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.xml" ContentType="application/vnd.openxmlformats-officedocument.presentationml.notesSlid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3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2.xml" ContentType="application/vnd.openxmlformats-officedocument.themeOverride+xml"/>
  <Override PartName="/ppt/charts/chartEx1.xml" ContentType="application/vnd.ms-office.chartex+xml"/>
  <Override PartName="/ppt/charts/style17.xml" ContentType="application/vnd.ms-office.chartstyle+xml"/>
  <Override PartName="/ppt/charts/colors17.xml" ContentType="application/vnd.ms-office.chartcolorstyle+xml"/>
  <Override PartName="/ppt/notesSlides/notesSlide3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4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7"/>
  </p:notesMasterIdLst>
  <p:sldIdLst>
    <p:sldId id="275" r:id="rId5"/>
    <p:sldId id="281" r:id="rId6"/>
    <p:sldId id="316" r:id="rId7"/>
    <p:sldId id="317" r:id="rId8"/>
    <p:sldId id="318" r:id="rId9"/>
    <p:sldId id="319" r:id="rId10"/>
    <p:sldId id="328" r:id="rId11"/>
    <p:sldId id="320" r:id="rId12"/>
    <p:sldId id="329" r:id="rId13"/>
    <p:sldId id="330" r:id="rId14"/>
    <p:sldId id="331" r:id="rId15"/>
    <p:sldId id="321" r:id="rId16"/>
    <p:sldId id="332" r:id="rId17"/>
    <p:sldId id="333" r:id="rId18"/>
    <p:sldId id="322" r:id="rId19"/>
    <p:sldId id="334" r:id="rId20"/>
    <p:sldId id="667" r:id="rId21"/>
    <p:sldId id="668" r:id="rId22"/>
    <p:sldId id="673" r:id="rId23"/>
    <p:sldId id="665" r:id="rId24"/>
    <p:sldId id="669" r:id="rId25"/>
    <p:sldId id="279" r:id="rId26"/>
  </p:sldIdLst>
  <p:sldSz cx="12192000" cy="6858000"/>
  <p:notesSz cx="6858000" cy="9144000"/>
  <p:embeddedFontLst>
    <p:embeddedFont>
      <p:font typeface="Arial Black" panose="020B0A04020102020204" pitchFamily="34" charset="0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Montserrat SemiBold" panose="00000700000000000000" pitchFamily="2" charset="0"/>
      <p:bold r:id="rId33"/>
      <p:boldItalic r:id="rId34"/>
    </p:embeddedFont>
    <p:embeddedFont>
      <p:font typeface="Nunito Sans" pitchFamily="2" charset="0"/>
      <p:regular r:id="rId35"/>
      <p:bold r:id="rId36"/>
      <p:italic r:id="rId37"/>
      <p:boldItalic r:id="rId38"/>
    </p:embeddedFont>
    <p:embeddedFont>
      <p:font typeface="Nunito Sans ExtraBold" pitchFamily="2" charset="0"/>
      <p:bold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9837"/>
    <a:srgbClr val="395F9B"/>
    <a:srgbClr val="2E8867"/>
    <a:srgbClr val="236C95"/>
    <a:srgbClr val="2F753E"/>
    <a:srgbClr val="1F4E79"/>
    <a:srgbClr val="009165"/>
    <a:srgbClr val="27689D"/>
    <a:srgbClr val="009267"/>
    <a:srgbClr val="0091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E8CA98-0FCE-467C-9176-2BF2083641A1}" v="30" dt="2023-10-07T00:31:57.4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88" autoAdjust="0"/>
    <p:restoredTop sz="90315" autoAdjust="0"/>
  </p:normalViewPr>
  <p:slideViewPr>
    <p:cSldViewPr snapToGrid="0">
      <p:cViewPr varScale="1">
        <p:scale>
          <a:sx n="100" d="100"/>
          <a:sy n="100" d="100"/>
        </p:scale>
        <p:origin x="12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238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STOR JULIO HERNANDEZ BOCKER" userId="a413b3be1cc3406f" providerId="LiveId" clId="{FAD7795C-FEC7-4CD0-8D74-3EF799275484}"/>
    <pc:docChg chg="undo custSel modSld">
      <pc:chgData name="NESTOR JULIO HERNANDEZ BOCKER" userId="a413b3be1cc3406f" providerId="LiveId" clId="{FAD7795C-FEC7-4CD0-8D74-3EF799275484}" dt="2023-08-25T15:10:07.578" v="679" actId="14734"/>
      <pc:docMkLst>
        <pc:docMk/>
      </pc:docMkLst>
      <pc:sldChg chg="modSp mod">
        <pc:chgData name="NESTOR JULIO HERNANDEZ BOCKER" userId="a413b3be1cc3406f" providerId="LiveId" clId="{FAD7795C-FEC7-4CD0-8D74-3EF799275484}" dt="2023-08-09T00:28:19.200" v="6" actId="20577"/>
        <pc:sldMkLst>
          <pc:docMk/>
          <pc:sldMk cId="1010862512" sldId="275"/>
        </pc:sldMkLst>
        <pc:spChg chg="mod">
          <ac:chgData name="NESTOR JULIO HERNANDEZ BOCKER" userId="a413b3be1cc3406f" providerId="LiveId" clId="{FAD7795C-FEC7-4CD0-8D74-3EF799275484}" dt="2023-08-09T00:28:19.200" v="6" actId="20577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1010862512" sldId="275"/>
            <ac:spMk id="5" creationId="{BDA1159D-A0ED-18DC-0747-141EBF1A2086}"/>
          </ac:spMkLst>
        </pc:spChg>
      </pc:sldChg>
      <pc:sldChg chg="modSp mod">
        <pc:chgData name="NESTOR JULIO HERNANDEZ BOCKER" userId="a413b3be1cc3406f" providerId="LiveId" clId="{FAD7795C-FEC7-4CD0-8D74-3EF799275484}" dt="2023-08-09T01:00:35.553" v="662" actId="20577"/>
        <pc:sldMkLst>
          <pc:docMk/>
          <pc:sldMk cId="3675170584" sldId="279"/>
        </pc:sldMkLst>
        <pc:spChg chg="mod">
          <ac:chgData name="NESTOR JULIO HERNANDEZ BOCKER" userId="a413b3be1cc3406f" providerId="LiveId" clId="{FAD7795C-FEC7-4CD0-8D74-3EF799275484}" dt="2023-08-09T01:00:35.553" v="662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modSp mod">
        <pc:chgData name="NESTOR JULIO HERNANDEZ BOCKER" userId="a413b3be1cc3406f" providerId="LiveId" clId="{FAD7795C-FEC7-4CD0-8D74-3EF799275484}" dt="2023-08-09T00:47:49.964" v="574" actId="113"/>
        <pc:sldMkLst>
          <pc:docMk/>
          <pc:sldMk cId="2130645913" sldId="281"/>
        </pc:sldMkLst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2130645913" sldId="281"/>
            <ac:spMk id="7" creationId="{469CD69D-8310-32BB-7403-36C4ABF01797}"/>
          </ac:spMkLst>
        </pc:spChg>
        <pc:spChg chg="mod">
          <ac:chgData name="NESTOR JULIO HERNANDEZ BOCKER" userId="a413b3be1cc3406f" providerId="LiveId" clId="{FAD7795C-FEC7-4CD0-8D74-3EF799275484}" dt="2023-08-09T00:47:49.964" v="574" actId="113"/>
          <ac:spMkLst>
            <pc:docMk/>
            <pc:sldMk cId="2130645913" sldId="281"/>
            <ac:spMk id="9" creationId="{E6EEFFE7-9C71-D879-9BE2-201F9B53AEBE}"/>
          </ac:spMkLst>
        </pc:spChg>
      </pc:sldChg>
      <pc:sldChg chg="modSp mod">
        <pc:chgData name="NESTOR JULIO HERNANDEZ BOCKER" userId="a413b3be1cc3406f" providerId="LiveId" clId="{FAD7795C-FEC7-4CD0-8D74-3EF799275484}" dt="2023-08-09T01:34:50.236" v="676" actId="1076"/>
        <pc:sldMkLst>
          <pc:docMk/>
          <pc:sldMk cId="102766390" sldId="316"/>
        </pc:sldMkLst>
        <pc:spChg chg="mod">
          <ac:chgData name="NESTOR JULIO HERNANDEZ BOCKER" userId="a413b3be1cc3406f" providerId="LiveId" clId="{FAD7795C-FEC7-4CD0-8D74-3EF799275484}" dt="2023-08-09T00:48:17.919" v="576" actId="113"/>
          <ac:spMkLst>
            <pc:docMk/>
            <pc:sldMk cId="102766390" sldId="316"/>
            <ac:spMk id="3" creationId="{F5EBBC47-9ACD-482A-0D48-328D6FB10DD3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102766390" sldId="316"/>
            <ac:spMk id="7" creationId="{469CD69D-8310-32BB-7403-36C4ABF01797}"/>
          </ac:spMkLst>
        </pc:spChg>
        <pc:spChg chg="mod">
          <ac:chgData name="NESTOR JULIO HERNANDEZ BOCKER" userId="a413b3be1cc3406f" providerId="LiveId" clId="{FAD7795C-FEC7-4CD0-8D74-3EF799275484}" dt="2023-08-09T00:32:00.933" v="12" actId="1076"/>
          <ac:spMkLst>
            <pc:docMk/>
            <pc:sldMk cId="102766390" sldId="316"/>
            <ac:spMk id="8" creationId="{7BF090BD-2165-AC4E-EBA3-B4A108B98EB9}"/>
          </ac:spMkLst>
        </pc:spChg>
        <pc:cxnChg chg="mod">
          <ac:chgData name="NESTOR JULIO HERNANDEZ BOCKER" userId="a413b3be1cc3406f" providerId="LiveId" clId="{FAD7795C-FEC7-4CD0-8D74-3EF799275484}" dt="2023-08-09T01:34:50.236" v="676" actId="1076"/>
          <ac:cxnSpMkLst>
            <pc:docMk/>
            <pc:sldMk cId="102766390" sldId="316"/>
            <ac:cxnSpMk id="9" creationId="{0F8A8BD0-51E1-D7C6-E890-C6922DCB74C4}"/>
          </ac:cxnSpMkLst>
        </pc:cxnChg>
      </pc:sldChg>
      <pc:sldChg chg="modSp mod">
        <pc:chgData name="NESTOR JULIO HERNANDEZ BOCKER" userId="a413b3be1cc3406f" providerId="LiveId" clId="{FAD7795C-FEC7-4CD0-8D74-3EF799275484}" dt="2023-08-09T00:49:03.570" v="585" actId="20577"/>
        <pc:sldMkLst>
          <pc:docMk/>
          <pc:sldMk cId="3812210601" sldId="317"/>
        </pc:sldMkLst>
        <pc:spChg chg="mod">
          <ac:chgData name="NESTOR JULIO HERNANDEZ BOCKER" userId="a413b3be1cc3406f" providerId="LiveId" clId="{FAD7795C-FEC7-4CD0-8D74-3EF799275484}" dt="2023-08-09T00:48:26.422" v="579" actId="20577"/>
          <ac:spMkLst>
            <pc:docMk/>
            <pc:sldMk cId="3812210601" sldId="317"/>
            <ac:spMk id="3" creationId="{2EE29001-B57F-3BCD-AB47-DCEBF7657B53}"/>
          </ac:spMkLst>
        </pc:spChg>
        <pc:spChg chg="mod">
          <ac:chgData name="NESTOR JULIO HERNANDEZ BOCKER" userId="a413b3be1cc3406f" providerId="LiveId" clId="{FAD7795C-FEC7-4CD0-8D74-3EF799275484}" dt="2023-08-09T00:48:55.707" v="582" actId="20577"/>
          <ac:spMkLst>
            <pc:docMk/>
            <pc:sldMk cId="3812210601" sldId="317"/>
            <ac:spMk id="5" creationId="{141B4771-F93F-32F8-4CCE-F902A1B56A54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3812210601" sldId="317"/>
            <ac:spMk id="6" creationId="{80A85EB3-32FC-3542-ADC3-05FBB32B907F}"/>
          </ac:spMkLst>
        </pc:spChg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3812210601" sldId="317"/>
            <ac:spMk id="7" creationId="{469CD69D-8310-32BB-7403-36C4ABF01797}"/>
          </ac:spMkLst>
        </pc:spChg>
        <pc:spChg chg="mod">
          <ac:chgData name="NESTOR JULIO HERNANDEZ BOCKER" userId="a413b3be1cc3406f" providerId="LiveId" clId="{FAD7795C-FEC7-4CD0-8D74-3EF799275484}" dt="2023-08-09T00:49:03.570" v="585" actId="20577"/>
          <ac:spMkLst>
            <pc:docMk/>
            <pc:sldMk cId="3812210601" sldId="317"/>
            <ac:spMk id="8" creationId="{2CBAB8E9-9405-7A87-2785-3DEFDF9F262E}"/>
          </ac:spMkLst>
        </pc:spChg>
      </pc:sldChg>
      <pc:sldChg chg="modSp mod">
        <pc:chgData name="NESTOR JULIO HERNANDEZ BOCKER" userId="a413b3be1cc3406f" providerId="LiveId" clId="{FAD7795C-FEC7-4CD0-8D74-3EF799275484}" dt="2023-08-09T00:49:54.122" v="602" actId="6549"/>
        <pc:sldMkLst>
          <pc:docMk/>
          <pc:sldMk cId="417758710" sldId="318"/>
        </pc:sldMkLst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417758710" sldId="318"/>
            <ac:spMk id="2" creationId="{DD9F74E2-5381-37A7-EA57-B1C4C8DC010B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417758710" sldId="318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FAD7795C-FEC7-4CD0-8D74-3EF799275484}" dt="2023-08-09T00:49:54.122" v="602" actId="6549"/>
          <ac:graphicFrameMkLst>
            <pc:docMk/>
            <pc:sldMk cId="417758710" sldId="318"/>
            <ac:graphicFrameMk id="3" creationId="{5F4545A9-8C06-B80F-7DD6-6AA9D07BB250}"/>
          </ac:graphicFrameMkLst>
        </pc:graphicFrameChg>
      </pc:sldChg>
      <pc:sldChg chg="modSp">
        <pc:chgData name="NESTOR JULIO HERNANDEZ BOCKER" userId="a413b3be1cc3406f" providerId="LiveId" clId="{FAD7795C-FEC7-4CD0-8D74-3EF799275484}" dt="2023-08-09T00:50:33.419" v="603"/>
        <pc:sldMkLst>
          <pc:docMk/>
          <pc:sldMk cId="1360156958" sldId="319"/>
        </pc:sldMkLst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1360156958" sldId="319"/>
            <ac:spMk id="5" creationId="{BBB17AB3-4E94-7186-6B6F-DAD1EB7D243F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1360156958" sldId="319"/>
            <ac:spMk id="6" creationId="{0975D6D9-C73A-4534-891E-598D9F6D656A}"/>
          </ac:spMkLst>
        </pc:spChg>
        <pc:graphicFrameChg chg="mod">
          <ac:chgData name="NESTOR JULIO HERNANDEZ BOCKER" userId="a413b3be1cc3406f" providerId="LiveId" clId="{FAD7795C-FEC7-4CD0-8D74-3EF799275484}" dt="2023-08-09T00:50:33.419" v="603"/>
          <ac:graphicFrameMkLst>
            <pc:docMk/>
            <pc:sldMk cId="1360156958" sldId="319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FAD7795C-FEC7-4CD0-8D74-3EF799275484}" dt="2023-08-09T00:53:40.846" v="616" actId="20577"/>
        <pc:sldMkLst>
          <pc:docMk/>
          <pc:sldMk cId="1763648886" sldId="320"/>
        </pc:sldMkLst>
        <pc:spChg chg="mod">
          <ac:chgData name="NESTOR JULIO HERNANDEZ BOCKER" userId="a413b3be1cc3406f" providerId="LiveId" clId="{FAD7795C-FEC7-4CD0-8D74-3EF799275484}" dt="2023-08-09T00:52:06.218" v="609" actId="20577"/>
          <ac:spMkLst>
            <pc:docMk/>
            <pc:sldMk cId="1763648886" sldId="320"/>
            <ac:spMk id="5" creationId="{B1F0F2F7-9B6C-A37E-444F-5DB957DD133B}"/>
          </ac:spMkLst>
        </pc:spChg>
        <pc:spChg chg="mod">
          <ac:chgData name="NESTOR JULIO HERNANDEZ BOCKER" userId="a413b3be1cc3406f" providerId="LiveId" clId="{FAD7795C-FEC7-4CD0-8D74-3EF799275484}" dt="2023-08-09T00:53:14.058" v="613" actId="20577"/>
          <ac:spMkLst>
            <pc:docMk/>
            <pc:sldMk cId="1763648886" sldId="320"/>
            <ac:spMk id="6" creationId="{A838B6FE-BC05-0727-F296-229FA20E6BCA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1763648886" sldId="320"/>
            <ac:spMk id="7" creationId="{469CD69D-8310-32BB-7403-36C4ABF01797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1763648886" sldId="320"/>
            <ac:spMk id="8" creationId="{68C6A1F5-7321-7AFD-A847-7E44836DBFEF}"/>
          </ac:spMkLst>
        </pc:spChg>
        <pc:spChg chg="mod">
          <ac:chgData name="NESTOR JULIO HERNANDEZ BOCKER" userId="a413b3be1cc3406f" providerId="LiveId" clId="{FAD7795C-FEC7-4CD0-8D74-3EF799275484}" dt="2023-08-09T00:53:40.846" v="616" actId="20577"/>
          <ac:spMkLst>
            <pc:docMk/>
            <pc:sldMk cId="1763648886" sldId="320"/>
            <ac:spMk id="9" creationId="{B15C3F20-1D7E-41F3-7206-569B464F71CB}"/>
          </ac:spMkLst>
        </pc:spChg>
      </pc:sldChg>
      <pc:sldChg chg="modSp mod">
        <pc:chgData name="NESTOR JULIO HERNANDEZ BOCKER" userId="a413b3be1cc3406f" providerId="LiveId" clId="{FAD7795C-FEC7-4CD0-8D74-3EF799275484}" dt="2023-08-09T00:56:15.174" v="633" actId="27918"/>
        <pc:sldMkLst>
          <pc:docMk/>
          <pc:sldMk cId="3330875486" sldId="321"/>
        </pc:sldMkLst>
        <pc:spChg chg="mod">
          <ac:chgData name="NESTOR JULIO HERNANDEZ BOCKER" userId="a413b3be1cc3406f" providerId="LiveId" clId="{FAD7795C-FEC7-4CD0-8D74-3EF799275484}" dt="2023-08-09T00:55:41.289" v="625" actId="20577"/>
          <ac:spMkLst>
            <pc:docMk/>
            <pc:sldMk cId="3330875486" sldId="321"/>
            <ac:spMk id="5" creationId="{C914680D-29B3-50D1-6789-AE8CF42A20DD}"/>
          </ac:spMkLst>
        </pc:spChg>
        <pc:spChg chg="mod">
          <ac:chgData name="NESTOR JULIO HERNANDEZ BOCKER" userId="a413b3be1cc3406f" providerId="LiveId" clId="{FAD7795C-FEC7-4CD0-8D74-3EF799275484}" dt="2023-08-09T00:55:50.417" v="629" actId="20577"/>
          <ac:spMkLst>
            <pc:docMk/>
            <pc:sldMk cId="3330875486" sldId="321"/>
            <ac:spMk id="6" creationId="{5BAC294B-10D7-A38C-76BB-1566CB5101E7}"/>
          </ac:spMkLst>
        </pc:spChg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3330875486" sldId="321"/>
            <ac:spMk id="7" creationId="{469CD69D-8310-32BB-7403-36C4ABF01797}"/>
          </ac:spMkLst>
        </pc:spChg>
        <pc:spChg chg="mod">
          <ac:chgData name="NESTOR JULIO HERNANDEZ BOCKER" userId="a413b3be1cc3406f" providerId="LiveId" clId="{FAD7795C-FEC7-4CD0-8D74-3EF799275484}" dt="2023-08-09T00:55:59.112" v="632" actId="20577"/>
          <ac:spMkLst>
            <pc:docMk/>
            <pc:sldMk cId="3330875486" sldId="321"/>
            <ac:spMk id="8" creationId="{1ED3333E-9147-82D3-3E5E-6D0105C08B89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3330875486" sldId="321"/>
            <ac:spMk id="9" creationId="{AD2880AA-3001-E064-27C8-B2483A4D9010}"/>
          </ac:spMkLst>
        </pc:spChg>
        <pc:graphicFrameChg chg="mod">
          <ac:chgData name="NESTOR JULIO HERNANDEZ BOCKER" userId="a413b3be1cc3406f" providerId="LiveId" clId="{FAD7795C-FEC7-4CD0-8D74-3EF799275484}" dt="2023-08-09T00:33:32.137" v="26"/>
          <ac:graphicFrameMkLst>
            <pc:docMk/>
            <pc:sldMk cId="3330875486" sldId="321"/>
            <ac:graphicFrameMk id="2" creationId="{EC8D710A-401A-1D9D-102E-BA7BBF92416F}"/>
          </ac:graphicFrameMkLst>
        </pc:graphicFrameChg>
      </pc:sldChg>
      <pc:sldChg chg="delSp modSp mod">
        <pc:chgData name="NESTOR JULIO HERNANDEZ BOCKER" userId="a413b3be1cc3406f" providerId="LiveId" clId="{FAD7795C-FEC7-4CD0-8D74-3EF799275484}" dt="2023-08-09T00:57:38.095" v="646" actId="27918"/>
        <pc:sldMkLst>
          <pc:docMk/>
          <pc:sldMk cId="200782912" sldId="322"/>
        </pc:sldMkLst>
        <pc:spChg chg="mod">
          <ac:chgData name="NESTOR JULIO HERNANDEZ BOCKER" userId="a413b3be1cc3406f" providerId="LiveId" clId="{FAD7795C-FEC7-4CD0-8D74-3EF799275484}" dt="2023-08-09T00:34:16.789" v="54" actId="1037"/>
          <ac:spMkLst>
            <pc:docMk/>
            <pc:sldMk cId="200782912" sldId="322"/>
            <ac:spMk id="11" creationId="{9672C625-ECFA-84A1-1ABD-6D847B4F0CA9}"/>
          </ac:spMkLst>
        </pc:spChg>
        <pc:spChg chg="mod">
          <ac:chgData name="NESTOR JULIO HERNANDEZ BOCKER" userId="a413b3be1cc3406f" providerId="LiveId" clId="{FAD7795C-FEC7-4CD0-8D74-3EF799275484}" dt="2023-08-09T00:34:09.315" v="42" actId="1037"/>
          <ac:spMkLst>
            <pc:docMk/>
            <pc:sldMk cId="200782912" sldId="322"/>
            <ac:spMk id="16" creationId="{137A1BCE-FFB7-2D33-A1E3-5A068C6D4283}"/>
          </ac:spMkLst>
        </pc:spChg>
        <pc:spChg chg="del">
          <ac:chgData name="NESTOR JULIO HERNANDEZ BOCKER" userId="a413b3be1cc3406f" providerId="LiveId" clId="{FAD7795C-FEC7-4CD0-8D74-3EF799275484}" dt="2023-08-09T00:37:41.687" v="223" actId="478"/>
          <ac:spMkLst>
            <pc:docMk/>
            <pc:sldMk cId="200782912" sldId="322"/>
            <ac:spMk id="18" creationId="{07F646E7-3DDF-32FD-01B2-EEDB579F652F}"/>
          </ac:spMkLst>
        </pc:spChg>
        <pc:spChg chg="mod">
          <ac:chgData name="NESTOR JULIO HERNANDEZ BOCKER" userId="a413b3be1cc3406f" providerId="LiveId" clId="{FAD7795C-FEC7-4CD0-8D74-3EF799275484}" dt="2023-08-09T00:37:48.048" v="245" actId="1038"/>
          <ac:spMkLst>
            <pc:docMk/>
            <pc:sldMk cId="200782912" sldId="322"/>
            <ac:spMk id="19" creationId="{AD66BA74-741E-4BC9-2A55-DDA6AD69E418}"/>
          </ac:spMkLst>
        </pc:spChg>
        <pc:spChg chg="mod">
          <ac:chgData name="NESTOR JULIO HERNANDEZ BOCKER" userId="a413b3be1cc3406f" providerId="LiveId" clId="{FAD7795C-FEC7-4CD0-8D74-3EF799275484}" dt="2023-08-09T00:37:48.048" v="245" actId="1038"/>
          <ac:spMkLst>
            <pc:docMk/>
            <pc:sldMk cId="200782912" sldId="322"/>
            <ac:spMk id="20" creationId="{C8264750-E7D6-3C17-65ED-7417ED59D0DB}"/>
          </ac:spMkLst>
        </pc:spChg>
        <pc:spChg chg="mod">
          <ac:chgData name="NESTOR JULIO HERNANDEZ BOCKER" userId="a413b3be1cc3406f" providerId="LiveId" clId="{FAD7795C-FEC7-4CD0-8D74-3EF799275484}" dt="2023-08-09T00:37:48.048" v="245" actId="1038"/>
          <ac:spMkLst>
            <pc:docMk/>
            <pc:sldMk cId="200782912" sldId="322"/>
            <ac:spMk id="21" creationId="{016E6399-0428-E9A1-00D7-2BFB286928DD}"/>
          </ac:spMkLst>
        </pc:spChg>
        <pc:spChg chg="mod">
          <ac:chgData name="NESTOR JULIO HERNANDEZ BOCKER" userId="a413b3be1cc3406f" providerId="LiveId" clId="{FAD7795C-FEC7-4CD0-8D74-3EF799275484}" dt="2023-08-09T00:35:20.002" v="107" actId="1037"/>
          <ac:spMkLst>
            <pc:docMk/>
            <pc:sldMk cId="200782912" sldId="322"/>
            <ac:spMk id="22" creationId="{B1FA700D-924E-CC90-6CC4-BCDF7225CDCE}"/>
          </ac:spMkLst>
        </pc:spChg>
        <pc:spChg chg="mod">
          <ac:chgData name="NESTOR JULIO HERNANDEZ BOCKER" userId="a413b3be1cc3406f" providerId="LiveId" clId="{FAD7795C-FEC7-4CD0-8D74-3EF799275484}" dt="2023-08-09T00:35:20.002" v="107" actId="1037"/>
          <ac:spMkLst>
            <pc:docMk/>
            <pc:sldMk cId="200782912" sldId="322"/>
            <ac:spMk id="23" creationId="{13D848D4-25FD-0B58-148D-B78FB59D530A}"/>
          </ac:spMkLst>
        </pc:spChg>
        <pc:spChg chg="del">
          <ac:chgData name="NESTOR JULIO HERNANDEZ BOCKER" userId="a413b3be1cc3406f" providerId="LiveId" clId="{FAD7795C-FEC7-4CD0-8D74-3EF799275484}" dt="2023-08-09T00:38:43.360" v="403" actId="478"/>
          <ac:spMkLst>
            <pc:docMk/>
            <pc:sldMk cId="200782912" sldId="322"/>
            <ac:spMk id="24" creationId="{1A4996F5-2461-CEC7-BCF5-4944828F0FBC}"/>
          </ac:spMkLst>
        </pc:spChg>
        <pc:spChg chg="mod">
          <ac:chgData name="NESTOR JULIO HERNANDEZ BOCKER" userId="a413b3be1cc3406f" providerId="LiveId" clId="{FAD7795C-FEC7-4CD0-8D74-3EF799275484}" dt="2023-08-09T00:38:57.645" v="446" actId="1037"/>
          <ac:spMkLst>
            <pc:docMk/>
            <pc:sldMk cId="200782912" sldId="322"/>
            <ac:spMk id="25" creationId="{56AA1987-5211-3876-A46C-AA42BA969A10}"/>
          </ac:spMkLst>
        </pc:spChg>
        <pc:spChg chg="mod">
          <ac:chgData name="NESTOR JULIO HERNANDEZ BOCKER" userId="a413b3be1cc3406f" providerId="LiveId" clId="{FAD7795C-FEC7-4CD0-8D74-3EF799275484}" dt="2023-08-09T00:38:57.645" v="446" actId="1037"/>
          <ac:spMkLst>
            <pc:docMk/>
            <pc:sldMk cId="200782912" sldId="322"/>
            <ac:spMk id="26" creationId="{E9683168-7C74-B9CD-903C-0A0B2C08B87A}"/>
          </ac:spMkLst>
        </pc:spChg>
        <pc:spChg chg="mod">
          <ac:chgData name="NESTOR JULIO HERNANDEZ BOCKER" userId="a413b3be1cc3406f" providerId="LiveId" clId="{FAD7795C-FEC7-4CD0-8D74-3EF799275484}" dt="2023-08-09T00:38:57.645" v="446" actId="1037"/>
          <ac:spMkLst>
            <pc:docMk/>
            <pc:sldMk cId="200782912" sldId="322"/>
            <ac:spMk id="27" creationId="{EA61F252-1652-E247-4042-2243379664BD}"/>
          </ac:spMkLst>
        </pc:spChg>
        <pc:spChg chg="mod">
          <ac:chgData name="NESTOR JULIO HERNANDEZ BOCKER" userId="a413b3be1cc3406f" providerId="LiveId" clId="{FAD7795C-FEC7-4CD0-8D74-3EF799275484}" dt="2023-08-09T00:34:57.267" v="84" actId="1037"/>
          <ac:spMkLst>
            <pc:docMk/>
            <pc:sldMk cId="200782912" sldId="322"/>
            <ac:spMk id="28" creationId="{4C739B67-2B4B-4B5D-7D58-82FDF13C35B4}"/>
          </ac:spMkLst>
        </pc:spChg>
        <pc:spChg chg="mod">
          <ac:chgData name="NESTOR JULIO HERNANDEZ BOCKER" userId="a413b3be1cc3406f" providerId="LiveId" clId="{FAD7795C-FEC7-4CD0-8D74-3EF799275484}" dt="2023-08-09T00:34:57.267" v="84" actId="1037"/>
          <ac:spMkLst>
            <pc:docMk/>
            <pc:sldMk cId="200782912" sldId="322"/>
            <ac:spMk id="29" creationId="{4198F890-F860-7A2C-F308-42F1061952B8}"/>
          </ac:spMkLst>
        </pc:spChg>
        <pc:spChg chg="del">
          <ac:chgData name="NESTOR JULIO HERNANDEZ BOCKER" userId="a413b3be1cc3406f" providerId="LiveId" clId="{FAD7795C-FEC7-4CD0-8D74-3EF799275484}" dt="2023-08-09T00:38:01.378" v="282" actId="478"/>
          <ac:spMkLst>
            <pc:docMk/>
            <pc:sldMk cId="200782912" sldId="322"/>
            <ac:spMk id="30" creationId="{9B472BA6-A098-DB1E-71F1-2A4C37CD43B0}"/>
          </ac:spMkLst>
        </pc:spChg>
        <pc:spChg chg="mod">
          <ac:chgData name="NESTOR JULIO HERNANDEZ BOCKER" userId="a413b3be1cc3406f" providerId="LiveId" clId="{FAD7795C-FEC7-4CD0-8D74-3EF799275484}" dt="2023-08-09T00:38:08.988" v="303" actId="1038"/>
          <ac:spMkLst>
            <pc:docMk/>
            <pc:sldMk cId="200782912" sldId="322"/>
            <ac:spMk id="31" creationId="{04F6DB8E-A0CD-70DD-FE8D-A69B914223A5}"/>
          </ac:spMkLst>
        </pc:spChg>
        <pc:spChg chg="mod">
          <ac:chgData name="NESTOR JULIO HERNANDEZ BOCKER" userId="a413b3be1cc3406f" providerId="LiveId" clId="{FAD7795C-FEC7-4CD0-8D74-3EF799275484}" dt="2023-08-09T00:38:08.988" v="303" actId="1038"/>
          <ac:spMkLst>
            <pc:docMk/>
            <pc:sldMk cId="200782912" sldId="322"/>
            <ac:spMk id="32" creationId="{DB937834-7598-17C5-4129-A2518EEC49E3}"/>
          </ac:spMkLst>
        </pc:spChg>
        <pc:spChg chg="mod">
          <ac:chgData name="NESTOR JULIO HERNANDEZ BOCKER" userId="a413b3be1cc3406f" providerId="LiveId" clId="{FAD7795C-FEC7-4CD0-8D74-3EF799275484}" dt="2023-08-09T00:38:13.849" v="310" actId="1038"/>
          <ac:spMkLst>
            <pc:docMk/>
            <pc:sldMk cId="200782912" sldId="322"/>
            <ac:spMk id="33" creationId="{2B07655D-B263-4627-EB3B-DBA3EB751C66}"/>
          </ac:spMkLst>
        </pc:spChg>
        <pc:spChg chg="mod">
          <ac:chgData name="NESTOR JULIO HERNANDEZ BOCKER" userId="a413b3be1cc3406f" providerId="LiveId" clId="{FAD7795C-FEC7-4CD0-8D74-3EF799275484}" dt="2023-08-09T00:35:38.525" v="119" actId="1038"/>
          <ac:spMkLst>
            <pc:docMk/>
            <pc:sldMk cId="200782912" sldId="322"/>
            <ac:spMk id="35" creationId="{554E5472-C6AB-322D-A159-AAA746A8D6B6}"/>
          </ac:spMkLst>
        </pc:spChg>
        <pc:spChg chg="mod">
          <ac:chgData name="NESTOR JULIO HERNANDEZ BOCKER" userId="a413b3be1cc3406f" providerId="LiveId" clId="{FAD7795C-FEC7-4CD0-8D74-3EF799275484}" dt="2023-08-09T00:35:38.525" v="119" actId="1038"/>
          <ac:spMkLst>
            <pc:docMk/>
            <pc:sldMk cId="200782912" sldId="322"/>
            <ac:spMk id="36" creationId="{390A071B-8E8C-BE41-8E65-DDAC2A535855}"/>
          </ac:spMkLst>
        </pc:spChg>
        <pc:spChg chg="del">
          <ac:chgData name="NESTOR JULIO HERNANDEZ BOCKER" userId="a413b3be1cc3406f" providerId="LiveId" clId="{FAD7795C-FEC7-4CD0-8D74-3EF799275484}" dt="2023-08-09T00:38:26.727" v="363" actId="478"/>
          <ac:spMkLst>
            <pc:docMk/>
            <pc:sldMk cId="200782912" sldId="322"/>
            <ac:spMk id="37" creationId="{A35353CB-1CF6-5B24-640C-AD1A0399F5C3}"/>
          </ac:spMkLst>
        </pc:spChg>
        <pc:spChg chg="mod">
          <ac:chgData name="NESTOR JULIO HERNANDEZ BOCKER" userId="a413b3be1cc3406f" providerId="LiveId" clId="{FAD7795C-FEC7-4CD0-8D74-3EF799275484}" dt="2023-08-09T00:38:39.921" v="402" actId="1037"/>
          <ac:spMkLst>
            <pc:docMk/>
            <pc:sldMk cId="200782912" sldId="322"/>
            <ac:spMk id="38" creationId="{71D01A17-3BB9-4822-EE75-484BD60E6345}"/>
          </ac:spMkLst>
        </pc:spChg>
        <pc:spChg chg="mod">
          <ac:chgData name="NESTOR JULIO HERNANDEZ BOCKER" userId="a413b3be1cc3406f" providerId="LiveId" clId="{FAD7795C-FEC7-4CD0-8D74-3EF799275484}" dt="2023-08-09T00:38:39.921" v="402" actId="1037"/>
          <ac:spMkLst>
            <pc:docMk/>
            <pc:sldMk cId="200782912" sldId="322"/>
            <ac:spMk id="39" creationId="{52E0B854-11AC-8B32-B551-9C46385E62A0}"/>
          </ac:spMkLst>
        </pc:spChg>
        <pc:spChg chg="mod">
          <ac:chgData name="NESTOR JULIO HERNANDEZ BOCKER" userId="a413b3be1cc3406f" providerId="LiveId" clId="{FAD7795C-FEC7-4CD0-8D74-3EF799275484}" dt="2023-08-09T00:38:39.921" v="402" actId="1037"/>
          <ac:spMkLst>
            <pc:docMk/>
            <pc:sldMk cId="200782912" sldId="322"/>
            <ac:spMk id="40" creationId="{C3560645-B704-473E-CB5A-CF7D60271880}"/>
          </ac:spMkLst>
        </pc:spChg>
        <pc:graphicFrameChg chg="mod">
          <ac:chgData name="NESTOR JULIO HERNANDEZ BOCKER" userId="a413b3be1cc3406f" providerId="LiveId" clId="{FAD7795C-FEC7-4CD0-8D74-3EF799275484}" dt="2023-08-09T00:34:22.417" v="61" actId="1035"/>
          <ac:graphicFrameMkLst>
            <pc:docMk/>
            <pc:sldMk cId="200782912" sldId="322"/>
            <ac:graphicFrameMk id="17" creationId="{07C5C583-BE99-4E9B-4F0E-21ACB0FBD610}"/>
          </ac:graphicFrameMkLst>
        </pc:graphicFrameChg>
        <pc:graphicFrameChg chg="mod">
          <ac:chgData name="NESTOR JULIO HERNANDEZ BOCKER" userId="a413b3be1cc3406f" providerId="LiveId" clId="{FAD7795C-FEC7-4CD0-8D74-3EF799275484}" dt="2023-08-09T00:38:21.725" v="362" actId="1036"/>
          <ac:graphicFrameMkLst>
            <pc:docMk/>
            <pc:sldMk cId="200782912" sldId="322"/>
            <ac:graphicFrameMk id="34" creationId="{07F63D6F-99BB-DA19-EB94-A50A51F7D5FE}"/>
          </ac:graphicFrameMkLst>
        </pc:graphicFrameChg>
      </pc:sldChg>
      <pc:sldChg chg="modSp mod">
        <pc:chgData name="NESTOR JULIO HERNANDEZ BOCKER" userId="a413b3be1cc3406f" providerId="LiveId" clId="{FAD7795C-FEC7-4CD0-8D74-3EF799275484}" dt="2023-08-09T00:50:54.525" v="605" actId="113"/>
        <pc:sldMkLst>
          <pc:docMk/>
          <pc:sldMk cId="3631758431" sldId="328"/>
        </pc:sldMkLst>
        <pc:spChg chg="mod">
          <ac:chgData name="NESTOR JULIO HERNANDEZ BOCKER" userId="a413b3be1cc3406f" providerId="LiveId" clId="{FAD7795C-FEC7-4CD0-8D74-3EF799275484}" dt="2023-08-09T00:50:54.525" v="605" actId="113"/>
          <ac:spMkLst>
            <pc:docMk/>
            <pc:sldMk cId="3631758431" sldId="328"/>
            <ac:spMk id="3" creationId="{F5EBBC47-9ACD-482A-0D48-328D6FB10DD3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3631758431" sldId="328"/>
            <ac:spMk id="7" creationId="{469CD69D-8310-32BB-7403-36C4ABF01797}"/>
          </ac:spMkLst>
        </pc:spChg>
      </pc:sldChg>
      <pc:sldChg chg="modSp mod">
        <pc:chgData name="NESTOR JULIO HERNANDEZ BOCKER" userId="a413b3be1cc3406f" providerId="LiveId" clId="{FAD7795C-FEC7-4CD0-8D74-3EF799275484}" dt="2023-08-25T15:10:07.578" v="679" actId="14734"/>
        <pc:sldMkLst>
          <pc:docMk/>
          <pc:sldMk cId="3726187029" sldId="329"/>
        </pc:sldMkLst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3726187029" sldId="329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FAD7795C-FEC7-4CD0-8D74-3EF799275484}" dt="2023-08-25T15:10:07.578" v="679" actId="14734"/>
          <ac:graphicFrameMkLst>
            <pc:docMk/>
            <pc:sldMk cId="3726187029" sldId="329"/>
            <ac:graphicFrameMk id="3" creationId="{5F4545A9-8C06-B80F-7DD6-6AA9D07BB250}"/>
          </ac:graphicFrameMkLst>
        </pc:graphicFrameChg>
      </pc:sldChg>
      <pc:sldChg chg="modSp">
        <pc:chgData name="NESTOR JULIO HERNANDEZ BOCKER" userId="a413b3be1cc3406f" providerId="LiveId" clId="{FAD7795C-FEC7-4CD0-8D74-3EF799275484}" dt="2023-08-09T00:54:44.093" v="620"/>
        <pc:sldMkLst>
          <pc:docMk/>
          <pc:sldMk cId="3844795882" sldId="330"/>
        </pc:sldMkLst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3844795882" sldId="330"/>
            <ac:spMk id="5" creationId="{BBB17AB3-4E94-7186-6B6F-DAD1EB7D243F}"/>
          </ac:spMkLst>
        </pc:spChg>
        <pc:graphicFrameChg chg="mod">
          <ac:chgData name="NESTOR JULIO HERNANDEZ BOCKER" userId="a413b3be1cc3406f" providerId="LiveId" clId="{FAD7795C-FEC7-4CD0-8D74-3EF799275484}" dt="2023-08-09T00:54:44.093" v="620"/>
          <ac:graphicFrameMkLst>
            <pc:docMk/>
            <pc:sldMk cId="3844795882" sldId="330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FAD7795C-FEC7-4CD0-8D74-3EF799275484}" dt="2023-08-09T00:55:29.645" v="622" actId="113"/>
        <pc:sldMkLst>
          <pc:docMk/>
          <pc:sldMk cId="1999066587" sldId="331"/>
        </pc:sldMkLst>
        <pc:spChg chg="mod">
          <ac:chgData name="NESTOR JULIO HERNANDEZ BOCKER" userId="a413b3be1cc3406f" providerId="LiveId" clId="{FAD7795C-FEC7-4CD0-8D74-3EF799275484}" dt="2023-08-09T00:55:29.645" v="622" actId="113"/>
          <ac:spMkLst>
            <pc:docMk/>
            <pc:sldMk cId="1999066587" sldId="331"/>
            <ac:spMk id="3" creationId="{7C354C09-09DF-9C19-0A4F-FD250AC1C21E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1999066587" sldId="331"/>
            <ac:spMk id="7" creationId="{469CD69D-8310-32BB-7403-36C4ABF01797}"/>
          </ac:spMkLst>
        </pc:spChg>
      </pc:sldChg>
      <pc:sldChg chg="modSp mod">
        <pc:chgData name="NESTOR JULIO HERNANDEZ BOCKER" userId="a413b3be1cc3406f" providerId="LiveId" clId="{FAD7795C-FEC7-4CD0-8D74-3EF799275484}" dt="2023-08-09T00:57:09.023" v="644" actId="20577"/>
        <pc:sldMkLst>
          <pc:docMk/>
          <pc:sldMk cId="2501195012" sldId="332"/>
        </pc:sldMkLst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2501195012" sldId="332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FAD7795C-FEC7-4CD0-8D74-3EF799275484}" dt="2023-08-09T00:57:09.023" v="644" actId="20577"/>
          <ac:graphicFrameMkLst>
            <pc:docMk/>
            <pc:sldMk cId="2501195012" sldId="332"/>
            <ac:graphicFrameMk id="3" creationId="{5F4545A9-8C06-B80F-7DD6-6AA9D07BB250}"/>
          </ac:graphicFrameMkLst>
        </pc:graphicFrameChg>
      </pc:sldChg>
      <pc:sldChg chg="modSp">
        <pc:chgData name="NESTOR JULIO HERNANDEZ BOCKER" userId="a413b3be1cc3406f" providerId="LiveId" clId="{FAD7795C-FEC7-4CD0-8D74-3EF799275484}" dt="2023-08-09T00:57:20.403" v="645"/>
        <pc:sldMkLst>
          <pc:docMk/>
          <pc:sldMk cId="3160605606" sldId="333"/>
        </pc:sldMkLst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3160605606" sldId="333"/>
            <ac:spMk id="5" creationId="{BBB17AB3-4E94-7186-6B6F-DAD1EB7D243F}"/>
          </ac:spMkLst>
        </pc:spChg>
        <pc:graphicFrameChg chg="mod">
          <ac:chgData name="NESTOR JULIO HERNANDEZ BOCKER" userId="a413b3be1cc3406f" providerId="LiveId" clId="{FAD7795C-FEC7-4CD0-8D74-3EF799275484}" dt="2023-08-09T00:57:20.403" v="645"/>
          <ac:graphicFrameMkLst>
            <pc:docMk/>
            <pc:sldMk cId="3160605606" sldId="333"/>
            <ac:graphicFrameMk id="8" creationId="{91D0B3D7-BF83-DC7C-1094-84C43819B058}"/>
          </ac:graphicFrameMkLst>
        </pc:graphicFrameChg>
      </pc:sldChg>
      <pc:sldChg chg="delSp modSp mod">
        <pc:chgData name="NESTOR JULIO HERNANDEZ BOCKER" userId="a413b3be1cc3406f" providerId="LiveId" clId="{FAD7795C-FEC7-4CD0-8D74-3EF799275484}" dt="2023-08-09T00:39:54.238" v="560" actId="1036"/>
        <pc:sldMkLst>
          <pc:docMk/>
          <pc:sldMk cId="1160910596" sldId="334"/>
        </pc:sldMkLst>
        <pc:spChg chg="mod">
          <ac:chgData name="NESTOR JULIO HERNANDEZ BOCKER" userId="a413b3be1cc3406f" providerId="LiveId" clId="{FAD7795C-FEC7-4CD0-8D74-3EF799275484}" dt="2023-08-09T00:36:58.428" v="191" actId="1037"/>
          <ac:spMkLst>
            <pc:docMk/>
            <pc:sldMk cId="1160910596" sldId="334"/>
            <ac:spMk id="5" creationId="{0AFAD0C6-8E47-3C4B-4199-D52587E84AE5}"/>
          </ac:spMkLst>
        </pc:spChg>
        <pc:spChg chg="mod">
          <ac:chgData name="NESTOR JULIO HERNANDEZ BOCKER" userId="a413b3be1cc3406f" providerId="LiveId" clId="{FAD7795C-FEC7-4CD0-8D74-3EF799275484}" dt="2023-08-09T00:36:58.428" v="191" actId="1037"/>
          <ac:spMkLst>
            <pc:docMk/>
            <pc:sldMk cId="1160910596" sldId="334"/>
            <ac:spMk id="6" creationId="{40CF01D8-D9CD-7D96-C49E-BEFBB42B1D65}"/>
          </ac:spMkLst>
        </pc:spChg>
        <pc:spChg chg="mod">
          <ac:chgData name="NESTOR JULIO HERNANDEZ BOCKER" userId="a413b3be1cc3406f" providerId="LiveId" clId="{FAD7795C-FEC7-4CD0-8D74-3EF799275484}" dt="2023-08-09T00:36:13.016" v="141" actId="1037"/>
          <ac:spMkLst>
            <pc:docMk/>
            <pc:sldMk cId="1160910596" sldId="334"/>
            <ac:spMk id="8" creationId="{FEBFC703-50D8-FD0E-6B93-78984134BBBE}"/>
          </ac:spMkLst>
        </pc:spChg>
        <pc:spChg chg="mod">
          <ac:chgData name="NESTOR JULIO HERNANDEZ BOCKER" userId="a413b3be1cc3406f" providerId="LiveId" clId="{FAD7795C-FEC7-4CD0-8D74-3EF799275484}" dt="2023-08-09T00:36:13.016" v="141" actId="1037"/>
          <ac:spMkLst>
            <pc:docMk/>
            <pc:sldMk cId="1160910596" sldId="334"/>
            <ac:spMk id="9" creationId="{6E111BC9-8330-75A9-A8B3-69471AB8560C}"/>
          </ac:spMkLst>
        </pc:spChg>
        <pc:spChg chg="del">
          <ac:chgData name="NESTOR JULIO HERNANDEZ BOCKER" userId="a413b3be1cc3406f" providerId="LiveId" clId="{FAD7795C-FEC7-4CD0-8D74-3EF799275484}" dt="2023-08-09T00:39:11.898" v="447" actId="478"/>
          <ac:spMkLst>
            <pc:docMk/>
            <pc:sldMk cId="1160910596" sldId="334"/>
            <ac:spMk id="43" creationId="{9DEC5AB1-64DF-FB7C-68E3-F098E090D50A}"/>
          </ac:spMkLst>
        </pc:spChg>
        <pc:spChg chg="mod">
          <ac:chgData name="NESTOR JULIO HERNANDEZ BOCKER" userId="a413b3be1cc3406f" providerId="LiveId" clId="{FAD7795C-FEC7-4CD0-8D74-3EF799275484}" dt="2023-08-09T00:39:19.463" v="467" actId="1037"/>
          <ac:spMkLst>
            <pc:docMk/>
            <pc:sldMk cId="1160910596" sldId="334"/>
            <ac:spMk id="44" creationId="{13B6C6B7-3DE9-A9C4-6852-7724C6AD680C}"/>
          </ac:spMkLst>
        </pc:spChg>
        <pc:spChg chg="mod">
          <ac:chgData name="NESTOR JULIO HERNANDEZ BOCKER" userId="a413b3be1cc3406f" providerId="LiveId" clId="{FAD7795C-FEC7-4CD0-8D74-3EF799275484}" dt="2023-08-09T00:39:19.463" v="467" actId="1037"/>
          <ac:spMkLst>
            <pc:docMk/>
            <pc:sldMk cId="1160910596" sldId="334"/>
            <ac:spMk id="45" creationId="{DF720C7C-E337-4A98-2DD2-629CCB81982C}"/>
          </ac:spMkLst>
        </pc:spChg>
        <pc:spChg chg="mod">
          <ac:chgData name="NESTOR JULIO HERNANDEZ BOCKER" userId="a413b3be1cc3406f" providerId="LiveId" clId="{FAD7795C-FEC7-4CD0-8D74-3EF799275484}" dt="2023-08-09T00:39:19.463" v="467" actId="1037"/>
          <ac:spMkLst>
            <pc:docMk/>
            <pc:sldMk cId="1160910596" sldId="334"/>
            <ac:spMk id="46" creationId="{801CBFE2-3E8F-B81B-17A5-953CF1CEE262}"/>
          </ac:spMkLst>
        </pc:spChg>
        <pc:spChg chg="mod">
          <ac:chgData name="NESTOR JULIO HERNANDEZ BOCKER" userId="a413b3be1cc3406f" providerId="LiveId" clId="{FAD7795C-FEC7-4CD0-8D74-3EF799275484}" dt="2023-08-09T00:36:33.377" v="166" actId="1038"/>
          <ac:spMkLst>
            <pc:docMk/>
            <pc:sldMk cId="1160910596" sldId="334"/>
            <ac:spMk id="47" creationId="{ACDA8386-E471-ECB9-A80E-3319DA82E0BB}"/>
          </ac:spMkLst>
        </pc:spChg>
        <pc:spChg chg="mod">
          <ac:chgData name="NESTOR JULIO HERNANDEZ BOCKER" userId="a413b3be1cc3406f" providerId="LiveId" clId="{FAD7795C-FEC7-4CD0-8D74-3EF799275484}" dt="2023-08-09T00:36:33.377" v="166" actId="1038"/>
          <ac:spMkLst>
            <pc:docMk/>
            <pc:sldMk cId="1160910596" sldId="334"/>
            <ac:spMk id="48" creationId="{3182F00C-9C84-1E30-69DA-D35D05E84AAE}"/>
          </ac:spMkLst>
        </pc:spChg>
        <pc:spChg chg="del">
          <ac:chgData name="NESTOR JULIO HERNANDEZ BOCKER" userId="a413b3be1cc3406f" providerId="LiveId" clId="{FAD7795C-FEC7-4CD0-8D74-3EF799275484}" dt="2023-08-09T00:39:23.011" v="468" actId="478"/>
          <ac:spMkLst>
            <pc:docMk/>
            <pc:sldMk cId="1160910596" sldId="334"/>
            <ac:spMk id="49" creationId="{F02BDFF7-E952-761E-F15E-C9E68DDF4C64}"/>
          </ac:spMkLst>
        </pc:spChg>
        <pc:spChg chg="mod">
          <ac:chgData name="NESTOR JULIO HERNANDEZ BOCKER" userId="a413b3be1cc3406f" providerId="LiveId" clId="{FAD7795C-FEC7-4CD0-8D74-3EF799275484}" dt="2023-08-09T00:39:31.607" v="505" actId="1037"/>
          <ac:spMkLst>
            <pc:docMk/>
            <pc:sldMk cId="1160910596" sldId="334"/>
            <ac:spMk id="50" creationId="{01AE5D79-E35A-B510-7F19-ABF594F4E753}"/>
          </ac:spMkLst>
        </pc:spChg>
        <pc:spChg chg="mod">
          <ac:chgData name="NESTOR JULIO HERNANDEZ BOCKER" userId="a413b3be1cc3406f" providerId="LiveId" clId="{FAD7795C-FEC7-4CD0-8D74-3EF799275484}" dt="2023-08-09T00:39:31.607" v="505" actId="1037"/>
          <ac:spMkLst>
            <pc:docMk/>
            <pc:sldMk cId="1160910596" sldId="334"/>
            <ac:spMk id="51" creationId="{28C6E999-C86B-BB67-7BC4-BBDBC72CBB41}"/>
          </ac:spMkLst>
        </pc:spChg>
        <pc:spChg chg="mod">
          <ac:chgData name="NESTOR JULIO HERNANDEZ BOCKER" userId="a413b3be1cc3406f" providerId="LiveId" clId="{FAD7795C-FEC7-4CD0-8D74-3EF799275484}" dt="2023-08-09T00:39:31.607" v="505" actId="1037"/>
          <ac:spMkLst>
            <pc:docMk/>
            <pc:sldMk cId="1160910596" sldId="334"/>
            <ac:spMk id="52" creationId="{7967C572-BF2F-0E03-8B7D-5B7B34F4EDC4}"/>
          </ac:spMkLst>
        </pc:spChg>
        <pc:spChg chg="del">
          <ac:chgData name="NESTOR JULIO HERNANDEZ BOCKER" userId="a413b3be1cc3406f" providerId="LiveId" clId="{FAD7795C-FEC7-4CD0-8D74-3EF799275484}" dt="2023-08-09T00:39:34.952" v="506" actId="478"/>
          <ac:spMkLst>
            <pc:docMk/>
            <pc:sldMk cId="1160910596" sldId="334"/>
            <ac:spMk id="53" creationId="{ED18CBCA-A63F-2EC1-AD66-A32411626D25}"/>
          </ac:spMkLst>
        </pc:spChg>
        <pc:spChg chg="mod">
          <ac:chgData name="NESTOR JULIO HERNANDEZ BOCKER" userId="a413b3be1cc3406f" providerId="LiveId" clId="{FAD7795C-FEC7-4CD0-8D74-3EF799275484}" dt="2023-08-09T00:39:41.453" v="525" actId="1035"/>
          <ac:spMkLst>
            <pc:docMk/>
            <pc:sldMk cId="1160910596" sldId="334"/>
            <ac:spMk id="54" creationId="{77250985-050F-47F8-617F-0C933785C197}"/>
          </ac:spMkLst>
        </pc:spChg>
        <pc:spChg chg="mod">
          <ac:chgData name="NESTOR JULIO HERNANDEZ BOCKER" userId="a413b3be1cc3406f" providerId="LiveId" clId="{FAD7795C-FEC7-4CD0-8D74-3EF799275484}" dt="2023-08-09T00:39:41.453" v="525" actId="1035"/>
          <ac:spMkLst>
            <pc:docMk/>
            <pc:sldMk cId="1160910596" sldId="334"/>
            <ac:spMk id="55" creationId="{059B3BB5-9162-9A79-FE59-18C2CE74EC84}"/>
          </ac:spMkLst>
        </pc:spChg>
        <pc:spChg chg="mod">
          <ac:chgData name="NESTOR JULIO HERNANDEZ BOCKER" userId="a413b3be1cc3406f" providerId="LiveId" clId="{FAD7795C-FEC7-4CD0-8D74-3EF799275484}" dt="2023-08-09T00:39:41.453" v="525" actId="1035"/>
          <ac:spMkLst>
            <pc:docMk/>
            <pc:sldMk cId="1160910596" sldId="334"/>
            <ac:spMk id="56" creationId="{BF4B094E-69D4-0E2E-1C84-77A9D21747B9}"/>
          </ac:spMkLst>
        </pc:spChg>
        <pc:spChg chg="mod">
          <ac:chgData name="NESTOR JULIO HERNANDEZ BOCKER" userId="a413b3be1cc3406f" providerId="LiveId" clId="{FAD7795C-FEC7-4CD0-8D74-3EF799275484}" dt="2023-08-09T00:37:21.399" v="220" actId="1037"/>
          <ac:spMkLst>
            <pc:docMk/>
            <pc:sldMk cId="1160910596" sldId="334"/>
            <ac:spMk id="57" creationId="{86F09F13-C271-997D-AF4F-63198085788F}"/>
          </ac:spMkLst>
        </pc:spChg>
        <pc:spChg chg="mod">
          <ac:chgData name="NESTOR JULIO HERNANDEZ BOCKER" userId="a413b3be1cc3406f" providerId="LiveId" clId="{FAD7795C-FEC7-4CD0-8D74-3EF799275484}" dt="2023-08-09T00:37:21.399" v="220" actId="1037"/>
          <ac:spMkLst>
            <pc:docMk/>
            <pc:sldMk cId="1160910596" sldId="334"/>
            <ac:spMk id="58" creationId="{D53850D1-EF14-00E1-2818-0D6E9A7BC077}"/>
          </ac:spMkLst>
        </pc:spChg>
        <pc:spChg chg="del">
          <ac:chgData name="NESTOR JULIO HERNANDEZ BOCKER" userId="a413b3be1cc3406f" providerId="LiveId" clId="{FAD7795C-FEC7-4CD0-8D74-3EF799275484}" dt="2023-08-09T00:39:44.361" v="526" actId="478"/>
          <ac:spMkLst>
            <pc:docMk/>
            <pc:sldMk cId="1160910596" sldId="334"/>
            <ac:spMk id="59" creationId="{29CD265B-60EA-CAB9-ADFD-173892344C41}"/>
          </ac:spMkLst>
        </pc:spChg>
        <pc:spChg chg="mod">
          <ac:chgData name="NESTOR JULIO HERNANDEZ BOCKER" userId="a413b3be1cc3406f" providerId="LiveId" clId="{FAD7795C-FEC7-4CD0-8D74-3EF799275484}" dt="2023-08-09T00:39:54.238" v="560" actId="1036"/>
          <ac:spMkLst>
            <pc:docMk/>
            <pc:sldMk cId="1160910596" sldId="334"/>
            <ac:spMk id="60" creationId="{013020C3-2AE5-D4AF-A83B-06C67F28A024}"/>
          </ac:spMkLst>
        </pc:spChg>
        <pc:spChg chg="mod">
          <ac:chgData name="NESTOR JULIO HERNANDEZ BOCKER" userId="a413b3be1cc3406f" providerId="LiveId" clId="{FAD7795C-FEC7-4CD0-8D74-3EF799275484}" dt="2023-08-09T00:39:54.238" v="560" actId="1036"/>
          <ac:spMkLst>
            <pc:docMk/>
            <pc:sldMk cId="1160910596" sldId="334"/>
            <ac:spMk id="61" creationId="{55D05A07-7C7E-FA79-8E50-F433C3FF53FC}"/>
          </ac:spMkLst>
        </pc:spChg>
        <pc:spChg chg="mod">
          <ac:chgData name="NESTOR JULIO HERNANDEZ BOCKER" userId="a413b3be1cc3406f" providerId="LiveId" clId="{FAD7795C-FEC7-4CD0-8D74-3EF799275484}" dt="2023-08-09T00:39:54.238" v="560" actId="1036"/>
          <ac:spMkLst>
            <pc:docMk/>
            <pc:sldMk cId="1160910596" sldId="334"/>
            <ac:spMk id="62" creationId="{F85EDFB1-8523-146F-1AB0-B3AD3173D35A}"/>
          </ac:spMkLst>
        </pc:spChg>
        <pc:graphicFrameChg chg="mod">
          <ac:chgData name="NESTOR JULIO HERNANDEZ BOCKER" userId="a413b3be1cc3406f" providerId="LiveId" clId="{FAD7795C-FEC7-4CD0-8D74-3EF799275484}" dt="2023-08-09T00:37:05.161" v="209" actId="1035"/>
          <ac:graphicFrameMkLst>
            <pc:docMk/>
            <pc:sldMk cId="1160910596" sldId="334"/>
            <ac:graphicFrameMk id="7" creationId="{7553BF30-2495-68A0-6445-14AF1A18D866}"/>
          </ac:graphicFrameMkLst>
        </pc:graphicFrameChg>
        <pc:graphicFrameChg chg="mod">
          <ac:chgData name="NESTOR JULIO HERNANDEZ BOCKER" userId="a413b3be1cc3406f" providerId="LiveId" clId="{FAD7795C-FEC7-4CD0-8D74-3EF799275484}" dt="2023-08-09T00:36:18.017" v="150" actId="1035"/>
          <ac:graphicFrameMkLst>
            <pc:docMk/>
            <pc:sldMk cId="1160910596" sldId="334"/>
            <ac:graphicFrameMk id="10" creationId="{68275917-B8E2-8D75-1BFA-732E09F0842F}"/>
          </ac:graphicFrameMkLst>
        </pc:graphicFrameChg>
      </pc:sldChg>
      <pc:sldChg chg="modSp mod">
        <pc:chgData name="NESTOR JULIO HERNANDEZ BOCKER" userId="a413b3be1cc3406f" providerId="LiveId" clId="{FAD7795C-FEC7-4CD0-8D74-3EF799275484}" dt="2023-08-09T01:33:11.183" v="675" actId="207"/>
        <pc:sldMkLst>
          <pc:docMk/>
          <pc:sldMk cId="905729610" sldId="665"/>
        </pc:sldMkLst>
        <pc:spChg chg="mod">
          <ac:chgData name="NESTOR JULIO HERNANDEZ BOCKER" userId="a413b3be1cc3406f" providerId="LiveId" clId="{FAD7795C-FEC7-4CD0-8D74-3EF799275484}" dt="2023-08-09T00:27:57.647" v="4"/>
          <ac:spMkLst>
            <pc:docMk/>
            <pc:sldMk cId="905729610" sldId="665"/>
            <ac:spMk id="15" creationId="{33FE3887-B545-4B10-B2C0-5FAA7BCEEB00}"/>
          </ac:spMkLst>
        </pc:spChg>
        <pc:spChg chg="mod">
          <ac:chgData name="NESTOR JULIO HERNANDEZ BOCKER" userId="a413b3be1cc3406f" providerId="LiveId" clId="{FAD7795C-FEC7-4CD0-8D74-3EF799275484}" dt="2023-08-09T00:27:57.647" v="4"/>
          <ac:spMkLst>
            <pc:docMk/>
            <pc:sldMk cId="905729610" sldId="665"/>
            <ac:spMk id="16" creationId="{32741C1C-2DE7-4637-8D8A-2B0511928FC0}"/>
          </ac:spMkLst>
        </pc:spChg>
        <pc:graphicFrameChg chg="mod">
          <ac:chgData name="NESTOR JULIO HERNANDEZ BOCKER" userId="a413b3be1cc3406f" providerId="LiveId" clId="{FAD7795C-FEC7-4CD0-8D74-3EF799275484}" dt="2023-08-09T01:33:11.183" v="675" actId="207"/>
          <ac:graphicFrameMkLst>
            <pc:docMk/>
            <pc:sldMk cId="905729610" sldId="665"/>
            <ac:graphicFrameMk id="6" creationId="{96103C67-1968-48EC-B98E-9956D5E0DF80}"/>
          </ac:graphicFrameMkLst>
        </pc:graphicFrameChg>
      </pc:sldChg>
      <pc:sldChg chg="addSp delSp modSp mod">
        <pc:chgData name="NESTOR JULIO HERNANDEZ BOCKER" userId="a413b3be1cc3406f" providerId="LiveId" clId="{FAD7795C-FEC7-4CD0-8D74-3EF799275484}" dt="2023-08-09T00:45:27.383" v="568" actId="1076"/>
        <pc:sldMkLst>
          <pc:docMk/>
          <pc:sldMk cId="2099275270" sldId="667"/>
        </pc:sldMkLst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2099275270" sldId="667"/>
            <ac:spMk id="5" creationId="{4317E982-3BB8-A714-9BE1-28A9BF9DF774}"/>
          </ac:spMkLst>
        </pc:spChg>
        <pc:spChg chg="add mod">
          <ac:chgData name="NESTOR JULIO HERNANDEZ BOCKER" userId="a413b3be1cc3406f" providerId="LiveId" clId="{FAD7795C-FEC7-4CD0-8D74-3EF799275484}" dt="2023-08-09T00:44:48.534" v="563"/>
          <ac:spMkLst>
            <pc:docMk/>
            <pc:sldMk cId="2099275270" sldId="667"/>
            <ac:spMk id="11" creationId="{00000000-0008-0000-0000-000014000000}"/>
          </ac:spMkLst>
        </pc:spChg>
        <pc:spChg chg="add mod">
          <ac:chgData name="NESTOR JULIO HERNANDEZ BOCKER" userId="a413b3be1cc3406f" providerId="LiveId" clId="{FAD7795C-FEC7-4CD0-8D74-3EF799275484}" dt="2023-08-09T00:44:48.534" v="563"/>
          <ac:spMkLst>
            <pc:docMk/>
            <pc:sldMk cId="2099275270" sldId="667"/>
            <ac:spMk id="15" creationId="{00000000-0008-0000-0000-000013000000}"/>
          </ac:spMkLst>
        </pc:spChg>
        <pc:grpChg chg="del">
          <ac:chgData name="NESTOR JULIO HERNANDEZ BOCKER" userId="a413b3be1cc3406f" providerId="LiveId" clId="{FAD7795C-FEC7-4CD0-8D74-3EF799275484}" dt="2023-08-09T00:44:43.526" v="562" actId="478"/>
          <ac:grpSpMkLst>
            <pc:docMk/>
            <pc:sldMk cId="2099275270" sldId="667"/>
            <ac:grpSpMk id="3" creationId="{CB276695-F68E-E6B5-FBBD-DB9A7F8C9695}"/>
          </ac:grpSpMkLst>
        </pc:grpChg>
        <pc:grpChg chg="add mod">
          <ac:chgData name="NESTOR JULIO HERNANDEZ BOCKER" userId="a413b3be1cc3406f" providerId="LiveId" clId="{FAD7795C-FEC7-4CD0-8D74-3EF799275484}" dt="2023-08-09T00:45:27.383" v="568" actId="1076"/>
          <ac:grpSpMkLst>
            <pc:docMk/>
            <pc:sldMk cId="2099275270" sldId="667"/>
            <ac:grpSpMk id="7" creationId="{00000000-0008-0000-0000-000015000000}"/>
          </ac:grpSpMkLst>
        </pc:grpChg>
        <pc:grpChg chg="add mod">
          <ac:chgData name="NESTOR JULIO HERNANDEZ BOCKER" userId="a413b3be1cc3406f" providerId="LiveId" clId="{FAD7795C-FEC7-4CD0-8D74-3EF799275484}" dt="2023-08-09T00:44:48.534" v="563"/>
          <ac:grpSpMkLst>
            <pc:docMk/>
            <pc:sldMk cId="2099275270" sldId="667"/>
            <ac:grpSpMk id="9" creationId="{00000000-0008-0000-0000-000011000000}"/>
          </ac:grpSpMkLst>
        </pc:grpChg>
        <pc:graphicFrameChg chg="add mod">
          <ac:chgData name="NESTOR JULIO HERNANDEZ BOCKER" userId="a413b3be1cc3406f" providerId="LiveId" clId="{FAD7795C-FEC7-4CD0-8D74-3EF799275484}" dt="2023-08-09T00:44:48.534" v="563"/>
          <ac:graphicFrameMkLst>
            <pc:docMk/>
            <pc:sldMk cId="2099275270" sldId="667"/>
            <ac:graphicFrameMk id="12" creationId="{00000000-0008-0000-0000-000012000000}"/>
          </ac:graphicFrameMkLst>
        </pc:graphicFrameChg>
        <pc:graphicFrameChg chg="mod">
          <ac:chgData name="NESTOR JULIO HERNANDEZ BOCKER" userId="a413b3be1cc3406f" providerId="LiveId" clId="{FAD7795C-FEC7-4CD0-8D74-3EF799275484}" dt="2023-08-09T00:27:40.827" v="2"/>
          <ac:graphicFrameMkLst>
            <pc:docMk/>
            <pc:sldMk cId="2099275270" sldId="667"/>
            <ac:graphicFrameMk id="13" creationId="{00000000-0008-0000-0000-000005000000}"/>
          </ac:graphicFrameMkLst>
        </pc:graphicFrameChg>
      </pc:sldChg>
      <pc:sldChg chg="modSp mod">
        <pc:chgData name="NESTOR JULIO HERNANDEZ BOCKER" userId="a413b3be1cc3406f" providerId="LiveId" clId="{FAD7795C-FEC7-4CD0-8D74-3EF799275484}" dt="2023-08-09T00:58:21.952" v="648" actId="20577"/>
        <pc:sldMkLst>
          <pc:docMk/>
          <pc:sldMk cId="2093091506" sldId="668"/>
        </pc:sldMkLst>
        <pc:spChg chg="mod">
          <ac:chgData name="NESTOR JULIO HERNANDEZ BOCKER" userId="a413b3be1cc3406f" providerId="LiveId" clId="{FAD7795C-FEC7-4CD0-8D74-3EF799275484}" dt="2023-08-09T00:58:21.952" v="648" actId="20577"/>
          <ac:spMkLst>
            <pc:docMk/>
            <pc:sldMk cId="2093091506" sldId="668"/>
            <ac:spMk id="2" creationId="{FC9310B6-78FF-FC2D-DFF2-60E67B3FB9B8}"/>
          </ac:spMkLst>
        </pc:spChg>
        <pc:spChg chg="mod">
          <ac:chgData name="NESTOR JULIO HERNANDEZ BOCKER" userId="a413b3be1cc3406f" providerId="LiveId" clId="{FAD7795C-FEC7-4CD0-8D74-3EF799275484}" dt="2023-08-09T00:27:48.317" v="3"/>
          <ac:spMkLst>
            <pc:docMk/>
            <pc:sldMk cId="2093091506" sldId="668"/>
            <ac:spMk id="5" creationId="{BDA1159D-A0ED-18DC-0747-141EBF1A2086}"/>
          </ac:spMkLst>
        </pc:spChg>
      </pc:sldChg>
      <pc:sldChg chg="modSp mod">
        <pc:chgData name="NESTOR JULIO HERNANDEZ BOCKER" userId="a413b3be1cc3406f" providerId="LiveId" clId="{FAD7795C-FEC7-4CD0-8D74-3EF799275484}" dt="2023-08-09T01:55:54.270" v="678"/>
        <pc:sldMkLst>
          <pc:docMk/>
          <pc:sldMk cId="1495741939" sldId="669"/>
        </pc:sldMkLst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1495741939" sldId="669"/>
            <ac:spMk id="36" creationId="{CCE6CA9A-69DB-7B5A-3EE0-E331CE4C078B}"/>
          </ac:spMkLst>
        </pc:spChg>
        <pc:graphicFrameChg chg="mod">
          <ac:chgData name="NESTOR JULIO HERNANDEZ BOCKER" userId="a413b3be1cc3406f" providerId="LiveId" clId="{FAD7795C-FEC7-4CD0-8D74-3EF799275484}" dt="2023-08-09T01:55:47.816" v="677"/>
          <ac:graphicFrameMkLst>
            <pc:docMk/>
            <pc:sldMk cId="1495741939" sldId="669"/>
            <ac:graphicFrameMk id="20" creationId="{EECF96B7-DE04-40B7-B4BE-8B40B86D1FF3}"/>
          </ac:graphicFrameMkLst>
        </pc:graphicFrameChg>
        <pc:graphicFrameChg chg="mod">
          <ac:chgData name="NESTOR JULIO HERNANDEZ BOCKER" userId="a413b3be1cc3406f" providerId="LiveId" clId="{FAD7795C-FEC7-4CD0-8D74-3EF799275484}" dt="2023-08-09T01:55:54.270" v="678"/>
          <ac:graphicFrameMkLst>
            <pc:docMk/>
            <pc:sldMk cId="1495741939" sldId="669"/>
            <ac:graphicFrameMk id="21" creationId="{8C38B826-EEF7-4D7A-895E-DD7C79BC6833}"/>
          </ac:graphicFrameMkLst>
        </pc:graphicFrameChg>
      </pc:sldChg>
      <pc:sldChg chg="modSp mod">
        <pc:chgData name="NESTOR JULIO HERNANDEZ BOCKER" userId="a413b3be1cc3406f" providerId="LiveId" clId="{FAD7795C-FEC7-4CD0-8D74-3EF799275484}" dt="2023-08-09T01:33:00.594" v="674" actId="207"/>
        <pc:sldMkLst>
          <pc:docMk/>
          <pc:sldMk cId="3999264372" sldId="673"/>
        </pc:sldMkLst>
        <pc:spChg chg="mod">
          <ac:chgData name="NESTOR JULIO HERNANDEZ BOCKER" userId="a413b3be1cc3406f" providerId="LiveId" clId="{FAD7795C-FEC7-4CD0-8D74-3EF799275484}" dt="2023-08-09T00:27:57.647" v="4"/>
          <ac:spMkLst>
            <pc:docMk/>
            <pc:sldMk cId="3999264372" sldId="673"/>
            <ac:spMk id="3" creationId="{74FF7FE0-5F92-5643-695A-9D99B66D89F9}"/>
          </ac:spMkLst>
        </pc:spChg>
        <pc:graphicFrameChg chg="mod">
          <ac:chgData name="NESTOR JULIO HERNANDEZ BOCKER" userId="a413b3be1cc3406f" providerId="LiveId" clId="{FAD7795C-FEC7-4CD0-8D74-3EF799275484}" dt="2023-08-09T01:33:00.594" v="674" actId="207"/>
          <ac:graphicFrameMkLst>
            <pc:docMk/>
            <pc:sldMk cId="3999264372" sldId="673"/>
            <ac:graphicFrameMk id="4" creationId="{EEBF10FC-493F-4639-89C4-99A60416EB6C}"/>
          </ac:graphicFrameMkLst>
        </pc:graphicFrameChg>
        <pc:graphicFrameChg chg="modGraphic">
          <ac:chgData name="NESTOR JULIO HERNANDEZ BOCKER" userId="a413b3be1cc3406f" providerId="LiveId" clId="{FAD7795C-FEC7-4CD0-8D74-3EF799275484}" dt="2023-08-09T01:32:37.391" v="671"/>
          <ac:graphicFrameMkLst>
            <pc:docMk/>
            <pc:sldMk cId="3999264372" sldId="673"/>
            <ac:graphicFrameMk id="5" creationId="{38F94CDA-F547-CB0F-26FC-6F81031A1A57}"/>
          </ac:graphicFrameMkLst>
        </pc:graphicFrameChg>
      </pc:sldChg>
    </pc:docChg>
  </pc:docChgLst>
  <pc:docChgLst>
    <pc:chgData name="NESTOR JULIO HERNANDEZ BOCKER" userId="a413b3be1cc3406f" providerId="LiveId" clId="{F8DC3BF0-C841-4221-B413-23FDBFB5F3DF}"/>
    <pc:docChg chg="undo redo custSel addSld delSld modSld sldOrd">
      <pc:chgData name="NESTOR JULIO HERNANDEZ BOCKER" userId="a413b3be1cc3406f" providerId="LiveId" clId="{F8DC3BF0-C841-4221-B413-23FDBFB5F3DF}" dt="2023-06-07T03:11:46.771" v="878" actId="207"/>
      <pc:docMkLst>
        <pc:docMk/>
      </pc:docMkLst>
      <pc:sldChg chg="addSp delSp modSp add del mod setBg">
        <pc:chgData name="NESTOR JULIO HERNANDEZ BOCKER" userId="a413b3be1cc3406f" providerId="LiveId" clId="{F8DC3BF0-C841-4221-B413-23FDBFB5F3DF}" dt="2023-06-07T02:17:49.728" v="428"/>
        <pc:sldMkLst>
          <pc:docMk/>
          <pc:sldMk cId="772786361" sldId="269"/>
        </pc:sldMkLst>
        <pc:spChg chg="add del">
          <ac:chgData name="NESTOR JULIO HERNANDEZ BOCKER" userId="a413b3be1cc3406f" providerId="LiveId" clId="{F8DC3BF0-C841-4221-B413-23FDBFB5F3DF}" dt="2023-06-07T02:17:49.242" v="427" actId="478"/>
          <ac:spMkLst>
            <pc:docMk/>
            <pc:sldMk cId="772786361" sldId="269"/>
            <ac:spMk id="16" creationId="{00000000-0000-0000-0000-000000000000}"/>
          </ac:spMkLst>
        </pc:spChg>
        <pc:spChg chg="mod">
          <ac:chgData name="NESTOR JULIO HERNANDEZ BOCKER" userId="a413b3be1cc3406f" providerId="LiveId" clId="{F8DC3BF0-C841-4221-B413-23FDBFB5F3DF}" dt="2023-06-07T02:17:46.496" v="426" actId="14100"/>
          <ac:spMkLst>
            <pc:docMk/>
            <pc:sldMk cId="772786361" sldId="269"/>
            <ac:spMk id="20" creationId="{00000000-0000-0000-0000-000000000000}"/>
          </ac:spMkLst>
        </pc:spChg>
      </pc:sldChg>
      <pc:sldChg chg="add del">
        <pc:chgData name="NESTOR JULIO HERNANDEZ BOCKER" userId="a413b3be1cc3406f" providerId="LiveId" clId="{F8DC3BF0-C841-4221-B413-23FDBFB5F3DF}" dt="2023-06-07T02:17:49.728" v="428"/>
        <pc:sldMkLst>
          <pc:docMk/>
          <pc:sldMk cId="2522447131" sldId="270"/>
        </pc:sldMkLst>
      </pc:sldChg>
      <pc:sldChg chg="add del">
        <pc:chgData name="NESTOR JULIO HERNANDEZ BOCKER" userId="a413b3be1cc3406f" providerId="LiveId" clId="{F8DC3BF0-C841-4221-B413-23FDBFB5F3DF}" dt="2023-06-07T02:17:49.728" v="428"/>
        <pc:sldMkLst>
          <pc:docMk/>
          <pc:sldMk cId="1064889117" sldId="271"/>
        </pc:sldMkLst>
      </pc:sldChg>
      <pc:sldChg chg="modSp mod">
        <pc:chgData name="NESTOR JULIO HERNANDEZ BOCKER" userId="a413b3be1cc3406f" providerId="LiveId" clId="{F8DC3BF0-C841-4221-B413-23FDBFB5F3DF}" dt="2023-06-07T01:45:21.711" v="20" actId="14100"/>
        <pc:sldMkLst>
          <pc:docMk/>
          <pc:sldMk cId="1010862512" sldId="275"/>
        </pc:sldMkLst>
        <pc:spChg chg="mod">
          <ac:chgData name="NESTOR JULIO HERNANDEZ BOCKER" userId="a413b3be1cc3406f" providerId="LiveId" clId="{F8DC3BF0-C841-4221-B413-23FDBFB5F3DF}" dt="2023-06-07T01:42:19.507" v="0" actId="20577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F8DC3BF0-C841-4221-B413-23FDBFB5F3DF}" dt="2023-06-07T01:45:21.711" v="20" actId="14100"/>
          <ac:spMkLst>
            <pc:docMk/>
            <pc:sldMk cId="1010862512" sldId="275"/>
            <ac:spMk id="5" creationId="{BDA1159D-A0ED-18DC-0747-141EBF1A2086}"/>
          </ac:spMkLst>
        </pc:spChg>
        <pc:spChg chg="mod">
          <ac:chgData name="NESTOR JULIO HERNANDEZ BOCKER" userId="a413b3be1cc3406f" providerId="LiveId" clId="{F8DC3BF0-C841-4221-B413-23FDBFB5F3DF}" dt="2023-06-07T01:45:01.117" v="9"/>
          <ac:spMkLst>
            <pc:docMk/>
            <pc:sldMk cId="1010862512" sldId="275"/>
            <ac:spMk id="6" creationId="{C2171E36-1462-87BF-6CE9-51FF81D0C5FB}"/>
          </ac:spMkLst>
        </pc:spChg>
      </pc:sldChg>
      <pc:sldChg chg="modSp mod">
        <pc:chgData name="NESTOR JULIO HERNANDEZ BOCKER" userId="a413b3be1cc3406f" providerId="LiveId" clId="{F8DC3BF0-C841-4221-B413-23FDBFB5F3DF}" dt="2023-06-07T02:25:10.119" v="786" actId="20577"/>
        <pc:sldMkLst>
          <pc:docMk/>
          <pc:sldMk cId="3675170584" sldId="279"/>
        </pc:sldMkLst>
        <pc:spChg chg="mod">
          <ac:chgData name="NESTOR JULIO HERNANDEZ BOCKER" userId="a413b3be1cc3406f" providerId="LiveId" clId="{F8DC3BF0-C841-4221-B413-23FDBFB5F3DF}" dt="2023-06-07T02:25:10.119" v="786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addSp delSp modSp mod">
        <pc:chgData name="NESTOR JULIO HERNANDEZ BOCKER" userId="a413b3be1cc3406f" providerId="LiveId" clId="{F8DC3BF0-C841-4221-B413-23FDBFB5F3DF}" dt="2023-06-07T01:51:11.620" v="113" actId="207"/>
        <pc:sldMkLst>
          <pc:docMk/>
          <pc:sldMk cId="2130645913" sldId="281"/>
        </pc:sldMkLst>
        <pc:spChg chg="add mod">
          <ac:chgData name="NESTOR JULIO HERNANDEZ BOCKER" userId="a413b3be1cc3406f" providerId="LiveId" clId="{F8DC3BF0-C841-4221-B413-23FDBFB5F3DF}" dt="2023-06-07T01:47:14.814" v="50" actId="207"/>
          <ac:spMkLst>
            <pc:docMk/>
            <pc:sldMk cId="2130645913" sldId="281"/>
            <ac:spMk id="2" creationId="{F740E246-1AD4-B974-C53E-83D4E32CFB1B}"/>
          </ac:spMkLst>
        </pc:spChg>
        <pc:spChg chg="add mod">
          <ac:chgData name="NESTOR JULIO HERNANDEZ BOCKER" userId="a413b3be1cc3406f" providerId="LiveId" clId="{F8DC3BF0-C841-4221-B413-23FDBFB5F3DF}" dt="2023-06-07T01:47:18.219" v="52" actId="207"/>
          <ac:spMkLst>
            <pc:docMk/>
            <pc:sldMk cId="2130645913" sldId="281"/>
            <ac:spMk id="3" creationId="{C63AA922-20BD-53BA-DECA-57AB55467D00}"/>
          </ac:spMkLst>
        </pc:spChg>
        <pc:spChg chg="del">
          <ac:chgData name="NESTOR JULIO HERNANDEZ BOCKER" userId="a413b3be1cc3406f" providerId="LiveId" clId="{F8DC3BF0-C841-4221-B413-23FDBFB5F3DF}" dt="2023-06-07T01:45:51.090" v="25" actId="478"/>
          <ac:spMkLst>
            <pc:docMk/>
            <pc:sldMk cId="2130645913" sldId="281"/>
            <ac:spMk id="4" creationId="{9038051D-EB90-E24D-9DA9-5CDB500D1D62}"/>
          </ac:spMkLst>
        </pc:spChg>
        <pc:spChg chg="add mod">
          <ac:chgData name="NESTOR JULIO HERNANDEZ BOCKER" userId="a413b3be1cc3406f" providerId="LiveId" clId="{F8DC3BF0-C841-4221-B413-23FDBFB5F3DF}" dt="2023-06-07T01:48:15.694" v="62" actId="207"/>
          <ac:spMkLst>
            <pc:docMk/>
            <pc:sldMk cId="2130645913" sldId="281"/>
            <ac:spMk id="5" creationId="{9A54FADB-B618-5D91-A11B-C8B1D2E643DB}"/>
          </ac:spMkLst>
        </pc:spChg>
        <pc:spChg chg="add mod">
          <ac:chgData name="NESTOR JULIO HERNANDEZ BOCKER" userId="a413b3be1cc3406f" providerId="LiveId" clId="{F8DC3BF0-C841-4221-B413-23FDBFB5F3DF}" dt="2023-06-07T01:47:54.849" v="57" actId="207"/>
          <ac:spMkLst>
            <pc:docMk/>
            <pc:sldMk cId="2130645913" sldId="281"/>
            <ac:spMk id="6" creationId="{408F8310-5685-B970-A2FA-4068D6AA4728}"/>
          </ac:spMkLst>
        </pc:spChg>
        <pc:spChg chg="mod">
          <ac:chgData name="NESTOR JULIO HERNANDEZ BOCKER" userId="a413b3be1cc3406f" providerId="LiveId" clId="{F8DC3BF0-C841-4221-B413-23FDBFB5F3DF}" dt="2023-06-07T01:46:29.679" v="48"/>
          <ac:spMkLst>
            <pc:docMk/>
            <pc:sldMk cId="2130645913" sldId="281"/>
            <ac:spMk id="7" creationId="{469CD69D-8310-32BB-7403-36C4ABF01797}"/>
          </ac:spMkLst>
        </pc:spChg>
        <pc:spChg chg="del">
          <ac:chgData name="NESTOR JULIO HERNANDEZ BOCKER" userId="a413b3be1cc3406f" providerId="LiveId" clId="{F8DC3BF0-C841-4221-B413-23FDBFB5F3DF}" dt="2023-06-07T01:45:44.153" v="23" actId="478"/>
          <ac:spMkLst>
            <pc:docMk/>
            <pc:sldMk cId="2130645913" sldId="281"/>
            <ac:spMk id="9" creationId="{30EE5C6D-D800-B9D3-F794-57264F801BFB}"/>
          </ac:spMkLst>
        </pc:spChg>
        <pc:spChg chg="del">
          <ac:chgData name="NESTOR JULIO HERNANDEZ BOCKER" userId="a413b3be1cc3406f" providerId="LiveId" clId="{F8DC3BF0-C841-4221-B413-23FDBFB5F3DF}" dt="2023-06-07T01:45:42.101" v="22" actId="478"/>
          <ac:spMkLst>
            <pc:docMk/>
            <pc:sldMk cId="2130645913" sldId="281"/>
            <ac:spMk id="10" creationId="{CE550A21-583D-7FBE-6302-9562E532219E}"/>
          </ac:spMkLst>
        </pc:spChg>
        <pc:spChg chg="del">
          <ac:chgData name="NESTOR JULIO HERNANDEZ BOCKER" userId="a413b3be1cc3406f" providerId="LiveId" clId="{F8DC3BF0-C841-4221-B413-23FDBFB5F3DF}" dt="2023-06-07T01:45:52.925" v="26" actId="478"/>
          <ac:spMkLst>
            <pc:docMk/>
            <pc:sldMk cId="2130645913" sldId="281"/>
            <ac:spMk id="11" creationId="{83075EED-AA93-8D8A-3B48-058061B09424}"/>
          </ac:spMkLst>
        </pc:spChg>
        <pc:spChg chg="del">
          <ac:chgData name="NESTOR JULIO HERNANDEZ BOCKER" userId="a413b3be1cc3406f" providerId="LiveId" clId="{F8DC3BF0-C841-4221-B413-23FDBFB5F3DF}" dt="2023-06-07T01:51:00.900" v="111" actId="478"/>
          <ac:spMkLst>
            <pc:docMk/>
            <pc:sldMk cId="2130645913" sldId="281"/>
            <ac:spMk id="14" creationId="{0D28290A-5334-CC8B-9F46-16627EFA7B7D}"/>
          </ac:spMkLst>
        </pc:spChg>
        <pc:spChg chg="add mod">
          <ac:chgData name="NESTOR JULIO HERNANDEZ BOCKER" userId="a413b3be1cc3406f" providerId="LiveId" clId="{F8DC3BF0-C841-4221-B413-23FDBFB5F3DF}" dt="2023-06-07T01:51:11.620" v="113" actId="207"/>
          <ac:spMkLst>
            <pc:docMk/>
            <pc:sldMk cId="2130645913" sldId="281"/>
            <ac:spMk id="16" creationId="{51FD3A7F-65A0-29C0-E012-458B419CFA80}"/>
          </ac:spMkLst>
        </pc:spChg>
        <pc:graphicFrameChg chg="add mod">
          <ac:chgData name="NESTOR JULIO HERNANDEZ BOCKER" userId="a413b3be1cc3406f" providerId="LiveId" clId="{F8DC3BF0-C841-4221-B413-23FDBFB5F3DF}" dt="2023-06-07T01:46:42.815" v="49"/>
          <ac:graphicFrameMkLst>
            <pc:docMk/>
            <pc:sldMk cId="2130645913" sldId="281"/>
            <ac:graphicFrameMk id="8" creationId="{286999D8-DF98-0E31-376F-26AD3D9A44FB}"/>
          </ac:graphicFrameMkLst>
        </pc:graphicFrameChg>
        <pc:graphicFrameChg chg="del">
          <ac:chgData name="NESTOR JULIO HERNANDEZ BOCKER" userId="a413b3be1cc3406f" providerId="LiveId" clId="{F8DC3BF0-C841-4221-B413-23FDBFB5F3DF}" dt="2023-06-07T01:45:40.884" v="21" actId="478"/>
          <ac:graphicFrameMkLst>
            <pc:docMk/>
            <pc:sldMk cId="2130645913" sldId="281"/>
            <ac:graphicFrameMk id="12" creationId="{09DCE6E8-E263-DF6C-D430-B909A0F7630B}"/>
          </ac:graphicFrameMkLst>
        </pc:graphicFrameChg>
        <pc:graphicFrameChg chg="del">
          <ac:chgData name="NESTOR JULIO HERNANDEZ BOCKER" userId="a413b3be1cc3406f" providerId="LiveId" clId="{F8DC3BF0-C841-4221-B413-23FDBFB5F3DF}" dt="2023-06-07T01:45:45.438" v="24" actId="478"/>
          <ac:graphicFrameMkLst>
            <pc:docMk/>
            <pc:sldMk cId="2130645913" sldId="281"/>
            <ac:graphicFrameMk id="13" creationId="{0662E567-C2CB-FD30-DDBF-3431D93D0CA9}"/>
          </ac:graphicFrameMkLst>
        </pc:graphicFrameChg>
        <pc:graphicFrameChg chg="add mod">
          <ac:chgData name="NESTOR JULIO HERNANDEZ BOCKER" userId="a413b3be1cc3406f" providerId="LiveId" clId="{F8DC3BF0-C841-4221-B413-23FDBFB5F3DF}" dt="2023-06-07T01:47:15.646" v="51" actId="1076"/>
          <ac:graphicFrameMkLst>
            <pc:docMk/>
            <pc:sldMk cId="2130645913" sldId="281"/>
            <ac:graphicFrameMk id="15" creationId="{B434F442-316A-6E2B-D874-8FAEBAD09031}"/>
          </ac:graphicFrameMkLst>
        </pc:graphicFrameChg>
      </pc:sldChg>
      <pc:sldChg chg="del">
        <pc:chgData name="NESTOR JULIO HERNANDEZ BOCKER" userId="a413b3be1cc3406f" providerId="LiveId" clId="{F8DC3BF0-C841-4221-B413-23FDBFB5F3DF}" dt="2023-06-07T01:46:02.964" v="34" actId="47"/>
        <pc:sldMkLst>
          <pc:docMk/>
          <pc:sldMk cId="3855831146" sldId="282"/>
        </pc:sldMkLst>
      </pc:sldChg>
      <pc:sldChg chg="del">
        <pc:chgData name="NESTOR JULIO HERNANDEZ BOCKER" userId="a413b3be1cc3406f" providerId="LiveId" clId="{F8DC3BF0-C841-4221-B413-23FDBFB5F3DF}" dt="2023-06-07T01:46:03.419" v="35" actId="47"/>
        <pc:sldMkLst>
          <pc:docMk/>
          <pc:sldMk cId="3275677300" sldId="283"/>
        </pc:sldMkLst>
      </pc:sldChg>
      <pc:sldChg chg="del">
        <pc:chgData name="NESTOR JULIO HERNANDEZ BOCKER" userId="a413b3be1cc3406f" providerId="LiveId" clId="{F8DC3BF0-C841-4221-B413-23FDBFB5F3DF}" dt="2023-06-07T01:46:03.670" v="36" actId="47"/>
        <pc:sldMkLst>
          <pc:docMk/>
          <pc:sldMk cId="2609771912" sldId="284"/>
        </pc:sldMkLst>
      </pc:sldChg>
      <pc:sldChg chg="del">
        <pc:chgData name="NESTOR JULIO HERNANDEZ BOCKER" userId="a413b3be1cc3406f" providerId="LiveId" clId="{F8DC3BF0-C841-4221-B413-23FDBFB5F3DF}" dt="2023-06-07T01:46:03.889" v="37" actId="47"/>
        <pc:sldMkLst>
          <pc:docMk/>
          <pc:sldMk cId="185742075" sldId="285"/>
        </pc:sldMkLst>
      </pc:sldChg>
      <pc:sldChg chg="del">
        <pc:chgData name="NESTOR JULIO HERNANDEZ BOCKER" userId="a413b3be1cc3406f" providerId="LiveId" clId="{F8DC3BF0-C841-4221-B413-23FDBFB5F3DF}" dt="2023-06-07T01:46:04.140" v="38" actId="47"/>
        <pc:sldMkLst>
          <pc:docMk/>
          <pc:sldMk cId="761130282" sldId="286"/>
        </pc:sldMkLst>
      </pc:sldChg>
      <pc:sldChg chg="del">
        <pc:chgData name="NESTOR JULIO HERNANDEZ BOCKER" userId="a413b3be1cc3406f" providerId="LiveId" clId="{F8DC3BF0-C841-4221-B413-23FDBFB5F3DF}" dt="2023-06-07T01:46:04.564" v="39" actId="47"/>
        <pc:sldMkLst>
          <pc:docMk/>
          <pc:sldMk cId="4096092239" sldId="287"/>
        </pc:sldMkLst>
      </pc:sldChg>
      <pc:sldChg chg="del">
        <pc:chgData name="NESTOR JULIO HERNANDEZ BOCKER" userId="a413b3be1cc3406f" providerId="LiveId" clId="{F8DC3BF0-C841-4221-B413-23FDBFB5F3DF}" dt="2023-06-07T01:46:04.935" v="40" actId="47"/>
        <pc:sldMkLst>
          <pc:docMk/>
          <pc:sldMk cId="4195406661" sldId="288"/>
        </pc:sldMkLst>
      </pc:sldChg>
      <pc:sldChg chg="del">
        <pc:chgData name="NESTOR JULIO HERNANDEZ BOCKER" userId="a413b3be1cc3406f" providerId="LiveId" clId="{F8DC3BF0-C841-4221-B413-23FDBFB5F3DF}" dt="2023-06-07T01:46:05.521" v="41" actId="47"/>
        <pc:sldMkLst>
          <pc:docMk/>
          <pc:sldMk cId="3371494069" sldId="289"/>
        </pc:sldMkLst>
      </pc:sldChg>
      <pc:sldChg chg="addSp delSp modSp add mod">
        <pc:chgData name="NESTOR JULIO HERNANDEZ BOCKER" userId="a413b3be1cc3406f" providerId="LiveId" clId="{F8DC3BF0-C841-4221-B413-23FDBFB5F3DF}" dt="2023-06-07T03:00:08.801" v="831" actId="207"/>
        <pc:sldMkLst>
          <pc:docMk/>
          <pc:sldMk cId="1230455291" sldId="290"/>
        </pc:sldMkLst>
        <pc:spChg chg="add del mod">
          <ac:chgData name="NESTOR JULIO HERNANDEZ BOCKER" userId="a413b3be1cc3406f" providerId="LiveId" clId="{F8DC3BF0-C841-4221-B413-23FDBFB5F3DF}" dt="2023-06-07T01:51:48.818" v="129"/>
          <ac:spMkLst>
            <pc:docMk/>
            <pc:sldMk cId="1230455291" sldId="290"/>
            <ac:spMk id="2" creationId="{4263ADBB-4788-D89B-EBBF-1A241C4288F7}"/>
          </ac:spMkLst>
        </pc:spChg>
        <pc:spChg chg="add mod">
          <ac:chgData name="NESTOR JULIO HERNANDEZ BOCKER" userId="a413b3be1cc3406f" providerId="LiveId" clId="{F8DC3BF0-C841-4221-B413-23FDBFB5F3DF}" dt="2023-06-07T01:51:54.447" v="131"/>
          <ac:spMkLst>
            <pc:docMk/>
            <pc:sldMk cId="1230455291" sldId="290"/>
            <ac:spMk id="3" creationId="{2A92AF03-0B76-ABBC-DC2A-8FAF242B06ED}"/>
          </ac:spMkLst>
        </pc:spChg>
        <pc:spChg chg="add mod">
          <ac:chgData name="NESTOR JULIO HERNANDEZ BOCKER" userId="a413b3be1cc3406f" providerId="LiveId" clId="{F8DC3BF0-C841-4221-B413-23FDBFB5F3DF}" dt="2023-06-07T01:53:44.772" v="156" actId="207"/>
          <ac:spMkLst>
            <pc:docMk/>
            <pc:sldMk cId="1230455291" sldId="290"/>
            <ac:spMk id="4" creationId="{2B0A8386-09F2-CD66-A93D-1B1C9C188168}"/>
          </ac:spMkLst>
        </pc:spChg>
        <pc:spChg chg="mod">
          <ac:chgData name="NESTOR JULIO HERNANDEZ BOCKER" userId="a413b3be1cc3406f" providerId="LiveId" clId="{F8DC3BF0-C841-4221-B413-23FDBFB5F3DF}" dt="2023-06-07T01:53:35.563" v="155"/>
          <ac:spMkLst>
            <pc:docMk/>
            <pc:sldMk cId="1230455291" sldId="290"/>
            <ac:spMk id="7" creationId="{469CD69D-8310-32BB-7403-36C4ABF01797}"/>
          </ac:spMkLst>
        </pc:spChg>
        <pc:spChg chg="del">
          <ac:chgData name="NESTOR JULIO HERNANDEZ BOCKER" userId="a413b3be1cc3406f" providerId="LiveId" clId="{F8DC3BF0-C841-4221-B413-23FDBFB5F3DF}" dt="2023-06-07T01:51:53.255" v="130" actId="478"/>
          <ac:spMkLst>
            <pc:docMk/>
            <pc:sldMk cId="1230455291" sldId="290"/>
            <ac:spMk id="14" creationId="{0D28290A-5334-CC8B-9F46-16627EFA7B7D}"/>
          </ac:spMkLst>
        </pc:spChg>
        <pc:graphicFrameChg chg="add mod">
          <ac:chgData name="NESTOR JULIO HERNANDEZ BOCKER" userId="a413b3be1cc3406f" providerId="LiveId" clId="{F8DC3BF0-C841-4221-B413-23FDBFB5F3DF}" dt="2023-06-07T03:00:08.801" v="831" actId="207"/>
          <ac:graphicFrameMkLst>
            <pc:docMk/>
            <pc:sldMk cId="1230455291" sldId="290"/>
            <ac:graphicFrameMk id="5" creationId="{3DA64992-A043-EAAC-5602-8C350FF21BE1}"/>
          </ac:graphicFrameMkLst>
        </pc:graphicFrameChg>
      </pc:sldChg>
      <pc:sldChg chg="addSp delSp modSp add mod">
        <pc:chgData name="NESTOR JULIO HERNANDEZ BOCKER" userId="a413b3be1cc3406f" providerId="LiveId" clId="{F8DC3BF0-C841-4221-B413-23FDBFB5F3DF}" dt="2023-06-07T02:21:15.270" v="761" actId="207"/>
        <pc:sldMkLst>
          <pc:docMk/>
          <pc:sldMk cId="3207670988" sldId="291"/>
        </pc:sldMkLst>
        <pc:spChg chg="add del mod">
          <ac:chgData name="NESTOR JULIO HERNANDEZ BOCKER" userId="a413b3be1cc3406f" providerId="LiveId" clId="{F8DC3BF0-C841-4221-B413-23FDBFB5F3DF}" dt="2023-06-07T01:51:47.641" v="128"/>
          <ac:spMkLst>
            <pc:docMk/>
            <pc:sldMk cId="3207670988" sldId="291"/>
            <ac:spMk id="2" creationId="{4A76D3E0-3F8B-098F-03E2-994120363A7C}"/>
          </ac:spMkLst>
        </pc:spChg>
        <pc:spChg chg="add mod">
          <ac:chgData name="NESTOR JULIO HERNANDEZ BOCKER" userId="a413b3be1cc3406f" providerId="LiveId" clId="{F8DC3BF0-C841-4221-B413-23FDBFB5F3DF}" dt="2023-06-07T01:51:59.575" v="133"/>
          <ac:spMkLst>
            <pc:docMk/>
            <pc:sldMk cId="3207670988" sldId="291"/>
            <ac:spMk id="3" creationId="{A15EB62E-D1A8-1641-0383-BA3312B7539A}"/>
          </ac:spMkLst>
        </pc:spChg>
        <pc:spChg chg="add mod">
          <ac:chgData name="NESTOR JULIO HERNANDEZ BOCKER" userId="a413b3be1cc3406f" providerId="LiveId" clId="{F8DC3BF0-C841-4221-B413-23FDBFB5F3DF}" dt="2023-06-07T02:20:50.283" v="754" actId="207"/>
          <ac:spMkLst>
            <pc:docMk/>
            <pc:sldMk cId="3207670988" sldId="291"/>
            <ac:spMk id="4" creationId="{5BA1C177-1054-6BB3-85B2-35BE822983F3}"/>
          </ac:spMkLst>
        </pc:spChg>
        <pc:spChg chg="mod">
          <ac:chgData name="NESTOR JULIO HERNANDEZ BOCKER" userId="a413b3be1cc3406f" providerId="LiveId" clId="{F8DC3BF0-C841-4221-B413-23FDBFB5F3DF}" dt="2023-06-07T02:20:42.564" v="751"/>
          <ac:spMkLst>
            <pc:docMk/>
            <pc:sldMk cId="3207670988" sldId="291"/>
            <ac:spMk id="7" creationId="{469CD69D-8310-32BB-7403-36C4ABF01797}"/>
          </ac:spMkLst>
        </pc:spChg>
        <pc:spChg chg="del">
          <ac:chgData name="NESTOR JULIO HERNANDEZ BOCKER" userId="a413b3be1cc3406f" providerId="LiveId" clId="{F8DC3BF0-C841-4221-B413-23FDBFB5F3DF}" dt="2023-06-07T01:51:58.524" v="132" actId="478"/>
          <ac:spMkLst>
            <pc:docMk/>
            <pc:sldMk cId="3207670988" sldId="291"/>
            <ac:spMk id="14" creationId="{0D28290A-5334-CC8B-9F46-16627EFA7B7D}"/>
          </ac:spMkLst>
        </pc:spChg>
        <pc:graphicFrameChg chg="add mod">
          <ac:chgData name="NESTOR JULIO HERNANDEZ BOCKER" userId="a413b3be1cc3406f" providerId="LiveId" clId="{F8DC3BF0-C841-4221-B413-23FDBFB5F3DF}" dt="2023-06-07T02:21:15.270" v="761" actId="207"/>
          <ac:graphicFrameMkLst>
            <pc:docMk/>
            <pc:sldMk cId="3207670988" sldId="291"/>
            <ac:graphicFrameMk id="5" creationId="{E007ED42-2267-55A0-8AD9-490DAA43A599}"/>
          </ac:graphicFrameMkLst>
        </pc:graphicFrameChg>
      </pc:sldChg>
      <pc:sldChg chg="addSp delSp modSp add del mod">
        <pc:chgData name="NESTOR JULIO HERNANDEZ BOCKER" userId="a413b3be1cc3406f" providerId="LiveId" clId="{F8DC3BF0-C841-4221-B413-23FDBFB5F3DF}" dt="2023-06-07T01:52:05.679" v="135" actId="47"/>
        <pc:sldMkLst>
          <pc:docMk/>
          <pc:sldMk cId="332390812" sldId="292"/>
        </pc:sldMkLst>
        <pc:spChg chg="add del mod">
          <ac:chgData name="NESTOR JULIO HERNANDEZ BOCKER" userId="a413b3be1cc3406f" providerId="LiveId" clId="{F8DC3BF0-C841-4221-B413-23FDBFB5F3DF}" dt="2023-06-07T01:51:47.312" v="127"/>
          <ac:spMkLst>
            <pc:docMk/>
            <pc:sldMk cId="332390812" sldId="292"/>
            <ac:spMk id="2" creationId="{CCA74143-E2D6-CBBD-AEAB-C73288A93160}"/>
          </ac:spMkLst>
        </pc:spChg>
        <pc:spChg chg="del">
          <ac:chgData name="NESTOR JULIO HERNANDEZ BOCKER" userId="a413b3be1cc3406f" providerId="LiveId" clId="{F8DC3BF0-C841-4221-B413-23FDBFB5F3DF}" dt="2023-06-07T01:52:02.838" v="134" actId="478"/>
          <ac:spMkLst>
            <pc:docMk/>
            <pc:sldMk cId="332390812" sldId="292"/>
            <ac:spMk id="14" creationId="{0D28290A-5334-CC8B-9F46-16627EFA7B7D}"/>
          </ac:spMkLst>
        </pc:spChg>
      </pc:sldChg>
      <pc:sldChg chg="addSp delSp modSp add del">
        <pc:chgData name="NESTOR JULIO HERNANDEZ BOCKER" userId="a413b3be1cc3406f" providerId="LiveId" clId="{F8DC3BF0-C841-4221-B413-23FDBFB5F3DF}" dt="2023-06-07T01:52:05.679" v="135" actId="47"/>
        <pc:sldMkLst>
          <pc:docMk/>
          <pc:sldMk cId="4056647274" sldId="293"/>
        </pc:sldMkLst>
        <pc:spChg chg="add del mod">
          <ac:chgData name="NESTOR JULIO HERNANDEZ BOCKER" userId="a413b3be1cc3406f" providerId="LiveId" clId="{F8DC3BF0-C841-4221-B413-23FDBFB5F3DF}" dt="2023-06-07T01:51:47.029" v="126"/>
          <ac:spMkLst>
            <pc:docMk/>
            <pc:sldMk cId="4056647274" sldId="293"/>
            <ac:spMk id="2" creationId="{8C071F59-DE11-60C6-857F-DB8E7D6BB9A4}"/>
          </ac:spMkLst>
        </pc:spChg>
      </pc:sldChg>
      <pc:sldChg chg="addSp delSp modSp add del">
        <pc:chgData name="NESTOR JULIO HERNANDEZ BOCKER" userId="a413b3be1cc3406f" providerId="LiveId" clId="{F8DC3BF0-C841-4221-B413-23FDBFB5F3DF}" dt="2023-06-07T01:52:05.679" v="135" actId="47"/>
        <pc:sldMkLst>
          <pc:docMk/>
          <pc:sldMk cId="1852406770" sldId="294"/>
        </pc:sldMkLst>
        <pc:spChg chg="add del mod">
          <ac:chgData name="NESTOR JULIO HERNANDEZ BOCKER" userId="a413b3be1cc3406f" providerId="LiveId" clId="{F8DC3BF0-C841-4221-B413-23FDBFB5F3DF}" dt="2023-06-07T01:51:46.716" v="125"/>
          <ac:spMkLst>
            <pc:docMk/>
            <pc:sldMk cId="1852406770" sldId="294"/>
            <ac:spMk id="2" creationId="{A23673CA-E157-E9B9-C7BF-0FBD07ECE936}"/>
          </ac:spMkLst>
        </pc:spChg>
      </pc:sldChg>
      <pc:sldChg chg="addSp delSp modSp add del">
        <pc:chgData name="NESTOR JULIO HERNANDEZ BOCKER" userId="a413b3be1cc3406f" providerId="LiveId" clId="{F8DC3BF0-C841-4221-B413-23FDBFB5F3DF}" dt="2023-06-07T01:52:05.679" v="135" actId="47"/>
        <pc:sldMkLst>
          <pc:docMk/>
          <pc:sldMk cId="2801230313" sldId="295"/>
        </pc:sldMkLst>
        <pc:spChg chg="add del mod">
          <ac:chgData name="NESTOR JULIO HERNANDEZ BOCKER" userId="a413b3be1cc3406f" providerId="LiveId" clId="{F8DC3BF0-C841-4221-B413-23FDBFB5F3DF}" dt="2023-06-07T01:51:46.356" v="124"/>
          <ac:spMkLst>
            <pc:docMk/>
            <pc:sldMk cId="2801230313" sldId="295"/>
            <ac:spMk id="2" creationId="{9AFB4322-B0D3-6200-310A-861E41D34D71}"/>
          </ac:spMkLst>
        </pc:spChg>
      </pc:sldChg>
      <pc:sldChg chg="addSp delSp modSp add del">
        <pc:chgData name="NESTOR JULIO HERNANDEZ BOCKER" userId="a413b3be1cc3406f" providerId="LiveId" clId="{F8DC3BF0-C841-4221-B413-23FDBFB5F3DF}" dt="2023-06-07T01:52:05.679" v="135" actId="47"/>
        <pc:sldMkLst>
          <pc:docMk/>
          <pc:sldMk cId="4022695585" sldId="296"/>
        </pc:sldMkLst>
        <pc:spChg chg="add del mod">
          <ac:chgData name="NESTOR JULIO HERNANDEZ BOCKER" userId="a413b3be1cc3406f" providerId="LiveId" clId="{F8DC3BF0-C841-4221-B413-23FDBFB5F3DF}" dt="2023-06-07T01:51:45.916" v="123"/>
          <ac:spMkLst>
            <pc:docMk/>
            <pc:sldMk cId="4022695585" sldId="296"/>
            <ac:spMk id="2" creationId="{5D4D017E-60CD-B582-0D7E-9C8C42BAB97A}"/>
          </ac:spMkLst>
        </pc:spChg>
      </pc:sldChg>
      <pc:sldChg chg="addSp delSp modSp add mod">
        <pc:chgData name="NESTOR JULIO HERNANDEZ BOCKER" userId="a413b3be1cc3406f" providerId="LiveId" clId="{F8DC3BF0-C841-4221-B413-23FDBFB5F3DF}" dt="2023-06-07T01:53:09.180" v="151" actId="207"/>
        <pc:sldMkLst>
          <pc:docMk/>
          <pc:sldMk cId="1058868022" sldId="297"/>
        </pc:sldMkLst>
        <pc:spChg chg="add del mod">
          <ac:chgData name="NESTOR JULIO HERNANDEZ BOCKER" userId="a413b3be1cc3406f" providerId="LiveId" clId="{F8DC3BF0-C841-4221-B413-23FDBFB5F3DF}" dt="2023-06-07T01:49:28.025" v="67" actId="478"/>
          <ac:spMkLst>
            <pc:docMk/>
            <pc:sldMk cId="1058868022" sldId="297"/>
            <ac:spMk id="7" creationId="{940E6080-02A2-A75C-6F99-4417EB03531B}"/>
          </ac:spMkLst>
        </pc:spChg>
        <pc:spChg chg="del">
          <ac:chgData name="NESTOR JULIO HERNANDEZ BOCKER" userId="a413b3be1cc3406f" providerId="LiveId" clId="{F8DC3BF0-C841-4221-B413-23FDBFB5F3DF}" dt="2023-06-07T01:51:23.609" v="114" actId="478"/>
          <ac:spMkLst>
            <pc:docMk/>
            <pc:sldMk cId="1058868022" sldId="297"/>
            <ac:spMk id="8" creationId="{14A88404-2DA2-4217-99E5-A796005D5157}"/>
          </ac:spMkLst>
        </pc:spChg>
        <pc:spChg chg="add mod">
          <ac:chgData name="NESTOR JULIO HERNANDEZ BOCKER" userId="a413b3be1cc3406f" providerId="LiveId" clId="{F8DC3BF0-C841-4221-B413-23FDBFB5F3DF}" dt="2023-06-07T01:50:09.881" v="91" actId="27107"/>
          <ac:spMkLst>
            <pc:docMk/>
            <pc:sldMk cId="1058868022" sldId="297"/>
            <ac:spMk id="10" creationId="{AE85FA06-F043-6F76-2D7A-77CFAD99732C}"/>
          </ac:spMkLst>
        </pc:spChg>
        <pc:spChg chg="add mod">
          <ac:chgData name="NESTOR JULIO HERNANDEZ BOCKER" userId="a413b3be1cc3406f" providerId="LiveId" clId="{F8DC3BF0-C841-4221-B413-23FDBFB5F3DF}" dt="2023-06-07T01:50:29.862" v="108" actId="6549"/>
          <ac:spMkLst>
            <pc:docMk/>
            <pc:sldMk cId="1058868022" sldId="297"/>
            <ac:spMk id="11" creationId="{DAFBDAAE-0F2D-BA10-01C7-6BCF9C20A50E}"/>
          </ac:spMkLst>
        </pc:spChg>
        <pc:spChg chg="del">
          <ac:chgData name="NESTOR JULIO HERNANDEZ BOCKER" userId="a413b3be1cc3406f" providerId="LiveId" clId="{F8DC3BF0-C841-4221-B413-23FDBFB5F3DF}" dt="2023-06-07T01:49:36.324" v="68" actId="478"/>
          <ac:spMkLst>
            <pc:docMk/>
            <pc:sldMk cId="1058868022" sldId="297"/>
            <ac:spMk id="12" creationId="{35E4570E-0A15-4797-A1E4-293900080A5D}"/>
          </ac:spMkLst>
        </pc:spChg>
        <pc:spChg chg="del">
          <ac:chgData name="NESTOR JULIO HERNANDEZ BOCKER" userId="a413b3be1cc3406f" providerId="LiveId" clId="{F8DC3BF0-C841-4221-B413-23FDBFB5F3DF}" dt="2023-06-07T01:49:36.324" v="68" actId="478"/>
          <ac:spMkLst>
            <pc:docMk/>
            <pc:sldMk cId="1058868022" sldId="297"/>
            <ac:spMk id="13" creationId="{58E584A4-AB44-4696-AB78-1B76FE85DDA3}"/>
          </ac:spMkLst>
        </pc:spChg>
        <pc:spChg chg="mod">
          <ac:chgData name="NESTOR JULIO HERNANDEZ BOCKER" userId="a413b3be1cc3406f" providerId="LiveId" clId="{F8DC3BF0-C841-4221-B413-23FDBFB5F3DF}" dt="2023-06-07T01:52:53.531" v="148" actId="207"/>
          <ac:spMkLst>
            <pc:docMk/>
            <pc:sldMk cId="1058868022" sldId="297"/>
            <ac:spMk id="14" creationId="{2429D940-E554-4FB7-91D3-1A9CD28C5C86}"/>
          </ac:spMkLst>
        </pc:spChg>
        <pc:spChg chg="add mod">
          <ac:chgData name="NESTOR JULIO HERNANDEZ BOCKER" userId="a413b3be1cc3406f" providerId="LiveId" clId="{F8DC3BF0-C841-4221-B413-23FDBFB5F3DF}" dt="2023-06-07T01:50:38.253" v="109"/>
          <ac:spMkLst>
            <pc:docMk/>
            <pc:sldMk cId="1058868022" sldId="297"/>
            <ac:spMk id="15" creationId="{D3219EAA-4D63-31C9-1CC8-36454F12C189}"/>
          </ac:spMkLst>
        </pc:spChg>
        <pc:spChg chg="del">
          <ac:chgData name="NESTOR JULIO HERNANDEZ BOCKER" userId="a413b3be1cc3406f" providerId="LiveId" clId="{F8DC3BF0-C841-4221-B413-23FDBFB5F3DF}" dt="2023-06-07T01:48:40.903" v="64" actId="478"/>
          <ac:spMkLst>
            <pc:docMk/>
            <pc:sldMk cId="1058868022" sldId="297"/>
            <ac:spMk id="16" creationId="{00000000-0000-0000-0000-000000000000}"/>
          </ac:spMkLst>
        </pc:spChg>
        <pc:spChg chg="mod">
          <ac:chgData name="NESTOR JULIO HERNANDEZ BOCKER" userId="a413b3be1cc3406f" providerId="LiveId" clId="{F8DC3BF0-C841-4221-B413-23FDBFB5F3DF}" dt="2023-06-07T01:53:09.180" v="151" actId="207"/>
          <ac:spMkLst>
            <pc:docMk/>
            <pc:sldMk cId="1058868022" sldId="297"/>
            <ac:spMk id="17" creationId="{7110DCAC-DBE7-4065-96AB-2C32D83775A4}"/>
          </ac:spMkLst>
        </pc:spChg>
        <pc:spChg chg="add mod">
          <ac:chgData name="NESTOR JULIO HERNANDEZ BOCKER" userId="a413b3be1cc3406f" providerId="LiveId" clId="{F8DC3BF0-C841-4221-B413-23FDBFB5F3DF}" dt="2023-06-07T01:51:28.346" v="115"/>
          <ac:spMkLst>
            <pc:docMk/>
            <pc:sldMk cId="1058868022" sldId="297"/>
            <ac:spMk id="18" creationId="{7AC57E5C-3E42-7390-1285-7DEA0E5866DD}"/>
          </ac:spMkLst>
        </pc:spChg>
        <pc:spChg chg="del mod">
          <ac:chgData name="NESTOR JULIO HERNANDEZ BOCKER" userId="a413b3be1cc3406f" providerId="LiveId" clId="{F8DC3BF0-C841-4221-B413-23FDBFB5F3DF}" dt="2023-06-07T01:49:26.315" v="66" actId="478"/>
          <ac:spMkLst>
            <pc:docMk/>
            <pc:sldMk cId="1058868022" sldId="297"/>
            <ac:spMk id="20" creationId="{00000000-0000-0000-0000-000000000000}"/>
          </ac:spMkLst>
        </pc:spChg>
        <pc:grpChg chg="del">
          <ac:chgData name="NESTOR JULIO HERNANDEZ BOCKER" userId="a413b3be1cc3406f" providerId="LiveId" clId="{F8DC3BF0-C841-4221-B413-23FDBFB5F3DF}" dt="2023-06-07T01:50:44.916" v="110" actId="478"/>
          <ac:grpSpMkLst>
            <pc:docMk/>
            <pc:sldMk cId="1058868022" sldId="297"/>
            <ac:grpSpMk id="2" creationId="{2DA28C5B-708C-52CD-608C-DA869F2713EB}"/>
          </ac:grpSpMkLst>
        </pc:grpChg>
      </pc:sldChg>
      <pc:sldChg chg="addSp modSp add mod">
        <pc:chgData name="NESTOR JULIO HERNANDEZ BOCKER" userId="a413b3be1cc3406f" providerId="LiveId" clId="{F8DC3BF0-C841-4221-B413-23FDBFB5F3DF}" dt="2023-06-07T02:36:48.750" v="798" actId="572"/>
        <pc:sldMkLst>
          <pc:docMk/>
          <pc:sldMk cId="999383766" sldId="298"/>
        </pc:sldMkLst>
        <pc:spChg chg="mod">
          <ac:chgData name="NESTOR JULIO HERNANDEZ BOCKER" userId="a413b3be1cc3406f" providerId="LiveId" clId="{F8DC3BF0-C841-4221-B413-23FDBFB5F3DF}" dt="2023-06-07T01:55:12.985" v="174"/>
          <ac:spMkLst>
            <pc:docMk/>
            <pc:sldMk cId="999383766" sldId="298"/>
            <ac:spMk id="7" creationId="{469CD69D-8310-32BB-7403-36C4ABF01797}"/>
          </ac:spMkLst>
        </pc:spChg>
        <pc:graphicFrameChg chg="add mod modGraphic">
          <ac:chgData name="NESTOR JULIO HERNANDEZ BOCKER" userId="a413b3be1cc3406f" providerId="LiveId" clId="{F8DC3BF0-C841-4221-B413-23FDBFB5F3DF}" dt="2023-06-07T02:36:48.750" v="798" actId="572"/>
          <ac:graphicFrameMkLst>
            <pc:docMk/>
            <pc:sldMk cId="999383766" sldId="298"/>
            <ac:graphicFrameMk id="2" creationId="{A58FA763-46FD-063D-8FC1-337FD23EE5D8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2:00:08.867" v="212" actId="207"/>
        <pc:sldMkLst>
          <pc:docMk/>
          <pc:sldMk cId="1402838187" sldId="299"/>
        </pc:sldMkLst>
        <pc:spChg chg="add mod">
          <ac:chgData name="NESTOR JULIO HERNANDEZ BOCKER" userId="a413b3be1cc3406f" providerId="LiveId" clId="{F8DC3BF0-C841-4221-B413-23FDBFB5F3DF}" dt="2023-06-07T01:57:43.227" v="195" actId="207"/>
          <ac:spMkLst>
            <pc:docMk/>
            <pc:sldMk cId="1402838187" sldId="299"/>
            <ac:spMk id="2" creationId="{42315A67-099D-D895-EE2E-AF8ABCE44733}"/>
          </ac:spMkLst>
        </pc:spChg>
        <pc:spChg chg="add mod">
          <ac:chgData name="NESTOR JULIO HERNANDEZ BOCKER" userId="a413b3be1cc3406f" providerId="LiveId" clId="{F8DC3BF0-C841-4221-B413-23FDBFB5F3DF}" dt="2023-06-07T01:57:46.271" v="196" actId="207"/>
          <ac:spMkLst>
            <pc:docMk/>
            <pc:sldMk cId="1402838187" sldId="299"/>
            <ac:spMk id="5" creationId="{84F38300-0E68-27A4-55E5-3AA44DD0BAA6}"/>
          </ac:spMkLst>
        </pc:spChg>
        <pc:spChg chg="mod">
          <ac:chgData name="NESTOR JULIO HERNANDEZ BOCKER" userId="a413b3be1cc3406f" providerId="LiveId" clId="{F8DC3BF0-C841-4221-B413-23FDBFB5F3DF}" dt="2023-06-07T01:56:10.360" v="179"/>
          <ac:spMkLst>
            <pc:docMk/>
            <pc:sldMk cId="1402838187" sldId="299"/>
            <ac:spMk id="7" creationId="{469CD69D-8310-32BB-7403-36C4ABF01797}"/>
          </ac:spMkLst>
        </pc:spChg>
        <pc:graphicFrameChg chg="add mod modGraphic">
          <ac:chgData name="NESTOR JULIO HERNANDEZ BOCKER" userId="a413b3be1cc3406f" providerId="LiveId" clId="{F8DC3BF0-C841-4221-B413-23FDBFB5F3DF}" dt="2023-06-07T01:59:55.928" v="209" actId="207"/>
          <ac:graphicFrameMkLst>
            <pc:docMk/>
            <pc:sldMk cId="1402838187" sldId="299"/>
            <ac:graphicFrameMk id="4" creationId="{0207AEFD-ED24-9EBE-8EEC-7F3C8DD2CFDC}"/>
          </ac:graphicFrameMkLst>
        </pc:graphicFrameChg>
        <pc:graphicFrameChg chg="add mod modGraphic">
          <ac:chgData name="NESTOR JULIO HERNANDEZ BOCKER" userId="a413b3be1cc3406f" providerId="LiveId" clId="{F8DC3BF0-C841-4221-B413-23FDBFB5F3DF}" dt="2023-06-07T02:00:08.867" v="212" actId="207"/>
          <ac:graphicFrameMkLst>
            <pc:docMk/>
            <pc:sldMk cId="1402838187" sldId="299"/>
            <ac:graphicFrameMk id="6" creationId="{7F794479-1392-0BE5-0A85-76017F6BA507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2:01:06.068" v="218" actId="207"/>
        <pc:sldMkLst>
          <pc:docMk/>
          <pc:sldMk cId="3528884864" sldId="300"/>
        </pc:sldMkLst>
        <pc:spChg chg="add mod">
          <ac:chgData name="NESTOR JULIO HERNANDEZ BOCKER" userId="a413b3be1cc3406f" providerId="LiveId" clId="{F8DC3BF0-C841-4221-B413-23FDBFB5F3DF}" dt="2023-06-07T01:59:07.106" v="206" actId="207"/>
          <ac:spMkLst>
            <pc:docMk/>
            <pc:sldMk cId="3528884864" sldId="300"/>
            <ac:spMk id="2" creationId="{F44D3E8A-264C-DEB6-6052-59E409B8F18A}"/>
          </ac:spMkLst>
        </pc:spChg>
        <pc:spChg chg="add mod">
          <ac:chgData name="NESTOR JULIO HERNANDEZ BOCKER" userId="a413b3be1cc3406f" providerId="LiveId" clId="{F8DC3BF0-C841-4221-B413-23FDBFB5F3DF}" dt="2023-06-07T01:58:35.693" v="204" actId="207"/>
          <ac:spMkLst>
            <pc:docMk/>
            <pc:sldMk cId="3528884864" sldId="300"/>
            <ac:spMk id="5" creationId="{2A52D388-1615-6224-9DE6-4267FD7CE04D}"/>
          </ac:spMkLst>
        </pc:spChg>
        <pc:spChg chg="mod">
          <ac:chgData name="NESTOR JULIO HERNANDEZ BOCKER" userId="a413b3be1cc3406f" providerId="LiveId" clId="{F8DC3BF0-C841-4221-B413-23FDBFB5F3DF}" dt="2023-06-07T01:58:21.690" v="201" actId="14100"/>
          <ac:spMkLst>
            <pc:docMk/>
            <pc:sldMk cId="3528884864" sldId="300"/>
            <ac:spMk id="7" creationId="{469CD69D-8310-32BB-7403-36C4ABF01797}"/>
          </ac:spMkLst>
        </pc:spChg>
        <pc:graphicFrameChg chg="add mod modGraphic">
          <ac:chgData name="NESTOR JULIO HERNANDEZ BOCKER" userId="a413b3be1cc3406f" providerId="LiveId" clId="{F8DC3BF0-C841-4221-B413-23FDBFB5F3DF}" dt="2023-06-07T02:01:02.664" v="217" actId="207"/>
          <ac:graphicFrameMkLst>
            <pc:docMk/>
            <pc:sldMk cId="3528884864" sldId="300"/>
            <ac:graphicFrameMk id="4" creationId="{DE44ECD0-1321-5CBC-A6D1-7191793841B1}"/>
          </ac:graphicFrameMkLst>
        </pc:graphicFrameChg>
        <pc:graphicFrameChg chg="add mod modGraphic">
          <ac:chgData name="NESTOR JULIO HERNANDEZ BOCKER" userId="a413b3be1cc3406f" providerId="LiveId" clId="{F8DC3BF0-C841-4221-B413-23FDBFB5F3DF}" dt="2023-06-07T02:01:06.068" v="218" actId="207"/>
          <ac:graphicFrameMkLst>
            <pc:docMk/>
            <pc:sldMk cId="3528884864" sldId="300"/>
            <ac:graphicFrameMk id="6" creationId="{A872AEEA-4D20-45E5-8FD5-33F95235DB1F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3:02:55.038" v="842" actId="1037"/>
        <pc:sldMkLst>
          <pc:docMk/>
          <pc:sldMk cId="433723799" sldId="301"/>
        </pc:sldMkLst>
        <pc:spChg chg="add mod">
          <ac:chgData name="NESTOR JULIO HERNANDEZ BOCKER" userId="a413b3be1cc3406f" providerId="LiveId" clId="{F8DC3BF0-C841-4221-B413-23FDBFB5F3DF}" dt="2023-06-07T03:02:55.038" v="842" actId="1037"/>
          <ac:spMkLst>
            <pc:docMk/>
            <pc:sldMk cId="433723799" sldId="301"/>
            <ac:spMk id="2" creationId="{FC6A04EE-D3B8-BA90-1779-1167670B8274}"/>
          </ac:spMkLst>
        </pc:spChg>
        <pc:spChg chg="mod">
          <ac:chgData name="NESTOR JULIO HERNANDEZ BOCKER" userId="a413b3be1cc3406f" providerId="LiveId" clId="{F8DC3BF0-C841-4221-B413-23FDBFB5F3DF}" dt="2023-06-07T02:03:30.532" v="244" actId="6549"/>
          <ac:spMkLst>
            <pc:docMk/>
            <pc:sldMk cId="433723799" sldId="301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2:01:58.348" v="227"/>
          <ac:graphicFrameMkLst>
            <pc:docMk/>
            <pc:sldMk cId="433723799" sldId="301"/>
            <ac:graphicFrameMk id="4" creationId="{BF282E18-E2DE-868D-F840-5713E36B0112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2:04:00.204" v="250" actId="207"/>
        <pc:sldMkLst>
          <pc:docMk/>
          <pc:sldMk cId="2938667470" sldId="302"/>
        </pc:sldMkLst>
        <pc:spChg chg="add mod">
          <ac:chgData name="NESTOR JULIO HERNANDEZ BOCKER" userId="a413b3be1cc3406f" providerId="LiveId" clId="{F8DC3BF0-C841-4221-B413-23FDBFB5F3DF}" dt="2023-06-07T02:04:00.204" v="250" actId="207"/>
          <ac:spMkLst>
            <pc:docMk/>
            <pc:sldMk cId="2938667470" sldId="302"/>
            <ac:spMk id="2" creationId="{54F81D6A-46E7-BE66-588D-9258AA66021D}"/>
          </ac:spMkLst>
        </pc:spChg>
        <pc:spChg chg="mod">
          <ac:chgData name="NESTOR JULIO HERNANDEZ BOCKER" userId="a413b3be1cc3406f" providerId="LiveId" clId="{F8DC3BF0-C841-4221-B413-23FDBFB5F3DF}" dt="2023-06-07T02:03:13.517" v="240" actId="14100"/>
          <ac:spMkLst>
            <pc:docMk/>
            <pc:sldMk cId="2938667470" sldId="302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2:03:50.587" v="248" actId="14100"/>
          <ac:graphicFrameMkLst>
            <pc:docMk/>
            <pc:sldMk cId="2938667470" sldId="302"/>
            <ac:graphicFrameMk id="4" creationId="{87DE4256-898E-CC6D-68EE-F177D89F0CFA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3:03:25.659" v="851" actId="20577"/>
        <pc:sldMkLst>
          <pc:docMk/>
          <pc:sldMk cId="2869489403" sldId="303"/>
        </pc:sldMkLst>
        <pc:spChg chg="mod">
          <ac:chgData name="NESTOR JULIO HERNANDEZ BOCKER" userId="a413b3be1cc3406f" providerId="LiveId" clId="{F8DC3BF0-C841-4221-B413-23FDBFB5F3DF}" dt="2023-06-07T03:03:25.659" v="851" actId="20577"/>
          <ac:spMkLst>
            <pc:docMk/>
            <pc:sldMk cId="2869489403" sldId="303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2:06:06.139" v="269"/>
          <ac:graphicFrameMkLst>
            <pc:docMk/>
            <pc:sldMk cId="2869489403" sldId="303"/>
            <ac:graphicFrameMk id="2" creationId="{E0221926-509B-7FF6-FAF4-333485CF632D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3:06:14.712" v="858" actId="20577"/>
        <pc:sldMkLst>
          <pc:docMk/>
          <pc:sldMk cId="2994828080" sldId="304"/>
        </pc:sldMkLst>
        <pc:spChg chg="add mod">
          <ac:chgData name="NESTOR JULIO HERNANDEZ BOCKER" userId="a413b3be1cc3406f" providerId="LiveId" clId="{F8DC3BF0-C841-4221-B413-23FDBFB5F3DF}" dt="2023-06-07T02:12:10.719" v="335" actId="14100"/>
          <ac:spMkLst>
            <pc:docMk/>
            <pc:sldMk cId="2994828080" sldId="304"/>
            <ac:spMk id="2" creationId="{077661EC-381A-3E4A-F0F0-5C72F32440DF}"/>
          </ac:spMkLst>
        </pc:spChg>
        <pc:spChg chg="mod">
          <ac:chgData name="NESTOR JULIO HERNANDEZ BOCKER" userId="a413b3be1cc3406f" providerId="LiveId" clId="{F8DC3BF0-C841-4221-B413-23FDBFB5F3DF}" dt="2023-06-07T03:06:14.712" v="858" actId="20577"/>
          <ac:spMkLst>
            <pc:docMk/>
            <pc:sldMk cId="2994828080" sldId="304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2:23:20.927" v="774" actId="207"/>
          <ac:graphicFrameMkLst>
            <pc:docMk/>
            <pc:sldMk cId="2994828080" sldId="304"/>
            <ac:graphicFrameMk id="4" creationId="{309C83EA-4E4B-1727-08E7-9FF5B87048D2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3:07:26.376" v="860" actId="27918"/>
        <pc:sldMkLst>
          <pc:docMk/>
          <pc:sldMk cId="1400359443" sldId="305"/>
        </pc:sldMkLst>
        <pc:spChg chg="add mod">
          <ac:chgData name="NESTOR JULIO HERNANDEZ BOCKER" userId="a413b3be1cc3406f" providerId="LiveId" clId="{F8DC3BF0-C841-4221-B413-23FDBFB5F3DF}" dt="2023-06-07T02:12:51.469" v="351" actId="207"/>
          <ac:spMkLst>
            <pc:docMk/>
            <pc:sldMk cId="1400359443" sldId="305"/>
            <ac:spMk id="2" creationId="{FF9461AB-7823-F6C6-32D6-8B0B0E8E09F6}"/>
          </ac:spMkLst>
        </pc:spChg>
        <pc:spChg chg="mod">
          <ac:chgData name="NESTOR JULIO HERNANDEZ BOCKER" userId="a413b3be1cc3406f" providerId="LiveId" clId="{F8DC3BF0-C841-4221-B413-23FDBFB5F3DF}" dt="2023-06-07T02:12:30.519" v="340"/>
          <ac:spMkLst>
            <pc:docMk/>
            <pc:sldMk cId="1400359443" sldId="305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3:07:09.120" v="859" actId="207"/>
          <ac:graphicFrameMkLst>
            <pc:docMk/>
            <pc:sldMk cId="1400359443" sldId="305"/>
            <ac:graphicFrameMk id="4" creationId="{D9605828-2B56-30DE-0CDC-4838A1C9CCCA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3:11:41.268" v="877" actId="207"/>
        <pc:sldMkLst>
          <pc:docMk/>
          <pc:sldMk cId="4061541852" sldId="306"/>
        </pc:sldMkLst>
        <pc:spChg chg="add mod">
          <ac:chgData name="NESTOR JULIO HERNANDEZ BOCKER" userId="a413b3be1cc3406f" providerId="LiveId" clId="{F8DC3BF0-C841-4221-B413-23FDBFB5F3DF}" dt="2023-06-07T02:14:43.271" v="379" actId="207"/>
          <ac:spMkLst>
            <pc:docMk/>
            <pc:sldMk cId="4061541852" sldId="306"/>
            <ac:spMk id="2" creationId="{72B88293-3E96-F306-F8E4-E798EDD68606}"/>
          </ac:spMkLst>
        </pc:spChg>
        <pc:spChg chg="mod">
          <ac:chgData name="NESTOR JULIO HERNANDEZ BOCKER" userId="a413b3be1cc3406f" providerId="LiveId" clId="{F8DC3BF0-C841-4221-B413-23FDBFB5F3DF}" dt="2023-06-07T02:15:34.743" v="393" actId="20577"/>
          <ac:spMkLst>
            <pc:docMk/>
            <pc:sldMk cId="4061541852" sldId="306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3:11:41.268" v="877" actId="207"/>
          <ac:graphicFrameMkLst>
            <pc:docMk/>
            <pc:sldMk cId="4061541852" sldId="306"/>
            <ac:graphicFrameMk id="4" creationId="{E8856DE0-7847-3472-FD9E-6C9981B52657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3:11:46.771" v="878" actId="207"/>
        <pc:sldMkLst>
          <pc:docMk/>
          <pc:sldMk cId="3902090573" sldId="307"/>
        </pc:sldMkLst>
        <pc:spChg chg="add mod">
          <ac:chgData name="NESTOR JULIO HERNANDEZ BOCKER" userId="a413b3be1cc3406f" providerId="LiveId" clId="{F8DC3BF0-C841-4221-B413-23FDBFB5F3DF}" dt="2023-06-07T02:16:07.237" v="407" actId="14100"/>
          <ac:spMkLst>
            <pc:docMk/>
            <pc:sldMk cId="3902090573" sldId="307"/>
            <ac:spMk id="2" creationId="{6039FD84-5207-C577-ED7F-A1F47A4A8D13}"/>
          </ac:spMkLst>
        </pc:spChg>
        <pc:spChg chg="mod">
          <ac:chgData name="NESTOR JULIO HERNANDEZ BOCKER" userId="a413b3be1cc3406f" providerId="LiveId" clId="{F8DC3BF0-C841-4221-B413-23FDBFB5F3DF}" dt="2023-06-07T02:15:55.712" v="403" actId="20577"/>
          <ac:spMkLst>
            <pc:docMk/>
            <pc:sldMk cId="3902090573" sldId="307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3:11:46.771" v="878" actId="207"/>
          <ac:graphicFrameMkLst>
            <pc:docMk/>
            <pc:sldMk cId="3902090573" sldId="307"/>
            <ac:graphicFrameMk id="4" creationId="{EC4FD2ED-555E-A47C-016C-DA984EC64CE7}"/>
          </ac:graphicFrameMkLst>
        </pc:graphicFrameChg>
      </pc:sldChg>
      <pc:sldChg chg="addSp delSp modSp add mod">
        <pc:chgData name="NESTOR JULIO HERNANDEZ BOCKER" userId="a413b3be1cc3406f" providerId="LiveId" clId="{F8DC3BF0-C841-4221-B413-23FDBFB5F3DF}" dt="2023-06-07T02:19:12.962" v="719" actId="1035"/>
        <pc:sldMkLst>
          <pc:docMk/>
          <pc:sldMk cId="2799606255" sldId="308"/>
        </pc:sldMkLst>
        <pc:spChg chg="add mod">
          <ac:chgData name="NESTOR JULIO HERNANDEZ BOCKER" userId="a413b3be1cc3406f" providerId="LiveId" clId="{F8DC3BF0-C841-4221-B413-23FDBFB5F3DF}" dt="2023-06-07T02:19:12.962" v="719" actId="1035"/>
          <ac:spMkLst>
            <pc:docMk/>
            <pc:sldMk cId="2799606255" sldId="308"/>
            <ac:spMk id="2" creationId="{EB68139D-53E9-508D-8E58-10FEC4240DC2}"/>
          </ac:spMkLst>
        </pc:spChg>
        <pc:spChg chg="del">
          <ac:chgData name="NESTOR JULIO HERNANDEZ BOCKER" userId="a413b3be1cc3406f" providerId="LiveId" clId="{F8DC3BF0-C841-4221-B413-23FDBFB5F3DF}" dt="2023-06-07T02:18:07.330" v="435" actId="478"/>
          <ac:spMkLst>
            <pc:docMk/>
            <pc:sldMk cId="2799606255" sldId="308"/>
            <ac:spMk id="3" creationId="{2A92AF03-0B76-ABBC-DC2A-8FAF242B06ED}"/>
          </ac:spMkLst>
        </pc:spChg>
        <pc:spChg chg="add mod">
          <ac:chgData name="NESTOR JULIO HERNANDEZ BOCKER" userId="a413b3be1cc3406f" providerId="LiveId" clId="{F8DC3BF0-C841-4221-B413-23FDBFB5F3DF}" dt="2023-06-07T02:18:39.896" v="702" actId="207"/>
          <ac:spMkLst>
            <pc:docMk/>
            <pc:sldMk cId="2799606255" sldId="308"/>
            <ac:spMk id="5" creationId="{67497207-3E69-8B3F-ADCC-3C089CC6E285}"/>
          </ac:spMkLst>
        </pc:spChg>
        <pc:spChg chg="mod">
          <ac:chgData name="NESTOR JULIO HERNANDEZ BOCKER" userId="a413b3be1cc3406f" providerId="LiveId" clId="{F8DC3BF0-C841-4221-B413-23FDBFB5F3DF}" dt="2023-06-07T02:18:01.070" v="433"/>
          <ac:spMkLst>
            <pc:docMk/>
            <pc:sldMk cId="2799606255" sldId="308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2:18:04.616" v="434"/>
          <ac:graphicFrameMkLst>
            <pc:docMk/>
            <pc:sldMk cId="2799606255" sldId="308"/>
            <ac:graphicFrameMk id="4" creationId="{7354B5F1-BFE1-2D31-DD7D-B1E1FC120D1D}"/>
          </ac:graphicFrameMkLst>
        </pc:graphicFrameChg>
      </pc:sldChg>
      <pc:sldChg chg="addSp delSp modSp add mod">
        <pc:chgData name="NESTOR JULIO HERNANDEZ BOCKER" userId="a413b3be1cc3406f" providerId="LiveId" clId="{F8DC3BF0-C841-4221-B413-23FDBFB5F3DF}" dt="2023-06-07T03:08:01.501" v="864" actId="27918"/>
        <pc:sldMkLst>
          <pc:docMk/>
          <pc:sldMk cId="12027702" sldId="309"/>
        </pc:sldMkLst>
        <pc:spChg chg="mod">
          <ac:chgData name="NESTOR JULIO HERNANDEZ BOCKER" userId="a413b3be1cc3406f" providerId="LiveId" clId="{F8DC3BF0-C841-4221-B413-23FDBFB5F3DF}" dt="2023-06-07T03:04:19.301" v="852" actId="113"/>
          <ac:spMkLst>
            <pc:docMk/>
            <pc:sldMk cId="12027702" sldId="309"/>
            <ac:spMk id="4" creationId="{2B0A8386-09F2-CD66-A93D-1B1C9C188168}"/>
          </ac:spMkLst>
        </pc:spChg>
        <pc:spChg chg="mod">
          <ac:chgData name="NESTOR JULIO HERNANDEZ BOCKER" userId="a413b3be1cc3406f" providerId="LiveId" clId="{F8DC3BF0-C841-4221-B413-23FDBFB5F3DF}" dt="2023-06-07T02:06:47.856" v="275"/>
          <ac:spMkLst>
            <pc:docMk/>
            <pc:sldMk cId="12027702" sldId="309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3:07:59.112" v="862" actId="207"/>
          <ac:graphicFrameMkLst>
            <pc:docMk/>
            <pc:sldMk cId="12027702" sldId="309"/>
            <ac:graphicFrameMk id="2" creationId="{A71A2518-968B-738B-55E1-D05EFC632A73}"/>
          </ac:graphicFrameMkLst>
        </pc:graphicFrameChg>
        <pc:graphicFrameChg chg="add del">
          <ac:chgData name="NESTOR JULIO HERNANDEZ BOCKER" userId="a413b3be1cc3406f" providerId="LiveId" clId="{F8DC3BF0-C841-4221-B413-23FDBFB5F3DF}" dt="2023-06-07T02:07:17.589" v="280" actId="478"/>
          <ac:graphicFrameMkLst>
            <pc:docMk/>
            <pc:sldMk cId="12027702" sldId="309"/>
            <ac:graphicFrameMk id="5" creationId="{3DA64992-A043-EAAC-5602-8C350FF21BE1}"/>
          </ac:graphicFrameMkLst>
        </pc:graphicFrameChg>
      </pc:sldChg>
      <pc:sldChg chg="addSp delSp modSp add mod">
        <pc:chgData name="NESTOR JULIO HERNANDEZ BOCKER" userId="a413b3be1cc3406f" providerId="LiveId" clId="{F8DC3BF0-C841-4221-B413-23FDBFB5F3DF}" dt="2023-06-07T02:37:50.841" v="806" actId="207"/>
        <pc:sldMkLst>
          <pc:docMk/>
          <pc:sldMk cId="436528798" sldId="310"/>
        </pc:sldMkLst>
        <pc:spChg chg="mod">
          <ac:chgData name="NESTOR JULIO HERNANDEZ BOCKER" userId="a413b3be1cc3406f" providerId="LiveId" clId="{F8DC3BF0-C841-4221-B413-23FDBFB5F3DF}" dt="2023-06-07T02:08:38.251" v="295" actId="20577"/>
          <ac:spMkLst>
            <pc:docMk/>
            <pc:sldMk cId="436528798" sldId="310"/>
            <ac:spMk id="7" creationId="{469CD69D-8310-32BB-7403-36C4ABF01797}"/>
          </ac:spMkLst>
        </pc:spChg>
        <pc:graphicFrameChg chg="del">
          <ac:chgData name="NESTOR JULIO HERNANDEZ BOCKER" userId="a413b3be1cc3406f" providerId="LiveId" clId="{F8DC3BF0-C841-4221-B413-23FDBFB5F3DF}" dt="2023-06-07T02:08:17.454" v="291" actId="478"/>
          <ac:graphicFrameMkLst>
            <pc:docMk/>
            <pc:sldMk cId="436528798" sldId="310"/>
            <ac:graphicFrameMk id="2" creationId="{A58FA763-46FD-063D-8FC1-337FD23EE5D8}"/>
          </ac:graphicFrameMkLst>
        </pc:graphicFrameChg>
        <pc:graphicFrameChg chg="add mod modGraphic">
          <ac:chgData name="NESTOR JULIO HERNANDEZ BOCKER" userId="a413b3be1cc3406f" providerId="LiveId" clId="{F8DC3BF0-C841-4221-B413-23FDBFB5F3DF}" dt="2023-06-07T02:37:50.841" v="806" actId="207"/>
          <ac:graphicFrameMkLst>
            <pc:docMk/>
            <pc:sldMk cId="436528798" sldId="310"/>
            <ac:graphicFrameMk id="4" creationId="{5916A944-18CD-31A5-329B-A40623A65BA6}"/>
          </ac:graphicFrameMkLst>
        </pc:graphicFrameChg>
      </pc:sldChg>
      <pc:sldChg chg="modSp add del mod">
        <pc:chgData name="NESTOR JULIO HERNANDEZ BOCKER" userId="a413b3be1cc3406f" providerId="LiveId" clId="{F8DC3BF0-C841-4221-B413-23FDBFB5F3DF}" dt="2023-06-07T02:10:44.571" v="319" actId="207"/>
        <pc:sldMkLst>
          <pc:docMk/>
          <pc:sldMk cId="537324164" sldId="311"/>
        </pc:sldMkLst>
        <pc:spChg chg="mod">
          <ac:chgData name="NESTOR JULIO HERNANDEZ BOCKER" userId="a413b3be1cc3406f" providerId="LiveId" clId="{F8DC3BF0-C841-4221-B413-23FDBFB5F3DF}" dt="2023-06-07T02:10:15.442" v="315"/>
          <ac:spMkLst>
            <pc:docMk/>
            <pc:sldMk cId="537324164" sldId="311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F8DC3BF0-C841-4221-B413-23FDBFB5F3DF}" dt="2023-06-07T02:10:29.457" v="317" actId="207"/>
          <ac:graphicFrameMkLst>
            <pc:docMk/>
            <pc:sldMk cId="537324164" sldId="311"/>
            <ac:graphicFrameMk id="4" creationId="{0207AEFD-ED24-9EBE-8EEC-7F3C8DD2CFDC}"/>
          </ac:graphicFrameMkLst>
        </pc:graphicFrameChg>
        <pc:graphicFrameChg chg="mod modGraphic">
          <ac:chgData name="NESTOR JULIO HERNANDEZ BOCKER" userId="a413b3be1cc3406f" providerId="LiveId" clId="{F8DC3BF0-C841-4221-B413-23FDBFB5F3DF}" dt="2023-06-07T02:10:44.571" v="319" actId="207"/>
          <ac:graphicFrameMkLst>
            <pc:docMk/>
            <pc:sldMk cId="537324164" sldId="311"/>
            <ac:graphicFrameMk id="6" creationId="{7F794479-1392-0BE5-0A85-76017F6BA507}"/>
          </ac:graphicFrameMkLst>
        </pc:graphicFrameChg>
      </pc:sldChg>
      <pc:sldChg chg="modSp add del mod">
        <pc:chgData name="NESTOR JULIO HERNANDEZ BOCKER" userId="a413b3be1cc3406f" providerId="LiveId" clId="{F8DC3BF0-C841-4221-B413-23FDBFB5F3DF}" dt="2023-06-07T02:11:31.225" v="326" actId="207"/>
        <pc:sldMkLst>
          <pc:docMk/>
          <pc:sldMk cId="757931575" sldId="312"/>
        </pc:sldMkLst>
        <pc:spChg chg="mod">
          <ac:chgData name="NESTOR JULIO HERNANDEZ BOCKER" userId="a413b3be1cc3406f" providerId="LiveId" clId="{F8DC3BF0-C841-4221-B413-23FDBFB5F3DF}" dt="2023-06-07T02:11:02.808" v="322"/>
          <ac:spMkLst>
            <pc:docMk/>
            <pc:sldMk cId="757931575" sldId="312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F8DC3BF0-C841-4221-B413-23FDBFB5F3DF}" dt="2023-06-07T02:11:19.557" v="324" actId="207"/>
          <ac:graphicFrameMkLst>
            <pc:docMk/>
            <pc:sldMk cId="757931575" sldId="312"/>
            <ac:graphicFrameMk id="4" creationId="{DE44ECD0-1321-5CBC-A6D1-7191793841B1}"/>
          </ac:graphicFrameMkLst>
        </pc:graphicFrameChg>
        <pc:graphicFrameChg chg="mod modGraphic">
          <ac:chgData name="NESTOR JULIO HERNANDEZ BOCKER" userId="a413b3be1cc3406f" providerId="LiveId" clId="{F8DC3BF0-C841-4221-B413-23FDBFB5F3DF}" dt="2023-06-07T02:11:31.225" v="326" actId="207"/>
          <ac:graphicFrameMkLst>
            <pc:docMk/>
            <pc:sldMk cId="757931575" sldId="312"/>
            <ac:graphicFrameMk id="6" creationId="{A872AEEA-4D20-45E5-8FD5-33F95235DB1F}"/>
          </ac:graphicFrameMkLst>
        </pc:graphicFrameChg>
      </pc:sldChg>
      <pc:sldChg chg="delSp modSp add mod ord">
        <pc:chgData name="NESTOR JULIO HERNANDEZ BOCKER" userId="a413b3be1cc3406f" providerId="LiveId" clId="{F8DC3BF0-C841-4221-B413-23FDBFB5F3DF}" dt="2023-06-07T02:14:19.363" v="373" actId="478"/>
        <pc:sldMkLst>
          <pc:docMk/>
          <pc:sldMk cId="2590248872" sldId="313"/>
        </pc:sldMkLst>
        <pc:spChg chg="mod">
          <ac:chgData name="NESTOR JULIO HERNANDEZ BOCKER" userId="a413b3be1cc3406f" providerId="LiveId" clId="{F8DC3BF0-C841-4221-B413-23FDBFB5F3DF}" dt="2023-06-07T02:14:16.367" v="372"/>
          <ac:spMkLst>
            <pc:docMk/>
            <pc:sldMk cId="2590248872" sldId="313"/>
            <ac:spMk id="5" creationId="{BDA1159D-A0ED-18DC-0747-141EBF1A2086}"/>
          </ac:spMkLst>
        </pc:spChg>
        <pc:spChg chg="del">
          <ac:chgData name="NESTOR JULIO HERNANDEZ BOCKER" userId="a413b3be1cc3406f" providerId="LiveId" clId="{F8DC3BF0-C841-4221-B413-23FDBFB5F3DF}" dt="2023-06-07T02:14:19.363" v="373" actId="478"/>
          <ac:spMkLst>
            <pc:docMk/>
            <pc:sldMk cId="2590248872" sldId="313"/>
            <ac:spMk id="6" creationId="{C2171E36-1462-87BF-6CE9-51FF81D0C5FB}"/>
          </ac:spMkLst>
        </pc:spChg>
      </pc:sldChg>
      <pc:sldChg chg="addSp modSp add mod ord">
        <pc:chgData name="NESTOR JULIO HERNANDEZ BOCKER" userId="a413b3be1cc3406f" providerId="LiveId" clId="{F8DC3BF0-C841-4221-B413-23FDBFB5F3DF}" dt="2023-06-07T02:17:16.170" v="418" actId="20577"/>
        <pc:sldMkLst>
          <pc:docMk/>
          <pc:sldMk cId="3633284213" sldId="314"/>
        </pc:sldMkLst>
        <pc:spChg chg="add mod">
          <ac:chgData name="NESTOR JULIO HERNANDEZ BOCKER" userId="a413b3be1cc3406f" providerId="LiveId" clId="{F8DC3BF0-C841-4221-B413-23FDBFB5F3DF}" dt="2023-06-07T02:17:16.170" v="418" actId="20577"/>
          <ac:spMkLst>
            <pc:docMk/>
            <pc:sldMk cId="3633284213" sldId="314"/>
            <ac:spMk id="3" creationId="{909C031B-51F5-08F7-8363-BE3CCE2F94B6}"/>
          </ac:spMkLst>
        </pc:spChg>
        <pc:spChg chg="mod">
          <ac:chgData name="NESTOR JULIO HERNANDEZ BOCKER" userId="a413b3be1cc3406f" providerId="LiveId" clId="{F8DC3BF0-C841-4221-B413-23FDBFB5F3DF}" dt="2023-06-07T02:16:28.465" v="412" actId="27636"/>
          <ac:spMkLst>
            <pc:docMk/>
            <pc:sldMk cId="3633284213" sldId="314"/>
            <ac:spMk id="5" creationId="{BDA1159D-A0ED-18DC-0747-141EBF1A2086}"/>
          </ac:spMkLst>
        </pc:spChg>
      </pc:sldChg>
      <pc:sldChg chg="addSp modSp add mod">
        <pc:chgData name="NESTOR JULIO HERNANDEZ BOCKER" userId="a413b3be1cc3406f" providerId="LiveId" clId="{F8DC3BF0-C841-4221-B413-23FDBFB5F3DF}" dt="2023-06-07T02:20:24.139" v="748" actId="6549"/>
        <pc:sldMkLst>
          <pc:docMk/>
          <pc:sldMk cId="1867422395" sldId="315"/>
        </pc:sldMkLst>
        <pc:spChg chg="add mod">
          <ac:chgData name="NESTOR JULIO HERNANDEZ BOCKER" userId="a413b3be1cc3406f" providerId="LiveId" clId="{F8DC3BF0-C841-4221-B413-23FDBFB5F3DF}" dt="2023-06-07T02:19:55.682" v="741" actId="207"/>
          <ac:spMkLst>
            <pc:docMk/>
            <pc:sldMk cId="1867422395" sldId="315"/>
            <ac:spMk id="2" creationId="{0A41AFBB-A0B0-2081-360C-C918C9402815}"/>
          </ac:spMkLst>
        </pc:spChg>
        <pc:spChg chg="mod">
          <ac:chgData name="NESTOR JULIO HERNANDEZ BOCKER" userId="a413b3be1cc3406f" providerId="LiveId" clId="{F8DC3BF0-C841-4221-B413-23FDBFB5F3DF}" dt="2023-06-07T02:20:24.139" v="748" actId="6549"/>
          <ac:spMkLst>
            <pc:docMk/>
            <pc:sldMk cId="1867422395" sldId="315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2:20:01.142" v="743" actId="14100"/>
          <ac:graphicFrameMkLst>
            <pc:docMk/>
            <pc:sldMk cId="1867422395" sldId="315"/>
            <ac:graphicFrameMk id="4" creationId="{AAD20EE8-6BF9-944B-45A1-2DD8B05AD847}"/>
          </ac:graphicFrameMkLst>
        </pc:graphicFrameChg>
      </pc:sldChg>
    </pc:docChg>
  </pc:docChgLst>
  <pc:docChgLst>
    <pc:chgData name="NESTOR JULIO HERNANDEZ BOCKER" userId="a413b3be1cc3406f" providerId="LiveId" clId="{89506A28-5A45-4142-BC4C-DA81BE63E408}"/>
    <pc:docChg chg="undo custSel modSld">
      <pc:chgData name="NESTOR JULIO HERNANDEZ BOCKER" userId="a413b3be1cc3406f" providerId="LiveId" clId="{89506A28-5A45-4142-BC4C-DA81BE63E408}" dt="2023-06-04T01:46:42.307" v="26" actId="207"/>
      <pc:docMkLst>
        <pc:docMk/>
      </pc:docMkLst>
      <pc:sldChg chg="modSp mod">
        <pc:chgData name="NESTOR JULIO HERNANDEZ BOCKER" userId="a413b3be1cc3406f" providerId="LiveId" clId="{89506A28-5A45-4142-BC4C-DA81BE63E408}" dt="2023-06-04T01:44:35.407" v="6" actId="255"/>
        <pc:sldMkLst>
          <pc:docMk/>
          <pc:sldMk cId="2130645913" sldId="281"/>
        </pc:sldMkLst>
        <pc:spChg chg="mod">
          <ac:chgData name="NESTOR JULIO HERNANDEZ BOCKER" userId="a413b3be1cc3406f" providerId="LiveId" clId="{89506A28-5A45-4142-BC4C-DA81BE63E408}" dt="2023-06-04T01:44:35.407" v="6" actId="255"/>
          <ac:spMkLst>
            <pc:docMk/>
            <pc:sldMk cId="2130645913" sldId="281"/>
            <ac:spMk id="10" creationId="{CE550A21-583D-7FBE-6302-9562E532219E}"/>
          </ac:spMkLst>
        </pc:spChg>
      </pc:sldChg>
      <pc:sldChg chg="modSp mod">
        <pc:chgData name="NESTOR JULIO HERNANDEZ BOCKER" userId="a413b3be1cc3406f" providerId="LiveId" clId="{89506A28-5A45-4142-BC4C-DA81BE63E408}" dt="2023-06-04T01:40:26.991" v="5"/>
        <pc:sldMkLst>
          <pc:docMk/>
          <pc:sldMk cId="3855831146" sldId="282"/>
        </pc:sldMkLst>
        <pc:spChg chg="mod">
          <ac:chgData name="NESTOR JULIO HERNANDEZ BOCKER" userId="a413b3be1cc3406f" providerId="LiveId" clId="{89506A28-5A45-4142-BC4C-DA81BE63E408}" dt="2023-06-04T01:40:26.991" v="5"/>
          <ac:spMkLst>
            <pc:docMk/>
            <pc:sldMk cId="3855831146" sldId="282"/>
            <ac:spMk id="7" creationId="{469CD69D-8310-32BB-7403-36C4ABF01797}"/>
          </ac:spMkLst>
        </pc:spChg>
      </pc:sldChg>
      <pc:sldChg chg="modSp mod">
        <pc:chgData name="NESTOR JULIO HERNANDEZ BOCKER" userId="a413b3be1cc3406f" providerId="LiveId" clId="{89506A28-5A45-4142-BC4C-DA81BE63E408}" dt="2023-06-04T01:44:45.887" v="7" actId="255"/>
        <pc:sldMkLst>
          <pc:docMk/>
          <pc:sldMk cId="3275677300" sldId="283"/>
        </pc:sldMkLst>
        <pc:spChg chg="mod">
          <ac:chgData name="NESTOR JULIO HERNANDEZ BOCKER" userId="a413b3be1cc3406f" providerId="LiveId" clId="{89506A28-5A45-4142-BC4C-DA81BE63E408}" dt="2023-06-04T01:44:45.887" v="7" actId="255"/>
          <ac:spMkLst>
            <pc:docMk/>
            <pc:sldMk cId="3275677300" sldId="283"/>
            <ac:spMk id="10" creationId="{CE550A21-583D-7FBE-6302-9562E532219E}"/>
          </ac:spMkLst>
        </pc:spChg>
        <pc:graphicFrameChg chg="mod">
          <ac:chgData name="NESTOR JULIO HERNANDEZ BOCKER" userId="a413b3be1cc3406f" providerId="LiveId" clId="{89506A28-5A45-4142-BC4C-DA81BE63E408}" dt="2023-06-04T00:42:10.123" v="0"/>
          <ac:graphicFrameMkLst>
            <pc:docMk/>
            <pc:sldMk cId="3275677300" sldId="283"/>
            <ac:graphicFrameMk id="3" creationId="{41043A50-4A74-5610-777A-A81D28BBFB63}"/>
          </ac:graphicFrameMkLst>
        </pc:graphicFrameChg>
      </pc:sldChg>
      <pc:sldChg chg="modSp mod">
        <pc:chgData name="NESTOR JULIO HERNANDEZ BOCKER" userId="a413b3be1cc3406f" providerId="LiveId" clId="{89506A28-5A45-4142-BC4C-DA81BE63E408}" dt="2023-06-04T01:44:55.897" v="8" actId="255"/>
        <pc:sldMkLst>
          <pc:docMk/>
          <pc:sldMk cId="2609771912" sldId="284"/>
        </pc:sldMkLst>
        <pc:spChg chg="mod">
          <ac:chgData name="NESTOR JULIO HERNANDEZ BOCKER" userId="a413b3be1cc3406f" providerId="LiveId" clId="{89506A28-5A45-4142-BC4C-DA81BE63E408}" dt="2023-06-04T01:44:55.897" v="8" actId="255"/>
          <ac:spMkLst>
            <pc:docMk/>
            <pc:sldMk cId="2609771912" sldId="284"/>
            <ac:spMk id="10" creationId="{CE550A21-583D-7FBE-6302-9562E532219E}"/>
          </ac:spMkLst>
        </pc:spChg>
      </pc:sldChg>
      <pc:sldChg chg="modSp mod">
        <pc:chgData name="NESTOR JULIO HERNANDEZ BOCKER" userId="a413b3be1cc3406f" providerId="LiveId" clId="{89506A28-5A45-4142-BC4C-DA81BE63E408}" dt="2023-06-04T01:45:03.877" v="9" actId="255"/>
        <pc:sldMkLst>
          <pc:docMk/>
          <pc:sldMk cId="185742075" sldId="285"/>
        </pc:sldMkLst>
        <pc:spChg chg="mod">
          <ac:chgData name="NESTOR JULIO HERNANDEZ BOCKER" userId="a413b3be1cc3406f" providerId="LiveId" clId="{89506A28-5A45-4142-BC4C-DA81BE63E408}" dt="2023-06-04T01:45:03.877" v="9" actId="255"/>
          <ac:spMkLst>
            <pc:docMk/>
            <pc:sldMk cId="185742075" sldId="285"/>
            <ac:spMk id="10" creationId="{CE550A21-583D-7FBE-6302-9562E532219E}"/>
          </ac:spMkLst>
        </pc:spChg>
        <pc:graphicFrameChg chg="mod">
          <ac:chgData name="NESTOR JULIO HERNANDEZ BOCKER" userId="a413b3be1cc3406f" providerId="LiveId" clId="{89506A28-5A45-4142-BC4C-DA81BE63E408}" dt="2023-06-04T01:26:01.239" v="2" actId="113"/>
          <ac:graphicFrameMkLst>
            <pc:docMk/>
            <pc:sldMk cId="185742075" sldId="285"/>
            <ac:graphicFrameMk id="2" creationId="{24496ED9-7835-3B52-A1A0-7D466324A28C}"/>
          </ac:graphicFrameMkLst>
        </pc:graphicFrameChg>
      </pc:sldChg>
      <pc:sldChg chg="modSp mod">
        <pc:chgData name="NESTOR JULIO HERNANDEZ BOCKER" userId="a413b3be1cc3406f" providerId="LiveId" clId="{89506A28-5A45-4142-BC4C-DA81BE63E408}" dt="2023-06-04T01:45:12.257" v="10" actId="255"/>
        <pc:sldMkLst>
          <pc:docMk/>
          <pc:sldMk cId="761130282" sldId="286"/>
        </pc:sldMkLst>
        <pc:spChg chg="mod">
          <ac:chgData name="NESTOR JULIO HERNANDEZ BOCKER" userId="a413b3be1cc3406f" providerId="LiveId" clId="{89506A28-5A45-4142-BC4C-DA81BE63E408}" dt="2023-06-04T01:45:12.257" v="10" actId="255"/>
          <ac:spMkLst>
            <pc:docMk/>
            <pc:sldMk cId="761130282" sldId="286"/>
            <ac:spMk id="10" creationId="{CE550A21-583D-7FBE-6302-9562E532219E}"/>
          </ac:spMkLst>
        </pc:spChg>
      </pc:sldChg>
      <pc:sldChg chg="modSp mod">
        <pc:chgData name="NESTOR JULIO HERNANDEZ BOCKER" userId="a413b3be1cc3406f" providerId="LiveId" clId="{89506A28-5A45-4142-BC4C-DA81BE63E408}" dt="2023-06-04T01:46:42.307" v="26" actId="207"/>
        <pc:sldMkLst>
          <pc:docMk/>
          <pc:sldMk cId="4096092239" sldId="287"/>
        </pc:sldMkLst>
        <pc:graphicFrameChg chg="modGraphic">
          <ac:chgData name="NESTOR JULIO HERNANDEZ BOCKER" userId="a413b3be1cc3406f" providerId="LiveId" clId="{89506A28-5A45-4142-BC4C-DA81BE63E408}" dt="2023-06-04T01:46:42.307" v="26" actId="207"/>
          <ac:graphicFrameMkLst>
            <pc:docMk/>
            <pc:sldMk cId="4096092239" sldId="287"/>
            <ac:graphicFrameMk id="3" creationId="{2EA92314-3BA4-5F8B-268A-4E50A5144569}"/>
          </ac:graphicFrameMkLst>
        </pc:graphicFrameChg>
      </pc:sldChg>
    </pc:docChg>
  </pc:docChgLst>
  <pc:docChgLst>
    <pc:chgData name="NESTOR JULIO HERNANDEZ BOCKER" userId="a413b3be1cc3406f" providerId="LiveId" clId="{DBB6B971-EDC8-47A6-915C-786F2D137E6E}"/>
    <pc:docChg chg="undo redo custSel modSld">
      <pc:chgData name="NESTOR JULIO HERNANDEZ BOCKER" userId="a413b3be1cc3406f" providerId="LiveId" clId="{DBB6B971-EDC8-47A6-915C-786F2D137E6E}" dt="2023-09-08T12:39:45.534" v="1492" actId="27918"/>
      <pc:docMkLst>
        <pc:docMk/>
      </pc:docMkLst>
      <pc:sldChg chg="modSp mod">
        <pc:chgData name="NESTOR JULIO HERNANDEZ BOCKER" userId="a413b3be1cc3406f" providerId="LiveId" clId="{DBB6B971-EDC8-47A6-915C-786F2D137E6E}" dt="2023-09-08T03:09:23.773" v="1116" actId="20577"/>
        <pc:sldMkLst>
          <pc:docMk/>
          <pc:sldMk cId="1010862512" sldId="275"/>
        </pc:sldMkLst>
        <pc:spChg chg="mod">
          <ac:chgData name="NESTOR JULIO HERNANDEZ BOCKER" userId="a413b3be1cc3406f" providerId="LiveId" clId="{DBB6B971-EDC8-47A6-915C-786F2D137E6E}" dt="2023-09-08T03:09:23.773" v="1116" actId="20577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DBB6B971-EDC8-47A6-915C-786F2D137E6E}" dt="2023-09-06T03:00:58.799" v="4"/>
          <ac:spMkLst>
            <pc:docMk/>
            <pc:sldMk cId="1010862512" sldId="275"/>
            <ac:spMk id="5" creationId="{BDA1159D-A0ED-18DC-0747-141EBF1A2086}"/>
          </ac:spMkLst>
        </pc:spChg>
      </pc:sldChg>
      <pc:sldChg chg="modSp mod">
        <pc:chgData name="NESTOR JULIO HERNANDEZ BOCKER" userId="a413b3be1cc3406f" providerId="LiveId" clId="{DBB6B971-EDC8-47A6-915C-786F2D137E6E}" dt="2023-09-08T03:10:23.479" v="1117" actId="20577"/>
        <pc:sldMkLst>
          <pc:docMk/>
          <pc:sldMk cId="3675170584" sldId="279"/>
        </pc:sldMkLst>
        <pc:spChg chg="mod">
          <ac:chgData name="NESTOR JULIO HERNANDEZ BOCKER" userId="a413b3be1cc3406f" providerId="LiveId" clId="{DBB6B971-EDC8-47A6-915C-786F2D137E6E}" dt="2023-09-08T03:10:23.479" v="1117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modSp mod">
        <pc:chgData name="NESTOR JULIO HERNANDEZ BOCKER" userId="a413b3be1cc3406f" providerId="LiveId" clId="{DBB6B971-EDC8-47A6-915C-786F2D137E6E}" dt="2023-09-08T12:39:45.534" v="1492" actId="27918"/>
        <pc:sldMkLst>
          <pc:docMk/>
          <pc:sldMk cId="2130645913" sldId="281"/>
        </pc:sldMkLst>
        <pc:spChg chg="mod">
          <ac:chgData name="NESTOR JULIO HERNANDEZ BOCKER" userId="a413b3be1cc3406f" providerId="LiveId" clId="{DBB6B971-EDC8-47A6-915C-786F2D137E6E}" dt="2023-09-06T03:00:58.799" v="4"/>
          <ac:spMkLst>
            <pc:docMk/>
            <pc:sldMk cId="2130645913" sldId="281"/>
            <ac:spMk id="7" creationId="{469CD69D-8310-32BB-7403-36C4ABF01797}"/>
          </ac:spMkLst>
        </pc:spChg>
        <pc:spChg chg="mod">
          <ac:chgData name="NESTOR JULIO HERNANDEZ BOCKER" userId="a413b3be1cc3406f" providerId="LiveId" clId="{DBB6B971-EDC8-47A6-915C-786F2D137E6E}" dt="2023-09-08T02:51:38.592" v="944" actId="113"/>
          <ac:spMkLst>
            <pc:docMk/>
            <pc:sldMk cId="2130645913" sldId="281"/>
            <ac:spMk id="9" creationId="{E6EEFFE7-9C71-D879-9BE2-201F9B53AEBE}"/>
          </ac:spMkLst>
        </pc:spChg>
      </pc:sldChg>
      <pc:sldChg chg="modSp mod">
        <pc:chgData name="NESTOR JULIO HERNANDEZ BOCKER" userId="a413b3be1cc3406f" providerId="LiveId" clId="{DBB6B971-EDC8-47A6-915C-786F2D137E6E}" dt="2023-09-08T02:52:34.672" v="982" actId="113"/>
        <pc:sldMkLst>
          <pc:docMk/>
          <pc:sldMk cId="102766390" sldId="316"/>
        </pc:sldMkLst>
        <pc:spChg chg="mod">
          <ac:chgData name="NESTOR JULIO HERNANDEZ BOCKER" userId="a413b3be1cc3406f" providerId="LiveId" clId="{DBB6B971-EDC8-47A6-915C-786F2D137E6E}" dt="2023-09-08T02:52:34.672" v="982" actId="113"/>
          <ac:spMkLst>
            <pc:docMk/>
            <pc:sldMk cId="102766390" sldId="316"/>
            <ac:spMk id="3" creationId="{F5EBBC47-9ACD-482A-0D48-328D6FB10DD3}"/>
          </ac:spMkLst>
        </pc:spChg>
        <pc:spChg chg="mod">
          <ac:chgData name="NESTOR JULIO HERNANDEZ BOCKER" userId="a413b3be1cc3406f" providerId="LiveId" clId="{DBB6B971-EDC8-47A6-915C-786F2D137E6E}" dt="2023-09-06T02:57:07.871" v="1"/>
          <ac:spMkLst>
            <pc:docMk/>
            <pc:sldMk cId="102766390" sldId="316"/>
            <ac:spMk id="7" creationId="{469CD69D-8310-32BB-7403-36C4ABF01797}"/>
          </ac:spMkLst>
        </pc:spChg>
        <pc:spChg chg="mod">
          <ac:chgData name="NESTOR JULIO HERNANDEZ BOCKER" userId="a413b3be1cc3406f" providerId="LiveId" clId="{DBB6B971-EDC8-47A6-915C-786F2D137E6E}" dt="2023-09-08T00:04:33.980" v="452" actId="1036"/>
          <ac:spMkLst>
            <pc:docMk/>
            <pc:sldMk cId="102766390" sldId="316"/>
            <ac:spMk id="8" creationId="{7BF090BD-2165-AC4E-EBA3-B4A108B98EB9}"/>
          </ac:spMkLst>
        </pc:spChg>
        <pc:cxnChg chg="mod">
          <ac:chgData name="NESTOR JULIO HERNANDEZ BOCKER" userId="a413b3be1cc3406f" providerId="LiveId" clId="{DBB6B971-EDC8-47A6-915C-786F2D137E6E}" dt="2023-09-08T02:51:51.245" v="976" actId="1037"/>
          <ac:cxnSpMkLst>
            <pc:docMk/>
            <pc:sldMk cId="102766390" sldId="316"/>
            <ac:cxnSpMk id="9" creationId="{0F8A8BD0-51E1-D7C6-E890-C6922DCB74C4}"/>
          </ac:cxnSpMkLst>
        </pc:cxnChg>
      </pc:sldChg>
      <pc:sldChg chg="modSp mod">
        <pc:chgData name="NESTOR JULIO HERNANDEZ BOCKER" userId="a413b3be1cc3406f" providerId="LiveId" clId="{DBB6B971-EDC8-47A6-915C-786F2D137E6E}" dt="2023-09-08T02:54:25.822" v="1031" actId="1035"/>
        <pc:sldMkLst>
          <pc:docMk/>
          <pc:sldMk cId="3812210601" sldId="317"/>
        </pc:sldMkLst>
        <pc:spChg chg="mod">
          <ac:chgData name="NESTOR JULIO HERNANDEZ BOCKER" userId="a413b3be1cc3406f" providerId="LiveId" clId="{DBB6B971-EDC8-47A6-915C-786F2D137E6E}" dt="2023-09-08T02:53:12.062" v="987" actId="20577"/>
          <ac:spMkLst>
            <pc:docMk/>
            <pc:sldMk cId="3812210601" sldId="317"/>
            <ac:spMk id="3" creationId="{2EE29001-B57F-3BCD-AB47-DCEBF7657B53}"/>
          </ac:spMkLst>
        </pc:spChg>
        <pc:spChg chg="mod">
          <ac:chgData name="NESTOR JULIO HERNANDEZ BOCKER" userId="a413b3be1cc3406f" providerId="LiveId" clId="{DBB6B971-EDC8-47A6-915C-786F2D137E6E}" dt="2023-09-08T02:53:38.253" v="989" actId="20577"/>
          <ac:spMkLst>
            <pc:docMk/>
            <pc:sldMk cId="3812210601" sldId="317"/>
            <ac:spMk id="5" creationId="{141B4771-F93F-32F8-4CCE-F902A1B56A54}"/>
          </ac:spMkLst>
        </pc:spChg>
        <pc:spChg chg="mod">
          <ac:chgData name="NESTOR JULIO HERNANDEZ BOCKER" userId="a413b3be1cc3406f" providerId="LiveId" clId="{DBB6B971-EDC8-47A6-915C-786F2D137E6E}" dt="2023-09-08T02:54:18.928" v="1019" actId="1036"/>
          <ac:spMkLst>
            <pc:docMk/>
            <pc:sldMk cId="3812210601" sldId="317"/>
            <ac:spMk id="6" creationId="{80A85EB3-32FC-3542-ADC3-05FBB32B907F}"/>
          </ac:spMkLst>
        </pc:spChg>
        <pc:spChg chg="mod">
          <ac:chgData name="NESTOR JULIO HERNANDEZ BOCKER" userId="a413b3be1cc3406f" providerId="LiveId" clId="{DBB6B971-EDC8-47A6-915C-786F2D137E6E}" dt="2023-09-06T03:00:58.799" v="4"/>
          <ac:spMkLst>
            <pc:docMk/>
            <pc:sldMk cId="3812210601" sldId="317"/>
            <ac:spMk id="7" creationId="{469CD69D-8310-32BB-7403-36C4ABF01797}"/>
          </ac:spMkLst>
        </pc:spChg>
        <pc:spChg chg="mod">
          <ac:chgData name="NESTOR JULIO HERNANDEZ BOCKER" userId="a413b3be1cc3406f" providerId="LiveId" clId="{DBB6B971-EDC8-47A6-915C-786F2D137E6E}" dt="2023-09-08T02:54:25.822" v="1031" actId="1035"/>
          <ac:spMkLst>
            <pc:docMk/>
            <pc:sldMk cId="3812210601" sldId="317"/>
            <ac:spMk id="8" creationId="{2CBAB8E9-9405-7A87-2785-3DEFDF9F262E}"/>
          </ac:spMkLst>
        </pc:spChg>
      </pc:sldChg>
      <pc:sldChg chg="addSp modSp mod">
        <pc:chgData name="NESTOR JULIO HERNANDEZ BOCKER" userId="a413b3be1cc3406f" providerId="LiveId" clId="{DBB6B971-EDC8-47A6-915C-786F2D137E6E}" dt="2023-09-08T11:44:05.540" v="1448" actId="1035"/>
        <pc:sldMkLst>
          <pc:docMk/>
          <pc:sldMk cId="417758710" sldId="318"/>
        </pc:sldMkLst>
        <pc:spChg chg="mod">
          <ac:chgData name="NESTOR JULIO HERNANDEZ BOCKER" userId="a413b3be1cc3406f" providerId="LiveId" clId="{DBB6B971-EDC8-47A6-915C-786F2D137E6E}" dt="2023-09-06T02:57:07.871" v="1"/>
          <ac:spMkLst>
            <pc:docMk/>
            <pc:sldMk cId="417758710" sldId="318"/>
            <ac:spMk id="2" creationId="{DD9F74E2-5381-37A7-EA57-B1C4C8DC010B}"/>
          </ac:spMkLst>
        </pc:spChg>
        <pc:spChg chg="mod">
          <ac:chgData name="NESTOR JULIO HERNANDEZ BOCKER" userId="a413b3be1cc3406f" providerId="LiveId" clId="{DBB6B971-EDC8-47A6-915C-786F2D137E6E}" dt="2023-09-06T02:57:07.871" v="1"/>
          <ac:spMkLst>
            <pc:docMk/>
            <pc:sldMk cId="417758710" sldId="318"/>
            <ac:spMk id="7" creationId="{469CD69D-8310-32BB-7403-36C4ABF01797}"/>
          </ac:spMkLst>
        </pc:spChg>
        <pc:spChg chg="add mod">
          <ac:chgData name="NESTOR JULIO HERNANDEZ BOCKER" userId="a413b3be1cc3406f" providerId="LiveId" clId="{DBB6B971-EDC8-47A6-915C-786F2D137E6E}" dt="2023-09-08T11:38:49.145" v="1297" actId="20577"/>
          <ac:spMkLst>
            <pc:docMk/>
            <pc:sldMk cId="417758710" sldId="318"/>
            <ac:spMk id="8" creationId="{EDEB220A-0673-BFFA-FBA7-F9D1ECD306FE}"/>
          </ac:spMkLst>
        </pc:spChg>
        <pc:graphicFrameChg chg="mod">
          <ac:chgData name="NESTOR JULIO HERNANDEZ BOCKER" userId="a413b3be1cc3406f" providerId="LiveId" clId="{DBB6B971-EDC8-47A6-915C-786F2D137E6E}" dt="2023-09-08T11:44:05.540" v="1448" actId="1035"/>
          <ac:graphicFrameMkLst>
            <pc:docMk/>
            <pc:sldMk cId="417758710" sldId="318"/>
            <ac:graphicFrameMk id="3" creationId="{5F4545A9-8C06-B80F-7DD6-6AA9D07BB250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8T11:43:43.313" v="1438" actId="1035"/>
        <pc:sldMkLst>
          <pc:docMk/>
          <pc:sldMk cId="1360156958" sldId="319"/>
        </pc:sldMkLst>
        <pc:spChg chg="mod">
          <ac:chgData name="NESTOR JULIO HERNANDEZ BOCKER" userId="a413b3be1cc3406f" providerId="LiveId" clId="{DBB6B971-EDC8-47A6-915C-786F2D137E6E}" dt="2023-09-06T02:57:07.871" v="1"/>
          <ac:spMkLst>
            <pc:docMk/>
            <pc:sldMk cId="1360156958" sldId="319"/>
            <ac:spMk id="5" creationId="{BBB17AB3-4E94-7186-6B6F-DAD1EB7D243F}"/>
          </ac:spMkLst>
        </pc:spChg>
        <pc:spChg chg="mod">
          <ac:chgData name="NESTOR JULIO HERNANDEZ BOCKER" userId="a413b3be1cc3406f" providerId="LiveId" clId="{DBB6B971-EDC8-47A6-915C-786F2D137E6E}" dt="2023-09-06T02:57:07.871" v="1"/>
          <ac:spMkLst>
            <pc:docMk/>
            <pc:sldMk cId="1360156958" sldId="319"/>
            <ac:spMk id="6" creationId="{0975D6D9-C73A-4534-891E-598D9F6D656A}"/>
          </ac:spMkLst>
        </pc:spChg>
        <pc:graphicFrameChg chg="mod modGraphic">
          <ac:chgData name="NESTOR JULIO HERNANDEZ BOCKER" userId="a413b3be1cc3406f" providerId="LiveId" clId="{DBB6B971-EDC8-47A6-915C-786F2D137E6E}" dt="2023-09-08T11:43:43.313" v="1438" actId="1035"/>
          <ac:graphicFrameMkLst>
            <pc:docMk/>
            <pc:sldMk cId="1360156958" sldId="319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8T02:58:52.937" v="1076" actId="20577"/>
        <pc:sldMkLst>
          <pc:docMk/>
          <pc:sldMk cId="1763648886" sldId="320"/>
        </pc:sldMkLst>
        <pc:spChg chg="mod">
          <ac:chgData name="NESTOR JULIO HERNANDEZ BOCKER" userId="a413b3be1cc3406f" providerId="LiveId" clId="{DBB6B971-EDC8-47A6-915C-786F2D137E6E}" dt="2023-09-08T02:58:31.258" v="1070" actId="20577"/>
          <ac:spMkLst>
            <pc:docMk/>
            <pc:sldMk cId="1763648886" sldId="320"/>
            <ac:spMk id="5" creationId="{B1F0F2F7-9B6C-A37E-444F-5DB957DD133B}"/>
          </ac:spMkLst>
        </pc:spChg>
        <pc:spChg chg="mod">
          <ac:chgData name="NESTOR JULIO HERNANDEZ BOCKER" userId="a413b3be1cc3406f" providerId="LiveId" clId="{DBB6B971-EDC8-47A6-915C-786F2D137E6E}" dt="2023-09-08T02:58:46.467" v="1073" actId="20577"/>
          <ac:spMkLst>
            <pc:docMk/>
            <pc:sldMk cId="1763648886" sldId="320"/>
            <ac:spMk id="6" creationId="{A838B6FE-BC05-0727-F296-229FA20E6BCA}"/>
          </ac:spMkLst>
        </pc:spChg>
        <pc:spChg chg="mod">
          <ac:chgData name="NESTOR JULIO HERNANDEZ BOCKER" userId="a413b3be1cc3406f" providerId="LiveId" clId="{DBB6B971-EDC8-47A6-915C-786F2D137E6E}" dt="2023-09-06T02:57:07.871" v="1"/>
          <ac:spMkLst>
            <pc:docMk/>
            <pc:sldMk cId="1763648886" sldId="320"/>
            <ac:spMk id="7" creationId="{469CD69D-8310-32BB-7403-36C4ABF01797}"/>
          </ac:spMkLst>
        </pc:spChg>
        <pc:spChg chg="mod">
          <ac:chgData name="NESTOR JULIO HERNANDEZ BOCKER" userId="a413b3be1cc3406f" providerId="LiveId" clId="{DBB6B971-EDC8-47A6-915C-786F2D137E6E}" dt="2023-09-08T02:58:24.865" v="1067" actId="1035"/>
          <ac:spMkLst>
            <pc:docMk/>
            <pc:sldMk cId="1763648886" sldId="320"/>
            <ac:spMk id="8" creationId="{68C6A1F5-7321-7AFD-A847-7E44836DBFEF}"/>
          </ac:spMkLst>
        </pc:spChg>
        <pc:spChg chg="mod">
          <ac:chgData name="NESTOR JULIO HERNANDEZ BOCKER" userId="a413b3be1cc3406f" providerId="LiveId" clId="{DBB6B971-EDC8-47A6-915C-786F2D137E6E}" dt="2023-09-08T02:58:52.937" v="1076" actId="20577"/>
          <ac:spMkLst>
            <pc:docMk/>
            <pc:sldMk cId="1763648886" sldId="320"/>
            <ac:spMk id="9" creationId="{B15C3F20-1D7E-41F3-7206-569B464F71CB}"/>
          </ac:spMkLst>
        </pc:spChg>
        <pc:graphicFrameChg chg="mod">
          <ac:chgData name="NESTOR JULIO HERNANDEZ BOCKER" userId="a413b3be1cc3406f" providerId="LiveId" clId="{DBB6B971-EDC8-47A6-915C-786F2D137E6E}" dt="2023-09-08T00:05:25.527" v="457"/>
          <ac:graphicFrameMkLst>
            <pc:docMk/>
            <pc:sldMk cId="1763648886" sldId="320"/>
            <ac:graphicFrameMk id="2" creationId="{4820C0F5-32B8-3205-21C6-728702ADEEA4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8T03:04:28.346" v="1110" actId="20577"/>
        <pc:sldMkLst>
          <pc:docMk/>
          <pc:sldMk cId="3330875486" sldId="321"/>
        </pc:sldMkLst>
        <pc:spChg chg="mod">
          <ac:chgData name="NESTOR JULIO HERNANDEZ BOCKER" userId="a413b3be1cc3406f" providerId="LiveId" clId="{DBB6B971-EDC8-47A6-915C-786F2D137E6E}" dt="2023-09-08T03:04:11.762" v="1104" actId="20577"/>
          <ac:spMkLst>
            <pc:docMk/>
            <pc:sldMk cId="3330875486" sldId="321"/>
            <ac:spMk id="5" creationId="{C914680D-29B3-50D1-6789-AE8CF42A20DD}"/>
          </ac:spMkLst>
        </pc:spChg>
        <pc:spChg chg="mod">
          <ac:chgData name="NESTOR JULIO HERNANDEZ BOCKER" userId="a413b3be1cc3406f" providerId="LiveId" clId="{DBB6B971-EDC8-47A6-915C-786F2D137E6E}" dt="2023-09-08T03:04:20.999" v="1107" actId="20577"/>
          <ac:spMkLst>
            <pc:docMk/>
            <pc:sldMk cId="3330875486" sldId="321"/>
            <ac:spMk id="6" creationId="{5BAC294B-10D7-A38C-76BB-1566CB5101E7}"/>
          </ac:spMkLst>
        </pc:spChg>
        <pc:spChg chg="mod">
          <ac:chgData name="NESTOR JULIO HERNANDEZ BOCKER" userId="a413b3be1cc3406f" providerId="LiveId" clId="{DBB6B971-EDC8-47A6-915C-786F2D137E6E}" dt="2023-09-06T03:00:58.799" v="4"/>
          <ac:spMkLst>
            <pc:docMk/>
            <pc:sldMk cId="3330875486" sldId="321"/>
            <ac:spMk id="7" creationId="{469CD69D-8310-32BB-7403-36C4ABF01797}"/>
          </ac:spMkLst>
        </pc:spChg>
        <pc:spChg chg="mod">
          <ac:chgData name="NESTOR JULIO HERNANDEZ BOCKER" userId="a413b3be1cc3406f" providerId="LiveId" clId="{DBB6B971-EDC8-47A6-915C-786F2D137E6E}" dt="2023-09-08T03:04:28.346" v="1110" actId="20577"/>
          <ac:spMkLst>
            <pc:docMk/>
            <pc:sldMk cId="3330875486" sldId="321"/>
            <ac:spMk id="8" creationId="{1ED3333E-9147-82D3-3E5E-6D0105C08B89}"/>
          </ac:spMkLst>
        </pc:spChg>
        <pc:spChg chg="mod">
          <ac:chgData name="NESTOR JULIO HERNANDEZ BOCKER" userId="a413b3be1cc3406f" providerId="LiveId" clId="{DBB6B971-EDC8-47A6-915C-786F2D137E6E}" dt="2023-09-08T03:04:05.118" v="1101" actId="1036"/>
          <ac:spMkLst>
            <pc:docMk/>
            <pc:sldMk cId="3330875486" sldId="321"/>
            <ac:spMk id="9" creationId="{AD2880AA-3001-E064-27C8-B2483A4D9010}"/>
          </ac:spMkLst>
        </pc:spChg>
      </pc:sldChg>
      <pc:sldChg chg="delSp modSp mod">
        <pc:chgData name="NESTOR JULIO HERNANDEZ BOCKER" userId="a413b3be1cc3406f" providerId="LiveId" clId="{DBB6B971-EDC8-47A6-915C-786F2D137E6E}" dt="2023-09-08T02:39:14.952" v="892" actId="1035"/>
        <pc:sldMkLst>
          <pc:docMk/>
          <pc:sldMk cId="200782912" sldId="322"/>
        </pc:sldMkLst>
        <pc:spChg chg="mod">
          <ac:chgData name="NESTOR JULIO HERNANDEZ BOCKER" userId="a413b3be1cc3406f" providerId="LiveId" clId="{DBB6B971-EDC8-47A6-915C-786F2D137E6E}" dt="2023-09-06T03:07:27.048" v="56" actId="1038"/>
          <ac:spMkLst>
            <pc:docMk/>
            <pc:sldMk cId="200782912" sldId="322"/>
            <ac:spMk id="11" creationId="{9672C625-ECFA-84A1-1ABD-6D847B4F0CA9}"/>
          </ac:spMkLst>
        </pc:spChg>
        <pc:spChg chg="del">
          <ac:chgData name="NESTOR JULIO HERNANDEZ BOCKER" userId="a413b3be1cc3406f" providerId="LiveId" clId="{DBB6B971-EDC8-47A6-915C-786F2D137E6E}" dt="2023-09-08T00:07:38.229" v="594" actId="478"/>
          <ac:spMkLst>
            <pc:docMk/>
            <pc:sldMk cId="200782912" sldId="322"/>
            <ac:spMk id="13" creationId="{8A9D8E3D-B54C-010D-D98B-240F4ECCEDBD}"/>
          </ac:spMkLst>
        </pc:spChg>
        <pc:spChg chg="mod">
          <ac:chgData name="NESTOR JULIO HERNANDEZ BOCKER" userId="a413b3be1cc3406f" providerId="LiveId" clId="{DBB6B971-EDC8-47A6-915C-786F2D137E6E}" dt="2023-09-06T03:07:27.048" v="56" actId="1038"/>
          <ac:spMkLst>
            <pc:docMk/>
            <pc:sldMk cId="200782912" sldId="322"/>
            <ac:spMk id="16" creationId="{137A1BCE-FFB7-2D33-A1E3-5A068C6D4283}"/>
          </ac:spMkLst>
        </pc:spChg>
        <pc:spChg chg="mod">
          <ac:chgData name="NESTOR JULIO HERNANDEZ BOCKER" userId="a413b3be1cc3406f" providerId="LiveId" clId="{DBB6B971-EDC8-47A6-915C-786F2D137E6E}" dt="2023-09-06T03:08:18.017" v="107" actId="1037"/>
          <ac:spMkLst>
            <pc:docMk/>
            <pc:sldMk cId="200782912" sldId="322"/>
            <ac:spMk id="19" creationId="{AD66BA74-741E-4BC9-2A55-DDA6AD69E418}"/>
          </ac:spMkLst>
        </pc:spChg>
        <pc:spChg chg="mod">
          <ac:chgData name="NESTOR JULIO HERNANDEZ BOCKER" userId="a413b3be1cc3406f" providerId="LiveId" clId="{DBB6B971-EDC8-47A6-915C-786F2D137E6E}" dt="2023-09-06T03:08:18.017" v="107" actId="1037"/>
          <ac:spMkLst>
            <pc:docMk/>
            <pc:sldMk cId="200782912" sldId="322"/>
            <ac:spMk id="20" creationId="{C8264750-E7D6-3C17-65ED-7417ED59D0DB}"/>
          </ac:spMkLst>
        </pc:spChg>
        <pc:spChg chg="mod">
          <ac:chgData name="NESTOR JULIO HERNANDEZ BOCKER" userId="a413b3be1cc3406f" providerId="LiveId" clId="{DBB6B971-EDC8-47A6-915C-786F2D137E6E}" dt="2023-09-06T03:08:18.017" v="107" actId="1037"/>
          <ac:spMkLst>
            <pc:docMk/>
            <pc:sldMk cId="200782912" sldId="322"/>
            <ac:spMk id="21" creationId="{016E6399-0428-E9A1-00D7-2BFB286928DD}"/>
          </ac:spMkLst>
        </pc:spChg>
        <pc:spChg chg="mod">
          <ac:chgData name="NESTOR JULIO HERNANDEZ BOCKER" userId="a413b3be1cc3406f" providerId="LiveId" clId="{DBB6B971-EDC8-47A6-915C-786F2D137E6E}" dt="2023-09-06T03:07:45.209" v="78" actId="1037"/>
          <ac:spMkLst>
            <pc:docMk/>
            <pc:sldMk cId="200782912" sldId="322"/>
            <ac:spMk id="22" creationId="{B1FA700D-924E-CC90-6CC4-BCDF7225CDCE}"/>
          </ac:spMkLst>
        </pc:spChg>
        <pc:spChg chg="mod">
          <ac:chgData name="NESTOR JULIO HERNANDEZ BOCKER" userId="a413b3be1cc3406f" providerId="LiveId" clId="{DBB6B971-EDC8-47A6-915C-786F2D137E6E}" dt="2023-09-06T03:07:45.209" v="78" actId="1037"/>
          <ac:spMkLst>
            <pc:docMk/>
            <pc:sldMk cId="200782912" sldId="322"/>
            <ac:spMk id="23" creationId="{13D848D4-25FD-0B58-148D-B78FB59D530A}"/>
          </ac:spMkLst>
        </pc:spChg>
        <pc:spChg chg="mod">
          <ac:chgData name="NESTOR JULIO HERNANDEZ BOCKER" userId="a413b3be1cc3406f" providerId="LiveId" clId="{DBB6B971-EDC8-47A6-915C-786F2D137E6E}" dt="2023-09-06T03:08:08.628" v="96" actId="1037"/>
          <ac:spMkLst>
            <pc:docMk/>
            <pc:sldMk cId="200782912" sldId="322"/>
            <ac:spMk id="25" creationId="{56AA1987-5211-3876-A46C-AA42BA969A10}"/>
          </ac:spMkLst>
        </pc:spChg>
        <pc:spChg chg="mod">
          <ac:chgData name="NESTOR JULIO HERNANDEZ BOCKER" userId="a413b3be1cc3406f" providerId="LiveId" clId="{DBB6B971-EDC8-47A6-915C-786F2D137E6E}" dt="2023-09-06T03:08:08.628" v="96" actId="1037"/>
          <ac:spMkLst>
            <pc:docMk/>
            <pc:sldMk cId="200782912" sldId="322"/>
            <ac:spMk id="26" creationId="{E9683168-7C74-B9CD-903C-0A0B2C08B87A}"/>
          </ac:spMkLst>
        </pc:spChg>
        <pc:spChg chg="mod">
          <ac:chgData name="NESTOR JULIO HERNANDEZ BOCKER" userId="a413b3be1cc3406f" providerId="LiveId" clId="{DBB6B971-EDC8-47A6-915C-786F2D137E6E}" dt="2023-09-06T03:08:01.308" v="92" actId="1037"/>
          <ac:spMkLst>
            <pc:docMk/>
            <pc:sldMk cId="200782912" sldId="322"/>
            <ac:spMk id="27" creationId="{EA61F252-1652-E247-4042-2243379664BD}"/>
          </ac:spMkLst>
        </pc:spChg>
        <pc:spChg chg="mod ord">
          <ac:chgData name="NESTOR JULIO HERNANDEZ BOCKER" userId="a413b3be1cc3406f" providerId="LiveId" clId="{DBB6B971-EDC8-47A6-915C-786F2D137E6E}" dt="2023-09-06T03:09:46.567" v="174" actId="167"/>
          <ac:spMkLst>
            <pc:docMk/>
            <pc:sldMk cId="200782912" sldId="322"/>
            <ac:spMk id="28" creationId="{4C739B67-2B4B-4B5D-7D58-82FDF13C35B4}"/>
          </ac:spMkLst>
        </pc:spChg>
        <pc:spChg chg="mod ord">
          <ac:chgData name="NESTOR JULIO HERNANDEZ BOCKER" userId="a413b3be1cc3406f" providerId="LiveId" clId="{DBB6B971-EDC8-47A6-915C-786F2D137E6E}" dt="2023-09-08T00:07:33.984" v="593" actId="1038"/>
          <ac:spMkLst>
            <pc:docMk/>
            <pc:sldMk cId="200782912" sldId="322"/>
            <ac:spMk id="29" creationId="{4198F890-F860-7A2C-F308-42F1061952B8}"/>
          </ac:spMkLst>
        </pc:spChg>
        <pc:spChg chg="mod">
          <ac:chgData name="NESTOR JULIO HERNANDEZ BOCKER" userId="a413b3be1cc3406f" providerId="LiveId" clId="{DBB6B971-EDC8-47A6-915C-786F2D137E6E}" dt="2023-09-06T03:09:20.008" v="171" actId="1037"/>
          <ac:spMkLst>
            <pc:docMk/>
            <pc:sldMk cId="200782912" sldId="322"/>
            <ac:spMk id="31" creationId="{04F6DB8E-A0CD-70DD-FE8D-A69B914223A5}"/>
          </ac:spMkLst>
        </pc:spChg>
        <pc:spChg chg="mod">
          <ac:chgData name="NESTOR JULIO HERNANDEZ BOCKER" userId="a413b3be1cc3406f" providerId="LiveId" clId="{DBB6B971-EDC8-47A6-915C-786F2D137E6E}" dt="2023-09-06T03:09:20.008" v="171" actId="1037"/>
          <ac:spMkLst>
            <pc:docMk/>
            <pc:sldMk cId="200782912" sldId="322"/>
            <ac:spMk id="32" creationId="{DB937834-7598-17C5-4129-A2518EEC49E3}"/>
          </ac:spMkLst>
        </pc:spChg>
        <pc:spChg chg="mod">
          <ac:chgData name="NESTOR JULIO HERNANDEZ BOCKER" userId="a413b3be1cc3406f" providerId="LiveId" clId="{DBB6B971-EDC8-47A6-915C-786F2D137E6E}" dt="2023-09-06T03:09:20.008" v="171" actId="1037"/>
          <ac:spMkLst>
            <pc:docMk/>
            <pc:sldMk cId="200782912" sldId="322"/>
            <ac:spMk id="33" creationId="{2B07655D-B263-4627-EB3B-DBA3EB751C66}"/>
          </ac:spMkLst>
        </pc:spChg>
        <pc:spChg chg="mod">
          <ac:chgData name="NESTOR JULIO HERNANDEZ BOCKER" userId="a413b3be1cc3406f" providerId="LiveId" clId="{DBB6B971-EDC8-47A6-915C-786F2D137E6E}" dt="2023-09-06T03:10:05.627" v="188" actId="1038"/>
          <ac:spMkLst>
            <pc:docMk/>
            <pc:sldMk cId="200782912" sldId="322"/>
            <ac:spMk id="35" creationId="{554E5472-C6AB-322D-A159-AAA746A8D6B6}"/>
          </ac:spMkLst>
        </pc:spChg>
        <pc:spChg chg="mod">
          <ac:chgData name="NESTOR JULIO HERNANDEZ BOCKER" userId="a413b3be1cc3406f" providerId="LiveId" clId="{DBB6B971-EDC8-47A6-915C-786F2D137E6E}" dt="2023-09-06T03:10:05.627" v="188" actId="1038"/>
          <ac:spMkLst>
            <pc:docMk/>
            <pc:sldMk cId="200782912" sldId="322"/>
            <ac:spMk id="36" creationId="{390A071B-8E8C-BE41-8E65-DDAC2A535855}"/>
          </ac:spMkLst>
        </pc:spChg>
        <pc:spChg chg="mod">
          <ac:chgData name="NESTOR JULIO HERNANDEZ BOCKER" userId="a413b3be1cc3406f" providerId="LiveId" clId="{DBB6B971-EDC8-47A6-915C-786F2D137E6E}" dt="2023-09-06T03:10:18.129" v="208" actId="1038"/>
          <ac:spMkLst>
            <pc:docMk/>
            <pc:sldMk cId="200782912" sldId="322"/>
            <ac:spMk id="38" creationId="{71D01A17-3BB9-4822-EE75-484BD60E6345}"/>
          </ac:spMkLst>
        </pc:spChg>
        <pc:spChg chg="mod">
          <ac:chgData name="NESTOR JULIO HERNANDEZ BOCKER" userId="a413b3be1cc3406f" providerId="LiveId" clId="{DBB6B971-EDC8-47A6-915C-786F2D137E6E}" dt="2023-09-06T03:10:18.129" v="208" actId="1038"/>
          <ac:spMkLst>
            <pc:docMk/>
            <pc:sldMk cId="200782912" sldId="322"/>
            <ac:spMk id="39" creationId="{52E0B854-11AC-8B32-B551-9C46385E62A0}"/>
          </ac:spMkLst>
        </pc:spChg>
        <pc:spChg chg="mod">
          <ac:chgData name="NESTOR JULIO HERNANDEZ BOCKER" userId="a413b3be1cc3406f" providerId="LiveId" clId="{DBB6B971-EDC8-47A6-915C-786F2D137E6E}" dt="2023-09-06T03:10:18.129" v="208" actId="1038"/>
          <ac:spMkLst>
            <pc:docMk/>
            <pc:sldMk cId="200782912" sldId="322"/>
            <ac:spMk id="40" creationId="{C3560645-B704-473E-CB5A-CF7D60271880}"/>
          </ac:spMkLst>
        </pc:spChg>
        <pc:graphicFrameChg chg="mod">
          <ac:chgData name="NESTOR JULIO HERNANDEZ BOCKER" userId="a413b3be1cc3406f" providerId="LiveId" clId="{DBB6B971-EDC8-47A6-915C-786F2D137E6E}" dt="2023-09-08T02:39:14.952" v="892" actId="1035"/>
          <ac:graphicFrameMkLst>
            <pc:docMk/>
            <pc:sldMk cId="200782912" sldId="322"/>
            <ac:graphicFrameMk id="17" creationId="{07C5C583-BE99-4E9B-4F0E-21ACB0FBD610}"/>
          </ac:graphicFrameMkLst>
        </pc:graphicFrameChg>
        <pc:graphicFrameChg chg="mod ord">
          <ac:chgData name="NESTOR JULIO HERNANDEZ BOCKER" userId="a413b3be1cc3406f" providerId="LiveId" clId="{DBB6B971-EDC8-47A6-915C-786F2D137E6E}" dt="2023-09-08T02:34:59.947" v="849" actId="1036"/>
          <ac:graphicFrameMkLst>
            <pc:docMk/>
            <pc:sldMk cId="200782912" sldId="322"/>
            <ac:graphicFrameMk id="34" creationId="{07F63D6F-99BB-DA19-EB94-A50A51F7D5FE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8T03:17:11.609" v="1119" actId="1036"/>
        <pc:sldMkLst>
          <pc:docMk/>
          <pc:sldMk cId="3631758431" sldId="328"/>
        </pc:sldMkLst>
        <pc:spChg chg="mod">
          <ac:chgData name="NESTOR JULIO HERNANDEZ BOCKER" userId="a413b3be1cc3406f" providerId="LiveId" clId="{DBB6B971-EDC8-47A6-915C-786F2D137E6E}" dt="2023-09-08T03:17:11.609" v="1119" actId="1036"/>
          <ac:spMkLst>
            <pc:docMk/>
            <pc:sldMk cId="3631758431" sldId="328"/>
            <ac:spMk id="3" creationId="{F5EBBC47-9ACD-482A-0D48-328D6FB10DD3}"/>
          </ac:spMkLst>
        </pc:spChg>
        <pc:spChg chg="mod">
          <ac:chgData name="NESTOR JULIO HERNANDEZ BOCKER" userId="a413b3be1cc3406f" providerId="LiveId" clId="{DBB6B971-EDC8-47A6-915C-786F2D137E6E}" dt="2023-09-06T02:57:07.871" v="1"/>
          <ac:spMkLst>
            <pc:docMk/>
            <pc:sldMk cId="3631758431" sldId="328"/>
            <ac:spMk id="7" creationId="{469CD69D-8310-32BB-7403-36C4ABF01797}"/>
          </ac:spMkLst>
        </pc:spChg>
      </pc:sldChg>
      <pc:sldChg chg="modSp mod">
        <pc:chgData name="NESTOR JULIO HERNANDEZ BOCKER" userId="a413b3be1cc3406f" providerId="LiveId" clId="{DBB6B971-EDC8-47A6-915C-786F2D137E6E}" dt="2023-09-08T11:43:32.748" v="1428" actId="1035"/>
        <pc:sldMkLst>
          <pc:docMk/>
          <pc:sldMk cId="3726187029" sldId="329"/>
        </pc:sldMkLst>
        <pc:spChg chg="mod">
          <ac:chgData name="NESTOR JULIO HERNANDEZ BOCKER" userId="a413b3be1cc3406f" providerId="LiveId" clId="{DBB6B971-EDC8-47A6-915C-786F2D137E6E}" dt="2023-09-06T03:00:58.799" v="4"/>
          <ac:spMkLst>
            <pc:docMk/>
            <pc:sldMk cId="3726187029" sldId="329"/>
            <ac:spMk id="7" creationId="{469CD69D-8310-32BB-7403-36C4ABF01797}"/>
          </ac:spMkLst>
        </pc:spChg>
        <pc:graphicFrameChg chg="mod">
          <ac:chgData name="NESTOR JULIO HERNANDEZ BOCKER" userId="a413b3be1cc3406f" providerId="LiveId" clId="{DBB6B971-EDC8-47A6-915C-786F2D137E6E}" dt="2023-09-08T11:43:32.748" v="1428" actId="1035"/>
          <ac:graphicFrameMkLst>
            <pc:docMk/>
            <pc:sldMk cId="3726187029" sldId="329"/>
            <ac:graphicFrameMk id="3" creationId="{5F4545A9-8C06-B80F-7DD6-6AA9D07BB250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8T11:42:28.173" v="1408" actId="1035"/>
        <pc:sldMkLst>
          <pc:docMk/>
          <pc:sldMk cId="3844795882" sldId="330"/>
        </pc:sldMkLst>
        <pc:spChg chg="mod">
          <ac:chgData name="NESTOR JULIO HERNANDEZ BOCKER" userId="a413b3be1cc3406f" providerId="LiveId" clId="{DBB6B971-EDC8-47A6-915C-786F2D137E6E}" dt="2023-09-06T03:00:58.799" v="4"/>
          <ac:spMkLst>
            <pc:docMk/>
            <pc:sldMk cId="3844795882" sldId="330"/>
            <ac:spMk id="5" creationId="{BBB17AB3-4E94-7186-6B6F-DAD1EB7D243F}"/>
          </ac:spMkLst>
        </pc:spChg>
        <pc:graphicFrameChg chg="mod">
          <ac:chgData name="NESTOR JULIO HERNANDEZ BOCKER" userId="a413b3be1cc3406f" providerId="LiveId" clId="{DBB6B971-EDC8-47A6-915C-786F2D137E6E}" dt="2023-09-08T11:42:28.173" v="1408" actId="1035"/>
          <ac:graphicFrameMkLst>
            <pc:docMk/>
            <pc:sldMk cId="3844795882" sldId="330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8T03:02:33.197" v="1084" actId="20577"/>
        <pc:sldMkLst>
          <pc:docMk/>
          <pc:sldMk cId="1999066587" sldId="331"/>
        </pc:sldMkLst>
        <pc:spChg chg="mod">
          <ac:chgData name="NESTOR JULIO HERNANDEZ BOCKER" userId="a413b3be1cc3406f" providerId="LiveId" clId="{DBB6B971-EDC8-47A6-915C-786F2D137E6E}" dt="2023-09-08T03:02:33.197" v="1084" actId="20577"/>
          <ac:spMkLst>
            <pc:docMk/>
            <pc:sldMk cId="1999066587" sldId="331"/>
            <ac:spMk id="3" creationId="{7C354C09-09DF-9C19-0A4F-FD250AC1C21E}"/>
          </ac:spMkLst>
        </pc:spChg>
        <pc:spChg chg="mod">
          <ac:chgData name="NESTOR JULIO HERNANDEZ BOCKER" userId="a413b3be1cc3406f" providerId="LiveId" clId="{DBB6B971-EDC8-47A6-915C-786F2D137E6E}" dt="2023-09-06T02:57:07.871" v="1"/>
          <ac:spMkLst>
            <pc:docMk/>
            <pc:sldMk cId="1999066587" sldId="331"/>
            <ac:spMk id="7" creationId="{469CD69D-8310-32BB-7403-36C4ABF01797}"/>
          </ac:spMkLst>
        </pc:spChg>
      </pc:sldChg>
      <pc:sldChg chg="addSp modSp mod">
        <pc:chgData name="NESTOR JULIO HERNANDEZ BOCKER" userId="a413b3be1cc3406f" providerId="LiveId" clId="{DBB6B971-EDC8-47A6-915C-786F2D137E6E}" dt="2023-09-08T11:45:09.508" v="1489" actId="1036"/>
        <pc:sldMkLst>
          <pc:docMk/>
          <pc:sldMk cId="2501195012" sldId="332"/>
        </pc:sldMkLst>
        <pc:spChg chg="mod">
          <ac:chgData name="NESTOR JULIO HERNANDEZ BOCKER" userId="a413b3be1cc3406f" providerId="LiveId" clId="{DBB6B971-EDC8-47A6-915C-786F2D137E6E}" dt="2023-09-06T03:00:58.799" v="4"/>
          <ac:spMkLst>
            <pc:docMk/>
            <pc:sldMk cId="2501195012" sldId="332"/>
            <ac:spMk id="7" creationId="{469CD69D-8310-32BB-7403-36C4ABF01797}"/>
          </ac:spMkLst>
        </pc:spChg>
        <pc:spChg chg="add mod">
          <ac:chgData name="NESTOR JULIO HERNANDEZ BOCKER" userId="a413b3be1cc3406f" providerId="LiveId" clId="{DBB6B971-EDC8-47A6-915C-786F2D137E6E}" dt="2023-09-08T11:45:09.508" v="1489" actId="1036"/>
          <ac:spMkLst>
            <pc:docMk/>
            <pc:sldMk cId="2501195012" sldId="332"/>
            <ac:spMk id="8" creationId="{18306A8F-93FC-8D6A-4EFE-18D8C2A64E56}"/>
          </ac:spMkLst>
        </pc:spChg>
        <pc:graphicFrameChg chg="mod">
          <ac:chgData name="NESTOR JULIO HERNANDEZ BOCKER" userId="a413b3be1cc3406f" providerId="LiveId" clId="{DBB6B971-EDC8-47A6-915C-786F2D137E6E}" dt="2023-09-08T11:42:08.070" v="1368" actId="1035"/>
          <ac:graphicFrameMkLst>
            <pc:docMk/>
            <pc:sldMk cId="2501195012" sldId="332"/>
            <ac:graphicFrameMk id="3" creationId="{5F4545A9-8C06-B80F-7DD6-6AA9D07BB250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8T11:42:18.450" v="1388" actId="1035"/>
        <pc:sldMkLst>
          <pc:docMk/>
          <pc:sldMk cId="3160605606" sldId="333"/>
        </pc:sldMkLst>
        <pc:spChg chg="mod">
          <ac:chgData name="NESTOR JULIO HERNANDEZ BOCKER" userId="a413b3be1cc3406f" providerId="LiveId" clId="{DBB6B971-EDC8-47A6-915C-786F2D137E6E}" dt="2023-09-06T03:00:58.799" v="4"/>
          <ac:spMkLst>
            <pc:docMk/>
            <pc:sldMk cId="3160605606" sldId="333"/>
            <ac:spMk id="5" creationId="{BBB17AB3-4E94-7186-6B6F-DAD1EB7D243F}"/>
          </ac:spMkLst>
        </pc:spChg>
        <pc:graphicFrameChg chg="mod">
          <ac:chgData name="NESTOR JULIO HERNANDEZ BOCKER" userId="a413b3be1cc3406f" providerId="LiveId" clId="{DBB6B971-EDC8-47A6-915C-786F2D137E6E}" dt="2023-09-08T11:42:18.450" v="1388" actId="1035"/>
          <ac:graphicFrameMkLst>
            <pc:docMk/>
            <pc:sldMk cId="3160605606" sldId="333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8T02:40:15.226" v="900" actId="27918"/>
        <pc:sldMkLst>
          <pc:docMk/>
          <pc:sldMk cId="1160910596" sldId="334"/>
        </pc:sldMkLst>
        <pc:spChg chg="mod">
          <ac:chgData name="NESTOR JULIO HERNANDEZ BOCKER" userId="a413b3be1cc3406f" providerId="LiveId" clId="{DBB6B971-EDC8-47A6-915C-786F2D137E6E}" dt="2023-09-06T03:12:25.370" v="312" actId="1037"/>
          <ac:spMkLst>
            <pc:docMk/>
            <pc:sldMk cId="1160910596" sldId="334"/>
            <ac:spMk id="5" creationId="{0AFAD0C6-8E47-3C4B-4199-D52587E84AE5}"/>
          </ac:spMkLst>
        </pc:spChg>
        <pc:spChg chg="mod">
          <ac:chgData name="NESTOR JULIO HERNANDEZ BOCKER" userId="a413b3be1cc3406f" providerId="LiveId" clId="{DBB6B971-EDC8-47A6-915C-786F2D137E6E}" dt="2023-09-06T03:12:25.370" v="312" actId="1037"/>
          <ac:spMkLst>
            <pc:docMk/>
            <pc:sldMk cId="1160910596" sldId="334"/>
            <ac:spMk id="6" creationId="{40CF01D8-D9CD-7D96-C49E-BEFBB42B1D65}"/>
          </ac:spMkLst>
        </pc:spChg>
        <pc:spChg chg="mod">
          <ac:chgData name="NESTOR JULIO HERNANDEZ BOCKER" userId="a413b3be1cc3406f" providerId="LiveId" clId="{DBB6B971-EDC8-47A6-915C-786F2D137E6E}" dt="2023-09-06T03:10:47.670" v="240" actId="1038"/>
          <ac:spMkLst>
            <pc:docMk/>
            <pc:sldMk cId="1160910596" sldId="334"/>
            <ac:spMk id="8" creationId="{FEBFC703-50D8-FD0E-6B93-78984134BBBE}"/>
          </ac:spMkLst>
        </pc:spChg>
        <pc:spChg chg="mod">
          <ac:chgData name="NESTOR JULIO HERNANDEZ BOCKER" userId="a413b3be1cc3406f" providerId="LiveId" clId="{DBB6B971-EDC8-47A6-915C-786F2D137E6E}" dt="2023-09-06T03:10:47.670" v="240" actId="1038"/>
          <ac:spMkLst>
            <pc:docMk/>
            <pc:sldMk cId="1160910596" sldId="334"/>
            <ac:spMk id="9" creationId="{6E111BC9-8330-75A9-A8B3-69471AB8560C}"/>
          </ac:spMkLst>
        </pc:spChg>
        <pc:spChg chg="mod">
          <ac:chgData name="NESTOR JULIO HERNANDEZ BOCKER" userId="a413b3be1cc3406f" providerId="LiveId" clId="{DBB6B971-EDC8-47A6-915C-786F2D137E6E}" dt="2023-09-06T03:10:47.670" v="240" actId="1038"/>
          <ac:spMkLst>
            <pc:docMk/>
            <pc:sldMk cId="1160910596" sldId="334"/>
            <ac:spMk id="44" creationId="{13B6C6B7-3DE9-A9C4-6852-7724C6AD680C}"/>
          </ac:spMkLst>
        </pc:spChg>
        <pc:spChg chg="mod">
          <ac:chgData name="NESTOR JULIO HERNANDEZ BOCKER" userId="a413b3be1cc3406f" providerId="LiveId" clId="{DBB6B971-EDC8-47A6-915C-786F2D137E6E}" dt="2023-09-06T03:10:47.670" v="240" actId="1038"/>
          <ac:spMkLst>
            <pc:docMk/>
            <pc:sldMk cId="1160910596" sldId="334"/>
            <ac:spMk id="45" creationId="{DF720C7C-E337-4A98-2DD2-629CCB81982C}"/>
          </ac:spMkLst>
        </pc:spChg>
        <pc:spChg chg="mod">
          <ac:chgData name="NESTOR JULIO HERNANDEZ BOCKER" userId="a413b3be1cc3406f" providerId="LiveId" clId="{DBB6B971-EDC8-47A6-915C-786F2D137E6E}" dt="2023-09-06T03:10:47.670" v="240" actId="1038"/>
          <ac:spMkLst>
            <pc:docMk/>
            <pc:sldMk cId="1160910596" sldId="334"/>
            <ac:spMk id="46" creationId="{801CBFE2-3E8F-B81B-17A5-953CF1CEE262}"/>
          </ac:spMkLst>
        </pc:spChg>
        <pc:spChg chg="mod">
          <ac:chgData name="NESTOR JULIO HERNANDEZ BOCKER" userId="a413b3be1cc3406f" providerId="LiveId" clId="{DBB6B971-EDC8-47A6-915C-786F2D137E6E}" dt="2023-09-06T03:11:20.218" v="280" actId="1037"/>
          <ac:spMkLst>
            <pc:docMk/>
            <pc:sldMk cId="1160910596" sldId="334"/>
            <ac:spMk id="47" creationId="{ACDA8386-E471-ECB9-A80E-3319DA82E0BB}"/>
          </ac:spMkLst>
        </pc:spChg>
        <pc:spChg chg="mod">
          <ac:chgData name="NESTOR JULIO HERNANDEZ BOCKER" userId="a413b3be1cc3406f" providerId="LiveId" clId="{DBB6B971-EDC8-47A6-915C-786F2D137E6E}" dt="2023-09-06T03:11:20.218" v="280" actId="1037"/>
          <ac:spMkLst>
            <pc:docMk/>
            <pc:sldMk cId="1160910596" sldId="334"/>
            <ac:spMk id="48" creationId="{3182F00C-9C84-1E30-69DA-D35D05E84AAE}"/>
          </ac:spMkLst>
        </pc:spChg>
        <pc:spChg chg="mod">
          <ac:chgData name="NESTOR JULIO HERNANDEZ BOCKER" userId="a413b3be1cc3406f" providerId="LiveId" clId="{DBB6B971-EDC8-47A6-915C-786F2D137E6E}" dt="2023-09-06T03:11:20.218" v="280" actId="1037"/>
          <ac:spMkLst>
            <pc:docMk/>
            <pc:sldMk cId="1160910596" sldId="334"/>
            <ac:spMk id="50" creationId="{01AE5D79-E35A-B510-7F19-ABF594F4E753}"/>
          </ac:spMkLst>
        </pc:spChg>
        <pc:spChg chg="mod">
          <ac:chgData name="NESTOR JULIO HERNANDEZ BOCKER" userId="a413b3be1cc3406f" providerId="LiveId" clId="{DBB6B971-EDC8-47A6-915C-786F2D137E6E}" dt="2023-09-06T03:11:20.218" v="280" actId="1037"/>
          <ac:spMkLst>
            <pc:docMk/>
            <pc:sldMk cId="1160910596" sldId="334"/>
            <ac:spMk id="51" creationId="{28C6E999-C86B-BB67-7BC4-BBDBC72CBB41}"/>
          </ac:spMkLst>
        </pc:spChg>
        <pc:spChg chg="mod">
          <ac:chgData name="NESTOR JULIO HERNANDEZ BOCKER" userId="a413b3be1cc3406f" providerId="LiveId" clId="{DBB6B971-EDC8-47A6-915C-786F2D137E6E}" dt="2023-09-06T03:11:20.218" v="280" actId="1037"/>
          <ac:spMkLst>
            <pc:docMk/>
            <pc:sldMk cId="1160910596" sldId="334"/>
            <ac:spMk id="52" creationId="{7967C572-BF2F-0E03-8B7D-5B7B34F4EDC4}"/>
          </ac:spMkLst>
        </pc:spChg>
        <pc:spChg chg="mod">
          <ac:chgData name="NESTOR JULIO HERNANDEZ BOCKER" userId="a413b3be1cc3406f" providerId="LiveId" clId="{DBB6B971-EDC8-47A6-915C-786F2D137E6E}" dt="2023-09-06T03:12:25.370" v="312" actId="1037"/>
          <ac:spMkLst>
            <pc:docMk/>
            <pc:sldMk cId="1160910596" sldId="334"/>
            <ac:spMk id="54" creationId="{77250985-050F-47F8-617F-0C933785C197}"/>
          </ac:spMkLst>
        </pc:spChg>
        <pc:spChg chg="mod">
          <ac:chgData name="NESTOR JULIO HERNANDEZ BOCKER" userId="a413b3be1cc3406f" providerId="LiveId" clId="{DBB6B971-EDC8-47A6-915C-786F2D137E6E}" dt="2023-09-06T03:12:25.370" v="312" actId="1037"/>
          <ac:spMkLst>
            <pc:docMk/>
            <pc:sldMk cId="1160910596" sldId="334"/>
            <ac:spMk id="55" creationId="{059B3BB5-9162-9A79-FE59-18C2CE74EC84}"/>
          </ac:spMkLst>
        </pc:spChg>
        <pc:spChg chg="mod">
          <ac:chgData name="NESTOR JULIO HERNANDEZ BOCKER" userId="a413b3be1cc3406f" providerId="LiveId" clId="{DBB6B971-EDC8-47A6-915C-786F2D137E6E}" dt="2023-09-06T03:12:25.370" v="312" actId="1037"/>
          <ac:spMkLst>
            <pc:docMk/>
            <pc:sldMk cId="1160910596" sldId="334"/>
            <ac:spMk id="56" creationId="{BF4B094E-69D4-0E2E-1C84-77A9D21747B9}"/>
          </ac:spMkLst>
        </pc:spChg>
        <pc:spChg chg="mod">
          <ac:chgData name="NESTOR JULIO HERNANDEZ BOCKER" userId="a413b3be1cc3406f" providerId="LiveId" clId="{DBB6B971-EDC8-47A6-915C-786F2D137E6E}" dt="2023-09-06T03:12:53.367" v="349" actId="1038"/>
          <ac:spMkLst>
            <pc:docMk/>
            <pc:sldMk cId="1160910596" sldId="334"/>
            <ac:spMk id="57" creationId="{86F09F13-C271-997D-AF4F-63198085788F}"/>
          </ac:spMkLst>
        </pc:spChg>
        <pc:spChg chg="mod">
          <ac:chgData name="NESTOR JULIO HERNANDEZ BOCKER" userId="a413b3be1cc3406f" providerId="LiveId" clId="{DBB6B971-EDC8-47A6-915C-786F2D137E6E}" dt="2023-09-06T03:12:53.367" v="349" actId="1038"/>
          <ac:spMkLst>
            <pc:docMk/>
            <pc:sldMk cId="1160910596" sldId="334"/>
            <ac:spMk id="58" creationId="{D53850D1-EF14-00E1-2818-0D6E9A7BC077}"/>
          </ac:spMkLst>
        </pc:spChg>
        <pc:spChg chg="mod">
          <ac:chgData name="NESTOR JULIO HERNANDEZ BOCKER" userId="a413b3be1cc3406f" providerId="LiveId" clId="{DBB6B971-EDC8-47A6-915C-786F2D137E6E}" dt="2023-09-06T03:12:53.367" v="349" actId="1038"/>
          <ac:spMkLst>
            <pc:docMk/>
            <pc:sldMk cId="1160910596" sldId="334"/>
            <ac:spMk id="60" creationId="{013020C3-2AE5-D4AF-A83B-06C67F28A024}"/>
          </ac:spMkLst>
        </pc:spChg>
        <pc:spChg chg="mod">
          <ac:chgData name="NESTOR JULIO HERNANDEZ BOCKER" userId="a413b3be1cc3406f" providerId="LiveId" clId="{DBB6B971-EDC8-47A6-915C-786F2D137E6E}" dt="2023-09-06T03:12:53.367" v="349" actId="1038"/>
          <ac:spMkLst>
            <pc:docMk/>
            <pc:sldMk cId="1160910596" sldId="334"/>
            <ac:spMk id="61" creationId="{55D05A07-7C7E-FA79-8E50-F433C3FF53FC}"/>
          </ac:spMkLst>
        </pc:spChg>
        <pc:spChg chg="mod">
          <ac:chgData name="NESTOR JULIO HERNANDEZ BOCKER" userId="a413b3be1cc3406f" providerId="LiveId" clId="{DBB6B971-EDC8-47A6-915C-786F2D137E6E}" dt="2023-09-06T03:12:53.367" v="349" actId="1038"/>
          <ac:spMkLst>
            <pc:docMk/>
            <pc:sldMk cId="1160910596" sldId="334"/>
            <ac:spMk id="62" creationId="{F85EDFB1-8523-146F-1AB0-B3AD3173D35A}"/>
          </ac:spMkLst>
        </pc:spChg>
        <pc:graphicFrameChg chg="mod">
          <ac:chgData name="NESTOR JULIO HERNANDEZ BOCKER" userId="a413b3be1cc3406f" providerId="LiveId" clId="{DBB6B971-EDC8-47A6-915C-786F2D137E6E}" dt="2023-09-06T03:12:36.878" v="335" actId="1036"/>
          <ac:graphicFrameMkLst>
            <pc:docMk/>
            <pc:sldMk cId="1160910596" sldId="334"/>
            <ac:graphicFrameMk id="7" creationId="{7553BF30-2495-68A0-6445-14AF1A18D866}"/>
          </ac:graphicFrameMkLst>
        </pc:graphicFrameChg>
        <pc:graphicFrameChg chg="mod">
          <ac:chgData name="NESTOR JULIO HERNANDEZ BOCKER" userId="a413b3be1cc3406f" providerId="LiveId" clId="{DBB6B971-EDC8-47A6-915C-786F2D137E6E}" dt="2023-09-06T03:11:06.589" v="268" actId="1035"/>
          <ac:graphicFrameMkLst>
            <pc:docMk/>
            <pc:sldMk cId="1160910596" sldId="334"/>
            <ac:graphicFrameMk id="10" creationId="{68275917-B8E2-8D75-1BFA-732E09F0842F}"/>
          </ac:graphicFrameMkLst>
        </pc:graphicFrameChg>
        <pc:graphicFrameChg chg="mod">
          <ac:chgData name="NESTOR JULIO HERNANDEZ BOCKER" userId="a413b3be1cc3406f" providerId="LiveId" clId="{DBB6B971-EDC8-47A6-915C-786F2D137E6E}" dt="2023-09-06T03:11:53.944" v="285"/>
          <ac:graphicFrameMkLst>
            <pc:docMk/>
            <pc:sldMk cId="1160910596" sldId="334"/>
            <ac:graphicFrameMk id="41" creationId="{7A5271D3-B5D6-9CD4-E23B-04977BCEB06D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7T03:38:05.094" v="377" actId="207"/>
        <pc:sldMkLst>
          <pc:docMk/>
          <pc:sldMk cId="905729610" sldId="665"/>
        </pc:sldMkLst>
        <pc:spChg chg="mod">
          <ac:chgData name="NESTOR JULIO HERNANDEZ BOCKER" userId="a413b3be1cc3406f" providerId="LiveId" clId="{DBB6B971-EDC8-47A6-915C-786F2D137E6E}" dt="2023-09-06T03:05:59.468" v="25" actId="20577"/>
          <ac:spMkLst>
            <pc:docMk/>
            <pc:sldMk cId="905729610" sldId="665"/>
            <ac:spMk id="15" creationId="{33FE3887-B545-4B10-B2C0-5FAA7BCEEB00}"/>
          </ac:spMkLst>
        </pc:spChg>
        <pc:spChg chg="mod">
          <ac:chgData name="NESTOR JULIO HERNANDEZ BOCKER" userId="a413b3be1cc3406f" providerId="LiveId" clId="{DBB6B971-EDC8-47A6-915C-786F2D137E6E}" dt="2023-09-06T03:06:02.643" v="26" actId="20577"/>
          <ac:spMkLst>
            <pc:docMk/>
            <pc:sldMk cId="905729610" sldId="665"/>
            <ac:spMk id="16" creationId="{32741C1C-2DE7-4637-8D8A-2B0511928FC0}"/>
          </ac:spMkLst>
        </pc:spChg>
        <pc:graphicFrameChg chg="mod">
          <ac:chgData name="NESTOR JULIO HERNANDEZ BOCKER" userId="a413b3be1cc3406f" providerId="LiveId" clId="{DBB6B971-EDC8-47A6-915C-786F2D137E6E}" dt="2023-09-07T03:38:05.094" v="377" actId="207"/>
          <ac:graphicFrameMkLst>
            <pc:docMk/>
            <pc:sldMk cId="905729610" sldId="665"/>
            <ac:graphicFrameMk id="6" creationId="{96103C67-1968-48EC-B98E-9956D5E0DF80}"/>
          </ac:graphicFrameMkLst>
        </pc:graphicFrameChg>
      </pc:sldChg>
      <pc:sldChg chg="addSp delSp modSp mod">
        <pc:chgData name="NESTOR JULIO HERNANDEZ BOCKER" userId="a413b3be1cc3406f" providerId="LiveId" clId="{DBB6B971-EDC8-47A6-915C-786F2D137E6E}" dt="2023-09-08T02:49:21.060" v="932" actId="1036"/>
        <pc:sldMkLst>
          <pc:docMk/>
          <pc:sldMk cId="2099275270" sldId="667"/>
        </pc:sldMkLst>
        <pc:spChg chg="mod">
          <ac:chgData name="NESTOR JULIO HERNANDEZ BOCKER" userId="a413b3be1cc3406f" providerId="LiveId" clId="{DBB6B971-EDC8-47A6-915C-786F2D137E6E}" dt="2023-09-06T02:57:07.871" v="1"/>
          <ac:spMkLst>
            <pc:docMk/>
            <pc:sldMk cId="2099275270" sldId="667"/>
            <ac:spMk id="5" creationId="{4317E982-3BB8-A714-9BE1-28A9BF9DF774}"/>
          </ac:spMkLst>
        </pc:spChg>
        <pc:spChg chg="add mod">
          <ac:chgData name="NESTOR JULIO HERNANDEZ BOCKER" userId="a413b3be1cc3406f" providerId="LiveId" clId="{DBB6B971-EDC8-47A6-915C-786F2D137E6E}" dt="2023-09-08T02:48:07.684" v="903"/>
          <ac:spMkLst>
            <pc:docMk/>
            <pc:sldMk cId="2099275270" sldId="667"/>
            <ac:spMk id="10" creationId="{00000000-0008-0000-0000-000014000000}"/>
          </ac:spMkLst>
        </pc:spChg>
        <pc:spChg chg="mod">
          <ac:chgData name="NESTOR JULIO HERNANDEZ BOCKER" userId="a413b3be1cc3406f" providerId="LiveId" clId="{DBB6B971-EDC8-47A6-915C-786F2D137E6E}" dt="2023-09-06T03:04:24.578" v="16" actId="20577"/>
          <ac:spMkLst>
            <pc:docMk/>
            <pc:sldMk cId="2099275270" sldId="667"/>
            <ac:spMk id="11" creationId="{00000000-0008-0000-0000-000014000000}"/>
          </ac:spMkLst>
        </pc:spChg>
        <pc:spChg chg="add mod">
          <ac:chgData name="NESTOR JULIO HERNANDEZ BOCKER" userId="a413b3be1cc3406f" providerId="LiveId" clId="{DBB6B971-EDC8-47A6-915C-786F2D137E6E}" dt="2023-09-08T02:48:07.684" v="903"/>
          <ac:spMkLst>
            <pc:docMk/>
            <pc:sldMk cId="2099275270" sldId="667"/>
            <ac:spMk id="14" creationId="{00000000-0008-0000-0000-000013000000}"/>
          </ac:spMkLst>
        </pc:spChg>
        <pc:spChg chg="mod">
          <ac:chgData name="NESTOR JULIO HERNANDEZ BOCKER" userId="a413b3be1cc3406f" providerId="LiveId" clId="{DBB6B971-EDC8-47A6-915C-786F2D137E6E}" dt="2023-09-06T03:02:54.621" v="10" actId="1076"/>
          <ac:spMkLst>
            <pc:docMk/>
            <pc:sldMk cId="2099275270" sldId="667"/>
            <ac:spMk id="15" creationId="{00000000-0008-0000-0000-000013000000}"/>
          </ac:spMkLst>
        </pc:spChg>
        <pc:grpChg chg="add mod">
          <ac:chgData name="NESTOR JULIO HERNANDEZ BOCKER" userId="a413b3be1cc3406f" providerId="LiveId" clId="{DBB6B971-EDC8-47A6-915C-786F2D137E6E}" dt="2023-09-08T02:49:21.060" v="932" actId="1036"/>
          <ac:grpSpMkLst>
            <pc:docMk/>
            <pc:sldMk cId="2099275270" sldId="667"/>
            <ac:grpSpMk id="3" creationId="{00000000-0008-0000-0000-000015000000}"/>
          </ac:grpSpMkLst>
        </pc:grpChg>
        <pc:grpChg chg="add mod">
          <ac:chgData name="NESTOR JULIO HERNANDEZ BOCKER" userId="a413b3be1cc3406f" providerId="LiveId" clId="{DBB6B971-EDC8-47A6-915C-786F2D137E6E}" dt="2023-09-08T02:48:07.684" v="903"/>
          <ac:grpSpMkLst>
            <pc:docMk/>
            <pc:sldMk cId="2099275270" sldId="667"/>
            <ac:grpSpMk id="4" creationId="{00000000-0008-0000-0000-000011000000}"/>
          </ac:grpSpMkLst>
        </pc:grpChg>
        <pc:grpChg chg="del mod">
          <ac:chgData name="NESTOR JULIO HERNANDEZ BOCKER" userId="a413b3be1cc3406f" providerId="LiveId" clId="{DBB6B971-EDC8-47A6-915C-786F2D137E6E}" dt="2023-09-08T02:48:06.497" v="902" actId="478"/>
          <ac:grpSpMkLst>
            <pc:docMk/>
            <pc:sldMk cId="2099275270" sldId="667"/>
            <ac:grpSpMk id="7" creationId="{00000000-0008-0000-0000-000015000000}"/>
          </ac:grpSpMkLst>
        </pc:grpChg>
        <pc:grpChg chg="mod">
          <ac:chgData name="NESTOR JULIO HERNANDEZ BOCKER" userId="a413b3be1cc3406f" providerId="LiveId" clId="{DBB6B971-EDC8-47A6-915C-786F2D137E6E}" dt="2023-09-06T03:02:54.621" v="10" actId="1076"/>
          <ac:grpSpMkLst>
            <pc:docMk/>
            <pc:sldMk cId="2099275270" sldId="667"/>
            <ac:grpSpMk id="9" creationId="{00000000-0008-0000-0000-000011000000}"/>
          </ac:grpSpMkLst>
        </pc:grpChg>
        <pc:graphicFrameChg chg="mod">
          <ac:chgData name="NESTOR JULIO HERNANDEZ BOCKER" userId="a413b3be1cc3406f" providerId="LiveId" clId="{DBB6B971-EDC8-47A6-915C-786F2D137E6E}" dt="2023-09-06T03:02:54.621" v="10" actId="1076"/>
          <ac:graphicFrameMkLst>
            <pc:docMk/>
            <pc:sldMk cId="2099275270" sldId="667"/>
            <ac:graphicFrameMk id="12" creationId="{00000000-0008-0000-0000-000012000000}"/>
          </ac:graphicFrameMkLst>
        </pc:graphicFrameChg>
        <pc:graphicFrameChg chg="add mod">
          <ac:chgData name="NESTOR JULIO HERNANDEZ BOCKER" userId="a413b3be1cc3406f" providerId="LiveId" clId="{DBB6B971-EDC8-47A6-915C-786F2D137E6E}" dt="2023-09-08T02:48:38.042" v="928"/>
          <ac:graphicFrameMkLst>
            <pc:docMk/>
            <pc:sldMk cId="2099275270" sldId="667"/>
            <ac:graphicFrameMk id="13" creationId="{00000000-0008-0000-0000-000012000000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8T11:26:32.432" v="1126" actId="20577"/>
        <pc:sldMkLst>
          <pc:docMk/>
          <pc:sldMk cId="2093091506" sldId="668"/>
        </pc:sldMkLst>
        <pc:spChg chg="mod">
          <ac:chgData name="NESTOR JULIO HERNANDEZ BOCKER" userId="a413b3be1cc3406f" providerId="LiveId" clId="{DBB6B971-EDC8-47A6-915C-786F2D137E6E}" dt="2023-09-08T03:10:28.326" v="1118" actId="20577"/>
          <ac:spMkLst>
            <pc:docMk/>
            <pc:sldMk cId="2093091506" sldId="668"/>
            <ac:spMk id="2" creationId="{FC9310B6-78FF-FC2D-DFF2-60E67B3FB9B8}"/>
          </ac:spMkLst>
        </pc:spChg>
        <pc:spChg chg="mod">
          <ac:chgData name="NESTOR JULIO HERNANDEZ BOCKER" userId="a413b3be1cc3406f" providerId="LiveId" clId="{DBB6B971-EDC8-47A6-915C-786F2D137E6E}" dt="2023-09-08T11:26:32.432" v="1126" actId="20577"/>
          <ac:spMkLst>
            <pc:docMk/>
            <pc:sldMk cId="2093091506" sldId="668"/>
            <ac:spMk id="5" creationId="{BDA1159D-A0ED-18DC-0747-141EBF1A2086}"/>
          </ac:spMkLst>
        </pc:spChg>
      </pc:sldChg>
      <pc:sldChg chg="modSp mod">
        <pc:chgData name="NESTOR JULIO HERNANDEZ BOCKER" userId="a413b3be1cc3406f" providerId="LiveId" clId="{DBB6B971-EDC8-47A6-915C-786F2D137E6E}" dt="2023-09-08T11:29:51.994" v="1149" actId="20577"/>
        <pc:sldMkLst>
          <pc:docMk/>
          <pc:sldMk cId="1495741939" sldId="669"/>
        </pc:sldMkLst>
        <pc:spChg chg="mod">
          <ac:chgData name="NESTOR JULIO HERNANDEZ BOCKER" userId="a413b3be1cc3406f" providerId="LiveId" clId="{DBB6B971-EDC8-47A6-915C-786F2D137E6E}" dt="2023-09-08T11:29:51.994" v="1149" actId="20577"/>
          <ac:spMkLst>
            <pc:docMk/>
            <pc:sldMk cId="1495741939" sldId="669"/>
            <ac:spMk id="36" creationId="{CCE6CA9A-69DB-7B5A-3EE0-E331CE4C078B}"/>
          </ac:spMkLst>
        </pc:spChg>
        <pc:graphicFrameChg chg="mod">
          <ac:chgData name="NESTOR JULIO HERNANDEZ BOCKER" userId="a413b3be1cc3406f" providerId="LiveId" clId="{DBB6B971-EDC8-47A6-915C-786F2D137E6E}" dt="2023-09-08T11:27:38.650" v="1132"/>
          <ac:graphicFrameMkLst>
            <pc:docMk/>
            <pc:sldMk cId="1495741939" sldId="669"/>
            <ac:graphicFrameMk id="15" creationId="{D61F7500-A40A-4A9C-9807-884BDD88F0AB}"/>
          </ac:graphicFrameMkLst>
        </pc:graphicFrameChg>
      </pc:sldChg>
      <pc:sldChg chg="addSp delSp modSp mod">
        <pc:chgData name="NESTOR JULIO HERNANDEZ BOCKER" userId="a413b3be1cc3406f" providerId="LiveId" clId="{DBB6B971-EDC8-47A6-915C-786F2D137E6E}" dt="2023-09-08T11:55:08.013" v="1490" actId="20577"/>
        <pc:sldMkLst>
          <pc:docMk/>
          <pc:sldMk cId="3999264372" sldId="673"/>
        </pc:sldMkLst>
        <pc:spChg chg="mod">
          <ac:chgData name="NESTOR JULIO HERNANDEZ BOCKER" userId="a413b3be1cc3406f" providerId="LiveId" clId="{DBB6B971-EDC8-47A6-915C-786F2D137E6E}" dt="2023-09-06T03:05:52.968" v="24" actId="20577"/>
          <ac:spMkLst>
            <pc:docMk/>
            <pc:sldMk cId="3999264372" sldId="673"/>
            <ac:spMk id="3" creationId="{74FF7FE0-5F92-5643-695A-9D99B66D89F9}"/>
          </ac:spMkLst>
        </pc:spChg>
        <pc:spChg chg="mod">
          <ac:chgData name="NESTOR JULIO HERNANDEZ BOCKER" userId="a413b3be1cc3406f" providerId="LiveId" clId="{DBB6B971-EDC8-47A6-915C-786F2D137E6E}" dt="2023-09-08T11:55:08.013" v="1490" actId="20577"/>
          <ac:spMkLst>
            <pc:docMk/>
            <pc:sldMk cId="3999264372" sldId="673"/>
            <ac:spMk id="7" creationId="{00000000-0000-0000-0000-000000000000}"/>
          </ac:spMkLst>
        </pc:spChg>
        <pc:graphicFrameChg chg="del">
          <ac:chgData name="NESTOR JULIO HERNANDEZ BOCKER" userId="a413b3be1cc3406f" providerId="LiveId" clId="{DBB6B971-EDC8-47A6-915C-786F2D137E6E}" dt="2023-09-07T03:34:37.060" v="352" actId="478"/>
          <ac:graphicFrameMkLst>
            <pc:docMk/>
            <pc:sldMk cId="3999264372" sldId="673"/>
            <ac:graphicFrameMk id="4" creationId="{EEBF10FC-493F-4639-89C4-99A60416EB6C}"/>
          </ac:graphicFrameMkLst>
        </pc:graphicFrameChg>
        <pc:graphicFrameChg chg="del">
          <ac:chgData name="NESTOR JULIO HERNANDEZ BOCKER" userId="a413b3be1cc3406f" providerId="LiveId" clId="{DBB6B971-EDC8-47A6-915C-786F2D137E6E}" dt="2023-09-07T03:34:45.615" v="353" actId="478"/>
          <ac:graphicFrameMkLst>
            <pc:docMk/>
            <pc:sldMk cId="3999264372" sldId="673"/>
            <ac:graphicFrameMk id="5" creationId="{38F94CDA-F547-CB0F-26FC-6F81031A1A57}"/>
          </ac:graphicFrameMkLst>
        </pc:graphicFrameChg>
        <pc:graphicFrameChg chg="add mod">
          <ac:chgData name="NESTOR JULIO HERNANDEZ BOCKER" userId="a413b3be1cc3406f" providerId="LiveId" clId="{DBB6B971-EDC8-47A6-915C-786F2D137E6E}" dt="2023-09-07T03:38:18.067" v="389" actId="1036"/>
          <ac:graphicFrameMkLst>
            <pc:docMk/>
            <pc:sldMk cId="3999264372" sldId="673"/>
            <ac:graphicFrameMk id="6" creationId="{EEBF10FC-493F-4639-89C4-99A60416EB6C}"/>
          </ac:graphicFrameMkLst>
        </pc:graphicFrameChg>
        <pc:graphicFrameChg chg="add mod">
          <ac:chgData name="NESTOR JULIO HERNANDEZ BOCKER" userId="a413b3be1cc3406f" providerId="LiveId" clId="{DBB6B971-EDC8-47A6-915C-786F2D137E6E}" dt="2023-09-07T03:34:54.945" v="356"/>
          <ac:graphicFrameMkLst>
            <pc:docMk/>
            <pc:sldMk cId="3999264372" sldId="673"/>
            <ac:graphicFrameMk id="8" creationId="{EEBF10FC-493F-4639-89C4-99A60416EB6C}"/>
          </ac:graphicFrameMkLst>
        </pc:graphicFrameChg>
        <pc:graphicFrameChg chg="add mod">
          <ac:chgData name="NESTOR JULIO HERNANDEZ BOCKER" userId="a413b3be1cc3406f" providerId="LiveId" clId="{DBB6B971-EDC8-47A6-915C-786F2D137E6E}" dt="2023-09-07T03:38:18.067" v="389" actId="1036"/>
          <ac:graphicFrameMkLst>
            <pc:docMk/>
            <pc:sldMk cId="3999264372" sldId="673"/>
            <ac:graphicFrameMk id="9" creationId="{38F94CDA-F547-CB0F-26FC-6F81031A1A57}"/>
          </ac:graphicFrameMkLst>
        </pc:graphicFrameChg>
      </pc:sldChg>
    </pc:docChg>
  </pc:docChgLst>
  <pc:docChgLst>
    <pc:chgData name="NESTOR JULIO HERNANDEZ BOCKER" userId="a413b3be1cc3406f" providerId="LiveId" clId="{50E8CA98-0FCE-467C-9176-2BF2083641A1}"/>
    <pc:docChg chg="undo custSel modSld">
      <pc:chgData name="NESTOR JULIO HERNANDEZ BOCKER" userId="a413b3be1cc3406f" providerId="LiveId" clId="{50E8CA98-0FCE-467C-9176-2BF2083641A1}" dt="2023-10-07T00:31:57.413" v="904" actId="404"/>
      <pc:docMkLst>
        <pc:docMk/>
      </pc:docMkLst>
      <pc:sldChg chg="modSp mod">
        <pc:chgData name="NESTOR JULIO HERNANDEZ BOCKER" userId="a413b3be1cc3406f" providerId="LiveId" clId="{50E8CA98-0FCE-467C-9176-2BF2083641A1}" dt="2023-10-06T00:16:02.780" v="15" actId="20577"/>
        <pc:sldMkLst>
          <pc:docMk/>
          <pc:sldMk cId="1010862512" sldId="275"/>
        </pc:sldMkLst>
        <pc:spChg chg="mod">
          <ac:chgData name="NESTOR JULIO HERNANDEZ BOCKER" userId="a413b3be1cc3406f" providerId="LiveId" clId="{50E8CA98-0FCE-467C-9176-2BF2083641A1}" dt="2023-10-06T00:16:02.780" v="15" actId="20577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50E8CA98-0FCE-467C-9176-2BF2083641A1}" dt="2023-10-05T22:03:38.648" v="2"/>
          <ac:spMkLst>
            <pc:docMk/>
            <pc:sldMk cId="1010862512" sldId="275"/>
            <ac:spMk id="5" creationId="{BDA1159D-A0ED-18DC-0747-141EBF1A2086}"/>
          </ac:spMkLst>
        </pc:spChg>
      </pc:sldChg>
      <pc:sldChg chg="modSp mod">
        <pc:chgData name="NESTOR JULIO HERNANDEZ BOCKER" userId="a413b3be1cc3406f" providerId="LiveId" clId="{50E8CA98-0FCE-467C-9176-2BF2083641A1}" dt="2023-10-06T00:16:10.086" v="16" actId="20577"/>
        <pc:sldMkLst>
          <pc:docMk/>
          <pc:sldMk cId="3675170584" sldId="279"/>
        </pc:sldMkLst>
        <pc:spChg chg="mod">
          <ac:chgData name="NESTOR JULIO HERNANDEZ BOCKER" userId="a413b3be1cc3406f" providerId="LiveId" clId="{50E8CA98-0FCE-467C-9176-2BF2083641A1}" dt="2023-10-06T00:16:10.086" v="16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modSp mod">
        <pc:chgData name="NESTOR JULIO HERNANDEZ BOCKER" userId="a413b3be1cc3406f" providerId="LiveId" clId="{50E8CA98-0FCE-467C-9176-2BF2083641A1}" dt="2023-10-07T00:31:04.563" v="900" actId="20577"/>
        <pc:sldMkLst>
          <pc:docMk/>
          <pc:sldMk cId="2130645913" sldId="281"/>
        </pc:sldMkLst>
        <pc:spChg chg="mod">
          <ac:chgData name="NESTOR JULIO HERNANDEZ BOCKER" userId="a413b3be1cc3406f" providerId="LiveId" clId="{50E8CA98-0FCE-467C-9176-2BF2083641A1}" dt="2023-10-05T22:03:38.648" v="2"/>
          <ac:spMkLst>
            <pc:docMk/>
            <pc:sldMk cId="2130645913" sldId="281"/>
            <ac:spMk id="7" creationId="{469CD69D-8310-32BB-7403-36C4ABF01797}"/>
          </ac:spMkLst>
        </pc:spChg>
        <pc:spChg chg="mod">
          <ac:chgData name="NESTOR JULIO HERNANDEZ BOCKER" userId="a413b3be1cc3406f" providerId="LiveId" clId="{50E8CA98-0FCE-467C-9176-2BF2083641A1}" dt="2023-10-07T00:31:04.563" v="900" actId="20577"/>
          <ac:spMkLst>
            <pc:docMk/>
            <pc:sldMk cId="2130645913" sldId="281"/>
            <ac:spMk id="9" creationId="{E6EEFFE7-9C71-D879-9BE2-201F9B53AEBE}"/>
          </ac:spMkLst>
        </pc:spChg>
      </pc:sldChg>
      <pc:sldChg chg="modSp mod">
        <pc:chgData name="NESTOR JULIO HERNANDEZ BOCKER" userId="a413b3be1cc3406f" providerId="LiveId" clId="{50E8CA98-0FCE-467C-9176-2BF2083641A1}" dt="2023-10-06T23:57:20.761" v="853" actId="113"/>
        <pc:sldMkLst>
          <pc:docMk/>
          <pc:sldMk cId="102766390" sldId="316"/>
        </pc:sldMkLst>
        <pc:spChg chg="mod">
          <ac:chgData name="NESTOR JULIO HERNANDEZ BOCKER" userId="a413b3be1cc3406f" providerId="LiveId" clId="{50E8CA98-0FCE-467C-9176-2BF2083641A1}" dt="2023-10-06T23:57:20.761" v="853" actId="113"/>
          <ac:spMkLst>
            <pc:docMk/>
            <pc:sldMk cId="102766390" sldId="316"/>
            <ac:spMk id="3" creationId="{F5EBBC47-9ACD-482A-0D48-328D6FB10DD3}"/>
          </ac:spMkLst>
        </pc:spChg>
        <pc:spChg chg="mod">
          <ac:chgData name="NESTOR JULIO HERNANDEZ BOCKER" userId="a413b3be1cc3406f" providerId="LiveId" clId="{50E8CA98-0FCE-467C-9176-2BF2083641A1}" dt="2023-10-05T22:03:30.277" v="1"/>
          <ac:spMkLst>
            <pc:docMk/>
            <pc:sldMk cId="102766390" sldId="316"/>
            <ac:spMk id="7" creationId="{469CD69D-8310-32BB-7403-36C4ABF01797}"/>
          </ac:spMkLst>
        </pc:spChg>
        <pc:spChg chg="mod">
          <ac:chgData name="NESTOR JULIO HERNANDEZ BOCKER" userId="a413b3be1cc3406f" providerId="LiveId" clId="{50E8CA98-0FCE-467C-9176-2BF2083641A1}" dt="2023-10-06T23:43:31.536" v="793" actId="1035"/>
          <ac:spMkLst>
            <pc:docMk/>
            <pc:sldMk cId="102766390" sldId="316"/>
            <ac:spMk id="8" creationId="{7BF090BD-2165-AC4E-EBA3-B4A108B98EB9}"/>
          </ac:spMkLst>
        </pc:spChg>
        <pc:cxnChg chg="mod">
          <ac:chgData name="NESTOR JULIO HERNANDEZ BOCKER" userId="a413b3be1cc3406f" providerId="LiveId" clId="{50E8CA98-0FCE-467C-9176-2BF2083641A1}" dt="2023-10-06T23:43:37.756" v="794" actId="1076"/>
          <ac:cxnSpMkLst>
            <pc:docMk/>
            <pc:sldMk cId="102766390" sldId="316"/>
            <ac:cxnSpMk id="9" creationId="{0F8A8BD0-51E1-D7C6-E890-C6922DCB74C4}"/>
          </ac:cxnSpMkLst>
        </pc:cxnChg>
      </pc:sldChg>
      <pc:sldChg chg="modSp mod">
        <pc:chgData name="NESTOR JULIO HERNANDEZ BOCKER" userId="a413b3be1cc3406f" providerId="LiveId" clId="{50E8CA98-0FCE-467C-9176-2BF2083641A1}" dt="2023-10-06T23:58:12.969" v="860" actId="20577"/>
        <pc:sldMkLst>
          <pc:docMk/>
          <pc:sldMk cId="3812210601" sldId="317"/>
        </pc:sldMkLst>
        <pc:spChg chg="mod">
          <ac:chgData name="NESTOR JULIO HERNANDEZ BOCKER" userId="a413b3be1cc3406f" providerId="LiveId" clId="{50E8CA98-0FCE-467C-9176-2BF2083641A1}" dt="2023-10-06T23:57:37.255" v="856" actId="20577"/>
          <ac:spMkLst>
            <pc:docMk/>
            <pc:sldMk cId="3812210601" sldId="317"/>
            <ac:spMk id="3" creationId="{2EE29001-B57F-3BCD-AB47-DCEBF7657B53}"/>
          </ac:spMkLst>
        </pc:spChg>
        <pc:spChg chg="mod">
          <ac:chgData name="NESTOR JULIO HERNANDEZ BOCKER" userId="a413b3be1cc3406f" providerId="LiveId" clId="{50E8CA98-0FCE-467C-9176-2BF2083641A1}" dt="2023-10-06T23:58:05.995" v="858" actId="20577"/>
          <ac:spMkLst>
            <pc:docMk/>
            <pc:sldMk cId="3812210601" sldId="317"/>
            <ac:spMk id="5" creationId="{141B4771-F93F-32F8-4CCE-F902A1B56A54}"/>
          </ac:spMkLst>
        </pc:spChg>
        <pc:spChg chg="mod">
          <ac:chgData name="NESTOR JULIO HERNANDEZ BOCKER" userId="a413b3be1cc3406f" providerId="LiveId" clId="{50E8CA98-0FCE-467C-9176-2BF2083641A1}" dt="2023-10-05T22:03:30.277" v="1"/>
          <ac:spMkLst>
            <pc:docMk/>
            <pc:sldMk cId="3812210601" sldId="317"/>
            <ac:spMk id="6" creationId="{80A85EB3-32FC-3542-ADC3-05FBB32B907F}"/>
          </ac:spMkLst>
        </pc:spChg>
        <pc:spChg chg="mod">
          <ac:chgData name="NESTOR JULIO HERNANDEZ BOCKER" userId="a413b3be1cc3406f" providerId="LiveId" clId="{50E8CA98-0FCE-467C-9176-2BF2083641A1}" dt="2023-10-05T22:03:38.648" v="2"/>
          <ac:spMkLst>
            <pc:docMk/>
            <pc:sldMk cId="3812210601" sldId="317"/>
            <ac:spMk id="7" creationId="{469CD69D-8310-32BB-7403-36C4ABF01797}"/>
          </ac:spMkLst>
        </pc:spChg>
        <pc:spChg chg="mod">
          <ac:chgData name="NESTOR JULIO HERNANDEZ BOCKER" userId="a413b3be1cc3406f" providerId="LiveId" clId="{50E8CA98-0FCE-467C-9176-2BF2083641A1}" dt="2023-10-06T23:58:12.969" v="860" actId="20577"/>
          <ac:spMkLst>
            <pc:docMk/>
            <pc:sldMk cId="3812210601" sldId="317"/>
            <ac:spMk id="8" creationId="{2CBAB8E9-9405-7A87-2785-3DEFDF9F262E}"/>
          </ac:spMkLst>
        </pc:spChg>
      </pc:sldChg>
      <pc:sldChg chg="delSp modSp mod">
        <pc:chgData name="NESTOR JULIO HERNANDEZ BOCKER" userId="a413b3be1cc3406f" providerId="LiveId" clId="{50E8CA98-0FCE-467C-9176-2BF2083641A1}" dt="2023-10-06T23:59:19.320" v="862" actId="478"/>
        <pc:sldMkLst>
          <pc:docMk/>
          <pc:sldMk cId="417758710" sldId="318"/>
        </pc:sldMkLst>
        <pc:spChg chg="mod">
          <ac:chgData name="NESTOR JULIO HERNANDEZ BOCKER" userId="a413b3be1cc3406f" providerId="LiveId" clId="{50E8CA98-0FCE-467C-9176-2BF2083641A1}" dt="2023-10-05T22:03:30.277" v="1"/>
          <ac:spMkLst>
            <pc:docMk/>
            <pc:sldMk cId="417758710" sldId="318"/>
            <ac:spMk id="2" creationId="{DD9F74E2-5381-37A7-EA57-B1C4C8DC010B}"/>
          </ac:spMkLst>
        </pc:spChg>
        <pc:spChg chg="mod">
          <ac:chgData name="NESTOR JULIO HERNANDEZ BOCKER" userId="a413b3be1cc3406f" providerId="LiveId" clId="{50E8CA98-0FCE-467C-9176-2BF2083641A1}" dt="2023-10-05T22:03:30.277" v="1"/>
          <ac:spMkLst>
            <pc:docMk/>
            <pc:sldMk cId="417758710" sldId="318"/>
            <ac:spMk id="7" creationId="{469CD69D-8310-32BB-7403-36C4ABF01797}"/>
          </ac:spMkLst>
        </pc:spChg>
        <pc:spChg chg="del">
          <ac:chgData name="NESTOR JULIO HERNANDEZ BOCKER" userId="a413b3be1cc3406f" providerId="LiveId" clId="{50E8CA98-0FCE-467C-9176-2BF2083641A1}" dt="2023-10-06T23:59:19.320" v="862" actId="478"/>
          <ac:spMkLst>
            <pc:docMk/>
            <pc:sldMk cId="417758710" sldId="318"/>
            <ac:spMk id="8" creationId="{EDEB220A-0673-BFFA-FBA7-F9D1ECD306FE}"/>
          </ac:spMkLst>
        </pc:spChg>
        <pc:graphicFrameChg chg="mod">
          <ac:chgData name="NESTOR JULIO HERNANDEZ BOCKER" userId="a413b3be1cc3406f" providerId="LiveId" clId="{50E8CA98-0FCE-467C-9176-2BF2083641A1}" dt="2023-10-06T23:58:34.035" v="861"/>
          <ac:graphicFrameMkLst>
            <pc:docMk/>
            <pc:sldMk cId="417758710" sldId="318"/>
            <ac:graphicFrameMk id="3" creationId="{5F4545A9-8C06-B80F-7DD6-6AA9D07BB250}"/>
          </ac:graphicFrameMkLst>
        </pc:graphicFrameChg>
      </pc:sldChg>
      <pc:sldChg chg="modSp">
        <pc:chgData name="NESTOR JULIO HERNANDEZ BOCKER" userId="a413b3be1cc3406f" providerId="LiveId" clId="{50E8CA98-0FCE-467C-9176-2BF2083641A1}" dt="2023-10-06T23:59:34.537" v="863"/>
        <pc:sldMkLst>
          <pc:docMk/>
          <pc:sldMk cId="1360156958" sldId="319"/>
        </pc:sldMkLst>
        <pc:spChg chg="mod">
          <ac:chgData name="NESTOR JULIO HERNANDEZ BOCKER" userId="a413b3be1cc3406f" providerId="LiveId" clId="{50E8CA98-0FCE-467C-9176-2BF2083641A1}" dt="2023-10-05T22:03:30.277" v="1"/>
          <ac:spMkLst>
            <pc:docMk/>
            <pc:sldMk cId="1360156958" sldId="319"/>
            <ac:spMk id="5" creationId="{BBB17AB3-4E94-7186-6B6F-DAD1EB7D243F}"/>
          </ac:spMkLst>
        </pc:spChg>
        <pc:spChg chg="mod">
          <ac:chgData name="NESTOR JULIO HERNANDEZ BOCKER" userId="a413b3be1cc3406f" providerId="LiveId" clId="{50E8CA98-0FCE-467C-9176-2BF2083641A1}" dt="2023-10-05T22:03:30.277" v="1"/>
          <ac:spMkLst>
            <pc:docMk/>
            <pc:sldMk cId="1360156958" sldId="319"/>
            <ac:spMk id="6" creationId="{0975D6D9-C73A-4534-891E-598D9F6D656A}"/>
          </ac:spMkLst>
        </pc:spChg>
        <pc:graphicFrameChg chg="mod">
          <ac:chgData name="NESTOR JULIO HERNANDEZ BOCKER" userId="a413b3be1cc3406f" providerId="LiveId" clId="{50E8CA98-0FCE-467C-9176-2BF2083641A1}" dt="2023-10-06T23:59:34.537" v="863"/>
          <ac:graphicFrameMkLst>
            <pc:docMk/>
            <pc:sldMk cId="1360156958" sldId="319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50E8CA98-0FCE-467C-9176-2BF2083641A1}" dt="2023-10-07T00:31:57.413" v="904" actId="404"/>
        <pc:sldMkLst>
          <pc:docMk/>
          <pc:sldMk cId="1763648886" sldId="320"/>
        </pc:sldMkLst>
        <pc:spChg chg="mod">
          <ac:chgData name="NESTOR JULIO HERNANDEZ BOCKER" userId="a413b3be1cc3406f" providerId="LiveId" clId="{50E8CA98-0FCE-467C-9176-2BF2083641A1}" dt="2023-10-07T00:00:05.717" v="868" actId="20577"/>
          <ac:spMkLst>
            <pc:docMk/>
            <pc:sldMk cId="1763648886" sldId="320"/>
            <ac:spMk id="5" creationId="{B1F0F2F7-9B6C-A37E-444F-5DB957DD133B}"/>
          </ac:spMkLst>
        </pc:spChg>
        <pc:spChg chg="mod">
          <ac:chgData name="NESTOR JULIO HERNANDEZ BOCKER" userId="a413b3be1cc3406f" providerId="LiveId" clId="{50E8CA98-0FCE-467C-9176-2BF2083641A1}" dt="2023-10-07T00:00:18.595" v="871" actId="20577"/>
          <ac:spMkLst>
            <pc:docMk/>
            <pc:sldMk cId="1763648886" sldId="320"/>
            <ac:spMk id="6" creationId="{A838B6FE-BC05-0727-F296-229FA20E6BCA}"/>
          </ac:spMkLst>
        </pc:spChg>
        <pc:spChg chg="mod">
          <ac:chgData name="NESTOR JULIO HERNANDEZ BOCKER" userId="a413b3be1cc3406f" providerId="LiveId" clId="{50E8CA98-0FCE-467C-9176-2BF2083641A1}" dt="2023-10-05T22:03:30.277" v="1"/>
          <ac:spMkLst>
            <pc:docMk/>
            <pc:sldMk cId="1763648886" sldId="320"/>
            <ac:spMk id="7" creationId="{469CD69D-8310-32BB-7403-36C4ABF01797}"/>
          </ac:spMkLst>
        </pc:spChg>
        <pc:spChg chg="mod">
          <ac:chgData name="NESTOR JULIO HERNANDEZ BOCKER" userId="a413b3be1cc3406f" providerId="LiveId" clId="{50E8CA98-0FCE-467C-9176-2BF2083641A1}" dt="2023-10-05T22:03:30.277" v="1"/>
          <ac:spMkLst>
            <pc:docMk/>
            <pc:sldMk cId="1763648886" sldId="320"/>
            <ac:spMk id="8" creationId="{68C6A1F5-7321-7AFD-A847-7E44836DBFEF}"/>
          </ac:spMkLst>
        </pc:spChg>
        <pc:spChg chg="mod">
          <ac:chgData name="NESTOR JULIO HERNANDEZ BOCKER" userId="a413b3be1cc3406f" providerId="LiveId" clId="{50E8CA98-0FCE-467C-9176-2BF2083641A1}" dt="2023-10-07T00:00:27.345" v="875" actId="20577"/>
          <ac:spMkLst>
            <pc:docMk/>
            <pc:sldMk cId="1763648886" sldId="320"/>
            <ac:spMk id="9" creationId="{B15C3F20-1D7E-41F3-7206-569B464F71CB}"/>
          </ac:spMkLst>
        </pc:spChg>
        <pc:graphicFrameChg chg="mod">
          <ac:chgData name="NESTOR JULIO HERNANDEZ BOCKER" userId="a413b3be1cc3406f" providerId="LiveId" clId="{50E8CA98-0FCE-467C-9176-2BF2083641A1}" dt="2023-10-07T00:31:57.413" v="904" actId="404"/>
          <ac:graphicFrameMkLst>
            <pc:docMk/>
            <pc:sldMk cId="1763648886" sldId="320"/>
            <ac:graphicFrameMk id="2" creationId="{4820C0F5-32B8-3205-21C6-728702ADEEA4}"/>
          </ac:graphicFrameMkLst>
        </pc:graphicFrameChg>
      </pc:sldChg>
      <pc:sldChg chg="modSp mod">
        <pc:chgData name="NESTOR JULIO HERNANDEZ BOCKER" userId="a413b3be1cc3406f" providerId="LiveId" clId="{50E8CA98-0FCE-467C-9176-2BF2083641A1}" dt="2023-10-07T00:02:22.735" v="890" actId="20577"/>
        <pc:sldMkLst>
          <pc:docMk/>
          <pc:sldMk cId="3330875486" sldId="321"/>
        </pc:sldMkLst>
        <pc:spChg chg="mod">
          <ac:chgData name="NESTOR JULIO HERNANDEZ BOCKER" userId="a413b3be1cc3406f" providerId="LiveId" clId="{50E8CA98-0FCE-467C-9176-2BF2083641A1}" dt="2023-10-07T00:02:06.715" v="883" actId="20577"/>
          <ac:spMkLst>
            <pc:docMk/>
            <pc:sldMk cId="3330875486" sldId="321"/>
            <ac:spMk id="5" creationId="{C914680D-29B3-50D1-6789-AE8CF42A20DD}"/>
          </ac:spMkLst>
        </pc:spChg>
        <pc:spChg chg="mod">
          <ac:chgData name="NESTOR JULIO HERNANDEZ BOCKER" userId="a413b3be1cc3406f" providerId="LiveId" clId="{50E8CA98-0FCE-467C-9176-2BF2083641A1}" dt="2023-10-07T00:02:15.035" v="886" actId="20577"/>
          <ac:spMkLst>
            <pc:docMk/>
            <pc:sldMk cId="3330875486" sldId="321"/>
            <ac:spMk id="6" creationId="{5BAC294B-10D7-A38C-76BB-1566CB5101E7}"/>
          </ac:spMkLst>
        </pc:spChg>
        <pc:spChg chg="mod">
          <ac:chgData name="NESTOR JULIO HERNANDEZ BOCKER" userId="a413b3be1cc3406f" providerId="LiveId" clId="{50E8CA98-0FCE-467C-9176-2BF2083641A1}" dt="2023-10-05T22:03:38.648" v="2"/>
          <ac:spMkLst>
            <pc:docMk/>
            <pc:sldMk cId="3330875486" sldId="321"/>
            <ac:spMk id="7" creationId="{469CD69D-8310-32BB-7403-36C4ABF01797}"/>
          </ac:spMkLst>
        </pc:spChg>
        <pc:spChg chg="mod">
          <ac:chgData name="NESTOR JULIO HERNANDEZ BOCKER" userId="a413b3be1cc3406f" providerId="LiveId" clId="{50E8CA98-0FCE-467C-9176-2BF2083641A1}" dt="2023-10-07T00:02:22.735" v="890" actId="20577"/>
          <ac:spMkLst>
            <pc:docMk/>
            <pc:sldMk cId="3330875486" sldId="321"/>
            <ac:spMk id="8" creationId="{1ED3333E-9147-82D3-3E5E-6D0105C08B89}"/>
          </ac:spMkLst>
        </pc:spChg>
        <pc:spChg chg="mod">
          <ac:chgData name="NESTOR JULIO HERNANDEZ BOCKER" userId="a413b3be1cc3406f" providerId="LiveId" clId="{50E8CA98-0FCE-467C-9176-2BF2083641A1}" dt="2023-10-05T22:03:30.277" v="1"/>
          <ac:spMkLst>
            <pc:docMk/>
            <pc:sldMk cId="3330875486" sldId="321"/>
            <ac:spMk id="9" creationId="{AD2880AA-3001-E064-27C8-B2483A4D9010}"/>
          </ac:spMkLst>
        </pc:spChg>
      </pc:sldChg>
      <pc:sldChg chg="modSp mod">
        <pc:chgData name="NESTOR JULIO HERNANDEZ BOCKER" userId="a413b3be1cc3406f" providerId="LiveId" clId="{50E8CA98-0FCE-467C-9176-2BF2083641A1}" dt="2023-10-06T23:51:01.256" v="822" actId="27918"/>
        <pc:sldMkLst>
          <pc:docMk/>
          <pc:sldMk cId="200782912" sldId="322"/>
        </pc:sldMkLst>
        <pc:spChg chg="mod">
          <ac:chgData name="NESTOR JULIO HERNANDEZ BOCKER" userId="a413b3be1cc3406f" providerId="LiveId" clId="{50E8CA98-0FCE-467C-9176-2BF2083641A1}" dt="2023-10-06T00:16:56.104" v="44" actId="1037"/>
          <ac:spMkLst>
            <pc:docMk/>
            <pc:sldMk cId="200782912" sldId="322"/>
            <ac:spMk id="11" creationId="{9672C625-ECFA-84A1-1ABD-6D847B4F0CA9}"/>
          </ac:spMkLst>
        </pc:spChg>
        <pc:spChg chg="mod">
          <ac:chgData name="NESTOR JULIO HERNANDEZ BOCKER" userId="a413b3be1cc3406f" providerId="LiveId" clId="{50E8CA98-0FCE-467C-9176-2BF2083641A1}" dt="2023-10-06T00:16:56.104" v="44" actId="1037"/>
          <ac:spMkLst>
            <pc:docMk/>
            <pc:sldMk cId="200782912" sldId="322"/>
            <ac:spMk id="16" creationId="{137A1BCE-FFB7-2D33-A1E3-5A068C6D4283}"/>
          </ac:spMkLst>
        </pc:spChg>
        <pc:spChg chg="mod">
          <ac:chgData name="NESTOR JULIO HERNANDEZ BOCKER" userId="a413b3be1cc3406f" providerId="LiveId" clId="{50E8CA98-0FCE-467C-9176-2BF2083641A1}" dt="2023-10-06T00:16:56.104" v="44" actId="1037"/>
          <ac:spMkLst>
            <pc:docMk/>
            <pc:sldMk cId="200782912" sldId="322"/>
            <ac:spMk id="19" creationId="{AD66BA74-741E-4BC9-2A55-DDA6AD69E418}"/>
          </ac:spMkLst>
        </pc:spChg>
        <pc:spChg chg="mod">
          <ac:chgData name="NESTOR JULIO HERNANDEZ BOCKER" userId="a413b3be1cc3406f" providerId="LiveId" clId="{50E8CA98-0FCE-467C-9176-2BF2083641A1}" dt="2023-10-06T00:16:56.104" v="44" actId="1037"/>
          <ac:spMkLst>
            <pc:docMk/>
            <pc:sldMk cId="200782912" sldId="322"/>
            <ac:spMk id="20" creationId="{C8264750-E7D6-3C17-65ED-7417ED59D0DB}"/>
          </ac:spMkLst>
        </pc:spChg>
        <pc:spChg chg="mod">
          <ac:chgData name="NESTOR JULIO HERNANDEZ BOCKER" userId="a413b3be1cc3406f" providerId="LiveId" clId="{50E8CA98-0FCE-467C-9176-2BF2083641A1}" dt="2023-10-06T00:16:56.104" v="44" actId="1037"/>
          <ac:spMkLst>
            <pc:docMk/>
            <pc:sldMk cId="200782912" sldId="322"/>
            <ac:spMk id="21" creationId="{016E6399-0428-E9A1-00D7-2BFB286928DD}"/>
          </ac:spMkLst>
        </pc:spChg>
        <pc:spChg chg="mod">
          <ac:chgData name="NESTOR JULIO HERNANDEZ BOCKER" userId="a413b3be1cc3406f" providerId="LiveId" clId="{50E8CA98-0FCE-467C-9176-2BF2083641A1}" dt="2023-10-06T00:17:45.495" v="72" actId="1038"/>
          <ac:spMkLst>
            <pc:docMk/>
            <pc:sldMk cId="200782912" sldId="322"/>
            <ac:spMk id="22" creationId="{B1FA700D-924E-CC90-6CC4-BCDF7225CDCE}"/>
          </ac:spMkLst>
        </pc:spChg>
        <pc:spChg chg="mod">
          <ac:chgData name="NESTOR JULIO HERNANDEZ BOCKER" userId="a413b3be1cc3406f" providerId="LiveId" clId="{50E8CA98-0FCE-467C-9176-2BF2083641A1}" dt="2023-10-06T00:17:45.495" v="72" actId="1038"/>
          <ac:spMkLst>
            <pc:docMk/>
            <pc:sldMk cId="200782912" sldId="322"/>
            <ac:spMk id="23" creationId="{13D848D4-25FD-0B58-148D-B78FB59D530A}"/>
          </ac:spMkLst>
        </pc:spChg>
        <pc:spChg chg="mod">
          <ac:chgData name="NESTOR JULIO HERNANDEZ BOCKER" userId="a413b3be1cc3406f" providerId="LiveId" clId="{50E8CA98-0FCE-467C-9176-2BF2083641A1}" dt="2023-10-06T00:17:45.495" v="72" actId="1038"/>
          <ac:spMkLst>
            <pc:docMk/>
            <pc:sldMk cId="200782912" sldId="322"/>
            <ac:spMk id="25" creationId="{56AA1987-5211-3876-A46C-AA42BA969A10}"/>
          </ac:spMkLst>
        </pc:spChg>
        <pc:spChg chg="mod">
          <ac:chgData name="NESTOR JULIO HERNANDEZ BOCKER" userId="a413b3be1cc3406f" providerId="LiveId" clId="{50E8CA98-0FCE-467C-9176-2BF2083641A1}" dt="2023-10-06T00:17:45.495" v="72" actId="1038"/>
          <ac:spMkLst>
            <pc:docMk/>
            <pc:sldMk cId="200782912" sldId="322"/>
            <ac:spMk id="26" creationId="{E9683168-7C74-B9CD-903C-0A0B2C08B87A}"/>
          </ac:spMkLst>
        </pc:spChg>
        <pc:spChg chg="mod">
          <ac:chgData name="NESTOR JULIO HERNANDEZ BOCKER" userId="a413b3be1cc3406f" providerId="LiveId" clId="{50E8CA98-0FCE-467C-9176-2BF2083641A1}" dt="2023-10-06T00:17:45.495" v="72" actId="1038"/>
          <ac:spMkLst>
            <pc:docMk/>
            <pc:sldMk cId="200782912" sldId="322"/>
            <ac:spMk id="27" creationId="{EA61F252-1652-E247-4042-2243379664BD}"/>
          </ac:spMkLst>
        </pc:spChg>
        <pc:spChg chg="mod">
          <ac:chgData name="NESTOR JULIO HERNANDEZ BOCKER" userId="a413b3be1cc3406f" providerId="LiveId" clId="{50E8CA98-0FCE-467C-9176-2BF2083641A1}" dt="2023-10-06T00:20:02.459" v="555" actId="1035"/>
          <ac:spMkLst>
            <pc:docMk/>
            <pc:sldMk cId="200782912" sldId="322"/>
            <ac:spMk id="28" creationId="{4C739B67-2B4B-4B5D-7D58-82FDF13C35B4}"/>
          </ac:spMkLst>
        </pc:spChg>
        <pc:spChg chg="mod">
          <ac:chgData name="NESTOR JULIO HERNANDEZ BOCKER" userId="a413b3be1cc3406f" providerId="LiveId" clId="{50E8CA98-0FCE-467C-9176-2BF2083641A1}" dt="2023-10-06T00:20:02.459" v="555" actId="1035"/>
          <ac:spMkLst>
            <pc:docMk/>
            <pc:sldMk cId="200782912" sldId="322"/>
            <ac:spMk id="29" creationId="{4198F890-F860-7A2C-F308-42F1061952B8}"/>
          </ac:spMkLst>
        </pc:spChg>
        <pc:spChg chg="mod">
          <ac:chgData name="NESTOR JULIO HERNANDEZ BOCKER" userId="a413b3be1cc3406f" providerId="LiveId" clId="{50E8CA98-0FCE-467C-9176-2BF2083641A1}" dt="2023-10-06T00:18:20.613" v="172" actId="1036"/>
          <ac:spMkLst>
            <pc:docMk/>
            <pc:sldMk cId="200782912" sldId="322"/>
            <ac:spMk id="31" creationId="{04F6DB8E-A0CD-70DD-FE8D-A69B914223A5}"/>
          </ac:spMkLst>
        </pc:spChg>
        <pc:spChg chg="mod">
          <ac:chgData name="NESTOR JULIO HERNANDEZ BOCKER" userId="a413b3be1cc3406f" providerId="LiveId" clId="{50E8CA98-0FCE-467C-9176-2BF2083641A1}" dt="2023-10-06T00:18:20.613" v="172" actId="1036"/>
          <ac:spMkLst>
            <pc:docMk/>
            <pc:sldMk cId="200782912" sldId="322"/>
            <ac:spMk id="32" creationId="{DB937834-7598-17C5-4129-A2518EEC49E3}"/>
          </ac:spMkLst>
        </pc:spChg>
        <pc:spChg chg="mod">
          <ac:chgData name="NESTOR JULIO HERNANDEZ BOCKER" userId="a413b3be1cc3406f" providerId="LiveId" clId="{50E8CA98-0FCE-467C-9176-2BF2083641A1}" dt="2023-10-06T00:18:20.613" v="172" actId="1036"/>
          <ac:spMkLst>
            <pc:docMk/>
            <pc:sldMk cId="200782912" sldId="322"/>
            <ac:spMk id="33" creationId="{2B07655D-B263-4627-EB3B-DBA3EB751C66}"/>
          </ac:spMkLst>
        </pc:spChg>
        <pc:spChg chg="mod">
          <ac:chgData name="NESTOR JULIO HERNANDEZ BOCKER" userId="a413b3be1cc3406f" providerId="LiveId" clId="{50E8CA98-0FCE-467C-9176-2BF2083641A1}" dt="2023-10-06T00:20:43.368" v="622" actId="1037"/>
          <ac:spMkLst>
            <pc:docMk/>
            <pc:sldMk cId="200782912" sldId="322"/>
            <ac:spMk id="35" creationId="{554E5472-C6AB-322D-A159-AAA746A8D6B6}"/>
          </ac:spMkLst>
        </pc:spChg>
        <pc:spChg chg="mod">
          <ac:chgData name="NESTOR JULIO HERNANDEZ BOCKER" userId="a413b3be1cc3406f" providerId="LiveId" clId="{50E8CA98-0FCE-467C-9176-2BF2083641A1}" dt="2023-10-06T00:20:43.368" v="622" actId="1037"/>
          <ac:spMkLst>
            <pc:docMk/>
            <pc:sldMk cId="200782912" sldId="322"/>
            <ac:spMk id="36" creationId="{390A071B-8E8C-BE41-8E65-DDAC2A535855}"/>
          </ac:spMkLst>
        </pc:spChg>
        <pc:spChg chg="mod">
          <ac:chgData name="NESTOR JULIO HERNANDEZ BOCKER" userId="a413b3be1cc3406f" providerId="LiveId" clId="{50E8CA98-0FCE-467C-9176-2BF2083641A1}" dt="2023-10-06T00:20:43.368" v="622" actId="1037"/>
          <ac:spMkLst>
            <pc:docMk/>
            <pc:sldMk cId="200782912" sldId="322"/>
            <ac:spMk id="38" creationId="{71D01A17-3BB9-4822-EE75-484BD60E6345}"/>
          </ac:spMkLst>
        </pc:spChg>
        <pc:spChg chg="mod">
          <ac:chgData name="NESTOR JULIO HERNANDEZ BOCKER" userId="a413b3be1cc3406f" providerId="LiveId" clId="{50E8CA98-0FCE-467C-9176-2BF2083641A1}" dt="2023-10-06T00:20:43.368" v="622" actId="1037"/>
          <ac:spMkLst>
            <pc:docMk/>
            <pc:sldMk cId="200782912" sldId="322"/>
            <ac:spMk id="39" creationId="{52E0B854-11AC-8B32-B551-9C46385E62A0}"/>
          </ac:spMkLst>
        </pc:spChg>
        <pc:spChg chg="mod">
          <ac:chgData name="NESTOR JULIO HERNANDEZ BOCKER" userId="a413b3be1cc3406f" providerId="LiveId" clId="{50E8CA98-0FCE-467C-9176-2BF2083641A1}" dt="2023-10-06T00:20:43.368" v="622" actId="1037"/>
          <ac:spMkLst>
            <pc:docMk/>
            <pc:sldMk cId="200782912" sldId="322"/>
            <ac:spMk id="40" creationId="{C3560645-B704-473E-CB5A-CF7D60271880}"/>
          </ac:spMkLst>
        </pc:spChg>
        <pc:graphicFrameChg chg="mod">
          <ac:chgData name="NESTOR JULIO HERNANDEZ BOCKER" userId="a413b3be1cc3406f" providerId="LiveId" clId="{50E8CA98-0FCE-467C-9176-2BF2083641A1}" dt="2023-10-06T00:17:29.077" v="58" actId="1035"/>
          <ac:graphicFrameMkLst>
            <pc:docMk/>
            <pc:sldMk cId="200782912" sldId="322"/>
            <ac:graphicFrameMk id="17" creationId="{07C5C583-BE99-4E9B-4F0E-21ACB0FBD610}"/>
          </ac:graphicFrameMkLst>
        </pc:graphicFrameChg>
        <pc:graphicFrameChg chg="mod">
          <ac:chgData name="NESTOR JULIO HERNANDEZ BOCKER" userId="a413b3be1cc3406f" providerId="LiveId" clId="{50E8CA98-0FCE-467C-9176-2BF2083641A1}" dt="2023-10-06T23:50:45.006" v="820" actId="1036"/>
          <ac:graphicFrameMkLst>
            <pc:docMk/>
            <pc:sldMk cId="200782912" sldId="322"/>
            <ac:graphicFrameMk id="34" creationId="{07F63D6F-99BB-DA19-EB94-A50A51F7D5FE}"/>
          </ac:graphicFrameMkLst>
        </pc:graphicFrameChg>
      </pc:sldChg>
      <pc:sldChg chg="modSp mod">
        <pc:chgData name="NESTOR JULIO HERNANDEZ BOCKER" userId="a413b3be1cc3406f" providerId="LiveId" clId="{50E8CA98-0FCE-467C-9176-2BF2083641A1}" dt="2023-10-07T00:31:26.629" v="901" actId="20577"/>
        <pc:sldMkLst>
          <pc:docMk/>
          <pc:sldMk cId="3631758431" sldId="328"/>
        </pc:sldMkLst>
        <pc:spChg chg="mod">
          <ac:chgData name="NESTOR JULIO HERNANDEZ BOCKER" userId="a413b3be1cc3406f" providerId="LiveId" clId="{50E8CA98-0FCE-467C-9176-2BF2083641A1}" dt="2023-10-07T00:31:26.629" v="901" actId="20577"/>
          <ac:spMkLst>
            <pc:docMk/>
            <pc:sldMk cId="3631758431" sldId="328"/>
            <ac:spMk id="3" creationId="{F5EBBC47-9ACD-482A-0D48-328D6FB10DD3}"/>
          </ac:spMkLst>
        </pc:spChg>
        <pc:spChg chg="mod">
          <ac:chgData name="NESTOR JULIO HERNANDEZ BOCKER" userId="a413b3be1cc3406f" providerId="LiveId" clId="{50E8CA98-0FCE-467C-9176-2BF2083641A1}" dt="2023-10-05T22:03:30.277" v="1"/>
          <ac:spMkLst>
            <pc:docMk/>
            <pc:sldMk cId="3631758431" sldId="328"/>
            <ac:spMk id="7" creationId="{469CD69D-8310-32BB-7403-36C4ABF01797}"/>
          </ac:spMkLst>
        </pc:spChg>
      </pc:sldChg>
      <pc:sldChg chg="modSp">
        <pc:chgData name="NESTOR JULIO HERNANDEZ BOCKER" userId="a413b3be1cc3406f" providerId="LiveId" clId="{50E8CA98-0FCE-467C-9176-2BF2083641A1}" dt="2023-10-07T00:01:04.715" v="876"/>
        <pc:sldMkLst>
          <pc:docMk/>
          <pc:sldMk cId="3726187029" sldId="329"/>
        </pc:sldMkLst>
        <pc:spChg chg="mod">
          <ac:chgData name="NESTOR JULIO HERNANDEZ BOCKER" userId="a413b3be1cc3406f" providerId="LiveId" clId="{50E8CA98-0FCE-467C-9176-2BF2083641A1}" dt="2023-10-05T22:03:38.648" v="2"/>
          <ac:spMkLst>
            <pc:docMk/>
            <pc:sldMk cId="3726187029" sldId="329"/>
            <ac:spMk id="7" creationId="{469CD69D-8310-32BB-7403-36C4ABF01797}"/>
          </ac:spMkLst>
        </pc:spChg>
        <pc:graphicFrameChg chg="mod">
          <ac:chgData name="NESTOR JULIO HERNANDEZ BOCKER" userId="a413b3be1cc3406f" providerId="LiveId" clId="{50E8CA98-0FCE-467C-9176-2BF2083641A1}" dt="2023-10-07T00:01:04.715" v="876"/>
          <ac:graphicFrameMkLst>
            <pc:docMk/>
            <pc:sldMk cId="3726187029" sldId="329"/>
            <ac:graphicFrameMk id="3" creationId="{5F4545A9-8C06-B80F-7DD6-6AA9D07BB250}"/>
          </ac:graphicFrameMkLst>
        </pc:graphicFrameChg>
      </pc:sldChg>
      <pc:sldChg chg="modSp mod">
        <pc:chgData name="NESTOR JULIO HERNANDEZ BOCKER" userId="a413b3be1cc3406f" providerId="LiveId" clId="{50E8CA98-0FCE-467C-9176-2BF2083641A1}" dt="2023-10-07T00:01:17.165" v="878" actId="6549"/>
        <pc:sldMkLst>
          <pc:docMk/>
          <pc:sldMk cId="3844795882" sldId="330"/>
        </pc:sldMkLst>
        <pc:spChg chg="mod">
          <ac:chgData name="NESTOR JULIO HERNANDEZ BOCKER" userId="a413b3be1cc3406f" providerId="LiveId" clId="{50E8CA98-0FCE-467C-9176-2BF2083641A1}" dt="2023-10-05T22:03:38.648" v="2"/>
          <ac:spMkLst>
            <pc:docMk/>
            <pc:sldMk cId="3844795882" sldId="330"/>
            <ac:spMk id="5" creationId="{BBB17AB3-4E94-7186-6B6F-DAD1EB7D243F}"/>
          </ac:spMkLst>
        </pc:spChg>
        <pc:graphicFrameChg chg="mod modGraphic">
          <ac:chgData name="NESTOR JULIO HERNANDEZ BOCKER" userId="a413b3be1cc3406f" providerId="LiveId" clId="{50E8CA98-0FCE-467C-9176-2BF2083641A1}" dt="2023-10-07T00:01:17.165" v="878" actId="6549"/>
          <ac:graphicFrameMkLst>
            <pc:docMk/>
            <pc:sldMk cId="3844795882" sldId="330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50E8CA98-0FCE-467C-9176-2BF2083641A1}" dt="2023-10-07T00:01:41.595" v="880" actId="113"/>
        <pc:sldMkLst>
          <pc:docMk/>
          <pc:sldMk cId="1999066587" sldId="331"/>
        </pc:sldMkLst>
        <pc:spChg chg="mod">
          <ac:chgData name="NESTOR JULIO HERNANDEZ BOCKER" userId="a413b3be1cc3406f" providerId="LiveId" clId="{50E8CA98-0FCE-467C-9176-2BF2083641A1}" dt="2023-10-07T00:01:41.595" v="880" actId="113"/>
          <ac:spMkLst>
            <pc:docMk/>
            <pc:sldMk cId="1999066587" sldId="331"/>
            <ac:spMk id="3" creationId="{7C354C09-09DF-9C19-0A4F-FD250AC1C21E}"/>
          </ac:spMkLst>
        </pc:spChg>
        <pc:spChg chg="mod">
          <ac:chgData name="NESTOR JULIO HERNANDEZ BOCKER" userId="a413b3be1cc3406f" providerId="LiveId" clId="{50E8CA98-0FCE-467C-9176-2BF2083641A1}" dt="2023-10-05T22:03:30.277" v="1"/>
          <ac:spMkLst>
            <pc:docMk/>
            <pc:sldMk cId="1999066587" sldId="331"/>
            <ac:spMk id="7" creationId="{469CD69D-8310-32BB-7403-36C4ABF01797}"/>
          </ac:spMkLst>
        </pc:spChg>
        <pc:graphicFrameChg chg="mod">
          <ac:chgData name="NESTOR JULIO HERNANDEZ BOCKER" userId="a413b3be1cc3406f" providerId="LiveId" clId="{50E8CA98-0FCE-467C-9176-2BF2083641A1}" dt="2023-10-06T23:46:48.748" v="803" actId="403"/>
          <ac:graphicFrameMkLst>
            <pc:docMk/>
            <pc:sldMk cId="1999066587" sldId="331"/>
            <ac:graphicFrameMk id="2" creationId="{3446C6E7-D2B7-F7EC-05ED-40A98D34B440}"/>
          </ac:graphicFrameMkLst>
        </pc:graphicFrameChg>
      </pc:sldChg>
      <pc:sldChg chg="modSp mod">
        <pc:chgData name="NESTOR JULIO HERNANDEZ BOCKER" userId="a413b3be1cc3406f" providerId="LiveId" clId="{50E8CA98-0FCE-467C-9176-2BF2083641A1}" dt="2023-10-07T00:09:44.604" v="899" actId="20577"/>
        <pc:sldMkLst>
          <pc:docMk/>
          <pc:sldMk cId="2501195012" sldId="332"/>
        </pc:sldMkLst>
        <pc:spChg chg="mod">
          <ac:chgData name="NESTOR JULIO HERNANDEZ BOCKER" userId="a413b3be1cc3406f" providerId="LiveId" clId="{50E8CA98-0FCE-467C-9176-2BF2083641A1}" dt="2023-10-05T22:03:38.648" v="2"/>
          <ac:spMkLst>
            <pc:docMk/>
            <pc:sldMk cId="2501195012" sldId="332"/>
            <ac:spMk id="7" creationId="{469CD69D-8310-32BB-7403-36C4ABF01797}"/>
          </ac:spMkLst>
        </pc:spChg>
        <pc:spChg chg="mod">
          <ac:chgData name="NESTOR JULIO HERNANDEZ BOCKER" userId="a413b3be1cc3406f" providerId="LiveId" clId="{50E8CA98-0FCE-467C-9176-2BF2083641A1}" dt="2023-10-07T00:09:44.604" v="899" actId="20577"/>
          <ac:spMkLst>
            <pc:docMk/>
            <pc:sldMk cId="2501195012" sldId="332"/>
            <ac:spMk id="8" creationId="{18306A8F-93FC-8D6A-4EFE-18D8C2A64E56}"/>
          </ac:spMkLst>
        </pc:spChg>
        <pc:graphicFrameChg chg="mod">
          <ac:chgData name="NESTOR JULIO HERNANDEZ BOCKER" userId="a413b3be1cc3406f" providerId="LiveId" clId="{50E8CA98-0FCE-467C-9176-2BF2083641A1}" dt="2023-10-07T00:02:47.585" v="891"/>
          <ac:graphicFrameMkLst>
            <pc:docMk/>
            <pc:sldMk cId="2501195012" sldId="332"/>
            <ac:graphicFrameMk id="3" creationId="{5F4545A9-8C06-B80F-7DD6-6AA9D07BB250}"/>
          </ac:graphicFrameMkLst>
        </pc:graphicFrameChg>
      </pc:sldChg>
      <pc:sldChg chg="modSp">
        <pc:chgData name="NESTOR JULIO HERNANDEZ BOCKER" userId="a413b3be1cc3406f" providerId="LiveId" clId="{50E8CA98-0FCE-467C-9176-2BF2083641A1}" dt="2023-10-07T00:02:56.869" v="892"/>
        <pc:sldMkLst>
          <pc:docMk/>
          <pc:sldMk cId="3160605606" sldId="333"/>
        </pc:sldMkLst>
        <pc:spChg chg="mod">
          <ac:chgData name="NESTOR JULIO HERNANDEZ BOCKER" userId="a413b3be1cc3406f" providerId="LiveId" clId="{50E8CA98-0FCE-467C-9176-2BF2083641A1}" dt="2023-10-05T22:03:38.648" v="2"/>
          <ac:spMkLst>
            <pc:docMk/>
            <pc:sldMk cId="3160605606" sldId="333"/>
            <ac:spMk id="5" creationId="{BBB17AB3-4E94-7186-6B6F-DAD1EB7D243F}"/>
          </ac:spMkLst>
        </pc:spChg>
        <pc:graphicFrameChg chg="mod">
          <ac:chgData name="NESTOR JULIO HERNANDEZ BOCKER" userId="a413b3be1cc3406f" providerId="LiveId" clId="{50E8CA98-0FCE-467C-9176-2BF2083641A1}" dt="2023-10-07T00:02:56.869" v="892"/>
          <ac:graphicFrameMkLst>
            <pc:docMk/>
            <pc:sldMk cId="3160605606" sldId="333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50E8CA98-0FCE-467C-9176-2BF2083641A1}" dt="2023-10-06T23:52:17.485" v="831" actId="27918"/>
        <pc:sldMkLst>
          <pc:docMk/>
          <pc:sldMk cId="1160910596" sldId="334"/>
        </pc:sldMkLst>
        <pc:spChg chg="mod">
          <ac:chgData name="NESTOR JULIO HERNANDEZ BOCKER" userId="a413b3be1cc3406f" providerId="LiveId" clId="{50E8CA98-0FCE-467C-9176-2BF2083641A1}" dt="2023-10-06T00:29:00.933" v="701" actId="1037"/>
          <ac:spMkLst>
            <pc:docMk/>
            <pc:sldMk cId="1160910596" sldId="334"/>
            <ac:spMk id="5" creationId="{0AFAD0C6-8E47-3C4B-4199-D52587E84AE5}"/>
          </ac:spMkLst>
        </pc:spChg>
        <pc:spChg chg="mod">
          <ac:chgData name="NESTOR JULIO HERNANDEZ BOCKER" userId="a413b3be1cc3406f" providerId="LiveId" clId="{50E8CA98-0FCE-467C-9176-2BF2083641A1}" dt="2023-10-06T00:29:00.933" v="701" actId="1037"/>
          <ac:spMkLst>
            <pc:docMk/>
            <pc:sldMk cId="1160910596" sldId="334"/>
            <ac:spMk id="6" creationId="{40CF01D8-D9CD-7D96-C49E-BEFBB42B1D65}"/>
          </ac:spMkLst>
        </pc:spChg>
        <pc:spChg chg="mod">
          <ac:chgData name="NESTOR JULIO HERNANDEZ BOCKER" userId="a413b3be1cc3406f" providerId="LiveId" clId="{50E8CA98-0FCE-467C-9176-2BF2083641A1}" dt="2023-10-06T00:28:09.232" v="651" actId="1035"/>
          <ac:spMkLst>
            <pc:docMk/>
            <pc:sldMk cId="1160910596" sldId="334"/>
            <ac:spMk id="8" creationId="{FEBFC703-50D8-FD0E-6B93-78984134BBBE}"/>
          </ac:spMkLst>
        </pc:spChg>
        <pc:spChg chg="mod">
          <ac:chgData name="NESTOR JULIO HERNANDEZ BOCKER" userId="a413b3be1cc3406f" providerId="LiveId" clId="{50E8CA98-0FCE-467C-9176-2BF2083641A1}" dt="2023-10-06T00:28:09.232" v="651" actId="1035"/>
          <ac:spMkLst>
            <pc:docMk/>
            <pc:sldMk cId="1160910596" sldId="334"/>
            <ac:spMk id="9" creationId="{6E111BC9-8330-75A9-A8B3-69471AB8560C}"/>
          </ac:spMkLst>
        </pc:spChg>
        <pc:spChg chg="mod">
          <ac:chgData name="NESTOR JULIO HERNANDEZ BOCKER" userId="a413b3be1cc3406f" providerId="LiveId" clId="{50E8CA98-0FCE-467C-9176-2BF2083641A1}" dt="2023-10-06T00:28:09.232" v="651" actId="1035"/>
          <ac:spMkLst>
            <pc:docMk/>
            <pc:sldMk cId="1160910596" sldId="334"/>
            <ac:spMk id="44" creationId="{13B6C6B7-3DE9-A9C4-6852-7724C6AD680C}"/>
          </ac:spMkLst>
        </pc:spChg>
        <pc:spChg chg="mod">
          <ac:chgData name="NESTOR JULIO HERNANDEZ BOCKER" userId="a413b3be1cc3406f" providerId="LiveId" clId="{50E8CA98-0FCE-467C-9176-2BF2083641A1}" dt="2023-10-06T00:28:09.232" v="651" actId="1035"/>
          <ac:spMkLst>
            <pc:docMk/>
            <pc:sldMk cId="1160910596" sldId="334"/>
            <ac:spMk id="45" creationId="{DF720C7C-E337-4A98-2DD2-629CCB81982C}"/>
          </ac:spMkLst>
        </pc:spChg>
        <pc:spChg chg="mod">
          <ac:chgData name="NESTOR JULIO HERNANDEZ BOCKER" userId="a413b3be1cc3406f" providerId="LiveId" clId="{50E8CA98-0FCE-467C-9176-2BF2083641A1}" dt="2023-10-06T00:28:09.232" v="651" actId="1035"/>
          <ac:spMkLst>
            <pc:docMk/>
            <pc:sldMk cId="1160910596" sldId="334"/>
            <ac:spMk id="46" creationId="{801CBFE2-3E8F-B81B-17A5-953CF1CEE262}"/>
          </ac:spMkLst>
        </pc:spChg>
        <pc:spChg chg="mod">
          <ac:chgData name="NESTOR JULIO HERNANDEZ BOCKER" userId="a413b3be1cc3406f" providerId="LiveId" clId="{50E8CA98-0FCE-467C-9176-2BF2083641A1}" dt="2023-10-06T00:28:40.059" v="677" actId="1038"/>
          <ac:spMkLst>
            <pc:docMk/>
            <pc:sldMk cId="1160910596" sldId="334"/>
            <ac:spMk id="47" creationId="{ACDA8386-E471-ECB9-A80E-3319DA82E0BB}"/>
          </ac:spMkLst>
        </pc:spChg>
        <pc:spChg chg="mod">
          <ac:chgData name="NESTOR JULIO HERNANDEZ BOCKER" userId="a413b3be1cc3406f" providerId="LiveId" clId="{50E8CA98-0FCE-467C-9176-2BF2083641A1}" dt="2023-10-06T00:28:40.059" v="677" actId="1038"/>
          <ac:spMkLst>
            <pc:docMk/>
            <pc:sldMk cId="1160910596" sldId="334"/>
            <ac:spMk id="48" creationId="{3182F00C-9C84-1E30-69DA-D35D05E84AAE}"/>
          </ac:spMkLst>
        </pc:spChg>
        <pc:spChg chg="mod">
          <ac:chgData name="NESTOR JULIO HERNANDEZ BOCKER" userId="a413b3be1cc3406f" providerId="LiveId" clId="{50E8CA98-0FCE-467C-9176-2BF2083641A1}" dt="2023-10-06T00:28:40.059" v="677" actId="1038"/>
          <ac:spMkLst>
            <pc:docMk/>
            <pc:sldMk cId="1160910596" sldId="334"/>
            <ac:spMk id="50" creationId="{01AE5D79-E35A-B510-7F19-ABF594F4E753}"/>
          </ac:spMkLst>
        </pc:spChg>
        <pc:spChg chg="mod">
          <ac:chgData name="NESTOR JULIO HERNANDEZ BOCKER" userId="a413b3be1cc3406f" providerId="LiveId" clId="{50E8CA98-0FCE-467C-9176-2BF2083641A1}" dt="2023-10-06T00:28:40.059" v="677" actId="1038"/>
          <ac:spMkLst>
            <pc:docMk/>
            <pc:sldMk cId="1160910596" sldId="334"/>
            <ac:spMk id="51" creationId="{28C6E999-C86B-BB67-7BC4-BBDBC72CBB41}"/>
          </ac:spMkLst>
        </pc:spChg>
        <pc:spChg chg="mod">
          <ac:chgData name="NESTOR JULIO HERNANDEZ BOCKER" userId="a413b3be1cc3406f" providerId="LiveId" clId="{50E8CA98-0FCE-467C-9176-2BF2083641A1}" dt="2023-10-06T00:28:40.059" v="677" actId="1038"/>
          <ac:spMkLst>
            <pc:docMk/>
            <pc:sldMk cId="1160910596" sldId="334"/>
            <ac:spMk id="52" creationId="{7967C572-BF2F-0E03-8B7D-5B7B34F4EDC4}"/>
          </ac:spMkLst>
        </pc:spChg>
        <pc:spChg chg="mod">
          <ac:chgData name="NESTOR JULIO HERNANDEZ BOCKER" userId="a413b3be1cc3406f" providerId="LiveId" clId="{50E8CA98-0FCE-467C-9176-2BF2083641A1}" dt="2023-10-06T00:29:00.933" v="701" actId="1037"/>
          <ac:spMkLst>
            <pc:docMk/>
            <pc:sldMk cId="1160910596" sldId="334"/>
            <ac:spMk id="54" creationId="{77250985-050F-47F8-617F-0C933785C197}"/>
          </ac:spMkLst>
        </pc:spChg>
        <pc:spChg chg="mod">
          <ac:chgData name="NESTOR JULIO HERNANDEZ BOCKER" userId="a413b3be1cc3406f" providerId="LiveId" clId="{50E8CA98-0FCE-467C-9176-2BF2083641A1}" dt="2023-10-06T00:29:00.933" v="701" actId="1037"/>
          <ac:spMkLst>
            <pc:docMk/>
            <pc:sldMk cId="1160910596" sldId="334"/>
            <ac:spMk id="55" creationId="{059B3BB5-9162-9A79-FE59-18C2CE74EC84}"/>
          </ac:spMkLst>
        </pc:spChg>
        <pc:spChg chg="mod">
          <ac:chgData name="NESTOR JULIO HERNANDEZ BOCKER" userId="a413b3be1cc3406f" providerId="LiveId" clId="{50E8CA98-0FCE-467C-9176-2BF2083641A1}" dt="2023-10-06T00:29:00.933" v="701" actId="1037"/>
          <ac:spMkLst>
            <pc:docMk/>
            <pc:sldMk cId="1160910596" sldId="334"/>
            <ac:spMk id="56" creationId="{BF4B094E-69D4-0E2E-1C84-77A9D21747B9}"/>
          </ac:spMkLst>
        </pc:spChg>
        <pc:spChg chg="mod">
          <ac:chgData name="NESTOR JULIO HERNANDEZ BOCKER" userId="a413b3be1cc3406f" providerId="LiveId" clId="{50E8CA98-0FCE-467C-9176-2BF2083641A1}" dt="2023-10-06T00:29:19.897" v="726" actId="1038"/>
          <ac:spMkLst>
            <pc:docMk/>
            <pc:sldMk cId="1160910596" sldId="334"/>
            <ac:spMk id="57" creationId="{86F09F13-C271-997D-AF4F-63198085788F}"/>
          </ac:spMkLst>
        </pc:spChg>
        <pc:spChg chg="mod">
          <ac:chgData name="NESTOR JULIO HERNANDEZ BOCKER" userId="a413b3be1cc3406f" providerId="LiveId" clId="{50E8CA98-0FCE-467C-9176-2BF2083641A1}" dt="2023-10-06T00:29:19.897" v="726" actId="1038"/>
          <ac:spMkLst>
            <pc:docMk/>
            <pc:sldMk cId="1160910596" sldId="334"/>
            <ac:spMk id="58" creationId="{D53850D1-EF14-00E1-2818-0D6E9A7BC077}"/>
          </ac:spMkLst>
        </pc:spChg>
        <pc:spChg chg="mod">
          <ac:chgData name="NESTOR JULIO HERNANDEZ BOCKER" userId="a413b3be1cc3406f" providerId="LiveId" clId="{50E8CA98-0FCE-467C-9176-2BF2083641A1}" dt="2023-10-06T00:29:19.897" v="726" actId="1038"/>
          <ac:spMkLst>
            <pc:docMk/>
            <pc:sldMk cId="1160910596" sldId="334"/>
            <ac:spMk id="60" creationId="{013020C3-2AE5-D4AF-A83B-06C67F28A024}"/>
          </ac:spMkLst>
        </pc:spChg>
        <pc:spChg chg="mod">
          <ac:chgData name="NESTOR JULIO HERNANDEZ BOCKER" userId="a413b3be1cc3406f" providerId="LiveId" clId="{50E8CA98-0FCE-467C-9176-2BF2083641A1}" dt="2023-10-06T00:29:19.897" v="726" actId="1038"/>
          <ac:spMkLst>
            <pc:docMk/>
            <pc:sldMk cId="1160910596" sldId="334"/>
            <ac:spMk id="61" creationId="{55D05A07-7C7E-FA79-8E50-F433C3FF53FC}"/>
          </ac:spMkLst>
        </pc:spChg>
        <pc:spChg chg="mod">
          <ac:chgData name="NESTOR JULIO HERNANDEZ BOCKER" userId="a413b3be1cc3406f" providerId="LiveId" clId="{50E8CA98-0FCE-467C-9176-2BF2083641A1}" dt="2023-10-06T00:29:19.897" v="726" actId="1038"/>
          <ac:spMkLst>
            <pc:docMk/>
            <pc:sldMk cId="1160910596" sldId="334"/>
            <ac:spMk id="62" creationId="{F85EDFB1-8523-146F-1AB0-B3AD3173D35A}"/>
          </ac:spMkLst>
        </pc:spChg>
        <pc:graphicFrameChg chg="mod">
          <ac:chgData name="NESTOR JULIO HERNANDEZ BOCKER" userId="a413b3be1cc3406f" providerId="LiveId" clId="{50E8CA98-0FCE-467C-9176-2BF2083641A1}" dt="2023-10-06T00:29:11.559" v="714" actId="1036"/>
          <ac:graphicFrameMkLst>
            <pc:docMk/>
            <pc:sldMk cId="1160910596" sldId="334"/>
            <ac:graphicFrameMk id="7" creationId="{7553BF30-2495-68A0-6445-14AF1A18D866}"/>
          </ac:graphicFrameMkLst>
        </pc:graphicFrameChg>
        <pc:graphicFrameChg chg="mod">
          <ac:chgData name="NESTOR JULIO HERNANDEZ BOCKER" userId="a413b3be1cc3406f" providerId="LiveId" clId="{50E8CA98-0FCE-467C-9176-2BF2083641A1}" dt="2023-10-06T00:28:25.907" v="664" actId="1035"/>
          <ac:graphicFrameMkLst>
            <pc:docMk/>
            <pc:sldMk cId="1160910596" sldId="334"/>
            <ac:graphicFrameMk id="10" creationId="{68275917-B8E2-8D75-1BFA-732E09F0842F}"/>
          </ac:graphicFrameMkLst>
        </pc:graphicFrameChg>
      </pc:sldChg>
      <pc:sldChg chg="modSp mod">
        <pc:chgData name="NESTOR JULIO HERNANDEZ BOCKER" userId="a413b3be1cc3406f" providerId="LiveId" clId="{50E8CA98-0FCE-467C-9176-2BF2083641A1}" dt="2023-10-06T00:15:33.281" v="14" actId="207"/>
        <pc:sldMkLst>
          <pc:docMk/>
          <pc:sldMk cId="905729610" sldId="665"/>
        </pc:sldMkLst>
        <pc:spChg chg="mod">
          <ac:chgData name="NESTOR JULIO HERNANDEZ BOCKER" userId="a413b3be1cc3406f" providerId="LiveId" clId="{50E8CA98-0FCE-467C-9176-2BF2083641A1}" dt="2023-10-05T22:04:00.309" v="4"/>
          <ac:spMkLst>
            <pc:docMk/>
            <pc:sldMk cId="905729610" sldId="665"/>
            <ac:spMk id="15" creationId="{33FE3887-B545-4B10-B2C0-5FAA7BCEEB00}"/>
          </ac:spMkLst>
        </pc:spChg>
        <pc:spChg chg="mod">
          <ac:chgData name="NESTOR JULIO HERNANDEZ BOCKER" userId="a413b3be1cc3406f" providerId="LiveId" clId="{50E8CA98-0FCE-467C-9176-2BF2083641A1}" dt="2023-10-05T22:04:00.309" v="4"/>
          <ac:spMkLst>
            <pc:docMk/>
            <pc:sldMk cId="905729610" sldId="665"/>
            <ac:spMk id="16" creationId="{32741C1C-2DE7-4637-8D8A-2B0511928FC0}"/>
          </ac:spMkLst>
        </pc:spChg>
        <pc:graphicFrameChg chg="mod">
          <ac:chgData name="NESTOR JULIO HERNANDEZ BOCKER" userId="a413b3be1cc3406f" providerId="LiveId" clId="{50E8CA98-0FCE-467C-9176-2BF2083641A1}" dt="2023-10-06T00:15:33.281" v="14" actId="207"/>
          <ac:graphicFrameMkLst>
            <pc:docMk/>
            <pc:sldMk cId="905729610" sldId="665"/>
            <ac:graphicFrameMk id="6" creationId="{96103C67-1968-48EC-B98E-9956D5E0DF80}"/>
          </ac:graphicFrameMkLst>
        </pc:graphicFrameChg>
      </pc:sldChg>
      <pc:sldChg chg="addSp delSp modSp mod">
        <pc:chgData name="NESTOR JULIO HERNANDEZ BOCKER" userId="a413b3be1cc3406f" providerId="LiveId" clId="{50E8CA98-0FCE-467C-9176-2BF2083641A1}" dt="2023-10-06T23:48:19.986" v="809" actId="27918"/>
        <pc:sldMkLst>
          <pc:docMk/>
          <pc:sldMk cId="2099275270" sldId="667"/>
        </pc:sldMkLst>
        <pc:spChg chg="mod">
          <ac:chgData name="NESTOR JULIO HERNANDEZ BOCKER" userId="a413b3be1cc3406f" providerId="LiveId" clId="{50E8CA98-0FCE-467C-9176-2BF2083641A1}" dt="2023-10-05T22:03:30.277" v="1"/>
          <ac:spMkLst>
            <pc:docMk/>
            <pc:sldMk cId="2099275270" sldId="667"/>
            <ac:spMk id="5" creationId="{4317E982-3BB8-A714-9BE1-28A9BF9DF774}"/>
          </ac:spMkLst>
        </pc:spChg>
        <pc:spChg chg="del mod topLvl">
          <ac:chgData name="NESTOR JULIO HERNANDEZ BOCKER" userId="a413b3be1cc3406f" providerId="LiveId" clId="{50E8CA98-0FCE-467C-9176-2BF2083641A1}" dt="2023-10-06T14:51:03.069" v="742" actId="21"/>
          <ac:spMkLst>
            <pc:docMk/>
            <pc:sldMk cId="2099275270" sldId="667"/>
            <ac:spMk id="10" creationId="{00000000-0008-0000-0000-000014000000}"/>
          </ac:spMkLst>
        </pc:spChg>
        <pc:spChg chg="add mod">
          <ac:chgData name="NESTOR JULIO HERNANDEZ BOCKER" userId="a413b3be1cc3406f" providerId="LiveId" clId="{50E8CA98-0FCE-467C-9176-2BF2083641A1}" dt="2023-10-06T14:51:12.824" v="744"/>
          <ac:spMkLst>
            <pc:docMk/>
            <pc:sldMk cId="2099275270" sldId="667"/>
            <ac:spMk id="11" creationId="{00000000-0008-0000-0000-000014000000}"/>
          </ac:spMkLst>
        </pc:spChg>
        <pc:spChg chg="del topLvl">
          <ac:chgData name="NESTOR JULIO HERNANDEZ BOCKER" userId="a413b3be1cc3406f" providerId="LiveId" clId="{50E8CA98-0FCE-467C-9176-2BF2083641A1}" dt="2023-10-06T14:51:03.069" v="742" actId="21"/>
          <ac:spMkLst>
            <pc:docMk/>
            <pc:sldMk cId="2099275270" sldId="667"/>
            <ac:spMk id="14" creationId="{00000000-0008-0000-0000-000013000000}"/>
          </ac:spMkLst>
        </pc:spChg>
        <pc:spChg chg="add mod">
          <ac:chgData name="NESTOR JULIO HERNANDEZ BOCKER" userId="a413b3be1cc3406f" providerId="LiveId" clId="{50E8CA98-0FCE-467C-9176-2BF2083641A1}" dt="2023-10-06T14:51:12.824" v="744"/>
          <ac:spMkLst>
            <pc:docMk/>
            <pc:sldMk cId="2099275270" sldId="667"/>
            <ac:spMk id="15" creationId="{00000000-0008-0000-0000-000013000000}"/>
          </ac:spMkLst>
        </pc:spChg>
        <pc:grpChg chg="del">
          <ac:chgData name="NESTOR JULIO HERNANDEZ BOCKER" userId="a413b3be1cc3406f" providerId="LiveId" clId="{50E8CA98-0FCE-467C-9176-2BF2083641A1}" dt="2023-10-06T14:51:03.069" v="742" actId="21"/>
          <ac:grpSpMkLst>
            <pc:docMk/>
            <pc:sldMk cId="2099275270" sldId="667"/>
            <ac:grpSpMk id="3" creationId="{00000000-0008-0000-0000-000015000000}"/>
          </ac:grpSpMkLst>
        </pc:grpChg>
        <pc:grpChg chg="del">
          <ac:chgData name="NESTOR JULIO HERNANDEZ BOCKER" userId="a413b3be1cc3406f" providerId="LiveId" clId="{50E8CA98-0FCE-467C-9176-2BF2083641A1}" dt="2023-10-06T14:50:55.385" v="741" actId="478"/>
          <ac:grpSpMkLst>
            <pc:docMk/>
            <pc:sldMk cId="2099275270" sldId="667"/>
            <ac:grpSpMk id="4" creationId="{00000000-0008-0000-0000-000011000000}"/>
          </ac:grpSpMkLst>
        </pc:grpChg>
        <pc:grpChg chg="add mod">
          <ac:chgData name="NESTOR JULIO HERNANDEZ BOCKER" userId="a413b3be1cc3406f" providerId="LiveId" clId="{50E8CA98-0FCE-467C-9176-2BF2083641A1}" dt="2023-10-06T14:51:40.138" v="778" actId="1037"/>
          <ac:grpSpMkLst>
            <pc:docMk/>
            <pc:sldMk cId="2099275270" sldId="667"/>
            <ac:grpSpMk id="7" creationId="{00000000-0008-0000-0000-000015000000}"/>
          </ac:grpSpMkLst>
        </pc:grpChg>
        <pc:grpChg chg="add mod">
          <ac:chgData name="NESTOR JULIO HERNANDEZ BOCKER" userId="a413b3be1cc3406f" providerId="LiveId" clId="{50E8CA98-0FCE-467C-9176-2BF2083641A1}" dt="2023-10-06T14:51:12.824" v="744"/>
          <ac:grpSpMkLst>
            <pc:docMk/>
            <pc:sldMk cId="2099275270" sldId="667"/>
            <ac:grpSpMk id="9" creationId="{00000000-0008-0000-0000-000011000000}"/>
          </ac:grpSpMkLst>
        </pc:grpChg>
        <pc:graphicFrameChg chg="add mod">
          <ac:chgData name="NESTOR JULIO HERNANDEZ BOCKER" userId="a413b3be1cc3406f" providerId="LiveId" clId="{50E8CA98-0FCE-467C-9176-2BF2083641A1}" dt="2023-10-06T14:51:12.824" v="744"/>
          <ac:graphicFrameMkLst>
            <pc:docMk/>
            <pc:sldMk cId="2099275270" sldId="667"/>
            <ac:graphicFrameMk id="12" creationId="{00000000-0008-0000-0000-000012000000}"/>
          </ac:graphicFrameMkLst>
        </pc:graphicFrameChg>
        <pc:graphicFrameChg chg="del mod">
          <ac:chgData name="NESTOR JULIO HERNANDEZ BOCKER" userId="a413b3be1cc3406f" providerId="LiveId" clId="{50E8CA98-0FCE-467C-9176-2BF2083641A1}" dt="2023-10-06T14:50:55.385" v="741" actId="478"/>
          <ac:graphicFrameMkLst>
            <pc:docMk/>
            <pc:sldMk cId="2099275270" sldId="667"/>
            <ac:graphicFrameMk id="13" creationId="{00000000-0008-0000-0000-000012000000}"/>
          </ac:graphicFrameMkLst>
        </pc:graphicFrameChg>
      </pc:sldChg>
      <pc:sldChg chg="modSp mod">
        <pc:chgData name="NESTOR JULIO HERNANDEZ BOCKER" userId="a413b3be1cc3406f" providerId="LiveId" clId="{50E8CA98-0FCE-467C-9176-2BF2083641A1}" dt="2023-10-06T00:16:16.840" v="17" actId="20577"/>
        <pc:sldMkLst>
          <pc:docMk/>
          <pc:sldMk cId="2093091506" sldId="668"/>
        </pc:sldMkLst>
        <pc:spChg chg="mod">
          <ac:chgData name="NESTOR JULIO HERNANDEZ BOCKER" userId="a413b3be1cc3406f" providerId="LiveId" clId="{50E8CA98-0FCE-467C-9176-2BF2083641A1}" dt="2023-10-06T00:16:16.840" v="17" actId="20577"/>
          <ac:spMkLst>
            <pc:docMk/>
            <pc:sldMk cId="2093091506" sldId="668"/>
            <ac:spMk id="2" creationId="{FC9310B6-78FF-FC2D-DFF2-60E67B3FB9B8}"/>
          </ac:spMkLst>
        </pc:spChg>
        <pc:spChg chg="mod">
          <ac:chgData name="NESTOR JULIO HERNANDEZ BOCKER" userId="a413b3be1cc3406f" providerId="LiveId" clId="{50E8CA98-0FCE-467C-9176-2BF2083641A1}" dt="2023-10-05T22:03:49.341" v="3"/>
          <ac:spMkLst>
            <pc:docMk/>
            <pc:sldMk cId="2093091506" sldId="668"/>
            <ac:spMk id="5" creationId="{BDA1159D-A0ED-18DC-0747-141EBF1A2086}"/>
          </ac:spMkLst>
        </pc:spChg>
      </pc:sldChg>
      <pc:sldChg chg="modSp mod">
        <pc:chgData name="NESTOR JULIO HERNANDEZ BOCKER" userId="a413b3be1cc3406f" providerId="LiveId" clId="{50E8CA98-0FCE-467C-9176-2BF2083641A1}" dt="2023-10-06T14:36:47.471" v="740" actId="27918"/>
        <pc:sldMkLst>
          <pc:docMk/>
          <pc:sldMk cId="1495741939" sldId="669"/>
        </pc:sldMkLst>
        <pc:spChg chg="mod">
          <ac:chgData name="NESTOR JULIO HERNANDEZ BOCKER" userId="a413b3be1cc3406f" providerId="LiveId" clId="{50E8CA98-0FCE-467C-9176-2BF2083641A1}" dt="2023-10-05T22:03:38.648" v="2"/>
          <ac:spMkLst>
            <pc:docMk/>
            <pc:sldMk cId="1495741939" sldId="669"/>
            <ac:spMk id="36" creationId="{CCE6CA9A-69DB-7B5A-3EE0-E331CE4C078B}"/>
          </ac:spMkLst>
        </pc:spChg>
      </pc:sldChg>
      <pc:sldChg chg="modSp mod">
        <pc:chgData name="NESTOR JULIO HERNANDEZ BOCKER" userId="a413b3be1cc3406f" providerId="LiveId" clId="{50E8CA98-0FCE-467C-9176-2BF2083641A1}" dt="2023-10-06T23:53:00.076" v="833" actId="207"/>
        <pc:sldMkLst>
          <pc:docMk/>
          <pc:sldMk cId="3999264372" sldId="673"/>
        </pc:sldMkLst>
        <pc:spChg chg="mod">
          <ac:chgData name="NESTOR JULIO HERNANDEZ BOCKER" userId="a413b3be1cc3406f" providerId="LiveId" clId="{50E8CA98-0FCE-467C-9176-2BF2083641A1}" dt="2023-10-05T22:04:00.309" v="4"/>
          <ac:spMkLst>
            <pc:docMk/>
            <pc:sldMk cId="3999264372" sldId="673"/>
            <ac:spMk id="3" creationId="{74FF7FE0-5F92-5643-695A-9D99B66D89F9}"/>
          </ac:spMkLst>
        </pc:spChg>
        <pc:graphicFrameChg chg="mod">
          <ac:chgData name="NESTOR JULIO HERNANDEZ BOCKER" userId="a413b3be1cc3406f" providerId="LiveId" clId="{50E8CA98-0FCE-467C-9176-2BF2083641A1}" dt="2023-10-06T23:53:00.076" v="833" actId="207"/>
          <ac:graphicFrameMkLst>
            <pc:docMk/>
            <pc:sldMk cId="3999264372" sldId="673"/>
            <ac:graphicFrameMk id="6" creationId="{EEBF10FC-493F-4639-89C4-99A60416EB6C}"/>
          </ac:graphicFrameMkLst>
        </pc:graphicFrameChg>
        <pc:graphicFrameChg chg="modGraphic">
          <ac:chgData name="NESTOR JULIO HERNANDEZ BOCKER" userId="a413b3be1cc3406f" providerId="LiveId" clId="{50E8CA98-0FCE-467C-9176-2BF2083641A1}" dt="2023-10-06T00:14:56.071" v="8"/>
          <ac:graphicFrameMkLst>
            <pc:docMk/>
            <pc:sldMk cId="3999264372" sldId="673"/>
            <ac:graphicFrameMk id="9" creationId="{38F94CDA-F547-CB0F-26FC-6F81031A1A57}"/>
          </ac:graphicFrameMkLst>
        </pc:graphicFrameChg>
      </pc:sldChg>
    </pc:docChg>
  </pc:docChgLst>
  <pc:docChgLst>
    <pc:chgData name="NESTOR JULIO HERNANDEZ BOCKER" userId="a413b3be1cc3406f" providerId="LiveId" clId="{5C5FD5C7-926D-4FE3-ADEE-02F0A015CB90}"/>
    <pc:docChg chg="modSld">
      <pc:chgData name="NESTOR JULIO HERNANDEZ BOCKER" userId="a413b3be1cc3406f" providerId="LiveId" clId="{5C5FD5C7-926D-4FE3-ADEE-02F0A015CB90}" dt="2023-07-07T13:51:35.773" v="0" actId="1076"/>
      <pc:docMkLst>
        <pc:docMk/>
      </pc:docMkLst>
      <pc:sldChg chg="modSp mod">
        <pc:chgData name="NESTOR JULIO HERNANDEZ BOCKER" userId="a413b3be1cc3406f" providerId="LiveId" clId="{5C5FD5C7-926D-4FE3-ADEE-02F0A015CB90}" dt="2023-07-07T13:51:35.773" v="0" actId="1076"/>
        <pc:sldMkLst>
          <pc:docMk/>
          <pc:sldMk cId="200782912" sldId="322"/>
        </pc:sldMkLst>
        <pc:spChg chg="mod">
          <ac:chgData name="NESTOR JULIO HERNANDEZ BOCKER" userId="a413b3be1cc3406f" providerId="LiveId" clId="{5C5FD5C7-926D-4FE3-ADEE-02F0A015CB90}" dt="2023-07-07T13:51:35.773" v="0" actId="1076"/>
          <ac:spMkLst>
            <pc:docMk/>
            <pc:sldMk cId="200782912" sldId="322"/>
            <ac:spMk id="35" creationId="{554E5472-C6AB-322D-A159-AAA746A8D6B6}"/>
          </ac:spMkLst>
        </pc:spChg>
      </pc:sldChg>
    </pc:docChg>
  </pc:docChgLst>
  <pc:docChgLst>
    <pc:chgData name="NESTOR JULIO HERNANDEZ BOCKER" userId="a413b3be1cc3406f" providerId="LiveId" clId="{6E9D1BA8-88A7-4149-A041-2BC30ABEB2A4}"/>
    <pc:docChg chg="undo redo custSel modSld">
      <pc:chgData name="NESTOR JULIO HERNANDEZ BOCKER" userId="a413b3be1cc3406f" providerId="LiveId" clId="{6E9D1BA8-88A7-4149-A041-2BC30ABEB2A4}" dt="2023-07-11T00:32:50.905" v="698" actId="1037"/>
      <pc:docMkLst>
        <pc:docMk/>
      </pc:docMkLst>
      <pc:sldChg chg="modSp mod">
        <pc:chgData name="NESTOR JULIO HERNANDEZ BOCKER" userId="a413b3be1cc3406f" providerId="LiveId" clId="{6E9D1BA8-88A7-4149-A041-2BC30ABEB2A4}" dt="2023-07-10T00:56:19.427" v="6" actId="20577"/>
        <pc:sldMkLst>
          <pc:docMk/>
          <pc:sldMk cId="1010862512" sldId="275"/>
        </pc:sldMkLst>
        <pc:spChg chg="mod">
          <ac:chgData name="NESTOR JULIO HERNANDEZ BOCKER" userId="a413b3be1cc3406f" providerId="LiveId" clId="{6E9D1BA8-88A7-4149-A041-2BC30ABEB2A4}" dt="2023-07-10T00:56:19.427" v="6" actId="20577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1010862512" sldId="275"/>
            <ac:spMk id="5" creationId="{BDA1159D-A0ED-18DC-0747-141EBF1A2086}"/>
          </ac:spMkLst>
        </pc:spChg>
      </pc:sldChg>
      <pc:sldChg chg="modSp mod">
        <pc:chgData name="NESTOR JULIO HERNANDEZ BOCKER" userId="a413b3be1cc3406f" providerId="LiveId" clId="{6E9D1BA8-88A7-4149-A041-2BC30ABEB2A4}" dt="2023-07-10T03:09:54.845" v="483" actId="20577"/>
        <pc:sldMkLst>
          <pc:docMk/>
          <pc:sldMk cId="3675170584" sldId="279"/>
        </pc:sldMkLst>
        <pc:spChg chg="mod">
          <ac:chgData name="NESTOR JULIO HERNANDEZ BOCKER" userId="a413b3be1cc3406f" providerId="LiveId" clId="{6E9D1BA8-88A7-4149-A041-2BC30ABEB2A4}" dt="2023-07-10T03:09:54.845" v="483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modSp mod">
        <pc:chgData name="NESTOR JULIO HERNANDEZ BOCKER" userId="a413b3be1cc3406f" providerId="LiveId" clId="{6E9D1BA8-88A7-4149-A041-2BC30ABEB2A4}" dt="2023-07-11T00:03:34.920" v="619" actId="113"/>
        <pc:sldMkLst>
          <pc:docMk/>
          <pc:sldMk cId="2130645913" sldId="281"/>
        </pc:sldMkLst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2130645913" sldId="281"/>
            <ac:spMk id="7" creationId="{469CD69D-8310-32BB-7403-36C4ABF01797}"/>
          </ac:spMkLst>
        </pc:spChg>
        <pc:spChg chg="mod">
          <ac:chgData name="NESTOR JULIO HERNANDEZ BOCKER" userId="a413b3be1cc3406f" providerId="LiveId" clId="{6E9D1BA8-88A7-4149-A041-2BC30ABEB2A4}" dt="2023-07-11T00:03:34.920" v="619" actId="113"/>
          <ac:spMkLst>
            <pc:docMk/>
            <pc:sldMk cId="2130645913" sldId="281"/>
            <ac:spMk id="9" creationId="{E6EEFFE7-9C71-D879-9BE2-201F9B53AEBE}"/>
          </ac:spMkLst>
        </pc:spChg>
      </pc:sldChg>
      <pc:sldChg chg="modSp mod">
        <pc:chgData name="NESTOR JULIO HERNANDEZ BOCKER" userId="a413b3be1cc3406f" providerId="LiveId" clId="{6E9D1BA8-88A7-4149-A041-2BC30ABEB2A4}" dt="2023-07-11T00:29:47.011" v="696" actId="20577"/>
        <pc:sldMkLst>
          <pc:docMk/>
          <pc:sldMk cId="102766390" sldId="316"/>
        </pc:sldMkLst>
        <pc:spChg chg="mod">
          <ac:chgData name="NESTOR JULIO HERNANDEZ BOCKER" userId="a413b3be1cc3406f" providerId="LiveId" clId="{6E9D1BA8-88A7-4149-A041-2BC30ABEB2A4}" dt="2023-07-11T00:29:47.011" v="696" actId="20577"/>
          <ac:spMkLst>
            <pc:docMk/>
            <pc:sldMk cId="102766390" sldId="316"/>
            <ac:spMk id="3" creationId="{F5EBBC47-9ACD-482A-0D48-328D6FB10DD3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102766390" sldId="316"/>
            <ac:spMk id="7" creationId="{469CD69D-8310-32BB-7403-36C4ABF01797}"/>
          </ac:spMkLst>
        </pc:spChg>
        <pc:cxnChg chg="mod">
          <ac:chgData name="NESTOR JULIO HERNANDEZ BOCKER" userId="a413b3be1cc3406f" providerId="LiveId" clId="{6E9D1BA8-88A7-4149-A041-2BC30ABEB2A4}" dt="2023-07-10T23:57:15.465" v="491" actId="1076"/>
          <ac:cxnSpMkLst>
            <pc:docMk/>
            <pc:sldMk cId="102766390" sldId="316"/>
            <ac:cxnSpMk id="9" creationId="{0F8A8BD0-51E1-D7C6-E890-C6922DCB74C4}"/>
          </ac:cxnSpMkLst>
        </pc:cxnChg>
      </pc:sldChg>
      <pc:sldChg chg="modSp mod">
        <pc:chgData name="NESTOR JULIO HERNANDEZ BOCKER" userId="a413b3be1cc3406f" providerId="LiveId" clId="{6E9D1BA8-88A7-4149-A041-2BC30ABEB2A4}" dt="2023-07-11T00:05:48.153" v="634" actId="20577"/>
        <pc:sldMkLst>
          <pc:docMk/>
          <pc:sldMk cId="3812210601" sldId="317"/>
        </pc:sldMkLst>
        <pc:spChg chg="mod">
          <ac:chgData name="NESTOR JULIO HERNANDEZ BOCKER" userId="a413b3be1cc3406f" providerId="LiveId" clId="{6E9D1BA8-88A7-4149-A041-2BC30ABEB2A4}" dt="2023-07-11T00:04:26.282" v="625" actId="20577"/>
          <ac:spMkLst>
            <pc:docMk/>
            <pc:sldMk cId="3812210601" sldId="317"/>
            <ac:spMk id="3" creationId="{2EE29001-B57F-3BCD-AB47-DCEBF7657B53}"/>
          </ac:spMkLst>
        </pc:spChg>
        <pc:spChg chg="mod">
          <ac:chgData name="NESTOR JULIO HERNANDEZ BOCKER" userId="a413b3be1cc3406f" providerId="LiveId" clId="{6E9D1BA8-88A7-4149-A041-2BC30ABEB2A4}" dt="2023-07-11T00:04:57.577" v="628" actId="20577"/>
          <ac:spMkLst>
            <pc:docMk/>
            <pc:sldMk cId="3812210601" sldId="317"/>
            <ac:spMk id="5" creationId="{141B4771-F93F-32F8-4CCE-F902A1B56A54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3812210601" sldId="317"/>
            <ac:spMk id="6" creationId="{80A85EB3-32FC-3542-ADC3-05FBB32B907F}"/>
          </ac:spMkLst>
        </pc:spChg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3812210601" sldId="317"/>
            <ac:spMk id="7" creationId="{469CD69D-8310-32BB-7403-36C4ABF01797}"/>
          </ac:spMkLst>
        </pc:spChg>
        <pc:spChg chg="mod">
          <ac:chgData name="NESTOR JULIO HERNANDEZ BOCKER" userId="a413b3be1cc3406f" providerId="LiveId" clId="{6E9D1BA8-88A7-4149-A041-2BC30ABEB2A4}" dt="2023-07-11T00:05:48.153" v="634" actId="20577"/>
          <ac:spMkLst>
            <pc:docMk/>
            <pc:sldMk cId="3812210601" sldId="317"/>
            <ac:spMk id="8" creationId="{2CBAB8E9-9405-7A87-2785-3DEFDF9F262E}"/>
          </ac:spMkLst>
        </pc:spChg>
        <pc:graphicFrameChg chg="mod">
          <ac:chgData name="NESTOR JULIO HERNANDEZ BOCKER" userId="a413b3be1cc3406f" providerId="LiveId" clId="{6E9D1BA8-88A7-4149-A041-2BC30ABEB2A4}" dt="2023-07-11T00:05:25.140" v="631" actId="403"/>
          <ac:graphicFrameMkLst>
            <pc:docMk/>
            <pc:sldMk cId="3812210601" sldId="317"/>
            <ac:graphicFrameMk id="9" creationId="{9B5635E4-E81C-5F22-0913-CAA30CE13A42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07:15.061" v="640" actId="207"/>
        <pc:sldMkLst>
          <pc:docMk/>
          <pc:sldMk cId="417758710" sldId="318"/>
        </pc:sldMkLst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417758710" sldId="318"/>
            <ac:spMk id="2" creationId="{DD9F74E2-5381-37A7-EA57-B1C4C8DC010B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417758710" sldId="318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6E9D1BA8-88A7-4149-A041-2BC30ABEB2A4}" dt="2023-07-11T00:07:15.061" v="640" actId="207"/>
          <ac:graphicFrameMkLst>
            <pc:docMk/>
            <pc:sldMk cId="417758710" sldId="318"/>
            <ac:graphicFrameMk id="3" creationId="{5F4545A9-8C06-B80F-7DD6-6AA9D07BB250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32:50.905" v="698" actId="1037"/>
        <pc:sldMkLst>
          <pc:docMk/>
          <pc:sldMk cId="1360156958" sldId="319"/>
        </pc:sldMkLst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1360156958" sldId="319"/>
            <ac:spMk id="5" creationId="{BBB17AB3-4E94-7186-6B6F-DAD1EB7D243F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1360156958" sldId="319"/>
            <ac:spMk id="6" creationId="{0975D6D9-C73A-4534-891E-598D9F6D656A}"/>
          </ac:spMkLst>
        </pc:spChg>
        <pc:graphicFrameChg chg="mod modGraphic">
          <ac:chgData name="NESTOR JULIO HERNANDEZ BOCKER" userId="a413b3be1cc3406f" providerId="LiveId" clId="{6E9D1BA8-88A7-4149-A041-2BC30ABEB2A4}" dt="2023-07-11T00:32:50.905" v="698" actId="1037"/>
          <ac:graphicFrameMkLst>
            <pc:docMk/>
            <pc:sldMk cId="1360156958" sldId="319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13:29.402" v="654" actId="20577"/>
        <pc:sldMkLst>
          <pc:docMk/>
          <pc:sldMk cId="1763648886" sldId="320"/>
        </pc:sldMkLst>
        <pc:spChg chg="mod">
          <ac:chgData name="NESTOR JULIO HERNANDEZ BOCKER" userId="a413b3be1cc3406f" providerId="LiveId" clId="{6E9D1BA8-88A7-4149-A041-2BC30ABEB2A4}" dt="2023-07-11T00:12:42.033" v="649" actId="20577"/>
          <ac:spMkLst>
            <pc:docMk/>
            <pc:sldMk cId="1763648886" sldId="320"/>
            <ac:spMk id="5" creationId="{B1F0F2F7-9B6C-A37E-444F-5DB957DD133B}"/>
          </ac:spMkLst>
        </pc:spChg>
        <pc:spChg chg="mod">
          <ac:chgData name="NESTOR JULIO HERNANDEZ BOCKER" userId="a413b3be1cc3406f" providerId="LiveId" clId="{6E9D1BA8-88A7-4149-A041-2BC30ABEB2A4}" dt="2023-07-11T00:13:24.424" v="652" actId="20577"/>
          <ac:spMkLst>
            <pc:docMk/>
            <pc:sldMk cId="1763648886" sldId="320"/>
            <ac:spMk id="6" creationId="{A838B6FE-BC05-0727-F296-229FA20E6BCA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1763648886" sldId="320"/>
            <ac:spMk id="7" creationId="{469CD69D-8310-32BB-7403-36C4ABF01797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1763648886" sldId="320"/>
            <ac:spMk id="8" creationId="{68C6A1F5-7321-7AFD-A847-7E44836DBFEF}"/>
          </ac:spMkLst>
        </pc:spChg>
        <pc:spChg chg="mod">
          <ac:chgData name="NESTOR JULIO HERNANDEZ BOCKER" userId="a413b3be1cc3406f" providerId="LiveId" clId="{6E9D1BA8-88A7-4149-A041-2BC30ABEB2A4}" dt="2023-07-11T00:13:29.402" v="654" actId="20577"/>
          <ac:spMkLst>
            <pc:docMk/>
            <pc:sldMk cId="1763648886" sldId="320"/>
            <ac:spMk id="9" creationId="{B15C3F20-1D7E-41F3-7206-569B464F71CB}"/>
          </ac:spMkLst>
        </pc:spChg>
      </pc:sldChg>
      <pc:sldChg chg="modSp mod">
        <pc:chgData name="NESTOR JULIO HERNANDEZ BOCKER" userId="a413b3be1cc3406f" providerId="LiveId" clId="{6E9D1BA8-88A7-4149-A041-2BC30ABEB2A4}" dt="2023-07-11T00:17:57.912" v="669" actId="20577"/>
        <pc:sldMkLst>
          <pc:docMk/>
          <pc:sldMk cId="3330875486" sldId="321"/>
        </pc:sldMkLst>
        <pc:spChg chg="mod">
          <ac:chgData name="NESTOR JULIO HERNANDEZ BOCKER" userId="a413b3be1cc3406f" providerId="LiveId" clId="{6E9D1BA8-88A7-4149-A041-2BC30ABEB2A4}" dt="2023-07-11T00:17:38.496" v="662" actId="20577"/>
          <ac:spMkLst>
            <pc:docMk/>
            <pc:sldMk cId="3330875486" sldId="321"/>
            <ac:spMk id="5" creationId="{C914680D-29B3-50D1-6789-AE8CF42A20DD}"/>
          </ac:spMkLst>
        </pc:spChg>
        <pc:spChg chg="mod">
          <ac:chgData name="NESTOR JULIO HERNANDEZ BOCKER" userId="a413b3be1cc3406f" providerId="LiveId" clId="{6E9D1BA8-88A7-4149-A041-2BC30ABEB2A4}" dt="2023-07-11T00:17:49.604" v="665" actId="20577"/>
          <ac:spMkLst>
            <pc:docMk/>
            <pc:sldMk cId="3330875486" sldId="321"/>
            <ac:spMk id="6" creationId="{5BAC294B-10D7-A38C-76BB-1566CB5101E7}"/>
          </ac:spMkLst>
        </pc:spChg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3330875486" sldId="321"/>
            <ac:spMk id="7" creationId="{469CD69D-8310-32BB-7403-36C4ABF01797}"/>
          </ac:spMkLst>
        </pc:spChg>
        <pc:spChg chg="mod">
          <ac:chgData name="NESTOR JULIO HERNANDEZ BOCKER" userId="a413b3be1cc3406f" providerId="LiveId" clId="{6E9D1BA8-88A7-4149-A041-2BC30ABEB2A4}" dt="2023-07-11T00:17:57.912" v="669" actId="20577"/>
          <ac:spMkLst>
            <pc:docMk/>
            <pc:sldMk cId="3330875486" sldId="321"/>
            <ac:spMk id="8" creationId="{1ED3333E-9147-82D3-3E5E-6D0105C08B89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3330875486" sldId="321"/>
            <ac:spMk id="9" creationId="{AD2880AA-3001-E064-27C8-B2483A4D9010}"/>
          </ac:spMkLst>
        </pc:spChg>
        <pc:graphicFrameChg chg="mod">
          <ac:chgData name="NESTOR JULIO HERNANDEZ BOCKER" userId="a413b3be1cc3406f" providerId="LiveId" clId="{6E9D1BA8-88A7-4149-A041-2BC30ABEB2A4}" dt="2023-07-10T23:59:11.757" v="505"/>
          <ac:graphicFrameMkLst>
            <pc:docMk/>
            <pc:sldMk cId="3330875486" sldId="321"/>
            <ac:graphicFrameMk id="2" creationId="{EC8D710A-401A-1D9D-102E-BA7BBF92416F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00:39.756" v="553" actId="27918"/>
        <pc:sldMkLst>
          <pc:docMk/>
          <pc:sldMk cId="200782912" sldId="322"/>
        </pc:sldMkLst>
        <pc:spChg chg="mod">
          <ac:chgData name="NESTOR JULIO HERNANDEZ BOCKER" userId="a413b3be1cc3406f" providerId="LiveId" clId="{6E9D1BA8-88A7-4149-A041-2BC30ABEB2A4}" dt="2023-07-10T00:58:13.016" v="37" actId="1038"/>
          <ac:spMkLst>
            <pc:docMk/>
            <pc:sldMk cId="200782912" sldId="322"/>
            <ac:spMk id="11" creationId="{9672C625-ECFA-84A1-1ABD-6D847B4F0CA9}"/>
          </ac:spMkLst>
        </pc:spChg>
        <pc:spChg chg="mod">
          <ac:chgData name="NESTOR JULIO HERNANDEZ BOCKER" userId="a413b3be1cc3406f" providerId="LiveId" clId="{6E9D1BA8-88A7-4149-A041-2BC30ABEB2A4}" dt="2023-07-10T00:58:06.456" v="36" actId="1037"/>
          <ac:spMkLst>
            <pc:docMk/>
            <pc:sldMk cId="200782912" sldId="322"/>
            <ac:spMk id="16" creationId="{137A1BCE-FFB7-2D33-A1E3-5A068C6D4283}"/>
          </ac:spMkLst>
        </pc:spChg>
        <pc:spChg chg="mod">
          <ac:chgData name="NESTOR JULIO HERNANDEZ BOCKER" userId="a413b3be1cc3406f" providerId="LiveId" clId="{6E9D1BA8-88A7-4149-A041-2BC30ABEB2A4}" dt="2023-07-10T00:58:28.426" v="62" actId="1037"/>
          <ac:spMkLst>
            <pc:docMk/>
            <pc:sldMk cId="200782912" sldId="322"/>
            <ac:spMk id="22" creationId="{B1FA700D-924E-CC90-6CC4-BCDF7225CDCE}"/>
          </ac:spMkLst>
        </pc:spChg>
        <pc:spChg chg="mod">
          <ac:chgData name="NESTOR JULIO HERNANDEZ BOCKER" userId="a413b3be1cc3406f" providerId="LiveId" clId="{6E9D1BA8-88A7-4149-A041-2BC30ABEB2A4}" dt="2023-07-10T00:58:21.067" v="50" actId="1038"/>
          <ac:spMkLst>
            <pc:docMk/>
            <pc:sldMk cId="200782912" sldId="322"/>
            <ac:spMk id="23" creationId="{13D848D4-25FD-0B58-148D-B78FB59D530A}"/>
          </ac:spMkLst>
        </pc:spChg>
        <pc:spChg chg="mod">
          <ac:chgData name="NESTOR JULIO HERNANDEZ BOCKER" userId="a413b3be1cc3406f" providerId="LiveId" clId="{6E9D1BA8-88A7-4149-A041-2BC30ABEB2A4}" dt="2023-07-11T00:00:09.874" v="526" actId="1038"/>
          <ac:spMkLst>
            <pc:docMk/>
            <pc:sldMk cId="200782912" sldId="322"/>
            <ac:spMk id="28" creationId="{4C739B67-2B4B-4B5D-7D58-82FDF13C35B4}"/>
          </ac:spMkLst>
        </pc:spChg>
        <pc:spChg chg="mod">
          <ac:chgData name="NESTOR JULIO HERNANDEZ BOCKER" userId="a413b3be1cc3406f" providerId="LiveId" clId="{6E9D1BA8-88A7-4149-A041-2BC30ABEB2A4}" dt="2023-07-11T00:00:19.847" v="536" actId="1038"/>
          <ac:spMkLst>
            <pc:docMk/>
            <pc:sldMk cId="200782912" sldId="322"/>
            <ac:spMk id="29" creationId="{4198F890-F860-7A2C-F308-42F1061952B8}"/>
          </ac:spMkLst>
        </pc:spChg>
        <pc:spChg chg="mod">
          <ac:chgData name="NESTOR JULIO HERNANDEZ BOCKER" userId="a413b3be1cc3406f" providerId="LiveId" clId="{6E9D1BA8-88A7-4149-A041-2BC30ABEB2A4}" dt="2023-07-10T01:00:15.220" v="122" actId="1036"/>
          <ac:spMkLst>
            <pc:docMk/>
            <pc:sldMk cId="200782912" sldId="322"/>
            <ac:spMk id="35" creationId="{554E5472-C6AB-322D-A159-AAA746A8D6B6}"/>
          </ac:spMkLst>
        </pc:spChg>
        <pc:spChg chg="mod">
          <ac:chgData name="NESTOR JULIO HERNANDEZ BOCKER" userId="a413b3be1cc3406f" providerId="LiveId" clId="{6E9D1BA8-88A7-4149-A041-2BC30ABEB2A4}" dt="2023-07-10T01:03:25.170" v="244" actId="1038"/>
          <ac:spMkLst>
            <pc:docMk/>
            <pc:sldMk cId="200782912" sldId="322"/>
            <ac:spMk id="36" creationId="{390A071B-8E8C-BE41-8E65-DDAC2A535855}"/>
          </ac:spMkLst>
        </pc:spChg>
        <pc:graphicFrameChg chg="mod">
          <ac:chgData name="NESTOR JULIO HERNANDEZ BOCKER" userId="a413b3be1cc3406f" providerId="LiveId" clId="{6E9D1BA8-88A7-4149-A041-2BC30ABEB2A4}" dt="2023-07-10T01:00:10.503" v="121"/>
          <ac:graphicFrameMkLst>
            <pc:docMk/>
            <pc:sldMk cId="200782912" sldId="322"/>
            <ac:graphicFrameMk id="15" creationId="{48583171-CA99-41F5-4E57-347407B36218}"/>
          </ac:graphicFrameMkLst>
        </pc:graphicFrameChg>
        <pc:graphicFrameChg chg="mod">
          <ac:chgData name="NESTOR JULIO HERNANDEZ BOCKER" userId="a413b3be1cc3406f" providerId="LiveId" clId="{6E9D1BA8-88A7-4149-A041-2BC30ABEB2A4}" dt="2023-07-11T00:00:30.026" v="551" actId="1035"/>
          <ac:graphicFrameMkLst>
            <pc:docMk/>
            <pc:sldMk cId="200782912" sldId="322"/>
            <ac:graphicFrameMk id="34" creationId="{07F63D6F-99BB-DA19-EB94-A50A51F7D5FE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08:54.267" v="644" actId="113"/>
        <pc:sldMkLst>
          <pc:docMk/>
          <pc:sldMk cId="3631758431" sldId="328"/>
        </pc:sldMkLst>
        <pc:spChg chg="mod">
          <ac:chgData name="NESTOR JULIO HERNANDEZ BOCKER" userId="a413b3be1cc3406f" providerId="LiveId" clId="{6E9D1BA8-88A7-4149-A041-2BC30ABEB2A4}" dt="2023-07-11T00:08:54.267" v="644" actId="113"/>
          <ac:spMkLst>
            <pc:docMk/>
            <pc:sldMk cId="3631758431" sldId="328"/>
            <ac:spMk id="3" creationId="{F5EBBC47-9ACD-482A-0D48-328D6FB10DD3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3631758431" sldId="328"/>
            <ac:spMk id="7" creationId="{469CD69D-8310-32BB-7403-36C4ABF01797}"/>
          </ac:spMkLst>
        </pc:spChg>
      </pc:sldChg>
      <pc:sldChg chg="modSp">
        <pc:chgData name="NESTOR JULIO HERNANDEZ BOCKER" userId="a413b3be1cc3406f" providerId="LiveId" clId="{6E9D1BA8-88A7-4149-A041-2BC30ABEB2A4}" dt="2023-07-11T00:16:46.272" v="655"/>
        <pc:sldMkLst>
          <pc:docMk/>
          <pc:sldMk cId="3726187029" sldId="329"/>
        </pc:sldMkLst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3726187029" sldId="329"/>
            <ac:spMk id="7" creationId="{469CD69D-8310-32BB-7403-36C4ABF01797}"/>
          </ac:spMkLst>
        </pc:spChg>
        <pc:graphicFrameChg chg="mod">
          <ac:chgData name="NESTOR JULIO HERNANDEZ BOCKER" userId="a413b3be1cc3406f" providerId="LiveId" clId="{6E9D1BA8-88A7-4149-A041-2BC30ABEB2A4}" dt="2023-07-11T00:16:46.272" v="655"/>
          <ac:graphicFrameMkLst>
            <pc:docMk/>
            <pc:sldMk cId="3726187029" sldId="329"/>
            <ac:graphicFrameMk id="3" creationId="{5F4545A9-8C06-B80F-7DD6-6AA9D07BB250}"/>
          </ac:graphicFrameMkLst>
        </pc:graphicFrameChg>
      </pc:sldChg>
      <pc:sldChg chg="modSp">
        <pc:chgData name="NESTOR JULIO HERNANDEZ BOCKER" userId="a413b3be1cc3406f" providerId="LiveId" clId="{6E9D1BA8-88A7-4149-A041-2BC30ABEB2A4}" dt="2023-07-11T00:17:11.154" v="657"/>
        <pc:sldMkLst>
          <pc:docMk/>
          <pc:sldMk cId="3844795882" sldId="330"/>
        </pc:sldMkLst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3844795882" sldId="330"/>
            <ac:spMk id="5" creationId="{BBB17AB3-4E94-7186-6B6F-DAD1EB7D243F}"/>
          </ac:spMkLst>
        </pc:spChg>
        <pc:graphicFrameChg chg="mod">
          <ac:chgData name="NESTOR JULIO HERNANDEZ BOCKER" userId="a413b3be1cc3406f" providerId="LiveId" clId="{6E9D1BA8-88A7-4149-A041-2BC30ABEB2A4}" dt="2023-07-11T00:17:11.154" v="657"/>
          <ac:graphicFrameMkLst>
            <pc:docMk/>
            <pc:sldMk cId="3844795882" sldId="330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17:32.535" v="659" actId="113"/>
        <pc:sldMkLst>
          <pc:docMk/>
          <pc:sldMk cId="1999066587" sldId="331"/>
        </pc:sldMkLst>
        <pc:spChg chg="mod">
          <ac:chgData name="NESTOR JULIO HERNANDEZ BOCKER" userId="a413b3be1cc3406f" providerId="LiveId" clId="{6E9D1BA8-88A7-4149-A041-2BC30ABEB2A4}" dt="2023-07-11T00:17:32.535" v="659" actId="113"/>
          <ac:spMkLst>
            <pc:docMk/>
            <pc:sldMk cId="1999066587" sldId="331"/>
            <ac:spMk id="3" creationId="{7C354C09-09DF-9C19-0A4F-FD250AC1C21E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1999066587" sldId="331"/>
            <ac:spMk id="7" creationId="{469CD69D-8310-32BB-7403-36C4ABF01797}"/>
          </ac:spMkLst>
        </pc:spChg>
      </pc:sldChg>
      <pc:sldChg chg="modSp mod">
        <pc:chgData name="NESTOR JULIO HERNANDEZ BOCKER" userId="a413b3be1cc3406f" providerId="LiveId" clId="{6E9D1BA8-88A7-4149-A041-2BC30ABEB2A4}" dt="2023-07-11T00:19:06.464" v="693" actId="20577"/>
        <pc:sldMkLst>
          <pc:docMk/>
          <pc:sldMk cId="2501195012" sldId="332"/>
        </pc:sldMkLst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2501195012" sldId="332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6E9D1BA8-88A7-4149-A041-2BC30ABEB2A4}" dt="2023-07-11T00:19:06.464" v="693" actId="20577"/>
          <ac:graphicFrameMkLst>
            <pc:docMk/>
            <pc:sldMk cId="2501195012" sldId="332"/>
            <ac:graphicFrameMk id="3" creationId="{5F4545A9-8C06-B80F-7DD6-6AA9D07BB250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19:25.589" v="695" actId="6549"/>
        <pc:sldMkLst>
          <pc:docMk/>
          <pc:sldMk cId="3160605606" sldId="333"/>
        </pc:sldMkLst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3160605606" sldId="333"/>
            <ac:spMk id="5" creationId="{BBB17AB3-4E94-7186-6B6F-DAD1EB7D243F}"/>
          </ac:spMkLst>
        </pc:spChg>
        <pc:graphicFrameChg chg="mod modGraphic">
          <ac:chgData name="NESTOR JULIO HERNANDEZ BOCKER" userId="a413b3be1cc3406f" providerId="LiveId" clId="{6E9D1BA8-88A7-4149-A041-2BC30ABEB2A4}" dt="2023-07-11T00:19:25.589" v="695" actId="6549"/>
          <ac:graphicFrameMkLst>
            <pc:docMk/>
            <pc:sldMk cId="3160605606" sldId="333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01:49.924" v="605" actId="27918"/>
        <pc:sldMkLst>
          <pc:docMk/>
          <pc:sldMk cId="1160910596" sldId="334"/>
        </pc:sldMkLst>
        <pc:spChg chg="mod">
          <ac:chgData name="NESTOR JULIO HERNANDEZ BOCKER" userId="a413b3be1cc3406f" providerId="LiveId" clId="{6E9D1BA8-88A7-4149-A041-2BC30ABEB2A4}" dt="2023-07-11T00:01:29.212" v="581" actId="1037"/>
          <ac:spMkLst>
            <pc:docMk/>
            <pc:sldMk cId="1160910596" sldId="334"/>
            <ac:spMk id="5" creationId="{0AFAD0C6-8E47-3C4B-4199-D52587E84AE5}"/>
          </ac:spMkLst>
        </pc:spChg>
        <pc:spChg chg="mod">
          <ac:chgData name="NESTOR JULIO HERNANDEZ BOCKER" userId="a413b3be1cc3406f" providerId="LiveId" clId="{6E9D1BA8-88A7-4149-A041-2BC30ABEB2A4}" dt="2023-07-11T00:01:35.371" v="593" actId="1037"/>
          <ac:spMkLst>
            <pc:docMk/>
            <pc:sldMk cId="1160910596" sldId="334"/>
            <ac:spMk id="6" creationId="{40CF01D8-D9CD-7D96-C49E-BEFBB42B1D65}"/>
          </ac:spMkLst>
        </pc:spChg>
        <pc:spChg chg="mod">
          <ac:chgData name="NESTOR JULIO HERNANDEZ BOCKER" userId="a413b3be1cc3406f" providerId="LiveId" clId="{6E9D1BA8-88A7-4149-A041-2BC30ABEB2A4}" dt="2023-07-10T01:01:08.687" v="155" actId="1038"/>
          <ac:spMkLst>
            <pc:docMk/>
            <pc:sldMk cId="1160910596" sldId="334"/>
            <ac:spMk id="8" creationId="{FEBFC703-50D8-FD0E-6B93-78984134BBBE}"/>
          </ac:spMkLst>
        </pc:spChg>
        <pc:spChg chg="mod">
          <ac:chgData name="NESTOR JULIO HERNANDEZ BOCKER" userId="a413b3be1cc3406f" providerId="LiveId" clId="{6E9D1BA8-88A7-4149-A041-2BC30ABEB2A4}" dt="2023-07-10T01:00:56.075" v="141" actId="1037"/>
          <ac:spMkLst>
            <pc:docMk/>
            <pc:sldMk cId="1160910596" sldId="334"/>
            <ac:spMk id="9" creationId="{6E111BC9-8330-75A9-A8B3-69471AB8560C}"/>
          </ac:spMkLst>
        </pc:spChg>
        <pc:spChg chg="mod">
          <ac:chgData name="NESTOR JULIO HERNANDEZ BOCKER" userId="a413b3be1cc3406f" providerId="LiveId" clId="{6E9D1BA8-88A7-4149-A041-2BC30ABEB2A4}" dt="2023-07-10T01:02:22.927" v="206" actId="1038"/>
          <ac:spMkLst>
            <pc:docMk/>
            <pc:sldMk cId="1160910596" sldId="334"/>
            <ac:spMk id="47" creationId="{ACDA8386-E471-ECB9-A80E-3319DA82E0BB}"/>
          </ac:spMkLst>
        </pc:spChg>
        <pc:spChg chg="mod">
          <ac:chgData name="NESTOR JULIO HERNANDEZ BOCKER" userId="a413b3be1cc3406f" providerId="LiveId" clId="{6E9D1BA8-88A7-4149-A041-2BC30ABEB2A4}" dt="2023-07-10T01:02:03.108" v="194" actId="1038"/>
          <ac:spMkLst>
            <pc:docMk/>
            <pc:sldMk cId="1160910596" sldId="334"/>
            <ac:spMk id="48" creationId="{3182F00C-9C84-1E30-69DA-D35D05E84AAE}"/>
          </ac:spMkLst>
        </pc:spChg>
        <pc:spChg chg="mod">
          <ac:chgData name="NESTOR JULIO HERNANDEZ BOCKER" userId="a413b3be1cc3406f" providerId="LiveId" clId="{6E9D1BA8-88A7-4149-A041-2BC30ABEB2A4}" dt="2023-07-10T01:03:40.606" v="256" actId="1037"/>
          <ac:spMkLst>
            <pc:docMk/>
            <pc:sldMk cId="1160910596" sldId="334"/>
            <ac:spMk id="57" creationId="{86F09F13-C271-997D-AF4F-63198085788F}"/>
          </ac:spMkLst>
        </pc:spChg>
        <pc:spChg chg="mod">
          <ac:chgData name="NESTOR JULIO HERNANDEZ BOCKER" userId="a413b3be1cc3406f" providerId="LiveId" clId="{6E9D1BA8-88A7-4149-A041-2BC30ABEB2A4}" dt="2023-07-10T01:03:48.332" v="270" actId="1038"/>
          <ac:spMkLst>
            <pc:docMk/>
            <pc:sldMk cId="1160910596" sldId="334"/>
            <ac:spMk id="58" creationId="{D53850D1-EF14-00E1-2818-0D6E9A7BC077}"/>
          </ac:spMkLst>
        </pc:spChg>
        <pc:graphicFrameChg chg="mod">
          <ac:chgData name="NESTOR JULIO HERNANDEZ BOCKER" userId="a413b3be1cc3406f" providerId="LiveId" clId="{6E9D1BA8-88A7-4149-A041-2BC30ABEB2A4}" dt="2023-07-11T00:01:41.212" v="603" actId="1035"/>
          <ac:graphicFrameMkLst>
            <pc:docMk/>
            <pc:sldMk cId="1160910596" sldId="334"/>
            <ac:graphicFrameMk id="7" creationId="{7553BF30-2495-68A0-6445-14AF1A18D866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0T02:58:08.849" v="479" actId="27918"/>
        <pc:sldMkLst>
          <pc:docMk/>
          <pc:sldMk cId="905729610" sldId="665"/>
        </pc:sldMkLst>
        <pc:spChg chg="mod">
          <ac:chgData name="NESTOR JULIO HERNANDEZ BOCKER" userId="a413b3be1cc3406f" providerId="LiveId" clId="{6E9D1BA8-88A7-4149-A041-2BC30ABEB2A4}" dt="2023-07-10T02:56:53.790" v="451" actId="207"/>
          <ac:spMkLst>
            <pc:docMk/>
            <pc:sldMk cId="905729610" sldId="665"/>
            <ac:spMk id="4" creationId="{30BDBAFF-21DC-C5CC-6C7E-27217F920E88}"/>
          </ac:spMkLst>
        </pc:spChg>
        <pc:spChg chg="mod">
          <ac:chgData name="NESTOR JULIO HERNANDEZ BOCKER" userId="a413b3be1cc3406f" providerId="LiveId" clId="{6E9D1BA8-88A7-4149-A041-2BC30ABEB2A4}" dt="2023-07-10T00:55:02.408" v="3"/>
          <ac:spMkLst>
            <pc:docMk/>
            <pc:sldMk cId="905729610" sldId="665"/>
            <ac:spMk id="15" creationId="{33FE3887-B545-4B10-B2C0-5FAA7BCEEB00}"/>
          </ac:spMkLst>
        </pc:spChg>
        <pc:spChg chg="mod">
          <ac:chgData name="NESTOR JULIO HERNANDEZ BOCKER" userId="a413b3be1cc3406f" providerId="LiveId" clId="{6E9D1BA8-88A7-4149-A041-2BC30ABEB2A4}" dt="2023-07-10T00:55:02.408" v="3"/>
          <ac:spMkLst>
            <pc:docMk/>
            <pc:sldMk cId="905729610" sldId="665"/>
            <ac:spMk id="16" creationId="{32741C1C-2DE7-4637-8D8A-2B0511928FC0}"/>
          </ac:spMkLst>
        </pc:spChg>
        <pc:graphicFrameChg chg="mod">
          <ac:chgData name="NESTOR JULIO HERNANDEZ BOCKER" userId="a413b3be1cc3406f" providerId="LiveId" clId="{6E9D1BA8-88A7-4149-A041-2BC30ABEB2A4}" dt="2023-07-10T02:56:33.566" v="450" actId="207"/>
          <ac:graphicFrameMkLst>
            <pc:docMk/>
            <pc:sldMk cId="905729610" sldId="665"/>
            <ac:graphicFrameMk id="6" creationId="{96103C67-1968-48EC-B98E-9956D5E0DF80}"/>
          </ac:graphicFrameMkLst>
        </pc:graphicFrameChg>
      </pc:sldChg>
      <pc:sldChg chg="addSp delSp modSp mod">
        <pc:chgData name="NESTOR JULIO HERNANDEZ BOCKER" userId="a413b3be1cc3406f" providerId="LiveId" clId="{6E9D1BA8-88A7-4149-A041-2BC30ABEB2A4}" dt="2023-07-10T23:56:29.450" v="486" actId="27918"/>
        <pc:sldMkLst>
          <pc:docMk/>
          <pc:sldMk cId="2099275270" sldId="667"/>
        </pc:sldMkLst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2099275270" sldId="667"/>
            <ac:spMk id="5" creationId="{4317E982-3BB8-A714-9BE1-28A9BF9DF774}"/>
          </ac:spMkLst>
        </pc:spChg>
        <pc:spChg chg="del">
          <ac:chgData name="NESTOR JULIO HERNANDEZ BOCKER" userId="a413b3be1cc3406f" providerId="LiveId" clId="{6E9D1BA8-88A7-4149-A041-2BC30ABEB2A4}" dt="2023-07-10T01:17:55.415" v="275" actId="478"/>
          <ac:spMkLst>
            <pc:docMk/>
            <pc:sldMk cId="2099275270" sldId="667"/>
            <ac:spMk id="9" creationId="{6E3BA6B2-C5D3-C1AC-AED0-DF5823163E16}"/>
          </ac:spMkLst>
        </pc:spChg>
        <pc:spChg chg="add mod">
          <ac:chgData name="NESTOR JULIO HERNANDEZ BOCKER" userId="a413b3be1cc3406f" providerId="LiveId" clId="{6E9D1BA8-88A7-4149-A041-2BC30ABEB2A4}" dt="2023-07-10T01:20:10.663" v="299" actId="1076"/>
          <ac:spMkLst>
            <pc:docMk/>
            <pc:sldMk cId="2099275270" sldId="667"/>
            <ac:spMk id="10" creationId="{6E3BA6B2-C5D3-C1AC-AED0-DF5823163E16}"/>
          </ac:spMkLst>
        </pc:spChg>
        <pc:spChg chg="add mod">
          <ac:chgData name="NESTOR JULIO HERNANDEZ BOCKER" userId="a413b3be1cc3406f" providerId="LiveId" clId="{6E9D1BA8-88A7-4149-A041-2BC30ABEB2A4}" dt="2023-07-10T01:20:10.663" v="299" actId="1076"/>
          <ac:spMkLst>
            <pc:docMk/>
            <pc:sldMk cId="2099275270" sldId="667"/>
            <ac:spMk id="14" creationId="{00000000-0008-0000-0000-000006000000}"/>
          </ac:spMkLst>
        </pc:spChg>
        <pc:grpChg chg="add mod">
          <ac:chgData name="NESTOR JULIO HERNANDEZ BOCKER" userId="a413b3be1cc3406f" providerId="LiveId" clId="{6E9D1BA8-88A7-4149-A041-2BC30ABEB2A4}" dt="2023-07-10T01:20:10.663" v="299" actId="1076"/>
          <ac:grpSpMkLst>
            <pc:docMk/>
            <pc:sldMk cId="2099275270" sldId="667"/>
            <ac:grpSpMk id="3" creationId="{CB276695-F68E-E6B5-FBBD-DB9A7F8C9695}"/>
          </ac:grpSpMkLst>
        </pc:grpChg>
        <pc:grpChg chg="add mod">
          <ac:chgData name="NESTOR JULIO HERNANDEZ BOCKER" userId="a413b3be1cc3406f" providerId="LiveId" clId="{6E9D1BA8-88A7-4149-A041-2BC30ABEB2A4}" dt="2023-07-10T01:20:10.663" v="299" actId="1076"/>
          <ac:grpSpMkLst>
            <pc:docMk/>
            <pc:sldMk cId="2099275270" sldId="667"/>
            <ac:grpSpMk id="4" creationId="{00000000-0008-0000-0000-000003000000}"/>
          </ac:grpSpMkLst>
        </pc:grpChg>
        <pc:grpChg chg="del mod">
          <ac:chgData name="NESTOR JULIO HERNANDEZ BOCKER" userId="a413b3be1cc3406f" providerId="LiveId" clId="{6E9D1BA8-88A7-4149-A041-2BC30ABEB2A4}" dt="2023-07-10T01:17:51.973" v="274" actId="478"/>
          <ac:grpSpMkLst>
            <pc:docMk/>
            <pc:sldMk cId="2099275270" sldId="667"/>
            <ac:grpSpMk id="7" creationId="{00000000-0008-0000-0000-000003000000}"/>
          </ac:grpSpMkLst>
        </pc:grpChg>
        <pc:graphicFrameChg chg="mod">
          <ac:chgData name="NESTOR JULIO HERNANDEZ BOCKER" userId="a413b3be1cc3406f" providerId="LiveId" clId="{6E9D1BA8-88A7-4149-A041-2BC30ABEB2A4}" dt="2023-07-10T00:54:35.313" v="1"/>
          <ac:graphicFrameMkLst>
            <pc:docMk/>
            <pc:sldMk cId="2099275270" sldId="667"/>
            <ac:graphicFrameMk id="11" creationId="{00000000-0008-0000-0000-000005000000}"/>
          </ac:graphicFrameMkLst>
        </pc:graphicFrameChg>
        <pc:graphicFrameChg chg="add mod">
          <ac:chgData name="NESTOR JULIO HERNANDEZ BOCKER" userId="a413b3be1cc3406f" providerId="LiveId" clId="{6E9D1BA8-88A7-4149-A041-2BC30ABEB2A4}" dt="2023-07-10T01:22:17.761" v="300"/>
          <ac:graphicFrameMkLst>
            <pc:docMk/>
            <pc:sldMk cId="2099275270" sldId="667"/>
            <ac:graphicFrameMk id="13" creationId="{00000000-0008-0000-0000-000005000000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0T03:03:47.549" v="481" actId="20577"/>
        <pc:sldMkLst>
          <pc:docMk/>
          <pc:sldMk cId="2093091506" sldId="668"/>
        </pc:sldMkLst>
        <pc:spChg chg="mod">
          <ac:chgData name="NESTOR JULIO HERNANDEZ BOCKER" userId="a413b3be1cc3406f" providerId="LiveId" clId="{6E9D1BA8-88A7-4149-A041-2BC30ABEB2A4}" dt="2023-07-10T03:03:47.549" v="481" actId="20577"/>
          <ac:spMkLst>
            <pc:docMk/>
            <pc:sldMk cId="2093091506" sldId="668"/>
            <ac:spMk id="2" creationId="{FC9310B6-78FF-FC2D-DFF2-60E67B3FB9B8}"/>
          </ac:spMkLst>
        </pc:spChg>
        <pc:spChg chg="mod">
          <ac:chgData name="NESTOR JULIO HERNANDEZ BOCKER" userId="a413b3be1cc3406f" providerId="LiveId" clId="{6E9D1BA8-88A7-4149-A041-2BC30ABEB2A4}" dt="2023-07-10T00:55:12.461" v="4"/>
          <ac:spMkLst>
            <pc:docMk/>
            <pc:sldMk cId="2093091506" sldId="668"/>
            <ac:spMk id="5" creationId="{BDA1159D-A0ED-18DC-0747-141EBF1A2086}"/>
          </ac:spMkLst>
        </pc:spChg>
      </pc:sldChg>
      <pc:sldChg chg="modSp mod modNotesTx">
        <pc:chgData name="NESTOR JULIO HERNANDEZ BOCKER" userId="a413b3be1cc3406f" providerId="LiveId" clId="{6E9D1BA8-88A7-4149-A041-2BC30ABEB2A4}" dt="2023-07-10T01:32:01.104" v="322" actId="6549"/>
        <pc:sldMkLst>
          <pc:docMk/>
          <pc:sldMk cId="1495741939" sldId="669"/>
        </pc:sldMkLst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1495741939" sldId="669"/>
            <ac:spMk id="36" creationId="{CCE6CA9A-69DB-7B5A-3EE0-E331CE4C078B}"/>
          </ac:spMkLst>
        </pc:spChg>
        <pc:graphicFrameChg chg="mod">
          <ac:chgData name="NESTOR JULIO HERNANDEZ BOCKER" userId="a413b3be1cc3406f" providerId="LiveId" clId="{6E9D1BA8-88A7-4149-A041-2BC30ABEB2A4}" dt="2023-07-10T01:29:58.031" v="314"/>
          <ac:graphicFrameMkLst>
            <pc:docMk/>
            <pc:sldMk cId="1495741939" sldId="669"/>
            <ac:graphicFrameMk id="19" creationId="{42E4196B-3D2C-4B69-823C-AD89FA7FB882}"/>
          </ac:graphicFrameMkLst>
        </pc:graphicFrameChg>
      </pc:sldChg>
      <pc:sldChg chg="addSp delSp modSp mod">
        <pc:chgData name="NESTOR JULIO HERNANDEZ BOCKER" userId="a413b3be1cc3406f" providerId="LiveId" clId="{6E9D1BA8-88A7-4149-A041-2BC30ABEB2A4}" dt="2023-07-10T02:57:43.070" v="475" actId="1035"/>
        <pc:sldMkLst>
          <pc:docMk/>
          <pc:sldMk cId="3999264372" sldId="673"/>
        </pc:sldMkLst>
        <pc:spChg chg="mod">
          <ac:chgData name="NESTOR JULIO HERNANDEZ BOCKER" userId="a413b3be1cc3406f" providerId="LiveId" clId="{6E9D1BA8-88A7-4149-A041-2BC30ABEB2A4}" dt="2023-07-10T01:37:08.223" v="323" actId="207"/>
          <ac:spMkLst>
            <pc:docMk/>
            <pc:sldMk cId="3999264372" sldId="673"/>
            <ac:spMk id="2" creationId="{5F95E2CE-77F9-BF9B-6D05-EDECC736B762}"/>
          </ac:spMkLst>
        </pc:spChg>
        <pc:spChg chg="mod">
          <ac:chgData name="NESTOR JULIO HERNANDEZ BOCKER" userId="a413b3be1cc3406f" providerId="LiveId" clId="{6E9D1BA8-88A7-4149-A041-2BC30ABEB2A4}" dt="2023-07-10T00:55:02.408" v="3"/>
          <ac:spMkLst>
            <pc:docMk/>
            <pc:sldMk cId="3999264372" sldId="673"/>
            <ac:spMk id="3" creationId="{74FF7FE0-5F92-5643-695A-9D99B66D89F9}"/>
          </ac:spMkLst>
        </pc:spChg>
        <pc:graphicFrameChg chg="add mod">
          <ac:chgData name="NESTOR JULIO HERNANDEZ BOCKER" userId="a413b3be1cc3406f" providerId="LiveId" clId="{6E9D1BA8-88A7-4149-A041-2BC30ABEB2A4}" dt="2023-07-10T02:57:43.070" v="475" actId="1035"/>
          <ac:graphicFrameMkLst>
            <pc:docMk/>
            <pc:sldMk cId="3999264372" sldId="673"/>
            <ac:graphicFrameMk id="4" creationId="{EEBF10FC-493F-4639-89C4-99A60416EB6C}"/>
          </ac:graphicFrameMkLst>
        </pc:graphicFrameChg>
        <pc:graphicFrameChg chg="add mod modGraphic">
          <ac:chgData name="NESTOR JULIO HERNANDEZ BOCKER" userId="a413b3be1cc3406f" providerId="LiveId" clId="{6E9D1BA8-88A7-4149-A041-2BC30ABEB2A4}" dt="2023-07-10T02:57:23.116" v="452"/>
          <ac:graphicFrameMkLst>
            <pc:docMk/>
            <pc:sldMk cId="3999264372" sldId="673"/>
            <ac:graphicFrameMk id="5" creationId="{38F94CDA-F547-CB0F-26FC-6F81031A1A57}"/>
          </ac:graphicFrameMkLst>
        </pc:graphicFrameChg>
        <pc:graphicFrameChg chg="del">
          <ac:chgData name="NESTOR JULIO HERNANDEZ BOCKER" userId="a413b3be1cc3406f" providerId="LiveId" clId="{6E9D1BA8-88A7-4149-A041-2BC30ABEB2A4}" dt="2023-07-10T02:48:26.998" v="325" actId="478"/>
          <ac:graphicFrameMkLst>
            <pc:docMk/>
            <pc:sldMk cId="3999264372" sldId="673"/>
            <ac:graphicFrameMk id="6" creationId="{38F94CDA-F547-CB0F-26FC-6F81031A1A57}"/>
          </ac:graphicFrameMkLst>
        </pc:graphicFrameChg>
        <pc:graphicFrameChg chg="del">
          <ac:chgData name="NESTOR JULIO HERNANDEZ BOCKER" userId="a413b3be1cc3406f" providerId="LiveId" clId="{6E9D1BA8-88A7-4149-A041-2BC30ABEB2A4}" dt="2023-07-10T02:48:22.716" v="324" actId="478"/>
          <ac:graphicFrameMkLst>
            <pc:docMk/>
            <pc:sldMk cId="3999264372" sldId="673"/>
            <ac:graphicFrameMk id="8" creationId="{EEBF10FC-493F-4639-89C4-99A60416EB6C}"/>
          </ac:graphicFrameMkLst>
        </pc:graphicFrameChg>
      </pc:sldChg>
    </pc:docChg>
  </pc:docChgLst>
  <pc:docChgLst>
    <pc:chgData name="NESTOR JULIO HERNANDEZ BOCKER" userId="a413b3be1cc3406f" providerId="LiveId" clId="{187F2DA1-C915-4A1A-83D7-F8E7708A9857}"/>
    <pc:docChg chg="undo redo custSel addSld delSld modSld sldOrd">
      <pc:chgData name="NESTOR JULIO HERNANDEZ BOCKER" userId="a413b3be1cc3406f" providerId="LiveId" clId="{187F2DA1-C915-4A1A-83D7-F8E7708A9857}" dt="2023-06-13T17:04:51.485" v="1292" actId="27918"/>
      <pc:docMkLst>
        <pc:docMk/>
      </pc:docMkLst>
      <pc:sldChg chg="delSp modSp mod">
        <pc:chgData name="NESTOR JULIO HERNANDEZ BOCKER" userId="a413b3be1cc3406f" providerId="LiveId" clId="{187F2DA1-C915-4A1A-83D7-F8E7708A9857}" dt="2023-06-08T02:11:26.290" v="959" actId="20577"/>
        <pc:sldMkLst>
          <pc:docMk/>
          <pc:sldMk cId="1010862512" sldId="275"/>
        </pc:sldMkLst>
        <pc:spChg chg="mod">
          <ac:chgData name="NESTOR JULIO HERNANDEZ BOCKER" userId="a413b3be1cc3406f" providerId="LiveId" clId="{187F2DA1-C915-4A1A-83D7-F8E7708A9857}" dt="2023-06-08T02:11:26.290" v="959" actId="20577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187F2DA1-C915-4A1A-83D7-F8E7708A9857}" dt="2023-06-08T02:11:19.090" v="958" actId="120"/>
          <ac:spMkLst>
            <pc:docMk/>
            <pc:sldMk cId="1010862512" sldId="275"/>
            <ac:spMk id="5" creationId="{BDA1159D-A0ED-18DC-0747-141EBF1A2086}"/>
          </ac:spMkLst>
        </pc:spChg>
        <pc:spChg chg="del">
          <ac:chgData name="NESTOR JULIO HERNANDEZ BOCKER" userId="a413b3be1cc3406f" providerId="LiveId" clId="{187F2DA1-C915-4A1A-83D7-F8E7708A9857}" dt="2023-06-08T00:40:31.815" v="2" actId="478"/>
          <ac:spMkLst>
            <pc:docMk/>
            <pc:sldMk cId="1010862512" sldId="275"/>
            <ac:spMk id="6" creationId="{C2171E36-1462-87BF-6CE9-51FF81D0C5FB}"/>
          </ac:spMkLst>
        </pc:spChg>
      </pc:sldChg>
      <pc:sldChg chg="modSp mod">
        <pc:chgData name="NESTOR JULIO HERNANDEZ BOCKER" userId="a413b3be1cc3406f" providerId="LiveId" clId="{187F2DA1-C915-4A1A-83D7-F8E7708A9857}" dt="2023-06-08T02:10:50.421" v="950" actId="20577"/>
        <pc:sldMkLst>
          <pc:docMk/>
          <pc:sldMk cId="3675170584" sldId="279"/>
        </pc:sldMkLst>
        <pc:spChg chg="mod">
          <ac:chgData name="NESTOR JULIO HERNANDEZ BOCKER" userId="a413b3be1cc3406f" providerId="LiveId" clId="{187F2DA1-C915-4A1A-83D7-F8E7708A9857}" dt="2023-06-08T02:10:50.421" v="950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addSp delSp modSp mod">
        <pc:chgData name="NESTOR JULIO HERNANDEZ BOCKER" userId="a413b3be1cc3406f" providerId="LiveId" clId="{187F2DA1-C915-4A1A-83D7-F8E7708A9857}" dt="2023-06-08T03:59:01.310" v="1212" actId="20577"/>
        <pc:sldMkLst>
          <pc:docMk/>
          <pc:sldMk cId="2130645913" sldId="281"/>
        </pc:sldMkLst>
        <pc:spChg chg="del">
          <ac:chgData name="NESTOR JULIO HERNANDEZ BOCKER" userId="a413b3be1cc3406f" providerId="LiveId" clId="{187F2DA1-C915-4A1A-83D7-F8E7708A9857}" dt="2023-06-08T00:40:47.185" v="25" actId="478"/>
          <ac:spMkLst>
            <pc:docMk/>
            <pc:sldMk cId="2130645913" sldId="281"/>
            <ac:spMk id="2" creationId="{F740E246-1AD4-B974-C53E-83D4E32CFB1B}"/>
          </ac:spMkLst>
        </pc:spChg>
        <pc:spChg chg="del">
          <ac:chgData name="NESTOR JULIO HERNANDEZ BOCKER" userId="a413b3be1cc3406f" providerId="LiveId" clId="{187F2DA1-C915-4A1A-83D7-F8E7708A9857}" dt="2023-06-08T00:40:48.715" v="26" actId="478"/>
          <ac:spMkLst>
            <pc:docMk/>
            <pc:sldMk cId="2130645913" sldId="281"/>
            <ac:spMk id="3" creationId="{C63AA922-20BD-53BA-DECA-57AB55467D00}"/>
          </ac:spMkLst>
        </pc:spChg>
        <pc:spChg chg="add mod">
          <ac:chgData name="NESTOR JULIO HERNANDEZ BOCKER" userId="a413b3be1cc3406f" providerId="LiveId" clId="{187F2DA1-C915-4A1A-83D7-F8E7708A9857}" dt="2023-06-08T00:41:17.365" v="36" actId="207"/>
          <ac:spMkLst>
            <pc:docMk/>
            <pc:sldMk cId="2130645913" sldId="281"/>
            <ac:spMk id="4" creationId="{0084DA9C-E037-F21C-2264-58A9F92ACD1F}"/>
          </ac:spMkLst>
        </pc:spChg>
        <pc:spChg chg="del">
          <ac:chgData name="NESTOR JULIO HERNANDEZ BOCKER" userId="a413b3be1cc3406f" providerId="LiveId" clId="{187F2DA1-C915-4A1A-83D7-F8E7708A9857}" dt="2023-06-08T00:40:55.495" v="29" actId="478"/>
          <ac:spMkLst>
            <pc:docMk/>
            <pc:sldMk cId="2130645913" sldId="281"/>
            <ac:spMk id="5" creationId="{9A54FADB-B618-5D91-A11B-C8B1D2E643DB}"/>
          </ac:spMkLst>
        </pc:spChg>
        <pc:spChg chg="del">
          <ac:chgData name="NESTOR JULIO HERNANDEZ BOCKER" userId="a413b3be1cc3406f" providerId="LiveId" clId="{187F2DA1-C915-4A1A-83D7-F8E7708A9857}" dt="2023-06-08T00:40:52.905" v="28" actId="478"/>
          <ac:spMkLst>
            <pc:docMk/>
            <pc:sldMk cId="2130645913" sldId="281"/>
            <ac:spMk id="6" creationId="{408F8310-5685-B970-A2FA-4068D6AA4728}"/>
          </ac:spMkLst>
        </pc:spChg>
        <pc:spChg chg="mod">
          <ac:chgData name="NESTOR JULIO HERNANDEZ BOCKER" userId="a413b3be1cc3406f" providerId="LiveId" clId="{187F2DA1-C915-4A1A-83D7-F8E7708A9857}" dt="2023-06-08T03:59:01.310" v="1212" actId="20577"/>
          <ac:spMkLst>
            <pc:docMk/>
            <pc:sldMk cId="2130645913" sldId="281"/>
            <ac:spMk id="7" creationId="{469CD69D-8310-32BB-7403-36C4ABF01797}"/>
          </ac:spMkLst>
        </pc:spChg>
        <pc:spChg chg="add mod">
          <ac:chgData name="NESTOR JULIO HERNANDEZ BOCKER" userId="a413b3be1cc3406f" providerId="LiveId" clId="{187F2DA1-C915-4A1A-83D7-F8E7708A9857}" dt="2023-06-08T00:45:57.524" v="117" actId="207"/>
          <ac:spMkLst>
            <pc:docMk/>
            <pc:sldMk cId="2130645913" sldId="281"/>
            <ac:spMk id="9" creationId="{E6EEFFE7-9C71-D879-9BE2-201F9B53AEBE}"/>
          </ac:spMkLst>
        </pc:spChg>
        <pc:spChg chg="add del mod">
          <ac:chgData name="NESTOR JULIO HERNANDEZ BOCKER" userId="a413b3be1cc3406f" providerId="LiveId" clId="{187F2DA1-C915-4A1A-83D7-F8E7708A9857}" dt="2023-06-08T00:45:34.804" v="103"/>
          <ac:spMkLst>
            <pc:docMk/>
            <pc:sldMk cId="2130645913" sldId="281"/>
            <ac:spMk id="11" creationId="{D160098B-F193-42D1-A6AB-54D8E33B3F5E}"/>
          </ac:spMkLst>
        </pc:spChg>
        <pc:spChg chg="add del mod">
          <ac:chgData name="NESTOR JULIO HERNANDEZ BOCKER" userId="a413b3be1cc3406f" providerId="LiveId" clId="{187F2DA1-C915-4A1A-83D7-F8E7708A9857}" dt="2023-06-08T00:45:33.557" v="102"/>
          <ac:spMkLst>
            <pc:docMk/>
            <pc:sldMk cId="2130645913" sldId="281"/>
            <ac:spMk id="13" creationId="{77012AEC-68DB-884C-789E-5A1DFD802955}"/>
          </ac:spMkLst>
        </pc:spChg>
        <pc:spChg chg="del">
          <ac:chgData name="NESTOR JULIO HERNANDEZ BOCKER" userId="a413b3be1cc3406f" providerId="LiveId" clId="{187F2DA1-C915-4A1A-83D7-F8E7708A9857}" dt="2023-06-08T00:40:58.155" v="30" actId="478"/>
          <ac:spMkLst>
            <pc:docMk/>
            <pc:sldMk cId="2130645913" sldId="281"/>
            <ac:spMk id="16" creationId="{51FD3A7F-65A0-29C0-E012-458B419CFA80}"/>
          </ac:spMkLst>
        </pc:spChg>
        <pc:spChg chg="add del mod">
          <ac:chgData name="NESTOR JULIO HERNANDEZ BOCKER" userId="a413b3be1cc3406f" providerId="LiveId" clId="{187F2DA1-C915-4A1A-83D7-F8E7708A9857}" dt="2023-06-08T00:45:33.135" v="101"/>
          <ac:spMkLst>
            <pc:docMk/>
            <pc:sldMk cId="2130645913" sldId="281"/>
            <ac:spMk id="17" creationId="{7B3BA40E-A455-F427-A75A-E0A1E63FF020}"/>
          </ac:spMkLst>
        </pc:spChg>
        <pc:spChg chg="add del mod">
          <ac:chgData name="NESTOR JULIO HERNANDEZ BOCKER" userId="a413b3be1cc3406f" providerId="LiveId" clId="{187F2DA1-C915-4A1A-83D7-F8E7708A9857}" dt="2023-06-08T00:46:15.733" v="121"/>
          <ac:spMkLst>
            <pc:docMk/>
            <pc:sldMk cId="2130645913" sldId="281"/>
            <ac:spMk id="19" creationId="{8360555B-F04A-97A6-3E78-40755D258A9E}"/>
          </ac:spMkLst>
        </pc:spChg>
        <pc:graphicFrameChg chg="del">
          <ac:chgData name="NESTOR JULIO HERNANDEZ BOCKER" userId="a413b3be1cc3406f" providerId="LiveId" clId="{187F2DA1-C915-4A1A-83D7-F8E7708A9857}" dt="2023-06-08T00:40:45.275" v="24" actId="478"/>
          <ac:graphicFrameMkLst>
            <pc:docMk/>
            <pc:sldMk cId="2130645913" sldId="281"/>
            <ac:graphicFrameMk id="8" creationId="{286999D8-DF98-0E31-376F-26AD3D9A44FB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0:46:03.130" v="119" actId="478"/>
          <ac:graphicFrameMkLst>
            <pc:docMk/>
            <pc:sldMk cId="2130645913" sldId="281"/>
            <ac:graphicFrameMk id="10" creationId="{FDD5F283-BD59-7322-2EAC-F83E96441941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0:45:34.804" v="103"/>
          <ac:graphicFrameMkLst>
            <pc:docMk/>
            <pc:sldMk cId="2130645913" sldId="281"/>
            <ac:graphicFrameMk id="12" creationId="{A18B95CE-9184-CC9F-75E9-F8C01994D9AC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0:45:33.557" v="102"/>
          <ac:graphicFrameMkLst>
            <pc:docMk/>
            <pc:sldMk cId="2130645913" sldId="281"/>
            <ac:graphicFrameMk id="14" creationId="{F7214B61-AD55-0F35-2F4E-550BE400846B}"/>
          </ac:graphicFrameMkLst>
        </pc:graphicFrameChg>
        <pc:graphicFrameChg chg="del">
          <ac:chgData name="NESTOR JULIO HERNANDEZ BOCKER" userId="a413b3be1cc3406f" providerId="LiveId" clId="{187F2DA1-C915-4A1A-83D7-F8E7708A9857}" dt="2023-06-08T00:40:50.538" v="27" actId="478"/>
          <ac:graphicFrameMkLst>
            <pc:docMk/>
            <pc:sldMk cId="2130645913" sldId="281"/>
            <ac:graphicFrameMk id="15" creationId="{B434F442-316A-6E2B-D874-8FAEBAD09031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0:45:33.135" v="101"/>
          <ac:graphicFrameMkLst>
            <pc:docMk/>
            <pc:sldMk cId="2130645913" sldId="281"/>
            <ac:graphicFrameMk id="18" creationId="{97CD2182-EAC9-3684-1789-E099770901C3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0:46:15.733" v="121"/>
          <ac:graphicFrameMkLst>
            <pc:docMk/>
            <pc:sldMk cId="2130645913" sldId="281"/>
            <ac:graphicFrameMk id="20" creationId="{97D68BF0-8F35-5793-5016-B6C73BC42283}"/>
          </ac:graphicFrameMkLst>
        </pc:graphicFrameChg>
        <pc:graphicFrameChg chg="add mod">
          <ac:chgData name="NESTOR JULIO HERNANDEZ BOCKER" userId="a413b3be1cc3406f" providerId="LiveId" clId="{187F2DA1-C915-4A1A-83D7-F8E7708A9857}" dt="2023-06-08T02:13:29.052" v="964" actId="207"/>
          <ac:graphicFrameMkLst>
            <pc:docMk/>
            <pc:sldMk cId="2130645913" sldId="281"/>
            <ac:graphicFrameMk id="21" creationId="{7BBF4A94-5FFF-95CF-68A9-FF16ADD9FD09}"/>
          </ac:graphicFrameMkLst>
        </pc:graphicFrameChg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1230455291" sldId="290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3207670988" sldId="291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1058868022" sldId="297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999383766" sldId="298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1402838187" sldId="299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3528884864" sldId="300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433723799" sldId="301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2938667470" sldId="302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2869489403" sldId="303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2994828080" sldId="304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1400359443" sldId="305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4061541852" sldId="306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3902090573" sldId="307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2799606255" sldId="308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12027702" sldId="309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436528798" sldId="310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537324164" sldId="311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757931575" sldId="312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2590248872" sldId="313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3633284213" sldId="314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1867422395" sldId="315"/>
        </pc:sldMkLst>
      </pc:sldChg>
      <pc:sldChg chg="addSp delSp modSp add mod">
        <pc:chgData name="NESTOR JULIO HERNANDEZ BOCKER" userId="a413b3be1cc3406f" providerId="LiveId" clId="{187F2DA1-C915-4A1A-83D7-F8E7708A9857}" dt="2023-06-08T03:59:32.075" v="1220" actId="20577"/>
        <pc:sldMkLst>
          <pc:docMk/>
          <pc:sldMk cId="102766390" sldId="316"/>
        </pc:sldMkLst>
        <pc:spChg chg="add mod">
          <ac:chgData name="NESTOR JULIO HERNANDEZ BOCKER" userId="a413b3be1cc3406f" providerId="LiveId" clId="{187F2DA1-C915-4A1A-83D7-F8E7708A9857}" dt="2023-06-08T03:59:32.075" v="1220" actId="20577"/>
          <ac:spMkLst>
            <pc:docMk/>
            <pc:sldMk cId="102766390" sldId="316"/>
            <ac:spMk id="3" creationId="{F5EBBC47-9ACD-482A-0D48-328D6FB10DD3}"/>
          </ac:spMkLst>
        </pc:spChg>
        <pc:spChg chg="add mod">
          <ac:chgData name="NESTOR JULIO HERNANDEZ BOCKER" userId="a413b3be1cc3406f" providerId="LiveId" clId="{187F2DA1-C915-4A1A-83D7-F8E7708A9857}" dt="2023-06-08T01:00:35.764" v="310" actId="1037"/>
          <ac:spMkLst>
            <pc:docMk/>
            <pc:sldMk cId="102766390" sldId="316"/>
            <ac:spMk id="6" creationId="{2D26C0AA-FABF-B2F8-36B6-049BC4CB3D04}"/>
          </ac:spMkLst>
        </pc:spChg>
        <pc:spChg chg="mod">
          <ac:chgData name="NESTOR JULIO HERNANDEZ BOCKER" userId="a413b3be1cc3406f" providerId="LiveId" clId="{187F2DA1-C915-4A1A-83D7-F8E7708A9857}" dt="2023-06-08T00:48:53.422" v="136"/>
          <ac:spMkLst>
            <pc:docMk/>
            <pc:sldMk cId="102766390" sldId="316"/>
            <ac:spMk id="7" creationId="{469CD69D-8310-32BB-7403-36C4ABF01797}"/>
          </ac:spMkLst>
        </pc:spChg>
        <pc:spChg chg="add mod">
          <ac:chgData name="NESTOR JULIO HERNANDEZ BOCKER" userId="a413b3be1cc3406f" providerId="LiveId" clId="{187F2DA1-C915-4A1A-83D7-F8E7708A9857}" dt="2023-06-08T01:00:35.764" v="310" actId="1037"/>
          <ac:spMkLst>
            <pc:docMk/>
            <pc:sldMk cId="102766390" sldId="316"/>
            <ac:spMk id="8" creationId="{7BF090BD-2165-AC4E-EBA3-B4A108B98EB9}"/>
          </ac:spMkLst>
        </pc:spChg>
        <pc:graphicFrameChg chg="add mod">
          <ac:chgData name="NESTOR JULIO HERNANDEZ BOCKER" userId="a413b3be1cc3406f" providerId="LiveId" clId="{187F2DA1-C915-4A1A-83D7-F8E7708A9857}" dt="2023-06-08T02:15:08.332" v="970" actId="403"/>
          <ac:graphicFrameMkLst>
            <pc:docMk/>
            <pc:sldMk cId="102766390" sldId="316"/>
            <ac:graphicFrameMk id="2" creationId="{623F5514-A374-ADA9-8CA3-2011170BA818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0:59:44.629" v="253" actId="478"/>
          <ac:graphicFrameMkLst>
            <pc:docMk/>
            <pc:sldMk cId="102766390" sldId="316"/>
            <ac:graphicFrameMk id="5" creationId="{3A95F987-0651-B14E-EBC2-0D1FB2931608}"/>
          </ac:graphicFrameMkLst>
        </pc:graphicFrameChg>
        <pc:cxnChg chg="add mod">
          <ac:chgData name="NESTOR JULIO HERNANDEZ BOCKER" userId="a413b3be1cc3406f" providerId="LiveId" clId="{187F2DA1-C915-4A1A-83D7-F8E7708A9857}" dt="2023-06-08T02:49:55.047" v="1179" actId="1076"/>
          <ac:cxnSpMkLst>
            <pc:docMk/>
            <pc:sldMk cId="102766390" sldId="316"/>
            <ac:cxnSpMk id="9" creationId="{0F8A8BD0-51E1-D7C6-E890-C6922DCB74C4}"/>
          </ac:cxnSpMkLst>
        </pc:cxnChg>
      </pc:sldChg>
      <pc:sldChg chg="addSp modSp add mod">
        <pc:chgData name="NESTOR JULIO HERNANDEZ BOCKER" userId="a413b3be1cc3406f" providerId="LiveId" clId="{187F2DA1-C915-4A1A-83D7-F8E7708A9857}" dt="2023-06-08T01:04:44.344" v="345" actId="207"/>
        <pc:sldMkLst>
          <pc:docMk/>
          <pc:sldMk cId="3812210601" sldId="317"/>
        </pc:sldMkLst>
        <pc:spChg chg="add mod">
          <ac:chgData name="NESTOR JULIO HERNANDEZ BOCKER" userId="a413b3be1cc3406f" providerId="LiveId" clId="{187F2DA1-C915-4A1A-83D7-F8E7708A9857}" dt="2023-06-08T01:03:48.761" v="338" actId="207"/>
          <ac:spMkLst>
            <pc:docMk/>
            <pc:sldMk cId="3812210601" sldId="317"/>
            <ac:spMk id="2" creationId="{06CBC7C0-CD13-2876-7A47-4431AB404DFE}"/>
          </ac:spMkLst>
        </pc:spChg>
        <pc:spChg chg="add mod">
          <ac:chgData name="NESTOR JULIO HERNANDEZ BOCKER" userId="a413b3be1cc3406f" providerId="LiveId" clId="{187F2DA1-C915-4A1A-83D7-F8E7708A9857}" dt="2023-06-08T01:04:40.983" v="344" actId="207"/>
          <ac:spMkLst>
            <pc:docMk/>
            <pc:sldMk cId="3812210601" sldId="317"/>
            <ac:spMk id="3" creationId="{2EE29001-B57F-3BCD-AB47-DCEBF7657B53}"/>
          </ac:spMkLst>
        </pc:spChg>
        <pc:spChg chg="add mod">
          <ac:chgData name="NESTOR JULIO HERNANDEZ BOCKER" userId="a413b3be1cc3406f" providerId="LiveId" clId="{187F2DA1-C915-4A1A-83D7-F8E7708A9857}" dt="2023-06-08T01:04:44.344" v="345" actId="207"/>
          <ac:spMkLst>
            <pc:docMk/>
            <pc:sldMk cId="3812210601" sldId="317"/>
            <ac:spMk id="5" creationId="{141B4771-F93F-32F8-4CCE-F902A1B56A54}"/>
          </ac:spMkLst>
        </pc:spChg>
        <pc:spChg chg="add mod">
          <ac:chgData name="NESTOR JULIO HERNANDEZ BOCKER" userId="a413b3be1cc3406f" providerId="LiveId" clId="{187F2DA1-C915-4A1A-83D7-F8E7708A9857}" dt="2023-06-08T01:03:41.053" v="337" actId="207"/>
          <ac:spMkLst>
            <pc:docMk/>
            <pc:sldMk cId="3812210601" sldId="317"/>
            <ac:spMk id="6" creationId="{80A85EB3-32FC-3542-ADC3-05FBB32B907F}"/>
          </ac:spMkLst>
        </pc:spChg>
        <pc:spChg chg="mod">
          <ac:chgData name="NESTOR JULIO HERNANDEZ BOCKER" userId="a413b3be1cc3406f" providerId="LiveId" clId="{187F2DA1-C915-4A1A-83D7-F8E7708A9857}" dt="2023-06-08T00:50:01.724" v="146"/>
          <ac:spMkLst>
            <pc:docMk/>
            <pc:sldMk cId="3812210601" sldId="317"/>
            <ac:spMk id="7" creationId="{469CD69D-8310-32BB-7403-36C4ABF01797}"/>
          </ac:spMkLst>
        </pc:spChg>
        <pc:spChg chg="add mod">
          <ac:chgData name="NESTOR JULIO HERNANDEZ BOCKER" userId="a413b3be1cc3406f" providerId="LiveId" clId="{187F2DA1-C915-4A1A-83D7-F8E7708A9857}" dt="2023-06-08T01:03:51.839" v="339" actId="207"/>
          <ac:spMkLst>
            <pc:docMk/>
            <pc:sldMk cId="3812210601" sldId="317"/>
            <ac:spMk id="8" creationId="{2CBAB8E9-9405-7A87-2785-3DEFDF9F262E}"/>
          </ac:spMkLst>
        </pc:spChg>
        <pc:graphicFrameChg chg="add mod">
          <ac:chgData name="NESTOR JULIO HERNANDEZ BOCKER" userId="a413b3be1cc3406f" providerId="LiveId" clId="{187F2DA1-C915-4A1A-83D7-F8E7708A9857}" dt="2023-06-08T00:51:56.364" v="174" actId="2711"/>
          <ac:graphicFrameMkLst>
            <pc:docMk/>
            <pc:sldMk cId="3812210601" sldId="317"/>
            <ac:graphicFrameMk id="9" creationId="{9B5635E4-E81C-5F22-0913-CAA30CE13A42}"/>
          </ac:graphicFrameMkLst>
        </pc:graphicFrameChg>
      </pc:sldChg>
      <pc:sldChg chg="addSp modSp add mod">
        <pc:chgData name="NESTOR JULIO HERNANDEZ BOCKER" userId="a413b3be1cc3406f" providerId="LiveId" clId="{187F2DA1-C915-4A1A-83D7-F8E7708A9857}" dt="2023-06-08T03:38:57.007" v="1203" actId="14734"/>
        <pc:sldMkLst>
          <pc:docMk/>
          <pc:sldMk cId="417758710" sldId="318"/>
        </pc:sldMkLst>
        <pc:spChg chg="add mod">
          <ac:chgData name="NESTOR JULIO HERNANDEZ BOCKER" userId="a413b3be1cc3406f" providerId="LiveId" clId="{187F2DA1-C915-4A1A-83D7-F8E7708A9857}" dt="2023-06-08T00:55:08.974" v="194" actId="1076"/>
          <ac:spMkLst>
            <pc:docMk/>
            <pc:sldMk cId="417758710" sldId="318"/>
            <ac:spMk id="2" creationId="{DD9F74E2-5381-37A7-EA57-B1C4C8DC010B}"/>
          </ac:spMkLst>
        </pc:spChg>
        <pc:spChg chg="mod">
          <ac:chgData name="NESTOR JULIO HERNANDEZ BOCKER" userId="a413b3be1cc3406f" providerId="LiveId" clId="{187F2DA1-C915-4A1A-83D7-F8E7708A9857}" dt="2023-06-08T00:52:34.139" v="181" actId="207"/>
          <ac:spMkLst>
            <pc:docMk/>
            <pc:sldMk cId="417758710" sldId="318"/>
            <ac:spMk id="4" creationId="{0084DA9C-E037-F21C-2264-58A9F92ACD1F}"/>
          </ac:spMkLst>
        </pc:spChg>
        <pc:spChg chg="add mod">
          <ac:chgData name="NESTOR JULIO HERNANDEZ BOCKER" userId="a413b3be1cc3406f" providerId="LiveId" clId="{187F2DA1-C915-4A1A-83D7-F8E7708A9857}" dt="2023-06-08T01:05:23.363" v="349"/>
          <ac:spMkLst>
            <pc:docMk/>
            <pc:sldMk cId="417758710" sldId="318"/>
            <ac:spMk id="6" creationId="{44659955-69DE-CA51-6CC7-5DA4B6B8FBBD}"/>
          </ac:spMkLst>
        </pc:spChg>
        <pc:spChg chg="mod">
          <ac:chgData name="NESTOR JULIO HERNANDEZ BOCKER" userId="a413b3be1cc3406f" providerId="LiveId" clId="{187F2DA1-C915-4A1A-83D7-F8E7708A9857}" dt="2023-06-08T00:52:12.364" v="177"/>
          <ac:spMkLst>
            <pc:docMk/>
            <pc:sldMk cId="417758710" sldId="318"/>
            <ac:spMk id="7" creationId="{469CD69D-8310-32BB-7403-36C4ABF01797}"/>
          </ac:spMkLst>
        </pc:spChg>
        <pc:graphicFrameChg chg="add mod modGraphic">
          <ac:chgData name="NESTOR JULIO HERNANDEZ BOCKER" userId="a413b3be1cc3406f" providerId="LiveId" clId="{187F2DA1-C915-4A1A-83D7-F8E7708A9857}" dt="2023-06-08T03:38:57.007" v="1203" actId="14734"/>
          <ac:graphicFrameMkLst>
            <pc:docMk/>
            <pc:sldMk cId="417758710" sldId="318"/>
            <ac:graphicFrameMk id="3" creationId="{5F4545A9-8C06-B80F-7DD6-6AA9D07BB250}"/>
          </ac:graphicFrameMkLst>
        </pc:graphicFrameChg>
        <pc:picChg chg="add mod">
          <ac:chgData name="NESTOR JULIO HERNANDEZ BOCKER" userId="a413b3be1cc3406f" providerId="LiveId" clId="{187F2DA1-C915-4A1A-83D7-F8E7708A9857}" dt="2023-06-08T00:52:18.034" v="178"/>
          <ac:picMkLst>
            <pc:docMk/>
            <pc:sldMk cId="417758710" sldId="318"/>
            <ac:picMk id="5" creationId="{33062D13-60B3-EFFD-7334-9F3C79A0AF21}"/>
          </ac:picMkLst>
        </pc:picChg>
      </pc:sldChg>
      <pc:sldChg chg="addSp delSp modSp add mod">
        <pc:chgData name="NESTOR JULIO HERNANDEZ BOCKER" userId="a413b3be1cc3406f" providerId="LiveId" clId="{187F2DA1-C915-4A1A-83D7-F8E7708A9857}" dt="2023-06-08T02:52:12.421" v="1196"/>
        <pc:sldMkLst>
          <pc:docMk/>
          <pc:sldMk cId="1360156958" sldId="319"/>
        </pc:sldMkLst>
        <pc:spChg chg="add del mod">
          <ac:chgData name="NESTOR JULIO HERNANDEZ BOCKER" userId="a413b3be1cc3406f" providerId="LiveId" clId="{187F2DA1-C915-4A1A-83D7-F8E7708A9857}" dt="2023-06-08T00:55:33.964" v="197" actId="478"/>
          <ac:spMkLst>
            <pc:docMk/>
            <pc:sldMk cId="1360156958" sldId="319"/>
            <ac:spMk id="3" creationId="{29D4C7D9-FE70-DA77-F78C-A50B7638020B}"/>
          </ac:spMkLst>
        </pc:spChg>
        <pc:spChg chg="add mod">
          <ac:chgData name="NESTOR JULIO HERNANDEZ BOCKER" userId="a413b3be1cc3406f" providerId="LiveId" clId="{187F2DA1-C915-4A1A-83D7-F8E7708A9857}" dt="2023-06-08T00:55:44.904" v="200"/>
          <ac:spMkLst>
            <pc:docMk/>
            <pc:sldMk cId="1360156958" sldId="319"/>
            <ac:spMk id="5" creationId="{BBB17AB3-4E94-7186-6B6F-DAD1EB7D243F}"/>
          </ac:spMkLst>
        </pc:spChg>
        <pc:spChg chg="add mod">
          <ac:chgData name="NESTOR JULIO HERNANDEZ BOCKER" userId="a413b3be1cc3406f" providerId="LiveId" clId="{187F2DA1-C915-4A1A-83D7-F8E7708A9857}" dt="2023-06-08T02:51:59.606" v="1195" actId="20577"/>
          <ac:spMkLst>
            <pc:docMk/>
            <pc:sldMk cId="1360156958" sldId="319"/>
            <ac:spMk id="6" creationId="{0975D6D9-C73A-4534-891E-598D9F6D656A}"/>
          </ac:spMkLst>
        </pc:spChg>
        <pc:spChg chg="del">
          <ac:chgData name="NESTOR JULIO HERNANDEZ BOCKER" userId="a413b3be1cc3406f" providerId="LiveId" clId="{187F2DA1-C915-4A1A-83D7-F8E7708A9857}" dt="2023-06-08T00:55:25.464" v="195" actId="478"/>
          <ac:spMkLst>
            <pc:docMk/>
            <pc:sldMk cId="1360156958" sldId="319"/>
            <ac:spMk id="7" creationId="{469CD69D-8310-32BB-7403-36C4ABF01797}"/>
          </ac:spMkLst>
        </pc:spChg>
        <pc:spChg chg="add mod">
          <ac:chgData name="NESTOR JULIO HERNANDEZ BOCKER" userId="a413b3be1cc3406f" providerId="LiveId" clId="{187F2DA1-C915-4A1A-83D7-F8E7708A9857}" dt="2023-06-08T01:05:15.658" v="348" actId="1076"/>
          <ac:spMkLst>
            <pc:docMk/>
            <pc:sldMk cId="1360156958" sldId="319"/>
            <ac:spMk id="10" creationId="{D2C6D3AD-45B6-A975-EEDC-DE8A6099DB79}"/>
          </ac:spMkLst>
        </pc:spChg>
        <pc:graphicFrameChg chg="add mod modGraphic">
          <ac:chgData name="NESTOR JULIO HERNANDEZ BOCKER" userId="a413b3be1cc3406f" providerId="LiveId" clId="{187F2DA1-C915-4A1A-83D7-F8E7708A9857}" dt="2023-06-08T02:52:12.421" v="1196"/>
          <ac:graphicFrameMkLst>
            <pc:docMk/>
            <pc:sldMk cId="1360156958" sldId="319"/>
            <ac:graphicFrameMk id="8" creationId="{91D0B3D7-BF83-DC7C-1094-84C43819B058}"/>
          </ac:graphicFrameMkLst>
        </pc:graphicFrameChg>
        <pc:picChg chg="add mod">
          <ac:chgData name="NESTOR JULIO HERNANDEZ BOCKER" userId="a413b3be1cc3406f" providerId="LiveId" clId="{187F2DA1-C915-4A1A-83D7-F8E7708A9857}" dt="2023-06-08T01:05:07.983" v="346"/>
          <ac:picMkLst>
            <pc:docMk/>
            <pc:sldMk cId="1360156958" sldId="319"/>
            <ac:picMk id="9" creationId="{6174BAE7-D0B8-7276-06AF-DF87A10C9085}"/>
          </ac:picMkLst>
        </pc:picChg>
      </pc:sldChg>
      <pc:sldChg chg="addSp modSp add mod">
        <pc:chgData name="NESTOR JULIO HERNANDEZ BOCKER" userId="a413b3be1cc3406f" providerId="LiveId" clId="{187F2DA1-C915-4A1A-83D7-F8E7708A9857}" dt="2023-06-08T01:04:34.933" v="343" actId="207"/>
        <pc:sldMkLst>
          <pc:docMk/>
          <pc:sldMk cId="1763648886" sldId="320"/>
        </pc:sldMkLst>
        <pc:spChg chg="add mod">
          <ac:chgData name="NESTOR JULIO HERNANDEZ BOCKER" userId="a413b3be1cc3406f" providerId="LiveId" clId="{187F2DA1-C915-4A1A-83D7-F8E7708A9857}" dt="2023-06-08T01:03:24.729" v="336" actId="207"/>
          <ac:spMkLst>
            <pc:docMk/>
            <pc:sldMk cId="1763648886" sldId="320"/>
            <ac:spMk id="3" creationId="{0A98E6A3-D575-30BD-90A7-13DBBF6672E2}"/>
          </ac:spMkLst>
        </pc:spChg>
        <pc:spChg chg="add mod">
          <ac:chgData name="NESTOR JULIO HERNANDEZ BOCKER" userId="a413b3be1cc3406f" providerId="LiveId" clId="{187F2DA1-C915-4A1A-83D7-F8E7708A9857}" dt="2023-06-08T01:04:34.933" v="343" actId="207"/>
          <ac:spMkLst>
            <pc:docMk/>
            <pc:sldMk cId="1763648886" sldId="320"/>
            <ac:spMk id="5" creationId="{B1F0F2F7-9B6C-A37E-444F-5DB957DD133B}"/>
          </ac:spMkLst>
        </pc:spChg>
        <pc:spChg chg="add mod">
          <ac:chgData name="NESTOR JULIO HERNANDEZ BOCKER" userId="a413b3be1cc3406f" providerId="LiveId" clId="{187F2DA1-C915-4A1A-83D7-F8E7708A9857}" dt="2023-06-08T01:02:41.884" v="326" actId="1035"/>
          <ac:spMkLst>
            <pc:docMk/>
            <pc:sldMk cId="1763648886" sldId="320"/>
            <ac:spMk id="6" creationId="{A838B6FE-BC05-0727-F296-229FA20E6BCA}"/>
          </ac:spMkLst>
        </pc:spChg>
        <pc:spChg chg="mod">
          <ac:chgData name="NESTOR JULIO HERNANDEZ BOCKER" userId="a413b3be1cc3406f" providerId="LiveId" clId="{187F2DA1-C915-4A1A-83D7-F8E7708A9857}" dt="2023-06-08T01:01:57.393" v="316"/>
          <ac:spMkLst>
            <pc:docMk/>
            <pc:sldMk cId="1763648886" sldId="320"/>
            <ac:spMk id="7" creationId="{469CD69D-8310-32BB-7403-36C4ABF01797}"/>
          </ac:spMkLst>
        </pc:spChg>
        <pc:spChg chg="add mod">
          <ac:chgData name="NESTOR JULIO HERNANDEZ BOCKER" userId="a413b3be1cc3406f" providerId="LiveId" clId="{187F2DA1-C915-4A1A-83D7-F8E7708A9857}" dt="2023-06-08T01:02:46.701" v="335" actId="1035"/>
          <ac:spMkLst>
            <pc:docMk/>
            <pc:sldMk cId="1763648886" sldId="320"/>
            <ac:spMk id="8" creationId="{68C6A1F5-7321-7AFD-A847-7E44836DBFEF}"/>
          </ac:spMkLst>
        </pc:spChg>
        <pc:spChg chg="add mod">
          <ac:chgData name="NESTOR JULIO HERNANDEZ BOCKER" userId="a413b3be1cc3406f" providerId="LiveId" clId="{187F2DA1-C915-4A1A-83D7-F8E7708A9857}" dt="2023-06-08T01:02:35.773" v="323" actId="1076"/>
          <ac:spMkLst>
            <pc:docMk/>
            <pc:sldMk cId="1763648886" sldId="320"/>
            <ac:spMk id="9" creationId="{B15C3F20-1D7E-41F3-7206-569B464F71CB}"/>
          </ac:spMkLst>
        </pc:spChg>
        <pc:graphicFrameChg chg="add mod">
          <ac:chgData name="NESTOR JULIO HERNANDEZ BOCKER" userId="a413b3be1cc3406f" providerId="LiveId" clId="{187F2DA1-C915-4A1A-83D7-F8E7708A9857}" dt="2023-06-08T01:02:01.893" v="317"/>
          <ac:graphicFrameMkLst>
            <pc:docMk/>
            <pc:sldMk cId="1763648886" sldId="320"/>
            <ac:graphicFrameMk id="2" creationId="{4820C0F5-32B8-3205-21C6-728702ADEEA4}"/>
          </ac:graphicFrameMkLst>
        </pc:graphicFrameChg>
      </pc:sldChg>
      <pc:sldChg chg="addSp modSp add mod">
        <pc:chgData name="NESTOR JULIO HERNANDEZ BOCKER" userId="a413b3be1cc3406f" providerId="LiveId" clId="{187F2DA1-C915-4A1A-83D7-F8E7708A9857}" dt="2023-06-08T02:55:23.641" v="1201" actId="27918"/>
        <pc:sldMkLst>
          <pc:docMk/>
          <pc:sldMk cId="3330875486" sldId="321"/>
        </pc:sldMkLst>
        <pc:spChg chg="add mod">
          <ac:chgData name="NESTOR JULIO HERNANDEZ BOCKER" userId="a413b3be1cc3406f" providerId="LiveId" clId="{187F2DA1-C915-4A1A-83D7-F8E7708A9857}" dt="2023-06-08T01:09:25.068" v="416" actId="1037"/>
          <ac:spMkLst>
            <pc:docMk/>
            <pc:sldMk cId="3330875486" sldId="321"/>
            <ac:spMk id="3" creationId="{A05D0F0F-B464-D112-68CB-169543D8E0D0}"/>
          </ac:spMkLst>
        </pc:spChg>
        <pc:spChg chg="add mod">
          <ac:chgData name="NESTOR JULIO HERNANDEZ BOCKER" userId="a413b3be1cc3406f" providerId="LiveId" clId="{187F2DA1-C915-4A1A-83D7-F8E7708A9857}" dt="2023-06-08T01:09:21.723" v="397" actId="1037"/>
          <ac:spMkLst>
            <pc:docMk/>
            <pc:sldMk cId="3330875486" sldId="321"/>
            <ac:spMk id="5" creationId="{C914680D-29B3-50D1-6789-AE8CF42A20DD}"/>
          </ac:spMkLst>
        </pc:spChg>
        <pc:spChg chg="add mod">
          <ac:chgData name="NESTOR JULIO HERNANDEZ BOCKER" userId="a413b3be1cc3406f" providerId="LiveId" clId="{187F2DA1-C915-4A1A-83D7-F8E7708A9857}" dt="2023-06-08T01:09:28.387" v="433" actId="1037"/>
          <ac:spMkLst>
            <pc:docMk/>
            <pc:sldMk cId="3330875486" sldId="321"/>
            <ac:spMk id="6" creationId="{5BAC294B-10D7-A38C-76BB-1566CB5101E7}"/>
          </ac:spMkLst>
        </pc:spChg>
        <pc:spChg chg="mod">
          <ac:chgData name="NESTOR JULIO HERNANDEZ BOCKER" userId="a413b3be1cc3406f" providerId="LiveId" clId="{187F2DA1-C915-4A1A-83D7-F8E7708A9857}" dt="2023-06-08T01:08:36.883" v="378"/>
          <ac:spMkLst>
            <pc:docMk/>
            <pc:sldMk cId="3330875486" sldId="321"/>
            <ac:spMk id="7" creationId="{469CD69D-8310-32BB-7403-36C4ABF01797}"/>
          </ac:spMkLst>
        </pc:spChg>
        <pc:spChg chg="add mod">
          <ac:chgData name="NESTOR JULIO HERNANDEZ BOCKER" userId="a413b3be1cc3406f" providerId="LiveId" clId="{187F2DA1-C915-4A1A-83D7-F8E7708A9857}" dt="2023-06-08T01:09:10.583" v="386" actId="1076"/>
          <ac:spMkLst>
            <pc:docMk/>
            <pc:sldMk cId="3330875486" sldId="321"/>
            <ac:spMk id="8" creationId="{1ED3333E-9147-82D3-3E5E-6D0105C08B89}"/>
          </ac:spMkLst>
        </pc:spChg>
        <pc:spChg chg="add mod">
          <ac:chgData name="NESTOR JULIO HERNANDEZ BOCKER" userId="a413b3be1cc3406f" providerId="LiveId" clId="{187F2DA1-C915-4A1A-83D7-F8E7708A9857}" dt="2023-06-08T01:09:17.503" v="388" actId="1076"/>
          <ac:spMkLst>
            <pc:docMk/>
            <pc:sldMk cId="3330875486" sldId="321"/>
            <ac:spMk id="9" creationId="{AD2880AA-3001-E064-27C8-B2483A4D9010}"/>
          </ac:spMkLst>
        </pc:spChg>
        <pc:graphicFrameChg chg="add mod">
          <ac:chgData name="NESTOR JULIO HERNANDEZ BOCKER" userId="a413b3be1cc3406f" providerId="LiveId" clId="{187F2DA1-C915-4A1A-83D7-F8E7708A9857}" dt="2023-06-08T02:55:20.994" v="1200" actId="207"/>
          <ac:graphicFrameMkLst>
            <pc:docMk/>
            <pc:sldMk cId="3330875486" sldId="321"/>
            <ac:graphicFrameMk id="2" creationId="{EC8D710A-401A-1D9D-102E-BA7BBF92416F}"/>
          </ac:graphicFrameMkLst>
        </pc:graphicFrameChg>
      </pc:sldChg>
      <pc:sldChg chg="addSp delSp modSp add mod">
        <pc:chgData name="NESTOR JULIO HERNANDEZ BOCKER" userId="a413b3be1cc3406f" providerId="LiveId" clId="{187F2DA1-C915-4A1A-83D7-F8E7708A9857}" dt="2023-06-08T02:57:58.668" v="1202" actId="1037"/>
        <pc:sldMkLst>
          <pc:docMk/>
          <pc:sldMk cId="200782912" sldId="322"/>
        </pc:sldMkLst>
        <pc:spChg chg="add del mod">
          <ac:chgData name="NESTOR JULIO HERNANDEZ BOCKER" userId="a413b3be1cc3406f" providerId="LiveId" clId="{187F2DA1-C915-4A1A-83D7-F8E7708A9857}" dt="2023-06-08T01:14:54.857" v="474" actId="478"/>
          <ac:spMkLst>
            <pc:docMk/>
            <pc:sldMk cId="200782912" sldId="322"/>
            <ac:spMk id="3" creationId="{8D07E282-D0A3-B6C3-2D0E-24774B3D2C8E}"/>
          </ac:spMkLst>
        </pc:spChg>
        <pc:spChg chg="del">
          <ac:chgData name="NESTOR JULIO HERNANDEZ BOCKER" userId="a413b3be1cc3406f" providerId="LiveId" clId="{187F2DA1-C915-4A1A-83D7-F8E7708A9857}" dt="2023-06-08T01:14:50.642" v="473" actId="478"/>
          <ac:spMkLst>
            <pc:docMk/>
            <pc:sldMk cId="200782912" sldId="322"/>
            <ac:spMk id="7" creationId="{469CD69D-8310-32BB-7403-36C4ABF01797}"/>
          </ac:spMkLst>
        </pc:spChg>
        <pc:spChg chg="add del mod">
          <ac:chgData name="NESTOR JULIO HERNANDEZ BOCKER" userId="a413b3be1cc3406f" providerId="LiveId" clId="{187F2DA1-C915-4A1A-83D7-F8E7708A9857}" dt="2023-06-08T01:15:09.838" v="476"/>
          <ac:spMkLst>
            <pc:docMk/>
            <pc:sldMk cId="200782912" sldId="322"/>
            <ac:spMk id="9" creationId="{EC870D45-899C-3348-9723-FFF9FD9DF9E1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11" creationId="{9672C625-ECFA-84A1-1ABD-6D847B4F0CA9}"/>
          </ac:spMkLst>
        </pc:spChg>
        <pc:spChg chg="add del mod">
          <ac:chgData name="NESTOR JULIO HERNANDEZ BOCKER" userId="a413b3be1cc3406f" providerId="LiveId" clId="{187F2DA1-C915-4A1A-83D7-F8E7708A9857}" dt="2023-06-08T01:15:26.487" v="478" actId="478"/>
          <ac:spMkLst>
            <pc:docMk/>
            <pc:sldMk cId="200782912" sldId="322"/>
            <ac:spMk id="12" creationId="{2B914357-CD73-CCD8-935B-D91A48539EDF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13" creationId="{8A9D8E3D-B54C-010D-D98B-240F4ECCEDBD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16" creationId="{137A1BCE-FFB7-2D33-A1E3-5A068C6D4283}"/>
          </ac:spMkLst>
        </pc:spChg>
        <pc:spChg chg="add mod">
          <ac:chgData name="NESTOR JULIO HERNANDEZ BOCKER" userId="a413b3be1cc3406f" providerId="LiveId" clId="{187F2DA1-C915-4A1A-83D7-F8E7708A9857}" dt="2023-06-08T02:23:01.647" v="980" actId="404"/>
          <ac:spMkLst>
            <pc:docMk/>
            <pc:sldMk cId="200782912" sldId="322"/>
            <ac:spMk id="18" creationId="{07F646E7-3DDF-32FD-01B2-EEDB579F652F}"/>
          </ac:spMkLst>
        </pc:spChg>
        <pc:spChg chg="add mod">
          <ac:chgData name="NESTOR JULIO HERNANDEZ BOCKER" userId="a413b3be1cc3406f" providerId="LiveId" clId="{187F2DA1-C915-4A1A-83D7-F8E7708A9857}" dt="2023-06-08T02:23:01.647" v="980" actId="404"/>
          <ac:spMkLst>
            <pc:docMk/>
            <pc:sldMk cId="200782912" sldId="322"/>
            <ac:spMk id="19" creationId="{AD66BA74-741E-4BC9-2A55-DDA6AD69E418}"/>
          </ac:spMkLst>
        </pc:spChg>
        <pc:spChg chg="add mod">
          <ac:chgData name="NESTOR JULIO HERNANDEZ BOCKER" userId="a413b3be1cc3406f" providerId="LiveId" clId="{187F2DA1-C915-4A1A-83D7-F8E7708A9857}" dt="2023-06-08T02:23:01.647" v="980" actId="404"/>
          <ac:spMkLst>
            <pc:docMk/>
            <pc:sldMk cId="200782912" sldId="322"/>
            <ac:spMk id="20" creationId="{C8264750-E7D6-3C17-65ED-7417ED59D0DB}"/>
          </ac:spMkLst>
        </pc:spChg>
        <pc:spChg chg="add mod">
          <ac:chgData name="NESTOR JULIO HERNANDEZ BOCKER" userId="a413b3be1cc3406f" providerId="LiveId" clId="{187F2DA1-C915-4A1A-83D7-F8E7708A9857}" dt="2023-06-08T02:23:01.647" v="980" actId="404"/>
          <ac:spMkLst>
            <pc:docMk/>
            <pc:sldMk cId="200782912" sldId="322"/>
            <ac:spMk id="21" creationId="{016E6399-0428-E9A1-00D7-2BFB286928DD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22" creationId="{B1FA700D-924E-CC90-6CC4-BCDF7225CDCE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23" creationId="{13D848D4-25FD-0B58-148D-B78FB59D530A}"/>
          </ac:spMkLst>
        </pc:spChg>
        <pc:spChg chg="add mod">
          <ac:chgData name="NESTOR JULIO HERNANDEZ BOCKER" userId="a413b3be1cc3406f" providerId="LiveId" clId="{187F2DA1-C915-4A1A-83D7-F8E7708A9857}" dt="2023-06-08T02:23:07.168" v="981" actId="404"/>
          <ac:spMkLst>
            <pc:docMk/>
            <pc:sldMk cId="200782912" sldId="322"/>
            <ac:spMk id="24" creationId="{1A4996F5-2461-CEC7-BCF5-4944828F0FBC}"/>
          </ac:spMkLst>
        </pc:spChg>
        <pc:spChg chg="add mod">
          <ac:chgData name="NESTOR JULIO HERNANDEZ BOCKER" userId="a413b3be1cc3406f" providerId="LiveId" clId="{187F2DA1-C915-4A1A-83D7-F8E7708A9857}" dt="2023-06-08T02:23:07.168" v="981" actId="404"/>
          <ac:spMkLst>
            <pc:docMk/>
            <pc:sldMk cId="200782912" sldId="322"/>
            <ac:spMk id="25" creationId="{56AA1987-5211-3876-A46C-AA42BA969A10}"/>
          </ac:spMkLst>
        </pc:spChg>
        <pc:spChg chg="add mod">
          <ac:chgData name="NESTOR JULIO HERNANDEZ BOCKER" userId="a413b3be1cc3406f" providerId="LiveId" clId="{187F2DA1-C915-4A1A-83D7-F8E7708A9857}" dt="2023-06-08T02:23:07.168" v="981" actId="404"/>
          <ac:spMkLst>
            <pc:docMk/>
            <pc:sldMk cId="200782912" sldId="322"/>
            <ac:spMk id="26" creationId="{E9683168-7C74-B9CD-903C-0A0B2C08B87A}"/>
          </ac:spMkLst>
        </pc:spChg>
        <pc:spChg chg="add mod">
          <ac:chgData name="NESTOR JULIO HERNANDEZ BOCKER" userId="a413b3be1cc3406f" providerId="LiveId" clId="{187F2DA1-C915-4A1A-83D7-F8E7708A9857}" dt="2023-06-08T02:23:07.168" v="981" actId="404"/>
          <ac:spMkLst>
            <pc:docMk/>
            <pc:sldMk cId="200782912" sldId="322"/>
            <ac:spMk id="27" creationId="{EA61F252-1652-E247-4042-2243379664BD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28" creationId="{4C739B67-2B4B-4B5D-7D58-82FDF13C35B4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29" creationId="{4198F890-F860-7A2C-F308-42F1061952B8}"/>
          </ac:spMkLst>
        </pc:spChg>
        <pc:spChg chg="add mod">
          <ac:chgData name="NESTOR JULIO HERNANDEZ BOCKER" userId="a413b3be1cc3406f" providerId="LiveId" clId="{187F2DA1-C915-4A1A-83D7-F8E7708A9857}" dt="2023-06-08T02:23:25.480" v="1013" actId="404"/>
          <ac:spMkLst>
            <pc:docMk/>
            <pc:sldMk cId="200782912" sldId="322"/>
            <ac:spMk id="30" creationId="{9B472BA6-A098-DB1E-71F1-2A4C37CD43B0}"/>
          </ac:spMkLst>
        </pc:spChg>
        <pc:spChg chg="add mod">
          <ac:chgData name="NESTOR JULIO HERNANDEZ BOCKER" userId="a413b3be1cc3406f" providerId="LiveId" clId="{187F2DA1-C915-4A1A-83D7-F8E7708A9857}" dt="2023-06-08T02:23:25.480" v="1013" actId="404"/>
          <ac:spMkLst>
            <pc:docMk/>
            <pc:sldMk cId="200782912" sldId="322"/>
            <ac:spMk id="31" creationId="{04F6DB8E-A0CD-70DD-FE8D-A69B914223A5}"/>
          </ac:spMkLst>
        </pc:spChg>
        <pc:spChg chg="add mod">
          <ac:chgData name="NESTOR JULIO HERNANDEZ BOCKER" userId="a413b3be1cc3406f" providerId="LiveId" clId="{187F2DA1-C915-4A1A-83D7-F8E7708A9857}" dt="2023-06-08T02:23:25.480" v="1013" actId="404"/>
          <ac:spMkLst>
            <pc:docMk/>
            <pc:sldMk cId="200782912" sldId="322"/>
            <ac:spMk id="32" creationId="{DB937834-7598-17C5-4129-A2518EEC49E3}"/>
          </ac:spMkLst>
        </pc:spChg>
        <pc:spChg chg="add mod">
          <ac:chgData name="NESTOR JULIO HERNANDEZ BOCKER" userId="a413b3be1cc3406f" providerId="LiveId" clId="{187F2DA1-C915-4A1A-83D7-F8E7708A9857}" dt="2023-06-08T02:23:25.480" v="1013" actId="404"/>
          <ac:spMkLst>
            <pc:docMk/>
            <pc:sldMk cId="200782912" sldId="322"/>
            <ac:spMk id="33" creationId="{2B07655D-B263-4627-EB3B-DBA3EB751C66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35" creationId="{554E5472-C6AB-322D-A159-AAA746A8D6B6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36" creationId="{390A071B-8E8C-BE41-8E65-DDAC2A535855}"/>
          </ac:spMkLst>
        </pc:spChg>
        <pc:spChg chg="add mod">
          <ac:chgData name="NESTOR JULIO HERNANDEZ BOCKER" userId="a413b3be1cc3406f" providerId="LiveId" clId="{187F2DA1-C915-4A1A-83D7-F8E7708A9857}" dt="2023-06-08T02:26:42.579" v="1175" actId="1036"/>
          <ac:spMkLst>
            <pc:docMk/>
            <pc:sldMk cId="200782912" sldId="322"/>
            <ac:spMk id="37" creationId="{A35353CB-1CF6-5B24-640C-AD1A0399F5C3}"/>
          </ac:spMkLst>
        </pc:spChg>
        <pc:spChg chg="add mod">
          <ac:chgData name="NESTOR JULIO HERNANDEZ BOCKER" userId="a413b3be1cc3406f" providerId="LiveId" clId="{187F2DA1-C915-4A1A-83D7-F8E7708A9857}" dt="2023-06-08T02:26:42.579" v="1175" actId="1036"/>
          <ac:spMkLst>
            <pc:docMk/>
            <pc:sldMk cId="200782912" sldId="322"/>
            <ac:spMk id="38" creationId="{71D01A17-3BB9-4822-EE75-484BD60E6345}"/>
          </ac:spMkLst>
        </pc:spChg>
        <pc:spChg chg="add mod">
          <ac:chgData name="NESTOR JULIO HERNANDEZ BOCKER" userId="a413b3be1cc3406f" providerId="LiveId" clId="{187F2DA1-C915-4A1A-83D7-F8E7708A9857}" dt="2023-06-08T02:26:42.579" v="1175" actId="1036"/>
          <ac:spMkLst>
            <pc:docMk/>
            <pc:sldMk cId="200782912" sldId="322"/>
            <ac:spMk id="39" creationId="{52E0B854-11AC-8B32-B551-9C46385E62A0}"/>
          </ac:spMkLst>
        </pc:spChg>
        <pc:spChg chg="add mod">
          <ac:chgData name="NESTOR JULIO HERNANDEZ BOCKER" userId="a413b3be1cc3406f" providerId="LiveId" clId="{187F2DA1-C915-4A1A-83D7-F8E7708A9857}" dt="2023-06-08T02:26:42.579" v="1175" actId="1036"/>
          <ac:spMkLst>
            <pc:docMk/>
            <pc:sldMk cId="200782912" sldId="322"/>
            <ac:spMk id="40" creationId="{C3560645-B704-473E-CB5A-CF7D60271880}"/>
          </ac:spMkLst>
        </pc:spChg>
        <pc:spChg chg="add del mod">
          <ac:chgData name="NESTOR JULIO HERNANDEZ BOCKER" userId="a413b3be1cc3406f" providerId="LiveId" clId="{187F2DA1-C915-4A1A-83D7-F8E7708A9857}" dt="2023-06-08T01:15:29.188" v="479" actId="478"/>
          <ac:spMkLst>
            <pc:docMk/>
            <pc:sldMk cId="200782912" sldId="322"/>
            <ac:spMk id="41" creationId="{8D319F21-C65A-A02C-5E59-B346D3CE556E}"/>
          </ac:spMkLst>
        </pc:spChg>
        <pc:spChg chg="add mod">
          <ac:chgData name="NESTOR JULIO HERNANDEZ BOCKER" userId="a413b3be1cc3406f" providerId="LiveId" clId="{187F2DA1-C915-4A1A-83D7-F8E7708A9857}" dt="2023-06-08T01:22:45.762" v="518" actId="207"/>
          <ac:spMkLst>
            <pc:docMk/>
            <pc:sldMk cId="200782912" sldId="322"/>
            <ac:spMk id="42" creationId="{B4619033-49E5-E5CD-CB1F-D34E7E88CC27}"/>
          </ac:spMkLst>
        </pc:spChg>
        <pc:graphicFrameChg chg="add del mod">
          <ac:chgData name="NESTOR JULIO HERNANDEZ BOCKER" userId="a413b3be1cc3406f" providerId="LiveId" clId="{187F2DA1-C915-4A1A-83D7-F8E7708A9857}" dt="2023-06-08T01:15:09.838" v="476"/>
          <ac:graphicFrameMkLst>
            <pc:docMk/>
            <pc:sldMk cId="200782912" sldId="322"/>
            <ac:graphicFrameMk id="5" creationId="{AC8D4765-19AA-F168-00F1-89170E3D1751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1:15:09.838" v="476"/>
          <ac:graphicFrameMkLst>
            <pc:docMk/>
            <pc:sldMk cId="200782912" sldId="322"/>
            <ac:graphicFrameMk id="6" creationId="{5DD6243D-9A4C-B114-EF0E-0B49B47075FC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1:15:09.838" v="476"/>
          <ac:graphicFrameMkLst>
            <pc:docMk/>
            <pc:sldMk cId="200782912" sldId="322"/>
            <ac:graphicFrameMk id="8" creationId="{53819205-2E55-B6AF-9A25-82272EA56F7C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1:15:09.838" v="476"/>
          <ac:graphicFrameMkLst>
            <pc:docMk/>
            <pc:sldMk cId="200782912" sldId="322"/>
            <ac:graphicFrameMk id="10" creationId="{387851CD-78CD-E96E-3958-57BF24EF70E4}"/>
          </ac:graphicFrameMkLst>
        </pc:graphicFrameChg>
        <pc:graphicFrameChg chg="add mod">
          <ac:chgData name="NESTOR JULIO HERNANDEZ BOCKER" userId="a413b3be1cc3406f" providerId="LiveId" clId="{187F2DA1-C915-4A1A-83D7-F8E7708A9857}" dt="2023-06-08T02:24:09.907" v="1064"/>
          <ac:graphicFrameMkLst>
            <pc:docMk/>
            <pc:sldMk cId="200782912" sldId="322"/>
            <ac:graphicFrameMk id="14" creationId="{759A711C-C43C-C40F-654F-01F1D11D8FA7}"/>
          </ac:graphicFrameMkLst>
        </pc:graphicFrameChg>
        <pc:graphicFrameChg chg="add mod">
          <ac:chgData name="NESTOR JULIO HERNANDEZ BOCKER" userId="a413b3be1cc3406f" providerId="LiveId" clId="{187F2DA1-C915-4A1A-83D7-F8E7708A9857}" dt="2023-06-08T02:25:09.596" v="1079" actId="1035"/>
          <ac:graphicFrameMkLst>
            <pc:docMk/>
            <pc:sldMk cId="200782912" sldId="322"/>
            <ac:graphicFrameMk id="15" creationId="{48583171-CA99-41F5-4E57-347407B36218}"/>
          </ac:graphicFrameMkLst>
        </pc:graphicFrameChg>
        <pc:graphicFrameChg chg="add mod">
          <ac:chgData name="NESTOR JULIO HERNANDEZ BOCKER" userId="a413b3be1cc3406f" providerId="LiveId" clId="{187F2DA1-C915-4A1A-83D7-F8E7708A9857}" dt="2023-06-08T01:15:21.332" v="477"/>
          <ac:graphicFrameMkLst>
            <pc:docMk/>
            <pc:sldMk cId="200782912" sldId="322"/>
            <ac:graphicFrameMk id="17" creationId="{07C5C583-BE99-4E9B-4F0E-21ACB0FBD610}"/>
          </ac:graphicFrameMkLst>
        </pc:graphicFrameChg>
        <pc:graphicFrameChg chg="add mod">
          <ac:chgData name="NESTOR JULIO HERNANDEZ BOCKER" userId="a413b3be1cc3406f" providerId="LiveId" clId="{187F2DA1-C915-4A1A-83D7-F8E7708A9857}" dt="2023-06-08T02:57:58.668" v="1202" actId="1037"/>
          <ac:graphicFrameMkLst>
            <pc:docMk/>
            <pc:sldMk cId="200782912" sldId="322"/>
            <ac:graphicFrameMk id="34" creationId="{07F63D6F-99BB-DA19-EB94-A50A51F7D5FE}"/>
          </ac:graphicFrameMkLst>
        </pc:graphicFrameChg>
      </pc:sldChg>
      <pc:sldChg chg="addSp delSp modSp add del mod">
        <pc:chgData name="NESTOR JULIO HERNANDEZ BOCKER" userId="a413b3be1cc3406f" providerId="LiveId" clId="{187F2DA1-C915-4A1A-83D7-F8E7708A9857}" dt="2023-06-08T02:09:55.149" v="947" actId="47"/>
        <pc:sldMkLst>
          <pc:docMk/>
          <pc:sldMk cId="1664025019" sldId="323"/>
        </pc:sldMkLst>
        <pc:spChg chg="add mod">
          <ac:chgData name="NESTOR JULIO HERNANDEZ BOCKER" userId="a413b3be1cc3406f" providerId="LiveId" clId="{187F2DA1-C915-4A1A-83D7-F8E7708A9857}" dt="2023-06-08T02:09:22.335" v="940" actId="1076"/>
          <ac:spMkLst>
            <pc:docMk/>
            <pc:sldMk cId="1664025019" sldId="323"/>
            <ac:spMk id="2" creationId="{44BA62D8-0AE6-95C2-00FB-576C90017A3A}"/>
          </ac:spMkLst>
        </pc:spChg>
        <pc:spChg chg="add mod">
          <ac:chgData name="NESTOR JULIO HERNANDEZ BOCKER" userId="a413b3be1cc3406f" providerId="LiveId" clId="{187F2DA1-C915-4A1A-83D7-F8E7708A9857}" dt="2023-06-08T02:09:01.579" v="934" actId="1037"/>
          <ac:spMkLst>
            <pc:docMk/>
            <pc:sldMk cId="1664025019" sldId="323"/>
            <ac:spMk id="3" creationId="{5DD8DF18-5518-4AD8-8FB3-18964EE003E3}"/>
          </ac:spMkLst>
        </pc:spChg>
        <pc:spChg chg="del mod">
          <ac:chgData name="NESTOR JULIO HERNANDEZ BOCKER" userId="a413b3be1cc3406f" providerId="LiveId" clId="{187F2DA1-C915-4A1A-83D7-F8E7708A9857}" dt="2023-06-08T02:08:08.875" v="922" actId="478"/>
          <ac:spMkLst>
            <pc:docMk/>
            <pc:sldMk cId="1664025019" sldId="323"/>
            <ac:spMk id="4" creationId="{0084DA9C-E037-F21C-2264-58A9F92ACD1F}"/>
          </ac:spMkLst>
        </pc:spChg>
      </pc:sldChg>
      <pc:sldChg chg="add del">
        <pc:chgData name="NESTOR JULIO HERNANDEZ BOCKER" userId="a413b3be1cc3406f" providerId="LiveId" clId="{187F2DA1-C915-4A1A-83D7-F8E7708A9857}" dt="2023-06-08T02:10:16.336" v="948" actId="47"/>
        <pc:sldMkLst>
          <pc:docMk/>
          <pc:sldMk cId="1265880122" sldId="324"/>
        </pc:sldMkLst>
      </pc:sldChg>
      <pc:sldChg chg="add del">
        <pc:chgData name="NESTOR JULIO HERNANDEZ BOCKER" userId="a413b3be1cc3406f" providerId="LiveId" clId="{187F2DA1-C915-4A1A-83D7-F8E7708A9857}" dt="2023-06-08T02:10:16.336" v="948" actId="47"/>
        <pc:sldMkLst>
          <pc:docMk/>
          <pc:sldMk cId="3198552193" sldId="325"/>
        </pc:sldMkLst>
      </pc:sldChg>
      <pc:sldChg chg="add del">
        <pc:chgData name="NESTOR JULIO HERNANDEZ BOCKER" userId="a413b3be1cc3406f" providerId="LiveId" clId="{187F2DA1-C915-4A1A-83D7-F8E7708A9857}" dt="2023-06-08T02:10:16.336" v="948" actId="47"/>
        <pc:sldMkLst>
          <pc:docMk/>
          <pc:sldMk cId="3646390374" sldId="326"/>
        </pc:sldMkLst>
      </pc:sldChg>
      <pc:sldChg chg="add del">
        <pc:chgData name="NESTOR JULIO HERNANDEZ BOCKER" userId="a413b3be1cc3406f" providerId="LiveId" clId="{187F2DA1-C915-4A1A-83D7-F8E7708A9857}" dt="2023-06-08T02:10:16.336" v="948" actId="47"/>
        <pc:sldMkLst>
          <pc:docMk/>
          <pc:sldMk cId="431443399" sldId="327"/>
        </pc:sldMkLst>
      </pc:sldChg>
      <pc:sldChg chg="addSp delSp modSp add mod">
        <pc:chgData name="NESTOR JULIO HERNANDEZ BOCKER" userId="a413b3be1cc3406f" providerId="LiveId" clId="{187F2DA1-C915-4A1A-83D7-F8E7708A9857}" dt="2023-06-08T03:45:15.344" v="1205" actId="1076"/>
        <pc:sldMkLst>
          <pc:docMk/>
          <pc:sldMk cId="3631758431" sldId="328"/>
        </pc:sldMkLst>
        <pc:spChg chg="mod">
          <ac:chgData name="NESTOR JULIO HERNANDEZ BOCKER" userId="a413b3be1cc3406f" providerId="LiveId" clId="{187F2DA1-C915-4A1A-83D7-F8E7708A9857}" dt="2023-06-08T00:57:32.479" v="222" actId="113"/>
          <ac:spMkLst>
            <pc:docMk/>
            <pc:sldMk cId="3631758431" sldId="328"/>
            <ac:spMk id="3" creationId="{F5EBBC47-9ACD-482A-0D48-328D6FB10DD3}"/>
          </ac:spMkLst>
        </pc:spChg>
        <pc:spChg chg="del mod">
          <ac:chgData name="NESTOR JULIO HERNANDEZ BOCKER" userId="a413b3be1cc3406f" providerId="LiveId" clId="{187F2DA1-C915-4A1A-83D7-F8E7708A9857}" dt="2023-06-08T00:57:49.433" v="227" actId="478"/>
          <ac:spMkLst>
            <pc:docMk/>
            <pc:sldMk cId="3631758431" sldId="328"/>
            <ac:spMk id="6" creationId="{2D26C0AA-FABF-B2F8-36B6-049BC4CB3D04}"/>
          </ac:spMkLst>
        </pc:spChg>
        <pc:spChg chg="mod">
          <ac:chgData name="NESTOR JULIO HERNANDEZ BOCKER" userId="a413b3be1cc3406f" providerId="LiveId" clId="{187F2DA1-C915-4A1A-83D7-F8E7708A9857}" dt="2023-06-08T00:57:17.344" v="218"/>
          <ac:spMkLst>
            <pc:docMk/>
            <pc:sldMk cId="3631758431" sldId="328"/>
            <ac:spMk id="7" creationId="{469CD69D-8310-32BB-7403-36C4ABF01797}"/>
          </ac:spMkLst>
        </pc:spChg>
        <pc:spChg chg="del">
          <ac:chgData name="NESTOR JULIO HERNANDEZ BOCKER" userId="a413b3be1cc3406f" providerId="LiveId" clId="{187F2DA1-C915-4A1A-83D7-F8E7708A9857}" dt="2023-06-08T00:57:48.782" v="225" actId="478"/>
          <ac:spMkLst>
            <pc:docMk/>
            <pc:sldMk cId="3631758431" sldId="328"/>
            <ac:spMk id="8" creationId="{7BF090BD-2165-AC4E-EBA3-B4A108B98EB9}"/>
          </ac:spMkLst>
        </pc:spChg>
        <pc:graphicFrameChg chg="del">
          <ac:chgData name="NESTOR JULIO HERNANDEZ BOCKER" userId="a413b3be1cc3406f" providerId="LiveId" clId="{187F2DA1-C915-4A1A-83D7-F8E7708A9857}" dt="2023-06-08T00:57:44.224" v="224" actId="478"/>
          <ac:graphicFrameMkLst>
            <pc:docMk/>
            <pc:sldMk cId="3631758431" sldId="328"/>
            <ac:graphicFrameMk id="2" creationId="{623F5514-A374-ADA9-8CA3-2011170BA818}"/>
          </ac:graphicFrameMkLst>
        </pc:graphicFrameChg>
        <pc:graphicFrameChg chg="del">
          <ac:chgData name="NESTOR JULIO HERNANDEZ BOCKER" userId="a413b3be1cc3406f" providerId="LiveId" clId="{187F2DA1-C915-4A1A-83D7-F8E7708A9857}" dt="2023-06-08T00:57:41.564" v="223" actId="478"/>
          <ac:graphicFrameMkLst>
            <pc:docMk/>
            <pc:sldMk cId="3631758431" sldId="328"/>
            <ac:graphicFrameMk id="5" creationId="{3A95F987-0651-B14E-EBC2-0D1FB2931608}"/>
          </ac:graphicFrameMkLst>
        </pc:graphicFrameChg>
        <pc:graphicFrameChg chg="add mod">
          <ac:chgData name="NESTOR JULIO HERNANDEZ BOCKER" userId="a413b3be1cc3406f" providerId="LiveId" clId="{187F2DA1-C915-4A1A-83D7-F8E7708A9857}" dt="2023-06-08T03:45:15.344" v="1205" actId="1076"/>
          <ac:graphicFrameMkLst>
            <pc:docMk/>
            <pc:sldMk cId="3631758431" sldId="328"/>
            <ac:graphicFrameMk id="10" creationId="{32BB6D3D-CEC3-82C3-B73F-71DD3AD9D758}"/>
          </ac:graphicFrameMkLst>
        </pc:graphicFrameChg>
        <pc:cxnChg chg="del">
          <ac:chgData name="NESTOR JULIO HERNANDEZ BOCKER" userId="a413b3be1cc3406f" providerId="LiveId" clId="{187F2DA1-C915-4A1A-83D7-F8E7708A9857}" dt="2023-06-08T00:57:50.845" v="228" actId="478"/>
          <ac:cxnSpMkLst>
            <pc:docMk/>
            <pc:sldMk cId="3631758431" sldId="328"/>
            <ac:cxnSpMk id="9" creationId="{0F8A8BD0-51E1-D7C6-E890-C6922DCB74C4}"/>
          </ac:cxnSpMkLst>
        </pc:cxnChg>
      </pc:sldChg>
      <pc:sldChg chg="modSp add mod">
        <pc:chgData name="NESTOR JULIO HERNANDEZ BOCKER" userId="a413b3be1cc3406f" providerId="LiveId" clId="{187F2DA1-C915-4A1A-83D7-F8E7708A9857}" dt="2023-06-08T01:07:03.387" v="362" actId="207"/>
        <pc:sldMkLst>
          <pc:docMk/>
          <pc:sldMk cId="3726187029" sldId="329"/>
        </pc:sldMkLst>
        <pc:spChg chg="mod">
          <ac:chgData name="NESTOR JULIO HERNANDEZ BOCKER" userId="a413b3be1cc3406f" providerId="LiveId" clId="{187F2DA1-C915-4A1A-83D7-F8E7708A9857}" dt="2023-06-08T01:06:55.253" v="361"/>
          <ac:spMkLst>
            <pc:docMk/>
            <pc:sldMk cId="3726187029" sldId="329"/>
            <ac:spMk id="2" creationId="{DD9F74E2-5381-37A7-EA57-B1C4C8DC010B}"/>
          </ac:spMkLst>
        </pc:spChg>
        <pc:spChg chg="mod">
          <ac:chgData name="NESTOR JULIO HERNANDEZ BOCKER" userId="a413b3be1cc3406f" providerId="LiveId" clId="{187F2DA1-C915-4A1A-83D7-F8E7708A9857}" dt="2023-06-08T01:07:03.387" v="362" actId="207"/>
          <ac:spMkLst>
            <pc:docMk/>
            <pc:sldMk cId="3726187029" sldId="329"/>
            <ac:spMk id="6" creationId="{44659955-69DE-CA51-6CC7-5DA4B6B8FBBD}"/>
          </ac:spMkLst>
        </pc:spChg>
        <pc:spChg chg="mod">
          <ac:chgData name="NESTOR JULIO HERNANDEZ BOCKER" userId="a413b3be1cc3406f" providerId="LiveId" clId="{187F2DA1-C915-4A1A-83D7-F8E7708A9857}" dt="2023-06-08T01:05:58.863" v="351"/>
          <ac:spMkLst>
            <pc:docMk/>
            <pc:sldMk cId="3726187029" sldId="329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187F2DA1-C915-4A1A-83D7-F8E7708A9857}" dt="2023-06-08T01:06:39.759" v="360" actId="6549"/>
          <ac:graphicFrameMkLst>
            <pc:docMk/>
            <pc:sldMk cId="3726187029" sldId="329"/>
            <ac:graphicFrameMk id="3" creationId="{5F4545A9-8C06-B80F-7DD6-6AA9D07BB250}"/>
          </ac:graphicFrameMkLst>
        </pc:graphicFrameChg>
      </pc:sldChg>
      <pc:sldChg chg="modSp add mod">
        <pc:chgData name="NESTOR JULIO HERNANDEZ BOCKER" userId="a413b3be1cc3406f" providerId="LiveId" clId="{187F2DA1-C915-4A1A-83D7-F8E7708A9857}" dt="2023-06-08T01:08:07.333" v="373"/>
        <pc:sldMkLst>
          <pc:docMk/>
          <pc:sldMk cId="3844795882" sldId="330"/>
        </pc:sldMkLst>
        <pc:spChg chg="mod">
          <ac:chgData name="NESTOR JULIO HERNANDEZ BOCKER" userId="a413b3be1cc3406f" providerId="LiveId" clId="{187F2DA1-C915-4A1A-83D7-F8E7708A9857}" dt="2023-06-08T01:07:39.188" v="367"/>
          <ac:spMkLst>
            <pc:docMk/>
            <pc:sldMk cId="3844795882" sldId="330"/>
            <ac:spMk id="5" creationId="{BBB17AB3-4E94-7186-6B6F-DAD1EB7D243F}"/>
          </ac:spMkLst>
        </pc:spChg>
        <pc:spChg chg="mod">
          <ac:chgData name="NESTOR JULIO HERNANDEZ BOCKER" userId="a413b3be1cc3406f" providerId="LiveId" clId="{187F2DA1-C915-4A1A-83D7-F8E7708A9857}" dt="2023-06-08T01:07:30.123" v="364"/>
          <ac:spMkLst>
            <pc:docMk/>
            <pc:sldMk cId="3844795882" sldId="330"/>
            <ac:spMk id="6" creationId="{0975D6D9-C73A-4534-891E-598D9F6D656A}"/>
          </ac:spMkLst>
        </pc:spChg>
        <pc:spChg chg="mod">
          <ac:chgData name="NESTOR JULIO HERNANDEZ BOCKER" userId="a413b3be1cc3406f" providerId="LiveId" clId="{187F2DA1-C915-4A1A-83D7-F8E7708A9857}" dt="2023-06-08T01:07:11.303" v="363" actId="207"/>
          <ac:spMkLst>
            <pc:docMk/>
            <pc:sldMk cId="3844795882" sldId="330"/>
            <ac:spMk id="10" creationId="{D2C6D3AD-45B6-A975-EEDC-DE8A6099DB79}"/>
          </ac:spMkLst>
        </pc:spChg>
        <pc:graphicFrameChg chg="mod modGraphic">
          <ac:chgData name="NESTOR JULIO HERNANDEZ BOCKER" userId="a413b3be1cc3406f" providerId="LiveId" clId="{187F2DA1-C915-4A1A-83D7-F8E7708A9857}" dt="2023-06-08T01:08:07.333" v="373"/>
          <ac:graphicFrameMkLst>
            <pc:docMk/>
            <pc:sldMk cId="3844795882" sldId="330"/>
            <ac:graphicFrameMk id="8" creationId="{91D0B3D7-BF83-DC7C-1094-84C43819B058}"/>
          </ac:graphicFrameMkLst>
        </pc:graphicFrameChg>
      </pc:sldChg>
      <pc:sldChg chg="addSp modSp add mod">
        <pc:chgData name="NESTOR JULIO HERNANDEZ BOCKER" userId="a413b3be1cc3406f" providerId="LiveId" clId="{187F2DA1-C915-4A1A-83D7-F8E7708A9857}" dt="2023-06-08T02:16:46.787" v="976" actId="27918"/>
        <pc:sldMkLst>
          <pc:docMk/>
          <pc:sldMk cId="1999066587" sldId="331"/>
        </pc:sldMkLst>
        <pc:spChg chg="add mod">
          <ac:chgData name="NESTOR JULIO HERNANDEZ BOCKER" userId="a413b3be1cc3406f" providerId="LiveId" clId="{187F2DA1-C915-4A1A-83D7-F8E7708A9857}" dt="2023-06-08T01:10:43.473" v="445" actId="207"/>
          <ac:spMkLst>
            <pc:docMk/>
            <pc:sldMk cId="1999066587" sldId="331"/>
            <ac:spMk id="3" creationId="{7C354C09-09DF-9C19-0A4F-FD250AC1C21E}"/>
          </ac:spMkLst>
        </pc:spChg>
        <pc:spChg chg="mod">
          <ac:chgData name="NESTOR JULIO HERNANDEZ BOCKER" userId="a413b3be1cc3406f" providerId="LiveId" clId="{187F2DA1-C915-4A1A-83D7-F8E7708A9857}" dt="2023-06-08T01:10:54.033" v="448"/>
          <ac:spMkLst>
            <pc:docMk/>
            <pc:sldMk cId="1999066587" sldId="331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187F2DA1-C915-4A1A-83D7-F8E7708A9857}" dt="2023-06-08T02:16:34.584" v="975" actId="207"/>
          <ac:graphicFrameMkLst>
            <pc:docMk/>
            <pc:sldMk cId="1999066587" sldId="331"/>
            <ac:graphicFrameMk id="2" creationId="{3446C6E7-D2B7-F7EC-05ED-40A98D34B440}"/>
          </ac:graphicFrameMkLst>
        </pc:graphicFrameChg>
      </pc:sldChg>
      <pc:sldChg chg="modSp add mod">
        <pc:chgData name="NESTOR JULIO HERNANDEZ BOCKER" userId="a413b3be1cc3406f" providerId="LiveId" clId="{187F2DA1-C915-4A1A-83D7-F8E7708A9857}" dt="2023-06-08T03:55:35.139" v="1206" actId="1036"/>
        <pc:sldMkLst>
          <pc:docMk/>
          <pc:sldMk cId="2501195012" sldId="332"/>
        </pc:sldMkLst>
        <pc:spChg chg="mod">
          <ac:chgData name="NESTOR JULIO HERNANDEZ BOCKER" userId="a413b3be1cc3406f" providerId="LiveId" clId="{187F2DA1-C915-4A1A-83D7-F8E7708A9857}" dt="2023-06-08T01:12:56.593" v="455"/>
          <ac:spMkLst>
            <pc:docMk/>
            <pc:sldMk cId="2501195012" sldId="332"/>
            <ac:spMk id="2" creationId="{DD9F74E2-5381-37A7-EA57-B1C4C8DC010B}"/>
          </ac:spMkLst>
        </pc:spChg>
        <pc:spChg chg="mod">
          <ac:chgData name="NESTOR JULIO HERNANDEZ BOCKER" userId="a413b3be1cc3406f" providerId="LiveId" clId="{187F2DA1-C915-4A1A-83D7-F8E7708A9857}" dt="2023-06-08T01:12:49.142" v="454"/>
          <ac:spMkLst>
            <pc:docMk/>
            <pc:sldMk cId="2501195012" sldId="332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187F2DA1-C915-4A1A-83D7-F8E7708A9857}" dt="2023-06-08T03:55:35.139" v="1206" actId="1036"/>
          <ac:graphicFrameMkLst>
            <pc:docMk/>
            <pc:sldMk cId="2501195012" sldId="332"/>
            <ac:graphicFrameMk id="3" creationId="{5F4545A9-8C06-B80F-7DD6-6AA9D07BB250}"/>
          </ac:graphicFrameMkLst>
        </pc:graphicFrameChg>
      </pc:sldChg>
      <pc:sldChg chg="modSp add mod">
        <pc:chgData name="NESTOR JULIO HERNANDEZ BOCKER" userId="a413b3be1cc3406f" providerId="LiveId" clId="{187F2DA1-C915-4A1A-83D7-F8E7708A9857}" dt="2023-06-08T01:13:56.315" v="468" actId="403"/>
        <pc:sldMkLst>
          <pc:docMk/>
          <pc:sldMk cId="3160605606" sldId="333"/>
        </pc:sldMkLst>
        <pc:spChg chg="mod">
          <ac:chgData name="NESTOR JULIO HERNANDEZ BOCKER" userId="a413b3be1cc3406f" providerId="LiveId" clId="{187F2DA1-C915-4A1A-83D7-F8E7708A9857}" dt="2023-06-08T01:13:27.723" v="462"/>
          <ac:spMkLst>
            <pc:docMk/>
            <pc:sldMk cId="3160605606" sldId="333"/>
            <ac:spMk id="5" creationId="{BBB17AB3-4E94-7186-6B6F-DAD1EB7D243F}"/>
          </ac:spMkLst>
        </pc:spChg>
        <pc:spChg chg="mod">
          <ac:chgData name="NESTOR JULIO HERNANDEZ BOCKER" userId="a413b3be1cc3406f" providerId="LiveId" clId="{187F2DA1-C915-4A1A-83D7-F8E7708A9857}" dt="2023-06-08T01:13:38.501" v="464" actId="207"/>
          <ac:spMkLst>
            <pc:docMk/>
            <pc:sldMk cId="3160605606" sldId="333"/>
            <ac:spMk id="6" creationId="{0975D6D9-C73A-4534-891E-598D9F6D656A}"/>
          </ac:spMkLst>
        </pc:spChg>
        <pc:graphicFrameChg chg="mod modGraphic">
          <ac:chgData name="NESTOR JULIO HERNANDEZ BOCKER" userId="a413b3be1cc3406f" providerId="LiveId" clId="{187F2DA1-C915-4A1A-83D7-F8E7708A9857}" dt="2023-06-08T01:13:56.315" v="468" actId="403"/>
          <ac:graphicFrameMkLst>
            <pc:docMk/>
            <pc:sldMk cId="3160605606" sldId="333"/>
            <ac:graphicFrameMk id="8" creationId="{91D0B3D7-BF83-DC7C-1094-84C43819B058}"/>
          </ac:graphicFrameMkLst>
        </pc:graphicFrameChg>
      </pc:sldChg>
      <pc:sldChg chg="addSp delSp modSp add mod">
        <pc:chgData name="NESTOR JULIO HERNANDEZ BOCKER" userId="a413b3be1cc3406f" providerId="LiveId" clId="{187F2DA1-C915-4A1A-83D7-F8E7708A9857}" dt="2023-06-13T17:04:51.485" v="1292" actId="27918"/>
        <pc:sldMkLst>
          <pc:docMk/>
          <pc:sldMk cId="1160910596" sldId="334"/>
        </pc:sldMkLst>
        <pc:spChg chg="add mod">
          <ac:chgData name="NESTOR JULIO HERNANDEZ BOCKER" userId="a413b3be1cc3406f" providerId="LiveId" clId="{187F2DA1-C915-4A1A-83D7-F8E7708A9857}" dt="2023-06-08T01:22:39.662" v="517" actId="207"/>
          <ac:spMkLst>
            <pc:docMk/>
            <pc:sldMk cId="1160910596" sldId="334"/>
            <ac:spMk id="2" creationId="{115F45DC-9651-3D28-6589-8D7D6366290A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3" creationId="{95FBA0FC-5537-92D2-7623-07C1A15DF553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4" creationId="{0084DA9C-E037-F21C-2264-58A9F92ACD1F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5" creationId="{0AFAD0C6-8E47-3C4B-4199-D52587E84AE5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6" creationId="{40CF01D8-D9CD-7D96-C49E-BEFBB42B1D65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8" creationId="{FEBFC703-50D8-FD0E-6B93-78984134BBBE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9" creationId="{6E111BC9-8330-75A9-A8B3-69471AB8560C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11" creationId="{9672C625-ECFA-84A1-1ABD-6D847B4F0CA9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13" creationId="{8A9D8E3D-B54C-010D-D98B-240F4ECCEDBD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16" creationId="{137A1BCE-FFB7-2D33-A1E3-5A068C6D4283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18" creationId="{07F646E7-3DDF-32FD-01B2-EEDB579F652F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19" creationId="{AD66BA74-741E-4BC9-2A55-DDA6AD69E418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0" creationId="{C8264750-E7D6-3C17-65ED-7417ED59D0DB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1" creationId="{016E6399-0428-E9A1-00D7-2BFB286928DD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2" creationId="{B1FA700D-924E-CC90-6CC4-BCDF7225CDCE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3" creationId="{13D848D4-25FD-0B58-148D-B78FB59D530A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4" creationId="{1A4996F5-2461-CEC7-BCF5-4944828F0FBC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5" creationId="{56AA1987-5211-3876-A46C-AA42BA969A10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6" creationId="{E9683168-7C74-B9CD-903C-0A0B2C08B87A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7" creationId="{EA61F252-1652-E247-4042-2243379664BD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8" creationId="{4C739B67-2B4B-4B5D-7D58-82FDF13C35B4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9" creationId="{4198F890-F860-7A2C-F308-42F1061952B8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0" creationId="{9B472BA6-A098-DB1E-71F1-2A4C37CD43B0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1" creationId="{04F6DB8E-A0CD-70DD-FE8D-A69B914223A5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2" creationId="{DB937834-7598-17C5-4129-A2518EEC49E3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3" creationId="{2B07655D-B263-4627-EB3B-DBA3EB751C66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5" creationId="{554E5472-C6AB-322D-A159-AAA746A8D6B6}"/>
          </ac:spMkLst>
        </pc:spChg>
        <pc:spChg chg="add 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6" creationId="{390A071B-8E8C-BE41-8E65-DDAC2A535855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7" creationId="{A35353CB-1CF6-5B24-640C-AD1A0399F5C3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8" creationId="{71D01A17-3BB9-4822-EE75-484BD60E6345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9" creationId="{52E0B854-11AC-8B32-B551-9C46385E62A0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40" creationId="{C3560645-B704-473E-CB5A-CF7D60271880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42" creationId="{B4619033-49E5-E5CD-CB1F-D34E7E88CC27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43" creationId="{9DEC5AB1-64DF-FB7C-68E3-F098E090D50A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44" creationId="{13B6C6B7-3DE9-A9C4-6852-7724C6AD680C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45" creationId="{DF720C7C-E337-4A98-2DD2-629CCB81982C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46" creationId="{801CBFE2-3E8F-B81B-17A5-953CF1CEE262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47" creationId="{ACDA8386-E471-ECB9-A80E-3319DA82E0BB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48" creationId="{3182F00C-9C84-1E30-69DA-D35D05E84AAE}"/>
          </ac:spMkLst>
        </pc:spChg>
        <pc:spChg chg="add mod">
          <ac:chgData name="NESTOR JULIO HERNANDEZ BOCKER" userId="a413b3be1cc3406f" providerId="LiveId" clId="{187F2DA1-C915-4A1A-83D7-F8E7708A9857}" dt="2023-06-08T02:26:16.188" v="1145" actId="1036"/>
          <ac:spMkLst>
            <pc:docMk/>
            <pc:sldMk cId="1160910596" sldId="334"/>
            <ac:spMk id="49" creationId="{F02BDFF7-E952-761E-F15E-C9E68DDF4C64}"/>
          </ac:spMkLst>
        </pc:spChg>
        <pc:spChg chg="add mod">
          <ac:chgData name="NESTOR JULIO HERNANDEZ BOCKER" userId="a413b3be1cc3406f" providerId="LiveId" clId="{187F2DA1-C915-4A1A-83D7-F8E7708A9857}" dt="2023-06-08T02:26:16.188" v="1145" actId="1036"/>
          <ac:spMkLst>
            <pc:docMk/>
            <pc:sldMk cId="1160910596" sldId="334"/>
            <ac:spMk id="50" creationId="{01AE5D79-E35A-B510-7F19-ABF594F4E753}"/>
          </ac:spMkLst>
        </pc:spChg>
        <pc:spChg chg="add mod">
          <ac:chgData name="NESTOR JULIO HERNANDEZ BOCKER" userId="a413b3be1cc3406f" providerId="LiveId" clId="{187F2DA1-C915-4A1A-83D7-F8E7708A9857}" dt="2023-06-08T02:26:16.188" v="1145" actId="1036"/>
          <ac:spMkLst>
            <pc:docMk/>
            <pc:sldMk cId="1160910596" sldId="334"/>
            <ac:spMk id="51" creationId="{28C6E999-C86B-BB67-7BC4-BBDBC72CBB41}"/>
          </ac:spMkLst>
        </pc:spChg>
        <pc:spChg chg="add mod">
          <ac:chgData name="NESTOR JULIO HERNANDEZ BOCKER" userId="a413b3be1cc3406f" providerId="LiveId" clId="{187F2DA1-C915-4A1A-83D7-F8E7708A9857}" dt="2023-06-08T02:26:16.188" v="1145" actId="1036"/>
          <ac:spMkLst>
            <pc:docMk/>
            <pc:sldMk cId="1160910596" sldId="334"/>
            <ac:spMk id="52" creationId="{7967C572-BF2F-0E03-8B7D-5B7B34F4EDC4}"/>
          </ac:spMkLst>
        </pc:spChg>
        <pc:spChg chg="add mod">
          <ac:chgData name="NESTOR JULIO HERNANDEZ BOCKER" userId="a413b3be1cc3406f" providerId="LiveId" clId="{187F2DA1-C915-4A1A-83D7-F8E7708A9857}" dt="2023-06-08T02:25:59.475" v="1107" actId="1035"/>
          <ac:spMkLst>
            <pc:docMk/>
            <pc:sldMk cId="1160910596" sldId="334"/>
            <ac:spMk id="53" creationId="{ED18CBCA-A63F-2EC1-AD66-A32411626D25}"/>
          </ac:spMkLst>
        </pc:spChg>
        <pc:spChg chg="add mod">
          <ac:chgData name="NESTOR JULIO HERNANDEZ BOCKER" userId="a413b3be1cc3406f" providerId="LiveId" clId="{187F2DA1-C915-4A1A-83D7-F8E7708A9857}" dt="2023-06-08T02:25:59.475" v="1107" actId="1035"/>
          <ac:spMkLst>
            <pc:docMk/>
            <pc:sldMk cId="1160910596" sldId="334"/>
            <ac:spMk id="54" creationId="{77250985-050F-47F8-617F-0C933785C197}"/>
          </ac:spMkLst>
        </pc:spChg>
        <pc:spChg chg="add mod">
          <ac:chgData name="NESTOR JULIO HERNANDEZ BOCKER" userId="a413b3be1cc3406f" providerId="LiveId" clId="{187F2DA1-C915-4A1A-83D7-F8E7708A9857}" dt="2023-06-08T02:25:59.475" v="1107" actId="1035"/>
          <ac:spMkLst>
            <pc:docMk/>
            <pc:sldMk cId="1160910596" sldId="334"/>
            <ac:spMk id="55" creationId="{059B3BB5-9162-9A79-FE59-18C2CE74EC84}"/>
          </ac:spMkLst>
        </pc:spChg>
        <pc:spChg chg="add mod">
          <ac:chgData name="NESTOR JULIO HERNANDEZ BOCKER" userId="a413b3be1cc3406f" providerId="LiveId" clId="{187F2DA1-C915-4A1A-83D7-F8E7708A9857}" dt="2023-06-08T02:25:59.475" v="1107" actId="1035"/>
          <ac:spMkLst>
            <pc:docMk/>
            <pc:sldMk cId="1160910596" sldId="334"/>
            <ac:spMk id="56" creationId="{BF4B094E-69D4-0E2E-1C84-77A9D21747B9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57" creationId="{86F09F13-C271-997D-AF4F-63198085788F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58" creationId="{D53850D1-EF14-00E1-2818-0D6E9A7BC077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59" creationId="{29CD265B-60EA-CAB9-ADFD-173892344C41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60" creationId="{013020C3-2AE5-D4AF-A83B-06C67F28A024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61" creationId="{55D05A07-7C7E-FA79-8E50-F433C3FF53FC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62" creationId="{F85EDFB1-8523-146F-1AB0-B3AD3173D35A}"/>
          </ac:spMkLst>
        </pc:spChg>
        <pc:graphicFrameChg chg="add mod">
          <ac:chgData name="NESTOR JULIO HERNANDEZ BOCKER" userId="a413b3be1cc3406f" providerId="LiveId" clId="{187F2DA1-C915-4A1A-83D7-F8E7708A9857}" dt="2023-06-08T01:22:13.902" v="516"/>
          <ac:graphicFrameMkLst>
            <pc:docMk/>
            <pc:sldMk cId="1160910596" sldId="334"/>
            <ac:graphicFrameMk id="7" creationId="{7553BF30-2495-68A0-6445-14AF1A18D866}"/>
          </ac:graphicFrameMkLst>
        </pc:graphicFrameChg>
        <pc:graphicFrameChg chg="add mod">
          <ac:chgData name="NESTOR JULIO HERNANDEZ BOCKER" userId="a413b3be1cc3406f" providerId="LiveId" clId="{187F2DA1-C915-4A1A-83D7-F8E7708A9857}" dt="2023-06-08T01:22:13.902" v="516"/>
          <ac:graphicFrameMkLst>
            <pc:docMk/>
            <pc:sldMk cId="1160910596" sldId="334"/>
            <ac:graphicFrameMk id="10" creationId="{68275917-B8E2-8D75-1BFA-732E09F0842F}"/>
          </ac:graphicFrameMkLst>
        </pc:graphicFrameChg>
        <pc:graphicFrameChg chg="add mod">
          <ac:chgData name="NESTOR JULIO HERNANDEZ BOCKER" userId="a413b3be1cc3406f" providerId="LiveId" clId="{187F2DA1-C915-4A1A-83D7-F8E7708A9857}" dt="2023-06-08T01:22:13.902" v="516"/>
          <ac:graphicFrameMkLst>
            <pc:docMk/>
            <pc:sldMk cId="1160910596" sldId="334"/>
            <ac:graphicFrameMk id="12" creationId="{82D3694B-66E6-0533-B96F-BC8452D4A139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1:21:46.112" v="514" actId="478"/>
          <ac:graphicFrameMkLst>
            <pc:docMk/>
            <pc:sldMk cId="1160910596" sldId="334"/>
            <ac:graphicFrameMk id="14" creationId="{759A711C-C43C-C40F-654F-01F1D11D8FA7}"/>
          </ac:graphicFrameMkLst>
        </pc:graphicFrameChg>
        <pc:graphicFrameChg chg="del">
          <ac:chgData name="NESTOR JULIO HERNANDEZ BOCKER" userId="a413b3be1cc3406f" providerId="LiveId" clId="{187F2DA1-C915-4A1A-83D7-F8E7708A9857}" dt="2023-06-08T01:21:46.112" v="514" actId="478"/>
          <ac:graphicFrameMkLst>
            <pc:docMk/>
            <pc:sldMk cId="1160910596" sldId="334"/>
            <ac:graphicFrameMk id="15" creationId="{48583171-CA99-41F5-4E57-347407B36218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1:21:46.112" v="514" actId="478"/>
          <ac:graphicFrameMkLst>
            <pc:docMk/>
            <pc:sldMk cId="1160910596" sldId="334"/>
            <ac:graphicFrameMk id="17" creationId="{07C5C583-BE99-4E9B-4F0E-21ACB0FBD610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1:21:46.112" v="514" actId="478"/>
          <ac:graphicFrameMkLst>
            <pc:docMk/>
            <pc:sldMk cId="1160910596" sldId="334"/>
            <ac:graphicFrameMk id="34" creationId="{07F63D6F-99BB-DA19-EB94-A50A51F7D5FE}"/>
          </ac:graphicFrameMkLst>
        </pc:graphicFrameChg>
        <pc:graphicFrameChg chg="add mod">
          <ac:chgData name="NESTOR JULIO HERNANDEZ BOCKER" userId="a413b3be1cc3406f" providerId="LiveId" clId="{187F2DA1-C915-4A1A-83D7-F8E7708A9857}" dt="2023-06-08T01:22:13.902" v="516"/>
          <ac:graphicFrameMkLst>
            <pc:docMk/>
            <pc:sldMk cId="1160910596" sldId="334"/>
            <ac:graphicFrameMk id="41" creationId="{7A5271D3-B5D6-9CD4-E23B-04977BCEB06D}"/>
          </ac:graphicFrameMkLst>
        </pc:graphicFrameChg>
      </pc:sldChg>
      <pc:sldChg chg="addSp delSp modSp add mod">
        <pc:chgData name="NESTOR JULIO HERNANDEZ BOCKER" userId="a413b3be1cc3406f" providerId="LiveId" clId="{187F2DA1-C915-4A1A-83D7-F8E7708A9857}" dt="2023-06-08T02:06:28.738" v="903" actId="207"/>
        <pc:sldMkLst>
          <pc:docMk/>
          <pc:sldMk cId="905729610" sldId="665"/>
        </pc:sldMkLst>
        <pc:spChg chg="add mod">
          <ac:chgData name="NESTOR JULIO HERNANDEZ BOCKER" userId="a413b3be1cc3406f" providerId="LiveId" clId="{187F2DA1-C915-4A1A-83D7-F8E7708A9857}" dt="2023-06-08T01:27:55.227" v="880"/>
          <ac:spMkLst>
            <pc:docMk/>
            <pc:sldMk cId="905729610" sldId="665"/>
            <ac:spMk id="2" creationId="{AE8D3646-68C4-7D19-2522-BAAD2093CA34}"/>
          </ac:spMkLst>
        </pc:spChg>
        <pc:spChg chg="del">
          <ac:chgData name="NESTOR JULIO HERNANDEZ BOCKER" userId="a413b3be1cc3406f" providerId="LiveId" clId="{187F2DA1-C915-4A1A-83D7-F8E7708A9857}" dt="2023-06-08T01:28:02.888" v="882" actId="478"/>
          <ac:spMkLst>
            <pc:docMk/>
            <pc:sldMk cId="905729610" sldId="665"/>
            <ac:spMk id="3" creationId="{24E0F29F-E9D9-A4DF-46A2-8640D3D230B6}"/>
          </ac:spMkLst>
        </pc:spChg>
        <pc:spChg chg="add mod">
          <ac:chgData name="NESTOR JULIO HERNANDEZ BOCKER" userId="a413b3be1cc3406f" providerId="LiveId" clId="{187F2DA1-C915-4A1A-83D7-F8E7708A9857}" dt="2023-06-08T01:27:55.227" v="880"/>
          <ac:spMkLst>
            <pc:docMk/>
            <pc:sldMk cId="905729610" sldId="665"/>
            <ac:spMk id="4" creationId="{30BDBAFF-21DC-C5CC-6C7E-27217F920E88}"/>
          </ac:spMkLst>
        </pc:spChg>
        <pc:spChg chg="add mod">
          <ac:chgData name="NESTOR JULIO HERNANDEZ BOCKER" userId="a413b3be1cc3406f" providerId="LiveId" clId="{187F2DA1-C915-4A1A-83D7-F8E7708A9857}" dt="2023-06-08T01:29:03.326" v="898" actId="207"/>
          <ac:spMkLst>
            <pc:docMk/>
            <pc:sldMk cId="905729610" sldId="665"/>
            <ac:spMk id="5" creationId="{A7C2AACC-E699-18AE-477E-6C74E8F7275F}"/>
          </ac:spMkLst>
        </pc:spChg>
        <pc:spChg chg="del">
          <ac:chgData name="NESTOR JULIO HERNANDEZ BOCKER" userId="a413b3be1cc3406f" providerId="LiveId" clId="{187F2DA1-C915-4A1A-83D7-F8E7708A9857}" dt="2023-06-08T01:27:49.133" v="879" actId="478"/>
          <ac:spMkLst>
            <pc:docMk/>
            <pc:sldMk cId="905729610" sldId="665"/>
            <ac:spMk id="7" creationId="{00000000-0000-0000-0000-000000000000}"/>
          </ac:spMkLst>
        </pc:spChg>
        <pc:spChg chg="del">
          <ac:chgData name="NESTOR JULIO HERNANDEZ BOCKER" userId="a413b3be1cc3406f" providerId="LiveId" clId="{187F2DA1-C915-4A1A-83D7-F8E7708A9857}" dt="2023-06-08T01:28:01.157" v="881" actId="478"/>
          <ac:spMkLst>
            <pc:docMk/>
            <pc:sldMk cId="905729610" sldId="665"/>
            <ac:spMk id="8" creationId="{FC5990D2-7258-4E97-C438-2409B83F93ED}"/>
          </ac:spMkLst>
        </pc:spChg>
        <pc:spChg chg="mod">
          <ac:chgData name="NESTOR JULIO HERNANDEZ BOCKER" userId="a413b3be1cc3406f" providerId="LiveId" clId="{187F2DA1-C915-4A1A-83D7-F8E7708A9857}" dt="2023-06-08T01:29:03.326" v="898" actId="207"/>
          <ac:spMkLst>
            <pc:docMk/>
            <pc:sldMk cId="905729610" sldId="665"/>
            <ac:spMk id="15" creationId="{33FE3887-B545-4B10-B2C0-5FAA7BCEEB00}"/>
          </ac:spMkLst>
        </pc:spChg>
        <pc:spChg chg="mod">
          <ac:chgData name="NESTOR JULIO HERNANDEZ BOCKER" userId="a413b3be1cc3406f" providerId="LiveId" clId="{187F2DA1-C915-4A1A-83D7-F8E7708A9857}" dt="2023-06-08T01:29:06.572" v="899" actId="207"/>
          <ac:spMkLst>
            <pc:docMk/>
            <pc:sldMk cId="905729610" sldId="665"/>
            <ac:spMk id="16" creationId="{32741C1C-2DE7-4637-8D8A-2B0511928FC0}"/>
          </ac:spMkLst>
        </pc:spChg>
        <pc:graphicFrameChg chg="mod">
          <ac:chgData name="NESTOR JULIO HERNANDEZ BOCKER" userId="a413b3be1cc3406f" providerId="LiveId" clId="{187F2DA1-C915-4A1A-83D7-F8E7708A9857}" dt="2023-06-08T02:06:28.738" v="903" actId="207"/>
          <ac:graphicFrameMkLst>
            <pc:docMk/>
            <pc:sldMk cId="905729610" sldId="665"/>
            <ac:graphicFrameMk id="6" creationId="{96103C67-1968-48EC-B98E-9956D5E0DF80}"/>
          </ac:graphicFrameMkLst>
        </pc:graphicFrameChg>
        <pc:graphicFrameChg chg="mod">
          <ac:chgData name="NESTOR JULIO HERNANDEZ BOCKER" userId="a413b3be1cc3406f" providerId="LiveId" clId="{187F2DA1-C915-4A1A-83D7-F8E7708A9857}" dt="2023-06-08T02:06:22.993" v="902" actId="207"/>
          <ac:graphicFrameMkLst>
            <pc:docMk/>
            <pc:sldMk cId="905729610" sldId="665"/>
            <ac:graphicFrameMk id="9" creationId="{5B4885FD-5B3B-432F-A47E-1DAF8D024416}"/>
          </ac:graphicFrameMkLst>
        </pc:graphicFrameChg>
      </pc:sldChg>
      <pc:sldChg chg="addSp delSp modSp add mod">
        <pc:chgData name="NESTOR JULIO HERNANDEZ BOCKER" userId="a413b3be1cc3406f" providerId="LiveId" clId="{187F2DA1-C915-4A1A-83D7-F8E7708A9857}" dt="2023-06-08T04:10:11.783" v="1261"/>
        <pc:sldMkLst>
          <pc:docMk/>
          <pc:sldMk cId="2099275270" sldId="667"/>
        </pc:sldMkLst>
        <pc:spChg chg="add del mod">
          <ac:chgData name="NESTOR JULIO HERNANDEZ BOCKER" userId="a413b3be1cc3406f" providerId="LiveId" clId="{187F2DA1-C915-4A1A-83D7-F8E7708A9857}" dt="2023-06-08T01:23:01.062" v="522" actId="478"/>
          <ac:spMkLst>
            <pc:docMk/>
            <pc:sldMk cId="2099275270" sldId="667"/>
            <ac:spMk id="4" creationId="{4BD88746-6F94-BD31-0769-B0FDCECDF992}"/>
          </ac:spMkLst>
        </pc:spChg>
        <pc:spChg chg="add mod">
          <ac:chgData name="NESTOR JULIO HERNANDEZ BOCKER" userId="a413b3be1cc3406f" providerId="LiveId" clId="{187F2DA1-C915-4A1A-83D7-F8E7708A9857}" dt="2023-06-08T01:23:36.607" v="547"/>
          <ac:spMkLst>
            <pc:docMk/>
            <pc:sldMk cId="2099275270" sldId="667"/>
            <ac:spMk id="5" creationId="{4317E982-3BB8-A714-9BE1-28A9BF9DF774}"/>
          </ac:spMkLst>
        </pc:spChg>
        <pc:spChg chg="mod">
          <ac:chgData name="NESTOR JULIO HERNANDEZ BOCKER" userId="a413b3be1cc3406f" providerId="LiveId" clId="{187F2DA1-C915-4A1A-83D7-F8E7708A9857}" dt="2023-06-08T01:23:15.900" v="528" actId="207"/>
          <ac:spMkLst>
            <pc:docMk/>
            <pc:sldMk cId="2099275270" sldId="667"/>
            <ac:spMk id="8" creationId="{14A88404-2DA2-4217-99E5-A796005D5157}"/>
          </ac:spMkLst>
        </pc:spChg>
        <pc:spChg chg="mod">
          <ac:chgData name="NESTOR JULIO HERNANDEZ BOCKER" userId="a413b3be1cc3406f" providerId="LiveId" clId="{187F2DA1-C915-4A1A-83D7-F8E7708A9857}" dt="2023-06-08T02:27:36.185" v="1176" actId="1076"/>
          <ac:spMkLst>
            <pc:docMk/>
            <pc:sldMk cId="2099275270" sldId="667"/>
            <ac:spMk id="9" creationId="{6E3BA6B2-C5D3-C1AC-AED0-DF5823163E16}"/>
          </ac:spMkLst>
        </pc:spChg>
        <pc:spChg chg="add mod">
          <ac:chgData name="NESTOR JULIO HERNANDEZ BOCKER" userId="a413b3be1cc3406f" providerId="LiveId" clId="{187F2DA1-C915-4A1A-83D7-F8E7708A9857}" dt="2023-06-08T04:08:47.119" v="1223"/>
          <ac:spMkLst>
            <pc:docMk/>
            <pc:sldMk cId="2099275270" sldId="667"/>
            <ac:spMk id="12" creationId="{00000000-0008-0000-0000-000006000000}"/>
          </ac:spMkLst>
        </pc:spChg>
        <pc:spChg chg="add mod">
          <ac:chgData name="NESTOR JULIO HERNANDEZ BOCKER" userId="a413b3be1cc3406f" providerId="LiveId" clId="{187F2DA1-C915-4A1A-83D7-F8E7708A9857}" dt="2023-06-08T04:10:06.069" v="1259"/>
          <ac:spMkLst>
            <pc:docMk/>
            <pc:sldMk cId="2099275270" sldId="667"/>
            <ac:spMk id="15" creationId="{00000000-0008-0000-0000-000006000000}"/>
          </ac:spMkLst>
        </pc:spChg>
        <pc:spChg chg="del">
          <ac:chgData name="NESTOR JULIO HERNANDEZ BOCKER" userId="a413b3be1cc3406f" providerId="LiveId" clId="{187F2DA1-C915-4A1A-83D7-F8E7708A9857}" dt="2023-06-08T01:22:59.652" v="521" actId="478"/>
          <ac:spMkLst>
            <pc:docMk/>
            <pc:sldMk cId="2099275270" sldId="667"/>
            <ac:spMk id="16" creationId="{00000000-0000-0000-0000-000000000000}"/>
          </ac:spMkLst>
        </pc:spChg>
        <pc:spChg chg="add mod">
          <ac:chgData name="NESTOR JULIO HERNANDEZ BOCKER" userId="a413b3be1cc3406f" providerId="LiveId" clId="{187F2DA1-C915-4A1A-83D7-F8E7708A9857}" dt="2023-06-08T04:10:11.783" v="1261"/>
          <ac:spMkLst>
            <pc:docMk/>
            <pc:sldMk cId="2099275270" sldId="667"/>
            <ac:spMk id="19" creationId="{00000000-0008-0000-0000-000006000000}"/>
          </ac:spMkLst>
        </pc:spChg>
        <pc:spChg chg="del">
          <ac:chgData name="NESTOR JULIO HERNANDEZ BOCKER" userId="a413b3be1cc3406f" providerId="LiveId" clId="{187F2DA1-C915-4A1A-83D7-F8E7708A9857}" dt="2023-06-08T01:22:58.562" v="520" actId="478"/>
          <ac:spMkLst>
            <pc:docMk/>
            <pc:sldMk cId="2099275270" sldId="667"/>
            <ac:spMk id="20" creationId="{00000000-0000-0000-0000-000000000000}"/>
          </ac:spMkLst>
        </pc:spChg>
        <pc:grpChg chg="add mod">
          <ac:chgData name="NESTOR JULIO HERNANDEZ BOCKER" userId="a413b3be1cc3406f" providerId="LiveId" clId="{187F2DA1-C915-4A1A-83D7-F8E7708A9857}" dt="2023-06-08T04:09:05.678" v="1256" actId="1036"/>
          <ac:grpSpMkLst>
            <pc:docMk/>
            <pc:sldMk cId="2099275270" sldId="667"/>
            <ac:grpSpMk id="7" creationId="{00000000-0008-0000-0000-000003000000}"/>
          </ac:grpSpMkLst>
        </pc:grpChg>
        <pc:grpChg chg="add mod">
          <ac:chgData name="NESTOR JULIO HERNANDEZ BOCKER" userId="a413b3be1cc3406f" providerId="LiveId" clId="{187F2DA1-C915-4A1A-83D7-F8E7708A9857}" dt="2023-06-08T04:10:06.069" v="1259"/>
          <ac:grpSpMkLst>
            <pc:docMk/>
            <pc:sldMk cId="2099275270" sldId="667"/>
            <ac:grpSpMk id="13" creationId="{00000000-0008-0000-0000-000003000000}"/>
          </ac:grpSpMkLst>
        </pc:grpChg>
        <pc:grpChg chg="add mod">
          <ac:chgData name="NESTOR JULIO HERNANDEZ BOCKER" userId="a413b3be1cc3406f" providerId="LiveId" clId="{187F2DA1-C915-4A1A-83D7-F8E7708A9857}" dt="2023-06-08T04:10:11.783" v="1261"/>
          <ac:grpSpMkLst>
            <pc:docMk/>
            <pc:sldMk cId="2099275270" sldId="667"/>
            <ac:grpSpMk id="17" creationId="{00000000-0008-0000-0000-000003000000}"/>
          </ac:grpSpMkLst>
        </pc:grpChg>
        <pc:graphicFrameChg chg="del mod">
          <ac:chgData name="NESTOR JULIO HERNANDEZ BOCKER" userId="a413b3be1cc3406f" providerId="LiveId" clId="{187F2DA1-C915-4A1A-83D7-F8E7708A9857}" dt="2023-06-08T04:08:30.280" v="1222" actId="478"/>
          <ac:graphicFrameMkLst>
            <pc:docMk/>
            <pc:sldMk cId="2099275270" sldId="667"/>
            <ac:graphicFrameMk id="10" creationId="{00000000-0008-0000-0000-000005000000}"/>
          </ac:graphicFrameMkLst>
        </pc:graphicFrameChg>
        <pc:graphicFrameChg chg="add mod">
          <ac:chgData name="NESTOR JULIO HERNANDEZ BOCKER" userId="a413b3be1cc3406f" providerId="LiveId" clId="{187F2DA1-C915-4A1A-83D7-F8E7708A9857}" dt="2023-06-08T04:08:47.119" v="1223"/>
          <ac:graphicFrameMkLst>
            <pc:docMk/>
            <pc:sldMk cId="2099275270" sldId="667"/>
            <ac:graphicFrameMk id="11" creationId="{00000000-0008-0000-0000-000005000000}"/>
          </ac:graphicFrameMkLst>
        </pc:graphicFrameChg>
        <pc:graphicFrameChg chg="add mod">
          <ac:chgData name="NESTOR JULIO HERNANDEZ BOCKER" userId="a413b3be1cc3406f" providerId="LiveId" clId="{187F2DA1-C915-4A1A-83D7-F8E7708A9857}" dt="2023-06-08T04:10:06.069" v="1259"/>
          <ac:graphicFrameMkLst>
            <pc:docMk/>
            <pc:sldMk cId="2099275270" sldId="667"/>
            <ac:graphicFrameMk id="14" creationId="{00000000-0008-0000-0000-000005000000}"/>
          </ac:graphicFrameMkLst>
        </pc:graphicFrameChg>
        <pc:graphicFrameChg chg="add mod">
          <ac:chgData name="NESTOR JULIO HERNANDEZ BOCKER" userId="a413b3be1cc3406f" providerId="LiveId" clId="{187F2DA1-C915-4A1A-83D7-F8E7708A9857}" dt="2023-06-08T04:10:11.783" v="1261"/>
          <ac:graphicFrameMkLst>
            <pc:docMk/>
            <pc:sldMk cId="2099275270" sldId="667"/>
            <ac:graphicFrameMk id="18" creationId="{00000000-0008-0000-0000-000005000000}"/>
          </ac:graphicFrameMkLst>
        </pc:graphicFrameChg>
      </pc:sldChg>
      <pc:sldChg chg="addSp delSp add del mod">
        <pc:chgData name="NESTOR JULIO HERNANDEZ BOCKER" userId="a413b3be1cc3406f" providerId="LiveId" clId="{187F2DA1-C915-4A1A-83D7-F8E7708A9857}" dt="2023-06-08T01:14:38.192" v="472"/>
        <pc:sldMkLst>
          <pc:docMk/>
          <pc:sldMk cId="1180092406" sldId="668"/>
        </pc:sldMkLst>
        <pc:spChg chg="add del">
          <ac:chgData name="NESTOR JULIO HERNANDEZ BOCKER" userId="a413b3be1cc3406f" providerId="LiveId" clId="{187F2DA1-C915-4A1A-83D7-F8E7708A9857}" dt="2023-06-08T01:14:36.854" v="471" actId="478"/>
          <ac:spMkLst>
            <pc:docMk/>
            <pc:sldMk cId="1180092406" sldId="668"/>
            <ac:spMk id="6" creationId="{00000000-0000-0000-0000-000000000000}"/>
          </ac:spMkLst>
        </pc:spChg>
      </pc:sldChg>
      <pc:sldChg chg="modSp add mod ord">
        <pc:chgData name="NESTOR JULIO HERNANDEZ BOCKER" userId="a413b3be1cc3406f" providerId="LiveId" clId="{187F2DA1-C915-4A1A-83D7-F8E7708A9857}" dt="2023-06-08T02:11:03.068" v="957" actId="27636"/>
        <pc:sldMkLst>
          <pc:docMk/>
          <pc:sldMk cId="2093091506" sldId="668"/>
        </pc:sldMkLst>
        <pc:spChg chg="mod">
          <ac:chgData name="NESTOR JULIO HERNANDEZ BOCKER" userId="a413b3be1cc3406f" providerId="LiveId" clId="{187F2DA1-C915-4A1A-83D7-F8E7708A9857}" dt="2023-06-08T02:10:43.037" v="949" actId="20577"/>
          <ac:spMkLst>
            <pc:docMk/>
            <pc:sldMk cId="2093091506" sldId="668"/>
            <ac:spMk id="2" creationId="{FC9310B6-78FF-FC2D-DFF2-60E67B3FB9B8}"/>
          </ac:spMkLst>
        </pc:spChg>
        <pc:spChg chg="mod">
          <ac:chgData name="NESTOR JULIO HERNANDEZ BOCKER" userId="a413b3be1cc3406f" providerId="LiveId" clId="{187F2DA1-C915-4A1A-83D7-F8E7708A9857}" dt="2023-06-08T02:11:03.068" v="957" actId="27636"/>
          <ac:spMkLst>
            <pc:docMk/>
            <pc:sldMk cId="2093091506" sldId="668"/>
            <ac:spMk id="5" creationId="{BDA1159D-A0ED-18DC-0747-141EBF1A2086}"/>
          </ac:spMkLst>
        </pc:spChg>
      </pc:sldChg>
      <pc:sldChg chg="addSp delSp modSp add mod">
        <pc:chgData name="NESTOR JULIO HERNANDEZ BOCKER" userId="a413b3be1cc3406f" providerId="LiveId" clId="{187F2DA1-C915-4A1A-83D7-F8E7708A9857}" dt="2023-06-08T04:13:39.204" v="1291" actId="20577"/>
        <pc:sldMkLst>
          <pc:docMk/>
          <pc:sldMk cId="1495741939" sldId="669"/>
        </pc:sldMkLst>
        <pc:spChg chg="add del mod">
          <ac:chgData name="NESTOR JULIO HERNANDEZ BOCKER" userId="a413b3be1cc3406f" providerId="LiveId" clId="{187F2DA1-C915-4A1A-83D7-F8E7708A9857}" dt="2023-06-08T02:09:44.595" v="945" actId="478"/>
          <ac:spMkLst>
            <pc:docMk/>
            <pc:sldMk cId="1495741939" sldId="669"/>
            <ac:spMk id="2" creationId="{B3474B6A-1A0D-805A-6F32-31F04438EB87}"/>
          </ac:spMkLst>
        </pc:spChg>
        <pc:spChg chg="add mod">
          <ac:chgData name="NESTOR JULIO HERNANDEZ BOCKER" userId="a413b3be1cc3406f" providerId="LiveId" clId="{187F2DA1-C915-4A1A-83D7-F8E7708A9857}" dt="2023-06-08T02:09:51.246" v="946"/>
          <ac:spMkLst>
            <pc:docMk/>
            <pc:sldMk cId="1495741939" sldId="669"/>
            <ac:spMk id="3" creationId="{85907F65-C65A-6229-890B-CB75CEB312FB}"/>
          </ac:spMkLst>
        </pc:spChg>
        <pc:spChg chg="del mod">
          <ac:chgData name="NESTOR JULIO HERNANDEZ BOCKER" userId="a413b3be1cc3406f" providerId="LiveId" clId="{187F2DA1-C915-4A1A-83D7-F8E7708A9857}" dt="2023-06-08T02:08:00.698" v="918" actId="21"/>
          <ac:spMkLst>
            <pc:docMk/>
            <pc:sldMk cId="1495741939" sldId="669"/>
            <ac:spMk id="7" creationId="{00000000-0000-0000-0000-000000000000}"/>
          </ac:spMkLst>
        </pc:spChg>
        <pc:spChg chg="del">
          <ac:chgData name="NESTOR JULIO HERNANDEZ BOCKER" userId="a413b3be1cc3406f" providerId="LiveId" clId="{187F2DA1-C915-4A1A-83D7-F8E7708A9857}" dt="2023-06-08T02:06:39.309" v="904" actId="478"/>
          <ac:spMkLst>
            <pc:docMk/>
            <pc:sldMk cId="1495741939" sldId="669"/>
            <ac:spMk id="9" creationId="{00000000-0000-0000-0000-000000000000}"/>
          </ac:spMkLst>
        </pc:spChg>
        <pc:spChg chg="mod">
          <ac:chgData name="NESTOR JULIO HERNANDEZ BOCKER" userId="a413b3be1cc3406f" providerId="LiveId" clId="{187F2DA1-C915-4A1A-83D7-F8E7708A9857}" dt="2023-06-08T04:13:39.204" v="1291" actId="20577"/>
          <ac:spMkLst>
            <pc:docMk/>
            <pc:sldMk cId="1495741939" sldId="669"/>
            <ac:spMk id="35" creationId="{1FB2FB3A-B76B-9F6B-F7B9-2602F1E4AF02}"/>
          </ac:spMkLst>
        </pc:spChg>
        <pc:spChg chg="mod">
          <ac:chgData name="NESTOR JULIO HERNANDEZ BOCKER" userId="a413b3be1cc3406f" providerId="LiveId" clId="{187F2DA1-C915-4A1A-83D7-F8E7708A9857}" dt="2023-06-08T02:07:39.796" v="916" actId="207"/>
          <ac:spMkLst>
            <pc:docMk/>
            <pc:sldMk cId="1495741939" sldId="669"/>
            <ac:spMk id="36" creationId="{CCE6CA9A-69DB-7B5A-3EE0-E331CE4C078B}"/>
          </ac:spMkLst>
        </pc:spChg>
        <pc:graphicFrameChg chg="mod">
          <ac:chgData name="NESTOR JULIO HERNANDEZ BOCKER" userId="a413b3be1cc3406f" providerId="LiveId" clId="{187F2DA1-C915-4A1A-83D7-F8E7708A9857}" dt="2023-06-08T02:07:33.973" v="914" actId="207"/>
          <ac:graphicFrameMkLst>
            <pc:docMk/>
            <pc:sldMk cId="1495741939" sldId="669"/>
            <ac:graphicFrameMk id="15" creationId="{D61F7500-A40A-4A9C-9807-884BDD88F0AB}"/>
          </ac:graphicFrameMkLst>
        </pc:graphicFrameChg>
        <pc:graphicFrameChg chg="mod">
          <ac:chgData name="NESTOR JULIO HERNANDEZ BOCKER" userId="a413b3be1cc3406f" providerId="LiveId" clId="{187F2DA1-C915-4A1A-83D7-F8E7708A9857}" dt="2023-06-08T04:11:59.539" v="1263"/>
          <ac:graphicFrameMkLst>
            <pc:docMk/>
            <pc:sldMk cId="1495741939" sldId="669"/>
            <ac:graphicFrameMk id="16" creationId="{9AEF698A-3143-4ABE-85D2-9855E9173BA7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4:12:40.007" v="1270" actId="478"/>
          <ac:graphicFrameMkLst>
            <pc:docMk/>
            <pc:sldMk cId="1495741939" sldId="669"/>
            <ac:graphicFrameMk id="19" creationId="{42E4196B-3D2C-4B69-823C-AD89FA7FB882}"/>
          </ac:graphicFrameMkLst>
        </pc:graphicFrameChg>
      </pc:sldChg>
      <pc:sldChg chg="add del">
        <pc:chgData name="NESTOR JULIO HERNANDEZ BOCKER" userId="a413b3be1cc3406f" providerId="LiveId" clId="{187F2DA1-C915-4A1A-83D7-F8E7708A9857}" dt="2023-06-08T01:14:38.192" v="472"/>
        <pc:sldMkLst>
          <pc:docMk/>
          <pc:sldMk cId="1981472441" sldId="671"/>
        </pc:sldMkLst>
      </pc:sldChg>
      <pc:sldChg chg="addSp delSp modSp add mod">
        <pc:chgData name="NESTOR JULIO HERNANDEZ BOCKER" userId="a413b3be1cc3406f" providerId="LiveId" clId="{187F2DA1-C915-4A1A-83D7-F8E7708A9857}" dt="2023-06-08T01:28:35.356" v="889"/>
        <pc:sldMkLst>
          <pc:docMk/>
          <pc:sldMk cId="3999264372" sldId="673"/>
        </pc:sldMkLst>
        <pc:spChg chg="add mod">
          <ac:chgData name="NESTOR JULIO HERNANDEZ BOCKER" userId="a413b3be1cc3406f" providerId="LiveId" clId="{187F2DA1-C915-4A1A-83D7-F8E7708A9857}" dt="2023-06-08T01:26:38.172" v="726" actId="207"/>
          <ac:spMkLst>
            <pc:docMk/>
            <pc:sldMk cId="3999264372" sldId="673"/>
            <ac:spMk id="2" creationId="{5F95E2CE-77F9-BF9B-6D05-EDECC736B762}"/>
          </ac:spMkLst>
        </pc:spChg>
        <pc:spChg chg="add mod">
          <ac:chgData name="NESTOR JULIO HERNANDEZ BOCKER" userId="a413b3be1cc3406f" providerId="LiveId" clId="{187F2DA1-C915-4A1A-83D7-F8E7708A9857}" dt="2023-06-08T01:28:35.356" v="889"/>
          <ac:spMkLst>
            <pc:docMk/>
            <pc:sldMk cId="3999264372" sldId="673"/>
            <ac:spMk id="3" creationId="{74FF7FE0-5F92-5643-695A-9D99B66D89F9}"/>
          </ac:spMkLst>
        </pc:spChg>
        <pc:spChg chg="mod">
          <ac:chgData name="NESTOR JULIO HERNANDEZ BOCKER" userId="a413b3be1cc3406f" providerId="LiveId" clId="{187F2DA1-C915-4A1A-83D7-F8E7708A9857}" dt="2023-06-08T01:27:38.220" v="878" actId="207"/>
          <ac:spMkLst>
            <pc:docMk/>
            <pc:sldMk cId="3999264372" sldId="673"/>
            <ac:spMk id="7" creationId="{00000000-0000-0000-0000-000000000000}"/>
          </ac:spMkLst>
        </pc:spChg>
        <pc:spChg chg="del">
          <ac:chgData name="NESTOR JULIO HERNANDEZ BOCKER" userId="a413b3be1cc3406f" providerId="LiveId" clId="{187F2DA1-C915-4A1A-83D7-F8E7708A9857}" dt="2023-06-08T01:28:09.267" v="883" actId="478"/>
          <ac:spMkLst>
            <pc:docMk/>
            <pc:sldMk cId="3999264372" sldId="673"/>
            <ac:spMk id="9" creationId="{00000000-0000-0000-0000-000000000000}"/>
          </ac:spMkLst>
        </pc:spChg>
        <pc:spChg chg="mod">
          <ac:chgData name="NESTOR JULIO HERNANDEZ BOCKER" userId="a413b3be1cc3406f" providerId="LiveId" clId="{187F2DA1-C915-4A1A-83D7-F8E7708A9857}" dt="2023-06-08T01:27:13.326" v="741" actId="1076"/>
          <ac:spMkLst>
            <pc:docMk/>
            <pc:sldMk cId="3999264372" sldId="673"/>
            <ac:spMk id="14" creationId="{2BB5978B-4703-02EA-E2BC-B2714EF881A9}"/>
          </ac:spMkLst>
        </pc:spChg>
        <pc:spChg chg="del">
          <ac:chgData name="NESTOR JULIO HERNANDEZ BOCKER" userId="a413b3be1cc3406f" providerId="LiveId" clId="{187F2DA1-C915-4A1A-83D7-F8E7708A9857}" dt="2023-06-08T01:28:10.716" v="884" actId="478"/>
          <ac:spMkLst>
            <pc:docMk/>
            <pc:sldMk cId="3999264372" sldId="673"/>
            <ac:spMk id="16" creationId="{32741C1C-2DE7-4637-8D8A-2B0511928FC0}"/>
          </ac:spMkLst>
        </pc:spChg>
        <pc:graphicFrameChg chg="mod">
          <ac:chgData name="NESTOR JULIO HERNANDEZ BOCKER" userId="a413b3be1cc3406f" providerId="LiveId" clId="{187F2DA1-C915-4A1A-83D7-F8E7708A9857}" dt="2023-06-08T01:27:17.207" v="742" actId="1076"/>
          <ac:graphicFrameMkLst>
            <pc:docMk/>
            <pc:sldMk cId="3999264372" sldId="673"/>
            <ac:graphicFrameMk id="8" creationId="{EEBF10FC-493F-4639-89C4-99A60416EB6C}"/>
          </ac:graphicFrameMkLst>
        </pc:graphicFrameChg>
      </pc:sldChg>
    </pc:docChg>
  </pc:docChgLst>
  <pc:docChgLst>
    <pc:chgData name="NESTOR JULIO HERNANDEZ BOCKER" userId="a413b3be1cc3406f" providerId="LiveId" clId="{83E3FA2C-5845-48F7-BE9C-686FE900854A}"/>
    <pc:docChg chg="undo custSel addSld delSld modSld">
      <pc:chgData name="NESTOR JULIO HERNANDEZ BOCKER" userId="a413b3be1cc3406f" providerId="LiveId" clId="{83E3FA2C-5845-48F7-BE9C-686FE900854A}" dt="2023-06-04T00:33:10.041" v="1347" actId="113"/>
      <pc:docMkLst>
        <pc:docMk/>
      </pc:docMkLst>
      <pc:sldChg chg="addSp delSp modSp del mod">
        <pc:chgData name="NESTOR JULIO HERNANDEZ BOCKER" userId="a413b3be1cc3406f" providerId="LiveId" clId="{83E3FA2C-5845-48F7-BE9C-686FE900854A}" dt="2023-06-03T23:46:28.712" v="729" actId="47"/>
        <pc:sldMkLst>
          <pc:docMk/>
          <pc:sldMk cId="822856960" sldId="270"/>
        </pc:sldMkLst>
        <pc:spChg chg="add mod">
          <ac:chgData name="NESTOR JULIO HERNANDEZ BOCKER" userId="a413b3be1cc3406f" providerId="LiveId" clId="{83E3FA2C-5845-48F7-BE9C-686FE900854A}" dt="2023-06-03T23:46:26.880" v="728" actId="478"/>
          <ac:spMkLst>
            <pc:docMk/>
            <pc:sldMk cId="822856960" sldId="270"/>
            <ac:spMk id="3" creationId="{166EE194-215B-2733-338E-8641A8733C43}"/>
          </ac:spMkLst>
        </pc:spChg>
        <pc:spChg chg="del mod">
          <ac:chgData name="NESTOR JULIO HERNANDEZ BOCKER" userId="a413b3be1cc3406f" providerId="LiveId" clId="{83E3FA2C-5845-48F7-BE9C-686FE900854A}" dt="2023-06-03T23:46:26.880" v="728" actId="478"/>
          <ac:spMkLst>
            <pc:docMk/>
            <pc:sldMk cId="822856960" sldId="270"/>
            <ac:spMk id="8" creationId="{D7895C9D-FBF7-68D9-0111-31E819D25C53}"/>
          </ac:spMkLst>
        </pc:spChg>
        <pc:spChg chg="del">
          <ac:chgData name="NESTOR JULIO HERNANDEZ BOCKER" userId="a413b3be1cc3406f" providerId="LiveId" clId="{83E3FA2C-5845-48F7-BE9C-686FE900854A}" dt="2023-06-03T23:23:30.126" v="2" actId="478"/>
          <ac:spMkLst>
            <pc:docMk/>
            <pc:sldMk cId="822856960" sldId="270"/>
            <ac:spMk id="14" creationId="{6DBF9C93-2AED-91ED-9EBC-75499F2F2478}"/>
          </ac:spMkLst>
        </pc:spChg>
        <pc:picChg chg="del">
          <ac:chgData name="NESTOR JULIO HERNANDEZ BOCKER" userId="a413b3be1cc3406f" providerId="LiveId" clId="{83E3FA2C-5845-48F7-BE9C-686FE900854A}" dt="2023-06-03T23:23:33.405" v="4" actId="478"/>
          <ac:picMkLst>
            <pc:docMk/>
            <pc:sldMk cId="822856960" sldId="270"/>
            <ac:picMk id="16" creationId="{43C74737-BF8C-F8D1-4026-46632CBCFB7E}"/>
          </ac:picMkLst>
        </pc:picChg>
        <pc:picChg chg="del">
          <ac:chgData name="NESTOR JULIO HERNANDEZ BOCKER" userId="a413b3be1cc3406f" providerId="LiveId" clId="{83E3FA2C-5845-48F7-BE9C-686FE900854A}" dt="2023-06-03T23:23:31.679" v="3" actId="478"/>
          <ac:picMkLst>
            <pc:docMk/>
            <pc:sldMk cId="822856960" sldId="270"/>
            <ac:picMk id="17" creationId="{208690F2-2CCB-3555-3FC8-06123DEB4D11}"/>
          </ac:picMkLst>
        </pc:picChg>
      </pc:sldChg>
      <pc:sldChg chg="del">
        <pc:chgData name="NESTOR JULIO HERNANDEZ BOCKER" userId="a413b3be1cc3406f" providerId="LiveId" clId="{83E3FA2C-5845-48F7-BE9C-686FE900854A}" dt="2023-06-03T23:47:27.813" v="733" actId="47"/>
        <pc:sldMkLst>
          <pc:docMk/>
          <pc:sldMk cId="415815192" sldId="271"/>
        </pc:sldMkLst>
      </pc:sldChg>
      <pc:sldChg chg="del">
        <pc:chgData name="NESTOR JULIO HERNANDEZ BOCKER" userId="a413b3be1cc3406f" providerId="LiveId" clId="{83E3FA2C-5845-48F7-BE9C-686FE900854A}" dt="2023-06-03T23:24:38.828" v="13" actId="47"/>
        <pc:sldMkLst>
          <pc:docMk/>
          <pc:sldMk cId="889605119" sldId="272"/>
        </pc:sldMkLst>
      </pc:sldChg>
      <pc:sldChg chg="del">
        <pc:chgData name="NESTOR JULIO HERNANDEZ BOCKER" userId="a413b3be1cc3406f" providerId="LiveId" clId="{83E3FA2C-5845-48F7-BE9C-686FE900854A}" dt="2023-06-03T23:22:32.426" v="1" actId="47"/>
        <pc:sldMkLst>
          <pc:docMk/>
          <pc:sldMk cId="178122350" sldId="273"/>
        </pc:sldMkLst>
      </pc:sldChg>
      <pc:sldChg chg="del">
        <pc:chgData name="NESTOR JULIO HERNANDEZ BOCKER" userId="a413b3be1cc3406f" providerId="LiveId" clId="{83E3FA2C-5845-48F7-BE9C-686FE900854A}" dt="2023-06-03T23:23:50.630" v="10" actId="47"/>
        <pc:sldMkLst>
          <pc:docMk/>
          <pc:sldMk cId="721350290" sldId="274"/>
        </pc:sldMkLst>
      </pc:sldChg>
      <pc:sldChg chg="addSp modSp mod">
        <pc:chgData name="NESTOR JULIO HERNANDEZ BOCKER" userId="a413b3be1cc3406f" providerId="LiveId" clId="{83E3FA2C-5845-48F7-BE9C-686FE900854A}" dt="2023-06-04T00:17:12.823" v="932"/>
        <pc:sldMkLst>
          <pc:docMk/>
          <pc:sldMk cId="1010862512" sldId="275"/>
        </pc:sldMkLst>
        <pc:spChg chg="add mod">
          <ac:chgData name="NESTOR JULIO HERNANDEZ BOCKER" userId="a413b3be1cc3406f" providerId="LiveId" clId="{83E3FA2C-5845-48F7-BE9C-686FE900854A}" dt="2023-06-04T00:17:12.823" v="932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83E3FA2C-5845-48F7-BE9C-686FE900854A}" dt="2023-06-03T23:25:49.164" v="33" actId="6549"/>
          <ac:spMkLst>
            <pc:docMk/>
            <pc:sldMk cId="1010862512" sldId="275"/>
            <ac:spMk id="5" creationId="{BDA1159D-A0ED-18DC-0747-141EBF1A2086}"/>
          </ac:spMkLst>
        </pc:spChg>
        <pc:spChg chg="mod">
          <ac:chgData name="NESTOR JULIO HERNANDEZ BOCKER" userId="a413b3be1cc3406f" providerId="LiveId" clId="{83E3FA2C-5845-48F7-BE9C-686FE900854A}" dt="2023-06-03T23:26:02.261" v="38"/>
          <ac:spMkLst>
            <pc:docMk/>
            <pc:sldMk cId="1010862512" sldId="275"/>
            <ac:spMk id="6" creationId="{C2171E36-1462-87BF-6CE9-51FF81D0C5FB}"/>
          </ac:spMkLst>
        </pc:spChg>
      </pc:sldChg>
      <pc:sldChg chg="del">
        <pc:chgData name="NESTOR JULIO HERNANDEZ BOCKER" userId="a413b3be1cc3406f" providerId="LiveId" clId="{83E3FA2C-5845-48F7-BE9C-686FE900854A}" dt="2023-06-03T23:22:31.061" v="0" actId="47"/>
        <pc:sldMkLst>
          <pc:docMk/>
          <pc:sldMk cId="64129795" sldId="276"/>
        </pc:sldMkLst>
      </pc:sldChg>
      <pc:sldChg chg="modSp add del mod">
        <pc:chgData name="NESTOR JULIO HERNANDEZ BOCKER" userId="a413b3be1cc3406f" providerId="LiveId" clId="{83E3FA2C-5845-48F7-BE9C-686FE900854A}" dt="2023-06-04T00:17:19.255" v="933" actId="47"/>
        <pc:sldMkLst>
          <pc:docMk/>
          <pc:sldMk cId="1610350232" sldId="277"/>
        </pc:sldMkLst>
        <pc:spChg chg="mod">
          <ac:chgData name="NESTOR JULIO HERNANDEZ BOCKER" userId="a413b3be1cc3406f" providerId="LiveId" clId="{83E3FA2C-5845-48F7-BE9C-686FE900854A}" dt="2023-06-03T23:25:01.518" v="23" actId="20577"/>
          <ac:spMkLst>
            <pc:docMk/>
            <pc:sldMk cId="1610350232" sldId="277"/>
            <ac:spMk id="6" creationId="{B2F2D106-82B9-0335-7236-4CF3863660F7}"/>
          </ac:spMkLst>
        </pc:spChg>
      </pc:sldChg>
      <pc:sldChg chg="del">
        <pc:chgData name="NESTOR JULIO HERNANDEZ BOCKER" userId="a413b3be1cc3406f" providerId="LiveId" clId="{83E3FA2C-5845-48F7-BE9C-686FE900854A}" dt="2023-06-03T23:24:47.518" v="16" actId="47"/>
        <pc:sldMkLst>
          <pc:docMk/>
          <pc:sldMk cId="58967716" sldId="278"/>
        </pc:sldMkLst>
      </pc:sldChg>
      <pc:sldChg chg="modSp add del mod">
        <pc:chgData name="NESTOR JULIO HERNANDEZ BOCKER" userId="a413b3be1cc3406f" providerId="LiveId" clId="{83E3FA2C-5845-48F7-BE9C-686FE900854A}" dt="2023-06-03T23:47:36.299" v="740" actId="20577"/>
        <pc:sldMkLst>
          <pc:docMk/>
          <pc:sldMk cId="3675170584" sldId="279"/>
        </pc:sldMkLst>
        <pc:spChg chg="mod">
          <ac:chgData name="NESTOR JULIO HERNANDEZ BOCKER" userId="a413b3be1cc3406f" providerId="LiveId" clId="{83E3FA2C-5845-48F7-BE9C-686FE900854A}" dt="2023-06-03T23:47:36.299" v="740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del">
        <pc:chgData name="NESTOR JULIO HERNANDEZ BOCKER" userId="a413b3be1cc3406f" providerId="LiveId" clId="{83E3FA2C-5845-48F7-BE9C-686FE900854A}" dt="2023-06-03T23:24:32.012" v="12" actId="47"/>
        <pc:sldMkLst>
          <pc:docMk/>
          <pc:sldMk cId="1088750907" sldId="280"/>
        </pc:sldMkLst>
      </pc:sldChg>
      <pc:sldChg chg="addSp delSp modSp add mod">
        <pc:chgData name="NESTOR JULIO HERNANDEZ BOCKER" userId="a413b3be1cc3406f" providerId="LiveId" clId="{83E3FA2C-5845-48F7-BE9C-686FE900854A}" dt="2023-06-03T23:58:37.478" v="787" actId="207"/>
        <pc:sldMkLst>
          <pc:docMk/>
          <pc:sldMk cId="2130645913" sldId="281"/>
        </pc:sldMkLst>
        <pc:spChg chg="add del mod">
          <ac:chgData name="NESTOR JULIO HERNANDEZ BOCKER" userId="a413b3be1cc3406f" providerId="LiveId" clId="{83E3FA2C-5845-48F7-BE9C-686FE900854A}" dt="2023-06-03T23:26:17.625" v="40" actId="478"/>
          <ac:spMkLst>
            <pc:docMk/>
            <pc:sldMk cId="2130645913" sldId="281"/>
            <ac:spMk id="3" creationId="{A926E197-15FE-3AEC-820A-9A4826A663CA}"/>
          </ac:spMkLst>
        </pc:spChg>
        <pc:spChg chg="add mod">
          <ac:chgData name="NESTOR JULIO HERNANDEZ BOCKER" userId="a413b3be1cc3406f" providerId="LiveId" clId="{83E3FA2C-5845-48F7-BE9C-686FE900854A}" dt="2023-06-03T23:54:36.851" v="759" actId="207"/>
          <ac:spMkLst>
            <pc:docMk/>
            <pc:sldMk cId="2130645913" sldId="281"/>
            <ac:spMk id="4" creationId="{9038051D-EB90-E24D-9DA9-5CDB500D1D62}"/>
          </ac:spMkLst>
        </pc:spChg>
        <pc:spChg chg="add del mod">
          <ac:chgData name="NESTOR JULIO HERNANDEZ BOCKER" userId="a413b3be1cc3406f" providerId="LiveId" clId="{83E3FA2C-5845-48F7-BE9C-686FE900854A}" dt="2023-06-03T23:27:01.241" v="54" actId="478"/>
          <ac:spMkLst>
            <pc:docMk/>
            <pc:sldMk cId="2130645913" sldId="281"/>
            <ac:spMk id="5" creationId="{9028E5CE-2DAA-EED9-E7FF-A8AC4141452F}"/>
          </ac:spMkLst>
        </pc:spChg>
        <pc:spChg chg="add del mod">
          <ac:chgData name="NESTOR JULIO HERNANDEZ BOCKER" userId="a413b3be1cc3406f" providerId="LiveId" clId="{83E3FA2C-5845-48F7-BE9C-686FE900854A}" dt="2023-06-03T23:37:42.671" v="399" actId="478"/>
          <ac:spMkLst>
            <pc:docMk/>
            <pc:sldMk cId="2130645913" sldId="281"/>
            <ac:spMk id="6" creationId="{41D1D2C3-84E4-E9CA-2044-D3350F9642F4}"/>
          </ac:spMkLst>
        </pc:spChg>
        <pc:spChg chg="mod">
          <ac:chgData name="NESTOR JULIO HERNANDEZ BOCKER" userId="a413b3be1cc3406f" providerId="LiveId" clId="{83E3FA2C-5845-48F7-BE9C-686FE900854A}" dt="2023-06-03T23:27:48.352" v="92" actId="1035"/>
          <ac:spMkLst>
            <pc:docMk/>
            <pc:sldMk cId="2130645913" sldId="281"/>
            <ac:spMk id="7" creationId="{469CD69D-8310-32BB-7403-36C4ABF01797}"/>
          </ac:spMkLst>
        </pc:spChg>
        <pc:spChg chg="del">
          <ac:chgData name="NESTOR JULIO HERNANDEZ BOCKER" userId="a413b3be1cc3406f" providerId="LiveId" clId="{83E3FA2C-5845-48F7-BE9C-686FE900854A}" dt="2023-06-03T23:26:14.409" v="39" actId="478"/>
          <ac:spMkLst>
            <pc:docMk/>
            <pc:sldMk cId="2130645913" sldId="281"/>
            <ac:spMk id="8" creationId="{D7895C9D-FBF7-68D9-0111-31E819D25C53}"/>
          </ac:spMkLst>
        </pc:spChg>
        <pc:spChg chg="add mod">
          <ac:chgData name="NESTOR JULIO HERNANDEZ BOCKER" userId="a413b3be1cc3406f" providerId="LiveId" clId="{83E3FA2C-5845-48F7-BE9C-686FE900854A}" dt="2023-06-03T23:29:16.608" v="109" actId="2711"/>
          <ac:spMkLst>
            <pc:docMk/>
            <pc:sldMk cId="2130645913" sldId="281"/>
            <ac:spMk id="9" creationId="{30EE5C6D-D800-B9D3-F794-57264F801BFB}"/>
          </ac:spMkLst>
        </pc:spChg>
        <pc:spChg chg="add mod">
          <ac:chgData name="NESTOR JULIO HERNANDEZ BOCKER" userId="a413b3be1cc3406f" providerId="LiveId" clId="{83E3FA2C-5845-48F7-BE9C-686FE900854A}" dt="2023-06-03T23:29:23.260" v="110" actId="2711"/>
          <ac:spMkLst>
            <pc:docMk/>
            <pc:sldMk cId="2130645913" sldId="281"/>
            <ac:spMk id="10" creationId="{CE550A21-583D-7FBE-6302-9562E532219E}"/>
          </ac:spMkLst>
        </pc:spChg>
        <pc:spChg chg="add mod">
          <ac:chgData name="NESTOR JULIO HERNANDEZ BOCKER" userId="a413b3be1cc3406f" providerId="LiveId" clId="{83E3FA2C-5845-48F7-BE9C-686FE900854A}" dt="2023-06-03T23:54:36.851" v="759" actId="207"/>
          <ac:spMkLst>
            <pc:docMk/>
            <pc:sldMk cId="2130645913" sldId="281"/>
            <ac:spMk id="11" creationId="{83075EED-AA93-8D8A-3B48-058061B09424}"/>
          </ac:spMkLst>
        </pc:spChg>
        <pc:spChg chg="add mod">
          <ac:chgData name="NESTOR JULIO HERNANDEZ BOCKER" userId="a413b3be1cc3406f" providerId="LiveId" clId="{83E3FA2C-5845-48F7-BE9C-686FE900854A}" dt="2023-06-03T23:37:43.596" v="400"/>
          <ac:spMkLst>
            <pc:docMk/>
            <pc:sldMk cId="2130645913" sldId="281"/>
            <ac:spMk id="14" creationId="{0D28290A-5334-CC8B-9F46-16627EFA7B7D}"/>
          </ac:spMkLst>
        </pc:spChg>
        <pc:graphicFrameChg chg="add mod">
          <ac:chgData name="NESTOR JULIO HERNANDEZ BOCKER" userId="a413b3be1cc3406f" providerId="LiveId" clId="{83E3FA2C-5845-48F7-BE9C-686FE900854A}" dt="2023-06-03T23:58:30.324" v="786" actId="207"/>
          <ac:graphicFrameMkLst>
            <pc:docMk/>
            <pc:sldMk cId="2130645913" sldId="281"/>
            <ac:graphicFrameMk id="12" creationId="{09DCE6E8-E263-DF6C-D430-B909A0F7630B}"/>
          </ac:graphicFrameMkLst>
        </pc:graphicFrameChg>
        <pc:graphicFrameChg chg="add mod">
          <ac:chgData name="NESTOR JULIO HERNANDEZ BOCKER" userId="a413b3be1cc3406f" providerId="LiveId" clId="{83E3FA2C-5845-48F7-BE9C-686FE900854A}" dt="2023-06-03T23:58:37.478" v="787" actId="207"/>
          <ac:graphicFrameMkLst>
            <pc:docMk/>
            <pc:sldMk cId="2130645913" sldId="281"/>
            <ac:graphicFrameMk id="13" creationId="{0662E567-C2CB-FD30-DDBF-3431D93D0CA9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3.469" v="93" actId="47"/>
        <pc:sldMkLst>
          <pc:docMk/>
          <pc:sldMk cId="1684054277" sldId="282"/>
        </pc:sldMkLst>
      </pc:sldChg>
      <pc:sldChg chg="addSp delSp modSp add mod">
        <pc:chgData name="NESTOR JULIO HERNANDEZ BOCKER" userId="a413b3be1cc3406f" providerId="LiveId" clId="{83E3FA2C-5845-48F7-BE9C-686FE900854A}" dt="2023-06-04T00:31:31.981" v="1341" actId="20577"/>
        <pc:sldMkLst>
          <pc:docMk/>
          <pc:sldMk cId="3855831146" sldId="282"/>
        </pc:sldMkLst>
        <pc:spChg chg="add del mod">
          <ac:chgData name="NESTOR JULIO HERNANDEZ BOCKER" userId="a413b3be1cc3406f" providerId="LiveId" clId="{83E3FA2C-5845-48F7-BE9C-686FE900854A}" dt="2023-06-04T00:17:49.141" v="937" actId="478"/>
          <ac:spMkLst>
            <pc:docMk/>
            <pc:sldMk cId="3855831146" sldId="282"/>
            <ac:spMk id="2" creationId="{970E212D-9580-C2BC-27C7-CC79963997CB}"/>
          </ac:spMkLst>
        </pc:spChg>
        <pc:spChg chg="add del mod">
          <ac:chgData name="NESTOR JULIO HERNANDEZ BOCKER" userId="a413b3be1cc3406f" providerId="LiveId" clId="{83E3FA2C-5845-48F7-BE9C-686FE900854A}" dt="2023-06-04T00:17:46.240" v="934" actId="478"/>
          <ac:spMkLst>
            <pc:docMk/>
            <pc:sldMk cId="3855831146" sldId="282"/>
            <ac:spMk id="3" creationId="{B047F6D7-41F2-F3B2-9672-56CAADB605B7}"/>
          </ac:spMkLst>
        </pc:spChg>
        <pc:spChg chg="mod">
          <ac:chgData name="NESTOR JULIO HERNANDEZ BOCKER" userId="a413b3be1cc3406f" providerId="LiveId" clId="{83E3FA2C-5845-48F7-BE9C-686FE900854A}" dt="2023-06-04T00:31:31.981" v="1341" actId="20577"/>
          <ac:spMkLst>
            <pc:docMk/>
            <pc:sldMk cId="3855831146" sldId="282"/>
            <ac:spMk id="4" creationId="{9038051D-EB90-E24D-9DA9-5CDB500D1D62}"/>
          </ac:spMkLst>
        </pc:spChg>
        <pc:spChg chg="add del mod">
          <ac:chgData name="NESTOR JULIO HERNANDEZ BOCKER" userId="a413b3be1cc3406f" providerId="LiveId" clId="{83E3FA2C-5845-48F7-BE9C-686FE900854A}" dt="2023-06-04T00:17:46.991" v="935" actId="478"/>
          <ac:spMkLst>
            <pc:docMk/>
            <pc:sldMk cId="3855831146" sldId="282"/>
            <ac:spMk id="5" creationId="{C5149CB5-EB9D-434B-934A-8035EF4B9A69}"/>
          </ac:spMkLst>
        </pc:spChg>
        <pc:spChg chg="mod">
          <ac:chgData name="NESTOR JULIO HERNANDEZ BOCKER" userId="a413b3be1cc3406f" providerId="LiveId" clId="{83E3FA2C-5845-48F7-BE9C-686FE900854A}" dt="2023-06-03T23:37:05.992" v="270" actId="207"/>
          <ac:spMkLst>
            <pc:docMk/>
            <pc:sldMk cId="3855831146" sldId="282"/>
            <ac:spMk id="6" creationId="{41D1D2C3-84E4-E9CA-2044-D3350F9642F4}"/>
          </ac:spMkLst>
        </pc:spChg>
        <pc:spChg chg="add del mod">
          <ac:chgData name="NESTOR JULIO HERNANDEZ BOCKER" userId="a413b3be1cc3406f" providerId="LiveId" clId="{83E3FA2C-5845-48F7-BE9C-686FE900854A}" dt="2023-06-04T00:17:50.725" v="938" actId="478"/>
          <ac:spMkLst>
            <pc:docMk/>
            <pc:sldMk cId="3855831146" sldId="282"/>
            <ac:spMk id="8" creationId="{70C0CED0-42B1-A39C-1064-EB6BEF8DFD22}"/>
          </ac:spMkLst>
        </pc:spChg>
        <pc:spChg chg="del">
          <ac:chgData name="NESTOR JULIO HERNANDEZ BOCKER" userId="a413b3be1cc3406f" providerId="LiveId" clId="{83E3FA2C-5845-48F7-BE9C-686FE900854A}" dt="2023-06-03T23:30:11.007" v="115" actId="478"/>
          <ac:spMkLst>
            <pc:docMk/>
            <pc:sldMk cId="3855831146" sldId="282"/>
            <ac:spMk id="9" creationId="{30EE5C6D-D800-B9D3-F794-57264F801BFB}"/>
          </ac:spMkLst>
        </pc:spChg>
        <pc:spChg chg="del">
          <ac:chgData name="NESTOR JULIO HERNANDEZ BOCKER" userId="a413b3be1cc3406f" providerId="LiveId" clId="{83E3FA2C-5845-48F7-BE9C-686FE900854A}" dt="2023-06-03T23:30:13.159" v="116" actId="478"/>
          <ac:spMkLst>
            <pc:docMk/>
            <pc:sldMk cId="3855831146" sldId="282"/>
            <ac:spMk id="10" creationId="{CE550A21-583D-7FBE-6302-9562E532219E}"/>
          </ac:spMkLst>
        </pc:spChg>
        <pc:spChg chg="del">
          <ac:chgData name="NESTOR JULIO HERNANDEZ BOCKER" userId="a413b3be1cc3406f" providerId="LiveId" clId="{83E3FA2C-5845-48F7-BE9C-686FE900854A}" dt="2023-06-03T23:30:18.161" v="117" actId="478"/>
          <ac:spMkLst>
            <pc:docMk/>
            <pc:sldMk cId="3855831146" sldId="282"/>
            <ac:spMk id="11" creationId="{83075EED-AA93-8D8A-3B48-058061B09424}"/>
          </ac:spMkLst>
        </pc:spChg>
        <pc:graphicFrameChg chg="del">
          <ac:chgData name="NESTOR JULIO HERNANDEZ BOCKER" userId="a413b3be1cc3406f" providerId="LiveId" clId="{83E3FA2C-5845-48F7-BE9C-686FE900854A}" dt="2023-06-03T23:29:58.185" v="112" actId="478"/>
          <ac:graphicFrameMkLst>
            <pc:docMk/>
            <pc:sldMk cId="3855831146" sldId="282"/>
            <ac:graphicFrameMk id="12" creationId="{09DCE6E8-E263-DF6C-D430-B909A0F7630B}"/>
          </ac:graphicFrameMkLst>
        </pc:graphicFrameChg>
        <pc:graphicFrameChg chg="del mod">
          <ac:chgData name="NESTOR JULIO HERNANDEZ BOCKER" userId="a413b3be1cc3406f" providerId="LiveId" clId="{83E3FA2C-5845-48F7-BE9C-686FE900854A}" dt="2023-06-03T23:29:59.675" v="114" actId="478"/>
          <ac:graphicFrameMkLst>
            <pc:docMk/>
            <pc:sldMk cId="3855831146" sldId="282"/>
            <ac:graphicFrameMk id="13" creationId="{0662E567-C2CB-FD30-DDBF-3431D93D0CA9}"/>
          </ac:graphicFrameMkLst>
        </pc:graphicFrameChg>
        <pc:graphicFrameChg chg="add mod">
          <ac:chgData name="NESTOR JULIO HERNANDEZ BOCKER" userId="a413b3be1cc3406f" providerId="LiveId" clId="{83E3FA2C-5845-48F7-BE9C-686FE900854A}" dt="2023-06-04T00:31:18.482" v="1340" actId="403"/>
          <ac:graphicFrameMkLst>
            <pc:docMk/>
            <pc:sldMk cId="3855831146" sldId="282"/>
            <ac:graphicFrameMk id="14" creationId="{C5605CA2-ADF8-5BB7-054C-CABDEAC87DA1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3.119" v="971"/>
          <ac:graphicFrameMkLst>
            <pc:docMk/>
            <pc:sldMk cId="3855831146" sldId="282"/>
            <ac:graphicFrameMk id="17" creationId="{A7CCBF4C-8F52-2AF0-DC14-38BA936A72ED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2.747" v="970"/>
          <ac:graphicFrameMkLst>
            <pc:docMk/>
            <pc:sldMk cId="3855831146" sldId="282"/>
            <ac:graphicFrameMk id="18" creationId="{C06A9CAA-29E2-FD74-714F-3AFDE7006331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2.512" v="969"/>
          <ac:graphicFrameMkLst>
            <pc:docMk/>
            <pc:sldMk cId="3855831146" sldId="282"/>
            <ac:graphicFrameMk id="19" creationId="{B2B4BAA2-84F2-16B4-C5BD-993E7DE3473B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2.104" v="968"/>
          <ac:graphicFrameMkLst>
            <pc:docMk/>
            <pc:sldMk cId="3855831146" sldId="282"/>
            <ac:graphicFrameMk id="20" creationId="{7F234314-FBC4-27CA-0724-38848945CC5B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1.664" v="967"/>
          <ac:graphicFrameMkLst>
            <pc:docMk/>
            <pc:sldMk cId="3855831146" sldId="282"/>
            <ac:graphicFrameMk id="21" creationId="{16FCC947-63DA-F166-65CE-424D2B4B2FE8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1.444" v="966"/>
          <ac:graphicFrameMkLst>
            <pc:docMk/>
            <pc:sldMk cId="3855831146" sldId="282"/>
            <ac:graphicFrameMk id="22" creationId="{EA953FD3-646A-8710-F691-AAB8816EBC57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0.958" v="965"/>
          <ac:graphicFrameMkLst>
            <pc:docMk/>
            <pc:sldMk cId="3855831146" sldId="282"/>
            <ac:graphicFrameMk id="23" creationId="{B55CB12E-74DC-2333-1F0D-0FA597D12576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0.441" v="964"/>
          <ac:graphicFrameMkLst>
            <pc:docMk/>
            <pc:sldMk cId="3855831146" sldId="282"/>
            <ac:graphicFrameMk id="24" creationId="{8592516D-2D84-12DF-A881-3606EAAE1627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39.938" v="963"/>
          <ac:graphicFrameMkLst>
            <pc:docMk/>
            <pc:sldMk cId="3855831146" sldId="282"/>
            <ac:graphicFrameMk id="25" creationId="{53D55516-23B9-3863-C848-83FF6D9F5641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39.468" v="962"/>
          <ac:graphicFrameMkLst>
            <pc:docMk/>
            <pc:sldMk cId="3855831146" sldId="282"/>
            <ac:graphicFrameMk id="26" creationId="{DCBB626B-E3FC-92C6-4076-5E65BBA5BAB1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39.060" v="961"/>
          <ac:graphicFrameMkLst>
            <pc:docMk/>
            <pc:sldMk cId="3855831146" sldId="282"/>
            <ac:graphicFrameMk id="27" creationId="{9A8C344E-1624-EB3D-A500-77324E939A6D}"/>
          </ac:graphicFrameMkLst>
        </pc:graphicFrameChg>
        <pc:cxnChg chg="add del mod">
          <ac:chgData name="NESTOR JULIO HERNANDEZ BOCKER" userId="a413b3be1cc3406f" providerId="LiveId" clId="{83E3FA2C-5845-48F7-BE9C-686FE900854A}" dt="2023-06-04T00:27:25.335" v="1136" actId="478"/>
          <ac:cxnSpMkLst>
            <pc:docMk/>
            <pc:sldMk cId="3855831146" sldId="282"/>
            <ac:cxnSpMk id="16" creationId="{5DCB4EDD-AA2D-6ACD-FC74-80524D552B08}"/>
          </ac:cxnSpMkLst>
        </pc:cxnChg>
      </pc:sldChg>
      <pc:sldChg chg="add del">
        <pc:chgData name="NESTOR JULIO HERNANDEZ BOCKER" userId="a413b3be1cc3406f" providerId="LiveId" clId="{83E3FA2C-5845-48F7-BE9C-686FE900854A}" dt="2023-06-03T23:27:54.497" v="94" actId="47"/>
        <pc:sldMkLst>
          <pc:docMk/>
          <pc:sldMk cId="573650844" sldId="283"/>
        </pc:sldMkLst>
      </pc:sldChg>
      <pc:sldChg chg="addSp delSp modSp add mod">
        <pc:chgData name="NESTOR JULIO HERNANDEZ BOCKER" userId="a413b3be1cc3406f" providerId="LiveId" clId="{83E3FA2C-5845-48F7-BE9C-686FE900854A}" dt="2023-06-04T00:32:46.368" v="1343" actId="113"/>
        <pc:sldMkLst>
          <pc:docMk/>
          <pc:sldMk cId="3275677300" sldId="283"/>
        </pc:sldMkLst>
        <pc:spChg chg="del">
          <ac:chgData name="NESTOR JULIO HERNANDEZ BOCKER" userId="a413b3be1cc3406f" providerId="LiveId" clId="{83E3FA2C-5845-48F7-BE9C-686FE900854A}" dt="2023-06-03T23:33:29.922" v="234" actId="478"/>
          <ac:spMkLst>
            <pc:docMk/>
            <pc:sldMk cId="3275677300" sldId="283"/>
            <ac:spMk id="4" creationId="{9038051D-EB90-E24D-9DA9-5CDB500D1D62}"/>
          </ac:spMkLst>
        </pc:spChg>
        <pc:spChg chg="add mod">
          <ac:chgData name="NESTOR JULIO HERNANDEZ BOCKER" userId="a413b3be1cc3406f" providerId="LiveId" clId="{83E3FA2C-5845-48F7-BE9C-686FE900854A}" dt="2023-06-03T23:37:22.325" v="287"/>
          <ac:spMkLst>
            <pc:docMk/>
            <pc:sldMk cId="3275677300" sldId="283"/>
            <ac:spMk id="5" creationId="{A23628EE-74BF-98AA-A55E-B2148E42906E}"/>
          </ac:spMkLst>
        </pc:spChg>
        <pc:spChg chg="del">
          <ac:chgData name="NESTOR JULIO HERNANDEZ BOCKER" userId="a413b3be1cc3406f" providerId="LiveId" clId="{83E3FA2C-5845-48F7-BE9C-686FE900854A}" dt="2023-06-03T23:37:20.929" v="286" actId="478"/>
          <ac:spMkLst>
            <pc:docMk/>
            <pc:sldMk cId="3275677300" sldId="283"/>
            <ac:spMk id="6" creationId="{41D1D2C3-84E4-E9CA-2044-D3350F9642F4}"/>
          </ac:spMkLst>
        </pc:spChg>
        <pc:spChg chg="mod">
          <ac:chgData name="NESTOR JULIO HERNANDEZ BOCKER" userId="a413b3be1cc3406f" providerId="LiveId" clId="{83E3FA2C-5845-48F7-BE9C-686FE900854A}" dt="2023-06-04T00:14:50.145" v="915" actId="6549"/>
          <ac:spMkLst>
            <pc:docMk/>
            <pc:sldMk cId="3275677300" sldId="283"/>
            <ac:spMk id="7" creationId="{469CD69D-8310-32BB-7403-36C4ABF01797}"/>
          </ac:spMkLst>
        </pc:spChg>
        <pc:spChg chg="mod">
          <ac:chgData name="NESTOR JULIO HERNANDEZ BOCKER" userId="a413b3be1cc3406f" providerId="LiveId" clId="{83E3FA2C-5845-48F7-BE9C-686FE900854A}" dt="2023-06-03T23:33:49.776" v="235"/>
          <ac:spMkLst>
            <pc:docMk/>
            <pc:sldMk cId="3275677300" sldId="283"/>
            <ac:spMk id="9" creationId="{30EE5C6D-D800-B9D3-F794-57264F801BFB}"/>
          </ac:spMkLst>
        </pc:spChg>
        <pc:spChg chg="mod">
          <ac:chgData name="NESTOR JULIO HERNANDEZ BOCKER" userId="a413b3be1cc3406f" providerId="LiveId" clId="{83E3FA2C-5845-48F7-BE9C-686FE900854A}" dt="2023-06-03T23:33:58.139" v="236"/>
          <ac:spMkLst>
            <pc:docMk/>
            <pc:sldMk cId="3275677300" sldId="283"/>
            <ac:spMk id="10" creationId="{CE550A21-583D-7FBE-6302-9562E532219E}"/>
          </ac:spMkLst>
        </pc:spChg>
        <pc:spChg chg="del">
          <ac:chgData name="NESTOR JULIO HERNANDEZ BOCKER" userId="a413b3be1cc3406f" providerId="LiveId" clId="{83E3FA2C-5845-48F7-BE9C-686FE900854A}" dt="2023-06-03T23:33:29.922" v="234" actId="478"/>
          <ac:spMkLst>
            <pc:docMk/>
            <pc:sldMk cId="3275677300" sldId="283"/>
            <ac:spMk id="11" creationId="{83075EED-AA93-8D8A-3B48-058061B09424}"/>
          </ac:spMkLst>
        </pc:spChg>
        <pc:graphicFrameChg chg="add mod">
          <ac:chgData name="NESTOR JULIO HERNANDEZ BOCKER" userId="a413b3be1cc3406f" providerId="LiveId" clId="{83E3FA2C-5845-48F7-BE9C-686FE900854A}" dt="2023-06-04T00:32:43.566" v="1342" actId="113"/>
          <ac:graphicFrameMkLst>
            <pc:docMk/>
            <pc:sldMk cId="3275677300" sldId="283"/>
            <ac:graphicFrameMk id="2" creationId="{5E1C4DD8-641D-A5F5-D2F6-1BBF031AA7B0}"/>
          </ac:graphicFrameMkLst>
        </pc:graphicFrameChg>
        <pc:graphicFrameChg chg="add mod">
          <ac:chgData name="NESTOR JULIO HERNANDEZ BOCKER" userId="a413b3be1cc3406f" providerId="LiveId" clId="{83E3FA2C-5845-48F7-BE9C-686FE900854A}" dt="2023-06-04T00:32:46.368" v="1343" actId="113"/>
          <ac:graphicFrameMkLst>
            <pc:docMk/>
            <pc:sldMk cId="3275677300" sldId="283"/>
            <ac:graphicFrameMk id="3" creationId="{41043A50-4A74-5610-777A-A81D28BBFB63}"/>
          </ac:graphicFrameMkLst>
        </pc:graphicFrameChg>
        <pc:graphicFrameChg chg="del">
          <ac:chgData name="NESTOR JULIO HERNANDEZ BOCKER" userId="a413b3be1cc3406f" providerId="LiveId" clId="{83E3FA2C-5845-48F7-BE9C-686FE900854A}" dt="2023-06-03T23:33:23.523" v="232" actId="478"/>
          <ac:graphicFrameMkLst>
            <pc:docMk/>
            <pc:sldMk cId="3275677300" sldId="283"/>
            <ac:graphicFrameMk id="12" creationId="{09DCE6E8-E263-DF6C-D430-B909A0F7630B}"/>
          </ac:graphicFrameMkLst>
        </pc:graphicFrameChg>
        <pc:graphicFrameChg chg="del">
          <ac:chgData name="NESTOR JULIO HERNANDEZ BOCKER" userId="a413b3be1cc3406f" providerId="LiveId" clId="{83E3FA2C-5845-48F7-BE9C-686FE900854A}" dt="2023-06-03T23:33:25.202" v="233" actId="478"/>
          <ac:graphicFrameMkLst>
            <pc:docMk/>
            <pc:sldMk cId="3275677300" sldId="283"/>
            <ac:graphicFrameMk id="13" creationId="{0662E567-C2CB-FD30-DDBF-3431D93D0CA9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4.999" v="95" actId="47"/>
        <pc:sldMkLst>
          <pc:docMk/>
          <pc:sldMk cId="1497656693" sldId="284"/>
        </pc:sldMkLst>
      </pc:sldChg>
      <pc:sldChg chg="addSp delSp modSp add mod">
        <pc:chgData name="NESTOR JULIO HERNANDEZ BOCKER" userId="a413b3be1cc3406f" providerId="LiveId" clId="{83E3FA2C-5845-48F7-BE9C-686FE900854A}" dt="2023-06-04T00:32:55.246" v="1346" actId="113"/>
        <pc:sldMkLst>
          <pc:docMk/>
          <pc:sldMk cId="2609771912" sldId="284"/>
        </pc:sldMkLst>
        <pc:spChg chg="del mod">
          <ac:chgData name="NESTOR JULIO HERNANDEZ BOCKER" userId="a413b3be1cc3406f" providerId="LiveId" clId="{83E3FA2C-5845-48F7-BE9C-686FE900854A}" dt="2023-06-03T23:38:02.246" v="417" actId="478"/>
          <ac:spMkLst>
            <pc:docMk/>
            <pc:sldMk cId="2609771912" sldId="284"/>
            <ac:spMk id="6" creationId="{41D1D2C3-84E4-E9CA-2044-D3350F9642F4}"/>
          </ac:spMkLst>
        </pc:spChg>
        <pc:spChg chg="mod">
          <ac:chgData name="NESTOR JULIO HERNANDEZ BOCKER" userId="a413b3be1cc3406f" providerId="LiveId" clId="{83E3FA2C-5845-48F7-BE9C-686FE900854A}" dt="2023-06-04T00:15:24.078" v="929" actId="6549"/>
          <ac:spMkLst>
            <pc:docMk/>
            <pc:sldMk cId="2609771912" sldId="284"/>
            <ac:spMk id="7" creationId="{469CD69D-8310-32BB-7403-36C4ABF01797}"/>
          </ac:spMkLst>
        </pc:spChg>
        <pc:graphicFrameChg chg="del">
          <ac:chgData name="NESTOR JULIO HERNANDEZ BOCKER" userId="a413b3be1cc3406f" providerId="LiveId" clId="{83E3FA2C-5845-48F7-BE9C-686FE900854A}" dt="2023-06-03T23:35:01.234" v="248" actId="478"/>
          <ac:graphicFrameMkLst>
            <pc:docMk/>
            <pc:sldMk cId="2609771912" sldId="284"/>
            <ac:graphicFrameMk id="2" creationId="{5E1C4DD8-641D-A5F5-D2F6-1BBF031AA7B0}"/>
          </ac:graphicFrameMkLst>
        </pc:graphicFrameChg>
        <pc:graphicFrameChg chg="del">
          <ac:chgData name="NESTOR JULIO HERNANDEZ BOCKER" userId="a413b3be1cc3406f" providerId="LiveId" clId="{83E3FA2C-5845-48F7-BE9C-686FE900854A}" dt="2023-06-03T23:35:02.552" v="249" actId="478"/>
          <ac:graphicFrameMkLst>
            <pc:docMk/>
            <pc:sldMk cId="2609771912" sldId="284"/>
            <ac:graphicFrameMk id="3" creationId="{41043A50-4A74-5610-777A-A81D28BBFB63}"/>
          </ac:graphicFrameMkLst>
        </pc:graphicFrameChg>
        <pc:graphicFrameChg chg="add mod">
          <ac:chgData name="NESTOR JULIO HERNANDEZ BOCKER" userId="a413b3be1cc3406f" providerId="LiveId" clId="{83E3FA2C-5845-48F7-BE9C-686FE900854A}" dt="2023-06-04T00:32:55.246" v="1346" actId="113"/>
          <ac:graphicFrameMkLst>
            <pc:docMk/>
            <pc:sldMk cId="2609771912" sldId="284"/>
            <ac:graphicFrameMk id="4" creationId="{BC2AE36B-13E9-E78C-A3CA-EF3F36CEDD1F}"/>
          </ac:graphicFrameMkLst>
        </pc:graphicFrameChg>
        <pc:graphicFrameChg chg="add mod">
          <ac:chgData name="NESTOR JULIO HERNANDEZ BOCKER" userId="a413b3be1cc3406f" providerId="LiveId" clId="{83E3FA2C-5845-48F7-BE9C-686FE900854A}" dt="2023-06-04T00:32:53.065" v="1345" actId="113"/>
          <ac:graphicFrameMkLst>
            <pc:docMk/>
            <pc:sldMk cId="2609771912" sldId="284"/>
            <ac:graphicFrameMk id="5" creationId="{990A3292-2F64-B83A-CB19-51CF0F099D57}"/>
          </ac:graphicFrameMkLst>
        </pc:graphicFrameChg>
      </pc:sldChg>
      <pc:sldChg chg="addSp delSp modSp add mod">
        <pc:chgData name="NESTOR JULIO HERNANDEZ BOCKER" userId="a413b3be1cc3406f" providerId="LiveId" clId="{83E3FA2C-5845-48F7-BE9C-686FE900854A}" dt="2023-06-04T00:33:10.041" v="1347" actId="113"/>
        <pc:sldMkLst>
          <pc:docMk/>
          <pc:sldMk cId="185742075" sldId="285"/>
        </pc:sldMkLst>
        <pc:spChg chg="add mod">
          <ac:chgData name="NESTOR JULIO HERNANDEZ BOCKER" userId="a413b3be1cc3406f" providerId="LiveId" clId="{83E3FA2C-5845-48F7-BE9C-686FE900854A}" dt="2023-06-03T23:40:57.761" v="572"/>
          <ac:spMkLst>
            <pc:docMk/>
            <pc:sldMk cId="185742075" sldId="285"/>
            <ac:spMk id="4" creationId="{589EA829-7F4F-2047-2597-8C99EA2EB0BF}"/>
          </ac:spMkLst>
        </pc:spChg>
        <pc:spChg chg="del">
          <ac:chgData name="NESTOR JULIO HERNANDEZ BOCKER" userId="a413b3be1cc3406f" providerId="LiveId" clId="{83E3FA2C-5845-48F7-BE9C-686FE900854A}" dt="2023-06-03T23:40:56.599" v="571" actId="478"/>
          <ac:spMkLst>
            <pc:docMk/>
            <pc:sldMk cId="185742075" sldId="285"/>
            <ac:spMk id="6" creationId="{41D1D2C3-84E4-E9CA-2044-D3350F9642F4}"/>
          </ac:spMkLst>
        </pc:spChg>
        <pc:spChg chg="mod">
          <ac:chgData name="NESTOR JULIO HERNANDEZ BOCKER" userId="a413b3be1cc3406f" providerId="LiveId" clId="{83E3FA2C-5845-48F7-BE9C-686FE900854A}" dt="2023-06-04T00:15:11.014" v="926" actId="6549"/>
          <ac:spMkLst>
            <pc:docMk/>
            <pc:sldMk cId="185742075" sldId="285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83E3FA2C-5845-48F7-BE9C-686FE900854A}" dt="2023-06-03T23:59:53.966" v="792" actId="207"/>
          <ac:graphicFrameMkLst>
            <pc:docMk/>
            <pc:sldMk cId="185742075" sldId="285"/>
            <ac:graphicFrameMk id="2" creationId="{24496ED9-7835-3B52-A1A0-7D466324A28C}"/>
          </ac:graphicFrameMkLst>
        </pc:graphicFrameChg>
        <pc:graphicFrameChg chg="add mod">
          <ac:chgData name="NESTOR JULIO HERNANDEZ BOCKER" userId="a413b3be1cc3406f" providerId="LiveId" clId="{83E3FA2C-5845-48F7-BE9C-686FE900854A}" dt="2023-06-04T00:33:10.041" v="1347" actId="113"/>
          <ac:graphicFrameMkLst>
            <pc:docMk/>
            <pc:sldMk cId="185742075" sldId="285"/>
            <ac:graphicFrameMk id="3" creationId="{DCBC361C-5195-469F-399A-1E257BCBE52D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5.345" v="96" actId="47"/>
        <pc:sldMkLst>
          <pc:docMk/>
          <pc:sldMk cId="3836270115" sldId="285"/>
        </pc:sldMkLst>
      </pc:sldChg>
      <pc:sldChg chg="addSp delSp modSp add mod">
        <pc:chgData name="NESTOR JULIO HERNANDEZ BOCKER" userId="a413b3be1cc3406f" providerId="LiveId" clId="{83E3FA2C-5845-48F7-BE9C-686FE900854A}" dt="2023-06-04T00:12:28.874" v="893"/>
        <pc:sldMkLst>
          <pc:docMk/>
          <pc:sldMk cId="761130282" sldId="286"/>
        </pc:sldMkLst>
        <pc:spChg chg="add mod">
          <ac:chgData name="NESTOR JULIO HERNANDEZ BOCKER" userId="a413b3be1cc3406f" providerId="LiveId" clId="{83E3FA2C-5845-48F7-BE9C-686FE900854A}" dt="2023-06-03T23:41:27.259" v="684"/>
          <ac:spMkLst>
            <pc:docMk/>
            <pc:sldMk cId="761130282" sldId="286"/>
            <ac:spMk id="2" creationId="{ED83159B-FD29-D8E1-23F1-F30FD57F3054}"/>
          </ac:spMkLst>
        </pc:spChg>
        <pc:spChg chg="del">
          <ac:chgData name="NESTOR JULIO HERNANDEZ BOCKER" userId="a413b3be1cc3406f" providerId="LiveId" clId="{83E3FA2C-5845-48F7-BE9C-686FE900854A}" dt="2023-06-03T23:41:26.103" v="683" actId="478"/>
          <ac:spMkLst>
            <pc:docMk/>
            <pc:sldMk cId="761130282" sldId="286"/>
            <ac:spMk id="6" creationId="{41D1D2C3-84E4-E9CA-2044-D3350F9642F4}"/>
          </ac:spMkLst>
        </pc:spChg>
        <pc:spChg chg="mod">
          <ac:chgData name="NESTOR JULIO HERNANDEZ BOCKER" userId="a413b3be1cc3406f" providerId="LiveId" clId="{83E3FA2C-5845-48F7-BE9C-686FE900854A}" dt="2023-06-03T23:42:17.576" v="702" actId="20577"/>
          <ac:spMkLst>
            <pc:docMk/>
            <pc:sldMk cId="761130282" sldId="286"/>
            <ac:spMk id="7" creationId="{469CD69D-8310-32BB-7403-36C4ABF01797}"/>
          </ac:spMkLst>
        </pc:spChg>
        <pc:spChg chg="mod">
          <ac:chgData name="NESTOR JULIO HERNANDEZ BOCKER" userId="a413b3be1cc3406f" providerId="LiveId" clId="{83E3FA2C-5845-48F7-BE9C-686FE900854A}" dt="2023-06-03T23:56:30.152" v="773" actId="1076"/>
          <ac:spMkLst>
            <pc:docMk/>
            <pc:sldMk cId="761130282" sldId="286"/>
            <ac:spMk id="10" creationId="{CE550A21-583D-7FBE-6302-9562E532219E}"/>
          </ac:spMkLst>
        </pc:spChg>
        <pc:graphicFrameChg chg="add mod">
          <ac:chgData name="NESTOR JULIO HERNANDEZ BOCKER" userId="a413b3be1cc3406f" providerId="LiveId" clId="{83E3FA2C-5845-48F7-BE9C-686FE900854A}" dt="2023-06-04T00:12:28.874" v="893"/>
          <ac:graphicFrameMkLst>
            <pc:docMk/>
            <pc:sldMk cId="761130282" sldId="286"/>
            <ac:graphicFrameMk id="3" creationId="{73D35491-8180-7569-4B4D-6F90854597AA}"/>
          </ac:graphicFrameMkLst>
        </pc:graphicFrameChg>
        <pc:graphicFrameChg chg="add mod">
          <ac:chgData name="NESTOR JULIO HERNANDEZ BOCKER" userId="a413b3be1cc3406f" providerId="LiveId" clId="{83E3FA2C-5845-48F7-BE9C-686FE900854A}" dt="2023-06-04T00:11:27.118" v="885"/>
          <ac:graphicFrameMkLst>
            <pc:docMk/>
            <pc:sldMk cId="761130282" sldId="286"/>
            <ac:graphicFrameMk id="4" creationId="{206272FB-F433-C634-2B41-EB95476B7C2B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5.611" v="97" actId="47"/>
        <pc:sldMkLst>
          <pc:docMk/>
          <pc:sldMk cId="3829692372" sldId="286"/>
        </pc:sldMkLst>
      </pc:sldChg>
      <pc:sldChg chg="add del">
        <pc:chgData name="NESTOR JULIO HERNANDEZ BOCKER" userId="a413b3be1cc3406f" providerId="LiveId" clId="{83E3FA2C-5845-48F7-BE9C-686FE900854A}" dt="2023-06-03T23:27:55.815" v="98" actId="47"/>
        <pc:sldMkLst>
          <pc:docMk/>
          <pc:sldMk cId="1680853642" sldId="287"/>
        </pc:sldMkLst>
      </pc:sldChg>
      <pc:sldChg chg="add del">
        <pc:chgData name="NESTOR JULIO HERNANDEZ BOCKER" userId="a413b3be1cc3406f" providerId="LiveId" clId="{83E3FA2C-5845-48F7-BE9C-686FE900854A}" dt="2023-06-03T23:41:29.690" v="685" actId="47"/>
        <pc:sldMkLst>
          <pc:docMk/>
          <pc:sldMk cId="2308568585" sldId="287"/>
        </pc:sldMkLst>
      </pc:sldChg>
      <pc:sldChg chg="addSp delSp modSp add mod">
        <pc:chgData name="NESTOR JULIO HERNANDEZ BOCKER" userId="a413b3be1cc3406f" providerId="LiveId" clId="{83E3FA2C-5845-48F7-BE9C-686FE900854A}" dt="2023-06-04T00:01:24.564" v="805" actId="6549"/>
        <pc:sldMkLst>
          <pc:docMk/>
          <pc:sldMk cId="4096092239" sldId="287"/>
        </pc:sldMkLst>
        <pc:spChg chg="del">
          <ac:chgData name="NESTOR JULIO HERNANDEZ BOCKER" userId="a413b3be1cc3406f" providerId="LiveId" clId="{83E3FA2C-5845-48F7-BE9C-686FE900854A}" dt="2023-06-04T00:01:17.462" v="799" actId="478"/>
          <ac:spMkLst>
            <pc:docMk/>
            <pc:sldMk cId="4096092239" sldId="287"/>
            <ac:spMk id="2" creationId="{ED83159B-FD29-D8E1-23F1-F30FD57F3054}"/>
          </ac:spMkLst>
        </pc:spChg>
        <pc:spChg chg="add mod">
          <ac:chgData name="NESTOR JULIO HERNANDEZ BOCKER" userId="a413b3be1cc3406f" providerId="LiveId" clId="{83E3FA2C-5845-48F7-BE9C-686FE900854A}" dt="2023-06-04T00:01:17.792" v="800"/>
          <ac:spMkLst>
            <pc:docMk/>
            <pc:sldMk cId="4096092239" sldId="287"/>
            <ac:spMk id="4" creationId="{5372CBC4-F57B-73DB-75FD-914B77E83363}"/>
          </ac:spMkLst>
        </pc:spChg>
        <pc:spChg chg="mod">
          <ac:chgData name="NESTOR JULIO HERNANDEZ BOCKER" userId="a413b3be1cc3406f" providerId="LiveId" clId="{83E3FA2C-5845-48F7-BE9C-686FE900854A}" dt="2023-06-03T23:42:53.807" v="707"/>
          <ac:spMkLst>
            <pc:docMk/>
            <pc:sldMk cId="4096092239" sldId="287"/>
            <ac:spMk id="7" creationId="{469CD69D-8310-32BB-7403-36C4ABF01797}"/>
          </ac:spMkLst>
        </pc:spChg>
        <pc:spChg chg="del">
          <ac:chgData name="NESTOR JULIO HERNANDEZ BOCKER" userId="a413b3be1cc3406f" providerId="LiveId" clId="{83E3FA2C-5845-48F7-BE9C-686FE900854A}" dt="2023-06-03T23:42:36.576" v="704" actId="478"/>
          <ac:spMkLst>
            <pc:docMk/>
            <pc:sldMk cId="4096092239" sldId="287"/>
            <ac:spMk id="9" creationId="{30EE5C6D-D800-B9D3-F794-57264F801BFB}"/>
          </ac:spMkLst>
        </pc:spChg>
        <pc:spChg chg="del">
          <ac:chgData name="NESTOR JULIO HERNANDEZ BOCKER" userId="a413b3be1cc3406f" providerId="LiveId" clId="{83E3FA2C-5845-48F7-BE9C-686FE900854A}" dt="2023-06-03T23:42:38.976" v="705" actId="478"/>
          <ac:spMkLst>
            <pc:docMk/>
            <pc:sldMk cId="4096092239" sldId="287"/>
            <ac:spMk id="10" creationId="{CE550A21-583D-7FBE-6302-9562E532219E}"/>
          </ac:spMkLst>
        </pc:spChg>
        <pc:graphicFrameChg chg="add mod modGraphic">
          <ac:chgData name="NESTOR JULIO HERNANDEZ BOCKER" userId="a413b3be1cc3406f" providerId="LiveId" clId="{83E3FA2C-5845-48F7-BE9C-686FE900854A}" dt="2023-06-04T00:01:24.564" v="805" actId="6549"/>
          <ac:graphicFrameMkLst>
            <pc:docMk/>
            <pc:sldMk cId="4096092239" sldId="287"/>
            <ac:graphicFrameMk id="3" creationId="{2EA92314-3BA4-5F8B-268A-4E50A5144569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6.004" v="99" actId="47"/>
        <pc:sldMkLst>
          <pc:docMk/>
          <pc:sldMk cId="784827020" sldId="288"/>
        </pc:sldMkLst>
      </pc:sldChg>
      <pc:sldChg chg="add del">
        <pc:chgData name="NESTOR JULIO HERNANDEZ BOCKER" userId="a413b3be1cc3406f" providerId="LiveId" clId="{83E3FA2C-5845-48F7-BE9C-686FE900854A}" dt="2023-06-03T23:41:30.601" v="686" actId="47"/>
        <pc:sldMkLst>
          <pc:docMk/>
          <pc:sldMk cId="3105523235" sldId="288"/>
        </pc:sldMkLst>
      </pc:sldChg>
      <pc:sldChg chg="addSp delSp modSp add mod">
        <pc:chgData name="NESTOR JULIO HERNANDEZ BOCKER" userId="a413b3be1cc3406f" providerId="LiveId" clId="{83E3FA2C-5845-48F7-BE9C-686FE900854A}" dt="2023-06-04T00:01:32.441" v="812" actId="20577"/>
        <pc:sldMkLst>
          <pc:docMk/>
          <pc:sldMk cId="4195406661" sldId="288"/>
        </pc:sldMkLst>
        <pc:spChg chg="mod">
          <ac:chgData name="NESTOR JULIO HERNANDEZ BOCKER" userId="a413b3be1cc3406f" providerId="LiveId" clId="{83E3FA2C-5845-48F7-BE9C-686FE900854A}" dt="2023-06-03T23:43:23.776" v="711" actId="6549"/>
          <ac:spMkLst>
            <pc:docMk/>
            <pc:sldMk cId="4195406661" sldId="288"/>
            <ac:spMk id="7" creationId="{469CD69D-8310-32BB-7403-36C4ABF01797}"/>
          </ac:spMkLst>
        </pc:spChg>
        <pc:spChg chg="del">
          <ac:chgData name="NESTOR JULIO HERNANDEZ BOCKER" userId="a413b3be1cc3406f" providerId="LiveId" clId="{83E3FA2C-5845-48F7-BE9C-686FE900854A}" dt="2023-06-03T23:43:04.426" v="708" actId="478"/>
          <ac:spMkLst>
            <pc:docMk/>
            <pc:sldMk cId="4195406661" sldId="288"/>
            <ac:spMk id="9" creationId="{30EE5C6D-D800-B9D3-F794-57264F801BFB}"/>
          </ac:spMkLst>
        </pc:spChg>
        <pc:spChg chg="del">
          <ac:chgData name="NESTOR JULIO HERNANDEZ BOCKER" userId="a413b3be1cc3406f" providerId="LiveId" clId="{83E3FA2C-5845-48F7-BE9C-686FE900854A}" dt="2023-06-03T23:43:06.043" v="709" actId="478"/>
          <ac:spMkLst>
            <pc:docMk/>
            <pc:sldMk cId="4195406661" sldId="288"/>
            <ac:spMk id="10" creationId="{CE550A21-583D-7FBE-6302-9562E532219E}"/>
          </ac:spMkLst>
        </pc:spChg>
        <pc:graphicFrameChg chg="add mod modGraphic">
          <ac:chgData name="NESTOR JULIO HERNANDEZ BOCKER" userId="a413b3be1cc3406f" providerId="LiveId" clId="{83E3FA2C-5845-48F7-BE9C-686FE900854A}" dt="2023-06-04T00:01:32.441" v="812" actId="20577"/>
          <ac:graphicFrameMkLst>
            <pc:docMk/>
            <pc:sldMk cId="4195406661" sldId="288"/>
            <ac:graphicFrameMk id="3" creationId="{1FC4975E-A22B-F131-85EB-3116FFDD2574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7.290" v="100" actId="47"/>
        <pc:sldMkLst>
          <pc:docMk/>
          <pc:sldMk cId="1552279589" sldId="289"/>
        </pc:sldMkLst>
      </pc:sldChg>
      <pc:sldChg chg="add del">
        <pc:chgData name="NESTOR JULIO HERNANDEZ BOCKER" userId="a413b3be1cc3406f" providerId="LiveId" clId="{83E3FA2C-5845-48F7-BE9C-686FE900854A}" dt="2023-06-03T23:41:30.946" v="687" actId="47"/>
        <pc:sldMkLst>
          <pc:docMk/>
          <pc:sldMk cId="3011558527" sldId="289"/>
        </pc:sldMkLst>
      </pc:sldChg>
      <pc:sldChg chg="addSp delSp modSp add mod">
        <pc:chgData name="NESTOR JULIO HERNANDEZ BOCKER" userId="a413b3be1cc3406f" providerId="LiveId" clId="{83E3FA2C-5845-48F7-BE9C-686FE900854A}" dt="2023-06-04T00:01:42.488" v="819" actId="20577"/>
        <pc:sldMkLst>
          <pc:docMk/>
          <pc:sldMk cId="3371494069" sldId="289"/>
        </pc:sldMkLst>
        <pc:spChg chg="mod">
          <ac:chgData name="NESTOR JULIO HERNANDEZ BOCKER" userId="a413b3be1cc3406f" providerId="LiveId" clId="{83E3FA2C-5845-48F7-BE9C-686FE900854A}" dt="2023-06-04T00:01:09.982" v="798" actId="6549"/>
          <ac:spMkLst>
            <pc:docMk/>
            <pc:sldMk cId="3371494069" sldId="289"/>
            <ac:spMk id="2" creationId="{ED83159B-FD29-D8E1-23F1-F30FD57F3054}"/>
          </ac:spMkLst>
        </pc:spChg>
        <pc:spChg chg="mod">
          <ac:chgData name="NESTOR JULIO HERNANDEZ BOCKER" userId="a413b3be1cc3406f" providerId="LiveId" clId="{83E3FA2C-5845-48F7-BE9C-686FE900854A}" dt="2023-06-03T23:44:02.307" v="720" actId="6549"/>
          <ac:spMkLst>
            <pc:docMk/>
            <pc:sldMk cId="3371494069" sldId="289"/>
            <ac:spMk id="7" creationId="{469CD69D-8310-32BB-7403-36C4ABF01797}"/>
          </ac:spMkLst>
        </pc:spChg>
        <pc:spChg chg="del">
          <ac:chgData name="NESTOR JULIO HERNANDEZ BOCKER" userId="a413b3be1cc3406f" providerId="LiveId" clId="{83E3FA2C-5845-48F7-BE9C-686FE900854A}" dt="2023-06-03T23:43:38.482" v="713" actId="478"/>
          <ac:spMkLst>
            <pc:docMk/>
            <pc:sldMk cId="3371494069" sldId="289"/>
            <ac:spMk id="9" creationId="{30EE5C6D-D800-B9D3-F794-57264F801BFB}"/>
          </ac:spMkLst>
        </pc:spChg>
        <pc:spChg chg="del">
          <ac:chgData name="NESTOR JULIO HERNANDEZ BOCKER" userId="a413b3be1cc3406f" providerId="LiveId" clId="{83E3FA2C-5845-48F7-BE9C-686FE900854A}" dt="2023-06-03T23:43:39.926" v="714" actId="478"/>
          <ac:spMkLst>
            <pc:docMk/>
            <pc:sldMk cId="3371494069" sldId="289"/>
            <ac:spMk id="10" creationId="{CE550A21-583D-7FBE-6302-9562E532219E}"/>
          </ac:spMkLst>
        </pc:spChg>
        <pc:graphicFrameChg chg="add mod modGraphic">
          <ac:chgData name="NESTOR JULIO HERNANDEZ BOCKER" userId="a413b3be1cc3406f" providerId="LiveId" clId="{83E3FA2C-5845-48F7-BE9C-686FE900854A}" dt="2023-06-04T00:01:42.488" v="819" actId="20577"/>
          <ac:graphicFrameMkLst>
            <pc:docMk/>
            <pc:sldMk cId="3371494069" sldId="289"/>
            <ac:graphicFrameMk id="3" creationId="{89CB9840-150F-E6AC-EA93-306DC8195389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7.573" v="101" actId="47"/>
        <pc:sldMkLst>
          <pc:docMk/>
          <pc:sldMk cId="1422948711" sldId="290"/>
        </pc:sldMkLst>
      </pc:sldChg>
      <pc:sldChg chg="add del">
        <pc:chgData name="NESTOR JULIO HERNANDEZ BOCKER" userId="a413b3be1cc3406f" providerId="LiveId" clId="{83E3FA2C-5845-48F7-BE9C-686FE900854A}" dt="2023-06-03T23:41:31.181" v="688" actId="47"/>
        <pc:sldMkLst>
          <pc:docMk/>
          <pc:sldMk cId="1477188278" sldId="290"/>
        </pc:sldMkLst>
      </pc:sldChg>
      <pc:sldChg chg="add del">
        <pc:chgData name="NESTOR JULIO HERNANDEZ BOCKER" userId="a413b3be1cc3406f" providerId="LiveId" clId="{83E3FA2C-5845-48F7-BE9C-686FE900854A}" dt="2023-06-03T23:41:31.636" v="689" actId="47"/>
        <pc:sldMkLst>
          <pc:docMk/>
          <pc:sldMk cId="2827053692" sldId="29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https://d.docs.live.net/a413b3be1cc3406f/4-INDICADORES%20ECON&#211;MICOS/3-IPC/IPC.xlsb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lio\OneDrive\4-INDICADORES%20ECON&#211;MICOS\3-IPC\2022\Gr&#225;ficos.xlsx" TargetMode="Externa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oleObject" Target="https://d.docs.live.net/a413b3be1cc3406f/4-INDICADORES%20ECON&#211;MICOS/3-IPC/2022/Paises/IPC%20total%20y%20de%20alimentos%20y%20bebidas%20no%20alcoh&#243;licas%20pa&#237;ses%20regi&#243;n%20(3)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2022/Paises/IPC%20total%20y%20de%20alimentos%20y%20bebidas%20no%20alcoh&#243;licas%20pa&#237;ses%20regi&#243;n%20(3)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2022/Paises/IPC%20total%20y%20de%20alimentos%20y%20bebidas%20no%20alcoh&#243;licas%20pa&#237;ses%20regi&#243;n%20(3)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7.xml"/><Relationship Id="rId2" Type="http://schemas.microsoft.com/office/2011/relationships/chartStyle" Target="style17.xml"/><Relationship Id="rId1" Type="http://schemas.openxmlformats.org/officeDocument/2006/relationships/oleObject" Target="https://d.docs.live.net/a413b3be1cc3406f/4-INDICADORES%20ECON&#211;MICOS/3-IPC/2022/Paises/IPC%20total%20y%20de%20alimentos%20y%20bebidas%20no%20alcoh&#243;licas%20pa&#237;ses%20regi&#243;n%20(3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2088027038914"/>
          <c:y val="2.7843380444811293E-2"/>
          <c:w val="0.78069792413730255"/>
          <c:h val="0.858267988755474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Salida!$O$4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E7E6E6">
                <a:lumMod val="50000"/>
              </a:srgbClr>
            </a:solidFill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>
                        <a:lumMod val="50000"/>
                      </a:schemeClr>
                    </a:solidFill>
                    <a:latin typeface="+mn-lt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Salida!$P$3:$R$3</c:f>
              <c:strCache>
                <c:ptCount val="3"/>
                <c:pt idx="0">
                  <c:v>Mensual</c:v>
                </c:pt>
                <c:pt idx="1">
                  <c:v>Año corrido</c:v>
                </c:pt>
                <c:pt idx="2">
                  <c:v>Anual</c:v>
                </c:pt>
              </c:strCache>
            </c:strRef>
          </c:cat>
          <c:val>
            <c:numRef>
              <c:f>Salida!$P$4:$R$4</c:f>
              <c:numCache>
                <c:formatCode>0.00</c:formatCode>
                <c:ptCount val="3"/>
                <c:pt idx="0">
                  <c:v>1.61</c:v>
                </c:pt>
                <c:pt idx="1">
                  <c:v>21.19</c:v>
                </c:pt>
                <c:pt idx="2">
                  <c:v>26.62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63-4057-BF6A-8FC561F60448}"/>
            </c:ext>
          </c:extLst>
        </c:ser>
        <c:ser>
          <c:idx val="1"/>
          <c:order val="1"/>
          <c:tx>
            <c:strRef>
              <c:f>Salida!$O$5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B0F0"/>
            </a:solidFill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>
                        <a:lumMod val="50000"/>
                      </a:schemeClr>
                    </a:solidFill>
                    <a:latin typeface="+mn-lt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Salida!$P$3:$R$3</c:f>
              <c:strCache>
                <c:ptCount val="3"/>
                <c:pt idx="0">
                  <c:v>Mensual</c:v>
                </c:pt>
                <c:pt idx="1">
                  <c:v>Año corrido</c:v>
                </c:pt>
                <c:pt idx="2">
                  <c:v>Anual</c:v>
                </c:pt>
              </c:strCache>
            </c:strRef>
          </c:cat>
          <c:val>
            <c:numRef>
              <c:f>Salida!$P$5:$R$5</c:f>
              <c:numCache>
                <c:formatCode>0.00</c:formatCode>
                <c:ptCount val="3"/>
                <c:pt idx="0">
                  <c:v>0.74</c:v>
                </c:pt>
                <c:pt idx="1">
                  <c:v>5.7</c:v>
                </c:pt>
                <c:pt idx="2">
                  <c:v>11.47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63-4057-BF6A-8FC561F6044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06837360"/>
        <c:axId val="506836576"/>
      </c:barChart>
      <c:catAx>
        <c:axId val="506837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endParaRPr lang="es-CO"/>
          </a:p>
        </c:txPr>
        <c:crossAx val="506836576"/>
        <c:crosses val="autoZero"/>
        <c:auto val="1"/>
        <c:lblAlgn val="ctr"/>
        <c:lblOffset val="100"/>
        <c:noMultiLvlLbl val="0"/>
      </c:catAx>
      <c:valAx>
        <c:axId val="50683657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>
                    <a:solidFill>
                      <a:schemeClr val="bg1">
                        <a:lumMod val="50000"/>
                      </a:schemeClr>
                    </a:solidFill>
                    <a:latin typeface="+mn-lt"/>
                  </a:defRPr>
                </a:pPr>
                <a:r>
                  <a:rPr lang="es-CO" dirty="0">
                    <a:solidFill>
                      <a:schemeClr val="bg1">
                        <a:lumMod val="50000"/>
                      </a:schemeClr>
                    </a:solidFill>
                    <a:latin typeface="+mn-lt"/>
                  </a:rPr>
                  <a:t>Variación (%)</a:t>
                </a:r>
              </a:p>
            </c:rich>
          </c:tx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endParaRPr lang="es-CO"/>
          </a:p>
        </c:txPr>
        <c:crossAx val="5068373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>
              <a:solidFill>
                <a:schemeClr val="bg1">
                  <a:lumMod val="50000"/>
                </a:schemeClr>
              </a:solidFill>
              <a:latin typeface="+mn-lt"/>
            </a:defRPr>
          </a:pPr>
          <a:endParaRPr lang="es-CO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Salida!$AR$5</c:f>
          <c:strCache>
            <c:ptCount val="1"/>
            <c:pt idx="0">
              <c:v>Carne de aves</c:v>
            </c:pt>
          </c:strCache>
        </c:strRef>
      </c:tx>
      <c:layout>
        <c:manualLayout>
          <c:xMode val="edge"/>
          <c:yMode val="edge"/>
          <c:x val="5.9279236801574604E-2"/>
          <c:y val="1.4922614685872504E-2"/>
        </c:manualLayout>
      </c:layout>
      <c:overlay val="0"/>
      <c:spPr>
        <a:solidFill>
          <a:srgbClr val="C0000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ctr">
            <a:defRPr sz="1400" b="1" i="0" u="none" strike="noStrike" kern="1200" spc="0" baseline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0920447074E-2"/>
          <c:y val="1.6131142071209068E-2"/>
          <c:w val="0.91518113083497699"/>
          <c:h val="0.78404908664709172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dLbl>
              <c:idx val="48"/>
              <c:spPr>
                <a:solidFill>
                  <a:srgbClr val="C00000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C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31-40F2-82ED-2C8C3962D995}"/>
                </c:ext>
              </c:extLst>
            </c:dLbl>
            <c:spPr>
              <a:solidFill>
                <a:srgbClr val="C000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Septiembre-2019</c:v>
                </c:pt>
                <c:pt idx="1">
                  <c:v>Octubre-2019</c:v>
                </c:pt>
                <c:pt idx="2">
                  <c:v>Noviembre-2019</c:v>
                </c:pt>
                <c:pt idx="3">
                  <c:v>Diciembre-2019</c:v>
                </c:pt>
                <c:pt idx="4">
                  <c:v>Enero-2020</c:v>
                </c:pt>
                <c:pt idx="5">
                  <c:v>Febrero-2020</c:v>
                </c:pt>
                <c:pt idx="6">
                  <c:v>Marzo-2020</c:v>
                </c:pt>
                <c:pt idx="7">
                  <c:v>Abril-2020</c:v>
                </c:pt>
                <c:pt idx="8">
                  <c:v>Mayo-2020</c:v>
                </c:pt>
                <c:pt idx="9">
                  <c:v>Junio-2020</c:v>
                </c:pt>
                <c:pt idx="10">
                  <c:v>Julio-2020</c:v>
                </c:pt>
                <c:pt idx="11">
                  <c:v>Agosto-2020</c:v>
                </c:pt>
                <c:pt idx="12">
                  <c:v>Septiembre-2020</c:v>
                </c:pt>
                <c:pt idx="13">
                  <c:v>Octubre-2020</c:v>
                </c:pt>
                <c:pt idx="14">
                  <c:v>Noviembre-2020</c:v>
                </c:pt>
                <c:pt idx="15">
                  <c:v>Diciembre-2020</c:v>
                </c:pt>
                <c:pt idx="16">
                  <c:v>Enero-2021</c:v>
                </c:pt>
                <c:pt idx="17">
                  <c:v>Febrero-2021</c:v>
                </c:pt>
                <c:pt idx="18">
                  <c:v>Marzo-2021</c:v>
                </c:pt>
                <c:pt idx="19">
                  <c:v>Abril-2021</c:v>
                </c:pt>
                <c:pt idx="20">
                  <c:v>Mayo-2021</c:v>
                </c:pt>
                <c:pt idx="21">
                  <c:v>Junio-2021</c:v>
                </c:pt>
                <c:pt idx="22">
                  <c:v>Julio-2021</c:v>
                </c:pt>
                <c:pt idx="23">
                  <c:v>Agosto-2021</c:v>
                </c:pt>
                <c:pt idx="24">
                  <c:v>Septiembre-2021</c:v>
                </c:pt>
                <c:pt idx="25">
                  <c:v>Octubre-2021</c:v>
                </c:pt>
                <c:pt idx="26">
                  <c:v>Noviembre-2021</c:v>
                </c:pt>
                <c:pt idx="27">
                  <c:v>Diciembre-2021</c:v>
                </c:pt>
                <c:pt idx="28">
                  <c:v>Enero-2022</c:v>
                </c:pt>
                <c:pt idx="29">
                  <c:v>Febrero-2022</c:v>
                </c:pt>
                <c:pt idx="30">
                  <c:v>Marzo-2022</c:v>
                </c:pt>
                <c:pt idx="31">
                  <c:v>Abril-2022</c:v>
                </c:pt>
                <c:pt idx="32">
                  <c:v>Mayo-2022</c:v>
                </c:pt>
                <c:pt idx="33">
                  <c:v>Junio-2022</c:v>
                </c:pt>
                <c:pt idx="34">
                  <c:v>Julio-2022</c:v>
                </c:pt>
                <c:pt idx="35">
                  <c:v>Agosto-2022</c:v>
                </c:pt>
                <c:pt idx="36">
                  <c:v>Septiembre-2022</c:v>
                </c:pt>
                <c:pt idx="37">
                  <c:v>Octubre-2022</c:v>
                </c:pt>
                <c:pt idx="38">
                  <c:v>Noviembre-2022</c:v>
                </c:pt>
                <c:pt idx="39">
                  <c:v>Diciembre-2022</c:v>
                </c:pt>
                <c:pt idx="40">
                  <c:v>Enero-2023</c:v>
                </c:pt>
                <c:pt idx="41">
                  <c:v>Febrero-2023</c:v>
                </c:pt>
                <c:pt idx="42">
                  <c:v>Marzo-2023</c:v>
                </c:pt>
                <c:pt idx="43">
                  <c:v>Abril-2023</c:v>
                </c:pt>
                <c:pt idx="44">
                  <c:v>Mayo-2023</c:v>
                </c:pt>
                <c:pt idx="45">
                  <c:v>Junio-2023</c:v>
                </c:pt>
                <c:pt idx="46">
                  <c:v>Julio-2023</c:v>
                </c:pt>
                <c:pt idx="47">
                  <c:v>Agosto-2023</c:v>
                </c:pt>
                <c:pt idx="48">
                  <c:v>Septiembre-2023</c:v>
                </c:pt>
              </c:strCache>
            </c:strRef>
          </c:cat>
          <c:val>
            <c:numRef>
              <c:f>Salida!$AR$31:$AR$79</c:f>
              <c:numCache>
                <c:formatCode>0.00</c:formatCode>
                <c:ptCount val="49"/>
                <c:pt idx="0">
                  <c:v>3.0160264188618271</c:v>
                </c:pt>
                <c:pt idx="1">
                  <c:v>4.6151218754851868</c:v>
                </c:pt>
                <c:pt idx="2">
                  <c:v>3.8949712268856018</c:v>
                </c:pt>
                <c:pt idx="3">
                  <c:v>3.9143089999999887</c:v>
                </c:pt>
                <c:pt idx="4">
                  <c:v>3.6771300448430679</c:v>
                </c:pt>
                <c:pt idx="5">
                  <c:v>3.4506693108577053</c:v>
                </c:pt>
                <c:pt idx="6">
                  <c:v>3.2407864835490585</c:v>
                </c:pt>
                <c:pt idx="7">
                  <c:v>1.9775678866587896</c:v>
                </c:pt>
                <c:pt idx="8">
                  <c:v>1.9613640843682276</c:v>
                </c:pt>
                <c:pt idx="9">
                  <c:v>3.8760452533202141</c:v>
                </c:pt>
                <c:pt idx="10">
                  <c:v>5.8158954710678614</c:v>
                </c:pt>
                <c:pt idx="11">
                  <c:v>6.3277500244881963</c:v>
                </c:pt>
                <c:pt idx="12">
                  <c:v>5.4330862270776521</c:v>
                </c:pt>
                <c:pt idx="13">
                  <c:v>4.2135922330097202</c:v>
                </c:pt>
                <c:pt idx="14">
                  <c:v>3.4785969658904321</c:v>
                </c:pt>
                <c:pt idx="15">
                  <c:v>4.0761383497243173</c:v>
                </c:pt>
                <c:pt idx="16">
                  <c:v>6.0457516339869244</c:v>
                </c:pt>
                <c:pt idx="17">
                  <c:v>6.8340841560433176</c:v>
                </c:pt>
                <c:pt idx="18">
                  <c:v>8.6324050148339495</c:v>
                </c:pt>
                <c:pt idx="19">
                  <c:v>11.81862035697057</c:v>
                </c:pt>
                <c:pt idx="20">
                  <c:v>17.670372160463984</c:v>
                </c:pt>
                <c:pt idx="21">
                  <c:v>20.958424093190644</c:v>
                </c:pt>
                <c:pt idx="22">
                  <c:v>21.186519357534124</c:v>
                </c:pt>
                <c:pt idx="23">
                  <c:v>22.192538000921218</c:v>
                </c:pt>
                <c:pt idx="24">
                  <c:v>23.831991858636314</c:v>
                </c:pt>
                <c:pt idx="25">
                  <c:v>25.47978386435625</c:v>
                </c:pt>
                <c:pt idx="26">
                  <c:v>26.108880380987955</c:v>
                </c:pt>
                <c:pt idx="27">
                  <c:v>26.352288488210803</c:v>
                </c:pt>
                <c:pt idx="28">
                  <c:v>26.846732529683663</c:v>
                </c:pt>
                <c:pt idx="29">
                  <c:v>26.93</c:v>
                </c:pt>
                <c:pt idx="30">
                  <c:v>25.7</c:v>
                </c:pt>
                <c:pt idx="31">
                  <c:v>24.82</c:v>
                </c:pt>
                <c:pt idx="32">
                  <c:v>20.09</c:v>
                </c:pt>
                <c:pt idx="33">
                  <c:v>16.809999999999999</c:v>
                </c:pt>
                <c:pt idx="34">
                  <c:v>16.63</c:v>
                </c:pt>
                <c:pt idx="35">
                  <c:v>16.32</c:v>
                </c:pt>
                <c:pt idx="36">
                  <c:v>16.420000000000002</c:v>
                </c:pt>
                <c:pt idx="37">
                  <c:v>16.75</c:v>
                </c:pt>
                <c:pt idx="38">
                  <c:v>16.75</c:v>
                </c:pt>
                <c:pt idx="39">
                  <c:v>16.25</c:v>
                </c:pt>
                <c:pt idx="40">
                  <c:v>14.77</c:v>
                </c:pt>
                <c:pt idx="41">
                  <c:v>13.78</c:v>
                </c:pt>
                <c:pt idx="42">
                  <c:v>12.45</c:v>
                </c:pt>
                <c:pt idx="43">
                  <c:v>12.24</c:v>
                </c:pt>
                <c:pt idx="44">
                  <c:v>12.03</c:v>
                </c:pt>
                <c:pt idx="45">
                  <c:v>11.12</c:v>
                </c:pt>
                <c:pt idx="46">
                  <c:v>10.54</c:v>
                </c:pt>
                <c:pt idx="47">
                  <c:v>10.36</c:v>
                </c:pt>
                <c:pt idx="48">
                  <c:v>9.76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A031-40F2-82ED-2C8C3962D9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rgbClr val="C00000">
                  <a:alpha val="19000"/>
                </a:srgb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Salida!$AO$5</c:f>
          <c:strCache>
            <c:ptCount val="1"/>
            <c:pt idx="0">
              <c:v>Leche</c:v>
            </c:pt>
          </c:strCache>
        </c:strRef>
      </c:tx>
      <c:layout>
        <c:manualLayout>
          <c:xMode val="edge"/>
          <c:yMode val="edge"/>
          <c:x val="0.13753402366863907"/>
          <c:y val="2.3599745151994977E-2"/>
        </c:manualLayout>
      </c:layout>
      <c:overlay val="0"/>
      <c:spPr>
        <a:solidFill>
          <a:srgbClr val="2F5F9B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2F5F9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0920447074E-2"/>
          <c:y val="1.6131142071209068E-2"/>
          <c:w val="0.91518113083497699"/>
          <c:h val="0.77241307401670922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rgbClr val="2F5F9B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48"/>
              <c:spPr>
                <a:solidFill>
                  <a:srgbClr val="2F5F9B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2F5F9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26C-49DC-A02A-64E0ADBE00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Septiembre-2019</c:v>
                </c:pt>
                <c:pt idx="1">
                  <c:v>Octubre-2019</c:v>
                </c:pt>
                <c:pt idx="2">
                  <c:v>Noviembre-2019</c:v>
                </c:pt>
                <c:pt idx="3">
                  <c:v>Diciembre-2019</c:v>
                </c:pt>
                <c:pt idx="4">
                  <c:v>Enero-2020</c:v>
                </c:pt>
                <c:pt idx="5">
                  <c:v>Febrero-2020</c:v>
                </c:pt>
                <c:pt idx="6">
                  <c:v>Marzo-2020</c:v>
                </c:pt>
                <c:pt idx="7">
                  <c:v>Abril-2020</c:v>
                </c:pt>
                <c:pt idx="8">
                  <c:v>Mayo-2020</c:v>
                </c:pt>
                <c:pt idx="9">
                  <c:v>Junio-2020</c:v>
                </c:pt>
                <c:pt idx="10">
                  <c:v>Julio-2020</c:v>
                </c:pt>
                <c:pt idx="11">
                  <c:v>Agosto-2020</c:v>
                </c:pt>
                <c:pt idx="12">
                  <c:v>Septiembre-2020</c:v>
                </c:pt>
                <c:pt idx="13">
                  <c:v>Octubre-2020</c:v>
                </c:pt>
                <c:pt idx="14">
                  <c:v>Noviembre-2020</c:v>
                </c:pt>
                <c:pt idx="15">
                  <c:v>Diciembre-2020</c:v>
                </c:pt>
                <c:pt idx="16">
                  <c:v>Enero-2021</c:v>
                </c:pt>
                <c:pt idx="17">
                  <c:v>Febrero-2021</c:v>
                </c:pt>
                <c:pt idx="18">
                  <c:v>Marzo-2021</c:v>
                </c:pt>
                <c:pt idx="19">
                  <c:v>Abril-2021</c:v>
                </c:pt>
                <c:pt idx="20">
                  <c:v>Mayo-2021</c:v>
                </c:pt>
                <c:pt idx="21">
                  <c:v>Junio-2021</c:v>
                </c:pt>
                <c:pt idx="22">
                  <c:v>Julio-2021</c:v>
                </c:pt>
                <c:pt idx="23">
                  <c:v>Agosto-2021</c:v>
                </c:pt>
                <c:pt idx="24">
                  <c:v>Septiembre-2021</c:v>
                </c:pt>
                <c:pt idx="25">
                  <c:v>Octubre-2021</c:v>
                </c:pt>
                <c:pt idx="26">
                  <c:v>Noviembre-2021</c:v>
                </c:pt>
                <c:pt idx="27">
                  <c:v>Diciembre-2021</c:v>
                </c:pt>
                <c:pt idx="28">
                  <c:v>Enero-2022</c:v>
                </c:pt>
                <c:pt idx="29">
                  <c:v>Febrero-2022</c:v>
                </c:pt>
                <c:pt idx="30">
                  <c:v>Marzo-2022</c:v>
                </c:pt>
                <c:pt idx="31">
                  <c:v>Abril-2022</c:v>
                </c:pt>
                <c:pt idx="32">
                  <c:v>Mayo-2022</c:v>
                </c:pt>
                <c:pt idx="33">
                  <c:v>Junio-2022</c:v>
                </c:pt>
                <c:pt idx="34">
                  <c:v>Julio-2022</c:v>
                </c:pt>
                <c:pt idx="35">
                  <c:v>Agosto-2022</c:v>
                </c:pt>
                <c:pt idx="36">
                  <c:v>Septiembre-2022</c:v>
                </c:pt>
                <c:pt idx="37">
                  <c:v>Octubre-2022</c:v>
                </c:pt>
                <c:pt idx="38">
                  <c:v>Noviembre-2022</c:v>
                </c:pt>
                <c:pt idx="39">
                  <c:v>Diciembre-2022</c:v>
                </c:pt>
                <c:pt idx="40">
                  <c:v>Enero-2023</c:v>
                </c:pt>
                <c:pt idx="41">
                  <c:v>Febrero-2023</c:v>
                </c:pt>
                <c:pt idx="42">
                  <c:v>Marzo-2023</c:v>
                </c:pt>
                <c:pt idx="43">
                  <c:v>Abril-2023</c:v>
                </c:pt>
                <c:pt idx="44">
                  <c:v>Mayo-2023</c:v>
                </c:pt>
                <c:pt idx="45">
                  <c:v>Junio-2023</c:v>
                </c:pt>
                <c:pt idx="46">
                  <c:v>Julio-2023</c:v>
                </c:pt>
                <c:pt idx="47">
                  <c:v>Agosto-2023</c:v>
                </c:pt>
                <c:pt idx="48">
                  <c:v>Septiembre-2023</c:v>
                </c:pt>
              </c:strCache>
            </c:strRef>
          </c:cat>
          <c:val>
            <c:numRef>
              <c:f>Salida!$AO$31:$AO$79</c:f>
              <c:numCache>
                <c:formatCode>0.00</c:formatCode>
                <c:ptCount val="49"/>
                <c:pt idx="0">
                  <c:v>3.6155192378160876</c:v>
                </c:pt>
                <c:pt idx="1">
                  <c:v>4.5053391074574307</c:v>
                </c:pt>
                <c:pt idx="2">
                  <c:v>5.1408647775656959</c:v>
                </c:pt>
                <c:pt idx="3">
                  <c:v>5.3832860000000267</c:v>
                </c:pt>
                <c:pt idx="4">
                  <c:v>5.2804295942720785</c:v>
                </c:pt>
                <c:pt idx="5">
                  <c:v>6.1078557950144017</c:v>
                </c:pt>
                <c:pt idx="6">
                  <c:v>7.046979865771803</c:v>
                </c:pt>
                <c:pt idx="7">
                  <c:v>7.9299488390397528</c:v>
                </c:pt>
                <c:pt idx="8">
                  <c:v>8.3398821218074772</c:v>
                </c:pt>
                <c:pt idx="9">
                  <c:v>8.3505255919048977</c:v>
                </c:pt>
                <c:pt idx="10">
                  <c:v>8.3889324960753555</c:v>
                </c:pt>
                <c:pt idx="11">
                  <c:v>8.5719890153001188</c:v>
                </c:pt>
                <c:pt idx="12">
                  <c:v>6.6692367000771071</c:v>
                </c:pt>
                <c:pt idx="13">
                  <c:v>6.0388553928605546</c:v>
                </c:pt>
                <c:pt idx="14">
                  <c:v>5.5275425744458317</c:v>
                </c:pt>
                <c:pt idx="15">
                  <c:v>5.253882479997813</c:v>
                </c:pt>
                <c:pt idx="16">
                  <c:v>5.487862472844057</c:v>
                </c:pt>
                <c:pt idx="17">
                  <c:v>4.3335829277424125</c:v>
                </c:pt>
                <c:pt idx="18">
                  <c:v>3.0333763599483774</c:v>
                </c:pt>
                <c:pt idx="19">
                  <c:v>2.2971741112123993</c:v>
                </c:pt>
                <c:pt idx="20">
                  <c:v>2.38462235923474</c:v>
                </c:pt>
                <c:pt idx="21">
                  <c:v>3.1915858192039082</c:v>
                </c:pt>
                <c:pt idx="22">
                  <c:v>3.385534534262689</c:v>
                </c:pt>
                <c:pt idx="23">
                  <c:v>3.6766034327010004</c:v>
                </c:pt>
                <c:pt idx="24">
                  <c:v>5.0144560896277568</c:v>
                </c:pt>
                <c:pt idx="25">
                  <c:v>6.9404332129963819</c:v>
                </c:pt>
                <c:pt idx="26">
                  <c:v>10.223584565452583</c:v>
                </c:pt>
                <c:pt idx="27">
                  <c:v>12.783988460151448</c:v>
                </c:pt>
                <c:pt idx="28">
                  <c:v>16.780085959885355</c:v>
                </c:pt>
                <c:pt idx="29">
                  <c:v>22.64</c:v>
                </c:pt>
                <c:pt idx="30">
                  <c:v>26.41</c:v>
                </c:pt>
                <c:pt idx="31">
                  <c:v>32.119999999999997</c:v>
                </c:pt>
                <c:pt idx="32">
                  <c:v>35.9</c:v>
                </c:pt>
                <c:pt idx="33">
                  <c:v>37.72</c:v>
                </c:pt>
                <c:pt idx="34">
                  <c:v>38.15</c:v>
                </c:pt>
                <c:pt idx="35">
                  <c:v>38.01</c:v>
                </c:pt>
                <c:pt idx="36">
                  <c:v>36.770000000000003</c:v>
                </c:pt>
                <c:pt idx="37">
                  <c:v>35.49</c:v>
                </c:pt>
                <c:pt idx="38">
                  <c:v>34.65</c:v>
                </c:pt>
                <c:pt idx="39">
                  <c:v>36.65</c:v>
                </c:pt>
                <c:pt idx="40">
                  <c:v>35.979999999999997</c:v>
                </c:pt>
                <c:pt idx="41">
                  <c:v>34.549999999999997</c:v>
                </c:pt>
                <c:pt idx="42">
                  <c:v>32.659999999999997</c:v>
                </c:pt>
                <c:pt idx="43">
                  <c:v>27.83</c:v>
                </c:pt>
                <c:pt idx="44">
                  <c:v>23.87</c:v>
                </c:pt>
                <c:pt idx="45">
                  <c:v>21.82</c:v>
                </c:pt>
                <c:pt idx="46">
                  <c:v>20.76</c:v>
                </c:pt>
                <c:pt idx="47">
                  <c:v>20.77</c:v>
                </c:pt>
                <c:pt idx="48">
                  <c:v>20.34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226C-49DC-A02A-64E0ADBE00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Salida!$AU$5</c:f>
          <c:strCache>
            <c:ptCount val="1"/>
            <c:pt idx="0">
              <c:v>Pan</c:v>
            </c:pt>
          </c:strCache>
        </c:strRef>
      </c:tx>
      <c:layout>
        <c:manualLayout>
          <c:xMode val="edge"/>
          <c:yMode val="edge"/>
          <c:x val="8.7816063877689365E-2"/>
          <c:y val="2.7938310385056207E-2"/>
        </c:manualLayout>
      </c:layout>
      <c:overlay val="0"/>
      <c:spPr>
        <a:solidFill>
          <a:srgbClr val="00B05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ctr">
            <a:defRPr sz="1400" b="1" i="0" u="none" strike="noStrike" kern="1200" spc="0" baseline="0">
              <a:solidFill>
                <a:srgbClr val="00B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0920447074E-2"/>
          <c:y val="1.6131142071209068E-2"/>
          <c:w val="0.91518113083497699"/>
          <c:h val="0.77885820578122356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Pt>
            <c:idx val="48"/>
            <c:marker>
              <c:symbol val="circle"/>
              <c:size val="3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D9B1-4427-8E22-98F12310F276}"/>
              </c:ext>
            </c:extLst>
          </c:dPt>
          <c:dLbls>
            <c:dLbl>
              <c:idx val="48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9B1-4427-8E22-98F12310F276}"/>
                </c:ext>
              </c:extLst>
            </c:dLbl>
            <c:spPr>
              <a:solidFill>
                <a:srgbClr val="00B050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B05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Septiembre-2019</c:v>
                </c:pt>
                <c:pt idx="1">
                  <c:v>Octubre-2019</c:v>
                </c:pt>
                <c:pt idx="2">
                  <c:v>Noviembre-2019</c:v>
                </c:pt>
                <c:pt idx="3">
                  <c:v>Diciembre-2019</c:v>
                </c:pt>
                <c:pt idx="4">
                  <c:v>Enero-2020</c:v>
                </c:pt>
                <c:pt idx="5">
                  <c:v>Febrero-2020</c:v>
                </c:pt>
                <c:pt idx="6">
                  <c:v>Marzo-2020</c:v>
                </c:pt>
                <c:pt idx="7">
                  <c:v>Abril-2020</c:v>
                </c:pt>
                <c:pt idx="8">
                  <c:v>Mayo-2020</c:v>
                </c:pt>
                <c:pt idx="9">
                  <c:v>Junio-2020</c:v>
                </c:pt>
                <c:pt idx="10">
                  <c:v>Julio-2020</c:v>
                </c:pt>
                <c:pt idx="11">
                  <c:v>Agosto-2020</c:v>
                </c:pt>
                <c:pt idx="12">
                  <c:v>Septiembre-2020</c:v>
                </c:pt>
                <c:pt idx="13">
                  <c:v>Octubre-2020</c:v>
                </c:pt>
                <c:pt idx="14">
                  <c:v>Noviembre-2020</c:v>
                </c:pt>
                <c:pt idx="15">
                  <c:v>Diciembre-2020</c:v>
                </c:pt>
                <c:pt idx="16">
                  <c:v>Enero-2021</c:v>
                </c:pt>
                <c:pt idx="17">
                  <c:v>Febrero-2021</c:v>
                </c:pt>
                <c:pt idx="18">
                  <c:v>Marzo-2021</c:v>
                </c:pt>
                <c:pt idx="19">
                  <c:v>Abril-2021</c:v>
                </c:pt>
                <c:pt idx="20">
                  <c:v>Mayo-2021</c:v>
                </c:pt>
                <c:pt idx="21">
                  <c:v>Junio-2021</c:v>
                </c:pt>
                <c:pt idx="22">
                  <c:v>Julio-2021</c:v>
                </c:pt>
                <c:pt idx="23">
                  <c:v>Agosto-2021</c:v>
                </c:pt>
                <c:pt idx="24">
                  <c:v>Septiembre-2021</c:v>
                </c:pt>
                <c:pt idx="25">
                  <c:v>Octubre-2021</c:v>
                </c:pt>
                <c:pt idx="26">
                  <c:v>Noviembre-2021</c:v>
                </c:pt>
                <c:pt idx="27">
                  <c:v>Diciembre-2021</c:v>
                </c:pt>
                <c:pt idx="28">
                  <c:v>Enero-2022</c:v>
                </c:pt>
                <c:pt idx="29">
                  <c:v>Febrero-2022</c:v>
                </c:pt>
                <c:pt idx="30">
                  <c:v>Marzo-2022</c:v>
                </c:pt>
                <c:pt idx="31">
                  <c:v>Abril-2022</c:v>
                </c:pt>
                <c:pt idx="32">
                  <c:v>Mayo-2022</c:v>
                </c:pt>
                <c:pt idx="33">
                  <c:v>Junio-2022</c:v>
                </c:pt>
                <c:pt idx="34">
                  <c:v>Julio-2022</c:v>
                </c:pt>
                <c:pt idx="35">
                  <c:v>Agosto-2022</c:v>
                </c:pt>
                <c:pt idx="36">
                  <c:v>Septiembre-2022</c:v>
                </c:pt>
                <c:pt idx="37">
                  <c:v>Octubre-2022</c:v>
                </c:pt>
                <c:pt idx="38">
                  <c:v>Noviembre-2022</c:v>
                </c:pt>
                <c:pt idx="39">
                  <c:v>Diciembre-2022</c:v>
                </c:pt>
                <c:pt idx="40">
                  <c:v>Enero-2023</c:v>
                </c:pt>
                <c:pt idx="41">
                  <c:v>Febrero-2023</c:v>
                </c:pt>
                <c:pt idx="42">
                  <c:v>Marzo-2023</c:v>
                </c:pt>
                <c:pt idx="43">
                  <c:v>Abril-2023</c:v>
                </c:pt>
                <c:pt idx="44">
                  <c:v>Mayo-2023</c:v>
                </c:pt>
                <c:pt idx="45">
                  <c:v>Junio-2023</c:v>
                </c:pt>
                <c:pt idx="46">
                  <c:v>Julio-2023</c:v>
                </c:pt>
                <c:pt idx="47">
                  <c:v>Agosto-2023</c:v>
                </c:pt>
                <c:pt idx="48">
                  <c:v>Septiembre-2023</c:v>
                </c:pt>
              </c:strCache>
            </c:strRef>
          </c:cat>
          <c:val>
            <c:numRef>
              <c:f>Salida!$AU$31:$AU$79</c:f>
              <c:numCache>
                <c:formatCode>0.00</c:formatCode>
                <c:ptCount val="49"/>
                <c:pt idx="0">
                  <c:v>2.9741697858960663</c:v>
                </c:pt>
                <c:pt idx="1">
                  <c:v>3.9370840895341672</c:v>
                </c:pt>
                <c:pt idx="2">
                  <c:v>3.8191848398255246</c:v>
                </c:pt>
                <c:pt idx="3">
                  <c:v>3.3262729999999863</c:v>
                </c:pt>
                <c:pt idx="4">
                  <c:v>2.8611166302404172</c:v>
                </c:pt>
                <c:pt idx="5">
                  <c:v>2.7043090638930352</c:v>
                </c:pt>
                <c:pt idx="6">
                  <c:v>2.5519287833827917</c:v>
                </c:pt>
                <c:pt idx="7">
                  <c:v>3.1598696553767098</c:v>
                </c:pt>
                <c:pt idx="8">
                  <c:v>3.7758228723929932</c:v>
                </c:pt>
                <c:pt idx="9">
                  <c:v>3.5417278152822576</c:v>
                </c:pt>
                <c:pt idx="10">
                  <c:v>3.5818856138981232</c:v>
                </c:pt>
                <c:pt idx="11">
                  <c:v>3.8689608243413858</c:v>
                </c:pt>
                <c:pt idx="12">
                  <c:v>3.4839833543017562</c:v>
                </c:pt>
                <c:pt idx="13">
                  <c:v>3.544794188861971</c:v>
                </c:pt>
                <c:pt idx="14">
                  <c:v>3.0469578632726098</c:v>
                </c:pt>
                <c:pt idx="15">
                  <c:v>3.4296475592418005</c:v>
                </c:pt>
                <c:pt idx="16">
                  <c:v>3.7473440216341487</c:v>
                </c:pt>
                <c:pt idx="17">
                  <c:v>3.8773148148148096</c:v>
                </c:pt>
                <c:pt idx="18">
                  <c:v>4.3499228395061778</c:v>
                </c:pt>
                <c:pt idx="19">
                  <c:v>4.7190581028046381</c:v>
                </c:pt>
                <c:pt idx="20">
                  <c:v>4.9909515191923077</c:v>
                </c:pt>
                <c:pt idx="21">
                  <c:v>4.6773126712652271</c:v>
                </c:pt>
                <c:pt idx="22">
                  <c:v>4.6829360218599874</c:v>
                </c:pt>
                <c:pt idx="23">
                  <c:v>4.7356106691623694</c:v>
                </c:pt>
                <c:pt idx="24">
                  <c:v>5.8262414663798694</c:v>
                </c:pt>
                <c:pt idx="25">
                  <c:v>6.641099990646353</c:v>
                </c:pt>
                <c:pt idx="26">
                  <c:v>8.8238046224384732</c:v>
                </c:pt>
                <c:pt idx="27">
                  <c:v>11.331524281837744</c:v>
                </c:pt>
                <c:pt idx="28">
                  <c:v>15.006516477378511</c:v>
                </c:pt>
                <c:pt idx="29">
                  <c:v>17.989999999999998</c:v>
                </c:pt>
                <c:pt idx="30">
                  <c:v>19.309999999999999</c:v>
                </c:pt>
                <c:pt idx="31">
                  <c:v>21.22</c:v>
                </c:pt>
                <c:pt idx="32">
                  <c:v>23.29</c:v>
                </c:pt>
                <c:pt idx="33">
                  <c:v>25.5</c:v>
                </c:pt>
                <c:pt idx="34">
                  <c:v>27.81</c:v>
                </c:pt>
                <c:pt idx="35">
                  <c:v>30.36</c:v>
                </c:pt>
                <c:pt idx="36">
                  <c:v>31.48</c:v>
                </c:pt>
                <c:pt idx="37">
                  <c:v>31.68</c:v>
                </c:pt>
                <c:pt idx="38">
                  <c:v>30.65</c:v>
                </c:pt>
                <c:pt idx="39">
                  <c:v>30.36</c:v>
                </c:pt>
                <c:pt idx="40">
                  <c:v>28.38</c:v>
                </c:pt>
                <c:pt idx="41">
                  <c:v>28.28</c:v>
                </c:pt>
                <c:pt idx="42">
                  <c:v>27.56</c:v>
                </c:pt>
                <c:pt idx="43">
                  <c:v>25.41</c:v>
                </c:pt>
                <c:pt idx="44">
                  <c:v>23.08</c:v>
                </c:pt>
                <c:pt idx="45">
                  <c:v>20.88</c:v>
                </c:pt>
                <c:pt idx="46">
                  <c:v>17.600000000000001</c:v>
                </c:pt>
                <c:pt idx="47">
                  <c:v>14.64</c:v>
                </c:pt>
                <c:pt idx="48">
                  <c:v>12.38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D9B1-4427-8E22-98F12310F2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6">
                  <a:lumMod val="40000"/>
                  <a:lumOff val="60000"/>
                </a:scheme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Salida!$AS$5</c:f>
          <c:strCache>
            <c:ptCount val="1"/>
            <c:pt idx="0">
              <c:v>Tomate</c:v>
            </c:pt>
          </c:strCache>
        </c:strRef>
      </c:tx>
      <c:layout>
        <c:manualLayout>
          <c:xMode val="edge"/>
          <c:yMode val="edge"/>
          <c:x val="0.11908777863631359"/>
          <c:y val="2.3599745151994971E-2"/>
        </c:manualLayout>
      </c:layout>
      <c:overlay val="0"/>
      <c:spPr>
        <a:solidFill>
          <a:srgbClr val="2F5F9B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ctr">
            <a:defRPr sz="1400" b="1" i="0" u="none" strike="noStrike" kern="1200" spc="0" baseline="0">
              <a:solidFill>
                <a:srgbClr val="2F5F9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0920447074E-2"/>
          <c:y val="1.6131142071209068E-2"/>
          <c:w val="0.91518113083497699"/>
          <c:h val="0.77885820578122356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rgbClr val="2F5F9B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395F9B"/>
              </a:solidFill>
              <a:ln w="9525">
                <a:solidFill>
                  <a:srgbClr val="395F9B"/>
                </a:solidFill>
              </a:ln>
              <a:effectLst/>
            </c:spPr>
          </c:marker>
          <c:dPt>
            <c:idx val="48"/>
            <c:marker>
              <c:symbol val="circle"/>
              <c:size val="3"/>
              <c:spPr>
                <a:solidFill>
                  <a:srgbClr val="395F9B"/>
                </a:solidFill>
                <a:ln w="9525">
                  <a:solidFill>
                    <a:srgbClr val="395F9B"/>
                  </a:solidFill>
                </a:ln>
                <a:effectLst/>
              </c:spPr>
            </c:marker>
            <c:bubble3D val="0"/>
            <c:spPr>
              <a:ln w="19050" cap="rnd">
                <a:solidFill>
                  <a:srgbClr val="2F5F9B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6B89-40AF-AACA-86B6080B52B2}"/>
              </c:ext>
            </c:extLst>
          </c:dPt>
          <c:dLbls>
            <c:dLbl>
              <c:idx val="48"/>
              <c:spPr>
                <a:solidFill>
                  <a:srgbClr val="395F9B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395F9B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89-40AF-AACA-86B6080B52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Septiembre-2019</c:v>
                </c:pt>
                <c:pt idx="1">
                  <c:v>Octubre-2019</c:v>
                </c:pt>
                <c:pt idx="2">
                  <c:v>Noviembre-2019</c:v>
                </c:pt>
                <c:pt idx="3">
                  <c:v>Diciembre-2019</c:v>
                </c:pt>
                <c:pt idx="4">
                  <c:v>Enero-2020</c:v>
                </c:pt>
                <c:pt idx="5">
                  <c:v>Febrero-2020</c:v>
                </c:pt>
                <c:pt idx="6">
                  <c:v>Marzo-2020</c:v>
                </c:pt>
                <c:pt idx="7">
                  <c:v>Abril-2020</c:v>
                </c:pt>
                <c:pt idx="8">
                  <c:v>Mayo-2020</c:v>
                </c:pt>
                <c:pt idx="9">
                  <c:v>Junio-2020</c:v>
                </c:pt>
                <c:pt idx="10">
                  <c:v>Julio-2020</c:v>
                </c:pt>
                <c:pt idx="11">
                  <c:v>Agosto-2020</c:v>
                </c:pt>
                <c:pt idx="12">
                  <c:v>Septiembre-2020</c:v>
                </c:pt>
                <c:pt idx="13">
                  <c:v>Octubre-2020</c:v>
                </c:pt>
                <c:pt idx="14">
                  <c:v>Noviembre-2020</c:v>
                </c:pt>
                <c:pt idx="15">
                  <c:v>Diciembre-2020</c:v>
                </c:pt>
                <c:pt idx="16">
                  <c:v>Enero-2021</c:v>
                </c:pt>
                <c:pt idx="17">
                  <c:v>Febrero-2021</c:v>
                </c:pt>
                <c:pt idx="18">
                  <c:v>Marzo-2021</c:v>
                </c:pt>
                <c:pt idx="19">
                  <c:v>Abril-2021</c:v>
                </c:pt>
                <c:pt idx="20">
                  <c:v>Mayo-2021</c:v>
                </c:pt>
                <c:pt idx="21">
                  <c:v>Junio-2021</c:v>
                </c:pt>
                <c:pt idx="22">
                  <c:v>Julio-2021</c:v>
                </c:pt>
                <c:pt idx="23">
                  <c:v>Agosto-2021</c:v>
                </c:pt>
                <c:pt idx="24">
                  <c:v>Septiembre-2021</c:v>
                </c:pt>
                <c:pt idx="25">
                  <c:v>Octubre-2021</c:v>
                </c:pt>
                <c:pt idx="26">
                  <c:v>Noviembre-2021</c:v>
                </c:pt>
                <c:pt idx="27">
                  <c:v>Diciembre-2021</c:v>
                </c:pt>
                <c:pt idx="28">
                  <c:v>Enero-2022</c:v>
                </c:pt>
                <c:pt idx="29">
                  <c:v>Febrero-2022</c:v>
                </c:pt>
                <c:pt idx="30">
                  <c:v>Marzo-2022</c:v>
                </c:pt>
                <c:pt idx="31">
                  <c:v>Abril-2022</c:v>
                </c:pt>
                <c:pt idx="32">
                  <c:v>Mayo-2022</c:v>
                </c:pt>
                <c:pt idx="33">
                  <c:v>Junio-2022</c:v>
                </c:pt>
                <c:pt idx="34">
                  <c:v>Julio-2022</c:v>
                </c:pt>
                <c:pt idx="35">
                  <c:v>Agosto-2022</c:v>
                </c:pt>
                <c:pt idx="36">
                  <c:v>Septiembre-2022</c:v>
                </c:pt>
                <c:pt idx="37">
                  <c:v>Octubre-2022</c:v>
                </c:pt>
                <c:pt idx="38">
                  <c:v>Noviembre-2022</c:v>
                </c:pt>
                <c:pt idx="39">
                  <c:v>Diciembre-2022</c:v>
                </c:pt>
                <c:pt idx="40">
                  <c:v>Enero-2023</c:v>
                </c:pt>
                <c:pt idx="41">
                  <c:v>Febrero-2023</c:v>
                </c:pt>
                <c:pt idx="42">
                  <c:v>Marzo-2023</c:v>
                </c:pt>
                <c:pt idx="43">
                  <c:v>Abril-2023</c:v>
                </c:pt>
                <c:pt idx="44">
                  <c:v>Mayo-2023</c:v>
                </c:pt>
                <c:pt idx="45">
                  <c:v>Junio-2023</c:v>
                </c:pt>
                <c:pt idx="46">
                  <c:v>Julio-2023</c:v>
                </c:pt>
                <c:pt idx="47">
                  <c:v>Agosto-2023</c:v>
                </c:pt>
                <c:pt idx="48">
                  <c:v>Septiembre-2023</c:v>
                </c:pt>
              </c:strCache>
            </c:strRef>
          </c:cat>
          <c:val>
            <c:numRef>
              <c:f>Salida!$AS$31:$AS$79</c:f>
              <c:numCache>
                <c:formatCode>0.00</c:formatCode>
                <c:ptCount val="49"/>
                <c:pt idx="0">
                  <c:v>5.4520420825465266</c:v>
                </c:pt>
                <c:pt idx="1">
                  <c:v>28.663900474912253</c:v>
                </c:pt>
                <c:pt idx="2">
                  <c:v>22.682932790224044</c:v>
                </c:pt>
                <c:pt idx="3">
                  <c:v>3.2688799999999816</c:v>
                </c:pt>
                <c:pt idx="4">
                  <c:v>-1.2532865907099051</c:v>
                </c:pt>
                <c:pt idx="5">
                  <c:v>30.931083553567817</c:v>
                </c:pt>
                <c:pt idx="6">
                  <c:v>38.37505303351719</c:v>
                </c:pt>
                <c:pt idx="7">
                  <c:v>16.70422259233861</c:v>
                </c:pt>
                <c:pt idx="8">
                  <c:v>-21.852664354964261</c:v>
                </c:pt>
                <c:pt idx="9">
                  <c:v>-31.209396942056557</c:v>
                </c:pt>
                <c:pt idx="10">
                  <c:v>-27.541081121272953</c:v>
                </c:pt>
                <c:pt idx="11">
                  <c:v>-13.854438642297652</c:v>
                </c:pt>
                <c:pt idx="12">
                  <c:v>9.051724137931032</c:v>
                </c:pt>
                <c:pt idx="13">
                  <c:v>-5.3827953354740714</c:v>
                </c:pt>
                <c:pt idx="14">
                  <c:v>11.363636363636374</c:v>
                </c:pt>
                <c:pt idx="15">
                  <c:v>14.787726951236451</c:v>
                </c:pt>
                <c:pt idx="16">
                  <c:v>34.241590485488587</c:v>
                </c:pt>
                <c:pt idx="17">
                  <c:v>9.1607794425898561</c:v>
                </c:pt>
                <c:pt idx="18">
                  <c:v>7.1516173539782244</c:v>
                </c:pt>
                <c:pt idx="19">
                  <c:v>4.0043653458697008</c:v>
                </c:pt>
                <c:pt idx="20">
                  <c:v>40.97618400796884</c:v>
                </c:pt>
                <c:pt idx="21">
                  <c:v>7.2975293332061568</c:v>
                </c:pt>
                <c:pt idx="22">
                  <c:v>8.8455618265777218</c:v>
                </c:pt>
                <c:pt idx="23">
                  <c:v>8.6474711119530099</c:v>
                </c:pt>
                <c:pt idx="24">
                  <c:v>-6.4640974967061879</c:v>
                </c:pt>
                <c:pt idx="25">
                  <c:v>1.6075734571760307</c:v>
                </c:pt>
                <c:pt idx="26">
                  <c:v>9.3144950287807404</c:v>
                </c:pt>
                <c:pt idx="27">
                  <c:v>9.0433608908385281</c:v>
                </c:pt>
                <c:pt idx="28">
                  <c:v>-1.6396694214875964</c:v>
                </c:pt>
                <c:pt idx="29">
                  <c:v>18.89</c:v>
                </c:pt>
                <c:pt idx="30">
                  <c:v>20.39</c:v>
                </c:pt>
                <c:pt idx="31">
                  <c:v>40.85</c:v>
                </c:pt>
                <c:pt idx="32">
                  <c:v>41.28</c:v>
                </c:pt>
                <c:pt idx="33">
                  <c:v>69.150000000000006</c:v>
                </c:pt>
                <c:pt idx="34">
                  <c:v>48.34</c:v>
                </c:pt>
                <c:pt idx="35">
                  <c:v>35.58</c:v>
                </c:pt>
                <c:pt idx="36">
                  <c:v>29.91</c:v>
                </c:pt>
                <c:pt idx="37">
                  <c:v>22.25</c:v>
                </c:pt>
                <c:pt idx="38">
                  <c:v>7.86</c:v>
                </c:pt>
                <c:pt idx="39">
                  <c:v>33.770000000000003</c:v>
                </c:pt>
                <c:pt idx="40">
                  <c:v>31.08</c:v>
                </c:pt>
                <c:pt idx="41">
                  <c:v>9.24</c:v>
                </c:pt>
                <c:pt idx="42">
                  <c:v>-11.17</c:v>
                </c:pt>
                <c:pt idx="43">
                  <c:v>-25.64</c:v>
                </c:pt>
                <c:pt idx="44">
                  <c:v>-40.79</c:v>
                </c:pt>
                <c:pt idx="45">
                  <c:v>-30.9</c:v>
                </c:pt>
                <c:pt idx="46">
                  <c:v>-9.41</c:v>
                </c:pt>
                <c:pt idx="47">
                  <c:v>14.22</c:v>
                </c:pt>
                <c:pt idx="48">
                  <c:v>68.319999999999993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6B89-40AF-AACA-86B6080B52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Salida!$AV$5</c:f>
          <c:strCache>
            <c:ptCount val="1"/>
            <c:pt idx="0">
              <c:v>Huevos</c:v>
            </c:pt>
          </c:strCache>
        </c:strRef>
      </c:tx>
      <c:layout>
        <c:manualLayout>
          <c:xMode val="edge"/>
          <c:yMode val="edge"/>
          <c:x val="9.4070406829414213E-2"/>
          <c:y val="3.2276875618117436E-2"/>
        </c:manualLayout>
      </c:layout>
      <c:overlay val="0"/>
      <c:spPr>
        <a:solidFill>
          <a:srgbClr val="C0000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ctr">
            <a:defRPr sz="1400" b="1" i="0" u="none" strike="noStrike" kern="1200" spc="0" baseline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3491236615E-2"/>
          <c:y val="1.2115528818150917E-2"/>
          <c:w val="0.91518113083497699"/>
          <c:h val="0.80922816241265216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Pt>
            <c:idx val="48"/>
            <c:marker>
              <c:symbol val="circle"/>
              <c:size val="3"/>
              <c:spPr>
                <a:solidFill>
                  <a:srgbClr val="C00000"/>
                </a:solidFill>
                <a:ln w="9525">
                  <a:solidFill>
                    <a:srgbClr val="C0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05AC-4B60-AA2E-69C6136611B9}"/>
              </c:ext>
            </c:extLst>
          </c:dPt>
          <c:dLbls>
            <c:dLbl>
              <c:idx val="48"/>
              <c:spPr>
                <a:solidFill>
                  <a:srgbClr val="C00000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C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5AC-4B60-AA2E-69C6136611B9}"/>
                </c:ext>
              </c:extLst>
            </c:dLbl>
            <c:spPr>
              <a:solidFill>
                <a:srgbClr val="C00000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C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Septiembre-2019</c:v>
                </c:pt>
                <c:pt idx="1">
                  <c:v>Octubre-2019</c:v>
                </c:pt>
                <c:pt idx="2">
                  <c:v>Noviembre-2019</c:v>
                </c:pt>
                <c:pt idx="3">
                  <c:v>Diciembre-2019</c:v>
                </c:pt>
                <c:pt idx="4">
                  <c:v>Enero-2020</c:v>
                </c:pt>
                <c:pt idx="5">
                  <c:v>Febrero-2020</c:v>
                </c:pt>
                <c:pt idx="6">
                  <c:v>Marzo-2020</c:v>
                </c:pt>
                <c:pt idx="7">
                  <c:v>Abril-2020</c:v>
                </c:pt>
                <c:pt idx="8">
                  <c:v>Mayo-2020</c:v>
                </c:pt>
                <c:pt idx="9">
                  <c:v>Junio-2020</c:v>
                </c:pt>
                <c:pt idx="10">
                  <c:v>Julio-2020</c:v>
                </c:pt>
                <c:pt idx="11">
                  <c:v>Agosto-2020</c:v>
                </c:pt>
                <c:pt idx="12">
                  <c:v>Septiembre-2020</c:v>
                </c:pt>
                <c:pt idx="13">
                  <c:v>Octubre-2020</c:v>
                </c:pt>
                <c:pt idx="14">
                  <c:v>Noviembre-2020</c:v>
                </c:pt>
                <c:pt idx="15">
                  <c:v>Diciembre-2020</c:v>
                </c:pt>
                <c:pt idx="16">
                  <c:v>Enero-2021</c:v>
                </c:pt>
                <c:pt idx="17">
                  <c:v>Febrero-2021</c:v>
                </c:pt>
                <c:pt idx="18">
                  <c:v>Marzo-2021</c:v>
                </c:pt>
                <c:pt idx="19">
                  <c:v>Abril-2021</c:v>
                </c:pt>
                <c:pt idx="20">
                  <c:v>Mayo-2021</c:v>
                </c:pt>
                <c:pt idx="21">
                  <c:v>Junio-2021</c:v>
                </c:pt>
                <c:pt idx="22">
                  <c:v>Julio-2021</c:v>
                </c:pt>
                <c:pt idx="23">
                  <c:v>Agosto-2021</c:v>
                </c:pt>
                <c:pt idx="24">
                  <c:v>Septiembre-2021</c:v>
                </c:pt>
                <c:pt idx="25">
                  <c:v>Octubre-2021</c:v>
                </c:pt>
                <c:pt idx="26">
                  <c:v>Noviembre-2021</c:v>
                </c:pt>
                <c:pt idx="27">
                  <c:v>Diciembre-2021</c:v>
                </c:pt>
                <c:pt idx="28">
                  <c:v>Enero-2022</c:v>
                </c:pt>
                <c:pt idx="29">
                  <c:v>Febrero-2022</c:v>
                </c:pt>
                <c:pt idx="30">
                  <c:v>Marzo-2022</c:v>
                </c:pt>
                <c:pt idx="31">
                  <c:v>Abril-2022</c:v>
                </c:pt>
                <c:pt idx="32">
                  <c:v>Mayo-2022</c:v>
                </c:pt>
                <c:pt idx="33">
                  <c:v>Junio-2022</c:v>
                </c:pt>
                <c:pt idx="34">
                  <c:v>Julio-2022</c:v>
                </c:pt>
                <c:pt idx="35">
                  <c:v>Agosto-2022</c:v>
                </c:pt>
                <c:pt idx="36">
                  <c:v>Septiembre-2022</c:v>
                </c:pt>
                <c:pt idx="37">
                  <c:v>Octubre-2022</c:v>
                </c:pt>
                <c:pt idx="38">
                  <c:v>Noviembre-2022</c:v>
                </c:pt>
                <c:pt idx="39">
                  <c:v>Diciembre-2022</c:v>
                </c:pt>
                <c:pt idx="40">
                  <c:v>Enero-2023</c:v>
                </c:pt>
                <c:pt idx="41">
                  <c:v>Febrero-2023</c:v>
                </c:pt>
                <c:pt idx="42">
                  <c:v>Marzo-2023</c:v>
                </c:pt>
                <c:pt idx="43">
                  <c:v>Abril-2023</c:v>
                </c:pt>
                <c:pt idx="44">
                  <c:v>Mayo-2023</c:v>
                </c:pt>
                <c:pt idx="45">
                  <c:v>Junio-2023</c:v>
                </c:pt>
                <c:pt idx="46">
                  <c:v>Julio-2023</c:v>
                </c:pt>
                <c:pt idx="47">
                  <c:v>Agosto-2023</c:v>
                </c:pt>
                <c:pt idx="48">
                  <c:v>Septiembre-2023</c:v>
                </c:pt>
              </c:strCache>
            </c:strRef>
          </c:cat>
          <c:val>
            <c:numRef>
              <c:f>Salida!$AV$31:$AV$79</c:f>
              <c:numCache>
                <c:formatCode>0.00</c:formatCode>
                <c:ptCount val="49"/>
                <c:pt idx="0">
                  <c:v>9.7273015484922638</c:v>
                </c:pt>
                <c:pt idx="1">
                  <c:v>7.8202469831053918</c:v>
                </c:pt>
                <c:pt idx="2">
                  <c:v>6.5209155265669665</c:v>
                </c:pt>
                <c:pt idx="3">
                  <c:v>4.2990800000000036</c:v>
                </c:pt>
                <c:pt idx="4">
                  <c:v>4.2623278099420929</c:v>
                </c:pt>
                <c:pt idx="5">
                  <c:v>3.5571542765787427</c:v>
                </c:pt>
                <c:pt idx="6">
                  <c:v>3.4383954154727689</c:v>
                </c:pt>
                <c:pt idx="7">
                  <c:v>9.4577430385930796</c:v>
                </c:pt>
                <c:pt idx="8">
                  <c:v>6.8417018014564945</c:v>
                </c:pt>
                <c:pt idx="9">
                  <c:v>1.8912529550827486</c:v>
                </c:pt>
                <c:pt idx="10">
                  <c:v>-1.4572293716881148</c:v>
                </c:pt>
                <c:pt idx="11">
                  <c:v>-2.9833729216151994</c:v>
                </c:pt>
                <c:pt idx="12">
                  <c:v>-3.4344971934164192</c:v>
                </c:pt>
                <c:pt idx="13">
                  <c:v>-1.5291981267322967</c:v>
                </c:pt>
                <c:pt idx="14">
                  <c:v>1.2625538020086111</c:v>
                </c:pt>
                <c:pt idx="15">
                  <c:v>5.0057200888061573</c:v>
                </c:pt>
                <c:pt idx="16">
                  <c:v>5.1699377692675768</c:v>
                </c:pt>
                <c:pt idx="17">
                  <c:v>5.1428020069471216</c:v>
                </c:pt>
                <c:pt idx="18">
                  <c:v>4.8524214347119994</c:v>
                </c:pt>
                <c:pt idx="19">
                  <c:v>-0.553423190216904</c:v>
                </c:pt>
                <c:pt idx="20">
                  <c:v>9.1479820627802724</c:v>
                </c:pt>
                <c:pt idx="21">
                  <c:v>21.726218097447799</c:v>
                </c:pt>
                <c:pt idx="22">
                  <c:v>31.256001536393313</c:v>
                </c:pt>
                <c:pt idx="23">
                  <c:v>29.135246303006568</c:v>
                </c:pt>
                <c:pt idx="24">
                  <c:v>22.305418719211829</c:v>
                </c:pt>
                <c:pt idx="25">
                  <c:v>17.926817431815962</c:v>
                </c:pt>
                <c:pt idx="26">
                  <c:v>17.691508453764044</c:v>
                </c:pt>
                <c:pt idx="27">
                  <c:v>18.361943024105187</c:v>
                </c:pt>
                <c:pt idx="28">
                  <c:v>22.476103777878919</c:v>
                </c:pt>
                <c:pt idx="29">
                  <c:v>26.51</c:v>
                </c:pt>
                <c:pt idx="30">
                  <c:v>31.97</c:v>
                </c:pt>
                <c:pt idx="31">
                  <c:v>35.17</c:v>
                </c:pt>
                <c:pt idx="32">
                  <c:v>26.02</c:v>
                </c:pt>
                <c:pt idx="33">
                  <c:v>16.63</c:v>
                </c:pt>
                <c:pt idx="34">
                  <c:v>12.15</c:v>
                </c:pt>
                <c:pt idx="35">
                  <c:v>20.13</c:v>
                </c:pt>
                <c:pt idx="36">
                  <c:v>30.91</c:v>
                </c:pt>
                <c:pt idx="37">
                  <c:v>36.75</c:v>
                </c:pt>
                <c:pt idx="38">
                  <c:v>36.090000000000003</c:v>
                </c:pt>
                <c:pt idx="39">
                  <c:v>33.68</c:v>
                </c:pt>
                <c:pt idx="40">
                  <c:v>29.01</c:v>
                </c:pt>
                <c:pt idx="41">
                  <c:v>25.63</c:v>
                </c:pt>
                <c:pt idx="42">
                  <c:v>20.34</c:v>
                </c:pt>
                <c:pt idx="43">
                  <c:v>16.489999999999998</c:v>
                </c:pt>
                <c:pt idx="44">
                  <c:v>14.32</c:v>
                </c:pt>
                <c:pt idx="45">
                  <c:v>13.67</c:v>
                </c:pt>
                <c:pt idx="46">
                  <c:v>13.15</c:v>
                </c:pt>
                <c:pt idx="47">
                  <c:v>10.31</c:v>
                </c:pt>
                <c:pt idx="48">
                  <c:v>9.25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05AC-4B60-AA2E-69C6136611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rgbClr val="C00000">
                  <a:alpha val="20000"/>
                </a:srgb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Salida!$AT$5</c:f>
          <c:strCache>
            <c:ptCount val="1"/>
            <c:pt idx="0">
              <c:v>Arroz</c:v>
            </c:pt>
          </c:strCache>
        </c:strRef>
      </c:tx>
      <c:layout>
        <c:manualLayout>
          <c:xMode val="edge"/>
          <c:yMode val="edge"/>
          <c:x val="5.4459568135156872E-2"/>
          <c:y val="4.0954006084239908E-2"/>
        </c:manualLayout>
      </c:layout>
      <c:overlay val="0"/>
      <c:spPr>
        <a:solidFill>
          <a:srgbClr val="ED7D31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ctr">
            <a:defRPr sz="1400" b="1" i="0" u="none" strike="noStrike" kern="1200" spc="0" baseline="0">
              <a:solidFill>
                <a:srgbClr val="ED7D3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0920447074E-2"/>
          <c:y val="1.6131142071209068E-2"/>
          <c:w val="0.91518113083497699"/>
          <c:h val="0.77915998250453078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2"/>
              </a:solidFill>
              <a:ln w="9525">
                <a:solidFill>
                  <a:srgbClr val="ED7D31"/>
                </a:solidFill>
              </a:ln>
              <a:effectLst/>
            </c:spPr>
          </c:marker>
          <c:dPt>
            <c:idx val="48"/>
            <c:marker>
              <c:symbol val="circle"/>
              <c:size val="3"/>
              <c:spPr>
                <a:solidFill>
                  <a:schemeClr val="accent2"/>
                </a:solidFill>
                <a:ln w="9525">
                  <a:solidFill>
                    <a:srgbClr val="ED7D3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219E-4683-988E-6994EC26A1B8}"/>
              </c:ext>
            </c:extLst>
          </c:dPt>
          <c:dLbls>
            <c:dLbl>
              <c:idx val="48"/>
              <c:spPr>
                <a:solidFill>
                  <a:srgbClr val="ED7D31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ED7D3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19E-4683-988E-6994EC26A1B8}"/>
                </c:ext>
              </c:extLst>
            </c:dLbl>
            <c:spPr>
              <a:solidFill>
                <a:srgbClr val="ED7D31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ED7D3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Septiembre-2019</c:v>
                </c:pt>
                <c:pt idx="1">
                  <c:v>Octubre-2019</c:v>
                </c:pt>
                <c:pt idx="2">
                  <c:v>Noviembre-2019</c:v>
                </c:pt>
                <c:pt idx="3">
                  <c:v>Diciembre-2019</c:v>
                </c:pt>
                <c:pt idx="4">
                  <c:v>Enero-2020</c:v>
                </c:pt>
                <c:pt idx="5">
                  <c:v>Febrero-2020</c:v>
                </c:pt>
                <c:pt idx="6">
                  <c:v>Marzo-2020</c:v>
                </c:pt>
                <c:pt idx="7">
                  <c:v>Abril-2020</c:v>
                </c:pt>
                <c:pt idx="8">
                  <c:v>Mayo-2020</c:v>
                </c:pt>
                <c:pt idx="9">
                  <c:v>Junio-2020</c:v>
                </c:pt>
                <c:pt idx="10">
                  <c:v>Julio-2020</c:v>
                </c:pt>
                <c:pt idx="11">
                  <c:v>Agosto-2020</c:v>
                </c:pt>
                <c:pt idx="12">
                  <c:v>Septiembre-2020</c:v>
                </c:pt>
                <c:pt idx="13">
                  <c:v>Octubre-2020</c:v>
                </c:pt>
                <c:pt idx="14">
                  <c:v>Noviembre-2020</c:v>
                </c:pt>
                <c:pt idx="15">
                  <c:v>Diciembre-2020</c:v>
                </c:pt>
                <c:pt idx="16">
                  <c:v>Enero-2021</c:v>
                </c:pt>
                <c:pt idx="17">
                  <c:v>Febrero-2021</c:v>
                </c:pt>
                <c:pt idx="18">
                  <c:v>Marzo-2021</c:v>
                </c:pt>
                <c:pt idx="19">
                  <c:v>Abril-2021</c:v>
                </c:pt>
                <c:pt idx="20">
                  <c:v>Mayo-2021</c:v>
                </c:pt>
                <c:pt idx="21">
                  <c:v>Junio-2021</c:v>
                </c:pt>
                <c:pt idx="22">
                  <c:v>Julio-2021</c:v>
                </c:pt>
                <c:pt idx="23">
                  <c:v>Agosto-2021</c:v>
                </c:pt>
                <c:pt idx="24">
                  <c:v>Septiembre-2021</c:v>
                </c:pt>
                <c:pt idx="25">
                  <c:v>Octubre-2021</c:v>
                </c:pt>
                <c:pt idx="26">
                  <c:v>Noviembre-2021</c:v>
                </c:pt>
                <c:pt idx="27">
                  <c:v>Diciembre-2021</c:v>
                </c:pt>
                <c:pt idx="28">
                  <c:v>Enero-2022</c:v>
                </c:pt>
                <c:pt idx="29">
                  <c:v>Febrero-2022</c:v>
                </c:pt>
                <c:pt idx="30">
                  <c:v>Marzo-2022</c:v>
                </c:pt>
                <c:pt idx="31">
                  <c:v>Abril-2022</c:v>
                </c:pt>
                <c:pt idx="32">
                  <c:v>Mayo-2022</c:v>
                </c:pt>
                <c:pt idx="33">
                  <c:v>Junio-2022</c:v>
                </c:pt>
                <c:pt idx="34">
                  <c:v>Julio-2022</c:v>
                </c:pt>
                <c:pt idx="35">
                  <c:v>Agosto-2022</c:v>
                </c:pt>
                <c:pt idx="36">
                  <c:v>Septiembre-2022</c:v>
                </c:pt>
                <c:pt idx="37">
                  <c:v>Octubre-2022</c:v>
                </c:pt>
                <c:pt idx="38">
                  <c:v>Noviembre-2022</c:v>
                </c:pt>
                <c:pt idx="39">
                  <c:v>Diciembre-2022</c:v>
                </c:pt>
                <c:pt idx="40">
                  <c:v>Enero-2023</c:v>
                </c:pt>
                <c:pt idx="41">
                  <c:v>Febrero-2023</c:v>
                </c:pt>
                <c:pt idx="42">
                  <c:v>Marzo-2023</c:v>
                </c:pt>
                <c:pt idx="43">
                  <c:v>Abril-2023</c:v>
                </c:pt>
                <c:pt idx="44">
                  <c:v>Mayo-2023</c:v>
                </c:pt>
                <c:pt idx="45">
                  <c:v>Junio-2023</c:v>
                </c:pt>
                <c:pt idx="46">
                  <c:v>Julio-2023</c:v>
                </c:pt>
                <c:pt idx="47">
                  <c:v>Agosto-2023</c:v>
                </c:pt>
                <c:pt idx="48">
                  <c:v>Septiembre-2023</c:v>
                </c:pt>
              </c:strCache>
            </c:strRef>
          </c:cat>
          <c:val>
            <c:numRef>
              <c:f>Salida!$AT$31:$AT$79</c:f>
              <c:numCache>
                <c:formatCode>0.00</c:formatCode>
                <c:ptCount val="49"/>
                <c:pt idx="0">
                  <c:v>8.7461058798912035</c:v>
                </c:pt>
                <c:pt idx="1">
                  <c:v>8.8891034482758471</c:v>
                </c:pt>
                <c:pt idx="2">
                  <c:v>11.81711050534706</c:v>
                </c:pt>
                <c:pt idx="3">
                  <c:v>17.865840000000006</c:v>
                </c:pt>
                <c:pt idx="4">
                  <c:v>25.808055693684736</c:v>
                </c:pt>
                <c:pt idx="5">
                  <c:v>31.683461766449312</c:v>
                </c:pt>
                <c:pt idx="6">
                  <c:v>35.52176917760886</c:v>
                </c:pt>
                <c:pt idx="7">
                  <c:v>40.814515333793508</c:v>
                </c:pt>
                <c:pt idx="8">
                  <c:v>41.115905079427336</c:v>
                </c:pt>
                <c:pt idx="9">
                  <c:v>39.444012441679632</c:v>
                </c:pt>
                <c:pt idx="10">
                  <c:v>30.11065266316578</c:v>
                </c:pt>
                <c:pt idx="11">
                  <c:v>20.743460302891251</c:v>
                </c:pt>
                <c:pt idx="12">
                  <c:v>17.42605180966379</c:v>
                </c:pt>
                <c:pt idx="13">
                  <c:v>14.934945940993231</c:v>
                </c:pt>
                <c:pt idx="14">
                  <c:v>11.298119964189794</c:v>
                </c:pt>
                <c:pt idx="15">
                  <c:v>4.7462097584847385</c:v>
                </c:pt>
                <c:pt idx="16">
                  <c:v>-2.8695652173912976</c:v>
                </c:pt>
                <c:pt idx="17">
                  <c:v>-8.7403406106984676</c:v>
                </c:pt>
                <c:pt idx="18">
                  <c:v>-12.522765352954039</c:v>
                </c:pt>
                <c:pt idx="19">
                  <c:v>-16.47058823529413</c:v>
                </c:pt>
                <c:pt idx="20">
                  <c:v>-16.732680147314298</c:v>
                </c:pt>
                <c:pt idx="21">
                  <c:v>-16.576049072912312</c:v>
                </c:pt>
                <c:pt idx="22">
                  <c:v>-15.272072072072078</c:v>
                </c:pt>
                <c:pt idx="23">
                  <c:v>-13.014063093880651</c:v>
                </c:pt>
                <c:pt idx="24">
                  <c:v>-13.697879996870839</c:v>
                </c:pt>
                <c:pt idx="25">
                  <c:v>-15.290178571428569</c:v>
                </c:pt>
                <c:pt idx="26">
                  <c:v>-15.492277992277977</c:v>
                </c:pt>
                <c:pt idx="27">
                  <c:v>-14.385225984124403</c:v>
                </c:pt>
                <c:pt idx="28">
                  <c:v>-11.963864246764871</c:v>
                </c:pt>
                <c:pt idx="29">
                  <c:v>-7.29</c:v>
                </c:pt>
                <c:pt idx="30">
                  <c:v>0.54</c:v>
                </c:pt>
                <c:pt idx="31">
                  <c:v>8.9499999999999993</c:v>
                </c:pt>
                <c:pt idx="32">
                  <c:v>14.13</c:v>
                </c:pt>
                <c:pt idx="33">
                  <c:v>16.68</c:v>
                </c:pt>
                <c:pt idx="34">
                  <c:v>19.989999999999998</c:v>
                </c:pt>
                <c:pt idx="35">
                  <c:v>26.03</c:v>
                </c:pt>
                <c:pt idx="36">
                  <c:v>33.6</c:v>
                </c:pt>
                <c:pt idx="37">
                  <c:v>42.05</c:v>
                </c:pt>
                <c:pt idx="38">
                  <c:v>48.76</c:v>
                </c:pt>
                <c:pt idx="39">
                  <c:v>54.05</c:v>
                </c:pt>
                <c:pt idx="40">
                  <c:v>53.03</c:v>
                </c:pt>
                <c:pt idx="41">
                  <c:v>48.42</c:v>
                </c:pt>
                <c:pt idx="42">
                  <c:v>39.340000000000003</c:v>
                </c:pt>
                <c:pt idx="43">
                  <c:v>30.08</c:v>
                </c:pt>
                <c:pt idx="44">
                  <c:v>23.79</c:v>
                </c:pt>
                <c:pt idx="45">
                  <c:v>19.82</c:v>
                </c:pt>
                <c:pt idx="46">
                  <c:v>17.89</c:v>
                </c:pt>
                <c:pt idx="47">
                  <c:v>15.07</c:v>
                </c:pt>
                <c:pt idx="48">
                  <c:v>12.35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219E-4683-988E-6994EC26A1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2">
                  <a:lumMod val="40000"/>
                  <a:lumOff val="60000"/>
                </a:scheme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982793697667129E-2"/>
          <c:y val="0.1323005562271454"/>
          <c:w val="0.92779177940031854"/>
          <c:h val="0.70105758700781118"/>
        </c:manualLayout>
      </c:layout>
      <c:lineChart>
        <c:grouping val="standard"/>
        <c:varyColors val="0"/>
        <c:ser>
          <c:idx val="0"/>
          <c:order val="0"/>
          <c:tx>
            <c:strRef>
              <c:f>'IPC-TRM'!$D$2</c:f>
              <c:strCache>
                <c:ptCount val="1"/>
                <c:pt idx="0">
                  <c:v>Variación anual IPC alimentos y bebidas no alcohólicas</c:v>
                </c:pt>
              </c:strCache>
            </c:strRef>
          </c:tx>
          <c:spPr>
            <a:ln w="12700" cap="rnd">
              <a:solidFill>
                <a:srgbClr val="1F4E79"/>
              </a:solidFill>
              <a:round/>
            </a:ln>
            <a:effectLst/>
          </c:spPr>
          <c:marker>
            <c:symbol val="none"/>
          </c:marker>
          <c:dPt>
            <c:idx val="192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0-FCB0-4190-8FF3-90B269513443}"/>
              </c:ext>
            </c:extLst>
          </c:dPt>
          <c:dLbls>
            <c:dLbl>
              <c:idx val="27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CB0-4190-8FF3-90B269513443}"/>
                </c:ext>
              </c:extLst>
            </c:dLbl>
            <c:dLbl>
              <c:idx val="9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CB0-4190-8FF3-90B269513443}"/>
                </c:ext>
              </c:extLst>
            </c:dLbl>
            <c:dLbl>
              <c:idx val="19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CB0-4190-8FF3-90B269513443}"/>
                </c:ext>
              </c:extLst>
            </c:dLbl>
            <c:dLbl>
              <c:idx val="216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CB0-4190-8FF3-90B269513443}"/>
                </c:ext>
              </c:extLst>
            </c:dLbl>
            <c:dLbl>
              <c:idx val="264"/>
              <c:layout>
                <c:manualLayout>
                  <c:x val="-2.86343476273427E-2"/>
                  <c:y val="-2.64813866639441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CB0-4190-8FF3-90B269513443}"/>
                </c:ext>
              </c:extLst>
            </c:dLbl>
            <c:dLbl>
              <c:idx val="269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3.2885504013334711E-2"/>
                      <c:h val="3.120771574807506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FCB0-4190-8FF3-90B269513443}"/>
                </c:ext>
              </c:extLst>
            </c:dLbl>
            <c:dLbl>
              <c:idx val="277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CB0-4190-8FF3-90B2695134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'IPC-TRM'!$B$34:$C$311</c:f>
              <c:multiLvlStrCache>
                <c:ptCount val="278"/>
                <c:lvl>
                  <c:pt idx="0">
                    <c:v>Agosto</c:v>
                  </c:pt>
                  <c:pt idx="1">
                    <c:v>Septiembre</c:v>
                  </c:pt>
                  <c:pt idx="2">
                    <c:v>Octubre</c:v>
                  </c:pt>
                  <c:pt idx="3">
                    <c:v>Noviembre</c:v>
                  </c:pt>
                  <c:pt idx="4">
                    <c:v>Diciembre</c:v>
                  </c:pt>
                  <c:pt idx="5">
                    <c:v>Enero</c:v>
                  </c:pt>
                  <c:pt idx="6">
                    <c:v>Febrero</c:v>
                  </c:pt>
                  <c:pt idx="7">
                    <c:v>Marzo</c:v>
                  </c:pt>
                  <c:pt idx="8">
                    <c:v>Abril</c:v>
                  </c:pt>
                  <c:pt idx="9">
                    <c:v>Mayo</c:v>
                  </c:pt>
                  <c:pt idx="10">
                    <c:v>Junio</c:v>
                  </c:pt>
                  <c:pt idx="11">
                    <c:v>Julio</c:v>
                  </c:pt>
                  <c:pt idx="12">
                    <c:v>Agosto</c:v>
                  </c:pt>
                  <c:pt idx="13">
                    <c:v>Septiembre</c:v>
                  </c:pt>
                  <c:pt idx="14">
                    <c:v>Octubre</c:v>
                  </c:pt>
                  <c:pt idx="15">
                    <c:v>Noviembre</c:v>
                  </c:pt>
                  <c:pt idx="16">
                    <c:v>Diciembre</c:v>
                  </c:pt>
                  <c:pt idx="17">
                    <c:v>Enero</c:v>
                  </c:pt>
                  <c:pt idx="18">
                    <c:v>Febrero</c:v>
                  </c:pt>
                  <c:pt idx="19">
                    <c:v>Marzo</c:v>
                  </c:pt>
                  <c:pt idx="20">
                    <c:v>Abril</c:v>
                  </c:pt>
                  <c:pt idx="21">
                    <c:v>Mayo</c:v>
                  </c:pt>
                  <c:pt idx="22">
                    <c:v>Junio</c:v>
                  </c:pt>
                  <c:pt idx="23">
                    <c:v>Julio</c:v>
                  </c:pt>
                  <c:pt idx="24">
                    <c:v>Agosto</c:v>
                  </c:pt>
                  <c:pt idx="25">
                    <c:v>Septiembre</c:v>
                  </c:pt>
                  <c:pt idx="26">
                    <c:v>Octubre</c:v>
                  </c:pt>
                  <c:pt idx="27">
                    <c:v>Noviembre</c:v>
                  </c:pt>
                  <c:pt idx="28">
                    <c:v>Diciembre</c:v>
                  </c:pt>
                  <c:pt idx="29">
                    <c:v>Enero</c:v>
                  </c:pt>
                  <c:pt idx="30">
                    <c:v>Febrero</c:v>
                  </c:pt>
                  <c:pt idx="31">
                    <c:v>Marzo</c:v>
                  </c:pt>
                  <c:pt idx="32">
                    <c:v>Abril</c:v>
                  </c:pt>
                  <c:pt idx="33">
                    <c:v>Mayo</c:v>
                  </c:pt>
                  <c:pt idx="34">
                    <c:v>Junio</c:v>
                  </c:pt>
                  <c:pt idx="35">
                    <c:v>Julio</c:v>
                  </c:pt>
                  <c:pt idx="36">
                    <c:v>Agosto</c:v>
                  </c:pt>
                  <c:pt idx="37">
                    <c:v>Septiembre</c:v>
                  </c:pt>
                  <c:pt idx="38">
                    <c:v>Octubre</c:v>
                  </c:pt>
                  <c:pt idx="39">
                    <c:v>Noviembre</c:v>
                  </c:pt>
                  <c:pt idx="40">
                    <c:v>Diciembre</c:v>
                  </c:pt>
                  <c:pt idx="41">
                    <c:v>Enero</c:v>
                  </c:pt>
                  <c:pt idx="42">
                    <c:v>Febrero</c:v>
                  </c:pt>
                  <c:pt idx="43">
                    <c:v>Marzo</c:v>
                  </c:pt>
                  <c:pt idx="44">
                    <c:v>Abril</c:v>
                  </c:pt>
                  <c:pt idx="45">
                    <c:v>Mayo</c:v>
                  </c:pt>
                  <c:pt idx="46">
                    <c:v>Junio</c:v>
                  </c:pt>
                  <c:pt idx="47">
                    <c:v>Julio</c:v>
                  </c:pt>
                  <c:pt idx="48">
                    <c:v>Agosto</c:v>
                  </c:pt>
                  <c:pt idx="49">
                    <c:v>Septiembre</c:v>
                  </c:pt>
                  <c:pt idx="50">
                    <c:v>Octubre</c:v>
                  </c:pt>
                  <c:pt idx="51">
                    <c:v>Noviembre</c:v>
                  </c:pt>
                  <c:pt idx="52">
                    <c:v>Diciembre</c:v>
                  </c:pt>
                  <c:pt idx="53">
                    <c:v>Enero</c:v>
                  </c:pt>
                  <c:pt idx="54">
                    <c:v>Febrero</c:v>
                  </c:pt>
                  <c:pt idx="55">
                    <c:v>Marzo</c:v>
                  </c:pt>
                  <c:pt idx="56">
                    <c:v>Abril</c:v>
                  </c:pt>
                  <c:pt idx="57">
                    <c:v>Mayo</c:v>
                  </c:pt>
                  <c:pt idx="58">
                    <c:v>Junio</c:v>
                  </c:pt>
                  <c:pt idx="59">
                    <c:v>Julio</c:v>
                  </c:pt>
                  <c:pt idx="60">
                    <c:v>Agosto</c:v>
                  </c:pt>
                  <c:pt idx="61">
                    <c:v>Septiembre</c:v>
                  </c:pt>
                  <c:pt idx="62">
                    <c:v>Octubre</c:v>
                  </c:pt>
                  <c:pt idx="63">
                    <c:v>Noviembre</c:v>
                  </c:pt>
                  <c:pt idx="64">
                    <c:v>Diciembre</c:v>
                  </c:pt>
                  <c:pt idx="65">
                    <c:v>Enero</c:v>
                  </c:pt>
                  <c:pt idx="66">
                    <c:v>Febrero</c:v>
                  </c:pt>
                  <c:pt idx="67">
                    <c:v>Marzo</c:v>
                  </c:pt>
                  <c:pt idx="68">
                    <c:v>Abril</c:v>
                  </c:pt>
                  <c:pt idx="69">
                    <c:v>Mayo</c:v>
                  </c:pt>
                  <c:pt idx="70">
                    <c:v>Junio</c:v>
                  </c:pt>
                  <c:pt idx="71">
                    <c:v>Julio</c:v>
                  </c:pt>
                  <c:pt idx="72">
                    <c:v>Agosto</c:v>
                  </c:pt>
                  <c:pt idx="73">
                    <c:v>Septiembre</c:v>
                  </c:pt>
                  <c:pt idx="74">
                    <c:v>Octubre</c:v>
                  </c:pt>
                  <c:pt idx="75">
                    <c:v>Noviembre</c:v>
                  </c:pt>
                  <c:pt idx="76">
                    <c:v>Diciembre</c:v>
                  </c:pt>
                  <c:pt idx="77">
                    <c:v>Enero</c:v>
                  </c:pt>
                  <c:pt idx="78">
                    <c:v>Febrero</c:v>
                  </c:pt>
                  <c:pt idx="79">
                    <c:v>Marzo</c:v>
                  </c:pt>
                  <c:pt idx="80">
                    <c:v>Abril</c:v>
                  </c:pt>
                  <c:pt idx="81">
                    <c:v>Mayo</c:v>
                  </c:pt>
                  <c:pt idx="82">
                    <c:v>Junio</c:v>
                  </c:pt>
                  <c:pt idx="83">
                    <c:v>Julio</c:v>
                  </c:pt>
                  <c:pt idx="84">
                    <c:v>Agosto</c:v>
                  </c:pt>
                  <c:pt idx="85">
                    <c:v>Septiembre</c:v>
                  </c:pt>
                  <c:pt idx="86">
                    <c:v>Octubre</c:v>
                  </c:pt>
                  <c:pt idx="87">
                    <c:v>Noviembre</c:v>
                  </c:pt>
                  <c:pt idx="88">
                    <c:v>Diciembre</c:v>
                  </c:pt>
                  <c:pt idx="89">
                    <c:v>Enero</c:v>
                  </c:pt>
                  <c:pt idx="90">
                    <c:v>Febrero</c:v>
                  </c:pt>
                  <c:pt idx="91">
                    <c:v>Marzo</c:v>
                  </c:pt>
                  <c:pt idx="92">
                    <c:v>Abril</c:v>
                  </c:pt>
                  <c:pt idx="93">
                    <c:v>Mayo</c:v>
                  </c:pt>
                  <c:pt idx="94">
                    <c:v>Junio</c:v>
                  </c:pt>
                  <c:pt idx="95">
                    <c:v>Julio</c:v>
                  </c:pt>
                  <c:pt idx="96">
                    <c:v>Agosto</c:v>
                  </c:pt>
                  <c:pt idx="97">
                    <c:v>Septiembre</c:v>
                  </c:pt>
                  <c:pt idx="98">
                    <c:v>Octubre</c:v>
                  </c:pt>
                  <c:pt idx="99">
                    <c:v>Noviembre</c:v>
                  </c:pt>
                  <c:pt idx="100">
                    <c:v>Diciembre</c:v>
                  </c:pt>
                  <c:pt idx="101">
                    <c:v>Enero</c:v>
                  </c:pt>
                  <c:pt idx="102">
                    <c:v>Febrero</c:v>
                  </c:pt>
                  <c:pt idx="103">
                    <c:v>Marzo</c:v>
                  </c:pt>
                  <c:pt idx="104">
                    <c:v>Abril</c:v>
                  </c:pt>
                  <c:pt idx="105">
                    <c:v>Mayo</c:v>
                  </c:pt>
                  <c:pt idx="106">
                    <c:v>Junio</c:v>
                  </c:pt>
                  <c:pt idx="107">
                    <c:v>Julio</c:v>
                  </c:pt>
                  <c:pt idx="108">
                    <c:v>Agosto</c:v>
                  </c:pt>
                  <c:pt idx="109">
                    <c:v>Septiembre</c:v>
                  </c:pt>
                  <c:pt idx="110">
                    <c:v>Octubre</c:v>
                  </c:pt>
                  <c:pt idx="111">
                    <c:v>Noviembre</c:v>
                  </c:pt>
                  <c:pt idx="112">
                    <c:v>Diciembre</c:v>
                  </c:pt>
                  <c:pt idx="113">
                    <c:v>Enero</c:v>
                  </c:pt>
                  <c:pt idx="114">
                    <c:v>Febrero</c:v>
                  </c:pt>
                  <c:pt idx="115">
                    <c:v>Marzo</c:v>
                  </c:pt>
                  <c:pt idx="116">
                    <c:v>Abril</c:v>
                  </c:pt>
                  <c:pt idx="117">
                    <c:v>Mayo</c:v>
                  </c:pt>
                  <c:pt idx="118">
                    <c:v>Junio</c:v>
                  </c:pt>
                  <c:pt idx="119">
                    <c:v>Julio</c:v>
                  </c:pt>
                  <c:pt idx="120">
                    <c:v>Agosto</c:v>
                  </c:pt>
                  <c:pt idx="121">
                    <c:v>Septiembre</c:v>
                  </c:pt>
                  <c:pt idx="122">
                    <c:v>Octubre</c:v>
                  </c:pt>
                  <c:pt idx="123">
                    <c:v>Noviembre</c:v>
                  </c:pt>
                  <c:pt idx="124">
                    <c:v>Diciembre</c:v>
                  </c:pt>
                  <c:pt idx="125">
                    <c:v>Enero</c:v>
                  </c:pt>
                  <c:pt idx="126">
                    <c:v>Febrero</c:v>
                  </c:pt>
                  <c:pt idx="127">
                    <c:v>Marzo</c:v>
                  </c:pt>
                  <c:pt idx="128">
                    <c:v>Abril</c:v>
                  </c:pt>
                  <c:pt idx="129">
                    <c:v>Mayo</c:v>
                  </c:pt>
                  <c:pt idx="130">
                    <c:v>Junio</c:v>
                  </c:pt>
                  <c:pt idx="131">
                    <c:v>Julio</c:v>
                  </c:pt>
                  <c:pt idx="132">
                    <c:v>Agosto</c:v>
                  </c:pt>
                  <c:pt idx="133">
                    <c:v>Septiembre</c:v>
                  </c:pt>
                  <c:pt idx="134">
                    <c:v>Octubre</c:v>
                  </c:pt>
                  <c:pt idx="135">
                    <c:v>Noviembre</c:v>
                  </c:pt>
                  <c:pt idx="136">
                    <c:v>Diciembre</c:v>
                  </c:pt>
                  <c:pt idx="137">
                    <c:v>Enero</c:v>
                  </c:pt>
                  <c:pt idx="138">
                    <c:v>Febrero</c:v>
                  </c:pt>
                  <c:pt idx="139">
                    <c:v>Marzo</c:v>
                  </c:pt>
                  <c:pt idx="140">
                    <c:v>Abril</c:v>
                  </c:pt>
                  <c:pt idx="141">
                    <c:v>Mayo</c:v>
                  </c:pt>
                  <c:pt idx="142">
                    <c:v>Junio</c:v>
                  </c:pt>
                  <c:pt idx="143">
                    <c:v>Julio</c:v>
                  </c:pt>
                  <c:pt idx="144">
                    <c:v>Agosto</c:v>
                  </c:pt>
                  <c:pt idx="145">
                    <c:v>Septiembre</c:v>
                  </c:pt>
                  <c:pt idx="146">
                    <c:v>Octubre</c:v>
                  </c:pt>
                  <c:pt idx="147">
                    <c:v>Noviembre</c:v>
                  </c:pt>
                  <c:pt idx="148">
                    <c:v>Diciembre</c:v>
                  </c:pt>
                  <c:pt idx="149">
                    <c:v>Enero</c:v>
                  </c:pt>
                  <c:pt idx="150">
                    <c:v>Febrero</c:v>
                  </c:pt>
                  <c:pt idx="151">
                    <c:v>Marzo</c:v>
                  </c:pt>
                  <c:pt idx="152">
                    <c:v>Abril</c:v>
                  </c:pt>
                  <c:pt idx="153">
                    <c:v>Mayo</c:v>
                  </c:pt>
                  <c:pt idx="154">
                    <c:v>Junio</c:v>
                  </c:pt>
                  <c:pt idx="155">
                    <c:v>Julio</c:v>
                  </c:pt>
                  <c:pt idx="156">
                    <c:v>Agosto</c:v>
                  </c:pt>
                  <c:pt idx="157">
                    <c:v>Septiembre</c:v>
                  </c:pt>
                  <c:pt idx="158">
                    <c:v>Octubre</c:v>
                  </c:pt>
                  <c:pt idx="159">
                    <c:v>Noviembre</c:v>
                  </c:pt>
                  <c:pt idx="160">
                    <c:v>Diciembre</c:v>
                  </c:pt>
                  <c:pt idx="161">
                    <c:v>Enero</c:v>
                  </c:pt>
                  <c:pt idx="162">
                    <c:v>Febrero</c:v>
                  </c:pt>
                  <c:pt idx="163">
                    <c:v>Marzo</c:v>
                  </c:pt>
                  <c:pt idx="164">
                    <c:v>Abril</c:v>
                  </c:pt>
                  <c:pt idx="165">
                    <c:v>Mayo</c:v>
                  </c:pt>
                  <c:pt idx="166">
                    <c:v>Junio</c:v>
                  </c:pt>
                  <c:pt idx="167">
                    <c:v>Julio</c:v>
                  </c:pt>
                  <c:pt idx="168">
                    <c:v>Agosto</c:v>
                  </c:pt>
                  <c:pt idx="169">
                    <c:v>Septiembre</c:v>
                  </c:pt>
                  <c:pt idx="170">
                    <c:v>Octubre</c:v>
                  </c:pt>
                  <c:pt idx="171">
                    <c:v>Noviembre</c:v>
                  </c:pt>
                  <c:pt idx="172">
                    <c:v>Diciembre</c:v>
                  </c:pt>
                  <c:pt idx="173">
                    <c:v>Enero</c:v>
                  </c:pt>
                  <c:pt idx="174">
                    <c:v>Febrero</c:v>
                  </c:pt>
                  <c:pt idx="175">
                    <c:v>Marzo</c:v>
                  </c:pt>
                  <c:pt idx="176">
                    <c:v>Abril</c:v>
                  </c:pt>
                  <c:pt idx="177">
                    <c:v>Mayo</c:v>
                  </c:pt>
                  <c:pt idx="178">
                    <c:v>Junio</c:v>
                  </c:pt>
                  <c:pt idx="179">
                    <c:v>Julio</c:v>
                  </c:pt>
                  <c:pt idx="180">
                    <c:v>Agosto</c:v>
                  </c:pt>
                  <c:pt idx="181">
                    <c:v>Septiembre</c:v>
                  </c:pt>
                  <c:pt idx="182">
                    <c:v>Octubre</c:v>
                  </c:pt>
                  <c:pt idx="183">
                    <c:v>Noviembre</c:v>
                  </c:pt>
                  <c:pt idx="184">
                    <c:v>Diciembre</c:v>
                  </c:pt>
                  <c:pt idx="185">
                    <c:v>Enero</c:v>
                  </c:pt>
                  <c:pt idx="186">
                    <c:v>Febrero</c:v>
                  </c:pt>
                  <c:pt idx="187">
                    <c:v>Marzo</c:v>
                  </c:pt>
                  <c:pt idx="188">
                    <c:v>Abril</c:v>
                  </c:pt>
                  <c:pt idx="189">
                    <c:v>Mayo</c:v>
                  </c:pt>
                  <c:pt idx="190">
                    <c:v>Junio</c:v>
                  </c:pt>
                  <c:pt idx="191">
                    <c:v>Julio</c:v>
                  </c:pt>
                  <c:pt idx="192">
                    <c:v>Agosto</c:v>
                  </c:pt>
                  <c:pt idx="193">
                    <c:v>Septiembre</c:v>
                  </c:pt>
                  <c:pt idx="194">
                    <c:v>Octubre</c:v>
                  </c:pt>
                  <c:pt idx="195">
                    <c:v>Noviembre</c:v>
                  </c:pt>
                  <c:pt idx="196">
                    <c:v>Diciembre</c:v>
                  </c:pt>
                  <c:pt idx="197">
                    <c:v>Enero</c:v>
                  </c:pt>
                  <c:pt idx="198">
                    <c:v>Febrero</c:v>
                  </c:pt>
                  <c:pt idx="199">
                    <c:v>Marzo</c:v>
                  </c:pt>
                  <c:pt idx="200">
                    <c:v>Abril</c:v>
                  </c:pt>
                  <c:pt idx="201">
                    <c:v>Mayo</c:v>
                  </c:pt>
                  <c:pt idx="202">
                    <c:v>Junio</c:v>
                  </c:pt>
                  <c:pt idx="203">
                    <c:v>Julio</c:v>
                  </c:pt>
                  <c:pt idx="204">
                    <c:v>Agosto</c:v>
                  </c:pt>
                  <c:pt idx="205">
                    <c:v>Septiembre</c:v>
                  </c:pt>
                  <c:pt idx="206">
                    <c:v>Octubre</c:v>
                  </c:pt>
                  <c:pt idx="207">
                    <c:v>Noviembre</c:v>
                  </c:pt>
                  <c:pt idx="208">
                    <c:v>Diciembre</c:v>
                  </c:pt>
                  <c:pt idx="209">
                    <c:v>Enero</c:v>
                  </c:pt>
                  <c:pt idx="210">
                    <c:v>Febrero</c:v>
                  </c:pt>
                  <c:pt idx="211">
                    <c:v>Marzo</c:v>
                  </c:pt>
                  <c:pt idx="212">
                    <c:v>Abril</c:v>
                  </c:pt>
                  <c:pt idx="213">
                    <c:v>Mayo</c:v>
                  </c:pt>
                  <c:pt idx="214">
                    <c:v>Junio</c:v>
                  </c:pt>
                  <c:pt idx="215">
                    <c:v>Julio</c:v>
                  </c:pt>
                  <c:pt idx="216">
                    <c:v>Agosto</c:v>
                  </c:pt>
                  <c:pt idx="217">
                    <c:v>Septiembre</c:v>
                  </c:pt>
                  <c:pt idx="218">
                    <c:v>Octubre</c:v>
                  </c:pt>
                  <c:pt idx="219">
                    <c:v>Noviembre</c:v>
                  </c:pt>
                  <c:pt idx="220">
                    <c:v>Diciembre</c:v>
                  </c:pt>
                  <c:pt idx="221">
                    <c:v>Enero</c:v>
                  </c:pt>
                  <c:pt idx="222">
                    <c:v>Febrero</c:v>
                  </c:pt>
                  <c:pt idx="223">
                    <c:v>Marzo</c:v>
                  </c:pt>
                  <c:pt idx="224">
                    <c:v>Abril</c:v>
                  </c:pt>
                  <c:pt idx="225">
                    <c:v>Mayo</c:v>
                  </c:pt>
                  <c:pt idx="226">
                    <c:v>Junio</c:v>
                  </c:pt>
                  <c:pt idx="227">
                    <c:v>Julio</c:v>
                  </c:pt>
                  <c:pt idx="228">
                    <c:v>Agosto</c:v>
                  </c:pt>
                  <c:pt idx="229">
                    <c:v>Septiembre</c:v>
                  </c:pt>
                  <c:pt idx="230">
                    <c:v>Octubre</c:v>
                  </c:pt>
                  <c:pt idx="231">
                    <c:v>Noviembre</c:v>
                  </c:pt>
                  <c:pt idx="232">
                    <c:v>Diciembre</c:v>
                  </c:pt>
                  <c:pt idx="233">
                    <c:v>Enero</c:v>
                  </c:pt>
                  <c:pt idx="234">
                    <c:v>Febrero</c:v>
                  </c:pt>
                  <c:pt idx="235">
                    <c:v>Marzo</c:v>
                  </c:pt>
                  <c:pt idx="236">
                    <c:v>Abril</c:v>
                  </c:pt>
                  <c:pt idx="237">
                    <c:v>Mayo</c:v>
                  </c:pt>
                  <c:pt idx="238">
                    <c:v>Junio</c:v>
                  </c:pt>
                  <c:pt idx="239">
                    <c:v>Julio</c:v>
                  </c:pt>
                  <c:pt idx="240">
                    <c:v>Agosto</c:v>
                  </c:pt>
                  <c:pt idx="241">
                    <c:v>Septiembre</c:v>
                  </c:pt>
                  <c:pt idx="242">
                    <c:v>Octubre</c:v>
                  </c:pt>
                  <c:pt idx="243">
                    <c:v>Noviembre</c:v>
                  </c:pt>
                  <c:pt idx="244">
                    <c:v>Diciembre</c:v>
                  </c:pt>
                  <c:pt idx="245">
                    <c:v>Enero</c:v>
                  </c:pt>
                  <c:pt idx="246">
                    <c:v>Febrero</c:v>
                  </c:pt>
                  <c:pt idx="247">
                    <c:v>Marzo</c:v>
                  </c:pt>
                  <c:pt idx="248">
                    <c:v>Abril</c:v>
                  </c:pt>
                  <c:pt idx="249">
                    <c:v>Mayo</c:v>
                  </c:pt>
                  <c:pt idx="250">
                    <c:v>Junio</c:v>
                  </c:pt>
                  <c:pt idx="251">
                    <c:v>Julio</c:v>
                  </c:pt>
                  <c:pt idx="252">
                    <c:v>Agosto</c:v>
                  </c:pt>
                  <c:pt idx="253">
                    <c:v>Septiembre</c:v>
                  </c:pt>
                  <c:pt idx="254">
                    <c:v>Octubre</c:v>
                  </c:pt>
                  <c:pt idx="255">
                    <c:v>Noviembre</c:v>
                  </c:pt>
                  <c:pt idx="256">
                    <c:v>Diciembre</c:v>
                  </c:pt>
                  <c:pt idx="257">
                    <c:v>Enero</c:v>
                  </c:pt>
                  <c:pt idx="258">
                    <c:v>Febrero</c:v>
                  </c:pt>
                  <c:pt idx="259">
                    <c:v>Marzo</c:v>
                  </c:pt>
                  <c:pt idx="260">
                    <c:v>Abril</c:v>
                  </c:pt>
                  <c:pt idx="261">
                    <c:v>Mayo</c:v>
                  </c:pt>
                  <c:pt idx="262">
                    <c:v>Junio</c:v>
                  </c:pt>
                  <c:pt idx="263">
                    <c:v>Julio</c:v>
                  </c:pt>
                  <c:pt idx="264">
                    <c:v>Agosto</c:v>
                  </c:pt>
                  <c:pt idx="265">
                    <c:v>Septiembre</c:v>
                  </c:pt>
                  <c:pt idx="266">
                    <c:v>Octubre</c:v>
                  </c:pt>
                  <c:pt idx="267">
                    <c:v>Noviembre</c:v>
                  </c:pt>
                  <c:pt idx="268">
                    <c:v>Diciembre</c:v>
                  </c:pt>
                  <c:pt idx="269">
                    <c:v>Enero</c:v>
                  </c:pt>
                  <c:pt idx="270">
                    <c:v>Febrero</c:v>
                  </c:pt>
                  <c:pt idx="271">
                    <c:v>Marzo</c:v>
                  </c:pt>
                  <c:pt idx="272">
                    <c:v>Abril</c:v>
                  </c:pt>
                  <c:pt idx="273">
                    <c:v>Mayo</c:v>
                  </c:pt>
                  <c:pt idx="274">
                    <c:v>Junio</c:v>
                  </c:pt>
                  <c:pt idx="275">
                    <c:v>Julio</c:v>
                  </c:pt>
                  <c:pt idx="276">
                    <c:v>Agosto</c:v>
                  </c:pt>
                  <c:pt idx="277">
                    <c:v>Septiembre</c:v>
                  </c:pt>
                </c:lvl>
                <c:lvl>
                  <c:pt idx="5">
                    <c:v>2001</c:v>
                  </c:pt>
                  <c:pt idx="17">
                    <c:v>2002</c:v>
                  </c:pt>
                  <c:pt idx="29">
                    <c:v>2003</c:v>
                  </c:pt>
                  <c:pt idx="41">
                    <c:v>2004</c:v>
                  </c:pt>
                  <c:pt idx="53">
                    <c:v>2005</c:v>
                  </c:pt>
                  <c:pt idx="65">
                    <c:v>2006</c:v>
                  </c:pt>
                  <c:pt idx="77">
                    <c:v>2007</c:v>
                  </c:pt>
                  <c:pt idx="89">
                    <c:v>2008</c:v>
                  </c:pt>
                  <c:pt idx="101">
                    <c:v>2009</c:v>
                  </c:pt>
                  <c:pt idx="113">
                    <c:v>2010</c:v>
                  </c:pt>
                  <c:pt idx="125">
                    <c:v>2011</c:v>
                  </c:pt>
                  <c:pt idx="137">
                    <c:v>2012</c:v>
                  </c:pt>
                  <c:pt idx="149">
                    <c:v>2013</c:v>
                  </c:pt>
                  <c:pt idx="161">
                    <c:v>2014</c:v>
                  </c:pt>
                  <c:pt idx="173">
                    <c:v>2015</c:v>
                  </c:pt>
                  <c:pt idx="185">
                    <c:v>2016</c:v>
                  </c:pt>
                  <c:pt idx="197">
                    <c:v>2017</c:v>
                  </c:pt>
                  <c:pt idx="209">
                    <c:v>2018</c:v>
                  </c:pt>
                  <c:pt idx="221">
                    <c:v>2019</c:v>
                  </c:pt>
                  <c:pt idx="233">
                    <c:v>2020</c:v>
                  </c:pt>
                  <c:pt idx="245">
                    <c:v>2021</c:v>
                  </c:pt>
                  <c:pt idx="257">
                    <c:v>2022</c:v>
                  </c:pt>
                  <c:pt idx="269">
                    <c:v>2023</c:v>
                  </c:pt>
                </c:lvl>
              </c:multiLvlStrCache>
            </c:multiLvlStrRef>
          </c:cat>
          <c:val>
            <c:numRef>
              <c:f>'IPC-TRM'!$D$34:$D$311</c:f>
              <c:numCache>
                <c:formatCode>General</c:formatCode>
                <c:ptCount val="278"/>
                <c:pt idx="0">
                  <c:v>8.06</c:v>
                </c:pt>
                <c:pt idx="1">
                  <c:v>8.19</c:v>
                </c:pt>
                <c:pt idx="2">
                  <c:v>8.34</c:v>
                </c:pt>
                <c:pt idx="3">
                  <c:v>8.06</c:v>
                </c:pt>
                <c:pt idx="4">
                  <c:v>7.41</c:v>
                </c:pt>
                <c:pt idx="5">
                  <c:v>7.41</c:v>
                </c:pt>
                <c:pt idx="6">
                  <c:v>7.51</c:v>
                </c:pt>
                <c:pt idx="7">
                  <c:v>7.08</c:v>
                </c:pt>
                <c:pt idx="8">
                  <c:v>7.75</c:v>
                </c:pt>
                <c:pt idx="9">
                  <c:v>8.3699999999999992</c:v>
                </c:pt>
                <c:pt idx="10">
                  <c:v>8.4699999999999989</c:v>
                </c:pt>
                <c:pt idx="11">
                  <c:v>9.76</c:v>
                </c:pt>
                <c:pt idx="12">
                  <c:v>10.280000000000001</c:v>
                </c:pt>
                <c:pt idx="13">
                  <c:v>10.59</c:v>
                </c:pt>
                <c:pt idx="14">
                  <c:v>10.54</c:v>
                </c:pt>
                <c:pt idx="15">
                  <c:v>10.15</c:v>
                </c:pt>
                <c:pt idx="16">
                  <c:v>10.549999999999999</c:v>
                </c:pt>
                <c:pt idx="17">
                  <c:v>9.92</c:v>
                </c:pt>
                <c:pt idx="18">
                  <c:v>8.3699999999999992</c:v>
                </c:pt>
                <c:pt idx="19">
                  <c:v>7.19</c:v>
                </c:pt>
                <c:pt idx="20">
                  <c:v>6.64</c:v>
                </c:pt>
                <c:pt idx="21">
                  <c:v>7.68</c:v>
                </c:pt>
                <c:pt idx="22">
                  <c:v>9.19</c:v>
                </c:pt>
                <c:pt idx="23">
                  <c:v>8.91</c:v>
                </c:pt>
                <c:pt idx="24">
                  <c:v>8.4</c:v>
                </c:pt>
                <c:pt idx="25">
                  <c:v>8.5599999999999987</c:v>
                </c:pt>
                <c:pt idx="26">
                  <c:v>9.7900000000000009</c:v>
                </c:pt>
                <c:pt idx="27">
                  <c:v>11.51</c:v>
                </c:pt>
                <c:pt idx="28">
                  <c:v>10.92</c:v>
                </c:pt>
                <c:pt idx="29">
                  <c:v>10.65</c:v>
                </c:pt>
                <c:pt idx="30">
                  <c:v>9.35</c:v>
                </c:pt>
                <c:pt idx="31">
                  <c:v>9.879999999999999</c:v>
                </c:pt>
                <c:pt idx="32">
                  <c:v>10.76</c:v>
                </c:pt>
                <c:pt idx="33">
                  <c:v>9.75</c:v>
                </c:pt>
                <c:pt idx="34">
                  <c:v>7.7399999999999993</c:v>
                </c:pt>
                <c:pt idx="35">
                  <c:v>7.39</c:v>
                </c:pt>
                <c:pt idx="36">
                  <c:v>7.46</c:v>
                </c:pt>
                <c:pt idx="37">
                  <c:v>6.52</c:v>
                </c:pt>
                <c:pt idx="38">
                  <c:v>5.1400000000000006</c:v>
                </c:pt>
                <c:pt idx="39">
                  <c:v>4.22</c:v>
                </c:pt>
                <c:pt idx="40">
                  <c:v>5.3199999999999994</c:v>
                </c:pt>
                <c:pt idx="41">
                  <c:v>5.4399999999999995</c:v>
                </c:pt>
                <c:pt idx="42">
                  <c:v>6.3</c:v>
                </c:pt>
                <c:pt idx="43">
                  <c:v>6.5600000000000005</c:v>
                </c:pt>
                <c:pt idx="44">
                  <c:v>4.71</c:v>
                </c:pt>
                <c:pt idx="45">
                  <c:v>4.67</c:v>
                </c:pt>
                <c:pt idx="46">
                  <c:v>6.49</c:v>
                </c:pt>
                <c:pt idx="47">
                  <c:v>6.58</c:v>
                </c:pt>
                <c:pt idx="48">
                  <c:v>6.5699999999999994</c:v>
                </c:pt>
                <c:pt idx="49">
                  <c:v>7.21</c:v>
                </c:pt>
                <c:pt idx="50">
                  <c:v>7.23</c:v>
                </c:pt>
                <c:pt idx="51">
                  <c:v>6.77</c:v>
                </c:pt>
                <c:pt idx="52">
                  <c:v>5.43</c:v>
                </c:pt>
                <c:pt idx="53">
                  <c:v>5.53</c:v>
                </c:pt>
                <c:pt idx="54">
                  <c:v>5.43</c:v>
                </c:pt>
                <c:pt idx="55">
                  <c:v>5.4899999999999993</c:v>
                </c:pt>
                <c:pt idx="56">
                  <c:v>5.8000000000000007</c:v>
                </c:pt>
                <c:pt idx="57">
                  <c:v>5.9700000000000006</c:v>
                </c:pt>
                <c:pt idx="58">
                  <c:v>6.05</c:v>
                </c:pt>
                <c:pt idx="59">
                  <c:v>6.52</c:v>
                </c:pt>
                <c:pt idx="60">
                  <c:v>6.12</c:v>
                </c:pt>
                <c:pt idx="61">
                  <c:v>6.35</c:v>
                </c:pt>
                <c:pt idx="62">
                  <c:v>7.0000000000000009</c:v>
                </c:pt>
                <c:pt idx="63">
                  <c:v>6.72</c:v>
                </c:pt>
                <c:pt idx="64">
                  <c:v>6.5600000000000005</c:v>
                </c:pt>
                <c:pt idx="65">
                  <c:v>6.12</c:v>
                </c:pt>
                <c:pt idx="66">
                  <c:v>5.3900000000000006</c:v>
                </c:pt>
                <c:pt idx="67">
                  <c:v>5.2299999999999995</c:v>
                </c:pt>
                <c:pt idx="68">
                  <c:v>5.47</c:v>
                </c:pt>
                <c:pt idx="69">
                  <c:v>5.2200000000000006</c:v>
                </c:pt>
                <c:pt idx="70">
                  <c:v>4.72</c:v>
                </c:pt>
                <c:pt idx="71">
                  <c:v>5.53</c:v>
                </c:pt>
                <c:pt idx="72">
                  <c:v>6.419999999999999</c:v>
                </c:pt>
                <c:pt idx="73">
                  <c:v>6.02</c:v>
                </c:pt>
                <c:pt idx="74">
                  <c:v>5.3100000000000005</c:v>
                </c:pt>
                <c:pt idx="75">
                  <c:v>5.41</c:v>
                </c:pt>
                <c:pt idx="76">
                  <c:v>5.6800000000000006</c:v>
                </c:pt>
                <c:pt idx="77">
                  <c:v>5.81</c:v>
                </c:pt>
                <c:pt idx="78">
                  <c:v>7.32</c:v>
                </c:pt>
                <c:pt idx="79">
                  <c:v>8.9</c:v>
                </c:pt>
                <c:pt idx="80">
                  <c:v>10.040000000000001</c:v>
                </c:pt>
                <c:pt idx="81">
                  <c:v>10.01</c:v>
                </c:pt>
                <c:pt idx="82">
                  <c:v>9.69</c:v>
                </c:pt>
                <c:pt idx="83">
                  <c:v>8.93</c:v>
                </c:pt>
                <c:pt idx="84">
                  <c:v>7.23</c:v>
                </c:pt>
                <c:pt idx="85">
                  <c:v>6.9599999999999991</c:v>
                </c:pt>
                <c:pt idx="86">
                  <c:v>6.98</c:v>
                </c:pt>
                <c:pt idx="87">
                  <c:v>7.7200000000000006</c:v>
                </c:pt>
                <c:pt idx="88">
                  <c:v>8.51</c:v>
                </c:pt>
                <c:pt idx="89">
                  <c:v>9.39</c:v>
                </c:pt>
                <c:pt idx="90">
                  <c:v>10.459999999999999</c:v>
                </c:pt>
                <c:pt idx="91">
                  <c:v>8.61</c:v>
                </c:pt>
                <c:pt idx="92">
                  <c:v>7.82</c:v>
                </c:pt>
                <c:pt idx="93">
                  <c:v>9.73</c:v>
                </c:pt>
                <c:pt idx="94">
                  <c:v>11.98</c:v>
                </c:pt>
                <c:pt idx="95">
                  <c:v>13</c:v>
                </c:pt>
                <c:pt idx="96">
                  <c:v>14.180000000000001</c:v>
                </c:pt>
                <c:pt idx="97">
                  <c:v>12.770000000000001</c:v>
                </c:pt>
                <c:pt idx="98">
                  <c:v>13.15</c:v>
                </c:pt>
                <c:pt idx="99">
                  <c:v>12.950000000000001</c:v>
                </c:pt>
                <c:pt idx="100">
                  <c:v>13.170000000000002</c:v>
                </c:pt>
                <c:pt idx="101">
                  <c:v>12.24</c:v>
                </c:pt>
                <c:pt idx="102">
                  <c:v>9.5</c:v>
                </c:pt>
                <c:pt idx="103">
                  <c:v>8.67</c:v>
                </c:pt>
                <c:pt idx="104">
                  <c:v>7.93</c:v>
                </c:pt>
                <c:pt idx="105">
                  <c:v>5.5100000000000007</c:v>
                </c:pt>
                <c:pt idx="106">
                  <c:v>2.8000000000000003</c:v>
                </c:pt>
                <c:pt idx="107">
                  <c:v>1.51</c:v>
                </c:pt>
                <c:pt idx="108">
                  <c:v>1.46</c:v>
                </c:pt>
                <c:pt idx="109">
                  <c:v>2.23</c:v>
                </c:pt>
                <c:pt idx="110">
                  <c:v>1.6400000000000001</c:v>
                </c:pt>
                <c:pt idx="111">
                  <c:v>0.69</c:v>
                </c:pt>
                <c:pt idx="112">
                  <c:v>-0.32</c:v>
                </c:pt>
                <c:pt idx="113" formatCode="0.00">
                  <c:v>-2.57</c:v>
                </c:pt>
                <c:pt idx="114" formatCode="0.00">
                  <c:v>-1.56</c:v>
                </c:pt>
                <c:pt idx="115" formatCode="0.00">
                  <c:v>-1.08</c:v>
                </c:pt>
                <c:pt idx="116" formatCode="0.00">
                  <c:v>-0.23</c:v>
                </c:pt>
                <c:pt idx="117" formatCode="0.00">
                  <c:v>-0.28999999999999998</c:v>
                </c:pt>
                <c:pt idx="118" formatCode="0.00">
                  <c:v>0.39</c:v>
                </c:pt>
                <c:pt idx="119" formatCode="0.00">
                  <c:v>0.67</c:v>
                </c:pt>
                <c:pt idx="120" formatCode="0.00">
                  <c:v>0.75</c:v>
                </c:pt>
                <c:pt idx="121" formatCode="0.00">
                  <c:v>0.65</c:v>
                </c:pt>
                <c:pt idx="122" formatCode="0.00">
                  <c:v>0.54</c:v>
                </c:pt>
                <c:pt idx="123" formatCode="0.00">
                  <c:v>1.54</c:v>
                </c:pt>
                <c:pt idx="124" formatCode="0.00">
                  <c:v>3.9</c:v>
                </c:pt>
                <c:pt idx="125" formatCode="0.00">
                  <c:v>4.91</c:v>
                </c:pt>
                <c:pt idx="126" formatCode="0.00">
                  <c:v>4.03</c:v>
                </c:pt>
                <c:pt idx="127" formatCode="0.00">
                  <c:v>3.4</c:v>
                </c:pt>
                <c:pt idx="128" formatCode="0.00">
                  <c:v>1.83</c:v>
                </c:pt>
                <c:pt idx="129" formatCode="0.00">
                  <c:v>2.99</c:v>
                </c:pt>
                <c:pt idx="130" formatCode="0.00">
                  <c:v>3.7</c:v>
                </c:pt>
                <c:pt idx="131" formatCode="0.00">
                  <c:v>4.63</c:v>
                </c:pt>
                <c:pt idx="132" formatCode="0.00">
                  <c:v>4.41</c:v>
                </c:pt>
                <c:pt idx="133" formatCode="0.00">
                  <c:v>5.9</c:v>
                </c:pt>
                <c:pt idx="134" formatCode="0.00">
                  <c:v>7.22</c:v>
                </c:pt>
                <c:pt idx="135" formatCode="0.00">
                  <c:v>6.78</c:v>
                </c:pt>
                <c:pt idx="136" formatCode="0.00">
                  <c:v>5.13</c:v>
                </c:pt>
                <c:pt idx="137" formatCode="0.00">
                  <c:v>4.51</c:v>
                </c:pt>
                <c:pt idx="138" formatCode="0.00">
                  <c:v>4.29</c:v>
                </c:pt>
                <c:pt idx="139" formatCode="0.00">
                  <c:v>3.99</c:v>
                </c:pt>
                <c:pt idx="140" formatCode="0.00">
                  <c:v>4.62</c:v>
                </c:pt>
                <c:pt idx="141" formatCode="0.00">
                  <c:v>4.25</c:v>
                </c:pt>
                <c:pt idx="142" formatCode="0.00">
                  <c:v>3.65</c:v>
                </c:pt>
                <c:pt idx="143" formatCode="0.00">
                  <c:v>3.11</c:v>
                </c:pt>
                <c:pt idx="144" formatCode="0.00">
                  <c:v>3.42</c:v>
                </c:pt>
                <c:pt idx="145" formatCode="0.00">
                  <c:v>2.95</c:v>
                </c:pt>
                <c:pt idx="146" formatCode="0.00">
                  <c:v>2.8</c:v>
                </c:pt>
                <c:pt idx="147" formatCode="0.00">
                  <c:v>2.1</c:v>
                </c:pt>
                <c:pt idx="148" formatCode="0.00">
                  <c:v>1.48</c:v>
                </c:pt>
                <c:pt idx="149" formatCode="0.00">
                  <c:v>0.73</c:v>
                </c:pt>
                <c:pt idx="150" formatCode="0.00">
                  <c:v>0.13</c:v>
                </c:pt>
                <c:pt idx="151" formatCode="0.00">
                  <c:v>0.62</c:v>
                </c:pt>
                <c:pt idx="152" formatCode="0.00">
                  <c:v>0.81</c:v>
                </c:pt>
                <c:pt idx="153" formatCode="0.00">
                  <c:v>0.39</c:v>
                </c:pt>
                <c:pt idx="154" formatCode="0.00">
                  <c:v>0.38</c:v>
                </c:pt>
                <c:pt idx="155" formatCode="0.00">
                  <c:v>0.84</c:v>
                </c:pt>
                <c:pt idx="156" formatCode="0.00">
                  <c:v>0.99</c:v>
                </c:pt>
                <c:pt idx="157" formatCode="0.00">
                  <c:v>1.3</c:v>
                </c:pt>
                <c:pt idx="158" formatCode="0.00">
                  <c:v>-0.52</c:v>
                </c:pt>
                <c:pt idx="159" formatCode="0.00">
                  <c:v>-0.48</c:v>
                </c:pt>
                <c:pt idx="160" formatCode="0.00">
                  <c:v>-0.23</c:v>
                </c:pt>
                <c:pt idx="161" formatCode="0.00">
                  <c:v>0.26</c:v>
                </c:pt>
                <c:pt idx="162" formatCode="0.00">
                  <c:v>0.82</c:v>
                </c:pt>
                <c:pt idx="163" formatCode="0.00">
                  <c:v>1.37</c:v>
                </c:pt>
                <c:pt idx="164" formatCode="0.00">
                  <c:v>1.78</c:v>
                </c:pt>
                <c:pt idx="165" formatCode="0.00">
                  <c:v>3.18</c:v>
                </c:pt>
                <c:pt idx="166" formatCode="0.00">
                  <c:v>2.92</c:v>
                </c:pt>
                <c:pt idx="167" formatCode="0.00">
                  <c:v>3.18</c:v>
                </c:pt>
                <c:pt idx="168" formatCode="0.00">
                  <c:v>3.47</c:v>
                </c:pt>
                <c:pt idx="169" formatCode="0.00">
                  <c:v>3.25</c:v>
                </c:pt>
                <c:pt idx="170" formatCode="0.00">
                  <c:v>4.66</c:v>
                </c:pt>
                <c:pt idx="171" formatCode="0.00">
                  <c:v>5.49</c:v>
                </c:pt>
                <c:pt idx="172" formatCode="0.00">
                  <c:v>5.24</c:v>
                </c:pt>
                <c:pt idx="173" formatCode="0.00">
                  <c:v>6.25</c:v>
                </c:pt>
                <c:pt idx="174" formatCode="0.00">
                  <c:v>8.3800000000000008</c:v>
                </c:pt>
                <c:pt idx="175" formatCode="0.00">
                  <c:v>9.1199999999999992</c:v>
                </c:pt>
                <c:pt idx="176" formatCode="0.00">
                  <c:v>9.09</c:v>
                </c:pt>
                <c:pt idx="177" formatCode="0.00">
                  <c:v>6.94</c:v>
                </c:pt>
                <c:pt idx="178" formatCode="0.00">
                  <c:v>6.99</c:v>
                </c:pt>
                <c:pt idx="179" formatCode="0.00">
                  <c:v>6.2</c:v>
                </c:pt>
                <c:pt idx="180" formatCode="0.00">
                  <c:v>6.86</c:v>
                </c:pt>
                <c:pt idx="181" formatCode="0.00">
                  <c:v>8.4600000000000009</c:v>
                </c:pt>
                <c:pt idx="182" formatCode="0.00">
                  <c:v>10.41</c:v>
                </c:pt>
                <c:pt idx="183" formatCode="0.00">
                  <c:v>11.69</c:v>
                </c:pt>
                <c:pt idx="184" formatCode="0.00">
                  <c:v>13.08</c:v>
                </c:pt>
                <c:pt idx="185" formatCode="0.00">
                  <c:v>14.75</c:v>
                </c:pt>
                <c:pt idx="186" formatCode="0.00">
                  <c:v>13.98</c:v>
                </c:pt>
                <c:pt idx="187" formatCode="0.00">
                  <c:v>14.48</c:v>
                </c:pt>
                <c:pt idx="188" formatCode="0.00">
                  <c:v>14.88</c:v>
                </c:pt>
                <c:pt idx="189" formatCode="0.00">
                  <c:v>15.92</c:v>
                </c:pt>
                <c:pt idx="190" formatCode="0.00">
                  <c:v>17.03</c:v>
                </c:pt>
                <c:pt idx="191" formatCode="0.00">
                  <c:v>18.940000000000001</c:v>
                </c:pt>
                <c:pt idx="192" formatCode="0.00">
                  <c:v>14.86</c:v>
                </c:pt>
                <c:pt idx="193" formatCode="0.00">
                  <c:v>11.23</c:v>
                </c:pt>
                <c:pt idx="194" formatCode="0.00">
                  <c:v>8.48</c:v>
                </c:pt>
                <c:pt idx="195" formatCode="0.00">
                  <c:v>7.18</c:v>
                </c:pt>
                <c:pt idx="196" formatCode="0.00">
                  <c:v>6.65</c:v>
                </c:pt>
                <c:pt idx="197" formatCode="0.00">
                  <c:v>4.59</c:v>
                </c:pt>
                <c:pt idx="198" formatCode="0.00">
                  <c:v>3.5</c:v>
                </c:pt>
                <c:pt idx="199" formatCode="0.00">
                  <c:v>1.46</c:v>
                </c:pt>
                <c:pt idx="200" formatCode="0.00">
                  <c:v>0.19</c:v>
                </c:pt>
                <c:pt idx="201" formatCode="0.00">
                  <c:v>-0.26</c:v>
                </c:pt>
                <c:pt idx="202" formatCode="0.00">
                  <c:v>-1.21</c:v>
                </c:pt>
                <c:pt idx="203" formatCode="0.00">
                  <c:v>-2.62</c:v>
                </c:pt>
                <c:pt idx="204" formatCode="0.00">
                  <c:v>-0.25</c:v>
                </c:pt>
                <c:pt idx="205" formatCode="0.00">
                  <c:v>0.59</c:v>
                </c:pt>
                <c:pt idx="206" formatCode="0.00">
                  <c:v>1.0900000000000001</c:v>
                </c:pt>
                <c:pt idx="207" formatCode="0.00">
                  <c:v>1.1100000000000001</c:v>
                </c:pt>
                <c:pt idx="208" formatCode="0.00">
                  <c:v>0.48</c:v>
                </c:pt>
                <c:pt idx="209" formatCode="0.00">
                  <c:v>0.37</c:v>
                </c:pt>
                <c:pt idx="210" formatCode="0.00">
                  <c:v>-0.19</c:v>
                </c:pt>
                <c:pt idx="211" formatCode="0.00">
                  <c:v>-0.06</c:v>
                </c:pt>
                <c:pt idx="212" formatCode="0.00">
                  <c:v>0.68</c:v>
                </c:pt>
                <c:pt idx="213" formatCode="0.00">
                  <c:v>0.78</c:v>
                </c:pt>
                <c:pt idx="214" formatCode="0.00">
                  <c:v>1.1100000000000001</c:v>
                </c:pt>
                <c:pt idx="215" formatCode="0.00">
                  <c:v>0.3</c:v>
                </c:pt>
                <c:pt idx="216" formatCode="0.00">
                  <c:v>0.39</c:v>
                </c:pt>
                <c:pt idx="217" formatCode="0.00">
                  <c:v>1.47</c:v>
                </c:pt>
                <c:pt idx="218" formatCode="0.00">
                  <c:v>1.67</c:v>
                </c:pt>
                <c:pt idx="219" formatCode="0.00">
                  <c:v>1.61</c:v>
                </c:pt>
                <c:pt idx="220" formatCode="0.00">
                  <c:v>1.87</c:v>
                </c:pt>
                <c:pt idx="221" formatCode="0.00">
                  <c:v>2.0736863297765353</c:v>
                </c:pt>
                <c:pt idx="222" formatCode="0.00">
                  <c:v>2.2848515349773777</c:v>
                </c:pt>
                <c:pt idx="223" formatCode="0.00">
                  <c:v>3.2404146120559574</c:v>
                </c:pt>
                <c:pt idx="224" formatCode="0.00">
                  <c:v>3.4420832086201898</c:v>
                </c:pt>
                <c:pt idx="225" formatCode="0.00">
                  <c:v>4.0374838002193059</c:v>
                </c:pt>
                <c:pt idx="226" formatCode="0.00">
                  <c:v>4.9665902064426177</c:v>
                </c:pt>
                <c:pt idx="227" formatCode="0.00">
                  <c:v>6.5794768611669951</c:v>
                </c:pt>
                <c:pt idx="228" formatCode="0.00">
                  <c:v>6.4172198752765865</c:v>
                </c:pt>
                <c:pt idx="229" formatCode="0.00">
                  <c:v>6.4816670006010924</c:v>
                </c:pt>
                <c:pt idx="230" formatCode="0.00">
                  <c:v>6.8699227760505579</c:v>
                </c:pt>
                <c:pt idx="231" formatCode="0.00">
                  <c:v>6.4318683523981548</c:v>
                </c:pt>
                <c:pt idx="232" formatCode="0.00">
                  <c:v>5.8</c:v>
                </c:pt>
                <c:pt idx="233" formatCode="0.00">
                  <c:v>5.13</c:v>
                </c:pt>
                <c:pt idx="234" formatCode="0.00">
                  <c:v>5.87</c:v>
                </c:pt>
                <c:pt idx="235" formatCode="0.00">
                  <c:v>7.19</c:v>
                </c:pt>
                <c:pt idx="236" formatCode="0.00">
                  <c:v>8.23</c:v>
                </c:pt>
                <c:pt idx="237" formatCode="0.00">
                  <c:v>7.57</c:v>
                </c:pt>
                <c:pt idx="238" formatCode="0.00">
                  <c:v>6.55</c:v>
                </c:pt>
                <c:pt idx="239" formatCode="0.00">
                  <c:v>5</c:v>
                </c:pt>
                <c:pt idx="240" formatCode="0.00">
                  <c:v>4.66</c:v>
                </c:pt>
                <c:pt idx="241" formatCode="0.00">
                  <c:v>4.13</c:v>
                </c:pt>
                <c:pt idx="242" formatCode="0.00">
                  <c:v>3.54</c:v>
                </c:pt>
                <c:pt idx="243" formatCode="0.00">
                  <c:v>4.09</c:v>
                </c:pt>
                <c:pt idx="244" formatCode="0.00">
                  <c:v>4.8</c:v>
                </c:pt>
                <c:pt idx="245" formatCode="0.00">
                  <c:v>5.51</c:v>
                </c:pt>
                <c:pt idx="246" formatCode="0.00">
                  <c:v>5.0199999999999996</c:v>
                </c:pt>
                <c:pt idx="247" formatCode="0.00">
                  <c:v>3.92</c:v>
                </c:pt>
                <c:pt idx="248" formatCode="0.00">
                  <c:v>3.98</c:v>
                </c:pt>
                <c:pt idx="249" formatCode="0.00">
                  <c:v>9.52</c:v>
                </c:pt>
                <c:pt idx="250" formatCode="0.00">
                  <c:v>8.52</c:v>
                </c:pt>
                <c:pt idx="251" formatCode="0.00">
                  <c:v>9.81</c:v>
                </c:pt>
                <c:pt idx="252" formatCode="0.00">
                  <c:v>11.5</c:v>
                </c:pt>
                <c:pt idx="253" formatCode="0.00">
                  <c:v>12.4</c:v>
                </c:pt>
                <c:pt idx="254" formatCode="0.00">
                  <c:v>13.76</c:v>
                </c:pt>
                <c:pt idx="255" formatCode="0.00">
                  <c:v>15.34</c:v>
                </c:pt>
                <c:pt idx="256" formatCode="0.00">
                  <c:v>17.23</c:v>
                </c:pt>
                <c:pt idx="257" formatCode="0.00">
                  <c:v>19.940000000000001</c:v>
                </c:pt>
                <c:pt idx="258" formatCode="0.00">
                  <c:v>23.3</c:v>
                </c:pt>
                <c:pt idx="259" formatCode="0.00">
                  <c:v>25.37</c:v>
                </c:pt>
                <c:pt idx="260" formatCode="_(* #,##0.00_);_(* \(#,##0.00\);_(* &quot;-&quot;??_);_(@_)">
                  <c:v>26.17</c:v>
                </c:pt>
                <c:pt idx="261" formatCode="_(* #,##0.00_);_(* \(#,##0.00\);_(* &quot;-&quot;??_);_(@_)">
                  <c:v>21.6</c:v>
                </c:pt>
                <c:pt idx="262" formatCode="_(* #,##0.00_);_(* \(#,##0.00\);_(* &quot;-&quot;??_);_(@_)">
                  <c:v>23.65</c:v>
                </c:pt>
                <c:pt idx="263" formatCode="_(* #,##0.00_);_(* \(#,##0.00\);_(* &quot;-&quot;??_);_(@_)">
                  <c:v>24.61</c:v>
                </c:pt>
                <c:pt idx="264" formatCode="_(* #,##0.00_);_(* \(#,##0.00\);_(* &quot;-&quot;??_);_(@_)">
                  <c:v>25.57</c:v>
                </c:pt>
                <c:pt idx="265" formatCode="_(* #,##0.00_);_(* \(#,##0.00\);_(* &quot;-&quot;??_);_(@_)">
                  <c:v>26.62</c:v>
                </c:pt>
                <c:pt idx="266" formatCode="_(* #,##0.00_);_(* \(#,##0.00\);_(* &quot;-&quot;??_);_(@_)">
                  <c:v>27.02</c:v>
                </c:pt>
                <c:pt idx="267" formatCode="_(* #,##0.00_);_(* \(#,##0.00\);_(* &quot;-&quot;??_);_(@_)">
                  <c:v>27.08</c:v>
                </c:pt>
                <c:pt idx="268" formatCode="_(* #,##0.00_);_(* \(#,##0.00\);_(* &quot;-&quot;??_);_(@_)">
                  <c:v>27.81</c:v>
                </c:pt>
                <c:pt idx="269" formatCode="_(* #,##0.00_);_(* \(#,##0.00\);_(* &quot;-&quot;??_);_(@_)">
                  <c:v>26.18</c:v>
                </c:pt>
                <c:pt idx="270" formatCode="_(* #,##0.00_);_(* \(#,##0.00\);_(* &quot;-&quot;??_);_(@_)">
                  <c:v>24.14</c:v>
                </c:pt>
                <c:pt idx="271" formatCode="_(* #,##0.00_);_(* \(#,##0.00\);_(* &quot;-&quot;??_);_(@_)">
                  <c:v>21.81</c:v>
                </c:pt>
                <c:pt idx="272" formatCode="_(* #,##0.00_);_(* \(#,##0.00\);_(* &quot;-&quot;??_);_(@_)">
                  <c:v>18.47</c:v>
                </c:pt>
                <c:pt idx="273" formatCode="_(* #,##0.00_);_(* \(#,##0.00\);_(* &quot;-&quot;??_);_(@_)">
                  <c:v>15.66</c:v>
                </c:pt>
                <c:pt idx="274" formatCode="_(* #,##0.00_);_(* \(#,##0.00\);_(* &quot;-&quot;??_);_(@_)">
                  <c:v>14.31</c:v>
                </c:pt>
                <c:pt idx="275" formatCode="_(* #,##0.00_);_(* \(#,##0.00\);_(* &quot;-&quot;??_);_(@_)">
                  <c:v>13.24</c:v>
                </c:pt>
                <c:pt idx="276" formatCode="_(* #,##0.00_);_(* \(#,##0.00\);_(* &quot;-&quot;??_);_(@_)">
                  <c:v>12.44</c:v>
                </c:pt>
                <c:pt idx="277" formatCode="_(* #,##0.00_);_(* \(#,##0.00\);_(* &quot;-&quot;??_);_(@_)">
                  <c:v>11.47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8-FCB0-4190-8FF3-90B2695134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39504207"/>
        <c:axId val="1839510863"/>
      </c:lineChart>
      <c:lineChart>
        <c:grouping val="standard"/>
        <c:varyColors val="0"/>
        <c:ser>
          <c:idx val="1"/>
          <c:order val="1"/>
          <c:tx>
            <c:strRef>
              <c:f>'IPC-TRM'!$E$2</c:f>
              <c:strCache>
                <c:ptCount val="1"/>
                <c:pt idx="0">
                  <c:v>TRM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multiLvlStrRef>
              <c:f>'IPC-TRM'!$B$34:$C$311</c:f>
              <c:multiLvlStrCache>
                <c:ptCount val="278"/>
                <c:lvl>
                  <c:pt idx="0">
                    <c:v>Agosto</c:v>
                  </c:pt>
                  <c:pt idx="1">
                    <c:v>Septiembre</c:v>
                  </c:pt>
                  <c:pt idx="2">
                    <c:v>Octubre</c:v>
                  </c:pt>
                  <c:pt idx="3">
                    <c:v>Noviembre</c:v>
                  </c:pt>
                  <c:pt idx="4">
                    <c:v>Diciembre</c:v>
                  </c:pt>
                  <c:pt idx="5">
                    <c:v>Enero</c:v>
                  </c:pt>
                  <c:pt idx="6">
                    <c:v>Febrero</c:v>
                  </c:pt>
                  <c:pt idx="7">
                    <c:v>Marzo</c:v>
                  </c:pt>
                  <c:pt idx="8">
                    <c:v>Abril</c:v>
                  </c:pt>
                  <c:pt idx="9">
                    <c:v>Mayo</c:v>
                  </c:pt>
                  <c:pt idx="10">
                    <c:v>Junio</c:v>
                  </c:pt>
                  <c:pt idx="11">
                    <c:v>Julio</c:v>
                  </c:pt>
                  <c:pt idx="12">
                    <c:v>Agosto</c:v>
                  </c:pt>
                  <c:pt idx="13">
                    <c:v>Septiembre</c:v>
                  </c:pt>
                  <c:pt idx="14">
                    <c:v>Octubre</c:v>
                  </c:pt>
                  <c:pt idx="15">
                    <c:v>Noviembre</c:v>
                  </c:pt>
                  <c:pt idx="16">
                    <c:v>Diciembre</c:v>
                  </c:pt>
                  <c:pt idx="17">
                    <c:v>Enero</c:v>
                  </c:pt>
                  <c:pt idx="18">
                    <c:v>Febrero</c:v>
                  </c:pt>
                  <c:pt idx="19">
                    <c:v>Marzo</c:v>
                  </c:pt>
                  <c:pt idx="20">
                    <c:v>Abril</c:v>
                  </c:pt>
                  <c:pt idx="21">
                    <c:v>Mayo</c:v>
                  </c:pt>
                  <c:pt idx="22">
                    <c:v>Junio</c:v>
                  </c:pt>
                  <c:pt idx="23">
                    <c:v>Julio</c:v>
                  </c:pt>
                  <c:pt idx="24">
                    <c:v>Agosto</c:v>
                  </c:pt>
                  <c:pt idx="25">
                    <c:v>Septiembre</c:v>
                  </c:pt>
                  <c:pt idx="26">
                    <c:v>Octubre</c:v>
                  </c:pt>
                  <c:pt idx="27">
                    <c:v>Noviembre</c:v>
                  </c:pt>
                  <c:pt idx="28">
                    <c:v>Diciembre</c:v>
                  </c:pt>
                  <c:pt idx="29">
                    <c:v>Enero</c:v>
                  </c:pt>
                  <c:pt idx="30">
                    <c:v>Febrero</c:v>
                  </c:pt>
                  <c:pt idx="31">
                    <c:v>Marzo</c:v>
                  </c:pt>
                  <c:pt idx="32">
                    <c:v>Abril</c:v>
                  </c:pt>
                  <c:pt idx="33">
                    <c:v>Mayo</c:v>
                  </c:pt>
                  <c:pt idx="34">
                    <c:v>Junio</c:v>
                  </c:pt>
                  <c:pt idx="35">
                    <c:v>Julio</c:v>
                  </c:pt>
                  <c:pt idx="36">
                    <c:v>Agosto</c:v>
                  </c:pt>
                  <c:pt idx="37">
                    <c:v>Septiembre</c:v>
                  </c:pt>
                  <c:pt idx="38">
                    <c:v>Octubre</c:v>
                  </c:pt>
                  <c:pt idx="39">
                    <c:v>Noviembre</c:v>
                  </c:pt>
                  <c:pt idx="40">
                    <c:v>Diciembre</c:v>
                  </c:pt>
                  <c:pt idx="41">
                    <c:v>Enero</c:v>
                  </c:pt>
                  <c:pt idx="42">
                    <c:v>Febrero</c:v>
                  </c:pt>
                  <c:pt idx="43">
                    <c:v>Marzo</c:v>
                  </c:pt>
                  <c:pt idx="44">
                    <c:v>Abril</c:v>
                  </c:pt>
                  <c:pt idx="45">
                    <c:v>Mayo</c:v>
                  </c:pt>
                  <c:pt idx="46">
                    <c:v>Junio</c:v>
                  </c:pt>
                  <c:pt idx="47">
                    <c:v>Julio</c:v>
                  </c:pt>
                  <c:pt idx="48">
                    <c:v>Agosto</c:v>
                  </c:pt>
                  <c:pt idx="49">
                    <c:v>Septiembre</c:v>
                  </c:pt>
                  <c:pt idx="50">
                    <c:v>Octubre</c:v>
                  </c:pt>
                  <c:pt idx="51">
                    <c:v>Noviembre</c:v>
                  </c:pt>
                  <c:pt idx="52">
                    <c:v>Diciembre</c:v>
                  </c:pt>
                  <c:pt idx="53">
                    <c:v>Enero</c:v>
                  </c:pt>
                  <c:pt idx="54">
                    <c:v>Febrero</c:v>
                  </c:pt>
                  <c:pt idx="55">
                    <c:v>Marzo</c:v>
                  </c:pt>
                  <c:pt idx="56">
                    <c:v>Abril</c:v>
                  </c:pt>
                  <c:pt idx="57">
                    <c:v>Mayo</c:v>
                  </c:pt>
                  <c:pt idx="58">
                    <c:v>Junio</c:v>
                  </c:pt>
                  <c:pt idx="59">
                    <c:v>Julio</c:v>
                  </c:pt>
                  <c:pt idx="60">
                    <c:v>Agosto</c:v>
                  </c:pt>
                  <c:pt idx="61">
                    <c:v>Septiembre</c:v>
                  </c:pt>
                  <c:pt idx="62">
                    <c:v>Octubre</c:v>
                  </c:pt>
                  <c:pt idx="63">
                    <c:v>Noviembre</c:v>
                  </c:pt>
                  <c:pt idx="64">
                    <c:v>Diciembre</c:v>
                  </c:pt>
                  <c:pt idx="65">
                    <c:v>Enero</c:v>
                  </c:pt>
                  <c:pt idx="66">
                    <c:v>Febrero</c:v>
                  </c:pt>
                  <c:pt idx="67">
                    <c:v>Marzo</c:v>
                  </c:pt>
                  <c:pt idx="68">
                    <c:v>Abril</c:v>
                  </c:pt>
                  <c:pt idx="69">
                    <c:v>Mayo</c:v>
                  </c:pt>
                  <c:pt idx="70">
                    <c:v>Junio</c:v>
                  </c:pt>
                  <c:pt idx="71">
                    <c:v>Julio</c:v>
                  </c:pt>
                  <c:pt idx="72">
                    <c:v>Agosto</c:v>
                  </c:pt>
                  <c:pt idx="73">
                    <c:v>Septiembre</c:v>
                  </c:pt>
                  <c:pt idx="74">
                    <c:v>Octubre</c:v>
                  </c:pt>
                  <c:pt idx="75">
                    <c:v>Noviembre</c:v>
                  </c:pt>
                  <c:pt idx="76">
                    <c:v>Diciembre</c:v>
                  </c:pt>
                  <c:pt idx="77">
                    <c:v>Enero</c:v>
                  </c:pt>
                  <c:pt idx="78">
                    <c:v>Febrero</c:v>
                  </c:pt>
                  <c:pt idx="79">
                    <c:v>Marzo</c:v>
                  </c:pt>
                  <c:pt idx="80">
                    <c:v>Abril</c:v>
                  </c:pt>
                  <c:pt idx="81">
                    <c:v>Mayo</c:v>
                  </c:pt>
                  <c:pt idx="82">
                    <c:v>Junio</c:v>
                  </c:pt>
                  <c:pt idx="83">
                    <c:v>Julio</c:v>
                  </c:pt>
                  <c:pt idx="84">
                    <c:v>Agosto</c:v>
                  </c:pt>
                  <c:pt idx="85">
                    <c:v>Septiembre</c:v>
                  </c:pt>
                  <c:pt idx="86">
                    <c:v>Octubre</c:v>
                  </c:pt>
                  <c:pt idx="87">
                    <c:v>Noviembre</c:v>
                  </c:pt>
                  <c:pt idx="88">
                    <c:v>Diciembre</c:v>
                  </c:pt>
                  <c:pt idx="89">
                    <c:v>Enero</c:v>
                  </c:pt>
                  <c:pt idx="90">
                    <c:v>Febrero</c:v>
                  </c:pt>
                  <c:pt idx="91">
                    <c:v>Marzo</c:v>
                  </c:pt>
                  <c:pt idx="92">
                    <c:v>Abril</c:v>
                  </c:pt>
                  <c:pt idx="93">
                    <c:v>Mayo</c:v>
                  </c:pt>
                  <c:pt idx="94">
                    <c:v>Junio</c:v>
                  </c:pt>
                  <c:pt idx="95">
                    <c:v>Julio</c:v>
                  </c:pt>
                  <c:pt idx="96">
                    <c:v>Agosto</c:v>
                  </c:pt>
                  <c:pt idx="97">
                    <c:v>Septiembre</c:v>
                  </c:pt>
                  <c:pt idx="98">
                    <c:v>Octubre</c:v>
                  </c:pt>
                  <c:pt idx="99">
                    <c:v>Noviembre</c:v>
                  </c:pt>
                  <c:pt idx="100">
                    <c:v>Diciembre</c:v>
                  </c:pt>
                  <c:pt idx="101">
                    <c:v>Enero</c:v>
                  </c:pt>
                  <c:pt idx="102">
                    <c:v>Febrero</c:v>
                  </c:pt>
                  <c:pt idx="103">
                    <c:v>Marzo</c:v>
                  </c:pt>
                  <c:pt idx="104">
                    <c:v>Abril</c:v>
                  </c:pt>
                  <c:pt idx="105">
                    <c:v>Mayo</c:v>
                  </c:pt>
                  <c:pt idx="106">
                    <c:v>Junio</c:v>
                  </c:pt>
                  <c:pt idx="107">
                    <c:v>Julio</c:v>
                  </c:pt>
                  <c:pt idx="108">
                    <c:v>Agosto</c:v>
                  </c:pt>
                  <c:pt idx="109">
                    <c:v>Septiembre</c:v>
                  </c:pt>
                  <c:pt idx="110">
                    <c:v>Octubre</c:v>
                  </c:pt>
                  <c:pt idx="111">
                    <c:v>Noviembre</c:v>
                  </c:pt>
                  <c:pt idx="112">
                    <c:v>Diciembre</c:v>
                  </c:pt>
                  <c:pt idx="113">
                    <c:v>Enero</c:v>
                  </c:pt>
                  <c:pt idx="114">
                    <c:v>Febrero</c:v>
                  </c:pt>
                  <c:pt idx="115">
                    <c:v>Marzo</c:v>
                  </c:pt>
                  <c:pt idx="116">
                    <c:v>Abril</c:v>
                  </c:pt>
                  <c:pt idx="117">
                    <c:v>Mayo</c:v>
                  </c:pt>
                  <c:pt idx="118">
                    <c:v>Junio</c:v>
                  </c:pt>
                  <c:pt idx="119">
                    <c:v>Julio</c:v>
                  </c:pt>
                  <c:pt idx="120">
                    <c:v>Agosto</c:v>
                  </c:pt>
                  <c:pt idx="121">
                    <c:v>Septiembre</c:v>
                  </c:pt>
                  <c:pt idx="122">
                    <c:v>Octubre</c:v>
                  </c:pt>
                  <c:pt idx="123">
                    <c:v>Noviembre</c:v>
                  </c:pt>
                  <c:pt idx="124">
                    <c:v>Diciembre</c:v>
                  </c:pt>
                  <c:pt idx="125">
                    <c:v>Enero</c:v>
                  </c:pt>
                  <c:pt idx="126">
                    <c:v>Febrero</c:v>
                  </c:pt>
                  <c:pt idx="127">
                    <c:v>Marzo</c:v>
                  </c:pt>
                  <c:pt idx="128">
                    <c:v>Abril</c:v>
                  </c:pt>
                  <c:pt idx="129">
                    <c:v>Mayo</c:v>
                  </c:pt>
                  <c:pt idx="130">
                    <c:v>Junio</c:v>
                  </c:pt>
                  <c:pt idx="131">
                    <c:v>Julio</c:v>
                  </c:pt>
                  <c:pt idx="132">
                    <c:v>Agosto</c:v>
                  </c:pt>
                  <c:pt idx="133">
                    <c:v>Septiembre</c:v>
                  </c:pt>
                  <c:pt idx="134">
                    <c:v>Octubre</c:v>
                  </c:pt>
                  <c:pt idx="135">
                    <c:v>Noviembre</c:v>
                  </c:pt>
                  <c:pt idx="136">
                    <c:v>Diciembre</c:v>
                  </c:pt>
                  <c:pt idx="137">
                    <c:v>Enero</c:v>
                  </c:pt>
                  <c:pt idx="138">
                    <c:v>Febrero</c:v>
                  </c:pt>
                  <c:pt idx="139">
                    <c:v>Marzo</c:v>
                  </c:pt>
                  <c:pt idx="140">
                    <c:v>Abril</c:v>
                  </c:pt>
                  <c:pt idx="141">
                    <c:v>Mayo</c:v>
                  </c:pt>
                  <c:pt idx="142">
                    <c:v>Junio</c:v>
                  </c:pt>
                  <c:pt idx="143">
                    <c:v>Julio</c:v>
                  </c:pt>
                  <c:pt idx="144">
                    <c:v>Agosto</c:v>
                  </c:pt>
                  <c:pt idx="145">
                    <c:v>Septiembre</c:v>
                  </c:pt>
                  <c:pt idx="146">
                    <c:v>Octubre</c:v>
                  </c:pt>
                  <c:pt idx="147">
                    <c:v>Noviembre</c:v>
                  </c:pt>
                  <c:pt idx="148">
                    <c:v>Diciembre</c:v>
                  </c:pt>
                  <c:pt idx="149">
                    <c:v>Enero</c:v>
                  </c:pt>
                  <c:pt idx="150">
                    <c:v>Febrero</c:v>
                  </c:pt>
                  <c:pt idx="151">
                    <c:v>Marzo</c:v>
                  </c:pt>
                  <c:pt idx="152">
                    <c:v>Abril</c:v>
                  </c:pt>
                  <c:pt idx="153">
                    <c:v>Mayo</c:v>
                  </c:pt>
                  <c:pt idx="154">
                    <c:v>Junio</c:v>
                  </c:pt>
                  <c:pt idx="155">
                    <c:v>Julio</c:v>
                  </c:pt>
                  <c:pt idx="156">
                    <c:v>Agosto</c:v>
                  </c:pt>
                  <c:pt idx="157">
                    <c:v>Septiembre</c:v>
                  </c:pt>
                  <c:pt idx="158">
                    <c:v>Octubre</c:v>
                  </c:pt>
                  <c:pt idx="159">
                    <c:v>Noviembre</c:v>
                  </c:pt>
                  <c:pt idx="160">
                    <c:v>Diciembre</c:v>
                  </c:pt>
                  <c:pt idx="161">
                    <c:v>Enero</c:v>
                  </c:pt>
                  <c:pt idx="162">
                    <c:v>Febrero</c:v>
                  </c:pt>
                  <c:pt idx="163">
                    <c:v>Marzo</c:v>
                  </c:pt>
                  <c:pt idx="164">
                    <c:v>Abril</c:v>
                  </c:pt>
                  <c:pt idx="165">
                    <c:v>Mayo</c:v>
                  </c:pt>
                  <c:pt idx="166">
                    <c:v>Junio</c:v>
                  </c:pt>
                  <c:pt idx="167">
                    <c:v>Julio</c:v>
                  </c:pt>
                  <c:pt idx="168">
                    <c:v>Agosto</c:v>
                  </c:pt>
                  <c:pt idx="169">
                    <c:v>Septiembre</c:v>
                  </c:pt>
                  <c:pt idx="170">
                    <c:v>Octubre</c:v>
                  </c:pt>
                  <c:pt idx="171">
                    <c:v>Noviembre</c:v>
                  </c:pt>
                  <c:pt idx="172">
                    <c:v>Diciembre</c:v>
                  </c:pt>
                  <c:pt idx="173">
                    <c:v>Enero</c:v>
                  </c:pt>
                  <c:pt idx="174">
                    <c:v>Febrero</c:v>
                  </c:pt>
                  <c:pt idx="175">
                    <c:v>Marzo</c:v>
                  </c:pt>
                  <c:pt idx="176">
                    <c:v>Abril</c:v>
                  </c:pt>
                  <c:pt idx="177">
                    <c:v>Mayo</c:v>
                  </c:pt>
                  <c:pt idx="178">
                    <c:v>Junio</c:v>
                  </c:pt>
                  <c:pt idx="179">
                    <c:v>Julio</c:v>
                  </c:pt>
                  <c:pt idx="180">
                    <c:v>Agosto</c:v>
                  </c:pt>
                  <c:pt idx="181">
                    <c:v>Septiembre</c:v>
                  </c:pt>
                  <c:pt idx="182">
                    <c:v>Octubre</c:v>
                  </c:pt>
                  <c:pt idx="183">
                    <c:v>Noviembre</c:v>
                  </c:pt>
                  <c:pt idx="184">
                    <c:v>Diciembre</c:v>
                  </c:pt>
                  <c:pt idx="185">
                    <c:v>Enero</c:v>
                  </c:pt>
                  <c:pt idx="186">
                    <c:v>Febrero</c:v>
                  </c:pt>
                  <c:pt idx="187">
                    <c:v>Marzo</c:v>
                  </c:pt>
                  <c:pt idx="188">
                    <c:v>Abril</c:v>
                  </c:pt>
                  <c:pt idx="189">
                    <c:v>Mayo</c:v>
                  </c:pt>
                  <c:pt idx="190">
                    <c:v>Junio</c:v>
                  </c:pt>
                  <c:pt idx="191">
                    <c:v>Julio</c:v>
                  </c:pt>
                  <c:pt idx="192">
                    <c:v>Agosto</c:v>
                  </c:pt>
                  <c:pt idx="193">
                    <c:v>Septiembre</c:v>
                  </c:pt>
                  <c:pt idx="194">
                    <c:v>Octubre</c:v>
                  </c:pt>
                  <c:pt idx="195">
                    <c:v>Noviembre</c:v>
                  </c:pt>
                  <c:pt idx="196">
                    <c:v>Diciembre</c:v>
                  </c:pt>
                  <c:pt idx="197">
                    <c:v>Enero</c:v>
                  </c:pt>
                  <c:pt idx="198">
                    <c:v>Febrero</c:v>
                  </c:pt>
                  <c:pt idx="199">
                    <c:v>Marzo</c:v>
                  </c:pt>
                  <c:pt idx="200">
                    <c:v>Abril</c:v>
                  </c:pt>
                  <c:pt idx="201">
                    <c:v>Mayo</c:v>
                  </c:pt>
                  <c:pt idx="202">
                    <c:v>Junio</c:v>
                  </c:pt>
                  <c:pt idx="203">
                    <c:v>Julio</c:v>
                  </c:pt>
                  <c:pt idx="204">
                    <c:v>Agosto</c:v>
                  </c:pt>
                  <c:pt idx="205">
                    <c:v>Septiembre</c:v>
                  </c:pt>
                  <c:pt idx="206">
                    <c:v>Octubre</c:v>
                  </c:pt>
                  <c:pt idx="207">
                    <c:v>Noviembre</c:v>
                  </c:pt>
                  <c:pt idx="208">
                    <c:v>Diciembre</c:v>
                  </c:pt>
                  <c:pt idx="209">
                    <c:v>Enero</c:v>
                  </c:pt>
                  <c:pt idx="210">
                    <c:v>Febrero</c:v>
                  </c:pt>
                  <c:pt idx="211">
                    <c:v>Marzo</c:v>
                  </c:pt>
                  <c:pt idx="212">
                    <c:v>Abril</c:v>
                  </c:pt>
                  <c:pt idx="213">
                    <c:v>Mayo</c:v>
                  </c:pt>
                  <c:pt idx="214">
                    <c:v>Junio</c:v>
                  </c:pt>
                  <c:pt idx="215">
                    <c:v>Julio</c:v>
                  </c:pt>
                  <c:pt idx="216">
                    <c:v>Agosto</c:v>
                  </c:pt>
                  <c:pt idx="217">
                    <c:v>Septiembre</c:v>
                  </c:pt>
                  <c:pt idx="218">
                    <c:v>Octubre</c:v>
                  </c:pt>
                  <c:pt idx="219">
                    <c:v>Noviembre</c:v>
                  </c:pt>
                  <c:pt idx="220">
                    <c:v>Diciembre</c:v>
                  </c:pt>
                  <c:pt idx="221">
                    <c:v>Enero</c:v>
                  </c:pt>
                  <c:pt idx="222">
                    <c:v>Febrero</c:v>
                  </c:pt>
                  <c:pt idx="223">
                    <c:v>Marzo</c:v>
                  </c:pt>
                  <c:pt idx="224">
                    <c:v>Abril</c:v>
                  </c:pt>
                  <c:pt idx="225">
                    <c:v>Mayo</c:v>
                  </c:pt>
                  <c:pt idx="226">
                    <c:v>Junio</c:v>
                  </c:pt>
                  <c:pt idx="227">
                    <c:v>Julio</c:v>
                  </c:pt>
                  <c:pt idx="228">
                    <c:v>Agosto</c:v>
                  </c:pt>
                  <c:pt idx="229">
                    <c:v>Septiembre</c:v>
                  </c:pt>
                  <c:pt idx="230">
                    <c:v>Octubre</c:v>
                  </c:pt>
                  <c:pt idx="231">
                    <c:v>Noviembre</c:v>
                  </c:pt>
                  <c:pt idx="232">
                    <c:v>Diciembre</c:v>
                  </c:pt>
                  <c:pt idx="233">
                    <c:v>Enero</c:v>
                  </c:pt>
                  <c:pt idx="234">
                    <c:v>Febrero</c:v>
                  </c:pt>
                  <c:pt idx="235">
                    <c:v>Marzo</c:v>
                  </c:pt>
                  <c:pt idx="236">
                    <c:v>Abril</c:v>
                  </c:pt>
                  <c:pt idx="237">
                    <c:v>Mayo</c:v>
                  </c:pt>
                  <c:pt idx="238">
                    <c:v>Junio</c:v>
                  </c:pt>
                  <c:pt idx="239">
                    <c:v>Julio</c:v>
                  </c:pt>
                  <c:pt idx="240">
                    <c:v>Agosto</c:v>
                  </c:pt>
                  <c:pt idx="241">
                    <c:v>Septiembre</c:v>
                  </c:pt>
                  <c:pt idx="242">
                    <c:v>Octubre</c:v>
                  </c:pt>
                  <c:pt idx="243">
                    <c:v>Noviembre</c:v>
                  </c:pt>
                  <c:pt idx="244">
                    <c:v>Diciembre</c:v>
                  </c:pt>
                  <c:pt idx="245">
                    <c:v>Enero</c:v>
                  </c:pt>
                  <c:pt idx="246">
                    <c:v>Febrero</c:v>
                  </c:pt>
                  <c:pt idx="247">
                    <c:v>Marzo</c:v>
                  </c:pt>
                  <c:pt idx="248">
                    <c:v>Abril</c:v>
                  </c:pt>
                  <c:pt idx="249">
                    <c:v>Mayo</c:v>
                  </c:pt>
                  <c:pt idx="250">
                    <c:v>Junio</c:v>
                  </c:pt>
                  <c:pt idx="251">
                    <c:v>Julio</c:v>
                  </c:pt>
                  <c:pt idx="252">
                    <c:v>Agosto</c:v>
                  </c:pt>
                  <c:pt idx="253">
                    <c:v>Septiembre</c:v>
                  </c:pt>
                  <c:pt idx="254">
                    <c:v>Octubre</c:v>
                  </c:pt>
                  <c:pt idx="255">
                    <c:v>Noviembre</c:v>
                  </c:pt>
                  <c:pt idx="256">
                    <c:v>Diciembre</c:v>
                  </c:pt>
                  <c:pt idx="257">
                    <c:v>Enero</c:v>
                  </c:pt>
                  <c:pt idx="258">
                    <c:v>Febrero</c:v>
                  </c:pt>
                  <c:pt idx="259">
                    <c:v>Marzo</c:v>
                  </c:pt>
                  <c:pt idx="260">
                    <c:v>Abril</c:v>
                  </c:pt>
                  <c:pt idx="261">
                    <c:v>Mayo</c:v>
                  </c:pt>
                  <c:pt idx="262">
                    <c:v>Junio</c:v>
                  </c:pt>
                  <c:pt idx="263">
                    <c:v>Julio</c:v>
                  </c:pt>
                  <c:pt idx="264">
                    <c:v>Agosto</c:v>
                  </c:pt>
                  <c:pt idx="265">
                    <c:v>Septiembre</c:v>
                  </c:pt>
                  <c:pt idx="266">
                    <c:v>Octubre</c:v>
                  </c:pt>
                  <c:pt idx="267">
                    <c:v>Noviembre</c:v>
                  </c:pt>
                  <c:pt idx="268">
                    <c:v>Diciembre</c:v>
                  </c:pt>
                  <c:pt idx="269">
                    <c:v>Enero</c:v>
                  </c:pt>
                  <c:pt idx="270">
                    <c:v>Febrero</c:v>
                  </c:pt>
                  <c:pt idx="271">
                    <c:v>Marzo</c:v>
                  </c:pt>
                  <c:pt idx="272">
                    <c:v>Abril</c:v>
                  </c:pt>
                  <c:pt idx="273">
                    <c:v>Mayo</c:v>
                  </c:pt>
                  <c:pt idx="274">
                    <c:v>Junio</c:v>
                  </c:pt>
                  <c:pt idx="275">
                    <c:v>Julio</c:v>
                  </c:pt>
                  <c:pt idx="276">
                    <c:v>Agosto</c:v>
                  </c:pt>
                  <c:pt idx="277">
                    <c:v>Septiembre</c:v>
                  </c:pt>
                </c:lvl>
                <c:lvl>
                  <c:pt idx="5">
                    <c:v>2001</c:v>
                  </c:pt>
                  <c:pt idx="17">
                    <c:v>2002</c:v>
                  </c:pt>
                  <c:pt idx="29">
                    <c:v>2003</c:v>
                  </c:pt>
                  <c:pt idx="41">
                    <c:v>2004</c:v>
                  </c:pt>
                  <c:pt idx="53">
                    <c:v>2005</c:v>
                  </c:pt>
                  <c:pt idx="65">
                    <c:v>2006</c:v>
                  </c:pt>
                  <c:pt idx="77">
                    <c:v>2007</c:v>
                  </c:pt>
                  <c:pt idx="89">
                    <c:v>2008</c:v>
                  </c:pt>
                  <c:pt idx="101">
                    <c:v>2009</c:v>
                  </c:pt>
                  <c:pt idx="113">
                    <c:v>2010</c:v>
                  </c:pt>
                  <c:pt idx="125">
                    <c:v>2011</c:v>
                  </c:pt>
                  <c:pt idx="137">
                    <c:v>2012</c:v>
                  </c:pt>
                  <c:pt idx="149">
                    <c:v>2013</c:v>
                  </c:pt>
                  <c:pt idx="161">
                    <c:v>2014</c:v>
                  </c:pt>
                  <c:pt idx="173">
                    <c:v>2015</c:v>
                  </c:pt>
                  <c:pt idx="185">
                    <c:v>2016</c:v>
                  </c:pt>
                  <c:pt idx="197">
                    <c:v>2017</c:v>
                  </c:pt>
                  <c:pt idx="209">
                    <c:v>2018</c:v>
                  </c:pt>
                  <c:pt idx="221">
                    <c:v>2019</c:v>
                  </c:pt>
                  <c:pt idx="233">
                    <c:v>2020</c:v>
                  </c:pt>
                  <c:pt idx="245">
                    <c:v>2021</c:v>
                  </c:pt>
                  <c:pt idx="257">
                    <c:v>2022</c:v>
                  </c:pt>
                  <c:pt idx="269">
                    <c:v>2023</c:v>
                  </c:pt>
                </c:lvl>
              </c:multiLvlStrCache>
            </c:multiLvlStrRef>
          </c:cat>
          <c:val>
            <c:numRef>
              <c:f>'IPC-TRM'!$E$34:$E$311</c:f>
              <c:numCache>
                <c:formatCode>#,##0</c:formatCode>
                <c:ptCount val="278"/>
                <c:pt idx="0">
                  <c:v>2187.38</c:v>
                </c:pt>
                <c:pt idx="1">
                  <c:v>2213.7600000000002</c:v>
                </c:pt>
                <c:pt idx="2">
                  <c:v>2176.61</c:v>
                </c:pt>
                <c:pt idx="3">
                  <c:v>2136.63</c:v>
                </c:pt>
                <c:pt idx="4">
                  <c:v>2186.21</c:v>
                </c:pt>
                <c:pt idx="5">
                  <c:v>2241.4</c:v>
                </c:pt>
                <c:pt idx="6">
                  <c:v>2243.42</c:v>
                </c:pt>
                <c:pt idx="7">
                  <c:v>2278.7800000000002</c:v>
                </c:pt>
                <c:pt idx="8">
                  <c:v>2323.1</c:v>
                </c:pt>
                <c:pt idx="9">
                  <c:v>2346.9299999999998</c:v>
                </c:pt>
                <c:pt idx="10">
                  <c:v>2305.66</c:v>
                </c:pt>
                <c:pt idx="11">
                  <c:v>2304.2800000000002</c:v>
                </c:pt>
                <c:pt idx="12">
                  <c:v>2288.9</c:v>
                </c:pt>
                <c:pt idx="13">
                  <c:v>2328.23</c:v>
                </c:pt>
                <c:pt idx="14">
                  <c:v>2320.65</c:v>
                </c:pt>
                <c:pt idx="15">
                  <c:v>2310.4699999999998</c:v>
                </c:pt>
                <c:pt idx="16">
                  <c:v>2306.9</c:v>
                </c:pt>
                <c:pt idx="17">
                  <c:v>2274.96</c:v>
                </c:pt>
                <c:pt idx="18">
                  <c:v>2286.6999999999998</c:v>
                </c:pt>
                <c:pt idx="19">
                  <c:v>2282.33</c:v>
                </c:pt>
                <c:pt idx="20">
                  <c:v>2263.11</c:v>
                </c:pt>
                <c:pt idx="21">
                  <c:v>2310.2399999999998</c:v>
                </c:pt>
                <c:pt idx="22">
                  <c:v>2364.25</c:v>
                </c:pt>
                <c:pt idx="23">
                  <c:v>2506.7199999999998</c:v>
                </c:pt>
                <c:pt idx="24">
                  <c:v>2647.22</c:v>
                </c:pt>
                <c:pt idx="25">
                  <c:v>2751.23</c:v>
                </c:pt>
                <c:pt idx="26">
                  <c:v>2827.86</c:v>
                </c:pt>
                <c:pt idx="27">
                  <c:v>2726.66</c:v>
                </c:pt>
                <c:pt idx="28">
                  <c:v>2814.89</c:v>
                </c:pt>
                <c:pt idx="29">
                  <c:v>2913</c:v>
                </c:pt>
                <c:pt idx="30">
                  <c:v>2951.86</c:v>
                </c:pt>
                <c:pt idx="31">
                  <c:v>2959.01</c:v>
                </c:pt>
                <c:pt idx="32">
                  <c:v>2926.62</c:v>
                </c:pt>
                <c:pt idx="33">
                  <c:v>2858.94</c:v>
                </c:pt>
                <c:pt idx="34">
                  <c:v>2826.95</c:v>
                </c:pt>
                <c:pt idx="35">
                  <c:v>2858.82</c:v>
                </c:pt>
                <c:pt idx="36">
                  <c:v>2867.29</c:v>
                </c:pt>
                <c:pt idx="37">
                  <c:v>2840.08</c:v>
                </c:pt>
                <c:pt idx="38">
                  <c:v>2876.2</c:v>
                </c:pt>
                <c:pt idx="39">
                  <c:v>2844.55</c:v>
                </c:pt>
                <c:pt idx="40">
                  <c:v>2807.2</c:v>
                </c:pt>
                <c:pt idx="41">
                  <c:v>2749.14</c:v>
                </c:pt>
                <c:pt idx="42">
                  <c:v>2717.94</c:v>
                </c:pt>
                <c:pt idx="43">
                  <c:v>2670.8</c:v>
                </c:pt>
                <c:pt idx="44">
                  <c:v>2639.6</c:v>
                </c:pt>
                <c:pt idx="45">
                  <c:v>2719.43</c:v>
                </c:pt>
                <c:pt idx="46">
                  <c:v>2716.56</c:v>
                </c:pt>
                <c:pt idx="47">
                  <c:v>2653.32</c:v>
                </c:pt>
                <c:pt idx="48">
                  <c:v>2598.59</c:v>
                </c:pt>
                <c:pt idx="49">
                  <c:v>2552.7800000000002</c:v>
                </c:pt>
                <c:pt idx="50">
                  <c:v>2580.6999999999998</c:v>
                </c:pt>
                <c:pt idx="51">
                  <c:v>2530.19</c:v>
                </c:pt>
                <c:pt idx="52">
                  <c:v>2411.37</c:v>
                </c:pt>
                <c:pt idx="53">
                  <c:v>2362.96</c:v>
                </c:pt>
                <c:pt idx="54">
                  <c:v>2340.4899999999998</c:v>
                </c:pt>
                <c:pt idx="55">
                  <c:v>2353.71</c:v>
                </c:pt>
                <c:pt idx="56">
                  <c:v>2350.0100000000002</c:v>
                </c:pt>
                <c:pt idx="57">
                  <c:v>2339.2199999999998</c:v>
                </c:pt>
                <c:pt idx="58">
                  <c:v>2331.79</c:v>
                </c:pt>
                <c:pt idx="59">
                  <c:v>2323.38</c:v>
                </c:pt>
                <c:pt idx="60">
                  <c:v>2306.19</c:v>
                </c:pt>
                <c:pt idx="61">
                  <c:v>2294.52</c:v>
                </c:pt>
                <c:pt idx="62">
                  <c:v>2292.5500000000002</c:v>
                </c:pt>
                <c:pt idx="63">
                  <c:v>2279.85</c:v>
                </c:pt>
                <c:pt idx="64">
                  <c:v>2278.91</c:v>
                </c:pt>
                <c:pt idx="65">
                  <c:v>2273.66</c:v>
                </c:pt>
                <c:pt idx="66">
                  <c:v>2256.2399999999998</c:v>
                </c:pt>
                <c:pt idx="67">
                  <c:v>2262.36</c:v>
                </c:pt>
                <c:pt idx="68">
                  <c:v>2334.29</c:v>
                </c:pt>
                <c:pt idx="69">
                  <c:v>2417.9899999999998</c:v>
                </c:pt>
                <c:pt idx="70">
                  <c:v>2542.2399999999998</c:v>
                </c:pt>
                <c:pt idx="71">
                  <c:v>2511.7399999999998</c:v>
                </c:pt>
                <c:pt idx="72">
                  <c:v>2389.65</c:v>
                </c:pt>
                <c:pt idx="73">
                  <c:v>2398.88</c:v>
                </c:pt>
                <c:pt idx="74">
                  <c:v>2364.29</c:v>
                </c:pt>
                <c:pt idx="75">
                  <c:v>2290.46</c:v>
                </c:pt>
                <c:pt idx="76">
                  <c:v>2261.33526315789</c:v>
                </c:pt>
                <c:pt idx="77">
                  <c:v>2237.06</c:v>
                </c:pt>
                <c:pt idx="78">
                  <c:v>2227.63</c:v>
                </c:pt>
                <c:pt idx="79">
                  <c:v>2201.39</c:v>
                </c:pt>
                <c:pt idx="80">
                  <c:v>2144.6</c:v>
                </c:pt>
                <c:pt idx="81">
                  <c:v>2007.91</c:v>
                </c:pt>
                <c:pt idx="82">
                  <c:v>1923.76</c:v>
                </c:pt>
                <c:pt idx="83">
                  <c:v>1950.87</c:v>
                </c:pt>
                <c:pt idx="84">
                  <c:v>2058.2800000000002</c:v>
                </c:pt>
                <c:pt idx="85">
                  <c:v>2117.0500000000002</c:v>
                </c:pt>
                <c:pt idx="86">
                  <c:v>2003.26</c:v>
                </c:pt>
                <c:pt idx="87">
                  <c:v>2047.72</c:v>
                </c:pt>
                <c:pt idx="88">
                  <c:v>2014.2014999999999</c:v>
                </c:pt>
                <c:pt idx="89">
                  <c:v>1980.59</c:v>
                </c:pt>
                <c:pt idx="90">
                  <c:v>1903.27</c:v>
                </c:pt>
                <c:pt idx="91">
                  <c:v>1846.9</c:v>
                </c:pt>
                <c:pt idx="92">
                  <c:v>1796.13</c:v>
                </c:pt>
                <c:pt idx="93">
                  <c:v>1778.01</c:v>
                </c:pt>
                <c:pt idx="94">
                  <c:v>1712.28</c:v>
                </c:pt>
                <c:pt idx="95">
                  <c:v>1783.09</c:v>
                </c:pt>
                <c:pt idx="96">
                  <c:v>1844.29</c:v>
                </c:pt>
                <c:pt idx="97">
                  <c:v>2066.04</c:v>
                </c:pt>
                <c:pt idx="98">
                  <c:v>2289.17</c:v>
                </c:pt>
                <c:pt idx="99">
                  <c:v>2329.16</c:v>
                </c:pt>
                <c:pt idx="100">
                  <c:v>2252.7199999999998</c:v>
                </c:pt>
                <c:pt idx="101">
                  <c:v>2252.98</c:v>
                </c:pt>
                <c:pt idx="102">
                  <c:v>2513.7399999999998</c:v>
                </c:pt>
                <c:pt idx="103">
                  <c:v>2477.21</c:v>
                </c:pt>
                <c:pt idx="104">
                  <c:v>2379.36</c:v>
                </c:pt>
                <c:pt idx="105">
                  <c:v>2229.9499999999998</c:v>
                </c:pt>
                <c:pt idx="106">
                  <c:v>2090.04</c:v>
                </c:pt>
                <c:pt idx="107">
                  <c:v>2052.6799999999998</c:v>
                </c:pt>
                <c:pt idx="108">
                  <c:v>2018.97</c:v>
                </c:pt>
                <c:pt idx="109">
                  <c:v>1980.77</c:v>
                </c:pt>
                <c:pt idx="110">
                  <c:v>1904.86</c:v>
                </c:pt>
                <c:pt idx="111">
                  <c:v>1973.57</c:v>
                </c:pt>
                <c:pt idx="112">
                  <c:v>2017.05</c:v>
                </c:pt>
                <c:pt idx="113">
                  <c:v>1978.19</c:v>
                </c:pt>
                <c:pt idx="114">
                  <c:v>1952.89</c:v>
                </c:pt>
                <c:pt idx="115">
                  <c:v>1909.1</c:v>
                </c:pt>
                <c:pt idx="116">
                  <c:v>1940.36</c:v>
                </c:pt>
                <c:pt idx="117">
                  <c:v>1984.36</c:v>
                </c:pt>
                <c:pt idx="118">
                  <c:v>1925.9</c:v>
                </c:pt>
                <c:pt idx="119">
                  <c:v>1874.52</c:v>
                </c:pt>
                <c:pt idx="120">
                  <c:v>1819.06</c:v>
                </c:pt>
                <c:pt idx="121">
                  <c:v>1805.6</c:v>
                </c:pt>
                <c:pt idx="122">
                  <c:v>1808.46</c:v>
                </c:pt>
                <c:pt idx="123">
                  <c:v>1863.67</c:v>
                </c:pt>
                <c:pt idx="124">
                  <c:v>1925.86</c:v>
                </c:pt>
                <c:pt idx="125">
                  <c:v>1866.64</c:v>
                </c:pt>
                <c:pt idx="126">
                  <c:v>1882.61</c:v>
                </c:pt>
                <c:pt idx="127">
                  <c:v>1884.38</c:v>
                </c:pt>
                <c:pt idx="128">
                  <c:v>1812.77</c:v>
                </c:pt>
                <c:pt idx="129">
                  <c:v>1801.65</c:v>
                </c:pt>
                <c:pt idx="130">
                  <c:v>1782.54</c:v>
                </c:pt>
                <c:pt idx="131">
                  <c:v>1761.75</c:v>
                </c:pt>
                <c:pt idx="132">
                  <c:v>1785.04</c:v>
                </c:pt>
                <c:pt idx="133">
                  <c:v>1836.15</c:v>
                </c:pt>
                <c:pt idx="134">
                  <c:v>1910.38</c:v>
                </c:pt>
                <c:pt idx="135">
                  <c:v>1918.21</c:v>
                </c:pt>
                <c:pt idx="136">
                  <c:v>1934.08</c:v>
                </c:pt>
                <c:pt idx="137">
                  <c:v>1852.12</c:v>
                </c:pt>
                <c:pt idx="138">
                  <c:v>1783.56</c:v>
                </c:pt>
                <c:pt idx="139">
                  <c:v>1766.34</c:v>
                </c:pt>
                <c:pt idx="140">
                  <c:v>1775.06</c:v>
                </c:pt>
                <c:pt idx="141">
                  <c:v>1793.28</c:v>
                </c:pt>
                <c:pt idx="142">
                  <c:v>1792.63</c:v>
                </c:pt>
                <c:pt idx="143">
                  <c:v>1784.43</c:v>
                </c:pt>
                <c:pt idx="144">
                  <c:v>1806.34</c:v>
                </c:pt>
                <c:pt idx="145">
                  <c:v>1803.18</c:v>
                </c:pt>
                <c:pt idx="146">
                  <c:v>1804.97</c:v>
                </c:pt>
                <c:pt idx="147">
                  <c:v>1820.29</c:v>
                </c:pt>
                <c:pt idx="148">
                  <c:v>1793.94</c:v>
                </c:pt>
                <c:pt idx="149">
                  <c:v>1770.01</c:v>
                </c:pt>
                <c:pt idx="150">
                  <c:v>1791.48</c:v>
                </c:pt>
                <c:pt idx="151">
                  <c:v>1809.89</c:v>
                </c:pt>
                <c:pt idx="152">
                  <c:v>1829.96</c:v>
                </c:pt>
                <c:pt idx="153">
                  <c:v>1850.12</c:v>
                </c:pt>
                <c:pt idx="154">
                  <c:v>1909.5</c:v>
                </c:pt>
                <c:pt idx="155">
                  <c:v>1900.59</c:v>
                </c:pt>
                <c:pt idx="156">
                  <c:v>1903.66</c:v>
                </c:pt>
                <c:pt idx="157">
                  <c:v>1919.4</c:v>
                </c:pt>
                <c:pt idx="158">
                  <c:v>1885.91</c:v>
                </c:pt>
                <c:pt idx="159">
                  <c:v>1922.14</c:v>
                </c:pt>
                <c:pt idx="160">
                  <c:v>1934.08</c:v>
                </c:pt>
                <c:pt idx="161">
                  <c:v>1960.41</c:v>
                </c:pt>
                <c:pt idx="162">
                  <c:v>2040.51</c:v>
                </c:pt>
                <c:pt idx="163">
                  <c:v>2022.19</c:v>
                </c:pt>
                <c:pt idx="164">
                  <c:v>1939.27</c:v>
                </c:pt>
                <c:pt idx="165">
                  <c:v>1915.46</c:v>
                </c:pt>
                <c:pt idx="166">
                  <c:v>1888.1</c:v>
                </c:pt>
                <c:pt idx="167">
                  <c:v>1858.4</c:v>
                </c:pt>
                <c:pt idx="168">
                  <c:v>1899.07</c:v>
                </c:pt>
                <c:pt idx="169">
                  <c:v>1971.34</c:v>
                </c:pt>
                <c:pt idx="170">
                  <c:v>2047.03</c:v>
                </c:pt>
                <c:pt idx="171">
                  <c:v>2127.25</c:v>
                </c:pt>
                <c:pt idx="172">
                  <c:v>2344.23</c:v>
                </c:pt>
                <c:pt idx="173">
                  <c:v>2397.69</c:v>
                </c:pt>
                <c:pt idx="174">
                  <c:v>2420.38</c:v>
                </c:pt>
                <c:pt idx="175">
                  <c:v>2586.58</c:v>
                </c:pt>
                <c:pt idx="176">
                  <c:v>2495.36</c:v>
                </c:pt>
                <c:pt idx="177">
                  <c:v>2439.09</c:v>
                </c:pt>
                <c:pt idx="178">
                  <c:v>2554.94</c:v>
                </c:pt>
                <c:pt idx="179">
                  <c:v>2731.9</c:v>
                </c:pt>
                <c:pt idx="180">
                  <c:v>3023.29</c:v>
                </c:pt>
                <c:pt idx="181">
                  <c:v>3073.12</c:v>
                </c:pt>
                <c:pt idx="182">
                  <c:v>2937.85</c:v>
                </c:pt>
                <c:pt idx="183">
                  <c:v>2996.67</c:v>
                </c:pt>
                <c:pt idx="184">
                  <c:v>3244.51</c:v>
                </c:pt>
                <c:pt idx="185">
                  <c:v>3284.03</c:v>
                </c:pt>
                <c:pt idx="186">
                  <c:v>3357.5</c:v>
                </c:pt>
                <c:pt idx="187">
                  <c:v>3145.26</c:v>
                </c:pt>
                <c:pt idx="188">
                  <c:v>2998.71</c:v>
                </c:pt>
                <c:pt idx="189">
                  <c:v>2988.38</c:v>
                </c:pt>
                <c:pt idx="190">
                  <c:v>2991.68</c:v>
                </c:pt>
                <c:pt idx="191">
                  <c:v>2963.99</c:v>
                </c:pt>
                <c:pt idx="192">
                  <c:v>2963.82</c:v>
                </c:pt>
                <c:pt idx="193">
                  <c:v>2921.15</c:v>
                </c:pt>
                <c:pt idx="194">
                  <c:v>2932.61</c:v>
                </c:pt>
                <c:pt idx="195">
                  <c:v>3106.4</c:v>
                </c:pt>
                <c:pt idx="196">
                  <c:v>3009.53</c:v>
                </c:pt>
                <c:pt idx="197">
                  <c:v>2944.65</c:v>
                </c:pt>
                <c:pt idx="198">
                  <c:v>2881.68</c:v>
                </c:pt>
                <c:pt idx="199">
                  <c:v>2943.49</c:v>
                </c:pt>
                <c:pt idx="200">
                  <c:v>2873.55</c:v>
                </c:pt>
                <c:pt idx="201">
                  <c:v>2924</c:v>
                </c:pt>
                <c:pt idx="202">
                  <c:v>2958.36</c:v>
                </c:pt>
                <c:pt idx="203">
                  <c:v>3038.76</c:v>
                </c:pt>
                <c:pt idx="204">
                  <c:v>2972.62</c:v>
                </c:pt>
                <c:pt idx="205">
                  <c:v>2918.49</c:v>
                </c:pt>
                <c:pt idx="206">
                  <c:v>2955.06</c:v>
                </c:pt>
                <c:pt idx="207">
                  <c:v>3013.17</c:v>
                </c:pt>
                <c:pt idx="208">
                  <c:v>2991.42</c:v>
                </c:pt>
                <c:pt idx="209">
                  <c:v>2867.68</c:v>
                </c:pt>
                <c:pt idx="210">
                  <c:v>2860</c:v>
                </c:pt>
                <c:pt idx="211">
                  <c:v>2852.46</c:v>
                </c:pt>
                <c:pt idx="212">
                  <c:v>2765.96</c:v>
                </c:pt>
                <c:pt idx="213">
                  <c:v>2862.95</c:v>
                </c:pt>
                <c:pt idx="214">
                  <c:v>2893.22</c:v>
                </c:pt>
                <c:pt idx="215">
                  <c:v>2885.55</c:v>
                </c:pt>
                <c:pt idx="216">
                  <c:v>2959.57</c:v>
                </c:pt>
                <c:pt idx="217">
                  <c:v>3037.8</c:v>
                </c:pt>
                <c:pt idx="218">
                  <c:v>3080.48</c:v>
                </c:pt>
                <c:pt idx="219">
                  <c:v>3198.13</c:v>
                </c:pt>
                <c:pt idx="220">
                  <c:v>3212.48</c:v>
                </c:pt>
                <c:pt idx="221">
                  <c:v>3161.91</c:v>
                </c:pt>
                <c:pt idx="222">
                  <c:v>3115.15</c:v>
                </c:pt>
                <c:pt idx="223">
                  <c:v>3125.34</c:v>
                </c:pt>
                <c:pt idx="224">
                  <c:v>3155.22</c:v>
                </c:pt>
                <c:pt idx="225">
                  <c:v>3310.49</c:v>
                </c:pt>
                <c:pt idx="226">
                  <c:v>3256.02</c:v>
                </c:pt>
                <c:pt idx="227">
                  <c:v>3208.11</c:v>
                </c:pt>
                <c:pt idx="228">
                  <c:v>3412.65</c:v>
                </c:pt>
                <c:pt idx="229">
                  <c:v>3399.62</c:v>
                </c:pt>
                <c:pt idx="230">
                  <c:v>3437.73</c:v>
                </c:pt>
                <c:pt idx="231">
                  <c:v>3411.42</c:v>
                </c:pt>
                <c:pt idx="232">
                  <c:v>3383</c:v>
                </c:pt>
                <c:pt idx="233">
                  <c:v>3317.37</c:v>
                </c:pt>
                <c:pt idx="234">
                  <c:v>3408.24</c:v>
                </c:pt>
                <c:pt idx="235">
                  <c:v>3870.01</c:v>
                </c:pt>
                <c:pt idx="236">
                  <c:v>3986.56</c:v>
                </c:pt>
                <c:pt idx="237">
                  <c:v>3863.34</c:v>
                </c:pt>
                <c:pt idx="238">
                  <c:v>3693</c:v>
                </c:pt>
                <c:pt idx="239">
                  <c:v>3660.6</c:v>
                </c:pt>
                <c:pt idx="240">
                  <c:v>3788.1</c:v>
                </c:pt>
                <c:pt idx="241">
                  <c:v>3749.86</c:v>
                </c:pt>
                <c:pt idx="242">
                  <c:v>3833.06</c:v>
                </c:pt>
                <c:pt idx="243">
                  <c:v>3680.67</c:v>
                </c:pt>
                <c:pt idx="244">
                  <c:v>3468.5</c:v>
                </c:pt>
                <c:pt idx="245">
                  <c:v>3494.53</c:v>
                </c:pt>
                <c:pt idx="246">
                  <c:v>3552.43</c:v>
                </c:pt>
                <c:pt idx="247">
                  <c:v>3617</c:v>
                </c:pt>
                <c:pt idx="248">
                  <c:v>3651.85</c:v>
                </c:pt>
                <c:pt idx="249">
                  <c:v>3741.96</c:v>
                </c:pt>
                <c:pt idx="250">
                  <c:v>3693</c:v>
                </c:pt>
                <c:pt idx="251">
                  <c:v>3832.24</c:v>
                </c:pt>
                <c:pt idx="252">
                  <c:v>3887.68</c:v>
                </c:pt>
                <c:pt idx="253">
                  <c:v>3820.28</c:v>
                </c:pt>
                <c:pt idx="254">
                  <c:v>3771.68</c:v>
                </c:pt>
                <c:pt idx="255">
                  <c:v>3900.51</c:v>
                </c:pt>
                <c:pt idx="256">
                  <c:v>3967.77</c:v>
                </c:pt>
                <c:pt idx="257">
                  <c:v>4000.72</c:v>
                </c:pt>
                <c:pt idx="258">
                  <c:v>3938.36</c:v>
                </c:pt>
                <c:pt idx="259">
                  <c:v>3805.52</c:v>
                </c:pt>
                <c:pt idx="260">
                  <c:v>3796.39</c:v>
                </c:pt>
                <c:pt idx="261">
                  <c:v>4027.6</c:v>
                </c:pt>
                <c:pt idx="262">
                  <c:v>3922.5</c:v>
                </c:pt>
                <c:pt idx="263">
                  <c:v>4394.01</c:v>
                </c:pt>
                <c:pt idx="264">
                  <c:v>4326.7700000000004</c:v>
                </c:pt>
                <c:pt idx="265">
                  <c:v>4437.3100000000004</c:v>
                </c:pt>
                <c:pt idx="266">
                  <c:v>4714.96</c:v>
                </c:pt>
                <c:pt idx="267">
                  <c:v>4922.3</c:v>
                </c:pt>
                <c:pt idx="268">
                  <c:v>4787.8900000000003</c:v>
                </c:pt>
                <c:pt idx="269">
                  <c:v>4712.18</c:v>
                </c:pt>
                <c:pt idx="270">
                  <c:v>4802.75</c:v>
                </c:pt>
                <c:pt idx="271">
                  <c:v>4760.96</c:v>
                </c:pt>
                <c:pt idx="272">
                  <c:v>4526.03</c:v>
                </c:pt>
                <c:pt idx="273">
                  <c:v>4539.54</c:v>
                </c:pt>
                <c:pt idx="274">
                  <c:v>4213.53</c:v>
                </c:pt>
                <c:pt idx="275">
                  <c:v>4067.63</c:v>
                </c:pt>
                <c:pt idx="276">
                  <c:v>4066.87</c:v>
                </c:pt>
                <c:pt idx="277">
                  <c:v>4008.41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FCB0-4190-8FF3-90B2695134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3490319"/>
        <c:axId val="253489071"/>
      </c:lineChart>
      <c:catAx>
        <c:axId val="1839504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1F4E79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839510863"/>
        <c:crosses val="autoZero"/>
        <c:auto val="1"/>
        <c:lblAlgn val="ctr"/>
        <c:lblOffset val="100"/>
        <c:noMultiLvlLbl val="0"/>
      </c:catAx>
      <c:valAx>
        <c:axId val="1839510863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rgbClr val="1F4E79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>
                    <a:solidFill>
                      <a:srgbClr val="1F4E79"/>
                    </a:solidFill>
                  </a:rPr>
                  <a:t>Variación anual (%)</a:t>
                </a:r>
              </a:p>
            </c:rich>
          </c:tx>
          <c:layout>
            <c:manualLayout>
              <c:xMode val="edge"/>
              <c:yMode val="edge"/>
              <c:x val="2.9583714398954763E-4"/>
              <c:y val="0.396776277325936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rgbClr val="1F4E79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rgbClr val="1F4E79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839504207"/>
        <c:crosses val="autoZero"/>
        <c:crossBetween val="midCat"/>
      </c:valAx>
      <c:valAx>
        <c:axId val="253489071"/>
        <c:scaling>
          <c:orientation val="minMax"/>
          <c:min val="15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s-CO" sz="700" b="0" i="0" u="none" strike="noStrike" kern="1200" baseline="0">
                    <a:solidFill>
                      <a:srgbClr val="1F4E79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u="none" strike="noStrike" kern="1200" baseline="0">
                    <a:solidFill>
                      <a:srgbClr val="1F4E79"/>
                    </a:solidFill>
                    <a:latin typeface="+mn-lt"/>
                    <a:ea typeface="+mn-ea"/>
                    <a:cs typeface="+mn-cs"/>
                  </a:rPr>
                  <a:t>TRM ($)</a:t>
                </a:r>
              </a:p>
            </c:rich>
          </c:tx>
          <c:layout>
            <c:manualLayout>
              <c:xMode val="edge"/>
              <c:yMode val="edge"/>
              <c:x val="0.98538185529957523"/>
              <c:y val="0.419485288687281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s-CO" sz="700" b="0" i="0" u="none" strike="noStrike" kern="1200" baseline="0">
                  <a:solidFill>
                    <a:srgbClr val="1F4E79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600" b="0" i="0" u="none" strike="noStrike" kern="1200" baseline="0">
                <a:solidFill>
                  <a:srgbClr val="1F4E79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53490319"/>
        <c:crosses val="max"/>
        <c:crossBetween val="between"/>
      </c:valAx>
      <c:catAx>
        <c:axId val="25349031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53489071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432958663753849"/>
          <c:y val="1.3928696060919796E-2"/>
          <c:w val="0.8625173851705068"/>
          <c:h val="0.9723341975540215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'2'!$H$7</c:f>
              <c:strCache>
                <c:ptCount val="1"/>
                <c:pt idx="0">
                  <c:v>IPC alimentos y bebidas no alcohólicas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A68-4DAE-940E-6B8606B08F55}"/>
              </c:ext>
            </c:extLst>
          </c:dPt>
          <c:dPt>
            <c:idx val="5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A68-4DAE-940E-6B8606B08F55}"/>
              </c:ext>
            </c:extLst>
          </c:dPt>
          <c:dPt>
            <c:idx val="8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A68-4DAE-940E-6B8606B08F55}"/>
              </c:ext>
            </c:extLst>
          </c:dPt>
          <c:dPt>
            <c:idx val="1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A68-4DAE-940E-6B8606B08F55}"/>
              </c:ext>
            </c:extLst>
          </c:dPt>
          <c:dPt>
            <c:idx val="16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A68-4DAE-940E-6B8606B08F55}"/>
              </c:ext>
            </c:extLst>
          </c:dPt>
          <c:dPt>
            <c:idx val="18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A68-4DAE-940E-6B8606B08F55}"/>
              </c:ext>
            </c:extLst>
          </c:dPt>
          <c:dPt>
            <c:idx val="23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A68-4DAE-940E-6B8606B08F55}"/>
              </c:ext>
            </c:extLst>
          </c:dPt>
          <c:dPt>
            <c:idx val="2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3E17-4551-95EE-9858ED2FB257}"/>
              </c:ext>
            </c:extLst>
          </c:dPt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00" b="1" i="0" u="none" strike="noStrike" kern="1200" baseline="0">
                      <a:solidFill>
                        <a:srgbClr val="2F5F9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EA68-4DAE-940E-6B8606B08F55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1" i="0" u="none" strike="noStrike" kern="1200" baseline="0">
                      <a:solidFill>
                        <a:srgbClr val="2F5F9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EA68-4DAE-940E-6B8606B08F55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00" b="1" i="0" u="none" strike="noStrike" kern="1200" baseline="0">
                      <a:solidFill>
                        <a:srgbClr val="2F5F9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EA68-4DAE-940E-6B8606B08F55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00" b="1" i="0" u="none" strike="noStrike" kern="1200" baseline="0">
                      <a:solidFill>
                        <a:srgbClr val="2F5F9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EA68-4DAE-940E-6B8606B08F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2F5F9B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'2'!$G$8:$G$35</c:f>
              <c:strCache>
                <c:ptCount val="28"/>
                <c:pt idx="0">
                  <c:v>Costa Rica</c:v>
                </c:pt>
                <c:pt idx="1">
                  <c:v>China</c:v>
                </c:pt>
                <c:pt idx="2">
                  <c:v>Brasil</c:v>
                </c:pt>
                <c:pt idx="3">
                  <c:v>Panamá</c:v>
                </c:pt>
                <c:pt idx="4">
                  <c:v>Paraguay</c:v>
                </c:pt>
                <c:pt idx="5">
                  <c:v>Rusia</c:v>
                </c:pt>
                <c:pt idx="6">
                  <c:v>Estados Unidos</c:v>
                </c:pt>
                <c:pt idx="7">
                  <c:v>Honduras</c:v>
                </c:pt>
                <c:pt idx="8">
                  <c:v>El Salvador</c:v>
                </c:pt>
                <c:pt idx="9">
                  <c:v>Uruguay</c:v>
                </c:pt>
                <c:pt idx="10">
                  <c:v>Bolivia</c:v>
                </c:pt>
                <c:pt idx="11">
                  <c:v>Guatemala</c:v>
                </c:pt>
                <c:pt idx="12">
                  <c:v>Canada</c:v>
                </c:pt>
                <c:pt idx="13">
                  <c:v>México</c:v>
                </c:pt>
                <c:pt idx="14">
                  <c:v>Australia</c:v>
                </c:pt>
                <c:pt idx="15">
                  <c:v>Ecuador</c:v>
                </c:pt>
                <c:pt idx="16">
                  <c:v>Japón</c:v>
                </c:pt>
                <c:pt idx="17">
                  <c:v>Nicaragua</c:v>
                </c:pt>
                <c:pt idx="18">
                  <c:v>Alemania</c:v>
                </c:pt>
                <c:pt idx="19">
                  <c:v>Chile</c:v>
                </c:pt>
                <c:pt idx="20">
                  <c:v>India</c:v>
                </c:pt>
                <c:pt idx="21">
                  <c:v>Italia</c:v>
                </c:pt>
                <c:pt idx="22">
                  <c:v>España</c:v>
                </c:pt>
                <c:pt idx="23">
                  <c:v>Perú</c:v>
                </c:pt>
                <c:pt idx="24">
                  <c:v>Francia</c:v>
                </c:pt>
                <c:pt idx="25">
                  <c:v>Colombia</c:v>
                </c:pt>
                <c:pt idx="26">
                  <c:v>Reino Unido</c:v>
                </c:pt>
                <c:pt idx="27">
                  <c:v>Argentina</c:v>
                </c:pt>
              </c:strCache>
            </c:strRef>
          </c:cat>
          <c:val>
            <c:numRef>
              <c:f>'2'!$H$8:$H$35</c:f>
              <c:numCache>
                <c:formatCode>_-* #,##0.0_-;\-* #,##0.0_-;_-* "-"??_-;_-@_-</c:formatCode>
                <c:ptCount val="28"/>
                <c:pt idx="0">
                  <c:v>-2.29</c:v>
                </c:pt>
                <c:pt idx="1">
                  <c:v>-0.5</c:v>
                </c:pt>
                <c:pt idx="2">
                  <c:v>0.5</c:v>
                </c:pt>
                <c:pt idx="3">
                  <c:v>2</c:v>
                </c:pt>
                <c:pt idx="4">
                  <c:v>3.2</c:v>
                </c:pt>
                <c:pt idx="5">
                  <c:v>3.58</c:v>
                </c:pt>
                <c:pt idx="6">
                  <c:v>4.2</c:v>
                </c:pt>
                <c:pt idx="7">
                  <c:v>5.35</c:v>
                </c:pt>
                <c:pt idx="8">
                  <c:v>6.1</c:v>
                </c:pt>
                <c:pt idx="9">
                  <c:v>6.1</c:v>
                </c:pt>
                <c:pt idx="10">
                  <c:v>6.3</c:v>
                </c:pt>
                <c:pt idx="11">
                  <c:v>6.5</c:v>
                </c:pt>
                <c:pt idx="12">
                  <c:v>6.8</c:v>
                </c:pt>
                <c:pt idx="13">
                  <c:v>6.9</c:v>
                </c:pt>
                <c:pt idx="14">
                  <c:v>7.5</c:v>
                </c:pt>
                <c:pt idx="15">
                  <c:v>8.1999999999999993</c:v>
                </c:pt>
                <c:pt idx="16">
                  <c:v>8.6</c:v>
                </c:pt>
                <c:pt idx="17">
                  <c:v>9.02</c:v>
                </c:pt>
                <c:pt idx="18">
                  <c:v>9.1</c:v>
                </c:pt>
                <c:pt idx="19">
                  <c:v>9.1999999999999993</c:v>
                </c:pt>
                <c:pt idx="20">
                  <c:v>9.94</c:v>
                </c:pt>
                <c:pt idx="21">
                  <c:v>10.1</c:v>
                </c:pt>
                <c:pt idx="22">
                  <c:v>10.5</c:v>
                </c:pt>
                <c:pt idx="23">
                  <c:v>11.19</c:v>
                </c:pt>
                <c:pt idx="24">
                  <c:v>11.6</c:v>
                </c:pt>
                <c:pt idx="25">
                  <c:v>12.4</c:v>
                </c:pt>
                <c:pt idx="26">
                  <c:v>13.6</c:v>
                </c:pt>
                <c:pt idx="27">
                  <c:v>133.5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A68-4DAE-940E-6B8606B08F5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axId val="1178115440"/>
        <c:axId val="1178116688"/>
      </c:barChart>
      <c:catAx>
        <c:axId val="11781154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39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78116688"/>
        <c:crosses val="autoZero"/>
        <c:auto val="1"/>
        <c:lblAlgn val="l"/>
        <c:lblOffset val="100"/>
        <c:noMultiLvlLbl val="0"/>
      </c:catAx>
      <c:valAx>
        <c:axId val="117811668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1178115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10828887518471"/>
          <c:y val="6.781589187227449E-3"/>
          <c:w val="0.76476381651649539"/>
          <c:h val="0.9864368216255451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'2'!$I$48</c:f>
              <c:strCache>
                <c:ptCount val="1"/>
                <c:pt idx="0">
                  <c:v>IPC alimentos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4DC-4416-9D50-48D8A2A67DC2}"/>
              </c:ext>
            </c:extLst>
          </c:dPt>
          <c:dPt>
            <c:idx val="1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050-4815-AE7D-B812D129CC6D}"/>
              </c:ext>
            </c:extLst>
          </c:dPt>
          <c:dPt>
            <c:idx val="1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54F-44E6-9903-7FDF0ED163B5}"/>
              </c:ext>
            </c:extLst>
          </c:dPt>
          <c:dPt>
            <c:idx val="15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4DC-4416-9D50-48D8A2A67DC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1F4E7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'2'!$H$49:$H$65</c:f>
              <c:strCache>
                <c:ptCount val="17"/>
                <c:pt idx="0">
                  <c:v>Costa Rica</c:v>
                </c:pt>
                <c:pt idx="1">
                  <c:v>Brasil</c:v>
                </c:pt>
                <c:pt idx="2">
                  <c:v>Panamá</c:v>
                </c:pt>
                <c:pt idx="3">
                  <c:v>Paraguay</c:v>
                </c:pt>
                <c:pt idx="4">
                  <c:v>Estados Unidos</c:v>
                </c:pt>
                <c:pt idx="5">
                  <c:v>Honduras</c:v>
                </c:pt>
                <c:pt idx="6">
                  <c:v>El Salvador</c:v>
                </c:pt>
                <c:pt idx="7">
                  <c:v>Uruguay</c:v>
                </c:pt>
                <c:pt idx="8">
                  <c:v>Bolivia</c:v>
                </c:pt>
                <c:pt idx="9">
                  <c:v>Guatemala</c:v>
                </c:pt>
                <c:pt idx="10">
                  <c:v>México</c:v>
                </c:pt>
                <c:pt idx="11">
                  <c:v>Ecuador</c:v>
                </c:pt>
                <c:pt idx="12">
                  <c:v>Nicaragua</c:v>
                </c:pt>
                <c:pt idx="13">
                  <c:v>Chile</c:v>
                </c:pt>
                <c:pt idx="14">
                  <c:v>Perú</c:v>
                </c:pt>
                <c:pt idx="15">
                  <c:v>Colombia</c:v>
                </c:pt>
                <c:pt idx="16">
                  <c:v>Argentina</c:v>
                </c:pt>
              </c:strCache>
            </c:strRef>
          </c:cat>
          <c:val>
            <c:numRef>
              <c:f>'2'!$I$49:$I$65</c:f>
              <c:numCache>
                <c:formatCode>_-* #,##0.0_-;\-* #,##0.0_-;_-* "-"??_-;_-@_-</c:formatCode>
                <c:ptCount val="17"/>
                <c:pt idx="0">
                  <c:v>-2.29</c:v>
                </c:pt>
                <c:pt idx="1">
                  <c:v>0.5</c:v>
                </c:pt>
                <c:pt idx="2">
                  <c:v>2</c:v>
                </c:pt>
                <c:pt idx="3">
                  <c:v>3.2</c:v>
                </c:pt>
                <c:pt idx="4">
                  <c:v>4.2</c:v>
                </c:pt>
                <c:pt idx="5">
                  <c:v>5.35</c:v>
                </c:pt>
                <c:pt idx="6">
                  <c:v>6.1</c:v>
                </c:pt>
                <c:pt idx="7">
                  <c:v>6.1</c:v>
                </c:pt>
                <c:pt idx="8">
                  <c:v>6.3</c:v>
                </c:pt>
                <c:pt idx="9">
                  <c:v>6.5</c:v>
                </c:pt>
                <c:pt idx="10">
                  <c:v>6.9</c:v>
                </c:pt>
                <c:pt idx="11">
                  <c:v>8.1999999999999993</c:v>
                </c:pt>
                <c:pt idx="12">
                  <c:v>9.02</c:v>
                </c:pt>
                <c:pt idx="13">
                  <c:v>9.1999999999999993</c:v>
                </c:pt>
                <c:pt idx="14">
                  <c:v>11.19</c:v>
                </c:pt>
                <c:pt idx="15">
                  <c:v>12.4</c:v>
                </c:pt>
                <c:pt idx="16">
                  <c:v>133.5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4DC-4416-9D50-48D8A2A67D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541531375"/>
        <c:axId val="1541529295"/>
      </c:barChart>
      <c:catAx>
        <c:axId val="15415313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395F9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541529295"/>
        <c:crosses val="autoZero"/>
        <c:auto val="1"/>
        <c:lblAlgn val="ctr"/>
        <c:lblOffset val="100"/>
        <c:noMultiLvlLbl val="0"/>
      </c:catAx>
      <c:valAx>
        <c:axId val="1541529295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1541531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671150481189857"/>
          <c:y val="5.5133917794394091E-3"/>
          <c:w val="0.75328849518810148"/>
          <c:h val="0.987908542620631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'2'!$I$68</c:f>
              <c:strCache>
                <c:ptCount val="1"/>
                <c:pt idx="0">
                  <c:v>IPC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13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CEE-414A-A9FC-13CC604B3F9A}"/>
              </c:ext>
            </c:extLst>
          </c:dPt>
          <c:dPt>
            <c:idx val="15"/>
            <c:invertIfNegative val="0"/>
            <c:bubble3D val="0"/>
            <c:spPr>
              <a:solidFill>
                <a:srgbClr val="7D983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14C1-4DA7-8E5F-7C2A3D4D9CF4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1F4E7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'2'!$H$69:$H$85</c:f>
              <c:strCache>
                <c:ptCount val="17"/>
                <c:pt idx="0">
                  <c:v>Costa Rica</c:v>
                </c:pt>
                <c:pt idx="1">
                  <c:v>Panamá</c:v>
                </c:pt>
                <c:pt idx="2">
                  <c:v>Ecuador</c:v>
                </c:pt>
                <c:pt idx="3">
                  <c:v>Paraguay</c:v>
                </c:pt>
                <c:pt idx="4">
                  <c:v>Bolivia</c:v>
                </c:pt>
                <c:pt idx="5">
                  <c:v>El Salvador</c:v>
                </c:pt>
                <c:pt idx="6">
                  <c:v>Estados Unidos</c:v>
                </c:pt>
                <c:pt idx="7">
                  <c:v>Brasil</c:v>
                </c:pt>
                <c:pt idx="8">
                  <c:v>Uruguay</c:v>
                </c:pt>
                <c:pt idx="9">
                  <c:v>Guatemala</c:v>
                </c:pt>
                <c:pt idx="10">
                  <c:v>México</c:v>
                </c:pt>
                <c:pt idx="11">
                  <c:v>Chile</c:v>
                </c:pt>
                <c:pt idx="12">
                  <c:v>Honduras</c:v>
                </c:pt>
                <c:pt idx="13">
                  <c:v>Perú</c:v>
                </c:pt>
                <c:pt idx="14">
                  <c:v>Nicaragua</c:v>
                </c:pt>
                <c:pt idx="15">
                  <c:v>Colombia</c:v>
                </c:pt>
                <c:pt idx="16">
                  <c:v>Argentina</c:v>
                </c:pt>
              </c:strCache>
            </c:strRef>
          </c:cat>
          <c:val>
            <c:numRef>
              <c:f>'2'!$I$69:$I$85</c:f>
              <c:numCache>
                <c:formatCode>_-* #,##0.0_-;\-* #,##0.0_-;_-* "-"??_-;_-@_-</c:formatCode>
                <c:ptCount val="17"/>
                <c:pt idx="0">
                  <c:v>-3.28</c:v>
                </c:pt>
                <c:pt idx="1">
                  <c:v>2.2000000000000002</c:v>
                </c:pt>
                <c:pt idx="2">
                  <c:v>2.6</c:v>
                </c:pt>
                <c:pt idx="3">
                  <c:v>2.9</c:v>
                </c:pt>
                <c:pt idx="4">
                  <c:v>3.1</c:v>
                </c:pt>
                <c:pt idx="5">
                  <c:v>3.1</c:v>
                </c:pt>
                <c:pt idx="6">
                  <c:v>3.7</c:v>
                </c:pt>
                <c:pt idx="7">
                  <c:v>4.0999999999999996</c:v>
                </c:pt>
                <c:pt idx="8">
                  <c:v>4.0999999999999996</c:v>
                </c:pt>
                <c:pt idx="9">
                  <c:v>4.5</c:v>
                </c:pt>
                <c:pt idx="10">
                  <c:v>4.5999999999999996</c:v>
                </c:pt>
                <c:pt idx="11">
                  <c:v>5.3</c:v>
                </c:pt>
                <c:pt idx="12">
                  <c:v>5.7</c:v>
                </c:pt>
                <c:pt idx="13">
                  <c:v>5.79</c:v>
                </c:pt>
                <c:pt idx="14">
                  <c:v>7.46</c:v>
                </c:pt>
                <c:pt idx="15">
                  <c:v>11.4</c:v>
                </c:pt>
                <c:pt idx="16">
                  <c:v>124.4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CEE-414A-A9FC-13CC604B3F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541531375"/>
        <c:axId val="1541529295"/>
      </c:barChart>
      <c:catAx>
        <c:axId val="15415313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395F9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541529295"/>
        <c:crosses val="autoZero"/>
        <c:auto val="1"/>
        <c:lblAlgn val="ctr"/>
        <c:lblOffset val="100"/>
        <c:noMultiLvlLbl val="0"/>
      </c:catAx>
      <c:valAx>
        <c:axId val="1541529295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1541531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309562764843192"/>
          <c:y val="3.5813519569426223E-2"/>
          <c:w val="0.52130771214268279"/>
          <c:h val="0.86921666367194328"/>
        </c:manualLayout>
      </c:layout>
      <c:barChart>
        <c:barDir val="bar"/>
        <c:grouping val="clustered"/>
        <c:varyColors val="0"/>
        <c:ser>
          <c:idx val="1"/>
          <c:order val="0"/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Salida!$W$28:$W$40</c:f>
              <c:strCache>
                <c:ptCount val="13"/>
                <c:pt idx="0">
                  <c:v>Total IPC</c:v>
                </c:pt>
                <c:pt idx="1">
                  <c:v>Información y comunicación</c:v>
                </c:pt>
                <c:pt idx="2">
                  <c:v>Recreación y cultura</c:v>
                </c:pt>
                <c:pt idx="3">
                  <c:v>Prendas de vestir y calzado</c:v>
                </c:pt>
                <c:pt idx="4">
                  <c:v>Restaurantes y hoteles</c:v>
                </c:pt>
                <c:pt idx="5">
                  <c:v>Muebles, artículos para el hogar y para la conservación ordinaria del hogar</c:v>
                </c:pt>
                <c:pt idx="6">
                  <c:v>Alojamiento, agua, electricidad, gas y otros combustibles</c:v>
                </c:pt>
                <c:pt idx="7">
                  <c:v>Salud</c:v>
                </c:pt>
                <c:pt idx="8">
                  <c:v>Transporte</c:v>
                </c:pt>
                <c:pt idx="9">
                  <c:v>Bienes y servicios diversos</c:v>
                </c:pt>
                <c:pt idx="10">
                  <c:v>Alimentos y bebidas no alcohólicas</c:v>
                </c:pt>
                <c:pt idx="11">
                  <c:v>Bebidas alcohólicas y tabaco</c:v>
                </c:pt>
                <c:pt idx="12">
                  <c:v>Educación</c:v>
                </c:pt>
              </c:strCache>
            </c:strRef>
          </c:cat>
          <c:val>
            <c:numRef>
              <c:f>Salida!$Y$28:$Y$40</c:f>
              <c:numCache>
                <c:formatCode>_(* #,##0.00_);_(* \(#,##0.00\);_(* "-"??_);_(@_)</c:formatCode>
                <c:ptCount val="13"/>
                <c:pt idx="0">
                  <c:v>0.54</c:v>
                </c:pt>
                <c:pt idx="1">
                  <c:v>7.0000000000000007E-2</c:v>
                </c:pt>
                <c:pt idx="2">
                  <c:v>0.19</c:v>
                </c:pt>
                <c:pt idx="3">
                  <c:v>0.2</c:v>
                </c:pt>
                <c:pt idx="4">
                  <c:v>0.28000000000000003</c:v>
                </c:pt>
                <c:pt idx="5">
                  <c:v>0.32</c:v>
                </c:pt>
                <c:pt idx="6">
                  <c:v>0.4</c:v>
                </c:pt>
                <c:pt idx="7">
                  <c:v>0.46</c:v>
                </c:pt>
                <c:pt idx="8">
                  <c:v>0.67</c:v>
                </c:pt>
                <c:pt idx="9">
                  <c:v>0.68</c:v>
                </c:pt>
                <c:pt idx="10">
                  <c:v>0.74</c:v>
                </c:pt>
                <c:pt idx="11">
                  <c:v>0.82</c:v>
                </c:pt>
                <c:pt idx="12">
                  <c:v>1.79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44-492D-BA33-5A9AE6B160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119897472"/>
        <c:axId val="36189312"/>
      </c:barChart>
      <c:catAx>
        <c:axId val="119897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36189312"/>
        <c:crosses val="autoZero"/>
        <c:auto val="1"/>
        <c:lblAlgn val="ctr"/>
        <c:lblOffset val="100"/>
        <c:noMultiLvlLbl val="0"/>
      </c:catAx>
      <c:valAx>
        <c:axId val="361893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rgbClr val="395F9B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900" b="1">
                    <a:solidFill>
                      <a:srgbClr val="395F9B"/>
                    </a:solidFill>
                  </a:rPr>
                  <a:t>Variación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rgbClr val="395F9B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rgbClr val="39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989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es-CO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s-MX" sz="1200" b="1" i="0" u="none" strike="noStrike" kern="1200" spc="0" baseline="0" dirty="0">
                <a:solidFill>
                  <a:srgbClr val="5B9BD5">
                    <a:lumMod val="50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s-MX" sz="1200" b="1" i="0" u="none" strike="noStrike" kern="1200" baseline="0" dirty="0">
                <a:solidFill>
                  <a:srgbClr val="5B9BD5">
                    <a:lumMod val="50000"/>
                  </a:srgbClr>
                </a:solidFill>
                <a:latin typeface="+mn-lt"/>
                <a:ea typeface="+mn-ea"/>
                <a:cs typeface="+mn-cs"/>
              </a:rPr>
              <a:t>Índice de precios de los alimentos total</a:t>
            </a:r>
          </a:p>
        </c:rich>
      </c:tx>
      <c:layout>
        <c:manualLayout>
          <c:xMode val="edge"/>
          <c:yMode val="edge"/>
          <c:x val="0.47047046733277237"/>
          <c:y val="3.4197872367266736E-4"/>
        </c:manualLayout>
      </c:layout>
      <c:overlay val="0"/>
      <c:spPr>
        <a:solidFill>
          <a:srgbClr val="0070C0">
            <a:alpha val="30196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s-MX" sz="1200" b="1" i="0" u="none" strike="noStrike" kern="1200" spc="0" baseline="0" dirty="0">
              <a:solidFill>
                <a:srgbClr val="5B9BD5">
                  <a:lumMod val="50000"/>
                </a:srgb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4.9709368202647708E-2"/>
          <c:y val="1.4505966897959754E-2"/>
          <c:w val="0.91771697659342466"/>
          <c:h val="0.77606121657822835"/>
        </c:manualLayout>
      </c:layout>
      <c:lineChart>
        <c:grouping val="standard"/>
        <c:varyColors val="0"/>
        <c:ser>
          <c:idx val="0"/>
          <c:order val="0"/>
          <c:spPr>
            <a:ln w="22225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>
                <a:solidFill>
                  <a:srgbClr val="0070C0"/>
                </a:solidFill>
              </a:ln>
              <a:effectLst/>
            </c:spPr>
          </c:marker>
          <c:dLbls>
            <c:dLbl>
              <c:idx val="31"/>
              <c:layout>
                <c:manualLayout>
                  <c:x val="-2.798419438546838E-2"/>
                  <c:y val="4.55748873737568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BF9-4D77-9E3F-A1641158307A}"/>
                </c:ext>
              </c:extLst>
            </c:dLbl>
            <c:dLbl>
              <c:idx val="3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BF9-4D77-9E3F-A1641158307A}"/>
                </c:ext>
              </c:extLst>
            </c:dLbl>
            <c:dLbl>
              <c:idx val="3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BF9-4D77-9E3F-A1641158307A}"/>
                </c:ext>
              </c:extLst>
            </c:dLbl>
            <c:dLbl>
              <c:idx val="3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F07-429A-9CDD-9218F2005339}"/>
                </c:ext>
              </c:extLst>
            </c:dLbl>
            <c:dLbl>
              <c:idx val="36"/>
              <c:spPr>
                <a:solidFill>
                  <a:srgbClr val="0070C0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4CE9-40A8-B1E7-091B96E42F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Salida!$R$123:$R$159</c:f>
              <c:strCache>
                <c:ptCount val="37"/>
                <c:pt idx="0">
                  <c:v>Septiembre-2020</c:v>
                </c:pt>
                <c:pt idx="1">
                  <c:v>Octubre-2020</c:v>
                </c:pt>
                <c:pt idx="2">
                  <c:v>Noviembre-2020</c:v>
                </c:pt>
                <c:pt idx="3">
                  <c:v>Diciembre-2020</c:v>
                </c:pt>
                <c:pt idx="4">
                  <c:v>Enero-2021</c:v>
                </c:pt>
                <c:pt idx="5">
                  <c:v>Febrero-2021</c:v>
                </c:pt>
                <c:pt idx="6">
                  <c:v>Marzo-2021</c:v>
                </c:pt>
                <c:pt idx="7">
                  <c:v>Abril-2021</c:v>
                </c:pt>
                <c:pt idx="8">
                  <c:v>Mayo-2021</c:v>
                </c:pt>
                <c:pt idx="9">
                  <c:v>Junio-2021</c:v>
                </c:pt>
                <c:pt idx="10">
                  <c:v>Julio-2021</c:v>
                </c:pt>
                <c:pt idx="11">
                  <c:v>Agosto-2021</c:v>
                </c:pt>
                <c:pt idx="12">
                  <c:v>Septiembre-2021</c:v>
                </c:pt>
                <c:pt idx="13">
                  <c:v>Octubre-2021</c:v>
                </c:pt>
                <c:pt idx="14">
                  <c:v>Noviembre-2021</c:v>
                </c:pt>
                <c:pt idx="15">
                  <c:v>Diciembre-2021</c:v>
                </c:pt>
                <c:pt idx="16">
                  <c:v>Enero-2022</c:v>
                </c:pt>
                <c:pt idx="17">
                  <c:v>Febrero-2022</c:v>
                </c:pt>
                <c:pt idx="18">
                  <c:v>Marzo-2022</c:v>
                </c:pt>
                <c:pt idx="19">
                  <c:v>Abril-2022</c:v>
                </c:pt>
                <c:pt idx="20">
                  <c:v>Mayo-2022</c:v>
                </c:pt>
                <c:pt idx="21">
                  <c:v>Junio-2022</c:v>
                </c:pt>
                <c:pt idx="22">
                  <c:v>Julio-2022</c:v>
                </c:pt>
                <c:pt idx="23">
                  <c:v>Agosto-2022</c:v>
                </c:pt>
                <c:pt idx="24">
                  <c:v>Septiembre-2022</c:v>
                </c:pt>
                <c:pt idx="25">
                  <c:v>Octubre-2022</c:v>
                </c:pt>
                <c:pt idx="26">
                  <c:v>Noviembre-2022</c:v>
                </c:pt>
                <c:pt idx="27">
                  <c:v>Diciembre-2022</c:v>
                </c:pt>
                <c:pt idx="28">
                  <c:v>Enero-2023</c:v>
                </c:pt>
                <c:pt idx="29">
                  <c:v>Febrero-2023</c:v>
                </c:pt>
                <c:pt idx="30">
                  <c:v>Marzo-2023</c:v>
                </c:pt>
                <c:pt idx="31">
                  <c:v>Abril-2023</c:v>
                </c:pt>
                <c:pt idx="32">
                  <c:v>Mayo-2023</c:v>
                </c:pt>
                <c:pt idx="33">
                  <c:v>Junio-2023</c:v>
                </c:pt>
                <c:pt idx="34">
                  <c:v>Julio-2023</c:v>
                </c:pt>
                <c:pt idx="35">
                  <c:v>Agosto-2023</c:v>
                </c:pt>
                <c:pt idx="36">
                  <c:v>Septiembre-2023</c:v>
                </c:pt>
              </c:strCache>
            </c:strRef>
          </c:cat>
          <c:val>
            <c:numRef>
              <c:f>Salida!$S$123:$S$159</c:f>
              <c:numCache>
                <c:formatCode>0.0</c:formatCode>
                <c:ptCount val="37"/>
                <c:pt idx="0">
                  <c:v>4.9726154081998715</c:v>
                </c:pt>
                <c:pt idx="1">
                  <c:v>6.434857496910567</c:v>
                </c:pt>
                <c:pt idx="2">
                  <c:v>7.0567733628971325</c:v>
                </c:pt>
                <c:pt idx="3">
                  <c:v>7.5144010977424642</c:v>
                </c:pt>
                <c:pt idx="4">
                  <c:v>10.740302145059587</c:v>
                </c:pt>
                <c:pt idx="5">
                  <c:v>17.251761415564744</c:v>
                </c:pt>
                <c:pt idx="6">
                  <c:v>25.270843256920287</c:v>
                </c:pt>
                <c:pt idx="7">
                  <c:v>31.925204052806748</c:v>
                </c:pt>
                <c:pt idx="8">
                  <c:v>40.588195219559822</c:v>
                </c:pt>
                <c:pt idx="9">
                  <c:v>34.337570765283999</c:v>
                </c:pt>
                <c:pt idx="10">
                  <c:v>32.457396293936966</c:v>
                </c:pt>
                <c:pt idx="11">
                  <c:v>33.406532818705983</c:v>
                </c:pt>
                <c:pt idx="12">
                  <c:v>31.810241717685813</c:v>
                </c:pt>
                <c:pt idx="13">
                  <c:v>31.415589333941682</c:v>
                </c:pt>
                <c:pt idx="14">
                  <c:v>28.156054055635508</c:v>
                </c:pt>
                <c:pt idx="15">
                  <c:v>23.107729079580011</c:v>
                </c:pt>
                <c:pt idx="16">
                  <c:v>19.439346316255012</c:v>
                </c:pt>
                <c:pt idx="17">
                  <c:v>21.159684560088834</c:v>
                </c:pt>
                <c:pt idx="18">
                  <c:v>33.954615785983123</c:v>
                </c:pt>
                <c:pt idx="19">
                  <c:v>29.793903304387698</c:v>
                </c:pt>
                <c:pt idx="20">
                  <c:v>23.357768279251715</c:v>
                </c:pt>
                <c:pt idx="21">
                  <c:v>23.492285174581951</c:v>
                </c:pt>
                <c:pt idx="22">
                  <c:v>12.850778252207661</c:v>
                </c:pt>
                <c:pt idx="23">
                  <c:v>7.5191898328788653</c:v>
                </c:pt>
                <c:pt idx="24">
                  <c:v>5.3042825207434134</c:v>
                </c:pt>
                <c:pt idx="25">
                  <c:v>1.6168993886396237</c:v>
                </c:pt>
                <c:pt idx="26">
                  <c:v>-0.426653517806173</c:v>
                </c:pt>
                <c:pt idx="27">
                  <c:v>-1.4185872668742832</c:v>
                </c:pt>
                <c:pt idx="28">
                  <c:v>-3.9770180357320442</c:v>
                </c:pt>
                <c:pt idx="29">
                  <c:v>-8.0873663321889921</c:v>
                </c:pt>
                <c:pt idx="30">
                  <c:v>-20.480079925106267</c:v>
                </c:pt>
                <c:pt idx="31">
                  <c:v>-19.385164272012688</c:v>
                </c:pt>
                <c:pt idx="32">
                  <c:v>-21.45349287251625</c:v>
                </c:pt>
                <c:pt idx="33">
                  <c:v>-20.706089730506278</c:v>
                </c:pt>
                <c:pt idx="34">
                  <c:v>-11.706298445347969</c:v>
                </c:pt>
                <c:pt idx="35">
                  <c:v>-11.592277482171923</c:v>
                </c:pt>
                <c:pt idx="36">
                  <c:v>-10.721488776757596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4CE9-40A8-B1E7-091B96E42F6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29359375"/>
        <c:axId val="829355631"/>
      </c:lineChart>
      <c:catAx>
        <c:axId val="8293593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6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5631"/>
        <c:crosses val="autoZero"/>
        <c:auto val="1"/>
        <c:lblAlgn val="ctr"/>
        <c:lblOffset val="100"/>
        <c:noMultiLvlLbl val="0"/>
      </c:catAx>
      <c:valAx>
        <c:axId val="8293556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dirty="0"/>
                  <a:t>Variación anual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chemeClr val="accent1">
              <a:lumMod val="50000"/>
            </a:schemeClr>
          </a:solidFill>
        </a:defRPr>
      </a:pPr>
      <a:endParaRPr lang="es-CO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000" b="1">
                <a:latin typeface="Arial" panose="020B0604020202020204" pitchFamily="34" charset="0"/>
                <a:cs typeface="Arial" panose="020B0604020202020204" pitchFamily="34" charset="0"/>
              </a:rPr>
              <a:t>Carne</a:t>
            </a:r>
          </a:p>
        </c:rich>
      </c:tx>
      <c:layout>
        <c:manualLayout>
          <c:xMode val="edge"/>
          <c:yMode val="edge"/>
          <c:x val="0.29413254053498061"/>
          <c:y val="2.4785294943058225E-2"/>
        </c:manualLayout>
      </c:layout>
      <c:overlay val="0"/>
      <c:spPr>
        <a:solidFill>
          <a:srgbClr val="0070C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0224270374274207"/>
          <c:y val="5.2560568812958869E-2"/>
          <c:w val="0.85441058243151791"/>
          <c:h val="0.83470434774102431"/>
        </c:manualLayout>
      </c:layout>
      <c:lineChart>
        <c:grouping val="standard"/>
        <c:varyColors val="0"/>
        <c:ser>
          <c:idx val="0"/>
          <c:order val="0"/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36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CCB-4E58-ABDF-8F71928D23AF}"/>
                </c:ext>
              </c:extLst>
            </c:dLbl>
            <c:spPr>
              <a:solidFill>
                <a:srgbClr val="0070C0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Salida!$R$123:$R$159</c:f>
              <c:strCache>
                <c:ptCount val="37"/>
                <c:pt idx="0">
                  <c:v>Septiembre-2020</c:v>
                </c:pt>
                <c:pt idx="1">
                  <c:v>Octubre-2020</c:v>
                </c:pt>
                <c:pt idx="2">
                  <c:v>Noviembre-2020</c:v>
                </c:pt>
                <c:pt idx="3">
                  <c:v>Diciembre-2020</c:v>
                </c:pt>
                <c:pt idx="4">
                  <c:v>Enero-2021</c:v>
                </c:pt>
                <c:pt idx="5">
                  <c:v>Febrero-2021</c:v>
                </c:pt>
                <c:pt idx="6">
                  <c:v>Marzo-2021</c:v>
                </c:pt>
                <c:pt idx="7">
                  <c:v>Abril-2021</c:v>
                </c:pt>
                <c:pt idx="8">
                  <c:v>Mayo-2021</c:v>
                </c:pt>
                <c:pt idx="9">
                  <c:v>Junio-2021</c:v>
                </c:pt>
                <c:pt idx="10">
                  <c:v>Julio-2021</c:v>
                </c:pt>
                <c:pt idx="11">
                  <c:v>Agosto-2021</c:v>
                </c:pt>
                <c:pt idx="12">
                  <c:v>Septiembre-2021</c:v>
                </c:pt>
                <c:pt idx="13">
                  <c:v>Octubre-2021</c:v>
                </c:pt>
                <c:pt idx="14">
                  <c:v>Noviembre-2021</c:v>
                </c:pt>
                <c:pt idx="15">
                  <c:v>Diciembre-2021</c:v>
                </c:pt>
                <c:pt idx="16">
                  <c:v>Enero-2022</c:v>
                </c:pt>
                <c:pt idx="17">
                  <c:v>Febrero-2022</c:v>
                </c:pt>
                <c:pt idx="18">
                  <c:v>Marzo-2022</c:v>
                </c:pt>
                <c:pt idx="19">
                  <c:v>Abril-2022</c:v>
                </c:pt>
                <c:pt idx="20">
                  <c:v>Mayo-2022</c:v>
                </c:pt>
                <c:pt idx="21">
                  <c:v>Junio-2022</c:v>
                </c:pt>
                <c:pt idx="22">
                  <c:v>Julio-2022</c:v>
                </c:pt>
                <c:pt idx="23">
                  <c:v>Agosto-2022</c:v>
                </c:pt>
                <c:pt idx="24">
                  <c:v>Septiembre-2022</c:v>
                </c:pt>
                <c:pt idx="25">
                  <c:v>Octubre-2022</c:v>
                </c:pt>
                <c:pt idx="26">
                  <c:v>Noviembre-2022</c:v>
                </c:pt>
                <c:pt idx="27">
                  <c:v>Diciembre-2022</c:v>
                </c:pt>
                <c:pt idx="28">
                  <c:v>Enero-2023</c:v>
                </c:pt>
                <c:pt idx="29">
                  <c:v>Febrero-2023</c:v>
                </c:pt>
                <c:pt idx="30">
                  <c:v>Marzo-2023</c:v>
                </c:pt>
                <c:pt idx="31">
                  <c:v>Abril-2023</c:v>
                </c:pt>
                <c:pt idx="32">
                  <c:v>Mayo-2023</c:v>
                </c:pt>
                <c:pt idx="33">
                  <c:v>Junio-2023</c:v>
                </c:pt>
                <c:pt idx="34">
                  <c:v>Julio-2023</c:v>
                </c:pt>
                <c:pt idx="35">
                  <c:v>Agosto-2023</c:v>
                </c:pt>
                <c:pt idx="36">
                  <c:v>Septiembre-2023</c:v>
                </c:pt>
              </c:strCache>
            </c:strRef>
          </c:cat>
          <c:val>
            <c:numRef>
              <c:f>Salida!$T$123:$T$159</c:f>
              <c:numCache>
                <c:formatCode>0.0</c:formatCode>
                <c:ptCount val="37"/>
                <c:pt idx="0">
                  <c:v>-9.4466369018393266</c:v>
                </c:pt>
                <c:pt idx="1">
                  <c:v>-9.618619325581264</c:v>
                </c:pt>
                <c:pt idx="2">
                  <c:v>-12.399001106841283</c:v>
                </c:pt>
                <c:pt idx="3">
                  <c:v>-11.067135296685379</c:v>
                </c:pt>
                <c:pt idx="4">
                  <c:v>-7.3829302510241632</c:v>
                </c:pt>
                <c:pt idx="5">
                  <c:v>-2.6824950688934166</c:v>
                </c:pt>
                <c:pt idx="6">
                  <c:v>1.3454182464106594</c:v>
                </c:pt>
                <c:pt idx="7">
                  <c:v>7.6763110796860019</c:v>
                </c:pt>
                <c:pt idx="8">
                  <c:v>12.543499356895737</c:v>
                </c:pt>
                <c:pt idx="9">
                  <c:v>16.737779014726215</c:v>
                </c:pt>
                <c:pt idx="10">
                  <c:v>23.730832835214485</c:v>
                </c:pt>
                <c:pt idx="11">
                  <c:v>23.025148860093125</c:v>
                </c:pt>
                <c:pt idx="12">
                  <c:v>23.184590015125409</c:v>
                </c:pt>
                <c:pt idx="13">
                  <c:v>21.992868043256266</c:v>
                </c:pt>
                <c:pt idx="14">
                  <c:v>20.565699351697347</c:v>
                </c:pt>
                <c:pt idx="15">
                  <c:v>17.064391867717887</c:v>
                </c:pt>
                <c:pt idx="16">
                  <c:v>16.867898027183472</c:v>
                </c:pt>
                <c:pt idx="17">
                  <c:v>16.472891552446555</c:v>
                </c:pt>
                <c:pt idx="18">
                  <c:v>18.418927437023243</c:v>
                </c:pt>
                <c:pt idx="19">
                  <c:v>16.825497947090071</c:v>
                </c:pt>
                <c:pt idx="20">
                  <c:v>14.423766747349148</c:v>
                </c:pt>
                <c:pt idx="21">
                  <c:v>13.765319108317044</c:v>
                </c:pt>
                <c:pt idx="22">
                  <c:v>8.710770761168888</c:v>
                </c:pt>
                <c:pt idx="23">
                  <c:v>6.753879810397919</c:v>
                </c:pt>
                <c:pt idx="24">
                  <c:v>6.7393458292717838</c:v>
                </c:pt>
                <c:pt idx="25">
                  <c:v>4.3374402748030718</c:v>
                </c:pt>
                <c:pt idx="26">
                  <c:v>1.8812404792645196</c:v>
                </c:pt>
                <c:pt idx="27">
                  <c:v>1.2376245555336425</c:v>
                </c:pt>
                <c:pt idx="28">
                  <c:v>-0.91010607760490814</c:v>
                </c:pt>
                <c:pt idx="29">
                  <c:v>-0.49274486654098837</c:v>
                </c:pt>
                <c:pt idx="30">
                  <c:v>-3.8825804755220901</c:v>
                </c:pt>
                <c:pt idx="31">
                  <c:v>-4.1562901580552563</c:v>
                </c:pt>
                <c:pt idx="32">
                  <c:v>-3.8907402349616262</c:v>
                </c:pt>
                <c:pt idx="33">
                  <c:v>-5.5327071001824493</c:v>
                </c:pt>
                <c:pt idx="34">
                  <c:v>-4.4815611276291349</c:v>
                </c:pt>
                <c:pt idx="35">
                  <c:v>-4.7240119287929048</c:v>
                </c:pt>
                <c:pt idx="36">
                  <c:v>-5.0465784059984884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ECCB-4E58-ABDF-8F71928D23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9359375"/>
        <c:axId val="829355631"/>
      </c:lineChart>
      <c:catAx>
        <c:axId val="8293593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5631"/>
        <c:crosses val="autoZero"/>
        <c:auto val="1"/>
        <c:lblAlgn val="ctr"/>
        <c:lblOffset val="100"/>
        <c:noMultiLvlLbl val="0"/>
      </c:catAx>
      <c:valAx>
        <c:axId val="8293556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5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500"/>
                  <a:t>Variación anual (%)</a:t>
                </a:r>
              </a:p>
            </c:rich>
          </c:tx>
          <c:layout>
            <c:manualLayout>
              <c:xMode val="edge"/>
              <c:yMode val="edge"/>
              <c:x val="7.8812206955890911E-3"/>
              <c:y val="0.356130774608090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500" b="0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chemeClr val="accent1">
              <a:lumMod val="50000"/>
            </a:schemeClr>
          </a:solidFill>
        </a:defRPr>
      </a:pPr>
      <a:endParaRPr lang="es-CO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Lácteos</a:t>
            </a:r>
          </a:p>
        </c:rich>
      </c:tx>
      <c:overlay val="0"/>
      <c:spPr>
        <a:solidFill>
          <a:schemeClr val="accent2">
            <a:alpha val="3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0224270374274207"/>
          <c:y val="5.2560568812958869E-2"/>
          <c:w val="0.85441058243151791"/>
          <c:h val="0.83470434774102431"/>
        </c:manualLayout>
      </c:layout>
      <c:lineChart>
        <c:grouping val="standard"/>
        <c:varyColors val="0"/>
        <c:ser>
          <c:idx val="0"/>
          <c:order val="0"/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36"/>
              <c:spPr>
                <a:solidFill>
                  <a:schemeClr val="accent2">
                    <a:alpha val="3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CE1-47FA-B208-A41A98BBB96D}"/>
                </c:ext>
              </c:extLst>
            </c:dLbl>
            <c:spPr>
              <a:solidFill>
                <a:schemeClr val="accent2">
                  <a:alpha val="3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accent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Salida!$R$123:$R$159</c:f>
              <c:strCache>
                <c:ptCount val="37"/>
                <c:pt idx="0">
                  <c:v>Septiembre-2020</c:v>
                </c:pt>
                <c:pt idx="1">
                  <c:v>Octubre-2020</c:v>
                </c:pt>
                <c:pt idx="2">
                  <c:v>Noviembre-2020</c:v>
                </c:pt>
                <c:pt idx="3">
                  <c:v>Diciembre-2020</c:v>
                </c:pt>
                <c:pt idx="4">
                  <c:v>Enero-2021</c:v>
                </c:pt>
                <c:pt idx="5">
                  <c:v>Febrero-2021</c:v>
                </c:pt>
                <c:pt idx="6">
                  <c:v>Marzo-2021</c:v>
                </c:pt>
                <c:pt idx="7">
                  <c:v>Abril-2021</c:v>
                </c:pt>
                <c:pt idx="8">
                  <c:v>Mayo-2021</c:v>
                </c:pt>
                <c:pt idx="9">
                  <c:v>Junio-2021</c:v>
                </c:pt>
                <c:pt idx="10">
                  <c:v>Julio-2021</c:v>
                </c:pt>
                <c:pt idx="11">
                  <c:v>Agosto-2021</c:v>
                </c:pt>
                <c:pt idx="12">
                  <c:v>Septiembre-2021</c:v>
                </c:pt>
                <c:pt idx="13">
                  <c:v>Octubre-2021</c:v>
                </c:pt>
                <c:pt idx="14">
                  <c:v>Noviembre-2021</c:v>
                </c:pt>
                <c:pt idx="15">
                  <c:v>Diciembre-2021</c:v>
                </c:pt>
                <c:pt idx="16">
                  <c:v>Enero-2022</c:v>
                </c:pt>
                <c:pt idx="17">
                  <c:v>Febrero-2022</c:v>
                </c:pt>
                <c:pt idx="18">
                  <c:v>Marzo-2022</c:v>
                </c:pt>
                <c:pt idx="19">
                  <c:v>Abril-2022</c:v>
                </c:pt>
                <c:pt idx="20">
                  <c:v>Mayo-2022</c:v>
                </c:pt>
                <c:pt idx="21">
                  <c:v>Junio-2022</c:v>
                </c:pt>
                <c:pt idx="22">
                  <c:v>Julio-2022</c:v>
                </c:pt>
                <c:pt idx="23">
                  <c:v>Agosto-2022</c:v>
                </c:pt>
                <c:pt idx="24">
                  <c:v>Septiembre-2022</c:v>
                </c:pt>
                <c:pt idx="25">
                  <c:v>Octubre-2022</c:v>
                </c:pt>
                <c:pt idx="26">
                  <c:v>Noviembre-2022</c:v>
                </c:pt>
                <c:pt idx="27">
                  <c:v>Diciembre-2022</c:v>
                </c:pt>
                <c:pt idx="28">
                  <c:v>Enero-2023</c:v>
                </c:pt>
                <c:pt idx="29">
                  <c:v>Febrero-2023</c:v>
                </c:pt>
                <c:pt idx="30">
                  <c:v>Marzo-2023</c:v>
                </c:pt>
                <c:pt idx="31">
                  <c:v>Abril-2023</c:v>
                </c:pt>
                <c:pt idx="32">
                  <c:v>Mayo-2023</c:v>
                </c:pt>
                <c:pt idx="33">
                  <c:v>Junio-2023</c:v>
                </c:pt>
                <c:pt idx="34">
                  <c:v>Julio-2023</c:v>
                </c:pt>
                <c:pt idx="35">
                  <c:v>Agosto-2023</c:v>
                </c:pt>
                <c:pt idx="36">
                  <c:v>Septiembre-2023</c:v>
                </c:pt>
              </c:strCache>
            </c:strRef>
          </c:cat>
          <c:val>
            <c:numRef>
              <c:f>Salida!$U$123:$U$159</c:f>
              <c:numCache>
                <c:formatCode>0.0</c:formatCode>
                <c:ptCount val="37"/>
                <c:pt idx="0">
                  <c:v>2.6898466382507422</c:v>
                </c:pt>
                <c:pt idx="1">
                  <c:v>3.6299378300797827</c:v>
                </c:pt>
                <c:pt idx="2">
                  <c:v>2.8582742689906837</c:v>
                </c:pt>
                <c:pt idx="3">
                  <c:v>5.4496538302884971</c:v>
                </c:pt>
                <c:pt idx="4">
                  <c:v>7.1278765183913322</c:v>
                </c:pt>
                <c:pt idx="5">
                  <c:v>9.9392280311449781</c:v>
                </c:pt>
                <c:pt idx="6">
                  <c:v>15.695945706590607</c:v>
                </c:pt>
                <c:pt idx="7">
                  <c:v>24.386933686950925</c:v>
                </c:pt>
                <c:pt idx="8">
                  <c:v>28.282488536926735</c:v>
                </c:pt>
                <c:pt idx="9">
                  <c:v>21.946892147077548</c:v>
                </c:pt>
                <c:pt idx="10">
                  <c:v>14.679833840501047</c:v>
                </c:pt>
                <c:pt idx="11">
                  <c:v>13.771619782637032</c:v>
                </c:pt>
                <c:pt idx="12">
                  <c:v>15.454577554763802</c:v>
                </c:pt>
                <c:pt idx="13">
                  <c:v>16.251709931709172</c:v>
                </c:pt>
                <c:pt idx="14">
                  <c:v>19.551560200077262</c:v>
                </c:pt>
                <c:pt idx="15">
                  <c:v>18.113411063227858</c:v>
                </c:pt>
                <c:pt idx="16">
                  <c:v>19.223836427434676</c:v>
                </c:pt>
                <c:pt idx="17">
                  <c:v>25.165207262371084</c:v>
                </c:pt>
                <c:pt idx="18">
                  <c:v>24.154123346921111</c:v>
                </c:pt>
                <c:pt idx="19">
                  <c:v>23.159572866869667</c:v>
                </c:pt>
                <c:pt idx="20">
                  <c:v>19.026156405936462</c:v>
                </c:pt>
                <c:pt idx="21">
                  <c:v>25.241742894502167</c:v>
                </c:pt>
                <c:pt idx="22">
                  <c:v>25.474130843509201</c:v>
                </c:pt>
                <c:pt idx="23">
                  <c:v>23.407340450964355</c:v>
                </c:pt>
                <c:pt idx="24">
                  <c:v>20.792524931815421</c:v>
                </c:pt>
                <c:pt idx="25">
                  <c:v>14.649388586881031</c:v>
                </c:pt>
                <c:pt idx="26">
                  <c:v>9.0482909270460681</c:v>
                </c:pt>
                <c:pt idx="27">
                  <c:v>7.139148236599155</c:v>
                </c:pt>
                <c:pt idx="28">
                  <c:v>1.4330061534332685</c:v>
                </c:pt>
                <c:pt idx="29">
                  <c:v>-8.6052753259166224</c:v>
                </c:pt>
                <c:pt idx="30">
                  <c:v>-13.059034320486873</c:v>
                </c:pt>
                <c:pt idx="31">
                  <c:v>-16.446924030484496</c:v>
                </c:pt>
                <c:pt idx="32">
                  <c:v>-18.314308251562508</c:v>
                </c:pt>
                <c:pt idx="33">
                  <c:v>-22.278885614581867</c:v>
                </c:pt>
                <c:pt idx="34">
                  <c:v>-20.856674832209876</c:v>
                </c:pt>
                <c:pt idx="35">
                  <c:v>-22.43440333153363</c:v>
                </c:pt>
                <c:pt idx="36">
                  <c:v>-23.888448723726242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5CE1-47FA-B208-A41A98BBB9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9359375"/>
        <c:axId val="829355631"/>
      </c:lineChart>
      <c:catAx>
        <c:axId val="8293593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5631"/>
        <c:crosses val="autoZero"/>
        <c:auto val="1"/>
        <c:lblAlgn val="ctr"/>
        <c:lblOffset val="100"/>
        <c:noMultiLvlLbl val="0"/>
      </c:catAx>
      <c:valAx>
        <c:axId val="8293556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5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500"/>
                  <a:t>Variación anual (%)</a:t>
                </a:r>
              </a:p>
            </c:rich>
          </c:tx>
          <c:layout>
            <c:manualLayout>
              <c:xMode val="edge"/>
              <c:yMode val="edge"/>
              <c:x val="7.8812206955890911E-3"/>
              <c:y val="0.356130774608090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500" b="0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chemeClr val="accent1">
              <a:lumMod val="50000"/>
            </a:schemeClr>
          </a:solidFill>
        </a:defRPr>
      </a:pPr>
      <a:endParaRPr lang="es-CO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Cereales</a:t>
            </a:r>
          </a:p>
        </c:rich>
      </c:tx>
      <c:overlay val="0"/>
      <c:spPr>
        <a:solidFill>
          <a:srgbClr val="00B05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rgbClr val="00B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0224270374274207"/>
          <c:y val="5.2560568812958869E-2"/>
          <c:w val="0.85441058243151791"/>
          <c:h val="0.83470434774102431"/>
        </c:manualLayout>
      </c:layout>
      <c:lineChart>
        <c:grouping val="standard"/>
        <c:varyColors val="0"/>
        <c:ser>
          <c:idx val="0"/>
          <c:order val="0"/>
          <c:spPr>
            <a:ln w="127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36"/>
              <c:spPr>
                <a:solidFill>
                  <a:srgbClr val="00B050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B05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F6F-4D81-95F4-2DB1149679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Salida!$R$123:$R$159</c:f>
              <c:strCache>
                <c:ptCount val="37"/>
                <c:pt idx="0">
                  <c:v>Septiembre-2020</c:v>
                </c:pt>
                <c:pt idx="1">
                  <c:v>Octubre-2020</c:v>
                </c:pt>
                <c:pt idx="2">
                  <c:v>Noviembre-2020</c:v>
                </c:pt>
                <c:pt idx="3">
                  <c:v>Diciembre-2020</c:v>
                </c:pt>
                <c:pt idx="4">
                  <c:v>Enero-2021</c:v>
                </c:pt>
                <c:pt idx="5">
                  <c:v>Febrero-2021</c:v>
                </c:pt>
                <c:pt idx="6">
                  <c:v>Marzo-2021</c:v>
                </c:pt>
                <c:pt idx="7">
                  <c:v>Abril-2021</c:v>
                </c:pt>
                <c:pt idx="8">
                  <c:v>Mayo-2021</c:v>
                </c:pt>
                <c:pt idx="9">
                  <c:v>Junio-2021</c:v>
                </c:pt>
                <c:pt idx="10">
                  <c:v>Julio-2021</c:v>
                </c:pt>
                <c:pt idx="11">
                  <c:v>Agosto-2021</c:v>
                </c:pt>
                <c:pt idx="12">
                  <c:v>Septiembre-2021</c:v>
                </c:pt>
                <c:pt idx="13">
                  <c:v>Octubre-2021</c:v>
                </c:pt>
                <c:pt idx="14">
                  <c:v>Noviembre-2021</c:v>
                </c:pt>
                <c:pt idx="15">
                  <c:v>Diciembre-2021</c:v>
                </c:pt>
                <c:pt idx="16">
                  <c:v>Enero-2022</c:v>
                </c:pt>
                <c:pt idx="17">
                  <c:v>Febrero-2022</c:v>
                </c:pt>
                <c:pt idx="18">
                  <c:v>Marzo-2022</c:v>
                </c:pt>
                <c:pt idx="19">
                  <c:v>Abril-2022</c:v>
                </c:pt>
                <c:pt idx="20">
                  <c:v>Mayo-2022</c:v>
                </c:pt>
                <c:pt idx="21">
                  <c:v>Junio-2022</c:v>
                </c:pt>
                <c:pt idx="22">
                  <c:v>Julio-2022</c:v>
                </c:pt>
                <c:pt idx="23">
                  <c:v>Agosto-2022</c:v>
                </c:pt>
                <c:pt idx="24">
                  <c:v>Septiembre-2022</c:v>
                </c:pt>
                <c:pt idx="25">
                  <c:v>Octubre-2022</c:v>
                </c:pt>
                <c:pt idx="26">
                  <c:v>Noviembre-2022</c:v>
                </c:pt>
                <c:pt idx="27">
                  <c:v>Diciembre-2022</c:v>
                </c:pt>
                <c:pt idx="28">
                  <c:v>Enero-2023</c:v>
                </c:pt>
                <c:pt idx="29">
                  <c:v>Febrero-2023</c:v>
                </c:pt>
                <c:pt idx="30">
                  <c:v>Marzo-2023</c:v>
                </c:pt>
                <c:pt idx="31">
                  <c:v>Abril-2023</c:v>
                </c:pt>
                <c:pt idx="32">
                  <c:v>Mayo-2023</c:v>
                </c:pt>
                <c:pt idx="33">
                  <c:v>Junio-2023</c:v>
                </c:pt>
                <c:pt idx="34">
                  <c:v>Julio-2023</c:v>
                </c:pt>
                <c:pt idx="35">
                  <c:v>Agosto-2023</c:v>
                </c:pt>
                <c:pt idx="36">
                  <c:v>Septiembre-2023</c:v>
                </c:pt>
              </c:strCache>
            </c:strRef>
          </c:cat>
          <c:val>
            <c:numRef>
              <c:f>Salida!$V$123:$V$159</c:f>
              <c:numCache>
                <c:formatCode>0.0</c:formatCode>
                <c:ptCount val="37"/>
                <c:pt idx="0">
                  <c:v>13.600167569546784</c:v>
                </c:pt>
                <c:pt idx="1">
                  <c:v>16.785639987395967</c:v>
                </c:pt>
                <c:pt idx="2">
                  <c:v>20.168027078022988</c:v>
                </c:pt>
                <c:pt idx="3">
                  <c:v>19.496988978507844</c:v>
                </c:pt>
                <c:pt idx="4">
                  <c:v>24.15584030111944</c:v>
                </c:pt>
                <c:pt idx="5">
                  <c:v>26.68382317621338</c:v>
                </c:pt>
                <c:pt idx="6">
                  <c:v>26.406312893102665</c:v>
                </c:pt>
                <c:pt idx="7">
                  <c:v>26.647441210413689</c:v>
                </c:pt>
                <c:pt idx="8">
                  <c:v>36.397424135169445</c:v>
                </c:pt>
                <c:pt idx="9">
                  <c:v>33.917516018682363</c:v>
                </c:pt>
                <c:pt idx="10">
                  <c:v>29.795862845305123</c:v>
                </c:pt>
                <c:pt idx="11">
                  <c:v>31.416360284228716</c:v>
                </c:pt>
                <c:pt idx="12">
                  <c:v>27.327088111840396</c:v>
                </c:pt>
                <c:pt idx="13">
                  <c:v>22.352400460373218</c:v>
                </c:pt>
                <c:pt idx="14">
                  <c:v>23.163028395557305</c:v>
                </c:pt>
                <c:pt idx="15">
                  <c:v>20.714103279301654</c:v>
                </c:pt>
                <c:pt idx="16">
                  <c:v>12.509634998380562</c:v>
                </c:pt>
                <c:pt idx="17">
                  <c:v>15.165691522678415</c:v>
                </c:pt>
                <c:pt idx="18">
                  <c:v>37.304104086523608</c:v>
                </c:pt>
                <c:pt idx="19">
                  <c:v>34.448535780557023</c:v>
                </c:pt>
                <c:pt idx="20">
                  <c:v>29.788134564502855</c:v>
                </c:pt>
                <c:pt idx="21">
                  <c:v>27.642274586615784</c:v>
                </c:pt>
                <c:pt idx="22">
                  <c:v>16.632374638078346</c:v>
                </c:pt>
                <c:pt idx="23">
                  <c:v>11.647734419044184</c:v>
                </c:pt>
                <c:pt idx="24">
                  <c:v>11.350841525675534</c:v>
                </c:pt>
                <c:pt idx="25">
                  <c:v>11.038789001647558</c:v>
                </c:pt>
                <c:pt idx="26">
                  <c:v>6.1252704875083026</c:v>
                </c:pt>
                <c:pt idx="27">
                  <c:v>4.8108662130226634</c:v>
                </c:pt>
                <c:pt idx="28">
                  <c:v>4.8664340150964733</c:v>
                </c:pt>
                <c:pt idx="29">
                  <c:v>0.98951029408291902</c:v>
                </c:pt>
                <c:pt idx="30">
                  <c:v>-18.560350669360062</c:v>
                </c:pt>
                <c:pt idx="31">
                  <c:v>-19.763893056962416</c:v>
                </c:pt>
                <c:pt idx="32">
                  <c:v>-25.501008723299265</c:v>
                </c:pt>
                <c:pt idx="33">
                  <c:v>-23.887779578138606</c:v>
                </c:pt>
                <c:pt idx="34">
                  <c:v>-14.530167176138477</c:v>
                </c:pt>
                <c:pt idx="35">
                  <c:v>-14.138683816641304</c:v>
                </c:pt>
                <c:pt idx="36">
                  <c:v>-14.61817989626212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2F6F-4D81-95F4-2DB1149679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9359375"/>
        <c:axId val="829355631"/>
      </c:lineChart>
      <c:catAx>
        <c:axId val="8293593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5631"/>
        <c:crosses val="autoZero"/>
        <c:auto val="1"/>
        <c:lblAlgn val="ctr"/>
        <c:lblOffset val="100"/>
        <c:noMultiLvlLbl val="0"/>
      </c:catAx>
      <c:valAx>
        <c:axId val="8293556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5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500"/>
                  <a:t>Variación anual (%)</a:t>
                </a:r>
              </a:p>
            </c:rich>
          </c:tx>
          <c:layout>
            <c:manualLayout>
              <c:xMode val="edge"/>
              <c:yMode val="edge"/>
              <c:x val="7.8812206955890911E-3"/>
              <c:y val="0.356130774608090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500" b="0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chemeClr val="accent1">
              <a:lumMod val="50000"/>
            </a:schemeClr>
          </a:solidFill>
        </a:defRPr>
      </a:pPr>
      <a:endParaRPr lang="es-CO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Aceites</a:t>
            </a:r>
          </a:p>
        </c:rich>
      </c:tx>
      <c:layout>
        <c:manualLayout>
          <c:xMode val="edge"/>
          <c:yMode val="edge"/>
          <c:x val="0.37529448067554017"/>
          <c:y val="1.982823595444658E-2"/>
        </c:manualLayout>
      </c:layout>
      <c:overlay val="0"/>
      <c:spPr>
        <a:solidFill>
          <a:srgbClr val="00B0F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rgbClr val="00B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0224256965832001"/>
          <c:y val="1.1078831679744326E-2"/>
          <c:w val="0.85441058243151791"/>
          <c:h val="0.83470434774102431"/>
        </c:manualLayout>
      </c:layout>
      <c:lineChart>
        <c:grouping val="standard"/>
        <c:varyColors val="0"/>
        <c:ser>
          <c:idx val="0"/>
          <c:order val="0"/>
          <c:spPr>
            <a:ln w="127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dLbls>
            <c:dLbl>
              <c:idx val="3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F39-4005-98D3-AC97FFB0CD00}"/>
                </c:ext>
              </c:extLst>
            </c:dLbl>
            <c:spPr>
              <a:solidFill>
                <a:srgbClr val="00B0F0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B0F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Salida!$R$123:$R$159</c:f>
              <c:strCache>
                <c:ptCount val="37"/>
                <c:pt idx="0">
                  <c:v>Septiembre-2020</c:v>
                </c:pt>
                <c:pt idx="1">
                  <c:v>Octubre-2020</c:v>
                </c:pt>
                <c:pt idx="2">
                  <c:v>Noviembre-2020</c:v>
                </c:pt>
                <c:pt idx="3">
                  <c:v>Diciembre-2020</c:v>
                </c:pt>
                <c:pt idx="4">
                  <c:v>Enero-2021</c:v>
                </c:pt>
                <c:pt idx="5">
                  <c:v>Febrero-2021</c:v>
                </c:pt>
                <c:pt idx="6">
                  <c:v>Marzo-2021</c:v>
                </c:pt>
                <c:pt idx="7">
                  <c:v>Abril-2021</c:v>
                </c:pt>
                <c:pt idx="8">
                  <c:v>Mayo-2021</c:v>
                </c:pt>
                <c:pt idx="9">
                  <c:v>Junio-2021</c:v>
                </c:pt>
                <c:pt idx="10">
                  <c:v>Julio-2021</c:v>
                </c:pt>
                <c:pt idx="11">
                  <c:v>Agosto-2021</c:v>
                </c:pt>
                <c:pt idx="12">
                  <c:v>Septiembre-2021</c:v>
                </c:pt>
                <c:pt idx="13">
                  <c:v>Octubre-2021</c:v>
                </c:pt>
                <c:pt idx="14">
                  <c:v>Noviembre-2021</c:v>
                </c:pt>
                <c:pt idx="15">
                  <c:v>Diciembre-2021</c:v>
                </c:pt>
                <c:pt idx="16">
                  <c:v>Enero-2022</c:v>
                </c:pt>
                <c:pt idx="17">
                  <c:v>Febrero-2022</c:v>
                </c:pt>
                <c:pt idx="18">
                  <c:v>Marzo-2022</c:v>
                </c:pt>
                <c:pt idx="19">
                  <c:v>Abril-2022</c:v>
                </c:pt>
                <c:pt idx="20">
                  <c:v>Mayo-2022</c:v>
                </c:pt>
                <c:pt idx="21">
                  <c:v>Junio-2022</c:v>
                </c:pt>
                <c:pt idx="22">
                  <c:v>Julio-2022</c:v>
                </c:pt>
                <c:pt idx="23">
                  <c:v>Agosto-2022</c:v>
                </c:pt>
                <c:pt idx="24">
                  <c:v>Septiembre-2022</c:v>
                </c:pt>
                <c:pt idx="25">
                  <c:v>Octubre-2022</c:v>
                </c:pt>
                <c:pt idx="26">
                  <c:v>Noviembre-2022</c:v>
                </c:pt>
                <c:pt idx="27">
                  <c:v>Diciembre-2022</c:v>
                </c:pt>
                <c:pt idx="28">
                  <c:v>Enero-2023</c:v>
                </c:pt>
                <c:pt idx="29">
                  <c:v>Febrero-2023</c:v>
                </c:pt>
                <c:pt idx="30">
                  <c:v>Marzo-2023</c:v>
                </c:pt>
                <c:pt idx="31">
                  <c:v>Abril-2023</c:v>
                </c:pt>
                <c:pt idx="32">
                  <c:v>Mayo-2023</c:v>
                </c:pt>
                <c:pt idx="33">
                  <c:v>Junio-2023</c:v>
                </c:pt>
                <c:pt idx="34">
                  <c:v>Julio-2023</c:v>
                </c:pt>
                <c:pt idx="35">
                  <c:v>Agosto-2023</c:v>
                </c:pt>
                <c:pt idx="36">
                  <c:v>Septiembre-2023</c:v>
                </c:pt>
              </c:strCache>
            </c:strRef>
          </c:cat>
          <c:val>
            <c:numRef>
              <c:f>Salida!$W$123:$W$159</c:f>
              <c:numCache>
                <c:formatCode>0.0</c:formatCode>
                <c:ptCount val="37"/>
                <c:pt idx="0">
                  <c:v>24.685250236282968</c:v>
                </c:pt>
                <c:pt idx="1">
                  <c:v>26.561930173318444</c:v>
                </c:pt>
                <c:pt idx="2">
                  <c:v>30.848604694024914</c:v>
                </c:pt>
                <c:pt idx="3">
                  <c:v>29.262148609556561</c:v>
                </c:pt>
                <c:pt idx="4">
                  <c:v>27.72124672301841</c:v>
                </c:pt>
                <c:pt idx="5">
                  <c:v>51.160866688279299</c:v>
                </c:pt>
                <c:pt idx="6">
                  <c:v>86.482077551721716</c:v>
                </c:pt>
                <c:pt idx="7">
                  <c:v>99.798226270637286</c:v>
                </c:pt>
                <c:pt idx="8">
                  <c:v>124.86623214551801</c:v>
                </c:pt>
                <c:pt idx="9">
                  <c:v>82.050427695542112</c:v>
                </c:pt>
                <c:pt idx="10">
                  <c:v>66.839952282032698</c:v>
                </c:pt>
                <c:pt idx="11">
                  <c:v>68.043793640014258</c:v>
                </c:pt>
                <c:pt idx="12">
                  <c:v>61.163247371101733</c:v>
                </c:pt>
                <c:pt idx="13">
                  <c:v>73.637426485055641</c:v>
                </c:pt>
                <c:pt idx="14">
                  <c:v>51.394549108069583</c:v>
                </c:pt>
                <c:pt idx="15">
                  <c:v>36.05665049190344</c:v>
                </c:pt>
                <c:pt idx="16">
                  <c:v>33.884471627542439</c:v>
                </c:pt>
                <c:pt idx="17">
                  <c:v>36.792540892000233</c:v>
                </c:pt>
                <c:pt idx="18">
                  <c:v>58.084176308847645</c:v>
                </c:pt>
                <c:pt idx="19">
                  <c:v>46.451561209979161</c:v>
                </c:pt>
                <c:pt idx="20">
                  <c:v>31.087747633099639</c:v>
                </c:pt>
                <c:pt idx="21">
                  <c:v>34.319173967064671</c:v>
                </c:pt>
                <c:pt idx="22">
                  <c:v>8.5693119829755204</c:v>
                </c:pt>
                <c:pt idx="23">
                  <c:v>-1.5306401891479311</c:v>
                </c:pt>
                <c:pt idx="24">
                  <c:v>-9.4904177550739917</c:v>
                </c:pt>
                <c:pt idx="25">
                  <c:v>-18.152433037453108</c:v>
                </c:pt>
                <c:pt idx="26">
                  <c:v>-16.172974584110449</c:v>
                </c:pt>
                <c:pt idx="27">
                  <c:v>-18.993898910777645</c:v>
                </c:pt>
                <c:pt idx="28">
                  <c:v>-24.481897446577733</c:v>
                </c:pt>
                <c:pt idx="29">
                  <c:v>-32.643906157851177</c:v>
                </c:pt>
                <c:pt idx="30">
                  <c:v>-47.668668125559599</c:v>
                </c:pt>
                <c:pt idx="31">
                  <c:v>-45.257830962806736</c:v>
                </c:pt>
                <c:pt idx="32">
                  <c:v>-48.228079331141437</c:v>
                </c:pt>
                <c:pt idx="33">
                  <c:v>-45.329399967687387</c:v>
                </c:pt>
                <c:pt idx="34">
                  <c:v>-23.109999215094518</c:v>
                </c:pt>
                <c:pt idx="35">
                  <c:v>-22.96159591228087</c:v>
                </c:pt>
                <c:pt idx="36">
                  <c:v>-20.781288925304011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7F39-4005-98D3-AC97FFB0CD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9359375"/>
        <c:axId val="829355631"/>
      </c:lineChart>
      <c:catAx>
        <c:axId val="8293593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5631"/>
        <c:crosses val="autoZero"/>
        <c:auto val="1"/>
        <c:lblAlgn val="ctr"/>
        <c:lblOffset val="100"/>
        <c:noMultiLvlLbl val="0"/>
      </c:catAx>
      <c:valAx>
        <c:axId val="8293556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5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500"/>
                  <a:t>Variación anual (%)</a:t>
                </a:r>
              </a:p>
            </c:rich>
          </c:tx>
          <c:layout>
            <c:manualLayout>
              <c:xMode val="edge"/>
              <c:yMode val="edge"/>
              <c:x val="7.8812206955890911E-3"/>
              <c:y val="0.356130774608090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500" b="0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chemeClr val="accent1">
              <a:lumMod val="50000"/>
            </a:schemeClr>
          </a:solidFill>
        </a:defRPr>
      </a:pPr>
      <a:endParaRPr lang="es-CO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Azúcar</a:t>
            </a:r>
          </a:p>
        </c:rich>
      </c:tx>
      <c:layout>
        <c:manualLayout>
          <c:xMode val="edge"/>
          <c:yMode val="edge"/>
          <c:x val="0.36740243153839408"/>
          <c:y val="1.982823595444658E-2"/>
        </c:manualLayout>
      </c:layout>
      <c:overlay val="0"/>
      <c:spPr>
        <a:solidFill>
          <a:srgbClr val="C0000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0224270374274207"/>
          <c:y val="5.2560568812958869E-2"/>
          <c:w val="0.85441058243151791"/>
          <c:h val="0.83470434774102431"/>
        </c:manualLayout>
      </c:layout>
      <c:lineChart>
        <c:grouping val="standard"/>
        <c:varyColors val="0"/>
        <c:ser>
          <c:idx val="0"/>
          <c:order val="0"/>
          <c:spPr>
            <a:ln w="127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dLbl>
              <c:idx val="3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10-4F69-A8DF-D7E3775A157A}"/>
                </c:ext>
              </c:extLst>
            </c:dLbl>
            <c:spPr>
              <a:solidFill>
                <a:srgbClr val="C00000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C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Salida!$R$123:$R$159</c:f>
              <c:strCache>
                <c:ptCount val="37"/>
                <c:pt idx="0">
                  <c:v>Septiembre-2020</c:v>
                </c:pt>
                <c:pt idx="1">
                  <c:v>Octubre-2020</c:v>
                </c:pt>
                <c:pt idx="2">
                  <c:v>Noviembre-2020</c:v>
                </c:pt>
                <c:pt idx="3">
                  <c:v>Diciembre-2020</c:v>
                </c:pt>
                <c:pt idx="4">
                  <c:v>Enero-2021</c:v>
                </c:pt>
                <c:pt idx="5">
                  <c:v>Febrero-2021</c:v>
                </c:pt>
                <c:pt idx="6">
                  <c:v>Marzo-2021</c:v>
                </c:pt>
                <c:pt idx="7">
                  <c:v>Abril-2021</c:v>
                </c:pt>
                <c:pt idx="8">
                  <c:v>Mayo-2021</c:v>
                </c:pt>
                <c:pt idx="9">
                  <c:v>Junio-2021</c:v>
                </c:pt>
                <c:pt idx="10">
                  <c:v>Julio-2021</c:v>
                </c:pt>
                <c:pt idx="11">
                  <c:v>Agosto-2021</c:v>
                </c:pt>
                <c:pt idx="12">
                  <c:v>Septiembre-2021</c:v>
                </c:pt>
                <c:pt idx="13">
                  <c:v>Octubre-2021</c:v>
                </c:pt>
                <c:pt idx="14">
                  <c:v>Noviembre-2021</c:v>
                </c:pt>
                <c:pt idx="15">
                  <c:v>Diciembre-2021</c:v>
                </c:pt>
                <c:pt idx="16">
                  <c:v>Enero-2022</c:v>
                </c:pt>
                <c:pt idx="17">
                  <c:v>Febrero-2022</c:v>
                </c:pt>
                <c:pt idx="18">
                  <c:v>Marzo-2022</c:v>
                </c:pt>
                <c:pt idx="19">
                  <c:v>Abril-2022</c:v>
                </c:pt>
                <c:pt idx="20">
                  <c:v>Mayo-2022</c:v>
                </c:pt>
                <c:pt idx="21">
                  <c:v>Junio-2022</c:v>
                </c:pt>
                <c:pt idx="22">
                  <c:v>Julio-2022</c:v>
                </c:pt>
                <c:pt idx="23">
                  <c:v>Agosto-2022</c:v>
                </c:pt>
                <c:pt idx="24">
                  <c:v>Septiembre-2022</c:v>
                </c:pt>
                <c:pt idx="25">
                  <c:v>Octubre-2022</c:v>
                </c:pt>
                <c:pt idx="26">
                  <c:v>Noviembre-2022</c:v>
                </c:pt>
                <c:pt idx="27">
                  <c:v>Diciembre-2022</c:v>
                </c:pt>
                <c:pt idx="28">
                  <c:v>Enero-2023</c:v>
                </c:pt>
                <c:pt idx="29">
                  <c:v>Febrero-2023</c:v>
                </c:pt>
                <c:pt idx="30">
                  <c:v>Marzo-2023</c:v>
                </c:pt>
                <c:pt idx="31">
                  <c:v>Abril-2023</c:v>
                </c:pt>
                <c:pt idx="32">
                  <c:v>Mayo-2023</c:v>
                </c:pt>
                <c:pt idx="33">
                  <c:v>Junio-2023</c:v>
                </c:pt>
                <c:pt idx="34">
                  <c:v>Julio-2023</c:v>
                </c:pt>
                <c:pt idx="35">
                  <c:v>Agosto-2023</c:v>
                </c:pt>
                <c:pt idx="36">
                  <c:v>Septiembre-2023</c:v>
                </c:pt>
              </c:strCache>
            </c:strRef>
          </c:cat>
          <c:val>
            <c:numRef>
              <c:f>Salida!$X$123:$X$159</c:f>
              <c:numCache>
                <c:formatCode>0.0</c:formatCode>
                <c:ptCount val="37"/>
                <c:pt idx="0">
                  <c:v>7.412671513693752</c:v>
                </c:pt>
                <c:pt idx="1">
                  <c:v>8.9220114233953325</c:v>
                </c:pt>
                <c:pt idx="2">
                  <c:v>10.528989282524591</c:v>
                </c:pt>
                <c:pt idx="3">
                  <c:v>4.9918658248441261</c:v>
                </c:pt>
                <c:pt idx="4">
                  <c:v>7.5610539845758495</c:v>
                </c:pt>
                <c:pt idx="5">
                  <c:v>9.5418555863842585</c:v>
                </c:pt>
                <c:pt idx="6">
                  <c:v>30.094554346461564</c:v>
                </c:pt>
                <c:pt idx="7">
                  <c:v>58.258314287046943</c:v>
                </c:pt>
                <c:pt idx="8">
                  <c:v>57.415853324819864</c:v>
                </c:pt>
                <c:pt idx="9">
                  <c:v>43.756404625969793</c:v>
                </c:pt>
                <c:pt idx="10">
                  <c:v>44.124698310539031</c:v>
                </c:pt>
                <c:pt idx="11">
                  <c:v>48.645184309113318</c:v>
                </c:pt>
                <c:pt idx="12">
                  <c:v>53.480584253651614</c:v>
                </c:pt>
                <c:pt idx="13">
                  <c:v>40.555729497749809</c:v>
                </c:pt>
                <c:pt idx="14">
                  <c:v>37.310103902531523</c:v>
                </c:pt>
                <c:pt idx="15">
                  <c:v>33.614177803602558</c:v>
                </c:pt>
                <c:pt idx="16">
                  <c:v>19.656354161776449</c:v>
                </c:pt>
                <c:pt idx="17">
                  <c:v>10.33854327546797</c:v>
                </c:pt>
                <c:pt idx="18">
                  <c:v>22.574960841351512</c:v>
                </c:pt>
                <c:pt idx="19">
                  <c:v>21.55972766659788</c:v>
                </c:pt>
                <c:pt idx="20">
                  <c:v>12.72305848577038</c:v>
                </c:pt>
                <c:pt idx="21">
                  <c:v>8.867303775654122</c:v>
                </c:pt>
                <c:pt idx="22">
                  <c:v>3.0026472008754865</c:v>
                </c:pt>
                <c:pt idx="23">
                  <c:v>-8.352306624621022</c:v>
                </c:pt>
                <c:pt idx="24">
                  <c:v>-9.5004874425514032</c:v>
                </c:pt>
                <c:pt idx="25">
                  <c:v>-8.8062767616266058</c:v>
                </c:pt>
                <c:pt idx="26">
                  <c:v>-4.8191925102398727</c:v>
                </c:pt>
                <c:pt idx="27">
                  <c:v>0.63885523768105656</c:v>
                </c:pt>
                <c:pt idx="28">
                  <c:v>3.6566227244193499</c:v>
                </c:pt>
                <c:pt idx="29">
                  <c:v>13.244310069706899</c:v>
                </c:pt>
                <c:pt idx="30">
                  <c:v>7.7014353193528535</c:v>
                </c:pt>
                <c:pt idx="31">
                  <c:v>22.917783256511925</c:v>
                </c:pt>
                <c:pt idx="32">
                  <c:v>30.588592658363865</c:v>
                </c:pt>
                <c:pt idx="33">
                  <c:v>29.73329495850723</c:v>
                </c:pt>
                <c:pt idx="34">
                  <c:v>29.675380637747764</c:v>
                </c:pt>
                <c:pt idx="35">
                  <c:v>34.144381119392108</c:v>
                </c:pt>
                <c:pt idx="36">
                  <c:v>48.357839634866451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6410-4F69-A8DF-D7E3775A15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9359375"/>
        <c:axId val="829355631"/>
      </c:lineChart>
      <c:catAx>
        <c:axId val="8293593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5631"/>
        <c:crosses val="autoZero"/>
        <c:auto val="1"/>
        <c:lblAlgn val="ctr"/>
        <c:lblOffset val="100"/>
        <c:noMultiLvlLbl val="0"/>
      </c:catAx>
      <c:valAx>
        <c:axId val="8293556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5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500"/>
                  <a:t>Variación anual (%)</a:t>
                </a:r>
              </a:p>
            </c:rich>
          </c:tx>
          <c:layout>
            <c:manualLayout>
              <c:xMode val="edge"/>
              <c:yMode val="edge"/>
              <c:x val="7.8812206955890911E-3"/>
              <c:y val="0.356130774608090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500" b="0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chemeClr val="accent1">
              <a:lumMod val="50000"/>
            </a:schemeClr>
          </a:solidFill>
        </a:defRPr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964976145755056E-2"/>
          <c:y val="3.1592608242844322E-2"/>
          <c:w val="0.90140200620915956"/>
          <c:h val="0.65336291144732317"/>
        </c:manualLayout>
      </c:layout>
      <c:lineChart>
        <c:grouping val="standard"/>
        <c:varyColors val="0"/>
        <c:ser>
          <c:idx val="2"/>
          <c:order val="0"/>
          <c:tx>
            <c:strRef>
              <c:f>Salida!$T$50</c:f>
              <c:strCache>
                <c:ptCount val="1"/>
                <c:pt idx="0">
                  <c:v>IPC Total</c:v>
                </c:pt>
              </c:strCache>
            </c:strRef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C00000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997-4390-8040-6E53C1F00EE2}"/>
                </c:ext>
              </c:extLst>
            </c:dLbl>
            <c:dLbl>
              <c:idx val="1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997-4390-8040-6E53C1F00EE2}"/>
                </c:ext>
              </c:extLst>
            </c:dLbl>
            <c:dLbl>
              <c:idx val="2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997-4390-8040-6E53C1F00EE2}"/>
                </c:ext>
              </c:extLst>
            </c:dLbl>
            <c:numFmt formatCode="#,##0.00" sourceLinked="0"/>
            <c:spPr>
              <a:solidFill>
                <a:srgbClr val="C00000">
                  <a:alpha val="2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Salida!$S$51:$S$75</c:f>
              <c:strCache>
                <c:ptCount val="25"/>
                <c:pt idx="0">
                  <c:v>Septiembre-2021</c:v>
                </c:pt>
                <c:pt idx="1">
                  <c:v>Octubre-2021</c:v>
                </c:pt>
                <c:pt idx="2">
                  <c:v>Noviembre-2021</c:v>
                </c:pt>
                <c:pt idx="3">
                  <c:v>Diciembre-2021</c:v>
                </c:pt>
                <c:pt idx="4">
                  <c:v>Enero-2022</c:v>
                </c:pt>
                <c:pt idx="5">
                  <c:v>Febrero-2022</c:v>
                </c:pt>
                <c:pt idx="6">
                  <c:v>Marzo-2022</c:v>
                </c:pt>
                <c:pt idx="7">
                  <c:v>Abril-2022</c:v>
                </c:pt>
                <c:pt idx="8">
                  <c:v>Mayo-2022</c:v>
                </c:pt>
                <c:pt idx="9">
                  <c:v>Junio-2022</c:v>
                </c:pt>
                <c:pt idx="10">
                  <c:v>Julio-2022</c:v>
                </c:pt>
                <c:pt idx="11">
                  <c:v>Agosto-2022</c:v>
                </c:pt>
                <c:pt idx="12">
                  <c:v>Septiembre-2022</c:v>
                </c:pt>
                <c:pt idx="13">
                  <c:v>Octubre-2022</c:v>
                </c:pt>
                <c:pt idx="14">
                  <c:v>Noviembre-2022</c:v>
                </c:pt>
                <c:pt idx="15">
                  <c:v>Diciembre-2022</c:v>
                </c:pt>
                <c:pt idx="16">
                  <c:v>Enero-2023</c:v>
                </c:pt>
                <c:pt idx="17">
                  <c:v>Febrero-2023</c:v>
                </c:pt>
                <c:pt idx="18">
                  <c:v>Marzo-2023</c:v>
                </c:pt>
                <c:pt idx="19">
                  <c:v>Abril-2023</c:v>
                </c:pt>
                <c:pt idx="20">
                  <c:v>Mayo-2023</c:v>
                </c:pt>
                <c:pt idx="21">
                  <c:v>Junio-2023</c:v>
                </c:pt>
                <c:pt idx="22">
                  <c:v>Julio-2023</c:v>
                </c:pt>
                <c:pt idx="23">
                  <c:v>Agosto-2023</c:v>
                </c:pt>
                <c:pt idx="24">
                  <c:v>Septiembre-2023</c:v>
                </c:pt>
              </c:strCache>
            </c:strRef>
          </c:cat>
          <c:val>
            <c:numRef>
              <c:f>Salida!$T$51:$T$75</c:f>
              <c:numCache>
                <c:formatCode>_(* #,##0.00_);_(* \(#,##0.00\);_(* "-"??_);_(@_)</c:formatCode>
                <c:ptCount val="25"/>
                <c:pt idx="0">
                  <c:v>0.38</c:v>
                </c:pt>
                <c:pt idx="1">
                  <c:v>0.01</c:v>
                </c:pt>
                <c:pt idx="2">
                  <c:v>0.5</c:v>
                </c:pt>
                <c:pt idx="3">
                  <c:v>0.73</c:v>
                </c:pt>
                <c:pt idx="4">
                  <c:v>1.67</c:v>
                </c:pt>
                <c:pt idx="5">
                  <c:v>1.63</c:v>
                </c:pt>
                <c:pt idx="6">
                  <c:v>1</c:v>
                </c:pt>
                <c:pt idx="7">
                  <c:v>1.25</c:v>
                </c:pt>
                <c:pt idx="8">
                  <c:v>0.84</c:v>
                </c:pt>
                <c:pt idx="9">
                  <c:v>0.51</c:v>
                </c:pt>
                <c:pt idx="10">
                  <c:v>0.81</c:v>
                </c:pt>
                <c:pt idx="11">
                  <c:v>1.02</c:v>
                </c:pt>
                <c:pt idx="12">
                  <c:v>0.93</c:v>
                </c:pt>
                <c:pt idx="13">
                  <c:v>0.72</c:v>
                </c:pt>
                <c:pt idx="14">
                  <c:v>0.77</c:v>
                </c:pt>
                <c:pt idx="15">
                  <c:v>1.26</c:v>
                </c:pt>
                <c:pt idx="16">
                  <c:v>1.78</c:v>
                </c:pt>
                <c:pt idx="17">
                  <c:v>1.66</c:v>
                </c:pt>
                <c:pt idx="18">
                  <c:v>1.05</c:v>
                </c:pt>
                <c:pt idx="19">
                  <c:v>0.78</c:v>
                </c:pt>
                <c:pt idx="20">
                  <c:v>0.43</c:v>
                </c:pt>
                <c:pt idx="21">
                  <c:v>0.3</c:v>
                </c:pt>
                <c:pt idx="22">
                  <c:v>0.5</c:v>
                </c:pt>
                <c:pt idx="23">
                  <c:v>0.7</c:v>
                </c:pt>
                <c:pt idx="24">
                  <c:v>0.54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B997-4390-8040-6E53C1F00EE2}"/>
            </c:ext>
          </c:extLst>
        </c:ser>
        <c:ser>
          <c:idx val="3"/>
          <c:order val="1"/>
          <c:tx>
            <c:strRef>
              <c:f>Salida!$U$50</c:f>
              <c:strCache>
                <c:ptCount val="1"/>
                <c:pt idx="0">
                  <c:v>IPC Alimentos Y Bebidas No Alcoholicas</c:v>
                </c:pt>
              </c:strCache>
            </c:strRef>
          </c:tx>
          <c:spPr>
            <a:ln w="19050" cap="rnd">
              <a:solidFill>
                <a:srgbClr val="395F9B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1F4E79"/>
              </a:solidFill>
              <a:ln w="9525">
                <a:solidFill>
                  <a:srgbClr val="395F9B"/>
                </a:solidFill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997-4390-8040-6E53C1F00EE2}"/>
                </c:ext>
              </c:extLst>
            </c:dLbl>
            <c:dLbl>
              <c:idx val="1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997-4390-8040-6E53C1F00EE2}"/>
                </c:ext>
              </c:extLst>
            </c:dLbl>
            <c:dLbl>
              <c:idx val="2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997-4390-8040-6E53C1F00EE2}"/>
                </c:ext>
              </c:extLst>
            </c:dLbl>
            <c:numFmt formatCode="#,##0.00" sourceLinked="0"/>
            <c:spPr>
              <a:solidFill>
                <a:srgbClr val="0070C0">
                  <a:alpha val="2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Salida!$S$51:$S$75</c:f>
              <c:strCache>
                <c:ptCount val="25"/>
                <c:pt idx="0">
                  <c:v>Septiembre-2021</c:v>
                </c:pt>
                <c:pt idx="1">
                  <c:v>Octubre-2021</c:v>
                </c:pt>
                <c:pt idx="2">
                  <c:v>Noviembre-2021</c:v>
                </c:pt>
                <c:pt idx="3">
                  <c:v>Diciembre-2021</c:v>
                </c:pt>
                <c:pt idx="4">
                  <c:v>Enero-2022</c:v>
                </c:pt>
                <c:pt idx="5">
                  <c:v>Febrero-2022</c:v>
                </c:pt>
                <c:pt idx="6">
                  <c:v>Marzo-2022</c:v>
                </c:pt>
                <c:pt idx="7">
                  <c:v>Abril-2022</c:v>
                </c:pt>
                <c:pt idx="8">
                  <c:v>Mayo-2022</c:v>
                </c:pt>
                <c:pt idx="9">
                  <c:v>Junio-2022</c:v>
                </c:pt>
                <c:pt idx="10">
                  <c:v>Julio-2022</c:v>
                </c:pt>
                <c:pt idx="11">
                  <c:v>Agosto-2022</c:v>
                </c:pt>
                <c:pt idx="12">
                  <c:v>Septiembre-2022</c:v>
                </c:pt>
                <c:pt idx="13">
                  <c:v>Octubre-2022</c:v>
                </c:pt>
                <c:pt idx="14">
                  <c:v>Noviembre-2022</c:v>
                </c:pt>
                <c:pt idx="15">
                  <c:v>Diciembre-2022</c:v>
                </c:pt>
                <c:pt idx="16">
                  <c:v>Enero-2023</c:v>
                </c:pt>
                <c:pt idx="17">
                  <c:v>Febrero-2023</c:v>
                </c:pt>
                <c:pt idx="18">
                  <c:v>Marzo-2023</c:v>
                </c:pt>
                <c:pt idx="19">
                  <c:v>Abril-2023</c:v>
                </c:pt>
                <c:pt idx="20">
                  <c:v>Mayo-2023</c:v>
                </c:pt>
                <c:pt idx="21">
                  <c:v>Junio-2023</c:v>
                </c:pt>
                <c:pt idx="22">
                  <c:v>Julio-2023</c:v>
                </c:pt>
                <c:pt idx="23">
                  <c:v>Agosto-2023</c:v>
                </c:pt>
                <c:pt idx="24">
                  <c:v>Septiembre-2023</c:v>
                </c:pt>
              </c:strCache>
            </c:strRef>
          </c:cat>
          <c:val>
            <c:numRef>
              <c:f>Salida!$U$51:$U$75</c:f>
              <c:numCache>
                <c:formatCode>_(* #,##0.00_);_(* \(#,##0.00\);_(* "-"??_);_(@_)</c:formatCode>
                <c:ptCount val="25"/>
                <c:pt idx="0">
                  <c:v>0.76</c:v>
                </c:pt>
                <c:pt idx="1">
                  <c:v>0.89</c:v>
                </c:pt>
                <c:pt idx="2">
                  <c:v>1.45</c:v>
                </c:pt>
                <c:pt idx="3">
                  <c:v>2.08</c:v>
                </c:pt>
                <c:pt idx="4">
                  <c:v>3.79</c:v>
                </c:pt>
                <c:pt idx="5">
                  <c:v>3.26</c:v>
                </c:pt>
                <c:pt idx="6">
                  <c:v>2.84</c:v>
                </c:pt>
                <c:pt idx="7">
                  <c:v>2.75</c:v>
                </c:pt>
                <c:pt idx="8">
                  <c:v>1.56</c:v>
                </c:pt>
                <c:pt idx="9">
                  <c:v>0.65</c:v>
                </c:pt>
                <c:pt idx="10">
                  <c:v>1.17</c:v>
                </c:pt>
                <c:pt idx="11">
                  <c:v>1.85</c:v>
                </c:pt>
                <c:pt idx="12">
                  <c:v>1.61</c:v>
                </c:pt>
                <c:pt idx="13">
                  <c:v>1.21</c:v>
                </c:pt>
                <c:pt idx="14">
                  <c:v>1.5</c:v>
                </c:pt>
                <c:pt idx="15">
                  <c:v>2.66</c:v>
                </c:pt>
                <c:pt idx="16">
                  <c:v>2.46</c:v>
                </c:pt>
                <c:pt idx="17">
                  <c:v>1.6</c:v>
                </c:pt>
                <c:pt idx="18">
                  <c:v>0.91</c:v>
                </c:pt>
                <c:pt idx="19">
                  <c:v>-7.0000000000000007E-2</c:v>
                </c:pt>
                <c:pt idx="20">
                  <c:v>-0.85</c:v>
                </c:pt>
                <c:pt idx="21">
                  <c:v>-0.53</c:v>
                </c:pt>
                <c:pt idx="22">
                  <c:v>0.22</c:v>
                </c:pt>
                <c:pt idx="23">
                  <c:v>1.1299999999999999</c:v>
                </c:pt>
                <c:pt idx="24">
                  <c:v>0.74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7-B997-4390-8040-6E53C1F00EE2}"/>
            </c:ext>
          </c:extLst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07808120"/>
        <c:axId val="507808904"/>
      </c:lineChart>
      <c:catAx>
        <c:axId val="507808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507808904"/>
        <c:crosses val="autoZero"/>
        <c:auto val="1"/>
        <c:lblAlgn val="ctr"/>
        <c:lblOffset val="100"/>
        <c:noMultiLvlLbl val="0"/>
      </c:catAx>
      <c:valAx>
        <c:axId val="5078089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r>
                  <a:rPr lang="es-CO">
                    <a:solidFill>
                      <a:schemeClr val="bg2">
                        <a:lumMod val="50000"/>
                      </a:schemeClr>
                    </a:solidFill>
                    <a:latin typeface="+mn-lt"/>
                  </a:rPr>
                  <a:t>Variación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2">
                      <a:lumMod val="50000"/>
                    </a:schemeClr>
                  </a:solidFill>
                  <a:latin typeface="+mn-lt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507808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395F9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b="0">
          <a:solidFill>
            <a:srgbClr val="395F9B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309562764843192"/>
          <c:y val="3.5813519569426223E-2"/>
          <c:w val="0.52130771214268279"/>
          <c:h val="0.86921666367194328"/>
        </c:manualLayout>
      </c:layout>
      <c:barChart>
        <c:barDir val="bar"/>
        <c:grouping val="clustered"/>
        <c:varyColors val="0"/>
        <c:ser>
          <c:idx val="1"/>
          <c:order val="0"/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Salida!$AB$28:$AB$40</c:f>
              <c:strCache>
                <c:ptCount val="13"/>
                <c:pt idx="0">
                  <c:v>Total IPC</c:v>
                </c:pt>
                <c:pt idx="1">
                  <c:v>Información y comunicación</c:v>
                </c:pt>
                <c:pt idx="2">
                  <c:v>Prendas de vestir y calzado</c:v>
                </c:pt>
                <c:pt idx="3">
                  <c:v>Recreación y cultura</c:v>
                </c:pt>
                <c:pt idx="4">
                  <c:v>Alimentos y bebidas no alcohólicas</c:v>
                </c:pt>
                <c:pt idx="5">
                  <c:v>Alojamiento, agua, electricidad, gas y otros combustibles</c:v>
                </c:pt>
                <c:pt idx="6">
                  <c:v>Salud</c:v>
                </c:pt>
                <c:pt idx="7">
                  <c:v>Muebles, artículos para el hogar y para la conservación ordinaria del hogar</c:v>
                </c:pt>
                <c:pt idx="8">
                  <c:v>Bienes y servicios diversos</c:v>
                </c:pt>
                <c:pt idx="9">
                  <c:v>Bebidas alcohólicas y tabaco</c:v>
                </c:pt>
                <c:pt idx="10">
                  <c:v>Restaurantes y hoteles</c:v>
                </c:pt>
                <c:pt idx="11">
                  <c:v>Educación</c:v>
                </c:pt>
                <c:pt idx="12">
                  <c:v>Transporte</c:v>
                </c:pt>
              </c:strCache>
            </c:strRef>
          </c:cat>
          <c:val>
            <c:numRef>
              <c:f>Salida!$AD$28:$AD$40</c:f>
              <c:numCache>
                <c:formatCode>_(* #,##0.00_);_(* \(#,##0.00\);_(* "-"??_);_(@_)</c:formatCode>
                <c:ptCount val="13"/>
                <c:pt idx="0">
                  <c:v>8.01</c:v>
                </c:pt>
                <c:pt idx="1">
                  <c:v>0.26</c:v>
                </c:pt>
                <c:pt idx="2">
                  <c:v>4.58</c:v>
                </c:pt>
                <c:pt idx="3">
                  <c:v>5.54</c:v>
                </c:pt>
                <c:pt idx="4">
                  <c:v>5.7</c:v>
                </c:pt>
                <c:pt idx="5">
                  <c:v>6.82</c:v>
                </c:pt>
                <c:pt idx="6">
                  <c:v>8.1300000000000008</c:v>
                </c:pt>
                <c:pt idx="7">
                  <c:v>8.5500000000000007</c:v>
                </c:pt>
                <c:pt idx="8">
                  <c:v>8.66</c:v>
                </c:pt>
                <c:pt idx="9">
                  <c:v>9.9499999999999993</c:v>
                </c:pt>
                <c:pt idx="10">
                  <c:v>10.33</c:v>
                </c:pt>
                <c:pt idx="11">
                  <c:v>11.28</c:v>
                </c:pt>
                <c:pt idx="12">
                  <c:v>14.33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46-46A8-AC6D-61125564C8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119897472"/>
        <c:axId val="36189312"/>
      </c:barChart>
      <c:catAx>
        <c:axId val="119897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36189312"/>
        <c:crosses val="autoZero"/>
        <c:auto val="1"/>
        <c:lblAlgn val="ctr"/>
        <c:lblOffset val="100"/>
        <c:noMultiLvlLbl val="0"/>
      </c:catAx>
      <c:valAx>
        <c:axId val="361893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900" b="1">
                    <a:solidFill>
                      <a:schemeClr val="bg2">
                        <a:lumMod val="50000"/>
                      </a:schemeClr>
                    </a:solidFill>
                  </a:rPr>
                  <a:t>Variación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bg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989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es-CO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[IPC.xlsb]Salida!TablaDinámica6</c:name>
    <c:fmtId val="66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5.1095870206489674E-2"/>
          <c:y val="4.2562765712720316E-2"/>
          <c:w val="0.94820087780432616"/>
          <c:h val="0.816002556812694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Salida!$AA$80:$AA$81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Salida!$Z$82:$Z$90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Salida!$AA$82:$AA$90</c:f>
              <c:numCache>
                <c:formatCode>_(* #,##0.00_);_(* \(#,##0.00\);_(* "-"??_);_(@_)</c:formatCode>
                <c:ptCount val="9"/>
                <c:pt idx="0">
                  <c:v>1.44</c:v>
                </c:pt>
                <c:pt idx="1">
                  <c:v>1.91</c:v>
                </c:pt>
                <c:pt idx="2">
                  <c:v>3.07</c:v>
                </c:pt>
                <c:pt idx="3">
                  <c:v>5.23</c:v>
                </c:pt>
                <c:pt idx="4">
                  <c:v>10.88</c:v>
                </c:pt>
                <c:pt idx="5">
                  <c:v>9.75</c:v>
                </c:pt>
                <c:pt idx="6">
                  <c:v>10.17</c:v>
                </c:pt>
                <c:pt idx="7">
                  <c:v>11.36</c:v>
                </c:pt>
                <c:pt idx="8">
                  <c:v>12.21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9E-471F-A28F-BE511B8D2D35}"/>
            </c:ext>
          </c:extLst>
        </c:ser>
        <c:ser>
          <c:idx val="1"/>
          <c:order val="1"/>
          <c:tx>
            <c:strRef>
              <c:f>Salida!$AB$80:$AB$81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Salida!$Z$82:$Z$90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Salida!$AB$82:$AB$90</c:f>
              <c:numCache>
                <c:formatCode>_(* #,##0.00_);_(* \(#,##0.00\);_(* "-"??_);_(@_)</c:formatCode>
                <c:ptCount val="9"/>
                <c:pt idx="0">
                  <c:v>3.79</c:v>
                </c:pt>
                <c:pt idx="1">
                  <c:v>7.18</c:v>
                </c:pt>
                <c:pt idx="2">
                  <c:v>10.220000000000001</c:v>
                </c:pt>
                <c:pt idx="3">
                  <c:v>13.25</c:v>
                </c:pt>
                <c:pt idx="4">
                  <c:v>15.01</c:v>
                </c:pt>
                <c:pt idx="5">
                  <c:v>15.76</c:v>
                </c:pt>
                <c:pt idx="6">
                  <c:v>17.100000000000001</c:v>
                </c:pt>
                <c:pt idx="7">
                  <c:v>19.27</c:v>
                </c:pt>
                <c:pt idx="8">
                  <c:v>21.19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9E-471F-A28F-BE511B8D2D35}"/>
            </c:ext>
          </c:extLst>
        </c:ser>
        <c:ser>
          <c:idx val="2"/>
          <c:order val="2"/>
          <c:tx>
            <c:strRef>
              <c:f>Salida!$AC$80:$AC$81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Salida!$Z$82:$Z$90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Salida!$AC$82:$AC$90</c:f>
              <c:numCache>
                <c:formatCode>_(* #,##0.00_);_(* \(#,##0.00\);_(* "-"??_);_(@_)</c:formatCode>
                <c:ptCount val="9"/>
                <c:pt idx="0">
                  <c:v>2.46</c:v>
                </c:pt>
                <c:pt idx="1">
                  <c:v>4.0999999999999996</c:v>
                </c:pt>
                <c:pt idx="2">
                  <c:v>5.04</c:v>
                </c:pt>
                <c:pt idx="3">
                  <c:v>4.97</c:v>
                </c:pt>
                <c:pt idx="4">
                  <c:v>4.08</c:v>
                </c:pt>
                <c:pt idx="5">
                  <c:v>3.53</c:v>
                </c:pt>
                <c:pt idx="6">
                  <c:v>3.76</c:v>
                </c:pt>
                <c:pt idx="7">
                  <c:v>4.93</c:v>
                </c:pt>
                <c:pt idx="8">
                  <c:v>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9E-471F-A28F-BE511B8D2D3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0"/>
        <c:overlap val="-27"/>
        <c:axId val="415859087"/>
        <c:axId val="415848271"/>
      </c:barChart>
      <c:catAx>
        <c:axId val="415859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415848271"/>
        <c:crosses val="autoZero"/>
        <c:auto val="1"/>
        <c:lblAlgn val="ctr"/>
        <c:lblOffset val="100"/>
        <c:noMultiLvlLbl val="0"/>
      </c:catAx>
      <c:valAx>
        <c:axId val="41584827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2F5F9B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O" sz="800">
                    <a:solidFill>
                      <a:srgbClr val="2F5F9B"/>
                    </a:solidFill>
                  </a:rPr>
                  <a:t>Variación</a:t>
                </a:r>
                <a:r>
                  <a:rPr lang="es-CO" sz="800" baseline="0">
                    <a:solidFill>
                      <a:srgbClr val="2F5F9B"/>
                    </a:solidFill>
                  </a:rPr>
                  <a:t> (%)</a:t>
                </a:r>
                <a:endParaRPr lang="es-CO" sz="800">
                  <a:solidFill>
                    <a:srgbClr val="2F5F9B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rgbClr val="2F5F9B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2F5F9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4158590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309562764843192"/>
          <c:y val="3.5813519569426223E-2"/>
          <c:w val="0.52130771214268279"/>
          <c:h val="0.86921666367194328"/>
        </c:manualLayout>
      </c:layout>
      <c:barChart>
        <c:barDir val="bar"/>
        <c:grouping val="clustered"/>
        <c:varyColors val="0"/>
        <c:ser>
          <c:idx val="1"/>
          <c:order val="0"/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Salida!$AF$28:$AF$40</c:f>
              <c:strCache>
                <c:ptCount val="13"/>
                <c:pt idx="0">
                  <c:v>Total IPC</c:v>
                </c:pt>
                <c:pt idx="1">
                  <c:v>Información y comunicación</c:v>
                </c:pt>
                <c:pt idx="2">
                  <c:v>Prendas de vestir y calzado</c:v>
                </c:pt>
                <c:pt idx="3">
                  <c:v>Alojamiento, agua, electricidad, gas y otros combustibles</c:v>
                </c:pt>
                <c:pt idx="4">
                  <c:v>Recreación y cultura</c:v>
                </c:pt>
                <c:pt idx="5">
                  <c:v>Salud</c:v>
                </c:pt>
                <c:pt idx="6">
                  <c:v>Educación</c:v>
                </c:pt>
                <c:pt idx="7">
                  <c:v>Muebles, artículos para el hogar y para la conservación ordinaria del hogar</c:v>
                </c:pt>
                <c:pt idx="8">
                  <c:v>Alimentos y bebidas no alcohólicas</c:v>
                </c:pt>
                <c:pt idx="9">
                  <c:v>Bienes y servicios diversos</c:v>
                </c:pt>
                <c:pt idx="10">
                  <c:v>Bebidas alcohólicas y tabaco</c:v>
                </c:pt>
                <c:pt idx="11">
                  <c:v>Restaurantes y hoteles</c:v>
                </c:pt>
                <c:pt idx="12">
                  <c:v>Transporte</c:v>
                </c:pt>
              </c:strCache>
            </c:strRef>
          </c:cat>
          <c:val>
            <c:numRef>
              <c:f>Salida!$AH$28:$AH$40</c:f>
              <c:numCache>
                <c:formatCode>_(* #,##0.00_);_(* \(#,##0.00\);_(* "-"??_);_(@_)</c:formatCode>
                <c:ptCount val="13"/>
                <c:pt idx="0">
                  <c:v>10.99</c:v>
                </c:pt>
                <c:pt idx="1">
                  <c:v>0.43</c:v>
                </c:pt>
                <c:pt idx="2">
                  <c:v>5.79</c:v>
                </c:pt>
                <c:pt idx="3">
                  <c:v>7.79</c:v>
                </c:pt>
                <c:pt idx="4">
                  <c:v>8.6</c:v>
                </c:pt>
                <c:pt idx="5">
                  <c:v>10.33</c:v>
                </c:pt>
                <c:pt idx="6">
                  <c:v>11.25</c:v>
                </c:pt>
                <c:pt idx="7">
                  <c:v>11.36</c:v>
                </c:pt>
                <c:pt idx="8">
                  <c:v>11.47</c:v>
                </c:pt>
                <c:pt idx="9">
                  <c:v>12.05</c:v>
                </c:pt>
                <c:pt idx="10">
                  <c:v>13.33</c:v>
                </c:pt>
                <c:pt idx="11">
                  <c:v>15.32</c:v>
                </c:pt>
                <c:pt idx="12">
                  <c:v>18.559999999999999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51-45F2-B8D4-8B18E6EB4D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119897472"/>
        <c:axId val="36189312"/>
      </c:barChart>
      <c:catAx>
        <c:axId val="119897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36189312"/>
        <c:crosses val="autoZero"/>
        <c:auto val="1"/>
        <c:lblAlgn val="ctr"/>
        <c:lblOffset val="100"/>
        <c:noMultiLvlLbl val="0"/>
      </c:catAx>
      <c:valAx>
        <c:axId val="361893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900" b="1">
                    <a:solidFill>
                      <a:schemeClr val="bg2">
                        <a:lumMod val="50000"/>
                      </a:schemeClr>
                    </a:solidFill>
                  </a:rPr>
                  <a:t>Variación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bg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989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es-CO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900224063683284E-2"/>
          <c:y val="3.4591194968553458E-2"/>
          <c:w val="0.89443431148340236"/>
          <c:h val="0.64177685336502743"/>
        </c:manualLayout>
      </c:layout>
      <c:lineChart>
        <c:grouping val="standard"/>
        <c:varyColors val="0"/>
        <c:ser>
          <c:idx val="0"/>
          <c:order val="0"/>
          <c:tx>
            <c:strRef>
              <c:f>Salida!$X$79</c:f>
              <c:strCache>
                <c:ptCount val="1"/>
                <c:pt idx="0">
                  <c:v>IPC</c:v>
                </c:pt>
              </c:strCache>
            </c:strRef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003-4BD1-BEF9-45D43C2229C4}"/>
                </c:ext>
              </c:extLst>
            </c:dLbl>
            <c:dLbl>
              <c:idx val="1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003-4BD1-BEF9-45D43C2229C4}"/>
                </c:ext>
              </c:extLst>
            </c:dLbl>
            <c:dLbl>
              <c:idx val="2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003-4BD1-BEF9-45D43C2229C4}"/>
                </c:ext>
              </c:extLst>
            </c:dLbl>
            <c:dLbl>
              <c:idx val="36"/>
              <c:layout>
                <c:manualLayout>
                  <c:x val="3.1715506743456045E-3"/>
                  <c:y val="2.87288588399602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003-4BD1-BEF9-45D43C2229C4}"/>
                </c:ext>
              </c:extLst>
            </c:dLbl>
            <c:spPr>
              <a:solidFill>
                <a:srgbClr val="C00000">
                  <a:alpha val="15000"/>
                </a:srgbClr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C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Salida!$S$80:$S$116</c:f>
              <c:strCache>
                <c:ptCount val="37"/>
                <c:pt idx="0">
                  <c:v>Septiembre-2020</c:v>
                </c:pt>
                <c:pt idx="1">
                  <c:v>Octubre-2020</c:v>
                </c:pt>
                <c:pt idx="2">
                  <c:v>Noviembre-2020</c:v>
                </c:pt>
                <c:pt idx="3">
                  <c:v>Diciembre-2020</c:v>
                </c:pt>
                <c:pt idx="4">
                  <c:v>Enero-2021</c:v>
                </c:pt>
                <c:pt idx="5">
                  <c:v>Febrero-2021</c:v>
                </c:pt>
                <c:pt idx="6">
                  <c:v>Marzo-2021</c:v>
                </c:pt>
                <c:pt idx="7">
                  <c:v>Abril-2021</c:v>
                </c:pt>
                <c:pt idx="8">
                  <c:v>Mayo-2021</c:v>
                </c:pt>
                <c:pt idx="9">
                  <c:v>Junio-2021</c:v>
                </c:pt>
                <c:pt idx="10">
                  <c:v>Julio-2021</c:v>
                </c:pt>
                <c:pt idx="11">
                  <c:v>Agosto-2021</c:v>
                </c:pt>
                <c:pt idx="12">
                  <c:v>Septiembre-2021</c:v>
                </c:pt>
                <c:pt idx="13">
                  <c:v>Octubre-2021</c:v>
                </c:pt>
                <c:pt idx="14">
                  <c:v>Noviembre-2021</c:v>
                </c:pt>
                <c:pt idx="15">
                  <c:v>Diciembre-2021</c:v>
                </c:pt>
                <c:pt idx="16">
                  <c:v>Enero-2022</c:v>
                </c:pt>
                <c:pt idx="17">
                  <c:v>Febrero-2022</c:v>
                </c:pt>
                <c:pt idx="18">
                  <c:v>Marzo-2022</c:v>
                </c:pt>
                <c:pt idx="19">
                  <c:v>Abril-2022</c:v>
                </c:pt>
                <c:pt idx="20">
                  <c:v>Mayo-2022</c:v>
                </c:pt>
                <c:pt idx="21">
                  <c:v>Junio-2022</c:v>
                </c:pt>
                <c:pt idx="22">
                  <c:v>Julio-2022</c:v>
                </c:pt>
                <c:pt idx="23">
                  <c:v>Agosto-2022</c:v>
                </c:pt>
                <c:pt idx="24">
                  <c:v>Septiembre-2022</c:v>
                </c:pt>
                <c:pt idx="25">
                  <c:v>Octubre-2022</c:v>
                </c:pt>
                <c:pt idx="26">
                  <c:v>Noviembre-2022</c:v>
                </c:pt>
                <c:pt idx="27">
                  <c:v>Diciembre-2022</c:v>
                </c:pt>
                <c:pt idx="28">
                  <c:v>Enero-2023</c:v>
                </c:pt>
                <c:pt idx="29">
                  <c:v>Febrero-2023</c:v>
                </c:pt>
                <c:pt idx="30">
                  <c:v>Marzo-2023</c:v>
                </c:pt>
                <c:pt idx="31">
                  <c:v>Abril-2023</c:v>
                </c:pt>
                <c:pt idx="32">
                  <c:v>Mayo-2023</c:v>
                </c:pt>
                <c:pt idx="33">
                  <c:v>Junio-2023</c:v>
                </c:pt>
                <c:pt idx="34">
                  <c:v>Julio-2023</c:v>
                </c:pt>
                <c:pt idx="35">
                  <c:v>Agosto-2023</c:v>
                </c:pt>
                <c:pt idx="36">
                  <c:v>Septiembre-2023</c:v>
                </c:pt>
              </c:strCache>
            </c:strRef>
          </c:cat>
          <c:val>
            <c:numRef>
              <c:f>Salida!$X$80:$X$116</c:f>
              <c:numCache>
                <c:formatCode>_(* #,##0.00_);_(* \(#,##0.00\);_(* "-"??_);_(@_)</c:formatCode>
                <c:ptCount val="37"/>
                <c:pt idx="0">
                  <c:v>1.97</c:v>
                </c:pt>
                <c:pt idx="1">
                  <c:v>1.75</c:v>
                </c:pt>
                <c:pt idx="2">
                  <c:v>1.49</c:v>
                </c:pt>
                <c:pt idx="3">
                  <c:v>1.61</c:v>
                </c:pt>
                <c:pt idx="4">
                  <c:v>1.6</c:v>
                </c:pt>
                <c:pt idx="5">
                  <c:v>1.56</c:v>
                </c:pt>
                <c:pt idx="6">
                  <c:v>1.51</c:v>
                </c:pt>
                <c:pt idx="7">
                  <c:v>1.95</c:v>
                </c:pt>
                <c:pt idx="8">
                  <c:v>3.3</c:v>
                </c:pt>
                <c:pt idx="9">
                  <c:v>3.63</c:v>
                </c:pt>
                <c:pt idx="10">
                  <c:v>3.97</c:v>
                </c:pt>
                <c:pt idx="11">
                  <c:v>4.4400000000000004</c:v>
                </c:pt>
                <c:pt idx="12">
                  <c:v>4.51</c:v>
                </c:pt>
                <c:pt idx="13">
                  <c:v>4.58</c:v>
                </c:pt>
                <c:pt idx="14">
                  <c:v>5.26</c:v>
                </c:pt>
                <c:pt idx="15">
                  <c:v>5.62</c:v>
                </c:pt>
                <c:pt idx="16">
                  <c:v>6.94</c:v>
                </c:pt>
                <c:pt idx="17">
                  <c:v>8.01</c:v>
                </c:pt>
                <c:pt idx="18">
                  <c:v>8.5299999999999994</c:v>
                </c:pt>
                <c:pt idx="19">
                  <c:v>9.23</c:v>
                </c:pt>
                <c:pt idx="20">
                  <c:v>9.07</c:v>
                </c:pt>
                <c:pt idx="21">
                  <c:v>9.67</c:v>
                </c:pt>
                <c:pt idx="22">
                  <c:v>10.210000000000001</c:v>
                </c:pt>
                <c:pt idx="23">
                  <c:v>10.84</c:v>
                </c:pt>
                <c:pt idx="24">
                  <c:v>11.44</c:v>
                </c:pt>
                <c:pt idx="25">
                  <c:v>12.22</c:v>
                </c:pt>
                <c:pt idx="26">
                  <c:v>12.53</c:v>
                </c:pt>
                <c:pt idx="27">
                  <c:v>13.12</c:v>
                </c:pt>
                <c:pt idx="28">
                  <c:v>13.25</c:v>
                </c:pt>
                <c:pt idx="29">
                  <c:v>13.28</c:v>
                </c:pt>
                <c:pt idx="30">
                  <c:v>13.34</c:v>
                </c:pt>
                <c:pt idx="31">
                  <c:v>12.82</c:v>
                </c:pt>
                <c:pt idx="32">
                  <c:v>12.36</c:v>
                </c:pt>
                <c:pt idx="33">
                  <c:v>12.13</c:v>
                </c:pt>
                <c:pt idx="34">
                  <c:v>11.78</c:v>
                </c:pt>
                <c:pt idx="35">
                  <c:v>11.43</c:v>
                </c:pt>
                <c:pt idx="36">
                  <c:v>10.99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5003-4BD1-BEF9-45D43C2229C4}"/>
            </c:ext>
          </c:extLst>
        </c:ser>
        <c:ser>
          <c:idx val="1"/>
          <c:order val="1"/>
          <c:tx>
            <c:strRef>
              <c:f>Salida!$Y$79</c:f>
              <c:strCache>
                <c:ptCount val="1"/>
                <c:pt idx="0">
                  <c:v>IPC Alimentos Y Bebidas No Alcoholicas</c:v>
                </c:pt>
              </c:strCache>
            </c:strRef>
          </c:tx>
          <c:spPr>
            <a:ln w="19050" cap="rnd">
              <a:solidFill>
                <a:srgbClr val="395F9B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395F9B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003-4BD1-BEF9-45D43C2229C4}"/>
                </c:ext>
              </c:extLst>
            </c:dLbl>
            <c:dLbl>
              <c:idx val="1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003-4BD1-BEF9-45D43C2229C4}"/>
                </c:ext>
              </c:extLst>
            </c:dLbl>
            <c:dLbl>
              <c:idx val="2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003-4BD1-BEF9-45D43C2229C4}"/>
                </c:ext>
              </c:extLst>
            </c:dLbl>
            <c:dLbl>
              <c:idx val="36"/>
              <c:layout>
                <c:manualLayout>
                  <c:x val="2.1143671162303511E-3"/>
                  <c:y val="-1.72373153039762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003-4BD1-BEF9-45D43C2229C4}"/>
                </c:ext>
              </c:extLst>
            </c:dLbl>
            <c:spPr>
              <a:solidFill>
                <a:srgbClr val="395F9B">
                  <a:alpha val="15000"/>
                </a:srgbClr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395F9B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Salida!$S$80:$S$116</c:f>
              <c:strCache>
                <c:ptCount val="37"/>
                <c:pt idx="0">
                  <c:v>Septiembre-2020</c:v>
                </c:pt>
                <c:pt idx="1">
                  <c:v>Octubre-2020</c:v>
                </c:pt>
                <c:pt idx="2">
                  <c:v>Noviembre-2020</c:v>
                </c:pt>
                <c:pt idx="3">
                  <c:v>Diciembre-2020</c:v>
                </c:pt>
                <c:pt idx="4">
                  <c:v>Enero-2021</c:v>
                </c:pt>
                <c:pt idx="5">
                  <c:v>Febrero-2021</c:v>
                </c:pt>
                <c:pt idx="6">
                  <c:v>Marzo-2021</c:v>
                </c:pt>
                <c:pt idx="7">
                  <c:v>Abril-2021</c:v>
                </c:pt>
                <c:pt idx="8">
                  <c:v>Mayo-2021</c:v>
                </c:pt>
                <c:pt idx="9">
                  <c:v>Junio-2021</c:v>
                </c:pt>
                <c:pt idx="10">
                  <c:v>Julio-2021</c:v>
                </c:pt>
                <c:pt idx="11">
                  <c:v>Agosto-2021</c:v>
                </c:pt>
                <c:pt idx="12">
                  <c:v>Septiembre-2021</c:v>
                </c:pt>
                <c:pt idx="13">
                  <c:v>Octubre-2021</c:v>
                </c:pt>
                <c:pt idx="14">
                  <c:v>Noviembre-2021</c:v>
                </c:pt>
                <c:pt idx="15">
                  <c:v>Diciembre-2021</c:v>
                </c:pt>
                <c:pt idx="16">
                  <c:v>Enero-2022</c:v>
                </c:pt>
                <c:pt idx="17">
                  <c:v>Febrero-2022</c:v>
                </c:pt>
                <c:pt idx="18">
                  <c:v>Marzo-2022</c:v>
                </c:pt>
                <c:pt idx="19">
                  <c:v>Abril-2022</c:v>
                </c:pt>
                <c:pt idx="20">
                  <c:v>Mayo-2022</c:v>
                </c:pt>
                <c:pt idx="21">
                  <c:v>Junio-2022</c:v>
                </c:pt>
                <c:pt idx="22">
                  <c:v>Julio-2022</c:v>
                </c:pt>
                <c:pt idx="23">
                  <c:v>Agosto-2022</c:v>
                </c:pt>
                <c:pt idx="24">
                  <c:v>Septiembre-2022</c:v>
                </c:pt>
                <c:pt idx="25">
                  <c:v>Octubre-2022</c:v>
                </c:pt>
                <c:pt idx="26">
                  <c:v>Noviembre-2022</c:v>
                </c:pt>
                <c:pt idx="27">
                  <c:v>Diciembre-2022</c:v>
                </c:pt>
                <c:pt idx="28">
                  <c:v>Enero-2023</c:v>
                </c:pt>
                <c:pt idx="29">
                  <c:v>Febrero-2023</c:v>
                </c:pt>
                <c:pt idx="30">
                  <c:v>Marzo-2023</c:v>
                </c:pt>
                <c:pt idx="31">
                  <c:v>Abril-2023</c:v>
                </c:pt>
                <c:pt idx="32">
                  <c:v>Mayo-2023</c:v>
                </c:pt>
                <c:pt idx="33">
                  <c:v>Junio-2023</c:v>
                </c:pt>
                <c:pt idx="34">
                  <c:v>Julio-2023</c:v>
                </c:pt>
                <c:pt idx="35">
                  <c:v>Agosto-2023</c:v>
                </c:pt>
                <c:pt idx="36">
                  <c:v>Septiembre-2023</c:v>
                </c:pt>
              </c:strCache>
            </c:strRef>
          </c:cat>
          <c:val>
            <c:numRef>
              <c:f>Salida!$Y$80:$Y$116</c:f>
              <c:numCache>
                <c:formatCode>_(* #,##0.00_);_(* \(#,##0.00\);_(* "-"??_);_(@_)</c:formatCode>
                <c:ptCount val="37"/>
                <c:pt idx="0">
                  <c:v>4.13</c:v>
                </c:pt>
                <c:pt idx="1">
                  <c:v>3.54</c:v>
                </c:pt>
                <c:pt idx="2">
                  <c:v>4.09</c:v>
                </c:pt>
                <c:pt idx="3">
                  <c:v>4.8</c:v>
                </c:pt>
                <c:pt idx="4">
                  <c:v>5.51</c:v>
                </c:pt>
                <c:pt idx="5">
                  <c:v>5.0199999999999996</c:v>
                </c:pt>
                <c:pt idx="6">
                  <c:v>3.92</c:v>
                </c:pt>
                <c:pt idx="7">
                  <c:v>3.98</c:v>
                </c:pt>
                <c:pt idx="8">
                  <c:v>9.52</c:v>
                </c:pt>
                <c:pt idx="9">
                  <c:v>8.52</c:v>
                </c:pt>
                <c:pt idx="10">
                  <c:v>9.81</c:v>
                </c:pt>
                <c:pt idx="11">
                  <c:v>11.5</c:v>
                </c:pt>
                <c:pt idx="12">
                  <c:v>12.4</c:v>
                </c:pt>
                <c:pt idx="13">
                  <c:v>13.76</c:v>
                </c:pt>
                <c:pt idx="14">
                  <c:v>15.34</c:v>
                </c:pt>
                <c:pt idx="15">
                  <c:v>17.23</c:v>
                </c:pt>
                <c:pt idx="16">
                  <c:v>19.940000000000001</c:v>
                </c:pt>
                <c:pt idx="17">
                  <c:v>23.3</c:v>
                </c:pt>
                <c:pt idx="18">
                  <c:v>25.37</c:v>
                </c:pt>
                <c:pt idx="19">
                  <c:v>26.17</c:v>
                </c:pt>
                <c:pt idx="20">
                  <c:v>21.6</c:v>
                </c:pt>
                <c:pt idx="21">
                  <c:v>23.65</c:v>
                </c:pt>
                <c:pt idx="22">
                  <c:v>24.61</c:v>
                </c:pt>
                <c:pt idx="23">
                  <c:v>25.57</c:v>
                </c:pt>
                <c:pt idx="24">
                  <c:v>26.62</c:v>
                </c:pt>
                <c:pt idx="25">
                  <c:v>27.02</c:v>
                </c:pt>
                <c:pt idx="26">
                  <c:v>27.08</c:v>
                </c:pt>
                <c:pt idx="27">
                  <c:v>27.81</c:v>
                </c:pt>
                <c:pt idx="28">
                  <c:v>26.18</c:v>
                </c:pt>
                <c:pt idx="29">
                  <c:v>24.14</c:v>
                </c:pt>
                <c:pt idx="30">
                  <c:v>21.81</c:v>
                </c:pt>
                <c:pt idx="31">
                  <c:v>18.47</c:v>
                </c:pt>
                <c:pt idx="32">
                  <c:v>15.66</c:v>
                </c:pt>
                <c:pt idx="33">
                  <c:v>14.31</c:v>
                </c:pt>
                <c:pt idx="34">
                  <c:v>13.24</c:v>
                </c:pt>
                <c:pt idx="35">
                  <c:v>12.44</c:v>
                </c:pt>
                <c:pt idx="36">
                  <c:v>11.47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5003-4BD1-BEF9-45D43C2229C4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90338223"/>
        <c:axId val="1390334479"/>
      </c:lineChart>
      <c:catAx>
        <c:axId val="13903382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390334479"/>
        <c:crosses val="autoZero"/>
        <c:auto val="1"/>
        <c:lblAlgn val="ctr"/>
        <c:lblOffset val="500"/>
        <c:noMultiLvlLbl val="0"/>
      </c:catAx>
      <c:valAx>
        <c:axId val="1390334479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O" sz="900">
                    <a:solidFill>
                      <a:schemeClr val="bg2">
                        <a:lumMod val="50000"/>
                      </a:schemeClr>
                    </a:solidFill>
                  </a:rPr>
                  <a:t>Variación (%)</a:t>
                </a:r>
              </a:p>
            </c:rich>
          </c:tx>
          <c:layout>
            <c:manualLayout>
              <c:xMode val="edge"/>
              <c:yMode val="edge"/>
              <c:x val="5.3365169264595405E-3"/>
              <c:y val="0.269278534656278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3903382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Salida!$AQ$5</c:f>
          <c:strCache>
            <c:ptCount val="1"/>
            <c:pt idx="0">
              <c:v>Carne de res y derivados</c:v>
            </c:pt>
          </c:strCache>
        </c:strRef>
      </c:tx>
      <c:layout>
        <c:manualLayout>
          <c:xMode val="edge"/>
          <c:yMode val="edge"/>
          <c:x val="0.12531640083360071"/>
          <c:y val="2.3599745151994971E-2"/>
        </c:manualLayout>
      </c:layout>
      <c:overlay val="0"/>
      <c:spPr>
        <a:solidFill>
          <a:srgbClr val="00B05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00B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4250916819538331E-2"/>
          <c:y val="1.4794507444738807E-2"/>
          <c:w val="0.91518113083497699"/>
          <c:h val="0.78427048050463988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48"/>
              <c:spPr>
                <a:solidFill>
                  <a:srgbClr val="00B050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B05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05D-4A16-A488-0F9CEEBB8A5C}"/>
                </c:ext>
              </c:extLst>
            </c:dLbl>
            <c:spPr>
              <a:solidFill>
                <a:srgbClr val="00B050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Septiembre-2019</c:v>
                </c:pt>
                <c:pt idx="1">
                  <c:v>Octubre-2019</c:v>
                </c:pt>
                <c:pt idx="2">
                  <c:v>Noviembre-2019</c:v>
                </c:pt>
                <c:pt idx="3">
                  <c:v>Diciembre-2019</c:v>
                </c:pt>
                <c:pt idx="4">
                  <c:v>Enero-2020</c:v>
                </c:pt>
                <c:pt idx="5">
                  <c:v>Febrero-2020</c:v>
                </c:pt>
                <c:pt idx="6">
                  <c:v>Marzo-2020</c:v>
                </c:pt>
                <c:pt idx="7">
                  <c:v>Abril-2020</c:v>
                </c:pt>
                <c:pt idx="8">
                  <c:v>Mayo-2020</c:v>
                </c:pt>
                <c:pt idx="9">
                  <c:v>Junio-2020</c:v>
                </c:pt>
                <c:pt idx="10">
                  <c:v>Julio-2020</c:v>
                </c:pt>
                <c:pt idx="11">
                  <c:v>Agosto-2020</c:v>
                </c:pt>
                <c:pt idx="12">
                  <c:v>Septiembre-2020</c:v>
                </c:pt>
                <c:pt idx="13">
                  <c:v>Octubre-2020</c:v>
                </c:pt>
                <c:pt idx="14">
                  <c:v>Noviembre-2020</c:v>
                </c:pt>
                <c:pt idx="15">
                  <c:v>Diciembre-2020</c:v>
                </c:pt>
                <c:pt idx="16">
                  <c:v>Enero-2021</c:v>
                </c:pt>
                <c:pt idx="17">
                  <c:v>Febrero-2021</c:v>
                </c:pt>
                <c:pt idx="18">
                  <c:v>Marzo-2021</c:v>
                </c:pt>
                <c:pt idx="19">
                  <c:v>Abril-2021</c:v>
                </c:pt>
                <c:pt idx="20">
                  <c:v>Mayo-2021</c:v>
                </c:pt>
                <c:pt idx="21">
                  <c:v>Junio-2021</c:v>
                </c:pt>
                <c:pt idx="22">
                  <c:v>Julio-2021</c:v>
                </c:pt>
                <c:pt idx="23">
                  <c:v>Agosto-2021</c:v>
                </c:pt>
                <c:pt idx="24">
                  <c:v>Septiembre-2021</c:v>
                </c:pt>
                <c:pt idx="25">
                  <c:v>Octubre-2021</c:v>
                </c:pt>
                <c:pt idx="26">
                  <c:v>Noviembre-2021</c:v>
                </c:pt>
                <c:pt idx="27">
                  <c:v>Diciembre-2021</c:v>
                </c:pt>
                <c:pt idx="28">
                  <c:v>Enero-2022</c:v>
                </c:pt>
                <c:pt idx="29">
                  <c:v>Febrero-2022</c:v>
                </c:pt>
                <c:pt idx="30">
                  <c:v>Marzo-2022</c:v>
                </c:pt>
                <c:pt idx="31">
                  <c:v>Abril-2022</c:v>
                </c:pt>
                <c:pt idx="32">
                  <c:v>Mayo-2022</c:v>
                </c:pt>
                <c:pt idx="33">
                  <c:v>Junio-2022</c:v>
                </c:pt>
                <c:pt idx="34">
                  <c:v>Julio-2022</c:v>
                </c:pt>
                <c:pt idx="35">
                  <c:v>Agosto-2022</c:v>
                </c:pt>
                <c:pt idx="36">
                  <c:v>Septiembre-2022</c:v>
                </c:pt>
                <c:pt idx="37">
                  <c:v>Octubre-2022</c:v>
                </c:pt>
                <c:pt idx="38">
                  <c:v>Noviembre-2022</c:v>
                </c:pt>
                <c:pt idx="39">
                  <c:v>Diciembre-2022</c:v>
                </c:pt>
                <c:pt idx="40">
                  <c:v>Enero-2023</c:v>
                </c:pt>
                <c:pt idx="41">
                  <c:v>Febrero-2023</c:v>
                </c:pt>
                <c:pt idx="42">
                  <c:v>Marzo-2023</c:v>
                </c:pt>
                <c:pt idx="43">
                  <c:v>Abril-2023</c:v>
                </c:pt>
                <c:pt idx="44">
                  <c:v>Mayo-2023</c:v>
                </c:pt>
                <c:pt idx="45">
                  <c:v>Junio-2023</c:v>
                </c:pt>
                <c:pt idx="46">
                  <c:v>Julio-2023</c:v>
                </c:pt>
                <c:pt idx="47">
                  <c:v>Agosto-2023</c:v>
                </c:pt>
                <c:pt idx="48">
                  <c:v>Septiembre-2023</c:v>
                </c:pt>
              </c:strCache>
            </c:strRef>
          </c:cat>
          <c:val>
            <c:numRef>
              <c:f>Salida!$AQ$31:$AQ$79</c:f>
              <c:numCache>
                <c:formatCode>0.00</c:formatCode>
                <c:ptCount val="49"/>
                <c:pt idx="0">
                  <c:v>3.5626772274388827</c:v>
                </c:pt>
                <c:pt idx="1">
                  <c:v>3.8568200836819813</c:v>
                </c:pt>
                <c:pt idx="2">
                  <c:v>4.3657651991614301</c:v>
                </c:pt>
                <c:pt idx="3">
                  <c:v>4.3041480000000121</c:v>
                </c:pt>
                <c:pt idx="4">
                  <c:v>3.655871249751641</c:v>
                </c:pt>
                <c:pt idx="5">
                  <c:v>4.167081054201887</c:v>
                </c:pt>
                <c:pt idx="6">
                  <c:v>3.6394287980960058</c:v>
                </c:pt>
                <c:pt idx="7">
                  <c:v>4.644268774703562</c:v>
                </c:pt>
                <c:pt idx="8">
                  <c:v>3.7485357282311753</c:v>
                </c:pt>
                <c:pt idx="9">
                  <c:v>2.3841568929052102</c:v>
                </c:pt>
                <c:pt idx="10">
                  <c:v>2.4954410212112634</c:v>
                </c:pt>
                <c:pt idx="11">
                  <c:v>2.4528664871104269</c:v>
                </c:pt>
                <c:pt idx="12">
                  <c:v>2.8362657436784815</c:v>
                </c:pt>
                <c:pt idx="13">
                  <c:v>3.7051331532226897</c:v>
                </c:pt>
                <c:pt idx="14">
                  <c:v>3.973828538439335</c:v>
                </c:pt>
                <c:pt idx="15">
                  <c:v>4.4541392543659697</c:v>
                </c:pt>
                <c:pt idx="16">
                  <c:v>5.740847230208928</c:v>
                </c:pt>
                <c:pt idx="17">
                  <c:v>5.9862516708039095</c:v>
                </c:pt>
                <c:pt idx="18">
                  <c:v>7.8939814371830437</c:v>
                </c:pt>
                <c:pt idx="19">
                  <c:v>12.124645892351268</c:v>
                </c:pt>
                <c:pt idx="20">
                  <c:v>20.831765148663891</c:v>
                </c:pt>
                <c:pt idx="21">
                  <c:v>23.521126760563391</c:v>
                </c:pt>
                <c:pt idx="22">
                  <c:v>24.449854855323537</c:v>
                </c:pt>
                <c:pt idx="23">
                  <c:v>26.053891653365866</c:v>
                </c:pt>
                <c:pt idx="24">
                  <c:v>27.019446522064342</c:v>
                </c:pt>
                <c:pt idx="25">
                  <c:v>28.349460364718993</c:v>
                </c:pt>
                <c:pt idx="26">
                  <c:v>30.612622617064602</c:v>
                </c:pt>
                <c:pt idx="27">
                  <c:v>33.033501606241401</c:v>
                </c:pt>
                <c:pt idx="28">
                  <c:v>34.859059186078127</c:v>
                </c:pt>
                <c:pt idx="29">
                  <c:v>35.93</c:v>
                </c:pt>
                <c:pt idx="30">
                  <c:v>35.9</c:v>
                </c:pt>
                <c:pt idx="31">
                  <c:v>32.049999999999997</c:v>
                </c:pt>
                <c:pt idx="32">
                  <c:v>26.7</c:v>
                </c:pt>
                <c:pt idx="33">
                  <c:v>26.96</c:v>
                </c:pt>
                <c:pt idx="34">
                  <c:v>27.15</c:v>
                </c:pt>
                <c:pt idx="35">
                  <c:v>26.63</c:v>
                </c:pt>
                <c:pt idx="36">
                  <c:v>25.17</c:v>
                </c:pt>
                <c:pt idx="37">
                  <c:v>23.69</c:v>
                </c:pt>
                <c:pt idx="38">
                  <c:v>21.6</c:v>
                </c:pt>
                <c:pt idx="39">
                  <c:v>20.21</c:v>
                </c:pt>
                <c:pt idx="40">
                  <c:v>18.25</c:v>
                </c:pt>
                <c:pt idx="41">
                  <c:v>17.2</c:v>
                </c:pt>
                <c:pt idx="42">
                  <c:v>15.89</c:v>
                </c:pt>
                <c:pt idx="43">
                  <c:v>13.76</c:v>
                </c:pt>
                <c:pt idx="44">
                  <c:v>10.06</c:v>
                </c:pt>
                <c:pt idx="45">
                  <c:v>7.48</c:v>
                </c:pt>
                <c:pt idx="46">
                  <c:v>6.74</c:v>
                </c:pt>
                <c:pt idx="47">
                  <c:v>6.13</c:v>
                </c:pt>
                <c:pt idx="48">
                  <c:v>5.97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F05D-4A16-A488-0F9CEEBB8A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6">
                  <a:lumMod val="40000"/>
                  <a:lumOff val="60000"/>
                </a:scheme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Salida!$AP$5</c:f>
          <c:strCache>
            <c:ptCount val="1"/>
            <c:pt idx="0">
              <c:v>Frutas frescas</c:v>
            </c:pt>
          </c:strCache>
        </c:strRef>
      </c:tx>
      <c:layout>
        <c:manualLayout>
          <c:xMode val="edge"/>
          <c:yMode val="edge"/>
          <c:x val="7.2823307034845505E-2"/>
          <c:y val="3.2276875618117436E-2"/>
        </c:manualLayout>
      </c:layout>
      <c:overlay val="0"/>
      <c:spPr>
        <a:solidFill>
          <a:schemeClr val="accent2">
            <a:alpha val="3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0920447074E-2"/>
          <c:y val="1.6131142071209068E-2"/>
          <c:w val="0.91518113083497699"/>
          <c:h val="0.78454958348065662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2"/>
              </a:solidFill>
              <a:ln w="9525">
                <a:solidFill>
                  <a:srgbClr val="ED7D31"/>
                </a:solidFill>
              </a:ln>
              <a:effectLst/>
            </c:spPr>
          </c:marker>
          <c:dLbls>
            <c:dLbl>
              <c:idx val="48"/>
              <c:spPr>
                <a:solidFill>
                  <a:schemeClr val="accent2">
                    <a:alpha val="3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8A2-4935-9ACE-8EDB974637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Septiembre-2019</c:v>
                </c:pt>
                <c:pt idx="1">
                  <c:v>Octubre-2019</c:v>
                </c:pt>
                <c:pt idx="2">
                  <c:v>Noviembre-2019</c:v>
                </c:pt>
                <c:pt idx="3">
                  <c:v>Diciembre-2019</c:v>
                </c:pt>
                <c:pt idx="4">
                  <c:v>Enero-2020</c:v>
                </c:pt>
                <c:pt idx="5">
                  <c:v>Febrero-2020</c:v>
                </c:pt>
                <c:pt idx="6">
                  <c:v>Marzo-2020</c:v>
                </c:pt>
                <c:pt idx="7">
                  <c:v>Abril-2020</c:v>
                </c:pt>
                <c:pt idx="8">
                  <c:v>Mayo-2020</c:v>
                </c:pt>
                <c:pt idx="9">
                  <c:v>Junio-2020</c:v>
                </c:pt>
                <c:pt idx="10">
                  <c:v>Julio-2020</c:v>
                </c:pt>
                <c:pt idx="11">
                  <c:v>Agosto-2020</c:v>
                </c:pt>
                <c:pt idx="12">
                  <c:v>Septiembre-2020</c:v>
                </c:pt>
                <c:pt idx="13">
                  <c:v>Octubre-2020</c:v>
                </c:pt>
                <c:pt idx="14">
                  <c:v>Noviembre-2020</c:v>
                </c:pt>
                <c:pt idx="15">
                  <c:v>Diciembre-2020</c:v>
                </c:pt>
                <c:pt idx="16">
                  <c:v>Enero-2021</c:v>
                </c:pt>
                <c:pt idx="17">
                  <c:v>Febrero-2021</c:v>
                </c:pt>
                <c:pt idx="18">
                  <c:v>Marzo-2021</c:v>
                </c:pt>
                <c:pt idx="19">
                  <c:v>Abril-2021</c:v>
                </c:pt>
                <c:pt idx="20">
                  <c:v>Mayo-2021</c:v>
                </c:pt>
                <c:pt idx="21">
                  <c:v>Junio-2021</c:v>
                </c:pt>
                <c:pt idx="22">
                  <c:v>Julio-2021</c:v>
                </c:pt>
                <c:pt idx="23">
                  <c:v>Agosto-2021</c:v>
                </c:pt>
                <c:pt idx="24">
                  <c:v>Septiembre-2021</c:v>
                </c:pt>
                <c:pt idx="25">
                  <c:v>Octubre-2021</c:v>
                </c:pt>
                <c:pt idx="26">
                  <c:v>Noviembre-2021</c:v>
                </c:pt>
                <c:pt idx="27">
                  <c:v>Diciembre-2021</c:v>
                </c:pt>
                <c:pt idx="28">
                  <c:v>Enero-2022</c:v>
                </c:pt>
                <c:pt idx="29">
                  <c:v>Febrero-2022</c:v>
                </c:pt>
                <c:pt idx="30">
                  <c:v>Marzo-2022</c:v>
                </c:pt>
                <c:pt idx="31">
                  <c:v>Abril-2022</c:v>
                </c:pt>
                <c:pt idx="32">
                  <c:v>Mayo-2022</c:v>
                </c:pt>
                <c:pt idx="33">
                  <c:v>Junio-2022</c:v>
                </c:pt>
                <c:pt idx="34">
                  <c:v>Julio-2022</c:v>
                </c:pt>
                <c:pt idx="35">
                  <c:v>Agosto-2022</c:v>
                </c:pt>
                <c:pt idx="36">
                  <c:v>Septiembre-2022</c:v>
                </c:pt>
                <c:pt idx="37">
                  <c:v>Octubre-2022</c:v>
                </c:pt>
                <c:pt idx="38">
                  <c:v>Noviembre-2022</c:v>
                </c:pt>
                <c:pt idx="39">
                  <c:v>Diciembre-2022</c:v>
                </c:pt>
                <c:pt idx="40">
                  <c:v>Enero-2023</c:v>
                </c:pt>
                <c:pt idx="41">
                  <c:v>Febrero-2023</c:v>
                </c:pt>
                <c:pt idx="42">
                  <c:v>Marzo-2023</c:v>
                </c:pt>
                <c:pt idx="43">
                  <c:v>Abril-2023</c:v>
                </c:pt>
                <c:pt idx="44">
                  <c:v>Mayo-2023</c:v>
                </c:pt>
                <c:pt idx="45">
                  <c:v>Junio-2023</c:v>
                </c:pt>
                <c:pt idx="46">
                  <c:v>Julio-2023</c:v>
                </c:pt>
                <c:pt idx="47">
                  <c:v>Agosto-2023</c:v>
                </c:pt>
                <c:pt idx="48">
                  <c:v>Septiembre-2023</c:v>
                </c:pt>
              </c:strCache>
            </c:strRef>
          </c:cat>
          <c:val>
            <c:numRef>
              <c:f>Salida!$AP$31:$AP$79</c:f>
              <c:numCache>
                <c:formatCode>0.00</c:formatCode>
                <c:ptCount val="49"/>
                <c:pt idx="0">
                  <c:v>20.793840975329388</c:v>
                </c:pt>
                <c:pt idx="1">
                  <c:v>17.446259383485057</c:v>
                </c:pt>
                <c:pt idx="2">
                  <c:v>19.363614447531518</c:v>
                </c:pt>
                <c:pt idx="3">
                  <c:v>20.066456000000017</c:v>
                </c:pt>
                <c:pt idx="4">
                  <c:v>15.384615384615373</c:v>
                </c:pt>
                <c:pt idx="5">
                  <c:v>16.748585736807925</c:v>
                </c:pt>
                <c:pt idx="6">
                  <c:v>16.785924741139809</c:v>
                </c:pt>
                <c:pt idx="7">
                  <c:v>18.282085561497325</c:v>
                </c:pt>
                <c:pt idx="8">
                  <c:v>18.746704165934275</c:v>
                </c:pt>
                <c:pt idx="9">
                  <c:v>12.668439716312065</c:v>
                </c:pt>
                <c:pt idx="10">
                  <c:v>3.3916941554596747</c:v>
                </c:pt>
                <c:pt idx="11">
                  <c:v>-1.0682397959183731</c:v>
                </c:pt>
                <c:pt idx="12">
                  <c:v>-3.401617658175212</c:v>
                </c:pt>
                <c:pt idx="13">
                  <c:v>-1.0058231868713392</c:v>
                </c:pt>
                <c:pt idx="14">
                  <c:v>4.444798470606969</c:v>
                </c:pt>
                <c:pt idx="15">
                  <c:v>5.3749766712527673</c:v>
                </c:pt>
                <c:pt idx="16">
                  <c:v>7.4083333333333314</c:v>
                </c:pt>
                <c:pt idx="17">
                  <c:v>4.1623639685439713</c:v>
                </c:pt>
                <c:pt idx="18">
                  <c:v>-1.383983276868733</c:v>
                </c:pt>
                <c:pt idx="19">
                  <c:v>-0.31788640858998463</c:v>
                </c:pt>
                <c:pt idx="20">
                  <c:v>15.668714380874832</c:v>
                </c:pt>
                <c:pt idx="21">
                  <c:v>12.38492406955703</c:v>
                </c:pt>
                <c:pt idx="22">
                  <c:v>18.259162303664937</c:v>
                </c:pt>
                <c:pt idx="23">
                  <c:v>23.521353746978235</c:v>
                </c:pt>
                <c:pt idx="24">
                  <c:v>23.029971046247738</c:v>
                </c:pt>
                <c:pt idx="25">
                  <c:v>24.346829640947306</c:v>
                </c:pt>
                <c:pt idx="26">
                  <c:v>21.979865771812086</c:v>
                </c:pt>
                <c:pt idx="27">
                  <c:v>24.288650015807775</c:v>
                </c:pt>
                <c:pt idx="28">
                  <c:v>28.582512219722247</c:v>
                </c:pt>
                <c:pt idx="29">
                  <c:v>33.58</c:v>
                </c:pt>
                <c:pt idx="30">
                  <c:v>34.72</c:v>
                </c:pt>
                <c:pt idx="31">
                  <c:v>32.69</c:v>
                </c:pt>
                <c:pt idx="32">
                  <c:v>17.649999999999999</c:v>
                </c:pt>
                <c:pt idx="33">
                  <c:v>27.99</c:v>
                </c:pt>
                <c:pt idx="34">
                  <c:v>28.06</c:v>
                </c:pt>
                <c:pt idx="35">
                  <c:v>24.6</c:v>
                </c:pt>
                <c:pt idx="36">
                  <c:v>28.87</c:v>
                </c:pt>
                <c:pt idx="37">
                  <c:v>27.29</c:v>
                </c:pt>
                <c:pt idx="38">
                  <c:v>24.94</c:v>
                </c:pt>
                <c:pt idx="39">
                  <c:v>22.81</c:v>
                </c:pt>
                <c:pt idx="40">
                  <c:v>19.899999999999999</c:v>
                </c:pt>
                <c:pt idx="41">
                  <c:v>21.93</c:v>
                </c:pt>
                <c:pt idx="42">
                  <c:v>27.11</c:v>
                </c:pt>
                <c:pt idx="43">
                  <c:v>20.84</c:v>
                </c:pt>
                <c:pt idx="44">
                  <c:v>15.91</c:v>
                </c:pt>
                <c:pt idx="45">
                  <c:v>14.71</c:v>
                </c:pt>
                <c:pt idx="46">
                  <c:v>18.899999999999999</c:v>
                </c:pt>
                <c:pt idx="47">
                  <c:v>23.32</c:v>
                </c:pt>
                <c:pt idx="48">
                  <c:v>20.8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D8A2-4935-9ACE-8EDB974637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2">
                  <a:lumMod val="40000"/>
                  <a:lumOff val="60000"/>
                </a:scheme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'2'!$G$8:$G$35</cx:f>
        <cx:nf>'2'!$G$7</cx:nf>
        <cx:lvl ptCount="28" name="País">
          <cx:pt idx="0">Costa Rica</cx:pt>
          <cx:pt idx="1">China</cx:pt>
          <cx:pt idx="2">Brasil</cx:pt>
          <cx:pt idx="3">Panamá</cx:pt>
          <cx:pt idx="4">Paraguay</cx:pt>
          <cx:pt idx="5">Rusia</cx:pt>
          <cx:pt idx="6">Estados Unidos</cx:pt>
          <cx:pt idx="7">Honduras</cx:pt>
          <cx:pt idx="8">El Salvador</cx:pt>
          <cx:pt idx="9">Uruguay</cx:pt>
          <cx:pt idx="10">Bolivia</cx:pt>
          <cx:pt idx="11">Guatemala</cx:pt>
          <cx:pt idx="12">Canada</cx:pt>
          <cx:pt idx="13">México</cx:pt>
          <cx:pt idx="14">Australia</cx:pt>
          <cx:pt idx="15">Ecuador</cx:pt>
          <cx:pt idx="16">Japón</cx:pt>
          <cx:pt idx="17">Nicaragua</cx:pt>
          <cx:pt idx="18">Alemania</cx:pt>
          <cx:pt idx="19">Chile</cx:pt>
          <cx:pt idx="20">India</cx:pt>
          <cx:pt idx="21">Italia</cx:pt>
          <cx:pt idx="22">España</cx:pt>
          <cx:pt idx="23">Perú</cx:pt>
          <cx:pt idx="24">Francia</cx:pt>
          <cx:pt idx="25">Colombia</cx:pt>
          <cx:pt idx="26">Reino Unido</cx:pt>
          <cx:pt idx="27">Argentina</cx:pt>
        </cx:lvl>
      </cx:strDim>
      <cx:numDim type="colorVal">
        <cx:f>'2'!$H$8:$H$35</cx:f>
        <cx:lvl ptCount="28" formatCode="_-* #.##0,0_-;\-* #.##0,0_-;_-* &quot;-&quot;??_-;_-@_-">
          <cx:pt idx="0">-2.29</cx:pt>
          <cx:pt idx="1">-0.5</cx:pt>
          <cx:pt idx="2">0.5</cx:pt>
          <cx:pt idx="3">2</cx:pt>
          <cx:pt idx="4">3.2000000000000002</cx:pt>
          <cx:pt idx="5">3.5800000000000001</cx:pt>
          <cx:pt idx="6">4.2000000000000002</cx:pt>
          <cx:pt idx="7">5.3499999999999996</cx:pt>
          <cx:pt idx="8">6.0999999999999996</cx:pt>
          <cx:pt idx="9">6.0999999999999996</cx:pt>
          <cx:pt idx="10">6.2999999999999998</cx:pt>
          <cx:pt idx="11">6.5</cx:pt>
          <cx:pt idx="12">6.7999999999999998</cx:pt>
          <cx:pt idx="13">6.9000000000000004</cx:pt>
          <cx:pt idx="14">7.5</cx:pt>
          <cx:pt idx="15">8.1999999999999993</cx:pt>
          <cx:pt idx="16">8.5999999999999996</cx:pt>
          <cx:pt idx="17">9.0199999999999996</cx:pt>
          <cx:pt idx="18">9.0999999999999996</cx:pt>
          <cx:pt idx="19">9.1999999999999993</cx:pt>
          <cx:pt idx="20">9.9399999999999995</cx:pt>
          <cx:pt idx="21">10.1</cx:pt>
          <cx:pt idx="22">10.5</cx:pt>
          <cx:pt idx="23">11.19</cx:pt>
          <cx:pt idx="24">11.6</cx:pt>
          <cx:pt idx="25">12.4</cx:pt>
          <cx:pt idx="26">13.6</cx:pt>
          <cx:pt idx="27">133.5</cx:pt>
        </cx:lvl>
      </cx:numDim>
    </cx:data>
  </cx:chartData>
  <cx:chart>
    <cx:plotArea>
      <cx:plotAreaRegion>
        <cx:series layoutId="regionMap" uniqueId="{64C64360-A2C9-43BD-A317-736791A686FC}">
          <cx:tx>
            <cx:txData>
              <cx:f>'2'!$H$7</cx:f>
              <cx:v>IPC alimentos y bebidas no alcohólicas</cx:v>
            </cx:txData>
          </cx:tx>
          <cx:dataId val="0"/>
          <cx:layoutPr>
            <cx:geography cultureLanguage="es-ES" cultureRegion="CO" attribution="Con tecnología de Bing">
              <cx:geoCache provider="{E9337A44-BEBE-4D9F-B70C-5C5E7DAFC167}">
                <cx:binary>5HzJctxI0uaryHQesGKPQFt3mxWWRC7cRVEqXWApisK+B9a3+Y9z+A9jc5trvdh4SiSVRCVJdZXM
VGNDmYolIAMR8fkS7p878p83wz9u0ttt/WrI0rz5x83wr9eh1uU/fvmluQlvs21zlEU3ddEUn/XR
TZH9Unz+HN3c/vKp3vZRHvxCEGa/3ITbWt8Or//9T3hacFscFzdbHRX5RXtbj5e3TZvq5pl7B2+9
uinaXO+GB/Ckf722i0ZvX11GN9vXr25zHenxaixv//X60cdev/pl/rA/TPwqhbXp9hOMNY9MaSJG
EKeEEMEFef0qLfLg7rah2BE2OSYmNRmnmPD7qU+3GQz/viV9WdD206f6tmle3f1+PPbRFh7fiprC
/oqDXexWbF9+2eIvj3H+9z9nF2DTsyt7opgj9NKtuSTOt/k2+/2/7rH462JQRxybknBp3v2omRjQ
EVKKc0YV+vIzk8N3LOiwEB4GziTwcH0O//mvPx/+X1Owyjz6gWbA8REyQb0BX1MwBb8e4Y/REQBP
kEKYM4aVOYP/exZ0GP9vI2cC+HZjLgHH/fkSsMMo/4HwU3HEuUklNpkijGA1h58eSU4pMyli2DQJ
OKmvDvDOC720msPY321iBvzd1Tnq9unPR329LX//3/n93v+61wHYBWeYcwmqjzCWj50/phJOh92Z
MFP3l9dxGPD7cTPE7y/PIV+f/3zIrXrbROmPg9zYuZIvP3uuZP/A5fSIfPHwUtwduveTf9X1lxd0
GPv7cTPs7y/Psbf+FqdsvQ3a7XgPwF9XeIPQI4oFuBosERYC/j7y8wZXR1iYlHE4ayUmysT3k39F
/3z78pIO4/9t5EwC327MZXD+28/X/5Pf/+cQ3RT3KPx1EYAETEq5iRWDcBNTIR9LACNyxJEpdn8Q
Y3/w9d+xoMMCeBg4w//h+hz+k/c/H/7LtvmRYY7AR0JItAPelHCi7tR7z/mYJkRBiguGmTQBemze
y/2r9r+4msPI3w2b4X53dY765dufj/qyyD+14Pjvd//XtR6zI0UIhaP08RFrKIh8dhkYovB39wPm
sB/afM9SDqP+beQM+G835tgv/wYxjgs57qeiefU2j+DXPRh/XQLUBLdCOefElIrjPyS6O93HiiJi
YskUYmKm+9+/rsPimI+fCWV+ey6at29+vlms9Db9kd6I0SNOIKcFhyS5kl8O2z1vhMkR5rt0WDHJ
MMFoJpGXl3NYEvfjZhK4vzxHfnX185F301dvtmkHhlH/OIvAkFRRIoQwZ0ewUkdKABkhvsJv7u7v
+6TvXM1h9B8Nnong0b25HN5c/3w52EVaZB9/qA3AiWuaX2JOE05m9vhANiQ5MoH4wZQdysO+ZzmH
pfBt5EwE327M8bfPfj7+b+v2BycElBwpCacCxRRjOB/+kBCII+B9MAfigUOuDIfHY1v4jhUdlsDD
wJkAHq7P8X/7N8gGrCKNuh+p/gaWR4gLJUyOhIK0YEa8GYIdgXkAM41NAekY2vHT+77oO1Z0GP+H
gTP8H67P8bf+Bvp/eRvlxdfQ6B6Gvx4ZAeMA1BvaORglDpgA5GMYiE+xc1TEVJCb3c99lxV836IO
i+HRjmaieHRvLg7P+vnuyGu3Gpjo9AcyoZgfgS2AngtICHaaPzsQTKCPOAgLQWJ8H8bu28N3Lemw
KPaGzgSxd+cPYvgbREc2VGM+/UAZCNB4CSUxSRFIQhFEH2XJhgm0KYKcjXAidjWZearwZT3PV4cO
S+Bh4Az/h+tz9O1ff74R/No2uv6xiYFB+JEkCs5jQSWYA7DTjyQA4dARMyFdU9xUgsInH3uk71rS
YRHsDZ0JYe/OXAy//g04i/Pb+vf/cw/DXz8UDAE5gAkknGJMYYUxfywCQ/IjCIkUmIDAeCeC2cH8
4noO4383bIb93dU57ud/g0qYe9P+2LTMwFAggLILpGXAwEngK2buR5pHdJe1wV0IXe9F/vUs/o7V
HMb9YeAM+Yfrc+xd++e7nlNohfjCx9+D8Nf1HkgH0HjKyawWZijQd7prhVA7SgJ+ZlHQd63lMPZ7
Q2fo792Z43+6+vn4Q6k0vf1x2BsUH0mBKQXfD5QQnVfhDQmmATovoWpAICETuzLxfvDz4noO4383
bIb93dU57vbxz8d9lX/6kUkYIRBTEmjygfwL8iw8IyG++BsKkc4u6MGQC880/8XVHEb9btgM9bur
c9RXfwtmutz+/r9+YJzJIJaHKAZy2l3t/asz3+M/DaBHoeEHWoIYlAcIZAWPtd1tXlzPYeQfBs6w
f7g+R9/9G5DPi3qb3/xIrWcQxROIbShotYITV7FHMSY5guiGQsMJxECEqj/EmN+xnsPoPwycof9w
fY7+4vLne5xf62DnaH9kz48BQTycosyEOP/Br+yr/476ARr6a5Y7i3O+az2H8d8bOpPA3p25DH79
G8jgIQv8euT99Vjn/7c89+l+0IcOWWert+6X1tq9ltDn737RMuj4nQ29C0wOSumrAFef/vV6R3c+
9OvunvAonrHaus0//f7f937/fsTtttEwFkGoCm7LlAjYIAnx0utX/e3uDoFaJkKQv0nopPhSOHj9
Ki9qHf7rtQFnPbg0OFQUhwiKQqHn9aumaL/cg6waml+wCZQHgz8QBD/0M58X6RgU+QMUd/9+lbfZ
eRHluoH17NrEyq+f260U6MQdTYUZ8LYEKFyMYYHlzfYSmqbh4/h/xHUbGYiW1yNn6MKsk8DpI+af
DT4uR6uiHTWsOInke9/sRk/JsdhUfZ450BdS2WHXdmfJaGA7UyiurYb4+Y3sdfiB01Jmlkxa6vKK
K8csS3oRGEHhThVqV91g1LYa+mCVFUZmk7xLjnHpy42Kp3KyKzo077o+oe44ZMgK20wlNkGTMq04
6MZLqutwObEquTTjur6B//BVmHWNy9OAb/puSKSdFnXkDkPTh1aqsvItF0FsWAU2o9Tu+A2KsNWa
kVf2zAnLKt4EflFeJFNaL8045ydZ0frbIWtyu6qn+pq0lcqdLs1pa4UJIl5A2ryyZS1jJ6pktzQn
w39TmGZmRb6urKark3WSRqlFQl87bTfmxDJJZyLLLyp80pUVaiyWlkmyAjp3mByo9PUwruj9JSm1
eYyRId+pqQsXKs4nw1J+LlJHt1Fwk06ycLMskLEVkU7QlTkhdEzLcHgn6qjxAjOt33ZSUyv2DeU0
U4y3nI7NtU4ntUQ6QhcqDXBoaT9lbtEy4iHhF7kVIBKf9XVLcxsNGn/wx0m5/piPAAoVvbKHguS+
JdK23Srd+pvcBAbOIjhrTuo4MnpLiRbbjW/Gk11gNFkkE6K1oo6l65ZN/nsD58kK+nt7KzdhbsoN
bddBnG9q3PoXgZStG+OAOqbBg0VYDb41Rmj6EKnGeBtFhl5OKLC6qd0I3hafG1Vl60KTYIEKnV+X
sNvFOPqDU/GGunSkYlNWo14FpGnPco3opUmzyummIPQMaRbaZaLRF9qgpZP0hr9BSRA6OAhZ73Zg
F5mDh8p8k7MidFkcBR8qLCNp04z2yCpDNhYW1WD4Fp7CaeX3ce00cUG9wUfTCUVDVVh1Ko2LHmue
WuUQtteViSK6IHXTJJbPaTFaDY3LxBo7Gi2TJtJ2VJtVZYVGNXlTYXSVldSq1FYe+XFu0YYmYsEb
FV4nFa+FlYWG3Bhsyt/pWtafSt3ycKGTorcr2fAPOQoL6aB0qogV1sbwXkw1WmSpz8462bB2ZRax
vzSyJLd4nUaVVWdMrhUuxsGqkq4+YV0wLrgohspSKhm9zEimjaZBcEH6ILSHvNbXYAvnhc+D1Bpy
Vp+buJZXOAqKq06W8j2LdHMqwixx+tinzhgF3KX9YLypQbNOSorKcxDNtOEdRQtWl+lvihXRx772
pyuNx+km6KPayyuE3+vIDxdhnlNHTK1y2ixHlyrq1DuTBOOHUBbFMVGyvJigW9bqGll5eBjSyjF0
YaY2NYV+O5haOJ1OMDgZHXtGHqNTylW1FiHjn3kh8dIYymorohKviN8gFzdIXDV9hbddq6dzcCnd
CZtktyjysrW4j7sFzTRelG3dXLcTzj+YwofHV72RAJxFuRqVES44z8ePfSqji1aEVWppY8g9wdro
twiNzYUf+OFZEHZNYI3KVBeVzIxlZ1SDx4OwOS1UmLvFUOKzsNbEoigfrUK1ao2BKPkg/FraTRoO
kSUDNro5kOYWlpOx0eGQr1UQp2+nrlTruq2o1aZVZDUCk2NNm2bd9fngSGK2S6jwIbuPW7YRqKuO
hykZzoZBgI6C0/RBM3sm3k8NF2+yiJFVycuQXjJzYNg1s65LVkGJA/A3bVWadtCXfuV1AYmNRR5S
2Vh6SnRwVTBwl57SU3GmMU66zCqN2m8XAGFZn+ihawdrihV1sy4p3VDW5ZIaYXayH38/OghvinKs
oyC8e7fn4Z//Pitv8ze6vr3VJ9vyy4so3+49/ue391R2x//DSyuzaOLrG0RPhBrP3vy+OIQ8H4fc
5r//90Pf+e5s333+LgrZ8WWQI5nQwAOZkoCY4S4KQUcSWEy4A6USk0M2ZcKguzAEaDaGTGjll5hB
G65gEDrcRSHiCHgIvMvHBFQdJZfqPwlCMJClezEIlHAo9DlCcEQIh1KOuVv4fgxCM1YVpdZW7aDa
CpZ4mdk3cWpN9uikbrBQX2nOry8bHQh6MPrjfAL6CRQ0zwCBhXe0+P58eDS1P4jGilfBki+7TbIy
vHQdOK21FwkemujAxh5NtLu/F1wVVRCHGiZCF/lqcqgzLQ27XXSfkZM5gcOdF6YDkmeO46PpZrGc
LCqDa9VYBrbq45LZyZLcFqadOuFC2mgR6pvATmDiF/cJ+vPsxLsgc2+fo6pBqBwCmpNwxUOLrKmD
N/ki8zrbuOjsNrayVbwkG/mVMH1aki8BvENkb+Iq7OmU050k65WI3jee4dYuWeDoPZx37ss7BXLn
D1vd0RHIhP5b6EOkeLbVsE188OexxeqcZqUF7ylxZFg0rowssDCHaHihFMsXZoym0epRlDjj2JPe
TgPD7K/DMkpNN55E+znp6ehhmRunrBto4xFSRrFVjRB+WShVZWAXAxbU4lkzXkehyd7issTrPuyK
k4HmOrUwfKo+VUPeMms0ehnZOIrpWo2FemM0rD8rOQrOmAiQsJI+mFK7TFVFNvVQi9BqI8LpMmuz
5jLp2cSsoWkl+PqkqpE1NnxcwcsnGQQoLY1zOzRVfNKxbtSXTajbGw2LHjYQmoansZkGTk0K5UVJ
X3g6nAon1i0vnayIem4VvB1Tq8gJWfgCxSuIHJkr1Yiv4ryN1nFOIzgdgnh0IXgZvCozcQ8xOm34
gseodJo+JucGROSDNRJfeaItx3dDIaYNM9vS8qMGOSLQa0p7vJnKvltFPM5uuRr7RWhkpZvWOrnK
RIrfTFDOjCycYAgjJ11HkV0PHcSmkapgBbh7U7R956FOmyfI4O2qTI1uKWTFP+MQ4Q/VaA4nU0qS
k7L3uYOjdlyUY4ecwUCjHQ9Ta1e4rTIrFLm5LGQhV/3EyvNBNtkl0kl9MsXdcOaniXw7qgxvkMjk
aogG5U6dYnYRot6qokGsg24q1n7WhavRN8ItZmFrlyYqPJmm7LqIshyUW9adm4xjfMHKxvAtXhb9
tjHGOD6JCzYmVpQOE3bbnIt3jJf8M40hULQ61UKEzac4rTyAhxVuSQjoapx1RXU8Gc34vsmKIbZa
8KCXKJbsEjYbt4umlNVH3BsVtrsA1R9b3hWRNaRjwuCzU5J5ZdcFuc2CSaVuNVXhec5IrOysxExD
oNv01EVGnN6KmqvEImM2UYckZp86ZtgngY2bqCI2NRiWC3Pw5Qfqx+lVgHTowcuweNWhnKSbKWQV
PRsHNoHa9E1eOqJSWbAuExJ2S6qz6gIVRXOVVTK5mAhvMif3EYotE7fM05lhLLpJleu4DeXoIJki
6g4sT7xctf5nwHsgHi0SvCqiONskpKrkb0lJaHIbtlhPixJVcnhbyACxRQIBV2lpouPAbiF7Yy4E
+OYKR8QMLTzK5rdKxWJVZt3oRgnpPFZKmi+QMbCrruvrwIpC3UV2qTMxWb7u4lWD2ta0gg7hMzSg
1hVapKPdweG+0aWu3ueorTbmKNgyKUsjdkSIo9IWVIPHEFNlrntzaJSdolB9bIVBbQNiAGZNAg2p
ZVZJIe0w15N8F0cov2asD68zUbe2GrXTlHFplUK/o7qpbI1Reh6rNtvyPEOQgvdV5I5VHx0Pndan
vYlLvAiKoHCqMJFu2UfVtcaTKqy4KOqPeRYNiZX3Y32aCikXtfClxfsxPKZV0Fg1BJCplSOju0W4
NU7FQOU1hJHhGmLHdFv6OjxmKo3trpoGO2sgS6r6cFobLGhc0cna8SEpdogqko3UYWT3TZosRS2i
0Bq6DALRKjPchGXyRGDWb+QwymUQwKdZmrN1DGneUhtFsoBcuF6VOlWQanftSSnr+tSYeLIZE0mP
e1MWq57U2u7rnHh+HppuwwZwv/CoFrQ4TevTrKvi00mHuxyonYpjOvnRom+q8UQFki2jtiwc3vTi
1sjMyenror5htQ5WA1HEA/vcLbac3Fqbw3XdosnGDHIl0L88dUuG8n5Rm/mwRgLMO7ChCzKrrJb4
orGVX4ynLI3qEy7LYkUozCTq3lhWJSrfxa1huEr3vjsgmVwlI01O05IZThdMudtOcXmCxqK0I6Nr
nKbJWs/362zVYxY5oN5BYNGAxasUR8oaax2ftKTLvDan/ZIPbexUvmJLjHh4xVWUepin1MOToT2z
EqHbERZtgmAKnK6QuYNGxVxj5OhNP/b9OtfANmRV7X9MzTK0kim/HWPALmZt6I69aS79pu5tM8vM
47rJuDfmTexIv4wtWifiuFU5nAilUOnSGMPayasAX6rEp7cRk8W6LTLsJFz751mgs3dxzMUJkYb5
cUpUanUMlzckSWo3ahWctOnAFylKywU4M2I3IxlXw9gKNyd42HammS6yPpkcIjRdsRoNxzqukg9T
FOKt5tTHFhsjvi14pxcsDbnbIh+5mS/DY1W27VXWBaVt+BlwSHFf2I0ehBXVffbJnELxcQAGahM0
aeENpPRdDSHrBbwiF54UYyxvC0HhtGpMY7wYRdovBpWkQFJ0pU1J1L3nKs3caAqRY1ZKLkLaByey
xXLTF5DEVdTvrIBgfVxNSVQ6wdjC6R7IsIKgKcXhWR4ZuVVA1nUWF6E4DglkyVYBa3ZiOFWAiCDS
dEIV+NLGtRF6TTuFgZtApAMGJ2FrKe/gf6u2R8GbymijejVFTagsI1RDCBxH7Acb4ZPhVOmBZtNi
Ak/WCzvJJ3+Vq5r4Z03BI2LxTgFXJ9NmrBZ92NQfeVxmg4VVQrir/dAYXQEe9h2qA0YXKjdB+UPe
dbFTFnxC12ZBis4pOO6SZaYa0MtG7thDyMAxZJOKV6Fj+joCd92mRTK4kVJ1sMgDmnw0hm4oLD/A
4m2fVUTmthH0gt1kAt53tnE/DONxFyctcYIqEO0qwirrbogKRvoG2mXTTUvBfigETqU7NQ06MzTn
g1XoaFiTAFWuyVhxbgjgTFyq+2ylRNjdGGKaziA960/gbbzpOE7NwRt1Xx0rXYl1aXR6HbHatEgy
3PKSROdAi5ZXcoiJHfjG5ALNoS1qBNUpMaLIAbqZWiPrfS/p8+4TNzu9JcAoAblUjMKTeqgXI+nK
i2JSbDFFvFuODCcuN1nssMCfFlHZwenaYNMxG1wtGpIKq9M8snWTjA5BVef1bBAb0o9kUTVjt6n7
0F80hm7cAb6wwkvyuILQWAXVuUqBogjbMLNrGmI7zvNxSfwQ1CoK5XXJUnBTZaE/weHVbFpjIkB8
dFl1kqQgGpaZytUlC4ANY8Ieq7SaTosBcRtBlLb8z7mAk/svD3mc+H9J5r+xAv+vMQYSqtFPVy5W
TbptXp3AOytQM2z26xe7cV+ZA4PLIygRcMjyoVbB4MsvIDf/WsAw4EVFIAyg1QA6zKAkAY0JD9SB
wdGubghvcUl4c+7u7fTmroLB4X0JDHQDtI9A9yy0LLP/hDyASfZSTwNKF/AqGLR/QnvhfuYna6b7
kIfSY354Skl3GdH0LC2NZUble52o3yjN3/bAhu9BdCClf5z+fZtuRynsJZqmTwyfh1h44HOtrGIW
KtfPP/lxIebhyWS3wb0niynDA5iq8ji5hufXUl9BaPn2+YfvXpE4BNOcWhm4rOE4HkxPO0Hu9S5y
W8iRpdsujJMAUoY1seA4cFL7+fmegGlHNO1vJhZdmfJ8EB5vN21qWJCuOc8/eUYWfcNpluqLvIlQ
UZUSdtK75afWSzxm4TVZcDtzSq/ZPD/PY0rj2zSz/D7pEogwwlZ57UChQMNsWtYWxlcU7WjWFzbz
FEy763syN6EqMqTYl141LJvgUxpHL+A/K+t9W/6OMNl7choGUo/mlCz9KTuG48KGcPVqSmInjU2o
ZrDPcAIsqF+dD6l2B81LK6MQ/iWG11ess8bUP/WTZALiOjhmSX5qUL4FK/stGkhi4Y4Cr4CcKUyX
fEy+crJPkjlPqeiMjQsKBVxKT5VH+ceBYjfnsR0AlV3Hwwuo4J1T+Fbs/IbKzFngFkoKqCbSG7Py
VOWjCZJFbwImTuuk+pziPrMghgXWw6y9qog3NPvaYfbk3p4y7pnbwGVcGHIiykuaS4ODVUxWN75/
XlPxE6q6exN8X9Zx3ijVRYOEvDVdRLp707SdZ9TG+4gWC57m76kJBagA220XOlleWQGUDkL1eQgC
T3Vg9Ab7ABWP/4z0fAAZz1jcvBd5bZYQp6P1eF0uwgU5h2Cgri3TK5xxmXxE6CV5PrXzmZtpYp2x
aOylZzCUWm2DXcHYtodQ1xfkPc95Z4VhySyoG76bMn90dDh6jZ+9L8p6WdedTdNuzQP9PkV5+NKi
njDqLy54z/QIH0ooAfrCi1d0MazSs9BB5/xksuUaaidOeuI3L0D91EwzH9X3fpUHUC73IrQaIc+C
iNh5Qad2RnfAUubtAKzvS4jeAwVCJHZol7ll2NoaF7kr3qXeS8TxE2bxxcfvQRVSH4hXE06l1n/H
hm7RhdopEvmCQ3kiNJjT+2BvY5DGI4QGnlrvzgnqGZ72XiKfn0J/5kyqqI+gGodBz9lVU6/C6IVA
4KnnznxFnEWQa6OKezrasvzMr73nZfqEf929or3vJkicTnU/ctNTeWyF+QmQgnaqzkv67vnnP2GM
aGb3VQvV2yyRpkd9thLYK4qtD+njUFNrIC/4uicUZvcNDPt7GKBVpOsiUEuDvi2gWJM7cZW/YE1P
xUhoFlkwQ2W+TrEJ+kIX+cJfmeKinpzEbpzkStuhK6U7xjam0NvxgrN4QtZoZsHSl1AYCsEAxuw2
75g9mi/t5qkn767vmVYe+Brq2YJ7hdhAYmcH4CCfl/NTMqCPn9yAyQbUGJUX++YGErIVFSnw2c3q
+cfv1OWA50E7j7S38ESPEmoKkKimGApmE1NAEBpuZKSuQOSWFvGWZgV1np/sKZRmNtxOCOLiBILu
ZrwwgoX40/DPjHhC0VSGQSs9OW4i8J7IN16A/3AADGXZmR1LWg44m4jp4Tegn6t8EbiBJxNrsMmi
cHLPeCFmmZVJ7w5ymGhm0Dgu2SQCUM4pPtbsU1O1NnzHpZq0nShg4j5PZWSF08XzkjioVbti82Ox
4yiasqah3Ou5XtRSrf3E1kb0Z0Gb2XbYQOI21ZCQ6AWyRzcEIsJSjoba8uCW69Kj589v46D2wjZm
Bo3GvCtxwblX10DKyB2J09CF38gFdBctp466KRSbnp/rKchmJu5rcK+SQ7kti95BP14MjvZlZ7gz
tz+YIWxkZuXMlxU2M8K9xu0c7KQOVHWWDGI47RlO8UKS9aQuz4y9LgpGprryPXQx2vUqWRt2+I68
6VzshuvW0r89j9TBow82MzNzxoOGQOuh8gI4+gRfTKiwKrlU7eLPPX9m7Sn1QzT1WHoTaSzRNXYg
B2DWpEVo+4Kwn9iCmlk9tGW3ZjCA1XMgPy2agL/izZqWYjnEwQsW/4RC7V7Z2Xe9Ne619P2QexIY
WKia2H56QrPxBV97OE+BztWZiRdlgYKxSpQnUYG9rtID1ALNFRtNt4rDwmrzD0VN3oWGiK0mqBft
oD7EUfMhTNW4nnh+DcU5aoVpulFBVr60qp1CH1B0NfMMTdGE2ThCUpb0TrnK3GHZxbY6HuzOZYvq
bFyyy+eV5OBZA9ufuYZ2NMfOr2rlsS61+l64nQxf0L+nBDfzBC1lrCFFD6FXxS00QB1UOhXZPr/u
px4+8wTQCBhx+NJjH0pekSNM/9onoR0a+IUoffe2/EEBzHxAWGd+nk9SfAnTu3P60V/nK+SWbzrw
N3QdXmbn5HhwKbSspIklTqvl8/t6Sh4zpwDfvBYzmcKR0DXLts6tBEqezz/5KcRm7sAooRFD6tr0
SLlJS+igjH8rm69fWfEkk/CEH9hRtPs2ylg2MMhkpQdE/SnuoLEGeg9wMK2zEa+eX/6XBOmASey4
3v05UAtVEJkCxVY7eEG2/Um37GxlZb/Va8OJX3BoX/iAQ7PM3IFkIqyBcoGKRBBfmKjcDD49MRg/
r6r4XdmZv3VcFk7QF40zTOZg8RQK24Hmb4KYnqkwmhYFeAY7bHhlGdGw6pMyd59H4AkByplPMMJU
Z1EK/lz1tT2Z1dXkh8uoCv6c5u1eDN7H16DQAdDDN6x4JRZWW6WOqt78uYXPHAEJAzQNkxKeUS1N
vmrNsy7xnn/0E+YiZ27AqMecQ3MmkFcU+pljIzk1izFw/tzDZz6AiThoQ0UFAO72w/ua9H/OFOXc
yEMTj/B16twLZLaoDeqSXtz4hfGCb3wqgJEzU0eoT/vGBFR627+Q0G/3JR6vejvBjnaNNdmkxQtO
/gkB7L7JYl9rsmI0grQHRjoY7cYQwOiRF0zxCZ8iZvY+Fv+Xsy/rjZtnmv1FArQvt9pnxuPd8XJD
JE8SbdQuUcuvPyV/OMCErzkCjFzFF9SQ7G6S3VXVY24NJh4rg3wLZJOrVPMNY++awXZuxaIPcK5O
tKZEKU92IlN7lwGI0djsz4AWIE6+fcuATM5jHT1DHmm7rqrywTQKFzeyHQv6THl9EadMzlvV3uws
By913IT1Y/lYxuQwuMWhvZEi1S1C57AXEbVtJ7/6Eue9MlslU7IWJ8LF/rm3We110uq4RaoFCh3P
qEHn7mqQd0OZfwMAGnZAFbpIgiJjLv/QusZfF3q2iOqDnsBc2jTvSWn/Slf1THM59Sql/mHg/jFQ
oDYS8wa58N/VorwYC7gw5pLcsQl8gVGv/BLwbX1QAwv8gCRLTo1KXiQA/UJ5AjEEIP3rm/Z1xgWq
UVxMyanca62CalcfTIHiZwHAv/o7ORSe6U61q3i1Lx1kx1f/j3IsPDxFLsSFmWI0mTQxCQtMgJrI
0vus1785NBdoUBhM7VaTcGRkr0X+a1B3vF4UYUwuwhgk6xqN9nY0h0qYetoJe16+2P7sbW+xfAry
nQAv2o2tjnsZYIyymnJtMZ2oSpTXxMmP+brcq6p+ktXVRO2/fTWmfgytDgikCTgQ4ijHqul/pzZY
BrkUGADeAa+GVMR18xDslsGFpZQ4bS03OuCkyrNlxLPJdgYWzpSLR5ndAZ+by3bUEN1DHeg018VL
1zmWWxLdNS0aZFoepy2uGDWeQKS1XTJVp2I2XKse/jRjmXvpYOXfu25spP3LhR+BjrCQzDcjRf+R
pD90I6j3Lu8i8zG46GVQee5XSNtGU+O1P3Sv9+qzek9Tb3JcGel86ZDtxa9t9b4IX5+Q6YvMnYqo
MWtbzqsCiGMuaJAaKhBliZuQj7TLdh6pIqvgYoaMt7uCWG9EbXuimePaxl419lM7+csZcPEhmYw8
X0hFIjVt76R8vB/1DJVRgIHdlcmnuXOe22IFOsmpWxeg6NzXpv7NZOxvDYKkB+Bx6pp59wF08yuk
qW5qVQ0k03liS3KmrLvRQTBkaem2tYNoVzdgG673qYnqay/NvTux9ckZLJRfbaZ6uBsfVU05l5Xl
6ZUT1utwBOrux4ZOoxWL23RBhmRMMnfo2htzHqlr2lK8jtqdmQJP2hTPZllF2aQesmZGqqt3fpWj
HDrlHAO7/Fpbxa0t2z+10Q40qWCAQ/f+OoGfaAOuOTPFVVcSTL26+uNkfVRdEbHaZ6XlT4X6MeXN
CaSv3pP78skxVNW1NXLsZw2UXaIFVqMdAVV8AtKqAAdK9YyxerTU6mGpuieyNL8BkmS4tttyMCX2
4jas+FnrKYhKCaCiQ6GGpez8Avo5KOqxds2RygCgtwlSauyXhbdtluNANrQfid6GZAXptG5mzyxs
N3eSqC/7H12fe0Y3nTOjSwOqlI+GMsbD6IyumpWlqyTTWWrLFyoniov31HlBAbVpmOHqjiS7WdXf
m9VkuXI6Hmt9yjzNkka3kqbGLZoJKZK0CYyk8vVpfgXLc3apYt7WznhjLOZ9Vpu5T9o8Lrr1VE2G
p7Lp9wCe4SJPoaYxX2NIpja59NFl9UNnze9Lw/5rHOINeae7vb6UHiXjr0KtqQfzOxe6ToK6rNys
L5O7xux/rVL2S+/rMK/nH8NcBHIrH7VlYa7ZzueqST/6Cbg6xbhzyi5UescGQpSkfmYqFTiX3XGa
cn8GZtDtS3oAJmyBwaRP2aClPh5mvpMtbmU7HzO4k6mE4mi50Ae9IxUqRzDgRTFvhtSJi1qOlGUG
N3c1qWvPxiHJ1xdAnwO7sSfsSfdga+B8NAw4e6OrXXuQwV40Kj0sdYkCUsdiOZVPGrNMeLIeULM+
ybVxg1k8D512o7TWwVHrF4XND6WhF/5qLzfdZIM0ZgAlufztFuV75eRNP+jfOExIDj5ubdmIw2to
5fOrxLAMBTOjNJ+eS2UIJYs9Dkt2Z9IeO9RaOATr7AjQ/ezalPXATbRP8IUwadSdt6Lo+mlw57+s
oqGKsWFEBl/2Vr/36F3ygesZbkea1z7hSmj5189b0VmhcxeAOmkyUgNSi9ycz0YPOZgweSg9ZnlW
6mX3gwd4+eP1b21n+Bdnhc6d7bZeSBMeq8hdTyCOWKpnOTTKImL90uwf87hzsArOCp0753vJmJg8
9Ehid7KvOb1XjvPO0KIkic4d2vmcLohhnwnyKTBBrjLvq3j09VCNibfuPJy2U/qrZeJO73IlQyWb
K958LDkochqB5BRIw57Fi4bf1u3ixB6RhiBjtRig1R5WcleZDWL+jjWJ1p47pxPZ6GlGAANhY8SG
v0P6+7rliMblzugUbKxSLlH1YD1O5fo/ne28gkX56U1a6XI17NS21hTE4QjZJr9iDkDL/UnvtFDO
/6brcAsU40cD/L/e1DelBtwt7VzgXE6FabmVSdwhu0/TYse+RNPk3H6SzKSs7AxBTgF6BhnFg0qr
HYSB4KL2+f682PbaaJysyDFR2iBrNh5yuwyGLJ6l1F3VvUrY5gdfmO6mnnG5mgnTjCFXkahUi6Os
PZVtGa5KXGdjdN0OBBFE43xbrStcFcoZwRp1aBeogDO0uVGZVzLwU+ZzWcyJB17SzlNVsB0a5+2M
FhDN0FISNcP6Isnj41on/Y7hCbxQ45y8U2poa2Y5CroGMMg/C+N3uZd4EWQUNtmRy02Yhxl0QIIw
C74TkEhZtIRpLJ/SnT0Q7THn4+C1JEWVVlYERCyw+eHaJYE5n1ppZ9VF43O+7igQs6hzFL3MGcIE
JjhruadVv+tdLIPoA7zLS7JRSCNeXmZv+4oNmBobolK57/LvpQU0zo0l8L+sLMENAtD2AuVzBWFi
lsPrLiD49TxkWGOZQVYdu9unIHMWfajJwLSRhf1pK33nuSWwIB447MhLSsi6bqCYJNZiJwCxJ+ii
vaSDwPZ5oLDTElmaZuJEbXMi5IDclbHnsqLV2f5+EeV0SwW4VpcRzpU/mnYD2LZvZcfV3FkY0S/n
vHaZQd5FggRJ/AY3+Ec1QbFK3bF7EfRC5fx2Suca7KIV0X9eO1yM7Z/1TB6rRKU+gk+orjN4NZBr
YM1HXg+v181JlBZROXdWCk3OwGO2otEbg6WKjFCJbd/09TtZcZND8qx5VQCItRJc/6AgqG79di53
aGFmKptgiGHz71sKBYg0d783MufXINwSsAw7VMnku8a+XfYCkugXc+48K41ctWtHIqoBMN+/p9pO
JBVdJ3kQrwHS9Ywnsf1Zc0txnWSxEfS4TtKARsvOVwQuwUNzJXlFpXVALtHswdoqf8lFiWo3bi/J
LvpXsEKfl6sLr+u6vs2AYsPj/KgfnXB8Ya/LuxKBtefXofwL2bTn61ssmgvn3sos5dlAcA9E3Q8U
pfdMn2+V/EDWeudYFj2HeIp/pbddZqy6EzmxcUeiMao9E8I+bu+rIRhQ8S4KZrPKL65KPNi2Qk0X
4MnBiqYVOj9SmwIfUK+/KCtfhkVrXUWGIo+5IvHi0Fe0B0ixYXsmIQhjn5O/2C9kdU2AV2DRitp6
SLMEQxFN8sv1PRINzjk4amNg4ZMCYayLQSHW+puuefze0JyHQ/apVm0d+XYkQ5AxGWgF1nwat0zf
8RWhR3K+nvSjvfQt0kx6VJiucbOeMm/21tbbxDMqbw8CKoq6PC63G6VZ6dBgMpqOYEX67bE9A0FU
eGtku/Vz5xb+2Hvkdi9LK9gTHqZrqXNrKi2uPHVJQW9OM4ihoWQhO/fXN0YQAHiILry/kfBSciIU
LB9r1Vihu6bLO3FdBBr4H4xuMdNMUgBR0p42wFgfEZ82QesngYNEmbtRDKbYDErq0ha3xb3Piia1
LeaFlyTOMDJa1kgE4WhMIFCjHtUgC1JfrUKtRzUwjYcz24N4ir62/f3ia3MFzaZZQoJLXu70CjFg
590nCJlbr4TLcTuqS0bpbE9y9SZLYwd6LJ0T0PLn9Z0XDc95ewmuUL0uqPLmAFfmxugN44sBkTOq
7EXkbaQvAqXMOb0DBZNRGz5zLjo2IA8lDwImMIZAjm1v72QRBX6Z8/xag1KeOuEzBQjifha30XCq
LBcl5fqgBVOM8gbI59cXTeD+UCz/d1MAp3WUtQHYZvKUEHmkkDZH0KaxaFDT8GU/DyjyiUbk3O8C
e7f9/t9l/NR6urSD3lqqEtTN7ZNN52sh2P4+qIAU4U1DyTX92Lvdf23INg/qNUbaj0iSAw2ronE8
2ID7gN6vn//oBP7vsg1LWawJcmNRF5JzEvdRe+5OmuWur8wFTPXBOk8+dCNjvXQ7Jby+V5+5i68W
jgsDxaLQptNBoQDJ/94kA5TakDifBvUM1E3AqP7UUTOuQfCRB9nyRmo8QkXzHgTZFZmi7afI0qkf
zB8sN04tsToXKYXzlCmvmlzcprOylX7mx7nUfShlBKXSvqlD+rIiXz/oxWFJe78k/QkSQpNXa9JJ
TmiQV2U8qanhZi3EBum8gzMT5J1tsHP/CRbQHYLE6OYEDfWqA/QhI/3Q/QJr3jkrOAKHP4lv/b6+
riIz4eKSY3V457craufKe72ixr0L3hCNzIWkhZa2qTKAO8EpTCkQ5drT934yF4nUCkVbpy9JNC13
LTTKpObl+sBfH8/oovXvso+mg9LQFuIS7aEY7mo7loadLf36KW/zEOJuQHUDGCIbohzdTTu8DHrn
WawKiz4PxlnCodnFaa/F1ydifR1keDCx3dWDbSUbbLRDDWV6J+kH1Y4jtCAG8vf6JwSB2uYRxXOn
5kXRzyRyNuSVFhfnwrPvoLrhr0EZJv4euEM0Fy7YqIVtQ78V30kN+muS5gQaJmMwm/nTmuVgaO1m
fbcBvwgwPEZYz+YkGwxGonoaorr45fSIYMqv1U52jhuBQ2xC6pehf2xQSBwpPlCtgE3WqxTD3nbs
62t6LTr+cH5covzfKhOSOVoSbEC47tf8AGnSZ+m4nzASTYDzaFkeSzrI2ApS/IVKEtRJvevGJHA8
m/NokjWr3a4jgdqq9lAmzm2pF15W7pVDRMNzfi3LUD5G69QtgWz52miGclrdKpm5422fmaEvLIfH
BUP+rnX0QsXG1gz5IXqAdsqd3kh/Cyg/kXU55Xr7SEb7JpWrEKqOnUd1nFOrtL5aenOzzHXiDu3Q
uHVdedamZwQ2tjev0PnNLOUNJYLXsWLP0h4US7AePMYYknUoECSLBO6qcdcOLM667G837b1yBI5k
bZ58cYU2ocg2J2uTxKbWMHciXesR1Ar0nh7TRd4DeguMkccJO1DGTO3eSuKBJLGd6wAqm3vPz89C
xlc7uq3cxRS0NWUKyYs01htyA4msO1UpXhZKb0GagXRUC8E8KMd2lX5KbfYflduwMMbHZTEfVaOG
jhImb4+gOE9dMGLvoRgdNNL4MFmgVxDVuSP5org2hLSGtoiNYj6lYx6mSRuVONzc1LASd2QQxRxw
7nc1DYk6NX5jDymEnas414snllCgKZjyBvZ14pZTN/nQrrnNxixGj9TRxUUT4JRmmtyh0BZfcVjq
2hAl8JlWGC6xKoYys+RrGjl1BkgFUEruvcExFn8c6tsM+uOuIddvsmT/lBT7z9Avt6O0STBjxLGo
P9Dy5pw4Euga+nwsnObUj/rj2JJXY0lWN4XijwtJ0f8SDUS1Ue1iqZlO5dIehjwzw3ZWn8ZuZQDz
tLlHEEfkprpr+vkl6YdjMRc4HGvnTlvao2rhhLdqaPqk2pm2yL/UgDKkWQuVUrn7DeTyFBG7eFKS
+RZSjWelyCAEnp3bqn+gTf0CfkbtQrn4XqPFH9kBIopp2xKPqGCaRRk0rX5Ixibxbam812v9pobi
VJ+li2sN+Z2uSg8Q361dXcsfVGgZknQJ1WZ8lJb1B8MjPplTcFTtuvHzvIdMomLcGp0V9Mb0OtPu
ae1zaPFITVSsDdCh2uF6vBSciTzitl438moHEq5K1hsK/4Lg2gx8ChBOzAKALfOvf0fgyTz8NpnU
Kh+tPokpRCkTu34tgJmiauNbRTV/71Q0uVNxGBpIE8pUitoEDTQ9Vj5e/+2CRwqPb12qeYIkU5EA
45LftDW5G1XJHQyU8dVBdqtyOdDZCq9/SxCLtuarl+FCbWxzqO1KQq3spVUSD7paOyej6Clgckdj
oSPlImeNBAgqiZCaemjP5H6Im0DxDBieW52t5+uTEJwKPNi1SVed2kYqIav324TCiFOknmMaO9ss
MCUe4Nq0ZFIBq8ah0CNtYA3GAeH1NUOxb13SvTNB9JHNFi7CNoOaCITwMiwWObNKd2nSuAngJ6gy
7tyzBItk8Gdbp9jdPGA7QJJ5bg084VOpPwMYvgeEFGTZIOv07xyaMqs13YBvA/F019zXR+CyobI6
ef9/04eIQPn+TEp3jPcCisCAeaRqR/Tams1RiqDsfhrMLqrtdqcKK9gTi/PvsetsKCIPSZyTX+ie
FU5K4pp9B2HUPrxuuIIfz7NjWqQkDQD1cBPIDG+VoFSnyDs3AdHQnGPn/eSU7agToC/fKZj8lqZ8
zx94ckzJHEj6FqsU5XruzhD513KXymdi7yyKaNm5O2/m9Gm6QpI2krW3qThBpwW8KigJ7rzBBcPz
hBhId5slehYRkN+hX3MA+SHO58O4WwEQLDxPizGKxlmsmmDhyzyUGxaZU/b2LXMxOReGCvtaSQmC
BOkTP4PQpwvh4D0gk+DU4XHYaKzSgusM75UH6TQ16WOh1c/qAN6NUZY30A18UXP14/pEBDkFg3/y
Wc7EwEiWIgj5vZdr+1p04x+S5MeSQtnXaaS3dGSnXtqDRQkq4+hp+m9oqnATcoAIAYqlyXypmmNL
roJesX+Pa3EzWG9omXfMVserTMm/PkWBGfCo0LrIHLlPcTnIk9sxOU7l8/fG5byjTfvSogUUt/Kl
dYn+nzntPfJFi8QDOYESl6pkHKRo1VqAoKu3cqr8QhvO1O4iRvOnPp1Gd0KrFVwO924J25Z/8V7h
IZ0LolRW9y1MIVqXcEvJAm7sQRJVORa/UTML97LKgvOPR3WajdLJ1ojzr7J+rrq31uCRNzu3WtHY
W6y5OL2hnd45ZZ9IYDl2rlR1rr6iSQbdcXtBxNo6KVyO7iyQQdTKEnfmGpQu0/GsWb/N0+mtpNW3
YCno9/DvJ2jVFBlTYFU2EtAMfIRSOvSAW1+3WdHycO6+rhD2GxlGT4bclcq31krdSXv53uCca/c5
kuYmjuY4zyYI1AL3It+q9OF7g/N3WLmcgCXv09hO7qYkXiBjzdRvHqQ658opo4QtHRRXkRIM7Tbz
QAWL0APg0Zr6+PrvFzy3eMym1dNJYRMSzmvj+GvxuEGA0tz0WqzR8Od739gOlAvjT8tpnrQZAg2z
+rsuXwugQpLqvYaC2Z5WncB+PnMdF19Y+tlMUxUEvLyfw5FAf3oE4kErwUO4PgXRBzj/pYXUpEO7
iVxZ1KdEC9GuLHaccaeCqgo8mMdqFmWmZrBSYDVporl13zykhX1Ad6jKX1USSFSPbQc3frWQDkMv
/yZJ8lwO+R+tnGXfGKQ7QpC9GUwNfaDSYvZSIPW8drCD1klYIFd5MEzabwei2r6t2TcmNQNlrstv
rg4XHDJnlntbSZAkTOQXW8u9lkGlBmJvO0YqWn0uPCgdpASLciDR0B+b7g7NsBxl59Gz2eAXp4vG
BwddAnfJoCQy0FhJv7OtLAL6wx3JcwJsaNs5e9A70Ye4QAFuiZZWC1A/zX8sHG42QZDqhJSNqrnr
w+rpITvWhxq0X9TFoAZ23WwFYBObx4nWDFJduQF8cR8oIRhm6+A2J91FHPTWP1Tf5XgIdoiHjDpM
Q5uAFQqYhXI0rP86rfMkZW8WosG5+GFU1VSgUQOJcsAibCDJpaqR0Borz753/PBo0UlelKRiSP4v
8xLpju6S1Tx1+TcvFp9OfxGdZujFJxYAwagWane0Ig9NokdLv3c0C2LHp1brxfB91kya0cI7puo2
Hw8mrl5tH1m7xU7Rs51HjapJRZNRQ8mtD+gzGpPF5mPnsxvpNX9SiDe+g7YLe8qZX4R2cN1wBZdj
HjJKiJpsQDy4ZfFhK3+XdufR+wmy+8LfeWyoOmWlNJWAEXXh8JZnLnh7DarQaeh4A6hwtTsHqp+F
e9wnkelyXt+rUo3cXIFKYqa7kqSFuaL7xNpTGRIEFZW7INgqFF9NHece2u7Mbq61Hwb+06nrEQjG
w4DXazl8T8XJ5pGkNctMRsHkiqZZ9SutA3eo+Ci2ZoLXt1wwFx5Emo05y22lJxH605ztUvWkDiqJ
fYPOgOX40qOd42zsqcKJUo88nBTN9FKNydtkPNmjvyvw8sLkyIDBrCD4ytBMzq3v9u5Yn8b1hdF9
YnQuPJRpDeRToEoaWWasjC6cP7C9zodiVVhHTrCBWJ2gBsfhSUkhiJN4nbcPBBQ8pXm4KZqWmOhP
iQohceZHmSr3a1YFiWYeO6tW0MtL/1DlOZqzdsd1RcijzzW/mG07t+1Ck5VEUrHcFE7/2q5AzNTo
+GEtfUy3pj6JLEdg8WihYlqDi3vuvS4tKn5M+Z/Uly5xHM/Q7d/XDUsQS3goak4m9N5MF7Cv+8eV
Qai8qHaOV9HI3OUhY6MuZQQzZUOMZpfEeb7+i4XmyYWNoZdGabRlhA3V28ITpBhfOpCGn9BSNKyO
me/4gAvufGz7tV9ZJxdEUmnUoUqOXIvxZLz9X3u8wTVSdMfDIe7vZfsFa8XDUe0Ssi99BTNMN+a2
nv7KlH5PsFhwAvLYU00207pMsFx59W5m5zLJADl+Q3ernSUS/XYuraZqaYb+I9t21KDvP1lsJysg
Oo142Kms1oBGozMxKOc4hrY7of5McXP2F+j8YQOGCE1vNH/eKyKIkC28MKyELmu2Cuw0oP+bGm2J
g696tYJPjc/Quf8egcuWt4W8CAFTy1a0WpORKlw+SI4uImXv2o3v7EFCBccqjzhdtCFpJAfGBAl6
dMWb/NY66qTe2W6ROW2OcvHru9GcZGnBdrPqbnQ614ImWEnvpnlPMlm475x/23qjqxTYqKgjDjjw
BmQLR+1NNc2bpi7ulrZ6Vh3pAHGdSC8gy2gOFXpnmfUdeHG9x1hzA6mCPQ1TQQaAR6XOrWZBkgxB
LK+g1UDL84RULjoEIrGeT+HQaMlOtPx6WdF+/N9lBZsdzAOCSaMQE43ZctCk8cc0ZS8dgI7XY9nX
dmHx0rKLlXaFVgFsoy/xZN6zFTJD4feG5mJAgnCFdl0tibrkkS7/lVZcFd8qI1k85jRZS10fVxQE
FBoa62OhgJqxHCsoNnzvp2+rdWHP6E8ko62kA6oJiFBLRzzZeUcHPv/66KJt5Xy9Q1sjvZQwerEE
RfMIfFAwIuWcOHvtFb6OvhYvGbsSo0AjcNhNX/1JxmdrT3lO9MM5N5fWCm2tNCy7PeM5qZfF5PVV
/mym61s3m87O8oh+PefqkkVVZkP/NJqy/MYs0Qw9l9CC6vraiwbnju6EUANUTYkAYHAeQIdpdrIV
Aj/iIZ3TMjLSrEhXk6UNCmc8q8ALGc7ezxYcQxYP4pwNkNLyCS/iyZuCjfFQe1nUh6aLiBgl/p7M
gWCHeRynvjKocRTASRgFukyjVSSAJGb7XtgQ/zDbnQ0WrdX28QvvAvK0XsfVhv3To4VOpsy8V5un
b+0vj9ssbRmdNrtcipT2Pa9/W+vb98bd7OniN0Ovv2+aAuPaJcirz0v6fn1c0Vpo/46rNmu2JCbq
jxM17qs6u5UzK0Qv8J2fLRqe89hsk4IaGMxSKd8ZCTUwY3T25/pPF7gSj9Nk1LbR4KxM4rWpAHZU
/KRJ4+tDi8yQ81K7s/vcQruiaGWvVRYQ0LBUqCDn614pX7AuPEgTimM14HL4gEEGIL9mT05usz3t
z6/vBxaPqLQB8jOLFCAHC21CM3ALpmJr+/Lc5FagGPfXl0iQqLR4YCXkxEbQGiAKbzbexokkPrPc
T2JcUPvdn71UnOBxis6k/1roNKS0zzVw2/ND8ThRdzhsymUA/umuDbUhvL3p0fGLu+8lgCxek5UB
uCyhuymKiuhNqb0MiQkqxvcIXRaPP3GGIqsVCYMD7njXN/RQGCTY2RDRtnOuTAERLVW0TIx7aKdK
jn62aHXvtMYBhTovy8BdVfvAGCBTskyvJUueshyairUaUk0+qEaJhotWSOl3b48W5/vTnEloKYC5
mi1kMrW29ZdiVd0xbQ9oPVlH16ctcFUeuqLhkscWdPqMS/ZT11u3r0ZXtvAK2Nsy0Qe4WIAu9ZnZ
9wBRWGg7i0sH4KwVBd9vVc4UDN3w+jQECQSLx7Cg28g4W7KWxNsBu6jRFLFXdlQ+NvFxtL6gM5qy
fS89b/F4lhYvMYZmnojKSOGoaLczS7qvpc3f63MRrBiPadmazo/1hvYhxtOisTBHH7EEmmkW2lle
/4IgfPKQUzPTzbqoAHFUMz3WxvlGHxy3tted4p7gZOGRprXlVLWDBu4R+nnL7rzKHnTzdhZH4KU8
wtReGdorUoDbCPsJ6LaKtt2sGsB0gtx8upsh+jqFaPF4U1sZkjWdMIOtisTu5R+Vj7zBr+Ks+9JZ
hvSLckaq6D6RXefbVsX5O9TbmqTSsSmGhDMt+6/qfsx7hFXRfLg7uZWCzNAPVhoXPTTI+slF9dId
rQL8S1r43RxIa4IeXubO+070Oc7nVZgVQWV2Q7AMhyKwD1MIW4v30stfJ87REfPfI03X0IusazeE
rv3amQF0Bp+a2c8ypJSgHD3Jg3vdTQR2zOumrnpNabHZ8Yier3WvA2i814VCFK947CnIj5LcdJgD
C9ufW1uQJLDfgabsgskfvBE6qbfl9942PAiVFM48GxQhPtV+GOpPZXhcnPfvrdAWYC6u1Vpuqmtd
IFRpY4T2224KEc3rIwtCFI+9swrbnHNp22P5vKBB7wiyxVbM/97o3FnfSWqvl8ioQbe2PyQymo0Y
axKVMpDx3/sA58y9wjKgnwC2b2D87Hk1UQfbOepEK8P5sk07EOg1YNIg+unaI/WJDuL8onvXf7no
YsrrJKqGZqOU2gFOl7l4q3pFsMbZn62ErvzsonHniSCYBY+sK1AvAWxl24HxTaYrSLd3hbLnuKLB
t8BxYZbQyIUMMDCTEZpE66CQTB+jtYPT/Kw0/m/xwOJBc5DkzdB3Hcs/er7+sEBtu0MB67j9Kz10
Kop+Gh55Ww4oDT/u8XoFhx4vkdipTa+g6xyoG9C+bZQ8zB1INnQ9moe7v69vuyDW8Yg6ddXGJp23
Mxv1KVl3/GTMd+KPaOjt7xe7Mc+MUoJLEwTmmjhdzDuWpTsHjWhozo/NJkvTujYAQzNfO/C6u6fr
qyG4gumc+2YthKlZoeNWDBHhdj5Ujt/VxK2qx+vji34358NdW2eGbqpJzOY50g3ztDhZcH1oQard
4jF0WkMqBzKxW6pp00HIggncVG9TQChR57cf5Vh7V/ZesYKJ8Gi6hio5qxnyKtu1e30ezwqEVXGU
+eWhvi9Gd4m/+a7kZRAH2mXFICN5aST3dHk0wacgf64vmcC9eDCdyRzdsW3sNsENMkkljyU3IOAG
dJE9q9oJ2wKT4oUPFxCfN0ovQJlFdmys6bhM9ke9GqgBz6/X5yHajC0cXjhaZ+pNvky4G8vZwwRp
5mam/vWRBQGVlz+EUnihJVXmRBnUIadnap2S9b/rQ4vWhXNhrEDWEED94hYIZxm/Gu2EoDkTVomx
4xGiZeGc2ZYnB5g35OjW+QQivbtkq3v9t4uWhXPjujVrm1ZwNShUm+kxyW/mPQSg6EdzV2hjXpVS
6SqQVtV3qbrX9wA0AlvncWtWXhbtSOs0roYc2tKjS/EImNoGmIQ7EDmvr4vgx/Nah3JPFFCrwD6j
y3hMJ4iVIJOxxzEUgPItHrxmEwiKVQTuqumtFSTl+tw0+gwZNuM3HQYJeu/L3WR2ZsgU6ag3/d/r
kxJ+d7PgC/dis66tq4ojEmovhyzOjtqjcoRizmnv2STg/Vs8sA29jIiUz+j8mh+2ZsEtOstvNwrV
T497ODOBu/HQNpOWRtWq2P+yrT2rfCADxJ5I70mZ9j2n4JFs6mCW6wpJ9siqcrRKeSQE9FtzJ8SJ
fv7/+LKmOekAZN6aoPFIHmYp5P3sewUZ5uu7LHDpz+ZqF5u8Kiwd8h4xVKGT30GuszZbz5r2yKWi
05kHsKFzEioRG7lDuSt+oNOA9QboOeiA9G+iuu1NC0RsFbU7Ny9R2YmHsOkJRSuJAaGvD5ZgzgLr
V566TjAEa5CavgGE3nfTFzyazdZoWncylONMB4COZWC3VZ+iw4q+9+4RoDItHsKmJqNaWwpu3k5s
3VXPA2BCfTTHQN1Wp9HXPOuHHqvxcqLRXqJP5PI8jq1ZzbmnNWyZTuZv9Fjs0Rj0sW8fDL2Omlo/
oV/gMRmnuE92Zeq3s+OL98Wn4VwYYFIYima1G3b2bvZTD3qhgXy/hNC5OO3FAMEZ8JmTuPyEnTBW
y4sDudsqNOQbqLKBSK+7rLx1yON1PxI46qdFXnxDn/J+aHN8g4Lt2uGYYSMu0qdkF1Ei+gAXCfp5
ritttpEgOLO37sYI1T/1i3m/vI9+fSBv1Qq9v8Rvpp2oJjjSPkP2xXwqvaglbUI+YjZpvMyKbxrp
w//j7Ep2JdWx4BchgQEDWyBJcrzzuLHuUBcwGIyZDF/fkbV6nV1Z2XqLkkpVEgm2z/EZ4kT8faku
uJzfh+8fj7aNpjJrQPbWSo6Acb21uo5Mu7ri0C7l8+c4NFqWwdgMmAbSr1YiEwych5CIeAUXepTF
1wToL+zGOSDNWNxAMoFT203eY91D6cQ3ksqqUlsUVwYXfl9Rf7CMc0JE1o281RxVxaCaxmgpQUjc
o3flktfedx4XVdwHpN6zAVKxlNllKAd8cdGh6TD4d5rPK2EbPIYIAC6Ozt7WfGqiYbHy0OkFtInK
Xc7bJQ7Mdm3710Q5Lxybc7ybndt66iuYgWeBhy5HFsau+fYLx+Yc2aZy16AaPShUEMXxpEc0fAA4
lxZRuVFFxMPxUEdXHeHJqv609qfv+8cZ7bou64tMl6nDU7XxkhKUjfIFAHK9Em9F0l653i94pnOY
WxYU5onALEuHwHy1PYrJ18VMzNrd1FW3L0xyxZovrd2Z8yCZAjdJh7VrBQvb6nmQYGSGUNrfDfrS
pp+lBbQ2rJIoGIM3T4izaLTgIvz7oy9a81legD5QG5gTZh+ctfMDhHiK+Zaf9hWTNFB4U9diuD9X
2Ok5cg073VUZRYg969ENIdLy1LrjMW+haTjPmH/WHnSQqOFfKSNfiFPoOYzNKP25aCWg8NPQjRGB
b48D6a/teQrFbKZdLcw4c5p3Lox3qxX3bTUmFVhhwtm7NmN/oVEOKsH/PuKc24FR18DO1K/l8wmD
3EQiCj7cg7UeYpqoNYua1TWD+h3S/69B0XMIXM47hltYZ2mjQrACRm7K1va+ui2ycH72itB5piok
kR0DLx9NSf0B5hurLUKaNIlcX4OtXlz4k4H8w67rovR8ZtoF2qZmlJTpkrL463e0kXZXHNWfbY2e
8x+WSL3HALOcKav8re7t+36q7oMyuIKAvBBR03O0XDsG1qTnKktVLEk4/7hJt/bjEpomW4gjPWAV
43x1rQr1584WDc4cR86Dvp8EfszcuomdFusTPp2k19Aal9bqzHNA6TygwYC6oGf3K2p7W9LLh265
FjRdevyZ81gQXFIAakHEutRpK6ao9tnRHEX8d+f05yCAnoPo2obTvG0tFNzHF6IxnAnVugKtoSte
4s9ulZ5j6GxMobIMw/2poYNw8iEQVlyLkf5876CD/N9mQCcvz8DsVKT+wQQbspcsG3Wz7Pq0jekN
eTW2y698622udeQuLdTp3/9hdaiZmqj6cZ5Kmt1YS74m/XfgiK0TXOsvXtjpcxydzgZlgCqvSHPH
igh9atjPLOwr+3zp4acN+sfr23TRplZzkQpaxaL5pTRLquDKXlzaZfu/Hz5DBG1UNpjPakRMGfnl
ySu9gktvfWa6I2TFaoMiDgZ/7N6EJJvqqpT+y7l4eg6nWzrtWPlcQO1yBv/79GjLMvTU098t69K7
nxnuKXy3tVPlacXro+Gp1KUDiJfsK4CNC1EFPcfTycEiTMEZrCu1gboiss7f84HLRq/cqEiuYawu
fMY5so5ZAozJ8nTui3mvM+gWBv5dOV+TErv0+DMrbgZ7gVMDIbck3ypgIZ/e3eDajX2hY0/PgXRa
g5uwNBDVgRYSzh8RcGIfVWqt85TsvDceXYvxLjijcwSdWbFJATmTpYghw747caP3CecspOaDAb68
vx+pi3t+ZsV5mYNeS6B3JkXzKugE2ZU6CGuAeuvC2AsJDUUPYlkzOfq8g7or3AfAfFfavxcCzHOa
p9rgDmj1AEhxZx3qSoa29dFgJqh1oW84PRb5laTxgjc5B9FBzcCXfV/ztPXneGJjLM3XK+v350IN
PUfOtfM8dB5Dhd6fAnK3cL0Fz3MWVtNSQT3LO2jSf7Vz/SE9HPB5qXfoVF6LeS4dkTN/UDsM2pLc
RjXCCrvnEZcVqNVf3Ptxexqs51vj3ViLGIyQV+eoTl7yD/HqOb7Om4IqY5B8/o2IQslyTeuo344r
moBYNwvLlyuresGGz7F1GZ2h1GHnQLDfEBXqIpSPZDWsIUuw6pLse/kBEc91EtwL4dw51A5ynmXt
FCgpcBT0rZRu5uQkynQNqHTpY87ueQiBzl6d42OCZddoKxrMT1StrhjwhTNwjrJjqFZYzKqLtFJe
GwnS710P2j81998WHby6S/749z25YKvnkDsIPy7FpACtBCnFOhdZFwZiufNpC2JS0GeGfe2kg1BX
PMMFiz2H3rlTw2fNwC3YAPBudMY3CcwrlD6Xsp1zasdWiaBZHIX9MCDDW22b9sdrX4ZyjCzW3Gnj
ucxQECVHVH1DhPnhWK3+voTW7zbvn+znLLKf7QxVvsIE2p6yB4bquDHbwdbiTRXOLtnVECMOe+qb
mENTTghZ49dJkDnWs5JH15Xr2lC3vQH6DI4oJuyy+d6GyjYRuYzNdhGpR4VYsdkFFYKnMZkx+ald
LM26LSbMtjXjnUaQ1o95Hc0Ti7oFvI1FMe6qQK7Kof4OPPMh9wJU1SBArJ0GsnzHum7upFXsPK99
bOjShMh79nrfKvfe1y3ehKo8MspWRr1v3w62eBIiFzHlWUSMfMty8lpLN9Raf86e2IocifUCjA9r
3DHStIBC2bLSWZ64mbuVdZsyA/Q1U9arsOJubNP+nkAXis7Z9+jIz27JV11QdaEqsV5g1AVjmWQh
gER7T47p4A7AK7WOHSoJ5liW3eXVcAwm76XP+GPL3C3J5o3ZGX4EeuZVNbS7rA3W2hCgSep/BkTh
gOTdVMP0MpkLWtCgcC4pi6f89ER/I8zhCdlZ0mbVL6PJ1/Mgtig9ep5IxKJjRE8bXQ9t2HgHpQNz
nZF2742okgT1SQG4K1cDgz50tQ76at1UUIDLQFDSfVFcDtDKA1MG0tcWNKBabi3irKyJPjqBlQBJ
eySN+cTLf0e5T8/hk6aVO1M2ZUjTzDZy+Lv+d8OI9BwvOfPJaE7iJYi/fkAoD2ZII0ar8UpicClg
cU+O8B9ph1t7EK0xTVy4T318GpkQUKqQK35vxvJf6ujRc7AkoFYSAoNNkQ6d/7J0SyKz4K6yms3f
HcEFX3rOzelNZFSky4DF7P1N3nk3tCMvamm2yqzjgMhfNJge/v5TlxzpWYwQ+AYVXT/zlJX9W+VZ
K0OoK7HPb5amP3iz/0FnLlPlZRyQUkOKMq5G/7Hs3C2ztLprBii9267078BLXSOYA+eBeSKQzvQU
k6DYY6xilYEpaWYeqKKrIVoq71Ao5DOOltFg2JhZM1DLsYDlbSdTbxXN5jgv3fxh0XPi2+V2Mobb
YnJBQapEOvfdq9U3BxTDb2hjbED1dOXEXVjBc07GyutAvs3rMi1cIC0LHl0F4F9oLNJz9sXA6Ok8
IFxMwS5zxEnGLGC7oem/bcfSc7JFIl2uEIqCPVB+mdOdFbxM1xjgLmVC5whRPdYl9BoRELAD2p+7
NmoiEIhAK8ZHre3/oVC4ED+dg0RzD6qcc4aeMtjVvRQkNkdBnCCp82uibZeKh+dciybuMKMwRp76
744X5Y8EfRQozscWPfGinPRZFLpkV3txJ9v7g92cg0eFDy5gr7PRQxHmru2aQzXTndf2XehZGDXo
IDGA4kqobP9GcPNKTH0hyD1HjxocKgkmxk9TwCVj2UBUe2oTEK65fIqI0yU+LSC6fnfF61xIi86B
pI3hm2MJdZRUTYhDuvnAVLf1e6sJO07jSfpJI8xPUOk8Tn7zU7q+Tjpr2dW2eztb/rs303Xm5zuX
ZW9B3d4YBKlnNXmhJbItiPs3no0d6o05HJR9NJzitenb1JNQlpOtTrTVhTX0CfKhhr6YXgV8vpOG
OM5F9zNInfpVmzZBEftZvpbttXn239iWP+3ryYP842qq5yIvzRHWJlv7ztZeFhuuFVE63dd0MULe
mqE/qikpoJvTgwxgRvSZCE6PeukaqAn0EqK5I0uhIPEzFebBHP10UqWAEir5HBv2jn5mnWB++N/B
66lzVmVzzHzRgyeQf/ftRgfjmrSH/BrLxyWzPau0sXzskJ7Cb5YgTiLZdvB/EXEFf33Jc56Li89F
XUp7LkuEtz6Everqh0GHE1qOm3IqSWiVFYSkfPsAUtbdKIYr9/ZFR3F2m/JRu74wUDF01lBUQC0B
rJFxn3YxsrqN2nqYotleZ9G6lKmc42qNpQVgtHSBMrPW/pqspizSnxjduRMiWj7Y7joJ7CVvfg6s
LVpQYdQLLdPsY2gjsgLqLBqjbg8xcBYCMhxf651cAPCgffHfVpKPJQjOJlOk3UrH5jOwCH1cPwCb
nPihk9CdGZeoWZhZWD9dqzheuMLPUbeO5XoAf+Indbc2/ZuGfPzdzV2o4J/TV1p8sJntnp5Lyw13
XRBBtkcyOIkeu2s544XL4hx0qwe29DqzRMrII3AzlrPq1ZbacQcpmXJKvZHFef/09++5YLL2mT8o
eG9XkLIrU6abT7nwGxAc7hd2jRPi0nKdeQQB6esuAPNP2tFuOykBps5ulQfFd5PZP//uC84SbDEX
s81GJNiGR7cSWaU0u2NpWVccwIVL9JxXsp+8oXFQ/11XctjSZdVThLSDiLS7C6rjAHSrWV4jhrtw
aP8HozuZuU98oBMo0um8YHvqsSuVwwsbcY7MZRDAUtIFjMmyv0eIytQ5DZd80xSPf9+FS88/M3HS
auWIkwDIQsbPzvO/ZxRItay/HOOqquSFUuQ5u2Ql276uDDRJnbWLogQwEEVkbat7AsTX/wF5uWB+
52DcKWA5ojP8DDsooAE0ZDr6Z4hVh96/O1LnUFwfpjaT0zA7Bxux77uoGGcs7m1rI/1gk9dojTQy
9YjpXslnLmXQ59BcqfDwPAD4FOSy7wYqDt5JhcjMM3DjuhCXy507h1XfRQO2NXDGUa/egNnu37nM
cyLK2Rj90ZxQrzTLbWe+Wu0nOgoE4+B/P3mnE/aHEOwcuGu5FZ8xWF6kDVrQyCvlvaaWH/FKraU/
HJbh2iztBVd5juB1uj5z4GrA/dt5sUkTrTEcal5j2Lt0859DdjP00IlZYKZgTMyf4XhKriBKFJ80
eyCXXFzF615waOd43QI83kxp9FnbTpAQ7FurUZVfmdt+jb3cAD6Hnep7dQUEcmF3zrG7YnKqWSog
D5zGeKd5cIt636cHIriwIaoNnapK/n4MLp3xc8juuKhB5BWoTOybJTlFM+wRLi5aViqS62uhzAUP
/TtK/Ee8Xzae7ygDMBBr6sIKeBzycOX1TxfuH47xOTaXlxy7kv2e3kKz6lbcnbZ/SvQqi+jLdbzm
pQ84u+/NxRDCREsnHXIdZ/qBiWttiUvx5O+N+cfaKFbwIJjwaPfmpCwtE4HRchbJ1Yhecv2+/Coe
rqkc/T4+f1qts0tf1+DpkPo3fImUW3H8TNooT8i3eNWRt22/g/9DMPHih52lAP3cUXDxoHug4gpF
8n25NVZ8DuneeTCTJp5T6+0qR6UbBKdv+MO3neN2O+7b2ahynpZFBk/N3edclNBQsEZoKDcpGum3
7uC/L5Nzb7FBhYyj8G5UEwlHR714Br2pPWvP5YBuR+5Fhtl1IS+nD1oERyWIsasd813KxYREcvBg
GGUeZsSJBz38qqVcKad9p1Wz86Tz0HVkv2R5H1oB1xFV1WvGrRcj4wRJdOeEvMJYVY1jdIKVbw1r
SNsGzUjrpWnKOVSFscsmlACrlj7mbb8hTnOwuxadiIxGQSChIdT7ofCLu1Z1KSTudoPTfzU1cWOP
aPCA6g0fLAku70ZF3M6QIJjESufcfey9cV35y7ElJPJK/mkucxDOLaRZMW6XWPmxLOkcuu50Uw6Q
7sgol3FjQjvHre6k3d4K4b81JduULD8M2bwThnNrNu3WIfNaLOTGZwG6uQtQ5Vq6ycAlBGYCR2NI
Tae2WdcRiifb2R92pDCnyG/ad2VO257Nb63iT2Nmfi6muB3c0d4FwG5GJhk/IIn3ATGrcq0d85HN
y76eyzEcZrcNzczPQmPCUJGD7poNddzQ5BDPLkiZjgWxIl7TIFzIsDPtejXZXhcWk3+obAViZ7Os
70pOvNhTzrulybIuKX+XPgbbhS0ixMT7tpx+mDajwLTXlpxXgV9HYOL7dmfvoc2tm8wYSdS6ApeC
+ZwN3lZWp5a2n0GSpnmy1ZiFvlF/lbVhxuaCbo2QxtGqygfR5OCQz0ceET4eM9+P6sF4kpJsx3F6
Ye2yFm7zOvv2L7KAOaf17lhgfFLhBolp+cWq6LJNYPcPZe09stb5dNt8F6C/FFpLF7OxfhjbEbjt
2joMEDaDrGGZCAuXlAEOO74YO9ADvGgDjLQUrNwOmBfXJCCYxxZ0tYh2PYIAVENVsWBm3M0ogSlh
pDXHyWOVfIJ+5k6T+gfZwwGw4Hc95iN6P9PtODpL1Cq6AbYdzTbLg+UPFvQIxvuloECKEflV9wwj
wrN6s53h3l1EzIrydoJm3OJNt3pA7wd6WWFtSDzSrtdVQ3OoJ4/xMBV3wtOflW3tjIYfWQmBFGNC
9jv64hkodgAh+mDruHy76PqnsLwX7gKm3Gb1ezfnKNk1Sxnivz8Z1Tdycvf5INxIDBkUrN1yl9Xe
nT2Mq8Wgu5GVZogTd2DEe1yCBnxCwt2Og0oEiqqJBuddb2Q3g49yRqGm0DTHNq4a/TXZQyrlSbqi
/LJm1sYLb5uk58KJek2/mg7JO9Ba0SzEfdAtr0XnfNeqgNS1+8Un+hHQ/kZCVC0qGjpF2p8hiSpk
NFf8uRDZkx7yD7MCKZWkcj2S4d3pl2cStBvHsuuwMYDfrJe3AmCRSNIAUqrC2BJUKloxJ4WwVnKY
1p1xanC2rA3BmNiGEmwLgRqhMeCodZFBVE/PaLtZctNa8lGbJdwQzpozTnvg/7cEjThmch1OurZj
l3dPbst+SD6gp9jvhwlirg4p7pgyViAJraK8c1KAOm4mUqynEew2FJfdqrKwlxA7nIlE82LUfOdm
6CIPJbgE++IwWOoD7M4MjU4rzWrfiSWtUZHI9nNQgVpMyDwcpf1ZoC8c+sxaIsseDqVpvEsr9+PR
7Vdc5lAiJeo1o9WraU1lGvQuX4m6/TV3UJbV/otjmVHPl6Nt2cfWLda6L1O/RNuWVtlbXqkDn3IB
sHt1XzjqxwZpx9Jbe9Okt4uQt+WUP4kBq2Mq+672ptVoZCJ2K6ix+/yJLmPaB3JNHHmXEb0yO/t1
YRJu3jBWrKj2si8EdJDySJbgFGOi3eEVcCdo8GINCr7M0B7+lhWHWQ0f0KR5mFr+bDIz4rRi4Uwh
Qam5emZL24QyAGM2ay0PuhDmgZcQCLFI+YqcL+lsKOoai0pFna+zvDrUQbnpi+W19jOwn1rHpbTX
OmNfQ+sdMPu2dQo7nurexe/kO66KJysfj2yqt5XdrFVuogqOFjzaGfdS0C5CXFeFtZpWIJgRkdW2
fdT17iqru9e8aT1cskXKu3yORMsB6eijwCct2Jn6Q2m4W93yI62744j2Qc+Db+b4IHMn4H8uKFpk
8nRIxwzCjwO9H6kVhGK0P4O8uFWdW4TcsNsw9xlQ57N3b2J7vabf6x59fogUrnIzexioc5flJF0E
dF8bkB6tVC1X+L6HUvn2xnEwKKEh4zF7U7uyPW6EyhQF9GABZrDm0Yw9A7ci7rm+oo8j9V6l8OKC
s6MK3D6sHSeFQO0+wN0U+IMbkiFHujuNG6sm4J7ot45nHsrT6jOW1qMHarTgqxyXH9nnx3YGqRwJ
aqi5VFk8jVNCF7ZlmYFeP/1kHsFJ7BAJCKYiME28WDmwAIFAM9y0j2KcO1DsuEZoO1MZgXLtSZn0
mXYwbu6UQ1zlX2jMRqIbjybf+Y5BMCbA3g1q7xY6/3hZ++BI/1mAsxbERqjOMiD/Foqmgs6b0HOn
F9Pv9BpMZAflqBgXauRB8wrkjWW4aOfADYZ5yOA7EFqHQzNsDQJ0g2vqPREY0h9Ol808QihFBtlq
ttuUzDy2RCvSBfZm0vpOuf6AWKeHX8m3hYPhvW7gsQrIfe9JM+6ZGew83IphgWmHuKiwHqocv5pe
4C9qXHDI+B1Ik/A7U56IzjlQpofQctixmqbbjDGoteZ7SfTemNxfvJF3zCo2vU8j07fglYEhCUUb
3NGxOJjcfc86fiyZf6iF3JizghNr22iiTtSoBQeR8Wnjg9GirhY7qWtw8pt4GhkO4wKL6Cuzid3B
xSSXLaBdbFshUYg9hqp6Ccj4NJK8jxbcStFcOPsuAOit63UbTpJ9GKB7i9paO6FkTVoO7qdo4ajr
8jZwg10jKeKgxtzXLHvOywCQJdLfOWP9OFHyxT3/OXC7XcB8EfYFxZTqwLc1Hb76gosI9/sdHNGH
2bhH1QGjKCTdeIu3ksUCtajFb+NezdtumjaNq3bZUK9cSOq2hL1KF+rbynkeOozdWqaXElu9ULdD
SNksW6OHt+PqDUMoHPdMsNcmS9FtHGDyzhxlS7GyO5YUzfIs6+EIFudDLms3FlP2Q53q3W6yz0J1
B8eY6tAToxW1bL4fERBAccN0wiAgX3kGQoyyXNVslCu/UMBT8n035j6uuqyNXZ/QMA/8J67K7Wgg
9IZ0ddgDJqJdFqvJ8sPZaI2QdM3a6mjqtTMiiUEkaItDByV/AaHUbhnNV7/Pvqx+eu1ZdZuP7s0y
iB5aHPqtN9Gv9W2IR7MODA72rhspgJ3NDXSjdtK076BP+0hkY4feDGHzWfbvZllsRDCpz3KaeQih
+JhJEdThwFFkmU0R+bqBAnM13oxNBxVmQ+98tBFGCC4nKJVw4HnYlmNOT/nyNi/qJoLCZ5+oqjxo
SycTPEG4ZIpEVW7/qj2yNnj7xEW1dUzxQIbpOI7dQ+Aj5h9JlnSAKYNLYCmjsiCg0u5fVZahgQot
ED1ZIO/FRDORUdN1h6ar3yCNfgMF5wNQPzcYYtrnmbfPJDkww7xfMvvGGpstp2Md9kKuCxbYITAS
+zqrV6B2sCNRkiTTw507We9eAK8l2IerSAx+5n1Osq8ZOKCQAT2FIce47YspLPX4llXVvFJAscdG
UzCMlfHbTPg3/WSFTmnGOWaHMQ3rl5uuU/ec2lvqsud8Ls110BFobbnVOyEwtwVywXgFjI7hxZI2
MBDcMXnLbbFsHMohm8RTc5BdOM7iZfTY4yxcJE/wdohaN4auwUhJmzRbqicoze04zDtsc1A8Cq+v
4sJxXqYmf1zm2Y6cGpnMUnZfVj33kckHUAAhaQwtz8tCd6Z+JLgNc7eCYz11PPRa9ahs626UxQcE
Jo5+4W/cZTiOVN95CF7tYQew2zfxysTr65vZlhhJ9KO8cvcQwmiQsygat8u0ooSD1TZAaOCN3QEN
YpCA86NH62OVd/lKWd1t3UG1a+ysF3RYlhUXxbYWajfU2gvtxfk0/KmI4Ho/AkyE8MmtkCQ0q6lj
P1mlE8s3DzXUNsK+DfZl5feRW+fIqSRJEQUHq5k5RwsyVaGgCp6UAc9mANTQILzWVStWyuC7UjgL
KGArFQ/CXHvtCBniXhylxIglnaOFGAeh6Y0XbBtVMuyGe5dZ1o/fqjHUHVyuYZY7l7gpTuNxaK1f
o8XTppk39SiCkGT2weu71MkzCOkN7GDLOTb6xY7sAW9qDM19oaCX4Nsy4UpvjMIBnYIZbGnJv0s2
vrWF/WoMPUkWglGyxexv/ByYfafaErSgc0oS7Xhrqfy1qII4qLwnyfUNx8sVtb3yx9yJyOkKWgz9
ZYjs1Q74E2LL3WBVz9ZcPgUdqDW84NB3ZAO5EhH6HcYn8uW5NJBptLy4p+ayNhxkr0Vh3Juj8zoW
7LHUIqkanBXDY2/Oom+s0l0xrZ4VFzfzgj9df2wadQvC2CRH0DYM3c3SyS0y8oh34nbRXh1i3Edi
DcrH0WnorVsZYzgPPXB+2uhCIsvEyOx2NaKgGGMR37lHbnXp/ii4feG3H2p2a1ApOl/uMK3cugPt
dlU+EW1+zW32wSn7BhM9x92Rkag/8dctzPiQ/dTHBgv8sLSGn2kGgI0Wg8AUcRMzBZSI4/sp6xCA
UV6q0Fysvd9Wx3wwoOI4e6cCjR/R1mcRk+pRQyAOEeSd6tSedCrbmXM1hRMAeAh3Ang1q9giWThk
PXL92maPlm/sZx9AXrYIxIRq3kNTfRUU+ca2KXjqBr0GwGFVKPNXP5lttEjrpciHO+BLn4Cdwtgb
GY++ayAX7VfBgIxO2FGfozDhgYiDOPPO9/s+YjXvYttF2UT3yxjVhB68U8Quh/wxg+mE1sSxXAT1
ADnNe9vtU1HqOLCoFU9B/dY3SNswWU5CjOzS2CHeGyI8qPu2UC7yv3uXbNp8XPXa3mmQ5ISd3QWh
1ZtrVzcjKk7NSrkykXmwI2gzhmAJSBazhfAH30l3HKJ+HkFMIpDKoPAlAvrg1PrYlRYPxYRgqvIP
xLazpG5wMygks1NvPkJSAvZnsCfpAtKC8xPZpMyi3Kdb2zFUiJf5JYJqB2F0RMEe22iBMDCf5R5p
7Vdr4v6qA3E/EOunpOJr8PSjpubR7IbHRmV3xPWWEHnc3gw6+GrrkVcyyQGsa0oMkU+s/0BibEWB
zXaqVRu3N9AiHN3PgPorXgU7ZuA6xwzn+8Rq+JDKfvC5/nJM8lLSer0MTuTR0PU8DnsoHpkBEPIg
dGyb/iNDUmvDYqMRY/Wd7hNZGd9T77U4RD7wqYV8kCYL/Z7d5NqzY9NROqY1vS9FE1fdACxvsK9H
9zggzgyaMUtcF/k0E+JOugw3Nl/b9QjCLgDurba5taBnHVWy+i7dfk2U92LjbizK5ZuVX33L7gsP
FUXoB98SwUpoBxZ9xOV435wStyK30xkT9y2sPESezKO+dF8cXe19Sz1wS98HrY/mDMA405LYM5ht
EVrc5GzaDUXz7E5BoqxhbYKghElnNdT5rvfcu34wXzpG3lrHWrfVsrXUjFTextrmcjmYmKRFhPLu
L/MN91XiN36aFXNqZ4h9WbVqZaairiV7zyg/UdE42IQ9omBy8OreRuKafdnU/ChstfWtcQZdsP9M
DHh4PdpPLTVX9Vi/MBe0D1bZP9LBfCIl/5ESjMZ16SeGsdz6fb3LECKHNlJEUVjHrJ1kJEzyDhZ3
+JwqAcvyjcVYERIfaaFr/4ej61puWweiX4QZECQI8JVF3ZJsub9wXGKCFQTB/vX36L5kkknGkVgW
u6dt/Wpze8gMZqwgNxs+F/gqxdtYN49irWTYrNUGu86Q4+V7b3NXfemK7X2VbpzZHrS7JmllVUhl
cfGowaidbZBZV4GHbh562ewbI/5pUb+rBVp6R+1GogCKZRcu8F4X5ZEF3aG+H7L3CS3LHsmUHiyT
JxwbkEtnlwoyLTfQ50D622AY9nmqX0wJVZzkZeQ7/kF07NMODPMW0BUaqH0PnFqvrAzzto26fh1C
rtufvq63rOxe9cyuKkO1RYg9n6pEDWuMhKaL6/nXfKZhg/wIoKAog1nQPTgyuKKXPcwNdgHJyfmm
QJ9qAGgUUyyk5c/ZohMH3nom9MMiIVqx2VOrx3g1zTekYa+mDna6TunGZesXnKkv5egfgLF+LKWJ
haePlmOKgeBOTd6FF8MvlMXvjePtlFgOWEGwr4gFLJwDrFTbtAD+kRY761b3nqx5G3DmoFxD+Ghl
VK0WtXsqNpMd34oAOoASzETI0TJyUuwzWaFNTO+OeUZ2NmCbEV0fiIDHNR+eg0yfoZtFG57hS3B+
wWv9kHnTi67GELIvGkPQ+g8bNJZoZsG24QQYpfucF5WMLG9jkxIwWz15MWB2I8D5+1oVr06DoSsF
vpUuVTSY6mTVq8nSnS7hYa/z3YgoRoIlKZHMZmgC6bFtqk1QAVTAuYU0vBhr7o4Aql/QMoe6lHHh
8N1qVDJQEdfLsJlS93kF6tSM5R/61ris9MEH1rLiD9E0YI0rTs4H5vQboKuX+2YNvrSxW3k9Evb4
46TT3VjTTVes6L2c7UomZBHz7Kx5uulUiefJu/ZpjUNljpoSjcwsfyYZHHqv/nBKhBrKLBGGJxLA
FRrkbi9L+uBJ8SkG76lwyZvRyAehOjH+dCy8Jqas2nUVEnykC9U/6kGYNj3u4cT2YpSfLOujlpG9
ruqt22NnSWW/saH2YaR+FWrwoBhKx6Sd+rOnxVc7rUdqzX5BhH84mvqs0+bac3EKAqPi0YV6L9C7
tZn/6tpuNWF7qC5+WtHvSC9OVW63aSqXcCm899LgU8BYhVUy6N88PewdrPMRRf7cBP2l0EAk0SKm
C70MuR8zByRTnb4IPCSBbo4MiYUjKVFjV35toZXM2HhKuxSZJvYM9M0AeaWHbAoS16UuOuZml3F9
GJzh3TbL59ygBWELRZfUkzAwzo4KfsL2WYCOAOKYnbbYCnFFltuPLF+AdmwKol+qGgdar5doJCjg
2XoYOpAROcESMmJARkAaY53mpeEYh9uOIgMqPyiniSCnjs0QsDteBiK7pm3UIpSKl+OurqcEmZhb
M6/jXqLXg57nG346FRqNdqxnKzwvngjx+KOqeA0AUaALNHiRMr/p/rcmGGTbNEZrc7IDvpTM8vPM
OzirET8EnAzy7XAeEEQEvDEirczjRoonx5o35etvpzF/OWPbqrEUeCV7C9zikPZzNDQBwibS2BXl
H0WBrIy5LiKF5qc6l6Z8arz2VOhhO4i1Qzukvgfc8GQgYi+wfQVjsMSjO+XfXsuxwrfbqtb85EO1
H6zFLyXGXt8bEs+bz0qRfZmTg1+zrUI/INVwKfnw48smbkR21KlN1ga+u+LP+lWe0MoUYcDrc1fK
d5imtzRADcVS7rKcX03l3/QAlL6mJWDETt4Kr4/G1OfRiIEBZ7RBSyB+01Yh8aZw33xPyKh1phga
JxdfpB+j0UMsNYa13s+OrK5hihJ75Fw1IQDLDzNOecLIvF+d6qUmzqHg3WZiqPRseatmcnEooBMR
gFQspRkieAUexaLg7AnK+l7Uj6vuLsLY7yXzPvkSnDIfEuEqR0rpjL3f3jzloRssNSIK5FM+2l3a
DzsGhpNr8ceVeuxbXoWBGMVpdNQRayHCLkUFQOSQSosMXgoBbIIDWxlp44VWQAyGdZD15GKTq2kf
0LXCx6bZLZ1hYSv79Nf2FYg2ZcDY2ClpKrCknADOl+xBMq+OatJ/jjBmhU6+2nDizdOSkx8Ijs/r
4p19hf17mOpQRM1Tr+e9radtEXDMA3kOJMA/r96aTADGJoXqGVT7MSAn1fRerFq4smzqb6oMG0Z4
JnbtRC9s6Pd4Tx5XpBlad9kzu5wG0+mNa2cZ5m7bJCuK5xI0ryTIvywaVbOgNy+mBIjVszcNPzYd
7k2x2hQy60MbeHBTNgzIvniqnPJSiD5kavajRY1/knXoSXED6xn5LhykYyLn8Wg9CyTLZo95Vz5T
t9+oqor9gN5cwPJJq3F9mWKPPJexdth3M31rppt9l/pH4maY5Nx5g2q8q+rip01nPO8cuX0+7gjI
t63TGYa9vQGsT8SFQwTuUjLF7gxaYJgQSrasJT5QU/h7k/d7d8kvrgtht1XzkUyQU1MNKhbKqa+s
DLbYLPG9+itinkjxSwzCnTquNqmZ9jxVQ+TR5rH21w1GoSWkej5k+Hi9ncdLNekjDdaNQuJoOZGn
pVw2XTOeqrWNG5Y/oNw9SZMhFRY1pF3rQxaMkB/L9W+aTWKmaTP49uoCE3HX+d+KxjX0qUm48mo0
YyCf+n4r8+yTBenDWuOr09rbTLTxAevDZ2gDXC72KhUdHwR2iYflANzeiPSsCkRJG2Ojamnkg+VY
CtxM6GiciTubptKnzGkSrx9eV8kjnftHZdFC5UHlH0aqIqSi/E4snSOYpqoQ+c5V4uc4BL32YUjn
S9BifEBO5r/O8+NZOduluven+gWbj5+0p4toLns/LOoZ5g7WPw2wzIW+kPCMLcXT4hR+ZF08V4Kt
XuLV6rFaHUh6XX7Ro78nej213rIh+GGmhbrEkuXCpgJVOwAA5g/NSwkuvvPcI6eYGtQwn9AMXEVn
tkE9xsibKiIHzNdcoXFiEqMp3BE7ZvC2Fg025IBPvGd2uZLGJGP7cciutjNvrFhelDeCY0XkPSBp
d+cFCDpLx20NqCkt8zxBPf9kc4mVWLUX+mNdRaWgJ9V7KiQdVqHdAxxyAU3BxM12beQ/MdtXArtt
BMubHw091myOLH34Pw5pIGkT6aV86tf22GbVTjcw+iIpbkXxB3C0+mRDFQS76bpfFeQwE4e1dPwt
9LImS5EeUwkVWVMe8badxk7FHHAT3jjs6yH+DoRhPHb551yRvZj9TVYi6x3lFcJfP0tWN3sGMn6F
Yxo/C3JX9MmwgzoYQgCaPS85G8JZUsCoFrsVZeBGJCM/dVnH/SD2fenvTDEkftYio6Xb2RmHjPXg
n9IfOfhc3QOjQDTUYz6YSyBgGXHUC9DSvxr4XDTOPbZcpoImpsEuCc7HawESAIKN7sq1994CWVjq
dacnEbPW/5KqJHhG3aeyZy/MGfsoAzMTuhP2CzqkjL3Cvi55egB2+TVKvwldcE5hEdQ7pBWeBj2R
yKfDT60zG5dGMegQxm03WoEz4zYRdR2cZlOs4Fhr8+ATHoNHPRY68H4LdzmOFmSO176P/fDn4a67
Pfj8csW2xICcV5YnHh8vrWdOhdRnStrHGcVs4XbZZRO/VMu6G4MRPNoCFYrftw8U2e6TjOioEy9H
TdZOIU5sXB95Px59ttTbKliKpGqcA1iOnXBg7JSBcqPBNW/uUvwi5wDrTxuLQGW6qYPsOHL5DmHK
jqq6B7fUI2hLz2qXu9hNQBq9qWW6RL7CU9sVEHD0CinJOK/RdLi6DAtevDgm26xLmW0Wm19r0fc7
CIimOBiaMpqh6Ils3WLjk3D2TM77aQWILmWrkIqg1JYOpkw8h02HWkLdPEOxjYkEIlEqjoNLH7Ol
zuDkFTe7jImbef9M4LNwNenRVSrhZjhM0CsrDt4X0FqoCDKRlPvrm/LBbbqDKgckzNKEQr6ODiDq
WtPfMD6BsOrRJ0xZnTjoM0vWf5VeB73jqHeBpz64VK+TRQpFh6ZlHgvcG82xXJU+um228ZZmMzL5
uajpQIbm1GGVYmjTZiepc52bJXKgBsSslwFMYxofgFWA491vjXPSS5ttkBoIX9F2uMvXgpplq48V
Z36YekjZ6GRxgM7zs7LoIJEiGGd2ANeHGFWo/M2dshcjUKZqJHDq+BfkboPLBgFdYf7oKbfxqrzP
cl6xlRfUOLDrk1f5c5QvFHIFyS+GT49riZAzMEOoOYCCC8LeR6ufWDoKuLhtDP8b3JGjK0LjDFCb
r+h4XAhaQ8VEgpA0mIr8/MvJgu06rdtumA5wv6BzXuCsTk+rY50Y+G+cMnr2giL0cu9Jk9qBlhQV
P/DSTTn0d2+y/EB6wLvG0QlA8EOu0OS05clHDocS8y9b/auUYFSzbog76l0nm+u49crHvnEuXPMI
ckUUZmBRo8BxKI6BnC+cjZ/jOsFNP3xm7fQ8Tet1NhWIG4bEj5rMPkSTKVhInaDxeuBuQ6MU5FnU
jSqZHQcYr4JrqhrLyGPdE53LQ+aSjYbuNiP1yTTFkyDyKkDrhz1Gp6iu8Tu78CtT668PiKxeMXd2
KC2VTff+NM2xFuDW8zsRoyAWjoKuAselO6A0eZXhyoJJyBt5WL27mg2W78Cj2As92Vs6ms+0FQdg
orus0ODtMDI44sjHIo97x9A90iexWtBe28k/5IF3KbAhERzv8DIZ9+iWaxFno7hl/oxFAjP+s6EA
TYUNy7EYnAeyDj8rKffwL1Xxcmda/F58TiCnJE7YUHvtIcth/lnqnSfbKhxd/YgJ+worwk0UZivE
dBkMmiuB3n3u/dhZ6LXs0keJJpBM9Ua51IaOandMTc6e0jIhud7m0tk1yO39xxfn7Hb4WrhYOE+f
tAbbXwZ34XR5SiU6xom0m7l+zbDVU0DyjJSOb1+skKbyAiz4KjroIRqDcFwG/Z4H5aHW34NELMFA
7XpDcc3i8n5Lx4zv/JLgZJ/RXLmQVMZFi+PW4nVOZla0gMUQGeC5LoSLkF7U+GUQpoLNQscAOB6h
dvyzIAAWCblOHbh+xCfvIy3H89Qsu0JWnynFui+vkHtUP8xzVEcg91wo3SodNUv2z7O5k4yCptHC
q6+iJGJHV4gClhzTJZSKXPAkSAGOLkMZbLjBBDRWyODN2U0V/smB45gBGfM9xNWDUzwWTRVpwrcZ
+EcIL7+CoQU4TiHqn2nsrjIULS/DSZc8LpoZdKOEtIhCvDEmE7U7bvM/Xis0PCk40hpgpFsXD7Do
P3h5E+WFSgghjy7jDwDWToEToCP0btD7nQF2bxo61rtcpthVNzWQq8hroQvwc4386IIMwFmLmTnN
3Sz21HqRGT4XBoMJNlBqMciQtovKLHte4QQ1AzKUa4poqRW5cCVBJCF/SS3wjbxfAFUMHHAUKc8V
pFoIPfhFhzEkmd9efAEVt9UFvtPU7bEwowxVkbbh4rWIJenT89AgvWAtizAXqUXn532z1Tw764Be
ycfGw3IFD5zZxPVyUARySeADBW9ss6M7+ghd1J6brJOFl5x3j8ajt6BoI0MDAHGeBGa+XrATLIJI
cAeJW5y7fWwWAmugShO/LQ94AufYsEtxr8OpQGsIFU3sjLN7oEMD3nj8QIwG8h10TEH5MTf/rR0k
L3YUJIjloLZwIVtDEghWDqZ0IJXtcFwZthkCuamV943FgWtYiXXXlQDJCh/oA0UsCg61tkbzXucn
Mwh0NyjiC9SAVzg8/3wQnrEw7U++AlsMWHDv4MShU3j88WzgrvXDoeuDb3iB/3BC7ywsevHQQPgo
OOjJRg4JQuRuWTCduDUPxMYGU2VEVw8qrzlH29BQdLSjWVEP0kJ8Nb64eOMCkLoOy6K+2ZzcCwxD
5HAbxKroCI7lcb9YdSoq9jD1ljyImr/UmDVDGfDI6QusCqA2arl76cpu50ugojKIGq5+gKWPaMoh
Lax7vfdpG+Nkh5a08d4LTyWQhs1AEpCJ1rUMTn8n2/PAcTZibD8D0j37MzZMS0h8K72rFrthVRBE
iwcdSJ69O3pGYrFpBPhas9UB3/b+/EDEOoYB0/Ga5+CX0vZEuL7DjuMrDmWWzAWHMre7WoMYEFn3
kRO0r5mLBA4HyGRmy7uIYogqb36pfHIu0hmmBL4dXL4NTIHNyM6rZ+HrcHWwLzqovPDAn8DOilNt
wP+7K5aa0gV40ricGiSttIM8ITDioC2OlsJ1YpYi/8CHZBvU+HB1lTA3qBibkM6Q9RBnJdh65M7R
uqSoTMpke78RRTRU7rhNJ9Z+jmm/bFUhz0pkzx6dLiK/g+0lLobLm03pQ/Trras99D3o30m0B06H
FXBTcLN8HuM66w49KBcyF5d87nDC5eM1bZsxqbzuBOVNOPD6deDOLygCtgdnBrzHIIrBQ2iLZNcc
lEtEPGjqUvabe/LPb9ofx7ofo0tvo4OuCpMSj8vWA1vv/5UZ7HCGGwe0uAfkfD3nEnd5FL8oST4A
cHUYeLHh6YSLtuSw/jRoFO0A/Hn04bGnBZYRSFALBbQ2uYXiJe1iY51P3gC1dVzI2jQBIIiImtMw
kkO96AXyKr1ZYVtcvHFvsAxrV8F2zBycmrYZNgVfN6VuDoEbPPlZBrKJf2ST+klH+VFlFtnFXBzh
g4lHrH/GpNu/IfeWhNipA2Nf723GCoZOAOHzMMaF5ycOLnDYQs4QaqAXOAB3DjCnxncfxnqMFrf+
VcEE1tKg9V4T4VXHUiy3XAY7hKAueEbTl9GhCPX00eKCw5rzZdrI0odbvPOeA4c8g7/6RyEolvc9
olUKtbkHyG5Yh6hT/gRUc6zRJ5ZthJR9fBQFJCr302eI/KD20GkWM6t+lpVEIKuODWzmEUSFQ1Qq
DKVp5Z/SRRzzmo6QKQB/qIU4Vl3bxKKmU9zOKJQlEyTKQFndhNt5cUYnH6JXS9HkVnk8I41m4wSs
CGWXfjg8uHK2nsac3uqxQeNkr0Vur90S7JxydiEiIySkjQJtdleTNe4tA7tpavmvUyYeMqWRltj8
89f8sffaN4b7nDF2dDG/gd2vnqQfgEUuDprXP1azF6SBlHjE/GSW/BEM2Dlo3ad6dXZ4F2AnWIoN
m9gGEuC9HZ1vdCSXVFYH0FK/GioDOi3ZMS9mxJXJSm6sWEg8dYMXL90S69R5coJpkzroDJEIkaNu
QwlYlTWg89pcEAOyr9ugj3LOEzIDsdNlJZDGdGdtUvtvYgZiDr+wEeANnC6YoQBWOjNoZ6dcznOb
7khJX9SMaaLBo4hNRjcytpduXa5ZByP5ivjpemanvFleaF7mUesSAJx9h81KCD6P0nzdCzpvstp/
pqaFCN29S4cBsDo0vfmdfFx6vNKFawGmo4nVJiEjYI9cVSGR+akMgIqiXEzb1UeHVNxH0hK4bjKV
PuBsjQbPN03oaOdLgABIHIfffOmexYz/AtLJVws8YsIdhl7sUc3ZVylw6vnEh5QQ628W1y+3PRav
cqw1jmlfotNpIIBRYG+JTSg2UiWDV5ynNXjrsV4j5T0kZRlsJdA0zAVNOmH2DTbqSgi4QoINzFHF
PH40c17FwWJ3lU/zrT+AdVA1GHOThm2Wolu6C4/tmCcQsug7lw9VHR/sfp3K6XlFwxnngBXeNSiR
TttvHRjoTHtDd4H/L2B8DcGU8YRZ96ZI/VAo74WR9exn5IWUULc3CJDayM5FVlRT3jUlr5L3NcaS
2o9qicm6pYyHws7YrKlQ8YZ6Au9OmlDODk4n3XzWbErxFucA0TrYeNAyhgZCmWOTogvEK/HuL+ON
j8ujb6DZrQN1ZRCDhvALnBtIRSJT2Wd3zk3c5V4RG5KdPKWDTX+P0zF1PWi4b9xEAC4cpB/muqsg
s0YKKb5wM7VAdbDBKnNW51ER8rNmzqn3FntleepuyLxKKIK7P62sswlGrLvuG/EEaOdeq+z3WLsn
A6dL1GuIcpzMH+MUmrdNjda35aDokd8IW9AlAy9kpNhQi5M/aL7QX72I2h1woclHy7GXs5qhwcIM
/+6s0x4AFxAAYCmQaOgpNONwyVIlgPQBzlhS9xoAvIJWNQRPfxEtNFVdnuLJnBwwE0O/cxb/UHbr
Da/d1Q34LwfYsDA3moLxUMBNcnXnYuuvEAjj3gWIb1IDvzWt2Q3Nesigya8KALHIVigWdai6+WCs
d8DBvjdF+bSgA3bJkLTNukactfsSS1j9oX4lHj5Rk43xOCOYsGHpJoOVOmZCxP5gk9Rl0BGockdp
ei0L8VjexSitb04WngsoKQFSiSmWMB6Epam/2Ajnihz8m+RAZcgCPrLl/RRmLmDcAY7yFquNaN2F
TMKMy2ELqWcJySpBx9UeyrHZr5Avmy5FQrqbv9LKfuS5c2gDSEgFFI2TVx7HydujKAIDKtiuZvXV
ycVLcw+Zw+mN/P6KnOYU8tGywOy6Pi4rRDBDvs2b7KoRDQJIIw8pYT8MmAag8uC7X8okK/VN0GJL
vaBMNBRW+37uz4ujNqilNvT4vUQP85fCjah5AV2WOPmIfQip5XFnsEq9V1inWpAFLp78gVu1nW15
1kg8cf3iPrrpyyS9TQdjigIDZ9bl3VWSgPAav3WJy4cuFWCEqF8q2Iv8sfyASGIX5MGj26SAyDpM
NwEi9CzEZ3O1bLvGiaZ+3UNR8CiD8pvNqBhMTG9Zm/ehpxhUUnDS+NjEl/IUx6tpNF5RG0knfxpt
9gc/VLym/RH/FE61utk1uBypC9BblLduKEbgB9Oz8GYdVWM+JcYJPlv2yUeCD6CcCFjcdeZZBNXk
YWjVYTZynwr1CLz9Lcuzje/0uwmXQTv+e0ZKSFTq9zFbKnBl88Zt+q2H3XeoHM7jRNLbXNNXMolD
WTcdCLb0mZVphOcH4dEOlAFwo2GzV9TfI3NSBo2nN71DIbBz1DpsEK558mx3roHi435A/DPYkwMj
xKD1jUpk37cS4n6AUqgx25xCDcQ0eSI4k6GO20OqfoPU8Av4qwM0At0t6JPjItVT7qsNpraYVhR6
cSiVUmjxsx5YfSmhp54hfq4b6DNFDocdODBKgWcQ5ruhMp2ALnY6jggOA8sPJQX2R4MIL4PdBIwb
wtht08BfCcB2YXSMikJEmM/ypCG2jJceQsYJCWc4FUpIC9r+YJb2C3//Os/F2WhMktB0xbUzIyqw
HRAIhJs+tUj/QaYyBOPiARjcbgRNw/IO7xV0MYC6VUD33jAzdDDyUap+AwXgoYCcNVW2xTOzHHDC
g+f3/+Hl8WMJtQQ2VQiAV72XUJXD1YTRwBYwCE1N/Yhx3Q2BPccDCq5r+U2NIg6I3DV+f1QexUld
X1zpJcjjT+qO/2ANAZQ9xXIGybnvffpZ3PMMV4t0xxTLm9iElJTM3dZm2PpzXewpROIaVtERp8JN
MGjigqkH7VHgHYBNsY7HXr2n8wLQw5t2vTM9uWVxAKQtQkRzHADxvWP9gk7WVJJ9PQ+oUXWBrpQ8
DUv9kpH82NHghlkvoQW5QR1z0w7GHFphY3GARUg72zHky7k3WMm+OthHBnfc6QKEkcDK+gkZi1pX
HkYdeyba7Lnw0Ho1NVwa9XoU1sOUBUVRFLTDhZf26hczeG7vY15GIKIZRNeYOumMvQ/AjcCQ+i8r
D041cAWK0KS6qfYmy8Bn4gDXFWKkUha6FYrRQCAYbb2pix0IDpx0Qfhk6Zx9IwEiY911yMcU8xqW
ycBpi1kEcGs3uV8QMia+ST+Wvvm3iiUinT2mLHspkCDTjtVDCkXUiO2r7YA5Acf+m1tLPLHMfeuI
wf0FCA4/VAhrTtzXKHgwAMDAMs8kIdpu8qldQndU+yXo8dQ0xYaudjPrCXKKaY3KgN/oArRkWbEW
l6W9Gw+SZknZ5JelazeErqBc6n8Km89yW54AcR6qLHhbmfvgG50Ett9PchjDLqs3kBzgM4kpnLn6
8ol1tmQA/gtFoQUh29fF89jhBaIpJGN8eMRC6mhgFE9c+uCLfO9bMLOYwoZq3rat/zlrf6ehd3Yd
i5CY/tVahVUC904D2zKJgWfP9TDv6sJ9z13nGkA91ip5XQo8zcax28zXc6JhdcgJOKMRYy2p1RsE
WN/t1CK6QxQuyNE1DFxRg9GDpCOHyrS3OP00h2y2nDj0n+ru6O3hrwFutKYCNYRn/1ZDH1y3PJIK
EZpkgVsK2C38UxiLqnKPNK4zWt9DW7CN4VhKCrl9CJJjr4z/tGgUwZVncc3smVMMamaA67XrvROr
IDfxYFu2EJUP7fCcw9QCK1AR4pvsy3aCMqx4WQoIDoVAp4+JP3L8MQqm9pwXUJv0SDPFTGXOzqQv
wLb2tC8glJ7Xu3ESZieEp8oCTiCvQ29l+KGsvNhHn9BLwOVu8Fo1I1LSJ4hLhpyajUv9A4xAD33a
PFeTE2x0C5H63f+0DE/N5G0dx09aZNozS174zCDMBT0LHY+PFbYdJspcHhraw1fFTkVQoUuDQDro
vI2W0t3Yu4RVtY9w3b3KhnxQ6n3CcQJhTf+hp+WLZsDvVNMcHMLvYmVvW/kNPDmCTWgcswGqcxqE
HUVqVcs/WgDFQJK/CK63l5rvcYB2IiPAt0YXEMDUqWNXtdDqt+SYTubYt81OBQVGt+x3SIuE0Xrv
KPVvyQDKLsV5IXyNJtvfWuiQi1q+YSxNdFP8SfDP3FnhEqkjVjlPZe5/ukOFaX/hEH5UR6hVwWqI
AxpMF1MFeXPxDll8znDOqjcywD3iy+VkUgulSbsZjZf4ll5XrvZsAlhskSg5EPNnENq3CPHb1JAh
a/Bm8DdBeJuh0517dnGpgNoie58cGIzGAoqUXGDFq9+eJ7BveeFBTmTYP+kBvmtZi94CowPYAMgC
c2TZljbyvGAvmcGUvDy2U5qQDoBPltffA1ERC6ApGDmG8ArdpUyhfRvzjYJFN6JOgV5A91XIa3LJ
XGTTw06F6Y/HluBYhMgth3uDMzSwAzSLsCrqtD5Zg2EBRybADgbTXZHDiJ3BUwXmhe1TD6s0pZU/
VY62B4XriwwwT1U9/PHlE8BV4EvDE229A5uHs2Dk3FQQHivn6pdu0nJ2AEx4mDDFRsibHSLrqYsV
w6mvp08PrA8DjAUhrZd0DFHfBGdnqq9qBoMx2OYppfkbXKTYWdhyGFL+4+w8mhtHuij7ixABn4kt
PSlSpCivDUKmCt4n7K+fg55Nj+ZTVURvKqK7KmhAIPPlfefeR7+vxbPWWObG1q23OoPWMAhDLufe
omaQp6uD70kcTnXtLkUqmyXb4rnBOF07/a1DlknTGE9mVJ7M3rmazrDKVRbRckCkFUXx2IU+aeNu
k1JA4nmpHft27Mv12NMxLbSS7iQn8sLFdhwk6wbjWB7Ab8XiuQ21TWD2RzfnV+3ColwmSVphQil3
g2zAGFvApLpjwbB96vBiq5vVjY/cho2zW2R1uM0sUydDu3x1anMj9GAjM9CXXvKTFaTb9TUO5Wja
idbH6YnXnnfBweXG7trT0bFTOodG0O2AFZaaU61yJ8HNbNgrlQh7gbPjSFL9r9ITLxwpMngE9aGN
1AZdgr0bXike69mz3ExLzFUrtJMleCWu6RScz1Bi4zbJOyLssrR9VuHSvIqaarnznEtik9nqGN1O
aukh1L0esXDYaKHHNbTfqLN2cZ++T6nOJMhS40QLNjBXXkOQ3NgGHbSq2THrg2fFxa+kKKwE2Pki
0YzlhIV33ukESsDwEiedvrRkgSXC5GZOw/2kE8bqoX+GhbXN7fpiav3WVfmWQ/VTHaibQkLDJbH1
qFc2iH+RrQZXLSYhnjo2JcIwD3qRrilsdmTT3qP57KuyONNH2vpV8IBpFS9tSTMTcGYsEizHo7zk
XbyvTBi2MElOduY7C6+hbvQDCKvJwUbjGKcicClXu4MH6qEBXNNjYkBXVz/1otqOvrHWG/NaiPG5
aquPOB2PeqPX66zrTh7WsSG2zLWh7Jda5mvco0QGRCP1bejvTc94AKAb5i/1lenZU6zELrOopQk9
246em2ysMMWPrJp2A04eYsWFr3U7TA1Nwh/dZIGSa4RkIFRCOnrqGeYiwlROrgU4hhsZd77m4plP
oI6m2Zigc27NudWU9aUqtCXH5Mab5mfCCcfXiil/Ts7+rJv+59j5GA4sts3KzaAtRdwdaiM4a048
DwGq7rLZHtfiqzRpBbAP4W0pnWJr1/rBDSEypGE86DkpBfMcZQ5EXV+81zRFF8XY3+hRgc/Ezm7w
8D+bjks7W6Vbkmb6RSnRnnp/U6V2sqK+/LJYbcAjggRRt5/W+OGsfVwMyT5XBiZ+v+2eIzLGiU+Y
H0qLsRrJaO1GOnleR3XhluUuGsd6OXm0r6TBtHTT3rQyPMeuWE2N9yhG69rJqscMaX9m7ljPCuxN
pWgWNvVLNcmnsO70xVh7i9BtnxMLZ5RSgIGkdqSOvybW4EJre5lXJciJImOxCd56bcSOYZXPjJ5H
dUwDXjndhyNnlIpSFl3He6zi8JejAfzWbNgux7iksh6oOy4kij6bWnUdGNa2zony0C3SVvKhWeYT
BZCpxldX17dJwJKSYcokNVM9kJjq4Al3n8va32q9PdzHWvbAv78KfGKFE667CBMBS5tXTgEVcv+S
tu6hnWjEQbbvhVWe/jH7G0Z3k2jDR9xqhzEAfC3yD80T2qpprWsRDDyw6Yr4LbUEzl3hRrKhnO19
07ucZCJYCuW8VzHmh2YYfxVVAX9hsb/WXvRgtT7yVhg8wv6e/db5bU3OB8PiHkkbeU3AklKKU6MF
huNUXsYs9FH/XtY0VnTF2SOt4407Z/ljaSUDJb00tIVKM743kunDL81jluDoNTMGrJivHM0+pKYd
TVMuTRE/Mw9n08n0PUPJnh3lT41O2sqUi8eYM8iEp19OE/VXjwFzqK6O3RyEN1w0OOqqI9dbjDDe
zG0W48YctB4JkHAUPSPnoC7Fo6GZBOVHmzF1TpnlfqZd+2w5vbsaLetNg2vRUGnZlsvbACdL008v
jdOumgHD16iBrzi6woLSIwKhZ4WJWgfz8jjw5r3IdkE6c4BxBnTT1Pe2xTkjL8xDFaU0pFLzIxIC
42to2asuxb+QNJDnCAZ0fCDyA4xXOWfZyIaphHpfVEmFdq7dYfNZm+AuIOyHtqrylRI9xk3lnPXR
XUCUvvR1g7+XM5Uq1AtC+Ys3hDejmROM6rIjWG67Ih8Q72xzdqNb5m1dHEan2Lhg4gk4EVRcG5xT
oU07B78iptQbpfewG4SWxKAaSPVqeHXU+NDF4Z1bhuvYM/dt1X16eXeuc2bkThiIS3eXWtQRrqj0
zRDTBirjvdCK13Iyrmlp/2pM4wG15t2D5BoclDfYgY9a82vOML4JBIPPjlPaLxXJY4agSnuruoig
vAlJK/D0Ya+ZUbKQOV1EV0PkDxoNOxdG3Zr9spVcthDMsjXYJp0GvDYhJaqRPnh8D+lIXse2QEEg
ICNdQMIlrOD+I7dmvTQlE39STFxEER2p7DYNO4Rq3HMlimNGssSaBkyLyaMiZqbyODUrdZ5S+6A7
1fMYAsCAMwCFJ/tkComNsV7NkkOooVgf8+g5Tjl7hLF6ReZ+NceJUj1/1C3jnPvi3DnGRwmybiAD
rpsy2yox0CQL7yyP01sA3j2E8tDl0yOQ0O9uLFYNZIgK5IdeiGMbtPsiR8js9X074VNROlHtGveF
yJlnkbts6iVJIguRJTTzcnkrwvbB8tPToEdXPWifaJFvrEh/z9t8kxJws1b+9Jnoyc5tOf04MQEZ
jhGdvThf60rdi1LbeEVPwEHzyxCY0UNPkDtfZ78NNtPQQeowKhtPodhNrfOYEiTi9GJpGtrO7+wD
VpINz/JKj4t3F1krM9AB6X+8qoqYrNHIO6L9nEdBEJZijjE2XcbrtPlHaBaklcTFW2UprENRxTJQ
Z8jh5fRVDPqDhiNM8Rl3tC1mpMg5Z204rkzcw3os0tsplg+qTZ6iUOI9Caqr1qJ4xZQRgaqudQql
6JVfrmWdE2JBEoAG7qxpO3XFDUgyQUOCnhzUix0mAVk98d5Jw25ZVUmy0ttw78XhwENbBYehKeht
tO1jazvPboaKFVPit7qHDVsECX2e5IvafOtWbHpm1T94UcM08kZ/ocq1uMXSJf9siVGGc/kAU1EH
3OBtCLHsN0grAv/xws0jCrf4UPtiHRY2oHmoAfc7d22YfaQ16Aw64lXzAyyNFthVUAVoB5VCYx3i
JaMiqoMFy3kg+odIppgKWuOYuk7qbtuirxRGBaUZguxO9Lv7qn0AQb0RGgCZyvwnPcRRjIruDBKE
BuU28ZN0RSWPFJ3BjLlTKUBasGM1A0D/MGxGxHxStaw9AMt9j6Es6on1iKf86Frmo94DGrWy+epq
3D1DeTac/sXI1aON80vUYkkz9Fw4+qtox13o6ts0MDCDGC8aIw/NtDi7xnCKcxsvVPrZT0l4zPok
4GbXnlqzxeXb48Gb7oVW7tK0NbliALB4VH4pW9CTUA8DHbYyJi9bcJh0s1ffA/KswuwtAcpflEK+
NJl5yFnsOAPwE9vZsx1B/8mAZVca1iNw4TG2GVxi9xWtzjSItjXRexb2ONmV2XHwRL2WIK6EMqxG
PTyVzHhZSsE50YiqI162bVyAavaeeNTlcOk171n07pvsq2jTR93epYVlJ+W2dOIX+oJsFFnJqJji
YsnkSwT8ulONwdTLj63pITlgD1BxScRLTgUfGoQBpWUP8pJt3Sx9EMOEl9i2FmM67tVofKg+uLUi
WntNYSseQB4HE5W5q/0r0MSOGIxdB1TS9/kNs2jgKN1JXyY2GkJKjqiYys/O0vfSG1dZbzxNtTq5
LhW8nWUTkIH3JT2S4AvsebpbMpQ3vvec9GIOM1rkUYuaxq+8M3bGlPcz/XXWVXolJR1SOtoSw4sh
aHzAPcW/5lTFKePFS8e3cW4iWtkjs6WjpdCqbUQXPTMwjI88GgCOVDitDhdvQ+Ca8/vWDU99CJfE
vau18sDZec3l2uRTQDCJhhEqlDPsIcrzgOVq4dMLWCYoKEloXYgteqSYe+ot/UPX5lNbZzOsJo6f
kgz6oRtZkuN7XOLnjtSjU9MS+DCknOCRjwZUYfdk2/kv6WTvlU2wgkna7DC5V4pyuZZjca56ACnN
HVeeg5e8U8YHjsxzpCjAu7Ii22fw+PuYxn3d3w6McUVhgLRNHeDRSn4MlQ+JEjsc3OMB0U6++Xa+
Lzi3l1p0dgbvNhjkJi31D09Fd/pMF/dyVU5z51oYIGSVeZ+JdD3Z8maC8NZYNaZcP6GA7Ux7eIdK
2uljfOxC781NJOhLd1ekMURRVahVG/dn2yaNoJkbu7QP8JREOw3nDC3m82gGUGFOc02QkrEOB8dK
BY/Z1Ji3WTIzmYNen6KputXivN549P0kFsHzaLh3VNnsh6y0eUKDLdVNDlo+RofRf8WwWOw7s+oW
BrXCY1WK8xBkNJnL9jbD9ceqMT2pMBIrw4abTUrxO7VhH7XhywvHTZaJh7yIWPC6/ihZ+5s47FeN
gZYqmZxKs3HpF0QpGKi81ERVD/EOf7+ty3Llq2gtM5I7mC5Fw4QqOzZJv5r3G99cBUROeI62VwZ2
elSQY5rYR+G84ukn7KSwcB/E28bMSehv3pxgulhpugvG6HbMxAkpcBNmX3qZ0x0dLjwN93XYbYwi
vvNoQ2dWcDDcYN/1eP0mjkqcJKwjlqXbgTbESiN8cEOX88Hu0wcLdUtG2ntievTVXPsyBePVVViW
21TGpyaiX9om2ILh7Srfuqp0IlGt08ol8+PfY6nauyzhl+ssBHTH6O9kgeBmi7q8r1M73ow94TZp
fdPb2bbAIc5yMd5oTFdadA1FgN8taxevEimqEijONgHZpHlQo+2vJx14qh2mZWDhAsEteg319Nr5
3rVwxDIlZS2vi186XYdFzTiOvovIUiRWsBLlXY0LuiNHkSUwvKQcbxcM1n3UNVZODj4zzrkL7fDU
MdmaDpR5HGs+zYRLk/mOm2aoTkGHl3qQBLelw63n8Oygei4AYbet158KpvOGFjOlJtY509S+3NqA
MSVxdrJPNMXvCBK6yRXuYM5iRYZhky5HAyJXafHODFj1HGnvMyWWMgxIpxETayJoiJZsY1U9OS4T
tDVL4kV1zoMM9AVM1NXPWiZk9Be+yXYsoQenyiJek3ElKDwRa6VBRwY7Cz0NPxIbhtste7jh2NMZ
MONWW9Pgw7pNs6EUQg3gXNZXZ3bCOzvUt9oUFRCSybX3JnPVULHAaTBNzFx6ERmHvo2njoTKCsmz
8jqwKFwJhnzQGBKAVZ1cAvZ8jFXyrk6bSxSKgijE/pU78nEM1c7um5t5vx+m9rmM24eMpaVu1FPn
06tsxzFYQyZgrHGMZ42AriX6DWPU4sbbuRUf2nYB98AaI/Rlz0vpKZTDnt7nwK2F/4kCc2ulHlKn
+Skt8Ui46EXXAMvMccdciDcrbw4sSVuOu1s55A+KO7Q1uvcm6tYicZ9IwnnNZxXQjKNj38ySbNIT
xkDOHK2IRWmVt5BfX2RO8l4jAGdTjW+x6e+jOn4JvOJXqk1vlYNB0eG+X7l6/JHORY3K4Pq1WtbL
KADHlp5EMsrmFmWSraNA3MRpd+SyPmm0mXxD4OORBmEf86IS4byrbq3AeTILZ4PL6BDY1SY39fXo
TkeahpjN4o0H5TsR9ZXYSHihEW2yaNoYtRwJ+gwRqSWZdOZ6SvunIcZk3bRbhqRdese5KdQAJibr
BoGDDETEhJ5aGDO5edLg6JZ1Pq1BF+5G4eyRpt/6EookCLYzscERkBZ6/5Fp6amc3Pva0ekKCQLo
2vTi28ZD2rmnsXRR1vUnMdS/J7dnVt34BlG+6R3zWLb9LkQY8x36sGVcH7x8eLFwxxo+2xoMOxJR
fdVUcIKDSlYDnK5vgNBm4mIgYI4p6Udo2+cxCtYa3sCp1U+zfhSL+gqPvvf6jN4mw3u8locBVykx
XzI6MegcRKc6DbE4oRIWS7IlfyVBdC6pr6gFXjmw8bicE5fw0CBae0l8RPBH8CEnd+iH38ZoXwyv
JvPBsu+xv12FkVHD5bvGrA5x3N9PmE6WbWIP0GjJXVLW+0oAqRIxc5KBAQfrwkLHNOz5OJ/OlN/n
RXcLosohY6z3HSg1IXti4QQRbjBPMxZJknwRCUEcnld91VK7jJ249xSxwKFB96/GCjPJhMgNgoSS
+qG1xNYiQYIosY005+VFGMY6EmgEKiAwgZAFi/QT3AbAyG2XUlVIexn3HgGneM1SwqDJJFhaMVGD
fhScpeN7Gy3NX5DIjtg5zwEtwoGBlhCD0IAB1VoqIjhmWMZ1Hpv5lcjXQwiPZvlYdZqAONFcemSj
ZzYU8TC39p4hlcYVvcOPsZbnppHXyeQMayscOla4cVNShgoGGeLQLSdI1M6vodwNi9yPOr0wlfZ+
8iMq0zAEvcSj0ZP1R8PPvNhu9WrQkSAGjuJAYWEpgTKjuHqqLY9jhlFCAgeXQPfp/E7xS+4Ub1nr
446k7xF2+1J0fP08eOdHec+d8d3LQjqH5jnKe061OCjIrccRoT6TidOwaC7lBAJX0FwvpHg2Js8G
TqJnP+qfpiBl0dYjb0VGqFyRR7kpaoW1ZeIY5aehgy6b3/f0TVddkv3uBLMMx/lIxs3jYcO3n4Yu
MjZtbOOH94qvsYLPbZJwJfoA5l0eDNM7kPMLSuKd6A6eHYtkrIkWgtmUxyjIlgIjyV7Y3Y3wg47e
FUKK57j2mlBTTOnWQz7BIwntYkwRrVXvWvfyuclDpBcEopKwkRI52dOYLez5Yies/sSMENa/HL+5
BxrSiPDaVbq7C3SduCgMNjlzd8Zy7xAreNNX3W9bAmSyzJD02M+egHJ4iKCnPRW+2Zw4VgQEjDdF
EvkLHSmYZFfQXpagRPPXg072dBJSOowZkYxVlcL8BO2qtNxpMdSWdjuK9CPQxUuUyXblTN5HBlGI
3/zWbcq1JXDYIKN7Gje2JHnQr1Gpw7UdMjs+L9g29LcusraSDC4zdOp1Kgksi33vBh1o3RT6C8FQ
e4fg4SJnxmCG+a7rJKM42n3fkMfoYOseR2oAzTf3imma1pCu2pHg0dB21sRaoUcJwAD1poYCx6yW
8j9LMlU4/AV6Oy7bITwYNrW6bjLPtnN+GQFGbiDzEKlW9fX8GXaZbuCqKe5cQzslGfusIMHJbS8M
G122YUEOVQwHmrrXgiwoRV7THNhdKZokeamI+az3Ddp5WBM+YsqVEftH7tV9pBhcFSGALGxdYzNB
JHRH/U3HhLmU5hgutKCJVrof3kwkbJODQ8k2xEe7jPOlj/BjFYjrbS2J1XWfsjHfVsJ7JlvxVztq
myFSd0XWPRjKOuCFeiLw7D02OMUlEFtJ4rCOVLjyPPYeMI9bv/UbKLkaQNw6CwJ808Jul5UcH2uQ
hcafma/u7FsDRUIwO6uJwkhVtu+7cldi64cLoTsWNK+hzO5TYkSy1LpxMZwtSiwOmj7ekMNwX7al
u4wS+06E6daX0z5KzAeApzlySnwwcOMtDKiRhxzut1HsZLm5tfphXQaYdWrmfZmlxbE1ei9T4ssb
2V36zCDxIrV3cZVclEGX3qjMtyGu7hiK9gt5tVlyHNvFtYUETPM38qLnuk6v0CN7JoiuJbppPpXs
SppFkEIxXAszfpC2sW4bVyFbq1tNOVfPwiQtMVuadcf42CB8dIrwlnIV1beWzwXK8Qp7LATl8GBE
IORok55VVuB7aLMjpbTRp8tghqtkoU5ZWz07zGqlwgDgZhHPxC9z8OD9be8sNblRbvUxpRbnJXDs
TmzsZtr39PLScdyEhXvorWoVmt6Ss+naK8di6U4JpyFzfDca9nAQgHU8m4M8JhKzYJZvjFhmfmtf
nsitDTnjYn0eOo1Kw/sqtO4zH9wXBQi2bJxmQ8bsb1vkh0YmazMoC5bR4asMe2z0GLXpWR4hvW5S
Yd/oSfgLXulY5vFFNMQDlspZYNHc4e0poFaZyIKf8TC22SrIDTyk/uzrXHE2e9ItDlBhjtctFh9B
1b32QbjOGxD1MFvTpduR+Fu35C8zBTNPxRxdzSz5NtoDOrPyT7ux9K7jnKMF2wmgzck9nUD162F4
C3y6fGqyL/7Io0Jd/8nxnhxmHLRZFG3KXIJYj/mCMWUXbT4Ua97MyxTpCnvAc1IkZwPzxCJQHBcD
s6YUkMFvQcQgyKLJiDnyPab0zqc6tqS8d3qmBDn6F661hbLKY4YOmbMimVAhDhpQWMZLiCbKda3X
cGWUxEZjY/fardeNpyiMtgRAiIUeuZdA4wTlThXbGXe/Njk7cPu7Ps5esjHAI49/ftm4zqYc/UOU
6PGK/0CFbcv3cEbu/XxGLRySxKI237I1Jqzng8nmz+zMQtuNrOclqXeBXx8cv133WrxmzOp+8nFE
W6jSQ+G+t35wk0xtt2Hs4Y2tgdsY5Hpx+H8aaqLpEkIgUiYxw8NlN0blv8eVFy0ayLWgsy+DGtjW
bFjOUH9sh/Y1D8wNVDJ4pgAkMsAzsPy+UzWqjeaH/C7lzm3saGMk9ZvWJ6veIvUeB+aKRjIgKZ3Y
xu3WzVi+jFFLfrdrPBSKerq1fse59Yvslnta4IRZSqNCycD1nwj6piSN7DLXJAK5fzDj+GD6znMZ
1TgWMpZzMkEO3jSAc8gw3cQxmC2tVHPpJCRX+R7hGdZpEuWD7+uAMaaLa5fm2QLVbZ+HwUMqvb1p
ieuY8RSmRXJJVXA/tAPDYLCkikx7CAQ5/llChUrLIQ7uzQ4TahROdPaGT2KqNE6NebWkpw07EJab
pDHfZkN167lzZ7df2375CQPMsAJybKvGe27IGRn0dg5O7ncpVg+SL+lhUQUjt8CfFPp58urXJoW7
8nX9Lcs4KKgBoTg1LmXp7UpfoZS4xq/ac2lbjlyKmGoOX9hHbdvPZLUTI9z4ztKV9QtdafRfBy9b
kyVPiBMuC8xwn1bYBRm7gw+myu4TMBK6VCC4HMd1uhDrqKDJJmSEFzUuu5VB1OLG4153ez44vkH6
vNDS9ClWkn172bShdRhV9ABr8RTazRFJhPO1O15QdG4pBALcstVtA/4M3OO8JzGJj3VHGrivH5vG
+7QR93ZZRbaJbg6ozOj+wP8DT15NZmPar8KOzbVw7fc4qNDMIjzx2giGPIUE03geKC9Ka2QQW9d4
J0uIlBwy99nrFCEmrv7Cqr/y8uYza0Z3rZeo0DGdBMJMrkQ2Mobc4LAFATuHTYZfBP2C/2hgD7XW
H9Vgy8/OcV9Dl16/O+CcqWuNyD2DUnOiSq1ecj24pV6kv9/bd0lKgdz78X3WeP9gJi/SZIivCMbd
HEUT+/3r6AJp0n1gAAgJvl21IcT5qW+rx7xybnqy9E19eG/0Cf6C2g1Y8FM5fJpSs49ZlmEwa66q
iz46G26H1E1FgBCHqdRsYcuR+8MwOaRGRtGkwkPdzeQT9gM2aA7tOsJWfBnH5LPGBf7nCT4/TEDT
58nP/xp/Iyuskj246c7l2XB+Y/xfNGzq/vT059f/YXKP/m3CWqxivbXmJ7rr8Oz33VOFNf7PL/3T
7CR9/k7/+uw489MEhUbbYk3Y2ut0E5xAnw70VXcw5n8ZBfXTBZrnav3rTaoskr3vMD3YnDhkyty4
sYRNdCZhoZyq/vxNfpjRpc8X71/v0ZYTkbxThM0o+mL6Kz6YOk7/MmjshxHe+rfRSWHadJPiRttC
MGwd6u04hgswNymTR4hpgb7/yxsZP8yC0ucBeP/6FpzWrFFn6OvWfQxup1WzaH55t82r9jhuGL+y
M9Tqv12tb1OUwnC0idAhv6NiIxc2Ez/YOPy/TLkzfvq9v49NAvuqiFbStvIN7BNvBeMZN7Mea6Qr
qimgCmfrbsotgabib1fuf/9GDFX6f69cUluKrhRDX9QGx8MWVH2+nxGml5z4spfpgB3J27KkLTFW
PPz5Khr/+8l0vG9Pvgq9tg56Ge7ylzk/ZJ/xhhxnH+16PSyNZbHSiF74yyrz03t9WwWsvmRnDwYf
Lebshu8kY/35S/x04b6tAC17p19nXDi/JJDLv+jy4hDtX2vPDXEQ5t2f3+WnT/9tCZBdkOjNwIxo
x3EPBuGzEwH1f37pn77A/Jb/emZaoggJXijg+lx5KeriNUcPDpzLEKjXWr7ApP3lF/hhsXS8b+sA
TvzIATL3t8lTv/6/Y3Mj6sijvqGy30KQ/fkL/TNh9P+fAwYQ8/9+Iyyu7O9BS6jsVABohuGHEw4f
fj6WG1k55rKbsncVlT0EDopQkVH1WU3swJoNKwR9GDA3Jpa1c+mfKuKgia9bJ3ac4E+mhZ+m/YtN
tAfNZH3dpcb7HMh7R07qXLATsGz14KXAeCRaI5S5xl9+pp+unvh2A8fmmPvmHJVrb9W+fQs3CS6q
BXn7/wxcRyD/89X73xuBI77dz3WR267h409tCvealfRkCvFgjHLz55f/6Ub+tnLa+mDjnGVtMyqD
IVrqGEbFXya1/nSFvG/rZuaizDSK8aAQhu4Bu+mhOAFkLHEL9Odw/bdRhj/sMo78tlaSOZAaU8Wy
5T+2a3lotlCS5O+RJLOUC7qEmH63f75aP30l+W2FHJK4Zjg41kLOx3LL6MmtXCXH+klf4VP/62TL
H7/Rt3urzghwGkbeJnoiJCNdhMtoTfDPUsl/xkBqK/8vz+YPP7/8dnf56UArKZ5HgTIuYTEMPP/e
f35E5LdVEnxAJDTQgh1ZEkxo2WCxYzDHGoZuna2waou/7NA/fYtvS6ZjJFraoSTvhLPzq12Tvfz5
5zbNn1752xI50pGZI2WYNJVbd3MUohgkPeGwQpkIuhNZAbuCCS+DxawbkuiiKd1Wlb/zBXH9Df5p
AmVu4d5zFDhyM/sKzT2iFdZusyLZJGa77ZJx5Sc1rBgjfaJwa+n+cBwzGxIsj99bqF+mF221lBOn
PkUXoqzzRd2mn53n0wbNmK5DsiHYuTwZPf6LyB7XwVTfxla97cW4qmry/Cf6SwtLg6juGStiyOp5
atp3QZK1aQw3bY4ZLYK9p9U6LeMk2WqaODqyuyZJhPsmvdHt/I5+ykYLZjV35o1rNPu6edEgCUtp
E84tXgyLPFsv5kQY9h35dMlwJzXatFWg7sqsfR0qi6ZD4BNQKbguY41qokyb3PzkkhSc0LrYIphR
Yaogvg48jmneS3ya5IwLbIvI3/e1bC82FK+pWw/aUJ4YDbTGBb4Oy5Z0Dt17sz2YWbsgpHZMP/8R
lOCSAjNYahDQsV48cAbd6LNZwR6PNMbIJqv5wFaMf6Y29c+oI/nN9Bw8NsGUrxwzQeuzP7usgaBR
5NbXYbQa7QnMzTYY0gh2g53k3CmTDPcBd6qyznj1biABb3omxFWVOPfExHek1lpJvi6zGttddJMq
79Vxu1dN+c/G2L43nUaeQYzMnCaKUjzSz43X3eXN9FYn4hQF1c6quxu2tGMzZY8+WLxSMc+PbJJ1
LWm5tlnx4ihx29oY7MgjxX+UX4jOhK1Mfomy+t0xEX3EJ2gyVgNK8C1x5zQSx/8MasxlysC3PpKP
pGrSssMweEniOMENQeekyIZyNQ3tupn6OTuwfXUcGa/CQt/Y2fTopdEX4X002FGdovguxT+KXfKa
VfKx16o9+o9PzKLChcMkkV4XqG1TK4ncjyH/Iw0ZAcJpGZOUe9RC7ZxpSBk9keoHDO8vsWT6E2NW
YuiPCbY3sLWN6WRXwwheYmvAIe7w52JkkNrGGeDsOPzN9r3itajULgyLg0gZcgyZwYifsPN2ZlL8
xwpWfitrzBDRD7Iz3OlMd+BH004hDMF/2/blt31ZhcVEPcMQYN81zq6tTgWRKbGM/raRzQvY/6jJ
5Le9OXE9lUyMDdmRx3HVn+bp4NGSHsrFWhNs/5/3ZvFtb7Yyj+ljVRXuanvNLrPx98FRiYWx7Vc4
cu60lfX657X6h5VafNuZjVYfZB/xhcx5AGh3hChZ//mVzZ9KsG/bWKFQXmO9i3d5hvBexOoI3BMT
stisDezvC3uwHooiuNieoBdA78bsKnyv5AaXxb1ZqW3nGzsUsZVe0NLyi+s4xU8jEZRBznnSbqD9
yTT6Zfcw2eS7H//8sX+6IN82Rb2KzNolumant9e6eC6Gr//2ut+2RAOcMi2qLtwZJhmmuQfkFPxF
9PjpI397oogWTQHPFS/dLYf0V4po/ufP/NMv+O1pClwTaa4vMNoMxpmhg3dZ7ByLYvrL0/TTy397
mEqKgqjy2hBaLT6VtbEvtW5nyvIvh80fBAjH/fYQlW7kWrbCqpwC0e7tdXSnLVN6FzB6ZPs9qW2/
s/bmG1mWfymofnzHb0/TZMZVWMssZga5i+1m4Zz9rbuMN9oy3xl3ytkwunRrZ4ti959+IPdbwRu0
7HeNEwa7uQdv/R/OzmM5Uq1p11dEBGbhplWUk0retNQToi3ee67+f9A5A20+UUT0pAeKvaFYJleu
zNfE9Onag+X7zuWnL6XtxizNTU0E9XuKOEd27D64jnbGqXozNmh0HDxnXIlA08O+CKnGLEzEgKoh
PiKw2da2I6Uwbjs4cMadQITk8ncsrDNjtqUrWelzc8QNJU+9bQ/Mv/Bf4ujn5YdPi+mrnz/b15Ll
xrYQbnDE+e4GUu8+9TXkakzx2xsAS3mx/R1BRqgK3ePlFyrT7vvqjSp//1TpsFX6BpVCXYDbuQRg
1j+rffhaRd4LiL3XsUdFTEI1eF+i1tODHoYWsvbqaV199epZQIg1SZB01R54drQ840Q9DYlyjUTc
e5NK3LTyEokuAIKxMN7GplR2nQiPXPn5b5EAcUQBsTqHv+p293WlrIQ/ZdpdX/2qWRxJo1SRUr/y
WKbeI7q4b5NFe/0TLu0+uG+vGoer9Clm52lr+3xhRenTYvg0BXGdo/SbjBIlIPNtPO/J3h17a94o
2+pMTseddu2Wri8MuT4LKXoRJl0qo9Ci6PF7lUXvWR9v8yqHZl+/Aa190jLNsQbt1ATaUxkgWqZU
e/rEL5FGexh1zjdPT7GzKixoJ8rDIHJy5ggNptay9jrqC/BM0JvAA+vPWNoHCg/Y7GhBuKkqzQIx
AyIgSY1To9W/9EZ+bvz4eXIhTQKfrNZCwlWpoPCB+kZ2ZizhUneJ/F1TwyOxAwWMyBYwFMSPXOqR
6gnOvkh+Ts2jxhXXteKfJTxNcDPbmXn1rgnZhIEtnRWrvQGkvBIkl8KYmEUYhNqNOMXD5oikyil5
SLbRNn3FUn0DOd9R1/bGwrb8mMBPa0KgSdpx5fWPQMqzP2jyserkMty2eklDmv7adijQCkyqfUWr
XCA4ZpTDvy7IWaQ2kdwZehqMlLkoSGhFc18gvqlFxr2L8oUXWg+mDuU76+jp/vH1dmf33mEYbfxw
49+26q+0eBYyEX020m4KHlDTySaTqrstquCbWdm7y2FvacvNgngY0/GM0XI80hs5yANZdxUgiSU2
lx//cRh8EUT0WRxP4DAjTtJHx6osB5zdiqvAso4BxQj0V+9wBvlWeFDrGg0ZWVW6ppX6y2+8yZih
Qkc8lnBbcNXHyX43xgS7l8Wj7lYoBRvpDQYn9Q7HqVuV4sReNMZdKcDG0FgO0DwYXwI4INT0HwI3
+e1qaIsHLWefZtNoHREw0P1wP0ruHnu8FMAMNkLoydtKnCMmrY2gvnxv7wrIVX7of6+6CgmsgcKC
3TzIk3EtLeVq1F90qTylnvUcVNY5AFuV5e57W9ffTH3UnF5U37JYulE0G4tFqCexhuJXIAe/+s5e
2SAL57yYTWCGYQK1lNg72jkk+m8RIClf5Xppv16ewaU2jJjNYJ4Z2mDkVXi0Xto99Zyjv0UZYYdh
NVx+BwHH/Vr5b2EtCvW/4T9CDb4EJMzNRq+vJaT0CxN7Ne7bK1+ycKCJ2THr5n2TDro1HWjKXnPC
fXSgAth1sCHBvuMaQTUYPZ19eiMaoGtX8VpDcGH/itlJmniGJFmN6R07/A6G9F0D1bDyTdMjvthf
2uzINPDyarWI9rg4YEG0Tw7Nvt/p2/pQrYT5hd+uzQ5KSMRV1upc/X0dw7UKYcq1xq+y8Nv12Xyn
AWrapSZ7WMG1u76wNIjlIINNvBqwBa0gmLvVeAhREFR9a2XAFtaYPlsDhWsaIMLgfWj+tSwhzgf3
bZCklZxp6emzie40+MfoPIRH18PfE6CNgH5pp83KCp4m9YvJFrPJTls0l9RSpxmnBNopgIeGPqDf
Ad8T6NVI/o1rkioA/gzBOMXO5SW2sADEbAHIae+ro0yACWX9Hbn2s5Gs1ay0hfESs4tWbIkhNu2E
2UjwVsd0aLTGZ8Pqb5GSxBZvgPAxfBtrIEy9QMzWJ6Q7GZKkRhE/WL18x2b+MSb5exjHN11kXqd9
eZDVYN/Co5BwyIzU8ih0F9VERBNgFlEyRGT0OlUsSpGcFRCB8GfGLy/ykKzVkPFSVfngDYiEXB68
pZAzSyDQUHD7ClDMMTCGX6STyAXUz3ZJhRderTOCetNS6XD5XcpCTqvNRhP3URS0PGohwwN4ptYR
2+YG/Pmtexru+ysgkPZh6j8Zt+37yhsXkjNt9nnuEISpknb+sdvKW3kXO+6pvoK2s/f2a3dxZWGN
fKydTwlgSkEqqJp2AtH0zujEDkY5E1nkkdHkK3cT6kC6D+uVjv3Cctemv396XYybhNyhkcEeoySt
/q2jf0vitNk5KpU4n4GS945GH+0G8FyZ+efyNCz95Fkc9WIJ+6ecFFkU0K+kaq8ooXP50QvrV5uF
S7SksE912+BYFum15Xfb0Ic/gS5drZ3z/A+0xcvvWbpMfHTrPw17apNk9ObUlX+1DmD+j/ZWO0gP
H+3rfbgS/Be+Rp3HTyxMgPLxEinVtmb5PGH06/JgwMTMXRdTvZVi51LBSp3FTC8qUzfTAgJ1SpZp
2t5TESs5PjqBtfdbv8ReEr1uw6p2WNwchBx+D0V7FgpCsxUOp2IAy94VWI6Z8tPKAC8ctuosOBhJ
qXl9ThiHQ3tO5fG68NI9Nm33BmdrquXPgVmcezBXCFestNwX4pE6iw7Ig2ddXtkIA7s4J+Y6nlzm
FllrLBjIgtTfl79sYfV/1Mk/rRzP7IYkyFiifl+cWh86l28i0HL54Uvr8qMV++npRSULE19A6dC+
GVfYMx61R+mmc1SHMuf12rr8iAFfHOzqLDbUtkVRy0D+uUPyBSS6jf+6KKZT8K5SkzsDb8odgmeP
rvCfIS/ETteqTlplZzQJZCcoqvsCxyxahFh/S2HtweFu3YkpGZ4hoL8L5KCBWo90VT3kINs6Pdk1
qo/osOAdjmT8tqmNY4gk8VWjpajAWtpN1qUStDKkVlZGcmkBzqLUQK+0RqGL1YDp5w6kEk9HhDas
R3dbZGDBU8l6QuHeg4KfN5Q4iuPlNy8tkFkM002rVoZOBMcBN5gqeU9W21ZLT56le5neG3Y+iZ5p
FkJrdqXhvtK0IGPVH0AAv5noAmJaziVjPIYmVB/SEnDGiHxEEwUPYvnh8hcu3dGUWWDDK6UttYys
tsXAa5O/a9eoEmIwttWv2ltxVK+l+7XK2bR5v1iqH9XCTxsCELdozdJgNHUqPumThSaFb7555b9+
yyxQJfbQICMxBSonPcvb8axssm1wkL6PW20bObjlOCujtpBZfETvT5+iYW8N4IuyK2Zn7bbJkZjV
9SvDAJYdBPc1xrZ5jG+7ZBYAbICsd0byakr48Wg+TFQP2RFFf1z5LdMu+GpYp9/46bfoUp2GQtf9
Y4785LDFzG6XHbRbhGrTH9yyD2vglKXpm5byp/eAB4A8IxjdzILVDFUMQ5GNl7wX1beVL5li1ldf
MotlepP1eNjxhvis7EenvPP3yfZX43jv1Aqcte9YOmI/AvanD7FTvD1R8w2OXm+fWhdHTCoFCfQ8
pB+08TuAhFMrGXt1yLdmg9mwQaxxYy/dDD58zFErobmmZ4gQ+UqAWwgGH32FTz8InUOhJphUHINR
O8MKfMTOaGWlLi3UWZzRQ4SMAp9rkqn6O7dt91UOC0+yVpKvhV8uz6JH48s5MkyUFwPlGRnOIZZX
hmSppzIH7wP7KI08JgPotsoeSt+OO75wGkeAgMe44/KKW1jS8ixgQDLDYU5lJbgqLHO3127dHGlc
xcVer4/v/+0ls1xmVMxeDbJpVSNT4OoWt2y0pbEoavOXy2+Yfu4X+0aeRQCllRsJJm141GXlJzId
V1EhTWD44F6yLSidejeuLKelAZvWwaeVatWSEgl9Wk45TBj5p17d+2m3Vwp7Jf9d+pRZCCg7RGO0
ooqOqC7gwAU2IXfijrkJrUOdjmura+k1Uyz99B0R/FVhpznrNk/erByqDVJ+J70MTxZ6n9Dmt3oh
H3Tlh9X6+9a2d233IgFSk1o8/vBLKA0qJnJwe3n+lkZ1lmagSlAJfKZoGkMZRFV/b1tolvpv8lp7
bCEKyLMooCWSl5kliS7NT9ofp0h5Bau8MphfP1zMEf52h3+Wa4JJgCC8cRtEVgMVleK/l8fm6wgj
5lD+KheJPWoKRWrV/4FcD04W/coPVz5u5v+7cYC1/HcZAAgTooFnc6z1tHBADdOE8+gLeRpllkIL
HaPVrsYxuG3DoeJepV3HhfmUtSPeCeUB+vVJaJ69zctimMwA+b+F8TOXxn1i4rU4REDgUP+LBbJ1
vqWgRub+FpGibwaO6rDHCDVUrB9xp9obz4Kcaofx3hLad9l2B9hsxTGA6FqF2qvt+g9pmpNVBPa+
1c0fdVbc5x2WAmEI2dZHSqVp0t/A058Mwz6ruP4CbrmTMl9gT2BiRNKEP2vJeugs9C9tHV1WdKrK
jSynj6OaHGMXe5JsOMBmPmc26gODhVGiprw3sUBUDHsjv63+1IkOW1XOfjWY0rlivKkSPLAUAWs/
bbh2Sz7ASRS6N3hEi60k16+BH36zvO4XV1hofXn/JuGp5iiW2W/hFj/2aF0gZIITIXzRSVwL9rSJ
KGoZoPObmQIEkmshWWW/eJ71vahd5PaRumrGt74qMYAwvtHkvPMqOOB13O7UWv6pBO4pa2Ucj1mQ
VWs+WiLemR6aZ6Y3/k7RPWrk2vF8eR/G+K13zfBU2dpzECQvWctb0RrNt3oo7U0THm5k36Zqku3t
QkP23fDPCI5cS0n9I67Cq7QqsbkIG+qnaEjSo6pWTqWlJT+LgWbXhHZld+TJNuYgiQGCBBLlysOt
r0OfmJMYuM3g4yMJ1rytPFl42B6ksrvLDazApbA45D6SAdRsHTULf1ZYmSKIBkbDrb+pHoKLAeZC
KC//UrHz1WOkBmQZemfZ+I6w0maLucV1Z3Tu1sXAx8QIWNOUX24To8heqBjPDZji0VSGtG7jSWa1
nTP4DK1vK06W+edINnGCN4ZJ6+1g4EDXhf21Woc63n7RX8NNdGCQckQNpNt5rYX3dVc4gym9mu6A
tIEd3IdGicEBl4BDL7mdE44ICmf9tShRt9GSx6Hyfkt1fF+G5jZrfqRY1FV9/4Z1GiIKoXdTqfFd
2yrO4Gk/NcNEqqUb94YUIWgkjbiulD91PfidRkhZBUr5058wm2Gko9vBA63Yu3ETERz6WL9LbfuX
F5R/whI9dHmgvZ800qNVqSvB66NX/kXsmmPSDSXNOxM1lWOf6IfBMl9cKLWID1l7Kw39ExjonZmg
FYASYqLCi6uQfK1GGd019nasa6/SZMtDHfZpNNGjEPpLE4XvHb68KIT4W+hu71007PIsvJZgwzYQ
6iq82tHns7HZ6pJdMupn/M5/lKV/UwyoGSJvI9kC8ruL0N0ghg0+dehxo2QR6j56dXaCIlFw15bR
o5qLF3moni6fEQtLet4ki/3SAyUhuJlozwNWJgKh3lZHGgFlEO6yl1+yUM8R835ZNmIQgoPWdFNG
Yc/x9+4zVs87LOYhGRnVymsWNv+8aWYrBuqOXQzCK/o2wke3zLWkZ+Gcntf4qyCgR1rYQAGio0B3
F5lT7AiMtYL+10mMmBf0h9DWNFkfaMk5vYMKBZouV65j7lDZ2itbfRvv4ocAgvhuZTqmaPjF+p8X
9wczF6pr8b74nJ/K3xgtOHiZ+VtjIx3KA2Jc2kr+vjRus5xXR8A6qDTwPjV6jHafnzUintqtNA0+
Ci1ffIc9jeenVDTrhAt+jK5BAbfBOsj6Xt5NH4PFar6pnPzV/Dv+pWGOR+Q9BZqDf7g8gAsLzZ4+
99N7LVlu6khq+KyCiFWlV/5Y71cevbAW7NmQKfigRHTJgmMvg0cSkhuB8DORqS7KV2yf5G3vZ09D
X90nEa4Rmv/QQOZXK6nGGFX+WRfGoxGl7/JYXw9YvjY4p+o2pAA3iRAV6Xun0tKbIBG3FkJhWRLg
HjTmJTT82AMKUkHSMmVlU9TNQY3bZ+iB3SYD0YhTmf5SVsZNYtoHScULukEZGzVXoOMZIlxajyQv
14JHSaQvCPs7gclhMlrmykJaGpVZmq/isiVQ/PKOEe/p7fZPg3qBb6UOptUPl0d+6RWzRN+s0FON
agNsWvpgGC+N+9cTP3Q7Wkkepmv9F2t1TlBLXPx9bAEMIkDjBkf54KWQ/rrWDebkfv4UNWv3cnUa
kq9eNOuCyJZR2i7ciKNfFOAGC38SuEOxdYizG2QpdhWmtDAnTyD/D0Y6Yjefy495Re4oEv93V5bX
tsmKwOo12nWaJV0ZOo2EmLIKWsP3Peael8dbWfqhsxsEGlhWp7UcPRJAbKXnmEMIHxxeaT+qQ7IP
Ux+9X+WnXBk/wPmcSm2NJrBw5s0Jbwlox9ZC+POIEtp3LyenHbuXzFJuvS59QbtuDXH+0eX5aipm
e1kXmSfyHNJANSRXYVX+bjRb3RR5wz9teK5ldUQ/Go84DMqzrdRab3EaZId+HIyDOWSnNNfOg1qf
Wnt8yGTlZCcd9vTxpO2FOI7XmaesKn/JevstMjoku3sCXzvs61A4l+doIX5b0wHyKdAhu95GSkKF
G5UlNfuON17anC4/eiGGzpkzqTQOikj7abt5SMrLO69a480sPXoWLJByaVNc4r1jw+1rNN4DfaWn
sbhkZzEC0hN+6H3GKekgrb4Dknzt/X+qtLRyACzEiTlZRggZmaool9BqTjcoqgX5dx913Mi+w2G0
a34ndrqSLk0B4YvVOWfLCDQw3SzElH3sTO/khRgBo53dbCAa37qGB0szLZ+ixF/LOha23ZwsHbt6
OgxdGh7lK82HO3jMbsW22o7XvuP/pOxvpwf7L4Qg6tVrLb6FmD4nTgcFPMhWB7xq4Rxr547g4Bq9
k4tz0z+tYnOWCbgIJoZVCxRDgXjpu9dojK/MzsLWM2exYzACRMw0H+hxM+CZo6A5UdypirKysxcq
+cKcbW38jUM6PpQja8TmnajYAtA74CG+xTZ3h052/6pv80P4bxmTqf43kJgTPstGBeRYcnnF4hfd
tDW48NJAzXZ70eLBIDctmmTe8NYGoaMF/j1VoJVfvrSEZlu+NwZhoLDLuV32L7p37sQ5oFysIvR4
eQkttBHFnNmDECX9ZJtKmjiUqF5lG5Q5r9C1vTEfxr/VqT3kL/84DcYsN7DQ26DYQu22sy2Yn49t
8rryEQtXijl5R1Tc+NucYer37dkwNvWTt2s32kG/8rbDBFdd7R8uhJE5j6e3Xbmxc07vzjLOUS/v
9QzclZupCIb2xZ024GKq6vU2juub3kJngLoGrj2e/Kz56l4asH+Ba92I5qy1ysvlz184cea0n64W
YaB4pKceVm39ozBWFt/St86CQK3arhraUXTsi+7OGNJjiN635ctHYRb3mqmszN7Sz5/HggjrTF0w
pCkqgXX6qrbby+OysHmM2bYf/SjGiYtLs+xJiDRbysaMcAGDB4m8X7/ykqVfPwsAet+6ZjoVFyQ9
P7STaptdcNm5/AVLD59tf4FLC8bBDI1WqgczRJh9lMyf//RsfUoBPmVXfdBgPo8z3VEOf/vW9ar8
zUJEnLNsJp8wTNqi4NgMCKnjdCS2ArHjyz96AT8s5tSQsW5zSS8pEXu3yW2yw+hjb7yVm2i1ybz0
86fF9GlYRK/DScde8jgg/ghyjHYxOQP2v5c/YOnx098/Pb6rijEsyHuOKjTDGleGIMeJKljLCJYe
Py2kT4+3iyQO0MTHu14+SxqKA7tseLz8yxdAmWJO6zBrV0cMKKPDh1Evt++T5ng787FWtjBwNx1y
TeMmvHIf19KnxRfO9m9W4cUocj4mPWMmfKif/e0kPxVfh6+NoyFyU64eTQuhYg4RtyXdkw1/OgXh
buMMixTrXV7d10gsXh69hZ2sz3ZyOcgxrZ8CCoqd3EiZ9Vwma3eZBa0WMYeIB5HdSElZQvvEXGIz
ASnzY0s5rQcnm1+tczWWKl5zWDi1aglldpx6lKepVijI2miiNDvUV6l7QRVA+cRJb8ebYG/gBbIy
dIuvnc6nT4sa06UB3xHGrgnEz1JqnpFZePYUXFzl4l01rRtXrzLMvNB1cTU6S1hc5JiheKqYlOnv
4lDB9ng6XDrVH6k2Sd5fDM5WWsBL1WUxCxg63YYQC0cuMnfc5Y8IDIDx3qhP9c7Y+1e4/V5eQEuJ
2px6J3DOGIuR92ByzdDj6XLMfyKDIp5AnB3sE8Yo7Zq01EIYmROMemwfrS6JqGXn0StZ7TlN/au6
KleSzqXHz058bC50Kcj5lNbvj7obbxoBU/Efq3VzShEKtL0OgcE/eoq6NYN0W474vfgvQ/Ht8lQs
XJLnnCItzP0exCxdCzFcG4qyL0BmdgOiuUO2T5QM29juWhuClVLVQho2B5H7HBfYibG9K63YxaN5
ikHDG0VD/+wmkf9N5Utos2AbUOkpGtUMj4bq3/S14oyt+2gm1QreaCHAzkHlgW3aeI3Tw0iHJ4HV
OCKyo3kft//Yep1jySM96oRShdHRcm8hj25b+d+4MGIOIA/wEAxVhSfLaX22i9aREHC+vJCWTrg5
ZjwCpqqN01Klga6/EVePrkNvDyvXjXSV3uoUI7Amul9528IcfBQKP8XRVkEn37YoAuulj8Kwa9GN
t6AjU3KU2vovFVFxBMOzQ08aZ9YEH3kl+x55JWJS8Vub9g/DiO+vZK+kQksRbY4VN/oO688YuYIO
jeYDovcbBdgnInbebrwKX8VePbZrpIalxHEOGad5HvY2UrhHKbnTeoRZQ3lv9Q8onlzX9S/ZxJoA
n9horcKxEOLmGPKob/JmnFaNh9YUGvQW3ouGubKZFpKJOXRc4V6A74g01a49evC6tgtK+eXyKlmo
y6mzOKBl8pBlRuYf9Ry1/eg5VcCKIp7Te04A0QxdsP3lFy2N0OziVPv04g2TQ8AtIcaMkv3a5IW6
E5m5csosjdIs5UK7SO3ygi9xk7+wKzZxu1I8Xjry59DrIPFRwYAwdDS+T1kQpow75OC7PTZ1d56z
lvcs/P456loNw74fFFiYoaIisFZ0Jd4W8T+Gng9C2adgoLRh0dUtRMxJEn2flNvYQaDS6QcSR8zP
nP5PvAO6u7LXl75lliR1fS4VTc1cyL66QaaujMTKh6jTdH5RSP6IrZ8+BNR4oukh/Mva6XaKE+/V
v4pTbbOD+jIp5FZOc3bfkvfyId9KJ2nlTF76nunvn17a6gYOySnKW42l3oQ+N3/gjpf3xYIGh/hI
8z89G4BmMgTaSG9CDa+jErVty3fSLHt3Cb1IdR8Sev+BO6I8MGY3wnddhP1xPMylEkhLdW+E8hYm
+rgrbeT6I0p6l3/Ywoado68z3IgQMJ3m0JI3ahBs3SqHV7IqG7Awj7N4UA6aT5t3CjxGt7Xp2ldJ
pjooa6obxcbx5PJHLF2WPs6HT6NbBqkfg+/7f2n06Ey6lq6D99mGcd6nB38l+CwM1hxfHfnegAUq
C0QrCiezz3UZ7OK1ou2CwoKYY6xzKbYqX0WGYwhdjDpl++QmLu55loaFoi/BlESFDtmRBF6P0gf7
KOv2Uk1Dv8BNIg3DvxpWkjtVYMttgvnDIwALyzTbdzKMVavnPy6Va9MIHwKzxu58vEtU2Xc6JaVR
NuZ/zFrVt6JHQT7yshfRmS9DHF9rYUbvRHN3rQ+mK3bz68AEP6Ak6PzFSo/7R+CesxRLqjIOiTQI
E5V5+SMPgeCMtX1wzeGhTcETKkr2iFPONymJ650GTo1Dofvd5gaWyJb7HNfx99qAVdM2sXnyBhgA
rHTgQmGFUKUCJOyctAqE0TyLVlbNQuY0h5sHcuKrHrvyKOTUSdXHuIk32B1vTH3lSrEQT+aq8Zmq
1Gnby9yIQu2uVIZnbDDeL6/4pZb8HGSO4bkbFAkU4Sa9BX3ZtS9avO0Q5nhVaYAVB8B69cEycEU8
8a9rnvTDuFM360XzhZRiriSvjKwgbaBNZdThwfW6G0PSnTo2ry1JPRVDXMGykbWVqVq4Lc2l5XXP
80VnjRBjyx/heJ9LW3xkd7XtbSptJUVa2tvqf4M/7jxZKUkDr3Cz+0xI71Ll7ZtkLXVc6vPKs0io
DLGqlibj1W273egYW+VoMCnGvr5pjpcXxVIYnAPL874E6SwrRNun1gmOwFkciGxXI+q+kROsqvt+
PVTaHGLORbgeCmLHUXaHbzk019oV93q0Vnxfevyso5SXctgkqfBBeF1zMEbBuddW0tOv15E2R5iH
hiV7ePtBzhKPSV9CgkbGQ4r3+DoKc2Vrfh1WtDmCTJO6dDR1rn9496FUfd2DpfLwgfW0w+VpXhqf
6e+fDjslGXB/AWd1dG1sKFppkw8QcZiGy4//Omppc7QYxXigpJMAuU40Dpu/IlpJr5Z+96xApGqw
tHWLkocrhQ++FLUwuLiehWW28ssXUniAL/8dGUsNZb9VGJnSGXYfLKXT+Bhvxq2KK8Rq0W5pgmc7
OUWyw46wgjgWHBiuV2zduNhhnL2TpGIlXVwaqtktRwqGQVgxDREjuhLiqR/uXPnnP03v/4DGUgwz
a4PpndTpIDBcS4G+u/zohV89VzGPcMjWAhydj2PzBkvoMPjvXrzGdVpYlh8A+k+r3ja8XpRDHBwz
GedTkGXNGpTY/jJH1ebYraoLYqMqkMKPlPcyvRm8eIvRDhyxTYVIYZru9PD35QFaWqBzlHgeVsKo
J9V9EBIOtrG0Pvqjd8hOmRM8rV3LlqZhGsFPIwUhO8H+hn0mSePW9f+kpbmx47WS4sLqn+O3gtzS
1QR1ZiiM3Q3g8Ssl1Da6Zl7Htr6y+pemeraNXb0shVc18bE0/vja+9itnY/TA/73VolE9H9HRvHa
yHIjZHeM77qNEYl2nRzGAzKQ+hWqhKvIlIVzWLNm27eqrVjxVeJQtRt2mMZd4wmKzlbjcPBwGVlj
5y0AbrQ5sAslwboa0QEF5jG54CS403xXu015LL3NsFfP/jGh1FgLx7XXLuYLJ+gc4dWjIVYHdkzh
9ICrzz1B9qrDp/kpwprzp37EW4o+/BYmzrPY4ygIOWRrX2kvyd4dHXzCgifpeWUvTcfGF5M5x36l
WpmNcGmj47AdkKypNnW05dK3SU7pru43nrOGbV/65GknfNpP8DHCXDH9CDAALBmMANDbiLXKMWKs
vNy1KPRRi/vqe6bt/Ok1jZ12ktrRh8N7uBq3DSL3e8oCWFtgtl3vSIcO9U37qvhbd9M8YzNLYWC3
XphSP1q+X/2AWdzIE7OoAwV5BaXuENC2sZ9HVS/OZRTizSdb9uVNW9Dgzr3sW2rgciyM4ziMaOTX
1V50UgaiO7sPfT3HwhpWC5LUV5zHmyCt34QhWdsq3do3dqg5Ruff1gLncy3YI7T1KrcwBVIkIzZ0
E7SzV9mYbRg73X1X8A3QFEJZsMMraTOM7eR9LG0lTzyHFeQSSeapYsyxBtBwOR+bBBdwd3gf0Oxq
UvN7ioG1wg2yGAxnNNoAs+MgdmRD5+Yuy+9DAY00yRWZOm7zG385/J26kwSOeRy6rZknmDAF5pWd
ZHdBp2Sn0h2vetm4HqPyPYpzf5NiPx00NEcN+XtnGGd9VB9kLx+vcjnCm7T2uk1lA7ctsqNV1t8V
3BLKzNjmCYn/YOP6LSt3qRJfJWP8MijDN11vtV3SDc+Ble1ci06s0eYqzr41GrFea0DYqikJBD9s
u/ieA4U5mcqVl0jtGddFhLM1t9lmg3hBf7+FJ6mrvxG2IDWB2HXuMD/YQ269TtQy3KdG/t4P1rGr
kr3WJrhOW93OavK7JrR2qZS/pkpy58l6cWwNFapDnrtbr5FwLhdnJYEzGEfJwU8gBAzylSHan32b
0Ogo/Yn6pP/V0qT9pbkKLVu9K647L2F7Gr27r6sUcqAMjlYdPNcBIV5uzcpzjMFEx4tqguHzrWad
P2Gad7JV3OuqtvlWlPWLrpjmjuLR0beCynFH79yPOEwauflcdPm+6fQ7TZJwCDXtJ8VC/wsJsV1b
w0Nweyq6Ao5lFhfX4Rj99XMXklsvObHdHtRBXAtgCfuOltMuM91j5pcvvltZGzHgwJNVP7HZPQSx
9RDAdyvb+NTZZb9xA1y7WvEzpgWm4Sbq9W29cSM/29AZuIOj9YKntQaXLnm28i5AntAHuhZZjtZo
V8Iev0tN8aBWzXUoirNtuXdTfqPk1XfdcHfU6M95rb5oSfmai3EnpBHGViNpV2ppvzWteltgzOt2
wYmUd+9jVuq3oFsguFNSDpKdsGhS6JHeodijnFQZjU0zwpcxd6N9I+MknI/elSyF97WrYqsuQa8r
CyYaGuFDEARwzBDQLd3uoW9xgbWSiEOmEMUmGJRzrrq/6qLtbusuxWc9/132hQnjT3qs0HDVCuNZ
t11qnU3U/JPoljbHlg6yqndlRyezr6S7tJm8eIeVM20h3ZgDSSXPVUWu1PGRdetIOkWw5J/qhYDn
/hvSKZnZpd0a3McHsfUDY9fqb5hIPF0+ARcyMXOWZQyVm+Va2kQAhVPGvnvkplnqlRN0zf7yG5YS
mTmOtB3UIuwjMrFQ2xpTjrFFHdly2Pvpzt0kzro30ULSOoeRFlVSjX2IZGiPjqNnQvPv4sc6X02V
piH/4nAzpsP90+lql6E0VhLukLJp/4hGD4eX/pc2Km+gwqJtaybtGUBkuylk3QmQd8Z3MV2r/Sxc
MObw0hTlaTsogFzCa7I3maf/HG0ZfdvQurV1S9nGNUbsfaoqm8k3aXN57pZeOksnytRA8LgbMYE+
kYfeBIfkpO2wsFkpQixsmo8i9qfxTDXNxh5Jm5Qhhmd7yDHKVVb249JSmBK+T48ee6U0ex1HaAPz
66aLOdTQhGaNXx6Yj874V0thdr2IKkSbmhSMJHZ+TqH4h7ipDi0p+14po/euhClr5rfuaCvbUe6/
5/b4LWqxvMVI4EdAdN5YyngvBNTd0DjSP7mObATYUqhtWB7HIsQRWS97R9VwisNjAaYtnndY2K6J
h350t7/6gFlYMX29TCJrgp1ZxrUne6iT263pZM3wF+u4H6geHkWMMXeuND/IKZ5AsvwoFEqZpowX
UIBr9MZt029US14ySUmn1tNeeM3BC7tDMibY02fmrVSWJ6NpfgSFtiass3T9NWYRqy0wKLZcm593
06A/XB3qa+U2OSu7cCc52cpJsbDw5xBYCbEgU8ZIGvmV7iSr3pWfW7sqTq/04Zfc15g/uVfRWP2b
3oY2R8YOdqE3bs3rOnEFluf/ODuzJldxZQv/IkWAmF+ZPLtc8/BC1LCLQSAEQiD49Xe5n/r6Hm/f
OI+7otvGgFLKzJXrCzkw1tUtyda1AHypjHV8DM/lfsDW9D5/wFDq6lzRJYdmgwYRou8tw+YrW4lz
keKgmCj9Zc7YetIfNj1AehhaI7hJL39fctce/KXvOcy3e/i/IxjxPfm2/5ypc1g+cfOjTv8PKNCV
9N65SGA49eF5svSwPUfTGPOF4DMhF9UR3AQPwfstF7r/3PiwLhWzkhbZGACatlaygy68rTYsLw6M
Y7aFFycYNpybaDei7LXnchGquLQ8UXbnUiOIY7iJsZhUCH/N2Jy+bjyaaz/nIphktW3Xng1jW2OL
dQG3ENCNceTOt+a6XKm3/GSid0BICCjZ7d3+yu5xKZz1mNAShhHlugyWfTHRnQHThr//oCsffamb
7amA4tcDtM8MnitwsS30TP/+yVf2pUuhbF878NxYYNvjBWhTDo8WaJA2v1WbulJl+D8OytjstJ5m
iLxheo+ykd7wu/I+ix10XqPqaEYUevjpNdjo099/zrXq0aXGtSlnw3NNiKcsE2lROENnIe7Y6vyG
iZB/WatzjMEkpfNuPd34yisr9FLuSm09CiAQEM56+D7XgQXDyJImaFzFsp6+pdvtlqBKBgoPGGF8
+zb9rTDOe+PVuBZNLxWwizHMkwlzZZyJFkh8vFcTg4JBNKdIxvOIR7dE7lfW1KXTPkEz3kN/FNW+
3EjcDikfCWswT3o/dknUV7fW7rV3/Xyb/3VS6qdeofKB7zk79J1Za5VIvCVEkqdhsdjGedqIRPP0
70/v2vt/ESmcmtl92+GITsWLN6Y0uOum//KjLw4Gc2tbQoKHsfaaj2XKQsPe9zB++vt1X7lLl04h
M/htrBI+toXuaQ4eGnbLK+LKDbk0B5k7dxKFtHBD7pc06GN/daYdewnNE5TnsrADBwo1kxtP+0qA
uDQMgaqCUwCGwAtystfZZQ9N1m9RyVkzEI7ybrm1V1/JlC6dQ0wLjA7PRpGFrG0AyYs7Y+Nsz8Hn
dvi/duPOf//Xe4tZFq8VYkbplupoQOXAru/M8f7vj/uK1Mq6NP7mfu8oZSA1GVO+cWLUnqLcDc/y
sa4Li5Ru7EcUjYZPGhbJrWr0tV90kbPYY1AK8DrZmhEZDdNLl31K5xZf4cop4FLFPY1ZwEC5RG7M
wTTfmFKG3LyT0/eNG3bt4i8WdqBHjQInsnwD2J2ofjfTs4akivt1cRxJch7KuS0avHYWvBR1923u
y5mxGkIII8KihGFaOgB1byXio7zpEH7lN10KvDM/aD3W4p7J7lTS157HZf329/t1JZ5c6rthgjY7
GKOs152GN1crQKbd/P2Tr6h6rEsxN6vmFme+oFmL3tkbRWmHGUWnquXz81SZKzMAKNYJZice23hh
UxlbQNzGY0n+zJDIhPZkh6M7/zDmeuEMEkNHxaPjLSwOBvOjWeAE9fcLvZJjXYq8i6avgxaN8HUt
+W7xkb45cJax3GKOiCIbXZMpBtJhlatAJv/dV54f9L9ihlJ6sXyKQitp4SOgGy/NZLNfCmdXdB4c
r+A77XUgF1Jx42Fc2cQvxd5QgnVCn/tLvC+fStZ/wK0ryoPskZVGG9qmsx/RULyxR12RB1mX6u/C
grScK2A1tdP8cUr6aermD1Cbu+AMo/fd5l4pWJqU3osiAEBMS3CrXXztd14cIsasgIfbiG8WBEhw
txxf+07G1sy3hnKW2Ko4egbjjad4JZT98+L/6ymC7Jx3HrAm69x/W+ouNBxQdDkESkbxX+7K/0iK
//UVQpughwpU+mAYbG8bnIpUldgAKf1iE4Dv1bxu1xnWy42lcOUXXcrGfcvOuGrPfs8Q28lHF3Z1
ffWCmeEbn38l2lwKxtGzYG0v4YxHUc7X4tsIbuyTVyLkpVZ8mVCUDCg+uNaYzqh0uNANtdwbD/ra
ZZ9v17+egkHo4sKqsl7bPE/cEhbbY34jKb720ReRoFIC6BeCTIkvLLJEH5m33s5rCcI/Qy3/umrd
Ld3IGgJPCVQQxiGxkwX8Yh25+DcIibdrFVcOc/9cwL++KCil2ViTj0Av9QGz4CvuTxXsK5eN26oD
rL1vGRP+8zj/Q7Hwn234X99ka51bHuwm1m1ntin2lo/RMNNC0h9VuHsYFW/s2n+Ag0PEpFoPrZV2
Jb/vFCisRdGuCozOLmj0OdUt47t/buZ/uqKL44YVWLyFSSP/p0zTgeDl7PMti+idt4K1JcZMb1W1
rr3hF1mFUwLRaGl8EfTySeuTzcDtiDX/ZXfnUg2O0mKeuQLFVpI/tEAECjWvlty/cSq78oZcqsF7
SwES5SJVrnoY37YE7mFTBS+C4SXrGQqZKDX+fWO9EsAuZdCO6DUdRMPXfvUKUFOZP55HEe2hv/H5
V5brpQraznx3cAI8hcX+I5w389Zh6dp1X4QB7MgBrRzVrGlungoNaqo1P1R1sFLkll37lWPOpcbZ
6CypM4YEr6j7KjR699CCtBE6dRczS656H+6AsuchFkh/4yBw7bFb/ztu9rbNIXE3+dqA8fzUOH6c
w97G4MuuD0QkHffGIfba3aP/+3vmChhcArc7mBrvxE7UW3M8/Pz9hbLdf1qn/2GJX4qd6wKddcdB
cWzs/L2LFonRmnrXGv3RaPXenGF+by33bm1tgoXD1t/ellkd27AurTP2lnnNDOlEjxGLQISWFPBj
yTadHazM0UzqXJ7ohLKYa98VC7xgHV2E9dyf3IVBvqHbr0KIu6UFgM7wqyxsB5KieZ2HXgmoSm+g
DlPAJqpydrrwV9ICfDeAptzJIcY2wL6GqejTbFlHU6jHGQ5PkRjmRw21G7QeMOyfisPQj3c5FaeJ
8iN1xRwSSCHC3oXUKaB5bEl5VFptg6pfN1m1G5j37WjI8y2a35eLvuvy7GTCBA2teJUGYE2aVmeE
rOBlyEvzYPvOyRGowVV6JtFUz2uzLaF9yYcHA269u95eVoFaUnBUX8u8XdNAfMjRPbjcjnO3lXGn
sXgF7WNSo5JL7eq19goz7hhl4UjdDZwwYuZ1aTMNDWhz9U9TlE7EKt+DG7mD4bdh+NNI/6Mnzvs0
Q9Q6dd2hHIuPVnaPA/PRJ6u2ZBJqNfMp7Aa4ITuY0a9yK5ElxAWlC7qXFk6Um/IhKN0t83keEr+g
sN5d3oyMzWmQVQeWTcFZrNIno4CU38lJLLMeQxiWvZ2oS6NyHr4a/KzIH5zzXZaf7TC9idbYad+/
KxtHRrQFJFRMQRPNlT2jzYYhWIe6bjQHJB1q4wNoFyioagu1OBQzbBO2ngOoWjbV99JhP2Nn38Fu
cze0zXveUAFczzSHunTzuKiLnYbPD4T7qeiCJhaVB2CWVT5OrChCqrvTUMhnywWJp7WdUy+qj9rF
PgAnbO0uRiS74TSe9/XJ1ijJNc2Tnfv4b132VMJP5mDxeXwuaP3dz+yNjtDJtaMdVlbXJk67POka
khKCs19iUvnQAzp2Nsd8pKX5WPbuKvfpbzd4T6oNdmXuPasechXsDdBjTeqjHaFCKQMJimDh7YAf
hl7TWTO8gT6wUC2tV6LF0E7VUUzT2cOKaf5sVwyYFl7DKBzeyKOxAKvXfDJCftFSey+C7KvtFyds
cnvjOo71DJvnY98AuzU2zxIje2HjwXVtYm7EM/VAUIqPoJ3bYgTmuAwDJmazrozbwo0WsPJiG73R
qPBtjJv1/RfDm5xC07FXcPhJUGePBjNPspqkkg/vC4GC3pHZu+ggx0XZGiHXSQUJprDmxrEbljwa
e4FW34TflJHfCgdZy6YbuMW66NMiSQTIBOsh2wEdiFNPecpckEMm18HolGSPyOtIzGAkVLvKjqZS
tsDI1CJyNZ8OuZklpemQsAm6p0HkqTkYK+uMGzXKbZZZRjSQ+QmL4+ARsqqIPgPcLC8yWXGSgf/D
R+s4+3pt8fzTZJmLJnF+mBrx3AV0N/cNQMvS+8DIwKrP4UljOv5J5AHeGI3iyJAXd7ZoXuXiJpmz
JEVHH1jmPVQVvYPbD7RTdRaLzkWuX/HQG+cPOCCuJpE9CdU9ijOL0e5asGjYLMM6hxa1GAC+EfAF
663sXfdODOHhRrllMvmYfp2mKTnPchDlH6pSMxh78inCsFEUSP1aL0MCJ9mz7l29FrW5IzUwU5Po
MeQwFc63dkojpVVzF3ju1zyVTrwM007V47EcnXdS9+hjwOcMjuO2zCMoZn5Lb9ooTwH5UMDuAz0B
jKY5U+hl9q9exN04dLE5KPjVQ5eX9dPRHXizBy09Q85ixFPAjm4OP5QZFrNkwHvR45Ix0oEoUrsg
OIzIy6YnN6AJzMY/COu+WkoxmkSPc7089dSPFpHtPAWLlbx4FEEb5QVdzyZDEKjGrxag78kHhhVL
H0iaKTY6VF6IlUVLhYCOBIQGblwExQuifFLW1Y/qnKTDewKNgZH2WLNwPV1BPxCbINNKEIh6s0pn
9gMge6QrN4uLborNpopoQfYj5/f+aH/PZ1gBOCIgRFiRIu4ztt4uJLnew60r7f3yu+vqJB/sh8oL
vgz+0mKkj1HnWI8qctS48eYsBWckms4ifwLMGIKaMAl8/GsehIbHErNbgPFYrLAXYHmQOeobJ2om
+7GXlroDgHKFQe7Eqv7A8LALMzGJKFPTt3Dn01ShVcKNfanPIameo4Woeygp4xbdDSlLRECnDVnN
U4DwIubqMqwWA31LNK5r7xx6vUQUAAmVIoTbKMZgs5VhEBUb3pDCnvihI+4qYGo7k/I7s6Y4GzIj
1K65bTOdLmZx8i21GgM8ZMKsJ+hoUpnRqFb+I4ywt0t3Nh8hfTLl7dYk2FAWGBKE1DMWUPpsN+kH
kKN5gQ7x4JXR5GNBY9+30Gxd5ZaDbtuSNxjuwKuwAIGJOX9LkxOmVeMWMtXZr+Ne6O+gC2K/1Jim
Py6+DG39x3PUfSYPmNlMB+K8SmAnewc7jZl/DLZMiUtOOFEeYUZxomT6gAzyqemAhYIdkSOmWPoM
mky+IsW8VsTGbDhNekLLWDbDMxnGaPGWNc/rlcXhdSa94rC4/csAV//FqmwcH7oPWRX39UxAULK7
dCnJfvYo/nfxWiJoIZ53CbHU/ZjRTcMFfhEmOgcjOKth964ZlCGtoTn1fEA9+I8y2Z9WyX1BCYSj
IiwXe+/T4q0v8vss0IcFQ8P48dOmtatVX8uVL2g6teO3aZCDZ0ANrLwATIr5boCKGPqqOcK5ZzUI
Z11aw27hxpfVF7iflvsoLOezHD3MSdIiYjadY081LzQjcNluh2+zGO7sTjx4EGaysZSRoyXqObIE
xZJUSauCo9GRtKvKD6LdrV/J37Z2J0gYzHenwANHtRZ08iw0vXrFZgNEghyzrGfVpO4xv4jDVdvM
J+6wNKjtt6I3k1HOT5UDObA3kHCsyX1Jx3igJbSjGNkw5NrhnMeZKvbSgD1/YcIFNOCQYxL1TVi/
MwqdIq1P5gWKLzGqHUAP2XoqRv8dwlHmhLoF8QVKYhNC7+ZEUIsJgcNY6YAfNbZD4bHHsp3ht9RN
azlZe8cNghBS0BNmyVZIQrqkoXLtBhzUcgci49GCL46ru2xVe6YN315tYszcLJ5aPjaQ/7JdBbYH
am1uv58c9yPLBqi0IUXLR3vbk4nGIjCc85kz52sOBl7R96/tNK0GS//aQ/41LzZPSG22a2O2JuDw
Jhlrqk6yslcepGtF7+0L5T5VLbwZXTa/DBk0MTUkEhPJ4ql0x1g07GC7rfc8LoTs5kaoX/wZ9XNE
QKaaMqY483cecOFyOlb99ETgLV3P+iBnGrFBrpdFrWsmYqg1E3/mu7Hx8i2fzCJ1h8FJMOQS0Wx+
VGP+gVGbBlLc8tXOMpriMhBq2jPnxFQIiprHOij+AFPgx0GGqXdiuCosbeauh7rREV7INfEnqFlx
HKcsxYb7wqy5haM9TrO1t8/ATOWLAdqDmYqyQZay0GScq61lnWGcwbdb+du+cTeM+vCNd617Toyj
WzlgspypPyif711Gz3cVppmKA/hcvZW5HeOlPhQy/+4sMwHgPu2z4cAt83Vo6kMxq7TwoKyHVLqK
fLt/BIE2RehfZ6OqQnfw4IBid9uRBJ+BrIakEZb5JXs8clqoPrG4CU6GPORz/dSq7Gf2CliQ4gRZ
D3niozrktPRBFk7CZmsla7rlbfMns+iCa5YQOo9LvAR6ZXjLkQ/Lg4+UTZbuR2vLYx9wCymHrUEr
BJJVL3wHd/IEXvGR1mpt9th1TD6u82yBk5aov6Yx2EDXd1eSOZk0wDjmvIgkk92RNWD4uLRrIqn4
E7XhNNjYX0Tg7mOsfWtkWq9dY+pSq56m8/1ogdABITprn8eiNBJLU5EiYsPoRAEjhGLh02wYY8qm
Nlqa6okY5X15rs9mPrghSy3RMG9ylU49XO6AcozwXBPbyCH4W7K7JZ/e+ry8s0CtSZSenrLR4yvE
j/0C+s37wOwTuBr1jpdqjlGF6MN8EGcCR7us6bAgvykLzLD6Yhs4bjzDfVlBCxpCzxw1LbIueDqY
6cRNKxqX+X6w9YF53ggbBqtiK0R7bJSwI2UaZ3F/CjNpwgFC4nDQ5i6IGhyIEUjMk8mA9NeaTjn3
/VMp+mf+Ty7nf9Q9KV+MauFJ55EtptzSnMiV05EcUX/5wZHtaZIeS3uAUVnePE5gahYckxYoom+0
Zr+MdXfziCMOXPuVHxzyAsJ9V+DOCfgJ9fAnRaVoNedsz+wsxl3fcWvYQIKzwhAEWDbmqTWnbW40
UHxlTYIF8CjmYodITO96jfCPBsDU9ZulDXBXPLjbubAgL6ttgWZVQMqoMQESHfyCJBAqtWFWZC8A
/8LumYmtVBQCyDLQadZOX+NSJlZQR0aRf6NsTtbBgqzSVzAPwSyLEO0eldCUkvKxAHuJLHTV4Iuz
1sSuaO+5i501s9dFDtdX5C+vmVCfCGrlRhqFc48UtjhQTD5tzWlyH2TVxEYNqYzpzwOgB/DIs719
3cxuaIzKB68OYCdMcAw9hnf0ZCdVm93BkHA928FeuM6vCR1RgfUnFGw/mE5J5X+z2bwvQbECueMX
aPEgAYQsLevmfpna+1KT/DANDiA4bXtcSuR5UxP4SzRLdZf5OVQ7HfORudpBjMf6Y06NHVN7XpcY
Oojtmu6CuvFXanStlSqZt9a6gKWIpR+Xaj4IoKwxwfBASnn2vB2sdT/A/MQvyk1jGglc4rwnEaC9
WAVaJf6EtMlfhs0wu5/2ssiI2BhUUVWdNH5xV87+jlUK7jPDIsOy5isGs7YuazdLPqzA4LrTdv0N
8crLMk2b2S5/6kmHM0PWn1vwkBA4mwj7ePb/m3ue5L31YzXlxpH5zlZ2zOaKoJgzVCGb5h1x9Jfh
Gfd40d8GL3usmAfPtnP1g5ltwiDFszqvTaZx3AgM0jCMywDpihgqYVfBBXihQjQZclBQwYiJnaqi
B8yd9AXwYcHJZwsmX/hjI7lE90W815gPcJQOOZvfXa842q1cm86IoYGgq4HVgG9h7sdlg/AROHMW
aY+ATjbAf1IuXwuob2GDkSjMKqXE7FPkMifmZeEi+KbQ5RH72Zq41ktu5Y+ZpkgD3Z/OZR5Eq8Ob
N6D97zUHzzNTbs8xQ7iJHBNtJ7jVKWwFqMLU971Fjk3NlxiNxI3RFykS6z+glCc2StSY74gyka8y
md/zwCax8tuPESQBCGZXxDR3jlfvyq56DUj3pPNwJMYbKbMHxzLiDicZjDVGrV0ucHaCNNss32Am
BuuM4TTPVTLZ4Hlx5jVhp51Vlc8rtMUSAzApf3R/y8HCOkbcMDrjoDz/TTZdlZ5dsLkrcWCxh3VH
FjRW3R7GVx5SwQUNkb4QyPFqAXcRE37iqpZR3fnICCT6EdoHWTuw2Kth4XabusfgmcJzMx0TeFlJ
PnxlxsoVx4rM6Nb63pkj6fdr6oImgnlidtRArmy1XY1hMA0+sILqEyisGnUPO+laEhqDGBAM3Lhl
GK9gE48AWW4SIJ3SriGbfuxTHMJXghbHxUUOKYr6hehu3jXS2QVj/jkuw8GHTWhYCVT3ugAtz8LB
/ZvItAOlYD8DFM7IIlASMHViLAb8YzvqhUXtW5jisVFbXhwo1VBXQopkfloYsVsN/Zz6QEutMWu3
My0eZehteB3fIrsBYK7aIi97hg6giVRlPuQA8eI4B4pqwT98gwQoY5CUsyBG7n+ndHY0gfKKlqHj
ER3dBfAs9sZ8NJmH2V5LgwyQf/oH2LusKmks9/YSnDBdxjcuMb1QlhgZGjtrpxCo9qJafifWNtgJ
MSiI24wMzcRMVD0W+66uP7O2fRum4M6brNjzIAHGiYXNzaOb03ddVM8qwC22Fw7vujbrksDFs4AH
I2LusFI1SqK9bp/xZLetzetEceyiQ+tVqaVaIHpYNm+kNjuM6gU4jjNWRu44tKExjUvEhbwPWnkY
i3yLi3ud7Fmda71FpHLyHtTgY/sZthrH7H8GTBFiqizw0qk2t6WWO6bYh56bdd7kcXdO1gZwapGD
I11B/puZ2CWkAY9ImDmh2pNoQ30rwz+YIt+oKdgvdrUnFc5LY9OJ0Jj1p2uyjRqA/F6ybdOhVu0P
oNv0VbtgAnFBxU8cS8AKO9a/VBbiHS7wnEorlJj6/aCwc5LZt0PiTQeOajltZ8iZ2vq4yOF71JhK
NVFpFDQA/4sngf9Yc5R/vGJJhhxTpN54kOVPwMyE99WOWnxVSrwPQR5XaogWhWy4fdFmgFKqcTRw
dOd4Q/qui2pLbWTwRsuTZYBAVgDvVEKzmWP2rc83o/NNcw/659guXuvgqbCaqCR1glx6FciNCwMX
zazI1/WeUGDlEMSgY9MuPhtmm9SXKUdpNm/8qHTAp0PNtxyC1EK9hPLY6YK0zVAtBEKn91H1zmOg
EBNWVTFz4NZmgPVYKjdWs7ei7tEFEWBqE5LXB0VQfmXyB+zKCOlfDU9j+6eoOoQXCB6I/ak9VNS9
8bsJsgh4mKV9xkHus6BLPCEIudBbUWEY4BTaX6OVYd5Dv6ATEdb1XeuUn9BjrwmgqLPVxX2NEOHo
R+3ooz27G5So3/NibjFnYq6IjSujAl5IFg3bvgxLB7Pzcwn2tvafnHJez0p/lgwTGSVZm7kLzdIQ
TcwMq7F/awMaocaLgVkU51z9WUAnWWUfQVlurEEdTJt+6ip4tuXe5Q+TdUChLJXafy0MjlfVq/cK
97nrWhp1ffsIUWREB/qC7fKkGsx2MeOrm5tna0S9s3b+cBz8EIWmDw+Tqq0Aaz5Xh4qUKL+0MXLD
O1o6964x4s3DaAy6FXA4EWXcDEucoxRXIUryxkwEfcssAKHMAUCpJqpdfztS8qBaEruSP0hRr7j+
JI1IG2nhzq3N+UtJLF68hggQSQOLjZJXX6OL2iZU6AM2NRvLwnoBWhL8Cplij8FOj6I/InUjehwf
GntTeyWy9fkJWtK0doP1gNXdSi8+m9UQyLYH8mbiyQYTwJ9VBcvuHHdIHVpC4gYJfqm6jWkBwImW
DiqleF5fEt5KvHspWiupy+Y3g7shavjR2aDfwhgwzi27ABnK6G6maUyhWzaI8TDk/N7OsU9UqY01
zIS/qw0ezXOw4aBaoezrn4mb9wJNCNHPkWWRTWn4JwwVh/0whSQTRiR0/YNlvmOF3HbmLxzCElX7
66ICXUvTlxbEqkp7cQ3GSzwsbRs2E4xGzfKuHwHuUsMHnER0hKrv22Cb9zlmgkOLsnsxoFnmt2sX
XWaQU2aeyA6T3gDuhjQz07YzPzXQkKWuoTTMH3iPwFw4K+mRw7zMZdRZKCMjtm/o8M2r/qfz0Cui
cSkmtKroFM1lhkMsbAdrVKswqz8jfcAxH2+PX/+pyJSi6gd1+Rc1wUOldyrXcC3Yz+UH9/+U+s3L
fFS0VdjZx7ayIzUV923znJs1HtiMpYZbvpihD5WCiXvELHc9LwrmaCyRwbsFF6+Sy0OAfR66Sfwg
vZ24c8yKb4/C29ozdugbYxdHXRLbiF3cienVoglbsidDe+ngrlxXIMjDJdOwm2iSD/m0t+bsqWrq
7znLAX8ROH4PeyK5H3GivjJDhIAQxDWDRbR8XmwsL/sbp8PIRtXYz/oTUR6u0Vj505uPnrFUX9Rw
oxw4eqnhz5i1keztbc1R3hrkceIkxDEVBaB8QvX2TS02TnAWPq2CoQON6xFz8sFD5p6yCuPGZwl/
5STD1NwhqSDi3sZc22SDqWYuUdAjfZkj2zxwiVSp4AkFY7JVmCkeoAjZ+gPM3Hz3j4YPWgd+mGZD
uOC4Im2aYjMGxdJZZc0c1T26Dd3RA20M2W3j1wmmuNMBhmyqzI7cmrcWDNsM591Zutcam7gnFNYW
TEictaYZUvd7Kzd3Iu/WzCUb5oCnmB+nwcBy/1yqJwrD3NplsYkG/uSxXWGSmBZN5KDenDM44eV9
hC33EQEm7Xx7lbk0HVFl9dt5H+QB8iwcTAd0Obpi12KiYcQMHOovG28ZVs1wRnDj2c3IU3SC0kDs
+sOhad48PAgMdFQzBs8V+vrQvdSnJXdOvMIz9GTkLq9jzkLS/HI0/2dRgBZnxCO7n1AZQaMv1P0Z
bfcOyT82/gdd/9Jmu5jPfsHTwbSjTsEbo900nXNUMH0ULRplwS/4EqEb3Oc41HABPKLz6CBge+d0
YQnw2gerieS7RRk4xL1hdCqu2yGFu2cCpSVMB79Q2V9N/XDAn5NReRGZUI8W9DCXZx6RhaPSjK6V
5uAkoyjjvtmYi0dDA10JNAqW2LTyfUdxTLKyJ+35qxnlSAsDxGCWhxSnae7dzcWLaf8y/MO1fLS3
zTfPhJPAyDcDSswBSjvuGCSMu3GF6UP0s/Ak0OXBbKG7aohM+mZMO/jACeXFHYJMJT5oB7YpfzER
Xztv3PZ+DprES43NP9AIChasyZtQQWtRMVQXuuDPoLP1SMd3lORhg+Fgtz6bG4od1f6HLacnS5IH
2EkhncNMJnpOVVh2iB9L+xHMSBB5CSNIC7svdrcCNeM6R8sx5wheQLIq9tlI3YWsZFhBrRkyW5xL
X9scDQtAj9PF1zv4tiHyjqmLMxEqWWGAhpBVjet6BhUIDQjtBxtM86ZwNiBRZzTvkFNCZDRnVtKO
qIHn/lfnIxvJ35a+hbimSNtcydg39LpkxrOqMHJTg4zruWsAdpVTx4WE7H72ErsgJ0BB32HdGKI2
m+b9sqsbuaKtPFJvfm0amfbQBHYqCNFpxmtUo7PqVKt88T9d2sSe0yVOgM0JSPCYKhcF8v6u5bAB
yMdHeGd8Ifk1VkUHl2akdSyojw6THVbNUCYwI/mhbf3EYHre236iKpSzYPbj5sYBBcG0H2DKOAWJ
QlpdtGpjg/bky/IJ3iCn0rePfcW/vA7svyB4dC31XuXN6nxKq7oWAZCuBpgGLtxPltGOFcwmwnro
HpCGnHzfu68kNGB4m2SZj+n/EHYey3ErWZh+IkTAJoBtobylF8UNgqJEeJswmXj6+WpWPXeuWXZH
NylWAZnn/DboqY7NQEGlbm5cKs82g0LdFiuT4srFdrYB/9kfBIPuY+g2ryORHXmNGNkCb824kSd3
J6zpJAp33VgeV5b7XHf+2+TO27al+85r96i41lo567FsikjZzqG8P4Y0mxOlG5GAEXkEUCQGwZrV
/VlrPE1l5rspv730d43+IzA9Ftg5IlmkE8GmAhOYR/bgUqIeqM1IVPhpvc/ebK+tUQ9bkia91Rze
AaP5fTDHzzmEtmr6n65v0L4RsPUIL+2OqophgR2Pu8m9kNFBhHbG4DRx1nljv7VJ21oNgpoGkz8E
Gcx0K42e6BjbeitMUjzG0LmzhazAnFFSPlt+jMKBd+koau8Dwcl4M0seaLMGlOV66pCpENdBrbBs
jJPnkqWivZo0WkKqPN1sZIF8goJUDBX3Bzwdw9+hZUNmVJ7g2UUUkUrhbbs4/YUG4TiyCFM6RoVB
orZKmf15ImQltK1tHFRZ5Hp6xvbekN5jOdDeef/Qd8SFiOzZMVoeevKNmHBBttskG9cTx+0uDh1Q
LQwkmPSR21A5uy7sSt48O3Tfp0nv+TRfp4HJz4YTUxgAN5VbRgTNIeyJmU8g9LtoSe2DbhuxN73x
tVhcbyVVi5yrRL9hWREfh7NyHU3xvHtqpUMtRr8ACnKpwy+Ly6L9bweoiKNm7SGcneX4U1nLVpn5
zi1I7HFh9WrrFLh8FtLfqsY9GYV/tgrzkCyJiHrb/uos9a41QH9vbIPJ3plEUzE4dQcDq+xKwrp1
1CY5kvmgz2i2b2zNd62pAEEbEcQ+tErHUpWtkwkAybesX20b3MqpeCn8niF0xsWdbEVuw3h5G0v5
XI0g4KEfPw2TpguwHuh9tA+NwNsxArXlLcxCuYDSyKnBmxF73a41igYhhulcZxsM0naQIEk/YLk0
7Z0PzsLaV31Lj4s7jx1JekLsb7NKUMIH+xi33atIgl1lax+uPHmYfD/fyMq+WjNMSTft0yHNuXaL
fVsukermx7Qj6WWAl4R6XXORRFlgHumRerUT95G8z48pHvxXT9COrgt/15Lqo4Tw1mBRirGYk4lg
l6vfiZT6iSxGik1lwNB2ON57MGBmuWlIZKRdyubN6om0us2iZj4ALCK96wFgg4/YMZE0k2cnqPx7
Empyj+fQ9X4GybLNDQHxM14rlQ1rsh4jMYw7/PgLXG/cravSftQNU5jw9E++xGw1NaX/uzOCk60H
tAjg+wnB8bXcxBX3g3TbP+wR62HEq07oiw6bQ1IvB3rvr4KEn1QH6UVMYlsbwbNqnF+LbV/zTu34
69dlZ70FTXVJgnTkCNTmQz7NlCYFI9SXlbqkR8uTV7rHxEvfcyu9dSL+KBimBmW+2hWhRZJBP3F+
Z8Ny4RVkYso0+joCvappfq2qYRXo+acbw5aauX4SbXB2kv4qkK8IJskRELwf7tcWmuW6nx4IzLl5
pmTSV5tKDSvly1PniaPoqxU9l4Dc3tqwq4vl9+ulG/dFWp7Gvr0Emb0f6v5o9e56SSFSjGB4Lpbm
RUoDsDr+MOeF3BHFJhHq/Ec9jwdbGe9t5T3kM89C7YZ7n78zpoLOVc6PJYx38VL/KKxk2y3fUPXb
vHV2rdPuAgQIHFkHyyN5Us9nO9fRHNKLGU+shkLvenN6XjJxIOn5hPT2p23OF4CaHcGqKetCTcZa
ymzULFSoopXW5tOUmI8lfbN1Mryg3XNXtqFuA6uED/NVJMYfPyWsaEwGjEL6Gvf5oSzw0mk3Xy1+
/KM29Uvlsx+Fg3MOOuu5yeGcC1pdfYPMSlO4l9k3nrPcDaPOmBn/8UmG7UBz4/yC0u+aWMXJHOOD
ZZkH2fWP8zgcU2RK1N7Of8aiANSpgpEdr3jRqT/grAQZTDn9hji44ybjT7MykH/nzTcZAASqL8ZR
SzThufM954Rywc2+oVbY+U7x0cYiiERXny3L2cTpcLGIZdw4k/xtz+5LyBnErbcUcLHFS9OOkIIU
8h5CEjLmWmxJz3Yi26uOsyagejHmnwzhkWULDpKBjqGqPA29d9FVhzijQcti5PNbRv9sMQWneOme
MpAyczxbQkPmwESN3U7Wb+H0E77ecvoVvUEiZXxJ4tPkEz7XFxFR0ry98WHOmMta/+AbwSbM9THN
6b7zeyQ21Hm3mcF/QVbZnGzsyo5mBgzdLlEHhmFY1/v1W1RsAvJiLu6pxEh4138oVEj2uLwO9ohf
uTnbQfBkuuLYpyFymj4KcmD+nGfT5QEbPL5An70gDiCcq6p+apXYoc+Cj+43+GpPKjHedZlujZIh
qxUnMxwuJD+9WOb8KCox0T4//O7m7F2J+Jl1ggrCRZLdPRRrWY+IqgRnboMYoKd5x0gQuc5MUcud
zI1RqtgpXs6GkG87HbgbzeIV+JNlgcSTtW0nN11wT5jOm1vLr6DyzsThbCd4z0imc7L2WgeVO75W
wa7dpty7jjoraCVQ12CVjTAb4Ky3cZjWjQ1Nz5gaCT/eJF67pez+YsRpssvAcVt7fs1Mvffl0ESW
075XU/8YJ/lWBNMxdPrPUogvTE7ebryPNQF0SbtA2GSu4rD3nIckru2Vm9zvwwmJ4VQuN5P425UN
EnBa2uE1FMZV+oB3dn9RMYRW6XTvtSWY3DJ59IJpLzz7GiziK77TaK1n5lHqq4dkXKaom5E4xoa9
xQpyH8PcAPDc0WtLEiXixv6vMHFfHIX/cuF7kCtLjiyhxs4ZAA56HwKpznY5E7HJ/jEtyZ10nj9B
5TPIz5D2detiZROQfGeq7JgUSgD9ltmuZfbf+551g+f9dJYWOCA1125WHrMBbj2tBvTRSLWKtNia
2SueoCju1LbP9WMo74qZXntPdMfuVLK8OmaDuDFdeOjVG2zQqW15cnV4nrQAjWchLczkeQrk0fBr
qGWTbdkC6MqC5Fd1Lzepp3v2crxZHMX3L9R7ShBYkjEhOCXbqhqydQHSSxAo76CDxd3m8spMwgCX
Jl4VVfBHK/PYocBkPg6R+/EbnfHcZRYzdN/4wFvDDwD7jZNaqIdlCchAhLwx/GiDUq7ikNw4o+4e
rNJleYrDnekOfhT49cY0q60w2zbKU44SR621k7MqFsabkdyzuxpJPwSNxjlZ7tWX7NJbsQC3+ol4
aqxwlwr/JZHtjokH7eJ4MfphR/d8ttZly97Ow1ba077X1VUa86s1Wjcqkx7DybrNIuPWUK9ep/dO
Gj5o1jcYwWsZgyAGfrs2nXrTe8m1tPq1yfIgyVPpvB7fAGFsSFYticiOZEDDGnd01UbAFe9l0a+9
pbjfVhu6uY7KMLfz4DyIe6FPIrZxXh3acTh72Ew8uuZYKJH08pL/KuP06Lrjk6QFQM5Bj+s4uAHo
newJVXlQWDDZknfd7aZtFc+omPsriXT12m/93xg4L33LLdwWXQGLr/8sojxUaW5swS1f546yPC8V
747i2AV39uM8jsw7uBgG44ObOuZm9KXHVolEqanN9/J+xXOePaatvBa9k6NyHpG5UGUA2ghBUUyN
ghdkWajq5UfT5gcP6sVsyJfQdbObtccLPBpHVw5X120IloPestudkVRfmWO8Zz3//7vMXmQA7wXn
sREfdOgzSirNEz2pTdaFt4YiWoc3KepsaaG+Ms+zY/0Zm4y4O9euAQTk7wzqqMjkpcyrX7kPO2U2
wdWYKJa94xqjk7x4dvZYppmP4tEtN5OId5XXon4rrwHfh8uIsOYYXtfeeCtoL6+Vfx6b9kdQ8tXk
7lkm7jbX4sutjD8K8n3k6AR1hu/n1Zk5BAZc+2mZf8xmeqk4+FHUvLgs4ht+31cxLWfWtD0r2NoK
hyebilmvGHez53KRy63PP3/RhPEhng81AhHXP4ycDp5EGzCkqKfGBKWRervn7ThZexBB/uBImiFM
vZ1zWOKRfrk0hoSVCD4ZcrPx5i3Lwc+XR7vWO6sTW+UsV3L9yHZNtokw16hdAd8HsM4krVZLEBzy
YNyUBUkHfonoc+yOCQmEVtPul1g8mkKfLCF+oTMBws3yYh1X8w6caR/G1ZlTFDA5t8BxvZJRVS/X
ckjPjiiPtimf54CpcelkVPuA7noJsL5kcTSCZR8RSN4RnAmZTafORpx3u8AxUEnftSE9aetVinQ7
WHy9SrEImLO9TbMKy4HzMRnOoQogIwZ8ywMaZOa2TdEiOh6mrZE5b3NGyF1qXLxZkMGKHEVWCZda
V2GsDiDnDG0jg6zIEFV1piKpmo++mLcinM5lRtKMWxcAP/yvQ+S1hSuhX0zqLbX6vqsZWgPCx+s+
8qQ4Dq4XKZldCu0fJ2pspTW8x0v/NOpsZ9TWzs8RDdbz1pPVxxD7nIDTeE5xOip0RLTBrCat1oZa
Xiqd7HjSBdoYzhgUtMgzgGrnYzkKyP/+ZAWoGbzXRSGWyedhHXb1zSmyENDFOpr1eExEeZ0swoUA
Z2bPwNqhVhmlLZEVLlvpD/ZqjhNGIPtTgoa1tt4hi9zMcFzrxUU9I1H7jZW5TuvyiT+3govjQxNm
8FlBYBShcaODbl/wYtX9m9VXNzjDaS3M5Y1NfNvGOM1AdmVdP4tKHVIdn5QHmhqrwxTceWPvgpvj
2g7hWXbNSt13Xsvb9Cr/sWh7H1rdqc8CxB8o40S3SeD/pqy4lvK39AC1RnLAuGq6igO635RdfMYd
vK6NZAdYsU58tbXubSn5/RSzeNNTkaKKHGskiT6p0BUbsG9smvLeu4JEWzmkqgTGtewmNhF0Hg5S
UW1OR4AG7n2UB+kcBWW6Drqeebhjx+vWnTPzlbyU0E9dUEaeyX89BVxd+oBLeR3i+JnuOxHemixM
fmR9zK7R75rioyqyX2EV3lQTjKtkjKMeOks43ssY+J9el/xxZQ5Zm1Cs026WriXgxDpggCJetDp4
JSpW4wVt1a+xNM+lN2+dzD4PFZSWVb76MzjZyMhSi+ZkJvNrl3GHNHZxMoZ2g9MpqjlT4uWPGVSP
OguiodZPaeVjGqDHpIWRifuXxdIbdD6wxaSQzgxJJRHP7ZQdqokbt8NpFYb7ZMa7pvrDlNgvcfUz
A4btHP1HFeTX2TGbJU7eUZfbISSTNC46/oK6W5W+sSu98hYgyewAkMvK3+ls2uaD2pSGdet7XgNS
iMHQg61dLt8DueSREQ71BpYcJQXSPoYEFdy/R5Icy5BM6hoxkETEOIx7p+gvBvTEzC50p69be3rp
an8zdT6heF9x2R6rdN5nZfkuG3SxxEZGxvBZtHdNgcltSr9OyVlih7t8cIBMZNQD/KZJHvUaDxgq
Y477VWWnax2Cskzlz8XzL/5orIHuNmrWKBbvHGf2ldhgp8rB6gD53439A3Vau8Cj0L7zDgUfOcnH
7I+oaWE1U2jZbgzO/V1xPBJ73LTei3Nn7DuiFibDO/VCPLSOeczSYud3wcUw/iA3X/lMGPEQ/EoG
ksENeXKqgOCnnDOGNaLGPjTN0HHlynHbx9xSjwjoV3bN0T58efBBeTMsK6ugAbWkGNZSr45+npMg
W/kzQT2xoU9+029EnHwsWl9VULKyMcfxcPrTvLJ6AH/N0tGKVd4DJc89w0AbIZXc5qW1Vu6C2a/Z
GnZ6DlvFAYhQqYjDTTYa4MXloZYEkpFC0M3zQ0WFUdrEx7HSu5S/ZA4EeLGA0m3tU+x4yVpzEfRe
5TN6Nfy8ZWvqu1MBXHaFswi5SngrcjIZ/bzbzinO0do7jUAOshnB02WNxF5uEcJ/LDVVMwR/7bnS
/dVoEDqBKDvykhxMM+cLIi14yX/mofmBylMAuJVhfBCCP88rftbBtxytPWjfO0bew2BbPxBQr7MQ
GtiarmGDlpYNHyHKW9rJQzl1pzJzHrqwnXBt1evFzx5lrnq8CsQWICsZnP4145YDp8FSpYYH2LpN
2hvHROPmc9PNMP6wlIa7TtfSkDOAg/stLb32aua9pTyWyEeJFTnOpf1Daf9tKeIVTZgE5RWbgDeE
kRXACM7ZbR5LGRyDkCApXJWM4+gxkAfwzZ9SM38o+2FTF1yiCuCfJf06V9XWVd0h9ZODfe9t8rv8
jLosqsr5aekHMI/q2NjYj6buQL3vPh+tqLayS9MygbpjfBSWscmlPUZtMsLPJVBi+IzmuuOztMSv
PrFewgE2TYQviZN+6rSC0sm2PYOF71jIQP2tv6iDgYvQ9o1DjR/NhjkaFotVAIAVnvHk9fa0Gvz6
kZznlWgIzHL7yJ0dXJjUVRVAu8H4KYuAWDKQxFLxdhWcauyAnZdF5mPcItxQI7+oOXQDvbDlfGN9
hDOgvWphL1DuSQYkscSNe+6EfLT88cT+dvb8eLcQ1eK66BoLqKW62uWAoZnhR74x3XwFfZxN/ALi
ygMET7Z/TCVB8ClvIO16Vcb/1nPhW3CxzeVlgcjqggW5DhLX2pm3XWtu2rBFpNLWV97tY1d11cYu
0h/asbHdZHuzlmjunSeN5g4lkHrqXZDBpDU2Y1CfvFTDa4op0lNzC4a0uqFfOhTkzaSd2Bld+4Cy
74qd4dvI5WeXuzWvj4b7rLpzbhZX1wi8XdVXl1gUz7XTfdsSf5NXnUbbvSCNYmhK9UOv7SNWYJ+n
s1mHTvZkxP1BdxYiD28+MTGsW+H/GQy7QSFXgzAzf1QIY1bNIl+NIjhWenxHIZiuZBKgttHZtTR1
NBmQGACOL5lpUaE8yHcgt22qzUO/iEulpw2wPteuF6NfZguwm+SzIYTE9XLC9kyUxniHXMBYiUyl
xSxnjcb3hA7Ht1S5Lhbvz9gZ56rMf42T82rL9NXGebEyOokRB1VKNhREoLd+va1HPLZ52jwUXXJD
+aD2lWt9O4X+0xrmiz1Z2wyDcoUjwpj1hyyzh8UKtgvIH98kqHfdrAsEu6vC85FC4qozZjRuVFJd
phkLtGD3t4ptMndPdcky3jT6LZnlFRGLCfaVvtG/+crQS/I8B6M3png7wfzTES1Po47U0u8GZcNk
3lfRwT/691HYst/GRa7BL15qkBCbybctMEka9puO3eU03Y21rYmCNJmfumHAROW8cD4lqxQf831G
dsxl7xUIBUwbJL80EVZxmBixODtLEAG7rsOR7HWtnciRGkg8jRIEXibkQmX1C+QfoqTpg2zY6Uwt
+Nqoy+2IdZHyt3znjeYljTm/w3i8Tal9Wqq7DyFlD2gFEmNhopEcnwylNjFaG7dlnlyCBaG+bti5
m4f6vuRowkx5OnQ0hiacSTg/L7F8SXMrkoA9m9ZHg0l13trXKI36ueKlsHae4VXrHJfSqtNqr4yc
nLXyZk7tDr15/mUlzReEHZHvdvWIuZr1J0FNovdCij2def5hMt1fCNUljBM019S2W5QgT75d/x40
EkQT4EIRcOzyEsnF3uaJF657wyzooMs5jRveyYarjhBL+Cc3Mx7H5dObIT2rkqt3NIrnvqme09lA
lz28Lv24MaAEpwR5ljdxaCH1WBJjY6HXYOks3sMYskOM+UOYTzCcuv/hBs7n5Fn70dN7rKWPVi6i
ZnY2uZj5U8InTA5fah4vZciCbzbzwZv8VwQLv2qeSZQ5yO2X9t12nFM/Nfva5FwoQ+zfbnxppIuL
DfO83/dvRSnOY4mqKygcwhAL45cPgCaZf3jl0fcWdvo021w1QUUdcboQrDy96XY6UXyw1oXADeZ8
Ls64qTNi8U2KA0g1sbcyAWULSk64wbt2NfCNEUL2tP50XkpgmKR/bBAqJhJZSMtpxBlyVROIyF1i
RUxjvTalZDKs2u9hzqZVIeK3LMk+XV3gfp12NfzlSvYgTKVyzowRmH7b8NQZIaqxcHrvjCFYzcIg
pLrIjriO6XStuw3a9lcxOze7ZH9BJCHbeheb8YEUQnMVhKkHmcHUa7kbAQXiQWhGRTKehjR41q34
rM3qt++6cLFuTaV2cDeHueQUZI1DXbP6jkv17ARG+WBYM/5l4y59gH6eExtJu3Q2RgEh5/vaZ8/t
y2hZ+oLLuaLncWxQ5tNJ1vQvmkbIlDNtVQw9CCbVFYa3bexaRLJF2kVRwrFtuUTdHvBVamILlhKs
yHFuucCXNNifVIPsMu2COqFiHhvEF5UL8RbWHSjPiNUbFRpuIUkNgUNb610NxDDB/GWpF+mZx0EA
SAf9HyIHnyEskQfmw86Sd8yeIQXjIvLCnCPe9bsHJ+iubZ58NXn7SlwDNRRoANbYitRWJ+SkhQ46
06Vsnnnm8bwDrbZmB6uzOB+9csnFBiRYcgikuGgYU9sXM0MaWRoIW9LUOePETSGI79oeX/9WU08F
xpD/qga8z4HEneC2/cdUT4Ijev7FDeRRjWY6lJcVu0AVCFXnfj2k/gzgFn5UqGBXnm2f8Cm/Tu29
lpvP2dNA+SN/HSUb74VAB9v6GN/i8EMqeZcNXy3fxquSKxa49sbBeMxVeHaI4AuFt8nT+QG4KsQE
pL6zuHkrs/hLSfmF10Gtk3F+Gsep2DsOYUIK8W83dicnHSJF5XtO/pXX4CYXmf/mxeIkMerV1VtX
6Z+LrR8wi8i121oc4X7Cjogtsc1MCIoZnm66lqF7xhyI2aEutgaeyay2wVwKeari8qtgJauyoF0v
CgUknN8jBeB7Pv1xPRTjjLyNBlYH27vk5CRrIz/LYHgvZhKF06Y6eSRnVoFxLlpv6xfOORwACW0L
q4zi3bZHqtMDb+gOiPyvBTMWlMS+jjtca9XeNwYMUorzhyqYOWyDKG8wFM5jc0TVzf7i/2EtugyG
gXkOGGHOTjPAoszQKxXhaWrqfVgPyGn11sxdICFbwVwk0MbGKb8Pe4WbfyS8caEZtsTr9eeW64kg
Zk6KBfppLtV3Q6EpytUuSl1niaoae39Nz7mfG5GokaXfjcRD0uDXzFtmzsThU/GrzTInjykr21CI
k+8HiCBDj0NmmiPXT3dSonop7fCpb6e1Umya1T3sgK//2c8rot2HYDvDx6J7yqrVnBTQXeIIlUWo
dpY+T1VdRyoJ3mZFJL2tDnk+r/tmeEumdFti09uXZRZcXate44/cAStG5cKc5zm22NUmnQTN0p+9
3jgFVDGErcBSMHorN0WsqZB4rhLJtTua4O2ae0OMt3kwjsE4f8QZ/6jFRwsVms9EEJ6Vzh78zv+1
cNvzAwSDgveZ990x8OLXWVlX1yEyw2bmCVjLVSm3eYy4fYSCdztzY7f108DCtMz+M8QBovD4BY7n
MTdq0OnsMsYdKsvqMc/aU+XBLpn1zQvLh7GontWd3qKbdsugelWtjlc2IiBstic3gBSc7leyjA9g
Zrgu9HzJJVhLb+IGdcKtVbYPSToyc6X7MEcoZ9nWA+bjF7M08URx0KP33oUOKBfxBTWGPNKfTH1y
u/BsugU1one3QE0kRwm3m8SMHnOAQFTLTK4E044I+fRV0X/HVXUe3X6nmkRtbAsxXjgE1aqB8Yv6
pT8k3PGbrHX7rZVxgrT5hvKhEWpVzGpvLkYJo8p3z9nFMYtli/SVIA/1AZYQNzkcog654hafsJfC
vGMSKWYKI2b7V9/BklxH8usjN1Bbx5PPQ9xQf5f4a4It98tg4PRvUTIxliMFNd4NZf/p85zYGNIB
onmqHuysLJ6gnwEna3c3pogegx5shw3OXWUCKD53eWBlbWHvbnaJyo9BWz30cD9mIPb3S9ylgmcY
gIVqGgHSZuOD0+Q+ihXXDe+LNFkE5BxTNRz3X2LhMkRDBS+IBNUk2LVM3cfYNX+UCfuap/13dDxH
W4xbtzZfw6A6snSwfXQknIm7Vn1U5on22DwqzIloOqP5U6LLaWSR8zSQtQKUBZQ4bnUw0VE8c8E6
CqDYKB9nuNigcluou4X2kw77X5LV75Pdm7tqzH/GKvmssX6te5EdS5Wezdl7xpr04LoIkUuE+pnK
vz1PrHwMDZFbJDdCcEWUF9ljxWnsLvmjnxCL0fRHOy9f2oURv+qAlRecZvXkbTy8lLh/zv0CLWvL
/iNHAe+MJOQkAsWxYyTMeebAg8d4mIn5w64DtQ5YoknXSVijDEEmyx3NU9kU5X7xyD39szHke7og
R0/6jVHhRBu6PxN4l+UzqOQD2lF+DHisdbZUfa9IAeyWCs2wJOCkT0sErBKoxNwwcTy7vUYcmW4c
C4DRCfsOcbb+KhVK7wZYQJXOZWL5m6z+ogUtKK2LdyEhLqBucQ/3seJD7xD+In3jX5r8UE2ruFQW
cQhi8j07AYdS6/Q2TGjGdG3fzOF+r1WYjvoweeNQfIyRvgjYsigwMFTWlEWaMoWCiscp8gm7xTiU
IoZFr79xCadaM7ITV+GazJXTKzL7p2B0r1RlHIe5zSOoOmS9y5vhLz8whxNuio2sLjDGI093QtR8
c/UyoM3ZtN0C/mN+FjZm5yE/6l7S61Wcp5Iw5cX7rbAot65AUET2xoTHLcO75UM3FoHELsNkwHiA
Klg6r22S3yqr3i5Sf8TO9EKt1S/lVl8510EaDr9ZeHfhBC5BXpK39xGvmtLDBlq8jNly7Pty00gD
7Tsdvf7Ao4fnM0n3IDZ3FyUUOLoAT4MsTXl8yXubnk6QIFz5yar00nE3zj0ir2am7s5b62z80ReY
7Ata3TZO5tzHWxSyjK4bC5HYUmDFaHEjrtJC5Si//PdFTfB6YfI+d8WZ5WBXezEBls0jQZa7RoZf
JtvCyvbzHWMbCtxl2Pd5+Wy2BGimAu7G5UsLquUWtp1aWSPpIaLKP8C5j6iib73LAwKDe8xI9daz
OoYQ1ythy2tPsnOfhBGT3j7AXjQSnr+kQ793SB1d+aq5vwc/Jpven9zbZS5OSkuoyPIUiSb1B4qi
o+zxOi7T02iK4JmQkYdmVp+NV1608VWTl4K7/zvvkjf4wbd7xsuwTO+z7H+L1qTqEXrBZJJDpFei
Qw8IgeLUWHUTBW121TxPSPe7Tq0Vi63vVfuiscwVcY8nkghuOYKTBU7fxdyOgw3dY69P4zQW0Ho2
DnT5Ilx7lbTBVXottlZnJ8jUYjuqPnzf4XLLf/pZX27/Pcbt/yZE/l2I21/iE+2hi7HJ2zVBzbh9
v/Vrujai4qDe4l9Iiv4j7866/7T//7fYfy2TDhdqLb2Miotp21yxAe2SQ3eoj/8dxv/3KZB2eM+9
/Z8ATGV3KcQPiXpT6q5SJnhi6Git//Mfn9I9mO/v/v33IL//+fGeoDWnnod8n5m7kqqlDG0tWqoN
L5e9TaJiXe+QM/77L/v7KEWShf7f32VAYlmVktU+W/I/wFswALr/j9zcf/qY/hKnWBVQsKkmsq+U
L2W3G0uIDMjZf/+H/9MPv/9B//MhBX7j9rXHd+BMTCQ+KR3kBan/+OH/+Aj9JTOR7EptGAMxjck9
xKbVcj0PxYsMMxK4RrIX2ICz9rWom1PahP+Rn2j/05/0lwDF0J1qUw33Zp5k3hWy2dShTwcpVhB9
v9wnKuRhzbNH5cx0vnEd13l4kr690wPMimClnQS8sx5PlRqjO1KOIxWXkrtKbI+ZhdvPa16MOn6d
8Aet//17+MeP6i/ZqzG5oc1i03WntsmTu0mOcju9EbwW/VfmqvX3wZJ2+NdTw66ScvIJljQf9bE/
L+vq6G0ROl0GoqKQgaycjbkn4uE/2p6sf3gn/tpnLQjLoJjFq/fqHWa++e4PcoeyUv8G0VwiIq1o
wHV+/vvH9w/f+V8Lrg3YILZlfpdvPdjmqRJPbvvj33/0P/0ZfzlGmsD6P5ydx3KkTLdFn4gIvJlW
UV4lb3tCSK1uvPc8/V3oTvTxiyKiZwoNoIDMk5nnnL22ZUgilx4wnGStPuXUly5fWpoJUeYkbBSu
aIaizJnczNaoXxFIbeOnDllCvXJW7jq6S54UZWEyzr2i8f/fZnqGnBC2jZ6gFqlWCm03JQeklg3j
wrOM0+uHcGtOIglt9EnWubwnS4T14EIsjqvrtCqvGrBxKOalh3wwdvSesEYi2oos4Takw3bp9nOv
chJqPAn3UX9g1nuH+Fqxhz39C1gtS+uvSL9oIDOz9srm+PjfXqNMcwMyGj/do8jZe4G/Sxtc23TP
2+NjeKadwy4BDUmZdh7qjrZKppuVfVx+xz8jaOWpS3YbS5XTZdwb7kaovtRsMTCJa+h9MOKry7eY
CRL/Y5AdhmR02NjsB4MTel5vpPJWysfGHWt3+Q4/o3vlqTW2jCw6EwOL99KQGLeqa02DTuGXyoGO
6L1k5t1a7od7zQiapWk2M/Sn1tigsTJZEGUMWgx64ItUuxIgtXaqT4fnoJ+8PjiABr0zmuGsi+pT
aYAvHSKIn4nurL0QbaU6LLDdZzxQZGMSTqQuMNFlhun+2bvKyGD769ETTbHB0dFADdpkTeIMWTvS
pVWyrhemx8xnNSaBBjGbWeiiFuwlGvmEcJ14N21yh+HS+vJHnRmZxiS49JkrdGU44LJSwu2qc7Bb
jX7nts4TEomT2cnd0jo5zrMfwowxCTPqUIfsfvSAXWl1wDjmT0/H1lrcjl4o7Ue+tFrORH1jEk6G
3rQ0Q+eFtQiDg2FXlO3m8qv68h/46QkmEcQM1W7IfZ5A3oGIs90jBaV6O6w8W0ZkzqMAjLSpX+rp
ptn2e21pAZj7RpMdRlerZa/3FQHaHHaeRqZAv06SW790OIL+Wni4uc8z2WQItSZUTsDRRLnJxYP4
HB6tTS7ZzV//U72KH6zHy/eZGc9T+1tMaoxGFNEJiH16Tkxnzwl+J9Es0rb+7eVbzEX6qfGtYzhO
Fsj5eP5x90j5HzTqbIdqI22KXfCHzqN/vM8kIgRpiOc4ULG9/otzanGIN2Q+Xwx0H4/KBgT1wvPM
fH59EgLo4Q98Abzw3qp2vfcA5vhUIxpI2Hr4gbkQB6S5u0wCQSuLFgS+OtnrT+2xsYNbkMM33cto
J5r89a57GypRt4K+tPBUM/NUn4QDwOIUnz16sHtVtKVM+auSOF34MnPXnsSAVqxktEAYsIvRQ8IW
Vh5+X/7kc6N3EgFUvRKFRBnP776MCuRZKuMNPT2yt2QxPLPg6ZOp7tfs7fqOU11O1xlgj+y5k7eX
f/vcS5lM8IHePeoDIt6EPQQQCWmbTDHg8rXnjgxTh1jyjJlpRFW411aN3T8jMtwg6D6ZNwBV8ASL
/ixZ60jjm/ghCE/NYSOzo8oVkdwg9+ntmH90qYKU7ciDNzk8qLh+ZV9CgT2684buDZLt0qiafcjJ
fA8bOUmGRI321SuVh2dvna/hRG+iZ3E7+joi+rQvv86ZUaBNZrykkFP2GmZ8ExWfmZxwyM4kmhXy
hRPe3PXH/3/bCrtRPqisxrhnJ8ZVolgPg5odK5/jxeXfPzPUtPH/366f+14dpzQU73Vh49LMocHS
uHzlmQmoTWa26Tlx11dMwCRGJRP+bqscdOJBSZ8uX39u7dAmMzzTZbUwKwayulO25bp9ctG++Ff5
wTyhHQgWHmPuBU2mOZpHPc9yVijX/Rtre3p8Lv/8Ly+2n2bHZJInHuLRuuDnd9vgtr1PDpBXPKBV
WM95N/LBuEcmd1C32cbajbZNwSneZjvpzfyAgbnLP6zDP27Dpp6xlhhmpqkkDGHvXvSOibqQL5hZ
pqaOsY7XWnQ/c8zpjROp69x8ycLHITjnUrMw+Wa+jTqZ5cBIqTum3KG2HkD+CPHx8reZu+5kUqdt
6ThJwqdpIMxr4t6im+jylWcOZlMLWFeD0FaoXDkKrmLvURIeh/YqHf4mwlVp7AT55fJt5h5g/P+3
WS0VkuwE4wPEMp3Qn/C4/+26kzktDmVhwgrk5w/bPnlyvYWhooxz9ofJoE7mchdg84gOO9qXVfaS
p9kdlhd0xDRwgFyHQo+b1dtcSK/bwbrvQnGXFWgqfK899kZIF5PjPFODCjYAP4CDypSuyKRDKaXr
ic4Fp+DMWXrnDpnVMaYpyWhM+B75nWCZZ0tynkwBjoGTxB8IWZ5YbjeX35Y0E7zVSezQOrOn+I75
T5dnD7WaPVdS9Nsc288zidZjOT0bjvFplO1VrjRvVqw+ypZi2SVd2tEo4ocM9rzwU+Ze8CTasFMB
hqASxswnlSNRvRM2VPf8g7yNt4JtfV6+jTxe7ofvOHWbdRCDxcY4QJCIAx/RIIMUyYsU0RQcNcUT
JaGdmdMAq9SvmL1EmN8gci1kg2qsdKLMdoN/6V3oirtQRV0mxEi1amzOAH5f/oEzi9LUtLbzCpfO
gjLaF6BEImAYOfzyXn5C3be+fIeZqTc1qk1Sg+JwwIIqRNuMq2puvXDluU3N1Js26by0HDIpZsXo
N/EmpY9h5b2UWwvnMBrP6DxHaroQqOYeYxzS3yJI06uq5MQipdsUeLrobMy++LfoOnWodXqda2mc
xUQqnDC+oFL/26ufRCdHVyPNCnDdQx1zXwrehl3l7eVLz8zkr7j17XXQemi2lsJXFbVT1n8OJJIh
WdmXLz63UVYmcUJXPKrDNej50YU+stOdv9N26ham5TFf2G7Mfc/J/JciUNu6w8QM0UB61Jf1LNtd
/vkzl56azTa56crquApHdXzttv06lv3z5UvPHXWnbrM+CMOKikqwN3+FdFocEDmtkgfnAAlTfYyv
wIW8AQM8Godh4UPP7SqnJrQx5hNRmDDJYJTsIMLtdLQHZL+8fbg1jZW8VBQc9yg/REp5ssfoDM9P
6pJSgTTgqdJ9DjSBxOq9mb1BHlgYWF9n0Z9uMpnFYBX8Rq6ZxQ0deYdBN51NrKdPVU84lpozp7C7
TO+fYEv6m0oA72blN03P4d4FVQWXOSTAlEpLG5kJKdoBae9U7/AcAKeqdBCbLf7uiZ1IsMRyraHS
gVZI7HYF7le1UKMT0Pex2yI9sDYZCdfY8veD2125Yrszi3qf1sKrK6MENgPImtAKAYAKFDCbOPyD
lOg5A1261knfOowq9P+25InIInX63BX1rIUxGtw2gc6S/fJCZk+Cz0eqHzKFmn2qIP2MfvXFkhXp
XCFpaokL7JLGS5naXnuHNnCXbL1tdupvu3V++FpDF6oDM6Fm6oXrWnnQtoqQ7B31Tqs/pXSXNc1C
VJ+LNPJkn4XCCYYncrw9NF4SbtvwjAGWskZtSBZM2C7M2pmDvzyJZwKaaVWXvXSP7FKWcZ/pDYWW
MQDsOpnkXq03mk6PXI7LU9XUDyImQgt3nlnfv/Yl3+I0nWs6Os+xAXfXw4lHAmFHtnkrQQTemTSk
b4t3fVus/9XMXZ4a4Mqu3wYlmlnw3c+h9lGgvnWWyn1fJ9kfpu/U/baRgcT1QxvuqyG/rp0O52M9
wutNaLxNUdIa7Bso+wGSVS5SHKtegz9ZI1pJdqmZHisreQtS7ZhqtDKFsQgkPArrVVHACcJ3D/TH
8OanLaYZ8a2mah95hT7RzZQPRe0O4UBXdTq6s6oWguYU0jcYXF8Aa9+lv0MrOznIIY3evxLT8FPo
C7tz6n47GGDhVGWn5t0GAMlTBm+aotAZPfJGBwhU98qTVgJzjnPkx470rz0WXyX/bx8+Sj2RxuMy
3AsqTjfqp4b+GJHj5WE1MyXF8TT37eI1JnC64Roh0MK9V9+KKFGMf6waTZ1OEU9FkZxRwmybyMCj
p0ZZq/zx5eEwxu3Lv39u2n8tr98egKq94YoqhdtxUaPlctsYq3Y7rKHYHYHeXb7LzD7gqyfi201q
l3f0dROD45uVbqJyKUMx8/6/zlffrhx5ukuvCVErM61jQYMIG2x87aSFqPGVrPtpno1P9O36Mu21
Zdpx/aYodz7cP1fSUSJyYMPDAT+glg6+AgFFaJuC94DqH6IJ8uJBsHGOSFB04HBBO2UKqYa5k6wR
kG1oJ3Y3dJC9SHKLmYrc3EcFLNzYshRAWujbWs93V23KCQl5pimz6AK4WeO78wxwB3mdgOw7ALUG
u0JrpLXuy7sAdFetoqF1Bow5+8hGGnsUYUh1fX7KUc9hjv5ioJiyQvWEChrel7RrYH154GgEwUFW
jxw6pSXv8hef2yx9LZXfXpyvIlt1Ohyjx3HlrTEeXTl2dSTJa49Qsc3l2yjjBv6n7zNZtRqMIbrc
pXKteiFGZ/kZtNSjGGq3oZ++mCMxAUXuKnC7v5IwqJhqxej3pLvMM/Y6rJdeweAtH7uQrEDYmHRH
teJg9xnNmGJs4g3TBnYlIuBsonYbQK4qzeJQRbS1NxmIPCsqr9QUzpUfPOWx/JrKbEIuP5k1PsFP
TzZZKaPY0nAGUJK9AMhdleX7ZETrp6l8Rj1kl7V6NrPgEas56N5ivk4VFduAVtoEkbnxPX9UJJMy
+a2VyquglCcLtwT6mc8OSvRIUhH91MrJCWjExatKdOE0deVuUGILVm34AmZ25zmAaCTRQyghJkdX
6reGqtwNLuJzr+opyvcApAKOUp3p0JHc7tQG5wKzTLFs1ZybsEm2uhu/5Z1xHsAahmhccB64roP2
s5RQjzmq+gpn9k+cpn9zrT+ElWB7sY6qn+JekUH6MPv7FqMAaWS+gcvLkWTL5qovsTL1W3nlY7aw
6j0L0ghSFh/JqiyaXCL+A2Ttlh30aZBERBHNtd6q96UT75Kx2bXWzMcq6v6glzl5Vog4DaNJkJxw
jfXrUVXjlYJqW7CdMmmoV+loP3v5m84EK3Hc8H+bE4qIFhRCLa2E4VZ2s6eh9q4DTuqXrz4XysXJ
uQE5nFaaYZruDTOje8RS3JVlIRJ0m8egFdK1DsHUTnSBZlo1Endy5qzTfFg46s3efXzobw8X5DDV
ciVL6YqFI/+Y0LFab8Pb7Li8o5oLKlPfaezRh6ooinRvtXqxEmAurlqkDnbTcBIBF2DrcRuu1ZRN
XTe6S+Tq3hGru1bhSHL5Jc/sIsVJIkHqJFxDDDGB0JnLq6TrTnoqPhty9KhH8tKrnEmViWNI+PYq
rUpksa+q8VXSm7JV9uah3Qo7lfbAf3uKSWyhLcxS85KUH2D9bRJVHJg4RVvmH0cSPi/fQp1Z88VJ
WgF1jOOJYO33lQ4B1roT1XOnCeustNjz5xwocySh2PAI8f2gg0ZDBy3C4w9C71hxmh+eOug7rsAu
HSIEjEEDzW5lRNtUugnTJ7V5ipQUapy2j5sOSS1sOfVYK6ikfHPrD89egziZfvEB77k2ppVe8ddl
eujaDLYBBIQo26E7tHPLXNoq/BivpWm/Nuo49H5+wuGs9a6h326FOr4BiL6w0v0cO6Rpt3YFd74p
3LEdwhGPFuIYFW/yIpbuFz7XV/Htf9cbuir/O+gKRxGrKEnQKoMNLjxnK+NVWKjyXdmSdGYZAQ2C
uEDs1hEe3XfAgeGNVXqzw+5LPAzQA1eOLrp2FowNjlioX4VieZ0Y6Fr1tPkVK7XFYaW49doKmFm6
lgftVqiMGxpgECaqSbGWdPePKSvPdYGJs6a9+pZ2Pxj5fa4HH0LXgiCs8SyoXfepplSykc3hSeyS
vyabJ+pj5bZGGILKWD1YHh5xJAWeQqGhpTiw3rGzOVSZgDqO/IZR4Z+htjBUrAeXjlW8UVWcsLX7
PGhSW4ssHFd800bMeGNJkrwSGpicdW1cY4N1cOT8RQVwsNGt2Nw2YXRAYISsBcz8DnwPOtlGhUNs
di9m6sD1Vkx1hbF3atdV6GEl0dE01cevDT4ojusdLRZAI/AeBBmZiQt1Vm/fuqE6+0KH/czwmbT5
k5dDg5JBJ+Jo/O710VMXk6kTolTclbl/6FwCX9mUYNlrznCQ+bQAo4AglmrbjMduszq9E5T0sS+p
GHbKZ21I+9iUNmLl0lsh3jRCi9M4xUzg7glWCPIxNvFRlNv4hO/eoxHjGoG67q1rJQkge1tgTmfe
1w4wS7ePxjeO5D7zOefF6an1KeOJBWwGQyFrg2NPApqrHNhnNKBcBwN/LSycKjVF225CQep9bImq
W89qz3o03HV6dRto+gumQO8dFAJEgi4cAcx1teI+qOoPTVfu1KT6K+ROsSql+hc9oWxRHOm2FJyN
3MvyTsHsfZvl/ha3FJABYnPGQuBcSYWwKlvxKzO0FouRtFG7T5WKoKQwknet8LegBG7rRL9TMbUN
9V6xPReHwQQr7QCTxkwC/h3UYHvyCiy0gNkBAhxB7m4ow9NTS1oD+8F9kgLlpdvrvvZxLGdFApkj
3VuOoa2xr9plQQLNNP2dIXKiNxJfxZjUh5dngY0SQKExODhpWv6p+eY7nqXsnYvyj0bvAE6NWW1n
tYcinX1aYII95AUI69QAmFAE7pFF46gEkDYy3D5zP3+VGlglnfkX3NK1kIeUwlvvvpCSa6OVjJWB
zAfPvVvstO4j5v9aBIGG4Cs9Nqa+a/HCRecHvGiEDAvobWxPrSJY3NBurZGUBY4XguhJESm2RfTj
tzjHWdB77MJNXsF+xWul9l+T0gvtoTQSu4A80BbJ0RD0A8zMK8v0d7XUYampI/EN23UhDefUKR/8
Rh0lAGh6h2oXgO9PrIG+f7X6jMrkIXdLPElxaBy6fD9YOAoOaviIkwqGDEP0IhTpm+Z0z3Udoqko
AOhQ2wFXZ94TjOzMla11F7Ne+9KeCfOqFcV+8IY3Kn/jiAyBpye3Xmj86WQSIblk7BQJddcYUSQ3
Wnc1XPBIGP5gKznsB9E6BZn7iUT1usfPYJ203XXYClBMrZH8PiCXbR/0oTr5Grt3CNj+uijke7VB
ONuaGXlOC0xK0SGKqmHrZ1JRbgRzuOo8xSbknVS3PqRZ8tT35baVvxx+wXt52U3jJG9NRlpA8T4V
FXKNpAR/k4o/HK09WgYiWxlSuJvast7e6mX1VgGCVlqwI51cXdcieF18sZ0gIt0XlijXKyBOBrpS
B7C+XUnSs5sP56CyNhYwShzcYM+go95kMP9XfZ18Upj4W1nYlmKTJNqyhXcLhANcZIIRfFUMz+hT
pRX4Vrywwv7Fqh148zkEedlTqpU/fsTccUcU4bNcAviF24DgDZcOXNGbUyH3OB53YDrqaOcHY6nP
4C2VQnKVDeCBtR4nOwuCsLdpROyazcYm80uaS73SyvDWaOM/mly+s9J0jF31ytH1qxholZX6R7GU
/kAqPYhZT44Kmm2BrbQpNI9uBwu38K1DVPfvng7miAVw21vDOccscoPJA3ZZHA5jCbqfVGB9Raj5
0DIOLoWD+hZLEDfEcILAQR83javgm8XstyQXD2j897WrHP3Qa3EXrFksYLQl6haILtyEOKMkhVRT
AnMBDSyxS0Z+gSVC04SrBjMXu0uSN1ERT9lotgL11l23WvIa9iGdIU5xriAFL+S0ZtLZ0rQLHeJe
qFo1/WsQtbrfuG5sA9s8FHSBrIU71o39v5WepGkzOrZkUiGP7aoFzuRJ9hDWC7ulmZMC2vD/7mZq
LYBzWnIa0e+qK3Uz7NWDfCPcaetwi+vuwjb6K3/1w55p2k3elZIjWH2e0ktMfMqHtbtnaV0jKvfW
zfvw11kVq9AGdLpw+piRKUnTRnJriIWqr0gKxHVfbWO/ewprbCa67E0wiIVBgk1kftubVbFKkfUu
3Fb5+UAiTeuyVK7powioo3gH8y7BlOY1+XTxxak26t/C3UW36hoq2ws7pPfwalR9jM510V4D+wDG
5jpvVsMG/iBvwls6I/2c+JG+EkLfzkiBI6n4x2ljqRjNawl4DBt1Rd15ZS3aVWQYn2bd5/ssLwr4
uxmibbnJz02ZwbwMdJj/FpZDl/fOc1vzybnbhwxYBwrHtUx9DuI7D9dUdTEJbM48qDXe9duDRnGc
WTTthHuqM28hsLp1mbDVjPWrTpNJH6rwoeklwbiOro0wre4GnUcGoWOHIh9o9Mk2VGwodOMtVCAW
CG5+0nr3QSBJKovFQyLl7xkcZEw61FWYqwT3NLzuAZq49K6q0H9WZgO82YVM0WWvJg5l/aAfkyIH
AKB5Zynxr+K4uBfxqAcNz1KpahsxdQ5+EUBwV/mZdOoUyVVUQp0oFXOPKcQ20wy4gUbEkU1EMl2K
V1Yv4ZZqvZS+eIWb5H7AJCXS8RZwlOxsROmxAIgdOR3OVxVGZmg0LOW5SOtjlmhbxYQ/VxXpNpTT
0VqtPQHtMTa91p47WXpMBPm2MUcUqvLeq/kvLUvvREx/Mv0zjpSFYTATNilN/fdLkTbSYWz16Z4T
6ju45b2w4fCj/IIraYsnWFvm9eUB9/PRWvyfIdG2Q1lblrXz5fPo0Wp0S93wc1ce//9tsLH8iaaL
n/verUKoGjB8+ubl8o8eKyI/xEprcmmjT6tAaNDRAtB96rUUTYf87rn1qysUid2kZO5c7b3x4oUl
YDy3/nS/SaamLeHlDg6CONXpSjbV3m0mRVtVF6nxqdVzV8EXu/xkM61NIB//+9Yg5hV6PLCMkbcf
x2vJAlDEHxyDUBh5/Y1XhA2g1tYWQhSGVnwnRxTH0E5gBEIROrOCB8OV7lqnPhZDf8ICFbxF2LxE
UbSUTp5bEK1JykcuFBF7K8jrMQeKQ7b17zAZwpsPNegzZIhrZWkIza1RU6GroKZsiiTaFzjo/Spk
4Papc1ZlzdsBHAGFZaK7KnTlFhrEGzCT7eWPMPO5p3LXmlO+k/cyyc8WIrcSjP6ZngZTtLBNs73G
GWdhXEk/zxFpKnbFfcjILJU74fZ0nb53V9IekNnv4WjsRDvYJOelBu+vGtwPQ9gcn/XbbNQ78PWq
QL0/qCFflsqvvKtvXCv8m8XiqXFd2FjBh+sHWD+S/Ui9a3wlHssoftJz8bkqxNuqcOF5YHz8b+94
EuBiTqwpZNox/apuK/GzSp/xqqYWdbTax8u3+FIA/PTM0+Wu7rShR3S/VwtmRKOuh87bty0pJcs4
tCle4hoVCWzHbbl3jl1xE598iw4V7SilaroxQXU5uJaJnaNCvszhdkQKxI6RmCT4O524kyZBahuC
xOZe/DWIwmeD42eLg/Awutz0GOnB+/fO+EDdlIq8i1SXsjH84CQUUAknGSRv8aqEdwVeSiOy6+bO
6LRznre43Xbbpi1heRkYJ1a6sdLVGPvg8B4U2ZWFp17LqXQ0OKhXUIwOFfj2ps1z24s4eF9+g+PH
+OkFTuIsFbGigRaVgjHiyNiK6QqHrAcq+Bsh4Vx6+SbjNvqnm0yCqwpaLlNFKhk1p0LZvVM4N+HV
YXEYIZu0kdylHfYYQn+60SS0xmZcxbCBky+1hrIdO2sqY8Wz7OJt/7Eolp/ZZJmT6CiAG04ykeMC
tZ7KX/3/Nt5fI8wncf2lClmSaM1Ej6lUs4odzHNJuODTrLzQNPEI2Gl9+aPMrLBTbaaZKb6pkb3Y
Bwd3X+7C3Vg0QCy3+7fLT745B3w/VS0GVh5oxyB9i7DdzDhw04kLppFG0K1ChuvyvWYoEvD9/hv6
kt5pW8GCnOn+da+LK8rojCob7CsdruImsVHQbdiqZs/Ds3+F4P3df0T8sPa3S4fgmWlkTEZEkg+O
J2jS2CffnK3E2DkY8VqOuJZ8YeGFjiHth7FtTCoknSQmUd/wQj0htKOiuTMz9V4Sq4UVcebyU5Fm
Kg1OjoMOUnkfe+8S2A5kJS1e6umYeUFTfWYHv6NzDZ/Oi+HkwkeCGgVWZBcZycLrmYkx+mT1K9xQ
AArJDbC2O8utuQ0aXI0VpyGK6tK+zSIQtOU/tdaBQfjveLPQGBgibsx7Rb3Snb3UPiXm8+WxPPei
Jiua6cu5SQUh3fupf5Zd7RdnaYJzcVYMiHeX7zGXiZgKMSVR11WF1NS+2rYbeTyN2yVyIffcbvFc
2YzybMFearr56rH9YeTqk1BAr75mavBI90llUp30+jeY1xsVMqAjYJsU4WK68sP2F2K7e0wjr0cv
zibU1kHlXrlRhfxZ2gU4/LAhHFYtccvWLR8zSRwUQVdgIgAzixbNfYd1AnhEW8AlF1sXg+ZSa7Pw
xmYCsT6JMNjkRDmw2xBmCTbLK//d2WVb5yB+0tXmyjCKog2gsAWt3uz3mYQTziJpLA50iTdb4xUD
Qkhia9W3pftu3dryqlg794a+aT/ihRt+SbR++kST4EJSzek8HWWuEmb7PupfHCV8NsKCpGtaPztm
WtJ9F2MEGVndjdhZJANkiJl5Boo6hRCERx8e8jLHsa6gNFsCErXjDh1BUmA8qivWrZKoYBppwMZW
FVQgacu02UAD/mycch9K1IQG75SouUyXaqgfZFE+O6MVHhUYobAwnLRMGHgIcJo2Pke59hZEan+C
Rwgl2UzPFNgzzBEpoZkpifGiObZd+CHW8lbR2wW208zUnApezYwMiegy0DTPPOhi/SiC5QbQCbXY
zBYO63O7+KnWFZBhWta9xGj+jSdAeezX5bu3xs/YJi12R1HQe+82FUvX0vScGdnaJHCKeqyAYSYW
1NltIb6p1b8+ySRIhrUE17qucIg/1xtjSwP8wd34uwbbzlW3NiEYeZiyrYKzuHTHMaD8MIq1Sezs
Dcwdm5Atjfmr3ZACO2cvKsau4HkoQp6cdX9/ORp89fD/dKPJrjloCjVWLfhP6g5LBjBAMdJkPpQC
pgkvmo2xGdYSNddV90S+ih42cpnDbXKWV9kZLujCtmcuTEyVsTLNbLKiGdCOonVxJW5aKryr8Kwf
vGfhLK37KxK+N64tLzz2jAxNmgpllcaPS/VLXEefCYWxcudtcXpbSUeHhzT+JHf+dvHh5sblJAZW
rmr6akZiYPQYX0tbfU0FDkM0ztGP0iba5NTeDv+4f9Mm8a91MohUYUe/RCm9aA1g1LpxTn2ibLu+
tS+PmpkHmspjG1EDyC7B0sEd9EqRlZ1PxvvypWci01Qh28B3xJmH/m7MlFqxWVuRtK40jbLZUrpy
Zns4VchW7KbyVnVoT5coYw2/Owf/Fv/v5Z8/hpofppM6iRR6rpppO7aitcVvr7/qcwWbX4pjLXxP
Q1h4/XOzZSqZNUUvQRnJI0i/rdf6egyp1sZFUm5n4LtCW7Rpy6UguvBN5t7YOAy+pWPkMFPqqIQc
U9E8ETrqBqqo0WoLgqa5q48h8NvVc9H0FUnj6lg0WXtJAmKoS7T+WkmXLpym58brZMsTqHQ6Ykcd
7Qed1imaXk3j8fL3/tKj/fTBJ3ObIqYiRIoJVQF3B1Sq6whwegu/2JCwhO2ppBrxGqMUePNbtPkr
VTbXwP9tlx4TnMUL74TduE2v80rCCdOXT2ob3zWlvNLAXKSutvGr7CEQjI1jDMdoiG4bRd7UIIgQ
xl9+hLmXMwkYjZg7g5qgVaPBwk5COuD1hXEzMxmmytfUA0PdNGgEsJHocK4V7MoQMJXzgeGm//br
p+rVBD09VnwR4LDiqFqfOovX5dcy9+MnmwnyjxRogEvtVT1Yx4W4VooPCjGB/qH1u8u3mHnzU/Eq
VDU5z0flu2dSyzJTl7QZjqSXLz4zrZTx/9+mFebLhUtdlLY8iMRNGmzNoVrDuN9evvxMnJ6qP6MU
r28abMM9Y33dhwcg2vvexeEnKRYm7cwxeKoA7dqURqSW42Pm0vDYeslZGLJzoyrYo1iYdwz4RGjF
wrFh7nEmk0BOqybDe5T68uBsk4KmhEz8MLLs2AAJvfzGvj7rD6FiKgrtGrDSbiJEexmjgJwu2kDu
HsI4uXGxXmEk7HmdK7G4ShN80khb9iadRdYu1K1V6lQDBpcCjr8mntVn3TSwgByOulxcB96wdTtc
rID6SF18MrCF1EZnU9nd0f+NsWF89KJm3wgw91tEYFm5Q2Nvh5ZqX36ymXE8VaQ6Qt5qvcmiN0TC
xhDeRCPYX77yzCScKk9LI8YmGd3lHtvYc+d26zTAYFBDMDfQB9YujLS53z9ZtDUDULNokGuVytes
eleChS8+dwL6SvJ9m4NAeWXch1ySeQrU/ihA7tlF0cp146uyw9xMpDZX8DTW+F9Mdz96Hx5bQP49
zu8ahbYfnI7rnavS6l8CKr78Uuced/z/t19l+UKEFo30m0rasqlr6gYLdZKZWTTVaRYaBu6UmZmy
iOKEBvlO/Zyz041zd+GVzt1hupIPZmVxhqfaJViYqPi7Qmg/PZ8OFDmno/DyC5q7yWRNbyD0q6ZE
DlYYwpscDPtqbM6MfXGvOGK8cJOZ+DyVZZapEriV19FC49xa0lNT3Vvlwul+5tJTAaZkOh0+K/Rl
0Em5CoKMTkJpJ6fdQsrwi0DyQyCbajB11+wiaOmju1O5a9TiOpM0Oyy8oyk2VJnakyB6tppYqxKT
Gzbb2BR16wbfEMJVvwoSunqxzHw1sVe79qR83Tra1qkx8NbI02q4mlSB86zkAfkpOb/H00GB44pl
tDEEz+XY004ZCXRV4Px2FB2nvHbXeIh03AETouhs4LhNb9tN4KIWCqoGlgYNsyKM9cujY2b6fE32
b9OnafQ+zSkvgWpHB0R3w+hKc/nScwX1rw3/t2sPTa4lUFtgvmzGYyLe7Sfof+5RIUG1a3f+Zuyx
SqIVpZktE9i4HYLN5VvPjZnx/9/u7FIzNqoK1UKplJiOKxuzaLHTlhdG+0yJ5qum/O3yJfv7etCy
Mc1Ag8ip2ms7FFvHpRLN3DdR/vvrdd/Lci8ji00mdeNgDNa3w/3lF/O1o/lptE9CjtQJjt/GTFTH
VLCO7dqnuibeiEK6rbKCRlHjPdbr96F2r1LVWMda8oTp4LWhVDSrIffCb2Zn9OafUKTU2QxsKeSc
HuXgdujKW7VF0yWhNxXL4aTXNO3T8FNb7X2L3KzGFMfIPoZKxGbF+nP5eeZe1SS4CQJW9p2hMngU
nCX8U1EvvKi5ETTZQtUEhViRx/aAVLQ19RRFO9d0FibdXBvHVG+co7X2VD+OvqRByD03wr2x6VDp
x7DKpbd/ejdT4XE2DHFdSqwugbIpoCLiPPFv43+qgOuNsm5yeUj3Zo9kXSuNu8HLnrQWTYMUvuCu
TN9relSL6Onyk8w1a0w1cTHmbnSd4zMyWhCI2ZYwIgwr+nPW6rbYKenWC1ek3hc+z8y3F8f/f5ve
bdyoQVu6ECBy3HbLzKro6w/HJm28JS8/0dwtxvH87RaWIYi+4hJBSsuib47SQfKhd+HCA3wRK36Y
5VN9m2Gomiy6pLQSFYM1dB/iLTFlp8bDGvOfbV90azXqbSPGv6EabCP3N736HujbLj4YwUkCVeKG
JIhLhDJIAMM7TMnVMrbFaqmPbC7rM1XHqW1I74GjE6J9ML1hVZ7xXTrrBSIDogTNRn+iWLjOKBEm
cv0gidLm/zg7s+3mcSxLv0qtvGc2OIFgr8q84KDZsmx5vuHyCHAeAIIEn763nNldEa6I+HvVjeN3
2JYtiQRwztn72zO8SXlXIdJEIbrdS7RcPv9n78aPVUQrEpK6yOD70K92s+0stBrTv37oPznz//TP
CYyfKaBqeJqQ2oszrF4QuN72YDXM46+gH398wkNAy4+LafanxmkuikXEjPsv+SI2Pv+qpP5F8W1/
s63++/VEftrWnFk3tV9P2DV0A8eDD89wH+RtRKD8jgwZ9sgoe5I4VuINXaKlRURIiwiqKpuQJqWq
d10jDsMZwq3O6M3S+CNCLeWN6JzV4gMr43KDVMesTrK6fMa8OIW5AerjAFw4QOLfFLNQE/IHKM8t
jJB6gjxxtNRVCUm2XYhYVUOfVJP15U/sFWnyMEUTsnUaB6Imbo7uhMTyoUam4eIPLaaWYCPUg7iz
ZveW++wRwRZnhF1eeaXZ1708OJI/87Y7s7DYuz6KwMr2T4jhgS4W9G/QrMTRM+zRapAgaS9rX508
kSxHd0HwhfbMW+HK1GuWNXpRKcLehigfvVXVoWYKxjUVLjAdbbFf/HaVV/okKowjoHrb4VJf6w5O
I1fAf/SdPcfXU6VjMD3wSgb3IYr3sso/7Sl8byEOZr13bQeujsIZT2AWAOcM1i2ykGMkjSXQ5x1a
iqGrBYgOgpMrUu/GdvycggGvmvvpgfFMjNl3M11nQA+MoJBi367fEQV/Zsq+KubuukUCOBnLrWdc
cEh4/6QU4pUUfSjsDhu8OlolFFg0QG2fZ/Ar+cAHB3xPRbazRQH6Np+SCShBPY/pwmYF4/uvzK9/
soeSn05HG+GjUltoQExKITstu1KFUskysrWolk1fhztkNh9k4ULLdF3a1tMQVOe/vqn/7Ib7cUCT
th8imA6HZk1vhT6Otg/PvhNN9v1fP/5lF/ij2+3HIQ1pztr4FW7oAcGJCPc+ML//xbnmT7ZS8lNB
ajmaZIZ8H8qLOwS/pc50xxKZmOSSKxqRFpGx8a9Osn+yymMZ/f3SJDy+aOtyUtYrwIHjajUDNz+j
1Iqgaks44n+jdgXFOvvFcuv/8Sv3Uz+a2Y7U84zllnk6usSA1fw1QDbqX78vf6JnIj9Fo1JoLBgz
6grspFdYc6+kPZx93zm5mJMg7FhcRPDzFe3COpma8kGOlzRQJ22WPm1bK5XUnMCq2Fy460j4JTwO
JUL/KEIJK55d2uIdguGH9qPg3uPgiuIXB4I/3oXITwlqQ3I6MgVhXKtCFF8KOeqlvSOdvOZltpbt
ryTttn/ZMv/g0v0ZxqK8BrSbAQfyfNR1WnpiX11EBBCFP9is3E9DdVdq/GpZ3tMcfvCKUh0hDROQ
L+NujY1VpHHbKhplmLLRui4ywFWQ9eDGlJB3DKMQX1kJHo2ZhYRnuyWos/vUQlqiBU4AZKaoAwLh
nTGA3Xc2YG62zlKM256XOTxOcGYCgKzSwPGQe1vsdD8fKwArcjqf/LC/ZwSMCp94LwNSJvPJFWmf
B1hgLWA3kAqNhzYIZMg4j3IG0IjAycUr5JaM/soKMakKmRdDUfXYIDTS85HHh2vfRKYRp8pkX0SS
Jy77a2jQrmcJu3FomftmrvHt7H6iToKX62xbeUzD8AqG6mhSPpzSQ3FusmAz4LtiZBt9DAyGQtO+
TD48rFDwbK1Z3ZSumOJino+uA++dcPWnRfVO6QFkqAl6TtPUV0hTlHFX+DfzCKOFarAnS6aCGJ5R
TI3nERLXYgUTqooXCo2Gl6/zzlyzLLvDxvvQZYAKTn2rDzNy5CKrsu6zeVi2NpyiypE7R1lbatBe
WjS06KGzYTWCK9w5CbkdN4quWCeQWo2cpGlYw9h15/Qe2BwGKeXDGfifr8yMR+gdUjn2u4kGeVoE
w5IK1nxmqnAS5Y5DLCxE/ZVZExU2sizrUCFk0HqgBNIV6STjrBJdolM3dWUYec2Ec8bcHQt7Ib9o
4f7Jyv/TkNYFOArVOez1c8NiH6bdHr0ZmderkGa/aAr+mQGFXda239QGbYVA2nHBCj0kl7ZJDj7N
VXbnru3YibxHn+/yx79ezv5ssfxRhHiaFr6gmEnoZYjsBvl3lEUtwLV//fB/tkN/e6F+80SsxRKk
LXqEJWzG9KJlBTdis+xchFb9mibyJ+/IzyghkJC1hSZtu6klTqV0GPuoLfQSozGwKhTivv+HT+ZH
jeDVAxIyLu/KJWnGi8uUPfM1bvA1rM33vxKYfY+D/mj5/LFfeq3gJbuIKyi5gU4r9otgvwRZKp3y
iGjum9ANIo3RCLJ5W3uMy+lcFHeZfOLTtbFUTHLEDLJx4y79uhxgmV2KFeKFL6KJjXBuBP8agGlo
rS7RWY2EIIpzC7Teub/661fpTw4uP52gQzjS0i+wzwwy++orxNES/Obvx/5f7/P/5p/t6V+vgvzn
f+Lz97YzA8w26sen/7zuPpuzGj4/1dVr95+XH/1/3/r7H/znVf4+tBIW5p/f9bsfwuP/+/cnr+r1
d5+kjcqVuRk/B3P7KcdKff8C/KWX7/z//eJ/fH4/yp3pPv/xt/d2bJBie/vJ87b527+/tP34x98g
7/zNy3x5/H9/8fha4+c2bfMxDq/yv/3I56tU//ibxdy/w9MZuL5NAs+x2UWUPn3+60vh312fBMxz
wZzxA3a5RZt2UAK/NPi7BwcqCmjKPB/qWFzYsh2/v+T8HRAHZH9TQkPX9WH2+r9P/ndv03+9bf/R
jPWphclc/uNvPzSMPo5BdhBQGjo+cz3q/yyFPQbdhSgpXYVVswbSAUG4eYIwdDGBHTCHm4aHG9lh
2a+DFbKUD1k27HWY4ay1H5vwWpHiphvL6xEg+Dw3DwKp3gZlm25uwp5h/ISNGzwSVpzq0qR8yR/H
ST/7Q3frUqDKqjHFhvSCiu3ZC5HoXg5vuFPWly1mGZuVRGvHbh5ysMbKTqRN4KPJVN0gZwsFmQ0w
yecw/0Ii8n0Y/a+bHC+I6+P9CnzmeZQGcL78fqHPwQV3lKf5OjeDGwvUJ4dFg5pFumPOifPBM5A1
fUCvDOSNV0uJnCHi97CHjvII32eQwDybn/3SDrezbq9FMyChxFjPBfGfq6X1Yzwi1GaWEjf5WLDI
+MpZE6GXvSH2dZDN2GJ8jOlLrx9ubThFRTXtXNEeXPvLrY3eMts+AVE37Z0c0DVbervZhHcz9bLd
UJr52LQ5IAi7SqVCdNY2ozqPF+kW68HHX97oxk/bEqHgTWisXaV7EMlxJA/9QCTGy7CIKjnGXDfF
nlwid9VI7dua5mgpFlZ41WckvHKbIvI7Ko74Ww7yUgq7OCvseuIuu0wOeTL03WpcMLYJZlhxsgLW
PRPofkU7q4jHitfXi728ilyyg0NNlw4h/JAcZ9BrrZcPf7ZegE22X1ujnvhT2Pj+3uqRbOb9avD/
zYL/8W5TJFaELi592/F+butSDG4NDkm2orns4rl8aUUu4jFDY7Ej8NKCSZVgFjPH0mmfmTPBc17U
L+E4r1Q1dbdh65Ft0yJTjUx8HzbWua6Ce1mN8iQkUs8UDG3wBiyf+vKPNmfqaCNuxzgS5fxEvMtp
qY8C7sDjw+ltngEWNwIHnEgHWWlCXGDm1Ip61lwyjutVWw9gZZAWEIkFp2YKvMkvzgU/dOff13/g
2zaWn+//fG+CvzkfCNajGA1zsbYgF0/ZxGXSuJKvLV+uLMZMPId5uNahUYccrDlYhb13+B/zI2Zm
qwLmrHU72heWhEzKznSRmn1gJMCLePSEshE6bx+zergfAPxJkUIfbif2zgzJdv6AK5kCN/yb5fjf
K95vVzjH/25E/+5N9lw3dDzihiFBKPFP5kIj29CjA3dXNS+Tzi3PwAXV6zzvrykuw/WCOOw9eNBW
h8B6/LNewM8xwTync555+7pAtrvofHjagICx5pmnE7bTSDSWBBHQb1aObbZ0cPA+KiSDTzpC5wwy
ZxKkeRveeBYGFhUnm1EYIJCa68Dh54nWPBIVdBJuoG+L7IsTQOSdqoJMWq9DW22LIS/SrtVRI8kt
Roykde4d16yaHmHaRXWfmR5AJBtBfwswkx14D+t+QtrVwCsYo4e+vzgXN2HhPPGFvREanDtgiEEo
gYm7KuazKKb7Ie8BEMmzO00/LuWDgjohg/RcjObA8gzrRHVXBMHVOBV5mhXzvfxcfEvGtHeSPPC9
aFBu3EN8Hxc1WKr5BIgtdOcNP+DVA+xvAa6p0+KNM+QsysDiSYgLZSb6Tch2xWq42NvGBwVLloeM
q9MosivoWCFdhXsvynMAUyzvlfQ8nXU+bW23el4YWpgIZEe44Ny0UVF3xSlA9GoxP/X56LxlhZWD
ieK+DX3xpdvglWZhKjDGB0LiulM1gspHKwEZWV8j5vLa68lrRrIEGAYg8R0cVr0JDgWmZyTbl+zg
+iBaU1DjYuLOd53OrFRU8gWD4e5iMEbae0hXVufkiafefA90tRoiqAhJ44ANASwVmIjZakm9IT97
QJyiI8f304LWKNx9JCGdgkbHzZGHV3B26InMVkxUeeQKDooXRDsVFu196aCZu5BXJQWqTsjQgEp3
T8vAIbuayZUozA3h6Hct1Nllakq0I276bFri2bGepLZvNdRHETCWiZJA3HvgwplLpn1GrmtxQ2aJ
NAPVHFk/nxSEFJGnSInn2VdbMwLoXW6nxucp/i+Y0jOGS7U/+Yi2T1uCohtGqA+V9/Czo7U6F2QC
myejcUetYO+D5LUaNUPeOHQbkYF5JdE0v+mDIID8kBsg5Yr7AvVz41LYpblvbzPVf2U1X0FE5MJO
3Q7Zk08mF0DAp67rdNwEiLt20Gp2G2SLoUxOZJP7kV+96cFniTEFj0mhDJhfkMW6CL4A4iijiaB1
EsoL0SPgq9qE6zEs34y2VoObyWRR4etcTjdO6O8z1eSrOni2ywpEHAX3TetBL9W0ZNMEDSCaLTa4
ukHIO7kpcwRA2s0qgC0U+lsRXvmXhdKv3pu8gbdjqAr8H0jjZG5HiGw3aW5PfTRnIRh65RisWdjF
rmwPFgBdHtJKAD+TJ6fuTrZVhTH1vTPyduTazKTawrS1KwMz7qZORLiA+IpMw7m3Zbg3nZ3qfthx
uOpsle+NU6OOqHqAcBzvI58Jft1oP2FSQGFWRYuHI4ivGU72BOyncCoRlW0ZJIMYTnS6Jxk0pMqY
lyEzN2Ub3He1uGaBPooFjYhg6ECBAkNsErsK4hXc1SRYFVLV0UVb3xieDtoeN3loZYlb13kc+taV
lXnIQR26NSnhnB44h4zC9VZZl68gdhhw1Tj9KmBQPLgzf/ay4gyu4At3LFBYdbntXQWk00LuEV1n
HUvlnryGohE7ktSrwalnqJnsgt8Eruwxpajbq9yQEO8aH09eSOx15aKdv9RuGmZZvSJdp1YOTlqR
bhhg5a5E4BDYAD3LaNQE/KqnGbSqY6fQVPFeTLWmnnp0RvzpfTF+CB85ro4FUBDhL/Y0n2uQutaj
PzeRgOlJ5EjBweFfYW0A6QqnO5zhOicxTSbSmQR7x3N2yILNk5Z3aIdAQt90tEPvqeHJxCYkIJh0
8fIbSwQfiooi6muVhujaSEx6NHDj06XdQoAqkxJv9DIPu8wtwPy3atDdFbnKcrp1Gz0keoAUeFTF
V8gGoJ3ad1izZiD3YPUtF3IuZ3WyRsRmDlAXoDBs28hroY8uijFFCsTac0I0itD0SfCnP5DJfxIX
7J5t+mk9kOCVN+rgtOHbMnsYZlu2BvNcMHRHtE7cS6z7jJswxCs42SDZuvRDds6+JNmhCPUtbxwf
aEIb9+oFeTJk+Y2PGWQEVem2A+Arq2z3yipfYI23oxLn13ROrDyZZrymDoTQvT3HGb+y6mraokH4
ZY3zDg6jRNtFnC1YbsEQe2VzFmW1uqoIfSsn7UQ4jGw1nP0ZUBER9zsvHqYSeeHId0V38HlAMh/n
zg7Bxze8VRsaiLX0G7TsRvd+pofJxc3Xej3HIXlAVGsHxpRb3Wm3TWpr+nIDeVfQ9qB9a8S9MF1X
VGND8BB1FGBMNzrkpJ2PPKut2PP5gTrj68BNitH215Dv+wnW9zmRuC1jnzIRzSXYga4a8UbnatOb
bouaaDbkHqO+MJq1da6UxqJI9UdRt8WNvnCK6jBeJpB3tU3uwxrJscvoiHhqv+bKmQAhnrBx0hFr
L1Jy3QpNOVqiJ9s1XUyzftfT8sOHAkgU9VmajRv0b0Ff3Nl1vsPUF6djV3iwDm6sgD5mX+FigLVR
rE4WBvtOSJovYg1bJBFlqB3QrKUT8F2tOMwVEGHM8bMoQGaUtksFqDiuOTfnt5YLgocC1DigOJdR
EUuIB9OMrHsUSistBz9xy+Eq5O9uWD3PyqlTsD4AQiKe2jVzn/QOcOEYbH7RpnhFGQ5tAMjJPugk
Tleuwh70ZCwHyB3mza1kQG4F+BMC896aVWeBcdD0QFEC9VKDEcmW9lGWGrrZtgT5NrsKiHjshwZH
vsewGHiMjRAg8Y6cytbgBKGAegXQP/c1dmAH24ADEoIflCJxCRjBnI6PuW0egh7oXJ4bjBfUzvaA
XVA10Sd7BDTNZGFiE2ydXghepifpi2L4jGlrWJF8uSOmSxyOSoAs/HG2QArUXrhXjkEiQb+zyJEg
XwAnxXYVgMcDTFzvxpMFMZDv2RC06i22oVtKl8+izOHj7sfNZAUi8ob97IA8BitzEQ+jQ1MUt69W
XiAiCmifvhyshEu+lX4W22M9Y85L7gkQfNhyx0fhLli+wK3srMC5NtXjOA74K/txnbn8NoA6PDJm
xqXe3jIyopAfr2gJUB0NcbgBqt5EKKqQKdPARW3ewsA/hf0C92aFAF/fCa4cuZxNiEAup7Fxhfc8
jPzAT3SApWVg2FV6q9tc3rCZNde0db4kJVsQ1+BnrwcbmLx3lw1sU6gJ1988r3xS3DbZtJ/HEpkK
4BLGUz7FDoFnVm4XewhizzbuipUhiH+s5qnf8Cvlwf1eWwldnFtZ+CfwfV3gcN0EvMg+ATyqQNYK
qkLqXPV5XuFEFzxQvqS46UoMOayyx7XoL5c6qLkgd/cuGHPXtAewXaoXiPJXiyyaWHcgz7m5+1Y7
IOgOVabitmxeOnjjMhYX+aJXvgaEyhD66pOGpSzw4KcuSEwribfBussm61Bb+hHMP7yhc1fGWQDt
t8r22SISkcPAb/e7PKjurVZ+oFy67zk1UIEjVgajm27dD/VjKQTOn+C4trMdqQCbndM7p046V1Pr
ASWrJWBfLrLfvFpgHDRj1szmN6fDE69nGNXrfPiMMQrxoKYMXnIH5wMbI4b+U0sfRH+K/XACJAex
AqCpyuHkS+urovbLIgrMpoeYT83TuBgdObRH9W+i0u6fSq/8YgalNwKmDgrnJkxhmkhl+WcWIisA
ZR/u9gl4f/FRg6KIjKXUckfsvxW7KgIYKMUTMip2XiE8vCb1qlTqvQRIN7Dqo6GYDoYDGyIOyV3s
Izy9LGBTQe9dhWjp+pq9uoE5FE1+3dTqBj2uc1u88MqFY2M058LYO08fay9/CUb3ZYGUmobjBxX2
i1TZU85Q4VTWqmbAeUKpOksP3NHmc8ZTrPvh2qDjkkJ9Wm5CAu5X789xaQDExUQTA3JZrGUGj09f
+Rd+AYlNsBxL4UCN4ysvdkO1N4xnK1VrvrIFreKy3knkQq2zQFyRYKjQkh5OdS23Ns4qgL7bb1WT
DeuKPeC0FsRccGj1OYsmJJzEKlve5rJN7dKsYXDGRYldObaUczQYCkZaANlxWU8mlMAxwxl4aaF3
aBFs5dtANor6kAMQHymBt183YxoWMBBlaOx4BSoqe6ExdzsPBMZAJpbKv1D+vQK8D+Ymyr/enqa4
DINj4DUrtCpFXJvyVFqTSCpZ4HCJnjnShaKp7u5ba966Dk6ZjmPu/NqiSV9OX20ALmktHlF3H7SN
pFtuk1sXwlkFx84KGo07ANzPAHCuWQ1/UOtOIG0IFi8gb0RsnFPPNx4O7D26X4W9Liuc+ft+Nqsc
EU1yhKzYz+AYtOhbncP7APH2U2/Km5A3Or3AagFyFs4FIZtAr5k0ZHr9ftF1MBwKS+JQUl53jhoT
n6kZBD/6jhyHh9GA+LlAqR2hMkuwWOyLYDQwyWPxtGm1a2kHp3j1MLdDHdWWf3SoikjOLlVIflMX
+k7ZtQenubNlyjsL5uTpQMQe0VEC4QW4C+rau88l9nnuHutxRmPD2Rm05lDkuXgWiIFbKD2FTnkN
/9g9CXDTNblBOV6sMhMiNFA3190EAGZoP7StuK2X8F22np0aoTayL7a4Ta/RxH4rgfSIzHIbMAyw
vXrL8Bb4Y7avazWtxnBGnKREpdEDFnwuTZvFbma/tYUHtCKMhJSgYmvCvIp9q7lhCw43/gyDSlne
NOegp/FiT2h9elas23l3+X0al9FSZrdTw98GkcPD46czB4sfMDyQ+PIv7RRNYpChjePJ+GgcClVK
10Pq1XzIAQodB2reuGT5JkQxXbMStdwHnyzsy1m91V2jd1hpD3WxvOkKE25sS+fWt5HjQuubelEP
Yw9ktu30iWvTsxP4b7Ynk3x5LxfkAYUqs2IE9XxZC0vHBb7+HAk+ILA/O9OCzACIfWsf20WxxGMd
bLIsuy8LB96m+ujbGDwb91jVr8qdYdxl4qvnYs0YS1pRbgM423yOAiM33iPC9p6y+Z7WNTTtVnWz
jBJnHkVWwBGS2l9NUh1mRnflxLEFA/wQk8/W6b7EGKCSGacDOtjP2PCLqCs8jLEaaN+hnseRTSE2
iuPug+I4KrQ+OAggaydcMwJ0ikiU2acG2j5SU39WxXRT1M7ZnfM5GeXspI6/ktR7wxwTMSitcxA5
tto+kDdmQWvVoGRhHLHBjfvWgmE9gVE4ePrBdpz3jBEs+02Jger3r7aqeVeZDuMy1+zCYgKnEUgc
gfPA/KYbqBjaRoBsoU/govkJ0pAeFHPRlcIZF7BbaKPmnTFCp4uSm0Kag3J1BYWL2cwGyGQXEHNe
1YdpoDweJy8mPPiEx6CKa7e8EWyUiTBli3PrUxGQ50GxN1eztSdtLJp65ZjpC/1y8BjQLUGDBNzL
io/JpNyjqbsprqvGILwOt2EQ6pvw2bQ55oNOP8TNgLZ301J0RV0/MpomWcNaTAPk8xy0Bw7q2AKE
rltidXYrIK9skXUJ4Tct2F1eWgF6kmaYbGkFRrMpTLCi0l6ZHC/ewIlMfS6uMpjaxpGiUwNNQjCB
SNdJyqPFnVdDDj4KCrkVIqm2hrkr7QHL7mR73docZw5zZMoNNwUxp2yO9KiGtOP245B3QLjMr16n
LiR3D0EB9aEvnbVsYI0Bw3w9jAT5JeE1dH4bWRq+5dMLIS7deMR5aGacvOzAWoWtBdItSKaoMzwU
GpBpOAEmTq6XP+QSV/CgeJ2OFQQDJZ27lVo8FjeefUL95u6WobEPPhFrMjMPoVA0TNgS7MOgxeQB
8/+HqbJRaizBGcuhu0L46Hi3AGJe2uaVKcYOOR/VLTDt6AV9dVUoznW9GNyUpwqclbTJSuwDUoiN
DmGj07NdPLaeZ9DxDaH8gLrx0Bk83axslgSdGkx2x7DaUOZeaqwctWc1Wh9Lc+kFtCASa4K+eSTg
qD7xYm2VqMdx4Mc5pHf7u54AUcaUIOuG9f1d1zbWJhRdGswtjBhubwHbCMe1qIsPjt3HHj0PrHrI
+QKJU/LcXQ08Kw5VHprbOrPoQbPizJKswrSphtElnTFlRNvE9w8FxaEj6BAWmc3TZ2n0OgMfmEel
AeSOKbOZuF3szDCmOQ27txBFOjoMityiw8BWM9ayvcir8KCNQT+zmsQ9c9CBnZfcPbi0mlJx3WPG
/zFBCokSb1puem2bTR2OPUAphXVTWZ4fBdKhH7AjOZb513fagz+d7OWWC8ic0aeyVktmjQ85I9dY
WqB8ZNaGzD1Q44NBiyaw+Zr37W2J5LE9ySYs5z21Y9803cEr/XAn0StHq6W6si8fvv8letDpUQNS
lHwY3fHuODGCxqvMxHL07JGuiBsskaxv3RZhmmU9VdffHwJP1yjJx304yBruRmeMkIJi33YIW9gj
Ce4r561zW7rW88j95qBnjXVtgfZocHNcVFgfr2xhn78/+/5gfMBxNf9yJzSSF7ySuE/Gfo/OAoZt
hNhRzy8fZHceOAN/d2LyrjHlqzN10NcjZmkLOSUw2kgruAFHW2yC8nJp47lkvt+e0YPEuIqIIg1r
xL8xAwmbgX8Z2HOgg0Y1YV0gTA5RhYj4aCqWgqIGxN1TlM71UI5TahkG7ljO9K7kt9Rat855aMrp
WJdAy/SlC7EPxyENpzmwH6dgTi2Qdnjo1CeQ1Z1bIP9u26Xowd13wlXVttVTUNCPfIB5yrNw4lyg
Ut7LXlqpHUQI1JK3vTW4+2BwXjB7iTG7sK+wN5Jrhna2C8fKUQukBEDhgzBSY3S8BG6b0kqFhywH
f95GkztAkvreF1O4LUMfxytRwYkG+65uenEc/Thgqj8YifZrF6LP1mZOwlo0qHFj31r5rPKY1Ual
Vd5ijoAlU1kq26mlju1gkuuqxdqMBIFtO/vyhGszS0BATj1blLtQjOzoL5uwJU8d43RHuefvxiCE
krIWIQjmWC9RVoPL25ttj8boHjN9tp797s4eGvcep47IR07F0VmsAKZNK4urwLGO2jf7ogWLepoy
Z4MAMlwshG0QQ7Qcied9jXCjoUci8lXQCrHWC/poI5/bo1/3X9DtlbD5B3qN5imOeEVv1m4IKioI
uvu5rLeTq9Ca79UxK3l/rBoEPge8QnAHzsldX9oQYJ++b7l+nserHtxGFJTooFPslDusUlurqJs0
xxgjcuvqFsf/fi2QR7EPBMIbEM0IgEwj5qsq7NeGLWbTMi/c8QZS42GyupXlNMXVjNGlQQdzz4dx
x5STPaOZtQtz1KSdNYEv3ABmkclOoeYliKlp1QNc+NadnIZPvNbtfpnaB0Wpv/XmJTi52Em2iAtu
QaQ+8C4jb2E1Pi/B0B7nACJ2e2lMjImCtZODxBiOoQfOWvQhs8sHp6zMXqCcGQ3iu0KrtjYmL8qb
7w+lX7/b2MEXRHUJ1y1uwg63gI0LuAU++jAhqpbPHnIySop9a/YhYIzhftWx5uy5nha1RgO9mEMH
E35oJwe0ae08OPjZ5EIJ7cAcy5jYFAOmJNotg/UkO/skSHFdz8MRdwUW9allV05IVNzVoYcDKJbc
GT2XpUP4Upi74wlXR4jzHqCB1KOo6AvYSqU7HSZdT5AC2N4+t/Jq1w2IJlh0vvJndbBqTF2JbaXa
8cxNDkAn8Y6TU+df9Jp6stmW0JGnKNfaeIbArc+abBcOOrFRf60hh74T3jJg98dJMysymvaTgHzJ
6ew15jWoF7PF31jK/hrt/r1D02jluQiaQSVNd8XgnZ3/w9x5ZEeOpHn+RKiBAQbAbDmuBYVTBcnY
4IWEMGgN3KbPMhebn1dVT2cwczJe7/ql2GQGQYcDZp/9paacISfErB6sPef8Y5tZtxAPVBA1qN7C
dBunVbsRBvN5eYTA9fe6TKt11xKJZE2Ve5Jcr89gQCWP2y5w8vJOJs6ubnXyWLIZI5DnFXTFjas8
4I+yGlcDnAKnB7fZGb9CVELW9WjV/ckteYn0dAwi4J2g8Vip2mRHjnF0Xnxx4b1rYKcIyJpiN7ut
2uRzCV6xj4fU2Zdpewm9HAOoNcpNOnaPCGYf+iU7nToe/82Yik/ZPOZbdurVHAVPvuveN9cIrijt
6tXAkJ1eKylySn2dDjBJQkBx/fRYk6pOid7IuznmBkSmr0651WO2NSeSuuKta0MjD8mMfaOFMNPb
FD87o26wagf7PNp9x4TbYgcvOb+5QMO19yOjUGuIlTk5UYatokluOCh/8i2SuZpyAHZzfPfGLBkU
rxyrxynPP2eTfzXf6h9tkz7LNNKvurHnDd2okN6hmXdZPzWHqFV0oHTDfnH8+LHOgIrxH5ubfCia
DaXIh0GODemudr9rXUFRGv0/fj/5W78H/ayjbCMykio6K3eorZf56xj3tMqotqaCRnm4be27vDLy
x1TN2DfqTUkO/3NBLBo9IVqvU7JM4Bnb9lZK2kSk2veMw7B5OnlblsMQEYFnSWHOkSh+VinahaSi
XcOrx13bD9UPPu7rYoT8NHbykVw1d8V8sNx6MgQ6BTcS6Gf3wrHDS+DG4IuENAJFL7fArHVWuKwn
Uxat87CVhyRKhqMeDZhB3VFcDAfdiRr6bKrN7WhZN2E+L7d+gC5XzSfZ0F+CBsvjSEqdM9/+ttXd
tluCYGP11rhJ6vbRDVBB24qmGEiFctWmQbTxgRyZYdW3XJsfJuuYMtOMAi45H3PSEPejnobtPJHN
FLOvDZRargayiU5BSA0HxwzwNuvBzwcqtpGb1MO4Y/GmdIR0/01Y+YAFrn5R03g/aBozmqA/6CkM
N7HDSBpQdBl1c31fxmG6tjhciGYa9m6qpq09IPLNjUyO8wxWLXr9pYq7re24jFMuzZlhBh/dZ2IV
kGknIHQxHFUHUy172lW++Xaxa7LpaC/lk/LbL1srLUOORLG7smYWm36ZDoHDkboloYP3Nx93Masw
uGCU7wYrZbKosKTV2JPOw6ymdcR8xUuUrFsRKSqt2/QhaBQL78CARHXoYzKzMjXx0B2AQnkF6Vxp
2o3U46vTlcC8MhH7JXZvwxR4B/T/fQSXPqSCcSupIpqx3Ad/cs1NpS21VgQugC+j33QBAjrIEJpu
8vXkapY2lFN+uF/S0T71smnWYx/d9lNW7FK1rdSU7sWg4wN8z7bBKoo5cJo47IN1R1V5JPX8J02E
xQEI+7MTOO05Jnl8hX6Ayb6pn3yJzJzEBXbrbY9S7pPx2qPHPIPUH0yfNEiXEctikoTkn2xsxll3
l9MepIJcbUwudqzI1WPh9iXNVhB2qu4d3PHzbiA3cp9MltoUrX6zBjM/BXF6pBmUvGYwk+N1Dh6/
C12eapNfp+x1VM3FjrtztsqCLMQcqEHKfpf5Eg1RnN7PwHFU+ZQtJi1FPc3YLXdpEm6CuEAZpAr/
hJntEPVLzU+jbKL4NkkAV9u+lwDFaqi4OX4Bf6WKkz+03Wb21U+61eELUvdU40rDt3GBYpKQfElH
V4+4lA7yf7tU82q4Mrq2jE5xPn36SX9PtK4IUt/ISpfAA6Q0jnRkruiioyHLsAxV7dq8l8O8hzfp
yy5km4FdWuYMLGS24LrmPEauhNoxkEtP6mGh1yXBKBuVJQ9tCcfZVn22Kb2pXjedR2NT4X1O6+Td
S5AfAB2GN25QfLJsYljgLa7gzapsOX8abHMSam1n59YubJcWeXDws3ESiHjbuxsXDsqABSHIdxf9
YB0ajkygwUYGYbcJ8JMpYOsBMMINi5eoHVzUhAnLKiXQuaifQdaByp38e8tAk3YIGMe5fQhC+4pA
g111ruNvglQfQoCKbTBAQpUOw3HqV49xOBzKZvEAcoA4tLpifBHsgR2XR8XyH6TUrkkr9bdxVA44
KQZ4Yrp3p5c55s1VeteV1kZM0FZj+ByhCB0mFAQDb/Tmyv+a2uk2dbbxhizaICd/V+n0OTe3btK8
V7TCXy0V7qp2KzxLfXrvu/vGhJ/BMF8Tu6tQ+TwJoSekHN45t6se36ITPNUYE6E/1xjE6MWb+vEU
5v0zmbvIQ6b63Zvo+KIhbTf2yCItfIOHJhmW/YRlnpDVcQXLGh9cwtE2EcenTFTxS3j1uLmTOo+O
M+z6vPpOVW4BmEdABvfvrVHYAIfpucaCshY58em1l2x0mMS3McHPpwVpBAAycetDnp4aPV3lEfiv
qPfYM9QRtsOh9aapeEg9Mc63vqPipwXluR++E4Qx3pa4Q7KUBWJAmZULeoFpgMzs+sgDBjMS6nXg
X5Eoi12spFJL0VGSdJy3cek5fXgcYxUiXMje5QCFJmQBGxl/V0SD4+yV3XQ/yO+4cR/GDqbHGPVa
h69OZtMH2tbeljbih2tXElQhVFsaB+uu0TcBxP66nWF1pD1dzCIucJtk+GeIQe2oOhat+1QOg7wk
1y8kK0qsNgIDiaXEe++1Mw+wfDdl1GyXFBKEYfCn7UU7po+jGwUMTy0u06p3aE3zOrLoNRXk7Bob
3/P8M6qyqEfcxvqpYFBdF6M9t5VRHoqDJCOWndPgLYgBwCRiK3p07QkJiinCVVGfKZO6JFdnEd3a
4CXplb5zwmUFwsQGP5jlzANyTN1+OsbVcLRrZe1BFJekPbY9vKbXBPXdOpqJ9Jr94VEDZ4K0h5tB
xexXPWOgywgTVP3XrEXGmbQoMur0HRZDEY3WvSC3BeXP62Ow9G91Lp8DpRY6Wb/ZAIBUepgt1Not
Is0fiRsy8xjOo6B+cFhil9V4owqvuHP1Y6ZJMyDT/630USCl7owwsOu2bVqjyW0kkL7t7ioEbkhy
Vtif71qrHZkT5NHH77WPF+dURMOjv8jdWM1vtANT8BO8zWX0rV6uxqtS/ARC+jz2wtkGc5ad9cVG
jOaVvvM2KSvdjEFGAr/v2CthucFtYrenuqUamx/Z7mzTw1kW1Z0x8KGtb3Ympip6cb3D9fhMMvny
QkPmxHhJDVmSwT+b9kvlp/Z9HdAl0KgJ9Nx0HElIFN+3Vf5dVbZ+aK/qPF5H9MyAQUg0w73tWt96
m/HcxzW1cxwbwV4rEDsL8T0Ynccq80E1ZAmQUpZEgTJobZyazYIAJbPu0mW8jY11PzShd5yTnul2
oDZVI3UWQnTYpDEQV0vX3EY9kFesH1j+3UMi7fjJ0wPFlw1IqIWu1JWo6RK67L2yrVhvp/S+arof
pajfjSvujIOexZ7k1q44VVit/CZmv1l3quFg/e464fQMgx5yvtqrItGbZa7bTWXjSFOtmLYaYvJU
jDYdaaJ+4oiTULnoYAIfx6M71KiBEhPcL5QmNF5Z32fJqYcYW9s5FR5x2PorCrkRgVXd1zJuln05
6tc5sMVN5VTLbnQoWaD/c7XYXb3tpao39BCe0s79msRwZJTNyFUA43wa+vKcVIW1dmf9Znh/dkiw
nxInwloeGDJ0wAGUOlWceOk2nV9Rc63pwPudM/7XJBikzNIVkoOvzT6oHftjZIRfTn7GSMUcVl4N
29PZcvgawlEtW4MWMteze1jc62hgQb30k70fzXSYMg6ZUWrU1knZmWY9v4H2ixsBEapt8gFEjeD7
v2+feS5z/v7oiPnFRfP/9c388n/tf5RXb0r78Uf9DzTXYIb5X//pXvmTteZ/U/T49Usy/5//+MWQ
w5/5l7fGs/+hAq00hK5w+JavMeP/stZI+Y/Adz2P0nS+f+ef9pl/O2uk+Ie2FZoAW//bdvP/nDWu
+gcyce3xlwRV8fh5//m7/Vtn/i/H0187az4ksvHI+fh9eP54CJX28ff8aiRJl+66gIRwYal6B+n0
oVFNgWpg3NYCa39UwBsYnLLhulhktCuW3mz00L+C/FbI6qPXij2IZnEGxhEj5ac/3Mt//75/1MX/
+nL8+9dzsJp7wg1cXpRffz0VpXXf1NrZkpx+6UaWzWnM7uaR5nIvS/cO5tE5vAL9TvAbi8GvpkCu
zPTp8UZ6WnsKb9yHG+NMMvQqDiU0mf1Uk800/TDGBMz+tq8Iq9avLkquBU7sKyALwXLg2x/dPFmf
dErUAWWrpUY4LtRk3jq3o0u46eaUWPyqP01TDYw1BpQPL+oqiUnwxuvVMkr/i8pZNmnDJG5B4CCg
gG1oTrMs812N/+MguujrENn9etSRfSrtzDq7QYcGuNc5kTgU0h9nqZ2HzkY9tgxD+yB0Uz4xXLdn
iZ2ZgloR21+UNi1hzY6BzljmVO6SEjAcMmQ+J2W4HGDQ/Zd+LNufeZDbT/mcNrvWuCrems6mK2SY
2HtWqSXTnyKJ5s8Dfbtf0TTqhelbTmfsQl6+C+JJbHK4e7QtHKuLdQGQ8nPsTLeNstnfymShjXjR
tB1C1+oHO+xaRBctqr6JUfRVLYu/70ManjGfTN+siFkBwTKMojZLDUxlU9M+NmBFgomp3th2WsL4
Z0mPxjoc5p2SaLHxmcHfA8yu4S+yHbW00VORWyzHiY1QMtKLtc2jqtiC3vtvXmCrdZ9q/z51PZKu
lNtHR7TF1WegqJg+UVfdh7OVbH17oUPXddTNlFrjuo09suDaSa7HYmr27AI/VGgUB1ORMR+hUq9f
M2mw6KQqcNTRslB1bqUKi89R0FavDZTIdzHVxfsyBD7wRDvu/KVvrkEAMZNP5/TkgxL3Xx0JkOQc
U/v2TakSbyaKxMZd0uuoO1chWZxrs8TBXbskAJ5TEzOqEoOGxqMZZEsVQ2k0XbpOT+lobLthv6XO
KLs6A/DPbYhNgA8qB03596AZOUxYDrtIzRKS2tXk/Ia0RwMbB9f/xmCyaQZNU6o9J9GWKXay1tYS
YUJw1BTtG1Go/bVZBFQkVpzX1M8lNulF1Trf6hYnQzGO1VY5UXLoQZu/eo6ff2mhXLfIrKvL3A7N
04DWx4CdxDkpMkThujkbKsoCTD9dHqP5MH3tPqLoTjaL9PJz2xcTSlN3OCSdsW4JFkJF5FjiAVa0
OdtVpJ9k2UbrRiRY20vbP2Ss+jCsmdyPiZsnW/6lOTM6ej7QTGkgN1F+plEZPll4fhhZ9PxQtA1c
7DD8KHwKX1w0hxvmvuTJ0l10pjFx5qiSNfHd3CTOa9sB1gl/ZjCoFqoSRV2fpe0nn+QcYCJv7Oy1
zPHKeKr5Tg0LcItTJ5dk6eJk7fhWfxsOMMSoUoPtkPXUcSPXOrlp4C8rCoslJJ0Amd/llaTWKnJK
CtXnJufLjuwZY3o/95eUKHokzQgSUOZMc3TTUpJOU0czvEk1hLQ5RNZ5SmQJ1psu574co8PAm/sq
rIJ0hcAqv054z1IwWJLLF7RKdxC97WcIa/AJL3Sbva0zRbNH5N+bvsKtPALWtOdJAC3ulmTmIyPr
DtYoyCwMEgtZcNGYNXeF0g7gh4mBNWXWRozvLXWgPISheIJGJLeDADPOQrDk3Xoifvy+6/BzNkE6
RGRLYB1eTZmLSnnBFHLMrAEBTuhZ8c+pu8YY8oAO9HjG8w/MX9VX0+Vjc+jR1U1b/miTrys5wLV3
aZT7h741znvErdLnNowW/0iJtKNwU4nS3ICADsWqrZfYuSx2QlbjFEUeFi+XFVnt6cAT72QCXjWO
MrxLgwQJQSaco3YbKzl6VRWWZ3uCFl9NVjk8Ub7BV1D1TUPLcJJEn6pCKPShsZPfZ3NeBq/hVLfv
A6jioQmWqxAmqb2bEsvmkz0vDqtwQHRYjRzTySb5zSIWYleUljl5rl2eh6qSeHD6YAGbqxDVjq10
L4VsrJuhMuqlThP1CFYkCVyk792vRoCUnO75r76V6FseivLdAdZcAyyOd0GQ0b3qkeZrvDHZDQ3u
prmOZrGKCknaRjs1xdOskvQTSbntpaPBGh6CMzJGl0SdkBKLp8jWJAVOZbJzp2n86eGAu1VYd26C
BGaS+xBhVevyS1ZX4wkz0ni2o3S4n126XVa2J7z7uuGtt4lEgfdK1W5MBEZdUDU6RXwZvMNaZd+q
HEVRY48jSEhIiR9lt7sizfXWWthkZ6sWb0aECQ91tyzkuA5+d/aqZHLXlsEN1RDWvyHabnmwNYga
cbfW2ZpTc9u2bn/uA696ws8BtpNQgnlXs9sF+LgizrOhRjStiohxi43oZeShxZ0JMpVZZYKft+jT
h3Zu9aeiMNnGDaPwXBdJjJjWkXRZT417nK25uslsG5mDl2CGZYmthhvOubmEN7f0pw6Z5MWKveZC
hsZV3S+CDGk4rMpM94IHOBUUnsOxeynLO2QozqkGUQQbBUVFjiias5jamepwFpBs4Ui154sBDBWF
fe22kwlnM2UZ+vGCysVyq4KLbzflbYdh8kfYd/rRIvf/3aEve10to9poldVUxeUliXGzYENLJRIV
j6AWmiOhziBhQRfJ+xgD12E9svtNHwAHONO1e7a1DLwrLIELXXcNQWaviYT5PhPRhSWt0mAQfUYO
bkDmsz9cRlxGq4Ji3KsxBQcRqVlrsSCv7yxl3RiUK/ulXorjELnNymHS2aC/w7NDxthjWlD/TY5j
tE48PD/QanpF9kWONcpx79pGmjVde+ONj6p9hVOBGUKXC6pDRSO4X6n9MsTZtnLG8CIjkYFrVzR2
xwPZI3m3Ey0UcpFMqGyKiSRHVZRbmIdqH7YQnhZNcYTc6AqlFp1IKpqjx67uUC3DkxyBdIlEyv15
E49Xa1DEOXvsOxY+J0zTDfZbQ8JIjZkxW55Z1OyHIjVfk9ap96Cz5LcjujUr5adYPjrcbKvFGmxk
sYjG9dCkG/Cu/mzqhcpEljfEDOjLghzlo3Ca4ieal+FROFLsCgBo/JFVemASzddtOuqT4409kbNN
hgXOb7Ze4E7HTqc+fow2xxeZOM9SIYysQhG3QB/SwhEgNCKAEXp+dBHbNn138hR3Zsmg3KQvsv0U
edk5s5luejF6uzkn5ibGfvYYzhw+eEynzez0Hjnf1bSedeoiVrLHmKqiRN2QUVJvsAGkL0QD4bVS
VveZLnqktnl4VTb6S/Hsq6XH5ySn+Z3xJr5tq8r6xtCJYpOw0PoMimpf5nykzXqIuyI75DLSZ7cZ
c5wOqRscOonLpCpNSupAXVenOploi2yWuXoeSSZqMFJ3fbKfE5Ugp5pEzBG/8NyDw0q9m3gh2zU6
vvDBzUYRMR1i7ILe9JxdHCXUeRnkGcUQAGuPaVVTdCFk9hn+zjrUciDG0ldj1644S2DcLGRUvqi4
DF9aEK4HHHLpg8F5DNhY6/l+bioKK82UN+cMxT6Z6SGwtJN1F1w2iLYTU93YvOQrKFv12CQ2gSVI
aHk18hHZaeTWu8pxxEvRhLgKqTE7a5xbKxehxxZh6bAVS0JrzoKWhFE73sfwSmuSHabvGJxOQVq+
TpIVl6k+4GWeluapn6r2haDwruI3HNsbH9/EViiX/WX2RLK3GBOPRW/lJ1tP5cWukvxLH9rzW6QW
vB8xDJRm20LF2mH97YmhrMWybJguwXEGE990Xt2+xEsRQVZ0RX/g0JeeMb7p/WLH2TppG8wNTt42
27LD6AeHWB86P0STabvVHtqSBlZ30ewi9cyxxFh59TDWU3TvT4Hedzy7jw0v1RZ4PgR+sU3Gr4se
bSWAzEhKWWIkoHOaJ5BstIGtW+N751FKebCwT1HSGebxKTU628+9Hb8FKEsuPJXZPi2r8A5wIUb4
VHAWSvla19rHJLQiZ8r6if1rJO1PmW1uTerNdSxz28XCbNNGqyPWOWtXp74PA1/1+9YX9V1Y5MGP
sWrko++1dooxwZFHp2z929TiWBJOFU2HVxQdPMqrv80s0PfN4JvLVHgDno824jkv/L4sNiGHy3Yd
NaK5j1EELGs9VHIThK21jhHL381xwDc6IFylxcPtpkuQxChsmNMQ5ZHNccz8ea63BJq2l4SjXLVq
3GBaJ13I6qSdsLsh0AhBkhVg9eSVyZDUBt0nt4vmd5WgHAjra+Gc22X2YfTM1WS9qOjgcKMhudPm
m5+Gk94UbpO+OqVnH4e5GY5Zof3jVGWcEvIOkWg2FMGIIUkid+jQngFDCvOlXurkizVq91GTs8bP
CMo9gml7Nfp1BSFECgEJJNCeAvv2+9iEwiBsiThEmzEoHhtFlHEGi/HsdfUyclS/cjlt1vk/4QJa
DItD031L3cL9IjMDUYN2G6q1HJYHz1u6++k6Aa77BZIeqjv61Ntw4TDx3R70EmlC6jn64gde8VqO
XXwadOPcC9U1NxNz+TPQZX2TkrVRrsIQE9kRXiv7sgg88kFfFJusmuu9FTTdk67F1ymo8wcZRdQG
wpbfmsw0zyVnkf081s6J0AGTXcfNJtkJjsv4P5JQ3cHNZE8iDX62PhvKws8pkVF76YxLrYm3QbE4
Bz2nV1TTtm+U7JqDJcPxaHUVAUu4a3qsgTVvFOLY8GBcN1xFFYYyYDH2dYl2piTN4JL32KEwEaFu
yrErr7OqpvB+GRjv09CwAce19c2hLvTR5ORoGiuDN0tVnl/GTmNTjCzdHviqx68ysFggey9Ijlhf
DZLh2JDFBdd26gvxLRnQ43UE7VFKFdlvWRqIsypaFoyS3+2KwltYBCzrvPA0rZdWhjsoroA9uvHW
TlCjfIrhwY6BCYN7ohIhMLs6x1vQzv4m8hr7zdS4dfwhCA8kwpunxOtSok969+c0RBWTaUDdj9vS
0cPNLsb3GAUyTiFTVZfSq6IHxeJ727u0eIIeEFZgDUHaoBZRwRcOQgnqunIuTgqC5sK5Z/lkc3Ta
OYtk3hhKayEVzSOjvqybs9fFxD75sj4VMV9t5i4EoBjHORG6QNjCENgblvGMUaPwn1sm2xd89vFK
WdGCQwvpbBf01dkUlXdvnEA/NhNSapwuoepp/VvCjT9NmDORr3S7wKqt49T0nr8uO0ATyAtR7ggu
DO7IBrC3tH+goSNSbDWXhTgk5Eyu/S7LjgtmPho63PZek+AM0jQk8arK/fBY2kl560McnZMkZSSM
fKK0Ggb2FbQ2koyogndJRPZNL2NH4p3QL3E1el8Tm9ZFxhvzbNoifpyT3Lvv+rQj46ed73MdW19G
M4xbtcSK022DmyMM4x5xXxXfNq2L5VgDZnjYpBa8A/8c0cFY5hGQIc2Pgv3+UKlcrcJles+gSHeJ
7wyreuq+mqYdb+Azxm3Xh8lR2Co/LnlSHQ3z7W0+o22x+r5YdyKuL5EbALQ0S/atocrvQvDelffj
F/Vfo6y2ep7vMEZgkOe5wHKQ4oAqykJfascwA7eWsPEK1eU5y0ED84BpyZR1uiOtOHivGlNTqFST
dCDslOM87ehrVy4+++cSHeYWa9k8xPI2BNC4+LUfQULFM+T/lYaNPfvJnV3k8CEm3ZyH95o92Fk9
ZHVh0pUzOMmEa6f3Dx600b5jJSg2vj1gIbNYYLIVs0r3yc5YcFCKJZNceQQdbrBDkBQSiwnzbJBU
u9xy+BBNN6ojpCZe495bvM2SB8vR5r+wmiH6QOvu1qtQteZVpZbauYuDmzow9m1STAsB1XBBT85S
kE1HDIq8Z7hCmXcV+YWxcV7HXDN0Ik1dvJVfA7Kup3SyX7MFxhsTSnrRrcx+pDbGNhO75mfoeqi8
GGGrzw1uFfRIDqAhO6+3Kad/epVMi8u4oXpx+/cw+If05H8ixL5U6MY9aQfOn2B6S/dd5xQRaPRo
iY3qK3ebmUEhZ4hTc1cEs34sq6nAsTV4O4L5DNkGi31TDfl9WsybEaEkvLrpKBsf9+QdJ2htMQWt
r1vyvVMX3gZNe/tE9zlNg3ZO4wFQZbsyCTLwEE/3fUEcwZmsBfBXCtZVrvWNohgEVPuHP+Tlir4T
rPhkVK9G4xf7LnKzY19jzf/7G+HYv+bDcScgP1yCqgX6Q0VE5Yfkq6gix6CM23Rblzh8RxTVt6lP
wX1gRt60wlnmL5ypSQhziua2RkmDibCGdi2s5ZuDAo2cIvt6vgQRlncuKfQPaZXDIpsxO4WLNZ+M
1SFBxA3LjxP8Ap/8Jiu/agCxp8ghYWLlmNk6g6JyqnR8Z94Pns9kZ5zrCnaF2V90KFxMUi6FH2nc
+O/GlMs+TTVxmTJLfwa1tJ4lGqy7GdXKvDZXKXxak7kpcV2Sk6Kq7TA5autVzTWcaXbWedkV33jl
7QcboPgksQPgwB9tAlDHYJTf0DiSPNXN1Z1b+wjWusFdvi9UdZ7yqK1OMUmoL7Lz0APO4ewAk439
9NJoHRxJpAyezSjrvXAnbzf019qFYgIYqyYZ3BSkTex7IKxd4WTEJjQjNdLOkkRPmubqV98N5g1b
qaagN5N3doRsH7eYyjABCXYIXC3I9aResh+gutVtiw5qm9UAG4TOeN4mIETiKxjqsrMoUjz7WCWP
JjBecKZXhaSGshm2vtvIveuOhAADOfOpC//QWKV/TImtY9JkdO3SwT2yrPR3uTdbT8y0HGXromhe
cMlgCm+Gbiun1gIQX+Zz7VstyBAsOuFX40OzEFG+IpWoeO9U2e05iQ47Yj+bH4GTDm9ljVQ48og3
7QAjdrNVXgUpbXjoGtlte7qJnliE5rNfi/jGzzLIBJUeAPanR5TRzgVD2LjVPpIx+LS3MQ5nIhNo
2l3lZHrdNAvO68jGfopFRz+NqANw8YLghoPEpqQL/67xjT7EfqmPHTA0Yi+nRVXPDTmVSV09ziMV
Vq01OccE16VLLoYIf5DzkR+lSMS6t5oM42k3XGrS5Ek7CiaYBeVOzudw6IYHSrbteKvJwDrYZIJ8
9zlOrgwL3Y3fhhN++0mOWMxtdRatGCjXyvusXmuyowCeHUVK2NibrSiL/IvV9vgbU6f9xB9FGmYX
8nO1zO6+zEXsrYGQnJvAznNU5vZF50W4y7AKg1ZhtjBVEp6QWLO6G9XcIwHC70DyB8aZDhjBNPH4
2YnTtNu6wKpvsROEn6q6m1aLbNRF0kT8NTYsVXrQyW+IQPFrHvF1xblmH2oJfouYR6gPHKSL8BXR
aexscZtjqqO6WR7xrRJ8u8HZ8JsgsGucYvVfMWB/vtqVK/xDshmQm5skNlcTTxxu9gWN1Jjt1v9q
o45/s5xeF8s/XQyltOMiyIRl/fDRRqZCMJHSIeY4BkzpJ7bj0F6aBxDpGEJRdZt4SX+XZ/fPH/un
y3JB6bqBUE5w5V7/8BldhWlcxHzGbtdTO2u4s+ukXl2zxMUaldx9PK3zr3+/c/zlR/3DNT/sG3mf
khSCtgNvEVHlctxZ8JK4tlqgLxGq3zw0f96lINThdCHwbVvB/v/6CROXk38pC2dbN81xytpd4pnf
fKC/fFKI6sROjOj6yuL/eg2R4wAVHddot9dY2WwH1Rju5MraZ9vixX/8+/snrsn0H7+0P17O+fVy
VZ4KK7hebqS5VzyTmr2FFTpF63nDIHaynv/+en/i33nreOF85fuC/f5jtS7lIfhWkhzmf3hjsVjb
wfzFNeVL41f/SoVFbfLXGoi//K7+60ofi4LruccE7GUOsSK484pkH0fd699/mD/JGPgwRAzyj0Lu
Q3flr/dOtEujZ3zAW90g0kIq7X6G97piFeWbpJPMGwhhMlYYbefWCX6TO/wndQEXlpqVxXGJd3Xd
Dy95VY+uS+EFK0riX7q83LDLkAI4f//7z/hXX9gfL/Nh4WpMBOFY8FKPlLhbFGOgN74nVG3XZr9L
Uv6rb8y3odIDqfU1/vTX27n0nQR6CMSWOPSV1/7I/d8Uxv3VuyUdx5OBCnxJNO6HFapJkwwOgfyA
9Ihub0PVQbrXa6pvdiTF0Yj9m/n+L74i6bAKM7EIsl8+BnzyGi6kuYVi27hIHK0fyfQEFPqbNel3
F/nwmYAjAqcGct8io1hdQxdsxM8meP77x+Cvb90fPsuHhVakfjvPGZexTyT6xCusCHTD10exjbfR
U/ibOyeusdYflqVfbt2HlRZ5rdN6JZfjmzoWT/HmW37k4LOPfxO5+3+ZO68lyXFkwf7K/gDHQE2+
BhkMHalVvdAyS1Brza+/h90jMqNzKq13bc3u08xYTxeKDAJwONzP+Wz90xUhU3qlsm1Z+sVHR36/
lChzEjyX7lFSENBK5sg38y+AaVua/Sm36/7+L/Z+SOMC6d0rhGQZYf66srsJLDmE19oUwCd6X3yx
SHz2synk6C1WJ/Zl4M0f51TJdRtQk27ZTWTP9MjDcF1puJPHD7m1ify+kmh/NuKHuOpiQ2mDcS7p
waImV3HUO2WvraO15UaSNxFZJV/Osc++lA/jXTwhN9cwhtJI4TrO1kqEnxaUojqieqgl6UhLFmmt
1Jz06ybO5sNAivhBbvT5q6Xlk8VLVxT2bZX7MVoiLh67B3U9tU0j1q2b72SX/A0ZUadnhkw7LuC4
OHuKv/pxPwl+WP25kCEeYVzzIlRA4SE1edrz7QIdOWqb0YUhQVPfNnHyX+QHJs/wyo1OM9hqvP79
evDJ1vdh6IvHnU1yQUUJ/1ANX8vKgOhseX59L2XTZs7g+PUd9+X97veDfva8qqB4kvwARXyXeOCy
Dil8rHOxtieK/al4vpZF98rFI799unQB51/M1E9XB1Whfo+zN6Wel/rtuWkpQqhSMI8bsCH0OzY/
Q9f4gchkcjO3hQxDGdoXg372JVErphHAU7mpLdD292G0NVkd1/EhY/qytCmtJnsNOrgBv3+Xn45C
n5wN+0I3+M+Po0Sc/sGXlWKdhvGNnOk3M8Ct3w/xyc6kq/8Z4o+Z++48AMS3T8yoYggUDH7ncu2z
Cgbv94N8durQdcVcynA1jqaXolk00GQSG+oNFg2DfIQd62k/Ok92pL2ypXNna37hhf30oyCwhNtJ
na5qXmqA85HvJVZqmZDZXHGBu1KNq3lLNROLqjJcR+5Xp8dls7vYDA3bUImWyd4J4w9R7bsXqcZp
Hne0IKzjXl7Vk+ZQFOW01V3eUpET/6ppe/39S/1kopl8eUttE6G6fhkngb7MplRlwCFuqRAijThW
3HWq4joqinsqHp7+/nhswDotH6ZJLfXy93n3gD4FOxWNYUD6q7C5tUM1B7E49JvaTNAkzebkgDlO
vooxljXq4rVSqKjwjYIbZwYs//zdqGELIF5SGDXc1TsYJe5in50d/7nd5M5Xi/Unr/TDYBfblExR
pw+AelqLWvsO6oVuhpS+vL73bwmEbsLO//H7d/rJ7INEJS/F5DCH7EvvkjFXEL6rijNkWl01mrGZ
gEVUevzFOvLZc1EFz3mORXIZ6+NLRCpgxHSFjmtuyjYqWqvVJLfHQRoPRqu/4JiU//6qYgsqQ3R6
KmjjuhywTzp7lkt/WOP1Welg8uNOoei0JU37+xf42cryYaSLJZKGrxrbMyM162nN3YwnpO2crajU
caglWzdvwIPzL7a4z8Kn94NeBoegbePJ4Gp0XbvTehHBpjORducuWlNbd3T39w+5PMPFHPgw3EUI
EetJNFITMazV+c6Xn/oCBNpwVrBJd+l9ptznKBV/P6Ly1ZAX084PBiWwVIZcFuzFZkTQTQPPHgm0
vo6v4hcKD8hBaFy5uGJnbgj7He4mnOJXIlbqKvDGfvfV7PxsTf/wHi6mZxZyP1cu72FwlqxLw19L
chKnXgsPdKZnfDFrPpmcH4Zbdud3Sw/WILMQJsPR/SeDP+y5daDn+YsV7qtRln/+bpSpMuLIBGPI
pVK8pVuSWvkW3NdXw3z+zbKC0romNEu9lOBNpV+C97H/9fLITD+AKHKrXeb5NO19EfZ++lTvRruY
llNX9rlECcC6NtYDNwJ9569Sy/piIn6S97AJMf/1TJeewjmWCAeXZypS42gRvHS7edixcH91cFg+
97/MQNqCcF7IJvyci+lAL3mktj2fwnJCCx3sttrOdkC/bfsHvd9+9fY+/7HejXfxpWOoiPxwWdUG
ZzkvIF9sV9Fm8VZlHjw064tf6/OZ9W68i08dEinsoYEXOX4Xjuxq3Kr+NFw6Gjx6KimpoqLkixXm
r91PREpkaP/9Si++e7aryJBrhuy98Np4bE70dlACskvWi1V75lF5uTdluO2+yDleiO3/SPN/GPki
GdNGsqYky1czerLXrFJXWWfr8LpZUQLoiWtrZzrha3fs7qBODo3z1ZN/OjXePfhFHGVD6+fuheHr
Trv3o/SQR3eBX3+lFV5+st99shd7PtWdqTCXPcoHbevXJ6h6X7xIefkjfjfExSSvzYZLwuVFGqfJ
Cba5C9Z/O0bekq2je2RPEfh2ONjUlW2+ytp9NjSNs9xi6IYg2r54iXISDJFtMjTF7fM+LWQKH6ju
Kw3rLZ1jd+pmzEfS6+93Rfmzn+79qBfvNE6KxrRHRuWkeaZ1ylG3tFs7w3cQjOjxID0E7pdrwWeL
3PtBL95yEIwWzRH8kCQQFrNgkWwy3Q1dCESODMB3fZd/y4d1/PDVGfeLgS+T80oEZilXlw8VCUKn
o6ceTxY4BqXwb37/Yi+cQn9OyXfPqF9EOEZWCqlafs4WeaL1iB4oOdOAVCUugKn6wOK3lqqN5bYc
6Re3Bqj8lXIuuVJ35/CnsYRdu+jpK0nxZ1Po/d/qYtWnUr+o5JY3L9nzqup9+nj8L3awTyJzm8/Y
MpbUJofViwcHruVTFMkQndiOCLXstVEbSBFv2vhLm+/nc+Y/Y108DqXqnYrL549N7Fmsc7eBc2C5
YJLusx39VU4Oidny8pvIjX9+9Rl/NnUU3V7o6qTaObB+DHOqrAtC7vvGdUkLCA1EbpBFmxpO9O+/
pM9+svfDXEwWOv2CTEFTs/YHaslXJdwep6812v3/L8ahTdXmHGwJrAMfH8dMpySetJKGevlnBLO0
6L4IPj/dHynf+/cIFytcAOWK8jRGsB4mB/S3F3r+sC+f5PMEOMQZ11Q8rkPOORLi9C++yr++RV1w
X2UZum0qODcu9uZqglqlJlQtKvkGwAYQgdT9/fuT/7q4fBzi4gUCHG2rXmEIIEsn2VM5RAV7e62v
B4/T/Qop5sF2v7pz/+tHyKBcLlHFxbwmjvv4q4HioJBO0xiUbCtMos6kcr3/+6knXSaTTE6GZDOx
6cUvl+u2MQ8lWTv9ztiDOHPbJwBnK0Hx2LJNeN1W8pUvvsdPIsaPg17ML+pLZNgZBbneK9mzvf5g
OyikXMp6ncTVv0gsf3Lq1mWNKzqDeJiP/4/I4N2hxQjbcdKzRBBC1dSKPinDdrlrotTHk1kujbvE
82//GTgt1IH/3BZfOEMv/ud/F4N+ABz8VjT6v5ByIOsE+P+dcwDY8PX/nF7pT2t/ftCILv/an6gD
Tf8HSXca57nF5Lu2FRb3f6IO9H8IejWWZR9cs0k29N8SUUlW/mGQrOQilww2NxQmf94/LaKSrP5D
wF3mYsqUVa5hTfPvwA7Uj1PP4gZk+U5Ue6nLYBL+sR68+2KIPouqCKkGtQvF06snPU9YxCpzR3/z
tl3SRKU93fZD+hhrUER83WnpgFqlGTop5WWgdWO1UkDSSsa+qxoPmooaTJtJxdEEcsswLThdgQx6
Yw5X+QPlNi3F29mvkN4bWdGPWhMfIqu8KcwbbmS+v/s1rv+MeN+TEv64YfhPILw8nGXIvEMqIzV4
E9rF5GvJxZI5pMu5g2fci2uh+XSBZUDN4xs/V71gVpyZfmNMiXDyh/rbFMx3EFHus6Tca3X8AM8U
ZJvvIs3YcMtxpMOu9a/lERAtFcJyEm9q/Q4+qCnJDk2jUZh7aqigj0mvVLo3YArtJ3op4KeD3PkV
Aa/9/RMu2+ZfHpDrHIAMJsQK/SJ0qGopCGZ7po17rCkaj67DydwZZneC/7fPI21TpsU1ZefhF8va
xVntzzerqzb3dYA8wDdcxEdLKV7ZjPQVyuojpKcNRTcHLMWHYRwAVz7Oae5EWuOA5PGsmYRQLg4Q
L0+ZRN+TBS5xqPcUTzpWdx40+GLV3e/fyx+ZvssXQ+qW06rG5EMJ+3FHGW0zDOakpZTZ7NZ6Mz5z
jt5kYk9XyEmf4ASZ6mE0xrOAkulEuFNM/WQ2yUbUP5Re3kx0RBdju4+751QNthHMuY7yykHtnpO2
eobrd8NTwRSuwYP72xI2QKzuRAxGp1Tvq8k+K5lDqhVyf9m+KF2ecPQZ91UoPcl9fGgIIpWGdsgM
6xoe2F4x8fkMa/M4m6MnzkWp3gInoT0oAIaAOUaJsqc6o3BZtzaybyIOSVcauUbbSK9E9PL7l0cF
3yefFTVUXI1yBFiWhY9vjzp8aQYeba/suTrrrXljUqzYhuZeSrqTIheHVnvrhHYj9dGDYlOGG/rf
7EnDm91f0aWnFuV9JsIHXXh07QBIMzkNyMc2Ud7aINwqgJvBMblCDbza0L4ljbzhytlKta1fzk4a
UjgvynVg6V5LGwGym4NGKyi6rDVGtXv2axoAnK5B5FIHbmnP96HRv2JoeOjl7ECOpBnNfJUNzVaR
bFhvMAgGGj6NIt7lKDZTIb1YneUFVDAPGSYg81SE/YnmkbWQ6GCIy/OYpfvGiO4SPlW/lTb6EbsA
EvHyaGv5jUjDXRa8YKpw9EY5J3557TPGrVwYP/TacKB3uGNp0Pepe7Jmuq0vn8XQ7aoCtCh9Cnbq
dEK/skSxsZJkb8T9zmitfWzIb3Br+d+YMCZAmfACFMElZnMahu4qaoxtSLNR9WzW/aEJCw+c3amX
m83QNqdmFo5Kjw+xo9vqsWP5xbGIpkMu0YcXaGttLjwvtgnv5XJlpNU+BKA7ispdYKJZZG+rIjtY
0XRF58nKSud9AEnSbuXdT0KmE90U50iLN1R80scAHLWtupMUWa9K5b/aKzXPT60Z4bxTjqOSPXUq
NhTFFQ2dL2FR7EfcG9IgHwssKekorVU/2fQcjfEv7elRWqdpQ+hVXEVD8EAHLu25x7GnTjtM3Cyu
tkMQrANN9X5mXXGNjdkDk7vTh/mRIvdf9BNu/fRWK3VvJQ/WvdIXMH3ru3jUNv5c3pkGl5qqtjH7
mY5UXdz4ZuIkdCZLUvwDKOIuZP0x7WRNhdp9a2hPtfwQlNpNpkNJnYERjOEPgw7aaSIYVgERmNmR
AmXIoZp5X1X6OUYMb/bjsZyTH5JZPc8gPGfFup+WVdckTTWbu7556jTjrPndSZfzb41C89KUHe0x
OCvCIZLfxc90dsp8IxIV9NBSkVnG9gDkpMU/1zHjzYoflA7ouiruDMrAgXwh4zjHCJW0OTvK0kNp
kQBtrXtADm+tn99Vs+UBRN4k+fQIhYgu2CHwtE7d+kW2liT6R7iPCWfx2E7atqiyN8kU0Ivo4Ugh
kKnpOujCN0WrbrJQ2ioAe/EHv8U+KjYV6Egbv4nYOFcKArbEfw186740upOqS2t9km/qqiRjrjdn
BAheZ9Tb3mIdTvzGKdNwk1nFXW2p5yHw97ORPPSvgOjocB64rKjM9YhVArk5zNjqLMDizvYvo6p+
Qjm/q/LhkbYFat4XYUzGvgohhnl7X0rJ7XAwEultjPhxa+1mHNNjlw6nBoiLDmO1ybTH+idAYGlV
1gpNGYfAOmt2+2SBzEliMG0hyFt4df0MmjDNq+ciCn/gQFHwqiQPsV53uFn6rW+Wh0G37gM1+jVW
auICKFoFvrkVWnGdNqRlIvnQRylG6vRoFPo5g+qQ6Ls6L+5USm5xBInHZPLvM6jEIi03hVnuJK2z
XFObaOZaQglAS048UxFPvdMvK6kTL2zyN7/WaeBRvWgGOO0bNEGEqXUwLRuILCTDNeX9AXRjVzZt
gJy0+ouY4gEx0/YTUrJkpXd1U29je8pWjaLdKMI8F0r8Cy+zJ0rjfmyUVVvqb1LT74ZEoSfRRGWb
q6s4kfYQkvaw/A2Hyt7CgZ7XxI8cUDedNWyLHIJhwclNvZ2BcsR0bocgJgu/d9S6vEu1p8aMj3Q0
n8ZSOgwF9hzQPD7A9j5qHzU52+pBv1Pk6ImOvCuqXxDZ0pGRaECIRusJ9+Yvje7w1qxuals+ARRZ
g6GXi9syqNaKANmQvRpRSrgqXclTcU91JGed+iCpPfWksu4OVnSu1WQ9A0vJesUDu4fzmF7ratpE
6JhE1Dtj+lI24ZbW4HWtiL09TI6Kdw45IKi5CjhleqP09gHE5gqMkVM18lHPwlMZWdveT+g02Pip
jUMs3nXQkCV4f0pqXPtdtm/ZB36/Q18kIf4Mvzg4yCjQLUP7y6UR7mR6M9Ke4ixEcn7zaEGQ8Pur
HFDkvPB0ECKC6F91xmIGVR2rXQ/tjSbeBrpsGuCbAecZzj3/H46A/y+wvP+NJ0RBAeJ/PyECKs9/
vn44Gy7/wp9nQ8n8BxUw9NPZQrHEHzi3fx0OJZlzo2EYtq1QX86Z7Z8QvOVgaNILIwQnyiXeJ4fx
z4Oh+Q/CNchspPKYd1Tp6n/nXHhxLCTHhLCSWmJKb1XDVqyLCDAzKT9S1eJUj3e4pAiCnn3ti8s7
lUPrxzjzL6NwzH1/xzonWhglAoCZrdJA01Pzlge65hhxEC09XxFyvF4oXk0h4p1lSQbexzjaZW2p
YkZDuz7mcblqjFDCEyl3lNHVOdzWYbpKcAZzW1boh8Ro6oEeOLSndtwvPa/xuGXHVDAx+QSFPh3i
WY3GN6JRyZk0pdzIEat8UJQKV19wM9ZTAIRCTXThjiorXdXq6Vn2syLEaaf5TilqaatZpY4ZKyOG
TfU5PHZx1N4FFWApayoxLMSTsFATJeUjHKr6rGhJDQFVR3SYcnPh7+iHLn70San/EnGOJrMKlEbx
ZLVQZ6eu2LTB1BQh5lu6xtMs7fdtqE8rYQ7xo9Zl6os5UgZgd3JyZcph+eqHVgG1SkUGAkom1LmG
iGmmCw3dX6fCZ+8xspj7A2NkxwP/dFvG5UxP75yqkWPwaIdKqYdtnabhoyRN/bkeM31tazPi5KJJ
0+8q2KtTXmYpKFQQc+eW1vmXPLYkZ+4AEYH4MV87zBmLURlBikLnB56GeD4rZhRzpZ5LXgFHdUOF
Xf0s65WyUnvb3MtTPu8H7IYHvzTlgfPPhP0sSizOTlg3DlZRxI8hqAiFnq9Z7EJ1Mn6OTQ7kPcqR
bAijWrdLt60EJPpVrqXmdjA76roB1UHbC/L6NbS1+mXs4OzC47FulUog7M3iaY1VoayBe+TxN1Q5
9nFqZfuot131hqox4e/CaY2G4FzHVII3+FjK1Ok0+tTcWwOHjtSgI8OoWslhp5nBz0rWUxxW+slQ
6TrNJRpV5QHbRSpV2MFlLaL9cYSMnkpXU6GoLnQoH1aaJc58z+UpDYzypgrqkW6cfPiWVBwThRov
4hzEI9MUYAqfyg7Lq2a4Wa8Z67Kt0s1g6MOPbJRrL1IV/ihLV705yH5m8EIA0ErFOum7/ipU62Bj
Ysz2WoGvK+iSF1qA99qQHoIxH8BSGSp322Hyo89nNtaizzz4eRg3UYO7hc9Jv+UiHFNjYuzbQqNT
SgnI8TtjbxLINWUHtq+J5qtuiJedvO3nQ2T2BCFlJB3qZBgfqUIad/APJQjL5Gs3Rte0WyVMaq+C
F3HHEU9PNrFRoEED7WAdNbmGrlkoA5X6UwsUzOnUftop4YjkCJgaDmm1u8n7AK8wmoPH0BjomEpH
XJ1yUXo0GcZ4s3EpCsWIdlIumWjKNHHVZHX6GvUtCxAUG2sVZynlerXwNReOB1+E2mf1VacNtu90
NUKtIMup0U0qWd3p8YA3E+03fT+hCb5D0XPeilDybAfwfTq3yMhuSgMHECXNcuYNdaY5Ukaa1jUz
yUb3VMnGtV7pPotQD44rx/q85v62+Nk0uEtWqNNiaUP8SdSRpfJ1mS0MKNtAW7PE8LQgRuXUMWUH
f900MecMkWh7TZqnu1hGnFN3UnUF9RFMKW9Am2CXS83zFE3JJhGcH1k7mgeEeq0bmO38rGBaQxji
p/u8j+ZDU8x4MyuDLDkHCH+v1nq8Vmu7vAIFLSE/ibLNSAbuurDIaGDlaQ41ECgvyiubWLxWn3p2
M8Dr9eT6Y516YjAsV/MNhbNo319BBgnXckkNipnJ/a6Aj7lRZwtFZAx/n4I/mmANX2DH42pTk+x6
kzMtVqHWTldy3Fb3Sam1h8osYFaxLC1kcdPrlrVzZcxhuOvjVjmFNJVubfL+ztzo9Y2mIPRixljz
qStEf8pzJCamGSObBuP5xpWijiwVELSRpz4izLDSbvkUjYc2mBvXKodsP4ejcQp7SdWdgt0xgC0Y
GAS1IvSPVTXbVx1Z+Du2cPUQIIRqeaa+v51k2B99TNl37o/aXg9NdCrwSYG+0BsNv66cXuHZ5QCz
rZjexl6x1I2sp4vShgl4EApgx9weuIzp44DDSYwB2E+k5Cbqws4VUgSrbqa3Dt0R+NcqiRrcaVl0
LGIpvVXjYDE/QfpaleCSAk6Q9tRgPjQlajqkIQdY64v+1qaEDT6PD2zC7VUl2I2FFXwrKw6Fq3zK
gKSFnT29SKbaXtWWLW/6XjI3umowT1U5F/aKdozxmLaxtI+Eme1Di9PMKhOAuFtVoA03Qlzca0uv
jF+o4JnTeZD0b/FQzmszlYtXoZnhN3Xh1PSD0X5TKpZP9BgDSeRcFcc5b+tdCU7kkKVqfxXYZnsw
OptTHSeB/BUPjIw1ozJadGxxMB3TsLTeOIbMHKaCXhnA8/jTA+FTsfVFl99JMoQXukDUfdOXMinb
QNUc05/oNZVmZQdOD3dxFcYHLRk5vg6JnB2V3kwzJ9V6GThV4LOwh0v2wq5vJ8RgJxb78SGIzZHz
tTU0+6BqCt3FiJ19jzNV3+kB0BJ3Kqr2FoNU3F4FRZDf1KVWXce95T8UdsyRsi7z+t7nuq8B/xbi
KiOf6Emo57at0KF+xJpINvSnxI6SgtwB3JKbG3QR4qgocbWKFvPRQNzzc0zH6U6WMvNcZamtAiMZ
/MMcdN1bLMXJ0TKs6ooeH41EVSVvBXu628YYwYGP88fMaDgo4zIQQJvZVrKQ4VihQs6kBFrKItu6
2mjhZIVb5TSN2ZOOkvlt4kQ2j3UmEOT2DRIezM4NIJrIUG/LicvANfZ529/10kiKr2CpShwFPsth
GuXuZqqKgXNkKufnuCKxOo1WsylBQJxCaWLP6pp+jXIXl0CVVtqBpZb/Tw3jQkzY65pUmWgPMnQn
D9mowLWALJlh4DhJbaLD6iN6SsZUR8ubGme/sEidlYgpoKdSxdA3+ZXd5qarTqLYy40UeFlQZS99
Fhg3QGHEJhsCCkr8DJhaVoUHa7JLLAbqzL/cyekekFHvSmlBPVgscn2DGbB4TLUW/WUpU22u5JSN
0PHfkR+q25nKQuCt2qMl898q22/Faqbxv175GE32lk4XudlQoadiZwUdkll3cVyZ+5bChXglmYO5
wnZjbvNGrm4Wet+ZbFoKJ1JUxQKsMzaRLsXfsQEs9CFN2lICHPI6gmSj9oizg6adwCYBo7dR4+5U
JpIbi8Deq4hKDzFF888puDV6gQLW8Fm3KScn8xHSlVOOZ0LB+YRRJzjlPi1LhlLZSBsSepXgaewH
Qeg9GHbyFMp9utazQTipVcxXSod6hJclrriYilxD66ubwZ4qp4dctTczbRFyBP2DWlWK14hMdcmv
iDsBPvcE6qh/7iUfIVpVyPMZSgJt6CiDN7UFQqynVP1ZDHN40qaghXJrV9KbnXEpo/sEm8jgiN/J
KDWUyWISOpKG0jeK3cUbI7OwM2fSNJHemjvuu+UpQCMEEwDfmWW6xaySPibsm+9VKa/cRAeJQE4x
ML4xVw1/FUlxhNM1bKyfCphbZ2jy3DMCMpp6XksvPlGKV0uddD9KYX+LBiRE4FI20qZCFgt6seiv
MSflxN7WdER2hI3OGCQXeYV+hDdUoAiiKACLZGJaN4Is1Z5odMZvUBZnUxT4a+0hHK7VolL3ftTO
GFgAGqt22+1aoyK000T0CrORypImhvcRm5Vx6qOgj9wwtKcfczpGkZtGbZl46BvqXccGvxvNoDxJ
QzO95HUfOHFfY/kCE8Nyzx09HfT6NfkVsg2lXNSvagW5CFUReXYJHY0doFtJ/SLczCVCNCUROpbt
sOXYYIJEHeKMfGLaNZhwqmytd3GzNUB8/exKlZ+2MTqvN/qqXal1h7pCVDFk0CZEMl4EPjoeMY7r
xpwtdaVAsd3JQ6dchcp4Y6dxnLp1iAoOh3i2l4xMXcE2m5GAVN8FJ4tpkK4oyq9dKzOMTag1/jq0
wvYhsRuxn4WofvH1im47qUHdrVqYCqoL7aiQHbXKgrvWJNbxO9xPcl/D/7BECeMrrDDRYXLR1wju
xYJeCecXGZrr4JV2lx70To+6Nc4O8yFXouFHHmsL10ou+mcR5ZK2EoSkV9CHehCQVtt6KG6pu0IS
jHhmsvIfJlxdyBd9E7YrK2naB8P3wYhF43jfsT9dlwbOPaJx40kKUXIuJ1Jtg7I2Ws8qSWRVrlWA
m+TiD1k4B7eII+xXQIvatoYts6kAYXwHwqKUjmnmy9YflDdmIMXnnKPAKcsSH36z1QXH2ugHV5OM
/pwGOkaeyG7cALzST6600/OcWhxuy+RXNkEXtwNlXBsLVxxXV34rgWolJ23DwxJtvpEmGnFQ2VZg
Y6e2faqbVN5xgzKi/NIBONrzK7ThytE7+MBaEomXMlLqtWlA+WzRHo6R+qKWZMozAf2WTbiOhp+6
0Xdb2SihqeUwN6AUyrHvmKWf1Ss2eUJBMfXqWU1l/RkeToxctJ677y0HxBsl5WpQ9HW2ayIxBewm
BYpnFurnIfXrY6b1xfe+7qJTwhW+V2jlcKSPXdxWKtcgToKP5FEByn9KOFYTUoryYOdWdiqX5YU7
Yl2H8WRK2VVT+fGO29XWWMUkvXk5Crm8uu7Gu8aWcOo06Lu+D5VES1Sv2ddZxhKO/1WPJUdLCnur
cQ/UnOYmGWqOAj45gNafz22FCmbVTLG9U6VYMB8tOEiVkNzIzktnkHCvNolU8JNW0XepUPXHeoz8
jQL4Il6lA38EBExlo+htueYHotZIRiPa5FHmhgWCmd6uqlUTDvqLCTzwTEwI3gX0MmS0ruuLEbFj
1w+OqAy+kNA0t5g107cAIAwi26ac3vJgWYe1mchpVWLsU1Z8cOntyH3FohEdkvYpQ7bFXawf2h3W
j5Irhnic+wBmUylb21GKytqJKYKUr9OsiH7mOQdmyGCh9WpWerMKLO1XACxNysfgJPVa6nUqeXfZ
wCLbALjZ16n5PUdZs/FNPkYZJ7urwzUcDPE86PnPqcdtL83fxkJhRqnrtq2ugnn4JQn/BaPcRtLb
TSXnR2KT+9gE6ovtsLaAxE2Tz72sEtwO/h9CbZe2tI2eE16B8X+qBw5kaTYP2ylTsO4BlMODSGwM
oRi+3PxDM/rZCQGtuV2TcoqTzVd9DGvXNPqTMXb70jfuwZfFJ78DdV3HJuZQUr3ribPOMcKnwllV
bOYJY642IAeL/GlaqZw7sSqBzJ0G8TNV42jTlOmTTFckmPAQ4gemJy9JKQGZZ8yBxAzfcomnnjtw
4rY1/4o0jjhaj/gsweirzvPOtxeuFAiyMNC9MhFXZlg8YAR0h8B2FBiAvZzvu7FCqNNv9HLcpXg7
TdwzIaAAsp63ARGon5DU6chOR90YeqE2nruWazTu4twW6upRMkb7PJZiDy6ZxAZnnHsQapEHbPYb
8qfxrS/DwSnKMnAFAl3WfnbgBtA9SK5k0adbr5OkhTsTRKbDHMxPjURHhUKSkO4YnXhTrnIyTLMG
4nfMyZ+YSPZgCDtQxB7k0eRYXaXUdgQDAlMyao6MnXtVVnHl9oaMDtAEHK0gyIafkmpuYejVIeJA
41WDLa0Ny7xLejbMNioJBdrR2Cp5BHdYD09T1nOXPcUNofvYkFacwZxGEyVhVl3sbVHMZ37dXwrI
yT3R1OC1kcgxOACM7Sl28Ega0G5nl/eaYb4BP9Q3OVuqo06AgHOzvms6CQ9QheAKJJzbVzgqsoRr
KNh496SyRq7wCFe6qioQUyo/5Fg8QT5D6xpoyq6y0Q5UlpiXjyvbsaqqkKu4tzY0qBWjiL+3Zhuu
GqE+q1HzAvfsG5eZB6k2VdImlbXKEB+tW8iYhEIYeSpfPFuUMq3kOgQlqkx3hPyVZ1fA60gZ6Kcp
tmBsgofeckCnjjrMbE8Nq7OdRs9EEsJpFVxlQwTBjarMhEvzIgcSDMI0qbtui/evBCEKiQgG741c
l5xcwuBFrqprVW5VlzY0sUoyu+bAJiVwuiXkFXpvbcCs1o+A87oDUVMGp9I0DiPC1W08Stcc6+gs
6rJ2HVnGt8TQ+NQ0LjilMGx36ZAB90Tb7E7V/JIo7bqvzJNccDFGvOmFlfLg5xUXYnkqnCIr74Yq
vzZhM+eafTvpEOiZ0jf+bC7wz4eww16Zc9bK1chLM2pJ1HZ66Fvlts/CZw3WUGSPP8YOwYuVFU+T
0Eh6TyOq6Dj+NRRsnECmln93HvpXa1BxVRna1VjEe/Bf31UA2n0ibRplS1jpCiuBCNnWLCYdgtcW
0m9BaUR7qv2x30hpcJvTemgGYqMCxaobeavHyWMaS14exv/D2Xns1o10a/SJCDBUMUxJnnyUsyaE
ZVnMOfPp76L/iS0bFvpOGmh0Qzwki1U7fPtbWH1V6Z5cetvESGsqClaCWAzf4dtmjve6Nl0k3Y8w
DsC9TuAUmwQbrOYKEIIXptUeA2p3ECKjYsaKVJPQcm2reJpn4mBImOfIxna2erMilbAaXHwfiVNT
d3sOgl2Fq9xoWt0TEhGsMaW10/IYs3izyrVbE2fsCcCXAQx6nvKI7l8cb1B+nbq4Py61PAgSU5xB
scAsh0chW6LB3Bl2gTTJZMyOsy1BX43N/VwxRGS/Q/44aQuOyT0ZtKf2yitx5AVUnAyonQVvqu8e
UV6BBFkRC4Dcw13QzI9BET4FgXIP8pQUkezQHVc4kKKz2faN9pG2nCazvAQ/slVSqL+JumxqPX5L
Z2djs83ViqFssIV71+zG1wz7AdTaD8Rzr1VFty/PlUsswHjI/d2EuEkvuzPOjC+lRJMhamOrGPFu
cnp0+o1KGQIFUacnfilGPyODXvKkdaXCqECvD0/OGNpuWQYXjjNsemWi0K/5upF9g9Lh4m/q4V9P
JNHXV2ve0qX2tyhxthZDcdi1Bi61gm9zDXTE7p5bA76uqTxoHS93CEuNEhYxtlZaGX+ge2BttS4I
aNUtpxmCR+54WkU411CyH7oRnk37pnXmY6BgNmwG4rrFmg4eqjC32MyiQCque8FZr27awXhBSAxs
L7vT27UXFLmGHfqdAMpB5xwzzot52IyhBSCN6vOx0XVm58MrUabrBpD8GKZAHLU+upblfBXoAU10
HstOWDFPxLzsGuUkR2M/NmIXac4R69+XAjXS5KCE0ovTMsVHcI74sg/rKXJXjNLXrcm3reEGEA7t
DgxR4dSetcW6n4D9jUt8E5NKw447mJX+IpuINlbOUHaVbBYE69sIFrBN4NAE8ak0nIdUpbphgREI
Y98e4n1eT65Ofah/NxckEzdx9iGYf5qDapeDzC0zUgj+96bBe8qw1IdqHC1PyYAmpyPjKEriBSlq
ikYb8BjsVOh9gHXz8irt7HOPNMeirZGQ1J+q/Lo1M/yJAx8ZIaP6SFLoKom7OoDknd9PAVqU9jme
8U1Sd5bVXNirZw45KftA2lxq5nQYRewDqgBF12/npd931iXU4/uyZGgNdLBoFNCd1Jj1h0nmNOaz
e2pG5GftzuDAxO0anjI21aqFG79+Y5riO8Y5rkrvq0FWmmA3BBS30/RbhEqPk+Psey3yqMXTdeku
u8Kkad9uwtUXtdZPE+ULtkpAIsqA7V/8vWXAgSLIpkltokRgkD12nxApRb1pVJ1pgcmfyh6L3+u4
BjBsWRumPp9be75SLLnjKL5R14Vpa8916BzKtoE8oT72Gh5ISeKpLWvCnvY5oJmenHLeGOOtYTR3
ZspIAIbqFJdv7ES6DhKvpFbPCjIQUkexsTXZu6mGqTf9viltj23Y82dAgxOcQ4mxD7k6lNT0Ct8a
72KFwMWiqoclMlddwJ0OafO04DnZOgF5Sv2UztkrcICnLhx9maYA9IYr7FcQ4wrDq1CwTBYvY1Jx
FISmHd9FQOTzfTeBrQgJQ6JrVd+r47c+QaguXvqWiOspoxCi9Qse5bdJeBHmmk8gv6nxghZ4DWDy
/y3lGTIgcdC7+rIPm+sx2E5afKhhRtWlc6/E8k1GzlNHYu0CGtjJBNYBdvoP4ajdoRq7nKfoYdZp
cJB8aDXcjiFVTwGMKR1sTNBp98z+fgfheibA3lRT8mRxxOTcrBvDTqUhdqNDbubY9TvDvFnlvYac
kENk+3oOLjpduWqWj6EfT1FT3yRhvZtwl6aDwmZnngIDRU1j5+csQNpn58XNILPrqmBiPdEoqLBD
59rlYjuHNVKoZ3oJ6RCzwxNKyvhxQCE2UWEAxfuu1iQ3TtFs2hocBKVzbpIuaGbvQ832cl7wDDjX
zeL6IJpxPXwIZvriZDVk6nO6xQV1O6rWk9q2b6NWX1QtDipW09wtyN+6aupxmuyjzTQjcFFokLQT
DKyopYVlbEsC6DBXt/BsDk053+c4umOS7CDExBW+ajo3rTQvRasIiMFgOlezSo7R0Fv490mS3eWU
7WKGBxSeTZp4Q3U5qHTA2/ex6DdLGj7VEWNglnMd8D/aDf/IaFXN8QM6B7hGr10R3afdtJ3g0IZG
cp0OpqeX2ZvSBeTrwTYEGmrFrKRkpGtgdzMu/cFLXEXnxUHruZSXtJx3YB39eEy2JnlaqzqPqt77
sHq3WnvNR7dPhULCHtDpNW9rgGrTkpyLMN706GWvVdRBbIbRdWbGV+WCAXTStd+NEVCmbGlSxy1Q
kERpbXQ99T0ZzEaNYrSFKnKpsnybQ4yP4QUBA5F8asz5XUVd8N5Z2v2o9KDYkjO5b+rmtvmIC4Du
j6vNO6JyLddOaEIPi0WhAdbMijru1ewxj4zvxoDuU69dUVG3U+SxzIsLrR/vwlbfqObwPSjrm3C1
b60IK8ZJ3ttN9E6HEa4zWlRXqWOTemCybU3zW4+60DUT+9KhprwTCkLsOaM9kEzag4Ll+5a02Hwx
dQ1xgynzQ1Lgcc+Lig9gZ8nXO2Vwvtd1k/uJbl7aNv1zESeuzBbzLiAcJ1wTJK3LWxukxialmOZO
lQZxsEFyRJZcrc3BUcl2QxvfoV94j0NepBohmxo/NBgBHD2O7erj4svqe6m1V7LSTtguPwq7fFyW
jCdWeJrR3NpW4Mf29ABaxbXZYFIN/6OaiD1XgGtD/p2m7lkRbzi4A89JLpWqPqSDcWZAl9RiGJ4m
9dEx2W4M5TjFy0drs+dA3pM9NOBAnIZk2M4asIk2JPojayAg76qCUlIPW2eATREoB6INUmlnSZ4g
wPoJE4W99aqzaWe6BIBBET3FxNcEW8zort+MI/jhRO6bZDqy91xoq1f75QzfRrJ3GePkr0bIEbj2
Mia7VTxp3DltRWZTuWPS7X9W+ieHGglD3I7Yq5zcqswYwQiPXW7hZJvvGo05pVycdNaoFSgXIQwH
EBFXGCvjt95exnbqN+Xk50qykSYGCIyCRc2xwIW1ovMgxopyzT0ca4jU5lmd3soJtEDG16ynoCQS
NyAeKubv+YQDv7N1jB31EBoW3wc6RHrV+b0pgXXohA235YytukFESwEMwfCPNui+Z8lDIc5VwvZr
yU0HfyhIry3zfVS/oW4FxOQWLMohf6hhDGkhZuUVYyVHqPKQEL0EdR2jl143ABJP3FplNamUPLE7
D4dHE8h9MFB5nqYdChgq429Z9FTylIR67sYYpaW+c+zSzaqcIPNNDBMDHE8DEhiVQHuc0AMZd1W2
UcrATRztasC1VwcqZa1YqvOAo/EoJ7dMH3LAvg0MdijlpSQahHNCX71pN0q+bLRoPrS2jrZS94eW
ltowYnHDWYFg05e9ik7pZZEoKsSDqOq9yXbRxHASWWILah9IUMzO5B5q5P1aeYoIvi1EKnTjedyv
ZngbaRe5PMsI0R7AoJQG7dzoXpYpN8JYSCpuuzDzkn7XVwnSgkbn0Gg3RXczEkMTA3h5BVOBo0od
QBqb6DQZVmc2lgja3KPh96LqMKtQstGohiACcXrpite13zvWRBnFfRfEcIX9kUgxD5C4w3g4Wst9
mz2oCyv6wsrbvaVe6tnjanxHujLzBRSAdGW7sQRH2Qk/8cHZlsplmZ3yBsgF0tIgverq686mpO8L
caVjMKbt8DhesYVIlHj5+fdGuZTp0aniy9gsvWkBUqWCD0EDm0yFj0l1sDxIA3DlWQ3eojY6o3hA
x4KRqw50BNm6lqyp7LMTfVtJT10ZnBrzAZa0X9UXUR35GVJOdZSnSrlQJoMo4IdldR6obS+nJ9Ot
CtXqYgg+pEBnMKYb9jnPKmI8sCO3ri8CKhiTxBAvvulR85PIwEBKLuZQHFubk2XdSpZroE30eK5q
8U5VDzVVBV7lyunfjLJHK54z6+r4Pb4rWPseHZ6wZRT7GElmvgSu0L5xUO/LQdvWyORFP2zKEH1B
PV/q+gITUq+PUzcdADAR5RmUt+8dCmyTMI4dzcFIedVy1PVZeo3TDnL/+7mHMR9Fnm68x/ifme1z
i3fD+DLrgHtGwDvBEaUWiMGsfQqFhFpLYujEm5rkFz6iXw0qHymAcmM5IsvxtFhZYx4oAB3NA3Wz
xFC+424f5Lpbm/aNbHi90tpQV6Cqe4MWxGtpyIrmo17a88gH0A3Tnu6AvxTTaYGGgBDOM5TKzYZ4
E1mC9C+CQ2HcNipaHlSAJgiWXlH248rNVQK8ScpL8hnfVqIDFinMNVWvo7hNMYmV+XcnrOjLZzsr
Y9U0QXPTz85bqUxXSNcPLdxHd1BtylBgVazhMRsZmunNxyxCwE43mYK/dlkULLwqhCcSy2JvRi2t
tNyjCunVCC23bUyLgA43hQPGd4S81YhjCtmc0wbWSSqRyyRorAnGDAq7ha5/U01JsqiScpBi08rK
a/baZWHA4XtlVwFwr+yq07qrWfCXGtmuwHn4Ub04ruzZ2ib7rYvhu5VU9wbV+coKVxYQgkS12i+E
D2wz7pKLlOr54plZcrZ07WJU44suDG+cKkMVl4hpE7c5yCP1YZhzzZvk25TogHXkXl9Kbx7GvULm
2Qc5OHmxFWvSoFGO04lnigKXdYs2gyKLDyctz5xUh7BXbjOKK4MW5demBkYkKsgQGS2oXSV0nlVO
Cm/OoNL0Q80Z0UcfhVKUF9VEw1ILg8O45I8KSaUHf+cyGXEJEFjuu8244DM3iRh6VHhv5TXDalHH
7kB5RNesTdDEK0Szecx71Ns5RYUW82NvyLXjrNjEVga6EiqhwGbU4CYJ8jtK1/VmivPnPDeoIvUc
mDbtx0VoN6MGmjJCCukmYbbRZ/aEpKUlLk1RbxtRZMeWbM+d+/qIdBMHbgeeVojqTxHzzrGCd0XN
+RC1Xvf0Kpj2uNaG28Rk/UQORvshRUsaH7l1rzlJdkjH9k32C8YEjviIG3hDtT0knhjl05Rqt8kc
XMI0ZVivf0nUdi1iOb7dWLUftPWwDfTutnL4JGtkF295pQy3RX5ywvpIevCOwJ1qLi2afSIGlY1z
Zo7OCstHsTT1MTYlhve0aAs2rVLDtUB5MYdkLynPdSbKnhR9Y7FrqTi/JKKKH2o9SCnN6r1zhrpE
m0mFSZDXHTGoya5/66BtuRwCzijTTqNDbSAPYGjTrdphS9HzrZ+TcmekzUsCg8WLxuI6Z6TFGEeD
M1a+TljS0dg5GYxPbIKgP7QaBQ0MB7ypXADLmeOWdul9Vk7UTsnvAlhwmV3d97kcGGRKt0Ohn5S0
3sssPBYVTMhhEKdS57knOWd6dhHK8Wzk+tYJ+q2Ev9tl1O1byHy4q20bSkJ9Ob4C5GKzHPu96gA5
Bm/oFbn9Rpp3HfbDm2FgAk2racgZK4uro4Z6rS/B8mV9ztiMNe213tiM0XRvMQQVSAORrbGbZOz3
Dc5GmUPjpSmOVd5BF6EAiCrSVdNZumqb+8VMNTHJXnEE3bRC89o8TVkOuJMk1ir6eqVFfsxInCzm
HLxMDzddW/g2L7UW9YdV9ZeICq5NK7ikWEUHxVAOymDAbREbGpffa6FiehS8tXZ0V9TmyUqNfSGL
23B2DpiIX/UFssSCJEZbEorExhFKC9SwxCArLjdlzwhM1O8ojG0TKlnq9DJS4TURL8x2dKnGa/tP
/9aWONP1yylqc5dpk0f87Hw1Sm+c9ofiMA1JbwjYIwmGfpuXwc5q7A3mg+9VV1wRXGyYHNwzc3Zh
TOqWT39jFPguRtPViOf3XFinQZdXkdK+aLmq7SBk+kEslGsQhbVrJTonmAXlG+TQpPbP5VDeMXN0
qEPjW+h0g6usHOUUN84ThTDbAlvUhLAO53a26ReKUtDUlJbqxbNKyaMooijyS8109uqiWVtEl/22
mdOsPDutiZzLUouHjvBrMwVI3Jjp6J0P5Dha5DNmzJfS2Yt6LaKJSWC1spRdmEbEbhwIhM3RKIp9
V43QEYMAeo8762bJE5NJu2mEs3I8bO0BV3CV6ncZ2ru5HHly2ZA9ZAGSVbVo1Nyz9aT3u6bXL4gE
7bOT1SZSNnrCm2HG/p1DtwAWUmizdqn09IACVBo0kqrUOQctE5BMoobMusGNCq/r1LG2ssjajW7n
Cdl+212pdB9xJE/y6AdpdXoJmbX4qPUa0xF0VNoVoZPFAdoZUFiYgnHHLlQOYVVanigqjJ0xatjl
Bu0Gy2jpmkFjPdlRarwtdj4fnU5Yz6twWCNxi6fLzpRK5laJPVyE3cqGq82eSifeqSB90+aOUjcW
vyrBDsgvQoI+z/0hJX5tRQ6cxBJC3BRZpz45cdGAcxlyX3SFcQT+SJvbbgbTT9ETHuVE73eunRVx
aOZ3xiCm3TiGKpmQbpSDG9b0SZEP1n5S2NObicD7msm8+DjXoMQ8FSXgt7Imlo3LEFCQXMGEUxpk
lA6HNqAZ0ujU5a2oNi5wa2lvi1GfKAiawXuuTst1wSwcgpq8LMTOHqUWuLJUBt3YJ0NOzKXIgWGl
pRnu40Q3TjgjNs0ecAlSUGcERm8NwzlFjrRJWz27VY1DMZOeBHTQJICPBy1daAyJZT5mU08ZH+Pi
7dgMlEhLyRBVLJzwRm305lR0P6ecHTgcmjrW/mgOzjsms+XRrFHrKYUMNwu/gyHkiSJTro58xuyb
KA8AlgLo/CECfT5VjBDsg7lqqONbmX1tQMEFo9QBXUcoM12YsSWRx4WapzHcfRsYZXGf8Q79kVHB
qxRJ/6mjsHYui1XjYlnhPrc7oKla0LtBiOArAlR3F2mJ9AXKu2NZdfNWrVtgd0ShCoA9oyfqA+Jj
jz3KsMUZrsqxzZ8En4JALo61VN2OftOX+k1X1zaRRW6dmpVSk45hi2WJMUbCk5k1xt4EKgy5qy2i
rQQG7c5GbEDrwxn1Q+oC8VumDj/yeDTeZrzPBq80c4hGUhTzptYG31RUFcQ9dqMQkPXXTsxypIIm
USZlayu2tsdjP07LDnzq9KiWs72pQM+Qa4/lsUYdfFsh4EE/x4J2IxRN912hRH5iKObJaVPrkUbo
RRDMTIIbAoZYpM7nsZZ4J1mmdiFowd7yWLFNSBUKOaI0WwwLIGKncN43Va+bPxD4VQcB24wqY2Ay
Gjyknl02NXNpnXxU4li7rUijdZeZVvEiMOY7GH0q7qpcf+p0JMOuWcju2nDwEKiSLj9ANdIP0piD
BLlEmN3SvaEBUowhBWyL1m0MdvWdc4yB9Yr5IQqoKVULBHsBio64JT5XQ+aORadpaIgBT/X9BK69
cKoBSb6jpls0VctHyRa7KXqNcgnCnnPSF5bm5glWEEaO4meS7fAWNYO+Z0ZC/dHXRXffR5R0baNO
vITRxttIpbs1jKPzOs6qc9uppeYHtPyo4JuMxYfaPADLWIJm3YSL9paQMH7XnWU5VqRk4dD6ar5b
nHS5pRPAGVcyVOmGzWgcYupkQCyDIQq8UtUR/9EA2GtK+RJnC112pk3k06hb0b4LQueVES+oeZoR
LERNkEHnMerOUjGLC8WgrRrT+kKjD4xJ6zSagja6mm050QyMKPOow9AjRi1M65zgpYCn1wQdyKVu
S9V1mEpm/fNELp6E1e0JjREBD7Fc+jKNQXUbdxNDj1FISjNTB9yOIc1BHpHa4//QIlLs7ek+DG35
0TZVua9TvbweAjuEXcniTxFdaRFDUy0QEz0wo4LqvmZYPrSH9LFqyhre5GjdOHEzPZZ4blU+qVV9
sHWYUlqfzYdxMJqN6dQ2NfphRm3Q5gtNjhT0amvH9WvJ4Mpu4pt6piaaEs/l05DRCrJgORhovlmU
Vv8Q1qr1GGRF/NQh6+WwrElCRJhZG20yNyHzuIEckIgx1Bi8c3L1voFY6z41LIEYqpmPwN6rPS80
pPWr6Leinq2NwsLwrJFy+lSk6cYg7L4tq7DbBm05n4vYiVDV6Wig3aIcYoPanl2024TE7amJ9ORg
oRQm1loZswNwA9bjcjAZPbla/U6/8F36PG+3jnJa0jYx4MIuXf40gvzVhqWTtgYg/Dj1i3GUYSu3
jB80npWWzRfWHcbnoTsuhdyCFWkT19ris4lU3DHkYSfmcfSWbbhPGcbyVtOxwV98sUkwsANFy3b/
JvzB43zwzwreTxKoDWqXcNt7Tnmu9/PTV/aLn5ySbISi/C6MA4WAyQLj5pM901BGDo7n6+/igbur
P9N0YkhpZ2yUl68uZv5uc/W/i2GvjsJTyp9u3b9PHgZMt2SWpXAujsFdLYzme2rwxQbiMcLS5oqo
ZE1XzNZLEfzthxkvG8pKxyxWqIxhsrBJO9JLIxPU95yGuZ12CBlA0Cl2BuNM1RbNWpOk7Bsx/aOp
E++mNI76MqGAqLqneWi2fTHtE4U4o2/VK444cwdR9bkWw6HtGyQpxmMXouyZFHFbCllv0HqrbHbZ
j3yZvpM860+p2YlDltFwTlRGyZaeZlBYvDU19VN7Uo5Gi21JU2wkbGz8DhbGwdon0xwjL9OCC4T9
8auuisPU5oUL12p2nZmv0o7q7jpiTHLTYv2xxtOvKn2vX8Zg/2LN87fnL1QskXQckARKtt+ff642
eRhNiOd1u9/XQ13d8BuF3w+NeK4QQH2x6PW/LXqhr47XGh5Dpr5+f798X0GjGRzz0SlGA3NiYgrk
oS6jXWAOSM8WYdMMytHe9UN3dnqju1chjft4AMfUd4reZ3tBkNnU2k1YyPw+bOL6CpIdrudNIt4x
USl2KmNmtAhEuhUFbPd/P65PRrD/W69Cx+hHcA94P32alKXwg5hZ5fejqsPUXaE5QDWBwYhGbAaN
hBEcerpjKJxOUbsEJfw7i0Ewxv8IhvpO/VDSrNj8+0f97R1iu6utRvea0K1Pv8nUZ3jhqTyiI0se
TKnOk5dMtbKNEbuR2leifPz3BT/Z0vzcISwM502L8WQ4IZ+GkgHIVrKt5XEy4ps2KN+kBr3x35f4
yz5s/3qJdR39sk6kHGkcl/LI2NVBDBdEmW5TiC8u8slk739vE/UK7Dy+etP4DEGQOhZY0WIe8w8q
BtfpaXzId//zKS8uw3usn/3oWD/9+84+sV7+vOgnS6RZymBoDPPYdEywan36SoPyNa/LQ9HAoxZh
fGePyZ4eXM3MRvjw76v/9bn+csfrf//luRLWa3GCR5hixW5f3M7Zg958cYPrlvGL5dPP1QHBQjc0
KHMSa7TfLyHwypno/R6l9pjWt2nb07276TTV1egi/ve7sXUc3Tip+LufQWy43gyECtZxDu/t4F2W
u5y+378v8dcv3iZ+wQ9xtUWUn25n7jUsbCrrqN9E1+Kx5jh0PGMH7JK83McJ9P+xJh3pGIbO6sPS
6/PjK0Yj1PogOml35qsN0jHxFa84RYnHqdL6o19sChxnXDqHX9zo7/anP9flbxf+tC4ZUdLawIkY
pXYhjwc3wQ5wn1/u4l2xzx4xoMsy13ZVv/EoPX5x139ZM46pWwRd6up4/ce2SjaD4V5yokSA21KV
p8p5kuFyZjZNMH3TzMabOmTBFzaNf+5jbGA/3VDhgbKVfdrHMqacQpLCk3TK8VpxGMrCS1h9+/dz
/fOxWg47Mzs8QR4uf5++OCNqGw0HlyOH07A1W6YM+xJLHK8rlXSfmS14eubmERbNY3rz70v/Gcrp
EjIzeYLk0cKz/LR2x6nrtNnQTjqtctzXzOXQ9/Xiz0x6PulFp78wxtBXJFEOSrrGrKG0t0W1rUaC
37EonLsvfs8fu8/P32PrlPCJorFh/H1riLCPJyzrTijDSGYpgzGojbGpAycBTEu+pQucDH7/tnzx
ov94B1yXzE/THBOnD+0zw84m5XeCxDgNUxdQkFPxGOxxwZNqqO4bezYrv26GfD/S9/jqFaxr6Lfd
UIcGaAqbHdFRMepbV/4vG27eOIo2VvoZ0/0QRjn84JuR4ZNjTVPhBLRyvAabrG0JXjF9qimLOHGL
TB7Nz/7fD/+zVSDzduu+74AN5KDDY/XTwy+ZZvq5Wa4W0k3sb4PFa9nNsP4dn0N6qC6WGRfptjou
P75mx/7tzTuSerTDdq2z1n9/DImV9zn0r1OZY25Q0mbMmLx8+OIO/3zW8uf+QQPb4oF/Di4jWXaW
PmGMS4LDqOBkcfKYgoFKJ9jQHev2PWj3AxZXJFQ0B1x7rDoEFUHoD5VS7cZygleCw5xXaa1+k6Ry
OjGZV27riNCzLnXjoY0mZMgVE+dffRp//e2QmDhktJ80n98fkJaZdJcteZqbmoFvRyY3JQKhu9TS
sw2nU4F/mdnStckpdXVx4w0Z7ZBRaZcvHuJfPhWpmoZGRddUAbd+2jJ0rZrnrjdOlBVt3KQkyYDe
K8ILCHtPXVhTe5xp5u5FnpvHf78/449AVpfskpRE4ZSRlPyErvzyrSiVNfcGBUSU08WeefXnpZ3a
C6dOIWnWAo8wknAabvTvW5PmBcFtqlYUuGf7I2IuEHdBg2Q6mqxdZeaMJxkxde7uEAXJg2NgitEq
VuEZsE5xyovot4gnsAL3CUUHxCfGa9itZRBBlxBXP5r4AR5w5EdIPpYCUZSgvWvVTFhT9tz++84/
+0it3yZ3ThaM/dBq+fN5l8iKVokHeWK4GA24HbU4V6v9DY/I2kbWEOyoWeWMEcT8/iZT/KFrqxH1
uKXv52YxN/3a4ESfjOAsaKxLLTKWwxz1/zkq//Qz18XzywuShQaUYrBOaR2chaC1r3TVQ+3YXzwO
+Zfd4rfH8WmrGnMjC3ppYOfao7KOL0dGPXecrwwULGTaTvxhMLnPXJX+NEcAEpcqfw7wlKnrvnMb
WZSuBNWGAOgJLcMbhcU3vZ8Oit3cDrHGVDEccMLg+xhRDf0bVN+YeyCCFA/BbA/v1hCbPgC/b0Zo
tB6T8wxk6mzRdnDQ11a0M0WXE+55ve6cHP4GPaDwQwEwhmnOk9nnW4chVLcri2dm4a5RlZxjh8oC
BTGvZBbCmyumDO1lYfWm4jkqGQDB6qf9IrP/M3DlZTm2RRELIT4B8qctVy8jilwUt6OioLQCfm1g
+mZG612FaOiW4dw20u0cO/S0Mpo35lxMW31JkeupOfhwJU1M/9/L/G+v9ddftH7/vyyfpY2aFFbp
yaQ82DDZn1bKwVRe/vNFLBJzUnNS4XWn//0ielkvU6E5pzbF4QWVjkRbPTtf7JI/KY2/H+vSYpPU
OEvxf5b6p6v0VJJth2K5cUWV13hG3ifR+MuWKsYkNisbPd9Vm2TKN4PJMVR72QnRlBywhXPNZ7QW
SADO0TbFqX7Y6H53Ue2+gtb8ZSf/7Sfqvz+IPBgWJTIcShXCz8fpKVNRKZq679B1YWJyx1z4F87u
f3m/PA/VZDuzVA7hT59t35gB3cv07HTtTp9wzxTmoUu/IjL+mbWTh+EDYuFGpGuC8Pb3GyuwUCqG
1dtksNsTGkDDr4yuu4ocWW6RtKNvzB3zzozs/tiNbYk1k9q4IqfxMo0D8m2B62geiMzv1cWhyFd9
9en9kc0Q85FPOCQVlEcoY/z+A+NOneIwTc+aHp2jDOV0n+8ZAMceUzlpinr4rwv+96t92pT1pasT
fdHOUyW4HJH+UZ2i4JGPTPH+faU/SxfrjdmO7qhrJPdHwlTTheTNcAC3nbG3jDp7UaowfkUpryFI
pXf+Temi7EKKZLpchrF6yNqErPHfv+LPVcaPYIXpxPJc7DP0syuGTIyGcaY8ZeMemSRs6nOzL/Th
K4DP365ksJRtkgZb+2M9F+hTYkukZ+RjePGeUmszGl+VMP62VvjrVEJJES3x+W4qe0wN1eTt6cz9
Mb+9YFWHxZODw3GfMYLU2vukD/8j/pNknzeJNyElBvgLa879+xI12gghwzSdmerdrYA+ppl2mKrt
JqAxGIvt//3K/hLfmHDITNOmd8Nh9PmLQGYvgjHkyNnUj6+4naAPWOl0Dmy68NoLsq3YrmWFrzjO
f3uB1GzU1aGRbelzdTtM6rigF3lmjGOg/9hZyD7zngnKSN/9P+7QoqBtSY2Xaf2RYiaoVuSg8QEG
iMgUTc2xFzbCC4dOfkNkWinnKNenw2QLpMccKGfTTO0DM6fLtdWI8I3agfDmkmbyWCECG2ppp27X
0tn/4vv5o+qhr5wB3gJv3/ozDyzqqOyXKrqIJZ4XYVncVlP4/O+nYf3lwWsrk1eYGvUH9XNJuhCt
XaBtOtthtCBqEwUaR71wK0I41OUa/nV5E2yDeMBlNvLnnGGXaeyvg2y4MDC08QanvSsExhlTMg0e
3YFxq1v95C6V/tamDGj3Iip3GS52fuF010Xd7wx8uFwlq7dZjOX+ZDwxNck4fcX2P9EO17DDCwX/
MNvsLRDLURbjWxS110jf9mXCnIhha/c8MEzDFkYmozJzLa3fF9FwTRvvHsv4y6rIJxdHLfJ4B+hb
xgATAGfd1VH7/R9t57XjOJZ22Vdp9D0b9GaAvhFFeS+FvSHCJb03h+TTz1L1zD+V0TmdUz8wQCGB
zMpIhUIkz2f2XtsDrrJte6hBmCGslVoMG5JZh6+O2tUbdeWdTVa5TO7+7TDoPodBkLJiYRksFLHW
QwIyLVUNFn4JnN+qL7odgwDLFnItQeCgFvbYX/2uzOYe/7mGQaUBqtRmHwNW6vv4S5uMwGa/uzfT
luMJ07hqroPqd9EIv74U/s+rfCtDrL7Vp9K2djoolkckqHym8CpvJqCiv1x+/Px+vtUFpj2oTWIE
gKb1DzQANcRNv/QQPjm/OQd/8Zbo1DgP2JSCZP0eutAmvgbbMtyDh5u1OEyk4NxGf718Nw1dUTl/
iCS575p+fkLziLEUAcLTnhjdReqplUwvbqdlkCG1svVN4IQQ5bqHSKWwEOrJDLRjN+Hc+M+38q/e
K2MJg/5Bhmb7vdBNDJvrvQj3Q21Kr5o8Yu707eisDz4ew//GS9mWYfKm+e97E8xAsshxZO5JrHOt
UayymNCt9Hfl0r3J+HbV0xeR1GHDUGfbf3/Df2pCSlIVTRB9mA6SnawWS9awnp8aSwSI/433w1mg
8yC81yvfDz1hEendGLB78a8juG89M7jrYuOP//xjU/6VmPTtPTFllG3qIj4i6/toz0hNJVObcF/5
4PB6rMQJ3PIUvbIfVDtJ+XD01M2bmzPZO8FoTDUR+JcfjdkcJt2cEeR67TqsLWFsXoOazIZmKokr
gPdB+kxUzdIQRVg8AovT/3AqjKkJgQCDmGN9jdKA9UfrXUVuNzLAKiMNq0VR1evWUDy/gEwEvkRM
SIq6wFjHsM2zMPOmvF6FxcoqMXQ4+8L5USerQDpGOBHMJZieGhBXVW1C7M3GwpeCI6P6rZD6eT/t
M2UR2B6cLL9HXhk9y5hqYAOBvGEdNNMAB/snKURhT2hEx/affJA5EjpIOXKC93KGNNMwMErbM/IX
6mrplNh8591X+HXn3ocbMPuVucxyf2aSk4bBuzmX04M5zYt6AaF1ZtnrckKMN5d9V7qzX6y9LUPx
dZ7hnefFUof/hG6uBkc5x9Fnx6tC8oau2t9Jc7HxKY2HTnQ0p67JJNIiOcCOvrLiKmMpkTCHPASY
kHV+vJpYNo/D9Di2n05P9lwlLXX/seXECbJLCvolSN6l4YMwF+xDo2tFL6q0NvLPJnyLsbcBdsdw
+syZx1sNw4uJ68U4inxmWMgasNgcpR2Nq965WXcM31oQvZtcY7gDe2Y5tVst9ByJ4mzjPMXyxTaQ
jPHZeVqD7wRFzH0hVeBBKWeOsGdYYzCwjOU+xH5lEAcYn4rcHSwMWtEKLJybEo2MUxqUaCR7SHUz
6RmK7uhgaHWGuaIFMwu+tf0STiENu4uFKu5msuD7c7y6xK2i7SRtV7zGydmPA/gU7Sy2LHfqccss
g/jNwJkbKiSLqLOkmZN0MGLxX2HqnusCAGP5Y2o8uVrgRZyL6Am3TJ3IcBNXehWecvWxC49EMjOc
hHTwVsfbspXdLk9hJCDJ0a6GE66EWjBtA+ufUWiIep8Vkhv2+kJD0qraw1pzjs0dYO20y1LNPdV6
5ply0NrnfDpg78SRHbmWpM2gec4gOLmqbXhKba8x4KOevjpib6OPzpSXSt109UJH2i6w+eFDeIyn
tQSTNS7ht0k5CQnYGvOGbIEgmA0NH2liG6sG2FvXGZ6c32lo03OQjEdh+u6AJyLLVrWVYrnEaHg2
gt2Q48xcC+XSlMDrdqhQoxG13ihB+z/J+mN8h8Rh+YHLhusLy1sRbGMUhEOwaFnU5KG5rrUSXCVX
YVRV2Fpw2STIUdEZqqckE6oLz3FWqjBhIitwyTd0c8gAYQdQNo+7Uyejg43xoHTJ3VSFcJqbD4/U
IU6fBjiOg5oexBhhXtgNwVrq9nW0jORgo/RPqX6CYDZ3qodk/GElkPJYp5XVD7t8CaR9CI1VUvHU
XfsudaM6QKy2sI2lEUHULtYhvsH61SkPvbNrMsMN/asNlGWAj5HMJN5Zsc8hhGMo7Z8kPFMJLvlT
kTAOrj+BCIUGJjZiHIZN37909ktfXYv4Q4ZmHG4E78CsZoaMunAd43ORlRVZC6K9AL1A+byE5D0R
UpI/TfVnaMx50Ip8qUyL0vqh2Xw40acIr5X05QePnbjJAco8JNHwR/Lr2K1L+d3R146/TaWVITD/
dfsG54L0kD3YtUfkqVntUvbfhiCYgk5yWSLk7+FDIlvEXWl7BXVx+h4FUMFx0M/q6TRZl2lc1M6P
0tmb+RZXjddNx1ZvvUp6GszPMjVcuKwrP7gmkQ7tZTeWZwV3GRppNxEbp7oizsisEwgY3oxheFGy
dp6ylGTgQAs/48iYSxh0MmPkMoCo3MYCwc9j1KKiKmA0tKQM4VHgC5MoWBZcLCWGNXbuc8lJ2LsQ
AtJij5U6T9U51fLMFVrpNRH6ZfOrgLAacLEq8xZXsFOeWvinU3molWWer/o75lRaSYAxBD8GcajK
gxPvTPsaBp4G4QNlGNiUjCgZ/Kf3r0xfEaHNRcywqDr0ERLZ9mOw4tVkhDvc2jOMJ14/OQulOpbR
sGmgHWjNzeChUnTSwRqInwWUYjaPccjzy9c8pAnrNpR2mEva4VhrBgjBYuHArjashpMHVgwmYJku
Am9sJhYWpruqVOZaZ6CWJn0psWY9R5B80UvaZWyE9Yc1vKZI5puTOURrHguOc02ShyS+QFgWOHP9
/gcPksLad12CHPsyBa0LrgQn4YaDA+P7TrfXgXKKTI/8EB/HgwmsYqHgH5aeSY0VxgOmsmjY5cWL
HruBNjcJkYrncTbPPu16mRGRshoyaErzCV/yCY5ITRTTsIz0k9+vRrbZ4VN8zarzOBCWo84MnC3t
c3vROKCsedTcdGN3D2AjWmpmOD9iuEAfLeoeHTLIrWU62s/6L7M70cGFIU07n/pbWT+xqRvVpV1B
6lS4aFCb7qJ+JVXY5IH5FtyortWyT/8C8caxtMnkc1w8mMNRLw9WDUbuiDUACQo6VcwIQPdmkXxW
xsVAdA1qbMEzqoGVHmUYTm6qwiV/Jsl4HvRvII566PuBNUv1ai7n28wnx+YsVyedp31qLnt9Sf1Q
Oock2lbm1bAuSXHxCTvWs/S5LzZZMa1TeVwGYXxDGAOKCaZpQmEAtsmMH8I2mTW6W8DI8CERYP83
A8ig7dWIVhU+Lt80Z038Bm5tFkgbG8JHmqx5Brdx6moCiS9NqPQFHZAD5qY2bqAfG9T0PHgc0Eng
YbZ+dtZMAq4v4PEjZRHVZ571Q/Byj/aBK1JtiUIANQ1zd48pzZva1p2wcW6T4GZwcfrlzi4JDDiV
421KN/2XgNSan6Syd9OSjJ/2ueaoplJ3cSFGI9pmL0hPmE/wtRtXps+2kDeFgmt8wK4U9YuOoD8Z
02AfO2fu7bWItNNY3/oQc/S0jLvj9KAVvleFUGZCEEAJ2zflpKaLAPxTuXfqchHbz6Pp2WCO6moB
LSWVTkOxLUuSUQugQD36bwy/tBNuij8jmoxVBm3MrzhCo1msrO8cwqR5GVBokiJDhhsWyfGtqT26
LVXxcum+EuQGXg3MLuLU5sHOJuiUjReBfbwMH8p6rVAyT2wUY8AbiXrOStg/HSqu16reOMDgq/Q1
JW1UQ7uZ7ZLy7MMWcuqPVAegWAGiz88l4MpsbdfbCO0o2XRwixzlsSmfWqgz1aHtPKf0CrJCpSVz
g/oFmsRM+KcAOEW0xIglp9STO7PakLFW6F42LHkicD5T95I1Q0TYV4+Gt+J+OGm+l2FUrmxAY57A
qE42ImJ81x/OtXbSGNNoU+p1FSIjoORBfE3Va+W8jN3CZFXvrNuyJ69szUHY2MAJp+famZfja6M8
ZsmigGbuqOM9XQ5tkjsRlhBxG6PHVYY33eCbNomr8xC4CLGTW27wod+VdCIWQxWKeB65KqwA52al
AsQSAw+oo19OvR2lRaBjk4dDll+tBEKBtanBFcSPlLR2vHAAXFqkcWyobYZ2qV/8aT4RWS8eIKTm
+uw+Shq9uPJg/tfVzVG94KHNls14TVLXqmgu1sN0wQ6J/GF8qrgZ4rlZ7HByy5hqZS+evJa7sPVi
yzWUfXFNsAPeGyi4WRT861pGSE91gWt7Kca1r1C3zttg1aKmIF3CMmY2ZUWcs5QkmYBwrE1gg2k7
Gf3VVDa0CIBIvfzDvJ8uMAX9WyoOBK9AKY+NTRSfzPhgjxsq50r0LnwibeVU+1Z5CsRxojbl7ouy
DRJ/8EqMVJEhYaT4COJPI1JwgNyqWNxwY7F/IsasByLBoOwWFMObZePN0NsJyG/vqvzwDGPrXBzq
5dC+VpDYZ2mDyUVshbPp/B/T+NEI7q4fpSTmKke9jFxighY4YumS8WpP9kkPWFULa6bgu4nnFTqx
6VXxnzrymCXo1u4kbZLSa+uDZnuNdqr1m5gumTx3cF+HaIHCY+wf9HRj93O7W1T5snaamQ69YFi2
Nhf0eyVvTODyxIXVnhrOpfYhlR6bBlAZi+i6eYrBvzgnGSc6ru3ghDeWu4KgjVAs8nYluEeVtWgu
pnQKIiqXJVgRaQKx3qTulK6D+FLnr7CvlmyOp/oK4doJ5kN9tsPt/U4pTsJexLTWTbIuopXdQLu4
jMk2a45D80xJZBhzACn372HRdx7WwZDUrVtC6ZZfUO9plNZDhF+WtcbM4DkFw6cGfXHnb/fuvSB/
DqKZqRxSrIgGODWYqNMWZNGzk/WW18NW9zJ4ZRu1DMGCqWpB71b2q0TVaWcJAIMZ+m7VTusKUadb
Zke8Jjaw34yD/n2pSNQVDGLk+hgEzO8zw7xgKzGJdA98L704FjMhKyR+dG6mgfPiOIF4gHHgPNs4
KH+n1v3F3JqXRr+kGFgm5O+bEjXXk3Gckj00b7DawZBuQ9H7vwlD+oVkzjRZUrDhMtiSEIzz83gI
dHhRT6O1U8+M3RbKCnCA61+JpZ7/XvX4qx8mEz7WPirjxH8TReW2bDrI7/ed4kg0XiN4lklI4aJQ
ouSMCA+o2NAb7VtXSlCr/vPU6BdzPdYAaPCY0N+tLt/eZ+aDk07taK+UzBXrLhdb+JLaWtf0+K/v
J396pW8D4Ci3VCHSeK+YlUSkh213bzLKS6R+BJD8bjn8x475+yiMJC/U+fehqS1/e19BFViJSHlf
0J8Mq8XAHW9EabkdziMz+RDcKWChFw4uYEdqFn7d0bPUHKPp3WdPITbQVY+uIfas3RbCEiuNdpHp
lToIpgmX0SGGJ4WV34Lj0EkRIDw1G4EXNzA2OUVhLMFSlK7wjxJQLZO0lKWOwjr8CHSTtmU09hmZ
oH2PZazMHoNwJMpzEBepLPZaWi+m2NylUlyhY+LCuw9CrX1452Y1vYuN88J6aRlxwjuD7QbxuYfA
Gu0yC083xMdil2fd3Jp4CGT8dQobe+QxSASVJJOjIoHiOIv8TZ9OQtcXTv4lum4TwKRO+mFmYpqp
JgZDhsF+pdK+iFU+kkaNWGraSQEtXYIN+TfPE1O5fyDfPzAmHdxvsqKo8vcPDF51V/kmHDt4gXGd
UcpF8ipUWzcoDkS44Piatwx45H0tbfjM3cihxcYqrGog6KMrKYYYwOOlnHym4kQo5bPv4IB7cNBY
tPV+kh6GEvu6sSIU27eR+/zIib/BvTy81XxCekImIpExMUmX0skfHsLkzRGHwjyQsTKTgFqMYsSe
bxBOjC9HZ9weA9lYJs2jhKrAbxYEVhvERWq1f+r7emZF0qxL+zVjLK+nZkq6DzkKZlIJ5TUpCNPN
Hyw2IrC1JDyy7UJJzoN21EIOyrloyR/zuiXjDFZktvC0grPwNhVeGSGKnidLo55XZ7Nbpclq1L+G
Ye7QU1qhS8aSl9D43WUltJR18ljn7+iNQm1vVns5lF3xEXYn0cGLWOQOU7OjETOZPPvQYg2yLvf8
aikLkPJ8ByPHiuLZZ98Ez7I09nr8oPZbSXq2YT+IQxh5EJozhqHGkpldASFYvUcRuLm8KBptSeQB
bTizW+ijXq2cCxif0dpKN1MCY5x6ud1V+kma9sxKG3NtJFvaGOHf4nyTjwyfKf762dCTrImHXvbQ
46VvDjPD6ANA59iC+trqERk6C4NywN/Z+bqDql4dDeupndDuzUxzw6FYNafGxlHu+VB/GNYCYmXW
cVOpCrfKQGTn1SI1p5iPzaZoSWJYKeW1RrNjHEesiQAHTa+AgxSAJF8CwTCsRYUdz4TNS7DLRk/w
CDIgjmf6a0BiTuLm4gfTn7xdd/LeaDZmiA7FxUk8NC5mtcG5+eozuIcxWduE3xBNZtYLOFKy9ezX
C+eJmek4HetikQTzfKC6OkYVgUCQrYU2Y4BcOC5uY75UoWwWVxJAM3pwe4IyQoQGTthIW4TBB74+
DKSYLhENljI6X4jvL0qc0vCVfQ+fuTh1LZfEUFzTOq1nUjiNMwSV9rowjBVpJs/dVDEF8/dNWq7g
lzDd/zFaqD7hHPYlnMzElxaY1HaNUuMvPoTaJs3bXesQyUsuvaKva0Mwurh3IOY9IoPKlMs9fZTt
fOF3B7g4SXr9IzYgkbwGkMs0nggHmPOobCzFk7qXokgXDtFrKVVjtcJbXnXvPnV1wh05MdRvTj3r
hXpfp7tAPpbyaTS2w3DQx4tS7urB46YINNcBzgZSLj9mwZZY6KBdC+ldK/EEonh3VlF+A1fmB09Z
tRXKGhg1Qr2s/iH6Cw50nh55D3osXgfZwpcPuk4TJM14QKvVTappYdCi+nJMXBwNs79NnL2UQyyu
k1nHSqWdiHeaXrPhKVRuYcgttxj7HXWNZ/eo/lWA0xw2qDtcn37JHMmaMV6J9XHyk2k/CEISiu45
NG4dT/5OtK4RQZ8HCymjIlIm/4DUpWCFMeyc8qHWr1l8jKvdpPawwY+69JzxgGmzt5rpPg5LbOW1
F4GM69qnAXpft7ZzivInNbvGyUM3vlr1sBlt5qQESperLH8C7SoHR3xksCH9dK7T/JrTQivQyase
+T2OcuiwMzpgEfatvOnU+cQzRSMTz43zHchpCad3nK2KaRdHC3iRBO1U7LqFWIEFBegNIjOX6KkP
E6clPaPqQm9XDmAtIhphJrjkYUBl62kMm2GLXYodFO37C3RRBkcfcZJ7KTjZkc7LDw8hPPQ0dWaY
SMipSOawPnmaauRsAa3rSNWFxJn0GxPEWTNIwMHqpYJjXNjs2/V1GV17zN4FSMXCwgaRX4d9UKsz
uZjHHT2tsuglMA+QCiRw6EiKmblHGMwhqzXJJeznwJDI1sNzz33cvtzH0rHLCroeFwR+MA7mLEfK
EfjY9DvPkr7YcFUksoNp432PoJzHZ8taWxPLuEfCGgAqIPLuu3Xme2W6aBQ0JF7zXpdfdYwfHq7d
e515scJiQ7/ggLXyVTKe1WgVJhcpYDIzj8ZNNWxEBe5fZ6DXzFhW1OhrlGViwkRaIlEdpU0DrlTf
MR3ow6vUzsel3O5GAl2sWVeswOlAHebTV2Yjh9iHIdaVfYmCg2wdVbNljrCpJJDyEsDXehkUTDTe
dSVWflOl/kIdZaKJtiFf3k2jivZzNV6JEe2DzEUWazxTqvAdhBbs8L7GKDpy3aAU/80r/mI9/NMr
3ruQP62HtTvek6Ev8UZ31HqgRteANBIvHo3SC2Bdvv71MhzFkEXpo6l3h9nPLzc0shlDhWaBCLSJ
ln7q33PGFf/5RZRfNBrW3XvEghjZ3L8pJlMnV8eKrWqzYWLAGjc5BCtnkc7JO3XRZ96beIZJH/cu
B9T1b0q8X/RtvLhj3OWadyvMNyGDluSaH3b53iD0oXa2ALF/8wK/+Mj+/AIGwb5//sgCvAEo+4t9
Y4wLhVCFStlS664qpfuXYOb/Q7rysfzKr2399dXu38o/4ps/CgQ+URC2/0pz/q/fNv+V7jx/a99+
+g0Iyagdz91XPV6+mi7lSz+G/xF8Ffe/+f/6P//29ce/chvLr3/+/QN2THv/14KoyP+chmzwof3f
05Pdomnf/naJPt6+f83/ClC21X8YCPzoYem4UDro/HPiq2n/+XfJtv5xFxty65oYr+5Csf8doaz8
g1saGzhETOAkhsPXNEXXhv/8u/EPHX2v7ViIO+HG6fZfSVBWf748DMO08NMwrtAMmRYbf8XPlwd+
ctxGI+skqSkcUN8LE3TdVtbNnQY6ETHKyGPWFrjgbNJbNIMJaG3e4GAFu34Ue38I9LVqVSeVAN6V
Bo+ZrAkoInZpz5PsPBiEOeRjtcyJddnmsk1CjSk9W59/+oGf/tUP/S3vshMcgrb559+Rlv/b+0Cy
ghJHM/gp8+P5Pv8wiwoiVNWqXilwnfsBm6OGlNCqS/3VgACIJCtUQYGyDFHo7NuSUqFShtgTTfoc
y72xbGlPGNgHGyNzNkwlVAjwTAybwQScraY/ElWqtilFv8lqnH6nYUWpY3FwomcC1RRWHxZQ7ICF
X8i5XjTJCkvLVg6uBDVDFC3AVMeE7x6jjhFt1aO7hzTCFp/peQcMhOVzR2hInzOW799pun9URvsR
agq71TT41BtKT7OTmNex+CyGpLyM4XgEwHa2NKQhudED8rKhzBZ68yzZ/YPx7JiS+SZN0ioixxei
IGDSQIUorerCqzq72tl6Scn+riUmxXGUKvN9pSucvQHhta0CGkmYyUNUaY9FSDEaxjLYkSleBKa+
HbHkeVkH7pBEFNdJAB2CGQNQPAKaFQLEnrV0omhZ5EayIm30Nph5MNdzCPl2TwM1ZZ7ZOJRQAUAg
p0mTuWnJHnGFpIEVY7To44ycgC58gmQG9ZMsWobl5hsQzplWMN8sh+RDl5AS2uuupYvg29lbqHe8
SrRPYQNayBmTi7ZTmWd3Puj5SDW2nVQwMkAuozk+3SxJxgqB0O7gjPU8gLg4h+G0JqoH75uEsAfa
YMUyozwaE8YZNFctWR+sUutuB4j1obHYW0weiYL9zhSSPNfEEwOqjp8vdFtqUZ2MGS2elx1FQ5+x
WRFtBOcN0dAMMTqpukpFEaSFICMV3oLeQi5Ke8f1fYVQl1YjeqV4SYjLoqO30z3UhpWU5KdQ6fBY
Q2sFXsAuSnfgzGZdt44yX50HAjRs2MvZxjCQqjhEDSR+tIGhOe0Uh+F8zdb7iCKcMWtGP5Yybm+G
bNFICVVwWLbLoteqF5MABs5KAqcQIjJ97gHx0dICHs0XUD1BMJvFl1CzBzK6qsf2B0jXG/HohPop
JD4AwsFAGi8ipHEzdZQLqrCUIs+O/IyQsywnm7aif5DxM2/IvZbpYlKCnxyyKcEtzYx2cAgUT0Xj
abXxI1IwfFdA9xAz72w+5fkIXBMB/r4pteZQ1wExEA1L++roC/gS44gSZopecEfs4aw9Yhl98LWW
bJSDBDsR2NmcU/dm1ul+RKqj3fFA2/o+UeoMhlBhrO9LdapmLexERDmUoF1NZor+VuryQ1Pmn7Is
gz8qz03cr8BBPqtqSSIr+QDtPXkpbXM39ddpnitU44250lJeGHLorA7Fg6jESnR3FY9D/hi2T2+E
qMRmvafdHHTnLKd8SFisqs4gICtp90lmnocoYcNGjq2lRusWLlCrSL4b6cVWdjLmIYP6pFJjAJRu
Ls3Uja6S5x9WQMdSuH2VP9aZdBYDqzc61oKwbQe2f2Epc2RcLqZCGgicK5ALWeQoSnEpQvYEk7LS
A+7CIfeVdRHWS3lk0COHEyul7DnQuHFD1f4IstewFEsmb8Bw1JcIwZYcjMJjmgUBt81Xk2OdzMzM
XbX2Pb+rVkOqbLMqXuFBesUGQaa0OQ+bsoWlGi8lBC8TavhZkyDSssyGGEoifsAqYlwsOrlwSTHW
Z+Yodnk3LAjLg1FFHE9tYu9QaQiH0XoXA8MrjieXVDaEZrb+LtfiFWTHR5HFxBewfW6gtxIvkAQe
rFyJQYi6N0PjJNGDaxEu76JiaxFpzQvMJ6YlHe0Gam0f05L5VowSmclJX63qpgXOH8OlLwO2y+QG
ZrbjTQVd4B8nI94obZ0CbofxaiYL1qstYQ66O+ntAKaHEUUvIYDvzXZYhRrkx8KGExckxLkWZbot
inbiFUV/tQoOEWtsnF3iIG0KhpAzNSDUaKQN7zOLZKLO8sqyzNYMTYE5R2n4qgr9uZWU+lokqMNN
Bg281ekziUeepnUSXqPBN5dyLsi0svTirCZCYmDla8g0ggBYm7LJ4jQ5JyoboIaANFtOs4XFu0mz
MjzmEwc2obfo2qJgpTgarV17Y3F54mbSdolPloMxaieG+OxrS+Vc2uT1djzZiZzqoSPWhuQRCag9
WWawq+op2mhaw9qx1XehL7VvqY9I6l6d3EIHQ5wR9cm8r4FLNkkpkC604L7tInkNapb90pSN+67H
7xTpzPD6IOq9IC9HmP6atuAa7hmZ9OnKakkFUDobLmHixCzk/OQSJGTl2gAF31sEbzO9kPtLmcoT
Oomm9QLLRM5Bg7vBUnno7Ky+5Mpd1pFKNyJa1wQVo0L07/1JKtuHQZfseRNU5bJJTxI4tBPUPh0J
h2GuFDOu9mYWHdu+CE4xIyvLJxnKUnjKonmXmMZ9TsSNnSOCYS53KYZDdAhBrP5cT8vmmFXj5Fbw
5TxRheGmtqMLecCoDuVIzK1aqc/WvfIqcz/0rOyMR0Df5vf0avztxTGbstrVNXkJv6h+lImkk0jQ
0ctKh9htt+tahDWPb5QgONLvQsFzKsAgsoGvq4e8JJchq7i92TBxAEDQ89pBLIrEJtFOTXyYzwmy
vv4mCWRWNXqinL8ipdluguSGjhZNk9wz2SPkIl20NiK4st+hAAJy3BI/IOuwL3H3ogr1r/WIx3ly
VnHGkCNLGblYB7NqdmYA+d5MVmGn8Y/B6GcWxZzP3is2sql4ouwYixf4uQthooKtCCY1unHJe2K4
qzlrI8Qm4bAvagPjZAwxqS/kQjoF+juVKf8owJn5vvXeqN0uLqd9oCrvdkk16ZSfOeYQF7txOk8q
MpcH7b4YaRe5nFJd9TI5N2oKPLH7bHXBTC8sw7lvmykUdNb9SRIyJqoigohg6QFbdc1W3ZNE9dj1
qKv8+KokYPdrlVKka4WbxHrgOj6xf11j0VsHXqeQXVTqu7oamEr08ntZaT/0pAJcalmocXX0B4WE
FaOndGQSWg/9rY3iFQaD2VBD6qxDBvEkSdok+uWExc9GCQkZhEYQwBKZLy1sQj26ZiXC/RiPHk7+
zA0EQLDQRteEvIy9I7Li5jPRkCFMMaHwBHvvRxIgS7NEoqAS72cnibKtmldiiGdTfBzyr8zviIUC
q15b1kOmFTs7Bikf1PY8CMZFZ5ScMWb8YVUwpnvFuk0qtW4xAgVva68r77HUNMeZHD8NknFWGrGq
x+ppbIhVCH1jo4zBm3WplILAxMh0llHrv+X9cB3kdl0RnVfGH1HKN5M4w4125whW78hd2yKpixOd
YXR3ivFUzxKYhGhhWPebEQ8IZgD3UHNnSGCsItGFiPYkNwS2hQVqXNmPz2V87OXqcbKcJYxBxc0r
BX1rpGKgjycojO09kTlDYG0yJCoCnitpu6RLpPRKKJaTWD6XDRO/PMwey5jpeN2z7hLteDF14xwj
/iXGdFHVBqP8ur5X5BtNbzZUeNFchRHAVcN3gohf25SO4xlW8sP30UrBykbG5qgusYiC4SCg/rdC
Qj2TVzV93FiueQAqqkkOEJeTbvMHERu4sUqtdRkwrFPsmzbCi40STv1Mojmpe8Lx5CrZUzlytHWK
tBianWxV6Vn0gbxAqItQzvc1TD4c0STY2k+txui98WNYwIW2mkTmKRYZk07uVLtEvvv3i3Qfynxq
fqk/p0FhrkfNmEgV7bTnRJqWGbNWOJblXuR9eyoN7anYgRr0n1IyqMCTkCXxx2/9e8ySSmNiZeE6
JGDebfO2J+Zg6EgI04dD5uRubVRAe3K/I+MA/YmZSM7ZmdCvdwk0WrnU84VsAt4FWeec2UPxC+Uw
vX9kLIU6fpmmT0joGOwCSyVfUZCkwjPbHkV1rfsv6P7NGgg5aRbskaygucr+lN+cy1AnnzjvksOY
ONKDZVc31SLYo0zsJ8xExaaGb73hIvnK09xHhhHFl0ClOAeOpq+MrIsvf/xZH2rsajEHpfgwIh0O
toaPFoqfvnJirTzoNObod6cd2d9wAJ0n6GDYlvwp29uFfbSm5kw670cDH2JWZeKlzGWOyMlcBmBH
aYkm+QW/HbCIIO4OKiVvPQq2ayFoEIMxLIGmDK5NlqzWoKTrCvfqXGsWmVQ/F4J0blEjolaF9FQl
HeqOvqTZ0Ag9Q/5myrs6J2VJ6YkjKaVYgXhOdYTnigdxlujbRI05nY3hMGLDgMoAUMlvLtIdGi/F
3OJJa2lXKl6IgNESRJ/GNQoX/Q4gDBnWxaQ4xcjAsiRatEF2sNJ2OI1+f0f8F/68GmMx/+NL85w8
nbj7oVZh8D+ZO48lx3EtTD8Rb9CbzSxSPpUS01WW2TC6qqvovefTz0f1ne4sdlKMq9WsOlJdAZIA
zgFw8BvWsWeU05HNA3F+EOXklGHiu73s1nxMLg4MuuHIP4g7fM0yCB1l7TVbN0xgNYl3PfL0j70s
QCYJuydyZ7LKB/h0fQRl6c4Y4m4NODV+Vfy30O12TRLEJyeR2DzC61s5qVn+mWeJgeMGlwiF6pXH
EIhSwuxJAGbSGeZaKCllKLAFtqHeo27VyPGuwe/20LSmdocIlnIuVNFGJsS2xhJM1aWcoPoCoKzh
YtgUxbgOKKG8K/G/BuyUJfvaSXsOtoqx0aMWUZdA+jLKxOzKBO+NJjAt8KMeMiF9/D3Jij9TUFGe
QCiO59XYMEvuHS2cm+nFLvOdh9J3bVju0qsUAxljRtYKvMG+drEG6B8BvDw2ctMcHdXBEyVnZKti
dxn6tk8ALmtZj41I8Wcy+Nk29kLItaFEgbXy2EpiqrBDw5Jtda9v60oGK5Dx7X+NI1yhu7gzwmMw
igqMQvq+jP3QuBPGBKJdubgRIt1rPF5+NnUVecxBeEJfTV1ZCvMLaYIGef2QSxgnQ9Y30todV3dM
Si78ulheaYEBLV1JfvUNl80J0jIrt4PJ48TdWR4i6yFO8h+lj1+lKLwW2qvGDnzl5hbHkggEq+Ji
7XJ511I1tQNeSXfAhUaFXszu2RxGCCKbmI1nA8CraNTa9DJqT3nnvbQFGiZDT10KT+I3QcnYIuTR
FxUt9GcxAp8KKmSdYHAC3QBmiiJh6NrkPaScId+hCFkdtKFxHrFFH+9Xkx+UI6UHMcwSzA/WjeiU
toVb8J1GOWAcr4Mx2mkPEUfq3FLestQz7lsp2jds0lcuwMEkdIGSRsW+hK/02qMEtpIgg6atJuyc
WGtQ6APdb1xC0wDGH3siTtGoTR4uKSFGoPYIrnTlVhW3mvGv3LFMrlEYBEnTHgolDh/wdGS3mJaP
uWp9ziA6Yb5Sv3gZ8V9grb4quljbolTcnLqh49Jc4VLdUiukQsGbHQQh+Xl5f82Ryies+8Bxfkk7
zjw+3m1U8+sXw7MAmY+xEw/kMtSKUgpoQJ07x+M9Na5+Uomjs9AJx8zJMBMtQgSSrOFVaFrhvki1
DeJG4ilQxK0vVMFDBw8sx/NSUQ5FDQHZKwaFMhCdGIvW92hkR3SIhstaYdmkcDDZQY0bhPASuiib
G2LZ3OdOvWmQWuCWLeK0nT2NlwBH0en/rCrcozJ3w8EDLGQUmmdRTbMdSmVoV5fuc5WL/k7DAA0G
Oyo+Y+I1B/y18KMvnezHpe+ZZ5/LXlaeoiEfT2fYoA66/yjnLYdPa22i4wIrpPN3TdyfXUtCH8hM
t+I4DdQ6VvaikIi8Hvh8rkX2ppWnpwgXNSDi9RPG2pskkbcmCy1Y4CHZYcdWnZ0ufJVTuGMpTJl1
ObqG+nm8k1BMWwkuvrOD1KFTVMgD2kzhgxdUFoZ7OScRaG61PxrkkLehLR9N0+O4plXACx3Qrb5V
AzcNYOwNruE8y6WIvxdXyopcVsDunUNoshet4BH/yNSDqeCF4wQPlgilrc9GMHJEhldyLSeqKZLl
0Xcz7jI7BaXSR253l3UI4eYZBq1RpoAKSgGRXLIEG6zsa4iNh9ZrYCh033qIhl9RoYgPoeZ+yaOq
3XP2ggvVNKMtBmrEYgqHyYuaBLQDMl4tVFhOyyjlOFFpu9C7qkJ2H5Re3FfUKzGB5MwpdI+XvB5V
CEqLEQzWkJvsxPTR41a4274M6CViBPbVQRs+i4Vj7bBUjHaKGHxSROqTbpEcXdFLHvHgDfHvIcg0
WPJY2IcbK2ZDSt1VPQx+Z2thyTxo6qekBJiKNMZesxLWQQevDMkTEkpgobFrHWDISiMEhzhxcZfx
FZhO6Flv4FLCQcDJ4aGFSuVVogcoDNHa1YCx+yY3wYNcojGuG9ZxHQtVIUiAmeagPbE0WJPiv5t9
F24kcE1Ay9rss2zcO2IPq6Qqg5f2u6JCrENj3Xt1lD8kBKchuUvlodXVr0ablfcVC+ld5/V7h3oX
iZ0J7ncK+as2il3jZt/DoZFO6FWooCooxVrUX8Z8JA/AjSvO/n/1qFC33AtUbb25bCmEoG53Lkqx
uC55JpMCiMrlQ8wIKSOC05b0pvzq4Y+OpL0MEF7twalHqXQf4Ka2ybg0OGIt01OTE72XnPnP9Euz
+651E9S5Ue8WjSI9VyMFP8BNj0qdcOgCPGdiI5IgTxSAtwIQrEiIy780qPSnPDGhqgAY3Q5xg9Gj
rtb70MUPkBLZLsLL1BbIFUDjilNIqREYQPtQuOMJn+M9sHtRxiJ6BO355WcnLLtX6+CMOQue/2Oe
rhvPdLDHJJlQkLF92RiFQodnBfXzy+alU/WvHNTrIzV/8EGZh/VX2xdPpISD48r1o9e+upkivlEy
0wl0IkiLRrfQMuh/hO1P7CzBK+SZ+JjoEiRwS3gLs2C4W/WumD57PaRZ7GSdPTIF39wWdL/QdI9y
kHNy1ikwjwLtYBLY80kpvATJR5Lhu4L0GaAIvNR6A8MOQc3j+0SkOmPVGf7BqpBsI0rxAJrYGcBw
XqFK1X/LsLpztKzYeQ71f13qo63kW9F6gD9yjotNKOXSgwYzNALJuHWMkBKS5+AMVvIu47qhGJkP
livaRqPCAWJoDHqB03wzpGvswd6KQl6Hwin1peypEiAEGQFIibAVDyJqVndZKPGQVovjVVYpKbV2
ist+6h0T1S/2VVnbl41nH1jlkQsUdgID+zzAw2WVnFNqyuvLNE88F92TcfMojG7rgkt91RSyt8Ac
uHRxneqADepe6Pr8RxCxrBuy/ECN3/mUZvGZBBc/CymHN0VAX0sJnS8U36noR/JaaQr9LJTtU0JN
CnDMcBzQ7vZaSzj4osVxWEotm6zKfsOFtOvlkgbcLSnu8iH29qWmUsA0Uc/01cp4CjDmGQwQgo3y
ubGK6slJwz/dluuZUoKxftliSJarfNJyHkYB4PFSQ62E5GD5Ft7ubQJwJpQMcBhYIYYDdWNRaTYQ
gZ9jq30QNHQf4rqzJcSKNCd3P19Sc5Vn1EwUN35wKfzdZVoJesXAtNwoT4KcYVyA0k7RdL6t5mr3
2HVxu8sFzDNGb2rsxMGzm2pDXTwQ12An0lWeBfeXN8s0V32z2vLFbd1Hl6Lm0Q80Tn7hRq3xmrhs
lULLxJzIck/VVh3nivqNu7eHrhysYwQ5V8o86EIWlyGDkWWPcRPeR7oSP7Yh91642nEwV6Ndqvbd
Y+XDZSs1bl5Q/dBQ7BXB8lFKpKx8iofqz1DHouKy32pTwC3gMc5JjK4fRPR1UWLNO5TKNhKYlxjC
7GIcNKDEHOuwiLfoDkHTaMWBW0Dg9qoEuXiI8FAx2zddzHDHNmCApHWZbgGpa/vSADwaahu330W5
VDxcNu8GF9045m4Co3V3mtYP2JbHx6L0FE6F5S8lHeR9rRrPvlrgfpT4/Vr1tWbXQS9NnMI5GjL8
Gr82t+C0zFWllJ/wuPXxVGS3c9mjQZz31txSOpQbdHd32cNziSdSQclqJG91AFpFAHtAE6KN3kja
m8J5ed3FVbGvtW9Uc7RP6Xg3UYTU1eQGScuGw9AuktzoYLLZq023O1hxWJ9UMcd9ZQyCMmxeOO0r
Bylvn9S0fxIiK/sKNugFNfYI5BRKgn7ggzRtGm9fBwXwbOnLZYvrVRRkm/6sZE2+SmWNcBmTVgpK
7ZismDaKni+pLssjZuMfVDBeAKiZI12HKokCaoRDxO+X9oNr6WrYmAYYJG3fdVL3WHBtoOn+k6f3
gL7GvagL4ToUIRXGLa7z+GGy3Rs3MZd3FMdjmiwU7q7j/opqpHKvD8c+q7Bx4Vrqcjv/PwFDXjFe
T+Mp1gPAxt9Qj/9z8n+wzU9/VdN/NT7o73/2/wciRKXHryBCPD/5DQwy/vO/wCCSov7HQGhXE8Eb
oWg5ilH8hQUxlP8wrqqFkIg+5vsRJfJfMIjG/4IkoIoKt3AKAqh/Y0Ek8z+SZiEJrY/gkf+HgPkv
YoKu+gsR8wGCgsbfzShBllTmk8FU+n0mVUODO7RpuY95UQr4eanCNqUCuQAbG+fjP/P1n9Yn4BLJ
0JyiqwT30bGgvkZJrXBJIUIDC4roL/TR//wBIy7kHSItbLQOLT/JtMNiJLnWeJ4iYpDt343fB93z
O7rknw8YP+xd69T6Ql3LLNXOHMm6qwT/lCrB3nP0X+yiFpggc88Yh+bdM7y4LjND7DQbgd5fmHl8
cuCcVI38NkT95+ufMTfKE6CgGRS6n0OzsS2EkzmhPbShtL7e9NzbT/grA7vOkPSh2oIovmoOZkxi
k724XvJZcpwFCdy515+wVljprMBoBNXulAyv0KQyAQmkCQfThY+Ym6cTjBxed7qUQ0Sy8UOE0EG5
3gk0vEzlH9c7aeYDlAnIL0bcqXQ6+h+phBrGiWBCOQH9c1vrkxgWQ0HIdK1V7LbMOUSU5humdclC
47+DJP+OAGUSwoYg9yY1X9nWev2HJ0VbDO8w5krujQBH4846ZFW7u+07JqFcSdwPsc2T7dQDUOx7
+ZesleXt9cZnhliZRDKibm7vOx6NCxU1Wko/q0Yc0nvkUN0FxOXcI8bRfxfIol5HrloFVGRbee+5
/mtIZcIDjHv9C+Ym0SSIs57de5KZ8aM7oAjgaYp8ryMWtpDp5lqfxLGmRLpYKQI31pFGGSdGWEPL
Yy2/8eUnIawpo+4blGecTHNplTpsXqNMXNLImnv5SfwKtZNooDrcx0TxAnQoBz0akWCaVK2v9/1M
lpvKjRkszlEnVACMpGBHEN9TuoYo1bFFt8L4xodM4rhO4yHXNS+3yzr9IwLc4ofyVnU18Q4P7qX1
cozbD5ZkeRLPruwOaVBl8GeS4d4Ki+CuUPqt6yr3jY7egycdr/fYzJBccKfvggGgbZWn2EmPlQXx
E855Kx+nyk/XG5+JtHFD9D7S6sGXNGEs44l6NHrfRMXXBqXQuzAIq6UZe8kMH/XU+GXvviBXWjZr
cZzZYOHUpFgXsXUWLUwYDKqjRX1q1P5bEn/VkG5wIMjh1Mg98U89YPHwoFN33laM63OabDv9VRF2
knqvZP0df9S1t1VB1OXIII98N3RPOBhVIBZQiOVYHXSvuvHcygv7iwmX8O8ULk8ShwVmP6s7J7XB
jDxzoPnSoJqfQyjyOxGfsEK7V2u0PFz8mRC8tO6yBJjibQM1ySpK2zWDCdzCdlO8F40e+9kB6OxR
K2JvIWrmJtoksygOIo0OKCTb1LsD1co/TMd8vf72c01P0gpFJKfIclW3a93ydlppcdEvpv8bA/jv
YZEmm4IU2dVcAblnc7o86U70IKX9mys7m5te/sJ6eDd98Wm05EEMUls3PIrhQ1tZnwHp5bct1lPx
WLONorzIJcNuY2mDF/mjLDkLE3Ymui9Q73dv7qh+koP6MuwcfcnN6MD25gUCEhEUt/+8rXMmCUQX
8LkH3w4cvRo859D4QddzT5+o5v+kuvnP4I5T6t03iEbjFrngJHYlD6i5hbCHo7xJtnktLlklznXT
JKzb1G+yXB5ku/CMbeAWXA23D2EjP13vopkl7yIF8O4LmlaJPFfILTuRqy990f9hmWhUtNm9buoL
2WEmvi4J690jQMjGST9QXKxFdEJTCc0jVUSK4voHzPXPJHrjPgFk3dF6IxZ7Kw32vuq8CKpx2wI3
JRw4NZMTEJlhJ1mZoiaD04J1p8L3ern++jP9L052AwpW77EbZoYdlJpz1DIuhh0VGRSqPP4jlqTl
QiDPdJM42RAgY95ouRhYtoqyDv4DaBCFR6OJTtc/Y2aMxfHz3o2xlJRa6EXchBaKJHxLgEv/omAZ
3nYynLo4xLLDflthfTHD/D6X02+Z7C2M71y/TCJY6YsYU6LYtIsC1I/ZUeoEp9N8liQETG7rm0kE
hx44gGRQTDswxd7aWLXpiAeJ3Wy1ve0Bk+VXExUhdjNR4+AM3zyIvBBugH7biWEqTVBEyNbJamAC
urdBeraQ1wGH3vbik9hNsONUHKPU7SzSMsQc0bv0GuvLDY3reGH8PiXVMAtH9JRklyaSFJ2Cfaif
ArO9rfVJ3A5S68F1aiQ7ijLzBIF8m5Suv5CUP5yUvPokWJUGQRLZ8WVbb5HVioyqWWWKId9BpUlW
t73/JGATrwPDKzm67YYRbH2q/it82JLH663PfcD4+7t0ELg1RsgarStO86zHXIFX8AykolhINx9m
TTpoErWINAeoqVCu4EofNop5TlPvQYS+rSoYfl//hg9TGs+YhG3TaHgtgd6z66QsdJzCKvOHk2Zo
nV1vf66PJlFrAtbvlFiL7BID8qNWtvLWwann0W9g5d32iMmmGYKGZcVpFNuRoRwDpYvvIstcWU39
63r7c100iV8pB0xoqXpkuwlQKjx2IIY7wAevty6Pr/mvoxk+kJMIdizHE+BWRnbeHzJFS4Bf30Gi
3MBzgwgN4o/Dk85dLf8RtXNaH/BNPHf80cGcEZq7vhPWrRjvDbRtXB9Ye7lUZhoD8aM3m0Q/HO8S
qXE1svGtWDlluAlFu0aZIdMcgC/D5noHzMwQc5IGBD3TDAfsuJ2Cj0yN+1G4X9IW1tS5xicJQDLl
OHY1KbKNCsIjemQDjl4o0y9E6MzUmN5dwUGIy8pAzIM16VM9lJCcQH+vr3fMXOPj7+/SS2gWgVj0
cmQjTKjcUZbudyBWl3j3c61PAr+EwxYpiunYTpc5a5xcnb0Rd9bCejo3dSZhb9QgEyTfH+wL2NLU
M0DLjfXN8gYuLbPCR28FEdXr/TROx4+m6TT+PUxkcgc6btHo3FhCrd30bVvv0khGxwlzKypCWbz3
StdY+Lq5vptkhDaTGrXDcNTW+7x9QOBF/WSVWvLz+vfMtG5MEoJlgimONHAsiQyAQnCqVzEoF958
Jh6MsQ/fzanaFTUjKSkwiG2lH9Gk64/guOMzoJVyIaFdDlUfjIcxCWivQYALGlFoZ4GHkF35qYry
PwWn3ZK0av1zAQs+HdJtkB9SsO55fWO3TUJ9KFsISVnt2BoZBcGo2In1DbjCzNtcH5ex/z/6rrFP
3/WdqA1trTh9aMt1K58h4IjHWqYqm0L0RvuYklnQ41aYRO4WGH6xkMFmNgHGJAtYfQ6jQJUD3McE
yMMqij0hLp6oa2MgvRRCc1NukgwECWlZFXyF3bsZmlsVqsZNpXULk26u9UkyED21DJRUMGzQTvHX
QUu5mNIonbULAzPX/iQBFI4DYwtJEnskQ6DCuVesYsGjY67pSaSHeS7mYleFtgtOq/YQ4nLKz9en
00zT4+X5++mElH/utlI52GqEmE3tw0yo46Va5cTH6781G50r9d9b9wahU6W4DIiGN3YOwhA8DmSR
znmswuzU9+Ixqn8slmXnvmUS8nKVSmhXOc55EH0UNEuUt4DcLxWH5lqfRHZndE3GGghMSsTTofW1
fBMb2ZJr7kxYT11C/GFIOgqhgc0qqz1aUjggsgziMgyaLfjwlySCMtEUKMZWvfZfOMnsTf/M+qiP
n/oul5gu0lTw1n0bXO+diCJui+It+TGDOTX0ykJgfFwtZxZM4jobojB3sTO1gXb7DzISz09alKff
6wZvzByOdZ+1Z8eDN8vcKJQUTWphd9P0nt5RSmId1k3ZC+fOzU9d3XFFpv+6qWl9kk+MoYmiPnZl
2+8Quckkv1nlZl4vrF8zCXdq+SMVQei5g9jZQ9Z/cV1QoIAmdjmkNKWrXq9/wbhkfLCU6JO0kkFx
8B3B5RmlWW7QJVFWEkl+NdQcIq8/Ygz0Dx6hTdKLlzFZB0mS7EzzcBRoXGczFH696QNI5lxjBNAz
MeZ261S8pcikW9ok5eD81qt5KQ72kHhHWc++SHJuI0dxWyqeirvgLCY1YtZUdiH31ZvjpOvCaMuF
AZnrrUmKsSK9NlUjr+y0lhBqQCl1bbl6vW1hFu3itgHorCUIhQVp+un6+MwktYsx7rsMUHSpHPea
UdoenKS9j3XZgyS03sKZeK718fd3rXtug06SmJdgfVxs17rc1L/W2cgMuOntlUn7rqxUfWpVwhk1
DxfShvBQRMHbTW1rk6QF4lBzqiItbJU9SXSnGgme3ErLBdPCy89EnzbJHxRBMjfvS/Ms59BRXUgA
A/7Gvru+7f0n2xEl0PXB4zrd7qReXIVGI65zDc7t9dZnVo6pBFYQthATYsk8Q8H0h4OmRZtUehGa
59bvFlL3TAacynjpqSq1bq6a5wGWCZZKj1ZWrTvdq0FeHq5/xUy8TaF6CDBZzeAlDIEYPxiR/IRy
2hkOZIzIh3WAXqkgg6MuKD7PBIM6duW7YFATTL/QTRDOgoboXVmu0mQJMTbX9CRvJIrVCS3r9xlV
mfvO6J/hMiws3nNNj7P33Vv7NcLXKUXv81j8STn3W26wMMAzATCiM983LeBm29bFIJzj0t+Iur9N
m/hnJqXb64M79+aTAIZa1XipJ9IpAh46nmcId1WcLmEZZgJAnURvJCs+qlWacC794SQH6X4YgLn7
6Upt3a9+3S1k0LkgmEQxlCNdNUrcXqRMbu/6osI/RNjJXPLdyYhQ3tZTk31A01i+m/aqcE6F9pMg
+qiluAur8cwgTGF6shs4Tc8x4JybKcdg/Nji5Ov1t56ZPspkodfrUtITk7cuUTR161epeivFaKFL
ZoZ3itFrEITSGnPcN1rRVkEUN0YPAkAJhc8Mwd/rXzDXOZOwbcDO9wgOCGe5Up9gjKxNo1raeM31
zmT2a1bex03C0piqEL6GtntMSDmqaCykzrkOms7/rhcQk2JgARg+D/Vwj7IM7AT3sSqhfTXo7tzW
R5MA0DXFDXWxE86gYrEXCtbj/L/e9FwXTaa97hQFTHnLOnejSASIfXFTRpihabl/WwqaYtzCWMnz
2m+ZRWm31zVhrdfSwgSdmTvyZPaXYaH4gio658pI8LYXVoklL2xxZ4Z2imeTB0EuNYu3HlN+D4eL
XTqLexbfD1q00Pdzrz+Z+m3YunXhNMK5D9AVHldD1YSTfn1g58oOUzCbCiu4alrDYmXpnpwOcy/n
zlOqTR03e03rnlyjPvcaRJ6iXaiPzfXZ+J3vlsncBUeAEFZuK9hepknzRaqVT/hhe6uiV9eWl26u
f9rMejAFnnlEV2VoQ2FLJbDtQPH6dVcH5dqN3eRUVQupdWZfJE+Cuyyq0sq6uLA9Qz9acvQTQupK
RXg57sqdWfkoaFQLHzT3qEl8a6z3Ei5mGTaRwtlv5LXuF7g8KQ9uWe0t3TsHarGwFs313STeNb+V
hsY3MjsM1Uc3iZ4wRjsnbhHd9VG78IyZefAvBFroQNuW+8y2NDSKBzP+JKGrtnKjNt26bG8Qh14q
rs2E0BSNFomygrsx2FYQb/VTFbpYKQliKtx28WNaY9p8P6UbSBN5bhW2UOQ/hp6bNgknltviZYp1
y1Kjo56cZ7bqtsmXoj8XUargJKOp90JtDUiT6OSE6zEzM8X+BX7jkrAXG8ZESf0YJ4NaXDNKNeoD
qIr0gV5ttSpDAGMobsJaIH886bo4Q21ugOVil3HblRtfKAK8XxXDyhY+aW7sJ+nGN/vGEAqB1V1z
P/tahK5VicDf9f6aa3yydfCNIG9NJ0/g0KbafWBo0kOWIIFxvfWJTO7fNeEpCs4INEEZBodotz53
yZMVyvuewpyBuUSsf+dqJpdewPG6gsaFc/6NPTtCmf6mVl80FNHU5o9xv9eVPmr20krWDpEnvOoY
YhiigEqup98vHg/nOmKSm7Is1KgBuK7tDxLUfwA5z4MULN3azqWKSTqSddcRHAtjjMplcoiOXQjh
rqyTt14xTloRfLre3zNZbwqqcyEgxIoclHYp+8e2lJ6FoX1prPBY6v6364+Y6acprq5NqkBM4qK0
NTHHoNxCLzVSku+3NT5237s0hL5Dq+YBrleiW//AA/xRiqIb33uyCalrCjAAt0tbjU3/CXnbfsNw
G+vrLz4zvlMgXYq2j+YhG0zxqyzuFNRrUb9s8byD3ou/WJBWq7xt1M/XnzY3BuPv77opzaSoL8bb
iQwC+12s+ggTOXgLXW99TFwflHHFSUqQJHToUHTvbfDCr4UaPuHbh4RV/ef15ufm6GS/IXhWobUV
q3GaBGhVxscx4DuzPElQ5heGQ5rroUk0a3nuYX/te3bk2BYcfPLGxnN++PEhSBTEKKWV4Ot3nfDF
r5SVk7TYfyioDy0dsue+cRLuVSxbTdMC7AvU+tHAnB1j+EdkAL/oGLxd78aPZ5w5ReF1CHa4QSdY
51zuMZDonhHh26l+cF9F8APMG8tNpjU5e6D4Uft1BnfD85lrfQWTA/GH2+qiiLL/PpM7pQ/KCoEz
e9BNNM+yJ3j36walxuud9PE0MK1J0CduI3eJIqS2V6BE5fqZhZI0PorXW/84UMwpWE5RNTaZ+pAA
xssfaz15sxCe4KT8dL35jyeROcXJpfR8KAUszWKr/8wSlMz9jnUTU8JylxqL1d25PprEo2Z1mu70
Ak42jiIioYf0VSy47kJNa671SSAmkt5CZXICW0eEcG9J/qpBl3B3vYfmGp+EWRA1JUg8dCRDbABQ
PEPaLfa0JeDKTOtTlFxcQoZrGy+wRTU18bFuop2cNQsr9czcMSdhFaep6SVp5bPS5QjRZLBlG3w6
hoXsMPfuk7jKNA0JH8QvAABHh85Xvw5CvkQMuOxs/71AmOYkquB0RcXQmKjwov8d437k63tZVdeC
6a81D9ciVOGGSMEC+q2KEfyHOxDnh076Qt13c33kL+ihj95h7Nd3S6CMwklYGA232SV2ovkh6LaK
85i0WIXxR3NO8kOfo/L4WKWn3m3P3C/sE/DbDTb2iYOfUPyjxv5Z9k9Chdx3WN/VxotbvSSVhwmT
gdDrzygcZWe3dVHtquDroH5p26+F89TFX/3kBafkNU3zsF76MnA852kCQneeNGy6Sl+1nHAsQN19
+NrL3gYQ2rYoHOSBcmzTqvsBFVx0xIMov+vybdXh4FNmNh/RW9WdKd87wq+usXv5oVKw+kWwv1FB
fXnFIey2dX/ohezkhsZJKPAvTaVPfnd56QJvg+v9ezmbfdS/48R6179W7MeCqDKBVDRMHT4kNsp1
pKBHMnyuRLwS0j8Eb9S53TL4Q4TcVZ/dydKPFpO01KmRWFwqCs5FymQ7YpR+KCh+6ttpjkZuWYvV
nQNweFXD0l742pm11JykwFLJ4NMpogcVqDu6DiCMoEOXzlQenMA4Se4SOGLuUybJsNYrA7GI3LXD
PufaSUGyXjO6Q2Gg03l93OaeMMmIeHaoRlMOrt2ozIWw8V/MDuVcPbXerj9gJrFMkYKgZuUgQXvI
9i0l2rt+HqzRelHX11ufef0pVjBPvVoYwD+cG4vpNGghqoua567DsLxta2ZOoYJGLCA/H5fsZ9Ju
V4f+GS3GhyhsT4Yub65/xczCbUzyo+CWAwJSqXXWHXGfgBqSjObei2Pkb8rn64+Y66jx93fh2UA2
brLSN8/ogBUInR7JOdJecOTmtok0xQCqyIKHUp+iGq6SAhG3ksP+JWnThfVp7v0nQZ3VmM04smuc
w7hN7/KuMcf7LnLZkn3Tx3UgTG1+7yCwLpaadoJzFpoet894+BEmSPtKxlo36/ukVL+7le8sbATn
gmIS14gfA5IsQ/2sGp35rfZLNK9N5pm1MBgzNW7MfH//mjQTpazFWONc5dYWHMofYW4exVD+FQ/p
IRllmYrGOak9et+h9ev6FJuZxVOwoOOVAUr0nXLm/v+Tj9mhUaHYa/b7EtXr64+weP0PFpkpYlDm
GjXQW3xF5MhaCYr+R4XAXTb0h9xNtsi8ITRhmJ/Ntihui0x9si2qSzEgRsL23JbWD9Hqd6aOqlhv
Fk/Y9CyF/8zc1ifhPwyhI6bmuOdozWPRAXfX9ReRW5vrnTbX/Pj7u9DPrSBRG1fCyr0XLdvogyRa
+4lnZXeRW2Fxef0pc1NuChfE0Q1rCEetEKILV2k4bJH43TlVevDS+hg77THsspcKsXDUsl6uP3Mm
jKbQQfiaCHjmSnXGnSe5U5Thp9WLN87mST7IQ6eCfSBX58hHcy8AGhAo2lNsgkkzm+1t7z9JA3nQ
KA36U9W5jav9UAvPtVM/X296ZocyRe9pQu5mXdJV51EnVausbyS3XWDK20hWH8H2vV5/zMzc+heC
TzHVrrCi6uwmyVaPLXwE4ifdTxeW95mkPIXr+WVTdY6BdWoTts8osP4p63ixhv3ey6K9jEmwb8UL
HTb3JZNIx6WwHkLXKM+Von6q0+IgRqP5RLxQTZzJXNokxkNSUhanTnmOE6nbqiFWDjlWR6sWh7NN
69U/WRKcY6cbGkbZabiQL2c+Spk8NY/cxhJF5IKTIbrHVUtZu3qbr0o/+nrT+E8RtL0oVG0kS9mZ
G/+DYOF/GXEjCMcwuvELxtB/l7yENugLzqXZOXPk5Ks81O3Zjwr/3tD8ZCHSP+4kdQrV9QA4ZnIS
iae6MHHGEDpUyX3xjIjtwiwe3/Xfq5Y6Reu2hZznmJ8Np6z3ON62ePgcKwRCXq+PwVzzk7U+rlTH
VFsRm+c6U4NNmZd4Fhh1vrSuz7Q/jfEopZCRDFieu6VnleuMO5p+72d6tyT2M/eASWkjHVRPqS2n
P6lSgRpnJeboU6OM4sS7m3poCq5LVN1sXSkZTo0W/agV74+8W0K6zLy7OokwkIBtYQ7lcIrLXLm3
ZLfZ1ILSra+/+MzUnOKJ8wonthBvtlOQJFwNVLq8UoY82nvJUC88YuYDpomJrFNlZcnkTALBX7Vs
qlbwI35ef/+LM+4HU3+KIE4ay+ohBA4nX1PbE+YkaFGlPY4GrV7uTVHsMGvBdq0QzHzdOhmZowj1
Y13LWCBTr+jXtaZ4t11dqqPL6PtcIsau6qKONJxM10KHqULj/j6guLhwRJnryekRZWhy3wwA/IWS
GUh72GqqutLVFnun670584ApoFmtMWMa0q47BWpDomrb+Ihjpra5qfUp4hgXFK9s0Ag7RVq+zWX1
W55Rxbne9gzfTtUmOx1X6qo0C8khIho2K3TgT75qbPyoWY3LrCeqCMeX4X1rOP+XsytZkhRXgl+E
GUiA4EouVdVZSe/rBevumWbTwiqWr3+ec6rWKyVmnNIsDxKSIkJSyMP9I8TYrnnVHGJnK+1umTcT
jjw50MFhmq7XoQi1PjZxPrtpFTZEb0ydxU1NMLJTOND3gyDZ1fHqZ+SuH7lfqgQ4zF0neN9EIsfL
CtJi6NZfeb3+EUg7lLP/p4+Cd/dXx/b5t/9f7LHQXeNNQAp8fh63qIBU3bki5fqRDHG1cwSG642Z
lg20HtYrnmvWs9/0zXnkxDnpYfn3/iAsi+wb3gceMqLaFj1k7cBPtSMgaJ/LLTCmbYrI31PkirqJ
Wx812SMe585V3PmJ30l9EGOtNqbotmO8Eip9w0UmLRSBLusM+uxxPs4rPxeQEj6MaryWEKLcN0vG
WWGBYrxQBcju6xmarT0tvcfBB/f+rtZNPK/rdCJzZw4qfaKuLVweMnf9sDE/lgU2Eb2c5E7cr6Do
B1l1/n4Aou5hKFCzve/TjeM/BDiypeDhcm272fm1Upl9BcbI2Yh/tm83TgkqiKAo40TLleaMHrDI
3SFu23rntxv+61TcR7VAq68+ePrOjuDhEdT4W3ZpMX1K/zb93F8hPgchhmsLArLo1EE+9T0lxfy9
B+Hy1kXPNkGGf2URnRrtl+OVA9CeKBD4J2ErdjEg+NTwrHwoejX3+XhVFWneqWAurnDmfZW9UHP8
e36oP/EwK9vhGk0qP5cw/0dPzO7pvl1aZt8ECaOMfylBIdRfW+giICP5nEcCKpL1xtRYgs7/AYVp
TIYVCtbXvs7+mcrmUyD9J4jeQUty/nJ/BLYuDM/yIR2lM9yxrmMFAtXCfz91S9KC93qY9uVqfJP7
0tFrO2Ag/RW1dxfFlrQkFaQfwicw2JUbLvx6KsI3UcOL7KqAoPAOkqd8OfdtLU8kLMgTqLD9Z7Bh
QdMRquTfK1fM5/sT97pP0NgwW4cBmDWHK7/SqinOxTBED2sD7ZP7rduW5dbry01fe2VeADF8pSt0
6KAUAq8upuYInZ3oVHfO1gPTbZlf2dZMTDKPh2ZeB9pdiaqix8pdA4jZkvZhoVC2uW1uMt+HDfFN
YPISqrxUkFy91oX+F5I6V46mVThsnO9tM2asB5W11yvmt9dl9j+inj+/IdObBGi5Hwow+/vL8vqi
+/8pEbxYlqHWsQYtYg8V6gaIMO3U51to3GjdEk3+D4AMcGXmOBqLEY8nZ8gvPF+jJJ6BB9v1+Sbs
2KMLZ5HA5zMSNSlsGuf4HKQw91t/PYkGoaC/bZb2tTPnw9RdW6Y+14BlAxH2ltX1QxlW5xXafaNS
l2Ae3t/vzrIWJjSYUa7WGGKZVxnVv5tOqyRm0E7d1/htiV4sNOu7EfqOIerOK+Y84qSaP/hCb72B
2z7d8G7qeHkWkrJF8ZkLSCyEyWcE+p2LbJwI5ib38YzbttdmyMrnIlxDiN/Ufvvz/szYjNQ4CyzF
zCCnO7dX2hPIXRV5CFAFiZGNT8Aplq0bC2AzJsOdlxiSUuDKba4qgoF2S+yCL3dooIs0yGu9dvGZ
cCi9ucgJn2YIzhz3jc44LowZhYAzrkLXGZjG41L7f2YveEv9La4uS5QyEb3uNIISiw/NdZWQ7JvC
M1uafyCI9gym241Dg8W4TEQvUwFpY+krdOGfyNymmSi+7podkxxzmZFHrj2wf7hT9LH0yYeon36V
7S4O0dA3yTG7hkVLxSco3ObN9zkq28R3/C0KEIvdmpDehvZOHIRzc4UoJjkVTQ0J+Fn6ZwUmoQ3j
eX3maWQYz1C6uo0nKq51BF6dYKndpGWUbniEbQC3Xl+EpDpQ2X93iesKFVnoDvB3NYjJTnO7fN+3
ukbgqKuZjxyCQ1fNKUQl++bkKRcv3+3O3dM1QkfTLBEJSnCEqKCMH4eBiqc82GKntk2PETBwaOmL
qAzENY5vaszr0Rn5B+HuAz76rrG2hKNCLGOrvFZh9EOgSi1pp/LD/Yl/PShQE/tbhzfJln5RV9TR
fYKm4KX0SxBDAegAJvWNzfn1AzI1cb8qWwEf7GccV92CoHxduF/VHPlHxlA544UeHmhbNn6BcPdW
DdLrC0JNLHA8j77L8SJ4DfMlQ6wDvMwZsiCZ3WVrl7YN6jahL1wCvBcLBDJi6BVnw2NO5w9sXb8H
Tv5pKYHCayG1PfHP99fI4ttmRRWpSFECQcav0A/0TrJDWhxIQ76xZ9vmyvBtaMvOVc8XfnXa+tlV
EC9j+ROFrPf9j7fNk+HZK4QVs25E89BGXg8sm9dr3wtyXl0A78qwkEkUBmGadfuS7bim/r0wNVTU
weWkkGbyIQnMSJXQ2NmVxoJq1N9tg1w9BNtS1Kc3isCEBbRMvHphGyvx+rkjMl8hVvBpTboM+rRj
QL163TFv10MXBmvClHyOl5pD464/tSBgv782rxtWZHKVeJGuKwHh9tQrMuhtNhBAjoZ6Sw7ANhxj
IZA8XIHDqFTaQiIU94hl5Me4LoFSfaTQBaUQhls2jOx1G47MR4QqgqR14JUqLaF02Yw/GVZnYfvK
8iLzlWCMhQigV6rSWuZ5kjlI7HbhnJ/vL8LrDhKZTwRxQPx2qGaZFgMN/vGh8/kPiablKnS+/vaY
BPcjdJi/9e0677sDROarwRiPxahXIm+wIgKawVwNzSmXmm7p71gMy8wMNsgc1BDl7lIm14olSkky
XiEHGkbf7k+apQPz3XaNenehLZXp0BcXOEUqI3cX30pkvtuiPrLXQRhIqLoz/Wf0tRwTt3SHjXOs
7cuNEELmnHIHej6pbupVHWg3yz+ey+iHfRNz6/bFtuStuEZE2aTSgGv1xWmyEDh1QTbKlG22agRz
Kto+LrxcpEFOztDXPS+4jOXgK446Ak3XIImiYQPeYevKiB54y2YN6OVGRI8fkA/6UkHFHixz2foe
ssAHWZFdR1tw7P89YSso/R1eox+EpbnvzyVEzeXiboR022obR7dZuqPfQWUzhfJBm0jfPUAeYmu/
sEQ981GlClk+EZkBiObU7HcV8vnd0nkp0Kqf7huTrYPb2rwwpghq4QFx4QolmIgT4rTH0XOu4Ro8
7WvfyNqEQ5SXqDaUad+VMY5pvU6G0PWeZOGyjR379fNtRA0zyoSGPHm3dulcZDSJqzFK3AF8iQm4
A5xTF3XN1kOgZanNt4SFIpM95VOTBp36EwT991lUW7QytoUwzEiNxRKxau3TgFTnpe8/523zWEJd
/f46WD7dfEqIRCDGahVoXlefYt1BTnYfeQKEOP42oQCJMlTK1gjQlcMOetbfcieCnvwkEmTMHu9/
v2V6TOYRSNjrViKnlS6d+1yG9Ydbjqjzoq37uw3Baj4jrGO+Fg7NW2w3eZ/UN3kUlU1fpl4dZO5B
54isB39u/w1YfpCk2gJH2NblNt4X/gfCjgHKJk6Tlj7kmZM6jP38wBfAEfdNnJkSEix2qgnk4sDO
u6lU6iNooz42zrTh35bvN9NBlGqxFgvvUgjonsawvnAl/9m15GY6iDkQuAx61QK6XETPfQ+GCS+L
iiuFQvxG7L6Z6P+/T0TkNqoXs7/2c4vXO9GmgrX50XVmCsF5vGvWtCm/aR/IzLyKpzfV5BZbtOa3
wPdal8b+2lU6cn2UfadEAL/z1S0g6Qku46F15ZUXZPK+KNURyC0vAWXK2TiB2tzHiJEjYWppZtKk
WRA/VQM/B8J77Ob+y/2lsljBf9IBL+YRImCaFk7Tph64apunQZeLHMCp1pVNtLGJW7ow0/8EOYTg
JjiX5ioUH11STE9khSr5vgEY0beK5JQBytemVZV78amNZid6GBWOsxvXF8smZT6+uEp5wDjRNiXg
U+WzePB6NwNjXoQgKcrvu0ZhPsC0DhFjVJM2dUvH+TrOyk9BNrNVf2FbgdvQXixyyMBQQIF1SumS
qcTN+1PoVPuABpHJizJFIAEeRq9NdaXeuDP5QGT7wJmzgcC2ffvt/xffvmpnWcmwtClfqvjIXBz4
Ke+3ZB5trRs+7YbBWLQSufCwCvqE5METc9TGZcLiuSYnCuSJhM501uLeWxCIjUNyKbqJbiwZcR/2
mY1xPiac+y7U69q0aMEN9zDnkYzfMBENW4U0tjEY3hWCt6F2KatTZATSJhQXHvEFuE+d7XNfM7Uf
rp4Cvh7uu7hAm+r42Rn7fT5lJvbrOYR+6hi3qYPL8xvmZ8jMsWr5uGvqXcMuu2mcwdWUI6tB5zIR
w1AcKsU2TMdiliY1RzYWoA2vkdSIpaoPYomLQ+lshkzLoprp9gJPrR0q/7sUdV/Ldy577Mptt9Lf
w7TKT/enJ359szRVr2TcUA/4fAQ0nj+Dokke3CH64bSQ7abTZWznY5ip99zduY+Zafg+r2fagxs0
rbPu7IX5D1XoX/eH8vpiMDMLn6si0j2Er9O17o9RrM4gMNl1xGNm8j3PofKkgq5J27YEGRugI4cA
QoipmNd9DsbMbHvLIjDNz02DynjnTc/nh65bN24mr5/BmMm6QQshm9jFnM8rsoeeNzWnSTD+AB2Q
6EgIGQ949gXDZjt2G/P1+l7MzGS7H6iiqDn8Im8okn2woGGZgiRX1bEd9rHXMZPug3d1OU8OTq/x
zM/gTs8TwMM/Tu5w4Fx7iefJp8iZvt03rtd9kZnkH8j1+WWRCWR5O/YPeNOqBEpi6zEI3Y0ps1mv
cX4EuC1bXPDIpQVtJmBT1b9FhVz1/a+3NW7uP1XstKQeVdp74O2SmrRn1TfyeL9129wYm8/qCj5O
PTLgNJtPuAw9NrL61XO9K5fITN4PVN+UcT1rngpd9s84uYcHNvnDRjbO8vEm8UfeZPME6lqFc0tw
7H3+3ATqvSO3GLQsnmBKW62FCio/ujXfq/MY8h9V6b7lUeQdxqreOUHGsbGdhjYb60alpC+PMh6e
xdxuZH4shmOqW1HlMmcqEfjU0NcgFXHeRZmazvftxtb47f8XR8a+m7JYUFemypPdiTUrmPQ0uOX2
tW4cGfPKa5qgRt5tjuQfHAIeZbtP/ImZ/BQiqDQHlKJJWbx6ZzejIC6Jmq1sm80iDWctgSqJh/n2
sDA6SczzW8qzeS5p9/n+xLx+P2YmymFp64lWYH5MVdghwVOkMZHnBQy/XHkf5ibc4HqyDMNkpgBH
T9RHIXYdV8vf3aAeJEixIupvxEtb85FhPEUHuZ8YmcKKLomef9TBly7fSgpbvNYkpShKvYZOgGg/
9uyL1vMFDN2fm8l7bPZuyiYpRV3CiDypb2mp4cFt+KfYH96EYqqTkuonEY4PgdwCo1pWnN3m8IWj
Zc2Uy6YsedqOYAUi7LEjfZXEZfUbnPjPdNwqQ7E4tElSEQ2kJrkMZdpoMNUnVakrvO2O2dbt2zYO
w6XjmUG7rGM8jVSEJ+9q/OVE1Vuwz/wbtzQdJr0R9Wy2ZezFeHmLJ2hx8lTy/sHxs6dpLJ7jgm7E
PdswDAfvilUuxL29GLvNacjVO1kNZxS+fKdx8ybOyfG+n9uM2NiWuyGPh7xZ8Iq19NWTzooR3ABd
8eS79UfUCu08uJq8FJVyx7mdMoVbSrk+l1PTgRS1Gv69PwhL1hh8PH/brkI2WiA1rNKuzq8B0e2x
x0LMvHrqWvERZWcP8xw+toqe40FvhC7LApm0FN7ieLhL5E3KZfSY+94XkC89Mnf+gHKBUxMXG2Oz
mJlJTDGCczR36rJIJ7Z87YPqAVe8jwMocO5Pna352/8vvH6UYaBBE9mkqMY8TSv9Hvrife85G7cK
W/PG7l0OukJBMQLwwrNvUDL7zHDMb8g+tBz44v7++r4mjAULb9KIj1+mlfzMqThQ19849llClVmV
TnVEB9WpJh2b4kPlrBfdt1tcPba2Df+mTT0BXi6aVGZ5/IvM1Pk8BVX/775lNdw60KsoexYhzSOB
5nyKlJfN5wClDCDMrKtevLvfjWUQZr3qChynD5A/v0my/Mgd8UuKbCP+2Zo25mfxgW/NxpmnUwh9
JeqX9UPkg6Jn34cb81MyVHXrnuVprYh6EqjgBcTf34p2ltBgAk1C5uiJA0uYdmPnPdSQf35oxVw9
1Mx3jqi+AEVOSMXp/lAs4m3MxJg4SqLWAknhtJSsfofX1uy55Is80dyPjuMIqAmS3ewQyKk7A94k
jiQU43Ohll2i6GDHuKWNXsSQKBhz33HljYBCuYmMdYDC6J06LoCd/9163JR5V4Zwwspx2qSZOdjs
6FkGIIYl3vMyOBvzaDO422K+GIWOwf7l5nWTTmDMSqpmdpLlxmV2f5Us+6xZ4s8rCew3q2W6jOHn
bGHnAOqESshjFuMlc18ftyD8YgRKaRYTFL/hcYN8UVOXTDjszAJ0YGuwdWGymLaJnGOVN40qD6AE
67XfCuldtbumcVYe5nD+ULTNxr5hWwwjsGs3C7xlWEQ6o7QkqXHbScbtxbhNyP8//jET0zQWTDRu
I2W6DvyNLsocUtXsDYfQyP2FsHy9CWxaFhYOmcCtMlu5fmjcxX3wo3LcF7t8Y5lRDCMJ9J6r1Hc7
iryZ+JUHW+/Itpm5jeiFCa0rJ2DwLup0cVYGefExyYvhJ0Rp3u+bGWNdQ592AxfIdDAIVCQ9Vfwg
sk0pGouTmZJPEHoC7UeBNH4DmHiCfNDPzmmeoHsjEkn0rjcsZsKYesA3CClymTJdD/4R+fdyTXBu
Ft/2TdH/bU31uPjcE4AMlh/zbDg2gKNumI5lgkwcUz2uYT2RQaSQfTwNsnqHCpx3MSTbEnfZInGy
9WHEa69x5CIYEWm8xOcijo9BFT1UXXgtvfXx/hRZrNTUfgpZdbvg+SLloXhXFopMDz1KoJZPCroL
2df7nVic2ORt8vXkjS5QX2k5Dl6QFCLy1PuJhXwrqWjpwMTScAnhLV+FdSqGKDp2g3ijl7Lc2Atu
s/1KiDNxNBAIAjpn1iJtBrx0Ow42AMXlfM0HGSUaJwMQgDjqEHN/X309aBH+Dh1lSbGVqUpA0icM
vk+Fv7zJnVU/3V8Ny3hMkiuQ+pRCt45IB7x6jCT7phv+pBfnODZVWg3VpSnbfbotzOR4Gdw19Csf
exx3A3rTo03iNQ7P9wdiWfX/A+zqIXQG1QOrHeniwSU+P2oe+BvLbmvdSEq0HQnpKBvkM+N6Onpx
VR310m9pStr8zjiT+xT3oaBCtq6P3XdFzt+GeRsmLafH+3Pz+jsjM8v4JaIomA1cnJsJwD8ZzNPT
n/qlP7fNlHRcPsx1/uyCcP5+d5bhmGA8zA5SHwK5j04EX8SYg5HRrxJIvW0cYmztG5HQ1U3nhEri
VZmp+gQN+O6NaCQ9dKOrft8fgsUtTOQUYPKdcIeQp0XF33REfgWA6eq6+rtHkY8sps+iqE77ujK2
7gn4slnKSaTOor7lq3jqkUmtfPEcevNHv5fgrVIP97uyWLFZRF7Mvu6iTDhXkPrMGuUMqMRJBHiz
N+zMNmuGHaP2nTHZITguqzoBMvkwte67THengjsXGgQnXJg2AEe2oRi7+dJ0ceBmWKA6z77Fefwc
y2Hrwc5iXyaYSWQxQcYm4inq7X9XVf2UZ92HCkPYtQomjElrvM4GskXzsqycZM37OAHwb9lXG8FM
KFmIWcGrVMxTl5EbC+Pkuwkmvms3YqFtem4HlBdnWcet3GoKMT1d2/5uI7CTRrd7Sl19vj8/tvZv
/79of5ZjudAaCWCfiXO8hMkKbZpEdv7P++1bDlL/yaS8aD9eSIuyVbQfEv2xkf4zaeYv7UCeSgXm
tPt9WMzzP864F3203jqXRVnWqRxjPKy5vD5G005uVWaCppBbVCByLnHcLDS4gsdmTPBOuAUWtM2/
4cURJMM60UXVf8knBJ+zG6J2n5Y776D/JZtfzM3oVUWt8rxOq0hBXlp6GYgsuq3jkuXrTUBwqyPi
eANiEJ2KYwH58ySscGmZw02CfMvampjgoCjaKZyxtrEb+Uko1bc+DzZuuLavN5MlWk0Nb5c6bWqv
QH1KLQ7OtM44bJByYxN4PUh7JpgiilisirYnl2jQEDYuIfoQ0wfqtD9JTx4rxa9VvsV++bqreWYl
4+qNLBuXbL7wig1fWYjjTQ8Vmq/F3HjiADkzFN3scTjPJJQh0PYSBe/IxXGmX3XO3/R0/bKvaWOr
yadOVSt3yEV1yP0ob6LntXK3OA1etybPBFjEuKvQEFUfl5YWqKd3oUxSE8GP97/dsgAmwCKaaI0q
3wFCDtN8yJboN1nnf0ane3B98Nne7+N1m/VMlIUsIfsz5oxchmx6M4r22k/eYSj9b/uavw3tRbgQ
I0UVAbbkSz77j64OruUirvnabRiObYZuo3rRfLwA/FW3YXjhY/xpGrIzVuDkxxVK1KNxY8e0rfHt
/xd9aNEw8PVN7OIV9F0Xrh+DZR9ewYuM02NDJe8qGc/wZsnertALdg8dGA51EgdId2wMwLbExvUn
9BYP0Csf3hW030F18KEIhs+QMT/vW2Jjx1FzHYGwIgsva8/eNgMyepkKjr7MH++3b1tjw4MdcJh5
1Of0ElP2XtP4oVuzbyQIHzPRvr/fhWWJTcAFIGNO46NS6FIrjyQxIX8K7m+YqK3tWyR/YT5+pEHe
J5v54k63iF307Nit9bSxtpZHXs/EW7hc5mGZRfh0r/45RO2c6FZ/Kkfnsc0Z8s+o0+qiJ03pIwL8
7/vTZTEoE4ABGgjB8aoxXwISlmdfOVDYzZBQgajXuLHoti4Mx67wGkqlmhFYO/kRKLMfbhB8Z5x9
vz8C26IYPp1zVAg7/Ugu46wv3jA9Luu6sd4Wc2WGT7drEC7xoskFrBbzOZ+AKi8GwY6kn4uDC4Wy
nTNkeDVwTv0MxpL50ixzcMjqsAcGhnjniFFnowvbUAzPbtcYxFahnC9Z2YAkI6icY4Ss3MntGnWU
fbTv1dczNUG8vhS9J9rlMhSen8gynxLpbqZ3LaZkoiyGCsW6qijniwin6lKEpHukFejd5n7aSjDZ
ujB8fPDZwKdC0YvrFumI9yWUMx3jLPxw31ptzbO/Q0jcuYosoTNdAu3Gb+Ji0Y8kkNXF67NhXxA3
ARXAhzYhiN+nCxL5wRve9cURHKyotPC74Hh/FK/nsbzQcGkv9hs/Dit6CfmD0N0BkkInBtWK2v1d
x86B9Q9g07rflcW9TcWPfmKgkenFcqmlHqG9y8pHh8ZbNaW21g0PF6Ubtv2CgZQ5WH1d1jqH2onE
xrdbnO7/4BVtgOOLj5VwR62OPevao1eO3SVW8XxU7rB1dLUZleHcTE8F5XgjQ/zIhzMPK/8LKITW
D3TZxLLbJsrYud2h4w44ubzL7fGmSlqwOv5YSThvXLf+q7/6/3S+Zz6xxy1ZkSxh3gXvEcKrHyco
ihD+FcIiJ97dpJLISbhftGxPHVDnbUQAfGuSHLXeNdu6JFnGaD7Ec0c7fSt977LIZf5Ykjo++GG5
dXiwDtFwfU0gWkdLNJ/R9+78W4ogof4HkXsHrYYTCk47hmvHcsgjnmCsbAnOvbo2wfTlvidZrMR8
oe/KoIm7YZovhaD8g7t2A1KDpX6aGEWx0f0+bFNoBAa2jC6D4vh0EU4DZa5xyP8VRSE2RmBr/fb/
i/PXMlC11J2P4BnoD07l/GRxuQvs6Jn8NW1YTEEjsbPIKTpQ7T+sUl8QE7YeJm/bx2v2bWzxwOj6
LWAd+oKSnHeBK2QyjOFpdclbHPh+jnQsk94rN3KytpU24kHAuAtgdqsvUJUmiQhCdcyc2DmGzc7c
o2cS2aDQpIGOUKQvQ+f14F0qfk2dfOgj+vm+IVnmy0QYUc4yOrhiusQFfxj986rYBT9dCCFKT9Ek
32IOttiUCS4KSAYgTOvpSzyqAu8vXXYs5mCr3NTWuuHzlYsqKgnZ8AvUbOtLE2bf8eQ677vqmCiM
bgY3Acfx51KVvXqKUPfz1cfGv4WEseCuPBOHMfccb6sNGFB7gndJDxTLzx5uuQcc8MB8HJPwc9Ny
JA6bqTq4gNLnyepBOdsJw3jDK23TZzi8MzhLFgAOfnHG6HFeVZ7EdNnS17R4iUnm3y/uVEsZ6gsK
aoJk6J066Uv15LV83/XBRGs0KkBhcTnpS0nGExXuW9eBphAP3szjvKvoxTOxGhoeKOqpHS8xm/lJ
KJcfwL21VcBmmyFj0xej4sLV43SRLtMQga2qB9p7/IkV8z6wvGcCNsCtN4WMthPiIsEzvhih/RPJ
bONKbYkiJp2/ynQ1DMOoLwIQzoYN73NXXQQtvwwOFATL+AnAri3pAMthz8RsjP0YKw4y7Qvn3gSW
17gCi7fPrsMcgqVkHqKNJbcsignbgD5wMek87y+Q0UklJX8aSJUB4Pn1fuC1uJyJQ4CgdxW2NbxC
MVacm06Nh2mbqNvWuuHQg4iHbMiy4eL4eJYmjdSP9RDsq0jyTOhBHBeojOArzsFS9ck6F9NxHeat
92HbtxtbeDGrjLIOsRz8PH6RlHKF2IvXbpZq3faEV44IJuvP7fQRZkOlL6Gvfgkxi6QLvQcBpZcw
8/7Jab2R8rGNw/BqgIxJGLhkuuB64h36LpiOQRb82WU+JuTAVR4V3oQliCufgOJdhgc/oOFGRLV8
ukkB5NUazFEx9gOd9fIpdoR76dvJPd//dotnmXilaaQe6yECiAP6mbBwPZcriCXxsPpzX/u3yPHi
+BrXAOw5bgnXyudnMPWdJ5GnbN1XO+uZ+CQ41ijrClOvIAp06on2D7WfOTun3vBcX5Ziqlw6XFg0
gTxSN4nIl2AjTtvW1byGByMQsDIeLz7eoy4qDJajgwrLx/vzbmvdcNzA94GAHcrhUoHs+NzjEeCh
5JuAYcseY3LSyFy6c7tGw6UFeuRUZlocuvWmUI63eDmDLrbrWXgAcHPzXHZz1FcChUnfv2qK2zgK
cS6lZit9wBmQItOmqvdF5zkPYQlsUeXI4RkyQro7Fnj8O3YT3feu65mgDDYq2YS+N1xINTx2qNJr
O/V2YcXGodayjZqgjHERPldQk7woD+BfoCAfFxF96Ery1gmafQZhAjPKUpcutKhwMEP6B/XCZP4+
j7r5fN/cLGHEZPSHFjmBWrDG7Ytr9wAFivmI/9rEiehW/YWti9v/LyIJmQIQHBO3uwi8gToomZyD
6B2t5L6UugnMKH3eEHdAOr0MUYkARDw/+ze+hPvzY3FHE5LhRq4YwMgI+FYswYrZE/G7k/EWB4yt
dcPZo3gYFRlwkY/bavw99c36RERbPd3/dpt1Gjfr2NWRA6I/pAa88lA13a+K9R/LpfrRoYYjud+H
bQTG/gz+3NjB4wIOeLLtkorMbwtn2Wf5JihDQdRvKgZsQW0bQT0upFInI/SZf93/dMsRxkRk1GFZ
eE3MpssgfZagThD88TxQSc/JV8b85THQagO8ZXEBk7VNVk0ZjFnfX4LlnDlzwjjvf3Y8c/edkkyq
H1bEhRYjEs0CFEsyjK9tGQQbK/z6tzOzbScmHmUVyqecwZvfDUACnhoe6g/j7G3x/dm6uP3/IkI0
s7cgkk7A9tB+PpFVRaecTP1TX7lbhBev2ykzOYXIKifSexKlFHULZQlOIHyQLFxkW3iG162JmbxC
/AaPAfa2SvUUrEfmh8tpDmTwHqKUAN2Trj9IDhD2HtNlJs0QZSxfNRsBVm+ya+hOSZWLQys5pF74
B5BZbpwBbZNmBJAmkGMfzbpMW6/5hBqUP93gbYzA1rQRN25i66i47Oq0GEt9zjIQ5IcFHn/uz8/r
BhWavEITDhhOqGGzQxP/q0l3Kv34DXfHfUC90CQXWqQf8wXsoSnx1YWuDknWHi9K9z/+dUsKTVoh
F6WQpJmAuw5K1CZ21HvCifAy1tnDCh2HkXUbk/T6EoQmx5CbL0q3M+o2QBj6L5QWxreTrLayurbG
DZduvbplLQtqUNehlmudvlXxJj2obXVvfb4IF0vh84U0fg1+sP7kE/9NRvPvut6iLLB9unG+ZyMj
Q9vENWidECMmMfWoCXD3zrqx5QcBSPfifAAOMACxphNL9xSLotmwHdvUGB6biZ4VRJM6RXXmlwgQ
BlZn33rO3t03TdvUGF67qKKKqnWtU+Av+kOdQe5hCHaqKIUmqA10dTJcKmwDE6HDx2X13a8emfjG
O4Pl201QWxxIWaDWQ4AhotHXUETj+3xSw7KxTdqav3nzC6P0ULoz9yPo/Dw3BqXfcG3Haas+2rKq
kXEXh9gWAWcoJqYd3W+g+nwKZfDJHfYpKkKj8u9PnzyUGAqWV2kra5FUfQfO2uJnWBfnXVYT3abs
xdR0c9QPCMJVigoMvlwga1lEF8T/aR9SDrjHvzuIqDODHWUGstkP86PocNXPK4g63P982+wbHjur
tYk5v4UyPwuPEvxojzrO/oGOx599HRhOK9qYiyWY63SI1jOEx8OEzoC8onZkX/uG146RKptydeG1
c+edfKQiTzVR/lHLTR06i/WbQLYw74IgCAug4zlZ1ySPy+BfFB5WW/lqW/u3fMYLE3JkTENQ/NRp
twCpAyoklaxxu7HAlg3XhLLJ/3F2HcuV6uz2iahCBAFTwk7Odju0J1S7AwoIkBBBPP1dPqPz79s+
rvK0A5sgffrCCmMcmcgAGE9lc0e24UH3E9jg62HQ/EFl7d1/f4YPIHP0HL42Lyi7uBmR89i02FpT
zSZ5m0278+qM5cRD+s7WtwRW7PkKB7z//tUPVu+5kNDcpxs1fFLXY+2TMmJDWBo4hkCyaPmsIfb3
OpOeawgt8zYE/D2X81mMxH28gKRF5QXNre4+45h+9BNnOzyBxeiyoKsMLloT36eZ64vI581+YSy+
dyD1fBKqPnpbZ3u9jxw3kQDLhrRgGZDVTMVIMStBZZs06yfr7aMfOdvvwOmRUUUD2KCBeWK++dOA
Wr/EXxuKgKH3v3slQX7ENUepk43LVOpx4sWURl+8+XNUm2jTCScbPvbqe9uh9if/ZKcBxMy6/wzY
+8HHPtcPCm0QC9daaF8Rfkgz+j2V3g3vKIyKyWdH6gcB5VwvqAkS1uDNyOtGRAyfV23Jd3RL2MN/
77r3uPT/u570HNbG/LrVc2zUtW6mpyz1vWIOAnExwoewaLttBq9RL/s2XrKvbfNzkFvsFjGJEIqL
zkTN7TZJfgdxPlkG2Th+klt+9FnOj3G6dW2rwPAxOinpyK7iZCpH4d3CovWLT3G2zedNeoxCeOca
KexSijhSx5hkDFiQT5UvP/rwZzs8NEvstVDTu65t0hdJN6nCifQz0Y8PtjY929oZTE+gLYP4MSeW
Fyp2P+ax6wovnF7+e2F9dPtnm7tTrs3SesNHSGdReNR6BcRHPwP+fPCJz4FtPpRepaJWXLMmsQVf
/DCP6voJ0wGIapHwk3zkg/P2HLpmoNMXdWIBFTCrK50MJQnNZSc3mU8qqxLdf9L//OBdxWcpuXMk
XYLEF9eh0Nh7PBoK57PPzKj/afL/ZY+fQ9REa5LEYIR73UMIaWN+tQRwdiP3Hb1n8MXwhjcB4H0y
ZBdruBz86dsmosKy56GXB7UuhdB276LXL62Lc4e2xAAil/ooWke0q08ZT9qbkWXjJ8fiR+vibOu7
2bFh9CGOkDbpTsItIQ0Awpf2AAn/8msPcLb1p6WnvggFJGPr3sSFptqPiy0y4dfczGh09gyNmcUQ
DtAnqKOhTGi34+FnwlsfLeizmMK3dfM9ur7zvtHDYugr+gEX+5imZO3yOZjtzgvmzVXtFtqm/uIb
O4s1bKO9UxLHZEPoUTBySTL1CVf+g+PrHDC3wNKHesS011Pty8Kk3JY6FGketERXmaUNYBasKYYJ
rJgvff5zCF0QjmaVHJ9/cRnPa4wpL1Y4KH4tEpzj5rwkApNQDCBILiM50Ljpqmju+e3X7v0szigN
pw+NAvTajeqosgwOiYP5TNf0fXn+Jcqc4+bmdIMRjkOrd5QuPKRNsuWrVX31tVt/P8f+VVcxN0CX
s0caJPrlGJH1MPmflc0f3fjZho69JBGhxo2bUP4aITKoyKdJ6Afx6BysRmANO2vV47Zpc9gmc+op
39NVXIkvWk9hRvy/b8YHtELGELmCfQVnBdzI5wJuR/aYQa7l29de/tlZ7lsVh1CPktdypM0TIM5Z
m8O0y25fCxDncDVKamCDec2vlec1XTE7M/q5H9c++yQj/CDunSPW0lAtdIyluE5ZfdnH7NYb1eUQ
tHsxTbtt+WLkPgerZWGLk9XWUJYJwO2X9aRyNm9fnBWcQ9S6yZc+yo33hLBH5yLipyyRf3j3GVvg
g5TwHKPGhnWKmyTh1wzqUUHY/1qapssx7/rkbP5nFP2XCHEukMMZxLvaBHs4dRz4pXXJ6wF51Thf
b1n9+q5sN3ntMziepduSy4EERTSRPyr4zKb3g814DmRLwm3LWqPldejF6Q8iu7ot4Qod3ohtSr/X
tJ8+G2h/EFLOTe0WIMQbXFNcb4GZctfb7JIONvkEq/jR1c92/CzU4mUs5tdNkDJVAJBiXrfW2c9K
zg/e0z9Ui3/F2jjIzAa/b35dJ0NT6Hj8BTXWm7Rnbw1NPjm4P3iGczBEMofz2kwZv47DQBxiCk1G
L1S/vhKv/POLb3ZIt3XYvJOBKeyNi2tyABX/s7HX32/dP0dauB5QrYmRFH5mVl2JrZ4OXtB/Rpf5
+8v3z8UvFHORFnJLTyZa56IXcQhRyQEOwxDJh5jR+Ml5+vfN7v+DTv/XN+56Q+Ti8DNkMU/DFj+P
ZCtX/alR2kfXPzsyXJOMJKEuPY1yNRBh9BxM46XJtSSfkJuyv+Yb/jnoYjSOBaRZ05Pfprt0BrPJ
BealDb2tWGv3TQKUUSiKz1/37pNj5IOHOgdipJa0OvVBbg8ic0Qi9eiSWJVtvM2ffJUPltY5/CKF
xAM8eGp6sqMf7m27kcc4DD+LGx/d/vuS+9c31wPx5Mp8ehLbnOaRdHIHqHD7bYay4vOXdt653xIi
rIaHPAq7Po6b+GkmQAvfUqnIZ2Slj57hbF31vm/rTmXbCRo0XlS0htU/rVZwzjGQkv2SRkycnc+x
RISxcAPUzWnst1/QM4ryfl5gBTB8JsD118fAD7z/+b8+haf7dyCJCU7YchWOnxOn477v2y9FV/8c
ROL5XtB5NY1PkFl+0V7/QMavIYT8c/gIQYkSAvAJukWTNofAmv0GTn3R0Kz74i47K1K7FFr8iV7j
EyijMFJMMsfzaW66p4UH6SfB46/vn/rn1lRo3PKVI985dbGTp4l27IJ6Jj24WtafQKn+upfxid//
/F+fOPQaCcdfEZxmvoUnBKoOSzTbvvKS4uwcOBKzmUSzlvFJj2F6F6CZcst7G1eiM+buC3sZP/Fe
c//rASBwBn7tpuPTkqVZCdNtfaO3pP8sy/hr6Y7LnxWjPtmkFUtHT2G6zMkDyKfp9EihlNDbWma/
TEJNc9WFg/kGJ9HafvvaQ53FwM7KruW63k4LWWFQlW3Baajr7ZNv/g9k/v+luHios30dmtnwkUo8
lPCmPBjSU9rxt1qa0xzSDj3K1Bad+9G0W5P7sn7kHriD8Hn70bXk2i1NDfFcQEWUzVdcpEFQqFPx
mFj7ZGn2zJr6R71A6alRYX9KmLGHVQMrhCynwxkLK/GvvaSzpcvg6aDh3kZP41qr5dg6N6ljhC7i
l3poeE3h/y4tOjZ62WRCTnEzgFPSxSjDRBo0X+kx4vJnEWSaHGn4RCJ8WqV4EbyPlfMoace3/34/
f40euP5ZAm782dEZ8DyoZHei6NE5vxDOjlUc+eyTn/ggemRn5xxh2rHNqugUtDWB+99CD8AO6E/C
3wdXPwewuJ6GPhxqw1O3AV6fm37LimZJg8f/fj8EgeCv6RnC31n02IZxaHnA/ZNv2LjfmIx3OEd/
4oNUvozSHRbWHyhOHvssEXk/agWHgeap7cOXjai7TMqXMYnfGKm/Q8BRlJTp09bRI6+zFpr0yU02
W/86ytJL42N4n00EXb5wIVU/sFtMXL+v2dIX6UJ+iwStF6ewpZq+H3LYEFZErL8NiUs5DmXfdS/9
6h4oQZKt/egpGfqm6Ov1amlpoSIPkSJ9mlh915mhyUFsfexGSOy0fQUHl0fC+ju/SXn1fp0kTPZD
7Zd8kyUj093ghh9enAyYryQ/FEjo0h9OacIv4EO5B5j3oEfzjdnoNCWxzjN/2hkO9H+PopixUsbD
PqGs6EA/BNvnIor8LFeUh/n7fbN422A+kMU5zAKSvIEweQ4u9OXCoaTCazRz5c000RMHSlvCiFwG
8U2tXZQDybXnMryc2jivxXaaaVrV8ValS3Nk1JyYcac+8I8gxD1BkypvzQS3KJoLL3pcZ/pD1eM1
DOuul2i4NaSpi63ZbuEud+DdwoqMq59Zy3bvr1d0pK0inT6iQIWnXSBFFYMgMqr1JsPuKRoefI+E
Kd247VYZXaRz9H1AGzdOl3sVzC9agueXxkm+NL4p/Hqby14NP97f9CyWW4DqUE+0/NsY9Q8+UApQ
bzrATLGijZzzcZGHKU7rXd/rG+X718K4X1imV0xGEwANwa93KeAwXvI2yZ5mraEPxHda6iquIVdB
tl8pb3Z944XFgD9UtXcBxEVO6rbOm2nGIMVJyE1w8xB24L9sG7n2BHlEGkRzMMB+abYEeZ8G3+eE
qRs/sZeEjPMlDYNHPxNeBaGiERdyXi4YpbuZh3e647fEcTgtNEF8mFXgVSAlzqUYCC+lCobboU6i
HMZpYL2YIWn2OAF4kQyL/YaBxFGZztyzEXxeMCVuomW91XpoT63tYIIx+mNlYcWIb9x9T3lC995G
waWBkDP1XJv7SrzGrU13cHctu9Xu1ikoKVEPACi5XOghKPoh/JUpUWXOvxW0vsck/XfkYS6ZAgOd
AyuwkzghOmiXeVLYfe28MJ+a7uBvQME4CU050/sX4TwfYBtZZNRDFyjzuleIVDzCckvmJKv3zkue
wC59hqVgtE+E2gN9BYJyIh99b3oaW71fYNqXB07cC9ADys1ktsC6vZyC4NW9U+cTeRlyUZBsrGS7
+RUH7r/QmX+oIdWXD5LDVaPTZRuNGLNRealsrMC09uI8IGQt43RgGEmR+0HVkMhPhnyi9gR9Kgms
VqNyYukJ9/bSUqZ0Hiw+blPNruB+kwvR3frWXgebCMo1GX4NPn8AeazOuQihRTzyGzmFwLRYeHFN
FACqxAX1SaPbUorRBwt/kHsfDsRwFH9zenNFEKeuwChV5uvogqNCpMyDbfnzvvDmdH1g83xfN8up
nxrEM0G/gfLlldtUHzyd/IE0si2NgLsGoEN5nAYn0KZeYl1frCp7SgStRN0/epAZBqe6ROhoc7kO
47uIMiQyukuKnQgeQ5qbbv6Ff/6bAwhQ+LoZoNukzXMGubwc1TaE8hOLULGlWb66CZ6u7GKwa1rF
fXwgoItAYobrMhLqlSomSyuHfd+kOg89ujNeuFvGsQyTGtGC5OGiDl6jj642bd6M0IjaHLpogwfo
uGM+e7f6lAezxVcLcUHuUSFOLIRtqk2mU2azotMpBABJYYZuhNTwUHpbd9dt/Wui3EPAzcEPDUZE
60K6fKNpUGj4u+appRAUsPWhS9XLVLNDkth7tF7aHCV5EUaNySXf4kMW6N/+CCzpDNWPqnkP+cly
mtV62SigWDqgb9JmtldxPFymrNM3G88uQtOUsEyqgA9LiiAjV/UaZqUOoinvpP8jCLdXDFAK1S48
j7tMYQeTF5De1j0SSUxh1QrVtZRFJU3nG0sHH5Ehu0tWfjVm+hRN/mEVLctrNVVNq+95K+/6VmR7
wGxT4NU3+CXwFI7c7QHIRmjZLBUl0NBzyU1Y1yKn7TgXaSp/JOHYF5Nsg7wNp7j0hu0XKmGVW7ee
0n47xoJi/3fcwicbkCPTeUEJDKY9Smeae0xE+T5WOBP4sFSNrisyu2PKfXNLx7AcqYvuI7nlhoBW
D2KAeJ5qiZ1DOpLX+HB+El43WfIIrvd1iBYqMIZEwJDGboVoNTn2dfxzgUBvzkaZ7GYbz3ka2yfu
YDjm6zUrhzBRUFtVPG/n6cXXU5Azhjjm5GCKcN04jkj5O/Bg4hv7xB0iOLse23ClBRFjpZtUHkLf
U5X1FlKOJghLB8bk3m1oWIdecgNT7eACCQK2HmwZg/DKjU0ZTyMtgPa7EJnW8PjO3gBSPWLnnTz0
DOSc0J+wMYuqRW31rbKQbyfD3B+ChcAEbg7180xnfdl0uq9AgsJqFb6XS+MPj7VPhzKlCc8BJBNb
LiHRbnJvjjZbUjlA/NhPIDsW1BAh6cV07RTKillGiFkKmPxyxOVlBYz+qMAtFc2NWbZ5N1i7HgkY
LF3RSjU/wcBalLVJSYswoWDA00GsvVoyoR9ZmiAD9SJahjywUL20PXr0Qp3iSG/PC4YRuwDFVMHY
6MHMTHg0l6FCWOsH2at8WaPot6gbaBwnXVwOfeKOYvHlXS3G6U6BsNNVMBrqHiJAqHcwEra3QzuD
nuURbX9FIxHPdKDS5WHSuqPj0xKUPvOjusxYBzJJM3F+t/br3oaJPUSd64qYLJACFZGkOJCitWod
M09NJ7qLuBXLoR6C+rcXzv1vXkPWCfwmyNJvep36nPEoKZux2YA75Brm5rLX1OVEJ3a/xKG+zFJP
VCPU3/PRm23FOI13bOjIziJjPUF3WVTJVtdXUpC4Iig/9pCS7H5Ec+TdLFk0XmcDhjeAHoYwsvW3
iiXkvt6iNB8aFn6P2jS4RSEXF/5cI03FbrsDe2DJ8kX77bcF+WlBYAr+LtIWPMGgeC1NbwmSpXCr
aL2lYEIGy6XTgr9NGRuLduY/yDzcmab/EXGC7864V6CoQMa2urelm5Zd29Jw3yzyIQWbN0ertn0G
YKLd+Rt3xZAaWQo1syaniyE3CyQk9nBskjnCHxozkaNFM9bNQ5jopYCoNZMXbdDBOMrBTDHfZt+V
3MtuRNPzMmwdcuJ1ojsC2N8RJngqn5kLnnhr6WUHZcwiMPp3uAVH2DSwWxOBUtKMycPkhjc6rNlF
qpegQDLvkKWv9A80kVTeIB3Lawn8ugZ9NxdLjUXXhSFipedfha73ckBj9c7WY/sUAiV5MqBHXgxZ
GKA41zdeENkcWMrpqBQ4xbpesqUMmzrG9lX9CUzT9g+DM33umGM7vbZQr9X8iPuqc+Nm9RTWLrtt
5y4tEBijAsp8ag/ljfAKag/zc0ssaSqeZBBBmd5HBDPMnHZwWyLFlnKKGR6cLOOxwxEDjfFyrA3G
LcAR5rIdpyLUGcJsMNnX0QyiyDa5QsGKqbJJevUqs+RnOiZrsfRuxv8Ksfa3KDpSt9445+JvEdYX
5GtGAZZp3+7Dhd4N0n7zmbW5vwXNE1j5OJQa+YYVCaWQIG5PgfSuk26rKzuDvRPB1grviakICj42
OkjIlBzCaHRFWxt+GrsYGn59HBYaN1m0ZPQL6q/dRQtiFyouactWA4HnbGvKWIOw25IoKSQ3BJIw
kSiCEHn6uqb0EKj5LQI5dk9qc+tG9ERl2wfVACwSEq/52QkR522aJDsLGNMUI7cfuBFlrNqugpxn
c0xp8ChZeIG8dEDcGeqiSxb9Q3Xxmy9GCf05CH82Q/odj+hdz8a4vR7Xe9S/Y858v80h3HzXR5hx
R+ig7a1ky287zV6lp+h13nDcN7O/fEtXPQDkBy07NEnaMmTrck+2OiyDBHBv9b74ZciSfBtsmMPR
ZC7GLliLNTXo/uDc7y/TwSF+KZ9n17Vv173Pxte6a3XejpEsrBoilHZk0Dk8XKMCiWFfeFj5p9gE
rJxqHf1OajPsN46cehVIzbRRdtfBIPNAvFrsFDRBy1HBmS5aRYpAGUSVmCygKi54g68ERFT6xV62
3PByZTTGm5G/pxXniA70pdywc5NgehAc6YQZbHNYpGyPi5qXMhril7hTBrsN3JEh1ygJuxJ/M14S
UbeHoGkfm7oHbTQgc5LsYScYv1mU9ZeDm/u7ia4NUnxJdwELvWMM2wzkfoxVyOJ+++p9TJQ1Wzn1
ETu6hfwU3kAqBeRgqcQcn/p1fOmiJQZDnlzPWAsXCiOyvAe6YgciuMBKSuBdFm8/BpeSsuYISm3N
+Y6igC7pYueLAAOQuzY2SUHHOobbpm3gI+WjAbLM3t5Mkl7GNoBdweZttx2OxFIGYv4jpNQ3Akv2
evQgm5cPtSaXciAI1XH8rMa+h3hiiBq8W8M9WYeXyY72QrYNu2yJmV5VuBi07Prs3rO4pqXmjcLo
rph60LZ8xOG8S5f1e0rr+oX6AHvqXvBqCdl9zwJVouJ/6od1yNcenYFeOtfeTmPbvMBINAp3YwPx
7g7VRq0anoPlNJMfrAu5hnwBkmfPVIEFw/BVZ6uif7xsMwo9h3TxfuLvBL/rB7WYMfcN8OOHSKvM
v9ycQ9CP5zirhpnS3Dbh9OK8wVxNXb9doQuMDLUTMrkMMLu4IbXrrkIYFzZVNtHhRIaR3gC41tBd
m1mCaIas1m66L7aM0GJOtK5Cf/b+DDPA3xPKr4fVTr45ZN76Th4EygGK/2SJ8jXkyF8Xu6FYB/dh
x81U30CwPIryNGGoFXDCwsd6NLNf9XWQfo/jWptLGBIEvxdJlx3hbn1rsxXXWgTbKgLS4pCHqp+G
fDOh3U1yWZDdTu3R4lHrYgwmfyfB8EI/MqUlXxc0LRIbF6OXYntihlkx2H+UqJk7xO9ozHvojt8F
wQLmOqZT+5Wlw2Fzoj55xqh7SkmmESVZ6Oc6pIvKa07NI8uoe51wuELda/DRV/ATYfKkSdYrDUXI
IiQ9BWrNk3HpW+6x3A4CdIwATL+i5xaSan29/fZRFx5I06jvzB97kSdptK0Hr7W2lF1qqwipI3yC
Bk/MKEwA+1MzXICbQPhpLmnk2Ysm06hDYhaZ3z7vf/rh2OyizP1x0CQ/cq939ykb6Lwzyej9AqMz
QNLlRIPWNrCEPyNC0xsdZLHJU93z583BMWDapvZJoAq/6oSpJawbcGStW8aOtm54MS5znHMOMado
CrFNoa15lYxLv8fegjaPTJpTO/pJTldVX620XyFXEUzZpWuQ+jZo3pSyQQnR+A71U+JNQbHiZRZR
F0elhdIMMNj4SKcNqpO3MwmhEZJ0rOyCjgAbtUx7pHMjbiLs94tFT1EMMy+XpRVItDMNYU9UgO0l
JoloiXiynwvbSPKaGdYeBRzukH3VOOwBH+rv+znL7tOYdPs2WPpdEgVZhbA+7OHORXI/7dzPSCby
IkoIf5XSZIU1BoX8UrfzvWtdmmPQwS9QxSOrAGahIlmiTq0b1l8aWd19Juv5yrnOg8nuyK8QKEJ0
jdxwQTt4HA18mA8T4mE+cdHfMW9sT9pPvd3kmOzKxTQyvIGcHEQDGrhFjMz98gOvgyd0GuyVJutd
5kfpIe2Dl2FkHTDUYgYyjY8nGc7oNjToURk28NMa8OVy6ev2hExovBuheFnSwGtyw+b+Mejn9r7R
YXccty4r20XZvcm88AYVwVL6ielf1YAkaBgnSEaY6TZ2aJBxGZliGhX5qWAOVZANxzsRvMv7yabX
VEH0rjaRV3UbIgFXLMvf9cZ2etuWHdgKODKUQuOuRaeOU+6VhMxbwZFpo+uzGfQhEl5JkiyV4NOz
RpS5CTcz7oNm9MqOhr/GOcPJ4S2YxjCvjXeWs+CyizOqc7Rj35eGDS5ZwP8sq/VzlUqgpFePHYdg
TdH5Q2pzLYAX2inWLBU8Rb/7iojbaPZITsEMvSHR0l9Aw/wnKtY+ByMsqfyJOTSf/CdIQ8tXEqke
w8amf0C8GO84Z+x2tsFwqpPNe26pjX6nJCG3DVQUMalH6AvGcXlpeYuQjBxnh1mMQn1XZ9fZ1sL1
atUoRDNYs/mw3cmnNloeYKAXV+Fioe/brObV3xh7bhbnXbYudhcBIOc5c12c6wwezjFmALmaot+9
0d3en1D0RKOGdnmqAmgERv5egz0OfcJ+eUPZhyaztnUIACnp2UFbg1Ylj+pDM4fefvT7uQR4z+44
lj46l+SJ8jW7clN4pwa2Ieed5+BmCgaXezUwZrNs2wIpDEB/Qbwhyq5R6Yt6LTyE6yMqcF10AXkZ
rfJzJNbPchMooo1i35Fg2kINk77QUIW8MLDlrbA2F8hvRONF47GoGr2YYaNEG3KDxb8dMkp2mwym
XdcwjhO81zj/0ZC/BPB5qnDMx4/OExnO+jU4Ng7vulv8Gf8E9fYWqG9htOo9bExFGXFvLKCS4V/6
MNPlBYTS1usxXGOclSIq18jS91UYoyWKhGSAhlc+T32W+41ed2pF65laPV1mSb1UQS34rQc15i4X
m8e+z/OEw4hOrNrCJkOvqRvQum9ptIOA7lLQPkYbpU/GkjSKKvQSA/Y6DJL9RAkCc4dkhi8PqsWl
mgXK8SBkOOU6iOoHoCohb+Tsl6m96TbkmIuMboVVMnfsJpwhAI50id5jEJP+9hss7wFfLG953J9q
eM/9QAJA913SrieehHTE5KVb3wJfDQ/OmuVJL2HD8nBQ/jERHaYeCzrfQ9us3wazwPbSdMku00re
B9Mmd4jiSHp7JOgHPBGranSjroam63/7mLDlDjnNcxdN+lGkJL1daIcmSLvObVnPMWT04F52mOrN
/57wBY81S0cwTcggxlLRjHenZBjUTTghdOSk2ZZHr27ln1lAnSXimX2QDRvzOjKsBOR6yC0Mpb7N
o+VXIYnbZ+DGx+pdVeL9iB5FvXsH5nzLYttecoyRD12TBcj54NVWpZvEiwDbfNVe3JWDXUBoij1I
OSwWR4FNVPI8C+n2TUj13td1eDuokB4XkUqROz9lF5nk6F6widTdgwe5uq7kYUy+YTcv+xW84a7U
VExuFyUpTngXT4f3C2IsobBMamvuiWSIFEtD9hgz8FsVs/5kJqXKyao8EkQeeRbai4Vu6y5yNv4t
wNu9HkiP8sCtyx8VheQENYp5yZXF1OHIiYc+2lTT6DLrzVwkugPyujUAw6ixNbQI0z6575Ofjqzu
uq3jtEglgix4fJB5lp0oExVAmnuMLkAcvgnVOGI4NgrsBqCHt3W/2uhilOFF67UPfGI2l2hwoxF8
HUb1N1XLne2TUzJFPRqY5psGlTJHZwyHUoTWMI6oSa5NETfNa4CEHEnmVpA0/i4Tf8eS6JuMXdHN
3nOGbY7Mix8X6p0iZGHo8Z+yCbOsMdmFKTltw+S/V4aFylBzI340Pkaidq7Llk+XZoRuCY7bTgtQ
C9omqlqMA4qoDvJ4ItiHpmz08NRqWUDVE+U0ChEh5p8mDF9MS09UQ8rV9wsn7bMV+thrc5UQWSyz
2GG9lVG7HqfUe+A9GIMhkfst8JE4kcoJ1Kt8PmUdZmg0Pb63ilep37yhW/JQmu9eVh/GTlZGr6ek
U7frxnbdrI/1Im7GyKNF0I0YHHsv/8fReSxHjiRB9ItgBpUQV4hCSbJYFD3kBUa2gExo/fX7sJc1
m53pGRIiEeH+PKI24+tkW+dYNg+GWzzrc9EiH2aXYlF/IYj9izP57JjKv6RbKaxSSqGuR4aHxfAr
bXBOoz3fbOYpXKxaN8hBjd8SW6EfJQMnxQYYGp8ojE8mR/84y4e7KVcmR4Sylx+t4ZxH136Vo+Xy
LJXfuYI96hgfsVL4liB+FhOEd410ixCwyaOIyi82YfsQaqVHPlTxNEu51XFD7lhakcrHtRPm+xwn
p35O/plmxeq0KVQFRhhYr/RFt0SZK6K5s69l0aRRPWdXx3G+9Wz4sXkTjxToHcsBuyejJQGz1b5s
h1PLHliUZov61ZnJ0zo59Y0xB2PCbHRGsv9JWr3CfaXjXOI0xybZ3sktNkdKuphwIX+wb5TrYFUv
aZMe3M75YUy3/Ntt8tvmfyJlqX9shwkdwvjq6u66PwQg9AdnpbjfGP871U9KizfkZvW/yjCPnFq/
lWWhcWcqc+2qIf/JcOAlilMqKIm7ghHiHGoIhNRdjuTUAi3NH+voku8iNiKaYNTUQOMXrCzN1wst
KDbaGo2aCauK6bAlxqpp8p4muM3KEF+Muf9KSRyy4d64MwG3wqKl9lM5OUvahNGt0FMLjZLe+d13
2rHkImQFjeyWnsaxCdrMYMh6btShRsTrwCaM9ZCJtgFelR+1ldytAo9rrnSH1nSOo3qoPxdFj7l0
yxufNdZPtYylV20x+mpfvTZNr0RCn5tAddgfqCVafxqHUsUOLx96XVghL/dJK8f4YJl9FgLgW49E
NK8I0Zlf2BZ7Jkaho+HwHHHBqjNv2OgR3DP8OFvXYJxY4Jgstp+qzvc6LS92vxyWWr8mmUq5binY
962/JEagMuLLAwIkv2SqYS9ixhEar7Vj/pXKdFMUABP4AKbszgyoi492bKcnbpiKrYd8mGRo+Gxy
r72pV/HC61pEg0jude6cdcN87ZPh7gj9IpLll7ppVzNzgp6iFkkvHdnupqK0Skd86+nSBhtfgx9+
o2umL7dlXkPdbqJ+G57WuEcTSnTFV7rsr2nT3VjVX61vv9lvTKWbajKCp+r9Gh3Oa9I6cvEKM6v5
mar4ocaOhQmm36qpf9ZWKz3Kuf3XrK4e5EuN4ypVDtPuoTrdqZfWlZd28Bt0rwThw21uVjGmV2ep
X/JiRCgYq+GkTQz32vo4Qo1to1EZ7f8/xAgOH5vRXyapXTSVseOGg6o7YJmulPFdO/ytFubYrdp3
aeihKh0+htqeC2Eultc4MHRapl7Sqg5l0V8nLSne5mXqg5lzat6BXLt9tfbgbFL+DI4KvKnrt6Ky
qIXmByTKQdOVF9MsL27Vfo5NeXOq5MTiACvSOwfpPS6agEUxbNwwm3M6VtcYbeN5s1N/MBw/2com
mBRd9aZcPS0xWy745GSIiOQZ8CI90TW+IWQfMoAjWxF+qzWw+K8tUgJB28l1XYeoGKv/Mj3+sWok
wY7FRKKNshlheB3cxBsr0wgyuX6kWBjoUKFYtBHHiKZ0Zl0raoFWXOKxeS+2jUq+VgOnKnNvduY7
OR06q+Um1fg0G/0dw5bv/+ZwrHLBylqwjnCZpxCz99lJ5OvQlPe2Ll9TNrV6Qh8sb2HKCmqJ/FsP
0xpQP17svjdDK5Oat7TydSuk4s2FvUUUoPa9tE3MvL4Kl5xzySzxgHIgNS9r0s7nZLvEQxZivemL
x0bKz65esiNmMFNU05DdzJeCrtubB1H6Wba9atmGpZG89K32Oaur4rdZenCkdkvc+WS16RHAkeEQ
fZTuP2rpal9UNJQS2euaUQ4wyT7xF8W85q5+EMXUnuc1AW7IsP4KwZcz38SL07RBFzef0rSL/9+t
FgbJT0ROgrBM7tI2h1Pnds/21t3oRza/Lq2d81c9Y+Lk5HfZL3V/Mez1pU3KX6yAGT2Fwe2M2FR4
WWNMWKV1/BbE10filyd9Khw2EDnWzU4rwqiuQTiO5dReWuaV7yQCxYjR2YIZYEp80DpAzs6YP7Jx
elOa+lDFm+ZlykRpUU5/lNT+z3aRS7s6QxKWAn3JEGM4mqtL4d/+VhdsAe7GR2ktDvIIBu+8WH9i
O/GTYjgYJT6N6YZ0Wbek7V6UTFJVy/otdvnaaHbx27bhw13XZHbJyAZXmV3djSqK0rj0C1n91tz1
0SYcENX607jmy6gpX8UEx2A4D2e1aurN9SmVWYcpMGCbs/GUsr0+AhJGQ5IsgePUVtiW2z83HXZ5
7gQ3GVnT+JROq+27+niyeSdEufZeo+abX6bzH8Lwu1lufJlSVr5NZPluLe0/RSrJqS1q9zgbbNmc
KAHzSr6g8HQeqvDZjrd3a2qeTB782J3bMHfUDORl+LWsWEbmYLyPBa9IyTPkxZOmHl0+8oGm2i+b
quC8q6+Y4pHb5B9FLuEj0vSJrDZtsyW+Cc6eik5/sM3oxy2095Jzy5icd2uZXpnEdeYo5ePnoMdN
ZnOIh/XPkKm3tJ4eRixQ0sCIutl+1lvEc5Y/0AnVFLlFS2HVKNX7Hs/9bgfBOpZV10O3a98tV9ub
Zs1+HWRX+0Jtdd9ZZXJXx2QNNnYTBqWKm7KqtMOFmgCKVQlGPSLx6wYTFi4MeTjJ1MnPYhEHh92e
nlIZna8plh7MacHelKGMw7617wYMs8/iN3y21vwlgQZvBtqjZyEX0x0U6ORUUA61+BiQ5mHXcmGx
PoafWntKDbPB1DfilAjcbD9MjUlcfAt0DTlVozx3INc22+pe6KBgYoVwg6KtjM8thUpxs7n5XACD
3+BaCgO9TlmwTysiMGmzNX8Ay+QvhK04tMs6CROrfiti53Pjp/M31ZyfkSiKYOnb5lzonNR9JqGy
2pE4W52ACawqKMnMhzjTloeG+HOvFH6JOs7fhZyeptZR7lZH5Vbz+GKJ9D4AenxgQZlznBItDVk8
UQbARfa54ItjHiZSukEJ1euDtigPNUFuZBWCyzvDTBZ1mpsDukrDOEcuKdZWd6SCtV4T2XZnRsZo
kdXZ67mr5PzIV44ECp/VZ1T8/MYynu3KWMvtgxL3uUkQDAxJsNB0MeRN5lBENV3em6UwTYOxWHe3
VD/qtk2uLRsy8JmG4rlDsiRANNqYb/NkRTJpaLY682celkctzTyabKo6rTVH1rHmBbvF4hQ2Wvtn
ZF2FGzGhmKhN7smUOsBmMbWfTeWPOrfXLdtmerAJfatUmlNNxX4TMdPcc/ryY2XZKDdtOUDgFFBp
Q6JEGiOcOZOUR9xifKFtXNvYfNFT7U+3rMtLl7ntIZ0G9UXdRvoPQIOwMkR1yFW8KimoiZqyT+4d
FPcpS6v4y5nz6k1TK4gyUSdRWfXtsR7YTqgOpJkom8Yw60mGSFcxI2YMFX6aayMYF/5QlddtVDJR
2BM2ZmvW55A8rNd9VJW5Yf70A8aIKfJ7Ull64cl5Gw+xUFVESbfl5ubq8l9sbANXBve/pxYOmYE8
ffEZMfmMlR9CMp24XOksaateY3ZVecz7agkmyfyKJcUkM129tDEeWdX33KTWiBdMl0y5KTKOz2Vs
zsHCDfeYA6MdNHaTHPqKfHXhpu91OfxJhlYLsgYQoN30CYom7g6ItYVXDsVAL9NmdFEUn4MLcTbZ
tEtxr/927MLwdGG8meqA6iCI4PVOKwJI//gU90mPvIyqCFldBkulNQH4WvEoJqXzqmprfY2ct9+O
uJQY1eutYDvRvTEwrfIVMqJM3X2TCZelN6bMXyX+YL2UjzpOoLyWZj1qsZ6fTX00+RAh43kLHFHq
99kASdV1ncIM3biDvhn4P056X7kvbiKe5zhen/P9Wd5aJmZOMbDhomFtm/OHMnfvrpax1nQzGTuX
upcib055tVXyxKOy/Dh6zk/fVOP2VSet+FIzRm4Gtr2Y6x5xROXByxd9WLd4dl41I6Kxiq3xKstU
Ybx1W9gBDAyUgLKqZY7ouNb8+JUFfw9haeUBYzZJo4HFgcHObjyUEaqZED7vVi6eFVsBF0R53QlO
J7ZfzIrvP9DE8LuwoJK4YKwqCPhG9APE+tb3XmlqI2ttqzFJAq3JLMfbyjJN/aazuAZr12VfrRjb
HsO2GIwTzoZ+Nqh0ltA11ZEZ5Y1sEa71HOs9NxfbAMuyFEmb6JppkEFU/WdsU/k1lkY/wlKkg40X
25vLMWOV2sey9PtHv2pkfkT91JWrI0x4P/5IqfD71/RrWpnYP1ibwp864bKyyOSyhO5mrsmLri3U
fEVWABwweSmlumK8jHm0Cxstg1MCa5JbRnsoTKswTkhNycuqqcqdrH9Hcd91VhP25VSeLaMgQDhh
LLzbXMzlyhjz0vEch+fXG2m+paekBKSD0TC09AZ95DyJijHn3jiqyaNLXe0yiwL1X6xrnflxLsr/
krKsPlQIG8vTmoEpWuPSNM2d6bvbj1BGvppaChN/AipZTdoSiDG/qMacTcm6o7h8FB1QCKNV+rMy
ohv7SpJ2LiLC2pbRJtuUjJ09Ww2frGJt9+k3IHfYHXSZpjXhSWlt8qyaQwcdOVvyvbS1/r4h2uNV
Znn3K1/Qus+posDT9WpcsEin2lIDLZaLFIh+Fn/XItmawO309U9VY0J5Vaq1r/3a2eB8JlOQvKmi
I6P95kOtDVWu+k1qIPlmy+SkQUIuz6SQYb6Db6GGcLirup1fKb5Rokxr7j8Tu+SYxxvaIE1WXuND
qit8ZXNDpLTTjh5/yE3r0KryfFXOiq4DCRlNqqS+RcJU+vVoWuy576wyPixyApowXYg4w0Tuv3VW
avCytCoSNoCz1gejqXM9ANWpb81hdfpjSQImOXQU7603W6PJaO3S3kMjnY515LgKzUA+5UILXDkD
NdSzzeyA+TC7mjuiOeGThaPjIKLHgubBF6y2m8POTvrcF/k8fbaTNL5I7W/ueQ8ltb7J8/2z4tOm
1KS56j5MIfWPaizzPyifwHXZ6uJVZPDNFHXOzqXW6kx3ZFRzhVRS5uaRbLkpA3pYyB0zG+TbarWW
gfc3aSOtT1eqOEILfohVb0NEKSp6b99mxQaUdNt+s+szN0J7tOz/kHjFELI+m6fHnHMrsrFzsqMO
CTsHyAnzduApzd6lwzBP33Xy6dWtydBBhCJwY546SlRg3z3XbMTM/TXL7DUo+fJ9bxojxfyUIYJm
6JRK4XLsNYLhl8u4nmhquXxVuUPi8TLm557ffTuPeTeW2MEaBAfIzPbW6wj00Roru7ertov0c7c/
igp06qjZrY59q20cTLqzVp85O3DSQMOCbY/psHHXLXMebV8YjfYq9VhP4TgnLH1Oa8MJxqW3wHPM
ntQA6gKmU2FOCMXuuFa/9TI1YdeN2qAwmY3iB7k2/S7QfSHEUP/1QEp4SlhOo0vOcT8yRhB1uyM0
WpqMmtPjbhivkEKtRiRrFG9jX9Wm5+6t26GD7Ome8SAbEFOb+sNzp8YRnlsqaoXRY7qSpoOAhlkr
nN1a2qPzCoACZKdFlcxxHgy9ACFVDZaFK+my47uGiqzFv+FRO6PDJOZs5HinhImf46nlcNEt2bzF
ltGfNKfGEZu5tt9uV61PbaE035sr8s5fV3PR/XIsBCObkglxyVmxYJAlYhBbpTa1zasLo60CoxHl
EjCgGbRvYn5Hco+lqllPQut00JXSUpKXuBoAWupcNyO0QIiWRDWYAzWxCGHw2ka4rNWbZOzlxgAH
Oo5cgOoym92tEvZ5YME91CECpgu8tJdVKfJid0m3+dveyj/FyNdi2Kn9WJY4s4Z1h2vHTsnL37Wy
vio5NdWUcaQ5rY4rNW1fdMZ3PvP+MrnXMauqAOfsULLbNawkmE+/3WhErzhPp01jZXqhRaZqWWhl
+R+7Um/zoJ1kwgyrPX6A/Qt5qNGDFj+OMuw3zzwuvc7rMnwD0sNLSMiLBefd1tcZC3QAA1P7i2C4
dJNNb+2c32aj+qS8vTvurB/cmVeiKEz70IMfQXwCOzOYr1fe1N4ImSNz18TwVI/Gk0XFgYXX0vEA
2S08SwmZHNVozwaKgY8p1h+m2bqoHJs+JuNTl8XwOukApixjVK6sfoXweGKO+ducjlGezkOAoUZP
uzrDkUjT6un9djbS9HPI7U+1Kp+ctjo6Sv1UKavlce8/UYmOsVbSUcTIa/H4zhclD2ACFt8Zi6Br
xoCmDpp6YYVqVsq7nrGGGcr2rPXrdNJB24u8Pw4OsLLTnObCfUPfR7103YM55Me0qx8ay5V9W2XD
KOcRUaXkwbz3mrmqReenOp12kaO1tqMSGsYmKdwySgo+OoYYXox4OveJbYTd2PyVjA/nCf+biOnX
ZLUQ0BmgSKvHmNHJlYLgQ+fajoP2TxeYHBIwrSlOFSSouaof++MI+zKEXMvX2eaHbI1l8A0slyDp
IIISqPGu0F73hEpXuP8Z9JWHIa9/Mh4P8IvisI78s9vYnkpA7KTDrZu38jCn/QTik/1JGUFrbvJG
zBKCS3lPs/V3qRlnhztIy8tc1I5azEtt60IC42miJWX1pTzmtvpv7VfGFU9atNDS+WurdMGs7FyY
+iag2hJDxe8exqcNVLUpHcPbzP4rt3Ge2BV3sAsIaLqms7nMlMQ8oBZiQjMaP7NmoRU28h2w5RfY
cR21ivI69OQm9tyUz6jh9oBzDqo3TNc4g07Ua2X0rWz+Neb5PSsddF0NkknvpmM7iyirESwce4dw
k9CA29wlnYWtSPj5wpJHlRyQA7+nocTmxVT8pb4GjgD57j9ZeUUFokPBLKtgqbp4bEt5jh37XtmC
2ZLDpeN7g8XfPJdK2lKMbq+lI18cQ1zMCYYntnQBTz6fuWsf6YDprq2Mw5PQ6SQA1mz4TEaxera9
58xE89gfCGrEt0GjP0rGPrIKZcTvZFWC0ow9oHzxVldJfYjN/jKMvIDlZC8eomxImZp6UjOieFhe
LfyGEyfF2yLM57JgJsaaVl6hTP/2ywJqjqbL5z2kgWaR6XTAqX5CxXo11fShz9N/NgMbaoyfeq0/
u7G9mU55Jj3ju6AGgTJt//AsToVhvszNMIZpWZzncVajrJqINaJIrVhgvVZ8VYP+d1ByfnBik2mZ
HLXRuBem+8P4jADLFUIp+zQ27WM052uHRh40zXRjlMd/hoBYFvlhKPvfKQTnflnjLDktpaP4sFwp
tPPwORnyYeOuecD4HsY7yJtD69rLf6XArtDn5F3dRVAtnZ4EQ7Uta7lYIzVWXB3sbPqtTzFFmZIk
YSsRoScHsYooyCkfrNO4rLvX8rTuAgf1x9tYZc9Z3gcqjXZoNM3sbVtyG5cqC3Vze0oQUvueDGXS
fVYEAtkN/CubtpdC5JIvwa4KwBAX+lHJ8gcLK/OdMAvHJT2m0r5QKu/zRFR2Fc/unzFXLmwtu4GM
dSES04lwAN4uSe8ft4xpUtel/8smzeao5Ul5ctNFBurkGqFp8AGj8H0H6/XNJr/UzvLu7M5BnV90
t76kev9tp/m/NtVDs9XD/QdyUWpLoRzBdTfP1GsqXPFUlrYveduX1r0p+GViBVHUyupTBd1p5vRV
Ttataa2wE8lrrcm3eAHEc7KTqc2HqsVNKfayNXfvTPE+ZLkg410Wx4W001RPqLkEHDzdaj/zIge3
ya86f8duaJ05Nz6cWkcJNDuPfNJ5rbW/ZsyLJJpDX6hXUdXBVKcQQ8MJaY5qLqFPb/vvrGS9yCQS
T65N1PEbihXxXKdmZwftiR/SIodRH0djuq6u+9K0YJuuy1KeofuHCfZo+AyQrH4vO+zWfrBMhFsR
2DWPJT0R3Vp1TVNbhuwaIXdTLabfJ0hglhv/It4VLCQqWbNJPzPE5Gh4H4buTAYpOzhbVdDTtudG
TVF0S6GDzLiEdbTL2tf3mN4pVbL/yF9cQYUw3hbnbjFEM0CwPXQVRrVMyETY0yl3l1Ap5ntSLPes
ETBGwzl3rStcIlpJkvxrJBYAd/xdX93fidAPW0udQAKibsQta0qOb1KUjQn5g5RYkSdYnfrF6oyP
cWVwuOm+5g5lveT27+/fLI3I5M1hd/hZtvWFiTS+KJVbqjQRWxov8dwT+RtaZEyrLEP+PdKTExCp
nornTOO3FfUsA7I/3XEo8v+YjbR4IsUrS3pzDvuljjQGVxwMYZKLmtpXmtkj87g5rewK6RRuPp5f
ylhG2jQe2SgLHDgyirx6IlHzWY7OaanbV3flSzwa6Mvu+F9vuf8UTSwhodVHacYnR1Q3zeGUiF0k
UWVNXyjKGGJthawjeKVJD0xTqQM2sOavXYtLUpO13An//cRokqhnrJrdFuH+13FjMfRRxl9patXH
hAfOspwL+ayII+i6aA3OSP2ez1SfXCmHCWBd2j3XtXoaDefVZGMGqkW0ZmZgOOu9FOOzaDhzUNHm
fHih9fnPHeRPn6n3zOxvbUdy1ZaFvwzdoZ7XR85jpvC0uM7eV3E3Kbn+LEV67BWSSGYhGRxk5csZ
OPHvBEZBGC1qZn0/a9r8S9OX9wa5MmiJS4AXUynVdvKsLPFbQ7HSlJbr10WVHRhnGSAfl58VZJYh
1r+2Kl3fztK/depced6vIxrIU1KZzmU19fxrGdFB7ekxdNM9TlnSZanNR1s2H0uuxGGVknGe0ptO
9Szd9YL+ilbWXAurIQXpFFdYjTAfiKcMyJppTsQedkFxqKwce+XtlUqkShlJArlyzBGxq0CZGxqz
yUUTWqgBZJRWcNzcqXKUh8VMrqooeEOYmNVnLzV1ESGwNHInk+z0Yp8bs119ZeijYplDMwOWoqV7
GlUraixGYCXTP5UKjOZzTj1FKaG+CqIXy6cpGxkard2HAxMNyN3Yv0HybrJ0fsrYjlJ3O2pdwab2
9qDjk3n0PZzFCzD6EAw75b3R08hU/dpEtx5SDU9eGneDHiR2tM9tUM9TrxykMjy23AgYLE1Vopqn
KtZecosDqYzzPxmzbROpvLhyo0ep02cs2OM0jGe9EZ8299bvDeGbdnJQMivc/+kmweWtmS0MQgaG
mGP0xsE8SBiLNbRkEc6TTDwlscOUHOMsuwANBzKRCrGcltsIpT+a8rzJ6b01uxwBML6vyFrV8J+T
lF/xOtwp4vOdeogEdgckFRLjFl/TfP7r9OI4c7gzKPuqghOBvw7VOV8cF3ZPRKqiPlo+pgD+z+vW
HixHop/ZZOSr6tFryS8V3IrIcCcgoXkWbb9Ls2h/87ZOOSg1Dzfx4SBPisjVkDeHvonIerzEbuuL
JfMB3kNjcECinReE7a8tU15tOrSJXpefJDTXmNA7QkM9FQeIvtDoGEqgfmyp7meYmMgXalTnCmB3
dZz3utfl3DWGEuzGfRDF8O0FslFMhhmKrLitZQMT0UIUIk3rBX9Rb//lcRsUThutzIfYWtJNmyAi
1fB6kh/54/IcllTActRKGEeUZ1bTgK3+LdLuFwai4tOxA3Y2dFggclO6k1OucneX9jLVlT8LGpTa
3j6kQu6rMp8cKnPWxETk518XNTnEest93ty/saK85TrQBAiSWSHzWcvrUNSRIZYAVTpQSj2cNTXq
bCds1TxgWpS/jFCtVOBBMmVHZnhce1312yS+Knn91DV9lMQos1l9psJ+ag0JrOOe94cWEgcRfnph
d8e56YbIyHryU0vYD/qK659EUz+/r/l0hPRvIb9Gf1nLC5ngnSUg6zwDiRrhkmbHTjRvLpnudbPO
fL0Dl4HFHgkkAgrpadFNwqpOhSXMGy+WR8ucxYR7JIaaUyANbUDyBvlxtsfMmzkaMr7qbYP8KOre
8ueSzHGusD2vicTiqN5iNMH+xVlGIyj7/pUBz5ET629iy99QgfKDoRnoz4xMQYvKzqtQAwBzl/xc
9eSWE7MFev3XHn6NF/uNmUlHRhtF3YavmXFG8gHTQkgvBh4YtAp7wGqYNR/VJvfceWGU2fqsTfEl
6+a3eEhuiAezr6bFJ6OXPnt8cNtqGMdvfdRFvxDwmzSfR5ux9vN4YlPCxcZIZPvZFT/vWiTjM9+l
X03pPuWdFc5pdXA1+z8k6uum6mdk1B9VFsdZdNtO00YbhWzcGX+dPEbFHPvnLGVFGPRpPzp9CIbQ
+p0kUI42zH5PcET49P3wbHseyXkiNoYMWhFkjvW9GikZI709LXre8CpSyiLJvVNR7NzR4M+VvMbu
BAjvoieMKHhmkFNl+s2Sn/ShRH00YW5V+ynbmrBqBWwk77PO66nT8GhWCU391nHCehRUo+8u910w
sF3i4HJ7sKgkcNKX/VKQrJ0BE5RnfUoOpEJGgBHyBmL4qmNG3hEuECrnvG7Xf3pRn7KWnYqtdbAN
i1J48xxteosdbA+jwcjQiFubw7FH02HoAsRbEpIZ+uCws3PtbR3IOOnDyWnVi1tbBNIMK1D1+Ige
zlaLlmxhn1oDNSCfwzU+OMoGH2VdV3r2ob7hgxfMVJqveAxH5laMYFrzp2XE761bR+QeGOuQR3o2
fe8DzhdKDKVIIlnUnpZZPzWr0U35e68mRC7Injjp2eGo48G8C3lHnscoHjogleGIbYymyeHF39/n
88n9D/HXlPaKp5BqFAAm+4WP1+3emA7ruOA5m12gVOclsAv5r7G7cOk3AMDSCnTlI4Ocv2aT/D2x
B+i8uHao9EReh18rSqo0p/ycCKOgZLWOtE+Jb2wvJheFMZxd2DPz98IqX4KuSIK5CWRfu77WK6rX
5cV7uxJoVz5qMCJ0HxvAEPEHuPABzXwomuVb2ildPHiJlwi206S5fUsNHsmqPg9GeyHy57Vm8mLy
S/HAn6sOhGti28v+vSt4iuED/w5cLoFyZQKrTJ35XzfyWlVqEzK0+rJxNHGtn9UyRdwtvymOP5g3
6cLG6t8qBVFXhgrZlSZRSAWrFz6/Ucqr3Lgwl40cfM2YkcnhsLhZZq2d48yEpR/vaZcf+k2EjmKG
+9tmqAPzY5jKb1XPblJ9qR3pqf0P5oMy0+T+4cL8xMK+brzwits/M90D108PE2ZIJKKjPmxC8ha+
PjkXBU4lmXUWnZfnbPvmQdh7rM/921el1rGr1Ida1q+2bnoZPvw+/EItUWBanfFeU5C1bAboupxH
Y8k/lmY6tTuwnoL8ggqciXAPbDddOfHRxvbMfenAqln//4TuJ2i5NK1vI6xJyWdTV88LPavfzZn0
MrX5Xsr2UkqD8UeYrp7Bfaud6qeo7H/SIZicYwABN1veFKeYydC68D6bGtcHo1nExYB3jqp6BR62
oPIWshF8V41XtV5vXdlDoziS5SitWn0o1vygiOkD8kgHllzknoFpjUu69VEPDEPsdT3qmzIE9dDQ
TjOHcZ00+npFhdTcQEhwIRGpLPOkJe73DmyLfGmOZbNUESrRR5f3nxBsEWQwBZDqOWPiqxlNjtxI
65AqMSTAmcT38Ct33YeHQJb1YFVZ1t56dp/6rcG4knlhPko5PpsUNPM8vQ5Zj6izUG5s7ttate8F
q31gIo+EEH8b8XyQQhzwsBngpNGfjumPTLdDV1Jilup1ItvoxyoL4v/H0XksN44sUfSLEFFAwW7p
rUSJ8huEpNbAe1TBfP07eJvpiVAbiQSrMm/ee1Inw9XBAetbxnNB6Gk9lvbLyME/0cw3eUX3xpCH
IFHJ810dfIHSXJjOKp3oVAOjaX/5+8HZcHBQsBOhYEP5MSAlNNI/rFIKG/Ilz2BJv0cCVhQ28oEB
urFKNGCiKf6nJbqzmfzovHyfvB6Yg9UdErN9YusS1mzvxZSxg3c3OuBapiws0WEsK79UU4fJup0f
HRyH8+zeLZu1nmRMVqL2sVH01IXEv/Dv8gASNOVT1ufn1K/fs8pwjqWhPpqCZHs/0OoQdLiYnBME
mtJLSw3jz2o/GtXO6P2XMVfPTcpWSWV9lF70GhIvY4DnguPJiNM2Ov1L3fHL4mkMnPjP0O526VO4
vlED4g29+mPVzRR9JK0t74Y8nBCD6LEpUZEhGGdl560626efVdZPQW6BPajnQSY43LlDJd6jMlYX
nIX7wnc/OzcnJ1lhalU2MX2Lliat+ZVveqgPTV3COVIpVCJrOfnnO0qp3iAavotg6nZex+y8HXe6
scxrNZMYli3hPDdioQjSCOORrrwonapjWOXBajmZ6hJfsuxeXBdZJotKb+WQ2d7gdgz5J8NHeg/c
pRmllkHZBYoYC5AQGxSUdDt7xjXk5p0ic+POcb1NnRnPGS9L73Y2FpoxPdsGbjWRYQ+zgzk9NwqD
2uQOxESF/UmHgPBkJP9Enp/Jnp+jNPkSI/sukuxish6Yq7E5JL6NtTJ6txWu28BgcUyRWY/EoPfE
xALGXN4HK5GPMp9xyyQjDf70WHZo3AROWJzwYo8FnDTjV/ABY0x7kFq/OpwoI0d9NEoCeua8Lapk
q1rRYEevj55VnOqB3HsMXwhFcm/54ub11R3H9ltto8mTTrmGUf/nJ9lpGpFV+R2vMpcXC9ZLSR1D
HxTBbwmY4oTj2UYPmLwZ+RZ+jwYxkMY5kmngbeZe2ush6jeLyuhM/i1sBTV9X7VbrGH/3FZTspaY
UPE937y5fEn7/tuZHY1RhyTBssqsqtQfPeceosS2T83DUob0XvjD07KNHec8GsbaGgcwjctzFTjB
d+pzPxXRvUDPsIL8mLvZMajC02CRtYO2htP4ZCr3mOXyYWpI+hJ/h3zClGKSETzifJ2q+qWdBxBc
3gVoWbR2M19RSQ7d2vCKWxE3eHzT/oX8MiLoUO6jOjUwy/Z4i/A60t6nv0vz59bec4/kEufjizvw
93M+4RD481Iski6mTIb7dMpQeviAn2AH4cQJ3JeoZiI5y6tjD+dysh/H2nsyLfav+OpliIKPsBs1
zVh7SRpKp+XltRYvi6bejn3WUcr6uHz38CqiVWIBuFrAUOiGUjWbjimaRdEb4+oyeUercb73cf1g
KshyoJpC+pHRT3bMmortPARHKr2nKqk+ReBfIxOPodGK/xeXICDWSd88ln5zWPqjiSrdZvbthPWL
qDGXOiwkC+V0gPx1GrzqYjcInVTjXWBd+MyXD5ZEsGvrOd6LFu94Z/JpDqG5bW1b1Ux1mmxjtm35
6OONPrSJBtrj9P0Wa6b1CJQ82lcijS9jmHrPFkQlvLnm/Ja2VMgExsRRj2S6d75pRL8QCAjWVY6f
bZpx8N9jkic8LJEqH8qRw2ac6qOjKmhKehKgmoKl26nYlzuvdW1+uJzwK1c7D0pakNUWR6U1/sUV
lp6aS2GRAQzR4kCkNplhpPCpZ/ptcYKJaPwL/AkZufvn9uEpDAzvSnifiRiGmU0Kwb9Ro7qDuF0K
PfnNdqT7UAAPq5qYgyqf7FOe9Ml/TTDg/aBkWC/jNFeIECs7s5F5oHtgzbg7HEZcH0xt4h8MuPos
YaauSpr/2S7OTQCDKOmivTFB1FI02ctXoq7/4AdmIJ77pzwLfxE7PoLBPlQoreDuamNVDRRGRRhd
AwHzoMo/0yEhKOfX4cqCs6RV/R149jnpeIbJhWBKjae3Zuz1bjKmr37MD5DwzgwlHj287LHt/2m/
/syr4RFi398idTuBfiMvT6VYgynQ3Sv+juhAdUfR2TMPjcf4nVD+G8ZByHZ2gVc5A3g2dL8hF53s
GLlETvdLIJLJIHJdad7J4R+H1n0gJoQzrd0Rur/gEFL/v9LhEr3ESXgdKvisbTKMl8CuD94Aqw73
zFMUjBeBJpvV6kuo8Zujyt+5XXLDdHAJcULFcgkHTJuqma4MBss1PqQfS6fPTu9h4JisDhaPt8VW
8BQaQu0RUj+HWZ7hkBBiJAG06eSQbOAZbfuZi55E45dTpNceW8Vay4RBnwpuOOmfotRhYj9kJYxE
fXLjCVcCpIFNaujPMSTUlvrBv3IMB2b7zWIBp2gLvPae90HJZyE3sQTSWNdeB0ywb8jQcmyvXDzo
W7tKCswhNYqH26hnCjNzb/j9k+1QCYQmnEqQB7yjEqiHtp3bpAUDASpejKanOs/fRyOCJDhHwTH1
8vZSVQR35GQt8fR+Qvwy/wvr7qubLf9pSIsrKVf/5E5LQ4f3d901XQL5qmKEyUh5FczDSHkzdLSf
3rFtbaAadXEvsvZHY1vD0fqAU/GKtJ+TcsVSZ8/MD2Os0ptoLuqjMWTq1xKz2Ltz5O9VKcx/KmqL
YBWHODqFNSJl+C2jhhxLbNUExS1xC7EPyuqjqqDbIfhS9WZwe9i5Pq0KmRUrbiP4PGG00Zlj7r3M
ejPpft/ExGNoEEGJXfNFmf1fgajLmVdGD1VHAKQqjVeppfjPYwfjr8RJgNME2D28NFZMtlSmB0+M
FEC++xyPHJeDskF4xOZ01ECIVnyNJJfRwf7JwidZpIB9xuzFYhZGyVgOG4dRVzxpZjaTRB42eK/U
XKhLgkbzolx/3Pml619ETvA5klND+eucZjune1I9WFGf6e01a/ynRptgHVJc3FaVE1p2khA0ZWmG
mKmaa5JRKM/KhpQ3V+EDH5aM4fN0Lydq9agd/yHzMDsZquBOPpzZVBsQe8hYuvUHDv+t1+2NwOOt
xvwA3ynHD6EhSYmRUUfQJ69hE0EJ6ak1ut4utgFYcmBHKAjwgId9n5QeHWVwTwRm9M7T0bXS1Vfe
yf+k74NpVTVWe2F1q8Krm7tM1eeIScO1o4My54LTg4Kervyc6dlaDVXyOFRE7vVAuJzMbLHr7Qie
ltsxy8jcdj2Mo1VDC+NPVGaHmyxyjqjCtyFybCzU5YtkCe06KGjtiR/V2Pnj7MoYXp67wZIfgYf7
KLbqT+wp9jYax39uBr8tof7IJqZz41Rmn5OaXi1L3TwPjJTbZvVHW6TVpZH4tasgYsRWMsfMmrOF
Vf6Iknazej/dh7U867jqQs5ychqNwpdjlk6GixXThmNNOQzcuTmJssfgbTQX5aUOUybne6SrenBY
Vmf42K2NKN/X2NlWRDj/61XzZ+puD92jBm2W36w8of0z4ciO/2aOBnqRgdYTyhj30sphKhep9B7l
3WPXWrcx5xJxFKoGEcdqHbjll4xpc+2+f4qbHoxb+ddH4g/zpr9FwYEL5xj/inZ+MvL0WudQQ5b/
KZKSWpByDpLQE3UPnmBPEpfgoHadhWFgdXwy2KuGDwi6GvXGV1D0iIusTVp7OVuNIN00ZxknzsYn
Z9Wk06GPcHNBWCSLEvYUf4cqqvZibL0Ca0XwnARtckRjihdNNl97gW9+B/5sPHU42E7e5MfeBkLl
3K+bkZOKfhrLHZSZdiNwgp8LgyDPFAfJ2sdZcS7LnOnAaLs9EVPNFouEfBF7zuRFRnBx9/MQ1U9D
k+ZfeStMJm4YOJkGC09k/H0TkavANMjDM/EqP4Th5qfUqsY/cFukdXsUfY/mF1bas23UzYss8IrO
7JHftIGZ3Yau1g0nfwBG1uoFybZQMU1zE/fUSk+8aT1pTPEk6XmbR3XC7F3u+ykU50z6yaNmZ9A+
7535uU/+hfw0OZ6f3Pp2tNH/OmPLPMe3ohJfgBJNRz7BwgTsuMKiPTX5j5/lz7gIE6zFWg+Q/ADy
vOdLEJS8EmjBB5QQeiZz0M4RVSBjjW/D41uA7eFer5LygQz7q6M74tqZzvGflUa003FYzVt88MN7
hfRW4shf6zzgfIE95f431sJ/iMeeQCOeL/8/AWKqWsOvzFcpxwgU4GTorqxEVZBCQhHBvEEUMQoM
s24b1N+6QZ8zI7pqD1jTrcdhgEPMEe/VZIwRup4tzl2o81eRtoxqYmcKmZkOuN5IX4bgFNj+8F5P
iTjGI3HIamZRMelwERxSFggcoSfogwMcHknXMjEnmWGwIdzonwBBj0BbWnGJ9ETWrY+9PzV01mKH
nmyPe8+w/nO7huM5ySqSbQNNXQ+EOrOS8Zm5K+GCmvDvNBH4MnBAMdYiwPAc58gRkxEgEziO94TH
kdrUN2MbYCdxtraLZ0p5s8KY7lWBhTFK/EFRJIPBxM9Bs6q5mSRZgLONApjSrBPuHDqvf8wYuleV
rndlgTmkHubppEGhrnhVg+d5DjG2ci4fCLd7X0M9ho8qGKpjgfa1DsOO612qejxZwxydBKm6H3uI
UApkOR5mUXhrb2bZaJz44fOUusmVxOt8ssiDnWU5JcDm+ileZ1aMSo2t8oPYLtht0/rX1/g0N23Z
WIc8CBUBBQ+ecmoYGMamLFzQaN0HOUX0QEkXue7Z07cL6iG7xjxFVwKDIS2WX9k7r8BzqYmlo5gH
xXR1pAucyKNwP0mbMPkTi5qA9ce1aqDySvtHz51xrKYmeM5zrXe8GCFwpt51jr6aMMmElZmcHId5
5DokUgYSvBhyfKdZnn5ro5yIJgEFXI9DHW8nRwuGUAYSQGDNCl8ClrRdjPftwfEK7ocEQfI1oZeE
jilAbvp21v/4uqGdL4RHjTNOHjqpLo3irQ5jw19RarEnYUot/egrnYRHVeBGwlmGv6mFaUQkHqvs
sS+TfHxQTRI6UCrdMSY3agcMmUqsponhLw4kZ7H6t1OIponqkBLDmg2TRTGcjjT0qY8qxpJY7dYp
0/9REjvOSZAyDdcXZ7YRyjLgh2tjDtxt2ATz+DCjbTyH2HbXlpgEloooqXYq8cZ6LzgyN3XUITiH
HE21rvWz42j3rfCN8rn0jewlkMgyGCnKfTlq+0s0uVzVaZruW5ZHPTignreRRpMqHWa7MhqpW3go
3Y8B1N5LMcOy03MIK0Y33neF/TlalaqrHZAcs+z3PRcjMAXTTzepbNqt49OhhnXahI+ew/I5LWI4
I11gg+dtvGmN52FZgRCkZFZI1vdYxzjQ2CxJAs936ndLusVLTuND2L4keqZNciBEAy6jEQhcinBj
2mYqt5YibUGCzwWRovuTwsYOC0yoX4g1/l8l7PIJmC00DzbuXWVAmi9vVLZi3CW3teeLtU6qZuU2
ZrOXcSjeCKVMe17Mhf9Bgd8WGGTWIXT3FblS5ITU6ziUgr82DACZoqeulNFm174l7/lY0b3eKtfV
0zZlQcpKQ1Dfychxb1btDh/UIPlTYEJNJ8Gs7xUOP+bBHlnXuMLGsSOzkidbDxvlHmaW+RVx9lyj
knSi61QtSir0oi8bD9FGMsY/DTbU9E6g4cfosxTRtX8zPJ1erc43iMKbxdl0EvepzTTUJKKRezlg
0kBvgnhBUdAes8Sw7/Eoy7PoRL6zmS+91XmW4HpPVLGvEpQd2zDai0GkLlsFJam5gWz8n+sZwX9K
VZBNSE8FrBisIPATgN5oj31Ukm98a8JWu5nwb9ABx1hLprBHv8vyTW/n8p+nhPFMlgGce+qqTSKQ
Sl2UDu/gRzVJaccpGp5HInH2TGvjKIqNHY5rawNEDwNz08hDPGLebAScFLshomkhKOws0r2beDbh
FYha7wcvyn8TLqWd03LYJ3Cu1q5XgSvzCD4YBEkBjZatEWw6i8kW8RW5aXxcZGGcMUOxbISNZQTj
jpUC6zI4LVm+uPuQgapuovNidfDderpNLOw8ZBpnxsFPIeoBpWeMaGq4CfMQEuN0h6rbg1EbtlUS
JY9h0lp/IDgIkqaJ/eyLOXoCDdAQyazzvTN4BsqxGvsDuyGB17F518fV0WuD3Qnu3P9I2WfFrqEp
tnE3Ku+ED7G8zF6H6lu7UNHThilcM/Wn3klo3STDuMSxf6Zs6I9QuSjHHYaNrJxxDrbdMx+uAapm
6ZzvjWHZxMoQ85ZP5N7WXOxLXnEM7k0VfKV4chfPibinaCqgMMqZGYMenU3SGe5DkxLk500G9KJm
ayPT0MMnq/9sFeQnbZjigh9XfKSTBwqSFpS6r0zpClYJYe6dmxvNxnKKYJNEy7x/iNzXKXTViz3M
r7IQ2bU1hp4pl5dvOyf1UYqAj27i1u9egtRn3uNXKt5ACRwey9EgumOel1oFWXT46NlKhdsPC4NJ
N5K2gOrYIzAZCwCHeNYonsvkTQp/20K+D8oaGngI4s/+baqWjsvHuVeEPpX0MuFO4zfbSBEkJSb3
lGeNiyuqxM6dFfF9T9HOlhv0R6I9kd1seK52WCUZ/QWSfwrN2O7Uh8Vwn0cVPmOXfafR+KXY9jA5
g7lyZrEyqBJYyYVji8imFuxcluC3lCs2Om5vcZRcHCZP2KO5Y+7kR8CmmWs+b2vL8w5B1pw8o3vq
25CXCwbJZNANtrusa37qILpJpkyT7MiS+eu8r34TSdqqjr9C22fpgp43MfkMjiqap5A1Bi4wFDKa
m47etKjgSOejdZ86RuPhaBJRi+5M2g5zFpTcjOyiaMZjxd4IZcYY3uetYHFFxEOZO2dyvjsdJWcx
Tuc55woAtE4O8db61zFhdYL+KeFbz2N8M80GF057EepdFe+0KOc8CTZpwgy08E6zxFSYFkjxQPqw
7CIEN2parMTDizFONBpVY+2mtCPJArV1NbdOe2wd336kKcgBIUfKX0+VrC/jzGKQjGmbpojEE6ui
2H+cywZhJirsfBdZhrnrTDFv0KKAtXWe+c9x7OqWmlS1olrKUoKjKx3BwejLPj3nXc5eB/itxIDh
WYC/IifdJs10A12XHnzH74j3pOFz7YqGrizB2pTVYCykmrCK8sle1V3dfRQOGxt6qt2jVfTTNR+q
/tu1kYtzmc1Ps2tUUKcdmyUAAmllMkTzEDlFfdEsV3oaQVfhautRavoSg7Z0q+wV6zsgLXeeX2O7
UviuxuYx0m66J1gX7gzDaA49EIxVXkIkbBcCRO1ICztsmf4lRd7v0F2ntd+xfi7tYbqHcuAKkyRP
Z5wPNqRY5a2YqX0JT3PIAuzOdkY34/TQYSdOGcs+toDe5I61VMvuAFkd/Vr1BCJbcw8e1kC0I40U
27D0YrDvZ9cHLuR6hXNqozISRMnBlaeOFxziPC92pUT0VkNQPzuDO/LpSCPnC7IB+0KsIre/0NnN
DTiyiIEsiLvZtv/qwdEHQCX+Gv2bsEfh4rcJyoF7u682AwxKqCeei6gyEgnEq4oN04t3XRoxmKyY
xO0d8KsryipIJXbZrwxPfWoL3ckg8bb1k4rkNzgTSnyeLDidhrlm9hvvVJECkizIdaYlGmhuqAHm
BJm2Kmyzoy9bGBm5G1HYJMk4Y1ofCTP00TxvpfC6I0Fp78qaKvcjVUX+XfL874qeKWiCoftt8BG3
+InnjxDiNxnoagBqnUz1Vs/GT9XmGSdH92tCG9ik5LRhv1u4ofLuVpS+ua1bDLFBxQ7x2mCmLJX5
g0rYrXEJd9tZesXRz10MKm3tbnzMrg/AcNODPQrWiohEEHcuynciV/Kprwe0UU7ZY59LMNEG06si
iMOz4Fr8Vqlo1vmEZQFnMpB0P3VqvMBAgiM8N6vO6cQ5tCn1jCTHPjXV9VOlc+ut7bkurBC7nUzE
P1HX5bMDd43VMLnHSg8dryvXFkjtQr8wReiOgkEx6wNoPrWTVTtL2AZ9A2AlL6oxQAaO2qlp0BtB
zO4iyTFuIkXIUHOTnMn6Y8friVaaJqiWJraHK09zznQmY6UFEaTh1Mm4+IWYV9wGLZu1NUYuhYsT
7rNYjc9zkgFCGaJ4M1YlVkqJf6rw63I92lRmMm7LbVh5hGZFK+7VWKfE81WjzyQsMZqVRMNh5um9
6lgW1CtbbnXEzNZS5sQXmK/PkzvfrCwz/gVd3u2HpOkvHXthdswoxUOY5vi36Q7OAA5w6DhMDwIV
qAf6OfvFwgC8jeMWR2POm9GaOvoyirJ8G/tIPwByNJ+rmlvBk5I4rUV84qGftL0hb2s8l2Hjb2wZ
49oLQOSRMSH14bSUN7UxHSVa7sZs5vE05UkFyhV7jo76jyzoGweiL5OXxMdwyDsZ2lszyzSROkNX
KxaoZw9W3xfXPOzK5ZSs9m2dLC4Us10HIYtzCn+gziPWVD1L3tbrMMXqrxUOzzo28OLNFci/ve4B
xGC7WJMksUBszm0Lt0pYr0y45S5S8ltSxJ16wL5nYv4kgwzgBEYJ+RAEWr4tjZowkkMSJ0l8Sofi
UDUhbQp+X8pKUhLbULc7FCUCxS9RP+7cyDpn/vQ9ufxY0qeQLe3f1FdvNi9UWKm1DagGkuB2ZrbN
Yq99ExZwf5z98v+Bn/BhdA+J+1W1HntV60+EFyRe7CZTI17xe2yKMFh31XWs9LYGPICN38sSsDgN
qTKN4jddjbmAXhBsCNsgwsjziD4EJmA1cfW5Pjp9PvLB0I/Lr3LCE5zgk04tqfaASnGmyuIkouRV
N/k1jzBcWZb4jFgTpEL7knDDVJCB5haN1MHZa4ht3o2bDM7tKpLtpebIVoG+Q/LYyaDE6cza9zi/
T/yBLFMn06Z6rbpgWHUEzpskwR3gIBAY7Q0/2zzCphocTEHhGUbJGoFlTTn9kBjWp7A48/H6umlL
FIVsLJUuByeLyJrfrJHIdOwvGsU2NfNdCOJyY4jqzliFkTU0B2VDI7o2Uq2t5Nr0/h40IqpfcA+l
wt6cHa0ERn6HjwZseNexmK8izbc8QgnBVrNIfgwIlZsAt3gUzr+Jhtkf2OsR2jGKAeYNlRETmzem
A2VrBp3Yd2/DfHNhNDHffDcKLofiITWHrWmHb5ZmEjNnB8MWh0ZEJyMJDs1IjqIH5oMgfWdJjz7y
q+Opj5z3uOC7DTVW+ywBhLc8dxG1X+oIWEcBqSDvbE/TjjIAw+pvH/7U1ns1jxvwuPipFn90+p8b
3rAsXfAUsthDAI/Ek+JZ1oqnKHeA+rZDc54FutoCXgV0SKwJFhhUjFVg80NEKdEJvZ0JaC6PYSK8
+5iOu0w+53A7E55w3+yO/pR++4WApU3NOnAgvk/VtxG1q9H8yFAoBW8uW2YuLosGwBVino0Qezh7
HCM694x7J11AgeXkxp0mk5vm2RhLeeFf8vhqb8yroMHNPGjyuxarFPCFDpiyvWALSnrrgntw4/Tq
kydHLYGE7IQC5VAtscR6FyhMEmnVvfoqv3PFbSultw0JnTmqHgLd4LFoeDiW5L2fPZCooljP1kz+
+/QzNMzN1EwChCetxABvrL8NQ/IWD4rNDPIfQcUjVI93v04tzhnB0+9tBB6iCgs4H9jBlwcvV0+L
/y0eMKjOYOjyapca496MJB4Bts+MckEmGesh9j+zofmqGuNFmlO/HZT7tjyRCI8kPPmtkzQfJTBc
GOv7wE1PQvnOscEM1ebTXXn3Ln4XUCRWMblls+nfzWUD5wjXLcI59qibBcHSFa+sxWVJQMLazWhh
DhJCDDazi81u8GDLTzVnLVGZUWBNJcHh7UY+xsTip3MykGFlswoFWhA+QTU1znZnsaFHBo8dFCHf
Tnmk0pSV2vZrl0UPk8a9wy2wK9MC023xUC/PZ2OEF/owc1PanLGjHAmNEUJqU+cYKNZ/dw32VYd+
ZXkQrNl9zOfxgxWAB3sx9OQSEIPRN4tVKF+AHjh/iG0uT0OaDntHQ0UC9ZnP6to4Hl6akclojeN9
U1Ux/su2YGxUqOpLtYH1RPk8HWLLLYkXJt1FRLqgeqM1MwO6isiFGh6E9546qZ6R5xd4KZwNEjCY
zeVQc8Pa5lvM6hn2kSpj2uZWBDQPuDmLAbHvV656BcNzgeZ9suYIlmi7VxMwEi1P2Lco0fwexS0f
2fRHihpBGNmRLocHXj8WSf4OPQ3MfNKVuyLlHCxig/q5eQomMvcFEIiNJCyzdpkb7+vIubbdUrfH
eBN4xV8iRV6AFV3ULf06qarf2BzZH4EAyLOnh2DHa0MwWau91+MNtAr3if3J9HUQslkhg8k+jtIT
0Z87awxWLPy7VxG7qNgGgBvjzzTwzydNduVeIbBoXVoX6DagEIsBhYu7kk6Z5Qdoz36PBW92mRjQ
oConNdYuyXJW64yfTOR/XI+1iSEIDDbfVf3aX27HCtfiihU1f4pPv3SQ6QJjiUuZOLCDrTE2HBR6
N0YDdiLtop/EbxAIjPVYpDzQ7WeI5g8C6FRNmDMVEL2W80Bl3pmFB/vMji+RCB9Rdp5pNJHOfKva
qCy6RqO785vufU55xfTUY4UZqm3DiVGJMt0Saf6FIXJhXrGZeQtbVp2g75zysUP7tM4mpTT0oQ+Z
UXYU4jwELOFjexhaGFEi9kDgtC2Tqzvo92AWbFPqJY8QCwPTAte6gbSYKqYHC+rFGeEPcKqNJosI
xq6L1p0f3C1gyG3KHs0g6KJtxakBxyPgRq9HtjiZCNNTdF9+CJD8i6Np+J2kONOa8yjmEA0obccj
3SI4gMrfW1o9hXq8FHz7ZcvCJNzSm8gf7klvPIOWSTZ2OMFtGKhjjchaFTZgPINcZ1Dhzy8d9BXO
vAioM00yifsSBS0I2TrRYshgQxG4+ZQY7bqbbRLx+kV5qKglh4/WQLQC99HJmDMBHeSTXWkgcxFd
R92+1DXY1jkyXvwGQ5mDU0JHA+tYMv2buEz6hRls2aPH6hQXYm1YNFeUUdCiE4baJkz2tmE+sSLw
NV64V1x3+7jGHFyYzRqKZc8kSl0lNnZX0BA17bAbQX1Jw/iw1YT1vPf2OVdoTG/TanQMS+KpbiJC
HF12E2gxBSdcyrZ3tm/uUVBZPFq9Mjo62Kr89X119ujDtRkspR5HAP27XDudl+F7tM88tQW7/spb
gZtjPcxDc/XbwdrqhpR7Z5ktyqCctv7iNfSD6EMb08NU+oyl5r/aoiEc57l4aHAN2tSHGalIth7e
WNsOy6Ql3MX1UbvpN5sVui+F2/scVdNny3LVGwq7R2rSfLDc/pYWrXuy2bX0WSRD+GKVNpimIMK6
GeHbARTOTxRSINlWDA0gxJ2r/B6vY3wLJ7DdismcbxN8MbAGMVw2VYJBNfCfp4iVXDNBnq3nK3PV
sHwMejIdeQwFvL06hdvsmLhUANz5EyxlPeV2CsrJZvmkbPhgzufcBETd4FRbBTGppsJmHFoStvH9
hXhH+YZ43Fj4AkEkLrcH0zwMMYB3tNWvw3kAjewXwDWE9aAZk21D3hF2dq4x1GxpCOMVm1AZbbil
3NlZ8B+WS28d2bJkJDBd0Cdeo1mwz2gu+YkcMiGQIz4q0gNtL99aEAhJ1Ckc5sW/MBl+OJDimxNb
z24TvLEK9hkd+uC6ltzNAXBsHct7HJqgAcxNE8inHDILI42D3QTgSnHvTpgK+yg0VjlLjfYg4I1r
aamRHBaea5NQAE+nbpIb6obatGOJT4JhgwUSnzUsSMRBtJ952WWAhz7FrbV2HP8L//yL73RPxeS+
L+JvxIbGAko80WwYnmmRXQvE8yaZTwnfmyOHF51osYIEwjIWkSz8CfM22Qv6K+jfyyyIENuwUvUD
F16KLiqzdA92CBW+hJOgydL4GOHLKjnJUFKLx69oCi652Else+F7MJTKZ2tygFEY8Cl6oRhwAF7i
jS3ucMdLmFYjo+mKT2sbH8LRPtZdQtvgT1vR2+UWzfspMZsn/Mj+MdADsJcGbAkQFN6j5DeZw68y
cL4aH7d401yHurzZo75ELg4/W+eHaDbvnm+pb5nYL5D0touP1PHr/ohSSFfgP+hieh5attmarLeT
k/HThp1+CqQfbQYje6iz9snLPZD7Bl0T21dS4ynNxbBKmMEGWU7/yTbL/Qz23zaGh8wR9aGzGHMl
//9NExs7nShtjxzdtATJwdUJ1mSFQUvOXbUpGj89jGqBcefMSeto3LLKAfFIdQxIR+JP7ApW6s2L
kw5Aogd2vXwzh+AdI9Z2qsLXqsEyyLn+5srihg3g1MXRUaXjFd/6eZqD/7F0HstxI0sU/SJEAAW/
be8Nm2ST2iAoUoIteP/175TmrTQj0aCBQlXmzWsuTAq+zIKXo+utzSynJ8SW3zrwxobp/AVQb4W0
22ZWleCGAynPS411isXtbNmHiK62gVsb5xQxIOKMdZeWb+K6Rlcak+1iK2jDMI3XuqHeqghH9edV
ntq+yrveIsPPV5OTkH9GzpGwQ/hjOrOYcHZfETH+dU1qeTNYsuIObgYJHxe6m5Y4tMIaboEj4yxQ
+AjLAZ3ZqtOkTOKtD1KeDvrIdHv20o0f0Uv73RmM7uyn0d4TM+09BOCwm3Afs0iDCvsfUBmcFuKH
ZaVHiCW/IqRLq6LOP6oR/ye6ACkLvFBExTTPxK6WIwIbjL96Qf7Vws+caTnqcPdLG1t5R7r6Lpxa
AhLm1t61lkq0dwxcbwiQgnyV5QAKPdh95jNrKgptI9BfbBhHQiyihL0UWq5jcBLgTOcECpcy9Qn2
A7PgeNArbGJzQatccdtzaEN751+bmrgeAzjGVx8ixQA3xHIORoY/dHdoYPLClD1EMlXLeuM6YbPr
UzdBC4UH33IIYv13bRdIx7pIc26c7vlHnqcu5AtYcR2h5JBplEFTURCDnFh2sxxT39ogjsRIlRiX
kefCsVDOFp7zQdAt4WTDmjRT8C0bX27HcLtsGcFyWae+Hl2iZjRA/lrxUsW1to26GE9xZ3T3do+B
vJyoD6Pecw9D0MIYKvTspOP/s2O7MdeB48N16udiC7dDriGy2qc51/AosUyKpUFNIjSM+kl7dTdz
HmHAbtV1s+LHl8T3eigYbREficoZVmR4AE80o43oIyo+yrZi78Nym1q60w52MhG23JKmoaKat3Yd
YvfsehgNOZ10mFnO/VZzGPdiYA7jkMn0Jsqj+Va0vHmdFsII9W3t3prsSUA3NevJaNc+XmprWTEZ
6w0wdKYQ0VqYPcGcJhu1OWAtYiSZg7zMqrB6qZPrUPU/AtsCVlfi7JxQC6xVg8Plw1EOChWuBwsN
5G7dTVl/LC3hnaQ2QLzIvPw6zrnaxi1AjWj2SkzOsVpd0KYkH6PTeFv2mnY7Jf687qBs4p3PpM9I
OEvdOsi2oe7/sTmPlGI357V08eaADz7hHxJ9WcwmFmVtnvTAxACNWRZvU8EQYgzWqRp3tT4NsL2X
IGYa2x0OkmfpNd8tHRGcAP+vGZb4rzr1zvGdz3ZIDu2QHmKTZHNA0Y0JjubLGlfOqLnBmljbAyxd
/CuIezSQ1AQi/pB1ay3yoFl7WDSmmrhZXfUzixqNM4qGxaDEiWWgRDI47rGM0Yxg7Kfr9jHFNgf6
bkxWe/dpwhVWgq5VHc/WQe9darque5u6boSBTFqNFp0KV2XclIy6uBdQVlfZhKpfCTIKfHth3x/w
F1/VtvUcq2Q5GPMjFgWOA9FWEGhRdUxr7foVd+c/nQ03KqpoQVtVlcjw5Ez+KSUr1Ci185AoGFGe
TCPYN2XxO2qGCu6kPExxchsTUNHaecGr6Tp0xmczjy9d7yDvpylNCVZqY2dY2I32pYQp7hQ/BGhQ
ZBbXdLaubmnDlUk/W5R5reZtraa6CDC7CtsZsqKi04TjEmcjcsG4XFZRdbcd81L2Btp1kX40KYMj
DKDwMDyBBb7q+AK7g3AXIou2sz0chhQPAX0uGC5q9T6szReRi407p2f1/3ZMPymwvk+HECRpOoce
wSmwq39nXbMJ3eHq6/rZKWuWQflZKY+TVo7vnuxPhd/4Kv5Ix2Q997dMQ8DEWjSS3XyA53aAVMKw
uf+FUmSTZ3IPxeZSOfrWhG688U3J+FleoXVfBfCWA6kIrhj+OUWY3K3YuTXVfDP+CV+GC+Gd9bFJ
Op9GVztRjqItrsDh/nl5xBU0ohoav5U5r7NN7gcvHrMncgiZOcGnC6r2EU6p+wvwhVlUlGbnAZ6W
12HrFlTOp1EYe5FP2EMZVCsLFFLeq4Msh4vDYXuWzqVhPEfiSIjPW8K5Z+TFv1vbQRi0RIbZCJ5R
A0GUUUyNI4eJyZg7Y1LQ4ttmUnZTWrfMXYHMjYxRbGj5dwGCRlArOeNuQmY4HrC2liMhRVTryBG6
i0aJEpLaA+GyO8I7AABqh184mTywyiTV2wnYjhWRpdTNjUH9gUv8aoiJBvMz+dEX7lJ4/TbDUUS5
Z3lob+3y9wBfDs9nHHPDdqmQ5rTxxKkXOq7+ZOUqYKEO9XRpW9O4bUesKRDBxiCbvTWtc1wpa+oa
xJtEagDlYkKO6+uBEcOnP2r4VKFELtM1B8wmMTG/DqDTBObBILOdufqh1QgfmSxz0QHyZIy+jlVo
rOs+ehInvZywOeBM4Ejo6PoMlSr+1pWzh2ib2axhp39GVnPARtwa2JBlEmimMF+lgT2tnPKdkkPI
0YG6H6nckyrGp2EgGUj2lA9UUTQCmqo29fxTyORmMypGgMn0yoZYWKeMyQJXnosIbdDcHnr8baiq
Z0xzMxw1TAuRUVCeamQz8xh/24U8KoxknsQZscj93yAZu9y12bhX3SePO0SW4vd1vIV0vZkDzs4K
VLMW80oP4Hq3MZ0/0JBdYnGAYcwyMBAnWCJ4+Nm0tsv5WsseH85sxA1RkZTnS2GGK1iFv2a4L2aG
Vl0iGOgpFDL5nvfZQV1XFETY/7wDXp85QlZelr4FkPXDEecuy6OKw8qfv09sagPduqVSBf6C9Hv+
1pPtJe3zSyg8el6MI7RkrxeqW53WnGjrykLOCmD1z5fGSFet7lKpk50LwSfQT6nR4r6jhSmBHfUq
QQpRmT45ucx+kyheiTmAGOntwtTd2bRKIVRw8l0VH925e71+qFLvXtrGBkERbFdhIouw2nspiK5P
jGNDgOjcRvssEMzcyDLEeHm4wmnBKyLzlpakS4z86ZkkIzCv7R1dGGCLqbTec3Q/i0kimzSnpYF8
W61Q9AbLjusfsCzUC5Q2rOxgmNdZ+F5w0PXCXgteWxpdCMHyPbOQk6awYYw6wzHe2zqGZ+28NsIG
0KohJSB8iSi/9NLcYwp1izCCHRrvs4cNRH/7SkCUirxnSyZEfnSeWBhfHVn+4IKHsJjlrl4VKRyU
6yRkB+hsSGHqZTFf9VjtY968kbUmf1C1aXwtOrAkhgdbAsw7I8mS+HamVA+mtapaYD/yS4BmpP9T
6w1T9vhPTqIkKJ6zRI+/lzpWv8z2g4VRYmFb2mCznnnvrObFqM1jjeYQ2ARue50ywZ9Pfl1am5hF
UbfFK5DZxvKplOYCcYcFXQhDtOXQxk/PQo3l9vYBxhQ23DApaDRKuojhLbDoVakXLbYezFjaes8k
bqMP+RMSBAZeCSHIQ5B8jW7McmrJOWMgyeYOU7/K4gceCTtJtCvmYt5bEFUngzCR1JUOLvHtl9v1
iJlxdV+bRsinHPM/jT/Z5O8M0So3U9ThCNM3gz/cqxyEhfJIHbG8xdUX7nsnIae3VHdung1sCx6c
4XnOPbeN4s1vg9Mwy8/O1seF0gCPYURKiHX1Aahaz3hpGodMed/Zl22uXJlGctuhk2n9DSObl6Ju
fgqAUY3Tc0FY9aNQwZOad5GJuy1mTtIyE3e7aq9+GX2MYLA7B9r8DYTChuOLu6ZvIiF3gT1HdjxZ
MXCQ00UbZrgagWuCJsMEy4uv0E22WcWgEfdbyODoJ0GEi9zY+xVm6l7uv7WQtheOq7KRGr28Cy8O
LqGGRpKufzz3JQ1UK+2VgEA0QHthxeWUlW6woohYMrDeFVYIEwVKRw+EgRlGPFo7V5WBQ52HsC1d
ZmykMZ3AxsU2G6LohdnPTLnv2ekVqyobNBnjpdw1pw8aWxI7ojYcHmIQwLC9xO2kLBPcO/DhZeaq
DSQJ2s1Zr+fPyoGxOo6picsAZxiRVHsWBSZG5QdFvmD6IbTNOIDBakzYPD/dRu702VUlNNhheGW+
8aa5UYj1C26oPe1eObi0i6EGD8i5ZCSmLrQ2/y0sd9XrJiBEc+39mEkqGguTthoY5xKX1blsSEpw
uosPuLKgDNyJrr/DwC2WHRIGtx7yVQ2lgpLkJ23QrFLhwYR6aaU8aFj9Iy+KnEdradxqKSbzZYZT
cIS6NSm3KeutDHEIr8Ffdh2f9Y9V2Iy1usRn1A6bEr6/DemKPjPBPVraW9Tq+S+PSISnI6lYgOZR
bz0L2SOkaSKAzIyoU4Q3zk8Vhi85XgNYTv52cAKTDpPeeLxBMFKOUuOZfNB35L0vhI6+1DgEhAFp
g0bhXZ3GMMgE6GjrMXO9gk0at24iiSguFLsNDm419B5v1gRtgx8GN3/fzdqOiE4gPHK2q6TZGDVu
/yasGrgaTLn8Anyi2XnzcK4owDW6LNrAnp6V4S655BxBeY9bhdnuLUqVRtTfyDIItSl3oZaeBtp9
GvyTpxxECjhRsqW+CTtcZQZIWKehShumLdRKaITGnR0YwUuAmInegmwfpzgWYna3U5lsvB5CXuab
yUqQPRiV9qGVTfRtzeTJi6l6CBKn41rBIeDJLc3LqmDGCqHeK77ZQ96ZeEAuMsz5ONVQfaY86zeY
BgcGlVJ5iJsJ06Ucg8Q62xe27yNkyEs4s7WWvivjCeZgMCZ71oWexPikIF7DlxjWtIUpN4Ve3JM9
Q/2Pn+LanKZPyy5ObG87n/xvPLn27pzc+izeJF13RTm1ciPRH7DNrnB3xT8ozux1Qt78ClcUbQEk
EXHcMy+hqxe0HFQRO2Nk3GuP060JwZySDII24xVmMI0Vouru4WGc4/E8WEX6GuUJsyun/54h+ezA
oxRiXFz1oN2Ltv4Jm/jhVVQl0GI2GST/lN/sW/W+d+Wdge5+krAJhj5tfnnk6FE74ko3MNrtxQpF
w7WxVDRcDCrnnQor+ei04mwPMffT2QSZ+WHL5jEp/5+ArR7Lg1U6jFcr1HbYORyxpdu6TX9sxnQH
2PvahjD1cHPK8FZTDtlDo0ijMQVzwT6tYLoieaM7R+vlLWeJPUdL+p1BUS5LlTvALK3vMAtqT3NR
rGsHgC6t30hVWRmJ+9cwbajf80lr0FrFKdO0JM3hYhBkgZqRmBHSMmREMEbDaW/qLAJr1UM7L0zl
v5Nb6F2RcsKQtf9URjuo9FkCl6A5LRDuDTSsnlI4li4hVdUt5gqFA7/Xhas7joCqeT0sXIyIZ4Et
bYyxqu/jER90w3dVlVd4Us5qRoBcN8OWqAdKIgVtlUm4djxq2GHgrmjDFnvlp+LJjFNzKa1WLiun
XY8WnKAIhfjCHMWuJm4j1dKdPgNlVorCMO96gYLRVh4mYYVuIsdwrmSc28QaMw7TOlUsSuWZvfJ0
3MB8dBJM9pcTnt+ScZ45hEcmaVtD2cFnqKW2KDjIbigxuMBEmQAWtUM4NWRVKk9YMM0Vd2wy0dzR
WycEEaKwXJhdT05R7P2F2kONPkUoa6v51JtAsLVZMdfOjNtIz5TMzYBMFkuR1Nb2kVurG29+VC0u
LAYfL+rWg4WTEabxiY1rgZgploKPSQwX00ZjpK7J4aPOJbr8SMM/SdxYxd0CkhZmRtJHuCkb7BBA
z7Wgfp0J5dyKMMALJ2yYU0luWzj+rdA01rW9rTsS6pDo4US9g1e8jnT/NxqiJxs3PLqe07KEEFV6
GHyE/ZvpGle3Ht9KJlf2OH4UKUdX7j89hGd4xT+ymh5ysKhhRYVkqkmq+SUasbKZhhZaz1x13zom
2J9Smv4h60W4MSb/y82b7wLmHw0RW1rfpfvZKo5k+HAzkg1qWnSw7tXgk6Vivk1Y5yWaDibbf6tP
kzANzZsZLXl+zqpoX7gpR9Ec3mK9HvGo747qUU6wtfL5Xzg4q1ecSzlvfV5GX3eRCTUvGAcy49I2
qa6GZWZAal24nwMVjaTpFpar7RPH+g8MxU7AQORSyHEXdvaxJo5JyHhtW9p7aCZb9UIMPoQcdj3Y
CGcnnz9w+eUt6sTWH334LsZlUmuLVZfBgvOoM2RTPEfVXVSFx5lB8qcWzzsGcTBrvVXd4qP6qLCA
jSWkzbOH8H8oCHTIzV8Yqh1Fb93ybt/x6sg9fE6IKETE1vESgf6yMh7jwKXGe7WILQNytj5dCkYY
1t+kfDRJfExBQBP60BRLFi8oWVEwuvjdgYl9hi0oPiDbomLkl3MNOSK4/hIHO0Vs96jI0FcyMncv
8PaXOSyyFNgl5qVxWnY4ZrA2hAVKaba59M5l1jlDWmR47cbQ5N5qpnVZfaYQxwcIBq7xPjjPxvrm
9xlluZkGoGGuldcWtBrHB5gwYC/OiRSCtZUQHgwXgu+wsdR2E9xkQKddM172tg4Hol/GusTf7sEF
O8GlwWgCLUsJEmmTIEg8ihMu+ThcKIq8js6t7X/C4pliw8cfBT4+fOM8GpAg0cU5OOq6L1P+w6Vn
ELWYXeNi4ykOztI2xsXMh51ojD0Q0SrfdG7zB9t4gf4x3xsIoNQC74gCNMPwHKmuz93nebI1MU6O
K/Iz7VvkA93H3xbKMRRkbNZFt8/Zx9RP1DREWrXzFQY7H/nrKPZx6NIxRZCgaGyNB3dhRHEekYTV
p2eXIpHvDlm1kh2af+CO4qKJuv1jyMdV3ZUkk/6ZGZd40l1MWK05w6fPjHec2JD+e2AsGl1aW/VQ
Oo4sliSU25eZqqRyvojp9LgRcq82Ib6hovbXcANTjz5M3nIx/+FvRSUuJtOAzkp3M5w1oXRbxKd7
p6H5Ua5TDkY2Nue9Q4824TXsmQRJKih2Oqg7oxaTXz4NCGQYeKrfw9vA6pVYaMM/WPSuWIwpPgsT
szWmGNwFMsO2XjGhdHgM43eU44ibOyvWoNa/1BLoRC1A8nT0TVIgEGk3FRIMskZWfNxAWLAeJRDy
m2m/2fDSnPrLw2nNoPzotY8kZEgodtX8NuBNCYtuH+Ek0haYy4iTi32xlVFeEYr3/wvtx00S/WbV
T2zQ+F9ovq9cWgAE6Jgc7CPwrDOdd8bA6juszmRGAbuTIBQcKg9c8+wmr5YX7FBcYV6xt7X4OJOp
TkGgzqMqMrcG9F9+qaKtIvEhI4N4pTB68Mvq1gN6wnSNUSzf2zZwSam/RYSywChWVv2VMCtiTXN9
6qkDa6HWlXuDjYLZ+6lGfULy2E5zx0NeEbLY0FIoXk6HAY6YfvsOpsIhInj/h3eqzadfDUB4mjy5
tenc7CojWRndpK4wHPV9arxErA3XK9cMRdbqVW17/2Blz6S5sDq5CtzNzlyAet3U4h1eSHk68heM
25clr9fIduDpETDea4FFLN8R45rUD0+qXbpRbx11zoKFxY0T1Ls5VgAFIRzzjbAWdNDltJidVzg4
/UwQsYsxG6zs2drwlmdsl+wNlfWtfnmvyEfKU4PfO+Y/DQ49sAQw2NWPGa6WtWiuGTeEcfGTpwGH
Zm0iPGORx18tbJTCxeLLuPrywbVHSHIIMF3PTrB347y54COzZU5dLbgvtOqAe61zLZL0i1w9xkoh
HSY5Hu/w1PYTHDq1G6PoO9B/ch7Pn5Pp7LiVqamfctVfSoDpAE9yMww+GJjUcXcp4fBG2ryypb3n
WXC3ptg4hNAdA/bruMtWQMDI4Tsa53c+/MStHbwPcmkWI80pY6wN1OrVFNxrMlj7PtqFnCQ6oOKA
r+00UgPyyuXlN5Z7C/KD177gBOG5IR+2MNZsuVddeu7MT/UU+lYePEHMM4Vb3ES3qCBnLteY1fDh
9PKoNve2hkABH7qtdFx2za1mi7015tdwMtXGqHXtO6N/KHQxgDViqTBdd3axYpFgW7EW9p7YR5I4
5BdP/p+1Wbcf4taFYYzHIW9Rz4YfvQrdfnX4Gy7VLVWinvzgQ8RcD1/j19iZwmJ1nQaXI+c40h9F
0HcHeqKCwE233aT4FMdjuo79ZxgTPt0RRDSDbsAk2IJEA5YFeF1itBpir6hKWfU+FJgJsVArUdx6
D9NQyFTqWEGJu7TaDSdO6sNSdKAACqa37aZkclVyfIz9g3HAKW6yhdY8iSRS+4TcO569dikjzOjS
46BRw1DNTV9FFx35V7VgyJdf4G/EG7qynPeMAr5V9GJEnVlSfGvMeWoAaNfotqwN6DuefEwIRdjI
osjY4tq3CgKX0rdaEcm1MjX/ew4t8qsAbHKqgziTO6Mq7+oLiq5asOM6erpNoXEH1xQlm4fIlfZx
zyR519UYdRrF2aIz4OQckS+rc4IrNWgePPw6ekW4Jkdq6JgspM78F1+mY5zl2BA62oa9WsbGmwja
p13oR+zKXwuRPidzeuFWGYGxHOvgU70a3UQxzas2MuUK8+raGc4r3kvLtrx2Fa8U01pVx3BnpQ53
hO/GhoUpFrWrnlDltw/80S8c7bOLBEVjDIkpaiX2AI64zsplNqsM6j9EWRGRx6xVOxGHsIs5oEcH
+d+l9+Z1n5z66VD1WMfVxqbq9npp3NUi6XC3gk2JhR6ndrMgxmXHLVBn9ECnpZV39ebM1QfAE/YB
+Cf3cBCS1N4ZJBcVYIpZKvZaMK8E6gurI3/aY3+ZpunQzfVfCy70Mqrrb0K9dnXmvRitfRHNdAx9
bYV/OmGruKC4Q/PFGOqSjuXvMsAQuSDZtBL6DUu9nm4CpRJV6UieupWgzA6mgS/B8auPJ1hW9kkI
gkhJYDpoU/qh++FeD+xD0Yu31BHXKHDthZlisWLJ/eBMR/y+93Nb7H0ZP8lM3JLhs0Pxf4ux6cj9
9BvElmdlmB8yb44YhG/rINib7ABgZtsIs48Fqqfl6KVXw5J8KKBg28f6JVdsOxZHY2HvZ0/j70Hn
zbGsTdjPZGpEW9eaWcuB2OCSt6qN7uBW4YgfEg4XHIfZWBl0T4RXDr42Ltyo/JGuPNpa/TpKooE8
q/o9cCuSWF+bLdnacXOtKgnc0J/1MemXmmi3AJl7ndR0pzK2oVJLovZ5SXN4ifnk7WZpPDJcmlVx
OcCBY9CzQ8K8NVm/skNRS4Ps5MPFrr80UqJjcePd1sU50N9q9k1eWbUdR2xaiMrbgKn5u1F96Lw1
hQ5OvDHb6uxCIiKFCY4mu+rZKOCTnSmVVU3T9D96Oq85BHuWlsc+z8CD3ecNGs1WJ6zA+gbDWeQQ
HnNAjqo9e8FP1D45+Tj/1BszMUjSsYFv0zvRpIzhVAId4hD/l8nEXmX9uWP0wsYpKU3ZgUHmmA1c
pPlV4hqT1RGKrWuT3tUZw4JXR4dWdL/m6DXlF/NT2YnVUotAT2Eobeb+I0xn1eUodLDhqByHT6Qz
DL0YSibdMjSc7UAcgDF+cKHq7rAVui4O+rjmqcqaC9fa1waEp4KlU3xYSLIT2OAZFr3Qr5dzwxxf
7KkxSCmgstf17GjXlJLyfcRQxrSoHaP57FBZjKAK7M6FQOZWNUxg9J3abQkaWxntew5DZrJ/2LQr
l8vkJVV3JiaJGaD0pDF04LmBSIEocc5S0PGTe05UNfWYYf5rMwxeHVUKtAAKB0sc1O8fEC72Izur
/8xpk4QJS4KfwWUEDH9Ec/fTFnuHd17WlR/OW+5fTtRG+5doKUhgqr3qvQ+b4j6QeLwQ9qPKzKzB
0puNVTq/1bFGw8Di4UuhGi9yGSID4qZUwSoUN54JRyicaaQenPxXl34jTiKcfL7/+9mqblPfN0OZ
Lkb48LRGwnnnbvLVfvbdRZCTKL06nhImusuk+2ZhmAkTSbGXKUG1DjPGC0sAIbt6t9TuL8QOeP/I
g2mNpxomVTSQVcypxSfxsMjrtI/UTjeevBnyr09lzs+MosfMTB5KwAKUjFxXYydYlRJnW1aB189s
JqeecyugCEd8vu2SM68EXXOl4y8kABKjV16TpMHWH1dguLQ75lcrD9fTgTCwIUWnnCOhwDujR6iS
3DRQbK5RlYXAnbs4aw+qKpV5chmHZO0GP4WOCRrJEVCdwqE8d8TJsgZ2pFdeqlZZ+JPFCs+Ao6KY
X9KExeY8hR6iqpvGldomTLQqaly2iiJ7x4c0HGagvABd3BxUDjzE5iM9b5BeVP+CBeISr6l1al9d
x/9UzeEo8S/QIpUMjojgdXCfzJ4wV5BPYiSzrSzMZev9O//Ue6Xjwat72iJyYfzmE+xqri2Zkne1
Y8D+Xybub6vzLjS5jK/RrpTXhE1AqqXOhjBmXyEu9nUoD6k6FGv5xOwHPh6zOFZicqb18Ftx9h2x
Sfi0WhWgmaFkGoIlK95vfWh9WFMYA5qTdDEGuzj6Pahn7b2rSGdM8lk7obtULWHk5es87hZ+6qDZ
kg8DlA1fmhvjdchcbE7puqr+3QOf2x9gkmh4VCH7mknAQjX8gmYGLcYsrXvXOXd1TBjteHazaAeJ
4BDxSQAYVD1ruy5GIwysqR1VYLc9Hi0sOWHkXcYExnwsNkBgK5erSqo9T5T3kE1LNdXsLGp7D/pg
qf53oKZJaSj87jBiu8pV8NX4mq3Ub0tHZ0nvwWdEeP1vHWKNt2r9ch1TvsRgD2rjV7tulzb7f2bC
+qawvo28Wc4cYxFZAuwyUv//SlZLjwXFIvdrfc22zJNWL/QYrCraXIs/eU8j7H0FRIiGKUhv2he/
VZCRz11QX1SCXM9sEvwV78ZMwcZZjhMC1Fiq1wYk0EnbXdC/qB7A403EguNGrcTv4XkXMTxC+VCb
b84aqY1nytsV8/qoxZ7qV/YebpRaqHy1YwpoEkoS8tl2f2xQFfXy6oKAI6I6ilhZH2xKIC7VcqpK
HXBU3UK2Qyf4YS1O/dPs39TJVmMWHlFEs7EF6OG5oLhh7kyh/g8WyT6ngSJDOcAbD4UUEk6Lm8d7
EQ7IRfDQy+q3mVlWC8QOA1lBAQa9sToDPXwzuGS1fBM15ob0xKWzmXHVPDmiE3hK47quYXjH8Vk9
pTpzd+rPLE9XqY1y48NACKjAFfV8OfHp0IA56i9sm5d+iesggIcDRbLbK5AjY6fTSQtQm6Bp783C
3MCSX0f9r9lxMVxD70UTwbEQd6+4IcMEcXfjQDo3hrMJAJ4680oOdRisdAoZFgV3x2u3GU9C3RA+
SGV9dgK5BHu0n16i9EP9l+pQ8CenxL2oWxI4LyOHtDow+LDq6J4ocVkT/wZ3ub1k5Tn5gx7fdM6j
yz91f5gSbY2iuRhUQloaqWXJGatWg7rcmtp8FDFz0GTNc2In1QbANF7WnsI4aflBeHZhd6s2DtC2
EKK/ebZ4m3ipAChd3D+D6d5gVM/nYD0U0deMl85g6SuDk5JSgBkKNPANjXqabtTlswLzKLtY9pt0
/QXPMQemqxKIw+rsq9O1QmjU81NrVJ0ECmQDCOQrFYinFjErG5HJGrDx34mk6Lo8K4f2uYu0o8IK
uRSTlrQvshV4FBMJalJzKTQTb3zeF86CWBDz8PSjd370/wuwzs8VEtWQMWTzwCjQ4XrtYhiTLmRs
qhtVT9DFW/yYAIeZJnmqw4BpA9ycW11g88ROJbIcMdW3R6pZyjHNmerhhqmKDKKtdtw3m+aO3qXl
tVFoUwlk1u2tnn073CpTBWz+b75wGPqhYaO0ZmmROKoAKnWwss+eOG4ASdOG7BW5Lh34V/x0da6i
U1kwWEfagTUy91+dT2ZgTK9qb+QBoiE2ViRMk92TmZ9eRqXjBBV55zI7m2KcYfbn+WuD5wT2Lj7E
036tm2Lph93NHMTVa1DzK5617XFq+E3hYdxCPY4IpCD2YZF0MSpSWFdeCT+qdbGS8FCn2BmOTkEc
vfa0FG6W3wY/7SFTesljcpzp3RN9TjiiW1xIE212Tl1dKQ4BgeL23smQrTemXKimDQ7U6ySV56kG
VlFiCez1mErZD5nF+wHGzqLPmcyoAk4tqNFuDjMWj+wkzqx9OnTBjWjf0tLlRqjQOLEtQYf6WlL5
QIKLhwkAA3PLQAwr1yJrjZSpIgQYjOaXTM/RLOD/Y4ftTQHzA/MDY9S2bG63Dhsyp2/O6m1TjSP8
+78GTYgaMv739dPBSNKrrg2vCJgwMOrqd9/3P3sPRZMDyh/V36rR0ozg6CTxAWI+QIK5Hdv0FFbu
W44vxlK3L3pjnHDK34+gmqNDAMNY7W1AB7iHl9AtPktrePpNdAiTfqVKf9W0ZBRantvc6gk/hHbU
DhhNbNVfTqVBWpBjPKIYMKh2mlvE7EXtRpTDR4ft2SFu+4Xh813TwVjYFqDiYawaFRXUlTFZGDr2
FWlay+WUYRKPHAYpYBRjTkxnw29wME2bYdeS1rMdPcaA+TDiFR/ar0NVXVuf8No5u2O7dlCPtRhm
uKWWchnsz6UhL4xtLmRyEyPU781+jLdBqKOCqChmbUupIe3EOnMEjavWqcU9lfLaFw2GFJKmeUp7
755qRvkd4oGNyl4D5QSTw/owpZGNQNszrNxw+MZVKjO09RBhYqVlBeJB672Jk8dA7aFDoEIqg34z
HgnZBKRAzHCRDYWbAh3HOof0ANgy0cC1ntiVGemcKU9SnZWFK+ApBeXLvzbNGNVaWQYN1k7UWC/q
0Ot6H5Csp8OBm4GcepgwbrXy0GCZTc26SJG1VDSTwtHnNQlGd1Prn+Skwp/OcIwzKMTwU0LSXssT
F9fvhtYC8Qjhc3QVqcJZhglNiG5dg7FnZP4aq2rMpOhOk+m3BXGfURlBXFhl3FsrjB8Topip1E6N
hFVoANzeTD9Y+1qxnbrIuZWMK5e6rGxY6I5PsJDHkJGQxn4gc70YnJkhjH7Rvf6lH7o3Nc7vc/ve
NQiqRzyBKWqZ4RE3g2XuoxadEp90M9FFAmfMwGN5UKwMZvvjx0IiRYDfbj5xaGMTJcMan0u1Z3Ye
RsiNXPlw1wJkQepQUnDjkN8Huux4GkigVUL57rWg6saLF7kMdMweHoVJKSy6D5Bqzn1udP8VQ4Rl
no0UlRlGjgLbfPIFhqi39HSxTRYb5uasGg0QF5bomvqNvd4w8B1VgWwmhl3FWp3R1DcUI+uI0rBH
LUNBZCVq4IPKFTbQ3BAdwYZc5yO8c7ESdvlGU59XuEGNuvaud+Oq8L/Vhenhe0nVx0k6RK8KDcBI
hDCK5k9PH5fnNqKziDg+uExTk7BCzH3BAUr2M0yThpRGBJgwR1uy7yiBM+/WQfvBsJYGrljokcMq
2jBqhv+ERSdOkOksX3JlJZ9zhqgf7bEsW0Jx+JhqBIQE6FAxjwqap4vjiEWDrIBGhYnxFapOspgV
qF9AyPhp5GGUGCeof6YOocZuu7eCe+ji1ZT1EeKbiGiMZlnlE0gCjyEgnw08ruAjR6BvTUJFmv8M
wV1gE1Ax1V3WdPOcgakSnsEMUrNih2q1TrUXCgFH13C8u09IeeukJMawJhHNX9jAPxQovfNUP5na
of8fR+exHDkOBNEvYgQ9yGt7J6lbXrowRo6eBA3ovn4f9jS7O7OabhqgUJX5EvEoYVrsrsS61AjB
OErpX3V3XpKpqIe7lLAJcQlT8kxD0qDM0r8Zq2e9oehHz+zJgXumetD7dqb3ZNx+g4n/rcoPZYQO
X1gHGgYnD3qM8Psz2thXNvepie/4oT2zOP1s5MG8g1HIjJ4k92x+BTS84S/UX8ovwapQierjU6JK
Knzdj3jSnu0puo7e9C/2EMMCj0p50Dpv3jN1zF3z6prsk6LZuWiz4SXtFRt0QY+CnzHRwXB63Asl
zbdQk7mnXxKMPwpp3ak2fzHC4ZWT0FSQlUMwHs8yPzPEG6pgZtBJp9+ptnwLbjd6xTWkw1ebR1sf
E/RHNrNhj/4E5SBb7iB6Isg5g/VvAqp+zI4qIVdgLnmLGGhQvOtXVjeeq2L6/wGgORIiJuDS0jR3
h/pFlzuleJ/M6A6jy6Wo5REmyEZff8/otmUOnJ4LSSdlq69UKKtjjEdTn8s6TJIlli1vgEdv4Nd+
wnC7Cus/HxrgqveKh4Xi3Gdi6tHCBEFhAaTPFwTByTMuInQpwfBJwab/rhRQ37omzMDlLxGACPTJ
gFc25iFtGnHAR3nQE4iYba7FrRsp1I4YPXUJUIMSwXW1Nll5iSj0N5odX4UGroHq0panIawvSKzv
pyT//zyJaGLb8Yi2NDtjcUErQGk70Rdr0b3O3D79munnTY/YUvZnPQnVC1ADr1mpjsh5Gn9e4+4D
G/9rob5zMT3pK6KXLL3SmchrLOpk2mS5JfaU8/p/H2R36qL+QmNJv5O+zHmh3Z0edkv5xpgiFNVL
O0BuypInUS2IRMgQb4dO/xz9oHTpVzsZd6yYi5x5U2656Ogu05EttqLmujHp5c7G9Akk/YqYB5Tf
NezsgRl16JfIlMAyC0KaaYLwtZfqB2YC+9frwPMb0SzTw7ncAiZAxjHelmpn8pu6ri6CEa4KHbXM
wXoA64RxRciqw6LZRgCAE2zmXSkeZjbntAEXUDWnAiKgbxW0tPAdUx3pl4EXj2MTiy5pTFR8tIMS
0T2hTNYwcNgQ8wr1G53ln4Xscr8+gZZA348PiOWpNqMjL4a+wDCLiCeGaCxlesgA3pWs1LUjDqPl
fVUFuNyG1QmnNctn1qLdWvyfpiEUYEj2NLF2AW/4XNfA/NqnzPa3cN4R9oSNtyUjnPG989kkHlkU
xkEG7afht0/WCKoLjZOcvVfDXv40hiexhlcxJluLtSuT9q0h+B0CBckayZwD0XXU0YvIk242up1a
+Wo3FybSXYlzrcBlY9U7Mzdvlrtw0PAuDFpIQZfHggXaptTqnPSd45KIzK1hWoes6cGc6YVmjvd6
z8Urs2/A4LGgH8TgficmJw2ewprVgfHc/9ubFmhNneHuAq7xVibhMeBNDrN0QucG3Is9ONV5l4G/
G93mZPjQkfUxRi+Ueiqtt2b9KjSUVV09EsTiHJoZrf7ID678T6HRX1OY/egnpx6gyYx1I4iwHFfB
6D0hM0iNzLl18Scd220HA4W2wsEB+HdJo/FDBdUlilGWN1BrulbdlV2w1jepq7IDC4quRnRThnC3
Hc8NQZd6UeBQGGOy8gv3TE7GXu+vNWGliNeNf5as6MlWkvZwiOLNoqNn0AnuwvzFr/AGs+noEyvP
EZoaAOHojJxgY8YoR/nn1m12Ha8YXU2Mcula75nw1D70TF2XmHpgod/dgXYE5IldxT/L8DtzbYBI
5CwON93G46Z7IiKejwkqD2vqOQ/6S/TZnYBwKhvn3pD3bs6PR2lAbyFL7H4z+d4tNSrwofXNYmrh
W8O0GXWjHO0hLcMIOZj+ppY9nMsZ75vtHE1BpeiCwswCBvIOG+KI1ZArgYSY99GNP9OBpMjZcXYs
/OlcIat41x9rznGxcEDIexPpi9SSpopzWg9DDEjxqqWvrVcP2om6htbLWcSdiPyGnA7WRW+5MHaZ
aT7rWsVTTIVpyOhwiSD9NwwQFqsoh7xihs++jdIgroKdVOqP4FXAui1JvpaP3ph4ghK7LkwnSSeW
Yf52MMVW8izmdcpxGnPg51Rn7qNC3dLTU8Lui5R6Ie4JaiA3r8iY3pMomcTzyc34vOBXXFPdzTYb
kCQPZV9p9WqtLO04jkmei7r3XBIA7Qlrn+TdvUDIM6HYEN18KUh1XKjI2cFPo1dgofGZfvqpi0UN
LSOrIRkCO7Y6/+SkxU8VhGoLQb8HHYHbskMIEip376u0fEpMAfkWLXjBPPhsz4aFAgT9oaGeQBut
zQHrSa8AnLdp/9Ow7bA/PJpu8dvkE7pgkhA6B0utI59ax30zyuI+Mj0uFFJzMp8ttcN/mnN7qvTm
dt1BdUQjhe2bkxIO0rYOAW6LufHhP4IaJggncmMUGFb44IBF11tqy4Fj31Sqv7qsd3Pk5esFPPSq
mYhmxM1XxwP5peGDxdnFZBN3tTbDrsM7m+faZx333OGUhhiGAvvZq+SFrhU7SESr0sxGi2V58VeF
DIdN7SAbNpbuWFndO+Dzo97JHXN4oEg5x/60p4e07tzy9r+4F7ztEvtnRt5AxhZKbKU2rHvkbyk0
2jMpH66zH5ySFRb2Cg+jGh4NS31UOBu9kW5zme4C6mYCps48rTtLMLsE7hSF1cFT6gM9IW6T5TwE
6Z+b0C7E08TbQ8+ZT1G7OitizijDevsTiTNyBJT83ojsQD8vtRnQC2k+SGHAYFih3st+63p8cihr
8LFs9B1IoD07U/yvKRHges0tS1wUVuPbMIcCNRwuU5uPFHg8BImFYZB52iDjBRsPgbE4hzGnX5ZO
/JuFfVZ5cc1trh69jhV1xI8KMWAV8gks8Yc+ArSZxQlqgaTIu5/q/BkhTvrlDMnHdKPqlYoJ2BPn
/ozQhYEYAZlP/z/6VuE+8dhtayN6ip3k6pBP1LRQz/VkqyermxyaY8nfHVMxxIPznU9IlMuWJRKo
MbO7dqM8EtcaXTAX9iF0a6Aw7bI2m3G3UO1GxbidTLlH+Q9ujEHGgjYF3/abPrIkGUdRLz3EGK18
HqSA16o1OOpVy0vQiA08zWiVBsV3hp4mktFPBSasBmVrUdFOQ/vcNPHVANlNM516h7Wn/7+YWSgp
vOTVS5H+mNNVyJQqf9d1I63jfosP/VbS8rcJu29JaI+6DU0+fOR0WNqt7eOcLn5hkxP+Y27yEIhM
XtE16IZVhKQRChl3FBCOgd5aCyDw1wDby9a29V4NzcVllCN6Ez1yON+NU4Wdyjr2qQAKkdRAHmvn
3m7GXx4+7jzQNDFj7qOvEW+TPLkKhpSqaZiyIC7gNAP/PVr5xsCwh7MPnPOtyS12B+cPCTZvsIvj
ZWb8V/vOvvbJvEy5M/GoDVcBKJcQgMacRh9WbmCNsD9EMx7ALa+hLFwbfBz+ABEjjKgsFeLVjrK2
DRR918TjADC/L4Q5DUKF+0ZPvWgSwOv/5YibAiZu3mgWbyKChrjs0TBvuol2EuW/z5ZpI9vwxUET
rxmJwVjzEZl05whgResHq4bTVuTtR2YpJTpi/ffyfUmO3limv5rUp04wW7tm+xb7RCOGqI/0nxXR
fcpr5Jj9AzUApuHzxH9t2MbgpG5Um0CmaWA1ByUufiTCRXCY3GgbixdrmmgOqp+SI3rUmI9F5j8O
Me1KUkeTxtk2rQ2tLv4XQoMhsiFaSUXbhDY6Ld9sAFEDZ389E10oBCyY2F25mDtSNrMUl2XueCSX
cDyufTjCM8Eqeb5NZljnNZ11nkkOZy1dgGjMCSumNc0pqOUE27aXXPV7ZXjvxFAi1DhxJY3J/cPH
jOZ4uGSx2ndGexoF/X89A2LTQUTBL/owwi8D7XpqoMAJIEIEa9grIANjuFHLdtEiYS/bgIIDbZRv
QuBxuk5hfWxoFIAbpapiJ+NCstWAwSEiiqIqkZWiKwdSgcOJzRxIv6YDYfa6OKi7FA5ZocRdLgca
5QEsJK+6YLTgQlrPsoeyyFHCtalzox8LcLCRee+SAtxElFS5Y89iPu/seTrT3t75fkYqZwfLgdp7
Gq+h7K5By+C6jYKNxf7bA84HfWI9WBpDoqaOTnSxdZjYSVohRdlferCfvcGRtp2bYxN2hzGARTda
tP4QpTKZ5zMHPynyLstMb1wqPVEo5fyxDMahgyPKtjuvQ1Jhs6y9BtjWV1w4Ig8+FiYLzQdXJ85g
VTt4vxB9UuExqd257HVcOorY55qD7jRBqqjMplg3gqCDpnyx5/Silyh8uo8pa1yU+at8iS96Mwgm
9+IWySlznRP6sX3ROvl+IGJBGQFuRV60fgoPM+0zkJ0HRxVosNhSM62TM4OJPZIDSStuPaIAcF5X
CxWZZ0yPGZP1XFnfXrdsw268F2zOfUBpmDbHiK5C3GbM1TlIBeoyc2H8uIV6gdk4S/tL5KOLQD9r
AaXJqH4mVW+NaSx54dGINkc4+xhYAMSoo5hGgGVUrpU6e160GQpC8VRMpIx1alz7ld30PWTHDQL/
0ilxbMRTYoMZKmhToFQ6BRm7qEwoNyPz3bFxZYXFhZu8922SA/CGbZq5vTM51/aWx9xsJCsL2T9N
Ji4na2eGNoSXOq3Cz4mmDo/paFkXk4vel4DCqAgg3q1pC/wrZbPS5bYuIkxlHR1MW2Co2GGMr0kh
U8G8Q7QHqrNkWqE9OJGzsJ81Mjd+7aZ5PyyYKyQvqjmUbx3MXfwTm4LnakAx1lt4Aphqqr7blUSf
iab7kDWMJRtxDkJy7lppbeH068bcdwksthuGf0vx6eCX1auAFw0f+eLc4sB5j/vsmRfH4shQeQS+
zrJ4wTuabXz55vqc9GzXfsZzt3atdDdScXAfaAUAZKG1SedNxPl5mMFKQSnDwiCi6Y2bxuMOe2Nr
8i30uSDk+IA398wfoHHnsTRHdESryN+arQOfwL2r4vlm0Te51nyxeQ7QYYn3vJ7PtZLqO2mQHJC6
tnfpVuoWi+F4KWUxkHi2ws3iJ/Ul5Gi/LkecH/4r/BbKKlS5pvUuTaPFwwJ2himBPvAYXv1kUF0z
u4/l19DP1c53PFAnoiIO05ifcPCws01flrJqchbzzwYJaII4QHE4bIcf/VqB7N/lrHdI+2c39DUx
66PJm0PD+qFc3V+wy+mRUD2inmWvmbc8Ye6ifo3R2gSO2LuNOLcsISUv+KpE4kCoB2ue3df9/4Ut
yXi4/Sf/IW+MX2JyvhxR/cvG4nvi2Ge37jpHP7M4dEjCAoIit1AouA+xAUKEph+HqSkS9OwKlxot
mY8lldyjdLr5sR3srRgtdzfH2YMBiQry8oTj2N6Gg3PRAem5+CL78J8NCHNTcPreEAtuHkjZ6w9D
gEnERu3/OaRW+mm7KjsuS2bAiPQZNQgiv3neRmN5yF123P5/sS4ShgCXVDCiJYwXghJjSGRIyUaI
FWrUrK+M5GWPtVs/+2YeH0FW0hcmpNUWd7GP+y66RgZ4SzAqddh+yAmyeuNXw3aKbhD7kGoz7ICR
+QYU+9vsmnMl5LlpxtsUUNBYnNK3WLW/XYjf7cRszHJGvgo4AMNAdBq43rgjn+krRU4NmfiSDGHy
QNW1x1f17bVetleqAjNA5zoSqlrDsD5jLDoCmqPHwKPQIVLdxUa1ZdmZ6JG1RzJoSJLqA55Z8Amr
HrGjjaYpngr2OOsyzsWRQLKbPbI9eWMrqF9cDU3lFdYVj3ADKHJGdZ8NilSKovhsBFBvc3lUPSSF
StBhUFUmCcOb7icZnORiDwyqTGddeNVzHsJD9LGTPjYlO7LZ+c8TRpTC7p8qz/tKBznsoihilpDC
re4f9TXH+aEzL1tFDJTxTtoexU8EDJ4EGeJnzApBuE3djH09jltrY3Sd2PhFxV4NNRfSB7prFrDW
6T8nXyJJYM31R2THAVOGAtNvXzW7Ei8aEhGgF6b8av0GvDVv6tQU6Psl7HOaZZ+VO11z8LTJyPiv
G3jRo15vHKmxX2hX3Xsw8FGBY/Xl/bOnCZH8PNJVC1+iIJzWURKAuGmN8BiDTt82w5gCyaF9NIfq
anvBaSnyO8tVNCDhaqaMijFVhdsxACgNzELOF6lYPsGgvxgJL6tJ3u7UY5LoPfIyguBdFsstLdLN
pPIPUWeP9oiKuGp+46DfyLK+VC7Mu3nyD9yDjJY++FPI8GfYmZt80vWXDWMTjxdTvmRliSF5DeeM
jxgz6+Du1Q2nxHrnQ49HcYRiJQJixSk8fjWF2rMPIP3OLl7j7zKMeB6NdDXNpyAP6W4sJ78t96aT
fxYj2H3TKw6YW7cwInZ15r1Ba2eivhTPeVWRrFbdYOvvlzT4F5n9Yann79iwTqWXb+Vk4YFCrOcG
L+mMfYdyqZFmvR6DuNtFc/W0CFppXhP/FqmA3WhYCCfq7jWyMSjW/plZj31wPYWZv/bZ8Htq6yW1
qYTHrr1jMPdUeBP2K09dZzIJEAbzcFpE+zXByCIv813dLj/hpDVkjGLgZrrZhrPvOTM65sIwM+3O
YfWaIQZ2tItzb3pQtnpLIoljqXgumro60bDkAEvLZjSx8qG5HjZONGHdaXaRR1wbDUeshXSM13Hv
HpX+QwybN9LleDBJOli5lcO5qusPNWUVWF7zoOOyTiaK3E/BJQlFh+uN/A9Sw3j5APa63fBkEIog
4GutBNxa35xf8NY/2JZ3JZub4xsXZBc7ioFyPP6KGfyi03JxMBHunYgDUOf4n8Xi3i0Zz2ibMyIF
9XSOScy7H1AhoXZmhRbTcklnVrXUMs7t6DzNIv8WlYXoO0ZcNrXAaAdMayCZsUMO+XDIIt/ahRg1
vuOuR3/vWh3x6gv912ASf0zYnm2Sbo8cryUHTxbmIQrB+NQ0swii2ZB7aK76SoybZABv7U3vc19Z
+7Z2GVLzxuLBR8QdOLLn0QyOHWS1NJVX5I7ZzqtmHafuErCMfdRaZuxYJLYRpVYLrJYG00KYanf9
QMxmS4xO3ovfIov+hLKPgdv9mAUjTHY9EaX0L/J4uA1AHQ0yZVYmTs80HpItGZCPfWXuPbT3m75E
bZmj+cQzz66Is0fRJhzrMDuRu5FepEmxHBNOuElE+JcD8PIaKtAZLz1sFbykBOJeLdnc+6b35HYp
F67GxFj4Ps3x2k0O3cwLIx0SgDkUsoJGoXnok5qRRUQOdj/BfZO8y2SzouSPo+gsgvJVxGDOWg+A
7hg8ysb+sQM/vC5h6tx3hdIzj/6+kc7Vm5Z6R+/qWsNgXsUh3XdWn8ihLalE7BP7FaDshkuG01+S
ISR+pmR81gIErCrVeohdqvUZcvcyif+dkr60oIgv5mtULXhJKM45ezPJodaNO1lp6O+66+dwtRiQ
kgvTvspaVytpOa5c4V4nJ/nIJrWPwm5ed1X/KAmVOXvFwMYdyHHVhzNEyC7A09E8GqH7a4j25vjO
Q+1x7KoB+6ycfupW1AkXZ/QPS4YQb5LxfpI1YnFnhtcfhHBWhLfv2SwkkMn/VVFASI3e2Df9fIEw
d/F7QElVj6vYHddEnBwXhJBuAK2tZWnGcrruuhRgTQ1ZiDA9BvTt+DUHwy6JYsaf6anCkO16MNus
zN0QdfgQJuZuGIoPPWU0qHkLz+1of02boPavwuToZInO+xaJ8ZyXJtsDAC6TQYsbhjw/kH+riCxx
79fMpt/coPOWEhaViCc4Lo+0VOTWEFl2jxgMLmrDadPFVtjlRIaUe/Q2R8djcYp6Qrbr9RymxWmq
Pd4UjPHHYKDYd2qWNB6N5J0YkpoTErPt0BmsA4VjxNk+/0hdWn5CZEdG4yvhDE9hKc/RgqM9d0j2
LPv3MfJpXNqEzBd9/K8gm1SVDols9SNbBB9rKM8jU4RV1eUP8BE57RXWOTTIyg3D7yoFf53SATJ0
adOBpitLg4Z7uHyYDuhIvBBaK8lMtdU4CkQpvv1WBjWpycMGQRg7nzxbZXXu6+ra2h6Gx8DogWKH
1qmQ1Z3F6NolA3cbEHZDGdpdWoeBj88c2Wmz62ITlc0jioW4+SvH6Y5kxWcLRGWRGUxxY4q/oDCy
Zyu1aVCUvKX1mcZJ0NNkcAij6FB4oG+iLO3PUa5NofWNSSQgtYkz8Xhppfcn4kGwszRPqVMtJP2w
6Cp463PrnSlc2N6Q+dZEfK5EgDEyJ+ZKinxbWJwRLJNchabNgVm5nC2AhpgoNeFJ9z1gPLOIP+k9
nNmo/mqn55BcnhKjuemfXpBo4Y/+fex2pzSh/HLoMrmTifCjPOYAq6Nlxg/CKLoy2psr56dGfx/9
v/ZObvSaHk3Ig40q1mDLaGzveUohejBxubHyvGIqQ9cz4jidDkXtbbw4PNk561OP8EhmzI667k+n
QG5t0nXa+Fsi8snZg1aTaK449dByjcU+jcka06sICbGrukxexq58qIT9r85b0szb7YQdn6SeApfX
8A2hAF1FuByHfL5oa4n+9p0fnERpvHmEYf5/WzP21ToWao11lg3Dokz3qo1hz3STurve8C5OHdwt
IwCvyh83jvTkD/NO+8VPe4AbxeTtgafJE60rVIpZjy+gyYZdNjjBRWUDhK65ZIYZdZNZ0GYmfm6T
Rr29z31Q1uASwPFZgiOWBfmto6NOsGtAFHGW/1X498lpa9yLqsgAt9wWZtJkfJoLfazcCt1NaLVQ
JrKBsaC9ILxOXEIDHAC4Kulf4iGMYDzShWzN8bccg/w0pS7Oiao3tnaVD2trsdoNKKThK86rAH5S
MRqnACFTsCowVuzLYSS503Zr2g+ovExSjW9hJrLHVKRQSkABDycxVuJFdjRIx6jFnp3IaEa7r2R8
AFVZ7xyfKUPhJumJQxnG6HGwrsbMUBq8Iufv1p9f7NKzD13KOooQoH+2GcnULZWqWfa07IhzT+SD
F/0CSMJI1Z6Im1Au7yrQfMdaGUAtp+5utI/TlGyNLCOYRmv8cGh4q9ownmv3o5/q96r80L8BvfSo
f6dIEsBEhv9ShyDrEBQxpdQ4haIqtQsSPPU/yYQ/BRCc86/1+Nq4754k9W2IvgI9+68QcbqbCR1L
dQqz9jcmYNzi7mEl16tI4pzC9qw9NPrfJGoMB82djxosjJBM+ruyeumhdXRGuEMOZeC1q+QdnpmR
SnhJjjmUliqydrim5vFlAqPk938ExXI2eVfgbgS68ZGGgWs9WjYCYv9pUsa+SP58iyRi59NDNWBb
HQ6zY9A0W7+L6IagbWptPCsNPQv6/aN41h+QL2cV7VdStWdEJz0ZIBki36QAPxZEq9p9R9Nu8eFL
mmEB4eKoU9IeWktHBVyTLsHfQqLZmjzJp7EgcbfDwm4WHybaOu5Ozl5SJslzqehEB+gFotvMV4SF
xiPPO47H0AFTVH6GkGMxD4Ery9HBagkWpvIPxyJJsDrZXEQunAjcR36m3QKMnUHKBjDGnGbPHxhG
a5/PodbA6Q/FL8qFzqxOLEq4NY927usfYErtK/MYh7Qn0dVXm8qyzREaghvedg3/YfiaiNHRl68i
4aApf1GO2zP9S0Zg5E6xN0LIkHS9tRhhfAu00irRPWRuKLeIf8eARmlI4bx84Yk8cLhYaz+M9lpR
l98n1WPmV4+c1o4wQtlp5Glo+uPcDwcMB19Tmhymyt1xVzvjYofP9QRMoDrVXYUviLGr/9wnoLzu
lxFjutjxCfmyesch1GtnOUx7gFjZ9CvA6SC97sUalu9acpExwM1OudYvimf/BKP7xBWp2HRpFK0T
Uz2Mzk9QGehkmu1oQlquTuZ4LRl88OfYrYlTkJwQFSZEGu5ubqMODev9IEKT6fjRoYVW89fUac+J
/RYawKGo3kl0y55cA757nTJweejYqWzakjxGvHRpiww/AiDF+df8qDA7GdZvGVy9vFxHdG4GywKu
UjWHoe9L3EZ4Xyu/GddBTOMzlClevU+b76hfblO5G4voY9JVV0CY1m35q7+dRZRcg5C8AOl56rty
14efqpQbG0e+SyhDXeZ7SeaWIh+Ah4X7E7TGfWy+6J+pf4GY4Hb+noxlsMOobxkTJIqbaOm3q6vg
KVi/DSWV/hx6cQHp98H60OtP3Ej7ZUngnTbiZk5M3JcnjKyWS98XhUAg52PH/5m39V7/Ndxnvbjw
h+hqp3O7p3FKpmurH2vuBmGQsMfMQ+bAkOnZA/U37moAuPJtkNFeOMmFH7FUEZ5BolTaVyUjmj47
/cAG1oIw8ITNiN77r34fUiuZAF9Fjzoe77DA7O9yjABwM2tjm+YuZzQZv2vhWZKbexOmnjnVOHV4
tpxB7qdF/lrZ8pqm6mtOkAI75MtAUfY+DVI6wZkeOrVsjap4SGcR7nEOu+RU2iF+Erw0iQ/Om/RI
swnPlWz8E0OxrUbQeMRnmPXySunBW634sWhSCOtFnx/R3FTNS1qa6IBIzwgcZgiV/d5FeLpymn6R
iZrUGdGI9+eUnR5tBfwB52ee0BnK4JhkvPaz/ZU56poDvS7zDAcE00dLPRCYsXJsRZsbztdswcWU
f4OH3sUYW+BqGIsn4XPCLKNza/Ubgt53IxoSX6h/yFySs/IzNp7cx6rA5Sf4lCPEfnIyZmVe/UKF
zLS9Weh7kOfVNyUHXnXxOs4j6ZJtrURARGt6b78MAQPmYuNgbi0b0zoZNZQKY/pywcSzNb0mRDdG
fYWsCbZSSMYTcQbJ2pqwNEOtPJHofTIJnVzolZoOlKQZWpkBHFnyMsnlonrjmf0Y1gtl5jgc5Rwf
xjbeKoknspkulsGg3ugOciBfORTT3l2kOI/UMV3qmreK0cmcGexPKPGi5tYZyY/qKX30RlrTcEaE
dioSlqNcMSNhdJH5y3mp0/0yFSfRL0/OAlTKi646dL0C79sYKSQRGnkBGnNjAb/L6u5yYUZ6Swer
s6BpAfjDs1p9eHzoBa5J6IXrdFbnZcm3swkHMejbJ8f1aJ+o+R+ekm87CRj/9GuIwMfJax9aL78X
sfUih3ZrMilmlGBjYWKnCKrnIBye3XI4Z0jYTYNRBaamVReZt9gajwO3EiThukoJ/zXBPJld9utY
1VnEDQGWqB7rqBp3jfHRQxRF5+S9NQ2rgFmYCn+P4h8XSU1GU9slexcQOX1h8LT5buT46xMgHc6k
USrmDEPEFgi67zkD/juF3o0D1t8oMu3SC1uOX9m5Sd78KELW2haPkWqPfa7uOys9tK29MZVz5LZj
x8GtNEVnY2gvvUBYh/XzEOV0DEaMEdy1XSy1nDx7FVZyXow4wDacVpdQyQJEHAlZrX6WjbJsDqHt
ffVucBfHxGikHTLJjAmhM1MZ9j02H8Pj7FJyG21vvNU9ijyvPnC7XuDWg7yd2k0n5B7LwGqgam1i
lFfN2J6rnDU8rugO4yQ3Ua9YWwqPretkHDd6D7RI/2yNE7E+4590zGcDSpa7WHt0LP06IXWnhYy6
LqwZO/RcnpdpfMALDZ3OKJL3cK6BOPT7aNbijQbKHQaQEXmbQ0Sv9yqc7uYQC3uSMGbF4DeHnLgi
7P8QUWxY9Iz1Ath6TvlOw3rXp/LbHSOwprz0EYMBkJUtuSOlh+CnROVLdrCX2ghxk7uAoVee2RL7
MQ67BskeYT90BbBuZBEZJc4cPHpp1+6RmvHs+qTPIw/L8VYuyYMVUDnOHvSmYduE06Mv5bXgSbHU
m+rq93yaD7EHLJI6DTZNcMzG8VkglcUz8TBkHkcUOluLv1FyglsO+Bi20MR/7x3vFNrjqc3Ty6C0
XD8g2x5pqj8GB88bNsqiNeukximyXNI5jfpUhvZ+9p3v2VMgKrPsi7Mxak41PMyx9xP6RDANI4C7
wHZ4TOzo6pfum+oZ3AMX3DLCOHS195jb0z5Ngic3Gc9TxHjMNJ+TNtqRrH0HdpDOAb1EiepvsBnq
62coLpvf0SIyuik2Zg/r2I5QocKia1GnxjMOl/rYt83F8edb6Iu7xVW3PglfQ1rERR2eBlbtMc1e
DMQlJtUOYb/UTRaq2AT73QLY0G/UK8qzU0N321fxmkAOZm/OeWGJXLu5E+y4P8bKIqMD3woBUp5C
4z7lf2Up6VgYyRdjhk8hbXWQHFMHB6gEPyogIJOFE/m0scli60LEL4OSnN6Pkt+4bfp7kTDXIZjr
JdSqf/CL9XMKwH5lmiBrnNwFICQ5IEZyPLZGd65bFIdz2jCp8ESH+1wnQPXRtzdHlIHM1nHo4EFu
dHLJIorhbp4yuYna8s9qxp8plResoySsTANsXT+YKcL+z1DYurYz/rie62242TGm1MV7qoSBytVt
mT87fUfaZkubr5mXHc1OH7Dj0GyHBu1xMwqGOBkZraYh+q0iYH0Ll2B5iAuDiaKSCRW+Gt6KQhrn
WLKHdF147GV07rpmH8iOxDNvV0Usrkgh36sezExPl8zhRSdb4kAwzAkv2FkWPoKDMdtnLmuC7TbN
PoTZBxrHILyj9NBzpv5zwYShF9VH3GKnrFzrtsgct6INsdh14dLQoLUccHN2BWt4DjjmJ3n42OY1
qqK6hjva1Q+pXbmI7xacVcXnMiverCCy91ZXN9s49x8JSgPcYbYro87+2dAQQDgpKEdz29EaaZll
A0R37B6ysG6/T/25LN0HuzN/SpgBcVDexRm0Y4YE41r2ZAS1jCvMluKjnM9N1J4xPCJ/Q7fW7kdy
3LdtrzC/Rv6FNxstHaFHdf8eivCxRlLR5+UD+oG7pcqZjndNgrAqMH6WbnoXvITYdbd+URNDqjC5
NESeilLzyLt3VwYew/Huyjlc8x/u6BTcjJZAb5ZEPB7X3sAYvywfNL/vOxNiUU2a0XoZbayQSbez
+cT9DOKVhIaToTCXOpDERCzI7MX7gAbkuxTsFQFyKh72fzJx/yUDE91CqltLBl46/MfReSxHjmtB
9IsYARK02/JOVSUv9YYhqVv0BgT918/hrN7EG9NSFQECeTNPDv+0aVyrVnU8vnaEEA9a0WdYyYig
zElBUo3kAvjL2uYaKBQeCSGlExvy39sF1+7OxToidxq23h+awk/KYuAVhz6PIiR20Kx7quPPE5S3
5fpj+/Vbmmv4JBQK9T3acp7tEIr0fhxqA+cDlEbXkEdDK0ohOHxwmODwQVqttv1twQAoyQrGXoiZ
ZvYqOWbSPnblwDu/0/z8Oejw03OL4tDNFcPVkYl2jhzmej4vluAtHMufFGNlUPYoHOnLaGju0N4h
b6GFVwZ1Q6gbtXRoHKajhomP99Qs9Kouty/h0OV7yV4Nn8P4A1K628kE3WGykHgBGr+oTO48F1nY
KTLKeZt9N1C5KoNjJqaNP3UvjTcyPiifYpMah0LT3T436WtusF0OUDXA/rOoPTpCdYUt3gWYYmNa
7H3aLqXl2ntGR0+GaHdO2kf7kDMfvq1p0xriSatm0QP6QyTnhySu7jQZvNAvcU9yffPC7MmiyLar
CJrMiKDG1PHnC8hCPt8dPZJwBYeTdEgrLpUDgNu3ALs5BxczKcsOry4eQZSyPh0v4Dv/BHwG2s4/
q1nfLJH/CCjQII3h65kxb2ZopAbjsoEBI1MOg7yX4zVHQd3wt0ekl4U44Jg3m6vFDyliemUXD4kX
P0Usd81Skew4taMPGWfUUJhENxIygHZWHZYK0iQwnzx7PCVRsDOYsB4F93Tyo68tm5NLuU6f0XM2
OpQomgHWZ/vQOfOvjfmYRxdd2nax/S2ICZmfyyT+6zjkGSonm7CHSQQ9cletxa7Z96jZjk+GhjoL
DKGYh/h5xBQ9FG52FDGSP6gkk8fcPKBMo9ePTIfo81hpHRIRGsileCH40JwKTsIPb6NB6Kca9lPF
kmCBTUlDBM16zg2OQHMH8MmcvXVRpIh8sqcfqhqYf2IAUNaad8OmMIHv+lF78IzO3touVm48YRTu
aHcJR3rvXBYY6gzuaSDNWA45I5+cPCVH3oPRj5++aBm9egKD+fDQxu2W8f/OtGkQ7zVjWMxOmXjr
Cmw2ydI/NzufbdaWeOWwTBn0A0/pPYL9HS3nyCA1xo3tJy9x4d+IZzwWdsVv5NtQPkduxlOJsg62
sF0HnLzsWSXrKRK8Gw0lNp4CAF+B2z7ExQLyldhGeBu6DrWxhnLDgzDH/JvrEvkxWjjZdW0DcEdE
YlKYR63lrmC9gjSkdhokW0dUO06miyGbW1GKZzUhlMzhcYy9Q+zlB5wCz3g8uXFImoFpZt1pblVY
6PXWAXTsV/6uVbgy9UAjb9w/ZNH8EvOLyi4+183iQyGMFttIHBPe0tl85WlcJ02x6aSmI3Ec3ouZ
RUILRKrlIZDd1uRE0c3RDXC4eu5xMxAVgoG8cLmiiDSKBkaQqupcL+ksGebbqWFC5mTynhvmMXFC
bEbecUzDlQymXS2EwaTQJgxKRoVjP6OsNEn200S4P63kSKInvS4PZ5W5tP4gRU04NtMck+LyFxNm
ccGXiDnsLAdGL0Xk72Sj/Y3u54Pqpisu3JbWL7vHNtKcmUn89b3kMy+w3pSjcUg5xZGwlSjxSHpR
kmlKbn3IH42RbKMIP2mUagb20E235pCnXPLrZ8GOaNOWkGZqRN9f8Mt1K+1tEHnMK0qUE1HME5/n
+Jwm03OQRIygh9em9F/k3J9HuJO8pOTZ4hysDPufSxs9cCbOeqmpVrrlPqZj9qXA+cpNjCudJa65
bW49ZHzI66sA75YuyL+2vM7q/omJOezX4OIHPj4gc5f05n4M6UVzKwWD0zUGLOdRfvYGgyFWw+Sk
mF0ujYV+06UAIOtjCR/D6k9KHd4wpo89F5qlm+cmbXqD6Q8B9q9i7x9C3m+8CD0+f2pWRn+NjtCi
lreAtZj686vwK+tapij8DDbKxXpBo3OOAzBj1FjH3m8yoalWS3TVqd4YOgB/9FoUIABs8Kp3syh2
Xt7cK9dhAgVJgusRvhu3f4KP/Q7Zn+oa8WZr1q8CcVyMnPTm6EnW48muUmuThZnzWbucy6JmfrBs
fIyVFZ/HNn9raWxbRz1bgPJJxZuqDI6hV9fnOQuQ15iCrLRH3Zg5LmUWxgpZAVC55RFbrYpfjsJP
ktMdWQF+uaBkUEs2bWkjI5NfRk5xrqnmYXmOgCpMYlXUsvb0iafaAe8m2BhmxmJdx6Shs6hBjSGP
G5xYQCCzM3A5uOVG7564gv1x5WACvjBRmUfFptnWuGxhIrmzfFXcU9xo3LutvY9wDJOWYt+cg4rb
vjymNcpE62TnjO8xV9EHY0nUw3pGuR007CDeBpItc6vT5sMeqdZlH8qhkRbJ3m2mhi7cloi16QG5
nQnT5MFhcNNDnXpvLZzwMEedt8Dyb/oFNW1F46tlzXSwmFEzPOXsltz0+22IRdjpe8oZTejeVfKP
r+KJGJA8C1scMdZgeQAQ/VRXOSeTJjpGZhiCfaNxtVaZOAyZ/68LTI/R2YwWTmUwblv3GJXmrfH1
qa1xmIY1JatB35yDHgdvmuUz/TMYVa3haCKAhSpB3Q2H38Ifgn3GOp+DDMqf+xRajEqwJzBd0fhn
PGOJ+3JBBuh/pqPo6AiPUhH8ODiQoE5Rahl27bPPpZJG0g6nqzjxet91EW43I57WWQwjureTHw9H
3kqTLB4XYkWTBWieBigeMDk5HVWr3NV3Nxd7FBeSeY74bejntFKHxJ/7isfryIzc5+nigp8lkgHQ
nJ+MgGagcE5uJqgN/lm8aNTEOmytSBTlsetJbFkFK6f138O4uE9hvsP/c7aieJdk1WX28GgWsw1n
uMGC2cn+xYmxsYeN6W6YXOdArNguPD6T38KYal5T3JiTJS7dFO2xcyho7yX9z5V5jfKEKnrB2wf7
bM4pYu8yEz02oiZA3YwPwo5gYC3XxjR2XijV3VdWcFNRfu3oA4A5ggDQu6DFSgZje4OFslFF79NJ
pekMdOmG1olzzBN1Hzv7t8B8HqurpJIRWwyihs3dn9dhgJ2578INRR7rpakrqevnugp4ay7JTT+h
tdgMPp3uoy2YyzoDc1Ci4dGrwZmkaYALjN6esqBzMst1kY5IytErrsnN4DfvY1qci9FP90NDeWP3
r+h5cSzbuPVv4iTnRgw2aovlUlaXDr3UY2AxF+kqSeBQqKD5ckJxaES2DYLiQD87MBCzo8epkFAL
qAgvPRReA2uWge0NdBVnZEp8wI6YD4SD1Cqv+L+rcmlccKdfVeG210V6nVGpgsz44zsQThfcN0/H
1iqWQVt4i6Lozkn9uTTQG5CNyeOa+avJQJPWpcdmeY4kYWg6CbOsWtNo+q2Imr8hlb6aMQvec2Gy
WOYPUatzRxxsdhbpngNL5AMSweJntJiPcbe4WBKoJHFhdTUT8r/EjQ1LH3BgB2bYZtTgz3oDQuVR
2Xpfe8XFjebfnGgZU02DQYTPeZqaMz9z3tjBPZVtBybCwRRfl88yroPLGEfbqX1VEZ1beCuBjD3m
Mz0tXXwv5wncigl9bzmf5IUJJGBgaoCXlPBkfw+metzpuPrNwoJVSO1ux1SUYqgu/bEXgya7ZNgA
gUk/saaeq8jeehz0l0u9GRsbaTKmonKFZvG9WLz/JDSjHEEbz55qz91kvOMS2XoNoWOFrUjScGnM
qDa9PlFxuiNo+AZX5GCKEGcC2UZSmlUL6BPPKzR1+7o8kFNJUJwzWWGI/TAE/7JaMwdGUYjlUxHg
ekhA8fPRxHGw162Fn5hEUUZccJi885iOO1bY37KPeP1zsykoD3Y9QXkehrsVqAd8SzwofWESCVsS
2qiV2tDMESb7OTbiJ8NX4HlU0HNjNxmyVh7Qo1AgmQRMG+JJ4VEFHoXLbNMRQWNx7ydZ/ikFe5db
GzfcLW8d3IVNMTXJBWJ3QkBf7WcvwKHjz/MmKsynqS6vA3jXgW4TB/ilReZwjTAKrcCC54MBy8wT
gLqewYaIA29t05u+obLVOfQ2be+NiYMQ5+QfcwofWhEjfVeleIwBq2CtojOkBP7Pyf0GupYuCVGG
G9trXkuwWAKmcPvaI0J7/LREskgvDQ86C9ZhNSSfWBiwrOJUiHFHrBzL5e7Phu0sW0MLqq62n8cS
2/PoQQUu313KGqhb5n4DXAM7EEPzDQo84zDJMKWKbpl4GUN6KcZhS+fbPUV3YpkQ18hucYSVq0I8
tPLvWtP3npOtF3l6SNPqK5/MpwgHBJZ55uCLCN54i2wxPEcFgzs2x1e76aB7epfandDaMDKwF6VT
sOMD22fWv4ajfCvLD9IJ6Mw0DfOfP6jAuszjD2TAVSleAqMFjPQ7J3oz2eGrosiFi/bVTEIOJw0C
ZfTGJrIny0B833mQPgRZVCjGH/Gqmhpa6L1twUg244lsJFf58CIJ8i9XL78GMohfxPaHJczwNozO
uSqhNkb9sAv1M7QoKL1RfC1jdccRydy/wpVMEGTs5UvQBEzv7cPyieCcO+WsMgfqpzPPO82rj/ED
l0q+ziHBdzOC1Ymxca0t/NjrtHYXSjiqAWrGLveMN1Katw4fFPdzcs3OJUyNhZ3AzmR4/KhICghS
Hh+31Dgkyj860X9Nn4hnbYBEBPN8CqB8nH2/Yn4ZuXsV0tdu0YiLGb3wjR3a+IOKxSnU1CX0lCpX
zSuRWgQE/wAYCSqx8+iN7sUpQTsWc1Ls5dz8yYSrXmdF27cryJxxgs6Bs6A1Wwk4F6WtDZveobSY
3zeN1695m/8AMf7TMLEmEStvmWNRm0KDnk6jMyb0m13mb6p19cpKJ9T2tlPb2jEeUmKLCjgUai7i
9eiFa6OV6H8h22Sk0z3v002V17vWdcXeCtlkScnJrql3TlhzaOULcytZgy1vPv3I/AKTuh2jgKKj
4DENB59I+rTSeb93ymGPQ3wN54aBHYk6q3+VZFoSIHo6re+ywxhicE0OLz7dtF5snspyPGp4hzwK
TKoGLrPZ/MBUfa1oudX8N3KcptrqP1CJ93VNM47lRS9xPj443AJ8TS/OknYPL2UYHrrlRWXg/FPG
OfaGoyLAyCOZwn2zg+zLmt+FwuLWW9ysqh1OolVEuUWsEBujP5Gd/S3H9JfAw4qyZwpmq2zZCOt3
P19WHx2dJKPSW4MZ1k00LBlxygoGDL395SYLLDJWZNJyYoaQUYttVYeEsDUhBV652znPb1pMjOsp
Ideo+V0GhQI6jnmkuHGk66f3MNgBsRHpl7ZASRqc+acyPpM9OGsn+okcY9cpXOQZAax2oJK6bDlW
T5e2Hm91KI4OOVgFgWCdM4dn871wx6JroHW2GeffscjvJhtQ3GVvA6tj5XvpNeqtL8qxwlXLdlg0
8MrSCQ897UIZH03z3QHaWvIVXHS49Oa2KJZqlBf2e77kQMWwQsAVdry2sbYdekA0Dn9c0zv35dFH
kn0kVEMPOJ4MCs3WZW2+Ssp15ilCpwU/wCzcTMSwlV5CbUmjt520Xs1CHua5Y8+iQkSUtG+Uavqq
rZk2v/7Rwau36MBIf9O650FYucuwEjH0KW3T35ovbUN82Fz5fv4SafJ4gD3QAPhZPEdTm8b8Z9Ux
WVaN/B0KHqCqxCyKqPuSOlja+4Xe1yuurjgVXSpBYu+Mv5xcO0I45x1fdbgSyHYwsMnXBtPQqTe/
MkKwC580ytVv61PSygDLaSUAa4pTvI4Er78b5+CUMHUemSyHbsI0JahfTfKRUCBtT3y0hrvtIutX
2vGvQ73hESrlxRtJrlcKRXbZ4AHMEy8fNsrvHlJqUIxmPBDmpfln0Psyb06U2FtbEHWdWPq8nO/C
I6VR4nv2YhtNnvVkdhyRBwXqBePy8mVM5iPzPuYeoO9TcE/BzMGF0W9KQ4A/O3+THFLhcp3gprYH
cHWk747Vav14xvAZ1P6+WWrviwYoHQc7lX72abvNGM+0Ubi1Qvs65tOb6QQbrNunRTUNSBWJruVK
EfIBt4KeKe7+pR3wvsw4AWiWiLEP0gDWS8kmHNn42JUTPKgiepwt9xVU2z5uUfZGu3wnlsKX5sw5
t9DyfSL/h/x7YSp+Djk6+vCOyTCDUKElXBTYUYeOg03SfniDne+srsS5xltqGHJcNqkwNlbsfE1q
AgYVDjCZs5s/lbeQee/Q0vIpWCt+IfRL5eccXCz3kHbDnrmlw1AUn5ak/0ZN4kVRu5vzhe48m/gd
3tYtDYIBED7+uQ6+CcxYtLSweU34w1uIy4XXDvtYV/PeRtIgIaL5MoeBoxAMv0ldUtvCXOLMP8ux
Ebnr6vPiCsYasLN+xMpxpybxxzGCtZ8UP5ahblwWpc5/KOp4tx1/W8XFq1JduFPjoI9G3N1TFd+n
iQmLGuhfLCGgG8HJ17Qk6xGoOLf0j94h1ZSCjBqaxc053khUHDxibiunM74pB+Ky5aCJzAo3YM+k
HzJHW9obq9XPkH5oW7HGg8qjz8EFl5nU1LQY/6xAHWRXH82mcMA/ziEcwmQXLvQJXfdL/TmdrrCv
YOZQ1NmW9VeisnzVThNvze7bDP1HzTxkFZb00GbwS3E80R6lMD97efRCR0C7HolMGi0CtNm3mFFD
48llaLMcHxFT7U+ixdvQVGxmPmziEod6OUSfzkKAyvyRNHoM/tM4m0JfIzk+L8s+ttNPFTr30Le3
g5vwFiFN5wSAUjIVICt9GxnQw4REbxOWn8KdvoaEO4JMHk2yVTiUGCab1EsfPBPA4oReYQXyD2z2
n6UNdlleTUxv2MDlwcz2y0VqucBUXIl3OnQ+DTpmKkkyM/ZZotyn9kPAsmxCOjQwDFzDwQOhx7sD
Mvb0Gmm2HcpkfSwz0GKb+iwxZpPoSu6EbM4B711ZtMiFPGAY2HxQ9VRxmtj98dWt7B4TJv+bCQQ3
p8+4lNRHv/V/wwk1p+PhcGip6xzzIUzKl1E0n0bh7u2u4LF2eGP6416EI9Vx7Vsu8yPD6mbtylJe
Rux/UITJkU8QDrjao+83BWjBusMd6WfGJnP1k1l2r9yPnhpIfKIAZJIsBnyWicskI/tfNE62fVmA
vLGNEe4fA7aGR5j6aR+jlKKWvTFOhuOfqazrDkI199yN8puL8B9LrJKUVK6tiOAEJEACsVazymBr
LXXDcQ/OQ8fyQv7YA0bUETamr3W9bJMFwTSPbuok66/I0C9VTvFlULIWTD/YY33dA3E916b5JUbv
KkSFWteiozSSDPConl0+1Yi09WLcsSm8at+59LNJdyb8tRRPKfre3aK0BxcLiNq4+gq98uy2Mff3
qnpqkQj9OYJB3/LqxDsVW/86z/q3HD0bO7xaBm7AsIHsZkYnUfV/TQ3Kv0KsH+yIIjN1sIrKOxpZ
w9OT//Va6qnjnMhlYbFkmg1MqB+p5GeQCA9Gx3AHLfPXsosvMwTXz2rEYIM6b0gGgtwqh8HFghGs
Wo8XzbKp47H6hUxIIhjiKLQM63U5Wo2F++AsFiLQXiRlnG2l3I0XcpWvSFh0Mn0ogmAXTfURMX9Y
UYZDU2MGsjedTKbqlnVCJwSOvNSLUeSNPW/lSqyXo+Ik37ZMCK2sfekdzIt2/ypCfaOX97A8wF1g
IY1ylHQGNilKSKXlqE0asEx0P4GPEP7G1/pj6JqfSOZ/h44ggnChVInuEiw+IGNMkksu2wsARpJl
9MYgkGKA494b95zXK8v5awrOx6lKvgFR8aM1/nvhMtQWk8Kt4oMD54Pr0VEY8EcADVFGKrbStaRj
dmVPM1OV4Nl0i2ev87E1R+5jJ7Dj9nqEnYTJM8ACv7bZiMuBNuRqunvAD2Mnx8wXn+SUn9mPYX/L
8MmGf7d27LZiBwueOxSxggKSTWike1fPOE7Sa1AN9znmKh1a0XtnD1SqMFMCYdK84ah9IcJ0K+rx
nPZ4aVx7QrrGi9zYbHDhdDQaFeHBxSKWx5xX7Nh401CDVonb/sGXDwZ/sDGQDntraVhp/UvNKSOE
irCcGw2Gu1VKDjZvP3lWcOFQEMgsYM7gwZSiI5Im7+jn71lADHByGuqiw+w29h717tgNc+M5wwhr
lwIghEmZabeeCvnYY4GKYnPcltqD6iH416qedBOt6Iz4atx5AxOCJR4ptxk3+k3iWa/YQELoa5xo
wz7ozhRPdgffms5m4HxP8DIHF4m3I3TVsDjHDudi2r46GQPNoc0AoUbjI+L4e9VTpWHmuMTGXDPg
t+x9GVYfCrBT7CJt+HD+ofmswZmvpyFmTMGcDkXjQQ7eVzBXNyxdgIs8+bL8VhqH6SpzFP7nkDYL
yVAtfWj9APUwX3wdJ4/PYTVg/1zZw3SYYvOIxaVeJQqcxlzfsL37NKgFm2TO7tqMr4s1zvLiq9Yo
0RwUiNmcI2FSXOVM+aEBMoGDgFN7ufiC+ZHOqmleBIAhtk7qE6hzKPn+TGH9sK6O+WjclxGFhpOh
MBIEE6NLA2Jok3IwblP/bi3vgf5PUI5Poptv7jQFkPygIKTlmyBkDM3iZtbBwzjFVFCwOZRWtlBj
SW9zfmAMFTzzjj8QDaehPf/jYf0SybBDeL0TQcX8k1zE6MODoaCLwclIr8Eiyy0XW8SQc6eLe4nY
WLJHL3t12BDes4bvoY9ONp4z4lXbaXE2TvmP9NNtH8ybOCvvhkd+r4DCj5T4J4hzDAeR95qlSOBq
+UpI8D2rmciPlyFQhBBoAmUcork+SkfvPI4UhSeOQ1sAzSsIT7JVWry5asth96vvZe28OK3/0dXq
d9kjOyTBRWVlxHtpMTHJpqWZgpGbJ0G0xNyIg8i6+kH8OCrnMNSY8qMRb5TlPQkn/A6H6rnR0bew
JNN3nidZBYfCHuy1FxQZ8AjQDn3T04/V+4wP4AelqgCbZF15fBGcSMfLno6tlqAFaYy7i8zPTBas
4nJKGGqlmUy33a4qimMtODylHTAApcOH5dppJ2G1jZS4iI4R+NJBZZk+LiXysuSaectklDglcAYg
CDwKTz3mORfFyDyz1thQkmiTSBidWlo7YozEWNAJ4tL9Z49QQpe/46fZLjT8f3PCNdqJhmOg/FvM
N1yNvCuwyzy7rX8qwvitJlxfdhLXF7SQUTwgaZwmOztaOVM5EgSCCRdaxmH5ezYTq37CNuJG+2Ag
eqznY4l/2JPdq28HbyMbBmfsl77iIJxzJAwV99XAeOsXTaKvvqP5yyiJ/HgRQxh1q7v0ljLdmDP3
h15s/r0HqwpCWm+IhUfiaXKnXYJEBqyD3wbzfSBGys7IW+IEITQd82oHalcyd4uG/jJzUMpiRg6Y
YTSPx4wcaZYk3pCwROByqm7OOqkeVeNdHXcG3CuPSz/sshwRQvZZJ695J4BlLi9Fh18ru+INAmNa
mBeouZeMGi+w5Om2ZkHhHSd416Xy2g/5c0XycAV4lLrPVj2XVviw3IT8sd8pl4IC4WwY6fwpwYWN
7Ay8ot7K0FuJmonmkKm7T9NunITvsENo8wifWq9/9PkPgCR/Hpsl6QbLc6WWBymOI5KktASEQXKN
QbIst5GyGX/mcvxuOfd6y2PedK8I0rQoAIip24qDdXqpOTkhQvzYqUniyiv2rpt/JDVzmVie9TDQ
Debc+xarnOruDZQYnLtbg/KEnmxjlXdbP1Vnw+N3jINqpyiqwWvlbpkGEYgU/imcmgAjbvOUSd6F
gmuDa0IKcKifhi3fY6KfG0rBEaa+dCvfENGQ2dnsp6F9NomtguJIniqkKvZUHooS4EVdP+HbAxVr
gM5GrhHeeTlAl404Te14aTQtCZYCVkI8djVB18/1+JLkw5dOsY27jlmenMT//1jxbyKp6Em6RTJW
i2MNl44EJOcEPovKfBA1N/GhU9Opzk1utvxcAa/eyAYaZ1qXyRjOou3eAjXs/QSaKW8AulL4rp3M
OZb80MuDLNvoKZ9T3pXz317mu8CKsPOo7n35YROWn9OJAhWXUQEJXVID8uDX4ZdSRKtC7IV+WXDX
gJa4Ive1+z93GbU5cWg7+pBJdB0j9dOZcpvb+t0y6bE2Gl09JFEWczkph2MRuN+TVsgCA4XFTnce
sKgpo3/gvHnSDQcYZ67eMFTs9YJTK9sbexypiIG0OhovlOW+fgic5OoYCsuNBj5rEFragqYYOai1
A+ed5AfbF6+v9ho43secGGBymmo9e9G/LvOYrrVAnrzp0Fpcp5bbb1Ia61L6J8u2DlbMVFRVO0uN
zzoJ2KRH7pTT4powjeCilb+VHfmzuba48FK9zdytuZcFocESv40TVc/zGJ90V31UqvsoG22sxrgD
8mdKi2F0W17bOc5AbNuMF7voMTGrZwZwaAjDh+uIe+bjAoRM/xCPxS1pvZcOAAuXdAvnBWupd9Sz
LqOl6Uz/5oG9T33ycSHuzcD2vH0JGDelN3MjyMbuwlY8CgpprRnHMYYbZHyjumuH8w3AOezkVQHd
vj3QrJNsZtvmRlw4/sZyEUXrPB1Jj4KQM8OEHPJIpwHstmGW+06XB86mFA5ymGnqW49XigoX/TBl
dOmNYkOQCZCf/GNN+SWWIFrsGp/B2KIceagbsz+84HV0HmUtLUY/Neffdj4lOJKJvkVny2VAqgzr
FuIKzeFvdgHj4ghH/Gwm+Ros8LeHdbPrwg/iofhGmMhUdvnQC+fi8OoZGdT6QcZ3Od8czdiwriie
7DmL4ZmDtx8/NWwIevZeKDM9eg3m/YmdlvkhJYz2qRfWnunznxDfGPUZezHwGs0GjqkU62G/ku2G
nslLl7XbfsbNHLCHdECzoBGAEwKyVuJXESDXBfgA2yZKO4i22Mmafamcm1s7c5Pxx+RXKeOl9rOL
kqJE3cIIwOwhFCONkjnAQQvmFMmwobRhGnFEH1kz2O4ac5V6MfwWw9oLNIuhYAYRUZpA32GMSzFr
aZKOiQiwabIXFzPpvemrtPHOGeli5uBHWpkmRCY4X4a27gOrmZqFV9+Mo4fEaLyVZ3XXCL4TESan
23nQgpzUgnpMDziDgNy2nxzeSpETknPI3zzX+1sGXI850vZZWsP24NupRw+w/XCv0u7mOCUmgWY6
S0vtum6iXBmvnxNv0zaiq62C2SF7TWpTMu805ji+kPC+5tMCxuoYXSYKz1vw/ylkkGxYtW09V032
7A0DWr+DwmYrEiFdMdNaCR31/w1UFuIySPGuBhx69si+1WunPKPVPRhZ9GO1XIqTCPHOEgDbEzS2
PDB32qKqpxmIk2YAt9ZuTFArmtS4eATiO5vBsHGl5ooVv4ukvLl2fGoK+Y2XASNFR0DYFlF0GlTT
7omSbkTgoZlDT72mFJTTH90CVYKUSPq4aN19VFKbieJebUtQYfdRSP9qEx5AAMOFta9yvQAx4mLX
l1wvCOE8S7Y97Vivdiu+GJwQJMnMeislmwZz1Ockt3xSnCZD+hFeKkamQ1vBm5/BMARobxUJ9ybY
xhbVtdD+tyquX5PGveVVcycL6bD+8IlOaXuyC/dJ8xv0omYPnQ4uSyWjHKLz8B7RRORPMDYiaytH
azMEOaKhOC6Tw9a29jgOHgKS19Ew3qDXPQITXhytFfEEYiIFpeUR0ePUBEJKCVGFMxdPhYwIIWEn
JB8BDwljHJXn5VvHK3dTISy4hrcTgbMxEvXMaeUHUfAbYZGVXy4xuRzBexqDd0GIdu0CkAbaDw6y
6fxdYSTfkSiX4oiK4XT0hen/HANiIWzpPgypva3J5BYt2kbcyrPEzl6E6cXOckJ+45uvqqPDjZgI
K/UggllCQ7uOZEH0wvuZzbpgbBF8B6p6D6X14A7zR8EfUNhmtqVnleo5H5wvp7V4DB5sdMORsZPO
7DsUsX0d2mCuDdxJ0wWnGrN5zJ9VC2Pbs1RD/JzzKLSRiqVX5z7HfttymPiMZ4Zk6yTvXvh9zsWc
P/W5fqPH9eQ1E8U37MWBWfxA8eZN7J5kE53rvrlDEwFk6xfHlInLo2fjlmmmwOGIDvfO4vcWug5Q
/hkXEswqWAfZHov5oXHL89TNXGF1jUiN5IlAaO94Z39IjJVZYbzNM/DRcVwao8pkPAdz9mG1YbuV
ffwc+8lRu+Nj6NqPnZzOYUcCywhQQitFBeJoUHURCAwn/nAtnexYdz1logO112NF1k1YVgRfO8At
tLgEJzBLBK0NChxxIy1fernJbRUf09S9SLvb1Un5qH3y6FYv/obzeAhq548MmEbXLfd4DA/PyZi+
W1TmNhYDtHpoX5whQAYt7K9BiKNBNbocvX9m1V2N1vsZRLHPnOYyVS3VL0zzGRDcFbiotQ3m7cGv
fcFxrLk5jPt5cGkEKrKYCHEkjqP2dlbZWLuqn5iSF2N+GfBD98p9jtLuMituoVNVPCz8zMipj3NV
HNwsgTIr082CLjVS69k1KLMwe5dycfbvKHQQfzFJ4/57sYr2hzxRvY5N96cKMDJUQEUA9+zc0LnV
NGsFHupTLF3YPeGPnQ//Kotbhw6G14IjV1AIbw9jJt3mAffgJE3+1t7AFt8/uTW1LBkOxg4SEY5r
/9D29qWMOS2X9oIhjL6GKiZ5zHCp6h+R9v7WMjTWmaq/yhG7pUmPUORG2Wsz1NzQmBBSi8kn5URo
arW1HQovg52CqO70i+7pV++J7R4dh+GTb0cHLOXhMqF8GvgQldUfbNmdmuA/ks5rSVIdi6JfRARe
8FrpMyvL235RlOmLFSA8fP0s9TzdiYl2lQnSMXuvLa0tUUtIRzxAk037gTfsdcSVAuqvgWhnr0cX
0oJxTW61jadwEwO4qHquzbjP36vSv5Zd5oFIaKAKWdUl4OPGCHkJ2xBP2hJ9x2t/8BqITslCo5oC
2myd9jGgWEWTUyAl7zjMkvi9zqLkOXOb30EGVzH1f/rGv3cVEycFoGlfD8u/DyZIUJb0S/ax9vqn
x9dkifE0xeMfwg5PTrfccRFsOU4OBZ9gr0oADejc72qoST7A5w+vEg9qKvEjqgEwmPsjM7LmoulS
Z6yYlL73FZTUJrhbA//XsWDsyqy/hCYmVtW/yP9xOTX1cVCU0CR6XRxHsD2r27fEIxOboKe9i3Fk
rsRP6K4AlHTwJ7YZWsNE2k81wR3ASB8880tilJZL8bfDvIMfFnihntJpV7bT2xob5X87n9GTbpx5
fM1Ff1oRpaeqRk8yb9qciBMkHVRAiqN0FOu0c5f8GaShd9MyaWVmyqg0RV0uYmFCwKPN0oJgsnm5
R8blTf04T8OT+QXAtl7QchFDgOKSdeS24nCVkd4NeXhMx+F5jZOziNMdOxm5TXvIpXnqUENlZPgh
u2Jpo613r1hAvUKYRjLgp2bhia8C3dwhQbnlVx00pgABOAZLZmZj8sJdASbRTwR6rQylNbJCz9n7
YVX7Ox1ZdkEg3tLInRUsMPpzh9i0oHSyQ4ITynonMSEPPpEgKYVQt1AFOBq42Za/4/DM6henF728
xypI3zrKVFSEx5V50jAKsuP8fhC2mRugQ8/SC0hH0/YSYZv8FkhnPD5PmQcWDLkpbJ67OvPVrUDC
gkoyyVZt84KR94Yzv23IHmOlLrBz+0UXp1xsvmDDMRb9vMW7wxiLg18XaGhWt9japMaVeMOTurnK
yY3rbdvRyG4tS6E/0QKf7laOcz6cdRba2Zd2m1IYLEfA4qBIlj5+kiUf4u+QhFCUcXcY27KUlUVk
fNEkRjwUVwxttmU55f1dskToV/2Mfo3Vu5+LWxnN+hXWru//+KlTBF+BnTbLxZWBxLvfjJUgBSiB
8UfMmmekjLor5o2DVBM57zS7BWiTYsJFM7G/fCHaK+DucEYETMkUC3EGgC8sgvFCOzrmbjI6TPBb
lSwLcNqBny7P7BnxAPzw+Vg5NU807XjUPUqpPfkZVS20L6ZBA4LahiV1S5Yu0jf0PGwieUKIiikZ
P7QNJ1NVVHhTK2vU3Kegd4obGBWksheVBZdqJ0IGg3/rtIrnbRh6vrMfk4YKO8by6D/3GJYrhttd
jNmvLcGcHhYni8gzrpOKISUSh+JnTCyFpiF2BwSIQCWEju+KwuIjCsvUtpgiwxaDQdYFEaPPsu9f
hd0F013bWHN8y4Y049EedeGsmyDipzRo3N6Sn13S8WR8LRHLU73RmuT6n4wC5GbiTUzbROh812d9
B5sm4rsYG1wWncURUpSlydpVhYX3eQlALDw0JS6ynwYKPevkZHGMFioO7NXBPBcmFTfCjB6mLwxM
UNl/XSmRcWySwjxsBxEBKoOLxJoSN8LczQnoCivgr8zAr7dkCmwWixEjazc1hdaP641OcNsiAmmm
Z3iXYmnMZtnDJOu7BLu/rkMVuJgiFmGPH+PA+f7ed36IMaorLEJWu4QPCKvbbE+Wuy0dnxieje6o
7TCwuPVq86Pm+OItnpq6cV/Cxem7pzUa43ZGUhjO3R1eWCt5tWsgN0fe4RkYcgKRRqKYZOM4B1vl
8VGD41IOBTwlVCpWceNN7YpKE49WxQEd1UBRJrJgdBP/yTAir5is00ne4xCv2rde1Q6ag95pF/0k
ktiNvvx+aHsqScLgkPmstpMbultq192fvGXs8D2vQ0fUgsvNOe0DtxrchdUy8rOfBEtb9Oakjco/
KOid6QHpupbyTKGOpzRJRcdybOrd0uK3zAhYu5shkEkMLa732W/OWdFW8V5ksT0+L4Hn0jpzWi1+
u5ORVDM6DeblKZEPqDMKBr8ZSeOnYYJcOtCyaKzzTJD57QPwRLsr4Kq1iazZ889VPL4Ocvb7x6Ji
duZRbZGDSJJfP7t+jLOm9klazKwR79pNnq6KeXs/MhYrSH20C5fMNc8FKrJFuZEaJyZnTQJhOED/
N25LBMtgznSRKuyAHRveN6SO3vQ4uUtguMqI6SIm5o7lMRuGrlVZH9HsDPIgSbE33/hUeXNxzi1+
FtJPmnqEVMURYpg0ILY6K3joRZw06OFQ10Kqc7uue09tcG44d8Fiih+VhPaEUSEJPPKzEjvvsj09
HSc/6bjVBNTF1otkfBErcB6IQkannYihyb3MsU5d6WAT2UWDhlEOSY+p0ZF5Rdp1Zpvda4aNeSSQ
WwcLhtg+9f3upy8mWT309ihQlLm2PyOhVQGu6XjDodNXL00eLNUTcVfFok9112iGz4uhTC2+3TGG
SeKquq+Y4AAWnPUgwkuPiRaTbxQ5EaYnGfssV2+cLlzDlrCFyO/hetY21Ej0ezmDEMsf4J/uW79I
TV/qZCaXmh6xwefgtW4oFVZqkJaEybCIX5yd7zBsF5wHOah4IIdjf2CFx+499EYp2QdbTIrNJDqf
xSN+KxuqylymCWmCui+W8dDRnnI9rnbt98ENvHCPGldzrZjNYy5wk984rWsFIC+btIvUtk8c20bp
pRf4LseGaNxg2ReLFEFzN4mkpLkeVRAkzWYe7KXRW42yYVoOVjbFw98ZS4NgXo+9LF+e7XlGiXPx
xhAY9YOV1m2pL9ITSd3uu5IB0LVobew5h45kquA/2GJ24FzQkE0ZoOnICnx11U4QBQTDzACL9r2r
ssjZrU5YVYznU4gzJhnXTcpEP2gtFzjg+xh7WTWiWwvh+aOQnAZmchQHa8+/mRKwoZcaIg+mEITT
3P62ABqLO4zpc/Q0Ww1KV/A5lBBsTqxpkN7BCfyUjtpFXjtmjyNpObxzq7GPjg72UTUm0kNdl4vO
KoaDy9meMASM84jiHcIV0tobVt5pjoEA4fJSb0e3a9P/Un9KUgYgXdYwzlIJpivGaJVWrthgYE2s
gQnMmHVs4NraYynUdjNgvh3bzyJ56IayQulZu3YzldtQW3UVoHcsecQLi/QVyPbjRPoqKgoF2zam
IPAPqibUJyNCVNvNHdCpLNvBLe9oEsiaBRqex443f8192g7fBRxRk5YSUn/BA8jWHkS+WNK8+1Ci
Tta/uKGkyV3q0tmKDggDWKsDjcIk2bCKxh/5n+1GXXUS04JVeeuFUD9qTrCqsd7nuiJBhmlJWcOg
jxtsV7EFttrZlx0+7POYrEGL+cKC67zqJAl+nJiQnB0Yhwhgl09eyBxGCRQHnu+myh4yO1D2O26F
BRMkG/vVfUrdylvEqZM5xAyMas7QEi08Y7yeDxZ+xebQDn1NvDwFX89RHIy1qO+RVabyDwcJCB+C
FMsu/vbYD2IaEkv2t+2tscfgySserJeQ7Ucb/WJDkKzEILKSNYPSuJQwrkoRN+lb1gwDMKUqDKOJ
LMUwsSf0GJafdyl23aXDuKaHss0etUyz9bsPtR+tB0xHji8weTm4ybcwllPWFK5sPP8enXpWjjsq
uBpJKkhzl9jZNJ0GJgQdoEbiwRuJlWEIOoTRLUOu/mgnbL+sk5xVjZwjHXUv/8sQDAj3ZuQwBP7G
hMxLmYlHcto3eui97JS0TSDGI/WAZ9kbH3J5f60ytijbXsNAKk+YYzvx4ELjHT+1rQV5tkWWTG+W
DZOOJGF3GlO18zohUMzHeoxeZQXE9E+e+Qk3Eu65hPjfRgnQQozF65qLG2zPEP3Ek5MUCA1jRqrU
XtBQ2RnjDuIkIx1V+4yXlfxnBQrrXKj7AJtl/Z63Tu/4zC/M3HeTLY4gdE1QXqTgsdZisCg9cIUk
8Yb/sHxGUrhEHBAoxixiwuKJNSG9zWDb8/MML5TTv5GVzJ8JeppFw9J6GTpEuE6gRb2rRaDGX8qt
JPtQTl6t3wNWIQR9tYh5zpi0JV53C8I7lR6xnbklbNhtEbqo01JKAjrziExNFscMukgedgkHWz4t
fIVuCEySZTnj/zUPEgWuFO4PcuSgUsODQzcnENDZqe9+UbK66j/ZArmCSc6LPiOpTmyJfW3AyMhi
ksVsj2Br4jspvAMFpz/+zUc0QSNDbT6pz9XT3d5DNAr6nJhH5zNgZ9HSk+k4Zosy41j33yxH0PFt
HBkUCKhTkCkwfwYshhGnV1w0WFVLuAyQYIe6UfKO71qX5YaEb8myKpwXVf3NmTYCn6CUYEY0uraH
9HfNZrdhqLLEDr3ljCyTt2Lhs0QziSM4ysj5bd1VnRe1Rv058oByPfhwTvAhJQoR0F1qLWBlJm+1
saTndOlLT3dXN4E+OSjr4T/6LsUZvlfLHd3zEOrGeNRnn8E4OBhVQdpJ+0oZL1G4YJNwy57HZssn
MYVf3C8JocL2ovzhWq6hj91IVoX5lnNfLtkIwCmHjoZqgW6kAy9XgsHLZNL8DTtLYq8dHJO656uq
TtiQ4ZHDj5RFi7EgZllc65sm66rSoSCjjAkvM2gdnV/cgicS8brHJhT/dYV66juJYP+QheSnof7m
451GvAzMUItzmiQrSBsfXyVcBDbnvRx4Sl06gz0/Da8BrzwhuOGOf5pd3JW6aLzoWI84TF8jbOcY
OHUfOd6fpQhtarJO5A4Ezzl3U+Yu1cTh7jTYZjd5J5f7BKZO2oFOaxF0E86IUonk+5RIuCiKGXwc
VQv6XN9EKCFMnrkLMvl1otFc6dsh2cU1zKklsQJSHQg1Y/zSIRhebquabC4YEZ1EFIn6u6r6R0Ah
ETkRDnN+nnDmpEl88cM8Tw9L50fL3yYShvbAm5bHxyJr8gj1cTLnRX0OpR3a17BrgTxtmC1OOZAx
NrtK3qhOjdYvlmubA7BOc5/wHLqVGvSKJCICx3aeo1G+Get08pBZe/z1mBygL96BPqcEDFN61Ic8
GWX1mDKomr9wxpvWRk6hTVSiyOp1obQncTT6JlBi7B/ZfzSauFW1qHKbtBnaxBu+iCKf2VWVVfw7
umrAKsVSxVVwi0fGPA8NV4knzHRlSP42k878j3kEPbFgTR+n5RPdqYxei2DtBYqExg5VyMee6PCe
xN9ZfC5V1i1AXKjyW/+TE1PCGaAn88KB4ZNKuhiAY8xSJPBG0LQ3gsDG+acIC9rTK4E8a4OcdxHx
9Jezh5A0KIJ58lNOMqOgigJZiOaZsIfU/x2lr0sSNKyRhjxKItu+jzsRjRZkyCghr72y/aa1meoj
wYd/VASj0aSAfjH2bbD/jHlWVEGCImoAUdDb3tpRbFgdlydKMZKwb0RQ2jkDvSCcVbrpnUVxZ6fC
1gjVSjuZ9HNOz1rwce7Zj5EDEsVEoUvExYnHwPu1dYdsAp4eAMn/sHwW/BNm8LLXyaG2nLK+92We
N49tWy76kNppB42lHuFRUaH5NSjshd3/VTVth5VkRv6Mm6/Am6h/NJdtfocdu7GpAmvtLA++G+Ys
D5jqdS1pm6RtoJApUa0Q9uo2fvLI5iQM/rOSfsgEOU4RfRX6rmqa9K52/HButkmPA4TBVmcpssJZ
V7Pu3toNNwUOyKlEzK2G0k4vfZK6KQbeFLcmmX/TS1jQ0W7QUBbVAbIi+SvrKoZ4M2c1dSYTpya7
9WLheaegSvGnEihkDZucdAyKA8YoEP5nRjX4AMrst2yhUjaEM3jEKVfl1XGVd15YC18xwsPDDgvq
ca8Iy1uqwfBBZ3j3Hdmm5msNaqadfRtehd+DpV4F8bI33txWD4OCwdoktAh4ZXDl6ajEQYLLDeBF
75fzPnNmsgR1sNz7fuWZgSDDwc6H2mKHsjt15l7fpgw67nWTklAh3JmvoT/3Eh8BHdO6LeqaCNzG
7z1SlDlUTknplv+lQZbuvRhWbCv7/i6cJG8bbYD+6ZjZH0Ya+6+yY6kNS1awInKxoJc7W0fxXfnP
wlWp8HEMnfmstAq/u4m+t07YKtCepFugNujLh8y+bQGGXiOnbr9cjAVMfspxlLwMLm4+dsHMjCem
FnFaA0Jts+5zYrr1sjLN24ENKk80pRqi+5D3W6SF5aOPeA2mJv6dg8rL17pd5D4I5v7kgbmGtaRQ
sbJov087Gk8igdIjciC2vjb2NnKy7Vufw4WBVuntKaznXZav/bXJOwy3S8ReK9XdG1Ar78HXqHfk
6OQbBFQ4k0arIYHWb2FWwXoxM+G/1qrUYVnHGZGoIiZBzIn1xG/zmReYEITimhaIDmz/I1OoVsQE
LwiV3amLwWDiDo8Ik3DH/Fb3Nb7umEUTBweRrqtJ5EyQOoHYZ3WM/dP757gcqELrwN2CUN35taC3
rLGdfaImvqRrip1KzH/SIHoaW1qN1KePBRUsskvmqaMEh8hiFadd/VIDPjBy69Fur5iGP+uSIK8y
qk5mHzrokiDhAB4hpLeZElwS35nJ4igZGw456BE8GEAr+HpZkxRVcy+IgB6ckF4y6mnol9ssYUFp
jfDEW5IQgQTI5TELcISBYo1SfoamO/jjako+RkdyBfrnhL+OXvHzsRwGNDj4IRY4a6uG5epjUVkz
coq5g5H0HmhRnuwF1kMbW4dg8QH7TNtc6v/aCnOgJHWDyA/cdcX64mfxwSS3uzlBYT6JeAETmz6d
EAnTiaTFbZ+6u75ojpzqzw77FXggxCj1bLennbDcHXlsJup6ujp2/VC087bgJVnsv9n6lSoEZmA/
yJfepk61c3XxWrH/QsW8kHXswrX0jkFcHSTfLAO6fe3+JhI9pmNv3Zqtewk6skHLuH5yHm9V1t6J
AWWEBupdk5hiDF62Ex1pSml7xbDgYMdH17xPpgQmiB3TCwKAuX3wbXxLSPG2oi+PC0h64E8GEud6
z1CkiD9c83eL8GAasA2X74Fkg0PrsLLXRhzUfNfunykNdnkbnQoymmyXGKh5tXkp4/l3FEJt+i64
8jBes3AiENW9dWyih9b1wDl4683xxbWcO6PRTEpuEugwF9Hjn3FJPu8jfFLVGr6TefvZdiQrg5WQ
C859771esqM/94cebrQa8gNqVyqN4MUDw19P7puTVK+cv6CENcErywdG75OM7d3oCZSPPMqMxFCZ
IW+2YEDBGpjgXjnJtFmZfQ2++1EPxYuKoxfzC408N1ICmo+HEb7YprN/ZKLM5OeL+I1to77I5jxa
wI8VlJGE3SI6ftDH2S707JsmRrAghqe1+Mot9wyX8tCo+ZeB4hGC3+NQv66RvevVdEmr7CRZOROu
LaNgG8rlMrONmkPvIzZqTacSN2NCoFUcUuGPFqP79tNe4ivW1kvmND9tMyHyC0y4xW3Y8MOE/OI5
dUm2S9lMrcdqJaWTnOnSVuT8wLib+M6c6TdE+d8QO1QqikdUq16Blbon3yIg8RODNM727KgChehx
/qqXkgNv3LR6PqD4esjwnHpAGXgaG7J4nPZjNJ86BxCIOND5NfMCh5VwIc99RhRikb9VyA6Cbr5n
yPdk28FdrKJdp61dsBDJjYCRmcumz5uDWfp7gDrscLhHRvZFOAzJfeLQ8K7NyPtSpmplxYmmxG3G
S2UQDLDK0bPG14gpse99GzCQ78VbtM/buM3ZXrZ3CebbzKsh8yNxrH7tad3HRfDoQIMPswjZa78d
+dTy+ptY90sy4K9g08Bk7zZsy00LS0iL5Zzk2SEl0cJINaEyXplD3gyhdfACkHc1HHO0a00WHcyB
MXN86+I/r+twFPscKmjTeVYYTLCR0MVL6+prQIaOZQdHBllbczRrErWZby79cL/ATfWycG+PDsDo
asubeq51/e/5ymCEsM36MD/7gBzOAE0AUJItzdnI6eDKcNPW2YsDqtyeOScxFzrG+cpbaj7zfNa3
1OLwXOOTyIIn+u6Tx7FAv4BEcrlWTmiIjFt09vRKzg5Zyxa/z4k577FNrD9TEm/zBrMSZx948xcZ
5FhP7M1AHq/jNmeHbilm4QTSavhGNXiJMud9xS7KP9KQmviyF/ry+sR5uSvJD8Kad+bz3gurIJAX
lHoUHNjjIa8X4Nxm9g6sWBW9EV8VuOCncPbQGTjHRCSgbfE08Of1HHJk9l0C2wV0SNgou0PznSwg
I8zXq1nAugZhnLOb8H/Y6p7C6HvFwqKxujSM/PkTXsJsfPSH9Fnb0W2VwLhnJU/5cDNGE6tleVgt
TpuZrSsQFpxHJ3uKt+Z/R2N+tjlIurDZ4z7vmFrMqbcpfNp/1BTRDIcI7xrCEbQJ1caz3uAT3Akd
HcyZZs6sookgXaFk5QqnGOBvj9+FmHYt3UYRrYYA86lkvy2RC5a8n+4AdpLjw9xWVv1t6oeih741
Ve05cbyjxmtpPmvPA+WYQy6c3PrJES0GlNw+OMw2bwYfJ7TmUks0Yhk3a1BrTsGLKlnUDOF17Ja9
WCFG63zAU+v42zGT3H5Lkx51P7zm/DBRuewCxbdlWU8RGeqrpw5+7F4VeOwAuL0r7hgSbStqiwwa
dhChc0W7O4DXsHJ1cAgFNnWHUtmG8SUgT/cwLdWl6oKNeeEWa8HemDKjy9OEhmQJBRP2+M5vvINR
EFRFd40mibsK3ze38jwup2msz+gw3yz3W1I3d63DhYo1qWaQg10wHJezgRHUE35fXbLo5LT2eGja
WZHJjpSKv5sKmUMYYehUxl8BAQg3I18s+TBXVj6sZq4hBWucjvsm9C/mdumzwaz38Tsx5u/RpaMH
rKzwcVl89EjZyV/8j7pNHkv8pCvdRDaq8yqoUTAKXGyk7nmL2Nz81YlMPlh2Hh2UmYyj8s/Sjg/m
VpkxC7h5d9vX5iTXuyD9Y5X51eUlNzRupqZb4zcyP5t57snKO0T5MxuefcjDWQXDi/mE2bVcPX+9
p94/dJX1J+/JsFUw8ruofkqT+MmYhs2jywrppiMHwYnJ5RPN3pymNSc8bOo7ATTD/GTpGmUbXbKA
0s6pJHDDL+Y/yIN4XXouNWYxE8AsBdrU4Uiq7DdMZPek/u6LDmMjGnYbyqNVQXz2lue+X3AMVVfd
QEiUhbMvsKvYAxYDLHasOYZdCdzH68gRJyLN+O7mAKEoVWQAPmcS465DgiXK+FRH4yNQn/2UEMUR
wetsgq1GhWgqWumHRzulJ8e85Kx6a/xDQYqD0W5u15yQ5Lo8L3z8VshEmHJhYhKHIII0YoxOZBJE
WRrDe+tvo4lBsfle0n6kO+RTN3+cg7JmGTH3Bml8Vs343EVEc1BGWQGgSll/NxS6bScesyx7NqeD
uTQDL35o+dQaRB9MYR660dv203iOqThG1h7MABFwRGeilymgilfg2icik6Gpr9tg8PazK0H6wYAi
xGCe3YsyXBMk9Kz/9wu++ICGDokqR1+7y/i+G1me+RYecgPVd3/NFQwK4mgciMRh/qu1F13d6hGO
Aicum6ybcoa5aMptTG+Sa31V/afP9dQO2XVQyJN4pKAMwpY0pIjiINQA6j4/5aq4WMjvNRVb4H2T
xw7RM7xrETHlZX1tqs+hl5gqBH0vCTvEou9Vun7qSO4Xzs1YdTubUY4pd8y52eQGuw2MgGudvDkI
Gejcx+huLCiTY2+j1+UQp9ZzW+TXcM0IJCJJqxU5kDwCvrFAlZxLcvYuC1fYjC/QGClEkp9JdDp7
0XTOJjPISdhfMv5FdXBXmvqOaEJT/vhxfzFfsjEsZsV8gJC2SZjlmoOyVPqxzaYPucY7lPpnrhyy
J92vEYLBEI13tfRO5l7uy/IdcYChPrAleTZ1CdSP/1pmqMNEobl00B2rV5u637feyojPJIW4Hviw
gMc3c5A1IFzGnt0DfyKYKvMFh318a04WVqVnRjN/bbRsaA/25i7FLkTcCUnWdDhING9VOn6NoTsd
BBiUoSw/LUOM4Sllt3oyLUak6v1c9MiMBWJBYMdeNbO9RRZDw0nc/b4tMKoAdCLakUAUmGx1Avau
YRkCDog+PZLVuanxv9retackYJ0Imzv79UeHCqpjErkeOAsSiki4TXsxeOd2MOp4pN7g8x7N4T/U
pKvyX9NaDsl6qdFSQgD+97pkhD2DTL2Y15rt8ImdJpohF2Ni6z9Lrve2XwjTiXemYl+AIzmcMuZ9
Zyr14OACvulibjVPYf6R3T7R/X7EAcnscjt00e0YXVu6KeOTTFpG2uSrhRpJfVF8R1A2fVEfHGif
jiBBYr4rw+B5XsOT5v1VNuEhq9pHo7dLw2BvGj5/mTcuXZrqi0vLFimit2NleJpHjEiY9vwK0XNZ
MX9O9nGm7y3gBOZG64EXD/zAQt2ZMjDnOc1R7IVUjOVA10pY65ZredNw5DtF9h/LzL25eM3TInJI
hnyrPbpG84xm3Vug+p0KaDFTAafc25o/z6WPCOmStMadyTuKEv22mOUVsTbvd3WMxciQzD+G2AdZ
wN0KMpHi8kVDfTKPAouOd3NcFLz9wn6szbBN9nvI66b6GdtxbzkOLmeiVxB7ETLTR9eGZJZadz9E
k1LUBIcMiE06rBfemEPHPFQj7BaS0QnHBzXBvkrnOwM/qCi5Sqs82kGAptzbmV9H+O42Qc9vh6gH
1b15JfhL7N49u0pTigNH4OXCO31fpBZ08nwTsnSusMaaoFgQKySG1RYPTshdtr5Sfzvl9AAJmRav
2npNzh4x3YYEvzE7I1bYgGQMjyo1Qg5/Fq/mXFNZfORZ5kGIpPOnq6YH1QfXIEfxUl9NmWuuURaj
2HHBV5pPmupwhQmH6YkBzKUuFn4K4fFMyuUbO8s5SvEwKT5LHg7z43KPn4IpumNUBzDTJeDQfNPl
34nBS+lwYrdPdTXtrNW5teNHp8oOVIQ8foQOgXH8V6R0c0hO7Y9HyW+1d+bsHPrwaXXynan6LY7E
hiewaae3li6CoLAjqZuH1I1fCHvhX+3ybnIV8iGbc9ml8SDAwjQ1Ybd8mibTUsuz+aPMS2cqI0nJ
UjFbM+UUFWCRATnTwmUh0d3RpOzbfGK5KllslMlZMfJpI3XPuhTTlNjaxRfC9zMXU0bTawn/gsDj
atqj2CVmN1Rbz8BeERKvq/PXp4tHYfzjW92GTyUuq6M5Xp21vZK3w9EYtycu6HPGXQv1niVse4jI
BlKd/eFjiY45BWNwLSk75puAcVoAcKqpYvZHq/sTxutTjg5HtCw+6mvqWg8pfMQs0E+Ky5bl0Ml8
D6xD/xQyIFknPc9u/ilgaJRIBFkgHyRVonGG89SFV06h3ZKoDzNzoHlOnfhi5/LWHAjmCLZFwOyx
eQhkTiYKR542VYdc90wSSviCZsDAMuKA0+UI2umUJ8uHR0gbK6N71qFPpgFrSnpWvheKhL3ragZT
xb0fV8ibInqF+WZSy3vvogdnpDGr9T5V4zdJvYd+QqSXCnXx45o6LDhXnnXR3Lex1tt0zd5NNYVg
BfROr/51x+hiTeceYle4qbPxMNTqkTjgJ/7/kM+LaXQ8jrcT/6aBvw/tzpMX633ERIRnArTgsSih
GmIPAJQHTGGVP7mxgvOCdi1FKQV3q4qC/XGgHgX7ER049m0axEekNiy60qudJdehr76ZRx1D/f8x
heSQNOYtMxPs1uhvSEfR2D1VdHlPof7XneXZiViIZ5T4cdc9NI124JqLc9GuD8odna05b+to+HGS
7Ioy5ezBKZCxeA7r4dxJ9ErgUw85Mwhmi1tPWfdmtGgKwHJUR7Y2oDRmxmpSwn92dXJHCPdPJFnd
I8HlUO3edMoup+9YS9qzd28mNU4XbE05hQmWRBSPq1AdV6dGd4cR2Is9zAQaHHl+kcwybxih7xYO
j6V2iRcr/rAAOkfR8MRq6SayvUcdW9zq3b+CbYAu3IrkzZyFrt2+xzW+bCZPE01gCn/GFCCpF9wP
svk1bfjEfcmq5sHthzsodySt8Z6rst4R1LJFH3ruCpb+kVV5rJL6d1Mee6V7j2DxlsPjOk/5b2Wl
9xAxbvnrDkyKPllebkNGCECFfgXdl+9Of6ogJfTW9v9b8u4x4j2uPLc/Yv4kq5DIWPwtt72t3qsJ
n2YgjrpY7gO9cJuQuh0HPIey/PehIc67OE1wiskptbNLIMRjl4cXqxhfEWNe2ch+TaBy//XcE4Yx
Qsi4Lkwx8O+ihuNJnPyD3TcXAErLnoSnV0iCbyF6wc3grk9MGbeF5WF9Ky5OSyQmk3mXHrpHWmjG
H56XksBZHkcaWoNuLSi5hx6ou2WGUNxUaT79OD15cWaex/kP5qCImeU1Acrxxb7ECc4agRzmxgsC
nLfyKWvws/bUP7lG5GoBr1XB3nGSXdcgWYn4PUhwH7pueSHAjKeGQlXMdf5oxfhvIF5c28HgSgL/
J7P8YzdIfJOxdYNl8Lauqls55x/TCLGoZ6fgR/yxdUq2k3ehxD9h8fl3mITY5M1LGOrs1XRU5eQ+
JTwtSpNHwZ76oR+mF2C+IeL+7s7MlLBPMSOgNTW9EVJW9ir2Ezg43ha1Ml/nCghCCH0R93IzVH9p
IL6tloikuvozLvkRMh7UXM3yMgaohxX9MoXebcthNriduGmwfQLRbA5JP/61wu41i/tbGXp3AaOg
KYr3Cz2dKL1HnHQH9J878+TUAkiz34mrZy9iN9XObx0Wj3nWbvtYuSSdrvceY8QpTdjM6b3pbSCx
f2bBSPw3javvF1/VPGwFo85pjOkJ/XPqNYgfFRATB6411YiP2tAxoeOOi+MRKgiMKuLJl+x9Dl2H
HO3qXedIhRAgfKPdunQdX29U5OQDjeojKq0Lnpr/cXYmvXEj3Zr+Kxffuokmg3Ojby+kVE4SU/Pk
DWFbMud55q/vh3U3MkvMBHJRcCFhB8mIODGc8w4vnYfTlyGhzKRX3WYyUkCBSH1wwQgpZfDcg+W7
8DqyJLiIwMJp6vCy8OFCJlnlcle0sQZWws/Rjl/jtHtPdGPKaSAqW1FdRvw44HakfVoapn1Sj3FO
kH2kOrh2EA3PBp4oIGDgJIHvuAiADMBwgxaRVjfVQLENfBvSi0X2PhgVUOnkJTNKgEQdRcxUFkBF
C3zYRj/GFtOiOj+t8aZhPxt6GW6LYIQsDTqIkochTzdn3f40c5ghvgWxphp+qtypACfrVDfkK7Md
12LQHkylepvyYdOhWANEy4m+vdGQeJXSdgXcbT/gUGba0aZnM6PkTLKI6/CUYu6LlKWNaWFiKa1o
OxSt0XmuadUEbBMLBNFS7xWt3o2ny8Mq0JO3solfjBZ3XNwJoMEDXDFKlFFYPzGn2PDfW+jbm7JE
uDJiS5SoKXiIfVlQWqDAUEuPwB5SDLYqRL1JEHEP491x4EyeMkXdDKb1ZLdknm04rkqCroop7lV0
ycFkbvHIIXOZ0O0V95bUh9YWowRoYjIXjzWcqGYPRsRdibQA8BbVXBn8DVbm+AThcEOFP3kCPLNR
2CpIJvBcf2VRfGtSjlFZeDOY+Z3Ab6fGQCBqddSQYDePJNi5w2QqpT2XvVjEN9N2H3TdLVYk5gUI
9F3LP7BVNb2SMvDkpIsTqGPraV/1XDSMwtru1tMxa8qIwaXYgV+48SRp02dkFHs7QdrV33VWS1RE
WznutypH6+mJzD6srfToruI4nUkDVD5735DjcL30d6wajqf1W01vX7RG/dknKOnbCQBhjiCN7Tke
TOaJz+pfeCNc7UTmjm2YrPBT0QkZL5zAtwnOZW4H1G3SYWqht1xWOtXWiajO7HnFOeZuCFt/lRn5
ZvqHSiLeQ+Sydqls7W2UJ8jEh7ceJ27X4thqGagQkJwKDa42pLLxQiwu23yiGbIaoW5TXFqVUt6g
ZPzSlHazSREqg+3tX2NHEV/gafQWKG7CBkhltoLDRy4BwfBiHVZNChgszG+UofS2gCiLBy4G4SYJ
fE5pje80ar6v5OAP65IxZZCrByswrqpWabd+nJh7RateasSeUQ+R9maMEZswg0PqBZ9KazyOsoTs
A9zuSUkRu5v31M1jFAuLm1YSyL9XJm6LRLJD9nHtm8VBqvz7SSKktOJ3dP63QdE9xEhmYAp4W2ju
z0xwI8aUCsSzK79Elvo0xBj/Nb3JNUzBBWSKw1BkiMWMW+wxAeWYqAZB3r/sZRROOc88YaeOCQLX
W7ke7zvdvuMgQUZY0z7GYmL6N+lDGTSfld9tmhEx4kC31FVsj93dVEsuPfLZOlmEhiGBtF+2xk/G
8z1uEJuNEPbiwotHu/STi/HaMipcETn6r7XBvStG/yYMinsWpZ2SV3cNla4pf2tSD/LlON1gGXCQ
xEhJUMQYi4e37KkIyfaozNZkEBVxP9T1b5gKCJWon3Lh31QhMopqoFLlVeMVKD0QNxZLjT+KLZbn
bB+UbnDWeCTthpgiPkgRVOPeQsaSBMVWwn56qIY99I3L6Uo2zZS2HdauV3J8wbFWiWGsD1wUBl9+
zCVkBnRue1NZBHxPeoFh0X1CaRx2xfPgQdBmsw87aolJFBfbahKub1LweaLz1knrO5GIrpKyeU/T
+Ddv9lgaHEPwIDkIXUbqt15VdfEnDHFCInOg9NEOvevbqFVxnMo5Z0QKUL0hNdVNIYFJlrKdPPQP
8PjB6/OpOr69brHX+bOf3IpKsYEmw1W03fYjaTaCWOuQa/MHCXnR6MZMfY4n9e+8o5xbBb4yYWcA
EaDwRjEvra07N5WdUq2fk4ayBHD9N0nnLNxTJlfYs2FTbNoUJqNWb1MbWNXQwGcAGKbeKobiIyTv
7SwOLZ1AMq2ybCxRm104nTGmV/Mrj/zZ5I+ARtvWxfHosvCiKcFnP2DsuPYzRDlMbhdJiHlXlCDs
0oWsezAwrlJfu2dtpRRpTnZcEATQM6oCXA4qmUtsav4EFgmvxv4VkQoafMO96NNpNnQItRptj52G
Fuc7g28Wl7KVFDsX0NYL8AiM5jt/L7QIvrb8FgzhhxRpJDUi5bMNY6Bnko6vSTGIiyAnwywl7GZT
hEfCv1OFuhU5aQrF6snEyRHmFci++iTKFfUhD42fdV/8ogD7FrRkwcFd3gaeaVxA39VvWiUlwzhl
ljAYxPOmeMlKmCOK1bAYaOAJasTFjKL+MQrVvwAatJewNEyFf48T7wNJChdiS6AjwiIVXMLDz2kD
xWwuoRwSk0XL82RTD/Far/SWmmr3bKBychnpYXHpGugBKybUbdBAH6lmvVWcpN0mcShwvgObg2pv
FAeOwPclGodkE6R60iQCHDadYcdy+OEpxjjlqe9bbpp+y2FTN7pu1TbNoRbNrchaFOFgncJKe6KX
dyIonvvYJKPTYlJmy2SLSTDGsvKqVYCIa8oZtokGKBhDk+NQ+hqa5SM39Y0BA7Yl1+0GLnUBKX4p
RfDgS+GuCeyHgarW4EtXlcT9r5Q01nY0TKnqoRKTwwILNX2n4aHssUKkhfwY12DN3Na8jxvdQeL2
LrXLvST5O4qpzojN0gT9OKDU/AJzCcEfN3NcZDXxDjMuxT8uacGVaMhEAb57Cyt9C+76kKYmWmHZ
z5H1vzHk9063yPzJN2ykn7rRPAVUFS4CCAatMAbqFcbBjYNNH1JmNgsUOCiXhTGCYVn1XJban3/m
mhUXV7XITGTB5bteVfd2S2kBFGx7abQVpoahC/Ev/RE24T6JpZvMVIAhjPA6mjghA+FnV+ispxdc
bW8TbEJAPvdPCq7pF3LnfRQ91q5qHV9COeOTZenFiNJwFQ/qzwArZ8ciUYj2w9aDut+nGXgRCOmb
0mzadQu9O/NAzBpCYK+YptdVZv1JUxJ3SdTKZH1lGFvoY2YgWOywe+pytd80ivqSxPFHLpB0rnUz
ZWJbVL9K/woemEGvm2CNewtJ/7Z5oxRwE5liNwzhHYce/w5YbwM7uHlX3P6j7vO1Usl4P6c7ltW9
1CG7BFwFQbW8Z4NKK/yaOhPEJoak/UuDQsaFnyjar9zs49vU9yBPdyORbUkoH1qgAO6wCbD2vo7M
4TgJvRtRTArS6iLsi+ISk66x0Ne4M5Q/u3xQ/4Rox1yXQRE/xShL3BTwuaKVhkQdyGSXZbpSGoZU
j6h6YEcTjk8pXnNXdeNhRoLS0O8ymNwk80Af3q0oy4HCgL/RMeBA6d7D/8bSgYGZrvvIut9NThDS
LQti9461DgVsovlNU7VsPxSj9ySZyAeIQkJi30cXExWckFJogTw1SF07e6mzsr5QmlZ6GypD3+Ag
6G103uTCt40dg3Go7ATNUgOsCTh9eIZoPlDL5oSnjcNv3+6o5ytosL6SSd3odvBDLtzP3uqRbOJK
BpH6yodzqSjNtccqDb3xJaO4EHbVLYqjBat5OLB7luhgBJQfu20NFxe1g7VRRLepJstbz6h+QmX/
HZIih5B6hxPwC7m/H5bU33NM2LaK9FOyxVOTQKfLK0u/FmOdPCQQ8g68XfDYVu0DJl7IM8ZYF8QI
htkGvPVcaZ8JkGRbcmKAPsDRlIQR1niuwMfCDpC4JBNrcz6/kDW0XlGZvLdVuORZrqob/odCXmT/
rLEpXsVd8wryDECUMR4srXwPmSl1G70OZMvgv72IFq6vSDaFlW5i3fhhWayJxiRNRToeISMwnjGF
BirW7QiKmw0Bj15DYBVAtdnShxsz5KapGvJVn4eHXqCXlXfwh8LWuq11rJFxDYp8rrOFnhj7VMjc
sI0URRkjvfGCssBN1Zzyd2qBZiupWQ8p6gAHZeA9H0pjs6Obd11cYFygObLrQbMDl4IiinJhVPID
8wRSfaRfmSOXPpSkyICG3LtM1dwEVCTccNyXlfEY5OlNKxcrCykv32I5ksv2EanFDavSLtbzp8RI
fwx9/WD74r2GB4VuibK3qsohV3mPvffOpa86C0GTNon7Ox3vJ07RqXbRkzPfWp2y0ql4kTPRNwiP
UKss4ZXIieTUdvaWgtqoIRC4uAOPBfCpXOd14MrXkoWVGn8dPf1LEyFPNVZvzMx9QeZ2mwcBa0o8
3MaR8Wx6/m1DJ10gyDGiRoMBGYRu4MnSk9zoT4aP8CnXnGe9la21IRUYWvMPcvspKxpEY/KCKvmw
tmqVwhApjih2+kq+hci9UTLrhoIm2X9L/hMa0rYHGQZIkikM8o7kL2di0pB5o1/bsWtDlvCvoAre
WlL2mUraeBPqabOKatIhVr1DaGCjmy1ibrCyqYUUcPDc8s2UtDdt6H7bNcV2JUU4u5x032tS9Ja8
ClEdhVg9Oa5lT3Lqb8UwblECulcAgl9ih3Q31qiaUHJKL0BAczq0ihy9Rx2aYRLcDxrIRd+ryL0O
jlTo6HpK5UdsAGfskm1sQCIk8wbCSXbftbLbkLN9Yym99aUW4JpLx0niUUIoe8DdLsMlEUH560Gj
BD9VmTUllLkMhjvmDdWR2qUsBPIw7dDjUEmlIs8YU+8ASmaQhUoFFUYMskPvOeip9AZNeYMUuNNY
I2TrGjpslVGGCcofqDiNl2lvvQthPOZYW15AHrib5H3yQYaLm1x1FiwCMyfJOxjYf9gbMgXPQYIO
GIBurAMk6lkWHRtEKJ1m1g+Y0Hhi5NU7giHXUdQ+pUEAstS/tgrxy+qrt1Q2n5jCr21CGUtzTZCz
EivDYN7+T4cKhiAd00m75KkcOnMLWc9cmQq6r71W/nCrFChA2MkA9nIKKlAlWRil16FUJTwDkNux
XMQ4//Nf//v//d/f/f/xPrO7LB6QQv6vtEnusiCtq//+j/6f/8KObfp19/Hf/5EE9DtN123L5Pff
Px/gcPKXlP9Ve508Jjja7/XS8Y3csSm+FrXy83jr2kLr6t+tk5E2uGQXYl9BvcYajuMWxL2L8xoX
fzc+2uQIuyEXlJDC99yoH5rMuD6vaeXvpoNKQ2olxobShmaz9TM13apQ1K+Otz717Xd9Lv/duqQk
KGJHJVrXMYIjLfd0OaquesMAketST4TgdPxBC91v2n8/yJNc2Q3LSOy9qrlNOs0Jy+y8HjKtv5tG
VrERfe6LvRZzdKxcaSfF2Codf2/j+w4yZ5PSQLYpFMJS9lni/spFc+WTNyDrsjVhgpx4xlLfTM/+
MvEjiVCzVbPZo1obI9GLlSnL+fH3Xwgqc/r9S9uqipiKgDYzibx/YjGirsYhRseclW1z/AnTCH4z
hczpq748oZWpWqRNpuxj33JUZdzlWnejmi7J9IzclL+dVj3oiLvjj1uYseYsjqkucDcO9CnthRz8
gEIr1/hSKsCpJ9gW+Y/HH7M0JrOILhVooHJo5ntVznR5hTZsCpgxHs3Vee3PwlozdaovWZnvDSX6
E6dI22E7eOLdleklvxuSWVT3UWORx8DeWQ/7ayupQXVVSOF3N2kRXxYiBN3Vbtg79rEEgtelHpFE
bCRnfZkxj/RCJWNtRsMeJMwtcttoRefViS9bGHxjFup2VGeGpgYDOFokNsp0VdawnuLoqsCfTr87
7wNmIS+33NFV1Rv2JvGOcUUZrGsLy+fjrS8EpDELdhNNsEJUUr83vSHY1LoaXLbqqO4Gu25OzK2l
R8xjvi5M8nFNt29YFCEpI6kxiGeouNGJIV56wCzkGeGxKGW75XBfk37EVbRCc9qsD8e7aCH2jFmI
W6obVbVStZijgWHt7R7PuhETleOtL738LLKDVkFXRCt4+VryHLPWs3Uw+MWmrDignveIWXBHVlgX
ulo1+zBH0bNula1BCSPJo/3x9pc6aBbfod0nZVcqzd7QB6h9bSyhiIZ25fHWlYUo02cRXCLMhdnK
WO/9hMKmu56APWEC8rdbZel4BeMQ7BeQpWidm+GlVI+XzAfYaWjQBkBdxUoGpXj8XRa+VJ8FvAWb
EP8WI0FlTX5QZUSztey8A6E+C3PJq6yo9cpiT6Wnv+I6hWGXOpwK84VdUZ+FOVLHutsakKVr1wWh
HFC+8zykxSDVoRYEJi/rfkgqnuoisuwTA7fUWbO4xxtrFHrU5HusTc2LTEfB1epQoj1vKKanftnn
LcUE62qyp3vpaF1oNbC6JE3sy+OtL066WdCnldaGCsoZewW72mz4aXH6bzhvcZXaWf69qOpb13ey
YVwVAcIV5g5liFUCMrry8m2lajuNut/xd1lYIfTZCtEg7Zg0LXtzOBZOZMW71lUe8kkh9nj72tLk
mK0PlpBldQj1bD8ROGVEPNNmqC+R5yutW3vQc0xANAOJAVLMXoRDMWR51CvHGEL8DpUa9KfTNiIz
gI/Zp0DoBcpJ8ccAxkRSz/ZiPXXXkeWqVLuCxg6f6pFdZzd0Y189I7Uvk7tDVCpB5tymbEjZUeQ2
TxnS1kbTWx/DfgOdWSs2ANB1sJi9+guJpcC4y/KconCfZ/kGPb+AkkiHxG4LT0MWJtZv6Inhkln7
/ZSXjD2oYhH+ECCJX0G+BQGw3w4LQw8nBBhj3uUoN2n9o09FCMB1HDvNhePqI7GFpfBQtD+TAoEJ
LMxScEjHe/7bkUUAb7ZwInDt9qNuk7Wq6kfskPdDpB+CWL093vwU3P86dxmGmC2cqZFnfS1EcKhK
4M8ldmCGdpeAJK01/5zjA4+YLYgiZ3hB5ISHDmnknowSjDcN6Fi5Pf4JCz0kZqui3gRtajciPEgJ
OsmRqjzgRBWAajXfjj9AmSb5d500WxnD0QA9YCAwktsKnDddVg4VZLoP0zXaq7wBqmibXnlZuigT
XCJEJi5rUeTgskjKHn+Fb9dJ+nC2TqJsSHznARIn0EglgW+YiHfnNT1bJBFFsrARUcMDytkISLVq
A5xJ9FfHW/923eDFZ2tkjKcjhVsGh6oBeEpRfHhp8CsOJmC0/tqNBmQH+ccQxy/Hn7c0GWYLod+1
A8Ukkrxaqbvqqs/VNiSnn2jGVdFWnXHiMUvjMVsOO5GLUmoGOg0/pDEqYR1iXnxiY1lqfBbyiYdz
FipiwaEf7ee8AnGr66I6sZIvdJAyC3hzQKw/TGqcsgp89DoZJy47NX53hWGceMIUFd9EizKLd0sp
Yfxo0f8sKahs3culfcGRAU1U1uyzhvmfLfnLzq64at9YuhQcUGkDUJ6Wa+S/bkEo3p/X/vRtX9pv
Om1EH8Ol/UDfy7b9mfXSVmfDOK/5WVS0iMeKqTB0aDj2wDJUx5VoXBh9bRWtjz9iaRRmgSDrSmfq
Lj1kBc26z9srNVTfMax3DFc5sTUtzNN/lssvnYRd14CKNXZ9eoO0f6ZhtX5ixV16+VkEqK6hj2h3
+4dR7S67GOL1VLPoemwmGum8Z8izQMj7OKEojo1YnUwciBqJSaPpqY5IEHbcSO9O5Pqmaf9NOMjz
cKi6QjLRgHNQmis2qEwG2FpjGQFuNHkwLb1eBXaKg/OIftLxoV8YF3m2IUJl1LmFapJDqezRs8hq
28XDeU3P4iKKUpEaWg9Vi4PTqigoqmRB9uN44wujLs82OdTQbAONQclhKX1LkNeAbZ7d+Y30AtH2
RGAv9c30+5c5q+a6CAu1lPA/GNxJT0xBAEpRzuz5WVwjPxT15ZBKjlkgZBxTS8DD065OnNUWlm55
FtI6Sp+4zfX+Ab3adVK0LezW9mlEIfd4/0/z47uZOtvUolE1osIv/YPul3u0d9CqxiB4MrqylRcS
1uvjj1kagllwa0mheq3o/IOgerJtK7lZWbrVn+ik71vHDvDvAc6SYkxkhY+oM4CBjUzVBMEn/cTC
vdT6LJi1sYxzgbQ3ogxAobGcSajWGu6JJMn3A6zbs8BFJVOh8hxKjhdhVs9EusvREFo1g3wifL+P
MN2eha9nopDm1abrRF5+J6XNtYS9q2Z4CFXI3oku+n4Wgf/9ewB8bKA82/epJirRa+/5UIpz1G5S
wAuYTubliSrB0mNmgdw3I3ZNaLIdoDRvcxX6aTVce2nSgzeeEFNW8HLOdNXtWUxblDHTLMiDQ9d1
mAmragU0T5HP7K1ZTFOFs3QNUubBK37V+scQ/BKKo9TWClHO895/FtWSguRzydX3wCn4BoWBLTSv
Ey+/cDHS7Vko562ZgEuU/AMMOvOKa6R9pchBu06gf+wjzDNBSsjFXRkDclfNNLwyTOKxaWGrnfVx
5mxC615aGF7teYeoUOId0q46CgPQW4+3vhCP80oUct0RBiW25FDAN8DCJxaegEm3ygWI7OOPWFhQ
rNlyVaue6vuD5x+Qn4BRBmMXCxa9OLGiT93w7xVdt2bL1WCkSg8uyTsYsbVvqewj+SMcJYR+Dfj1
vC+YLVqSwvRFptY/WHKQo+YzAdunKsTx1heGwJoNMLAIpH0kjQFGBCRrH3KtudQQ0Tze+lLvz9Yq
1FzMvoOEdPAD4B5kf15Vv7g53vbUx9/1/fTMLycNucgavEppu9fxHdS795w1EEEWXD7N7gW0yrU5
4UWPP2xpoNW/H9Z0hh9pVuMdPBu51oZlFicsJJ2kEGvNzi7H8+LNmi1XYZdIfaSV3sEcFApNSGVf
apb8fPwjlkZjtlJFyAZ6AjVtbL5j40LKkb5pavz/jre+NJNma5UiibxMerqoRttdHppXwX7Uavrb
Wc3/Cy2Q2UkBaUVykDUKyTXmCSQ4374JUL/dnfeIWTRbSlp2idx6hxSE76gGhzZAsENID8ebX5iw
c9xAxskStpLF2T4Z/6QYJqqh8hHr+joZ4UVjBaSO3Yk1Y2Es5gV4iJd2FykC4FlJtamNvHU+ZNfI
LL+c9ymzcAD1ZRtIUngHVUc+QtZ27ohACV32CCB4G6Gb6IFJP/6shVlrzkJCNAr2plCwAAANaMW2
Wwsl0POangeE6uUhghdciMr+bcSXdl2jzXziXrr03rN4QDm/7SIfsQQTbtxljoovSv5Ymh5/9YUR
npfUzTrQwPI1koPm+5UVma+oQ4Pqwxn1ePsLbz8vqyciGko57yRH7iXzGT8B7Q7+pDScaH5hPTVm
m9oQdCb0Xcl1MtsbL5Ewl69sq8lWeN4jKpiFV+d9xWx3g1VtJVLOeXwwEkSAQpwJW3yDzps+xjQ2
X3agBufXIG6IMggyLuqZ8tiv8VgEJXv87RfGWJu1D+ZbLgFl2w5YxUfTRTOp6Z0CXszx5hfWI20a
+i+v3xqqoHRa46ee4DxBBa1HzQfLnpUX4wFYWVuUE06srNOwfrNXa+rfjzJCUamwaGynErhjofjU
+rJT42qXSO6mkaSP875otlQUMgS0alAtx5Bz+AimtS8G+9ZI8aAB077GSHkzyqdGf2kKz7qvA6qP
Wu3oTvIOToQukxsAhlYEVqv9qVTvQr/NYQ9QFARmJ5LlaKF2SUzCM9FQ1qEk7bv+ndFDnD3ec0sf
M+u5EVHsoG8G14HGs069cIWD4hu6eU5KxfrEfFuYzsZstc3SorZDWbUdNzdvlLBai87dFOn4fPwT
lpqfrbc1+gFSYoSI07D1lTBSRsSRCtsHKd+0qnZiik2j+81MngMhbCCXpS8U22njvr7MzPLTyqCQ
Hf+EpcZnBxCVZL7SmCgJudhFGyvFV3sXEkievRxvf6GL5vgGpdTQN8MZ24kiymku7kfbMYEaIitV
fGLXW5ixc5CD4P4TlLVhO3lsH2wvuIoLWDwQQe+mk0FQqffHP2Wpq6ZP/LJ4DXoAVyhuXKcqFA3n
+lTzINlVOMaf+JClvpoe/OUBoZ1LRuZirTriEgKwLEIXi9LXRe+1xua8b5itijBfMKDz0fbG3Oyh
lOS3QdNPHJoW4nmOV+jGNhpCBOUdippb19R+ZZa7G3F1Rsvr+fjbL3XQLJylEPgr8gO2A9ltrSpF
hWAdOpKsFyfWpKUhngX0OLoiU/OMEfAhBpZ57Dm5rpwqzC+8/j9AjC/jC7g5jdowZPmWzYlVJrcZ
CpnBJGWvIijRnVj0ljbZWS/5QVGhH2ZZqJPnBhgOc4doIbuQ2Euetx7tChzYqR1p6ZNmy4drIGFu
4JXqRGoYqdctaqQGqd/c9ff4A8PWOGvgtSn0v/RcL8U54tfWpAKW300rCpxS5a6Ix4fj7S+MuzbN
6S/tc2ZDvclkYnmcay+UoDUuKtTGT8yqhQVKm80qTcUpLiNRSycll3A138ToPU6HrDHsDn5SnVhq
Fz5CneWdrBJTUL8sOIpM+x7aO5UhLpDSMp+Od9LCvFJnYw20L0Yom6NOK8cfbmkgA4hSpKXEN1HR
/dKxfC7y9MQ6tZSGVGcjjjjeKMdlYjkC0ftCTa7aOr+SUI0YFO1ZKevVGAK0ho0ScHKkanziuQuL
mDqbCFU/AsypIvqwzX7BezOQx2RDGco1ygB3x/txaZymWPoy2QzbRgLCskzHgiF25cfjRtfKanW8
8aUPmB76pXG78zo0ZHLmWoFwWiMec2S6LxSjKlalrj2e95DZLqK1ou+BNFgO1rQ6vFrYruoQ9Ou+
DGDTo7VyIt+21FOzI2KSy0JUWjNNgoakQlEU7ccoacX78c9Yan62ULaIkwnNy03HANqABPRLb+cn
6p4L6+Ic4mWZmCD50LicNEQhr1OLu8GD9oq86vFXXxjmOcbLgL1WJ4AhHRTF9iIS1xJLfJqZD+iQ
ntjPF3pnjvEyTL+miiQsp+nT5oeaNcpd4A6nEGQLi8kc4WXgcTn2ER8Q2NV9hAoftlJ/RJ49TDEN
2eGAvumZHzKLabRyRe7ijePgUYjflJ9ce2GinNhsFwZ6juLqsEgSaCCZTqEjlkChKoZ8B9RAf6xQ
26pP7CBLYzH9/iWq44BMBSRB04n0QL8fXUW5jCXumscn01Lrs3C2xrhAkaudFiTsIYO0v2i83L86
3vi0YH9zexGzGB5xxElcC0VBm0PPSveVDcorH0larzuRohGTPBx/ztJAzII5zPwSL+LcwH8evafY
wPlD7rBl4Qpw/AFLHzLbxbGVaSNUB3lAKD+aNeToyPJ+Tdq/HVojmY5a6/EHLQzHHM4VNVWBS5ih
O5HGEgvbJHyQizQ7UWRd6Kc5lAuNHCHqKDOdCvNtlN/0KnnH3jb7gAlUn+KrLX3C1Idf5mtjyRUG
jaruaLGEFCwYHGSHY/nElFKmLv9mTimziI6wvuutrjAdTGmv0ZX74zfWpQg7pF2NB7NXnTFCLaxp
EW3IP44PynSI+u6RU3d+/aI2E94wmrqTF/iau02GpniAZexoahBnZUW7VqKOgji0sKs07vwTk25h
mVSmDv7y2Fj4pQxhlujBUuIRIjbmLMNY1Re91cg72Y0+8krpr0bqN6dOqwtjN4ekZG6ECZeR6I4R
pxC2kKmtMHhHN+fE9F6agLPVxse9UOiWjPOKOjYPEDWkX7aO1paXWuqJRyz1mvi71wIMbpncmuFQ
gqivwGdt7Tq5HTRzreLseKm59Q72/3k7wL8gc2h8Du2Ilm6Ln0HS60hh5Ldeoz0dn3gLw/FPDHyd
AUiHFkotdEeuBiSuxKDuKr3LV8dbXzhHzBFzUTTWaM0PDPYzRLAKsRgfQJ6V3Ot2dyIRuzDec7Bc
K6kIVySa7mDZVF/ollmtxwEl08gCUHD8Kxb6aI6OwxQVhS2FKdX1CQp6ilDWduNpJ2bT0gfMVpug
DTSBMAjrsSQ9uRnK1YPYZK585svPVxYbaeEIEW6nMvCAzf0YDcoYieLjXbP08lOXfZk+ZVH7eZuN
uoPLnLzyhabu7K7DBFp12xOPWOr9WUDriLkMgdHrYFxIW+Ho2F/mHlICxz9gYduVZ/t6LBRb77G6
cQrQnAg6OnKKphieb86UxQBheSL59s/m8c0KL8/2d3gnZaZEKQ/CIEbx42g7VukzchYeSxNiY168
CfLhsmwaAyOqaqODKQVJt1YQH29L/yGp7Enf7qxJh5zX3+OGhxulsFQXDgIbEhqeWbKLLYRXiqTq
74/37PdTQ7On1fPL1DBFFNTCFcIZ6vxTaNqti45aX1Rn3a60fyHfqtrIFWsUjqwF3XtnxtVrn7Tt
r+Mv//2k0+awN/DoXQGIW3N6D6HXBGwvXj3FeNak0+aAN02OZEVPJM0x6nHSAjInsbVPq8SuwpXL
3+ZwClm39BnT71/GQC1HK5G7AqeToKsnguzeSMez8gzaHOWGRmBcSbqvO7WUYPfeGfEWz6p2fXwA
lmbPfI/1S1fRQ1pPGYS4JdUbdX+aNP1xvPmljpmFfaPrTB8j0x1Xlj7LMHyPhP54vOmlN58Fuutj
OlTiZ0sdO3sWQ3ywlBZpR+W8PJz2L/zX6Popfu/C6dPJsNP3g+vURoT7+NsvdMwc/xW7fmeGWi4c
ZKqai6jU6otIxJ/HG/+es29oc/UT0eNjiu2z4oDZbldWRkUoiFYVzCSthnpTCOz5jPXYZq9Da66H
Pt4bCQ4px5/+/WFEmwPD2laMYK0zjdJmfF/W9ZUtgo8MrSMbQN2JZywMvjX9/iXg8oarORbLIOY0
HEqiHjKCASkQEw31VEpgaYRmMY1zVN7pUoumN8LpG7VMMXJj5Tix2y59wGy3HRGaKCsb6RLfUD7U
IL6RzPE3+faH42Ow1PwsrMsgs2zS34qD5Ej3LgtGAa1W6weCh+05xHrm2Cy0S2EZJSce4QSyvDLS
SL6MiZET3bM0h2bBndVdgFpXqjrliNQdNsiYxpMnhlGE8PtZ1QjtX7iwFvEeULeKIwNRIRd97cvS
M+o7Jz5hYf7MlWRE24WuV3Rghrm5oIGXdhsPy+QTx/Gl1mdX87SwA3vQ6BRLpoyS9OnPMMxPdMxS
27OTcgY6AK5moZC50D+Byj0kmXZiu1lqeha3qejMHCKDIDE/IPgZSJ95c4r0tDDn59A1qyzbQO0G
4ajY261gCFerUsPiNfCL8wqL2lwvBhqrh0i+pzq2iq94Yfxow/r1eMQu9cwsYnO1ZKmuO+FkVR9T
VCysi6GXmxP9vhBP5ixYB8h4pW3FwtEtL3nOE8/Ep1BvbjRdlFg+Zn/O+4hZ2I5FbA5h1giglti1
ppWq4O598hK00EVz5FpfdFWcjAqLWo3qUDlglWrX4YkeWmp8dozWVBT5w6JgQyatdmU3bY45X/p5
Vr/8C7Qml3DkkWpxKg9vXV9rdm0/vJzX9jTkX7ZCPw8SE2cMotUONOz25OpC9+zzspjaHKnGPdnT
gma6LbeqjhmE/iedTIyOv/r0iv++q2nGNBZfXr3FFcEYQwEtHx2CXa1mP3TLbvAnK4JLOThVS1tY
F+ZQKK/yAs9XctnRU+BQgbrWGuwa/FP6Kd83r86ZFnJiNIqHGbDDPS9CMSzcm0mxH1GcPdFLCw+Y
H0T12jd6QL+50xlGdS9VGLwWrqxjuoNpw/GB+H7yq/PTaGiFGDBZAa68dgk/327UXdDL44k7+VLr
s70q99qxw58xdZIRA7paeaml7KyoVednTT+Tx7qTo8TpRRI4Q9biYjK5fx3vloXytTo/ZoYRirtu
X+VOEMavgYIveuX/dscM+dLoZ6Rp8FI1bFMmf3QdxlZ3IqSXRnwWF9b/5+zLmuPmkWz/Ssf3POwB
uIDkxHz9wGItqmJJtuT9BSFvBPcVJMhff095+t6RYbF4oyI6utuyDBKJzEQSOHlOYrnGhLOCc5cl
YLvtO//rAAjWQ4dqbmVqS2ui1Z8j0LNkcDgu31EqfvTZAN+FdkJtrnjU6+c9lt6OQCA9hwLXq85j
5WUbIxFPcdEeE3DC2z2N8qERKw96PYdYehlq5H4+mZBvOQ9QzgjcvN1NxAzxZfhBKnMtBBespZeK
nksA8Xf86twm3ABbLXhth27tRmphBnqhmLVQdzDHpD5nEwfNOHUmkDbbuIQsZR12cnBuuoa39C6C
3nStDlyA+XmGol4DEWdp1zuLQNzpNp/SW75aVLvDVJf5Oc/J3u2Hp3rg769H4pKNLpHyYqcYO8/M
rGqEWCt6/oJ2cu5zZ/ZxQyseem8NNbK0ylrYVeNAurqy8rNjluBvh5pgB9cd0/7d9Uksja/FXCHz
DFe+7MKdOw4bmU0djhX6m9itmKV3O8BtcHY+mfk5A13vvkr76uB2q/1qS++uFZB2Yjh+0XflWfAm
UcCGpcVuqHJQu163zULKc7XK0ekqSKQ3Q3n2PQjLsr6ztxa+zQ40T35cf8LCDPTq0Y4dmuPCsTjT
Kv/KLGoEpgN9zNsG16rH3i5Hs+MYvJwq486ZHNCiQ4Vr5YNswTh6+Qhn9FVP6vKsEkhAkqrJ9+jG
aqOYl9OK/RcCTGcSLHzXKsaOFmen7u8oilRl86+d8kNbFSvuvzSLy89fxDAkfKbEKLr8PLD4RyGn
kM4DdEOalSpjYcfRi8kurbu2QdvrmRsSinxZVDFcezoQqmrHb7xnb6+v9NIstCCmfcziWNUFTibQ
UtH4h8vWD2TjylIvean5u5FkY3RzfGEfRWs5uNxlMU1gXMyrNSzWgpV08CqESCAgm83J2cA95B4A
gnlLJUhOXKh9v6ukkR0hG7VWPy1Mxrz8/MWKi2FMDJyZxuem9UHybhRHnoBd/fpCLAyuNwUMBYjB
cxN1dwzqiJPMIVTlc/vGsoJp+Wjwypkp0IafVdr9SExcPbdg5oeAiD8UNx3hWHpDQDOkppBTjYQN
Nv/QuVTzZenE25vMo5MdqjLHjWeGCYCy1wshDOBuMyAiV2qJhSjQ+wEgQNKgsU5iq1TpvTWoLTRh
nv22f77t5S9Z6oXjQJhZ9HE55ueqOBUTOnIKMdYrmW4hAhwtDSXlTECRX2fnKrE3hrBCkbo7McTY
aiDCZN9GFWU5mu/LSaYoG2l6LhsBxvamUtCP7HfX7bOQrR0tCRkQ15OZC/lLSDYUG6drojyHbPxk
vI/pvHKhvbTEWiZyZzCryZkmZwn1IAd64Ogm2vdsWgEwLYSvoxUURs+TunPH5FwkrqwDkyVDHqae
Xa51vy/ZSItg3/UZxPUgFx/nRVgWLWTLKpJs5sGG+NDkrrVTLszD1nZ+KOdOcaJ6MOWDROsiC8LC
NiXF/vpCL41+ceIXgdDz3ENnMXRhS2e6K2TWbknm2jcOrkXZ1I2q7goWn8Eu+lA78sAh93JbdtY7
EClTPbdzKz6nIILclIDCQZcAsuTXzbLgm3oDYuYOrBxwfXvmVg7FRHpQZh1CbeHp+vBLVtfCy5U5
xK/rLD7nmfOed1BTs8pP14deenMtqqAWXOODBQ0p+egd2sm+c60BkovGt+vDL2DqLFsLq5bNfOji
Jj4PdPqSlV0wM8hMd8/19N5ooABb2hspQAaBn15/4tKEtDCDxFFT88owIiADwrHo7izIasRTuVLV
LSyF3g1hGiNRg4fhwRSaBp0Q0Fk0oHhy/eWXRteCF2KIUK5KobvmiJI8ldPYHnibrNXUS6NrwWsY
g6wS0zcih5RvEludufS211/8MsSfJ6eW3uAQlzhIjpVpRAao+De1B12sIkvfOQakHE3I04Wx5CsF
79IsLgv/IgWZcoyLvhbQprMJf+jdojriQrdcqXcXsrR1eeqL0SfDHelUOfE5cZMGElrqk12739Nm
CKlkKzeVCy5qaeEsEoRcYWEGlJVpFSgwdj/1IASbAzGDlPf6iiyZSQvsrJsGj8rRiOJxlmMosBPw
0LN7d8VQS+NrgQ09pdKHjeBMsZtD+bZAO4iM311/+SULaUFM1UBj1UkjgvDM7hLEnYjfuFKuVLoL
3qq3OQheOUVdY5G7qpIBAd9Q4Bv5JzmDzdrlkFsChnAlohdmorc72FbHIOwILvbUle0D2I3Efkxm
Y+cM0n6+bqyFlfij54FLv+z7zohKRTvICHUqyOo1yNLS+2t7soDocGKIxojmTJws0KbnWbuvSHNb
Uaf3OXC/t9JiSP1o9hnutzjUU9L7OZ1uy9Y6pywZJ8WGEhunTaYjNId/Fn5bba6bfSFT6B0Ipqm6
hDXCiKapDA2aHcEQCXmlpj/1XrmS65asrwWZxHXx6MQjj6Dwc5fFbA/V+N0EaMD1KSx5jhZmnXCt
fogtbGYz9BY93EsdDAtykTeNrjccgJm2aHAo4UdNG7eh4n4L0TSxNvqvzoJXthy948DO4ZUQgozP
+LDZgUoH2qLZNvcPXJKgrZpg4G+plwVTDVHz4YtnyaNvxyF3H0wPCqzPjO8S0DfcNlVtZ7X8usGp
TulHHp8+9oK/wQ65glhbcAG9KcHu+wQqVA6PUlH1R6/we2CnRH/oS7H2abjgyfTy6Bd7Xo4eIxZn
iHHqjAQfh7VVc/vBYGVOn+YScla7lEOd/bqpluZz8cUXD6tt0dHGsniUq/IOgql3c9pB5TLb3za8
trfGjQWNvMLn0ezmuw6idZ5TfCZG+/P68D7e8jWn03bVGrK9GYj9eFQyoFvTIpEHia02mKDlDH1j
eDcOFFNoB3hkg5u6taOZXydUfz7X1HG7g2N3Xul0PFJQQyyax3b6xIckBA3+zhiMEPQ2G+GIXaLq
UKGULtCG4OSQwN0VaIFopzMRX6AtPkDnNYYo3Nw/dmjAkyIc7SG8bpmFXKL3K3Sqbp3GZjyiDdmD
wudpRCW+El5LDqrlqYTlABUPrRexeXpn+TE0Io3u3Njjx/RyHHl9AguOqfcs5IXH5oRD6ANAvsch
9e7LnkTZOK9sF5cS/s8VtPR+BT7gjCT3Oy/qsxYApuGUqu4hRgPGkALIICxrC57qr9ensrAWeuOC
V7kVoYb0I55yfifSef40DrFaOWtbWA1y+fmLCGbF0MmiEQgx0Bw1ZYwPuSxKCusTV2plY1p6hJaR
xtkfaGYwL6o8eTd64tQkhbOLS3YcwVR9WyYiWiZyCA4MMzF7EZr8tnHdTGEekzykHl9r8VhaBz0Z
VUlvCHBXXLQ6oQ/f+hD/Vc7j9UVe+rTWO6qcuUdjAel55MXkExWkjITBf4Lest2Q2udhDI5eiNjb
5Tm37fbYx36+EipLvqyVJTnOaJRbEx4N5vCemm+c8QnEpIDIlG+Mjm4hn7TyoCUDaoEPKI7digTp
dur9bqO4aDeThZPj6xZ8PeJNvVPBg/xCg64qLE/p2eHogcrCnJk4AIe51mH7q87/M+xNvV3BKRQD
HApFUF+mIDZtIeqqNuZ4zsg+tktIvWRbX5yVe8nVif9kWV+Nftpwa9jUxYPdiKCd/Q3KzMBsyBG9
8LTBwhZNmFtvjfGhtTyoFn3u6BrN5etKNRD50IK7q10JJLiDgrx6NzW4Ur2/vObA8q2Eimw15gfq
gMVCfJym7tFt2R7navjciO9TNEZd3s9fc2/z1YRp6s0SMQRzLgINfmR52R1exeVVaM9vc2Rk2/6Y
0W6HHY3Gc+gUkKKHnvB1p/hVv7+2YlpakEK12VRgxTK0jLvTPbADdG7CDPPL1c4VNOjnfNdIHszJ
1o+tkLYZqC3ZrqvOSaPuk9LZFNiV8Ed/MrYZfSTZymHdr/7M195NSyh1DA5SY6Z+NOZPE9SxaNsG
4MXZVPMc5qwKsOen2Q4azPtLZeBYuwbEupO/8jXyejSa/mWlXiR+12hLaY+Xgr60ikBafhYIF2qy
1w2/6HpaVvEyOpdNOvsAkj1DI0kQuqHZM+/2zNpBejlq6sdy4MFQ/ui9cy6ysJ5Q+5cbeB34dlfO
ZqzL014zsZZyDNrEFjiYLqU8rhcIDfACPuCL5Xg57vtY0eToZvcXbSZAtLfFjIZwtWudTz64HmD+
iUf42sDa0+yTcp1g5t9Vs0saMIsM3v5STlycqJzBEWxfXGTdcRdWR4flJZPVKaOPXSD3q4NfZ90m
9cQaq9rS4NrBZOel6FxLYhZB6uhBTsPOjOVtWVjvDVEiYRVzBOTt0eAQ+IV7T2V3Zt3ah+LSq2sZ
raaCgn4lZVHWfQAu4iEDN/B1j10a+bKvvIiHokO3pgvpqChP5BD4Jrsjdvnm+tivb7E4AdTG9meT
elPNIqvfK88NmHA3zXRu+JfGGnCubexue46WURSnRUkorO/0/hciGxkyz73P8/xMiMmhTM6Ohon7
sOtPW7KYlkHyAjSi7VSwiCWpgQBy0QbSg2nnttG1BCKhZA4+JwcFHTgz8m2SzSWoErNW1iuuuvT6
Wm7gZleMrWm5UdqDaMvguJz1PdBMX3/914teUwf1jXWJhnU6QZ24Hr8pjl4TVX+0sMHVMV9Z7YUJ
6NC+EvIejGKrjQw7bXbStiFVL5gVXp/AQj2lA/oykVYdjWMnagb7KffKJ4KWBwC1Vj4KlobXAhnS
EpXIIHiFbw2Ishn9gXL76Ks1JZkl22jRbEhcwjqGjbevVBKKBlx8Xuat0cQujX75+Ytc4fsxK7wu
wcsP7MfgQYvOtm6jtgds8vex5zyjzTQAl5nYtRF4fpPidKhf+0xacks9Zk2rrfIBPnORu+nuQEvg
xSHanyYRXKA592NN3LVztKUl1iLYcj2LjX7uRIoG+Mqf2wAdVtedc2kBtNhlsaycNMfQhLExIEOP
Q4QpD68PvvDeOpaPd81ADJ+bUV5X0ZwMDzQv9rGzRhC/NLy2+yaJWfXtJO2okyycfPlU4DGUxzdd
FZk6nM9LJsmgm2NFZCidwCjLs9Wn7EbTaFELaydQQrTMqE5kaHZyy2d7Z7fFyvALy6r3g/S1U3dO
PZnRMLPt3Np3AlQZty3q5ZEvQrazobbU+8KKnJqBhRX6G5tirgsIPJr59vojlt5ei9wG95Z5bxtm
BOXvu5l2x/WksOQzWthW6QjUBzh24Sf9CSDoR9+cA3sUK+esr1+hmTrajWIT99Uw0Qiicx8yR5xK
297mtDmMXrw1cnulHF8ykBa1xEnquqZ0ghzJZG9UQsQmMwld2Q4XJqEj3gyrNg2bCRJNvHpbAqLJ
p/SMQ5TQmeVdWd1Y4erQt65prNyW84zwHeaTAaJaqDu0cVhDKHIluy10hpg6AM7J1Sxkbc4RnaZN
IiCOK9y7XyR9bZ9tmAGBILN+bHm/ZzZ/cgx3pU5dWCCdJbdt2zKJvWaOBE2TdyDkmsyAF7ldhTdF
iI6Om3H2Cx6FSUVT6j+pydg3bE2Je2n1L1N6Ed/cLABshdxGVHXNtqzsu4yXH3zCk8CIq2rjylu3
NR0eR3zcDgHDPEa+5Ya916H0qtl3IBbXesMXgl0nye3dac6gCAgryWIMjN5/8OvpAecAj9dXYWl8
bV+ecyC9QEKtImDkgKYhVRbJrO4OljDzw/VHLDmSFumGhWtsXLsr3B/0Nj6b2yFUuVgjoF8YXYcZ
G8TIzXoiY8QqN3tPle2UAQPV3W07qA664yJrwD3VjVHvG90dYb59Yo21xp2+9PIXB37hqP4sbWE7
NUwDjQqWGvsL5d11qy8srM5QC4LQKq8cWN0yKnBVNmxTTfSr5crbanYddtfkVQpKz1xFLPYfJmq8
6SHVUvRqrWBcMs3l5y9Mk5qyacEEqCKwPFwudMFDMjF8vN5mHW17LohPvTrzhoh5Zdgm7UOZ8XDk
6QoMZenltS16aCyf1xDjjgTBmSq6idACEstupXxZqNt15B0rZdfbNWkj5XQ7QcmZSoWrjulBiOam
u2lTZyA2bYcNOYS3o1T28UbV5BC7iRnEnK5cNS1YSEfbDY3dK3My2sg2qnhjx95bIxXz9vrqLg2u
VdWNaxfgXKy6KJPyK8Sp4sBjODW7bXAtZg1/IOjwweBNOTxXZl8EhhhuAs2YOtguz6Cai9TYRWWG
k+C0wYbVz0j95dotwOu33KZ1yRYvoiq3IVBe8rhDVLlkY6fQO+3sR8r9NwmpItstdimAHEFu3MaB
b/6BulNlEbcDZuTPbrKjVmEc0LDZ3xZnOt5OZaC0AQyojTrSvWE2/Ua94e31ZV44prO0EJ5xuzYp
dJZGvBhCX9UH6dghabq9hWCzCPoR2rU+gYV4/nVg/WJRcDSHXd4r2oi0aVTGzk7SejOU8jMYKj9e
n81SRGh7ME7f22zs8QjTFWcIgj00mbotleqQO+lwUQOmibcXyj/0CnQSrWGDNzezyUo1v/D2OtQu
h+ZAU4PSPUqpkz+ZdZIfLhcmtwW0jrJTKatyJzbqSE70MS7VoTfGzzeZ3bys+IuVtQkECPIqriNA
G+Q2EZ0ZGIiDlRdf2OJ1iN081w1usnB/0rXiC4S7RECJeudXYiUEFvxSb6pyue+XkDitIijbA6e2
a6XaMsUPqLluS9Q6ig+5JsOVrCojG3ccUU2z7kRo4ax8wSzZRwvhepwvjcdjHQnP54FbTxD6ML5Y
w3Tj6mq1cyYyp2mUXUY5UdlWitnex+6Q3Wh9LWQ5JK+B7DCbaKz7ILHQt+VE7pSc5ua2qNJRfOVg
mymuZ0qcugq0e0B+qmMHh7J47VB96cZNB/K5mQ9ScNrjCcIMcg/tAXw35WLTT58G3wrs7OgYH0j3
rSnNDU/bPQXBUJXs68TZgGkh8Ei5zTtAkNVdK8YNPNCySMBkvMEv2YUIe/WM/2fEKdBzj7CLvXYd
u+A5urS86RRzajE3j9zWwNu5RcAQAjUIN1dCd+ELVcf+8WnO6Wz4RQRMx65q+M421M50mjs6V5vE
p59uyj86/o/FZG6Svipwcyitg+ycMOezv+I/C+lBpxp2psQ3ed8XSPyosGTF7tLR/TIx/tkj2VqO
WzKU9XsGRWr26kqmmIEsflg0fTMZ0I/zEQc5s0AkAXD9ypIsUNmB9PX3Rw2qFgVzuzIy1D0hztGt
zUCNv5ytcD7YvtqO5VuLVbghHQIcNd9oRi2LAF3n+anKymiKC1zv0jRmO7Dspv2PRtGx/gbW+7U2
kYUV06lRU5/jPjDOXBCIDO/ckr/1K/e+pe0Z5Po3XgTqrKguKM5q4cTs1Pc+2bSQPtqkMcg2rzv0
64FJdbRkXySkbZicToBP46xlrOxtV7HDyOubPmupjhxqHSPNO5dap9FxP9eMbio+RU7Zr2xJr1cy
VAcNpUTWAuQ91skw2NZW5IENyVp/1NLYl1V/UWzQOfYYKz3z1LZNs1XenO18uOuK5V8PRHDo/j76
YHXIWOAbPYFGDU1Mzdc2MTagwdl2knyAUPzX2xb4MrkXk0hLxkurYuYpqfmE5vrx5NqQIkmttXOL
BdpeU+fHJhIspE2CbW9mSXDZNICscUWQNdnGaryNU5xH64NppfvBpvuExEE6pUGLHSqvpoCscWm9
7simjkkVpptOFNTpUWcYW576n5y0DYdZfLvFjKaOSS3sWTU09adTVhzzxnps1by1hmoNNPK6M5g6
DDWxvMHimTGdutY7ZnZRbROJHgaW0/cOmm7QhSnoyj3B0qM0r/bBEjtIms6nnuyyKY9Ab7jrJyOY
yFca2z9uM5fm3NLmDe7KsvnEaiinWWVMzuDjzHexWWU3RT7gjb87NqlAczFNxXzqOt5sVD7m+861
05Vi8fXYN4m+TY7cQI3bTycnru3TmGdxMAlTrhxLLI2u7Yy4bfK8unBAPIXj7qOf1RQqZPMUXjf+
66ODdf13y1igoShMD9q/Mpm6oIuduyYzV7zn9a94+rvVzf+wislsa8aq01BnNLAAqDMJDlP+Q/SX
a7TGgQg6p/2GMrBGOLlcyZVLM9JWg5eMOBnaIU5l5s4hqXAZVHR82l+31+sRQXV0sE/8At3CkzzR
3rICkdvevpwyunWLlhxczyge1a339lQvGazJHyoKqpnT1FH+kCdGezB7G+0FTbbWA7BkLe1DRxFb
DoZP5QlC0DILHCuRX1lqNSs7yuvDg+L7d/eCXok3AtTXncB56QUVNUABwKc1dt3XSyqi1wuMFcaQ
VXN7QmfHBMHyKm1PGZfG3vJEE1Jms5WPzddXneiVg1EZpZy9eDyBX7lON7U9jnsxDGC098cqNPxq
/th4zW2n70QHC4MdocaidPRYVqMZCglF2roaVg6Xl6aiBXyLE/1GzQM9mu795JMwd62HCxDaGtgX
L15jrriM9ifck/gXf3hRSYyQrQSkCE8ZehVwN/uCBpDK8X5eD8KFa1mik6Wz1oKMIcXwtX1pfReB
Kpx9MsoAlGeBlfdRc0FLHUQ83HXV3fWHLrmylofLaR6GyjWHkz+PkMaw0KR7ajJ3rf1jaXjtS2RK
Eha7NmtOdlkXxaZpPVMBHcvlyrovxYoW6JkBaXlVWMOpKuIdQJXfJTEDx2wOeVndtA8SHSoripZC
ZbVDOBa+Me8ggqPkhsfoL7gptROdv9LN8kJCuXQ4jcJ8SPP+A+PN8/XVXTCPDpfNoJHXl1M3nAyq
zpmq5k05t5+sWJ14Fj9df8ZCUOgslmkzg4HT7oeTN9KtM9VR4fgbVDo3FQpEZ7EcHWAGSr8ZTo5j
vO0T9TZX7cqH2ULS+AM2WwqOk9R2ODGTf69Ff05y5FdH3cWqOKV5sr1uoIUY8LSte6BmzByQk4CB
v3qCckYi+EoCXxpZC94cYq6y9wQ9Fn7xEHO1tQr/trygM1Nyaqm8nGJ6BMY6R6nhHGZWrFzULTQj
EU+PWr+bhc0xeMpzBYIw8W6UKuxrK/C9MZBdsjOMetO1apfla8LGC7bSAbOMthMBUVJ2kgQU1V3j
+bvULFR4fY0XAk3Hys6xm1q0Si6jky1ow8KO+D/mhLzxTH7bxzjREbOWJEbNXZ8cQbz15NvGe1dm
KzWt//rGppNfJhUbS4BA0TSU1vxeWCVDV2rzXJZJE05NkYRjXirk19Td51JOK09dWhJt07Z6Ulaz
CxGjvEsPgBOEaNF+f309loa+/PzFTt1lHUvBdkePnLJ3vZWfpGWuwacWEp6OoE0NNTkMDWBHK1Vf
We9HVVGep5av8bosLYYW1QavWVzGMEvR07dVWz8ACH9PimGDYAmzAlRomdrHonJXfHep7tD51ZFC
oJliYkI9SLlmUrzhdRtDq8Dfzxbb26XzcczdN3aRbcSs9ibEnG9bJC0NtJxXacMdclS28Sz6aS8n
f3/T0DrG1gedVeFlGNpO7Ra3AhS0rtO362MvrD/ToABVaw8o0GxyzCrQ0TrWo5kYHxmvVy4/F3Yl
HWCbWTW4FTyLHAc73bWqRWKPD51IIPdVncF9++a2WVwy2YsISUYT+N0Ws6jRSOOI+OSlMmg7Z2UW
CwGoQ23bwTLAiYPh/VmEtiB3VbaG83j9A5zoXJmkKM0hpzBQST7g9keKKaim9yl0zDm0mdt0ZZmX
ZqBt26AGMBqU+3ChNvtgUO9nM44rZdmSB2kRbk5oGWsTGEcU5baJ3Y0gkL3L2Pb60i69uVZ0x5MU
jl23xakfDLAEAo+7nUWXrqSLpdG1qIWWOxtllppHSCOLwI19sclpLFdGXzCNjrIVwoR2NCScj77k
n5mZPVqq31euWqkmF3Krjq6VXjMqa4Dv9OimK+6H/snowYbAP+JLTiTfoBe/koAWoliH2BaV8Lth
hPewht3VvnOc/P4oc/+ZEPrkefltUawjan2jhm4xk9XJdPwBt3xGtu2b0d8Sg66B5hfCTQfV5rGy
CZTuMZN8zzjZ0rg5wXRVmkCSc6dquXZAsLT0F4d7kZE8b07SKpuzk49OZRyPe5+9oTvUo7ptu9GB
tWliMm7EBT6vOfg40VbzbKXpmtzn0strIV2miifeYKQnKJVS/gncSmpNxG6htnS0cHbNChQlCkOP
dXe0cJnrkGHTGCMutVecdSGkHS2kHY9BHrmR87FD/1tIuyq9y2bPWtkKFkyjw2mVYWbcoX56GmR6
hozXzxltlgFJ1vgfFt5ex9P29py5CU/LU2sWhQimPM67IAYM+cNN6dS+hPgLv4SE8zBmpMtPNbTs
DpkFVmY2xGst5Aurq4NqVZx1vtNl1QkSSF/MVL23UudNja5h5arDbRO4LMzLCRjA2ENkaca1DaCj
kzmQwITaym2Da1E7N9WAz4JiPrp83jYqfesBPh1cH3shidraFtxAl7Cd0I5w8ih/nzvkVPSQSZhM
774VzjuSF7dlUVsLXtJ5XgVyN/OIbgv3a2ln3dFpU9cMSIrT0OtzWfJSLYpBwIOsRtv81JaAk4Nd
Su1q119jXlsaXYtglRukpbGLGCiqqDKrn0XRfbrpxXVY7QgcJADrfnVy0MMOuKVyN2Y33kQMSKzL
pvPCNT00ktnebJWnyrS/Q5fkYCbkxqG1sG3BgcGpkuVpnGtg7bN83ANctdamsxC2OqzW7Z1UKXwV
n0rVVV/8qiCnzpBgrQ5ynxngNwThgX9biOkIW0tINGnATEfJuzBHw2kAqnBnJcYWsvMfaFormRx7
RE+WJ8Fb0AOdAJKGDP973XuWhtdCOJ1tsLHQCjdxNrJnADS/nYL8sXHzPAkaZGl3xU2XHqTFsAvm
HFnWXXVyfWA5IRgmQsGd6XNq9msf/henfOX4XwfV8i7J0qaDqVjx3UdHa+vuBrKrVLqJuyGw5VoL
x0Las7RgTvoB4lIxnmMV5R0e0pY7Nn5iuXEW8ffry7KQL3SErQ+anHmCOsiJjfUbxxFvPcNZy9oL
K6FDa6vMoRN3jOyEa9GDKegmYean2b9xu9extZlrmDn3THHqnXJAa3fKtuCXWtNkWohrHV5bmMot
axACnPI06c6dGvqQAdMeMGf+2XGIh1y3/5KNLj9/kfcsaM/7XPjJyUz7zy6Ictye7ev5toYCosNs
OVFWkQMVfMrq8eeIvXKm9sqh+ZLnaAFdD6AdNpIkOWEd3rgGyQK3UGtHnEvW14K4gJ6TzWuZnOik
flRDe+eZco894r4GIPO65ZfeX9uHhZ1S1yhG41inCQ4+ZEJDWqs1ns+lddVCN+4LY4rnHqM7UCos
261rya2dy8P1l1+wj46vTXJhZ3GFb29hxvHDUKe7xOFBX/cisqZ6d/0hCxbSIbadMeVMeIM4QTXv
gywbM2jbfm27WRpc25UlV47t2nV8Kk2hQqMUZzNu5pW9bMk8l5+/jKoytmMostOj4baP5mgWG9K7
XcDLZCNGbw2KsbDGOgK2tEZWGTijPc0qyXFMCg7gyuReAK3rp18r8J/f1H/FP6o3/7OndP/6b/z5
W1VPLaT8eu2P/9r/qO6fix/df1/+1f/7rd//zb/eVQX+o//Kb/8C4/77ueFz//zbH7Zln/TTW/mj
nR5/dDLvf42ON7z85v/vX/7jx69R3k31j7//+lbJEiQDjz/ipCr/+vdf3X3/+y/ThRX/8+X4//7L
yxz//uvpufzHFq1mz41Mqj/+3Y/nrv/7L4OZ//Rtx6c+sZjHnF8NQOOP//kr65+EWNTy0ebrQZD9
goErq7YXf/9F3X86JiOWT9GiZDkgHvvrH10l//1XkG90XI+ZnmNjAP+v//uGv63R/67ZP0pZvKmS
su/+/ov96uP53/rAs3zTcSCqhsdbkCD19c3VlT26V0ZKw8YJxvQjmQ6DPOTJfS8BGtjwL0MV2EU4
tFBJ6w5zvqE0oO229YPaPYxbc+tkO9GGzl2WB2yPUdrA6feOAZx7KMSH9G136EP72Gzje7BnKrm9
/DKgDnHo+uc036WoReYDYafYCw2ALIbiIIa9I49j+4EVYUXP+O/e3gAZVfGo/lw9EncIoGgLpW15
X78rL4MVG/W9YGH9fXJPQx5lE+7m2AM4CcdyO+CKXWzrLgSLAmmC1j6MamM5h/6p+EKyDzIL83bL
MV4JmAf0rTdkDDrQaDThrLb9x+KLpzYDzradwzRuQSI02qE1hSPAVHPA36mv1sGKYByiNvnD8LV9
SkCm5gXuo3MSD6Cr3iSR8cWmYdttMNTn2d2VP818UztBC+ryjxw79rBVPITQVB5W51kEg7HJxLEa
7rwSYLAD6N9y0P6mB3pftwF7F1eb9KF8spNjrLbuVzQE2Gk4AAFDth3QUCBsLR7M7+wO6lskGLNQ
AN1VfTI6AL8+Dc6+TXZTtUumI8YR7OzPj04RkHIjx42Su8rxg5E+qfnM2jufnJsqqMUGjddOtS3o
zuOHLj7Wqgv8/0Pdly1JqmvJfhHHQAgkXplinnKorMwXLCsHQAwSYhR/1d/QP3Y9srZZd99r19r6
sc22sTOiKqMiCJDWcvfl/qDmz2D8srAtSRriMwh68eWxrDay2Gu5bQgM5V5LlTYe5sJvvR/ReWvP
r+aZbbWX2OubjeXICfmGJqyPpmzn4WvXJw27Kb7N1xANrfUbBkp2Gy+7OaFRv6k2ZZ0sT9jFRZp/
LTyk78WTSdq4vTRREMFp8Fh3eJHISpZt8Ke+5uclduIqyeIh7OPi3E07fGFyJ3jYvmAkJnjJm3CY
QgxP7MpbE4EzMqFfpZazh1mw9c0/cCWoOm5EHLyX1h7qoxp+aOV2MMlgtmsWqSBuzHWcEsZTO7+/
2WKKdLAZxj3ecVhHOh7rkMJXMBKxFX2MMdz12L5NeOxucBENf1oeiiLsnuXZ3eZJhSmPECYrKp6C
dMYLxNnOf4ShlJPg66xTb8t/MRn6tyAEkh03kX7JUisZT962LRN9bPqw+m7emyGVMunX5P6X+K7c
rWfSRjrx9jC8qrvIw+W3lTBtSwYrzlV6FzS6oenCvg+bJpzzXfbavqw3r4isOu5wXWURsdL1xvBP
sKTwNvIZkY/yjVsh6ql2wFRKONShHJLuw7/o9+pzuIs8t46frl/Nhy4ja4nHx/WXi1yY5nFyttIJ
G/jR6xAZkiLhcus427x6cJZnB4nDkapCAPbgEauPBhLbLs7x3/pZkWgWryZ78ijMGKLWT1UYOBtb
31x0sV/V1T3xsNspCj4yGXH14O6fY2uBc2d8b3uaSOIEtLFdwth8s9YAUWJIBpw87dQW8xTwIHb5
Qegm7IdofdeRmBMe9YkXiw3RLytmzcSr7Z+a6Tr40UJD1/DQ4dfFYHkMZzexj7SK9HmIiiTY+QOk
djvqbcWyhXlX1iX3n6eLv/xqqyu3Do6M9PI6FNvaO6/TqRBX1kZe9jVNp8BicVW8YoYrLMt0zXUU
wJ2LpEbtYWFN6M6L+B8ZZ8GN5Y/ZGebvWqXlEGUv7Mt9F1jMU5qS0EnuGSRbuS1jHpk/Ux6ReE0s
2A+l5k9lh+ZA/uC3iNwFQMXWPZzR8o9p2SLRzQzh2CUV7FtImtMtcf504jKzmyOP7ZwAvIe5BJxm
Iz3v3DmcX+oOoSfRHJnIVSG9yTokG/UBu+heJd6UyAo/bGGwR4dz6b5PzkGJOGdPbX/pZUzoRo5p
MD7l4ub3Z0p2DDmpyGXLXwK2EeTxv7U6+5nP+X92PkxMOcTxieP9CD7+UwE2srbCs1ibm+/7+lIl
ooqG7RKJs5/qaD406T/c8f+oRLqor/Zx0F9fw+ld/W8ogu7DX///Iijp1fu//9v7fyl/7r/xt/yh
/3KJg9qGE8g/uU3v1PY/1Y/D/+Uw6EVt6rkUdc6d4P+n+qHuvxhjtsd8ev+ffReo/FP9EPYv36Y2
nPo837FRGfn/k+qHkh89039cBJ7PXOo6jFLmEMLgg/t/d4jGBlBST98lptlThxQZNIzYQSa7Hh7a
4B2RLPNj6aVmaNtnYiLdUn3ry8GLpVsOibKW9Vx5dHXitWw+ej8zexiVtLvRcxZsJoU8F7Z9ES3Y
8WCc3bSgjwBW3X1nI5txLMOxzHGX6YWdvKnsnh0Htz+Gz19GyyEhc5cqrvyFx1VZ2++kwjYCL/7X
erIseLLiTh06N9E2J8/U8VQyCa/awEy8gyGCv4QTcKsQhFj1ZCwKVpV+LLoz16z3nEsuz2NjLddp
aH5VnPf7YV2DS5fbcIGo1RwTQUog8O2Ddu3qaGoMajRKV0foLrgc8qSHve911dxNBiaaeMHkfBaO
2eDuh/GVZV51myp3PaGBynQi8+xzur++78jgUpTzhz2yedcjazNsy2k4NN1cbm3ajMkQMLFr2TzE
U2+r2JIOJKRiEhuKuYro5/d5Kz8xcj3uft6yEtWhL/SytaDR39puo3ajGqqzXRGZ5FZ5AQBgzoXI
yTYwWRbCESzYIUZMVqlQFCICxiwo0oy1//lJ3R8uhEIf4/bw/201F/FqWSTselRYirfm7CtjzoPL
zdkefCRS5k1Ee1hJRt14rQY/LaHj/z2vJeZqmtXdjHNrP9AczmONPYX2atxrngXeoynHATVXN2w9
dyweG2teTlAjXmsxOJt+VLimqJPrrbXSDNZKOCDY24sNrAHr+Wa3K1xZy4q+cDGDdO5hyEv4k7Bg
QUk4VtNSeb/n8pVmMTG6+Rice7308zbdYDx2iH+LLBsVm01NkGL+tUy8DOw41Iv+xjiiv5HSzyIP
qUpJ3lQk8a2SRz/fohu0/PL30/CgKXa107fXQTMMR3cAhfwetmghy7Jt0I2goGA8D0U4Dkp4Tvr3
LdC1hsG6sOheLCaHamsaH2a6azFcaOUI6whLS6UttZw/SJbeIbRouBQLPVWCWtj9fHsL2K4IczL3
l/J+YDQIyVjjGuQUA3dLKcwel5OI4QiZhbKdnavXnWpT0E/do38YoCmdO/Hsd7ANa/rejeepDmEn
33zQdqNkQ0MbIWeHtWrba8CcNh4mauGEU1IkvOjxAZ1Pz+7KY+6OKMJ6f9z/PSNQqScTAkFuq+wA
hvqFCI1bvc5ezX9ZU56F1sQ/2kbx899HQHi2fEYlaTnSimmGjDjYc7GIlc5zBTmpDovO8Q69CdYk
n8SQMILceNtb7cd5nllE2d8Hwf3pyXZQ1zSjcywRl9MFzhO8mZ5Gp4LohPTFFUu1euWj/wahrbwh
HO2bL5MIp/sjr+JVYolq3v79qLzOf/XLiM35fggUuzJtHh2XQcqCKbVbVo+fgbBY1CjabhGYpG+1
Grpwja3KQlPUdO1V9oIm61Q1saUDsVlWOUU/f9OyMi8u89zEpOrkecr8BG5YkWFs+OLtd5F7fR5i
guRcdNP8ZuZVRL3vZA9li/vWrxf3ODvqBV9RjSTSMYttX8k/WFoAsv6pC+nFrGt1LH24GxPdus/W
wD4LQbqkVHdv6cknz2OdffqNM8SKmuXKaHeAY1pwLjsHsx617SVN4M0v4zCfs7m4+qUjT4uzeI9V
Pn8bkaO3JFBByxrEyeSs7OLxgCf5WMYjwQD5Ar+nk63uFf7PhTNMQXnssT9EbNHFbtZ+mNtFe2Wz
PuOsrQcslL8skYtHK/d3llycve5tlHf1WiBOUfuPMqt/L1VVJbow1sm03Dr5Y5Gtoa14E+eevxWI
ocFOM0ZTPRtEPg0GlaMItl5B+suqVnNYW/ughlwj6mj4RmJmf9Mex3r3s3rPbd5v6WK2FOMi17Er
2qcSk6uhri6YIio3ZjRlSmmpXjAS00XQNPVbAk8Qp+Ma1lY4QLLAN4H90trxSP2z6fO5QKudCXSz
7gYLyA7utf1FBGt/0WDaQyY9nY7+CLm3gjlZV6Hkw8y/PM9jO8LEMkO13+f+Y6PVs9cME1rP2gnZ
YLro593nA3qEboB/Hi2q8t7DzN2OLesNISXwOJVuH/NWF6chIBiuoBKQAC5T3iarxJLs5P0fGOS8
5B1RexpYXrTOVB8hOu9xWxdlBN4Tel9reHBn+8ArTDxsDJbGsJKyeRN1e/KppN/joBH6+tEwa4oW
UvIYYZsmVdqpcQXDBtjli5V2s3KfFdf4QCiIR1Hq6+A6WF+5Mr8lNU8Z5snCqR7nUzGXy7Zy0NK7
uHkpI2zfd7q/eG5ldpaTvy7qhhCM8QyLsv6yTLUFWwFfb9qM4QzIZbnBJBjZX0zLs7kfvNWqj8Y1
m2Ed3F9wpX531Nr9tul0AKkL+MRaxL5SzDlUi4vGYKlQl6+deZwL+1wFGLoIXWH0J0IE7ELaaUEa
sukrzzvDJWDfm2RmbvHicSkOTVYskQV/cSxz/XTktcpiNgfuVq5tu838pntdxokguY1/yFI17//l
hxxxz/h2id4EntVmoRliorMpDQrZROK+zkNw1V8mXCJH6NQxDmlI7BeZvxGgHY96ES4sEcj8Xvhv
I1i8fJb+72CxUAqRHspHgb9Z1rPYuXqiccsmZOgQUqCAW1xc5rp7BXPcRJYpkZyWWbuuFO6zUwPd
WXyzg1kT2WDSVDz8HO5PCcO7naX0LdDtmgLO/c1HeVWIaCrccnoam2l60ty/wA0rOGcZmlddMwUp
oDiwwRoeab0OF0yECBjua7ivF90c2YVarwYo8wQc9IG09B33VuDv81X2O0laZ4v6NEDNQ+0tBXiX
VCgpkBI1k2hqMhoj44CdgnLCFKSnnnIii/hnvSt0LuOiyjc/K7NzX56H3dqPJwFd3wuokTFaDVlv
ATHlBpgI5VW1KwLCnsuhP1Ar0+/Z2GYR9GjkuGbrfIRpdLLkEqonxpCCtborTJSst3UqGoBYmf+J
kPAILLoK3Rl57ZXX+ic5EBWiuFEv3BGvE8UN4c2uky7CdK9isQ8lR8S031QKWRDqq2OT+1KOmCxy
5sxJiN/RF+ceKN/CHuTQe14ifc0TOy+cB4v3zoMaRDwjVuHqlvm0KUdTxIuZUS3Dry2GiLF4XGfM
bxdWtRuFOrNKeL+4pHUIDyIRunCRfPDbHqkHFYFBP3V3qrC3c8/69wVm925OixwLv06pP4XLUDuf
E56W41TcYJ7Whtmqq/3Ugm6tlqa/lVmXbYZ8mZJZHtwysEWIH+yyMCcwRzzFA+/n2cna/2wnbCRN
IhZAlc3IaOS00K3liB86dozP8KzKC6zw/YpZq3Y6Lb2WkPX27maROIUdX15r5tx3BL8q920ujz9b
hTX5/rEhCLTIiIXKaRymC7aFDngIQbSY6MiuDqDHW1tltg0N1k0bBMt1CTqWWCgwzxT+vGfmF3M4
zVCDVI0DLDTg42nw4EEg+1XcGHaEuF5G+Qy7NA9UucY0Y2GTaHCoty9Wf/9TNP8czFAh1QJRb+kC
VKAeVhmOM+AcJgM79YaWngPPVengcCw8Mh9Ums/9ccVu8Hn/YRlF/9v3rEdN3V9ZIfwdzer+AnUc
jEO03QPOaQcUHaI6Dmi0KmcQn2s/fFeFGp587G0hBlNNKBBfcuJENRuojf756f7FzisyeX6e/4+/
4SwHqjnfadcZHwq6FKgoF3VG0afi2ZaJxGKZYzS+QSRGsUaAHMbtz/5EIFsOA4GTxlq3iKUqFLok
oyRKhimPnbkDGV/2R6+Q+791Qjfl8g11RlhZnfnoAySr/LQN3hoAghL6Gd5V2LXvXahY2m8HtlmQ
DrioFBiCSZExMT2hl5meiG02NsKlrpCUR4N/jy+9f5UtFxwuHryKsO5jhK44/hyGiRRHfT/8p+cG
X23LqvldKMTuUFyK+9nSO+Z3QKnvfWRJ/ePUO8BcTZBH3oIv1CeNPP8ceC6KxMY0YFF3TfSzf/3d
xO57VtkgW8QS2MRiLICRoUu+FzNs4bPedk/dKunp52GBGyzpZA+IMCCbADr2LS2C/KnMgo+2KNnO
x7+aljB/kg66XK2GexFUlZva1s1LQNFm553zx+Y9C8mcvauqKC9TwPsE8WksGbN2ejS1WC8e0VuU
oeNQOk9WbZqHJm/Tv4Xj/RGrZMoRKbiRavAibxyH67jk5VE35qhN73dJLUliCrXT9aQOYrKYiCYA
rNMibxXEVNuMA0kdidufqwXg90/ldf8OWz38feoHTWiaTG4sv4J3SF47sTu6+UOeN2/TMrzhi5uP
1lDqx8wNhq3PyBDRZdSPq+PrRz6MkRhB8KEMAkNiA8+FF6uVLtD1RJzibQwIjaMw9nhCDI6DlsCO
m2Uaj5OPX/KXud90NQanC9HkkUEJiqnaRb2yujKXrl/9dEaW4mZk1qGGfV5qL2X32rjuLoNe+3EK
GmzWXiXzqyXrOhEszwUa3Umfa9cBq0m8j6y+J5FWbHhu2xZru/UtMC/8e+rWzUgC4CJlsew4XGrl
aueH0RlxWfcDEt6CSRVJUTbtbxglninA4taF1SzM6RjcWlFBu3UJtkc5c/pTcxcdQuJgNWlji5i6
zWr59t4Q68vkeb2xvalNjdOjaR51bBDrfhHTwPd6yZqwXYmJe3dF5sqy9JErZjR8fQEldDeDnRnd
bkyHIsSMaH9DhNd0sUSDxdBXcWPdE1seWn9694m4les4Rg14MhawLLJV3UbceeQW5uly59kmRoUD
yujQ+2b5EosifwHP/9gI8ay87E/OSeL6fR0jMPfYBWDcygbtPu0fEKvi9aSKMNNyEAVXMWyGsHvr
h76AMtifTTKpRFjVeShXN+STXSQUfJvq9v1gb4wWz44z87h0tb9tVv4mJuRHCv5sS++Ba9uKSpTk
Waaf5FSSg5Wtx4wB09XzaCIGYl2qQAMAMn1sB71GDy02mNTEXowzcwgQUTlMMnutfWwq7fqNToLG
MhiKCIb6f7LGJ3HTExpWZcBO64xudnBZCMqTRG4+lae6+3DKpjnZGjg1NW/Mmt2jb682AP/jWNhN
uKpzQIogaTmEZcYjm8xZEelYuTScF3KD1u8M8c7dEQDOKWpM2wZwVNs4keUuMzpY0cfIKhAx98t2
K4fu7AuvC33OgW13pt6Wo/JDkTkPgFVwdWT+S1EX6PmdftixdrYee1q9lWtxZ4nWXzkvsaq0VZox
K9+P3Mq3oNG6JrMvQa6cy2TZ773XzLtA+elYTaBUzIxdQorxxHNrU3X5BuZvxTHAhnKEX/oejiVq
hwj6CFKMPm4AzhcAxxL6UVuSp6JHarOP3W4w/dn1n+A80h5GQhLJ7PZ58ftkHYNb0PTBZy8v9WqF
bDT+pb3HJHqar0eLeBGFQgXibLqrWwApOh8i4Yw8Ei4mVQU4WTEsSFwE09TT2OIreeD35Nd2kiYa
1QImA90lisAmdvm8n4KuTTIJ54iq7sFSTPxWl7UMeVu1W4NUO69cH2QFnLLJMgFmeOcxsL/Eqtew
W8hL0DTeU8VXL6W6zsMuoOAwiroNO9MEpyH0glLt886X+xWT5kmw1A0+iVNsgV2hDHHbm2WWb/QY
30IsZbIGMKSEFbIABgSjgwxrkDODUrA6dSjy/NAJGqoyS9zc7UIXuH8YdAqdiJFn1nr7STmJqDP0
tCrboBwub3W179ug3dn2CDoI0ENUAAIBpwrBfzfMdKPVhApH2vIEt3h7wvfRNWrdcwdnZB2RryTh
IV2zeavBwYfVuJRRH1ggSISRuynTG5uzbzcHclgKR2wY7DsSshS/FR++yXO2yquGK+kDNyKqvWYj
Zg7xRgW4QwDoY5C7zDpPlAaxgqV8v3g68f21TXoGqA8WKdseOqp6Hg4BSL7a7sDLZKjysS4AT27B
8pYW6KOyf2xJ+SaLot4FPegnhj970TrfBn21J7kkp3FSFzu3r4yRT1t5qdU1Z2OGOXIrqKfbtnmY
ynJMR6tr9yCq8qix+iIG6AYImQHKcptpz9h8zgdw827m7ayAb1yfzPsgLzarGFEG8ekDWxQGEWZy
8Zb+kc+lc2iFSmjBhm3L3koMYG5xTpzooZRmj2Qf662Ze5zfCqV4obuQ9DbQCuOz/WTPv4HY1zGi
Wl4tm3UH8O3OFNSp64A97mhHUVTKCi++71dylnr9HdTDc1aV3/dzEAesejHEfHe2W6RdwaqNqYdL
bqxvZCWIE1Q1IkSgfXWacnLz0HoAB7FKWSZO3QZnhUUZfpFtDLCz3gGN3bmy0/juKcGQ4oxNfeD5
A70apKakZamKjRoYh6mbd+HVJKJZcmuDmSgEFztSRYgG9aJlvfCeBPul6B+1UmtaBL8Kh5z1ij6h
YUW0OOypGptPMYGUlKIPW4LLQPeOjqEQBKs5txuAAyzkNS5N1pcoF6Ud+QV5KVbzogdexqwNDrnb
wu5JNN/riBAgLYFKDx1YeUrWORmrcQW2Bk1Fb3gGHLq29nJW27XJxqSazbeE0gh4YJkY1l5r1zoL
kzkbiI/FgZeJjcJ1X2LNstYJ+opuVenc2TwhmXpzNe3RqTYPtegB5maEY1lBdzojJ0XKzvw2zRQW
1AVBG6zlboGhaNgU+trUwmzWlh6n2b9g6njcO96OaIZ9cnQ6lMW6DYeOLqGlQUpjth17nlulauUo
meBhcS3b6Yxa90+zThEqNGSXBZfqXkuVVu1EXT/lB9ubl3TNJpW6awvhChj41a6Bd0MG4xaSHk0J
FQxpWKydGQKGsbMuE3uClrtO3Jo84+Ve2rrVO+Qbo7RfFidRUPaEpfKB+aNyjsgw16Hx6iAuWfsH
S8p7Z7oNqi4Zc+OOkYUFJRr49LXS7mtmuNhdicCIQTBcw8OG9ES+dQiYy9C0IX+pulxqXQHNr+q0
rroJvv/Dba1BNTS6x6XP38CyyTAv6Ve+YH66KDGBpXzvmnO5RKYkrz42MWA7d8PWHEIUq+EvQgbu
plPPnZLeL1sNXy6wsVRn3calerxI1dIU5+yrW4HiyOy3PTvBDjfJs+90cq8wMBW5fgchCqalogz8
VoVJnn0nm9QdFcUyMcAgE+ZwMZ1Avntr5aTBkGY+/A6ZU1WxS7xP3gEkd8mX7zkfI1kAQADKSSpT
Pme+ux/0ysO+ymywNdNrIRWq3LxqkEqpTwbtH9xKL0HjDmmX1SY2Y/WGpemTs9wJR7966OWikxW5
2vCdbnOG8DszIgSxHNfnPkdYmfJvc8vQ8DQWEFd/kGE25WXaRIVwIH2YdTLymu89jnhg7BlAMJFg
uEPkQgh7mumhLL6EitE58G3hL0NS6iZaM/46FUAO1ALAD8tyjSJOTbg3shg2SsVu1Za9w2Q74KCp
3qBHuzjVHOx4SVKui3EDVCFHcODgowY2c4p3lV0p6zfU8vsNyK44KHxUdpldPc/uVZVi3LfKa7eF
04NAExmSpCEJZ2yMjO/SN+o3S1jm7odglYIIwz6XTZrNTQfuSGRJA04RJrtQeiAn981H4Rmtzixi
VuIjKw/SKY/3VqqWhaaVY2/oKHdlwVY0JwC9qb2EQ9NeDMiqqJkGKxwCRJGA5wVe5CKWEh2EJ2GE
02cc6dnjV8W0H8tCQsU1esfCYOP1p3mO4AB09FV3XJp659+pJHTTJ+Fnf1wBALOGsPVml/W+8LQb
KmJwHzXT1u8By4A9UafMA79Tqvl1XYc6kQ78ZXNqZMi6/J0JhqUEc2uZ09fHyXFD26sLLKFNkdSa
AcFT6wA5Lu2Aygevi8ymC77NY6C7KMB6CMbM23CM5uzhFOwhB7GBjqoKdoZBXZDJa5ZPNYT48uJ6
S3emzI6trHZxawcmqkeJJGDxyUXfXcsFspzKcEAFWmNHRWSn8UwRSWwdMDv7ILkNz90WEFuNkodl
3Rgt1nCzCg4ss/GhEut1FWc6IPg9bwmJZ+EPWDCGagYIMczm971WanroQ6x5UGgTu2vL8/tMApQf
COmT+OhO5OO73HR5kAQEoJziJkadSncMPbWeDKRa1Z/CX3UK9gCILVIEmtI9w9KKQfHjYUijxQDX
6ItXd2UVRjVwx6JFbNw8CDl6yjDDLNCekgBofyP2pMjRuRBY5HraqvAmbLFZmwoMof+ibfe7FnlU
aXqdatmgVBfnorTAoQOfUOqu5HJAP3rdI5w6IGqr152j1YuFAinEgDSNd75jfRdmaVEqTFgLeVHE
xOs/HdP1Sdlk5d7WNHED2xzBIwO0WTJywATucpyJNSI+ChsjRuix5+IAv5H5kAf5dqWV3Emrefl5
ehEVxTzi9FzC4ffqajOkXsbRg7TgfX+ek3zjK7/OwsJDwWDZg3coAx+6Q+NEBtNpMHYBS+OtBfpW
PMLcchXjRavY6mt5+jnA1/nVlvA9s3OiNpJ3uIBHaj80Pu0xw9uqvw8ZWdarC4pLlvN1rTl58VfW
JsAvgGDZmUTVxaak4oUf1kSCUG9LsM+QkClUmfuMo89u1ASczsKKQwXkB7Wcm8O6ziBaC5vnh+bO
8ExqqY5rm4075UBFVtBVH5UnHDzk6ShoC5uaAiPjQ63CdZXuPScrO2g5gRJWefL35YIBqoJqKXVi
1mV6YSYccgHC2SkodA28udKqbcLAcknEEcSEeNyJRbqEO0qZfTV3Brq4owGUrm+kMSwMEK2TgP/z
0iXr1CvgbgtNjzuf3L5J7tLr13YuH6ommA4dJNLoPjzxAHjz5mvtHhmS5x74CuOsgc20OtFJmGut
x1e1aO8RLgHdA8m+7vIMf2DlRc1G33Jr6wvfSbGnZymbVfeqjdl5ko3wv/ghfsYVpZ3bbxdDcmgG
VVI4CvpJYwUHH8KzSaFf+zkUIz/kiIXo7xhRTvx8D1PJAQEmw+/czps/My0iuyb0ORvGRC08u2s4
kFHc0t1f2BROO9iu+jxB8cxO4n7g1lQfulxtu0WxA1ntMoTnBH207lqNucy2kzXqo7kzYEFOMSXf
CYjf7pYq96vw5yUIUsRTZ0IPlOOCPM8Snu7rCn3sPKGm8wLNwETBJdHmU6NRzfA5ylCzZCkJOmcv
e8xi/xyqfFVQiC1jHfddQQBMAwqIKSDq4+JCERE7FTwKHUgZgLqAQJeVaLcNFCYIrl+ys+mIj25S
YeW7ywqM6aCP8MdPt7TmlAOeGFpSH2uWuWfHX+m5XDaNB9vtuPAWtBK9KWPB7sLN+yv+HCzAnrHK
NAqtzqkzkIaBfQyspsIlIw6LiUWDOHs6EChk/cZFpDqHuhkDko+iHJD68vPqQ4DO1eudVFaZ85hn
GbABm600RuWxhD5yyw8/7/eew5T8RZdqWjfRz3m37+e9T0fjrv+HsPNYblxZ0vATIQKmABS2BEEr
SpRttTYItRG89/X084E6izl3IuZu2FKrWxJJICvzd+nHoj5XekdvvupCFLij4+rzqXQRkTDocHTl
4W5ayuah7lJ0tW65QtMZz5vNAGgzD2yXnp6bEu+4NzUPoWeMm5Qlz8SG4v/bdGORbYtp+u2lsNyL
7nC3Rp13FjOYMJkD46lp89/R0NYHe8VzZ7JJfK9ZnF1pd+3jQMBH2Jf2pctDa/P91HPCav2Yuf9c
68777W7IejsJeth0P/IG42xlwqBa8lEdz8tu8AYyWzp2MWTi9+2nCCbqS+Qey1Vl1KyiI4aa7A5b
zdN3tex1/a5YioxfdvrnITKNTVoZ6VlbFF/MMlqVqGf74RBVl64FqP7+KI2s0+Dmwe09uF0utzei
QjPh6+z1MrZ6xhzXAMyV2Xo5OiBT3iiV75SJ3N3uwt62Feex0ZsPbVx8OU0t7uX6MDY0UY5Mexgz
Npfb3nQonGw4w46BbpvWDzmJfjNbg7gUnfhr6va8hyFIDoR6uxB6mXahX49ZmgmwxFIwbQ+Qu7yX
bXknLS1/HjuJsj2tHHQPbtDlOvwZyhlWR3NxgObB7p9Sxpch75yHvAcI7GF0eI10pN+6czDqZt6V
abGnUpWfpSvZNo9wi7W7wJdLvmQ7pG3VSWra4Ru4pR296yc4mlvZZaDLTt9fkO38N9PiYm8XUb/N
+xwNE9l/sVeJa8dBY6fd4ziq+oAozuPezHI/qoqBtQaOtUFtox/YyGsGkgty47no9Y2Ry7dG7nYc
zSQ+Nr0s74eV/k/KwfM7W/P7vqv3mkjkK7KLJ+QRxe9aVcF3kRvD5n0yBGOYpc/H7qaz+D5MOtFE
J6PxUO4LU3DUDCYbPVGbtUjU/qThc9yF/WFi3cKOxM/qqFdM2P0YRzRbK/K8rOD3bNfLVrJE77E6
No4+XLRloTY2yfKtY7tpoepxFpgjmu04oRZzYsicm4igdvWQkBTKM2zk38iatR/ft7ycyyBO0z9T
VC0fuoMpUIWMKd8sj0eyun9TNVkrpzVa1jWLxzudNzTNM+2HeeOCnLj8o7n1DltH/mSyp/11/Sya
aM3T0UZ6A/H2GkbtLna8im5dzUDp88V2NGeXl6U8I07cjmI0XyfHfbidlshYdrf/VhfpvNdngMFl
VbDcTsxp/agpQGJJMOw35TwlWzFb5gfbDQKSF/bfL/pk0endSsTthjEmVEdSawbsC7Ggwed0uT2o
aMFPMnBsOMmoyIvU671ilfXrbBZPUVaPv9ku9BTNIHGmKuHGhD8YfbYreo8fvpYg5RXkiwr21Rvd
lO1DUU3fjdnSAYL3mbPseRF/iQ5WQ0daZeSpfRxa0b5NbrxPMsjCFds32/Tq2BHneNfyLrTGM/Dl
91OOI2c6mMPy+V3LDHs5cljix1gP5D4f+gOLyzapCC0/lHX+s0rGR7UM02/G5p0lhvn1pirCQCLr
Uw+LhgIeVYHMAI14R8blSCnzjlPnKBjh8MuISFK0XY1GpYB0ttsF6eHIFCC9EefANKIm12w0nL1G
A+91xULJGZeTYTEcz42WvCTWtO8ZnANDnkoI67uhZxV7mLfPmmkgVyNPzgCipfb2ooz3k7qkHEqp
Fu/c3mpPmpEycs+MbBR/CrA9IXSKmp2xXl7JjJQodb2jUVjSH2LLO/ViqvZhhiIGW7QWRJaNitKW
7CCfNOVXRah2stH1fUeWUt9Uv2500jCF45ZNM8GcVMxWXWhzgMi0Psgxc59bK/3VaW3znOV1uZtb
azeteit7qj+zxLHuCBt9NvMEjlgf28dsiXM/FVq7K7T+venz6VCCXcNMvRdTP9Na9dmhXD/N4+l5
AX253H6HzHHes8XJzqV0ft6IbsEmtAtLUeDXq+SzEmJ5Z63rHGRp+Hlj6hx69O1YS6YIcKTr1E4u
gh9AhqRxGyjVsN3CVcA3RIZ9PyI1QKwjwcw3hosSwq7sfzR0BkQkUJZ50IrlF5O4hQZt6I+WNVEn
25m4LDWiItS9nbKdifeHGGAtUgfNBu9qG0sGtSVyHiJKVBgtVXBrCRKZzzuRTojXGyKXmecmmKf7
72IZI/Gd8hcQCVC0tUutStXB3lPfSAWOd1M9VvfhL35r47R08fhwUzymqUDlBNOzT0GsLl5aINQT
RDZqbhxh8xG/DZCPH2Am4thOkkwi6Z0GzbGOiam/TUI+GWpI/2hF9FqHTv5WlKwrd2Web3SDpSKW
6R30tKz/6YKE2bdXffkRTmnybsMTGasmkP0U2mZa8AGMYgXAJoG1nLuPauJtXbeog2kyNMQU+f2N
+Ls9JOvryLc/tWESbo0qvzr9kJxEH1Lzk+U1VoX61NHebAZNF5sFkcMO8LF8cobppVN6/dOo8/uO
dRRbOYHGG6t4cB4yOPPM3sg4SZ5FqOAv4z7ag0WqcypxSkjXra/t9PM2aiB+Hq4lK+WuMlLFJkab
cscaa+Ou0PTf001q5xXVvl8ieUEO517M3nQvjUsj6Qym6y/DMJ5md8iDYX4oW2ZhK4Rgp1OeQV1W
XWSUjptOGg+hW/juEn5FkYWqQZPmdQhzFAlFtGmrHmYE6U2oF+YmduO3ThgmabxAKK03PForXeXC
0XetNqC9HP9Cs2t6U96PUc0oQtBdoDVHK3Lzqx09OYYHMAu3E8rpajiDep7xImnkm1h9t61czX3o
ckorIprdBGAXFF0FlgH8gkm623dLBisDlTkJmyEbthypZ55sc6chrTH0PlFGz5vZc85FkcuDAyWq
1ZcyBhbo3ePiTSZ4VnYpE31jO/M7/QdZ+NK7cKVZrBzqe/pQdPTo66iGTnUQJfiLF1/zJNX9WSLg
Ykb97CMn3MbCxFXafjXV4O31NLyL5mirobQjVwtdEczBL0dpe9bDuYe0G8FoY/lzoH09zgRmmta4
KdGLbhDL1ofSGoM4ckEk+zry+3pYg5DReUCcbZMweWaV3Ynu+WFxzdOIFlFXyQyg99kViTghnd4b
uez2oZ4jSAZ53hhZcZfTmiH++7sm8qOQV47fePUYNAHP7a80zGETGca195Z7d2L2t4U27qfES/wI
rZxoLt2zMM35yHv1s7GNcCPGNj3KejoOo6091Vq06rN/FHaqsfzZOLAHGms2Try0VT6cztENh89i
BmofHQO7QTO1xxa1PVC3XMs0KEit/kZ5u/i6WVgb4KoD3Eu7bRuw6zrGXZjpxjF3Gz8trOflQEEf
/TLvwqNmdb/ZhBcd0pY0jTAFfxiN7L6apgLJDAMgdqBpsvQdak+6AmwKu9nVRICOKN8htea+dnyC
JubNQiT3MOr2XiAwGcFrzuMwf6pG95MmjVd8oPNDru6NLpdz2xoiSCVvcFoD+1FHQRtRNKe87ptZ
H1jbbdXXUbU5bw1mCH29aBUvUdxUvpk2d0vsPTulaPxywGjH2BnksfroneIyT8bgG0iRTM3ZWzS+
s9tcF30PjrXo4abuIRqjHC2mB4txz8wRH4oCm20kXifMD37R8bMq2aJUtqAUZO9c3uuRCyjNhg9E
KyGpsi6TSGtvdc2RxzKMT5NvyCY82MRpWY4oHhnTA1GyAHvMyiWIPSDpKd9lU4ZqxkH7rhL7LVnq
TzKnUCtAs/Zd9yePnDuIihDlOSn2OiFsp4R8Iq/3gjmN3tlDjd7aHb9QRD/2JcRhFA2Q3Rq1gION
Lij91djN+1mNzs+Ur8QyqTaWm3qBWSbLeegehR30nbMcauJAUsveL6ODijiEN5qG11HhrmUj+85Q
1DuvyRSIpbdsBmH/neiYMMTkT7ZrR/vJNRt/KoYfvS1eh7ThLluPjQxf4Bw5zQGVqZ83zG6DjPzG
GmwAJgvZs+18yrQhf9SDbTGmjWF1Da56VnSM1efUqn1GJiMKeWlssiwXm1IuAXdAdgiNZcv7X4/6
FiQYEEPm7T6KNF+Uxp58fu20VPZfpdTOrOCVKToqbuHo1bIwYSRWUKFOgCLPXzywwUDUOIy5kIIG
rbhr59aWK/pN1JSnrCpc/qHO/SBwrhrIUPusCTQ7nHHOIqRvdXt7+ww59kPTwLCbVYdOKhMQmCaY
uz0caDWORGZ/6jpcX6lCmmkLXwsRk9aL6l6cCAKrbOQOZLpflbWVvyjnODvC27W5n/2aov4SImI4
G05/8ab2qRr18kSHq5IrNPZzHYf0VE18RztDMqkKf+kYplPDa/1lajFnjrBwUw842UpxZ5VM0FIU
LIpyzLd4sbeDmid0aBJuYBg5NR+0LvuAmuZiL6Zm27L0i2UOHwhfKZ1d3LBrZnhOVNtuMtO7itb4
S7gra3y85Mr1nQVuXb3HMWo/pFon6UIrECJV/Zxmz2+S4otrZ/H7FpwxxT1jD+Q0qzI/cb9eK6PA
ito8VHk3BgkD2QZWVMEy9WdiCU0mFSgoqCz+UtypdsmwvBrOUQ7anUhSBAuMN76cMSYnYHlLFWoB
hN9PnlbBTjGYnMorn5dQrxDB2X43eW5QpMTHA95rZ6d8Q6LpBk3BbWmm0c5pNLUt094Nyvg88n26
AQEnlkprzJ7mms1ClgmQ05nlrg518Grh4mkIYbf6+xT1LOvYOJoaK1x4sA81Sxg2TIqOT0Rtt2ni
eh2Ke4D3Nn9FiZDSCkVPOecSZ6SuthUlwsEQXDXd5DcsYvNdQHUXO2vtAdchAhv8WqFD6bRt4SHg
g8jEZpp/zqP+aU2tsQ3Fnd1E2lZHcnx0Pe3U6wHm8T7QpA6YakBCaB1y16Speoy6fQKTnKCMW37C
DG4MRIH7buQUlsmunslLb+UES/rV23ChswH1n44SJbqM/XDOTgyZnZ8l6o9bRxlu0ZajtMW1uyTN
ufcSHHThfWVGL0RmZRDq8l43D71uf3VTPAWLmAK2QxRowcznbnTvVkHboWCsTC10JGUk2009LjU6
I2trtTAdsmLesYgCcCW6kVrRCokrmfdl0KewrmHFNj/ZY2kINY29SZXFZTKsuixBIbOMbucOoDTG
Nc7KHpuPviu79liKuTx20/hbRGGxFyIQWOTJef6bSTPBWIW0mtp/7/ISlWxQULNXbAk9anYkyk9+
26dHxgCN5smstv3TEhsvoT796AvcgTp38FagV9j0RMXoQgFbpC+l1U3HgkSRbMA920/GtuvoB9Gh
bZxpQA5EBq22FO+Y4f4ULTEBLuIwwrtiHzgJJwFTit+FKZqLH7lRMSGvWq/CgtMxXLkvhvDU15m7
0xJFW29xoZMgMBanHl1GP8TY7dOSm9ED7IlalWxN0/is7OKtLdGsL4i82tTbS3t2j8WAGNnrc1+v
sN8jou6s5Yi2Od4tzcWZ7QPvMwKSOrxDK6zoYY2r6ghIqZNxO3Wl+hNi0kIB+po5FkW6u6tSe/Qt
YsLR2XGZOI2BR37Vd5dvXYjeLM1+RK14kCHZBKDoB8eyX7UFuAlX3Mfo1dtOi38a0n50Y0sjqqH2
hyHejnnec7MkI+cwv4Z0sT1KLTnkHiI7FSHZpn2KU/2Twt6CAr16loc5YJ6enIo5kKtmzRbAEDhB
PW6MorCeoFGyRXs0yH+gN310cdZnY0HgWF8ElpHD+MyvndNFV+lYDwNJGrMdv2Gr8XPLlL6eSHQ9
sP67hRiDtKv+DCZLkw0F7sqXk2aYtuWYL75Q2gUznKQi2eTIz8lZj9RdZ5q7QtejoEnnT9esIAel
w//SkJlV2YO3/Mw98ZCbHr52U0/8AlngnpjkD6odrKg25ac20z9gLoZt1a5b7hrQkCVRuyrOg65s
XguMsNIe+7t8oKKB7IotekOHVxNQRhbOYz56dzMcNduiflp6LfeRUvBXNqI7JPcUpbgnaaRzNqSh
BnXVXUKJPsPRpk+ziM9A0sbGrKVchaCBhZ/liKHxwYq05ZQt4+Okw66ir6YVBd7YhGspKoTWBA0s
vN5c69zkB2VGiRJ6hLqIlG/MjXlJMmbHxWA/dKWJ+7osprsWxpdDScVptp3d6o8meb/LnPXjWQTo
TID7qSAwNEAhSOJE51ZY4KtPYYekfqCLQMNvPc16/DsMBYEHWa8OiSbIWahIKkBSp+yE9xS77WbS
LLi5kZA+g6wRxAZsAm3sPSULz63AZShYIC1Zy7xJRA3Lv+qilXZfMtIclgb1p/ljrmcu7WnaiM5L
GMlIK8mLxAySJIQ39Q5xON4lqvkRZik7k0Z3N0SCnnrFeGDurgQanIUxeMhfrAc5k9rkjAsiVPdr
9sYG9RDVSk0OIUU4u4iuMHajQu5c6g29llfhQrXT6eA9dg2hKBX/s2J3XcANMORzBqWBqskkiGfX
QHdGMbe/YGDzZic+a+vDRJ/ESnGcYMfkT6J66EpjJruBhBjkImK3eAs1u0Bmj2wGOWA67R2UC35c
hKiKJCvkIDUwiLGhgcrXDDgfBYKPhDiKyiOYpR62OfAcoqEj8xr7xaGMu0GUm1mdJl22R88cKImc
DgUFJy6n34TBrkXnlPYlkRUKphwn6J3E5OcwC4wGQSWjMedby2WRXSMifI3e1zx7wTRzp8pl8h3P
etUtc94uffJiL9VL2Ik9EOMh7/BQEp6hyujYDN55nuwUsYqadhrsv4USIpnCh8gpNnMbfSgm5qEu
Lk3MP0iq1ejSoFwK3zkIMj+vCa2ItfpkVMKfnXC8Ln1NJzx3CHs4Arme90BXhMyY0jm0bwMzjiw1
HWooDLd5OSJeRZYclKFBNQJpgfYdHEwi0690gOw3FeudrDoMzFVAz5LCnp/27Br4iJc5ToNZu2rM
mBtlRKQv93TWfUcwv2lzsTsG/az7aTCebTClO+dhOEmLdYJl6ry3HgvI7AZrNioF2BkiNbx6t1hY
4ZkcoiAtqYRRkh8LJ0o3puw/yr5/dQt3xfemdjda43tY9+9uQtwGthSF1Y81FtrnaDoDyjAIM9dv
FnjBdDGp4COu7xpscleOA4IQYctdaKGlJgsZ4eSXSeOwqXJRnNdafJ6LmBazfo7X4bzHiN6Ykboa
LBy5m3TtYC6Dfh4QsX4/1LN5RnCErKIwWelbfIYd3k6mx3PpTPYmxEgfjHEpD5lyrng9fkWkRvl5
1D60BN9tCj13gpgTIGvn/diC2xnyyRPqAtwaH+0+yrZGTo5OL5fMX8ZiudDTBKU/xpyS45h524WQ
6G1VZoTMxOGuSghz0WIAxnweaT9bSYvQoelquw60s/vtZWgFGuC9TWeOB3T7v8e1l261+j30au2c
uBVGVQ90SQyWb9plD18TbccGzBO+0ze6bgCeWsKgNzUawE5dRgmVazGV2lX3loQq8j3rOV3EY5eW
r+4i3U1BUoKbmfZOLfPrmGL8HHt92Qq76PyascTonQH3RfzXKpMiABKb7lErPEJV5aCpHjipa10g
Xog6mhQ/ohxeujAK8ogkkdKbf2Vj7u5l1c3bqhl/w4vOUpa7YUj0QBg2GAIBJiNxDccIxxLhLao5
xskfQ2Ofcpzo+6Ko3MApDxknQ1B16GosLcvIZtkmC9DG4uWPyYgATBcNSvf2pesb+eBZM6cQE43X
jgHOzicDAh1Rwa6A0M2WHoyQ+wxIANF4b85nO4y4NrkrsP0nKA0SJI+GYF6uX7K5hW/N10Ad+ELP
nVkl78zRQ46KkhaOACeR5X8HU3X7Kk3VcbTHndOLO69Ontt6TrZNbbzE/a7sp0ctvYcsb2hUmycv
y1/T7lpjprzWA+8pV0mgGWX2zs7Xv1K4dNcFTgx2C/tlTN5MzIahoAqpLRzdBux5NW/EMv3Qlk7t
7CLnPcD2BMOjEKqXFuvd7WgXL86XHT/3yYUc9r/CtLeIUskViqUNrte+qog0K+5SjuDUyX2awR3d
dn8MO/mOJZsTBWnomtU+GFN7SvV9n5KAtfTGgNKo/LTUSGe9eMOlNqt9h9hnE7kEYYRqeGROSRpH
oSng25QG7V9ol18qx8GdJvLOHKt3oi8QoEYaKkH+sQIM9QZx8PoK19wUGW81g+suXGzl96I6tkX4
oVmKGzQDuyzBzsPncSrN02RBfVt+Yy/LYY5jx3ca6qU3PIVhqPatXZaBkTbNjhMBd9LfxAlUa2DE
1vidCPUwg0Eg9xrx2k/xXAXDMT8ttXNN6vzNtezmkHnlR84+9Y1m4ffMomQI3CGiYI1nfWB6AJ7/
lcTDATV8ua0UtGsIFbcUDU5X6h1RO7FAMpL9UW2ECHTCuWsO3A8wou0TPtDIZ6Y9qLlcXotqxn+n
z19OohmXTIpxp4UygqYh1kvFjHBzOnlbO1PGwci8zxlujtYERFUPWT+9JFh9zVZ/yE9hNbqP40zE
QY4KKB1AIIf5r1aTpTUxXelaNxD38zOZh9+d9VFB/Y7JtJ0LYH4O0f1Uez97r8Zc8ToZcjnNPb7z
wnuYORg3SScQLrylwwS9bRxmyDeD88tVy70qrc+cFJNeNbnfQXJJy9oXMx67avauxNNcoEI37MpG
dJAxKivQgaVAldgnmxZACDHkr7l8NjozvKI9XAFfpB51aW2TRLfPKzsNiR0/1KY8h7b44npsXuKq
J+TOYvZKLbLSdnnlkebm2p+tnb2lLZFIhMdZpZUfpjQPcn4bTA1Deain3kUgZLYgq2CHestMyUv7
xvBmYLVuN02DDlh0COMyQe8Cu3ztTbxCpmWdnLJUx2H2iHfF7idrghpGvpG7bwb9Rc35EzW4wanj
xOw9jvQzNOPXjGCUVbvavoUCZ2NRsokVWN3UsX45tRKm5zK6GwRa4CJcD3Q17kfU+A29rDEQlVXY
rNkLo/gkRu2O4XdvOmRKIbM+VI2y/TqJpq1nu/0+Xng6NLXHXtDD5J4eFOYcdKHpvuIFCBFRknCM
03rgCyF37SoGvTdxz+2ia6x53tGsHYvQwCrdNa06pnMn8bFsgJp+dR1TsITP2rShxeqlirOlcLko
RnPXCOx+bbcZ7IWYLhsrhJ13+UGP0uXgOoQGwgMtwDW8nVqT/0CyuWd80TZJiq5VeB2tuTZVUEnx
VvcAAj2r3+saGKO21I+scrvkMb3EkL/qC897VM9NOu6F2mnY6HyrmF/NhZwrDOlY+Qm4mWIQhdHh
SkS8iyFn+IGKf1UuNx8J1AfeT1ccbad5brQXshneNRG+EQ2BE8SmDlbZc940BiU1AjPxMAvjciQP
QJGDXzaPItQ+S0vrSJSR96ZFHl+ZqnxbNlnv42zDzN5Izv3G2nd18jnyWmluhwo6v8ZlGBhNfC/7
EoVuqD7cYz3JhzpvJ9xS3MyyigC1HLGfrLzzNVOmPvjsvqGR8t1+/ByiXnH2TlhqrKryJyt+jbLl
Y0JkzDXK3/SMYp0mv/q/bcFsP1veOzzoT1zShUXvXyrnA41wID0giJbT9lBm91rEq4I4j+0KzR/H
I/XFruoXzLRvsEFAF0C2XJSzzzCzD7tFMLdJ3rkaucTNHuoCQpWpJ443xyjHkAYaNszxIUvdtw6o
ABgwTLNDPDkno3e7c9SGxek7kkjjDGbtSRYUuIVxZiwwcLeHFjbCw9Z24EhgOp8W59zYg/YGfH6h
yqePyOKYDFCMoyXRsQsnCMbXlAUr9tibgg+BTaXi2bZTjos5u1/jPTk0Jj0YndDiQgM/rSbai4h0
3GM/snHbXPUat08FhBC4SKY9RwS4DaaGZaLTSHKs9PncFSLbubYZUbO5lFr03kcYSW49VOWFVYuP
SlnDNjENguTqKdqnIbY8ZXZPql8jGssaCEmG5tbGEQ7y4qK3DEW6kky7sh2Wx7lLfiGrS65D2pM2
Vxbu3RzqMPbS18hPPbHgZHz4po5Fnd6H9FDnxOJYSdW0fAxmf99Z5S5zPeMpFrhN1rrV3Mjq3uYn
ZnWClqclF/RGxEfJ+EYsEzJvFT9YMTYV6lEdUMvIg4maTVLauw4dX5OPy0clamI3kxQePlnTElXB
p1b2BbZXvNx606ruTEKsYhaYN/Z40Jcy3TqFEggCgY2c4rcZQgcQ0RiHXnlpBmkf1xeJq7s93gKS
4pORFtlmWe3lZUjYYCVw268faZW6c+cOsLdIfuJYnU5QTgiGM/UQynD5CBF4bZ3py3YK+85GhXqM
h7k4NnPkXlxX4HTsQKrMBk2rkik1qTK64fgdukI/q28dCzLIIGD7oVkNWGPKZKu0sHpaRm6KFiHa
Z67TD4pULlcVncaVaQcst8d0uBhSg+Vb5aaDwaXs1ohfv7+3xjQJlniXGObHMC7O1dNH5xTGxOXX
JU/gf8W+/ZMs+7+TZM1/5xh/J6nZwrZtR+im4Tr/EZbcEIY9mZb31/AEFXJxTlVsQNuW9nlKhXMc
Vf4zJayrNmPrJUWyE9jIqQgXiWhLvlU3N7VRgRce6+F8l0roM7ez0mPTVPEjd/pmISllK8NH/A5T
IJ3S3SaDXfyXjTvmGqr970g4R3qm5ZDa6+iuJGLuX8HM0hk5nCuFVq5xCCRo9b1ZNE9xrwU1kXUB
EFZzXOX6ehW9yGaI1hiwr9mmbV4SQl9oCBkyETyUNu1xONLkk1DAseaYDxoLa+c40v5LhLT774Bq
XnvHFZatS7b8ojVw9f9IsSMumkavSUp2eK/SW1GIYp81RbnvcvD8DAvQz7Y3j3LRLBzlWXQslZFd
qqkDJ1W1iccWuGZfOfWMZDIPT5EL3lHaxnPnpqdilcQg+UMNKc2zt6qvbw81C8yckFzOQobhiaNv
vMc1ACpqSKAgF0yAbIl2myjlbKWbPce6MgNPOMQ6rkoUkcK96B5RQ73Q77r14faR01sfFiEXZO8I
QCeiwy5A0YPf9dW8X0LCrUoaZwU+fYVRxRUhXbGPbIV+QbjyvRyITdW0+KFxtfbHWoPirq6e+047
h3mCXtNJMRXpuQdS0Yn7LJ7mwzzTy9Y1ejA0ttyJ5huoNumca9jL6Jj9taINyiyr/S/3zG2N9L8u
NelKi4tNWPxBrPN/3DN0jDGol0amCEd8UjXHvlbR89I77SWplweMFhsz1pxib2qsbrdaRpxah2S7
BcgRE2E/RzIEzxYdvhNV76c1tYlVA2iBoASPt08HhwjfuV7DHPT+qRny7KjFGsYY8NCnJjEyP3VN
Ynhly9EgjCkYPXDfpsNe18zxc9eqZ2dxs0ub2ChbFfPrKtEsZszKlgeJl3ilfec4JeQd4qBbuV7c
edw6ysjPggicDUxlcraFiIIl9EB8ZVecEWUcslx33yTJeYdW5ly2xYgvKM5JBUbnNR/IOBnj78/t
xrpLmwFGANvbc+skzUGN8sdceI83HertAXnxI/FrqHZE6AZhQasZLvHwWmlo3S1Hn1/71riGjcXY
PheoNoQJJrOEJO7aJWRHhpviLkqVvY1Lu/6AzdnWpWf/lqtKbxzIIHNGbGijo3Ek4EzHNJF7F5WU
v2ips8M/f1dFzn9ZReX8n4LkrUmYticlrbRNbsW/C5IWOwxEBiE1eFO9XYfGmkRGp9tpNijvyL7C
Q68Q7UQui/nk1HkXz8qGZ2uhGC1cYdYGiRsRjWON+1Yi+HPXNQKa9ToOSf84aEv8oOx3F2vkU5MC
ykVhQvfVMvakxqPe9QXBOVr+VU/5l1erC8pM7WwPjLJzCyNSq0k71qnVBXWMxvoWxqI6lJyTYe3T
ZMyDKcqXB4mVKGll9Xx7qIaByBDUTy9mTc+yzLNERarbvkV0WdCvtWC2WnRTKi2Ok238TfKk+6lV
MQrtqv8REfBHBkNhAyDq+RuxkItfL7rY//9Hmlg3OPzr9vQo/55uW57HkcZr/+8X3rKWwcZZlW9c
6eE2ceo6I5aoKg4uQb/F9JHqmSJLL9b9tKycu7AOidAou89WZO19q6PoShHYIeCq/oe689puW8nW
9RNhDwCFeMsgUiJpBcuS7BsMh2XknPH0+wPdp1tGC8TYvDs3HstsdwGoqllhzj9QtgFrQY7TdE+l
bj64YdA9BYGC4nDMvVYrIHuOqoEsribmVN3XM/j6/IdTk1T3FfeH1eMlAgHOVr+gBHRDAV5ey2Xd
rR3UIUlkxAVoJMBmrdYOR4VbLudg8jFe+skV8pLBniJPOweZUp36gqWDOtIMe2pIXaJMlzl5iEaG
6Xk7qXflPUI0HLe9bH9WnLLgCxpcuUn1mWs9kcUXxhazW7AbZxRcpuRrh9z751j4LRAFvTgMdecc
hdm+6oZLcQUJKOVwVgisK+MfLlAKqqXlnRor5Rcpkau7DpISSmfubVA6/VYJU4GYRBvfpEAZyR77
bzCfPJSe1HpDijE+qa1F/lxL45NfO+Q5B/Lhdm97t6WXuCTBrXgrcT554d5hb1Ac2nRy2J6aSFTc
iW3jkbojaBp6lFVUPVo5/s/g/znXNc6w0cGPbs4KZZGOOiVUAWDbCbJEYaaQ+WwUeT0eEgTyXff+
ALE7jPL2Rhn/ev7Nou6zl3IfiUdoF24eoAWrG8O2rkZR9k77gb7ulttq6q46Rd9SeXJBLHRKf8gN
Caad5bV3fcC1UK8M7bkQxSc/K1HRrM1vYFF+J06QPcoStxrcTVf+WaRUggBPNZs0uDE8wKQMn3B/
DJ7APv5CnNE/nP/mZvWSd58ixp3tfWgxaVjIdI5Zqi5rqjzxHkELdIhsLw9XMBi13VneFHM2B0Vs
UBm8t0VFyWwPqV5T1tDSKvkeNtpPN/W+NbpePFLucVBiqFA4iwd7Iyqwkmwc3a4o5PrQVY15NyC+
uc8qCAdKpT22RoVeeZG7Ry8XMRWYEU1dW4ika1/Pv5is8gc9Ro3q/NfeD4p7KXXkH3aI6H8YZDel
hjWX3ynKncVM3IleL8ezC3UYBVK1ZRg2Eg3Vbe15yc+yNZ60zPzEjj0czkpCjWyyrwU2Kox5O+xt
p0G6V0KJMUw9sBL1HUWo7IevkejyyKK9wIROV7483MOzcI5aYz//4cFIYBb/TLpWAUJnI0qACF8S
4klAivtOTvLks2woP7za9H4MqPb4PTbIbtG/UapJtqJUjD01vk1UmlRePblVtxH/w9qrK5kSfI/A
YlcGyLvkEFYjVM0oC0p42J13aD8FzZmbSn5vgxQdaXktiLB1nyO3cp755+W/LevywIVplG3pHqhT
lGsMDrWb81+bUXYYoMajsOLjGekrRrivvEnRCDyJJLPpQQ2amm9X90iz9hsoremLrUOxHpU6YRJz
rzdKaXu+dpa5se4jqUf2Kto0QUePqhK4A7b514CkNsYKtrNDLZOlsw7kckf9bVgPZTt8jaLu3hCt
9hvNrbXCHrdwKle0cRL/Pck1k71Zk22Ts6qhT453g9spsZkr3AKCMERrMI82ASH10iHkibtG7/5C
tAaCc226KxOpSGrpJVxtNX9UDeW+U5XgS93fV4j43WcyruODhwgJRVpSz64hdmEKTqNCewExaERI
KOgCjtRRZ6ViMXhbM5LVQxUE63yQoQeaZoOKjO9z0qRYEail/tDoZv0lS9NVOSryRYqtn6qWaSdA
BwXJc0Zp9snslD8RUXld9fDntlDY0tr1WxjTstDu6lx4nw0F6GeXFHdKWzXYAfhBfEy+mpXnnc5/
nHU49YpTEiElkzWDyyBjYpDU2WtPTv0mNplDmulmr2FlPBs2dDBPQ6+vAZixknzDG9XnALiNJCHe
K9vomDZvz0j58x+tq5scgULx5zdX6UKg8kDvdPTrMLSNoo2cC/tUAlkFpWOFd4DgvdWZTGBHJciq
okGHBzsR4F4UqCp45n3SmJ8kv6dehHwY9djHP+kJpW9OsfS90/R+r8uhBaJfde6L2DDXkZV7KGCA
h0gVJdpZSFSicxCMgqeATs3ks1+3MvJLIt21nLY5y1LQKMeSNwtyccdhXXtCpGQDME39ogrT/VRg
SGGHxR/mJ9C5N6vrooPjoI0m9/JXHym5T3h+lkhbK6ieJq1d7y1c2DcsSMYjeGpqe3q+qx11UHYq
yfsGhDsYu08AwqUFq6ezXdp/ZrypyoZKTdLQxqVd1hCs+fvE5LVK32shJkPIR91Eqr43Q1AH6fDk
sedkSLXuM3LDZDehyHbWraKlwb5yH4Sg+ul4Lx7I6QA9tV5JDmZbi2cnSj7ZrrX9s1Uq4K2UEnWG
DoopMgXI42WcOWtyuHgtJDeXj3/2eK7+62OIWix7dFnYhk5njdZ67wwCBqqqpJHKYGX7EpBRsCev
mEEV6zMNRM1YLt1RDMwX+YBSRb3T2hxCy3hpkrMcUGPZ3imUfGEYcMN2YxtMwlnUEJ4ujhyI2wIx
7F8bE+2EyIN0LYxfsBWoPgf5tz//0mgqiQKflCGkWN9EilOgQJKrKBs2A64xEJv7jsip2Ur8Ee7k
+8pR5BGQsDOt0QTteCh0ZafLdnAsfRR4M8x5MVRFQ9Kl2vlMRsXcVl2oHa3uc4SXhRQkzByp0j9D
Z2lPyllUO49+w9qEz9XGKTIDOQwMQp2jQz/cgaJJP0ntrvEqxG1TtCsUd1OqdnjqS7AB3DerbdLq
6tbTSItXzi8vdCgMZ22zl2z9dkD6e90FmXi1kaJbg+ZO7to4WZ/PJ8EXV3fafWdRWT2LpOeR/BPZ
NfsAechH5TR8OBPlsM90V0Hh6vvzXzP00xYmtvV3dsuEIyWEYlkKBWIBDupso/RuLuiegTa+Uf1K
R23MfhgZ8Oq5bzIxKk2zvKwy2ZUeAq5YgOzUkwnN+kkDZrwOGow2zyraUk8Wd1RdS8wOGHgNUaMT
koPnIOwG4SGm3dbVLicfeBMkHCUgKTjrKCgaMPFav0Kzo3no6xGkSlVK4XB1y3EPeR2nFndpCKbw
PCUAj/2HhlckkbtrengLqqVlX0egHg6KyCHK7ZYAw/DDjslo8yNK/gi6yqYBUEJV85GEdARMnXDV
F5sE059d1MXlYzAgphwOOTrHZ8K0kd0blJbRL80RhfZbhHYCnD/b6NHp+3XqCHl1ztWA1e+Pvho/
t7Bf7qQmpeY5/pfbGtrGqOv0abDYcpKjapQW8k4uyi/ucKicYW35aH1Eym+vxBdqKAKS8aC8bOe7
HxXPl2P+bBD7PuYZZ0vmUGoirKzoljU5lyK1ZkZ6Gv3q1JdWmM2fmwyX72zDntrsMbUr7uOBi0Ud
ei+m6u2RfOy/KQ26ClXw8GdKtD7ckqBqODv2pKU0g35oRP41d0gTxFEBR6Y3s69AI9GWfyxiM/oO
/ubnYFjhZylqwrus08UWjYy1y4r7w3VxrAoFNyNudniBJxtpEO7p/Ic1brCIjl/uBS5gk6WP1BbS
+IoAWKygmWdOcqCk/HyuxuQv2yIGNadwcgwadfiuR6ixO+63JJGHmziIXvuCsYEMpt2YKgxYdKKz
PWjJFO0Cji6yABXmUwv/nic7pPhOwiqLr7rH7hRFGqKkXvaWeWzIfez3D+c/LJCgd5qHvfeAM3mc
QgrkP+SS83dluG/jX4b/9yunvRLK9GubFCG4GmSuYE/m6/OBxB/PJ4YmPVOcSz8hVRJToRsAbZEv
xE7H3RFRFiU8dJAT4JSgfRDT8oIaxCKqwun3PgZgAgeyOLmGvdLGMk7V+G91p4cQP7KfbZ7U96aQ
nijWh8ekc96aAVuQiPE9ab5U76KKnR3SKCZOI1Xaj3ElLkPxS6gDIicGxG3QlOTig3QP/VZ7zR2B
Up4BY6koClTunVr/0ngawn8BqugwTPeq8UrC4Vcx0uAyUWHMAwwL8CLeYirowjvsn88K/zaOP2Oe
rKmEtjuHvdZX6j4aU3YU/v/8Ix0++J1bj6SwIHmo+n/JI2MvAXAJ3c690gEe6Vrnn66K92UEI7Uo
kNuAFV0exPgHt/PyAANHb+XwQOpV3f+5oahOau7ixOi/+Hi3OUFz84dv6xZh+3TmdA6dfm934pPj
h8mpKVznhIsIeciIIvWfNsLOvJfjoEAT/zUD6/4KXuYEXBBfOfKcW1Q0vB8oXmR2SZK5z0FEuQkH
sPpZJV/7JfY8qPW1tc80uMq2SJqHLDV6RNwi7S4zjPpW1VrqLNxfUnmIdkntuWupMJ+TtE8fhYiw
z6I+v49T9XPcp9KjXpmAjfLqNNaoUP8N7TtJyFRuOlF9Sk0gicNQV1ukSLWN3qPPispPtKmKGru3
0k/vMJbhQGiYLhqbEHglXZJPWZLLL8hTtHu9MaOfRgKE/FwZc+SfNeKaaCSG1T7Ohz0egf0JC1zn
k9ui/6nprtglpTbcabK0Gtwm/VmxbEFM6F80zsefSrTN9sBddonbQz7KbYE3kx9s8zKnrmmgmNFz
q1C61753ChQWOX+IRgqQJCQDlYvid6LSHVKCOIgrNPQc0xvwpT/cIfiEDG51LHW52oVwdm+c2m33
pR5U+6aXwf3k5a1rhN2p9dGmqZToSaDwhzyX+VRoZrs5C7YGetzf/VE71iyZhcFqT4kjP7mBb/9L
7VjVozV00vQ5ddCbDNto67b28FKS2Scdja6hwoUJRosTdWiGIUD4WW606vG8CP6fzJqeP7Sq/Mvb
8uT/LNIy/V39/+DlNBaG5r2cngC8fv/LyWn89/8yslQM+384BbMrmKYhDHO0c23PRpYK/4PGqihz
ROKYLEZ78SQ9+1hayv9YuiFzD8AXhFEZ/0//cnLSlP/hoiDrlqxxWxCktf8vTk7K39lIOOwYsWqm
OP/+7lxWWwXLY6kFR40imOtsU+g5pYZQoexGLBqdKnGh8MCeIl3mkwEy7QKfhnLQSiYMaggi+uF2
emscy0yLup/vuu/hz7HhfU3077Lcf15qTOi/e6mOBcRITc4ykVGEX3W5UL9EXfpwufEx+fyfk8p/
Gp+cUIwCL1o1baGKEpTlBs8Ewob6ubIJSs1ZuAPNfMFoTfr+C1I8HNSyV+OjFyucUnOqnwjGt7nD
/Pn3BPugh/4+Vv/7I+TJ1YorS5L0CZBaiBzx1ovcYefbw2OuRf0jB8mFrpp7yiT/0hQmAEnoc0fX
VcMnaMePsssRUuECtob4vnB2nBkQeXz6u9FOUkSdBu6RxyDwa/TcKGmg+A1fzF15eok1wnVdNilG
FBgFkDn0UDZS+0QBeZ3IMZL+HGOBMnYGLDEzM1BVX8pizUTW9CqP/EqRuB6mqw0WLFoBb3iARFU5
Ri3dBx4SNLA5SsVK410vSmyg+NdGxDFQcvruhGaBVvUbGe4AKtB1XejmQlXs45mpWpOZ2ZlOGSDC
2h1cxe9etHgwsY60HN26vdzNf5+A/zUzNXmamG7JL6KI1rbbMD10Oeac3YOXFetaJy/bLdh6f/gM
ikuTbwAH38ldgN1Zk50sa1uAm62SHRIk4KzjhfH7cFbyjEmEaRbJLiSi62096E+tsG4NmIE2e+lC
+x+OA+1PYivy0ziScglDqpQkZBftIekthO3cq08CKgYc0pYhr251XywZkblPuF1cHt25t54EkT6o
tVpCKIau8NyLF1X5crndceT+a1GmN8bnvVsDugGakeqGNSrVn/L6KbcePBeJszJfKbguxK8O2gCX
nzTXOWPS6t2TKjvKiTfmpzzc9iSkireIfe26ttW/287QaURsgd6Jh2/2WAjIfmW1ttD4OPE+6qLJ
ppi1XmBHgPW3RQKw4c3RHwrzayl+Awldm/Hx8hd8uOIzDpPNEf5Lw7UEUdHGlXeA/LYCi6C8jm/y
onu7/IiZAZguQJRZM6G5mEE3+aPl/GOVez+4v9z0zNtbk5h1K19zFaBD29pwvkRVBouAnDYGtjLg
6MuPmHv7Sdh6DiIOQ8wjKoTS3PgJEGEPsupy43PvPwlcX8506mqg1V2MB1SSZRQGqFzdSJH1ePkJ
c68//v5u9g/wdysROpRK5OZU9vWbVUmPifCvW5inNW1qj6nvRQRAKzX7XvNuUAeNLWk/wNRO+3h3
3UdMQrgtRANdlaeoanEyEZmuWtwOA+XpcvMza5w1iWLsBt3GslDrpgq90SzMh+D9X256boCnMZyb
NVfXCK1v5bEpK5w99a2lwZaIw5vLT5gb4EkAB7CO5A4xpm3R5KBre5R3kCyppIXmZ9Zpc7Lz1hWF
bujI7RbXn0MBWtSD3duAIvPKbluDAquod5pFtLn8NTNDMRrZvp+uqCc5imsF9VbWE4xYoI7eDG3Q
Lix2MyuqOYnltpbiWEqk8CdniZykgtyuQ9A/lMXfMl3cdibJj8wwF3blsdUP1u9pSnDwNCQOarlC
6PM+x1NN6+U9iZJEE2sTc6LrOmwS3xZIaaQh0RUtZBxHZEvzEVcK3YXpOzcc4+/vVg+/bXyMqwbm
rer/zAfx0MJAue7FJzGtR2Eb9wYvXlUtYhFQXSB+Xdf0JJ7NWjHCFE2cUQlnSyoItQHncLnpmWgz
J/GMEROXotKCZV1Uv2HsvFL/2FKa+XRd85Ng1mOEq0ydTinTFxNKrjkg1vftctszYzk6S78fSys3
M7kZvHoboPqim/jQI4FyXdOTqHVavbbCjgKJMIct0PsbDdWH65qehKzWm75UiHGHjKVPAmhrWFQL
R9uZtdkYf383uU32LUqSdLanHhN/p1bUoeSHBKLM5VefmSvGJDS7XvfbPOPAXzmAfJErG8Vy2xIQ
VSBvr3vEJD4bu4KmWxhMRx2hyciIVhHaVgiC+wt9NLOGGZMolRuiUi3pfjt9bO01ua6VKGErPEqO
t9BNc8MwiVa/z91WNlgmXcVdq4r9ZsXerzqIAmQPsoXPmBuKSdjWYYWAV8lQZ3qxskHO+tUe3OGV
ozCJWhtgTlHWRJY3YEmA+YwzHPLFNXjm3fVJ3LamqHPMpirYyNo+cuwH2TLuVLV+uTyFZpYFfRK7
gUPJHiOLahvX0TqzaxRNsuuW+Cmap+nTRkJgqN2asWzLXyRZ7p/ztJPChdP/zHauTwOY8iAcZ3Yn
BQw+blu7pha/rbQHWQWHrC+QcAAWszDIyjiaH2zn+jg+75YL7BysEmQZ4Zx6MKt+hg5IOcroEoqi
NmpWCZo9cGy3qDrfXh6amcjQJ9FdAWcyC4ojW6P9FsPKQ8JnjSNrlX653P7c0E+CO6sK3D9N1f9H
C7P6AH5Rvy0VEIaXW59ZOvRJXDMynWy3jE6OAbskKzcUpW9cdP8i318b4dvlp8zNgUlkI/qECYYB
FCwhfwhL3H+ClthtwEs9NL6GA6qEx0bUQUe4/Ly5PpvEelsHtpDTcRZoxne18W7KXH69qmltEuik
4dVGLRQWQqs4GJX7o7IocF7X9iTKqw6hqDokynUEEhG+24T4M1xueny9D+JiSsmwjKIxcGJKfsmV
v5frnwmEfgwx9mmaYGCuwQVNN2qrLhzA5p42ifkopNhSSsQEKOAbIe674SgQcTfJuZfocibdCoeJ
yx82M7W0ScC7MEgSfF8reOIHT/vdoo3qvtT5s9AehbFwI5mZTtokxCEVRlVYG/GvFHXmNYiPaDvE
8u/rPmAS3zrqEx6Qzmora/2dWsPYsVA4hp5fujJLPQqeVbxwTJtZqs7EgHeLox/DI5Utkmxx6nwH
PSHdg96DNKGTjwEXEyysWHOPmUS7CBpb85u62SKot9cH5RZbBsxIYzybnIVj8twjJgEexblCmqxP
fsEKKlHiCp+RePsN4u2mUPWFhX2C/vtXzlzYZ1DNu+6KOk02RFrCyVPbVab9CiV95bXyqrH+aVx9
1aHoUNrGOiFTPKCElNaPiXtvGZiIuNlOWMqmlf5JArirvbxNihcVS2ct97aQzzeWCsIheEUEeKV7
8qMfL9URZjpGTJYQWy3cSK16zppOPDpJH/vki1HHG9vSf1+er3NPmJz1Y4EdfdOxY3SuEoG8ddBs
EaZz2yaaAb3WNl6ue874/He9bwkl7G07I7A7dFEjvGCGBFzAaPoGyX5hWZyJbDFZPTI9rWNcOyqO
nHCg/Nz74fiNsdD42MgHa66YLBsQtNGo8PpmK7fyb2E+axmAUcRIL/fPXOuTdaPCYc7LB1pPEfdf
+9iS3UFnR1tA4C513SPUv4dAq5VQ9kafb+yMULKIdjHCeY3rXHePFpN1Yii7BC5O22xL0NtKX93h
/bSW62Qh6znXQZM1QkkMEvMRHVTC3cYpMJCA6tq/tKFyF/pnZptTx9/fTdFeolYdAFTe4rDtjepo
nXNfV1/14NYx3Rtd3hv6Ug597lGTuHbTBvW8SGNNzaSNVfS7AoSXLZrneqBg4uQ/o9w82p5+c9XI
q5Mgz2QMKNCTx0ZJCbeSM+rkqTgritpciI2ZwDvTrt91Haamg5IGagNbxc6/NFZq2E+V0ebx2+UP
mFml1HFSvGt/AISrV56LRia1VBJj6U3V2bArKXlKcK8vP2RmhqmTAA89zIw7mxnWlHepOFjSt75+
uNz0hGzx781HnYS3quAWVGu0PRyjjb/1V7fP3RFe0CHfeXjzuV+e8CO7V+62A0pZv+XV58/FDrfG
1Wf+M9zsnU/76ORu2hWKpQtzYuaqoE5WgwGg/cim4Y3MO1Tv1jh8JeImt9HeyBe29blZMVkRUEfx
Xdfgo3NoAIYElhZ1ncsdOjdWk9WgVJIo1BFk38qkrPOm39q+t461JYzpTPMjIuj9fNPsRjh1yJnH
M75l0e8oeerKr1e9uTIJfRn1taRVqwZTI/OurJGBB7ipuQujOtPlyiTSDT3GfwvBo591H8ZA6NFC
b2xp4dXnGh+j810UGlbmSL7ajAukg55tVgMYBH7olfJCmMx1+/jgdw8YkP/wuO2123zt34J7XVid
5pqdBJ8rDQMSA35LPf3Gh+qNHlXjL7zyOGwfnAqm0K40KDp0TEvvJzYpnBn9veHoMAv0W9XCcaV6
xvR14RY29xWTaEI9AVw3upjcu3wU9isJxbffuZfnoLDRKlhcqj78IMgEf48BchyirXRSX42FLKWB
tZp7ZWVDGb/s3fDmlpPZlj80pKxl2o65uYThz+vCarIgwEvCOjM32u2wUXEjzxc6fWbKTyFmneIh
b5sFw3ZoTSTWqvjeT2GxX/XOU3wZcs+ymZLGgt6pxqs4g/TSGrhz+mFw7SMm6wFMHt9OLdKkhYwA
nHh1e5Dnze/L7z/G/Qdzf4opw2pqSEqdRDX6nivQEkn6GuAJGj9e1/xkumRu7nhaQfNqTeEEUXvt
AXz0SlbXl9ufG9vJatOCsQExSPtJUu66EBOLfqkMMdf0ZMWpsHxENYtur1QyiXa6SZuFCTmzCpwJ
7+9iSFclyexaWiYHt1LwmXThrUr/XNcjk9hvJGBrYUAlONIgYGvqDZJ717U8Cc/AMznwVvR1qmYo
Lavf/GopYzvuyf89C60pTq1JhRqi1lUjXH+Q854yWwKl4gUeqShumCyo013zDdYUrAZKWOrinK4f
V8YM7k9j5ZvLTX8cSeg0/L0yFkpvqy06pVs77gHo67glIz6pJeaNimjWwnLz8aS0zjov76YOvj1d
moyjK1XmxsH8JE+vilQEQP5+fbS6qjhTx0giPmvtMGq1KioX2IVJP9c9k0g1UPzo2rIowaKkK+RO
VkhMVe5jhjLe5f7/eBe3ziTLd11jY3Hq+ykfIPWQ9W686hA7v1jLhPGwOH0+jlz0dP7upKKOhqKI
6f5qeC0plLvmr9C57m5v2ZPILWwDJ2ETh+AOmWxTuyNxRLZxYVmYe/NJ8BqRrQZO9ifCePkO84RM
WbjZzbQ9BarFrVwEKuTybak3dzaWD3KXbhK0oy8P7Myc/y+wWpt0IOrlfqvqzTcnEyPkeWFSzr35
JGajQTdz+PgVDMUB8Qc8N3oDBZElgv7cm4+x8G5KJn3hmY1H83qjbMRoNbkEmh5f8IMF0xo/6F3L
qS1BcHPdAR1/7D6SHtFBVMDXlVuUd8g4ush2L+2Dc4+aBG7cws20I2aOrFOD72/c8DDOHqAiK128
XjfEk722NswwSLFG55ZZrXoD3ZvEXVjx515/ErJuzqs3IzRkXNf8+LW2/7H8LxmyGsbCEz5c2Uwx
1URTCtvU0KbEQzYuPyVygcRei3QkBqP92kpkb3NFH/GYyYdEg1z6LlZrB3SUXlvFV1euwbOua3yy
9iARQfdrTXhUPU3f+C061KiUXkvymCw+UVeqWGN41gHdbiQzUPIIsP1QlhA6H0axqU5PD7LpeE1q
BgKnCVPPfwoPkmGA558S+tvARveluqqX0J//O+qqzPbluM+DI4rtIV5qjhdnm0Rkcr6wh324YPAl
4yR+F9ZqZ3WRkrXB0TSjKEPMLquwvkHIeeEDPp6q6vT4kCSO5igKttx2CYEkTn0dRRvpzVVt5+SZ
7UKOYW48JotTPKYskrY10aLP0o3W5/nGQU1140e4bV+erx9GNR01WZQypwoKH+eSox0VOnaZzbMN
C/YtdLEiSbMU06wO/uTlZ80NymRxkr0sFIneRcdM4pJhp6H7lriNu5ATnxuSSVhnqgBJXsvRMUFK
eSuhjbpGxsjEqdPgBImF7c3lr5gblEmEN4o7pKNy9kHVcMnV9BI/WyAyiLfU/jVFWQZlEuYVujQR
gIXkaCdt8LnV0Easm/Dz5fc/Zxj+a8tDKHASfKpelUgN2t6xyjIJSy7VMfCqlrzBbp9xrwsqPNHU
XEKSvhVu9TtsSkv+ijqvif9vVNXq5yIXmoWpuSQb1lc/kmxV3dddMUCON/SkTnaXX3Smo61JDAOl
UCPsiOWDZJW/OzlzP0uV9mZWwXDlA8aZ9G6RsMOwcSR0ew5dKCnHRo3aXRAqylMYSe51Izk9XlDG
9RwzKNRDH4vytpBIJ1uhWix8wExATcHvA9ziRGmT6ijkSqD500tv+oCt2kK8fngRYKJM4jU3cLSs
NOxfJalRdGftOOiGcqzw8F9ceXLiNN/RcAq7X6qOlw96/AFMF2t7efRnwnmKibcLQyolNaqPbYU1
F9Rw958ssx9FabpPCKYH++seM4lmUaawY1GePGIX5CAXqcQryxgQ8kCAVSoqZ2G/mBupSUTDLnU9
WY6bQztw6bzNTYgXyAHrqpro1z1iCpSXhiLvjKhwDlB+ka8AFoNbFYZMC5Nh5gumwHgYXgXmWZJ9
CDrKyNAtagORk9aJFm4QM+M9hcZj9OLWVRgwl1EGqF4QUsWe1lMbwzK3eptYyfe0rcgLLIz7zOIy
xca3Ru1wjcaeIQ7K7HmQ9P6YO77yiKumvbDQzn3R+Oh3y4slVZ2Ry7jJaDaEqU5XGxzrcTNK/Oyx
1wNvYRGY+5JxwN49xtM5I2Mh4Z+yPP4i1dqz5WC3B5vqOhqrak6WAXxX+hjl5ODU+BgQRcZG6Bna
8j6U3LYorZvLgTg3vybbt5NWkoe8jncMOqM8KoWa3pmFjNnN5ebHTeODTW+Km3c9lnpRSPJTOEBR
TOJk03rOr1rkEsL/Cae3YYlX8DFO01TNSawjq4MDQZIGJ6zPX7TQXNXoOppuuoLZU65EbL4oIXIi
nY3FRG0FCx84M9um6Po4GJJQdSPvmEYOSvQB2k6OjVlkn6GW7KvDdcM0VdgCTj7k2MCoT3LcRQ9l
nHmvph3IC1E5MwmmiuRRi3qLwKvgCEJQinAgDFGgNzu1WuqluQeMvfcuWFzh5qLC9fWQSji2qE1C
DxWupC4c2OcGYRLyiJh4Qz54HjqKsbRTwkaAzK38XVULd4sO6HUrizEJeUQ/5AGjGe8UNzj09V12
jx0dCH8LX4kGu67N5ZiZ66xJ4Ae2V5kCZ8GT5ZURtj7Cf+05+S6sW3N9NQl4DyPJAi1s98SGaK/9
JDqkii3dtIb7Na5Nc335G+aeMtnfIYxJie2L9Bg1tWnfMS5i2HV9xINvNIFlh7cauN9qxcItZK7P
JsGvwivWck1xT01rq2vRWsohQmrj5vLXzLQ+heJbphK4wlPlp9otuu8yLrvK2gvNRTrxTG9NsfgW
pTfHUDLGhFPRGr+gVzUMjEOSxW9VYCgLYzKzY01h+Z6VmeCyA/fEoc7b1UJWtq5X4u6qIDJ5uaPO
WJIP1vspNL+DYi0GYI4HrD9tgRJGHarlsI1aHdOQfVlhgUJ1REF2+1vnlkm515wAKYu7pCyxrB0p
MpK+swxUDP0VVP2ibfFWii0/3wRW1As4+m1ufpfbsu3vzRwJujtskcPoNQpaub4zkWKwTdysKiQb
saTGZPuXkyW1tQAvmxknbfz93TKmYIhY9DLrZNtgAVsp2Ul2MTQsRIpBmG/Z1023KQC5rHEZcfUw
eyprnApSx+w+m63ivlweo5nJPIUe50rp2H4kp0+q1qRHK0iwO1WgIV9ufebyMpVgd5KubBpJsw6e
HSRugjOvXeq3QiRt+DtuEVn/2umRa6a7IdATsx/N0qAyLjz8wzKcqU6pGqEmLLwMm+iUNyng2Ogp
lJ11j9vinRZVb5GQdyaCUXiVlEvH87mYGjv53YxoRWAaUu+7p1SWvvhl725U4Y1W7Vm28E1zT5js
BqFRJkbU2tKxdvoBpLgUbBypDHa4sNcLW8Jct022BK0utS7O+uhUVspvEKbuSs6kVd2i2q25usBE
F3c5o4XqIuEKeHmezMxCfbJBtDaKJz5YnqNWVNGT1gmlWTVmnV53rdGn+0Goa77tue4JqmmKq5/5
EEoZabw4BUExfuHlr5gZnCl1o/WGYnAUzz+2WVrEb7YnwuaTHbj4o6H+6TqNvPCgubAaf383zyzG
HeUcNz6N5+jaVe4dF0e0UKkfy85+6RqSD/b4y+XPmjm1T6kdedbGLbUl6ZhmEKqMvNLXsc74y4GF
kj5ph3WR9d8vP2tmIkwZBGEwCFMEQ/Zk6aX3WLM6keRw5G7haDs3QpN5Fkqmkoosz54cLs63KgI8
yTorg9Eo1rl6GkxmW9gKPfXIdR/MXkQY4jZamO7k2EOstkTjV2yu6qope6B1ykHH75KuCtNRXQ85
7tsy0f3P1zU/mWOqWoZhiDvuE9Y5qOBAIAnX4OuguF1uf2ZWnZXu381hV9dSpY+U7tAMqrVBeg8L
Klja0D1rfxXXGhZMRriwpM0M+6i09j5etIAkGry2/Cm2E+lmjH1vJTo3wE2qMX9e/p65Z4y/v/ue
ONfTwtCEf8SI0/GfFduxAPxHiWpxaEkqptvl58xEyBT07wjT9pm4xZMvqf1WltAKXWdBjGfy5fbn
vkP8/R09ycU6UsOBM1uvo2BmVzDFmhK3DBEuzNy5R0x2GFXHPAhGY/2EkKJ6iE3H+RZWvbgrPBbp
hek1102TSPcxtNMLUymfYmvoN6nZSIcsjK+CKpuqmIS4rKVS1bvYl3dYOkHsYAq3OVKYho0telkh
v3xr+rj+lJu8MOT0n8tDM7MzT+kAvhR5XecP+uMgdXil3ShtHyGbEAWmiVuN3UuOnW9U4OdDvS87
H7sFbGYGJEF19nNjSSvojD7/4FSvTGaIH5pO6g+KfpBR7k7ajWhbV0qp7uSJCyROrpwjAmeu2h4w
ka2CHH9zA3NeZOUjqfpfzr6sSU6eafYXEQFiv4Vepmfx2O1t7BvCy2MhBEhCIJZf/2X73MwrD82J
vrKjHZbQUiWpKisTed6C9sm4J17RLtAwndvU9SBUOHpukxcDg46Fjqp2qHdJP6r0czek0QCgeSkr
KCI6Y1qACZQQpwqPIIdOwY0PhcC4bSAEr5vKyTkPXPbt+oSvbKK/hVuvbXrkCZSYa9wgIZ2KQO4Q
3yUgZtgwg4v3eWMe7RoIEaHIaQZ58RPDdjrMJD4kppwh3lvkxoyfrw9hxc3adRAs6gqnmASG0BgC
NvWuPAqksXLqQuUUXbaxE2wcrmvb82Lur2YriKFKDCLzGrffJIKKt7wfBA5VwXFNuHRF5vrbMpVQ
+iyWP9dHt7ZAl99fdSl8BSwNlJQeigQJ35PwTEK++ioO2g1vu+Kq7CqJFgosfTDP4aNxRpNfyMLN
gRcz9H3l4Btvw1mtLZLlELWZsdWhSPUYFpxhe7tdonRzn/RpOBxSU4Xuf+D0SUpQatDRd7Z8pHdx
hm/tQMtJ4hYXUg4x2UeatiLud1wosJwfHOaDXo81HPzoJcggvWHvuRQSnO+WTlRDhViqYvVLCOLz
cOdNuqXpxhZ6e7pBdPq/6wmGACqgA9o/Qk5SIdfFVfhCixpSUp6Bkvgtm8az04Gz9BbCqOweUN9m
9hKu6ZdL/PH99dbfHgIh9tHg1QvzikE+ll6FovMKBP/HpotAXF9NMtm40PwVVXxj5exyEHBLIpAJ
zYqHrkGtpL4D974aPvJSyeBFpEPUizwql6BGsCXooY6R9XUFQY9Mubj4gsd5nqLi4yzNBHG6eXFV
B4lAyHS9TLzlEjokbucl+2UWSe8ers/Lyh63q0zwGi5So9rlGUcXF8F9zzvjt7mogTvh9xRiOXW5
UwbPmiDvdJDoreDjmz4idO3HX0NIlZQJaKkjzyNfI6GQJHU0uSmAErr2o88tlnYMEJW6A6HXj6HF
dakcIDJ6fdJWvj2wLuHjwnFopno6cT6+kEigFCrdwhm9efzgwy8L9cp3otq10TWR5k470C2avapw
sgBCRntf1pDQgsbuTXWq6MmyatW2Q8gZV9DHLBgYJlL2DsHsCUAXgPxumyjr7IkAF3SabhEnNolv
YwBD6/uZbHiltVW4/P5qpuYBmivKlxO0aU2YRUPZ7SunNRtrvLYO1nUK8upUg5fBnIa6PisSgboQ
kjnHYlJPoVDdRghkbQzWEVOEKE1tocdygoZDApYtt4Yiq9wAWLxp21hg6xwpggk4u7oxd7BfN+Nk
yGfjPqtkOSLC/zxN7obbWxuE5VuHkqUQ1KinUyAZ37k0SHPomm847pXG7fc0rWUdL4x6Dy4rnmg8
R9C5F1uLvNa4Zciq49SDUgm48VGjkmmAefLQ6J83bX77Ka1DItTgBuZE24V3RwgaF95DSEvS3JJP
ga6PZcCXKi9cr8LxlMhmWXB3BHnYzgxu93LbACzrHdoAyjz1PMJ6mQK9JoJaMripEhgff1mSV9ZL
5MRDUwzTaQZmLKeS60PoNGZ3/dNXrNe3rBf4G4hHajKe3FKoo9Bz8lT0AtAMr6h2pS+3IDJrG8iy
X2JiBo4ZA8EmjTLKgQyQPouGjfl/886CKbLsVwxt7Lc95l8H1H0gEDiFpjD0bbol2XrsrH2/ZbpI
x0Mzw3H1iYOrMh/jyt21401Rw9C1H8a89wCGEpcsESKGHoQudAsaHfcJ1I6eJH9uWmn7MaiWgeMG
04+nkVbPUZm8B1foZ9K0Xxy3+XW9i5VJsl+EIyiKeRpwbFUDgREomcRQ6UR89XrrF1/zz50Rs2RZ
sQsS9Epy6CMFOtw3TQIaJjjqCc9Oh31aSJEv8RZqcG0glkGjMmaUM+gcTyAErB+5AD/COM7+bceA
XRaPvQRs+lhOp0HOIk9cirp0aIhsnMcrxmA/+Vyf6c7xp/4kICyc8549z07UQyg6/nR9HdY6sExZ
Qxo9ASOZPrkz2IRozbss6upoH019vfFsXfFKf7XaX/m80ekmMY8uElEO/U65xqNfFumdHOLx2DM1
HK6PZK0by6h1DxFqFHTC+ekG81V50RcdDcmOVUofpeAourre0ZuhhdC1nzuQJyrCMsQBdCmxjx/U
UC3vXLxeUgTboqrOhW6Ro2qSBkoWcTpUICac9NYBsrJe9ssFyusdE1RB3BnKCxnlHuiTZPOlhVD8
hmWu9WBfxX0mYjzZLmLUQf0pmYr0w9g2cm848tUbU7iyVn9fkq+2BIDZhIxgCD6NArirohg+irkd
QVyWPJWJugn/iIW6jPBVL7jyFW3vCuRWINz4yKBabECp0yHefn0jrDgW7/L7q/aDsY7nYMQxUkSN
um98RU+OyzcMc22KrLMcaMQYlKWjhor3NB/EYsrj33tgwzv6BPGl8/UxrK02+d8x4NE1+cQNsdqJ
AL0TUbzbcyepdiES1Bsucq0P+0SHfvUA3S59YinS+qRM389eH74rx5sIp7HQlulzFvktKgo7SPQN
9HsRpe0xNAmUCKPG3V2fp5XlsCvdg5KEF+lyDeanmu2LpB8ODcTzdi5k3vKRTP1GPytzZRe9q8oV
6cS0Pg1T7+S60cl+MLo+dRLlW9eHsnL0upaBg9hLxRD77U8NIAm56pd6VwQ43aNpWHJIKJ9K1VFQ
yeCn6x1e7OGNs94uhBddDB0q6LOeAn/hOdROvhJmtpiV1xbGMnIAhnTP3XY8UU2WDJo6NcqbsTCU
eWBPN4rubxvEZXCvjH0I+rEgcjEn4TjjjrlhtQ9ptaUIsTYKy9pJbVABM5PhjnXV8kQkFAkaELXv
PRGm7308Bz9dH8Xa2lvmDtlZwXg6zA+jRilyK4CwMwdqzOdWDbkn+BkkI7c9YV3L6mcOFXYT9jiK
e/qVdtUM1XQgRK6PY21LWRY/L8EyUbDhncCG12YUOHoQubRbMhdvth78o+3CBPfrQszmhCRSfFBz
HB4RbL7p+Y3WL2vzaie5levXELKCt3JbSI6qS7KfBWbrerL28ZZ5j6yoUCfTmNMcBfpdEXr83kws
vLth4vHxlw386uMbKb1uGi+vm2TGsiKRk7WUbwnSvOn90LplzMi+BpAhqjDxUMzImyqgeSH7dj/N
5e/bvv8ya6++nxXKdSq6LEjSmI98cZdsEuEWFGbt8y0rBrlwg6LkGZOD+Q9R8Vx3e2AAB0gDq+gW
P4QpsiwYGlWFNxTedGwaZCol0DWOdxODEdq2TVZU4AFXpTlxiWtZMoJbj49bmIS1fWmZbDL6zJGc
mJMb4ynTxdOyn7m75UBXWrcL5WmxdHRGOSTLohQQmlH2Zdak/cebdo1dIAfHH7gVU/MJ1CLBnvU4
Gmfl/3e98Td9f5DaVW0IUyICJ4bLrhlVlRNorR7nVju5cqP+a5zc6tbshFbECIQsgA1gwJ9GNB+o
ju/8aRMOuLYElvGKTtA29LAl4deUySJFvqIO5dv1SVoxLbuwTc9NHMd9i29nPWwpMUAjN8klCR+3
6S2RRSyEZb6NaBQ13mUhhPD6HYk7eJ4KMfDbhmBZLpGNbnFvmE9KxZ8a0YcZd9Myh7go2/ANb75M
MQDLfoWcPOMmCOzqlH4nARU/iq719G4o6oSCUrSgd0VN4iUfNNL9uZP6zcYeXlsey7hdFL1WBQVT
4xBNInfHxAe4tTI7E85bN+OV7WVXswVtXzgdJ4xloym/M0IBlAOH9MbirLVuHcqJ67ZVXy/zUVCv
2AWLU/Z7P+nJsrE0K0ZuF7MJR9cJSjPnYzN4z4lkd8onKC4UsMWiOlzfYGt9XH5/dbbNiQil7yjM
UJE2HMq67bcE95YPATcfTIG/XO/mcpH45zofpPFlD7zqRpFwoa1O5yOTcZwF0v0xG995EkHT3ktg
4XMJC93o6837Kvq6LNervngX0DRdivlIDXvmQXS65HMoQoMiDvYz9f+DBNaGIMNaV5b1gxvamx0f
CsNacXC0e88KGKAZ6aKBhZ9Qs3vouy1NlbXNZnkCCBonJZnD+VgksJa56tmuq8aNKVsxRbuujSjN
57JeIIZB28LPdeH35NBQaFhOHpXjxpt+bQiWwVM/NXqqe4Ckk5oelEP+w21c39a4XbmWVMuyBB4a
V5AjvpzlLzjTu/ym7WvXqxVtuADKMfhl5qbRYxB+YsPwcR7UydDxAEjQhhLEijHahWskRJU8YDnu
kQgk2ZImfBB98MAGZDIcb6uIeK0Ty+JJx+cORdHYo6o+J2z6PIpxx2X4uG0WKwttS8bMgUawKRTe
UfnR94jhmRL7gE1dX4uVvWqXrYnASwGs77xj0qAGNnMZ6tgyhvxzmIdOWt5EFhSktmQMYBxJQqFg
esdi85E00adFblnbijOMbFOuFAj+UUF4p6tpF3D+6ZJsDtKfddp8i4nZsOm1RfD+1w0OcSdbMZnu
rjHISapRYBPRaCM+v3JriCxTBogREkBxVN3xZjwQBOX0Ep0jzg+swiOAmQ9N0j44izlcX/OV7uyK
NVo0DqVakjJT80Szv88YQXLhO9/maXm+eFsJzxvflpALUruEjU/90KECurojXmtAl1L+jkm19WJd
WRm7ci2K53HypQdXJVP/XBQ0fnYSZTZ81Vrrln0PA7CewdygtqKePhAvNi9pbYKX6wvxFyP7xkFu
1yRRU2guu7J5Utw7Qq8dV4YJ2WJGAZNNsBxBWX1KNAiFEIrqdmPS51BQ+DmBov5uMpvJ5BUfEF7G
/vqIJ2RxYlyOnjiP6WfQ5KFMuYXuUiBbfwMSstaFdbQTnlC3oKjo4U1vcjVeYtxJ5Oe9G1f765O5
4oltaZkZNYIgsozqp2GqoTIMTNdXIrsim+Hs6W6JC7oVnFrryfIFNE7BhBGX9ImJ4ScqGOdviBvO
u7ah36dxnr9dH8+KX7OBakqHhQMl6gbjaXeKm/0QIh+QTJEEyRQCJgbFSxv+Z2V1bNBaEIIjtUxT
/ki9pfzECk324zL6u1Ky39cHs3K1s5FrHJig6sJO+TSGpHpK3ND5RsVS+4e2HqPv1IDpsev98MGJ
XRBZXO9zbVSXiX21rUc6IE4WJPyxKY0+cqeqTo3ThLsEevW3bWsbykb7SALmTOgTIpQucDxRlEOJ
HdJP5LbUTYCY//+OgjoIxpUO408NR0CrqEeR6xKANgRbqo1798p+tos+SR/w0W1CpIfrPjlSHp8Q
c0KEvauKvWyjT7cth+UChlAWrnQLrL7mF27/Rf+kZXAfVpsUTSsWY1eLQWymRkRN1k8uQfSDpQ6k
3YqSXXyBlwMM5fv7tpLDTewYWBnLDcxg1vbcaMTK+JOnMhTlQ4rLeF20BetdWxfrWhBpmuCrI/5E
2ezglYq0bBOlpMy7WqT3KNH2tmJ3KzNng92CqUtRI48ToFp69FLOH+n0SSPbBrJUv/KfPJc4W2JN
KyeqLRmTiCpVtC+GMmMQzcRmvhSRevx80y6zwW+q4ZPXV8yUGQ9xn1XCp3kiph+yI+NtVwIb/jZV
deQ1EW/ueFydjBYTroPxVkZ7xWnZCjHNlMQzBUK2zEZPvCdcUkTagrMMNk/7tfm//P7KLTIK+SUk
tUa8TgPvD5AMJvcbdwvcu7JnbQAcj7WHysa0vgPl8fdijA+iRIlEbyDGZO6uL/HaAKwLv+4o5U4T
SyxxWXg/htk40U72YNnc3daBZdhq6uJiTvz6LjLRdy8QMuNV+fl622vzY9k0myY4Eu7Vd8QFb3hk
7kCl/py0yZ0gycb8vE12E6T/4N9wnguCc/aRB+NuZEhbMyYfi7DiGe79U9b1TlYO3VPVzz+An93S
9lvZujYijiytBDddeDHsBcICLh8/CCnjc0qC/65P3srK24C4pJKAwFSqvpvr8fJe6aZM1uLLbY1f
VuyVXfBZCWQDU3w+LtzVCRctCLhgDLe1fpm0V60DoImaw+rv5BQLe5wDZDRb19n49rWpt2yaMkj4
TibBt6PWI8yHoB4AIutIXk5q3IgUrE2+dX4rqEon/YzLSKaVF2V/XwgedtFt82MZNa+9stLJpfUI
BKd5wlmdpctWxf/a/FgWnTS6nBKXwGVQwMQyAHqWXDCUscpRbYlur1j2v5U+Tte0HiAqmSL1eQTL
OKvCTxXAlVW9hRVaWQMb+ObSoh+5U2IcDV/mDDdCnJ1mCzi+Mks2sk3zjpQE/g4jkHrMUIEjUQKC
BElPUMdyfZ3X+rAu5U3tsaXqL7MUgWT5zl2K30k1FTuUbkaH612sTZJlyEo7jNVUoQu+xOFD0VTR
SQIAc7ze/Mo625g2lDAYg/uXcwza+hMjUDiIiy+ChycJEN31LtYmyTJnXYm6S8YaI9AN8AkMjKz7
AsX84LmZi91tfVjmHOjUD3sZtFgIWsS/mjLw1XFqdDju+kagfPm2biy7Jjrq2jgqMZQigt/T6fCS
KM+8C4Ha3XBMa7NlGTc4hUXngNft4JXhnW+GHFplO6/cAmutbSfrxIb8YDEUoFM7qEjfEY3AmJP4
8cYqrDRug9qSJkC2y+eYniSAGh1lvM8qVrKN2V9r/vIcf3XqKBcCSAHB1BAhEMbvnTbrUEV248db
thz0kUJ94DwfhsSAMqM/inJLM2NlTW3AWgHi40JPFPNCAqS4BHH/DNzUu5iybmPbrM3NpetXc+N4
dekDYrkcWqp2S+DmcTFuxFPWmr78/qrpoeFA6fj9cmh8fpgmfZrVluL0ivex+dgbvy+SrluWgy+m
o7M8al3vL0RQ7U2EEkFqM7EDnEa6scGihpE+MC8+qni5ccYtQw1YBCJ8Xy2HqgB2k3xLo63z/e3S
ZXy1ZaSGQHwvUVjMqTqk+yCLMj+P76uM7pwwHzcu1m9vyn+EXMKidbzUHZZDkfbncHTOYCg5+E63
EfB7e2n/kW9JkwKQE6dbLgoTx8kdj4oP96VuMt41G2V/ayOwLFb2EylKLZZDFPnBzmkQ9ZdT4GUt
D9KNRb409W9I+x8RFwWuVqjOpuhCcJ0FrGJ7MtXFXkPTYQ8U8neP1HQjw/e2nf0j60L6riybEHvV
sHkfGQUw+5Z3WFsMy4QDSEQWriOXg4Kw1n6ZivooY6TDSOcU2USLLVK8tSFYxzASMC7z5gU+dPnM
fYhkC76xW9OVhSD/64TAp+ObqL4c8GKh1QM0KYdvbB4ERHMFfabF/EcMgIZEpftc1j7fQPCs7TDL
xgWL4sQtHfTqNgi7s857jgCB2S/eloD12gazTL1PZoi5x2Y+oFIWkVbq7dpOZq0b78cmOJfDTTXE
vm8fQVMV86nkhT6XXrRP2/6pCrYCe28uOpq2jh4SofZeDC6axo4akMyh5RaC6s35R9PWvtVzHamC
T91ZLOzBN+MXtjRFRpLhlhsF2rf269SppAyHpDunwAfUT16qyHAGgZ/cChO/aXjowNq2SrV+M/Vt
d45kdIYmwcuIsjTkO14Az/58w50UXVh7lPaDBxpNV51ZOL4be6TXnDo69eXmjXRtfa0tqru6qhvE
hM9T3yjowSFOoT2+cUy83fi/giBD6zTjLLqzhgZ5VuvxO2K0WwwDb8/+PyIgsqhSKEaOaFyr+ei4
qbibiR7uod8EmExQdftbluAfLZDEiQyhQaLOiVS1yZewpVM+gl/lV8AU0bvrvbzpKvx/FEFK7K5U
BGI4C4e/mzz/gaHyoVHqNFHy4JOtV/laN5Y5Ux1WzJN+cDZdCEI88a0eu3uJPK7XeHQXbjLNvm3b
/+iC1ESXWo/VdPZouqO9yVQjwJG5dXKvNW+Ztg5RidQjxnamGo/OYkYaOEC+HumTmh2uL8ja9rKM
O6xEP4DDT51lrB7cqPnVtOIxBmk99tjn612sjcIy7qiufRJU5XQenPeRK7Pq8sLtt8Lba8ZnWfYI
HkLeRHo6/61bViEYxIEJ2GCQXWncRlCHg996bQu34XlOQTOiA/NZ+5XecBwrM/MPhDqSPcgqWnVW
VHyhov6V9O2x9Iy46WggNoq6aZAF73VBztwrUNBUByVgBJutX56s/9wrfWJDp9taGsa7xD/Tof5U
I0lsUG/ph2zPZXLnIKI9+M35+hZ68+aEri4T+Or5hgvlDFoGQs6V+//QMSibyasu+K4jwB7T4UPB
2i8C9n1bd5ft8Kq7EQQBEnRP/nkw9XmuoZ/rq8e41+/APJH/HZk3HDRI1693t7bLLDMHUDDtF1NI
3BAkxlfGTHxYdCi32KvWtpll4z0yhUBBE3nuefx7FOlv0iDswBK+dUatdWBZeKA7X7WdBz+1oOyl
AK1IX7Y5DpMtQvoVf55YRt57YSmlW6lz7/UvkKa/r5bmKJhHs1bq+5imGzHvlX5sPLUDTJlvFGZK
APXs03jfIJQb1+F9GMb/H92sLLitEkJbp4gJActp3cGb94Mr82petjziymrYsGpWGAMy51HALhFZ
n3TRZmCNYofFA7fcTTvW1gUJjOMH0zjKc8W7n6bt+x0k0YrseuMrR5KNpZ6j0DeCt8OZIRlH4MvT
cfwog+albm/KbfjEhlAX9dx7YyjE2UkXcFt5TffgNuwm3Dxat+y5qMOiB7RhOJMh/C/UPeMfhkXM
/P31+VnbpJY5FyhGB1h+aM/CpHeXC/Og+CGqMU+JfAz8abpxHSyrjuq2mSu19Gcw6C9TVoNS8jtf
hipClrdKPuk6LT9dH9GaPVjmrT0QgAWlWM5mhrwaWGcTKD+WN96ibOT0DNRWMdetOEeOP+YsWtzP
btAEWQf91p/XB7BicjZ+GkBsHaZt1Z49vxpyKAyB1Z7UBSDOdAsQsmIVNnY6XKBi4Ydde0a4GA94
/ZPF4S5Ow8PlpXTbKC5dvzr2yhm3Mxy0zXnEfbAS6h4QpMchDm88h2zYdBUvY9BWRXP2l4blcTuA
Lc2Uck+Vvqny2cez/X+HQI0joX+EWZLUed8rDRg+FY8s4HqHxM2X6/O0thSWfbMhcjVJZHt2CejS
ppRKoHNpseco0NyRAXqEt1mgDaQGRpvichvX58IVX/xkuCvc4ePlHtL1YutoXbG9yLJyRaiM2gj5
0Yj3Y+b5SbMLBmcLCrw2VZZlBzX0XAFmY2c43OeKdqcyXL66UbCX1ZbI5Irt2djpSC6p1lB2OkOR
2f8KVlOWp6Da/YVaNrG7vuBrXVhJG6ijVDqKSXkOY/9h9Cae41adOQn+cr2DlUWwEdMjpwZ0kUt5
nlz/vk3Nj4pPn683nQR/by9vXNRtlY+w7KDVphyzn/i8sGrn+N4cflQp6JeH3RgmcQVlpxYQ7SZv
Qz/tQAEsxjKYII/eyJhkiAxAcjlTSgS0zMCb3fcqp4DClvN+UoWgcyagAl8cnSYYY28nhojQcxTW
Hdai0XPk/ZxnnCW/XT+sHPrc0lE6/Y5JPUUvkdSN+j4LNiK1NMulLn4RDvKde9WPEx2z0kdA6x6i
pAlDAtyEksqcQVFrciEMN3v7XhB+P6oobPChCqK1n4kztKrLfMcPUZTBh2AibjYN8wVuHHtxWuBS
lHgXUdgKOVbzvmfUaf0MhIpt8lgk0dx/8QcPIkHc66p8dFz2u2oWMU45j5PajwHPl453BA1w4bin
JvI7+lzhk7oF4EbR8l/dWBMCOdUwMUv3rl1U5Du5l+ra4fuk7iVbMm8AMvo9XmfF1GUN0tchZHCg
DxBUGW/CEN8RN7x9gXi8g5to5CwsfhmXYDThh7r3ITGRywjk9d4uKhJvNplHQdX+w+971r2TU906
MuckuFS0kslb4i+t8Xlg8mrhJv6o03ai391QxKrd134DGHBe1p1wg71hNG30LgglV03mpYO5FM2N
g/GKLO28BcirkYxldCzBPY+EblVWikfIi6SEkyxslzD6KSjqF5rsEo1sQHeNMdXLvQ9ioA5nbhSU
/kPZL85TmkxplRHA+YusAwVNelYgdAnvUh24wZ9BJ2X1K9XJ3NUHWflC8yyBIjf18wW8DMuvyjcu
+wwWNFb0DybxxxgQc/wnlEAOkRm1uufGD4L+AIksCgGRmZfJXGfzlP6Ku97M0Pce+3GsDiKcS9Jl
aeDjET4HZjE0q7Cb3O8tJC5TkddBEtLfsRuwke5pmPLoneNxUtcPbsjD8Ifj0N6rDs4g/eK7bJcy
9rPO03P5sVjwKZ8lqRb9DHpgIZ50FAhdHjrToU7vogNqWE6SBamBbHSaudsbRN+8ZyBLS8b3LbCT
UQPcrOhUv4shTmA+xuEiyjLzZGjmnzMIcjv2CEc0pI9zGEfFtOtQ/dt7kBuIY0Q5aS/bsM5iwSBd
uvfBOTEtj6mAkNTPgUeocMnbRCTLo5RJEn6H3CJd7ht30dCYquToBy+p5/AkOUDRIlr+jHMbDafA
VX087SYxlMMn1LD7yTeItpQmeJCRG5UxSkW7NkAOepbFEwmKWD772FbeaQFHnnkXaemYoxrDsn+o
qtkxw8FxZ799XMZ5ZJ/VSGbnS1GAJbrLOsTrshDYMugQVaMi472kYdxUu8QLdfBFzMmgX+IudApQ
IxDdFh/TcPa7n5MTU55mEEnwxZ0oUoKno0QhRw8p2s4bAyDKZKned2mSMpRV1L6EDYAqEOqgWVqT
vtk3w1zx3xVqfBqI+ijR9h9bMgzeRUla8kMd9oP8MZW9nh8gs4I/dgHV83TfcO7538DWl7IzooHa
2dUQNknpwTNmid4bb2TB59Rbmum+gh8EWTlw8K77w3A+IWucgANKtzB/gLsQcJpQgYvS66KfEOBy
PE99RA3Ywqt89r0RN00uDDRNpwDssG0OpVNYZiDAETv+ohWtm4tk1EQTN6PjNKiHkM1KUgADjOv8
CuuiN5877hfRl96kTrLrxsJl+FzOPsZdB5ToUspFvB914N13fahSqNmyoKcN6LxAl/l5qvlI3g+g
4RE8Myjuc36hyN3rof4U1KmJEHFSPvvu1Vw4z8WcUvAP1Eh4GpWzupp8aE072EPvnQiQVCeD06zS
P35T1f4HWsauppkDtV1xn8SDEv+Ruq/F17jH5/2Bio+av5MepxPZNz3lyz4eHDAizyH88ZxLkMH1
X41fsf6gvLANprzQWvfniaMSUGRJ6QAqkXmoxBbv4W4Uf4dIX7l8cBPtNyWqEed2+kNZz/BGDxpU
/xxN1wloqmBhtQNoeV81/Y8oMWZ+RikunHs2QTIvxlaZac12Xlt68r7TIMMvsnIxMvrdgqJbjXlY
lnp8pjQK6iNK70j6Ti3Uab76bPLKd71ulc41qafE5IwhOvvRAYx2efBF05TfQIuS9i8ec8L0LlxG
OnqZWYpIB4fOWZroPZFu4tXZZArOiwdcUhh7XmSbuMGO+6yDRQRRELmoWcF7Cxo0DIcThAEqkRie
IV5zqZOOfZTMiCPF6azkHV6AqDb+XFSgk+JPMyyFVo+6hDDP9AAy1gvpOpGypThpUhoyfd87KiXt
AZhmqVUGFdSh+5bOneu8g7fEWHK3VsL51TQtQeFZLNqQZ4Vfdc1xATetBHirZNL7Dfv1ZZRVxDEk
W3Bv+eaVTSzuMf1pKHPaERUlh3lI0uULj4E3mjOc8wHOnTIs2ZQ7RRvAcwZeGOwUAeLsmCwyYbu2
R6VxfJ+KETG3vIp7l7lZlwIYeF/FQex8HQDBuuTp6jD4MM+4ux6mboh8caw8d4w/TBrSJ03WubjI
LhmqAZfpOIW8Dw/w9eX8PW1E6edpxEZm7uuKMjw0gz6Bp98V4YVBNa1GkpwLfzKjynrQGE2gQunK
eGqyJqIxrH0GMm6KgOkMUqky7TuBEvcD3pe1wG1okv3jBBBpuGSSJuPoH7CY8/C+LBEq+VlGYIlJ
Mr80NRi8HZR47mIeAqC9h8Dy0BzDuGjlz2kiKpD7rnWXBgWmDvfcA2Xu8i0piPlBMFCvzMrZm4za
NX4cEXJQ+OcqytvYLYMz0OmeaI6lM1bREXqwqnksZE3LZwovIFwkN6d5Bgv9wIR8rFhBpy53/JpK
yMj4cOjJPFCDLJzjVGLXumIWL4H0JyDs06Fz79ywjO49pDPTNGuTKjC4ew6yHevM4OrYLHkxFWAk
yKfKmJieTIVywzKPfDV478BERqIjjpUw3eHSORX+DgjloXjvVWIKnnmKiyrfpZP8P4quZDlSHAp+
EREIie3KUpuXsttu29MXwna7ASGE0IKAr5+sy1ymo9uuAilfZr7MgX3nvNH9cytQCbUVHcs8qu/m
MH33a9QnL9LO3f4f3ZE8j4YwxdOVVbZtOKxgWea2vUP0ZCKnh50QJj/TdMbOQTGxYM5ckbYL2keK
xStiH9Y2NJelXy1e0xHS8xKUIgpwtBQAJrhI66aNeSTr0KVh+7PoPJ5fx27g7IRWJ6yunyOekmw7
SCuQ43ywPOXBV7vk49YeWjZsjUf33sybhwDgQf6YTUXKFPOAPselimKEWEZl3gdTBskzCbBRbNyt
vguftE/gGo7cGD9IIDL7N10kEHGRLogODk/7Eo/dv3HvpJFAsSSEUZ1w1LWs9yJdW1qrjCrDqhTH
1OqPMcrHULswNibDYW6TxIfxefV9JB8FjL3Br0h2vXjf+EpgQ5EI4U+Sat0GJ9FehAN3ne/DEK2g
z8Es9rsuNJlCtZTG9/lrcXs23reWYzWiwsKSosMZhS6WjsewQwqCunRtrtSXZhHGwYr7nCDZMs9k
6vRF4z/DUmqJb2Y6CR5RtgMSJDZa6iBsO5UcRS+dUzXgjFELpgIX6+EY40IRy69sS3SU1zl1bDht
+casvEDiVd1eypbknTs0zfYZICSoTNQgsfEMeB0vz5m0nNkisrf6PsRtI+nHVYT2GGTAeqCzoi/3
GxDqK743oTGFhZumGw77kKHf9TC4HuigsNLvjQACWhL4gYCSdPd3j7UyeAjduOXvESDg+BbdEvjC
E7AH9UvdLf0yD4X1gu3wXnYpgoDOmW4xtp0H5GYrcnCxoanCKkhg5+UZ6Vt0Z+AQhTRTgd9n6Vkh
aUxXXsRBbLI7CfCxdPhWUFLwlEpv4vedKIWvM0xn/9PxNhIbxrdcxYcNbF4CEDjgVf021qf9Z4eG
mC4rEt5ripeZeJXNJfJ9+uxbofiPPmfdDghXoV8liN9Ii470J+7Qp3pVXdjSD4fqg/HXYFwThXCZ
+AyDWb/rOBtgtoa4mBQovRMB4EXm8ywqHPreo7SyTT8IBGFLbXxboYk9g/IYL5MdC7sGi3kUyUoE
YlnElIzPWBhkQQf71YKmxSpacfPJGs4ph2Fq63ETRZVAcFV2bGKTIulfNGG656WTbks+FpwM+39i
tsq9LwidRrWgWUcZ/ubdkGNVFG1WIIKRbuNb3Onbsrnhrk3Fzv7R0LF+Kna8/dNcriNBb3u9pAhf
GQrU8TSKPVF4DHOP3Pax24ZiSuB5xYe5TvmgyqRvp/UvS/og7E47WoBxO015HIZpgd8dvZ4FfPwx
J7irsPLwPdvGkGdimzaAWx1ncsUEUkqKkUctGpFRj7zOusrRArvKYsSiddzWgG/9/u33Hq1QZYJR
ZLpDVmXf6O8o1x3KVdENLbewlGu/Yu7a+qFnsrDgDub8sYO4ZS6K4UnDspxLevIakm00qJwZ00Rg
mgagG/8GyBmKUEqjl03EpUYKEM+ACyadvXJcHVyVqsNDcmMhvMmOMpvxWPFu6uP/Qq+n6GknAtMB
hc/crUWaL8I+SiZ19Og0dkYsEtlQlPLQddsWVluMZWE4NGMRq7t8RdyCQhJQDz4YOIpS/j2nBk/i
bYFQblc+OwFg57CcFfzBSDRlKI5rtUPZr2/Y/j4sGQqZi1HNXMLS67k17xFDmqQrmG8zDGFiTgRC
yaaQ8OBPNgaJ+4MmqGCKHntih+AxQC0ZKh4QVhHOEuVqK6VtXCyh/+16R9IXrFZxvxQKvXv7M55O
j/OdIxKCqSLjGbiEOxWhpYkdZDKOQVB47ZOfJhgkZgJMNnYrNRY9ESARgQmiGLd8YGRe0m1fVwFz
I9kGD/g2qsxVqMHL7J1IrZhNLd3s0BzV6Kj3cblN3ZTx+3FcMmSUoUXNtlM9NZjKbm3nu+2X0oOC
ofGRxiFepoLgJSN/kyBIuS3Vls7BMeHLtP2GydcB4gA4Yi1m29r+ZcxidA4jn6dxQMze+5z+bVvs
fH30eFj6n2YS07YCuM9GX7nBcfM7927fX2HWblCX1JmdpHdjxKzBIBOQKfmFUnkZYtfUdJ3ASE9c
i4mqpdO8vWcr3oOHxMoQr9WKJ0v/Qjgqa2W5qjmx97YNVHtMg2akY2G4a/pT3ELgvIp9DlbUoIYZ
Xt6STjDNkwIDyDg8WoaIH9SwISJ8u5fERhHCx0EDHKmeGs2Rucyj5IV13d5cqcVR2VXo30WFQSHQ
0YgA3p0kVs3vU4uE270kaMRe6BHWYjQIRjJcEVGF7p1l+uUxWzT6Yu26gKsVTapF4eJ1ny57gqLd
uGiJR+R9kZChAUZN4eZIgLl2k5lDRJDEhx1SFW4ziiAgXoUfU4xE7R3hzJI2XSFz1jUoRWwwmlKw
/0B3LyYdpbBoOt6n8YuEKseKDif4kHSxBixicXk7Y7QreDvg6ccPBWpuKtmNMWJFm5s5esM7qAfY
gBsbIHJ4TqdtTkoN7Ao1Y0V883UCXuiRcULWMG0xZ/UBQslnQM3he8M5vl8mOQ/82iWMYL1/Edi9
xhfnGLBho/P5kLkoJk/ZDWSjdi9zsvuAvbmZsmuYN1tiaxWofg2Omox5v12QStzxqLY6tvF4iODw
T9Yjc9RtIJAwfI4TskCbJZHnkSCppsQf734DSuNyKmc1dXNW+3XilBxTjB0xP+1YQYUDaMwcYmqr
dXUEc27XEoVeRmBIZ18l3vJQvoVqzXJcVTEo1PnMFRi69hRgHW3VLxaD4ZNdsaBxTfDedFNJkbrF
WZWYcOk+Jw3CMPnF8mmVmA/THi1QSZu5BmpKx93ZLDBI1p5ug8DOxdRFNSwsPEGHc4vvZSzkNCvo
aoyb4D+EPUSHLDEvPgrXpuR0EPQv1tq9M0WvO+DHIlVYZ5LnpdOYkHHK20k8Idoo6T9nuQh1SfAQ
NXPZoOgDLxqypGer8XtJ0IyHiWCp8j+vgWnwz2M1GyxlFrUkePFL2y0JZG9rhCpgr+D0gLtPNurk
QgyUzSsWI9fpFYuQdviGyoj4LhDus7X/BjtE+EEEEm1fZxGH5i6NcfPlNXQreBTrcRqi9THCzYu3
K8+tZejqwp0mtrqh4Urbw4RRju9lPjnSfgofxBk+jmlPen3GD4xTtETl1hZdOENdQR0zLqMXv+Vw
hJSricF30Sbq8PJh+S79ChEOgDYw7JhJ9huw1iOIZqKG6kMGZi+Bfjbv01ENwU7BvSHwEvWZAgMQ
RqfIAruMmCrmqxU9i3EYkpS1B1ANENxKfDkMBV5JuOa/QgzO/Xc04uD8NQd23GyRYiLoHliw0eRN
ySZv/84DWnDgjRHOLwiBAz2SP4NwCZZ3PKxyewGCptnDGph9ul8dXz+HBRd5U8x82fN6c6D3EKJD
eB4+tEAo4aml6bZ8iiHG/RNhv7qpcj7kqsL+/sxRzbt1DLH4mE+WtlxBo4gnqGJ9tr63MSYcZGwJ
tTaP07pFa52wMQ0xtmVStFgsm5JN/3O6T0Ac532ffIa7Rk5ThEPEbeWtajjxlyZKeQ+VcOE2u+Dm
Jy+jtG1aGRB/WzFrYGB0jWN3rabIdg0OJHRhWgYSw+R9g3XC+YJn1h3oTnp8LO2NCu/YltwYUa1R
coSRA8HVIPJNQSIybSV+4REMOao0eZ3nwf7RNHL4g6wHfFGDm1lwN8w0T3DRR4EJC6FoNhQi1wZs
GEqszxvT6dVjdryjDOEQWOXCLMEaJy/tyFJWRLG2fxK/Zr+bfYzeMZsn33G4b1uVh8ty0sJEh8jd
yuP4ROQxEaoZyxVHvT0iKTwN8Yl23Rt4/O1lHON5K5tZR390vCGMKHbuHkkOmYH2vLKh0M1KdQlN
yR0IgMiho6N63Bs10Nrz2P/wPWb5iwDYTn7RBijwvMyKcFDik1lq2SpuKhU36tMiQfyc040C+zYD
8hF9u+doSlsm+QVOJ7bfnXA36VODAT6APlSqGvCygILI/Twd0SCZ6+O+dWRHW17Q0ardJspOkSV4
3nLXdOEFr50DnI0pj6rGzvJDxFvYHqd9QHiHTCZWcNTE6yra2u1br+F2oSwBFtgXgcp66d18zQkC
tYugneK3qTfJlwysIHjzDeNlizskrd3A+o9YhNkEfqXFqr0lczY+zqHLg4qadngaNmOWcmXxQB9y
reKXEJW0exGir16egFHoQ6Pb6IuTDEdet4zIezB4gYs+zSIwXXGwx+kJRcxSnjQoo7nGi5iQKt/2
+BEFbyZ5jBesP5bxKOIVsoyWL0puvC+QRcdlQWFNvQTccrDWAtAPsGOdfrt1xNcJonVEk1K/8vgM
XrvhpUCKKFrgkGc5l8S5NqjTqHX/2D45ffUIrFVlp5G3gzlkY5XONoO6TkQ5vhOV2r3aRwLNz2KY
GUoEac3dfULylR4tBfA+5vFgVvAy6R5UDElwKyswEHcwD4b7CqVi2br4DnSlg0KUheQF8Bb3mcLn
BYTZ9Xt0Yje2o5YY4R9NHAdhhcZdCeUG8UWuWMOF76c1APVXNpHHdw9fACy5IPbNJ3pmwam0/RKJ
AwTG2JwXdBr/Ax+X88vCQ21Oup0xScmU8/WhDW4fFVgLPSCbVLITgjOaoUzTJb1SFvNfw9qO7hCN
HE9til6kBCdegqawBciUFcKzRZeb3IK1wiGAP4NtDzH9mHTrXjOWmLlCTaqm2DTEGlaZ076PD9zH
61bOQd6yS4Zogntm8KCcOiCc+dkwHT8K9NklB7+n+fPodAd1JBkB7/Pe/Uc47O1lPPv+Tt1a6Y7C
4+a/7KtLbpd4bFRtcWPnJQsjJ8tmR95tIQabksdMbjvYVovpADc0aZY3n09diOlh8jE4NzHP4C7U
zp/ZiO3tAlWQ0WMHyey8rXTT1ZwP3U3nCsgfcLm6OyVJZkjNhnnt8eHhlisQhUBfydLQ11Z103Lv
O8tWdMQQPR8JNNdX2J3lNUu6OHlqqcerreC34LXFFIh/fEZgyVEJVMPKdk/2ayMEfm9gJvMa+RX1
2lplDXl3Y05+UMCdfK19gsAIUBldxK8263VTg/How7IHziclm0fKSjlj/+2ODNL2FzCZvvnPaSSi
FbsC8H81jA7/hFtSVcl0jx1SWDTD1WSTWCHRbDEdDFI8Enjl/R6y15h1UE8R8R7aNx+kHpemgjNu
uHCVbhD1WadICV+e7Spr204UUQqps8JvGW4/Cj3V+x2gSDQ/oc8OIYZcm9s+GwhsxN25dvxsVhzO
R5AlmqB1BYp4odDgud0nK01tOeLOTpEAq0AX5e3coOMRaG875RSsWaFpB9EDfeTx40hxnmMAvx38
uB3j8SRGtrpzGw6bqprb4VUbrOf/UXs2/NcD5em/g0L+zAlhw+F1X2f8WNG0Nnuxzxm9ErsMqOWF
j+GeMWDMyCwmOQCC8o916tx1YuvyQWwmMUPnwQRovqyUHROsDv2MZkhd6fRieYGEKDgUWhiVS43k
wwvptwAlLwbTBYp+qLmwGDLWwaJs668lEcNifBwluzzOmsQrgGCzkIsdW/FXwMD0TICKWBHOOSEH
k0HYvYvgQjq3mMbl9zRDWsdcHUd3hnvzazOgMbHFtucJcvn6PPxibon0B0OvgTjAdJcBpMyCPiDe
znYHiQsoqPRgZ1FDYMU1GNoBNzdAGxw60A/Wb/QYY1yZcORjTrI6GP8O0mfj33HsqamHUW4lafL4
eTDjSIugHyf5y5NBJ8fB+4Q/NDMU8mMAqaI7rU43yWlOMLmW0R5uaSlsaK9hqIf5FHXwG6CxBJ/c
w8ajdDqN1O3srBuDv1KnecQrhORE4T0NFp7iaWlhFjAuFWPlWrR93zcDYAtSbIOh5/UQg+w/Ao8k
fdlGMTpogl6ap2zwwzfB/JZdtrUxtOwnOFeA+rdufUCQDUhUmBwSHJUNyfOrAQwXr8uY9dguSPOO
j/7Yb7vLdcmiON2PDq65+Ssiaa6O4JHJ/mdaOR4es+VqK5TOzH2PewhZblo3f3roFdcQTAOKW3eH
62JBiuVcY5m645gn5xybN7yHSmdL0nbNBpFGznLAuYw9y+mf7aPJ5kfnhdMfWdYNRn1sjiGW8LrG
WCHw91aEoeJwXucYhuiP7jJsrXZQBhBaJVBdtvnap9OYIv6nZzN1KKXdgn69+klI8tjHJCOlm2EV
+itcTtIHDNoDAH2WgdhOtgDlc6gKN4sq4nAMuivsI0GORRiwZyUfJAb1DKg6rYBoRFTZ9WZ5x9Tb
vqmo0WvlRQ7+Lskbhiu9JR2I4IhQeZfQDo6CsBsCVkVzZvQp33X+hJyCPT02y24eIzzzXR2vagNz
2YYBKx20ERCMDjXbBeR+7FJCAo7H0iyJcSci0mF6kvC72yKj+fSGcX+9pjuZ/+IuYB9hjtTm51El
mM+FtQruXLlRdV0QKejgaiGxxfOClMZi4kMX1Hq0KRD9stq3AUgWGRBow0jQcSazAD2jVLBbh1fU
Vi1q4S7TDVHfdTu0q1KksXoB4mqaeox0On44m1lcpVmTvMD9Ej2ZKRC0FlOaRmijUH0+dwcCYQ/3
r+HynkMuXnGadSa8OhkN44vZ++kMq4QYr6NJdX/J5wbMh4/Hxp9g4ySyNNg3WGgJ14JbapLpyBSI
JoZzBtgm2iuYRfBWjCMo8QoQVQBapQnlNU+SVjzYPoNRZFlCXIWq7RENa1oaTcWNURrOqkVxeSHw
lfGaWeT5VpohCatuJSfylFD4U+52zvUL+Mvs38ZFfj8soUDHytqH4RMf0uQdK/hqeMsgUP1wZEQ9
LKpD5/yMtzh8CAhiNk2h8IuAAGgi87pDbcjga9rofi9HjWM1bVZljiMCGhwYht5nH0Jptv+RaYPK
yBKPeSvT0kem3etI2/Y6ot+2n2rfB6O8Ir6ct1WeqiA9R6F14geT5JJft5BagApvccZBP2buBZ6G
TrzZNIXVQ8KxgzDnrY8jrNL2+ZsMx1w9QPld/3Q6WPaDCZJ2/a024oevIR9FCHJ6TgPYwpBMlxFT
hmOUvWmFqlpRZhEhn4nn8gr05+0RjBXq+KJkTYO0GvdmXqDg5qzfrys03wSpSM5B3Fx95+nJI85r
OmOkQcfFztKuP5iBztG5CamnxxXFP6gHhhrTHWeRAfxF3iS0UFPWcxAMUNlr5kPdVgJU9m/XkjY9
Q4SlbYWgtuUjmZf0GydSBICrs8DWRuOHK8NA2TO8BiMamGJZG8yrTY0pROXnYEVb57GDGcZM5eIy
Dg8cbB9ifjQqdXuF8Hjt7rMZIUJ9oYHC+nvp2pnXSgetrmO0vNknD9q6/RwxOAbXoOlvrOEEGupl
Xuf1Loi8euxhyvrEsleYlZP38FsvhlkLWnpf6GWjzW7PQrg9fcBthf+buBQP0g5E+MDWbbwOKt2b
2o2Nfg7ZkF+iNRuzivKQ0JLJhm9PTDfT7x2fSl961XaVogb8cQCc90UBmk9kh5n/s8dTOZ1WTNSi
RpS5/hwzz15hDNH3sNXm/3LS2leExybPCt6Zl1GMMoDVS4cfCQf2BXM77H8x3UFdwFTXPXmhkieG
UfxfI7hswYGP6m3r+zz74Zi66XGWcUpKyIoYxEE3t3+93EBDOoVsEiV16m8kunzcoT//hcsWoA0t
Jb6ahhATxgK/zjkDpDi0M5wMJ3SF7xAsVpNMIT34aJ3ma8ozs1DQwHmanrKe+ZpApF1LCDvzhINl
h3AVAnlh4trEcECKknmzGdve2xzv283P21ZWLJAIFLfmiOIuPiB6ffa+ytk6PGfb3DzjSA3ulqTh
3wIrSmdmV7Cs1rdhA38wVL0Nev9ZhUBllQgNpxc7Gb1cWpc6flr3AV6SHt06Tk3+NwhrVltCJwae
2bnw3fU4MDu+pt92YZocsL2NqWXYKcA1YGK8n0JGZVgSkIh5xUIFi0YLOz10kKUFCoDOwt4wbt3I
YIZ2w7rJaZuUeOIyuF+6VdUUSYmQgsGJPMZ9r5e6BfhDFlMqpvigqXT8Mi62v+8M0kEPbSBQDgoG
Fgx/p/et2lXUbvWQ9EML8T7Z4xM4q+kNHkIKdtu7MURM5uD3I3FS3yt/w4DgHGHHExnGJRKgObvM
RIK8lQlpjXFtm7R7MvnSLiV+sC4swhAOaKZ8+3cAnAqOQNZivp8SGflqY6ugFexp/Qu0bH6NVCa7
R4jI6DjU/UybA4xRSG1dU+WmkxsABNudNCD2Z2CZLLfdq07x4EVNvj2O/hbnCDo9PUUqhG285R19
FvGyXBCXTF4jQyJfdyaAlgC3SoiJy+ixpJR1Q0GNE/f5iNi1wpm25Sewn214Zmnix1Kgye83TsYU
OvzOgUNBSkmQxyv/xNcMNjsNEbwarg5AQ00pHjoZSPR+3/jLis5+9SVkgpyUYy/jBxtGaYF9+PWE
rxTsF0pYrtyDQliCNsUkASKAFePe6+AmlKYeQy5GyFvBB3A7xOujgy8E99YcSFK1O/XDK0IhxF+Z
6u55CGdWRxLEdzmvOX7faUD+2joGurKa+98YFqQum36HJBoMfPgHdGyys4XTTVdKR/y45mP604dZ
Jk5o3DU1XuEG4wdyP03VjKhWq3NBjCoi3JjA/xFCSMkI5a0KxdieTcNwsIYZTqHL0HiaXUAWxg8m
GofvIMlnA0UqxAkDtjOwRTP0+8PYpYspNpN0SwUaEd8O1Xt+n8WUHsd83eq444DJnW+TrmC5UY9D
m0JfS3v37qjG4CDj4NfapOHr5pPh0ncyf2MEPBMANtvqtGm0L/2m6a9+GAAVlYShD26vJHtEukz0
NTYijf4MvNmC9jByMuSntqVL8OxaOFTLcUBCOaZ2sK2H2HgYIJOx71Hvijt3OYJ8wchlqEJRTAJB
ea5whBF3D2MY7DRxn+lPYgawgphqaTlPM7S83mWJuFtknkKhlen0xzeUnmPIgx3uR7iUimjCG2Bg
KqGVh8/ibuSxgqNmjPt7kO/q290i7JtApv/tHHILmFfVjYeNxJCxkkw0GSqkQRQdUQExfCDjMc7K
IVTDbw1O4RaPBCG6MGhFYi8gouM7Fad9WrIA7wkygjh+CTlCojv0DVww57DF0IjJL6X7Pxxuiv/a
YhkmFWsy7u8hMI36uMBZWegEWZtHGK1df242bZYHE3QthS+YYOuSEeZ/KAKCLtu82j/ZYLb3bl6x
dYNnPWoOLF+Gf7J3PikC3bsXs0VTeugW3ud4OoL2WQzpvJww1JmoQrKBoydnhEcuSiPcVCmQYQ5u
c/S+Iv5szQ8ZWEk4DNFaXKQOJ0UDsvgrx2c0VGLbPTIQRniliODjY7aY8cU1LP2gCyJ0ixYQW5Rw
hMf64JTHR4uGmVyWIJrov2wBFw6eIdm+861173248m/ksEQzbFMSQ4Fqm+UyNnyRB2UNWVEjIm6e
oR4m60cYLGhJ0nhOTy3Wq5+ZDxID3BqBXFYOQTULPqu7Jcvlu6YmzaeCbqFdvju8GNshnYIkPd2s
EXdrCh1pavCDB8gJhadXtLB/p7dIa8/9cHG0yeEXT6PnZkqjOzWhV4siE6dmDCq8l3CsOnb7oSE2
h7ZkC0aOvl8jOHrhAMU0zlHRmXNcm0HfHaF2pIDma8cZcn/hUEjmOfZPTb7LL2sH0HdB7tgC2YXZ
PxTeNnZU6LPBPCTGpF6CNK6zff+3x55A5UR/Ynq+MVuiwu50cMZ4DBu/0x6XI+S76BGu/eQP/Msq
PWgIAi9LsEZ/8AywaxzO3ZuJ4maBrcCAkwSihWMIp7B9NyTUH5ENN1kJiP2VTQWYGArbISo6h6Ze
cgL3jQ6xL1MmphMwSvuB/Jk6rt2jajA1grZBUX2ZR7uvM4V/GuRuQr+GXW0ve4qjFccpvsktJstH
AEvlEdz5CuUy2u5RI6PueBzfxoORTZ/TarufAVEPf7QF31iQBEJ3sfWTdqWYA4LYUCiwhw4GnN/I
n3f6EIWR2k4wqbL/sCEyINQP9hULiFgBwyHVBlR3L6tx5gTNoIOLCT63LcaVN7b2K1oZjKBbuDW6
dNG4P2NA0ncGRPBdvN2OfOzHVgs0U9i8sqlqhQUXvsyz+TVspL+Dk0dnZWBmMdXY1gYcTHIsWCwR
dE4ZK6SewjbWld4hPHlWpq3xKfeqlNpqPKHTxP6FVMVJhdkmBztNYnUiMqK6jhzWJwvP1vgjXrvk
xyPM49VEq/sPWxf9483C4YuRyvngQZmtkCIj8ikIHJ7Ijc2fJpGqsiE7jq55iE+jgplhFboBrnCA
fIJv9BLz3LzhYN4pIorT5tiClDhDwPfQeeGW2mDS7MmbpzCqVE3gOK6qdEOYRIaz9sfAMmYLY2d4
tRYVgkOX7CYTwLWlxoJ1cvpiS5i4h9Q24hGbLA3O+SDRP0gN6eUXbChGFzvc+7xs8K89bI1p6kDw
4OCGjFRzliB0Hqbb/IjdC7AM/WTYa96PIDUb7BPowsAUU2syTtBmABuashnwt6/bjB0NtQ1ADYoq
d78ghVEW8d7ppSQjQqzLAbcdZPa0t68gePlnQmCTh6wFbt7mobw4NYNKwPn3OGSI3A3kjqPfthsI
QQ7NqFZC2N99NEx3XS+bpxyWiNcApjc8eKEaDw7exWsgBSSawPKTV5FBhEWSfM35ja5ukhUuJLms
9z2NcNxt3WBPWYZtBqSDryncNNiGOeGV9fSudZr8hBKzRqFx7si6oxEISQvfOVpHNXhSkgwoEtt8
dgZ4NWOd4LUzxRDEy18W7PBAJDMy4bNAu//83JKo3BxuUILxGvfPIupwyhhSke16ilE9F4AXbAdS
Io4hqhdg8O84tcFPjguLoieOD1kpQfP5EitLUOpCJO/pYhlmOFqwV2V+c8H6uA58JNB6nwTtD6SU
9h/rRfirazBwP2IqwSuVzQtOhS7BQIooTv+F+5QcFzqzD9zvjJ9n/Ga/YQXkH3OzDc8IhFfB0Yg1
+RIZ5li0+4agNPMx+15HrNEc1tjxL+s3hNBB6HogU9h3hz5YwXOvOxYmqzZe6bn3OHeKHMdSuW9+
OmkXhVdEcztdpuM6nwysaQIbslMbViIDhj4bRF5eplVkdyE8LL+7GOtwbh57jQ3LteugdYvwYzGw
eCjqo9r40d3RcJt+wzcj/uuGeHkS5n+Ozm05TmSJol9EBNeieO17t6TWXbL8QlhjGYpbAQUU8PVn
9XmamBjbI3dDVebOtXe2yI34rE7wGrf9UcxnADZHjUmrJGKmH4fkPvUCmR41k+sOort2waaky2ea
A4fWtDtl2mzBhI3P+z4wtgkb2mUylUNvl5d5sptHi26QTppnz3KMDnIsHhjtOd+qt+aGlw/+Awe7
3HVR0J1N7aze1s5D+U/7efZ3qGW19wXlOP0YirHlpkBiiM0pgV48INQ6F2QpWBfm445PikLTffVr
hi5YZ26Y7NckMcDIS4ryrQnAkWcfCxSHF0rnG2X2YIBCEuCKNS2kvGQl1RLjs3HcZWJY/xJkBhgl
Vh1u2W4sPidP0A3zwdmHys3jRzdtgOAYhiCzBFQP5SYaY10cnQ7O8G6IGZGCzDMt9B0WnGJkGgYS
GYJIPHd13QW4O/DkuENgw1MVdqamalB9Mx8GzTuLKzOy0aWb9Pq8BoH/HKCDHMijjvL90sCjbxbK
tJuXQheopwQ53dNgZP2vrhsCNgixwdX7NBSUKT9hzPTFYe8q8X+JP7xRs873cqEjx76HahXQXlUH
FQcOSknD5xuuk32PUKQBb7B7DdsqdbzvcElYjJkL56v7v9UliBUP5ujSdTB78arsnXsq+VBqwWXD
cEw7cb6NyuIGHnHuBsMDPBXaIwz7qHBXGSn3scmUfANbzs3TahmbzwQpzZAwqrMt1V9cqrbfdnXH
1xZPdnry87R+zZEdn+Pa1bu6TvRLRZTnFtdFpk/0/ROB/DL6dst28u6iOBzy9xmjxTvyeCz29drR
U49OEvln4sY9PH+IZnqmBsjS3LuEahjEmWN5wtVoW7bAuxsMs968bspFxy+4A6vgMVq5fOp9b8t5
50FWsSY378ZnkQHbEu1SPM793D5geODCS4GiudxyqfdIYEH/DL8QlwEWgzJN7r3VOumeaFntFY+U
uVRQxWpplJMUYXPbILclG83nX20NbJa3S8fKH491Ga4K2+Zoy6Mz0QieRiYTPnPVArqi057Jtg4V
XbFds7UeDkBmGotP1yR74RedyxvvuWcViuaZHx+FeVjBtzd54/IDpD67LWITyl/R6tFAa1Mx/p/6
OJecyW76O9EOLWY9r1fTOObiDIn9LnoF4UMy6UKsECyGIkeDXwJo7MfqWbYBt7k7t+MjZrJlRAgh
h+3YJjiJNl4c4NYGLxA/We4yoYh03t+JSf6fJcEQtY2akT8cRmJKdn1AhsCmd3mS9wmetQ4kpEwl
ozm/AT6k2W43QbUoGD3QinfMhhVKNPWlZvjLp3cnvCb+j+yV6kSR2j16zuQwPbq9xQ3FrnsKHbam
7x0RjHvT4tE4lFmA4TXmKkwvee7aA8AC0zVH+s/G+sGjYqh4UEvJo+J57XoFJ+vvOGGzc1MyNdlV
2h2Q/3vg2K3bOtVhYpX5EcnIPyzI5VchUZmDkSOniqE2H7s8sA5jsYmx82s18gdfzCyrN8zg5MSs
axHlp5yv5w3bqLyaLmKqVoPy3M9Rot9iW5jr2I4F8Fwa8m0EDR+DUzEz3jDyHHYpGBf1H/dawWk2
k+TvSsGeA6rre8Vk8FMjBz1JmFgYTQrCs2E3TQDKiJ5L9nH+GZNR/OBlkf8VFF72kQzQNtS/fNl5
FeVfM0/8PZLC/HviCfB2/jQN4KKMv7Cj8KSzNFkp/1tG+XLx+wTND7wOarcbNbMB5Drvw6QS+34Z
6iceKnlnq1S9KlxMx2TtmOmMfoslk3k6g9p2xN65ZX4f/SO8s4ZbnYrkvs0y50g+xvwJnUFpNvny
a3HpuDa5bpnq8Dx4344ZmIOmwTT8NkObXGweiMd4VPVJZ3P6iMyc3MOIRU/1mNSULNiVCpTo3jm0
daheh17Wj73TpscSP9e/gdTxGDJE9fu4QHSv8Uo28AIuLJEJ2JKLmXj+T/o9z1LZ4KDa24FNJcxI
sm3NlOaAb7gsv8LQH8yLcQekI9xC1ckTYwpaCIa7MbkMxl041BHUQVllcq/x5/xEzNrBOTFeHRpc
B7zn5fpUg99eK7rhLS0rr7YOfHZWqySqfnB1QRz0fXUmjrI5SqFghwwLmjoXLO7UOn725Q/VbXQT
3IovyxyfpiBn6QN8ZHbnZsb8cZTUNaiQ6z5GGKeOTom5YedNS1n8CUUxnMuM9Y4oLRSpXEbAgNso
wCZwqJC5PqZ6xiouS+FvAuXhb+zx8iYX1ILVe/GkPwecNC31JWISPaOvVwK467Aqpg1eynzaG3f0
EkZfXVB9FUVgmWQLgaUtFkuiD6VmmfNBL5hct3UflX9gUFmRKQkMNzsh8/HTYSAaX2+CDIdz0sl4
Rzc/BPt4mGbJ+ltAF2+aDdM+bsHkX2edfj6JXCCjCxxnm8LpsSCvpVLxKXFyhec1kXl1NXVE4R8K
SazT2t8Q0Cwe5XQmOb5wTwPT6UuJneJZiy6amIL3K4ezJ+XfQtCakWZeUiqUXZGlp5HWGG08FeDb
UeGCDTXYeB/A18O/Tpkl6rrGdZrsvTEKuKQSeNsNrHdHI9QR6f+gIjeqcb0I+x1bBha72lQZrgGo
iP4w3YoC2EvLZ0xYAyLWRIkXbHAteLt4rSUu6mmyP9yM03TPBMD7iJeIDqqABHFoIdOChZ0meZtl
49KR0qBgM1jCD9Fg2mV+hLvz2DSEZHQmtHj3l5LOIpzadC/LAqPdWs5hjciRuMCogXTS1zon+8eu
bCeCXYsQxaG0p+0S5+aN8jCfj1CvwTFbWpxqCxLFI6cPixCaLE5ZBqhdHjebzchqGZB8znCmKKod
Cn/f423WOTv7shHTkkyq4o7BMROdBgI63rAOWJymtbuJnd6tbekgGrbatUG3DUgM+HFkX8rHfEnW
atfN8fC4AB9fRdv5y7EzCJpTB6nP2Tin9d5vcdFtR9vDpmetl0I58Uc/IA3SG64+rvqalD8He5pi
x6A/9YLnvVuyraIq8vbIbqRtA3w0P7ZFeW6p43+zw6U72SQc/kk5tRwvwLt/OixR4tnXbf1Tp+Py
hQWgbo/hEmi2rXVVO177rMG9lFfxLvFj82AHizcyT+m9naUI42ybFZXLARPwKhw46GaUJkTNMyWq
Dr8bVgb+xXXCjI9LOuGDLvv2Oko2hE7SYzPwzHXDcYssEW6Na8roF5ROFIidFqrTFXLHkN9ck0tH
wGQTVHP3NejcDPhGAi88ZtiQ1AeWBcbs6qI5UxrvAais6rN7aAukQL6Dcb7tKKiDeivxP/8bYE/S
kyZ18yVOOtHdKJa+dvkm9YilMk7H4N/kT+V71/modWZd9V26En3tb9hMEHP35YNz9nI/lljmhvI3
GXlMrcakLA4rPvaxoawumcwvhUg/56Y2Mtr5lfQPSR0uD6KfKvcD4FeEfzG1+ibdAZDa+c0pShv9
EA0zcQHREeK03dSxE8SUniwt3NQLRkpol1J0B3IcEvcCR6jUAU0xYwY4uzeGZ231Pzra2D7iWPe6
nc5Tc3Ejn3s1lX7wUi3EHmwwfHQ8JsQhHosKVVX6ZfGLpx8F3Meu/4Xz9fZKe5J70qiq+3sjol9q
EjdZPcOgGqa4DgHFPSI/gT/6hHjUpBlZ2SmN1d6pD5c53nkONO4WuxnMma45w0O6t0XsueSmxt92
blhEe48BZPXc3GjucotzfnTvFrJu/8CBV3pXwkrLK05MWe00/kd2jdXlmL8kgM0dZ26KDJzLELKu
qYDYCETAHL7DT8v/K4FduefKaB+SafHrg1a4Ezd9P/EFJRjePywJLbiRFN90i1Z+by2lEDNY7EOn
unA89aKmRBZvyVB43bVE9wVx4V+uMXtx7kPhIKoEWV5qpBOK5S2Iy3RNSTAQ/9mxohSYGgiQTsk6
YbZdCKQFYIAL//+VRiSRsKvs0tKXGF/msiMgxPxEsyacoY160x1z7lmGiXAm5k4XvGwMpOir9Qa5
lMaxK4ZyP9W4Pd8Gp2W3EX51+KfNWjcivF2i1puzvRMMpv2m3kRM3bCcD/8bl3yA3Ki9rDSvBYYi
c49ehOa7xFIU9x1czYTLJDDTK/TsKnZTTG+3q0A2+i330zw9ZWub0CcwCWw/RrCLF8/TldiPplDz
cYza6TEKfRK8iSRo/WorGAr1d54bQ9gwelP0+h6c6L7D7MnQtzXBEwkUyxliu4VuxbV+8XUFR9Ev
bXd05eq9cxD39ZdLfMq0rQRS1zkO4ZzOJEHUBVVPvMR3C716y/tbZv3vBBDnNHDBpqdmZJMkfkx2
olw5GQwInWF/XfG8OCGNVBdM51joQd/nLLAbfxDoQvFbR73OkS0q/d0wThe71ZixeG7wZzLq0WLN
jlWkXX3Na3dC7CMhTsxfvNVjHG7J+MWqMRAQMvzkhD7Z70oNULIbv+lU8ytvUNif0DAX95D7wRLB
KketQ6UW9vLILCtmbBLG1uC8cr1JVi+e8KrV20UCS/S5ThhkPBel8lhUakMmHiHXeXPxGUbFf+iG
5nBAg9XASlwe5ZhFpLs0TbjARd86j61NyR5btqpD/SCtIGjDE/tIAiJk4Ef7fyFST5QyyeJYvXUv
RRycXPwp7bfkLTF3BdEFIXMhhjJfxFn5qPO+NMT4NGw3retNFVpLQEvWjNVTK3DbnlEWo/o6LHMk
vX3hwOIqgJkvnYNAb5csWstzmkhG5UzJkn8VVjxxbyGrCF5xusEGv1tmc7ceclrDMN3rrksOc9aJ
9DKF3kBgB4OS/N4ZBpP/rPAB/sK3TQn/lWGeroEPgOfq94G8suIj7gNffhakRwTpRqUcjx9+1ohi
3Jelvw6MOg0rJ+2ZMAZ/MaciUGNfoO2VMnL2nRWVl76ovLAeDjuvatoHQmfwedyencEeM7J387hg
dahr8z0LDorstHRkZsnd3OJX3ki6K6jtXnfhofTqdd2ynTZsue/qSLouHv55ST76yc+/ljWLi7tk
oIwnjYOauT1WU8cTPiH6mHPRmNkhg7eZ0/cbm+XtiX/Is5ew8Jgv7NI+bFAfXDcc4osfj9i5Nz0Y
wPDegygNJybyqOap1U746doRBCNbiMlndZmf1PuZEeXwCnEdN89t1w/BHcQYK1EZsy/lIXd8qZ75
TNYnLGyh2qeYF5dDwSzvJVriSG1VXWKxJNIhIOakN5TEXsWYjtl/kp1aJF17SKO4RGmO5uRUz84A
lELOkoeHrR3qz9jyg1MMNq6XnJlqZPnRyMSmsPAIY1dRoUpd+4DwpwfflEt1cuGP1kercq37nRfF
OturiuSLkxIq5a8+zcnUPkG9FS2PuXebXk/LuqabEEWVf4FSNiGHtdNHS3ls4hD/PPEFNQMitBXG
kZzXkaeOYoiMkVyCgoZ4bxrQJP4xaOH1+Mt6vx1OdmyT8iFKWiuAnOq+j7eTEWq9n5p0Xh00ZZdZ
aipu2hSjaeDTeAnQ2Rp2Zh0z9vj+tCu+URzEUxo/9G3NnKhRcHg8VR3E05J4lM0Y+F9xjPTxxnc0
oD5TufnJNrddeoTUrA9xB4++MXFs9SEdZ/fRZdy57hMMJ9RLffDY9GWwnN06xlM+j75ithVMTBY9
J3H/+E3aQxOooJGbBa2t2Ku6w7UpiDnZ6GjI3gteOhIqRf/iEHb2x6PW4tQpXCDaeCy7fdNPXI9L
xUW77c3CiK3ohvwYaD/09mQJoN4RdqDKazqSH37wdEgb57Fk5BDGVfHKiAcuOkoCK7CyTdVnsTQj
6ItFNtnkY09nxJI0Rnbchf5/dOXjvUljYhCW2UPMjas2+cgaaNFtks+Qo+s6h+5mzLP2pYsSqMOE
HC3Ky9oiinWirz0u1zTfqxyXBWGlEFc46bH/FRPz91vA2rqtyt750zkVYJYNtfNHzuuoLh4TlZX8
c4V1A9sZce4TMWJgbaQ5LLem2SaNixN+YQgSJuoGGTAxSTcFuaLvBE3h723cwptOmdO6pwrt6fV2
Lt4thkWqm8wF13xhJKTPosroEKkYsKglURR6m5TJ/juz8PqqoRTKfTnatkdBbyuimXqf301O5g42
K7rGykWgAq7l6GvyaFNNY3ZWg16vcwnRuLEAPQlIJyslcFbOrtF/hFMOLnsfrDvMDyYaYtYpjqNJ
9gzZcnO0BbdgdbR4gpMW97qHclUSZ9In5yhapWqpLxuVPruL36lhOy4g7YeVVqSambMOy3BE1ijd
g+wjY7/STmTBxTCAnQ55MtuEwmec1GVIavxvJXo0I8m6+SFkKgAjwFR2n+Zz/MUGO+eboozPZOIO
qXZLhyWSWfqtYlbWp2hK05nGY1mJpOMBM05/DAUo+KUKHKne27lLmKPJBqNW54y5PWMG5pnIyaI6
55aiFqQNHmITuoX5hZ5IUR2uVLknFXtkzrXcMd6OXoRbxZJWoa+r1plfvwCl4Eub3M7Nqm29up5k
n2nezD7hwwAnzMmgiPJf7CcZ84dU3Kaw+9LohCGT9JCZMYtASeclPV2I24nGGCnCnoIAJ2/wjIo0
rh9rPAoNPcPiHLHD/FIvJ/CsvjxEcSc91OZR46GNrfL6l6nEk1EtPhWaZYxxbUGFyt2ks1iRBjbB
lXWLCxYBCUu3FtmMeR7oHtUSfgE7fwI5RTiXQ+CxTdwSmbdR2SrGOwW1+QE0npurHmc7H5JK1vbV
0vreN0W2mm3cFTgxFLFGyab0p87cEe2Dma5OXTkcYzE45jMLOz4CGNowADAOgshc8mDEIDEN9Ur5
zFsMAlQ67fzbzkAid2mn/GWf8zw2b7KiRtsruBwMDaET/sLFwQcXr00FMyc8CL46GVz9NcyFuDfC
V9OxcaxRx2FEj3/k6DHuvF2HasE4C75QQxSHiTh4yr9tNnfH7O8ypEKd+dWWtT4jWRz3PDi6Zeya
a/8YktA3fBnQjH+ORJll2r/gkU8pv7/WnuAq8Jq48U6qW8r13S30sm6nwRERdpjcSRPup1Cz2zxr
pws2nMW9rJCWH+HQq3xrEkSIU4VZWJJ6xDakIBvHX6id9Bx97UQN9tSirQ6rr6f5uFRdi1NnSl77
xmOcN6KhFaRmMaElLSnvPhmwhv9WCUS6NWJaMSJ2083F6TP6WFKxfNXWkviC0gfflt+kt7gMG7nz
1yxs8KIqqf6g4/nPYs7j4f6mQRlUed3DkhMxvJ4xZwZHPL3ODzY779yRdGofCI/A7G00cKjxV6RG
OCH0zKIEqS6CsdaHkKn8xRQZdHVUZba5poPWDXVThbMriZuYS3WcqZigpKlPx96glKDhCpKv6KZv
MT0cgg/orPgmUR75chL85PbMu+1HX6mGl9jEaQCghrrEldbTPf4ydEQ4M1AXs806NFS23VzzH7lv
i2mbtbq94kTWH54TLa+NI7zfhRP5/8URWtuPI1QynQv6d3x/2MVL+53ainJED4R8HW/BK2qHnzCB
qa08Wrelh9I5lQ6690aB4h7nHF0Pjc3eRatTPyonxkA6u7IMjj6hY/AsbEYCNY3cMEUxvu2XC0lZ
Oo91mLn7ovTFJ+5rQjoZLLJKN1V1csgZFfgbGlUOwoKa/w1tcjpFxap+Fqn0c0zs0AMRpcs/p6Au
Yj0h4uN2uhngNnkWkkLgD2VKMiSRLw9yjdYXr+ucnyB3WOo56yh5zqAa38VYceQzH8/2fSb8/3Km
y+uGn/o2HSX94X5lbE0Hwi1I2auKU+vnhuiDLtu7ZcDF2K6ZeU78NHjs8aLcKdyBaIdFxZRXtYNf
7wSpmk83jRZwxQ9dJK2BOXkyw0YGGfKN00AMEguVVR+C93s4I38xAh7I/oGrKORVC0F3W5pInkut
gfuLxn0ZsVUte4IRb6UMrl21beqUDAePEEsCUOwva1i0ADVCyhmYZS5mnqYqfw8Cr5gxvig0uCp3
MbQ3WfQetqQ9bMI2c38FnR79A+jeMm7IDobmJagu2nXd2KnN4DE+bPs2fVT8jn06N9DT/Lk+D1/E
UvULP//8O+xN+ZEDjTKsX6OZoqSXLvE2c09y5EmrIg53VIW6v0vHjB9PkOojD6IerXMrFRAKG7js
V50wlEeJLV/4NDG3tIkTvBMiNO2ysAbDMLko/b9a34byK7GCB8ITC0Ce+OZrDAgdeCGvgR6EpMIl
cIjIrZKDiypPuszKp/PhY01mY0PW1hJ2NqquYD8Y+cnP8odHGitVHoelLAsUdrqQK6aQOeI41u2L
OxAJtTVEwd7bYkn8/RqzFGWvhsB1OZPhANDpb+d+5fd1ewht1zdPxUBg6oXoxGxEFeFKAeSR1O5u
sKhqN7EB7ZbNV6CKijUmmlXSXKYJyZoHHObyDQbLDYButM1OZgUMIpOVjAnqWPC4bRe45lpDWZKm
ho4SbPlZU/sX8TWej03HkqGYztxJvelop5CJ+CYTdft/HpDpm9yEjHG9P85ISbGPytgOp4XxL36W
ya/FAWA5eoXdjvKDVST7HZBzso5O0kBdfvT4h+bpWMuup1UTfvBvZJXDcyREqneAbTK/TFZmw4tT
ZMVZ2IgRG4Nq++3zyiabDsL3eZV+8dATkfyX/9wsu9678Wwd4AEPw4QjcINxuKyeoAlV+sZ8DJsv
f6RTPVtSQOIjfCr71+hxCsjEIhBEHs4VBEFaGXNMBxKLdqTfON8kAWOf8hppf0cEa7ors6ylyR7d
vMaVPWFx+N2ENBt8YQrTuB3mGLe/hKngdAGfg9Gn9hUldDj64wCcSRaIznaTZEkkSGYDnRSyq745
jwQoAL7BTEQ7EnW9+F02EcMhyJZ3QbLwIcPome0xa2Pt1imWhSPRjjgDqpQ7l7oreYrxTxBDi0pJ
AetZ/8QO32Y8JiXhTbeqhG+pRN29+mUHG7GIynmhzkzjSw0WGZyFzOinG22UvtRjjDczS1OulE2p
fEEO0Fh1FZ9x7y5fxOolJ3JcFsLieGVxrQ8uwVUaXwFuD13lDz3qDEKskcK7V2uHsOoO0CPMpjC5
AW9GjA+6uEVjckgEWDbxUiOrp6BkbzNyw1EOWeOC8eL926ciG95iQoW2pk+7lhzgiq8wqZPoI/dN
8V2vDOyslpU8lqzxJppMhPVrN6rqTYfGjv9l9RJ0f6C86MJ6zHdmw/V08+qkZh6OK+Zu/SiRPvU9
uZ3jfc+8bo97qo6Ptotv/MLgtz7Jvo14RuSuGBnVBVZ4SIUp2o/8Er0tpzH9tHKV5269oQgdkUUH
ZlaBPJWZjZh0+v3av5Kum8kDDu6uIOO0Bp0asmFVm3BczJOBleMW4MOhcOAJO0azxSDftIzkGXr7
jGzG3O3/3HYHniT0FDAAGT3BFuoSvWPsi+W/ecXYfu7AoxmGEUZ5RO9tn6RRtrm/aezzVioc2lvs
xZF8LCTZvocYDWQ4pFPrfQhvKY6FH2jvHl5IIvvXNeUx2wRNeQBeYWOJF6Eg/wf6QEmMc0U80Q9X
N/eFWzQX2UqLXM1Gy8l9yt1lPIrARVTQQV2qPRJX49zNION3Hnrz02KaqPlrbGOTnXCjrPlycosP
RY5ldCZRlme8mYamOUZYItU9uW1MaMgV0r+7PHXPkErgKwwsy2DbOtrrDovxwIMkvGK5Y9AM9rj6
Y/uQmRv7mCvT9U+hLZnO4/BL8P9pmb9lERI+vgXosf0CHxieOeHDf7LzBQwsdhBSl+fZBYenc4Lh
L3swxHUuj6jFRFZssjzIPgBDi+mYYOe5+UjjxpzqKGs7sv8C0Yu/PgUXOaB1773hIQjfQCSovGjj
suAaOSRwbZmIYNZNWqx6d5MZzXQo1ArupmPjFudWhQ6ju6DAGJDxtE/YaZbQwZeV0TLNxveqq7Cs
Qj5UbVGIHatWqc16TxcnFeXVX0RfFKeRhHmAo6Knl3eCxP9s1gTScaKyf7RldJvEjqH77rsDPo50
SonR1UWaPYQJEsv3SHhVcmRCTqk6lrAGF00ewR0hMkysYtH040kHqyTbMHILbF3LTAnPnkvWR5CV
6ROIELYJg++eRcTRBosdm5dgCkzeHMDuumpLkgOBGLObD39azPTykfgyMTzCzbl7ph10bII4dPTk
bm72FqcpHsSuiu8SUSouEhIyMT6VdDa3vSv+81LGqXeXWVa+n0lKvFllaAYFZrRB3PjomgweseQK
jHiIcUQbbX9Iwg7fOuHjvCizEN92zhH9S0Uhx3fVtmuzK8eUKw8bHagsqGI27ZYCwwprMOkf7dRV
w7lQJABuy6JFe0n9SDEeaV3ZHxwmNHzR9Vyds2AFiCMqdSFbsIzj/ZI2hHymA1nI2zTgRiFwqqbE
8nVW/o6xWrJzFkj+yUXyhAbF3rUlCAAvSGcowLe68sZjGpb+08TAjFXShJWQEj1jTd5EKUQCH4+B
Wm+SeXpucVdAQYxEO2wEUc0Z/B/BhXs2YNL30s47NQkCQ/yCPkMJwSr7as9ND0Djs5Di08Me4mzK
NpV/b1ekuwnDSTyRniPusQBj/4obYmugFG9YKJwoBHZxLGMN3Ez9FAZ7I1yaAuE2IAlcRJU+uPMw
5XvXTUllZv6Z94c667JHi27wnLWpfVPxSnEaTmN7tX4vH5TH6QAdmBGYEPi3QAxUVJYxwHyrqz8R
qHcg3NL/I7OJcHDVOdlr3QKZUFz7/EELRJJ4iFZGuwuT1z1sb1qdOD/L9ir8Vb5nZR18hT0kGWGC
y01Do9E7dQUDIKJ/5xiHSJ/xgViLa2Zrq2m4pp5TIFQRsX1GKorafeoxMAIksgku5xCXAvVfgO2M
U+iBL636UsaHp8G/JyWv+eQ/cGRgLyNpHaom0nwLIQROvcWUdTNa5Q3bbjM8lKBHt2AYS9zljFo5
55/LFEcYVg0HxFbNLYQxlTOVEuNZw0C2UcWWTbzyrIOKczDKRuiGGovYjyB6KNmPRcARPUZr8qr0
kL/UBOp9JgRGBxvVxzcsYI3Vr3G9hTn4Q8+vlb1svt2JFAV+b/Ihyxi3gduLe8mU6He6hkmwuwlC
/VbHROpuoo4pbAcL9EqVL9q9asjz39HK5s/pmCeAYK3R/itR6446kXcDuEZcMZ1yJpzwpFxFsgBT
+uovCRArkTGMhn67JgH7MLVUrxrb+++aBSzdSQJjI0ojIpldGRWgClqgVW1EPA6QWDVzfcUWsQQx
W/YZQ7oIRtmpAd3wdfGWm2WsMA6pAAgjI4C6o4vjeijXhVOuJtCcC7qLovooFpO/6L6aH1GqJo5E
gprQpoGDx1kwg5CUSAW2LsLXoBBvrsC012beh+jewV5kDEx3t31wXxQXnO0MM7ABa47lZ+tDiwI8
8tN0GdBQzZ2jt4j0PCcdqNBvJ1loJ5RjwdDwmyiAv0X/l/V9kxGCFfongoYRAlMmyqyOiIay3S+t
Xv7rTAIiqMjOBFp3fcAJlAKatKTr71Qv6Q9l5QxfBM/ygJeRQ2BclN/wdJBufGQ0P7glQBb/+qsQ
Kydc2H6OBs2LnxNxcsdchYFIN/Tue1qGxbeP21pvrKcKj41FVlwyLLPrUfK0YYh1WhLm5xIiyaUR
6ZBRldMc58BCNMISk2/CrrQpv1g9m3gzFkOYH3ID/7Y3XpOUG2a9U/UA/Q4k2a/wXSefDGN7IXu8
NIfM1Bbr8Crc5Rz6LrYeaBokEv5yYQ8cSmSTGYgR/52qib+LO2iOxyGZENAxT3VnsjdBCPUg1rsu
o8o50HTZ9L0dFkKr5HpTAr3I7VE3zRTZ82w5H2g4+RkpouVZFmACu07TwSB8OC3hHdlt3U3MJp+z
m0tKvoHgSjJ5QDOhC+Us1L2Ox4Cl0y2V0kLNWNwBcfQLr2ehyP+nNYhAR8Bvynt/VmXzofgW1GPI
JK5/bkWJdEnCqvS3WUa5RqcStaK7E1ESTyNyJimd5zAk+/XCOdPkT7wGc8/pTm24JRepTx7ZcQHZ
AOpp3BPLflvVb4n1E4T8pJZvk6bQEi7BuPuHvW+CbWO45BT6cTvyPyDcJM/tSQ5eM7q70a2HdTiF
RIzGnDX5LYkkTeOJVrBn6cRVs3ZlQXtMbLmTAVP9cV8DEvXdPRunyvTFLjysj6NnyD5WeYIMDAXK
5X8eCsYq14zMd3FnkaWdPaFKtDfUImV/HD2y8zThxdY22aUMeQVDVBFY6IPrjR2mWMyIjN4vFEsw
UFtf4P/FilQwje1PmYUu/1XD52VYTXrXPxHX0/X1zmXVgf7rri76gc8xWf7q/IYZ9B4oTvJ3JwC9
969RPeAyFStk1raO6nHlYp2J0DnQPvkOzOLY4Rcc+eQwfSagVvA8ZCjxrIYAyxQP08TXT+pRQvsB
60EoPrzmLeZFZF7t3vvGV8wP+rnJ481AcFT6XcrbP3d+8D+OzmQ5blwLol/ECBAkQXBbs0oqzbZl
bRiWrcd5BMHp699hbx3ttq0qEhc3M08Wuia9QQ17jt+naKvgUzgwZ2iIgJ9/GFWGDJAVI99juFPS
u3XtCPw3Kazj7mTO9hkXpIJVeR/PRaAfQlzpsOibwQdKMik/pClmKPPgEzZXtBky8boRIPYWbGyE
Gdv6rq/5ADaDRyNjPiRiSXdjFrTtzVTbzVy3ljvuUoga8J8bpmr8CWh2rJ4n1O3ifwl7FpYqy1ys
T34HeviytBLzNcKd1DcC9bxHRA1E6yUZYMU9A7KqsLmKvvZvBsK5czdiPoBWDC/ff1N+5y7PifRZ
twlIOAWG6m5odz7+tO4Sw4NipUyUfD4lY+6l702VqPpTi3bx02PRuQyp8Ahxi+B7ih5k2sAkGAXw
qZBLQb/ny7q0d3NIC8RuccIxPUwuTYVwHvz2n+Ux3eN+mcYPzk5gSVGqhwp4w8xNdQfdkNBSBgc6
vrM1Gzl26Npb/mEnF6k9sALqBBSrzdQ9rI2qzj0Z3ARZu55erYejf595ovjBEp8Bgz4wAiSxkjiV
QS6ULKUHpQ9oQ07zj5xwML6zyfBYmWB/Qmcq4mCh1TfgQxdfg6qU/WNGrwGHTFfoUJ3l6q4DmC3p
6SfkNJexUk7F+LPK67b4xXrEIXufO9hRjgpHB9kFqxPVXOUcDCuJaDYqLMMtYfBry9a5OE0hIZ0U
wtp08HMAfR8UQgzxZQQxyTW00txlgYj1XXfqwgQwPcHdhHs4lnFUPtbHKTPFwpBIhoqBpS4ae6+5
1S8xD7gBxcNUFtX08GpAPgaC4YQBYTx0i/XkOZ5Htk9LJpPp10J4FyxgknXJXzJfeXIlMUrUSvsx
ggwYVGYRqPFEVgA2JDfkos2ByGV5ODQQUCpO0oLCjx3pLm++g+kYOD9lneFyz7jHe8NeU3u/oisY
FIvUCs4qjJk9wwi2C7CfUvcRmLPQXV4MqXAUQ6fhcJI0yDXfIndscOWl1j05W6JNZBu1oy+2AR5s
LGG6yq2FjyItiiJ5hRXQ1t803+BYXFAyxQu3XeyWfjjP+QnTwehfFyT8mlzYpmazA+AawUtRn4GI
DUXCvWzRAW/tRt1VPL+Ep33P/coqIcRjMlpnF2ZRNXwsEBQoyCLzkHt8JWGjf+O7M/GVmWppHmUz
YfU5LT3OE764DT/RVxhhMqAVpExPDdjG8cLSgE98jw8Y24B1k0a/GH7aOtx5DKUD0q2Hu8Gf12SG
SzhmbEm6iDvtrvOYse/bIprtoS2FWuoje+hhOdBoxKaKjcvcPme2WivzQLOCsi/ZVI1RuUflhqyx
m9sE+UQEdoYXu5KaSN8sm6D2X2ViXHHgJUTcP1PpsDH88FxCPHU00hcRII5dGG6sKZIM/CTUnwxd
X2rX9I+rv/IukSA1l4vNW9LbQgXDsw+0UNwbLv89yW7dd7eGxP2XHeDC3CVcVfovs/ae/tVIKjsP
GkSuuV9GPJwvrnV0DVLDX9+JpnvucdLd4l6rFJjAh3TbeH5KLUiSU0/wQBgMTpKX6dIsQ3+xQINc
sBsDOY44tqa46YXZ4Z4iU0IwnTVt9jk5rVP8UnpxnP9N2co0jHDJq0BCKAp2qs99PeDbRAA+rgG2
+DvOuy3LkpviGzQTEIV8FUdJzVHz1sl1XB+BXWcV3olaRx4eI7Jh5QWUFP83aEvmswP/jeBT5uxb
Tch1k/uHKH1zZEseAyVOWX/f/GTp7GkaguCNqRrym5D8DfeaR0Pu1comZi8TrOqHCRRO9qJqVmof
DIrlBtby2u4kWPB4gDpT7k+AU9rlDNgJjxwXbB8v/sj9ed5FuYd7qij6iDuPMJ3DAmRuiFVD7/MC
Hv58eatEXjlPvjM2+sF3WYzx+qfNIN8xztX2B96uguX0BonFwoDVg6jREr5keRxO90QX5I0EFzAQ
yCuStAp7JN5TichHvGhKJNZ/x0oTDufF1eByfXrrmDTHrIuelPZJG7FRCaf3HL1MbY+Qp3aQ/+NN
AIiWLz9KRu68TciruYAR2x+nUUIl8RGgIi4FLHdPPdnjlSz6djJsPn3nBCaPipYDT2+5vCl+GwEr
3hzr1ZGWKIKhCNz5kziyQBKe0IovKzZOdirE9+0hbpZM/1YJSt3JBfkSnOYYte2gVdRvOlLUZvcG
8En41fg5BAnuoPQ0XUn/+Zj3JrjmzpH4sHtw2mDoTq0h9gydB1j5XdXFbM98aE12N2G4+9VFXUOJ
Ga01R4W5uebs9rL2TzxR87LgOsR/z9eI4OTss5zMphIjzgAp6sAVq5JgEIEIn1nDzO2ZGgDeaDSk
Od4D31dewkndKf+mxhZVLSbZLq5NiFhnZyemS2l09UxiNsmcR6krbElQmqLhTIQJ4rRvws686AwL
0721g5syMETuF7eCwv3WbtG4vybysBTFiRLUZ7VgATpWVcEiSdT4vR6yaQKEFntMMzdV5ezMONxn
QY7Hg58HA9vFu9kseXjolNcNVxzIzV9TQUFCRkyaBZOa5GXTrkVKakiKIABLBsmcQqQ18x8DgHXr
HfkAnd0QXoruoPE74PlVKyEEguUiu7hgxcozFw6SmtyQZ9f5hWwxlJ8COKW6m5CKkKME+9QfreNi
EU9m089P8AeCN9PWkzqyWJur9xhKMJpB1XKEmHFkblR+EmGlKBtD0qZmGfhTr6kMiPiESd3csUgq
l6ti6J3ueM/m3TP3Di7syYDLLybNFb7RnMQVHFsWRIqY3eihEzlSjC6Sxftjg6GqL7qecy6x4Ybx
XQTzjuYyLRAW9cTF1EREsw4o6KW8QHQu0huZ+Ni82HGgwPvI8o1TdClbtAq7IlPyWTo4BCpMrOqC
Wlva38pBSvsnF833HDGxoYWnxgwIRT+bbH3iZCfmQxyhifjTCAqdbcWvfCv4LeFlsZoHNVYROGEk
bG5ynK7Eo/yKDp+L1B4khq4LV//vYF2CAUnbA/5qlmigsK1b+cqE9LLfcEkt4mUAaf6J19GYo+kX
JhBanjAI7RbPTu6hxD+lscysM57YZs2fGnfkhrZ4E9FeizhX8TRo9wtj8Wbca+BYMlBXym33xvHi
J6RCgdIKDbg/62Xy5kdEBCUuFr+MPRQz2cibX3eiPGNnF0/oRklwn+Yto27GhfLfNG+mV97Wnv0o
VpPrJ5iwrNnZ5hCdF3isaiZ7w6FTWZtnX1nc2YdJNURQ+tys4X3hbk488CuMgEpXAPYKt9kaYZqB
fThuliwGpbZF7eg+ZF2SUZhljs1/12s/RTDfT47vv1ul+E8glZofSZ4nzlsXSE49YuSKpTAutfZh
doe5vWZjTwMdfC7ROOi95Xb+ZDM7caAvpQcajI2dMeIosLvwNs91pPfMvvGASXMyfzzsMSEXsZxD
tvRK+RFx+JPUppvqF8M9OB8bj1ASddKScgrFFAFKGoga2Zx2jR3vMsVogw1+eGbiISvFPOWpoxx9
qNAUXnLZ7RmR7I22B3SxpMEnBfQnnsZP6cXD9ojMZninz6cUb7kiBvKraIdwoKoRDZxSn9hBKmCR
GBVP5BY2EPWclLcVDPs5auJU3UcyYnofPXSYt7pVgcf0PiDb8tjyxWEtx+YVhqVLvyfL1fjeMPGu
10bl6ptwDYRO1Qe5vsd0mn7HxP3Sk1+ErqC1p+Zb0uW98O/IyLrBy1JBG/tV8NceH8txls11juXa
/RJk2jT9RtBk9xko3YDOCIVOaIaS5jJ048XhKCSskR2MIHsJy4rlGostLFxviDOahy6oy/VRMugH
Z2MlxiKJxRyjGIs7/PwKGkNVlZH+KbrV6cZjY2JVP1Gf1bv/Rm+q19s4pIEHZam19DZx6Ru+3XWG
fGexBHuPbEtrbtXF5FfYuFG8AT3YzjL0N0E3L08mW7ZABsx/6npm0VWPIPbZIC1hA72e92awfPqz
z9pewyAtTx0Nn3qn6jEUF2643lYBEGQYtAYfhniYJf7/UPqUTwMywEggqJDLuAC5cGo/8MQIQhli
DuZLEqrpvaoJGkJ+lNIwGFbZyWMWKc4kYLeVE+vVP8hewfBUcHN19gyCvIbglEp57hakmG3Rw25b
08zxH1qbNIT2Zf+RODgZ0j0WiFjcZ6Yex7saD6J9rkYnKO9pu2KVI9ykY8eUKRlEt21aTW68TEjc
Jj1gqUuWUwJwaaqxADrbxu6bD0hxoH23xe96gJI0N484JtcSF/Ia+W+ZHKfyjmgpblX2/Z6hPEoI
V5HiHNM8/Fv4OPmvHIUINySk1LfQ7fSdQdsvH1s6BPwj5RH5m8K7mb6zBW+KU1L6cfqkadxomIOZ
mfyfRtFQ9Fag33xZ1/VMgcxYuc4x5sYOFKEWSfbkqp73RWbEVhOQCxXdBEo/nxZ/2PAyYbCav5Rh
kcXTEVMJ+9rETGx7TS+Ne9JUibSvXITI5GIPygaNndlzgUJ4LCb+N3ooVmyWXXpcWsBRMwpdlOvX
hZU+6HKP921hsCklPV3L2Q4vIQIQwjhwJxm5KQSPkNvTKwHDtLkQpCEKO8zB2P5e2HZqHFYkw9aD
mfJB3AtlYLLjc2HJAOpze5W720CcheloD3wKCyoCPtrwtXLc7VS1njdeCZXyqpi8wk8vXg7V9k0s
rQLh2gBuhOYMbe2fmBglUAxWyHo+SfXyOCXV5L5Fi2IB6OOtCp68yufdNWE2Dk95ObODFV7HYqmM
rRaEJouFfaaRcXBFLSE/4eNHoLRy6W3y1CvFKxmA1xKe2blXLodkYKr0OKmE+b3zQ5Yyg0cM+gCv
SIhDpcx2nGtAmt3BXeh12aGDA+Dbpe1IbIZDOl+fYOn6s7O3LkUGj5XCg9Oe+X8vwQNO5mV93daR
fK+qkI4AO7aQwlk46SXdEU/g7FFFMk+XBfHTPPROULkvMlhUDmIgCZGWVCPA3lO/NzxbeDDlgxx1
geZGYF/hkuHFQjTN5OF85c8Ko6uOiri7DsRaXj1I/M7Zy4r4xGYWsKDPTy/6Fovb1gfBdm3C0zKq
B6pKyK8YsU1kc+WwoWwHfNDl7I3d1aYNLxP08/zGHmGjqMnOstMHN12oo8KCshnvO+zqWDHZUzTt
hvOVlGRhmghzBI8myyCbT4Nr8meGSPKwWTVOOSctETH/lLW+rQ4gEVIcSKpth0+rI791j11m6+My
xsy2eDghi8OUT5riUKTVnPxqejk4LzmkPO9COo5NrpgI/R8yXL8kMwvosoh1Hse3tHk53k1za/El
ZtANPi2Z+Y4/H9Gepee6epF3KmBw4UTm1UfqcYnGqjlOdCsRN3OiQrzZKYzsp2gK9Ww1YIA35kg/
fQyxF8/upa7Qg5+Ya6z56Dv2ppdC403ETcdotJ9BC8nuUPb5BlYQ05LfVi4aCzgM7gKXdNTcNidv
hERtqLGiTzIvSQb7ZDNZgSjg6EkF1f4LeKlpzlbwjT9XaJbLK6cKfhzMbX1wy8qKJNhYAZDrlmZa
KIZJSuTVzJIlw+MZrfo+9gmUnSf+2dkdyiOp2klPbAcQxFPvN09tEL8gRPmE4MnfmbeuiSASZ66P
fu4UsxdwT2318ijW2Mveku3lfYTFoItb7IOavG6UaFwTOgQGDuE5D85ygLBGVcCq/WdKLOVnlMVN
+94MgDhO1soweo5nkqw7bvnpwGeOoHhKKsgDL70lTn2M6oJFrS5G9w8iMvZTkk/Y6Sa4FOWdno2X
3XDDEngufH9S7+McT/5TKbHNuv3orOeomznCRWfsfe3OuNbY2rJ2nv2cEZ1MZzUA6fZGqi5CCRnZ
oykX5zr9jRrrhWzArFB19V+ny9yzQRpHWnXxCLXoqkVn2KW0jEKKDMFMCtSTGL8PjL9jgxOxwqez
7/jJ9/uETwouz0BqBd4vJiQJnSmAOkd6P5Z/R9dp/GdeF6BmBbzS7NiFJuiOOCaMPILia/t7nSuy
pMxlHLzU69E8tTMwWugQTmmgP5t5AzsXTVDS0THlfAyIk1ZTyFR15Ul2QZz9rXq2bFMII+WqeFE/
Advh62O3rqL3IKDMFOA2yuF0J+hWYJqgEL39UKzzpm/6ZVCK+h4X1bEXlm8CQ4OTWIosDRKYT1ds
9oo5Q2U/2e01fLEmC6cqx1OVfogWKAckRga60GAr3mIoC3qiBTb0VnPqBux0JFBigptB+2IHyYuK
g6DhCO1JvS4Jn0gLd/yosKo22XliMYb5YZ3Dvrm51rXRY0d3RnyDDggXLSNgiykmHHtxDCHnV9DE
i1w9Q5VZgjNKNkz9CtIG2n/QCABPeRfCMGOl/t+9x5HEtHUjGeiA7HqCBbcz2ar66Vv0B+9XVzgw
rFsPVVK6FVu0Y1zgkIcOFWoOwgWrnKSdw+3sW4X5Pns3BfB7KDpsW58ALSCv7LbMPAZgRGV5GH01
A0fDhvLLszzADD9F+ERXQ+6eETHgFUxuyx0mIPlDLtBhsHoHxYM9VvZj5d/EFEwULQVt2bo7tg48
WbS/cYmx1MeCRuiYyi6se6MHwew5/cKpw6ub/Q4RfqAp3pMmYrR2mAMDCuBwu42As3hlwcMaKo92
dN4noaC1m2VZIoaY0GVTCvAYq3CY30dS5eEvk25SeEoRyk/lEyc/rFPqIGuFtNEd2JHjEwik3w/X
tvFm0WKcWPleJh0GkgMOHE8+hW4gg3EH1JlSSq50fX8pfCgGD2tUGghoECiPs9+zCMNbF1LvB30A
W/y6iDo4ghRgKTsjKycYDbbn/5KMRjh3VrjZAysalk1Zv7rdg86r4S+nV+k+ewgzNPKWmVf+l9qm
QxxbMO1x3PNcQtDIiJElxQ+ND9kxh/ARHCVLn+UL1I/K7w1TO0OW3lahJpRu/A9lgOUauHHWHj39
llmaDmSp5069xJkD/vMilM+HzbNT8rWJR7+8hlgH3D03JLJ5XFyT/hKGuWKXTVgkSbqLnxqvH543
UFpwi/WW2wPu2tTfCsuIuHecqbs0MOLS/yVLJS0MbkIc7RYbccfPIQLvuXexONs71kkDHHw9Bwlw
kdEt1WuSw//Odlo7A7NpOm9bZbWw2qfzR5l4Z4Bkb37lyufHXvUzf7GbWvsmaU8kV9ksdG3AOytL
tf5BrMXX9TGaFVvBWjImfuFxkfKH54fcHtbRFg5bVb/HmQZlN6woEYhTWn6orkrUzzJGyx73VEux
4O7iyp+eRuym1d1MUa/z07UldpvGrgSOTMiZ80KYCEFEqLH6Vu120tUL296jGlk6nYcGnBnKW+0V
L/iX+aYj4ROHH6klWL8oAaW2ZZnz6YMGyrh4KJuJx8mf0jh8j6Ig895NWQP3AFfhvuPScKKPrmmH
94LUK6KuUyHlRZWHUjaseXNJRMvKVM9+UV8pi8VXxX0JdzVbKfQ1tkuze8gyGoN445QBt+OmW4k5
MGc4iXnHrNbXDR0CPjIcKiqpj3Mzjr19BqgU8mcUnS9/BzmdZbuBSlC2Fnj/m0dah0oC7VITX4Ga
BhmUSmhBABZnSKxVez9UXAPQnuXW0IuWhf5qmU4AyTpYU2Jk9XbfRGuCVwpdubkWQzN6uHAWKHjH
SrVR9My3hznfhGMnzyE7m+mkOCGgg0adxQNAMa74keWTbL4MtgAsVYrs/HuTVxQoxz4O6QO1uax4
F8eKJ7y86+iyZ0PtOdLkDbytloLztnMd/KqKSyW6b1Tg1qkQUNf0JMBIR0gfuap/NHmaf6SGDRuB
TAfqJdP4AMH7i4i9W3wuLardr0hPQGgPdUmnsIRXSU0QeXk66KYT625vvteZido73o4Y7a/z5Jof
MPSWioYw31kpSOiawCubfcJyCEMIbu9V0PydTGCDUlu4wPHA2LdQxiO/SYiAzil3O3hJHIIxks/y
kpBRWn9XQUFSTiB3r0wFbHYIUaXBf0hIC670N+/IkskDoMUqHmsWTNjymU5KbmIg1LAPUc7Eo8Ni
J/c++BqPyXeC7Nnui4k40C8Wle5yBwZ2dfYqrk2Kq3rLQPCi7Kc/zC0gUmjBkflMgWDNLPcd8U+g
FAi5i2kegRw4qMIt+xxAtRlxNhhSwAw+xDLqHeVC2fQ/FwJOfRyCieLlHS6dDZ3LRFwfMcehMcD5
XZN9rvzq2yY1prSc/Wh4qXFN/8P5CeCMThzzHDC/y2dHEm592qTKcUenKNZBgTn80csaCnmSSWbZ
Tx7VKgfnE0isrZiMF0IDtCM0WJTG2lCmxTKa/WtMCJ5mtNm5DzFf89DPvnzJOH15LHum0uPYgwK9
50c9238Jkbzm6vs8ElAAJTcJuhDZxCzxtlbiREw98C9ousI3fMIpK7FpP8ZWDjfk1q69pJDvqDCW
HWtgghWxusa8KJDADUhu8r50eBMXXvR6pv0FqT+zGc14PWlX82CjyWGvPwe+fkDFIXmV1VRn7MZg
zPtXPJQY46IskZ/Cw2TEL9dW0e22LTRXSlghOpOsvneGBBtdkub8SW40WtSm0kfACHQNi4vzbltl
EOINIVQWwfSE5MM4VfXAkvZcpwt9SBKCOnCRh6H9Jx2SE3eZk0UQlSsNWAbbH8LXXUGuDKKgbRr5
pbyercpZUvCS3Jyux8pkKsljyn6dFylOlUxem2HWwVdXqUEUEMaLiFQNdy/0452Zmzi/0NJFfooe
Pt4HrE3YK3M0czWbhhHnYNISZ7w0LUWn64krDTaM2IByfnbGUBnqw7BOjdHVL5xJkE03ZZhxnyZn
vPg7r6rCiFQNE4LahVtgkH0HBQ4ptiNonPo66WArt8CCJIcaxs2K6QujGxCtN9X2rHYPUcwt9kpX
m7fg+mIXMEMhQ+FP/0fBcK2Sy8QGCzISThTlHgkarkw93tTE2Y8ZVJXm1s6PU6LNt8lKO2MmurJ+
twnnKKoiaJukewoKqAvfioEXlSpnHbjdP6NWR9zU6xiQL7c2+5GOpH1v5bC0ZXTMxnh7a4RZT3Vu
NwNKo3ystfNF1CYYKSfyvXm4tFQbKeeQkGeqwDfnXbc+M4J5zh8V9DW1Mwm8ppLVB554HDlt6M6g
KxtDedRaNB5f6IlrQvoHUQXI6W5J5SR+xQNcHkihjcWoVIz98pZDIm4esqAjGKd0uN1dK4OAH3Cn
ibfRtC6E8xXwsNDZQwAXGxZY7jfVU1WPuGS94cg91Jz5FPTvcHCr7o/SM/9H9M5vHmZHn2lhz/6u
XrHdWTrBWkPMVXFyfeyv/TDg1qV+MWxvHKMh2AxA2K9BuVl2yd0jY2VbMZ8IOn1mY+Q9mLzLP8Bo
YaLr4hGHGvv81TxRRBU2+xQvyRX+7QoUhZ5LivSwU2g0nJJFNhd1u+2Bwhpe7x7Zl7KMMW0DfjMD
k3lxCwXX7WCpHG/tHqfYJEByzqFETY68PiL/H64DYpK7xcF8mCjwEjqXiAMXlcnlxsFY9hYSrF4P
CE4gz/MwdOO7CYUlPUr2gtTg9QI5oklT2s3QtBP3PUYQRGpcmzV8THpc4tC7p3DE3Ofk8m/BdpNu
Hcbzl1gUUXNxfJpLjwHZYve0sH+T72KKl5+EyxGP0qUn09Mswt1EwNnNLRCwsUNIivR7YjKT3Vuc
IPqlMt5SP3TlEvQP3Zinal/gbi0PlZ9G2VXpNcjQ09bwLwe0w5LNif36TpT9RowqN/BB7HXle7I6
hvGG/3wmDLUxPLIDrNKo5UKAoBqTAAtYqdNrwDJ35c73D0gUqyI/x0SbDAGWbzhDrDRF0UFptQlL
0gcSEIAD4qhWf5Kw687QRqb2q5/d4J7vuNOzHxs8czArIYQTR+4ILoIs21rdSD7wXWrbGbRiT54C
WmieU/4Vi9m5+X07p3cYpFr9gA+ajwLP8PCXQKj5oqWb91a1Oqhtco3C7E6ngOQf/Zqt0B7Chz4j
8PKv1nypnppaSX/fDBpHD8t9aS5gLq35VkwxFvZ2iC/4Y8T0+hNSLHNhNQ6cSFSfA9lgdA2fgjbL
qDgDJsJfcZlGhCXJ8Ahf2ZlV+9147lD9LHwpf4OBay4kCYr2ZbFu730lOJoGAg+ViNli4cIu2G7S
a5/3x66US3ZQUzZ8JgVHz1l4bfg6cU6+2FgRFtmwxBMz7Fr+buLA5Cxrq8B7KYCd8zJv51D/lhmg
jd9QNzuUCYe1tKRTqvUwYSc5b8bKjQk1d6HFvT2ZCIJ24oMm42aOy/e/qygbIwy3nW/q6l8bB2xV
QM9Or64v0lfsvUwLnQZBftz8g921DHBV4iHdlPqm2NoCCHfjpyi7MCX+/h+sc+17do8HNGVcFX1E
Du5L0F6K7aFBixdfG3dsopogov5I+LxFon6jL+VFwhTFM949QWFIxuecnSZdmJS6WnMHBaFL77Hz
zGQw18pnroQ5Q5NGgStmGPZpkrvec8YPb8RFLXFrHJYeJsZf0u/j/JaYtc1cXg2lzv+YJZ5ZPaBW
Vj4pqaCYw8/N18CZC45AV3e1MyfULEYqdO4hcvBwku8nGPElJUytDzT5xrmT7Jg9tG1htKXaL0kd
nvdBXly80LcaJTN4DojU9+ehyqF3Jpo1aqC9RNyB0a/TA7ksfIEa9jCxgUIr9j8RUnTfs6O6mCHn
IgNiE6y6pFnjsJTUB7BcTorpFLqV7E441uxvzuSNi7ikPHXW2N9a9nzT5w3I+sCWJSEhvKI/Vuc1
TP3ozo15Eh9y3mXN77YNyE5qTFrBY4Jj4xqmmXilxcuXR+WV7vdCe4Z+GXLFJysg0G5zQoYat8Qe
W8eQpNy2f6FfkHOfR0cSFcpOaYmyqfswq2/MHvI2hyAFt5MMoR83P+dLHRGAwbrOS9j3K6QdfMS2
y/pz2NbRvzkkBHdoXEXyel3XgYvIqMyfsGXljS0csfmQYyi5ZW0MrnaKthhBiK/jBFaJ2RdzGzqG
WtyOouOybQq+peg3O8m0UEM12fSnKS26kJOoYcxrmu2dkHh4vXFnTU/8t+aHjvP0ArLQtG9hSk4N
lD81N/xUmmLqsIpPdPeuHRf0XTOC3Q/iGUlBuJ1P0MRxwmdsm3hbg5FH9iHxAy4akUoTroB9OHTM
R9Cx3y2Gxf6KwDBG2PCdgJU/AlvMujDGxNnR2ZZSznbERY0TVQMt8bkn25VrG36wnJr7caDjd58i
VNXXakjkVw9eoT9ha7P+kROLOyXmUcinvO/CmtkkjeSg91Exav81ryLgkSYmY3KjOT4Kj37qEhWx
Fq+WgKoBjAAWV3EXkK0d8OdkznAK2i1hbJHdmgvwtiEKngcjfd+lDTYAyXhALraQlH0CgnteDkl/
x2RFF6PpZPyFbMPUusNbXJl7D6tJtXGbexs/uvW2OlrSmf4r/LoTBHtQMUFEbMsHbHVv1pT7DGwE
aJP40cYNDBitjFYSz2534kZU/HCxPYVXYUQ2XfyuWt4KfqYRytvcS5XvemMG9w4REqPZhcBkSz9M
NfGbA+YncoxMdMuR5r64v4GfKcsfTp1wwrY6TN3DvGYT9dFINuUDCVv8W5wq0+y+CjsSDqJ8rDEJ
n1jLauiJvKIXfUcM0Wm0V8FSRo+ZH9QgOSmbNtnOxfDmJZfYR7E5xobp7cYy0O9fV2GhpSLLt7xz
yAjytupgI+h7FTk5VcvesE3qFbM9NxWRFKwWDpbgXAwyr0ll910xBZfDWcPMp5uclNt66AZPc9ug
ZpscKEyeubrxtWfMVJmLqUpXhrMe3kdl6gf2MuP4QqsxHZKccfyl6bbgspLuMEdQTA/euHP/l5RZ
bv4yQyLwItoWHlqizsRXWDUxDdEjztP7ZAjJzGdm5JKVhBJcJktixy8/K0AT/nHReATCQ+KJZHyV
GTn+W4f9c/nk0G0fNdwJRF1dq7fJsfpmWNRd2NVgGCiodhIPmF6C7H4OYNI8wwtS+SVtpy167AVD
dqxCfkGoPBlZ1KDBXSusn/D9chh+2BSqOfzqBqTlhs6ozZWhPMwabPOJT+yKHiIFNYmUg9DN3jAs
oXnRUFtDutzDWVHfcyDgOlOekf2u/TEwe2yhcrhfw5DYchAiX3LgtkyajUv6idMOHbUqyLbAbCT7
19gh8yA90P6Z+RL/YTdOLJGs8HBZUdpckHkk8k7Vgl67zV5JHfdm+mPookxnYzOtC+0RyiMQsve1
t8V/O/YvVTawK69Gf/kd6c3VlpfFVunYJRRHjtQ9iMvCWWbIVEuSnzoMUEc8sV322a9MH3WTk/qv
BwxR8OHYOuyEHt35VWCwrJ8zwGLTP/Ja2GEK+Lb9b1KJW1MKAg321GUzX2CylrcsbwtDJ9AKqZj0
BfBKYyqAd9aili4mnu5ZXSM6MHvSbVGla++i9DVU+Sa0LDwG5C2qc/vfklIEUeLYE3fzhO7ypWbL
LMiJ2wPI9mj44xfIP4TZM+61AG0nu8UOalc5LPkhx/be9EybqbiEKL/xKQ0KFZ7H2FnUOVs1sZeF
J/XPFhBM7kW3jWWRWw2fpCNRQIBl+f+8ygnrYkc5US8fOH5FfSNgucy4fdbU/cbCO/3I8KwUe35Q
3OG1UpxDwrFR/oCuYr4Z9/h5a0U6tal4oe8Tr6wMhfZO87pIF+WwL9z+Q2U5ir6/CAC8QdW+E22a
DN6kFClLobyA4HO5qECtioK3PJiQ41iK6Q8cUqV+qjJHPhOp7izmGwFyMYOgOIynJQ1Dzuogqj+g
7TQvE1tqJnagMe/JNOGuZdUynfyqwR5ZmcjzT0R16ktX9bl96wTdYGJw4QGsOp3QMP4rDy1cPChU
mcnuJysWGiDJPsdV9jAGq3nVfEmJs3EM6FMtWARBdfHW8UDxNleFJqORcMF9YeM9V32gXfeKOxIN
G6zfNdJVMMgnGk3r/KFwtzR7iHMLwXrAXMvnDkZ3ISbFzv1cz0TgwPxNeMz9yvEZF+m5HHdukIVP
dqnwMgHJzd8o4WE3Orkp7LSpxyx3zmpoPH8hk2KtJ/hISjfDiY8oDoEXa6WIzM+M9QHsHtrsY5Kn
VGz4nMQNmmlce3eNmkngenip9kk5hM7jlunNz/w7EphisBXIAQCX5klnkRr+DyGqdy7CKOEcRSg4
yfeyQy34QUtR2v8WPRv/H8oR8Al3PC//5+xMlutGtiz7K89iXLBCD0davRzcvmPPS4qawKgOfeNw
AA7g62vh5SSCGZLMYkqZLnnRuB8/Z++16wIkfCHqOHqgc4WAFR5Q5bFvFqPVQ9XKVfxj4nEIxCYh
n8KJLzRGXH2Lp46uDhL/CpImDjz/bGYpHB80aAQGPDKmzZLqyJS4aG4jhAzDE12VriWxuFmKOjCz
o3N2BZNYBHSSyesR0z31BIpiy7glrsLoF5u7Vbh8JBy2aSOSwRzutQSY+N2zeyje3HYL4aOyJnZL
DOy+MfWPrLBmK1d+19opQkjB6nfvESqhKMrQjH21ZBPJ6VmJCZf+amhs6VMpUfRfjThJ0scYGze1
NZ1rVB7wQbzkghG0HE8djDqIu8gQUo1w3i2iaV2Nnj3TPxwq80JlzDgVsFnQHmYGzNMjA3fyWaUD
W2ytiQoBuwy3MdeIIO3JXAOWQ1ViRh6+S8Rmo79bPhQ6nh9q79EyU4SrPSQP7zKNhmt/duxmek2L
zsoPFH8Z0QMcBL36PPttm5y7BnYEIQxlU50xMMGEs+x+1D9yktCrDYQb2iLuTEOmRLS4yN4WX0Y/
F8iM4RZRYZuhQNcXOxrxVS9b/yTDkLNR4JWTvMHPkrVsIBQoaAhbMHiMmJslKzAK24cEUTcupLyM
dzUmXXRxhFgvRqjOKcJPNqk7TsUSNVMXtFYSHcRUmZ9S4RYVccswFl/cudCXEQiVvTQIvPa7B92I
74ePm/mOZ+ItB+ZpxzvsdwAsVsHIe41tP/vKJh0UwWKQCAa8NHTjGau4NjnuyC0dkQXIYFm7oocq
mYJuaxm5m+dE2LRLHp00reCV9dbaVWPT9LdVWHNScRwD2SvkJBzgRMQzi6TrtDCuzAILBwRsqhhF
w5CuEeGyckurmi5vAqjjc5ksFtuiwkYNznRMiG6rCFsHWRSW3kW3C+4n5ozKXDmisbQHDmGFT1xO
aCbNJAj8VaUr2o2TMu7b9rNAP16CyDZWJX4PBb2IVsnOKDl0gC02n2DGov7P29GcdjEmWTriQe71
5zCfcDoPkZYPuNPm/gYXl/3JMdmmVi4qu7MVZzWmKWHhDRaD6b6yD1o2dQqBzBY1MqYgfqc0I8mQ
ahxle+9jwvw+MxJw4KQzAruJPRqKt+kA/3ETeQzSVhmi3xDUlWvJQ9EM2YI2IulxZduO+s4T66WP
IGhn+SkfOMAeoCogdcJmxctNE5mmP+4Y6e61lzUUGbXjNfBoUbYDc4EkkTowAEQV3ivVWsUeuYNd
3mmyOL0Xk1QPyUafM4MG/mEIxssMC2L5IlXaomzs3IDgbWYpGK5zG/ldnwZ2cZo71NK7wqKKebRD
jfAogTsqL2rwgRTaBkSPk4MAWJ7nxLTsbeKyMXyn3dyZHnjNZva+TQwSkgfafi5Lm1emQFTyJh12
QEqCFoPj0C6BpvVEbi5ekOREKAsFzOQp+Pz0/lg3ejOs2HKTNqO/6/Otdvlc0kNg7ZPRLVoctmLm
TpO6oGjCbgkMbEwxBbTUZih3pmAdQeYySWcAHk3PoEDzmHphD442VD37zJzEKISkYwbvPdV4s3Dl
gJQETNlXZLETs8bxFeQR/hw2b1Rxi9QZlJ08pSnpbRfTyyCT9Li6U6JBNf/KmsJcQIacpzd5WwTO
Om6dzt6ZyiEpE4j3jCa1tGl94PlcxAlQYEx6NV/IXubVggvvvdiG7d1Oc8EVIyqDlhT8F7N7oQbm
+C1jAeYHC9rQ7RfGwlvkWsl3ni9qS4G4/t12Mv0o2ppHRPYLW4pGMeHtmgYIOzNKTWPVg7fN17kc
OdIiQ0NsAlf9P2fMBaBTpiYyoxphP1/W9ngwTMKDWLkWvPgqgd73FfAjA5cctNungv6Agcgzy+lE
eDS41m5Tt5+FktmJCVxibMC7+STDOopJM4viJJkawgOiPzvhtNkAfaOH5psz4kc6+LF4jYWvTj3e
1ukcAwz+inQeT3UaOTkbniStbNH64a5QNhFqG0T2NFw1xMqHyAKIsUWt1jSbOLc5cZU0yIlQKbPg
OUV8KzborvDuRbYyPvMFxdUOYRcgBGYfQ9eUyuqMuQ9hH9pUuBfIoPgL886g42p56qXUHjo91DJQ
kYHX+l9Ms1Qupipa5O4xLBxuDQKvsjy1pMiCc7Aa+D5YSInWIPZkOSgDol4pDTOV1hCK+BOHZkr7
OiIKdQfpGlGwGU1xcJs74CTWQEsJ7oLiW5xtKATqCNifNgCJN8MAjhehJLbP8EQlymYbGQb2QVO4
VLZSI29cMSRQ5Lu1uckwgk8nsT6T9OhY6B4ac6RuUnYTXqAr2q9G32AVDCih3HvTZuC+Me0m8R78
AVwJhLgFaDKl2BMwei5BSSCmxwtUiwKjSoe2x3cmzIAUavl9pFOgI8geXCTZ+Eq3IGX4Gmqit77h
rDKNl7gDP7DMWieGW4vET9oFJye6P+6WwD8Nnp2IrO4okECTN98PsJ+w8FB1S2zS9pOb5ZTM0SiJ
nosQi32JK9s4855gzUfD7D/41sgBsZYpeu4Uahrdu0pX7j37EFWkj/Q3gHXZ4PNQleV1K55/lRzb
xDPi8xQq4ndyzSDjkiA5goaB7ixe09O3Pk94KDaK9iGt4jbDOifGxfDDOo8lb2L64F771Gj0NU9D
6GpZiPy3JBHxiA10KUPIt6CuRAHFOkrWaQ1gEUbS1xzpYLmeh9q9qjgL7begwjxxFgznnmgX5Lsq
zNiHhYBBuMqdrHSPMjRhFdioerm7cYiMOZpr/Zi5Ni1+UyXWdprGduTqRxDNgHjgmkEvOY6vnVzg
h1HDsAoB06z8vUtCDtUeFnscH6NW3pomc8FdVsXiJAJ29VDFCOt2UreAa1wSJhxerCIidgPODV7h
XUZbQbzSJCLlAIwCEGVlYFTZME70DugoGmTNiSufMEixs9tcqPypJ95tSXkaF/COlvOPCDMCQWx9
nxNJDeFu39czEvksRMN9IlBSHfLiP947l1gCVNoNAjvcQn7HCkLc5ZHQPhyJBlMOco19MmpvY5Bz
khNl1p008gOOBLkl7guGER1gDd95k5YT30ZBnzxbKlAI4RxoFYvXsR+Z19fZF+lKsna90SjFCotH
yxI+WmFdMWDO/TvRzVazaiXDgWOkjPAeqQfJMwUlzZOOQd2s+yEwBNEt7B5UUFG4x5mKs5zIHaZn
Od4y5B7VhAA38ENLP860H2GjdD3s+6DtrBEgkCuQqx78qEBmFeSyvYQozvo7exq5OBAi0m1go1Da
9fR43Vv8hIOxs5WVjoyysgERkguTm6ytzv6MqUZH9KmLIFs39bi8PwAOCAwmQUyj7aYxv/McCs0m
m5jcAqfhUZF+M757ZIYQqVOk6CfCAl88sdZDYazIy2Xy8T/Z5gCz8ONEJOFlKxBR1otqa3k3lCUi
FSyJjrmlB1EpEEdDQ24eIRffYtEb/bEefJZdPG3MR8bao7yuAeDAzqoHno0MJw6LchqWLDkG/IaJ
Xe/sVBWHS0Q/RrcJac7PR8Hw/ns79gh/m47Z+G7MUstfO/ibXoNpgJoC796qv4VNVtF2JZo2eA3w
lvCJ3CQ6enD9ogQeIEzTY5m5JiGAvVGHO3vyZI/KK0V9uI7wtKuTkXQN2xIAqA7dKJZfXBpl5LmI
Nh0VEBZjpy2o4JwjKM1JpnRWc50iEHzIWFD83Rs5/oovozWFxXtKnh8NWDq2pHb6iUrksUTubp8K
YQxMTxVRG/mdapzFnD4mIC5OYxx0dr5B9e3TgnFmp9in4KXJJFUY8xXqQB4cWvzM+HKOt/kJryWA
gLLRKZeS7HGCkWKiWOeDarO2gXtEEpG+h9CAVMMzF8fcxAKp95Aei2eodohChDKQNLnT4PIuI6VI
TimDgJH0opbGgkm5Ol7qnup0W6MNsx/dvEPWRT+TMbzL4vRS4mPFApV5PmN33+uLp4oufPlskFgw
fvaxn77WuEVnHrhWg2ogQQO5ZdbLr7IyR4c9M21jizYVgccsZjMUgx+l1J0GXDwVSMaOfuMOBIly
a9r2tY9m0xerJR25MdcBBnpzDQFOUG23/cBIGeUDhFswBPE16gZl0chx5JyfeBacuzKudNfeYD7l
+fI9lhdqG6kFonRG2TEpedQkwNSrGr3qpgSXujMRQL6guSOMqVW2PGYuzaYCa2lcOM85yOfqcx2G
BPeCy8wudeIbTGAlbiPbkf6pF/ZolQfXUcQCEP5D92gbV8EcH51mNEBd1plTvkvXlMGOM3CYfkFV
RTOaNHineay8zo2vBauVfivagEYJ0/POh2jaIcvzrkkB3Qci4FKsit7k90eS8+0PumShq6gpuoaO
h5yZkv7oB44SwBUUckVQGo47Q2BMh1z6T32LCY6degCzTD85TCYg38LuiHgIuvJTn0FDOfMUjSpF
M1UTybUWBaXricn40n6MPYvwDlmEFkk2YcwEILUIU77rx14A5Ol7qa9IJQpjwgLA82OsUaVkiw0H
lpPoDzl9l4mBh1f7RHPNrWB5GswJs5fGXalemDbUxjUoRVA+9mAEHGw8dhfnjHtQeNBbjeG32Fil
ImTSGT7p+953/ZAYJE4G9XhkwKZTExGcSps3wHI0/1Ei1bn5aDSl1XqrWpSt8TbHreXb69mfYiwa
ZO5gCeCFqStnRyqZV7UbW9miejAIu6ghE1hke2HBKYyIl7UAGc+wLgpolW5nvBpy2pGZgx7mMtuC
/zUJkPPupogqr0SFhSp69FYdHgoz3SSJl71lpTnD+uEQ/xRnSTqhh+rqN8kUw3YuRLAK61Q2FgFB
Fc/qJU/Q265MzmYWutUAKym4FIC2KyXDXO453w11uE3SmRHm2pI25oBt46Cge+haxP23tNw7cpTw
KunhK3hKZ/pa+YSqXqhc5vCHLeDArjtiGdpzw7HTxIHDuntKcRmBgw0oK3hs8D1eSvSsza0ipqXd
aelp5n6qkY+hO5C8rSCMBRh5KsiEa5CPE5aiFBn71Yra9gcO8MR9GO1sRtCpzKm4i8qZvHg39o0M
2w75kIeEdi6R6LMuL0ZllN+IZlLFntxc08FH5wVk12o6VfcDEvv4MEp2kWqd2bBabz1F+0/SSi4T
u9l0rm+8EyxtEaXTcgmfCEWnWFujdURPL7AKQwRGjC12SJmC7AuDNq+4oU9kYuSjSU5FUMYZyeQ0
uUGAEtPFVKVV0fidyLwC531ByTTbq8whJAXZ5GCT6uzGdA7XDJnaq5mOmmdwYIugZcVo8jYXLeyV
AL+Fc8QAOnHLNXFQFFIqbH8MZTY+5A5j4oC5syX6LRPeMCTSgkCm6A4fURt8xkonQd1FongnaChS
9LRjI9RPGc+Vx8NkGpNedWM7+NCuuV2rcEARf3GDOZK3emKKdxn60oExCcY++J4yh3Oem5E6BV1q
BKMjzDDDhOvQCCSKxdjz78J2qANQZqNBjEbYNSDVLM/cdyqsiekaE9o5bUrC9DJebGyKcvJ6lvFO
HucGqhCb0J9VAJ0TyVGWuKdGV+JLhMs0W1utOaBZUxbi5Sw13I1p5eGnarYRRyF6iryVoAWq94j5
yHM1PcN9BmIknjAVdLTa2awb09XvDRjgZDMTPQEJpPdz9zQgF5O05Fir2e9rhKHYZu1nVoXpxhEa
FmEGaJeI4xIeDmafrL9hAFS+0Z02YpAOEjMDAM/yB/KB6VxLMexSzj2vfZzW9yR9e7uBWuDGQrh7
a/hF+BJ5enzrOSw5hALAUqC5lKeXkSbxu2B5A90fmbE4GLZb490mW5GmmRGbAdUvJI31rNvuS1A1
YmFrCjpLHHmaHe8c4W8Fk+LvkMfaz3YhHX8dpEn+uKgYngjutZ/QgY3YxNLYPAFzYkNDTsChqu7i
26JSZA07Cmk750ngP6lGtaDJWfhhN4FzhsBS4IdrY1jkamp/YCIdz5T35LzMirAGqp9q/G5Yfexv
3ZKOJ0wJPD/PZH2HE3YihCN8Mu8I/p4qK3nsnYTOyqL65SReEVbAteRrXwcELuBjHE9+thJPXssY
ogd1jRffdBFG8cNYkR+4pUjMSXvrY/irRshIeshtfYdvmnmkkH69Lo3CM2/nNgWbsarQsMzXicLM
TteDnFuA4Qp01FomfvjNazAnbBJWuHNRSPqPdYvCbF00oE1L4SGprH2PgykzO529VZGdvMe2l19K
h6CNdRsGTXNgAlPiogvKZC+DZdhJV7TxD2Fman9Hak8evCZ2Xx7QcLK9gz0LfsREpHEazWG4b5jK
xAPjqGHW975tFHju48E9gg+KR4iYXmWuKtrt7Kaw6AIsbdaIKbC0Nbmfka98EjrsJN0CqiixgEWi
vjSlOTlrugeluwmLypNHpgJYVnCG0TyuJgk6EFtnYTEWjcS8CWnPFeshy60bMuvHTQCNkjXPL4Q6
zuj0Pg+QXrwNWe+sMnUbRAqjlk6eNfaoYtMzia2vgT8gceoVv/MrcPMck5fKA3GPONIdNqTRB+7B
LzJhbI1cdQzQMwzOi86IPBGicVyg2mRYOzgMy1jVkbOXIhjKM6WD5aJUMgrBsSOYcj7rP2MM1yqL
T8zoYTfoqgRxbSqMAo7hqqv2Cj9cic43vzkQh96NzDIgisSO9w42tgdTM6NDZE5alG+BsNAjYyLE
9DggQYWrDgkBaygMHqKz+0Y+eF5Hz6quesbFoS1OYzt17inKUXxuQ8+lqMlsNFhbOAwdk18L/Rrz
MGm4d3mj7S9K+111wXyj0mstO+PNMqymPvneWN5ypmJQj1+YvCPYHS4yLg5lhNDVE4k0beeQiE0Y
gXFFX9N+nWxqcaJrDTO+2K1g2RsNOabUVChX0fYY5bsp8zCnfuU4B/OSaarcpiWH8i2D2fIqrETy
DhKOdAnGZow5SSQszp1O/YBw5wIss49T9EH1fXKqc05tG6MLsyuChvbqcVw7mRyB9CEkoAmrEUqI
CE5iYybPYYVJ+iumj2q8qWKGZ/RzvTzajPZcIC9KYptnJu4aZD8JknPrkoVO1ly7xirHG5ywtXrO
s9rBptwkjShWDHZljVIRvPqe+pz8W3Zjzzv7gYElM6a7W70jocqNZ5E6sDF0Q6IRtm9cmmvwAKQT
irDqWCChipd08cbKDDOw7pk5b1iRuf6g8mp9Sc2kLLZWUtQG8x/PRDhgjEZ0QzaB4e5TJKBgONMJ
hhbZmnTtKkY4wXE5dLZvGTaV0MWd6kblMYetDHzMxNS51lAkeHa4T8MNMUCp/aZxQKpxDdwn9cip
RaXxalo00jZNCbv42Zg5qLyE2NUZxuY6Ct64MNKlQ0Q0yMEJx3i6MvoK9U4xRgOjhXDc3mNYzrDo
xtTSNxhcquAwa0qMta4Hj3WXkgTrRlAHWbRTbpe5+34MDXHFyY1aeEWHXWfkx0beKylRFhE57EfB
JtP0KDEyE2MJ7CkO82RVIMkiLDPA1E/ZGNogIUgq30zmGKeXkH5TtbUxUNQHEkNVcR8EvuATdC0D
54Eu9YRgzc7hDrw1diAlh/+pHtfUJHV1LVRf9CdWu7J8T6LacHdZmdmtt0Gwk2E/i8y6vSuw+dn3
Y2BN/c1QJ3V5hwshmJn0ZBODQ04AIVoKU4anrmDC9DqR8WlvmR6Qd83bHk87QoPt6hmxoj0B/WSb
vtrIZpNpXbouQfdUWAVDXD9FSsZmVbl4RTGxXgusSN53q0uq4H7hlk3baW64TJsKmraL7GhCgbrx
hkQGW8YgZYHWLWbauR1BdC3MlFY+JLy9zq5kGaI0RG7+wye0p9saOmnY/E0v+DyOQfnkMdPJdkUg
+mHTpzlSPd9P6CB6GmosLcAJXcdYh/LTXPoBHSg3UPirct2TxkHTFfw09pV8E+qgjW5lErq3MuNs
sS2lMX0hxcOhgsj6DgeTP2KS35BamuOaYcK30qzTSEzt0H5pMZxiSi+pAfFZ0LGn3YR9a22SaXHX
UA8uAphEvZok3NDtZSRzbtiIBrrzlvrmaG3pY+xkHUT4NFTDwbQZc0MbiMnIDhqiAeHaMUOAjlmz
1PD6MDk1x9BHmzWFdFo1rzEZRHGbMz8jrYRGM7Ow+tCEJE7CEaGXiIEEAtK2K9Ow3U4FwbhH6MDU
3YmrzGjdGnR5tsRsSDSRDkO2M5FzEg0k7XoizMtlIEn9HKyZcg9ipZwijXfA7jD2e2itiARbjrcr
7qkrdsoLWrKTG7aIFbxV+zWIaMZsM1EZcAwZLqFV6uiNrZWQbMB25hbOiWesfh3SYtrTwvb7bYMz
NdvOqjDdA+uWiVqKo9OdVUfgmucps2doe1H7Eritml4kkseBlHZDT19TnVHhz7UPl4arqscDISbJ
LaQYq3nk/ARYXExyco5sGbHD+EaAJmEwq+reXqHxlvoW4aZdH3wPZg6oPNJddpEOqQ1lW9o4bFpl
pDepgYNizay9Cg+J0U41TrWGgMmVSAeRnOHMZ0gc+r5O0C648RcgAK4NXFYn50xDtLydSeacb0Ld
d/4dnMS5B6cJ02fjGYb/HoCrjVdem1LhWLUs8kM+McAie1Fly0/S9jZDLn3ixeo/xyFGP572If/U
xLlI7kABhPmR/Lt23pXSCx7B+ehxS9YSriBWSF1fZ7qjiIjwGuc4zVk9OAL6IyI3Ala5EV5mvPpQ
+ZozxuGoOvtlmo1cEdQCKLG7jm5fWEU+FC3Zb2c+hogNgL7GpjcA1lx9G3c4RCdU+jvuWDtfOcWH
9oaYiqrhIZLTOwIqoi39OrEAz4PfL++HvvWaS6Z9nV1akROvOGPIrLfhXPVgNCllv0KUQnZflX37
PnuNHrYRMdADXywtedFmp8KcPszTzu8SN9i2k4BmU5Au6jw7HuCUb1ZjIoRlnprp+5nIkmljDK7T
7GVL12ovCnasFWtlT/TK5Aixqe1SB3Shh4oQ9JrVZEdWR/OUT3b3A/s3lECsf/5dJFEkoYDrEdZr
H0z/MUPUow+GMNJkM9BN7b+VdNdhzScMwYGW6DbaO/S4rQ2qevjsxRSEz3FvoN20QXIUp6E0uurI
zL01N4yQjWGHJou+oOcldXMpMWUcPBIJBUU8ABkUmFiGtM0YFhj4d6vh6CtBit06zLz3kyjr/t0r
+wLJySA+i4YM07ay5d5TlXEdHCmQrIBcfyzSqbnzyMPgfYeEt+WVIDgnDOrvHfG7Cw/NQpJXRJFB
qR/YDw09gnfFGribEZufPHNo6nvqB+vWjYzA3TtBzmHNAZ75vWyTEAHerE6YtX3giPa4aRnBPrGc
2fs0Maxyi0vf3wLNLfcwF6aHZjAdbGQVqD5H+V/o1g1PTULI+xFrlvd1YjU+h9ZoHGUXzZ+hrUJ7
rUUg15ia6E8qIjAPWQsXaWf2o+uxe5iBs2mqRD3VyeiflMJuvc6bASlqypj5wQDU4sA3zfw9yqh0
W1nEjYLi9neERSCwKcPhhKq1NzmiN356Cwi6T4+V7QY8DQQ2rnsDql+TpdExUfNEkiaivxXO2vRT
m2WgXXXjcGQ2UtTeK8DmqOY95SRoMHh5BpJaGfTSae30K/TiRJJKm2BHN3zL1odaeu1jFDuMFOAZ
QsmgI0Don8QFdTOSfiGbFfbX/hspZAFAaQWxH/qCqW4MOglq4zGRwD2c5RPBobKaKe7U5GEngmvS
77CrTkDHHeuOBn94SXIc0JgH57dAT86VBFeEDhwvXQCTeFbOXOMkPZKql2HEY5zIsmrwWaa0zbcR
L6d5AKG41Eb0/TrmbEMNHKDLgRvxIMbqAH1n1pepcrJ6DZgG3wZEV8ZLR3PMaI5QLJbFvvNL5x5u
CVzToZB7S6v2DJHO2WNCcu4EbK6XXBLVQTRIu6PiV49xUbVqL9IQzkXLwY1VWLhde7ZzRLl0UVBZ
rJxUGIxGapAAm2rIJzoPcevZG5L2IGk1lutrNM64Gl7iAl62lLp8qidl39DXa/GJQ7R50bOsiS6T
gsGgQMxsMSfxh6o+CBxa4bYgehjWJqATAt0HJSkLK92wcUchXHrCgbmFiGCYB5P+EW3jZs5u+qXb
wy5AR0ly1eBrwZR4gAQ8HtrG0p8Ys8IFnCPzPSVK4hi5k3fA2VQdMQ9l0zaIcaZtdDEb+dGlaC4/
GxJS486pco3yksBQd202YQu5lVMfp4JqsLJtnDE6OyCRJ9cpEyVYfJqKpSV86JZVi/92SB2D1FWp
a+52x6mOHMt53KdtPiik2OkcnXEZzOE1FEQtPUvWW8oCT5GrOWUiKi5Q63tyW5jE080zyIoxA+Ft
LNGkXzKezXMQd+4ZdTWM69bx7tFwjRRm/KyphwKhp7QwNDcyoyfZ99+0xYsaVq2cDo6/jJVb2BBE
peJx5MQ/RjOB1Yie90M7Y59tSNSK7uoGHBeEnCz+AYlV3VcuHS8SmtP2NHTjE+iZzL01iwxLyMj6
TjaDM6cAn6AWbTKXpKldB5sXJgIdEA3tzhjUCaGdpYoVDgkMx2lTzbyqDrOcFKQuc97+OhmModgQ
LNCB6T6DZ2IRChgSApzsBJBfO7pDGT4b48ZAYtnvZ8fIORkaXhOWz2g/rbTblMr0hNoBJiRxFeMe
whTd1feBwqCiK0PCkiRpEUrYtuw4A3eb1JoNzwUfptxGbQyO6X19IeJ4Lq4EIxvN66TVwF/VdLY7
njxLMQ09tjJg1LMRkEHadySPAx69mtRjJgo6xkXGS47/O954dK+XR84POoZVMB6ntRG64aMgUIO6
AHaEMZ189uz8OwPQKYASrV1McpwhimB6jKTn2Mc//vV///v/fR3/K/5Olw8MW139q+rLeyS8nfr3
H+Ef/2r+56fHb//+wyD2IHBdukwBP//6/phyPv73H9b/SWjniASm9mJnpUm+SzLh0ZELZQChVSaV
+QM4hGjTXcP/ZSdnvFJG+0KC25SHX/8Jlv+Tv2H5+Z/+hgoOeEfhR2IqUrThEyJHplUrr4HLXe+c
iHbi0c0aNruLLqjiF2pjmmUn1Q9tc2XZBAexmrohVUymteh/sJ7r8ZvjOyW7Tj4hvIVoNVqDtfr1
H+z+5O/1/vr3sohLsted5DFXE0TWqU14e/yw9i//7POX3/un68HYtJdNG+ZPtDBA6loaPXpVJ0D6
/9nn23/9fEkOxliQz3FBfzTZm9z3ogWc1On7X3/+ch3+7pmy/vr5PaLdME3S4ilOY48X10FiFg8x
tWaL6+H861+yPKB/90vMv/4SDf5DVIK+NT2edEMkJRBUb0E81eO0s4W8zX2aHb/+XdZP3hJz+fmf
7ohnJ3Sn65DkzrJyHW/n9WnX3Uc2RaQ4MrgcJgPOY8Fii1HUa8o9I4PK/dYBjLJvUPc2AXK7NKSz
WwRM4avNkJlA/9dmKWLrBcyJRkVE9Z55/WlC6W/kt1XhON/rLu0T7/Trb/GTx9YUf/0SxCGE/dw5
2RN5Q4g9e4nK7RyMhg5/81785D02P6wlU5BZisFhevHi2t3WgXpFk51u5t59qmHS/OZm/OxrfFgt
TKtSqET78GwwiN1zBmocrH/KSn7zdvzsW3x4u+NQ1B2Sq+TSRVADAz96ELNrkd2bHx2Lgd2vb4b1
s6+x/PxPj1TsYDOCrWCdkWS7hEMDPKiYU9VGEBIXOQA52Gjk28raEfc5V1cI5SkCGpkm82CurECH
xbWMZFw1W2BbBgPyObDpbJadmZm/+SP//lJY4sMNBWiawU4qyVQFFU4vF+uB5+6ciUM+Cp1uggi8
dkzHK3+zcPzsmjh/vSYZ1Szt+mq6oB5gqo2gkZENGMSXX1/znywZ5od1D7LXONOyGC9EKoV3XdM8
Dc7wvUUMsKPbVK8Dx/zNlvb3Fw552V+/SNqA4yB/OwGVS4IPfHJOi3uPfjFGD6ccRucwo2hMxt+8
eD9ZcM0PayE90d5KIYecW8Qu3ppZKbobJpqC+W09y9/te39//azwwypoxmNOBl0SnGMrGeeF80Hi
1TeOT8HIcCgku/soCDTTD4NFqyn5zUP49w+FFX5YtnxJoYkLNXlMF/XUa9qqNnl023r8R7utFX54
yMtedJQ0UXiGINs+eZEzXtsifv71I/f3d8YKlwfkT285RHtZcGYJz21gTHs/VYAM3PqJPlb7m8uz
XIb/vQ9a4YflaiJRocOxVp4NZEHRjUO4SvOeIITsR0SMVoMoogzDZFglQyzc1yohUln/o+fOCj+s
YYlwx3FSjnXWpKayktEuDle4eVL5lGERHHa/voh//zbBfPnrRexCSzhFzB1yJQ4qmtZXkXXPMx1B
JAT50z/7JR8WB8+yues4zc+TQHH3YmsHKQhK4XKu3piMh84W8DQgoN/cNudnX+rDEoG0BClTamYn
xCfd+L0REQxlUcPHfoLFr+hSD6aPhoZAX+AJIIc5m5I+NjbafS/dzqbbnOEjdB8GyO7Dy5wMmSBD
mZ4HKQvVNOp6k/Hq+/kxHxC2rAsJ1l6sMfOJ6WGancS9axcSDLDsXhnsLLS0F0BplCKovbXo0dlf
tJcPAyPYdjSqN7oxfeNh+o04oNFQFcEapZLgnGDFltt/gnbR15/mvqEdCOHRbweAT5U//OY1dZbF
7G8edPHhYUNZN4Y6Fu0FTxwgpQVlmKa3zEmn8gbyVDARooPEwbngWg0AXhvaIYaRQaNo+kcFA7H6
pMbBMvWn0S96110beBSrh3SqzbRf+Tg/3C0bG8fyXnrY7BFVOnQe87FEqsacdLypy87g4hapOT6V
Q2DCP4OBXhfwS9q2g/bIfJzOcTJmWKcqQ3F5t3PaVQFQY5twl3n760fVWp7Jv7kU4Yf1PidGAdFY
Ls8G2hqA01Bja0KxWk7bW083DVnJNU/F+J7TGm+SVeJbvnvbToVKD7Yd9chCkTBPn6PMw0bzm7/q
J+u0+Lg7BIUC5Z76XFEzvkmnILX2Vd+jEf71t/7Z53/cB0hQkKq0/Afb8OKSSWGg9452APf++vN/
slSLD6sM5JNQ203fXaoiSa/05Kq1O0QQnjiCN//wO3xYZBAEkufl2e2ZTWA0vtU256R3v+nkt19/
h5/s0OLDogJmPBvbxJjOETY5cWOQs6rufdLS8RQ2ofKwIaNdk0iJkJiWv7lwP7sxH55GCEzFUCIb
vCR1PsUwbpAIqAsSwVj+Zm3+yW8IPjxaGEKMVs//n7PzWI4b2bboFyECHolpOZJVpERSnhOEqFbD
e4+vfwu6EyqbKLyARgoOkJXmpN1nr7i+H91S+9RgXQktLoutX9dbbenz0siKRGEagjSDe6vSvjVF
Vn+YLBLAtn1c2l6QCaWRtzqJc4iU7pvHI7++m8BRmdvWYGdeX97sMLTAGdWZGH4Z0tHPHq2OxHBo
hH7M+2JPtnHyc1s9pH2Gynu5B+knv/RTH5MSCMjLfkTGFlQP1wtYiD9n7p03FenJACi4+fLv7aL0
EWU6TcgNt8Kt376DNlpsm6YcOczJZ6mRxHrP6Iaj+sjLLJmvhtCAXlyvx8LC7kgxrjqWCItQie4x
0PvO7aR6nBLkYLg0nllGprvrpSy1lhTpNkdDRN9QMMsUpFnqdaCFJuSBeQyA73oRCztLR4prE7NA
3a/q5hL4eIlqh1LxNfErxYTPtbidc93uFi/abOTWjXexry0gC7Df18teCElDini4KDF6PzO6wHBO
pht8K4LPNbeS2WHD98nckb7vsRmG2OBrJ9JGyOvzfe65ozjeMs3zdWlCwVkkgS2bTKQydz9GHqDs
emUmfHdw8WVpNtGwR4ugwQI0tPL8e6k4J23ovmOT+RmThA/X22apjPnvbwKxbBtIH5E5niJyKzMl
OqFdJtV+/Ib+/+Z6Ee92L9WQJhPhRj12g8HEc7Z/Q+bHEyyWlfh+NzD4tDSNwJTF09i3R57LviRq
c4jUsxOu3Dku/Wxp7iDnP+I1KkDsiXtxeWOnyGzAm6yMmnfjjV8uTRyIG+O0GxP9hgedWz9ynsEO
3+pV8ylqwo9Ga56jol8Z/ktdLM0ejutbeHXSSDN8Ylem/V0/YaPZ89ymW/9u62Np+rCNLKj44niK
mzz8xYNtBVQ9LYqVCXChL+Q9AU6PGKHwOHrKzeknKp0Jk0mjXxlE7+6jTOFIAexWiYXe1hlPTczE
h8UIUN6o/tHENRbNStzt9KJKtg0qRwppVGeeUrqBegJdp6iYC+CkdJ6wF6lWxtVCRMg7BHQ5AWYJ
uE6GXDafcx33GLKmwyN3bOnKtLTUGXPRb6aM2EqNCLcF9SQabNLUoRAY1Pf5xhaaS33z9dCvxxxc
By3UFR4G7+Hw07B5U9g0TuUNQZyRzm+pwFV2di+UB+ENyVEfkGZf//xS60tRHU4ZNshAAk6p2uDM
WnjZDVgHbdd5q6N1qQgpmsdAGQq82tQTfitfgAl9LuvmU1b2T9drsNS5ciCbGPaVRq2e9FLojzaa
LsxWyBJ3tqz1JvlPf3dva6ejYc0Ap51d40t0rr0YPnQ7aU7+uKkGthTOkFYdyF46A8iY4F7iBX6H
rjxb6eGFydSWAhgKDbom4M+khTufa5b+0/9ijLt5xE6RvW3Cs+fi30RBH+UFtnM9vRyrP8ss+Afz
u3BjF0jx23PvMVQNg5QLJAgT6ExJNeQC8XrzL4xPW4pfMFY9/mspX0887Cm0+LMfsOGqCuQe10tY
GKK2tDBPpRKkdhVqp6nAnqYj6e1Y6UZwvP71pd8vhXAZp/gTIrI5qeiJb3S4n9y4iBoWeRGtjKGl
CkghHNY4smNfoMKBxz7EjIb6p1XpJGddr8HS56UQRplvVb2liIvuju7XPAfbvNNqw90WX5YUwR4u
YT2sTfdSt2Q66Gbr44W+/vmF9rek8FUVCClWEDkXU+vt9oySGABn1OrqcGo0KFNbTuqmsKQ4Jhcr
jCFLO5dWLfT2pDs43exrPIN/XO+EpWpIAdzGnW7ilSIu8Wg/ex25gRgJlafKLIuVnftSCfPf30wR
atO53ohNHdmmbFRE5uOH2IT2nZGSA7mtEvMIe1NEqeioI61AXHxIR7ftgMM/vAxUq2aqHq4XsTCf
WlIw4yc4ofCavXE05zPIgXMYV6/dZF6GaG2rvRAPlhTRPbLexBvi/pLGEdYetsOdWFIM+u31Gix9
XopmbI0cTCZDccFHGvu7xMIW3bdvrn98qZOlWNbxAPGxZ4NtneRfx1Sod3rbfhgyvO+uF7Dw600p
mvvBTktkDv3FsxQNw7ew2pFX7B+vf32hd00pmGPkmgO+YMDFzOJsK8ylpYYosRAPSBq9bSuOKYUy
HNyuzHzBimNHJFV6qfW16ir9QxbhEHm9HkutJEVzXfZJ44atcTLV4vHPcoywb2W6nlv6P/f7Jhma
fwdZyO0w/jN9dxmjtv0kyL28tGTlYP403eCDFN71XS0e4GM9VbX453p9lvplruebwO6TscjZYugn
kYcFeqkWrlkxqBgnZsGN5USOv7HhpPC2m0HtSaQzTn2cg/csy0PV8Gx4vRZLvaL/XQu8E7EGsoLh
ogZTXD3XeBeRoIlBbaGvhN9SCVJsh46JODGIyT3tYPzggl3Y0x7LvTXx10J4m1J411bSxqRfTTd1
muen+YZH6EF+KvjP9SZaKEC+WgPnE3dY6AFeHnJM/Hi2uzPHvDy4oE03FiHFONoHsgadHAlH0OKX
75JziySfzVk6btEy4XErBXjr4h/pxWqPbaVC10J5ddUL1lBV9u+2VprD5E04QAkjr050TFOzEVvt
cVqYswEvQVWqK/uNpY6QohzBq0biYWmwWkfoB7s4PY2K9i1gNTpuq4QU03rgGLZaczLh5R+vX30y
2ZgpmILaO6wfHWVluloICUOK6LyYnddjNjYm2Ro/vLQr70isGX5uq4QU0qNXDrhe0dWlwL8DX9Mn
jFasHSbN/tdtJUghnSPJIwNWOBcvsl9QF2OfkoOEmQxn433bnzftN6MJNyubJ2JmUxwAnsKUTUEe
dCcn6Z9ICvx2vRYLvaBLyzaJWuTVR4m4CM/3bjH3g8A04WV//etzYL2zJOlSSGNIE7sceqgBhJ4d
zxo12gtbP2S1QX4uVpB4DOG7dr2wpapI0W3aKskFUGQvpM0MEXrzBqKoxbZ5TdC5VIAU3V6Hc7VQ
k/4Sh2RJ7UXfKJcIB9t4JSIWQluXQtuMJywEcVf5s9XPWbsftMl6Iak12rbD1OeKvRlQ5NNqDuBv
Drym/tMXk/YRHzNv5Ti39OuleMaLi8O/w3WJGNN7MrpHTCaN4YiQItlYghTTGHOQ6uE46smoFA7T
eI8cuDn85PkYX20bQlJM+zb5CbgPmSc4zy+phVUOXBixMj6XGkhao8lUa8ZkMhHC6QZ26LyUgdfx
J5KWSKKYGmtbHf6okd90cjmR296Jab6ZZArc26GtHRAphSuDdCEINCmkx7K1udhzehRPOS96vd6U
IS4MDeVt6gM5t4CHrzQ008q6IXcsbI5ppuTpL7dQSYldKWGO13dmpT8ZBW9ayOzQsmNMw8ydNNaB
xKT7cbIfIeCInQLkeVs1pGD2AMDgTUEm1o6c5mRfu9yOBbZXHa5/fmEw/REIv6lDPIDGwz94/nwx
glWphxH3CSwmrLyxVtppqQwpon0TQjpGUP2F5DrM8nAuPtTOmNwqpb+2817qCimk0UzjdueRcTw2
2kfkws9kAOOGaZDeVq0NqKVqSEGN10ozJ9B2lzqOQUc0yuwXGza7TqnXilgKCim0+yLHlZq89ouf
2skPszQ1XAosaIQrvb3wfTmTIO9IS2af6lxK0los7FmbIfw4tVjprzyWLCzUssofvGBjqlXBibFO
gAeOTHotTje3pO22x8jQk9sCgdz362N3nireiT9Z8Z/jpEJyUK9eSlsYz2TCdvvWYJZSPb0/+i2k
EmjF5GRozca7ZHUefm+iJfd6UkHHitNL3NSPalsJyoHyU5Ntt6bgWOojKeBbnnW1yFSsSxuIZO/n
rYfLQeesTCdLHTSX+qYG5GY7eRO5mPSXZv4Ft6ZPdsTH/flcP7o59pKwOrbFvSrFvVlYA24xKmUN
ShV/sTMdFLpXazrOwPRcvaZ3X2oxKfhDHbC6WnT2xa8LvJL6rL4BCdger4+ypa9LYU9Sfd83AqzB
GNsvuoqbAykR4ub6xxfmFFk7j8djMPQity+gdXAC1rEZiPVGPXUG76TXi3j/9zuybr4PiyIhDVy9
6M78wttaKQ7QWC2sVWHp+3N0vhlRYGu02Z7NvoScv3ZYlip3leFv20k5sj4eDjiMFo2UyxxoofU8
lFaafEAzn5crM9b7PeDIGnkcbfDeqVrr5GFpd8EMv7vt3VB/sGB9b7oucGSRPJgmG0uzxL7oig7F
sYxViHuRJsSmW3FHFsLXQeuPYxqr+Dt00S3YBa4ZzbCNHroAp8KNw0gK5tbOHabZ0MZ9M3R3MSnz
d05XbNLFmcAK/h5EY6Q0SlDX9qXu9f633vQdoh/PVTf2gBTD+AMbWKsq3QVPFvLksa7b6ePqpfLS
EJJW7amD7uEWvnHKclx/akcJ9vqID2fTDCt78YUSZMGYwB7CjorMvsAgx6AKDfKNN6+oRmqIu03T
hKwaKzM9VZ20xeyoteuHukg7RF6ktl7/+lIFpDN1q1uFn3m1dQkHrDi8rqq/AKEZjwA5xEoRC/OQ
kNbm0Wo7kupj64Lh9Q04W/w14sradFohsf3v8WmWVZMmOEJeatzhy12O0SewyLJLVm7jln78/Pc3
kyh7oqTFpYzWr3PrXCp4AJFl3W/89VLsqu5giKwwrUsJ0ATLJd084uZRrqxhS79dil1EgZpXdMK6
6FzqPYy4fd0Ly3y+PnCWPi5FbpgAtxgEhCXMvJxndayT+87pu6frX18allLk+hNWOnqezYMeAt2+
VH3/4vLOvseFfOPEKUvFhI+7NcAptsR5+I8e1/UNJrrRFtkypydp8S0r1yu4StJPoLAhC4yAarzK
ULkiq7bdrzr/UYjp2IW7jUNclU78RRcYw+LKNqprZ573d6RYo/099GtwAHUCiOCSF4WKL6X7gGlP
8mM0mk+VGjgHXn/SlWl0YTA5UhTnuML6XaiaF123TGxx+kk37pywMMPj9fG0VMD89zdhnIJNbb1U
ny4k1bLL0jGoVM4G1kHZtliT5WKlMI0Gy3jzgiUPeIvamY3/kzqaVgJiqQJSLMdmDVbIV7F2D0P3
sz0a7T9sIlp3ZSJaiDdHimYNloGFskS9TDXm456fPmMH6eGpMqzEw9LvlwJ6Rp6JsWi0S4u/z/ce
ZyA8Gp1w7USz8HlZLFZmiSl0S5vYaWXgsvwCseyhCDor3baIyVoxrMziJkoL62Ki0hgdmA04/mwT
AzqyVCw0bGATtcfgIaR2dZTPkCl4m5qbKNuma1kmlmPdXDU6pi/lH/NQNESQrDs7MLRtEWZLIdx7
jRE7SqddBAjxfc4F9C4zNh7HHFkrhsFQYAVjYl5wubHAywNb1SCW7/4fx8mFEJDFYvCMLKzINYrA
7fHRmybvRgVme8ocv1gZREtFSEGcCx1P+zTWTyOkEIVsPKCRGG3g2RR+D8i5DLd2hhTONp7BZml1
w0XAF/E/pDZK1h2rXeZ+vz6fzmvAf294HFsKZxFqAihPyH2Y57+EVoG5suiHl6aAllBlcfzv9WLm
1fKdYmQFGc7uamlACzwJKAtm2p8g9Iz72Oye/jyU6eq0I+1zJUQWekfWk9nYR7ix5ZiXGu8k4GY8
JMadZewnkIBfrtdnYZqStWR20JhR7moosRrsSNIAZyoM/Vbe4pZ+v7Re+zg6e5D3gFUpfnOMCyQU
bjSOB23ry7FjzUW/XUYHpMTj4JoXZF14PrtDvLedNNoPPbK1bU00N92bIlrTt/Ctd6YLmMP8aWT3
98tqNkoQHFlEppvQEdFoTpc+c8QdGSjhJe+8H5WgJtd//1IvSDGuCxALZThoJ3/kRDg2GJj90eYk
A2fD60UsjSIpur3AYKfdR9OlTHPTuc8FroVPWISQ/rqtACm61akpUrWCWw+i46OpgIBFZ1evHPkX
pg5ZRxZao6bricARHzuTA1nB+N6OaQW7BacKI/XWbCkWWklWlKUJz4mNULWT54zsKdkQjHvNHavf
19tooZ9lLZmOo/loxy797NnP6ixz7Oj6vbKqvFr6/VI420oaqJNGL5uG0h/wq+o/zkKNr9t+vhTJ
kMpMtwAge0JAXp88NSlPnT/9RChqrVx+Lf3++e9vAjnEUN7Gvkw70cMYZTqjuHRlPK3EwMLKYEon
5xFBd9X5vXcxa+3f0bZ+48v3s43aD55f9Hj+GmfsStd2l0t9LcU0ZoKtagbTeCk0vBNwMp6CbNyZ
Tjtbhjeto6wdSZdiQ4ps385BFGTaPKj8F1zclZOdYOuY+N2nQV/Vki21nRTetYneGJW0d8nN7rsa
//IzXoO4bz3AmD1pWNHth7Rf0/W923Ykj0n6E25MIp/3UfGMKSaYP0Aft2xNDFjPq/ccS0XM9Xwz
0tDgmzHO9O5zCV4ZbIAzG8ST7xpo3Zr0cqmI+Yz8pggf9hQ5r6aD2wz3lLGbYf+M6fs+mv93PSLf
jRcaSo73dEAfYoNvwGekfYyGNmn2StunmzaffH+u2psqhLOhdjQI8gcTVAM+Npd71eQY1uAcurL2
vTuwKEIK+TToRt+g0S9o5N1PDdCF8JeaA4w5KQ2okH/NwQumX1Nl5f4De1F70zs25UqTQW90YO86
VT+7leKcxx4xWOGOwV2T9crKa8Tc0f/ZiVKEPAXYfqUOXZOdNccY9iNSrQRS5AGE0bg3/P4UW93a
aXBpIEiTQKxOQOcZa0+62Si/86Tqv+gdhhPXh9nSSJaC3x7wbomsJr2vLDeKPkUx5Odv8OJUHGOn
JgDOe72cP3KOd1pM3rtjNJAaJQyzS1NBb//dtdDVL6RX2x4pjSAJHi1sunW4ziTngNnQYIN3X4He
mflHy8tCCKJxb5fRo2hC374bIhzl/y1BpRTmPiqSvH2IKreaPCAitgqz7PqvXmgdQ5pK1Cq1inLQ
+jPcCZ4A95kdQ4PY8XreYf4BLsHach/CZZBUUA2ZApaVY7J1gCxzF9c4B+4AmkEV3lQT+aih2hjq
p7i+PbdmPw6fR7XM3BvfywZxjGKAzNdLWRirljRplbxwxQnz+RNarfx+1NzqKUuK+rTt69KUZYuJ
3MKp8O8hsVbpt3aMHPVGBWfYbyxAmrBUrSXFo+r15xRfRbx6wSDZp8Gv11TbCw6RpM7+PekKRYks
0yJHqZmiziSfvVXtCSgOuoiDbViTtu+xzh2CPZZMCGUVvJLrm1xVm4zBYCizg5oHkqzZi2qyAYGN
RubvC8tjMvpaxmbl9p+L3PGUcKcljcp1WqDyWvQIZtbEf+t6L2jzj30nkg1pQgKABnXT7K1zHXq5
9bG3OGnC30zxGL+JPaXiRr52gRNMR/bBTg1dIitGnJSF3oNLsaxyKI5jqGXKdytoFBPbb1xnu+fr
v24hYuWcHd4d2i51PP9TGrvKgync8IMv6uo7YKnx1/UiFuZ+S6p/MRiOUvk+TtdOWu9jL8CcwB76
s1Hm3dGFOwaPSu/21wtbqo80P5sTTJKpA1oHtZxpD6irAV0jHs6pqa6ejRYKkc9gwi7VHnhg/KnM
yhgYMxhs1OyWEcCStABrr6wBC7ODfASD8R3AdsmUs4ZdhwZWKW3bY+2q8HauN9Y8zbwzMuVDWK7y
Stl6kXJOKmMiLrTf0C7KM48vuFul+ZqIbcGVE3/yv8PYxnK/ssaG667GzS1M0UZ4MBAgW0e71/Vw
cm8hW7uqjyF5HAdcoOOARki2JM7YB4BjYCT2AVnqZB0Nrj4IgLfYLMQHC4swI/m0qTFkXWhbZqOo
otL+wGVMA2C70Y9+jwzOsPsvbkFG3vVilsbO/Pc3+0jbgjHgh03yyeP+Kjyk2KrdqklOIkEUV8Ha
8W5hK2lKM3NRa5qvK2FxdoIidgUGueRFPNc2HLx014P0C1/Bw4XjyckDqA/MPBF8TM3UQZbudL+d
ou+wP7X+NE152PkHX9fq/hDAwBDpDtSRNx3BLrZjcw+tpR6ancojcvE4FSJsk1vTDOrIO0dea2f/
WmXoiUOXINL5iaONDgsDIG0W2MCLRZGesCXqMRUx21T7knDfk3g3itOX2dNgojhI9mhnrfIksHO3
9JumS/v+n3wwdU980ESfZk8cWrAEP9p1rIW/w0lVNf1Q4PqQfufqJWjs41DUQfAakbmsPmEWX0b/
GA7ZM3d4yZkpkqEcevhj3zWOkh0KbldyjFL9MrsRDRaB3GSmMFs+FJgVlt8wBBLG3sJKvgSBCIM1
uM1CV7OqXRLmln6eptZzP+DfVJjjvm+NFtatUbaAAy95HZbFCyAqT9yUjamZ35zB8LLm0MPdgzNG
A+DDk5hgqL4FCti/s6qCcFLJIMI15tJgEi8+YHxqeKemVJv6Wx2LKAciAPsHTSg2Un13qI1Y0elg
FXeHcu8MDamGmp8o0wO8+iiwD2naFc0Tp8gww8gS32/D3QFnslFlqaTxRSvjb2HmkhOJVJd7nNos
xotAXl0fydvMjIPnQIO+HkQLE9cf+8c3QeR3ldcamVZ8akPL35MZqt+mgkclaLgdSCHSH6+XsxCs
hhSsTZzFygQ69ezqorBPEc9A7veMJ9D+aE5RssmKw9EMKVrzIrTzJO2L5zIzYkytMizWd6EfKq/X
q/HH0/OdiV7OJYIRWsNVTdNnUKBOJ+7SOKlj/SW3Y7Anh0yoWc8ZolfLMq94vmyhkUOTRCoGq6ku
4xvEahCVd2MshgiosCfEuSlikT9C3QA7U7OGaDt4TpHxwOm7DU4pHAnve4HD3JPpJe10cXj3RtCK
SS+klJC3lU+hM/r6F1Ub/eHBy4AVBMAm48IKdqYJ8+sQlhjvD/vc6nz9ZWy5UMUMq+N1sq8cOPEz
EKio4P25TfXVnCv0yUyxAvsOx9FM8eltsA7fQ9bEE/qO3Z0dXQwcaHzwQfnY489YBxCBoGxUXTYd
etaixj/WtjJPOfXYNMXOc21oLXBI2ghAiq42JYQxJYLUZpCZdcb3pep4qSN1+AtYw9xvUCdMg/EM
P0T1b4o4mrIDqDqe5A8kzVpAgiqF1Judn3KldzadwjWyO0+kaTzsyCfDlb9MihCadSUaTfmgJ5WO
zZmZ2k2KKwLXG4VyUU3NI7VDYK6CwZYNPe+57/os+c0+OXMfybiyxa++HFWnoTVdDR6yrZolxqd+
bOCXVhcQWfKbEKJm8cVhY6SNh0DETmwdvQQ3ifoWmTb+C1Yx2vkRpW7X1rupt8BT33cNHJ/iUWsq
knrggmhOtxJm72bmOpp8Gzl39xQ1gXpuOh7xzpHbj/Z3xleQYlgCBUTsolEF4rbvm5HD9y4TnHCT
o5E1SfZ4PUQWZixT/3tZxleBZFZM5C92ASENcw2cYIciV8uVKi59X9oEA02K4e710wU5l+fsPV2J
eN7QvLV3k6XvS/ve0DB1MwSa+ERSHGx3DOSAeBdxnWa31xtooY8MqYH0SAksndnpOYyYcmGkuPtY
dx/iCSmLarT13jNzZa9V2kc3XM3iWCpUqtWAxZ8PyC24D9yu/qDrZQqkOFZaH5KwGVqmuIUHaHrh
oeqLmhsk3Z70wcbf0E39YOVOY6Fl5QxAUEq5Dv4jggtbB819BExkfnYs2/F4vWUXzkdyEqAbhQNg
XdysIzQe9u+k0azwRwFFMfta1ZYdjUyYnVOyzuFunv28XuhSreYf82YFbZSu9wEaistUDWKWiWWK
tWtVz9si/HM0Xdry18lQg+jW6k8cIwT4ocC394pm997KDuBP87+zpMnJgEziVgYb137KGwB81kMb
OI3mwEfVgbYcodvgD3qrumatYI4D8gviYj+MSO1ScEkWJDoL3yWyv7AfDm9arQDEeMjA33ZQVA0I
ujfcnnTOa9JZQ9HtPBYSN9oBtlW/DyxAQXzMrADs7Im1AGXUTq/Tpt4LFxB3CxNuIIEt9pxauzMz
PQqPAblC6jlXyVKBo1ZPzrTSDgsbfTllEZOKwskAaj7ZsWC5br2chNidsFV8F3dCn9rwbKsxhNE7
peZ+6aJxwgeyeH0QLWzDdOPvQeQ5SSZ4L6o/wW5t9pAIm7vRSf2jZnMnjttLtlLO0mCV5h57LBsL
JWb1Ka4HVsSgcO8Vt9BXXtqWaiFNzcJnNYmU0P5g+4Vy4p3os9dwJxNXYQLMPPu6ra2kqcxrwwEz
ItX+UBpDvgcWDvtTr9Uj/mV3XMiu2Wa921QWWMi/u8TucWjSvax8SCs9MM5hw13vURTWuHYxvVTA
/Pc3E0ebINDmrsz9BlXRmrPptNcyLce1t8Klz0tDqiuYDtukcL/lvpXcutBtf/WBYqzM5e+uJ7SO
NJDSDlN/o07Tc5gVWMj4w1NvPEDquRNt/4W9nXoI2upBmYKVRXNu9f9MUpQnDa3WVVOIf6Hz3eQ8
dOYIGB8gv/dfK3ABKxuLpSKkcQUYp1EDNXe+Q3gzb4vJTU5aqbABLrK1N4/3ndGt//i62nUQBeQK
JWfSPA5ha/0WUfHYikfMnM5sP7+okXVXsxXLM3GrW/4umdIf16NmoXayer/r27J1oWO88j7kNrDG
0+LIYSM6hFajKIfrhSyMOdn+VYUi32q1a38nO1H/BaKy/2g4YhWts1QHaSkEVhFWdmw437K4+hXo
fnAoM+fVIQN54++fC34Tkmac2qxCkfjmRX77rS3UmyqPi8/bGmdutDcfb5uMpVMX8QvQYeNOG9oi
nfGj3trgWmp8KeBDsjRtZ2yTF0QsvKu2XXNIsmDTtpuRKwW81lpVPGVj8sIVLSACLah5FqvGlYbX
5jh+J75lZ/gwwEu4Vdz4Ra0TAMp+tq+6/haeRbAzpuGL0sGsqpxTF9j3EbNMU66tJtoc3u+VLIV9
A3mhbYcyeUHv9cLx/lao5segys4xN5c7pB2nHtpipaa/fP54fSgszQOy5J8rNj3SlCR+Sc3ulreU
dmel3KApOrhjNJKkiw4/g26+EfcDrgmZHRKvPdl6v/ZSvTB/y2kBke0N+Lrp8UvbVA9+0e7bxMYq
zU++mtz5WNow7ed2Jj13y6ptgeKVRr82FG1ilOaDbypf8yR/RIOoHz0dDb9JMu71dl0IATlTQPUL
PwzVNDuXpa3ubK/sd9gKbnpFoArS7KBoHhJQjU4LXS53/EoRj4D+1nxktIXZTTaYj8tpVLm2iV/G
Aqb5PByyYjhlfXf6ExNZZOyrgniIarvfJ1N36/B4ztXuD1S2h57sx52FGfb1hlz6LdJcopF/Vyhq
ar/6DMB4D02caarWGu1nn+drmcZLhUhTCiCeTBd9aTzUjYCEHPrtPpwM9c5J8y23p/SYtGvwRAW8
Pnf1BygjLyV73w9JSu7atjaSJg5cSHVHgAp/pT/64DziGHIKlMDUj0ELZ3dlV7IwpGXZkkpmbulM
nnmna8mzWiE0bnxL3fjx+Sz0ZkniUAcPC4DVHaucyVln/Bl7jbLy8YXulZMJSl7dBgVnpzt0ocW+
jpSvvY0raaavKpWWSpD2A30kbCxrKEE3Cm9HwgsJ96x6VRo3K3V491BoCVmrVPKyhhrbNu9Kpbqz
zbPe259zB3ig539E7vGxK8yVx+137y4oae7/N13R5rbZFqNl3qnMjzVOuoSbt+dO9Ytn679boe2v
j9q5bd5Z7mSJUmtEndU6qf7TNmzeWtHqFjst8s29iSb8i0ciwMqOfakg/e8KBVVpNBzV4pehatNT
O2Ea0Im83ZU6W4dpXPMFXBoDUog3NVeyUzFSjOWPt3aYnHp7KB48fLlWxsBSRaQ4V7u0cRpbV1+T
wLfcXZVgo1Nz07+3oSp9tAXU2etds1AVWajUG8NY+lOXvMRd1d2WRuvc6nDZd0696oKyMJvIah+X
y8bSiln2QS77X9W4Ui5W322cq2SpD7emPXdVjfrKNXdzZzN4z3OQbGsdKdhDgBKqZ2bJCxDi5Hmo
xvDOrqxkv72EuV/ehCBvyYFTV0r0kg640IScX8dxKO8AE2kr69FCkFtSkMO+CfqoNTnoD/FpGE1y
eFsN5LZz501KsSut/uf1xlrqZ2n91i0oE43Wuq9h2Gk3Zamo2T5DBLeW8rkwL8pilyYWoRcbhvva
AGE5za+8uyxTxFkYFQ5+0+gdxrib9gwG/XS9RkvBIcV5jBOnwCbd/Clc2/5WjD0wR4/lRCTJGtRl
qQgp0L1hdLWAkHhVBju7GQzFPVZGlh2pxZoIeaFfZL0LCe112U6a+NYpfvxR85ta3U3823gGlIUu
Y4JTXIMa/ZXO1m5qO3Oeba1dI68s/fp5WL8JEKR7Xa7hP3QvtGT4LEo1T7niXZW2LrS/LG5R4t43
lHCKXtTJ+qiaWEcEuDzc6VZlfr4+iJYqIEW4jn8/jn2j9ooL2uvUiX7fsLCvjNCF4JaVIqaqdr4j
IvMeato/Xq7v1ZrrFT0GFtXV/ourlmvRt1QNKbp7MQJs4OX+R6K1YXZKUTZNh8kQ5kpNljpCWrp5
3x6RffjKa+1W7tlz2NiWhpb6uy5YdcJdKkOKZ7eLzCIqe+W1wBT1I/a9yU7De+BBx8piZeFeaiYp
nu3RzETY196r6LrkWQyW+EcJhjUh9rzuvLORkn1q+zBzNGWalNeyq9tTUJR3VcPBrFfYgWKatSac
WCpG2qJHnZ2EdVQrr4Gj6nuvzqxD7cbZIaz/N79usqCxhCw0ydXCbJJaG360UV2pADQjr35SBmPV
pm6hw2WlSd9VCAPCWHkF2vmEZUP0MARKdRjVVqxsbRf6W9aYlI1htUXem3f9ONU/cT0Q8yPNJh88
Gmgu9c3kF2mTkw6T8F7DmscNS+vrr+1Q4cAPQm3lWmipAlJci6zVXRPYPTkdltffqDh9/eYxLtzy
kkgNpLBuRwhl4xD4v6rICL8jhbRvmgoM/PW5dal/pYDuB2Dhem5Z0Q4MrmbsSyXmdom8wzu0IGuo
i6UWkkO6M+vc9jv4pSO7Ne4EFcAOD4rT5tPas8zC1kZ+pY59R8/zKnYoopj0b12J0VBeW/c+GrLb
vs/8f/Iscs9WmK3czC9cxcmv1iNyNXTNzviDuyT7vii0SN+X0dTet21bhfdpxlXQyZ/cDCVNM3qV
fUhiHKlWJsmFbtOlNT0sh7oQUzv+KBuGdVZ7jwoc3kvQhWslLPTZfx6wkfcEZWLQZ36GzaYqYMRw
h7UyqJe6a67Xm7BsG2+wEZcSM62TmNMhnr38YmNIbvsEgpEFpAxJX5dZJ1SvnXK8PtiX+myu65tS
x9zNWrUJpx/AhE+KmG6s6kdiFnckIp+AUJ4N63OpFytXAwtLgPw4XIaqVfdF5//yReSeVNc6qr3b
PaRZfg8UIjlcr9LSQJBmB3fwwjK2Ju+102AmY4hajIehQRaFXV66SbNrCV2aJNyWjIPUHsYf5NVY
OwUX5V02Xz3perNxC6xLU8SoTnE2mZrC1aUCRkY3+virrVKl6820MJplcTOsV6HFseu9lp4yxacp
oAqNEVjdysha6AbZ9TadfD/SdN/AGwYp4ZEch+TYptwCdGP663oVloqQQp4cQrWqolx5jexGfBnm
043pcGfiB+a2hUz2vS1jryYXEonZLiyMPm32Xtsg6ugMSzHWeMgLIfjnGv1NCMZDjDKjsPR7hHqP
uR6jNeAZHa2nAf2Il5sctsk+dMq7KR2Cb9taTgr7mrvYBtab+yoiRfkx81/qxMs/l2W6KfHWEn9S
X97UKo18+/84+7bmOnGm619ElRAgxC37YDt2TrbnSZwbKvHMgAAhBAgQv/5d5LvxKGbz1b6aGVcN
2jp0t9S9eq3Jth2/M3NzrPropAEvStEPcV7i4rpMyu+i1JsxOJelDwxp9i1G/v2YQ8fh0BGQSzZa
xFdaiWPnSqt4UEFG79CO0GIrcGGN411m6A2H+LuU92YChHK/r0DG+GpFPH4ZTRwcyyn8IfMR+gHJ
tBu5NgzFJcMNFPDgnvb4r64BprQNSxytPM6PRcGeLx+oDW/yBxtuOcyRtQGFKPxK0kDB2DfQ3bfD
1tcdQ4cghId8omFlqirQZEwEoZHzvYLV1uqsu/NmF/QQ9yxZaPZrtYOqwXM9l9HDIFDWu7w4WwOs
f38zAHBohEChk97lQNcfQw/tp8AKHpOlerw8wNb6rH9/MwCVc1+DmMT7JSaUQ4/oKSvbu9Is/Z7A
xdYAzoXe2AA9BWsarmqiwPvJ57qf73Pcia9i1os4cYK2ImMVVKh+vHRzMN0sVU1vvXJPlnA9Ju+8
cIljxCwroS7WjPRBNP3HakRRZVIoNbJsOAVedNf1cXDdy80luaW4bieF8sR3Kkpg3lW+gLosycwU
7twS39+IPyhuq1JY8In17Us1x+pHnFfLACxoM+3VCN4/qnHivNKlyHzwFnjxHYkrccoCoN54DRXN
/eT0+5vxB81tZZUgCYpddxP0M47I3tMUCqbo955Q357QeAKU+p7yy9ZqOZZdcWpyUDHnr8iXeckZ
yM+oeFjQ77PXW7gBuviD8BYcAJOP1yK/W+/PoEz+YDKwsov2QaKEbY2+k+HwNKLDqsv47WVjf/+h
8AcHrp5CXDKTPn+FHilI0/A+TptJfOqbpX+UWdecllLcjg0aenZeVlur6Bh/iDA19kLyu3DxGRR5
RZ+21S4VyNbXHcvXXmgESEDoy1oXhlb4cBBhvbc/Wx93LF9rIoJ4ZMh11Fw+4TbdnPwgyL9e3okt
Y3Fv6A0UZrqkAAq48pefgLpkx9Dwj0u+C+Xb+P0uGy6zfTAL4fkvmurygK4x9gHdR+Hpqt/vQunU
AjBlidaau3wGdp956Gg0JbK8S5H8fd0ITuC2sykaqC9hc6v4OewrNC9DEPakpW/P143gmDjS1IIh
sYsUrwCS27P1zXr8vay8LjK9x4dr/E71pkzRI979k8+1CJNDAopcOx8vz2H9rX/Gp9iVUtdhgr55
NtEXNaB/CNfYLLUh4X8F3fKz1EF7Fc4j5o4d5+jCrTJhxSu4lViKrDI/tg3oERtb5VfuhmPMCQnV
IDpJX+pgKW6krbpT3Cl+ku20p3m2ZRKOSUuF/lVwyxavU0X1U9jV4HYcM2XvLu/Fhk1zx6YnkGpI
orLgbj2xPSH/hlFSHJIITu/yABub7SLmpjlEX4Do6Etngh8D+sIOYQRWxxpahMe622XA3BrGCeQC
OpUBmP7Ed501L7KZylvT0W+QJ6tvI1OLnf3e2AwXDLc2kPFeJ7xMCY96/kNCobz6lhX93tV5I9i5
QDjLm7XxtwNuhcTPGhfHOy4T9BmVcILeOP+1tqse0EOnfl3ena0JrcfizU0aMGnbJXknXpOq1cco
CLtjXZZqJ3Rvbco66puvT2Ftwe4nQwgB4iEg2oz/mwkP6tUJ2B0K0+9xoWzcsVzu3CUSIIJJhHpp
q/k2rvWvXIy4/lTzeQS300HHzXV14Dh2DF4TNqJ5gaoX081AeaMlPO2Xbq8LcGsejq0XCWUlE6N4
1W1biZRU0XRqg6g4xLpMPvki9k79kGfXhcPYMX2Qg3UJ/DX8Y1VFtzSH2i4Eg/pzC1mXHePf8C4u
CK5C7+RC8a5/AZhvLs+9jOqbuJxLSG5QGu/derZGcWx/Kvwyq6YyvqNDpHDFrs09VBlQvRXQTL/K
Tv7AxEVeFPlaBi9oAI7T3INGQlQN4njd11f7eWMnHHdXGogsfImA+jA/A0LH6EMEEstdXritJVr/
/mYEEvCiKWKwA4OJqCnCFErU/y/J198WS93tPAc30OB/sOxW3ESmq6rmpav9b+HIhzN6w0DklUEB
L86B7Jr84D6o8SL1A2WeFGvsGaKnf1+3jE7AxyMdfRLTIF9so4pjyfWHKKF7PYobnvIP/q5qslkx
x+xO5u3/dAcG/zGZ+52F29oex/C1N+syaqGYCpCXTOkos9OKHqxBYHVVZvcPvl1ToFjUBoK9aHRI
HFAvDj6gAfrKS4qLgOs78FHUomleMjJ092hP1U9XtzDELvithvBn06DW9gJgqgUEcVwmNOfL/CrJ
5Sh24W+c88ZGCylfM79BQpjpemxAwA66z8vncmN3XY6rSYtAIvkVv4R1hu5yMMVGa0c+UeXOABtn
02XVnVtQb3igMXnhxkex0Qs8Bi4DUMrfXJ7A1vfXv7/xHtKzs51K+CfKg0CeKRDU5U3skXD5dt0A
juVGQYNnX1KV6HTT823hxwMaHYth5+xvhFUX9GbiqgJtSVy9ggeVZKmIA1QdeazGtAdxijx4MWTs
x1XV8bqw5/I9Jb3lrJKqeh1B4J9C429Jg5ouaTZB1PTyim1crSIneOdDHkPVj0UvhHntx7rL4/Cj
STobHsEQMRaHWvqj3lm/jfPrgt8AGRzjysd01sxiOk7sbytCEDdT+Xh5Mhvny0W/EXQAgM8/KF81
Elf6AHhGNh8DoaCDfXmArRmsJ+PNAW5bDyRtBWUvASZzoqF5mpJc3/Cxu3LLXQxc2IYTrmdB9ary
7G+p4FmZF/wYc1w/L09ha43Wqb2ZAs2qegGZoADZqonUjaojUO/E4De48mrrwuACDm5dBjGrV5JZ
8sEDKPgrX1R5TYsxONAdC891GwcaKiavCgfzqy017FCWDQhS8uJG9+VVclMYh/53mSI8/6wX1eGL
bIu8O/a58dXdrHNVXeeqQidUUx88bktUlK9gPclPTahaaNdY0IFc3uatk+rYdaQasBHIjr1kQc8f
9VDTJi1mPv0wo7V7g7xfgo1dCBzzdRDXoFG7m4r6GUwjd2vLAqnUFz3FX8xgPvH+Y5NPXy9PaePk
upSYXtPFkCywxWvURaRJxViPILrhU3SdK3QRcKC6GKLRD+tXamn/SU0MkEGQ/EsokfwqvZGcrpuG
c0kvpyCs4FWDl9+l0c4m8wcz5OPOU3lrkRzzhuObg5qV1SuPxbIc+rlf5jQXdXKdD3dRcDmBVMpc
V8FLMCIOqtGc60KaNK53hd7ejbLhH4dK42HaSdtPN5Uuu5R6zf90PzytF370gB8SsbdS71oIxnFe
ezaTgWlrluUp8Rp6H5YRPSVLMN0lIEG7uWKvMYYTL2wTFhQcAvQMmY27LGDZXTFFdAcW9O5W4+PO
QZJjk4XgJA3uiaX8o/x922xrXny5/NvfNW583jlJeQ0GNvQRYH00Q32mIvZEumJMZUNBuMDGI5HR
wcuT8d4jEKW8POi71xEMus71TXRiYLPvxZjRs9SQmOPSfhBRKc7T0tw0PjSfLo+ytfVOEIGMVBmb
MaSgHKltcxzi5R8TLl5KYtrG18RZzMQJIJMAT/O0zPY+i/z+LxVX9s4vomHP9W5tvhM+8HbpZ4EY
dQ92BxRS+lj61ckTEMPc2YmtAZwAIrJVeKEGXx6e4j4/GCCp9YHLuHy9vAcb33dhlpCFkWM8NsE9
ehbowYLz70xYo3ZixcY5cjGVGip/eLur4D5nTX426No98hwc4yKE+m+c+/9ensTGQXLBk7TrTU18
iKvlc9McVN68QtBYHwMCfc3LI2wtk2PkuTYVEl9tcJ8Z84uWkz2NpLmK1jiMXeYf08hJd4Xn38tM
Lp+mUFT/1tTqnZLA1k9f//7Glq2JeAPRefz0Wv0P7jY6LkmW78S5rZV3TNgC4sehMBfcqzL7iJ5e
NDkxTQ8lkvc7kIGtERwDhnCe8iXk087rCPn6y9sx+jHznl7nIVwsZB7HHvZEwH/rMXiwErIsoK2b
rjw4jv1W+bwUAeiMzhK9pGiurkwa5JBXuOpYuihIlN54lSQJvWd9050qEQNPTluzs/QbJ8fFQFI2
8Vn4Mz2bKoHKFo1lTA6eruZkZ3E2Yttvqvg3RxPs49RwcOPg4I+fZBB8A8tbDi3w4nalQwiHjKey
7qPUz+KdaLpxmlxEpNSQkGqKMrm3IaPlUfbBeKcWCCWlYxnvKdpsDbL+/c20TCnY5IEvNsebqApS
MUzxrZC+Okaj1OfLO781hmvVBF1/QcfZjVZIACqOI6VzBqHZZbete+MG6GIgzRI2dpY+PQPp/xQK
P4D0D0NgU3EHen6FSY3BaPd0nrZGc+x8og1pMqjEnRm+zkb6jekgP+RV+BgVYMEIMr7Xj7R16pyY
zWu2AJNqEmiVRdE9SQpx0D3Ot+X1Y1VHjytG9hczKGyBon3nkrgRCF2opE6G1u/qJoFQlmFf5DKo
6phliz2DJ19n54IMe6ChjYPhgiXB9wzcjsr9swBB8JLmPoQUUtYs+mFecvW/y6dvYzouXtLWuOVK
IulZj838M0YY+NTyOOjupxwaHx+nUEY7N4gNH0Scqzual7mY5wCtCmHBH3JQ1z6ARfn75WlsfXyd
3htDBY0RLdQMSSg0TCcf0G/iHTIwbewElo0TTRw3UBnu2Z7gnAlhuxoMmbX4wlFcJimhBXmURKvi
YDyaBMfL09naescn0InCKjV2xUwKyXXkoyfuDfdxYNVfl0fYWjAn3NOQArFeQOSqiqB/CaxH4D/N
QxIPOzPY+r7jBLKxHdWodHLPo6L9H+/j8t/S0ODm8q/fWh/H8OmMtEUGv5mneWaKGxDuvrIYjVFz
N+9xB2xNwAn3Rq5sxDzGS5MUPZiww/Yw4PWxEy/f/zpLVo/25ryC13qsiFmWM9Jv5uNYJlynOsiu
szXmoicB8wSjYoF4D1MGX7ESlnrf0Fqp+qsuFCxxjFmhHp5B+onfZ33lfWNVCEx9x1Hfvby/v6P4
H0ikkCWOPTMOWvuBT4VIpfE/02z4hZ4n8IHH4Y9QyumYcfoEJuQnC7bkld1miZubhPsJ+N1yi375
8VwU9eP6z8s/aGu/HA9gUbeb83bB71E5ZansiDqC/f26mytL1mHfHAfu5aOpEfnveyPrlBYg9Chg
+jvu6/0wyX5Tb7/9eoIGpFbQ+J6FjTwzM94qNHRC3RuMSDIaTmBpfxiXZ4jF7wlMvx9VmEtmGGZ5
Uo242J/7Iix/srD4G8wCUTqxen7wBrnHKPm+fgmOieMHWJZMBZkLfs9w7QSPZX+kfUxA+9B9ZBZd
C1jpH7aOnvF/gqNWjOXNCDG5ArDYRkB79PLZ2Jqs4ykkhCl6kAoFZwg5m3tdCpiyXNTrMuv2FJd+
ya5zGi4Is28Jso9KLzcA7XwzEYhMm1zsJYo2TriLwYTAHulpDULA9PfVPeODPXoV3yuLve+xGXcd
Rr+MqCVYGBADI/ONWJoXXdXsJLrwx1XbwNfteXPK9QxU8Ap2FynYz2+Iz1/siGtAmYAnp9B7jVhb
83AcgYewb/S4dCKFeKxIwxqsfXPzGvDdNqyN4+SCMBnv6nBG1MTHeaWOsgtGCCBkH6dozL7GfrWz
XFsTcS4APG7Dpu3W5TK2Qho4FLdzRx7KGOpxlzdk60Q5VwDZki6BKgRGWP23AMP4Aa+Mq1jFQ/QI
/ne7VbIsPnpB1u0esukoAw49iSXaWZ2t3+7YNOXzDDqCDF8XgsmP1TxA2dfslj03Pu9iL0GMPFfG
QpodT+RZ3+KuDcR2O+7ctDdOkEtFSOueZNCVC8+swmMIubobHaspBe3qF+jtni7v7vt3YuYiLrVt
MtLUMjzbioEgsxdoRo4eQbf+taq9l7GIdsbZmoxj1iqg3hwP6zht/1FX4ymE6I2e9cdh2kXDbW2H
Y9SsLhTJpyk80ywrTxkIZQ7d4P3v8kJtTWAd9I1fMj3J/ba24VmFy8+paF7XlzDEBD4H7XS8bgjH
liWUetC9v2CNRn7OQBILCIB6WNq4PcxV/+vyIFuL5JgzKzU1owrDM05XfuxXXWUo2+8s0tbHHWue
Jjkt0JAKz3k3tCfwsv/NQZ2+szxbH3eMWQad5xkgCs4CzcWpABwH+hd77AYbduAiKSdIYBjP88Kz
5u1Dlw2HalZfVqZuPXa/kgXx9KrlZ051DZRJppYcx8iQBkIdtf3ZQlf5yo870TnkcKWkiHCACH4w
MeGjPyJsXvfLHQumhEYNCsxKpBkBiC5ckBaKmis9tUsoGE4jlB+WykOqSeDrhiLFhCT5sPPjt7Z3
PVNvrbcIPSl6BuuNpq8McKuUyOoZUINb2spDPOzGs4147NII2sZ4mdFw2iAuJGlIPFDGgK3iWFpz
VY6EuUDJnEEvYhltAMKD+rlScky9GlCr6zbZMWDTBXk9MXgHQSw45EFFdBsQ77riBGOOBaMsl2d0
0fA9nh8cAeJ6lgyXx25IrmlJCZmLk5wqPYMAagnOuml9nKToh12keiim2bu5vEAbB8nFSlpIbgnR
sAAmxr9McP+9no5hPf+s0GpR+3ukfhu+zoVMssx44wJCzTNKf//rQWt1qDuITV+ew9bHHUtWZWTV
rCm8dAMkgcGDG1euXULsDQtwwZJTxIaojxCF+wxqPwhhJR/A9rXU9q4bvWLYuVBsTcKxaAFtlpD0
YXCmbTSBFyYeDlf2meEcOZGYeY3p53AOz7ywyQNk7pavk867dC676LprtQuaFJXu/RbqbWcGarqD
TYog7QnfsYOtxXHMuCrmukRiKjhnUZudjJYGDOHN63XHx7FiCRXKBXEGH/eqPrUdCEsa3/686uMu
FrKPrRV9P2LlmbqRAl0Gc4im4es+7gRfhnbkBJTmiI8JKEQqA+IF64lu50RuuAZX69KyutdYjOBc
9V5+NNbmd5C/yY9QOVNfM1wjxhHEO9fNxDFh1lWhGYMhPGdQpP9EOHp1dav3zuaGCYfr399Ey6TW
bRXNfnCGPhr0VFmMhxnFbXqKiqvoYkJElP8OQVABr8FuHZzlgAojun5ycG1A+fC65XHsV4xNp6EP
FJxByDjgxYSNJo33ct3H6X9/ek/CmtKOoIHINtPTVORNCrbdKy+ILv7RMlBrAv4N2Z8YffL+NNC0
EOgWvfzbt3bWsd289ADxmThsN0buA/pM9gNZ76BhuewAUTdcj4t9pJDkjPiSwa+N6gU04P0h6ncT
rBsm5mLTaFizyZ9amJhijwIN3lnRQn2IfcmH8hnNVjt5641VcuFpIk76MRM4PqbGKpkZjcy8ka9l
Dd7Ky/uwtUqO/fYloQ2uWsE5n8jPfimbQ1yia+e6jzvmm5t8po3Kg7MS0/dJLCz9/7jgbv3y9e9v
fEOehEUOajGgkgbwU+VV88q13EP1bC28Y7d8LIKgayxFUMcjgEAuKdU96r7etNsKtPX7Heslcz93
OUmqAjUnGh0gTFncNKP957qldwKvyqZoCtqmzlN02gM4t6ruwreJHb+2Ho936imBY76mFbZu6nEt
KI5PtGkfsrZ6zJBFafied3tfggOgC6emRaAtuchhXNDhgk7M/Dn3RMxejRmr9t8wz4LyEEdZ+WpB
9rd8sU1QjHMKcVEel58r5ZeiOAyJrqw+JC2xidnB125smwtcI3FZit7rMHOIQx5kBAWLYNqV2976
+upv3h7quEMHXxT6Z026j1U9BccZifPzVWfC5fkTMSkJSwCGA2rqGeX/+lQEeN1e93HH1jM6E4bu
X/+8vqaoHwHFZxZzc/njG+boSr91Ao3EMsQ1clDTlOppiFLZ47pXkWI5Xh5ia+Udi0dGGA/OpPPP
HGm1II+iA+gXrizPUsfWlSwaJSAjeq5Aq5eysKWnNsvznSix9dMdWzcjKya0ivjnvATg3vYgJ/CL
3Vb49U76jqm7dH0qHwU20vhnk9hzeEIZ+6spu48xykVDn8aJV+ycoI1NdiFrPEmmsR+Buciz/Ica
QDoyBRAl7zRLdkbYWCgXtrY++1ulOVLvOe56dqLqWC7X6dEBpurYbh802s9WfM1kgHj0wWs7J/Ve
D/fWT3fitIQsMSWNxAnq1Zc8QLND6WXi7vLZ3/DmLlOfGebSAw8nVr4C6YTV1WPfgIks6JOPdUv2
COK3prD+/Y1vyxjEuTuhMQpl4V8hGuDveTdfBxBhLibNGn8ce/QcnYkcp/Pv5W/l8OvyAm39dMd+
5YBHAvhRsLWF3x9Ip8LTYq/r+MLBcew313Qp+37wz0zph4pBYNYH39Hxup/uROoeHM52lHAOBOKZ
B6j5tJ+WmAY70XDjHuxiytTih1kHCVBoSQIiF7I7xgnKyfQfaHQ91ja+LnK5qDKJq1hLw9U1oE3D
lHF9aOfdpvyN0+8CyfJ69ilEdxNkwv3P1pcHWplPque3+60sG+eHONbLUXOqmq7FMi3Tgjv8MITF
sU7a6fHyJm9NwQm+TMi8mwHyOqseVzxZj59ovNysGeW6jvcqdFuTWP/+xn6hn51lXmYRCDzSf4I4
VLt2ZqBEsbPJG/6fOBEYhFYDacDGdwZapz7olaJNZPSfOQv31JS2RnDMWLA8R/NK4CNh1HSAdiLt
6wOwD52PnTLv1j44lqxmOyPP1WCA0ERpnrAH5Y9nKpAT5MGcXt7srX1wLJq0HcAmFbKmJEnA4j2K
v3UMOYzLH38/2kcukGyqQXTDB1yDwib6QKArnM948SgFOJRR90MZ/WjsVTSnoBtysmA0HwajA83O
Iuatv4rE6ipI0iqi0ExAearVO6mA9/c9ctFllEtFPQIfCGmJv0Rk2IcEHQ+N8PYC6PtbErnwMg5W
+wXkMxigFcl3HqniG5qL9rIAW193rJuOdZmMFF+3s1BplbTjYR+ZsLU2rlVXUzPlXgtUcA5cokDC
9ij9VbUnubKPInLxYsYUC8lkBcNOwukAEhQfpM/jdcBKEH381y1lckCj4DjB5rpSfFH9Sv1uUDe9
bA/vW3TkIsIkCYc+g4LAmZDonuNxC4Hyr2u1/XozcOyZd4uHGeTINSDbn+YW7Ov9OH6tZ1xPL0/i
fbqWEOq8/10jUSxTb6YiOlMKbfDEezFLfGYtgHure0r8QxlFj+USfhgKgCBakAFfHnjj5LogsMwO
XtVCN/k8WQ+b3gLVWbTi7+s+7ty3Mx16Xi0jxKP1JS4mCG8AwdvueNkNu3DhXyMUAutoWdMznKH8
NXLp3Y+NhgToejW+PIOtMRzDFknb+5FBC1BdkmdIuYCKr23uOtpcV0WNXOzXVHr9kKAf9BwWtTxk
U21Sn9by9vLPf//yBz7O/54q1aOSDWxZeJ58c8gtZBj6cW3RoF88glfVfljdOkauiaNHWolGtzfV
UpFbUqCbNZ6LPSrsrV1wgjYgRlMXeRrGUS26v1EeLZ5J3zHxUJuiv0p6DSboWLnhcyJZtkTnLJjU
g2VJt6QNkfkeRHZjjVwImCr4qFCFhBtcbHOyuNJUYhe1sPVxJ1Ir9HsTr8D9m3YGNUIaf5mW3a6b
DRfrIr8s2gIzWtTtjQmDb5lahs8aud1jN8i0IMlenWdjl13CPdGGgRyIAIQ9KR6NQJGcArjjRSQ/
XbaGrTVyjLlnJm66rEelvI/+6ZvxO10FgC5/+91bWey7iYupZUHfLr1+6oeqzo9glI31Paea9BIq
lCTovodo/5Yn3YuWz+kSxUN/vDz0u9PC0I6XpUE0TflcdE/Ub5J/WT/b+NiAwGCvu2vr++upePOq
6DGJYiwp/5rXMb+rlMk+L9119Tf8emdTphhMjqJv9JOIxvxu6gt9U7O5v+Zeia+vc3rz26dumABw
4gX4WaPgMwXhBVQJPcShBsyRr5fX/91zizEcJ8uRZfeGXpSPzKjhh02WcIH4kG//HUiY82sCEQZx
HCyt6BA3npq/Tky1MXTvOyhnQIEib481otRVz3gM43ha1i4E7Slz8UibMPqEkoElaQBF5efLS/V7
V/9IVeL7jo/lZpZJAZniz9lAoL+j5sy35A4UwwOKBROgCO2DLln/rGybzYAR+6qfj7E0TT2nhpQB
i1BeW0h9g2rbojRUtoMaja3LggfExyIchmreyZtsGLSbN+ERiHwRnPNHo6BkmYv8G5vH5hQmE0sz
BTGRTkUQGtgtpL8bqmPfTaBMuHl7Ewz50UagTukzhGfRhMCm+oM6UDCEpGN9XT4Lgzkug5mqRUYR
ZgHC6wb6FTX6JlOAcdpk57hurZ7rMyR6wHQTkK82ELiAAMrb9EVyggNGl0ZajOhA5edJzFrQQ8My
NNiUTUGrq2goMT/HqRgDRWPA6Pyv6BWr5092Ahv+MfCCILxt6kjU12RlMYzjXWyC5MqEW88TscJ7
kSKy6NQQE48/KLt0JG2Qbtjzwlvnw/Ey0ECMe2iDhV/RAoNTEXrkDvjoX6qc6Fc+jX8NA67uO1a6
4fFdSQRTLi2Tsom/SiVz9R2F0F4dSICSeg+IYk3H8chlTuxXahQk7w5FFlRNeINVHspjyFlTfUcr
/tifg0QAinvgFO2AHyIK4bQd1NKGz/1DV0Hxou1V4z9VcTumkPqyJ5SG5hRE03vJtK0hHFclwmJE
J8ainrJ68u4sBLHhr9DXd9sJCO9dXun3x0A26L/hCctat31Wtk+C5v2RtHC07YzEcunv1mze30vi
pnB4Nw7BSBP6ZODcv5oIRF+lt0t/sTUB15FA+Hwop8g+oYdFnMSsGNgyZX4qY7nHk7ARM4ibukFh
2V/4iOq17FHpz6aRHla+AZGRG0JX1nL8B/dG4FQ0ogPi+lEWwT+//8VkCPUlyQ4LfOmOdbx7GY4h
FfbfPVNoAvKzIrFPmQHlMJ/MdwkQY6qLME6T6MrjBxl5ZxhRgzVVM/pEJPDxeT4kD1A/ZcdR9/VO
S+fW5jkuJYsQZacolk+80eQIDTG4R/Cu4MEzZlbsiaJtrZdzc1F1Ei9T7mdP4G8I+iOziUfTvgeR
T1rFRW9OeLMXe22wW1Ny7i+hXbSKWJM9sWH6xBTqrJmH+Dk0rL+9bLLv+2GSOG5BJmFbaWOyJxMq
cZZr8j5vBnJayymLBjf4Etu99r+N2bhJIcX9mS1Vnj2hG/2nDpfsJhnRI9okEDS7PJsN7+Cmf2Sb
+BYKytlTZr3QT3MJedpDUiXlsLNcW1NwHAS0SRiLM2zI7+KWjFAysOiFPizdriD71hDOXYMnC5EJ
bZKnTGoP/acoS/OmQyoc/Cc7s9g4w3wd+s0zwvARaQD0s35lcm6+k6riOkmRqxFJfhigKUNewBsd
NnvZwK0ZObYPXF/UjbOqnlW2ImZW92LisgNV2LRHofe+fEwMvOR/p0SlV48WIqbPue7a50zpubsR
hnjlAbwqyksDCT9j6po8cHAt414zEgEFvdavd9Z0a5KOX8hGSLoAuC6eZRjW9yj7f+F9q2/r5Cph
MMzQ8QVSeHZJfCqeeVd1qTK8+FAGzR733ZblOH4g9HoEoiScH1Emb//WJhy+wZ8WV/GQx8RNFoGH
ZrZZJOyj6u38gwvVnrqwL56vMnu3X5BPcjG0pfI5i6uySodFZX2q1FCdLn9/Y2/dhJHJg8EmQM49
T+jFrQ/5tCCcMLl0flp0vtkjOd/YAzdjBE5Um9e1Th6BsI2PmifNbcLMdXdMEq+Te2P0zM9wF5Mm
eDRosfgFTef+BsW3TqXlnKudFwT9Taz754uYxI6t86AW3iQ4e7S+35cPKpya5kaIAhKypzHHMfhR
El9Xn8FJP9d3FRtiAWXpzEvMSVhw5p2yvArKG+KFYXIMZzRspFyEObsTcwFUJKoVEWQpSx15n/Gg
TZIc7ZRJOaGJdrFyuPM1aPRZ2rdZf0rkIqAcVqEhL7Ux9TJgBof4ZfSBAbnlJSAhNqh6+jBFZZid
kQ2asoPWvW6fdVlUoDKYSmK7VKC2U6UqqEd9Z8OJtK9IgDXNCegS1A7RGslQXxdzgsaYvJrvcZUf
Xm0Wy+wuj5b6hQci8E+kTfrozNBDFh9AUaP8B86K7Cst0Kh7A/ZBCFPjkhz/4w15OEGLXrTVNxP0
TXKDxHaIy2Aya/Z5MuA7+iWTIbQgvGcSwa0vUdI8Sb8J5MHO61sNOojswAb0TR6ZiNWr7OTcftAe
xYOKx133wKSOPvZY8fmpB99bp080azFrcILW5WdussU7MnTf2hdWU1XfqIpKOp5AtJAN9tDrxvBz
ZcKuvc3QI2JSanNU7iCdl9sfKm7G6AsL9PKVKcginXOpu/ImDwSdTzaJouVcVXhYplVVlzky62Ap
PIYJ7WnK56XzPlQcXJ/xkJLCanFekrZFw/3a1XE3lLP9OOFtFJ4lMs9Ji/4dvWh0zJWUxMuRxjU6
qkwZRPKG50E+nis5y9kcJBQVdQCYmhrDhzmEvsZJL0r9jOd5ZLeaEphxExGwHNAQN4WboqlK+dly
y/+q/BLA5zkQ7b+cDAvOBPb7m9ctgXefyXFZfioTC3OnICxcPffo2zf3Ih8zDydisN/Gwix/m6Ua
wjTzZrRIj8XS8HTiofeSh51oPytT6fbAWk+UJ3B2TvIBeIR8PLbDUJNUzJFqj0xHNDmo2STBTRGL
+T5Ekjo4dLQPT4WN5+RhamphjwGA2+QnA10fYHPQcK4+IChpcpi1UdNrS4Z+OOQoMyD9A8716iZY
PNG/KiL030lg6MGTkZDoCsxj+3nyh4gd0OkY4/FT4rUIBfXJy46daf6PsytrchNn17+IKiGEELeA
l3bva9K5UfWkEwECBAix/frzeM65+I6/uF2VmpvMVMbYQnr1Ls+Cn3hkxvsJyPF1nyyDquOU9WZM
y5rzbsxgcZj323CEARAQ8CNaIovH23cbHGUpVzdUDyCvNs131foD2YNaCaNF3q2Y5hDwc72kyUGZ
ShT3pjjxLKqEjWlrqBMspG9/+wjtb6IiU36AWtZaZBKEq08N8nN+kHbNn3RUNH3STryn1y3cIUjK
YEtZpI1e8HjVca3SJsffzwrB2qBOAH+1h34qcn3X1fA2I3MRj/hCEFq/7quhKTdjrZ2+WhRdyHZG
W/dWdN5a7AEPDWqcsbpab1rtNYwm2pk4+N7HoT8muma6vQH5q3v2Vh8+PtjyTY6JoQd/jKom1beu
VrNKgJWCW3ScuyG6grkTegqyoGGd+ApOGhtt4RiXBg64p23nxfatKvqZpxJc5jhThBObev7E3Hc0
hv3hzXe0+jYVvnoDcwtCUst0FOnMwcjsXha/Ckr0FZrlMJeWfkM/s1qRSECc+xrue5JfuATO3ZYn
qZgMHRSy5048sVDbacOpB1kpXU5QLo8jvxbZ15fyudvyJOGqNelhuVYGT7bw6xo8uwIGRrxxz3/3
8SfpFosikbN8iJ9kBZYdDBDFXej541+u0Um6ZUvBMX5t8mfovhSZlR7bCwc1G9hr/5XTaASc9f+/
723gfKAUyvxZ9pO/I8eKu12Cv8zpT9ncJHLwVGMmeJpBTXkOnPN2QxyMTeryQf1dQX9qjcNhftUS
3QRPY0jbdocz5Ue6fvDqdb1kGX1mE/GTYmseBx/901U8BXSYDs4biptpkO5Cb+W41H9Ihk6p3ZqT
YtLtLJ6WtR0zWjyC34eroSFrMsFCKJlIuWkCiE2AiPqXjzzNv6xPYfPlxBNhoHvjxS8OBDNnAWlD
iFtShJYMouYmzafpEiDmzIE/ZX5jUG4GVfjRUx3qwm24nRqYbQuFu2BsG3epU3XuXZ0ceBLAIqsp
RYQDn1MLaWbYbew9YA4v6SCde8DJkV+E9OUgTPSk6hay+9YGnslGYtfPvwoppyRwBvII10sVPclI
FC0IOCuAw7A0Di/BO840c05J4JKIKGJKuZdpDKsN1AToj2mZzaOlIEYApOl12RhGxQUWwJnXfkoI
B3dYGgkR4pcpBB3F5eOIA6TqBF66lywjxZ8P0CkZHMI+XRyNgXsR8L6AMCZrk2Lq7Y4NIP/nULPL
5qkl9z5X81/+qJOAQJa5L5uicC9LblyyLDgk0OIPkvz42K+3wZnuy3/RxCu1sCo0+FE1q6Bd1t/W
oov2kna3FfvbQxmeBAI61QUP4ZP1UvgAeYkwsAd/Hu9WHJfs699xJrqdUsUVr1gYVc5/orhhgAoQ
bUq6JSlAf4SxOCBFgrlHsUCnXV1SOTj3yJMQYKqmcW1X/N8jSbB+HOHTakBU/feJrAdVvfZBV8c+
vxBRz0SFU8sdFVaN7GHI9WJ4QZfDoovCbuoRY4ELDzh3jk5yAVhLiHmqyvFFjXpdUlWGszqsM8yb
dx6mVpdE9M485pRfDjX4QpWiGV5ILtRbF4Xt+7IK79CsTXxhyHxmqU7ddnzUSdwzS/gYT8Gq7uiK
5D0tPThHbb7ecmfiwSnRfGramc8xpP7IgPzb6/Id7+sx01P8FjT8pmnB1x7a6pJcxJ9hjBE59d4h
k+1X68LuxS5TP8H9I4iQDPaeIAvc2lbLsy6Hn+bzNI6D+BAioOG9Bj8QnCsFdK5IImaZd//1jz8T
3U+56a4G7KaQDiOUfA2u6tHeMpS2EFnzi2uQEB+QsV6Y451b5pPYAT5965dDTdFGtyKlqrtRBitL
Q/pLNTJFx+u2J5fEvs7ty5NywUBZYq4wBnsRRMtHN3TRu4zj5dabaHghlz/3iJOwAS006keRm16s
K8o74izgAcSH/wISJXNJguhcC/qUv16MSFUjSNC/rFH3toIJnnDwMG5pA8YmEvwXFstkmLFd43IN
7wZQ2r7eF2fuE3YSP6Dm53WmRjdf9xTWLjAo1WvGQfvB8BpS2V3qacP4w9cPO7M1Tknund94co0q
8mzmusmcT+EgC3g18T0AwyiGld4UPs0EXLSvn3cm4p/y3mFYhK4NGnHPpCmA1C89uGvjw/+dUdoW
7HHoPG5yOsG977hFv37on2U5I3JKg7dUjrZv4vkFc3/dkBSdtgXowKIJY2aTeHCoz6UaSBBnmDT4
6w1cNo16R1eMeteViU0+ZqXsyiXaLBzOYI+QRkWu9/W3+xcR/IeyIjjJUcA6X2udq/jJjaqwLyLg
XnUL2eg8ul1tiE4Duh+1/wO92C6qs6ktxlV+6LHHFzmMpUTWrKlzfM2msoGEA5AgMZY1rM0HfByL
6VvRxq2yaTN1MAWzvG/gFBC6WAHBpMyEpseB18FxVF3BVNK7KmpYi5KM922BbpvUBI0TNeSeCaEC
pUZWZfCWXsbXedVojEkl1+5F5lVlM0OcgVpsqT0cyM6HWeWn9ipIuycyROXgoQlU0vgZ3FiI5ybA
hR3VRRrRH0kJEM0NrlDV0u5jIkK2OHXD0mZkXSnrEypIRJ7pgje1cTqSS7TnYK3SrYaJnW83GsTk
Hl9W5qLRWV1yOj3SKJopxMMgr2Nfa18oTBCBDl3FCz+acb9EuQ68b5aXqtRp3cA8pElcV9HBJSUZ
w/ZRNsAOxOAbDGNwPUdQB/1eWEBAYR3Q6ZzvvWjINd/zxcNEMitGwEPxTaUH/VW0p2L0Q/sODkdL
1o1Tre7R1FWUZRBSqWmmLRvCeutzEnQ73OXUqjTg0MO9MuUwjzYZGjdHEBqOW58BuSCmnm9AUCfy
19e77kyUOTX/4aRlE7oMzfMiNCSgEMZIM3hAqLjnFo6rF/b2mQzi1O2H1HwpKeyIn0kIlYWE0Wqo
4evb6/jC0T73M05uG2jahRDOXdCyAAZu3VeL1z6YeqlvTD6X874U8Fj/esHO/ZSTS0cvSwOqC+AI
bEZHe6N01HmHsQ1GfuEBf7zVIPl0EgY6VrHVFrApwIgBS+VBcAG1fpDEl7s8f/wNeMTx0f8xM7Jo
Q+uQELIlk1f66VI2VZ60BXiXF3Lfcw84/vf/eICYMM9hPgjSWpOPWqP5FXZ/yR9kp/w++AWzrufH
bz+Ucq9lM21Xd0kV89zqn7xeFswsD30IrlG86E0tZvK65pOXRCutLhSKf0z4sPon/QgKcwjrIZKD
Zl82CV8h+tL3VwUzN3xoriGD9Pj1Tv3jmcBzThKIVWmO6VQB3bKcPq1znS2mu5U52an4UrP2z6sV
nCLDeBhxrntolglX7LuV3LeuyVaPbb7+Bec+/pit/Mc2YmVOG4+DOD41UC1DRx4GYUKal3DSxd9E
JhacUvowGujyNQ6AtneCPi6TXH5jnt1eqJz+/KqDU1BYsbYkb8Exh8GJvS2s2B6R0LCxROewTwJ3
Sfz5z8ctOAV76YZ7dARwdMsc6FGGohG5wonzrw5zcIrxEk2A8vwoNanb3PtQNO4x3WDQEP/6JZ/7
8qehu7XNDPUHCGcBUyHQpNnksI/df/3hfz4DwSmpDzSfhYUEQ5bIX++Z0y+w+zyINryawuDt60ec
26Qnx7kbwtXArhnWYC1jsEgKGlseWBmZKOvLGrOirx9zbplOTvMUDnSVcMzZUlZ8QlK+Thr4C3z9
2WdW6RTBJTD2C1U+/e82JcTsoDm57QL+EKyXcu8zq3QK4TI+AOJTT8Egs6q8g3m9/9aJnm5KPVaX
muTnfsbxFP5HuKDdVNZwQYKYVjQ9QsfJgs18/BVHXf2vF+rMSzgl87ECA03hIAUpqnrd1WaOn/NK
Rn9Hs8OE8v//gKLvQMqVOYJR2WH6G32Ga/N3u/SUwcd7WCRjoA5yaGTeTYRTJgrQ3+IZPN2v1+bc
Gz45x6wrTRQrXDdyaW947+8mza7tKC6c5HNLf3IxYzbkjQCWs22fx1NiQmjJyTG+ZIh+JlCforDU
2Nh6KsCFx6rsXN7e0AWdxjpubo5Rehz69sIqndujJ8fY5aWbogXHWPneq2wM/6iBKUlmtNg26HL+
nZho8F/ALEkjN8CJZluEwTfMbT+9crqQVpx5EaeoLOhlwVBzgIvjRIhOGYNideQXzYXL5syLOMVk
DX5d6OmoaNnFxXs86/tpfdGxuHWydHA08K++3qxnXsMpJovDkqmYW1BO4dC7m6voV0DUj0Hmn0N9
SZf83C85OcyKI6Gmx1+CfOgmiEGopPnnEX/b1jwr/zZHOkVm1RVoFWOkwi0qwxxAJwxP4D+msr4K
8s3Xi3XujZ+c7DmffYP2P9sCPLRupFOfdaTz7dcffiZsRCfnmkpTYQsdRdCb6E5P4pMu5TaO7cvX
H3/uu5/czhMZh1wECBsGGIzEKcjdzt5FDsq5d3xymqFr4dMVrY0tTDfew8IedyuHDkLCO3Mfk7/T
GwlOZ/4tkqI4ihGdyrx6BvsauDWkMCIn375epDPv4HQiX0+5A/kTEpdkqDHilUbshqC/raLqkpng
mddwOpCn89TAtOpo/drQFeAisEda0rx//fXPffjJSUPzF5AXu/ItcZDlUCCh+T379XeffXzmf+QU
q4atOfFbqJeG5B/p019TZP30688+t+wn5wqISFmUuNOQti870K6/0Q46i/Cz9S4E0zNR7lRZXXd9
1Fh21B7u3EcNMiyopXeycndjzv8uI+In5+vovTBZA0cvhuwlkyx8qfyLM7pz3//keLmCTibIIQo8
EHfTkWW7+hLOW365rbS+EH/OHOH/Gq57A24W0wPF2UZQ1Ku3QrQ6pbS7ir3oYR3/TuU+OB2rT7To
R9sgdWSLjjLRjdDRjC59uB/828P+r+4xC06RO+jp1iy0EANMUAxGP2u/5jqjdhLT1pZL9cBJ7T0J
Ukc9VPDduEDicoGE1DQM8w/0ecnrEHUU/y54WG5ocOw9YiXWYesAWB6gdFfVW4BD8Y5b6LZbJvI6
ncLW/SZNDAgPLBPZ29JYc1OUzdgkUw7GG/Cn/NCBpvMIRYQm3hgfZXynwXJhFfTy9QjqfBoJYb4H
VQt8qQhI0ntzrBNOnLsxsSbfKS3MfqorcwVvN9btdBxOr33c0jvRsfazwS/2Mig651NSGV4Gj4qK
QMLjc5ZBxkI1dj9t3Dj1S9BG5qmCBPeSYPQAqLfVgBDCNgTaIhvFR7frrYue1qBpX2pK6tuOxe2h
aJr52hXC/4drTFkNqfRWwZkoSDqACFMCGc82oWoEClNHBs1N27ZHVE67QHtAjb4igLBCDIUApTVs
AD0rv7vKuWdFayiFsUmLlFdhBZBhsa4F5u2xB0AvHWWmZz7eqRKacZsOiEVQLGrK1nvRM6yvB8sH
4NdCPb+oIRh+AtmMabluQZFI1VhCB9wivXmD91TeJrKe+Ido4vWae4zKH3DS6vUtzcFoQNtpDDdq
wtJi4M6CwxGEeoC3IMUwxmffib/QbtvmGEgsAYQVs6pZ++FQk7W6AmuSpjzW6trQlrmMD8U0JpC5
UWanapvrjbIWlqf4e5gQcEwv5DVoIuXeK0cgsIki5g06hxiILwzZN5pIc81S31ua8K0POkWTblYD
1pVXTdbBX29J4ikGv8OovgPhEc25xAJlWSfCj6AE6LUUXm7+3N6axYld4dtIYTQ3QczSdmH8WJcG
JQ/RA95SwxQrUw1o0PJULGZ6Why+2NJFxboHk1x2t8KgYZPSucibDHIVDvK9UYUpDCkW9Wk4hchA
RCUAxUNeb6se/6QYyWgMDxiJ9oR6a5BgVbvMlsbRjAzz4F81owXmWq+s/OlB/VUl1Lb4ksaP/Q/C
JHtVOJp9AtWv4FABAT/vZ0EpedY2CIKNw+bjGzJSza7EOhTBxvbedF/wCgR4GYjqW+41UbmP3cK+
d304723Yq08o2fL2iaLH8kSjcrKJrSpHfhoI3wBMDlGUIVlWT/zuRIA/dipSqWi7/sb62F31yrzb
PPLNLyCt3Y9V9tUNgMBiN/EA379XMM+kAxYo6cvBPCJTycPr+N8R9toOzWEIavYpuqOHS8/E9YI5
T+Y3rZGp6obpVZV99aDUyP8ZNC/UwS9Gf+dU7Vw2dUMVpCBho5MlYQiLZB3QoDWJbSx+e2tXuYwB
/FY/VjCwB+AX/9M1BKLpHYJBsY0pHa/ILJorthq7RWM3gDtjnsvdBKmnhPbDAlCLP9bPtZ3CpBBa
otsOuC4/tMZW/kPRD72GG2GLMFBkoVZ9cdeymnfXqjPud11SsJB0MId5VtPSqSQY1Hjv62EpMiX1
sl5B+scq2CHEU79TCzjKiQRO+VDwAasVGIhxZUaLo/1PWQxPXUc4gHxhM7ypcACarBT6dRQ6av5p
hcbej+JaiV20TN1+NqsoyjRf/G5NCWLKLYDq6y6n5aKg700haJwu8PH6ZYHg/ofGsXlwgBk/1DjY
TyIHAzzR3nH7TeWof0uDEEtIkKstxngVvib20guHCO8/zi7lDuhVu5fw6soIhWXyG+5lcDnggjmG
WX1kYNxKxLWXNTjumVb2zRFXtZTrVY950rxjZU/sLSYBgElb2L90WQ6P1w76iATtDc81ZP6liym4
BxZ9gHpOEy/RTo1ivBMqnOCRaDtMDjFyuw9yyQsoNAFVA+iTaBaMGrE5SOh7cVpDfeIZhorjmBQD
tX3SQHf0JjZsvOIrJC8cKeotWkSmz+IQ1AZwdFn1rSnWsN1MLcVAvWut570WcWndfTD4gPQb9LVJ
SmrQK8CuGOIM8N5hupXKhrcVQsDrAmjPu8O9twNsEch6HrU2Ye1cPUyFobeMM/sEjjnoFJg35y9a
sWDHp6J752XPH3F1AX6x+B7UaVc1v0gQY8CLiGoC8Mu/OgAzg4fQHSjrZi0T4UqyvlAAl3iHYCSP
j1J+2fxk3MPtGS0z5Smp5BHiv4jgHq01jO8xwvaeKK8kubJeNIH0AtXCrtoKeMi0W4PZcJUZO/r5
LVeANNQVoQR8C08glhbReKv9AK1MCqaf3bdxX5ktWvD5N3tEULk9i/uleEeOCd29CpD38Ao0xDZ6
aqMW81qtjugxWWHr0zzscGoiq18b1tE7ndfVAxS32aubsA6bpsj9+Z8FumzXwORAkCDuotZNkO7p
hvpdYff4r50v8K0MODO/0Lfvf3kSJxvwHrhy0QUj50C7doPUBfLtCtXRNQAnPV4ZHfMME/zxjtNg
iRJDytq/AyHIh1m2cSGF77yGpYtUo/e0lMAFXfd64T9s6BXf6dhg1txCufiTx0vzPc5LkCotYOlL
GjlJl+3sc3otvNl7h+8VjmPNXdhfC3gYTpCwGs3N0BH32ap6oWlIWgyZkUqtJJUE4bDCfP4ertAd
TMu8hZYJ4sFxaI5rzU+x7kfuEpXB07TOuIy4CXWIJNvyD3hIuufIYs8tCoyEBJoc5ZWHu+1qMsx+
hCHQMOkkgdwoZU2GtF1DkfG2Br0gj2K+beMOTJQykEODqgBKUqY3uD3jOMdVrWISXA0Fw5DT7xtg
kQrHMaNHrwGkaFUr/muSCCJIIaW9rWHs+gSdKPN7UQgWwQzrwC2IStxerwsAqkuBiyiZAmVVskbQ
SYZsKeU/oL7VtddsrPDeJicWLwVIE+T4pKcVJzyFSHuX64QQ3GDJ7AqsOkKIbm4RkuDBBp2RBg7C
XuHF0FKLKwTyWwuZ+iELIotX6mOsP9+NMQdBbcBXXLOVNFw8V37RHaa5Hx+hlLCSbMVgz+5g9Gvf
9DqyNjEI4AAawi5qo8PR12kct2VqRsK2R5DMj1Cv9d3KiuoG89kinWqeDwAKeGxJVFCC1ME73nn7
I8/IJHx2Q5mM6H7nqcaq6qSyc0CzRjSy2vQ07uhVEzFxNQ/z8h5V7fLNhKXPM1W6LlO4HFmeyFL1
FRBpTbfFynnXdWzi+ZojQgLeMS9IwTsMIO5pXiBOamSceuOqQGBtFcflls/X1AUL0FdN9dl6AX2w
QHIfoIpJbmaR+4fOlG2eIoiWt9BHqB5ibwpAsyNrF4DHj+t5klXOkqCyCOBjCOhx2sDw+4cqeAwa
NmirVTpCjQdoBxogaJKeYTEiqOQAWtN56h3mEMbbAcWsWCLqUb0OuZ8/walZP0aItg4arSt66AQ1
zJrKloEotfgCnJaQt21qpZAftB3dO5dd9SGIae866XCFqo4gsNgKsv7bYQFDBsn4+tEtXROlhe8h
UXS4yA9UEuB6CgJ+F+qK40YSXl9392KudZeMYZc/Up0XD6U6FjKwMcJVAD1D0aQsOE5xoHpRhftm
iWSdQGQMo/gGSeaPbi75B2v66TUEpXurAXP5oFAn/azBk9zyALx7SDohN85X8zo50O29aBkSkPni
9yKP9COKZZWWLgZ+TVHoDIzA1qcwwuTgNnkr1hqfhgQd+i04ISC9vRUV4COmGed/UNAEQP8KjZKi
Zp78pqAG/UFHoCj3PEAGDCZRWSCrsS0m+w5tHfyYkpY/c4uvatphuSo1WNp6bcGPkwsw3io00xbI
k+GbmE345lqUgeD5eNcMtdve78r6ToSqfFbVYJasRwGbonnhnicKRyCoduCdNZDGctIXWVEM4W1U
wKkjXbp5PNjamG1gIAdZ9PAfAYdBZsXcrHCCaaFe38P4YM5gz+O/5ehfJqgcptt8omuR9gHmLAZT
05d2BUtHUAS841Q742LA/24DAvYXupL0bvGA9wAJo+MPzNWIMqB0rjuYTtJp4xpr76CBMZfwcQwB
qCAxLChdEPePuotw6MN2rW+JcFh0oyqy1003v0ngh666uA+zpVWQTfDi8bbT8KTuqOkOyFp0CqWu
9bEX0MeDC5P+4fdE7gDlxGrLCB0EsGFN1rnGfQO8p7+RPqoqxUn0xNpG/+TAnsVpPvjdFYhl/GA6
0xx6YpZvFO8UnEixXgN7IO8dh8LSAFhcitZQmam2aSAJD7o9KZR7p8iaAA90LTSouJVrtWEAwrx3
uPfKrIftA81Kmxep6arhAHHZ5hYdY2w3twAfltQN4oMJUdRqbua3WIbHBnJQYf1mcBivWWCdj+47
DLdqXfKdTyaIkzXgf7zzgpPER77/oDopEkyS0DwhRFwtMIKBerQG6F1xtONSSYXgKKvoVO2XgY7f
u6hzn2aqLVJwVcuNbrHHGMjYQQaEV3srMc9+AFXvBzUKVkFRJdXeGVOjjJ6j4B6ns4wTSlGz1G1t
HxUfqhvcyMENX8LxasDxeR6ZQnjGRC0PsqINV4wqYjCYgSOHxprNcD94LtyhXCJesoCkZUhS5aQI
XnS+eB0orCUp9o3f8ebHwNB22inPs1ohuZui6ArlL6oNDv3tOROzIt81hhRXVkKfFkoItPyHEtvg
SltH/2nwJZkTT883oDrGFh3KDjsVeRa80hwETQWEmYbeQ7Hc4S5kph6mGho+JUOIWGX1rZ6Dufrt
Jh/U344Y1HfHYqhMqOtys2c9LMwPQUNx2GJyJF2WeWwlWt0CL6pruGIHaXzUKrS3vvwlW6rDnYvq
nKcCrNF+H4C3aTLPuKA5KOh47D14DhwFVusCQv5je8wmQ+Ta1hKXP8PUskRZWjVKF8/AgOfFCAcE
GXu/oVU45puC+Rp7dEDhkSz5VARvoYcQwBqCuxHlKPBGJpJYJrnkJX+o6YDUC6HXhQeG0GURoiEV
mOnQo4/M6Ih/wHcGZXOK5UfORQ3qomsI5XjqAdlFHHFcoL55HUcNLKHmc2QPlNPIv7LGR0IjdONM
BgeeybvlcLRAvwoalPGup6SP9pPwh+jAirUXrxAqPsbKXNHnAlpuR7eeClc7vIGwAnJGRryV2BUV
jFqjCWvn1yg9ZRRNAIO2sW6+6UKa9jYW/fQEX2wk5xCpaenuGOi6vc2HydtCIUWrbFr08lysAdJ+
Thk3G75CABWfBZb9jiFn6YEREbEH+T9s7yRo8uppGZDivNMqWsVD3YfNB41LHAeDvD1Pi9yV+bYG
654gzUD4vKtZDW717DcT5h0Dp7dQoKrGbzhOdb6pLeHlHucMafBiG6C+ipiPetdMhj8sLWCl0AlC
GSqnArILFamP9UZhGrnx+ADL6aRrpwEmAHDBUDOUUsKJ7hlmlzaraz1OP3y8lTGlvDc/6ZrX/keQ
BxO7ZnWQw9dTBhSTaO9qHVHiXdmJARKz9KhQ4aWdEwj/g9+UoG0NLrUexM6APp0hz5zJp6uHyGxU
LRA2gOTlVVoGFOnp0KMLkEDwUzQ8cVxUkCaGGHLKQfK6s65s39hg0Z8SIQKzcP1knpaCiBeAKkVa
oMDeEVmQfWE0vzoSWtFidgqdIil5P26qsVL3vvSqfFPOjfq0kHiFZ2wxzyI+gN8MJlFT9RtUGTiB
QocoSEcwnFI7kvgmBLi1RKqfl/mVHIIQ5G0kmP5mWhENcTmuaDpQ2Q0vqjfr50SoeovYNGSeDd1N
QLTaDqLwH0sCv4WDa6A46VQEyUPugNNdRn+GG18RA0uJrDRIRBAGKWtwt8kZQSeROhx0WkWwK8tL
WJVATgHc7vLaIfWudsIniKJ2Rt8QdQrMxGM9x4lbW1dsbIik1CJqQzwIY9EH1Lrh3dgF4kpBewBh
A9WALzyD6qu3fepM6aMa40cqOYm4TDBswC+TDiefsjm8LUiJFoPfiQ2ZyfwDuNryQ87op8ZgW9ys
8GjKt/9avNs1RCVZVx2/cZSYnzkU6m78ufHWfYBe9U/RCpROEXLXCsow25hFcNPoHatwCmjIqoR4
KGav2eJyCMVQlQIvH6D3CLNxEZv1gUHgts/kKNFrsZXov0O4im26KucQHC7QBgfP1Vp0TKPwlVlE
1kWMBGgAOh6M16DVK0jnrocFDQDRVePeM8cMZOq13c7oauxxibd3Q1fGkO0fB+/a5gqQrDmqUKMp
xIOXpsU7jtHd3CAajY8SoZzv8gF2e3Wl3HElcSl7bQQDngGMKyvQfUqmVQEfvNR5/EnlGj+Ivqme
2MRQ0nJ0H/u+Lr/Llfs/XNugwEc7H3Uy7r/lgH4F8DVq6dHw6MIONTmTdtr6o43eVawXDAMG5Amo
R95aDs4QcgUIH0ETEH1FnHF170HG4qUQEMOc2CxzaA0HavrHVyqmaYBs5XWIQ3tLWSS/wfA+SPlU
ERguWIIBgmSy2UlYb6VBTUFKt8f+ui5MYFI3BAi/LvAY0ORDnsyAEDxG4aKbFKipsMVdppBpB4OR
cHS12pMb+PdgT3exD4qtX5X0B0Qy8m8O4hcqpR6m4MlsUbUxPeW7KDQgjzerA1lnpGh9b/RSEqhT
Yoraoutlw3ELMVqR1tBxoNkqqslsQsjMLDc1mCte2mM20EPrzvOrLYYo8zMnOuqvYGgORQiw94l3
1cExF72yicRvU6jH+q0AoUy/Q7jV22q/hT7GXOn6zlaKg9yMecdUFaj7h2AZ7gtlROr1IcD0qtD6
5wwxlJQ7KAPk0DQzWR6jhgCtRW+dWxvQI0NfvNJh4hNIv8hJEgfZCMhRBm3+iFhphs06r45s5EDN
spfI51Zc4/2IeBusqKT1BqoDUfgSWl91V7jkoW7RDEXXHLvTs0TQGNnr0Oh+2Xp6QauhpBBZPQ54
0Ilp/KMMcBOz4B4id+zVSoacuotEvemFwpkAjL5NFIkbtYEYYYQ7vDi2j/iSdwe19mv521arr9JW
TKiE0Zjz7Ydwg/0gsXLXEJbo3sEJx2Vbtwvq5bAt3Tc3hxYVz+A+axjX/iykrO7siibuPCNhRMJO
NH4B3KjNikbS7ENxzFtETO5z4g3BDdqSxV1nIIGCdtcMqZIGF5ZP8Cc4TNuHfpmwEyOf/5DCx10P
qZn4MwdAdmvQ27yd/oez82iOk9nC8C+iitjAdpKybUnjIG8oW/5Mzplffx98N3JbDFXsVFrQ0+F0
OOcN0XylMMz0s1Jz79yVXevcsW57eCkY4XBp1cffGc51rDzbohzDyZN/Z8PnXlNabXJWfI6cA68t
5SmvMnJ3VV9Ta7Lysr2v8SVx9iPqbAq19qI4ljG6E/s8ztWn1o+Kp6zPom+GWekf9AKvkX2Cu/Rz
wOZRnBHgh4TdcHFrr4MI2ZvGb6CzzRmbqD6OiTE+iiImyZw6lnozm3l98RRL+07xb3rqWxeKY+nn
8aHh8mFcZyhVnIOyFwlpwqxBfHBoDLW5QbmtDq1DOY32C6rmnGs4amACE0Z6V3KPNhxGiBfgARx/
yMVeq+zqzvT19qpURkoRJuX+4BCHetRfj6nB0VCwI+7arMBf11fM6Q6yj20eyEwp466yMOZCXSX6
bVCV+TIKtGZ2YVzjIp9x+XrBmdSC2G7q8NVsXrHXY5BG16mJNwMZI+uGwhB8iRJtno9t1BnpKVAq
dFcUG3LOFQURXkcFtLo1J4cFtIFMXsbbcpygRoNXtXPqa5hoNFNorFTs3+VhmYY1V8LfwA1Ut1a5
gSD+nUxoARl2copJ4c3uCqll2BClupOyTUqCxiTcRI8p6JhGBlL7PS9TalFGP74krc1j/DLAYaF+
L5OVzQwjCqbeOmFK9Zt38KFX6m9m61yvl++XZkPCUPAAAEUao9JUe8Nn7rXFvmtWzeOXsAESNgkl
nMmPBhSegBB9T9t4tl3icgI/a2eL8Udvh8fLA7XUCwlFUQdZUhc+vhppHh5ir/5qN+YW5juTLGEo
RrUtw25wUVfywH6k8xHDWdJQhAEIsrJqF4As/3CQLZEkRQdIhlJZexQ9p3449ehAzmi0yyO0sJRk
DnKO1EWQQ5XFu4Y9JHXTlxnZSw3yTmvb58ttLMyCTEMeQ9+LmoLIDifb3tUqTwCRqis036WPS5Hd
WRZKXSVZZN53zT5HJeY2rEjZbPvpUiinKnV1TRusk+qH197AxXHISPhf/vjS9M5derMpMcg1uSND
nDwyEbvchQlTK823whPTChxzaXCkKFYLwH91Ywp8zN1kF/ddvDey6PPln7+0dKQoJulRDShLCo52
jUeoySUbkKc7mrsCOuP+ciNLPZAjuIidJMspX4a196P0yEtbibqRgSFTgWslykQBAOCUd+Pntptn
dyitbbMrU3/TFrdjVcB4mvkXsRdlB3Im3c4y2+x4eWwWJkAm+45ubet+Xv3/5zvsbDMyPGzz+yLI
vW1bkEzt7evULMaUcyBOZ1KVyxiNPQ7vSrIqRrrUDSmCa62wrQj661z//NSNw6Gq4l8maFWuTGvu
KwsnjkzH9Gpbq72yw868TnA30PeO7X3x4K4gjlCwk6+M1sJqlfmYsek4URjDevLMTvnPit3sVc/8
TZqpJuvy7/2iDroA9Ms8UO5ItSq7n0lnmdV9urycln68FM861/wKuwyOfDchF6VyJJPG/Lnt41Ic
e8bIKzwlGkIL88CY3P5Bmw/9bV+XDuM69VssT/i6Wg+PfgGHwa6g2V/++MI2Lftch24TTBgNGacS
fMqOXEGzL8FjDiV/XG5hYXXKntV9F02qn4zWqRL93WSQ5uEcRi9+D2v7KlE2goX1ufk3540hcr93
AgXiYgqAiDJEuePxtPb1pWGSwjisCgtU5ej+2UxnwHlqa1+bfOsc63O7b359mNgdqZjJOfEa/AaN
JKEIYa+pUSzsQbKB9Ug6MUCTi49n6f0YlvdivgkVPOxT9fHyJC+NjxS9WIC6owOU8kSONDkAhO13
sYcGHyWZNVzyQgTLNtZmp7Y2aV3jBI8TpGIV1rvA3KSbYRq6FMFkpiPHAc94Cg2HnDLy+2pwje3X
p3W47cIrTbaypgBKfdBEhXxX+MonzynuVSX7FBjmr8LNDqofkZHzVmJuYaxkN2t2NtKsdcUJ42th
cE2BqT5NIj5fnuylr889fLNY/WbMZm8ah4fHOIMR8ZnOyEOetn1dCuSoQSSoNAd+u1bF3bFA9eto
B+qKSerCbqRJgazXgCaQjYDWkabOCb3WZ2NoPxeVcSR59j0x7JXz5n25IKzP5IjW8yDG2Y2GOoWs
XDxe9U16Kkrtv/83Vtz3Rn9wpuijQSBO6TZag+wKlUYl+cLEcjhGkfxsO2rC2hjn2/h0sh9UKLxi
QkYSortLGZeykH0o/DY8bJt56Yx2xlkttybCQ7X52aNCetCcrbQA2f4JgWirCCxhnKKyi3ea0yZ7
xzKf/MDAxtZc02NZCg3prLayQuQTIrMnXGM+i5JtENzRmhHbwsf/8W3y1Qb7TGvWjm4s6kO8F7p+
I0NPNmkS+NtMTe3jhzvY5xDi5H7qAdJsmlnZlCnvLTLuXotZY1mYuxBQ/fa9W5VCOqJslE69MTO1
gJaHVXrVlFkIyEC/tambrVyUFg5RWf6CdLgN4N0zgd8bX8v5Vj3nEjDaPQSD/nXbMM0T/2ZjVSmR
em6bAgQCIHbkQtlfGfFqD5aWj3RGR0balWY51YxT1nwajGm416t8ze9n6etS8HoNHiij2fL1UjO+
6mNV3XUKuIBtIyOdz+qoIkyP0jeGqDjR3VCaCw+t5alfLn9+4VSQVS/MqFcmyskkNScX1Uqktg+j
hf8ZaqY/UXnqMS4t1p7O7w8UMOq/J7mn0gmCzqQtP9GNQ+Y77pG37flyT95fprrsiZQkYRPUlL84
PRPnPxsY2n6IDRDN4rtQjJVD9P2rjC7rXzSqP02uUOZGujg+6kjPUK30PgBu8wGjz65uJP7NJN50
qHG2/D1kYF6w2hFKwdUJGNU+HLGL4a27SfjX1GUljKHEBrDJmhLUJEp95g7LwwqE/BAUny9PytKU
z/9/E9dOh0c6VgSMVzPLolHlBBWfTStJwvfF5vj9UmB7/sgDtJrnHHvxI9Wifdo7p1oz7+wg/eRy
0+zGB6cQd1CTNuXe8Nj6u0e65iMdroITBRyQX1E5gRNiWOPx8ngtrS8p2r2u4sHlYKu383VAZZry
k4A5KENxpwXljFLSrwDbfLvc2NLkSEc2tgidrURx9UtN22FnBZxSJQX2TRuXLqtkmCUEgqTrql+Z
2zn7Tst/wmU1Dpt+uqyPAboowDjMKZHD7b+ZDni6yAVrdPnj7z/pdEe6h5MaA+tqaMpr2ET5VdRi
QW3bsXcdFLq7dkmel8u//EPdkQI7qcZSKVXHh1PSa7+V2eUsDZNTac3pmRwlWT0iIT2azbF3mr0b
GF/dqcAKT89XtHYWJl8Wz+ii2O1HCCK/5+NlD34OrEkUhyvXnvePFV3Wz8gHyAiqpYevECoPCRkV
lsIHSjbnWR9ivRNLzUjxH7e96+JppP5uw/pmVNpnVXEewrHFvyHdT8qqK/nSYElBj81HQE2oGn8i
muZTxXe5+1RYSFxebwsnl6ymkeTmFI5NbL7Wk4e2HcJ1ENfAMAcfheXmK40sdUEK9kIdRYj0ivUz
UYGh91X2ithCtBKOC9uWrJ+R4/BRu62u/BwL7udWq+2VLn1yrTzYUb4G3BV0+9o01xJrC32RNTX8
oayCFK/KVy+GnaD0P5DzrreNk6yokae4LMfQfF4FZnN9MdT7BgzuSlgs/XAp6lXHdPQQR6lX1SjQ
ipx/NV5wm5yTTJAUfx9NYVlqiu52xmsQpOQAZ5w12hYrO9bST5///+Ykz6JhHLuRnz6RQbYPwPRd
F8G3rA43UeN1W4rlVgjF1rEBfnVGzbgBNYtYHbD+baeRrJuBqpXhW66S/nYCt+CCBvLP1jYepLZ0
aqeRi+uPWamvELqbH4nQig91IJwVu+uFhIpuS6E7dIE5DYEX/3ad5oFb0AN6R93hDxIRxlqIf5v3
YA3VQ1v65W4IrO9l525bsLKUhhgzU+1HR/z06xDuRARyI2xhw1/e+BbWlEzCRxA1g8vamT+VPDKR
Tc+6PeS3lcvh0selUxyA9+SMeWH+pHrfIfA24KxThSvvgKWPS4GsoxNYtlXu/x5jML67dEz0r0bS
BFfbBkaK5MZVx9GbKhcnrDTbdYOlgbYPX7d9XIpkIxAuNkBC/AwgAu/+WFGn5TCtzOn8mHvnYiOk
MJ6iCe9GWGI/a6oru8yx/xPaALHFSF90vF2up0rceNMEYL4f9G3BLQt3FDlSDp3Qh9cCsx2Qof5U
3lQVL9jLA7ZwusmiHcipG7mpKuK/OacYhtm+RIAy6/uHCGPYpClugbav7LILFxrZHKN0itaK6r55
zePgewXZMMmaI6KzTy4J4bHsVp4ZCzdcWcXDrgx/6vu0eXWRULutIFtc+ZMAp6N0oDguj9pSG/No
vjkwFEslIWX3A9mcbFe1MxPyuz5uOyxkVJlog9Av2mI4akhO+PDTcR+9/LMXIluGlCnC7q0Rnbej
Fn/UqlMTfdnwXcS0pTMCRHAEFD3Mn2vD1n74PC2qJ7so225lRN4dbr4vHRI69UvVLKzy0UxUINRl
V3TRBzdJUEub7BnFe7kb795VbVWumkINbQc8m4Jzn9Xd3gHoDgcAoZBgzleDrlzLiL8bc7QjrZ7S
H+LIaSf/7JVKswcAfzdbhMQqeAuyJLN4COLSKajfy916d9eiOemwaPGI6ks1HZ4dD9cCNa+LI1Y+
sxN7/oryBXVzbSxevM5QbyCVbGx0HuM3EZI2odcFodY/j3ZW7WdFaYGBQWvk9zWmintYMUCA81uq
KSsa+Uu9nNfOmwZ9o7VVv6r7576d+Sg0mCdIHfiIGvaJD3zL1vY2NiVWzvvj8sAuLEu5ApuXaVdl
kR2evdC3T6nvqbdg09ojRAVlS0aGuZNOHC9MaSPV++fUaaLrHkrbB+wo1jIyS2Om/z1mKNwmTl05
/bMa5q+IWf6ZIzFQJVCb5JUn1MmaXSdwNTpcHrGlCJM2ihqKb1j2TnqmQhbdmAEkEq+o/JvEoqYC
6WOtnaUIkzYMlQQ4dbiieRZQWn76GRwcr+RBkurggAAV67d9oF5nBhF3uWPvnm22Kpdm9VEJMm8y
s3Pek/3lOYoewxzPKjDIfSVIP7otmefLjS2sO03aP3JkB2xuIMNHz5mSgxoM6F+b3kvirKI4l7oj
bRmeniatg27RRyDiQfbTVwHAA+G0PMQd+xp0P8YQIDJmIqDjmP7KIL57PDGI8p4RdUMdhU5x7jVH
7Ht4UI/TyBK5PGpLX5c2CLUk2w9RDzOroCk+QDwLTwlSxms4qqUhm5t9s//gFt6gaxeUz6M2dbf9
xJSXk5Vd1bWS7wbRPru4rKxsPEtdkXaFGJaAEeGO+OxZjfslnSBp7jsXo4PD5aFaCFNN2hfGLsgi
o4vzsweJUr1Ga6ZGsWHU0wpaJNIscJaxRR7afOU5s7SgpW2hDzOvLfG0O8djXud7HEGUn6Fhxr8y
FW7G5T4tjZm0JXihFaJ6UJfPvdFF6r61US35GbjVMJwvN7CwAOQ6bisCAZGjSM5+jhhqmrUjAEQI
B7OLFhI/MN61YPUKsTBicl3XqdtOqdrEfRrVRtlzpJVXCNGQuQvQ9b3cn4UBk6u7salSqsyMhLJx
Kx7T1G67KzssrU3vQFuVC7yqD0dQQ13rHA8mDETcK5MjZiX9WtF+aYikeB8nv08AjUVnkCyZdsgr
Byo0aWlQFEOGUMnKZrw07fPwvYl7H4V4pFcs/9Epp+Q+dXSIQXMNH+UX5KOS/EuWITl6eUoW4lK2
O1AV0r9a1SNSUQcIVfVIsXm31pjb/t0YkwE6BJ2uOdeXG1uaf2kTwKIW061c2J9Ss7dIzWCNqwN7
WImWpdmRQ74JazEFfnRu7VAgCELKMB+Eew3jzVmZmaXRkiLecY1RFKYIz6NiO4cenctydiszLfJj
ho96woZxEq5c+W2RPlGN1gvO+C7o4/WIGkv8YDh4Jq3M+rsTQQPScW/GCFelVR+eW7jvV/UQNTcW
GjErZ8m7E8HXpaO+FWWtp1xgz7xTECvUu9bap0ZvBceqwFB22xjNU/QmSGLkWnqzGZRn7ildCbE4
goyH3bp/vPz9d6eaTkix7iBG1iZOyPc7ASOhNrUbB6pkTlm57OOflxt5N9JpZJ6fN51wSm1yasuv
zrXVRHZ2rCe3bE+i7jIBEw5/8PGjEStO91/rKHDzVuZnafals37MsqYdEXZ4mqXmsr2vA6GLxZSu
JdaX5l8Kc6SQtTSiWnYuoYCpuzjIDXOPFJQrbqdsiFZO+KVeSOEupt6E6Vg6T6BVjGDvlCkUz1Hh
AX95bpa+L8V632fVGNiT/ZSDG/oYV4NvYrtdUfy//P3389TClSu+cQeITcW+4xM6QpF2VbiePYbY
yRelUu/AgLruvY6EZ/dNG8ux/WqqYWc0OGUWTRvDYBx97xy5irlmnLzQ339qxB0yjnGSGM/6LAbm
qMF4q/HmPlzu7dLXpT0hRkkuzVAAfTajdNyXWGfcF9a2Ny1DKW0GHt5WVt37xjMPdbjxTjxED3oR
Z98u//iFBS0Xf0PT6k3EEPVnVFCn+gE9PC/ap2GGZZ5Tp6+XG1nYcP6pASeTlaNNYmC9DVu7HQoV
KaDyAfJrdqsZaElsa0YKfuGTKymAGHwKk1JNjrUZ59pXPXIh7CLzgE5fl7R+uaVqzrzIO4Gh1EWe
Mi8xGizfnLyG796pM0/9cmeWVpW0BzQC6+VpbP3fnt+ilmqbofUNn2pnza9p6fvSHoCqZqzUURI+
hSbnfRpa36EOrD2JFlaVXAX2myoN9MIInseBRMxoeIPYh2gM18dGQ0Nv0wjJtV8QE9iVpF17Jgfc
ZScvqJrvZqUV0RYCqHDl+q/oPLRuWs19btEXvodHr30XqL4cLZQlP2/rghTceYolUYhgDdT2ujyE
3IyOmrbmXPIns/ZPAYYOzLPz5ggetRxnSnzKPqFEibVO2w8cWbWVhPELWoR29OAHHWJDATcmxBFF
4+xVf1Z8yLupU2+mmALNlZ3wpmxTIy6QYeEd/RFISqEc/LbiWei0dTumOzQGiwJvzc6Or0KvNMhV
+dWAQb0x02VR0bH073YVQMvfNmrzkn7Tr7gohziIPP8JrZfhvkWU5baw1jTxF+4tcvEZb51ZNMP3
5/Iquu+JOGAY/WXsuO3VSfZJmwVHLndjKUikHaTOi9QNAEuc/WKYemxYUQXZlaZmAd7NxzV3mYW9
V65Itwgia4hi+w/9mPmn2R469QJjV2tZeZh05WVbX6TdxMy1UCuSwYLT0aJo4CbcvRqj/ziIYu3W
ujBc/xSgm3Dy08S2PvW+Hj2oE2I9osycfZmHa55mC2P1TxXa8aaiQJvp4U84+l37zfR5/iDvbO8C
RO8OlwdrYeuVXSOcTivHyNKVR8rp6XjTxmV6QhNYrOEnFpaw7BlRCqgUMbyvMxp0400YuJ/8WdoW
TeX2ri6609bkqnCFvMVEhd6rhtWcRRDaLRp1GXI9umn0bJNWGW3i8dKMFPG1bSpYPGTOU52E6p1w
OuccWKteZ38qY+9slHKlOu6ywaAi4j6Oup1O8Qn1haG5JruquIitm4nzQddnIWkRGyK9i9kZrWs0
b9Fg3PdYXHwJXTOwiSsTce42M9D7FeNo+eY+LxLEENF/FY5zNDN/bPxTNoThrZ84I6Rhn4L+HQ+g
trr13SG/C4KgnnaW6NBUQ8bIiowHLE9VtTj0edPnp9D26gA5Ize1PvhOg4DS5RW5EFuWdNlwksov
jdCOnzwd6aJdPhpxgyCRgac7AlLo5V9uZmHhy5IKXlZ1lCSL8IkXehFfo0yg9VeKghbNpu/Lcgqj
klD8DPMClbLERPa2LblsJBXww5Urx9IGIW/ZFGIsawjqJ+yCrIfcSxD7dtQvuRmdASitPWIXZkNG
GcSJH6AFPHqPmE4kSAuinvjdF3HhfqiKetiWZJDxBTXKkTUwlerJy21Ub2zF+pEpbb7t7iTDCrwm
UpH5NOInH99vhDdj9MWsIbmufH8NWLq0mKREj6c0FGox5HjyReh+ED1KpVaA5ujlpbSwh8qwAj8L
jRAUlf+ExU8BvjNMps74mqMnbpGQqQz94zhikPQymDCcNiEzhSsjDnouGD0ihjGNZgixelmCK0LS
gw/eFiD/CNfoA1L5AY4OIkp86zb+v2p/02r/XR61hfiQdWv0WMl6u/fdR00EnykcKve2pvkfNNNI
8NXOA20tROZJfmfHtoy/r4DAvBVbwUDqSThWd4P+/M1oQqjqE6T4dSN5MZvuFFXUE7b1S4p7tem8
YsRU/imtQ3Sf0StHRLQpb+qBWjn01TW/qoU1LYu1lJ1iT0mvZ+hgYvHyMDYkyB8LIFrjtgUgK7Wg
cK5URju6j6aTYOeSi2oadlkI6H/TQJnzwnhzNUfREt3Kcsif8hrObe/joYP63HWtU9aLbMgMl5tZ
Gifp2uEEg4CuYqZPravq1y3+Kfdowj1t+/jc6Js+eCh1ig71vic/TanctrMUMaWC621fl1cuyU5f
QRD8yfS88E7lpn+Tu9F528eldYpQXaLpgV39Rvgr/dWqaK5dabnD5WPb96V7Qo/lkBFSiTq3sJ8Q
XEL91Lxzw4x7z+UGFo4+WbAlxGMoc6PK/1wjQ39wbAx5/1iR2ChRr5zhC2tHlm1BPLqJOmvQHoWT
1tqOMUJx1k2Nr5d7sPR56VhSFRXRZEUJPpdaL+5zn1pj22LPtO3r83H1Zm3G3GtGoLLK2dGr4MrJ
K3R/J+Gt5rcXNnBDit+8qJCiT6byycMsAINzM0LhPjf0KPxi4RXf7hryhdVKoC1MtqzZMgZVFiit
7TyWlZM+cy59jy0jfJ7U8cfl0VpqQIrkeOKByPLXH1sbrfAyw8MQUVLzRE5kDeS6cBDJki0iDAIX
tz8FjUDH3cNwOLKehvscudWr0g7qHUKP7qno+zUC9LsoJAqvUojHSHzyxo6Q246Hz2UCLGznoWH1
EPfG7VQou8lEXt1wJ+TpK24YK3G51E0p8Ee9iuGhF90ZYdsMT5nirledXy11STC2cbuLIPNg/LKx
QCFDGE0LlHuY1N1ZaNBQfWtooA4Fvy6vioUIlYGLeqqoGqqjxqMZI3B5EmMu0qvEseIv274v7QDV
OEx1HLfRZxTAQ/uhVTKv/OYXit2l22ZDxijWmtGGPa4rZ7W07nwruI5jpPsEty+owZy0SibEfphT
Vtt6JO0Ko195oqhS6zEtMTxBjU3/oAmCadvX5+h9s6fpnkDZmgTeU+wMRsHr07WV1j1m6IFG2cY2
pJ0grDWVPVnhSoWLyElYeYvz6JoL+PvkU+HKuEN/KsyhI5P7AKLldjSLexP779zPP/mQ0NIZQjnq
00cLxRlqEf5KlxY2N1kLJh0EblTRZD62SYbDYANkRnTleLL1aO22uPAI+kcRBjMdDNp75Uktq/qE
IZSyc3KeufHg1Mde8V4i6nYrgLOl7kgZxBz5crOzm+oJzLL3Ec+G+DciuuWzoir6mnzO0kTJwEMf
sW+vVs32rPfax7qMres/iCDfGn+MOBncU1Ngd8sKcA+ueat42adNS1zGIIrJrFU8frRH3yiAbFEb
17onK0GvdwXPu7CnadK9AL35ofYxdHrE+yOsTmImZR3V1tFX8rtL35d2gB7fF8XPWv1RHWoUx6EI
TO4VtMr29+UBWph9WSmmNJHBrijVPeZWMA1YOvkkPpxYg/dQWUa8RqB6d0Fbtnxap8gl4CEVGDf5
NP3wB+vJ19HZdqardnaNctfAQPOo/PM6pRnpjG4rqlJ6ZwWveLqkz5Yz4ZThiy/KgGwDHjNbMji0
Ip3J5lTh6xHU1osPahKvkB5LBCznEHc7XJ6UdyedBqSQLBOlLdHDT14q4H83+FPpr64XbKOFWLZ8
DiOVYY2JklX4szEbeZHVnzLk0CaA9yt7yru3FlqQTmIH43CsmJXoVQBIMPDQa4JHRYtf8wDtONxT
tRt0xC1sW0JzpSq8sMDkk1lNbANDMU3c6LF99sMguhnH2XGoF94LnKHodbKNYkvM0zspJrVcJDkY
CaDnY6DW2MEi7rNrsnYtWBamX9Zjw48jEQigp69a5JcfPbLk5k60ebllS+Hnz82+OfaFOiLwkpTJ
K4UjDXtU/EmVU6bE5RYQDd83/v5+p4wBl7DEfKFWyDQEIv5d6GW5Mvjvblh8XQrx2vMc3PLC+JVd
XOuODS6yFYwJqM1PejesTcHCRiIfwMIesEptBWLiPR5X2t4dp7yP0XkPSuDycTBpJqYHU6H67krI
LE26FPOImk0l5tHha+R5s+Wf25TlleDd3xw2bSryEZzXTY4KSBO9ln05FWSFm/7U+gqok8vfX5gY
+aitbDezJ7yAXnAGUG4sXkjAzfys+OI4w1odw31/f5dP2zZE9EtNhpg0Y+XezruXqWPG1uTimBvw
dbCO+xF22Z3Sr9VXF6ZFBvubBWB/TXDZGqv8C/YbALZckC7xxkGbB/NNLOJeYE2jOsWvRmOdqzoq
jp4bnbDBW3s/LixkWZKNLDAowCFPX01XxyMis77ablV8TZCH22c4t522Tb4U85zkQ9aPZvpiGNZX
Nnn9Dk8ooCf9NF5dbmFhg5fB/qVLRFYVh66L80t2bKyRYl+DmH6e5aLH35Kcc5dFiMJfbm9p4qVD
Pg00fAlxc37VjSxU0GxrbjoDRfiViV/6vBTuOocTNk+1eDEHLfro501wVnI0LTb9eBnkb1KUoV7i
GTehg+VrXWfubeMlmKdv+7x8vCckmutCFzepX3zRa15Wth+4Kx9f2EdkQL9pZNwWC27oO6Jdu/Uc
m4zkkexY0w+HLJwdf7b1QjrG/alt1boV1k2P8N+twN2s2CfJKDaJkFu2LNrmliNYADxEX9Vaza+h
PSWfct+JficNwpWXu7A0VvPqerN9wOvD3kWbgtdILevysRUJWADPnzWfdp4eGWvBt9SOFN51M2K8
VIbZa62qP0AauV9cXZyNoA++Xu7Iwjal6n93pFKVoG3zKnwNUNS7MgWK2J4Kx7QVOVjyLF7jzi6E
nSpFNVSLoK+CxnkRhSZuBT6b7Bqmi//Ttn5IYV3luPPpSPq86DZwnDHFChCFLKyn2gqjor5qri+3
8/6EgPL+e7xqJUnMJHetlynVg6u6i8+dCjgnAwx5vNzC+yMFzvLvFjz8n5xSqTTMubs8505NIa44
NAH85rVa4p9D6N/nGkA5qY3cU4pGyZMXwMjUxHLvYRyhqHpTfod+W7PjdYVoDWe6X2WfZsXm1oye
ss69BiDyxaytjV2VNgLV8m0vxFb5Rmhjfo9jBoY1lddMawmj91HZeMPMs/gmTMOiywwnHcUNtsXT
g1k0MCDzoEdBpI+U2NgHYa+VmMNizbIzcBOegKAwDoHdUO+MnFQfVnr6fpgJmRsQY13o0D/tAYec
eI/m8HSF21y2n1L3l1K03qYXALnyv/tbG1CLtSgWLwP8MhSzRKv8rCp1U86F4ZQ2C8Xq2YHMJnvt
W312GXeHULTf62kuAK0coPPMvLcypX2iVWL0M4SZvWaFfZfV+njIModhs6l4rmwVSwEmbRV1oxa2
WnjxS6nhjOA30dmKVi0SFj4u8wBKim2OE47WjadmOP01wEBEgZv85b1hYRnJsH59rCGo5oyOMLWP
3F7Lq7KvS8ye7exWt9rWWbnzLcyCrALXBSCl4eGjkzUqBTbl+Om2mUpdYgwx5brcl6WRkoLfN8xo
iiBbvWAQ2/UHrECDAsc5Z3ra9n0p9mujiOCPVc5L70EewzAyVPZKjr7SykXy/SeRkCH+At1A8sMT
iY/IrD+nfTZUP9puwHbNGocUkWd7VPU9Lqz4Vk1TVw0fiyiz2xW40dLoSZGu5oaijCa38Naw48+i
68PhKuq01F1Zae/f+oUM9kdjpA/7TLVufBP75tb0m3OZpE81F4RD5Ob1SfEU/FcuT9XSspaCHllX
TZ0mZR5KVFfDsLgP/bg6juSnlaTcJPhpIecubY4hll/Qlrh22uOPlPf9XvMxedvUBRn/n2COFblT
57wYkaUesy4xjwF7MEp2WHTWpdauHCQL8/IPBcDrEhyfk/y1HqYfXoq/naqb9W3TpfZhVLz0wWj8
cCW1t7ALyHQAh5xCrQiT06QugqsEH42rpAEbkmDRsjLzC8vYljaBgrdA2vWZ9YIfHYmdJKjCW54H
SIJcnpalLsibgGLGwsYJ/KV3p2ff1L6DMsKETd32IBP23K83F4yyQu0Y+w/xgt1Cd2jVnAex5axk
3JYGR4rxuse9Nx0m8+WPKbpAjGzXNtsEyCxG4e+fPmBH6phRNQ8NpeGTW5te+skrvTheSazNF9Z3
jnIZhx9gKNvmoyVeYIv9AsGMiWcXYTuZ38JOP2IAq+9Qlxk3riQpuvG7xfNW0fLXzNVwFe0L01A+
pZraxb8uL6WF2ZDR+LGKcJieFP9PdOd5RgGi4DEgtv1+GYnvKFYdpqIVL1aRiIaEp6/kh6pXzI0D
JGPw2wxqauQY+avKUsW1tU9+pbplv2wbHSmQMYKYMtyYxQ3Yq2I/elAH3DhdU9JZOCBk0H3XqCnq
8S27XqpPOLM2WMEaPZa4+fxKrb3027ZeSOGs213Uioz3QtyF7q4cUGnDE0c7XP76Ui+keC7hpGi9
ZVs3ulrcxllVYgTR4kjvPLjlqszmUiNSWJso9iJSVds3pVl4OzXCeQQE/S8P86M9yP0VDcCFfVUG
bKuiwih+0OybOho/q0gY7LyhfHCDxtoYDlI4e1qZxmnR2Tek6X6PaADvArFGE1uIZBmqnWO+O2Rp
7X1tJ4qVYRk0BiJtY//58jQvjI0lPeDZG9sABz/vK4LvwSOGwAgjWE2T7EhNTI+X21jqwnw9eHPu
pFic5vgu47Fd5Niae4EY/KMG//PL5e8v9WFeXW++jyhv4BV6xMM5Mr/+mV80Z39FbbhmY7mwTGVc
dljEKKk6lA1Tf06dpZ2fuHcGIiLTSWR6Zn3QQtWNV57FS72RwroUPTl4irkPogzLnT6gii8Qk0c2
bpO4rSVkdLZZGzpITgdBOG2q9/psdaHZ3Rb2Hx+XQrpFp8IiWeN/C3QrOSCfDQM/0S1n7ccvDY90
/TbNKirU3LHuatzAT6LU41unFP6BSvLaPWxpvUrhrAdmWOZ1rT+0IHZ2elNrV+ivr+mULXRAZsHU
joX7ijfqD3SgocLmZdOntq/6CPNDzLA3hYSMVM/9SPNH5D1v8mLeUzGru5q0PsRh2Z4Ol5tYGKV/
sOoT/Cc37JWvmEp7H4swgFfvVGtuZktfl2K6bp3Yc0NP+cqFW7mZcvuOHIW1clddmoL5/282DD/2
RnWchH0D9LrYhzmc0dAzz5WGHMW2wZm79aaFHKXOLq25f4WV9tGbxbIoC218G5rS0Sx0XQ9gEFqc
Z7EidnmXQQHbjFwQphTCWYxgQhK1yteqC9OrNozKk2rVz5dH5g9m6J2btikFcNhSr0lD04CyXXFg
ug95prZXHto8fZTmJ+TaXvQB4qjwxGmw1aumDyBBo0BzmHwcvAaty45FWq3c+5eWghTrah17bd0F
6S83VnRwsmQm7L4yj0q4WlxdaEJGtNeOYRZD4ca/xijSEFJrug+8zcpkn2jbrKOwiJKOcQxNbCes
fEgFVRohSW94XziZnINn/o+za2uOU2e2v4gqIYQQr3PxNY5nHDvJ3i+UnWRzESBACAG//qzJ9+Io
Zjg1bylXCo0u3Wp1r15rDp78jD+f37yFi9BVI60AL4eWQ8Zvwab8UEGRjICXYpM2yT+zd1k3D+bi
mH5SRV3YZXXzQ0eJD3oYrr5O0hC78bwxAZ1/P6vt+eksOBkX4d7GZTH2M3okKNSqANTAg3iuEAGd
//pvybEPTnrgOIGE4hrUDQluWRKhnT+P0emYbttI9DkcTgwSp6+UpG2u7rt0art7CJYkU7ZRMgJ+
ZFcKKPG98TauygmE2LYn8T6R4cBXDHFp8o4XyaISildBlfwsCgkCI2tK8080F+mKYS193nEioKRj
jZKG3VeQful2Jhs7f5N6VF+W73Hhda0Cgoj4JbsXkSdqgF47M6tnbUoro80sJ0jmnt/GpYk4HkKT
KKwCWrP7tgrHG1tGdpdnF2nhhdwF2QGmlCeSFeyez+VT3tHhFkXONXzdwi938XVGd7yvdNwAy+OB
MJbhQNXXWSX8/On80iwkTVw4HZsFA2X4MKEIj8zS4VSa0zlJHqdBPqk4gHyFmvNyEzWXKWxivRzf
YDht526S/q/QT+gVIKnhTVlnF1FR4utOXBD4cx10Mae/Jm1S+zlOJTqsZ9N08ub8gi3tyOnv78OC
ooYmUUXpD5Oxlm+oUJHeoAeGrYQdC1eNC6ozjW4m0jT+D8B00ZpVet6u8/xgF1pbrtj10hCOXSPN
jtpKL/wffUUU8iZNRMNt43X6jnp5vWLcv8//B67TRdZFKhwCRN9QGh/l0IFc2qgm2WP3W9Vs0Nfm
q3/0UBWl/20K6GjDPSAsihTXtIaQER4EYEEhN0jJo/ON1Z39VY1MyV0q+2h+of7gBfeghep9BJYD
6L0pmzpA9FowBODzKMEi/bQFzKqs7BY0zFkyoyjSdem9AcU0B12osmh8uQ5p0k3DlRas5FdWN9a7
8r2CByuH5XSmP1gDF5SV4xZEU3NC76GTze+mHFcUunyyO7Sz7712Fee7NIxzD/RRwDgg9f0vwPnB
LgO6ZxtvplmCWXQLWSURHxitmq8XGYCLz5KZQMEkIsE9TUJ/upax1Pm2qcDosBLa//7SR6vmhJdo
oDbwN7MuNiqySrZ7YosWTmiq2kAEuyCALNx30+Hhkt/IuDQjvSKDylJ2y8O+4+ZeIHfN810wllkB
6lOV5eLqgsnz2N1QBSS6hGIYOwoz0M+gkgFNBgel9/mvf7iP+LqzjzAMgDGiMXuqQHS2MYXm+ySL
/kUHRfZUlyBLPz/Mhy4Mwzj2z+BfYFwt2A/6U/4jlQTEKJAFbpqVYuGHDgYDuBtowRdVh0Q9tSKx
1zqNfyYM1MOzJf9dNgPnQgc7r59lkyHHKSVTfCMICdhNb6E7uT0/wMIMXFzdVLZFSik6ptIu84A9
BS5U9h1Vm6ityPfzYyxsg8uZCwY4O0IDQr3kUczmTRJnebgZwtVHy4elO5B+Ojm7SZJeqjQIf+So
f3TVlRcB31hupGyNuIvDKUq++1qg6++2zeOYrzGTLRxil0dXs5z1fVNHR1GTfmSbus388kfkMxL8
YxkF6W1oaEZXrpmljTr9/d11jCIJR3Z7VC9IlZS7PM/SexTIgu0sxrWy2NIQzo3PT1VbUo/jEU1G
1f+IZ3UyJa9jEtnry46CY/i53ykeIAlzNKOl6lvFwiE+prEKVhpZlqbgWDzlBGpkVUGOlmZTf5Oz
WGdfiZiDbt/MiZhW7H5p6x27V6PgodVCvuSJoPes9r4qD42loLpuryIgX1f819IwjvWzvB+MLAN6
BIX6DIHwNE18Em9EJ3q1y/mgB+TXh3C6CFDPhYvBowNjeJH45YtNyi7aGlOG6r7EHsmV7Y8/ChMw
wCk4f3eIQdfo1zSpmhcxSK/a2EhPKBNwUzwkc5XdZdYUT4XOw1qjO5B13o3t9VrH3sdHQ7jQvFYR
1GplnhxVUT2DKCu9zZDvmmNSXhIDYXKnXXw3OWop1Wg48o9CVPIKPXTJzhqchTRl+ZeBrumCndbq
r6ABwziOINdV1fqNrZ8mRD030zgOWm+kx9AWiu4UjstO5iz7PGWVyTcFVD7DNTTJx35cuFg7TCif
ozTtgIoxoPmbgDH4GQ1gnrokXMfMHOeQ5AUNWR2A8xykHJ+Y7utwS+IovsmCwYgVm1qahOMhCI8b
38/74MgrmM6+BaC13Xeop6/46aXtcVxDBURSCZ0ltAeXIIhP0W2xEaG30Z1MoVQih11T8V2JS2Jl
PkvH2vERSTcXOp67FIT0BnB4BkmgWyE1bnDA2deA3wuL5oLvTDgrdCXL+UiJH9A9J2HA5i3eD1G1
xsn3cTAMEjPHN/Aeb1zh6wSd4aCqfhIoTQMHleaISRARm96v7sA9R+NfnZ6zbEv7cMh2ENYR+S1Q
tczswippsm8gWov7q0tuK+Gi9QQfu9AkOPCGed2RjcrYTUmFXMNkLi2r4zHSoCVd3HTxsdVd6+1a
kYKiWY4puUjTEmvq+ApQ1MaFl7fdC00MvzMTpMXmVo1v55dn4ei5QD3NqsagPwWdwinTdJviTaI2
pG9B+BYKno6XnXDhuAWUm4zyszQ86jmto0+JarxftvL95D4cmV57KyxNxvELaQuynqlUGIVm42Oa
g0luAg/qdd/6K8XSpd12PANkKDumWcqObR/QaY9MdDVueBb4K9vxcbQgXBieSYI0kn7RvRCihxud
5UiUhl62JTZMd102lCsx1sI8XEReAqqVOst8zMNrc3qV59PAb4vxRDN2/lx9HM8LF4rXdgH0S4Oo
f6FWd/cQjEcSHfTrIcU1N8fzMUPAaK8bzsAsfdmIzgsC8gFRkYQ6fTKez74zkJJsUHdDEob49S5P
GnBCoS9yZXpL6+dYPe7QhFifsKMt/WjaJUIGapdEKb/sGnW5evHQgX4xAd8cr1S3xZJNN2os0+2A
+3tliKUpnP7+LtThpoo5g599AZuvfwfmUQ/wyCC47Ap1eXOlKgKbsbH+hJQ/RHDQantblSisQUOb
7kXETw6/Gzc9BAdXXsELtJ3CxexxD3pfUSQahDadd+LrLKbsxZgRTQy8bUQC/eyqvYNGQ/65R2/K
w9zntzQjcbv3CpSTNqBgTfei8cstElRyT/tBPdNYIJfDLeDdle2QQgUeJm7Biz7w+QpE0D04Tb0i
j8AKTFH49mwUBTfA4wfZ51EJ2T+QoWDqH7Q0Ti2ULQt0Zl83lubJSry6tImOP5JRi8QczYcX63nx
EdSANrv1Om+kK+mtBX/kKsyqeojKoqbhUdKSPE0WmBCZafGAfJ38/2hCLozj4gfzoEyTWNfDC2HQ
zJm4vjEKamPBDNoNEFAdzruIhfvBhRFKMENWPSLvI8Vrf7jKpW6nrUkRtG782QtXHkhLc3EckQFF
KkCvLeornlc92pIH15KBAVlTibvVl3atnLg0HccJEch2B+WU06PSXeg9kojpaCMhVthcs1HYta6u
hTPm4gt1j3xYMg/1J9uU0xZM4Wbf6zVm0KWPO14IXOHjyEsTHJVh5jpvpr7bj0j4B/vzW770fSfw
oFSks/aH4SWZJcrIiQeGRk+Gq0xYS3vghBy0q/rUQnbtBT1UwXRFedxZUDiLUX2dg7TVx8um4di5
GdpGFamIj0hmV/ddYPNvJev0yok9ncwPnqMu+StnJfiMq0Y+gbR93KjZXp1IZq9SM/S7k9hkEORk
xWEtrJcLLzRpQE089cOLGnvo2YOM2np4vWfpZYR7EKT681oDPRCjI2hjnlga8X+p4Gj4jsc5W+sx
WJqAY91TktYsF5l8kmFZbk6iElcJKIA3fTZfhNgCY6lj17RBeK8rsOtMkao+TzN65QHbUvGnrqfq
3/MHasFJuRDDqenrqFMG8Rn3H/Pcrx40ymnbMoA2ko/+mcvuD5cBlsQDDUeN7WaZVaAiE9RrvmlI
TE7XUADNpy2gxCRc63NdSE25yJdqDPwy7BPzRLsOHaIhs9s2DH+dtEy5aPJNq6JuN4XmBjzKPy5a
RxcI004RmhvyenyybUY18uI9upu4LqXe6ZxP49ZLM2+NXXDp7LnOTPiibJpiPqbCJOWeRWgKIxNN
yS5FSn0ljloaxPFoUwMCckJmPGiTAWmCwH6eyq68beZVpYOls+c4s7SgEzqykuKL4oCd2hPwbtMU
fnmfA8T2MPvr/JVLc3ESKxgJjBwZEpK6hygmwAE3ClmiW28Wa7KbCyP8ha4M8wKyLyCt1EWXjXse
QVMSlVTfu56hM28u2xMXXomHbRlpPwyOJAxDcC3y8F6O0fgl1Zm8On+QFy5KF17J82aU4GVO4Tdr
CeEOjwTpuAUYiExrONeFa8ZlAwYNgC9USv3XfEILN+RCKp5fFcZX4XZoeYem6pAkGUBxVXphNpyd
tu3dI0cGogV7IOq/FRL8/4IhfO6/ZiAwkisR5dKqOeGLHMcsiRsR3CeA4pd2A13sJPhESTxGKx50
6YA5Nm8tlzJr7HwkUaHYLu0s/WxVmvOdlGyNWGhpGo7NC0VGNOShUxPtymG/Ueh04rddnmT9/rLT
5Zi8KLM4I41JP4kiKiFCDsREtR2hA7WyDwsuxSUKNgN0Y/OoS+5bykpIMtjdNAp/J5FzuvLCNeGq
hWVy4Yi0sVUvNLI/amyK74Tg7kfn1tqDfGGnXRxiofqEsLkZj4NX6i16erq9AbzpMffMj/O7sDTC
6e/vrKHtOq+u8xxtNQWA+AIwtq3syu7TIJKv50dYWiHHHkiWhS2ri+ZFwxzMTpYz/6YYNINX8i5L
N7xjDRJyDgngE+TICtN94kEEGLtVZvR+iQF8d4jtUS6UeATFg8w2OqrT/Fsfqxay7ZdN0LEUyozp
PDCMH80Mf7YRSR99k3oQK0XJjzGcXPwFM0TzzTAGiXeEnHlhQGNfEv0fy0JtblI7y/DfakKSbm/m
cEKIEzSRFx1QpPDELuyKzEfwxkDYtU+QhkfLaDQ02bAy8wW2TOHy/zHPqoLQwT7ZkwBsFXd8T+Jw
r6AL38bBLyWBFRIF49uGmC9l4q/Ray3YtotZ5DJiYtJTf6xyDzIkIi63JBjIvhWUbMZgjQd4aRjn
4VDV0mvbSaOsrRrTHmnDyvw6TXlH9gAh1/HD7CEEWtnnBTtxkYyCNuCLSJl47bnXbcLTnKIhWQvh
Fi5aF7VIApUFAfWi10oFyXVaokwGlBnNnqCXlD1FWk3fWs/nr+dNYsGruChGADfmOK4sOcrMJ1dp
CK9oizy9Kjy7Bm3+zaP3wQvVZQesRlTNqyEWR+EV2fQ14dlQ+JvAoEinkSGfWnnXRLUJ/+FYRnmV
I/+R3xJPt+ZzUuYA2m3QB+lJUIkW85hAlTGvq2aTI5U1XgvAffxyZ7syhIQroFrB1zaQKI4Kv5my
NwpAI+rcIhpbPl55E/i3VnKkS4fAcWa64C3EaevpKWkpBFdJXuTjrlFTzFce20sDOM7KC2OrKxKy
n9nU1iC4Rv9PTjcKYIN+rUd96ag5F7uUw2iVjsYn0DN/0SWPIY9VdPuchjs/hmBwnazW5pfOmRPM
M29OE+rr6LWTZr5GgwYqs6m6jfs1BtWl8qVLRihj9M0KyCw+6cD/z5L8JiGCgLITsuCgUS027cAe
EmiwNCN/nlk7fgrjqNh35Rpd6IILcskK0eggAk/o8R6ckYGW+zQhHRQGBerb6UtiEm98nalZw9ks
jeZkMozXVtqLOvYqB+T1EJ1tSy+J93nRHVobX0QCwNG0+GfMIfE+6vsAZYa0xNNF5d58M5hh/nmR
73GJgq2FzrKoffZKoFy6n8phn1AUGIY6v6zg52IoQTBGZ5C/ha8WgsvJVsxt33wBPIiRlUrc0i44
TqCr54j68wxffbrddNSWm6xM2k3mob5YCrMG1V7wBS6OUomkEeXcx8ekiMUzGK1GtalRJVtpw1ww
ThdFaZTFZ5FxeW0THSKy936CMyvYpyYot+e3emkCjvnnZREMWV7lR1B2F2/TgByVBj/bZReyi6HM
Re6nAOFMT8ynIG5MrDFmB17ucg1TsvDzXQAlMM1IsYKq81U2Xfepn4S5abVKv55fnIVT5MInIXpp
ZNSX+t6aNGzQTJ3qXT7lFfTqIjTrBzUyRedHWojAXcRkSya0YQbCO6DJs9yir3HasDrcU4XBJh/k
eNxL9WZs6DZi9bAy6NLinU7du4dLbCYRFwi1X8esG8bnrhHAyxGS4R44P6uFa4ycBn43ABICcrR8
lK8xKyGx3tjPUSKLTT0gbaQVP/hKPp0faWn9HHvXhVBlOfrJAT38wHxJua/K4XMC/rOtCFARnaHD
NFbdw4y7e8VyFmzTpTFs03IgwC5hyDQkLySuM0hNTuqAQvya+S9tkBMGQJRnziebFkfVdc2zUFX2
PI/TGh/t0tcd0yfCWKQ8aHokcFjBvh1yLu/7Pgzl7vymfGw+kQuaLFUG9o+RsVeOroddIToQULfQ
BteN98AB2V/ZiI/nEbnQSS7RzGXSXLxCtrv8BHfAP/0/ZNw/3ubIBUcyA3ndOhv7ewoBtP5OQPH+
jnUJLD/xTeRdnV+qpTmclvCdpajID1K0UZh7GpEsxRvbTq23B0aJzSsZr6XNcIz9pK9nox4VljZF
CqSd+L85BzSpSvDcq1t7vGwep/m9m4euBtmOSZI9pdA2uqVxV7zFnclXbvWlvXCsXLGRJ34UJUeo
1LKBbJVPgHvapIUohX+bsSJeM+7T8/Tvl1Hk0g6mKSVoIEnKI3ZfX6Vx/GDEQRO06/x2yYSwZjv0
8vmyVXPsXMcCDCrAFB9podD3m9MRFyRYoot6ZfOXFs4xdZ5NYwJmRovmVCQZtIpvUt60N+jGWCui
LBxgFwcpfT+CXFxaHnlc8OuKDfTQ5fKyiwRE6H8eK1rGpkH7pjxKZQAbxnao1B4th9adpvFXdFAc
LtoJF9eI9hEG+FhvjuxEqoGCZL2LCAgVz3994VQJ18oL8PeNqVcD1x8/8AHEIMDRXLeFfhMTLik1
1ddh3a3s+dKOOAafyChpfNGYFzsQVWz4iHvqvgesMlp5aC/NxrF1cLV1QV8m/VHlPt+wEZGKAEXC
FJh6r6ICfH1QCyw0XZNiWEiVRS7csQWhR1rknb7PO2TJJoZuD2MSfZNTCkQi3sdTmyf7tJ7KPdhv
1BbAvjU2qMWx6Z8nMO8yUAlUbX7kvjicBL4TTxVbBt2LHa+KDnSF8yMoGNUWGi7FzmubYeV2W1pl
xzeATJhVySSyI6P8k+wyf8tL8awI0lq5j1b3cUoAKkWwc/6ILk7UcRW67tEoAn6/R1lMBIC/sqyT
axvXjXxtAaMe7qsZpP/7JqRooaQV4dpeUyM7CNBmEWnNiqks/Q4XSwnkZF+AQUfjyObT9WhUsZPU
/y/xzH6KogNjgJVNoIICOQJgZFEZr5jNxzErkG1/bjRFy11M5ik7KgvZATs/VyJCnRvUjb+vysSr
dudXeuFCdqkO2yjuBZMo4vdAbR8y3rXXU4lwH9dn/XNMs3Z/fpwF3+/yHSaTUaT1u+G1DdFMWBGo
V6U2/AReSn9lrxY8jQurhA6xAIFy2zzqsCflrrci+dbzyns7P4Glzzt+hjcFLzkp2nuZqjaUoPFD
x/WmCjUqjlfnh1gwMhdXyYCmHI1nkoNqGgYmDLPVKRgkxFS3O0+Z7SzVAUynawqfS1viOhOeaQrO
pe6ehBkEzUjg1cGtiKew/9YZMQQrr++PH0WRy4bYph3xIZJWHXnQ3SYSkFc1/ECIcW8Km25+ew+f
mH13CmvOr+PSmXacR65FXYm5qx9phWI9uZXowZBg+0ZnMhTNIHOTR2DJAP3IWrvZwhRdhGOC7PQw
4SX2kvDgGxVB9I9oAqSsjMo3sKM76Gl+GcMQeeB6vDTWcQGPJE5ZygGnO0IiomPXpCl1deV3M/t+
fhUXXJBLm8gYVOf9tpUvugOxkfaRWffIeJOEiA17chfWYk3KY8G0uBOQTNOYy6rOyyP6H8pnqAjw
Y13HP89PY+njTgCSdzUfak6LR4nmQwRqbUqjq5mOfbE7P8CCGfHTwH88NiQ0GkdaHhMvyaDR2FZl
8ag6pHsBCo5Twi+SXuARd94dUotIEx/LZIoIcjA5ThzZTKAquw898FSfn81CnjzijlegnPbAvvfq
3lqwZaoYmu45wNDbnNjPgKTUeOcANW0rgkIk64tr1T/3qnvwhssK8ZHLsOhNHu3roov+DWIoic+5
zK4bVAlXfMPSbjm+QYedQK9SXb2kbETXVzsHO9N24YPPUvV6fgkXvIELgwThg0a6QXoHDg2nbZ70
b7oYdxVCapp2t7aLfMAwKySgUFw9P+LCGXdxkVUhsikE2e+/PMmYvuUMono7OVXWfj0/wMKqhScf
8e6MUwuRHSVtAl7ZHLRTNGrmo44Nwi10g6657aV1c9wAKHeCgUG18ZCO0NcFtf5hyjSgfqCHRRlw
/o/R9JH26c9yZr8um9Zpuu+mFfu8y8cmlW+t39v9HHCgVzRFKB9ZbyVwXpqU4x1Sgl76kTIw8va5
QrOBuAKsq9/kYIHEC5sfTEOu/V4+DadX5PlZLZnw35yMAK4yv5t+VkmbPoKTP91WJFPXqQeketX0
+Q6KsmhraGxy7dmKbrUGcjrR8T8RMNorbnHpTDp+JJEtCfKiml5Bh6VeElth81hUX5+f49KBdN4j
KZiIQFhbZW9oJzBXSLjXeybzflNTGPRlQzieIizbqC5ArPWWIU7N/SG57iNwrOkxaVbOxsIkXHwh
qGEsGdGYdRCgDbwmppruKnQ0bvoetHTnJ7EQUrrgQp0G0ZA1aXRQ0DBBM0T9GwGOZia8kBU0hHXI
9hf7IRdnaEMdQFaHZm8aHbx7UrbN54JCq+H8XBZOlAsxtGje99Gh1x0YlFJKMPyWvsZDN0suTIy4
gEIoYDYxstvRQQf8k52TB0ELtLae1knM4e0Yksf/h5ku7f5pmu+cD49mVbLWNgfiAy1fna5wjl6P
jXdSGrhsxZyIwQxgjpxGrz+otlS3BokxsgnBC/ff+c8vzcAx8SmrPS+UqT5IjUQ0cuzDA1Xh84gz
txKDLh1fx8wTQBdBr03EgY4j/KWJnjnRbxX4a7cTwBq/X0TjKd1zfkJLJ8wxeaAXe0CF1Pzae0TI
e1IOIypGqZqibCU2WFgyF8VOK6QQ+6Sp/hcbIHLfQR5q2vftGqviwhRczLqOIEGdhio+AJrug/4v
ELcgayUr7mTp5ztxgK0CW4HbpjpUvKzy68prYCDmRB3+FAZldRFjO49ctCSuwhrhbz0dpij4lmTU
btELdVnBKXKJGgVpxyLlejq0RfHTcGgLAI6x5kJOscoHGXuXphHyv1x23jQdEjD33JEIKMy0Kvlh
So3aBmb1ibu0za5la9ubUMbjQfvKizdkjIP/pK7pSv5t6fOOZQspQ+nZQb6NbHwtJO12zYiw4byV
nQ7LR2vkGLVmJuM5Yr2DjnEftURWG8B71adUCbI9aW11IhlWIuOlA+tYdBLL1o4N6w8mmIc7NlNg
bYJR3nkpuYj1HGoSp8jvnR+XPc5SqDuLIWo9b8BgoqqNtL4Zv4CrUDXP51dtYSYuAWMyQxihinNQ
BXjYCZGjZLrpqQTInnr12/kxFrbdRS4mTYK2RrS6HWg8qE/Kjvq1b8Vl3EJ/iRij9alTPvJYBzWD
w7EV/DDmMO3zP33B8FygYquKAmRc5XBoT/JTLUX/XHW6TTPI+22KOV2DSCxtw2np3u326ZHCqBTm
0CbhLwsh1Q0b+u9I7qxhqpYm4lh2BvAoOEmm9G0sYQ6AREDuuQmeSEHzexVEKzXMpZ12DLwCU1UO
iGp7qObhhvjonQ/zNYmEpW879s2azrfCG/Dt0lJkx1H+QEPLWpp3ISSgjkXLOZsL8HZVP06/nOXh
XVHRa0+yT78HmsXwvQWp5MqpWpiKCxpMrF/6tpItQk7d7ujp0ZbE5T/nj+zSx08zfHeUeAUisgis
jPet79lrMtvwS9yBXP2yrztXNQVu3HRx1R5U50NXUKvRB8sEJBpW0rpLv/50ft/9ejk2WQfdteZf
AV96n3be/BT0q61XC89mF/tH4BiKrLbNv6qXFmS/0AnhfreP/XFq+JWhddTfCzJM/VUy8DK0J95o
8IdtAhH1yUX7A+z5nzNkGeihm76lr2gBTjZpnfBdX1zGD8tRuvnz67mngpGLPHyc0J5VoT3KQzal
0R0rLgpmuVtEzgTTU1C2/msBHldyIIUNPs0z7qqX8wdsaYtOB+PdAQhsInlgOvmjSX2AnCAscqX5
czWaL4UFQ4tEp+suJ/nzNLaXOS2XldKA0h38KUL+AN4u2LTgZrjCe3Mtj7t0oB2XKE1YZEaz6JFm
g8e2SHpCqZWBhOHm/HothD0uilKBQZZkXhM9igqgFJOWT78jW6S3kn01918uh0H8rma+2xpw1gw9
xLDne9LEN20E+Flcr3KDLqyTi6bkkOTAK6nhj7oJEvlgfN+EqHmT4CJBKB65aEoQ85Z5XhhoF+u0
3ycAh77hQmnWHnkLF+xfcMqcgFGzn80PNNy2mzaP5Fae4oOCCQplhS67zAG7YEqSgRmwmob80Wgi
swdleFzux2TIi/35A7U0kVOI8m6X7czBs97N8gBIGLoTT5e4CcAgNUUAAQQRuT0/zNJ+O3aumJeN
noaUdAXtmOghRf7LXNGqLPPLLlniRDyVTrmC7FT+CJUoGJ4xYUx2s0+mamWhlmbgWHalDSOJIOUh
TxW/1cxPv4ZZEa2hyE9xzQfvGVfhmaAS5gc9ktPERrn/j4JQofmVd2Ojb7KwBHeQnU2U3MwBs95D
3hTev6OC0VxV4PD9ltoBbYzQkWqHBuUInwQ7m6f+fDehIwn/lpzl+2no0fc1I5fsbUE0qcwD2jzK
5jrJqryB6M4UxNvB42X9EOaC4QZppNDZI0WCWVwRpgb/oQqjgn9nwe+ylIjrGP8LiZM2fgSusEOS
QIqmuQG7Xy2vWl0k+ghzsGJHZ5/JXwpLiNhHx+CtR3JkSJM3r6h8sQZsWTrKTlDHyl7Es4rlgULQ
47ntTujZRj6zUasXGw0rN9YCmuMvDesO5NpR4efej74p/T3RNNl1Y/8lhOr0JkO+YQs0qt6O3hRv
47jeUXQXrlzGJ5v8+4z8pW1twWKPPg9MUNUy/F/ADfKnAY1Nq8mrj9fwL2nrKhM9ODuj7C0N+ZPf
l2ILNlqoZBYqvsobsVZAWxrm9Pd3XifWRc1qizWMvA5c/SfQk5/rDc+5v1NptVY3WRrGcW58NN2Q
UTXed4MptnGmPkWSoeIIta+KsRXP8/GV/Jc4dSmQgQd1XfJjjpOb2PPaTW+Dbdn1n9H0hldLvMZB
v7T9jouzALZPDMnMR5DOx2IPuoxGPoo2t/IIovQ8uezq/EunWvdZCu3MwaJLWozbJklHSHOSb5dc
BGDT/nPnR1+DkNPL5ds8qaDa0qGoPofKiJ+Xfd71Ac3Iqiih+csERu3mTsSW+nvTeMUKK8qHt0DI
3aCIjiZLEhAI3uqZPyU9uMnCqilWTtLCx92gKALTs22rSn5H0P1mQigxlOBYuPDjzlNBU8PApkGq
u7bsiq2GxO4GcucrGbKlX36yjXf2DOFWcNOC4/LWzmDVS3wmdlB/XEvLLH3d8RZTSTpYGef3Sifp
Droz88Za9nT+xHxoVSFITf/86ZKZGjbNW3QmN4dkRCdfiZwAmNziCxf+NKt3a+NVPpCH1qe/dDoM
9NNU5yG9jdGGOq/dCx+6OaiEOIfeIhlZCmn5PYGWAVRhvW3emC+59L/Vfrby8FhYJjeJwQWUF1rd
8vtJgTRHgAFK27S99k9SZec3YmGX3d7GvJ2nfAyhLlEBIs1edQ+60X2VpVG9stNLAziHlIc5dpb3
/Q+IMUZqn1d1Pd2gO3W80Dc4x1RWw4Bl4vRez0B259ZOoABeTekt/XrnnBaRMRbc5ur7DDK/oQdM
uRNFv7L2C7vrRs8MYdMABgFxS9v+La2gUykS9hRWyAyf39ylAeifRkCDClE56zh0VXEnqtx+lxV0
i8JQv102gHOvqKqOx7qk5R0Aieme+PLZVKCNgbjFJakq+AnHyFI/z/qepOXdZD1/RzqgoisQPZ7/
9R9vbui2F9GkoBUAbNWdSNBP1nJA5HoLGr3zX/948UO3qyjvUS1RsqC/1HTi0CnCgwhj72tn/WLl
9y+N4JqWSQc1t1F2p8c+e4ZMGhSYOjLEZtMxe+kgjn0BmY1MZDkkUBk88W1DgwYJuxF2AOmtFTtY
2ofT/N75at4kKK1GTN7ZGKlaPQGZPuPQnt+GpY+f/v7u4yACHn3fjupOQRVpz/AS3mo7vp7/+NIO
OMHhROzs6WpK7wxFnlGkKEayAY0YYw2+tvNDLP1+x4aV6OsWdLwwMTRgbZQ//dc04Rr5+NLvd+yX
BmHdIp0JMaGTAiY1eCiaKuq3Q7GmsrI0gmPAJEB2mdcFAqBBfaU+f6bcgA0lADDs/PosDOCmeqcW
ycS6N+3dVNQSZA0oNnNwoW4KhZN6foiFLXDzvRUyiwBOFs1dWw0gWj3Vs9H0X1/4dceKc5DgTs0U
5Xf/x9mVNcmJq9lfRIQQQohXyK2yVtdiu+qFsNu22IQQIIT49XPwvPTk3HLd8Jvb4c4khaRvOwuh
/cPv1V8YrHj/7tEvTq8ygi0zidsz8e7AgeXOw9KID3Ks95Z++/t/HS1brr0lvlNnywCQs80UZ0UN
AdowmP9qihPHlzrowpkxdGHUnscBdg+Aht/3M0rWv1uci9OrVqVspOf+TNMkyYrItruVf4SFfW9x
6P9dnLFogqaVWBwYbwyIvYjuUsU30XYB/fnx3/uGi8M7prVDC2JSuP7nr9IxdthC40I+TH7e+4KL
szt6tQIaskA+qETZRfkzYa7YTQXENf78C945WJcUHalp30un+7MNN2J80se7oV1e/vzh7zz9JQ8H
zOc+Aboby+NxLQshfb6OwG/O5kOL0vee/+Locsj/Kx006twIfbSyi3ftJsP7d89/cXRlIWYXCLxe
Wtvv3OJIbe20YYuOf/6C955+W7h/HV/YjNp1Ko05805b3PtEvAyKi69//vT3ln/71n99uqkAlh2m
oDzbRRzoduk0pDvWH2//9x7/4vQKYWFsXWzvF/5NSN9wwnD/jIp/sP7vff7FAXa1BQ+Fp/h8p//B
JIzmvf+wL/De6lyc3QoyXUDgTd1Z+vkra8ivJoLJURdB3vfPy//e01+cXQqAZRzULeJuY852gik6
WDrJ7q8+/JI0Y6mD2dTM6jOLANrNJOvM/CWqu4B+1FV+5/EvGTLFDIc8a3E1R64P8oQn8tMyobz+
8/O/s/qX/BjZQBkUiofqrGJQQDdk9+/zhYLg8e++4OLskhSyCLCe7c88RF6osZHOrBe3IdUf7c7t
k/5fVxq62NtP+9fxchinLyaU1dmngFf+VoAH5HU8pLimW/uhBPV7K7W9n399zcgnAuYQSgynhcNI
Y/rKoNAeBdB5+/NKbVflf/odF6e40kpPuHrU2Y/mxjranMkWyTxJh10NBTNIwGs1/+W+vTjSGjRD
tIAEXoucn0zoVtQZH/o8v7dUF0daV3aK6oDil2ylqp2GW745SRe8+6taGMXwxbuwmFQZx7uzC/p+
/zsYpJgt/fk9vHPgLpkvZjEt5O7S5swScIfgsw2vU5Tzf/fhF11Qm8Q1qjDTngXh0QatTKFt2X2E
lnhn4S8ZLgVMW+POgqtnorn6vfASwzJANj/S/3pvbS5Osy1S5krfaLj8IE+EOrc5gbY+/N2mvJT8
Vh1gpykXzbkgybMEbDYv9fJXHpQQId5+0r/Or1lhvVIusjvbAoQmbfRDQaTOZPnR2ry3+Bfn1zgG
oCZUZM+YAyNB7wd0f0YoiodUmb8LZfHFqSW+XNMGOQqWfxOa3DKhBD/k77bmxanFkL9qPOZ7MNb1
Ov99JyCOff67D784sbLv4c9QtN15U0D7/WpD/mHy/M7KX1JQAEDrALSi5kxDSI6qavE7H01PU1NF
2Z8f/50Yc8lAUbNC65MCcltI6FOCgqAOtJHBo1jim8l8CCp+53hdUk+KeOOnQfblbGvgP+G61rwk
3Yfu5+H/dtz+Q4y5ZJ8IB1TQ1KHMgB6SfoNru+mfLOLmZ7uyMNjTWTQ/5Cjr7kAXNp7GqbJ1ka18
FWAxwl+GtPtZhNPC93Tp2zKDOGS/ryzWJqvhwFodqEsbCmH5ssJoWrZU3YdwdevP2pm+OQkJ4wnw
4Bz1TO4rPLFQX5QfuqWBsJxfbNZ0eMSDG4qJ7oAt2yzYCKvKA0tkfacrAsIr9CjW/gBxfnoLLWV1
SwdtziOm3+7aIc++cg2023NVBvUe1lr9K8rP+SvRZblCrnANv0FYofyUUBLdQ14n3PmURo++1NCv
jorqSc4dOdlIKXwbjCByN1vw27o6IFnQV/VXxtr4REWgIItVTPYAYOVK0OYt2HPoXXIS3ewOs47V
T67g5wFxGzEfIYNQ09xAnOYX5Iy9y3kM/9t9kS7jnW3otmJlQTYFoY79GDUTtykQon2WpoPprnS8
Lm9cSvsFhRD/ZMOUH3zM7B4Ox3gH0NKYng20raJMdDBg2Eu+FcDw5f7kUxi4bgbFG/VZrVAuWaFw
0aYdjzLAI9yzLDt5oDRaJxhcQ9++LDDzKMQYLDuTbBS7pqJzJiO8d0ivV/B149U13SAIGYm6hGEw
O9gDMQa+Lpv87ifZE+YziPP3B0VX/zaMDHNhZ5sKCSCfcUTTCbfj2I8h3DclFCoJnGZRcxXLdK97
L644RQmmpjSiuyaBue5xXAR7YdxBrVlyyDrBgCdhIIXYuj2ZVLOvGiolaybnJWQHaErYLylWITyh
OAfLcyZ+BHuv7eNMBGUorqFpNb40Ng1eUVfKnYBRs77uYMK3czCEelXjFP6UYbjIs4HoTrdrtYHS
aqShOn/TwpJsyMgo1sc6DlJoybZdfFp40PxojLGvdgVBsLAOHBLbL92+1W1wsGSEC6hdxYu2m3oM
CUPkFc7F7SmYZmxVW68ANqyi8eEZXDdxO3rCoKS/YiT1AMcBPlzJVob+BH3H4qcOwm0ulU5FtKNG
jPrIE1wW1ZICjy5M7W6TFH2ifNCFuDNkwrMEMK3WWe174HL8kMBSiDYYueR+TcuHUbFwzsaJTjCY
InPyT7dSLKc35ch2UekMyYrJN/0VqUJAeVI6Fbcc7NUmU6tcaUbBBJ32pofJ+I55Fy+nMYSM2L6O
C9HdBsz1NSxlK5xtoHlCfwZvgry0lavGPW1wHeRwxMOfqxaYyyoUluIxDA7vIxlNqT7VXqriNaxt
F+VmIAXL0STU40nxEXwdtmwap9DXfoJUDCj96VygcVshNWQZaWrRfYftVF/lAlXr0ORTBaWbU5j0
RXmrerAbkPpOA4wwijiSj7BuJWMumwGiYXYIod2mUOeqjWz6299kXNKMzrFL9gnU87t9Cj/14Qiq
OdZCxAOoDEWREHkUKyyajw6EE52tMFY6RjUIuRmHAPhpNUXXHwITw+cjdh14s3hY6GJBVU8qNucF
4wW9qxTUHXIyDZDaS6Ko6V5828MYCrCyOl4z3k5gPIIMEkIeHXCr1EJqsJq6OxerCmUuLfiZpdb2
T1WExhh47m6ZTi1xfXizeHi1wgdsjmtXZcnk4+FVWEmBsVA0oP9I6AItmK96yIhnvJFd+pWnukMN
QgIt+NcGl958I/062n1Q1VxcLaWuO7+PE5htz9lKwyV4Q7MVsRjHnDt3A5zYRA+yWhd2XaUNpPz3
bmZtM2cUyz8fgrUYyLcG84P5RyPb0pzR3681zVxQu3bM/Ow6i6hhJX8i0QRSpvJkKE/V6tsULe6h
Wa+gMQWkHVX1aPMygfvqYQ5hx50DpTpyKI/Hjr9W4D3eNW4z92tmY4ZrFFy/MVoJbDDUHJhlH+OC
dfDBqlqzK5mR8wMvEwVnrMrDbyCcE2jIkbmAU4cEkfvAwn49lgm2wTffr3a+cqk39oCKpyBXjpR1
tCdwY5uuVQe53N3UTlEC+YyZDuQhXIvUf64H4OyOKSThq2Wfwlt0fEikMBFuxCGaEVuDviDX8Jcf
0l9lHKjooShkyn8RLgLYVMxlqQ4Oni71LoFW4nysF83dVVCqsFtxjpp1+OllmsgXdJsad4Dxh/R7
QuvKZcLL2j6PjJbPGG158jKlatOsTm1Nxy4XlK9AR/LKpnFWxQ0EDVFLmCSPIdkwuVw1oXLPEFFX
3akaIS+07FxLdQs/yMWUzX5SPC2/yVQhgCSuqEjOTUqTF8hYwhnGzysOfeFl0B/JHA8EGiph3++8
ntrnOSpEfMtNU/JTPdiu3Nm0XqKjxMXib52p9XCThHBmzbFj26tGh6YHdRN9sBqCyDHKTMJw8+W1
qQwAcNBml7ARaAy96ivGDCRNwtlBNpGo+qC7JPCPpQL64gpa2+E3yseYrxnkuNrhZa1rN17TEQri
u2Ce8SRxE62DyvRi0pu2EdLt+QDHhRpU/7nocNbakRGovst6u8KifoTogxzd1CxwSDLBcmjtnK7X
sfD193IiRXxUQE2M+3CZodbPlnI2e14t6/jKpzCBpvswt+l3lvZp6HaqTmYOyRmbRIchGov2NLNO
QVyHx7H/Zni4pns7rWPCci+63g/7hmvlzq2LUvdLkym6mSHzEt4W2NTyCg6L5SuWcKmiY1XAW3E5
GOZcG2WoY+JFHKFzsyafqgQk6C806VqIxhEmoW5eB6hDdkzIwN4L13bdjqQ97VFXTQHQmE3jan0j
kNlBI7HmUbqnnYDJLQ5rVy9HosICSkC8m6DAIJEnDXjefh3an4wCNw2Rm7L31StDa8dAPgE+YpkN
+OTehOfILnicqlDiGVkyH33Fo+ZJopw2d5x3kl2PC+Q/wgznqjffSdFN/8RyFexBSVXSAwl5AFUb
vZFk96Zs4zrKdBQQfyp4b9PduG4Xqakso1cLbBp9ZmAzk55ahinDwSyTTu9sBdeuAnygjvgr3hAJ
60imE1SU7eL8V+gqwmINCU5PoMq+LnPyfYKwMYJE2WsJ2QSVxtOYk1pZcdBlEV8z0bHgxOp2ETvY
w44hsPSrC3e0CEvEARANm6wAnRQ6ZXQwhxYRJsrKGa7Ye0FYx56I0uV4ZyK9uBQOLFp/B688La8i
xdrHsYCo343CPJxfCZBf42vrNlVED1QE1J9gdYSpPPqAxQBViiEwcPaA9eV9GERR8daPBLtz5OXg
9oDKQruLpn37vMRzfCuDUs860z1yn+up9Ai6S1DT9C4YoY/nop6pkwUEhR5ois40jJSdqlNo22FA
houmadqmsVBdg03MlKVLtESHiljPoNjiROfLnexrxV7BL+/Cl3UuA6Ba6iaoHyBz0nfXBosWfx5h
plnrLFq7ArbGPUWe5DqarEfcxJ5kiW46HD0okeHpaBJIfpJVGwbfXAD91HNCq+q8APjvu6wdgKPP
ma2gGZ9ZuphC5AaEmeoqrWB8kq1kWOIXVJpRcZjqlZJ9YmP9psTQy2+ihKwa7lSkATto13bdkAm4
bj3bsqtAIlOwxv2pqmgQv1zPoREdtnOssgAmMPVNOpa8zXU8yWVfQXugPCC3HdUrr1hc7hXOOfkJ
2QnoPSMGrvKWttGIXvNYwMRT1nhDoK13w3DlRwrMHu3UmjzRMBLDd1FG0PKLCtuyK8agi3EQrYbn
F9N+Mrc0Lrn7CXKpgDTjYKzZt90yz0ejnapeoNQTyYOJCB13oBuP4xcwiAp5CsISiRCP5wHFB0QM
2HAwokImemRsWt6GATH4u5zbSPJsLgUclJDmT/LZ2ZT1j1GipvU6bYdRHpZ2QkaCn1SwpxgJP8Hl
tQRIS4iHlvzRhUn1VKwbCBwYcBwp1kaV/mrlJIzISq6jat/5SvyULnRIzaBYOOQeUvGDzShD/XSI
4UtinyuDYJPLeurFTYp1X2UG+C80tBvrymPky368iZrVdPtyjkgeBjHiY2ZSP6x7hit7zWgxuwjK
falUeTN1qE1JPDibDwsMkBFz11nBUq1GqmWRrIS7MaZGXsewckCTrGwcuYoBW/sBrDneT8qmoNkH
bvBh5nyHFG9ARr/u4cnZfwEfkNZHi8IYtBeHJNEFyYozh0sIEmBwogtvCmLFi6973Iqj7dopF63q
1TVHEX6A9d+schRF43dZD4ydmnBMhyZDBGSf51BM890y8fZLShK4mMMLJ3pMZjFo1CDa3tTlQovr
MBxgHTslbG6OSkrcEE4lac7KDVSjoLoxHNgMXwNUXKnGtAmfmhtPlj73mBEBHTMQVBveDCBAEOuS
RwGb7mZfQIqEPSBpwIkmrERgBjA+AVSqrfFnjZoFtAnBuFg/eR1WDS7wId6lskimXbqUafc8ax1/
1tGEQkV3DIEASuhzcJAJne8EdG/8Ds9YPcFydvzmQ6Yf7Ew2hk+5NO2dDkz5BfHTjl+dgFtlljTb
v+0M00fkx3L4pAIYzd/ptU8M0vzKmEPZFQ0SRMA/cSN3RYQ6CePZ9XZtxtpt+Pck3M2erzBVH3GA
DWsden5FFeYFtqHeNcvadfumQuj7OvVcd/caviBlblFaibsugaIBCRoP65PQISePSj9WOUsE/0IH
oDm+49BBhdexPrpp+qi+DVK6iL1tkG3tccpwOtcOOKHf0Vzsh2BxPwu1RYliMqB9ccRnk9tgKaud
dike07JxM/+bJvujgEP0iNg2w0FdyCEUmZIEwu+Zghmh2ss5Xou9CFFBWR1BxRwDCR2qTIaS88cR
1ZvI12hto8OSpmivwP6zOUXM41RR8GyuYMqJZSBejv56Som5svAZnrOia5DaFlE0jwfi0snsgRwv
X5suUD8RZhuz62GtumQoTlB4tR2u3zfYZk3NPklmh4MewzspQnJ1pVGMVDm6L2yAyQ+ZIEkUTNhO
Y78gUrEWIv+Hpgi3mdwYQus79lC7XE0TQBK+J2tYZlqs2PhVtZTi4HEccRqXEWfSdGnx06TLAnnz
rh+x5coBPytONJIBFyhUdQP2Kv6c9Eiju36IbgokQddpBXwqSPO+PaUWrJSMhrDXjYdyTfLGT/U9
OJ5JcS4gDWZ2TMU4TsiLwyaX0cC/65jUFq16BVWYoYX/9CFVazifXDQ5CNsisOzHbg1Ro8zKBMhz
W2xKttgRDxKVsC338DA/STU7lUP8DJb1LXBS6gjl2vmrKyPsEzr0i3qGbC7KBSmYLI+Sb3523Ai4
wTmPNs2z4QO/kaEb6nMFm4c+s9WM5Ne7GuGqmtBeUtSj3dcJYH9o4vm5GYsa3tMa/adZKBiObczA
oGhhDBHAsAA3IO3DLtv28mePVHIHpVMUFgFn49nOUDhOgVJ63U7JtTMzvYOtONpLQLuAD9QKmN7s
dEDXIGdAYH8nwPMt8Bspq+5akxWc4LTz4x0j4AvsPPLf5r4pJPYE0kI6XrGyj0wuYY+9h13zvPUw
sRrwLl1vkdSDOdM1rvwi6Sw/N7VpoWLDt0iSjs0LyEfmBGWN+WGFcfeVCdgcIysoA3INyxDe7zmK
pTNfoPpw3SHMImwV0dxS9MHgmAGZeUTmm4RE0W0EEvOzUSuUE0tftT/axA8/cVSS+qb04B9koy/N
9haQ1Mllgb5f03v5GRor9XdYXNqnRhqnD3wK3DfT4c6ElatQ92Ng1jnvAyZzEVLsR20pHfJEqBXS
By4BCrvcBARKpp4gT67uVTmknwl6H+c5LfFGOuSeJ4kuHfomTej3HfhlyY6xaHlrx6BG8qPbBNpv
soBDLQe8GEHO1uSez0kZZF1FxkeOmc2N4wUMnV0aVXcsFkm1W5ttV3KIbu/TAlIG5wglGNoown0r
l3649rD6OIPPNekdNgz/OYH2PO/A5B/3NVsAje7mqM+LcsRdASwb2itgHdannuCqEGOEz15K3r9S
4I/HPC28WXNCIWCYrz51DaJAUOYuJehiNcAo/wP34/mOYM590DPOdNhZmuP2hMPyoqQ+ihC2Lzif
7qWFilqVNSFfVRajFfqZAAP+GJV8PFcpJMqzriXTzk+qeRPTon56X62/hsXV3whadkjUcFHlTUFx
pAqAs25+//PVL8ubSJvlu3IVOvueuWO/OnmFhU9Oc2Ksy/hQB9+h3KQfNU3rnXO4lXagVKNnwDxS
tR28K0S3t0uj7kYRlTLTydidBZvQRR271P3s+zJ4g6izvZYoqTug/6S7YwthL64M8Tw42zN8qEo7
fOXlYkju0LxxkHUxyWNs5vmMwoR/QaugOdsgIZ/xI+JjVSfLP7Qf1B3kTdAUI6Rdnj36lPTUjGnx
jaEsbrMK5qvPDev0JwY3oK+F07g1kONsYRA64+BPexE1mZFLkt7ItoW/VY5uGQ7jCp2IeqdDlIyZ
wQ09ZcVAW50tJEGTfZ1X9CtHb9cfuJ+K4xAllOWYUNjrKlnoocd+Ke+JEpO4hVa+RhJDWjFj8oYe
d5fq9rGlPR+ujeXDTwsFy1z3se93vGjrGtrzjfuKVgs2f5gUKOObYBwfCA+gFWq7hUMIk84PUcI2
Z7KQIqW0CIM6D1IT3VQpE9dpQuwPtN2nz31fRSW6k3FybEGARhNMh1jMGV2/vJiRWPXOlwqGUJUU
R9E19ZUEKKjYKa7Q5Bd9Sa6DoYJhJsycint0kznCW1JiOZKNR1E0K6pQN0T10U+pCA6tAlAgo+jG
eHDHy/opCaooyEDPwsU+DQumd2uKeIa/Jo9BR1KRgwyDBXesSe9qQKnGnWzT5Ql7ujkgGkxX8F5T
2dyJAn22zmPDgLSI6knEgZ9zRmSPQqao3xJMCSLsHSFfOBwirmBJV6h86BrT53gpxRE1mbpFBO4n
oOPC9MEIfNG1mqc4L3H1IgMIlvpIqXOPkFKfT9WAKwpxmh3CKoUkp+GimzK64tZreTk9E431gode
HzwS4GdPaC6iwYsbNfqF3vr0SmaLdBBOmui7jrNcj33owCZ1icNVOPTG4w5YuIoyPzXCoTeg3C06
sOYQ+lTEmVq2fnFCrTktM6j4mWxZ9dTpuHI54B71/YjeZz4JVLzV3A35liFc8ZrPMRpjATyXyvCX
MCNOAQU5Ue3bGAH9KHxQ7gdkxMGxsymWVAWJeCmKGm9bdiMaxWmZtgX+nx58W5kA2gHCADn19Vh/
r9oUfb+6JGjvwaDjudaYUugU3vNlGDYvhBGW7iBD3T7iN6+/4E0cyKwLJbrVocVBwtQsureDQQLA
EGiwFzj1v3TsxkegPrqrWCEegLQvflku2x+8a93jlpGc8BaAu0qC9MTbMngMkr7pbyRTSFhlkPbD
I8Rw9KawuPj9KtbxEX1m5NEdUBJ5vOjgwCA912VgLoDl3lMOqOoQwCAjJ7GInzzFaGQAwf7eeq0O
rev4t66N6SfsZbQf2qDCeAuP/gh2LpqnVZSCiFMHyE79OBOXTQsEMnbEzdCXaBeE4iiGPg76sKn8
zEuOmZLACOZeVFF1XVrFfhRJFbxRNcl7QUf0T0DR1+HLQmDSdIrHCY7OtEAPuLBUP2AWXf7EEar3
QYTccph5WFxJja7QJxWidZNhOFdAdW5UE31gUP+5hhcWtngQbhsF+qv1cFRxh2xLuzL9ARfvGrcn
pU2NwVGMK8abkdynQ4lutw6H8dAN8XiGx3czojUyTskVal10NEgQ9l/gQDaXe6CXEuSBs3ma5iU5
tbRBQREuI7mBrWUoTr2Cr5EPsDFJT2qeEatsulHfmuZtmJm4SkWFggoClkReRTVnz9b6/nWpIffP
aRpWj5AhhP1do3rz1AmgQVPTmmXJalBt513BOTl3AbhJ3kJ9vAFSBZRcNq27ZYRN44o2cn9sYDu5
ZykmfE8rCvZ7TD+KI6IvrgQRLGa8ngOZTGdEZndfjq7bF+jna/ACRACJe+eLNGPAw/CshZVsm1cT
C+tcOzih7wkP/Y/ZpcMn22PcJUau3/So4RUKxjGKRlS4j8CGizuOdOeW6UpfoXa38a5DjaNRj1GU
9tWcqvt1rspoV5tgvU7WBlGsH4pNuSmeEBokep1pOJklH2hEP9G+Gva0tDAKBPEdVHG1FeY4+Rp0
MPiZorYpm7d52cJeW41oF6Lpxb9BqLS6WzEdj3aIYo3cgbep/5E18tVgqZCMpmXcfMb0BdWFnGvk
vksiWVahFnR7IHaaAy918L3Vdpz2KYnYmvUyBopBuxlyJwLN0yyWUFo5hLLkRx21648B2n7mFEAH
Ea5/oSr2kHZnYRYkfCoPAsH9zsRyaPYUVoojLK8atCJUp+qTaOr6Kw24/ieAa+SQi6GVh2KIDNn5
Qif22i5r/9pY/Ddypuru95QUiVb5rEF8RBAFVhYE/mS+Syref6ES/YoyFeOpk67yqFZ5e8JWQ7G3
9elBUmo6+n1IZ4xvl2ROxkMLoexqXyYa5P0KZU0uBya+BqKI2GmeI92cFNA7bRYwgP1ykxRTm/Vd
SavHoGAUcxnMm2o0HSO8D+PDEteaIo9MQVclA1S1fZxhrXAXBeg8ZhPYinM2h836Q2OLuXu6FgQy
VKH6QlCrPsVJMn7ug17YrExEGQB3WgdrVm3xB6Pvdj/iPml3ZFzsEUOb8cWRzhyHuMd0QcJX4DgE
yLbbfvGvsGkJIZAhMfLKxmryVwpgjjeKl/wYtR4TXyYjfT1DcYjsqqUJDsgoMdxHBx2v0cTzXb9J
WQHk93sQ0Cx6jd5kjRsbLp+1/YXkychvGoJXh4kTGhybetXXS1D5fxws/9geqjJzUWcjF+w0zdBL
Qb6WQlRtTMo32Ct16VHOeOBeq+ARpf6KktQrNCCMg7QVIlGxRy3Wf5GrqhBgU4vBtElm9eSreDyF
Y12+oj1tnnCdyLeeh5iIYs5W/izheqp2Y1K3UV5hXHivp45AjRp83FeM7P0Zo3YNn98wmsURfcvY
74IWMJ02KxbevAhJzEkVI5p13AXOncY6XDNSomrJxplhM2hPEfpa8Np3chlNfxp7IubdYinp0dRO
qzpLRw7wClTKl/u5LvvmVsFpuX4Oyjh0RwxC20dWSiOeSh9gYKhs2H5p6hYbEklxwQ9uCiZyTau+
iXcYE9HbtoL/0RVUrQr7FR8RTqfIJ3LFXIYAqkHiohWfk6lbfnRJ0+VBz2u5L7TDlAke4kV6h04M
7fJ0svRLt66kfdVoHekT1H7Xahf4FbNjHGntjqib0I9Bh7ySd/B1w32CqhOj/7T0rJ+yfsVufADQ
wr7GFsIY4LQZy+wHsPT3wEYbmupfgDhKOu57a+X/Mp40mjGnFbp5f4flYxdwO9EMmodRoc8NGuUH
uNrjFioTXLUffP57mK8LtB0t2r4Y6x50yA31W0Umzg2dnkIoFHyA+XpvfS7AdlbFcNREM+cMwTqj
rz1ADwRtDMCJur98AxeIO41IKlCAacikgBG2/YQkqX3+Z8jae49/gbir4P4aKIYFYnV1j8A2Zv8F
UnODq/4HHNmlAiyyvypFvQMcWUzIgZqymxDDYMBEy0grkOaWEtlcghqkiyrG/w6heCkLS6oFKf8i
FHCz4Og5zfs8aT+yW3tnQ0UXDJYiHAEOq7U8IzDwHAi0V9w5D1MkzAcv5L0vuMDOwkYbGSEYc2fQ
RfknSMT4vSYi+gVLW/GB4ul7X7H9/b+ONOYDc4RRImi8UY9ePcMIiUI+8r8gar+zqy6lYZsl3cZt
CQ4FQ6H7woO5Zp/CYNUfcFTfAVpGl8faqLIXQxJekwiNjhPB1FWFAHvBkyrrYNjq/0GrZQUY8c+H
5L0Fuzjj6JOjgE0AtUfudO83vphd68f/glj33hdcHHHiAljO8iC4Yh6cfMdgPUED8z1t1EfuTu99
w8U5NwkqbB63QPJj0KGzMai6fJY2vVlq3T7/eZneeeuX6rAMOblstGzPNF34WYwt0uiF28R+cDTe
eeuXsrCywbyPTwwdrTjI4EXW5cRBzKwzaIgjihz//CveWalLYVgYHknjF4DXTdgDzRJBWml48A69
uGS3jqhMPsKxv/NFl5Iekk1pGkzG3zACa1taQ6AFLjq43WukRn/+Le+s2KUdLBmhXGA6Op5NCmME
kSh0ORUAVczeJepv6b6Xsgy8DmC4XSf4Fl3/EJutQshQlvz5J7yzSvTiPpRWGaIXpc8EwQQZaPcK
ZRhcVh/SHt/btdsX/+s21FMUL2UokYIUK4LUxjhSKvr5d0+/fem/PhzT+DI0QYfbHFwF1P4F5Kuh
Mj18yKj8zzpfcUwvrkLDmsiwopsRY+WbjKt7Fj9LRX4BbPEENOyrNOWp+x/OzqS7UR5Yw7+Ic0AM
gi02dmwncZJOetpwOj0wSIhRCPj196XvXaT1GXOPN154IUBSlYaqeh81Ari+pra6NCKaN/T6xKoS
A8UpWVD227lOukD25l0Pn7zib5eGRHOHTIJQI7qiR6VijI0agRwWC9PEJHfXR2Wpfc0ZmjH3EKa1
nBMBjEsa7XtJxMrmY6FzdAEaxKFiq25y+zS2PnnyJyRmnUyEwnCV3rm4d7v+AQt2rYvQ+CQFIDe3
yYmllrlDaljiIj5IVDM8d3VVQuedmmW1Vr249E3anqcecPlAEoOcRhuFE2DCpc8xNtFNtypdvjAg
lmbkdZzBUXXQiMMFmg2RNaQNpLx7v95ZF8VbXVfX1/Vw+DcqN+uOMmggyjFsW+L/Sgz7RQUJVJWN
EBdhR07wzOvPW/qY+f8PNo+snrEdnbI7qoCDHjUAXGvwNXmIpcZ1c0/6eArasTu2Poq0a1xBbjlb
FShY8iZ/MTsf3h349Vx5NJNHhOYQTYA/R0D809xZMmU97o6Lz8gfvaO+2IvmxiOmrhbrNNJGPh/B
FaDPO2gWQFYGyRjF7vpwLBRM6lpouHkLhBEP+KRJPUI3Hbf3Ykbj0foBZ3cjtFarZBeOO7owWjFU
kicuvmPW6JKoFIfEg4yKvj6Y4MkPOB3S0fh2/asW5sF/hGMR8zeNyuqOTja+1ajA2XZjdxPf23V1
2ViE0DNqZ0Ie/QGaNUQ279xG9cX1N1/wJrpWbGJ6sYFUd3lk1PiMWCSy2VvgTYb41qpVnROPLCiz
RHpneywc79WzwIpFzPpGEQBdAZUhb87jjt0eVQoamOkHn+311Xypb7SFqVRx3tuGD7/Opb9H2XWM
3AKAFTkbkpWj0+WJ4+gaTnXd9bKux/aYcEa3ZYxQ97xFuD62S43PlvHBfWStIRAE4t0xSSUEpUX8
zVgvor/cOY7OhfeDOvOcwEA6yIxwtjnAw13+SlGvv7LzX3p7bRVSqf9/vS/97FcJK9ik9uoBbKnx
+as+dE0y5+PEIoVzCAYO4pLxrWWBs9LvS10zP/RD4wzXmZJPiIXFNjx2CigyUKTvHEnaK7Nm6QH6
sgO4SwUmMjklE39tzWo8AOzz2bJouyLNtdQ95N8vMJGR2yqft0dzgkeQHnIaq3mIb5uX2oYS2kNQ
GI4ZVk2ZfIeqN98gvHCbKo4TaEbbQJ42hyBx9lsgcAkpQPPclvEaS3ihX3S1JqTTe9N8RXwqS0x+
qEpmbhci1c95vd4zCwOrSzWZftVPjjfapyIFrbaYhQDHEVJNw5j+uu0J2u7RQTCGNqK2T+bUOvmm
yJmqN8yFSgESlEZUmV1/zFJHacY78jGBgJUiJ8mQ6oRko2//j8Lepcbn3vtgXz5SakyB8G2CaLDJ
D8hsQqEKop0oZbj+9n/3Ov+9KnV03abG8+u+6wkC1CxNX4aqZmEOZUzkKh+mNuW4UM7ueAGhY9Sz
1Yg/4Yqg7tWK+1j6PM26XTb4lBFk/yJduu3UafJz8AaM+Vr79/Xvu7wJg5y21oG90RhtStGBrkX5
gbvGr8auPrvZ5G1QW/e1sMnx+pPm8b7UkZqp97zPgSLuOmRPyBkq0wkedgjrHMzCvTeRUHFLnzlE
VyFAcr1lJf4wRI0bq7Dk3Q+FC7aV6XDxI9D4PFAf5tuoSCB74Owiw7sbVTT0Wdg0n0v183ofXRxv
NK+Ntyyg2E4sFLLJpDogjvue1HTFj/+9jPtP/6NtbaQL34JEAPSfIxqKexUFYbdto2Y7bnCk2/rb
Knr0tun29acTWhsIpGyHKNk0oQo/lysDs9R32gRoRtSrEoW+Y+UJNxWhpJ9T7zWTa+7+osfEB+ru
PvUngnxFDHxZnrkUR+R/fCEi/XJ9bBZeX1cp4Dyp+xwqK1EgBTZ+MapzePcIg99Ooli7SV2YALpQ
QdoWgHibGKTBhHmgiLIKm2yNNLvUuObwoYwSZL43YWAThNYpQj5kDau10Pe6MIFhiDbwhBxQ+FTJ
LXI1+XOpJLlDcax9i/9wiA7GTBtsE1BxN6Ay+adIH8vqAQUX2MquzM6lzpn//2DZEIxJaFa1MI9h
RHJeMvwmYxJvr8+dpe7R7FqAUdS2BeaOhWwZL+tDG8/ArVN0vfmld9dMm8gBYI8EzRv1a9l/ccjb
9XYvQ3zR55rJOrmEDCWFSanP4tWMrBPJQ/7Fge76lj+AKvh+/TlL769ZrtGL0WldJIbTvNr0UiC3
Yq1rFnpej3T2DSu9SeALhuIN8hdhWr43/uebXluPZ0IPvcqo2w+RU9X9Hx+K02Lj5gK7qOvtL727
Zq+2JMwcVDlEyM4Ki+CPC0XKOF9D0Cx0us63nJW4Ou5i0gh6ABgyZObL9de+vGVyiA63bBqUiCEK
CEtFGee7+/A0bLr9J7Yrt5KudM3Sy8//f7DWFilAnA7oGuHnYRKUyLC80Vb1EOaUoJpQjgLGhHJa
dchUhfS/9Mb31iwVpa/ISKVz4zmKVr57N24cbM1QG+X6cZLAe6X0Lh1fAmPFK16+d8RYaqaJ2tOg
KlPYjw0x3UwWL8waXvvWPfiE/LSY3E3S/mS106Y1nPD6/FlYaPVopXDsJEPBJ8wq/9JbKP9gUZ55
SMK9zdvo0crJ65idKA5vk6LK/dTkK9H7i1tpVDpr5loiPUtAZGGIvDH7rQr3BdWBETfGR4fFB4kj
+vXuWZj6etxtrFAsPutmRKS7z4Yjz25bX8nshT6Y1BjUqM+jxRCZDo1IRTeIDzdh34pPKIRVK2O7
9PKa3QYWopAKZUxRPgZvc6wKc6oWK8a1NFn1kJuAtgmKmOF4vDYOQThGOXIRoogrtJ3qYDj+saM8
aga6qdM1EuTSoGsGbdgiQ4oiPogmHAUBVghNgiz1IZZ3VvT5+ogvrANEM24L8HQkEcMgBqVCyGEe
XA+iBFmxcjJYGhPNxAPfqvICyXsR7hdQPoisRNNecR8Lb64H3XBORVYUx5v73b2jnqGEU8Uri++C
l9AjbR5qOmPeomk7I9HUNRuoUEAghm1TIlYesdAxlmbQKfKc3crCdPIF1t4/6iYRQQipzJ/0wdJM
UQgXmijYh1Nwruz4E+VspcOXXlkz4sGHKL9rwzlQHoMh1W/Ayl6xrqWm5/8/vDXqnjxfUkyTin+3
mpfBXXGbS+3a/7Y7F1QM3Tz9TLeOUPe6NdhN4RJ0tGacEnpcTRFjAC2Z7YOeIVVzTWVyafppNjk4
Y4vME3Q0qvB2ToWLhvaHY6abse1W+nvJdjSzrJ2sIDZ0UyJh/67c74x/r24C7zpEj4c1fS4AXpm7
3Ighclhvh2SNwrK0+dPjX0KxwokNOEQkkW8r8RkiR7tKeBvhwq88cAMC6H61neqTCqrtdf+4MIP0
qNiQWH5hjBhm10DauY061m4tJrbUtGaqsWUj0ObDVFETnTXPDY1ue2XNTpUzpdKf0G5g2Chlr8Ok
uIUig7Gdv+SDmYIthQIAAr8I8h8f7pGKcNsba2bqoq6+6KEvgdubRyK3mfdyW7uajTJIYfo4Rqmo
Nu+yHpN9d73dpbOrHg9UmF8kT9DweCwe5T57+G09u5uj8QQEVHj9GQtOQGe6ENxjTo6PnaQ3fIeC
R4SMn5DS00Dd/fUHXJ5+lh4TtBE+IlBtgnSLjZJtEAFpukbjIHMH//c+0NKpLhzSDC104NA/G9Sk
bNItxJQe0h1U0F7H8729tzebNPx0h8JE5+WUfLntg7Ql1W1kTylFj/H2QNX94N9C5XWgoPjvrJcD
RFoDBo+GqrIDXMExRknIba+smep8lcw7J1aRzSlKYNSWemunq8vzxwo0W21gqi0k01WEGsQHv6Bf
RA5WIio3SDatOeTLy4gVaHZr16XrSMhCRSO0KFDO+QApqg2p1i51l2aoZr6qYSlkf7GsjpDgg9RG
yyKVlOX2tr7XVlmPx7SxbXQQVJsS1ElO7qfbGtYW10LVTavIhEENROjTO+DVV6bLPJMvmJUeF5RT
5suqRMtD1xxb1B7ipuJtwEkQt3Q/3TmGev0L/u4WLz3I/3fKB7yyGYcoYOQ9Vzt2TL7Txz7cG2/2
sdzlR/+lPN25r9eftTDIvma1PaN21Qg8qi6iCtUIa+5tYW76mtUKqML4RgPVJIUKXwhObvL0aweC
3vW3XmpdM1zQEGkOhTdcn7kvGftZZy9m8fW2pueO+rDITl7rmxZH032AXK/6h4P6cXkT68yxfM1i
DdEElQjgywxHRD0kKvNRbvz0tuOepUf8OstmRd1gXayk/0jtIrJ7utLjS/NEM9dCIdMqj+FryACJ
vcoJkW+5YlZ/z3WXprtmsagzzdzEQK80X9Um/s7uujvgFKJgMz0+FffFvbt5podfxfv1Af57Qr3w
OB3oMkDGSZjzacd8gCrPE4HIw5MJbcQdqvDf/8SP4qF6MA75A93GP9ZQEQvLgc55kYkBZRhoYUUB
fAeizGYQcreCXsd8CJDFsHJGnB3EpU/TrLkKYoVqbOjtc/8tqe8LH/Xo9XNsvWVq79Zrt3hL/olq
xm0EpUnbEVp9CWqsXXc6oJR+TyboyEIILfDJuYLB10H/bKfDPZQLTgR6bZMoN0KQyGPAh49GdH00
lzpW8wSlBcktI8arEPmWJxBrfkrMpzpbY28v9KfmDABuybE1qFUE+EMUeGqHo/LKUC29uOYKupxn
qPBT2CBAVmBbG/a2YMWzqo6DB03o652z4CaptoJLqJ4Y0DvFOBnePUqa67CMixP49DcdHCyqOQVU
MVODK/hK34cmw95NbrqvtKjuEFqCIyyUt6I+3ZLsrkx+5BDXWks5W+gVHQxjo1S0hE6vAu05RoVz
dVYl2YEQub/e6Qs2qFNhUO/e+jEkVaK+31hgVgf3LhQMvfYEjSpPrWyKF7YiOhymn0hhTfnc83n3
RKrudaqdfVPaD0Bb3pW1tb3+LUtdpRl6xVvwrhAwjdLxVND7bNpl+YppLTU9//9hnWXQH0OGzwCn
77s8LBAA29GxBgPLY3x3/e0X1ixPs15sAkezh4paBK0Eaj9ABvd6u0uvrplulQtUS897m8F5GYPP
qn6ojRWLWmpas1ibOx0Hc0lFbXtv2AceP/HbboYsTzNWVDm10BHBW4/DNjDu29ui65ZOfMkGYAed
uZeJ7YRe/JN6N90eApXw7wzhfulCGgINu5kBnegOR5AbdzPubLsfJl8BxVbVD2jaGSNun01+0307
Evf+bReVcbkF/X9swJJiZ/nWcULS/vVJt2DxrmaK8LKxYwQpLmnIcz4doAVj+N+oerPk2i3wwtzT
s6u6kqKIV2HzIMzyq5NNj0ip/CPZcONwatbouPFsjfgAEseb1ItRyNus7CCX+kYzyIIxiCvyCgcz
VDgj8dQJu5qEWS8fVV5vR8dbC0MtLNp6ohUUY3PQhBkelJNdxse9571Z2bSRazGnBZflakZaAqbB
Mg8TE6zizwAaCOjUXp8/S6OrramxaRXUaLCmWiX9BZ20BLLY0CwbLMnfrj9hoXP0LCqvNxxIzeAJ
E2QwIqPg8s6YWLP1EpFE6VB4t7l1PZGKjHkraoaNs0U2EEUL1liGCwu3jnhR1iRSB/rY0KqHWFgW
Zsmmc9W+JHUIXcunPl85gCzMVj2hqmNVkGUp+okW46NrxA8JrSDdHjxBj/YOpaIrj1mYSnpSlWMH
RVNbEvcgdfAdsicQd/b9bGVnudT4/P8HB1rWBHq5Loy5t9INlHzDblrxcwvz1NFsOR6yIaGD10eV
Hdq5tQ36bw3kAq9P0aXXJv++dgUlmZgMeO0yHSDUx0Jc5tzWsma4vXSBznFm7yZOrbxrhpWOnhe7
Cyc6RzPbsiBVzysQCIiA3O10n+IqLu+hZizrLSefuPXMhzVZjQUD1hOqrKazlR/jG1yqoCwHUhZ7
DSCBvpZ+87f678LH6FlVvCmCIO3m7v/83m78p5fxaU8f7iFvFH4yDquZCAtTSNeLAJnYHGyMcITy
aNJ+VgQKnjcJgziWnlpVcbeM7QxtM/OQDMd07eS+MDP1xCprsG2XT2i3bX4CSRT2zU10ZbyxZqpQ
4DFwXVbgDFtAm4kOUF4qb/PEej6VjQvc/33pcTxP4jCt5YMuDaBmphCK6TOTwjbj8ZmWHWoiD7T1
b/MBej5VB7FEI4C0HkL0af8EQtEnGwiIlU3O0ptr5koHZXMoQSFZtnpixh1LX7h4ucnD6LlTmBCm
XddounLuS/cllrcNop4zBTXZWEDKHZfNbQaNtjhCmv32+isvOC89baqRkqcMiqq4is/lrptlxAcL
Eoahq2Kx4wkxtzYCyE+sYvZWgKNxS+UUpMZnB/dhdbJyw2VOjCGO7eJT6Qft1qOeswU4bWWYF5Zw
PaHKGLg/+GmJB7QNaqfL9huqqSUkGNLp2I0xNDyL2l35mAXPQDT7jX1WmKhHwrP8x7Y7++nKQrvU
rrbQguFkF0TiqCnabG/k1R4UsZUptWAFf+OSH/qf2YBUQJ8Ce03nj0cBdUFVLv96fU4tvba20Epc
NWKXjOnKHfEHqojDr8K0pvfrjS+8uF7F6gYWa1SJ6g8oXvvtd3f87vuv15teeG89Zl1ykOaK2kIY
vLuDzps5/rre7tIrax6nKlhXNJ7ZRzI/dPJ3jlvz/vl605df2dRD1D7ScGPU3aoon3YQEY2r6IZ2
PU+PDbmd5/sAmdk/LJwwz5UHydz7DvLqazcSs5n/Z5uB9ueu+jD9kpHnULCMC6g/BsHGAElvI8oM
zD5WQ5QFSsHXP+Niz+Mxc7d9eExsdl7bGJ17ZpDx34DU4oYlqp723DdXTHTpQzQTxT4Y+r6BED9o
wz3cNkHjsfWgvZ5X1ndWISPm+odcHGd8CPn3Q5CSm3hNl7pnMBkCFppVC+He3Ezdu+vtL3WUZrKo
3UlVSzPxI4m9l66LnR30DHeVbK2Vflp6gGYDcrREV1rcOUO6/UWZoNNCdjGPINwqV+5bL54NPU+P
GaVBMCaASYkfIs3VS26yX7bFob8M8JnYJ83oRC1txm1SFsPK/ejFJQZPnN/kw+wqBt9ELfFUvPsN
qA6J+We0J7VhzH/IADkNJZAmt81jOr/BxycVE1g3eUfOyodYpYKGZ4ioMNjE1fB2fQIsfYu2Hjcj
WKXQeCreRQBGnikgaTsA4QhSARLU2h4T2R7AGb3+sIXZTOdJ8uFzgMwSmbKpe2xBi2k2SQUBiM3k
TKtpF0sP0OxeDUHSyEGm71YgXgaM3JbmQ3vj22smDy6FpZA2nbynQ2eEw5TbZ6MCQf22vtEs3eEC
rKlkMM/EqVoI9uZZ2r7lHaSMbjN1PSKUFGNWp1QaP1xOSCQrojbI4GNhp/qVrdeCreuxIRLLUnjI
0D+XJvDykJ0eAnvnlQmiK4NI27U7/oVB1oNEkhdAykk5nBPei2KWP2gsWDsutG7Z1oGPodm3N0C4
dOjleAY97ZHkAPTmYJPdsgFD45pJt0Nv9qQryP8uTSg8vMs6CfV2YY041l+fSwsD4WlG3XZ5mlXV
6JzBpoAMOo+/1ab1BYW5+f76A5aGQDPkxM0N2TQMVAtcJTZ3dQ+B3A1Ez0FluP6ApS/QDJlZSDoI
wGI6M4WEBiBwFVAIpkKkGuyD64+4HCrHSGj2nJmWCxpCj+kqCpqc2wEcus9gzQv1NPj2APHhEfyx
4qlokTv7UEAHWnxRVeq5/sYDSq1A1rFv0a8BIMH9u+kNchDb3nTT7EvhEyjYhpbfjmRNdHGpyzX/
kIGXi6bnhdTkqB4GBfbUZ40TXe+Mpda1fQDYvzWKjszih+XI+yININRMAN27rXFtD1AQc+AxruTP
JvhqW1X0ADYJUHPXkr8WXl6PRoEhSdyBWc5ZVuoRelPkwWUquSVuBC0MzRkYSC0vx7EpfqRZVmyq
GQccBnEHcf3rnbMw0/8TlyoMm2QkMM/JOATk3skk4TuI9AeZCCujBbLi+nMuHvjxHZpPyBIqUd1V
kGObQuUUzN4Hn7r3DGhzVJ8ACwQmO8UfTev/uv7ApQ+b//+w2PtTYINjNapz3PRkA4bRHnX2xsFC
hvqKK10a9/n/D08A7rB3WWWqs2NDT9ebXGs7+N7rba+veQfg6XGsUDV23qoUygyT3LZaCW5MC6oQ
FJXqai2uPJvBhTORHrkSuQnfMo7jT+hOMIi0WnYm0ywssjjPg1PqBRl7UTao69W2MVggz2NZIoN1
U4Irbj2VMdZDtQ0kyQFKbqY2BnSkNfvggSalRN2/UzlZtUcNOrWe+9w2nE8N1iByNhH2gwJfNoEf
zsMk8crzaNj1DDxjOBOoEMRjAawoaNP5uxDgdiSgpJwLryEZAJzo8nCyUHQHFh7AqN8HhMbktMHZ
sZ2GEASPMti7dj/ST31tJu1DNQnbzDdukBfVM2AqhfWYxVnNd3YWk/qPH1gy/+HbBIDROIb83S9V
ZwGPPAPy38G3xDUG0MpwSkGh4h5CsI4XHExkfqMc7/p4L9mH5gFLgn1olaTTT656BtHt4LWoe4j6
mdae2sg3tET+K8niDoSm2lyZwLMPuTTymmNsUx+rku9OZ1KjpODAiA8epVP13newHye337rUK4Mm
8oFGEHeB4dVr138LpqMHBFVbFYlXJ94xG8X0oEBMOBDlroXrFkxfDwNmxEsV9EWmc8ld/1D06fTo
dK19GFwjWQssX6408Dw9JjhW7UiJm5GjmWd3pGyRK6jAs4v7Z8dzD21f/Ew8/47Z/dvoWRujcV8g
wLsmakj+hn0vjJ0eKizpVPIEuVDfM3Py42MKam/7iluZ1OCR7xjK3ddtywEgK5RXn2Kfg13BXSb8
DMiheHxyAVFs7gPWANdg9DFKJ4kHL4CQbAHRdzXYRfJGWjqNx6RJILnrSUGzU2FC7ZACp1pkI8BG
kItn27Jr/ektGwtAgosO3D3IM4CV8DNIIKh/bNIW0RtvQMoNWGtNQI2dKWmCOBUuXzDdYmUDWsYk
wXtMg3CVHeUs6Ys/phRNDt5LmQHkS0BSEM8x883uRQFgpR6Y1+MYUQPkNb4zC+vh49RBVeoNpKlm
+lqTyRofIGBVid9tRuB1NgCQKtcFLzYVwCCixkIY57HxifEphZyM82LXXoKb1C5n9nMJQLYDQlJH
PgExrnIwyjqExT2zINZrqoYs+5warLXuA8XT4K1SBoB3EsRJoKNkk8V71xsn0KcsUBv9g4ffem/3
qe1tKz8Y/QjJvrJBUpwBGeAAWx5I4kku80dqEgisSiS3DNuitYxD0hoj++1VBBAir4xbeQYOMLDv
S2L2/g7YLbveCwBnk/seXC23CpkNPYe7gZSBgVxS223fxcCdCjQmXA+1UQ/f5h/yOmfjQ9LTXtyL
CZiw0LNVF+8lkDvlH9T89H6GOmzVN3sAidlTIyCUcS8NwHgAZsSO29x0FLAWG3i/QsTvAiRR99ns
1ASIUMyz3N9BoJDRsCv82GmjKh6ccgKjivbslTqu7T4jJlok/kb0+dg/9akLCacNNO/BNdl6UxaL
n3Vf4FQCtokzA++DgP4e3YEkz8rNXfsI5ln+jnkE4GwnE2qe+zjzpm6H2dnb7bcylcL5kqdFPu0z
ED/VBjfvHbS8qzKoEBRNSuK8dmVgxVt75DVYIRx6ZFEPRrS591VrlQcgfQGvaPugrlrcS3TN/USM
wYK2AecAcG0EZEzrYzOS+DxI0UI2MU36+ph74EjsYmmV8aYxGSJI7tj7XwGC9bqtNyQAgaXQHfbu
cKkJmytKqLB/SagHRIowkiLZ+glIoSiI6jr7TrWCtzvPLqFtE5Y4LUTABwORWdsgIm+YR6v8AAVs
EJGDzgblp80DIU/ApVfN3kMmNolca/TrE2+y6tVLZlTXzJz62WKxVs+4OEyzIpxAeMeEgg6hdxwS
RuURMEJlAudpmjNAjUyB2NOi8qqHEpinBAx6WhPQSclguPUJllarDWZdRV7i0S7VM7U8G0nMjggk
7ikyEAHlJk0d881H9QX+kQYAHgNkhPvAQJdUJN5ZwvB+8Ljv+QN1SVy9MbdyA/B/ZCAfy4J3/JNB
HKzohZPlxZlXfUkesa+fgk+1OYh8n3dp0nwH/awCBboHt0394Tbh6WsB9d3paCqQ58OM+txFsjNg
e1GCDibblIMBuQdcOfG2IJOU6XtiA2ATwaS87GhCdsPYtChxgfijo6D+yCzhAcY18TkKXtdW8ydg
VWccBxN4EOS+ZwZNoYVdqfQIZI1tPEnq5N2dKHNRZTvcBafNN88AmP7V8PsMaWsNAWKM2/3XqWho
nIUKNKEYeFoh261lmenwFa1JVOQ7KHJm/q5PE5zCtkE8gbV3feOxtBRr+2RF48EmSdqci0mBrYns
IlZuIGvA/tzWvrZLrj3XEEVnGq8o+mu6U8EBo92A0w2o6m0P0HbKieXlrQJM7uy23ljD54icHI02
j9fUZKy5pUtrrXb2BWubg23oIz9a5E1IRnjtJEu+ZCZmTVDetzK9cxwIDsCtSlDQ6a/MlndpXp4M
118ZpaUtjbY9dGJm1ljoh7Nj4UICtzgGIJvQae0kyHy39aO2G6wlgWCol05nmSXBG/y6z8G9YUDd
Xm9/Puld6EU9hwSLPgDiMu/P3oCLUcnSdtsCFbstTFkfBtZ/uv6YhY20nkliuoaVO9BJOPkW5Iud
YHgDPf2pbtNf834scRLccMpHQbBPuf7AhaHRc0pKYBu8HDebZ1bVfuRR+AzSqTHKC0jvX3/EUtfN
/384aWZkEgTJtP15miCiRwt3m3Vc7nIbNRWmsXbbv3AXryeaIAQJGlNaDq+O8HsWSuiyg1Fv+nvF
muQ54fTXQOnT9S9a8Dp66okDGPCQ1kye/b4rAWD2XIfMxuub9loJ59JE0PxCga+wbfDdjqaZnZMK
1VSlc3JYEoQyBb9AxDAeULQa7NSvf9PSRNDcRNlNQd8CmX2umziPSoiShMBHQjlyCFYugy5rneBw
prkB1I0WcQU9k5NX4MAhcwDAxqQ+eryod0nq3hMX9ff1OGsUp/4TxwZ2xXiXOlNzDsxGrT0HRuYR
27eg2NkGRgt6J4aonLu2LB2EOnHYn3CGTJzgMMQELLjKQVapv/ICCxNGz3FRLi+NmDUckABLsX1s
g3d6sFPK18IrS32rZ7sU2H4KRgfrCFWyaMzUo6T+k0QmqfLd+7/nOQkdt8EqNpTkawHWhX7V82Bw
a9hPRmnyU4JJWrQNUIouxLEBFAY/uXBfncl/yAM8LhBrCrALZq6nwGQVMm66ce5JauEM11s4ExdY
UdzQy13ru11OSFs2+gR02Ot2sTR02g6jTGLDqhOkvM+6rdkmSU0wpC2RsTUNyKUHzP9/dI/U6Dlu
KOSrxC2yAZxm5eHaySLGiodfat/+t31GygR30+MEw8Y7x41vbXGCW0vsXpoCmtuoPQdI5tgbzwWN
kYUa1gS363e9pF4AGiDvneEQxyIP3NBUqnG/ZqLiUCDN5cySvD5CC55L1xrycz66itH+rNrJjICx
c7d+I1CkFJC1ou6lR2gORJn2ZEKrU+GeGehpHMdzWRm4PHCB5PhFAxpXK/vNhemtqw9B8dRypFXI
czz4/ptpdPzeL2If6sZALOOOgp8sCnT29Y5beth8s/Zh5gF5jFoRYBhOsgr4ZkYaZNj21XWRb6AD
9tSXzsqDFrpPVyVKag6N4QprywwzQJgz2KCeE/oNSDRZmQNL/u9vnOrDtzBmU6vqMvPozCflxO+/
jvB1QMqCYZPcgUN5B5z1zIkPHqxYrNw+L5iWTgNx4gI3V8lQn2MkaIwbNhnM3qTQjJ1WHjCPxIVd
p6X5hqKVRlr6Fju1c0TDdHAixQiNOE8hzoSAWerdV3Z5U8akB8rVv/OhqKbedPo6OyFaBnY5KxmY
8G7f0G/X59vCRvDvZeSHMVK1l/e0zrozwKETzuiBjKlPwIRwcbGgCImzfif8KRGrUcrZPi/1n7bj
YK1v9JkQ7FQCCHMXQ5ZWBvQpccs9m8C2LHFLEmJ72ISgPr81w1r0ZmleaO7CA00jDahE9MZJJpKh
eozVbrmdGhycf1/vy4VH6HpIBXPBNnEkxqru2j1SftluyMFCvq11zTM4tItxPyAwsfk0bQAQnnDf
B3Lvba3P/ujDPMgq3HADBAS5OXNMXxk4vd8oED23rXc6E6QMGLIOuh6t+7UZmkBCRlPaNCuRjqV+
n13ch3dPRIEpnCT8VASVR0HWM0h1wgUWYPC3dY5m8koCTOs0U37KJC51Q9+sMXGZO2bb6+0v+GId
sMZMRplntT2g6MgBTdKsrk8jLDMyWidYK2VaWFn0fFM5JTzjg5O+MexGWe2cTAu7wJFOZw6PPGW3
phXp2afQKIacYdvDQcamcWKuXT1AaH4Nebf0GZodm2VCvKCa0rfC858S6pzqyqVgHCfnlIlvXamS
lTl7eVBcPSNVsdj1miBAgLAAEZ64atqUQ5OGIoACwC3j7uraSZ5E0VQOrbozaav7zKvfWy6eMBW8
m4za1YkqmeqUzVzWnx2iaB2a4zBT4AkuvG/5ACS/a4MBfTanli6S3wfzviBf2uBNmvyWl3csfduV
IZ0iHglK5Jo0+0NlMIVdwFbW8IseA21rvhQULFGCFIb3jjkw00/cWtnzXJydaHj+/4MrQuFzipgn
aioTfuejWtbJfrrFqRRfRVKu9PnFFRuP0K5ueMuxBVB49xLhBEcdrfFbTg9Isrhl3qP92R4+fMLU
0HzKCdqP56hLruCuB9wA3HS0QvOaLy1Zndmugm4MdwDhroa9j7KvG8wJTWt7Jc/HUdpHFCDCpoGl
v4j3G4DylV5ZGljyb6+MrB1GNaAKozMeXFA8uFFts/EpQHopK6bd9Q9Ympba1mgw0lQGnPSR2dKo
rDCkjZputSfNVitIpsU1xxcgeOc8ka5V+66jai1naZ4e/9nWOZa++RnShGAkUXNQOdMGkcF9n/rb
0bVXZv1C/+t6kDz1qCQWJExAWevj18nim7Z+KHyAv9f0H5ceodlu5U1V4Mq5aqJ6Znw/QNIrcKZw
7IyNLVa2Kku9pBmv41EiSmSKQef3sWzdTZHuvXwtB2Kp8fn/D5Zr9ROisLWrIumnDxNne8b9g/LX
8noWHI8uCQlwINipCWZnkNe7gfRHm5YhLHkL3t7hJgPQN0KpqBLa2xhlHBpZkIRWtkbEuPzypr7U
Og0mTzqg4yf6I8jvxfieit/9/5D2bj1y8ky08C9CMmDA3NJN95ySnhwmM8mNlSOYM5iT+fV7kff7
pImfcbPFvomUHsk2ZVfZLq9aaz5fH/fblif6Rhs6C5mcEjFzmeZjg5MCYcGaAouvN/92XCA6LaE1
e4XK8KIeK275j67bB1FS2PPP662bBq8tG5p2Ex5eYZqxe5eAuCkNH3j9vK9tLdpDAyit8b6EoFNN
JzYUx3FgR9b7G1HZZBgt4ofWLKC6iuZt8NWz902ysY2bTKJHe+Y3hFZoNyjSJ7tgEHmsHmqabUQB
07C1OI9n5Jr762K0/eQhaMdjx9n36wY3Na1FedWADWgKFzSNA5Pj8SiZq43dyWAUnZKwkbhSdY3A
XCbzcbDlD39ZbsOZbhShmJrXzmQ1sgBj4oOqwKFfe/t7ibxAtqWn+/d08d/dCd73b2ikZULI0nPr
lyp9AiSB9SVrkOYoAvd+UPglt7xbIeuvVcDSQzgt/h0OXgES5uRStfXjPNfZrmMt0QvSAuEEbTiD
J6tpujiBWDduSzsnSHNkSyzZOK5znwXy5PgtWL7qkxLBviCn16DNi19VtBjBF+RkT4EqGIrcgq+1
tLc4AQxrV2cs5KiuoyPF/hWQX0EvDmO/VYdtWluaP7eOVYbeWms5elm08GOSVJGXPV53OcPWwjRv
DhegbSrAp+LQDQEMKc5B6J9FOj4U0y5EAiVM8+rWzoENwm0uZhPFsdN59nr24froDUbXq81w1lei
hiJAbPf2sQn9owf+ketNG6yul5VRl00zmPvGWLl3kGCP3PZhmH9cb9s0bM2hFQ18KBev1bNsfCe9
8vsS8o1rhKnpdZ5fHaPAH89ZaWMzV/5pbD7l4599Q9bcE6pl1uyOaNcOz0P+Q01b1TGmAa+/vxqw
B2JPC/UdIJnsTp24DPXGacywsANtd6UzyCsZ3i3jgNpQ0aY4qAL09411dnFDM6f4fN0upmWiOecc
VCNXCsPvnS88v3eAtqbtvvOHXiNme5UXkh6O040gPSy9eArtd3yz0No0dM0vhT/lIEkfyp90BI4n
p+VPkYPEH+zR+8avl4aFQ1IM7nrZD9t3flNFSwi9lg33XDfWN/ZEvSosaGVu5T52IteeT/YAUC1z
+KEO5BBBq/kE7OLXMWNZfH2WDYtJLxPzxkDWzgx+BhsM8HU0e1k7R+1Ug9rEK+ZTyIe9p3G9Wiyf
iO1OkJuNU09GnhOeJe0PPbD317/E4G7+uhheuZvqXM+FOgbcwi1ObC7B7pNY+8KaTiOoWiuVxTrf
eKWv5LOTP10f8zq2t+Zac+U2ydI5WC9WbLDu1AwgCRuTw5hWv/a1r/twuUjpKPgZgL5RvVRffNYd
gnofPR/R+QRrpw/7GpDveKrqGHeVSBL7dH3kptnUXLjzF0D4LTSdD0GUBkCTyi0cl6FpvYyrxx3Z
GyVOtDZTUdtNR0m3+ABMTWuH5RxSyknp4ixWI4UcT6NywG6SOhtnAoOv6iVcAeRf6DBCL2BKpofJ
z88sBf3caKMaMNk6B78JUqBEL9+yemhyWQorsmLvABc9Sfdnl951wRcb6gfNdE+2toC3n6HRk+av
k2BLRyGw/jtN8T4b4lldJok4oPKxiionWG6y3LIB5HYOI3eKM+hEtt46TbO0/v4qUnS8pA74zpG0
6k5+9bHYlyYhur4r9/umCHy0S/3sAPzmzVw5x+vuYAgUeu0WREPTmnIsLLe7mcKHbvpps61bmMkc
2kEZCf0CmHGwxDFIZEajALY/t+Wn6wN/u3wG06w5cla0wI2jpDbuBuunU7uoyEB129B/7328mPMB
HJB1NECPuMe9nnZ9dhgGf+PuanAYvfpI5aDkqVr07fHkhgXuY468ec/zm3IJNlISBuPpJUjh0Ga8
9TExbTmdC4dEAOZF101nalo7S/cBWeYiRfAW7p2PBJAr9lH3Eb2mqB+ZM+comcRD5gcuX3i9AV4x
2Vtz6TyjKMpYsJL6cXmyOHmsiiPYxjIm95276GqqV54raSFB6oLTilhuHO+RBDfdFuG0wcN00sGg
YQGApKL8iYJC/w5lepjSFQZTjv7OuEO13XgCDLaw1uUYWOkZWt+HpAo3LG8avebDvufmbirgQWOC
So/hPSNdFHobJ1LTtGounPK6Dbwa02pnT314N02fU9BZ8+n3rnWu48Wr0MlKsvK38/peWt8CujFs
g010gHgLxHQXIs7HAnQmMulQuVNGxVYu0mAUHQ1ObE7adr3phv6P0HryIExVjcXBrb/vs8ra76ul
npBBJqijwGZvv6PIuQMVti+u6PBvT85A+1O0jGDYtOUCZu/N+n6TzTUHTTuJM20Pq+SFjMbmphLP
Kt2XANCpBsekgnLrupM0KF4tH3w7vm5p05g1t/SQVRaBBX8PXQi3XlT7Id0KKoYQrsO4y0mlQ5Ly
PubWAkLHPn1BCfnW26dpBWpuGZZJCjZAuCUIQVFpPxfJidv+EuWJB1A/7bYYIQz20RHZmSMJr5kY
4lA2N4AO3kIgNm4U2beD6nBsqDf7ZBZBH0Pb7HbJUKUqd6GnKNFB13gMzpQaYSHHCu7tFBh6z91A
6BtmVgdX5ykKx3yeDDGfyoiBx2IUwT7/1JkFZ5m7sAjWOR9QsSlIM6KquNmEv6/L+o07p04m2KO+
ELV+OLEI2+qjpRDeQ8rG+rEK1TtFK/sAqq6nvrG9Yz35HirEUKmaKeJEMly2MKgG6+lAjzDJ7UZy
uNxg39b8nbvFPWRqVzsykRlo8E6wPk67/CBEcwBq8ng9Spia1uKx9GjhBkM1xNBifrZxr46Q1H/Z
1baubBvmc5k7AS67SrnNfdPP9ktjUXvfs5ZOxdjxypsnv8bIly4KwvlQDHRjqZpCg3bsAEzd6tp+
vUpP3tdCqptMIK2jdp6AdRwT6zyvHgM0H/ALEHeHZM53zuZ6/X21u+bj2BBVw8eAWVviCp58DOWm
Bo/BLDpWRxYtXIdZQ7yoJCLifWXfhMPORxMdqSNR2N2mTgo4DRHfhiB/Adz06NLU23gJW33ljfig
w3VCq+jsDhRkQAJNvxmqIc6lcuihAGtLzPLls5Jeu9GVyae0nRc1N5mUod+jcLyPp2A41zhF7XKp
vwKmryfYahcXRC3rsyWymqiLp1uqJYZt928+41XLKKN20zr3+ljkn+blAei9KIBEm7dxkjfYRAfs
WEXdVx5D8zOIhA9WKOcTiObS+LpZDIP/D15HQDezSiDw0Mz1sRcf7fQZD2VHb+cVh2gBuOl9kO2t
goEphI9TsNpY/sbVz2QXLf4GWe2ASy4Z8bIUhMcGxLUoMLf703W7GBY9WT351aTmWIZTDjYIiK74
Z4D2zqi8P/cFqtez5egil3e9G9NHrL+/6qabEjAVrLz/tnWRJIGc+C56J0p0iE7mJI5d+BkOaRbA
BaDCiXg1n4pG/to3cs1V87nAOe3vyG3QD9zXWzR1JotoO0hQkrmZl2WIUzICztg3UTvyfZXIng7Q
IZagSTI4/QVHAeuUh/wLn3t1mhRK8qttPO+b4d73Qm3xiGVsR7AIDRfhiDZSi/zhgMvhMUxd9+N1
65t60NbNyg4Crhua3dNOTN5dporkh1fP7vK1WSw323hYfDsliw/RniNqV03N6HQAcYO/AefAlgMG
UUCQKbG+TJZc1QAW693kBL+qJHwXZvLH9c97cxGgX21xtWmGmkzZiPt2ato2EsAuqygAwckWunXN
v/9nT0MH2ipjHAwiZODJU0lrHufW+DKhYmvylj+t7fxuJyQG1jL+fV+j3ct4Yok+yPPqc+7Re4a5
ioNwJBsRxLASdLTPQHgiMjWhuD5pvkhw3EQOyT5WHJOza/RsNeGrEFVz8MvYJU2ehqFs7/Jico/C
snbdJUFyp+0PQ5eA4l2240WGqGJpOcoOVdFnZzCubMGNDYtJR/JQlH7NJab2SQ5BmEHChXjv1Tiz
p332WSfmlX38UQY2JHnAwl6z5pkkZCkjEBhtHqlNw9dcHYCBbEjGMXkSfjHfAwSCcF6xcOOy/eb+
D/trHk6lO45VkQ1g7Gyl8wV48rl6sB1caZwJyOAT/pRtMQGa+tK8OgmVdDNXLU8Mhc9HJ8vqyLF7
cQTzIDv2LqQI982I5tyD1QeYdDqhion8qXNIXLhgbds4opr8TXNmBuqv0i/ZdJmhJnJjjaMbCRQV
PocU5S3Xx2/oQof6TClixAyU2FPrLwqED9S5xzb1yVY7ybE9HfEjizAlhe/Nn9kwgTo1zx1b3ZS0
Cb723EmdjZPr2089vqezSCfgFyKyGdSTgqp5chhAzKggni4HHuXKaZxTCWKg/NwAHjqfaVcu5K6e
izw5UqupJ7z3JXh6wlONv3XaNfiSLlLKIMZgg95quKAYKTlAZLM6W2BT35g3w6ais0zzMEVxKYia
Pjtu3Z5Y4t3lBC/4E1/+TA33wZf2OUVVxUZvplWixQXpBcKuSgvfovB41fbEm8Hc0bOnZh5A5HZ9
KZo+SQsPfJhHoCjwSaLFe2xeNI9CfPhbySXzrDqoHLw3INMPjte7M32T828s5V1TcbCNdRduzVUs
FNJo+WDJW3dahvP1LgxBSEca8dKtfSvpk/s88JCVttNvpEMPwIrbUdYUW6pwppWmhQnftYaZzqA5
ccoVBiHBwNWsm9v1jzC0rsONZD4sYKRKoXvfojihzvLi0eMW/3a9dYOJdMCRCqp2bJHfvchhSM/S
EmHkIGd9qO3Z+ZByUKdc78f0Fdrer9oZ+sdlPV7yFZVVtyU5ju7mDJi+Yv391b5MUCo72IxYd8Sv
kpXA8yNrq/ScKKsGnGCTBMjgITrKqLW4qlk7znfTCH4mKMGfaMhuGILpYQ3aIBT9YeXq+3WLGfxD
hx0BvjqkoaewW8uqOgBoSmJAplGC3SxbUP03L75g69U8vrZSZ3TtdLhMYRYcCeW/wjoo4rkQ7gG1
2HkUErF1CjdNkebuSvWqxwsuFgAVU2dH5WRDCMgpR9qBRA+M2EDSEQfZ78fr5jMtOO1goIbB8mtU
8F4g0+Geh2YonnsRTBuRxdS65vIiyayxbxlYE1YaBZnhkbFulj/Xh24wlY5Rkktng6+Zo/Q4rPBw
WfYe7sWIJ+thPwBdc3y9G8MC00mn+dKH5aI6G5xwo3Xblv6R1VV7nGwQ4FzvwfQhmtMnNrOcQnEb
fGYAeKucLIe/N0lWzd59OLdbtEGmw4cOXFItGGaDvlJ3yve+CRjroMCjfJqWzwLUbbwj55b0zo1T
uaBrsOiDBYZC8NfvPITqaKY2r4q8Ug4BG0nxsaxFe+oSewva+CYoywdJ6b+xDVwtXbYwGxStbX32
C8aOU1CfhXSDSIV48J9s/hV1/KftG7kpFaBjmVTQcnTJYM7EPidh+M6n9kX08jYPvQdfgveEje49
4GgfQGKY7VwsWoDAizdBXt4DFDIDS1E5gkYB3NvWfR+UA2gqhb+R6DAtez0wBBNVY04IMNlBENFl
OjqrLaGucty36rXYkPuzP9k1OuBONaCYH6VneRayU5BUPxdeytP1bgzBW8c3sRBbTpIs/38I6v2H
XFD6mRQ4qwFjcgNgu/X1eleGaKfjnPLRqRy3G8gFJAvug++r9GMjcdS53vrfF503EjQ6yfKUsL5x
eRd8BjGtvdTHoc/H5piBcCwSdlG139oB+/vNUDdJ/TJ0PW0/co9MCmyqaihIcYtn9dBnMUQVXOsT
C2ZC3zNfOeWEZGg+kD8jLnEV5GYy5nfdIZTIJDsRStjrlIBJEtnknSdBXR0SMjqkSBvC79RQq58C
BNt5NC1jtvHubFi6OnhDJbOXEChWXBxXNB+npnksAc055akqNlIEhpnWGfuEm1PslwKE9NY4/2jT
0HKitETC4/pUmz5AO3DwBXTDdeE2F8Xy5J50uKmLthEPwQLNputdGL5Ah7eB49TNCr+FashSzUmU
g69YgBZqquJ97a+f9vqoyUHSOFeNcykbr1MnOo0y+Qyt8jrZeLE12EiHuQ2Vm2Y25+Brt4uPySpF
MmXjh7mfi434ZOpAm4Sk8cniZh2/A98ZOYGA2TmU/pBEAet35hF1sBsyDQzJarJcZO+AqZxN1le8
a6VbNCCmOdZCeItnDjHYlXeZoFYLplHC/tjT7Gz4gGHD1SV3WQZmNMfPvYvMvfuVHhA7uhuVHWiU
QRFtQeTts4ug0g9giLu+pgwzooPg8jmc/6ctUnqgL3OW4dNAgvQxtDp/Y1H9ZaJ4I8bqeDjOrBa0
26AfrHEyLlHg7iwFcuGg7D2iwiTN35MmE3cNGKzVYSJLxW5Q3Eys96AG9b/RPrGaz7Wlyvyl5VM7
fJFVWE0vAjQs7Tu3nJbNp1uTKbQjo1r4CIoUyt+7BFJrz0unfNA51BZIu382i9OzLSCcqSPtuOFP
ARDoTtP+7xjQDoAfAgR6838RiUw9aKuUzUBTd7XTQlZPPXHkJk+5UO65Adna533rRjtpCDY2lpPY
zcXnWDerKkEuAGuASsaWBIHhG3T4V+70FJrQpL4gWezEZY8FSXHRPmSJsyX2a7gk6BCweulKWsyB
fUnGsDnUCg2Xwvciavuf0ppsVdsYYoYOByOMJyDTk/aFc5XcsmHGtgDWln5jKkxfsf7+alsAo7gP
fmDlXGjQMYDpM3WgyUBOAavIsQIN0kaoMJz6dHyYGG3LD6SLK5W75FBwQMMDHuzAP1su38e+Ubf9
uBkJTbO/2vLVR7V0LKfGDTH71VLcEntwbwXDTjFCMG7j8GeaFm0zAh8hGXJedJcJfOoumOItEFg4
gZRP113EkLLR8U/KErxTRQEltGqGCBEKir5Cp+Cb33v+KWzrLzMoNO5SC5oO1/szfY/m9Ionnits
hRPOosQDpE1xlwnwuvK8r3nN40s1TF2geHOpfQGwKrakGS/O19s2LOH/kDvlveRqxE0vyYv8RHKS
gVZtpB9xsWZxUOabaQHDstIBgNOchUklE/vSsrGoj9DbKALongubRTNfZer2fY+2lVCAmbCPC+ei
yADaW6iytkEnz7In9OSNi7chSGiYcZ37iZKwmEEJbV9qXg5/pmR2oSRCxBZC1mSs9fdXPii9EUlM
F9JdKsMVZghL/3sfYN6b3Jcb1wpDTNFBZXQISD01iF3Mw+mmQ3pRrA6x3oiD9X9Njtz89TkxfY3m
7jwAaLAHzznWLm71bE0De5iYZUGNzvUeTNOh7euUVl1D8Mj1VwuWpQO/uAr/7Gtc825altkwl5BK
TYTbqZikZfIrC9u03DCPafCae4M/KyjaDpM9Ofb4gUCr7euY4gR9ffQG4+voMrpwV1ZW6V4En+wz
H23hfsmcLAyOVuOK8Xy9F8M36CizEuI0SoG6706kJPuRF52CnApruw2AhWGx6iAzMvVYP6mH+1eF
fby1bYhCqjoJTnwCRdrRxYXjJhsBIz/t+xxtYy+raunAsOSCk7ciLzzpZv/gkczZeqMymUvzbwgu
07J1HZxL0r58T6Zuzk6AGNItXI8hqusMUU47laRwGvd/zwjgGfvM2Dw9rTeYBZpJG8+/pl40v657
PkEzKHUv4KYHhiDvqtm5415m/w4T5dx4eVZMn/dNiObgk2KrjFqfPScVh9CzBRYYHqRbzxQmH9E8
3EH5ayDqGtFcUPldWk75WxUUCLUi7zbc0LSCdSe3WqQDuawuLQRxmnuoabmoJAjAdf9bgF6/AuO+
SF0HvA4LeLeOe6xGdeZM5oKIrA6Jfcnrpj6VDcC3kWcx9ud682+bDa9e/+5STudPSTtBrPhvzjNn
uE6NibiB9FB7ut7D235CdTovXvWqzhNbPHOWBiAqxou4exjSzNrCI5s+YV3arzbaYax6XrIRu2CP
Stgpt5Ibp7eaqG/bbGNvettLqI4VnKoCij6Fjd0PzxTTFEJrqVa3NOBfG2hJ74q/NFwN+Oo7JMiu
05FMy4XhBREM4q7l4iGvrlS3sZTeXr9UBwo6gxNUUEJFcdd6Ipky6T6sR2pa4rHV9vBY1U+b1Oum
SdGcva79vrAISPn/qroqCG/+zW8PBd31/k11cCD019K2QknMhbnd+Df1ouzJOTV4DYPwM984ipoW
r+byZZovWZpbWFvBoG556i88Kuok3IJuGNrXgYEtb3gCWDq0EMM0fC9UPXzqW39X9YtP/4MKtGzG
uyHPnlXIp3MuQON/gpQadNV2ubaOC2zrNC2gRYbYBHKb4WlANS5ALYXfJ8PLvh4033ZCMdYBTg7P
CRJKdyh7rBqcakn983rzBr9m6+p95XIQTSwCJw2Xi+vOfry08/eJ9GDMwa357EEBZ98q0sm+ZIbX
o64r7IsqW/Ag1dQHO+BsScCtrn+HaRlpu7is7Ky0raZ/hoQyu/d9p/uQ0Z2AH8o0XxZ2tyDP7Mln
WZbzF0qRTXDm2jsUfbNxCjFEC6Zt3qIt7ZDi2HkRquEgDWGP05K05yDwt1ROTD1ojuyMBU2coWV3
dSObuG2rr06ZdrHLtlaqoQMdDwhJTcbygHfPvLDsIwcBRjJn1foYtm970OGAU9pxcC01wzPS14U4
1GIMB+hvkvDx+hoyfcC6a7zyBTWIIBtd0j2DGta5QdLggVV18TAr+vt6B+uR4r+ZbHCK/dvBxLJ2
ckaJDpAsuqW146Xvp7Hw0s/OhCz3sfQUCZ7YnFvVOe3IViLpb/HQW/2uH/zqw6C5OnZF5ebfHbpU
/Yn7gP9d2lTkozyTEPfBFhpQkwXy6qbLfOme+sAe6HdGSzCuRYEkhN17ZeD2W9JXJkuvXvxqQE4z
zcTK7OEZ2pD+FNWiKT5CGJN/a5Z2n9QF1enGGCPQwZxscsm7pYVQjUCVyaFybPv79ck0RJxAiwnT
XHQtFErHZ7rU8hE6xLMHXSkwW28kZwxnFR0BqMbSTrt2rZVzMpHe1cWoGv8OCsEeajhTp5TOg809
h6oTh9otxK/3fZYWJoYx7R0q6PAsO4YKWsJRY5+4fr+r9NIHoPnfqff9CoMuO0wLsr75VMkTCDf+
YHEmp10foMMCUR1cIrFF2+9JORQf+86qnjh2n42NzLBydd4xETaQ+A3n/hmHDcFOyg6gy+pXFvnS
yIBs4DwMU+9rcYIOCmqnoPt5bld8KQgE5GlIAWNF0v9Ug9w1EvWwi/rJhVf8Ox923bt2ByBdbHfe
bSMf2yDbMxEuqtv+bXlKKBtRvN7H9pzdLL196ulGIuXNSUDL2pWNl0WYhSmKxtqSRymuPCgEiHi6
9b72pmejeW0fsIIMEjyuWGJRefdtaH/ymDxfX5zrDP4nEqNpbWbLSfjSqlsZ45ZZ8Cqi6T1jZVSX
Oy2jRfqpTFGqAHXh2HYgkNv/Zu7vsVw21r7JLuvvr6I2HxMnmVFpEaNO6CBHeUiCX/vMop3eKs+C
0EMLVgIYInB/Z+WH0fPQ/J7DFayuhepq4fWch1YPnZJHD0K4WfsIK21YxbQYtZMbRIuJ2/igmUDj
c+4fbOeuAlnudcOYTK55J19mGTo9fKj3eRQG/jEct8ZtWIp6IE75UKYWwVKR7NnlJ0Ufobouyg/X
B25qXXPRiWLUIsHAF/u3Xb005T3ssg8h6zI9Cjfl6NCxw3qpKnnGEfm4uRLfDL1oWXNQW0x+gvKL
v1aZrbs1uPxv7OmugmD0oLlonfet5UgsxirzDssAhtxqlw4gmtYcVLruULsFluLU/kZF4nFGfvz6
dBrWoQ63JmOuwFGB6aTLh5LyqGuG+HrLBvfxNd+c8SAkwgktj1jhxPotoRqW9PvCoU70WHgV6rhm
zCZ8kxRW1Ngv8y6aJhhbc03qpJkvShc6ukk3PfEuwWW5sKrlQz2GYqs82mB3HU89tGr2c9tSEHhQ
L9Uw3tZBs7EVmZrWPHRxR38c8TwWUxDwAJH0SYAm8fqcmprWNtDU6/pS+XBPB02LIj1tRy1T05p/
VklfN13rwOqyfumn9MOybAVEw0rUodAQkQOMN4P39Muz2//GJkGxV+yzyPo5r7ZOMB15kxChioty
uQ3c5Kmquo3DomnY2t6JSzclaeA2cYlKlSRihTOMD4FdW+UBNW2Wf7z+BYaA/h8mRwjU26pC2OrH
e3hTB7KUqv497GKzdpmn7aJJwe1WzAgDs9P+jYrbxxbTyDVHnVF3DJYszCs2umJ+Zu7zOCzR5l5k
aF4HM0sREtAPoXlsF8XII5S+Rov1Owy2svuGJa9DmCsgPyqfwlHXYxdSdVHjbUFyTE1rjgoSeNBA
cVgdG0aVdKBW6jaiy5upDpfpWFY/9P0ACsx9zMSNvKvr3yTrIwsvNw4/wTrX1+Q6zDdO03R1idde
1UOG2B9gGUVQLGU/dv1jUD162bO9i84Xn6H5bYYaUHsWAkwv7jC7BxviIDftiijfiAumxaM5b+Iu
td2zScZlDc3soo3d5k/Fhk9+uxGKTfOgba8gdshrhJ71qnQ/1fdL9UJx8oXn/j9shVRz3r4rR+W3
2GYrr7/lYXcZG3EYePN4fZrXC+Nb06w5cFdMw8hShJ62+IOnQBbBhSv+CPDdoWmt947XxJunM0M0
1fGsCHBBMStsXZB0i9Ygh5Nl4D5f/xDDbOtIVryVI8nmovHBrSJsMZT+Qhii/YY7GLxZp3ac2z6s
ynJ1B1SjHCn0ACPuoU7g+uBNra8f9crZqjBQJbguhrgj/kEx76iSreS9yS66H9NyFKgIAQnM8Myy
JJpwZYWmXrTdg2nwmh/beU+qUa6DV+HfCL2/ac2FK2RlGAhUsPjzJqp9tSKt4+smN8Q3V3Ne26q8
JAvQNO7E4/hn3V0Q3HBHQxrquK8LzXVBTPn/pVJw8y5tXI3LD1bxG3c1Ur1c78Fkes17bZY7vtMg
a0Aad37yZb78QELWWw7XmzcEOB3mK6y8SAiFjfABKXw2VewGd1nYKRTBTZj+ud6NIS7oUN+pGspx
KKWKW/urM46ABTWrQMM+39IRvn3JW8iQ+sPPpqrqD3llzc915RYbCHrDDOicj0OauAGBhmrcDCmb
4zaw5Hhidgsy3OvGMXWg+W9BhpBRDx10Th/7QkXQsLm53rQhNOisjzkGmVTFoOKlFs+DSy4pH8++
SG+6dBfvjct0FsMsdbqeOBj9MAcHl7fnEn52ffSmVaM5MKTX2TKPrYorEIiHYAH0mu6YT3Rj7Zvs
rjlvU0FFFuJfKnbD+ShZdRhQ/bxv5JrXNmQpQp7CKLU33uVNc5yT+YODt/9dzeuAXTcTI7fyWcXT
lLYvbZ9146dy7P3w3kFpW3+83ovBPjolYD9wEfaZD8UgnA9pvaBKe975AdrMojZYWI5yl3joXNTM
zpQdfFIlcZ3VamMKDJFNpwJktSUSOlf9TyQUbnjaPvRO/x5JrymyF+93aS8QNISs2XVTGVaqzg44
to6Y8T4vcV6nNx3v8Ba5nIZsq8zZ0LyO38wZyeamd/s45DxqxWNJ2oO/93at4zb7sk7BcjrLOCH2
3VKWf/x+2cXF6zIdtAlGo3GB0omMUyt9EKtwW14BYbPL6rqQ+dINUz0MaDzrvWMCFv7KL56Krvl8
vXnT+l9X1qsj20DymU9S1XHS4jTFAhQ8Jxb9eL1xQ2TWtYnbMgMVDgjPQE7iJfeObENIIXh3Zd80
T8Cub1jIcATSIeoKx+Vw7CokwHo7oqKLlDp3xXJweB411sanmOy0rtpXdppRl1sIWSIatd69IssR
OJ6NOPF2QboL6p5/27baal6GWajYG+3xpkfjtLfPwLGeQJd7m5fJofapvEzeF2efui3WrPY9vr8U
NRngDyJHqrb+gPNQ6gKJoQ6b2U+DyXRsrlhUPYf2KHHqtWKEDoTYXey5GL2rWSwta+UWcIoKh2lP
DI9W7m7kykyj1qJ2igIUd+yBie26+ZOk5F3IN5aQwRt0lXoHdL+4AcPkSEOgkPeItzc+j7FsN66O
ppFr+7Hdt47MOhglqLxn1BhFDVTHN9bo22MPdIBtUmR5Ryy0jewYVksy1VGIsyGOufGeUBHoEFvf
Cuu5XAdvqcdmBDrrsQ3vGrn17GEa/xo7Xrnvwgevgf60jDlGHYrkEIAj0bpDxfnGTvx2EILe4r8d
dMmSlt6apRHeCRizGApzEa5IFt7ixMQ3jPT2DAc6wrYr88B20kHGc5+9z1srwn78eN3+pqbX318Z
qLMWWYsOTSuw8mUYMfG28nxrSPlvbibQEbWpPfiemhsZ5yVEqYJTVT+n5caaN82r5q0Ii2MaThL3
lvAOt9QjcnsIYY7cVdHjBjqA1ss82auqw7pxe3Cf+Ld0yi/Ac+66dgWh5rL+hGQSYpmMJ7xlMxpG
s/tyfT4NhtExs0EweuPEVhTBJOJmjCycHLwFaoTZVs7ZsOJ13OyyjENl2Ri7lVprYtuxT3gBjDrg
LTZf5U1fobntCCJHx69xxRDkgzec17CDW/vsfdpnJM1pp7aqQRaN5hF0Cp4eJvvkEnpMgLq43oFh
6evQWXfqpGWTEsvTlidWfmqS6Zz0u3aqQAfMNgGkPWieIhpA7M2DYJDbeafr4377XhHoXJqkDidS
JomMZfHHq6szpjfJ7yfnV95Nt94WiZXJOprzAnLhgf13+dtLqeqoBOXrZjbGENB0tOwUgkiFUdbF
tKHHyYH2hqDH69YxNa15LRUleIFI0MUNzW6sSZ36cIt40WASHRAFgiCXIyjI2Jv7u5Iklx7iPlCH
/bpr5DoqqhWQl855iCs7zA3ugXuPqQ1fMo1cc9Wuysdathh5UIvixglLG9KhszwC8qY2HioMdteR
USPWeuH1XP7FdE1O8q4p9iV4wPf/7/bnKSrmMvPxvEWKKWrd/FsNfoZ9Rl8/59XWqgSXS+W5XTyO
solkCVqYvAn3JXgCHcMqfZWgkErSr6xuQAlMcPv0lq0rv8nimodaHu/ttBnp1yIs6gjM9FCa7fwv
++yipaYkG/xiTAf6NZNpe+i96QUVpz/3ta25aN5ZSSOKln4NeMgiicKFCJQg48Zhz2AWHReVN13q
4yXF+mZ5/4ezK+mOU+e2v4i1RCdgSjW2y4mTOHbKyYSV3PgKIQQI0f/6t8mb+CpW8a2aeOABKjVH
zTm7qeA7wvGuaZpNVLIlkkx0al03HdyxpPMjrlya9nxadlMNvXIA1LbOJVsHjGClQDvXmUfnfwAu
UreUxs2Tlqx7vGrwTYBUkkcu19UYfHcIPJvitn/xwGvaOFJtP92IVMlEpQEemX+tOKy0CvWYgm2/
tf/avr7+/02sAu7OI0Ci8h9j39JVgs5NAAmqF7VxZlsuNCZIKlMAnAcskf9UK1gH8l14RkUfOqbF
bnK3eNa2BWRErT+VA5DmovkRAmFzFy9ZcovUu9oHkC3aX55iWxNG7MZKNWUrSfOjZuWT8ofon9Cb
5r0/J3zjPFmX4juvBhM7peG2JhqUjf8ZStp+GIskOE4QCkydgUOgrxUyT+OCHi53xzItJoZqLlrg
2Qkam2p6brsKntThB83CD5G6EjIcmYKUi6MGyJ9PxU+/mYe7HrYAR1f0z5c7YFm3oRHQ1VgmshSa
/ewY7SAP2YYpJMrZxmzbvr4O25uoGGNPU7/FfkeC8mnm3rjLR+R/L/90y13TxFQR2pdQHM/bFyyj
r1Mrd37cHJBvQ5qweITFwE46/pXTvPbvTT+ww03Ql4nUS5BokQ6z+6FwkGQjqtjhPrexQSXvL9y/
5CXp4iLb6aNkMfrnVkL6HPZU3EmZcLBiuxdo6dyNxRbp1hImJuaqynvuLLiDvngD3btRd5tw/iPs
/IMes9tkaDaek7YVYMR70y0NJ5ASfAFtcV/CxT0N4mILTG/rg3FYQwc4Y0ACeS++U+5wGH0e8/Dg
CfesEIkO5JqvWmgmCgt5E9cDb7R5SfL4lXvNB97V933dflTUexVFfqvrraq8ZXs08Vi0JT1e9br6
2YFTGt5Mo4qf9dSPYk892fONlWZrxQj6SIIFEuKI+h76MK2Rfii+KILn9xiRagMWb5l3E6PVQiEg
wRZf/Wxhhbbrw3pMSc6ijRmxTLwJzhp85qMczKqfBCqssDYhaR9D3Ctp+l9CFLdBUV0Hko1MkFYi
lYMDqu9+JG5W71kL40HWbB3qlgR+ZBrsIokwd0lZlD9FB21uMj8zVt+sK2tdVWwunqKQH3nG4VUf
Xpc5MjUIUTEOy2L05E8Wet3eB/Tgcwwy/Ma021aWEe7gaTaEZE3zww1kkIayjHcC+UHYK/Rbd+j3
GYc+fCz+uxmTShIAPYLkxxSXRxqcmtb/N6PR59yjtzk2M6+RO8XDM8+6L20Y317eBCwL2gRvqYjr
KFlbbUvZpGXRVJBZhYjZ5a9b7hEmegvej8DKZN7ynYcN814h1pqfgyiv1Y53XJ0CWkN08LqmjOBX
QmNupjr7joykjKDJ5k71nNZeKZoP3VDHNdlxlA03pIEskWpKvwZtpJxh9rNfwLCX/U7r/BGuQnxf
kDp/blU55jvtbublbK2ty/LNOc1GKGg5bd/+kzvj7XodY87wRWn1sSBPDZbI5RG0LYX1/29aEdKJ
HOl2yS+gCsJd4OT8EApc+q/7uv/fr49TqKSuAxBnRvEC6SnwJAuU+C5/3DZAxg1/BFheuUkS/2IB
/TA645d+HB7A+LuF/9CXVf77cjO25WxsA0OXRCKLl/hMgvms4cCbqqT94nOH7VWZbUzDnzLnOzd9
39gIJLQL+ybInF+TW7tlsWshZOaSnYpFAcP5YJ5k5R51CDW1r0GmnBk2NcB7Omkbt2PiP+tortTR
7btBjKkPNkTt33OfiATbVRxy9+masaCmkVejq5yNfl7uGzp8C5zoaaD6S6uh+srmq6w7fWpWGwRE
YFCUleVeOtBvTwUkbHaUw+5xYz4tK94EwhUqg5JRKMZf7tTSm1Xj4iZq+HjdjmTi3/yOxHD1XeZf
ZQATOvBSi5uoDf2beJDA5U6KHy/PhK0Xxs6XLKHwMk6nX9SjJPW9xN/NQXkdzi4ykXAZAC4O14U4
e6PwUxqV7a4a5JaEtuVgNQUu22JK5DAUzg9/LtRxhq5QOvIkuI3dZStobcOz/v/NtkaKLHF7XY6/
CHS99kEIfYVhpBvXjve9CPzIRMLxSXchKo/uuW+Dceex6hgGxE1bEe8mqZ6rdrnPhgpIlYoc/CDY
O/38G1f6jam3XRpMwcu4j8uyJ0P4K3OiI14gn10aHPJk/iRH8inui0PU89v10VhS8mmCjcnlJWeb
NmMjrItgFWR362+qLbpul+cOXY5SenjkQZOm2uidbeaMjZDirVD5MqTPQ56HxQ5mbO20C52u3pg8
y8vURNT1C4mkN6nk2QnoPeOzA+iEgzwB1OXo8qkN6KMW+a3Q0/7yqFn6Yyph1gVzmQjQnoojks55
He4dxvjG48GSNzDBRX7A/NLLWfw8LpWOXnURz8P3EXaIxRGnSebyVMKSaymPsJ1d5pc4GcYtq7l3
lwMECtb/vwkxjZxyEoskOhE/F3s1QkB75DAmmLJNKcl3xw5NrP9/04RHJ5nFUVZ/4q0ewoPO67YA
HqK9Uso1MDORcdJ3XRESeSY60ScUKcqHzt3UM3v35oCfb1xQZidupo7m/BzLPPZvhSe4eAgqGYcf
KfDYvyev29wUbLNhBicv5EBK3p2zaSrv6Cr2zoieUl/UyTXvIXTHiMweDBzVLL0+qwyuGjHMKW8g
spDvJhx4G8H/7pWOBmYKEhIDnuOIVVmm44v86CkIbD+JCOi/I2kbqb/1rRI5xCZDMWxibC2rzMxJ
xsOQLwVl8lzQIrsrG989EBV/uxz+ljVg5iQ1dFrqmZbyrNni3ynSfx1XmQq+9MsuyuOt5KStmfX/
byKFh13vSg5ECeu8ZUqJP6loFwTxbVdU38M5V9etATNPCSdVluNIrc8KRDv4xfXsLmxRm8nzKxWp
A9MMR+myc0vfrf5f/LHHmxlFnzZP8dS/TgEyMLOTML4AWa3j1VlAYIemAdQ/n2M/w2VZB7njbpyX
tjkxwn90RAVOct+e/0hV8VEchXD4nWLNCPQVwI2XV5gl8k1GKBRt4k5kXXUOeM2OGhzXfT/A0DXR
m/YttggxIj9QMwQzRabOsxfO31k9xR+xf23JPlo6YKYkyTCPZR9WFbaulkNRzV3SOsjZMWSts3FM
WjpgpiKJ18FeUYvmLIDHLME8moEG8gNyncJrYNrb0IZAu6Ui9XmecMskNYpNlMpvV02wmX6cvShp
pO9h9DVcr5xVQ3vxwGD2tSg3lqptCtb/v9k+sglZjZJySJK18IXEBjUeRSvIHqmVrQqHbQrW/79p
gk9zFU5925wDJ/a+iCBZ7utAeBv61ravG4mGLGwk7xZdnYmkqEGrzAlv6Cjb6XB5DmzfN2I54D51
K2gNnT0HYvJU+u6vVlwp+R6YvFDmCu51blCfR1qCW5Z18EtKu6QVW+JFlq3ITDOKEoe1TObiDBLz
eDM7yC/3iYpuvVF9XKAqsb9qlMy8YixFPiZQif0U1PwThPraPUrHV4qemmnFPtd1hFwp3qSdo2/H
vGtJCvMIyDxe/vGWMTJZoaTLKXZsoT6ppL4fHdCwdTz+bIv686Q3PTItFxwzhejRYExqXcuzyIvs
Vq7CkRpEgEMmALaO4vCxLYU4XtchI6hFFfIpiqfiHJBy3gEe8Jv0+XwqOv7pj1TW5VYsW8dfdlKo
8eR51ylo0cbjfnaczr+Fs/wAGA6cBbYsmWytGPFNyVR00G3GAg51vBtVNO5rHOFpQ2G9drkjlhA3
SaSxwC3ADSCBylG3dI+jE7uwFIBy7FalytaAcUVnnc7LyV0U7DHhikpk+KEdUIK5/Ottq9c4oon0
F1dIKs7zipLxcPh/5KsVImdlnwIbtYUWfff5TAMze6ZcFFoH4FG/ypUHtZN6WVCbDlFOcnApaKKs
2PWFr2/rIv+Ut/Tpcu8sYWNm1cACmWaREDw95gpFJMjs3o8gwaFOinfO3DjzF+hRXiXfhS6uP+LN
SeXRPhblxOXPfhmiWzJIVOLrutzoimUVmKk1WdSqnmpSnGEjEYQ7rht4pGYeicONfczWgBH28cyg
hBGr8jz7QlWfWOaQ7C4ZAn/LVNQ2GWvDb8aHhK7jZlTKc4wT8EZgO8H+KI69x7MDcEO/y3LzBW3r
ixH2fU2WpAgYhOAdf/oBwz+9CxJyrUihmUiDujxWcu+1pyyrv/FC8dQLoAzdNUO5AXWydcCIeT71
UeVmuT5lurkfGbx9Q/DgN2baNhFmzHtAgaHQ5p7hqLSkghVt8oFwWJT7OjwscZWcCm/IrjPVDMzE
2byManBEXuIOkY9DqrIheJFTH99PoZO/Xo5zy3CZyTI4e7BIJgU/13jgh3tItc9FGi96+nH5+5Zj
xEyXeaqWEC3MB8RGJY9UDQ+6UOo2mgG6vtyCrQfr/vw2OEpUahLwhE7MccvvNK+DNs07ITfKC5Yp
d43ghpIvlGBFPZ57weubeaZPNZnErp+KdicFU+kA3bSNtWsbrLWLb7rChG6mIRvkmZfZsvwkfRvJ
uzjWIf86Fborf103YkaMA1NVxjNIYScOJ2fujvO+UHBEvPxxWx+8//ZBej4Sk8NMzkrB0SVW+U0p
yseWIwVzuQHbfBsBrgE7msYxYmcyx9UCrfzAc7N7Qhw+bhTrbV0wojx2pdezLBnOvJuj714nh/2s
FD1NA+x1LnfC0oTJOqYzkqx4Zi5fYfLx8Q8ob6ogaFwV2Esut2AZJpN5DFfmqWWw6VrfZz1ALZgY
uY+Z6L9f/r4lLkz2MTzMdMlLJn7WUfI7H8MP8WoJL133t+sNX1232+LZ2jpixHedz2yO2k6cg7zp
9WMthQe9/KLs5b+Xe2Kbi/X/b6KuJ32cLJ5evq4VbQgnl8AUVMDnIUm1UQGxdWH9/5sWMk/OAexx
cxSzFZTy+5AOu8YDWerKuTYCOuMljWKQOs+q4CW64ItvqMZfe2gTI6THfpnzsO7mr1LRH8qrcH1K
kH25SUg/bGQ5bSNkBLXKQdKlLp2/sngR3i4gfHZPvnQHuhHTtgaMmFb9BHZRggZ4Xeo060m9X2ZK
N94C73/dN3mqmd84bld10znza5AKSBslbYrn/nVmEb5JUwWkFoIdU8DOspzxBtBZz5ebPB+iLbEd
WwfWKH+zQolySJHQZf4K4Uj5IBcW/MY9R75eE2G+yVJFmTyqZd/OX70Fj5fYmbq91MxHER0P8ctN
2DpgBHFN5toDP4Kda89pih3wlv3Rm7ort1PfNIBBIoS0nRr7h0xin5aO5vuFML6x/Ndf+RcWhfom
V3UcF5dAbL9/0Hn2kZYRhIxXxqoGqfTy8Lz/iPRNGImM8LLqadQ9QHVNp7HjxXdV4muVNvEkD3XS
fwl1Px9rkXzqumyzWLru0e/1ywhr2c9VXTjMPdMR3hFeM5d7BZXM+zopnsIyIxvDZ5t8I7jpGLsF
4gJXgrWoqGuGlB4M0+ivy4NnmR2T1IryuMq4mvMXpvz+pmbjl5hDYzrW2bfLDVh+v8lpzbIqa5BA
pXhWrDeauBmi6G6Jp345XteAEd6K1SGJByc7i6ihwccenqbsZ6LauN7YXm1DtC6AN/vHPHr5BC2n
DgsYdLAZAvfpn3vT0G0m12xNrP9/00TfDsSBFet8ZorC+G70+9Y5EMJrT6atYptWGJY1a/JbZekH
btVEy3lE4uAGRIzvXCz1ZzhOPDsl0kiXZ+T965NvUl17qJW7czDmL3QIAfNhlLs71jvd96DVwUGR
Tt0JXEquCxDTJSaGTnWC4k6G86kTP3gIAlwKid3l5nJnbOvXCPMeDvROmQc4/prOjXcz3A+7fVEt
8UatwTb1RnxnVeM4uWryFwl9RRRdkcJNavW16GS4EYGWFkwCLPRjgzHuwv5hyVoV7oOmp9mvMdNO
siN45Le/rxookwgbEwL0rCvZCyENVV+5F6niezk2YX5doJsGAV7dTSOywPmLFzG9Z25B9kBlPV/+
9ZbIMImwqoVMD45Udp5p9V0BLV9XKH0GSRnAiQW5wcutWBaTyYnlS9vxsm2db5rpwj/UqOAOACXB
l3d/uYF3ETwUEPD/biQBwQay9Fn2NdDuv9xBWgIpwQ9r6R6mT7cz2KBHN2g3lq6tN/5/G5uLrOwk
Kfxz7PR52rPgdXKAvrvcE9vHjYu5cJUb5W7ln9ngLr+hV6NPwsm2UG+2rxtRTTKUIgE+6x6kjOJn
mH11/q4qsmYLE2CbByOqASV2UcAV+VPt1EEqOBSanDZlEzJDPV40h8rJb4dy2AIoWkLcZM9Sl4UJ
yvbeWWvZARXtj4dA8jItmk28jmXETAqtLhtPtHWXP/GGipPUrXPXzvUWBdXWAeMQFxKMmAEWgS/A
Ide3XtbTk58tBNk6vpWWsES4SaFlAh4UoT8731gxtB9qiALss2Scbud2BGY3djZyB7aerP9/c5SL
3unhqdEFZyjVhTKNmYQJbN3RKnX8MH65HByWE9aEsmVcuqO35EAz1SU/EMqaNBy98LhAJnxS7MYd
sq3btW3YjCAXfTCNw4iZoQq7rlsMxY5TP75xQpBG3WYz3m3jZsR7oOGPVWY1f4HkElRu56w/LBQZ
hSQJfl8eNFsLRswrxGRNvKR/qDUeAbETjZ8GqGmlS1Aun69rwgh7CS5KC7/k8OwVqADfjPm89LsZ
YmTNriiXLU93y5SYuLa5bMGHmdz8pVWyPPhYDfsZTOew7+ddhIrNxs3HMl4mkg1wOdg45Zq/+HXL
DzAsi++dMXzEW24LPP8+y4v6Jp7NK5NGhVON81APL56HBDrkXD4CVwow4ATdPNU74V3F3H9d5smP
nYaN+eWJsuxm4Tq0b6I0jrwkJKUYHrLR98Ajg0k6BLSWa1Q10C1jD1BFuzDisAJ8VQB48jIf9kXR
bbnT/FHhe+flaWLaZE8BcB9BSPxj+TdGCzkErfC/Ly3xP8Ezlp+CoVjKNMtmdQeZLsArM6V/ktwt
Dyws4b6qi/LJHekTVDRgtZIw5zpcjm9i4cbEdfsld+nZw8MCyhzwARNphzfN1i5umzhjm+BdR0s4
OncP1IclOUt8d0jdCP5pVy4MY5OQYc4g/NnyF4mGolQv/gKBrUaNGzdAy8UgNHYICk0kYHh978xK
Qo7Mz90dbdsB5J/O26kq/92DcbzDEynfiGLLgJl4OJezzo+HooAZUBGi/OX3lYBuEhTdN3pkOYtM
NJwARaUdWID0ywjAXRb2X1lR6c+gNX6p5ojtlyQjG03Z+rL+hDdRSyJV5iE8R19IiTUfMZiR7Tjw
sFv7ke37xq7QIy04xlPkfItlfRME4fCwOFny5aotx2Tmat0XMuFN/xA4rn8zRP3Ln+G57uNrj96M
TFAUembx5J1RwP0k8VK9qXR9XVXKN7m4oqxHR86ICTI4/F7G0ee+qZ2NuqBtzI2AFkxCpRCb8Fl3
AzyIxrb9UExsy8zecoaZWDiOdCxldRJ+hIVaVf/LklDE7jHR3BXzcYIAI73yvWKC4rpYcNkkmf8T
Gs7hbZjnuPFpp22u8/L1TTQcLAVYW+vSOwsSTj9UsW6p7uTIrd9vuVT8BYiLxyyvE7y36pgRfivZ
CMUD6i5Ld9c5kSj2+RizLR1ny6Sb6DgeexnSjJXzLBsKVyFSNtNym3iN8PaX48F2szChcX2hQ2+h
0/xRU7f7h4+18mWq89mbkTpfknoAETrBrh53sc9w0WjiJHH2AjnEYtwNVRFtbY+WFegbd4EsmVUd
jIN7lm1VFnsYV/anqYQ00y7JqLdx4bBNnhH+/RjIjmNMYZ0LRinjY+4eRpQw005CByRtZqK3vFNs
U2e8BzSRE02gkHDmiQyiD0GB2sdhnoZli4T07oCFgWmNyUgraI9rBEurRHwC6Kg8lbH7HHTVfLy8
ON7tQhiYCbEAMAR38kq0oEXS7PrYq/fhKtJ53efXo//NXlwlVQfGrNuxtGUQa+JNww4E9NsrP28c
grTserZATReUnHZ6hv/LvO/A6t0YG8vom3mwoZCjW0whvp7I/mOeC/z2en6YXHTiuuExAqLABWhk
CVLqKGPABPmgYifvHgPPC+QWbMbWCSMcpFPThhclBd8XyjChW7DDEvklXK4855rcF9aQEQad7iAP
oMDHSrM4mG6LhaivuJ2IjUGy9cA4FavAnRj8n32kstUQ8BQV74/ac8LXxfW2dnxbGBhX3TJ2lniU
RZSnndu9TEI7H3Mm2Ya8ge3rxkW3r4e2cyBykAPbxX/3BSD0Pqvi68bHTHjVuV9EXh/j63wBfazK
FTloKWqRMloGW5wbSx/MnFeGZ5Zy8wk7aDiV0wcHqruf4R111b0qDEw/TY1KEgQTmhidcMtHN86z
AoKdYbCVVLP9/PW0eLMRgdnbxmPte1hEeqAHeLSotGuvq0zi569r983n58rPVTUOAVTD8jULNYon
4s3lxgzbfvz6/zdfTzSESgSJ8OP9yvvpxJncN0O+hSqxxJdJ1RRhQWPZNvjtgQLaka3lbs7au46p
LfMFWweMEJ7iKmi6QK/Hb7uEae9W8e5/sMS2fd6I3mzqCVf+ugFFC/hZPIvdPYS/thDgtgEyw5e0
tdMxN/udIzeLGiT0GMseGlUq7/TGa87ShJnGqnvtFUieZL+Bcuz2kZsVxwgZ5Zug7r2N08wySGYK
y1edw/ueIMI8XX5ufD+8gZrFllCY7evGSaz4DPcCr8Ui8kn8QZZ9tQ8WVNUun5PvvqvDwExR+ZGP
kmnU4+sFdLvAVPjIdHDfO9AMAj37RtItyp+tG+v8vIk01i0w82N/duoVD58MU35DNQxPLvfDNs1r
s28+r3hZEkFmHGWeWulsRVkfsXHXx1BvFaJsTRiHcQwOjyuqfjzNIw6DPgt+ECaHdNHdVWkhTIYR
zFFQDMCqZugErbFQUzYIvV/lnB4vD5JtDoxoZmM0u2AQZr8lj57GAsROOHhtwXxtHzdiGTLCS8gF
WJDp4OCORRh001KvLEF5uvzr1wPlr4RkGJg5pmAaII9UNcGpbvgtQI2p7KtvpA7vSuWdr2vCuFTH
LBrnxM/Rh7jTat+z5HMi8u6nV7UeDESccOMlZRkrk3sJ8ft4hjQP2vkjRNB4LpKrebVFjbR93jiS
SabcMVDrlqHbFUziQMmwia7Dk2IijFAGF0TWkHMeTp4fqnkHlFv+PSjHMdvYk2w/f/3/m1j2ZpG5
oJjg55dQCEirZiwPYG1vkeYscWwmmmSbaOq1c3AiS0s/y94VzxKKpT64bHzmN5dXkq0PRijzDHdc
MZXjaZwD/VMEfql3ra7mjYVq64MRySJfFI31MJx4N0FISkOpd+TO0QnF03W/34hmgUJCEi7SO9VD
lOwYy+edo5p5Ix1n+flmmgn6cTQvdTeeKBu+xjXq1cjoPvgTaAGXf76tATOQE9AA4OSBJTpDZ1gv
48LThgF3WNB8SzjdMsVmegmTmSVFToaTHDWD7CVgz/V0lUxgGJiZJTAifAprpOHEMvrolT54o1Re
UzzGt9dBexNfcZ/nHIJG2VHD+fYGkRbfcFI8hkW3xeeybNUmwXL2GjfvXdgBaz4ex5x+UI2EBxJy
FXm4cZa9W+JAJ4zTuKbD4viagf+0HgetJz6hPv2hksMBpIAbIG2O7ZLfXl5Ntpk2gjkUeHc7sNvl
qVsXh7aLnyInue7y6BuRHEkKbdPRmXPgNgAWSMoKyQoxbXBvbHFghHFMobUN5OWSw72UV2lQZrcU
t5YUqvYboWy5QJrkStJ3eulqF7+/decvMhhuHVIelRCPdFB3SJAeLs+BpScmnVKHTeF19YieOJPL
dmExjzuhArqr5EI3bhiWeTZZlJWshiYYa+f3DIU6+E/06tTB5Ovluh4Yp7KSjQdmFZgAaS1RWMqq
Ud/kg3Yex4Fed68wVcoC6viQlowxSG0TkkOYAGTLcultrCZLzJmGnbKElh5sFvF55fYH6TnunvMv
jOS3ka7C1GnCe2AAN7Zw22QYAd4r0MpXZRgEBijozxJWm0e6yC3lcNu6NWIaxyWfgQZyfgfT5KQJ
Kfqjq1p1M7LxmeSt99nFW+7yxNuaMkI8BLolBCkUEz9AA+1Zz9DA6Fg+7WOde7thUPWRqXELx29r
zQh5n4IXNZcZWltmsJZm9iOnAvYYxePk+YD7NtflJk1uZc6GbkTBQ7CU1OS1RuzshuLatKHJqiQz
dAbwB1/v+tnZJUvW7LYxhZbzyeRUoj4eRN1KAUWZgaQc9QvoYueAnaEQoParngHf2LYsq9j0OOyH
AtIZYIO8sp74dzn8JWGssDhhd92W9Re5ctIx+AiBe4I4wyflQea5q3BOXV64lj3X9DfsB+Ah24Ll
r8jCZTdNL4tU5DE9oqS1pSRtGx8jyjkZgloHuKiNYwzGcZwvD80YbJm72TpgBHnmBI4fqSl/jed2
2HEFYPLcCJG24ZZfiWVLNI1cA6hj+T7o0SydsvBcFf4uq1HQ9weQA6KnLqy+bfu42sbKiOwl8tZE
DWWv+azVHXZc/rX2q/zx8mRbvm4SKue8bDIU4RHBCpLxiqVASy5Nki6Zk9Dr0vUmpTIoKECkdCAn
ANLvxw50x1WWcmO12jqwbohvrrW4nsGmh82gB5bgSAVlh1wQRdLyuuExT+9BxUs9Ia2NqkB/M0bw
y3CYIBs3TMtCNV094zJyJhwGLktjEBs+UB7M0ISOfMh7uVSrrQuOrZl16N4MEbAhAGcHVfGqZVXt
VnmvLEzIqZqA2bpumIx4BgduZHXVVa89pL3Svuq8wwD7m/11XzfimegGibG5L15VC1kpaEuVd4Pe
FKSzLSDjnI5dAhlpn1Svc7+U+yny5y+0cLZEQm1jb0QvBIfj2itqd3UH8/Zr7gqStedp7LdQ+e8f
an9RKD0B17qOxeK1W7I4bZGkuW9pcE8zd/gMFyhwTi9Pwvsd+YtKSaE83ARKuCemsYggacMPONGQ
vh+vQjeHfmJEcuCqEdkxh5x6b67gWu0st8z3T2GyKaJp64MRzU49dEUXleVrXWQf4fVAd+3s/puA
I3pVHPim4+dMtR86iahf8Wipf8pu9tVNNJPoKnEhDJERyWrw4pCxqHqV2cD3vEacRarObuJKyasu
eH9RKldoZc2gI/Ua1PXNMrXZ4X+oavx5p/+dzf2LTyncsgV0JphOtcIPP/o1CvRFCurYiLwfE1DM
PMlqGpdHKPeWMKEah6mcT76KurY5cJf3zDu40CcS4c2YxA1chRiHcFC7GwCwUz+HXjTLQ4j6Oarl
pHD1aYSF3gsrQJxM61KGfrN3E0863/kCHq3Xl85jQVQlXlzgHtz6RHAdzG88MQ/wYs+BHw7jA3Ts
AOhNpTe6zVNZLFOfpLLtkuLYtUnkbryoLWvTJEv2vNAQtq+rVw6JwR1PXO+zKsY57WoIJF0VwiZd
sgfUVCunciEf29PD7Ie5k1Zu0HzE+G6S3t/fTv3YiOKwGxOPzWR4XeIw249+9q2a+RZ+x/ZxI4Dn
qhpoHRbuCRbrDz34eLsK2LuNp6dtBtb/vzkmRSQUgXa4+6fSoPwqSylBLiOCvtrl8f/zSHpn9ZsU
ST+qHSKJKllaJDPcX3jymeQTORZl91Ex0LV6rLe9r/LhMITNlIZqYXcQgFx2Ds0/VfBm3wEmCWad
iA9uSff+ED7qcphPLrBO+8s/0jYKxlHOYW4eYyEOr1PVZ2kzTfGNlw8sHUh+FWs79E1WZQYhlaF2
evkaAA7bJgNNCwKoeORvatvYOmGc6ZM7T23Dov619CV74BLh6yw5PQ06uu5m6Jvi/3M/T2WytO6J
y/KR/pHHq8bny3NgWeaJcWmAE+KU1LMWr+BRznijDgHlx6IAuntDWMNyaTBxcLEsmeuUdf3aD+V0
H7LqPgS1/T4qi2IH4UW5sZYs/TDBcDGwdlHNcHtGyuBztj5Tk+Y6ye3QNzmhHkQQKlAch1cdFVWq
QlnsOm+TxGFZQSYhNGi7YBgg1PEaDHGzCyAdBhz0yje+ipuLn29sZdEAjyMSZ/1r448+EArTQzkq
vZu3VfxsXVj//2Y/y2TA9AjZkdcZghrPThV550TmWE9OUALMdHmpvp93+osUGgs9L2431a8iQ+mU
ZpBgyGdJT6hpNyBzdV+TifS/L7dlW07G1gQ51p4wV8nXKWjj+wbYO7LDFWuMDtd933hnZAMLQ8+R
/Ws7cyiEBEE+/bMUjX9VAcaPjE2JtIlfZLGuXifXv8/zrDxWFSSAPBzyl3+/bcKNbSPw6qqAkE31
Knj2G+pzS0pXy8prUxFwPPnviuIDCZoo0PK1iMPqJgwJuQODtry5/PMt02si4lyVa9Fns3ytO7j7
eclQHSaWbSm+rr/xnbP3L0BcFoFCkuCsjAnUinhzL3PgK2V7R4visW7Cu2F58ufrake+SQid80Hm
eAa3rzyGgEcDk79K+0/XjZMR15pEIqEDphlK1I+RL35DpWAjwiwryOR+8tiX86Qn+Ro5evgDDKVS
uzegz27p5ttaMGIYWQ2UCFvevkpB6z1RKGEPLd9H7fzz/zi7ku44eab7izhHCCHEtifPduLEpOMN
J4PDKISY4dd/t/Nt/ChW857e9gK1hiqVqm7de351LFebKWWQKN3MiGabNzJkT5ArfvbH7vGkTuj4
7BJWCB98yv81AyFUUDUZ1W9egH4qGiYEbw3/sgqI9494gUuVHKelf6Mupd94Ec6fl2TWX84vj2X9
TWDcBPk5Fia+fsuGMdvxlEdhAGUYHidrMBSLoZm4OGClQAOC2+DNSZ1r3HHHsmyvEXg99G1/vfjq
9+R1/wM+y+I1zDbPZalrPse+fCuCfHpaahL6G52Ndbo9v2C27xv3NG8Uh1Jbr99U2NYQ9piLbeE6
YsVl275u2DLvnHoRTaLgJ5x8z3BOi22oFr7WEmj7/un3dzGAmCqyJHFevSlcNRQaLBtfrbJ62j5u
2LImYRO7aTffZtCyBRGBA72ddK2L1nZQjcu4JmLJUQis3paKFVuSOWRbjOUvJN0vYvrzPVOOoGsr
VZQL029T0anreCmeoRNerqR2bWtj3MWJK4JW6QHP+QndCH0IcnEnX9WlsnzdBMXh9TuRhZT6zQ15
9ROE/mG58Xok1i8682bb5Qh5EbC3NNVbWmUvPRQE71o3v6gpz/dMFNw8eW3ggWLsLfAyugn6Ql2F
aAa/zFxNCYKYJF0yp4F+m13/bezYrc7WADSWUPcfAJwDcYl+DvWbTNT3ntW3pxJ4S4bPgao/gW1l
5eTYhjFMllQh+j88qd/04idbnrJvRdkdCYewCCuGz4Of7y/bZdN8l96fhrGk2SYLs99jgVzoph7G
fA0HbzukhgWLFJlKJ0vEofCa9iD8jhy8DJIZl/174xKmsunDYA7qN6SiyV3TlvJBpczdXfZ1w3yn
TJPR7/3yDVE0iFsG3leoeOfdZUC7fzou+yIggwYN8puADIp8kGTk7V06hcXni/6/2XEZL7UYahUH
hywFmzZXaX/llOTP+Y9bTqgJgRv5MkytO9M7XgVfQQVziLPhOiuanzxwt/VILnsPmGC43C1Vomqn
fSuzoAAwHQ2w+VbNEjWy8/OwHNB/EHFMIJSrwAMygwSt6ILfyCyvlSU/DEPx1jPCBha3Pgfde/ar
d/Weh/K79Ls9AH1Xg9eurI9tCCN2SIs2JDUO0S/wWe44BPRYUXxF4ngLnpi1YO7DJcI0Tr+/ix+g
vhtXyTixFwL8ypa7Muo8ZNsvWH983HBAsfCR/Kxn9lKXWBSq0W0IrayVZLftnxvep0GNvu6mZXzp
a/9HqrICCXxvDUxs+7jhfOTU1sCk0fFFo6KNEkW3iedLJS3/th2/W3O/hwhKsgzjSxqjojckRG3z
RK+xR1n+ulnw11Nw6pcj48vk9sNOEPbkT8san+uHuAgvMCv9CirKAlyP40vTdl+6uolEDVHHiVAo
ufSPVYFEXeIDVHzR+TGplFFqyxLJeRGhmRedQ6njLO02dDL147LvGzbs1S6ItdCR/PKXSiPlcbuZ
s+Hl/Mc/jG+xVIb1Do3fdcHSyl0H5OpXKG4UuwA6oFed/nN+ANtGn35/d4ycpXZnPoC/R7Kl2C4h
qmQbMH4Hvy77vGG83dBStyol/r8T3NT1oJ5yiMOv5Kdt58gw3r4FLVCda7lbhAvtmaTeqhj63yIO
vf2MTneP9t6DliDev2wyhj0vbp/mi4Pxapd1B+XQ5k5w/1KTM4IJNAOCT7wa5W4civ0cquupuegN
g4SckZGrRM3ECMXeXYYe8IToX94sVk7/xweUm9zJrkPLHDwH4ctYB97tpEawV/vE27YMYo3nl/1j
JgX8/VOE8e6MiqQGX1otg58KaVynumLECXS1HVs3FZ98pvIi2eZdS6pxg2im0lCJqZJc9lCbDmov
P0xy8fjalW2bsGHuSxWUkEfDWg463AXCOzjJgfhr/C+2rxv2DqXyYc6IW+4YlC6SPWRO8k+yWaZP
edMT56JzzE18gAJAo3ZDwFigTlEcprzwv005X27Ob5dtCobJu6gmqCyuyl2iGTaJhWxTLvEzrdlK
RGMbwDAUWXKIuw0ZBLWDzH+s82LYsblDlyvp1zQKbEfOrLPnLirekyOSqGGoUOf7BI//2tugTzFU
28YtMy3vAsep62xXpE251NtEocSx7Wfm+PW2AOJVXLhdZkGeAA7cg4+GvbB2rkHHW+sl6LdQDypJ
dH7LPr4EuFmNZ67rpvkoxcuCTjBIPsvwS5XEYgUZbvu6YTFglR0o9LGTSLX9tOGAPCPVzd4u++uG
wYxAIep2yJsojrUM9qM7nmgKXK8/nP/+6U/+UxDwuFmMn8tWTS0Nil/EKdDXwYtREdCYpgTMLSis
l6y8rnzolqyAIE8u7YPhzKRxBxi28tzej3hdPicMfERDJT+hvFRvHD5/leOw4gOsJ9ww027MuoSl
vf5Rtf3jVPsAF2bXdVKCG726S4JpE0CIOw0/1V2wkhD/+LrmZkGfUuKRnCr9Q3I8zhCwXk2jvOOJ
uEF346eTSrWn2Uqzg23bjKs6ngkXExSQfpB5vuP18iBAah242RdIx64MYTvWhhsKuylgPgwnClLU
kztFxl1XZGsXgeXrZlGciKYDIFwgiMniIYV7gY74NoAUVr/WBmcbwbAcihMmurHuooLKMd1mrje0
m5L2a7IcH2b40VlwGvf9rR2I1EuDznlJqBc8Bui030CoQ+3k7P8BEiLe0gXa4bMAbg9Nl8FKsPC3
N+oDCzJpUU48CiGrOrWL53FI40gyFj+B66WA23Fkd5KOyGrVONluJn7eyB0IHvrxxzilTuZjtUe3
c+/6rl6aV5lWs/tzHCrebQKQrBzbgqZOslEVBKmAFEOnfeFBmF4O4nGiIS3kroSowADVnKGp5PdQ
JICN7R1aZWq6FoNg2RfAh+YcxIgNFJpfg1x4MLITG1S3dYomDfXGgWQ70sDpzOOpWMP22tyKcVa5
Q1qmKh8OXlT3edrj1ofppUhgQSwYJE0p0L7n/aXlVJmVI0HFUBYNFS9wLuGGLsO88R3wP57/uuXq
N6tGC4XTamZPvIT9/OjWwQ2c1AP36IqHsngNs0pU8yRjHSvGaCTz1VIW/A593e0eDAvzgQX+yii2
JTqN/s4wJO+6BASPJKKyd7ZqEcAnKP/1/ArZPm5Y9ZC4aYm/OkYIjsNDMzTzZvS8ccXnWdbfRNO0
qeSjnvz4BRnh6bWcndz50g7dqX0pB0PBfFFWhpuwGgmmpB6CE0lEXPJnLh0QhPqr7E+2ORjLrzib
eZGnzosYvFp9IktXiK8NuAOCP/XckHYlQW/ZiMB4nHIvDx3R9MF184t8Gvbnd9dixyY4JGkaVTmg
VXtVE78h/S+Q3+xqR12JPkeHeroShNg8t+EtWAfSVBKH/OXUoZtN6MJuwenWp9U2hTm3HlL06G4+
8HjtfWqZlokYmfM8B7mgk0cC04oVWnXF+GUJyk+iyQ+9nNbebrZxTpHJO8sbtcdqMCL3Ueu5f1rF
732OVIrvPiVj9alMhssCXhNE0pOBV06ssyjJwOa/QD2yzvga8tJyrkzMCJ6y0zChSvJShqj1UJYX
m5mJr+fPl8U2TEIllft8bPwqfG0S725OsrfTp+uh/3LZ509zerf+0AWQbQueoFei1RXNPp8y3o17
YcxnMirxCWGySovwNa7FgWVZs4HqxG9fik9Luqq5Y1t+w6zHErDxJB/9CHq3AX3DC2D2rwMXRduV
28ESJZvUymrQE4GqO+6gij9P3Ls72XjpQjEtcx4Hf75KmrWhLLttUiVrNTuLCvopogsFV2geQ9cx
24DduIu/hFBQ96/Ob7ttSsaahfOYipp6Y1Q6w051wb0o1afcmZ6qIbw+PWn6Vq+snmV7zGp9xokQ
vWZTRDTaqCtIq/4PxQLbPAy/GMtQO1PpTJEQw/I7cNT0k/jp6N0J2YLgZIoR9kB+6rSUM3COl12G
ZhU/C2dk+SHJ+BoQdCcGoGvb5FW6VqOwhDxmEV+DZ2bI0Nn+Gor+UAXTjhThg5A9mN0vKgR63Czl
n9ReqmGupmjS3c2JZWBp5PPpuecSwEDLNbIBy631T01f8MoF4sp7Pd1aJwcPFcNuUzhLf1U16irv
3Vdv8tmhbtdyD5brxCz1Cz0y3vUjeUWfzSP1+U5PHOhAeXuaWNJfpP+D9TO8JuCIAFQOZIySxUl2
MVPOFui7tfKm7QAYeQA2j/HEVBNGoMwAuN7Z6l7dTdX4mKV0xf7/Nrx+8CZjhgOIvXgOq74MI3ea
NqdDNqrx6IbJ05B5tzTBwuXqtvNzdPJIeaCxXikQ2OZmZAGKFKw9RY1x26E5FITsWsJuE1+9sjWS
Oou/MTmXxxS6sdlYDtGQhZHKNejpSHBRh7IHz/Hf67KdxiANAGeOiCB8c6IxSSEhtyHTtJK8t/x7
s/7vNm0QOODJjDpwwaMCRNvrDOqcK8Gq5Xr5BwBQOH5JeDZEblmBVYTIr0kBoCXu4/PXimV3zcr/
WOPJrqqki/RUHFA5eTyVWVvpP88ohG7Oj2FbodPc3kUs6D9XrGBBGxGm+7u0IOUzcv/jSqBom4Fh
2Wibo+BwLUTkNv794uDglDN9ll79HZf+4bIZGPbto7MUHDV9EHlOWW8ySE5sgBP9ef7jFg/oGYbt
sjavlO+20cR0RJn/djJm4bcITDv/f8hW2rbBMGRIXJZVGvP2NZv4K+XQVPbItIb5tp1T41oXvBB0
HrQfqdKHUHMBnNmxTpzkGw2daXt+oSwTMJlwXDeb2gGhdaQ1yuio8YgtjceVsNr2ceNZQ4Zeh4wn
TUSK+YW49bD14ukijkyPm7w3tB3FLLVsonEgQFjWiboZxupXFccXaVpjhJN1vLOxMVkImN9JEwUN
Wtd6N1WbYnTSLUN304XLb5ixGDPqlaXfRN7UJ4dhVO1nn9DisqDTpL5pxgqABtAARmnR+eUGDeJ6
2c5Qsnw7f3gskQ01TLgtiDdPWdNEsDQw7k8/hO9sMlXthFddBXlwf4o3+lLtLhvOMOrWR19mHnod
7rTsWx0nT26LYYbkWjr5Qar82en9u7pYQ7JbfAg1bDvmJCCE4YCd3Lgn6qu5HPaxL24W6X11O7WS
urIZiWHlI6gAykFzL8pAtL5lC/peUirKyw6YSXijUM1Qfhp4UdG2M70dZKvdLfqIa7kygMVJmZw3
Oi/dxNFuHQFw8NC7iu+HWtd7jw2fz++6ZX1M2psKDB9tojCAowd1k7gJLos8Xq7Pf92yySbQDQCx
ZNKni+J0ntohKTZlO+1OBwo08vUG5fmb8wNZrlST86bUgNmyzK+j03uGBsOX0M+eO12gjfvSsNKE
u7Fkll4vBjfiorkp57jaVDx76pAfu9inm6i3WTUM0OrWjcQ4509tmGT7SrA1xVLbKhkm3jPRh5zF
JMpiMHGwftxRqR/6pbrrArKSRbQdKMOuXW9ZQGSRulEZo015M4qlvAZ+1flxfqMtTtHEv2WoyDPe
UBK18EZQo3tSkxo2CnET2gF2bu2/enn3mIPQZHN+QIsFmpC4TBSC0N4nUT/43nMIGq3lWgWuOxzA
Pa7WQPUWQzGxcehO4V46TfQ7kkyHoQgOSo+fT5WOqaa3vZDP5ydjSWWYoDgxFqD377F6vS6fZ7Cd
baQXHLygfTjlZXAbXwV8rcvNtnDG/Z6NIbq445Z+p6S+pSP/mi/8huE5cH4qH54z7pkxKBNemcq8
dCLaVfApsTME17muY3I4//0P/z6+b5zjJKmzdER3yRHFCOeupUi/dU3g7LWm9SXOHUMYdxPjpIEA
qxBfBXfFA/Eqjqdx3IEjGZSA/UXwNRTFjOdk2Q99Q/2gOMY9aw/U7bK946FId36ZLNtgcjASRxGo
xDcF1BMliVEOWsp+E+jwok56/PuTwbyLEmkWenwiCqovLsBsd2ht9PKrZOwdvXJF2SZgHFNIsFAW
M0/dMnf07jPF1PP/IC75ocHh759O1/u/P8Q1bzMB4TBWgXi8ZvMhkF21jwdIvygNbYeCQek3pGvJ
KcuxNYPSJPfDgg9T/AIWzia762vpZ5vZA4/RZ2eG21/ZdtswRmyq4jKL0TygoAsfqFcCnd+HpJPe
fQLm/hVPbxuC/nfp8mVOsBlTfnQSVn9VfVBeJQlZ5CZv8pW76sP7ELtj2LjQDq+1m5XHbAL//Cyh
gU1asP3pwf1Woj5/mZ1Tw85norOGMV0eQYt6ohKU1S4T5fd+cS8cwYxDR9CTCKnr/Fh2YEY8dat5
VPDtAmWM82Zu2QwzDhXMF10SDPnRzQTrbxcOYNwW+AIV77mTLdOK07VsiBmNgrw1LN2Oq1sq5/Eu
qeW05/0s7mLIe+81r1YeBbbZGDYPMa66zXiYHykh1Y3sc7Iflma4TtxuTWLFNpPT0O8M38lnt2Cu
UxyFf0quoud1mw8DmpoH70/YNGsID9tMTl7t3TCULsGUDkt5FHlGB7hfuMdtTfzyriagLzq/+RYX
aQaletEZmWgMVVE6ODcz77+0VKSXvKK55xpmThlN89hpgvtkrpuu3iR5DxLD1ikXd81Z2f6/YeZy
8OI+cTrcUeie8zZl1yAwhTRBu8ZzYfHyZlAK2dgYwq6LfGQe0PS9+JTl6g6Y6GtVxt8ZVKE2novM
xkW7YQakBXMSd6pb+UjLTmyzNkmeAKBbeyJYDpQZiE4QtGDjVMojgMLdNeimsnvau9+EW/88//dt
AxgXeuUsy+gMkzy6JP1Wy8WBMhDCKuDo6Erl7MNYGuR8hnXTQeRlXDF5zGb3qulBXiXq7iYnX0cW
3Dfg8Nqcn4ltHMPEu1FWYV0peURH5vRDz63Y5kU5bMtppt+QGhj3RZte1A6FSRmGLoibqBIdFccG
6Yxh4+Wu85YVuXM4Pxfbrhj3eUvnwANkWx6ZM0L6YALXIUHLcwh9nPMD2BbLMHMy994Ussb7AXAM
qDW8+r7J0LtUuqC1CZOveszXUCUfQ1yxVIa56yCnpAf8L9IeuqtJ36jiUJTSmw+jSsIN5G+DXw2g
J4CoAV9dbHI9OGhuvQybjPHN697x+ypekv5xpqLfj93gPbn+UrycX8iPd4qaTR2K+7lMEkcel5Ns
XVB22cbBO2LT++6aAJBtiJObe3epQG2mKYMm7h95D/aH2SdPJAmS60qIi/TNODVbO+TSNm3D8+qo
VJd+Vi5IwhmQ4udX6GN3T0PD/lkZOl0JItZHOoMRCPDTfnS9ZqNcDurUy4Y4rdy7FQqynKRVKuSx
R4PuW5qD08gBk8VKfejv0+yfwimWxzD2WNTLWAaa/KCQgVY7dByFS7sJB7GIeSMmwdSxSzPVeluw
FFSKbur0RNqXSz8BquLE0JweeKPjMbjRKtXFeA9NXub/kWHDgGAFrKRJv2UUWi2fdY1a3efAaag+
hHk7Po05VCzARe7kiX81ILgrlyucYxAKoIpEvKLYlcMyao2kVwU+443ycadXz2XVgZ77FyiwNEtX
fIZtIw2nJOfWmcY0lMe5g1arz9t5L3vv+fwWnk7DR2tsOKTMGXw+pEsVKQEyKpqjALqdESdsypqA
2LoNVwVubeZk+KMYzJJdiHpiNHv8K4KRYJPoAf1Dek2X/WPfSk1GuBk0mVTlbfk9SeQMUgDpHEa3
qCFvMi8hEN68/VWrPrkk1cqp2SPD5jpMapKrSA/+25z6r/GAltRt5zUPTkcA9z6/P5bNN9tflA82
vpnrIpJU5Puxnvlmqr21Grvt66elfGfAZAnAHNvLMhpn+P4iVNOr08zq5fx/t2yIMDwQKYnHez6q
iFUQEpCk/Rmj9fonuHHZ/mSxu6Bm9Nf5sWwzMVwRH+jsdOEijwl4gwMo/A5y/sIz9AytxJuW42u2
wlB4mjB2vTxiAqoaxEMgG5+YXMJ59UjZhjAMPcs7N8u9Krz/q+QOVfdHkaXVzglWg2bbCIa1s1JQ
wMOIPPrB3B8C9C5eAxkPeQKVBrvLNsIw8z5Ax24IPMh9kcTXdMCDteRhs/Jx24kyYgqQEbhItCR1
RGdQhhXafyYgo5s2cQFY0MLzebv0Y9pdZntmF4ouKChyeUseuE9i8kw7cKjvheMMan9+rSzO1wSU
z7Iuedf0dZQ57hMN/VJtAKeJNxWy3uXgXyj3TU1EeZIhserEnrhXabt8QjEQGoYBiYeVl4blVJk0
jVkHwqyCFiqieNHvx4bfFyRHckey1/PrZDHu4DTwOzfFXbS+og2hiBLiVGIz9pzqXa7jtRyb7fun
3999n+pmiccpKyLdF9mnWYNMY5s3LSBT5/+/bYEMw44HiJzVLKwi3pHyho/g95QtHi0lXOL5EWwz
MA27TlO3I2kIwTMnu0MvsPPdqwZv5a6zfd2w6TYpHNl4pwgk8GKQ0HZd3G2oP40rdmD7vmHWSmXE
H9AUFAkW4vmoQbvQbOdJXlSMA8TCyP0HJW3RruTKozfrX5x44UY45UqUarFhk5ExLpMZElVaRW09
6evEd26EM6m9u3iPXKRX57fXcoBMTL1gTjECQlZFehTyS58uxWfGAIAfBvH7/AiWLTCB9WzgsyrS
pEKdR4s9y8v6cRgLvfL/P84MURNZL/oamVm3ZA+Zn2bOhiadCG/x21KhUa1InfbgukVT7Lk/NuN3
6nUFWcMo2vbnNOF3ts3CUbCkntQxkUg4dzQ8qHQadh2geVuoGpPLwoN/4Pdt28hhydkDCWn5nTT8
Ruil/t1AyuOy28gkbYy5CucmJGnEkF0JQWDTTtO9x2R8ER0brMSw8l6GXeb5A0MfytizPYjmQ7FV
olkrMdkOsWHlc8IBOekCdcwcvKdR2J+3YBB3bpY4WxMLsWy22X+XFYkTL4tOoxbCdHs9jAncFGkf
wKP/qUKzyOEiYzEb8Voxxj1RXholvK1uteeT27BCZHv+65Z1MvvwZp1nTjVy74GVgfckAH8/CIKK
+6Yqq1/nh7DEUaa2cetCkFZNgzqOoBd60gHVN2Ss9bWKW/XqkOKr3zCycm4ttu+fpvnOAAVFz6fI
h/CeCnV3Cgp1re76WTvbBO/vzeT0X4ACVRdujWHuYz4VcaXcLNJ5oOZrjdzk+CMP47BYQVWf7owP
Hsxm2whNKl+2EOuJihBskdlnFfj3qqmGaxDTfG+KGQhv/z7gq0fa4phN5WPGiq7p/IRFUnT59d/w
UBTLGkOczWAMm5+XvJBBSNRRBbVbbQC/f3NHvVyFrqD3lPUrl6TtSBumz3U8gdY/ro6tD1rDfZ0m
zd6RcopiXYm1lm7LIGarSOvQHscq96NWKtluWdq6EJKb0Ae990qHyevztmPZELNnpAiCWKFrzgeU
Lm13uqzdq3xZvN35r1ss02wXoaGWWKxZRcDyVLd9JoZPXNfRiGrB90y47YO7ZGucO5bNN3tGEh54
Os6H9JZkfNyLJqwfWqdZPtEpzk9dHeLl/JxsK2Z4gAQydQCptCpCwbES+4RwSP5y1cXJyqJZbNLs
EUkkvGXah24UO8GBDdBJkIJc8ap5UHl1JSjcjI8fcihkXzYjI6DX7qCr1l+8SC0MaXUmkOz+vACz
0l14yIx4fnZ1kU3AW0VinsgR1yQYJ0MRznTFKdtsxbD7pBDgh2e+H6EBRo47tcwQf5m7UE97yIfO
a8hj2zCG3VNZggkvzusoJk63nd1SH8TAnr0eKO3zO2E5w2aXSOFDClEVsJcZjc23vCpQ5hqC6UtM
oHUAYY41skvbOKfb7d0tpqA3NtVNWf8/RqLn6jsYBJfrCqyRm7Eovl82m5NXeDeKKJ3Gp6UAGF8U
xS+Zw8GMEFf502cN3eb9GozBYi//9I7kwbhUJXUjmfBXyN8iyAgfCliHLFGyI94dOmKey0CtXJmW
U2BySHK3XNLaD5Gtjyd/mzOCNuoi+A2GvT/nl83iYExRZVVMwLkywEVb2of3HDRiX1JfO2t5INv/
N6xd9pB6hOxQfWyzNHmgGZtuqrqRTxm8zopDsQ1h2HvrO3Gj5oJHs9MWr3xI+JV0oPG+maqc35xf
JdsRNmwexCD9PKdTdUxmzr+FOWFfVQP2RD4W408PLnTlsWc7XYbRx80JrA3Crki5yWsG1CMYAjcz
HNoha9LfpzBJVOKhiwFoOT8xy/ab0D6dQXLD85Fnpr4fljsKtLi8BTmDvKzqTE103xiolqATtTpy
ZEHmO+hy1flWZ74svl02A8PugRyaax2WPOJzWG7jxPHRscnXCpm29TkdiHdeRbqhatAAkN22Pq7c
bIJccJkB5HX+v1uOlYntI1KJPiGyPqpspI+ZIPKppJyACXhuNtVUfT4/zF8kzAeBtwnp4xVYdlC+
ro8krH5l8fhpnOTNWKAR6tRQTfT8YywL9PEpcqUBBhFhCoaZ1TYp2ywNHwAhsKQfF7yYZjLNhyyr
77mvh1skNg7BxQVhargBEOegSpvW2e3Mq+9x395A2+MiGn1OTZSfL4IlU5DaOOYe+zP0WQdqntXC
gu2IGTbP2sqZ80qoqE/aAFKdcobxuVPFfp/ffcv3TWRfO0gPTHToIBvRA3qAqOJ8Fbj98bKPG3f7
DPXYsmGijFhK4qesWeTDJPjXyz5umDYIdWeuuFMf/yJjQJNUbTwm1nDBlnvD7CzhUL5tJ51WR915
uC2ctPI2cTpCLiyjoVqxcJvpmW0l4BBNWCBkEY1uU3F/z2uUQu7REtcE1+CEAMMYumWI3+abtpVN
HWygpuDEe2Dl2vw+adqKPA9lmjpfRtBDrQX9pwX8wB+YfSioWgO26NTVUXhF7F1xXfnNoY3rrt1N
PQ3vnV6DhJBwRGnnd9KCqAGN3n/9aAKVCClL+ADo0S4bkgb8mwNN8RL0WGzee6I//k2iaNblV5JX
/D7u2jXyFttGG54hjdGISJK0PgbgPb4q54AdqiLeQDx9JZC2WZgRHejSn9xJUnUUKQXJPfAMX0kt
3TW4nu3/Gw7CX/ymQnquOoLgq35UQ1V+V2iG0g2odM5vj8VDm4BAWvnd7Hu9jMAiSvfULZ+lXuZ9
0cGDTkW+9mg+OYUPjp2JDIQ4mEA0m+ojX/ziVp3omqkboDTvtMc+Y/2+lfE2rdbYdCyn3GxVYXoo
QkiN1hHML9jxElAuWWixJQOgSEsdXlc9OLrOr6DlCPyDGNToJwh8JdEWUzkHiizEryVxUXC77POn
o/EuDEn52CsgwNXR8wMPsjqz88DQVrRyfi0HzEQGQtMUcc4kqmM8ep23BUdlyD8vgLdAlRTdamt2
aFsjwwfESI6ySvQ06seTumwCYCj6KvnKJGxfN6yc+bQoCwUB5DFHpDZiKs5dEHpSrjwzbN83jLwA
Ej4pgZE/jiL8rV2VA3lYPJ/fXpv9GRZOp0bTZfLcqMcz/xY0dW3/jNObercxc0UbLRko2c4P9fE0
XBP8x8qs9XUMAtg+KKY7cqpObut46NaAzB9PxTVpnUk++WXqEmA9Gu7fxV1fwBwyb6i/TyWN28+T
AlrqIqtwTQwgL9HTVU15DccYx08AaFYRoud+5UD97ZL+111B6ua/RtePRVZV0Ju4lwXtnqSDvPs1
dGpC7ylF5z/701d88perSbZz/60fE+7515Sy9ifHCjjhtu/kXP6J42Basq3QYcFeaOjipuV5ms57
x6Gj+sxRkJqqfa+HuHexH3OmvsipH+uvnpugSXeTLV7d3FLwXgYrE7MdAcOZgKOnYXOPjKX2Rrpv
azeJXCKTlY4Y29dPv79zVVkBIsuy024EBJN3BYKmkh/xGl/clYjz4yeyGxpeZAzmYoBwR3jfukDd
jQwZyzFMnwSUqDZagdK5WMT1qS24I2vKPLYpGa6lRdYi5U6ujyrU+inWrf8wg8dwd94iP/a+rqn0
msRt4bHYp9EsvJw9ch6PyTXkW1wP8uGVXtkW2yiGi1mcscUrPAkiZJOcQ+KOZI+DOdwkeTmuuBbL
ECasD2IqAqAcXj8MHM/koUrf5AiCW4S1a2XQj29010T0kRCgXyZnpHr83NuIpSfHVsTJgbKxv4l9
p77tAigcn98Xy66b3NZ+SkA6SxAkuxMq0ddQQwz4l7zV9bS/bADDvxCfJAUoNmtQDKOTYVPILv3q
KKmrlQlYLEWc9umdJUI+oR3B0gb3GPNuWwzsLiPBsGecddc0U7hn6rt6hg710tGLRDYBjTot5rsx
0WccV+4UuBG4oJUAiWE1/Ty/WrbTZdi970kQInp4QWhwlnwXjpi2FVVqs+jR+31+CNuOm3Zeovmi
rRAHUeKK/I/yBO8/a5Barl0ptgGMGCKu6hyUFQlFX8FMY7TOt7gZHJnmK7VC2/cNIwdXpDd0U1Uf
EcsPdBe4gS+/OF58YQHPNWF9PC4A9lLD8v/Rw5wKfhjL1YqqZYtNTB/P/4+0d+2tFGeihX8REgZj
4Cv7lqSTdNKXZGe+oOmbAYPNxWDg159F632lPJ6wOdpnpJFGGQlvX6pcrlq1lpFhVQeIQ5Ux2X4E
dXISizlrDyBa5htBw8pTlNiIPtH4oJIRbfcAHWEXws4oe+QeLkLh+/0JQnRyT9N2TCBTqp4nQl7l
tKkbvmKRNtpvZpV2NRQpzqYh4lsq4+phSfLidnmS4HRKTBrEO0jZgE/bSPQ1XXWsbQigEVUKDirF
XpRGte8gaE7EoR3b6HT5+yshn83X3RexFzKTh5Bn9F+5cf+o2KfHSqr7EEnTjQzC2tmwzB8c/bGr
c3hj8AfzHZoy4p2n4/qu5nRrHh+zzTFiM+9y1+1GkTXTi3AhNt1UbJ8Sz0ATDAdA5CFJJs/7bVz/
zocWpS7xlJQpGKsur+KK7doMvTnAxBAX7JAh4aEMdrlfEueQNShlXzmA5RzACjLHENWAA40AqExw
+Au4CLfaappbMywbKghlXxR7DE63P/XuvlyaFqsYbRexE3yCLNScDK6avhqSvi20nf8Xqd+Vs2Hj
CD3TDMOAZpLzNDnVZ1cNqkjqPqIhWAGb7Mqw2QYS4ulH+rhAEr0XHfpxWcNvi7geNwp9K9tvgwgr
1Vc1BNW7B9BxUXAmV9BeSyADHGzYz8e5F2LDCBvGgRmUffegUKxMRFk/ceKm+76Qbwrct0czB2Zf
91sv2rXpLH9/Fwe4ntukusJhi2UjP7dRVv8sgFc5XLaVtclYzgCIy65we697WBg7Kc2zG+P156UC
u2hQTB0Un8d6K420drq8/51KHmVOqihupSlS7ue+A7orqiv3U+V3W62Na6tlxQXFKH1Ef4ASeUFN
ymR2+1sIuM9/Lq/W2tctw9fI4PGF4fjsOmCP6/rUufHJtPXbV7y/jRtExkUJ9NZ0D2CLKHbAi/xa
ODm5p88x3yyUreyBjRqcRDcDbjeAaUgGag/sW514BTLojkArzFWr9B/oYArxBKeA/83rrj/2JRpY
F1d13cetUL8ZmlZQ7VWPvZ//ohO6YJp+C6G9Ygw2SBCP+QYqw+F034UaKjkt6264qX4qzlEuKYGh
jeXo3QxLaHF5MmsDWrbt0Qgj1ROSkSb6Mg+iSboGXbHRFGe7GkS2aCUa9sG89fpeG84y9h4wywx3
tTozL/81qS5R4Ktn+DweT3epU+3bcQvJvfK+tAGDFZjYmjAm1eMSlaUxENbgwVjAHX3mvW5DoFbC
QJtrmkwlq0IfzpFChBTMnQLhmKKJE0dvTQ0mQ+PF0dEDA5zHoy0o6YoTCCwnoJw4l6nW7cNfd9kb
vNBR1jxePhEr62bDB4Hl0LVXyu4B3TFxko8gYpy68Jjy2iREy32xydK2chhsBOGilNhUyGTcTy1Q
Uao0z02X/XJV+TMd9VeJk1HSrdaZtbGW2b67wxqt2iEP4BGKWd0H6Wh2bRW9UOadFC0+m1mjWItK
+XVLaHkI10cqvAH590NVp/0BUmW/uwD8dm7fNDc6dlG2uk5XnRGbfbrv23HKqwqezl043MJququH
bks2dm3VLO+QiiHs0K063Te0D3AWQIuzpB4Wg1Wpz0AESiHptsVuuHKsqeUc8imqFz4y3D7LxdD0
cm+afovfde3j1s2vCi0B+AApxyS89IR+3iHJMpR3Lu/4srMfpJepdemDJg2k4ilDXJGHzYEw3uw0
qAbgznRXJVVhyMt1A9mmT1uHm9h0D24XxTuIuB3//1s6d4svl8dYuaBtLCFYESLRNctSSVDCMSGH
PYsdmdSezvfXDbEcuHfmmJLUtHpw2odK1azc8dYsOX/0/DcTnzfa8f7Woz/YFJt6emobstDKtg8Q
CvT6o6syWd1VZiZ4540duCa+o6G+QN2a5Q74zxPecVr8dBvu6hfQJKdNundBoNMeKjWFzq5IR2T1
r5u/5SGYI4Ipo6Z6NJOuDw3IJrgv68O1rBPExhoC0YySjRMDaY6HKBpbwf71W46B+X7596+c9/8g
DV0I0GAF5dnJfBd6YenPPnPdb8OM1/VY1/3GQ2rF//iWR0hd0RkNBoKzGw3nEfnbXTyPIt+JmqX1
canZgXgs6nZlVs/18fLUVhyFzSQIdiNsuUCEDXmV7i6a0nROEJI1W7mBtae1TSUooEQvHYEHwgLg
gqT4OSvYJxCNeQ+9MRNSx3hrh1PwBbJy400IYqqNUG9tYpbrEHHZOL0eqscIuZeEEgSY4GfYMLaV
j9vYQ8NKHpe1L8+oF8bPmqaRkwR+jszfVbtiQw+DpuY684U8D6UM9rnI1E0koFJ8+esrQZxNK9g6
VLgSjKFnLlW/c+qZI2UY/VruuSVNlLXx7m+IoKh7ZQxn810zTry49Vt5hppcvvMMwFZlCFz4dRNa
XPs7/9poLyjmisf3URj/gkToH2iHTj9T8EvuqZzLUxGh02jqZv6QwVFsWOvaGVj+/m5QtN4Go6uZ
OA952v6jwlbrRGWBf3N5TivX0n8IsOPIUOC1s0eTld+WaFEBQ3vvcC/YcMprv98KEaKyldGQ5jhj
HRpMwJRPfgDbstWRtfbzrRDBgy4tSZ0+e0RN9Tv4GOqDqgt9CxHB6HzdAlkGHhqmo1SBgcrxiZ+/
NhR9fz8mt+Pjfdp3KX26ahgbgzjlRkow9uBhNYguARCs7ZF5h4ojkaL+c3mMla2wCQarMHWizO3F
efZTcWcikt6y2UW7/nWft14Dla54FIYS94pwaQxWXZmX3xk0Eq5jWSU2HrFyuqok0GJ7BEAjOlQk
Tw8xXtOXf/2Kt7JhiJ0MUoUKQ3O3ZMx4nj4YxuMjRab2hOT9k0avyW75X7K5NmNvgwwBWjexysPq
jFaMIsmdukyAZUE6mJVbIfSKffwHVRhMKeTt4T26Rd+eOEX7G6nlYMfQO3zlqbIMPFQUNxQiv/PQ
moB/j9wBXJy7qgx4+Hx5a9YmYRl5F5Vi1CCcO6fLg8nr2wdELdUDenKuojZn5G9U8c7JqgpiorUm
4oycdbfPZ6XSHfrIih9RmHXnRfBKXhcv2EBCAYY2pcexOoOCw98ZMmPneR2xjTTaylLZAEJwFoaQ
CWXl2R2biCcTR2tXHZbOrlVO9fvydqy4ERs1GDIOBUk5LWw4/AvgqPPJh+VvXBfs4zefDRPMG93r
DNxiZ6HZFyHQ+jihInwrcTPVoa82vO3aFJble7/fzdgzXoEbbSyGX4KmSbjZSrC2A8uQ7z5dIxrk
pQHv6cjAggNYr7p10wmIXsQFV54hK4CH5C3TXZjBb9QEhKRN0LFhJ6Zqi31qbQqWRbtClWKmYQks
ZdAdAq/13+oZHTZj3ciNW3VtAyyTpqLKKgjm4JxW4/dWDMGuxzPxdPmArpUpbXbAfAZ9sWw5KoVw
2BGDiCfAzYme2+Y0sso7zMsbgdL90EPLRQc4X1l15SvctfGDM5U+ISiTngc/0PuMpCF6k7oqlAnw
WNVV6+faIEIPN3ktdSrOIjTNV5GhJXwnRbbJzB59aIauDRx05hZch61UZ9I5P7uFI2oRrlsyU8v7
UM25SDK/vg5eC+zs/9oM2CIiWWRueTaU+PvZ9IYlUFBsEyC76w3P+PGJc2PL5DsC1Bs05QFd8ZEY
TTxPl69hXatpf/nQfWw0rs0nqFzahz5Ty9Oj1Uj4q7a+UVFAbiAGYbaeuWuDWJY/hUZ2c0WzR7eH
fn3qgUUvdV2ol1O5Raq8NoRl/CpyZ3QEwwF7A7rFyiC815pOJzJvqgSv7YRl+0VesNxHNfdcIhNx
kniUd3m3hRVc+7gVrnPmUKp75FDyXr5FJjSfYwEFvst7vPJxG7+nwOQU+76EY3SKG0hvq33QhP3h
8sdXFv4/0D0RVkXq46ERjMhQCK/cF7U4FCCJ3DihH0e4rg3Xq6I+Qp4ZXRKLFDDNIRW4JJbUmL6k
urmdgv5m0T+FW542HgQf3+WuTdFXBQC+IKOKW1ZGv83ciqSuXb5HowuUnIJ2wxWupH5cG8WXEiEE
OE1geQgZ+hGAykhJmuTAML00XN3PArEDaiCA9Lb3oRb8eN2GLafk3U2vsF+kwyDnTjfDzhTEfSnd
ooh2A0UL/8Yaflw4ciPL4qua6bwp/ercAWv31xz9cujuiB81SZvRp6YYi5vr5mNZPncmP9f497GL
wbDdjaHZm7hmPwrBvSuxZW5kGb9i8f9nn0uTQKiLL+NSJUpnp3xw4q76N3BCIBbV4CRZk7kvJu6u
khJj0HX83+0KnKwkA/Kr55CSFB2kfcTaPR6R9Mvl5VtxDjbyz9VOAAMGG70ocnU7o836jQZ+8O/l
r68Yr4386xw+K8ORTFvq402dQWkw+qVbMwHFnf8sup9TLn6VTb7Vz702G+sxb3ofeAgH8UoFovsw
qQWr0yPoNp1x42CvDWDd+QpAOwpumOoc6Xa8hxQByrpZo8N6f3nB1r6/uNl31umrAaVJimxE7Tbs
FPC8uQm9ciMpt2KVNqAP4h8qYHONYk46khO6NjpyANjFB2VW14VJVXX5Pm42EZkr0VhoOYG49moR
paNE9rz85S1Iz3ya09MAE3KnVyjKNdAjYFsX0drkLD9AfcIkpNbEI0e51ekB7Js88U8l0fKojp4x
hKQPIx6ybr1DzYxounEBruyYTX6kui4ue2Xi2zQbzZcIqPh70ugfVx0HG7gwCbBgmtiPbysysmch
PP/POKAUcPnra0tmeTXhNlnTs6YEp2oQD7eTqJ0jDUeBJMKkyD0YvZ59ENFdt1Ch5cnknKMRFSXQ
s6zIcI5mUfnJpOLyqie4a6MU8z5uoQnqiMdpptMbgKSQO2F5VsW7ms/dIwl1pzdmsnZ328DEKqS5
jv2QP3QK15uJ0Ti+cKFPURMkqhj/nea+3OeD/ES0+EIAnbq8XytHzUYqmi4r+rYJkLMqw6A58LmP
y5vGkU347fIAKxZrgxUF2HRch7j8wQVq8GDmb8usPNb8MBpSRNXQ3BJ5HT2nawMXS86g+l3J6uwV
EJ+qGo89DemV/QouW5bwnR+dUCAYIDFentt2qt+aKHTpyXXdottfXqnFH/+3nuza3IbRIKtp8DXE
MCZkWWVYPqEX1b3FsdyKe1cPmeXQXAd07W2cyXMFprBdhlaPQo5/kPKrjrmM84cSWoNdafZxmo//
hnjnXp7ZShrCtTkPST9RFvQerriG/GmB+aPBt3Tpi+Qt0GAAtIjdgs4iobqrCvGrNpD1ujz02vm2
PERepzjRAS/PGbgzDukYZk+AtKvT5a+vxPU2oDEizKSxU4CZH/l+6OHwEvRRTXMC3+JLndX9Rny9
Mgkb0pjKFKQyZHmvVHGN9sClwtaX1yViXRvNmGZp4yDoqM6slwJ59zg8KUPYxm9fsX+bAxGEBYIi
wkHYnqUPf7NPS7xWZfwXFDqSnpVVUgaZv7HdayfcRjhCDVzOrSrlWWIEpdVPE2VtkgIBMQxdfQAu
Z+/w8fs8Om/Gd68LSQPLM8g8lwV4xKDNwoP7RqhPha+c13Csy/3sZjetas0x06AjpjFxNy6MD4+e
z9zFi7zzRvUkQMTnN96bmdhtRvMvPWFPZePtzKA3WoQ+vMsxhDWtuNZhFqVCgumvuq+UeUQ69NNM
44fcNA8A1mzcsh+ebgxjxXTNFLNZ18780ilPfQLRWHQqdL7VxLw2Ccvl1XVqKi7RxIwn/THio3so
mvF5EZ7MUsDk8kA/X/YFH7pvTMOKfNK2HcCISOcXCNsUCfR6yCkd+nnnGMmeLg+xtlKWM1OVMKDD
0fMLzYf5CbQXzm3t+P2vy1//eAKBna6NA0fUqFrOL23AYxzcLj30xdAc+8nbSg1+PIHATtY2MWjX
p2nCVg9ovPdYmR+rIDDXeGM/sFO1UBGBkHjpzi8QQ/vStACX9RQsRcb88udqA3u5tkiLOb43O0j5
EFn380sac3KQKTMQEw/1Isp7VV8kpmFZdjT2wIooR72MU6AfirxBttmIjfh8bQeWv7/7/aYyw+QA
B4m22M4kivbPOW9vLx+gj00tsNutkV0k1DV59Ka1/CIYUqWe94+JF2jc/Ac0ThtuaW0LLIsGR28Y
Ob2I3sC3/5nE0+cwMM9zt8kA/bFnDewm6wZvvYj7TvgWDuywqKDXgPBGWp5Qwdo4qWsrZRky1dlA
s9zlL7Ovv4Ldtga/cTnkh7l3Et7PG6OsTMRO0vaLLBnItPgLBa1assykC4ZnNEF/lkO8cZ5WZmLn
anmlGmCEMYY/0T/LEPAbaBQPbhe5+G1535Vja2dsQ1K5UYPr/DQmoTr48nj5xH4YnPiBnZcFAIB1
PA78NxPmQGl/86B3vxxYhd0e5m91pK5hBMFAlk03XR4UgWD+W2rYHhIFT9vmsLbLlkVHAY2Y7DEH
cLDvpUGjS9cl3hjsfQxzeZnWhrBuaBBLMjT/xd7bLCCWmT9PQZsQvIKJf748wIpJR5ZJj6Eqcz8t
0+9sjG9rRBYkmu6QzbnOMdmpVuEAuIRV8v4uEX7/IgsfDOyhgCZ5ybZQfmtn1DLqvjSFkIb7b7nw
Pk8KiGYnQOx5eYU+zHqCuWf5+zu/7bl+XYGRaHwr8KiNUY8CJf0Jj6rbAjrXWfzUaLmr2vAauCVG
W+zl3WimLsYha2j15tVDRu886Wv5tYgLskUivXKi7MZq6aghi+OsfXNknXv5rvCKcT5VDW3rAklv
YhRIDno3LX5ft3zL73g3IfD78a5spvbNxOmuhF9vHWjdV1My5sMeSLDD0OPvm0dhxa/YbdSsqNsA
4gT1WwxHsuyUwElT04hW7eEoEXsWcXRzeWZrQ1nmz0nPwDkS1W8Ks1lmh/MtzbCPR3EcSbUjnO0v
j7Ti6u3cK1QUzaI8Wr8ZZp4nLzyC5+Togwm0oj+y3NtdN4rlCjp3EWBu3PoNubXbFqd6rvMjraOH
ULug49qqyK0tmxWtx0D7Fg3Uxd4gQ5MsQ01YKzGkOx23t2XeH1Pn2nWz/IJC+7wBHlu9xbPaZ/y7
V7a3gNUh9fKzmLKNY7DiH+xUJVDdrk7jUr2l4C03njqlE02GUu11apJlPhF8RoH5Xd6lleWzs5Wm
GSkJ2kq9dRqUCL7cI9m2M7Ahd2GG/n+JlewMZR8NXkgQMb1I17vhgJAsVDRtNuzR6nfonKuqJH5g
5ylLFC5o6fnxGRR9+t8sR50HHEFUNhsrtuLx7Nxkh5RtB23Q4k3gmu5cescd+aTJ8BhXW/H3yi1q
Jyh7Ezp5PpDsLfXaPIkydeq8+AVacBtT+AvH/E+GEmvk/68XdfHZnDidc/boDHRPMngcJGE7DRhD
r/at9PjY7Px5VuwLXEUtP1WeLGL0Jnqkd+KEqSZoyhuIA/blQ+F0qTnTbKr07ajYsFWuWzEEG8ad
eoBr+bnHXyVK4Wjt9/5aQszLQ1+3M/hrzNGXP7N+q6tsZV9tLtlq1ozxTpZHRWKwdIIBrw+KQ4qu
tYHHw3W3v00qO6VxRVDi5K/AKN80VO4ZvWtquc86noAz/VvhIq1ONp4NK3GMLSBfiTjjTBfON8Zd
OBBplKn2ZT24VzpEG+EdUa8FC3PsvDQC1Vu49CXsnmZ98Ize9V50vOyjVuZhK/nIuPc7J5TemcU1
rZGFIwFuknkkW3pdKxeindVWcdsUJAtcEFLmKeRxqTNOpk3oOBZgMwtaJpPK93QT78aQV81GBmJt
WtZ1gtwDr9spHs+i5H5wTwtGqm+DO8/ddcGfndRuAkA1ZTbUZy+r1b89rvZ/+DDS71ftip3LZkOL
dvky6M6qliXfz1lDulOvi2CLmmVlV+x0tkFaLIwhvX52oMU9E7IjjB5SONmg8j5JNmycrhVna+e1
Z+pnc9gO7dlPZd7/6xlQED1HfuSKf/QIZPDXy8u1Nptl+HeBqxfxNAabMQQRfPVpCSCQa96BpenT
EkFs98aueE07g11l0VDNUA46Lya53OeLWebd8FgBO526BM364ggW+41oZSV8sAvcQpJwYhFIZL1U
/6j88LjEx11DDwuJEuffqTdtcNmtWItd7Y5B/pGmxs/PcdnF3zpTZd8Um9WXy7uz4vzt7vya85nB
z2RnB+u2F2M9H+uY3HiCzvturreKWGtnzTL5BvCGfKpEdpY962ZQKKBN925AF4gA7Z/Ogg0sx8ow
dmv+yMlMXdJGryKMH/qiPGZh+Gay5vbyYq1sxX/68ZWLnGPWRK9F543dG+60Mks0OOCcp8sDrOyG
LerTK6g49V4evk5198BDVHhifjPONCnYVmPqysG1tXzCWYF4rJbslbBMHcFX6SZpAzYuisjaw9W1
1z3Szk1dbQkVrS2aZf+QE5hZ76TB6zBo85ilVf9asnGT6Glty5dh37kXFRWUDi0YK0LemfZEOzck
n2IydPMhY6PYontcm4UVOHIPulCuWuibxfjsdY1ZyqRmIzha23brxQji8zlQBWSbOWK7ZSNU258H
Gt61abyRcl4bwnot9t7oxNQV+jWtcueVeIqn/nFUxRSAqQrPINc8idh1tpZrZVfs9jTwaUee6KLs
AABvlhgjf6IhCzKU+I/LlrLi7sly27zbdlLK3gUlrfNSlPJTZsiuxG8Xeb/rRX8gVXVK5UNT6esC
CrtbrVQlL2roNR7xQOzVkSsu5WEIzBhvXJJr22P5R9V5AaODWxxEO0RPaerJXZrm5K7RojpySf0/
l5dtZZz/MBew2AO5HITORFd+6xoFxl1P3aVj8zCP6J+4PMiKrfiL63m3N15eFtzLTAawAl5xDbqX
dtsbv/Zxa+MZ5H0hGMKKQzRM3/MeuYLS01upm7XlWf7+7pePZGqadoSVA5e77xAsuJR/Xkoabuy/
Xbc4ljv0IS/vqyAvX3Hhsn8Lk2evelGg23Ala8uz/P3dDHA5OXM09eI17NG7fpQleGNB3OfzrZt8
bYksR9g7pI7zrhCvSvPXZsx+scI9+TO98zczQSvOwyYYAKOWKqjPilcBytgHOoPAby9kQKdkyEmz
xXC3NhHLIw6oDutpZOUxV9mzl7lP0AY6CDLeRQPfcuxru2GZdTWPkqBxpDzWwjcJOl1NMvtusbHX
K+tkUwqMEBGghUzL48jb4EeAgL4/GGLoNwpZ3i21hJUp2LwC6I0uWIUc6XFG8WpHVD6eZjMOz5et
YeVxYPMKgLNgUlAcL4+ph3enBGjwlEkK6euR5/tQdhMSpia4zi/ZjAJhwyU4HlR5nNriawCnelCk
o6fLM1lbJ8uuXSh3N0FQY50K+jmbarYbJfAy133csmrdNzxXo8BOm8a77SfcQQz0jNedI7tdWgZ9
MwYTouUmnMcdGWh1dEHTfZoCvsVhuGJsdns0uhpZ7U9heeRZG94CoeWfulK7N+i7qSECVF9p1HaP
dCwitB46kUCyeO79OxLOTnRDg57tOE2ztw6CovTH5T1Zm5L3v56W1INvIFZWHrs+Mv8M6H14lHFg
nF1Uzt7zzJ14SxV+xUj+YhLf+fQwL+d+9rri2LameGi96kvOykPa0Ozk1KAGD8Ot3umPwWd+8Pfv
74ZCJaZV8VCFLx5e0AXyrgSOhAMBFszOCb7s1JP+2AzmZoi2oOIrs7O7qNuqrCglbXEM5+LG5fyI
SzhLWNp9RsR9motwK/m7NpAVltSMD97U1MUC5vha9nrcTaGf7XxwjjGQaB5TzbZgqmtDLX9/t4xB
7zDt+BzHUPS/ceWLBBJHn9IwvQHjEEnCTH+7fAjXBloO57uB2GiIP2ohjuAe/gq16d8Fcc7d4J38
CSq9flv8uTzOyqvRxuo56EBTMVLhQMLPIpH+/GKG8rYOhptIDd/RYfCs8+B4eawVT2qD9tLWlGHb
huKo/ThdeL2LojuUpSeHw3UDWCGMgvqfh81hL6AN3+lWvPUiv3I/LKdQgk9RckcVR5TmHtCrnyd9
XD3qyoeGmsiTIBcbmYK1RbKil3zQhTtGDmpJRlBnB3rm4kGRwmyRt68dLCtyCd1G16ZzUR5V6WkO
OoEbejiocb6dIwHutvwqThyf2pi9ARdan48GA7V+/sb8YX7roiDealL7eJ2ojdeDHJYDGjWvOGrW
9SSJPHQiJFPej9lVp5XakD3Hl4jAYGhHxxTTnoFB6Ijr+dqfb9m3w9mQTlzDFnjmvvla+XeOO8st
svSPI0hqA/X6Itdpng0oKmjnMSh1twsydNl76RZKYm35l7+/80/O1LMwQ5HhqKP2RyC0/0/oZmgS
vGzIH3slasP1HF+4Ttdg7QNcHaPwHpFAe/Jc+bty+I3ugsMwqXkjBPvYIGhsWbYXOIZNflYcIze9
HzMk/oZsfvHzGrwyxE3MlYEk8NT/u2RergmWLC+OWRb2+0r485FpvcWrt7Yhll3HAYtml8CRz30l
05s5485jpQcgQS9vyXIw/1tgpTZiD6IrOZ0r+KVJZOGRl+wmcOVNG4l6P2uxkcxa2QsbsqfBWhiE
QVEcWTUjRRLrIxzraaBIXPJ6PLtQXt84YWvTWX7Bu/Pb5EZ4UyCw6w75NM7hPwEdbio5HlGq3shZ
rw1hmbgBdlxQgYMForF7pJSSdHL4bqTxYZzCr5d3ZcXO/wPeIx76/1D7Ro9M2R7A7Q4qA7Aa3EPH
e4uJcG0alqVryIQraBYUx7iVYD3CNGJQ8Ez9XTDnV6Xfqd0/rWUkqp7jcu2AbTjIItIHms6vl5do
xTBsAF83eiQa3DQ7znkfflZxMd80+extod/WPm9ZdbZ0dfEJy1MLYOs7M/Cdu4mqX9tey6hTP49D
3+AICZnteN19B1/8AcooGxWola21kXsD9KWzHF0ox87xf+Q+ewFVm1cmNSEqaahptuSz18axAnSm
Z78PKaZBw+Ehk/PnytWYBjlrEGld3uUVz2GDjNhUhjwq8vzY6/lhQEcL2CTJA1Ath5RVMPAtMNPK
dtvoIj/wgtJHm/oxDwxADg4zt25ZhRteif59HH3gZm30YTBWXFcuyb8jHU2j2zCP5/yklfR+xwEJ
vqrK8b3vrM3ndq8GopwWCd8iH76QOG/Np3Zyc350ikL8wyT+2YGkpYu+lizI3bsej/X0n7CfsnSv
Kwf/yaEawxOqVM7QV8f9IwuBZuN9ONX7doYexX6YWB/tKkHHMPF0gIxN1jouP7VehLgXcCqGljKQ
yqGpiUmnPkbpEOY78B8GAsQ9gpBjQLiCJAPEKv29Bn3eL1TwozdvKkiVDGnbnWeKktSucf3xpowM
2n65N5W7SM31Y+kMpNyPcQ8egp07l267DySwQ8EQzToxUzQ5txxN99lXTwQU5QjeOSQpQUrvJ10Z
d8+zaKj64aUD5PtI4Sl65JOvf0qhcVF2E5rk9ipa8kVeCKzKjtXh5CXcbyvy2GQpWMWmoYqcL9ng
zcGnlhAx7GgRpSC+KYt++gR/Lj/PgQMW8txQRsdHFrYT7XdB6dTTLmLg8DvO9TiIkzPwJrpJddtS
vBndvORPYd3S8bc3tYI8d7PPg2aHPfd3hVv295Qz2u/j1u1B9gqYocnVHO+xBXH4HNTQ+93XeMnT
B79hPr0pwCEGSAHLIl28VbMjyCPQkOD3nSdADUAkpyLzCQX7bAQ4WkDctVUDh7gJCjlj4qNIhVXL
ogIY+TLM8/A0q1DeuSRVA00CUGWpP+hVNU6SxzkugIoUKngEdXAQ3kSSD9UpAtpKy6TwG+xy4AuC
eNOEWQzr6+p6dJLCrReNYI/XvlsdnXbK2GdnYNFLzD2GOCgsOr2bfM+ZULTMp5+GNNBYmZzuthh5
9zTzwDTwq2heS8Dco4vECR3xRSKMRl0zo212w2PQvhzR6t6C3xpofz//Nyv8gb1O2qTNHzmApvX3
XDau2o2lC7xrOOV+d6K+xnaGeJsOyTSZuTvxmnbDbQ411xcHCTT5RQbBTHaK1YaW+yF2uv6+AVKH
gcGE4gBp3/N+Mp+BHsstwh7LYzLJE/Ssqh9O3OT3NJqm8b6JB1okEN9EgUmJqEv3OOgI+hs5/VP7
xfRTMj8oPzVsbMwOGaiiv3WBYyxO5RxCPdkdvUwnVaNgfNCDBddHPPC83rV1FvXf/V5ApHWG0vGX
shrHbK/c0DuAMzT6KqE6Md7gdmX/Qok6eAwHPbg3ZHRCFyTaJvrOOzd4mac6SL8ZE5dzIsJaf9ZT
2OZ3KL2S/iA9SYYbv9Ep+WREFpF7jSBTnMcQ4LK9I8ZGPIC3MusPNGvV9A25fN0+OhkkGfeo4brn
tnZpd6gr6JonHrp83GdIuEx94nhD5J8Cd5Tg0SRQat1NEaVt0lEW50muyzD7RLO0fkAbcPfUpSr+
lYZFO+5wm7TTMSNVi1JUUX9JZ6ha7gRS8t85tKlAVNY5NDiEUqXtE5mCyBl3IdrI+y99DgVUkUzB
GLd1AmuUEI6OdRth9/8PZ9/WHKfOdP2HPqrEScAtM2PP2B7HduJ4sm+oHHZACCHEScCvfxfZN34U
M3zFTSo1SUno0FKre/VauWBxNjHI4rRVg88YnB4HidXY/rkBmcQza7LIvrXsloIyP+XTrwaT2cY5
ShzJPpNtRGOqHNSoKi8Zn2zbcdUepaWi2dOxsfKdqxGfiC0hoy9D3bXf+2jUqonBPeUPOPBSlu3A
oTjrALbub8xD2xz6tHSjGz8dmL+Hpt407TxbYu9kDYgvu7iOioL/wuFVFzvaEPBBU/Da+LHvVXwC
Z2GUuerYg8Gj/6Q9gCZ5DDE9Mh2ghksLDtY42dBPJO1U/zkssuAbLgLsO4Ba2fAwdKJJd3UkdfIE
8S3AOropE+WuVWKMDlEhkJRgAajFdzxoHA/xfJ8n960zOOktqrhIeQdUG/SxUSUG2C8ulebGop2f
jHHtdY1zA2oe0BtlBTRCIemEQLFgjmvd5oi/hjghJRhWPVeAsD5Ls6aNi4oVxImbKuwhLGBLH4GL
JMNZ6+XIFU67unf8RuCyyNrfMNimAYN5Qr9ZASXjwQFZ4ZcOt8kbvH5ZPEZeM5FnjXi7f9LDICtw
zCTQkapKj9anUUB0+ZxZtdPdpnba+QcEEDvrJnKgF/IS9JZq7yM15YCIhW754BfOmCBpXLjhMeUq
qJ69NlH2mzdrLThAkXhxEcqRxCWNBgc583QAuCjlAY6KTAbODfATrH3xUg+MahZzB+cWtQZSnSxo
XQFMowsO2vYGfOxhEttVELJTgeq4FD5anw4dGmSQoB6zJij3BIxzxctEfF3hSi17P0YwCbtrjFTw
s+zzAgAmkVQKwJMKHtmhnyb8zwSHvzxWDgDah7KBBPGuz4dM3bE8qX5n0QRMB69qxV/9XFQvdpuK
f2u7xSEvIUIXfuuGqH0bcDKAoAqA8v5UFNJv+h1qcag8Dxrhh3AXlZn67OVRkbwhiTWVhznfO2oA
3DlPX1B1ltC7vukCcUjSDrdzXUAV4eBmaPAO6y+ac5hF1p2buWF68LXd/MwkQ9Q3buqaRTuUhUPg
24nmUEfOqJ/duqnqggr3mmexn3YKFptDZE/yi/ZUVCEZlefpnUd4ukY8veCr/6WKV3nAU1I400Ga
dfdpQiJk+jl91o1yb647uQvOp1m74aftIDsbTxm/kCOCtZK/ukUlVlJ2SwOYe333JB5zRWwHWK6b
ZsqabAcl4FYf2iKzOK6EXqylBZYGYQRpk9xvixzBI1Q8d29OmdZ78B2vQZ6XxmAEc5hDe54jIHtj
SVIcI9f5LRrHOuRi3EQo5nqmwJ2wqSjLxs1uiOryo4Li1U4jwnlyU7YWW1t6LhmvviwESJwPeGO0
gUdOvMURC8UE55bONSfZUI63G7YTyvSNp6tNLCnddgA3ACOiARRedRVC5rYfrMlof7jW6MEYSZWM
SeUhoXDJXAc3Oo7bUsdMZZsC/mABmEFE77YshYs+NT0oNKoyw9XaJGXdPze2ixTG9Sn6cD+hA+Pl
CqYwVTeMCdALV/bnKRjG11EQEBSNZbVSf/nhaqMLIxLVJAF8uMwpLhCqYGxXNEgDQoG4e0Whh2ft
fc8Jv2wbzPwF72dLVMQJSjs9j9mIMKcgCbnTeKPkO6so0jX6yw9jtxjPPJXvehEpePWqEsyRfcfg
7YDbr/B4Gdv+9EYj9cOz84Ntr4kbLWwwb/79XWe0CCEwWBXiAgWaeqf8rr9zi2Gbcg4y/f/bOodA
Wzf0gX+m5QzZaoTeswLu3PXlWPp246wiIBwIGJKJZ2Y1/r7pFcQ68dRbCSUsLYNh3CHeyGELwPyZ
s+QXCvehqebTm64Bg5tX9c99ol+DddnPpU1sGHqjx6zVqKD5j/0bdFHtLhNQsYTyRhHzgVkr9rgw
ZybMrSsqOuVRyf/rh4BrdT9z3V5fkAVjN+Fto2PVNg51fhlL/eiGAd3TrG4/dXlTbYlFgk7EsHVS
IC8dAvh9GYOgf1IByC9zD+u+7fsN+1Y2uHiicsovTTWoY8FtvEIh/nUUwv33eg9L02/Ydt6CrJWN
oE22fSd8zBvaggUVNyI9XG9/aQXmft+ZM2KOk992MjvnwIm5NxWqr/LnHgws1Q1ejNMaV/3SMAy7
blyJ1DrCGpew5nWMMBJESiu7cdegdEvtG5bdICaSDiWYyz1PZ89ouCCxmPT48/osLTVvmLa0Bcop
kb49OaDojlnflId85rHb1rphyrwUXCCbm19QeYFCU2BF7PApLfW4BjxbOCtMdFvCxnQIGeQOIC6V
xgVpnRvbEdPjTB8PT6TYZmsmvo2oWld4QucXLXzvVVRRUP1bjTbouK/P09IwDFtmYBHMVMnZhbao
X2XYVHuA34tTaBX6xJ3Kr1ZO8qWOTLMmFdyOTLML0Lz5LmG1v1M1XmdTAdlFpxSbyp8ocQzjHotu
guxZnpwavMBvEd9IvgdJma28LpZGYZi2ZxWuO3iodiGR/Vv0VmTFUnkvOS6jnQ2PrVmZrQXjMIss
EdDRbgkY8UU0eHHupN+W/CZKNDQWrq/77Fv+FaHHNBnGjfCRzAXieBd76gsNheu+eyorrT4hbmv9
UyEW8haAh4fsUUekDwRHzDaz/6vSkk+iGKMmu8ihcL81CMN/DeqU768Pa2neDLMH4z7KRkqOy8MZ
igdkvhM7pq1c06NYONnNwkpQXRUIGoOx3C8H+QjiUnHnZEG4k0m/hqVc6sLw1ZuOVpXopujkjFUS
i9L/hw1uEEMe4cf1KVrYwn+VJvSsHxHPYZcA0mVOmFgOIjD2G1iL2Emh8OLr9W4WVsKsSaDCinq3
t7ILwiM3kLgOb3tfjisO1NIkGUYui6qdrCDPL1LzYF/iULypO/oy9P5aDmuph3lY7+5wkvopqMD6
7BJmXnGg7ejsk57yPfI81eH6DC0thHF/h7pJbbdr2B/ivjEi4Sup55A4FAr2pIXc+DabsA1Tn8VH
RshwRycyJb8AMR130wA29uuDWFpm4xb3UkGYNSXZRYGD8LkZNLX3Ldxltu0eNxGfadvUyLSDPtX2
smiPuFGdxjrha4UtC59voju7CcUOWOvsQquh/VRkPLxohA7W5FOWeDlNkRwBD6cbxro/s2ZkDzOh
dkpQcdRl5Y5ABT5G0CWLiSyLB08g8W4RJBnBH79pbUz1HLuc7LQtCnYBXo0+JaSSYqcyx1o5SJbm
bt7X70zE8ahIWjD/XQCcqqLbcurq9qGiDjI/277fsPI5EhOxAms/Nv6A1Fgtgeyb7HGNomT2cT64
A00k55iOHdqHbyW0z19LvDce2rF8oUihPGohitco8jYuhWHrnci83J0yfoFeQFTumB2m+hB1cm0t
PkZGU0IMIxfUTayqRbzC6eTXCgxkQ0afBpv7+2BWWUAF3S0iMQ82xIbj7TvMsH4XEO25rgB3Se4X
J8tWyIL0flesHC4LJ6QpriMiP6DIceEOIXV0N2azpj3t5Q7Zbn1DWLhWlfThYQ9extlJereTOxlp
1/P8HLTGSBek8xMKOLRP0YikyMpQPtxr6MK41odeyczqNboYtRfLUtyDmAPZV6e1cApQZCEChyGz
tcFy0Jvh1bsJm4I+abMLMr8olygsaQ+nsBb+pvAYOjBtH6X5rkLN5IOctADFRDHGMgjutfd5rtiO
vZx192WLevPr41maPeMkYKHO0jTCVdlag7WzUDhJGrc6h7VX7aRTPuVgmloJZH58ZGNo83H3bjNM
rcUjVWpxCcAQH0/c+R5F3XPmiC++TJyYVuVX1czMJ7J4GgPnTlfWlkMCPRuHBOooWxSIuNnFqbzm
UWY9RabMH9foR5cm0TgivNElyiswsD9Fr7i0AbVwHLm3hun7SCWPkZQR++sLNk/WX0crhmIcDIgd
gJ8L6vB/5NqHQrI9YhRru2GpccPJB1e8p8O8B5+yAj9SAwGPqvTXdF0/jDiCQNU4C5RArbPlj9FZ
5skZAuoHJhWLZe/O5BD3QUofija4uT5LS3vNRIqCEtxPO1Ag3c0cw14PdCWQSp87gdLtscUeo6gu
mYLskz0LMeTh+H0m8L7e98IkmoSPRHgosY5GqN8h3TgBCpSIIc65p1dM9sMHJubROCFGEQ1FDvDO
H0ZyRqqZ1tAR3r+67C4dqj9n7qd46Nw1V2tpPMYRESRgTgMA8L/+7GEK9wSR0JXz9OPrFaOZe313
KDiIQuaj6IpL0dYPJS5TAvRVDNXh35XFQwi72Z8qDwm7mdCydvNNkEN0a5wIgHk0pE+d8JRU8HpY
Etx4HIFWx8LJ9Ecm9PpemOfoA2v9C1zqN6UYWF4/hohgPCEVDX7FnJXWFFu09qzj9V6WVsg4E5Iq
63OuZHTWAtYFrhPkfvNyf73xD10FzJRxJqgyaV3LkuEJEkZ9uKdAsB5TL2wOrIc357Qkerre0cIo
TLRp0pS1cBREW1UXWmfI1OiXPGJsxWqWWjfcBGEFHmCfEFioi9R6AbRADKgz8oc1fuiFlTaBmTqQ
NgiEh/CkVfaP10PwC8g9ZwcPfu21udSDYffJRCZkBYrkDCnKvN+pPISXw/qhfyqlXWzbSiaEgEao
Ui8dq0CYJ7GnXRFQcQYcOuhXXh5Lg5iX5525y4pXXe+o8CRl+sYgLbVvov4VdaH1ynZd6sAwbNCo
2F0xJsGJJzXQmE509sogOv5/PMwXDCIwbvs0GXoXkd3gzNsA5wfEi8dBpafQT77lcvx+3RiWOjFM
GvjKMgGNaYc805DHyDCBEVxXFxVR92BHkDG+3s2SVRjGPQL6Fk7A8D2KEWxGSVjeBptPDhNzTQDw
8wBpC06kL/MLE3bxNkVQulRCADE0jVytnVFLt4gJuyYJA08HVOMuljU+11w1z6DoSz7xikxx0LIq
5sgtf677MT8ngv9idE24bmECTYpHD5xWHfBh/SNQd9HzHyLLOAC4dxO3ox+Z3I4IlQ0NyAvp2Ytm
6GjZACHZZuJm0/KbzI5yCgGN65PmBx4zLY8J9DS/sWKbggk+3jB2USunSfXYP44UdB2NgmoOeBfW
AFVLU29Yete4SpOC9o+QZK1AZV/keQz4c3+5PjcLTr3JwQcNbzFNNNWPugO6HK5cvZOofrgFH/YJ
76Qs3n60m3R8zM28sezL5hGVtr/CEeqGrO5TsAmvKoIuTZZp6BHtEij06EcATo8NT9nd1GlrRQZj
4bAyafdSvElEyQZyHqeeAWOY2TtGAKuEiETzuB5fXxiDyb8nskSO3JnqR0dFCaBhQwaqCHsApcD1
FV+4Ov6i36NgJ8s6zz4nKmx+kBLATKfT4nOf8XHlvF16l5jce7SgOe9lap+bkLC+/8SL0U3ubdQ1
oUjVnqI+bGPWIY9w1B7OZBclTyAoBZ6YWH3I7rwI/D1AgYL4fW3xlkY9//7uRk6mIWytsbbPThg+
hQ20ebqsjj7XVDcrd9nSus2/v+tB2qDdoH5hn0lpt3sRQQE88zu2Uka31LpxDIBJMhJNjQAg0446
pTqB6jsr194nS60bl3036BC1EGJ81ChTuC8cLXd+gKf99R231Lpxy3scrJtpzfjFs6Dw04TKPVnz
q3tb64bNq5pAL74q6I+Bi2GXT25wzMBTvvLtS3euCa4Di36RJL0AuA5BUaSLX7q0ib76LQU8O/WC
uCyiM6DgoF0Y/eoO3DE/Ng3LxNw1dEyYoAwbtqwtyMsT99Oo7bfrjS9Yg4m2k1XNCB9xxrB8gBgt
H17TJJjuO8r7lXlb6mE+RN9Zg/YI7H+g9NTR/jOJuLpllUjiEuj2lXNsIUBgIuwKD9rPRR5Z3zNA
7W5yCO+xwb6v+YQMGK60HYKKv6yguCek2rgk8/5+NybHA4uMCCrnDI02oLITX9L0PnNUvYaYWbhh
TKQdm2xwQdcOOf/x6pmmX4DQryEDnv6a+nGNInFpaQxj10hVIX+Q43AuqvFz2iX6C0EOq41rgRTJ
yhWw1Ilh8w614HTbLTknDJplzvwEYtwlpyKx+20vac8wfNmUTZSGLjl7ln7teoQ0imGb8jeUcoww
HqnzFgpuYXsOGwpMbRghGhQHjrUmy7Kwe02UXc/Av526ml/SOnTiwS1kDLqCX4lsfoxZ6sapZYEc
l/j3Fs03wcIxptkHfLd/VWTx1mfYXtCpCvZ/1sSrS+9gu80mamp0YZi9THyUAdsdOVPPy14Udayz
5OUa6GRhU7nz7+8GAIVSlbtd0p5xTnm/GHg0nlRGs2A3ZFXx5frROBvzB7Es1zBy2mZBXbYYgQpQ
jwU617MELfp+W+PGLS70iNIFwB/PLBLOP7TRQX9fjiiLWTkTFw4Qk1qOBTyKrMylKF5iKh4jREeJ
paz7EnRRKNlajZYtTZJh3bKBuCFtK4I0Sl88QA5XPgchypm2XemuYdmh8ETlakJPifJRPJQCslu2
2/gb/chE3hEUH/Z+VKL1PrHOo3KtM8Ly/udNS2wA7q63sbDPTdo4Z7R8NwggkI3nvhdzzwY3fmKn
u0Ij+3q9iyW/xmSLg85vPg7JwH5oq/zJhkzGGvJyX5w5RlUqKNy6VlTHlULosE9s/97N8Mf1vhd2
qQmxQ+laPgnX8k+idd9SPbz+CSTiKfV78IV1c72ThS3qGHY8q8l0QZDRU+Ol6T90nOTPKHOyl22t
G4asSiLKbJqc/845pPGsswevY2VxFi4HE1znDGNhdXr0TuFAT9yafhNb/CShJjcgj7xrQ/mQ2606
uviXbcMx7HkEJzaSx8Q/JTSXR2SXnUdgWcQKn8nSdjbNeZCC5BNhP3jRA9mPclQL9aKly79MvViF
+i8suImtA5kFQ3VFxn5QRptXJKKcnwVwiCsR44UxmIy/SRKMLrPARCfDRO8RUSSxV3h0F4Fmc5vL
ZALrwkhXSY4y2xP8GZSNyhZVteAXslHtH66Fe5bM3oTVqdSuEGWdZ4kgiAH9PxSiop5qLo8Yy1rH
HTaX5u0Fnqh+4H3x9foGW5q++fd3N3cKxrhcopbuRIvqaxNY2Q6iCF/rnkYbJ88wd9KEg10MkNuS
Cc4uh5ZfEyJQbExWVQeX9pdh8sD4yEKTJvuB6Ez+A6DwERwhfiBWWEiWZsj53xlyEq8HXHDy8WBC
neg8AKLycpc32RqCemkAhpF7hZIQEHYxRaIZIPYieNnGQ9/5K6fW7EZ+4Dn92XLv1rgNFAH1Tsd/
0MZxyN7yhnSYFWiiixVlzW048CDYWXJ83bSlTOgdD6G16maOfIQv0sWE62fikuJgz1U323owkmkj
ZHOihE/y0Qu7i9J62kViGGPoi645tAtLYiLsyNiRTI0CACUHwV3EwNJTCw63/bbvn+/fdwsSubnk
NuKHlz6Z872gEIjzwqbPSD+Kt+tdLA3AsGuBMhg9oYr7h3D87KWtqp9BnazJHSw1Pv/+7vtDkheO
9LV8JA5E50CFX+6tZHJXZmepdcOeHR+YCDao7MLB7HQM4AIpHEoFmDG2TY1h0FCfd6QKciCAQWZx
DDsWAIIhkk3KFn5kqhnLFrQMHcLcb7IcXgnHI17R8t6yAJSurMY5bBuEcXVbzMlHier2t2D02AMv
WgvqSVm0YsIfL0Fo4ubGoiRT30fRG+hP9MECGdmTdkR62vLtoQmZC2mW1qTworcZyjgiKrujtF9T
fJ83+N+HHSTXjb3JwRk9QGXgrRutdoec/lNR+8BCBe2wcpzOVvpRD4b1MjUSx+v74I3x4Itm7oSY
ADa/J9DDUGZ05cn48RogBf2/A0HIr4zqsfZPowWtDBbRdgdd0jXu5Y8HYZsAJdTWWr2a0vTUDT4o
DCDcGx0CW4LLREO/8uRTsnJ9Lg3DWI+xqVzIYjn+iULj+zgOmcOPZUtItHGajNWwUQJtQwAVpVo+
aGAeQQGCDMaUbwMk2CaDnQByPxnA43OCi1HVr247CfncW65tbTuObBOBRCuFGHKa+PfKskPwB+FI
CXfI5MPZ2GJutok1gvCJnXd41h1FniP20EkWQyD217bGjcO0wWOVUDsa0lhAKHSfeEV3gwfL722t
G56RakBpUqROd99V+pFLlqNSf1sFnm+byCLUl+sU5YP49FQzvu/AJoQAdflt06ebcCLtJm4D/nr/
BBc73Scchc0FEduAE/ZfMrND2ADG4FhHMtoIECeVX353WgB+tn28YbSTKn2btjWmZoI2+Q0PAHyb
JNlUw+nbJhcJqSzVFCDxSUH0RbzDMCX61i8Q6dj29YbvI6Ou4ImS1nEEodsjJAa9mFp1sPLgXDjQ
gvn3d84PHyRmXtdpHou+gUoEij2yAt7n9W//+PqyTalY1FSFfZ3g20lUSm8f1u5IdgnP1U0GjOW2
PgybZeEABfukAPK0q3J9mVigd3VYWudIya/Xu1iaJMNwnYhrS00JQARyQmpxaECsUcB099ebX5ol
w/uRibDDJHPRfMOQ7U8A4A27kOxmJO/1Huad/vclb5vgIeXqIGinnN4LYd9qZu1G1BMBCh+epxR1
PnnbbcJ52CZ0iLut5YcotTgS5d9zkuzCSb8yJM3sttwHTrKyIPN1+NF4DIvuRskTL4jUXRrRB+30
Nx3192Mwfcq9tS4W1tzECo0ubcaxggw5HF+wPxEoPKaxZTVr2k5L7Rtm3U22Uk3L9X04AlGlO5h1
nk3ft6333Ok7qwY7dw+KxFbfKx7eNPRLk9MHypHnA+NkPWzMiQPM+L/djH42gs4NxH5S9aC86Iok
3uxqmZAhsE1IcGCGYA0UOo/ANt5Y/NBOfFNhPy4Aw6hHT0aonmz8Iy9y8BJIVv32Zda9XV+BpeU1
bDpFAeAgw0DdyRatN9q7J661diUsmLMJEeKqgzQnK8EADkjm0Rn5S5oUeUykfwoa766NVqOdC0eT
iRLq6h7YXivX9x6pnmjohXuuWREDw7NJDRCsqoYpO2PfuKA2bG9Blf8wooxuN9WrJB0Lq2AChATH
E9Wa7OCkmujJ6Vp1Al1nt3KoLs2NYcFJmE02rTJyQnFyukelPWSo4rJpmXxwwQlYbbuhTUnOJBdQ
tcsqTJDv/8u5n+4z/LDNNfINCw6ZhFBer5Kjxylglk4C4auj4wqdvG6yA1N3k4sRJLVF6x8ZA+Zq
51lgVA0ta1um0zZZtWRFIkRvPP+YjlPE4wr1T+fC3phntk1KrVH4flrTtL5zJpB/pE49xL4DT+P6
3CxsIBPzk3QFE5A4CqDuVoBsUkQ4MmJUMjj3VUuGamWJF+5KE+HDWlUDDtO3t8Sf+M7zvfuE0ilB
nU6Y7u0pGX9fH82CrZlgH0VAXjmpnN9RC7FezdinkZcb96mpt5mAZp/4STHcc6602JG6otGrC+lT
8CJv+3zDmsNQWXyUachiGuXQru/181j1a7oHS5Mz//7uQtagU9VVm9IjHfwsuS1BBnU7JIRu4vLx
7b8gPQW2Jlh46TH157ptDwcErcXXYKJ0ZRstjcB0s0XZV5PdYRu5/YWjIn3fC7VWyLBwoXnGXaxo
1qU9y+kft3EMOlBpdrRV404V9Y/IQxnnzhrJ5K6s9Z94xwf+o4np0VHvDyGqM466HGsRI4XrFfEw
9NQFqyUYhfciq6fnvKpCUNWmyvdAgJ2j5syqsMFv3TIc9XNQD97vUvkOmMSKOqtjfxrGb8ouCX9M
GP6awiFygXWeFByk0fE/M3B3ywOv8ig55jme/w6jYflCKpf+kBIKwjceBDK+IXDCHhNVzvzRDNQL
yAA6bfdk6cj5RnWL6pFJomgF1fnUjQAZKklz7qdMpgctvQn1SpSWoB+LU7900r2iLWd4MlZZ3TjQ
97Q0UvBIMSp9xFi87NPYRh0HEqjUXYBSvsHCvx3CfBDlF2/qVPSFkhAxHC0UyMaFN4H31smhhIAN
VkcNyH8Z4jz4AQTYDCwtT7TO8LMAkvBl4hDYeSpAZg2hAcXz7ouyezd89LjryNgGinr4NE5hX30L
Sitg+5Sj+OoALHLr7oKwHH5I5guU4jH1lmUg1L7Tgmq+R3gAFLxOYqHYrHdVJnbC6rsOBLEZchtx
l1D+WgStTHZdGGbOoSCZHe4CT3jtCkx24Uw1ATBOkeUln3Rw1DQCz/i8U53I9+w4Q+2bD0zAtmI0
2zUMI+nzsgPnRnDkHGTroQX0ZEnz6fb6mbdwAZnoMySdcisJKD0mJGNPCWQok3bgd5Vfryi+LnVg
pLak4l0NomR6ZFiyXQNXjO7Dyj+1Q66z/fVBLBxMJtzMS0pd27WmEJqInkLVt/uKIoe2rfF5A7w7
tyX0yQNPFt0t91EApSkiR0gHbnMgTZxZ4oFJPB98euQd/6KhFe/FgS/I3oVw19pTYWl25t/fDQDl
uX2kwK539AhKxBjvYt/y1oqQl5bX8B65J7MJd2Z3yyxavDHhWWdoDQTf/EiRFUtb6sJ4R8lC9kM4
zdz3PhLuTY1yViZZcmghV3u4vsbzZvzgMvgLqNV7ka4ZuvC84RVKC/oAhsWW/ENqXHISuxWwdXqT
cTcnP673uLAoBnjr/4UqQSkg/K//rNprx+9etga7XWrbeE8hDgyWCOgboBicEHeP3M4YZxriwdc/
fWE9TDyX7L3Qb5I0vSNacxV70Py7jInXHUCCUWzsY+773Z5VTmXLtMkwBAr0QCxlcv7zvlWkW4EK
LU2SYRVqUm2u+jo8jg1iqhRZHeeTlfZ2tnLuLbVvGMZMntPl7RAdm1r+JCNwKIGO1mhAlho3PLHR
ktRHHRse/pEtdQaKXx/8Kbwehvb5+iIv9WDcOp1ImcuCwGN/3GCdeS8WRXxqW+OGRZOEzn7QFB6Z
RcC/pKgNZG3Om3KFMWBhh5oALcevvdq3CD4eALCvzhzMhprHV8B2Nka1TZBW2jpN5NkZLoU5ctSl
CKWSmrXx9qC/CdLqOhIVWTZCR6QqIbsQpCqW0DTbtgQmOivscvhRtqPvx6o5dxGiOvAy2v319V2a
f8N6E6Ukqs9tfS8K+o8cwDgIvZTgm1vzVdbjBffL1MENQxARI3MRndg8OzMmR0cy+TSmUFvNrOZw
fSALVmCq4NKujoKA5OCfxnMBYhNBu7PqjTgv6FP87yGHAFrpdLbsbrsAPF40RetBIZ+uf/rSGhgG
DDW/0gLHf3hC7M6Nkw7UIKIE5VnhrpajLnVhmLFMc8WzKrQhHZJ54NLqKFJs+W0edo4HQQELUiTb
AmAmAot0UqWZwPaP2TDDzYdGPpRIMmxzgk3uMwYKa0QcR3lHCVK+TiPUTerBi8yDVQq9hZ1k4q/0
ZFcqmqAwNYY1PeCVUx0ih365vtZLjRsuahjJduwyKzsngIueQSQaPVf51G4DPJiStY4PpaUsKnCa
dq1l751sKPbAVW5c2nlM7256RyLkgjerd0pTt7sFAig99tkmTVSIMBuX8OhMoO5FQSuo8Kn/r8cB
by+qcq3ybGnaDftlvYjCpm68UwcX4tzIkCrIa+it825YcDigbkayPx/vuG8JqdWuFHqNt3XBeE3G
MhJVo06yqEJcvMb0FKKLR3CpHirVjTdbtiUxQVdNPr/rXV7h9EQXqkJJAcJ1X683/vH3ExNzBf/Z
qYGBqE4OiiG7Pre/8nDsbns6gSNoWxeGH51KyEKEJK1OKYLMewQfAGXVeQ09K7ik17v4+BojJjuZ
Tonvq9arTo1djLuOJPVeKEjFtT5Yh8FLYL1c7+fjrUpMfVrhBGMTEVGduKqedAJYae6ueqNLS2GY
MJcW1M2cvAIHCfKYUuHNwSVUweqIrxFSLH2/YcgaRJ3Q74GCjKygvdPN2a1W95ueAiQy7Fja7hjA
BU3veGGVO+rLIwKca/xzS19uWDGNuqAOHAd21nfkU8g7yEjZEyTXti2scQcTbs+qxrAxz6mgqAZO
rrGu9MruXPh2E7Enkiywatlid0aEvkHKt/3dC92uibsvNW+EhgjLUUTBbYKzAXEbUgCE3jqrkYml
1g3rBe1e4QRNh9ZlicBZUlj+bdX35WHTxJusYVQKX2SRO7KYePbvFKiQl94WdMV7WzgXTJQeZHBo
yCyrOM1oDS7lbYLNgwLOs2uHv7YNYJ63dxdvKlKEVUpVn8SA0rdwwgs149YabdDHERViYvQUiPRG
KTQ7s7JkN6pv6AGUMogWRBREiHOIDrg9/9yHqwDQpfU2rLgJckuzyStOvJA/HY6Fjvp2DT+2tB6G
FScu2D1a6LnAiVaQuws7nA9pycY7EbWf3Q4vnG2LYpgzH0toCk6wOHDtoTYXpFHgie7qaVjxtubN
/3egi5ggvtDPw6CAHCYE9gqU/zTBfFw/JV72GaQY1kvPkBDcNBIT0JeCrF0SrXB25FN+lskgXyfb
QmnztuYN604sWrUscQsQgbsh0JQVe6i1/3K98YULzYTz6aStRASNv5McJvekRU2fWOQ3X8BB2dxe
72Jht5q8YKS2tVdBfAHyBeyTgtTgTVXYzs22xg3TltbUubS0i9PYafnQaQT0+3QbaomYgL6xoBNC
pbo7aoKAger8L9Ek1lzqhWPD5AITfpSD6Ub1t5CIf2N5c0L59T23u2dBoM+HmoCC9yumsLTIpkmj
vhvEDV13HKfOeVMAJxazY5F9a4vS+vf6Qiz1YZhzohqcsH3dAZugb0Ar2H6B9vZTUKzeEwvbyET1
hRATRSVXyk8pQekHLVCGrRJUo13//KXW51V6d0UgjddPrbb6E2rVm73IQ/+2L1fdxqXWDROWtSeh
Rxp0JyYR/vCgYnVAbdoaLf5S6/NJ/u7bJZTTVe2PDGV61lfhFjxex1IutT0v97u2u8it0rbVDG8P
S9+yAvPi9muHz8JVY5J8hVVV6X5o2Qnssf/H2dU1x4kz3V9EFQgQcAvDjMdjx4mdeLO5UWWzfvhG
ID4k+PXvmbw3XsUaqrhJpXwhDVJ3q9U6fU7DLtKH5igDQk0BP5BMwqq4nWRrvZnkGY4EHcFXBMAr
UcXl6ZpqcLDG2lZ4NwTNZzFXX8dxetlnS9rxXBQeAyg1mO6IVbbjkbsAipwiaU/Z99sTmNZN82cv
H50urGxsOA28b7+fiajbZOmifPsMfvlo38lDNZ+eaAhxZWQ25yWzyhR5Rg8t701AkMG0/sD1Ofbg
Qf1gupvUZHkASkNsFqW0fNnYBkNE0tF8smgHPMWr+dyD3y+LmTUvKTSm1Z1je1sEt6Y5NMcGmJXl
hJbL+XfuV/UomALK8O/AIat6e69Nq6Q5N0qlOejq1HzyytHC27+CwOnBD8DjvHMCzcOHmRJwKtbz
3VLRH30o0btcq2+3f7xpea4f9S56cNA7zXYIFkXwsJCn34l3T/rHkjB7X9zWIX1TI51MlOt8xt2t
jOWI3mcgmHcJXfi2jufjuQgBh/Hx+2WW/wBVWBtfQ8XtxTHtrObFeHICDavvq/NvePrStUBt9LO7
0aj3YXrhejq7ZJR5tB/HNj8uAmK0jEZntKI/tq59EGEu0OcDTkigVjaeAD+MSJhNs9LKKtZmnfv8
WNQ0OCx2/cmGpNTBz7tzue5qnMEkmqXmKqgBUef5kU5lHgdz1R7pOg3HHduB0TVb7UUIUcZ1KY54
gR3v3LppuikOWwDBth6iTIvk/tcb1NQzYKxY8c0P1ScnHM+BM4AEtn/EFu0pYOMjtKPHK8GJ7XZD
cVy5xU6l69V3ebkpMPChxWJ0zWJDFNuYly0QCXZ49TPPr3TREFP2t3rDTeNr5w1kfMbeJVcBXOmh
o6gBD1EQC7+ud7Unu94fR44aqANMWH5krpt/AmSt/GQVebHxFmv4+fqBs+azdKcai4/TfwWxFZQ3
uthao2bXWzh+vnba1NEyrD4US448sjzIdmf0oIJoV5kco2s+zDJQC3C/K47KGngSuWP3swsoCNV9
sqmB8WEGhjk0F0ZTO8jMwVl6VF3+tOZeF+OB/67IpvsyCJ/6dVfrJ+bRnLlxoXjS9XZ+bKERnzB7
5HE1hLtKJBhdc+S5yJe8g5T1EYDBp1wVzwrtGzGab4+l3+669mMSzZWXJaooChj5UYKNC+Id3gLi
d75xOpj2QfNkyVEcCVY7O7JBDpeGsZM1sEd0ro7xyLoKvaDdRlg1nEM6qDy3p6kPGsQM5VVn0GU8
eGvKw+pHWXTnsZsS0bW/bgdww0w6wLyzc/TpX527GaJzFP2A/PEF5LLJEKjUDatjUU5fbs/0YVoD
EZrrL3iX1qCvHvRHEE48qiDwwW+AWIUH/yYtOQDVt6cwfYzm6jPrwXaeKUzBveemJ4nb9InqnLt1
LY718hgM/kYGde1J/6NOho/R3D7IWZ8Xw4SY2K6QlXcTVVRPIwuP4+B9qmZyB0HF59rPX25/mCFI
6gyTWenmDJpRiPFjjpql1aGdMeaWRf272xMYTFvXbSYQsawBN7ZSy8p/lm2UOrOn4gBEsknZDfel
xzfAeqYv0aKAQispABmNlTpgrEklwHpnllnL8+3PMNmY5v7EIr3dEViz6gZenx1LCZSu/UgC4Utw
hz3cnsb0EVogKDOReQUe49L8yrtqh6Q7+GWmNkY3ZDw68pxnXIIrBUkoL8V4mjsblf1Clt8WVFkS
5QXVaddX6NBeCNaScXAkSzunbl96dFMnWVmIDeSqYY10WskpDzxQmggG2Yog8dQ4xS7Iazcc3bBE
OqAXJUCUjzsvO3p9zu+RmltqjsdZ1XipRg27GWO3aKof+9ZJ8/Vq6nIAoHH8NgzJ1msfgrTmU+5C
4Gjja0xLpZ3vKxgqm4oQK60zXn8BdtI5iqHyd27EddZ3cbfko20pho3IIJD5sC4LS+Qk22+3F+dj
Gi8XKtD/Hb5iuAYPnrBfpQfR+gMLptoajmMGNbA+zR00WjXHYca9I49JW6NB+kS7BtTRKYVUgecn
TgN6lI1PNUQxHXM/Biwcm5qzFNLwzYPl596nNc/CNPMES1pCVULAn7zPTXXcPR1dkeWdbaWgj1eH
1a/ZSZS9fJw86F1mnLL09gqbrEPL7/NIZM1c9ixt84ofZ+Lk8TwuW4HfEDF1ZLMDXnA1KlhHKKR1
lmM3JG6YeQfPcbb4PgzOqkOZg74OHdceWKpkczePXh+vanqeRqeKrcX9uWuVdKLKYS4igj5Ulq6r
0x5B8rs+tb5XbZy/pk/QQoDjAzayKOz1VIQ0hs40+7KGVCSkyflJLHO5kWEa9lrno2SWxWaCJ760
H2sGhjK3jbOo3UVD5Ho6EWXhdy6krKSVVoz6X3wbaioeC7cKDSZL0gIB2Pwq5Ckt7FRE1kGht/xx
paz6pAZvV2kVH6Ad735R29QbsMl+69WfWRQ4eBtgQ7LPhLRTPSzLaPSvYdi2eJkq13LwVpKFx32j
a24cRSLwrxDUtEY0/mvyi/GcVUW3cZYbFl9HNK+rJ0B+VrKUVG57h47d/I7Mpbwrx3rnOaJDmj0R
rozQil19AFeFfEYbZ7ZWu5BOrqfDmXNfyhJtaAy0eQrcUkN91wz8DP35t9FRW6VJQ9quo5ppOYR5
qRTkd+cp6eh0BEXxfSWqu4rPR9y60gD+HBVbT4gGd3auu/Xu6AVripqAAsB5NHfkoByvPISWs9Vu
aTjtdIhzuwRgOWwwemZH5z6cvoZlU6YNXWIlHCexidoiADN9h+ba2bq2IqMZS22StUkmXSt2OtCz
3vYM03doXg1/aCpUilnqudXPru+qGMRKf8+ue0J7wT9d4W0VBwxR/LdGyLvtAFkELyVBhIIZgOmt
DquHbgiHs42LburkTrazKKTzT0JvUUSytaKUFaJIgAEt7xa/dZO8sbcQz4ZF0xHPtYXeVChqWimf
889kWEJc1qq/o3y8o5TxuEdH6kZ2appJu7c7nt/4lu+wVGZjMf6IWrDC3zel8NpzPTM/WWRv4Roc
yn191q6nY6Fbmi3j0CgrDQZH/WoCp/vCQrUL6ojRtbO8g3SocMcoSsFZESUZRj+QshQb91tDCUIH
QwNWka+2yzE6qV6qQRVpJxvAEmZ5B9WXX21QQ/Kr3VKPN1i0rvuMc8qdZNhHSHhzdlyAdzlCFW+4
k5nVJ322bGmjm+bRAgBK7b6oKaHg/GPwzjOzVjTXHgd3owJvOL50zWdSsWhmDcbPyKMlH0okVf7n
29HFNLR2qtd2zcDLg6HzDGd6SiwISbVbss6mwbVDHSrVvBAjOlaD8putTqr/5Ra7frerg6Nr1Qy+
k2Fo6n211aepv7P3JQuuDo0mgag7FvngPyzpeGwpiZJyIlA7k3JfKdnVSSn7FcZC6iBK8dYYHGgb
rMm09sHp9p5+fB65OioadziloJwYpTICl2A8jksUQ1hAvN4e/mNrB2Xdf4/tkTk1YDkLPYz+mFJV
n9BCl4i1hUhYtZHof2w4ri7NDPjYHLVEwSrdNp2cNiEeOTZk3hjetECav1oS9A6WK+kBQtnJmH2f
UX65vTYfnwaujoVuw77pSIUfzkLwjnNkNTaEhWd+ZLUT49l6YxrT+mhem+WgzKtsfICbn4JuTCJR
xtTZuqp8rArmupHmtx5Sp5rR6/DzS7tchixLWR2+eNn/Au+IBus0a6xDm7GDx7eeoQxGpWOlK0Ld
YAbN+CFCl7jdrhDXrZN2IJdy3YpGhl3XKU7J5DUNRM4QjZoQT2hfVLAFdzD9+Ks1vMucejQAdvaA
9eLDK7jBkyBKuPWEzPZw26pM41///n58EBhCOR6/PERFaPKD+yALk06Bm3+T385gUTpiulq9YoV2
Kz30y3KfuewAjzuVubvRI2DwC53UNLchN9OUWKHMde5b9Gr4ICQJHPEolvYISot9jq3DpjmUEcRw
3WLF1gNVf/F1S+nEtD5aFu7mVLQDm7A+zmNf/1q8LHb5ruKMG2rezPu+cRYfYwtniDsUNfJqY9lN
hqM5MrK3diS2DZnkMTvDw44MlzfABZ/8qfzfbds0LMwfkOiwnRfG8eOH6qWZfsz8U9h+2Te0llpz
Os7FNGDoHFwsU/QaRC+z+vv22IZgoOsjD54D/sDl+rPVt2EKY1VPG3USg6n/gX4ucDEH2gPBoP93
Xr8DfojGnmPgLccwyjfmMOyrDn9ew3ImlQ07XwW/z727kLwFtD1kzvPt1TFt6nXV3gUcPllBZQf4
BgdK9dT6ovinnO/qCnZdHQE9Q/08msWAwWmeLOJ7v4s/CwNrPho61eqzEHkPJFLy+3ypycnNRfa2
b000Ly17v5Z+izWfm79BOxYrv0u8cAPmYVpwzVFLKjJILGPBQwC3YqR0ZxEs9zXfMnfD+DrQObNx
plegkTl0wbcuvG/t8WB7u/rVXZDM/9daiC1apDbwJWa3h7z+ewVF07TFLWL65drZuna5ooBpI5mt
p39Qhfi38Icr8KL4umtbdZRZUFTlWEQCrmQdB8dNA34FK24V9w1hRoeXNZ0TkgjdOwfSX6zgSNSG
MZrG1RzUywCwDAqM2y/Dl7FzPqPlKb29IKahteTYHfHgUdUYurGjx7yPEggb77NyHUk2zu00RwXW
2vVeBR5Q/OE4RVsAGpOhaP4ZQaXWC8vrRrqvkG6Lm/oY9u1GwDUNrvmni7ZD4Jh6iqz3krVrDOYH
PERsDG5YcR1BVvih9IcFzh9Baqdo0SU15PLn7d00/HAdPza5fol7An54oF6iqLhTxSMj2XHf4Jpv
isCCRECJwV1anerlta7uVxZs2KHpl1/Pvndn0FCOIsig3HkQ1zvgfMfW6CDphiWalvw66bvB83n0
SzfE4E1b36m5OBJ/y+UNZ7MOExvHKMADHoYu3dey9SEsX8ZD8Bz2zuH2qn9cQ3N1pJhs63yC9gy2
1LIfax9FOlyZOiVEjEoxOFS66p/A3iJDMu2CdqZmBV5huFNFKbUbloAprIzDIphPUbVsPSxFWPM/
wUKuzkA6r20n867BXohjEAKE204HP/q7yn8unR3no0qKXXU0V8eNqTL0qmatYK+yP0u0Bmbl2qYy
cMjp9tYYcj8dLja4Aiz/fkkBpn9qQnX25Wc5fOftT+lMd7enMGyIjhOjXhOUkYcphvLsr6/Sfebt
1iXcYFk6ASlVY+BFFsbmi3UfWq/g5Y/r7p+6mA/2mFTVLmA3ML//dT6ItZa1bDDNnP8MeBhfnbvE
lbzZOgoMLqjjwfDIh/QyB6F5M3cHYUef1mU+5yt97nn/7fY2GAKIjgjrgaQYHSuP0iar1ZNi9fh5
UusGUMO0x9oRTMXa0yrHg5LMpm469Jbwq7RfnFAdnKjc6mA2rZLm2ngE7Syy5NBHzpbhVCha3vlL
RmK7sdYjfsEWlY7JqrSDOZC1HQStG6ZFT39Ua6ROJZnnZA6a1JmaIvYgvHEZXGejBmDyQe2oRt8G
DzyQk6ZQM7zLSv9XKNfvWTucVk9+iqrNHhfDJun4sKqkRQD25yBdxpwnRWiLQ9DOPF5mJKu7jOwP
kNi1k61r6yCN0PBwD7p+7wwB9V3tiS7uS/91wwLsQwzdDzS1g8X+dOUGnu76Oor2YWdwL/jv+MIt
ZN1nLj2A8ykpLQpkMznV1bDvCNe5H6ktBicKai8lVExHu+HRfYcu/Ld9S3/1+3cJQlGLKiLo2EzD
2nHlvd2pFSVPF+JjG2ZqCCA6MIzbigJ7L/2Uk3U8oMHVvwQCNBG3f77B53SoFxnyXHnN7KdL7ZwW
9r3g/FIE/gEMwBeQHD/MfrnTRjXvzmjILSgh+ulvXRsvi4Y0aHfp/cBENV92/E4NA4m81AMfcHQM
26lVj7gZ13Qj0hpioI7vmlAhkzVxvXQog7NNm18kWE9O4zxtS7aaprhu0TtLmkJHhOBU89IQ3PDs
zp4n8bA4tfW8EuI+gRq98+5ub7ppJs2hp5KqUqxYLe4UT7SrjhVHt/G0ls/l9T/7JtG8eunmqvOa
xUv7CY1G9vTCZPC55MVTjsfkjTkMvqHjvDJCFF5niJeCW2P+XHg99AAyhReU259gGl7zbfAqOGMY
YHhSs+GfCtRQ36F5Fr3eHt20C9rh3YClYUb1zEvpb1JoB6TXRHQW6MTdcEzysMK/+2bSDvAxWue1
yUTzgsT2cRj9e+ajkbZp+QM4VTbuj4bTlGjuPYSMLVOgmpewyn+wprt35uEFBY1nB3Agx0df+L5v
0Tw9BH5mqNGc9QKSpwd7wD0G+31yxuFzJcaNarhh33UUmF0hX5soJ2nfuNV9L1w7tjIcG7e/wJAP
6AAwQHqzmsz++Lx6q/q6ImlOS6tuHnGDqvcVrXUQWMOVQOtoOD5XeB27WywCpXGKa8ztDzBstY7+
kmIOinJsSQo9nSjOHPunxCkxTXN9AK4wVco+3Z7ItFLXv7+LiONojw4vnPE5mqDEbc11myxQnzq7
EKY/3p7CtNWai3vuuHhdUKvnPEI9b55DJ5mjctp35um8lszu5VBKiQ/wFY1RBeniKCR/3f7phvih
01pyLwozewXpuj0t32w7v5Pl/AX8yue83vv7NacmjQDFK9qan3lX3C1Ry+I6K7fQXaal1zx5zFbF
OofNz51lZ0kzVQL0pflWv6vBdnRgF5MhW0KnH55zMrGUt3MLWnqxHt1ls4Bj+IA/6CxBZqZsOQ3P
nvUwsbdg6zHONO7V796bfeuVYd52wXMWOf+DcEWblirY4tP6uNHAd13N4nkwzyv4NIY3f+Y/RuLb
/1RlIFMKEv849P31Uo60PlHr5yx5dXTL7Mdtc/3wqzCvdtyBFBjcumDhe4sCixyZZ0EYW0zfbg/+
oS9gcO2E4z50K6KGVm8FH4BPcoQXu2FPLktmP+Em3GxEiw+NCtPo/iBCb66Con9zGo6sAMJ6vb+U
hyFiu56PMYPmFBbxUVav5v6tCQcoiwToyLmPQOg0xkHZTRvlrY9xG76rZ7PlsgJGmXlDBqjJKKwT
WsmG8JuCVDz9HnUKGeE8zU2+/tX1NW0zeL3DSJ1UssOLR5x1QeHXz5CvUCXZSEkNK6s3NxCVVQEt
huotQ0NAEtbRIx6KhsTaJDwwWIje2BD1Lncoa6u3CsS84bdgqAK0BgRLSIrvvylRGUjB5Nfb5miw
dR24ikZvL2qm0buEAyjxoNH+ykTwedfYemCjEsVbsTiAKdoOuQNZTXmasy01O9M2XFfvXejpLekR
tfLlnl3ZSsHE+W9WQksth3j9rl+vZ+zhopDdeln/Bk1HJymLOUMH45Z0qmmPtdDWtPk45W0xvEFA
1RkSauXKObh+r6pD1XPHPoxRRv7Z9yFaOAtBYd9Gql/ue5vacV+iDRcNhxvhzGA/eoNGS6U9RO48
vqEiMgz3U0iz5hi61WCl+369Fsj6pi/J4rTYZ7TAxpLJbzSytlCuH+aHiC5aDCNTHaqaKu8iF3pe
nCbhznwscvq1z4PPKsy20FQGY9XT9AJQJ7/zBlz3szo6FuiUSWwPeVYHdZXby2SaQbuS26x3Wcb9
6Nhw+al3wOg9DOXXVpW7oGa+qyfqS+VKiIbMzqXP+OsAfrfY55tXJYMV6Xk6Vw2id4Bfn3VjeGqc
YfjkNwAk3F4b0+jXNXsXKio6g8lbhUD9lUo80NzjzyMftnj7DK6sN2VUFi3lqFZICHdt18SkAOMa
6LFF2qtmOjrTVsgw2KqeoaMYCEoRf1wuzB2ZdZgIaKUlZLD+GmgEmunFXTIV56Tc4pE1fZeWqFAW
Lj2bAueSTYRfGpr7TdxBGuiH3czu0zrTbsN0Tdujezi3l8UCiO5CouJfYDTXpB1xWb699wa/0DPf
KivsIm9od+/hpR6dLO5qXWQrINPr1kHzdnsSwxfo7QtL0TQqQtnwWEHLCEJaoK0N9n/CdYPeme8y
yMnpuGLHHk3Dcej4lwWJHRqZtvjlTD9f8w/m2FyyoWOgn6qQZKV2Wc7lX6r3p2HrBmUwJr1toQHZ
G1jWJ/vS9GgERsN2kQ54WoCsHuRhXeXVp307oZ91QYOOiJGEx1BEXQKilOno59HWM7XJmHSXkBbU
rAVbLrwk/wMby/K7ilCregumbJpAcwUblHUs6MvlfgL/HggQ/WfJkFvuTmp0jvfCcjskkg3kHgV4
CkG26BxQbft1e/E//vVEb2DoRsvqJmAQijgI1JXhbQkvdSt5QtHqcbg9x8e2SvROBtCvkLHuIsxB
SP15llUJ1l2y9W7/sZkSvYmBzcMgVr/PTo0MP2cQSbrmA6FXpiQsj/s+QPPmxh8EaJBH6xgW3mol
pBfrlUVo2nooNi2Q5swe7jrZsIjpAerLy6EN/eecbuYxH59BeKX4bygCb0fRSWVPD1kUdI+UgyCQ
1FdD8gTUmAZgfesAs+5bKc2XbVKwCHI3fgbxeaQbvwXWGyL+2Te65su2P1bNSDqMXuVheHZzlSXo
3dyCzJp8QfPkcPQmyDs2/T267ZejbAoRN2T0PwXrTikaorc0kLor3VF47oWSAaFbCZK0EFa/vTyG
3683L9CCTWMJ3bAjcfuxeqReP4k0BFDH+WQrOW/xqpim0dJWjy1oSrds3E3y/okFIA6UINnovG6j
fvAhEMcn4dWQ352dlDEQtuSQ9I5l34ELzAHz5FVabSrFP1J6z9cF66b2YK1b6iW/bz5/YH8wpebg
UnKX8S5bLwRaOytIwUsBnd0Fgd1KLFawPAkzNwtRyciXX82wzm08TEvF77kPDdcjxxXBfpmcyHbf
XBb4fjrXo1qeICW98n+RZ3R9XE3XTJN3o5riZkWxM5mzvlcHiGrm9eMs6OzsOk+J3kPRWD1qL3hU
x8UFFkwLEh7gNOWuUgrRWyh4LWqXrEFxmuyeV7BhtP+O6tDb3KkTsbgt+d9tazYERb2JghUgNC0y
yzpOPPg6ZBQc4ePL7aENITHU4kjj19AcsbPsFPYT3lzrIr8rqoAfZIk3gAaMxs8uh8Ty7clM36FF
FSAP0DeA1skj2CLoSaJL4WtU9/J53+jabbhwWOirLLKOC2+rGMrTfWzt5DglelOFF40FmaSPc2/u
5hgctn/LAlEdvC17XpJ8otPLS7GCGhQMWcemGP1DX+Ia5mXexqO6YZf13oqGQ+NrXAMLjT1Tivrf
Qya9+0bWfzOrOahyiz7AEA71Ros+l8JVDpIDW6GhyAOqgV4v2UUm9kA0sEjXid/Fw8JS4SidvL0g
7VgOVQMlaEh6bNT7TL9eyw4qMQCAv0iAzkf2r7zSgjeW+6O7cuXuMlC9zSKkdjvhJbo8kWEIEzyc
OAdIJm8cFaZfrzmyFEvWOegCPLIKhflqVl8ya8Vrg9pFhIa115xXdnYLGF/UXNgCAQwPvGv//5S0
b2005w0Hfy7qum8uUIjq4hAvtHG2lF9vD349uz440/Rei6KC8IjrltZRuurbtcJ0ZQSfgEa0lfp5
ewpDaNM7LoogI72bgepscsfCjyvqR8W3zq+kt9Gnb5pASwVkmMvZk7K52ANZY3uAdqWgW/HBNLh2
6FcBsTlVc3OB6ho/2cVop7msjvuWRnPaycWxC5a7IouLZSr/yYT/0KHff9drF9EJfUGlBjRY7jQX
T5TlJyBHrLMP1bjDvt+uJfG9Hw5DE4QInJDPSLymFg/OMmcbsFuDz+rdF5CshKKY6zYXOiMgTFeG
SUAXRerY4xYZhmkKzWu9gcnFV257GhyYTRNkYDAly//GrnA3opohR9Xp49Eo0RXgLLseXPxVSpaB
a98FUVM+WzFrQDcILdThzp3A2e0I4W8sneFE0zs0oGXvj8OsOK66zglEwvdczkdcrl8spEeWPX/Z
tf96swavVyZLvvKThF5y0tjrkiIO7jvydaJfxjO7RbsGP5FgfplAA5kIqrZqAQaX1nl+Q1S8uaMc
fsL/RpTdgn+tORcbe24aXHNpO0N4u2oRXhq+8GRRUCXY1nEymKzerkF4BqEoCY8uWMHjieL8JYEb
xP4Encbb22qaQnPrQTq9hRSMn3qBGsBv8UpaTC+ByIoN7JHJPrXjGKwqdU2XiJ+oN9/ZYARi8/SC
1tk7r5KHXO575SN6p8bUi84H0Ha9b0YkRCxH3LDZru5NHwCF/2ZbTR8Fdk+q9X7wKHoaINVrsazb
Z0J6YwZEMpsVF9vuJCf2GFqgAHLHle4cXLuXNyT38xGJxInmXZnYYfSar5tVToPx6z0ZwyTGmYxW
cZZR2ybTAiH1uqLhhmkachW9FYM2Yw14alScWdg99LjbT3P7WnXhnRP0WzJ4BvPXuzFAd68qx5Hd
yY6sV6mQ6fK1qOOg2IUS9onei1H5rWM3mYfNrcsn+/qwLfZbjua8SzkzyFVHPXSkh+lY2V14qvv5
5XZkMC2/5rfNrIJiKQNxLyebZydWDMjmWD40sj2LNpsGcbb8btwn2k487Xim0bzyEXCM+6lSC7lD
rAN9eVtV7q7eUeyE5sPDGCL5VUGHCk47xTaFOl2/+l9vL5bBE/SGi4W0ghUrgR2tyoqrFcHB8r2N
CGoaXPPhxarDnvaNuEhVj/FiV8/NXG2xwpgG17JpLwqQJFp2f+FR6B2zzMleBZm3UKEGI9L7LKgk
Yd1Zq7hwiQRlsXHhA6IPcqVJdL3X71t87QwGN3lHlRjFpULSfmoUaLabZtxCrxnOLx28VoUVK5q6
K87XEFF59DzQr2jBgEaQ+ybsrfqpaRs0V85cn/BGCHEZFhjQ5NTZUzcye8OCDGHuD6zaykt/FrnA
rWYuDtVYPDWodyWoon6/vQWmCTTvhaI2rBTPZxdvtAhy9yqjJ1vk2b/o9ag3Sh6mOTQH9kYXxxck
J88e+DIPPMyfQFz0V0/L59vfYNhoHaEWenU7RYVCBjEPjxKguFja7r2oqxRq0I9jtlUbMmy1jjtb
vIBkeJISF+b1NJXeyJ6gS+dtodUNy6SjzogIBtDKTeJie/zzb7T6oKLXOUcd4fY6mX7/1dffl54C
Ak2XqBWXPkSy3g7OSaAH7LRv8OtXvRucTxzyBcxFrJsBBa2YiqpYqNLZAgqZfvz17+/Gx1O4L2a3
HC5VaXVtTEleHMe1B9hx3+/X/NjuoMtYsWm9Lziei/qgfgZifdlwY0M01TFaTcAkXBZeZiv/Gb0t
RxzJ56D+hVf4rTusyXo0R+4LVhXL6IgLWfkrxxPtQ+Hj5urKzdcuk5tpbhx2DgTbiC8uE5AKMTbk
5fp0cg8hnATZUvSAAsnO7E5Ha4GIQwEYNsOjB7sEvljElYVX+N33Ar2vgva1Q+U89CfKRTme2iLz
/qd6e9qCERg2XMdqVUPbTkEt1/vFB2IE0tXfJ0HAHBW92tzfCKsGj9AhW2BgsPEA5eZnJmaSLCOY
7OZG9Idd/vAHj27PRp5Pa36WdVCfMs+TB3fcwncbTElHbMmqU1UkSX5uICnarD2LkRLfDc34fZpg
tGsV7aux6JCtbORQpK3y8hEvWq9Z4F3AKH6Sav7GovIIIMDGNKat0FJuXo19uIZdfyJoRY0baj9t
m6pprTTHZoHLxQIGsvsK/I4y7pw8tBKpyhEdYLTIPnGrmC4BWZ0tyR1DJPkDkGxVcsCZCtHGAmpp
V65ZFx07qzN84os9kS+77EuHJjOrEqHvjsM9cRfQJYB68zNUN5p9G6KDzmTExiHopHPmbfTv76S7
m4stKJVht3Ww2dB2lfChFozezholYUatbknyEkS9t5fGsAE6W67nhGKJ6IQfvwz9gQyBHdPc5oeQ
h1vdigaj0ilzbTnborAH58zG8kp+VJ68Ya3XWEAuKvFbWbexE5Qi3fdB14V8d3ZTqICV1jyQM7i5
kedf4WCT7Jdj6RXFxhSmPdGO76YJ66GSo3MO0RWbPdN6bKNTASmtnaghnS63IaQfwx7s9yG1igtD
E8TJX9lW16Xp52tO3lPfozlers/0Wo30uNclkbX1Kmg4jHTIGW1ArspaRi+Fv2aPuMd1CRSb6kNj
tfRhFCjZ397mjz/C0dFn0C6r7dKpc1y0HGE/crrQt2qJhuXbvvG163RYjmsJnGd3L0X0yHpIKkd5
7x/2DX71lHc2alVlq2y1emcxsLU6LD0gkXEkxuDn7fF/t9r9+YLn6AS6DfIne1LYYq8DRNV2cydp
QLp+uN5MOUAwEP0NExBAuKD5LL56vlBxaLuXGWrfG9ftj+3A0Tl2h2kloHyIlnsZTDk0NSFKg15M
mrtvPk6s259psoHr398tIy2JqiPeu+dw9OcvWTH76s6qiLB2ZdJOpPn5QnOo+7r+eCGiRVlrAPpK
WMnCrN7zYytU7oQOWQn18333AifSjnZE4LW0I/DmFQKQDOpC4Swg7HXfamluT3toZXnD4F+mzHmq
chQZfY43lH2Da/n6wnPSSsr9izuTtzmcqrji9cvtsT80Jeg7attc9OUghjnzj5M3pajiPEwuf6Dk
c175G4fgh4aEGbSNRlKzqrq2nKPP/DmRbh4ckJPwPccFRtd2lVp8pQs6ftAog7f6BeXLGPKgb7cX
58PDFYNru1rgbMhXWTvHqsjcXyDodBJo49CY4sh9IkQ2j4KgSHF7smvw+yOsYDJtlxlUVInDWuf/
OPuy5bpxLctfqch33gIJEAQrKuuB05FkWVPK8vDCsDyAMzgT5N/0t/SP9aIyu8uizHO6TtyMG2HL
AkAAG9jYe+21oDCbRzEe9rNGykksUzSY/K6zkyoAjfyJJ4f9+862KIRSjXNGUwna7B4UL6XGEYzY
+01RldOJHnbmbgtC4AvU9kobcX1hV9/yAQxFbXsp8pUctw9p6l4cn7Wd3bUVHe5MwTsXseyoY2Cf
jgv1VJrtWZo/kCddjeaXM1AsFXWBpmQRFFXsC1lO1jenkPqcMwOtr2vzS+sWxCMLg9RmlE4ou5sY
UqNgzjhVr783MRvD5pJZitqJFUl71hDxohw89cuJU2Ov8Y1NS2lDCAJZ16jJ+A/wnnaRa5+sAtrb
mxuTVqNIB6ptMyJGbl+oQmVemuTTg5vo7HB81+yceltZYZXkLRzLmUXd0FjuOyJU1XCva+pyAbVE
ikrO1K9Nm7XR8f72Pmlj27yqrISXrRmVcsW0AIDqiVHnfp3AxI93sbMkWxDCtKDGu6tyhoN8Sa9F
Ybj3fXwy8rvX+sZjq1MEoupksKK6J6M3p7jb4lGckqbamZ4t+IBLs69H28L0IO16halyPGZSFmVW
6gTHp2evi40pIyrBdElmE+LkkOVEZZkKBl3JsGDTKXzOXhfr3/9iz86S5U0B+oFodOf7HJw3vJge
FWWfj3/B3hKsf/9L8zIdjGZitRWRolvuuCrlLRiAT+VY9lrfWDSreklApmtFqia5HwvkdwdxMgy4
1/rWpAGXMI0Yt3SuuhFoQ2A09HpVnzczm2u6MRdQDKvMjFgCbxHO8eTXFvbQ8db3lnVju0ytmoxd
Y0aTibxQ01VjwMjUB3XenJLe3eniDf4gxVs3TUBvgs35pQMLV0DmlfsE6hr+8Y/YWYAtL2RJrGrI
irk+qKzO4D4KGTgUAP7jre+Nf/PkUvHiNOVUrq4Lm3yWdJ+l62aei9v4eAc7zsQWiNC0tj1AZBf3
TVsP97m2KXA4U5FXngP5zx+Cc3G18EUGx7vb+571738xNZ47Hao1saHiBvhnqysgxNpBK8Vcj43z
ulgX6pcupti0ODKzOFBZ3F3bjvODgQ0BCALsrOM9rC39xp9kG4vO+9xWJIcDAC7W0S/zRvi2ns9C
LUHtfGPROa/mVHe5GTUzbjRJQVA3VumtCx7uE5tqb/wbq57LXGs2wj0qm0VeSm4WYSngchyfnfXc
/93sbKx60HGPohJ428AL5qFwuXriA1D6SdKbh3oic3i8n52v2MIS6qUfig4ORQR6eDfqnOmDWTrs
zMY3t3LZ8rhpTXjxVjY8q6QafZ2gRvC8kW+MGlk0pbMaM2RRWyKegdbt9Cy4IeTsN9cxpMyRT0km
M8JCFL41kAkMTMaJm3LHfLfcj3Js7SFJ15EvqOaynEx/deaJXhqyPqUdtres69//Yr4lCPONPsWz
AxXKrpcXTR22eVufWNed427LmkPmxCFzhnfnZLoXcVJfpV3ZRG3bX6McxvKXWXw/b423VtzTPp/L
rD7IrO/ioEEqrXhfq2oxzuxgY8Rsssq6dXAzNEVBPSklJN2IU5y5RTdGbJEGsbgW0ElwAH5DCAzM
RfxklnRnibdgBAIdyAXPAYoiBjr5qHz/bBDUIZ018VsEQtrn0pH1gMOtHJ47M6sCPdqnYHt7I99Y
7tS31tLUE43KIiv8icefC52ecod29qa1sdypmucUYrhw5WL2Dt4QqpvqETRhsvRW+lCd1icChHtf
sVr3LyYGHcNZtwYeBbwxzENnIa/o8LMUjxmwaK8bV7WpZ2pVAAX2JgmBp3YvjMkYz0laofXt1euW
YHwecrjqtWbe0CnDr4zmVCBz5+raYhDiZiyMgdD4Z2pPN2wpv3VNdWea1VMbV3fnbc+N2U4N+CIZ
So9+8ir9PtX9p34Amve8tjdGm3NFhZUl/9wrg0KqsNXJKazzzq7ZAg64EKkEfSqJpg6hceZK10Ng
6OH40Hdmfgs2EK41s9jA0Lkh7iylF39S4qJQ7eT1CJse72Tn9toiDiyukqW0dH1oYscBPKaWoWyn
3G+b5ixIALO3gAPo2YOMUuTA42eVEyOF4eDJ4bQNPfMTNqbL4kRxMGG4P8t8mb28henmukeMS0AB
9/gs7RxDW+BBuUAWIxlbwD2J/NLZwASayS1X2cOUjtFpMsq97bSxZCuGzCA2rDoMBigQRTHdWzW4
DI5/w17j29u3zCrTKV0SCRt1nCiFgRCAPAtmhTXemnDRWbLNHESbXLBI1yILqK5POSh7e3Rjw6UD
JrmWtWicF/Rzx1tUTyu7pausnW3XJ8xtJyK+RRakKXNbo+vrQ1dNETGnICXAfFD7egBduB7GG22d
yqzuLMUWZsCKlibgR/xnnRV4JEtQJZxXGMZQh7+5biap8A7o3Z8KfrQnHFBJieUUfGhnMbYoAx73
BRtBRB7lkKG5Tnv1jlWERc2I+qrjG3Wvh409S4KCs6qGFUzOCn82wSPM6CTeF6Th98e72LHnLasN
I1XJkCiqD4B+Ch9uKPTK4nL4PJjAWTOBkgwUgcdn1QxhPTZmDTbhuJbJ+nql6K3kje23wylM1N5s
bcyaAAlNQawufjYp8FD5Co2YqSn90TjX/sjGuHPExzvSlvWBDeMUyREsSYOL6mYb33rmmm9MfEqm
otSoNzvg5h/5exTyQrg816ZtXtdzN5wKfbmwgLfvcLaFGkhZ5gCnNdUBxK0iSARYwtVYd5Gy7O5h
mMYby2nGq2FAfrss5FlSUwycua/tsbEX9XfqhddUvIvHRF1Iq2oCcGSeVfaDLjYmL6nbZS4iYIfZ
NsglMTU9nC5j/f0WY1sIQoNLI4cESH2AXJb0Y9dVD5UjqL+kySnw2O8Nkm0xBnhNAYo2xHhbVTYK
GodP8BKmYL1d7SFuAxNlsyd22u/PXvaGCccGzcci4FXNNVAUFh9tlABZ6Qm6gd9fImyLM4iHcliJ
gqrDyqurjPlrV+SPg9lcrhXLSWLetssYHT/D9lZlY/ixFAUD8q0+xKNpRalG8cCY6+YvwwI91/Eu
9uZqY/hlr5XrjH11mMrGTgKkpGkfLr0DxP/xDva+YWP2ZGz/cXGlSYtDM05WZOrxBmSj3cPxHnY2
1pYOByJLlaaNIpFk072g8mPZ5g885pHo4qcxPqU8sdfNxsS7ZYHxcRQ95nMPzVpU5Xa8N7ypRqgm
IdMcJTRPz1v4N9Q4TZ2DPhWH2ApMhRL7ENZgdnRqGMzxOdtZ9i0RDnBMhq6tkSBcZh6s2PhGCfh9
zmt73Qm/vLMRZ6ryRE3VYWiUvJVFxz7Uycold17z6yf90ryKEyBW7JpEVozD6lsqUcd8Lbu+OKVn
vrNjt4Q0Ym5lV49YaAghTcBXirs0dVoo1utTfvrvn31sy0sDBIAsKgeu9Apj4GkRrdhjZhbfKhyL
x2dpr4uNXXNjsIGcxSmVtsWDFZNDqYZQFexh3UjndbGxbOaOIl8Wh0RKZa3X9ahGibFnPy1yjgO3
IcWJA3dnr27ZadJ2YQ1rcPFJV9oXhior3zBO4l13VntLTcNRmKuWBimHPM3yQI64rwdb64uEN+TE
63XvAzY3dwNSUFcBEnCYkRSILeBDM1WcJYrI2JaWxkqaqpBpWR3yrlbPs3AgfCSm+ECVzIOzFvoN
MQ3yMKYV29WBoZw/Xsit6MRFOzJIAZ8Xo0AA5bVR87aGEg6CB4e0n2fwRLS2L8d4+QQYePJ4/Cv2
VmHjouOdlIC0Cl+Qj7WMiGriW9QLnRcBQb3X6w9Qpqtia0zh3ZbqcyyTxmuVccLQ9ka+seVSNi6I
ICTa5sg8ZDSvglq1p6Z+r/WtGbdgk3OR9DyU4BSdLuemMys/B5kGCc6a+C00jIxK9yOIoX9ys9YK
1JMNnP1Mg7PsePs7F/MWGIZQBZw9zatDaTmhauPi7xgXWWNc3Im5lzenlPJ2TtUtOGyeu8RF2Y46
LMl1kWaBoGCqoTP5UqXOx+Nfs7McW4iYBTmfiiQG7LlPkaW0ZNX6BtTxTlET7H3C5nZu6o532ei0
iQelYAvzlT2ppHuyutknBmEn1mTHSd4S1+RtUaXpmFQHUSd5MHVJgZi48a50QFRgreSsQ+7ccS6/
H5+0vY/a2LYc0sWeDKM82E1a+rqO/TyhU4hwDmCI2G6H87rZGDlItEYnzkl5mBjESZPpL5Gxdzxe
Dos8xXS19yUbWx/yodHSrECtMQsN+gjt54NNgqJ1B6/hyRie9yUbo+9wrnZOjo0sB6DhIAZ+iK3m
PZ6wt8bJmP/Op2wBZPMEfL8BXveICfllrQXkeQ5EjWw9yCY8Hv+OHWvZUtjMCLcQpRt1ULP8GHeA
JKzFlCcmaa/xzb3docylL60ODo67dFCVQaFNnZ6Mh+y1vk7bL35s6SxWKwTuI8XGT0IjqFO5oHw7
b142Vl6aUAApB8RTURmGGiGBUI5KwWBwvPWdE3dLYqOklSwLXcP99nQ/t2oM1vf8+pR3uxhaCSfB
uOtwfxPMsTd2DcExnYxAyUaLRI1kb3xu9Ai60Lw/VRu7twgbi2Z1MySsx/6x4v7Z6sBf0GbmcmKa
9ka/seUYUEChpnKNAddjYPVd9SmVWRq58bm+8ZbFZspQWm0UHECvPCljhDQhp+s17ZCJ6PhS70zQ
GyRZTaEvPeNylSUUTzwyOxLcbNCJOi/5yLZAMgLqVUQ0KXIWeC1GXANuooDmjxQe73bRPR//jJ2l
2NLacEgMsKx2AWyRw4+uAVeU6MZ7e6DxCYPb62BjzWuSELR4PT5DjtrjpHufw9EJCvNMTB/b8too
Zg15LvvywNve8AlhxWeBlL+X2vIk0cDeaq9//8uZVBksllOJp5aW2rIvW3epU69ws+k8gBHbYsi4
A6rdZMooYC5zCu5MFLlrh59FwcrYFkMG8QMihdlLiVe7TiG2jsxaRc5jSUDzG3s2qoRPEGI2E2+W
7KMJ1KxvGaZ7Ygftzf3mSlYov6JdaxIokrtl6yW8VRHNIed43AJ2mt/ixmYI3FuyW2fezNoGHkw5
XixQZzrlUezcCVvxYFaBdM8aF9BQaqR14MBYrunPJIs0pFvs2TnvPNqqCE8TBHNAihj/HHrYGZvk
6C85XJjzJmljxUauB25SVLUDQxlUcRnldDkLfcK2GLJBlZSYLZrGZeBZeXXQJ8PEe0u7sVqrWuKy
ErglZW/e8XmtQ+vcMx//W+iYmAsHss2ASXaDOrS5dQEmTeKt1Lp2dhLCsXN6bslsWDM2IBO1l4jP
qF+YWpgsl8DH0i455bPsdbExXhFXPaFTt0SJMzaPSwmxIukmT85YGedtnm1OliA7ntvLsqJEWp59
XaPQpaOLj+dtzc3xAHmoBIjokkRp0T93GgWBfXJefS7OzTWZ9su5DzqQpsxLZEwgBAlSCgshbach
p5ys1Xp+48VtsWmDthCigg8dSUfU/oruimeVeipLbh1oOByfn71ONs46ij1BLMrgrKcr/3CJoOrq
L/L1CtDWKSnRHUvbYtWEaVSgIsYikKYsvC4HYbxTqTNzMW9UzVLVQAeLIbJtdECJL5YKxna6Pz4/
e0PfHBJxLqWRCITNZTobAJ5A4aoCH+t5e38LUBu63rSbjGDorXuXa8f0bFCIn9m49Xp3IrLcFCA8
BPC8TvMghTjjIaEndWj3Ns7mYIA2U2zLwqERJD/eSblcNaZzN1njh7Mvra2UmeQMYIQ8xUMSU+Tl
I1JsGSmaw/GV3TnZtgi1nGfQTFqQ/5pSkNk3AsXivZM/OEhinOeabGFq1lxWXA+xCQEE+0ElAAeM
DcIrx4e/szG38DQhGKpspjVMMLjfZwr9ODNH+PS8xtdF/+Vggyr5UC+cWMB8Ag3QtUaGJzy4As9r
fV2RX1ovaaazJF3xVmut8Howx4YSZ076xmBz6JuDMxwlfnIxm79S1Ine8jE5dSbvzTp9PXQC6FZh
pxRLigTt1QwG6AcN2MTl8YnZ25Ibi51SQUiV2zRSBgqD5l6Zh34lgF4KfioNv/cBW7MlQgCI3JII
ept/qQJIGDhu0wmT2mt8c9nGkM/TrMWZAFUpekt1PvvUzk+lbHZa38LQuhT8NlkPrHZmFdpfnCEC
DepZbBWMbYFn8O47S2UorGxyBtVx3pmNh1Oncf7elv/+Tf+H/KHu/r63u//6T/z5m6rnNoVo8uaP
//WoSvz3n+vv/L9/8/o3/uvwQ918LX9023/06nfQ7j/9Bl/7r6/+EFY9Uj73w492fvjRAdL20j5G
uP7L/98f/tuPl1Ye5/rHn398U0PVr63JVFV//POjy+9//vHC4PDvv7b/zw/XD/jzj7uv1dfyf/+v
N7/x42vX//mH4Tj/Mh1oXgnhmpyY9sp3Pv14+ZGg/yKAhFHTNMEnYPGVrrpaVSn+/MP9F2eODRAH
Ssq5sPh6+nVqWH+E9lzw7rkuKqldm3AosPzfsb1anf9erX+rhvJOpVXf/fnHSxzlv50v2+au6Th0
/T/uWpTbG5OsbMftmKtZyEBNhAesGLzeJqhmYfUVuJCni0nyn8zoyGFZeBN09pwETWpAla+jfjOI
W9dxDZ9P/Mc40OxdO4qwyGwZuW48hR1lV2CO/czpTH3TGYswN2I8GXgyHLIZnHBzPIIiQ6qPzdK/
H5Kae9bQMT/r0yY0qAexHOuSPQvd6BA6aJVXlWnmjUwZwSKsy6JgrpeMU+IrVk1grE0sL6VO4pkM
5NPVzB8NVZ2CRpgvEMHNlAnTQsEfGLjtddJen5FAfdv4OpeGkiL9Urr1w5xmmVf19uehA+CytSOX
9jdGmoWClTyyZgytUb5c4u7QGRqsqP20XGhrosB+At4US0bAoXSZVb3pA7NiH8ylnvwmZmFbX5WD
WXpzV3ceRK/uGpUFCnykkpiPSpT6ApC/J1NZPyxRBdhTh5zfKWNU74aSBJmo74GoBMFYSZVviKn2
8llmfqyz7NDw/lvDnb/MzA6Es0QzXGNA2r2JD1+YbQy+knUfWSINGmF86hp9s5TI3GSZe5GVI/Pr
UawJCP4DKkfPXWpkh1S4ARHXXd58AXrZuFB6eEcFn/wegbxgzqyPca6zIAUYz6Nu9rF34zycPIjj
KI84UJZBXuAqNZ7tJ8AMSV0FTt/VXusyoAJFNBDjEThQr5IGC6axeSBjmV7ERWKHTfNog5Uv6rRI
fD33Pzi5y3hyo5xL2RUh+CF4wGTyNTdb17fNv47fZi8O+OsNYVGTuJwwx3Utsd0Qdgs28qHIsSFU
2gZGysdgksm9SKT066ph/lzkH3my/GU49TvXvdfVJHywqCaBCRYhHxU04Irmmc96UQda5bWvhOXF
oL4Kpj41IK4ExGUl+3DM7lhuDtcx/uLEN6x2/vobOM4nbuFE4Nxxt/dDBUYO2H5nhsKwEcjqstob
ObtoRfPVVfQhFvoiLaUd9AU417NJ3teANumi+ZlqJgM934MgGks5Z4Zf8CSYqX016qoLVfUjnsaP
E6gbToz4tRNh244tcHpZzMWhihLWbY7HnZUa9NSo0HB7rHrF3kuVfxRTp65dC3FoYY2mlzqIsLP5
Pm1kfhlLx/KqrPkAVXXQJuXREOuLDAzXXtlpD4G7/rOT029jWobLpNklL3LpJ8ZS+POiQ5StnyKT
eZ0GxSdAMsCyXItQbpnMERvs2Iif1Ck4t0OcuD85kckNEC3vptqKPYsvf9lG80GDbeuE97UhlFrP
fBz5QHwIChysZW5jNyqpIQIPVaFwnsEAw8kXI1t+gv0OZELwV0tSPXMDQPsKVKwUg2vUPHhuAu6Q
4yu4XUAMQ9jMJWy9+oi99fDHOgHEoHF6aNQR7ltcfCqb9qET1amOXlp6vbnRE4e4AYceG3W3UMCq
HmVlLxzPK1UXnlEJCb1aVfpN+yWx0/cgr5uDBVjdg7Cam1QxjMbsU78D3+RMJxy4cRzkIqtDd8pm
32irU/m4lzKS7Qhd3LWoccV00K3vF8P0ZF0PwFiCZ2vuPieKaoREEHDJ07b0WU580UknLEiLo275
mfTVQ2cuTxWdf4Bd7vjCvBA2vhkNpoy6FPP2ZmU66Ink8dj2IeJu4dDUlyRWX3XDPy19CSeBxxe4
ynvh+nWmvh7ve2sS2BSuSyxhcsocx96eQ6kxTVCMSvsQIVbXQ5EBlDYtc/GptBZvdPsmXGL7suT0
RAndS53K628WIAeDO4SjxDXhCb2+1QcNWq3KcaGYaHUXamoO49A8yUohFlVHKDS6TULJp6uxK24p
7x6Pf/VLJdSb3jn8csKBEsdt8rp3h09T3nQ2ZHAydTtMw2M9iesGolazK+7wFP6epMtD7FZPpmG9
n6zrksd3WVI/NZn53qnbaFHNiSG9BPc2Q7JwutoCrqh4e752bBEOtmsbapM8iH6GOjkNKes8VKx+
cUj/hcrhIunLayvVtwAWvjfm7D3YPt1luVh38RT7Q2b541g/0vQ9lDUv3aLHLwzPkEd+qFhxWxj6
eVFt1GPGq8X2QZd44pJ4e8SIV9+wCWD2HRIZscQ3QKj8yqrcO5f1z1jpixPLt0YR38yVQyxiUZyn
uEZfLx83SqEza2lDV7ZPQs0PoliuLL9n/cWEgkm7ca/gp31nYwn31QkIaCXWcpM+X9Xrn4vFvcol
ObWjfzso3OQmjInRN+Jladb3Ga7INmTuZHp6OCwGfT+rws9hXr2lH7J8uCiS6tMM0A0bud8lw+M8
4md1C0Q2JG6qO2OsPx2fq9U7fjNVLl4bxDQtgv3+eqqIyopyAvw7BEveA0CWnwZqvu9GddvqLjze
1e9sGu451Axw51lghNtEMzJWuKQBo0eY5pDgNNvusbYr4YEOK/cWJybQ/XYuoKOhvbiR1AOjZhKk
Av76iXGs1rv9ZupQnGpgIGDmlgrUbU2TaxDghdSN78w5ksmF1I8uf2+I+YEn7XPPnCsEcb4f7/cl
gPi2X+6Yjo1O2ZbqrTH4YsXgegnlbH936uoLxEG17yTkfTk0nwCZvZ11fTvFKEgJFmcOGMu+4FQ2
vcKK8S5rgKYlSbJ4Wmc/QUDumV37ZGn7VGD7JRT5ZpwCr2PKUHgjtknIYYohS9E3bRhL985k47M0
60+1uoS6RgzfrDX9hFjfV3o6iXSKF0/kQ0sMGXBDoiih+zZrK6hofgAo4Q51XM/p2J7K3vzGaRIW
e7kOCa5Fsq3vyF2pGiup2hAKnh+qNqCUPMym9X42+8farJ8shn0zGOpLW0KUCHxSLj+lT/uSDNzO
E6AQOHfx2BCwnte2g9OjHGQnYdFEfWunuEaZwZxj8y5YrO4eSdAG2MMm9VXVvevtKoqX8hZYwavC
LVOfLeM9Mi62VxOUvoygnWnAK1qAc87XhvlTVEz5Y3YPR4j70PiFPdTxraFa4hn5YSH1wfIHB6w+
xO1p0EoHmBj8Jtjjw9GOaXB87749vFwEA6GFgZAEIeY29UdE5SSLTcywntgHbtr6UsnZy1xxcMQ8
ectonGK9fKH2fj27uHn5Gg1xGGzmjWzMhIKKHmwYYa944Se1FYL+9qukc2RUdIIvMkvPWqb70rJ1
YJWdGwkruV7qxvBQ03w4/v3226sL5xYGRLgDGSqw9Lxe6yyLzVznjIRFMl47CsDCPL3JOzyV04/V
LG/mqsMb1/L0OHEPS+tVWt/kNyWjkFnv4DqR9NMs3ftSi1t7/JHUOUNqbao8XdgfuYQ33zrDdU5o
pDN56Lv2uWhs25sq6iM+Y4FAE2jf5Fs5Lpci7T8lg74bXfGuyuvAdLqQ6fGhlzgbyBKnPnfdDwl0
TDpMUQ6AracnMfq8yZ+SCZnDup8D0He/X2QOweA+GPP2EjqAT0Uj745P25tFdAjuYDhx8FrXF/mW
SnPJLIuqpFnCpBhKr6hq39TkSQ4Ak9hMRqUhCq+pRePxXH5fCzIviFHc10POvXFy/6cX0N+jEQgx
E4T4xLbaFDRh2UjqdgllA6ggYoRfa2hIeymqdL00za4mEwo2y6poblJbBQuAnd4o+h/HJ2XrU6+j
YKYpBEqwrfUZ9HorFSw1y5SUS2jFSxEsdfLsANctdXNwKaQfmG+3zXLCfl+SP79aEzqlCJFxB84s
RUhhNfBfkiC6nhJhm/kcmkX1wWlHbJK296hGfKgUT3E/HbiZXszc+WaUMwSXgW9pv5m9eKTaLXyz
sGffrY1HR9L73BTp32HqV1HqX+OeL5nH7fDw1KLrOwPFelt8mZ2JPuuF0GFZzrcQ/glTVz4UGnJ4
8aFG7syfiMgQpAGJX6tokLtIHs99FBvs0IIHmQzjbTbbuVc0z3wpvxqk/9irDCrJppV5Geuu25qe
eLevzupmyHjB4th3GAG795ZMUiMC1FWyncMuN6iv8yKItWSXYpk/ma74KNLbvNNBNSfuCS/6jR+B
tRQ2oGOwKtdkdFvFkM/G0BdGqsMeKVG/XSrpg3DnU/09o+X9XOI81iJvL/hifu3dBrLaGgyL6XNZ
TZ/YOAQGFxBMt+PKQ7AI72txk5gSgcT5f+qGv4wTOtUYo4Afvk1IDg1L7AkxxtCleId04621kCib
0ns54AGt6DsjJVcLij9p09VwQBGr1vR9Vw9BYYBTm3HmwToaxIjKU7nAF6aX16tnruF//A8X2/qy
fW0PiOW3qtLZFM5d/lPPxLwZ+AhpdkaewJbGoL2WNZ6M84ib8VfchxNEDdv0oLoyPeCYyi5qB4dy
Nah3LT2MnYRhlbXpG0lR3zPEjTMzk+9sXt/GdfyxrJPi1OS+QLW2X2CZAoyYNsHFtN0FQ9HQUQ7G
GHbh0I0gretsA0/yqoqYU6cHi+Y/iwS2UcRtBgXOmQTp0r4328Z8jIs4Gq28CBdKcb+kdXtBZO/B
D5/eQTQkYFY2B9U4The2m9ynVR52bb34Y1sOATFvkSanlyOtv1eJdi+bvvjI89k5LGVpeEVumGEi
JzgKTRKmqFsED7u+ZmBLgY3Uht+2EPRS2gnSEhkH0swUlxymMSuUCEhD7maSuJ5ypyF002rxHemS
A0BrKEZBKMCPmXIPQzIM3jyl101lZQHLk94XoJhydXyBsPRVAa0LkDXbD8ReMs+ZQUFSs/wz6U1Q
F1igZ09+gvPhaXEBArKL6rtt3ylHtL5plZFjZc+micS/LqKaLY9JrO4dZ/wEPIxPM2pe96aJgmuQ
Knrx4PNhmryOYk/0qXtXI88MwwLtD3JQQQHChGApJhGAna0EybZ748YGiJl6tgT2WAWI+rngYG4M
n07MNyiJr1yqM3i05JkS/aBZid8tcCXZTL8bXMu45DS5Ki1xU4/Yqzy3iGfFqr0FotWr4Uh4FnRL
gxhV5yEzEgwv52OogJyOrC65lI0Exi+zWq8p7TJC8EP5A1dpaIKCZFgw/fHMwCKx7p5+mEe/GEGj
M4I3PRqSLvVH0z64nT1FjqxOFUC+eRs6BBuZCoSaEIN03lwAxtzMmT24Uygr+gisLCKtzrNy6i82
0b7m7HvXLg9ORgI8JeRsfDt+Jb95TqB77qCgXqBri7tbAPXSZChQLtoxNIoh9UtN4cDNdnPhyKB0
7sqMcEhr2OpdMS45Ct/Ag1WbrPXxYD3Bu/8SJ39t1hiJIBxpSLKmITexizJdKpHwYgwhb5tCuS8k
sr6MRygEvXjanSQisBcgT8cquwfV7BdwFlZU0EsTDF2HvMS2WuWnAWsb8a+KdXsNU9vdQkgnQlmR
uknbvPEad0KNl04tiJKY2DyuwQPHro0wpbntx8T40fE1ifbSsND9jTV8Tpi2gBmFrU5lj6OZJhpy
yqjJdHU45MVwPSW2X7ULj6CGfVeNdLjhwwHcbw3kKsZDOhGNOleBk18UPDT4cLloQu9dQ/rmJN41
qnHD2oUIj3RgvwxkEyec+DeB53WV4XMx8P0jqsm3OtFwYma3naYxjM0mDlnbB5Vj3yiusP3tMsws
8dPNkvyCqt7PJusnQRQjZAMX1/nSiIBmXiGYvjQm3XsoAp5OBHopAv5vnAp4PwKeGEbpAh21Wf3E
jHsZxwgINUZDDzFUgg9GXFirF1ZdLCCkaw1+XxdTckPbCxeK71e9y6fDOM/TBzvNo7QfQFEfU33r
wJlirS7e64U6XmbmB2toOl8TSCbLFtIYUsFFgA9o6sZ9nHoDypB0LXqVovU0Yk4Xyu4j7g51ROBN
eJZg9ALsnF/TZfk/JF3Zlpy4EvwizkFsgle2Wntf3N0vnPa0LSE2oQUQX3+jfF9mxj4e21UgZWZE
ZMRyAPjY5rud4uL2bzK4E9YysF7cOV6YRVTSkKwaucGdkiH+FjPNb7efMeW4jNt7LYH4rDCwqUcP
5CNCLY6DvQXZ3krwgkzyggmbVcKl8EbfcelYBBP4BzlN812woa0beO9qgEcNXPp2vDSdV1Kkl90n
iYSVZ8gf/znSBp70QABHgSlaWAn1t2dIvA3KyYlWOzJtSj6hP1qz/gAdXHMPLcaR0RAOXFl6DcId
hHi/4sjDg0RxrOaIbb6bpsUv5HYJjC/hhT3Qwsr0nSfoxpAnbItGD0Eh5WIucRv87LqEVRK5jkP6
45otrJd9KGF7gs8bCIAm/80qG17joB9fsgWsWZeViRPkXmfx3Sbb6CG2sq3YML3JW80dMH9SZfrc
8nTLM5S4k45VX/Ss7ysWCFPosV9Bv7Ph5Jpmqbt1yf/9cUJh3hwz/4fHyjtw45ODY+3nzj/hF+ue
vCD+b9TalXRzcMg2jhQTHnMxzm1aobroI2hFzNxMZ1V0G5KmWez3LBK/SDv/BlA3vvVLcrOofuS+
M1+d7B6X44Zm4DT0/YY3AasWcFkZC9VaBNdMNGfR7q7c/Ugn9c+KZYCdNFXKcKjSHX77i4hqztll
T6P1Eb5ouoi89QE0HGZd+KrDTKmdTm3ExieDaSSlaZHEfv9OLnE49FcQCgo6smwvcZ9+u1u7qeEg
9d0j5jxfKbK3wk7SXEFIeyVzwCBxaC5as+xKeQnfVnHee1chLS8tRIBniaEJbyDnlz3O3pHb9rjH
kXfiCNpE0wTRDm+b7H3ItVuTa9InzwJ7IIeumSqRqfGE3zDMZ9AV1WDMdhhoCZdzm8dd3L4Oa2ov
avSfxUyfptiZz3Gf8edl92nS4s+Z0vUZYDb6Cwkj/yR89ToWwWa8v+Osx6scDs0VRiPhpQkkLGHm
ZntVUpRm7rZSc5rcwQllu6jb3ZqyGIJhlSyFGfq1HFMk1IBMGC7d7KFfgmNG533uafO4tB0eVKIl
aABC0eS4T7KHaa6stx85dDIP8GY8w7cpOfsOpKQI+XWeguc1a6NPnPFgzQBmNd1w4qGbS4xv/DQm
y+eAnK1jHIzjZUNqwI6WpAmTASYEe40lkDpjXfw0u60mt8kNT4k/eanE5gn37uMVCgmve2kD6Chc
tmiYWe8fkDwEcAvyMeFFr/M2Lae1GR4W2L9W3hqcuMYVh3H2ynuxHrlPrhGEV7nGxyiR05Td5id1
iiGS//cjoodfWjhyDjWQl6m7RY2vBRwgNIhG8H+mQX3EASngbtc/rgTeZ7iNnyGmOKUD5mWSrheB
SSJvIHA4+QFuqMGeOKeyoBKXanvrcKXOeD7x7dGb6OM4YKctcb06mhBPQDp337ukmA3TUGpMx3+t
mMPguwq0gmk0pxUiSKDWiBZyDMaDiwJMI5yrIwv5l/I4IBZzRoxnc4clkgFSDh8C9H2DLQbcLB5o
OLzB8R0LJfgg/t5PR8PXuW59pLpa+505F1yN7yxKcVtSzGTX+PaPqG2uS7aNRz4ThNHQrN7dtLFq
SYcjGVlyhwE0uQtEEN/9oNGI/WC/Y9Rs902CfzBQAmes495pMwU5Gwk5zbgwXpKOhFc37LCvHPhj
lEF6svj9M5PpVLJ+tfW/H1rfsNzNg6w3Otpy7Jj8VNNWtJ4+rTqz9+gnhyKBLVaNzau5ZiSlhTYX
syI3Fg2aQFt52CVaDLPCY8rPNpQVBPUUHn6TtYHQysoZOKL14lI0c1bj6YQ9wFW41TwO+77Clkon
ANTk00zZexqz9tArEZ08z1tztkPnhM4HeVypoDXfobqJfKPLJVD+fSC9b9SxA/yy/+7I8cFutSmg
TGnuNnGhCWahtM3m3EPgao25/LNJV1DLwl7nALAGEhaHfBbMz9P44AdqqT3R7JcRivYeJBIgzs/Y
SITqzON5Im+Do6qA3KsvoK0YABhnL6hQUTmBqBRQwFbA7uFkHo7baWshKGd2/kkTcvo3oATL8tT7
t5FGZcvDQPq3KT78G096yDOsG0kJPCY6SQNUclgOJsE3aFpOcu0nT/3sDmmIbg2a/ijfJMMY7EEU
5LhGr07CpeiSWR33KSqR5ThdO91cNuOtZQRM9aB3NDRWXwG4dddsaa+IVX82VMMFOW7moic/88Au
BEZ0+RZ7xyR15AXJqEO+7NYc+jUIMVFtoIxEikzfvF1N+Jwt3dEtmK6UbKLbDV3EDSWHrLVLLuKO
lyB3bJV269Xn699A66BkQ1REc3yRTXJLpaL8IEB4h4E+mWk/yjb5kaFBYZaIAw3gT1ivM+Ol32Jy
2/XeIHDWdQU1eRP08k4O47th7pv2w567baJFREPArCOt4lFm+RaR5iDiLIaOCGiHhHFU7tKoKTWZ
EERC9muvIKryhgzH1G+v2zKXyPuL8mXx56uK1K++YRcOa3Rgwk8pgcon8oHnkKHRgAD2wnr66okJ
80CfjrWcgjpTklcJFL6dQk+kOlqJ6FecDvrh3yyZ1m1n0BQNCnrAaN/rNPqxA0FgeJKdGjr/CXbr
gEQPS43+AwSW/eYL45eAopX0N4JL00jMvtpdEGt+0txEFeDoodRDV/a3lBVI9CzcW4I5ty4UJyH2
69LTIs6oeOZp8Ev5FDuxCx2LeYa76uB1GWKg2QfTmjzKuAsOpEm2SpHtsuouqbpO0fu1+Zy6OToG
mMoPNnxLxnC8vIzAl19nqIFb26EdlW7Am7urhyjsymwwXhUFv3V0u2XYEe0Hyrf22txrx+WpAU1b
i96/s9SbXpDq8cq9JC6nLsLn6QZ3nFz0RwftcAo6tRTe3rVFvNqw4IvD5XubtmiGTEmSBFmxqQw6
pqRd8vTWbA9ztxf+Fl25aMAZjU8wO4Qs/X2NPVm5ZJ0qiXYwn2TjHbIpIiCkj53Xztd/JzFwsc2h
bez0dHFLC1e5G1IcwlfSW4XAB7xJQ7h+maJfAup8ABz8/A+LoAa/ZhoQMKBW+7yx/WXiUVePpH+Y
m3bEzY9924AUYyb3K2XzhgQQ5Z02nrhLqhIc3q45j7Y/mMVJIK0gZWXaLTXscj6SBoaZjdXi5s0Z
noI+SnNfJfwK+g0Mp10ftkliXhqSfAp58hg4i8o9cpevq3MwZNDZ3ZK0yB5W8iFO2/BCqPdHKoPP
N0Cpp1roBGRka+0EzWF7po8hGGPFuvYoIGhougfmN+ER9TctM+HUcYw/Je1Bqnexqlfus6Jds09v
7QIIhaLhMU2+5sjSfPL78LBn7Awvh0swI7Yi2bjDpTe9b37ErrvnaB6zHQrO1Po5XSC/x4GsOF2x
wB1A0dnPXnPMUvU5tlbkOG2YOqBv10EUPUxef5yHscJ3l1yhrE3vMt1+bjMXBUf+wEHQ+JlrtCje
AqYDoyTKgAegWEGPlONGdPW+twQQPGz+TGef/70BczRiJcu8J575TdgCNxOu6vCG1vRR8hK2z4iY
B6lkuq2YqIBJMUtdDoIxuIbJI2Y/BUi153U2/GYhS55clIZ5iLmFyGaHtrd7D1sxXQZ55JmfvfBI
BDkMAx5gZ9HUO8I/yda8zWKaynBaovzfXymTzCtBxP50O75BGBDNJxqHx3fZ6vgOHnVN0TqgJqvB
4fCEZBCoonamY09OIZb7SjsfduWxE1bXZ1iAKHZpd/vpwRiwXpA0cYA96C/mgT5L4BBXEL2zmnJ4
h/RiUfWk6EG2QNzQzkG3EUMiJF48gu+Ss3A7Tv54pm5ZL15D2yMrDQ/VWdrBXjIOOM6Plhp0B+5J
jwfVhp3wxq3yo4fNfqOuKxiaMr6tuUPC9t4P9MJFmj25dTjNMLGuEInQFm7mBxRteicA1TyNarzb
PYwN6zzjptYt2vQkCJ/0CJlH78ZyDWF6k038iFPlPzGfxefUaz6chKOV5eE7ZMDoInehTvME6Hup
KY3isyfZf42H+ShQ4YC+RzBQr1s1L9l8gWbruxm67mDi9TuCLX6+Kd3VNKX49DEASU+kByC/YZnG
90tsxBVbDTjQZHz1gv3ymopU1TIbeLHDqlAN7C6C1skgALLeR/m1KOWvWM3WhyC9tcxZ+wLg57dY
IPDM8E4POvhKwgfE3fcnMmCDYbC9ANrU/ZdAV33eJF69sd3e+smZPGErfdIrP+Ed3GrdhABBt40+
b29AVYPzyNGv0oTkfEz+gks0Z1CVuobn4VR1bKs9XLQ0iPY7Gg9r6RlT2/BbCzwlEbrHxQZR0bT+
fZOZZ7UrdJximItU/plB+hUR+7AdEaes1c+pmjmABkaRTWAe90QeVimWM5n2Ld+BdOSJUR9MRroy
OsyqTr+PgeQH1oAjjPYn3A1nlAbsh7FAYmVj4pXol0IgxqfY9pdwzNY8pFBouslfy9ktMvdJwqHi
h5Rt1u4QBvaIvD+dG5D/CO4ITtSDZYlN2h85mO+IO34IQJsUhJgXTK46D0lsyj5mKLb+Vzp2yNe2
8X2WLn7e8wx65GX5Qhz6k0wSciZ+B4n6AFUBnK2OqY2elixOzm2GRsjK6R4ZqeuJbb8HoV/0Aitc
8dm6Kc4hSkLPn9C5gIf909KiyhAYfOXTTA5UeEc8pN+9SfGtDMNRAD9A4yw+Ez4DLKJDWGSEoIQ2
QS6R1A3BhUjz3j0CkFvrMQIQmUXpCJVn9u5mHyE+fWrhbB7LPNwp2hE91eDM1pxKz57SJS6mgG35
TPuk3nv7MTqxoRFHCg8W8t6C1I65gYzGJp/Gbh8pVkkeRR3KiQHVsvZArfpGcpOrOgzUCLWy2alb
2Bt8bWvpDV2BLnMv042cd+m3F57yfBjDqQJrrsvdp18MgGc+BTNwlliRUhj1SRsPokfje3nSdP2l
VdupE/rTTBhwmG6PodxmbET7EEXCzigPANrlm6eqYOlxByqbhyqVlTfBakIkVzUxv1jgB0EU8vmm
tRItAJwlOqLmjrUCIFknMihREJ/DhZhDyABjiZieG+5e+/0PVPbtkwm6csM6AM7nVEOMiruoQaFO
IQyC5hZ2MujSy7XXSd40sYUy3wNYIbJyNOaua0PYlY5+XHjUPe9WHVoePWMc/hqT/Rpj/MNezP28
+Uf/phVIMLf400GS7iFW6R3m/AcYyV/7sH0LFrahLwTAJrEWEeq1njaAeAEirNZ5Wd/HSDyzALQt
JLQ4RbMB4NyyRxCnn56Jp5y28gtm4sGRZAcyreB7up6VS4xboQHnFpkfLzIXvuMmnNET5phz3lWH
PkEkQxFAjAEAcgV8C3yjcXAuUu38uHKTVbC2lIX2xAamKvnTRE5e1CXG3sbTNEQffYd3STfbuUl3
+tigMU+yDnrBmafVtCVNvZm5GFuDRhWMWY6UNFXgwm4K0CHXiYd+EZgEEoypK0Y9lCFUJ7/MlsyH
ZH11806OakbX4M2NqVqU+NOwQQs0RW577EDtoHTtV8/PeDUAZj/OJLj3ZMcquWdF4Dw02lZ2pU7g
G8K2MyXNxR8oLQTIZkRiJDM/DYFt4MCiAKDu57iZ/KKLVHBYsrZcqW8PkeeVESzKSkW8n4g1fyKC
ADO7+1kBC84fCS/WXNDuxS2u3Nibn7IPJLWA8tFgBYma/kacfOnmcdvLbJmzK6OdX4Wb0YWYki9A
M3ve2+7NNNExygyw4mGuNj2H+A9kTaXh5A6B646RQlXgZhleAySpUp1dSKyDJ5NgBhlujWzS+b9P
YsPPT/ahm4HIci2OkOeH2D5ZD/uK7oZ28r0PcYfic95ZePgWcQetAsz8MlhviBpLXFXTT+v73vA2
B+P9CxhX9sBl/2dL7FJkBsXIkAhXSJOqCpUxPbDOUuhBBSuYP3QPCAmsMSbKPFYZf1s6t1ZqXv/E
YOgulPpwjY2wlrAnwI9bkCCgaH6JDm5BkbSA4b32b5O0ByvdHR2xM4O0nr/eAhnFfugXTFom6nXu
9UFfAv1EZkQTXwDW8XsRkyqCOcwvjKlPfYotktFzoFPG/TDNyXIfY5NpbA/E+b8tXGtz2Cwgv62f
osuy/gCZny5sKoIIbloaFXgJBq9YzIY32XrH1mYa41Q1xRK5fgbZO0rRtAJFuefD5B3SSJpzStbP
f4y2lwGDymAXVbDZK/915BKo+wG4FRa5uuY+w6B6HhaBnfpk/QqjdscKwq8mAHrPB9cWPfaYC4YD
mHMVP2Vuz/XoVWrEAyHrNJTbYA9xv/zePHkaRtx8y6wx+AKISDhm5Ali3TxMwUHw54zWCchoObU9
vt91KNvOD3JcVTOHqdEOHTTY3Bk/vepiBRJVQQSHR/uVSqbKvQ3OVIGJkIOcoNVib0Tha40wpU4O
ZUrhhQEK1BV7v9XKvsA7zCsh6efgOckjn6IfBsw6gJwbIapI8qYRFFq0oGEC/nPGp2HdLIvUAR5p
4m/sKAwYzNfPAHlNk6+wtOIgRhm3FJ1zfxAdexiwfdRzyLTh2qdyY1IBzxj5FkFqcg59aDcH272i
Wjwq4beg0zqQDqFX4cbeKijxMEkaBjpvSw6L8q8a463pGeZJ83fUM75BNQBKb6dLFy8Qz6ygeiDD
quFBNFUEeB8I9uSIloMCG0hzSNw0Sits8cAJQ4FFwGUydwN2ASX3bYCJynx5yvgl92M8kMl6KFz0
Nwk1rRh77ZpxqONsWXOsdlyiSc91H6Ph8S0WVUJkKVS9BK7SmmviH+ZKDRBWi6nT9ahj7AL2/VHv
2GjkNqh0H9xonAFiRfwFAobkVSA2h4VvH0mrt0oM/c2XQ+R7I/r6th5LIGc7acrfEojnDl4Q9Rc7
vWo1T3eQUVHz7eLAu05td4nWZTkH0WMf14s4MWX0m9rQMtiWn+cmLtcmU0+LGqHDXDBo9Ag0XSie
DuZbedpDhTNmgP6NaFZT3Gs28BB4m0blEpLL1ntfpPXjI6Se32JnA5gCUOshf6Gt8E9hbAsTMndS
ViFgaML/Pfa5keE1bSG9YWv6M8BUCZNlww8pneLvIA6747ozXtHp4+avghIHYMdrezRNcCsFN0ry
mSDLT+3svRnkQzfCNXtDw0uYvPjemkL4IBRY6Sw8JfujR6Ftg91yX2bBxI4x39+2EMwGlPmksIs5
tasNjnD6EGWHRcQSFfynXxU6U1xxKyZTYOeqcKO559MwVTfQwJEwve7kA5FGqu76BFcIsfQKN7Zc
pwieWP76K8oGNJAvw4SzlN3yj7ogDO5iDRnNHLGfCH9voaZL4nvHABUM/q5zkJt2CCG/xu8TTTur
yBS+ysyCOlmhgQ7xFc024rWiTQ/DkK8u6y4sTmAbsqJIYzHVsv6FmHUu9LaRglJ7CvFWpNBkKAfV
mmeAZslEvAUJRDEDdonQXxb78GPbLUUzCl3UlfmZPO5muu/5fHQe/YmG6e/mY3nOYOId5F7abdJF
DJQ6p9MpxT1cunkd65BPz1MvMKmzG3re/DYKx2npmrVk2gGTBoN0yp4GcWNp2mm5C4I2QA/hg4oi
0Nb7I4YErx8BC+tmOMCNY8Y04DR64BFiJPB9QA7bNR9aO562BHMAdgRQaAke7IilRJjLZlkRYSWv
kJSuJwER45HLFa6w2Xe0r80TTGJqK/3sZDyKdpXzh8mHIU3QItzME4CmsnTy6mVAlpeOSXQ2HpH5
CMuXMJvuieejJ2PSv8lJbMG7gD1iLwumkEhOSLymkkvrXSBVuYsbUi2e+9XP+AuoDQvJscBu16jo
XPEUaubZeu1h2UyCu64Ym2l73KBzlBn3zhvUATmnja0GuPLki5cc/T3wX4NgeceEr5mNnyze9mYg
eAEnwPHNvHZVxl2DtYHGHDNjo8ofRFRgq0/VIkaLiPuLIHUDnBtYuCzXbYPVZT76N58uUTZI1D3E
bRtVQkLKgp2Mi0S3nK4bv+8XtO0RieqJ2OkN1phgePRYYFsYd03bv4CPF9fUtciFA6US+fxljtnn
v9uiDxLMT03aFZ5tjz7FpjAbPrWm6oUN8dUj2alXcntsOXRwGwwloXjlc7E45XLYpNQr5QG4SwZy
HFQQoKy2gqPwgWk6IQNn+G4joTG9YMsTH/k7k2mPdEB7jGH69mAVr7xxwkpyhkXXw57gjfyn0+gt
Ihx3vDojcvigU6KmRsDg0+J/L1EtXXzLpmAgXOl2DOIxO/CJ/zJif+fZNJ3Qun1HZOVo+clJOuQ1
AnDG8fHbu3EZ+YnCgzEnRJkb9lj3pKWPzg1veKLJHYstJu4ANdrvPqVob899xgpzQEQZYPu8SvbJ
lNp5fjGKXlya/0No+1CNC48eIEgzqPgwrkJh6k9e8iVRAh9CxjBkx3N877F2vOl3c8w47qd3w9/O
YeIJZ//BbDK9i1OCYwV/qsBmTflvHuBqLehm+MUfo+80YoUnrC7IiMZHa+gU4FFGylFTkOnooxJA
/MVDF6zzMUr2D72h5mNb1ds0ucd2WHsYDX0yDi8H4aMH11GHJBN8OB8e5blQ0bWD9zMeY/o2ApU7
wOpxzxsN+C9sQol2B52MTQzFFYUEzOHWhm6jyIlwtsKWa92GFipD5wPBRlli014aZC6NpiYqPYCd
GB88KfD2jvLeNkuDwTspQ6/7M87QaaVr+wum+8+ULy/O+PBf89ZPpJE+duNy4wQ9qPQUwOPGil+I
MPhlovjixjQot6Ct22XD8nviigRelTVnM4H1PfjZ1eV7271iL2kusQD8d5MJUhXseA6VeGPR/DXH
Gk1V+8sHCogCio3/gYFwTfBxNdteyBShs2G33RYWfS8y+ohmerfN4W/T95ddQp8u7MoxlIHuEDCj
A+hy8rckrnGTh/nYhy+S7nHNB/0f6jRkIR3H2zH7hzFW4E57tIY+vTQZfR6G+K+ibZrzOG+7mF8h
fr63C4jZHmIRg5mk8qR6mCg6Q2DZpG+PqLtZyWN96kYbFbCKDnMvOK0DeZasexlXVFR/pD8GtPe4
QGYZIL+r6DvICAxEFnuz5WGC6UlCXJ6zEERlFPAjDD6rkM4TvvLxlZGoMhv9C3fgX77Cr13CjeOX
SXvu0w0nFO+3j2e1JvoQNmwrdz088CFZ8yjuf6dSY4saywZcX/zA2LNeUZQAQIH16u+wFfbcWkQN
7bBhgPHkR2j75M6MmEINJ+XWQRidZL1FLmHml5BFHTa0NiG4uBy64LmCocAKU9IFrsLQlmRaRUXS
MojL3IH1bRHKYMMQJx50kD0juT6BpIbkQ4hnOQg7QpW9qHzcj2Fr5pJEUKZIKR4i7D+V/3wHfG+X
gIVCU4LoAGcBuh/Q18MWv3ET73CHgCIhDv1L64Ev6rGIN4c4pDH6mwg68N21x2x0V0LKdBYn249Q
gZANhWooV4HV31BBzcNh40CW+SwXmCR4E4ArBoibgM4vBg/NiL8OW0kJ2NG79ebfMKwijxRu8VCD
/5GApHpGgTgh3btqbP/LKvSpWQCMCX8eBuAya2xTWYuT6jdQQzGnP1Z0XjqhXh4j4SdnC+e4Thq/
ZCk+5Z7C4d8H8Utw1NHFkBLOTFsOpiHO4Q2fb13hwldgSRRQFvgfEa0+buPs2mJg97jEDA1sJ9p2
W2wMMDTflQEa2gNlWjzANqs5kWB8Vthjz8XIFpwAzy8pcjZyLBzR+2U1rupHAjnKexwS3HQMkobk
b6u85xmrGpB0OuDHs6lH1f/JwjDJw+fNjBSURv/hYSk3x3wBqQEz9yxBr8UMC2t37TB21Z6aPkey
FTwOX7yk6Edx6JitdLsj+zLDUq68ELDqsvf/tAEWLKDBFjm0DtjzHpbndk/+0M0CdxiPC6EKxsf6
vyTgxapOEpM4UCpcqQj7ltgrSuqon4EeJQI+GkkRSfBdywC1y/qGxayXmM/38NUCz+xDZmZce6eS
BG2YG8/7OAVV3KnH1k7Q8gwrUOIbUrPvjxRjeZ4CFSfRlzOigIRWCnOvrLwXWMAqk+HmHI4xjOwd
tkP5kQ/ybmwwsCDMq0rdRMt94ndpvNvTBjBSzASjdQwqh464zNKPyUKZNcXdIeoxdgWAPKyErgg0
xvQgeKJzN/IZN/16Fq6/E3u45U6G351e2MkKbDyEEORLLMgnIMEQE+vjcgu6QsYOZKA+ekh+g0MJ
XvV+XH60fEsH8FvwgGmPtPUjKAZcVPTWH4tg5+7EO2yHQyKXIesUqxP7fUe8pmzR6bkFMzPKD2Tw
UldwpLiHPrI7erAXwSGOMRrb9iVAl1fpAaYA/YxNrKgd6y5Ak479QQqI1eWEo1dV+AxK4PYEg1qg
F/vq9dLnuHBQqFf1MczL97/+QYKuncDbzTAnLrIeSz4TXCVweJEME5okOMYSk09H6H4KDDi4lrr1
J0Xtdkv3BD0aWolw/pPA8emDaviLxIYvr1ju28ueuv1RYiUw1GhP1JaJQtMZS1XT/DnOVN6U4LJW
nbmPefwYt/vdqDG2NFBJFdCmQLUQo+0PVg8i4Oi/NDFfUN//xlivij5eishxuLE4TMPU4pCB5DSN
+N1PDH6Y8CkQ/lxReMjlEg4SaLraI+6SZ3/djmmiX00n0KwSfK1LUqa7qZjG46VgoddVPpgu+hpn
cTTbfsnsfAzS7cwaGudeFj/SaDpK6MJvE7yus1tmdisBjbXfbZD+x5GphCsbtVITCBeojAtIew8N
883FqVXj5YOoUQ6HMZoBrTQJpgUHjwdrfgXwDZKUlE2nzwwnF2IcEMXia+myp3Ue3+dNFon/oUny
qm7sP4v0c5hBGgUjnpv95ICqAL04dvibQk/umoBatmq8ofnQbQzJ06rVnbIxagUDlSyb3xEy1ylt
y2XAzWnRkEmHWwR1rYxW9SZ8zIr77N97QZccNxCgkOpDjwPq9+zpHuqdwL4N0fg4e+5DL7ZOeC3w
PeapJ3+myMeYl3x7AAtXl9XxkrY3Yx8QqzK4a4bG5iCmfOxdo5+X2wlEPTfN9zaYY7sMpZMvZPYh
wjdfXJO3lmXv0nl34w7W1oXXXejumGbsOGisBmBwwUSv72cT2Su+rUKkoSj73r9KnxxG2KFe9i34
O/errv7H3Jn11m2s6foXMSCLVRxuuealebIs3xCWZHOeZ/76fqjsfba17JZOGmiggwSIE9lkkcWq
r97pMwfTmVcyM3xMeC6uClDAljCgfd/SihX428+OVp7++18p9fN//RrYryCLI6UFBL26tyPKEk8U
BjlEBuKz7DhZJQWXkd3rASkQ9Nf9Yc7YHWrHbdemKx5F2Jtrmfv2OjSXynR4RZJdPfVjiF4i0jic
hXsX6cYtJ2OP6p1zupH1VzmAIPyY5hwduBYVoV1RCMZ7p86OWk8YTU9hv6pDKzsz3Wptl227moOK
9gRG565qvXg2yepwW9Y1d+q0VQPc7VTzjeuz+9Z1Rd0kUSranGQcQ2VsZ02/U4sLKArjCC5cCdi0
9CaTAQS8iQ7GCBGNGHS18d7+G7/RVIJlq2z783je5CSGeTg3JtDPkdfVlu0OlW/ruUl+5adW5dmI
KKg9tYIXBWoe2QkCzJa9v8/45YgUU2AELwr3stWKGYZencUC0YRBjDeUcd2Z12PwcxobwM5WGJt8
SsqLlI4Apje3vU+wUvJiZyhHFQOYnf7cL5pi1ThztBZd+IieOVnRmX5cBzEHGGXrG47Fydq3Mtyj
CMpXMQcfnXAvMy+oIdCPkM403lfGyKSLoh2hEDu9aIbV0LjTxkyNa7P8IVCZYiKZ3bLBrGSdRd0c
b1N32qL/qo5yi27mPkTbdk6HAYQ1IV3EBELouSXw2a5npMj1c1hbO1Xa4VneBEdcck/Ej7KAIUbD
DqmvSw0zTI7xB7P8wSwkJY/CVS3E+MNUhn9Vu2bgmSUOXT+p7uGsH7qh0DZoUjDijf4tgAXHrK54
CZP6ZzxOz8T4ksvVJTudr3OVufW8bpwOQyqa6r7BXN60YXuDERAiT8gffWwBxaqzpODrk6rcBvnk
XObzV6vx543jRl/DBN/AOKp1ouDnaC/iJbOo8MpEPzmL90t2i78xErpayMw9KjlA3mI2pSExaoEm
/VpFA5PSKfu9luvORVGyqyFgOA6DuK5619034TCtsY3EK3qhzus6KYZtL41XZqCz/ttcAXROEHVx
AbJ1FPOExNMNETrSAG2lBQUbSk94g620caUTKbImbcqDJ8Sujd0IAURwnGB7diFOsxaYph9pDTB0
abeZe5K5RWocdeOgnLHfhPASO1OHp3bbMduh3AWfCC6ywrLWWq0uI2WIfRg5Pyaypj1WIbLVAcAl
Nx8bxgulwMCDX+vCVlfKvYjI7r/sSwFGnZ+JlHJahQUzj9LqrDFhLEyCtKiC0hvwGcXhzUjFYYrl
fQlBVw59fhdjeLwZW35ooFalKre2cRP/FGWeHFRHsKwM/elYhTzX9guKwGldxmj7M5X+TEFH1aTP
W53QMOWlBRNXFuWmrKcX3y6fReNYq5wM9zA3HPRZqH5zhWrcaVBFpm5HVVyNvAHMhWWvvjcIRmhP
P63RNNNG1seAN+vThRV1gdej0vUyJ/puBvm3tPRvhYFrzdVIlE78Or6rXVbHsRXfDZuCfqokYjk5
pavYDn+g2RabbA5vDJ14MDp1ECnX7PvZbWEb2xYiHyIrCupwK7V6qzD1oE/pzzl/rG2SlPIx2EN+
X1Stma8yg8V7lu7KbqvnSTEsLVFbAx3ZZpHam9ZtOdSvhT+kwMkUsxGIWw39MfZnAXXoKk5w9ReQ
y4NyviR91m7qWnfQaXfnnYnqOo8AHFsKz2hkh43pmWXqdIzUx+9Q4aDSBYXlZAAGxdbLwFM2TF72
oIwdFEgLh4ANPek6VG4zuTJBuOjX71HOJpvCbruVq423odrihuSkM69LwtRomxrWO1vwRlRaxEDv
2GaGxmKfkWIVtd28Q0mPowh9bCn50SkMh+M0G9MupDngCjgEx9+QmuvR1gGl0MLOy3koUmLejtUj
SgjUe+a2wUChz/mlCsoXW6+QYciz1hriTWfMLn7m+iKZcz4aDCTDaGssc8NFCrS9LuYUo6vDCNzg
AZ7Pi+MwpslofTEG1aHIF8Ass3849BD3Fq1ly4YOopq0qE6ry74QiRdVMTB5UH/3u/CIiS7dyJTr
AP5SbxLRsNEbdzdSNNGuvd7qsxZt0la7mjrEA0ERbAigRrSjmmvGiWNRnWUJNaBOrh/leAdWRIBp
QpsthCZj8Kq7Lscup19bSwCZUR4Uj9WmdMZYM7fe0AyQMtL93oKvgZFjTgCvqgZcCEEHE6dbyY/O
scp1nrn5Kh1mJITV9ZQo2OosoLfTMF41/vRSFko7kCVrsJcjRIkVbaPruG9Wfeh4NuIlG450FfjT
g0a27YUzVNEWuDc9qwebvTcYjoMar+MCg4kM6vNufg0D4rX1QgXs+Q31jUrOh2RCRZDNnDh8Q8da
zxGQlmVyYeBJfiO2IB+Y+aClBzdj3Zs4lgP1zjtV8edmYdRQ/NQ/VW+ftWNvHFEib+j5qN9pZodN
JYGD0h0fjMcdb2srSrw2092brsGpG8xmcMynotk2hCm+CdUi3x/uqiLvjwggMlaNqMyDi4EVdFYw
z1ONf9wn0k9GTb9FXvwU48Hfmj666Sl97ZGVrxIQWiQeIR7Krr0RCh1JjbqnrQE8hI603+gFDVOd
m1lTGCskEmA/f436O6gaIh+J1mkB7rxwRuXVja7hORSTzZQ+m814SKFBtPNGjk/CvkOH9giq16/D
zHjU5IKaWw1KMKl4M9gWFo3km25bTj16y/HMcAiLA1msCfqDxEPsQrol3oVJyOSgFYt7qGq8mi23
wSBlxebNkC9y4bQ57ztAF84vqybQ6MHcKKQyfPdx8rPRqr2qoZ1DHyVFOAYvHeQmEfRPmREcZypW
f3h1bf1qOBpWdpHQCWPVVf3N6BbnVUShE2nRcxSPt1i+znBLfrEc7THBjkO0UqBbuAD6syRTWy0w
7mut/rEuK4xFQzW/FuyWq+aMcMp6q2UV6N/YPI8clWTyM3DmxoNBCp41A3BMDUhcUMo12n3nPkVh
9Wwb7csU1C/6qB+lEa6kOTI3jIL4NjID+oL1uhc7JbBpvWVlZEjj6I/JwSziRVqF9pCQvJo7hoem
bNen+lkfTjEamuRFEgTod90Pci42SYyfQkB6BSldZud7IduvxMdC6cAfFbLcOkJmK32x/1JHcKSb
wmmt1LWjXiPAIDsrH3RRth62hBsjsHkw+jNxIqwNZf11jNStBHpoZ2deh+yF69DAA9QAB166gOoc
dyIrI149Hrwuq+KdzbQHJxrnlRr72zklo255+lrPxhLwpnGlxKu8iNVuaaZeEe1DEka7FjVwMY63
aJtbbEfULHtqiaCmPg9QJe6ifPpCZsRlFUf13rQQ91mo/jn7oiwf0vhq1jt5purhNiFu93Js8mMv
0D9Etnboa/Ga1X24VUMJl2YWFOrDKLxKQWIptEpZMK/NkdnqONYtGw/+pNy5q6Y824cpYFXYNlfC
7CqolhK18tzs3swbWrzEjRbqrskd64CBC+yvzkfi2md7rWVE8rVjeycDc7WPpRMBMLUlCPat4QNi
vglwRs39YVRav4OY9rFlIb3AK7cZhzxgvwJkWaiOuGeIDgRkYTTGPk9cnOc59vZI18PdgxGFzr5d
lPz5GPHDk52uBTK/resEkgDM6JnWW/Wqif2YxSSNvXEGQpEF+u/Rh/hwRHQ7lWG/z4sZGFJ3N1of
axsX7GpdIjZdV5jk35aaoXTmvcW79DrFQT/i2HRGvSio7EjaPyoBKRHXjb21Ow3nijY0zAVnW2n2
Kko4D03VS9KnWyfOvtMMBPQ7oJLQx1nbNMDqK8dgy+5kNByMFH3bUI8rSYcbvvIEXCYJ2CBDN95U
uRSbdjDvU0g7z+lo/ITHKNmU2ghnhc1N2J25s7V84+IxZHVuHnwTDC+CDd0YozybA6QzH1u2pfzN
KrtEiCFvsWxLX0Kg3ic4DJqJkUcX1Waw4h54XhzNobhL2Z69wQ6+0d2dSsI+9w3nLsvycJ1Z0Y8x
k9hSa1yMIIQPcZpcAptsl398jdUknR9LrbYu6gHBZtBzaov8WyCnQx2CmyN43/SNvuCU0XNXl9h8
ikTDfcIxrrUCawP+YS3ckJT0WHPENRoK5RGd9GAMcXFsYLi9JMrDXcfizZ+kVmQwJJ+Eg7yFc733
jytb4nsDsTWxWhknj0Wi0vYHc9Gy9Y62T4ucJlpuyfmn2DXIHrJS/0kXxmCtUAO4c3YJ6E39m7XZ
trfTx9IqmBkFUH9BwLGVLBkhId1AhkOYRje1Lb4NWkHKM6I7MEwyvpBeEOhHvBa6bjO3C+B462dS
yhepdBQ9ccr57NVZcg9ybJZa0eRnfkm0cF9/Yu5eAmxOx02CKkoEVzLs0/4Kpp5XwYx9YdNJ69KY
CzhfJ/jepQ7mKhRMXtVwDx9PQRz5v1+UNCHCvxe/vuWcNjW11awJZ6FQgu42q8sfvY5pcqoeWNWH
VYb3gKQFT2v629oXOcCwOEtTipYxz8R2zDAZAApoxDd7UjgsjVm01lQE85kde71FqKSvi1r8oLFo
s7bz+IIEJ5wNsvY5QfbnVIszGLt5FaXBJvXtftva5kjnh3nXzizBeoWGMEieg6TcKReOmOq42drT
VzxTTyKDTZyo7DzdFjkzgRO13rYZgG5dEZqM192vDQxEozGuVet/8dPyfHTc7DyoHgg1s73KMe/I
E8RM5W5Js5o91YcdFH55C9fkeklynuTmTeXYZx05Zav6EX1Ms/FdNE3TCOhBCRIyIV5jOFzcKNiu
cVtRkbbBOhy1b6ABsSghKAuwEcu/qjLzzI2JDAFO6TeYv67sQbtcpFZEtSaHQowKOYlln1/6s+1+
seoLKIUOX00TbJsi3meRwQmmyJ80hSs773TnTJOPY9pwvga8dJ3RWoUpD15OZLpM7XcEpM1DXf/d
XfofBfJfRC81CNDP9i1P/+Xfuf3/n5n872L8Cfbn79M/5/9gbP/SAuy/T+1HYZb/iH4N7V9+/u/M
fsNQf5lqydfXTXIRSI78d2S/Yci/iBSzdbYAF7WnIC0BsecSy6/+0iVGZJf/IQ0BH0nIVvN3Yj+/
Rzd1EvvJB1+CFkjY+AeJ/SdRsVzX1E1CzJYsB7LGnbdt6pdgLU7IeohMIjvk9vfYTnGgTs800LU8
Nbn3TEj08TqQjj4h1bTTs9FnOndE2qSpDykSguDN5eXkxt9+eX7Xfy98vyZqnSSavN2XTbQyQ7VI
ciGu+f32SBsAjgq6nh4Sw32x+n72oFOe0z4jmYaDGQIw1EzKdNa1HQbraCx3XZV/Eri2hOL9Z03+
/R6WtItfno1mJaZBsEt6GCrif9xEnMvRuQGDoP2A49x8POL3G8BvFztN1+wM+JmkNtIDKMPzWMIL
Ntr3MD90s/2aRtbDx1f7w9BM+ki4gl2WiKvTLoNZGiYZQR3ZQWNHc5Fl4mQ/U25pLD6nT0qdZYaf
PkfyK0mjlsKWJjP7/XOsmtikr1iXHVrdf0SKvBGjOM8K393aiY2xyboRk7EeSuTsgwXp5iNI0Kf0
PEsgVpdVVzOCeqW0n72KH5WwCo8WWZh3Le21dn66fY6ayiHPsRLmF2HG/ieBq+otJvr9RBDkFsO/
uKbN93Kap11q7RhwUtf2hDkVhwLzrdGaIUb32ly7erwflerXWDGzDYE3PuMrkWJ0bbxWAIMb4sLL
ywzdV5igtx+i8RqgPTyr3BxDk0IKh1/tIRfJsHaLZFpn9QznyhdomlG2jZ0+II00XPU5NoyoGm+6
IWoeopRI/akJboPR9ClU2HZnMoPRmEt5I3uiRNJjNZrVYbBNdi0z3uWBeMm7EWBo1JMvkXSvcsGf
aOj+jQoogJzyMNa0ZciT9ml0rD2aQtm4cp8G7XmHZgfRwfwoCz06FL0aVjKHD7YDozor6LkDBTDi
gZo4XBmivB7IYd50uFK2xVAvRlVsxFGTbIhlPkggFrL4bI5IpOqMyjkvu2naYBb4HmoUF3bSfCMg
fN+rathbRvYqHRETx1B+m0NZet2MuAbddU64wa3Gy5jx30wqPZcqf02GEkzHqr8VWtlgn5zRPYEl
eUNmXqaGEUL/a+G5mzylRCpQxjRbkHysaaaRoteEaitDxG2QHzkZ9kT+53cSgHkdWYX0tBlaIsn3
QqRPek6MJeL1FhmeNqXhLkVP4RiYiZgmE4xTfZaYMibiBS9tp2g5ONr7PnObzWjTsYTdYgVK/ODQ
0mKlG+HF6GTGKtW0bme6sr7V4SxgiVGNt/66tbryi92hvp0ja4QirWkwoNEbYw44PM1973XNrQL5
orxzVzPC65Woz3OEY+QgJE/1SPTyTK8ux/+SD9HPGh6qdKzXsK4u02avp+RT2Y9V1Q7bSR++hRk6
Rm6nv0DuzinJ1bzRgpLP2tu5JeJ47lx71Q8w+hXJOSYSzXrEHcNo7Z3NaalsWi/uiL3I1SIFrlLA
Ltz7hIE8hmU/rdp8+FYTj7nDU/c1RqfIE3NfGdPkaYo467xa4nbECB6amPfDTxt+nBarUbHLYrHY
wMY1BBPanlCuM9ndJ015g903WKQmr1Zc5BuDRigrYMl9neL1PnZLiCipN3tDx3nb54bk20ImqWzn
3OcjWPY80poJABmeM5ZZMxPn46we+jLf5A3+6+aBVrX427PsmyXDr2wIl44dbIJFCwSLalCAxi6w
IxIrgH3PjqPvVZA+xsbwXJWE7KTl/ZuTPABBQFLnihZ10Hlf+8mKTnOUf5Ava4mb9Azu8MqkK8ta
KoxqsuaGui47x85YXnTVcH+uR7q8Jo9viML0rhLGZVRCsvh6Jah9xffcdB9lJjjh9hbqnwpbLP5R
TnDJNyuXD3M9a14Zuo8VTwF+xTmiqryLgoFe2hLrAgDC1xILkB2CwzELzaS70rumXIc1DsHICGIE
geY5DrDJKxvyRBqb+pOcGq0bqfN9eTCaGlLAnDZT6OhfJ/mqN19DIqqekPKj1O0T4gPoCQLyOj6Z
AGIYWVmWokVdlt86AeKMglzDy4iWJXpu2NvO7uuDrES85zBLxraMrTWgZXuMekVJ4hJ1AP4faUb2
TbXzhVXPB+TXxhMdGC4BBZitUYnMRdN53bxXwonFvMvHOdjlRie3JN9cUpp3u9YFQNQHTgY0RUHM
CscXXRa+ka+hz9qtm8T2ZaAFe0j8njDrXj8g/M5uZ8r5jWshtSkFS8aglzgwivaQBMPLnKvq0hch
3XXZj0yj/wnZqJ85gdhGcMHgPcF1k7cBxkP6mDtOeKx5AMcg4oMrY8NaBYYvyXXR8R+ReLAimeon
W2G0KgMT6W+iYIQ1E7M1Jcq6Bgids5KqRAwAqiQXQhAjA4k07A5GGmxVhexbsKatrKy6sbNpXIe5
S15lFf/M5KHmgLtWZg4l7hA3HU8LUxNpFzChe6BRX8QoQeJYh5aYv1t+c+eAhOXT1JN6odD7swDO
wdytDSIYUEOaYSav59Z6CFjycEuXIM2O5TWIGy85q1uC9DFNxR6G4hu/QGUzOogdas6SaVON9FJp
ocwkMp5SfCFgC/JYA0K0+tz26GnF9oOEL+gvSetRx27SzkzgrXWHsRMXn7oR0XRr9UGzRaZUE7KT
j2DGSRw3wEDmbdX4V71vTBjGxXPr2OTkxSg/076902NUeUZ7cMvia16WV2xb7g6Ud22D65/FA5nR
wgZoMq7cYMhR3mVIIqR/45jdVpRReq2DLFRC9z3HL8tzMmfJVqQvj5daAG1zL9amTdylGYKiwykg
NpBIUIoKB6iff1VFOcIBlMeiwW/CWy9Kcx3ZZPlGDV1GUmrCfj6XkpD/rkI3ZKPqJeJuTw7CoS3Z
MAIJyENygtR67CkOaHZb2Y9l8HMW2FTU6H7PsM3x+67ooKMOep2c+bOxlfHw4+PSEv/ub/UeCI5r
I6ASJq7Tt3rwl7q5rKp0xN6V8CWEbD10zGa38G8jMsL9NBc3qgWdacnLMBw4qlY6Xx0dLinyBeJk
cdUWJMCEaR9edDGBILXbrQZ4YdpO5cmlIkRIWsbTkip9XUn7btG5CT/neOJM8AETjrepLkEkAnbb
ZmKqmAFBiIasvBJnwJZ2Vlvfwalnh/lqRkhGelWwKaZgy0TZGAr3he/bd4Ri7wviQAw+pmiOD5m/
CBxM9AN21DzaDSVLSAYNphc/njDgVyhNZxM/LpmV55Otx/geQ2qQSrsPMJM6VWrT1yhMVy7GMwlI
gMz5eXpL4WmRS7JcXZu5cZcFxZ4IF/wE9Y5mDD/ShtgMVk023XqTifSr6jtUOX12SRLAyhqSW1Pk
V+7Y9wehu98dkcImZvK8iiUlYIiqNGEPk81wjfIPDfPR7TCItRV4RxrEEISD81Ilyr6imdSw6rK9
GdQX7bITo69DwDvvcz2K90B+BRYwdEfUYUDiOxXk9JjGgTKNAxuOo2EWInQ51qKVJiNy4zP50xpq
olFIVzSMCaufv0jAApSOYEzUq9e0KSXwtZJrZssFCXAxjAXuNkddmH5WbZ1ppJdZMUGpoHDRLUR2
HSBzZe8d/0nL+m/LZUDqznpEuJne7S2bKjsrd6VjkkTtvrBdzCtfxd+aKvk2tNUuaTkuZldZJ3BM
B9QAqU/ZZDAC+OYz1QVffRzDqo0uqzL4as76OSBnjR9j8dyFx1wlrzPG0VB0OA/bHUjrYx5Vl02w
hICHeGKC3r5JXWvfiOwhtNY6BlSxZF0WOlVHLdVNa/c7VEUZ1rLpeZgoDhOLdAhjSNdDxQMAAEdo
igfaE1P8DQVFQjzTmUqdB91vnm2iCLdGrj8LO8e2zRfhg3l6fN77Km61ndIc2qksSrGqv0rcY8lR
oMBfkifFC6cm+2CFNtTQOD+bXfyKbSnHsYPQWpGslM0o32iVhFUq8Mj6JyrSlT9ihW2VCIKtUlDw
PuHwa2m8kPt2HeCcuByK+l6bOyICoPOJiXUPVjHf5nOBpNTO2m2bXRM8Xa/7AMNx2DQ3mPwmJFJj
v8MfCsAXpw9a8EgBIOyIDDassw1JLxshaKlkxdjoLUSWaSAUCG50TWlq8Za50SGIL4PGup4ywutK
QQy9aPwvxWD7SMfIjHNj2BxGFZUBAcLK/apr9u0cZulKhDKE0cVlgw2CedvcpU5zS+XenacjCrXa
xk8yqWjdldq3VEeprwS2hOgnokyHHnZ8TGWcPyX4XJI24YuEtgDRPOh6Seuc9qKwhnDbRTquxglT
4Zi5pJSX0bOd+bDZpXmNwHaUbrduOJaMvXU/53GE0oHDX56udFcegRqird+XHGbyoyZLzg3tbSlB
NfWx9XdWn7w0tCBVKLE3bwv3/wK292fY7h2y99+ChP8XwT2At4/Ave9NlL4D9/j5fzXkFO5fSztO
3aXjmCKW0eZ//ashp23+tTRcEJIMKAMgzwI++n/wntBNgHfbMVxlgOTBcvwL3tNM8y9bgcbTlcOG
A6HLyz/B997jPJYjhFoy88H1TARMrjqhUwj367gNor7Qr8Y9KjgS1L4BmQs3QmWumWKruQvy8MsD
+hN6955Y+Ndl6aOnwyxIZZ22ygmCwqBTIxaimIVr20xFfahtZm5h0dWTQEW8/ETQkIE/dRxwRb4f
8th9+Pgm3g8dsRJ96ZTAhGwrIEQ0+u9Rp7qF2bArekd1Tlg9kpeBvboaKRndSm6g4eO/Px9m9Z+b
n76veiyIGx26kkdnG6SKCZ2Z8Cta2AlR5DF5+d5AEI5AAdgAVE20ilotp5dPnvBy8/9BpCxpcbrh
xTJARzq2+5au/kuJhU0/B7R1iUct8+iiQ5HyxcUddoH6Z7quJUF+adLIawc69BPW6GSYb1e2dYMU
YgswwnFOhlmnWiuCGdQFqYn1OnRBcHDxILGFBBRqH79CY+mvfDJMmyKSTwskmKudILBlPdVOHYTY
C0DLGC3Yl0FZTG3oXJTFGEaXVj8/BC4qY2k1X9yEjiue7feDXCcpnfkOH9/Pe86Wp24IuroZipMl
N2UsIP+vr7isrcQmnaAHfyR7MO5G59yNCvv+H1+FhgNy6bQFPcDK8v4qKukISS1CrFNa6dPX2m4u
+igPbj++ygnCvgwGYJ0FZgFkYRPsk8E0E+BFR5KqV01Dd+4QKUSXy8Jv1tVsqVuC2XOvSh0OLI1O
NTYWxsZ2uvySpBQHexDxtZ/cz/vv1VI8WIuVA1LcWALExcn3aqA1wY2BzM3FvFh6hq/THSlEjcrL
19DcqJnQP5KFr8NRH5RnVcSbbBLXF5tQm+JXFiNTOyJblF9Yzis4MGFesQJEn03K3z4Agw9c8Zk7
EuKUtiTvX08w+APiftw0fYDynL4wmOF6aW0qZ/ysW/3JI+EV2RDCiiWckCNAkpPVO7FQ91SWjhLA
5qDS1BwwTaMq9y1/7fIuLj9J8P7D0EgWdx1Ewixghrt8jr+sKoECjs6ALxD9TvM3l3PQIXY1QqD9
/tPXvdz7u08b3kFXlmtxRASaPF1HHJqA1HnLtzTMqtmSSUny2BxaO3zJNNZZMs44xft0KMZdGDsd
GmH6ONJGdOjokkAb4pVrNfn2kzl4sm9JnjVAP+kP+tJEm0X2/QOIyMqbXaw9HjvjTTFOhLW2xhqJ
+Xmhzcy+1qZS9jc9+S1tKD5psXe6pnNx11YOnndbtxSRmu8vnlSiDTMWNW+2TE7KfnI/hhn9bMJD
49MirE1Yy+fUuf5kzKdr7NtlHU5EpmRiwym+vyyZjQTx9DL1DDd2D2FH7upqbJ10o7BQecZclRdD
LqxNSUvZgxQ60akCFsDRx37/8a2cLK/MOdhIacJ80kqB6uHk6VczOYejcPG/5eREVLo53HTJ5Jre
x5c5kT2w0nAd+qczvyF0BGls70dM3yj6X0wOiC35ZvRMcfpjTfr2DuNjt+2KIfw+cfIjyLAn2MHi
QYyz/o/YvuUWXBa8ZfVlb5NvpPCvX1oSGO6EYHCJKI+RL/cxHXbxVhX1U8Px6VVZbW4dBs3NPuse
uIztl8/u7wsrFn6yyyw2mJNPHEMbQuqUWKHcUs6qL7DUZYkWbqZWpGeTURMMkGX6jYYb77ZrIu2T
cZ+sMIxZYMPjLdu2QbvP08nWBjnXLUmlQftnromKCDeKDsK7fBD54ePX/NtIl0vR4ohXTV3OWN+/
ZZq1uF3WZDn2jDZH8c2eEumJRcQSjWQuax7ucWmysCGcy9xFGR7aj6//21Bpq2dZBnU+nyvl/rK4
/7KYljFWpimly4pso2gVm4IIVbu3Cfknq+UfX8o26HhIqe3okPgnKwdBZw0iM9zxNI2qj3ppZWja
c9BPD4CyXH18sZNNaZlBXIwSECzOobo+qRto7JyLaDETDSjPnwJa3O0XadGdKPrw2dfBc//59dgi
qOaXIxELzPvnGC/uAbbGgaBa0p0jxOcb+hYirDTtcKXLuvlk3rwn4t8+TSanxQbAmQHwcplXv7w3
PZWFAvzPPAdB60VdR8eYRncvUW8nF1U2SXJcFBzcx4M8rXTfnio7jrSU4tSEYOT9VatIsiQ6JU+1
zmjWsgjwKYiDY4vNocljWs0hoiSJ2QfEJd14nCC0AuuTBfgPU9bm0Mk/Uhoupf77mwiSMQPoazOA
k2rcD4VBfIwFgJXA332y2f221vNBIMynzkOk8ftmBzrc9rxzpuwwwbjUvn8gLqj/+vFj/W1AbzUl
kVHKoNcJG9z7AdkR5qXAwqY3Fx12zG4kUqbCu+6PXfrJs/tt2nApJA4CFABQi6Lm/aVaovlrZAlg
+3N9146a5dHzY2kKnvsbPA4vqur8u49H9/tGRqls2JLaHXmRjYrn/TUh3rMSODHniOvWT73eS1ge
ckB6nYh1v4bmG3OjOWg+E8eeiCrF/n78+B6WYb3bT7gFFnL8bByKWG3F+1sIfeWkIwE9qyhVDvYR
Q4yaTzOL3C1eU6s0KdxLzc/X5Oj2436aRg0+NyyL6pMP6A/zic8HASX2Lyq4030tyQGIg2gcEWUE
hOhE0SDuDFxNu388XNRYhs7KZ9iuLU42FYg3UpySiv0LnyoxuqlcNZZf78wuo9dC0+E0H7N4T4i0
A/CopbcfX975/Wm/u/zJC0/d1qp80YB3WjpBZEMfeJL0V9P2z0NbF+uiyB7bhLXrf3JZSdqJ67LP
OCdHnsqJUi0dyC4gBAKO21UjaUGVbPvCS6tm/DaGHYTsAO/1iN7EyD+5/B8+LUb9n8uf7KQV0XcG
9swR/22RbsNWuyhmGv/xdQ31IHec+adPPuY/PWelFGUowjyDj+z9rKaMKbrMJmCktWo+nUoQmKUv
3lAn/UHSoX8bFJW2Qar62U7+p6HaKF/ZVqXBOizeXzirSleTbl54yhkwhWUExD7PboP9IUbT8pz5
ZXjX0tz9M43T7wMGVKf0RqJl2YCFJ284s0wCgemD45mVIrS2iDMiZB2VchJrS3h5PYgRCaNHAgy4
/3hy/T5kLu0spajL4V+c7u9wcRMmTBZOEqCNr5Bh9hf84cQLtFNN6sGYOhqtITKfM//HF/7TmOHQ
WEHJwFy0ae+fdR/EIiKYHY24I8MvaRmM+xk5yL7X2pno1SG+L60R5m+YituPr/yHISMi41EjCcWP
q5/ss41rQPfOy2eM73rlhKPcxrkPuOWZXe4UD20XEF6AorSwP9l2TzZEC+SCA6YtAH4YNw3r3o85
M/K5pi3BU1jlMfoeYTi3hnQRbDclvOXHo/zD8zURrwK80CmWvfxkRxxKbCAWHWo9WNxu09cOrpve
djE9NckZcne1rXScQnQALx8+vvIptrUcM0DOQUiBDIXJS34/zJhcBFzJRJskGt7sTJj1hZJhd40L
D892pn1lDwk2bjMZMPO6tu6MxlrTqUZAvTvD0yd381+cnVdzpEqaQH8REZjEvVKUVUkqlbxeiDZq
IPHe/Po99L5cVSuk2H2YiLnTfYcCkjSfOWeZLT6ukR9/zcWDiNK2NZKMZs4BMtMqKdrgDU5YdKb9
SVoJBsxABs+NBIxZZ6TTMWpjPtFoPv/mdyyTx+XvMDVV5UziEmO7zMtr0TAmFPFPkL41Z2tG8LyG
aIz3eUX5WVF3KEYUK7oKW0Xx1TlRbyXRpoe+t8R1Typw/fXPuRiKf98RiBXOoi7RTjb3H9+Ra6eV
Xuh14YVDOWs0ohi0Or7kEcNR9ztHrbPv3sPF/dPAzYaT8AJnwSXf6VysI7TTpiVoGw5jXI60Dr4p
JtK8HR7h1XpzPp/naWHYy+kugtxFew5iZ2v88/V9/7tToSqCr08I6q6Zay/uu4p4B7R8McW7qZmv
y0jtxn1Ait767n4/m2Y4ZtvGsiOiGuPiK2DjSPgzikFC2HAP4cdYcQDIXqFO1IBlMq6g3tfNQvzj
bDFAU8DuKZMJXJGegMA1Ax00rioyI7lKC3Ky20jpkhc1ghR8VOxKkTxA67u49GePhy0GsyOzIAGC
ixkqnUtbzRuqFIENqy1VAvTyr3poIur26/fwyfRE+FZjBqaXR6Bt/jj+6LJtexMEHRxJ1TVAqKRQ
CcIsaMVt1cbgznUHG/3JtKvJhRMRhNQ6ff0LPvkCSEyRHaOmWHOMy3RCD5ygjZGKe9htnF9aOXae
JVraXdvp/5icWj42oVLfr6tLSnBJKn441Fo4MiyCTFg1SAZsMW1lr3GusGUNC3LcX9/WRf0PJ2gu
hv+TLgXCH7p+KZu36hjAZ8pmQnazXvldaDGfRX03Db5MzZkY49gcYJI3FHeQoX8ey3S+pvuGpvQk
dzuET1gSvUpM04ECyOwuCAiVfTMZfvbsyeYwJ5gcC43LWCNGtXHs1Qq636xKyge6/LlxE+cYuaL7
Jqq+DKSLaZd0EalgYjN/I44fn33b93ZNYSANy1SXU9lD0xz02H6HsI7jQjVkWxwepQfnPYcF2s03
X7+OTz6oD5e/ODMkkKAteCW8DVmCQEjrQIYbkMhz8c17/+SDMhlbnLXZyC0z7cf7TOahrYeSnjt7
svM/eitKpDxJ9IRzhXZ+zcwpIlXpnqXizv/6Fj+9suM6wuaEQsL9YkrtS4gqTHS5F7QBFV8JVc27
eRqg7rLD2VI2q3va4htQbFN+J7z97OUy4B2Dsa6SOfl40zV0fE027F5zzKD7pMb7HLjQa2l3CL/Z
u/0zjpYIH+f8vw2CS/PPx0sVgg7VrE6RdEHg8+k07vaxWMQ15uBAG6G4dTeoU3OLmyS4LnPq3L5+
ysvy+J9xTEQMX7tFLxL4UZuE4cX7nTMrG8FlUP2rUEZ6ogBl0rYD06i4nhTYQL+0mArqb77TyxgH
MUYCohQC6pyIiFpfTiacvSjpnRq2CWafwt+ipR0fdmbKHyUlfAO1/Ug1oMnxfj0GSPqDCFb00CCO
+G7KuLx/TilL0pdAAq/aYr7++PzbiT7yuP8bZQ2LBL4MG3TY2Lpa+pJnc84sQZ/G18/8YpqiQIRE
gWpSR0shBQmDyyU8MumFMGDT2Y4j45/aJLryPR00J72n7muy3r++3MWO4X9fMS2hFnskjqHaMpf8
J/ZJxNe0qYybPIcS8zUba/WlmKNu65jA42IzQKSq99Y3C/Hlbv3vVZk2OPCaS5bfvVjyzVpELrQr
SiuVBMJY9G52ySFo6scq1g6x7K7BmDz3hCSpte/XCchaYup19c3PuHjUf3+FAUuSt2STDrvsPA7g
oOpFUPErugmagF6Za6wbKDNdeC5fP+aLKZlLEZFkrloqRYRDnuLjYy6XPAS8q4nG+r69dcs2g7jW
Df/nG7J0myDrkgIBJnm5vXBN0cpajCiQKmjcohjrhzK2HeAQxvjNVvOTG+JSDllxgxIYqpc+3pCc
43lky0Rxn51p+lrgYivXIgwn95s58J+XZJGZZZSYpGZom7x8crjXkSWaQQw8Fp7fmiK+HKiHrPrY
CzBu9fuvX9Q/Q1N3CUuQeuDL05nxrIsPgiJiPJYRIgJy/QAKRSOKjaLQVUFcVQdPY89rOnIANGU0
0gFgn9X8ZZREN01RADztG/RNX/+ky0+UX0TKUiwL7dIfehlnNmHfJXXnkigQsxavhBLEr8wEyYIp
7EskCQ1Vk6uZT7f5Zn3/7GFwad4znZn0soqL77TFxJ2Ek5V5uitnsN2ieprS3F4Y7IbfZj0MXPxP
G7WmTW+2J8QG6vVSVGlQyvHN2P5nLl6eAtsaaiNIFrPmfxxwbazGVWUSuyHLqzxnbDcfYoIQDcHA
un0TPQmeb77Zy5G3PHdiRATZl/HHav/xilXWRORxiWaE4K83AATKddVSTGpRufzNpT57xYKMBf2r
FgVAl885L5cKGYWwvs4++ilGiOuTDkbPkXXywYgtuLbZVDmPXw+sT2+QpZ08CZRjRtbHG4wrt7I0
ehXJO/VISTPN2A8c0dc1jMBvbvByuvj7LJkFl30T68xl92mnA3ggnpoDTmujWyYvca5lrX9zQxe7
QuoHVB2EBMEF0oYc8pbH/J/FrBRsEnJ4VSuoatb7XMAsBCxgQKTKE9CHtHHulXFh7QfVd2iFz57l
UtZim0zvhFOXrdx/Lh0Yw2AZoI+8tMSa0LE7eJdk3BAcIOf7+rV99iyXiYlZlyIhcRmbLwl39F3G
rpuOjPyuAzp4U9LG+s2sc3mm+/swbcL/VKRZFOJdbrH1iUO5FmKRGJj+HmnMLncQRZKtDdZ1OwPR
Wbm6DEHyjO1+6f0DEW1NAJOr1IKvJyxKDfqACjKKe4wBEsnXD+Gz50091oIO0ZeyioutmV1zXQxu
wJVVNTF91m4aHIIproHVsHecv3kan1+O7fhypGMevpgLOsdJjGDiU4H+Fqq0SoTRHnAPKhm2w6n/
9b39O4w1ypG4jEnMiMPqxXfZ1XE7jCoXU+yA1duVlMisslnX37RgGt/0yM3/xDSf3lU6JO9v5vx/
RxcXF6TUTE5VfE8XF7eigseKYtwbbCCdxOvCc9n2yu7rW/x3wuMq8A8o/SNcRbjl4+cCqgJi3UTA
oC2T8ai3AK9H8ql3CSKulaG46qp1RvWbMfN3M/vf88wSYFr+w3dDYTTxsY9XHQopKxjEqD2jofVm
Q0FKHrQ/6U2hZhjuDmy+8a2O9atADNuyEWzzccDsUmOMQYdTQE2Fyf/jXdM1pRo2u0NyTxc/qY57
6kH/piTmQsezl5zCQA9ORBIxqZQyeHPT0rx1yqr45g189p5BSbhMyuSBCBF9fBY6WgDCMRxjwW7L
+wiQIUqOYfj59Xv+9Co2pUemYKNIndvHq9RODuzIJOnPZ9pHKw5QtDrRPouC6OsLfTag2B26mg6+
+d8P1FFl7vQlA2o0OlLhKcLBxOvCcqo8KfgzT7MK4Hl9M5Xf7Uz+po0+DitWHSpIIAUQYieD8vEm
8RAXMQR4dkl9vJsXAjqRtyMQ14fIiHoPeLtc9a5UvUiNdk1f/Mbw+KJnIHlzCsZTR/tZNvWvItNx
zMy0oILWIp09QRvvVHNtFIENLhjIFWsBvJkZscCkWPqKdszbLFK+WV3+nXy4GapxlwYHUBGXIfNc
n0XeGdxMkkLj8/iIwpsAkdg9WGjauluLuLmGmA6ByNdv8N+h8vHCF0MlN+ZCcRY9tFEG2Y+Ipc/y
zRRp5Tdf3DKBXb6tBaKiqhQN/Fslhny30IYywlMVyBGpDO7IxoQJ64zJ6Pd2l37zQD+93vIw2b8u
hWkXS4c0qzQfSl0D3x0lwypShvi2V/TpiJIK4kWoT7++fpD/rlUMQsJTBG8404q/8ZX/bEVSvnel
ask1BrVZ78PEbI9slwS2e2u6+/pSFKgbyxngP8/zMmBhX0wkbl23JT6Jal229m3c2DreHFtKwTcH
7YAcxYbiqp5wjjOGNix4pSl6DjN1pyy96n0dUv6+GlK9cPCgSgMGch3Y/PgcE0kPE3twspepC5uE
Ih5AhsLmmFngVPb7mXhqS0lhgwFuRe+JOp50qqfMRzWlCRrR5US/FetnW1JKvnKCsClcn4Q+QMtV
NxtFCYy/6UiJrJiY6b6l4zLPq+XrEvA3tt0ABOuUW6LpPaooh2JTWqiv6MOGJQkBKxwghUcCt7ES
l3g3KRy4mko6wL3aUuQhr2bjUJmtdaTdFPGVnmIHGuPsPOV931E9I5BcJBgu1/SMzWc9L+NVUFfx
kbxD7qfD4N7UtVshNtbVVakRoXCqnHMemeRDnVbG2RnU5pjGIHBJP+XbkB+xkmUR7KtezTaRBQci
mAPEXqleH8BaTLsxg7LVcPhdx9QKHZUWT3GrGbWnS9e8otEUMBwWS+tdgRa6QXow3zLdZYeww/ra
zQ2KvjGiE9dQ5TXHaOd1HIfkGhbluCGIqTzOxAKGVUGd+kAvpF2elV6JH8bK1t5k3qa+SghkrdDE
QWyigXSc1p3qz446XGf0IqydxszuB2SOP5W0YLc5xuNDRKJkE88u2UIb9LVc4IRx36qPcTDXvqUp
YAD7WeZUhmRF8cM2Fj41JNEYHCdVIrYH+LltvWlK+h/GkMIRgf4/o6xsDY/YNZSV6lBPnZcUnfNm
TB0F9yB78X7TEODXtVJsZ8Opr8PGVfe9JpJbGk6rJ3MEvRmUdXwkZ6F5Zdy2Nx11ijUUSC37o5Sq
fLIgDtN1ODTtlUyVcvIthRpGOPWjryKopd2yBHqdpPAeUjB0piT8ZGqj/mY0ankNpaCGQ0Bf8pRS
kFJGmrYNR/GcjQGGStWMDuhf835tZ3QYm4Vi7pBhilfsLfgM7VynJd2t2RYDee/GMbtW6lmDCEtn
4spYKJeKGTprfXDaaSUJ22yLlmbVNnfXqmwtv8ijdjdQp3dwXQlWxVzPZQNcEUT8EII0yUdzhaB6
fM7z1vqVjZI84qwiv8kd2w8qbaBlQ481ondVtclGvWWjp0V9uaV4SDsHU09/z5icNCFJ/3Z/Mi15
JN4IJC3+NafuriqanezSq1yWj2VavdeT8pvtKhYZtv07IIBEJSN85uhpacnXq6V6v3rAhvFYgP5e
xeM8rJns6oNVofQTbQnSrgM4ABmBL959UqKcl+AAYRPDtVSMexUP3dooEcCNLoIHlM/iJIPsNk3j
cVU22Zoip+WA3FBex9XU2fQVUWNNiR+tWH/pyXd7FVXm6LEgk+gBMKC0P3KuohU4meGfKI+iy6Ae
a2BPJhsfoRklxh6Q4V0LoBNCfX7nWvJ9zvLb2InxaRUBZEKF7mlCSxNc8izaFe4crgZs1Vse9Tk3
862OM25DiV+D/TD+SY0o2FvScBBWIgk1uKN9ChOQnDIqlwLgcYEmfJJgyQHvQuslnTkcy74/MaKv
GwOihVGDPAxIkgI6bWc+V+3Qzjq1lF12NszsjJxp6/C8vYrIGZMGtfQwXMQGiFO47q0ZZeYAsoJY
Rd1Ai7ZINBopDfQAdRXwexrUU3TgXqoqKmFl7XcCDh9rjwPvVcs3Hb22m7AU8SmwHMRaTsM2KA8A
HZWwj7YkvSkOwuJUw7rI6xttMsZTJivqSwiQzKexD93bSkl6OsqdRPo2XHklunIz93aE/c8Z8oVp
hLFN1Mijqvo8hM7OsSnoSqvhmmT4qSEXs6poutniZLNW7Jy39AvQhC52UyCwmya3oWscSjPwg6BZ
u13jdZAvKGewSPVRwuFZcUFdZD78iio8SHOD9nOSDzKUr501HmYR0cUEatqenK2ktI8Cq/lYz+Oj
UTfXpV4Cdp0KP0ac5qWUQFWj4sDvSK/SybiqmtRfICgxzY3rUQlvewnsEFHyWAWAVIHmU+aCUJw4
PyTN6ZTVre0TjIlxkiSbIeOI0+tZveotnN8RxIi8UK6r2XzJhuwtnfmYGpqhi+quKAFJlHm3gF0Y
SpSFpe304tbFLpfCQxriazaFK2U0PtK6wttcXBqZNb+HsDh9IWGOlipgSdTTqDZXZIIxmtMd3U1H
E5jbdRVZ91qcvhTWPPiFRVvV6MbnJkNStXC7Ixnu8jrZMdt7gRbtTHQRyoS/JXMZy3BEM9Qa9g87
j490s3JOZGOAbCj6pUYzWNee26WAblaNbTEq3Trpkhu3FNdd10i4ClMDzF01Y7TiVqcAKLBao7xV
IYj+Srs4/B1abnalwwL2lUh/ruuZWPNcYwvjb6wYe8e2cdZ9rxzmEjZuE4+Y7MVUr5MhakihILMw
+brqZFszQGTonFtKwoAplECxYN1u6s6SaI3AcBUO2hJXC6GCzRn/FN5o/KVEK7ZGG9xmiZFBBB9X
VhFtpQu5VuoMY6hUlk7tqZh2RQKyAYPTsvqkN0OLBKDsAcHi0srr8yR66ky0m1TNTnaOUqQYw9Tn
xAfVrg3CVdcACSsjg7ZcLGS+KqOtQrk7sWTMYY1+0lBRAVCVN1GIlYi2kENDaWBXXWmgoZsiPsDf
QCCFmmJpzNILWOyyl2BS4/Qwu+FRJA5CVdQ5sJdQ7GXUnFQ97RiK2HDU9Pq0fmk6C4mku3GtlP1N
av4K8wZR0OTbswFmoWGeh+bgqK8aOut0iB4NpVlEk3ItzZqs4Lzp4Bk4w/TWyqTywkq5myxrAzH8
wS10VgLMYnaMOFYPt00RrCeR+KIbEB8IkGcBQzmofmtB9DM09SdTHW3Whzr2I4h4VGJSFDQ6p6Cz
nzVjvmkl4mMzFhujbe6TQTsTGyaHHxMaCB/tYnrNdPpSxcpWmpOTuseZE/fKhIcvnfJYWWA3JtN9
a5L+bhDRumuFHyKDQFzggXDbOXqLh1hesfWavHqiAyhWw/tRTV+pj1pwjO9odZ/7iWLvIg1ewyk/
zdq8V0JzhfviLnONUxSOpmcMGM4G/U1K5wbBwZvbwKmYjbz3wjw+YYR9p8WTvdekvzmapHA6gs1d
K6fcgdKvQnB2oB1plfaDP9zmnJzz8RV4vl+BmPMdMzuaxvw4R/VeWXo022K8KcKRjHRyq3S/w6Fn
BGvXJWhplZJvqfOoJyaKLlCAj3MJemNKNrzaoY/qdahT/lmIU14VGzczd64I/pDZ2kZUK/pUrMFu
QQ+ZqfHPCs03KbnuMVXzZxj/k2dl+i3B3XdTb+aVzOpdAszeLTpkGjxRM6sQZUCWCCkGwUFMOiJX
NBSSwGFHRCVehbWxUdhiCQESzhQHXcKbS4R6XcvpSofCvasV92ZKAJYr+ZUEu8Jjvlfmfmv05mHU
G59U0NoE/T9UKD2nuYeUW7+rDdKRiL2ViIt7s1BPaVhnOzeNf5cKG/cqFMUaa8P9YFeHwpBn05B/
jHm4S2bcZ2UEA7u8CtgkCJwK1fSTjjx2WtY9DVtvoVYeRvb4gO13fDvgnZH6Ik/rQoUQVecnEgxa
0wBUKdBJqiHWOORn07glLRJ4IrNIYZn7drDWRtWhcK/esgDrnG0lZ6Sq6zHVrqJerM3AvRnwi+q0
oJRUQFNfTzpHJCsxM4vnEkshge5N38V+gUDXmZYr0fDhwTKGz4foGApgNQ97s5NeMlr4J7HZEBRp
y8Vm9eiydLWpeqfOxnkcXd3X88TeTkX57NI2z3pRP8MG2DnNfMjwafNyihV1afdkaMAo1u0dnUjX
Ha24Hi17o2f2FtXwxuDTU8vMwSOg7SotHqJGnCvE4mqATSOsXxIDtSbElWhyifyFbJbqrZmbD7lR
+AZ/h/W67By/S0I/dOubIjb2Io/XodPcGKPtT3ghRiArZfbOB7DuDVIJcPkivTpKxeFtG/iS5daJ
yw0lTXdFn5yUgj+H8mfOB/h692aWrgsUNwrGgsgtrzF5emX9YC1AQWN+GMWLMvwotPsyHbYUfT+1
rbMp2IB1EF8K98ks39TmZyOx4qXmijwU41E8QvnOuMkU8ls8vgbJMR7TJ2N2Dm1c+nbleFOKhaq4
KYYbpXhwI4cRM/kDxrgQDVNe/mK62xrGvFcHlYXxUenDXaAkt2KRfWSKdmSv46Fl9vta9fvmXUh1
ZWNXwNvrG8ZJQRNeq+mNKKyVtI6R+qNbqHQ03VA3eN8N402jBesE5fvC7EcGyKfRe071AkcWXYt+
qDICdO47yLDFIboOy3Nc28dBL2+V9ikITulceRnGnzhFrJE/FRHJcxwyKOvgwsWbEXlOKmo/VXSO
Bdi8ECWkxavRJNeUkcN8hzmm3QmW5QTqEPS2fRPuJ8QwhaJcwVHYhN2vmSUUFYvXpjNfXH+lqqx1
bgAFMdlO/G8A/lejG24iUhoOhzeZ5GvCDAdp3AmsnSSJjbD3De1cKHtNPnbxa0qrvOMWa1lFm4kD
TsXMb200dtRK+DubSt+c+40i9kV5o6XXIjmQCiNbJfwUGBsEv8J3DVSSzlsvIq+BLDYlDTkHbVMi
hBG3wLvPefuM5isQup/Um6l8rTlGNpFD1EE4+0llHejECE4Mkqp1l3G0bUxl240GG+3ipk7VjYm6
3Yqrg+xvVLqDKoOjT2Zf1cI+KrkMvXEc/a5oH+zJXU3WcwAGsG4orHoFdX0TpM1T4/ykO48oR7yO
Ja7qKeoOOdO+MUHjzh7datoHVnxn5uJ+CtVNIPNnTWfH46Jwi+f1ENb4fzG8otTpWuUgFmrGVHg5
KvooZ9VIk93SE5w410O1n5V2XWRYy4dpb1Iq4k16vx71hx6uoB0+OMP7ZOTrTNyX5susCt9IToV1
CjuEH7PvJngDAusan7cl4quGBpK6ZAotBt5HvsAPYEcQfTKjjeFAYquG7SKSSlXnYIP01HkJQZTB
AxX3ptM/dlg4rQUt34GDTH/m2a2NZtAJ4qPBYE4q404ZdhHVYF5Vvls64RhDbky24DHURORhMUeF
KyvSHhosukOVbaq+ORapvcCOKA5ek1v8zaZfoyh0PNEY8qO3TLkipnGKtfJHqhbnuho54xNIL8vS
0xU4ge4kz7Fj/mAu2A0pVEctaO8EabB6MtjtxyEnrII9aRL/iaCyeIFO0AOexkOh8ZfVoOpxsFjX
emABJUyP/He2TalyvViiE/WamNOuIVmSczqosuJUUzsvOOh1lu25cLPG9aAhFxmpNmYtW9WmudO6
8YZc2aYwtUdZI44w7a2IVVabft3myEtTeYjj8oiwBt5X2fu51ftm+ZrkJ1znD13e/xyDYYUrc9H9
eRaiT5ZXTsx/jHFmznnpA+y3gVyXlaX7ZOivuoBNLgNyEOyZAUiW2XXq6sd2Ms+JMyzyXs4rMPnU
Cvxqhi2ltV4bzbqK5piNNe0+KTbqoPujW1RCK++KNZ8VN12nrPDAwtbBwMliMKB9GXBfubaQx7Jg
LV0MFtWDlvyWTBZ16240/o2J/tu8M89tPR4URfcieGs6+M05vnaHk9XbHie5EhBgOaAjV4Azsu8V
HW9ddzo/kOW6LiBKkfiTOesE+cHt2I73fWgfct15GO0aM0N8bxpPiaauqgRDXO/6oxqthXs/c3DW
cxTY+c7gjc4lESImNaUYrou+eiLQhIHVoPHyMTb5q1pbnYTRXXXIZfLJ9bNA/Agt/cECReto7EOT
eqdA9mKeS67s2L1mb7Ez9PLFVNmXGvigDedWDx/qRF0wd/usNyhtdj1hrgkUeoOLMdMOmEOpkYT/
S03q2kqqDYW/Xp7/0ktzqyB7i8CiMZmsWvu+RiHZaCQE9X1eFL+1fG0Eu0QtkBH/lDGuLWNGSzpo
e6qr1+ms+xzlvEapdyA6vBw6R2sFvq10Pgp7OsFT8i4De8V8VzD0Lfksuo6h03od842Y3xS4l8GQ
HTHTHhMrWoOnQBazIOn2Ne+siuF2qi3RpSc33saL9TxEWEfOpoS+HJoeDLVVo/+m6skDwrk3OPRz
7D7gTniBrUCUYHqhw3kbOo8UUlJPp/5SovZQ6dHG7vhggie1Yg6d56tKAXQxjvsuT17AKxNDcLxB
Gt1OGx0mdJ1Tb5xbL3TT38hKOSYVEbTRbX+jaN+PFM6tkaBoftPp52pq/kSVBCOjJjekeVOITNEv
YYnfUhVPhijPlFDdhwF3OtnDbUnTEyCSs2FkN07p/lRK7YzVl1VjfOyiTdZDQ4WFqnb3nXUWVuuH
6Kztl5Q1pG5eTY3aVC3zUWXuMTECynY5iye+K66w9jY0XLSRcq2OmIQase0jdxNm6W6q/3SB61cI
2Qs7XpngNQhLWt3AxPOr6Od1NhRrm38UADWx+5LPQNz6MwKkHJqvXQ8l2qGpXvozq1nM1KnYfxA+
LEg1h0IspBOeFUEkTGC85sE2C41DUjNlVTvyAVtL6w6upWyLqj6H8hYJxI9g4bMqkmpERk2J1jbF
kFXDRrSsabqhJIyoEcEo5ih3PDGI9ziZfejgm2TYDa3ij/NrnCwPutv087Mr0Z6b2ZYD/t6q3J0V
vthucJjS7mrRucmu8qiEWU2OvZXJT5AnpEsWhaiNrFU/KWNJatoc77Nofpi15NBTfmXIQ6TnJ0F/
vxk9KIF2ZVmnGDZJ3b/PATRI1jG2SyTrV+G0Cat2B/50JdTUt+rUn4du50iisQas1MBLdOrY8utm
vLdDhY32j6DGAw1rKeufoipc1f19zFm94MHG8cFAgOgmdwxnLwZTnk4qQBTmquo509tV7RzN1vC7
juOK7Ytolyq7pVQtx9WsT++p8SCI8gTxeEXcwmuRhqT1e67i9Jr/5MUIUlE/5nP2owUwbuIRkoLW
rBY7SGaskErTkujW+1E1d/0C0jtl9sOQFtu8J5SJFooUQuPe5Oajiam7Q0XaB0h93LcBW1uXauuZ
YHhZ4y+vOMQSX8rMK6d/0rPqZkK2A8XRzzJESi5FFHaxU/VhqzTTumHHHFMAEMctAlmSKFIiXOU4
21bOORgamAAsI4WDtDhFBGLhjnTU+7Q1dzhYd4mlnAMLevUCXIua4brO8vOQwWeQQ6TSdxBta7Vh
rtMENQVEC2dtrajkoHLIlpRD7yQ2ShbvDruHkcXXEX5rv8/DX0mFT64Nn2VbnWmlv7Ima60r7hpe
+Q5y5mFUtR99aZ9mojG7LHIezJTDpKuCKW3iiBUcv52XmuaftK+J2BVO+6tXh35fOuyRZQ93MZHh
gdqJ7ZhxOHeVDswj2b2tozS3msGeWicwPUBY3CQ1Mem6rs4UcmMEc+N5p9YRx79OpGzKzJ0Yo90M
bMEL6IineDDYUf/10Lel7vWD+1gKfEV2Plcrt0rxylTbpsa4rVm3omW70Vi3RcA5bY54IwVqyR1i
hp9AMkkY5FxAI99UpDGolrBRCWNb2oaMHOtezOw7HB0j3eozCEmCBZzkg32wjMiE1Bjby/xGB/+5
yiRZr3qYfqSJ/lq6NsE7t4lvtWSu/F7Tj5U9barO2M9F2G6WTnyAodi0slYv95obxZvO6N9KizZ3
1F7t1VAXvzm0Oaum5N0WZJxWbtDQ4QcS2h7Pam2bd5GaH+CQ3LumZN9rQsgfcMAeIioH2EXUNMyD
+Ke40Bm8OWgR3g+GScLEyCza91DPQNAtYA7c2yomqNotE5cOhKF7EgHhxEcIlyqDXNfrPYMBTqUs
W3fJVsgrthKD+1Cbo92CVGpVcj01QWszVPeDG5Y/XTOg/jtzonKnRNJ8yuxMKMe568rsRKh3Roo3
GrXzq1CKWm5EayEnEnwTx9FsjOvKYVhNdeFeq9ZA9adKfiJqWzTcdIf7Oh73Y8yxYk2KBSFlXhav
eicCHNZ1v8bhGZwtnFUFrOh0pBWnwMsXG5XPGQFebTY0d0qkWftQmc0rI5AAeTPZbIhuFBg2qfLS
ZRavK4kRbNkm4xOeywzQbnfuONXu45DDopunxkmDgg/TlYjbWtFgf89Waa+mtAef7CTD++BWclUi
q2wKGzs2BIcrixjPca6ZB9KAvESXTpgyaxDPmwyD0p6wUk6hZNZfkWumvzBz0gd7JJ3JNzV59AwQ
Lp666E5qI/I9xXQ4jTj2GB2HyMCoSjwsZ2vH/9tUSAvJQY+C1nCBpWK4V+9E2cODT/TqXgmG/Jbx
q/tqb3RsGUzSfZEWEhcR5HcKLRu2w0jng53nPQdxu9klgVWvi9kNjm5gYcO2Is5xTpDJ1RSE+vO0
DNEh5SgtElDmuSblyU2XeW6kGD/R6ZbMDaU/lJWNbMlIJQf9UJumq1JropssmTvVqyO3sdjOMd0I
JNx7lYDgOisjNHngsH8GFAqSJavN5hEDcntw40jzl1qc9QRJhS3VSABiUnUSR6qzm6M2O+Lb0bai
703PmVz6dkwwqmFkuYdcIagLr44FxWnswFPIUVwVijCuocQ2myl08YI4+bjuZGyvp7DLroZkOZIQ
b96Uc57ATmYHnNPB9GSacOOTwfbaru63FEooS+hQezDNvl7pQU0wM+mTJ72FVAYvHXASCS2SOHON
00nJ+/QsYBf9idFCr3BRhquG9tKNWg7ZSq8IWbayBQVddCz0bajdp1lOzxfo5rLeglccWGY7vUq1
5yknD0i5okM7y+PcaLdtkpsHHncSXbtKmCBKp3sqSciXRaWBckePxt49lrWa0LdpEJxHeJiS6QO9
nhpq+8NVFareQBArMiTLQdtrzSYDZnL6XOWZKn5Q0T6PzUaIuW2rfWhOc0riyM6r51mZg+JUSqW2
H2aEfvyLVDe2KdsdXkT/bNuZYf4RemuOJFsSRSOL58ytgyd5TJzkLmkV3T1IdxAuu5HAzDeTzfp4
7IDYL9mhGHaG5rWzGyuYphMKF8iomab9Pxydx3LjuBaGn4hVzGErUllybMcNyvbYYE4A49PfT3fZ
01NuiyLBc/5YflgtTr1f6WKD+24MGcz/rRhVWRMcOlSgnXxEkIzBwhlVJrctlV36C7Bj6K+jWnvR
JZY3M61tllAb60PW3BqzLb+bGqKQomZu38yi9WnlQgJne4A8btRLbqKebrt2Q0NgBLYHBCeqjwIv
LsAHB086/BoB1Bmbemoq8z9utgCUGGkJv9KmDTLdfQxlVw+PvjvO0dFwc7d/E8JS0bEMpC3+Am79
5X6h8WB5dzxXOafcb4SOSZKT5JG6Q+0dZD32Pk9jmxE7TGed+dpEcHZn6iayZkv+Z6g3alFuv4Pq
4KlxzCloPjzV2eqpDMa5ZRCYsbNXAxpdJG9+AGdG0bt7p7qOhhoCtINym6lBOMhQQhnsbbkYH4vd
hB/KDQO2F8/sRLbN7VWlUOGpi0Umrsgoq8xjSAol8KF2m1pNe9EaISOEVZrF8MdH7vwt7pIAYg63
9N9gDsP428+RkZOGPsqx/6DNxmKYdOfArMAexKqzF8McRtL+QC34Osy29d/DiAMfmC7L1u6o9Wwy
gue+tzr/GqdJ/1OhPXfnuXbnp4DwZGe/tL7O7yO/t6ncacDBQf0cx+iXuA2RqAREWS/Wretd0fYM
vrSsUiXSp7L0wx1XjtUOCJpbFWiGZXjTtC0dETg4KRCf8UxbbOAyWM6ikfTZSk7BivTF0fwlX2vR
T0RL2tled5HTnaYCbu5vIbmScL687Jq489HL0gUfjArbVi7KjCXNHg2qGwbL2bmBYvjuRxK+SZpu
LdqR3aExuu+2Cuts15gEnp6Nzuu9pJ/X3v7rxiaYE6cXpvcaSUpff5y+GK9BDzcy3oJunAAWR0rR
7Jc1y8C8sPrUTBlu0aRJl5Wt8Yt/KwxffXOmx2gjDZD970a3q/kMT7OKu9Qch/RS8lClB3o+BoJO
1sxeEmLfR/218rfGOwV+HJ90TI6Clo/BrLzYIuCs+xPKi4pnNF1rdgh9kivQIqInzHr0RiU1xRS+
luZwr0qP4S9tKEh5G1q44Hc5B7O3F0I7wSVE2jz+85qFDH5vyQyHDKyqNNtPK5uCWzVJymw8aFpW
Zr6S/0qy9eWeH+u51FLT7pC4AsSGmtL5xy2i9JZdZb3Xqo+mnbJT+zCX6eQe6aEIz2su1cl2StFT
fd6hiMrVOk8PpWjw5AtRh3eUBZd3HJRkUzSd/R5l8NOkVPaCGo4xfR3nXu99yaxahoPXbCe1YIq0
VAcAVKYGtvhwaFyUa1Ty3qFXY5yJhHkmUQ1Rm7sUWXWfF1X7navQeUfjCx9hqCD4ba1w2NU8io9e
7hZPDnGon2mB0J56YQDbIhwL5pWRXRl/i4JFMV1xZ83joo4I0IHmlyGcn1szMlz2kZDqhCWCBYgH
9C2ohNICzLrOpPqxSZCZNg71QxGCAuHs0MjSdywWddd1Q4Y/vCjDR1+34/pPl31DUEVa/xKDkulE
j27ukZjS0EI4LZZzqmaV3hMM292nltFvDSHeXTl8MH69toGimFk5aO9I1N/ULpZja5oukjZcyx9e
vWpF8ofZj6mEbqRKO1Qce8abOd+6DaT/lkXBcOnrpdpJG41dMwYPJfpx9sm5PokCQZVZ46Fu1kG+
Ck/3P2DO8qE2lNj2S3PA0O/Hnj0ey0oZO4YqYxMETXom4mDd8zasLx6l058sFykDf3cSiPBovW0p
Q8kFONXYrZs1b9y9FJb1StuXOvTtZDzkvA3M2MzNqbwLqPK4ImHiIpa4HOiUzxjnDZgyKhnI+CkJ
vZfB92JU02vXEVj/RNi7u508MVrHUPNsxc7cVVfUBMh7Ku5KdK5zFz0thu2ctD84Q2z5BJpsULmo
JCWXkcB8INi20b+ZbvxkVS1kzrgOe379v7FujV1+q9b0wwZ0lUyfG69Gp0hb27Hi8h5nX1G6EPaX
FGDLryhwnzuWJMMCmlpwXuKthH1wVOeg9xVG3LQhlVvLSHO3cN+8vodvrx3viswboTwv04eWYsp4
crpXuwPiNINmPfe2kE+6W7PbNEjLiu1cdWmfzVu3Zo0fP24rp7r1D7ibtoseV6u7MNqgEhAB51g0
r6/DEKIIyZcuToW1a4ZeJsEcTERUEA5BdRPKj5krTpvDw7pmHo+b58ZR1d9TSe9tGv8Wo3cTa8wl
olOEdT6Ct6AjRzj0knYI7PM4eA+MI19GyZQk4Ry5Oas1Rl1KslfRMgMGDPQjstoNFV4sfqbFVc0Z
35zJJyw0D7Fl1fLUjc5pkA0yIlXUcW9GsRjLCpQarQaPNy0ntNxFtWme5mb1d17bo2QYh5l3D8gB
wdY1C37R3JrhyjtC4akKK+kZoPEzRlv5OEeEbbcdj7BR3M54OKOjqbNi589Y/Mi2OUNRprG9WoKX
ICXJBGhECY7/90hrUEvG120YUpBSpt3PBHPQ1sF8MQr3n6sCBVmsXgd/dWJlpt6tcn3eRpZZHGdc
lQnvG50UstX7rFi8M0Fuxh5ZwPQSuLdcH0O7W6QS55ZGMLZLsre7gpM0VfSl3lrX226yN41jH0nO
a/ZD7x06yqWiuUFBmFeYG9IMflIPSSbZEPRIQQz1LM529a3PXhGyiH8M7qrmApOEvtIdW5ZH0HWq
FBC8xJZkMKmKco+YA+4gGy9hRBmIAr+Gj+0vrlDwjIXnHLmrjLisGJKKNH+zR5QN7u2FLdd/6UwD
n1vqc1MZz4ENk94G7zl1UTEE+YFsN28TBekDMq+XwQWjWKf2STTue8oEf9Mq2DTvdOOjbDrkb041
PuRRPu3KwXYSs7cSMVd0xUb1G0eus20yjumsIPaF8r82XjxoFVNqeZSLDWHNf8O1JNs4ywoX/ITt
qLqxw+VS/A6W6SeFY9IEg4MvSXXwI+zh3sqWD8S3723bffRDf2/34V2WDvegGLuakXijCbD0a8N4
zaR1XwU1BGJYL6R6h2BEw6vVi6e0N51dsFr31riAmmVq/mumKtw7Xgb6OFe3ZiRGfObEqShNNiiV
H93eBvaw/TWGdqqOcwVKu2m8XF4Dt9AIcUxui5DQ5EHTqLXo3NxqLI2gDSp7AiVTsAtOec7xCD8A
OIxPJlrl1zpS60vvuuMTNg1nN9LteG3DSO8bkrgu82jTl97UDUoouC0vpJM975ZHs1U8lP5kUSEV
+XWHSix4sRDoEGi+4FVlS/R1k4i1tgCIWrrH485UV+U5e+mY1ISNBcIEy9V3xdwZr9r0l12YmSrh
Qv5I04MCDHq2SfKpjyOrFzq/aT1ps1viImMJpV4OVpJ1IPG9AbvfTQjlL1kaEwkJZaipw2P/tg9R
JClQbd4JOi/iDGnpW0W50XYql+7IUtxuB9OnObBivae1h9oh0u6ygRIVp78rPArTaDnrb1zB8oDd
0d0Kw5p2IDsHubbgvHRXZUKiAgE3yEPK5lI2iv1SB+amdip9QMpNQWRUfcFLrXfDIDnXWrqvmpX+
8TWMjgto6ckkAPyqCi4LV9UiejotoJOU9yJ7oqnqHNLUttP7lAoUMEqU3UbOczf2yB5k+uiuc72P
pFvespX4gf4F6R/7tgkaNnc0842kDaFLn52k5uv6LQcFNL7Oz2vkDKB7QY+ChT4Vq6TVtdXmNrhB
n40FUN03bc57rrhjEAd3mljAvGjZiKk9eDNJl4LmNZOeWFJcPpUef1q1wO8yNu/RZaAGSuWvztJb
lsCxLdtjX/Y7x6iLCy75+5XK2w3WDDRbHPUA8gh5wMBZe8xZUh1/Oz1RNHnrRO5DRHWXUzzZkTxx
RidDav/kqn0raceBD18fBhzlcesNrAJd8xFUrbsrGu/XmrNiuwTuT51yC61DRyfOzAHtDd3RLh0y
YaCaxpuMREz/pEijLUsPPkqvtybkI+mbp20Ry5ujdtPW5WvrWc9WWKEhKyI0i8tyCcbirZjUobLZ
ypfB/JnMYhs2FDlGfidffcEBjZSDWlIZAU/o8qDn8oyD0ziZIwdDehOqTG7ZX8Ic9oRYnkdesWct
pyWmFvRCEt+J0nRc/gtBtVEPAUfvzqnMALPC8JM7OqaQ6GovS7zM4b2Zi1drmR6Gcj7YLnT3klpf
TrkA408FlBKmrB2BpGkStGRx5/lcomymaziden7Ppo5Qxw453Wx0PXo12qbMGn0EL3R709sdYElC
v+EFOniZb0WkkNDCPTFdE19PnMRm6LtrV4RqE6SYeooaYWhqB5cqsPZzatAh3DoGqzy/SVEUr+CT
aNJCBdtSrS7qlBZNKEaueOW9beUVy9N6BmKiddVa7ud0/MvsmyKxQXKJtWCM/YkVSrTLvWByje3J
eiSr3dl6pZV0QMPoMeavXtKHSYo8ljBr+BW0oN5TeECgphi/llp/FhWUjY1+P5aahbTv7MdydB5l
2e9TgZvNnKLnzMxBNLzwlyw99CmBLuMMFUI8DHRHaa0ZWzL1PrNQZopWhNR1EglbdOx6WnWhBDsa
X4BzBmUjwCy77Ri03m6KqhORFPoU0gMGrGjRpo5z56xbCzK2dP/I6EaKFtovbeM6fDq4tLT+q+18
b+XetYVXx2MBqClkehiW9MQ2et/O8l5JBiEFup4H02eYiqeepXG7dtl/NbM68GZ97Nfxw15LsVm7
qOKIoxPU6uWjgWAsNOo7NQYX17b+ZpIHcCcaX6jsjpyDiAY8d1fmgMxpEW0JhQjiYSEpkjRx2fXf
MkQVP5Jg36xO/xSs7n4Jox8nzaIYLp6smMZ9I0HgwSmL6xyN8qwy/ZFllI6RgfpON1kFUcI6T6XV
B4aKkasSHuh6qx7HZZp3AwE/sRmSY1Vll4ld4hHHj3MNWYLBfL3Y9uezbuoF8wREugQDjGS5IVR2
R1LGvh+wCXM0cV1q5z/TbrZkFhn7FBDTiqEZ3XM5m//lgfqQa41gsq3+rTJ9aJzl3awxW5hmD71m
6EeD/y82h2yf2+UxmPOzXusz2coqxg1gPkgKGGtD27B8GVqtkZmjnSIw45FiQRPsazt2SHaKNj/l
kz66jUW9dkXgJ3niT6loePvb4a8opmcW9z1H472wjBm3w/xHQvUtHd92Dvjlvno+jz8hY+BdtXWK
8ZfX8F0NF7SNSmbDSUZ3jhUi0TKefGkNSdnUj4GuaffqkNGyr3Wj+AxumQcDNySTZcMJOh2tER2o
0eUHunB8GKDmsMre3AivCuPOEHZSrfo37TKZWHP3qY1pi9/yFTsY6jH73hDDK3PONej8b8oy2Iqn
otn2BmIVoDLjUk/42d0u3WtRwb62BFTCFuFYgfAew7TeZhjnrpNaI8at/FqYzsmTNjKi6ceanXdZ
szoLJWAH+F3Q3+SxBHK9SVztuGc35+AExhobnQSAQYjnEawUC2hiaxf/8tR9pIny0Rat2rSuoJ7U
4vYNFg/FR+5sUgazmxa6qr3smOahhkHm9HEr1j6pX1M3OMDJoXST5REP/guF6Wejdw+BRhDQ20dP
iKSoQkbf1Nv3LR12/IlXQ5PYpcbqsPofkAvvtDFTFZTzSKbHJQNmJ/h2REOx7oBD/AQZy3Po52kC
5ySTvmfeMKdD1thQ1JFxlowCceMgVxiQROjeu8y+dzOVLKCI+U/TWP6GMqJj3Vf9hsIImlPbel8M
0xTzismvYWn8uv6AY2dQ/wB2us1MrIow/LNCkDp2Dj5B1HSOQt4xXXgEtqSpbnv/W6Tto62pztbz
T+l0ZyPUPHL2HdV7TyPwbqTHfWuv71kktwBk27leIcvV8lwPRuKUnGq5PXx6tqBJc8pOkzskUeWa
exbqR6I1MFcF+67JEVKIGEp1axR0LSP3nGDEM1JWOj8gWYCj1clO5fIb0baEig3fGa/ef004v1ti
0vE4e8/aG/bKJA06625ygEEt10Z3d5RdBNDZ3HZdhVFh/sNfgr8RJjqW+fpS58vbEtrPXot8wFPe
2SXnZD819dPCXRST2HhoqOXR4H54OLx7PwvgxqqrkmgnwhR7kHY/wzr49rT3vtg+OIjLzYIBcUvu
+8F20LI1wMNAx2Z10BTB9xVwuO77nd36f4tV8UirUwUJlrvmoV6DTdePL2FZH/LJPQOrX6F+uUmr
uyyqk0r7e8oiCgS2/qlLSdW0LAPtmwxjz6gfaNutt0Ki4Yiy6T5axFlb9TEX3sW5uToRxiAuorbb
Q+iFGPNUS4D+cr4DpFNofNQu5441NCKZOm2e6rp/bZ3xQVhaEv918y8JwlgmzMIDRefVMCP4axhb
whcP8UBLq+g6HsoQFVJTIj5HhZ4Z3dF3sktvjkeRYdTsQqj14NGhs50K3u0wywcGZ2zAafiYtsPe
sNtYhmgfqc8pNywB1GHW3qsx3zxkGd4Cj5mvqea7Obp1YoodMG7JWYYSYSV1OeHgvy8kdkszqoA+
8p9AcVPdhCXoAiOFwJ5JT6iSqhXrLIvxv7YwPwnQuDhu9WqY45O3zst2DAMjsWRzXIPp2fGGnbql
27rVu1F0CZj+FhMUM7pOoQYtNmrLcQ4VJSN9ezNkjdvFdxHnYHYwQ/HgdDgh1zY7FJV/N4rpa42m
fyC6bMTVubWrExTPqddYLZfwz2SL29irS+NwL9BLjXeaGoG4rqhQDsyt7/gcm/LTsN2/edTPPrah
jTP6b2CWXkwt6t+acUT2oQXrbS9lIlEXkks1bhvlnHuFurv3gpOjvW5bOe6xm+1dGxS7ZfVgKIsY
v9ohNXEYuOOH9MQx09kp5ZCpOmBDLwDABrUIF1RS/fxlts7JnqlltvQuM9Y/q1KUpa8Xi4miL+xk
ypx7abM/TP64G7PxlJvLH7yiR8hafiVKA+oHhaD8nm5qsqpB7ar1UVTT02I/E/fz5pomYzWVxNgi
b6JzG3W/p1YvVpP4bDsTymo6yyzb2aSGco6qf6HFOIjMc0Oa2cldy21agedMN3xSSETCcCFBjIwC
gZxAyyWmQSWjqI7AX9+5KLZ9T6ZT1OTPri2wQqhpF4j1IRqt1ymlwate24Ocjf+svCYjTdZPkSku
oVnaie7ki1ewAdLSvNMUzforlZ7u6F/DZf1afO8hKgBJACgQd/H0teiQqDVeUblZFmBE7dJjOx7R
FrKn1Hu7ps4SedFolxU4H9BE7bfg5TUjfZcwGj6RoJukCAjGbOIw967pan+10vqWDcrSSO/krG93
8D7zUdbqfgWeNt19ATWlQmsbzhFELM971dyXVIcC6gSXICipqobA0fn4k7bVE+7UuxyDHCaC7jjb
IsmbIFGzem3s6khcXc8DmppIyDrqJfR8mIfuu28oAJadc8BzZaLNwrdqqztzqC8hJmtHP42Kdim5
2sfUX85R7j0aVfY5oarpIpjSPLz35PtcUcMk2nOFGcO5fVDf3cmpPavKPTRdiBXOeKYT4GS084Eo
pSuG6HTj4wNuR/fJDswkdXuG3tA4Mg538TRFGqMduhyrMoudQh6s11cNJWpRBx/K1tlOVfmXFeE/
n2jIpMa6kQRjvuzsEEMoa0EdNw2ImNf+En9JlTJ+86Srmd98qBfQ2z6ec9BDWyzPWJ7xfuMayOoC
t5MLo9CJ4jdsw7s1gjVZA1TsnDFlYT1Oghbltf0dgvzDqYuTadU8g7CvTohvsHszB/Jyu/GhGwiG
5gMhR58y+yMfFATGSIRyOVbbIMR3jEUezvDmHkMgzDqAXiw31mfDUg/KahIUscgJBvFnTojF5o7u
GvSgeKKj0Hvhwd9WKRXW5r60w0PmcjeFbFPZtAeRjLF6ovksLeIwNYAZi2yVf9sOirPWThRVv9Lw
J+gJ4WFZNOtETq5OnHpK79QakD0+g88iM/ChLlnYLHfkprXEfD+mWHoiXzOH1UFz7WSmwfbt5dwt
2tmHPv3cHU2Pj6rFX4mN+WeUfovYspax1QEQlqZZfwU4LAkTpjys7O08MVH5XE27J1XFBH0i0vG9
TyWygUpuCVj+K43mxKB34HDeBlR9txPBM/5+rNffPrfiADRDVns442MP+0MxwIBtAt0EhkXObyto
GTVIiMnt09IQodhBfYPkgZlfU03ueCOHWM32AUHYscVhURQMQHWJXEr0au+V7S6y9B3xeVTSsiXj
OvTGZusFCzes+VATOyJ43kXVXm+OeHINk4FR2wmHB/P/6+d41RQjK5e0kqJOCpxLNenSgTWpxMjL
I8qgTe6gXpL6qzXFfhrJsPTwaeK2qWx/Y5TZv3piHdRpfvFy9R7V/pWHA0ufsxGEowQNBhn8H448
SZ2dJZrqkIXL+Bknk0PXjQ1pXblYl6yyD62LTZbVALX9IaTvMwudt0q6P5HVXeu824J9MOb7TZ6A
4hQ/9dQMMeRzvuupcC7saJePNpK1nu/LSohJ27HYxmVfIdTNLjMcDBaox1o+8FvtKJe/EZDun5Fb
R4RSsdbD1UXQKCS/mCFeOwmxBtwTqCKZcPR6874owY8AfyJfvOaGj5DxpZn+NdNPlCOHD8AJVflQ
AAxBC5H2Nr8X/hgP9a/Kgn+y8ym/C+6tWb/4ud6JdfqVetw56Mi9MduOA7ZjGPNPcgGgZDGXADOM
N0NC9uQ3VHZbNHzrkvwd9Kk19dJdz03cDh+ZvFL0vR94s6h5+PEbfcUempSSWQE6GyV/48Vrbe4D
VF23us01ZKGIghM8yXEohv0YvvC5k6ZYnkbsubdUh2X4GoJlq7mRuyE7h317FzTVuZFsaFX2XK/y
Gg3zSU/OmQT/S7MuV+yykZMyKgJ1g2LqYjm7gUksSsPXOTknJr57U2bbOQwTs4XqSOdnXK+Y2/JT
G/G+NMb71F0Ie/CuqHYs9KXBdXaBuo2Vuvvwu5QUwpM5H+HWNPCyqtn8p1LrLKw/cy2P9uqfB+bq
FhCwWEj66Eiz2KiWIzAYP3kIfiPPYAjNdwxI9+VyHPwHGM3n1K6uolPXnJDjtl4eMFvAM58igJNw
xaRyIxiFvc/gCJYIFG5qHThbY98H6sHpnRc7YE+6AaXhFHzXOvtpS4EDzvNr0ID6WHnWpRiq7zJs
/3EwJXM57BpCyZf/NydaNM2EW5WZXze6dBDl2crT5yVbsEAB2fpT+e435ZtdhFaMLOpaCnSk2niO
MoqRMr6YZd21A28wggF3N14FyZLaMJEgcJRn4hOwKfl3md+wezR7C6qkKJpzQ2OT1xZJqAbAOngk
2gQUNmy+ngduH+q0l7/SL11YLnwJnfla03gQWP2fRAuxMVZa7Nv002bQycrheQKfJwH4oCVa0ilY
/wmP91ZqEynqi7fuBud56h8BdNB82Lg7dchQaCHTsPetR3Vbhe0uA49HLfM0KOPR6eYH6N9t7lqP
QfQ5uisO9yY2tffqZ+HNZI4ipmBrcDxOVwyBNOnwl0nE1q8nnagcS8Ck0leWmWOFa6Tqn8RQfJHB
FQft42Q6PBvlyQJBUdSOmv2SGKLftsjuK0z7FayrL6ad36ZnB7n2EJ6G3GJ96cTd3KHTGtUhcOqX
IndOC5aIJeOlEg07A1WqWPG8kQnhwAf33ksnpvs+MFpkCjrcjMLcQZB2lvEfPpkYWAS/WPY7u+7D
nE8Xs3sbKWCTheRLzB5MVZ4wSh7YKO8Mcz2sY3U3YhKLFgcvMv2urn9bOhDNQPCwNEQl9RSS4TcH
CB4VsHNR/ox0lQCLd8cBDmFw1A9j3qlymS+69mYDcd8ca9z3tkZWbzya9nrs0vrV1zNxJhjpUPEa
9XZG4WR3wWPQzwdcXQjBjth0PE5KyXlC/kC//q1lRXjLuuv1vG1rmkBXhtny3MyvvChOvCT+BHEj
dmtsQvMlCyNUoygFF3YIDGlRF72EvLhYnJM8WvTWz+3Xgqb5tLYOuaOP/lDsDFXE1sxbAj47ZPqw
8D0RUZtmXlKM4aML/DG7sPD9V96uSSYi7ujwyvxy9JTYSDFu3Sr7YhbbuMqIHTS3LrLaFtCsYxIs
aiOp52LrtdYuRThtIuC1Fta8dqa3zYxetGH+og/ZlxUDsk/pxYZi57NdRrtUAp130wPatov2AHU8
pDaKXIzacbccfEmfBVjQsX83q3Fp3OhNI7Ed0gZ7iP/f3GCxH9YEePqYG5QHYQ4FR6ahaPVORQHP
2JvbNHowJvfdyZAAhwNWTwwogbEL7D5eCIJoZLSD60jwgYES/7IV8P6u95Zy/sZBnHsgT8N4CckZ
Sex2enCr5eQij2iA2mpEoht0o3dTMF603z72ubtNdXHJGyT5jfPfjQohif1hcq232aoPtD7u7cbZ
r2qArCcNjbgof1bHcopwDNbbHIH16skTeeInJb7EXNzxgoPmI5airRkavcfIshBi11s+9pvjZk+A
lh809vQbGQCk4YEB8He3Jet/N1e7QCpCKF8WbHmzR8qBt6LAmHJcCu6W/oOz3ZH6BWmsxOgycPQS
jR0ZPIhMCwR1cnUhhQcS1j9DmNAKOibLndeZqogNJDDkMbed+GhrjNvD/U3l1GPrWWweYf8fAVAo
rkw7RmK8jQAK7Gpfe/0+YiIdwNoSEV5tWAGlr85yLYqvTv2ZXR074Z9DCJLLueSI5sue2YEmZSWr
lZ+w1n2mU3Qkdhf+K5/uK+W8N4bPSIeigVIRrEXLpcnDOPDPlWHvPPUwYM9wzf/IQLpTpbsdl+Cv
wflAoTXpMlBp5FfUvb5M7reb47Yv5m1OMsMixMZJ/4Z2QSit4UL/2OGw7fY/WY6lVQQXnzY9Q+mk
Uh0AWHotGcZD1N+s/WntMPmSc4VL60Le4QGMl0xbjjxdqJNgvQqDfl/kR2GmCYIGDnAeLM8+L+pd
91Vi9HjzSnv4B61Hn3c2342l8+33vJbXobljDP6QyK4XjgJOBHyvocsE63fDV+n1D65x8112sRcG
5GiIb79GsealHWOR38QDmVuRh+av5FKbaRXLIce7ODzOunipKCgY+htaXZAPgdzFyoiRUulbxz9N
f+P9UrUXyQWdbITYmNsRtABpcJj1QYjB+UmK7zb74MUUuzcCzwvh/F2UTpwtw8rvtQ7L3qvS20Vd
3ubM+kxB3m9Rxr9eZyKcDW7hGFjfU8k0pduv2sReb9sPndd9ZFb46Q2vwNbm1l7EXuTmrvLSN0C3
zzS8n+viTy/LS13tFe91fBaRk30QS7azWYTa7JmEsA9zqi+RpRLRWF86i/5TouUUO9MuEPel+DVM
51CTu+UFvb03NSFFPmE8cUTPeoKfnTdbRXZEcZGCaaw2ljt8Z9lTOC/is7/dkkWlX7LMCdESwhOi
G1uAh+1sG5Zh86hbo0pgNZaE+oAUiY5t4rpU4dlrQ/dot5pcDjKotrpwzqiahM2jkPL4Eh15qLER
Jp2rSdII2O3RjJMu4RD3UQQaP33ZyfNieh0if93Fs+XgKDHcBfFu+IUq/mtdCiicqP0MbL68yroh
2nbzVHVNsRPB8jV5Fma/CCLQmHE013PgbrJFvgydz5+Mgcpvu7uusz/sOxcEVOUEBU7OfE4HYzh6
BuofEAYCwm+RTrojTRPU7mGyoL0JEixjWcNP+AyUo5ftEA7wYyqILFSQ9+MSPoVjFoCiVg6TWLcV
NpbDdLCyTb7U9j5M14sPcMhBi0d3aMb9qPwv5PeKgZOanEASNuwioFOBBBqsv2lSIMPA4hO4tLhh
c67gmza2tB7sInocPbBrzz8URInGJMqmWCVh1cPhOayHQ2vyT4CpEl6888M+mXV9JNTpKwQnCYBD
ciUeDAPmdLm5fgbnEvXDjbcy/pXMk2sXJNDfCoBIf6NkhEMa47S0QXVwVrn1HT8aKTvXVAon2wyt
h0tFr9/FzAPTr+m8XStW28kiQiUNK8i+uccWaD64dnjk6/mPcCof/6VxrP3ycSIMagyWR2CyetsH
RF05HuZ/RB6Aq//j6LyWHEWCKPpFROAK8yqBvGup/QvRbvDeFPD1e9i3jdiJXY0EVZk37z2ZVhuh
Zye7RBdjqvkssTiKdHyLW/SGBP/hejQzXHJOv8/j2WUQW1EPutZ3M8zWLc9LZK+gKQG52+EasIw3
cxzFoMJYEHh0VIrWNmp/WahCxo8Wej2b2bPWpX/g8M9J1hJQ7O69rj5Up/w152m5hZDF2LtAhGyo
fixDwT5fRHvCBV7VmJ+BQwbDFKTg3YQhVVybOIXzPy22NGyCRBXaksKgLFCUTayERWORViTKYbnz
Xo8m/ANgiPdjXF8rKzrjbP+dTU0/0JV+873+sFZPZYU4AWxNv2GT+1y0rXKpStgwi/zUrKMaPAML
q+P1ZGsQRxl1yMYJVjBah7WMZLSOEvmpdfNbSxptnOevdMl/10G/qeFwe+yMv5RletZjjjmamHg1
5DGooH5OMVWGG4CJHR4EQIaVNiYbPQFCoXEqr01erVXSlV9doD9mXu6CF5tfERRVp/MyRrCD972B
Fizx7TMKxPtWmHA4Rkv9y7Gt+1NL5IW78tWtWnuFjQyXYAJOhn7X73SU65S1z9pEDA13/V9c4LKp
pV0DaSPpZdfwtHL8FSwo2rX5+IcAIHdNq5PGSoYnFuDuGHTTHaV7BXMiYDXptYvEaWYK2jy2EDgz
B+ZeX5np+BX/QMAP54ocqT5NhTlFNp0jOyf3roEoCQaVynsZ6UtdOwnQS95cDJJDQSfkS+NsJxy4
RqpsGO5sokHlds7EMRFhtw2m6rkcsy/HJd2aV9o2Y0PjKhmpL4fwYtQ0cCxxXEnIKOtQy2n50mFj
BcHLPFnXrrB+it7lkiq9LCtuQ1N91h3Wx1JhCskWRi9OaHF0/VHhKAOjU5iebAUU5ihQcPGXxzoP
LnjwT82oH5NG2xlmb6MsfwC0VzfZZD0Az70MDr4LnD/3Yup/0j66Tj1Y8MQ+JwkKT47nfUlvmZF2
a2KkEF3PtnHVXzvN/Gzz8G2Ww6tW62/I+pShqnFkULpROwWJ2f3VMdvuI9mO3qSj8saJ1u9mB0N8
Nm+NSP1jorVKxAJ1JLZN4JkAp1hNZVgT6oc8OLYheICEuobDMjD7fVvBKccu+EETZhA1Iv1nGfVX
lTJ7UhPOSYZil1Hm9yRZqsMZ96mqQ+lLGh6ORDTXInXyjcsAMtYL1UttbhwFg4HqJBcsyuHKzlny
qHcxfmxhusst8A5eJ1kRovzQQ3L3MxwP0bU57uSOFJE92JuwqfP1VBq130Ryz3NqrhnQP2rdwfeA
lioIDfnpwANYBhOvdEfAhwR2OIU3DqJDm+jfTpuexpQ8ACAiEEiZO/hBXQSbqML3rOp4d/TxGOvG
VXOqf7OKNj/Z1KkwOrGuQ23ZA/U9t/z7oWXs0Rr7oLKmnTKwHtoWEL6MGvbpMkybE4hWdYKsrhTd
cYJk6cWivUqrOxgQoWbeeLw4W0AYMQPI4ZgbVu5DLyOykzQsYmcqLhTnnpT6L2up2KjQu9zeiUIZ
GizSE6OCXWdxR5cD5+yUdhxOBQggdNfY74V9jyLOGfARu8TlmWyZ+AQYfrBMURuOgx+17keriDcb
kk0QB2ciTDs7Vp/cPD4IhSFDqWRMc9kOvaK1u7NK6ijBla6GiUa1sjIv60q4DDqKTo0YRMoIk1T8
WWO/mGm4lTD8VgdYQ6POiYW6jQ9T31OFM4gd+/jRObBFMrt4L3JEURJqfs9fPV88ulM/oNVkyLB0
h4k1EWyfhmTD6lBjHYVtt2tdeJ4EdZpTqA504BXGnMHGJyZkYN/whtu7JqgWoO+TrpvaRiusFzdx
VELSoNPmzoJJqBNqKWNglUNRq16Xmwnmb3p7W50r+CbBP7eH1ENtvsZtm24SDQmYmCe2xnrBIiCC
VoKTRjYKJ1l3bypJ8xy+Jqg4VWJ9ViN6v4kLn9VtGxOzwtrI8nORpa/4qPhploVfEdgL5dBrdEcG
NoGIMx8b+Dx1u85WnmdHvw22+crKkpVg7O/M6vsEvSotYzDCun1WJ3jwXbGRTerPQ+9NuYnynSzu
9WVHrwHesS6rlxZIXtUQhhSR+tlVcs9W7L1R2++1nD7Y4qMCUukZyivmS56CIzUTXdvFLCzDjRIu
xNiJkYhmDL4jddglbnUagHZboV2vmqb8YNZwGdCGVyFjPqh/6iONKBArS7zMZftoqQrMot0rNmSP
dt4tvWdSxs9KpFwIbL9EkXUOXIX2vjuakXHSm6s9IUDR5Sx0gbVWlUdNAQMxiC3J0nlVIdquW9hG
YPo2ZjOerYLoXJyPX2H5cJPmBTD2jkHuoc/me1G2dDowNlK2f1sKgi9qXN4hW1Jm9ZH9wjPVrCVO
VJ38GXJXcJvF9O60hSQ6KP6JGhhtSA+morkylgCknFh0+OaaRzs84nGsF5P2y5CF1ykNjhFjwh4c
C9TxFZeSZ/f6C+uCf9Mp2gRqfumQEbr+K+2mswkpKkmdNxSha5e5uFYZuXTtru+/GACv4kqljqNb
NOdTkJXDwon8LhFyPUVXruh02GWTN2wf66z4nGyoV5P2Ihi7x6o8lXV3aGziPRDAVkWPmQNrNRGx
U9mq34GKTcbhEjaN7rkvLVDK0BoBE4SSgtRt/yFCN4PYY7BcBa7Y6HbrlTP2szGzjwqHaUWWGQ/X
JRyy4yTjU+4W24gNrk3ZWhy3JhiXIH8Nqv7NUKxDhr0mGpQ3gHqQNsVVUrAg5zq8qw7lQd5jWSpa
eI9NE3mBqXL395PYdoJ2tui2kYEg0CRvAS4H9skdIrfzEEzQYau1ElTbWTqQCD/ZQnQnZbYjYfoZ
LJYjbPL7BA3ABvrrKuOzicPPLL5UxDStwkSMQafVZigalkHIARdzHu6ygSdlCvnz0mM5oqfMIZpI
8W6XN5cbNwxDzzQBJXQ/JQFVSuAKI/scvw2d+YVAgzA8dt9UDQ/CpB4s5C1ZvXtrO35p27c6s38J
X8D1mA7VoPxRtvp9gKqmOXcJSnDou01uufzghSeCcZ1zDBPlnX1rNvcW8iGtJXUTVqcw/aenBLWn
GG8pMsacyoNt1czPCvlS00dxl280a9hqTnIITIJbtnIzMQ5nCjPhdMCzqT6GwlgUYU4IcBMaK583
CXoE1DPBUodAnjqTYrOcnHPHRH8o1Sd4nURbzZSx8XyyOemZnadenfDE8yG2QwZQpDQgB84UYnMr
P7va2prKTKWozO8kQlBq9Z3SKCdi0E8SI0RIjIxh7BR5gD13GImPk92tp6R5C0fMY2pO8zH8M6gH
1taIfaCu811UBWcNMxlBsWPplsfGBdQa5B29uCZs5hZ94nUpGOOUnc4rW7d3ItB2jkHumCUuHUze
bq012VoZSaIxCgHJ1fA0F0RMK10BXlQcR/iUnj5172HZvEVZz5EzUuGwE3WrZFyLVt6fIj3Z11Tm
7M1F44SrB0x+ZRs43TV0RmjNqY+2/pqz0Wxl2WItXVgPeTrpfhbp+pGu9VloJsl8/GfcPASa0nVE
xn/tzpjny+HTLMqbtCe83M2qd/QLNtV2pRcA96K6eapi93PK3XE9JMFzbMHSqWgF3OhcLXByIu87
ju8XRGkvsMVKs6dDO5h3ygaad4VjVVm5ubyUAAHJ0tka3FnMl1KRRxPPGL26VzIvkyx5K61vAV+k
yiGB4H+Zqe5KbH0poAznoeYvkCB4yxyi+82xaGj2GV+qOLyi9I3wDXgkBG1wbACNSrqlXC13w9we
Hat7uLjhQAbpaNlTc0PaSWAFRXRswLpG6im0WMvltnXz8o7gycp5LKBTlByLaMKHyU+EYkBCsBJv
gQIFtwQS1mk2vKzohWJ1rXWGP2jTh0ati/OSk81wSe4MtTLtsR5uY4zuq9yKSMoIQDpR5z6FJEys
VHmrkvwON1lSaOpP7OYE+GD9TFq8HxrmbTZgWAbdklIM90ckrWzrOI3fV/1CamTuMrL9MVXidW7/
QTfn9OKUMblNqzQ99AXVgv7JbNJvmwR18BewvscFsw4y9TTWkPP6kmenWaja9jkQCfJ1o1xngEUr
F3+KF0Rj6al6/yZs4zr3uHMC27y5lUsjbilUZ0lwEAyYe+y6Xqc5G1fWnL8zXaH1UPXowTpGRptN
C1vEAl84qRUV2mh+WyM3M55kDyAID/asUgmbTUytWN5Vx8CRrf00qPSGI32iqUxHiS2NBNCbmpR2
al4qFohslcC5Z1MR+pSityhztmqP9YqxwW9YEz+DqP/cKKkDg6FJ2V4fwaZhobYc4qdAiAsm/G0S
xVQP+MBQ19qtmVLT9B19W1xBf+lYaNfn00upu38spaAXQHRq8RqVERPcUPDJSghfGNVFSKQYOF0p
nixk23WZop3YZo/tInomJ/YTZdmmgSPWVeZDz+0XVuhhWTIi6E/NDkzt1V4GtrSYnM7Zh6toz5Nt
fPeqc5mUkdIyOM6kylBFyLpLQhpWxWKFAFW7E/CDE53VvHKQt7gXz4z5GB5EpAVy688aLwQvgAg3
5DYqO0JkDpJ3axRPdWmcgzjZk7v0CguXIXMic5DY9vkMqvY2xNou46AOu2Wo0TY0bnw5OsVy0HLg
CcXPHHOjSgu4AWSgaZo5l3CiFN6ca8/VTNzADtotyXzq+8CLBO0EeGFVNh84QUYerQ/NDNZO6+yY
e5pbXUcwGsLwFM0aF2KIpM0w5q3gKoy1CDTfdMiCHPVev9tmyQOk0vQ01C6jM5+jcoGxWtfW7E59
jdPKZaFAyUQ868e/hne5mBN8VZrK7am+tQZXAdrDu5jZc6F3yoVe0gtUBet81q1HAtiTes+lvkbg
KBcf01qRgye51BJ8wkE0nJ3YOJnS3eGE8DQT7pFu3wJT4c22OJpTpufI7sOAZoO9MEb9jtEFaCy0
XYDnLCr7jWPcIwz/4QAnRNepZQPbeCWUe0UmS06kycqj27q/YjR2ZOoPZADJHgYpkQkceNaPUU/b
MYBKzkLpvawTSoL0BhXlD+MH17wSvA8mTkkiKfO6i5u3Pmjvc/Bex8w3kvEtzORda5JiY+vgMthz
d0va0ddDfHapQd3MFFyq6tFqxhw9LQUkUzprE5qonuNUJ0vgBVMxe9NMckp1n5q58AnK+KNp89vJ
2M+n4cES19irioZ5ksnOHaPN/xlWf29DLdjWwUglgRmWKFaOZRpbPjJXjet4tqhZrXs41T9qzG2A
TkeX7kbWCuf1RhjFKXTa71DHUeY65boN7Zw2hL8/o2936D7qXsugRuo+jftO1TT2HOFwrPL8kwgY
xWJNPckT+oT6feebWENMOfRL9WEwN3O6na25x8WFKwt9Y1q4VVzh627xqWCPVbt+L9v65HbxF6rZ
Pi4bFBGGXaxVjTxDkduprS7QrfcuyPcmEnfsl9paJQDMBF5RN2gPfzVWDLbqlFSw1bY3tJ2Jf7Jg
1Kk0DH1Ld9SgirRf/bgvdHIr2sxLG7LRJJTQfYa9Jcq3bIoWSAhe+okVKSkDf0Rj/CmAhRO72dS1
s1OrjRkSr9V/tAC/IH8jsUMUYqdqI2BawX6dpIJ/AW5lbz5GiVe8yy9hAD0taZ6Z9OGtA9dLslYL
sqdhnJ5mQzxw2m4VO93bIUo/XuqeZ8XNptMkKcxEbPwR58UwLK99QEPKSb9JeFTVBmfgUuElonfX
+sStyy9OgkIoJdVq5KvFzGXAlhanGRTI5wkfiG0ISOIWyUaHrPlcf7FjKl+zJmKhArdccFXBN8eQ
Wqe6BeiychmcMhUAwJZznMdF+yc4lxlD6B+61v+rJQjcPHimf9t1s7jOkXFWSCuBz1e44Sm1FLI6
a60Y3pulMcVx82YVOICIWX3EAzKLlj0ql1/SKpnh2MMKExm1yp9B19ImodjGIcmnUVkHOXEkQ7Hf
yonNKCDvvtuy82UsvSwIuHuHmOUVSknuHfsOMEFfjiDDBtK+UY09K/rOdWyGiQJ7nylgx12s2eo6
tDVqvsq3jcQXMWOQae4YT+P6E50LJrhhCpZy2apVcpIhQaEqmU7ZlPmzGdCVcQM3KT+y1M9db+5N
MDF6xEKeOAX8GNTpsVNwCk4mpaHBAhV0MeerJiXUm8MRi1GFe6QHSh8tTu+i6FcRaGVHikc+uHet
4hgOIyzBrCRQbuwncakTmhMIqpMg/1fK5tAbRArUGufNL1r2WlFRuFPtk0YdX5ZCjAcI833Uu5+i
KRtCxQAnRKi8O6P1yCtJ6dMKfxqyDYlfrHMFBvbE2roUnSty5zRSg/1LAvilnIPXXGt/pgBNDIXl
oPc/jYEQbKbRdmZCH5CR1AdsFnFssVhDl/+K4kOZCSY4zqOgA2Fb+jafxdGQj9zmntJwjw8xLbHt
aif+wD3oqOGxrdwsVX72mfNK7hNHEQiSrYhHnsNYfU9S7TqM9tlph38RW3A4pZ3yIALxXDnVz6gS
SK+W8ZfBtxsGABei6JhLgpaWu3NoNvqE3GLDbKbsjE1U6K9QOP5I2R5S4yKI+RfuEWzQe4GuoHf2
bxArl4IvuRnHg5WYb2PFqd2ke3Ypn4SNRATotA3Vmx2iQyj5OZYMXCljZ6f1wCXzACJwxY2nzi8W
g3UWIW7NDvleOU7RteZvp+F4TKihWKqOOXoHAGk58shB2msDK2ZS1nz0SwaIcmL0WGJKzXHFztmO
uA6RsnHTEreX0bBncaUXtnRp+JoHjSNrrn1dzZ7dxSTDIafRuc0k4zJE5aJlZskoeG003boPzScV
Cb/IEh+/lgy/hiW4Vb7olCdQSnjPxb1mj0oHSpEH5lUdk8O8GAmVfJta+PCNMTz18ZdImAzzWtUs
K0B77StlZ485N56zLUVxNmfz7Ji/hDH45ZNVRrh1Muhg7GLV2K8JswNLYJsLf53ZXQOuep4y64tR
vBNmi5cemCSbV3ZDa2+6hpS50yHJ6d9Mob1k7LYpKocafhcL2tyVXpQz5u6eB9SniRuwVOxdGguE
mpTWJNimBs97QV2l6l8Wtwzrd/hoEYlDBhmoSq/wK85FUW2m6IsFmxth25sRNu1i88boDnUg91t0
v9xkkmm7C5V0NaKFO4O+1nuivXV+UBhQZE2zrxnzlwvLNxToS8p+YOlWg8TWO6cE17qGv69zUUvg
dkmG7czwcKzQG1AbVcV3YeBvCEljIhiFwQY3HmHUcNso/UFXP0SBQWA2ViX0pNjAG9l+KMYJxCk/
PwyA4XkiCDNwGBIgp/zclxOwWBKiUPIAanM6c8W3WrutwW4CVb305SubnteZE1ReFJ3axsRZa/zW
E9ce10qVI8grNNwMcqeH3p8y+SjkTiXX5srd3O+TsfaEAsSiCFBzuHbsbJsMqV+GPw76RAp2RMx3
VltsVIW+YWGmWwcYJBfHLDYWZgU3Cj8dNTxNhfHPBEQ+uQCcFa1Y93rvhX0IrVR7FnmJity47F2w
cTz1wy9b/FYhfiR1yHy2xHGud9MmrxHuR51kbsOCBJrQkHRgdYBXcjIc5ybyiQYqJVBa/jbNdG3H
swJvRwzBUbcUf4yVtQ55LGaGO07NtuXuNeWDfiExvp0xYrS1G9HmKmlShWm+BGxHjw1xhnpW1sQx
EblzXmyGufOiA7UssKj6PXIk4w+2b+KT1OfqBMiyM+UqDUE0KprnEDcqZzYgh/Zu7r46F+FTuHsp
n+IOpBuuppRwOgUT+vpcbzTeIqfNTy0RUfMSRkD9anp8rbOfCFyzGeHa1YdBfdZ5F7XYM5UNBw4q
/VcSAjvW3ppyr0Rs4ZFPkvIivI3tS5FeOpMl5/Yyt/jBwLSqGAc5mh8uQwPH9LUOg5t4TZjOkIgU
Y7bTJWN6Fk7CjPHi3lyN9tJ0slGi7DZtaPrs20SYrfAOqisV2FnIAANEEa/LjznAEktJKi9Q6Wja
Gr16Nws2Hdgn1d7QJS3Iei36npu3ioYonJHqqCHHiG83gYdFcE3BalXvHS4IAw+/NDaL/qnln5jr
svpUTV8FNuqKiNcc/nM+g4qkZ3wp6E6Rgh1cixqXIMQACEJrAZvC8u3xM1bhbF+Zrljjhuk0yhlB
uq1sttAcw/psL9xwqGAJ0DLYhhZNoqg2ufPcZs9W4w34jy2YPMS/6RNOIvwzyf0ZLCVrZ29QsMC4
F0ef/S4cD2yOXSkmGfm0OJTcFF3usrugQXMc/Yb9PI3hck6Q4iGTGBpEfBjGImj6dcRdT/3Jsj6K
uD0rbNzg1xLszEsvLBHejo6yztEwHObXk1hcviz2m/OT6e555xCeCf/XCIFkA3TrzY3gserpDpfv
oY2BPlvpX5ko665s/npFgB9U8QCMdYeHj/x4nmv3RbNms0dEMxZFcBpm+W2G0OxL8KQsDSNDvHDp
s+TF1TEgCTu5Mc8HKQDFBoxGTAykHO0de+W8HLmAss8zYno3Z8NOtGh66gIJYfnZrHDlEUQYitWs
PzJYlY2a+GCrCf2DmuytQ9Qaa7XpbjaVJFOIt1JQFDATLaJ4n6tXRwXo+NyJWzicUaVWOm2xMrOw
Zv4cmUj1pnJOy49BIwmBNZBQVi7it3bibK8gtlnVUQwPJVF8Bxsk2EGvi+2DhaURaBltkyfFu0qQ
ACMKGKNVTpOG1mKWu9x6hwduB4SRG69A6SzKj055a/GLaHHr28qMmYb4IPDekDVU6vKWcV+Ejyp6
Feq7ah2b4DLIEL3yMgFx7kjtVUzBvAR2nzYdqFctm/kd6rD5w/bS/TLiAJDJAO85ryaGAum+HdyN
nvLusgcnJ/YqWMWTmc/9vDXde8nyIyCjOCPLvU6AezB/tHok+3oxE9BAW7bZnN35QxJoxYLkgw/z
YhjWPQ04gmchLhNOx/jFdvaZ9nDKdzimwrJ8CerRcnZJ8LB4AEWyn7UNdh1kCEwdjvbOTky0C/wl
zFUPi/1w8fjKcDeM4HDZg/USuxeLgTphFrfPvLHfILuJZGPg5zUYecZkebt7wPYlgZHUzU5RzWYJ
v2VfDE+oJD4bSHtD/OhUcaGCjFju6lUGbYHdemh2YqMl090tewXQM6wxy+DyckLnHRlBsk+B9wc5
MohJLmPLJVjrvszG8KTCxNQGRDqlO/RNeqgleZXqWuYlffuDSf0Bfv4th2ETlep6jOc1LB8EhWoV
Mf/UUvczx5BpUwHDfkTAtz1zOjMIhLqrsSWB36EFmBk3G8H+PqQCo3mt4VW1+5bFWbNyk+YprJ9l
ex1JQ2bbIis2jp79xBEPqtKVx1EhkgXvj8nu2sB7GWTGFkju58QWHJaoWZtUTbcF/nob27w7YFZM
tFOXp/8cUhKtkE8UdgeFDTcN6XWueaZR2q5gTiZRx8Ps1FTyMLSsUlEQ5pal0ubUASOuiUuNa/47
+079NR3VU2MLIhZFUDX9zoZ6H4rhdXbis9bOW0tBUBtqTt3S+A5tksBwvuZcrEwFvjVjdiIqwIID
zhebpTgymLGnJToxur9QqW795GvIFN3HyKzXclexDgaARYsMUqZ9VpMleQkq6qXJ66b6aowjNLin
pVmGX7MLpsRniw/rIXdzLr9Yg4jtBM9zW/iKPRxSthKEXf7mqNNaaqyi3CXtwPEqV03R39oEYjVv
6xnsH0parqL8qV6L25OB6Xuu4Pc3xLZXwaiaf0N1nKmy7fw8z/rWQtRxppOiVf5QX0OYMVJhFRbZ
BmbXQ6JiZW0vGeEmdhcEOuzYgxJsSprCdDJOOFl3sroSk+dEYdlUhzlqxh4QC/nASe4N7IqqO6S4
VL1pltwOXf0C5uwkcIFpLUZ/+4V8ZLbsq6TF1XFgCEN5qlzl1ewZalGQBXq0S8GBFfJGMOXXVNxb
WY2UiDlcEpbpjeHasIF4TTysoFuomICLYGILPIrjO3NUsAALESjaGjGYqcbco+H7rCFiE+S/HlEy
at9VKoiRiBNeMTc6mMp7weymUX7kWOx19deCEJxJtjagSDTVeaheweTzclPmm8FBxtZJZ1BMtHY7
SejoKO6Dw5mJfhnLtWvrm2IBv0PKLvhj0ZxAyJg2tYnZre92+Ujiuon2LKd6TszgHnfnvpo3evjL
CYQDnMiFxAY401VZVN4Z94xyEqa5z8Hn9MNTxyWhPorG3vPuq86PSjGYd+9t81oKfrtsnzYvEdn4
mPozCUjy1OFzgPs3w4OLRcJPhcQ73v8rFjSCjCihwPlS3WJ4ymCMN5kJEtV36cutqkJvHVi2YHm1
QdJKfhDgjPRDE2pcRcqeyNJYIZPi9Tartyl6nUN2A4X0IhF9YX5jgxj/C8Ov+Zmhbl77DjfCjKve
ObR0MDGpttgg15jeyc3x82R+QH5yGPim5MjGSNYmae59FN6UvHT6figmGvUnpaQ91ZQtrFMfL5Wt
dOc8wsub07oL4y3gq8YHWhTfjv3kwPKr8TAU5XVkLOhmr2390eqz11o82eO7TA4tjqqKZXAMG/g0
0x8ucnIFghPE3i13rpM0O/YnLz0XVYvG3d2OjTdJrM1SrgTINEaya9WFOEUaK57aTQV1uJuY9hEg
ZYUjCb2ZRT/6bll8EijlJsFlTqtPKwWHwCmPqVNtq8baBqT1VUM9Y4R85paAHqcwJ57wfcV72Rt+
mgbrvkZtiZp1QRxrGV2RKfHoQ/Hznu1ePMXQtzXcP44YdzkveMkJNAO6mxWdHTHmgbTaDvLKCYPh
Xg0ou6r0lfzRI2ZBIJje9TgPXj254GAQfgFlRSzOippuxYJVP84IY/C2VToKpkWqlde+HH5Vyl0u
F/xFbbCHUO91mH+SmWxBqu0AGO+H3H1S3U+RxNeIXQmhVHaVACneUOIaYAu44Sczp/dUAcuqXk64
0EhiyFIBacTJq0PnkdicjTFUliDZkhg/EU7dW4St1zb2q+scMA3WClwtlF1WnLwPlo3EYdMt1BML
MRhXhavOyaATZulfDX226OEcDvE51ceXGWNVahds26yvOlnLvM+2Zm98KQl5n+K1EfNzlv01RYhZ
S76Nkq3EmnEJSYfXRnJUo/AqZbvvhPsvHN23iBltU6n8Jsv1cQOn5ofpvc05LoX6y/zkr9MGz7E0
v58kO/6qA0h9cEU11sMaG8BrUWIvdBd11KFoa2dY3/a8bdLex4HhOWZ+HIb+Unb1azM1yE6n1IRt
jGXAhZglrA28eUUZgLYUBwddKSqnR4SSxpryrW2rTz3rQWcK11Yd0H2NO6maLQg2JOz3Kr8NFmN/
98CBjd9p0nx45RtLSt8chwPnyXca8xk5eCHH/cEyuKYRWUyy9abBk472kPA5HEqUbCh2vWOeU21J
FZ416Q6knHRqZDh3yndEKor3yv6YsbR3+hcVUMbiBTv/nTDcZoniRWP20nGYRFryAaCTQ5BMiRra
qxi2nMV/MtHfsAshcPx1gpGxndFIxvRiwjr08ys8vf8bnmkke6illyjw8fv+hXz1slfXgkuMdDv8
EGprWyTbhpxVCUalLDRI8j9D9jyy2Wyw6o1Ook0GFpZF9g6YTLQc6zxO5bUpMy+pLaKEBG7L5jC3
LaxME04luzPG7nUgPlaowUXOla+hpXInnSAPe3aDvlZFNx1Jw8mVP6TMV5G+JO5vXL8kCnTTQLDe
DPy1Jql1W8+cr1MlyLF1EIsA0pnqV2Vwn6V41YVGeoC3fQbzKZAPCswZ9tR4pV1saps1Km6y4wbx
5MzOwHQ4xbF+SDuSdfIJM8PejF6WvR0smuSrjanPUh9D0jXOMJT3bJlp3mMVokA/svutA9uwiD/h
SYl7v05dfDz6U5jWOx1pfsEQBQOd0QStgoywrhykQ/XQGwcRM4jNIjhXLh01FZoZtyy7oRSg6Yfv
KzTKpsLZWNx0CgsT2R/3DzY+L1nlZ5nFFpM5Jjl+SHss7uwWqsvQFyEhGThp5z4TJOVT360M8Jvh
BsNM2wugF2i2bKse8yeUr3sadOQF7GcrWw4hZp78H2sMbK04CHQ93bW22qx+qMECmRFMAGG0KB1d
foKXL+UjdApe5rzXnlSRHdS+/0vnFrzR8J0S66OaBmUUjdgaxhywcGqk1mropx9ggk/u2F8kn3Kd
zxnmDXKfi0Oegl6ZF2wELJw8F5vGbia+hDR7xhHXXotpCq5RXb44Jsu7NdNn3zdXfV4/MkBY7Dvq
PnsD/gKr6TgiigCrXmo8T1H4S+7tVYnSP2Agr8gQf+McUXtrnJ61hBATs3XOt2vq16TSvmU/0hYY
DIfKSfa+UUvCy3JuIZmnYgtb7ThBxA74qaumxxItmorOvcy2riB+EI9XK0pasiHKr2GkN/bcxNs5
HhluBfec7sVr+WLX0iwrAh4huJXUfNElh+8kya7C9dS27sSyB7G4po0iYE0Of2eWQrPeUXN7AkYc
EHWr/6tSMm1hZuBeGeTFJlWPbmkT6VAtZT2Umos/vXqoKNaLKnTTAbStAU3yqAjxEcbT1kmDW19k
m3AuD12j7iKd07fQnx1KSq0wtvpoX0j12572H0fnseQotkXRLyICb6aSQMh7ZaYmRJoS3nu+vhc9
eh39qrqyJLj3mL3XluDY6DFacfVaKYzvieRaqH35zkWY5L789EG8YqcPwEtjG9VEYRtU2b2m6F2k
CtgI/HpK33+IUQy8Jx4fihg+0krVV1mrc5WDJgyBN8RSu8MrCty0QcdorLM5Zjw2/JNmoi6yDNi2
LExzkZ2glgoMxQ0cH/G+I9s2HPu9XnVbFjYuROt8HaXTR5jjDod6j/PNWHU+XWQnOAjTrn3C6NEr
0B9r32ZfnjGU2UpkncWBodGAIASauhcPXyhS9kVeM4FBzMtIUgkMMtyqJ/EIh6SpLppEQ4rnEg+6
aOzlYWLpKDsD+dnVjJXiiGMe8ugZueN8ueZqAy1BlNyy0t1eZdvAjIL7rCz4hNv0Zvr+pQuRmlSy
ucvr5CcIGRzXBDK1jACC6c0u5KWWJCz37apRio9OI/UqUJilxdotV6bbOLAqg7dBGIUe7wWPE4dg
XEtXJOov74N4sosijQyl45Oeps8uCQ5943/PaCWlH/YV40+yNjZ+PhWO0raOJzMKKNn2ZqJdEyGm
hNKxkP03c1dwXMNGE9VNjXQUK2i66gelWNQNJUVKoRO0AqNA8RhLJqeQ7MKWwbqA9qzgfiXwtqrM
TcSmNhWGLUQrtwrqFfwUhIENNSpbBCRMe0EAB5Doj9Jk+SDHmJrmNqagiUtH4zTKMa1XuK6BC5Ag
SPaGzpo223ijtCWgwzGLBNg64CQLnCPLH7Y+YnydZM/JCogY3W8ZElXXu2gS7KHA88ftRwbhIjGT
JdSHrqL2RY3I/OKA1HxNUtImN+WTrjV32E+boUsv5DuvNKpMv02dVhLOSfkvRF7WaajA8easZ7xw
4GUXc0xOnEyuHLa7QYS4wTpGyI1nGwtuld+M6VPDLCK2d1EUHLIIXqYwxxQa114+Ayw++gpAgi7a
9Wz6+gh3JS0BIvzlNBqXUontQE+B65ETqSN7mFAIRWaxNcYR6W++tKz9TLEiLnqF72fVGJgNqAMz
K1zLgkFhSBJE2XK/q8j49L0f/sjzmE4otwrmMUQ4tfWTjUQXNeDWWD4EgWIbIwUWL2MG6jCy2JlZ
/DwMS9Tr5NMnsdnLrQ+R9XDFzIAhNM8zEeSium0875CZCjlfkFG4RVu9WIsy9gbvX9pazpCoTqkI
awKbXNIs7MzArK3KDI2wqVvMwWMmd3NvlHNLUu/zpb2VIv9OBHRY7WgiwT2IBqkieAThRXlT7Poe
s+l45MUu3tSOm0p6yGnmElmxqHXED4FdJvG+gvMuxt9x9ixqaSmM6pcy7EecmD7GJ41U9hjVP5FI
y6ynhC4ZRKIt4mpxINfhqLmHAMMz9LKhSLg9q5emxpYQwQzJFfpAxsbQGAsZVldStVcZcZUogT9P
hq01BrgnhqUkpHRtFUICBM8AnExlb6ZfJhN1on+YgGY25AU/uUhTshZp65SZVjbnhiQ9c5KcGg0I
Yg4aY6DKzWrZmaU2Vc8BjodiBLzS/OrdQ5pnvfptHjW1JhmOBMP5mrUnXcNVRGE5WcGuou7PsZH4
pH157W8p7eJeW9VI97Tpl0DKpS9KfzKp9YtoYmTIdq302Cw3UEb0dDVK/o8UB1dJ6+0sjPbhVB7S
CVjewF1feZvMSm3Tx+gdvpFcRX1x0bvqV/DJkOotqoGIVS4+FUZThEXsTJN0Y/xa+AQ3ZqGsO5R7
g3FToQ3BLyCkw0CSPjgeii2LtB9k9I7BW2zEYIeK7zb4SE2ic5ivSIh6ZRARwVy1jDNRgDF4R4mq
4s+DioMKYC+o4tYP8Ht3HKvj+OIIW3GD78va34usqNvp5CuflmgL/QfAU1Z94GtF3xlq41lGw3em
GwRXFvitlac06m9Oxy0UZQAO4qFPASqxsZLTi9S/dfQqPq0MkEz81bO2waoPFsYFY7yJVFr5/LXm
uZuNno0E1E60O2lLy/5aCj6RW4eUYbjOy9UU8G0ByCGik6XHIGRPrxJ/pKbESI0HBi0lf9O2BJUz
wdzA/9pa8D34sGDmuINcvXtB/gWiMUYDq6mAYSrZDRwWTNWimOCmaVvjmWYekwgnY06LRaTcow0r
GT7WAm4UzutURFJVJ+40zRufYZdBqx8VQCBsxhsc2pGSHkRkZyYiqa6ssCBVKxIt0Q1L5NaCmQGk
/45UC1V4uTXZhfCkNzyCKfnSLQYncm141J/xhC+YrzZkyd2X4ewCepJkw2vJdBvXHinfpFmW0ByS
dQecwFIfdXLFB9/3B2pDE8WysCt8N2z2EXpf+BWT5cZ0OWhgSX8vx0OB6M6P7EZ0GV3WzYaLugfT
cdJBr1ifcvnQp8+0Q1SHdndSP1Pln8ZqxNzq2tnIJZtpCedXmCwbZqH4vnrlDBByEoB2wff6lvDc
6Q42UpaEkEjgZkvc7AYYgITXDwkAihrKuXrO6BqcilNRwUOo/aTjZ8L0pP4HlmaK1swBpHPc7pWO
tBKbd2mm0Ne/Koh2eJis7kZ6Qn18gBEgd+A2afCtgNgmO0/FzkatuU7Z1oV6sO7959BRggQHA36X
BvD7Zio/Q4TCYSVZR6R+bm28UDpgwJUBpKVWu/HlSbON5NPMHg0XJsFTdgiNjA2ahg1gWPv+TknX
rbBleE7+t51HBc3gWgUN2JkjYVJ3Kq+lGiCZE9DGsOJ+CdVFD9/5cCk1KJew2GDEHct2oaaLMgFB
uijqPwFLe/2hp2tDPFAWptOvmcw6StBLwELIy1L2fcbgsriTcx+lFxQCkYCNpX/2BaJkO9P+wpCe
aK9BdCHzDelevA4/AKCYJjinWS5U7oDqV9qGvJnEXKmdI5dfdK8iIEevBLAI1YOA6Cp/Algw8qsh
RPCz6Vs2QExBISDOSlGpwRAD8G5nGByHtyHZw7mgpzLKYwIoR7pl5vcsZjeMw1ix//1MUIOKvS3n
TmueEvnZzLGTD9AuE2YeRDhTfwDBWKTf4pySMdohG34Z+DaWCZ8mAUy2iGV/nYTmIe38jS6cu9TJ
JYwsvnpmjMpds/Tgdy9IXkqsczsAaSbwEIMnWV0hldU601+DSpShD7At3wZMKRJ+UcNsSGChEzXa
0lJ8UqjZT1yk4RNxUFNv2uBGpgevFqa86ifrVx1Gym7dlnjaQGHAW+9Oev7AsM91maNcxkThs+In
hRclNm9Pw8j+s/jIiOrROFl/aXKwTx1H1CUe6juFtHfcrExd7nV85kkxcNRYyomhc1TAP5sjUZyE
RkejbuvB+GGVzQkhYoAe2HK1E9MPmZ8uDi5x/q8FekC1IZy1Akg8MpYgdQJ5E/Wbpr70wxl/3hZP
V6muWaR0XOJBh4D/D9BnaLgKpGKg/cyg9zjA7sDp5dnwOPQ7hS/doviP69ldi58zJJIAKVUKcwWI
nshnFeGhWim/UIUEfwtgR5qOg/kQOsIfViiMgpOAAiwBbs6Lg2u2JA+uBU7j9oJJBOWhHi8K0y+J
nqGKp+cg2N58rGF7LtIDPkhkmGsNz4jVrrpvf/ojJyUM3qxOTKGzRbwVhCziO/eJCzqPtZsy5QWg
Pj9ZqAVW/XzuFU8LbVslURfK71r2V8GIuA3NiE+tLw5sHe54DLrxpQgfPUqaXP2nTBukHFXoZIad
kU8+miuTKqz2D1K7ARATowYk4VbhAYnNs+TvpPyWYoZqoDaNv1G2r+Q9HDyahQOsxcL4HZm2G7zQ
wS3pHVys/OmBfjKtp584AgZMxqT9O+b9JzCsvVngT0VXZ6Hd7lPkUBRalnJERF0b/YzyAMoP84FS
CcXseBiNZ0jsucRJ6GQduAmYIttM+07qL6NwOv8UR1+a4oQeDTeIuRsGMvyHVfo98mSqa/6vfFoR
KnnxcNmbmyBj0ZKuYnUbBfsO952gugNyhUn6hMDQWCxyITIRgGNuoLwbLQZrZmqiPDrCrHwlOFHG
QIQ+anpmwAsb8VfEDFjvRu1AxDrZouP41wc/DbEG3J2QC3JrPcpLhGdBT3WOT5MEg9mN/mIeridL
TMM5vRKlJOefdjKxWhCXQtN/68Jd2bqEBKoRXRFjDKZVBAkaHH9Tcmak1U37Vl0F80r5N2oaRqnL
6Wso0Ze5vJx+t0wVm5EVOFVE1rrPohxpYCucUv+ZFp9FwFyZbU2XTkds7WWNq5aZIQe05b8C+Ue0
7lkC3GC+jXYxe1LrYSn3CUClYc+sJyEAjRk6SXqtpk+fpZQhdHs5DFZ+dJmjh8Kc66b7qWnN/FWc
bMbooPuumawh8Ttd+4mVFsX0VwJ4XvwLle+0RM9Bp1b7H03xhT8ZYwnw9CRjsovuxx78jVyvB/9T
rD8EOdyasrjE+cdjZ7HwH5RHjIyzUvlbdHwg+T34Y0FeX6Oh35odXs9xUXf7NP+hBFpp2vcUf6os
VhEXpb9R4K0YlcD2PFWQDWWo4CV1FqB1TzsNuuywSdSBhyMVbe4BhBtpmP1uX373pXWdPUzDqklw
iAWMTpB5a9gPoCo10z3j4MKTCVuRU5kUpRL1FbvBntw1gwJCtn2I/jlaToMmqsrQJ2qw2Y9AviZ0
K0nu9tdEl0+sLXLhlGmOIKG+Uh56OC4M9cDGQvk0xN+I5zDBjZcp8IRQ38JgfgSmjS12YQo/BhIg
8C9ydNdTt443bXK2oofqnfASocxIwP9ID71emc0OpbnFSqjjuORQZL8vIlyyfU7eEPhSpTmZdW1b
QDfKW+KrYaADM3Qn1zcRqWOm3WA3orddT4O1KPtBXTTamw8viE4qkUeqbpMmQEX1xZ8b7luiJhH/
WN7RSy+e9RCVS6NtJOnY6+eq+Eh7kL6On36q06ECjC+TY05siM9xCHcBLQMNepHvBdANFfkBhAaL
XM6uPK4K45EVXxJFp2+JKxO2pcC8ke2xTGozMpSGOxiK1iIwtl1DKHm1iZq30H0P/gWYBeKqFTRv
UP0trB2702zUPjFWSfxZZPwu+WPG5KKGtmjtQ+1DbQlEIsg8pFQiaRNd2rtmGQz7i8cJ/VXJt1ht
BCrpvDaO8cgwF4BevhTm1KruIQoX9j9WdppFrh5j7XnhcMlAnYWidlBMFdoyRqB1JFGC/RMR7yWv
1oD/xF5u+pH6b4vNd6Apa73ZmcWHzghFtEnIKzGW0YBREOLPYwSjQtuMBoiRwjrDjpPjysGKUiG8
jk5eRMA2K2joNXCl1HXArTExa741waf8AXNE1dlUEHahyYA2sUHei5qdfPNvSm/gKZpkWyGNY94T
ENISgeUvcAL/jdG6bw6m/qNxKdXnfvxhob4Mxk913JienViUodwTrFCF8RkGrHJoOJe9ALiDsZIJ
bIxYQdeQN+2wE1HoR8oOFYI1vDOIBgjra5ImWKN5gngICdVgUo2IbEWvA5V2tCCOuCVz/5CtuoTu
Hj2mXx0FBM2jiC1sXLbKEzVZGLhzPMXAfDonvzufdzxVQW+AxbV3R8nx9IcvfaX0r2goWvQ3ffxO
q58J+6dkgKIBJcKSlzlyK8Ax7pg0HdTiLEFQDnSqBR6LibnJqpH/BhiRWgqyJnr1zFVKeV1yOoFR
1mDyRm5U3s0WS1ixkwpuzZ4KRt0YnE/9Bw6CkVSs6YOxAGjVLc8eK89MuQRM60pXL186MD6LOS9I
oS9Jwrwy/xPwk9htom0o8mJkDIuKdVV+xxEBT8dRdaYeO3v3hT9hlpbhY7VBB/uEQdXNnsQLJtvD
sgT85VHFNxno0r8cnX4b7Vumn5WDSGMx8hjUMAPj+Jh774i6T4oTx1Adozgr6KIgZ3Ns6Pxmze59
znYg2tgA2aF/NBHU0Qexq2OLnFZ5mtmXTFOLXC8o74b0lotzbQGCLxZzUnVe4mxZ1sjI5Q+PeQc2
BDZ8hLukF504F4t/YqGb8Z8pjj0E4hnQhT55wqfJGfpF2rQa5itWl6EIWhJDQ8FhmYTjMoE4ThhC
ZbiZ+SRAnnmhzkcfVg9l+E2hSxo/6AkwYF3ML3hmuu+UybGa/vkllQB58+YyzF4JgtaiefoB1zc/
BU2/NfXUj/5K4ApfScGt7phvYHhxumvBE1CtSgQgrYYZcutryBhC4HQrvX6rNTFfG0n+rPETaxYK
wvqYGavhiC1xOas3JTD8wDN9rnrAYa22GzgaPVoERhZ+ugvBK0z9nzQRH70Sxn1EtBEdDthLsPl9
+C8KeGTfefZbIGEhnmsTq//M6RX8aqgjZGGTKC9sXI6WRmQYrXu+tmp+rD+Qe5rCVSjw9hrcKCyR
m1vUvTrERKqFugu79GEcT4RlkaWs4UkyPOLdHBGpM2hljhVJfLM6SYSDJ2xLgRzEG21Ix5a6mo5t
hOMsIREdpK8WuG1ZrK2I6FgoJDq+DroDSfqnkwLGr8Ggxu4a1e5Jx5qGqdkc17qPH+ypMITODNXW
Oe75ozhHQa1Z0yvBllUVf2qw66R933orkaokTFYhvuQ06A6Ekov8heJ4F0PTmw4A9tp+ZxVn0d95
LDO8p3ZFOdf0n7rAvO2RQKXTRicLaLrY0n6rKKJMpHE6+VNNfCv/yJ6DYRF0fzk+QuY9IAAPPgJX
SKnyk36kBZqgu6bHXHQJ7jDtZjbKYhBfkv4vKmiEWdEste5pFH+VdleiDfDApd5uC15LGSrgTZuO
UOKtiAnvQWIl4KmUIfNXrHD33ozuOwq/ydkIsAUrnaPlDpIzMES88iyRjeHZJ/AJNmLAsW5L5rIw
nD49aMOSXXLNoE/bcIlPOn4TaCMIAWMOU56OMd/Qr+L/G61VW181c1yUw2vifuLTEzmo4wOc6Bp1
bMwyVr/R4pG0EjNYlzvGaltCWR0QjyjnFlbgxMUFYSoTXT3dTeHREz6C/EvoHCZpanwLUkxS2atL
WD/cRBGd45pkAniRBsrVSnU89Wyqx06yoTKFyaUer6zEuhA/efMvRlzXYb4cZ18TB2TUhSSquFTi
mnyM6/3Y/JOK2K243UF7rSZyRfPv+QCMU8z0IQO98pnP1nRGmEo5Dz1pbNOXEfwUUrzVix+TESvW
NrNjBbHMjXNG84IJjDxFNupcUEgxKkcw92XLvM9N+0PUEhNOkgOxbaQyojJuv6EvoCrbROm//4u2
h2TeAzyDKuPrVYops+bMtTiadNTTILhaLu4up1ePnqqCkek4A+d7vp4gwFG7COZsjF/CwFEVHQj8
VVLXys+1cOo4pklU6Thoxr1MdjABAqbGcb+VdWLjtqG2JRCz/4Pc0xb/JhmoDKw8oBtoGkGEo0RA
ARw/R7YSwd80/hmIAlqKybTcywqC1IFgJvadLYtUXlmeynWdnw06zEj785lVixF2wecYn+P61mdu
LSGHdD3lklmoIDCN58pCiCApcQvG6FzBOKD/yVfdgNKUPMUGYQNWswqj5b/Wx9960/yOnx4Uwdzi
MdUQoFyJtUgug3+AtxIyfscFZk3dQXqyXYp5+drtTJ9FwULngztVR7HLUiFLHfXfvK9QzNCZeZrd
hBYIFMo91jFILtV4xyKhh1LO6dx+avUBmH0wbQiyK8xn0m5hXKNeAlJV0imnAxB1ZSGecX7xXJhn
9pRtswdBNZKQpbTHTngbyjF8Ch6OGmxOFbIYVqERIIWElXlRc9cc4XORk2DjPqOxMmuuu8WMTzQV
oIeL/F4zLG+icBlL7HLmDo+IUxQGDRueBSWYWbksUnFnIlCZf0EtP4v0louzqw93g90IX/pAdNA6
MOkz4MWPPDTTijywDHEB9yR0N8FHuP2v1Gx/2Pl1gBJ34J6xJZ2YD8zfNy82cSCB1P5WlVsxrEf2
BJgCVQbX2JVQTqESFMmpyHkvUCUtxkNk3kksoYZYEbqqlg/UO+R61MkrxxIFT6iG0x87U0IHAqN8
rViouhU6hGNLy3r0Y6fpLiBCqGYOxMgWvEDZlT2dMGiwtmlD2ElLThhsCl6fYNwHxitSvgP1o55+
B+Fq9T9y4TLHbVFjs9W0WtjjqsGelTOieknyLWg8BkxL1gAM/BDeOnW50zUNFwakupPKlkwLtxlO
Xow+GnnBJr5lQ75Z7L/DYsMAg9BVCDH8i1/KK3HOBUCzjJV/HYdbcVJuLepISZop7tUCg81ClnYp
PJvkL8eQKzqU2hLa8a1xMxD+9OroBr9idyibY84G0Cv/KVh/OwakNOEi22MFkfDaV5+9t6BsTdU/
Pq51y+ukm78wJ6IJC3BfoBy/cIlg3Z+kXd8+ohZXPF8Auj5II81X/R1X5zA9DvEpm35UxA0Km64C
u8o2YLhi7LTyMlqYRbmNI3ZCKF26XY1GhdGHgsXwXKhX06Q0q1xZ2xa17cEQadjmdq5fnLvgpwMW
XE7ALdvOhp61NqGvZ/2fFru4NjqTbG5xH6HHggdGkBcTDHDYWXhvyO9N0rc67EpxHyR8WtZXOW6a
0ERPj6f/JBafdV7YADhQ0IsmN8Ym5J3Le5c8d8gq5zhaD4hGEgm8Bdmf/AhWchTACtL5qBuT/GTa
seQ6SphntJP6F0k56s2L2G27ifDEdJeS5OUVvHH7mA2FuEknYnC4jgb50ktn+rkiPoe4uBijL3U6
KPmoeI4Z20askBzVLwXrjpkbmxZUvJwqnDt5sgWOxAJjBwmFVEwBkJC0eeacMsgy0/It9zbCNJkO
fOSQb+vaFvnfBvdPRLKPGixRUDckbqX83egQiD8v0ATHHxRNIntb7/9b3ub9axU2fRLXBbdYPU//
C9ZktXZJtVUjmrtg+E7hPXSAh3NqyRaVX42y+9ENd5AdjkW4iyouY80Glgr28E/sfjTtnhoXHdUq
sjfqJWZj1QfgSqU8syLpZjbakn10SygpURuTHq6IfF+nMYMKtBa1B4MyOOBncmOSgvUw/faqvZbc
EtBTjJkrzj+qxS+0K1jJQ0g0WMhMkuqoh2qXaXcHZJrrwn/rOC+tADe0z/jsQFANqSrG9FMzrEi8
ndS91T9jPEm6o8t2neJf4FP5B/t2BGSZxOsIxfF4ofhTGLaod73a1zFP+1rvWOOf9MqVlB7HtN1k
8gYQCS2n40cY+pBw51XsWjAi66m6o0kCWTCGyoobcSAIMKq5/qoQNy1n+biMsu8m2s2FSJBSr/fS
IpO3ffSKsnVEG8jpQ/jNqD7J0tRmpduWH6+mbNPUjYgKbkMEZw0FQDH3wyf5QJqytLQ9+yGv+zGT
MwAbzQD7FN1i8yQVT5Z3CGVV/dSLwLvQi9Fj8BXsrPRcdVc5J+rOYX1UJIptdmcG3Iq54yP2wqup
XStErwHG16nZGuJZEI8dtz7CH3Y3JtM6Of7tJcwUKMVQjvvFofcBakdAV9uTXh9jhuxSfQrbwwjg
q2PQQP6UOJ9J5LYyRJvv2EUTbhgz6ybVDIIP2HUSIWTal6wVDN2AeLD3qOIPCQRqrP+yqEQvRjbh
hrxDBzsFi0NSq4jE3eUmnI1n0x7w28OxYgnzWcDRhjy1UDW+2ougnC0DXxojqFw9691FSy4+VYIs
39TPUntM/TcZRzLBlPQw+TVI7vNi1sOWqf6p/tpr7CD/CSXPzTQAyMVHOTyD7NoTlkfKoU4DuWnK
2+jxhNuFRS5djx15MQUYG8j5pRlmSS2gHkYB1Z89BtqZPbUsMtEWJBuP6at5iaWdMB56iwPtUauq
M4MpK6CQCUX/X2QydpGcJPuXiMqh0Zh7Mf5HDb+PlDm2prelCVY/DktPpXU2czSQuVNTHpYqFMj3
PFaRR5dwAyxPCZ8DZ0dyNvprJK1G8Ryqp0LagwqjmIuI8GW5kirIGUmGaJaR8oUq2lNWZQfg519q
OilDX0qaFmW4ykin4NGXig/iOSGybupgn1FbB2ALqjpcqN5d12xzWtZoIOvw0+LUGceLlv3hT9d6
Z0LqxnYURb1cnFj7l3mAsPyZ5qQNrT1qJM7nmmtjdu4cM+kHPgO+S7+FRHTo/iZpXFj6tFULgsln
3++Tf+PWUBBqyA86uokMtQR+b/zvJpPs8At9Cs8/oE7TewTWTuQL4rYIYHBE72I+onjLq+hfmr/4
UNkLZ/6rYQwHWcWctQQFgMJ0L/8bczay3ERoRxV0nSLL5odON+rJbLtYMeBaYvKwNXjDVKZpFwii
xshxhRdK+ObJjIc1ISUGPuPStfSrwMCykndluRZ56Wo8q7ns4uGLMT9G5GXE8yh0P3n/KERASTMk
Wiq5W8ZoGlcosUeB24/Bsw8goe1KV+lpnx5G8avUOoECfyLzjYFRRP/N2wbRQlHf7BzKdGdmSB0Q
afCm7hhcWRFY1y90I/RrcHIz5n45SRFbi3UIvrRYRqnNcJXoGAXYxq3GxQwwWLJObctwuiOCi5uw
s9k9yM+gbnaW9ZKSx0w2SyRQv2a0HI9BcCrot4XUYlZWglpu7Uo8hVW7Gop/LYIBaaUYmwgG8iR9
ZKgKSTheCtMz0p/RcIboYlVOBkamfjYR5WN+CRqGsPE2VAGwFi+R9URGJIfeNPsGu2Gk7StjWxQh
a6VbFROkq9CwiDeD3XH0VII7PmpTZMl+rIV4ZYinYkI/dUUaYFU4Xs+e5rRznyGfoYpS8e7F8D5w
NJk6/cdgq8W4ZidowhfL6YqQ3dLyfoTGU2YaNwJOJGhg7G0j+hD9o4Xlpiz/VYTC8AkwJ/B2sAX4
XbrJwQPDsqX+ZAiXLyHgu2F0DfDIpd2nwX7GQ+6iP010ikiIsVJywcYUO/FL8C9yeVTLpzlc4tEp
zE1/jNIDDQx4kD50Ju6n/J2hpcrjDV5Gppx9upKnS9pQlre2iHsHlHK8Zb2V1K78QHem6O6kr5v8
qg52KtHs24PCqqBm8IzMMu++UxQpfnYjIxVH+yXTT6ypGFV2rDi22QAMd+UPF2gK8rBR23vfvmQg
5cG3HB+9xFWYXPvlo9cspsXTkovC1tR6o6vnQb+LQCBE6zuPMSVc45RiYrC1kfE1fpelSnAo5Vr1
HiluC/ORFMeY0Idhowx/qefOxhRt1FdS6I7DPwvfXYoYlD8Br412zAZwZ5zNxOrI+KRj/wflBfEL
g47AaE35K1iIvvurkiB3J3AS549Sb7LgBxVsaFzjub1ZAyvw1ONAYc0HHEXvqvtBXxVnm3nO6aeH
AbgIU6PAcIqB/ht/KV7RLjll5l3sLx6fbYqIX0WKb6NjZbvDhqfb+L2D/8UjtlY7NKzmImbKFeR7
TPCvhtY0wPbQEVsrgAIJknOIyh+yqpp/mlCMUxvEn9mvUdu30dXwd9j+wuJHMH41ltgIBln1qxzX
dbgOiKAPl2rkyuptnCgcG/QDdzXE7uu0XwXRDfJ5QEPcoCwR55utJRTJ6f1LCUMbk5zyp8T4q1Cy
MgBHP0KD2Ca3Ojh0LUeItRK9GzMM1SjJT72mqHMKrF9OGro4HYf63DXeysqOo65g23+jhVrXfYGK
q162quXCYF91jPqn+GrOEvX6pc5eqZdSzmNbwuNixteeyh3+V7XPwgQMbfLz08qyrFmMFOAKBUxM
FZXy0zSieCOzdthnFRmDDMu+/Pirp+Qow7NgsEUl6zEHGMjgMaB3LqSv6ir7LIWf9S2J0COTHcFL
Ss/J5ae2jiDu2+ElCLnLFUAxL3KoNGuaZggjlfdPZopkLBvlqE88326lw6Nwxp9wcuWAEn96wVMR
2Nv3w4+qPwLQSsQWEN+1MI2TIOzN4TmHpYzrsLMFzRlhcuMUUW9TvmNGOqpuzV9E+Q373w5cyRwB
nvS7Xv1Ko400fnqwR2r14EukfJ9phAQ8Uj2WIJRj5jNHSFmeZhN2+q6/ymxYVijAWGDJ7U1BHVLw
CNJ0JaE96QdVP47KNjY+U3Kdcxc9N3IF5cGM1sugeK9wblDEAm5aGGjKJ95Lc85afWZsSQ1u+8m0
J55XPYN+xc4K/olgYCxgKvARV3fVYAj3PSXgH7y3ku5FbaciTMAO3aEiDB54wpThKSu7LKEW5REg
vIFmuqpgdh80XoxYd8z56/xT8n09z+PqHS7KJLgq2MBkCpeBCidmsTj616G8FbFGAfttpicpJ8V2
HrOu43aLxATzbwofufW3g/KSeniG6Ur/ERE1w1hpxlOEeTFPPoPsJ7IuWr5VP/1macGrZIIMn03F
Scs4QEqRkiMylPk8KSyrIViATPD1q9jM1Cx0WgkXNJ2xJ+/6Lth2oOQizlqCaSQEibOyfvYrNn67
akV3VBwBoln+zNFbjupFwxMQofiXMzvNdgLuLKgN6lL+kWVXoo1LvFOM/DcTTvSNKSptYQaV/Zbt
ip33mFEXIOJj1XCyQJD1xJ0Snkoe+Cf8JePVBJdkEkkCA7iJjgvEEvFTbZ865tgt/Wk3iXup+yuF
K2nEobznY0WB3Y5rHB+L6luY9x8d2lkGf4w2Wx4EE8uaFq7M8jf1bL2nwvH/CYPdq38MjxPP0QA4
KBI9Fx1OIP0WpbXQkdy0DCDUz1helgFzhUfCFYH03MFAIB3UDCDYY1TQ0BRPQ/joQCwk/tWsz9jE
GERq3R0+ce0/Y8NgwEkD0boDygaph9KAC863Vj7/ZWSC8xloCzi5O+XbqG9Zy4+eHLr4ABqsxzme
eFulfOPo1MUfc1ypJOni8JJbRxII4Z48vsm/oT2Bauy6ZweWdrDuA2WZIL9CuVjryWXEaNegyg34
UQiKWMaMtqSZwDfLFdljWhFunpXor/Mos0X50XjuzIYybHX6HJll1ugWW6rXfJ8NjqVh70hPMkwZ
w1WrLaFnnOA7I94F6pG9ER6+n5IYsUlhTUzMyySd6QB19ZC3h57Q7HQbFytBt328v+IOr6Gav2oG
mbH5CLSb2b6BOhTGechvyBM5DMp0z5VcRbzG9lhRPp/bkt/DphW6D3m3sF9Xdelmwb7kPa/TdBXI
VxVtOYzB+SIqAndsbllzQ68OpHNflpvmm2uVc6ggvSh5+AFdzSKRIDCv0IakxrUbLv9xdB67jSNR
FP0iAsxha0mksizJlsOGaKdijsX49XM4wCwGmB63LZNVL9x7LkN8dwZcf8v1E1fU8GHrqPbeQFCt
6jsrZlYarDBj7rCSvAxOG0ITsJvLLaInk0AW/daXd+0zT2+y61fyrWDTqfKpkgTyobncrR2ph2q6
0Yjs4jhGZR/HdxREJT8voxz24+h73btFb7bkPbQItVPcrDrq8gzqUeEZB6x3PNgf9lH1gqK+dMjm
Y3EPu12orQvnkEn5DLJsHTMxigU8RJjCZIB16Lh1FsMBVu3aZCA1+4suf3o0jkBqfcPLrGaUPX7a
bLiQqm4Tv/Zuf4ebumY0U8xs15IzCFy4c2H/C/ehbUhGidENkq9lnJT5anXAxfKb2l1HuJvhwcq+
UoAn2fhbWs9pxR3NKKnxXQQ0AHkJNG1YiPbPafQRTu8SCTsH0nsc/TYmIlP3ANiuIq3YG9d15QUK
pZ/yQYngLlclFl+IqTmFi8pih1IQP32JxAYzLBvvvH8Rwy57RDGaWNMEUHZFfURzrCCZRR82wnxF
bdNYbxPcjh5lr+f9jsV+Zovhhj+D+q7r00ZAh7e7DxrlqQKx6SIvgQ4VocUwGUJlMedqslesTf9q
wyTFxx3tcQgxtK2yNZd7BcEOxa/GNN8lcnczzF+M663+R0NRMZK9zaT1mGr7wj7WlIej9Tqkh0nZ
jvyC9AkymMYGpLR2HDOzlV7TgjG4tuLdAxVv8NNF8m0g7U9KCloHCtTdNE4V66rmqswncEYrmmqM
JZyCReTboFvgKRH1Haqbns9gEUubmwRUcVudeOQK9oaMfUrnN6fMYooA2ai1uUKGr9a5jNnZJKir
SyqObtJzABzr/yYHBgrjd4liLj/p1ZND5TWhhkWaUAc84GZyttSdoPcnl5KmHHpC/cTMp7U/tdc4
+UbXraibxFqp4t1oPurk1wSGrJJJOy8LQF0+qnrvwXOtXnRuZMz98mCOz/ySISqY3nkhnQzs60kb
p+GvGcHlTIebn8qA1XnQEYwAMve2doueE7HgtgeFBfNQPYQWOXuo0dq1RA3Fac98YZFcoPvnfKl4
D7IR6UH/wKKybtJ7as++3ZMUMspX3f7CyObPFm4ksLBipZg3Ex20WcqnSQHIPyJl488Wusn2n7+O
eXmch4iqy3cHMQPZSc+1W61KGNY92eik3nSWGpj6PW/eE6XZWfKBN7uJP8LC4s5Cbepce+eji3Fw
MpMy+vvEPDajjO5CLZiRC2jJuWv/CDbctIjqdAoDVIKjmLZGYqLFjp5rwssbPn6PwSFo0qhdKUAq
KoSJJuVZan2m+a4rn5vmJLAexJCJjaR4zbD+e5jvas1XwucM/aORb2IKcA/GzkRSd6bbzJUWeTOj
FvMxglcn5XI1AJQj7n4dSf3JhKvS9aQg+jV7N5WwWHSkPSQkLGH+HP5NZKtF/zxocKwK2di2R0mo
Vtbec+IlBKeia/mj8BNmtsCAnwbWjTge4CURoYN+xWUPPSc2eywWQxj/BtJwgXrSP2yJlNr1MwlV
4cYlSKFmgpFIzjB6HLxNK3NAR8GYxSALy6vTYDJ/Ytum7NDRv6BbnPxmYlVizzhfmLiscVYWbPnM
KUa1iMMf6xQj1BGGgo0H1qP60SGRAl7nETphI9skyLuK8Y3QmO2c3MaYvSoXR4r+B4MB4mqsY7q1
0jVs+eShmU73Ahv0gsxsbxoeAswMfWv7pYXwDpo2fWJdkSS7nACUyfPbxZT/Kqbfzr1isMJdeQ0b
zkE2t7DJzOLqKR9K+C93j3AWV+P02ofXTPsw648GaB7dwXwuinOUfOr6tSK8UvDCNdx608gKkuUK
5QiEggk+VsT5w8yw1nOu3Dc806tEe1Gzuyk/5+Rd804ta7TJfaiodVh5Jqy6rTpcCY/Jqs6cWud8
jLi3yItkf8jIZZ7dcz7WQcTUK25Pi/++UlFxNb9p4t6nRSUbkcqYx99eRc0In7Cgq4aW8NRoF5Xw
Gfc6ZN3TMCw3GFgP8JypvERudSBy1IveE8TyuoHuUCGeKeIrUBv0ebLNmBn2+MTIg1vlDBp11H02
9ovKMgCLLL/Q4aHi6fd67hm93IyKsmGvAKKbVbQtmWDSt9TmlkAHLgwNufh337Aia6XgxDaO5VCz
uK3/JJA5h6cCTBkXNUB1IwZfVW/qrtlC8N7ECBXHnqImDpFmbq3mNCQmoW3pXWu+E1IdM9KImuat
loIYoBtRIZbcDuM+LKpLbKZ4ddwnleVUbdC89tOGIGrGOZ/l8q0vH0bbbSbP5i4o2IXbHorVpa0C
2hIzwND3lW7xi5AAYWX/lxvJubW0XwU1UzT8L1BZdcwuFffFsC9kF4Ci4YKBF2IZEuHpiI+6W2eo
EZia2h42Op9rL5K471h8JECj9PgHZwRQTWqmCH36zrQOOpsDJKmheQ2dd7c/mgnH7RCYbXao33Vq
m5lFconpVTrWSqSfTv+/WYsobwVsz4nI7hoJYd8aQIxJakkTP6ZyG5ToKaTpmQEDeC2mxOGep1wQ
25xpmu2yL5yJQDIp/lhrHltt6Q2vpv0cDx47Y8B4UPSGwEND0+er3Pwuy59ZTXH+z/AH/YbNclt9
oWY8K8l7hPpc+XAp6ajPGtfv0Pii/4wFwiKWojut4TE7VBIckLFXJblJ+kkV/1T21RUqFXXFkO65
MqzLZOWPglUdjYhZ7DvQ9xlyvFkjRzQ9WpG5ZCKsVDSBLrYdp/x2qsnvxj8QMynmiAaBGuMY9voL
ZN44K2bQq3vXNg5p4WC4GqjcDX7ZCxkMaAA1mdtAqxxvmv1NRNuMvAeePf6XVn4Z6G4ItmVVvwfa
YjA6HId7oi8I1idpMHyzyPTdChZ3Ed6fNS8BAT/RtzM9UyDrylviYiRiBOKiisn616qG9KC+lmkC
aIxaC07uku7EBCDMj/nw4ukpxjxKc4Qo+rrkaWr5JWjxe+1ynZB2PhQIZV1IoX6SfSF+Ft2tr65m
DbiPnzlbucgBsMg9SQcrPFptk40588i1oYHZXw/eO3KCpDDWBhvRQISvrgIwUF+rnN+K2/twtp8S
hlswVCKWFRxZqbsuoFBFu1TbRZYN8vgxhojPIHSytWId82PyrNf4EUqn9S0skiR08jdNAPyZ/I3p
3bPpPgc+rTvq14Z/q8OtqT6r0yFv9uNfDq7PnZRVjVxk6WXZsmntM/mVqD+IvjqWBRr053lG0sFe
LURSc6ZpSvqthmGoZ/A3xkwN5DkdfkyrBkSMceDg6GRIa3y332XFXnphlmVUrIPfMNQy8xFE3Bp8
JGYox3KeBOapTJ03jtsHqUY9RYxwDmMQNWW7mUDrh9gDFopIb22Rv+VIA4Va7hz9NUa6P2blevkq
OcOUUuJjSu4SQqAIanmaur3iMk/a5a+F8taJr8VjwD81gi5j04T7HF5WCxZmflFiHymnYPdj8Ahc
8em41c2J0U7CNG+IdNSWFSBILQPIlY6VY0KORA7fFXPnKUStUrL/mBhHp3S8hajPc7osdGGZtpPq
o4byIyz3Gd4D4uz+TTQBsu920stwqTNr0hjGRtmOd4psTotJZf0syi5AdJnxaAji9Q5McSczWPIJ
gMeRSjUA0LlgWooMvyC7Q/UJ9/LSXTZu7Ow5I0FRHGkgCHlYhMgYxQXhnj3zdtyNhLC6aDKZYY5r
i8G9BKr50lUBvBcrDaA1YRuZWMBU20n3dQPdxkPB5X7X60upryq8PQWJMmGSwuy5c4V2M6qIL/6e
vk0+VLavQvVHFi3sgPG9oMzwSIBuja8SF2klL3a3a4q7RBMw/rbU2k3NZdS+Eeb2RLdI9EBmLekZ
3z0T9rGZuS1I7ZDlKWOR33Jgq87/aNHJ+JjVS9uyp9ADXXhHumkmdCZnxRwFphmv62YO0KvjbjBG
BYXMQ6cFSpO3Ken9srmKjC2S2FVkbKVsZyH15moYjBaVw0XoWPYHrpKRqQ5eV3lTWTubRBbzAep8
YCa5nWzGc8bFr1X/N4O3beGD43gnIufcjxtp3WtE/tJ9uGpD+f2ciqOMTw51oK54FNjHyLh48tly
WK+oB694jE62nuik7erD0CCsqgRuY27FCVmXoBUz4S/QlTE75ca1Mf4i1hKK9qgWlP2w97A8Wvk/
s8uZwRUIuE9ENhN/nRh0YvyJlhSs6l9eEdoGk4Fy6eyq14yENuzb8VuZbkkyYgqDkHc7JdWeKZ0W
PpfoITLsVIrz43FITDSTTXtvOt8AK4wDBJA5ihuoYuAbXxLH71qxLqL0XpLjpj2P8SmaPxANxN4y
UZdWQzaZuRYOqaXeezddhXWuqcJhyPtzsYXFgpnJsHDoIVVdFHohvvWcXPm3mRlHx4vHTB0vtSBb
Nd0otvRRb/aQCGKm4GFBcYx3C5WZpiP5gGOt/2mgaZLBxb0ZaNUujtjOC7FX4+do+E5R/euVTkmR
BK7FBkF5kxzkGpZWWyxeTqQAC3+azUeXXNSMwtfHabbr4/Mc3tzm7hAHYReofkZfKy8MzKAmo/Ck
nZWsuL+EucyRYKYj8fiN9XVGTFL4Zg+nvkA6hCDI8gCKoVRPzJvy7nn22hMfCTGeNe+KqazQaRHP
ZpvYNlc1C7+CLUW0zZ29A3W31PSDUFhgWzQWvNvJ1dVeUpANUHR8qcwEPUs/a4F2NRozZACTCPAc
BrOa0QR10rBi+3FphHDpPzmIFvhdpxIPKh94g6sEMwN3EprbDaAdG42q/WGC74nHXWjv6/BtHA9m
rfyyP78XbcEq2sZnzyVC7INKLqrgKCBcbWu7IecL9K8SGbzCD63j11Z3UfqjxR8dK7TRmXbdsC+a
gSa09wnbDHqdvQS1fIzvYmAwWJE4UeYQubu8/UyUGPOTt87i58pzoQ1aDtJ0JlSa3W9d3dstT2/1
2TIbILUcrXLFdGx+VV0ab7Unsjp/m9kN6+m/DmFNhYUnRwVjFtQbSDGyEMVb5f26/SkZO7aEmNi0
iBWOt0Hc+S9mDBdq0VEa6MoEA74Q8m/Tn2Y5oSwByM9EvMNYISzyywDThB43lTG2h8H+v1slC5Be
TIT22qEf7MjUUooGcT0+mnZsgxr9ia3jU+fm7dnzUnalZvtewEzCHzDuXGLRdM0ES4CjY+TbmO2n
zGyCan7YzHkpl8XLjCzGIx1I0+FcUyIib0yY4xs6LjietMxo9whg1k5rb+MZHhJku1o66KWX2chr
PIPpjpyNsIgTxf+t9+tGvVtjtCGgkFb+MfL460wHe2LiCEOT9i8EBmAd8alIyUNP2NbkxfCHCY5x
Whuy3CI32nT8qcywnziTL2zj08LRmrGJcu9KyUw2CwaspjmHR4riPhSwMXH6yJH5I3hjA8F/7PJq
OzvaMapz1q4YV0I+ZsxwK0dyFLXNu4ImrcEa3oV7p/vi3hKIX0oMDFlBepujPmL2X0DRcFU4m5kQ
eLTmITm2illdi9kgWLp+w1mbT/K7tiH7jyU0gxJ7EhmDiCLTOFwr8t+kAtowjaPg7SzcRT0sdhkH
TWnldIaYHnhk63rwI8l8nl1FwnXe89CUDR5xsZPM0Af5L++eCQ66kCq+IhL7ycH07SGzsprpXNiP
BbKgescMHcEwh5h2u5WbIXSTKawnj3AJE6mH8KKzzXbDqb/5g9euNHbq/NmXGDqZTzW5L0mm88rp
FaMBa51iIRlvYoRGocbIEidy2ngHNz+o4Mvs2gu6LL7UPbO2XPl0m0l/6gHWOv8i1qMCL2bOACsx
VgbIWiVBVF+Ufoop3eu3dnHsUVSM+c5IurXLq6zOW4FueypPCtIRj+GdDsa5GL4rOvcJjY3W4/QG
Ds5lzs9ubjr9AnvPnxsMvqQwONCemwz0dXmXKCTC5eMd+StSlOnWhIBj6pCPnysE6cSYPyWeuk/U
nBSZZFXo+T6bma6gFUU/VXavfAw7su5gXHGZoC4wNBEo+ZHQG8ZrcMyresYSsxA5u3Wcace6iS7N
hPsHm0wHpdO25VYbmP5aBSVv80xA5FZf7Lx6dsudcVthEDERNZYsbnV5s7kePY1mt6e7r6OKuDGF
lPq/fMqmp6brL3FEGiYMOU/1aOECmEVrr83XdBaBYlAl0YmG7IuorfqO9VhEJWm9hlgLw5ZTNHb7
tVYbR/r/lzRiWu9Cdjh1kKkpotYe4oeiq1YGbaqCpSAn+2bqINfCdLMNkLDSXSsGzHYMV0CXOvjW
hqHsFDrfjgPkYQxBp3tfA01qyLOcmNrfzG6Mu4Ntq7lydWvNzhzzzUrFwl0atAdG+p5Y1SOiydRY
7MpcZ2bR+xIrDsrLp77/deD3zTWFc1RDi2CuL+yLNiTrEdl3hlAHgrO/OLOZ4/mGGNh9Uj9ogcz3
XWlvrOTFYayvkMCYTT9WDJnX+J5qdB//LBccTQfx2khOHqpmxcleR3v8mJQTwr5RR/voZiS7QZDs
g0KtHiSKIGsfBpyMpvgup/TQC2/Rx66LqnqxnRdZWpBxWsDYpYCEAeNHXr3m1XFPjlEi3/r0GuKw
RjyHAk63dK+VHK4WYu+QK7vlHjbQ2nWPFo0VYSgprOv8dXCcQyy8bW60yAI41fLpEinez1THkPOQ
Jo9IYpoI5+K98zBrltS9wJ0IBtYt5JL6YqW6l73CbNvax9LZDknIJh1lQw06jpQHzLso8yVOvZi2
x/yB1boqE1rXRdTA9QiH2rQSOtx33XhPmU7p6VfnMGpPrF+yZemeNMA2LDsFpr643aYTWXoyIo41
oX+4aDz3XQd8AXdHKf7NiHlD0U1saBr85aCRouqmF1huFGuNYgQ/f1F8Mysfa7Ii85/Gc7+9eJFw
EdiiDWuTZSKrAva13qZkuDZhYRtaFNU40OxOIWTk0jkNv+utgtrX4OUxGFOUQ3HLlqzPkHKNnL1+
eFQclXXPGXxhjamyfouMO0j52jtWFpVL8+rhDkroXqKD0SGMIQygNJk/fyTYww0REj9CH8z2O+4E
67CT5yxb7UVfNKB6/p3qr8YEqSqe8xQx8IAVmPN6icUoJzDVHXgQgoA0JnWj48O5p91P6HyBaNSx
uxl0467Ax5gRUMHoXvdsa3P8ajb3cpiD9Azj7cw2O1qWvzwYLb+zBqSfGquvIaaATlehqg8Ie81t
QuyYUjvHOU728AoJFVtebrK9wb5e8pbgj5CjMkFTb+LYEx6IM64ST/S+tkhsEeWwZzd+W6N7wjFa
e81mLt2PPh1zxllOQOVHEFzKkhVyJxFoNpxpNKqedR0jhgUMfmcHVRAPo45RdoxuLdt1/keeyy+S
p3axhAPOc81EFsP83oVA1EgA5+q7SV/Y6usBtbdVk51dwM65N+SQtFgNK4xItezhXjpPVfE1W7ha
Ge+2hofbjVS0qvVtvAtODl3f3Sc4EDXWQ2Ne+w2eaDVvdpOV0LLGG4XFdqUfsukaCnloiVPOG/Vk
YM8wy2yVW6cwy7cxEemQ+T6NXu5z1wCC0RGNuk+XHDrrVqk6q0B0qQxo9D7/U9gqpqrCzQMNPV+S
hQ8t71ltIfJCjqTjiBkYO8apuR1EsWt69PPGFORIJsmM2aTUezaSRt2Ng6qFrNXUn1PvvGX2hEjr
u2QCqQGudUJ9lciPvDROicX6mcMq8+SNuPK1wda7a3TWnvMZoNtTzICiVmEhDOV5UcWnAPZKBg7g
6m4QPwjBeXEtmmTJNlFqay5TQoONg+52PliBpnwe9W7JHPlZspNH6tlGvY1J96xR8xSzQ1Eng8az
d6RxP5lZ/Sqjgb7iDe8e6NVs41C1lHW90cx+N1GceDKEnPZYpGYKVaFL3KJOdddjW0srsRvs6WCq
blD1RVAvXQ/MOsp5EmLID3B5O9iRk06cgFgvUvWdbgtViuonCAvVIX6JxUPk2sXykAEz05MTCUvX
DC1ATX2YT7dQJSYHDxU+152ngDvj7Jo40BJcf0WoP3Rstuwn4o7sT/ZlOlGwhPv5RVr64f+8UGtD
0cuL3gdmhcIiJD53Li8Jgy2z2bi8YpXyr8ufTTsBGs2WinzTIQYMgjNwUs91yziwyf/GdPYrmiWp
hQcvigM3Ky5DU+xr4AwuH7fggKjAHBXNO4pTugF548NP0EiZiOb6br6Z5bE3KUHcmN01RZUChcxt
qRUL7yxFeAqd9OJ07job6dtIRKwxu7LtSdImGGvDT0gszPTENxGteqnq65qzFzEYNdpglYGAxk2C
Cd5R9ROw2bJ9MSkkvNckxj4a2kiIyHGoaHoavs0fljmuHq8GfPgtsi1WiKuxLi8DTk0BkKcISWtg
axiarAYoih22Gzub5UFVjWgF8e/TrquOSlxJGRTt3kXPmmGyqmBmWbjdgXxAOQ5CuDS2A4+leIto
UOMm5apnVMT9VFTpwSWVymnEiUISRV14jjG7mH2xiWL2VYrYapOzbWW1qajLAe0j121vMlReG9y3
kq3AiAF6ZlQy5ZzFYbdh0T/0zELUCM6ctgnhp6jFwDvMVnZj8F+IBFs5RraNTOYqQ7ivyDqybUhN
fFO2iZXsYUvyG5B+8hmkGu8IvrsKHbmLGdX8DutP8gPD5E1j4lAIde2BYiiAS3nllsooiMP5zbPJ
tooG7k76IKzelvHVAAqL2OYP6kterFMVnR98wt6sV8NMcRjaz7OlMCIglsYC/oOCY9GKOBNDrgIc
lwGI2Bv8jsFr2IsPSdJmmqNrzBteBaTOsCFC4B8NwgrkBltzRsieUYrh1zGT7GDZ3o9hfqUlVbVQ
7p5hnwZtDAZjxJyubSZK/zFSXhSPUAopTzL866afPF5LLsdELPWRdnA8BQbaZ2u9JrO3EervYP8q
VnhT6S+WeX1b/xn2sBLIJMZMZR5r7GuXPidrNiD41gZOE5U5Qc6PqhtXHS75mLM5pp1MOSKw8Srs
cKG6Adnr0MW10IfZ92H9MWugmkiTmnlLM/RiRx6GMKy7TIlbL6OTD9dpC7TCHeZ3B7lTj2m00+LT
hBOmisYgUhhs1uZeM+SuyqKDxV51bF7N9tyNbH5UxoBhaOLIZo2K3cGGNITH6owDb6upCtIN7wor
EMY25kpKcRQN29zsj4LdsZviWYgxzuouZqKCfJRw56D10FQko13B/5S1myZr/s3TuHOYrLh9Hdgz
mjSn47rg057IVQCEAAz9OPX1w3GzfeLOV6EzQ3PinYkNvITA3KvMK+f40KObVieiVm2QDHYawGEO
xvFNuNMLRR8TUnWTetBqDaQQZgkHIrYK9AsZDnR378GaUTG/CyyYXUh2RtmAWRwZBAlUqSxnESTr
qQb0vr1N9rmjZ85I6VXD4q+Fmv5UJsZVsOTrCC5pmXRmcx0UlfqcInHoPJ1I1O9YvLIlDxwFuwRk
x7ZuUP8uuwdYM70NTc44NPxppcU6Ck6MNedBsnIxOSMGRL7DCGUl0pCUp+e2il946c/THL25Vso9
odvFatQeGlN5vX4wbNo6JeBVBFEVO6ocsZZS/5QE/hDmvAXc+ztVAfxtP0LkF8kPOkGqV/FEoY+x
CJnpZYgotQ0bRUwByghPLS6jDNp94hxK7bsWu4a7kWfuYE3ui0YaewMcOh/5BJYoQ7qEcJ4PvTf+
yJSBPfa2lGyWiExKTXBKgu+dqFtc61NWcVCyGZ5KnK0jiyXtaYnDaR1uI/R8UVL/FCPZnTZNV9Zm
/oTvQGVI3UfUIxw/LjA5zf4bGB8pkziFcBEaSAdVrN1VbaF40lIDjbPMO7JcPKXpSgczLzu6U7QE
FvrgRP2xEHwJVcVqWWPtgL9qGs+j2gTLFLbQ7S4g73ZxY4GtE7AvXkb5puKtjeEBhdNeq6l3VS77
CnYLm81jxJta19aDZJBXRJzXUOLNsfPl0I6h6cVHGp1nJ4GFx+JPGmuHQlUhtIcV2ZOmMrfSGRkU
DDfDyAhURTuNnMfxBCZycP7iYlnh8sUsLBAma2dgGR+CmcCIsK+x0LdD3pkUf8zLW+0xX4qmXcL6
1cPEmyfFXphs5mTDrjlfSaLBWhwHil3vco1kPjym00BvHTnfejE8Go6bXNEpuEz0b4bzyGoEjtTX
ZSoW1gsLsPpgiFsB56QQ/XM2mxu3jd4FUEe3zA5j3t56NgbqlO2UhqdtyX+o0csY6Stf5t46/+p5
PEWNw0CoWgHY35QDr6okcgoenz5Om4Htv74YhBz3zYxoXMdqXwCKqDPkKYb3KzMrRrPaAdtxbkQQ
xnjatDB/NBw3RBEgKI/no5mC9eMzLIVK8FexqQbv1OEVU+f+JaLwnid8Uyn4nwpIXunzyuycUeBb
kHNAdD0FO9NvzVZ91XhIkwpOE/gPMh4Iu0UvpzfqW9JcMZp5qb2rhhK9OiVhpmUXUhyezeGryh5D
Px9qk/Oxto6eoXL3fC1hLhZQvspcayOWP7DOqvQO8zjtnKoGJudpm0EyVoqw7IveIysAnaIqoRLl
Zwllwcs8bA+UzXV91wsELUUcqETstSnSCJf5qewOhmNzhQiSTDoKNZoGC8Vq2Bcv1WRvbRXBrw2A
qLb2Uf5QQ6QoS4oIUQid491LcEn1MOEhWBZ9DRZEJlIouIRh+al+Gmb7IRq5bQ3j3MduYLBztIpo
panVvnZG32zkIZclMiAkZows/+owPww1z+FyCQ4t3uHMNwm1MiYWIo7tD1XzGNJ/Iv+aJXCTuvQB
fHMMsWUqet+YxT5Xh12czs9hVW08dM9sgZh8pytzxvaFs9mYjwYzsLBzNlzM6Jty2EbEXGqf0iNb
3Vu70Elr1TnrLXuSVN12yFXy7BSHXCaiJ7/3h4cCQw/peVCMx5kWCjoj6e7cwdZZJGAqIbn3wtoN
HixFljAlxJBac9DmMDacUp0zdri57PwHslmiOA50spYwS5jO0jUsLld7T/oVAHBWIiwAI9Js1XLA
XeadQNLIvryGiAe5a+9T262HAjuBJdiNUPo2AINm5SunK9WRYZqiPmaRGySJ/S0GNBtqu9XMmQNx
4yb3pQdJ1Padfos1QsayrUNJ8lmhjBsRe8/qsK/iBonxr5Ao8h28mosUQaJ90ar+kqvYUzT1Yjhu
YDUVTq5xP1og99OIJAi234qjnRov3IWGs7H69qZoNsY5yB1MVJ1JYEg72ySDz27QaWDtPgqt32QV
hylKxYyJYa9hqS23okUJS8lt1c1XPnw2SKQL75/FaBv27Is3s952yoDwOFKcs+wz5UaO4glTzhgd
ooEBbSK/bDu6V6zf15ndYfEJWcCb2rDYkFIM0Kr1cPqLWxUn4aWrMb87i6UeU6IbH9U62+c4hHs2
QEAQmLDxrg0D56N9X0gnBZy/NNmW9Xs2JwdHXk0IMnE6nTB7BDWeBs8eL1kyY+nECYBo3DAHTN/t
Khkp/xawwOB+VEgGjG54mab84Az6XSdmSxXVw4yYkY32RqIHeppUeIJAXe0BNSSFZWjli+N/vkXR
DEwjv2lOjZax+lXqkGXfwJwo+dbakvJv4KHrOgtsTjK+o7IjDUkwF2pjl2GH2YTEUIVBEhOkRJql
A7yirNJARYsy1+d6Kq6GRsYV6pMiyZ89HQ6Bc0pFDL6qzYm/SxWKEfNYxT+icOhmEfVFbGlqK/OZ
4O1HHJJ9Ccil1t6inCnm1C5qYyAYEG/NNCcEAyn/+NOZTNOh1W3UsNurk830pwrSSWCIBwQu9VPd
4hfyynU4CB0dDVXa7J2ior+ZSIATjjZFlWfh2tcqjc+OOvl6am2HouP+7HBYOMTXXKzydQ6flYly
ZnQu0tWw/uMiyKtrUhqHKWp3Lu6tGY1xqyvPiutglWQwTNSl0XeXFOJ0E8Hk92ZvNwlkjQZg62Xm
TPZCqmDBpJtSmu4kICvHCy0QSB7EaC7q/JCO6qrp371MBsLiioQeNzjNSpKKGHMM8fexZELEHWWH
xYheVypkXz2gPl8Q3xpHlwjSLt9ZinVWuKwHIXjqiToHIxXnACXJCLJGOsNFr84lnxjoeVUGk2gl
xpkCL7JWbb5oydHOGQnjRYmZnQNcE7ta/ZkIjdDZq2WJuvOgoKQAi+HPkN5t7Dp92tYKXzLXMVmg
P7PgX4QOwN4pAv01XCPHFdey7f4Q4W3b2HqN6rhlukAvhikXfeqAwhFqb6eXD3eJ9U4Qa3bIqJKl
D8a9JL3hQuWH1gJzmeVxdvGx/svo09rF7aKw18g081NX5LEPwxelbH85Si5TY52npPwzHVRBBdpM
lV7RniFIpexNSzLie9fTGfToDCs7+sacGwKUKmhbZ+bedmODF7r7KhcBdptjf9RD+9ClFYBdF+di
VEevDJLXohR4s4AFP3GnPXUVxqH4s9fem+leV3PQhyl7OoJSh3K3RDfRUz4ZRuQ7zvQrRcOpR6la
NzWRnlDRtYLqmPukh4QOiRwNTEsPOMeEzST5Tquyl8Z50w2emIbiwTAdgMrwkUKoTA4SkbEloXag
c1VctuFx495SBVCenux7zqoJtoMziIOZGeecwB0wTSZqdr7zGBBfL+qPqdIfpkccNu2+kju7TJog
SGBXhpoV5K6yZYC5osbeWlCpElcNFAphxnv+oA8vSaEv6z0cDBi6OHGVrN3HycQCw2bYVKylYJ+Z
yXvLgs+PePOLYfAnjlKB9GBqzXMLEF865b9ODnvNptXOrfWcVaccbp7B8rdQ/sLyJSUKj/EsPm1M
OnpBzO+MwIfYI5ovBoa4+U3UnooE24ibs0hwdFbJS0eOj1WWhLUW+zQatm79NVDnd+286vu7TW1D
t4KzHOGbTG8V/i08qYBoHm45vpczWqCByHPrTtf7UeLpizU9MLAmK1nFtKeFe4y7R8CV5L5WFqAC
HVYfH4VESpYswo/1AKgzNMkDs+WxFdUtTYa7XWg3pYA6PBtAScA9qvbLmA3/LNFtq2n7H0fnsRwp
EkXRL8oISPxW5a2kkteGkGs8CST+6+cwu5mYmG6pCjKfufdcH3tk3Yh11VEDOqRviPCj0u5qZjfr
M3AwBsyejKnSyUSWMPFNtybThvw3ET6xSItPwEh+CSK/9RP+8870X4aq/9Rwy+5ivQDSzRMsTlql
CK7RXFo3hLM3L0USL0YcfQ4liolerbJc8FU+7i3js8YhnfMBFvhhlTnCfJvx4NTVg3azo0m6kfTC
HwjwZxbxcH+jW4A5pLP5Nsvhsba8h9oiboVMI4moGoXIIxfDyCSLiZZA+ZoU94WjbiZzvXTSgkl5
uLMbdXJK0j4r2kOFNBqZiSOCz8ZCW20Yz6I1L76Fg22IWgKOkp2FJma27Ktd+rsoTnc6QEqEXMcZ
qLRS+QzEH5IRbDImNtfRYLJZuhwOXczuw0ioIWDeSN08pbW9NQ3/RdU0Nm02bpsuoka0UZWRtVI4
nwGKALxdfwnlCfEjj24Xu5hoJ9zPMNeL1HSoFZCwRIKw9xBAdbTkDnWJsSRvQxuxU7YWTdS8mDp6
sIP+aaAJZaAJelEChhsVMnbIaXz2Ow2kqWVwRy98XyAEMbKYKaY+B3zVlSjmuzEgEM+PFN1hvjPb
duNS0+pUPDK1ICKwhy2MFXAa3pSmZ8YY3tPgJ7IHskTZlzkcim0a07MMb/Saf3So+IRQmNUVw7Ea
Yj4KeSaPzOg9+7VmXZHju8xH/St7dp+SHJV6Xo05SvJoPEt2nQJ+MR8OzXJxmOJx65bBxrAdPIbe
Jg58gqmBVUCZNWlXEEmvZwgAopNrF++PB+XVRqriMu7qEu9p6PN+XfhLLBhalSp4Vxa4QMoOV2v2
T80XN6y7KmL/0Jk1/QVO8WQMUvzrC5KatngBaevIeOpzNLuVe8WJR/htiJ9MAcb4pzsYWeV72VaU
bNa5saeTrtxTpedrVeSPRZ/twgLumGzsQ2I9x7CArBYhrMvgAgm6zTZ2NTUSgYIn3T2TkQcdWyu1
zBmD6sLC+y+vwOB6YLdUQjJcMXcXlJxo7Iv0Wscg1EsCAHLhs6dC+Ko4Ozeztp88ztk4VMgqKzyj
WJIx3BUphCqFGjr1mpNo2sde6StBd9uKUgJolPVe5cglqrRjQy+ylWp8/LgufA25UX1Nn2qVT+7A
tHWo7pmKXfG7YBQwXxvZGWiyONa9jt5JpS69ZPHVWm5FxoXPvtaoj47o39RUfgfpsJ5L99RayY0R
NzMl8CwkTAL3jba433/6gLV9WxPGqHkNMWvzDx5EBMdT77Kaj1GX/ZVRQZiZOGVo053K5VFIHu0e
6T//keUFE6lWh1vTY1RURCeHkij1kSXWggVEzPBd40vkgCRmREJ1m8kK1hkLJwNLWhRT0vqUYgpX
tlmH311RntH37xtyDCILOayM/4xseKgk4F8l5p2ZoWAOJvs59uVX74DPTJFzTZRpce+hUqSSBjU+
NcxjyJHyZje4GzsmnSWsmNLp0rVvzIfBGoigxlTmaBYNAXxi/DwhVrW6La8yrC7uWPzLvJ6sb/Cx
Kqo2mWwJ9nPqbTkQLybSY0EsMdeNOlKn4mpA+mH6h5Kexm0+crSBeo7uGwO+tQcJi/mWmZNanwcr
20uf68zYEfRLgQ/t2Satu9bNM6vDjYThTbgSrqTYeCjYJc52txYm8iDTvUqD+lJNWEpkfeDDQ0Qm
NsPijMo6vWW8dBpmeQ0T5DIUrE3ZX6RhPamEA78oL3EWbIvS+JcJdD01aiDfJWRd6ghXeLUNoBki
ucErarJbo0YZfHREHhpVplkSEVv+6CAsu5vYhxYeizameQgQ8d7P8/PoQQ7UkcCIb/jbmep6RChl
psnJ81hHZWz+DLNGUDw+JU17TYMnU+aHyOhPSWL/kBe2UW56qgwu5Nq4yJbVt0WQlYc+DjhlVIWr
0a8+4iB+rqMJVZpzzgL29BMLdWJv0ZwAKEAcbpfvhTc/Lx+VGoC/GWrLa4A9FmsPa6uM0WUUjRht
o39NCGihEuq+E/19jMlSBFwRqXVxoDin/bxL44AORmJ6if/1Cty2tC0Lg99IzYYWJ1bXUTjPmj2W
6FiWSJyFow95BA3FncpzZt0+fVIv0SNQaIFek6fJNHZWh2JoIgDO5iaJW+exmzKuKWApo3EjpPeu
7J01e/O9m5PSRp18VxLVWZodwHSqGBTkfWe+hQECffbJRFQHeO1wK0EaLtzmajgMNhRmt9Chvx2p
0zFdE6XYOuu4wowyJcVZGxihWwd1XttjhCwXAayOj7PvvRQpgXZYNBePEyKVg8bh0xjme22Oz527
KFdUuDOCedMP/afnCv7ueOd58TWHt4tu0Vw3uLrg9dxEx/Jdu/ZTGdb7doa/ZUZHt9OPM5+7clCl
FMCgYztGovHjO6CvkunJsXzqLlmy2MtfuoqRqxtQsg33eaA5AcvHjl7NBQxnheVTF6XPhhsfp25+
KWbBIgr/TZU9FWATlA38gtU1WxhGymDrDID3xM1h5wTAgHVkiA4EE9LgwpJBn9XfHOz+dF1bP1qo
7mrvp87GGvKLQ2i0DIDmGV3w6dODCA75uHMCCHCoNMfhR/tvnBnvZtg9mT4DYgJCHPPJnt1VoujC
B3HrgCJNlKaO2zz6OJjcUr67U/AQM3IrCAWv6VJQABxk8whmFvtEs7Hslwx8ClcPnCrWRWgD5SSu
84iYoueJqQrvJWF55GJNce36D4nWW+yl+DZfnEE+4tL5sziJVfLEtvpap87BGeH6Jx9OzvuJHEQ5
3Lw15GB7OJsF+pek1CfTGi+EGOIufbHNnA1ngr4sc7tz6i0xL6jEo4Q8AdLLAoNhu40IVE3fdcgG
CG+rBa1FYApkA/wwTjxUnrsa1atwNK67nF4aXFwtD70MD5H4VfAB21btJxcouuw0xSoUiFnz7baw
2nr/pVbvY8ZHFE2vSY86mimpCYhF5SQoYy4dbQZbKiZnhOCmiVu8m3HUBQV0InghWQkIA1T0smuY
P5IUuUfo/jkmZ2UJwCoDFUigIGB038YNZnw1dMMDHvdsmIid7s4qAzXeBhcMj9dwcD8troVqkO9+
Xd41cBwGP32ZTJu09p+hUS9eBOB6aGFlIgdmV2SW/U7gc/KSszn3OJCwklkBCogsV8xM86MyBSOq
YKGLbSqCsfycQBCXcJgxvaQGyAjRGHvhdqAWWWUkBIWOISSomUoVLvV92qBGc/zkcYj01YmQkJqd
QzpyRzQnO3h2MKhadjLRpwR3rWf/zMuyxXXv8W1Qn33Xo/ub+e39rJYxNQqDPHYCOiK8TjXzlGH4
mRA3zx4R54mwHyu/YZs+rUPIEBZrEhjTmt2rhTeorZNfXZVIJfnKg266krqxHZGrMe0/TEiv24Tk
BB4Ro/XfQMW/i4ZcLHxhCnln4QRL6qK4KzX3RTG557lHa9uW7Onbcod6ylg3E6uTlE10iYj7rrFU
iX8DzHRWJJyHJcgb2O1CfOfRhPQwCPfe1O2NpD0FBgezFKRHF/N4L8Yc3JGmUit+hO8a57JiY+YO
mIFViV40i8gP7ANN5mCFdcPQ83trWLcm14eqw0ErKXAb/Q/Txi2uWLMycyfoKUDLkzc9MQwqQM7S
77CE4pnK5Z89YVibPPHZoIinBHSLu+Xh8OlzUDwgWxiBiZQ9w03TYn7AMXmbS01soHdGVIL/IE7u
mwUpZtZswIzhavfVzeoYtTMWAO3QnoYRcshQyCO3DX3KhIh6cNkzDDK7Ah3zAEiAbp+L+Vuo6l6W
/q1KGczXNT8z6r/HtKjOMir3dkW4tacfbSc+CrLUnTZ71SAZBqxEBVFrSAOCD4dpWEPJrgcB8Cuh
T/ZtyMC562I1w3lPtt8S1WDCfLNaPve0hg4wGdVhzhGhC08hy7cuiVE8BVH9FaCSHzwDU4SFpw4M
lwvAizgt1yI7OE9oMsz8Fwzxes7++ZqvVPhHAGW3cSi/mB48EASxT3Mu5z79gYlkbTvPRm4G2I8d
EqNt7pOARUWSO4eUy/tuCL5sIM0OpIIGk5bnVL+ubb532XxkEvnojNUuauPnyp+3gRxJVBXMu6Le
x54WHbPcoCISONVBVBEmsgrT9tmp9ZPlFPe1AkJJtYoqhdBilGPpTBQ7poARvUfA9ZlJ+zPto3Wd
O09pg/J5olKYwEKl2YCyDmXqaJKd55N9aGIR9WX9LJPgJZfQqf0qeLYN64WIh7+BUceofcip0CK8
+ADE4+xOPRwzvzs2jnEYefmjvDhHVXNhNbXxDXyunrgOob/yTdznRrsPE7h3Kec3hTWWVNpo137P
bWAn7YTNdRrWYUIz1zsYudHcmW4CES/FNm1BQAwr8thFuM9UfJJGdj9J8y0riYfT5pb4A4hUCw4R
jKvlMQV2kRlUfXMNOoyq4AMTM10P3r0JD3Fk/uPIJYjBaB67QO248rfx6B4a6zg4jgloJLcvrgmx
rYwfiI6eVj1ZVW3ZbeWYk6nFVBNlqjmhQXNQ4A5jQ6bElG4nyyGARm/GvD5bGWtvfk0SWuOHLodl
GVrGBvNnRoQXjEs50jlEAwjtuVuwXYSgFcyY5wEMTG0w+KRemRCcT0o8Wyh8JjM9NxpscRkhthDU
ghXZyA4d4FpO0PsyMR/7xrw56XwoTZJ3JhO1jc4aYjKdn77zr23TPY8mCFZdGh9SW+9+QR9YL5Dw
AWWpq/B8BTrjSK1QfI+J2uty3jaKha1Min2ImXAsIns7NO68LuL4pfUljjeOeQmnIRxf0il/sTR5
IuzqOYR8sdBmOKW06g5ObH0OKT0ZyN/7hKp8aw7BduYgcoVNFQDRibmE2ij8BXfazL5V5P78P+WX
83tikRkbzeJfFLjPlRHojRJYS4nBPPj5eCKm75Il85dvhIhcZv/FL/Cqt018JF91N0Im5ebDBDVC
OVOx99b502c1R4/M+HY5qZH10O1jejWEld0TpKMQjGm47spyhEUP88jAtKys6ma7xYsoehM1Yv/J
NLfYL0nzfTMYqK6GQ9RwmA7+0lunSDvakZkW5GI2L4xyi6zApGhUaOYWel05ryoZblp7eFZFink8
hRXRt+yd7BJDYVxYN2riJWeueipch70tciZtnZLBf+snLI5hlg1LtBpnW2s+NbrlC4xhiVVReXEz
/2rng7OioCCqYxxYVkz4ZEBrGgYbWq+ni0gXE2xtmbc4KJvz4AMZ52/+GSx2u7Xvvro9+0lzoH5t
6fTvRKBeCxgUwQBRQI98CIYQzdYknTXIcsKQh/ZXFNixBxwwAHoA2fhd/Y1K5DkxJnst6hGKo7yJ
fvgs0woNmEm/bUfxPhoyhknlqYmRXSSo3GcyCov7Lqx/bJsSJpM4vwM1XLTpfPCgflPlahY/NWgk
fjRaCr7W0Z9wIDhABquE6R8khOfE7ryrgxQe/1QuuP5zcGheGqIqS4A6ydyD4NwZvTHcF2ZM7T6G
MbtDxuhJAS6lLHcl094kyf71oOYEeV5F15HFQG4QoEyjYsHkQXz2yeK+ROqV5MeN4wdH3X83TC9C
BrfYaZOQ+i/9BGLPtillSfkJYuYxIpc7KOlfZ45eQffedZolTsljEkXbssLCnKuL0U1fHglomVcB
mO/Y090HpnEd9bA1OnUvUtwr6I8ivjD+nKdAtw9G7dxByq/0tNK9+ThN/cn1BijTX5Cz1sYi3WCJ
PUvvy46KM/HBuwpTfE+2wIDwdu2QNnHUsVnsarR0pI62342u/yiKcfhZZLL0+Mk2XQKrUse6PI61
y3oUIJMfdPVpxM350JsITGwNnoyZEgII4OJN5U5Hr83TW+3WFQZihSYrJ780eshm8Ljg/NuKaS2h
BC7hsd0C7xg5YFpcKy4NZ2wEN6MM8QAr+a+Y2XllsD0ayChArvAcTTcLyRlKLVarfKTnkW7Gv1aL
5P6T08codgXAmebdHdZdfW3nq9ku8hOaCGefEnyeoVJagdXr052Xiw0k01XaP4H0j9mkS7Yp9cvs
HRz9bvmHWhG7UKiN35TrUH2pCP6o2EoA2iNJUF60Bza5NrNiE2r4AMEa4fCAFZiEn8578IfHDpWC
/sSVya6Erc9dNbxiSmUAmbRb+GhVdwFpZSkQ7/uZddwSnbGw/3mGELzuJR4BVqdx+WRNLFBRqS4p
Cdei39G04/nNUIWU0VsEDTt00WPfRr3xOzhosHtmQAvwfFSOZxYZZ3KlYMzp9y3nMlVfCd6qOAxo
N/8J4JMECjAO+ovwEvV9sUrR17lWcs9ok1eWrp/T1GPPF/D4WlG6ShvW5IJrouXdFe01R/bn4jhM
+DsTbAIgUVCzMfQFu/nVs9sinbA9Ww20YnWoAz4P6NOfsXVsxRubeiLBRHiyHjGOrtleM38ne5XV
/Up6uwLiqR1DBcYUGB0USHMYOMnb5Lr7sUGIdic/+XrMmgBkf6MQXNLCoYU/jUzGbS5RVnx0Wiq5
X5b/df1akRwQs5lmy6iI7FXUh4RlAHpn13bIy01io06iXqHxxt3CpdMvg+dVicrXKF5hOpu8C0SW
+c1HHB95jLt2x+SE5DOnP479Fs3PXcMGLb4T1Epl9bd8tvpUlWfHXGBaqvoo04PVPmgoIR32jYQJ
16oeWY9UK6+89PlDbI4rNFjmX8NAF/SBtO4JuTC673FG83HVw2MG2lbunMggoWxHk3Fn/no08S5D
YdPbq2bbo+NJly0PEuXs6pU3fG4BQEFa2hjua0ngheaPfsvQM7TJcdnTY15FPls6r3V7m+q/KsNM
Mv5VpB74NBYB8x6ixRq+wqw6tOmVzqzBlhAGCA9A6YO+LMs7m/kL/Q6yk+KUTsPNhMOoEnF0aQpw
yHANYk44+fxE81Odn8oAKSktA/Cgmt8DPoGHX9h9w0w/27fGh3HwqrFBik0VHER3aNqfLr+f9W22
Ttg/kIfyVkRUbzdgT8QpFMzcRL02J87gEPboDDMxf5YEUID6YIHI9Ajjjwfc4gtzg45fqYiXOfi8
H+xNEq1HheB7P7e7MaKS6VFn3w2VcYdJhS4VvftuEWax9chd7gaevjJhrox8Ua6lZpZ/gwFhQS/v
v8L0yfVOhSnxK9r7ckFm2CUumG7js7nU1z79EHm+mxcov9ndEdSBVkbq/22tSywv3XchLhUcqDq4
NMvjxzzFXZvqn2U8JupmjB94JAscqygRgLHtONQJ+cjir6ze19YLc0GHg2S0eZZABGQP/Nva9fC/
KISONHBYO7KLkUCIbc5FSP762mCtVNEpu72/DTRqlI2JwlR8OX34VMhd5/AHYPGbbADXVB247lg8
3SXTdWIpRRu20TEiuh5cevWE33ZdGzgwbJZICVlTHhmOO2f8gESyBRiw8nG/RQ4FjEsv+dA4jyrZ
RMEuBcIwy0drPPRMPeYlqU2/hKhk27nh/ty7Yll6fHDxxtlX7G/rEb5g9artV4XASzwX2UKTwOOw
Kvzqro5c2uBvaGhJv00Bf7rtyeWOWYhmxMqid7D2ED7Ir5FiI+GDSSAR9I5TAmYFPr+/b9U1kW8J
8wQJWybLr6zFUJgcxQzL1LjvuJDHjqQre923P+BC7fY0xhcW2JlCpbTpBgTwCcuZVcsTWjzG6K65
HmXw24znePrV1hfI1BptrmLSko3nXN2GQaKs3aeLE3Y81hOwvfg6ds1jVJ2rYV6R6LbLUmD6sBjD
S5u8RfFvgKdhTD8iXiuOrR7YhFGdO7kDNtDHL+h57PvUeSDlJuA3BwIUqK2JvzDi82msN8v8Z1DJ
zOvAeqeFta2tJ0/GeA9ZEs1BMW6nHI/Mw4AicOA44hUj2nLK3mTEuJDkt/HBK6lp+USyQ01bRapI
riHYvDXLhcHkl9noXcbzrcItNd7BIWoo3ldIdKZrPbyYjOOdb4FBK+7ILX2CgH9nNQu8IAfYUAWP
kX4op61DxR4CroMfbL1r4ptYkDcSpScicueIy6Vozg0KQAEAEBhp1+5zrMnFHHCsH2Pz1Do/jfj0
xKEnDiMl386x2bxszE+NM8ZA3agPZvJrgpHpikehX2dh4X4CXONweeB2Yfda8lbYBGfG7UGTDytE
8JZNhG0Ay0znveeCjWZIS+kcR2vTfk0VHIJj4+vNYL3mQiIuO5Tue6sfKrJKjPcSiU1Ie94QvoYm
rSdKZ1p4EOcRESRu+VKS4HJzkmxtQbd0w6Pg5YUVRKO2trhg8u4aSjRRDLs4WoqtDJqdLgHZ88Ql
t0VaweMpIwtjwn5hSXVwHBkDYk+vBiTNeB0AHRfHmp5cxh/Eq6n86AHkTNNbGrxUJiou40X2y8iK
6W0cELnyaIB4YI0Ov2DPHomD99MxcmBaFir+S5M8j8W7F7x2DWuhvcVSzucgcwbu3eHTYZJegN7H
2kG3U1FUXty8QoDUrQmF27Z+s0KMyMkA1XI6d1PPNqbatRnb0K0RRAdtTduJyS1dKa3+u+I5bMY9
yPbdrIvdUF5tG/OwdfVLZ68FEHBr39oId4DNp3vbe194+yn0OvRjjfduZskG+eJKo4bFjTsTpugr
dpbdj+lfHSwwyNMZOKGax+LL/YdDqgF6AAat859E9NVKHFsYMYMEAseIA7gBUIjzehFDucOrB8dp
iL29VPVNmfFnSGKOX0sensVohrYJHYGJZNz3CUFiFxwqhT9e3ukuuLDlJN5iPIpaPLU9g/IAN0e+
+DUSNznAvdjFJM+ZCcpiICkQeT9Q7NL6FfBBjRK8rQodzm5n7bDbMIiBj7l68iHfNO5iSiP6anSN
6qIaJaFThuhZguwZfQggXmBQhSFXiRfs20VeVMbxE5pl9qZoPawEB2zg7SY4DfjO9clwgNKNC/dA
sDBe1aG1c0Jvl/shgWZh+oe+61YpHiC/zaND59TPU43ULWAq/NA5OjzIGC7wFAUE2ldjsRZJV72l
bY1ha4LOjrh1otYKuuR7DP6fgEAfqafgPATeYbSqhX84Y7B2eAMsmze6Ij9CO3MMDb5zDlEpHjwv
yvZh0dXHzkO0NukSIaljXFTtvvmmOYIs4pEbiooRW+SanOLwyyEO6KvPj3uXDe4bUcksGb3B3rqj
E74ic2CxYLUgVEd2shAQmd94x7mA6o9OknpuHq+BwLBTVJa3fJoPg7K7kyGieuXZxE95AzZ6V5pX
hrz0U/Mlx+sQWA3VxjCdEgq9vJCYZfx7K2CQGFNarWSDn5rF4r7CStymxpdl4aLsuD8QDtChViuj
ke66qFnUKLYfhc0rK5NuYJAPXaQD+ucSngJmIFPTsfTBdE7Ojy/QqQPL5Jpt8Yrr2tqN0rH2yE72
Y7JEE6VHx/EAEQUj1gqb36cu+utoZW8JwxO8vv5hptmZEOhPZs0OD2fYtFAPuWo1G3LlA55suiXL
IGNJVUFpNFyXHAtyCTBI+ZhWJqDxYZz+Q41LKjAprp1zkyRxihQSc9KCMCtJWZsQlDsdwxP1kdj+
rUf7F2NBWOu+37WV91fO2U9Usx/hZ2OjM0I/0eJrjLH32SwJytb4atvFHi5+ZRr9xZZ4UQ44lIDS
3hKXnNyvDq2Alg3AO3VJ7eTQxnzjorgWfryuxpg0Ss642Tq0FPa57b8i3kH6GJQX9luSDTuOnrY4
4Djc9h5tuR/tU/DASYqfmmQ229WYOvXR8vTOMozXYkArifwH8VmyThvAji0GitnFW+KWV5pjiHBu
+lg0JJhn7XOi6Zd0AGMF4qDQNDDyMw9FCxrFxI3ehp5FYrDpQSuQu96fBuMPJs2IQcPRpTN8G1Zi
u19Rhiz11+y7umO3BvrfMkjGyg2CHwcMDZA8LZFnrCJK1ZcUXcpVZSa3UWMrbpJW1DOYJa5nVrOx
VeUsuHQASolhBkEr5CV6lI94/aK4EvI+Vr4DFLgtQtCFK6ssA5t8SQ1Zg/vUayq0sOTNN4yzuNJU
zvBrLhYRdiP52u4A3jVEHmOXbWxWmjO76e8podH5Z6C8JMTBm7UkQMoWfdi/h/y/y2ggMKPOu9W9
V8DqKtKcnRXa37CjaBDFVPkfcegiZGAI5sX1Pb1uD0dU+TrjbPCAUC1Lno6vyl5ntmhp+IGL0jS0
7CSYicyzyTiIqZLkXlE9C8rTkBV9ma9rr3AGSo+IQv+iLaK/QbV5vVWttBuRUjHEgX10siEtuIUG
dhRr7VsFLDocdDGZxYhrS1rSDDlj/qkDRszTqjRixXgsQ74UfocO+4hig5nOZpafkDXMzVR0Sd55
6ygfQ00YkRMizwX2EREWoOJwdmqEgv1g7cFOKvoBL6zI11h5PlvBggcPeSdMhTYABFtNo/o319KU
n8qC8oFezkjjbEJN2fRQuu18DjzzjMBsTD588GFEJ4pRxRgByyCOIgHAOLJZCRphPOZ/TVe7MPu1
kUbjxcj6TN7bUxcuTXda+xSeOX8S4uVsdpaQkmh0m+ozSxHyoU5xI6TV5eQh6VezGFh7k/HAxPTO
lqbvsHMbinSRtCde+pRZOOnwTvhgIroN/rZgootPpmKCp2L6NhDBSNYpsFyKnPjqBVUIMroPjIwV
6MjhwfTPT5p/o5vm5KCKRk3A5eLInBCpOu1kEZfhZ5x+wwbivO8+e5bEhcRuwE9sgmGtyQ+sVdu3
BcVCGeS2mFEaFNV473nUl8gOTNPBXI/+Nc+3eTzNfHv44L1wfLbLKl/mvs7oh+9tnyYY7iC4Tclv
4vkpVlTNzdr9uCgqMZpxdrSHqRfT4mXVQWOyUNMRteHGi7FzxANh9ywnPfySzAhl32cauQbb0kTu
2xI7+XD0pFCkaE1x6rFN7oSbAGAsoLFkEnq8FVjkwhhammLbBZUaXx3sHFhpUzvNXHRIVuV5lDYj
ylOBAjwghg0tUMIpL+cmHONoX5d52IMfitoe9bRmSYM+0a3MeMOP2Ph7Wc8165bWFYuWp8CEGvUg
TRYcf4TACjBPVzY0pRh/FGVj2zY9ZL0GLT57IU8G02vh60iLU6m7tBw3WgyRry+G5eSFu+7iqNHY
dXJrwYKGU25XX73fRXMC8EnX9ofMeo3U1TSMwmBCDGIws9e8cRGDEMQFbe9vZNIk8knLMMy7TR1q
ZViPOWRxNJwCe0D3z2S63xVPpcvGsfyztYjQ26Y8ITNQfSMpmSm0ceLnX3ZoZ+YlymK7Zs6rnBJ9
2FDjgoaBYyobq/8kvCJYEn21272G2ZDJaZc1gwxG5CJ1jPqYsqFnZlZh+rM5mUXl3odBY8ujUdQl
SYqSr/J5tHpFS4v3jF/aQ3rLLjHSEQ9DkaRR/Y5KiCdtVSMQ7C8h6hf0Z222BfXiPUeGQ0TSaLMH
fYyNmCCLafZKqPu9hJLMGYpyKZiCpcSMO+Z/qMeKU9n5qN6R2fn9n7Rzh6xPj7TZ8W3SY0VSb9BO
kiapm+vG/Mc6PZov/G48CukcZckjlEdlny3HXKYG0Ee4wFMjnbNdnCemdXbGhmu95hjHZ5i69EN1
S4+1Yb7opxdh+8sksGkCce7Zys4HEMctNEP+5+lpbpP8xlecpKckaJz+2zPlOB8MleQQumITwxKk
czd8nBgseOghWrPcW3NXBIBF2jLodnaUG1DTckGD681FAnGxamOXeeuY+vUNM5mAcuir0kgYhs1N
3e8RRgYtbNoU4xBWeRYdr7otNb5Sge4x2DAwteO13Tazb3CRYI/7DOaK6SmPsMWMQVqovZlITHP6
z3OKYsABlURJ84QuuGCSOIWC9KhIZn79Pmg7oZrmOxLMQppoHvBL5mGIiiUqoyFhb4ROYV+M5Jtj
IVczzw5zzEVf57WKgoY4NydP+RvCWeX9MYNOE5pkuvZMyIA7RzpkR58b7njxAmbZR16KymV30Te4
eCmx0fVRXU3O9CPqnhT4KBCvDco9RHpp2s3eSdhlZrN9yMo8BZ0UjBGa5nGcAN3DZIDftomSsGZD
WsEA4pGeNjYbPGiWEYg/P5/pGlUwVUmMasSPAmAjNbEUavTsUJOsbgugrUWTdAkiEdXn4IhyN852
o+mz/y4cDrOtRRKXt/Oxc4jvscsipnADq/NdW5ISeBaxwopvFRPRI9xEKDj9sgJk6QGxCM8isNmb
G4bfxT8BLvGO9Uvch7taRHI6Icrq9QtRIhnmriYrIethZRzRSVky5PAQXM8PU1bYoJdMgkAZXqms
5JSrZEbYddz+WjzQF6lrZf7GpW6otBpHFgxvLKczOqBNviq2tW1gBhMpKhPWcrRhlzkAO/Cge+2b
p2oQA+cFz2x9KK26tk91NIcVU47IbKe/MGy8fJ9Y88RIpuRyXEtf8EY1YatRGWat3RAT0lLLCnsu
05e4Kcr2hVdVpatBCxLb/MTshisn9pQeEVKEnNWjM87ntuUdN0evita69bC9YlPpnsvGhuyT+dko
CeTxAZKNvpsQQMgGiFzcLlY8ewK4q1Mdh3Eg/LVgHxWfWY52LYZBBb0c1SLiHDdzkuFoOVSKd6Nj
e/HFKGvWNAMjy37T9Gz1t3ZoGL+m7c7L3db79oMZhhna+qpHywNPzf2PtPPsjSO78v5XMeb1lrdy
WKwNPN3Vgc1ObCZJbwoURVXOuT798yvNrE1WE90rrAEPPKbEWzefe84/uDz2MgmDojYho1mJcWG8
DL4cwvpIjLa5IwkbWatYNQyQrIZRcTYVoQmqLRWsNrpBwa1WFxqbRZ2HWsax2HZKqrEMU4QTc7mQ
0b3vw5DAzarkV08vmh+NlVZ8jqfgCSD1jYWmS9JKezoTHFRZ9XLsoDjkbaFqqZv0Blg7LNgKIQCf
0YYk00O0h8gXDgLpObVCg7gHuI9dkGfh3iuD2poZ7QBFNhINwIA9KdJ+ZumpBnyjUnIoZmnWmmOC
VA/2qhF32jxDFBorz0qvvoelqlLqQyBq9OYw44hkkBRYKzOvwaQJ1Malk+zLHTgFPbTU0+APVFkl
CejUIUSE5SBnTvAVvgjiKkoVuCjT53EPokPGRkYDO/4t14v+znBMSFdSGbobwzHIdrscKEDWwOaT
51XyFFcl18B1PU+R43bg1n5PSzmM5p2cJvyzb/ofQOMJMEqg9+EygJj3VZQd7cWSOoj7FJbx2w3z
1oda4nJQIUsg198RJTMR0og9AKU9iaQvPWXVE+qI+asfZZjsaFniwakr/BSYGaElAvtqUKOrA+IT
w15V93DaBCzrrxVJRZdTsAwZrUmUFO4LUR+wrqtg1aGKhOLcGLOzCgRNUSOykyaCjELRCr3dc8rw
i8s2RipHCStAAqWVkmjkHO8XXS1hT1JBZk8g+hj4CbuFKHMhCSYMRhpP3EUiSegY+LKlITQPmUJc
wO9EY7X3fOoyZRtgSK+jCAHT0RCThjxeUT10ApCpRRwb6FLD8tGEJae5bm4D4tt2HmhuYt14rlb9
QLC/SbD9hmsG7bDXeBqxrgRuahU8quCBWkCoKtlksWkgEo24Lrpxbah7J4IXFS2bqFHQB05lLJdd
VUOoBcSTgVVl6KFDCDOR2EYTyZEu+yYS80f0lZJqWfEMC7+wIJPyAMco8W1LFUTQv14XF2tTaIXi
RU9bPFTNvmy9b0VdQ5yVEBL3f0Qugn/LtJbA7aB31ssJfhnIdYVHC+E01vwAblc1CVcamCxSqOfm
Gs3VPnqyAGGF3FuZ3mwrSlftTeeIafDK9RmxSIYemRqgb41HwZSIQHC2ja+DJODBY6QNYWGBdBpZ
HXB/DVmyUZpb6odjp2LAi0/h0HdI4ZZBumx0Tc7uzMIwFGwGrA58u5XXgNND0HPdPEX8iNpMEXsi
MbaBpDQL3SvXDoI9/o9MKhMChNwXMA/wMty+LNUHPx/GJtD/Khl4lgaNEJ3aJhMAlvWpBHBNNjvt
gMOE0a2QP4tPYaPLxklVKhCyaF67LwSEQ7FoKG2o66hRdffRRS4UY5tKFDOKO16ecC50nRM4KIup
aeuvGtB1SEPWhY5kgxW1Oy1tan+hZl4a74G2khn1YUneFFEnZWxzg6y5VmuI6jZ5HIa3eVsY1coH
ldKuxS4JPVC/bgwvzR0PrqFOEzTNBmN0S4i6MLXmUaG0ziLjkvOeDYCBFjw+NaZAGwpWVj8CRimJ
210IHtRhuqKvgJSqBsrHCMqgl6sqVDj/w/F9GJcZhz70LZsTlPLua27cq+UoIVnPGwguLjKMagYh
K4RfVYwxvgY6w4sAK1QV6fwiN2ZMDxI5HZLQZG6G8ClnH9eAuCIP0ByQB0vt5n/87T//+d+v3X+5
b+kxjXo3Tf6W1PERrk5V/uMP9Y+/ZX/+vzc//vGHbpiabJqyoeiyqoiSZow/f305+YnLH5b+AymM
Oso8iNERupjItGiS59tx6FTK7HJDkvhZS6phGWNzkmFYH1vixSnovUr9ODBTC4E/x23xHfSAetC1
BJI8MJifHrGDRL46DFTQG0har0ivMfKXv8U8+xRNV+Hna7IKwpK79eOnFFYDE5/qK/nAkrwFQYtj
9zEhauAZMZTmvl7GpZIeCjzmV5eb1s+aZrz/PQrmOErvxltTO2DLmocHiAQOGuc5PSznkaRJFZe1
Kr0lcQF99HfbVDTRVGVDNEzd0q1xON612XSuIQoEftTam+KNpAKCDSUhbdI4IrnS3H243J521seP
7U1m2iLdzsuXuoOUI1SGTcCD0OGv0AaGtvy/tGSI0seeJU7XRfCv4CCKrXKohlh6rnmmzzxD7650
6nziFEPSdElnm5DSmzY1VG2kpAZU5TYcRDw7rZqgz0A3FlZV5HMFmJk2mPZv9w/aEKemppkKTLTJ
SGYqcEsvA1JWGzp+vW3uQVKUoOUGYBd0ff/7rRmyIlqsEkVX5Mlo+sQOFiqwGDyGcXibuDDke6PJ
blySX1c69slpoHATKSrpdRa3Ko9r6N2aFGrZjKuKtqAUSW+mYabAeDgPs0YTFxpw61XpdqHdgQEe
3/NychOCGVtc7vBnc/r+I8afv/sIrD5licABxCB4RQpMOnlIKe2GBn3WlBSHDxPmcoufbA1TNBXT
0CgqqQg1fmyxAd0GepGtKMek7dMmyG4tgPHPIv/3t8tNfTbEpoxAK5tRYeerk1MuRJ/Jd8tR8wJ9
l1VEbvtONnOE2wIIGE1UZivDb4R1VpUaZrNygi50MPzW9WIquqjIBnewKOm6zLaZLCkYEaUg6tAc
ajEstEXeZ9lrSbDQXTniDMbt4zU2xleWIoumZsmKOVlOgeT1LkhmLpc8JBVSSRHOcqXYUelJw7TA
HJzEF4+VuEyD7eVx/qxpTRZlVdVlGA/WZI+qOcGGKlM2SJVE3gxK90Uu0hPe1BAqSQIbsuRcuUOk
cdSmvWVMTV2kMmlY4mTdFoSRXqTgXKihuz9TnOpnqkSQZjJUBwjoXgtYRT8dEXnixJXEdVCid5by
oL8yuZ/2XFVlS1fZx9zqHxezriKLnsQ9ylCSo34TQ9dZF9ys1BLN/qscdPJdaMGwuDLVn2xak7hF
tiyVUdflyXg3fa6RBODuVIXS/BqVHYT5SjUUskiIc+I2IyiWs/z9OQYnoeuaJDHevybk3UHhhYme
BQqLqSyk+jVoC+mBx6yyQhMZRJ6a/rCo0jxfblM9n2SLSTaIFzRl7O3H0RXKWADkiENvG9egE8PQ
qtOVZyhQ0C83dH4mfYyGJtPoC37hmbnA6y6X/WXEiML+IB0VGEK2vtyUdL5kNMMQdUOWiTtVfTqQ
g1bEbeIOGUJovbvx63y46YwEgZyuQIZU06yFFpXlCsO7Ap0bFTkm0QlPkibieDJYLiYdOlQiR6M+
NjQZ9OoeyqOOsMqVCZfGw/HjFvv4oZPDU0l1mSK8iJYCcraWKd95La8xqdRvjVF0scP3MRy+D3nu
LLQUsDJp2JyS/+Xh+nS0NNWUCTtkydAnH4FAkM7yBq+bEHpArOk68WtLGelRNDuYFSQzESSKC88T
r+yx84Y5rSWNu9eQWPfmZEnUgCN9ng057ucVuLS8E5kS0Mq9W61EsOmlHXQVBbPL3f1kIY6HmUit
RhJ5GE9WvKy0dcHLfswURyCsuyq4kxwzAMbiBFfm95MOSgZBsa4YCjABbTKyRMMWLKLx1VhKuD5k
g3qMO+TVMXbobnOjlKipe6BWLnfwk4Nbp1lOTJwnTFmSJj3UWyEVvRoQZ6ZnBiQtwGjKTIgd8ahi
XHDSCqn6nmZSECDVAJcZqHQSojgAOxIZTyuwrgz42Ny/F/mv21lRKEaKEvMsW9Lk1rR0r9AoPCOM
IgUVNjCi9GCRU76y6T8bazwIAGqY7FN5GocUQMILPxdzWJtha4tOHi2qXOxsgecyl8SDW+v5lY0z
3gH/7tj4qtWl901O1i9J/ySoNPhcpfQATSO/5QPgdvIfyCEJyH4TxKjsAXblksmuzfL42y+1Ppnl
PKvrwRnJXTiYP2l5F2zLTC5PxW2d9S2GMbZCLDs3QrlYAEyQgFNxNYdeHyN38ZuPsbM5licPzlRF
CSN18x5EU6hrq94MMFvVZWS/MG5ssurKZI9vyUnfEVTgaLY0rnnWFD9/d1OateUJ/qgUWg2OeGuO
IDWn2JsCmFFdEutDV2JmEytGdGXQx6X6sV1TETWFpQxtjozn+F3v2pWNnmJY0pATKxoE2+oQMl5Q
JxoQKzbyleX1a2NMW2MhmyalF4W32aQ1CiJZSzxApZiQT0FowR46oDIZrOE56jTg+ijE3layYBwt
wWi3KnVUKncakCfBRASGbNxdPVKAKhOf98uHjH4+EhpIFhhvbAE8ZidHG0YCyGsVPs4ZRYGeo6JE
/a6HJ7uV6woJYb9BFfByix+PkXG3mYYF+1cnmQSOYBoBZ7JXoEhMAcENKnFLucBYN5YpXRn085XF
cHMnka9h5A1lMuaIU2gZruM5eqEwuMi9WwbaKR7Yrvq1yg0EKJvE8dw5zmRq9g2SDlzoy/08W2Nc
TapkKRLhmEIIMxnZunGAC2ICAkg1l/Rbqw8R4Q5cE0ljeK+ufnu5ubMO05wm8aJRGV9F0iaBrlC3
Bp5lmNmFYMcOMrgMegsgrM178TZuZOsn6l7uVjDq4Pvlls+W0MeW9cmZoasp+BykGWyvq3ASDKQG
HnIFCiBH3Dvq/XVcwae4Mrpn1wSNWqgKER9ybPBw/biDPb0dhLzF0lwNW3lFNbC8r030agynwhtW
yygdao3RXllVn8wpyFPyDyopDxHG88dWazVToqph7RblaDNj9G29gUeXoVEG5ObysJ7tE12URTaJ
KRqUDc3pYzhxOyTeqipGyrVEWDVX4z2kMjBVl5v5pEskoFk2xNccTdPYxvJKli6CGhhCGDEKqSMr
S4uqjZEn/ZUl+klTnNowsy2L4ZO1cU7fnboOqgeIudRo3PsxTp1S4QAc9WRYrM7w43KvPlmTH5qa
7IZa9EuxMqyCJ5gygMpWRXJxQY/ZzwygFuF3N3je7ybEWBHvujedMCAQcMCVHv1j31D2tSCoNm9e
XOndrrpyap9nayD2a8T4HHAyme1pQkwSJbk0yf6i8qgryGUOArrN1Aoh5SuLtAGyCEsVPRzExdca
Qe1T3Inh6vIYny9QvkG3JAtGvahb6jjd76bTqF2wEQUs+4L6iLuoIx3b8yhpoivtnM+lohuaBK50
zByo2uR8ySq9QVWNky2CS4L1tBiYSA+lcTwKgYEEISElNCncp8vdm0SFBNwKz/dfaX+Rq2SaObCK
MijrGtqIX3vlrRJ78Gs9N4N2myJYU2NXaXkIYjSoed6h/igfLzf/Wa9ZlrqikfczxWl6tZVcN6SK
6iG2q8j5ThWD1PuK8dPg7qPaj4MVeR1DvrKE9ckW/dVpXdPGUodkieKvF/m7OTVBh7iFBaJA0tsS
7LMgLDPBQag6IQnXeNi1g4UaFc5DO8/AO8NWIDbtLOUmUptw6RlZsHQoiwEmVZ9MyoRHqmfAkFqE
VnlRBJsaJQE3SY1FD4YOqZMusvUalyXBMA5Ahm5hqDzmlXovZEDqsPlCjwO3SgBKP5skAGZlQGtO
QgGAU9iMJkVPsa9j7wpyUQoTCbAgwn6D7zabbCwewSeg0NuF34M6uw/S9jv5GtSjSxXpIIxYFaQi
o055bDoP6rmOHmd19JX4rYysZZiEcGBzeS5r6Mj6gXhXe8UxLLVnCrNcAEp5ujzhn20nbjJiI1Xi
kalOjqzB1cAMo2xix40GaZCye3sjwUYNrxz45+Eoz1gRHrnIycFMi/LHfevE5tD7KfyANi4CWAK6
lu1Q2oK6pIbpttUU4UUHz/4FsFG3g6wtntS+zA61DmUvDOAagP9UQY7F1g54U3JlGCYX+68VaPAm
kAmVZcjuk2GIMY5IBYMEaZebWXBbiJETrwoXJ5M59lAJll0dEm5DgsXy5fH/7Ewdk03qODB8gTg5
zwLS26WR6bBvIV7iZKe0pzBpHtVg8Khk6+bRzXoXjy9gkHcmTkwDeX/eROvLn/HJMjCoqYzFDuJX
EgAfZ4c3vYHQOGKZXVE4MOIVjODgwmZ1vrvc0GSgKe5xrFAqsbj5Ocel8QB6t9XT3mtTcKnUb9sG
28NRF8OLA+CbTa/vOk97lQdMki63OTleztqcTK6R+REI9SAFi1B6d3GKnT2wIH1deKrwfLmpT8bx
ffemN6QQS8TmZePbOYW+J6g59RLsQXolnf9phyxJUUSuJsUyJmsmyjIhRwqDQUSsFwspwWGuHFRc
QRteWZ/nAT5FCyrhlINJ8vGu+Dhfgqa5vSxDdPHANM2oiqMF2FfArgenDe9iFO9u6jwkj9BWnmZc
aXzSz1+7kpq/TGWI56I5Dd3cFFMXoJjYXTZZvkyBpmyU0PIXsnm1CPQrrfXuufxXW+ggKabCs1me
LMwW4QVZ8jogcZhb6p5DTVhHElrSOhZLeWt06BFIko0yoww3yLKRQ0Ut2+wwqfSaW8m8djB/2ndO
BnIUqiUTCnwc+MLtsgCgvzJ3xN4XHvzOQEi6AGSZfW9d1erfLi/cyb781X2qNZKi8gAg1zhpTlUi
zdAb6DxOrRFC9rCuOY/LQUNsN7NIYlv6KGotGo5+ZZInIQct81SWmWZLN6kWTY8eayDGyIGBzUrd
7OZgLp2FNdQefnmEIU2teldOoMkW/bM9Kn6YPBCwStOe1pbjBzpoJLiOiIvMmyT247kKxLW2Lw/p
ecd4g+sqxfgxi3u2omKepWCSGNJM9Ed3yErcZYoYrPLISG6xFWxuLrd33jESpYrMXW4Rt55X/1sR
KLIG0EAsyuZGTeMakqce3F9u5bxXqqhp6ojR0HTSDJObYpChTSbQenEaLfqVonay7Tu4cQpOXR8w
NLEWl9s73we8NcaYkOrsWE+cLMyeFJIDXQaghpPgSpB3fr7ANKzDQzt0vSudkybH3a/FQRjEytAl
c8zlfNx1MLeAYClEorASq1svwFtIwcZ6GY0mkpYfdiv0d1D7G/ovhgf70yqsakXWu5+JGpzXAeaV
3Sl4NmPrpW9atf/pey5mHlam/94d8OeXqkj7yIAoNG06D706SFrYIHEkSn2yMDJRo/SRAloGI7/6
/SmgpX81NQ7auzs7U0zw6aZFDbWpsGPrs8pGfby782oozJebmta0/tydGgVjktrjGpssr8rVS+Qv
KJJDd+vxt0/ZWjsyUHhoDDXIylkh5FmDq5hRFqswG+C0NzqsJGRZfL9GUjFHjUTFSOf75Q/7bBmS
sf/Xd03GQODI5CJGdBnIs/bFxfIeRaKinvtJ612JRc/38Zg+tHQqamPEfPYErAPwthX4CwagL20v
ClA2kfuqLq8cGNNSD2cSPWKUCfq45fnHx4nFY5AgQuUtnUtlCyERD1i/SFA0GQi1cTQfdSgQXndK
CfG9YVQ11RsNMUMKAlfm/bM+Q5aSdFAnpGen+y50G0eLU9gtRmJhPdBrViIszUHlofbb88iO4cFD
oC8a6jSkyKreNHsdeZa0b50br6UGNvPMIHtqSg1Fs8uNSWNk+TGoGDcNr1qCGDKk03AwsKKcW0Ck
tWbwwzlwdfLuWDtVCxVo8sJT5HjftalhG17grcO6y0bd//xhaJJqlaWMtQgzB8WDAV5r4CrRKbTi
Gh0LIBSYm5rKMUqzuL/y2b8G4eyzWe1jqG5JkjIJmCUWJzY4KJh5PVwNamL9l7JSv5QdqneZHFhz
lyrhcxkDkRSy+DQexIg4dhTGfTTgwNQjMAiI13YUs9sUfgMStbaaBZFFt6jN1FymGqKNrhaRq62d
apmT9bON3PgGWxQSHBwglOZ1EQ2C9ovU+B4ixO5G7SRtRMLqVJpRZ4/EDNO4SMJ80JPmmujdhkKN
g5HyllkOvtbmri6sn7kZinYNvPY2k2PzFve7LzxzRkWVHMMLBLJcsdfmnSjHu6SqkKpRw43Vo0Iu
i4U7FwdNmuclqPfL6+I82GJZ/Ht81UluSY7QoRvyFo2gADMtEvrJfQBvys5j2TrAvodBJojyFVjX
+W4HgqCS0iGBbcjni9EtudUrMI8EWh5xDwQc5FFRiVuPUcUN+q/+Gr9r2OSSUoGq9hj3QZY9b15T
hv7tbci3yDLxpslzU1QmJ08pZfhNjdzIJselBMYOvAc0MpZhiX3s5cH+5EqhpGtxzvGuHDfjePa8
u77Gwm4pRGRiOdD6foZ3znc0VPG2Kyjjx7ytoYUQzsBamulO3z3gAwCiGYPTuSsN+cPlrzmfeuIm
zgOLSgJYSXEy9arem0Pj4icdAAcNbCDZtd15jXfjUHhQ9vhVDNJT3lra4+V2x05+3NK0awLPVCyC
UnGaflH6BldBH/2huGmR0Un81pasxrySyTsPn7hNOFxlRhtQnzSZVogqMI0lYDqK62Y3hdUFa6Pq
UAqNkuIF1jwMoSJoMBBQ8B/5/Q6SngazrQHMMM3JmQW4z0LCmaaTChk6AMPRGrKVc7jcCiDwTwaS
C1Omygea76ycgPcnVI+CdkoN3QnE7Fe9UCJuPSedwb+bBjni5yT7EisYWFY/HASgu8azBbea5QZS
WniQEjoMPXzuAwDAmVDIiOfYjYmmUwuTx4fi91CgMTUMFWZT89z9BveFk0Kc1y5eHNGpHo5mKi6L
Dp+PJFzAoiOxGUExyG4UFIYRY8IzBSHhnByytEQlRvTXEPXmsb6vpA5dPh+nKG1rlqN61FbAo8J6
aVDYSjzqdjrGq6iKjD5CqJsivGuOTFGErgvcfzIdweMOJwjHjLZtHeSb2Ou+CoTLrvANc4jIL+aS
E3DGf3MB/cFwxl0bLl+tPeMG1lZLw1sTohI1SmjSSPk2hJ8tHcwaHTRHtQcqJHogz1Oko8h2qf2D
Y2Kq8+ihxsI13WtPsOyQW3tUG6QwMDuMoZo9RPhzU1LN5FNdw7cyNm3YUH9UZvlwwIYMntzMkPYh
zlUpDO7uEQMgSPho6EEhwkDSoPLuocFhOq8D/vGK/hMD1kHZY0g44HPucUaEyAdxNwzZq0ZeNKxe
whrs5MLCWCNGNq/RkP4W83maPFdWvlEtdNjC8ADmciahRzmEuwZn1DpeJvAd4VmoxgK0K3y9TYhb
u/W11MwZU4vMG7rCmLILNXGXvJYVZ1MLKzVahrU0N4Ntbsx1lKKcveeU+y5atSjphMVu9NoNOMmh
O6XuI0rbGApKuMaK921+i4iNaH1PUckMVwjyoulVbzxsfqrmFiaOiwEt3gJSeupUpAubo9OsXKta
QNDGHOeo4m+Reqirwv8fsK9+kgukUcN7v33BKQ/zJFSMJLQG2zd3eEyrrQwvBQ4IT4Rqo4cnXM20
6E4Ol01ioDcKggfR4jL/1nH7FMH3AmxoXuG+5PsLDeIXiCM87aA5DWDmDAvC+oBzxcjp2WfqjRGF
c09DzprQLYl0tBSRU6u+afUeD5cYaSwf+nzXfx2st7ThNr2PILiEYXIDNExyDmb0TUMpP0vwiUXY
QtOExyRJkbGDz4JaghZ2GzSL1xlazJU+cwLcx+pgmembxrrzkI/BXgj6N1T+XoUOhsFtVK9RyUZc
RVsUtWhHIB4r/Rhi4tnE5o7cDT8ixEjUZdAwS/rCcg5yasMgE1HXkoXvstMdkRRZSMWaCkIIEVpH
IvPyafXZoY/0p2JpCk9n4Gofbz6hcOQgckG3prLfb10hRESdkvmVAuuvU316t5A4Q6MY3oFOEvlj
M50WuCVpY57onbZVvQj+lzJX1XKXqgpO4UYVLnSo/T9MR3O3Xlni/oJD9gA9eNaEeXPlKXH+UuOy
H4vYfIzCG17++DUllOtGTKn8+A6+6TWefOsshkkXO+W1x8R5LoSMPWAAyZRgJ3HzfWxKhKVuOLjS
ztQa9xyvVtv7IVD0Y9dlyOyQJf3t+YTeMdY9gRAxr9P2TN8puyGt0B8kTT9G5521RUTbupaSO7/j
YGyqJjMp8ewnaPrYr5GIpRUDCNgilraDh14B+h7ZYHc+qmgY+CXbNOIW+N3FalhkAUGQKhqFjGke
UCOb0TYQiEmqeslacgpI0IXr3lxuZVzyH9fqCN/gOQYWgIzG9MkbDJkOZc4FRaHFj8hS7LCGeq6B
a9sFQuyaYHwlLjfsTFWvRA7noZFBOgObUZP4T9WnSBlkAKy6rNAWGCB/PnqRJ+8aTSopa6EtiCt7
u/Q0z1ti2nsNEvR5y/A5gI9Qz57OJr4FSqC7tKxoUPqLGFGX3MGqDgK8sg48jGEhDhtrp7TqK1P6
yf7gsUGgy6MDeNA0k5HJQ6jrPoZ8Y7ryW6W49RrQFz6U0qAECbJko6Ty5fn9JNo3JeaVWFfBCvWM
ZYGgmxCkRgWSM6RQrfgIhltS7m3QhMdTDYrmotUi/5sSN/2c32CCxVKrudIZpZ22VbK4/Dnny80E
7T1WuyjVqBRSPu6knswUHh4ij+JCd1e5tIqFJ2hL1EsKBGP2bmUBejRV4Qqv5mwDj4kdWeWdhyUw
yfxJsw0Eoc41kXqqsNcDddZ26JDYQzkov+KupEJk1y+hCIBwbaAiXzmCPzb/C8/5nlEzBTqSIsBi
W4pHYWqyFYgs6QhvIQ8gkEnC95IFEPpXn5QfF9tZo9rkFsIRqPNYzKMuiBa8uIqvEE4l4lDbOY/Y
XeBEbfrn7P7nB2Zq+Yup+ppmfeHjcjb5138esrfkvire3qrdS/bf41/91x/9+Bf/ufNfi7RMf1bT
P/XhL/H7/2rffqlePvzLIuER3t/Vb0V/eivrqPofDu34J/+3P/zb26/f8tBnb//44zWtE+SRTm8u
ZP4//vrRSLodt9W/KLrjr//rZ/uXmL/2/zipipfIf5n+lbeXsuIv68bfQTaLivSLEyCOtJD27ddP
JPnvFphyNgMwF1Km/CSB2uT94w/B+juFIJAQ7BboYOAn+QQsD379TFX+blB24N4jFcHv5Qz7n74f
/zzd/5yWz/nE8rgU3l0CpP94II4FRZLHKhkBWnqfEei7TsasLPGfG7tfoEtwhzb2bTnnlTb358hL
tF9ze5ij/7cqdq5dVPYS+frg2kn1cZcApBq/gqCBQAVCAejJj1+hW14oqEXsP1dbZ5P9UBfuprqF
3ad8K7dQGNbRzv3uH+Tbcv1urv4ajvd06mm8dtbwpPuq5+LKrAf+s//kfRXfnCNeX8Kbu0UZJxxs
FY0xEZTGte6O3Tkb9HfdnexPFAdJzAl0N9wjexfvaNRZKitzae7zdXSt5i9PYt+zTo4/f5f1wcOz
RmWEOe6W3bazQzvaOfNy4WwaO7KFffzm2MF38QYLm7kzi9b1vW878+brlaGenP9nXzGJpFyvzhEE
oNPJVlxlSx43K/0HFoQvwt7dOEsU1Xaor5l7HMyy2bXwf9wxF4d8PDLfjUEghz6sZs9/Dm6+YDSK
buPKenXXyK4t05WxMLRZtvCeSJAetJ/VXH7+mVy5CJTPvmAEKoxoaOBd00xy1GeInwmt/6zd5yw2
1AK+i3v9Dn2HU/zNu5dJbd9Y+5O1UPbJWttJd/VStasN2vrHdFmEq+zNOAoP5rVb+Vc1f7oY4WDq
1ACsEeY3xkzvRiaVfJfFyHchx7hQXvHWFV7zvTdHeGWB1Hm8C5bGrTovbqxDWyydbxIWv2G51KFt
3njzdOMuAtBqtziOLEM8AMk1zAY7XIMWonQIaXbTruJ1eUqW0u1QzuOddUL/fOnNsUBaaAf3hCQ9
LaFWPQ/nzYYuz6y9t4zsdpXYKFXea7fD1vhS3NR3kl2/JMfqOGDEPK9fxJ8YJc/EuWK7t50d+LPM
xiDwVTsEc/2ErIedz/NVxG/H6sku9+2iXGh2sKpsxAsOiI0s/BMC/fVeWaLU+7PgVz6NLeGuu6h3
/gIj7TnftDPmxsI56rZjj4o0bziIz9HIvEn30UNlk0JuF/WisDHEQkqW/0GgdUSAfmnZ9bywm2U/
hw9e7rEWf653BDv63PoSnzBSusOT5taZeyt3KZ+KTbMLD8EdamiIq9kyIJaZMxdulZly8E/xQjkI
t/U8f9Y2wJyzjbgu3qJH4VioM+0m45V5wLnsqSSYuDVv0lO9j44M1KG7Qej2IDpYLMy0I8LIbTl3
4hnWnXOVdMYMpeRFsGC3o3e6kL/792g0P0s38bP6LG6tO2FjfI3ucPw7BgvhR3tn3bfz5FU5qBs/
sdMX70HfkNpwZ/IuhVZpzbJt/BKf0IN/avl07DJMjc/XpJm4N08k/HbNq7d1vrVgYWflrn+RZvGj
fFT2+Ils8ILI1mB39v5G2HebcMcK+kq0vIzX9QuKR3OoGbY8C23Xrte47+4Txk3YqjvDLhcYpuVP
rKd9tkzu88f0sXvWj5ysgjvzF/W+Gzf7ffiS3qIeEeza78E39RTOrPt6UT71O456fV7uexId7Eto
XP4JqS2wCg+mgf8H+3O4gTJoLNBpe7REFqv8tX6VbwLODnGB1s5iGFdbu6DXdsV/8RpBs3iZOqgm
z7FfOYRP3TLcS/xpyUaCeJWuhAVGGqiBhiguzynaQKVHSPdVEDfywWRiDsOmWpQNqRc7PCXHbJkd
MrTiZ+FjmS4TrBH44+pXX59DRfsq7py7pJ5b9+VTd2NuG9TibfdG20cHXIiPiA9EWGO4DxW611/k
LfKwC2VXMG0H6w43g3Re29GePKHtzEBkzr+aM3lW2/oP6xSqs3qB/vfMWQ12cTMsWVbsXVTj5skt
wUGz0O1w6xxqO8v5LaMz1UL6GeCBYCun6FbfZgt9q9sWZxo+HjPn3vpGO9JMSzbuV2OnPwyU7o7O
MX8Llt7BPBqn+NHdYAkkPQeHfOWGsyScd8/R1sO8YRbFDNNcXairZlzxXGa2zg7FQqlBg3oFLy7c
IBo3Vw7pTzwR8eq8Me9Yrd+wsSadDLv6a3tyvyW3Mk7yMQYoM2Vl3KEh7Nw798E+2aPKctSeXoq5
d4um78HclqTDFt6zdpJO/gPqMd48+Gne+0eLrPDW4B8oWdy5W9RkT/m8e+DsuItu2ifle3oX3gW2
cBJRqmeKzAf3EYCsFc/UI+42a39lblVGr1mgbi/a/rFaRLfYlD9wwvh36Zv/KO31VxQvUSCfpQdv
HT/UCDI+DE/VvtgU8+iufxA23lrcFuEsOMU38sHdikf9Jn1MDu0p3XFqfhcXyUP2UO7RK7mPV8ZJ
O6HvqvFJ8r12h1Z1sBftbpfcibf+ff3dRQfnANrxh8qqGL1D+sWriW39ttvoX/J7cKg2J0d4/1I8
sUJt56ty6lAZm7UkWWf6IXwQt/otGCJvk98zu+1Mv00Pvl0+S0cMe05A4Y2jekqxOZzp91E0c+fe
ovnqzKlzsVa9iIGs0amfyUtpgYV6durt4NR+wbFxMyzypfKGvvp9vlWX8ozfui7XKRtx6W3CpfGm
qShB3qIxf5/dVY+gnb03954nj4XFBIsfH81FsrNs5+SC22CHFvvkKXrqdpRVmxM2bYzwI8ZUB2Gp
HcOlc1ujMrWJD8qx3ah36YuzSo7hunpwT654w/HAuTGX9+laOsbmTDoiGm6eqp26xf77W/aYPAYc
zM5zyt+n8XWxE/4/YWfWpLaybOFfRIQmkPRamifGZnwhGLoRIBAIISF+/f3k83C32w53nGHb59iN
KFVlZa61MldAZhM8goNVkkanfm+Hv/VG5nc0YljMun45HJuXjVngnQTsFGmREhlbhO+aX1Edf9aw
DDqBqxMXLh61pZtH5h6Cl3oMkSM4c8kMQZEdhJwUHt+JqbDYG2jiWuMVge2E3ZqrWNkPCc13eOFX
QmcqqAJgmqTuH+2oR6SQRn15HOfrT4lB3G+LiYWMblCxi9vdeMOM3OUur39Inn/VAn/mK///sd8y
Oen8qOobbhxzdWF4l7G65nZtCOSni5V94LcRHcVxdZneStGLIY16i8uQpSnC06hKOt7lo/Ol+AD3
bm/87wRX7/0tz4ZZbAfOoN+gZf73TOrWyy4SXULH+SIY4GwiFpNkO3OPfSTejq9YhIgoF9sg2eoi
Yp6UYICe5SjCmQyxORbDMZmHNVAsyer6FxFdg9VD5N7F+xAYHrhj52z5cccaMBaSnxfMhU6VVonB
RVimPbmIwTrIbMmKqNLIeVSRHPiIh0iiRHOi3FuNzmLwFswlFq4uekRRSYzwBYhfbjKouL1IDWxL
E/5QtXaf7nA53nFNELK67ts9CnvLYwkIKRExKT8c8ENXB358bdXizHdNZgmf+jG78+tdYTfWgM/v
BSQbufjIhBst1iRrC3cdMG4z2l7EQnZ7fIGBZOHAZL3F52BFsilGuT3zw0bsk9Wbr2BHR9sJXLGJ
a6GT69juPpyRc4mEr/O1afzQ3x9c4hob/Cb86c027dmC/6zg20RuDZke5h5sf8ZgZWsgEFmM2hx0
K+ApBRJ3wZB5qyOCrhglE7uyk6AUH97FWpn+KrL2L1vlf1q9+D4SOWdpr8oI8sWW/cFKFobNElvu
xfJyS3arqBRj3blYxO7gyKvU7OBlufz8UjgVK4uLi3CGTtdxPENYr3B5EhMn7PfE2Qt27kss/ena
mqiWd7eDhxgyUtyqHG/en0S16IthTPupiP2Q1g7r5lhhHDrj2BChaS/uIvKfYlI4QdeJ+UNWN+C2
dQ7W18awU2uMNxOr4zEdQTxsMdmRbvuGmF6t5Cn6V+H4XYGFCK/hafUnivCd6f7tdllONdyltsf0
5lgNCc0b0Z9isDV+iRXpvdtj3ZxPj8lwYnLgtZ3EDI8tC5NYKxVr4X3qlhPevHfihLLFczmfueWy
RTssRyfpx/1QWGvrZiW8IefL8S3vcwiP6Dr7RBXh0zHFtI9PrXiNuQE8GlEsw707yTMcNVZSkfdV
NqSuZZ+Fn5xFRKdIOEsMC3stkbBlK5vkuyEln84SfrXw8ZXkfzS80u1TKehilkSjmwhTxz4J58Zz
pyJ6OoPZ2SYd/lLFZDFKjsJJLXYmRaHjT2eWM2RzZlbfW06Zviu+In9RC5aX66q/iRkfJ8LlwVo2
7otXKycwvALvcafjYTlEaCe8s1q8C24ikXk+i41rnDjY4dVqf96T/+7a7GjhTJ0pT1c6YWZNRott
LWYKRbvJMWhrp4cogkEEEW71PJJje0TKN7lx39z6J0JA+BNSov0NKPpvcPuGWWg4EB+Z3YlrCGd+
oSSLt71NMjtnFW82p3WcWrZs84jiLbYf7JlLsIuf7j2YGyJeU2pU7TXO/v7hPvg1ZuKP+6AHO0MF
2xIK3wDepijkzgvF43x26Gthujw6dy+1e8FrXImPPKTNOaSjkizFiApiKEdV6JEsyvCRpO4heY2u
23m4kybYcrhQrBbFC8O75+ldmDTUimeUz/UPPaglcRzU0Y+8wO9Y7f+gL+TeqIvaEWCA/79fGikS
zqNe8PjM1WvfZSPI+POxtoHbOoqTbdifLzxXp8byGJJWJ72lse847y3WGVoiyW4RyX1lgtUBeVEz
J0vDUQWju/a5HWMq9dVA0sX682R1lpgPALA09ll2fBoXP57705jmQVFHjdgwLfYw3NQEgn9fi9+F
f/9LE/7zBb9he1LTvK+avE7nGCDHTShzKc2q4OkZQZnb1Don2TsGclj001Abd2LG/v77AdQWWPpz
g/z/Cn+7lq/pnXG0aSedty+W0t1+JmxSAsSdgWlUZPW4IwFg4O5K8L837pskDA8tt/x8kTulK/zc
rZN4TY82XTpU9f9+vL+nUeAuEGJQYnCNv28A5tvrDaq7dH6YVeSCksCOhnxWFJt0ddmerPwHzPPX
D/xjPRg11rKL7biYb0BcmddVr7zL6fxm67vUe/hpcMZTIcjit8vRUSzGqLvYHmHg5me/8DEIOVbG
llxlZ+ALGT5dnbz86ih2455mjdtb3MYMdLaxzKt9g9QCFNNDM3fHJCr4Ybn+el7+8/Tf0j+tA6dx
0N7pvOfhHQD+oroF9fHFObmFo3vlrNzcTEuxzR9E5sof2Z1BXxpSZMQDbTe49u2Di45SY918k6dY
ThxnKEJlNwfVwjdSE2vcEz2KPdOmFC1r20weseHnZ+vg4mFy2Z4Bk44/IHe/Jij89h55ILXVR7eD
2jTaN37fOG8ZC17mKUhTZulezv5lU8b5WMW2jLwPg0i7M8+tY5Lv8BDsiGbwWNycI7OdLeQbWqTd
7XbGf9Dx3qhInWa7Lqxb7uL12nnYz6c70x4/BOpf2oc/nredyNUjPVaQjP3+vFV+WZ8q9S1Nq12m
iMPsCP139N+E6svnOzSBJXDfHa/9UqIwP3udEFN20zPsR5x5pzF15vRsCHP5Wsp7+Yde3z/B2XYt
WUW68KELEe39/mwnXArysmmkKabpo2a2njGHr+D1ddEz2PcQY+MUgzSHGDHsfTBaiYZExV4vjoRa
slFAEMZnNpyc3Dqr4lB4Sh85zf30Q6z4E8X+9pjfYoVRdeT71WAJ1d1xIzHT+0K2g476MOqMOxQL
TLcfHb0L7722mIuPM/05wGkWR2PJtH84iCpL8sfr/M+StXj/f3BjOHwsbJ4smTE9b5hE3WXOhlhj
rI7sDwjqaaOxMvfa+N8f+ydc/fsSqN/uSz0/aNL9KUnTw6yHpHIACtxxTnukArKfg1fI3iG1D/Gx
8hlaI3s5uYd5RC0m8CQktk67H9r7h539qzP4H0vxnb6CbK2fWreWpvfZ1V2PgPlAp/DV+sAdw8Xs
LAskrwlvcVdI4SVUd2r0mD6WFPq26XajFvNqi5FLLAXVTLMxwGLfqxZIr5Y6J/9ib7CgWt2HVf+n
mvXXoMV/Pfm3GNKpuncECGyoXmavNaya3OrhXAxrfcSs0VWP7jENlVMfY1riBhrdBDTxeRcKdsaC
eojMNaQjsOxYivPYYDJ1NqwiXugXqwRmoQdFQohm5Q2T90MsAxIG03fC8aEIbhGGQq4+X9zuDvYs
F7pewb0191XbeCu+DEfu2gUXUJ0sjDMzmN2zYdObXjgH/HvP0UmJmKySb06enDCOvf64b7Pc6i47
QfdT8s2PF7ogDMOX3e4PJ/CPINb2eTGdEOaVKSSa2vt2Ak90LTBaslGm8ARFkG+xuQyNEAc6PCya
PjalPcgGmI/bfHcj78KlIlF2ZYcCAJNzDLVxaULiiILTP9rp9Gi4P41q/fEJv53Lji7RG9R9K9TC
10WJfAfeQwrxGVIk/2VXcDYuSIR/TJ5uT/dv/nmlW+9M9NNxL35Tu+E5iP8jUcW+UX+/l/8+v73v
2di3BdS/nd+mkNU6e/J42avfXaCSfX+cnYpa90TJGqdWNuRarzBfA4TuZ/ZlqvZ7cQXW8cU1+xRN
YXfRyr3s2lYCfe29JnjP2Gg7X0LaE33Di3WLSi5hhkX0tThXMGi2ZOvWR8fOaJ7FeYf1daIPU++9
vED6UU9NapyL3BkREvuPH77t96Thf9+WvB4pNl1M36XYh/tLq9d5qRAkTzFq5wM43vAUHKGYMowx
R9JXos2Y4t7tP1yA8ZdQbeXr4rvNSaQp5erqGkCycFgeR++Q5JYW1MPL04IZMF/Wc6uImmCh7cDi
80egBFhGPVzgc+bHQ5Vcp9A7ose2m3cO8BK1OHy995efpg/+oSH49iXNb6+0ZyiHBlMQZco62uZE
8nQoNnkgE5tZXh/HugOyUqHTPryQXGtj+Nm0+8N1pKCL+34hISJoZQQwrKZJYfUtv2gOxekCx5nO
IxoZjpvi4J3Vj3eKT4ao3kOsQ7LbqNqZ8qRk2mmYfdzVEUObBNlTgTyZJ5cYZuJjsIAGuzpbDPI/
Rym2m14DMMUsDJywa+seMXf8IrDeJFlPL9azQWQjIK7Lk32rhTxpCPL8W3PRjJPmrFGOj0+Eo8yq
qTXwYBuurRb6w0HPakKVrS5MgOJ0mk2f4hGdsCcX7z0D4NJKHMDT+YM1ptTRiZeJ84CD5Z7Q/BtA
A8Sc21A0Zh+nxW2Ij2wgCcxuoA97FHSZ1QKF1+DgSzyBBMHVWeRw7BRcQrUKq/LwTHPbbiX+Av6S
F0p0KkUDtH6FVBXcVr9h6SMKSE9mIdAyUoKyVTVHhT77jzqsFtSTQD3d9ukTOkRs8jZgptpubNBt
/n3bYBcMwAYMhpb/1YjekN66tX8BtsIW0MJI1evYp+Tum8xvrAXeMu8Oq5qssZkDaWeqotVxs8Ak
1rawQhkx40rtw5zdtpmt9IQRPhySjA/cknT79RSvoTR+XS3GjT151jvVc+oeYwZfvkmR8LQ4WUpQ
5KFMTxOppVUPa9ZxDxPfIjx6z4GuO64jff9qOeJuNiY8K2M97ae19VpqfaxRZMAczI9PUafFBtJQ
Uhxpfk1Oiflx2NI+NLjGhC+82K1XUA4OXmd+iaRxPu/sn9G9612n0hxKp7VUwBHWM6L78LUxvVu0
/tCdI7FLGj5x9AYwlZatwR2IX1uNQrRYuZuChVLdd7Bdt5Th3c5mRLfzwhw+feqtLqT3q/KPpTjc
HDxbisw6fuXXPvab/H/MWlEaB49Bo3Dz2lYzd13Z5sNJ8euGCId/qBC9O9zaHVhyHIfxsX87b8oo
JjXp/PlJ/nA0R9pgc9dFHLTA9Y/+NFz67m9Hh/A/0oth9SB5Cc62yaukCCntrBK4JQUdxvWL7t1m
qN6C4okUgm2reVpq6bsT7VZC8xiPameB4umDEhbtTg1ZkzbRyOvT83cCVj1ZaoB/CTajfn5zClWg
ye186KqgrYCGzegKCp4mhpMtjpLQA4zyikNLGwd6y8zns/ZcWkqCJ47o7um4Q/AEu7egbLPounNU
Qhd21Ozkp8/KIZHpimO/F65DPJkAf29xaYLO0ZfQDQq3CxIwaMIu4DujVn1O2hJWKjp5WC6lljLm
NJ2ShuNsBpywJ3RVxy9HZsCTXndN+AqOYTU/8JcTc56VltmvqL3XSW1pK5NGCEJFGZuDR0hJ7Rzc
W7KGW65slBKA0J1BMW2lBSRpYKetmAcXCpoH1hwFDC2j5wC3SmBwvnsLrsPZdlSLIZbuk9EF4/ew
l9ShMXrn0NxP8nYgcSe1i+gW0QszO1sGiiAUMdEraJzSJrYpI6Vf2OvR20YADeCqDxCst2AxlZt1
ss8JZs3LjpW5Vazxs84Jog/k/sg/rG6Hf9YbjqF9izJmge0edm8nDY/Jccqld6AJQaQ32xhmBJLJ
sw4yc3QcvTrRPbcuDDiCMcO9ONKml4PQuesyH2isbUBx6jvTG4UWnj7YaUpIk3SpjdWDrU6qu308
TaqXqyXXqYEYo4RlPLjHgWmrqlD6B/vqne2OrfVz59g/TCDrrbqt0/udWGfZzoNyeg0zP3VIgOyn
0/vSLIYr2wgU6qQaynaOgiRlyL7AyzUpa5E6mu8zP4mfY8YFREq7MinAMxEgLlE9kDnD9OGK6suW
Iko2l+Hg4OmYA6ynJ6B1I158/YUfe6usuxHwGzDnQhZHZDdvfoNMwXsQVdzuoJe8XY3Y0vPyL0QX
quhNnyF/c0TSjAyGlqB+x2+BcZzRrOPowLU/PiSYWe/KUFqirnBanU4xxGU1Yvu7Zcz5cwkXh+3d
oc9a4m4y3Xaj3fu1RbO/ZRzEpGOj2ArufcWpkw77BgdU6zUq52/2DCpWYLOeIC+xjI86KYPt41MW
hwi+JwY+SsX2gXogC678gFbRo9pHxEG3yUNw8wlcgv0yRnoElt1EmXXot0TLC5I89+5noU3fscQi
cCvwF2jeig7t35NFpthVzI8S7xhzLtuY5xNtpISaVX/mIbOo+BaXETNSkC1wlChY6DLyTQCQxqXh
kGrrNqi97ja3mmk24DshFFF9DS92oVYIhlh9mfzz0MqYhs2XLpqwDkkAlvdSGM7Lnp3HuDgxao6e
NqnBO0wg8b3tnyvVx3+sKrHxcU8DrNKr1hXYvZzFfXVAEuOgjqpX9Se7H33K4+QogeI0jjIjFD6s
7rZOtB6Pfh+ddthsQ2Sq85d/Du/T0i8UDtMhyoaSw4gtzZFj7sQ18BfDvtSYLjxWJgsO4ysM+fgW
G96xzyBGbaQlineEXx+c++1OvqPI0j+qriXBSFYeFZJCM5UxKR7BScflKWSuEybWeeZ3cmIvDky+
cR09B3SMpVtSVAMO8hqBBypLLmJEKxbX6cExEqW2Icflo+giW1mBQh2TM5jE7hLDBJ9jmizbrLSV
FlKdHdxL3Bkxrs7WrQeSr+dOQ28iaeI2YYtGej+1zfEvYZf7Gr5cDhXi1BwwiCDllOGLlD4f3F1I
dBRjrVS1F5BaHOJPbdIbZJHZhqEJFrL0GGzl9h93HIIQXzENTXRhMlsEs416nb7UEXR4YUwl9L4y
5NLl6xhBEZVMQhOvqJzkFm/0/rleZjbIVOlfkt7wkDCErcLATPRIeF5e99FPt6bTDJHVFNsqetOl
GNx3D4IsO/cLuU6BIRSSG3QodwzHxHNZ6ULbj4ub82jXEd5c2/M5j535xqMNE9qZ5phEo8rnezGW
oEejqg/OT86le/weF9kGSUwrkr3OyWJ32Cj3ovdIeglQBcwwWNelfg3JfMCTK9kxbkL/9eV6L6/i
e9y9R+PRrrlu2Ok9rX+YKsc+zZMl4yYcRmte6EG7hQdtotWC7y0ToVkGTmRrbSQyQxC7Ndpi2Op4
rXbsS+aw7fmUdW01n0gBZCBjQOSXaGrH3KqlaLj6H+KVskdcbHJPC/3IRjkjDorpz/R74TV4zMqg
JT0wPHMeb+c5zgY8x3N537HUUu5KnNzosVsPHhfrON3Ruk3nG7uP0trhrtux+ymHQo6ud/fUwleI
ukPj1C7Bu384khSJJr4vzemTpN/vDZUh2xpOyHt62UcKC33wawfTTCadtcl9FdcczlesOLQ0Wrin
Y5rZFqG0q2M4KK79/tvCYnnN7rLUWeaskW5chnJ4a9DzakG69W5zc0x0XHKUHZzN0BAuQedocqN3
U6T7CqCsFelsiiHSj2Ane7VrCEm19JEywKLTf8Ghc59y+d326y8VjSN1yu46YKkVrMmceoly7N5h
MqAg0p6hvhh3OzbIFt72BQ6azYMdH9SmapmeZm/P1mOKtNPqbWqmhfhkf/Y8E7qXju8fspPbdIAv
OcdCCq5bDLkdvsYwt4wgndwtlfyeqHwV5azmOL/Cmh8+aZd/uw6ljpMOcVdoCUD2gwAPvcEpB9iZ
xgzLEud9T+y6fXLfwNib6PLEZVX53b4RSEu9rwUXYj4vE9bQ9DC3C54xvjZuFhlx6esweUjd0sq9
oJHiiKKlOgOambpQ8QRnFMeJc1lsSSqsNY8bqPPzVFt2+xw3Jhui4OPtGcs3H3Ds2nRfkp7Yjykh
3mfjheb2anMVuejSovuUQNDt94Y7mXuIrcH5vTny+Ib4r4xuhriMXj4bO2g+9M/MYeS7q6XixtX1
8l4OQHBwjE9fiil2yuDmlyi9iqgSc4i7vjnVk4MiugniR+80YA30foHBOcUMkcRRvR0x4upnX+n2
EBw6Qh2XYQeMAGFXB+57pPYftrT8rLanCYATFRQTojhF9n0KmINP612gULtYVxJ5omHhmGQR43Ng
rpCHKaJ9uRS0LqZ5FLtTRFp8krF4h8gP4mukrmRPHj/cz+6DZ1mzldAYPFW+OzO528k6QeFLgSY+
sy0Mgj6WD7xIXn1yi7q6yD85H2ditxydndpT53nO68xL+wkMAfPadfDt5J/Pq4X2jinuljw+TIl0
RnDwjjCB4D/jnRHIhvuer4cX7z3X5/SDuRjLj7E9HPdm2Lbd3u7t4koz6hjn5n50OORcmK3CF4HN
ZybWtjyWvdvTVwy72N+W4BHz3FufBDuGU0LUvWqezmf37OtXBQJD22DHyTYwWFSD/RpRZyd5E6q/
ZK/rKDexu85TG+xi1wuIOi7ez5SRn2gBEyISGEHrYElwQs2m0Kq+uTqvT5qtctNtBVuXVn4G3wo0
ABXQFRTN/tP/WpdkH3oG69oDAaRPHrJ/eg+YvNJnhNLoSHd5T7xMy5wB39P87KsIVZpl5ZhZq+qC
QzfD2+w0NtwMKMBwJV4tekU9lJ1yc4dHJfrMNA4cJAXL/sU/Dsvj7krb4pSnSeNnoDprUDHaAAy/
Sk4+hEXZ72bi8dG1UgQJTJaM8Bs8CXsdlV7l9Qhqz8E1PIVgZxlutEI/WjgTS/H6yQGXnWpW27Q+
D9GyoVugWhXKQibPUkO1EOro3f9s9mynuVm2VwjrBTjx1baWaA6nS6Pk3CgUPcOqsWAX1a7g2nx9
3frgEXOWEaEfuMQBJPkp1Anl1XXRfhEuGOo1oGgutT2UHInYQfGU5BlRCIjuR+6c0EY4zxBf3Kgi
oQx7LgbOfaQILq3NzsN/WifPcHpJ4ZqxgYAkY2aqDwfWaLCfobYeHt/JuRwjwO5f4xKREVfu9jGv
RjhxFmMiMsu/bhGZtVhH3U8j2pifPX62anUt3nCb6jOi1rAw4iz6in0LOd5hOTrufr0yHzWLIPki
eEhEEUwrX/YzeK8QZgfGArWjyId6ePLrWErt1+wZHCssufHaEAZZMsMQoND2CErGwDSUwupH07N1
ygckgPmgh+pkoyJ52HU9jRuAvTQ8EQOuIB9xMSL5ixtbdvisj1u/Sh6TK3rTJwTv8YPYZSzWA74c
vxCIYa/8Cxn5E6jnQn1ETKihF41ESzL+H4ldfLGRZR7FlGkH7JgeN1geL1vF0Ul89fpygDTLUvx6
kC9fGxqw973FI7gHGkpPg1HNgnGixiAdKzu0wSQGpHR0pzumdYyNyZNKd1OIZQ7MOdUiPVD3ps38
W49faQKvsdun0W9rfTw6eB2Kn9vcUtOCa/nivrwNIhtkUAWnA0DDPk5qinssQSnXlkVSjHJqZc03
5gymD5/Irv1i1QjccGnUHz0DkK/gZsnO5ja+jsl/Pk/ODdV5Prl37M2bo3N3uf2H4OX5x7nrXD7Y
DZti8+ZoPIeqo8U9t9rIpBw5xqGoPI8f3ZBfG5Rii2ZR+A9eMrKNBeFZDztfYGaQWLN6IL8EUxLo
d9peKRZvU5Sug4blx5MPDbIPsGsV0/XDIlShojXPThOdQl58crXKJHX4uyACyEKVs6WkvPCrc58A
ur5nfE7WUkshyW6K7FkNC566mvGbw/AesD8d5Kof53mxk1Zm/J4YoFuXSROBEhqiSmTnHpSzt9MT
6VxdnWGSSUNfqJ8eMaEHrLndK72+NH6ApzRh4QL71P496gYMfWCjb14Jb0S29C+JpAC1ElHJJ2Mc
nIeSfXclka0kVPvBug+N9La6X/le3RwWr8/G7wBkkzarvurcBzdPbT8r87Q+6I7iNSPFM6bKCMxz
op69a6h/VonC9WQ3/mVwYlTIruzXcTe8B/kQRCHsWqgENtruEUtFIC3OwWuWjh+B5rPo/rTwiMwR
LsLi1sdJO2HPxgwZEd2wPRzoHwxQTUM8grls7bjSD7GZVCH9W+IYZF+MzUQ6oq+dRnM4sMx5YoTC
bVZw676YkIHZLmkyW5Vve/baa+KDQRi7GukzdaRHindl7vMwH1O4upf5w4fIQJx2RwR4GrHfE2Oc
R3DMSDO48R2G5caHqEWDAI9Yj9dADdKY6RbESSzRRz0PhMvL6GiSWNgTGXaqgFFsHzNKUg5DgUq+
AP/SwXUBv0XHNwpLHaafGc3CJ47ayTuAlhh9ffka3HbkK7ucN3rfnrfvYb5Vjx7msR6ANShF5TJK
sh7Je3MPiN3Mi8+SufwCVTeq7yJstlijVkuU+Vy8wzvQz8hcdsHuQJ2tp19beiwPW8TLDBoAFVpp
aHsBTw3JxJLjDMSl1ZWmcYOATx0+fKQmlKrWKcRrikPObbR5BNNmrtsZXTUgaX7B3R8cADE4GJ9H
9zJBgJ0oXKpolT+YpQwUxKZKV0BNE81vBCEgdXrcNAfisowdzYQBev4GXiApV52w41EsDGuMlRwV
OH12XzSu/GV+nbjid+pnPumVgv37RPW8Vyc0pYD/SwBg16gVbbd3SOF2hliS7yVmFbTyU0tP5NU7
fDnt/c30yB2q8ZVctMH7Exn3dcrjdREBsvlXNDilimgl49DrjFgQV6+7fECl0IhFVCqnkFpOZl22
NWHcVX4iueW/NS3iG9AOhKVt9Y+5yFJ6Oj57RSsbgj6I39E5ue96E8QZ4SP6qV1Pbnnn33hpKBwm
M2FWIptdCWXU7+KCt1FnF12tUPkUgg4jbUPyQPHHSWJ12guV+Mh0/Z/EhPJ3dpJG1N8+95tY7Zga
10w/lelc3l3J94jsKziYuX4W7zGlopmcHEbXPMj89v9mCuXvTOH3T/7GxBeqyTSEXp3Oi4W8M3OR
Lcmf24qdWv+jHr6m5+1jS9j798cqf3mrzDxHBWYylRUd4jcx2LrLHN1X1qTzZ9jzaIukJn+MrrY0
fXj5p+k83dIhmwN83DyGSlR4N+/0k6fxX1/2f5/hm7IKD4NHejjx1evwMKa2cVX/sFq7+uz+gW3L
TwKylv/+vrX++2nfpD64XkgXxmGltBWd/aNffFz8N40C4rG6Ts6JHCrUzXRcrg2ytVN4+GH2xd/U
iL8t+DcBwe3xwIZRfaXzjn/pH6BsxJ22PX8dNm/RewmFoB6oYTcE2Ao64zymE2WvkFS75+Dm35Mq
egZc8KeuLUV1lJMRmcPzD8/4a/L4H0vUTqVrp8Xh7PBtU9yxZO8+u/d0bqyY0FMMNfvev4N82DXX
+pD8/fKhI3nm6qXX86eD8Bcal16S///wb7tByZ7NWjH58GbUW9UjaXwjvn/ou/yLOu65QDGazjor
bS/tXxtC7b/Pw19FdVhcMBelNZvTu9+++rtaP2ozO8vTVuZ89I/OaUiX9PAy6iEyurnrEFd2X7Pn
cry2K+vEL5eMuZ3JoRbTYuNPR5NnIFHoZYnir51/PxzD277vXcRP/326b2vzbg5ZLWs83dsdPKLn
V8e/Bm8BMeWsV91dGTydN/oBgHKnsWay+wb9Am2idVV3S5udPjNRaV6RgDCiye6i9oQ3QbUNImGZ
ZAtei8gnXM/tH2+sFWyA2xuBivNn2qa/MsQ2FRTAXIWTt+YWCB09eSYtgMQe1wGEBeCsM6+o9B/x
JZZJwrvWbcyEMu7/srBKTwO2del33Xbt1D95UQphlm+fzgpfCtpI5B/OuvI/E8LftnIrF9OZpdCO
/1Bwtf39IjkgPpZvDarNYvGS6YgSNFD14IbJOABMSYK/1BY+5W4x9gVZUZJStU+r/ToT5ULaZJPi
4zS4jPOp8rW+OPmX4SF1GymzgvbCNYPLxi+bxjJzZlAnXvduEz4QLn3ATjT3vrRpIj4F5UFn8vYz
bQzPQnY96SzjJu7upZHyBUIqberZOlHCJuJPLdZXp4adhMFYPGgdXLdUrrl/wPpjOSeKxXHGp39q
ThVc6e0rGX/HLlXdurVkcPQFgsAibr6Ut18BgW6Mrqt3NiVT2RTDOm7us+qjjA+XsN50DwyEEb0w
Bx2bkaocavvQN8JjZG5Pi3x0gw+lFUOP6PS9ogzu2gZ9x5o4fbZqL3LF90Qav+Fq4QUXNzq5b9v3
Fl5njypiok8eYRl3BnC58fPruMlnp4+2YbqeEe9QqtCfnA6vgx6FGf3hUEou08SsHr02BxJr0SPx
Kl2FO+eXRBtu7/kFwQJP3cwu9PH0iyMaiBKh3c2mMTXqeTTuiW0G/Zi6RsXX3T838CwDlDaGj4kI
8gtVs6SSsVTitb+EgLzWm9SpsHuj/RNqtYizYS9UYO40xxht7+jwT0NtpvvdwkOGU0K3PfxTiBgK
dy3P3C9YjjGdJhWtVnmkjHrTu48ggAsDOGfS80+fZ/fp6zaGDk4nzlYGyg192JYsKoDPSxWns2NT
rqCv6gRhluROW7iqSHaeVuMvsniR+4WljSFL+t229+hGbo1SAt5c6fdJt3xXDbTRK8ZSyaaVOBLl
HB9M3FfF0Bgo0AcCZuJXdVn5ILVRNmh/XwUXGiAOYnVyDx7adq9LBwT94jSogXrDarENRheLaZ9v
vwCp6dGIdiPu2cjCyNqD1P58ukcvPiYvf9gyNy//kfQ0ptS6j34WqME60d3K3nqm+/LXcIhEFeDg
Oyh96jKWmoSeKNI39s1gPbgvIPzd4whNBsW8ZN3phr87p+Qary4rlPgBWNHNP/bZFDT+ZxO2qpUn
r6AIoAqg7XKr7r/tW/ze0WX+WDvy5BK1zjTCX7elUJ+xfw76886yYt0Xb5qEk7AJ1846oVZiZCON
20UMgQU1qO7wIaQvAEge0a6HWAvCTXI+qdaIpPBDA2Xt/x9nZ7akONK06XuZ48EMrcDBnGhfEAIh
1hMs2QQIsUuArv5/or75Z6qonEqzse6u7jarSm0RHu7+Lo6Y2csGz5Figb7JASkS9B3VTmhTmpWf
2ZmQK0tG5YOAkbR2hrILKa3fJjXXKHuss3ekmRAezNHObbGkaid94EYAS/5rP2yGb2+NuN7Xbd2l
DxTAMwCOpsCCAO0ML5ZGh/kBdAbtwWGuD08IpGVfwzPt49GDplFmPf29RZ/f1nzz5iqstatHAoMg
l4Bn65QEOx9cGjIgfzosh4cSodF+jN8mG5g9/kLQA6k9PqEp3HeffgX0Cdy/R0emGEgD/BvYPzwu
ILtrr7SboOCNFdh9D8XMzWIQjQH0Uk8buldC/6JGijtOFsKON5dyX71gfodZBCJ11t+r23zb/K1M
5TEKJvdqF6iUy+BtL3dDKYCJarVlM4uAguYdluZ1K2tOVnMYHfp5oPcJmgq7gt+MOQWc1NkEtDEi
RCB8NvfurtedIJs3z929ia7LuNnXtDKb1pCu0ivYhZ3gDcHmIPwmLjaNmV3b1G60aq3LGxoicj2f
AHMtUGNRPAOoqyA/dxNWBiU9n66GDMDcJcARevRWYxjv4mrSCVsr8H4oGorXhj2heOVIQXSmPI2L
2/Ya/pEVTVvTh13r6VTkJz96rRgTm4yBr6eAcZDDzi5tShvJs7vvLluxNKydc0BsvkCmuw0fQLoH
Ph+Yv9AbikOdX2+oha6mJmRhCD9pqrqLQQe3gF1csqXZx2jCa34umKyV8XqQeBh1+DIm5J2c0y1k
/3t6axVgC4o1Kem4kM2sp5f7qnXYHsf0j/EJMCe93mM7QmOGCXuvY9PjINIQZFRjCJjLHxciwI5Z
mct7ojY9mXop1Fw2D9e4+jiI9IyZFJ7CJhT6yWJ2wTyhGjYg0inWabjw6XuIxwGz4+AyH0djdKd6
tpkSBU3s6b0d8gjgFizvBdbiKpBijmPakgPGWNFx7W9qRJEHy1gVPjpy34YuSsdVpy/wcGnKoaNc
cGTc+8RQajhlcMCW1m7EhE/z1L8O1P4iyL9yTw4aYDNE/AQoTelJVu0p1mF4TqayWTlS9wggsXcX
4BenvuJBcmbf60E21wa9o8P5Zb5oW14haRa0SEi/fIu+lLs8WEnN3enBI/YLFLK0BMyid3DuzouI
AdMJZtXOefDfGZ4nchSGb4Ii0qRw4dCcohCQLBBdLx+AKQp8PCmmdMBRM7F46IWHoAs2WQrxuH+M
1f7BUXra4Ob5qikORuJ37xI/whduN5V18avwYJUO/Pzpy1R6e7/Ni9Ktwk8WbL3KgqDuwSQJ4DzY
qGctut9EijeuKAWuHlilcPd3IuCzJwewFoiDupBccjeS1ZpGi+jgErDyeCokpYp1x1HqTK+mCTuq
hVxeDgjIR58uT4wTaEznys0zB8PpPT1C+wqZt3TqMOsefp0Yj6E0OU72o7u5ShbWFbCot4KR5sHv
sGmf+rTDaYUbZCEYG1Ux795McA0JBQJU8grLzQ6+TO2h83MzwEXZb8e5+YxOszxYzHL3+HXyGgNs
SXknoDtQd+AeVDZdSuQw5sPswzjgACRzjF9AWe2ZwqHpX8lQEuEsg6L0V9bMQNnuy4NbzaG3yiDs
Xl2iKB9OS3Rjgl9ubmqoC7HbHRVBuZFFkzR4f5U2OWlrpbpnrxHnOKc8nDcp+QuG1WWKKquX0a6N
leE76MTQPWyOb68Oryac2ki6mwrn1Zz6/GRKN7Mxb4jgV9nHCzm35sI9tDPkPWxgxX1iP4Adfc4+
0mPI0vAmRpl52l5hZvauhJFDrBsIqDyIJvSlRIBrRRxi8yuI4XbXQ4nD59HXWMrwajsU53UTL4vn
ptODYqT6h6/cXTLocLAAGMbWAw5Cxs7fdL5ys3Q65qW/H7xH15Hq71MCD806kpGXN7lMFus7kH5t
cG0aShDFKpBD8DZIGZkrEaK5N7ZWxm8RYadcYaDKi98T+HVqm0UKNI/9sVm4+vpV0W/TzTI3nh37
AQR2hY8wuuydF3SmvM//IuZp8fmpd3ArGe5u9hG57TuEPrVCl0izJc62KrG5haaAbnvtHlfset5G
jXZDtjcSqwF8myB/6Z8cuExduAoOKbg7gzFGF58JfB7tQvSCQD0mWu5NMXq+TOrHAugcufsVgt3j
AfngBZ5auA+eREWiSiMcm2RoWC9bBjnlVBxdA2klKrnC2weaA8edI8hGZWTvbYkgfkRgwlHqn1kN
NAk5mqVuejfic83n05yDMJsJUYZDlOtHWQg92GwZu2kmoYvpMnWhUyJSgi8BqUxmH54DHIR0lvMh
PvrLGuIBJLBoQUoI9xYPJEQsxr5/8Sgpl9oggiHIM8L88nZDApNr4MbM85tSePNm5AHme6qnkrvo
NliIBRqcDM3326/onnFYCBuOFuZ+jNob4PRmfFU2iXr8QOxy9mnvG01iK3oYwe+4W6in+XfHLS3Z
WgHzwjq+WkyDyka1gTigL+giJKjdwuwET+MVNKKWrc/AdBfqBJ4K4hREJsDTC41k/YjdDCewrQbX
6AIJpBgcGybm2QjnSDjz3GVLXOfVMHNoh8W5AOqNRo/iFtoKT2Cew/zNK1lYD6/unRwVxtlrWRLM
ayzVZrJ9oS+fjXRI2ReOizo8xUQn2HzEuWCPQAlCRmve+ZLjZkSehwKghjeJbpr4vZuRHVLM8MkW
UNgyF7cFQhjxlqJkR3kt25imCdcBf5GyxACkXwCw2H+EuCqYSnBAjIgxizeX4f8BgVlwIzOv9old
DCC2r+Bwb0a/gpPilwvpQzNzGuk7e6S4Oo6Ypk5WiYSCn6b7uNrwhvud4DTW2M5PU57tBYubmFak
E3UKYSzB4t27OXqHSXmGOsTl50BUhyGM39ALoJGc9cDrDFTMJ5/Gjha3ZFbwuJrWYeHsNaYYAbVZ
lJlwRzSiFNfDuks2SQ7IPKMOa79ps01Qdr4pGzAYua2RppJaijpFc/Y42GHeQJrDqWxDOTHPirPI
7RNfji/78HB0ag+aAw0sEpyOvsMdTmd78GZZlyNaHdNQty8+HMB51hNVIYm7TzznPYJum0q42QNr
1eaq+3WDn3AxNgy1NPono9/FvRp00GtQCWg2JiMQghrAWdXo1rJW4jRtRRrnk9pXXIkf9+zfkLg8
OeLh9PuiT0L+iR3SYyCBFuOcb+hQdInDQWNePCfwLdSn27x6CtkzBkjUJM34zBZ8O5PNw9g0+zcg
wQg+mdPsv4zGF/kO5RzuaeRB7QegQsecZcQW3YIGQtTMzbhlQz6FoqmmFQGElhVbCn565dlYDwEQ
w2Q6hjC42W0tc4+vw6GXs6uqAGODryNgUnihdoQGE16nIHP2A/MJiZOmZDSoUynxu/8KwHraLX+P
KRIkRzSpMPvqXiO5UaMczHb/FurwShqOqgjzq1bvcLUXPk310zIHhp/J1MZ8AdQVeFgdeqDfpKLQ
JWROy9wsGtbxTTSgN0oV0e7WkyIoMM4xqD0ZfsKznjkmdnHrbhBr0N/O2kYbG/ToGb8d5qiHDQjk
XsZWauAuhdTjdh+2oHMExfwWYoo+tTsDfZj7jBqVemQC+RzbgNLTaZvZcvxO6X1YYXGx3mCZunu5
mVeJjDIDb4nxWcU00YKJd109nYa7Q3Dh91vcspGjV3CPPcKZLFtMqT40bW5z8oTGm7uZYO3D2/GA
auGN7HJgxwoCO6cTUDSGSvt+NquSBRs9OmVgUM1QKA3k5HXBzU0TTHQ5uqHABj8Efr3Zr6d7W8lN
Nx9rK5p75ELY969oLy/GL8QmlLxfLWaajBvDs2Y8gCZJdqECKtj1bbJNzUPjevUe7b2T2i2kqIZq
xvPl3unNXFnvrYV0Yg8jsOWSAwzj+mhP+YHhu0hZyMMmOk2GGiP7PpSEctmG8XdwsMBIDyZtNxts
l3bG0y9BkwXq/vVcvqj8bdnALimpBti7QT9b39ztdVgMQbZHo4ZPWx6u4n5dlbF+D9/8vaw2bOSQ
DpMFMxceMiZ73fPJKrGJosI+dptX81SYi9pj9I7esBdUR5XRHCOjASBFDdE8REdKacp/zJgOIfQS
Hc8SwLanDci9nz2Iqgq7o7J7gqBDeRYWTtnvcGK9yU7sNyQIYE7y3aVwH6wYxigQKbWbD5/pvWG2
J61x3t8PVQdtXao7pFMG1n5GZxAwloCSP75YO3J+vVfhFPeythfaOp0hBJeGfwoulLtYcfm68wa8
vod7B14/YeJNGQVbdyhThTYCoFAWi54cjBmcUFrA+MjhwkZ0d3RoGergPtkZSh83OXRIWKOR2fQP
B/G4t3O3On/lOpld+iYN1Bls0S0e4b0JX7zqnZlkgFodNdmk3m0WxXT3gi17oVJ7khLnNvwrYMjw
Gqu4BR7OTAQKC9hDDe+JWE+7W0eNJAscOF/V4LX62Wu9BtrOu5eEnHT1Cr62I0ZAjZpwHx4m05Mg
DcCX0OkTZ4CjTArAMMbM0rZT2ZoZZH5Bbarc2F/NaeF/7dO3dRrLzhWjFYYErGpi2wv49xjksJog
YfhtKMFtXjibxSLFg3+Xp+SxAz3sHT3ZoRkALwfai8NhM4TRPDgiwVJt1AJoPFpkdihImtAm4Hai
3TIH+rLboUF3ddRQ0HyGsOWI1xTHQMhomzyYEB5OEcDzWxnpHYW0+fT1kH4Cwjx6YrRyLentlgwM
2Xm33LpBhwU28QgnjZM5fHNsONLFacvoAePnuoULGKMYdoMdP0DzqqTEhxKW49cpuShQRLSvqvAA
qBjr8YIN7d2wCTza57urVyZzmZvpK0uvM7gPKJ05nWEDIrsbl13pad16i+W1v1g1oYczk3Vvdcb5
1VosjwP9EpAoGaxru6Q+3lvaWr+bt4FO1kZR78qY8pwCbaxrduMY4OMHoF923PMrBMQ+tz2YacfC
eMxLdEFzZi7Ch7tioOuWbV/RnPIwqqHGnnixz4m5190cU4iDK09OfGHFvvsaBIICSrNTk0Wsnt1d
iDNlI5CniwwlVLFP4Dvl+OL0W9tqcL8FMiuwzkxFs0rGiOVMfAnaklnMoLCpCHSumATa+7dD3XOT
B1gS5n0k+ge0RfVERfupBEfs5muDN9xGngL/pg4P7A84Nzdzv8oe5o5yo2ERgxugFDv/QLp1thqw
rOC2gEDBOVB7F92sNs+YP/jcuTIWU3uLF1vdHc6oYnaG7DIv0NJumkkzuH6pLh6dWDIIj8bTFMEh
0o1ro9/G0a28ube2DRlCyi0i6y3b5tYhOLntXqN/8C5fk7qwZFCXnfFOsp/QLlngRb+jIzrzE7Bm
YSIbMzEwov4AI/GkPUo3XNtHHWqIsBWjSDIjMk3frZM+ayKnEFNMMzA9a/0T1t7+NBD4dXHGNzBe
XW1jgf2BtZ/vUrXYHbj4WOO57fPODKfzee2nB931l1ejMcUADaMeWgMGqsxz1GnTMDnEJd/chD5L
P0AZNuzTstNy+s+++ss1pTInoFEQmmYvm71OUx6qgHI2t5yX+BqTsQxMbE5RGA7WHtZR1m3ECJUj
X9oelJOO9ZTs3WgN09C4vy02D1PRjB8QTvnT7frzwT8wqTJbtJ/vo6yOKFRppmi0EXCkqfppmvju
yja6jyuvfGdsh9Zg/G8IUfnE+z+vLT7K6ivZn7L7//of0v9UWlX2WCBhH4kmE6iTENfM55SluHZa
i76buO09zSah2gS0aBretoPHlrEufpiU8hfxANFwE8qBzEQEXWdq5wcMf2HY4l6urhpAq+WI7+z4
idt3zd5oxGN7Pzy3+vdzSwwZY6xuCzi7yZiSP59bftVHXboUGu+8iUDfh0vOa2+7cYwTX9uI6eT5
rV6i+it4z45KO8S+XM3ZLoGTZ44ICmR7p4iFgQYR0tS/vwpDPf7aiNyepLQ0hkQwj/dzPETzstvf
H+VFG9HkMaJfiU07aNfmblq6DQklV7o34r03n9OVZul2fHhPaLtALc9Q1ZT+YPw0Q2TKmPJWO1uG
kRncui2jcjSa/+NBw4fDh8VYx29ho5Cx4SS/no11sQID5Du9d6P/AA0T/K81P397cxkvzYZxvFCE
BlInVsql43M+0W5zjnFc2NHbnk+vtqX43A+vxR0jcpwWhF3akfcvMhVicUWvUEVf2zHCKMS61wsJ
oaDTN2u9PkFYpGraaPQjl9vLiDw6Wq/RggWyy49B+CWkZjkcA1om/hO5E1nsPIWSE9HUpkymiL6i
/JijNfCn4XFaaHwe5J9AErzFqN22lmd+gro36ajQR48VTLxI1sylvpkvAvLz8DxIEU6kOk8136VP
TvzeWDGsyLk4tFQ6ycFJhQhvLqMBu1nh4GmgATG360E4ne4T7O7uzo5uAkWy86ZbE2YgCRuaCg5d
qEYroKbLzffFoQFYIjRDmUF3hn4R0BI5LIaUlG25CXn9tq1dN2k+qZp2w5o2ayxvO8bViOky7QMU
SkvaFMx2NK/QtWGJWDoaOKN/PRhJ8qIRlKJmbYJrzUH6ik2iAfXcwOjdwkx9zZlHUdjCb9Sgke0s
xW8xEzdr8JPoU/KYyNe9FT8LFZJxGIPcD61O/7kEGzG+SHptdbjvGMmCltfs2dd0S0ZyY+bp05q1
YDVfncDbtjHDGwSIlbszCR54Qb/nBObQayM34L/sY2Ej6WhpzuUXqbJlURF9MWww0Jece0PcpEaI
BYAVz5kL3V127n7vPXzMH6YgMtNMu3IOEM7fV/sx2tlDKVJ0GNbPmMYMOXOsdkeqY/MnZzcomB13
FrxoKPN2hwf7ZgY9eJtm9zxFem732DYwj51eezrb7YEKSgu9zsM4Tvq2nfd7zM+ckgEGw+3TW493
/jTa70kOw3G47viHwRBm4DAnd9tqSLNMTGUPGxY/dHITQuX2tlHRHsIjXVTYmdglaIxZCbG77vW6
sNwpkroubdJe72yZb5wTh+vybA34WUPBzBZJ0cVEfnpyGbeFbOA42PGGUdPjpuIzaxl2IG4dpf/1
GNBy3A2omdrIEOiZwaBYfP07Mv2i+vyZIYjA1IKF1yJKMyb3z7h52j11/aHutFEDizncQkOcrL/m
kQNiYcoIZIKUtbOkr8ECPxh9YOVJI5plgmXPV4j48LzwszWCRQwVGFhkXfd/yiSUT+6cOEvaCgOT
mNMq7vPjJq+NPfOeC27yjGQZFQGsV+DCoz+NnWU5Sv1kkzT9vjo8bbuzPav2SzJHVwfZKA7Cox9e
mLjWXy8MrgkUSXIrBlT9+cL0RnnR1bqFZhnRR/FLDB/Ft6aTHq2UlCXZqKldBfuubrg2+fMFir0R
eMO3d2IxPKItvubWtmVdQ5zkf7i1b89AfBKZ98ss5b8meld5tbtUFWf/+G7fMIVlzCpxklPCmi9c
GhAQ9tfz/Ibuhj1rgBNt3v3+Yfycosl4UVY1696sttG5jLD6NYeNH9g633/G3+7v8zM+L8eyfVfU
kTWOWsJitBzogDkoSfkrxQJXxKvZIl7QaEfBoWQIEnbQ+iH0W3C/RdL27zcmC7bXXx+T8edkqDKO
b7+yit+yJX1f1We1/RaZWuhUnARMR7F9Olb9zJ24tYmOgtyYOhh3zo7374vDSfzh6h/vo2Tfnc7N
mu+FdMmPUQXHzj6JotOqNKeQplROw+V8DtsAW2HFupopKGrq3Afp3U3T9CZhxGmIw0Fh6o0hLZmH
AKNjp5k12Ih5xaCX8YdnM9mcD5brdomG3buFXSf4K0pUy7ZvtVl03EMPm2+6mm4H7R/u8l3A397X
ecaqRXCCY6TNqVgMh52Di/nD5nyx9CXCheFTEPCPowHFEAnkup2sny1j7RHaSG35YoP7D2N9/x8v
jPFagr/HoOkP8h7TdOT8eOSFhawfUmoV3FALU/AVKhrNboJVs984Pd7e9rER6ZAFh+jfn03+5C/+
CkYM7/7vmxCp3m9rptkq8cTeNcWasaat1Vw26Z7Y8dFJ++2uge6pOyvSXo8z7+R6IQqJnzLr7xft
/72Bj8z63irk4nLlLZztMIrnqdCuAn+gi0z6NiKI3kgm4hzE2fLDpf+yE/t89o8sW70XRVsWl+Yk
mpNtNLcCsJrfLsayYdSVMU+1iYgtLyAm44UxHRv79TD5n/PTz8VSZbEWRrJSrW6/AcR08Itu18Wb
H+UltWgvYzxByVEIghjSKYI9s7foHGr9wRBW7HCQWSRw/MqWRK7UFi1axnaY6zUig6ew8BmsdfuH
D/7t+yZrb3NKMlhS/Xjf5+eiYlrTSR01XWt6Zt2Z6c5K+gvUq7QLjYC47g1aPgX0T96qLXGY/BWf
frv0x/uurwV3VXFpaYjHcQzjCrDA9IFm3QSyV5qzx11guUkXUgyyBFC1uneedkw3MShrUBZtaQT1
nwaY/Bj6VXM+jQCs5pblBSwSKobtk15z5qyphf/92rS/y3/4rWKAI5aQEI01cVr9tk+y8tXgNN+r
o6kFUWg+DfEa0YwpVSmRXzJYsZmx2UdJ+nRTJNA7ZwMA0u8/bHKntyWopag5XFqh4Io7fsEB5mi2
nnzmrRf+dLf6T3f7EYuliyR1pHehYr0i5uQ8pmGzhwU9tcoxsx+lx16TB4/pdEr3JD7EfP4u50MX
MuyEcOne+A510O/mGAAoxioRdALjJkbMTGh7dcGnegG9VVYwm/KHfoP6XXrUaeqayJJ0Rfn05yqb
z0Z5Pi2UEcwZ+L6VYzFdRTYpm4Bq6Pko8Lfmqp365yjxd8uVNJh07Q631KO/FfRIN21zyBF3dAc/
BIzWdykJQ5HEIE9+kbSPiK29s6zOWQcjesYMK3AfK+GSBRMe/hYMTmThKJCRVTHMgJYsQDp9eQOp
OfYquou9xWuFchOOINj+ztHZd3uSAtffux2k67T3oOpU5tkiy6fdjEsP9cwu2WE/sUYSZNZfMC5D
Lb2GzeUxoiqG7Gj+e5n/aix8btHfn/DjOGAKWNbMMIgjJGLCZWbz9whyguEynDkOhqVXGt76p9Th
V5L510WZYY9VIX61jOf+c2+RARaXY5u9ReZA4tIHTI0VznRjzsRrikqtm07AAfuHl/VFnU+BMczp
jVk/nYXfrjwmIrTQETDtU/pIhi9VTrepPIoDGWphnBr+pu8aE3tmmp63DQc/JmxiG/714Dxeq62L
8bDqR3ur2S7OC2X/622HU/LaKJY3XLXpY0jeGgdB5kA4Hf/7E3/byhJt1P++qHgLv0UyUpFbWb41
hadkY3GYkW7gdk+p2XuwcUhN1z/sm19nysdzogRAhMX41pbOgN8/L1lqx0VDqWTlV+OWjgoMSWMB
MhSDeTtzydpNyTfqEMZWD9MJnHlg09wdKBw+muCyKw7Qan7wXuPb2KQcPoF1zWRjOERuIfd+uNnv
8nqpqasMGWQEsfDh/vNm68X9oB1upTLadbVT3GJczgqyDRmp17Yq7zjM3Xd8xQ/pS0uyQX2KoJ8z
P6BhvFAbZsYTSuMQSwjrRQfr0s2Y0QWLk9FAGzX594f8bq9KTZQfrFWWjvp5JDXrqvlQFidlRIy8
jtmsNo4F0JPA1rrCW69t7yfWO/lhl0jf7JI/LvtxtjxlPTt3lDOyZaccX43oGmCLgETXRSCNzm/x
U0gSi+OvxdNqM4S2RZ2Kwu7P77FfZIe3vOcx73C+RQq28DmH3hawF8/409W+SY94uv9zNfkjBtzO
r6Oqy1ytjsN8+7RPVpxIcxWS8dkfbX98uG8v1xbiHaRLreZnyMkKua6y41UZTZXubuFkg92kEvI1
ZJ9Gh37j6Ont3Lf775XzTVudSZ6/XfUjmVGet6euty4KPp9iLlXbbQZN99VXQSnujD8rg4M/f0d0
2dHatC0JGT2uDhAe3Lyy3+vTGAIJe3JKUn46/HBv3xUkf9zb5/KqivJya/FGNOP8BeZvltHV1by3
DQUgzgd4WMD66diQpmiRqZgkoCsDi5c2L2x1gPPxGPv325JERvzXAvztbX1Erzq/7U+3K3fUDDJ0
+XDhHmEGaUUwAZG+obuG0545P6lK5W832m/X/QjUj/tOfuvZTcEzjexhVmMgdmJ8i8gRFvGT8Ejz
Fe7Py7QRbaPGuC95+sbsh6cX4e7z6YXAjWnEYhTkLyzgt+OifFcMolfZEC/nnYBimlMHnyxTX6N3
INVaxKTdP6Uhv3bZvy76UaRcGsr7uWhzUdElrCx6PRViYu/i4IrF3LFu40uN8XkeYwG07BzsjHbe
D4Hgx1v4OAY6p067POjcwsMRY/3qs3UFWurDuj/hTpANNVyyVaRZNmYeVgGfa/K/hxT/MaP493Gv
396CjEpMAngSysaPW1BfmXw5Vkd5lBVueTPKoxHJ5j68nYxFv7nuS1SaRg7iMlgYAQ4rV+P/49MD
70jtpvCvbbU+Fv7lemdkVk560nSxVHSR1EhwDo1CxVcGcyRYZY8BJgE6EMaA2NFJ/3197bulJ6OI
Y+VxvGmfdsSKXB3kRqdWsLkfjzG6h8QC7Y5JUxcnnldWVAgz2zH/aruMlwGE8BO5n2Esf6aQBGdI
cjJwRICC/3/3v+xy2IO9hk4qkJ0eFaM5PJkD6983/Zckk6aC9NtNf5Yv1a7xOB9e5DrhtGU8C2ta
r1pCA2FEMbmW5KVS6kOZtBIkGV1j0gOpt4ESEBx51Ii18eVZP2R836GJf9zSR7jfH/JGlV2bJAqA
Z+NpewDspdNzmkYOjVNGXAkQxk/a3S6z8WyWN+Wdt7eGoqj2YP2s//2KvqulJaVDra/xWUHyP070
7KgWL/WoySMrim7rK3Vd0Zs7OzP+hWvGS/krhStsbDCMm4iGPLAbfiE4B5jK6GB8mW534blduzfy
hhiOcoM/jbn5NmH97Q61jywAxFvpdLKOzMoPQ8qRearnVgyuuemwriB7Q5f/BUshEDrYK7cXcHe8
Mexazt5g+xgxkHc7PFLuoyVYLyjC//0KvwHlJUkF6iBRAeiQPrs4jWdn/zjVL2GbPrWiW5f5Y6kD
rbZAiLSqjG7XDBYhCJk7FPn8DxcX+/4zOv9+8Y+41JLz53mvcHGZrlkUOb5TXAH2YId3u92XbT9M
ls1A+SEcKN9eVpZoIOHnQMr0UX3n5Ul7vrJKHjG5dAdYwfhc+LEvq2VgJ0lH2Xc3wI39vNvvQurG
sJzwODGriF0e/shM+C5xU3+7mY9CuSU/zowZLGVOKFUEIlDps+HEaQL7Hss35IonydwovRUwYp7a
szLtmcOhF96FfUin+uG0UmTp12nw11dRCJUMllIUatg/82QFHfyitWsrIzUKUSs6J4tdJNFCM94R
Uo8X6VuTybgY9+2sNIeyLeZKVa34CBIRimkUtNfvDU86+Ua6sHzEQx2nITiF9wIHF9QvSLSMM47F
UwiFMZD6IEazCuItWta+AwXmjD5xumPGFkITsCK8RgMBKrU5Mozo4kfLC1DNmWgDB5yi8+rGhRfT
cEWR0yPdzA1qwISOCdAuDHrI1NBIqQ8v3emOtIPeLDwPY3pAb8qF4oiOIf6bBjy+9CZYNy+wVfqJ
O6cGO5AwujQEmrZjPBqmdonvO45sovrjMy11xqtasbSEFqr6nBfmcQhlgYaDNX+aU3ofyaD0wrCO
p1M9YOCy5vlQLhIBYG9QVCV3BB2ticSfEE0KRKP0zJnM7SenJtGB3nWMWoskWQjWxX9E8VG01ued
VYReFv6WP7CAQmGmYrRu1A9r7W3p8xuWF3HExxirInfj2YogxZsO3792Az63sWcIKy8GFUXqOPOn
HU01I7of6XY2D54G+bP4mramSL+uRvre7DF8mr1Suid3ulOoiuzE1emr+oa/jOfn2kY9L4KuEvqM
gGDK3sHWWiSVqOu42stIoRmewUgcBQaYNZ5GTXMuRIQpqwcSZ+LuBEM8Wfj+bnqJfTQ2SCBJDjsP
T+nGIki6DdP1i0iQH8qXcSohhYiuuRM3GHkXMpWNL+kUtk/jLNm1nc0b7AECuZ/bcjAdN+fr/YUW
F+rQVQiY2wJWcljWSSKjbkR8w+UUaPDLk4KQBGUS/ZPmCBXmuUdbM8W5kpnHJ+wXLX/nuAlNTUYe
Ai3V2LFDqYYwwZfsmAnqPh87TXo+Jxi84q/yYo7fwXQeLfdGa5n6nWRz81arGWN3WbtIQAwfu1zm
/6kWHd6JC1wrXhjyDdb2Rl1zkV3bSFP2REQWUJ+wERqH7ZdBgwtrvynnMLqMKeq2iDZTNUl4Q6Qs
O3QzsfMawi2C040rrNvpvcj1RCFWC9bHfH7VeXvLdIHLuLMPUJZvYhVhQeZNpzj2WIypnEcnHgec
7MaNx51w2WFd5AjQwzV0IG/oYWG0HLRtHAxAGlqYdN0fxnYNU6R55n9OoGIcZPymyXrQRtmDNXiL
I3ZMKBhr/+G7RAwGzZIIvluKd6UtuCjrzKvQtEkOFBu0RzTm36Q+2NSVZoin4BrB+SDkuBcGiDXw
ViL1EjZJkcyXO9OX2OkiZyMi4PYA++YXRZvJow62YJiCRxGfA47Nq3foMjLdOG9Jrdommj9z/HDo
CLrwcJ7meN970BtO/YZpCAaSADaEmWqSslKuwRxrHmS+Ap5ljSVgiLlvuKuEUJRiCdtxlvNHl9To
xD/TOd7BG5xC0frzDx9srFkWnmYjkG+ELyHIg+hFiO054Vq5N7/2lp2QS1Ix843Qy4wlyYgsx0n3
9t7wG21+uzKhZWT4ulhsYonrI8jdwv2fqINOi097mC7fYhTA+YmxPQiokIssp02TZTTGBKuYDMLo
lkZWFC42itBSvpH5CB9s0sslgSHxgUt8w3HUuxMz9CV25vMd3URjOq2cjPXHlmPa65cIzMfpGK9H
BeEjmuoBiMRgIPW9Nk0sCBrEfDE1cd5AjpFqS7AuO+O+hBcqIlt7GVUwnlod9kwzWNCNHo51W7PW
6FewpZcd+BOTbR5vvY5FH6PNqFSaYG8D1qKAO+o1Eh0AM5wMxRPcmPxS4lMvSCsDgC9+90COrF8f
XcH4m6knY0ZlYyRjPtmd1IQ1QACLBJP3tuK8kI5SIrLZ4IMSvcPBYJjHQwEAlCS5Qn/WtB0+Dq8n
qRMX5IAF8XShhE25chg5kfDm1lDt7XnIRBPAHjE2nke8NOLQFVIzbo5hNI+VnQj5Gm9RY1p8dCbR
6VjbPV0InhhW2Xp9tsdXe3/kwsTL+N1jgs2xL176NGrTc2U186VY68Ro5LTsnnOBYg73gq5upgVC
RKepinMvydyNWJuKh1BOtWP8TSLratOC1/wBlT4pptrgqlifybVVyQ6bVliJyXglKsZ68A6HcLfD
W7RlvYoiiRA3f/cQ3b04k6ayG7ZNayDM+TBzC0elRGNdQN3+QO3x8d+DKZmVVFK51CvOb0Hvwnkc
k/f527YiegFi/GjbnSrOdHeJeVa5TQUm2slJm7AIN+uyXd2dV8KB4yyX5VfTXDxR42dMm3enktCA
i4zpztboYbkw9KEzcrY6YqccJYMq90in33SqYZoWzGK9RgTppfjEkBdELC2RBfPGF/YWjdvd3B5H
63V49sYsqY5kTIs3S9yaZ170tFsrGfqoPQc7gg/4n1M1TJK+nO4htN28JCEsHGDjGQQPUgV2TTyN
KuYAP2Y5CVvedgrJXO+i8DkgopFuyuBqvI95OYblYKQtL44j8Sfepmjkk9fcQAJjVlwcN+0lFAfi
dIfO9gbBnXHmoyNsF8U05+hDMjkTQUBHxKdl7OS9/yQJ4/+i6cyWVceVIPpFRNiAGV4ly7MNxswv
BJt5BoMH+Pq7dDpudHT3GffGslSqysrKrIchPDgsJNKwHrLcVwolSsn5/e1xTwOPo1ErH+gg1gnv
y5CPlYSwAFsAAgM8BqZb0u2BSXW/jRKCBQ/TpuGI2DNCFPLIdSXpLpCJeF6QyUWypuZzUn6JI4Y2
BPaJcUs0sFFhDleExnLaU152szMdyvnqb4T8KW4daM+8WarJWv/wnzgHoZl4RGeRYe0RicotWTGS
1poCF5ZMzFkomQTQQY4w5UmVua91EFrCgOi1BakBNE0SHk0TIRCf9qwnX+2dLDHR1R3AcAlbgrtw
5bI/p/MGBdrPiV8CUSx9qJGV17f+3zdewiREQsAHK0B6hBBlh97Bhh1PHv47h73RnnZyuWO6h8jo
vH/2/mBvmbS5zqFU6vjYGhNL3vswDPdtL8uuEEC/M47d1hpycaZeoPqukt4TivZwX4B8h4WcthpO
v2CyjKB+9V+me/UhBwEgDZ7Z2ECl8ANJEl0cFsyQNwY0Rn3sdT7odCCMQ2qF0MO4CxVF4Cihi2Cu
rjax6Gzfahr12XhwYodR+/BE9FB4VByxf1wOCMK25Glq0JOeM1DU2GALGLTlwB8DmZEIxCfqE1qG
6ce+oHSpH489RJPFZ9JIk26RjHFDxuOPQx0odIR6TMbOoOswUqrPXG7axMoH49zk+L55sBEPUuhC
MLM7wvaBeDfnc9FYhjFDnPf4QOjCsLneA0+m9SD12uxNmDXc2DEGHQTlvgPPBNOsHTCE44Qxoe1M
kAeWiP072W9xEX+YfcecOG4FiAkWCxE0+Sqwie8TKWUEBUgoFZxVBrtYa2xWYei1xl765U/Z0+dm
+q9YIFXpYdh1kH93Z9xi7UrG41C3BLpLoWNBaMNvFxsNU0ntW5THwW95kJJkCZOH/tg7OH2fUYen
lHUiU+8ce/CovJWQ1B1AkF5q+f3tVXqI4nBrzgek1bdacORJ0gmjGea2gKRIsYtzh4T/Kk18NJ7u
/qomj2HtZgAFxixD7SNgEFZmF1TL46MIuh1n0mPn3eOGHXD0IJIexY9pEEEmkh4cqXkPWQHCpcz4
IL/R+l7aE+YHeIQadEtl3AmvWRrwfYIELo18OO8BXmlBO0QnlbE1S04SnLKb4jL3GpfhxZYP/Mc5
JtCd5rnNxmqxgLY58OBN75vkCHxfe9p8kBIipjDSLLZ2DNW4K6DFx/FrCpWxWdm9y2w+p/yZz62C
a8uTe4W6sgnv0w5eBQ/AGNIBuVie9NJmeb2wXEyRJOOfraVpWhmnaqs9dPQvrZJ9anj7q9a/5L0C
BE1MNZno4wgHkTdfacoti9jw9+WOZ4alynjfPnumzOPVsFnvCHPwq9BvWHmyUZY/bZ+xOqH6Iu/h
QIekJWwJZz69hR7PuE8Ju+cIzYqu4JJyRpfYdzhHl9GySig33tO5jZ0PiaHHDH2AZd5EkltDGc+d
GKGpeBoSaM4i+BEiCDs8BoxyVHgoAdZQGtjqvVw2eSBowsEnOd7E5DSHJdScMdHGfBbLVMfaP+vJ
5GI147mbXtBSSb8ZLCYJQjgvXMfhE3vPmF3DblWf6V1McsE6VcDRurK8x3qzXf4gvQGT/+MYMZtD
SlB56dndNyDOnEUion5puyXMjsUbuOKnJket8GRNGajKAw7c0814BVkz3O87IyhxAtdD7+I0Z94+
TafcDkjHsE3eP7r1ZFqwR3vELEZOJ38Ed5MI3kPIbbwsErB0KtwUB3fyCrD8PXF7hMhwRWjHqoHr
g+nS6DzmhjXe0LBmqynpVnwhcTXc6XyJhCu+dwT6fwT45bK3A0CICTxwgOj+ZBcnYw7L2b7+Djbn
SOc0xHeYKlQ+Kfw/thFbH2Y2rPijsHb8e1HZ/uCwID0mB0TK7nmVzv66Y8H3jVqXQ+gwr6g1dBTQ
P2fsRsd6rly3CMK0+e/nyuNIaqrXFs7pCzHe1AtNcF2Rt0TV9HndjM273y8TNC3RjW4zsuFahXzW
jNXl+3JHTz2ekbncPWTcLjpD8/ixnlPcF0KDeF93XpjsHu5cMrBlRcStW5JyMrd/DsK8zBEhmCzn
YagLGDI2pNVelAYxv6Or48amwct5g1S8JOEQDxddLhCq0Ku6jFbuuXRNh/fUF3+VC13fQb1lt7vj
/0Z6Qq22JAVkJkznIDlnevnZgnYdbbf/TnajEQPLblHpQdSDgPaSk10dB+M868v2Hf2uPnIsmCDo
nOfBl9OE/k7EDJSGDKhil39j/yB6i7H5N+IHwxJWHUAr6aGhBmOdjn9MhdIXY+mIYYNynnaldzgE
O/1bYG5880ayW50w6ZpS0X/p2GAAync7qeuA6kzxncOzlr7ApMYCHqoZ63vazuBiYdNT3II+g3Wi
xahe323fGXctD+7jrg7esg1Fjdmu9nR5OQHNvMh13hYKcAwao5f75lV1xYvxZWYi3iw7Ix03l5Rs
eu5jOSI/lD5U2uTUGWKCwD3wpc7cBLcZOlULCvI4nE5twjVsA0H68a/wanghqc7y3wANybcTh/rI
AT1AfWDMk3lcgsKlJ/b4pus5FMIV0bPvMThDRfjwAIXmvyzUScb8yklauelkInshIfWpZxH01YJ7
JGEBdXRC0seZh8jfiXrT1XPWlCnB8jl83wPjwhVG1mbE+iX5ACokEsi2eH9Ab6wm73MExOkCw/nj
0fMttc3BoCDzI14uddmlqx+d8B5Eg0mgrBYOUZSfFqA3pM1YJvD2GGDdbr6mgOX3QILkYsHx7fkj
quq39P3RiMkRBEuSSLlPz/VBq8BYXxVAnIaYGnJ09z4QfYMrZMHREODkFJsj0Jjnj98Gb1xScN+w
sYBD7PLp/5acH2fg+Dhgg16NHJ/P8PdsMdGFAIjO/XnsJy5nziEng+WyBen5/xAf8+gNMUQfIMem
jUqiIwecCs4dksm00clJ9YJrNQl+kRr/d5Ogm+NxDZ8u2Q0v8BzHzHuKhgHGOh07O4b6ja6qPvaO
nC+CsWwdGT+ZPZXrk6ATaEGpOmfWz/F9Mlkckz0WmOoR6wtkJF4uYvKgWOC1tL5GNSvT9oebuzd0
QaiOmdjlYf8nmBLTMpdNcBdqeKg2PLN+pWPO2GjXAVHjhKM8winxypAX8h02C1UUAgYuOj0L5uDX
SWufNHijqD1EgVq8j/Yi6TxEYjg01/C2cG89v/dWUeEcmpG5UjiHtJ02EqiQOeELaJvPU1t25g+/
VNGipIndHm9uZXqIT8CEtFe7fZtzjDfvWRT4tiU/VPWT9sMZQbeVFlUwOFxX8EL800Xxi4QSRlFl
pdPjy9Opw/HLvcXoX4KMqcche0n/W9jwiQvUgc3weHaK3QmHq/iDatyLaHPMUD6zrehyjp8ndUEj
T51/2d0cPpJTz/4BCBC3RAuaCf/o+407IOc9l3YD+r6igr3cVXxenLHIKLKX0MWPhq7mlGb86U/U
zaF0aXlEEmg0kiEB9jTWosfxn+fltLIE2UUj49TlGodAiY6d9AYzf5HjINng8n3gGXIyqVqBVGM9
1rWi/EG/o4v1z1zj682UELRyzBpv3q+7haH9gLe+xdF+cHD+q0qm049dMQIEUjRfItgi9LhbH+eh
eF473YyGIOVRfCcV16pHbIsYfOk0Q5NQ/42Oy5hrxD1ecpjE8uI1RO7HAAoWakTMvTX6oqgmWp6M
1OjHK2Y4W13HaDQalD59YjiLzYdGfIDJZkQunCoXYWnj/HXjMdskA9xe+pnmVBokBPFrtPwHbnOq
zv6cO2c+p/QF6v5X5+lJONqWZ+bCfGARvi+W2ozvBXSi5c176xHcD28fKHZkDAUaKaDSg37OxUYS
EejVi5dVrPfPclBRVuZ6ib/73vefXpEeJ0GYBkgaugsM5O/WHTFbUp25wXTAASz+w+Zla2pfSYK8
f8JrheylE9TA7kRHrgbBzXqotSnVauGP7/YbeXwqZS0N+pWruH+gc6WXRrdPaEUccIw/AECNdW9k
1xtzGgffpdVg54In8lWOqEpdBzgPF+47/TMIPGRRMI6npN0fjcWSQQV/OReN05jRBrnbHXDji63v
vUescQXfpJcAj31Zk1iCMpQDC30UPLNp2vGPU95iBvluYni7SpeqvbfQIYuRC/lLxKwjFtHkQum/
x6eaBFKiLLO6ok8Q3O9IZ1mT4OPW+E1MbpvkdUNUpIOzoH1CUuXEwW/EueqilvU+2BCMFUYrPXlE
jucxntwWkyfWaKTwbrchqHT6w/vuYhtexlRm9kYH0SJAfmiQQ+tFuIKJeQFT2d24TZ+ZsmPTRX2J
ZI7fW9d7lBWvAo2D0e3m/DqIJ1RZkDVNed6RX10fTsX1y1RXRhmJHhhUtbA/naiEJykVcgDRm7n9
3I4Ku6VNpU5HBCqZGVzNk8kFmGwEr7/vdj9R++ssqrfX79qtgNE/GAlCdYDy/qnFYIdlV0CoeOLg
a8TtdHPPjs9dAapLyCZcG0zGkWJ6T8g6DFtOLphhDkc7vfibk4zc73w23DS3h93JNcvpxyvqoJ88
aAgNeO+9gBf4YOB0dELn6eMZPdv4ycEp/HsFQAcjA33nAs8bpsiXdXqSDExqdvHo8JvTDjt4j4PX
ZO+N8JtHX8semY9gZcO5fLRnozqsHusvyherrhrtGuh8S267w44Rh7PltgH/eMTdCfbVKmyo7kqy
M7UXfBfhs6AgRwBsGf8hRRvEKAHP5+cbuSewNngWcU0sa6pJcHtF7Ood4g/zeU3Of6Pr54CnVFlE
OyAJcTxyNlpvpm6Pvs6OeHe6xFg2Bsw1crlO26iEHIFXyqt847yK1qvTpwmSYukwn/die16p65tj
KcD+NPLzmjL8SlCScc+N6ROPx6bnM2jDJz9LbsA8RI7KkOSOy7bN5h/SLtKPRpThsIPBqvHdcZAg
NpTlWDQRwa7wDqVVB95TAKpFF+ofUTFHigxkREwlAUBp1LcGxQ3kvXcP2y7izXqQuIF2B0SWzp0n
tja100u7g+lpH5ZAdrDdsbbQqTuB8gQj4oo5O9DI0vk1od98muh1WswFF8GTWSqwbzsGSmuyaFTo
5b/kE6WclzrqquDLv6cEFI3mmO5s+o5OlQ6pAFa+sDOHGys2HPyFUMu/+bPbQ0SMmhY+coLRRw1p
pLdR2HhVUO36JAuyj85dNOzZ97/eU4xOenn8FUECPbLfj5aOOXNe8HJocqKmmvsMGl87qobqLlbB
k5zotdZ50T165cwjADPVJLhkkcTKFyGzbikKARpyZw2K0yt8u5BkaEV6YoiKmKtIi6JohlgXM5sk
RPxnZJ4lSRMWyaoA9yOZ7NrnJKKoQNRkMogNAobPvU0WOsdTck52duFyMHZYcwHm2+bKRenrxT3I
ieqTzU0/dG4N33qr3kr9NvcVACfQBtrFV9laeAbNTpL0L4qDsrvok7t3EfiTYalVTaerljNtFRTC
bvhq+Qx1GAyVUW82uYvvuyK8EXB4IR+RUiYyOUsE6IniiGg0iI7GMe6ymFWI4HRtXTXevb5hUx8y
le28NH2k1eHHeSWNhLMwj1H5ZdV+oTMIC4Z+uYc6e/bCoBWNHympOn4Xbbqb/ITUk4sopi+N/CA5
pEBpEPk3oWU12f6MIDwpi0xr0KUr2jzI8Q/Rtk5bd0Sd8ZvxBtoiIJfj0ccQP1PeJgSNf33fDkYf
Xo8sFUxucAoYgKETKGkIoueHwqFBS2XM/fVjXB29QNgGs/eyjQkSj8Fws/jNUKicDK3R5meoza4u
HO4+vuVLfvkQOu3nLEa//SxCX2yoFovnSGvlrAYq0i7diJ64pPpay4zBiRyPu93PI3WgkxbMqTA+
YlY4w924WJaoeJH849NgdHjLDp+B+mTy3jVM5Tfb9q6hijNCqGeWmc2e87mORzqULV3cHNT5LsaX
9MoADPUNrDcal+8W1NxgBRktORbOM2QzXjx/wAXNFD6V23yu+2zUBUtiom4yU6qKMVkJs2QhgaUk
xy7DLl2SXsPtU/zw4CQWsMjpt/dlb8/UQ2Nzw6uqWp+S+LkBra1zr9OfoQVhZs+Ntnw0C136O+14
i87K9jW7rOwUbSb5ROjqUoisCvdnBVLfGYETZk1dNNZLIEQMoVb2nZwZ4IjfAHIll+1KZBS8aval
zqwn3MLs4P4YnYQUWAxZJqr9yq1QBNCllDt+1IIlRstkBmvM193NMfR3DlsBbs+fBjzANa8n/l7J
eQidQbM8avgMv7CcUZdvMUTMvau+/laoE2Mb4fqUALj2zTRRj4sYgqNz13R7PTxjm4jWksjgHKhL
oZrNgwYCH2A0uv6d3Dr0L5R4JG0pHcKv3YQbDCngFtBc4c8cMRLTM42fMRaTCQoIKQlto0DHtnNz
De75ler0kxZRANexR1g9h9T9Bt7Grahu2jfTB6I3vGVffDRzRKtU2G/DrUi8Y8DvARyoUYjWNVkY
KoZquZqSj74aGGIv8SZpsDG6YXtH4px+DPvNyuBDSsKlH+ISsE5sRX5RW2rkw+c49yvDL8lMqB4g
PCC2gmQAN1077b9JXGuUzTC3BJqYGSj+ZQiY2985BRryzsG6aU9Wf1nxAaMNmjS1RLOU/+wTdeb0
YQTWwfsJta0wr8W+CNOVpGOrp8PALmoHECnTe6GPqllp2V1Aj8ffigzQhDuA1nLdEWv8cMezflzZ
0I2RFEDC6YDEhTgv9VCzRf52QnhKw7slCAPsXFqyR4VAmDDROGixiSsbWe0o6GNu147AIZFLILOD
DSk6fDboavIBqlbK07xcgo2yG/HcymNzErT4M8yfq4DFCRCqKKEolnH1hJkOesIw5Q3uxdNGUxyU
3q1MuS9xYuXo26iqnzKGKvv2c5I9l0AteoLoE2dPsFGz4aUEdmRJkJHxgs96gvoCJUpb3NCW+r1w
12Meqxp0US8p7Lflt580Ac61pkh8EG//irzNzCZZ8dMa3h7gvEgtXQ++hwATrlnb4+Qqa56LTbg9
dzzzRZtbNGmGcS1H3bd6WE5PN8B7BmlMoc7j7nFdRv0WrXVqyz4nSjWyj/1CgDy4rVcpncyrU1OZ
fqHtkw6CBp4/6vcY9NLKdO9RyQ7iZuhQXmGchToyvmaWafeRNqBpj0Aho2jIaIs2bpvWtpHN6eMg
5B6ZX6eAkPJ8ezUKqxXy9revLBvupdi1CwcIMOo83SJsoej99/47DMDPPRQurqoDHHBzvi117oXW
ST4PYnJz+gc/v4bZHtSyYFCTFJC4rGnSD2/15dYR3cnLkubVo8dnWxVLvgpzXKTW7aO9zsUZxsku
rxWofYojwQI5GDHhra3E8cd/THWzgyMy/nbnx/HlfawYBRVlmnTfzmVx9porpxkZHf+aR00dz6qG
fKOGb4r7EjMLHNUvzOFPPumNXUynCigMYPQLwyW0+D/0rzUIGgzDKdW+RvT69LJuCC25ZeWWqA5g
O4wwsaG+3zjH2E97v6n+Syp1fskZWiPf3sB6OQAon38OUEfZEe2+aJq2eh/VQhPXF/efwtiClOY2
d1Htqag0Zh1TzMB/WAgZoUqJqKS5bzomUvCXs5BaDXrz1jaOq7Bcqne0VmX6SYohhDNxxhzsGeOy
w8PRZzjNtnQ2rynuYUCHK/UwFX1+emQePU+vdD1va/rzuw9aiJEYfyF9zGzvnJ5jEMVKt4WS5OuA
NnbobUIw2N3lqu162WGDcKdSWR0HE/0e2ATs+K253XovBo6GHs0zRHim9eLlFTRXeLH9aZAhM2Jt
NbKZ6T5JFAEJRRo6Wk86QPHOnrNCX8HjUYDsrwDsuj8h0oYTHuyspsvDTzR56mcKWHOUboZIbkPs
P4UBsK9FXBLaWNpuThZDL0iNs9zL9s9JJhmnXmZGU2qEv/DSTPcJhwECHxxiRSRpQ3fWS05ACvKO
CEoXJa69CjphkCAp1ZKNr0hedydAYJQTfWMqM0tfhZPS6DmjJzu5bSf7r0EIsBbZR3rZ0U2fcu+Z
i/5Jdw7twwBRopdn2ZMA1bSbLZPnep3k5D8dNICRk8NC+VsI0m33EjPXMAUC/DDaonN0ezPkJoT/
bNgTCNAZYZ6SejHprhNKTvHYMFoc6XHpi3+DdSonAStNM38tSYgXdz4w/09kwHbhYfTE7ntAm8hw
ZtWC1Eo+XzJ5+0HQ8Wz7DWSdelkCJQr7XEe3FeXjL0XwZXGddpGxCJu87HOcBtX4KGiPFRBQWED5
tdXsHioic08LEaZQCKA+aTjHphOB5AVaZov0kgWIc9GESTMoyR6UmwbjVSJEZ/1BC+t6AEkguaYt
uKEf9bXdDYSP0SyKglZHTAIt7KTpSMUU+Gw6TUHKcxd/vI5k/wYyMl0uqHiyOI+Q1Uu6U74U3l/y
6dJe5G6AyakzMpv7JKvhar/8qETJac/6rQZaKsScnvAolIsiUjQRb06G3Hgxzpkw9GgjptXf/s1f
7UPZdA28D4DVdTJgCXt/n5BCEUX2ukGTy9CjA6WPz5uv9HCS+08uOEHB5DFoe/TnZMDFGiSqcpBT
0VbXieT43WZbFuLpPmy0I6/+veV+/Y52aHllweTt4ziaYKuRFtQSUi66bg/xzCM2Rc5ToBPJtm8M
u/T6pBHW4Az8gMGslIpj7wVs7c9aW7xW2y9XX0f2CJuGfdrgdRgjwcgx5q7WHp0AI+GdgS/ao/S6
OYQuEiqOiN594SbJhO/BTa9+8YSrmppxxYAa0fWAejvd4+yYZpMA9V2tD1O7HIhc3VMjRO/Ewehz
+aZFHcDDpnm2oJ2rLMpL4AubsNDg6r0GbVBkjRL35ILjuMjXqK+KC+gsoRsHxKBiCPSsByUgK6FB
5AW9UL7Q1+zecUzQbRHvZUo6gA0WgOdxyh1900lnxt07woWBX1QoKDp8gFvfCcy2YGXOMCDFGhkm
sGnTzad9/Y3Rmibi1i6SubzyR0GvgjfPV8Ue9+0+g+5Du5Su16Qjija3uK4/CpWMRaSVZrRWJp1S
Hetufy04OLMMSUvShdy9ppNfzC6yjsFRoczbwM3xLh+kDBe5fwxoz6NXLjh3gd7dKZI6npH0SZvE
85twzQOJ4LPO1d33GjAe90/iJBss6X4JxJz6d7g9zOA01E68bGmMD5eg8RWnC5fZkx4EPHUGcGnJ
1ouwf6WiNTNaVEAFh5v9wixh+nNAbH9qCZBYjf6KiV9CnMRoaqT7dc5f6S+R5wXvUA+OUr0Jf9ln
YTKPZnEOrrlXtJ3SeebevB6geEHuZhBHSLM4GtWMGYjXn7kwhycuL6puVfQIx/rda5pG78/zunRI
e7KQLdhscGeOPhh6Gy3Xces4NI/D58m9HWV7+UXz7UhjqYo+XXWvoGIEuANoWxTMNQgCE0g6fNko
fSi8jtiwfjcDXPam4cF5tnXbzM4mUsGbcm7zmQrI/g5ii4pRlpEurYOepqjQTusioF9v4Jnpz5jV
O8RPvtiHELaHYcWXIfKhUM0ACqIsnlwoY4P29kpwsxA/pPcv3JS20bUBg/Qt6yVJb6Ok3Ns66s0b
A9sIwnC6DwhZvHV9R7pHF34InwajJYi6vOrFniLty/fD+FnC/URdhBgMZHNNErKOVKYXGGrpYVbI
00o1O3bFB99eTCLKtK+J+1A2UvRLtZt2LYi0lWPqbLl42u2Z1UbRxHlghNr28UikXcL5yQIMShI+
P9rz6qFpwzAcuuJ3Fu/ZNssPEGJg8lCFrnbbs7aDWuzTh3ffkDedaGgXB0295IA+bGXtE6gFn5jE
Y/vtCtiIe26P1ChteA9qC32IaPLhmJ3Vfm+hVUqlsYDEi8INY7fSuLn5cVTiiZ07T6o+5gkY8opI
fZeGalJxvlx/hWPRTLeUNc/mhzbxY21S3L26tCWehfw1owcFx6Z3tS1YRDkVGfMZJkXhh76ig0VY
0jGCqjdDXVjBpDpHbWw6/ywSv149sJCApsEDYkd4mk9xX6RXk88x6KZIIubm0lxzIcotfwlZTL4j
uFH8Dh7hMYZQTaDDP+kwYOFxUG2qXy2fteh2iNH5izCnNOcyO4bJqaQEevhGz0+O3oRI+kQrV8KV
hWds4igQE9Iztm6DWhznH3DQuR46cMBbgPRhjzpsECgOKChfyDVQY16N2qaqQnZ6jwQb9LrjaSvf
Y3oi6Ojj0RpOqfhTm0xqffSKPF5Q+3Nz4TlMnOca+HLT3aXX1BVfuddpgoJBhFg0Bt9kFYuZbpzm
M4jGCSkdgTZmVyWqs5lArIBl8kkDFJMqAYGx0vxE6HSenDTgV/FjTk1r4pHn0Qpvck5TTwZIyhdM
LFEv/J6CnbH3uqU6Lu+EkXqCFF1oUiFji4bSdW9+HJ2RwKsD9Kw0pVFHDR2QEMWnlp3yndDaIWHt
Qv+B07XuklF9NySz0tvbaRtOI4c6s3bZjfgenE1fPfxFnotZT3C0oBFl2X4bGmiPhF7gUVTnEsrf
C3Yg+Q7yfolh0wbgPgPrEMf14oI6UunC29EOzORZi5m1jL5oKx+4TFCWu4M36lzveXDWTZDG/SRD
MG3fFJMFF57izsghqvBZikyn/pZL8rc50WWOolJhFJw0UtVKZ59Aa8/37SEtjpnxIHVgb+OAcZPk
BuSdCk6KgqZfDx6q/fUujIuKKe0OCMIHRM+Xd3dvNyIb6upjCrGrIHS+MgwA5HdMHTS5p9xU7A/P
ok0SmpoT06cvDQpEV5GgPx/gEkNfr5oeh4PzHGJh2GMOSxNsnS7NqDkS51OcJ8H+p3fKp7NGe6cP
yg/vqtbXn7ieJLtbc7dWK9kstT8c3VK7PYIuBeGvH9Ip0tAIEDINdSD8iujzj4r+PrCB0lYlSTqB
Q3Onmdrz97QwfCDvDnxDrpvabZIl1AkMMDy+oKk60G+4NU06sPO30tVnIwIYycgxc0E50F14aVp9
Rz300kPnEgw60qFDywNxxaGje47Ntn1si96Iw0wxBfsu0YbKAcVIxVfrKESRQWIboSb1HRxNzqrw
P+LYunsufr4QzUZZTSHIIyQFfaS2LRiSFau0Z6vkywB2mZzOmXy0nIPHH/Np9d6SqkNmSZ8U98tq
3yW0gBrPLA4ou9ajPDtzbvZsl3uMcxyXAkwzmpeqjH4lRA+NQsXhHgX+oEP6Jtqz94DtBcON93OD
S0LjZXnd0k0+oqKHgcL6777lmmUl/wOcOpMGHOBqln60ShwAIJla337/6SJsi5c9351Nho15A3o2
VPsWVZF6v1w+H4t+pSYFyGZ9mN0pcVzhHWB3xxZcMyJQmrxIPVbjDEoI1sw06OHpjkqBT07AMdfd
k7aCs5+SPQlGHvpkMRbtwxn+VCT/iOfoTjER48OMEdjSU71ZFF1+7SneuXQ1bZ2rE1Jzw9Uf7hqZ
G60Gywenf+fCz0oeTcZJexyKf3TC7bREHzKcm3h4GCsJhEWGkGWgTV9bC+lmmiDXFMmlTdQitQTG
Wa+t/RWLc050Qg4KS5E5B4D/4h9Qt0p5zqvO/3TBGzb/wBuczoOxiIp1+kdu1b1uUF0izPSBpCbD
oRgrUgLtusw5ySLc3wacEiohmyLYftphLwaKwT2gtstSXIfHIsApEvb09gCN4ep/p31OC8mGhBoN
kReE5Tb7LHihG5z30NLdP5GmJ+tbG1RuZUyl4tG2iHOGJnofB7MS+lidSbqtvNOAhAM8oSt/cfWR
p5bq7uBWgsZWTr8jTZBxTKZlvgQTkGj4BjQichtcyo2fTit8wVam6XYcMv6nMEeE8EgpqAOBprAd
uYImMJ9WmHDxZNnFRt+m4iveBuzl7Xc0Z2CwefYvTL75V9AxduSJVLMi5bv8NTCJf4AxkDUbXnCQ
aC/gb4Xjh4wU0khUvScIVMj3bWFvhkx/7Pl+lTDumOdcHvZUwwqZXDeBzoIGncXpLyiisu20npLA
L72eaoDnQ6KqUD6HMpU7h6SSkKQ8yvoA3KleQ0vZTg70mwVDAIBmNLlg+KzSWtM79G6t1i1GOBCs
cD+wWhnOOoXEspVL7k77ES7yFsJnT4LgQ0TPIPXIx3Cii0fyfQ9BVuIsGNzvYEMd4oQ6EJXwXBgw
PX7276DrzT25T/yexiHVOvNc+FOk8/lFi70ic/rzPk4lryuwhprUwS9u4YnmFWtPggCl9mBPKV/n
K86dgXQn0KDxlLepPbfGJOd9i6xRv5pHyCAB8zOe+a+I/pf/7omBr9kWQXxSXfe9UGoNAMcVX3jy
5FdOPl2sMi4rBX4CoHPhNvIIHf+WSU9EGPvY1L5nGJRTxogpZ+NDMn5yMtxDKLOgo+3Kt6D47Uum
ENgdKR/PEjBE+hk/QBflr3PhF3QGfLxJhBAwkwOJhVXbSXDxGYJHGiFsYqftkZjFwbVnJ9aUes4K
jiQvPU9F36veKuSkJFb/Sm6d6J39rzx0CJq6YUruuoc/yn4nVnBBXdt63Rq+7IQdwC+t1feEIams
oXkmJJ51no2lScNp5yNe8FzLk2OFi6oRA1A86dyaf5XzTRhKZbTVKp33RHMtipGelJ1iyHqMAYiy
06Dy9tvb37bPppLbNy0Z6j4t5EsTSc/YMVCoZY99OpkGFDvoWRxE+GDx0ta82I4bMzuPhVYtLI7a
7ozx3FizfHS1OJ82S0Y3zQP3aZgi4RgYkUfU7CScyIi/rW8pODrYzs4bba8EfRrGergALhFTHrBD
0At+cr01MDAhAVgxBOOeJX4mzMZw2fMXfVJn4FiIIagcOXAcND13sLyQj+mXSB5Fvs/0178M5UVp
kTtYhhLhcdnAbYA264hFgd9AV+RAJaI7lOM3LZuc3pHm1VBDhccIM9lcdib0WuaQFHWDhJ1EuvgE
wD5Hl0fSgmbcsRyIWjpq8Gqu9NLvXKU+Ov30fv/0kGV/JXvwCxvdf+NsiI8OjLvdmBXLj+UXO5hm
eAydaDQ9V2FXoev4CYx38LI/YvOPwQrl8GzTWPpBfGiM6DTBSEWLADmop+rYQ9yNRj6/jaJeg5+v
HPcNsptj8YKU1XCYhztLzb6bIT558vrXl/wAZ6wTsouznZ7dv0iEnYMujcUXlkeRrg1viyRxFYTa
PyvZrBwVkYAjchdLhWgiox2j05L/Pme7YSlF1J5HfBLDFOwX6vcO7dmjY85Go+EmcgOFpnNCa9Q9
tEXbkt2v/WbQtxdBGGGYiCWFgknfGOrQ9tSBiQfRNv4YAt9BUyFz0PZHx0xTaF8pgz2l+PA96MAe
Kq/ZEFbPaST+oHLpPpdieGjQooXSsqP57K4wzxvpCTc8Jgf/yJCdSK8cVkY2rWaGc7G8ydwosr7o
kLHWu0cbFbDLxOrbnUVfVTjS0mYuKfbMv0NwUj3SItxpJByWDwu/0D3uB9yaW1BmkB2QIKft6u9u
ldyN2FSaYkBvmukbpmjpfs4AF8creJkV2EYK5/RSeg1l0haxT1EOOsA874iv3T2I92sJ1XjmD1r2
gMYMRWh3Q/icQyCFSDHrxpvhaMR4QNf748F3b+aM/fHf4EO4Lqa0cGv4GXDa9ef51+J1YPWwvkNI
YVWSl9hzY9csSwxT2dPxZYIPsensYFtrapgWluz1aH3+wp/Xw83I9r/nsPWgoQytRzf4X/cR8608
Z4cKGqymzdobGZeilD32igv38+5FKNZE9MTEjNqilaOVe0NT8wknlF09adJqr2ddPYNWz0Yb9+TP
2jZ+OCz56m03h7s++RRn598HGff87qjLa+XtC8Jj6rb5wRCMaEzbvsUFzcC2faSTQkn2sJ8zvNKQ
RWMy3LnsGvIZ9teMBRLohZ7Jh5BSozswHpMPMqUOJWd84+zt2qSJyE5uLEpn6Mlq1tgNT67LKD99
XkTq0fJW+T/6xu5/JJ3ZlqJYF4SfyLUUFPSWeRQ1nW9YapqAiiiDAk/f36m++YfurCyFc/YQOyL2
jeCa6Az4x4mzhhcKc05IKpH5x3+IvwRzWdBlB+iowbJ4ofbjBblppmorqLLGkyC+q1FPQY0B5EJ4
RKMA84Lw9GF/oYXHAIrQZWEzrOe88sdz3T0PNGt2OR4Ff3aGdNHmWvZ6uzWDBT6aknuFR8KBG9Gg
Py4Ves4HlAlLSLoJpzB9aZ6R6KdUCgyxFfcLLHrj5d+msHU5g+5kHvMvhmOiKfNhima8IVmXGK1l
v/lHXmCuTL8QC629ENkpCz5Uz/d0V+wuM22C5zrReEs8jAgqZ/GXa/Q3mEGDb3DzmXwYxEEY+9g4
fcxCz6+JaL44xhFiPpZDmWcLrseaneVClfG12YmNYcNV+XqUeOKKZawye3Ou+TeV/eXXahVPOme1
O/sLJtSUzZOWpA7KyqkDuJl2NZcyZup0YylkILIat69IuIVwj+O1amLBsIbflrBZFD7jifvFVeV1
+JhsGtSQtXvkUbAU9gq/GeycxaABfwpeReu+V6qFDlPAIoIdXPuID7Cv4BlB4D12p/u/74XmAZ7w
EjLkEmkW9F+uy9RwFRaAfmCTGm7FWkquNwTbtwndlLJlYoW90aww+LOsnr02wE7pJdX5hK+JSWX3
dyxOVGd2u3/2FL3pRwgW6bz9cM+z0Zr5a1EGTHBZ5jdHJq3HU/345DzR7WWqD9FYTmxFWs7gS8Eu
EFylpEUmI7HllMTEybaz5ePnZjT2zBccZErJcM8gDKKYwIJFNTX+Y57LLkzVeLGESDVE6hZb56lC
GJVMIvFfzQmniPu2wVQhfPMlniaV5FGQJOTdWizI+CcIxoT+1O4f7n1LSwl1L4am9gxgtGWdycij
+8vnamoOIVxD/CAca/572/Ivbms8DOC7Kl909qhy/jWhUJx71tCr0Coy2MtPVkNrsSTw6BEsWMEF
LkS1D0bM5urvEyqPWB35x7C9MDnuCcyeVXV6LKoTa9H4ZQqPc4pRXWHfnoLM4U473rayPTangTY+
QfsQHhzjB532KURgjCuJc2RUDiPjdqAIR7b44HMWXoQ3BJ9IyEh46zBq4TXvKSSEs6lws9mHjwVy
I16rbMH5QI8JAT8609TgugBHZ0dCE9YoYrPJ/2/iguIPIbnV2BCS8YQY6N+FhmVIvZCh79E4QJPC
siPiCSQnvPUPsILm962qDSoTXShPVDufe8EV4civCKrsAXfhjGbL6InNFU9KG6Y6Ld4+enwQlFd6
e75h4GIK5QFEw55B279KjJhxnf5q4hqFlD37t4LSHBt/QXJEhAuhA818lupYFwxJ4nza9UoRmZX/
wbWlYJOFgpNh+H4/oOwuDTRVaJM2UPwPlM2YH94AmkGdBToIuvekuFzSq8wueySaiJQGC+f3BfgD
8WCGoJdlzI6wJJiRC6gTMOMSigJXPM6Om8BFgqKPJPqX5G2vkWZYiJUwJTYsQmsmSIIAVZwVyRMs
fioZ5OVAuAWb6Axq14ahhYo9hLFPWW9Ha/jQMQNl+wVaCeEkvV6fw/129LUna+AcIc2l1iWwA+uy
GmOERB4aYA3KtPxtaJHe4Ck+orYfFNBC1Ti04d1AGxSYw55qF4EsqKVJ86xNaNodRx9qOjiaLJtP
TtDvdG6IqliyhSJIvXDMp9BexX1E0SxuGU/CRdOD3cx6bE4+vIJuw/9hjw9vjlzycfiKSGR4iaI+
EUi36E1AdyBqi+IXUIEx9t8/wGyEUQ0noKKU1d1V5rmr15CnjOEHp3FbXqAyzDCvqQBYXq01IOXz
PsFUaJ3q4Kv6x6ixk6NLUQZlF+gNcrnwWEYqv8cZQKhX3sJh2xA2YBtEb5YM5BmYP0uqbZ/7QU/L
thYek0TG3NeU6IwJ+ClO4i238hmnFpG/8gKxFnBW0+sCwAEwE2ErKhdrDA5Cscah6rnIoDyty7lV
oeYLeQy3BsocH46j/G+ZCU+y50+/zaUhZvOZBTSyfJv/lN/sjDWgkuJCgzwz1VtC2uPy5O49f9Cw
4SA5ByyhKV/TXwgdELzRnMIWal8kVG2cOVBM33AkUCHoIMvtP/ff92YNmBFZYTIX+mM2NoRLgK3z
0nnCSBBczbcP/BbyyTitrMq5ifMp0jTlmrPGhmV2CUekaFNZ2yto/JSHM4ShhJmQ/vc2ZnxuP8YY
/6THn1+VPZMMToBfXuz5+Pq/3WcLb28JHA29geUf4sK9wRqX23GImmNPBskAHfa+4P3y4pBSf1kp
uTob4c3dbsVUkfZN931eKB8TvEHZDQWTgFkTYJO5KVceWzz+bgg8mXIbv+JUkWYF9xoh//7YBkcs
RviCwmeDf8yO9+XLfa653rzDZHWsVmM9F9oufHgWlwUo+g7/o1VUjmD8NisOFdtWSKoWI5kco5I3
YUrQO1erGnEfh94Nx0gP3TXSBHw2xKhJDVIbQJCPyy1lYCugo9pqFA4vpk/5CUYlARPFATZ6LMl2
1zOy/LFhjp6RUT4VJ5gTRLkBrwhXIIOA+hoggSfSoE1+iyQyChDxjTuNPRTb3qCGkh6cv4iOhiBE
CcxesUj54iHV0sRlS2Vx37iL6ZpWCtpp6+U3GBnD1JiDGegle3uq1Bx55vwFyH8yg8vtvNAO0NdO
pkn/MzEXdHHA+Kd/2OHpAE1D7JTWYVvbmU45CYbl8gRYpubeN2yRdlTauqemwOdlD5WxMwEwxBwN
CNdmK1BAz9fuiCOd4Np+pjQ2Nyu3XzWtAN5QNaX9c/uhm5RDmI/WmiUgEfZ+NlRaJbrHkXp3Tilk
DU1a088qELk5rGKUJjwAQxoKBxd4ekjqc9etlu66dcaUSbyw0Qp1JpSMKow6ntc6dqnV8WCnKHam
68uFh9OBr3h8UIgqZiC1lvBdLNwA/hzjMhZ6gb+Zqs20oiWKHpieliA+Am/8GZ4ZygbMb3fyckzz
Zbswht3LddRrNv9Y9yApaUGZwwq9v8J8uUaFoHGh+xoKca4vvg32XpgmFG/iKDmFb6UtRCGMTxU+
0im8wWD0F1wSOBum2P1DrLzatZZuxVd+OQjn/BWhOXJZAb+65qHQ7DAIJ2WiNOQsyQKzFrZpbCng
BAsztXPicMRvwlMsxNBgppFqqT5zHhFEjCeNJ6NGojFC8Gjt3s6jOZl9tgw0WzRFH01G5ZojYiQU
iWDEj/rM8yDmk66R3qSQjekTyRm3l7HGqMS9WlZVASmukba64/WAtmnAqrHzuvWJaJPVdbGQw5e5
W+FmQivnu/gbvdlGoepUyeKjwz5ORRKa0Q6Z6jxeJwI90Iel+en0hcYRcs933+InICVXlrwkKD9p
yl+CnfbZwkNCBvBAcRjzBITV2vR0nP6NDPyJJkxvEiFXFH/TXR/NAEyyYOdSjLiuGztXKL6rbsH7
bGqOtw5Dpiu0dKbP4XPT/K8QIFEYCFEg7h2uKyhwi4mpygh9itI9nKCkeSyq/hH3kJMb/+Y3u8bJ
7LI4NAbnPt3xnRPtnOprKnrBSS54imwJq70FjkwqvDXh3QVAA76R692BR//QRvZisF0Eucsd1av9
4BgcOmN+cxRLrISCa/KF6TEYhS0MkQPLlvXXlmcxZx2TbHrvNSO4lBMtlrqizWXrnokbBdu756U3
2uhZxQjhH/Tz3UO2Klw2hI0Dvviei7GaC5qL2JLVnk5Jb0mWzO+AR0KS9fqCaRZri/LF/IkpwEQ/
QUWLfaaTN8mG6pvqgQIrRKtzs7rk4MKyef/6E9kOWp0tsm/xr8esd73P6AYRc7R/ux3a0pmZJU79
dIC2Jt2KXfFwT66C7q6yccDod0TVt81oHHvXMRvu6aPkWB/Bit9Ugz/R99Gqd6yZHhtsvySbilEd
RS3y8z0ecsbEj1g7NxShFv8y+n9XmPas+b+J/zgg4vZy1AbRgGYnXCdHzjgXr5ppN6i5d+2SbcYM
mzUJYHoz4F2yRp0/LaDEZvlxKU8VT1HZ/SiMmuQzOR7vJSFzpnZnu8URp6ryhdIATEHgpFObzBBZ
yr9dOiACZxIXOCDjMUljnELbotIbv/Dm0alUhWzz3OHXISq1xdOlU0r17DS2y7H5CG5BDPcQ3xWk
loKre3OVY460dUha4wkQIykjKLrizZYC6wXClWCBYFG7hiIDnc8yT0kImyYRH0BQx/Dlqtkxg+C8
ogoEdmiYpOBsR8uHL5+Wrkl48RVfmyFuOcQfz+XOrtwzblwsRMqs5/kfVpNsuLAOgo16R7RG0iLi
UaRsz+siXDfLM26KcCOaFaELqJJdJJ7tatbbi6g3WV7ZWeZlQfTXGwoYfoKIgNQJsdMdBQg/AZPg
UPol0So2kEToCw7YqOOEAvkwqhCg6GPkBQq0oNJiz8kcjRi8GnbGAWp8djhPYh7OxCzmJnK2eAiV
WX3hZkxtMPzWiBnC6R/o/an5QSkoLPaJl9SKuDyKGVBltpfamMGAX06M/B7CQJ4YXb2B+MDMFa8b
TCHln7fZQlkeBfxnbcU3L4EP9dN9jLu6bljWI1gwTOL6FSTtTXfTJQg2MDpYY8GCJ0TbXw8zHzg5
EO3RTk1kJjEo5Jl18s9A4VOXcqflrYllG4X/+6R3CEOqn6G5h/T0wRmSV1sC+Gh477BlUbpDnqHP
UjULYNukmGrQiglrH+Fk9xbtMJ2YtGWcfnbVihshcKGVGzIHPmLhL3RVsMu9NVKe8TY6I2TVHr//
cAamarkZi812DRrSyqwv4Z6ODaLKPgxfi3SxD+XIOIJb6Bx+662fOd20z2EB90kmjzUntOiPp36e
aaPK/UdhDIU7EV+1oLT8/TeQF7RBr660DbvsobMB1ukeMz/hlPHF8loT22tYiI35yirRvZ/b8ceb
3xfQQ7w/55fyuHG2MygNFr8QHi6+BMvp3KdUry+oJ+i8rYZ9pDAlcZmnhBcszQoOCU39Yfn74blD
FmNuN3G34ccVVaEYHcZcq4Hm/yXRcstqYnTHFN0d5WBo+EnKb0xHhoJkOcpzWln8P3mIZ+ATWEl6
ZK9w3xAyP/comdZawMSMpHCtpYVmqNJ9RakjkLgY62iXl0Nc+SJ4Ia2FkN24npRpY1KfOPCgosRJ
Yp+wnBR9CgFAxChXW7BCA2rvzaH6Ip29l7hyLhv7ZqygWFj8WxDbDX9B1AfNMrp7QMY4m66nXmw3
YEmAMC7O5qDpJt4pq+swWrks5SN1LxTXHkv6lfRMQwIOBg9PhEGs5fADh+6H/y4LkG229Xw008bD
gPKJyjvCgEFovAWrAEE5qwYHPwx6IpAuas8FKld+GOCxo/0GH3gx9WRsIhjvwtsGwEtzs6uwEIy3
OMm24rtbMoJYes6eOXJUcZgyopER/0EIyR7mMAQY7RRiaYbMTsdKUUGvwC/7Rwc+0aeIURDkSF6p
ToEf7OWLWJ4UrQV2GAEcWVuWLrDY1UYc+F3RFIgJFm853tBmWSKGIxfn3VmvRXSEXk84RRAb3U0r
dmOgFrQ1K8C8j0qiXz0E+X7BNy13IvFUlIzxlhcw/jISye3MxFhu5p/HiujP8Wx6jgwAAp6pWPcB
diLpzRxei7Ad5R/uRbdbKca+FMgbQFp4A4wp8V0emrLxNCa787n9AE0hrH/w3AeaKL2v8mqxYJFN
oe1qDZDVLSMXkP0DKL8j/CqGbVlDUxXjO3d05ljRBTd2d6UVxlKEBAsiFLsM/KQXlaK9igOK0A+Y
6WSu8auEbgqfMXNiAqo7tppjuFqJml54aSq/lO7ib+Lk7sHoka4tgqlmt0vZRmx34ccmmHcKAHYa
sDy75jiQ5/BHEYK1ASketLv6atlMY2AlgrnrAtJzTw4R0esZRRZ4pJgjFyeBSgHZeAjgRPhaXdPc
hT1KNIt5H/QrR2LO3pgeVe3FECUC2RK/iO4hXn9RdHpBcF9PqG2m2i52xpkR2LDU7e4Xp42PBlwE
KqHgKcq5QBooc6Nt9BBwMAwxLlpds4ZxUa4ztPg3isBfllZxvD1npDcyoI017ypn4kb5F165KUzW
KP/Y4DDl3lO4Ei+ZtcTa8YUVAAcOQ+PV9bljbkVzRAqX/ye0Q5bU6gE3hEmjsCDGm6ZZurMh7Sij
D77RzfrwdzAYmphZIEW7cWWSEzkF5EMayp+ytCt6FO8ZdWKzCFZg3JTTDPdDdHM8IfqsRrTXAhgJ
RUPQEf2tHns6niq/abeTPfqWf7NLrPjpvzJbW0VH2aLkeo1Mej4iX2QNoltqGP4HMt0QoO0Aw2ML
NgYyN6IyaX8Qy+5EfxCwFfEfKcpEbVuQp1e2fXhpZq0LwwDac4Ch1co2tSrQFlcJDssiCcUxSPWj
ENd+T9EZV19i7g929rodTGzRYeQdEzhmcju2VIOg7KVlDlASnd2VclAWT3oDXgfHax2dQ6oAEQR6
rJlF/cJ+A62A3Y4ljbr+BYgEmz7WC17T9MBvW1EtfrSr0GQTn2aAh9vyIPpAzmrG39/+BRomLtiA
hBZScAE2hWdRkDLruU4X6Dc54ysGJI3d2KDfXAfaI5srcANAF43XdWSDE9A3TUy79umbwIyPd4Wi
hVeCw83Kja3dLnfZiSvTSXCLhHlt0unrXORujlu6OIIVM1pj1IWRJ0oOgOaxbjUbZMr8FhhXtZs5
z8xoAzo65kBc+4aPSXkges6aGzKrTKXU9mj/3lQYM2cJPxPcURtFnwsx0MaPyMJgDFZRFglLNn/2
U5FW2SXLos3EGevSqZnjZgsA6hgwC3/Q6cBVEIMU4pkP2UY8GoDymUSoZeE172bKzNNsvtqC4CSW
atITZfRmmDO3+kfsN2PeyhGjZTQPJu7y5jwg21iKe70iqOemAamJ9CbmQ83UfE2ZV4rXRk4Lxbiw
uBR7ggntvZilUfTkJihkrzOJEAlbObhJMP7hAEEorEmuDzbyAk+IdlioQFmVFjOtJqhdP4ANxghE
8xyLQVahj6ujJFlVuH7PzO5xmfiVLhupnpf6gxjo/qPX5TqzmGSZOXdHdt7hYF47t6ejUubm4Wik
j84lS0QUPflExRgpQvCMpoaKiUPrZ8tC9gtFv/0kynzKf19GluA1pHZtKfbd+RJtVX334n3nm9zr
3fH2G44yuHY/Gfr2QWZVUBlP+ao4id6DFPtcyPiTkxsxLMkc0ayqdG4EZ3NATXKnDUYGvEAlvMvt
96Yv7aclmbH9QeWP8td4Wkwgx3/Ao3iDZ2HKPKJ0IcuQrN9s05J0ycM11JvOM1q8HoZsYWLV68tB
+dOmWtFhJSDAIxHhp4YSgP2YmSdSBcwS526P3dZ/QBUn5ihMWvFmk43CW+f245wcMW5g8oETpYrQ
GwclCKuP1cCeLNWX/jw9/DQ2ytGGKqYh3hFN9ZGdMCyDocxhGPFVj/flFCZEyaURE11YCrP53Z4I
qQEklRao9gVgl3nYZwQ0GehIer00x8bdVqgMYV/Eq7bw7tBRoin8zNQp6O6nWjvU1PlHOO8LDTK7
ziN6uK5kMdYDdoPMEEp6GG00hSZXRaMX9qX8bHTnS1I+HkZW5w38O6UjgwStX1eZd1cwtZxnPqXz
xJfMAvvMWYR55ry33kLAqeAQJeo7EcYxs+u0b+eoQDi8ZzqYcGgylvKn9pe5wUtQ5+Bdu/2+WFFe
Pl/rl3t2J3eesKR/zcc7zIr5sDPlzhoPTJzdKnyKCCwZ8OC1/Pk4xBoKVyEepaizmMhXx6k7dr8L
IK2OupVqks50mw4I/TM//mpK640PkitFCs9J9SuIK5PV7YwxKFkL/BP+Z5ZoM3Toyi9rjOzpz8u8
lhFigZkhzxPz3APos/YFaY2NVbN5J94q1NHZQHsJNLCNsQKAcsTUsA2t6XZo9pRgCvi1P1hV5My7
06xodpJ6lc92Sn0emiwkNjt0pbBQ5eBpCF8aMVWemdgJPG5e2RH1MW9dvOc8CzQCDxMURH/DTSyV
TX2R96C7aMInw39lO7rYJ2Z38Jx01fx3mLDjHWlqZsLo4mh9nNhTCa6AmzeGBxRklHD1TBCCxl5U
hVdMOX5UfrQLP/7debq11SMuxyKRKzowywVWFA1O1rzdofeo7eLvaw4pbv2iB8S+GTzjwarEoodl
FGb0pVXvIf/JIwGvJTyuzGypviCb/LTapTJa8zGvhWsV/iix96EmgTBFdyzzMGeAL/FIkGBeTjYy
YuOcrD5MoqM2xSEeFfpnkRxneslbH1nifLNy0hr93O9hwZft8ZZNa/xAhBd56SeujHSFkjHfKES8
4m8QTSzmo9ggYO0ELIQM8c5QPi2NQQQUvulgAOAui8B5lcCupsGnR4dJpZVbyRoan1Vr32Trs5wM
kEsYRdSho4flTyzgqcJaMO5Xrp3y08NPzzJsdTZpe4TiUQz/Fi9nVw1w0kHyz1Gj+FMb7Ykt7Gx7
o/PgEd4+1uQR3u8LwLxSdsBrSlUQq0owUSgpvT95urQePOcvlH8SyqNw7vd59XXfqfelmx0YMrK2
1JY2UCWarzvlBVLI3JFtWIlsVcdJ8Bat1hMsiOla97IaFRob9rEfpkFekjnFdNFX9nvIrA5uAFwG
qbDTGXDKO1KpGSsE5G5ahYq87j/2DAS5s7AyrhMbM+tJo39um+xUEB1e26p3GXCr4qWR5urgNXXv
xF70tydJr38b3AdUWX9JFJDwNelP8FbT4gzCJiKkNGycx2Y6jvKJjRjqZVJoDiZ6O0CAw2eGdQ1L
elYbr8TxH9APX3YKfQVuBFPo4o+ZfrOlDJQSSx6fbzPheoEDAo4feKIhBtATSpM5zlyfYGSlsWZg
foDNrzrwyuDFpAVa7IgRj1Jsh2OkpP0iHtoDotpDe/dO432XyVCTPy4MXHgjQdFYNQbQsYBeZMVt
SIYR34evPEJ8PG+29YJiJqRe/MB6IChmoiuE/fA48Gx3rSOdSLYlzAh9GtR/MX4YiV8KcjPkB6+n
/dpyZkHax4vWYevXupnpA2yWqCtoi/7UJ09DXaDtJKwyOdPV6HVQ0STwF7KJYpdAYJlCysD3eGq8
RKYRpZrN48PetbNnTvnUn2hLVlvKefo8SX+BliCvwzImtl+5dU+siRjbThySP+6H3Sl5etB4YPHF
QXWkzt+9+Ba5eXcUbxZB/rukNgTH2ASp+i47b1YcVD/xXtETXqpJGBz34asaaRIyR6i7bAB5OHAo
sjkmQEbzw4o/XHsW2Intpb/XQvaVgfb8kW/W984C9wQcO/uSCaiS/K7XP4t3ODz0zgBtiVHZeGG8
NxSzmMxP9i1xZWLd1uTsBu8HvZ2Yr9iO7Xw+gtWBMgr3uss9cxERDi0Ws98c9fJYD6f89Bdno5CT
pdSbvLGe2VZt3HjiTdXDSJ7P1ix+cYUtgZ9K13eqJ7M5Cr2hXfiFFe9zbEzByyLYJZIH5x7COhyV
Q6Ya4xYMDPJvi71EMbUa7rjspOFokeyy7UOCIVC6RrPlIg0kAvPAUaGH+pU5/GsNfBhxn9dHu5v1
nNgvBkc+tk9sgJYNLPk5dD/ZKbnp5w9E4GJ3C+UiaM4yiAaRacS8WN6/UGkGI+PtVXq3ESZq6QUh
mKWQMB3GjL1VZwbVL67k4h11SD71WrgWd6tWJh4Fk9IhX0yPNFLpx/xD/z0O7tHAHc45pPi+vaZO
H7w+hByTI05JwqgI4RRbltcTySDNIkDjCUi5/c1x2bJpdrq/UZQAtpXGrVy2nHk05fval35y+ACU
HvPW6V36A1Z4binYomJTZwwjMy93cM7ya3ja4NhecowXgBibuz3Qi1Akm3jxGZkg5zdMYa4fFgLw
vJgKtuYbt7OKcQ000RkwTw+fpORwW59M4zA+gv53vFINmM64Hk30wVOvYE9Yz3BaI0EEiAP94Fmv
MZePT8SMIscg/YUvlEMB9UCsaUxDzK9YNrVE9EtiuE7N6cseP8zBGiUrt/SO6Uxs5rvsvpcogNXO
AvKdTMzSfQ+dGV7+V9VnRwY0kdidHr6ABouK40eKSb/+oPTI2h2erMxrmd+uMZySg/zEC8BHDK+w
PDfGs58e6VgrjNez+W39Pk29HIvb0/vY+1Cn7keciZXTsNXpvvO7LTHIeAXdYCu/TQVSmJ/1pjD9
XL+wLpFMJm74GmFIKbmz+RBh9U5ajxND3EHG8IlTEbbLsf3O7Jf/gh4b5naPR5KyBY5i1o0WFd0G
55/g7qYYPcEFU+Z3s8DmgpHxD+ESWeHol8p8dLMzumHeQocOJQNh0ie71IKn1/uD+QxxGyUJdAWY
EQ6shnVpDcHBAbout3Xii6wm12Rh0SPHrdmygOXpTtZ4kVPzS+HQE7SrUSApGg0HwethJ8vBvLDr
H2oZ8VjRdLD7aVZRBlRM0ffJvPtTrfN00UWScs7WrGtovOKg+N0PUxIm4LX3cah+otS6D4Ree/OY
TyPUbRF9ozShE+sKKyvY39v6k5Bpd2n28xzXeHnVf4Ox+/J7oPF5cbPLZsETZtI+/CzbqUUXkEa9
g1LTr+XFlDhMHcKkdjt+2MjRU1Oghs/LcImncUjaJi6KTpkuxbr7D/Rt0N/h9eHFEk7Mbt8ZOAr8
1NfEQg2g93qmKwvYv8KbilPW3UzxLT6LgWA30gKwRIQwvLkfp1DL4BP/0ns5pETIAEz7YZDAnQF2
l96W/DNe3qnQt2DqPNH8OlnV1HsbeDtTbaaG/CXq7m3HB3AZuaVrTTxwlIkBQtHu+O3DiU4LPFm2
ZrVWbRphmMwqrm4Yk03tKdYlX4NhAowWYYe8nh7etqz1yGYygkvJJpDBHCqzU1BSOU8AT5VKSMvD
83s7UDcPJnKJna1KIdKmypj+MRGbYHf6O/YU6kSAuBOJvmI5w8C69XOM90inMu3Ib/xgkatWMbyT
9DZIKBRIFO9tLtmzwUMbEIdaf5ib339JCmKsPrRrwZCiEZpiOJUaX+ZDb1qsCW2jXUIehPCZsB9T
EdQeTq6RLwEDvubbK572+9Qz2ANSGJs8W1Omq6ITc+6c2n8Nxx8Jcjxy65TewsgeTpZ7U5H2MlMG
RRuzcf21yGYAzDAqQ8yLni43GIsoyRzMiPfPPOBrGZIwJCtQseHkZacHcbXpbqwx29NN2Yon1vNw
X7L3ChUxVobd5rb+/uW9DqDdQyLIjcnYrJ52AvUEkMXpWC67gSPbK95tqn249d4joTTEHA9SafkB
ARv1BtPTd6sLOApONyLg6ztxB5AzPpH80evYoNpXAnnZSVqy/qJnLbzWoc/onWzJlqrssajzML+b
JU5nTIbpjWZmshH+WKAJ7blinprzKpdPSy3Rw3vtLbrfyWr19/qm12yi0ceKXxs+3Xhs9LIzedvf
Mf0Ek16JkhuRRqvPsCKgEEF+qy7Y7a5g323QlrOXiQN8bl3Io7ibpviDQ+K6NZ4MKU/J8W/3h61x
2yebdldhby48I18/A1aFbXq3wK+MwxcldLnheCP3VgUlF47Ayxmc0s68UXeYeuLeSm0iIAfRv26Q
YQCagrvJ4KW1NoxkO4kdgJ0EEnBy+DZgm+WO+AoJAitCPIFKX5KN6RrA46eZP8bg8J9Gf3upRS/x
UFFYqDkspJOs56hCOES0QfDEsYibWCzt3U3Mi4QqXOclARSX+I5SzHsKWTAar+NgSqnVO+KVaR/6
NQ7XvvPGWM4WJ1oM+l88L0W7QynOHIXOljnk8To2W/qSnnXJ+BV5gjUcKiOXP5AtS5RUVne3YmxY
1cRUX8sZ0+7feDvyn+xi45jej7SXvwJjV5xBePM/pgIoiHw6WECXtNO/ifeAA3ioT/l6HGWBOtOL
J6DcZAUY37Ctb9XycVqj/kk0cgaECR6wd7OG+AMKrhZflJ3q/2QKdRf13tA6EaOJKLq0/1o1zgt4
5f9+OpyzGOu2qi6zd55tCa70xPa1u9DOTzpCuZib5Lp6HJxaQvTXJPFjKX8quZH2CohTz34/IDSE
Aftu4pxsx6x0h6KwvQGl7segfTMTQgBxl8kLyNwQOAq7CURF++FhsL3dnUmHiZX/NXJsX/e91/2S
J2oHG/fXOSGdgJ28QA68bLl4cvI7m3tVw9IGNH+bfbwsn9Z3Bj6SyXY5o6lOzZolJKUo6WTFycW4
Zsy2lM2sXs8cRbVACarOmMITpvmC0jrFISFI3aLUsj8aGuVIwB0vy9JQnjY+Wt/iOuvnRe8oG6x6
cH10Sgt5Fkgehhi15VU+atinq/JWazA02iwOhVVTkljpOn7pCrppXKBmmMzqUzx69Bf2D1N7sucQ
F6tCZ4+RkennfA4fjSJEMojf6zcbGqk3mEtY2DDbEkXt71fPVs9oME/CgkZrpiUuzOLeSfftT8MA
nSrPGv6VQbL9PK2bpMmXFtZPy2WILWQY2Nz+IENOqOH+xLEhRh6ezKr6r90yxURCkka0Q+OQwbda
Mxru3QaIamCMoGP2K0XLaTN44VtZMu6A3g2qBVLNwKkFSoS6mCECeNILeCgJnlsZ36DYWeegX0aF
q1k8skXWym1KBxoCsWzLESY6nYe5olX7hXeb6FsVlkl7zkKg/eDhS5cR2u55bBUD2DrPVRFhGCZA
Z+idTCJ78Ji3PdObfdoDA7mPxUtMPrDC/ZmuR/Y9118c8qg/HTKUVZNVfs28EfXqmC4jmsyrPXIr
DbIY/TQjSCIS4WgS5Nvk/ICndxnbcAsTCMArhbaKVDUsL32QEyYu6ekzWFRGYrOa628WUVQ/K1e9
xB5jX/17GC2bPQwnvjH82sSk7rE/BMBZWBJ/8L4cawAtF75poPoU93wjNaQBUKmO7a40YF/5Y6Ms
FtPYw2dAxV1Cm9j8QmWPm14HwiAGTmDO8IvuQQW/F1MP7TXVUUvnpqKZxcBOe1MF35KYXFPiiks9
Nr+lM4OtAdUCcqVfY3eu5fQpdB7YGdsDmxLJHKaayoCw2tNynT6K9SjM9uF8g/f6gyMd7ApQVWN4
yYMkIOCsYk5Yt6EUWd0MErCZ6ZhK47xs0a/aE8h384ajKsEElLTb5u/QRZnbAe6z40EbUyYpQwtW
H1tjAfvCm53j5XRL9XSeV2ZjfOYOUnbt7hKtbzu2OxzA5hMVidHthaOmRwiTPZhVi9Rc/g7YfKO/
KK6PzERZiv0hNzSn882YBrJ9GCy7HJvni90cgZ8P0CYx3kxV48Fox7rZoy9sL+M7C+2UPTmc/zAD
G5xeU2P4MwtxiLoqWkDKxvWzoZLQ458RSoiAJMPAmPrydhnotGkkxAdLHNtVNbPfboeBpIvSz6/A
9ptgxKiZamoEm8eSKtpVe9RpeYEbjyYvS0RNI222eWbuB0OGhZo7UrN+ghnTPz+dW8OngW09+JVH
m4LlVRyINpC+jGXYMzt5mY9xVO/YrdEiNgBkGZ6ndfStIxAQNBMD0BWLYYLk01AwYrjP7UG/kgZO
TMo5TGIdUd1wD30yFrlXI8bi6ft8LGsaqle7fbIl4r6YtL+ziS0DwB1ZiHDtGKR/xo6K19NoP3hz
TwdipUYBuIXiR/Eac3LBbhCBeu/S3hO4UngOykmBc2nj2swbx/Pwn2u1RD74HBJaj+QoPH9RKtGg
jiyY+myOsROfBMBBd4Q6B8Un1HMPm9ENDCMBtpKbAT+IpcaTuewwHF751JL3sqYLvks64BeSgFY0
URENMCnazl8ELYHg8+GJcF9gI4jj77mwcjGtKSxHIt5ZnjFJETa8jFOeB6DIFXtN57NWq8CEFmIj
59cmlGoUSMVWst8ruulzxvNMIHd83kbG7otkKUvOYCbQ4nHzH0nntdyoloXhJ6KKKOBWZBRQDr6h
LLeNACEhEPHp5+PMxZypUzXTbUuw91p/RNgIc0W7LX9uBCrWcAqXuEIZpmXeivSaBIkC9zNd88I8
Y4+s3KZ2RsmrlzVlAuQ0F0Ftp0QUY518vyZIs70lSYDkJdvXvyhQ0YAxCkw/yUxYKhRLynbCBFHN
B3KWJ5qgPYCzdX+I9mSSTr9nQBJOJoTJbGHGIWk4YQWgSA1sQBvjv8xrEBOh9uCuSGw1hP5RAx15
UQ/LaUSUzZAPbE889dvjmn7cqMfltoaYML/zo7TARhoUy+v4B+w8T7aR6j2WT3QmZW3P/h7/+n9x
8BNlLxsLlyeqtgq5XGvkwwbv9TCZvTW6BTuL+ru9uCQdFIP6TtqktxfhAtqeRCD1W8An7DDvJuHw
5H1VVC652UZ3Sh+Bp3BSc2SsoxSmibduB6csNzIIzR/zdwxHj3GKc7O2adkqC0Sf+Ag3mHE/J6OZ
ro7aVotIxRCq74X4wp/f4TpdFb9PuFCBFx4fFnLDtXur0A/1Pl8Zr2zYeUPHFaZiWNRxFlN4Ago0
h410wZQDDmT8gj9vD5PuRQ7ENkAqRxG8PGNyGBcSukYEGEwJw7z/l0UIgn4fsfte7X5eGyUcIk6v
OBADgwUCSZEYpJAXNCcj8B4iCYUnP5Mt63a7p5BDsqCu0avBy1mC//7WlgCYt5LOhB5Nn0xuthIW
/xAmoRYfiThA5KrRuXwHJtUvIzm/w9tGOp0H09k11u679apQRKsVvq8DKpvRehPo4kKW0gR1YL67
v4I4KDt3NNznjSvp2WYTo5FNVC1zpHSPNnr708yWTC5mFprHobgiCc7RJKCnrvDPt1HiMK8/vhnn
+QR/EzQPPYGpjZUHEBJkQEWoX0uozLBJkdJTDDD6Ig+payCzw1xGVu2qYJTtDjO8356web7cxH5x
Ml2NdbEvfj7WZyT40zX5ijjFpQ1JAZq8zfLA3Cohb7YRvdJ5VfzNuAIawZ19rBGboI48UmbKYVT/
ZYX5NH/PM4SVaf1O9OvLm+qIyhsMB1xTLUypEpXD5ZQE5N1KIXNQ9AryTboxLjU3BEMBIyL0ihZK
f8ofz1z5PbukG+zP1SnZjH8xlkAQ6RAVcnEg7Kd3JOiwwi291BbJJ6xW7UpGnKeQsFkRf4GP2H+5
pMqsiv09FM95RMcPmjzjXIavKCUsMXeHswKqDLKXuxzEgW7PHJpOFuQnrPXA3Jibx8rY0YeWEQKB
e4Q8siMROA3zEQWSKcl66URJSC+3lN0yt2sDgNR9qIsnDKOOrXgtEe7t9g6fKhFjroI+ORy4cckK
fIPJoO1Y51z5qjNr4FbclgBGrMjX5iphdk+W8v7+J22VLZcgzgqncoSvNkQY/FhUPvdufUW47Mu8
VchRD/L1UVvyVagsfTcLqrO+Vq/qpnzZLWAOMPlytqQgQv5Xk14CC6pbYiRHapQv9S+NQlvECMKx
DydvvumV63LNukmzzzJGf1QE4sXc1sv/xhw02gppkcRpHe6+Chs2OsNydFiiiCwUAi0gZgOmkmhh
7+7U0ccrIMjuzsuttsnls22i6ktdqIvPKo+SqFyJC/lc7J/bKlSX7Vr6Lq5WtQO0DYVw/K4P46mC
8L0Yl3I27wubjyw/wEBvqkcoX/g8weNQ0zHQD/Pse7jIwKI/91PKGGZa8ZLNY6XvQBhKpmd5IwB5
5UduiISJ6VfecNjsSQphqn6edWCIDXy7GjzO2e1+a/l3tA5tOG5xv6NxH3mueNZcfuR5SxjlyxZt
IeTAlN30X3G475rl7GJEEGOwWCeDjPjVYzGzq0lOcVDWcjDVcODtDGau4d4Xn/XMNZnTzG32raH2
kgg95VsYtznqdAbi0+uQcrzd19maRE5cIR/c64OtWJl/FNDCExPnVavy19xkvzHv2FH49/AEQs+1
f+ZSCh4Xaf+4pH/PS3kRPeMIPFte4qPozVbgw/XfnYPhJz+luBWTk7RH58uCo4F0NfPq0v6U/N8e
l7c/XvV/r9uA4pCoydX9KLPp4/QiJV3rpo7sZP/4TfZPdQrTS6PhlpArdhOQPC7MazoFvT0Bm27N
+XHUN3rAvqbZMoWwxSKhHFmLhpAKDgbUZf4tRM/D7E9+o9qgF4ZWhxoG6rWdmopSp6SPHXasXhEa
Uh9Lg3n2uUeph2gMqxxiIZUcBeQeB9gqNfwstQsL3yQ5MLxn0P3RUsFr9ZcF6Sk5DdvH5YlTU9yp
9TQ5qcCh5Vzm6969EPrHdkdc1ZRAkkSZp13fZ9PWyNWAtMq44/5L2xGC1CYDpIiKCEVwsRcXAvBy
q9P1nHlmkHKYDH5zm/4IjgyA6oB0z42I5HQh7wRo6uelurD9yhyJP029TJ+cGH6hhZoQSGSBck6r
L1t9BnycOmRn6Wji4l2vDWvUHT3FbYKM0OsYoZhrh3lcOEx3akHYDeySYTqXD1uRRzjfdjJwEiVM
eZ/RrHlM+CY5sMznUnDTm1H4Aj9Q7f8TkeLXU6Mk+TMjxxOs9Y3Im9hBceAJ1w9x1I3Np2PGfiNi
YyZlR8gceGvWMKsAa0RwRO4oiMnLem5JF8+h6YjcDnB583kalnKcfZhE5kMHMPR27+ZC6O1W2zYt
er8oV29vUj14OdwHnzpYvgRQzsIC9CFs3wBqwCgNw0f1sLmJ8iC/28JsIXh1wP4gOf3brYPGli8P
bLn1sohZyJqgBrdxPusutWnBICwP7oZFmWNkdFhRGnv8g8tfKgSA3L9qjs4epVDrErmbWITomoZT
DWHzCgZj3pW+CdX++yHtirBI9DgOdfHHx7EqbrBr6pmU9SZJCA8GfQPSdfnnMCdkt80XLGfpFyAp
j+9w9yXJSjsn0Wi23PYIx3sPPJKAl/ZG400W1Z0/3u5I9ulxWT3qRQxjAsPTrUY/2VIQh1ahhYPB
5U2ou0+lMPoPOIcdf8nkJ+BkQwpGc8MAjohiEojoHNOmJEafko0g00O0kyJ0z6p4AS6w+W9nDbVI
1vvhpPmGlYYnKQaeDn7zFRaqZ9C27mOPoKW+h9ABUrO+R4SPUJHqTOdV/JOjBj8oW0Knhk2P+GwB
8WN9FmLrV+xEd59EEn5Bs/+hxSxOTiLJ79X8zTmgb1Pdz0459/jgF6Sjop9gMfCGKV8GiWDxuWrr
jGcSgv2ItKGfrUw1ggMm/iRN1+1nLUsux3gt0Qa9Vqr9nUf8KolzbyRwQ3awETSrfj/wdQf0LEw9
d2CvbHXlZ46KK00clEYz1pEb04leLNg3iyVgwvPpDOJatsuwbOyGvMsd6Z+QNuQK93Yhno2YCNZ5
LizKY+aQw41ylROTC6GI3v2pP352JZoWIzBBPFb9yxdg5nyNOiGsYQTXDlah+4191nj5L0JrPxCu
gPZEpR8v72dQQSsl1d9vkdB4XbpW7i5L7aSTH+fUDeXe87MWdQdEBqSVeZvIuz3fGgyeJjmvNihm
y+kzCybd2CQbcUuMiDEk+Rdjbxn1SJuMf2ogsLjL7vvfCzIq3/MW2mnjqc28ELxW9XRYP64bkHZL
WEMfwbYjCzk+X4x9QGSSw1Vq/r01SwWO1lBREDD911pMxj1Ds7ZokbcJD68fgrfyox+FLGTorwrw
Tqn0inYPGDaV5Bgvl86kSRh0t43W53mN2tJxWd9blnf0dOy3pO96rIc78efOegfOr1gqtFZ1Yr7l
+8pr542/urNL0eeSvNu81LRXzH9ZWFgxtWkBqvQ5PEwK4LXtUYPCpgzz2cMaJLsawJ8tEViWrYqT
GKjj0mTIdWdRsdRX3PyeGMwO8UHdqIHxb7aZXSHbIdWUW3Un+wlcH8Sb5Q7N9u2DC+8qE/NiAwcj
n8S0OGwGpPaT2A+ciRmC2iNo4hRPriudaiZH6BMsg4lV/6t6u5ZtqZo//5Jg3Ol4Aq8AzfJhViGa
HomSlWxhpW8/TJIsxIH2pXGjYCOnHcqEMuCftrTL/tSIELdtG7aAYw5CTtbPapGumhawHWbFhoIR
1jw9Bac5nxVGEf+tzjMBkHOcTqrXb02DNYD1gSVpcGaeSoEb/BWXsebnIbpvHybuGG/QGRJkezb1
iUHnWXwdJfSjKdc1/++vpuTUSCAhDIC/CsXez7hNlp/wyTxUOuwaF74S8xud3tyQrQfiNAEDLGez
DS42jcKesPo45tcY4hLITg/uvVCgVs8gLcTTPfIKDVoUphSc9/L+5B+PAjJFIgz5R/dkYkar72Rj
gA5yUp84S/B8vpfNMrG+8elAorL8mRttk4HtrHUUCsf7ccY86wtBdSwiJkswpSk+k7lLdgHtkfbu
6cedMtLuXnoG62LrJYIV98ZVD7gC2SK4P/WNojvxuj4bu/etXmS/2VG7Zr+PFScciAtD0pf5chET
yIwsE42w7Ri6DyWdAjNbIBnuDRWgzWV0cVR3PZwhRDpFIsb9UKBFIOlTh8XhJUJkO9uZbVCz43MC
8HDPq9cOrY3ZrlL96/nacUu99LCcWR8u8IdsVUfVdCV2cCC+iBUsQk11Mw+6LXNFkRJH7Gs7eIZk
ATfmtgoplzstod5+giV0J7sgpwiGAgWUEIcy3kyG8hrYH6XZ0WCLYRkkSiq1Z7LzAca9+7m+4hdU
qTT0+CiNMuTyHT7nvvrO0Rzc58lrO7VXtNzKF9llb+1+YIVI/joacx58NRLEFXYHYfT71Br2ov/8
1Qjy60Nz83Kn2s0mkFMScoWtxBCouV3jsSJAs7Q3IfzQWkn0pN25PeALfAtMivJapAcDGYzz1Bbj
OjlyvGhq0HAfym4OAMVjAssD4Zt5Mq57x/w2PsixvvWjGgwUsmz1wtPJHGQzIpLeyzy0Mtt7qA+h
+PLH3JuC/whV7G4Ezh9Nnld47JTfxRlFTLKijNqRf9eObcKXaJuByizM0f5r8N+B+qUWHlC6JyzI
zMh4YF50Anw8lDXX7uM81wYClaVoet/Pdf5PXLL/PB3OPXVJUvRnG4MT4wJYsYfc7YeT/fJ9dqgu
Iv1aG9QXE+/g1DCxv41ol78fIvV+EoRnld2DqUDXyIZV6wtdZpGCQBztXPZ6/sjWIl5mUgMHyNLa
jUy6WGINqzJADfTozmg26rDvpvavKQxxCkrsI9OPcQChJ4X2kOd3hUONtCAJj4XxhQ1R3JnNQRcX
VbxD7wDPKe+b2/PYMwHN1tWMvC7wB55CnmtgKucqPyjFKe9Up6z5axRlbqRb1EfgXGhnmRAbbkks
AphhsCPI2vyeOHG9Lj82Ez5qG5GwLF4oDxkAsr0Bth7igvznrw9T5E7H01Z5khNfHt9sjfwZAfpa
WsL8bvb1RGSfbV8s/bM1iDSwOW/ZdtgXmwSb3gFCbQJJXZlwQIv0XBVO8bH7tEvVTZpwBqKqWFwn
1/gfYny86JyUID7yQV8pxpphg1MlhDtgsuB9eXDv9yF1bYy+Srt7f/wu4HWnIM37x8S0kqwPqpNl
rjkyMOtB2GRWott85qLf9sTRzCgyIzC0XvxfqgtRl9duD4EwRc5QnCX+KQgsFALRvK82kFosFdQM
8nUwt/NxZS+3PjPgZ+HnvVMgRpBPob/gYOEjD2Ygdm//YXi56j6WzRBl3V5HUySH77f1Qf0F36AH
w199eq1HbofvWnX5JuI81NFPKZLdESgZO7REYTbbxmmABPSjB8aWtQXJpxTWJ4EEtRrSP6hUiwjj
N1/p05F4Liv3Gdw3w2lcjvc1L3HDyOMIVTCEQMXlRd02uS9yqzdHllo0m1+tbIvSlmNTuXyMgH/7
jG5T2P2ldTPaE5EW9i7nLcHsQUkgl82+wHE6F/4Vb2pKaOHJjbnQhx+N2Gd++oosFryf+olK+O3D
ExeSaSW526MNXIJHPREcEn7AxvomD1MtHd6BDd1ZO871BgZ1zQP7/MEwXTvxSsG7S1T3gElXBHyB
Cp1OL8PiNuPmqk6kZswSr/gnrcxuHu9iJRoIzup+hKXh1GfEY8iYeF7zhQaWTo4xO7I613vvySm/
ekd8YKcXFCLn7n2bDSH59cbbe3qMp1M3X73gGCDIZx3vk4RfHOgEZEkEJXnKvkY7FJnIi99pZOJ0
4KdPQgXBX2YpzPovdk4SXc85ExmgF4qFGdj3lCyRhDAI5I+R0AA5jqGBmUSHbbrbZuWmyolrGnAL
UCa5T7c0Pgn5MDJ/UdKFGDoAeH5TKYvmYFZ8KaIvQc99F3u9m79uiTH/W5c7QgX415rAzSHIHs7j
2LUnJQnjfCuAgr8hHjAIGxxHIPjn8jeP2mN+EZRw/FIZ0FjCO5be3RvKaUmIqNv8pMz4GmmP8e5x
655uDKsxRkXw5Nsgsi0FpBGCsnH1nfq0tPXMVg95zPVNXZUlP2lYOEwyaG2rHrglJs+OonoG6gMA
tsRRsFrLp+ZH1AMInb0xbu6iD99H9+uldeBo9UAaoofgvFHrqaeGxkoUf/qCsiN+qjczxSZlJAfn
thiEzm9bFrbpMkkZiBobYLkYXUU4P0kJe6Ddw8o9gYGzZdIGQ/TB6ERfF7l50kLZpV63mQZOi7lb
WSOQ6H6YbwekyR7/QxNVxmXS0QBzp0G/y2SobDiMWsX4yJr5vKnAPao7lKu+tND0zewJ5/ewG2m+
rh3RxkBPoHSnCYnSwPLlp5+oEBewkJ8FG1tLBC2fD6e7X+PS2dc/hIFC5RowTxt+VcaxYDwNe7Xy
3o0TNrn16jz19hqWuey02lo+P3vm8UARL8+VntmpHr7KcPaguO+Ru021EFzinPn+xenrr7lOwTSV
IEndVl2TGDtokUhlAjrBtyUvH79dbA/nNnfyaHbj6WMg8eNzbhfuW1zGMECy36C7i606dR9H6h+o
NXaZi8Y0FKneprHKQa1pbmLZr/jlYA70iIsEHbum+0+qXBjLhVDJeeSWIqPK+1oxgOd58Hl8xVuT
buOIsjqmMDdHG4YzAYHeCzXicEdru3kvxo7S1Tl3dtHgBqIeqDnz9zyYUpna+HGevwxledSgGhus
wQjJrp8yqf2e4Y6SyQg4leX3AySYw0t9tiIU3WnmZms1Mkkf58GA0Z6Pp/yC2gnxHmm0U5OAcQOm
pr+CXoAdYnYAC5LYkTsi7uD8rmw04YAJSBgIEH/6Iroscj8fq5i94v1FTPyrX6b1QlM38k4tvTiG
U21WcQVkg9mdWbXPXf2+rj6e8sB0EScrVAg5mZCIK/aF6uVZODvKa/HSSLZCVTojG7y7+MOO10M0
MJvHc5E9SnPIRClTK910NltgXfvZWkaX/l4x9b8bUkwaymCw/g/4DvbJMzK/cGvAmYdQ7vWymlbd
JlCOzxAahGSEXwBgl8RQi2NJjeqLDukqndviX6w4JWJSCUcRL95qRI6+fn7LFxb0XLMGdcO58aEf
Eci41A/ixqwW5TOQqPwCUljzqXzxiMPqf7hv4I3qABmVdPrQ9svBgrOsDE2YZdNmcNSMqBj9/NT+
CD5P7D/z2lELRDPY7zijx3f+oY0ttyniA3Y1A9qA3BLMP1RpweIk/BJoCiIKJKJfYZ/l3gj2cwF0
/uvgkLatkzyW/Axygo73wKhRw4nAy0cKxOSqCpvDR4z0J/lMFF0JXvwz/mWwZ8wbT7e3rpUFatSF
3EE8UcJw4CeZdwt9Q3J5nfm1FEJAqxhXnktQxEf/XwWN6nbh86fggrmN3DS2wmp/ZfXQVJtWrCpb
vG9yZt2PJU2dojfSxoCogZkFpAbp9uDxAtRAnjsCyTkinAyHnU9oPsJpZdP5XMJgqeKcaYR5Bewo
tSUCYDqsuIgvGIy46BFC5F/VGEl/HeOhzh0yWjWdt4F+0r/pXyTe67fmRqYyIwWkQ1zyZG6381su
emidmnE1vm2C72IgYVSecNBAaaiL/usolGy1WjyRj03QxLyd+VwYC4NR7UAl4F8KcrXsI3ktHEzg
BoieqgsfqLTel5Z9kWHHTrB4vTad8bBFgAbtvarjtZqseC/qCsdL//azII6dsrEQeeYYOQaGuoTU
fqbqwa6Am6Ga+nDIIqpMSsF/xvBjp6rDCCZplqx6ZrHTILI6v+1ARC35ZiDB+k+jKMOLBPdA3Mpv
V7PNZUNw7ZXJ8f5VaEcQynitaUQzBfW5z9CM270QFJ81y8yCYaM7881MLZGgzSZyMiUq0kjNVxQc
xC8eZcdUHOW+JiVAnnpxXs6CZ0Az/03GA+ZJ8+pPRVY6LPgRUQluF7wRWUg0SdThXg2KBZVwVz6z
1QsYE/aNQA6HIb2oXFSB9R8EhOQMnvo12e2AtCXj+P6jrildayNI91y/TenAU8Ut/4NtfyXxifYu
rrfEVgIKfghAZwI4F1jpLij0P9ePgNDHgdsgfm9qeEKQBgqv6zhN2iLKxxUzIqJ5DtNjthzhTWYO
YrgDxOcRjyTzqIfXcb6w4TWIcn+dP1iP7DsCzYZD0kFhJi8rSoiU3Tumg5slaWMgaZth92PLQpdh
F1n4pvCQjLi5HoHRMM3frfhLxorXEVNg46lTi83wXNeh/NUXO1oTWGGeP71mAduLoiO1+8FYvz/f
KqBJ7fIS+tN3RaFRzdoEMjI10jAXNixp1VIYrfF79nNWZrYBSokc7OmAARMnY84/jDaNk0DLnWfX
X9PpuHzQjMobAMR0pf4jgXea9y4Vot7+S6N6CDUyK4glYqPVLMRHoG+1KweCJe20lVJ4xEoBbrEc
+6alkgxzoYllKeJy5gxVtrN9/bYhZOg5Xaaq/bjp1E1ldisHWcpkN0f20zoCOz+rMuBNt3iRgjPg
QZksoep9/broK0A7bbA6ycaWi5Zh3LWfjQjpwOtK4sKDgqTrmPkS3gojeBa21/+pHFY/s9pJD5JV
HPpT+i89NONG+4Ju7zYaHjDQcK/fv9fFekZQNhYZvNV8pAiRAYX7qGLYfdtjSOvy+/FV/iUq4aR+
sTSRj/wHVbPAkTTNDDaP33bXrzGDStl2GgZXWsP3OrPFbjHGDr+L8rBr/tphg4X3hYVigSKQeZOP
sXbMYwG8lF90xdN3DzTAlO+hhCiyU91SR2WbqIEyuAPrObBS71hWZaQfe+bqmfoPsITVISXrP3Wa
fMf1mfV2t5RJ/SOkTKLH7VsIC2ZC1co/DP/TtPldc7e6NXFcs/2L+jwXMQlsyAhuEtcohO2Gqdxk
ZBtsls5ko+q3vjyl/QKwXtkyRRNqTa3dM2xcKBkQ1RKd27+3O53WEwEmL9C3AaAlGyBJpImIB9TL
CFtTz4cqTNm6DDtmybJAsDwutM+xX8eK9dkNcxP+kIVWeFlAzjH6hezIiSzY9UFa0cIT71hF3vvZ
+vnLDs5XLqzpEaKIrtpBD6egGs636tMjR3y3e+fhWXw8UFasjhTckSyCuE07ZSWmNr8inXl0kLYU
hUsS4Or+p3nWx0vRq95wTrEMirdptdJPT7SVh8RKrKbF/0gvKyBTj7ZF8x+IPBblehIujKxbWOqJ
4WWuQg/1WHR0yWFjqXmPxw1UFpEeiBU5wq4P/2W/9sy7eyq/trL9/a1Yj2/hi9AoacvjXOLwIs7B
Rc2Ve4UlAWMTw8h/bo8FcnoEDvf7HkkoMVA9+XCvHrnNDHkh//Gxdj+vM77K3u7VE0GQjyAmUWd0
zX0bY4AB3In/tBjYkVt0/iE/K7fA+LUbYA8RSKRXlKVfAnLZPbViYQ8enx3qhJ4/+5FFkCwDceRu
24YZcjf0/4dMc6j+YPQrens0bhXA7Iu3CnNHuk1YQiJ8P9TUdlNyC0h5jz6nPXReAxmY2sMXlJgq
uwSBkMOjad7r94XvY67s2KpqIVDTNYeRGPsYoNhv0skhci2gxMiUQc1tIIZnEkO6RtgpeB5EGjLw
ao+/CwfBxOLfXtsWeaNwe4V6HBQ6vmDrQeYP0H012oPu/KpovLqlkPo66Qal9Xng1w/vqDXQvYdK
yCU9N3LrvZGnsAb+qpqA5fL4YSaZIo3AxhT0MXfnObjctwiYB/WqXXCUiDjggcS/cy4AA/8SEegh
wDuaI2g5DZgZUzSQ7EpadDtSv1qQmTtacGYGdjtQUVQ4LYmQsEYsozsMbL8Nbp1umZDHCKJv2J56
aHBSswB/MwgsUb54E4h9d0LzF4yWWTreA4C+SSz6eS+F14Zzitm0R46Ru7xnooBqkmQ3+r98LDUe
1D0XDcV+9CiKB1W1BAE5EWqEVP1FYttAlyYRt9GL8hMiOdHtiEFP9d+aQVyEzGvHoAQVOj0R4L/X
SEWe7FsRKD2iMk5RYlv3ou3Al5G/A4MIus++Q5wl/cVUbIEkOQhpKIHhF/k1yx38t6DYaG/cR26L
ZAvMVkLiJ69AvzY3o3F70o1aya1BqdZUA5KZTUyKcy9dljkJr/BzCZB4hx+ez2CYL52+mqWuXIay
4meTA9Ay032GQKdaP3Xr+VUdTfAU3v3X9dV6FG5PCwPTaCo76rmLJD4oJ+W1Ie4Ie5py0DGBvZD6
j2FOOxIiyTkaJs44NEt9b6NY6YJyx68ToP9x1bmjtpS1XSW6M8zjhP7oIYDf1IX2toAL28IWgO2c
6XSGSu9QEm6Gj52pnvTZ/MabfFq6rYBgI9K/UHvPEV+9E5+Af9Rx0LkwjpvsO1m+SX+1xoBVy4Re
I4BA8Camd3JFdhvIPRFiSvkZIq7wh+i1lbUsURLMHHREz3oB4MP1DgJIXkEAa6hgJEOkiZMIKfz+
gc6PA1tFwc1LplLBh53IxT8mTckmsWp3nMhTotAQrfuPe3TM8L1M8SgnOz09I2wBMYjy3kJtg8z8
74kditw6+7M20KM4AP5HMTIO6qHfgr7HoGsE6CUciSjERCB+mEJuy0tBrRxz7Rh0l2KaHfi7/SZQ
2XgBRd5Lzcq0efs99YuQN9RNZfDUxZqou37ML/0rkZbvHzIF5EPDqrN+w8GzViLuhgq3stEdRqdH
THZ4ydEnejyi7uGg9wd2QDtI/qIRoPGHgh+6eX8rtph3J6puYHI7FK0POzsNNrrTk8+2UF8uTlPC
Gx3iTEP19873wvQH+dPHHtn5M9JE8BsuhDJUYJVJvkB/W4bvFefl020FOz4RJzwicoaWnzI7SAPd
PCAZEZKj5X6Iqw5t6iVhyB4t5T96jBexwzbHaoHmBSWg/vU26QfyoGbXyEkPOKh0nhaCLFBFsvEO
/qRSQoc4XAUUH2Rq0EmihzmOFiQ+eMUe0XvE4TiJqPzJk4P6uEFzz2ML9p2Ugd6tXpzBtxgUR7EF
FAp8jgYLYB7lLlP2Ff0rXXGqi3w0xiJz3y0V1UXiPWO4uhktSBNUGnMlsOuZbbo9C4gvXNY0YQff
n6+EnYI6g/bNI3eUielrgcOdnjMClXjO+6WpI6/KGBCOs0jYMvkoza1uLrAkALizAyPOINwevonm
jiwd0DiLo5OoJSfdqhT4kSGyE1avu6NCLiNjUGfIxoqVfMTO2O1q/i4qRb6euEwZLrY9nSO8bwDO
NnjpEOG3Dzl9RwfQwPSgaQxqfMyfsl0aeMdkt/iZfbBIrLLdNT3MIcCwwELh3k80SEu8/oQ9Wjlx
wXzfz40jTHcPqAQ2DSQLCs7Z9x/jNkLvhE9f8jikFqYjX9tFJTvSy29WHIAHEzeb7CBvQCx7o3hI
tkSwOeYTYJg1OvIp4aDkzAj1Cl1VtX+TJ/4mDXI2YYViu+JOmTjYlbExqJH95YZB8tKz9HK8rHCc
6jx76Iu48dkbyWedtCpaRZKW86yRjuL4s3t99d6q0K21x4a8f5HwNIYKi5f9jMTO4aKnCKkESJL8
lmx4iaS2rnPaMpC0I2aYEYXYfZE+gtkvebw6pBmi5U8wewQpxC2nDEFMhH34TFUq3lHwqEgw1g1O
dOR3P8/vGCfygeHvUa576iLLRc1WAcq3xTYiLGn2JQ/hMFujVHWBGjbr+w7wWbGWA8ITcDjdByqC
EmegoKYK5ADHFQzOBeURnlkKk1V01tSUuUjVsHCth+fhhZyPm5c11T7Xyw+oX/mHZBr9++G+4JGT
Vu22YtzD+2mNJ8lCNIO6NfPNX9ke7Hw58tRMgbrsfGTEQ+GifIFb2GIA5UGW988/neBibTffQBuj
Tfl4s9hl19EBKRfPnM4mPGT325tmAtZwXC2HWZA9g5mCLISEsj26kjNGXV3xZdVmCqJpa6ZiW5si
qaT5p3OT+U5wZsSAHqfiF+WMaezF67Vo2NpgOtDp5ZtmNXzRkhCTvBzQuvYjh6z5mG3j9UDyB9gz
yQvGJLG/7zPtCwVH3h10xAvEpjLw9iEuRQ//pN9CZFi/d1fRotpwnlHt1RasBTjO4UOVh7bgSeWH
VkBYvM8/yo2REsyAHjHMMaxzrIUyqQ5f+RcxJrqTUHLSL15HgnkpPiKc4WV9pLkdCXXw1P7ySfAP
ThnQYWXIrnIefWQyiq+7BMxSlaD52YeA8Myuf0eqU2jgwTui7KGDOQhuKdej7H5yiwuPvY4APRT7
DHu/8inJeVid1FhUV2kaZbGT5r8zwc9MbKhkXOV207PYOzzlhKKQsUUATR4KCO78Aq1tj/YDdK5e
yq5kXKArijoYSHji0LkgZNvUQTy4Jr/r/BvBZ4ZzbaP90V11PYMqih8PvygkKalLwHqcOslmTekV
DrvCnjs/fOkEGTrfhktPvDHv/zho24kgZpXjIUZ91tsaaQtr5E1QqiKXGf5Ah8cJm411x1dooQQY
VmGCfpjrNEf6kKFDPfPoneV9axHt3tkkNi+vcLJIF516GavIVCF7kocLQz3PSFtB5WPzBnW1A2Za
pWd17tFHS6vkcB58cDHeoQ3a5CHzsDV4U+6OTWJJlDXf/HbEodSENacBY6Rmnnm6hJNBEbDfCQE0
fow6ULJ/OnmZhsTAtTbsH8CXBIZTOyC0f5g5tDmieGIEAt74qXcC72KHQrnexV8wAuF76gqGw7Fj
WiyYqeHocE2QRVM7quhJkfhyOutkrCp7KC2SIJgFaOkjIjmfn/xh4rm3ur1YiFtKcPoLeBT/+QCs
L+lQcQMy9IZr8rv5zM+VgwzLdbylam9M57c/BwdWDuweg30rIwnz92cz2krr5dJEo/SH/z+cZhmJ
zufDB+CAbd5BNBz89LE8NR6hJ8uRwR5QC4YMdZN+anrV+/9CzXfDZqNr4S8UwHy+REbPEoLc/IN3
4bfy2SQlK7bbM+++1R1rC/MdtSg8lNfN+HI8ouMQmaEM4w/1XsSvk51FAv/ufySd2ZKqyBaGn8gI
5+E2B0AmRQSlbgwtCxUnnFB8+v5yd/SJE7t3V5VUkrlyDf8AUQgDsxnFP3Cgo/dFn+9eIQLLjYAQ
TKyWHzVhPiqsOYqc4zHIQ67VZAYid7SAYXb8mU+KQmzQwYOQspmjxAR/37aBoRsVKP48RiPVGtEl
wxNWF6A89SgexOwfEkLFqICuaGt5SykSpiTwcjPvUXVwE16TVU+OV1sEOM30TcEU5GIlwa4QVEO5
8I/xIyQnXOm43D/O/PPFewoEIyBALqEhjzlazDv+pCG4CLGmgIROMqBbi3lfTk5TZMD207eu5TK4
6eaPsbJeIkV9MVQlh8e+2WiM7oJZawa6rg1UTV/WnDmN8KbLzAl9ovWaayLjg+Y+aG5gC3BRFl+X
WNbVC3/x+i3yilNnE9tH9ISUX+UL4gNCsso/pfg4id5JIV+qwUKSmxlpT2TG0O1pwYgZzUYdNtvz
nVYeGEiY1LgMGiggIcwwv+iPM5PlVuiqDKbDRSR9B6SMv5r4fldMH9mUOBR0J1TrVwQkjvkuRSu5
1lxl/DOfXO05P5H1s4zjwJNu4JGfef2Zg8DbIvY4BuiKDsO8QmVbjPuMGzRuDY2ruvSDLz0ExP7I
k278eTJBLba3XH6WvFN5g6vFJ1YfD/kqRhKwasEG8LVY59VdJCfIeE5xt8aqa+Tzly6bq7pHH/Q+
xgBUYMohljx+hBTOPkM/Wf8d+aQaAUmq682zK1H1rqboKokn0Gy9R6q41rvZ0G7XmlQm4DOZ2G/B
zo64Ic8uebgzuc6autaNX7Cdq/gOR+/nCwcSAhu6ImZ9Wr8ILC0/JpgQj7zDopDRdjB9e/mTshDt
HJEDgZdlpZkmRPRNFEM+FLKXtCPgSewVhj8bNCR++pDhWN5eQ03mg6dgkoozAPcMqwrFFVQw96Xs
gyY1T9+vbf4NUFRTNxBUnJ4vqgYTJjkse0oBuIIIoh/96o6SqdEQf85/RvgNGfclbWS2Ub6iOy5g
WdNrZnCT9saPDaDu/LVgyDjJI+Dv2I8Eg+UPvOz2w6KugH9mGYbhkxbibOf0h3L/ZGmQyfo+eOXR
szm9pY+csccNRo4FxiHidTbHDWc3SRGBdQvZAOxd/gym2FUxS6QtBkIPXKkNQxzofHxGh8bo9xoA
JR2Q8ea9LrNmTo4XkgdCb+QqN+q8jdCuuNgh0JHEWLe7RBcWrLTZhvSLxkMcsVA4ukkEaW/2zwRV
lPfP7atHbWY7yBYR4RHg4wjd1crdT7+TxhYeFDrmyyYNc4SBjd/TMe8UvuWBDUDJ7pHu+mq0Of7Q
w50aEVXDUaMVBmqbKEyrACL4IQKVWlh3yOH72D4HR3evDLAWwDTK0OCb9yD0GFa0SsDqsjxZnZfc
LHk/HVxPqQqwJNNEw8+4Y53XDEJ5QAZVUA3dZt7ExQFCF6AgVJOBVc4Hy5LMEzGH36ZEAguMNGid
EU0g9E6M9cYhZBqCuJi5/X477OquIQBUuJcWWCNrZm2gHvY2wzIgRz1GCaB9vgA6bRBn71ph8lo/
/Dq/4rIA77Eth/kNbGfLOTInIHZssOrocBfuNKVjC+bKH9aWx8Q0uhH2n1GY+CWr0DMyBB8B/sOo
KAFZHdjnDiSDtNf1yEPp4HFFkXTuEBxajanYfV59RQSpNvBu52SdE9a0bOsRnfdJhYIuNwR3EX6H
r7YHsst+zpv59zpBr70NX3PaT29fYkYzvxKtQD/gYx6w+iFEwukgLuZVZVePMVZ7X9T2AdZgVrAM
oNsS/kGgjSwU7q4uHcpu8hlzvbfuzm4GRGr5HLeQB6s6srPECIf7C6RWT1PufZnRsi3vAuWFUcio
YEwl0pCT1XhMJtq4OvAJ+6W1woDQ7Bg2+IXks/W2Ti/HgM6PIC7Y1SSb+CEg4PSHedkqe+MeM8SX
pAanAkt1YI1+ARPfESDZWTd3sADAjkLql9JDocFHwwHEIFhMOtgW0+cMPPRZNGOm5sxnMCqlI0mT
7Uw/YxS0J42uKwY/KxBY8s49B1es1nsEgCKa9M0RmIXxFSmcjilxhiO7QuptSbuZSu9j1YefDmoJ
gMY9Gs7nAC9EwjPCQrq12W8OPp0afsIOjo0Ew2PgHL/Mk75M0ewyuKDQIk8/DVWizhx1kYO50UZs
LwotJdRtIB6vaZXu++IIgPOC/ALV2drQHGDFG89MEkmecLefURBxtloRt9TL2jcYz+yT49tt78PR
GaJAsLLQnHPIH0DRyNFm1CIr2ulh1vOu9vtNr5zCnBHOrB83UlwPN0w5pohGvREv+uujo46mZAuk
XbXoP83Vz3a02L7FZLB4h6iUX0gMbuF+p5of1XcVnmy3FO3VjFDeJn+4k4XR8aODigTe8I/uP2JR
aoVc2rzrfnFmAyu9B1jNzfhsI0yDhCTWt09ArSiaWsfkg0QEeq+8GcHOs4Ciihlv/qjx+Sx+a+J/
hM7MQaMrO3nf0LI6OoUp314BYit8L9SL0QyYKwVVy38gBgs+l8HSQNBqvzdk/yOw13rYnbt9YEH/
5vy1BZaeogmaiDX8vTg0DasF5omIHnOonB6sL+frvLtivkGMN5zMOkHHI4Og6j4T+WARTCjg7gCp
T2tNsTugK464OglWuagn9NsK8meYtgMORneKEOkB/3PZnqKqOkIwvGxJCPjWGHEhWYL7NZq0DZiQ
ewuzKgBLh4BzkZDRTi0yihEvWTRYPNOboH9LFKMtxlulEqvonpM5npPudNgHTNVC0aBWM5pHaJZz
o/o3hAVssC53bTe3ndkAJUU0ESZnbg8xo5HvwA4nKJ0T2usoNxIV6FVKUhWboHexaGS8/3oDcwHx
i0Dk/1wcGD82dxK8lkEiFgatSd+q5RrG+XDvwTWpETLgOHZq1X85jT/AKZRZd2zp/FP+Dd8NrP1I
ijGeQqJHMiLKIa52iF5BAy2FEmtp3ilHnY6pO5w+rK/Uuy0jxyauDTQCuhMgyVfh79PhXWXitey5
n/wrF6iKlkbCsfEj6VMMP8bNaQBKL+ImB1RJI4IqjhHb4cEArkp3wAIjONXsEgBAzHiX97z/y9G7
cPGAmzvLHoChHT357er3Ezb97l2tgY+HdEOZTTUYVULPXIGPXJd1cp42OfoWzi9OXAPAMlL+45N7
jd9tCT7p8Hu/yhuQynEP6df3+EXGYTIdUbpc1EC7/bZP9XuPgGQEeOKKFWBIO+0nn0KMOgJMPqiu
VuW8niLtDfwDyHRaJ8mwkPyx+DN/kPRj3E6lk8FbuCs4zUlc/Ll8Z3Kymc9ZEkVUCbtU1Zu31wbT
1fZAw4PJ3FmSiYKErniI29jC2kjpNdASI9NyoAgztnTlux9IRssoJRysptdFSgdXXgCV8rWFZyT3
RPiUAeDzCw5VrH6LvlhgmURj9A7y9+GC/2m+5PXuUNGGh7YaRCvu7MK/QQxB06Zz0lheNX/p9dOu
omsI4HVnf9L3tomext4x0E+G0qzZognvmF4tE21RL0rzd1eNsZ3XyWpqkM54l78oY0/2ebGzgIMZ
xmU/RBYuOv0xJAMbVNpgIIAzKyOHPso8DNpzLxoxWOK42xX6hA7BuvYkcBDP4dvbA9pcLwfMM2+M
hYEizoioA8HUTFEXe/cUgW6Cvbv7PUzo+Z6iwyQfDmjq6VOhAfr88Q5eIn45wPcY3b7j804Rn8lc
DqqkpLZbf1j5TZ/ZQNF4IvIw5PsDc4L+BnAbjH2gEZaosMiDAp5pvxzAMM0IOPP1jHXKY9ECjfHS
CMN23gKdVsNmLCCMMuLICIED+DRjmuIwRnbTtjihaTiyjnFVzg4rq3NwEpdXWcCJMU/SZlxcB0eE
VlB8Gakhk/GR01StHbqyM5BDI/p8oqlG+ZH+NLOQoYKQWN7Cgdspc25OUJsuMp5nVYb9o2EcPul/
rJAZcyj77vPdaPM5uZ28850Mym0RVm0GSSf31b/RteTT9AArWHIXJucG+Am5EUWL876JM95xZz81
AIaOfWllDdNEYdZBDOxplMWZ5CGt9VyYStukFoQ1tjUCNwyDFPzvIQJhOGNQuNWvqBcO1ezZ0siP
z+jtnz82jcLw705F+gHJGp3lXzvrj+gE8F+ZzDL8pQSg1jgxmIB9O7/+UaRXtK8wqmKGE2GqQmNB
LN4KVwMNKQ3JQ5SdZoj1FCX/fpajkEiLRrdu8eVchR3xbFqbwYJMGa/yjSn8W1dVQiBlhPEHqIGe
58d+FPS06Wg0+FXsob+gVmbyfgve+1kTII77bv+R4tg249iRvCHXikNdF1EmATSW6Q9DBdO6P32D
w5h5IEiDF4KLdE4pnadD1ecXwyYm2ozpaLA+PGonpEzAqLnAbsSIFBD2+fi5kaVpdtTvfgNZE2ID
1wdOGtNvOODofpp4Q/itJvb1nGSax1cGuH6vOUZoAUojtyKiYU+afI3ka4r6IWbMfeX/fihgJgvu
jX3fA1rLtoL9vxIZ7/4iFjtazTvdSOA87r3P7K/i5anpwABoGmfnM2vHH4PXhcl0/L8pba12SDyg
QgEcvkG/rEnrAuKG+hxj+oO1WLxQ2m6DID6yFkT+1e/LL8IhyZqv9dU/tSO+6R/b8T6j42D+oUkB
3LgrsusYwSQGsj2NFSGWSoZ2ztbmyzTWD78NSfeA9y9lfJFQix0pSwHQGPJpLRfhcAlxys3xgW34
2z0BYQOCjYY1+J1nKX+1Xwo3iZ0Rlga/tDOeK/kHPXDq17giMt/Lvjokva9FFoZJ23MvICgEuFt2
/jQ6KHAirsvqGg+83yc3s7AXl3WFNBszFSbIfXhEdSXCoRc7B3X6c1wt/Ubi+wbhH+pSOjEBlcSR
1PEgbVp0GaYertv0pNCDgEWYZ2vTmzeKDHqxT+3sOte4TG67s+jt5DxL4fCA/qJVODyG8abz+Sl+
xrQX7BXd2OogMwbDfBzojDPw4qNagdcTmd2c4HjTcTMuEKIKMl68DmSPxck5KxfVIrb7SrB6Mb2E
g4o69GUwAxp7Z5ES6fjcJysj18Si1dKljn8Lj0ZEHK65Go1h3jpMXhOWVuHTS+fdu8vCcxlj2smF
kB0D2BA5yvA94f0z7jIOuHc6FdzBbRFeQtAvt/maR8mBtZ1kFqK3R56h35SN+jLD69aN88bcYAGb
KkTeZOJDrXaBevFWjP4GHlXR7sn/NVTk6owT3GF6MQj8kE/fKa8z9dw2WB9wWKF0nbcBGYCNTN6C
15TRMtaVvo2pgX1X79oqg2SGAiTAH01BEcTh8Ddcl2584Rtgq1eZ47jhhwOi9fou3LiUUVnok3Rk
qHVjQJtcaJrbIWsSN5vsuhPj4bbPGeV58et2PmT8BmLMv8GOAAJeixhlWs9xcJMdJh0RtKwAW6nL
+E7ZhP7PWZw9L8o/yT/PTk3n+2X5/CrxwXJkEt7G0nUbCnhrIbf5G1PkO+9Semnaw9wOCJzq0T2C
VTUck7kjA3CSV8vtoK1zs1yH1jXoCfsoJHdU+M0P06/MjtMhrtdziiJMJlsBFLj8FPB4Dcuj940Q
NF5Sxue2VKnjOOxTXCNDsEiuBkILfjoaRUPBDHzkruVJx05knHI/0MAFZsYDdQXG6Em3tTZmN2m6
VFCqQEVedO/3LJamNREM2LLzAuoRvUZ5bJHMibwWDqu1jw4lmGTS+RZ9CVZ1xPb8SritEO6xWmSE
RvpzQx6XVv5KU9sBwqbsJBtipnCYE5ierg++xcww/CwzE5DMILTOvwkMN5Q2TNMyZhfskVAucNY2
7sKvIT7PjXHOLkebFARmLFm92zi88OsdgMXAmjmT7Ulv+3BTVgbuEytvFjxyQJclejiCykmambra
h/rrv1VLGiCVoIe1HSiIpwi3s8JRzJaSLCRetTN47t+eWGRvtX7KOOLTHTTH7rIz3d5a8iQ5ci8y
kvFbRDBXZJ6cdBj6/srxbc0OyYujOa/4wDE+cGIQZO9t4pBcxmTO8c1aP7ahHtnZwDhVohtp7/wS
cArE2euvEVLzmbqYENZBmcmAJHW4rmw3x4O8u0GAGM9Me7FYXPuQW2zAM+FOJkcVR6uQzxpavPci
QIZ4ETta4+mZdSKCOZHok5rgvh4wjrxtQ5KzJ6oToEWTz9plbnVThVh/v7JxQ7lGuXsPLh1XvRc/
E1x34R7RA0TvgPdCUu89mVHqxvTAUQeGOsoGXYMAoE1AdWq2jfkq1B3c3Uu4x0kcqZTIhpoRGEqc
IxmvNBwvirZRfMXUmb1CVUlwZWolQjeWzhaPtL598Zfs9ZRYw46NQ8JvjxCNP4Rg7MXRZ/0jvhKZ
DOzvPpMHyv2huT3ozbNE61oYV0KEPMQQWGCB4GswoG8+QpovK1PthjFSGSPlXYmNxfgt//2hM32x
e5BXZ3c4TLC+Qdtvzu+zQrA5fJx5F9nDh7IP/XKNPi0F13jIBGaPjiEtAi7jxZ6Wfg92Q/ah/Q+c
u/3P+1jiJhUjMXKKzL1ytHL29xPrP6Q6cDQaV1n77XdixuWsHy5FtShAsA8dYlqjZYe6zSjNYP9h
r4OVwns1M6O46Ctl6A6d5DHmvj9x9rkZdbafyZA29Wgau9whGL72kIdaDuxM7711phcEc7Q35hlz
c9soFLDj+pOFxGg1A0pjX8cZMZ/nIg84oaL477y8SM+EO7RcPhftXq7f8LAtsa9kIXhpgzX6+xN0
VQJYaZpyERUf0bWqr+AHcXUGUzbjPKzCQ7bm9nqpDHlie0HUCDtn9WaWvxi2eI5nShA3l08tFIcO
+8+3iJOE4aM2z+FwkbA0P6jLA8t+YexdLYFUp2+59WDr8b6c0Eh96KQQbDqw2sRLZn9ns/2YFAru
Oqcgt8j3IglD6jkswF0uwanj9dTjX+DYa8eV4YslQgFIkhqwqsaouZeTPtSWOOWLbB9KfeHrMCGV
TnpFw4+LhIisQwgtxSwE5srvXUK56Frr14SdWsLSM7eq9g3KFqyfNvc/l2zanm0j3q3ENReJ+eDi
TPtzxqg60yE/0amdiOwAE/obVMZJgZMEKQIQSpEQPR4qTJAncUJuciozl9NEZAk1ZtMxd7Dwfnaz
trTUUtW2irBSv8jyI2JSAO0velHGt7qSNSUQ9nWUd701HEfSVFwR9U7i2GOuNf2yNKJQGAEDUias
DGdO7Oow69ja579S4UuZrRPHaUxl1wlNxtuyFxqW1zRBsNLlY2Uu3dINH37oVrbMPkyVQ8KyQ5KS
FwnBF2PrPrk2lwL+13o3JhTwA1wnIrqQhBwhZzoEUrJUN/NZ+phSN9n/OH3PNZMuv9QsPucmjkkZ
/cdSa+MXzqqSnnSmbyR+SVW8tDMxl26PDANkp9WMu+xNThhlPQP2b05WP75O17stlbkuZ+FJU/v6
/BzRADPCbnjtFQnde0KL4qiU9GqbkQoy10S1Afmb93KRQx5vnWfgSrBtmcvmiiKK+shxKpszWZPH
8JKUMsnFAaINkV0LQPnokx7GPrP8kLd+VcRctHiiu4w1ja/scxKS74ubC1KCvMk+Z7buJk1ldq9z
tBT2SlGKpyhZBw/S0MuHTknQVC7JqfbQQB2HrU/Z5G3zMskjQ2pAJnIE509ii+cR68BegLjmx6hD
Sv6eeRHP4JKi8kynUGfIVXCCu2gttEXCpoy8hmOSVrSh+UETkzCJkZOmMMOGGuYOJ7f449Y6ybhK
kveE9G6dlabIvvlgBN6OjKHgITd4nq7Z5oLfrMEj3GUCjqpfqrg66R0vkryB7MCNuXI4bGfriU4D
IQQ/LDKJxZld07R4rPtsTYoqfUncpI5R220T7ZFFP4yi1Ypb6+Wo2PnHlRX1xtmWil/TeMjBwrn7
Zmgilp2JBx/fKiSPTmOiN71frS6/lELSSTijac6dMGoy7fvA5DCLlKao8se1d7Gj1Nv7S0bXlT/C
y9CMbDC5+RkJxnRdd/mE6eSjnk9Iv/u0aCIzrMMdQWI62wwN/6eF8SsQ0BUJlAsD/F1qjBFgF43U
sclgZ6hbSBT4j5GCnDM3VyzHotnSNGLeN5svWdWzbZ8B4Aq2Bpiny1++f6ltVHOhID8hY8dZzWi5
ANwdkmFXxxBRQLtFeTxS3On8fgQF+vVREvKezV1l0mQHuz0J5AE/leUSoamBT3FyCrYH6/lHAPoQ
z3fSRZAvMK02te1tr5vte1P+ca23kr51nYa23x4T5p8pvt1hwrEtPuNCO+RzoECZJz5HbBuQV4xw
rGVfp6hckmbU/AqRkxaFRkIremzy44QcG3Fbr//jbAeZc5g0VH3TeRkYthpxtWEn3BlHumKiuzFh
OY6MFe5DMBJeeumAqd4Ypa5pg0gCMbBv6RYtKUo1cDJrhOxkTBk7i9pN4VBKiYt2T7PHPFl5cOEW
rA72T2wS4bRKi8X23DBsISalXZQtkhbAYm7HWwbgMCxdnt4JJREsbNiSFuiRaNmjEjQ9JpfWa/Ka
MttUOQxQEoHYu5IK9TJetNVEZW003g51gc9vb7JKlpcxvpWbamqG3u+ZFVzxD/1MOJoxTKctadsv
z5Zz8zkXwGFBX3fmLZx4Rs724bC3OhibpNH2Y3bLa0HNBkdWtMMtJkq8gasm8ceNz2RjLyJx3Kau
UDRoPWVS43T59JnI31+IB+DH/QKTxpz7M0GQzXlQeYL3HIqak/umH0mOlsLRpcgcGN8irJAM3OaR
0uJjs6NlIVdHp5tb7fRnCTLYDCc5LX2yxDVjlHKHwmo3vz74KLDQbYqVmm9lZIfQDRrkEKfMDLNc
EXH25gDZp5dMa2L5iUvdsOuNRsvLjECJOgGyLrxDOrtcdGGPINbf5HR/8yqJ8zzCWccLcHUSmASq
pam8VaW8tKcUvQeH8LG+TZtqzUpUamV/VMBFypq3ptvtKjxBQaQEGEyJwkTkNUmg0bUkajvJkJqT
y8J1vSWy+e0ISADpx2diIuMB89wlQebN/MCvjYkTv2J+B4OlakRHwB8Ud1U98HOrr+HqJ+0H/Z/R
TbXtI0cY7++Rf+OtTPsgCZGWkp9rUqNshUUGYfUV3LwdFN8Cyblv5bQaiKuXdG+xVqMzA5n0xD28
e3rDq6of8kwjBgdx8P+l00Q+mXUiRTRArDNuyBcEKm9jGhRIfoNMQ9YiO9EDqS282QT/vUr13dyL
f9QMvYQBR5YBiOdSdN/xOqQ5Ecq2ek2PeErJ6DDzmAGJdW/tcE/8LJXHpTF1Im/1ISff1l4MwV9G
S8Lk7i4mSpngG0U9TIYaiMi9PezKf+L4aa/DHe0Uei84G0gyFrYo/hv5v/VNVUS7o+D4IV3FIzcB
C5hjJ1VU21tFun3S68eY7DGJD2qnuKI8PvGdHsMPyb9gJw2Qrb+tiykgJ7YtL+JjAal4WKtoeaSs
LMbACdhmICHaM/oRHo3624YTBSQFrCiUR88h/LI7Ii+60jHZsbjCkXdSkMIx7bQdCdCF5gC2rZwR
FDL2Y6r6qOFjFA7T1zyb7uVQp2iVUFLR7Kmym7OF3pDfbbeFyun6kAFt2xJDEiPf6p5CKSmBY4os
xgQT9t66bZlfm0iok6FH7DEJlqojmgUkq+T99KgiMqqtCkB28gkWZ/yDc6CzPSycOKEOG06AqLpU
kAhszDzv5AefgwgCQw1vOBGhWbqPMTkNxkkS0wPIfwsfzXJCe8JZcCJjaF2pz2exVJRT5DySgkJz
/iJ1WKSYjQ3UcUHkiOMYuU+OKMErApnSGt8BQVge0/sOsiW//TcwCi5Ii6bhH+3lCWc1wBK7/E0D
A5SAqW0BBqxOfB4BgUGn9IKmDBS1HmiZOSke8xSCFZo3BCGUgNUqOkL4wyxnzKW8nxpM4Kvnecu3
VuRK5gp6pWyn9AqYcMKprejenpH1J4gyQRk78HEj+j7/yCr0pkhInK23JIUaukHaZYlMiAP5xOvt
gTUSxiib8oN8yincWDkeO620yMQR+84rK92bV8+75559iyXcA2sZDLGFKo2SjiwzCyAQu3TIj3mi
XSZrPQaSQVf7Z4JrkWSZLtMRHzoQwRLx1YSl6YnUhDbHycO1ae3FNdcJk9RNZArKpngyuZW0U0yP
1vMKkp4+FzBF1toEKFC+GLIJVpAVtaOcARCdly2NFRa+07Beeg8jA8qm2jEL6/hBO2/KZoqLjI8a
T+UHhzWr/MdloVmvekGobIMOqo2QbkoBDjjxMUF0D1zYsFL4fo3EtgaZovYjbppVX6W0cOgQBsDW
EVr1RtDAo88XFKz8YCf0ETEiu1HO/Co2Vz48QGaMtsEcyEPMNIwk9/fC6eHg0SntbM+L7ZYb1olZ
BBoNxwW56l6mg5gM2RB+v08oxq+cxH2neI2kOFxKv99JinldPhiriLaZaSVBCyexB3rjgTPl6tMl
wgNqCXwn+OJcqJBEIcZvkVkT19lm35MbpImglgL+fmGCLvtRMIhpvf7uWypF0sv8zMLgKTtcdDDF
2WfbIEhrilSxCpbebuGZSOLwLoMV7BOujafy8LnkMNOD36ZKBe/wB7IGt+BddeaQ2UF77SxK2vg1
uTQ1beCQaE65v45lzga+PEw/MzcNGEjQcNlgGLBdaQne5PJMFAwmZ5ygjnDDx0zKFwyYGOc4c1RI
1MTqWP+UhMzh6aZM+2gyH4zaUDv/6T+AWO+YTYLX5EHN3X+y472OVx6dVwgzcyim1Xr9TJsWOBDG
E/86gGvSLde8M/IHev1vNGV5XVE/ST8nyaOlHAH3OLtMQSYdkEAhFDRinrXFDdnxi5H92Rt3WDyP
zGLihmU93J6iTSdPLkmpqZqjCNVZQ7sWl9/OtsY/6qaXy1pbFpBHEK00ohovgMzi2Jx3gJJzYcM+
wV8MyLg6E2lxUywQ/JEjoqLsz7a0zxmj/5giXAwDfN/M4QuAClfIHfOHnwMf1RE/pLFXA8OrASO9
gfaCHfns1QPGGGwRbppv+KRDgL/jMGq/1YvW07lHK0KgewKg1ISVE3U6fUKH67v5QJ7b4iQcqThJ
bT0yrYlDGzKn0nV2hD8VF9hRiWsMd5F46hwZJzDcpeySj23C3UFcndHuvHJFvsVgZ8bNb7FPGurV
FFvqwYszRMPIdAyrgmA3gLdFK6DkDpLDH3Qq79RxUXrcfCBOmd4etObpthUzq/gXP0B3qu5QQud3
z17dplnkjlJzMI9A6jmmZxAC9D4ee/JjIEJ3+z1x9cvPFpX0fzshirGSZgP/gTGO1QoS9sRF5AyV
Gxno3bauSwVVCMcql3Hq2ULG/O7W6KKJ1WK4h/xYUT8xC+T6fzwdWi50/mhJUC1zi34zIjYrROVD
7ds9j1dGwm+HrauWqPLFe7eU7ufH7d/0Ee4iuE7Khi2r2xibrBaJpbfljriS2dFm1SgOZGX+ABVy
UHHDU3MTamr0CWmYrZ+z/kEAcPpwOcjdlu72HhcJyf9u1mpRMKFp/R1YRVBTFRrYSJHzIcUflVyE
hSimQPYFPQYUmBQ/vAZK5T5tOFRIOCLuX0zmTU6Z2kUzREKH6t2ACsoMnLgtRQlBHN0iFOQb+CV9
xLErZt2GQI1doMt+hGGCXEl/Di+9hBvbHc9mzQZuXM7Mvr2lmeEe/xgLIwNlvhmG1Uo15OMtuXiN
N/Y9Bsd9/jMGtDh0udefXQTg6qva1fgOVU/gmHWz52X8FfNX8AAktflpIGoh93RNAD29EMi/YQHU
3cuHvv4LQm03gJAn5u9kPp6dg3LRH//+9g2+rMxh+pC86hI6HzNu51FsrucZ6MTuwftDjVOMEEJz
UZqnz9JCHbqzuQC9w+fZwGjZbu7F2HgZstE1qFpGA3NIeBEwJs8AqqNJRxX/AOrQJAlbZTIrhhbg
4BnE/hc6YbrZtLrqrxf+QWRBnXdsDzTo+veyT8ot+/H9Lo7A7ibTekQT730L7vnqHZ84yMtLy33S
8hTMidt356lXqNnZq9u4qAFL9cUpXTxr0iWUrxCxyaZ+6woTT9onEHBqcQeX5i5KNBFwp9KSsYOr
aa6BL6Dp/b5FMCUiZgFDSQltqnlNg0UfpotSZyZsrJaIDTBW6VpSJqSjEZhQaXLNJeDY3QKJcEY4
DZW3F5IpSyHC4zSjsQnciA7Y5c5cNXNh+Fp9MjZSTjMjfMcxOQsdRJoRNBVuX+Xk10lOJhGdvcGk
Zf0cvMnPElXrpVdTxR2dgUC0dMUj68p6Du1uD4V/gS0l1ypNhEEMjArMg3XnorjmfKldUWI2w97c
W0mEtCPzYTf2h1fP0oihnEmD91GutgfQmNNtFDHpwXX5vWl3x5cSMjM1ApAU1/R0GIxQtpWMCLRZ
IDrreQwOvrQbatRVpJhUx8yziuDCMb8zLdmh+oNGSXfDQZMjJjnpecGNu9vLPXna8lbT22nFKamL
mTEVAUUJteIyAHNOvqW55wySftAmI0gpIB78Te+Xi7pcpg8KYGe7/yOXeaGaTW9mO5S4qouX/bWI
qNLkqGl9piHZxLBGDq5WbgYmh7vNfbjC3PRI9NxrpFpuI+a1+8/4ZWZv8e7ldfso/x3Evu0kKCiy
19SptNvIC0ANtC+0zgoc/BhUYTzrtsvJ+lXZ6CY1kBNsk6Uc5+X603Yhrz2swZvuR785bQBNA3+I
lWJb3ECX/57LedFCkv7zpoTreYvD+ElbDYInvIevmh8Y2sFrB5UihphDdYkIQCygsdJbwq9nV08r
8IE4LaHs2rI+4tIUkDP2/BoT2FZivhO9BUDuVQoaVxiH9AIFLKAY12R2BFp8tjl2CiVJ6lCQfGAR
W8AAz93w6cEmG2GSIuZkKR/0Pxw0bJuwkf92iNeCtxV3SCfoeYJKAXIysD5AQuQOpY5dArgCNTdU
aR/nif9acl7xWgARqzBFGQUfhEzoAN/1A+kQcT6Rq8rpEcaMP+guazw77d9PE8CMxgEVX21ZH9Jq
IKaDZHFAYBFS6wLI8JEWdAG/4wKqm798LLvC4EoaCX9zQZFkNeHWYzYbLMqr12VWBF/LRwzELVrB
kPL/a532Aenw/0pS3/yBclaXQ1utdzCDJArmjzE5C1TRtuil74dq0R1lelejQpllLVi34zXQsstQ
XZgOgaKxvqi3gIpmePFxv1AizS99bSn0rExAqwz5pNI02du0nFHP6qRmR3w0uAx+ZpdJLXSxb4pG
xRuYYCVdHMyboJEeisRufZjilZWNouypmaWxIeDClPw9fo0NbR6K8WXO/uAXvogMx71aFVwnMJAs
+NxPY9EF2gme/E11UTsHM9LdYt0AYvPigx/BGrSvGIYS9wJAi0CQcUfogrUgHGYL6DNaM2X5By2I
OTynPxM98PkRJr33ttFrkVOMduZpFL28BhZiEiLEYBqBhme0TKMwVuScJ2LkjY7SMBmRTFHkkoFH
HOIrc3MgIMxuKSgc05Eg6g3UYWhBBDFFNz2ik2MCLekVwM9M0hGvAnP1J05FDnMriV00hY+LbVTQ
KQXR8RLnDTiVocfYGs1oMTRIF1O7a2BeNmlTvJswHEjaStIsBEJNCuCc+CA6tj/0cwgjJv0q/ugN
UHfS569ttDHJHUKPYL9cln5AmbVllmNa+6aUZfxumqxkPLiivJk3lMr7/HZpx+3ndABoS71ZseZP
+nhZDutDG/JBKUMORMEJ25r5P8oLlmLvANOixSKvTv7FHS7c0kdhW8si4WagvwIK1GVd+g/pfgMX
OSOYcB+3Exj5NHPwuvHox4egfme4TSviZWSWSdM7F0VaSplK69s0cRyQN7RQYPYOmexy0dNMFs6B
hPA4+d7Ee5JgF0Qbo+2bEanaYl1OzvZm3sGYh8R2pxjzsB3iirt6YyAwJJMOViRihzbMNmQIjjba
Q/cRcCBN9PWicmlq/kfYmTWprl3L+q84/HwUB0mou3HPfUB9C6KHFwKKRrRCSIDg199vll+Ot3fs
HbbDK1bVopGm5hwjM0fmEwkhiX6c0ZU9M9B8dbC0QdcAcEUxyxwi879rkEQW+gJ/+5AXp1zPXO66
jRbARyTvN+zsASXCIZQhbWicwUQiVKk2gBRFvU1bLfiWGKAisCMjEvbSiCsMIHqkJ4D6z56TVvwJ
gWcaB+2OXOkHgm0BvsSgCMqMw45AZsax3b0No5bDsJjuA+MDIladLSUpApN7tAcPMklX2ZsxDf/u
8IOXKYfkLadKdiYr4EZ/wUWQ8wQ+l3qrN5kw5ghkCrYD5l0EyR1lEY0EyTdT4H4nTY2fpRPTBsWM
SsB/QHLZ05Pf5KPg4u/tBujZYLWzDFiZuRYKvEPcgxsY9cXPr/2A4xd4ldMU7vXsZO43WrxgNyFz
81LAFSUl+n4LMOQEBReHf4cBUJTpc7QUo31wCiLAjIwiW0eahcaBy+6w0gFLxKFqx4hPI8wQ8FaA
nk0SbTmbSam4x2Xo7nmUYKwXCZK7hD9kWZvxmi6TmsyCU69j7IHsaYHOO4smxGBCyvGBXAUZC1Ym
vW9kLI/0Dsms/pmRfVcnXD1UTjQaCx5O2ffZ4x7TmWDwHvsF0hQwHVG8lYkgOF8oi51sYdtbbOaE
FoQOaU0O32BQ/sx4efGkm0G5iCJo2SLCKZoBfpiy9TNkmNDKeT8md5O1kjQsqAW+GJaPwYnzNZyk
21+47N0s08XASGfdxp7hfSGQvo+zRhQHk3Hubbd7KFzoHe4y+FywrQJ563AH40iQ7YCIbGeMuIoZ
NoEKOk7Xk7k14DzpPkAwpruxHay7XpQ98ixDmi70V4poU+2cHYr9r53W/Uk0QjCHYkKwryW7c7SC
hPnQlLEsue2jhw1/v7bzG9sDt7nHa4OOCRZtGiOvQUBDvcvhxkMpWN8ug/tk8yLAc4N9LHRmwXZ0
czk9XJ6lgM0oNtm+cPFltWg4wPSiT/gONYvydxTnT6O3JxyHh+q8EXIOqLMHg76r9VRKDkJXeOOM
EjqSC+SPhSsNmy4pEBxuNn2w7BGcNwx+MV+WJ+S06tJPeqJwhtEJgvj+83CmBQ8+cPLvh5y4BBTZ
Ga+c76ECeXRvPybnxi9Pb69RK6ZkTXiPKee+vWfTE4vSndijN8Uv+E1sjNi298cRfqf1DJQrJZ3A
Z/3k0OrsgbA9axsVIfkYrDzcTTIEHqAcjmD3RCHau4jZRUQO1kNwvwbJf3NQTOQzDpSHeGQgUtFF
uG2WZdfxGiUfFfOHLRPYZEoNzoMrvBrhQgA5acm5h3sWDKATDDAiOfEpOohC/VdvZ9g8Pe5aINV7
rjLYiBze5lPK468z55Hs4bu4JSJntGfb3WhMX2Nb+AW8gl4SnwRNCQ9Kr0JkIBp+785QbLgXfosv
KgFH+famApBZkka4hGkFh+1G0o/VSztrRtpAVHSwunmR0D/s2X/wQbIRsopqATC6GAoYna+HhIy9
7cYqcrZt4/xeRqhUji1a+fgNJ4+XYuUghCPtML0GbL90NRIzMB6IGEMpsIZcX/DPdC6D9TgfyP0p
PBkcNCz51Fl66fjo9vubX25M4D5zGBsBJQtfahGq3sLeAYwJ9PBNLAUaI5I7BOZ5/YhDdo8VGgU+
8rbAwUmR84F0YFJpgZQa79PJn9G/5k9ZzlXQvOgVEPRzmgcPfzVr8gYf3J4wGDraa4SoJTEuBGk9
t3qTU6t9K+9+6HF94VyDC/jOjUKEQp99oUKJZnndGWYpEVOpw/MAOZDQuSTdA7X+EUvEiH2nZmCs
92ZjZLtGkl0ms0zIfrLI3m/VbfwrQ+j0bhioA7/ILkwYTkkS+XHXUI66iEo7Hv5+DJqFWTeJhGxv
csNoFzyotUeT0sN62xHbHttJF49aMR5AHRWhAFlEXfY8StD15SoERAVoTA8p+xM1owmOIU0HyDag
aNlJoIp5RXt0YdOhkBKauGwN1YP8R/AweyFrYG8Z3IKkp/wkfu35FGyHxRqmFvo1km/8gt0V8xYc
lsgQ8Ctm0wIip0vDtRG1zYVFDZAPFcPmjpbkyhqgEx7txZdZZxG0iusixqzDhOBXP2zjIb4tCSWq
vVZdnrMbIohcySBXo3oAF89TzpknT6CPqCxPDKXsMUpAU/OrDZrNKtGIoBTC16ge8eS2NgL8hYv+
ZkIpCubkzA+A9tRzgSM444tfU7LCJtmcr3jh6QEaT39PzYo50gljBLX38iA2sKwCEeV7oUnp7aPR
6cUu4B49aXHKCxDO0ibyjgID/G1/OcXPuCoWT7heLPoNNsXviZ4VMp4DHhghyvh+WEd42UL/oR6H
hcdedg0XHzxSKOlcRvkq4FLEJXzLvEhzqPVIBuScUDrkHN7z2PRTj0cPgiemxYILQW4wXab3FciR
1HtmIED++HR3xgzqw4Yw4tmbC6Sck42vUOQcEKMPpYudx1bgQJeneBcxhg5kdXhjYtB1l5jhKIC7
8hguW0Du0N2yYGhSJj/TMmIyD1YdUNxtf6DDi4G+77grJnQZKPBBuUTYgISLjqCi1Q85Tzbo7lxm
7tniSiIAeiEvTahW7S4unb1nQEwHUpYtfvod9Bj2qeWcQJsG92jD7CNjoqKcu5OXPyJkC/LPfwsV
d14wUYt5P/+CBA1qN5o7ndvJ4sEbbYcRJTYqjFu27e+hgorjV2y53Xa/va1gvVc0L0IKLiWAFg80
RBxd2y7s12a7hRxG0vLmf9oAEBSpKSNkwDWrpTG6XX7dNG54n76ICBOGGbDUubkU6rpjbW95dRVb
OptxFpUfUhDkPAGoM7o1b0IHgkL116DEAqfB5il8k4gw+YQZLnKZ0JEArR69TsPGaw1oLljsF05p
xm42JF9sv4Op9WCBqv0rXg3CDELCjpH6myFbDKQcnCmVpPWODAc8ABI0F1dD2pspBTXVpA2YjAbl
wG7AMQVpPENAydO23SpUztf9FJNCTfBnpAdwyyF4ASFZlYTaz1Pamdy2EWUj1aNcxEMgWSTaGQkh
MC79GAXtCWsRuKpSEALgIY6JTAg4c7lEx9A652xu9K3Rl6hQ3jbBSQv8KHm9oGu28TtA2cEaByKX
IqHaW6XtQoiw4v3RQcykBMzAsAM/evbt22sYUgYhsxFyE2v2MzuSbdfTZYcy8HeqDzs90jI8ku2J
kWgv1AYTClc8jI6OkqwUx7pE1SVZwwK0qXaZYppJIbt/wiWxRGOUtNWv00nby7enXV7kEABCoOVP
DyyI2TSWsJDy5QWFlDQo8vfDxy3Tv2BbFV2wPWCqgfE6huTUtxAM0RY62w8Zth3oMa625ZANd/B+
4/66BKc/XbbPIpkKMbYKcuodIZnwTFfsb3IfdDhpm7HXUf1NU/gd90B4C+zQUUzySyPabwYNGfxx
SdxyUF0jTGT7uM6oLk8TsD3OQjjeoPr0+Pk7b5hXO7lbKtiYS63sqXrojaEl0aGzcam9RydmVEAN
xejaZUKnebIDKxCtL3Qz9Gl6iHlUmchaK5iSINb62BSm3HmEbN/B0/7kxz0FM8IqRq9IZbZB85SM
tovLZ6NepMhh8s7GsIhRGGy9KWJCqfXzyxPtwcrBSfDgrWxgfRrVeyQa+KILxdFCcYiJxYI0Kfsu
8ll/Wyjt3tueUgtfBBv2X5xEVYmw51dmzdHDHt47btCjPOH/pOBuTG5vqj6FTW0qD4iVOfTo23F1
BDA89G8+UKdCXAKuQPFtRyfN7RvAtU0fLw6M74Ltabffi1/qmTGBF3sKdvGeIAoPDwCFCfWUi51M
t/owlxaigHgtIbd6I+RK3yEyuQrjyKPgHq+OGU+aFsn3BcL/pdM8t6m1ozZTgtH5Z6RswEGE7qlh
aQK0wmYhcYSTFCGCojikujHY1Lbsp3zJKc28gfP2gPBNCgvnshRaybtFKcv16FVUvd7RO0GxoJti
kzHWtmMTvzgaAXXv+SuU62AX4gGkrkJRxLHBCeeJ7vztTr7fHmI0ppp2/FvL57FPE3oQ9Bq8LgQm
Nw6Xap6lKNJ8f7by4L4Xg5XzmAniYPzoj1fOboV14wNx/jL7bVYZnUnRBS8Sy74xL+Rn5Rh5GbBF
hH+cM7pM9nVc84HiItR67RwG/l/GFOylaN7d25Rn3aY7cLgSRELmNwT/sbWbYEiGja/LNoCSJIMa
YARlJK70BZnZrUdRPnwEu1vg00BRqt3X60sQUVqxCC6+uqAB5FzOIk5sdyFpDFvZ/HnUZRqWbyjO
ccRpSU0y14nWYABje7C7QlO3Xj1Fv8xW8xsiAD7sdRzyFT7MSAK0c1OE0IbpVNHg0dJQI9IMHwaR
+IxYR3It18wwIDWWJrQeXAoQAUpyaC1jv+4mmf5bYDpJglSWb8Ua2G5h+dhhYYBv48u4hJg17WkA
ExYwqt9blzLAQNYpHPT/HC3LvX7n0qJanVA8JbX32fo97LYE/Q2KliV0GhAC9Km3NH/2aFQ6H24A
5qKBCuXH0pV4XsGs6Aso5dgUt7EctqjmbESTRgjyRYhH2LwgCNi2z84ExT+1MEaMicsgCfAPxxjM
aW/r3PxTfuaMzPdP4Vu/zy9IE9ITqnLJhoSkthLa1hF63fbmljX7Iht7xGULNCHL5KeRUOkiKZ63
FmcVEqSui7wEnZr19Ilpvdo4rCYSpRJd3u9p5mnJ8lfeyOOi/1ZtzDTDFdC9r9wA2Eh02JBAjwIJ
pNCiTERZDxqBdleAnYgAXnD/h4cQquICvNz0C+ywe3xUZlHITxxfXa8vsneeAMSG0zBEgWxUI5ni
3O/M6pkFJzW4zPFEnXHwbuxkSMIIUJrhF+QZNf4th28xBkUqD1Y7RqDS/Z1Vc4dwMV32FjgUZo6S
ulfhdESySozR0XDlfBlI1X28HmeEtw/wckfhik4JVto5zMzslnYCtimD4ZMnW8haTQ/hKm7sSy7Q
UsxRbZpqds8pzYKEU2nTJydN0LunvAaJR9pdsVkxkso2Rg25RQ5jz992sRIFQw9l2rSmQK8BaoUp
LgKT0WHOwjZpjEvvt9WgG6beYxLhwJZSMc08YAXQQB8oFMS1/ec//vv//d+f9v8cduWgvHwO5e0f
t+d1UB5vTf0//1SMf/7j/q+/Drf/809d01VZ7qqKomodU1WNjvj5z3pIxcNvy/8lye/P6nN+K5OY
+rbseZuuHUI4wLsU/QPs7U/PnkyqkToZ8W3+5s3N7p+9udHpqB3D0jSja/77mxet8mzOJ1WZSIFe
484bPw2kJJLqNl7HBxXUJ8UraHDV7yA+L6eW4kh9M/1uyVT4ArsAvZI43Nl3oxRCOv7g6BPJwsDK
eaeYmzwdXFJTIiX1Y3xIJVy238nxHcGUYmkGbwGys36bocLzqBMr6jFbA/OK25xRYIbvVDijGA42
ToSDeUX8XT4gv8HmJ8+AQ4XheW/eQpeM5LCmBT7lXajQ4K/vjiwuwH/cHbOjqqYhGx1L7vz7BWoO
d9U8vV7KBLaTuT8eI9VpZnSpyTlc9TUEc4tTTD4rnUHb/+v3Vq2/eW/539/bklaHurBaZYIVmv+d
o9A15oXamz/Xj+SS6EMpUPsFRJt3W9wcy54xnCcvXz0LsnLok/WxvmAUSkzeICIDZNOkCO8RgzMM
+def889X8P+6Rsq/f87y/jm/zA/XSO3jYYZjV03WS4lRW9vzoewGByY2BEGmMipAYvunZ1BZIJMi
MJyEg7+7Y3/2PGmK2e2KJ8qwrD8saVUqH8X7fVUm91dvSWQsTsCaG35jhQgnxK6lp5RMfyV/fQ1M
sQ7+uE40VTYNU1W6umr84RoYnUN91s4FJrOf3kWvexY7y5usa2Z+0MxNKgSDH9yFejI5tXC2X/s9
vGAG+/HvGJ8wHEXuHP7vNl78aBGsHBAYs+IDyIn9lALzlqhUeBvSAmrqy69zIdScENnC+95dDFxP
szfJgx9bjIETSsWIAkGCD6Y88uaQ694rv6eUTS/S+baq7lYQ8sSTQ9/ZAY3K5+ThCyGRJXl3bh+f
lMhL/sK+rb+HcwHd+y6+o7++WLIirsZ/XC3NUnVdljVV/eNTddLMu6qqXZm1yPi92zBs2K/57CQF
HXuWNaEjx/+tbeyyDW+Kq5reD8bF7Ui+2lfEl6UtAngdc3rbSojznq8+NtZK+MGdanE/Y3FuW8Ir
teWip4e7pwKKdFC/nCerxb0MJaIRdgYhJ7DqGI41fcMMXttrdD47JpFSDCM12YHBzTZ5anaF8VPl
PD0r/TQRLRyBDCbYX+G+3s4Zmfyjd6EevDnXn+Kby8dRF8M4XD+K6IvLIycRNI7hnfUIHZBpek+S
RFcZBbWxO92c91amT4y73+SBTgNHRMx3q0l19GSNgLc7ArGgcC0U4AMsVbpMMV6HqAyxhEMSy+BE
/Ry07795lnWxp/zHndEt3eh2VN3sKn/Y7+SnWh6qz4s7g5tf/zU/NRF9eUXDQBbAEV9fG3ex6Fs7
xYK7pjLMrHm3bTvmvmneMSh+1E5yWtz7hXO0pZ26rJ3P4LO4xZ8+hwFGGZj9Cn9SsvhCDK803/yR
ivSBAh1DNJWU0t5jeIX9tnE2HSrOJZIWXMXvGZP6Y5P93TL8k++qK7Iiq3q3q1raH3aK4mh+nh2t
lScEtWLhKXwxyDGJW3tRoNj6myurddU/2SOUrskJb3U0WdG7Gp/nf530cnnWbh3dlCdmdE27Cz03
o1PfGn6DD7o7KVkx32GQoWOMjlnXLSPMf4kgOmQoHeOKroJkS/zbrynndHyOXpvDshids3Ko9m8n
l+zX0Xm/guZZaIP250jWzuphG4kxsMZ3hhXAnyqcDb+D88byGu8SkXmJSLGL4gnurj6AFRCwHHYj
kUDTTbFxz42+nio5Wlf/4Zk5TypHMSYBcnicWuggP8MixNMCLa/KAP4XNtBcKm6JeuihoJqj7JUG
9wl6l3m1bpPbaOUdUj3SCb9tEiN8eSTbrNl6OCGw44vbuIs4ldZpLCVdnyiwvgGssJq0AyU1+mqA
h0pkRqwYUpDJQ0IIhieto3mX8O2X2XldTp974NxvXw0RX0bXoTznL4bvaSen0ciUXJvzwhHHZkqI
L+KTHLQqOfHFNK9y76HiY2IZ8ufhGx7t4X37l4keN1QVUqCBESmljbG7QhhDRd1KIWjmFuR32FKP
hOrP2TUTDOUmAPiz78IaN4yFveI7h85ltkoUkP5uet4I9bcZddKTU9rnVM6+gUoykRxqzmXElWj6
ehQfiBxpgcvq+Brr0SfiqA81LNYwvx2+4touTVsZfvsM9Fv9FeFDBkbIzcc7oqOgQlGASNAmc1vv
W2OO18Fzw2DYWJ/gCbZhHKzwSKcaHGOjJg64Vyo5Qtcu9rdYB52SY1Cm70kxuK6lH6Tg0hw3yG9n
oFBFvDjG7AYvP2u0+gaKyTSPvlc+bG6OZASrBypnhn1ETGexVghwolS5eICqpF8AyfFi/K70w1vq
++NaJUKJ+CHkYhYOuqgGG5QMvAkeonNSXflqKpq/5XFvjT/5Y15DtzFPQxFI7Pf0DhN7ROMM6dIB
nn70jB/+wRttCMnaYBCginudSQ5Sk4UnMGgjQCM/5tWCT94slCFOl4EUPXJioZlfeU2f4XddjV9p
Pb5E+BpjyMymXPU7G30DonHbsZN3N9WIikUZHqarvRVr88/UGoGk4dYyk7aqd86JNU00ygptxGCf
CiAvcCukpIQQ0R8tzEzPLrkUvnN5dATKOSWcB6meMgJ1RSS1fabypsqfqara0s8X58Q3z+uknhxz
nNkH1EsWr7eQBmckUdvbrlngJMSRv0NnAtZSLMGi2wXo0Hn02NE9FZPXruzLC1ZFudbR14uAxY0O
FvbCVlFOzjy7/Dv0E2yt3eQ11NbliO+tD2+TLk5+yxux2WhALnOqlzeWJHNlWhM5X0UnfI6loUyc
iaei/yQ6EXKpf8OQucoY2QDcCe/hF74HyIqPfexsGilAHQige3L5mf8ioO68NTdVXEMgr6V5d3ed
YKvdL0bUr6vAmrNmtBlfnOwJ1n81vI86V4d4ULCv3ZeniRO+nQGnb7vRNapyc8pRr5+oB86tsPE+
sCMy90hS05SqaLVd8ZnG6gzFK2GEjLJp2Iz0vrzBC9wjVzcE4Uyl2XlXac4x4uOERlR5ZvzB6F7Z
XZd4hl4pZz1pZQsTvUm1FKt8VM2a3Xdw3WgLjnhpfAqt2SvWhlbWzi6j1eA6OY2Ok0e/OULnik6y
XTBiQiZbnzslD6Rxd/mZErXZ9th6hui8NrWLZed+BZNnRkx8RXjZ8Y3fk6d/3HG5m/H3p3RNEmV7
7w2NORsKutcGOEsedFPc9nentJPdd2D3wGtyXwaorLAZ7zXZkyVqtskn5++0V1CSpALcDVyPqWtK
az3VA51a6OQb2yesO9o7AIphNT3PODT47+ruNjTa4wdeZR107+b+HCigiWZAEFyR1GtygM2dnl77
7e5Gfd1hPXXAdklZCMr1Krr8EMLy4MOAVPZLT91XI7r4kuDJ9Yv1s23oCQ7z1nBRuTBq83MRgzn1
yunkZf/ZB4ZgIvRNhEaRMBFr9Wn5Xp6xLQNWKIBjfJweNhL79yX99jnLktesjDS6V2QFnFqM5k+g
SdTxaod5OCdEZ2+gocdqlfHH9xObUJL2gia5/9DHZjiTVD3m6LSbsLo4k9TD2Oz01W/mzykDOYgd
to+tzJaPw+NS2X7DFjE1LhNB8/Nc30ds3Fg8Jdh/nuyr5rHA1Tl733PPrAGmJkZ4XuvYdxCOkp0w
OOVePXCBxLJt8yUNnTrvMr/jLiv2DeT49tdwm3ev/Wn6sFjlBhycR9RacMhfh6p3iWv/Pkbw8XMI
zNQi7ZhinnulZ102Zea6c0wu42ukbWuUk0nHr/AiuHJGrRY4e9epEVAAZBYPFyNI3jPlL8ud9XVk
zX+M5M1jdul/k9OghqnaqLOmL88/expNNH9G7wY5Nv8iT93ekrti43wsaj4pw9rS62RK1I5qzvrH
mKoePyZG+fHt7xcE0LW9A/xccBs0ozcgD159p/hM94FfIfuIFIOdK2k1lGf30WOOW/gIYwT3efRW
kzqTZ59Jxe3BME1MST4jbfNdOcKlPHinK98Kbgmy+ejmEVE1aWdsBUcO1uTLtGP82rxe+1a2y9l1
w79VQ3lzr0W23QGbTRIZWfR3F+v901DL2B6MzTehkhlLoFi4EJOnK+ZjGflmrOprd/NVKoWnHZNo
e+42dwxUS2Pe6PR0JAasgF4p2vtVNufwHsg/5pCaaY0D5jHvSL3zRH8LK00yAb37qOu8VnYXX5j+
MdewLTph5YAte4dp8PPmmOG9fR53Wn+1ePTvYZndB/xi8Nyzd90G9ZqBB/6kZHqOZ15BDG7agdiY
ELCYM5s7VBeMo0/v46ax75JdaTCu5rjdvOVQmsmzK2r2TJ2xuyngNqQd7C7dwGTq/xNZwzdR1LeQ
P9bV5HkQhsD0qJ3FMVkN8NW8is96i6XIjK20TjvpgRFe7EfKgRZgCnpbPDiDeP4ph4aPe9RlhZKn
THzbsJlzEXdFogYlqzVqZ3obFQlf+/0K7y+PuBiZI80QToBQP+IBxyCV2/TqW+3UUETMidFE7VlI
iM/rL9l8APnUJTS7I+IunmhDKNNOznP56NoYDR7ujsp4wZKNQMkeYLSz79hIsCZEIfLtt8RWaPaT
4AjaPh0tEerYg22ygfIAmr9lB3Z+y+esWNwZq5fsVg1oGllzj/Ba44+EW59jXnoAqhJb7S28Ek6f
Y5daIqG+uOfJe3fOWfGF5uMgh2GsYa+2j5kWHCd0haV9owHiYMxI8/G5Hs3m6xfDNjKT95wgjAx1
xgHHWcCEnkLyW8zVubov5j2cKiK5bEkjFuDKhQzTBQZlsAL88myfn04HQ0zM3DF78WTfmhxx0qf0
QiQCxQNGU6cFDy17IQFUL1zNgeHM/pt2q+sr47bw+Ez1pPTP4oc8DeUPYrnVMZEIu+Q4Qln18AjZ
1SiqzhO1SW51Ylg2mRJ1vxSV4mV+eAdmG73M/NbExieRjajb5mrLMWikymfRKrb+odA7TF+1U3Pq
Vbt7E3AdL1+J/Ydvwa7znOoKShmVnMdOsCIqGF/wiqmyzpsmHZfOjtC1txjqn5nTLbfMVd/J5sOs
FRntW7DgBcoLtnKcBT+CaCQNtAYURshMLiIToD/ntXr2vq13knpCm8T+g9uCkKV+me2QE4MAhYk6
hhrnPKQMuk75f3BQjs0L6ADwTsepcKtg1nnDKpPxiuppCCgIXrs/wvLm6wR8oOG9IIByFVJpa1vV
7KZxWvyGB9h+4mYVYJt+bu33vph8Nl3s115ENLsl1D214IMkJrRQ3KKQqS0JZUJ6ydEgnAZ3j3NJ
ozZNpOQRmm+sBm3NexAKS+1/GyiG/SBDDR85lk5+Hb9yhskRGEE1mpOG45OQvZGxNZd0iHQSyIrA
lZjp1wMyaMdK3jVoChnIs+YAVubMzL9hNfxECLVOY/pilVAttAviEbRXmbUFBDgl1vialZGKtTQw
+fycfWMyle7uKv/Wdnt3VU8evd42j+J5pvatvjFHl5C1cyoRbCv0DURPXcfd2WPNFEN03zEJR4n5
wxmwQ9VqMaFkelXlU2sBlRw6Dqznd90S9+edrszyVZnptinlLFwAVc4peVGBQ9RQztAKkGnzta9T
tLN1n8J/iXt1pyfjP3cedTe1woBpkZcbJZOZDdiTLEJwMCvYKdcayhFu1k/LLOHGIJ5jcVqehgXa
2lG7PxeO3j8MUJnep/oc9R1y6PvanKsIKEen2WmPL6iVFlhXMxzO6f+KpFSKunGZyBlp70r/Ni3W
neRztnFhQkyhe4Z/ytAtXpPb8Gj2sGS6gcUh8n3GyEuP2ZOPeJ6qfX1SbcAJ0GvPEE4vSu4qWbYR
ASYuVd0qVZ37pjNYPj/M61qUfacQJmYF+5FWk9NYxc2f5VkxkmF4VkJtpC8/EXVBzAjwmPSAIxRo
ULU2ZtYJO2oNhc8Y5KLxOzEUdru4zc2cjZuL4DMuj/Yc16uU6ZvVkCP84RWD57QMSGQdXD1rqrBx
uFfMySrIJeKUfH1mjb+TCqU6w7KQDkOtr0T3/stjUh4XzRBFUGDhFob5fm+Fjj6SA7acaMXa8drw
TjCLlB12t00Tox+42fIWXYb39r9hQ99f+Ne48aTkui73lFdMqCJR8u+JNO+AaxDNMjvBU12nnOlN
Qkbojkc8rTLLO41k2KnugGwy8ojYaJ1DcAux+9nIgyIBXM8qX9kXYQfTMjAAD2jZsHqnOZmYAy6D
j8jMM8N2fFtcnOPw4rw6vWtGRmf6qezL4M5wBCUak9S4EFqjT3bOEApGVXxPwHFYinjxWxlWGkNK
hyp+hZ3JNRYoBmcHArrxgxr/NDhHFsIJZn29UgRuxMA/YRck5EN7NsIebWaF2tHpkpAgiDeXbRml
4g+woSac6mjTyg00G6GlgcH4UqfyOy/vpWCx6b3h+lS33QH9ym/3NdEGtF0uT9c9vwgdA/5MV6oM
7xYBRvLlmbT8djHRtcu4SCWvS4ZkwdwQFQQDrSk16mqo9CTf4NLoWdXnXEnvuemtyKjkGQfLQZL2
pK6rIJd1g1wBW+Rlf8FiyfUcc94xxgcOdpnwko9PdHwhYSp8JWN2gb379mONtPDmWqFK9jiOJYuO
W+bkNJUxyNfJActih2VbP7KLnkJeHexbSrT+F/3I+s6Q8o7UJ4T8UE1toAXyrMwJNONeFwmr4kG2
WombmKuNu77KEGYbGMF5SVYdci7YrNUYQcniKoK0r/iP5oWPSirkZKfknxzolpAJsecQddDOJCQx
H18eFza+k/wO5vQc44OSA8sn6aGBXgN6aeMqU/Z0lTx8cnyMX8kzhWIaVDlsgv9xq5STUVMcgIIq
OIL8k9sDkXtYflKJB3JjsugKX9pCpyKIe+4Oy2NOwb4xjB5vUae38SrS8zqyxvwOcCCnfh/FLY0i
1/Ia19ENaEwa8HAkTFv2qZwH+sIYnsDFTNQwxbYNVoMVuQ00N03ywXUJso06HYhQAFQk1oRXAqHK
3/r7GCk2wMeVp+zoHnJp+Pbx7bNhtmE3zxlbYoBTT/IFybT6DOX/yMlte4DIIvsuUoZ0tJoDnUbR
kUrZO5WDTtYShXkfH3MrLod37zU+UWJHanDe1CkFT9dtg2/yFLHi2WrI0SX3q+VRIFCfXBJJQ8/h
ZQRamGnBdX0OsGt2i/RCv6hk+ByGradjhb0ESmovPEzERtP3AmvAbrJ/cP51In2pjsyMP0KTvw1H
9copE/6ncSc/zJQ9fXLWjrRR5dfkOQH1nYEwGg8CM7050M11rvsEH/UfW0b0mvDpriIW96yeNOGX
0ZKMr0r39nPNsBpnRNR+zLvZMXsktKjHqZJB1qD2O/kavg5KevVOwSlW4nOfvFQktYEUEDwPMJWX
609KvrZwvXLrnjqr/NeGRoGnjEdGHjD/VNiPMe0DYCNq76DLwDJYiCN7Wq+aEZo1fTg8rDT2ylAU
MiEbhjGmZegSovHEBIrCypPGd6zAdP+CzVsH21za9W6KaCBQpmILZ0y/z6380fpXF+yvTUwcfOoA
tBmTCN5m/dxz/3ndhenS+2qeOah95pcnR/JBPGpp2npHGkse/+k/xo+BFTMIyj2pojY+Tm70bd4x
unDUDLqLr49mhzneFfGZunPzLN4wqL0iaON7UDsdj63UYQQ9tCKyxsPT8IHVt2EDvAt3iECI607s
1XIgJwf/5Z6I9cEkwNXd1jmktYeJNKGNwhtOD40h1v6b18jsv9zHTBoStxjcRhYK3U2H35iqrnbH
ltncXjb3YEXahsSNbgIVu7c7suaH++JvoZAyM1wlSJ6IjbiPy5qIgguTny0ELvwKVZQRgCZf6RZG
zeiQ03TRQDRRQyWlsokR8EtSgpYR4UCH5D89I1PJX9GdIsOk2v26ckQt8lPQhuP8A/1CU/L113Uf
H+MaA9AenJbRJo+Z6r8xZ8SxPwYne51sZfxwKc1pUw7Lw0RjYiF8+gQ3DAs2KOe9wK4bw8e8DLH2
ZkN6zazMGNZeG1zJA2SvwFCcrPKUgpVitPCa4CUy6UHqMRNPLMTmJQV2fItp28CBnTrhgzTxN75Q
GyRlfkD6O+Tubg6TN/NXLuRxhYmo7taBgic1DgOegfCWEpCokAMHr3uOmFElzqfmE2cXpCR6ZARF
v4E1Yj8QH4lTApZeG56TU/+4e9Nd2sSML+Sg2AHtyItqhtrPJCCni80aZ5rLHSbNw++Ayi7OEXv5
IzHJlrYLqAeR6zQ7L1cDuDegE5cdXhuqQ3b7yYOckotnLt+R6pCiRdsuGb33uujrg1u/ouuK9QHT
/gTn8Ln4KXwJHR0zlpRV8GP2BQcoLJvSJpaHXWeVEIrpMsyf0WinpX/F+pgBd1tflASXnVKUkSjU
7jO6YPSmeNmN7+FpVKCrZ/jFI094Uk5ecesg1MzKlMFsjFvtY2oBC0d3ZoT5cmOq3Wnr1HaVvZwy
UHzN67rnvNyBzYHfKj5FCYk3ta/wt0a8Quoh4ESnwTxw9kIidAXiQqHy/wk7s2VF0S1av8u5J0J6
uJUewb6/IdS1FiAo2IH49Ocjz8XZlZVRGbuimp25UsW/mXPM0XSa1eDWpvJMcpYhV9JP+lNhgphP
oM444rENOYMd8HDIcESeLHgVWMk7OiGv2uTjDz0e+LPfrcvpna+o0WeS7jBvTQPE/G9MiIQZwYGz
fGVEsN8uwW1SRJetOGYdK85j3sbNkefZLEim5JLmWO3m2kxxeNyUH6zfYsX3+rAGoTzRl1rM5IBo
FIyI21ERSLg3+13MWLg51osn1hX04BumSVtxks57q97Q2D0nyioJqZ4jMXrEUsg0bGcsWQs0+mLD
MmEKzb1cfV/IAwdhZeozeYylg+6n/YJT59WK1wvy+YVMW6wKRsocAC+df4Lrgik1wAZv98bsDTQC
FPsxp59L9rzTiQgghLrtAEKhYAgYEUf8lX4/4vOXzHCN0Uh/qxDwXHucwOLuPZF39dScVBuwuQ5L
Qxfi4lHk8mfm3TjJF/ErOOQrTrIsYQuTq93PFJ1mVMSV4HAFj/tJm7hAdfMAkblCizP41C/vwWtW
Y1gazK2I1V1dwUTAnJHajwaO/mUCeiMZSFYvh7ylETQe7s8MF26HMSHP6DJEnf3sMKRgehtSsx8U
X50KUzKLgey+eZJwGc5HHX/kYkVY3KB1SAHL4JzlQ37QBl1jobCvVjTJTfCevmiZKavPSCEW0vgx
ANDJppCRZDzj1Ak2LLAG0rUeXKlJL+M2LAOqhcUtTKb3YzmRNyTVMx6L9eVZwT2G6Rqjdus2+6DE
YtJR25/gHjHiiJOnXZK5Wg9b7vJ60YXcoAqDSFRG8peCAeH6HKDTCjgHRBvEvAebRRc0jRzL6XsD
ZDcqNzpY6H2U/SSYVWwA/D6ODoczmWYwILHg+FL3wl4vbXl1X7N64w/jT21RRLgGqbxJysi1MRVD
jbYm3bOX8YO2qOSoCoWrX3EkRHoRS1A3J2xEm94iwCdXDbhwnSzAoGgkTFRCsMCUJpQdxGr6Rkj0
0UMb3nh7fDda5daU8bMHeeQggXa+Ot5CgKtz48rj+49yIgVR5pD+pMjCg+rs3Y/FDAyWkin35VEz
JcMvfFC/gcMZU86+JgJXT3PrpYHvopivOfhBAdnixJaPRa92668bBpw3bifRG8QJw9ZqLEfZ95N4
GvwAlfVjXNRQxdi0XOY61RJxt+MiUqbEkhXB5wf7ouhxal0xI/4mpxvaSTOAEMHhgNW8lnESvEcm
6S6BEvcAmiWOFNW4hVhIYKADp9Ii9gdetVXFIuu5XZVLcs/hQ3bncQUrt7a4UZrRZ9aHVr19xTEA
8IFLlolvLF4ch3yPFfmbxkSeFTTFBiVf32uwt3dyX4SSHU5HGckgM369hnPbhAj9q5eN25FrXK3H
Ch+NPtvnCQJOaitmIf17+0Smiz0L57Q0bcJk/UI4iy/Qll44pw0HRfSyryv15uVwG1d7orEgT03P
MX0hSpKQi5ul21jtG0Co3J2ZYyvOddSEiv3xEj9bp0RFyjGfXH6QvAtWznrmliwizW/txqe9dU33
4rzG7aFgsAD1j4eFbSHtQMLJk0MGvAz3j2HhPCxALJtpPX5SIuZQBsKbURUTyBEKjkzJiZEg7TrJ
VsQ7DZXp289nZxfqgHV1EWegkONwx1PixcS/3ycEq3vyJh9d+uM4UJlocEuA6+V7qise6vy5ufp6
LOxVCo5LxCaKMa+KsvHLbW2dRjujgFrVm4LQ0Esszo2pMpVsWt346aeBdNImXCUjbGxmJjc27Zdi
k/cCNwECsE/NI/Mz+lz7KoDlz+Orr9jXDYUlR2PNC/e3cO1/wofLGbYa7MRxvTECXKL9+4aDNoX8
Cgp+zI6Dr/IHh0VnZ3oXT0FvbiykUzZ/etB3KP7UsTm+jjJ4EvXwvCgPKVfa+YgzhYclRzdJoSA8
TxrpUcaCfLfzKMeQ6NR9mbzk/fiS+bKYbY4Fh+JymgeVLTqPk+C0jrp5pFw0+rwIypVKpToU52xl
ShP8MvhtsJ+kQI8zGLiIJtHWue/47Rjcjnjq3FKwSEYu5OBBymG3F1/P3NLDd1hTUz6tWyQt3veh
FnUTA2EQwbpE25gkVBFHctbtNHOI9X0Tp+4aL6xukFj4U7OxNUBZ2dZXTRe8zsMbp0selMTxoD+h
NlQjakqu34qTi5yXgNs84YHlAWHASiDEki2GLyhd7L3HuOJX0ohyH5S8rw6vBMY/+/DmK+zeOtRv
Xql63907BL+vnYYacccdqgFCGUMynF+dZwJEMYxp3OTNwnKecLO+zoL9YbWnRKtZCVAth/jyPL3M
mNNxhFI2UhUExlfbOP1dKjI56mlPnDIXt/kSxmacrvDmYelvb1/l+O7DcoxS/8W8Rcic7oErOOeS
PL5ECoz+wmO7EhKYXvpZQg1TigEWDFrcXb0aBXgPfth3TtBIBtqvhml8H0nL8w8gAw1E1fLLFOV1
bTOp4s+rif6p7R7Hp4B8h4BDr7fF5WWWs4r1GFNss20GI20px29Osy24vXFCGw/WL20JdH53vikF
JlnUgmdqtnzedHef3DAT2cwI9YWWObevu2HrmLbLUa6dukcApZoh8bdQeOn2MtXRgzy3DeTCF+PK
A55F17HkwzJRPGZ35tMWflqUGTfHPJHiTMCvneAg8bZwrzkjRzCDfJdprpJ6JJHV8CM/yAyVrTjL
RO/WuSV1f+EazYh5wuPELcKnSF7BgOHNF++9YkiuB/V1RHB0zfRh2RgW4e0vi5mEhnIEZ8X147Yc
GKStjlivcmurP4+Lm0MNgUUIcoyan4FN5r7K+FVxI7o3wUoJodLcLgDJz2rrknhFi87us3/S2mc4
Qr69rh5efxLdI5CqQ1czRh9wxi2cG4gJWGHp+8960FgFV4XXz5ky5/6MsiJUAQJ/TIH0HrtjNGE1
haNXIwPkJyOXCACmmKkz5B/XMMNhJ8o8cOvosVbm5Jk1HEUAal/8SoU/DInoe7IZqy2XyjuG0NJi
TqCyFWKZShmbtOeKGYREdN6XoDlgXtpRJrKLEdXb6oKbAqvUHdzt9j16UajJ64Rh4lQhw5GQFIYE
rKhZphLBlVoQrOtPmIDph+K6HksnUbcIQGLutO6CwfaMEZy5FJEXroqp/iP+XDCTUsg7EsG/GDpH
JhVydAUg+OCgxZoHeJjzg3CTsphG2Sqi7OqkDz8b8F0g4P7hyIP3LewNzqTMOWcxXjXNuuKP3TKR
a7f14V6PW5fUiuuBTC0DwyrsKk+DxW3L+TRASDSFd7F/PqPiEaTFqnenwTznHjbfJeANJQgEDGr8
jYSj0MrYqOsEIyTyiE1PPwe1FD4ROBiero7w9FKorkGdl1S5r1PKF4p5BttjVW6ux5tqsb2uR7Zl
uck2RXALNHjn9Vid0eDj5P+M+R0eNNAZNPkpms5QQlFdRFUAzBM2u2TexPn2fVDB+ZAoLJNTNqa5
xjegWb+95lCvP7zcgUvJ64cF2sT0ynUHAjaYZdH5Wzk+V4/JhxeUSZ3PifZT+bHzXpnfIHe/Pe0E
zIEyhxmJD53y8Fk/x038PDxnhWKVhzPeNWAgUKTAQQ0v7x2IHKZ6Gv5M8yTQplwm99Jut++1EBZf
bTA4Zisw5PyQHvK1+nU7EnxyZhYqfNVAsIBDgsUxQKf20221Jc6HsMDGj4XOUFgOoA7GZT/Drk+X
n5RRDTwK/jaYPTn68SFm/kAB39lQY9TJjXrUqbcGJK4TbLQeE4MOUvN6bR0K9Su4VYHc+uwChZ4P
eWFqofVgESZHHV7JsuCo3eE+RFAikxrRfpCojAkoIoP187s6vhi2606z+3wBpfX8q8fPi7lAg9Xf
UaQhZw/oTI6GOKnIhT6UGJy3wQUUSfMQrWNP2tKA9NuXwd/o3AX1IDRQJ5Dl+WKnu7fGktDt4G/E
0fHFOlVbXJ3Wl3onGyR9xXpzSG6zXAgT4rHhd6cc4mtN8znB9Hl9LNfAitw8kic/3BfTLJhyxaZ8
uKLOIWyReyaJcJlKlvBS3zMePmA53BnBzQg+oJGd8y7CTnBL7HD69dmiVcHp8+2m79FVWurFImtW
JZS8bH5nSpJZ5uGeuY3iwY5OWu+1O+tDwXTk/Q0CTttH0dKeAUpljPFHJpPDiYHGFoKWOupaJtBL
gc6tVEftYMSlXQVddJtcX7bOGH1gaQx7RC81rFdnGVjc5t7lGmA2VCrjTp8x/QP9o3FjmpAgGN4z
R+Xo6cAeIILiMgUIiPUrhcoqBxuqnHzzJInlVOrO4x1Vx+Sg7yhz3jt1SXeWb1JcT+a0f4DGleyb
hMImnyMzKs48vreWg2z2OSgRQ7/gcTSXGezy1JYpmRbiSV1Icb0tYaJKs3576dGTBw3JzOG/u2FF
iPrndI+y6R2+YW8Y112cX7JlvIlBf823O7g4Ct6huq39vDhSINqBkFdrrEx/wJPpsnmPoEwqBcaO
wQskzF6t/djwj9tI/eIlJzAbcRZaKmN+n/y0YQ4yqIW/M5b25uIdqdH51EwehxrpDeG568/FKnfq
Ccw51LcQMfeXQ0mweuIOJjQC2aBHaZ6LAWfzsVu9ZvWOhOUfVLfiiTcPFxJ8lUQk0daAZ/uPZOyL
H5zrEH9d4Glgb1qMzqfHvHvbzUSt7TcgAX9N6qnK8vwCdNk/6gjmvXmEobgt8OP5gRJV32KImcaM
3U0MNgwrQYyy5efh47bH55LQ1X8lpiW/HFm2b5J/Fzy19d6vQJXtii6OWfzleNedm6wj4WOE1VxZ
xRwuJuXm58qnahvIJCgt65d3xXD4qo7rzjOgi2ryyrjEZbfM9oXk1ExxPpHEbCgP72cEd9d2IvDg
tNqvAbuq2Px42jM4S8EVN/qL+75sqjIqnn6XcawL47c8awZ7HPzNjvpo8izD9D7jpjoXvia46sUj
Pbo1J2KxuFbTFnLodWIYE5Gxy2WU0usBqLcz0KiCo+vVZxpfAT/s9GmDc9TH55GWhh6MYXgD+n/b
XwjDtCVKAiWgSGV40GyAaYTKIYTRBPOkLqC7g5VUO1TYH4LDj9UWzjyCuKjbkuhKFk1H5SSsG1xF
tuXGnHMNRZ+5tEBFUqPn41bFXXl2HcnzB/4NM/Mg7/klRbQ/rZ1OJRb8nQJJiuqxuH5MX0GyLbnE
4FhU/TVDaWKR+8luYm9y9rb8fW/QmbM9MM3CkiSzB7JFkp0BN5hxBRcvbJmD8Am4x5r1zfAVnt78
tW2YjPd1AKG35sWmMHhNsGeeDHCj4oco27qonaBwXwiV9VpoGCcpQ+hhg811ZnLaz98Ov012pNE9
bmAsklzEjdax2JCDJMPes+5q4zEiCXYiUO6YGoj3sNgl24IkTE+bELuTMXCnds+c1/aTUCY7FFLC
rDg1XrV8RXQ4A/YJSiGj/xduzyslB3rAMAuhNWL9N+wCbhloJ0/D4up8do6x0BavE3XLor7YEvVd
Qnos9ng6NekH4YdVz6/zm8tTa0dN3Eb9VXIbQpu4w6iDB7dQNmrfQVp49Ku4k83R3qLfrSJtS3Kv
jg5vSt1GoZCbHnUo3xrRqJ+fYqqQgA3S11if+B6+D+S0Pcc4HXG1XFv73OIiZinLK5gEoPuanyGp
tuEdboU9sMUy3XVRhXKjtJ8/vcDO0Vkmrc3HggCU7j6Heq6zh2nnH27BjBUbydS5J46kHwDsldw2
305Kup3ikJWs76sSeY1zHgTKLWZ/3H+o6ZQTQL9xegrOGf823H9jgEopxoFYx5fUJfxErVxifbk2
+hl0Yb+hKsmzd7npTK96hYnUf6G3qfoDwdQE+CLGFQVp5pT3NfeiBHdd7ScB5bXXbV6++MaUUTLX
REtcZUANM/kgp1YOyYhH3vpl20fclbN6/v6+Y6wtWYSXq+vbEvZOxfFS2Ca5jgRrSkNMDC9fl+V9
3Wc9MDeJATjxKxoAj15P7935m2iFFGKo6eNFRUbeJaIUecGlUnHhHlbT5zzjxF/xtt9wOsZU/cWS
Rti9HrTRfVUDoHCLM3TZnZmfvTYcZv8taTH/JDFRVUnWJFVVRE37TdLyfJ+T5KJl4kpdnKEfXKPi
cEZpLZzatfED4YY7BQMVRuyD2ERE8lgxH5mBB9030hTAHCD2O2fKlHwByR+ZLTCiJQfeF0hHzJnx
lEdEnJwzpPZUHD243V7X9/X7JznBMjpUU4j004Zyv13W8zZCGDkrFpRXwvR1vG1eo74SP6IJAa4b
D+YfELnRR8WCQ18CsXKzPzbqVA6up79pAuU/yFwlTZcQ+2iyoajKb+q84l3Lj/p6F1cMgrbu/ryd
1Avsf4NvjHw29x8D6KQeIpzvcwlTl0QgixQVf9aN/qK3leX/8y95laSbkmEMdEnSlV/CuNP/F/u+
r3VSGsVTXPXRSnpvedLYe93/DN2AmR4aCMCm6eBrSkpWH5+ZWgccKr9x+sEM8b+Xyi+10W9KL8mQ
epWXKsqKov2mRnpmaqE+q1pcbbcMa80hsC6I3qT9XjJr+3/e0DAU56wKrxxtHKrAiL73OsJnOugN
8nDEwZ8J5wP8tnIGS3IwIsDnv9+k/Acx5z/epMbz/J/nVWpylbUVXxwFoY1TFy68Wrh/zW/WsoqR
s9iBNz3Vl+FGj9G+S+4htVYXF0XE7Ke3/f3b9yca/VP5r6f2m1q7ujdmWl54Q1kQtw4kagT7MK94
fsmPZCVePt7ixrK/jfd1gDPFPp4YxehhQTNhzLMntKKfgG1Js9gOHBR/1vLhMcNF1MlRBRRHjUDD
j1PuQJhLwhDT3DQG/cjsuvKXHr8D1uooQFRwhE87nL9BzdIz0ZKMAtTKxhEcpujyRPZb73ejbJPS
PYxxg0Cr8hOGFpGXYw8/PCw48dOmz8hwqcOp4dCsDxZ4ATzjoYF50cI2cLNaaEefiQ2+ySDHfbCD
jLvMa0PfVqb4pJz7bAYEBrAyRauTfUypWuJfYAzN+kf/q97F0qjAGOW1IXaMenKID9TNGZ29mU8I
LC4zKNr/tmT+uq5/OwKl+zVXB1fW9TqjHi9ZNYzWjxd/wuxqdvG6xhHF1VsLBUvaeY017MPFhthh
EPl6WC2SMR7XG2shEQm2SGEuXYwl4Jj1l90n/eEgUFQ098jKRd0wfi38/13YUmmcnx+xw5t2AO7T
hgyCsS7iTb6ZoFH7LND3hgq5dbvxT29K898bS/nDxlJUQx5IMqJ2/f+t8/95ffGcSXUi8/pPeCV7
08d8gVSWGQZNob7QJ8legm62z4ffcx3IRsZa1yKvPMBffngB2JvJ8e1E1PYw7bF+r/afOC2bsR6T
bTqEGQUbKD2azV/etaj+4X77x9v+7Twwc0n4oE7FBjvCp4vkqMVn8Z7yRQ9muDihWtx3DLEVxHx4
+kGidTokfzgOnLrOavlk+eH2Q0enTuTJx51MX253ukI7FIcDcpphOeAfpzuqc7N7AKYB+Hq56FZB
F09p0DC2KawTWGLw2t622frWu1r4iY1+kZ2cjyTnvVT7UQrMjRukH3zsPRwyTUY81wAu6TWBhGMQ
Np4s0qUwE5mZIALmglX9zDo+ow+JRMX4TIAELIdJeijWyf7xg9LJ6WvXR1+IVRFpytTa7RZoQJs8
f8x9Ns4oNCl4q+nNlYDXURH31D2Sf8FChqvEUbk9BPfhE+RtQtSVg/9eS+KfTBL+8a38dijeDO5X
sZC7FWUSyTtXomzE8XueRrBXwoJDgmH1MGP49JUS0kaFhjRnl03OC3QyINzVCssATlAIdmtpRhM+
QrNR+Z2Xbp4uBhPMM4d5a2PEXg3nIMc/j57qzgxU+VJ2+XcyvSH4KQNzko5p4vMD9M4M0vACbwR4
T09zeD9ho3njJwj4GKZrI367LutamjxSh3IWHMPAmFVwezzxxBgrZE1kQJ8IQjJtCNTbQ+SZRXru
DGeK8tCnh6Lm8s9o83qBFMc6IuXWQrRAA99VIRxIqLh98Xi3BgPnv5/3Lw32b3eQog0G0kAytQFa
4t9ubqOtbmpefLoVY3L3jGcIoyDMKj0Po9g3oa/ERON28zdp+B+PrP992d/2Xn7vsrIteVnJo2W/
EekWLzGH/1bjaYQ/4g77IhxwrJn93x/3l2HDf33c31aXpjxkOcl43fU21l1sNzG2uROylq47a7uv
WDqT5bfpJDbm8Q/yefrnIVkkQSEA5QtF5RxjG4jjzXs4n3+f+h0+nwNvnSdvv+A4Y1LJ1h7CABp+
IKswNnygh4JLsMyXA/IwE0hLd4xtMMViLxEz+Bg9RnqA6SYQB80dNH8YetyP6bi3mMGfPBl/lX85
+uT+2vrnU5DMgampOn8ZMlYt/6yE1FJ/PQTt+V6JHFYwgzpXuti17rMx9Hp5AcZGIk1PmOCB4+RG
pJ4B8z7zcxcZzEQ5iM7hG+rwy8OLvs3tSkLR7+bAP8hS34jlLAMChepecof2GWiVbkqCTPn6y+L9
tTh//xwi5aYxQHlPFfybwUBxvje1ftXaVbp+u00E68aHZhIjZfe+KUNdGdpWvRGxA9ykcYmAmtPh
mE2kANP4UAxpYb2ChBBz/P1dBFUwFLlwNP/paaPLQhqlLrMPg25PdyR013NSdtoN3Fb/v9ck7/QP
X4eoivRaomrqivabN8sgV3WpqtV2BQHFhatpeOB3849rZ9OtADk09xOvIi60Dq7Td9TOzaByFI8o
YShAg7AJymkfJooQOowhB6A8FUflBF0OpevEmPZEYV/2dWpJgfUdfDaXlQJl+AFnF816AE7kPa2L
ByNiefVxYvcNAgrMmKB1bMO00dW5e8IUszBHCchOCfoR630tbe9rZatDfJy3VJSHNjj7kq2NMkQr
+WKwaTEZKInhGYwsLhGgD0KqZ4PjdVV7uCUey9j8280hSX9a1hL1hyhKCpYT6m/PMbmL1bVMy3b1
6EX4ljyBwTPpgdkKO0ckdwt10tiDMAsMXKYe4ceN4S1zbvdKHMGFTIw853RedjgnTooxLF/I43uc
FGacyV5K83tf3g6Vo42gBf/Ag+ZPEBb1qhotVFuJheU9EifVqLTW791nAnskFhbC5BVDtfQG8xIX
YmNPFNKC6xPLQNv86ubNViQ3UlzI0+5HwJGuWWHAetJdVCiZ1Wey5a65U2KW9vFl3TYKVy/xgeZC
meWbzqPQC+uAdcEVTxzZK8Dr5avDmHR5hg+f0DVcozcvi8b9uny62liCsHydFgek2yM5quYsK5iR
uOhEht9tlNFjQTrkXJzkmCDk8OJeMZNwfE4CPUAfcnxPmin76IjfSZAeavjO6mQQFuv+pNomMwhU
CFKv4NzK7IOksokKluh5kqCoeMXwMtmRt/DpI1EYMzJ0WOs+pd24VwFcID0ih0BwkPLOpJBMPxdP
vjM9UDPJoYV08Yv1bXhJWEf5+Oq9Ro8j6RhxQ5o7IvGRBpWdnAKC+0Rf9jK3HA4BjnLvvnnPROwN
dLeO9C0IKZjKuOMIqGHRfwJhfN/8IugCcNyxcCA+KA8vKDMggW2TMFuwcWB7gFZEyl6bPQNzLPvI
VUc3mCvqBp7n/AwFjyTN4UTF8qAIYQdCWkLebexu3zhvMT/ZMQIpZrix4IQzw27Sln3ourayg17d
x+byTTo1xoF5fIF6rtsCXrcsM2CNOjLnMJGZk56XaZjjpyDTs5Lf6T6jlIh6Axknqj7IXE2EJMcj
v2QsrHEnQrCX+pfYWEISZk41lmALi1BHCk84JL42hViCukWDFqrsBugX5rAtsM7ms0KVqAOYKnD5
MDBZI5ebkzzV875R0ngrJUBKDxW5t6jQISW3vGt8uujkBes5QrESInbi87AM7AsDBWxrQsO+w/GB
kgJNq4aLAInfgxfhQcqwpFiyLt+6C3XDaz2I+W65gAvM2sZRLyb6F6OFDC8PYXKdovPkAcMKjwq8
ftlguFalfN9MU3prsACzsHEdpfOeYIn2xLZ1/CjwyeAjwctgxdUR5iFIeoU5ZDRYZG+exJPF9d6o
4xTLEHXONxcLzgPKj2IxiYYPg6GAx5r170cF8K2Au/b0hfl71MDD7+l0F0+H2CeO6gWUfQjLzAvs
D8U8BUQ5QfNUzJLpe1QuGPVMkPj4NZTyG/jpgCte82Q3c7spVHN7jXvmzbnjt/twXFTJok9XUSLU
7KlLUAj5EsUwG2HYQxeB+6klepKrQt2GWxR0wNLw7gLZIanP16gsDGqQOywfKUj7Lt0NlfHDR3O/
L+lToVW6Tw70xK2i0nv5+O15N18JoW66ua2Sj/B2uhE/37naEBqPtVv1TTjzZ+xDfD1AbDxk2p/N
mJyxsdP9xy9WmXsdnQqrXujjdnodY4lIS15A2fx4UiDh+MqpOIUaSnYkLH50+uZ04GPvNzasPlUY
l1nimm1tfl69NgzehOl5drMT15h0E55YYDoVPL+e22hMi0DjnjYtPFGmcD69NmhiLEy5bqA1u/mi
DOUdRNixPlE8Pbp7l2nrnsdwWVLmZy8mfG4TU8SzxNOV8XX/yWb4Xq0l4NXLguq7n6phr8u/oODE
lo7ouYUJYFu4EdFpFixqQR9evoFZOE0GcN8+oG3mnkjUSTHVtorLZHc/4JtmLc2eMYI++IvJRFhh
CoVDC6U8s6zchV0VVxHbKepGGlnl6SbvxVM79QvP2O9z2LkQ450bAosXE3Xu8LER3RgS4DLisv7C
By3JUo+r5eDEVxnCdZwk3CHvkONtCSKTL8/+dXw/CLOSK9wYJwee/5eMzHSiTtFkbc3o+csU9HEa
8PBN/xXBc7k7H/sZ9HrEKMF/E2OTYbdhIhm9NmQt2+dY9s6bErMT3csXTAdcLCemGkEY/WikWZve
3dkMXKQSUzMyxgUiSQMT+pIiIw+YCttk+eCSwnogLEmfCdMDqFOQLG4YcJr7bluirChJgTzH0ryO
Nf4gNKx8XRXMBtXRvqqAhdfENzunLVZjAf9bBC2e4XaePDH4lHjFzq5hPuHJ9hnLMyqOkTLV4HUY
i8sUWtX27HeR5mJeXDCVuXoyeSIiGdjS5DOT92LoQQjYlA5rI0DAHFaBwrdBRiH/fwMp90kkC4qI
CWvpgbqDQ9V7ewNMkLiRbDUW2VQDl1jAWRvSY/LRVSuPyrVK1GbCMr5xrWFs0ZtSUkSHgwUH7qkJ
9fhKLIToKRRQLdsY/10GVbY4UYh3SCY0DxiiqzvuhM3AV0YvvELgwo2EMUZu0XVVbRIqN2HfRkxA
bxt1B4VkIqzrHzWG6j7NONXS+Exzb3qSjZjaK8HVBK9eYfThKwBoOYdEA12xPJYMmF6uxFmRzNFg
L7TAnHcTrsCpNNJIl+yOAv/W+MW3Mh3Iw8/cjBPG4oMN2j7ghaB1VXzl8UWaylPGE+pOQlI0Rq+v
zIsf6BlHDE7+0s+I/zY3xPdS0iUZAEw1B8ZvfUBZ6I/rp1PFFcS4PEfe4gmsx2mLuGKvnM6f4Wtx
mQhvq16pNi45qC6jbvOXKv7fRfw/38NvxWf2fFxeasV7gLdsvK2PryP58thYUBQQSvylkRXlf/UM
/3y536YQevVp5bfOyxF/eglfj+EZxIhhqwXFdKpFlOJIq95/q7H/7ejGq8oDTZcHBp2K9Fvbnt5k
8f1KBiKQGSwnX0Em9zXYtqlniNbnZl+ff/uYkij/GyX/52v+1rIL97pQO6mSVvl1KppDvr/nUkbj
G6Pa0RcPBFjnsbxo7nZtDLsxdhU8iyXCP+Lvhq8jM7SCxAz5lF/Q/w+vELFBYXp3cS4oUuGzPv8Z
88QNCb9rcwmNZmAXefho/Yt/flkZEuoR6OCNMNOAMfLnm2XUbQjaw0Px7Jx7pgdSgfsXSg4DxnMx
KrtvBAiPfTlV+8xBRpMvwWoRO1ae1ke9oiPpndIuY2OtbvCM6Fq6jOeWa5HZPJa6kIG4HBx1r88l
BdGg8xlBm0CxqW0NKP+XQc+MAL5Spd7G7ym44gMyROFhAfCG8lpNmqjJnTeDZzxpnasZKB//9fEf
1xFpuHima8cPPUdnZSnORe/R2/DK5Su3sFAogMIu5UJ4u7fSFm99y/Q8kUFSD0ZZw584w3hSzkdl
8pO7z54paeIpv7xUwXMlFNghqdP24jyJCMXfdVGodoJyZUSXcDJRrpJmg3odZzCiD9YNilgDNemd
8fHshoQRkifybswAsefQLFzz8Tpq92gasYDIoNHFSPzMoU7MGPqEhqrjgElIRTdD/4IhjS9TL/RQ
DQZfPnJ3LaYWV4bvhABQ+qgfeITwttCPP4aSE+gcvv2QRcB3LsROPB/rCjlywWOOqwDWaPEHoWPu
alShKZcSzIhY5dsNceiA+b8xcclw4Ibp46HIZ6/9gusVYye+rMrOZ1fVH2T+VYZrgT4xfPUGLHZe
Hd+5c06G5Q5f2wyySm0NVg2MZC24mj5rjvjfT1Syh7lSV09lhQll+RrnUGMFyTWT3ecWam08kF21
XBrdrBRPN2N6yWdFG8llVILJ5Lb+GgHUNB9QRCSpSCVomSCPcuN35/fwmeA7Ezwy7vwBC48J6dtW
DR+SPzTTbpZ+vMF3rg9zsIUfYjqzl5fexp9XWF1t46BBL1FCUbDvwkruE1rjFuERqvzMRmKTAD4b
8/JqGayDwtYLiyDWGqwiezns13s1aR9u1a2w82+d8lRgrA6Hz2leaMRHqGvPX4+rXbR3C3q0pI0e
mPp8Ng+jT0FWO/diWB08AUyw6axwd8N8P7NkiGOv4REWPhJV3d1D7wGz5xtG+BM8qinWM71rQ2va
DYx02Fj9fwDbA/UdOkZcQbXuXfHxe2L/Z/QidELe9lL10To49SAYcfFfQTMlfHWj87cxV4OEBGa4
cWj1cboQJ2X0a9j5YaI186Vj63+RMYDqsx/fE6BAgjj4wQSqDajfjHpxuJX27Uy/+URTnwhXWePP
rDEcBZ2ClDt03QfJ9agPOdS2iF6XzOaa0XcaQxDDnnj4/U1HQXA4/+tjCwgrwIomvttbcgmYrAf9
sGd+GnzhX2PPOTbev4BI3RruJKp1+XAdf6zlO3oHUmqxBuDkLs52ML9u5ukQvew+Zp72psIfYuDA
a5C2gpWLxV75MDH8BmgnPXK4XO7jfYaYfa8x0pmcC+yCAQrvyXDwYQT5nD6GR/7UwKudTb7Mcsub
fgdLBE7hVZhgFrk0gvl3r4DxpvP5cklmeBLCIhjugTCUc0AEzAJo5Mkorx8UFusM16enSdv7jPaT
HrDKnTlz2kEwzaOhx/xySNgLjiLDbAd2Q4TSslcqDo3SJnWake3Wpr3GGev/cnRm24myWxR9IsYA
AYVbeuy7qPGGoYkBUen7p69JjXNx6q9KpQx8zW7WnsuCcvPH4csOMK5X5yh54wRlaCB0Q+mIapHq
EBCazsbnlsjOHtn0DO74NAoM9NNMnwhUp0PbKc2r9uZdwRD8gnAAWNEEq4sERLTH9irV3wXdVX9g
6B8hhPdguub5td/rkh13J+yPeeh4IPNXOd9WLVi7e1O41AVaav6GfpcF686k1Dg/m+L2ShIJZJGM
+DU/AiH6jsx8n+7f21mI3QxNoMxXmBpK/AsIRNY+c0skhZKLTK9+835mEYeQMYPJ5xfwiGwOIjAW
a8UUKRdS90aSTIo8Ou9Mp1Ymm9IPV4visvwD8obQbrrxYnX03Ofoo9MVlR5bdmgX1M3Kk46CFYZZ
zqFKicYYONDN9w8/Bw9hyTvAwnbAICM+6py1HElz7rWNuuC0ON1FpkOYnS6tp7xacW3xAp92drwW
y9H9ZNFtqCnhMDcudrWwotL67Hn9xDc8JNVlej40jw2IYQrvFmdk8I1bKKMe/PHbum+UjgzcKZbX
RW9ygoDbMS6tfe2OfExkjamLKQBsP+MO5uieHBDQmbKXOb2ZC3YDXICxUAZqx5N/ArempZU6OJ0z
/LQoUg0Bkonn/ZnrZH0TLdMDt7rDqGH1Jjui3MCgyHInWIcBCy2PEcnTaPbVnrjhIo6qzGGfBpZf
LHTC+cJ8CLbj4w4zoxnPX3+u+Ra5eY0x+lvrRrpnOjYh0RlxlixsTg3Amj2khykqWEveMp92pGEU
JJ4wwYTGPMzb42iv4Y2cKtTIXQsx5XdO34iRDDwsRluf3UnwVtY4T486meYLPCIsq8E3SaU1OeU8
8dfaUpE2o6bGgcYbbSIPCyJp47KKtsB42JhvwCXsK4SFy9K+OM5nfsy/mCtifxhxTKsXagBUV9Zh
+Uf0z9cyLriglM6ngSYCxBqtt9WCqObH4kgvJta1vcGuWyfOce/T4OMx+Q5NF/ZRYVxALPTGim++
8YNvf8UqBca5cWbO0UFv1Cz46hkjosaPSGhgPvh3vh9beKNMrDHV7/uiPSorOG9XYOP5n7+Nz+7e
jw6+f8+ndA2ohBOBCbg/AfMSfaIPtlPntNL8/7/VWExzwiB4c2k+zanol2+P1zNx49+nxuB/b8eM
bITOYMVciQjazE+25Sq98fGxiLkQ17AtxksPncNRG6u2ImFJb5b2CX8ZI3oQUh0YS8agJFvtdGvH
aQy6rkBUxqNlwvBJt3dVLdGWLiP/VM5HC6/f1hDvolcRUBi73e/4LN/Hq9ovrikjv2MNm1tidqzL
NZbWOWWiEcyLJ9zXHFd7+JWETPgXo588eB7jm9sdvqxMlgz2TfgbRelonvE9wPkAB5/f0TMXyyK2
pTR6I43xk4YckF/QY6aEzYFojDabsGiw9vw+ia7Fz7x0dKIxvoyj4tq6x7FzpsCZsLKzWlMsozxG
Dw4ho6XekZIxqjW25GgGtnNctBfsC3zzdk8O3OmOdeaMPhPcQnQ2jsrXfWJe0xvMWbitjKW+l83P
CQxlbNBFg3go/M5+hcSp+aF5uJBxvkCJIBqj8gJDAicSAgJIxCC+GpY058N18/I2xNxHPsX+6YV0
XTi/FsHNAmfEhSc7K27FC4tZxHxGt/4ie1oZob7r2b0eGg9EeBgKTPjKkbKBsyE93drHW6IGkAZV
CdhiwalsvAbzoqhMHv8/M/RLSLHx+Noh3LpHvDiFvj/Qhys/4dtKDiH9UdY27dEXIQCzeJ8VZ8Z0
DqA/mK9k7v+JyeC9g1XwAekOX7IYbyZCioApOe6t/6xTg6Nvs6n8d2ysBOO9vV6EBXao+E4t2vlo
NY7oyGUuUzvdjwKX4g5bLSP8Ggc7xn96s8pvgsHdRM1pR1Z/hkPTMNjHuTHtDRqpyOC4jEm7U1SN
Br14MlEO4839ik3SovrGQwjyNBOfo5fvklV/UjeYt1ynf3hpAEJjubPEiWNi66GMh/Pbufdr0nmb
3ezvdfMxrIUvd/9CuOQPhuwR/ckejQ0KnVxtd+qpF6vfaeaCMxhEzmqlfG3ozZOlEAlORd7FZGRT
cf3TITMgokLLHU9W1JnM5GGewsSBW7Dx+SzanAHmksl4kyl24BfmlfTNyD/IakAGp6epe51dnt5V
OjLbSjh1ka0PbY2UGAwiztQEz4Ogal8Z5+h2nviPwDqydg1lTlyNjqvwr83hac/u3F/1Fz+DlRJ5
mPRKntyE6cfAicGiVzcw2ffe5O7GuTIdgKAnmdG3y/eDxcn4nBorFhEe8SjGONdK2c2h5PGOrA03
KbEWHGAiW4PNAgfkbUHltOPElEEZvukS6oji4b8x2W0cc45rqp08AgooF/ky3teRuXk7R4CLHXO3
Pj2Yca+He6IAxurGG/W/wYhsHZmr3TPOaTpAXejlG9GW1chOJwPsPL6BdeQWI8RjQLkxxsiW8Mbe
Pz6MyZqzPQsbjcsKezSuX5v9fr2W5sYfAuLNJPVS88gcJtvAKbj1VyK3dAd8kupfZL4W/ZT1Sjs+
Z00w/EhUhcAGE3J7zzgq92Z35HefOwbeGl4I/7OPGiiUURUnGVfW3MTt/zeveII0EWiHRg7+AEk2
56msLqJLsz8k/FW+Q5zpOarYCS0xO6nF/QnVjEY9AFFgaKjonnMYVoTIVIerMxPBBPX0Rc/CeM0L
oVN4zKnK+25mug1Fc9xr6KWycPkc1xlPlrF6Tr7rZtxFobFlatY4QwGgEztdbnlKof2Er3DfbK4X
DB3HBtlznxv3xtvHNGyP2YKzwScYvqKvOwR0kj+Gszny+vd0hAhQmSWgWvcz+2IEbdtvHo/9YBSH
DQ1OZb4iA4e9sCIuOTyNjc6FyzJYXeXAAJlznM1oZTjOg8l5Iu4zp7HPh0jtBRfKzNK4xKlDWPiZ
5lz2wYNz+ugLn3GXHsPaelRewOgO4JH9vlkg/74zYU/APBiZOueq5tGR+Iw3CmNteEgrhMbp1/Rb
EG14MiXBo2po92H19iaNgbCunFhtsGFAmZB0nB0g7HWaPYGgHUpGtZPtwpjglQf7D0Qfwy7+d9xZ
mfG+Dab09/w4mvGdLjENGEy8LbCa32frz6/i5B9z+dQZx8UiZvBLhhDsieDI/UZR9mpBo0X/2EW2
ZaqL0xmj0g8B4GDMi6k1WTaUdD/GTae1Y8yzELEfXzAGOWbytpiPxxe1xESbwdkA09R0/dYQlP+V
solEhHFFTZ9n9Evedv+rkwEv5NLYUgkaBwlmqiOj5Kc/j6dhS5Zlfb3B6GxuWEUwyZCVSEr0OS6Z
1Y4iI9CPBViSW8rdThEgt9yGp2M0djqxIAm+/JDWlLY24hIPM7et8aw4B/qv4qczuw28Fh+rDJkZ
OdGsdnL5HMLjQ4myLNITSuJtsZgCQ/DazlWYa2TwV/RBCuQOwypbLXHQ/weMGBjbdktXiuENA3XA
mo7C86gZAx6qBr6nfQ9ElBkuxCX0zhtL6okTwbtf+bgG65utuXrA5GbT+c7mEmBktFnR2OtIpl58
FuQkWy7WHecoykaaAuzvasssYe4z4Bcav2/6cnQFEQ5CKVMPbAPSnJkxZo/HY2wRkfKpBooS/BgQ
jBLZa+P1LOJ4SM1H8Nxm9VaDDGJmAT28JxBJKnT8Gw/maFE/pHDZ2HJ8GubMOFAa74Hqiy4RvwZd
xmpWUNXZ8cvUEz92Js3qf6LxwejVeKCA7jhiSMxL0z/67M3UZYRbaiin8Hnyr0wzsgOozLN+pq7x
hUgMXCfpNSNTA8uRMU8IWmrDk1pRByVIJ1ViOndPN4f/Vya+sBhtfC7j6YBiEcI6M7PAxI4EybDn
GEvcwYphV8nEioQV8YI7YE1/mLFiPtsdQqTDfUsL92XJE85DAArcKM8xGv98MVnC6fYNcubY3cP5
G8i6zND/inEz4oLc3ExvkgHoCgF6eGXAnNE+/R7CBkPXVG86ATzy6Yn3osigumirP8wLTrdMzeOw
gmKj3nyYDeo87RIe9XWy4W5SJWbIIbuAmoJe4083yTrfMvtr5TtuK/lnwP8Plw8IAtv4vdC/K4s6
BIW1Dtgl+pfGGibbGIPN0sJpaaCzCqMXJRa3dJiOObJ44z21XwMTIfcn5pVs180EAwaGfyJPhrIU
zrNDDRGOqxodZcBUltUWDrXXiXhMUWr15xknDWDsGcDmL/4FETOqY7qDJE0h7d2e6BD2CkgTlXPf
SR/JptxPScwv7U0ZvqhvTdRjADGZKApyvrAvMwYtDaxNQ9UqNuHgoXLmzt4Ev01oZDzzwQ+9Ll+1
mfm6RY0ZKQ+ZVOgWQH19ucrg5rRbmSbz9AVZYjysQWsaU1wywtsUKsqaoKcZbxlY8YoBgxg+Tofq
wM3Ia910T6178gCoe+fo7QUfOFCEHwd0bkb4jQQCElBqSxrdHJRHhg6AGMHhcss7t92nullsq9zu
sTwhJn6UjLpTJCDw/2khdG2eif3eUlJ8LVo42tS7UCWnIFwZfxnXe/NoXwvhHMZYQvoZZKrSSnHX
W2riNdcWAVNdb86bd+RWKrQ3S9e8ISW4jveSAKmVFnyx6+t9hJxccprSD95nhSwO8K8YUXJ8ms/u
RnWwlZ1Efai1ytyo38hQMjQv/Ax2lFLlr8iS+Sma5z4qwHJ0gIaQbXzGUZwZHY4dGuACLpDEwLjw
xOloCrpYibiBDp9b8Vp2bCOFvGuIvxqGpxvNEjmygQQpYA6BVn1Au/DXan4zT8nmqotG1hNNKzuS
/yJVMIdGXQflve2vabptoNVTkEzXl3ag7UA1QkY9IzivT2XV/RUy8SXTfBEYcVHBVoX7qiWLT6/a
fYs3bOZEvdNCTIqT76biYgxBN0jznKJuHriN8pMG57aQjR7JRJPiqMEYwYSKp04Dgl6CgdSJAbbD
hMtuxL2+KztcpF/wfl5rRrHJQzTaelSVURUjEMPnF3ZKZDGTxjw29TonA8aXbQfRcEQOvG1cu1rs
5WRpUCeAOVNeZDS8t6HXgE+yBSC/iCLfiB0YLc3ApabWIC4+GX2ayi0roDr2Szu8sUxCBEPMn87B
JkvtjnkvDI8Vcd+QfgDIfrryn4Ab0K2AgAAzPHfUr5p2SmErosFDfmMv0w/75L87laqQylsvymLc
vre6YLyMEarN69K8ttC4Uzrvyu/T/2yy2qpQvnH2KU72wFUdgSYGNcegBi1Y0HuB54B8jF7Jl0Qm
T4oHEMLAHWRJJWeWffd/+iG136uUaXLKSVtx3VJ/JkzmTIVSwAJ0a5ieHd8SvY2lc3D/5mbw1/kf
iKWISYHjYvE+p59178cBVr+L3VfuCsU8WH1uIt67DbJnpEzBKI1ZT02cWLBrQQtxi7+HBaggOBPT
GjkUzjCqzvjrSult6Ho/1DmB1+w/HrmEjo+VBAXMiIR5tZQXU3Ex++orNwYE4eV/+DPVX5qfOC1l
eJ3KLFAsCnIqLCRhH5nVBWMXDtb6K5n6PThr8FW7kD7LRvmLmgMe3XJtsg8VlgYAgGnIyDxFWmRC
WMZSaaAxB1UGZiIobnZr6cjY5AxjO4s/cBFpcZeg3WCe/OvVWWRH4cTLrzldr+mcTz1kGC5FGKko
e+Z2GTPlh+dFLEvV0I8dtUdGFM0A5MU13M3uzysAHT6ui9tA8sSTjOJFDSbQUa8NHEICUMK3tc6I
uvm6go9Vx2r+vk7s/kFhq/yjIpk5KoUrL1gxp45CvORqXr+QANFKgWYX/MoLaqk/9dRMSrNmMJMy
G+ehGdKcx7kBVNjrJICL5yFxjHN+bGeyV6/ob/BoKR7NOXm0Bwf9tucI6oC9gI7qqVs2Jp3eIHSy
IzHqe0H+2J1FX732I+5F9gTZ1DB+RkfFA+Y6xfWrZZ7QhQIHOZw6JPMgNWmoOMUhiBpqQ5gELoE/
rF5m/8s1i6a+dFMC6z+4xzBir9GmHyGJU6tkSHPBXQmFHhsZj+IdL0bznhjW8DM7wfeMoWHwcKk7
O/PxlUd35PR7zRX5AAes/eYWXBASwBQ7ijMTv6o/XhEFR4o+bzRce5GFRes1BFJgZgzuWVOQVFQW
31shBk/5ebk9kJnLe9tsehIRfJRfJhVlQhByvEz7nhXjKEApUF6NYaF+x04NiMvgEu2pduKqtO/f
1kA1fTbxIiyZiUJQ0/Zb6ou9nW0TWq9nSCifGJiWjD8LQ/zU7jmpB5OpVnU1qb+5PwMnOqWP6Y7L
UQXl19z1ymFlorjb9JwzVN1cdlt26nYfzMStIl1UmKSTakmsHtJVAFb0IHlbUKPFVT1ZkpTphK9M
6FYoForM63UzHsFY8rn+0e3Ri64glR0xDO3o4EcTTyC1WmR0Rb8BlkxhRvZrCoUTyA/r8NoCXJYN
6kCARpMbYSpNh5Izfic52Xf51YlGscgvFS3mBzYNHzJryaAPQVOcJRaPHpglKAdKK+UadwrdIUuf
K4JBlxpMOx4msgm2tgOOoywD0CODRRggCXd4+gr5CHlGbukREGO6px2MsmQAMYTAujvqoc2mmhkd
teYtH+rp9u9x3ruw35vXbCmiRpl4ZMX3kIm0fbahCJxrdg4WWGFqaA3d8viyBTSIul9BLi2fI8+t
ZNbNxJiEjtiq8cQVGObJtmC5ue9+gWQTx6iJgQHIArr6itzrENMPobj2/NIBfA6wK7Gi+s9BlE6i
odlqaIOYYyyDCti1WZJuTPFT42odbWJVX3GznFZSTTTmj0HCLeOyHJ3/mnlM8kXCCZ3zu15NTxR6
VNbRyJrmdmJkufpu4Abnbgu2H6ck8l0PZ/YrnWnwJZNdRy1xMLtLuxC5ddGJ0npjHH5bERj4MY+b
YuV4reomKiq0Opov37nVo9+Cc5V1yhQPW37eHKg+k+lHDLyUd1jYCVa59ReN6eZPYojH7p5W9Itw
QvKmCRE/BjnQ6c5wpsRNtSBspFa4ezLEnNtv8UepMNwb1uIWgcKSwyRcfxavU08WsFIddio+IeIh
XFWYDELlp30/Mvb6xBngsX1smvZgyBn1gniKzQfcIzSgE5oa0z1t9yWxN4hA6Kg5ml4k2euajItW
Ei32JXwttiJN/XJmsxkChq3g/5ezsfoNOsXkBfCaqg2n64whaMlhPRVjWmrSW5iYqQs+F5MYUgNO
h22fmBSbEvCosx9Yj9BAXNpyVe0QnsIBJsvlvTpAO2MUDbRrLXgP2n9jYxr/qVVtgJ0yP1k2dtkb
xaZujeKeu9mWmtxs2Caz0d4Q/oTwW7Otpo8JJKoVJ4hCQ2EtZOdR0kAFihBkwQaSlgNirNFb054R
CHFzA1VP/BYTIOFXzWjNGiAJc0b2824ORqWT/Rb52ozpLvrapn5tYZTsAgoOVs0o31L/+FOYaUzt
c96JEu0FQG9vfEoLMl/VoJYxPeZMiOt/pWJRlo2atfIg/c51833o8DlisqxJ2FVzubKhgj/3KvHB
9S0Y1eXl1TYQFTrWLLI/HN3cjEZVNRIHexJhlRhrI/4Cwh3tRiG9cvo/F8/1k3d6k5j9IOS+9eBc
ztWoDv/hzCR+iGEH25SHhN6Cgrug/ZIBUTST2pBEaDM7eKcUIih5pzuRBUMSijLFDhUjJS6BCUM7
DsMDwWa6g2gOAm5wgCW6eEG5B0zW2wq/dyO6xBRcMsS/Dt6hz71IpJbelDEcJRXqSv64XbdfKg6n
NMc1MkyXOjZqk35dPngxwm0Kxy0r3WE2D7J9ofhJ6Sa5lT0pPYbouhuUKHPKCNLk1OLhhyLkmpnD
SaBc6cAEpiFkDAqkVlYg1M6JMUGN8zdIFFqfq8mhRIcGxj0DgvyJPPIU8iVd4VKFaGKxpAUOFORU
hDHzbAwCPE6bdE+qUqA1ol+GygFoxGSDEumrxNRo7Cblg13rNKKNdGpguFHhlEzh2x3DtIy8FpL4
e7TmGWGkPPQW8TVm4tTRfmtLH9GPdL96Y6KiQJrDYGk0/xnPJ28323T3qaXvcHoi0NA23Grocxqq
G9JeJkAWaNsgJ8omy9bNEzMnTdqSIlZUKGg/MMwpubXbC3bgdmc+VueTFMv791/4VbY+CSpFe1KK
DLjfMqRjgP0yDS3W5fioSrddc9yaY4BvTjomBPgR+EhsBWK2JN+ocM7odTLyWM5THUQuq3O4M3i8
HfDxtocMBXRHw9Sil86elxgroB95a87R39D/PFvyJQ8FTyR8i9vooN8lnOt3Ag4MEp4k2FJVP59T
SEzIacRIwYInVi9/OLk0n3yO85470bzXnMvDnloevEJpXgBh+1xeoV2jGF0SX7SGmp8jdKCKL01X
QbuqKFLhleeUa3kRZVYd29VCdaaJy2MLvrjuB4SuTG2PJrPZYkCLxXdsbeGcIxjP/ygrHFHlLMD7
roIdZD0aLisKBOCYILQsEmd6YkAB27XFQOGKNwEZdzIK3w8dLX6sUdHmLnLy2dEZ6hN4Fc9tl8Xo
ySmpDntNhYnmIWgScEwkdO4wVaFK0h0+q1lAuKlyo1MTodiB8uAAOFHGPgugyzX60T+m5DFwBKUn
O3N8dedEWCQBbrnVIT5W7aKslhJIK8Uk0YYfqsU2tBp482jpfPEUEqFBU1kRcMYMeZp4C5xr3kJk
4zApAcwGrr8PuRDJaHbKxw0T4rbmTtUXzu8msJPdbJsh30kqFLP6ilpWYvNt+DKRnuIKDu/kEnjp
vDmCo4DaTqfwzRRytK9Lm4ImK1kDioqPCG+cn62wc4CE1agXfIHbJbuBiQwz0pPpW6OvRP2KILim
mXaIWGevsaqGT+Ueom4Y2uUlIqnikLbKZFNFWGMwXee1ZBKcdfhnFSaNo96erpA/yfS5aR0tnlwy
ZnaUEe1LfzQZxBoadberFniqv5g8OFScWpKf0MEh7hhGyRua/b98zhcGJxiqe8w7GAIu7rLTOOmN
l80JRbkDFU+AHM4rbJH40SpX7fqZWCJhqXBMmPUgCIGJYw0p9/0Y8m4m5ASqJwDpQcH2Ml77dJXu
pKW6L68yEcQmaUiw0G2dJy3DUjOzaC2oOoy+CnMgRymZs+Z2eMsSLdL91P9ok/RouE1Vc8T4pwO+
fX9/4DQaL6IDyRREE1AyBy91GBMLUJfvjVhSNqo7b+LTrVh0XBnKQ0LdJNjP2QJgFOkhIjBNs0Mk
4GRRdO4p5XBZTe34m7BGvaQaFCWLjFXZzWDexXhXEE/3a0768tR/XL01oxU1nfg3YdaaQNz6bH5P
LQJ41SGTa1fU4+wtyTwqIFzZGO1AR3n97PFjqoF8HD4zM5qYYWd/qBuVTJVx4IokZyQmJ+WWLaMV
XrLrdJdQyGSQwJwdip8XpU+P241REacax5sbxkIJD4+sbsxzTAmWwwdvAXIvghKU44ZiRcSplw59
Csijw9v/2EhzsBIA4bYmqEbyRlHSpyxjzlaZ3X43C4wNLML60CSEap6OiDYeq47GDtPOlLplgEM4
kCFJBz30w7YIWHf7yuNVlSuaLyfZ+TxqHNV85fezooRTkwlqRD8j9v/QzpZ1bA3RWZOt59QT02Mi
wC/K4OINdwIgga1DvlhTuIAAW1wF5FGB+StvuXpov1eu+vSojkWe4JZ+esSuefYaGc90GrLpArxl
kdhUZtg97RFCzgtoI5INBFUiNlXwIZbDXDLnvyjteDEIKGRjDveaOZa9gK4hOwWbeK1MrDMdQCH5
S9zYi/bvjMzd+3zr8ZiNyA0ew5TupCmFXisJ6Ezk+Alk60xRxtxM+LtV80++GoGg2brCfAspJBdw
iNL/r6PA1I9JjD5irzArY7jGCjZpdJM4askjR65kN70IREi1KyhOqa/EEhTXb5ivZk9/ciACCjCf
uZMrBOKI75R7Q9RXiURx80Lx9hnb+MhFmNk5hIc9noIc/yWa06o+ERzleCNN5zWCXGpIkfOhRMNl
v0+GY8/wKi0JdGeMHqhzJgGy2E4arxM8fMADZoWGpYQ5+C7IvPpQsF8ojh3b+hL2i6GW0bNQJbTk
K5DUwgsppBYmSf/kMl0wB5t1ZuRR2MQiCZ2LRsiwQWd+F2K395loL3/DzinW3aqg3s0icOA0rXS3
/xGX09TDvzkozMocvsjFybcJDCdWlkMPMyD53UTGxKI9j5XqXYHK79F7b6wtvqKZGYuYQvFlvRPn
61K1gTVl+gFuVXx74aE1l2ifYS4OdupPpaj1Nzsp5ci5So+KagdnFZsCc8Koz1adyxO30aEp6650
kv94/9iv80eB7gP6IrIj23WbYA0EUfkBycUijsoxPQ/YB9wFgjOhefn0e5ZNldP4GDpDRhWuOrPC
aZfDYFDLVb/4vLiJ0t+UQFL5YrkWnnbJpIf+KJmEAvO/aK7gfiOrO0mrKVHBV4TDX24p/OW/9ihn
TklYvVLepJVHFbrar4Zx7pSq0ZOI15/kTpn+VMhWMEFAnAPe/OUUlSvjXP2nlrkl/lH0eLeLbvKo
Y48iMvMQ7bwDmKea+MZOKfmja6Jedgn6zRQCT++DsxDBLTmIFliFIIz73oa1tQEx6nA1UdedOqHP
cpscSYshghJG4mlNbY/qjwVYU4D/zsN4dNSmkEkUK4VbpuFOwTr0uxKx/slWamRGa35THmiRGZ/f
8s3q3s9u2N3HT6/0mdqlhspSrvtDdhKZWy4d+B8wc5cT7+21NG6+G0L7mfv55rTQMf+KQ1PzeoBb
GNcKilWE/gzQMvNhDGVJZjUWjK41wkvG5L4JgniumUK3bcwjAzTD1Kr7uUrDjGsm8GqsivUJogJA
8AykwU3bc9m8FskhxSJnQbNGrXyhnouil4SWxmpDKbAhYlaDl6HLf9mANd+YVYVAPNNRfz+ELnXB
iGAndUlNxso/YjGF8U54kjYpGboAfAHAgQ6G4mEUi4/eRr8IBxEGyng2fAXCBVMMzv95RrlLdsJD
fv7MjI94rGqvSI+TPYVw6tPjY6UFfyr2g2YWO5xDZy+SB+ON2tN7P6af0fxPib8EaMRbhcYaZK1y
Q2b3oQixe1JJ+u8bFwAIDVyQc7y+5GXkfgPdx2jk/VDYMthLQIiG1psV1ORLtEoeE6hDGJb1Xs12
CBnJBPR84iqM+4Wu2Ci+p/qaHBkhelkyYm2XzTJBJifPReUYtHeiDpJDjcbvjWRG+hlrIiheIq+i
mMXhmKpHoJzT/6WRUe9tzfBE1igduk953oOyq5b8l/zTUson0mlhcGIii+H4u/BpXEcW81SrQVtS
voa+9p63PSZv1jTm9EKtbsfFdYKnjPj9RnaENIO19YiIDtrRdStcKkh9bj0xzeeQcy4C8QpdfpGs
6ft0H08NzWxFtZkT6rMv4LvtOlTqM29a+K+AbHKn3Wc3zitpMle8ciFQNy3g8lvK20JvPpDtPCaA
eqECMmzvcpQk6+o23Wg/ASx02c63vIZWOb2RjYpsH5+XNNQW4FiVMT8uwpkVXDSEtl/MJ040QAXO
ZxMQabdzTXCaz0GU6VdMlsqlOr2Ys2aSrxjPQQhz+jenScSiesS7Dth0uIUqCTDPjlMbdHfauOAg
g9ACu4jgoPyY5VbHwm0RBmZ6zgDfVad05nG9Kb/sw3opvvYKEfrH1khKyaWT82eK9QSnfGNLQK4H
SpCCpS5pYuuBQTsg8McVoZF7JJYqbYtlcNUAa1xbwX5rPvXpcM/gAEOo9eLDxEPspsFDIPtyMkLJ
PRogmMPC/n1+UZXMVhX76UPX/mPbI34coVdVLqOQ4RUzCbbxsIEcGBwIarOK6rQHfke4hrHdKRjd
MwHigaLV367EOoZlGhnKAbEHae0s9qY4wFyelMdoPALfphQIU+eSycc83Aqi98YlWhRwDT1TrxFQ
iBaLTLrJVwUJZ+00d6IlrAHabXxqOv/9WUSRD1S0QPt9aD4eh2o5LEe2o2qXfs+4SmnFmVlr6IdO
FcozKq/RfEYbQCdhtnA9ZPKDp+HjI6Qt8TCgPlRzCq55GHVBeeCHgIxpxtwWJBvtwnuMfpgYoRJg
aKARO78bLH6txG4nmbOCSWtBO0ap/2Y+iSrTa1Wjh+Aao8qC4wQn1OAiA+wW5AQCQeXrZyIfhPwQ
Up1932Oy8dZMX7Z8f8s25jvjcGpE/OMH2rqKLPZ+8Uvr/jWXfhQE/vVX9vxWaPyikWcuiDuox1HV
mxDeQurTkD4XPh6WBI2zic9HZxlXaH+weiP3WfaipwKnmKOLnGK3NrWlaPFCAiifAMfQS0naQ870
os/sDdkkzePYrNu5xNkQsCasLvmb9s5sVRG5CTwKrrkxjRf6K1xTWKvjOtpSk6Ik/8aGhBYKW4rJ
Ijrl6iWYel2yAH8M6FPMrUmJit0aanROJSefM9GN6ewuovigZUfFY0bCsagFl5gkDg6v39fUFoFB
MjKSrrveblmhXLbKHgUO9TmJ9i3fiWSRbGlHhRutzllbAqDPmdFm+uSJKArKMIVuJtEm8wJ5KdJ3
a2B87Mit0T0ggMqn6SWaWa/Cgzc6E7bTRbtQZTxZ7HrGPfgF2hicamvpJZpexBfWRJprwK2mFv2U
pnVjfUULhJO0k9GgHPC0/RT7CUCjwmQcSpcWAxiimNawukkeaXzERG5GTRDtZGy+IKSimqB80/Kf
nG9OSqQU+MJgv45w+cNqXmhUohxSZq2cd3+fX3jX+uOpe8WVSyPBoRGLMN0kR82Qf1fr6rv4URR3
HtwLtHErUJ09ZfxLtOaJRhibUUCg1sQVtVHTebevKeypi5Y+KrI2CinTCW0BPvvUJ6IuZlTqbV5O
lbmJZL+6OUmmELUUUwwI1/LHhUNILCoQ4E73HNbwQHOsZCfW67csEb6eYmmVC7cCHAxCstCVNO42
OjycBZwjswTJxTrPj6QEhJJV7mQmapRgr9HKmkLETPx8xubc5xmBgP+5o0lmimr5vlEnZ2j2bU6B
fv3wvs7lIdQ8IO1ozCtHQZiqedJNfwRrAcsirO3+ZvoYaryEQ4H+lilhSpgEGzdYMXhv3RFhVGd6
a4pN6U+Y+REknxNtXoY3qP2YWACPFH/6DM3o31FWFwJuhmIlFIiBQ0xKIBVxh1KkZgILAOngYpZZ
CYwiOKW2pt+jXcM/OsdoJUPBJvDgeLHEz0KQHmKBaTi6F5IUm95QkziKukuh0FFFAinBYESNPwv1
3NhkYmEIvfQek9G0ZvczGbuX9Gvo0NHlnljJN+UmhDAQIPAIeWNkzvKcZ/DgJTuX0FEY5VGCakmg
/VqCLWPEqbHaw6iPay3eV3dtIJzkdtA4fea/wAVKflQ+AOR3KcK8sli9pn9tY2BGUev3lMskISBE
XcXMwOBPXocu2zWhFSXL5r2XnstWxQFohspB3qiyLYruDISf9lVcJh9Ppk8+82je8CAQLbAhVO1G
iWrYUPellhzlO3bUh0b/f5fX3siyo0j7ckLBYscvqgTX9tV7rMJt4L7HX+DqB0iK74OIOAREzajT
gUZVOllki6SydJ81zLUpeDTCnDeCFoTnnkpugHKHUCE+N92BqklEKgAGKfeJIDUCTMrqUcsNPFZ9
U/bLDD2QhRh9uKg/6BME5kpv3J0vaoLCj/wcexH78twmF/yPUWt3REOPlPZnaTPyRyyruXgkq+0C
TUg/1/bisqHpxnyUU+w1xSS84Lm+fhtCcmXDuk//mIForZxZdTSPit38iUcV1gb94wM0+KoeX+Rz
5iUajTiq7pR8o1OQW2q4gh+lkJ3viV2i3gKfT131Ka6bNVh7lQOQ2le6qajNsXhIhHra3mB9/3F0
XsuJY1sYfiJVoYSkWxTJ0WB8owKMlYUCSjx9f+qbqZqpPqdtkPZe6494K+di5lH8QcY22h3/4aO8
tfwNrdzB0SCPdaF8s3swuqQR1W2M3gy3GjcAyWzik7KMUjsSyJ4txZcjd/vcWHH/E/0cSbC6HC1E
PFAEyI9yFE4ixkp+aIH+5+4S8r4QkslBxvMFAQGzPiatU28QWXwlbXnSfyYvWxXmWIBfpIJkHut5
rM0Vle0XLmyh509e3ne+RZc1KcyMKr3I6e7MBMnw4I9Hf2T8EkzBX/gmlT5cTe5tvGPhpjs7qU38
gNL/h4Gd7XVW1jydETMb6nr/MsUVDW2Xe7zV8Qss7MXhJCKnRBRkFQ9fM2vmKF5mkfLDlgXajPlx
+SgartCcojwGtm9sVRP4R9A44kDP7efSJ6tcn2Mewi/DhfziU9a97AApimYN5SKR/oX5yo4Zk5cD
3InJs4+Y6NPVUi3VWZc+BcFqqW3DrywAOzKBYHBEl7bHuyE8RKpLaaB4YO2Yt6iLuf0I7OvMtgG3
9FifAHfF34AM+ZUsg46Y3GM5kgOs92h2Oxf/5nvOS8D6Un13fwmxZiydGECpWzt2VJd8s0SwftGB
3gdulhmzJmGfHRZvhAgVdab1T70d57NTByerbuSeegFe93UG41K5bbiIpLtBJ7S8JvGZuSIiR/2k
G24ZMZ2XV74k3qIIeAJz6zEtHTCCMLhU0neiKGaYLV+/LZsuf5fb7PpbWo6x4m7EcbSjD5zJgPEN
HaW8r27ImOhFPiRvl2bpU3wW3J4F7SKfsmGmU8Kzq0U7dfVu85pwQgRo+Rm3yWyHUJR2/GsPOvgT
0SqVOQrP0LZArkf2LievDSzHf0ocfzkEm9Z9U7UxSqIffBQy7+bb1vgnLVTDcZpwTAHAL3j3mILS
4TAgjRU1jmSLcisExtBh/J38+TEu2yuHFZe62M8rpHXMNNCG7SqG7+MrOeMNzaVFzPhz+djprTeO
BVfIBzmk7jt85gRsas47OomiLab7EP6JE2xS3GQEYD95MYc46RVPC1bll5Fso3RJddGLle61n3ZH
hTtUKx8F0/9fDkj9XsQHX4IBsuBV39ICEAKOtBJWzH6faolIhnsQCt0fEUZtz0GVxpcaYZi6SLAG
w/jsUy4w6PiXlUaO+jkoOKty1iawjGrjX3C1cNfTRE6FTrUZIJXvVc+PzDi4KZ5J95Q5fsSxcZoX
NSWi4S51K8A6Ca/zjGViAETgSWt9CJVHS4I6whY8Sbv8XF/j6SJWXFSWMZ50CDv9hQYcV5N20rhR
Rh7hV7hxMvlHUdrXuif5t+TKbRmp6xH/I4v00o3iBNTMjkS5O/MbATTe+0s/JKL9olgVG0j0Wyre
i8U7XHGCBw+MTSSad++jaNiKMefsfaPcQd/gEPcOyoLjkJ2Z+pVuHk3BZlHmTeFEOaGZLL77ndYt
88muLU78/RzsEhaH7qzjjEp2Khxe7K/eNfhDuFEnPpvMoiy3rLv5i1GQ+mvZJUCTKUlFci4dVdl9
xRYdVd3r68B/fVEYhgBxP1D+PMXMQneRpyA95cVEA6/99dWOdV9FPG2/5u2PMpk1IrurSLeRwVF1
8PdVg1bABjmLix9h4uT9IoqcXrHe8VkT/pTk1JJ9NuEG1bHF/2rJbyrUVsGxJ1Z/enxIPrU7DEvJ
uBfVr0CAYshgJrm8uxxkCfgTYrvs+BKpqCC+oDqH1AB/nEo+tbUTtQjfHJE0is9rWUc3rrcIfFzW
LBXSQeOmM1wVZp5zLte+JxT/MF5P5b9B0G25OcTackidHDXKSmIjlq8i6EcyPZQ8/tPJrhrlqpz6
Ga9/a5NpLwCI06kxQJVNvyU0ql1/MT70GdZm5xOB1TRmIHKl1Hcd21O3VN7ibFrs377t4zKdok78
LzLifSZLL+W6GiUu1R0GCM7oWD5Hl5hgEzzNA8vJNCHYwS3O1XmAusgr+k0d49bt2PBIO11MHWm2
hzg8wJLvcvP4tfydrgcXuQ7MBmU2xFaFrmb9LWwGaEsaueXChgODgCFncMbf6KZu51WcVokVkY0X
Obn5tYGqJOeB8NxrTy7NdKf/Bl/JmqFktiFMwcuOsV2ZK1zc4nJ4Fg56BUchragitV9nEIZ523zg
5NlsP+Dc2MITC6MDzCT7HqwgSdYqmSrkODGZoTfFulwsEqY7//sDQkidM0Vkt/ej9JClqFjsygCf
Op8VQqrzi5Y3h/MFFKT+fEs8kcoG5rN86oGTVu4EJoV0X34PAYUtXknIzoixjbWS0DydJKDIqStY
VTQ2+RHgUb2/BiqUvfKg3xDpNHw6gzsRzkpgvkO3H/XM8G2rnhlYQcqJvtHp70gB+Z3Cz2qQHIho
BNnkkkHrlQ1dCOgK6j0CoK44GLhA78oXAXN/9Q09+He8hXB4fSHg+CVZzxaX3LDc9Z/QDqhggyEL
mZvHk7dSPLlzxOn43weAvz0jZqJj1BoBQ8ZGmMrPKRQ4+snrQG/mJXQw8M+PWf7Ro8MrFNBXRHGF
Sv3f0q+QS4p3xBnSa+XjRVC8CWpGFdc2iAMfJfU0U/ny+mqQzWt2pnAJORH5dQVUu2sU1rudMYgR
3xIcsnTOnwYvqpfoS8ofHHCETGAerNl4qD2F+iKi7kmrbqIC2tvS4Ipk1E3YO+0wd3rxgBNwVh6Q
zKhwU8XM4JvBThVgf5lexoMAEwdxTlNEkbRpS1z5WMNw3LhsNdxmIqlxMHu5Pb0p4QJfA0lknAvY
TegjfvWb3rdTej4oh81dAbhTmjXzl7DVyjOdGTS8vQ+taoV4mkaOxGrQh3KTzlHYLWTKc7caSUM3
/f9EWvVeGIyQsvTyjOdkRUWbml6mJKzRbMLnDvmz1v4SZRVvAuK9LNoazOiXJUjbSTh+Aq/orkDd
BKmSkshHxP4hJhZYSYjpnuzb/lJrXtYv1f3kN1SxpDvFDwDVsKpKMyTsFdiH2YMfljudouORiKmY
t89wZZShELiGKFQHsoOwOVQHwNn3CorQYHZvzaK6DZE9rFSuvmSsCO8wvmNgXcoYtTKLMf+Vme+/
CLovNPFz1dx/OqiRlf81pQXeyK9zz2DBuVTBLyw+SQF9+IzNUACPlaKfKF7Ft5FNSmnXtfviwetO
4jWKxoim1h86KTW2NN6J337UYtpgNnU1n/LP2uNn/JQ7+CYZ1chMXYiUpNKcpfLXmlN2Ilqux1AX
t/sNP6fiOQmdGl92vROxr0G6OYZAwfsCeM9XtiIO+ZF1CAMgLoAfCrlMmnAeHzpw+bXBxO8FAljj
PFyAerU/BhYcB92w49vP/C/06VMzax1W9oZlJ/JU2dE+5kCqAgrnB8hEpTrCxAU5yhkD8v2ENfkK
1K9hJpywgDsQTWW7nHyWzHVcT6M/i08CHehNqx3pWyYrpbRC3cpfyCqJBadAEWkLm1UL6PDxJlMP
UHeiIRL2cgwudvpeAaPq6GElMFvJqwFXLsiF42VTb1tjGbTzya+CTEDvvvnMOzZJaqiPvcbgYpep
WQ1bhBRcm+/PjzzBuXWZMAzxxBObdIlRSLxNdV+9D4q+9bHDE3pR716NiSwlPTKsgpnk6UIQ10Xt
6Ks3DrQ9PCZ9S0mLAsEx9tngzORFifGv2jdjaJ5lVOc8nPf1jSe1Bq/it4zsMl98Noo/l1FGbj6K
Kd1GnH4XPlM8LCAjTwx1U6DrWRRu2siMKzNFB6TCEQ3TOWb5AMSQls0MKZm0aAIXuAgy1b/TFSlQ
a4sh7Jm/XGKQtMSm4UUFO6WtkxREcCO2iu5CLU8h2K+TgSLq40xrT9jzcbF5cmm3F/FATw5KJvIF
KTk6yecJlT7GImgW6l78oWHw9ZBjr6BUCvwcAOl7pDR+RqAMHZVvQyH36iJaicgyh11njJpjHVkl
n/JwHLm1ORuC8TMSsUzZePo764U44Y8Ttf3jGxB539EnrWDf98VlioqH8KmfjFwfMpFUVGnoN+wa
c5p8pVApY/dSzhTPdQpAGm1DMzhtFepgSjfxfVQlbZVljj3DsOudSsIojh3skfsMaWF2SN/baWEP
XHidrel2ipUi9GjBkUg3wpz9MYv2ju8zRhKQ0+SMPncLqx2AJGUOEKj8B4LC6OHXXvPbfuVfOJly
vuH56F7OVwGtDShQu7uAyOkpykuot4kFfikEi5LWYvKhn6Bu3fjDMGUJJ4kUSRnxpiM+OuOC8WSu
8Nh8LEAt5t+cDIaZv4nuWI/CkJpIbB7vzg6Zd/VZdpSZXcJZxdCxZtRojtBqYeh1gqkf8I2wAMQ/
yTcjYfCIacrl+u3gxByaRZlk2dLWYFMcGFW5KW5Sw+BbXoiknKLh5qH0eM6Nv9hGj6ssW+KwgNdH
V0ko7aUHX7iuIxdAh+joYjmLggPqIokOH5gsf7RSRsVe9b+Fz5U9B4yUDqYWIgyZMdjcndFCl48p
Fu/e/ZSX9G4YPH1WAEcS2xk2k7VSuckj/Z/uPULAX5CBKA7BFDiZOEZ1fOUvs75TiBR0VAbPy8Kq
Fjhm08IcT3PyRIAjCUzfQoZUwwl1QsENitpc2Y4s7Tq6xmCdJXYvhF+zDE34nq9+gsomcwTBDkyu
qLBYDqE7ZXY8jeAluC/bP6+RsfHDQwdKXiCzxdFOqRQO2IbOCZw8mZO0Zu2v6TsMwFChuNSzOplz
Cb+k1Us2Q+qXxXNUrCVW6UDDHIZoVN6iw9CNM7rwNFmH+qnN5h2SePyw7W8Wu9lXvp2kjHBDdEZW
nj0RxfWljb9tKJxsYvsQd4oX4Ni4EgdV31Qef9tQsJUwPwqKHd1jUrxJLx9NsCT94EwCYsLKTTZd
wrZlIZv7qH/JTcAIs9UQoqSO8Sjz41TcFul+4PVi6O/BYkn1sg0ihaYWY311Ec75GUpE2jEekZyD
jpjIOSqdUVNJ11g0S6KHWBmCsf+XKKFxLiH2gWdskZ3zxyR337tRZO2jckIgpi9wB2X1GI8jIo1F
iodUiqiGCydi/ZohYUBSVrh+egjyQ/JkTjIO5fcE8uIij6s0OM0cSzhOxMN7275n4iH6ArduOHPo
CzUsda+ObbGKsWhpTkZCjfCa3ZWZtUx2OmnS00uGylYxlT9Nd9vMTMR1djZWvDDSj8bWxVgHyw93
fHk/QtRvqwwWfIcCDIsVhsEJdYzbkWdOvao+IT8L8Xlv+YnQIuIbnc8wruAKXBm8gCzjSDPdZs0q
5SD7rZ/4H1/r9H3sQl4YxG7Ze17Qlv2+T7cAM0Xl9Gh80QaQHvZx0MRk9NpstN666uRPSYsX+cID
/PIRrqkzFgMdWAC21XvWC2a058mKx+mC+ww2WEQU3DnDm5Q+9n2WtiUziCLuQn5KZDjDY6rNYnGJ
gE1j6IGuP/jVPOUuVxz/Ar7YYlZ5eYBbH5JVDDuszCKAUJwPxl7uTenyUjwFhjEwS/2gk04DScWf
BJthG9I4WGMSgcURnvX1+6AeMiBBQjJY9ay2+PJRprmMjBFTT00F3eRbTTZNTBe2tkv0xdBugm/j
qXJQN3cYd7QIwEBwSa1qKhpJAaxUr2BV19jGIL9pMOErS92kIn9rllXXl7oSFj1XNqFL6UJJwDfV
wQ1Rgod6Y/fGpkvxKhEigKyd5vMv3mVGk4JQ+swF/fXbk0x0KxqSkLgLK0895AxVyRBmg7W8Igsu
a2p4U1zXvqOF3y0NlaUzSl/fK06DeIITd6E9JwULvwXvEJK//WvQBwD/z8USzy9++V2uxMDsN1yk
0wc0E/W/7z+YvbS8axuuN8afYc++QuDrWA1pvd2Pf+62BtOSYEPfR9W1o9Q4nAdce6H3QZspOchq
ULGU9+LxYe8f2XEdlQUKMAQ8oP8E9Jegl9SdY6/DqRAt34gaERKu1dHptRU+bmRN0Vcu89QGFJAj
b+LFX8HdoBLP7SYO6E4C4QQmFQIJO29xzikcvihWNVvDlnTaFSsBZb4LaAgL+ehB3gbGQE+5kh1+
EAhQ3GVwIzOVSQs0/NBvlKUUOW2P8pbDWww8hEABamU2Ca+bboHt/Xr/2oJXy8HxZaBzJDivg1nH
5oGJUnR8ba83rMfcow9WS40XBpHGL7bi3GMZDYyV1I/IMlIaFb0TFAKaJfe1yWWrXbHhJVgiACMa
F584fBHw7Dk/YaVUjxJRLi6ai2XcLxR/6QcqvufMopsXYHdSeMLUEZ+0XGMgzVkclwLhdYNbctx2
Tk0tur4ofykwV2pXmF4EqPbXVtMuZF2G3KUhSqoUa89KevF02/lTxH2G3psd2pM5q7GJpGi1UX4P
jUmUBLeK9vWpNx8SpC6EDOMAw+yVO/pvXB1JnO8SJyr3DR3AaCQAZ1AhTQ9MBYCRwJQvXELIuLCu
BftxCfjsIn/bxKsiewrq9yf2+gSezxLYEVl0F+gVEWfQ3ghEq/4Ia3DN6Jp80+rOEIPP8hkIPGSj
jYDjUTyCXdAA280YZ/CVQszx2yGgiQCA2Neq5ZtT5uX4om3oMGu7Pj33P3WEXtpuZJs69Ldd1Qfg
6uKWTx39LlwNdnMI4XX9ZuiCf4HNNiYu8q8Xt5ZGteY1Yz7/bDnQRNQjEqI/CkATzyChpptFSBTI
u8bBpnng9B9zKpuD9Pc5g3fTOV/BP0RWmm2YwcRjVj7ojBWWGkpAWF2AbMPJn5MPmnEFlYHdqGug
zn6H3qxmJTgE+pFRsOrN6bBKjtPSzTon/JJ/PygpRP6cjMqfI0idB6CgcMq/KPryid2VV7rPkACV
NaP7YsdwmYDbGByRpmob0MjoYs3UKznXLBhKifM9YHRlemxvgrhv+BI+Juy3ktWWke90bASqvomG
jYoODtJfG9/tecA4xzdfIzKw09fD1/9SnRPwGzVHaMqXCDzPZ7JI8xnIUsu6cYAPBi8aoLKn92BK
SCs3j+ROUMv9kDbYMLdAP6x9h6k/Z9NSIqQUEAE19kJQ++T9AlgEzyHkg//F5Kx+dlBHvbSrNRPL
0cjCzcq1rkAp8/k+1XtDQnn8nU0vTWp3QAVufumuNQf4bvpL1Qp1c9Rwn1AHg1dL36ygYIUlvp+D
fzW4x+ZMN6QECr6F4abmxXYJnK2WKLzJaqUhm7ckdeXQMfjIcWiZ8agusBpQHuIduzWPBu6OGme2
J+m2QHcFmgXDaac2QbMin33HfGsyqL7veNNCLiIIKMIu8Q5jRa+G1SQ+Ky+HZCEZwfhD9+329D6q
yOFGSN5C6YlDqkenAyALWzINTD+xJ9hbXtiAicEYdGQwM23ZEbKAqLZ0449VPus1GEDAeISv2hLR
eoXeBA6Dqa51pr0ZF9ZLGAccAjQZvgzGGiLQMbLRhPxij+AW8bGc+C3UBxIDswOqg4382ESu3oS7
Rla9Qgz9jD5q/rev5+de7gdiHPIx2UlXQMTIHumhJPAZ87eBQaq8RvPhiZAzbQg54AH+VS8awMKU
vmUDua8VaKbQn6t2B8SpQLjFm+JDS8Quga9iCGCwwXxSOJOvZBEtArtXXYYU1FyMkPx1Y75R5EhQ
U79sFM2LQKYFsv6gW/NjTGPX1+wJU3Nt8ilCxmBu5MdpRjgV8yc/tHznwaSoa8wg0RzhKWVXpC68
Ns2wZP9ERvdGlQUgOApxNtJk2VOwTJ66hAhY3mBJlOSN3xezZ1EvW22mttS+20lN6uprNyIXsQcI
HaNSZc7lUlKwh+LqQw7G88X9VghHtl5hrf4AG+ohHhn0VIgwm2X1qPSz1s6F1gZXC0zgGIODtObc
nU2By5dCe2JLY29h03jRchd8oy5KJ7i0nZz2i3zLx+SvYtTh4r4KTbxyiegw1fLPZqxOAKTB0iAj
ey+3sAdLvMq45zgYaZtkFMsPxr4HLd3wmwaSpZGbj8QwNt/74oZGCPYxu/uI+TF48b1BSounz3e3
B5+ofrI5usWEbOv/v+bLMnYaa2f0ldDVu5HuyPbO8ppJW9pBlH/WCgCAmzjikRlsuEyd6REZHTJ0
yRvFnY/6QqGCZhXN6mV1+GRmXymT7Tgsjxyz974VGCgGUpdA+0YkL5ozrouL4CFYyoYTOfrLLulX
tedL5ddjN8EawTJHAJ7N2OjfSVr9mT76vULgYeyKR9Km5BN3EMYvDaHrV24H8KGaqS3fF3QYUPUg
sL7jH96IoR7xrt+GSMRReIw5Rj1FItFi2AUnYLn2T1nqh+BecJbssMdmNrK+aEdHw7w5+YxCjEwn
Ek1jaiHab1KgVXJ1FhJjlpt+FXvImGqvXUMv/EO8+CRgInQZOU+xO5JIv/V2Ejn6Jv9+42B03qa8
kElInCcsGhjv5pynul24b0QDpo8DcK1tw18GuGLFEYXFc859ONzVHdoCY6as06fuqCBBC/ncuskl
chA1XFlVoWrWDeU5yEpSM9zR52ha0zE2ADc8ToDz1OZLZRjmzXKFR70USBW51Ivk9oZArBfp94sY
ShvWyLjKu7yh2UhCErhGiM8b9F3/jhsS/ZtMG9vWzv9gwXcKHRmjRr9b5YH9uqPSer6oBvlgEfh+
ObiXQRmcQiXACd3U22yWFLDj2PO/lL38SK/I8NJdQI9H9BBY7E9sYsEBnJ9Go4v2bZDHar/+AmTz
slkWpg7qkVjiDQf3awuE4tvv7/aak0uy/6yh/h2NqfpH3wPi90jqjrpbfZMDEQNFrfw1PUTbJlhN
D+Qwl0vQEP+LhNWNPgXe9EKbcI6EK4bgl8gJ14KnbQe6J+KNTkNy8DdqqPb5TqIFityaJbYH5jDo
c2FeXibjVlPvgK+wAxgYRyKUj5ZkMT/1nIfNJvYAspCkVIdqz2R4qaa7UYCE2Web6Gt0UseSleuz
YhQRiUyghAHcBeiqnKMdMc7YQ8ojN2zqKOvY1UsbgEjmJ0OFpTjZd/FT0c0TeNhVkAlS/WcRIA2E
zv1xjulX6E78wfQJnIuOC1nO6FG3UNwQdmCFawxAiglucJJImDiHa/G7XiIZntzlHU4zmSCOpbwt
ubRG2TsKprEoAQI3nwvkkrtwBu9yJhQj4pajZCUYYv+xkUb1XBmJlf7wR+ulj2yJZvJ6joMDV/SX
hhTI6gFgYavN7l7zNF8BV4B/z8pFKRj2hhm4hh1jLIxX5an8bRj2xIXhpizl7DLwuzt9OXE/BKYi
hR4z5MDoNpRA8cKVy09LDRNPeftgvosXnN0IKiKgMzu6xWQ64RR9QR2hrm4WqGVOb8SKVuIRheB/
oVSPRll8gjlwCqRj54TxB+PZGa8RO+BtVjJbPZXDAa8tQxe5PpCTNNvwRWIjOWGaqP/yNT/bCRXb
RqAOHaicdjx1JaJSQZNsuF2LFX02zLN5C2wxuWBLzKx2hLRJBvD6TbBV5y+SlY7CMiRPTMDkgIA8
2bFA30gvIWhh7t/ZxdiDQHVyzuVur3DX/hAnpwgsrjsGXjlZcCkGV+7v6gvROTpFgm4zl1ieeKE7
OJnA81DVHhHYKfeQqhRQQZJzQuRb6iP8AWUc6g0e8tUQ7tS9D9TECMrCQzq3V63BG3PZFFaAkqDU
5Q4Q3Vj0X5N8njnp+WNztoys9kxfXhivOofffQfFD5E3pYecZL7cC54t/jiibng/Hs1J2A2jOHZV
LtmHaFfQPbnYycXGRwKFc1h3NfSbBwnL9jxdfRo3nGNwwLoRPF7KXAvmCBe4jfUtmzfrdjfXeACQ
taEMXCLqUIl45KFHLrWXHKBEVFgkEEt/4NwMtXbyK/PKHd4/bXdV7mPSxG/3QJcMDfSBWaKOuyLT
by7s6mWASI8hDVSDczZmrTuPN7HuVQdtly/eh6IcsVR2JuVeF4yt49LYY3Pd0gAEZnZ9PbN49fqV
PGWjrTQ6sshjoXM8RFOPKab+bs/lVpjrdDUJyEL+pG15QvzHv5ndk1HINc5vV7tO+IwGhLpmDzbi
fVCaP3kzB2X7wdM2mWOOo+vPEThvNNJwB8wUa9ih3BXXebVTMaeRFvfnQyLpEEEL3jVTbFz/T6zX
ZW5LEDY+L5R4rRe9o/z5axFCvbH43MgMoroFbSC2fc0jSTwQx3+yUqNmJObXT/mhHHU8TnJ+5rG2
gcN6SpjqnGceMBq0ndFrTkKrN1kA1F2aY8Tuj34SM7zdPdJNbLdMvYKDpA607YyjANrlyRpKPAob
mM8gQUqFI4Ko3qAQ5EWfudzaV8gRI/U+f0yYnaNfjAVAwlG7a7a8b7bcl3gMtA1Sv0vn1bBWhqm5
zVb6fl8+WH1NvjBWYJ7Ah3jT0eb9+SDaaFG/+2dQmyyDpnp4fePMhvAm7wTuQV5x+61Td7qfSieq
MXAQ836QznsCr5r4JtF8CoMHWDYjzMBJOvaIIS54Rj8w2Rjlr3xjMQfjhvELUcmY2RQys3MQEBBi
cFsyt98nzQ7YLCsXn3Qj0EgHzrtTOAKOoDOE8oCGrKu3I86bXbpvLq3M4GuGiCMdYRsTadFYL06k
kQrCkb3uDjj+MDY5AMvk2G66nvAt900tA6sgasR5cpa+pmeRxB78U6QBgoFx+4jueElUuxxmjJTU
zopZAA94ytzAY+upnz2HRumAG+c4CVG/sPqLJkkYPUcq0mh/0wdLobZj+SzjA69QwYI9XuoPG0OC
2stUjfV0FPy5AshF2x4/QCw482UkEv3CknFOa7g/+Wudd7wUvyC4x8yVFwwnjWPIWQTX4P3WmfX4
NLXf8YM8ZZfkbaLzS01YB0wNhBCOB5jk8Xan5CLNE16xz5UDH0/bjRE4W6HjX6MRLCumt8SqyRib
EQuiHCDcJqvRDnI3fosNAe139aoPM7IE5oqH+Wy4c2MFj65YoGjy/6MlndfDH6Wjf0sJ1jj8L9M1
C3xHQnBtG3zUx4R3dhU/ohvDq2/Xdo0BhdKCQLYJHYos7MnRhuITK9tL6MUEy//jJZMGk8lb50Kn
5xduYRlYaMVSeCOyDklfmfPsvDec5Z5RWfEXMmwyaD3NwpvuTgnFmLOgwgriQaboqr0ayENIJ0ej
DiXs0iB/H59LTi2i35i3305THhvdGahWxyMMIuzCO+M+xBNDrzsgylXExb34r2qNdGfqjJjVPCRQ
k7Skbsb9dQPBNBEmbAP9v8f02qDCXlT77g74vikXCoY2EjsuQG+FTWCNwZDjc3AU5OnzuwjLNxfJ
KaicN+ATSA5Bl1vxYfxK/bYEMwBE5g1M54hAiebAz91i3oznUc6oKSxr9kEPszr/h0z+qvWZmhy0
4OTj1t8v+VxLwtxklwWdlQoIv9hmZHduGtqY/5SvgjJn+SiytjrRjclJ3rYoogSCfuzJlOzh5stw
EKdQpMnv/NBIC3WijX7DZT+AGlUnJVnw5otbQjGmhNb+oIUbr7bjdBOuCE4rWotykJnyMeN18cMd
NSHy10ql2eRrip72VByl6/QJSgLl0n2RmjK6vykd+JHO7ThR+ru0wDYGDObo4MAAogSlAeGNayNj
CfFEDoIh0gfEpRDwjWDOWSbE2dyleBmy8gTQpRwL3Hs6MxKPU00yAyacWf9b/aqGm1GWJy0geeD0
ZK6DD/G4C1KCjLfdFBt4Jf7MhAenZn3XX7usveHdMiaOfOwW/BZ46pObXM41prXi543hiV9jXEFN
BmZiBPn2kCh5lTYnfJO3abwFGQsqiyJLfiwYcS59C+kcKsbV5GCQIMX4EF3bfWxLm+BGIm/11T8I
+yIg8LMLjuwJk9t03Vqlq6+mT1ixz9jP42f2xDbufCsFsS40pHsFN5Bg1tABxIgFFd515QaxkxMy
eFqr5T48tXM+FqezJ2xZu84GRAUXMg193ignciYFnd/OpHLCTfwNvkVEcnm77DMnk/ftFTBQWbey
mfPx2Mm64yZbVqU9prY1YOQBtD5aYJIHUA5z0AteusC1A2dYrRnqJgdpn7xX4PjsLSJuoGv20877
R8AFgkpyWJWYGgB3hlUuOeVygsTzTEreKz+m4b3Bu0PSnBCsJpQKYRfl70353Mcz2fcQBpcIVFXn
vRAPE0RAxUpQt1NjFcnfjT6m5o2x8pmdsY8h4yG9k0u+rEmfEk/dk8CT2Cm/BsA3GVsO/CiZ9GPS
A71FLWkzrDNkDVYVE7rNo8sbECw1FPfC+lWtwmpLShCxPApvWd58Q0A29SNJLbneC9xTamS3nDgE
0OkJDmSMsSNfl/rzerJQ63WV/wTln1itCWDI/FFVnuODxr1GWFOC2Wzs6KoBBMHqxVX7trRoZ0T3
QKcynZtq+EngBCKUUvwL7YhMKUCmHKWxeqDrZfqFHxqLRtMBqw0cf+vJZz2wbmZehrW+nL+LHz/a
TzR+QWirhZY4ZYawx1gk96KdvxQ3gSAcMCfOEtzMU8VlOZTWdXHpIL5DJwKM1938QashSyb7BAB3
6GW1x0AaMN9zg+Fhwa9JRvZ6coeUMX6p3q1tNj2v791Rg3Nj03t7sNAtLZA9/kAXgTgrM7cVVgG+
rQ5vkNsSudmYOGc/DZ0DMe9pcnmpTjs4b35fJBvsXwzbg0mrDv0GylVD44U5BBjiZGiuNpl3E3KX
ibjaYPn89FAwBYiu4jZIa6yc/HQ+Ukl131+ABKUxzx4wcEm7a7/iblX8TEZVZIZSFLI8WCJfCh7Z
FToNSIowDTJiwcIZFR8SXSTSqkRslZDJSXrA0ZDd0Vj1bm4JNDEqV82qtUdOrS1MLcuYRDCAeAop
5uAF6m3RtzGztViWxXWKXlayQuka6ffW2MTYQlKtNpnptJKmEW3eEOQ7eAQmhAwL4q1qQYY7t+1+
Cq4ioZ6S8UQubw7xcSafUCavm9nqXvaA5vNE/JDWl/3w+EDjT9UVOKFWHxTCP5kDQYiAmJC4hxwJ
4lwEPmcFb3B5LfXB8Ru3B2cZNfBHqXXj4UudOgN62DuTNLUPRoNQwJzkCz80zO51Fsv5R8BQG34Z
HPgBw1+NzW4ynfWll8k/H5xE4UWqWivWzmKFv3hcP8FCA/KKQzwSejAl82tTIiH/Rkk/rnID1drd
XJRdtp/0K7v3Ow+0srHYrpp7DK4G4ogmmLTM+Nbdkvbwqb1SdfiSua/i/BaSSCksSUhd4NVnKA7l
DU/k1pA3WFMi+uhcn2MQ83d8LFDhknP+eGkzfojXe/dBILikU29CVKg1+CY1lKgEBCsrrX5kj8my
/kmGVYOlV1YuRaE6/rDq6dVJ2VXxsTalrdDOUy6CYt7FJLDl9x5g4QN7gO8Blaj6zPNFRmEoPSjB
jmPqDSr3oS/HtQkHDMptT9pXY8YcZljqtSXi6Z7cLgpnVejKC1q/D1cOLJhPmCcxd6h219nHzf/X
tMqI9gvSuBf4c/PBmjQnBXcXrJD0NRCddqnmWY7OVsHlFBywcE7g3OfoSdL00kBXUODtfn4q5CoO
2RpkU5yTK/Fcv1xS9wT+hoaYgDfI7hQP6o0NtL5IGxUJqG72O2EXneoVz7eLXdgFefnUTjaGOyCm
o/Jr3ZxoTs8cyHZEhiw9yFyFGbI1EqXPGEWYyIS//g+LKsEUEQ7Z33StiUd1XvG5mg2Ja1x7rEL7
GEcf2MnaWLBUAMliOAedZL8sIHJnr1vGp4PAD2KnnLPoE69Lqeo/ws6rWXEsXdN/5URfDzHyZmLO
XCx5ISGEhxsCNiC8AOHEr59H2R1xsnZl1O6K7q7Kytxya33rM68ZHVdElBI9MWpsCmdwkMha0No+
oTHrMUTa3xuPQdowFvpBYLK1lzuHXkr4B3gTsBA44xqJjwMxz3KveriF7JXVYSmzRGAvUnp6xpj4
Aqtx27nIAyszR6h0W23FV6IC9CJGMK40MWPioDQutPCdMmw7OEZ0QNuLftJnberOPr506J7RZj1D
5rkC7jsqodJn5N5YBxdPtM12+JQqbS0pBvoraWaee3r7tFGBWGw7xsGB93ROKd+e4hLQh9liZLFE
ad1hVRCTgACaASfsOQBitPWeMOPwmUDQnZgTgi9FwGH9SR9LvGQTviSxhwx9K/Yo8UD347e3HqgK
PuL903txtDNN8Rl1HsEmlX0q3bvlzk8IqSHwsMskLJxm7Cytt8vAnQq4pgcNogw3hn67FZyYyHqI
YuJcgAfsXQkAmMwfDgS2NwrNPrkeW6AcvMuALAN62m3dVDYovjmns1M8WTywMaTapbaGGUFt5mE9
S20KZv+LEQuIRWzvm5unI9bGa5d17j2J86EamVNUcD0mANWARbCn79tW0AqMXxk9/GufU6qm2mwz
MH8+mY4yvne374bVUWjpjhh3wdpqLmQ0hYBNdD8TwHPnREK0aYUCksRB9fkif3KUHhIIlNSzLZ3c
3ds9JvbKyClnTBzNYYoU0DthgudKR0M/GdGxSP8lWcbpdmOPzqoFQtVsnoIHfNMnjnYIJqJYIuFA
pCNyjLfICd10B1kMed8+4TB0p2fZa9qWPfShnon+peQS9pQTVjiTU0oeTBkbjycENM8Qb0QV0mpC
TiTWCtfMr7R/Fw0GJK7GdyaHRGnx2Mh9iiLoyZh0oX+c0MMBByxhWqD69LUOtv8GZdXFy2W+VuwO
VSzYnxAyJSgD3Qdq0pkPqyV/BKbX0dM6Bgw9ro4NETgpYCh0K3ooU0TABFr5nvFRxqb6gD5F0SBm
fsu6U1JcCQH6I3x+p4fltoLX5KP7UKHPJr3/FuzxHSIIEEZYZALeIPIJQ4yDIG1iPmKEDF4UQWMb
JNxrdT+iN+TNH32mLFWRWO3abW4SXQAkD2Q0/dxDj5QETQBO2O3qyJx09IpJ8zg6uAli+LUNL+hF
CbEiC9IeCDZEyDcBv1bXQPwIAtU9PEyUcJ+iJ3ItxwVtdXXDMBxILqhPwtQLXcnoDW2WFuo+fROk
5m1jeNpHOl+nSy6JN81CybX7xqwChkspMN366e/2GUX4qU8cejrnHJvGfVjFlIjm+tWm94zlnQAx
zLz92AZrrqLaxH2FIFR29EznPqy89efobCr80YLWfAG2JLz2AY8rY6131h0a8a2xElxZ56iCxo8t
gVVda0QcHLV2rgaph3GW3mXwjhrEOWtxxrf50eio0QzyzW5NzLlNHuCqmlDjs7UgIiszvAQYpp2K
lPbNffo5Yb1BBALUw1CNKurqvNL9tI7PDQfIgzOOb+g8ASXEaOER8tOuJuyJmDyQXUFeyUK6jD4V
Ax5Wgr6RvkpOCbgAgLNA6TDoewDvazpIFDm3hE2GYOtCJ1wQ/NQ2mPi5Y3T2oIiyM3zB8e61ZiJw
ZsRPl83sotxUZCd4iA1ak/GA5jOj3dPnqdymfQr/IzU21geGIEsLdnXM8JvZGq2IIYNS5iO71XMt
5a3M+CC9B/mua1080hcKf8SpmrETqg2968ZWSdsIPKWv+Ihh1QznGIUdvaYzQvVMLyCy66iMGlh8
PA/Z94zGD0NNRSQ5NL4uHRppPPG8Y23hGUlXyBIB4FtIvKDO/vVf//v//d+v9/8p1mW3PNZFef6v
8+PULXfne/Xf/1L/5IOsKIZlSapuyqb+zX15f7vuW0arJQ0f8H0RZR4eB68C951nl54Z/JSWo3Hi
YiUk90Ajqxt5hC3MLbVQmKPHBiniMqwHNdU1Ghm2X9G2fQk7/OeblP9knPz7TTYW0l8LZJ8LHkn+
X7b1lOvXqZCHV7tzpOHX+YRFWtE+u/uAfFspB8p5xgAO3E8r+eHaFj/73+8tWv33vwzdUFX592tr
f732bl7LR7nm2qeRtAELtb7RP0A/ZQQ3wv9sQDmCtaMKQvagayb69IfL//H7qJIqN/chydI3z+hd
aW+l6/3C5WuSlnrxQp/i4cCF45DvscY7P1yv+d5/e9zfrte8jt9e9WevSfZJ5nq3CVqzpu4Bl9U7
W4ScRtB+Wc+gLvwfrvnHz6uqLD5V0izNbP79b9dsmbZ0213O8rDS/TekQVQhfRNUlrMbqMPhZVH1
LdU59M0fLbn/+Kz/c91vHuDy1rANySjloRQU5Dng50D7NwroKA66l5mF1NzF++dnVU3z719UVixF
tSRNs0zFlBoL+N+fVi2te6t1koeUH40hp+s3JjqfMZLDYmk3R9MMjzJov/QRmET88oarO3TFknQC
6h22rgDllehRLsGIaYnVil9pu4eNMQxXx6DlPpYUI5HpPlvBiaZSPmostBrbN1rO4SXbQ1vym4sN
Jm3Dw35xtYKGfnTczSVgObub25o002/0Nq4hMpAzFZXsFP/RRZpSVN0c4NQkcPR18a68jvzls7+8
ipnkTADEQtnyXB7K50+kjb8OSmGIn4J/n2WPnJ5meMUf64A76OQ+IX6fGgtGetIpLWldrDgFyMHy
fbAioIvG9XHCP2wAFgp5yjjShb1agS7gX9JG44IYoMQjPUIVYg9XzgOneEw3l7QWsdeR4+kFsqUT
hrnLOS8Frty9YMjL3EkKgQsenTaekQ7IY4ANJzGx8RBEKTfFtPUgsAXDzwyTXHkyyfDAqdPBNSgP
gjFsBhKhcm9fxfiAlaeazGYvOhICl8fJx2+rgqn1zedNxG1qIRyVN+d1nusrekih3X/EcBmc9qcf
5ruseS7uIreZnT7bPG52Eu4LYWgsZzH5EYrDe6cFNHEbG6SPm/LTy3Ybb2WkwcW/3x/uaDPMWElk
nfVp+KFoROLgIDL0z5KVOs03FpqVFR/yxO1MGn+0i9tuU3fBQm1elDl9ARh2adxDDnL6W+F4enAW
HcfZtFwUf8/OZquwGtqrSZq1xkDsBctgM+9oeFTZzQLKd37I2Dfub/L83c3zg5+PDnRxLiJ/LPsh
UFSKcxe+q7BXjMLadkTN1wCRWG/5qPkieb/04w6kSf7yPMP3pveN7HQ8jZ+78xk1dPJt2j7qTnVx
Rs0SH7Eu43TXmy0rQRdVvYSg3wbIRkWDrSN1VkdNcC6D8QYDXzo13YUVkuQCtFz6EDg3vRzeRSu7
RbLiVqQNgGVZzB9cV/FWpDSgY6qBgGcLoNJsY9tSjJS88pp1x3J1tNF2mi0v/qAazqPBDrMhWu9a
tIu3jR21vBWZq6XMfoxhu44nM0I2bu1XjOhG7TDf5schOl1795i+wlx/w55rSgG1q7JaqrjZB2zV
TP1KU6BRbVItI57J7snzQQ4KZcj5g0TqXRJPMTDBISOv+hnzCxzWtJRwqSOfXb/FrR3c42BK+pqI
dSOM1VjJ9iS4OqoQX0+n68WK6wVgsVJ002HjeCjEPzDw7Fbk3aOnkzzcMWpNRJskGX86RzGFwjU+
JVR5glrG8zzm0UHU8tZaKyiGSOB3j23ozgUNCifwNH9B6y32GE/6gIqFN77H48QMxmOQpmnypbm2
6c/R40cWlo6HNlj3MPLbiUpkqS3QZpnhM8yDIvWFZx/IyQHPVlMepoHpNEpl40D3grUBm8Xtzc0E
XOaazIR9E4DT/Yge76AcHnK1ja72slzvsOGVEzOM3uJV+ga4ExfoK/BFTHTB56D9IHDRbbxMNOG/
xS8rtMbJ52bFg/+Y8kZZdokwr1xmZEaAFcWgEi4LStdZJlLHnUxms62THbMosL2niE7BrmkEII0W
H3Kg4NzhEw6I23iAqrPu+Dh6UCV5x7ebTK+TxHt7j6iTTO+66AZWhNehJkSgDIJDgA0XxDCIhwJq
IqV/H0ZSeumDOwrU5bw7kLFIZJkiRCJmviwGg8HFnyG+MgPnn+1gguAaTMt1hsU4PJ4kwmR1Ng/S
bIAhHa84iDLM62YiuoRdCyv16DWE6YceiOINTt7Sf7t8BD3M/ObxlRHP2Dw97s9nd0nIqvN0kkX8
SoD2YLfH5BNJ4Vdq+6kPrFFx2s2+4UhY3lcYNdKhz0xFLO/dmQ26CjngNrUfxrScBLMl457jlzn+
LAtUe9GiglRCs0zgOxdhJiDSl5eyf4F2U2+4xGjZ54OAgGkv/ac7oc+ZQpChED0JK8CEnlOdn4g9
+6z2UkZMS6ISmw0gGP9Lnc0hPGHk2JgA063j/QBJzbJn0lwkZzhauuTETTaP4v/ea8v9+Yxq1Xsw
G/o4qNdES+Mt4A46ikPJACvVe3iNOzsyLAas8aaVnV1j5qVtqMfsL1ClLpYfxNVTWN3ddWOCi3iN
0ytS02u2j5YhqfVyvbGIDt5ATxobu7ggDiyvjOWzjB1RsOOALiHYfglRa9FctUeBmj5sMeYt6fSa
G9DMs91ygtaoW7lTO+hs20jVgdEKurYT9N7hv9OKR08ZYSeIEAkjMSz2bHjlLOz7Eu/Erzrr0nCL
YfKMEUDvBWutO3dbXvNn3yG3cZMdvvWeu3423MzAEJV7ZtjiJMle81tDUHKeHUwXC0XEp6z/CiXZ
6Zeu4wVIznJyY9Eadg0x9WI5hcRzFjGscmylNrjsWaIBYVhiE8dThG3DMXsDufox7wq7zyAY1/74
ibdo92s8Zip1che7yc2J0Uu+udO7d/emD7dz7i0WVrv/vIpNPUZSsm4f/GcQnzv8yMbwg3lw43cY
2M5RBHqewBblFPCT5EuKuggxABTB9wL2WnzllV4DAMnYq7tLdLPh97r13ZfSJRu4+Ut2djF2P0xM
2KbYAzhwZwhlbLwIZRnmpIiTkDR5anjyBgyN7clkIkdg1lvCpJvBKXx0Rjd/lA6al+tnL8/lw2Rb
9+gTbrTNjBhIa19gxRSoIbvW6hYxezMqAyzL+CyEIvKAqFkf2nTrRgPNST/9JkF5diNQH4S3NWFO
RAOOTBc7yknqL6OBxGge+wz8DXpHtlzpEONm58GMi0XRa8piER1FeKyZCDeCZq2mjCbWrRFOp0Ay
/F9O9GB0QKnz6LvGkzhKeVpniWoDQkoIZTuAM8jlOhNQJg+0BhYoBjky+vAk3ASfrIRzCFvHmbuH
/NbNBiDFMxmjo2WVE9Oa/a3F+IDT3XUbX99LNDt5VTrIZsiis80xCp/h5sWfIn1Go1wAEEFJkl34
rLxdy5Mb5V9YE1dBIHyQxb2wc8WhEST9TtzAHDycUYE7HejSkd59jHcu+37Vbk/qzaSsRbOZMz30
+byiHi4Lu53NXiOmRkV6ixBFABkOj6HMqzWY1PTjvgcEKcJJNkt32JdzK1Zzon8yXIZvFWbp8xw7
E7dxPYfhTZ98qBUit4bAJ5wmobHoUop7d6C3dx66iGLw66S6mvCHAtCcHrCHodbvssqYoXOU7ALD
Pb3EM/7iYGOVFg7F+yxtUvFRHXy6epNQEtlIICQHjvcSZ0s/+rXwtXfANKtx5O4dnODYbs1kjMwm
QdDl6CT8dqOsMTy3J6BYlVgmPFBBXPxlmfdOwa29VgZlK5gP2Cl025152JVz2/kCAjCA2C3SlkxK
LchhMhw2ekb0BjyCp6rU/1KyT5wIf3DgzYwHxX/WrsIh8yHJBrvTnC49OJal1w0KMQAWIcrOzCcg
bl36t+Lr+hW8bPGaIKQIYMLvstCwzuI8jGw8fNNT+iaQRa3x4MOIImxezGnY+7rDWRDM8Br0ERM0
VBbwzYC9MVzr3nieJUmdBWsLYPvcgSDYkBQGp5myPvsDXtGOtKKa6ik7l2/KJyY94dfvpF4ncI9O
c7qfhntORqsbXfdexObfYQMf7d0oePd2dwJkcvw4069eC+/vbrdLEAs0EXHv1GISuZ0a0tdgVZrt
o9vrmTenNziMbtESzE3vk5BBUhcDUOa/zzCbXRczchfoGmQFt+Va7QT6bEzvv7kIavBJV1lRo8Uo
1jB3GNPOde4mdrxRbzBY+j7O9HXMIza7Asdp4lNwcPikAfndeTFNkh75CwcmX4LUI8puqwNxqXQG
kFcKXtrr0CzPJVmsj9AKB51P18z32c1vwM6u7fUGp7gngI9lTH0GwXjNJXo7h+iMoS7T6hinJjqH
FcwowYILceKAKerJAFvRhjlT+DYxCxkE/RKsL0tW6lpHngnHjG6Acj7aH8bkIsD3el733etJU/Ja
MkNBirmwYy/pkv1iN9LlFXNN5UsN8Ilzu+Pp9IJa/oPfSKHvjr3HFlZ2p6OjbAR5BgRzBxklfoPo
au5T9H4tBNbgrXvA3ESZ9owk8Lza5Ty6eUntd7ahdxc9ePXNdsTc9eAk3iM5dD0u3CNeigDYWfiF
IABXRJmIt+t4pUtlc+gPT25H3bQarrAARe7GTM+G9/TQpwHZou4SQEpiJSSg3Rqc3y4L43i4ZYAj
O543bq1FMgVT+8QAmjR52lHjBEWQh6vGHXmxmJ4XfErTRfEAQOJlM4YwcTnC/RZT2XEY+VMAblDy
3KAWAudHUIoG+aosG0S5GjXFWL3CDgRKb3oYFvALwFiiL3NNidmkWE1cvGGT4lLjH/E7Rbbk0WK1
bP2Ihm4Aa0ZnKe/vTqOoNJ/2Wl7A3hdUD5WfjDW3e3Ks7o6XlIyPSAI49EZ7VCQx+V+u4ZeVdTqf
DYA4B5hthZzTLoFXl1giiUs3tsZyGht0dR/OscMf/sTTRoathw8AHrjObfSM1ATBHN1H/kdMcDf0
UkYvM8W5a425huRlpj/YN92VuXOFPDB+GAlKaBgJGxwY8N08Vv3cJfhi4DKNgCPtfUIloYJcbL13
4WWRZfUps0hmgsLyBsSCVo+9TkGy5qStu+PGFg7UC+ShO+gn/4sxyF3zz3VWuV+Ay985M8IV3mEe
1KNXS9heYzDjNEMueA5CQ27MxVElB1szeXU/NU4VPmSkPXn8o57sWjT/p/IhV6Dgla71jgel88RZ
91fhQtgjxOGPMVBQaTwvIB+dWqK11kuAeelD7iOCdfHktyc9+yj2X12InS3AL7BM8CjyyISeo9p9
YaUiRQV6zsiEgLxkux6S16ezNyTBlBKSj92pXAVr04djyUIHVg8cRureUd8/B+MzGSF4KqDkmzEx
gE627DKM4mooVUJ9vhEJXqoD8OwT7ZD4aSUv9Gw+4fMQV5fBo2YbPj3SOzxtXwiz9heyAtwvhObM
VHJx6526oCfEe8GEc8AnbDQSUIq5ZAVwD3pM3UekQL0Tp6+WHALUfzMyYGBWend0KPgBSDiozFDu
zm0X08CfKWMUcRCsabAAYSsqmuZHRH19Bpppu8ipxjXskW2j33W3cdd1aPFn/H3Qb/JW8+WEe28o
uYtHK31yX41EIkYvIBvgRMkRkg8VnP7+IxsWqmuvt6JfuHkOXmZUtXNcQmig4JKa9jdhfpAZnOVv
ZM1zaEKNyMjxQPdk3+i24GFE60uEyjL+pGwWZRwC4j+BS3xNt2RJV8QZIAMDanIYS4R9WKIB/nyU
Mt6Ixpyqsm9fDv1AIJmjKtxssSKM7IiAY+EP4XAndEvCh9hASPl1W5c83rzaIXsDf6O2krapnC3v
EQLwrNrvJ04QPsmr4p8s2IaOpQdIKUMfOXETEKnjBz02Bew1HRe4Gc8I+Kq8MIy8KmNkfsA0idU+
0JG2dkZ2OHr68i0EeYtL7nzG4H7rHky3hq6z/nR5e7K3uwMCnyOyRgMwBX+Ho7JHDq1OLcunR0UX
750Ycbn4+JPKe9HkIQ0EA8QM9+XI/QsmFBXFpOx9YMfhK1CBEHaOQX/e27khaoCrA6iLJj870hDE
9wSIDfjUCNgVpH+bn3O7us/HQKFb2bzEM/JhiwLBO6rb1g2zjBDwCQ6OilNLSJiGzKTNi9A6beQc
9uSPUDHQTTgFcF0Kygmf/AgMYi0m22h0nDyQnHcYizKWjDE7VbGEAdqMmxAyoM2l0A0oFviviitG
ANSfTd90hoMZcGXAwtCr2Xxi4lNXKxseukQ/hUvOh60wDG+51t4CV9y0LaedpvgdiCtRmkqe7hQl
7dVrhy+RH7J6ucmpkbdowHZW5dO/aZ19+kHN5BpUSwR0BO4NjbWH4oV29xZsjmkOfoKFmFu9fr+O
hid0FTfI3uyDAnGndWi7lH779c6FsqKNY7bgEbit1u479kv0nWt33sadpX+O47DlrixvA7RnK0IJ
niIsBOtG5Z33WVw0gU87v39Zb0iei+W1PXdYTiTqSLvQoNvu+WW2C6iGNxxc3C88OpfA0j49CBz4
HCsBaOUmFZc6Wm91+8Ipi4/o4W2p35HHxEaYVxvaCZLrNBmbxt/16I4mRjyBPDNimkobtQBE7OSc
GLRTH3F7z8jvKpPPb5NVK1FFyDpo+HAj2gMTcpVARa+v9B+ibiQNeSrIXO7i9AVEZdThrQV5qLGV
h3EHeNZl9KB8vlE+O1TM/f55uLk5jiNNwNXhgQRYbtIFOgLj9ezifYGeoJ2O9XjRMgS2PzDPF2xt
uPhiAeiNcvjERkbrY8x5Gmxs9szcGVHVbLtpe6RGK306WqF9jwpIcMFGxbGwJsXweWQOmIK/RlXV
rsaEEI3kg77wpkH3gd9eqQK4Fd5HJU99p8kNxwpKWL9pReviOHEZQYOadLCAsPx+OHdCSBGe00nG
pHwY6unBKYLevzs1Ol8dDZ09sdAXZ49W9Aw4B81fNQWEYPomSLS96JmU5k2yQw26F8wnjtjU4Zmn
iZBriG1HdJrXysLZzFlwoF2wBx6SDj+9HGgSwa/I8tXDSYl8hx4VmeVMHk57Y9MBb7P5suNeZKTz
180Eq296Zf1BPVRDljpNSGC24mW4owfN/wCZDfrnmUnV2xT22NQPSW6YBFbOoSmW6MBRa9DhAZ9A
zxqfx8cuhgKttgdNOzirvW336c5ntJVu7or+N4/MqiDq52imitB8hhvGTWT/OFaIvESgwTVqN3+X
/pNYwFpItyIGvKcIp7/rh27pjRg0h2473M7mHfqC/CkWTCcxYDs0RyFNHw6sl0ATD/bIoJS9fFOH
nFGHfs4lXiLUlv3c7kJyBdBhNnQLg18ex/0OGSx9eMm/iBhGDqtrmjzncGNx3TixRvd8EwuUPQ45
czLQ7SIBXfOI4hieWa52gXe9RMxXr6LF3Yl3bv+YPsL2u7tlh81mqCGIXX51Mn8y0SkRJ8zzRVmJ
lH7IqHB5QW6aKSO65c3MgzJWO4jRVvbthIPHcND5Bc+jdBhmFCPC3S1JLwNlx289dYBas0FIRMit
G/QJsCuLLCbc3BEa4UAErxMUS7ZrRDFO69BNR/iq4cckalFkvOINoNtbf1P4D4YT8Aj3Xm4PtsHJ
dj9qhyBIfib/MBBUmnHfXweujAMNXVIN2WTEa30bflp7W5tXxksa3nlwFt1syUJsan/I+qXTE2Oa
aB2ixcGXwh1nqt1t/zBeN5oZ8j/dwrc56Lt+Ksb8xS0gcj9BJVgYm7ebXhROT8+n+iWxHA8Gh7A0
fVh33By5Lp5zzlMkqHVQw5SR9/DpZY8RVSMRw3Ky27lmzN0mfNuCRUog6F9mTIIAU14YMh1E2ETY
f/0zluGPz2HKtmTJimTbv2AEv01Wa/M4fxW3tzRMsb6j4z2gD4T13Dz2aehHawpgYSXMItfxmBkG
repbYI33Tlj6ALYYLx+df74hpcEl/O3F/nZD317ssfp8zrJWS8N2unxmA/wBhNg5AW/NickbawZS
TMRGq3++rP7ny+qqxqxesxT9G2Th9mxJp/tLloYk7E3HfCZhBJie3UH0pGtKzcbnc6ypWHOae2M1
QKs5oN5vmpcfMeh5QceJN3Ub1sM+yN1iPNI6HHqIMTGr/Odb1Zpb+dsbshRFNiRN0SX52zD8Zs23
5fPNJ3PJ1CZQJdBRbVp1GW2hphXC6uv1mAwdHG/sjSs3UeNprBA3cZJyENti527BFV2cPP/nO1P/
DoRgX/7PnSkSd/7bYrofTvZBP/DtWEQIaR0Ts+nrVQteZuUoHsoGrB8y07ByF/OvqeMMgYWBfYUH
Z3ibH27m7yAUbsa2VVsHjGlY6reb2Uq77eXTwkiL0ytN6Qz7r6Zv96b5ZDs9lPBOdKwCghwSwmQP
jgM2JiJPWa5abhhe2WyYZ/wQufQ/vCHVlCXF0k3+37C+LbPydr6CgOamrh5JKgnAwzksioU1OwY3
GkoBGN9+tTH7b6ZmcBH9cnOFs9LfoTN0Bq/uMKRQCwplBcoDPjathhKEwAXnvrLCfDQB7/YirJf0
K7z3GuhY1b+vwVApoQr7m/lT54eNo/whgKimZasyf+maIjXQjd+++f5yPT0UQCrDHf1tRk9LRCXw
432DSvjPHKuiv/GBKswp9MJ5JgpUr25DXHdtFHvx+lF/iGnKH9Aif7ml5iP8dkvl83KqrjtuyRaH
/D5uda5Dai6XfKsS0e4ZaQxjaSr7RhtcplqEH9hhIHejf16A8h+/9W9v5hsC66xun0/7wm3c/awu
wnv7/EHWmsZTu3Fjuas/wJDUP34JWzE1W5ZsRZe/Lfj3ttjdqkqRhhMXSmhAl5PWCkTqHvauYPJb
JUgSbISHkOamLP+rKwc7YBkjiQT17W1lQj1K/+338G5huOsrypDE4Tqu523zB4DYr733LYRpahO8
NFth3djfbnV/K+4H5WZ9hjb5f8rsOsse6Snn1Oz1xFeAAgiunFEnvjukbUaPgv+fv436hxiqaZqu
W5qsEu2tbzF0fy7rZ8t4f4aTWVY6S5JU1CIYuSz5p7f46kK38OCsBN2AZsqNMZso3CIDXx7l+59O
vD+sk9/v5fvLsMybXF1t7oXE7SoYNR39vQ+IllYqoJLm8jfwOMD0IlTDf7j4n0L2Xy7+bftey6dU
n/afz3DkpnDUkFGbLWmtl4HoaW4wxjtIdGgxUmw48WfYp8Hzw3GmNgf697Xw26ewv+1W8/C873W1
/gy3kd6X4KpTrHOKvWkcWtF9fAi+bLAVuveY6t6XHjAz82hAAL+iAPOOVLxAYmz3Giqdn5Ij7Q87
6i8v59sOPsmF3So1bk3uy9k+AXSecdwynOl9wWsf2amWaeLrq8kPmkGewRl3wo08YiTIqKJzE8+0
aa1iTMvp22d2mlzDbfDDC/xTNvyXu/x2pmxPd70477jLEb1ahZO2AkPBaKA972LGBawkpmeOT2hw
C6CycOBxdlDot9wfjn/lTwtZ5z+qroK6VNRvaflDt0rj/Nbr4c2tPDdlICGHV4f5RxBMpy/3EZ29
Tb6yfljCP172W8aIdct/Ltv2m7VLsGvwLKHNUD2Bi0kR0yD7q5A2zj9HEfnXcf197eqmIeuyTOKo
ad/CyLz8lK/nTa2H2+RNzjO6LmzmuCZZPjxk34iPEQPvuDCElr/ROYFaazdMYnp091t0gcOUlItb
wt9LMSqhPs2VjT65U+mj7/aJmOhiEY1PSlTH/Ong6umZq2bzFM0BGlvy1zzVtg6Kps1nP/pPQFgX
ME/P6JntsyPj4F14zgpPmco9cp12MdtmFUMGGz+jcE75FmIutqhTHYc7YUxPawul5GiPeFa4HdcP
sMlCT4Hp95teM8To2WNSIcCNOHRi50/ASuif3hfMZ+F+IJMT1ImKH81khxiTko3fjZ6pinZdTPcX
YSTw2eXqPXoHWnjM5RQVozFEu/AeIHZKZj2p/VMi9c3UzjXUTXoqfjiwqSEjPJDDePThX72dk1/g
/wlGDVBaQIZxpVtSkMiSdFNWI6I5WtwcDBToPP8UKLU/pJPab59a/3ZkFafqru0traY1iKAhccAW
S0wRhDxGhcNX8PX+gCd4FA4TR7cEV8hcAomRtdwLugkDtjdwjAshAfcVgTzRKbsFl9kzGG6A+LkS
kf+HCvVPmFlu2NYtU5ZNy/oVd3/Lgop7aRh1LdXDEvnutz9nRTacBufTt4aQvLeQOipPNsITXSaW
JLRTRg2zu//OlBQKcoz9Fe2AASixRHcRuadZxTAnPgUGoxwGe+iYABia7vtYV3Sw3Hw5B9ohwI9i
JWvNtOzhz8NPZ+cYsNztlNHzHWGjLzVn3Hrb3GsGbN55hMaa9qVMGj2ywv3n3alY3/JAQ7Zt2+L5
FUm3TUOyvn2y3a1u2dbh+ErvygawolQgmaKwoV6vRIa2OFeYtO7wJTq8wysDvNP15eNgWdQHE5b8
Ja4bu/g9SW3r7O3Ka6Y9CnZpS67ceWOjdrfE1qaER03vYFhdLu9fDQNX2kdk3guaD6WGavbIfBjC
3p3GH7m3LZ5oq08UW4q0x6Urlebwrr1T+8F7Rd5AtxCRwGbovINpCdhG29+5r/QB6vNwsvwbDFcD
E7cP7TB139vJKJY+bs5+90DN03JKvTVU50MFnVrcPjS8ueK7/XSUa7grmPS3iMkYj9dztDfwlTXm
AG9Ai2+R73iZeGMWE0SuNIaaFwZFz2P7pBA2sdRVds1gd3I7f71KlJaqztbKz4cjuuONrdMZwubO
fW4Hso0u1f3tma9Dbpx0bDjQzLFIYS6E4lfyqPK6xAEJIqVVThSmE5oGkUlSY+1JJ7O8Oa8nE3rG
uc9TLN0gcMImof3No582zxaD+GvTRmolLHi3eMuRYa32UovPRINed4unmRYH9hATvNORMSpYAvkB
64BZzy4xkf/T7pBBFRsp+8I7oZd6Orb1OVLa/vkEOqBEOaE2nJtReFv0e67zoYmyhf0KWgpTeu7w
oce3p9Y+q5PPAc/zKzKUuGSroID3CKxVk4O52tvv9hyF1tv5KIpaC8wyeWLQcO898GV9o4B4h7iH
61ZrU36ezp3v8bR2aCOXSFMBR0E2m2gC6EnbtdUqsQz4X4wm2TNvmkoqn868A/IAkFIpX/VtXO9q
R5ZgHGlD61S2JWq7A6RxWzZRCZjJN+Q7bJTZLx0DuZqPgYqipvhPHcdonu8yOijIthSZjXWwch0V
hwrvq76E27uB4uqxsUZCZrtmkG+qnibRK0ePW636/gejz5YJJBIWlYGe5pbo8aq3bq2a6fU028NG
rh+3+HI2eOIyKnkhmonG6RaTwgKe9yXf75GNZ1dJRWNBT6vbxA6UD9WqFvP9TEKu4IC+qmm2Mb69
nzqH7Gggzn6ZFE/VsfdjZp3W3Xs1aoonmLw7hjiYt16iDxwnCGUmR2Np3kIZLQT4R58SAUFknbc/
cYBk+Vf0+O3sNxRJkkxNNg0ijGoY+rfM2Xy/77bROj7SJ31kDXTPDSeKyztsNbrl9hvr+ZvF+W2T
z0P02YMFMBphQskU1xrmdLEHIon4Tm2K1xP5ks/wdV3tNN2R1eQSXdktBsqIpCSp+WbgjcLX7oHr
2a0K1P9P2Hkst810W/SJUIUcpiJIMEuURIriBCUrIKdGaABPfxe+4T+5A7tcsq1ANrpP77PP2q0e
ZBqYrBkSpbJ2u9eK2fxGMmfMSgingSf9UoyELjf0WqgmdAbonX5r0p7PSAu1GjJvmVtMaFcODHF4
Q3MQGsgiOIadfuvnjJrEpu2dgGBxmfizGOXuEuKftm7OQDIlQZf4Ufs3a/NBz5acSXrT1U/WfM8x
rFCu+hq2/73O54sG1y+mhGQp/Ozk5NntDK8qHv14KM9smSs5MWFhY9Dr7janYAhuwXF+e5MDhia6
a+yz6idp+Tos4TEvz62An0yn0BaMRUR0d6uXfAQJk0HIgWw/a8RnwlNtMC+nzLRaII1zOoQQKwQL
aDNaYMEkkCERPmUjCn7OnxWwSrO1HrX0PCf92oNLEVsRyRCk1RGHB/yi/3U1lxev3KrY+XVt6zjZ
Pp6IolEavx0BFieS3qtgoC5UuldRM3BFPFYF0w/AN6CaAatTBGys1eD5hvrWZp125C4pU04KIRDZ
9D62E04L8ijl24i80/8JGfvqAO/wu3M2A5tXqlyEre5VewDfYfuie4tT1LSFHBhveK5T2WwUWvSy
2rZ07hX3i4KGiHpyeHV2IXmzkveuuRF024ljIeZjq8JVGdLdrL6YHARxybw357pkAK8JSRTkeCkn
JLOMEUNHUnxBtY2NdZKHGzOy1lnQlRcwFeNxoL2US84viz9oIx6/4mtMiUab8bKEQGLjTTNET3oK
SJB0NYNtO4eYF5M0ore3LnTg59KfbgccwQxZwrLKtxGAwZoWZasRjhPvZHaz57WjdY+USQVFWPhJ
FHjoHlaRYS3KLw96n/jUrWcNidEGFaMkGC8pdsvstclLvKvtuneVwFGgrylXaAvO9GviM6Hp6+yW
BTTryqZuwYSGOBDSeh2xWGQyPxEMp/a/ucIxatyS4tyO0YtnuLxHk3ZTipgRRE46HugeFLxBImaq
ZOumHTCUBJF6Bx5F3x/oVq5yrI3/TJ4HZsvL88jTIqtzwkQtPXO9ORTOSh35oZljgcUKN+Sg3RdC
HL1MGt39MlYxuZske85wMT/Xl9nyB+8I2SkC0OczXa0SiT0SM49rYB/xxmEcw0oCJYGMHQaIU9+c
/I6uvlzyECj5ChLvNtrIqqGPGRVkza9q4hJ1UnJYXng/fHlyZl+88Zg4VpB7G+lCdqMAepp3UbkE
0Tbb+c3E2Sx8fBJI0dyDvPjLlMeCXteI/UmaC2j+Pc1vig7ggdddVYFCGcOGSknOj9RgTFeWfp2W
DPJ+ubRjtXzEm8EManFv613o4ZHCxOaBK1Ittk4a0+3RAZQONWMsch8NjgwqaOHDMdF2OSGLhmsc
8vDZChlMpr7ud73K0PGogl7BUlMuEiA3HZw5YQqeiOzDAfeOg43AfthsglBJzOTWybummqsZGVv/
NRxlFaO+NvWfY2JpBvTB+DcDtmJBh8AOWY7+Ed3tdaDH1nB6Ql8WdLJT72e2KbY846gVD4oKepT4
tHMGo1OJIu4c9OFflhEwXtAETQuw5MKPSU/CC0+Fe/GUf+48nEeQzvNE3xiEU6fytrOPC0B04BFb
aMM8UIYz7udYP4fVsNM07CEC+pf6QJNfOQUEG/5lSo6WW5Pj9qUkJKON5dmlQnDmBvxSHIgRf0YR
rc2GEXjn1Be3eXJ8u4ZkwH/8tDPz3PX3ctCe3O57rKtN25x7kBs6e2kCrFDsBtXaFUxz19LczJl8
jnkhY817CvVw03DweTPo8GSbO/hihkeHDNvYa2e45dwJhvBQmmLlMCzXOpKDAPdftAyFs1CZVW3C
LU0scBTkj/BSuDVVn0TK8K7zuByDnDvhTzyBpU2OJFcMputXjPg42+NurEBHqCicNRD7ZDxUrbEy
lDcWjOYaH2r5aSf/JkLAXL+m0rHnt065Oc3WsdkFmBcub9PwO7bt2u1BNaDceuMuUaJ1UrONk3vh
AIkzyZKg+UwhJ3mmG3EPBc2y8TlBdTfy3VKuRHRYnYVjhimR+VClInhgMpgIIG0qZzCBPTVJb3N5
l0hZkFexm5g3ah9W78igWr2mKtRNioip8WtqmgwzJ5/SVi5mcXVN0Aj1TmF1eR2Dfdojr36RJZof
0RtQfvaj9RlhJQt/3PKYAuctirttnWYb8ywBZigbmC2sjeSFthqGBxhLFtoxsp57ZjusMH6upu1g
At8QPLmdybshA4eo9FJzVqIVm9hlQjL9lPldFqfl7xO562ho2D2z8cJ8VVMokYREFTHHKweClZYg
oaz9uM5UwvGMGaCGvOjZmdNAOgshrZd8+GzwcgswlhoadYpdaRxuOK4pkhyDPG8G0T2bI0A76U6w
3G7mme5cjNFWAZN+jLNzaDyEAket7KiBsWsRhBde6uaX16qR3y3kDNtVL+H0XJNzk5VBF99MdoqG
ocUMvcV8HlXmtqNHL1EcvWBgtVsAbnuWCbESBt2i6VuL/zIKPAoXydk59LtGAWhBWSSZ9h71e04m
QuUkH9GqMBriLpLAYXBRdL/SxPOgbcwdE76Q/581NgCBUy+qcYGSjTxhGskq/X3wlviS0vxUKe1K
+20yaojSR6MlEC39jjvXn4DzzZxntnFSDb+MJcQavlMLdhaMwgiyCe6FgTLShl/BwWGu1fo3NV4l
9wGTwISB7KiO80zXPMBW91lQB+1G9ICaZI04/uPFNOpXcm3UJcliPlKXc6UAG4r/dZnp6anH5ODP
o7qi/7cvLeAu7Skz3GPvPndUvhIJ1FrMZeBVsK1lqDvL0RC2L2mlgBEhnZOeVQnhPxJvHh0sF5Ob
M8QXN9W3ntzGxkFhW8vT3xou52DulQhBSHduYWlcau7xmiN86fzretLMVAaCqW/YzmuuQWadrgRg
8RlAWJkXx6l1V5nnvRs52V9JSmgZYb76blCm766N1ujwX6nXbVtRkDuFcbWfTqaJQ60u9j2+8D67
mdhCh/pbsy8G/gYx/8vgi80G5sfwEY4EWJskcVA79lkURAXaoxMIiH6lNW1LAGCKfZ9UBECK84KU
mixZTz38ihB0S9sDhHbf1FTuypL8wH5aKdbFwbuoJtFerf41aoKZ50vz3ovuDiB4Qae68hilLn5k
6O8O+ChG0CunPhnNFLQeX4NZnow7YD3MR439bTokznNeqWepaGfTg0zuDeOqDuujUxQ7U/3rCHtI
3m0uCcK5cIeyqVocjhx7oY1gY9St5pAN5YutZFw4IH61rfhJnL8JksM0fWhGe24JvZri4lNn/Kcc
SW4qWp/LcM9nEguwlAOlZq65aA5K/6+mARh69VusBz2FRIONLrEAX0FxlFyeOpJGLKIXqvK9Tl9y
ktg8mCqY2yIDCqESct/4LYGsOz91itprfJTqo0nGjcv8LtgIS9vXHj3oQuXpfV02uFiHf1aUa49M
ja7+skB4OYzajbjn4hnQEkZqQopZ1L9kZawd9TRxziQJqTHJvl2WWnp2mJoFcI+JUnfjowYIL3Wz
DwMcVRquS4nEolzViKe7pc41ruFo+Z0GcalNX+BA2QzrL6u/dr4aHnczPCpVtpGmekhUPfDKu0uh
xpfP52s7HbFvFfprjloWReeWSrkhdtgj+LFKj077rYRgB93fp9I6qaNEfXiU5T10fzPjdwq3tvpS
4CukP7AS/aPgGl65y3kw+3JsNim8nkYfT7MFWShDRh4CJaMYcwgAWN6j6G4wOtnPb8vWUWARjTmA
a+NF7XpidZ5r7SQMj8R4EaTlvCqUh9NI6DvyVDumHxEPsUSm4PLXY1hOgrmP5M/WrwXzZlTpyyaa
uPaTohJVi5SjwLkcEzKoYVjHx0XNSdNb27Hblb4Zv7f2w8PnKeFztUqyXk5Cy6j93pYYxP81oHNi
UqnblwS8sMgu0zwzRF2gz9AC97Z5fqtHJuglneCraqJ4etytNfCa2jP1RzbctcHk5m2tJkoUy0E3
4wvwGvmCE1wlqDpDyNsN0yWtvnWT8qTPVirlNydIq0Leao1jrwQZD00Ucwb3JANtummfM+biDXww
U7dW/W1A2lxqnaRrqF6wxTI5SCJIQRZzNAgmhq46obGy/wtN/LpYSufy09S5hCH9CIoE1d10M2ND
jnpMdepBJwaHJsmaq/6f3jVN46VZ8z/yBgwP3VUxmmAOcv+n95VlUqTK5Ckn3bxbmCgVIvd05DB9
YqEwl9fWB2Mxgmtnawj6LD8QfOPq6wQ7OLl5NZmPuq7AIGKgkStUQVCxY4mjQ6jODIhrdH8kl41p
sIMytYJY7wOhA4QFFgCNTIjrRAky2i9TlG45Up0oCAvSaf8SmO7GjHodYwSaznlHQyIfdwWXhjjk
2sMBMynEIrHfQynqh7WX4odsMV1O19LYzOlZCsDL7Nsxq4uQt4qbVYZaYxBYUggN1DCAHDf7NLhH
F9572571xYVPm6VjeCC+yfbb7pO1lhyID4q0jzH6mhryH0R/9OS3GM5V8m2r08rWfycXKBFhMUhH
XO7C1cyBbSc3Zom9EilcvTfWsGpQXjO4gK5+GYgsa5vNgCO9/C3Ur/LH/I97e+X+7S91cDu6vjKC
4kI24WWuPFYFJMeRXQWOoMlBlgx/ruKC6cohv+41eVZTIK31xU5ZXeNFkEToQMNWM7+irTJ8D0QP
FKT4Ec/nAPSx0N++LF5iixH4RHMOGldJA/b7YDJwVX6N87EMWxhGTWAnxWHgyYEy0hcOCDkSQOOb
4aHAPVTqWmpbAs0VQg5dDLMGw+HWt9taZLOQpdORZD5vCoauNOXk4SxXP3PilJzos9O4T4Tjpiub
S5+CIdDAcsphmzoaJFO8dMSuKPFaUAKWmtyb413COkGbcUXK8WZuuspaKfa3MdwK/nvsuZvKgfJn
AAv7qqp/IatLgYpVI5/2YjcPn0LftwVTzdzkNabvx1VaGH5kTafW0Fe58qmT92ddciTrri0vrnQ/
uQEInOmSLXlZZCGUzepky5tWsmca6I/WI22+RHyZFPz340tyL4tbNXAX5d6LXtX0/ybYugmbssO1
tmQ70qTYW1i0rPGkFG1gcVDq8V8PtsC0WxiHaNRpRFWkxQB+zNWg/znFKRqpdkE/kUQ0JdamsHEK
d9XHIA4qmzlneJTOoCR/XS63fJcru9nWyCFNhuTFCWDC7G4Y6uwF4gVLOiL13H6nZqlzlxSzRarg
G2Qn17EehtkIjH/EaEtTzuS21ZvMnTFd03nQHowfVfpmAptcMZ9UKz+o0PsrZkrGAux+e9d4riur
/6sU5jmhUMYvWtQdLBDyNZRs6kqnJeHV/ePS49GLLHmgJcFIeIpTsW2dh0oJqbLwbKVbow+8F++h
cRsUwg+bGqc3HNYZADqzx5CNDJvNO4XI+loahZ8zXGFO1dYQYqNFGzd0fpyZ6pQk646IY40EC3Tp
uOvfjehSMLpezYpv69FPiuSfiHeF6qXQU36BB2b4PLLkR9NDNtXhkmcfccaO7EaYETqczFYU+W2x
oC/LdRMmX6piPlzd2YtSXVkVZqcONisd0zRZV4m15pK/UUE+V69SEOyZAKIefzTxUXs8Pn0G5J9g
7mFj9M6rUIy1Xut+RgM2FyPYNYJSDP2QLwFFjfk+JOh/5AVxW7AJxiSgjaOvJIy0842en5yX2K0y
Vl+Nxdsp020yhKeGjUZ7TNXpWVXlWq+++LhOWVmT/mH9jRT4Hte9uE0PaYH7kZnsITolxbXlRylV
7GsM7Hfd6KscvuaMRZjYvvlDiT694VugAToV5TwBoDAl4VJKoKG680g9blk9cy/a69A9Wtn6GhzF
81QpWzf8N5UMQXARSRALPdvjGbtFRMqqoINzdTt2x5okSxmz59Xewea6oLV/VndUqSUa4GoxEhZX
GRoAq9AYdgnLxonIh0fc7g1kCXDJntxnyIxTf+D+q2nPOmNquXbPE9qZEdYB6HsGPdLsRUkZz+yT
Pza8lco8DhPZgL1SVLG0+IkQc9Kdo7uENm5QEFKMvILsj0KxVwovWubgA8gvs/dmDPqqbkPSMdWn
uelXRm/uuOQjDzgJk8yNvSrJcDJsmldTYNOyCaPxNfLo5jTGISY5ukayq7zp6Mjb1LZBnUj6SP4g
jfWsMKOEnCYtphYs42v0PqvsRegUeCL5LCwroEEEF/Qta0ZmZH6nPr2mkXjlepjAXDRZwcDamgJx
YARK50DvHTcj/jFNJIEksMDsjoJqvGPkK9SYEohuVYGpDF5IVSGd93e3AwkQ5du85jKYBZpWbgca
BdgFX0yyg52Q4f203EWy/FSH8bMjT1zIl7aLfDqkn7lhfzhZemnddQqjrqGmCN9sirsKY2QJW3Su
T7l6j8Qt6W6y7DhASYK+U8Jp/8qZG/fSgQ0v0wgSjs3TDufjbNCkTjmvkgke5D2MDX8m8s3OA7V/
mc11mhMrE+Zbhb+YWoSp8Nc0voW5yQmwrwsu2qn9iWfdLZifrH0vedUV5lFVJkgIa3O9+ERvScQ3
O75T6xIe06OxOmi+zDtg8VcjsiUKLK5MSapdYDZMUVenqWcJ6KSRWfZBteXaMED/9T8GsbGoaC9Z
NKyK7jI41qYf2mc6rW1/M5HB3LI486l8w0IQiVnGPbmesXUUIHR5OCDcISkrbOSgUozuwwEtPnF1
7sCnxBz0Df9cJfPcs8aNlY0/pk2hPWQHyx6uEeyqUlirqiPtgjsRemq0NLq/tCm51sQCSayySCst
Uk5L46FVOIX/WYa9jmR3BYDnqyHCb82oBBl3tfCIXRbILrRsM9LV5qC3s+eOMqDo4nWTGszHdmul
+PJqhp9J6QjNCxZsBoH2vXUQtth2cRIYlfouGjL4amWX4A1tQXkZA4P0Db7mDBoBt7I6NX1jbulh
qVTZn6aSP8L6Dd1QFgDIJr/vjw7ifATJngtCEwYedLKZT740JUZghgLIYTZyz6eJ4BkMazsgaT0u
dxZId82vxDl0jxwJITKBMJJn921JSpwGjYZB4CLNzyjQScuItUeACmwqBb6QTWvVNc5aNhOwzoSO
cA89j7BIK7+1vGbVgUaX8jOVyYuhoygX6Ph9yVlRbutSBWMbtvdw1E+m435GoXtAaby2Mdc3Xf65
UL6nTNtFxEl7jXVN6YkN3OkGBt9oLARDhElnpCPVKHzM48aLUl2PYZDXABrjyB5J9iWPQbWeDTaK
ihaePVeBqZI1z8xkCllCfwobUwXLXJ7jvgkyGsOhdq1J65KXQdW35Qi+v6PoHJfcqEMNOyRFW5KW
9LW5IlwHf0hoAiGIljGjjm1mEs4pri+eRsaUFR8Sje4EOKJKj/yuu3ckXboqzcCcqlWanIvzdkrQ
ABvlxXIYMYyIFq9kfjYi81kvrJd0Whi7LoEsMwOmVrOzydPT8/cxk2hrNLGwmV6lzE/6SpvYChrD
PcQzkOGiVIls6s96V+w0r90Mc09wevOnFriJSgPnlUOqDGlG3fg+InbrCA12NZyGpqVcuLX4AFBs
Z/wPVc7Q7qOW9heuwHVl83yoj56e/aRRUomr3mPs9cisU1bGNg0ZzhuG5yiqCCgfkadJ0JP6Oc+I
y0q6w5zLgz1g+7AwUrGJdTyM4sl0/zSeW6wfq1DTVoXqHt3+oprcvaC1pnbuFwkyTIdlJj7Tqztn
1bEgtz6+VgRYHGwwO4rhW/Dql7VnczvgXdpIZsGl5uA2oRgdGLI2S7BoNWQ1ea3ZzmVzqc2Tav4i
cyYqY+gktUAYrlU85XWVnCynu805LNWJhuCsQKS/ihqVw85f9ZHxSTOa/7IMjjPH3hxWhy7kldLR
TzAGFMpOMYm3TRkmavQlXAaIUNxwc9QJPWI/MiSE6nib5FbQOgx2eaVvx1Ewt+IhyQ4weDtCUa5q
JNZyXRTjWiKk6aQ697kX1PgO3C4CHr7gzuuPgSQmpCkm/5JO245xeekLGmOeTTfAu1kt87w5vaaB
stDhheyxqFgVPSxSQg29JkoDdaT/i9gOe3hIhk7Uh1caTxG5aNS00KF39QDMiZ+jsAkSK6Jjmczv
c90S8bAkzuZ7XX0bz1ObEtfYbG1sPHZGdo/avTl5BV0nEuVh7Hgob+tj69tPAUQvuGLBR/D09Bsk
q++XIx9LdsHx6eXYPX3kTx8f8ImOH+2G3494kV+OLx/HYPmtfApIaGMu5kjn9WkNO+wp2QFQXr0c
AZXxFwF/Naw+ghdY7asAgmuP08MX8QqANtxa8tv+1Ldyq73qLzSQX13/t3taYEThs7rR/pSgf18w
EzTsoKJFwF+DESgY3dige6MPg7q7X8Ab1WkZakpWfK/d2gnmdbNhOHKFuwvZpIRIMP4C0cb0lh6U
PZmeT8Wu7zmaVtG00d/QfN3jNzML8yslVuI99d8OiNnGn360B60Fpv/RT70vafCb+dOmSMW+Mz/1
WP9Qq1kYUAdoCPFQ20eL2XR8azgBj+XBWvOPEdqf0GrrcttSS4ao1KoElVH1waKRpdFuSVBh8Rtp
sWvqiOyE+tLMVNxYi9McqAMHrwOXKTaonBdFa2eSqZiy7zLmOtbZPiwXF900H8ww3oSsI0v9iVV+
eONUzyhLUXvoVQjnyM0JLVis1gcT2oyWf2i01s1ex3NwWrw6Vn8tpLrtYbsVw2cFpoZewsZtxp1d
iCfdwuTMXLRdeXSxo51b47MsKMpiVjJN9xR5YpwbzivKRrj5I/srbNR9JwNKLgSDcqNnXOjHk0aE
qN1lr25pBMY4fxZgonPGH/K5D8yw2Mf9xeIxmDALNjX1iFwDOBDtpmc+OIIBUtnjakT31UkoVEhM
qVPaVNqpxdBR8E1Z4YPES0nsu5d96gnR5zpgRTYEU4F7Pz56FOaGe6ycf5aqI1k02XKXEZ6kKueq
1g/RRDMD81eH3hBDiDRigmxTESTuXw+LYlC7vW0ovos1nPPZUcVmnAmFEN99d1pe2Z7YE3qVvhAH
QVt0OWgSuU/4Gwn9bjbonVZ/vfKpxBcFODcv3xRuKJKeIuI3SurNBHiKp4bruVdP7pid4BQNLkkT
bRY00llbBKTL0t71yRtFrR8K/dnF4aIxNc9sbwRskUlsbyiO3RgeYxQbZUCSHjZLnR/b8UdfJut2
ti66ApYZYrhGIvwwMWat/YXoME4LsMQFHI/5xLhaUDVgV+pc+Sw0Qxkeqw53b0ssXpg926RM94AD
HZme+3Q5fOg2KSaZgecu+mnVoNsYTF6L5OZxZ2+SD3SQJxwOqybH+hO9ZzVYATIFdeoLE2AmgHha
2aFm+2H3irKId0rZ0gRbnEaRRh4Z1rO5Vl8nkzA2QpoWeWUp5zqUEQejohnt28VoiLjdLju7EUMt
2AlvkzBiLItbbsAMW4qxmpEUKlfDJbGbOF7seqI/009BFeDrBIqiPDVIfubw2k5XWLM7AfFdZ2JY
A2ot57tHndtQlWs1wVw713gbZ2r39lzaJwvHVAgaQedY6wH1mJfQuZXRt5kepPamZMfROnX2vat3
XfnCHyLt2+hwOtAnKNxTusxbkxNiY6uBvS3Jg8Zh5VIkYoC0VGuF1/ap1E/K0KyzmSQxSE5oUZ3N
60nP3rPqnRFeFHY+OomjQrZz+9L1t5ISQo0wKfyTxHcOfj+9jtbb4opzASFkOoufAS0ifz7jRvPb
ZjlOjEOmXVNO+qHb4Xh08vcCLSiPA5OXOMdcUeufefYxobBYb91MTICavtKVU1NkKmPpfGoqXLq+
Oqb2OxaeTcbWoDIxRg8hREgR1e+EGyzBYRRpAKtUouzpzzEAuY3HfyOJlEtZPBOD6oD29v5V9o1D
fDPhd3/irktUy3OBKUjHgme9a1zQxK7ykJ8m2gX6wYHdh6OPVYlVgayHr8zhNBDduwnJIHX8yAkm
dL5Zv7tW8esweWR5zGM5BAaP4Tojm6ImnqvkfRaTvdMd+F14SLQimMcHNsyn3v5RxmLvjrQ+GpiA
NgbJ+Stm76hj5HOsVrml4plk/pJr+WD7rsaVKMOYn2yjHiW0u9qkL2J3yAfGg3lc0RGnpsddtHgU
4K7w2v8VRN7Vhf0S58+SIN0kyS6z8jmIfWfeBlq3cXj1uFCMmDhcu2c+D/hEx0+Ndpd2ewXOQU+O
tOCIUq3Sr8pitzwuCkEtuG0mFzmgSriWngt0rNxeJ9tBfHT8uZ6eRwODhEK4Q/E7Zm9JwgZKgTXX
b40dYxel2DA/WONFhguSPD0soxn7joISGSHEWf8ZvrNDqD/69BY65bpN9FUY0yMkBzPiwcyLg0Hv
R0fISSfYjB4hvfe4P3vpFwt25EYfY8VVOKbb9CzCN7pKgGocQubZcOrqkEDuj3QqI+CzKhLgt9G8
u1wjiu57VuRmebv1fKSupSl48gZmFjnBc4whw/QoQzpyYj64mXgxTLKlrOqKYUOd/7DhRdEhafSd
q4ZBNt5K1Ni6wtRaib2d/VV9upcqdMW2XWmzfZ7mwm/Lh0t/tRXWlX8VCDKcM+5Lc7Pc7OQqlJTV
05uoX8NEPk3jL4k0i74kUHyL6W/QGPPPqBVMoyOujk2cQQbRc3tPPka13qa1d1cphmNLWTdMtNvz
gJvKvZg6LEbNO0UqsoPivtrlSbC8Jtqtcf2rpOmx895UrTkYHG3YEwlo5ByZ6ft+dnGPo4oGBnSK
GnBdyjZcAJEfJJP2eb8WarwNc0L4ErANSw/Y5UglHr2i2Cmj3UweYmH/urSZ9UJZT93WjQ4eqyLH
oCs6qk2IS3Zp+C7/dxx3AniQmJq1hj/LHMRPxeeqU5JfNIwYKL46AXKJFXOSzC9OlP9WU7JTawgo
YbmXjru2nemi2pgAgBoMOsgiy+NXEehC80u8U5KEhWwl6Wcs3nGn56rMTb8uvtPk3uUajvhh3Wb8
WGI4DJhZZkfs9El7t7xPz9g6/OAdJZR0CdChue5wRujDrpnvDg6NyhmJHYBH0LzXA+waer1KFe0l
btQCg7VVoA0i3I+xryNlzzOt8ZThJ/VPXyATWIFo+qLrv4x5Thog4Rlr86ez9go93KqUzxqmJCsn
kZXLUTop4J8GznunO5slzOwEAhEADe2njh8NiDMQeBYzJw5hHIpxcAdCJsfwMCeECzflni5FZ9bc
Of9p8mhkxEsMH+wrYBfodhR0V6lYeec3kdJuWlfd91FJnt9qTmbSMtVgbG8pT8c89WtDfZSRArUi
WfV5vta4AdXetG3sn8m8WaJ8wyJeJcnObhAx1fI1buOXEb2swHcko1enM1siFRRfLbODkr0NxNDV
yl10R4cRUCGORCnp6bnivpOXzBGRjt0ehMOTWbQwatiVIiXexzmXcXy8FgqupOiM3W5jl3xzIkK9
2i3KUmW4e8Myg2hm51bQJUnDq+EOExw3ZYLc1xOWKjlQq9HDbgjCxEyHV8BYHBntKazgdRUWZhBC
McgR7A0/Xl45rr8tGZph+8iVdNtQYhR7DOxcCnlaWLqL7KDm1h63BlmDNAv1r3n47bT6nxPZ+ybX
T5FZ+FptPc/qvtbHi84Eku6KIxWjMz2Hkkp9xGZXFP/cHix5tDCnSAvi1M8MxqkvNfmlYnKwMye7
sHyEoJFtDNcZDkqKD76G7sWXEDeWrWiBkVSBhmxrUDgo2aErDwWLcQaqJ9NjnA+nqDvaaK+uIIOy
uab6gQYugc/EiSBFgyph1xnS5lFnL9EQEz820DaEt1ArtNsjY5VOSGQZaR9qtM0Ka7vYmNQhC3pu
pFVDXzg07VUE3EpKrrDASDhBzVnu5Bj+2WRT2AZ7QJP5CclAbeYdvcUdWTnHsQSn5BLEhiRTFlhV
Mx4jqzn1oXXuMSf/9wtp06MPRfNUCzzqIFlx1vutCBQCDWfbt7Plfh4/os+iIubF1embkj5mdeE5
HKo3fZkRmeJdzFtia6iwq2SkjVJcMP89KuhtCgmtkdvttCrdm1ZIXHmTke7BxKLZ3tSxPzb2Ls6Z
Bmngv1H9hdrIln61+47oH0KJr2PEeZHpaLlEIuVXS1h4kRG60+E2OmrQu0S5VdlOz+fXIisusU5O
De8OZ1a2EDW427nIKlmPbDGcpJiOE8qaOm+6PvxXl4RZMXsxpKmD0YRSx52gps8S1ppGkJpCfUZi
m6k+Uihdmojfm4Fka2Y8KsCQVz26cmPg7jlSYu3jSBB4Z/sKr1oGD3zo/qljua68bBenAyHZU/0W
jjQ9CDjpXkvydEyyS/nqMr+05FNrNz1fe9l6QoIex2ur/7al8mI3+Z6XgAAchEC3P3XdZRpOMc9X
kSZfkoY5VBJzRp2V2IrpWH7GEUAuVztYMR6mkqWvxBGd657pEx1O9JASDzih4mRcKUtcPOb4lrT9
fk4wFuYSKVa0fk2YdigZ5eNu3xQfxvAwJfpSdfJGloP13jnWk7GYJdz6z2vSvToh2KUw8zjGHOPZ
6iE+cxSvKtPbkW3Z0gtUmKrOtXjTKC78MDbnuMEihwWm8GIWls4blMiU8MvhOsnp/f9IO5PltpGt
6z4RItAmgKlIgD1FSZREcYKwZAl93+PpvwXff2CzHNbgvxU3wlXlMiEQyMxzzt5r+4I+AWozlsGo
2SvYdoq2ey6a6FHUxoVT6QcKIhL/1OwQTcGHnyGNVY1ryXF4emRlVpLpqCC3LmvvlJNJ18BcNYv3
YDggkn9KcuXXUUESKX20+DIFsWsq2dEvtcf5YeviaR8W9SXx0R8UtpPu0krbD8J2ffuoGfbWxNLY
Lcd4cqkWHJTQaXUKvrr86g/hB13SzViPOD/le72UD+B18ossmEXI/o4pVCgPX21urlrGpnZUkii9
Y4SzStqzZdLzJvdNdOGu9yBvjahOPB9A9WQ7A5PfNSbuF9Ldg8+w/ZoMD2YloQjsMQJnWTNcShVd
BlnMolgxlRakPdme5wTmSx5dSjRGuNQKUJ4/mGP2OkkJccySjm6KZaSbHnqeQ5n2u2Ek74kxPcz9
sxGaA5pjZ8hQQJc+8mHOYfqsaSxfYzbDsJzWfSXtqY2wOfhLgZpm4P1OKag0rA9+d0wqz+UZSbKN
NaKJkoGq2PlXwvExR6k8ny/0OZLUe2gtLmvcW1y6gSaC0Y5OSTWCNOg5eldkmifhdBIhk8uid4Pg
pcijU0FUoGQc8zRDy4gNNh6iO4UPDqcBRfS+qwv2Eu5iulOQjuTKdajFImLwwp4GeAtzJO0Dowg+
lbFBLhq63fjajhzmvKG+M8HqF4Z0yFIokDCsrEm999uXlHw9XVx0ND95iS7fJgABMVhc5guvTA5R
o2eOHyLRzb3XaTzGFK066hPB+sjQGjGKy5dTK2vVey2x4BqRimKUew1Sjm/OT9gT1h6Z0NWDL354
c5ZJsDQHCgj1RY6DVRBjgtXHB0OjqUpztpxXpMZ3lE5bDrrkGiGa3dp+jNntC5SUaV+sCDladPga
oicP24EqFadEVA/BVL/7AT5bNHCiFg6Guw6rEkKfZQc7y8f6OcXkesqIOgsH9mSn17u82drmRdHr
ZRDXyx5IlGWoOzseXepI2lTwhnlw8Anl8DdansFSqLikuiV40QMtjnA7nzIGkr0TfB2+bN0PqeTa
HoHHSeCk9hz6x4iJ21coJmnUPQnoeGcSBX0D8h5ywTgdLgS0Y6s5RU1KHCXUQOCMNtO+x6HZ2NJl
YNRqvtfILk1UX2JyS8YYVv8RJtF60h8ikzwyb0UuryCKIZjDi2NSUq7mdIl5fSpvRHgC2VV9wnWO
0e/TTh7DGMdl98A/p6vh9ESDpownI84n8wlelOhu0TcYvbVII1pxHnY6BWOjgCHfvKTy1WjRHLBw
83QrCLVFZh7lullJCFeMEXCXTS+he6RZkRY4IWmclcmwb3LOzDSKjPFB0AjXOYJV14EiPE7KRVtT
7lucgluouy21TYfINfs5K/qyJzpE6FaGfNqP05upIU1RF21Mg7ejU4g3ykB3rNL2zMg7MfNVyOjD
p/UyBMOGXk9WracY2LNarKbpmKKURoaXznJn5VAEdAIIH6/A9xHz6bsVjRSO2ZIyvOc6Q6Xs/t8e
X3O28P5HpYY03TYBiciqcqNSG41WzQ1RioPk/5DKbQcYsinUjQ069BAwc8Um5qYtTYRWcYulIYxN
yQonVfZSoYCu7IyXOnutWumJ38EPRO+GAwwjpQWGRs+Q11rBCmEMEDEZw6iDk9BhyVPz1S51TKj5
UtV4LVFuhXQdagh/gvlYR9FXkOhJ3OesQazlo+HTT0u++uAlk5n7xVdFGRY15r0qohOpvhXTNWuU
VWSkW1i3ZlKea+vnkGurekBfJbBsXStWZ6F7S4pgw68XXVTRABnZTDPHK8Xdv++rckO+mM2NAH1s
GRiWaan6LWFNN6VAMJ/HImAgepCBC3RQa4MvXz4Ps3vDqvfpuhkfI5kijm60j9eTclw2uQ1T4cbD
N8SYX+io2y9aQ22kIvXXdPPWzU5Bb+rmZBoHbUzXRjK4JR1Z3aFbJUvbERU9myzrgJoDOB59p+So
ShVIqazbV/Zsoc0GPNgCyeqbOzU/YbcXps8Oe5nYKnAyN/SJcFLCnGXVOBT0XjmhVRSdvWwt6XzW
5UbG2uDDVdBn90dHOhUq9IaS/7uLuLW6w10idk22LVtXLBXoFVf5m9m/lSqRFlPUH9LA21cU3aME
EpypT4wjH8WDO0qgZLkjchOjaQ4IRIyXfR8c6xEmnWW7jYf2CSZROQLA0T7n6cIobb26XNuIsEMb
V9CGVV7F/ZmoqCofDabL6BUIADvk5hMD1DslxKGWXhjBt3Qi0W+MQCoQaPTyWS1fUu1ggdCv8YAN
AoQVDnlUFNPEyJgwWPunkR+V7ClAaKSgKXm3DRwj4YfF3tSpKIc56WB3GseHMD7qIb9qCR3Fy4B3
fcyDnV9dUoW5m7h4VCMdLldPPKmz9o30A+vDZD3EyRJMKhGjwbbtrj7UWjU79xeJ2raiPUVHGG+z
YJ8ykQ7E99JApqrFiFamcxGdtYwVnFYHSjkObbguPdzHh0m7tLmKdvsDQxK2gntU7omP5bVPCehZ
VqYrJ9EinSLQ+B8owBFBV8PHMF0xrXcl0eHDabK9rZ2qy5BY3Mp6nfW9YvbUG/U3T+rNKw0CQld5
TCxLCJAI+Ov/fEQqafCCIdSi+wY1k9hR6+khFvyjnn9DnrghZfzng26APn6UK7LUKdE9GwdLnOET
4rsbZZcW9Vg//fvJv4EH/eezbtb/uPcKPfKN6N7T3MD8aDq8AAgyou/2mT9f8v98zA1iRw3wiY4N
f2zCdKO9Zy5pjjhn3UD5Bubz3Zd0g9BRRk2Sg5Z7J49XRoRNewqme6/cWt8xNL/7oJtlSys6u5E6
fqKOMnFyWJJasa6QUhbfYDi++6D53/+2Mo0SUh7P0qP7qHjopwUzydj7Uu33qv3//I7mx/K3D4o6
2lG5zK2LJw7O0ECHvQpQoHxLuod/P3R/+5EM07Z0Agltcglv3qSo06Os8YroPoj3lfLIo40Z2iq3
43e7nnGzrJs2VAZVzDGjhm7AMrn5pKRKhW4bcXIfR1uV3LUw/ZnNtIGkWfNmzbPfbuzPVI8bL2fI
U1iUoYigiG5RgmLBNJDfRdnKieGIZWWSH1pzjfvRsu9z0nm90/xr9QvxIr9oy3NfniPvSQ2Og7Zu
yrkp+NQ0zwraTk+YP4YBwCoy7P5aAxPCTV/T7VLoxiXSid85eg95fP73nf6F3fxtd/11A9j2oS+w
vemaefN++41dCL+duAHYtXwNcb5SU84NiWP670WvLUNBm1ImY9N6DsBQbM0pOtQ9EV9hdqg93L6F
Kj1qKXZYddpwDHMDu3EUtI9JRmIjY8SCfmBELy2srHWIZ8z3h9cY+2yu5ZBhzHVioXxeTSo8OGpw
tTCOKq//2CCRzA91RbIIf3g7GXuTiaNalZscrzN62aBs3kJ6D23NLqwAFy4H717pqZVF9d32f3MK
/nWXdEUHcqMJS/znDCJ7mgjrvEvumxjB8crIYSNzjbLr6U4zHlh1o/Dl39/Mr3PNzTejyYYuC5Pb
q1rmzYkjHycrVvoxuk+Dg63/zGo6yjjExhruVbbLkIjD2lnMremy9VZhvI/SYIWK0q3wbzHB/Pfl
3L6SvCi/X80vWMdvL7+P1FRKJa6Gzc0MYS+JcxAfplRfJOIbziIq3j93g1+HY1PGQ24ZummL28Nx
6KuBVo+TcQgYvij+Mmb6HIr54KNmH8hVC3UfVf17h40vT+j4St5G4X7E1PWcqT+GQXJsc59QXuHv
sdLzDIOQiud5zjOzOar8bHEgiZHp2M2qQS+h0b1qwh8RYDfrJbDDhcW0p2bkqQHTZyDq45Wr7YJw
etphmk7m0D5H/kBatuRRLTI/qGgXoWjeRZ2P6BOFa7KdRRsaNqisCXbxyCmRrMjJVJgYf8r6QxyJ
gxX9tNBFJ5O1GIr7boQHNn0Kk1EizqTp2NG0jafnMXnJ0eroSEQGjZHoe2VcPextQh+Yv+EbMY2F
Xof0j2apKo1+NFf1+EnD9K7lb7XGvlOLgpAI+BAtI9nBulPiq1k+6O1XZDy2zJUKfIR5HzzabbuV
B1wbSMVMLCiOnV6sUHYiqlWpm1a6KX+hpFvHRruMPcmRy8+gu5Oyt0B67rBrp8PGkux97J+1jjKX
NidNbBo/oUbKe7aT/XYZDcRARQZgAupYKhtkPnfhOBxC8R4Y3tJG0qkWmDkzfCjVUdtxsJzxFeNA
B8lCjuJNbp1Mrxrwd5gxrqIRDt+W6wRrZ0ANgALvSQvURcx4KoAr1Y4DMRdIizF5N/Q+0qSqkWSj
4ESTYI0EpSDr8B7RQ5SkB1GMLgvsG0X02GsEpcOZ56Q7u0XG0ILZMLBBtPQJWXbS+FOOyDkqhk2W
6g4MpKWJvkOEId3W50I9eSmxFfneIj7bLsJHv0nIMD96deo2bDKY7qIoXkqm73T5Nkc25SkXVLs1
Q/U23gqEu5Cp2/y5yqmkx1XQ+4gceMbqk9VvvEHGe0vVoz5ZwU8VJVQeLWc1iLjqETZz9Eq9P508
FNi2lxISg7YBCzUMjiUPj2+ClCPPGPYBE+3IvvJKCYhrMbjSPfLqSXwG0HHNZEEZ7p/Ujh6rR5c2
RuxytJkoZc2utJ+Rlbe2QV/bWMgKDu4DQAlcOjGjxLw8SigRdZy0+jWpIQ7o07JMHmWKEyPWlmaq
LKwQfAW8Ov1T43sLgt0MIGH4iXsR/UhsdHsFnzednyQ/3vW1hfr5Gp9MayExUNIign6rllEq8zPZ
zWVEX2257f1iC+/y3E7lG+2M+2iesls4bqJtbKvcM3Jndbxn9TO98IXO9t6UwWMVA6agRWsWx270
9gLT8oQSZVVnz6H6JYXohyucu/Yah2Iwa3FDqAmyS/N7pIs2JW82YrmAWQSaotq8z5Qr1hBbn7lV
hqouBZVxC7zEyxiaYIKYxxurslZomXVuPeqPsHB4GIj81TxXafmuB6Ijwrdecv0+XVd2/aDbK6AI
DLjj9mtEARaxSbZPVdwvcCl0e86AjkBTJ2WPsWSutX5WiairNPgxz3RLZFN6IqPxwCAeA1GBuwBZ
fZGhrcnUS8zLns8IhIphgPHKidWjqZbkYInQgScNhuoUIwyFV1XbD9qoPge55nRhtDcIy4hUXJva
5DQTzW7k+APGSj0WRyV/yfHMlbCacrte9Q1RQf2e+8SczZUmbGv1Dz2d3ayoOQoYkmbmhoIoTGJN
imI1gkjR4FEN/XqG4rD7LJFVDO3MNMPvmo2u4b0b44hT8jQToHwOLnVAZ5k30xgeGXVGYAqGhEmB
XTkGJ/1RYIiaYSigISp8/zhWWv/QoCvCP/88IGsEswUfhFQRqeS/Th4li6iv9NWUZESSrF9BchbV
iu76dspCV5U/Iix9E74vD5ZUR7lt5J47IwbgG92pAxkeMWZ55OhjmzwppuGImGC68TqiALXeGVQp
UAiyL8XGO8eISQ17PNwX4YOG6On2VPYunf9gTzo1JBE1mOr0Sj9rQ7IRer8a2uEs8F/ODXcBcM5X
qmVYBpvJOthys/OnaAvTCmZNvfEbuFY+xN1U3iWyhIS7WMuKtFNJhcgr4Y7q2UBVZk7eygu5/ihy
4M+YRfQwAXWo3sygR11E0nryhXfRkT2mGSk8VrwgsQG8ZVZD0BmWBIYaJUewRzpUMix87OIGzeBG
OHp2MqejV6EEMRYGqCo7XQ/pZWT+ShLFrAHPsKyhg4yRUqVTuI/oBFj6B4iERYddMoqzjdKeGuzM
mU/XmUOIVp0Hzsymva0Av+16lCOqRVsbxStP1+RhqAiC1XCRNgb+Kms9GD9VJPp6Wu+U2Noo2Kdh
H+AKMzG4IDTrAdaxkqQVi4sA8gpAW4ar5DmD/+VPn1KLqe/Mez0ysEmG3jWko0YmV4lPuQU34mH7
jvQWH0Z5Gpr+qgzVwh45Ix1nzVLORG9qdKz0F69GytGytHfbAddx1DJIRJGHPZyWBDfNtpaWifBl
cloa0Slm2hJ17GDvTGndRICwii06HFlfNznf0oo2MNO/gCWXZCBqzG5h5gv66/UpWoWey9lFxiT2
FqROeqWrQ6hx/OEjLRmY/PBwsl4tIbFPbi7xzDtV+EHzRhz6++5TuUisG71rfmkv+mt0NiWODXeC
wEFkkgsaub7qmMhYq+WR5Kryp2/PlFJrRz93OkEUUjpH6BulX9fyB40fZnmx2WwqrrbC82fPY2Gd
oNDWePBHFPc2JoneWiflcYICpvDb4h5fDdjEQJ6RAEYAsLRsDllj73PgW/8+3io3J/z/d+Q0VXza
6lwM3TQg5CIM7LwsjYM5Fk6Jqiietv2EIFvbeva2iD9Si8rQ/fenzkf43474vz7UUmUh6C3SPLpt
rlN21XoZaMRyp+Nj6DHgLZECHELaiSq7rWbx7ZWrf3/mbcn7vw9FRqQbiphb0DcdED9P1ZZ+DIdr
czOkeO/0aImwZew3WjibI46MgkflIdD2U7uLsoOSO7q1wWGWS6qLXRhJL+4FpVzqIayEmgO2UTGG
MtFeYESxhjvdxC8os03/iNpnLfsS/rUo3SogHrpF3QN5sBwQY4SfpoD4yMm2rR293+USO9NhKdXm
dpy38ty7n5fIsdM2KQ/cv++CdlPP/O8u2EKFpGypZBfcVFdNxbxRrWe5KqNJXbuUIF9YDtv8S8ke
ZqU53NAMU0JvxMfIPHTSm2lcu/5qGtMxnk7dREE7XiwRrogq5yg5qIpjIQ9TEVJ6NHAb5AlRRA0g
3obyuZmSTTtmboK0sC77dVjF74pCwKxVfvOD/fVBthl92wKnk0zF+meXpg98s1WnwjhwIE0zZHQt
U4PuHNcbW2NpPab9qoQ08O/beYvin2/nrw65QmgGOFzr5lMpv41yaHNuZ2hsgk2llKhTiYdCBhWB
/KBlOELKQAUBbqWyLt98+l9QCqqso1E1iEkgtmb+sn8rTus46CWLLewQ6PuclKZJPqKDW3HCxFRC
CjI6C+owujd3mvSK+bmSNgIebeYFzr+vRJ1brzdvtArMASqwMJnw3N79PLTUWPYG/dAZaBmqZVl+
pdM14FSRzxsIO6ZO4TKwlqqgVEW8qxOYYN1mqD+QW0/zXFwL9qHZsOW9zKNvhRfqm2v8y1KnaoYQ
Jl0vwStw0z42AKmWKOH0g/WAkh9sXs3EH4JvSoOL3GwN2bk4sE/PDtPaBru5R2fNjHzqzh0MF4qx
b9tQ9l9eR5U2FHkiOlBh63YlhOZkZfJYw+IED2ip9zlQmpF2mNFgkp7ETA25Uyd/OQQfDeIJ9NN5
ywwUF7xUXUxANRYVFGZLZGTk5/7w5nJWhjtBHyBglk1MKHIfO7awoDgqXD4tPaTaR2C7MTJK4z4p
0C7iiwsYwybeuxmdg/bSIwf4qYwf/gAM0PiQBc786DE9IRJ05zO90V5zJsdldwqZE2LlWigeebjx
W8q0NDlBwQrVl0m6IBOOK/ZDFDjW88Tw2DwK+B5NhPUCcfqI6CCGFlwwLbC7Gbu/94tzSdBNAq/T
VsEGxgt1+PTI2JyMV4/xMxJsSMDtvRUoS1yI88HHNp2S4r6TrhJ2hexUoHWjqP33o6Nbf3u+eb8s
eoWqYZq/vsff3rQmEbqkl4p2wNcS2Gspu/dMfZc0jpEffM+Z/RVdxM8RngTfWIdcFDSs2zGP8oSF
iIAlYXxjW8ux28YhVA4k+2Z20SF9Beq7zsE8JMbb5jUJvI9gGtC1oR5SHkOIWfFsE8MTUn5Smt4F
oZt7h8q8+vVnG1D6qoJ5lcS3b97hMsTjbC0VoCABzYS+hgNCm8emMotPg47fRj7rSeSm0UP42gLw
070j/fqFLpJN5T2zM8rdjxD1t2YDfCo2CoplyvGZDlVzpOoJIW79x0kjIPQ49Kh3EY0WzCdj69In
L5meLfIUKaEJTuk5DF8ShWCvuoHprG1mqCllulL/qKTXUO4XE5rQX2QyrVhUeJ9a/ahTwEXGQUUG
aiKL65ppqXnFRlTdui8VNw0RH6TrDOhdR+lkwpGv6cHOfSwoOTD0eIKsh5gUw+5cITfv94l9jYCl
mRUMZs7QScbMDI/Uh9LCa6k9pyaakepSzS4+KEWLakQbeBtU0DfV3OYmGFatofxyemQsPGLulmAS
QH8si41BCVXA6QbTZvTPOSytrGeyN55sz7UigTMGEasvQ0Fc2jQre+lj/rlyrdlPY7UNZfs+lVuc
R4j2wyJftNpwP+u05dlembwI9WOauZnRuch4uyGhYD3fQfDpPA6SiX+Ic8ynhP9FP5QOn0y9knOZ
PFhy67zYLYfilFHu5rTPoB3jH7HdIn0YWo4gDtCCWHOR5trdMgG8lCw0GFA6oG+neREJtsfVgBgF
DHS1wN5GMyLtKLFXQeN65lo0K9tzeLjw5MuwbboA2UmIosZMLrYBJJrXOiu2BhGa3SF6Uoxac/w8
/4RViXY8WVu5DZmEypUDv+Rx5PmwM3xfM9RKkZ1A1Vc6D0KNl0cy1jGa3YjpO/y9pQLkpFPpiOmv
Q9nu+zJbdgi8+mDcSWDJIh5rBTyXDfnRL+214jXHscnWmlKfC8hy7QsSYRrpFAuVgVXSUJwq7z95
EpeDoWxiVOLx+KAZSPw64R2okw6KmVBnPPj+eiZqK0X1IwZOInpshYEECxmZPwRU3m+dZlwK7FIp
XqJhIMPP3CrgviU0t1V9giQlR6ewvCrNVwN8XAKSr7SxEzE4nlmGdbLPlNjxNO1ezlBrUgIVvdTf
pVYPdjj5iTZ9lfvpscu7Y2+Ur2hIl/mI+nZo4HIOL5UBNirnECcNYKb6DNNCvu0gXsFjoztY+NhN
7GBnDV9xRIHHYVeLpQXydhqMeNzoAIy/xtfAm6FNE0zicpAidpj8xEBgS+gfpmSF23WbDfXBUDBH
jcdxpMkGC8knGzmHOl7QpLDp5ir+azepjxb9V5GDZRx7arP0bOJz8RC9RRT0sQ9DIfI6pK9EDHug
WzKfIXq9ATsAQTzfqmN2rCB8RXNqIP+qpk2Wo3fHYjTT+wZpE9AymJ8huf6hcnyWCyi+dnQvhYR0
1G9aOHBWL51qNkFW6cesk9Laa4wnwNR9ZEw2BWS3TNuZLP9hxx+VvDN7iFmKfLFYsaKWhIzkmirn
cmJRgPLsoz1CsV7ODjIL3IfWHTNdgsSabWeAXZbmjoiGlYJmJXnFLj0ST2CWh64DwYckmA0zmnIn
H6i0FdckOdVH0VCYT5b9bmLmbo9T5O/TZoR/uERYv2ywm8nhk8Txv1T3MVVt8jyOx5Y+a22CngIb
Ad4SzRjqS20G4Nm59QG2jtIUtWNKFmgBcApPjmgebCNfFV5PezdA5RAv40bfw76N2cgVOMtU0NDB
NLn45mRszoXj7YmQyBZbyIiodP7682waejyq9Si0A3SMCqoeOjkjGvFsPOXTdfTxTfEEUP/tLNa1
Bj+iNU6sKTCBJZ3eH5sY7YyCdl2KbZMWKdBnXQXiEl9GvaOT9mh0LwYOuYiGPfLKRhpOqtI7RQfq
OTHcYNr0HoIs7YEB5sKmiZR0+pIjFYJKlJ+aQn+U63rMs5xWmckT/KPN8QnrNj4Ma1FKwT4p5WND
59gCMJNMFzbH1GodCZebDl8BA93MDu6VczX3GUNvX1yywHDGsF1TR+1jNaINSIRJhcYcRl7NO2XQ
s/r3yeRv50duMtsx6qX5f3/e5UIj88HzZM4lKITgW92B2sGo27InRtrTvz9L+Vu5wdcpwBbSnDP1
m15BZehBUVSddmhx3bbSa4q2NDnhmh4qXFe1k2fzDChdywgIyTWYd7uAYwQ4kG8uZP6pbp8tU1MU
NGTEkf1vjvbbaSybYrNofGQyRpi7aoOynNSBRHmysLyEsYaX4ZzVj6alkUJbrxOyQAJoe99chPyX
J1wjA8VmWK9ZCKRudAGyh79YnSlkNsMT9TNLR0cUIf7+95HSx2A98RcjFp9IIQ0CBoQ+FtB8i/l4
2uCqq2kYyZgb5mO+Vaucp/snLUepqoOlC6+hfuDMsUC1gXb9x4TaR6sg3NveAn6KGh7T6KsAoNab
3ZMSgmcvCFwIzRlXjRasWDWcDQb5MR4PYT/r3PfzcZtletF4QJMMlznuk84S5APqCvr0VBjViu4U
YHJpVkjrz/jlR3zUpTEx+t9W5hEiuhPAwBp5AVJ2TFqODh6rRaSDyiJ4xse2zbagE34dw+jLnlEK
ga0UG0I/Mn3ZWFi5o3USnQLpM+K/YwpnoWRiYObHz09xWh6zzHdGXsCQE++YwcKKyafOPgvAIt4c
h3Jn14+CVXx+Z7/5Mv/yRGk2XSFh80TJ2i+V4G9PVCMZhTBVWT0MFUbv4NmkLOQ8X9D4NuDYtkxM
zIlgjoGAcw6GxlPUfVNjqH95u3RDJ+WS/+uWLs/l62+XYA6G7oNA0g7zw2Bbn2OkPOhGMffHF372
1KjV3XzU1Ys5o4DjF4V8q9Mn0j485nwRvgebpIY6oI+Fpl7M1cDRplBk1OH1Nk/id+oA4y9FEflU
FNMyVf+cDfjnFYd5JtqkDcHLZCdwaw0Na5sOUHeJi1Mo7eGYN8qHjkw6Mz/h34w+JHUKHk/LV5kW
uVFu3dGOeCoLk5OIdcZqChslxjAc0EbAGN5mrqzBRugifv0ztB7DBKc1xUDK1sADsxOluTJL7w4u
4BJlhVJfrZIJzFsXcdrB/8KeTZ9x0UFBtVp/XYbvNmrowFyMBqEAQOG+eYr+ckMEigVdpYMnkNfc
rAh1paCUnDzloHWgIvf9DHVU5Ndw3EoAavUC2/62wSXass//+6N/yVRvlkRB3KEho9NQNPGr7/fb
0yO8YsChOSqHUOXNNPFrAFgMhlV2L5rmPg+jHfNuOo6lI9NEGGgwxjRmZpBqPY+cOF8HU7Kwhoj3
0mEgWHFSM8OL2VpuSQshB1Ck4VzQLCKNYMuWu0aX1uNowRg+pfT+SiXeWrX22HOo/feP9qsH8ueP
phiWqqoGqY6a9p8eSYeAflKiajik5rjVg9rVpT3+FzPYdzmqXeYfCqdQBmAJxshfJO24/aZhrfxX
mQHXwlDIfJUVnTf05uWEz5KFQRb2B0s598x5OuIUenT4qunMeOIwgX9/l2Bl5nANz8z12Aqt6LHG
bzMHueTfCXPVubF4c1O4IH3u4FqWbIl5Qfvt+x61qpPkwu8JaouXEYqDlDBBH/QuKRdQwgiTkMuL
kgGeShiAcawCwGwzxNAFKF5GEMarwTdM6xIVub9O3e6YYtZjWRYW8Ijsm8eTNeEv14vLVszHQSTN
xs315rSlMEYZ3aEZ8mXi567VdRtY1mq6G2j5j0wsjYr5W3yoqtiNsxK+P74J/No5vysEf6xnP8G4
JdF5kvd1faXrvjYAbbQzMjb7wJxcvXRI79sBzRoe5ymGRCJ/TR7LA4IYz6ydkTQbhPlJwBpATIWV
nAvv0xjQvNfqfk4UMWumOwxoyIzBmd6oJJcqylGKybbQ9llD3jZ7W66sxvQrgeZvD4AcnpDSkAgx
IBkzSTAgd8nF+DNrQLS23CRd4WTGp912+wx2LG8R+pPEnF0ucUS8IzlUNV4qS052IqDDYGxTUAG1
AG4YkjYFjYQTOx6Prtr0JTjPUt415DgVZwXoPkDFL1MgJWHqkJWQ9rFaGJ9j8oVICIbgHhIGhlGO
nZW6UWgQwj1WsrOFKMiejq29iKuQEQcJPzo+hkBfSfyZOt3r1MNr6yn3FTu+qZls2wfBwyLNt5K5
PHWGaj0PA92G7ihr5iLHYl6mjxF48qAFBssYmCajN1YMrK2NzBiJjoPUrTtb3Mn5eB/3+woyfRt9
dfQobBbviBIP4TgQb8akyCkmpT0yoRFPLLZOPtoOrziSXw/W/NX4arQHcnjvQoLhO3Nb0IqEeOoz
ee0Mez1AS0yUVRVgIFvELelEeuLKIuNUYbjZu8o0clCduH4OmcwjvlCf6oLnzsZCLLUbDaef+jTH
fXnTo44kSZPcpL0wzvQk8RQbS4p5D9b2YiQ/oT5KAucZ0ytU24sgd4muUBiJNEg3FnbWrJviCPIX
nM4JGAlELaTunvWeW8AiDFC4DyrvZ/kKrnwx4aXBUzA2Ft7bzxy+VfmGiD4df/bdKecMKGp6m3yX
I4hsL5CcuX6z9SearRkCCJhgi4yeKmqLFG6e3j5MZkoswMdUay4f1OPyh/+XUj6nw7DSxsrNy3pZ
7wv2w4bjYJq2zhRXKwXPVsxYEja3DKFxtjpgmA9GGuWh/2prFUTkwDGv0/zgTtp2LtrygIOhVGOd
dRgzWNOTZOFhmj3uGdrf91pnZQabMYhDGJyxzcjiuemkn2Nn3aUBtCb6DijbVY300NmZBtim2OsA
oS3f4iSvrSfRHwLZ22Q6z4zm2uPJ1Ku9DbNyAAJIXNZKwIasROQi3ljOT1ZKJEiP2Y9+ozqTpYu9
7OOZhMMuE3QAf0xLf+aTi5ct54549iYpeUswhdc9hCcZGgFvc5xZK68kMc146kfNwXynBTscwobA
3aU5SXEsGQAaaCGU/l2MqFKOQDAZYA4OHtiFT6Ng7r9qoYlgxHwDCepHb1gJyvK16gFV+wjLFTgC
zKlGXF0D27ARk2t3BM73WJGuIXvbqPxQuvd2eJKUjPQcD20ZU4ic9APIHsk6EjQQcTD6yIv64qQm
H7DCZzBU2JBVF33o3cY2Dy2retYgufG/hHUfdYQqASfJATbRgCWFS2+fDNRbIZ0KGZGTQDClZteQ
1S2tf9Ug86wSewIfUfNegXgGpAVT4D5pPhTvJeSy4KpB+DFXEGGcGpSSvR3l2jWHaZHqxrM66fdT
0K6TBhIueYwYtLP5eEYPnOtNbdD/DYqhjWLQGK9Zj5j9TPK06AKsGLCvk6ehPMYSDWAUL1Fab3q+
d6X8FFN46mI8OeaDWRvryP8ZyhGLMctPQKyo+qTI3WoyjjZG/5T3heC6OXok8DKHYQGeqywhKepl
DgZgQSNDcSo+Z6YRz13IjjmXGgXAjOgt52JE/zn7IaXiaGvjzg/GIyKzuFrzibQCNGzD+khbetmX
bMXBUvLrDY4S06D73L0UuJ9tJCEsefNjPyevGB5+GeYDcwYNtpb/4+zMlhrH2qZ7RYqQtDWe2pZn
GwwYDCcKoEDzPOvqv7X5T/qt6uiK+Pu0q7vAlvaQT+ZKA3ndFiewArwByEWdJFTjJ7vTDOxJ2sUh
WkMICoIzFkKqLXLx3lOzpkxIcjzphs8UoHBJ2FsgYC4hKjX7RNCAC9317X7dQg4PteOoPEfUSPVs
k0RBGj6CbAZn6WIW4Vhqc4vzVXqY5lvdEGNve30Tx+pDwJ+ZSDhnnHbc4D22a08nTm0T50sbdT/p
432GhZkUCPYik2D9Sx9vLH4vIZqflj6hOUtKgZhzAMbilC8b/GQd018Oiv96xrBVE/8sxfCcFP/3
TERrXJ7bQ90TuMZxVXNhptfewJpY7ZUiXI3Tyr8LXYga1UNgavjT8P7gJcX21CfP/x8/i8s9El+F
qzNzlFeFf5zPtG7UlA68AL0pxsLYGxgdCkQ+plb3rgMSC1Hbid7SdLw3jI+xddY2K2hZ6QfwbdZf
AgzWv5xebS63wtJ4ROS8+n9/mFgVSTCFzQCNEe8hHap5/NhJb/9M8dhqpNdEiRHxvWmGhsQT1N7F
mJf82gWasRBatx1QMotw9jhQFXKomEEy5isuGBpQn5em3apJq6NJktqGJ2IGO5N2sQEcb9mcyYkf
VSXYwuJp9E/QO54iiE5QYUeOdJ6MX6TtOtte9fOp7D6yRsDBrWW3gmz4HMGhZC2pfeaF1lfnFm9R
qK7lw9rj7STpnZDJBWWrJTHwVN59nZse1iAqhOj4Iq/9l6/1z0u6Zttyxo2xC7/z753io8ij3E/0
/jRBtWoGyIb4BKPM9yLKisz+qg0lNlcKlCh4iXj4GThppop8eA3yvwgG4t++VSaRiH/8Y4rfZ5Ki
CEZ+HhgTUMFc8ytjxO+/1xFdub1cE9cK0xhRAq/WPmtZwBd/12Nx9KEmBQo2lYKxnQHlgdtMgjMt
p3R3Lm4CzYV9ZLZJcbTbDJNfckwd7Y3dINYjYutF8OzTeeIz75oE8BsARANzlb/+epr1522a8CMI
bV5nF03E+k1ewKKYJ33HFGnQnywEPoOGxpofr8M9rUkfFkxat7glEKsbZntwd3XtxDuGa7juvzoT
DhVG5UlPPOp2DHLGk7Ie44dwF3GHo1nbOCIr8zlpxPf9VfbQ+pjE6W5lgXLh3LfBsy3hSH65VpGP
gzpgrW+4Nh8TuVYG74AQA2J3TelpirXBz6dLKkJ3NJVPSKQK4w4SfD5XhpGNZFTuBjBFSX8cpkvr
x3QAodJQlqRI0s3CGvcKX0BFeZsUeRIGwoH14uTdDtd6RvPklS3fZ3CUOum6Q/4fn6UrugtPQxVt
HRe+C/yb7B4OAvr1R+gKT6G5qKRmRWPzKh33pdd8j7kMZ7pzVd+EbS71bjsHwyLHJUrZEx2jzzan
2Y7jMaVMg0FPoQaI/mwHDyUnMp/SaQD+rQ51rtSOFjtKLnn4lLTxauvqZ9rTjg0ds3D3XXYVrrKp
WWjpPKBkNILUR6W1/ZJN4wYJDlwpLz+NFsw8+F3T8UqLyZzsjPam5hlnVaYtwbieiA+hXzXUn7GD
OLRcvnT3Q4eBtN8TlIunU0YnpZIjRSuwGZM1wcrlX175f4mC4+sxLDxTprB1ZOf/XT3zDGNlBnDx
VDBByDhtG9qrm1C2rZlLmtmgvFSMjA1vnNYJNlF9nr3Zys8zxwgXVwcMj6dO7EGrkC39rExl6zun
ULonL5Sk7spU34HLKjUuBV9ZPNGaSsRnHaGjjIQxkLkX/VB66pzdGRQwK2q1KPrRcxKgC9krXXJA
G+9cZX6GvkmQ0JN9gREOHCN4KlTID+H0EcdwbfTxaFNUxMVqio9aGUJ4Tz2rpcAQPoAJa5+7Xm7J
C5ZN3XIBs4ztZB0gndFYaEJ95nLbzftxGrakU9YFuJyaruEyfSgYy3Olc9Vh62IbtNlm/VNvqSvQ
h7pk4eWbTP3W8LxZp47TvuHQePAwDqRNHDo/ONXHAYcROKQ1EIfecnC9hJxMt2bWow/ry4BGvbKE
l4IvhG7rlWz3aSw6Kqy1yqRWvzNSylC6baStZVFbkj7zencEGJDfGFBgNl7KnjV6Dh6VnsfUXuSc
/CqF+wiHdx/II4nLyl0LqhQLf5PVCkiIjwQXsetw0+N7NIBypONbmtxGbs+jPANKBif20Xzc6uXT
UL7ZMQmZxl4ofBo+AnXZkVbnP1NMuELS94pOYZKJjlzzOaSuZ7B/OcqrT/rfUafVFFNtaio7XIqr
2rTv//sZ/rel1EW+UqU1C7vR72MiMacBfQVze2rwXhBSkTmpuOmPYEOZ307rBo52SuLEfrCwEDUJ
9BSmE073GSmP5M1lAYO49uYRVBEpETaboVF3RaKz4t41UbbXXJrhwve6+YrHays/haz2Ej3cDuMN
Amcf3op4WjPA1WimcfBQhqNsLh3u2pMOz52vf0wj+nlNWjOe9BHMgaP/iEBaGHkmc+AUsOXAjAef
jVIGlBoC0AHJCeE+BFz535/WjxP0N22N8RYiPBksw+Dk9L8vvJp3gaVHGp+WyQSaOlkbGGRW89j0
QIM5PnGx7XU6Nsy1OdzC8SU/cjMSYM/6vfGclC0e71cHBGCVw0/8QezELWiybs3UdjEGaPqITL1y
6dhQR+RDczgnYt/pj/q40yFqCPYHwYiyCPkSyvewo76E4zRACTJRc0NbivWYRk9G23klAFjFftQJ
es8C0htvTqiRJY7PSUujUYEtddhbQwrBBfe6Wi25IksrqkEycZDAhQpuDEsLCTs4TV4wErdJu23g
XtsKJ49Q91mR7kWOxRwwY4WPU42chZmrZzf/KiYsWfYHdJPSppS23pCJ861oWWbTJsbj3g0hqZCb
wC0i1UbKCv/yVf3Yk//4qjAdWgzzoEb8JOr+cczGTxARzlOB9CZAcObpVjKd0iX31ylODlH/kWUr
4ZxqjcG6LJWtMEZuVQlUbX/l0CqW2OZdGTyEFJG5bXh0cesoXI+C9H7AgkcmjIe9AtfBRZV7I9d9
3AYoK6g4Ac4GXztPIeIXB+AKRcqnd2ukz3gCfBhQgKsgidASfd+V4ZoMXmZt3GFLhn7ZsUDo2U2Z
nuaq3wmVlhgGe6VFA1azqwfgMCWlXNOL1GzY2EN6pjq6CAS7mx7+5Xbw8/L//hkiZTm60GWS3/p9
f4uGTu170ZwqF1KAln5O+JKwtk2lz0mxfpyL5qdPCILAFkb9SyiN6WiNUX9Ka4Db0bPKFhdC8xpL
saZqBLq55wTdY8ZVAtJHp75qdxSmR+awLbTpMlCbRsOQTNr0UGj+++UV/0IYwdsNsQVpnJmB+zvQ
Iyh9RkJz3J0SDoJcdpTcBJDq0vWG71CgC4TNu93HXk2nIX2MnJbG8F3nVzeHGMazjs70KS8Xrknx
bkFtUwXeu3iup9gjmnUoJ2udmD5exQgb4yqIeL5s9lkKcXnia+15hIMOf3xAgqhNPgBN32OBpt9u
oOfgmHLu0WFg5X21cRw0GMbntSB4R+06CI8Yd04gbNAyG+wbobhzO38XRd9Rrq0tQl1hgW1mWeWZ
bJJCS161YEznCNh3N3mTnm0ClVMGXA06yqFrurRcFBiuLPRr59L5/VYKYT03kyTrT5pCFwjH/2Fo
yck093xYBE5YjaI9HUCbmbiIg2wwzyQ/tEcNQ1AnShZdOAhOuBpq48d96vOepOAY7WmTyNhZK/DL
pGQccXC2Mbmvj9Sx9r3NjmtcurleuwZY3eoEY3mgo4ESi19ThF0Fa2fMkwWmosddKm0WPg7ByaI/
3XzW+TTSwMTvx5t9pRlXFvOKDCiGE3PmXvqzpNXcQcTjY6S9JONIRR+ufGUV64L/tHK/4uGdhQ8w
bhgww4HP6X+MZfDi+MHBqG8g754K0F9QH4MHFUjiiDw18nzKubnNU/6atLsfRw7ZABuTDmmZ17ix
7jQw3hEVSq6xCSkvggfN8YcTlXvf049Vh/jiza9R5ouwxlv4sRU+wKHqF3D4aHvO8gIMob4AbLG1
UuwMSnRhtkHalh/BZX0dXQZb0GMbfv2WA4Rcf1uQabKDU2m+7OpeGsC4nxkOwQGeLjLoFCjAlsrg
UXaIR9Ha1W8/9XEj3vy1X3xXyL6+BLegQwvMQFIFJNBlJ9+6Vntu4fN4KetWeRko+MxkxNgNFnmZ
wp5Tl1HA8ooknZrmg8jOoopW6FQwXNq0xvVI4VOzqvG4BhaGl8+mhfEfPhjzl97SVEVfYvldYIwz
42/FtQ4ODS8UnCorUycajIWdDoAhf5oQ8Wq06CootyS+vCRd++lDAk3CHRxPDQmckVsig1yH56TC
snoOC8dLx+fGfrEiZWk7n6H1VmnHIuM28WAPMEpFtrfBZHPQHSDuajRD5q9szzNnioG7F8L1XFGi
d6NMw9PJQpP2X8OAWhbBW1XWT52EcZZfAF77BAjPCNZzPFa47seOQrRwG0d/O4hof96AdYFd3TBN
hsmG5fw2TzaSJE98K2lOKnC0dtdwbGwJU/PnodCsLYqzOhEAdre4MFZMwYa/KGr/AkfCna5pWCLw
RVj272gXG0drEUdufdLhK+dvAxdfbKR28BbMGyylAcMezgvGLzCw/l2afInoa3qpiOz69ptIN424
/vfq/i8+bN20ABFpFnklRp+/7VUxsXHNEHF56qZp3X2nSeaTJviGNc1M4OLCz8nhVteMe1xsX46w
tlLnqmv7Q8mL/ah/qWG7HSx/NYX6tovoXcPTm4IomgvnIQa7Z+RfwjKuVYJel+l7TDlrZg3UxveT
suKSaUYGrTkfms1BiLxtJQ6VhffWjtlL5tdxtHem7zMGbIJ3k4Is5qugsnlWa1PfFzxppJ3nqX9U
ovnF1U3WJLjD/rZymCzh8/UN+yAHLF3uLO3JvPMzfxnPUKb0YddaE7MPH4Ogvi9H8RrxTPYqjjoq
s1lg5cU0KAnXGj7FmMjgmHfXguStzgjiLzKY1Av/98QgHQ6OQ4yCvI3xcyr7x6mrG3DbBVpR0s9A
qE+uPggZ9ips3/776xZ/WqzoCbVRyFDdMJr8frybcrwis9MUJ23o+JzUFdagJRHmQ0UZ3UxkXnFd
T0OhgRH5Bd0MaRyktVZtxrJaGhJQjqVPVBdELGp+e8xYNVmJBNHHrWn1MJ0PV0tpXvFE7hIfbtih
602X3ip8PwUJGjZ5L4Zx/pdf68/32nJREHUwD3yG2u9P8ZTEPGpO1Z8BKWjZesRFn2sfFWU/jCXh
2mon1TxMxiEuLy1PsL7lCD46W02/xt0XeYqhvEblW+u+uMq9zwqQZW+x+ZqI+6R9gUU+kUcOxQuU
17/83FJx+9/v3cLmg81EEwJ66O9pp55LE3EkbMgivvYrpb4Q8LXEZWreDGLAnKqN4BHEslNes8ha
GeJF8YEUm/dZ7JE1Jt6saFc7uVjGmZSQrt1r4VcM0g/Q0rLqHhUeJNt8sRmndhkU1PpuAEkHxJ39
Mg0es/ErLv6ynlh/ZoL4jXB0gNsxdc2wf0tQ6Xo5M/jP+3PbbH11HxU7pbrlCExdc1S5/BP+35g1
Y8IlHXQ7IWZaJ3wQxQ0oeWMVuasOAze7UYmSYZELsKLtEH2rILGTiAMPqcYY+ATeZVmQRKOXUUlB
buIwevWLpxccbgvhPOJfRwF8GYxf7sU36q3NgVLYBMrtdD1HNcMebnfGU9TSo0FYWMPXNJW7XGU2
Cko1LbH84RnM7pRh75ecaP+yDfyLA4dLsGnwov/4PnX5mv7jfU9GpYTFbBORLC8x4GseR5OrcKkh
rxI1A6MpYK3Z3XUW8aYzMWMhdvz3s/fnkiO5SAwxyBDIR08K8//4EczeLmY10utzhtVcaQ/ZfD+H
l9H8i1JCbu6PZ5y/Qlpq2HrhIv3Y9P7xF+Hf6MZp0tuT2mdHvx04inPWgZQDRR+/mhFDtWJh7h4c
iKFdRGNUUR5SQJllaL2MsB3i3NlW0uLmgDu/CB9U7BXj48RBm7eerOeBstSFLy6Ddg2VZ6V8A9Hi
6gd10KHcPWfMBF0uCYPxVviHItW3o/gEEipADpFuaZAHyHMgB6As2dsSSThCS8ktz6GIWGp0dub5
87YTGzcK32eBJ4Rs+OTTlcLIb3ZAe/h3QX0coUMg8skCnlFfxdx98vGM5krzAfd+A80LUT3AGsC8
HP1YWQ3Eo2UuVXguBu78icENkRadWbROVRGoKnHHBGF8iYAa8cymZ07N7q4fLthhBt1LgSZkFGsu
TUjT1Q4BV56qCexD4AOBFzhnotFe5Z77+TECcyQxICbmCcDSv4xZX6Vspb3F8kAxZuEpk7bUmazl
CPVFaL5IbT0YCZsV5s6pcF5kgGLKuHiL1eecCQYGA8ICynyvA8BBcgSQE+KlqMnInWXPShwKcn/u
pgINHBT6Pq0qwmnOrueUEPLXzEcCdPZgLyLlQn5pgl5T0Xrid6BXnX06XQ1nMyiXVPNM7ukVPR/l
veyTL83bEGwn/9t1Xm0DOxEvzEzc6b1rOQL3OMbfdSp/i/aBLuAuvlEV4xUwEhkOpBSzDNmXAyg1
/M7KszD0dQTuJlKvcfMkSO4ADFjq087mNTQ5++XzepyhugKbpuep6c8uFpmHoWfA0YJKiNfEXUjG
ekyajei1J2LDrXAmb8dZa21p3TKtsBMUxkHqziGFGdnG/5jLlk9uB+5iKa8ZkdPuE5Y9LUK6gDth
4sEZ40+bVbyMaPUyN2wEjspj+q6b5P6b7peEEFli2pTWfNfRMZwj/wUtV7GPkIIuoZ/b7qaox8TC
ZcNvHN3cmmPtJU+UbVAPm6LjmxV3zOl1+yK/ZhVVR+MwpxYhPxbt0D5fV91yE5ypREhJ2W8G4mb1
bWA9IsCGoHwURDzM6bGtxL4CkO/eNXNztPLwUnHHcI3aS5+GiCtT+TQNFo6zN9+Vt+/jnJg7EcKn
SPx9OLaPlU8RQafzMNyY8iVSGoy2HHsMjED0aU0AQnJIRyF90Xkb34/jRJjcBeGhQJPJdpP1WE3Q
WEqcd2O3doNwl0JGqM9DdTbMdlPToJcZyTbPnjS41dBHY2b88G8rLvsGC19TR4zhKPkgOxFTkqAN
X6HGc0K6OGfYQ5YIMVa6aZCroLAMPZrOAlS2FBJte49nSwqE0Hot7p/qQMcQ5/co55rNqVFfaFRx
ps9Gt+8Mm5RX5im0fDRhfj/nxRYRY6lRqevHP092DOQDQwU8il8jP0FugsvYTgPoivEZGyWAuBNJ
mBaXg+p8zawnZUWL6iXrXejjJ5wzGGJ6rNVCeczcDQ2mwPwwNlOQxovP5IBcTskymKu4roEWLUtB
/9jwHCsvEGG4QO4r7cHMPzRXWVXBGSBmy7CyobiQ8V0DrJWLN6UCdDVVgFpc2qQAfTehl6a3MeNV
KI5Kspt529WOsDG3uCbEHtR/Ne2NWDK0aNzU2QpC8mqyj0XJLCu7WfF9UXyU0B4kgqeD0zK4/dqQ
IBJsYXV3xr02+PCsLrTLNsxJefqq/E3w0FjYhMA6hJRRqjSLqsecGYL9OOKc1bJdIF/CGiqN+kbf
YpPiLVu23dXob8xAlxWzTklCUXoCKJew+XydKMR59K2LKt4DOnJqzSus6zB+5whC0QCUw9Lg/L8P
yDFacq9VpIuZtqkQ86dHN3ttqKuxgBc1ICd2fbCRsRRyv2bNhI4I1QTcEAifpDTr9c3CtqLRc0Zm
KKTWIeoe8QNkzs3A94dc02OC7bCWCw458/D6PVRkksF4lamH/XFkgErJeqSq9Hh59oiinXtsBmOy
zdT8ucQxIlVriUQBYJf4d1FgLxKMesn4JBWx8LOAs0oUgUdWy7Dysbh8QpqObaoIJ9NTKYAVXkTS
RGcY7CfulinEaDzObLbAjkb1pHIDUFmpy+wwlUxTab2YaMEIy33j3lk8aPsGn0HjXzAwwthC2Lzk
wmF7rhdJACl72ODZ7IC3DtV90OSrLPx2WsHll9C9/lypd3LhdPRoPSZ0DLfutm2CQ+tChW/fyscU
alOFV2JffyUsa0K7c+NHAPOZKo2goBQo2AxuI7Frplr01TCjWWJ3osMVjAgTd2WT6t8q4ay6Q/Rv
6KYfv3VQzvNhDrj4hPlKJSxuTwebLpSeJBNO0LB95O2H4XGeon6T6LCCm41lQmq7c6Bl2Rb+UXbK
mJl/SZzyaGT9QqvRkZTDnIBdZOMv9olNFs94YTWWN6zerTxB4wOVXl4fPg0A98sWz3f2kFafbOPd
QFiXOlAZd7KYJ1oEUxqdg0pFOjfwlLxelygwaTrcclS1yUbwDEavmcRea4IdwhwnsUWXNxvCnqsR
Mwyw/JR3Ix9YJUPucIQIIPHa80WODUfB1ciTzg92+MWcwN/uaXAOPof5wxZnlXHI8JyWvwrZ6ejJ
8mAdSo5JcIOumm2ff6t4DSuO3lOT0NyoEUBcOpB2Ityo0ohps4dRvjeNL/QlAbLKFDIDfGJ3g8xx
R2xr4afj0OutPwQ4+RoipJqznirx04U1gAiPDMbVwZObPOVOdKDH22w4zUy0m2KbKOJfOdeCdOIg
BfgdVbDDrD8RoFjKWqcheGuIBwbxlR9+RPBM+MONf2X97PAW+kYLzWblE8ltf/Ha552/hU2BbS+W
+l1YP+oxyRCdkul+3aJZldiN6BQfHeYT2rGJUA1REv2MYVH/GVH5HHHAgSS81PhJnOaEXhoxU7No
16t8ejZeaufcqq+KBaBHf+y5WMMtkWUJMlBH3Az9FOCyhCdQgTm8mdrVJ0f5HsCYK42rOkPmccpD
PGTUjkzeLI927RNfZq3RcV1TtyPBUjF9yrBHSCcn+nWYnuUmMOaUgKu1N3EiHqwjRgxgGtAfVYq6
UKlzBSzf0h939rQeXcqxjml6CN2St9GryOclspV6Ozmw2nuqQvlkpxyQZ0sv9i2Yd4giwvFCGpjq
E2OWisHrkGjHKbUxEhxnGFgmYScte9RIrlTlogcdJD/jSsW6O7MeZHjYcb/+2CnMhQaEIHRcAEXn
uiestIk7jNm2w2K4yZSNU5KqSH4p7XubAzvT7lqDbPm4G/OvKH7OLZp9gnc3zO6KbK0az40m2YUQ
sdNDkR1K6eazd3V5JWhTwsi3xmPJQo3/QOdkRKlQzcfvEgbm19Ye//viZYg/LkS6qlI6JhzkMgIH
8t//40LkThkNtKGOCAnuXoXzpVifXDSj9th04UboOcFdXKeMO8foAe/GVOEsBy0A+n7Ojh2cDzcJ
MVyD6E3pYmWQgVlgHj+ldInVhf0XY3rrdQlccTpIU9Xa1AXeWfq0ux5vaSw9KYm6BjBRzyXjapBt
Kv747McHgIHkL7/vnyKHrho6wpbJPZCJoryJ/uP3xZIUlwIo88mY5S1MvdlRR9DQPxhYQGzCox3X
gKk4z0QIcvp8f7BBSO3Rt2B7kt14+JMa0Ha0hmsCju/RRE/ouSXJ+kgLCbXGXk6EII6+AkJuCh+Z
SZ/Wba4EujPondI9JbVNI2tEiRcnjzzeVNGHVXHPdijLrEvxHJaY8ap7JbJRMcl2U/8VOOv//iTc
P8URPgkHPdVkwArd5bdPoudrZ89huIoZdzX43S4ycVOzTO+mVjn7WsicPl7Y2I04LgjW/tRM9ibZ
AxdbtwPPhEEUndaWAp+ctvDSx9zKy6fTG6KwBcwa7RI2NXI99Wc2E0JlC/1jH5tweKd43fKRB9WH
zhYGiFRjMzA+O1R7ZyDXHD0r+ptMcBfxOeg5hkg7qyknjy1QsJVqgX/nk46MoxOGd13QHVJDX1Vj
fSzj8pAwt5WNWlnarwdn59Iu7drOJp3L/ZCKL/JurC8CnmSF2SH/njVGZ9kp1mYa0BioC/RHn+R/
sHWRdfL+VequTV17tULAZpyJPGg7Dn6qHj8gmzDUQxzK7xO8L2nNnUXd/PcXhU71L+8oOiJpCF5U
gD+/yeLoTXPQ9SzeU/MgpGe/8VcVoe/C8pd5cF+Yj3TlPQw26+NWEWRrRHGLh+ZOK5VdKfKdwaDa
7utr3zH+VDrajyoaO6Zl5BcXQ5HxhltcvDcGIhbHtdjdxL7OmzusdbPflEHxYDJan7k+B+lFMZ0H
zd0gm3xp5Um1sapPa4tglBw1VkUNwJLbQEPOyFLug4SYtr2eX+qwulgYRuaCkZf1YsFyTfGo9OV7
2lPBGoT3KixVEZPbRoejm8IdjKWpjses9Ne52BmUBc3NAJiY9UY1b2MT72y0RsfaBmG2VBM6zFdc
3psaTEz5gDv3KjLCy/TpyAl+qFSbGSSm0yirrlfu6l6/lqGxpV7r1Av1VtGlq9c+eXm6Zd90Jz/2
WDnSUrs0tILoISTNPLbWeCaQa4rXCChe625SjPZqQCA6ji4MEIv6wcnbZQ1tSHfehoRIHafWkp+4
6uyHtsgXFSYiGDJcuu/8Yt66IS1bQf/WlJQmjgCIOWJMZbYpk7dC7xf9kwpw29lAjyAKWqEYbEd2
xmAesBuqALcsb+BAqXMLjWIsmmDpevsvy6X410dPd5nJkOeFHycXkX8slzFic2K1NtV7oF0D7H4g
ccP8ao73fQz3ty3WP9d6gqzTcGf331JiKrsNo3B2bO7nDEHJObjGmdwxMaMHs6Jog0YG5shMHeeN
K8JbQx6moVybHALlNJH7OtvHNIwOyLoAKL+iSCC5/GX1+1EU/1fsxr2NDMiUCeOXpv8mDSeKP2GN
4heDzwR1NP7IrRqEMj2fOQSmljsTSMw1hOAFU2CMNMiiJqqZeglzYNE4mGveh6HxEp6JQQyouKG+
6qmxsrFAlil+uUcFuaKZq83A4LTt91Z/cvDUZzRQhPqrMk1bNSPQg2imT9XGb1euf8j1a2+U65hg
b6GedVl4u267s8iB4mrZSlFMT0k/7b1Tr7TpgStB1b2a2t5h7NysnZTeDlK6DgLk2Ewr0T+Zzi2d
lbcuQm0ZSNQFJX1WAcxafUVayYypR7S71QxNZM7VoxsgNXVH7uYF+28QOEzayT9lOsmamNpe501X
P5B0/nt9I/z85/omGETyOJsEbKkh+d+HTBh8gMnQNyeDpruSC7PT7Yp416jFq2M1dIn70Rf9f3xA
2cocSy+dwPQRBktJxamxtsGu9hHkIMLxQaPlMUvtKjIU0aazbkkx7ytV4NQdmQGD9hOgQ5i7UeXm
2jhgoO6q6rQRGcKNj/N4glOqGWsNI+aQY2GPSauoA2MjTYZ/CDc05qoKy+caZz1XFC1w31R34soe
gqkC4mHeErNZMvdd0QO+SopPBsBXTdReMJhw3KuTSKdVyODe8T0VZ1WDQJs9syoU3JaLOvEygQjR
misfQ37sRwuGgYhC3UYp3oaQAUWibUuDqzZ8o0CFDpAmh1mBVy4aZuibOMP/W3GgBZtOLMTaW9BK
csbHBuazxNAuMSKlSqur6V4mosLQBmTdikiWBaeyDnE4z9K73Kb2lubwUxHBy0RfoQGxN9JXbvMb
NTFvpXD3QLOeNLN+DYdLGRae2jyG4TfIrkAjHRVhrsBzBbdriglzaxyYU3MzDipRXsJilf5kjupz
CMM7B93bOL7JTFVc5hjxj59leB98TlQT5GBRcRrvxuquz8X9nOEfaTX0ZSIVTmseamGucq7UaqUe
jQISeKIfJq5dMtIVbaNuXg5DhHnrK+DEVo06naPDYrY+YaKiz9orn24w/FnbQv1//tsSRz++/6Ni
uNcCENcQUb4ajj3LWPqg8xXHEJQqS+ymCr7RfF+0/lHX9i4PZaGiT4vn1qklY304hhruPp7iiLb5
yiwuku3QYxASS8sCiBq0S3KtOO2whjgge7qV76CrdFsbbCy4wWXhyAbjm6+ae6MYGG0q5cYiwzhO
58C2VmGEb8m65U7tzTrZuB5Tkgthc+QIW5gHhaw2UVNtooyy5qTgPHKhplp6hBdFeKPlk5fCeF73
ng/pQZjcdwsD1i/mr5C4krZvsvkxdBmUctOL4XoN0babxZZAMh5zoFK4jnPTfkuIZTG7sCk3l964
Wf25P09ohpk1v8nhbUvjj1/oT3g3MO7+eFJsZgr1y8huyUrEDAxYU/Ux6NwEC736rIH+zFl271hy
Js8tzbjTnhTcI7UKQGecdi4L9oJltQeZ10Pp4jLXtK9Z1+BzDh/NoN5YM/VT3RHkAktYv0qcdjly
oxyJk2kgzKQjmvP9D4jT2Sd1h2EEKaEZlnQ/eEmE2ztsLmWZbua4WVk95FYn9wRKgRP0VxELlpqE
wrnMC51jGCVYeZDQ0Oyb6Hnirl35X1Z2Ry3FOaT52uEBFe0nCiiCuPqmikDeR1FCcYPZhNpRPAl6
Fnb+BFQG+kG8JipWYqIJ0IHHir4Md5WM1Sl+b1SN9GO8BgfjaUOzd+ZbGfXLzLchyhnSauzVDl9C
vkOIXvrkFDmkrqJSXTnW0XAe2uraaJ8yHUUhqA3cLf7OHPTzuNi6JJKlLSZ1enqZ09U8pTTW00Jm
ew0flRJODz5HT+oCAPv2q1aLNyoy/cTKTXn1DIisJ1mC0ErWl7gYLmqOj3C+O4PBUUjws3P2edWc
Sj89dIFJGD0aPQwIniZHXtVSCcoL1+iCM8XRIu2L3xSqkKogeNE3AOq5wo4UuZu8rB/BKG9itSF+
Ku6qzIGrRGO0mV2TjISpH3an0Gr2/H/4XUBNxAlIzAbIxhutpJ0e0EerHQIcSBgMzNYg5/Q+N9XS
NcuDRrq0Yh6d0XfY4MpYmGV6b3RU6M7ZHjTeQK1nk8mpvrKO8gbQKRtLXhzYyK8lCEQDa6TLN9p2
05PtpqQFOa8lyWEYAE5DUXQ5Y8TBl2ak7L3V3sW7F2G7VGhza8XT2NvnSofHGLhU1scSUTmP8B9h
lkngecgZMDG4PdlsX2GWnroyfuNv/bbJw7q6ex/jbuCqQAHf/Ko15x7hhTIHdht4VvQvZmywDusm
zSWejRuKUUETnXUG30hAplUcugqw5GRCm2Y+0a1Rfe61TD0lmLVVLmFpx62rO+jld2ZDNmf/Y6Eb
Hisy0UmDgjK9mS2tt5ReuhmNaViOdXHEIhbyJPN8x2ygnNDtfEaNbpYFFnJFaVeOuCYcG5WJznGg
aVmI52gdaQ6YWrDaeX9xApOOxnxr0Yhqut3OzEYv8rsNvPHpsUOCzfP2XjW8Kvo0hf9goSW0o1gj
Q6vlI5IaEvJ4MrhYMzkDVB0RZcJKxEV3Vy/AOXj1wl80O21ZErxYiL25b44IfogTC3fv7pU9pJ8l
TWLL3Luire19/rjNn1KwInZ8ugvrxkvqlYt37VlfFSvqrC/hQiXKtDC2zho71zqAoLMfjsqG9X0R
PgwrsVRX8eLqH1DpV7PH8IS/mLvoRv7Pq1/W+v84O7PdxrFs234RAfYUX9mrtWVbdtgvgu2Q2Yqt
2H79GQxc4EbKRgioQmZlVkVmUKbIvddea84xWeX5HXdJMH+4cidBnTBXCh+D4Z+LTnPJ/ALm4LJf
Dj632To7B9FSMReSOemzCt1RjlvmMvGbABmzVTsIqCzdN/jvBDuKZsm+dgcM2kq2IMetyfv1HHu5
/aXxDz4LXmv1lrwmnNLN/dH6Onuozi0xEAMUaqhVPDgU/ITd2xmhgzUu1Y3Cp+VJX6qWC7Ld4YHw
Rv6V2Jt/B0IE+IAXe/5pyC53RQdw95+frH6A3bU6CCtkRh5vhjVfqbQBhNlM2xzu6eQeVrmf8dOI
AZfid/zCa3HHDj/Rr2TyyLt6T6rIMyblZwZJu3p3bGe/nBfSAO4wMyXVZM+TvBjRPfU7FXcmk0rO
aKuIz3hju6BF69BnT8cSSH1EJsg6U2jIIVOpiBUvZ+QnIo9aJ+31lCRsNWEwHc2NllzsVor9Y4fK
fIGBmNQavftKcX7+uzxG6v6tPF6IqDOgv5i6ZtKw+W95nKjwCZHM1bva634lNnMmG47Bs/FYK8ge
7Uli8kBCdDD8YrenrpU+t13jMmxUloZTubrfeYo1OFCK78Jd5UY+pMctmKHVwAEfP41V/qo/1a26
JZ9hSYDAmmTtIFphyJDXSSAHmDR/JagX6OZBB3TMx4QAACSrXuSbr41kC0/So7hSPrPayRgs/eKh
W0cnLcGLavV7E2wQp+JfyuPlF3nmd/K+XxXP1XOzO7vVNnVBY+0MjzJhqTjEai7rM65TvhAsEra+
R8JgwYKwMOq4k3fZhJNFShU8FoJdh9ZuVwzO7hZfzW5mbpy0AIbAnjmD1wWJNzmaZ3rUa3a6pSxY
13fxuq2fz+mSQ+qEhtutN7KPndAz72hSrNPCrk4zkYNTUNDsLpPXaW5KouHb6AtevhFX0T0yzXcw
dE7r0vxyyLd8bA/5XcuZ3dZeZJSak1Ui8MMo8GuWDhFTz7xup7wWa31XBepO3lUf40v8oT1my+Mb
xkPNtOgGT172JG3qOzamN+Tj/WF4Iu0ss1BWewY9AHmlrwyn5Dtc3HdrYJCUWfygu+xV2vQP/bsG
COqIRXb+g4K7eBcw7tjqV/I7oujzqz3jAW1dbQmFpg2x730+asJGTy7Wp/mZ/EbTs+63l98QQngu
Rlu3yYW905/T0LsQOwCCtAmqHSNXm6ikF/me0EEOLkwUMGye3eJwfOXMiWqZsq/fEcfoTKv8Wdhe
Vgygp4d6HfvmVtpT2QKA+Zg+hpf2NB76Bw6WT8BTuw1fm9+TA2tFjwXftmrdRw6flHLhjo/m8cXY
pi35xVN4D76WhZcEh3E2J1iXMwMPazxIa/G1fmZVREytLy9rqEb00ElYxhBbSlZ+T8KywjjpqXk4
v4mH9iF7Mu6GpbZGwZ2/0uhseLJ81ZF2NK7HxJ9l1R/t4fxWg6KFNGhQ+tMXJinUgg6xfz1gpAry
rbouT+VeccfN+V55rh+ap8tO3IwcGMhjBPO4KR/kzfgke68nwY7t02AfJFu0XtGM2fOfrHPWq986
zCStea/AVfBnHRydwaaPwK5j+O8zdYgZh9VZLMfl9jd/9e3Hr6/DI7g4h0GXUz3V70ekFVaLUrfd
VEt0ZJEYaKMrISfgBdiMHnHQTrrMrGXt6l5pp/fkG3QP9BwQ6iDk/xL8SfMuzcdLwgFPs/p78715
hQb4Wf0StsoqedbcyRe22RoZLS/l5wW6wQv3fvFk7tJDuDceNLaBwY/vcGyLhDJ8xk/NL74u4Ixf
GVYoVG8YAUq4ne5lxVzwGb4FvZ22cgw8DLorifghLfU3qSioQlrNHh4q2ukIN44YV1wqGZ6el+SF
cvvBLTbkYsIGNN86F3j1l7Bl8V8p7y1netJ4Fnb5ruyzdfgU3zf3/J9s7nx1OHzLwSFlfZ4MdVbl
pd7l1N9hk2WYjma0bCyGq9woPdA/UIa2993sbSX3GyyGjWnGS9xkO0JUSu/YBYPMStbNo7nqcsd4
ru6mg3yGlWPzDIaytbgrHOMeR105WO0Lx6jukMIKpN1NZfuhwV85OvGjuiYK6ZC8NRfMYKTu2eLH
xe+2mPCW53u2Ripeb4JLy2jskN4tSIiDJrwmaSh8FF/gBR1qX31ZvEjbYdsdAA8ivXw531FMv+gB
gwiP8I7PBlej+zV4yVO4E1fJUtxrS2PZ8+xlb6vX12TV27GH6d7D9rxPn1W/cjFd7EZ+o2yf7+u3
7nDx2Qyte/3xGBRLgnG2YlD7tT9t28f9L8VRXRK97fIz/GLZQ63U70d5qZIWH5zXypIGPNcDweuJ
6/QRlN0NANX3LuXMnNKQrCK6hdR/5SXPohGUIxP3XYhobMr2fe9flDf1iH4kurEdS98VhFxroagL
05ynZtea0rQR4rbsono3JyqjGcRIBFkE0NYFwYvA8kMjD9fKED5G6mj/uxaQ5e+lADZPHU2rgUpX
+tOu/asdO/VahRY6qfDhoR+VX8lRUdK3IUKdMdxL7XqsyYEDZ6tFXm4wgO1OakZi+gLfKsEfsOrO
2ypGKODE4u/BvMXg/8HRsIBMBURd1mUaeerVSEnMu2M15mm1G+rIaznXLiKSZohUxFv9Gca/Qkhp
8yGhA4/dqzFi7oXxfuMWfXsW5okW+ZcMS0T1O7Yw0jpUJpHS7y7DLose0oV9adxWXgmDCzuqK2eW
1aAslYyIKHfIl3kNVutdfw/3cmZrBkJ99uwAOD2ZEzZyLklAH3wLZvLTh8QaZkJ3YPCmXsMPjG5o
Bl2Q+l2mGnQnvuYnR0Wd3Pa0DFf/viPfwa7cEV1WFJFgbgWd/VX9SF5c2sZD2++O3QCKipqECWWv
7elEn0ylXBfs2hrjdyHaaz16eUHCyLik+cYBe//vz6J8e3vmz2IAwJTwK9N/v/K8FLKajbwe/U7H
Ch85VTcTdYYcsgx8HHdWHU1bRXoWLpVFgFRZOLp+qMKAEIEq9qtyP6ISoA9Ye/XDQJFy2cUqd80B
6NTBjsIxE95437+bFPjEC/gAqgggVFOvm9OqeO4VPbpA0MvXwh1evAtCP0+1lSAHiOaVlU/uWeNV
oZ/1jvCut24XVN3dubu7wD+x9AATGSFCE92B2Fpp7HQfo/m0AAi+1c+3WunXy8P8WTVRxHVApidL
4X9PCmYp6OoAImd3nkih93T5LYEIWW2zimiXp39/ldL3lZCr4Ts3DQxMxM5p83f912JUd0pdJ0LD
m7bJPmc0qOmR20iK6DkKOnSp1OzELi02OiPUaFVEQbgaui9tYpzoipIX90t9ieEWcRzaYQZJd3VA
t6xoArL+JsknPb6tg5ypjBzwdCL4MGmWvsSBjEYImtOCwA4LjTw4pxaYra2qVlxZ4uN0hPMx1ww0
k/OzvwAcHO/oKj7DTvbV5ElV72RO1PU79RmUFFy5SFlrZpOgnpaKYF86K8bYOQYT3k/ap8ruXKyS
rfY72yKRLSD+gaOjDuvXxzepnqt4836SHscQWr8Dm1QkyUIKA4FifyBNQHUgNqnomZO78C4f9uUJ
RVMxxTeeU/mbmWb+NnRF1bGOK6AAriZ1sSCfTUgvUGEJdbvvlgjyXjgqfJg7zib00vQEAJGt+TlZ
h3a/ZIJEqyDQcKQ7w2t8y6j7x1b8n/ka5Crcu6jsZweMKV49ilUuKJNYRe3OfAx3iic58BL2/VZb
xysaQKJT7Qn8g8qyWazaveEZv6DoLZEPP7XPKXhSy7QiL3TrNYKv5eQb22JTPHHUhygxR3X1v+S7
5D1/FxlduNmO/GEK2VS2v8otIZiwYhjZqcBWSouT+q0H/5uERAL/ijOKd2yWzlyP4+NzmabtMWt2
GFgISkYhaHDA4vFT5W3FUxB7Wr6qYTDFuVWLjI8dZTxox8fuWa/X0vnGiFb61h7g4/DNS4psQNLR
rtsDZwHdWot/fCdomVceOxfnTk4/RtvEw3YQD3AxwULvkMBtaVqL0Y1Jqvxtesf11TnXms0FId/1
9jKORVxHMgRg+UjAXcmgwkt6ZKSc4NrEbeQ38fwwGa8JiINjvIuqz6RYh7LD0J88ShplRWNVFLTD
6cb69MMeq+PwQDBBqcYDeLU8ZbFemnKa1bty1F6bytyn72IbB2QJM/wzXeX42o/3kIgZOcreEA33
LS5jUf+Ed7tWtCeN9u+NT/TDK6preG3YADVos9fvxEh6yjiVarVDLk8IHBFd7eKxgy+DzdkisJoh
4lMmPRlh7pl56rQXEPqN8+8P8Sdl/OrF1PFgY7DUuTffbksDUbHJ8qbaZTRrypwWkvxVJS/VhAg/
wxkhu2f9V9MfqpJc1IexNt1W+xji9ilO3s7G8aVgJF5DDJxtzjdLlZ++Mx4kGSGaKjERvirkwV2V
dKDDahdyUgMDCFSjP7tT/yJXxABwqg6/jovczsWDKN6rtYZzB4/+A9SLLr5Fn/gG4PpTZM+tN84W
tN2uVrCm6AkFKosLPCVSOKc3ZSaopHvhfJpQShvCref1h/cIKgk+XP5D6tc1U25Mjn2YS2TMyvVi
XcivrI9K0wEZOzShCk8ktEkOn6eK/34gJHP+Qa6eCAPEMHN3ljRDX1y/KEddPRuTUKKcYXxjSYPX
jFBPHYmMoguIPRf9U9Tac5CnaYGpvQAJnHay/KQmy3pYT8OafpzxSWx8iOAVEREdxT//jRuJVBcD
2BYNJPo6oKWe5w4Tjb9V7+deC5O+hxHA+P3D/GhO5A8xpY8YHZ4Wr6i6w1N4iIB8L9Mt+sOJ8e4r
gln1PnlZbDJO/OY+ezf3+iN7w+a8KV2D/SI+hO5xKbgg5b3ODunoqDSjyFE1tvCnnM/WMfx4WTnE
p/qE3a4mf/KHVbwEzbvBPLMq13lQObBclnQR3MoxbX9B3yFxwk3JTP8OaitlA3+0Nn/TYqs5EwHr
0DrJ35Od4B9yn1P3kjHLLn8AlOGNm/CVbYrneZzFIcjFbFTYZKx/Nhu6Kg/tptwRIcuBxCruda9e
VY/yWl5fdBIwLSwzHEHyLU+5l/j5NvPbden3a4Y928VD82I+nT+qF5E7g4iWKR0xYccbZ07OCT88
HyygrBk6WfEsGv+t84Q6M8XcbKudfsA6v21XLBWbuW2Kcl0ImpW4N4PFIVpecG4lG6QA+2Z18S6e
4FE+wRnm/25WZiC+oQi6Kz8r0HK+9BgtR1/cDXdmUAQYwaSlGYQvwlpYmwGc/nvpcbi7vNLf9brX
ZtUgJn0RaGPz4m2wAfjKY7Ma7iQeT7rSe8wYiJvf6l/ivv513JqPkMT3wuPCv2zm0gPBDWbNYQ0z
5h4VEoOAJd6vdf1iPIjM+HbGQ7g9PqW++Br78r22U5exXwfK7riZO5fZy/HpCFfZk19j+z7cqkt1
Ob5qD+O9viTlNJCXyo6OqK/t+vt6rS6TF5HnqwxMG3Sc360Wm8qZ/MWG43YZHIN7HkW78cpAdUIf
rm+guXlQBuB6vcsqD5B/B//vV/ldYAw6xyDcIDJ5nDhlzP9mupl8/g03esmD44XWHn1Ocak7kn9x
4023mv9MN8dA8eONeKe9DfvYv1it1zjM+F3rsjbdgb9BnfH+/oofwKENaH2e/E9a+u49+WoWnajN
eO9/mvanvExpW6Iitw07X/N6B9ou5rVCuWVPO30jt9Z5mUItASTBeCWxidKTRWsRmK8Eg1RBtF24
aGWhmggb0deeBM/czF3wuaNOELeDoXRNwe9Hfvqhu3yvVhWUjrREGefUnrGJfGFduGdLd2tPWs6P
Xfc6/3NIFp6MDVBG/lmepuWNNfGHfQhl7ELF+EmtJ8tX+1A9wCwLU5bEFIlUm7tFv5VnzphReV26
J0EbbrZJqFMPwgwydR9I/Z64Plk+GNH6xmf54ciMLJuSYcHBjn376shslEKknI80VfLMM0yfY+6R
p4Jj0uhkgzOrTM63toQfL0n9ToOCEy8C8f++8bTSjI40IeLOBQSZd6Gxnjej2paNpVGD7XNNerrD
jYXme8Ynd1zBpE31RcwChdJ/rxrJuiBm2Px3eevLYtBkfvWZT25WMG93hlOX/G8/5v+/oPzfC45m
IR2TOKebxkQUScFsHLNLxkZsf6jSmSAlBGMHN77PH+r1BfWyge3MlDTlT8Phr2NznkRDlXZTiYwn
DZoLoQYXcpoPZ+Gk7PQSVn/L0dOAxIP1reZNjf1/f4Afji/0CMhc4GnSZPWPLvyv69clqq2uqHGo
Xfyo99MBnTPJ1Q4+cxkvTen++3J/6par8mJ2WuuActk85D8F6V/XE2OlqEiRo7xIIyY2EwQGZhzJ
6KKy+CMosQTlK8nekHbF6h6Cg11Wq6zxhYQRCwE0+Vaj8iqFJ5lT9yCmTik4hRziNE2dLN1LgnkP
W4F8W/oPMzh00AZyyg9Hhm8xwBKMJ7oOBSRZVYO6Pi8yN0RAOGx0XG+ToAQFJbDa1qchoj6YZRbn
VQN2sVRSlzwkr+EwGTetEzepj9WS8Ns+SQI9h/ekSeB1jvGKbNbfpfjrjGx5ga8Teg/4m2JXCU+p
dJ71chY5rYg8wNkswu2/7+539h8vzVy7cfCCoEH39b/PsCykBTgFDAt1nTGSoV5QKGKOeuOg3bWr
/Nm8VN4ljdAHVIjREGF0wmuqvVbhquwPU5y55wsSBUrtarVQf1+IjryQoAYZK8NWeTkI9OTmO6r0
M51msWOUkz5eiOqGB3HWC8+EK1oLqlOTxDKNyvPUh6CK4LDn624KV4k0rqNEWzflW9xmfrxYVkdo
RPxFmyl4C2YkOJ5qju4R+RoCziRVTZ1m5g2UB532NkcCrz0WZHg3Nx5MkErcm+sn06CkoR+pG8RV
z7/+15PZNcVCjqSo2A1M0TOs3vYxc4Azkch63N81u/Er6sh8t6bfyqe8l343xCl+LPbDJn1Lgyrg
e65ecpK87RKt4hfLcLvC0/uYLJFnp88Y7OkJcJvAYY/vEezO1h3zAFAoMK/wJbkXPkDD0v4EJzGB
wTTdDL9msTSEdX10jiiZ6GLhD0burfmGzGbjAr5Bh8vAoUYdhC6187AL4T9tUK5vjrLfMJShFI9c
eWHPpg2aKNC8ntV3+pFbbSMtDZwQVibYxEKF6FjRnwXFyeQiMNLZhKkJJmf+ZcSvaFvfui8SCyJy
ML4Uv14fX1M/2vWIYWjAPRvP8S9GCS5E2M08h11JD0yvAywYT4pTUSUBWFkQbQkU1zUrH3cE/jt2
0+Li0NaFXNvmdjSi3MMmabdzvwLrhdMZIHlJFIXN5baIXtMV1nT44iragnft6Gpv8p1sooyz+98j
w5dV9MzMEAIw41v6ggbaPuaFGBD2nCSq0+KC9NElCnxhuEfUNr8xkMGYEXu7kT3Uw7TGskeMN6z7
yMTUpf7YtyC4LCqa82f4WR+KF/73i/oybZvH4bAIoNN7sX32G8dcFV6GtKJeourcYPRdJoekQjpu
ofTXDsWd/jGdOiQ2K+x+6GRQ1LZP3V5ZcbreLAJuwU4Peg8wN/Xx+ev8xaDiUDK/e2lehHsEcGXq
kBAWvZGjZND7DAl8sAwOCZuWeo/z1VJ8wmANtnQvvOYDw3gb98pA4MMJnPZwKt8gASDWLLeYPbYA
51fRRn4AprQXH2iNnT/SF/N39RJ+dK/m7/ZsKb/pXiG+mfDsWskho7KqmFiyaql4+wwrftEk63gC
TpKc1Jfzc+3xwMdM2T+E382jHqD36MFI/uLIQjEuP8hojm6NTX4qEUyqIA7HuDzmMdN/31iD0ExU
7lm7G7DTtyuBKeVTlAA4N+nKuon20uXv/15giZ37vkoQuWjS8sMpRUF0VSUgKkvNqG4vu6FxdSKQ
PaPBbi9xkLPCL9pcQPXBj3FYPs5SicV7DNxJgvV7hwmCGBYyLdpy3c3knAaMVLatGxbOtSF5Q2HH
75psJ5rLoytSQfLeZeYT5+GkXVbQp0sztiLAHJA4zJXc71P5lxIz5Kg5UZksC+rDYHyMgps1hdMn
v/GoM1lyJxaIRJ7sxZjOIwgCaENhpSu8MlV6f7w38QDImwaIL2pLif46RKttuDqGqavAXrqIZ19J
Rztl2DJqjjGIBDL0TlxLqwTWw3geN2Rd73u52xAFY4Mn8cYaOYiOhE7W/SbG3JGEdEpStyGxiICi
0DciJs5T5igKldVvIYOAJBx3WjeeUpB3sKZQtX6MBqm7ArpM4ktrnnUSTdl/EpoC5tQuj+lhKsuH
eiSkAHNlhjLguTwYr9qN0v87d11iariQEU1SgX5nkMmJQSRldmx2qrwPm8NwftPELy0+1Mqck+VD
puLZu2incnFCAKE3SzneCzA6aP6ecw3AX+WNyPfjhXIiAJU5MjiObBbK5SOochQtQuKMMqoc4dVM
aq/ROdPxJ8g5tyRzNZLjZVYchpshTX/8fFe7nakvQCGBCCZU/nrmmJFNV9MlY2RWnjr0W1130o6v
WKOsYhnXgaCt5ZcyZlrzRpt4MTDqIFJYuHF7fxpGQvqRVYlO9Vx5Xx0thHMXcriiW31pVvDNk8J0
uZkqs0B8b64ePndl4qsYsaTJL/SlJoYQM5fFjSJ88cMBz6RugnAL74rg7+uyifal1C3Q1A1YMWvo
rSI8lGTEOR1va+Gp6DNHFsF3q9sWodMF+U85W9eYV3baCay6k8LOWcx+bmULECudSAHlbYCANYqt
M8i4vi+pI0OJRjFtCxSIi21IRFsqnaiBIgQ070S68a2TiFTT9uoFN+7rXcbr24rIQekGJQi5x8Yy
juajSpeMAjeLlLU0gEuI7D5tfFD2tqE3kG1lW+tkZp+I/lh6E30dxaem1Jw009cinSRtQRTkCIFz
IW2zs7jva7esiMpSWG8wER3PaPXywZYosGsIKi0biUa7oidpiTIMzt+YV975M294F9KlnKnohNRb
p7F5Hb1+PvE44sniZKKr19qGJl6MNKeTZteOe3AcKYfqtvbOUBEyyxqf8NLVBiqX/sZxaO5eXV/W
BA6mkjeqi9J1EUiabNk3CjZwXfQvvX8st9zaf+8hPz1sJj1tkuUlHv5rz/F0ORZ6mEx/LpGnhxhc
s/Kmo4qoboz6v29VDH8ZS3FmJ79CvT5aZvrU1lLPc2Sg99bnlZMdpTKW0nCoNCxkx1fi6v79s33v
kv/3klfNQWZcx/Z86ep5ucxHTl+UruVWD8n8PsTVjZL9+43kYsS/sGxoqCaUq63YNHEiikmNErbi
cMeBoa2RmCC2gkghLE43frIfr4blVjFEETbZdcax0EgyIETupgY2OFJqfBIZaxZIJlG56ysiOQpv
YOszSOiYN4tsXKYXojzhvqM1JA1NicU7FbmWCC8EVlVLIHshbvskfUqwYLHU5L6AbUOqeN2YjlEf
gwc09WOALpMOiZOQCGDkfphmrpgdkCEAKx1dAs0c4l6dHCtTzuiaqUDOchUZ05JpvaWdaRkCEU+o
8cXsK0YLnx/fCnVrol/2eep4nWFapjPlE9Vj7ZvNm0ghKRGuUi/uqygjJLydYb2bqfpUlFeCE5wu
2ub1SUQ7Mu8XojAE4YVhwZlkGDCqLTP8jDJEYpkSxww+OpptSjOpuzG8+vkbWXDQ5dBmGn/UJX8f
2KR+KuJFwjrJoatvBtsoVkRoc3OM8fXf3/4PY1WeNcZ1Gths6JT6/Fn+utYxkfQoq2ad1/kLIKZb
11tjtugjJTdPenyAN8JdWVSFhdvupmhH/74szZenEmFbFk3oGv+9fNSFFcCasN7l5daM/CRCeC3t
hvx1GnaX6F2DeGUE5+N60QGUS9ajBCTHb5MncfqUJPR3g+rMVUlBrq7EtxvGJ6OI7Loi0wzTqWi6
CWj5EckzxWw/Gzy2lSpbVNyuPA+POWgM8kNxfhXOxK88XMRAkFUyQungjEGuEEiZP6hzOJUz+MNI
5KryvKifkhTjBc0bDmBqsjryWExsqWkIak6ja6w8RBE1U7KN1JWRft74wn58OP66Y1db+jkLzXMa
x39WWWWibXt2Wx2DQb2P1MYbjoeqfQPhWL3VFU/7orTjsd70PX5ABTp4fWs/0753F4gahqzLt4ix
1bg+q5wHUg6KcGKWqXpHQgEQP599blWM4gtLE8Q1hAFg6ia4+4AzHGiQGFJRXcX4OEy7qLwjp+sy
MJghJa4qeTXHcxQFr2i5CbTR7RAFaWbLoQvI0K/TQLwEpAfXpAguAl0hdZoIc1hOgQZMmOQNpPam
VxkrHRH4AhHuDR3AD3Kg//681y9MJht0esRqx/FDkmFFm+07QUOliTb8pLbpGtMF6+Q9o9z/4Zv/
+05fd8ilPEurXqp2dHBowhmydSxs5eiAkjMJFeKjyPBG4flb0xta3J5AngTenX3jY3wvYLgBqDLB
i6DDwSz/31d2DItY02JUqBXHfiMakfy4SAf90MDNJqSOSVOtxoyZxbwv4vsAaPvGJ/g+qeMTMK8m
MEGek6OuXoEFDrIR2SI62OI5w6XXhuwyqau1p/ZI31QcCFqxz/2NjfLHpfLvy15ty3qGhiNPuOz8
g5MM55rMJdOTob0t2r1WnmTIKHmos1GeClOHqbP/98/9U9nD4FxD4YjuSf5z5vhrqRbjrDLyi8G4
ot6nyjYGsG+j3ugv28tIL+PWpB5MCt/kf2tGqgLa2Qjf/ugorr7pnvOxeRnQUETFk5xib4LVG7/J
6aMo7bXUY4OOOFDpARSdC+q7elvM9kEP8njIsZ0+t+gOittkawOjjYAW7TGWSKZ0pxGotTX2ywLa
vrkZOk94bkhqxkEMSOWIZvCennMrO0SElkmQdo9QYrFDPIXhCV7gmVYhaM7SjbX7SfUv2X5S3qFU
QTRFB1gR+ugajCCjpXJxCW3txE0lrqCeRcYdjQq1BwXppRLt9kBR7U7cwa7Ja0x4zsBIjpE3UxKK
Elo90U64vJIOtVi3Z5vKhYAMXfWnxbZN+EWnFhyauCZIHM3tdDeSdmpli/hEGKSZ9plpUr29TDuE
P+TjELU8wBpkN6WJ2lBbuFrliCMAgL2qQFZyi1d53R9f9K/iEJHut8CV45caIxKrHu3QcKPK5zgl
nINMuQNtSTwtgLq83p/lV8y6cb6rjD2av0v5bkD4Gfy63BjR6vzZvkiPzRQsdEKv+AmsicgQaV2p
j0r/lZMsIIWZe/lQCmdhYs59NnFjJstI3LZ4xzRmobhhh+59kuN1ioTnUn+e4/cu2h/l+3N0X9C5
0RefBfOIs/RyPDZWBCHVkN+Oymi1lF/m29HYXtq3At1ghwByZHWvgQqP821oCTwrzsw8Htp0r17u
CZ/99xvzQyMN4RqCeRTzhiHT7fjvWnXWoKIfI14ZenRz9wGAhIye0tHIZYDCj6ZhurE4/Tl8XL80
f1/yanFKBgUWgGiyH07LNEf01UhBTy8zgi/T74dkLTSrAheq5hlA2PrLoTNXqDDDeDvO3/Uce3kX
AnORcblFyZJcGGIrP8Zik8GY7S73xBybiIehvrYYlpP2U+HEmt5Q2N68cVdrXSqSh5lXC1594M2R
kygub6mBJqPaDhcPQqpo3PiuFj+tNhxNjTkmHdvBn1Lxr+UtHOV8SDOZkFSLCQJ6LStfjmKQP2m/
5oTcxr1EjkSTrbUFYTu+N++w7sQAs1PeOBGn/Cowz09jtQZ/QMdg7C2aC01n1wyPyW7clCQmPIae
dh/5Ovd5e9lLTC7QtsgsPFa0G1bmVsDidPGF5fmxto2v8jl5QHX7pD9qb+NvzTVIrNuQm+3hjxIL
C2tsudPsaN0/5vvqsX2kOUIXkiQkLIUJjtD2Rjfnp9IDsRZ8Gn3WIorXB+zFhXg3WaQAQKYlAqrN
YJniWhwGG5JoE/qEFcybb8yefOM9+qHo5MrstTTWuPCfpttf340cKfK5r0dKj2krpG+UnyCijnD4
spcSxJkcf53pVo7yqSry+9kCLZDMd+ScTJTeal4R0N7/+yP9aV19e88WnFqpA+aGw9WrnSuXvJpS
PlKXgkTUTyWCxzgmGQMBV4S/2GA3vtQ9reEznSklAu4YkXwGJfrMmME8SPz6qGDNuhAQyuShgJiq
qCf1ePEU47fZn2KyRBbYRmdBnMahtqOeLqF4kWUBG/q8NKsp0PKvvMi9pmJ8I08nTNvEC8pbBom9
gbHPCI+BVgz7YyT6yqLYnXvIc/2dKn92skhkIgqX8EZvRP3pNaLBM+uj0atztPvvkhdFhVIU6rHc
RYvBqRjtl7wTZopSeORMn1f4VPud1DRfVThtFwrtMOJItdBORDbesNgVPY094+wLTN6az9RYno/H
+15J3KiftnmpOzm52wlTpkuIpzuhoYczvjkfAPUfq4ULuX9RwNxKYCmDR2hVS6FGMc+MF4lzWHDk
n1RMmpzMqni68YL8UCBJs4xlNi3xsxtXBbJ+VI7KpVIRmo1bLXqPR6AzR0eKbEXCngo5Sz38+yH8
odmscafRmbLD0Fq7xisRUmSKjG3xjBoH8HMr5RfpIhjvDqyWA+Ob6VWmiBC3hfa7YvgnwAsV65We
3qgM/1zn+mX4+3Nc/eSakJujIPM5mKLUFtJ49IuYuBdfxi88s8lrfqc8qAB5j7YAIpNMt0/ckvyh
EUZ0x+yLs0Il2CwkECv7jxs36YdyXQK9h8KUaYOqKFdPZI/CaFFLs7LnwmGhMmwzGe0C60sm3DMw
YEqOghpY7fl/ODD958JXY7SjeVlcpJgLn2spqMJoz8E+6JLMSaNtV8IliN2hXEHrI/WECD9IiEnv
J00cVPW0vyx65pnajWXrxzXcUHgxCdZE6fRH6PDXShrT1syYxZc7J4/jpdq91QA1OkQ/Qn/IS0QI
1aHsXp0bX8H8/V8/H39fdT7E/3VVRWuEgqxq+Ov1KlJPaSV5fbpMxRXALjHxOc9aFw7ZC0rNEkmQ
udQ7PNi1n4RfCpSGW+OR+cZ/+zh0nCSeCgm70dUX0wIPMeJKJCUenmm4R42BSbfub/RsURr9cB3G
mfMhkS4a082rHztvimrQ0OSkkNuKuFkrC5g5y5h4BFvUeiriyM77fd4pd0krbYylWRxoFaoI1NUM
IKywqSPRlYTjfRHLD/MOcya/VWZq3R07Z5HCXUL7MC+iZYPKnD91BcSuJK44CZCKuTpOexCg98Dz
TNBPwlPEKYIJqdTTR41PylmjoN9f0ARMOekpBQ3QbtopgOQ1wPptuC6aNzQpcbqZxzNFdtw1FSvZ
YLrQdeyqCfeTiaeZ9bYTH4pwKaQMbp0pX9PPNKZD0/SuBt1hav6PsvPajRzZouwXEaA3r0kyrdJJ
SrmXhFSS6L3n18+Kehh06WokDG73RXdVtdKQjDhxzt5rl0uzj704XyXtc0wdU5Tlomn8IM9XRdHe
9Yq8qZG8LPPSmyEd3HIcwF+kU1/QyCJBEPko/zB7DPT4RfMdnQ1/CW4Ov9Ngok6nP20kE6Xj2/MJ
GVBaMhedlLdJkSi22DlHEbOkQhiqeNTp2GXXTSAbXizCgy3fZE++Vts4dRg5oysgliTQwMFaJQCA
PtmRoezP7YuY5IgtJQ7RVluc70a/h6TaVJPbwhVjeOoQP2eSPIuASatewqSjFpR2U+umpEf2fQq4
/DPWWYkTk3nQuZ5SD9+myhZvyrCc59HX8EErBeadQFuOwSeDoYCLRkNBboAtlQ0i32uRnfqAKrKZ
f0vL+u7JYKqhWDb2XtosX+ruKqu1En5ZyTZ8SZLPmKFZVZyl36oE5bsFgVmNKCRRIdL//ffJKBN1
1kqDJ5DvQxRQA0NyHcaRmLuFnDYLziczDdW6UNYd/e+eBn4JNZw51bWguq7TpcHgJfm1yfL32f+y
NjCmgpIHhQgV6Fd55KDGYy6nanFIRS+p8REdaXdop18CPFaE+C4IkPPU1fAi/dFuOByZpPegZ5Jy
jFQs14k+nIYovLfkE1wznoTAl9GxE7idLiRC8PCrg7R5aTj7olR3y941VGbEwAkhxyS44F8x3bF1
criucGFFronMGToguQKaK3RSpPaCxoY/kbk650cYRiowR5c2gM4aVq2Z9E4M+g245NBIlzOiJoU5
8woNnrK7boyDfcNDVT+md5KfIwGA8V752dneaLfN03WTvzn7dpHt27fb8i1WYHrQUbL5IhaR+2gu
7MWz+Y7cGfF/9YFdkD/B9ATTYMxJZZutklW5NuA+PCMwYFPtP0dp8mEg5kbja1qwmQLgJnr/oAdI
eWSGqOQm8vhadLGhicvxurNXMaacZkrETLSw7mOmxtR24mrLLDZ9sgriZzoBc0nj+epO3a/W828q
WOSaTJccoJVo/b5W9vNVtYckzg5t8tKE88osP6jvA+cjobxm6qYQ0ig6Xg6FC6MrLsaqr38J7fqu
ovrnTXw5xpMAYKmVk2QHYz4F6laXkcz2cIEnt1H2iUINAed1ykJyHvE7aJuZdeUgD5Y4TDKoGXvA
ehwG+mk9WGCESKG+NiHonBcRPWQn8Tqy7n/e5NVvOvFMRHWV4auhMngT3+t/NvnBnqt6CMPsEEH7
LYql4VzCjlADFreg1pEp6UspThl5WSvu95ABR/bBiCxo53VQ0sCZb6XojxNzWaVnJEJ+ecnHYvPz
m/yuifrPm/xSDNaV3OHC0dMDTGWpW8W1iPzb9vVKoeUU3yK0wkfZvwQNuKHlz6/9zSH2n5f+UnUU
QZTajW2lB1OL6DEyXij3Qkkg5JhUAT+/2P/SPhU05YhrDMyKDn9/uYsRTmiJHjmZaD3VBeZfbzJh
0pSVrxreTEgb2zMqvkWpuyqYftZ5UlolwkmWYOpCNmH4P5/DU2wtCgX+rm8g2CRSB84eQW/qUoeL
j9AG7pGGD5vB1jI0PHbSdvjl7I+99n+rKJrNjKMRcmsYp77cV1mQNVWrDhSPDSHo+BmDktbHtTuH
xRE7Wiq9ahGyx/mSIRSRwOODXqMDH25qIwUlTrcoXVEPZaBAkE0a70iINA7fRgO/aVyLA1M6lYg6
UaaUZy14iIfT7Jwjm8QiiYxZeI08cjpNhUYaN5U6UVwEe0rLZwJ2homWYnVUQR1kTSGUDVT0xQeV
vQadaK72xfjSIaY+O2PvVu0HCdVO+Sw+RG+tAmZnzkc6ijhk6Gd/qB9G3EgZmxzTY0bHjiavqBIG
5MM96ZXUxZxXME3qHHmH6TNPJvhs7nTdUVZbcDbVEHXTgD6a84YmIjo5c13NE+0RCq5TPz2mFa1d
4HZWJOgpUBdwTDMo94b0NAl7kxGvjGxy2UAKsyNn5BPRTQwG85qSFHOmq7iQGbOJmbcohThlECTb
eQlyGgnjc86mLcqjPlcI+uFLHghzlqClmRAMwTxcrSugHH2B3SHLgmVuXmoUyH27L+ASoF/jEpIt
4dv86GbiHweUctOCSsSMt1KDn4bYqHqfj2DTZNMDX7gMVUdgQEivBIxP7Zx9hs1+wIZWlyQWtAXh
QUCUgqXVc+v6EaKvHrD5FLS3XbSNqdNyO1sZJOcFRXFQsu4mQb8XWi+9TNRF37+hkFwqtQwx1yGA
luWTXpMKyRc3d4SQJZ5oOBSwXR8worpzR3EAPTzGJJRUy2BidD/SYkXy0yDbzOd9xYfIAiItaN2k
rMEG/furQlc/lzfj7I3mi1Rtp+rCchRMg1/r2c4mA3CoX0x0gX3fe0FWnAr0bF1mEEE7ug4P7jhd
17nOLjk82+ySY4LmSdo4MJyGo0ruWAcOW5IWGervDF5xi7TYongM83PHoNNK9aND4h5aEAagwH5E
sWxMK8PCbic1Nw1nlHBO/LwJgejfjWR/TFeCz6obkiFjM9iqUk/exCIzbuvhegNTxaPVwYZYIdO9
BiU5Or2XFeP6Wmhn4LFuF1hnNVI3VwYdYfdxDWzu221vc1ejhEVZm6QvMvnP4rmo62hNic4PlCud
+JP9MH2oa9Hx0XhLady9ZSl+vBQakX29U0t0j9RgGZkQ4s6K+IFK/iHePTnZ97FGka8huCZRkIc6
J6qo+yhAHNaxp9G5S41nEbmX4TYyOzFK25asAQpN+y4MOLkUN1f+W07IH3pV3OQhdOrkxeIEzcba
TSNWHY7PyotFJ7IYwh1/rhbadf26koYzzm13NG0e1vu4D1edxhkOON51meKxaDkPx2K9gagjhR8T
aJmCb2/kRg4ieG3xYcxQu9ck12Q7cyLdrISKvU9wBmY8LOL4nnIxRuUUTdlh6OyDJm6fCFfeFUuY
wYWAyG4W7hTAeuU+4NwQz2dlTldauAHLvwhOeoqfvF4Sel26pjLQIJkwAKPE6Llkcwio9gm7zaI0
GX2haE8CMIuTtRSbVzB/BPBiZT1b5em01qFFziXdHlW602lcxmm47BWCSTrppp32XcLjBrLD6Dei
YJavz525l4kDQBJjzPKLQjyBw+rT6s/9YCIEPIXt5KdBti0FXIEOYJWY+GWbZWTD25U4vDYp0VSd
p8n6jrhJesDMp1FzG5ln6dEmrn4pzpRv1KvGP1vSlypC0bqy1vWxOCStBUR3GXZrDDAiSlg0gP2S
tTNej9VTDq61MdgVSywcxNmXp9LwmczJ5jKG1uo86kRRp3gOnovgUQ7vpqMi39iXsllldICuqyA7
XEevmxeO9DZwHsj122Y+6u1t0r9dx2c12DaFvlUK/3p9lcTFkuF4aNnCmcD7N7g/3uPyIVDwAeBf
G7bwUyPz9mquVWrCyrlQK8YloLfAu6k4fHc37dXnDE8alAlIToau8BgqmKFXDRO72KdqUAoyqEh/
puHojcbOal+lq9+i4OyWRrmdk2MaeF38Dp0E+0/5mDR+/xnPx7r4iID6pw92vCTvpLHXpeRDdzU1
cOP5TgH3IgPA9SygBqFX5ExGPWr/hEmCHIE2DuHEvlA87hxcHMX1fjJgDPGskqZuZzjH32Ty/KSN
0p0Dc1sDEHYGmBThqcFFTvFjYOBUwoefKywFZfp3lYlFL01nLsHK9qVIV2gP6GrBbdD+ub4Eryme
DRVBD4NqtwL+BjKYfFwViSC+Jg6K4i8M2hi34RfqDzAs2/euWejMgR5Uvz9iPenjm25r/dE/CMHg
vyE9jXXAuOfgl77T3lh0Z04Ex/EUvmR36tp8lOBA3yWe9mwWgi+CLyP2SVWmbUEmDr3Uc/9Hu7MP
yp32xAnTumGoJ+Hm3eQbE5j6q3HMb9qb6AD9XUTbM0xg83at++sLUY741LWjDft2yTPPp3qxP3nL
6Z+UcDJWlG1+X5+I3PPHDc6AJ3IU/MlXt/ArDWfRPdgpNMBoHaxVd3JxcC26RbqyDzwoixjGo7gq
wlCwaD7LgdnoAs4QvS2AaxJ71zvWCeWUPwmDsn3JPs1L9NlsrZvSQz26ZI3eQTPG+zz+oVN25qaX
jv0NozjnKT9pAOcO9QavzOa6mnx7VW+GlbaL/HQp+wZfv+8c2TAU4ELOYnJ3YPB2zSPzYXsfvfKt
KBjpN7xBSK22K2/HJ/U8nHF/H4z7iO/s04H1+pm9Wk/5RjpqT8ktW6/gpWO4vx1vIGtuaNmpa+b5
Q7kqFvZqXOrbfAOKJr5PCJyB1HeSfdTCa21HyNKBmukGDuUK5mgBPzRa3AKf8+KltLDoNLzcZy4k
PuSHLgCAu/Ex2RaXaJsf63ZvkYxnLfMldjrl/mp75XPHDIRmup9Dm513Pe8ErqMn/p58Qekc9qgM
NibGonumA+/GjfkQrKO1/Frd4niCznnj8BZmWJCK5yxKOJzJAaYXFE3R85ifdMT5C9VN7+3t6PU3
fE8P1y2ox7W15HOZW921+FqrxVvgC7aMw5/eJQs+RLyMj/EdhMT1dUsG3rNTiHv+gTQ6N9gZN/1x
uBzlfbArKdcEvmBZ8OlVt1kAC2zXkKDSZ4CwHv/ugcJ8aG8UL/dIG1m/QTy8SXbZrY7/qj7h16CC
q58JcHzoXlUM8vKKNYgPNP/9D4rVvFhi8loV/Izrttpm536XL0sqJ7y+i5b4HVDA5OIhqYBKiid7
3KEkoccyd26VrGtoyaNnz2sdfcGn84d7ju+keih86xjfCM89IItyq2G6Mt1hkTRu9pg8jidrkz+F
m4fAI7jFVTYa32cDBja+GZeoMng/MFdv5S1JreK7XxCQ4irecHnTlhGgTtZd7mnwfy7YkHXu8RQC
ceU4D64VsKnXnU0crI+APWEyHNI7vJV7zPf31m1wTo/DavgIzvVj485P8yY8ZuA2tcd2Z5+Mt2wd
3125bCPYxMfg3OzDY790cKcR/ciOsaZeozXavlWeifgipL51iwuTxTxxkdNWGDDO9O75xx5f10dH
Hssi/lOfEGvcGutsrz06ZDPvwqV5sk/FR/WBbMTCH//YXIbBnz6oNalY57fig1iadfUiQYwCBLrW
1qTPvlliL3eVdoF1jTIjbcRf8C31d2OvHodTzPb1xi91uuhPkR02ccJr3Cv6nLcYjme7GIX3jw5t
daFlDcoI0UV5iF7yHeY2SP7Xu3JX3dhEvOru9ckgEYBrCa63dZ1XfuLMlzTspUOs+lC2KBkRptJO
zi72u3JId9NTEXrm0/iaH8JD/ZDcD/e4N+U3hllk8eIOo6nB7DkGmcnLAdGcP/Un5Va+Q9mSf6Ih
nj/TB9AZp3GrPqGnBD2JghREDZtDxPtkEiKhJQWH0S3ge6p/ZAf974LDL85poJ4O4ly0jRR408Kx
XVDa4Dax7E0I855Cx1WvwqemfUBl5wjCOJVdQUbNAfGeZp0NPaC/VR5oQPrWni6XN5zkI7CNnk5k
u5otjwpPlVwUpbXjDvNy8PQZ/u9yzKkOLgNGCARSUDZyH1+DASUObi73AYUGasiF/Ji85wXrLfWy
+EUGz9VjdVLhurIPyRves/IA/fqOXaq6G1/nz/gVzsFmPswHuJ4OxfWVMmbhVC6TEDrg3b0MrQDP
sQyEEXb+wn6HAmpZvoalnLMljw1s3JafTZ9wgZ2YqGOTzFoeifwkQWtaXG9olbU4dNFObOgjP2ab
fsW6L6FjAqGcLfIDbFQA0zKAtYX1Cfia6xCTt75o54XxGb4yxKfdyPfJ+6lfpQca+eqS7m6zCS5g
zrhayY14VgCOPJJyGJ7iY+k3N9FKeUz2hmuvBS102mU4FddcD+yEMdQJ6619JNiYRuyOZwCI6Qsk
4Pipu4xufotIhKtavzZ8cSVEVuUWW+Oi8/QjFNxNflceMx90z7rdAafYcOK2XPs++rDvzVPkVttk
iwcYukrzUV04l4zgX4qXplpIt8HN9R6aMHooPV7AYq444pGRg4t0ooIjwhgZskdJWXD6WjQX+7l9
009whvHojLsQ9amr7LONdlYsj1C/KPLl1hdJjI6LOZuvjruHezneBe+k5DJ9urJofU7Koq8XtO+9
Edd0T8YlrHX7kSZc+lIyvcGAonyad8EGlCoql+zZ+Ozpoi/qM18vF6O61zjIs0IzJDyRerU0d+JL
3NaPjIU4nfARuQvaN5OFYIecKaDZAE+hXLTo+Z6CG+3MD24foM+zrEYLZTs/GA9ghE18UTaYJn80
Fzw2mAryGo2YK4GaVoTTtHlDImdxl4i+IKqpRYraAxa7Fxyzx3w/f5pH0ztpu36XbUyMRX9fOiQx
miCRfRZ6qAOJ+tGBiS4yzePGJXU0RowcIf1DsY2/lAMSsg36FNhwZVTL8sZGctQsexIzkAwx8GJG
VPrTRMEsLJ/ZJ5bpbjdfyLgwO9eoGKothn4V8EXQVbgyPiX+dsER8Ypr7iV90p6nt+6NRoSF6/ZR
vo0vWPeD0rOX+R61H9AbGnqf9cd019zpb2gtXoaj9lDdc3/neIbdFHn59S+B5M/EM8tF4Q0xILgr
9ywpa8IGCAQ1nru3tHCBeNB4MF8cboJ6Of8Bdczo4q7ZOXfm3nq6nodds81P41LeTTtY+afoVjcW
/VPxadwE535t38B5KVZk+CobhpTz+9W3NGSRi0Bi/oNzCvz2goBRDgcpeIKANUIsCXXtZsd4j+GC
SjjeaH9yFVihK8HmJwLnj0rpyfIEm17nDIsM0k2hDyA9EWd3NPSEsKEqIQHXbcGOc4NmKPYII17k
L6hPizfyVAnyrmM/tXz59ufThCYma/8zd7JAquKTgzPwl//2n+652Q6VUpu0oTp2ighmhWyiK7oe
ywBNqDofm4AgiMDC45jP25LvvkX2OpnJBlmUbwyGryT5nc3JXEwjIzVea5J9ggcQ0PzjKC+GL3l9
sUiOTojM6BzlTI9xuK5gSpBu94sKSPmm181YTzXx8gq19tdPY6fykOQVPdsq8yjPQ8zrV9qSSC48
0/JL7dXGsD97duqWzkGaV/QhtRKc4C8j+G/GmUhjNBUdsaNpmvpFlyIpV6kuoJ3hLhHd/lK6SONL
U/zSa/+uQY0Ax7ThMMIb+au5+M+l02ogs2qFpoI26Vhm65b9bjKGY68Kb9BlRHBkW88/3y/fSX+E
6uf/vuiXSS0mxcgmDggJ4B0JaqlzieQXCdhDFpB1n6wS6guUurVhuNO8k2POAPM9IYOr4DdfwF/9
zJc7V1xhvl/DtqGdfDkFB+M8VUrQwMZw9jQe6XjLkNvkDjM/aUZyZPudjhBA7OEWKoMm9hpp8KwQ
hnRH/AESjOqCo5NuDvjtiIy+3C3SbG132jasoCucWnPcDAyJmcuIPtLU0yM3qpvrNP8dHikG95T1
y9jhmwG1AHyaEHTRRgBZ5nH9zzVNh9qqe6ZY3DnYxM/ouGzlAyfSUG5pNP//X0sN+xEXU7hkuaz/
vtjVSWSt6CVe7HqqlD1N4KzXd7iuyJwCV365psVuyp+15mKSLi2MDQPNPJPuiNEO/s9v5u8n+3o5
cf3JGkpY6MF/R/f/+eSmhhox4hUpSDl8VZvUxmZBlCUz0In1srSyndpRQJYd1zLcKPZztpmp052r
iCoQqeMcSzrb74eVYsZsyPRppmRcXXUTUfH429v95hEnUdfRLZYaW4Ce//3ugkEhErOR8kN6JVJy
QAZPUDydlAROWrDUo3J5VJN3bjEr3wuLVh1nJNmlfopKRE2TdQCoDDFIbp6CjBQe/WIUb+z59Uj+
BAPen7/c79QFOiRq2xTeFeQFX56VGnHrZNRc6TFhnQjkW4nDRpkbD6ggBzL0ZKtD5BJvFfvlSlEm
t6DOqRxaglO7c4RqUcwDSKocRqT9oLaL8VKojq+nOMJ4NCzmILMDtbfgeKq9M10VCpMklZdGg+4l
HLErcc6PpqOQAqZFe1NDV63Ks0kA8jV4KK7VkvtcAuA5lw/9aDzhJDJHVHmYLF/yWrsD5LTOYutJ
zH9MRgTYMRcIgh5//p6+k6nBFreRZkFwkllX/72qUuhEk1RWdNZsFgZEnKweOY15riOmwH7az7i8
axYLZms/v/Q3izlKSsMUXjLM81+1YbVDbFTc9vkhJ3sWegSoa3mieW1j7z0XMS2dXz7r303oywNH
/9BiYm4Jd/TXvXJosrIlHS87yFKx06AYDA5iF/yQPf52ZmJax8s3LUO4q9/nOaDVZKeolw5jk2IG
52o2vC7q/KA5M1fEraIukRjmkXOcO5h9fHEzXa1yQOb2Ia7az1/Xd9NZ4o1lNlnsm5b1de3K1bLN
6rjKDjYWSCKXkrWOlzHCKu+OfzNNcFnwOUC/1KVnYRW7ulhAAgZn0hpiTPqYf3I0ACI98C+z18tu
PIkzYsdB1vRtVKHDeiDUw9iY5j6g4u9OdX8fFL9c9u8qFhHTrEJSFtDhv7rm/yx7fTomoVE3f9UL
+RxuYDfArU8pq9AkKiiXWd4YO7oktKK0Q2fBKqyRpdWh8ddCurHBRcxtfv52/x/vyrJk0Ogato4v
U/weH3YpTXl26Kd43Uv7uaDvroyMQijqrdhTWFAT4A1iaGIRMTJJNinhqjAAouR0qmkNYvn085uy
xN73PzcsIjGU75rFbvVlESuvVZ8FXZIfZHkPAgxRiZgAh9ZFqBErJwYrNm/+uvNy8hbrD5augsro
RmJuJ9PIVAe61uapUOjOQk7qiPITM1i9xkUhz+tkJt+k4LjEHzOreCu3LzaZaWI0mErpSkjEhnZf
1h9ml6y6Il+V4bkJ9WVmXnomxRWTP916l4dhQ3qyET/oBNn0jNIYn8dIsvMRPT7IoRwpDLolSGMo
x6+jixZ0LlZi5IWP4VpmTGX3fUFrI/8U2mmHOV1YvQjJpniKjBZPb3Em0P6XS/5N4QGfj/vPZj8D
9/yl8FBwfptlbWSHKUXnpaeeQQ+FaXXGNjxXwxZqyM+X869v738up8i8FuudMHj8u9aOra52YcP6
U+FclKMAwL/jS4CyrogZpYGCY/gIgwvliAI4iemswYRHLkGaqb/JD79bfDk2cFdpKvXkX/XOfx5C
I5E0SXGGTNTrV+b+XK423zIBZhhoDh9j/Mtn/7u2/s9n57zFTcwDZnwtdtJMbcPJ4qmvua71zCmS
tKWCz10wlo8RXQn1kqLwUOmEtFnFMqleKvN9NnWy3NkkqW1KVNNRJPLn4BWVl58vDjzmbx42RxhM
QI6DlHHESes/X8kgZxMwcJZ94TJ1xGh1ivdZtA+aS2p+aL32JIQtTkpziNSEBPPzwEOgVm6tfSS5
L9zpJhrcJu4puV/Rsqlhechwjwq0XBXbPpWOWOw4PO/z1hGitwrRZVjQV6zPE4VESBOYSr2d0S5+
JECHrmhokc4seuXPZDigIYQcp/eH6o9tmTdSVmLOyIJ9zHixMp7wptAdvk0nXJfWLjAJTbSVRSGH
tyqjxsmLY28IGXKLWGWj39nBUza9tmCIG9KjqmNOS43/NIEYprtYJaXhXUHUMZ9jGMhjSQBAyq/x
W1i9ZeeBZNnSN/vHNF5b85KmlmUJXcICjgKIKDXHNgpoKxs2Tn3HXLXAslRtleGTiaVOxFFC3J2b
ASiHLZz59LylwgfDN71w6qeSkns21RPzlhb+KrO5ozEts3aJjIJ5H77PWVAt79RxU2YDDtENDMVG
IjsRehveuwGaIoV0hubLADdDWgsEACbxzMXH9NwgsQ56HdGvcQ5wPdJmSg3MzS8Sf14UZqo9rvsh
2UY1gBujeXMCBMbu2JCDG6AtoCwPtyb9HoiCg4XwQDmxuKkJPzWCCdu8hkm5lMNix4l4RZPBS1p2
NEbnha4uiTXY0dwDu8Bb7nod3N57EZRb20C44Ziw+s4GD2MNnaBJ07ugY3NMz7I5r2G6LAesuA6f
xMEErtiC3gCgaboxDHQGA27XEO9R3pPCSRBlTSHaFPW7TstncjD16u9C1ykpJQXqFK1CdoEpGnyh
ggosiI+R14LwUcp8KcRRdDZ8Jwrd9pVV34qwfEOdzPkmK2M/aTAP6QeOY+QF/arnaGlJ74A3eCyn
6qwERFPUqyuCVjRHLd2Pdk8I14k8352aXui4wY36KxahIwyQQZlpfNZ7oTbJrODPBBhkyGfsqGDQ
WAXT7jK3pudI/VoJZ49wgM0V0CC4TAq1UwZQULzyuBLsygQ9iYbJSQkDdGIulZhmgce+0lEMjl3Z
+lBY0JMC3+2etejBQmeEq4dW/J5dPC+UbUHCb5adI7ZJtjkl3Aq+Y4zYH7/TnB1ymUYbkXDWSW9e
i2Y37pv2ruz30HzC1hMJfpYnjQzkqP6F2SxEytdH4UdWR0Ju7c4Rm4uU+rmVH2L5czL619RW7vW8
BT9vc8dKS5mkea1MV+XYvKlZdQJ/tu4VfSdXw2sfZZATWApTkt34MRiMkG1YcO5+Xg2/O5saJDLR
VFLoM3Dq+3cxDKvOSIZMzw7aHfPUDpIkX9TL/JQyzmyRMWOEUNw4Wsq5O99WKAmEKlo4JWX4yq3Q
EvDN/7aJKN+07gxZJRZLk4G7g9X9910NsdrOszpSpNkX03ieyuzO5K1gK8FhFEZnEzyQaFxUlJG/
V+DfvrwAv+qkw7DAal92iLyVKjvqkQpbzQoFnIVucPjI2tENr8/In+iaNNl+LAZmJL/tTt99cjZP
zi0QAUTL4N9PHitSOYROlxIB5c/v0h1WWCdb2qwEil/WqwF3X7TU7OWge2bkEfA3fzIKgMAjM4jD
fd0sCg3NF7M1KFReafvQGHk+NE0EaJBvB5D85zvIFgXzlw3fEIgo9lMTs97X8mrUi4SLJaWH+ikC
Js+o7DywlCzSu+ajQ6/4LLXCH0/UKP+PqAsFR/tucaJGTEGk011xYQqqX0gyRI6TsRcyB5fcPFqq
lh8lvm54/DXumiXs5u40g4bp0CctmHXQ3b/e0n/WWUFA/aCye9FvknsQImKmgZ6BGZO5ADnZnZTc
0x9pPugWQFi3kD1HgAHQicQEu/vhnlGhOXtB5efnKwoDAvGk5+y3Y6khLt7/fFVCPSxaYDCqv1zc
MacObbs0O6jDbVMRARO8GtZ7JIFnTToS0FFpkraExTyqCZbkbzJh6dHbbib1aChosvfSVs8QJ7AH
9eAi5CF8KsDz4THqyveBegajpCY4uNbSGOh5fMxVSnuLsdPBnhlkabT3W0ho1LwDo5v2MjNItXOo
LcAzRwyjDc7+dJvIEXqicyMGplG/SuvJ19pimcVKuOCxWWTdtMjbcl0hvokjgJuMUWCijviejHWn
N+s5zO8bScVYbXql9lGx3zT8AUlmx3M4WGFGq6p0195Z8rBTh3Sn2N1aB7Rbce+GMrYIDiG4p4S9
aoKSemV2pSEBzSlZk21tass4OV/RQhaJ2GbsWN1IWrDNSXUNwDBYRQsKNfYj03SBvub5HUxDwjRz
IgTZaEGnuVlNIjHKXmmMjl1CAFL/Mct7wI0F6ldpgGbxPsUP7PxkUZdGcI5pzfQDmT72c20Vh2GW
TmSdbOfu07C4IfMGuda8GuLL1Xrpahp2YnNz+o0w2sZS8jrgJJjyac8+17VMULAsN0IKHPJchNGG
orzDp9QUt1nzAuO4o+MwxgS9VR+sOC17Nna/O9IaZJzHI6fCfE0tIiyN7Ms4tIzUdEv1uZ0uYusu
S+Y8GBRQEoQB2jEkhLQ58es6ReYLb5RQyRtZzlh2n9vKkTmrTtcOp1w1JQST9LehFa71fM/vwz28
cFdFRK6WRJCP5E0BFUR3y/Aj7F/kZkIdhwOuNBag4uDHDL4AZouBS5HK+8l+dnSMFeEKg+jS1sql
E+3FIU8cfdrquq53/F7VuDpVpgXxxjlJEqAFbVinmDKqoLe4+h82+72wLGEqYPmVBxsox4vsnNuE
q462EWNXQVrugCkPYNzUXzg8d6Scd7lJtMfeIiuTxn0d4oqaLQr3irmubKP+XgZFuhSy0qYKH/qu
XU5rFCc/r5HfPfcG5y8bYgWP/tcOmGF2Zlv2VXq4zns2E3H+RDRdOWKU/8sG8u3eZdDWAOFEupFq
Gf9uILOa1wVHLjwRdGZDv0RkkaVbeabJjs8Pf2xwnojybKRnO/7NC/tN59gwhE8d/Ch7ly0Oo/85
WZWFgdmAx/ZglOfrvIoMmMwnyfklOOqb8/x/X+UrJyA2sjlnOJTSLDkrHU7Jdh9VLyXZK9Ri8m9x
TN9eO7hECNINsS9/7YZ3g9Ggw00PTGFoKVOjc4CgNdWYv0zWvnshU6ZhoAJBkond+vfLc4JmmHuD
F+JhYwnOg5fZPKvVkcf857vxGzAw399/XunLLaL0saNg9uJ2TLYgvAa6XDYnl0naCKtFuaLqifuV
THQxZVaKQgRpqqa+pMT1ciKPjGwXO79GcH5XRvz3TX3pT2czJMPQKtPDiFirPMbN6trttRpQ4c38
altL0Xb9+Xv47QsXv/+fu1UynSabTO4jqmorfSHqTypXHMs4Ffz8Qt/0YP75vr/cQhIAu8zQ+L4B
9Hph6F3DNYp5MeGxwv21ubt2y59f8LsmJ69IawOIgag2vtTP1ywYhylOeRBZBRjT1unEgXOlEMEy
73KmfWiSuahdl7gKvDtVcXvkRBwO8aX2tuH98nbEDfW17gF6yZJEKAkM3y/rgtReu1B3nOQg3HYx
fhIIiJIZoDS4h9bMsZoJiR2sKpkhJ7RY6PzSsGVQ8/PbIKf05/fx1cEVNrFU61ZEcY2e6WY4T7KP
9MNY2iwiBP15zin8SC/X2i1wrX0KSSHuDaQal+TW4tzzOT2ET6OQ994WD9mrfh7ZOOlDeIhBSIKk
tHwvdS99SjeGx6nYN/3Gv27To32yhV70IX7Ptqob7YJdd+gug8ko+xBGq4bcawIlgtwrbnMSRbc0
NyZsEOCWFkJ6+T7l3pXOJeKW0B/UFeJn6Sm7xRw1hzhBXcysoe5G6Tq017J2L427GDV4R2yEF8qH
AmHP7Afp2uZ9I1pMbuJ5OTZrB71es5TVc13lK3PFiba31uW07FFl4o59v+IsCvxwMSpMpBbyOqy9
ediJUAXO8MGieKweZ/bQZ8mjYHBlr9ukPpHQR33XuoZb8KuOZ99Ky8qnW+OiSVmhQCZ0yVhM25I4
HO2YRsJGNz9Zx+xh2KabiShmlY7cH/0B6Wz6zjjvztphPDmmy2bPdSAgy7OW9Y25MpYop8hdnAaP
GccrpXRwr/8ZCMTwxnVyTnwEZpsCrSzOK3dc0iRZ2dt+c6Tk92ev86HrLxRkoAQOL50n6U92G7qx
90J3YxGtm0O0M3Zavmgf46XmdYd8mfnWGr3iKj4qa5SYOyheN/Om2Xf7+oi+c42T4hnZpbJuPgiR
zxc9gZ/Wwjnka/2I5sl3XGKL4Cj6WFAWp2hzgoPokvK1QXTC/2gdLMS/o8LzlC3tN3mD7s4hgr5F
qTpyF1LcHYuthQAZtepSchtP2gf3Ac27PcKr4L3ghxFmZFOCeyb2Z46BIoICFsP/4ey8dlTHtjX8
REhOONw6R0xON6ioACYYGwwGP/35XH2x12KVCul0S7vX7q7Cxp5hzH/8wS5zC+kwdK2KO8ptqPyq
ffaP3orAqFuk9cpk5alcpOQJ3K33/pqoSwc5ZXAYVWnGfY9Fs0ib6Jg0fuMTPEAXFVZEBgMRPiC2
/nV8nuop+s+pOl+9NyFf1ynjfX/bkwe4KkkjCupTeBpAPkWowtNBKI1t/waqabVekWdFklNAdK/T
ccrJZXIGePH3zt0+WIeESEpTgW8Oodvseti6uTp83Pv4FuzGXfcW5K5AQEDj5gGdMTuapm1umwlu
YZ56maPamacHWg/NiyPYmqUGJw+ds9952Ke7d14Rdm1eFgCZ2xlU1dMB1NnEfj49dxxib0lVvJNe
f3vDUw0KJ4Ps8m4M6YXQvKw/r4scFq7UF0b1++FLHgp94kAcgfQ2cSAPrvPdl0oT7mHqfRKzxo+9
K3Ibh2nu7z/JAjbe9FE9F3v5DMG7+LC71MIsQthY47D5tsNbPrN3sMe1qLz4IGd74nXEwR2yeLug
Z74Oh1/5kDLAGmLhdrGycVr3h4ocCnfHQeP9SEzq0ZZsI5Bs0BqggX18gdRGTnTlqKqXqenhMBU5
4XDkgg4Ko2YHR3PLNNNuF39/hK5e2Q25GBKywp7WeJ1bXKqB2sRS3VceU3R8GW7cUOaOj+lRdjZX
E/ft3aCRXHaVzbxEnYDDBPSYxaWP72rZv3loZjZzWkSgbcASNyBJ3P1Qoyjw98x6ADoIhUVc/L7s
f1fX/+4+3TYKWcZo63kzPKiAbRBS9j0Nkt3ZzGM1RGDhPpLH5ILLNCdpPAcWRaQl4iCLjcEqPcVa
Av2LdDWdEaQ58FJt8sWcyjpb3enJ3jptBBgUOtU5+Y+QPAdf8B5hzT+3id4zFvkAKl3nY7/+/auI
bQ3421eRn0qW2ujeug++Cua62cVVIc5usgE8jPac3ErC1VbODlaHOq1lieyaK2GmLwrVn6wmqPL/
90CfK9Vcb6Ruzl20rZ3rnSP9ufFEHKLPMhw0pGQHBLDVwRPYz+tV0J5W2dY1lGoNU2fDDBIUBFik
vLx4PD/WkH/c2FNhuyeCsyS8at9r62fDM6rgntFrJoXxsUTkCyWIrs2L4u7HKpKjjkA0AP4W6tPD
aB6dzebU8DAosyAWccLCMoUB/vJC33lp/7x8IElZJ9eblPqnelVUavmBC9u+V9ilU4fqYDdGZPy2
j04DIyoWoo1WZtyM5VieseistyPAAUzbPSnoerteFpzm7/3MU4PCv9rtDn1yy1SPVpHk49TcJ97Z
3bug+B5rXrgaHtNslE+E9SG5vAqG++kAx3doLaJBwaAI/D2KyQnQxMLA8FiuvHz1Jnffq85bV+DE
Gpy2s+I0OOkxErlshaGHseL4mtIZlR2jfqtg7f8+Zn7iinSxS1HJUdIhG3aferX0MVe37QVDyW2B
9XCOZFvVzS6CFbnc2cf9ypFbJsUdWutuqIGPy5tDXKKTwOWoQ0RONjwf7XwLRsRc7EKdPZFsdJO6
MPRO9q0wLCApp8RwUYKGIt9eZb3+WOnzGCENYLsNxvB0tjg0ldhcJDIuTxIW2nhiJWJl1axBBmbV
n+VxBnqj11ap+ZoYttZBm8NShT/arF4lZxO5+sPqBGEMNhYxsOR0PB3hGtUoNmXr94ggbidbNe6K
NR4J9uVLwsOIbM0Dxb+jQ8eBAcgfsuDRNUkxg5a7gosxx9r6wj5LmcFYRklGiMLpozxlvka6eX62
S6q9gP/pdlwkdHcp5qN2D1cl1ox6reMea5vPuRBStUlwuSwhQxRISMn4hIcFBRixFFviQAv27i4R
ekdnlzJFzut8fZgJHzTrICWISAM4BQqWcUINbUkfl9ZWxQIPhC9kwHz/kA3MM1ODn9tiUN9S4a84
uNQLT5tIdMtwmUE9/4EJCxWOamv4xqL/w6t2hucLPRT26E5u07fjI2+CRcBlAUvCEUv33PIx7eOh
TZdSKus+0HrFTBkXDsGctZl9UjSp/XrRJXr5+nYDxxNt4kYEV9m7XZGRaMo9IrhWqXSxcBu6EdWK
h+F+62wFcNq2iCiVz26T6veom3s4bBcHH2dp/ejKub3f2ChTdlkIalmQW8WHWxnrzMk3sggBo0BG
WOnBfr+izEbj8DJiut25nhc3HEJlIniI9mOV+3tNqK9lfb7I+N0pdOiKsVgm0jWWMv+mpMVjeF2F
tybdc4KouqPs8GIJ/7EJBiMA8g2e9RLe9X9ffCUI2va6JU+xIRtVRoSUdqoxnmFmdh1WGEToiKxO
F1RTTbrDMqsT7EnMRfwlOUU33J/nxX5EA75DqO5V/sIFCrZ4+apR98PZlUB6VqrWTJXwxaczNMtH
tatU2Mn7TSIVGjlFN/IGdVxVqUpwoMHmBQiHRf+YVgrHD3J7pd36rJA1RhqKUWVOue84p01t5zCb
RNLNH5+P6uvFavoD1MEJn5RwfFKwgXu+y0u1M3LjskISRvb0lmGil8wc/A6QycoHNLfo98SMkktf
mQTS5KQS61OdRKKtjpGvQMHS2voG+YWD2IooGWbfrTVGXo2a5ophNHB3x9s++pU4asTRi5v/obrC
U1hs/ev4Cyutv4fBgxTP42Pb0Fm/QlMosfa1s+GmswIjYZM6eq4IRQfiKGzRO54eh8bNGvr5CKtx
ftDV4Q1aZTdrIl2luN0hWFP7LQ3qxV3+W+TQZEPVwBoLlVN6jlUV84usNFUJa/Eqmt0aQA6J4AGk
TlJqS9ngoI+85ejU6I7Oq6AN94FpSUDG6X53uhtMLm594BgUG/Q8JPHFdqq0a/zf85h0dnLOsClF
cSHKT/N4s3rIuAXAN5LhzGkkntOjKbQ2wWdyfuzJCKR7gxC6e7SokIHp8XV57IK6I1ia3kypoZrz
2WnDMi/X8bbEXwdrPKUDoRiah44mheChqNHPtMDyzwO6mENzYIxJnJQw7s2/Oh5eu46k3BnxFJ+I
8nM0OUW3tesGVcnG5GPhDNRoQrSjo/H7q/kPo/3j21MVExSqibooSshO8Cn8ewTBLLzph+u2nlxD
5HvWYyB5RqqGkpcHYnB3H8599gjFgBxajg37meqpA6wEQo4kvWtEzF246Z0SBK2zC//v0FfDo0N0
WekdhyjsUgCqcdee5gF4iGdEIiHCnUBZ17NOLI9IjAZJUZdnT3bkftMv7E6cO5Aw3EO4STux7pXO
nkxradgZX3x4rzHnTQ89qp/HV+/qGTYhji45Ql6RWOBWXjXvpoRlx6BFwS69BacB/MwmRkKV1EE1
kaKHr/UfYdft+oAjyYX8J7PyhOgUSdYpQTEN6KKQeAxWE2wSujjXKTGTqeDQ+jMb9xFWwcYx3Lsr
u6dk5+p2NxUpbHP25i5wwznSSVo/BLp3iwz35p7WXbThRax4LgF9QDu7eEu8Vh5njt7vmEKwCvZL
yZP7p9l+vY3rUE+21iqGoMNLWGfO2d/H+khOOiY0GaSLHsLeySaWRiwmcSc9R93edvzwFMPWUoMP
v/lCn3oKfTBaM0cPpH7OvzGGwEaI4/2OX8QgJjPkaK7REwAcugFmQp4UIsEaQEJJkMcHtK4I1FY/
VuiS+Q3ZwrgixLoRwAUDBg/FsLflY9RApsMt2npwAeRCLBWefcp7NPPtc9r02p+7RbIXf8LmWTc9
baIiitdcNeTFzKR+NdNI4kgqv9Orvzo+7vs8MGosNzh6VxcboaB8g9IS54FLtoK3cQBM7M7w+Hmm
Pzjid7vDW4gv8qAMjOQYb13NAQj0h9lAdkuriF1UsGBvGw/LdxOkyZJ7m6BB8K+haj8m+0mBzrGv
xiB4oeIJThHQkgZ1M6IrQk1G9EyMThOck4d5hLOOR01vdzyr1wlv/uqjO1yNhWATbwIxPAZkWDqf
792wCW+O6vOonYedTypPtyB/EQm5jfYu4as2uLF7CtBdeUavcMtEC8+kix9mIln2UnxM65nqln5t
7dPK04KLrwXQnpLaXw07/FxlYj0TIzb1MaDzcfSb7O2Ou7EFxHtnZxV3eOZqDGrkn/2zMxHM+4RC
K9qGp5EQbfYt/jas/MzhkYRXbxVfXXqjgWwZvZuvWRhUmHvuq7R5oH0ial0NFAHde4TdT0QryYUj
Gynu9lNGc177zD134x5tKGsRVvbhFSH+cbAPa/fu9cCfXcHGKZ4LkBplfRFG4OAbGuWW1TjnqIqu
7tbfuPV6Au5CfmnXeRe9xtm6uGdFRzI/ry5cR3vlymGe5MkufNiOVziid0pg5rkEi/IrB5wAjoTH
3xzNAm5KzsTAI+BIiF1wLzwScjuxGpB9Ukz97YAuuwcSmtwdtMpxx8Uyyz5MUP7e+6h+ydDs1QO9
B52vp3FL0qLpEX3g9HA2DbZJW33XoTayd7HYv/jFFKanBcQUa6NdfEjgq8Ss+UFnKiFH7TrGgMzX
YO+JXh4REWNm7cLmlX4nLiPNrn0CGBzOuLyn6EbYu8owrV38ccIKNK6xNM+UsSjANLJ9vS4uLCGO
eeHeMg9mj2HEJ+WO5BZR4xEZETB4ohz4snT3o7unhdBCGVodZm+W7oIdZvJiWLDK4GkXPGaVV1mQ
TxxmO9LdYnK0dUeLybNtQe/JakiRDfQtmcLcCFi7A8WX8EnopmoP00Oe2TWSbMk/JJKnJ2JwtizR
ginp58nZk+xTTNRrIDq3WcYtXFhINn0S0ni1QrTvKaHBOpJ7yNx9Boh/8eEbxoa761/9R3z3Dq9Q
n2ddwvfmZlB4QmmGw/JPBfqoOCnfHpk0uafZ23W6W0DyKTgj0NEHw6STZC6T+zxhaWmA1gGJbW0I
c8HsWMPMu5n9lWvyoNn8V2QImo7JwnTxisqqRkiTP/fLjbkx+4fZzSSfcujm6RpGfmPu7EAPPovI
q0wnRmjOb4YhTBL7i439a8Azc+hmmbO4mhbm270XCqY1GN0mo635tUlHWCBbsnm2symEB3PgbxDX
Mt8EwRwxnU34j7eThX8T6a8XMoAB8ZXP2lPCzrjGDnePjZ91HOXLfLJ98TyfKmWeJj16BUfKrtzF
yvi5F5V1yuK+qs/iRLuaJ79ALg07CrPcAV3WF4DLNzL0d1nCtRBhEAwKsezfRCeh4khQ6OJkGx/N
VHq7WGvBsMbXZXfmOcSf6nY9Pi7O5r4fvlk8nQOGGh+/10b/5RH+cxNtFoQhSiJhgk/w1Vnp7JtV
CWMOYtZ7cTLnOWvKwVyuL+Z4jL/qJ5O0pCNkD0+e62rmnPaTZtaOTdcGT0uT1coMttY4IMiUjBMT
aBbnMzuu3cUltno4BJu96u3NryN/a/bi2X34HsP+cnHV4j9Yof/xMY+K4GbPK1p90w8bHrZDm93s
hZegNyld34/O7v77vo7mXPI6vt+xRwCr/Kru/P44vrv5vz2NpyOnstl21GvB03h40AiTefLAt8kU
ocVd7LJ1M4IxN8WHdC2vYT8thhzng/djjG+vU5hhd3od7x626nL26xEQ1YdLB7/ZD0cb++sVsPN9
9v73Xo02vRCOny63J5I/GuWNLN+ax95o39w86yVJ139Mgs9xXJTWwgonI7/m2b4YL9+ReP9cFDtG
Aet/TmTfYNMfFxWKu3HJalGc6Ev5fePn9TRjbzqFu67XPYUYOJoo/QKwlmOeru6uWkcE+F7jW+80
yhr7pA40HFbo725jADGBPflYtVFmm8KhV/v7y3xWmv83l7FnZTq3SkT9qewvbtVeIZxBnLSNp8Qw
kzUD+ha1qI1i8upYuy72ImcgsvRJ9ojFi+Y7WIa19c4vev+ISv8+gn3fjdTGPCGBA1B51o9lQpVr
u6qQJlMxvc2PrMoUVePr0B1nA6q5dMnkwkPo4dmJm7odZ5hq7/Rh33M6psvLsDSXWPEIFOkcwBt7
15o6yfOb3bzrg3k6zsKTFbgXc31965hLbW6YCCrH9FHo6jByH29LatXWnnn7QSd6qRaRa+imYh2u
vmiKa04zOGNYtxEERym59Qs3CCDc40NHK24fjdttYFWbwUNpLTQaJgAN0NHecSnkCfzoZ1jd8CUk
Z0wv91OYZKxnV353l46HHZF0OAtm+wxLonF3JjKJDJe5hClPymsoHG+G2QaN5Ju5uODzbOkG3jA0
XWESs3k4C5JgXEcyL6MJRhum1SEWxGrXj6wfP9yrnbOc9K5BD+aM2ZPiHmYbvFAlvoO18H0CfEV6
k9uy58zOD8oLJ875wYmVL7emdemH+zHuLr2davYYCCfTqtMJnUCvJyarKOw9MrOtkMJ8afmT2zBb
vFHUfY1u3leejDaVxS3hHAPFqbL8vRnd3WQwyGzy0j0o/wCuxJDsTN/WLd+ywtXcsgZX055LYYRH
gxXlCb1FL7ymvToOZWfCGvl1nW3s0dENdwM2QrN3d8yY1jQbAo+A9hUPYFIHIVc8OJayFqKvVW9j
qz1SFd4vDHTsuiTctedTTJp2jGRytW619XHcWdMBy5A0az9hdMCFYmj5vv//mHNSlxwAdk+UVtrT
nCuLjiGhSBMnMDhYtHWMyRJkkmYQ7EszYDAlwdYeKjbeLrfS0ucsk6PRw/zYWc1CfrEAPHfEvqdc
21wEQQT7YLn6e4W8iYdLVoDQT+oBB0Fql7oedBpT+KAbbBVh7Q8I7guvRNfs2ln/4lF8a3ef10rw
BgHYFJGboj0B75emk9XSVhMmh1ihJN4mY7ZXZJ+KtR+eGmuLP6Dg3ypn34NGrIY4nu9hEZwXwptq
paVHM5Qoje0janPgA9FU7/SXOYi33mbnUbHYLprg2vblIWoDNJrHYdN1zh9ws2ur4Yi3MfOdq/lA
jLvKvwX3Cujjvs54ByCStHxL0+2c7KOnthANkx+7LCY5Fn4YKnzcPnY2n3NOMcKx4Cqgs9kEhmGt
xrAQPpGsQI3wLpym19CdnZQDcuiuApeYpEN68u50PFp7qqKAYlBaGRwChGSPT2O2sz9RlEl2KFJM
b6kTndnG6/TIphhtnJvsFzM41PL6vtYUr6u7K99IdKbWAio9VWaNpntpOccxy8PjIyfM3jXCc3if
HlpoPgMlZl24sqNgt/NRNM4Kd8Y8ghBxCgR7NTr0mjeOrQ8qKuLyYkE06znUgPga6Bz/CJM6M2VZ
TvLh1X70OX9HrHTWTHBBbQkFI4vJH9w84+sRXKKdGV/45cvYC/X3zTxbYFJw8JnsnOauGBBeptkQ
yMjTHZHzKiSE5WNd06M2tyHwG2iOsj4tLkCFqvn1dZ7gxbIdwK0NyQ+tTX5MinAl8v2NffUJ8b22
5B7GUIEM11qxb1GdpvrN3Ke5I4eTx/iYSmtx0umfE2iDaF34HBycMMFpFvUAkpA+EN/ZcWkSdNWY
UvIUI6brjLvVdyoNX/1uQWq/483zuYra0oUTFJ00vKyqCWRrfFcTHGVBTy8QcJY7Z9KCAOhJezr6
xbT0K81pXgC/YrdFJf+ZQMjT+Yu2Fh2sv+evvj/z400tTFgsWdimH13z7CZUn1ZlR9EyYTqlqctg
Y2SnaRLZuTcYRKxsdgJn3zTMdLx1x2uX3VawUjCT0ktFM03ZFF1U/RZeIe2atHFgRLiUsSVzRvZP
yRCTOedoDTs9on3G/f4BchDmhC0naMZeA1PD7L2NrI3tjyZwrELe6DHtBAI7wxWTJCIsfMIULLB0
h2REs6dTzE5Gg2jaHnX83mKx41+9nU0AjC/kc9YH2wPadvNVA+Wp8/e9/qkt4C91WxXIc+fvgag4
V5SbMNm8bRfwwCeddD8o/NuHPLvn2MUBMawWt2D1gRHqtmeQwdA74S1FSiCyM4Vutr96+31RbOvn
5zf65x09nTZ06SZ0y8NdmAghBowxvlw3jMjM1Yu196dT3J+XeSrjtfpQN9mFy2gphiykTQ5xkMZB
ffLqwPBM/fh+xDQnNEOCR0mL9WmICvdVZ/8Ad5/oA+lgVtQ2k/OsGe7xVfMQE9Cs0oeo+1/Je+Tv
g+jzk9S5Lpb3mtC+3r/nxkmX6yITeLe0ZFEjNWevEE28SG8pKVTjJoeFpeELuLM2IR6H8c6SR5K1
3eE1aYwqGy/pYBdOLjaWaFdTxg29n4v2lmXpEuLdCYkvxXNd+MxxcAStJ9kl0adq2PUvk+po7eJz
X1vrN0deWfhw4hFqs8IV9unt0G/GEpZ0KIR1d+M94G4Bie896U3qtgkY2eTyuQFtXZcP86FbTFzR
fcC3NSsstUbUa1lUJqTKHQ7WFatcs0qLoFyepsrJMWRHeweQRe5qqjdKCn3VN/jiYCvQIbEdwygE
R8/N9AHPHc8+txhlg0ZJszvGf6sRXM8xpHudWBHvPANPxcLHIsbUwJAJR7zCx0T6frFxN95Q4Mp+
07EE3aH/pTj6MTjz4Abl9DxGmHuD/5DUn/ohoGY+lOGG4B0gvnuCvpDkIgRUtISJDDnAVp10ukme
6iXfpvOJNVNurrE8vboliw8Wfiv7rHidT3z89FVInzIrxlmRXNlqUPFSmROGV7+XeXy8zTrH6Aib
jFmT9zr3VDs53JXCWpRjU/h+GsM3PH7gV8aOMNzML+A+gKxY0cFgwxyVgzzmw2SHOptU+ywJPcL1
hTDryhYaG5VHcfMf/tbvTAxvR1TAze0WRG5z+vWk2Um2TpKtuPkRa7bAUEhzipTH+3YXyYVJtwHP
DWA211goNApV/CDZ399Qglrq/ABRt7dbytYemPkUnJf4XQhrZZi9o5ajwQ5T7WZuvogKDbL5Ecsz
vGQrcwsLFS/Tq7lxqb5Rl2zfcErkm2w2i0PN4nqekvtNQMrJ3uBviNV3PavBATEVBYhGsCu53ckj
D4h60hUv39kdAOTtUNadrAg3Fe8G0xy8OhCcYXqADZqJ2dzVWrWOd9UkVKkZcNmfcPYAhBLTTF3S
4YayOtzw3+PVUhkyJX5fF6WfToc6Sk9oUu1f+lOTc19r1+u9PAkc5msrcV0oke5aNMdDcxjHIR4R
Vjj68l8gUM/eWt+r159XfSqQz9WmrHL5KEw4jtbWza5u7I6Bh6qrPXw1Vu/lmfypTfrPFdst/w/8
4HrVRdCF7ytenS6U0Dy4QiqVoYoabNnwXU3ZTofxjPABAPvFO8aWeO/1RSf8+v2RP+st/rmVJ75T
IV6NrO5yK/MlsFaSpMGwz+ETSMDC8cma/n65bzjmnwX7jzf8xIIzdtt92Vx4wxQwy3R5Mi/OMj0E
7roxPS9+W3B2jWcHcwH67Q/s3y8u/lQJ/Pmin3YL41Bti8OViwMEr6Hn2JQyziTnSDvyX0BE+En8
sMm3yTgIhIGJYG/8/Y7vDyXbq9dVMznb16/aou8IWfjypXvIQ+kQHnjTReC6tB7MgKYig334Dv2X
BuL0YE2pUAmkpVi7+zTq4yoauvPKXZYAS87JdD1v4YBIr4PPgJ3DNSFC29gG0FLSBwWuw2A8Sebx
t4WJ+oRjZo+j9OIOJMYEH00WcXyzqMkOU8OKe3HrPrCL2AKsCa22qT56uBjLU/oK/j6tTYpoE5mn
mbg3c5h8H++/aJ2aycGilHPM0na+vii1208fyNSo1DO2HaGOf7E+/FTQGGC0ksoI0hD0/v1IL5mU
C5tT3kywMScB1cKezL+355iXGu92oXkepgbMNQiAKoyW77rjjwkqd27KpSsem0mNf7U4Y/c8Ld85
rCfHHDnsizrt2f6qnYOi0NqvIec2RJIT//5e16zOVG11xuTJUmmq95d0XW3hffsmzXGi/H0SKD+s
sX9d7Gnt0TPjpGkbLiYhdxlfc/qtF9yw90g8bUT/BJVJb42CPW2XwqX3WOqE4nAmqswbVswjFKHn
t6sQ4QOGs0M5303ztyOkeJxeIdIqQTPZknZ5caFXd+7jx61HGgebWSdYYf94hD+Nl+nvX+gngPOv
L/S0gt270DCaw0Wa1MS1KLiv76NiVA+Nefe9ExlBDcnIPt8s/eGo032o0SYc47Fk3jX7dHQ5e8L3
7pj3+a5PxqJFBdcl0tj5/R6l9g0+jSdR4OzRlVVsBhm8f7/hlX5qusadh04Fl6f3jWdk0N6nIi36
En/TkHx0cuLetxdXAmVHLI4Ww8OTlPSH3stt9qdy/a+7eVqautX9ccs2PDGdeLa3bK2SQU/FYom9
e23rwPYqB/vdpD6/Gujt2PrtMbQT/I9ptdVv2U7N8/YxSNbmGAGkEvsRbsY6MdYYrw7IXru9evY/
Dvj/PfvnuXytFLG6n0tpcggwnTllbna0gQQkj6pLrE1hcMRl9WrDUDtHx7kYilMkKWqKN+8dPZAt
Nw56/P7vA+KnDsKfr+CZ2StKq4N4lxgQ1F0Y1laBhtF1rAK9+OKsCm5UwRe3INfgrXAP6SMFZlqu
AqWvFMnpYtcb57SCwoY0kCOGnc3LNRa4v9+i+NPLwpsJjB4VPzlcTy+rkJpuUxnH1qrTEhrzkFb9
qoAKosed9hlh87yQX9lR/jiZ/7jo88vqNOotP4g7cQIteAjRzcRS3+HiNlU/+QCXYeE2UWd49vMI
REpARFJ50H0U+v71Wvg2YDdr/8WT+GkESVDaDLUN0qXN/PewzdENq9lBFSZGegIPQ1/xrjQWBz5X
68kcCaCBENiYWcJavbx4C+oPNYvIkVrCo1BTKQqfVg6l2BkYGHJtKMaUhg3YKCcYR3EkJ//I/A5t
iA3sjSbSfDKwOEvuPeAawMKTizOrLVrw6Xl0lPCcKTfh3lPss8P5xsw9ow8xw1SHhSP1j8kqwIsN
oZPKbxMbZe1dbbGbqOzmF8tY1DOQsu3k8uLR/tC3x/brj6/3tBRtteO26bRfD3UlO7qMhu7aw6bT
3/VXoUCIB2QJuBxbKiGMtPnaMqmWKlUxBnKRspYiTH1wiefvMijHUrxan9IXANJ/CPnzsqVIkobh
ChRXpPd/v/+tUhQcS67CpLuxD5BWpt3MzuHJkCRwcevpuX9JsCDXru5hZYsrG0+R/PCGMpAGlW5u
ZYxqTLUeG13vXvfPHXJmWxDgcYrBnLWHfT+3QQe4PGDHdOEhgwnMMaLW31ejbR5B+sUWqs+qvD31
SZQtzlEbAAQ0Ktq4PqBuOw80RqVACwlHn8/u4nYclnJww3e5shVCRSpbhbEjYlBDmIC9DfSzlc3u
wNIdDPbw97dUKNacE1e+AmaHhvLqcyq9ztBWb0act2FADjgjZmk+MEj1PZrKtXV8R5AlHF1yqBJa
LL9POO2npQcWhwrPFVmu8O3j9sc+cSi20q5+6A2jonE7/nyXRKCeHM82vhyXVM9Xchb2hK20wx+I
OpmuLBqGBzs5u3MjwiYqMAAqCeuE4ZMlntmDGDihx4aarO+BR5oQtzhbOYoJDGkK/s4ZbJMvG+Uf
FJ7/R9kKqkvLE/42A+iZunswSvzarltxsumJhofbr0fuwl4BZH68mE7P5n7fleSfl2rrkD8eXF03
4u5RbsTJ/oDFv6/A8dF9xdm52UTX/MUus5TKQbVHJlzw+zsTfzjT/vUt23f6x6V3py6+ByqXPlxa
hAdXtcIn7FxDzhEyeL3fL/cTVPDX5Z7WZAm9Udm5sVFkPYn1jYZSy8YMCO9DRKtAGWPhiLb+yT73
HrHudi0hPg/pQ74CD1597Xbv+ONr78mOFbYPXm4zgr+R4ndp9B7pHd8U83y1f//S396MzwvRn6/3
6QAkZE29u5+4mKwFnBT2ur0ZAqsJlFFv8pyiBnkQKM2GdionpJCgHxpQvIDF5ouQYfxwTkTWdG1p
0mlwDxt2jm2iUPGBC/JQPFtAPt1dyBQh/3MF2RCVJ3vuPcASRRzkht2ZVF/Xcxue3iV2Bo8V1e4s
tjRQsJFbNrCa7x5GrTneGsBJNGiGZ2s3xAfpjDi8tnL/NCoRfLwq737aIPEUgdhNerP6j7DneNhe
K1VicYa6Y99tLFT8u08EjQWPFFJpPbxtETtrcA+FFG5metLNMm2DCIoEkf+LYdnuBP+8oD9u5mm3
bqrVzjjfuBnVE0l16NeMuLm6MuVXs+2nFRL/XYhuqg7K0H0qziRM2Euy1PnWAN9BSVYc5KFT6O2t
3Zuy8bbRq2/2E3ODfbrLsizTiSL39++BXhiPuuFZCxOMMHFvQaROxvVKs3djIZyzc3TkYbQs35Yk
hYzHjQm7F2u+o9mZ9i+2c3PoE/ahvzbmpwTXHfps1zpCPc397s4aIsu8m0M9jr3a7olWmCGvdi4p
RjlmeOpP6hF/KGjo+ZtUWNmCmnwdPKJ2vBpZlPX7HKMr/cM7hCtPjAAua/g/P33RQ5nfd3JTtv3y
6SOEJU3mlN06EqDOfVhTPCXx4zmbyfyC9cB3x1my0usJLP4BTYxO2hnismidqVyJxaCrdo9wfbRB
pv3lUnYRE7zvJGjPly8Ka23j1LU9L2Ar3ONlN07LJRaNyX19srpKkDmnDEr24T1NlK82I0vBBIsD
+3aMXH5eDisZZiwxc/thPiaGhXSu5YNtMMW4GJZLslx9nZGlX4IjkJPyJlk3WG0kg+nhUmkxxvUD
njRgPLyZ0tqYxnBIXdJ49HRjsnjIDbmRBXJcJRkQ5GNrF29vuEDBGvZOAY373DvF8eEQHsnNmDbw
FM2Fwpb7yGKkvubDBcub3Fr+RwfVFglpJNh18M8y9zakrOgDd1d6qTVZh+bXfkTEZ235ypBY2tLH
JpR/fhHaUUrOmcrQ5LgW42oawE2pQh3Ep6e6Cp+/75/flLkyJ7CLQwKBqYYJK+Y6vhDP1ic5ZgGJ
ZssxGt08IS8QYIpwhJsMjDTcIbDFWH/8Pnp+YjuIqoZlIY489KP0p+3A6G6rzqHqtMDRxZleHc1M
0qQMAe60+ZKuKy1VaURIJa3P+DGnyW4uHvbbxKIDOij9bPb77dAh/mkw/3E/TzuGen/kUq5thIkw
cZeJLZtROcMwx4zmGAjOydwx6UFFUvLxiCKfbDILEXqXAms7Lt9KU3hL4NGbQlt7EXZvflyw+zY/
zva0TbpLUtiPVIQ6RdjBHqJI1yi69nH/U+3vre8FIJWIvhtDmV3FgZkm4nzJ+uAO7wMvGIuzYAjR
oDLLd6+DztIs/Pa3kcyY18yc8WfDLJERCl5p0wPSvntBwxkaLNm6f+mp+DAXO38/nyhRmYY9hmYv
3JmMJFp5fQO/hSkP38Cvoc1+Md3lNPL9UeWNBoI3gHlhTbYRxMvc8wfNgi7LbIosAYyz9tKkBWfh
m6XdeO3ONXOq/R9nZ7a0KLat7SsyQlC600kPIqLYnhj62WAviA1e/f/MXAd/7Vy5KyN2ZKxaVVn5
lQiTOcd4x9s4mf1c72Kd8X47Yw7fGjGJR2sRZ63BW2z0YTYq00IE+6ugEecg/vfnqLT/+BxNSDSI
uTuomH6rroqmq+3biv4dE++j+gjlHq5Mc9Qgxcu9KVkwLrSY1dxgpjmUBGS8jYgbzvVVm3oosYgp
xGukQcF2KXGKFOxEvVyoOKuLswF8bNnbgh4bpA+yByul6+PCC0yeh2ILtb3P5AkLnoABnK+X2R2E
XtHjW/iEj9ZKiCbrNt4DE5aL2/6B8Wb56pOtvLMj8BPbK/RU9jJmDx9V8JvnGXOnJ3YrLCzLaeDj
/+Vm/boZv5/CiM+I2KAg5v9+u1nL1qusvstze6ze7Wt+9zpr5rNWlUHqlSk6mMWp4rTqRvhLcSsw
mkJRTazjfXOK4N2wnhVk6NAzp9rL1rmXWFScvXMrJTtHuafmBKpRVcdV6SuKXVBZ6pjAEUXOEehe
YOzhS8jsdtA62Wf2UxUX22vUImFw76sID25fx0DKm/LUToGFR8LVafrQCT/a4l4SPjIw98E7KUhF
SY44FxpuBdGli0u1qAdP1VdyTQtPTX40IymvK4JLa9K8g9dDGqHuUY4VNgGvbyM4oAAEK5DJxnbp
NY7K03XRteFiUdYxQeLvLpGSollfM21MOFW9MMzeLW3n+4ej/zw7toYVyyl4MXnSHdNKdNWuySDF
kvJpP9Ib5Ai0cyAFqribrr5EyOcdG7/lH3B4MR1yYq+qz+nQRdtljL/fBKOPw9Kr6S9Pcan5r2cK
tqBB/XGsOZFbpFjhuVHbek9LnjW5tK768rj0N0NlgPctNMbltOpKzs85U45u0UTUqpQiJJp1gzf2
vlb2+kYny6vItwKmPo/PryB7Iziffq/2uVr8FXn+D8/3vxYaZlawHlRezvZvTQhW4vf256B+x+yQ
5a7EA9RVPHkYf5zjvDv5cn7O7xsLEbNow9znn0/D/XDWMEyRrabBxfG3WAXZ7CkawCv6rv3kQtmh
+zDB48XbXdx7DoxWWD50pwkKMdRZthZjahyykDHsPebmjszzxi341O6kmVAMvhMleH5EMXvDRgfM
XCn4ilxzDsewtU5Nn5xJMlNfKUyIYt649QhLxIsgTVPr0dgnDUARyaG4Cd36mI17JGchNxbfmOET
g4A6QDKzgAvXTfcH0UqI3uuQ+O5+J0gp8XLgwG0tcKS5hHBG6Th/3B7becRUsdfDVSZQB4Pe1MhM
9pCV6XWQuvT1H1LCz3bZ60LZzTq+4V9XIJz7nJE3hQX9cr1DkQ+xpHQ+Z6lDf0WszMrVfIBzRZq5
Bw3zSnHCJRzilnfpfbG3SU8UKi+ELzNoRlV2kRYSvEpwnAu/2LacY7Z7xNobyyD7vQYOcx4xFluu
tI2iolhcIWaL7OQc0MJYAxRD8N4w3M5QWsk6lJ96UJGe/VbcEUU4eQQcIfFnbn7FpEMq+PS07gxK
Ai6vdrdfxssvM30d4uFaC40B5iRgLEv79pd+6D+I4H8tShwjGDXA9tTbsmP9R0dKJPq5fXk8KEEI
9O0I3a0cMtU8Zfbc4WAF/Xnpv3qtH+tps4BM/+tZI3ZiKNU0EUjmWrO9hYQYMI69kXRc7eeNjY6O
H6703mrhTcWTfbBuFg3eERw42uyCJ5e3bLnq5LrpePeQHrwKW0Lrfeh8nDJ6Dp+LclEwYwDeWyA3
nV0mbX5kzY7WtwQnbOVw1nghngSMGPNOTJ75QWobs+MINK3MUBE/Mngc3j6Dj02ILACK25qyEd9g
n4wefjNeYmuSEF6M1VLZJxZdilPPodqIE/yaHWJ0rD9dRMj+jWIYWcfRKfgw5mzhF83dqSXuMRYI
htiPoWlQgitxPW2hzFz2DDzmP/YRDUTSySq0aeXPw5KWSKx+I2l+pJaL3Ot+2zOiCzP6yq58cyrl
VWfUvhJxMXY6GokLLt+wKnVP9R5SLdR2KjFn6Ja1OwxDMNhCQuHpWEmdchgf8LfRfzzysf1CutWE
7d5pUw1xcAjx2UePV84/yTHWY5zinY5d5mVIuU5pnituu0fXzQ+3e4SLLmd49rYiOg73mb5hihCp
/kk+YzWIIP27hq8TOAeLuoVetwnukJ9eY1SQ7iN+w+KLcHa2i+joPjaHtI0kke0+O0aF2wpRViyH
Bm/ShldpUyTagKwUqp+gGVrB0aaa5cmRHvS3Bu1P/RkJXSTosOUahvbbpns8dOtXS2UKHFPfXYJv
lw0RatHJhTrL84QEK7FJuvzBZ4yNf9yS1B70WM6/lxn6H68D7FpRDA1F9e+8wvvhfjUe+/t3rKSk
qlvQwQqnetpW6bw5MNEYW8PHo6+o/QdxmDe3uzitCC04vmx58kPcYvvCB4uA8xWojEUobvcTfbsh
jgI6qvB9jI0VMZy3oLiPPp3FjdQ3jDQa78tolVP4WYXUwbUu6k5+/aZqyzudCYvA1sVe8t/cxy18
XBem4j6mV7SCiH45hvaB8mbclLdef3kof+J1KOAQgOR0PV1D/e2hPJbWq7ycWg25W7zM8Uw1aZoT
pBH09aXj9xS7v0ItOf1ZqjAOolG2+ZuD9R9HR/+8hN9ar315g1SpFt8xuHwXZzZAMJhqFoy6pm2f
dsoPjXI116YlWUrbilu+eO3AspA8cPIc0eQsrAyRRBseHVYJum3tI7hcjD7+toKVPxXz/7zS35qy
16Gj3j7Xw3eMPReh2KeoC5gxxUIORgYt9PzfF2pHfvHfDwRTs9qWDBVRsBr7nwfCV73pVX3k2dx/
CGBGnuY4bVvxknSNRBkp5FxuhCBVcNJJx7V10bvlfXTBUdZyskewuf/lzen+8c35xwX9hpLt26f7
t/s2mrEm0JXdBG0kBjFSS4bzoLoPloTRRub8payoML/9jo9cRdm596GS4IY2DWDs0LvDHHSKm1ft
AwKT1wSG6cH9h/wuzML/pqH4X9bW/7+Fv02ADOKNXqW5bBhIaLJ3XskSrjOCL/Wwc7Zuqfnbvucv
W7hLAcbBViqiahjY2f/lWeJi3sZgo8t85LdFfmTHKbudozzcZZaSBim19gp0/h9noThU1nYIgTDE
AxGxwXzLDARYTY78pBL43jdnZHaRE+3ujv7m3y/tj4g8RCeUnFiUdNDg/s9lVpiGVqitTgNuJoM+
6LASFBFhWMXbbi535VPv3ohpH5JQpu5BE/798/8IUP7z83+7Na+LquyLj9aMC5p+jn0VmBK79RK+
FHNbAQRziDn3DxFSEGcoBb2X5IF0mimzbdxJtPC2EqkbvuItVBdCP5T4icvg8H4JcahtK1MSwWmf
LuHgZaN1dG3TG0m1HLTmrBEjSJ+Wk6FmiV/74IUX5te5lP7h4BU+jYh19dDWvHEI9f79a/+Spv7X
2/2P2/7b2/0w3vpeL3mZag/OJC/TQ6SfdU6EvFSwliJddwK+Kri48Or0tAAOV4KveC1lgX8SOEGk
JZ4XIi3sZEG0vfjAQkxYTPT+4bC74VgZGDpzPxdDp0EJyg7EFmpJzw0qVrqdFVtD8Vof/6TY5J9o
A+bFYHlfGodBcPJAassph86LV7a6eX9ZdH+cH//zof+2lXTaD6JRrG4D+k/tPVuEw8O2ij9Gvmx7
pu421L/OqeU/frj4M/3ByrZH2XIoLRL3ir15t+EoAYdpT7d7CSatPP4b1/+P1J9/XuFvWwfGRqZp
HLnC60yr3EmS5pLUt8S7EVt9rPKF1NXtnb1jONrmb7fnT1s/pi/QSeEtkHr1GxLyfpe3jloWbbb+
unf5ODU1NfxyYjuVpFFAgbEtYh0UCPkxwVBagA5lyzeyx8te/kBTrohAX4YXiITeiV0ZK8lpPTxZ
YYMd3ZoH/e9r+Y+sGEvGMaLDppj4XSt2qKrD8v5i7ltT03ZsSrtrfgx5me+q0NskuxNSg6Xg1jCw
9FBxZ+nDMDfzfU7EN6YwB/sF1rvTL7aCoxriJvxR4Hyrf5uy/mnmB+vC4o4Cx/0XtfPxXJ6s/RtQ
FbK/IBukE58Syp4+w8jRv98RMvYgc/z3+c3kGHkD2ooOde9vG2u9NB7vx9Ei9iOuZucelnIAtREG
mmcOIW2Ep0W0WNLTl+I5TJKJFj7xK50Ruq44ILy6v/BOMVR5yDSACE92Xys829nkO5p0UQSaGfJZ
CXaaqwVZTlEycyovZhxOcPYs5gueSJZvubNZR2S73UgVwWhX+HHjg4C+3ResdTGj3MJLNyoGycyE
pBPFGGhcVrjftlz6TU7KNL7K2mOqgTB/uGz8XPZOE2H87SULVAAx8lunyjEcwZZzbdVuRVXf4YoT
ZO/ZM8isgHY1wmcP+kESd+ZWvnkTphRsbu4ETYXL7v7sU+PP7k7QCBqTq31MgtF9AR6cGQgMeL02
m0nbR3TatnkT2vBxZy2oNLTGyYJxQYCzjrpDLZU+bA9FP0Fa0hPZL5jctIZDE+m/bc4pZ4s0DBUH
/vLs2OLHdT/Zx4xXPr/u721lMCbisRRiMjsyeGHxvm0sgVaomHtSvKzRMRNUa4PtJA6IcgYVREA7
RDc12pnukfQpphP8rhoHWfBJ8c/qOdxpr5gvdbGW6ix8a+FF5QvwanxKID4UNuSdHGSdh/zDZ/YB
lfDzIXBFmDgpYXZEy9tfdElQ8vEYiOMJ//1J48czQqKE0lP5s1JGDTJ1QFdd0SdjyexU8tmBC0UT
9ALvmOjXeHXvj205rXhJydajFtlEflXT3ewO4Lu2GY+yY4KWdWT3Hy9hq2LkYBd1EYc+8cVCGcVZ
MFKdMRbCq88i+qXt41s/j/bmibnDhBBbUJIA9pI9/rh2tLPCpXtHxCEwwqfOm7K2oaWP6gzV2H6U
KYf47qgJoLyzGzXhaISXTozDufdwVdh7rC94n208o5KZdNaedA2uAqemjzTg1mYfQu4iODd2mj+w
cDgxK2AxIOSxG/fJM6osX05JDsAf7qvBD4oMmROMlAm2MsPDCPuwaFywe+/kerScpyjXWRC5bs9K
XOZfNksxuE1vMfUEL+1E4Tl2VYyTWIIsC02YUH7p3ETJbMLuWWNyKREdYFzQDUaMJjaT+yyetRse
wrvgR/hx6uVhe4WA7wZLmNipr2itsWIH4gcJlPOc2uIvL0cn7US0ar+6idgcv+YbXnkp0BvFvEkS
EaIXZZ7oT2IHuXUzwpmEan+jJhpQFrguC1XUXmw5eArtzonhTHQcBKoqeLi6LH4rPOkB5iZ1FcTK
aGIUg5i4bNFVXAg0bXH3R68jrfcpLUdqzHTYyTJi47iEoxu5+0F/DPJ2Tfb8duVNih7k9Z0SssXY
6FgjZOn2jhHh070zecFY2hnzHm94j49igkaHd0rqxovejKFsAa4TK2x68JOZB4v24gIe2KHA1MIs
sHGM5ewQEU/6JlaFGNM+MLJ52vhsNLifdVKpi6SKDoJoVQxXqrCrZMdY6OJE9cQdP0crY4cxAvJG
5FB8cMDadDv+XOoZ71nUNyKXfiQOxhUGDmIV7TDmyLImHt28Vx9xY/2RStadPOAxAHMpJSNnMrLd
uXS+XfVXr4yXpODOSBSSBcTbwHtSOckxx5qVFWp1bL7kYwcmvB+imACBw5MJlstusSAbmOPnkDFi
U/PB8GLnXrpmb+LXU8qsF4C3ZAgKxC3uqXHSI5Azqew0f11238pxrB4iWgastu7Oki8biHRL6LDn
XdND1NoLL2RXTUyePQBd2jBHWed4LYGpYHiwvnr5kQ1TpKAZuh0SGkEf9J2G63Txlp4hi0efUIEH
rg1jgqTwSmEOV734R7Tc+QerKsC8dbVZl9k6SRCsshunsxmQJGbfgWqXq2ebwVUp3qvkeOX/P4XL
1DE0Bx+RK0EYor+eba0+IxaBtc/6IbUVJBQcO65eBOB+2MIJhtzPzJgeFmdv/e6T8MUpd/OXE+l5
iy0xtjaz25dFzT0DTqeyePSuZdKuvDY2pki/mvT89FtVoKWPY0gYwWdUY4fz8SQLkNumRcEz2D3T
gL065gVN2MTYDu8wK90G0y+7wotcTPCULV0605w1fkyWQ1qG8zZjSTM8YcqDoy+KOB4I4VWGIF+N
R/dgYk/k34I5Htq0+b6CWVHYtyzPX20Op7VSxPrKOvcMTn4Q2Zvp1Pf03Eqw+OyfVrz7JxMHWBuv
EbL6nIBFGDV5FHBJ2eb6FvcLKx8fRA7ARfriIV4WoW6zj3BIcTY+3BnxXO9DiP7dQwDCXRQZe/zu
CnoDD9KujtgruZtMejxERTzaMcD+tvzO2295DRsEhMY2x1npTi5EmrPj3M82UO8XrFdLb43gMS8Q
zZ8Rvux9EXIKN8SE0SjuExYw+DAy9i7qbTYcH97Dyym/6b27uWJV9nCvjXcsM6XGGf6etz9gp9Lf
jR9p208swRi6tUEH4NJ7t4fHh7a8+uMdUTFyyBkjjjoe9bUVEWDfGI4hHjvEigwvsR4IAcYZPLNu
L5zZnypoVxyFs1Y6q1m4GAdwRFjkyHF0zoCYlwbDEad6gLIXIdFSxgiJcc7RSzIrb7ru3799E0sB
ciF+GpV/5k9TKxnyrOVoZpAxa42qvc/FLDW5BHsg7L1k8gG65w4ZHODii0kX5cpkP5nNjhe2bZQb
Df/q7d5WbIA8LNngpuqYv76cdgRyHN7o5Lr2ArrqTVThopqvr1hZ4Utic9d3/E4ZYWLAkH7YnodD
6V904HOxS3E4btgeWmv4IbKc8NKLu+bNznGs6EzxPRC5zrLEiUXWNNaINAOmyfwh6QXZhqyCtdtH
ToosAHx1TgoEvfbB9dJvnuY5UlLoMduu3rt3E9JW21QW8Eempy2J4YXIi5lUrNchUriBai/hwl6c
j/MAzD7AClZ8jAlU8QFuJQsjbSf0u1wuOHDbxe5lsd+L+8tPW2I5gdeSwxoXr6mXp4u6x9Zy2oHX
eGsJrXs3IOMDcCBTLVyN4IzdWzb61WZLEARzmo6rWV7eoUuLQNAduozlgM1tmnYKSjBo2IQi9O6n
XrfllqtioJ8Cls6y8vYM19mTBPEhWEUf2fB27bfDYPDwZYzs1ZXT2EoHBnE5+T59FRRftCcN82Of
qYolzvPn0ENzixmOMd27SnBOmeKlcIE4KxysJKBBX00Bx5CCarxdgupy3vMmQIt+bNnYCdCBYMPb
wC7Obkmfrx7jvXt5zx9374kslTVAjX0ZfClx4AORwxGeB0oreRGpK775Qv3CY0qNKQG50iiNMWMu
LavFntvkGFzyl/VEHclyu7jalJfoKHJqUhKkuU9Ed9hqOOgkzx/G6Y2cHOM+Xgto5fUtGlI+B4eM
jqzLXVdwwSjf0m1A5vCStPER3XDZew+0BdSPFpifltFU4adDgqRD2MXH7UvAYfee3u2RGfQvA0bQ
YLsiKNNnar+RsRkZY8fuI5oe+/3Vd4H/kiqtaS4/zcvuMwYxdqY4Q71B+6P+kK/Ic7knReMSWqE7
b6aLV29f44b9Ygwk1ykvO5pl1gMGIRT9fVwXDbtye5z91z4SxYjLWQ4pTRBvbMGGiDjMGZCId2+l
jd85BYfqSRmtVnkdZj2Eq7S2Fq0is3DXivo43hzdalElrXDH5grDpB1EpYe1DxR8XmLuQCf7EOCB
0enN/bx7376CTlJNa1fLcMw/Pvr45g4I5BCfta8709687YlvRqgg9fxDwAWwFlOp/ut3xua6LTpu
3zJtaUR3SclZw1du1A1Mz1Y9/QcrBMoEHPA+0+49V00fyyqtcYkSvIUmLI8VWmhPVZn4X3IYPzuu
gWzPvWPpTrfjkpxukV+AP2iXKtM+bEFh2H37A+6WlBfyv5/VkUqzHDWjVf3gJl1XJjIbZov00LDO
3qjIfKny/vg1IuSj074yw3VgC6JnOLqt4bZI63i7JMSkh9ORZo+RNKJk6EHi/mQWU1jLbY1/qjfE
bqbAUz6W1JEv7wtng9fBdOUXhwWavAqD7DBgWbEBiNbX39t1H3oBBTP/Qu3ILA04pLaVfPeMVz7p
/mnjfDHEDyNPvQV7r0pt/PrpYJxic5Kx/cA8D8mSZ83yIeZI8R/XtCE85faEH+JNa9O+it58fsDl
FUoblJjPhAaIevEocGyS95dfXffChnlmKms3P5hh+1fx9qrKG5zjAeyoj7iM84df2PpEn1jsvOJ2
xX14ILHomi2FnZumxpAbc2Ez3RzeY4qR2ceLv6PTmjMtmJgJLgNdl0xDW4XYCMtrU35tiCsvp+t3
lUiHxWDaJ4AoAbj8+XiPi98sXQ0vAVHPoPCiB5beYI/1xtjE9CaySOhGC7TKd08RH0rFxeKySoxU
++HAWt100SLMSX6QPLW6vmKJ6uyZHI0KRtmjA/Nk/iD7n2prsxNFy77/qLzKSmiyjkwlHDINDLR5
9Y+m2hM2z2hyc+PC3+2RukJdJFvK2XRu3nJPXQ66aPaPDFHcVyusfw0IOh1B7wXkULlPWe2SfoVd
vpuSSCUKb2hcxIcwKP/wifbWBEsCz5w/9hF0JXxPDFwCIhp/UIBSdty6ffSK0Xe6xEHy8XSU+IA2
XFhfJ1e38iz5xveXt3/D//xVm2Ky0h2jiiygxiUp5wOuZDjxUqZRq+F0+/HeiL3EJ/3OMzgCl3Wm
ydvei3GxY9uw4XVK+yPE79xUScLD9I+Glu3HsUYvDzo3FUyySNmr6f+8xZ7S92vrtK0wRGVr2fhk
r+BlAoqCoZrqzxbeHuDbq0dtVMRwPY8p5R7mABHrhUN9e9py4oiCHta+j/LXaL1IOnKZpQ3l4SXL
sUkqE6KMvGIAxqHK0kp0GOe/kI1r6ctRZs0pUKOOx7cFAg7Y1UFOaiHt5vir3OhDCzZEzMxWlIuj
o6zrtugarmZkgO96aL5FB4s0WkGVGqIc3zHkcVqlf747EnhZtnzB0whzzuD0S/qYB7uQiCyyzy6r
c+joTD7v9qRz8vYECS2sQHdj683CyJayM5cQAz3Y4OqDtKTVljkffS9CqRFmQtU4Yxcfkcd5SkeI
Wem4VRfJ6o6scm2wOUwbHx+vr6eeAoU2iMoJq0fAAshbkpGD2RNfjuaB3yqBoQ7DBX5f3NSPYI21
+hylbi65NQ87PHpdEAxuDyCOJ39vGA6+fUFgV2mvT/G6OXAwU2FSpjb2Ym153EJzhVrEe0yoi7/s
0KfoDKJC39yh6z37xzFRmuMDmWabJ7spcDYQGZ3IIjWCNRUSeIakQa4fNAZ7ei8uTE4/uDYK74GP
Q+V8+obFcBbT1APwPdiLYkBRqS5dtYHB+iHLx5WtwtO+luEBExXm+sx3OSmJYLSBDmrbjeD2c0Rg
tZSMVy0/oqcdvWm1byA2ajKhSlQoiFu1PauocPkF8cP05QYyMWhBN+9gd/IK8Uyj3tcefLIppIpe
32bY/SZh5W7XW8RHmzs+LjbNBVa+9O8QxHAzs4HY7nu+tYJrxI1/D8dGN3hskuO7u9vR1V1BGB5H
dNdvEYNOgqZISIWS/wRKgNEgvmx+DnUkvQzTd399J9oNaG+o24rw7iaQn7N0ZMTFUFbJEiTas6up
OwNYCWLvi9e17t3ZWuLPj6Xa1UwxQgzoFhgBnvACvKG+K9krOqwVdL8fFDh4xz8Y2Z0COuij8w2G
F3+rhjyAUzhtk9iLq5QY4FFk+x1/AHWqioefIKeAGv4sCXvirDU7mIwO3gO/95xZHMTCVMQPPtU0
tz3d+dA3kJnMLwB9+zk+LIZcRnfeDQeDLmfugIJ+vTgPPC83sHfSe4OPjdlEr50+HA7OG4SQSTu9
sXFPurky3Br9PXQCXAIcys/yBP3m4P6qhUM6iEEz8E+9qYnL8cWdPw8CCv/8xcSxS62Sb+HCn8/J
dsmObGty2eFQs0eg89acQxHWRS9faHSwxg9rXnvQvNAXthhjjfPLlidJTSEr2aMH8+yA5628l507
HTH9+3voqfaZtQqI+bQXqYfwQH5pMz/YB5jERsYBrnm93tsIzRFJaRSV0Xxwr8T0POlkXXGw3wPl
gliswaWsw2DENnsnkM345zGrGAmSDNNTu/JvptfV27FX0gkRj9MV6ByIMzbJSMdeuNr352eq+BR1
vOGUpq9kMpdNNHOWTs47Bfqe5E8/H267m4Gy+OKSdsP2ut7NIc9Vr1UJG0+bEaeOfbGVXno6p6km
rIYMub1pg+ViVqROLvARtJQXkrqmCuon80SnxqfcIdQRH0y1h3cmlBId39YGewsJ8MHvXl1zEOo0
P0Xy5nfn28/0RsWYcmrTdDQup3ChgTdwahNTA2e9eAQc1NyQX7Rv+mDKnSc9BJzjt/2+Tt6FBw53
A8+gnMAKl3fiiG+lNA1jTzttL/jH32ydFxPgCSGWvZAA+fPlrGlIKzNYXOf1KJU40HmAqe48z6+j
cJ2kRb5YUFON5eYEUxJjpSG9FMP1ev0FjrqidSCcHf2lTidvv77epZ0CE5C24ywzxCh3hK46S6HO
iUXcO1eALcx67Otm/XbbtFqlrEGAIQ78vkNX/3KYGgD9djC4g2G7R55x6M8K+KuO1t3Qe8vCSNZU
HSnGZlKSlO7ZCCfUJbUHFNcCrwECpUVlZ7OoGUraouNgUYfrJztFrsTh/uQjV17a+ifqLON6zfhA
3p09mRCC1+lFxcAdUsQacIdjXN7K24IDc3hdc8Abwt++pnsBNp03HCvv1WOYLCCQSodigsTE4hOu
FXqpJa15v27b2y2aTWEpbgvWmdOiASek/gu65xk1Y5WYhAQO1n7jXp7rq9SgwAvvfDhnbiVghF55
2s/Z8ttkf7JD09HKb3QW713V5h1Tb6SwnoO96bza/U6nV4dtt5ZXXLUcq2VD+E6OTm6ciA+3q7YH
DVpyAVuWaJ9Hz3ZCmVk7Bmf3+TOqOpsLNXHlcMRcJLlawyF3ZULNY8+8e1cP+6gSpyNxyOgr2T/5
L5NYgbe/wykLQfsxDh8ZBOv2uHvnUB5g5d9ycBP4dTnwBJ0ujTXtLgn1J19q8mrm4F13YUYHJGKE
JvUVCbG9TXvWjtTstnSfEuVpXVMtnZx2k9rwVbxEQaNFzzoE1hgCxVmQJTkv8yjSA4qFd02VMHq0
OQE3pLJSYIhjzXgKt89FSaNqL+JZnDkHbwTmXMLscUcBIDDBo31lsHnNdfdUpKe2P+EQuoFz8ABA
oPYnjhFT885dqgCAOBnq9RRLoC09UBHhJbXXvdt8xozJ/sFVakrTfMvm3OI9YUUdfi2APbZVQp13
MOFonFNS3jz1MLjsoxcpHkeO0d3oivLB3jSYGmr2EVXt/PvGYxzl76DEreMVfqFHJngVI8TaHpwG
4p/0sJadLU6LvOyF08X70D2btjsl09HVkm939tXEtPEgHdrzy8NZivcDUi5tTI9OUSpC05uV0Oap
4c9y0znaWw6eXOfML8M91q66kP383ddUL3ivC7eDMIh7V2dnlwoDt86Tjctl//pxmCq9/NrvjPsG
lC4h2YvMJKHr0gccnAMPPQhK3n6HmBX0SaP2+uDAgGvEjnrPB79kHtPu0w7JpunSX8QfUidmd9lE
dQlKHZi2eXZPYvKIs911my1dWqi3nIzRC4KYTDiee/TnX6CJ02C+HM0t/y51R6tD1+4j671owfhy
FKs93FuxP3kXHL5f2Wop6hUuvsVKQ5JJe0lP/LTnxxV9N0zM1bzur5Tk8AO/0pVfV+Bnq7hHVkp/
ow5Nu4YxQNODGtyQ6mcz2xXEqMnv9GkiggcYz2/JNqSGPS4a0ZaqK8mfjyv0Ti5ODcupDscTzZ6w
NK/TCFRdpxA1zWnReTsSFbn3i6ABvzi6BvapLYZQhTCJc32KcSuCvY85nb3s9siP+/WfsHyFXSay
MpM+1Vhw2H/aBN/3TJ3HeZ6QG6t5rpHAuggoKigH8IKM5cdMpvqoBEK9ih+cjaBC4KlQ87IXkAVb
9mAZlPLeotniJ/b2uM5e5EIUvC5iRz3/DGhrOKKTZrpDS7G5KQReBhrPx3ttowozbSbx0hf5A9JR
/RrmSLEgz/IODv5m8CXuco7XesWly+zyfG4JpPHXZ7JfvykJO36rI3llctB4gyKi9zPmfYyN76HF
/KLTo+SQvTMg9nUmLfngnjG97Uhq5S5g9BUETbjqHXFSnR5utP1a1L9HEbEIGKKbMZfWnekw1684
KtfEUHwQdozZWTGzxqjGHD7hHNKucCnMvUfVyb0ABsmt5vXBqXjUiGq8Qz63tDe112QTKOVd5m78
UXAxFK2b5fbGJGIih8Le9uLnaxAK2arJ86ux6dZ/tXt0YwtKWcA4oF/QQ0VUS6/Aqdl5UNM7T/Dg
5WStkXAByvxZrn4VzE8let42r9ZiubhSazCUegN/Vvn6M7LWZzQfDoaJ7mPxpMcgOsSyDxYN5jOT
PeodZT2ufeJgOXn+lsOZD5KVgsPrEjHCwgDT5QzsuvsjI6wT8yzIWUQjd5whNqQXkYNrSuiyg9cu
MyjRkLIhYYO2u35kr0GK/KHwDzXP5n6hw78oH5uT2zyP9mfCKMF+r9vW6AU2PQHK+A6ojTRStKls
luTRwBg8rZfk7q4NhvGEQoRQBnB7PU0NWvVJPSl7Wmamnegr5Uyl9Env9R9htLdHNoTNalsW0K3R
p6oMDU3VlYAgyiCoimTyOa1oNQe+xIBhBdTznxffYpIkLr3j5EFPJY5w0BHTOHUjg3xZOOThXQlr
tbBOZeu88RpA/EBpgV2BtNj/MPkdmGI8R0fk9sfdq2ABoaFhh/z0V20V/2/4aOOJ7tYe59rMLOzv
BfTvdXTvXZ1OOGQ49ABQjD+ylPi+R2cjON9z/eIbVkIM11uDu/BgqdWQ4xSudDnQ69W9ReP3SbUO
FoD9dnaSE0WidEjehli/awPhHCAenJgcjyQFsxNurA7OUHa5Xrq0XvFudIY6zpm23nvltLj1GMLG
iRxptl3SpMRhghqwACH/eGbyHcVaKKl1B4/mj+/H+FV/eieNMKjJET4Aw9vJBqvgURDLeSm0gnP2
nzlz3Ekn5jiW5JaTyLIRd2a094KRpH1xzNEe47kTHArpsiZPALBsMr15TThVZ8deFly8vi39kFfY
lAcTyZll5LJjVfF3OINy0pdrRIb0tV+s2h4RXff66AOw1U6SIKxbfJ0F6IyeyTtPJyrO73hCySzH
3DS8hlBm1KoaM0s+uowEmc4gMLI+oU8fSp6Cfu0zMSMf5OKCp8hxrBzxLsOGKUB4oUIufQCmpr+M
mEZR+uqM8UD1cPHa94GGZIPNGOvSzdWdAqmRbnshMxu4mrj4eVb2vYY5QXQUhSXdVf4hI4U6UxHP
PRqNox5iGANrx7nJ9xdzkfXD54wq0WQwFRY1EsnStrq8w7VOW/Oxz85rBKZ49rtE5UxrPCXt4+hC
1u5dFqDYJftodtwPHcdaZax0aWgFuuJeOu1tShtXfqPL/yPpzJYUxbYw/ERGACLDLTM4z6Y3RJqZ
IoKCzPr0/e3qiOo+p6sqMxX3sNa//uEMERFHvoFadbjIAeFpXmp1v5c5IfJl7RCqpiVrk1EYwyA3
r3aTm/vssCs5YVjaiFMqpwwwgreGz0FLukK+ffT7Wpq3jI7E56f5L2w4nYm5vFH688je9nxShRls
6JxLMSeYh0wsAbvw10/VMH0wLzCYCwFP98ncVF3k3i/I4i9VcKqSYjrup49mw1PHYV4cJ5WnSq6x
h3le2sNJw5XUUZFqfNffD8NRbIP9TV5Z8nRP1NSvK0wSLRh+2N4sQcYr53gtfv+AJfMVjtDALE55
OiSwCaaQCIvHGFCjXLFYr4Lr1S/OKaxNxlTQ9tS/armbCPDMHTfg/iKfQABuu+JswP9tnXHA/L0F
PQaEEKsDaqikTSUDHrhcB88V/bfH0dv7o6Mqnj3f5XPhhBaTdvJthGK5nhEYUO9aSBkMwFwEXyPl
62tUeU8CTDFpd+TPPKdGerv37wnH9RFMW7+ozMpVZcaJVr0Og0QZiOgQtcvzMNij97lO/IKvfHPS
dQi9qniRN2TOk1oZjq9dvCVbfNQ7qbS4jyNJcR7lMrZupv3o7HzT5McU4SY9F/O5Hm9Tud8r7KqY
bFSjCu+fwq9edtUi31KJW8tt5TTCLH44Nm7c+HFrabjMklvFrcj9DQfe2N1qfCpWX1+vkCMUFov9
FmSjbyYVrk9PjuAOAxm1xKvgi1LTZWn5D9sHkqHrcf8SElCsKvAn7uwTWcfn9E8LQe+tBv+DdEcd
HIPorFbaL3avgmP8/sUEV/bdL9wCrG/SDqhGgkU3ojaQyaTnSGAkiAQVGJ2PPJ54bONlNkVdtWVK
ygV/KqwE+J/5J90AWRXWjwre4oQcKsUGB/noqNtIsYmlB9LegKeiIWGXw1gvq+2f6A+Tc5gh/u+2
YJMJcBckiqrzxXJkYfHHcIYvcbxhBOr4O7XjHd89dmeEInEOshDSokiQynC/F0srtXr8fTnFqpn8
07pzWtrwM90tl+ePN9n+mzjwOfBuGtM/z3sy9O53rvWLecGNfC5w5Y4xg3F+izRXjVX29fu0sQGQ
jgx5VwczYGs+w9uq/wZHGxsB2u6now7WBRbrrXJHnB2gTpmfe6aX3nFO6PEj0OyGhtF+zy+6YkGY
2dGYb2AxM0WaLYrV6G0VO0pTa1GvFBgN1nhwHj/0n0vSn857DI6gnoXMFmpMsVw3XjJXOjE7y20T
kvjfaAN4gH3FdEBF/RoR9cXqu91tnwq+pPhNE+ZTlQubzJq1aKH/cXQIv9uQkKqSIPajhhtAolDM
qJfznWdhbFafGmtFUw96+MH8FkG55jwpwG1/85jflmIOAc1mlQEn0v+twQ12ze6s0T5j+9N/5k+B
/KQLRuhzTCnEOEJU19SYhPk6fKiG20zV8AXCo7ub+1GALEoX0C2q9bK8fEr3D8fse+mOS98kf4NP
eZV0QTJekGhTwnjcKSv/Ho6X5c8BePnc+6npDngq6Meqtc7Sd7kbQICaS0KgmMWVygl3OnUcm1gu
chtSHozdN11sYy7JPZ6fQ8bxf8n8fuH76/SxAhrnEHKE55d35ls4bTSVv6aOlwVNaEDmuv6Kfhub
oWHF5xCiUuEOnsrL+Gz2094QOngmoD/coPebCwWSpffE0HfazGSPEbfncahtAFY6rjOstre7HbFT
YGcHcTbGDftOOUCaZeFcPL0OBBlescOQS2W/3N1PABRYGqw2T4OWhcnEagcq4dXzms+iXrBLh92Z
TEN4dDplhfKmYBW0quqLWU4lLT5ODMgvDnUIHDlkkRMUuincBDFBU3P+9qS12dIlxzIRGdnivnvO
MDcX6VDATSVXAfDPiSoDbfv0kVnMFpZj4EZG94icuB/IFFtQlBUL5oEH8cMFtlTC8RljDk5N9wO3
5UDkbgYrc2BAl1un80WfjoOLsr8wJAB7uA4tRYXmw4IaRBUZD+54yYHTUW2tzNSRv+hDf2PS9YRB
9HZLe4boQnKe0T4d+Z2P/uy1LQcrMl8krRDqCZ6jQpr6ZeClYl8SXhNvjWkoPCga1PmvoEHyvgB/
57p3MQTMa7wpO5Y6gPcI4ajBwP4JS6Hhlub6ApueAEC+xYSCYmsw9zUySftNvft+TnlQB871tS6G
tGY3xded1QJBY1iW3D+q/5pqMCCYLsAiBmVAi8UrgYHbU9s1g79G/AgYsUaoJhRtHkxhVD8CaL4x
aCEuVJAtGxBRYpX/JbdtqULnJ+nKWcwDZTxWiaUOhIq4AD1QC6nvvS5PeuKcMBzAzoI320BfzCwz
WLOG6d9BL97W+hfbmXgu/1A34nNRB0CPg/NcfVRbw3WCNUuXxkgIOsfCSO0aurS4Cy7w2pBOYyCb
ExKP0QMCV2Idbs4fyiQTNtQSx1YC6s25iW6b+cFghZQMDBXGVBgNCawka7sTPijI1oHw+igYxDqv
xxQo5LNl5htMA3s8MNURTXjsIu40SEkP9BaZzfOHcRRPPANeqpwxPF0g0TcHnEuX9S3K5uRtwYZ5
HKDwQIC8oo/vgAdzbUOkK0YFG+hVZiuG6pZBCWiLwdaBaG9SZSUo69oZ6tMwBiLLDq0tSx7fluJd
ieBRCXY5ME8cpLL7BtIj4YfJtN7ygrA10bC1Yi6TkPLMICx319UI36B2KnfB/T5FHfC7hqgGhFfX
gAoT7ukbRDA+hcf0zgjIeaLl3aZFONz+8n5esR9pYRGE31yx4J+YrSPhsLfXTw+3YWidFFH5+UYA
tovxbU0n59zTq3FUcIywzGhwBxEwqvIkdgbqdpo7HZ+Mxw6dtD34ouQottG+GEMLuJt2pMDNJVWy
bUB5gsg43qMXCSlWtbYX6cqFoBApy7H/NXtM6ArLxfD9nWluwX5ZdwyaYRSC2EBdOi0i/VvzolZx
vrGgs7/bUGVk+HHvm0E6J7+8AqA4VKVOQy0CRnaAnUEAqpAZ7zuSDPtj6sBz6S11zEYGdJJ1twfu
x0XejdkfBqwn8nUc7PjB108vqBR6qCduxYi6nMHcQ3lG6YeNUs7StJ/sHUB1sQk4/xVyf/H4/NHk
CCskheKc2SJuQ0LJ7wgMnk7VG27f6LixOxkMTtVBVAnwTlSPLzLYYwz9MMaQnS6OKnXTjTws1Uce
s7ipYROqtJXDMg4kVEHk0mGvW95dWWU6WLMHwae5WpGOUNya7vjh9Yj/YxtThoeYDywFQO95nNDh
P0N6Oz3vTM+bx/75skvgGB93nLqMd+I5DFbqst0jcysjSmgn0EuP/IpCkWOCUzO2wbSLeDaMOemU
5X10eSenjKajCUB8yTfC0q2hYteSqFH2D9VJ724qXUeHB/7EtLzd3Livqm4hJ8y9SRTG+ROmzzBN
cZxrZkjd7jtSrPG4Vem8CCXmatJcU2yF9g+ArSm5BSa6iA8qje1ocN8UtBdz094XE2XZM9p7Bkzj
lbFrvjHUWD0n0QuKltJbjURJjllXEbT1XjHcoV0ArldF0I1shnkPblir9yVi0tb5bUYbwWtgfz/W
jEzNSSSXbtwGaTF78UZ03UuNzHndOFWBW7v1oO0+yBQtKtNK9x6trY5t7MvKGWP4dicTEiSFde6p
mVeOZpLuF330bgNeK6EZGqdezkH0u7lxEdOibrHOsnTKclv7ZZ7HDMWcrigHABZFSVFPFgXuAfil
0lTK9uQp1H/89H93t38rA7XajxT3zYDXShmXPUdOy4jo5ZLpxgvG7cCusJPGvkY4en2qLck6t/7w
BDIHYbHywukbpxWMpdS0SHqd1ZhiQTN60lRbn0dQVvY3bWW20vBQweMILOanAt4AtvdzOGd4qiWb
j39Pw4pf9+jOmQ060vj+ZP1lwubyEXgr/lf8o1o/UNFKvLX945fJ2NUfp8yPE6hJeO8And4VH6Re
xMKNY4TXRcjgsiNETbf/VhgRMKAD6KN0IbEyJZt3sMa3r5A38hrTgfEGuoCFtb45JtO4P2U10ta0
PZnN4pEq94eeAna+J8H6Es/186H0p7o4nzlr//FaTv/0qMzsxAC0iqlv+QvzlpqH5ExuzhkMUwqS
UBA0C5uWr0GPaG30DQeRQ8s0w0amEBS4r8XYHrvRluHTzR3m0QLv2sXxOKwzGyrXkQ8WcFCX7XBj
2jyA8XzmL+KfIpxBxqq9lWnTZ61W1uwVkrHFJ8FDcPHA9Tc4Yv5OIGe4w5EK3qdO8M+q3YRikn/b
MeIDZhICK4jvSvSArYBh0u6BNYQndFSgn2JcgKrFHcNOFE21hyRHjC4VoGixgEKIm70b+v7HB4y0
VZMj9n6wYk/U2yJtKXM34c97OTm7go1G43FwaRS5M3InwwVH3/sEWS77jVAhiZ/IAfiPbCt97DMa
KEunCFbO05652gNyxVX/aV/2uQvrzTh1djBsBLq6S6fLajzTTwAboFVQjBjwCW1ISqsA14vnN8vv
zjic3KbJke+of1EH3aw7lk2iOortx0WpbCFQubvbxI6Y5i+0MXMOxYq2KVYsVC8oAQ1CuXCm9fAe
OB4I2wq59Z8+7eGHhjzS7H4DZ0dvpmnuE5u4/38+zFMSqIMY2AE44GKMTy59T9HNNZUV+pi32QrH
D54mjdANpkT3gpQVNkcjZOPB1wJmiA8dlIstkPEZotFxs9qkb6wHQ0KTN+rW52GiaW8o+m4Yr3zm
8Su8907M3MN5Q05W7ox+nVR3jZGvceulS1BnYq/MzURtuYBmt6tauSvS0lIEdXY6itrEx/EqXsUm
/IJhqS37E05XEbyCxG6F7VzzjekNI5XKXHCn/jAsKRffw8f6hlx4mg22sZVCxh3zzC85uhz4ku+n
vVJ28hqLOj4U5+t7Yu/1l8WshJ/7XiYz+r87vUJhHTHTAVzIRW6WzNX+QtWyVPTQ5f+olfOl/eTg
KkM908+vYqfo/g1+5ayA0kF3zPQDVFbB0SSGX5WTgE45+fyC+ZtcBKFFumrrDHxaAIbgsMKYSPuE
t8oZwQvQkdECTMbMBtwTo+HbLu+s+gCHBBcX2WqALI4xwozRxvhViVWSLAlVsF29NwV3NR+XCUft
6UCaoT4X6+/JoFO50m/VFgs6CTJp2eyWjMLrOTRzsCo9wLfEMq5v0D3YHYxF6xmbUkIwNPLkr18W
KaWRZP1mIF2x81t50KOoil9Rsy17TyrsbC1fOH9YOqw9Q58xbt8IWqovn488afiVziL7+nY/V07O
WWqbhcvZuLnT3emYIp4hkuCKIFgosTgzBWN08b5bMm5ofW7/mN9EICRzjvwPgFOYMYRl0UNj9zDH
Cm5ILp13F0gNJ3jNrSHZCToN+5NzjVMMezq67PVQEM7H2k8ysJZGIKwcIUOQpNEDrE9ya3ip+ewi
1DKi03iv5ye5WIIbzzVwiyehMUNnvTa0+VAnqPir3ht1IKckOGUR8jBMe8j88vBvuisovQW9gGnN
sttB/EvwJ1sowNoRisf+m1on93BROdf7UTMtmcvuO83XDPdlA6OMYSt44JwoFlRI5mH1ieTeNYqQ
iHbNh425FmwRXHywi+K+W+tTsFQm6NctuGM7jftF1OwD2NI0Amt2benEgN6xV753Mckj72jgonXr
IlSIth7sCBQjsb7lPPhmyghHJo8GifIjrCTYsuK8hLob7fVDQnli6397o5kix8NbTDrGt6+tOMEY
ZNmv491/ya7hKvojnKRTJhF0bhme/3MVWNgpjrFkq/qu5cKucd/ZTwXQOvcebgj8RVtpZfsB9jMz
qKAD+mBGszHCxOVNqlE141DFjQ+Pqnsggk8QkhzmNNgL7w1j4YPJM4btZFhiwzUWlghCnCGA4t81
/cN7S5wqnoHm6pehBCvJeUz8J3l6JKu2R/os7Rm+p/nfNRvZz78CRIv3tK4KWzluM8hv/a5nrr1l
fqhOCx3NpeSMwbpoZMk9nP7eCWCk2VnnPgK8sWptGX/n/CE2dbtiqixoiWDHgObTxCpRpnGpnc8s
N9N6wCzpUCIhqFHetrjnmPRw/llFuW2EoQJrIAMp0U2QVzCMcWp9YjEmEMw4uvNqjnJrQ1s6On5g
zDj0qKWnfnzVdFWOUHRGsOEw8hixR/L7snwdU6wVXrM6pjVks5I7Oz40u5cxaydOmW9i3nJhU4KZ
iIOfiotHXkodZHpPhCDlZF8k24fiP9vglTlDA00knODocEcJuC8KWxoI7vKVBFu86N7/GmFByaeF
XNiPj/ts/aKecUUNW2AUCtxbEWrZQvsGbKH9fJPp210NyR56f5Jizrd8GLt2RVWXxJAZ4MczFbHq
dBe3pIgS0PQBtuYY+C0eohPqBAUJPck7GifRBKxFXZqZ/6pJlexLO0EZ1+IzaBlP5znyM+brH5pt
vqDbG/AbULKNvU6NJh97mHjxqa3cN3o5JGUQG2XKMLvriaVbae9ZOwBKO3Sc9KjZe6ZS2uL50blc
7+o9eJB11/gjwhKmN9Mho7FxUjE+N6DZ2PWMMhPDVkq7IL1AhKjq021sj0A76X8JmKf0v88hjTw7
V8nmkuyqsaPKm5ooVnX2BjQuRDw9lZX0Rd+AU1vMMEZzH0u12tJwtwFD5bdNorEOx4hNwFSgWWhN
7sVIRWPO3N1NdUtMdS9PXx6sOyNT6BSN99FPd0jkI7QsPomb93yBv/0dqSyXJlv2H2mmyLcTdVNN
NtkDBruWO8o9KrjYuPIA6j/qiim6wlC2o0R3ZDNq3l6DbxecOUYy0mtaG05d0UmuSL57YkVINQCd
adnLoSaHI4Xrp31uX+XNl+ItBABCHsr5vYmqeJkDstFWKE5STTMkB9zTjD7iUFfEdlAmKPDzzr2d
H1jofUw0B46heh3YYgUg63DLKnD5cu1SvjCHGnu9AnzBcQzuksjgrueBRDdl3/XreOJrt6+md++l
XfyWMM3l1TvfvZmV6zCo1lCW1NwBYrq9zgrjJHJlg3zYcYS+xs6TdnBC6eB8krBEg7NPCka/jvF2
Upj9NGf0UgqcyInNSdFKUco7eTgfAKYtvbNw59QcRmVF9PRqKCG114N4SNVVwdBF27w/yzelFB95
Ul86SrRXYL6YqDhZcegH90HpCMOs+xpR0xWOXmwSPYKxgTcKuAsjc/gcQIDr8eqg9LPJDge95+yE
tTQgYTh9XX5F5P38pMg+V90wU/+I6sRYE+0f3pSrEmLB5b25NREF8tgzuxUecbH/+blzgKEfUb5l
yONf2Z1Rs3KuqAIoy3unAWTiMIcUr7sSN9PxNmNI98bLrvKMDaSdV9BHpK/IM2MKL5ydCkWDxdZe
RmymGt1XSVoeEgbr9fUOxoN9W+PrDwKS2ZM7hbVwDGTGPeveFm7FPHth5WUbG52unK+/SBteX+oU
4ZjPfanMci5hfOKiAql6b2tCCX6DhH5sJd/8fYd9KjZEfCywkQue88FvZ9lMo9ar4d0M3++p/EtQ
A1l8t/BzgmFnRLi+B+AL+urtm7IgOFO8N6Q6kf8BFk0zHo6e3vPnAdWghGDmmEw6uDF2CLvG8Lr2
NfwyEYSz4BVxsY22clAxwp+ziN9+HxnRnXZ5OcxwOjPWKE/95oJ7yMN+rY3ocW3ouU9ZkEZaKIU6
63IxVvDp+6DhJBz5QClUP5jeOgQOrfNZsaCplmfS9YU0ehmvu7CnQjpIi0dHv29ByALbMU/dqquR
YfVUewcAVST0LuTS8RQNnaN+5YxVlU+YbEpmgaiQOQRgbbYBOHX5XGJP/1EddcGDYCEOBBFTtj7w
VHOenhR9xi5j41ceTGbj48jwStn6nLqfRky60j+wqitKEa4Lxi7cYIZ4Qv219SX4NuvbOMh5YECr
f3eyrGmsMAKRbYPhvWrdM/ujuB0TxKXsFYS+gdgghU0sfZHOsrP0m875K6OjlOIF81IhN7YuL9Fc
1j4Fpqo68RizQ3MprRkieKnw/JRPsjOYTpFESklgB+BOtyCjS8UHMYbr4phgDK03kaIEGuAj81LV
ke92I9uUgjWgSBlwVo8+lwrr1hzc5o62KFJSG6eNhxLlJGaUc0wD3nlwf3gVbM7KK0XQp1TOFJdG
AS2IGBgk81In5rVaIZR8bca0xSHwJNybQwefgAJ4dCkWNSF1h5gBXPjZ4TOQiRkFNgXCJ9eVaRep
KmbjKZ+dJ12Ve2Cizv3qKJiW+Q4VFFfKugxh7UzfF5mMDOIrb7PRVvq+A8c84Yvy2DfUIJ/Sagrv
cUyvE0YYmvPyBxrldbyuo8nv8xSDVDLVnSEfghh1rOQpOSi3fUZa6ya50IPgkqpbty3pLG/kE/ME
YQQUCTLRcO/C6WlSOB89aoBk747WBsauuUiTY1zMWCXGFYea16b1oad/sl0ljGZC1oKJJEEWbpkF
1pFfiTmjyH6mzmtw4JtOxgelpPyVV1qPiIdm62BmXtf4gOPmcy+dm1NKtVKS/VRx6+KFyeOMcSji
pQJjwggtp1UHkuWmH0LQkekJjtNkWt99yql6QQ33IQTjBeewtkFlwUO5dxiUBtjQ0yTLTt6KRJ2P
o92dB9GnsqVPXMYqTem8onwlsW6/IPG4mmK3+Hrjh/1X4q5R2O/zuHEVjnt0TDeaYFd92y8oTciF
4GVANcBycQ5sq8PkXNxrgfdWu/fY72hmXMltI41TmpFOs8LUEDL72+tvdsNwbnIZhUR1j1bZMeH7
jW1tfvvTCJ+zhAxGgPWcO6OfvIar3K8nq8absEDglrmc9y6rr2WwD4pFUhA7FrYFCBAVyNMtUBpJ
WAbfAqg98V+toi/0DXgvTD/tipEf/g/3fZoHPO0X1Od1TPIZmwxcBukA4U73MGs3SOofYwJ1bGIy
sETljxoJ6IuP64HrsCXXNj8ANatGzqKnc77/qdfPadJv9TcUpg7HX14hVg10r34GKcrEtfv0ERUo
TxsNKuA3lHk5eNMZGpBQRkscUxvFVRIPgNWY7BIEu7QVNEufiCYC2xhYWr6+lJGcO+Pf1jW9ZmSP
LrI3YfoOsr7qflnPiupAGugg8MANLxf57qYsRr0H3X88cmQaLJrpr8kUwVi1gjKEbfORUqZGowzZ
HgXtnhl6OwBGI8BOqh+qQur+gXiiS5XYjyoi6GpjLuHidDTiqWPEVur1a9TuCCBnz/NYcMfkJVcl
0SD5qcBFOidWiBj1zABfkkOTC+QGi/PbXI6XTc+GpF6htlNBnCJ6Cu17RLsDlXkun3GVLx3tKlZX
Ia6EYVcus7d/1yKNiKPl58Z1kP5RtrwgIlzpW4SeUezRPOOO6MIiyvZmcwXGpu2GjZRfKj7njTze
k5X8jKR4M6AHAvq5av32wZAID2oHMZ9kZdlUz+dKrVpNbU/GoTIKiUTD3dobyDNmXGWqYXd8DBF2
Y9ptarBb39q+YErytJF9jalvi28O5/hO5ewm+9FjdTMWt9hOBr9I/bL/UeQjl+Tzu26jl5zZ2e8Y
u+TKj49JiAZtsjJGlgQy/lo+tV9GxqVE/BpzcqaniyeUDp2Vypb9QDwE1UaOyF0ru4ARo/4nZbFK
Y7cEeGm9PoliHm9zwfDtrp+7y4167AxZx9xn52abbqhMPzTZv4TDwMhoZmPZkeboyKsjKDoo6d0b
oR0gb1Md0yYvJdA5buozir0eSYi6SNfowKGqwosgQywmRtExS78VZnElwp9MhSroZewgM0y/BtN9
N26i2qYUyoknyhnccZhNj9wE/BVLiu4iEx/03QqgRJ4/pVAzfCYXxGBtJ2Av4E/ehNUSlgUPpFhj
dYjhjoTjEe298Z3WznDtilUVu3ruygSZXipOcVrBYnZvpl29RZYxGn7TW4RAgHf0eG6UOLhditkE
9U7KsNQANt8kdP7DcfNH8eRL4UqF/tOq7hDBHfsFLMIb+M9YbXjiANd9b/3BXvBV2VopjX3UljPG
LVCKLKIeqFcsbetDCB4wQHyMvM5Gxw3GLtJClt6cskX4rgB/gfPkDigyLCVc+jifUVoVc149j84v
nvbM/bgJJjPt6nscwdpGppXO3pULgKQ6ZemDbcH0WA7ADpwLA5gpJQfrAaw8nv0I/8XGbR5OfuD9
jVazxv3beOGuiCq079Z5nm6am0tsSAoky71iw0mBfZFDW4N555iKg/hohE4HqEAPYIdRAGFIoPlV
6YDwCQH/33u5Oj6vq5XurpA6bijUAP+TdZY5/IgB14CAuCZBK5zPH98nfTn8OPPznB0ZMKzeMHD6
G6zqQ5pEBbNgFA7ZCb0JMIwAh3fmEb0lwxWuNIZf7ob9h7n+/odQjS/BxUo4gbkNVvgN5NNX5v1s
KIH+Uv+PYYCLDN6O0BP8AaNY0SO23O56TN5exRm3Oy78kssE0QI5USBK2anLQCicRZSt8Eh+gk84
4pPvcmd1NFprxQpBej5DJCy+qb1epxeEAi8Rest9jzLFMoJodF2oN2dsf1ORR7DnzH4PZPBAQ0BQ
CtngrAgjtxGqEQL8F4J+MosH0bu5ZwRw4cve+eHERQAI+owlPnSCEwL/yZUVcK8tlGm4AdOv7rQo
A4A2yJARxmaCFh2Xq4JpK3cbxa6mCT04u/IDC5C97Ewk5FQfStSbtftMu0vbQwgA8PU5rDrFzVw4
QzcCJPrEvnAqANQyjP2f/voUI/3R9BfZyPTtEx+K9Il5bAOjocIy3VNJWfVjHi5e/rPB0U0/y4MM
bTIf+YYF/hSrm6nMzM+Qc5/M+Uq3f1RsmimehYORBthvQCVisfRR7PlEUfl+PvXxXxvE8JJ/ZfPM
ZktSW+i1hbM89OSb67s/q02Ye/B41Bdcl5HBv+C0gd2maLBq1lfF5N4NrcyfLH7MxtNad7xgaGn9
pfbRn5EYgF3AncvalkA53eo7OzHHf/vaJOTzcvcSayODJdZWjqoieuGNIgVpluYUx37rzZk7pYAY
/cBv9UwPJt1EWPDXe0hMaCgsrlNAsnMzQrI20gOBBXpLGgK06Iioz4I/8TydELJhvzm2hYoUAI7R
9+e9qF198CR/AuaTc+0/rvC70E4h9svBjgfo61gIdYJtahv2RF+O8AXSPcYqW4FInstQUGRerr5b
J+3itucenk52DYNK6xeoMWmtSJKcZIxvOcpoB3omoh+71bjfZtWLVg1roqIHX7mF9QTHuCXtuGQ7
lUeRBmc4Xf2uUW85PdRJVn0qLl60JahPci5wgg8oN/66JKwImLdumXV9eISyWcXvNxuE82gufeC+
mF/oVhBbv4VkO1BjG2jglrk63mwDBIsnTGj+RyqCEWxhp7e2BWhvr82jycSJG74zWAWmYyRfTH9/
X0ExfdWL6bo+IpJxMWGDEr/IN+7ihnCom/Oqri8YY50wCdMpZ/wRTFwak9NY/adpNKAr80eYh4pH
itcbFl7Twz+vJMzzaGjgQMM/O4wbBmqg3pLNvATyosc/WBAqM4Ii8dxv5vh92yPcp3YJjILWphyM
92QBqKFyeW8ZIMELyXHTobnl7UE6+4QUcSpTH6rY+1IllBviIkJIzrsCQb2FL37vCy3xML2QGQt9
nAobQ9vO+qmdnz/8CeADPiHOxeEgvAc4Jc8yk7WgE24r0CosaJL3H3VPYt7eNKxs2m1V9xUNfIvV
e96smhWdwFcBmZ/py2c2hAkrNaQGNRUYwvzGLkmwmRT/lWLBk0zpmK2bcz6PtoaPBZMLB2N3T13d
i/2asR4qf9EgbFD1IOmcD0hEQ3Nz0/y2nCFL/2252tC3ZHa5r7frempsuI4JL8OPDRWWO/JKHqTg
0w/MPHBf4+OBs+ElV0wNEOVPEKeDETSA0nyd6EN7/pyy2KKI5iidnPDiJVRD5HSNhdcfKN3o9NwZ
fryWSAooQ4JciwVNE8GpwN4qNW+1+2AxxK8Z8PJ91ShYI6abJMh3KYyZXR7KXpcCRSSbFLO+6231
FtosmHL4gvTXPHwxJmth1jEBTwIyCZ3PTx5+vHwn+gZLPUBZbcLWTRYlTBZI5QOHPpwAsGg8MD//
SOI5jAfS4Zc7HS+V5flw6FF8AWpxSAwelBmA8vGPuhZ5TQNTKddgagDsZxfT7g4ty3QEe41JMr/d
8kxi3G7ZzSEoC/wqHLlAYr5axsb6so8kvDVRyVOy7sxA2rwCHQNYgFSsI9KLPlPnMsJGWlJCgP3y
NIFK814DhU0wLhv9qgvk+BT/OYEB/BwXVzEM/r5uCxIfBY/qHUgBHa/1nkns0TsyKGdrB9fcJjUg
ccR+RXnJTjv0ACAfr0VTDMTP1M+9ln9CKmmGI6eZA7OjQpRYKJxN8MFYGnY7PUCr4QuYwcgeHzBT
r3auX9glaMOn2p8ISWF+BbIHgdMTnhdM3XdiqvhvoigutiYkRdchcM3PuCgBmTEUsHZ0MsFtPQo5
jkbOO6jmpQ8liHfx/Qphn2+SFblT31usDCGkVd7pthrgDMDI5+oz1gBK2SJZUEFjKc+HK+Qck63q
Q18boDiqfjmrr9k3cvclcpEYdBOxP9zNt2jsWUcAQairpEiKYDidaKT6icUBhTGxsiAVTWVL43yO
uJ+JkcwsZ8zw6Ks41qgdR2S0k31FDTsV0p/s+oQbj6xlXl9RJcx7bCPwcvAZpho0a8B+3c+EAowW
uK28YYSPeBt1vO55xyBMLBzMKYPe/mCb0nmDFhjnEaJ4zAA51vi25/Sg+tht3IgimH+0AMbffdbC
ybP5aykyIAjUL0AdtOiSFOUnJiKF6eAPV4gsFNEd7kw0m3yWBfdTcOecgwRB7NwRH5d9uc+W4D1T
fSVQ8QfvCOwOjRWhLFMRyWKMoSrq0H8R7+kso3+f1pU639mmXt1wW4gJit8HdfCaGvhNJYGEjUgx
M6hhMYhJInArBTi6hJAEumW/zDUTzck+P9B5UNlOIoa8dAN69NJc5eXe/jqDTerE2fqt726QEoj7
wGydUuSvsdPfzz7PVmrhJK8oec5TbwJZNYT1ZoDlyJeYSoMFnGDJMopUJgl/OYlH0EJiu8kO0oUv
VFsm2h21kr7mhirxMvPNL3UK4sDbaTKX19s3ewVIXrIhmCJj45TgrLpXuyRQWPbQ8ACJOMmo/nFw
ss2pOG3RJs/zFU53sY93MrnJ3/VhDFWL3rTGsM0e47lQHrJiwfn1mPKj7jMcG+XEjz82YM3zq4Z3
wj0YgZkkgb6QtZ0EplIvbyg3GdgYEcZkmj4TlRvH/ZSJSv+X0sEGqJM+ds+vRY3Xm6MqU844Xp+I
YSfO8eN/An2YyVRyiC/fDmnn1DeqXVR2onkI1R7jdVOvP6YPEdCovYqrvPbKYSorh7KAiJQeE7z1
nOHnhTUNF7aOoYQ9Ii3uxFCD282kH2B8dKgBhg5j9aAMTvUFLyDOOEtEeA006wl0g6ew8QG+vdnV
wzY/QCVTgSP8R9KZdSmKLVH4F7kWCAi+MoOAirMvLqcSREXF+df3F9m3b1V3VWaqwDlxInbsvWPb
5G3UoNewXOILlHIIXoqgwjGUjmjNMsCyAikU/XfUDjvcizBbw1dADczeCjd0wEDONpK9e3qiOxoD
0XH1b6DBi/fu9LBGPr0CztHVFHlOsb3s+Bhgqj+Oxn9kWL8IrosOWVUPGwRWMtoV7wWKZGT7L7QP
ASlGGyAMk8uc9Pb+8umNgFRxSQeENr8BJb2qom5uU176ynPSXDLt7hkqtMjWsERG/CXTup9yq00v
wjn3eL0nw2CfTN+yD0YE7sfJCJ4DEsADhUDfwD/b/XZAZHjC7ZsckQj6MJCoVuEWYxoKV6Lx26tC
Oka4VCEsgrOo2892r6VFn5lJbsgBxmYAONtYA9z2TCN6M3AjvnMpMXjSM7bAS2xas2+EE+ubEn0Y
+H0LW6PLDlfDmdF4VQ9O3mtjJfevA7xAUVO97Q9EygiQHDZQid+lEdxXYxYYZY4GNB7R/aW6ObYn
T3yUyA7emNY5zSu61KHBzLSrb+2osIxT0MyvtPIhlhcOdCDr3m+ePFw8SLAUQr1ACoCoGgNDFVgC
ak2R4QFBrwyvDiLokK8UN/e9JjVvgna5PdDnuoSHR1Bgu0xpZjiPHhUVk9pzjYRRcV4k3M+IPoKy
QwoCJAMBCZoi40D2li5FGsUamJN6Dfiw9Ss030mnnkC7664/WEd23EU1ORBBAPsgGVY0BPz3bULr
4sL0RSh1p5XTMuKL6jyf7rGOHueULvj54j6zz2Fy9FenvPrEtDdUFSkL5CJ12RkYs876NqTHYyIo
BNBJL60eKAt/InJUHw8fiaseHnFdubotlZuPdvj5g7TjgKzRzLGPWyNEZpuyLJzVrh1RgGHe4sIx
gf+HfABbr0ukCT2wZd9HJwqlNlkjzSVv8yWtHnwx+jxkOvLU+5zA9O/87zOn13TIz1mKfSSsMB/+
f6u/9MEbVlC1GtP78kS5e89wNX70rIUV0d73mGffo1NA1SeTntCVzz5OMNhXDLo/eAwEgqxHi2nE
FGQQCmA1aIyoHuPP6DNui7wIvAvEbUVuYQXmFg1ncvPg5fchh0Oje4tZwZuqQMl6qZtGiHUin8EJ
3xgiIKiOqIFoS4NI8Idn0Aw/VHSl22RluFGhvcF7hDwNRQQ6hIcQNF/hyDPmTired8o8LQIY6P3u
mfej514U0lATx2JV/c5e/Yt/E2FPtmmCirAP8cDDvL93HFX8x57laINedgaoe7oQkoJyeILRBCU2
uvDXCwFNrrMjfT9sL6NgYDtXO0nA09RgxkEYn9btrfCh4Lk5x/6x37rG0bjcW0gJssY/I0aOvv1m
oY9hPym7Dlz4wrmGzI/50uPcmegQuPIWlUD2iOHZvWJ1+N7qow9FNQxvF3YHzNhi2lrWCZq8jq2h
LnzE+z0eRXkeUPNHvJWVIO5LrzMTZi/boN7/wouPuSihGpVj0NWoaFi6F4BZKF1n5gm7sLe6a8ZU
iAQPZh3wK5+Z4vHYVy0/3zOD44jtDSZKIJXBvtLdQwpnN4fc5R5ohiZj7t7H3mvC4dpecex29tdZ
m84GtzgAhnPqCWg6brgrVtOtJb4F30AzWOlVkGNZqA8sNz9PGNp7Q1ILXyzKg+PmCt/suskH+jiY
fWKAJAwQOvbCa1yl5QsOh+3hIGtjlY4b4jZJMBCskmcT36zgjHcAqlpmKUXs6SmxeEpOb5CI+zI4
tjPCv0i8Ewles9kqVNGPCaX+GLFYRXxicjCl/nO4gdp3kvknIL32ez82e2Aw8LkLpKMhG/ptecJ/
7ThtGkgucYBSSyOrptMmHFfhnOris3bOxSkd8zHpPrKlU6X2949NRXfSXX3ivBZbzyt2pO5j8+q1
dNZPaXmw4QxXP+zHGpJSljsUoBczHTkMaNhVRSg9X6pc0C4ms5AIjKWejBC7JWpsDAc390TTU17Z
1EP2SLSvQDkh0Tr6CCMKf18IOAprD3YA5quK2+Aki4Qs3UPk5H3SPIo0UDlc/qRNxc7c0AylURnC
4n71YDKzWGFqiWmlzs454k5bTXIsiW6OQeMBNzFnIzHMBAXeaznxjzwAKK4/QLkHFQb1IddzG9IL
mvaXbWxbREh+uzBYb7mKOTPhBdPV+9k0CW/wXgnMlOahEK8j8ZwfPxVxEYPeiaXEaC5jmcZ5Kz8j
KRVoGnb23nrHLUeATcPJjex9cfa5yepGZv120J8eJtYl2UM+53Ta4JIUAIId4Qj5Ny1o33pnD8to
NC7CX/9Y/BZFnQFiv/01vHqD4BXuA9NJOthRxDH5NVNdMs/q6/OPx3TlqVjZJ090poWbgFUGjcvi
3LbHn9z09DJoL3DOAuehQ8CIa4lkqrvBuZp+uViDRXuCBIZQB0/AWXV2sG24rwNYsFsF3SMJ4I/h
NNZgn3d2YHpUaASoD8OoPJ5iXi1x++H+w7sWHM/uXweb8Xhs5/bNFQevhIYlmZJCmWx6j4O95b4c
efg8Jn68DogoEczZlVM6A2OYLG68ijUAlHdNb+udE3tgAIDXAUzjCs9i2JGtTQloQWITsJEvmwed
FocoZva3we1FdFgtJJIOwek3THN4ezwx4B+MpJbLZ35xDdqyuPY2BXuExvzJPyKA98iGETc7UVRO
gkAO9hj0v+OiruS3NJiZJlNmAblX/qAMaj65CtZNQYqb0jfro3zHqLcblAQzvOD/vDxSPKY5OLA9
dlJs625OVIzy+6ZF2sKjeIEOs5zbqn8YPt8g5Z8QpJwA/aIxA5bWZGypM3ydb3iAhN8jx+BJwibq
ddc3l7DTnqNPgJTprDHaGWYov//cbmbox+g4WBmG4k9aHGDY5cmHSFtkKhk2Tj/TZAbSDmGaETx/
vQeykjFZeLtlRwEPQQtI6qOboHEr+Q1JdIsmVrRYZMZ6rTkMQ1RSi6fb2JQgJKBWbCEGOtPQa3XJ
4g5whR1z+8ZNmKtHEN9FZQIjCGo7Mas7r7P0utg0yw3VBI9ItTh6rbWWQFd24AtB07f7WEzDEOMe
wV233KsVwpGjiXx17lChA9KTktmR14i3gsVYMgfi3QAewBRDtWmAMxAK9WoGkaXBCFMhd2GqFPxz
SFA2LTi6TBcd7K2uE7pS9aQF0Qsjrq+K/3iCFAFGNFkxlNxhx10lyoIIJVqB4i8D2XMeUSZW6ZNm
NudKUY0N1EqF+ypJdvKulwdPhpyegw5nvHMy3cY9/XvqAAHXIYsIEiVR3P4doxkymsY1Asb0zBTV
NS0YyximN/4Cqp47o67FSdtmpCBHUpIgTV5ozm+KbZ+GM1D8i8vEnODNOn0uEAmX6TkVGjEMYBov
MwoO2uHYfckVH/vkOLRWmW6p2cqK+I2IjoLzyHlMaqHSrLn0ntS8rrJoOSdZlvQzu+PaKZG3i3jH
qZfMATjYBrRH+fctHWMH49KkDfoFULGYfcMsqXhMgCPpq+0aaK3d5WXXRh1s7XnLCWlh5FNqkO3v
c3q1VKUkXX/3dcQkNLEYIko9TdnAFL4Eop7Wg+oshp2q3e2hKr4SLqPxkxMeejSSSK85+DQoLaS/
74wjSfpKnxmtg3vXzQllhDQIOnRoiP/Yne0gCbmkZ7BomKRD3wGfTwiZdjXksPSKuRESGytiX3dR
Wd7f6TtGJDjEWpLMmYNXrI5P9Gpp1OUXAHHHzMtUOniHoQiRWtlD8NNPsN8f4sK9oS/ioJZNQG3b
6H5bGbIfRBQrDTrY4U1Oq+U7QVfRaybktgEOekBb49/4l6CnR4IpouyzDsTTnHs/6hbEsjWomkfl
Sw25JOyw9FeZHtMYfnomsFBA4Zl2zu6mCjkeMZPl182haQVkQWCi/8OOsdy/bOOJGtHVmd2UP5I7
HvA4oruHXhtMmWMI8bBthEgGaB7ywzphH0GnHQlL3VVDfE36Fbp+B2QG91juto9zyOrfBpXzjft+
pKnJkLZHjy6zPAcEruQAFcvJwnPwyc1rG2y046wDo5obaom7+Hi8wYH3To+sYF5r7WOcjbHbCRlF
Ntg/+hsTNUPGcru3xayYA1nTnec/jNohynlH/FuklwJU9+ccQpsAQa9At/0TNlJTBv38+2GXLI6+
jYe8Zl6v6bwwi9l+5+QdDjqx8QGJKKcBDyMuQ8myMGoBzT4y/VlWNrrvJaa/a8m+Pr783QRsm+E3
yW3aIuQtFV6N8hZGGVkY2RxDLbN7gkCbGAW1iqZfYIDUQQ+BxJJRThOfyEcYZ4QpiADLES7n5FnB
URz6w8IvkTacJZnCIo5O/iHmzOETTgqfY4RCWSqGlVv4Pz534a8iGGs0EvjBov/iVOmzhTniqiVf
wx5Csi6ECzZ5wHF0o778zAq/nqwWREVw1dEvVEOKDrLx3ml07J8DMfsi9/LoxaPBuqUvTj0VPxy7
zOXimE6Z8y2MEWD5ZJ2FfA5VTrwurdEop0R5+0GXfbIi3YTZcCOp2g44lRq2n/v2V/7N3WMGkx/2
GqNwF4/w2jsEcs6dNsriRV3EOhmgjt53sMjQI53E5Jcx98xH30aSOVBGJIeksJNuzp1wwbxMp6aB
QwrulWxaeDfeS9g/Z1xSuF0VLq1nanwJN2fGRh1i6XZgc++Ljk5KUH3BiI7NfSa1AVH7aXKM9E/u
XwkY4mTVcc7emz17xoOfVpKVtgNRsf98bS6kH2iNLscSN4ev829ySjGrlodkb1INcGTNGgRAf5OC
koct3XASx1emYU06dKJ2AKXS8PpbyAEXAimxofqUCAVZmgJHCps9jSTdvVy90+wQ3MPLjCop/+4O
0Xbl86XGJfF2TU6Xxkdg525fWMyfEzWwRpi8zT502e/e21e2Vv8M5rLmDPJf3nd+Jy3AYrizLVA1
YaQKt97G4m0hZr9oGc10RnrldHC2x2Yxkf9WY5JmBIwPD9LEL8YT7jR9eEVW4lmHboepxNSqbOJg
naHxQknpfruwGzjyeB3cQ+zVE+aKJwvijmzJebr1Css9Voey/fGKX75lsaKPp1DtWOBBDMjMmEyl
ZSq8vkffJOjAukV3BDqvQOedvomZitOJ2fjdfkXT6JWUOf8etvrtf/ekmcrm647oz5wi+NrjawLb
25xDT3XuY1EQUkmBmMM2S0Wz93Zw9OahFsy2gz2K5NBiUk92glXF0cisqdaI3q6/Gt6Tcq1taTWQ
4vSfntR3L6ZZHTKsHfqMEwHRxzahmZY5Pfr1h1XySn4cYeSyhEtvteD4cjpOH5CFduXLxx0koYx1
p+8YxJ8um0H7zBzRcLZ3NICvk3/DHkgNPqQURBjvog4MMWl5Y5gp8+b0gK+17JQJRWm+516k3eVB
snq2CTMmmXkpg0Me0GvFo5l+HARzFh4QmQN9T7K1PhES0Qn9KzVS8qvg2b2WLz2qKfz3bNpjjjTt
3GokfpljNBQ4mE5aA7yBwPj2R9hzk+fslBpo92bqy1t5xwC/kqCTHwNzR19BNN91yLQquuX6sDsS
/48OeB43GYbt9BotxX36OO6yl/pvTJE4MU17ipfekU/cQ6FGeJXuJS3O4Q0uDC3Sv22DLVmfrjdk
h4/rk/ZjrP7Eq0BdFIGe4VLOc9Xo0XWh2tIe1iI9o7TuaVHHK2cW8xicHVT4XAbmVC7+m0yecZk0
BYnK5pWmeEsMsHeitgyOiTVpYo2uCG/HGX3ke+uZ5WHN7wK89R7Qg+dt4uWunX2RJXkNbVp6QoMC
kiOdIZA/+mv/CobI0XiLoIBPRiIsOgX8co6pETVhO78c+QBqZLh1b1ek9I6MXSvRc23Q0FqhBzsd
nt3aPfNzXZe3wGRpcAS8oEvBJ97tPgPICKQcjCqqEA7RfSV4Us2+pel9YWaJo+LW8fIYCzTa4TnG
lhdmQSerN0VgjrUIwCa0Jqf5M9aXN6+JO9Q10En6DIHA15PAgaLd2FbkICt2jaT5IH/0Za2YLJ6Z
Cxf/tVOJYBpOZJe+2TND3RM79gdHJIRrH0n/5o0t7WP0IFOnTiIJGqgJNPNMvIouOCjJt5dArveR
QGy3zPoHD5MjiDphtShjXP7F5gmHJPHj/yV13pqvguNAj5H3Q+DiRzN8i+jxcrwavuFTqpEAQTfh
KOPdXABOF/9or45pqLMJiQ34J6kw5CGVYnHzY4sS7qHhkY7Gq2jM9QyNHgmwvILWAxwph2Qu3Mgx
+5nRtbj4i5wRpnOAoAnnHCCFDRVsUIzkazD9OIzJQz05/BzGcHQz0VTfw/ZgL1gXB5OYEH9It8i1
bnwm3hdD7ugvE+65eqwDxwIYpaLQ3AjBYEk8wsYZZAO5M6rN+BS14y+0ic5SDpNrorMj+Icz60RP
++2BTkodrTubDQUiY7ZITmLZUmOKBrJwi7xNBuoUI4vh02pvfAIkoUvll3xRohXJIO1ayqj0NpEP
TFZJIpDXaQ4csh3gyYS7vMu8A46glzO4h4yOoYLeW6AqOm5XnLaY7t8wXyYp4WQG/Zlw4kpdQIpZ
cjIDg8DaD6Hoyt2ASji7zKrgHFjufdP1Vsk1PKTcQcvtuM2LFASnpFdYkqpAILQ7kb6gVrOiy+y+
Adkghync34YUiTTp98dOqwOKHC6AX016HmKMGZ/8Z4ABHs4/HegVV18a0VeCEPbn3GtaoPbm5798
3AbmePexsVosAeCP0qOE58mBqXkH6hCIcJu+AE0fUnkrZvTRz9V8LCdCjGIi0Ccw6Cp7JKjtpxAk
OCpOEUAFKSXI+tNjCObD3+267r9/tKuQHZb9E13YN6wLTkka+4g5u5FbBE14B9QlPqvQBGB9hdcu
ZjXaqOH1/kgX8yI6ag5IRBHVuMDg7MTsS2WIbOThd8OdOsDIZacBa1HBkZFI9UzCK8hkHwIDDeZI
CZjaS83hyt9fkPdiu+G8+a6PrwcP1hTEeV8jI8YjZk3p/xcA7mNg9B5AuQcXcUA6NF0FmMBnHcZa
deLTWBbapmVfxsKscM/5C6NqCfXifqSkWtL1aUGzRF6ka0xAwKY04K4CDPXKSS667JqniTAbnFzK
ixtOzjvCc4p9qinueyRfDl4GnKBfJ30ksDyw5wF4Rbu0g5XAeAEmRtpgrC2P5UI2yLKjUNrQGIF/
xCWtAs7irg8HUi7W6DeeReSjxWJ3YnkPoh/skITpYganiRCtGHIJbSsUB1tjJM7rdfhgoawY/pCA
9b58vFeIw8oXfozMCfn40HKd+xaKXvbbdTzx76EJNxDiBHPRJmZEA/CPekEoRo/gffMuUPTfKvn4
cJd50Nh4OAdOZTlcyY+4nLCzZHn+e81FvAB/h5nC4iZFA2dNbGLxt7wxGCxBVcPSR/X1mIyMICLX
JtwH4vsfeYMDgsf8m6uMa4tx5zpFzDxpYH8wNgsHsw+Bn9vkTyWcyGfh4h2gdtaLSUokAxTJpRiO
90kwx6S8iZFmQ1+UJh+Y8ok+AdUjRzYkNOpxxCYRugAGYhzZZHAZ+USE652RQMMLcVn0NmcODuSw
sTEDHbDI6qXgERk4CiZqJsOndKX3TVD8/5PB6ED3SwKX0iuHhiK+UNRO0iEIpUSSdhJpdU9e9Zve
gDqoWgHMGczuvkKJIRjZwMxnfclaI06xymoGTUlvij8JUv4EKz4Sxo7+eSncVhatvAweBwwpL1k+
AK1y7XLBG3F2JCRQNTFP5DUja+M/6FkQdJcAKG/IUB1yWckNxTGXnz8KVVID3xaJvZyCeE3aG4hS
WOF8eKga8EfZUwn7+M39mDTDLv7jukmcki6BgA/yYF8wlsiKg+MYkpjNmDdiFfE9iPzlFIdivgI9
rsPMU5Nv5unKz//Vd5+oyYhdcu84YE4Ml+Q+npB1zOHjQzb620ey/59rzd/oDsOuYCOT4iKtiVr2
Ztxv0vGmK6PJ3ujgmXtD6gNQjaVZt3+M5hvNXU2fGWo/PivxhokFKNgci537YEtZzhBpeM+E2Mc2
hCoGuEWTQ1ZIEZXTj3+KPjhvSRSWs+xEAbsaUNvS7cHBhDuIiF7xKKIcI5Hjjr/QqLiFioRymgD2
8r/xipEBc3XUoW9oMAMy4poY0CBjmXFKgUSFDK7MpdNCEaDE2O0rX1ovB0A8kIjkOD4OaD7+7WaT
vs6Xuq7LzWcKbL+m2phOxXeUf7aEIdzPHsnREOIZODZuJWqiugegJucxek8ubjHvWnj6A7xwHDN/
a1H2ShgapGsZu4U+fVpz8rMLOJ02JjHdufj8b0NjVo4qxRNGXfufXKgW9hlJ9OGxS01ARsaThFOF
yoXmFcZTHWkhPfPvdVDBieda39P7y1l+3F/hPq5UjKtUaceqT5ZdYi67eXsXw1tied+BcR4t0Skt
fgmyNM+anhbXRTPsM9Xa7fGe4v1GN4oKhHBH2GdWTXfOObAtdjprHXoK38Ian14GvJt75UU4jtuk
ZN053Bh4hOSBqJFeCa3af5Rnbcf6p/mcMVRQ852YCgquLM58re31xbEjhD9QMnLPN7+K8dchSc/u
0T26RirlRWwhOOOBo9H6W75W3Pmn+hfaN7nJy0x5kVpkLmynH7sPFZYPjKZDVclZs1P49o/kkbS2
xrwTl7k0xhXkgvw1FAg8BGVBaWSVVYabBoy1LmxMIREStpACfVzysalKARlvKNPImTz6QTSSAdWw
dSg5mFT/65GeoUkmOnBrb5lsp1VAkcg6kvdryYFGZDkM/YohE2oCBkzAU10E9gNQqWLxSs6yqFZD
+ajN2oRWvm71O8EDkiSpBrZ4VwY2Cs+Yu8yBTF8WBMHmmbc4ZWHZkZeM6Wij3PzXRT6JJwmXU3BS
SH0KUIkMHdMq+7Qre2ZvQ/eOY9dPJbcEylzCBzkNOkwX/3847ZIkMkpTpmPveg54wyLDBLuw3WGq
zTHL3eDRRvyo7B41MQblcwjB4oBsz92wF8cMdwNiOETJQvct++B4gBFO6Lq09cNw/WXK4NqDqeHQ
GctJtAgxtKmQNNBwjRlPkN2ieBJSjDHZdEjrO5bRyAq1H+xe4bDc6v0qFWSA8Wb3KtEOjC7NEJgS
JX4zCOC3c6yRfAOfWL2a8agLfV0UvQt579k/HHyaEqdHqCihaniwAAo0snXAZnx2hA5KyYOVKo/k
00pZu+/pOUN0m/XJ0UlVH8gv2tE29zm/e6RdgLnU9ldXw5eQev0mQyZdoaUiYp4/p8YhuGIPzSYB
Ul/1V0GrX+VVkV4eHpWyOa/YxYXLKoSpJB1N8nwWPW8LBF8zp0CLEfoV1PU83AWkn2DDQTnr0NVF
xzq7jt5pQQ8SH0SgDDr+MNUokWTm0/KVcB6RUCqBsOCvbBUBPb4OGcVIckFTxlyrBHRjC+YcrXhr
Dhm+QWIitBRHCg0hfcqHAkTtDJ+Wwwqv8bGF0ct079MYNin1uYCFJBF1vzPk+0pyGTT9o7ZkqO3g
Bbfoaf/MSF46xfh7tST/OEw5o7qwWt/4GVpDFck+lnYw4yAtDtm5RLwYhSn2yWpwOi2RDZ6rqNhZ
VOZaUuxggPEjbBY6SLQsXi6AJRjscsnG5SwxUYPMr+MVMziVsDrHbdQ4jsLKX2gwG69R9Qm/GQ+b
zgdsuJydsjxf2KX0v8TJ/tD8xaNi/Nmicrv9gzTaGf4QVALgGDamlz+e/XnKDcDBGYn46ADexLVH
1hLBpRCGmXmB8Y0VkLe3Awim5ggB+AG79MfWHJ2Sw/TuUs6p8eub/Y9mrVL0Bg2M4c8W70qxM71G
ZxxMIZHvpRUk1B6BdsWvtXZ+BslzGYMfV+l5AjOp3PNbG5wB1nZIFUbE35P3vNCN0/e0VztUth10
edRneELP7jOLAlWT/oqUbY8ZXmRtMpTFh373/kd8e/XuMxok1cQgm5jo9JitXZ0+wsN+NcBWmSYQ
PjqkcSUNXWbd/OWEzLUTxXc5zC2XTnjhXxG5TJhZCu+hnjxmN5GsoZp+kbZ9NrAEmPvqIboiUWOw
518JKTg51ULhq/I1gV593017PQYuAOmQCQ0A0N0pRYKwf9gx4PRHxgLDoPnMqMpJWzAn6YGK29vu
XxeMBLP/UuwbsGuEPxJwMfyDu3D10WCGkJFXh3B1oRdcUdUa7QlZLsQYUkN98Jnxws1E5mE+eq3s
w7zUGLQibWWSDFLQvkiHpaY/DF8bVHwrOs+fECcNnhaujWJTZNQhfIzbZDVo11Td9RBD+YkmrCBI
dFAVf4yehZeIQHsPQbJyVnR4aGiN3zlEUyTO9fCDnAaA5BZDsmqwGbj6tGCkXlfvAc28GisD0ry2
zxw/1FDEBkoW6pYlmmq9CGHxtKnBDKeio8qjzlc/753Tc3lgWHYZGGwVPJkpMjpDbVvARR0ioj0z
SZWFzckBTyu0Fhq5JIhbri3Pz+HBjA50kOmPhscNMsq+uSxa+GChpYfK1AX3niuaa978J4LBk4ft
nvbx3rcIKl0Xsyy7jCA2YLR1J8KhfQOPVAKMGx9qjKnegyHeFH5zhv7+Uig6H7HmM8qoUXHXkAmm
DTjrw9Guzm3+KKMrYAnoDcaXNMf8q3ecHe/29W5/lNic1FfGW0IEDVsIpxssm+7+uQ18fali3uyO
1wUP5TrUAprqGLTQym2fkHI6beqMk4/f+qHwbswXaWOPt171n5zARaiqDr2fQ9a6R8DTL3c+5X9A
VUR76qp6ioa8PLv3AqJllUm5LfiznraHgjZOJeM5kir8/pJXAmCHv8ftV5oJD0pJGI1ed1SpCKng
uEtQfrkdEjhk2FRCjacPH3Otz9y7voImzEwA3OHWdW3I4IwGOLjVv/scmOCz/XQ5u/z7HC/eN/iQ
FlDRov2DF1s48+nRmXYgW1G+glXW0wui4XqMXvt4D7Hpp3okdJ++Ga/0/EXmEyD2GzdwYOP32dPR
G/Ft15R3vmMxcIHQ6j3mTFbq0pD4i33XOaT0G4+7G7fgY3JHkCEdYz5AG8PLc49x54cvLDZRlDNy
DR09nHc9fYiRBATZ7/CJ4L5PIVwdR4riqGDnAqUUCRJZF2q+sftDXp+9bnRwFUaBMOF0/o4+Ab4L
QRevBfoWWLqx5e3L2TXAwJM6QlvIULmo6LUCBou8pqeLt9r+IDgEHZ+D1n32V716gW+dYn9SlccR
mBjHOffhaXiJ7wETfQatSCwdiri2bH1T9ZFcB63x0fKgG8oQoC9IM1IKrN7ouij25BPEhX0PLkFr
MFw5tcf6Crqd0Oy3cX9wKL4Ebj6CCB3T4RNqPeAQEqoRqwfmPUiyA4d1fXDodfrM0GKWn99yBXr/
AX2jPvkrtI4cqm8lMjB5BSNeHyz3O30kJXbUvBdHsogiiqg9ZPoI3NlflxKmWhurmD+kcpJD/3Wv
gXaXebqzy7T7ix7wqmEV2xpjsngg/4zg7dZj/eufsq+r+zIAQN/CT2U3asmb3h/8vkAfX71DcAkh
iAquc05bR8dQKfRNtCEmVc0zwIQN5iytSABGx/DQDdg1zXhmV3mwz72OLWS7DyrPGguHgiGkiwpF
yvK+rzHQwBzLr9/+gfkWJoJE5/z2L23/aLintkgQrjdmQWD84a0y822fCIcrt3MLDBKOzSq/Qbt1
W1FH7xtYU9TuvxKWLjf9lF7wbhmYHwaXhae9YvnlSAmR90jDgy+2/Qu6mQNWVMNjeglMaG4Pe1ha
fjtkfX6D5ua9e9g33hDkLbuokHE2RlHRBcj5okoFtjzgBAZcsT/u8UbprJwLM1WOgH/1y8eHTP77
4DYzHHwjGiqDBmCQUvkUaLBPuX8uQzh/hqM93CtDmuu4tbttPrVvmN5Rx+EG+5pn77ZpccijtJO/
RlHYzPSmd8HzBHJQUPuXod57pByI6XOE546SFCGSUQWY2THi1vAESR6FROEc7q6yPeGS0K8Ye+rj
YEBTkGjbSrXgQ0dPhlL8/iHUILaY7l1Jv4ytjvDugPxCVKWxB1EK4mQLLRCw1gNMnrRZZypVM6cI
ifT+ZYoWO4A4ETk8cSPQ4tXo5xTZQhqKL6+VXh/JafryTlnbbwXNuHYty67QStL5GeEt7bPiw2bQ
tv8pvbOrfew7yPRuFMKlQQMbrUMntLzQif8mTOt6AnOc3k+8Fv+6jn9HeE90iE/e2W122N3YGW1N
+qI/fhrPn2Pv3JooumNR+Zi7wvSrRTM2CSyJQ2LNcPGf160i9O76i8nsvoFl+sO74K/QDgq1f+o6
/GxVQnYkE8FVz/1MjcY/7BSyg61KS7PwWnfb2uLvEy1+Jl5W6fcQMG+jhkM7Xc2NuBwwvVwpvAOp
IVPCj+FveqTr5H2TVtxEBcyL+AGs6mEPb9+iCSa3nuIe8elzNRzZchWFczaiUJMkiQ4deLAmVnd3
5Mh4SRKS8FTDM5upu5dgVPlMyAOE3oNqEoCmjzcysTtCVul+vUhTYGpn6G5YWpBToB0L/Z8USRPm
o0D7GBDbeeVsOzYC8Lse7HNSINK2lz0Isiwk2p2cf3E22+eUmLT/93RbKHN79xaUIQdgjkYD2B+S
SyhVMMWrVB/o7vZir3WfoXFUkfhO9xgKyFjxtxsA0gVBdsnuZfoeTx4B4QDBnTlASBGyzd49DKaZ
dxzBTqf1RZhEHReUfuWOuNh4Ik9bsXFxC2rGwGPud+gTAuIsodgMog1UGcA+PhJQnneHODEXkSC9
gJAZEPeADBAiBiaoktYJmi2TSLaDQZJ142teLbCGw8VkgYFig9cC0YtNuIIo02eirsmzw6oUl+X8
PT7mRXjMMWwhGiIyJ/vp2Drz3phCQlfNpnnvLibE2EwG25sY1wRs1es1qwamhfGv0+gOdmKLa6Zq
sYniXfM4OqNLfmjcalAfeuWiHivHnJuknJ0n/x9nSpLpmKa+EyxGpmvFZZkgWjo7GqZWQF8xwpOI
TX13q3F3COM7aBKYgUEHkhoggqvMadlDWmPGJOX6Bfrh0828Y5hB6TQCGZC1sIgkZvAtXAPpYGac
sTVzClp481bAjL5y93U5jQk1cuZeMqxubT5D6ZSDFglAkiUQExcfnFsfFMHM7fr79iP9GteID4wq
8/nu9XncJMa/M5Ib8rR/ZGPWthvcxm2/G5gcTuYVrOCwQ7w07fhXGZ0T3SKM+f6J0e/i7S4M550c
FudBG4OAD1xaG/pcm2rQvWbN+J4jMbxkuq+4FWqpgcLdKkIM3g0em7zWNyHd9JqdxM7boAifMCGv
9m/djPn+ko24VhIlweIeGRnE1Gl3uoKL57WTb2RMOhZYhgEhPCjIpu34QH7ycZS3rM0wZA5Gqvpp
6rohVgboJ/AyDL/2PR09UuA8V50q7sT42Gu5Fsg9Pa5/revT7EQrulKy+uFlazAZDyJIxzaDY3ih
J1GF9/WtGzVn/3qKHpasJ3MNn6oIUIYVtqjER7HjeK1h5qne/RQheQrjEb0od9gzE3JUoz8HxpU2
sDkSbMhPYfEBBAMhz9NpiDLwGqBp5BpcOiUtn3Mr3B0dWuxsvzjL3q5H/hNyprPwPCc++zFb8OQ5
bOefE8fdBZyUduhkzLRsdaCUnOwFGZoXO/HFGYa9bx6ytn5OWaEhDJMySrJFEWYnaCx1MhuoQ0wm
Ht6M3IXMlyvHXQdCLAxLvUtWIbx+POcng67zNJxBa7qdqczLlBGMR3bqfah/RnBjoPdn3y+PGMbv
E7Plx2fSaaIHIMvFXVeaHeuGd2Il6zxXLkqr7NFn8iWCwqnxnOw2XtTdYKHXdqZOs4xRnFdWLUZZ
WLI4N9okYbliAoEVdpmUixMGNoJJLBvWMMihskn75RxfjD577moInYzFCOHEfEpMPljDwEI/Z339
sGBlGcaMUG/bX/SuzIN1Tjgcl6/R6Z78hM8Hd9LlaK/K4KmMinYYH08Q7mKi0IjBeC+nONuZ8Y85
oVE5UFn0Zcl2K8gT3RKmFpRct9OElOQcadw8yoWWzwqVZAC/Kros/24UGeC1LoOUW+Xs7v3NsmRx
BNgyQL+1kw4UJ5qbEUO0hXKEawo12JA1dR50/I5/4E1Vjx3BZaIbcx/B6NtTNlQC4XBCVIAwC8Go
G3xZCMmWA8Wkj65mJXwrdDWOmUnCaDo/iLTvOQ8wUvz7lJ40jCQVsMtb17vnuB7gdZCLoQiTmyfo
wyNKNXb7OWpQQmyPa8Wvo3Mkw6tu0TP5us3451ls+u70G2FPmp/H1WCFHSchkImCYRG22YCnsHb/
RnIq9gjnMha+MegOVlBNui4btXRHxwBskodLqj7l4CbpiP9j6cyWVMWWMPxERCgo4i3zJII43xgO
2wFnERSf/nxZfc4+sbuj2qpSWKyV+U9ZhBfkHPrm7N7d51CPCLSQj06lG318bMRM3OBB+Q5e3NuX
RaXp11lBjU9oAzZo7JoocvofAhoaPN48Y4qdXziXKzMME92csf3E37DrvBw2T44Adrrwtv46bXY5
Dnx+JP5Hh7/9e86ebCn0FWBmdErYyzmXs8OwkQTfirMQVITJExdHZdN/JyGi5Y+9JhaPMAmKJ45S
XkeX808JiIOg+2HuJNVrAd75CaOMh0ZqwirGUINMGpG6pQYzb3ZIv04Z6yjTKmRs/eXDUSj+6OUt
4sj4Tb/9M2jsYrSg9BrX09e6j1tnNWy5RL0Ghsm1fPG5HxPVxxNOGyRXD/ugK+EXxO3hFOfwp75D
ImtmIpk58QeUz72EDJ112HC5gbdkNX+wrX+gA7g2Pe8cPK4Umh+bjoFtqWW/OI5IheD1F19hxKTi
aXuR1fHs/hjsaEv/JQYNQvAIJBnTmizY2egZqYd/eKy+Tje8JAC6rME+xSX1WCRVJ7Gilgwa+bCu
UOawMYzWqnsuOX17YctdzIDPtoDpYfahnZ2yjihK7H4q918lpdg/M8YRMdOiRYAVF5xo4slt8gEB
04FYvU/U8FGrlNqAEQQz3TwxMxO1f8zjJ/E8kuFztTZtseGjI7WYbn+yugNeSEzt2DDXXNfz/BI+
srv7tl4jWeeqxOhIoAA8g1dTDu3KtLtG6+t2fGlhKRgfgzfH2IRpJt7Lu4Q8ZdaKQ/6Nmyh9T7vh
+e38DItY9HXjat5L9n7uIwV3GIYdP3/i5GI/Wq34Pgb4UpP7nSjfN1GRPaywCSgM6Ch1gye0f0A9
qLrrOpPe94Z34Uj8g83eXqFUesc6s3LdM3Zrt7KNfNalIbR0fJKmV9m0HCzEMq7mD+dJBz+4Qk+j
ouxjEqY6RfMvYtLRyz9b7WVzWW8LqrT30eLtKj+fpveI3YI7TE81Xa/rpCPJKcXXJCeaTs3v76bt
T6g7T5F9XbAlVhG3rzXLO7jWTebk8rAMDvaX2Vd3ln58ZdCLqQ5x4fCMtFyWY4LbfIIzr3TD3lTs
6esVi6bhwc+zfteie711zLyzyT9DYrkLc0KUsNmenG3M7WHtJZSW6+SAEJa7n9ycMKP/lH0iFBBk
wgOvEkhxOlt+yChcPkZ730fyiHoHKowWivWeAUrcbSd8gogwOJjzUo/AungycCc09moe1iOei/c/
auxhFh5sn+CAHnudr/sTKhE2d8OdsDOR7dLZYG50kfv5jK5NrDohcoI5TjAhlDYfsidhF+ZTdTB9
4V1KgaC+w9uNxBsUEBXGZ8YhnFBJW+X9a542t+fyim9mhN7jiRbj98VRjTsmReF2cv37EEulIAEM
R9jvSUGfXhuUE0htKyws1uEREsYhHYx0Mj3d6erOoSLUpGbXK0MZdsLXFSpYq2IKMaIbGQV1YHN9
f8cNz5bFRGB/+pDY+1bj167xHc4PyQn54m2F/PyY2sh7mBvzuy/QfLCxAjJdnW9vgk2bqIln1svf
fXP663moRXBtNEBspIeaLySHH7NGi01SNtRXhxFDQGx3tixAArBRw2lFAjNho64Iju6w8w7PqrN/
GmzmJaBU6Cwobw5Hm/j8ZPFKoOAaBtGCXrGH8BAhP9wRaLwzHOSciu37NEhenvPbdp0RI8371vsD
WiTLtYeyyvXllEioCZLJ3Z3khD8sFM6w2/Jh7T/+m/AtS0vbwXtBLg/Y6t8g1qdPY0nULcn5LNXP
W0LO67PpE0i0B/nYCaKofh2mOb3Nfuq3opzgNJrpMkhyzk5QITeL5HYCEOp2a7lTRwwmd7QFBpm0
MiOBxh6VJerrnhhQWDVKK/aVwtzvVR/p5nH5mDQmwBvl6yAXsfWnNtehL6dUf8F66PF4knmAvKcg
A49s4yt0vU2y8q5qO4wh5/6jCpWMi/w2yDsz5oR3SSkAFOYI1nQrlEMjMYiitde/NVVF8bUXbcrQ
Tm2G7Une2ty8PQ9hXphM7yZqmTrH4YnkSQgpvyZAIRCXjxCfgzP5LcOkvMq+FtLYhIbPe38fgAjB
ZQAHecKV1C85p71dP2BcJlCgeUNIxKcgTPnA9E2nw9mWHTNKTnOvBPvdd0FPbwKMfrIG6emOXJcP
Nnhzz+zDZbtj/s2v2gOEKYvslp3t9duimwJfYDMzKJreyL2tJLR8PgakpUJGTaa3nZ2WZtMp0aiM
Fz7YJCOdcWnB5O8IdX84uwxQOmTG3XTaxXIC9VX3Ap7srLCus4LIEkC3gHCWxpb1BVxAFwDiTqu9
iO6zDPwL3MCaksmE4vmIcZp/PqnznO7udAt42pn9XHgfk0wOFvARlUhWkChT/iM9EcMGkPy/Fk4t
xt9V7XV5tzkR+Q2tlsOVMNuL56bT8I16z8xr3XoAJi/zJ/tEyUIAHSKy3Oz4LcX+sb3MJ9zUxiUC
7kccM5aG5j6ELaUSfCeaTs3IRs8xF2VUWpYKfXZBtB0DUPP7RTPXqdnVvmn9MacrgDvrqM0q4JUI
SUtlZX1kwkS2y/19/3sMwBha0SVTZ8WS0Sx6CKB39B5dPj1JieltsnL0pJNUPh8hQpmL6utCnUX4
gdtNwRiJIHJY0meARibXenrEtBeYAyppfY6bODyDMXynTDI92+ecGfTUlbyX+ZtxHWSR7HoBemTm
OTAygoGAlBbMSw9/zuTktkxqrYYCt3aSXJ8dURdnwuBXDkqImtRtscM/1whMPlO8Lia6JALsnt4K
Vht15M39nKxi8UpbfwpSmJgUxg/Cu+2+YoJSGKTBAh4OkFUyH7DlwXg2NPf/3qjcYkTaI9ZIIB/U
Zu7M5rVk0pTXbPooCL0iI6dc3Rg8E5kedUr7t9Q/6TNvMUyDxRA2hlk+8OmZt0kV/YCo7MvkYkW6
V06Fshb+GQnRlCGOqwx1j/oybSWHh2V4vJafpof1/CmKeVEGM9vwTRGNgSh5pVr8zLox8XAVd44Y
uoh4zc8EJTPP87KafFnz+PcODFbu4T5E54McsjvfIOUAC2IEiVhvrPGDaCW/yghVGNRE/RHruhZd
zQYTN0ZtRHfw3L+5ttV4l0LwNLiNiJaD4oUOkscL9kTIcbE0Y0dZijZKLOAyPKaLZO7PkKltX5Bn
wP4ou7PuEOJFbTHByoRNj5sQDbmRdO05YseShHCFn4CoA3VVxR7Hkj5tRHv68K7D/W6HbsHInkx7
65owD1OkkRASyhBKHxZ+8Nx/YfxvAUoZD+va1PAeSK6xUaW6Z3iE6J0S4sp8GbJM2m/46Zr8Dv4v
ckIRy6AoyF4pYEEP/ancIYbJVCGJcojBwEvTil/cIM8p0go1olmt1b182GfGZcQLtv6sVyFDkv1D
30Le06DbeY3hKlDuDnEEbA/rY3DE/JWR2Y1pECawkGATwqw6yLfFKcA2WnhqguqeZTd+u2/ep0r0
GrKeH7/5ZetL6K96a/AXpJ2REYJGGpSHXHGOgPFBUDovvhHpjMZqjcUCIaPkYhwXIhQ+Iw0XlxbS
bxlSg5dn9J7hI8fzDvc5UEZ8mYfKekQVQv+EiA+RO/dGqIotDXth3zFSiPqzZwCvBoeMxIwDKuiX
D36Kj+k8OHkqLQKB12c6qqetZTXCWWI2txzNGG9oZBwqWniU1HvSM1fuj3qb2MzSVrfNvDP8wuvR
o7yd7oBEXefOnneJzri8Pc9b0CySP6ER7SguzQc8xWK1IDn2KaN1hePvGtjOntDLqhqdv4EoTFoT
kR2gmXcHUtq5c1Ey9RlqgfyN+AnE+kgDb2MZ5/W1OT9QjdXxK1bDFiAnMqsemgy0iWqos9sIh4cn
IlHcO9FZNX8YVpmsWI5KLgsR7Qmid+ROMi9FocRT4oogIe4sIATRa4bzJ6G2KNR+ZIQsESZsAO7D
3nyJ75/fh3AMAR8ab9z9fERMaoNehKbQBr4mppVksuiVypDWo+vWG7jzNp8G+pgtjmc9IADvi+AT
lDtgoNibXupgogXKRFLdJ0QWCyz/97zZiqSNGQA3W+DmPhlfQcC5xFDNMD4uYGWC1t0/IulFUv8v
GGJ3sSPG9sDcW2M6kH+jiIRDtJLEMB4zIp8jDjX0ugi/h6gNx0pMctJMHRlJb8E4Gf80fHn6DHbK
g52CEypX9m2iMAW2cKRLpIzyaTpA4g5DSEjrsH9zgVuJwsRbUCNEjSJRYTAcqhPsIYGS97b3K4qR
4EEscIg0Dzdc28dDKCkm5PJMu4wqalA5ygRbJS/BJf8kOuyut9IXCRCUIII/FH9bEeuiNY4ZtcAY
SkKnUb91pi3ko9oJISWIbaY2RHrYMoVXEjPUbIWtiYSt6ED3stUnBG9T/tDl88/uWPAFhOClz1/z
5WD8nkkezeadY1T1iQu0+1vyArFZvlLetEGMEiNomEnOeZgV2ADJgh9e8gPRvoTz2Axu9iqUv7+N
FiEWcc9hgW3lH1yiO8IrrKCOSa/eCqcLTMcXkArtyIHn8GqlEFbefwZEfJySxnHBGCt6OoYKj95p
W0XNexteP0QtdhbvCGfIUJtpfm9WZuMr2ncYQY8JpRHhr2B8eC97VCcM3JKci8J+5JgCt60zsrxK
ZhWjDHuudWHJxfBS26uBuNJuQRFcxmSK4a2HEkf1h9BU7A66zVBsEbwzWEwcs7Ids/uFsoddYoUa
AFGHkYmYT0w6EtP4w+uGNrHDUX7AxolKhRP+G5CJFV9HzbSzx5RiEVZywgZoFYZsZ3/QW4+9SEmu
g7YPxO2uwutILPl9kWImT976kxTjc9hM+rhLJuoEnXc5OvknIjHEmA2en0A5ygZHG37faoOHv/J1
u88wr4OnMsr73/kfHk7GESBP5NHlvIuQCd9Hm6vD5XmcJCz7ZyPU47E+umyxo6v3/IeM6J+cv4Tx
eCtRPuEiGojDcmOAGBATAZIxuNgs1VRyjJ+T8VDf6yGqOyImR12cHKLCfS5bE+xMKtVOHRBojohS
XDTy4VD/Itcgm535OGvuCiS6vWFXGQ3RTHYGnNvsgERGIZhHEsYWN0TSi+IhqWNE7I6+frg9F7L0
y00nsclGG+QQQ6Cn34ejpySTDAgnYo3+oufgvCy98ku5hT3oT1j/ysWeJF6ng99QdFwTzb2k6rSH
wnVFdqhsen3ErKIOQZ/joAZx4QTYVF+2ECulfeCkaO22mgf6sLoDy3pXV8ilPl3KxX8ntUdtAC6g
Q7Ms3kyktQQTAw8LmcdOaoNdk8fY+BVjM4egT21q1+ds2jXnbI8cACIxRIU+Hsylf5FTt2fTUw8P
+YUMzV2XRMK/vAh2kQ8SYjWE4eXpn/+pitc9HLIRvEA3VI82s6fmV7gXGqmX9/BER9FjE3uCPSh0
yvS4FM5jJCvO1D+44hEXSXTjPIl50uxGrvDVqUaf0S/oMA+CpAEeC22GMzgiFUMIxi8HwGHJljBm
A/5X/nuBoICs8GQQC8XAtmE/Ri8DdBjSag7O+QXNByOnboOP3w8gPCxlQa7ngh5nhfPfzu+gKXkz
a8DH3lylVgQod89zuCIuYGEyZgjbDaiJJCsK5c+HpbjCpbURPT+tqOx3LCwAyJyYToAjiwaELf3k
Ci4Lh+Aas8dfVxr2QVpJdSe9w4AlIy2EKhmAHyITTPQDSgohDqBZDs90Q3zNPw8ZywaWpNh7CFYr
1Deqz89z24MiAicHTwFmdj80GhUTmyF+Vo6GBEFsi9ByftYNCOONaAVfbmdJebcnHw2PtPiEyN5k
xYkptoexU294IpiEeYga55qIJ0hFfQ3VK/L0wWA+sBnnSxAePS2zQGyayhEpc+NO8gQP2dfM7OEq
HLjXZPxpznsr+ijROWl5EWOHEoep0FFFLJrUL5rUl10EH2vHYUIhQWrQ4LatrD7hqUVcu9MI4ya+
SrGI9n0sPVgp+n69jbKcgBK7O2gFPBcL1YeMgHbIF8xnrIl6T9CMWL1gZeX5OgExJRYLOO9kA5Ta
VjL7Jd6Caw2SQBe3o+vmnmXUzSsLl4G841vKeG6yqBGbotPS2YSl1r4NIAl0J8vhdjGyYbCn7/QW
a2PDcNoyKAP68yTkk1OjO3f0w11bpYIX7jxOmbiA1Q7glm9oO3dbuGzwOIZ4WMeBsjOsVkJlwbkO
sObKo8SRSZe3KHnU4/LPg1/SOaZKwi7jrVJqDtnyGUdjqvmMhBwoby+NmZ5hrtdANC0/NGMM+jIT
lim0PfQ53oIfCQxBWlCq2Fm+gHD7e4UcCZSklKDqeNt3oMSsGZSVoXJlQLtY6Tr2j5ZuExu5UcgT
LaOp4pKLy/1XsFMZ6Jx6sCht+SzPSBu3EuPLUqN3tX/5a65mOJjc63xFELPbENVD0IluG3ZvREgK
PvlJKXloZ/w5fWZDfrGxOy9zIpUDiwFHnRi4egGzD5GgSMNtV7Msf5mzHrgymLml2o/Rd6pNYcNc
2G2SRxn8Zt3AhDu8yHPAXJvoNJTH8e5+xujHCdLWrNf6UfLdUPk0JdAXdLbD9otUtV52pdNG4uZ+
vRaSkS8/+UWO2KpJjslj+rFrEsWSet9ylZ79hZ4cP9Yw2t4b/v0ZE9eDDV8Ea0mIgAM+NWYxEL7a
j56IgBaa2cEMdljLAldDbX5DfPgRLIbPixZOH+n8RYgaru2auVUg7LCOpuKthsqgBH5+m6MxK8Ql
JQayvQt5Cfn5ZPG55xTpkn1Pj+BEC+EwdCEEvMbv8bFnt39vOL+w8fcd5E7ImnYNs62AqEAEGSSE
8u1Fl9My5UuBkrYi1f8NQPgtbfz9WD+EfG1HRRSNfm+hjElyBDFnYwc/MSTL981zIqHCUlRLrUMk
+9m0z4yuQ4sWlyFT9DB2j9u5OiCRHYRCPGVvu6CkaXkXFIEgLqAJNNKcOR8QRzAQvx/vwFFBO0c3
6z5k8h97XEU4MqDb+98LVBt87MCDVDj7ywDBngnobvtFuGeVLLppJ3l3QEuQVZUzCSWnQ067wT26
04eIgp7d7hLcp+eEdy9feeDuj9gVYMn2hgVXBYYBPkVqIShs6HgJSP/PSvJsx96UNSaw2Y4N2edb
pviUhlwd8MpLXO4xjK7FTiimRMM7rzso9tlhxPrYtfWJeAwUd3fmGLgSHeCQTqMGq91j9vJfbM3j
/w8+3mp/rgvSo7pesYZ/WXSGXkXMxn271dE0E39lExhFLE/SQdzDgFzN6w5KVx/3rBSZiGuOmKI1
DCSv4+D8Sz00HrM6ZCYQqxuGHJbE+xs9LQYbfG845qjoavYU/AYB4SRni5gC5nFc6Y+wNCHhd+YI
ZCvzMJPWjiRJjuSDY9jsDajBIF0yDQmKhvwJ0hWmB6jd6fG7aFI/cWfO1gforffobMyKpwQQ85LE
aco52PMgPr2VL79vOpPcw6d9ixiaaavD7xE2SKfD/td1tOXKP8XaxanDBy7wUSto5Wr+I52EIh+b
t5Bl/3oIEo+cfGmbDu4fUXg9awWpWLALat724RjxOySLKzCGcFyIP93G7f/7Lt8e0nVargJA9oVR
CMUfcQhNpg+YGQ3mgv+NNH8G+XmXeS9mqe3eoLictiwQogV63mFz58g6DjTOHvb+8e5quOB/7Oso
AP3PDBkjpDOUX4VVGEun6LMKC8yRYybCk0aus91bnNwXQQfAy4jrQg62kDAPi4pi5WTTYyBJJH87
7uKz4dz3HoPbssoBfEFMJ+EnkNyB8/bp9sPuFA3Ld32MXokSPlEO+Kd0AR5InX7ytr+Rbm/PsTps
hmxu0PawtqgRNBR19eAPvLst75yqERxG9F3iePYp5SAb/34BjZ0SiCiLcqOEyOeZfCx7VPx5mwEd
OKMPPMa9gOV92nzTflxjrAMo3FDSUnZ0h0bWWAadUXha0xNWlu6QvV0Khk6l2UkE8NGCuZ1ZjrNw
8uvww5LlEnzQQvIkGlyTVvQdnOcVpGzBQqvchoLV+vHM2qwV+MXJ1WZygXD1VztEHPNEQXDf/fhP
QXsqiWn34Dn+6pxMRcQgXN0qgSTzGwNmYepnHBigIenxX9m2kHyebGgcA770PdB91BwcACPECjRU
ASOYg+Oe8Fukk2go4SxtQtyNTcvkEGiCP+lVDw0uU1yFjnw7TL2Ke3yTaG1PzDsmDhCtuwbbybny
WKPAcs4UnGY5vLpM5TyzzcEs3TgQL8hNS7/LxjofDsduP0KKBnGypqc3NdzNq/WxcJ6gdGMOEjiF
g7vf6QhVRu1011lqubp8zI8AMbyR4dtVk8NM/5lwr2D2zPnljGdLZJzZGRPAvjfH/IZtRXi/wjrN
VCBVMxrIdkZ7IGWbwBs9pkdTDOOHv1kUCl0Avcqa7laEPwqZseJUK2ekcVPHMoPBa/iq9+3YR+SS
/LgPE6mj7EQ5aRluDm5CoZr/ra+jc3Ir5AGTS8JoXyHXOUrBhak7NIoXkOIWUzVero2YwO8ke0TA
v/RGgYwcAx6Z8wFxDYdFhuMOug4qnh94G6wQXfOHlPfR621zfrF6JUREehPD4dZrdAjLR9Z23pAu
COOtqMJv9Ygj32KRdbNnDNuq2DvOLJ++gO8cH73rRnzhcPw+w73klKOQFUc7DIjOj6i4FZU5f9k4
JcWp+0atHrfnNG2ICEX/ibgibm1npDtLIiv72J28CbLqgn86iBOpnf5rVt/t2wY3BjkGEnCYX//C
o8g8E0SwRm64cC4hDDPiBYu5oi9Hmazck+XBhyy0jy27q4LKEJaWjR/+Wv4TxKNCIfpNmrEB7Ezd
m1ySnvcQqSDPGioi8mGUuGtrqRSxSnAUbGquHlGKIyl40cxIqr+oyF/ZpM1E3C4plzN9zImkBiok
ASWlKLsoy+weCHHWRlL+/kvq86jJS1fdweJHRzLuXn4h8X6vjZj+ibZ0RimcQWLEnwXDj9N6hs6c
kJSawq50e/JKMgfuRFy0vp5ijVIPXS1cyPuBpKOZiwQZw4iybifEyLJcWXf7al7NT8GXpHTSfRmx
ZTXzboZyD6Bsfp//7g4sL7gLz6QgsG2vdNtZ6XadRyRJWtjN3ZqPxQkdEY/2YfYfpy+ZTm3CXZhp
1PbOcQ0Qlp8/JoDt55OfIamH3eyYdIHSnV6oTcsUcYAvQo8HuYBH+8sRtf2gLpH5UsRBdoY6Ntr4
OD1Oa3Ih51/LUOPVEPmmgoOcceUxuwig3Ra2Ep3XUXer+IEWpc+2LxKhw7b/z4iYiQpNDugCUG3/
BgwIzqUHRTiO6pqJcyiszzuEqyyEQ4rqgO2FuslwOlQ6tIswx9xsTSr7hQaZyXQeOj0QLGF5buH3
X0gV9EX5pyx72W16HLHjuRg2vc4W4blILVD32BnL/0zlRxtGnRRNgeXYZDUKry9oKH1D3EmiO0LD
LlkXCDAc8kCpvRlxb4GbCr/E4yM1W3sI/76Ufiiz4TmOJ7HCv+fg/R9sevKjGHdltjY5H/I6rD1a
CdSKVpj1+cVnd+LM5N0py07+2Mvkeuw/bhkIOSwtZBvE/SeFdJvwxg6mRowA1sMRJXE/kw9Wzukw
346JpKplcCa30b/42f6/g1tLjRFabCKWuD7iW4Gj5eVdJ5ZpU1h43H72md/2sWNlsLzYcnrxb/iw
77SRNq7IeQ208wMfIgs9arMfhsIJ83l82edpfWLZnD4R+AXKtlMNy6llK6JNpE95YcWcH1IcF6IE
QvgfOD7qzR27phq9vbfFbWJM1owkzu2b/jrv5Cyx1hxNSBfptOFKWyFsQ7xAljQhFrnCnVVbs9iy
cikyNK5ue9hkYpRvQmNww4YC7yIeUP3pNp6MR4GYtBZATTGgx4F2e7+bdt8SeVGTCiS3SECGMz+s
Szmg0iiLAI+sbHgEDnGk71h1EqoPkrGZH7UQ+OqCyKpiXMjCmXlez/nnLWIH2dG6QURIn6Y5yL7z
DiIblJPJe81K3DfsL08bPXzsrENLdqkb+q8V97eyO1SBadoOezzq3OB3yOFGiavHs9ZwxgIIP3HL
RSMgY0lQn6MDwpCzUNypXHpwcZ4C9H2oZfZH9sI+A5K6Rw6xO4zHjebrLaCGPCYZKvzjn3pNzunP
DP8KGkqaEZ7L59OWThIN9pr4NU6ylZUpiokmfwJLAFCDJfrtNezNaHuRaX4pd+NkIl38pAxueDXg
+xtuVTnfMgbA1gEar5NTJnjp2dNG+ridIMoPNAIuJBw4nrFKW2a4MIal7cRUQg9vErZoSTULAdC5
pDjtjFa8Qe7fI1y3p6+vrYSPBD04C8znmnGEmovvALUnEAQFPNZe/GL2Zf2xdaLoRIhJnz3zNHSd
+FR3naCXSHY4Jfikx+k10PHDOEbwZYQO0AeB0yBgdmdMMN6mg8an9jvEeBHyAjbx5x5qIS6sqIJo
3PnVdwTfBOQIeshpP6GaHl2j6wZpEYXzzbKSlvuk8it3UsiBBEGpfcN7fGC+fHD6W0tsb6wwkVPW
To+Dhye65FxglVGfhfmeXQZ719mleaT+r+IfmMN6RgIeJVjP62eiwg55MCqTSTwdX4+0L5eKChig
jYIQA5E1uTkQFCJfpCO8kYnBajEcfUQ3uOsu2ovzTHHtHeGVsEFsFAwZIjiGfyvZ+BjVzAyjsC0u
YpD9GtHIiVgKzlp52qwr/4o1EoFCdOMxMyzKNU92TtyV454tqCU9B2FtL15ek3aNklABcnltcSnD
yiZlyKwnYFVAXRiAJ1CeC5QK3C55SWhzthRLhgSrEfg3MkbFpP/1sJAcWMMcGLTaj8mbD0fqAhB2
1ie2Y94a313NuZGMqnod15gzbO1PMizQEWmQeEVmnFrCbjapllR4NqJ2suKEHLeCpo6K/S/rD7pL
ztv79ubzXYFK9CGT+dAuSJYbubGUT2iRbp6RMIqs8Owo0geCLxXe7ubdWasTjXrHq9GySdF2pbRD
mMboZLfD6J3vkEfzl/99rPumGFDc5Pc/B9gxRJaQrrjynUQfaQ90W6TeMYrEyu5O7XKiTCNUOZSt
TDMn42T4/Nhk7OX9+JtKL0crk9K4DSh/3MtEgFWF+TkFraAw+7VtEwQ3fToVpSI3RdxfzIMJ+zE7
376ItVyo+VdMvNn6Pw7i4DPqOyoWH9JQv9u5pDNdUmE6ibBCWHeaKfFxIJhgf9y1vw8zuvZt7nIt
A3ueG+C0iEyQFixBbU8f8/kAv2p/a4SwKxJVcyJzR+JkCJTBoU3+MZDUI9IXcGNfyknhV67+gy2e
JiFsU/lJHgUF6fA6raFvGZWVkp0MCcIIF/Y2rqdm/jCpHmOW2zUqYtWjeYPHalnLPuk6L0KcahtJ
hLjdO5nMxkIu8peZkX1lBNpmfEJW0iEOqM/6Q0HgYEDtAse83QuwsDTW2nCqLsW3Ory0+VJrRIYW
WE/I0o64ntzuwxBJEaIO+wxLQ8yOjdECXcOy4ntO9O1csQNq6weGAzlFJbyIqFmeEgr7h8X/2iA3
FBFvbpYTwXEkx7GS65k09Dx2O9SEvpppRAL+WB9ne7/jdTYjK0j5Gogkh4laaNyYsHX3IzBvo8Ep
cSfRooTUoLmXfh67XhdZZAZLYPMkN6E9oO+FsHr+e54d2RKTQ4d9sZuQnMXgJBJlkQhgq8RcX7w8
yFpcbeLU35D4bPDZSfn4koB8c3W0KgSVRYyxIwloq+DqawUM/IX0ner4dUiODqqGcQPmh1ISbB1l
ClsGH+c7vBO0VvitP41E5XdXbgclEDVpuqLmHVc9PPilv+ujKb+TxZ80zDAB7t28vNM2pOsp8Epr
oeinEb0j8j8Oeow8RypLs/7XGhfItF+Wgl4HX6KUj/1gL/yKAjNB772v5NkqQLxBcPk5xLK7a6YO
7yYchRIGwh58sXaAj/ShirtH7E9vCPkW7W7Wy3tPbsCMxogYm6VkU5FC5SzppnREY4AQXNOgjB7A
UTSqHcSaOgEjrFshsFreYTrfyRAFXgmzgiz0iKyUkVdxf9yPARkGnQSFloDt1pzBdmHJ81fDUtwd
nroLV2HUjERteuvYnaRedADoG5zLlLPPqL2j/6UHlProx1MjUyNqNA736fFIouyLB4gInJL9RQIy
UcaxeDqjGnpxhvMzoitfvOk3+nYLNS40st+A+79pYemdDViSjq3w3DHI+2OiH3xsXbdkcZDQ9g40
tDhYEb1X/D3aFUZDIkCO6YuQmTMekxOpNoeRzl68xdIu6S9ooyhQyUgluEYYUP4iccodI3zY9Hmb
Iuvh9e8YZQfrq0tqMmaXvUpYE5uIz4Eu2YKFvQr+fTEQkfJHSnQJTpjO3vsZXHINAz6We7PKBkPy
G7itfkij0Q2vQegDWXCp/gKmKu7y0zdQ5mCvAWZDejfopwafmCvP4Tgg458JNnGLYBIgkPV19LNf
O2PKQN0KfwqFG3/gHMWFv1oaYBt8G9iFRvZRMHfn82pNXAhcFiFQfyxOO/4kZHSl77GrTovdLVVQ
jrUBhZL+/DWmZqP7fozQhwppWgV41TD+AhUVvtWMr1sCaKj6P/E5Nbb9ENX1cdTzZoRsOhhqyrn3
C4+YODRPy4rEfIzEfQbmTn9kXd2n+2C5KyGhDd4xatlikSO5On6O1zRdBTaqtZJB3Tpf0CAvOYEL
/BhTXPPnRbeqD/uDX3hm0NWQdhFr72tKYTKAYwhWw3PAhJPTuFj/rGplMpCIp4pkJ6xIB5wgmkPx
XzK2cdtCgrJmRKvWNYkKRgAriOxhfD+ZlHKIxRdKeMW38aMfWhh92iAmClAvYqwMbxQYVJG0lZTS
WviMV/kZrw73jRkAYoSa/hzFQ5Q4Ldb8xy2USWl+xmX6CeQSlOMuRcMt/Oww1dWZGFiazSoR7+q/
M2wcAdFDXPd0C/Bp/7gMIDY25W7ht3FwDh7ZB062ngD8fSdHtPEjzLLWF7UEehBpLgD964kQqrgk
4XXegG4k1iN3cXMrnHR13mOZSzNx457AjmdEm3ufMQ3DaXwcFSOMLhTEz/Saams2riV3mduOR3x0
3x2sfngPikTsnS27xrSPd2KI7y6cUM27j+zFhYFTpv4DmpPkADY92Yk4g9w9bwz8Fq85JScweMaQ
VvYcg0hbVjopv4gdW6b2D5kIWiHkrjxihdQx/WEnVPeShCwhxjwMzE6HiykmxBIERfaiCLOJtwnP
OFpIhbEuDl39DIkqUnPyLGmJMKnYz/gwJtp3WwYwQf7DYL9ts1JYPzXQIwM/JgD8lO8Uug7J+N55
gjj2NbvUJLRY71mfasr5ANdBCbZBQQ6e/FMfYvOldSLiDua650l2AF5DPkV7gNCCKAPoYPc0PDot
n+m1N489rLf4+LcBsqaCCRIb9AbJbwHs98H7jCmmlRnLLnkEhJJlbw50WlNQfpRiP/KwhDKR3EOR
fH/BANLOSDwBmn/fID2OlK7F7si1lcU0OYHCMtjYu8Gcb6ra7S8eDHW3LwN+L69Bb5Czjv0vrvel
ulEWh1zdAGoA3H84dy4e4J/DDeAUAKhT3Gw6AIqntsIETxgj3m92dubSsGOyP6+RQZ582GkysaRY
5yyYCnJKEvRVDozq6MKAwu84nZZlFFl3t2JaHmHMv8XTf7Xd88ZAjZ0ev6GW1nV2nbV5LWPicDoc
hIXTR90Fx5UyvlPS7GoF9ZcYx15MBQmZVwnFP+EzoQBW26ymz4a8AEwCnFX/GpI0OzZOPP/AJOHl
wYbq5WrUX6v37wL6eXjYWIRYqhDeHpEvbjNDHoFhr7HzK0cw/gJIXPgOUbB1yc/5WNnOmEjkZIvZ
yiLYm18JilP3TPmID8l3/kOtKSGce+peY0IMZr24bU8wbQz2cm2yR6MB2R9FcNrXBIo95g2BlQz4
5UB8nUxowR5/ruuXfWRAGPJZIl5MHT/ZFoFUqs2v62tCXXocE9PUBfPIPg4Tj63Dz0IshiMX9w9U
42XbXiEwPCc8MmS6XcYiWzwhPyR8ihzCbSukuFez615ftvPpCicBhcZgLoktogLXhgJOYCkhpUFa
LpGxynFJ9J7K4AC0EdzvA5Uiby0j5EoyK0GkAOfQt16JSbnFRyJoHN4Q46f5VKDF9CzCclYmdpgC
rJuEa5gkjnvRZ+gjlocUkZIHIcdiZUUkN+fHgLsVIrGBKykK4Gh0Cf2A8qgXGxaPjEbYdCTvEEmu
18uRnrhD2Lqhq8yXfcqPHiD1/8M1Udqpy0/WDo7g7qJ1mdpTIr0kX3E5NKYdh0kBjOvcKsPrFRif
KD5eTZXoP9iLnPOGTNPK3bErQR0gwkUaT4WMIUV6RbFcIIJdlJvCmxoOcsdIBAFK/PQPm58kRbYS
3Odm6w80YqiFiCwpi8H9OIgseiKwalq3k6MjxfU7rMBdzSbIdoZl8uHwHPR2VFcKJUPEdaAu4ksn
JpfNmEVKe0Y5D4fKK2iEfEBKVxkjKowiWoH5XDOn1+iOjoKJp3RLLjo7EnXuFOyFh6tohmCdaCk0
rgh2PCA4QQ+jLMMS5WfZrqSWl598jP9H1Hk1Ka4lQfgXEYE3r/IWgRD2hWic8N7/+v2S2Y2NiTsz
d7qhkXROnaqsrEx5t4YMVfiQWjxU8KqQW7uh5wkl/U1tcEtqLFu6AiZT37A+gWcNns+CS+Vd0Pd2
mI0A9pcqOvKrLgScVNyFps1kDbM1YhAtsAI3vd6Cck69Ed4f7hGf5AYpdk1qxAiaehkmExnEKCpd
2taUyDh0gzOIf7Hauuu+Gg5ApZoGEm76Mgd8HHFqTxqSaQu41ydRC4LbxcXQFOnS6WdJHggxoLUX
lxBSp9eZlqBDw9zuVyS/UKdSBqkYMrCVtWCvVrIT2O2FPZJC6pgjRHQcbeHK9qZ74Nsc+ZgrCfc2
gsFeSQredQ6Tu4SfPE3gv/KkEDbjM6Umc6pkohA5PmBF9j5qxvlgCyhao96m5AQFBsUgoo72EZww
d0MfnlyS1nkXIoUHoPF2SP3IsTkwYFZWP/a6kzMQOirC5hs0Y0RKA1SXuVpuCi+Ah/Ajrt8tul7o
u3Q/3cFiBTZNXQlaIMNpGcs3oSDEqGrGLbZ+ibDfmlfgs8Max/f60CaNLq5EwIeANBh0uyvKu58W
KQ5uZhLH0Fiic1RLQtSYmLDpbobTJegNS56rwNgAYSm4nPfRe851P1bwONGCQlwONicp/KiKXNeU
v5eDHTzMa7Yd1wfNwTubIrhZRgN96jYDSem2RtvOvtMaccFP+o00zykCGA54cmBWA+uaXf4QvvsM
MJYNUAcLUB3k59yjyogisXsYiG9/jgpYITydY6Td0QReQaoLCEXFuB4fUx5lQj4b0qqmNes5vpI1
dSmqqCXZ3WwbQVEgFlT5x5EAXsbo6BY+0FTcZ09YILKg5Bi3Nt4ulCbm1b+0ERP9RlNYybqJjWQK
/1ozA+jUR6oLJhBA0JqSWtYRQsiReI43A6/k7sPxtzDn8urBiS3GQtfwEax1K544G1r+Es3duKnh
O7MkRY9ELABq7kaIXiviipcAf6Rkx7AH0Vty9O4xOeNdcFAlpVcnsxIvkc2jYaC5Qi+E/LEJ+Gkj
ZUNX1vksRN2qd1ptnJLW1MNI2VaQCGKoevmJX+kDtZiNeYAUO7j7XxixlEGIQyw4vB5Q0FkEmJvQ
f9xQpn1R5ATGX93ZCmRPKI/pvCrbCMV2q8vW7EtGiukLzmoIpuN5Yrid0sek3rgbcxfs15VGe31M
kwy5ZGBWCsKtgzj2HnMY7NOYh2F8Bx70HgqyXBjkXS++rkSbHvCUK9YbFLDF0QnxdmNkJeY0rgm8
Xg/pf0zT3r1nUv+D2gr3DVEpf42e7Dfad7isK6RlBAWRzdQs0R1l002ba7oN6pgMXBEYjtfQlhOq
K2lJytGetjkd6vNix8QLjlOrpz8NwJwqEsdjzUm8W3zSj02eBQu8wvPeZ7VRZYQvOI9c1HYKW0Y8
NliF6EDhoIRKLI4uOx8R6w9jToQs62idMaVKEosEZbBgiaw+PGkhTi3isiIGe2XazdNNWg2U0EH/
5Y0kPF3h5jDVo3c4sFrE+aMFReFvxlrBCKLa4uNOAVH5jLzwiEMJcpOsT/0pjThWrt0y8nCXYkdP
PBAEx75DKhcX+9UtPXaYv5q6VRO1ed22L/L+GpbZpLpzAGcYDiH3He3afKhA0Y0SnEoA3eyK8+QW
bHhjaeQ26Kc0DN2a7IvirDj/1NtX5OqL4H7/pJQzWscSgEXdPJKlgBLZOJ7AEYdszXV0AQx+2EBt
XiY+KNzxA9oxiBGkb7yq+JR+CcYn4jQ8F/33oH6GH0wmTDSCDdrEoJEJrY9i+GHwBi4k++BJEr3h
B+sDAmieBsR5UiMAKdKmD3P76N+BcBIvXuRdowm06H8/RPLySkj2mbzmnYJBAjahC8jJiU8f/PXg
nFH8DwrJRnF4neVt4suVAFToNQmcza4egQT4Sk6dsPexJ02i5i59tDdHqzx4svT+XunZyUnjB6Xs
3XuhEY4uM3IYAsTL5JToUZD1IcUszeujfyUan/4AUTwWDAF7UBnJlGYfrf21z1nNMkR5nRvy/bd6
8EHLc3zQWk6VaL3zcMLYL6orDK5LIHje3cd2O3swu/UWpKFRJDQxKXAEHqvKqDhfqw6bxG2xKrUQ
WnNuhVZcyXhM6ifzA97p3V8OfPguceecHALYn1C9gVTLgzprHauIr19AH6BXi4pxYTibxXrsslRL
OKCugGY7SbazNm/cSpyR5pbE7zlG+W1w5fk7cJvE4YO/R5w4EjlQHWFYEL/Dc3BZIqwpYHILK6yP
UPsvzCIonKXGsuMzXMOUwc7eIQyqyUJ8hYi3996ViQgmOeKD3XKIuCLTM9FKOKo5k30n92qw4css
X+5AdGNn7DtaDtQvaIUe8cOUBiyoBKfIvzWJZjPLdPYlSmrKp2hzqriyEFBIqwYFJlVOmLWlczo5
X7poQxdi3cY9hlDe8apo2KmfJQDHIrDWlSVm4hXDKGRNwsRjYeqNKPHaOqjIGH6xpuHx6XH84ATh
X7AgYBOwFag+kHOMVbIqnvI10+GdVT2AvvJB6LYQT54LNBe9hncKzj39v7TC5Y9EGq5AgbT27/8I
xyXU59/UuZheXOg2JRXuKPesjt3GZ4IXMqG85GGJ4ShsrxGrBjk+O5mcr25GQmL/cDN/6TPXpSkG
zl/vnWEkWOEw0IQX9oNAzpwbtN2+ND+sZoejJr7EjCu4lxiRVf5NVgDYb1qacUFa310nzInhnGJx
AoQofSHg2sLnnONSBg2ctcFpcu2hcnpmSLd/CPjFHiDwEzPpUIwqQNcKtP9U9KXBXWaLzho8eG22
MpFWv8M6J3jrMZCwPTHkzbJ/Jzl3RQ80RZoVKANySIp/aqrlVwoZ8PmRFMVYvtN2f3OcM03ys+OS
bAY4Es+EgTHcWDIY0zQyOBPJ2Mj06EkYGes2Y7oERRl2EMcAi8CuYzyr32doa5t6lTS2NSCka/gp
bpuahuEctYkw3sZT+NIlTGYzLP34M4snWuYTdPn5ndAK9saaWHe4wtGE0m2ETrNWGWCWboA9wRC1
aI74cjia/PxsFZdZFtoMpK9fK+H5UudNZnjcapqLz/27P1wAAmBMquVsGYhD9Au2ToaTMttek41a
sVw73y7PAi6Uy80SekN8nbfk5f//lWWoZGd+kmUageXKd/bvZ7C3d0GWZszKsbSIB/xsP/2vba2d
/ntM2BkSJ/gwOCvYNY/EQjHByVjkvyfIT545X/IRfbuTZZnWjvwR8oCH6a5JaPQV/q5Hm/GuuNGC
g7Bh5Qf0+yBKvOTb8/vU2PD4yf8+/FIv+u8/N9p669THhZpXs16W8xSEjQ+dJTEX8ME6+HdbSr9P
xoOecVN07zRMuLbYCEz1YIOOzQkzU4RBGjVyjGNpYXLxG016oy2XsYBmhMffexGPiZi60r11T3Y0
bDSsBL5+4pVcO7ch2TvZwTuQ6uGy4eAEcCMGELWjGZNiwWfAk9Yq0lrCgW4yUTqBGH/5t0Lk5ELC
qGWhXfP0JUt+53e9gPOFPcSCGSWA707sxKMfzNGkiLXQ3iuSOQOeTOCfxZM4ITDJmLLFYf3i3Jw0
SMBrnALyGIPDN+1DUKHO1si+iHSUpwP6IwB3Zo4e/5nRjRYnxCWgOmcSLg9OcSuFuTycRhdGdpmL
oBkQF0GoOnn/C25Clz1u0qtxbwyLtivpflbsVNjEYgy/Og27ljazWm5cvUq8ZeLC/3ar1hmfD4QG
Cf9gx179haogP4TuVFawjbyf98udF5Mw/Ws4fXbBLWGHMY9bofNDvkdcYpq3s1syG+oU/xT28qA5
bvCzrzARShModeF9BuxZH5dKtsQL36jbGc+ZnBcrnp7pATH8pdLw5tjPsDlcHofyWM6q9qetUTAE
oK1pNo0wo3WewT2oxXBp3TnjpvLgYDyaCbJRSB4MZfgRqLWBZtOZLmUh2gOnqFMJHmACN1AUkLew
GRWnGs41+2Bkj+JprJ1E1qIti+KvrWxJg4EyQqBGJUtlrIZ+M5UzD47IoofZ7Cov1TpijBMvhiKp
eo1cgvXHtlec+ZhUTdpleEEyEGmOIyhQtJfse1D4O3qHqNnDxJZxYmnq3L1mh53g6zasE/7O9EkB
Y3I8s5K8vx/Kj7E53tFRZn4RjW5c7zkn+JYUJ0smNA/mAWWBC+YupxgD+H1y6N5SJH38R7tBNsJc
YnfNNR+8L5YdXBQjq3ec79xW+Gpf0ku6w+ypEZ6dJ0YcNcYldZiQa3nT1eXG4bnt6GZMHsylamJV
93oRAoh4H2YJBvIm0WmuZa4DRo16kZFQeyfpJiRXu/TsZVIxjZX3VN03efib78EYqDk5k1d/8O5g
PNbZdY895kCHxx7i49beOmO9oFJBb1vh3N9hn0SpSqG3addGZ/Zs8FoJwi4Gak5toG2/NE/fSKpk
qySvkrQHayj+iXmPywuSyu3ToDTatHFI3fwxjJU8R8AGrV4l0ekhgI+RqQ+QyNUBaRVLRHRd3ori
Ad4aPI8ucJ4WhSa5mNJmBbBYWEE6ZbSiChxuyqsISPaNEUviGuKXyCehgTxrIE7avrHZyGPt+9o5
M2BOH5gZpyu7ucwAUt7/5/b1gmeCu+V+hmy6pgXY8s3FU/7FpTbWsjvO4pp9QceZYUUGDviGRrtp
ldpXbEQb7dxttQvQKSspMXv5njGjjuxC2mR4kiXkwW19DqcdmhCUtsE3hOcE/ZVTfrx7+VuOmGXq
ujbNFyY0eir0VtJZQ0TMOdOiCQL7L4pcn9EosR90qJDIGMzEksoc7FnC4ap7kocTJSXyoK4Sd2ck
Whdk5yUmcWXCg/1BRvnPMUE7C2j552lTJo5Kf7kYCDq5rRhS7kpOkUdj05OlfJ0w5qu5ctDZo49M
MNdWMuMjQmF0WCgHkIZkSLyquQIPwJBvc9jgBdupdzSW7vsOhmZR7Fh+5vuu7yILbLkdl+zH5wD+
d27J602Vv07CJfGVXs11WGD75fZj6Wezmzkp0y7tyBlOsqeEFYaFOIkIZ4IQ8NBGg0/Jm6xnleTd
3CdgHmFh9qLDXrQfaCY+zR03hhbxN2Txk3D+oBaMZrF/IzPahKQ1Knx38RF9bf716JyoSQ525pOh
bZi0Ri7LdfEbceTZSYRizkG0z66AGziztq7cSZNswvH4NZ4hs/+qHYuQGA4wPg8g7Xew7lIv//qv
4MSmI4jWekX324OGUo+nk3rNWLP8XEDF0hwLZmrNAlsBSQHETWFAEjG79W4LVkerd59f5zAs0R24
391vch8NbuCLXewiY1Lw6NMvwgWEetT79M+9W8y0NPfGQysFof9TLIGIVsp4c4S3mbnjv6nDNgnv
w+cQnQhOEGbBcURodjCGsF+UJgyX7Pyb8xozaMKoBdvrMS616/5VDwCSG94C3mdx9e7ePWQU3bmY
y+WcjcCt2Bhw+KBtuikzN9TVCmu7NrQHl/lIG/c5Oo7WliYN1PLfWpOtFGPsGyZfld+i7MCiV6XC
Sn4iW3IzXu5MkRAHD+CeB3GDyVVopwaIYbtkMRQt31XcUtOPTfUOUsn6P+nQANApZV/q3Bcd4gWD
1Ktz9vNJEtuApkdeN2LpCYDoyj0DRQhX5qs5RNGqm/81EmG+E4ZWet/kOEf9ITpGkvq4Omfwfnhw
rawRQSn6caYKjF9tIzTue2WqG86P8BlOO8hbYv4ln4rrkPzMuc4OFCyn5Q6UfwylZgopi7jW8BB9
qd1gRV2IyQ4zDFz9BhVywsOf2AIMpQ6k1+CQW2KxpXnjRvJYyeOPT7/52ww2g+1G7OLrKF/Rp6hk
ax8NpWqX4yCnF9srJW8ETeKSX06/nRMzrZh+YGPAHV+xisAh+wgpRfcRoC7gVrVLi+uLE8AUkYYf
YtIFbyWrIifArRCPqZfLQHj4IPdn3J4GMwrdiHZ45EJPBhAIu61rWEm3sw+wPgvrM64vptk5rKXl
TpV4oWV5Ti50SYfFJZ7gCLJrHjTEUpGtD39oqSJRiJRUC+rYrQN5ktkE2EIREdI5ccDI00U3DIVo
bDOsIoBpOFQ4OppgtevFE1jvDZrHPm8j0ABWqzzz6ucpSgYgtKPSCDNdZMJ7jUTdtq0vchjbc+0X
vJvN8ATtjnDBrDGiVPiMM3AbPXArVYOHRosvXjgDhp1zKWTGsDae2osFHK8TlqbrCHajLfT/JzkF
TdH+Li5kd51vD7I0Fqhq10IMzWmtLRYhyB+Vt85K7MAI2qRhwRZfQPoLnKP7aBoLl9ZCYHYl0q/y
saPYLQu0MpnFCQGB80JWWrptwKicGAI0qLlDCmBsKXVwHrqUytxQ/KZdfafgVDDNuokd9YwqpdOC
5noPbg6t9vgJlfzGOBJsXlwqDGDcvUEEpjIpsvXrFr7XrisJGGRA+Xc0KtBI3f2sMt+GHuSWkyOF
VlukbiLPHy5/vNryi8QKpNs+iWVbHV/DxhQb0/tsF6+tEvucTJ3spxjrIjA55YhdW4k7RagCgv+V
XA9s5IOBNF3zEEUU/LX9ZrTTOUwCRJeQPgil1TKdw8Sltbz58T9K8KarXICGlqREqRlo7EWcudjK
TAO0SSMgIDCMa5TnODVgcj3f+HqFtOkR//UL0FlywK/VjfmKB3U6ChwmL2/+CM+YWe+UYTuzSea4
hssYcFSbVCZfTsFvwGghP5HvOMQ5AAY8nN8RD1YE9IGEh7WFw4+0DQ5uQ7LF9qct5YBXW4X6JLaA
FuhfXH5CcrFDso0AuWvb8iMvDJgVJGwm5a7QZXmbxixQEmoqZESSBaxxKHC88dxzPmHHDurDPfP6
u04fCI4P1kkpNd0oav9Vo78HdBQ0V5EdgV/PME6EWKPzDs6wfPZgceo4sSA1JiqZK37AfMv0JkL6
aKR8cHSSWz3CU0gyCRtR8lYHA1V2y+5jnyHRBE0K908ySMa+M1WuW07yE8+vadUOhpI1gEDWCAcx
MihL7hvmN9bjyJzMkuCXzIgPGPORC8oMd2t9lodgNvuHcEjfRL0SaajrLTmeSFAQ9TjwllBvyIe/
xvI2Lvbe1GkHM4OKhT6P+8C0WsA5zcyhdE5fHp3GcBTGcUL2wIkoxAtUIAFbcKBOwLxgoHEFQVA8
GDjH1gfBTenA0+z75MQAyM7hh3RXXWcI92QPWIQOZOJNEw7LDMnhuGsavGVYf0wS/76gcbU1rk1q
5UMhbCJdVCYeyPruDtIua6YC1uGIvNlFevWKB8SJSGYk5ANpvQ+HGi7ftP+lv3W1PtRqTAo7BCdC
V5354S32JQUH0QMqOZifEIJfxotR+KYtBVHobFhASNQHLnVP4rrIDDBSjN/Jx9UlncLd8BQ2silM
9q17C/VLZAyp4EJhiR/eNOVch0f+psRHYqixaIoYSdT6xUXOzjrWiPpEoiLud06zZSKNSCs7eDSI
mBWgfyHsYuB+fw62UGz2UbULP9qpI56i1cdIDYkQhNd1dBwVXSi0sFYVcykuvFAkhztgVCV5ws9F
zdql2IAoLUES3XW0yo06EL0SthsNcYv+t7WABeAINSAS81oNU+vr+r9wVGzvowF9eLveR+9Mc9PU
wosu8pwqY5AcM3nShG9eSNwyyeJ+BdIv/0B1YusjKsVbWiHCYxA4DHwRTvZgZKG2LnRsEmu0jkd6
1eQ5L0Xji90B91bdIbV6hLVRX+L4Q5OlBeNZxbHOuZkgNlA6WJAdFX+tX47OHJJmH0XMkIwbK4OV
pAaDEPsmvZ31AtI0HaupSzQKqwOwTHC6yUjdfstykJpqmC5Z9w98VGqmnJ0gjlX1HuRILoOz7AES
JZh8BnR+7pHgEr34/dfVLIXknpPbDpt1VI+wW0He6tfRKppI81E/jaBHvgbUv9EzIT9H4YfICljF
x9AhCMSnDdsiVDM3Z72HW+UERkaqWgDV5ZABlcHHt0+/0r4P72GJGMahAsbF1lcxciJEvGlAHGzU
VXuo21jkv+RhEkqrtcu+uGNkEH3p8O7cKew6CslyVqHQkyYvN2BefjCxxLl3hni2JHXRqOsCJBLA
UiEX87GGnXNEQLg10KomIZkTB6POXqVkgSNNeG9Hybb0zSglvbyLrJCLrBWvn2/M06i8uNOqJkJx
/mH4xTmQ0OV10Z4jpRY4CnAQCnmHaU2KjmyQd+xJ+k9VOzNpxpmuDbbW4Rp87sE7VygCHLqCmLFt
e6fJtoctbVhHtKITBX0ELgybw6dlg3HUfdzGSNLbtvSrLU2ZSpyl1zQHCH40+egYzS4RcyeOcnQg
y9QIy8sNdtx1659fznhMms9f7T7CosoQPszEMx7MXZaTLoXTixxngDhBrxhwEvA2lejNVngQEtSj
fFF3ErbH5CE8NRDbEBCSW9TsbOLOXJG6YDeYz6mhlMmg8BzuqPAZsGg+1cbMSUA2eOt+PT0T+jvU
9U/zxYwM+hsoySFQaVB18i5mR34EEWRk58L5xJlIo1/CbJpyuBM04JiAkkMSeaA4giGO/R6X4/u4
3idoQI5gzMGKp/QL07eAGqa+8zaksFVL56GJCqCjiTOdGwxtOIceOpJwb8S2QS1OIFcPQge8mMew
mdY6D+bnjwzgMJYBtbIKpWodb/m1caZtXoXl1JdjUkfEl60Dp+87ZrQ8JFWs+PDwOH3ES1JWfrXC
/mmM/vEKHYvBv2GOhoTKxAYikYG3hQ30tE/FAtcBETN29EpKhaJNoPICq0HUjJdbxAQW0Bdc6NKt
UIQQLEDo5GOrw2sb1zqNcbOtcVqGBjjKpjB0fiCtogv2sGZ5UCD2EXSJcw1jNjs6jz49fRJ2egqD
1kjJdxXeBQgeb07NEtR6teRIyUWaMOgy8mYuNMp9JrIxrCfy/50hPepu/wnYhQzLkXEUnOiYpxzF
TwLvgGEb49r/GEy6M+GAanmPcSeeJOcTx9hb51qXVN5A6KDFtD/KRxxLmgpuchpdeY5SDxJbjrwb
tWVEhydi8sNY9NaT0ovjqwYhdiV+PyqzsZgbBWb8q1RPPIo1Zx0MRsiNqBzhtYIUOj9FQgs5mObi
V+224WUitIq4Qh2FmVqnaW8ApSzqIQ6d4RuWLYJ5kGMPTNpRA3hFYyW5GljXOfxrPjLkWYnsFHzJ
oBT8j4eePn+TxMOWxbaerIMHtkTOdVmHDYnmru7JPvj2/1B9t9GD4EUUJOLOSZ9ET42ExNNMLDMJ
Gke7hCKm3QLIae2Lx5rnvGjhovx0NgOmXCDVgxe9bMidznokiTr/6xNp+pQW3rlTczbhBXUxrJKB
NzfeFbLELmzQvPILGzrKsC/wgT2lL1eH1RtGQinaYb7dUjR3K4iJ1qI8hF1D+1ily6P77Lx7O/Ur
A8AfuC/K6m54IDbCYr8W0TyiVMae9jFozSfqVajXJ6m2Emcl5H8Ia2zlH9sHBh0aaJ9VlRXSpoyG
PYQPBEB273Vw9xFlX0XMw2N2apfhRxFbjC+6oh8a/Q0GiFvi9L5HhZJORhnmgoYV9WZNF/dVVvJP
ypTk5IHGLGXlgBGF3WANOgEAoXjxsY/wK8offsY52l0496iUuZGIvDpneJ7QFRyAU3CK3LugYws1
Ch0NWEZ0IWwmh7JqXOlBQ5MVPKNzDMT9mKzzBkk0FOuGR28F1s70kpbPHTyZMXqy6jXnjdQjCdEj
gPHVMO+okFTte8OrIQ/Kmq+ig+Q01ggHoGJuF04c2pWH22Q6zWi+rNbaqvY/DA8QrXbuFSLVxb4h
g5CbTyYdUZroFZ6DO/Vx0ypvOs9aTDO/dm+Xjj8E6MCRXC3I7tOsd44zwHWrBWRUX3wBDLNpVhy/
2f9vpEeb/tMj038O171C+mYSnknQibq4u24lfMU17xE3GMbkqIM5cOxRKZp3wDzfMYYddxrNqQLk
yjmnntqQCwikBdbiPLjTd5EHZhU2Id06ujfMJlK63RzWl6+aQj28i5mptQiAW/W/a6eagYVtqRQK
bc7kau+TSIPjanO47cNNMbyDKYPwiVLO2Xbk0Eetvz11pJHa4Bi6WRJCaw/nUhCUjmlt7zLXqmNw
uecYwlVY5yF0V33spq8Wb0sd6PqLLAWN03F1697vIEEI75W8bEpnZfz+WvQg+reY+7/lOG8Nr3Dy
idSfJdUSpAbUq3/5GBkRVXStrf6fyuW1dWZupc2nwOP+TwidPhaaJgeCCmoeVHGlLlJM0SNaY06E
NUHuM0SePg2yj6lVXTRgylfi0hXHHQPj1Zux5MH2QQ/BBk133qHCz2MUZUF4qlwN7WrEebB1nWJn
X16++jq2c8ooUjTuj/0Yb8xKLLeNgz+cD4fMgiCwt+kw4fFXCjp3YwjSikbPuEp5piSTD/I26JoS
W2pGaf2r5KhPYfqjiXUkoK82CJHBj3BLHDeo24Khdjb98+w+pKM1lk6m4DSICB+OpI5w+6mzXQ2J
vGb6ryCEOkB6oxwRxF+NIrzqeL939wsgULd432XD/qZVxMfgrIFuDFUFo+ewc+ckUi9nePbeaR5V
qHzxTfu7vIwC6mNzxkGdQ3SzBJoUlrm7HTbsA6sG0D+al33sHqZZPWMFf9uGHdAPdW3XT8Dy6HDl
rK/pQjlqE1Ek3tV+QvhhVvrMIyyTvirH/XSwhx4V/mrxFdWMSjp19gw0Gzb37wRZqYQRyDQhGUUi
aXC38Ri62uv2E/WvvWAMZkrQx2Bmfv71QPqFhr2t5gcPAcxfqTq2GWGKbszDZgLv6Gv4C1rph36c
KhHWIRqbs5kzE/XBp11NUw+12QT8VTK5cAHsJ2wDFLKtsn1PMirlWUIeS9qCWxCnfi4za8gmAYMI
VEsKbI8VICQVMBhllaFc6JykEx8KHPoc5DgS2GKoApneuobFAEY/5Bl1GAwVVCfjgyey2hMG15fg
yNyVhb4CI3T9SsLcmlUjmXKBhCNIDRLKYpqA2DygSpO53GDNVXkH6O6I3F69BycEVzGxdK3ieIjP
UI/pHQO6ZizJHY9GCI/Wd0r0yH4ohBr9dV/Q2rtp0Lghd3dv8ZFZN7ZnsOuundKwMbVKs1J4io+s
ZuRC+Arvskcc9hbvkyPNwVMX/Vf+De1HSigt31ZY7jMGQm8XylCJQ1QMmEYoUiTsAAWSN3r0Jv8D
hmL4yw2WdWqNENHa6K5MLfWnEFlGPMBF18QdIhCMAAjjtJs+G/qHqLw6Q2qVI/AU1KwgAqhiOhlL
ZvyBLSbo3WryvCKJ9caf7SYpgnkDAa6SFDKsP7QxwIjK3n1n/HRUzKYnOZULIgCAbujpGLiLIA0Z
VHjFwT/C93y0WTN89CU/gECAMuCYr+E92mu5jwh9kHqvRvIhfn+RTPKugQSkxFdNaody/x0d6eYQ
NdMSsarYe5rSj+PD2LTp6DHhkh5DHFRJv4/ACEZhd2qD0gJ490JyWYryD9a9P2CBjcUhrnaBSvTf
MC4fDaoFdxP0iPpMPQwXYS/MXZg7OkWIBXCfAAJf6CN9kaxzrkab5jPiX4jaNC037Twcn44wBvUx
KALLm0XeBq4HeILRyB6ZbGEIVhzRa5voln/ZcbC0mm4NnKeBurdBFrGBFRlPf2REFuCJD/sGKXnO
xXbO/8CI85WUGSXTLGhH3T01gPmdRpBAngLjL/I8oCNBRtlVUYdoZE+gVI15c1H1C1FYYJdJvLTV
28IHrPH3kG+4hSpW6BRYxfY/yUhR+ZkNc1dr+/w2cYI9OBCMc4e/IfKBaNdKgNfpbljI+q8IHEb3
l/8nb+ffRdx9IA4lSzCluTNq6tfoD4JOiE0JTy1VoInLNhn93q/N/0URMeiutDNp+8wAc8urIrUi
Ty4o/pAyAXV74oiaxNzWryVCw4QsTbzuA+8HAYuO+D8WG7ykHx+We0QBAhKpxrI0BcQVdSids9nv
hwhxYcOPQPQpLVQTcPsTxOcEItLzBdkudxAe46g4IqhDm5g8BnDCnv82FbhDwPFJIBBY+OjCYSSh
Bdo5+0JuZoAifhLz17rBFUGQuRhQNl+QpTX+U3Igx3zAtSBt0sCKQZ1Cxpp5LmumfHd3Y1CXBCNy
AYxdaGxFlRB10Ogy+H1qSj+eHACjpqMsa58d0rKpt4rJjp347MNXe6Q3M/GfoXg//7gYIDVCQ2dq
ikL/4fDNwEZObko/1k7dKtGu2mEn0PuLMzzUU+ExHGa09vxUL6JBxQupvcNW2IIHqbhJocDvM/ga
+qqISU2rQNsbfhtyl3XjvXpT0HM7K8aGk3qdfImMh+4u2E1O3QZ/v8E0Zna6wQQTkGsTYp3olSTO
IfcM9T6xehr4Dtf8hUR2qim5E8evM2Ck3XzRqCZ+w40EZ2M1euGA6/fJSXWsuv5EDHC6wvSTWwAZ
LfvzTJWHi6IvlvnanLxhNEymcGeLf5f2uZOHTpa6jTYHr2FL+4R3RYQVxRjOd0Kr/AS7XYRX+IGo
3L3/jOhO62G3hFLShJiS+xI8vNqCR+oGCZjdHkYdwrAyvwq+86cYXNpKYLmqLKajdaOp9WHJT+4+
a3pEoxhZMpb8ZBLD0Y/xbOcQenutVH9mDrga/Ai43NoMORHlTcMLp4TaiOuAlENTJ72HRLa1JeR8
8mK84h3xgGgZ+Nm2B9nVoetusDh37eTeUccMOrffEqtwkp1cUEAH2pIPX+QioFHttCddAEkP3BqI
Yf/q+lqLAovxB+Y6mDBjiCR4M9Pz65yHRURbvJ6su4gXGFKp7F1XmbLURDs+VmHYBRCn1AC2RVyX
U7zMoX72tTHyVFVUbX5lEAqMswjsIfhbzbBcQLBqaep5hy2LzQB0dh3iP0CCGUtWJh39rNDmPqxN
Igr+gdzy5ZJjD6GjNiqxxhIiFi2CdiEl6eZ44Xa9lvfeZVJgMW66ghP3cOMaHtSKTThDcQIpjBJl
Y4uWI3Ar9/cLkj39G+wjRpzK6ODu6IMQR+GcFQnSz9y+56QmZ6scX0E42NucETGhpTSDpXikot0Y
TeG4ZDQKFg24/v/4QHt6rSrEq9hu/JAVBTF1A5BW586jDE4QQY+taG886u3j+JFuwgwYkKXM5ALV
wnYk2ucdU+0FaQR1OgYg3+ju3xjQMM4Ab+RwaKir08bhyuF8Uuny4zCKz0U1COk0wljKf7WfPY5G
iNq3Ijt9P5a7wSFVmGMAg5UxgUVPHvvo/t4styEW0NlJjmrQbVzRZETbIiyojzubCILW8bcW6UgU
lemkDMiPFzPXKOI/Q0wG9ao6tkVcVK7RhazC10U3V5yUqW6Uut/PCqOX2zIHftgNF+jj9VhUzt7s
LuADPmzmDHOVVmxHdj1XCI+Sj6rFkjPcww7jDMk9OLuzEk+SGZm390VBdOnWbDdf1tL0GJJL4ZZh
X+lE7twjc2S6MosSVXkfWCQda2idPruI91AwY7yG9ni5D/c3J0Wms+9B/4GgAQsNotEMtHbjlBhw
GysutUxlXGsUiLuNvoxCJ6XufJ7yWVODme3yaNveZMrr25IL/qv1m94ZgSgaLh+jVzOrYNSyGe1A
cNYfSlQ+Tn3ETD35C7g0sow0CinecNjFR/sWjWnwIQhG1cA0PIIK4LLudpBTLWDeZ1fi1tFq4jTl
V5ngKbmF7stCqMssYa/4HIy/ZqOGvNPDt/8AvU9oO31aBmnQeVgw55TgwRzpv7p19qgfSUmpP6Wk
dzqaHXGtRIgMmxCz7A6d2Kknkiv3sc3L3sFceZwz+9g6G8/hN3pBqLGbNyZocsYPEMsNyZ/E3Alr
wHoZUYO+C3nO2pagjTRsENFR59wvc+Cf7FKnCSKkPceGI8VTJzlPa6MTGtaeWA7lf2mIUe2L/lrv
kMUZR0rCKQ81mzHM45SseJ3J32nF2Kux85X/Pl1p+XIUnWwm6kgVyoPQ6ga9rQfsDDwXr4Jb5010
WXv9jYOIo2YxNGyxsz/xzpudswlj8rCIGDk0D3wsAMwcPcYbdoPFeaG7H1CkIX34BOvDdTKsdLY2
bexHsuud+9s+p9ybUTiGhn2KjnPTKKQ724FySCoB8bzVTlCsI/H6sNES8k/O7DTLYo92BijlYoFL
iUQoun203rujaaDcZ9FFBbwOSd44MpavPIKhCoIzzE0GBkYwciGfYA4svPTrrDvcUXbbP8ZCPJlt
+BHTKH1aM5heVOqkvD+DkZphidN7Mhtq3MDt5wyHq0Fc4ygWv127B0IAw08MzEDuTGaQLek2zEbc
2aI7itlUsDKb/mZJjDZd9+bMGyRhdatDAaGaFksMDiryKwrO3ACghOdJnnZ6GW5NT5w4q2NLPFWy
LGYgobBJ7B4iV+XXVJLtRRJbn+6v7QcRjkSJtAe94eH2j7a+6ibxrzkzJ6NWr8qSYUqsRMqgg/eG
lQCHwUiJzz8wWYIrr6A5uTv1PsfSbjCiXiYXsnw0j9Wgyij1cBTa/sLvAx5GiVVeYJCG7HCfNd1p
l0RgLqqeWot84gllhCgccAE9nWSKyLOq2eBNwe9Zojeuf1dTaqkLLQdUOnRNMzoWuTdrYNvw40Lh
j6D6o5BcOcKrwbQLpPnATomOHMV+MTjeGGJ8AXKzhWBiwomSEpjfHYQ582Lv0QjOre8O2evLpT+D
kM0jerEHit1RPPGTFDAHFohf6Hc6hpsmPnedYSENrTE39sfhTe8YnucoKdt8jB1qLrplNbKv08Zs
Hkg7Hjfnzljc707+aShTzdHDX0VOVf8YdR/ToknxW4YCqeG4miUlGkV32t9CsKNkYndYuO+Q+jBV
GRVi8EG1VxF+pisyNbs37A05QL5xOa7GJztftbzBMaLQF/X5SPd57U+xUfvQd1c/o8CIOKPJjKNX
xjSOaR8TN1o91M/dNWQiq0aDP6If/aQ3RUOmzKlT6emtgJvFc0VuqcVgthWTvgFI2XHiw0JuN7cG
LD2V7/Q6c5tFOkNpYXjtsTqc+mqTlpgIRwbCK0bUyBIHXwcFtGMfBHt8GdCFaKb7Jemo0PvFDqPb
nRkZ7Vs2RX0uQOSSCg3N6ATVMSQ/7pO1cckqaKHsxnJqeIWIEl/N/vjjtIO690pqJi9xsfnMTSRG
is5T3tj2lRPnBh3YkcVsG3W/CsoslHyLASWKijVhJHb3Fj5mFe4dHQijj8LsFcEpSVmpn/i3xpfC
I91r+Rtn58jwe18zkGyAX+JMeUdckaXliTQikXV88GW+LQkj0LGaa4/7f7p2/AE7r7vh9R7JyWmi
AMq7okFjrJ70VHpv/GwtfNl6rQ4679hO9HqSz7zWsEzA0nQMSYlEPQj4p+WrIMUWj/E/BsnN3jXQ
j0WShje7du2m0WnEMGFKdp1v4ZdXGE9TSfsOXiaRiwznQ5xtsaK0P0XX+IBS4SwqUVy4P3S87AuN
caFlGoB5dIEXnCe5rEYi6XRQ+8UTxsaZRXjTGCD5mNxMC+IAXVisLNGrOeNFTr5i3c3z1cR1fUm+
PF4HWMy5Uk8uoOXVC8AkojEqJid/k73pWlgfCVNZ3PyPsUnuqLPcOaQQH0RVbI8En0pHgQIiot0Q
aqDdeaUx65RTkDA6eXsklD/E6GjtdmGs2ZRU8jC26s4fN+XjvAERr6iXl3sPLL3UFj/51b0zbv8F
R6gVXzvHXXftIbKVNZ1b58C+QegLGF0ICiI/6OoaHRDyOVVUMStHCNHwQbneC12CLbUAzVWL45A+
718zrDu/r+NxjRC3vDB4Ukhx9f7+gj5u1jxtCdS8hgX/Pyyd15Li6BKEn4gIQNhbeYMQCNu6IVo0
ILy3T79fMhsdZ89MD02j35TJyspaD5Z9BniOSRhJSr7EiTopSPSEOPu0wIEM+vxPFEwRPECUAAkD
ZuBRotPg4guj00JRdzhSbpfpizbzNsvuk1QNEFfIGIPef8Lwt8p8ExGiblTlON3MoikhGdNasdYa
B0PdlmZ54ly+LR532T+gtIqeZ8M7gRu6PCiRw8FEjE2lWxwoag4sDSm8sBpyeikXvrkZzBbSDM+W
+xnfh8hpXpWloNk6i7iUbQ/YacDb8wv6CD6Ii0kyUWX8Qs1rZdfQCBBwDvYkmtHZDa9X3kyqOgYX
mT0Esruk+17NRUjTvRFt7MIqY48PGoWOkkMj2tqVGkO1rLWrc1j/IdN9e5Xgnd4pMYwQ+6Dqy/Sd
yQmJ0uV4rHyTlnYCaE6vbTGw0gaKU0LsLwsWq8zlZ2Mdipq6qRQ3B1y5A0Nd0V5DXdECVKIsgYtK
WjT8Zhs2o7KgiNYymQzJzJiTRUG3cKAlqWx7j5h2LMktKeYiPcowaMOR+agCLtuP8Wd8YelHzLUu
fAM5qAYz0zmCIdqrIOOcZMbY+FhSC/IuY2I3fR7FL2vTBr4O1Nq9MTv9Qsm0zKc9s06/mC6cko1R
+543Pix4WCnYeeg9cUJRu3j6yzc9RoRlMcrrPOx3DM/BGzB33efTvyOeHRU5Tg2TRVHgQA8eedqd
FWLznLBAwhRmKdLa/YiJgTzamKASXJeSbMuJyin+g2WPqFPb384JZrBxlmn8lAAHon0+23Wy4Btk
V6z5vVeJ74NyC5k6CBCDUYWZ7i+aW9hd5JfqTId39jQaHHkpY1pDSI0hFkJZuYcOXXWCVrvsdniR
pZQM3t9+0sISPA2/2StGs+45P16tOpKj1L6vFf0L+vpY4v38jWYWm46g1MNj4vybqbsHSvM3rwHX
xypQq0LBvrPBnTjOr8XY7osFkgiRisI4rPAvUKkSPjRiLoJCaE6JWf8rd9Hv+LtPVi0T4ekwHNwn
3DjX55KgZRozqBNBNcwWAh93i7GJlPFcUoNoiQ+4WSuIWKPB2b1Y5yRsuSHi0eEeB/KKUd5aiQHp
aEa19FAXWKBojwgu29riI5BRPDXHhEt+RvwJVX05LlSouTT+YYs340MuirDZE3nmVcfA/q34dGsk
+mroKwYwAznvkOTqP0TwhwVnHDcI3w7HC6bKXiOLEqAOA1EOBJUD6lP3c9BNmrEkyO0VXsHQSHRl
qnG7c0RyquRKyUb9bUVHBGLooOMx+qt3bAiS+kDlFgEJMArEvy983mF8rUWYS5eGPYYsOB+r7rFi
Vrpdr4KZ1OIn3XFnv/+PGCFeAE/HIj8nzcDg/o9L0Xpin5k1jjaV2a8CC2+XD9XEsTscHAvutWZo
Egx8phTNy+FlDX+51Qds35tulhEoO/SeA+bQAf+gDaCJOpKSBinLwOjDICpfI4IRHL2HiE3cBSjR
bwj4kMQm5SBmAd8o8dgS17uJ68+c0mCKUr9zXb7cWp/cn48zrgRcpNXvG60CInX3vYzHlAC6EdCJ
CIW1cIdCWxfyN9PLYoBExucmyJ5KnbZlfX6MExui045h0Eku9ZbqcVv2+6L8nSH/Qb7poXvYBe7D
y/pLcS04PPBjIBeOz1yVVR6V+zZ8k42F3Cbti7WwgVrTdHxzofi00WDtI/pDnzpDdDxuPQEuOUVC
e3BPHLOLY1LipWkCThGotdRYMQfskEOECokvVEjKfF4nMhISMuaYT2GnmnTtJQ2S2zgei3pCehMT
6ceMrPYjVCCmJA8AXKCRJkrVJnkI9WeVzBOXzNh2qUury4ichLgZoQVORrDraTYfybfFkItTh1oK
iqJYiZ+/5ZgfiuOhOQ9Sl3VG2mFcXfJadhRG8DvEutIngzETbwbakI2fAu9nQKmbE/Wrf1hNZFP9
bk4MAkl8NZkxhGJ3Mj1R6CC4Bx131XkMvoPcCBIWEAVtPg/ajLCfaZoGlINAbRJbODw570vxZW2l
Hhmi/HbNdDC4nXlB6ggGs3ETo5OpkXDm0elN9wQ9iogYUIfpN02O85Pp6PHY51ODn/cJalmzXurS
cXhb8yE2AaIuCLvwyllmu8BR3ipVx/N4DCFIgLzYsJLEAp0W6mnD8lYyiF5RJEyLEyzQbsr6VL7L
SjryDsXpFY36hJ6ONurNiYn6pR828ey0AH9rX44aK8Kzui5pFEcnZnn9cUzXizdEntmecsK2ZpbO
TXQS7D82301MPju/5jmmB1uh6iPIruMKb0AH7XhsBCogbFAte1vcnZeGH7kuFUEQotS1Yy7qaw5C
SQ7seQeTmQf8cmSFpdklaYTAIx68mWYCaVQcMtK2LkJeDoUBkwKhQ+cXG6Jez7VfdZJgC35cc6Rw
pbZQ9a0JLWupYHd3Yjq03IwoAnJQFMB+yJUj3UmqL8TGnHIOfpuSAidfVoMgeYULi4pgCmeWT+Di
H8++HUdxfoSbStcYGRUoZQe9AO/jmxNOPlz8CiwNRuMG1NFhj9Djn/bSQG2pFEgKe5gY9vCAbgAF
UzjpbT1n0vLE/KYWB8Run2EdehieoSrBhatfBBkcPNEzu87vnAwuXDsBpU2kzYkqbUBYtbWLUfHy
wSRgLeaqZ6iZFwpK4rq0NlOaoIXdcYWUlNCHjYGCd64JKGd6fAwo7CN1bgVMhBsMqHJu6KtrWEP+
70FFg7oT4tTcgaGJUnwnLWxuSawchQRZA3IfeeEypmKxtoi7b2HQprktodWKsUNg+gf7MqAGEQfX
BS2uHm9MyX6Y5YHgUuGkBRQJdwj0wK/gIVnFFOoKT8qXy8NkMfGs3Ycgvw7TtNMl9zetms+opIlJ
rcAVfrpIGTCZvfxvgRxwGXwnwzdF+Hs7cnN3kX7QKSdysJyd6fiOyXKwaelESvLeYdKyV6O2c93Y
DaZEOg/ooC27BrxTor/o4a9H9B16bMgMA4cFY7WGLoVD8G8JCbWjIcwLLj2GVnYynRB0mRWaAGk0
Q1xJzWZDJA9cSlSYE/YTrOkV7H6OqSqvTO9pdME+XBeAiP74ZN8lgwcbsoleaZb5+C4qWowrIGAk
mP2O0eoLn0wSI1fzgYr8GtOaMqUO+SPTE3H6Y+fSNIkvnVVaDYV6k0GGUZMxJVFfeZ18KoyDHRKE
gGfjSo9pgQWAnLLRbyq9GgAmALTLJOAV75aI4kFA1SnwnK5pQs97ATFyXe2IGGRJEczNSuZQIhvA
N17HYjjq3gEXhODCpXfgBqTBMKc6i+G7W+PXXCTEKAYkfEziWp97T00K0iwnA+CHfhT8Pa/m+zUn
CJwOsAYLo8on5Abstj3mXMOtcdhPEcRR4aCWCNOnYXoeR2GF16D8MVz1EX8acCtBZ3hHNIvsyB/4
lHdeXA949nhgux/pH6IxJ2/Rdih4wUGhcMlB5tWFKvxyYiTcmEOKd+rClgn4RGsM/ZrS2j0+DGhM
jRTH+1/vGFN28ToMF8Nq0AvOhY+40WibiCAhH8lxWoPVbulIxDzdQTDBo3HEnPWc+5uzj6LGi/6e
q21x60BJwKaZpvOLeMUuAUIMMAJDuNlsFD2qBhRllT8WQGNBnrv01bl5wNFdXHzsbHalbgVZ3p7+
9bH9PJGNAsPWAYSkCNDD1wLguTk+lJVg9ek8sJumkDBV5jBRR0AutrZDBAHXg8/S5tdhV8WxuXFK
fY5qhtdOa2YvoCTipR3yD4t0JA14oiigU1KdLdA1bVQmTN4DDpbP5al5IGlrczEHEOKIuSxFM4l5
LpWMWdYYojNxLt3LmAOMWkwVS/vYJ/DQIqn5liLIjJP3Y7ICHhqvZgAiSXmdSpHJa9kFXDSCMC8f
lYuNjUqYiQHVx+ggJmygbPakK7rgeejWoGgPxkKhJV2YHbMD1YU6RUAfmwiQcARbGOWJjh47MYQa
0ks/PrUtGF30h4PvzyHtY4HRTQFZrlkcalAmk3VwgU+HV4/NVelrKEYBtgN/s4xsFpEkN0Gigv7g
OY2tjBTn1NbNqUtIwplH2KSw4pfNub5F6M5S8OLQoZ3ONSECbCCGaGc0MADUE6exvQ3sA47J5OIk
rGI5BSAUWUT6PrhFkfox8m52E/Y+jt2MBYMZxCpxXtJewO7sBtgAYuw+CDN82RBeD1ERk4XxMAN0
Q6Cc7SIYc3TJ8XS0OSFLOYhIV6JtV5Cy2QEz9EBngoxGp6kQeIrfah0x2TQ35owKC8+ks4I/cglT
V1j1nodDwC8qJo6mehIB/AnhGi+rUWUngiXKjd1ecHDTYJH2Oh3TVUWg5NsA7YjYj1HJiYdsvY0K
KI3iXJzUc8wR5hnv6gLR84HU6AbuHa7MBJKGS8tC4cprJwEVI28d81MdnBLH3umBKlmTH77z4K2Y
kgoljouQgrXD40mp3fOnbXgYbOl75MBzM5F2U+Vf4Qs+s87ZiSMGKgADo2SJOq4ujW+NNM4Hskr8
F7m4R6ZH6/Rx9vnXUCnsgMzeYaJOH7O9CTI3Z3fR4KCmLpjaJkCLRGbCRPMwVCjWGBEKRoroHnrV
ysn5PFgJzAfHiMhTtwJu7hAZFKa2cHNd1kyRgqxezlYsAnaAI0vFg+YbxQnXWPF7jjUYegtnwj8g
hMMmAexYFw+ZXhtckAQztBzdbOfHgoLFsv06HdicdL3j9VkmvodpiGOMCx9C3A3Oh1rvegtKSMQ9
NixdfhlTtS8Qf/3NNC/ThaTirRwWBxOrGlA7gfg2oiQ6ws5KRkMd4Z7zq83BRBElvnC3EAeziMVG
QzAeEnjBpcB6eeljQrQ4yjMQeHxMFmCqOFFD7gQeGEEp4k/Oi2Mxxwhnh80KcpgNHC4OE4eSlf3u
EAY44MPolRQ7MYsc4HWfM0FsPCNwe01k6XFMNNWIaqySOS7livEieUpYa07fV1QpXGDc19aCKUgX
y4EMyqIofdqLulvCKVlpyYIKtDBTOH4oiqA2gve7I9HA5R/t41QrcPX2/eE5fHpJlaKGGsSRENDN
qfCVIXnFpYsR0cZNWbDmOIIYHPBkFgI+EOfijBHIggVE1IrVuxLFetwL5BawyIHJ+T+ZkwCfETMx
E6oM4oMBKzLgTRL2ErfB9WSNiFPwBC52XmdNpALyBzlvKUPJ4JqpC1adEBuj+BknJBDE2ByOlmJS
KFzsFKZEwCPvB5EGC4SnRglIMQYHVTOD2Agbz8GMvyFL53HqCfU4TASIFN8vAYIpuYGAFk/GAcCG
8ujcB+TN+AVK+XOVYIlPdCdQvTA4k5paGY37aAGDmOOECCD4L4Z4SnDnmlB8vl6UIyNmwJMrR6nJ
K4eKCHAyBdRKZJ9eRHM4UkjL6EQ1WV7FHAYLo6AMJzGk0E/knAZYLdgyax/+KqXaeEy5kFBQiSGD
C+k/JWiYMpIBK8GCKzdI3KkbbGhLR8tzpXwpBre7Rn8llpvwJNwNFK+AAC5hJthYTTIIbg3XwC3R
CDuEaFPYlByd0ElbSrEca+CHJrPCoXKmV5f3XXvqlYaO4L1FJKZy3mLDDn7KZ213VepkDfGdsw7x
y3DWC+qTXJQm/NnKzG5DEXPhPhR/9EmQUiP5QruBCLm1kMOn8yYOEzEvWajaEut8QDZUkO2SJ8UN
kVreRzmHybaXArqojoCBjOMqpffIJk4oMTsNK03yMMD+9B6IsOtJLIoXIV7c49GgQ/KtExF/1ea+
86lTiX6lZI0QUOctm7Ncdk16m882bWsLr9N78SYkMh0EWZgB65VxMlhAkR7wGVitRqeHSeGCkxl5
nLLFzZ8v5hOvlCFcS624DP0UtyVyLMx9yoN0Hrx4MWEAcyAoT+Ay6WSA7kMGKQIusn+hgWU9uUYL
GWzsAGyaXp6TOqHFlidxK+SZtbLNiPMZZ9I/UwmXZu1PJ2v6+ZlD90a86EYDjEQCyWqz86/B4cvQ
KNCgDS4Mcquk31Jc5ayGmklfmkvz9g1pZY/vtf/wghz3eAXDCD7MNqWFw+DnkbCw1QZ8QY6T370Z
xqiAzDyo2qrrkl+xXTMLMIDqnKcDaPeXEDT78bmr30UggSW4WJaNwHC/bNrkz0g4wKgW53LIzZ0S
VYD50BjcW/5R7MNbEynFU24gkd0A89THdpMliJCkftRDT4oQDdrwchAEgj+xBexcciwJ2qZni3gd
pQ6yI/16HGBNNWNON0oxSZ4RuCvyFOhHa1QMda3NE9OEZpOEEOohJ5OmxM7U8ZileQ8Ykg5dlxGC
hDsYAaxKrHwnBkP1yXe4V3hZPjZHdgrglImgIOQI4TfOG+JdKYdAiSzchGSK26C4DS2QHPFmplg4
j0ZGDyUeQsgtoiRNF0/L5aqgtosEGWaAqvOAki81YP7CJDyCWJsHqHoxbyb6GSI4zNHhVxs8d4C6
q8vu8LlIC8hVozTJE0QOKRsi40GC6tt72s4O7AgGZa+eJ2ErMqLDfcjIKpLWcyxj6+b5MAmg7WXE
m0TNq4ys0kIY6OmAH8XETX2N6TL7mGDFHIRtiSxP34dmnAF8ZdgEZcevwryR82yddi5KqFhspS78
OD9IF1wy7lpKwp9W8iBmcV3J8vGGhDCYOv4u94csmXwQvnf67mOGv3RDLAz2Ns+3/zcHcJbgCnpN
Np0iHWdSjMxGKOacEg52Pk7S4gvlED27gJkimbh4teMIiIjvkbpzrQnz7jaIArAjpwlOCvswhWcI
PZ/knsZwrN9rAvUKSS61goH2VsNz064n6KesaWMDHRY7oIUwM4OcSA/VnFgyc5H+FkeIfmJ1QUgZ
fHy6js4k8C/0m5Te5eCiFHb32SbBtjkisqFJ8E3NpOii9qQvDR/38j1TQADDPZxRdaVBwP9Y3oxt
x+N36efGV3IR1K3TCOYtDjHYLdQe2l4e0QulJ0EM9YiNj8nCYdZUyFXQjVp0JoQxDj06Gqh0jyUm
qOFKjwkzVSE4MVAU3UDHNRCdwZFsLaPFbKaUII/6z4g8r9ebA/tK81IKWuSvym+mBO4M50bpaAFV
q1fikdXnRFsVZrOwka8i1Kl0sZzQtib8HsGp2/4J0N9pNMwZQt2tgzM7W62lxHbf4+d43bJp7b7T
3zCDw9V9Lw2Q4QK9/g9NGtvuAzjg9xAY0xe0vrdZgyMxLxDi6Z467aQYnselQZtBXpp+gPDuy63A
g5Gq9htOl4SrmLjcpZ0RhcIhjUIN+8G0UyZkBjXzAxxm9MVz4wFo7RZfb+vVejefpppgN7OR17vl
V2YFmGv29uSUi7/Ng86h0u9zvvl9Ex9SKyV5EJzz/kI6KmJSO3Oo2MTiUqwgFmoSHmUB6rAjinw/
HdOg57vu7Bgs2fJr4Jj0bNuiM+yHmjMCXU5kCjUOtOgkuNvN/oUg8l87ztWeEF7zpQGYDymvEGwf
EBKkk3zlMTHcwueD7GCVxKJkA9sObl8mTCE5YCN8tm8kSq8dpKcRzU/eHolUADxpQLKfnFSdawIC
AEFkt1pwkJDAhXTMP31lcCXCLTEtvDCmSX+iZu2t+T36ekR7Ouy4oLdJ+jW41BNpuf4qdwswxT4K
4qHNJ/wER5o2z8j6IHLicBfCR36Es+cQB59joF31vEh+BqqL/rh2jIkqDzNymrRBzKIrKLKkMo9U
TFxc+pALAB6LW5YQGBDTl1HJx5ROIy/DfSTR1IdITAGuQfu0ygnLwe/JpPyopEwiGarfiBu0HQuv
5ni+0J2v4IwIb+EFVyY7Tc3qn5gxefzrVJaz+aFbnqqMUO/f3TvNg5MfuClMWByFS3/5V3gUpTeU
KN/mkjKQT2Ll47YoeMn0fxPKiNsL16Lb9y08yfyrYQLE2XFGo99fVZhVUl7WbpqjlEAR8BVNSUOD
Eg4TtlYoakAlzA/Uo0/W2r14N+/g7JwbXB4qyZRPL0zTEQ9hzWy/YjHrXnMNxKztac+4a0SHZIdW
CtPKwJVif8wAEZeqV90nzHikPsVUQp8ZDDyJt6ZDaUMDiGqZ6pZuw5BoU56RLojGF6pT+PVTeGIb
oR0iEY2o6KC3MS9DpF15xT0kNDl93P3BKRoYhF5lWPfPgJBYVHIhENl/srw0PRGFqtZUpkWWTIsd
kEGkVoDlkzgygt00tldD8AUhNBRHCTHGb2oqLzo+bmwc6EhGgKXvP1yW+W/cZD4RIzLgWT3hlGje
msoEKyZmb7lC1IuLvkbolKm/Momc4uvK3fEiisTUXNv2OS/o7t7EWjD9nQrLdwncg8e/r3jzmcOy
maweGT/nTNQh5jAwr4M15Cd+7tATNjBtNIN1SXFa5JaV3eI4Su1fXzIa/KQgI/WpMUDI07iCB/VL
IXTQ68iiH7TNoI+DyLga1JlsggrZwy2CBnowN+qloDdVrz648cIzI0nqVD0VhakXhAnEST2BUHr9
mssG4xju9Crr5ygyBS9Xvfx1RIKQcrQk6kUH9P9EfVgonTEv4KOJP0u/EV7VkFpNlhFV1fni1+gY
7GiPV4VLn+0B103N4mLgCTGC0Mq1opiJd8H1Q/NGGVOX4UTnP532bCD/4501teTPZyGXtOurvCMt
CApahA9AltSdlPXHgW359pjbiysYixDe8qRqqHIw4BEKBD678e9gawH0K8jlLFuZCgJ9HC1pvXO5
gfOGMjqJYkDFOfL3NL5BY1ykoEIGiiVicgoI0pPoq0lUVvve5JWfKTNuR5rb9gp4C5V16IjxEMdt
UA85W1IC1TpppVxmqMCZZeXaiGMSA8Hvt3OY9/xmRaDIqGC9JVwIb5/ocPcD7MSoA9VT4NFfAVWu
sInRQC2QBDWoNE7Htv/ylFJX7H6zYQ0k81BF5GnrvJDjJo2tmGoJJlJBz5JOZT92mZqIWFkiFkCT
jyXiMRJTFsAGUnjU0sfkoSHNejPsWZPyhb/DclzY3ZmF1A/lPLZ0bFfVzAWtCpF2Fobosc3qS7OD
fLXp0hfw9F5ExDRPp6CPxKYv0+DVP0gkEXUblEQ1XlQlv/w+eo8w8jXiaS70t4ZEbOQTm85E02be
j06SAnXi/mgJa0YFFSbHcbglqPN9AlJBQh02kAScUBeMEoPBe2guLNFkMTNVq1akR5oSLW/xKb4m
+4GvMIoiL/kNmb9aHVgkYn2JmlDxiv0I4OKMb1T3g0zT3TMO/IesvvxbQzANJj/wGoKxsKkpa0le
qkVrAwHhMbzHD3JCwDpKyB69+N7j2+5F+Z5SEdkIKlsML6ZtyM7yJ3G/T/11mgzXTnvygnXME0jJ
KgB1yjgsOmkVXGnFNAS7qDeRuQLBzaXgrcoR2KxuC/Ih7ETFtcH1oBNcSfnelFmJ2ntkaKKxwggG
3QzjJ9lYARxGOG8+O1aKaHY/Z3vOpFZUhqCB6IB0Se3SxcKEGf3HHhDba6tIPy8ukFNJ/O/I1ZWw
oyXTgmj0IgqnlSXLoPkDPwFAk2/wg5pTQpvmH8V6VormiuE61VSjL2GiZUUwpCDrgaOXLcIFMGKl
JxSeuLJLP2SngMCVZ32/CfIAEkb5h0JhHJCfqk86VgbOjz06JNKMuo8AUSi2V2EMu2SoWUkJg4hp
W0jHq2gzVCbwsQ2qQlxyhfwoNDvtKRHr7mdLDgDwmrOwhLnDK/MT9opplVqUVcNvm/nJzVULjMFT
OXgUYcj75bHOXQYSpPRqlch+s/WvrgyZ+JOJWy1uL9dkyWlkuzRwgYQcdWO9j/jF6uW62GtkcTCg
biMuglp81hxk7CoyXig+9Es+/dC7aUGIDEUAl/4LSAMXIBp/BgavZAAt53/XedKYg1NQ62eBviaW
m4xXFBH+NK/Cv2Xiw3pZN1djRqDNeU9NyXkTW/MnhP3dJvK8CD1z955I7l0g6xwdkZ1R+grP8gcI
IlJd4u7XGWKG0A1JFq5aBxMNefYByPlIvw+VV0ya2veH6mdGLir8cpsr9Cvv+9UzpzxXs9Edpj7z
zvbpCu0QhV57Z+9v5u/ug43Kh6QvVxILNRC+mPfFmr6/Zr09zRrjByMgXgwFYGJv9wlnnpk1xxbm
QvgzjUhEoWjvQt7X+CAEUZGZKXrVFstkaIoo4EqYtdC8UvMtsoocV7WCMuXEfi/JN+m1ewJI56pO
EvM2oGLZx5gIlrB7MV/Tsacwu7BLXelE70Aez6P2zSRRxDQQYzhD2UP1ozMkRbWobl4dv/jIFXRA
zrQ9smzSIa3wr5y3jsCiW09OhYpT4mZ0JrRoSWbAXqoDBnHCWkUPqnLS/hKZgkPsXurETAeIxPuv
5ArfYjjoZ1hV59iGUcdua1mHGzWsEBoBsnSLv22qKTMokQzfYwCrXsVljIqGolyGBs65ETbeJiFb
2XovVymp2aXAQWg2Ht5cY5YUoYFMgTChlUm8rN54rKiM1nAVkiuApKeSwb8i8EV7XfAmxb0NtQIC
HxjtgFp801cHO5wMUGemudJUmaH7wkQJ5kpQIcvbihWoZMD7Yg8/dnm8Yh2FvXPErDomPqdK31h8
X4CvXfuHP33+S9CWmOem1wh5bHqrp8xOgfCD2cNhNNAdFKskA0sMzIQFkZja1ucwdnOjA/ibI1JE
iTt5pgZq2M/0mUp0NM8xLVpzgA0wJ+FTWLqkPXnHqyYH9hhqHkEhi1ntUb9dgFN8dZojRT581SNU
AMLa4pm23c2Gzy7wXw1h5/CNE/9wINSiqWgJ6V770VlDSONZNLIv3zv3PqUpdLupaBMXqARLi2B7
AhB5xxWVaSn7doA6SuC2FpoqZHg3uLZ8JPAUBV/HvnxUabKOkttA7X9NV51/0jQ4ch7qWEKUyv3P
8AZ0LXuruRlbRQ/gCUrINvBBMIz1jsGpZTDtn1ynuqZb4aZ3/YX6wXo/mNY7/SrgAd+T+6tLVyEX
q5c1dd4VBgiaCTAL6Wq0iiXNUkLHQxnpRbokQRm6Oz11AlPmcwe2dTPsOubP023G3gVvbM5XAfQW
8idAZKc02iznZNqTFVB4m+RW2Wwb+A3bA3zLNGr7dXbQWLgvdnYpf7R4OMCuKn5bcM+DMbw6vTqG
jWV12ebRNKJAKnibv3W6ptPRRY+My0ddZmj4T4gDuxKzr1ekMG2KPAAi3jF+lE1kYILF7EdoSqt3
yUsOTJQf8VNu9B/71eDwtq9nu2Z/+kZ2crZY2/mObt/4FjaqaKpuIMYie/Lz8dZoe3nt0YyUvxwY
BqJzRvxJS+OV1+pUg2IC8DLEzXmlKwB4ixR/G29HZN+o94N+pGDdq87MXZBeMo/Au/ng6yxm7zh/
pY1hmYY78AJU6gBw2o5BCUFLvwA56MGtkcGmYJFT6h7qMOkgreJm2itxto7o3nMrlG4HixMDJQiX
PFTmBgrzvrL61p1eaiYIbFl1ZITgro8W2GMnXRxjFmWCKAaBam83oVhxQSQXXb113AqQnI7qYMYg
09ThQW0qznpB3MhOpsjz92hyQjIH8/vEJAwxkQ0TkXhGqjHD7e4YBvjdE+o8/hDJc4KtPBffgrgy
QVlsefzNKOzvVII0BZAY8S4yi+7T3RNkMr4AcbzeueUUu/gKzaxi3t5OZbSF4kcS17804fwH6dkK
qOk9iU7cSrfIq8Gdrks6HMxLxRo+thilIQAMEhS9PWfgxUCbNR1cuOol6As9se57S8dP22S1Odk1
2FF1YhRqAxOpXmGauzdwFUA0QB37eHKKwtuTvFrPfnVPgFcb8gTCSJj2AbUhm3l1cp6LS16xdncw
pxmL7Pp9pUQI/+L26uQmOaP2QHXZCq6MRzqAcBb7lJz53bhEIg69RcuqoPpFAta0C5JdWMUwTdTO
RkWCPOj6NQBSnzmz/ojbHPzVt29XFgh/32WKWr3QjKMG14jQGBu1cigW0LfNUamTAyE1ljSY1Xk3
iTJacXvQyl58GxOYacjQmwSwMkCVE2tXtXLExhCF8aF5qgcCz4QGAYRIQCL6ZsAbNhqHTk/wkRSA
CHdRAL/uF62egXekO5xhVKTlbdZ2PgMbBI2Bdg6uUCZr2PNvj6ky1Zr3mTf6T8hTTB1r0TauCVFt
k9BNyLu0ttS7x923n12cFVPSCMcF+sO/6TMdKAb6ApbrNWEn7ykhs52T9W+N6ImngTNMAzyhHdKa
iHTUvPX4QUFbisyfzoNBZGUHF4A+wp5nK5/NG3DGy6xXCd7+Mooa5YNVHVy2O3eG7oh5LFWJT4lt
xoS5gO8mB9a9ph/0eH54gZeC4sGcWXkGYsWzzmZCwVbeSRzcS3AAEiYHT1EzqFuKAybrtPzJ7tsj
6P/Ujt97gHc32Fkoj2zfnQpt9nW/VgONoL3SWk9ubm1160ApZu5WUl/TDqgs+lrFrTOKXjnPyqw+
ASiPU4Sgx7tVXISNHbMfnGLJfN0V2DFt7jlDSyBi2h9/Zz+hLq/N2YNBeBz2NvYT4Sfg1zq2u4Ck
VgF05CWEhQGFPdqLZpB3UM38ATU0KKXDGqBlebKgvnmnDEqt/ptYGJ0bV+SDnvR2RDLdYeKN2ftQ
tiHBUgYX/2t/f+HzwAsx47VRi9hw8Ohpbs2+XwdpUnrSnCr1QY6OT0zmTIXxH7mMzH7NruMLqfPu
SvY+bDMhrY7m+Yd6zVsyHbdOG+VYzCt/B2UpEHdbpZr0eAs202MoJCuTvklSW5AoV53T36vDpJAN
uVMj3EANUTbi74ZtPsiHaSJXhrIwCuf3A4xAbc+Y1qBOEao8uwZFtSfh9TpDQY7RD8528QLpF3Es
wthPCkJRJDtwsQQk87kIPb1gvygKypl8U0Yd/tjHa3SwtS+0sz/dmb+bPDV/5rgxX+ljZ/cmJ+iX
+87kgEgmxI7wHHwQ2HoBkzQtTdKAKW1jEkkS0Blii1itdgX57nqUs3uLxpaSApDGSBVY0cK0O2JC
oK328w0r8s8ED41fHgjfPaPwptjjnG0zQTN7UoiN/URFenBpmY+8gKC+1+icr4QcCl+3szf7a6aX
MgC2YOJ/Bp6HB5VuPPxb/kbIyaMUtqOmux2pGHOlrCxFM7RHqIWkC0HhfCT4oo9cH2432G7NVYbs
bKhDg2cQbVdDKf75QkoL88UEPsvTvsFBm6BS1jvvYMPAaZUSClpBeOurC52E6TqLPa6tqQrlwYd2
tAhevB+/EydNozuOCPq9Zie0gnX8mqElA7GVn1Alibxy3T/Rvw+IIq7cZt4m2lIETWO4QKhHx8Bt
2weG2LsGITr0DOYDpKV5W2OgMX7Q0S9qtL2PS0md7zXv1mdHUV+ZsIbGPOz6FFIXOJq0gyBrSKLC
rASo2zOEeJ33G6PDXI2/V7JJ0nXgoZm1RFcfdE7dJuP2sKUewe1ScstCIPbRNax23ynRlrRSj8if
lNwnae4YkgazVmFRmYDkggvH9ObxM8KhGDDGEDhmc5MZ3G7EpehLOA8eFDRGFKir/kC4C5WaHbl7
FxhUkpcBc8uGzUkTHABOLPhkIxYihUY8jS6UHYUNFCpPqqx5GkjePqe8StgJdag3ubu9VYCWn7St
EHWfzkF6mL0F2KaFpn0aCWR/RnPmo8PUBawkTRv4ROHMgB4WAxXqA9p7cWjyc5DxpxBSqMMqcj5b
Q8VJyIMgyXsmB8LGf6e35sx3M5s388E8IxSFoBfpS5W1x7eR8jq/OMQX/Xo2c6+csKZXsUb0bMYX
z6ft3uq+KBWhlIOtrHH1oCnY0gmro47YjMTN4pxbPYhLDXuzvLvF+OTUY+NktcHcmlY9Rt/YMpCo
2lDHuowecWtyTqrfMtPJMTZhPZvszN+CdrC9S4ep9UDd3fDKyclBvaZp0eONyCIl10lt0IxrfKfH
gQ8gBSXX7EF+v4e5i72ZnO1X+E4uF3N2s5rZfd6Mz9Pd8rlDQrBGtIohde40OHIrYSv11nTr1732
xa2jHvZrhOX5w2n3P5LUkjzOYbzp4i+cm0SUeWssF1KRWJsdTSIUyxE5rKf1lfkGCjd7NBr+HHsf
px1ax95z7yKDUf9Yh/Rtt8NNt2HwTJWt37iFD+dt3yanAICwlNRABOaUyo27pw7rBp7s7xa8GRGw
BFXiLBY/tyG2mDguVpk6pjiuHT4hfcc5WXH9hCGQpMY3tIG4j0AInarT9GdjqQoTBvEFOI+E74ag
ZiySlQBuzYu9Osc3sZymoGrWSNOciUqgV9zA88F19yYMUto1uLKQBrv/NJxwONL7/vbmvCDuQ4Lz
3/gFZgKj9/xINMJhnSqNrDp7nMd1XB7jUzx8MMxrhCIZmYG4LxcJNnL0ZKIwAgIuM3GBz97dPd3M
mlXLgIzOCahJRRYQoLv1d43U+IUEbUxBKqpR3dAsC6JwKkCt7r0sFSbsyTNkqAsq6wzSoE/mRqjb
QMCA+/5bmR5/EahiigoOUsotQPjue3ket/qqvpWxN9fxfYka+IFFLSX73wtLC94OYMAtwhoPOOVf
VFS5K3ylpQIrgQIayrXq70dnj7k/5CY5LpRL8Yrg18Llg1j5JIFpTvjpAdmze+0qC/w32hf6zC9g
m6MRIcqDmSrlvuBXQObBgnxd1+jBqCwY5LC2tqhxk1I+yX8ohlPZiNbOkwhDPgRxaufgt50bvaO0
Bx9M5WWE9qzoCjLF3qw8sV4cysaaMIcyZEVcOL0ECYuz3Y4bNNKo7auNSgqjT77C4+hcjrb4i7ZD
jvydYNXAcLUpa7c6TJ+Cw4TIqCful5Ip+dgbcuLQp+3VQio1vEAvQ5ab5K/Jvb5hSSoo/MFcrHtX
2/DOHVUDRHHY4fBAfFRNhTAubyTWBovLAuMIoUVpAtNRiTY3uZDj57/iLihR2/N9Aqfv70YHDRQM
9/j4qmm20z0fUne3ZlLvtO41B2NF1k5BG7FVU4Oh7jSsd1YQD1UlIY3imWGxi6Awkn+sohuqIXsf
FD/O9tW9unS72B9G7j343syVUCdimDwDkQf/goHHUJ5YS0I34pWbeXfRcG/Bk1BVe/Kkjvuy1sHd
fs4pxJ7ts/3T7WyqTDKyzsGuC7vEYHkuTp2CP/IKQY06z08zmDn7fGUPVGh9+88JJUbKjEVc0Cuo
+2AjaXXwaAC2sKU2bAbrFAry31GiLdTg7J6s2+g4uHj7b+FW7dsDi/IgDaqjt1un6dygrtuiJ7Xu
3e0z+jLHoDw1QgPDtfproQOgtzJU8fV2/Yt3Cau01aKu4FGFvPptPhX6z1adtzx5G1qhd44+B7PU
OlX37VastncMWgjX4HB4Os04aUEhBWdZrIFN6XpCp/Kh0ajOv+MFgRCX9EDysZFs4dxt0TvV/4tF
V2WWeLMrBctKR/Nd1dfxio5e3T/9ICmDteHkn8FNjWiTVM+4vDL3TneFgQAumK+TkSljd4H6KMJA
DoMXQ7hYMQFnqS85GSzpuk++uPUCA0YZ0yaTY3+Gimu9Ww7Wnfu8FO/hXy9bg1K2uthNrzGtsHqF
X6Zz/9h5WU2PniidNbOSBiAU9W6jZK4U1kGYYQZKHdRvxnh3zCuNqkioMwbhOC4wh3UKecxAC3rQ
NegiXJm5ao5D6IdGiId2Xn3OEAHYmHEuyRU6x5WVuUOIXcWn6OCvvUpa76JkDEBDOb1bZ0iZxuGw
Kv2PxpXSXNTBOFM72HYR5BMVrp7QKat4QxwFVQCODJLYa4ovWTu47YvZxnQH9tvJG7xqS4VijRAt
5BHIbqArXjV7p037CSFgS8GbxmwCOykwaqQ01WF7vPT7HMFyvnY5tkGruxq0UlibwTNaihEwpvko
auLF6rNkZp9+N/ZkzgYSmynCgJLBFfbuAD/qRrhALALk/Y+k81pSnFmC8BMRAQh7Ky8hvOeGGJyQ
MBLePP1+ycae8+/s7gwIqbu6Kisrc4WpNQUU2BE0j35hkGKsqCaT/FozD2qNyjwlYZVtUaD4uUQ3
jYE56gLAxRURAxdSvvKp/WBJgUp5AlL/A3oCbvbugZx8RbNF/Y8TyPjRq7T3oOCI0afWpfVosRv3
5qHLCLiXb1FDbz9ae0Tm1FAu9dAKSK1zxT5NS70MEoKXr185/ldP/J32o18fnRYUt1zq/cfg8HdE
7wVxIBg6GEi/wb/VG8/XD/onIBlVDkH/jhb9MeW4+26KEOxoKKoPKg7oKpOl9dc/wIUr+aVVRhaY
hGyOaY4niZdC9YISLn+lUdZOwub00CdcoQm9Omxrc6K2iVCadt+hDdAImA7BxqOao/w9uk/QURc5
rbwFI+hJ49L5MtkN9kOkLQafbp1SQrpb5V7ZYMzj3AI4tM9T4Cz405q6cjB5SFcDMLfB4IKmC0rc
dnVAeYtPrBjHivzywWTbNuzKKF0Rt8fgmd7lZSFtvPamd2jyWfBxp84jetnpBNkRuDBnczmsdPPJ
y5X3ptFHEPkEopbzvnG71gOoRBONfndfo7oxJ/YlhELKPY81fc6kEw869gtnMrlyr2YDrM90JN7s
OsrGcVmTyvPjZNmtrRUVJVD7dAoLUsW7Ez9ltvFmoJMY5VLDTr9eHByiSjedXB1QClrA5poM0XyG
Meks44/oUW3hHfcu9vrVI/onHFU90lwzib59vrkw6RXGx1YNoZVJGXbxOieQexw05WCqo4qX7Upw
OufYQHyKn054KARMApuKTbqEGp5m/IhpIG56BlBkjkqtR8zRJKnxB5FRAxlva6qLBht+QOazrDGC
CH+YZ1wXIRl//ovNb+sScYc7nbRVtEsOqh0E8xjlir+y/fZegVH2rPDidg6bUsPq/DlH5C6+iCqU
IRVlmEaYfx22wrBT64ouy9NyOncrnDp89KNJf7MLkymzxV2j1EeU4amB6bd1NsFBk9HDrbafYRIs
YVLN6h+LhPxhWCjE8V/UgG8fd985AHx4ZReOVYxyj7Nkm0Zvzl/36/Bbx0Jk3LMGPHaY9FuOb4Z2
GHCAZ8uEgDokI9b8L3uIAadjQGw096wIkhVhIBA6DyhIzPbptt8RfWb0hSJZ5Yg5d8Kz08nAI2i7
dl+I3lRm6BNFzhxWOSeGW0AkkoQeQuvg1KZxoLriYXvMJA+2ywJdfOZGzW0UB1+PwpAeEUMy8zlC
eXMGK6bTj/vV3aipVsl9EOOrX1KllRPdH8K7keImN6CuB0eAfsa4WkCcGqm4G53aUhTdAiEPdKKN
mMdkbUE0iQYeN0P94y49fFyoQY/BBDisePuL7fG20VrlqQclpcEoG3LCiqcixa7oC6kldQ9W8kFX
L0nThKOUgxf0f3Hc031lMMgAC5bV1gLONfWwuke4DHoDbXBiC+ndet2TyMDTOnJHlnDTuO29bFZh
C6ouRfCPMMD3cnPn+NqK1VBfqfrWNO1q9RN6VEiuU3uryIFgDElX89CNQOgM6uYDnqxOWr2QfhdT
RhGOR97t0lQB4jI1bgJDWHMZNehfwMDy86blZNE0pnFztCFWkFWikUUQ4da3kHrbKjSyhmjVdLsr
vgbcJgiu77A+PRPf0TYzIcApCJMNGD0i42MFMARFSxmLm+1gakamNWT8iSz0PaiPiQhnX85sD1do
Jio7Wn4xRNwnm5uMB0VDbXMQG/sam7lf6RFRQJEcEFBJKcSE6AC4icRFYy6sT31avWnd55FxMXEf
cV9CoAAv/Z5RPlBAcLJxk+BP6i6JiknTRIcsPghkqdt6kefEc9liaWdfff2LrAOoNQg0xJI3T/tK
r4vBGKYESP0xvyFXR3DyOXzXaMKpBIVhoZEaZnvwrtIsx4xE6ffcZjNlCEIyxEdQwZkGE+wrGW+h
HDNXjHBcFgn5OCxdTnBgLlUSDRDCBI4wwALdNwXPm8uWI0hJNeuvg7IQ82XDnzg0vC6LeWUfbTEJ
a30d8+0YIeLeBYaNwqonP7kfrtFe+lTdEc0VvAFCg2aJXBfOCO4rHvR6Aj1qQW9bdVLIEXhlLs/g
QwzYDNQw5Kn3rhQ33rFFl5Cti9seU4YxODLBht1Pe5ozTbecSDPg+fC/gW6jRgZK0yXFpeCbVRf5
OfqcRSxGAHNUK/B4ZOZesFz6EyBOvCcPC7C+MclZZ+WQaQLGguAbhKLZVEHo6X3S3+YAiIo7kttw
IUU9OV0VunnZrNPZN4GRxJh7hHUGTXoFtw7T0ghQHxHrSmkNiFk/dpHN8cQ/VpmQ2SHdeekHwUFG
e+bkMl2DIBIkxZas2TalnqSQRdqigwInVcIOG9TqsD8HWoB7El0QObLwrKQP8gg139OwIHHGQHwz
Zhf6giRkG61uiST8Zb/9mFQIv2z3hP78Srkbrkw4vj97q5snFKGOwixIr35liweEHcpt7Vrfxe84
LOGsDivisqB774kVdS4wXCU6wIobq9KMcADxtzr9Tis88AuSlx3D6rzsp1OX/hdbEfk3ihTDKnxo
lYRLQr1rcMQzvpsb3TvNFNN9TLL+jPZTDDPdPnzpPTfgXh1H75EoBV+IF5rxfx1I6msxxt17huQC
/KitNRGgBy6saUZUYUvTEeEkGDBPGnRCFvL4Mcx6jx7Fm3mZv3hW7S9nH3THHUkIPS94MIgpfGxa
mizIJ9Q2VTyxdXqbqx+7kKDLAms1Xu0UrKJuZU1A2KTkzfqbPjk+ajgIfszOPQDb6rpWt+NjaKxP
kyNPwK5vPjyjKj25x0/45sT0dsFVv44HLUmuUwOyKVhCgZaKzEonE7vVBiviFu1YiCQiVE4oUZzd
VbPVmDwJOCgeNztvA1XMh7cfUo5Q37p3Fof9GFecdHbvHU7hY1KNvUOneWTynr6i+8AUglS64lCe
0JCjkYLav0dDrQ62dUQ10vnwnVo0H682lsGeJNnRHwpgikoF5cXCRBeFg6LoAXpR0rST38Rt1qm7
zAKpHujCMKEsYp6pwYzy6FaA90sdRr8QMOtM7aMIxXa6omACi8s1Pm46qq5VBeHswzRB0tHvrxLD
Jegxcp7Q5oSODFMaQRWmXeg6HvwVDvJTnb5bHdtrtTWmZIxLPDWOq/0qpWcI0T74bPitsTcjjFOo
9bbrLQcxxw7IPsDOEXTyzLpNWU/P4RG6SIUOJEqbHGgQ6ogypCdbjsK9aw4iJj6Q4QXPaNjHVdMq
DeAOMJo854wptI1+ZCYsRR1d2IcmZMvMI8mjpQCeouO6wcm3X539ngLdgUoMSMYubyHL+UkrwSKN
WETvn4EY1OnkQIACas3EgqZqNdyS0yGnnCse/2eH5x6M8zM1P+mexuFEGdCggeT8FjC7YICJiyoc
kn4Vs9WcNN4AIxoQ7QyoEN6oKtWZy5TumxG+3vqnuOPCkWH0ktF0IEwarYw/cfLwIJjbwunAAFrv
mgNvyuUgRubMIw5MDTjikULUJiGq9zXAV9PBy5acMm7J+9CmQHKTTLHbVU8p7Y4oFLa/5EDba/Go
4fmseWpRlH/KDwy2wrUtgDN8JgvYw906MMOVSGDMskmC3NMT26XPLo+SDqDjGgUpO8a6jUrbeaYo
x4iXLRk6aT2J8y6UBwFGpP6GeB94qEAhh5it4ruZTTP/A9sEirdg0AyNtmoPOUb31Cr4NcY9UZIa
XOQF3asHyC66hy60834uBwViPFa/gwzj37thfhvbzE8VtjcXfke0b1TrFLDnFFkcFegebXqF9DoN
3XpQQmwbwjqOm8yTNkclgiP/ikMVkigbfM4gXEFr8QVIfTi6CBMBDWAjqJKelywmAb4VOx2n2+P2
wWRYFUsxFJmubsGH7A3nPOV+5qPCrEyIFnmbEXUwP/JMcjctvdWPMMqTXXIcisv5+THowRzgiGuD
v4gE9NTxJr3PbkRsdnwMrkDxC89dBNNX3S6Hr91vyJ6jRkzpBc9M+sQZ84gLEuj/YxP6b52F802Y
TmM1ib714tGp2P5YkBzpyFCyt4sLwAA0V/U3VtNHFQm9dKa6iACwL8HPGcv7eMkURcQR1n5EyscO
aTIMPQ189SpMBQNSI2P6pz6PYovUpb7Bfxn0C5krABM0U53otbAcFsNaH9/a/ic0sG+Wn+h5fZ8X
kFNuELMLPHGtiD3+qE0MSSUJ+nbxAPdc7g1khAcU3mOAABpRa8YxSEIcnpjf+oLfK6dTLyVGxBfr
J6xjIDFRMDundgFskxIkIGyReipDBwPuUKQC76r+LPeEjtYxekpIyyrUtDX7PWhETMeOji01Zg5B
o/t0ToFCnvL+m01etYzy1naP0AmFd6CZ4rUy3ib/53Rs17oJ1lY5T619iNDjrkXZbE/G92P6uTJf
g1FPAtbUd/c/LghjJPOWNwaNKlSRYLQzFGgxsO8UvLqXT/adm20NGcgpMQd1KNP/OQUyVDlF5W69
XezeZtTaWMxTJhrel2nm98BovwdQn/7oJi335rcv8+ErlbdsiM/+na4oNCPNJmGZ5WNL7wnV/PRu
QMI43xR+9YfSDDojis8CukEZwaITCrRar9nReL5GF2EaCdWOyclpCDM6R/rnJyEYt9w8aFVjLkx7
XYi3eKAk46Dy+DwFa0KzXhA8XPuFTEi7RbAoNA6akHp3psw4AQZcxurEJUN0fTLYycrmla5TvYqY
Nsm40Xsy6q45r/IcHlTcxnhtind6RzhMwSm+zCMYBhJC+Kp55BrXKcmo6k1KJIy3wHjG+HV09JUu
NMGGRPNccAOYXsTnyR9QCXIuqWPw38PrYjM0B3yJX6d96pFpuYhoogp6HSD97d+t6+Dt3a0xvTmv
gdWPFDxBvrzMPYfDd5uxSpMBXIESZZM8VSM1ylWN37cl2CHfLSmKSpe+BBKAvAiK8WEhLLudsn0H
ou6o1VfykuhG8+NNO1Sw/tm/zQVf4Tky13LPqdPpxPM4IEHSklDZK7OnBXxt7rWaW3BxYKrBcAAk
0z2MxwMqSdJ8OpPBSAezSm71ndEpfjgUnULsVD5CDRPWvXRV4S3RMkMfPwBPos1fMUHQdK/0vLGf
3lA8A2X9j4V6xolT4CBjNzqcu/muQlXIMQ5epXExb95xel8aqbJQV7sZh7M1rdYj+PshEA5Ps5d3
hHwBHYHuCTUu77MGY04CD00TZR9ISbCAKBtFfziECE0Rh23V4Uo0hJwMWGJw3xpKcmhb9vhXFJ1g
cEHCEr+U7I16pAz5uEyrT/ZC4sQrwh9gW5Ff/Ywvifec4QpQoqxDTw9nsM0Qg0N0sGFVYs4ZHTya
ldLYT5VKY9+udGQ+pNzv7UoU7/+LvQmVegtVlE9i/I8z3uTsEP30DEWYraFf6t0d4KsJyNDnE0Cg
zaftwk4hqyKBVTWtxfwDTNoUKr9Xg0RJcqG3Iwf9HRiZSY1D8sGD1RNm6kOSmfhumP3ETYbnNlNb
NEk0EPbyY0RtE/2fGa3/Y0xS9J4oe9Ex87UfHXlbAFLoyrIfeNF9UcHojxyL4DmHPsPm7f87Xh8G
21lmHdU4xMySX+Sy4mmrBhcW85/MTOKK/Rgm1bkNNY7e7wiiCj/ycVZfsT1+bvRqgjT5S3Fj4Tn9
SCjeeqC7I5hAtCexiB59WeNQ2pN7aQRENT2XD2mfU45HpooyWRmMQ0k1XmNCy/A8EodERhtqIZfs
unsfqZvaCAXo6EbqwyufFd52wg36g9hAp+7n7qdTYQpKvyApsQV/dAcR5TSlIohg9WX+B0EcJvpK
nJgn5+YZEIj1J+FG/CLeic7I9uUVRtsRNxIlLM44yDfNFZ73ydt8jFO0MFaKm6TpDjTT6e3CAlCI
FYCI3RLhcatRVBGsWSogHoetvpJhMsWkz6W0ZhdHlsL6NOLvPS68K0+J1m0bOukz57Kw5NEuGkni
A7ybZcbq+7EpNM4qGJdZnv79AOf8DH5fmuJNxHs9fmUvjGrIWnW/TNoJXRD3ZQ2mrozpE9hlchrA
Rd8/We1FmqjQSQroqjzaH5zgTosvF5hxyGCGMpTdDyaE0J+F+Quj34I0Ld2KXQNUwuwYQPCNYdqd
I2+KdbRfxJ0x9i620aZjzP6XANEv6vm4aHKbtFQHKGoI5yxZ74lSfZ324LEBnOsWnaxoydF8duqA
b36NYD9/2c6DuvsUzA1w34d7Zzr86leCrWKT8B5qALriDO1q6XM++kUw2cUbmjktcRg68NDk8BxA
y4ar8iW1uJNQ6JCsBdsTzxfv7YOVaV780jZWPM+YUK3PrUseiN+DoBzWwnTZuV9cLEQzzvNquxbF
NAipxlPcIR/RffLhPCmSjpecsktaQcXA+RXqyBcvBVHDpV1M7Rq2Bc5pCzf7SxaVgZDClf8yDVdl
UI6z4NJ5fb07u9n/RmwI2p7p8LTYu6cxzX0k4MZFEtrhiVgsN0kwX+G/XC9Hyx0DyTfBMGqMvoNi
j/g8BqlaiRBMw36fuECC+AQhAQdIXJxjIj4//Iaw9y6cr+mBCyNG/Fa3zg1Og2dr2buMxZhcnVn6
1enFKqJ/y8hY7L8cnOAYeTcNjlZ6i03OR04mxYH+ByLJ4gRj7cfqg8lhNbbPTTZIGjayhfZpe5Fs
5Oo1KEWiTwgVBDCMGeFqkkxqzbOJW3WiKzA4EAgrKA4ZxKCl1GIzxH0mWpLYytrXBF2JU5t7QrbS
ASvjaUHaWyX4icccVUwXtkpF87GAPsBsmgrrCgqTdatwtThb0+nVr/XIagX7CvYZbKM7PVUnAqkl
dv2QXy9oRIKaNU3+U5kaZuuqI6D9TVTzEEPQQB4Vu6xDYdN5UP16jeCStnRXy8gVCI5EMQbOPHcL
C2H7/LEy/nixOdgZ/D9AVWRtm/vM3+c2rFKADy6GRubdvDHBJ1UGhPNu/dqfTqTz/Kv09cMuKrrN
xdUpWSSt8LCoUJd+ycPBgDUq55obH9Y3GIacg9KOqsAAc3JDQEJ4mSxVpkjmVQrFDRcqKjX/it8t
KdoB2pu47eeClXB7aymbiFi0aNAu5YOSNUgi623mq3RXwUAHJbvt9jWn+ceb0uhj0ABqJ8YRUjEB
r4ebzPZHet6j0xYuISBWCAnr+XkA5+T3StLJrIGLw9ruyt5KnJESO/nrI3uTvS2WC1C00k/w1oP1
SO0PwN/iziHIxocBgynrnjt1aX/IRuns2duU5NiDXgae4txXpNEsLfWJ5YII+I4FL0B5b1vGt5T7
qTTr4H1XLDpd6YoJLrJqDW0E3xu5jLym3i3u2rLXnGpMhrOR4TWzNrr6Z/wle3RdllF9TE4E/Pc5
U+QcaVE5KaQN0thvqDYAoYuOZCuu2MUNGSRxemk96+YDfI43Em3kDh2tSTiAYfy29hNDi6QCZU2r
hiXHn9hj1m3O5R7M3n61jO66+nKQzYzFLTN7dADoHc4Q09O3fq0KOAYECd7caD/5lPK4feeYB98p
sRd4JhHJu8sh4eqIFxMmDZDPWGIcYjt4b8S/zsNOSYRvNowUlzZlbL4eeKc83CQorwuLX5EUXP/S
jpyXDO+zPu6KD5O3+Gz2aHinDtcGMLDSJy85zFhkT6Yx604cfT3aGWezQN/05b5mFV1A6WUno6T3
4hwKmn24MPT6Xm5CDUgF7x2Car+5YEwFMIxBicIYTvCJeZ+7dVlXKy3KwerFLXehB17Nx7ry4Efr
fdZPdIYsuX4wvjWjbVZbN/uH4PbgMHgx/tLOIEKSOEA261/5OXSyP85tXaD9sDjiwzOOoyTakxjT
rj0596tJd7HQFumxNrxCj+F8R6cB0RR0GDKmIUlvqmatZL/Kk0LF1df4AkBmz3r0JHlEb4A89IxP
9hsUGWCeiTO8aGPHqMBrd2joHHSynEjyLq7xdp41m/vIOM4b8P7t7Bkmv9iF8WejLq/UOc7m+IRE
w1/ccyDU0EEsIFH3dKJBsFIWpokKZbxsF6UtyEta0IMz5hH+uFkNTmGyrA2A4gtOatNm4VQXX0Yh
uTDzMttPjjhTQNdsNx7YuYQXw/oYFr0RfGgNK4Y4BFQIxbXMIqnMoLZgSEN+0SmFh0L4bFBRwSX7
PCxucD4pfcwbsG8Zky4e8HeX3Rp4fN3QPI70Mero/O8H+8GlDNgez8tuNbxFz0mDPIFs4etUIQ6Z
6vIzQWi9gk5tdgkKXjJ/RZfeE7ytZu4Hhx4eKVFcsZazeoglTHTuXL9WOTP/Uv/tlHZlF6UX+z6p
MLM9g4a5nOWdmhsDGtv13RJfkswuaqD71GMDwVa6g9vTIirbODS8uvtW82g2WJFRiW72GWeSzneS
9fCTqLHUTCcbfZ0aFh01F0tZRPxjq9HKB8ezXUBgBQRxSrO/R3x+uTeUCY7m/o+u9fFPe4ylDi0v
ONPdo8Ci4nW/u2R0CLj9HxeOTzB92dmvSzytt298icGXV+ti4uzW+Lk71Ibj5GbHEa+QUImyON5W
YcG6vc1Y1Sw0vnz9RypYw4/192OxhW6zxvDhEsWHfFPh1IKmy95J2ClmqW59O8ai2XSOrM8hcbIF
e4juy9m6UzwxEON9qfKbCMCmFnNfeStmNA+mr2JVlQhvdIocN7WIQbN5zebn60xr7zl3aMymJuly
3qKLSCxo0uN8UVRXj84TKxlzCRpiV7qV7h6eRPwk9hTGU4zGQL8r3foiflCDpn9N9uCyy/odFtoq
zsVRZO0hW7OjLR5HHq7SacExQPq8d1jt898dVicBK7baZ1sWZyfIJSBovxVMENh3srIZc88vbL8g
n7BWM9oabb4HHjArdtnlJxpm9Dyzv96YNoBml8r92hoXFrdnuhcLWVFKaCe6RIU0yPOa9aI+5aUR
hz/80elE1PqMVyRD9w59CfoGktOVwVUlLKw/VvL3tu9R9nf4e/DIOxWeE7VCCq6ICOlAuVGXGlNe
T+WB/HyY/ZQFGUPgMuRUeaeRxnOUAyXfJjQaTiAaTUKaWVhDIvPqSJE3PI39qIyW7UDs0lHFzozi
elIO72r1YHnbz2kLqlSW2S3sUBeTLfpvOY2TWr8Ih3/22B2j0+SkXiEyH3ZJFw/z/veXZgXSHz06
5GAm4q+CrWZXOGBL3ISKhMMkeK7RY1lU9xgb0LJJUxs3n7YR5MJqU0wkKgOjV+lgitSuOTWnNL9M
wZDj1aaO4Ey1l6eOUYtS6/nyKoOarB5wHKBvCMxbI4FFzWFiX1GtTyPgbmjmeCD0ja6qrgr5IFEO
dLjWNhD/B3JNJil5XpUWZKUtVZNGH29i1Dz0uXMgBlGBlmMcfftFD/R2xkT6OarirSaum3zPbjsU
MGa0++zbDlUTvLTqsZ00sJiAMYxsykcGa/ZjJ/y52KcpFX3XTzfFvQv1R9TWEIhsUxKyG0EMkJ3C
sPTmGDziDWQx2mriyMmwwMC0FHWytawLeBQI88mdABxuMKsDj5ywpiScnv4OMKW1HnJ+Pe3CENxE
KgNXPJ3r60pYn30myeCLgRDvLu74aGtOz2YZOwxXJnXAm9PozbkCGZ2uuLUnNjFnE2VM2jzsnKrN
IDo1zOWaMJ1FzcUUDGi1Yv0QqMCTy321VmQYLfsLiDGM1jJkcfR4KlpmiIdAOkQml+s6BimvYYIM
MXx3RSnhQmVbkJY+/Y0+kn10C1EbhGr9jd7R5YZ8/03kZ3AUjTjxkSngVYpjKECDEd6d9aLgZR8A
1ahG4dBBrfkevDiG4HAmeC73NGpyc3Cqo86H2GmtOBhbTFdSrJJ+zkuAIBDZS2UaNRXIgZNDh1ln
RjB4OlUpKK5O4Uo9gdOAoWi3tFb/XJDPjZoFmU5HfQE9WVTAQC0+iI55+151duo0wrx37N0j7ELX
+967zEu6yUCTyMwCclHab0uvtvsw9idaPe0pER0E+gsWa3ZFAT0Her83P4J1tHoCJTY0Vw//SBA+
3zbDqbR3QCpltO8tgctEVa/OmuuccfwvqFTZls9d6aFJUJ7Z4e9ATv/78sqZ2K/tLX5/u6VleId8
YR0maWCsb7vkaBaXzvfOXKIGJWmEXqPvjFAjbigNeup2FiG1bj+9BuV+gWScv1qfq9Ybyj2HUbFV
9PCA+Vj1h5mn9rVqPSH8v+z3uph7S9pwVNG3wZKx17qdnL0jVT1cRSZSL+1LofdGT5K842UfGtb5
3SqfgEQYAVqGl1oLaxXvKjURJBQMy1jHVXzArHeTQFm5Ei+beftbRzyCF54RUsuhaJS1IwqwGH9p
w/IZjvB2zcaN09LZw0g0Cwe30c5OHv1inA3bLZoqVkN7lPKdcxohdwR/wRUG0Eip/6g7FwW8ZYTU
g70OT1xQB1SbATDasal1hJx3s4b9+ou2mSxXGK9YJTBhMRXDlQlDJvyNhPZV4IUH9qbpc22vRqfA
vrCTqwu1M56UUb+ZPNcv+Qgyatt/lqJ702x9DWdSHWa7RupnO/bMZVbuf+hyE2FSw7pXnOxvSUCn
gy+1ie5Lnm9SaFTbeF0e3ZHjOFreS1ld1vDmZe5bMD3+PRHqE/lemxZIdtdUrBgNYLS8yLGOf9Bs
GJLpUFcAltIfXyJCORBGDCceb2Yaa6Cz9dHFz3zCFdG56NXa15mBEkJiIjEJtEYGUWmar9m730SC
EO+unkmv+O4M6x7kQ689Qn6XKhzTEFgjUdXcSJXpDinzEzIhVkS0SvphH0/bTyq7jEpBYaW6q23I
rTqXH+2epyNFDBou6NQlhWD9Yj22aSY9rWmt+9zdZukt+iRMHa7vaK4M093VKXeV3je6DoaC0mW9
sKVg0tLa+4REVKMrvgNqgTPUuF2W+lneBnB+YprlQuqz2c199dZrmidWsiu/nUuz9QWGpkhAW4SF
Tks4C0CkhmDAaNJDiCkjHCxIGhJUPLntapzSzNmaqIm8XSMC4uxiajqbaVgOzVW+EVWW2RNQGIIE
p3b3SzRBDfpiI9JNnQfPBJRmpOYLsdCjx91uI69WCGK6nUKSDU7tGlYnGjJm4/LZiMVL3GC+lJVA
ml9APypeP7+BLeG2Su15mgHD0L0B7aefM4JqUF0VwPCgCDDFE7fpgfhoqp1BfAWdMpd6nTZ63+kS
shpDggNQx1siH3mEPNB+vndrTFcxU4PrJU+QKfm9nVO/07ChRqvClGCdPyj0JgVg2l29a6w1rhMP
Tn/Lb8BAK9lKs/vaiWpRJtbsbeMhLUfkX4hgZFz50zTWZcq6phnTk6Gb2kBrtd7NI1xCP9Z9FkMw
vJrxrnTxSwSl2enkLOtyw0Sc6TSJO5niQ3N4ISrslOrMUv5ekTAlgFyuynOkOqOnQaJzgmFQ6mLt
eaevcMWX2CrTr9dfi9WkrcjqZf6Yo/1A6lHnFLUeuBDd580I7AXgn3Z3jt5OPvvOSz1a3+QpD7Pc
2Xv0wq1SDym/jWE2xvXoO8cdF82potkcbRB9s7JV01521DBYdqjhcNQcjiUgx5Q6K0yNEPKJFvkT
ccSlwA2xNs/bhSC3dsMUv7fcHML6wSiMQTDtJglTt3aV1nhYbjUGubd3cNI78wPN3hj7NfjsZX9v
jrnNYZpZckx3mjBpsLkENAIwAI3rqR1DRlcB3+Cz8cpLC4NhMbukUYlC3fgYHrrLTjVoyrl1cmmd
PSY5SwH2VO51jJVZiLPZqZvYuZcMaz4N2+DaoVZ0OlVrjOWdoia0JLsw93f9F0p45/GZ65/UaHY3
rH5/2P9MK5gFYhCnzgob7TC9sQlAQXHd5EqzFfZ6YY53MYagH/Nbs/JtpbOB0dA6dAnVORZruYXz
4OK6/UC6QChvaV23/GTefnFfNNCwG17pGu8eq32Gz12zd2iYBRQa04q5X2waFmIIICGtfHxEx0BU
CUSquVN6Lg+WwUWWpEtHSoVG0G8wKl4QmcIqRBMI8Nf/S/xjnRnmYL3PoBHAc0kIeRe/tYm7fjZN
2/3Uqw20/GSOae0w/ouavtGr9h5+a093ZyD+Q/+hly53yosWw9F/GXr3/ynOGFgBDSDH1ecOoPs3
Yah+JuuzyQbX6JaCBZUF2m4+5L5hi4j34uXEadlwz3ctrhN3KQU0GCX0tFiVkC0Q+vPRNiv3S1yS
mCvDfik4tXQM8BlM6+/lciICeRooX4MC5aDlzIu4ELbZbNS7T/UpB09nP8jDPzjm5VkZmclj2zA4
TXN8p+pRstrt+7qNV5dhFCzsY3hn6EBCtRDrhH+ROSFb7N1jNFhk0ozMelKIsIibvjDu+5KQt/AZ
9D65gztgyHl1a6WLl88S4bSasWVqYJYl1uudtnv744ehE47/r4QmtMgqM1fSsqRZRyys2I8WZ3k3
6X54e4aKPdZ4mLlLdikttTIiit/1fVYfvtm9d1Jd7/gKWLZgfQxoiU0nFcEGU5iEHgqwqLIk4T9N
Gl//VWXW49dP/CJr93aLVAC1pSO+x3XGkjC6xX5M77cLV+jFBiPhsEovnkiJSqez7CCISGe0ajep
jaqMnVx8HDiR1GjarMVjX4kIo2KYTTYgxPns6Nt06cDh6cUkL9B1aFdGm8PqQgrDjuFmKbI8ViT1
tG7cTd1u0lBylmNp3xcXbKDNA5oPxCH2DAVDamP2ubppEFOz1v10qyhAKHPqc5YGO6JXIzXPomwq
d1cZoBZGkIhWuCDH5olBjMD4hZPChuWUVD0s7Aap98V819F9k/9cDa/JS6u+2TTpliIARoOVGNxu
4kMLpakjYdIyVptnBkc9RtCG744x3rc+wb2/nJ7s8+I03BMJqCxjq75ttI5+dfJd0NmA4LmzOtGf
bDlzGFZ7Eklxn9J2wc4ZNb0wRs62GijKSlREn2rp7DTOnMBmIqR6uRV+3EtQtJmbLhDq2k8qo4NJ
JCL27iVeiC18OP+GUYjqiVMIPi3awm4ZjVXyYILujk/tE0ZYmFdr2RKVgUCHIsoAyNTMiITw+bjQ
k3v0K+6Z8YwSlRwj1WzQxC63sBNk2C62dq9Vf7IhlvuoBeN8XLBTlBtYiGRRKViFPEYbgwSV1z3+
qbSiuy/iC+7NXsIuSYYfVGlYt1sGlX7XVbZfezp1p+6P6suBcLdACns7pgCteej3K7gm/KdxU7K4
cvhRES5ektFtskfJWy5U0BenPnxQgQdHVOCaqCojRPa3pCe0R/PiOaI96THeSnMIloub70lpGhyk
UFeBbtmXDLLQqxsy0RVmKAqnNKt/PBq+MWSEybuowUprz0OE/EnXF3kKOoN0WJjIpXpUKw05zy8y
OTVmkGC6oxXE7GoH1gv6E8sefQi6MjTsDquqYV4mNJWeqKHS99g8xpftld5c50Ds7EDz2qVrAwwp
tcp0MSvEbXsJBugdR3kAqY88q3MD6YTldQXTqc8kkHCPLmenCZbaaa7fctKjoEI18uFcJk+awMgj
PHYwSXckS7yA9MnPwXcGsAOPmJK59CsP63TsqRYvsYikx40s5GvepXNBNiTxl6yRwbXHXR0wMD6B
CY7iC4zbbCBlgaJz3JTsa3DpGGAA5I0neumxzxgHXEWybVTMYO1NBBkVIYZ9GMA+QWz9/KkFKDJd
ofkDS05cCPkkBYPDdWuqL8enhzwX3FkyoIidU5oiRUKeeY7IpODbElhkVE59M7wg30uWDx1OuYpG
Vtm+1rfH7vKS3SN89W8hc+rQE6AVSLG4CncAxR3nvr67+8iIKSSBQ9boTNCzpePNm4oxhzwWbf8h
j36VtIucrgMUwqs4145r8JkqFFOZXX76jTmLi43EnPFXLKe2iEjqRCJjcmGIee+WVqex1lh9xdjU
IlvsKcunBQSZ6evDO3+Nm+jHpTMU24EcFpWwCaywOFL5w5dgJYtycoRaJ41Qih9wgML68QfqAAF8
0OT0PqETCTrSBJ+BCwrjxIddeGBZOuhs2mgOla376JwjrsZUN6QHMtiQRgyJ1HJF4zn6tmvUNIPD
/Pt37dRwEqbNXTO/fw2kelqyTQczZ9T261yCB7x1Y3c6yco8rDDCW3RTkHMQduu9IFDApT9YFxht
zHG4p25lRbpzgzuYuAqIPmke5+KHid683QyaNn+oDcpkwWuG8Zs5DxESt9PoiCBKmNyQKAVkQgne
rBxD3j62linBUXrRJCsFkqnnNnMrvsSiG27Dp0sUnUYFr2Q1IOnCtksCTYMV17cZkPew2gZxCsz5
XeYczGgw/1uFn2d0gIjFJuBDh4eoAWsZTQhL7Zt0l81ymDwsxatfX5jH3du6EYKF9tJXuiPsErwb
Vv53CxprgqOdbL7Oa2laJ1jKH3sMnGk2w+tgvPehnOFtfUfJAYttG5DIvgWSwTg7hV3DvzJuVrRf
AT2GqPSVo/zZq0O99a1IcaWHRJibm2WSRp/OCGyBjD9GB2v+iKRnA02LbtgfLRZiQBhvPnahPwew
sN9O0tN0fMN87e1i2TZubqPp3cveHk3oR6v0CshUlQwXWwALU/SKqxyImbMRTbimMY36fMhJk1qc
BzFk3WWnHtx4GmcCNtbEbQlAK3c5bhOX851lpdNUXqG1znd+wRNWG275d7Xr4D6IMJBLgfZ6ySol
uUa9+zTUvRgP5aOK9dmLtNkpjJSLofdMDNCO5byTFnjsnrcMgsPz4PCi8DGHsYv8LJQNW2mT6iNe
sWH5YyTp305YBovcQ+xjPaIqXmPVKPtgSTmPVjWluFh2jt47JWZc8R0utzcvFikHa593oy2Wc/iV
cKc3GJ7/m75FYxsl3ovl87bSv0K/ZN07n4Crlxs6+SKpGIcwfVm4OC8G6/d40lfnZE8bKM2IUtmz
hco0aZ0dJteo0QeIByOud5OJcA6DpArKM6ezPjYhEdUMG6FUaNEqzIrYXaP1TjpKbrQ3x7kJ1krf
ifM4NGB3P72iLllrQSNdZ39NM1cEVmdcohMGD+nXKgaVYJE3adVd6UPzLRc7e0EtNQZfYGsf8n5I
qxAAwTbGX6yYp9iGr+uUQvSgw0f3Tc+raoTlMsuNplwxHdfWYC7OHr2FQTOsRA0yBH6ElJtEhln+
so9wANbvl9Xx2Tfmy04h0NLBCZ1fBFDWPFxaGqpqXCl3v4sLYv0j6byWFFeCIPpFRIAAAa/IWxDC
vxAwM3jvxdfvSTbm7tzdMRipu7oqKzOrkqFM/UU/FRjj87y6LDgKmv4j5pXVC5p89XDTr7WRZ23J
WBg9UMZpAVon/3iIChQ+WNVTPmE6j4N9kyqzZF/ycrTKGQN+9AzSeFRIkRIjLu03gJD9sDqYfuBU
4ayX4lNUr9qn6LJo2JVJyWYXfBJr6wvCfo3VWtQIdsz63KeH+Qy5VV60ixFPMjpPKwMqP+bP38nk
NcIbdXeDdUUCBaf0kxj+yWZBEyE5OHgLO6IqK/SdVBJjZz0pwDG119jyAUGTl8il5O4SJbIib9IQ
YhZ5/a+SiDV0TQbFGuVU/e+Z5Pgw8HOsE+WUWQFoQypjL8/W4I57wooPXaH/IHyTiGK4Jaa8N10l
trPoldPVjZo+qzou4gdp58oikrp1VteL7kiV/H+PSz7lODuFPXJNmNzdNtmRZG3iwE7mJi1PrgS1
geXnehtsSDpF/obxEtz5hL8BN6xc5aQlkvsXUw207MXDFJMRCQB5d8uX7UoZEyf5T4iDz6onJS3h
U98KHrwKRovzh60SVCgElIlqtAAFGBPvWzYT6fFhljyngV4M4iArvM3V4YuUeb11Qr5PXYHpP0GW
FJb4wY0aoOJAVJI1AuoZnkO6sxKbbZVLNVFnCrp2IgGENL5uF17dlgpNPEQhnUh8PCHsLUAQ8Q8l
51EL6H8HvcSWlnG1UJ3CokERRQ2+pAEoKjn5Q5WvQkv+VTjMuCp3JVRiBjaJGx0EooIAIkUQ1cot
m3NTV06J95Yrt7fOA72PE/MWEj481YZNcqELedCDoCreKJXuJSrFdewe7XfnwAuitYVGrpHvY1BG
D2yLn1fHThAS2RUXXJdBXlqiXArCB55li/BihiyGSIAJaVSgAd6VTsHvYcNY5aXfUUQ8XYKaL+0U
lgR0Huh+fJmLdRwIxbOHLwjtSgTUr80K6c4C59UXI6XUlNikqxT7w6BBqqiu5AfIUU//AJEDTmci
+d01nYIIeSKAC29IFnix091U+4Hu0JiZAlJn6BbU0WDpQ5P8NH0BgaPAyyvG0Nh60wqClITDpgjU
UvKd8SU+dw1Ma8WvX/AS8YARRfWGuncVPdKd//mKtzTcXSqNK+4JVK9ZiVp+71Eeq9ZjCS2f3id5
Y081R6oPFNDqngfForyg9rp1mv7bO3XY+GkleXo1asfL5BjucFFpuoM30Xdx2Lpm1IzugzJk7Yq1
DY/eLfoQ9AJuC4kvcEZw8evBLTqAUO2psazBDGZcOyxHd/zvCSDXQcnOCADL5f6PmhCKMOc2Mzi0
mQvwtceIiRz51juN1jDGRqwkFDmz3uM79psdwDM9OM7pQtQnXGtJM1vddSL/mAcw0mPUYgNx7CTA
QIMPdl4EAAU6gny7NWy6j75BIoJhDLXfNqyBm10HVy5iboxYscQFgK/z4Dw9sj0l8MfG0jknB4x/
I3mFHUPTh09BPrrl/80RD7p8QPx4O7sZrJz78gf7Unrt+yXteZoCMETsXb/hrVNsVGLsZ8Lz/Ons
upWwsA13n85+rsPr/HqBimCvoKBy0jWha3CdeHZBfmqobFzQsGW5HaZtDxMDwCLGvTMMZbl2ngMQ
GKwH+U3CxfXStkJITnM85YOAMnggtoFJOjbDc8G5Y+cnQYVTC3q0E+SsRwpKHSGrRwxuocxBYvP+
JAcwMFL5gebBjEhraTklr4CtT/zFsFD523/CDlQQBGeyLrziWoN3g4whro5SPCwVRtD7MT+y0eMX
kEKo9Ehzu5g8yEpsnuKbMIl5IP4RAp1trJ8RieUHG7Ej06+92EtDy2f42ay3zVA4tCtZjUMW9T4d
GwaRYsSQ/jxDfAMgM4Y/NG14K91y9wYh1KSS/ngNuJwergMYH72wjYGf24YOgk0Njo1v9DQif61Q
C2eTdL5z54OcFO0RrLoHWsQtj7d1QT6gxKrsQtudcRVZGr0texNIIkSOPUgrf1ewIl/n3BPQZU8W
oWNQIMudcwoDuGklYaex9DVOxvAPNqBzZvjAEJxEsx7xEWiIWwyyuwY22YOxkAsAGRPaGYDCuD/O
kOWlyZQZrEspXXbo5crRpsMKUDTEMvB3j0VLK9a4GSHSTJoIc2NGUsqW7D049pj88VuKFYXvFQBs
Ic2cIBM9gZAsNHmATuzaRZ7n1u8a4sIvRyzdHL7dAiTloxAmi33NOi5nzcTISMwZI1lYgIt6kBOZ
9cxBByDIx8SmnbfE/tu2SR6Uha/srOmA3Wa7USWA9ZGeOA5m8Nv9xq8y9L1noDwFycZDixjy/xzh
mmC61Aowz6HTCGbPH+W2s/R7ouvQJf9UiU1Pvum0SIt29s7dEaOU7bCDWHVvJtMW8RwXC/OLH0Gg
Iwk75ZrlUyBV2A9K3Y0NuK10iwoQTSFnk9kjmPWFxfuMd4sywkpgfl0chfjxdFyYvsqJM/DJOyz3
HoyQi/06yck135Tbw8rKrvb3b6/cgIsxpgI26i5jRjjxSmZgInw7WpdRY2tXiJEhbs5yUJoxqZXt
MAiBFu3h1R5mnPQB6Ts3laDI/acgIhA0nXe38EzmmJenZa/kv5DJ6ZoimdyD4ZMQCdKtds8ekcLs
6R+7Cti8Ca5547xdk+r6r+w+acQXTvwrp3z190wx7BwW5XSzuE9gqfjDpqDhCzyVWfoCzwRGJdbu
cjoRcOx8A2zWA0AldIO7PR0U8gQirHdSgLOH0siDjUcgrZWqtekqlhHDgAjRWtPEBSN+WP7Q4KQj
SaBnxazkq8vrJvfddV6kr1SQyZnPqgdZp/tACQc5mLf8Wi9xCFCBO8d3u7wg8efj6NSHh4lhFxhF
x8901g4P3SoEiGHZfgQp+bLSub01BPkvLLm/77jZIdMzJiu/6q6gy6YXyX6KYW0oVSOcJtC1GUgV
JoaoOjjJw3WwDg41d3xyarigwWqyhpVA7jq/di09jYBVyQ/h2VgbSNDJHjFrQSPVXXW2f6Tt3VJc
g/n9YreWyGXMgZmAt63YU8J56xyBt5H6RjyKU2XCka54JvgB/JpV1r7/sVp2doO+FEuEVZyXPDpV
XD/S1l9FhiuVhy436vhJGWszBIB9iLBPOGV4BmEFAX4L4e7OvM9DHyLYPv3Ajn3S/3HF7x9dYkxX
aYvSe0Yh3EaPZqBeoGwFviH9VjxseRjovOf1pQnRDGJ7FO5PCNTbRX5SbnDntj+njb8SGEb2uNnh
YbIG6XOsD2c/C8c3sInj+LAyhjcfGhqxhHkwNbjQ5hfviTmllBhcAIgBlY46MAihggvGiDgxtN+D
A4vFOnS+ZQymu6TX64E2B+d5jaXCohgI6b+FQ1qgtay5txlJC+9r3cfM/MfEbwrHR1RXcM20oqD0
SKgkyMZ0qV/drdkOq45Jcgux1bFa4eX37a3blEdEl04RZZcFOUe7EbyPFoWNRoFt6WuCF3RvUZXs
B9SeqmILTL0Cl6pjIsc9dluTRvcyKsXYz+dmshkaU5ZAQLgrQSe5kOF+XGbw5VcybaK+0iaO7LeD
T06dUIbnBwQTJ52v+KsW+55Aq5AF5MCER4nE2KCkRf8NKgRRrB1g82D+sSANkx7o10oTJnK1d3mx
2HWMUbHYr6x1doUYCnTwVx5ts1p0/7t7xmKX3yjR33T+1qHhK0M6J+eCmoYmE+Fy1lv/mcSgB4i3
BM0zRtNAI6CNA1cI2HMPb+8CiGAQm8T6AgCG/VWEh2UZwRNrn+UenuFEJYDn/Hc6ep/x+2c3PByg
6W015WpL3iOReDNSRQ2MVEOKUg1f8Z1jmy7+8D08dJs/Gw2mLSVQSHGhe7mVcPLA5LGK00klg8kM
rfcUz4xhBf5tCYWlGZnfxxPhtkHUnY2emATqzz6r+e+Ed304tumRLo7o06Fp0tDzrn8r1ocuhjJE
Q43WAQthccVjsExcfI0Ab27RI9zHd1czPKBWRC18+LI3J+Yczh1+6O/xbPpYGl5tak7NBIYRKHnn
Bj0AD4jXzi91IMxRFVSt8hK397l4TscAzRjLdZZUxuqTNaH1qf5odTDKhbVYS2rJp/MKd8vVkAeE
pklL7rYs4TPEOJtbOBu8sg8i6s18VkAmEkWTM+WMfJrgTwCH2965NdrD4Qae7FJ9V1ylRKaqAvEC
4cC4JFirVkLfDZtTdaXu5tMd88LrP6/lmNE8Y5hYTF52thCn+2ZYW57Saf9iBbgBM77IBnC00vzg
htYtqC/vQ4OHJ6O+uWXUjwzKIq0zAYMmMPPowX9g5l2Xq/4LnA0+BXzXSZpS2duWrTGrjO9Rc1ir
+2hZ52yQOnRUqZH3YZiST6cD38oQhh9G2LLbyxA1Qzuc47e1vC/XZMWou2K4Mx6gDgTcHHNOM694
sQFx+ElGnxkwfW+uOP04d8OIIV+E7r0LVv3iZz18IocqLXeTd3qZfJK9Ay2ad7M6WOUx8E+XmZNg
buk+xdNPKC+kWzLvTpXzrmN2mvnGaMP+5y1C3t3AOiww/3vFe3/tn/qP4BEU+bN368BgSI+9Q3fv
t4BCGuGaIkw4zAb5qnedmovmhtF6ZIWiRpAiumRlvnqMKtr1weYCt8Y9NtXfbhxxc3acym0j3Y+F
YLT6zD5gCMKg0aVmeyzo2i8uo9nDFVRBzbVOZKdwW/AMRNorWS0htxlhhNahOpkMalQb6GpwbOBM
hXexpNpiSlXm+5ki0sHOc+qVWY+sU3F81uB/vDrLp73sZ7+/n+4pKvdM539Tm5eM+TXHuopHxiUA
kHCHrd3yOK7m786wRKf35A9rYJUrDsd3B6RgUqaE5j4TKMk4f1nwDkduw1az9wL8mi9BXxb4+OxB
vWrgrEKT1fu74lWXrzmWaO59G+sgEkNGMGke+tuGclMMby1olhp0OyYzqtu/mRAasrEhSw+AJKkz
Ax2WwYszBQeEcZP1MRd0Uh4aVO5fGpPsheEcDKvt6BdDSPyyZdNxRbirXg7le/9owx6lSk+wspfa
tlOaPJbMYtJc5FYO14/ukrIUCXuNcMwJIcKUzq5WLvQAilZijxN10ZIF3tgbEhimHfUvDUyptuMX
hZAjHyFZbsM70xwsbRyowVPZcEAe7lYQM/lk3j4JbC010vvkQcQ4FHR+NdwKGstetJyLX4aXpVIT
E4rwCapHt8O7Jk9aHaQbGUSCyeRtIReRfCSg9ftz9OPRpNlGJgDpH8r7m4IOCd4GOhlurx7fmqi2
xSo7jWs/n2VtrJ3b+uPQdY+0MUlurtMnd902YhVO6x7VWDZZ9zZ9nKxuOBhR6zoAfPflRSKBwqU2
6hau2amD/ApwHv38kEZPLnGalvuCienu3r0LqhYXRYa7Gr/yxnDwSU72vfdi81Xnd9JFYahIB0I8
XfzKIJwfurvuDLkJNB+++6G1QkVf9W5j9WY2QMSUj+NbC0X6+WVrWumsncrSLkXz0Z3PU4F+VjjB
esGg0n/FZyg/kvA8nZQ3kPL/iVMhgEFBbnqgyCXA8TfCo5k/4gI6kmqE297anw9kRnWHLzy/0sYC
hS3iVLENFkfZ5mtV57sRS4FQwzKOuTTDVX3x1ZPtAwmocFv694GxOA5U9LAxHFmFgdjXQ6fZwQxv
dLGxcxyNUAQib2fCr6z6cD3jDfEdJ+Wq6IY9nfn8YJsj9czYTsl5RYW0peC98qDbkBKXmZVUr3BJ
6kEtPdS8Cmn97xF+AdtJqBvYmfiy66Dw3t1KF/of1iGwrZmVadBq1Fw0cj4O/Rz+SBpVO0UooI0C
JyjFhYi34n5Rp8HF6uzAzmUes+LNVMLZz5EsdUuDgS5WGZ9CUbyx6RnJtqzZnjMceMjiSScVVuS6
1+yQ27KqWTDkavNzO8yQv7a8whVgwO/R+nJU1JdswgwsLuAkCGXu3QPeturDOaHu/VeOwIQcFTm7
bmHv0/mJ7Fr2A7XgJ05fZCgPZGtn5wCdhetpwxaCl0aAC6ovm/ND2EmMKMN2ls9eOaYl9vfIW39C
nirO/PW7d4jvlPTgCH+GrzIKIlnn7Bk8rz8wbN49KFzCDOWRfCEM2wKtuQL+R2tnz6BbeqBnxPlr
ekRTpjwigJw+eyc3F/pcxhGz7qUpfAqSbjySUWCBO5RhxXCsrFwFZTFUxOyacYKcHO4mQGwWEaem
jAQgUMW49D9dZpi2h/C56JFVuM0w1z75i5gD8dCEI3GC2MsUAYr1xIbzXkK63kmow4bDuh1B5wej
bmhEOBh1+Ur68nRtSCX4GyW04QlzKBIiJiEyZrTGnMcxwx2xqJS+XjGXsYUUBr5+msljPSwSsU3C
WPYaM3tlZ/EF2RigyCebaoaMYbTz7yO7bVDWgGLgDh+ehUnnLCzCjSr3R7iCsgTgiVZelyICPJ4h
dZGJn5zhp3BQbTvKfZunhYGPT1JSWNQbsjqCA/pm9hUvJ8oSG63MKyRJglffu8hzuXltkz4BP3c2
6etgb/CPH2vSoIDi/7W4SVTeQAAGVBehT7sXclanPnlFL+ptFbE6+wAhMACCdrIOOK3cS3anWLYa
HEWO3JZlMwCrgsv64UVECcQQl7FqDAdrQeoHnMYuKGQ+zQWcGXkAN2WKhAgUvIQT8rELKQNAmbkW
3RY/dxXlDqzm4TdsUHoqMpYnp3tPbYkaVaDXTNd/MA33f7xICvLaCO88JjeBKWM1ByCoPUc1SV8J
bYfNKV1kr114/lF7QSUP0JCyurXDiOB8MEgR0hFSr+0gYForlpUMt0PQLQo0drFAgTfxmS3AR9LL
AafQx7kF6ielKIlDDO5ESKqh/oY/gtPQkI1+WtsfrmS8azpnGFwD6DBneuL09+q4JDbbJDQh3j0O
nbTlN/vkdCFTrGefMF3P6149fNjrdPRhPrUAVQj6Tn2+FVL5YSjSkq7nNhLsIGts6FgWeenVy4lN
n4RCkE5kyqEYDsp+qHruYA/U/NriUdZ2bGZWU/DB9ndT6+ndCNzgALySAxV8hXdF13B0hNUJj4Ms
BxwMXxEF3PPfFsMrAi4v3bE0W1kV3j5UqbyFlZUdAI2AEMnDfOue+I4Vs3ZgwWVQGAalQNz9fKk+
lYigO6hjvqV4yPxU3RLbB5xt+8vbAhronrxwTRZGL+FEoqW1Clnx3dnCg3MyxAsIW38xfYirjEU2
QmgUHJ6dNzSWBiFBORLrX3QSuaKA6djJ0Z6yj2YOK0oW2qxJFuj47iJpI3bgKKXqghSm09E8rcJK
SHKOuEOyWcLIJjPLIpIstVQQY/DLCJc9MyTBSsjf9M+q3Qx3vnwxej2NV0WPA72dvgk8FpzQXST4
jC1JyP5ktoaOprNAaTq/9i89TZ2AxVSEyRORKW7+msl0HlO1NqFNVSB8+euV0+BOHSIj2eP7kmzp
WtK1YX9zKvr6GbvK8AbUM4f26uG+MjQkIH/lY1inIX2F2OhtFm8wLvqFL67dBRxzISMypJur9ksZ
bQv5NXudnNYt/Gty9+4sbMBP4nWuwX3xxLJyGooUyxnSb2sQY+kQd7UUdhiHXTi06FwcgJ84gO0p
A15J1pnZPgB87e29lOUkcmz28CnRoXf9quTkDKawX9GnJgLt/+RgJnxRIycKel1F2PLHb7g/Gu1H
+CWM2zQ7c3wRT+2Fi2keLpWYIsgtB30JZRthnDFQ6qthgNP63/9qN6dG1hyMm/x+tT3Mlux7yHjA
QtwNdQHr9CQx++dXN9iu2uMheX49+B0m9hlbMWpO+L2G47KAhk2kc9DPkbjh++gz0Xb5yvBn4f6T
hkMATsbonSD+btuQqV8IbrpmWv3lL6xfMNPPBOw4rv/W+80b0pn259wu9/h04A70I2jGjzCivpo5
5MnY/vdLZbcKYedDSATmKz18o1frlWKmpz2d4W1r8ajEy1p684u1axr+BTiw3IbY8d46Xx7rreLQ
ViaCwlb0WjwRieE7rpT8EyBTvKcxMsjV14ItwNFt3KhfrokRnfGg3hyFqLK5nbLPpPUif+WAGqNm
tKItHz2CNaSjF1pj6sx7gQD7k9UgBfaCaYtbtZnCK8TX6Scmuu6C0tl6Iw6G1E+7hjyP+EnODXS+
IpchlhKMV4CWM6cANAL5Ei3y1rkmRB4AtyOLkPHBEENs6wXS71xDlbKmeyI7wduPPoCYMOoF806t
+YBGH0AdLgJg+RuI9zUeMF/671e7SjufdmGZDnL/Q7g4suEY3cXXQZOP9Onw06ePx3gF6k0BztVf
fvbLlX7BPvz+eJV7WuCtCEFLjN9XVOqe4PzD/aC/eKTZUoJfAJSFhOoiziidxmZv5QqoQ6ehXsBI
L7iScDjl9Yf9fLf3rfizQ7xOx965DsqL69+TTGLnXN9c/jvhv7R8Bc/swrUip6bjdW9XqMJKMJNf
kdg84PVHcEMxxLYoBGiLULiD2/ECwHGPbfo9pMrcSJdvu2eSOHN09Wj1aICFBlkM9lB1KV3pnp7/
dp1tyFvyH6S1J0v533q6E8V1ShI8UsJ/yFd0PWAWvRNRpcq+sSgiFbtbhALSPnAXOZnrJsAav8ns
o7tHoVX5ay7ULxEJ5Jm8wFsMwN6fe+8DpSNszB+/sCqojUIav5zdPD8sXPopK/RHyNcf/QZ1EQL0
RxCb7g6y1wcHj0NfHnWIUpRZH6mJtr1TYGJPiCtZfXnqV5a4YkzKbvOn5b2dU1D7wdpgOz8Ea4Bj
hjMJpD4EICVY6HN2xyWGdTQYpIJvaM25Nuw37Bb3WfHErGKqOv043eQdzR0wRPL5wqZpB+BS92b5
+8A8Mcosqs6BASPkFShjP/cM9zpveeveLQYcemB0D0MPOT+T20zbhDR79RE+NRFUjcQmuQTAV9Cf
X/YtpmVIhYl8Q7bups+Ni/Jlxpl5cTAYbvZYBFuLYdqzdu5X2z5wOzVSmq5T0cYQBNCuztZew9Zd
QVKwjEjD1P/HFhjphYK9sRDhhmZWjqklLYTv/WXeyTN7ele6Yqd8eejsszwPHXzsMSCl0QYtW0n9
zvXpr+MSHwGQYXn+tLz4OnzZg/Rgiz3JpREVcNfhRQwJj196u9J+4BuP/AF20kmrg5eWbn1YKALG
GWeOCccpwMGIClA5xhp5ONIznvrLOWNRqKYoWJcHaiQKRhqlFWp6Maqe5Jd7fq644a9v2DVSpJTZ
BhZlLCATb4ZQNIVQxFUCjbXJfigprQONcAIOXdk61fDHwbL4CAynGS674B3W5LMBTt3mB4Aw+yql
nJSi5tjGAwX5HatLK0MFL1RZakQCu5uTolUgEm17Si8/FML6DLD+6GpViF90V23kY2dGDU0Hl13w
YpQXoWDwGbw9FtFqDFABjSA+2ZduE7L6taduy5tlhpQQNwNB0nUqydHLLo+xVLAnK2sCNr0LzBbg
9Ysf5o4JzH8mbD3vnnB+Zw/j27UE8y9l2juCNi/5jQ2539GphMvOxW2cANnuHoQNLB14cwEEMl3G
iNVPwFNbk8otoVdHAldLLxFnYNNhbLCoMGKlYEAKhnyDAv1wZhmjN9DI3JySDw4Fhm5df0ooATYL
WiPQa35miHPBeplH/foOQfm48kF+MkWdUvyNuKuBBVotNdNbVJBUkCtkB7Uhl/sBVaXqlLr9bWgw
IKFMOA7xrqLxLwTICrWs1f+jrCGE7h1SDlQ6Nme/hoUf5kNAA0lfACzx/CRS0Tq5OOgvaVcPP7Sn
4d4kCDACI6XpSaFCI/vhVyfmgWwVjhfRSmuIdjBLRMRLesg8HTsr9H/rwsL9aufK56s7w/aJPugr
xFLVkWkpVKmw0d72VUUxtZuR3M0r/9ylJspFtNz95xOG+Myrojb0GGjGUFP9kCg9+rwgbZ2a3tmg
2IJ5Rd0p4XaDWlS09Jo11TiuQ/oY/h8/3pJLE6JypqNr6ncd3wrAGXUlV74sGEmoXsliIb00o1PT
BTUbzqV76EudVWRgKq054dRIuJ7dSHs1ybKALSQl+sYns0VKQBEsOv0ubZIm4djDnwqqa2m1z4DY
ZNCSvc+SkoydZfTc4LYf0g3ycNkua0i60MvLsOLOmOKDmPCI/rCA4A8PCgUjT8hANBWgjTUKcChT
yzJwoivHlqqtgdbveBZ2CLDQrOA2GaJW8fwx4m64/AgrHQhXT0ptYE4yfr3IN/PKNb6dK8Lv15CU
GyES8WDmVbjKb0azf8ctYmZBVc43+SVGS/c36TnAV53hgXSV4Yn9Z12JDEcda50Y/fm1R394U4T3
TDh4DKeUy8zp/l4kGQrgG+gwjO5N3dL0qkj8uVQao8SM0X0gY4MjhFntIfwvsJH4crhgdoXoC8Yy
nkWAOqTPM5ZisqANRjtx8rCMr10G1QaaNd0qeWfKWazlPDFr6qOSV9W+7xdLhGtzSd61GG4sGZhg
unmqo7Z9BPUirplU7TdMChkxN8U7F70/q9E9oWnAko+30gy/WMtZ42prIZpaFhPebdJ5793WnQX1
GlTQGDRYTXW/heve2qoNGv4DEzo9NhenxF8WDY2wa7/7jK5z0AZw+VFMDKEX0hJPtn3guWGxxINh
/sGYoWw9iMNI8wum9zECDm9jZkCxUpX8a8Z6/7+9K8OIeOtNu9q7M0HtAIcHBhLnqaUpAXXOF/uS
adLcjRfV4HaZc4HcVXc7+QABOKuI+fT4XEq1gGVhdaUBFW+WVmX0ZkpIY9U+M3FAvo6VBegGP3nk
FTCcoolgnJFUkcwVTxbzjbEsJZ/jYbCPtxmom50GW1u1ijbIlWt97pce1hOjtKAxRt2PgOTNQaZF
wnsdUnFEnenDu3h9tI0YlW8cEP2nS1d/CtmgSum7ldsIq5GBR4WDYwGNg4+Ldsah9VnzqqBe3GPa
ao38QnrmHcV33ODgTFuYJkABn/HTYUiwDDclPaoRAusNzwCfcbbM67LvmIu7L6qyZgtZCf4BzAq9
4MreKXqzOXbN6E2Zjng8Wtdt+/P77t4n4KtVqqBTRNQjDJKhW7M/xhagNdtCNLQpYHEaIXLro+g9
JzUubLAblTEqtiA6MIXRe+N6CQoxujXaJqootL/i8WwW5d62BqeojnrtQmVEfXWiE3ygk1CKjZ4k
cfq5U/TcOrXeOkHw23+0NwskfkyfbsAE7cLvXFAVwEwa3OhjVSZI7igFS/ENuwS+/2Yeadrsmell
oWri96vJFXUWVBhVHa0g6kQOH3pD4uAjtYNgqMf7TG7gV9RslxGw2RZBOn4lOhAlRpp5Ci3Vb/A2
wmOw6smRgq0jPOwc3OYK2IqxdYAFDgO4Q8TI27ACK4XY+eQO0ILFzURhk2tC09fwqowkzRFrU9E2
k0ZOs5a0lb44LBBC1hje7QztCPXsPjZwu8YUwL26uvAlqKQPJrYDBSKKhjf84lfA4P/7jl+QF8/Y
/KGRFL2hbHWOsby/z2M6ZJMmCDpnt5GNZY4j+w71js4waq8gICZkVLV0V71kk24wW6l5TCThlHWA
Z4/MLbk4F8AdLdk1LeVKpwwgcIwFCsym26DSuf8whaBzWW4DfBNX6QFfDeIdIziHuGlkbzdCxMTd
5pIDR9Fx1j9E7N0GRqjmuEp7kASv3GOgLQTdKu8FvRVJBe2BZ2yGmAUMi4w1COGXC4d+mKN/HQgk
MnqYugbruBS9whL9/ORRJwe4crFEDdYqEf33EVY7jUq7tQIRwMvi+w4fVLoOpClgbKp9ZR1WdQLJ
JmrwBwbeK5qlgkRKXZvKE/f2AejrV59Io5BsapnDo8v+a4v/90ap7fQo0qWTfPwu5Xm7p1MG74cv
bcjq4SoJ0SxHX9qWsqHqNyNiDVAdixSH+h3aOY8ilo80AKBrtDeoCjA0ImOCojoFwNmGT1Fpb5SM
zJBFRVCQ0JpuLl4rTSbVM1vSp7s1F4NFKTGiBWfTPwQxfTIOak0NW94dBvj1VefAhrSBGpcmfZXN
kJsgtjAroI4wBJjn9+S3sCWiqcxbskQIhwPfF59J2+tbUFvUOig/Dy7te4dy60C5cKf+uFpFgO0A
pdWsPUhV37Un2zYoNpQWrgJlNoJ+5a3k84mBhOFlk3qX8RWr0LJJ4R+K7Qpjl3RbBciZZE3ZoRHR
eeSrVCNMp8NG2/xJhYMsf9kKiGbdrmmDBYe0L8R/y5bhAC6FXfDB4LQOUDKI7bAKnaegArnDGe2W
7X2vtZyN6e6N3w5kqCPYcQOY9xBUPWbjjBtMCxVBAY4BooLeARp0dMxqo+tOvcT7H3N3rN1EdE/D
Z+JDI5wPBo/fNyqE9Gy254Nbh1IZCAJV6SYvgY0PKP1KKKXIzbh/Nb82QoprQbdBM0bpBgYg6ucD
IQA5u9yg1EmGDv6E/Y1bUwCM1SCJJDOsELJoWyisEOxIwjHBr4LCr70yLldbkmCwO2JpYPb+05Wq
XT3/bQFHDx14q7s13FXeAtrCS7Tb4vhzSy8S6BcuLgPwHb6GmxB91c56AyeDt6FaiyG/lMkVD9/t
FrzKHTadR5RnlOIc+ZR3ZH5em3IZTk5cCVUcln8Y34YDxvn7IHEjuZPmt+OevGtxEpaRKcb2eOdL
Rs9N8TDTvLd7ZrBh+vyfhEOM/+Ko6l050PHVlJF792/UQGxfD6W0f0oGxQ9hg2vT9J25PMAbkjOW
mdmToyd5R/fFBiOGcO32/rq0A7ujv4N1SCrkBJ1z5/JuM2gnZ+4frVnrs0CExIDbBpjxI2GYbYYt
I7OZdiHp0tG9eNVR/9o5TRsLJRolLuRClse70Gw6xaC+wIG3tOhfEgyNDw4jFf0bDG4SjcP0lrwN
1JsHDK0P0+LvDoRGskp/hnE2lQjWJHeSdKPcrk3w/AweFHWjEvYkjR7zZiEh46qJYU+vkV64TRZX
o9wpflF/wXX35IfZmhu/TEW/TWZuIxn9YBDjwVhye21nNKCKzNFeM5KknoFvbApNBcAlsvgx8yYc
EZuRnnyGoA1jw32cJEd0nGbeyPa0PWSyDr99BHlGSp1SIkn2nNEnNNvZ+xP1YOJJ+WdPjDH5gcpy
9fsCTtwP44nz3a70WxkriHFkWPycr+6xaLMK8KJ7UAo7hzGufbjjCe/huepYJ4LFjJn+mRSQVwF5
zA4vABlkYfNUd+45pPNJy4tjNHBMxQLaoHuTN/NWUqF3jqemzJzBhvbttLWUSvSFQrj76AOQKGLs
XOJlJTk6u/E2WkN7snPKfCLSt7We599QRTizUlb86hfebBfJJCTdGxHjNHkziBNuzhreThluAjL1
Gr39Fm77paWc+0P6yBAh3fCarDPKcZfq/epZ82V4mdxTEFzxKPFSiNbR2tffTjl1tGdGim5SBQ7m
k8kcIVmKDSkYwHzTbXhVCzI60Y0O0lXayrnBHRiXoMNte2UXNez4bY0cGIIFHW8u3RSbqh5DdW5U
FnWKjLg+heDU7DQ7NQxRBD1UkqoDlEEHGY7FU9rac8r4gF2fbYBeY9hlL8Xd0SH+WQXMgbJH12GZ
QwOAZQ/1vsk1ZrIFXHqvEr4ZFuF9QmwEAxpmzmgS42LaP/RnHf656zvxj26e28rwfaTO5OWOPHQC
FWLsSOGDmTo0NUxffIcBRAdPDcDdJBxcp0U+uHNKzLDo9VK+x6X8o6NBZ8UyYqHN0I6ZB875VvUe
riQJjlcO4quDI+tXhGD+0NcLhVWBDAnmduLQjPDPHr6CAVx3XDvlFRfDLkmZ2QgzI71jmO4cQ86y
AVIM34cdnoOoAXNdAif1vzNPG/CBxtsAdIIGNp73JAJFBLEVymSTLUwwQrc2QCXTDkFwwwYhUeam
7qDGqw4fXTOqIgcgCXcaf3UqO07DkNcIGQH8TfR9sC5xq4SHnfIn/jIHmJBV55GvIygXV0TKiD0l
9jv051UA/3uaTt4OWBassnZKLGYOxLAhJYjeXB0lwM+2B3Jmlyjhsic7kItVtEfcwfjFqchTLbfD
d/jJCOoIoVJwT7vV2zFyzdPcDto5FO5YOZ80D0HWyfhE/pQnuPASyP80BJuvIRkhhHcbVq9pz4Ju
y1p5mBP3oB530Z60EX4weq8Fd4ZG+bc3gTTkzcKZnOBvMg2Dvcj7BD1SJlNxFLgMOktsmhponJcz
7o5SBezU8ptuSKYAtRZ9iOn4sCDypmQUZxgo4pmDhOW4g5CwkVJQC1S7yjwePgTjK9y9HOUMjJvA
D5k8PeV8tjPySnmJ/IrzXwI2sv0lqSLH8GooFuSZDHg1lLh/N/r9hSIA4l6b2U9SHogtHtj+M+E+
g6DTiLvlTZaz2rayz1i392THaBtPNtudzQcaWgS7Kh6y9v7u1ujRHm0TbuDRfsBEJa/vS7f9QXNz
Td/DGr9Zk26Ija9E6fALdat/gy+MUUb/ivktyCZ2KoCLBEsCebPaWwUv9wVMesdQ1/DOhOtSIvlN
bYz10LDBICgyom1P40biUTW7kQ2yFmTwXbL+DhjmB71qilAobf6auEngLz0Srin1DCbUXfQ7CmX/
YyP6LhpW57DplpEu1BhncnHv2cmt1G24xVtMWXib3rUZP6AftbqPRQMCMS4dFZm5iMgIrZZrBIZL
h+I+aI7yK8DrjC+SYHcQvEiYKXxQSPmXU5gC7tm56dNpyjY/NZ92NzGBfBJgGeNK+lg03Z0B/bB+
2X4iJgW8hmNzgVVpurf+M93iZ2avJkjUt/4jaLqpNv8rMJ5trHCfc6jzj7hOBPxhOB5uwNwyI57P
b/Gmq7ddxLOfvdmuGuGaPTX7gbsDi4o4U/JQr3IEXmKYZzLxPcAEI9P+Wgpf4vmRtHjtb/0KNwtZ
Pywrh7MRbrYvDF13FbddwebPjC4va90vw9Nt2b8RCk1UkW3q/7MdtXKaXuBtU9AE65be0qqLR5+z
KPE1+o5O3a3a08d801t3pVo0s7ttm1Pa1kOGxRnTSnBS0XTCz45pAVaGwps8kIWuJFIMWz6G+JE5
CbwUPVOFGWFQG9e/0kQ0KJfl8NCwQX2GR5ZgugFxpPTzVn6ZbR7Xf7BFE2UY5AJmzY7to+lUZDAQ
XIbigH0AtWpLBn93ChCqKaQcpzavY3Jma3oA2IuzmEJH+SKi6uxLF0naA6GjSGZ/SFDTW1h60ok9
w3foGb1LRIsVDdQ/ls5rS1FtC8NP5Bhm8ZYcRYKK3jgMJWJGFMPT72/a+/QZvauqLcTFCjP8YTYQ
laDzuuc0zOaIsjHsXSXGBkzKwQPJ+MRNynnPSxJmBDMInB+4cj3MT3wkHKJaoHt0Q57qN+mkJVoD
nDW7j1hX8REQaABJuUI0QBRt+Sz0qWlCviDMt6kTlqs2oAK4JHjutbXelTrjYkglQCqZcE9F1xEd
UeJ+NCUfLVASNb8P/FOQmV6Pd7ybrS21FDRkS/sIewTVIWkoIVpgV1e9j+v5+g6E5oamVxtgNoCJ
h8oXSD41+NSU9rooGAnhq3/VUcsatP5XPboS7bOUrtrpb7dFtAv2O2LBJvjv9aFULxMygtPRoJec
J6D65o3xaYI2zgkO40u991l2KIw1Z5/aZAG6e2g+t+Czluygob1m+8WjqzZx8/njpXz5BaNy1JeF
eXpTrtAPkYDkjw1dsGu0XKUzYe12mkvrCK1hl/+110Dr22R4p+iwoHGMdRZZwBt7bOebax2gPn90
g/h/lRzcBm9CGtj7+xL6Ja3JpOFCPdeGVCetU9vh6H6AqTLfiAKgeLfruaOuOcJNsnSKcc3pL6Q/
6w9eozj4DYKvu18R/QaA1BzZ0wz7RP64jDUoYxtsTMc4Cfk+DUbD5+xqO5U5JPj+2zzcWh3/pViw
Yyy+1BXngBms2omxNBFlfrZRHMJAiTo9wktHaDZsCYL2PtijQ5yPG9EXyUaORdFGENqjT6yEUiTI
1a/7RPJa2vEwUWJyz1UPWv/ellibYNe+Apaxl15JVDlYQYQC4LEE5QlCG0GoJsf9ujOpF9+/t3Wk
a1sw5Y2n00YKG7kECWqlY0lLZHFiGyrniK0cnUu8ehvEA0+9i43DBi15Do7blJanW7sPNjZixmZG
3Hl2rikxHI2toeTgT+fE3iiNVZHOvyCv25WX0B9lQ72tHtQiMMNzb6POlF5PbRziLhnk1+iaj1Vn
eq21ky3IqB69ShLW5P2GX3yn1f8A+guEAO6JeohO7vAKmvM92Rsk3hrBz8lA4YpZ0ZksvRpKUnhm
LNremRgTGYPznMNHMnLvQZtUznIObImsyrDz5mCqODYEEzAc10hanQkKqEs8vUhw69I8u1jHUCiX
wqhEXmzNIoTDshMqEhKgHqDWWKo7uxMYZbko75Xy9+IZPrkNFCoASQv6dr9Ac4+2HARIzvLpnaYj
WF6C9ZLOFlmvRbWjBnqG0zrwiy+iWXQtecCXVcctyIBWBLS84DiWQ+TL2UUMPUKCl1ZinnZc0izQ
dMe0pIl65tQQoY2KjjcPpocQjmCRO4BULyQuZ7MFbRksCCctYH9adI2L9qK7TJfcRCbt3iXqlNpX
h21qRBWLEpSO1Cn7JrQyyZeea5SzJk9o3T/q6PgFAao94yLqIB34CviyHUCFcvweNf18jniEQvGc
BFlrZxemEcGd8aVVQ3R6EF5m8ISKh61ZAnEtN59sHjBHc53do4D8PYAAIMUnetNNlekqqvbNWq3Q
oCcCJzBCmh4FX9p5+OYpWg2CQjLC3KG7ygPWZz4Vn1HlEHsDfS3AOMC+0jtztEuk9Akh8sVEKczH
pKK3m7BqyC4kEu9T1Nc7u3MPxoLNlT9dPnuNxwKJ5GU1RO57A6imu1G6Boqs/vBstDf4AfQ3Z3zG
ziQp6Po0s7xWWx/jseuji313kCEhKKuMfpinpFWgyLJ6RybcEXjDS0f/zVcSesLhEJ3dl75MyMpv
uw5JVX02PlmBI5fsIUfMcKFe4O4QXaYnwnTRkT+p9x2GFzYeCoFMnf1K/HkeTIMe9nxfqzFB1PpI
OYXUEVR6Nzn7AzLapcnEQiIWk+sx6dd4g8lKcDcuNt4+i45UvLh6Ox1MqKw4g6C5HbCTlTp7AVc5
jY4+dAFMuwvNlyKZ2ASe/We2tLtJZQo2f+lDleGepoX/NDcDA583rWCYmLizHhaHG6wN/fiNo6oQ
zPtoq4jbzAyHXzu3Ll4XQpei9zBRaWOugVC/4a9mtHawjtOX/gEfDl60tPt8MzDwv6GfFbf0Umsf
WFTteXfeIjKKu/NO3KRsNIJNbPR1sNf3s9oJkJS5zFpxK+46/QI7D0SVtE0HjWRAHso2D24gz25Y
lihpZ9Sec+Ur2/rZivsMWM/Yr/s6vzxqboWpu1+LVeTd/oNVjqugmKJ0UynbeM+OWgP4s57zZdPE
N2X9+9EBUN+Nn94HWKyQKYkUF8LBRJx2TTEsLgyi7MJqjcTZJMZA5uYVfFQlvdtFgDrxCAdD4243
5yKeXwR/nEMFvnldvi+Ch1gMDWM5fOhCmTj8itAtzkkjMfW7rHGZ2VfahwKTffdeLQTBFJwo7x4g
9eHPewqPxlzExB5rUcbtglUfY4T3swQqcbVHkI5L94DdeUgi09KTQ86hTWYXC/64yGZggoioGBZW
9HBzus9mah7CZ1TYyPiu8Yf2yxHt6RGlTGJIxDD22tAUtDFluITskrmNLVhXK+N/DZZKfUZ092gA
YmrkiufbiQ5eH43meit4TjzYefdTcp1IN7kMqNqFt6S3PhsDr4MBFe1F420vnQ7YO0TW7Q5wGB1D
eGuImjUyCKUlRm9LZ4kfU2eWo8iHiTRd8qPH1enLiraGyMYJJ4EKbMf/OgAa6aCjHfcxTl0hBi/v
xKhHb90zJRDvSz9WoyMfMAp69XNnE20OOvd8w2eF861fYy5Ae5Q2/IpWNRYsAMDJ5FbfJ733Ey0Q
WJS7YtTcicA9r6QB/NUlpMcIhCYsBUMGYfHWw08gV5Oerhj37fU/pFQQMGnQ7RRX1QpDth5VzFI7
gSHRWhhttvhQXeNsY9BIm1Ws3Q46s4WMPvh6ZPDshE4e7dn1/vAHWucRZnG5gSPZmpYsJUpwswAJ
3t6e3y8tholZ8M84j4cksuE5lkLiXMas4Kk1kGMlk0E6WaalOEGVyIhjlY295NHYZyJa+Jw8+Rnl
Bbflddiw0aeWRyFGf7wczTpBLGIZJe5nb1s+33LMcCL8TXpBG85xLAd16VBewqToa4XKKgKTKVEY
Eop/d8Sf72spWeSYSkrxQsF9qZ5Rn9CV+XCECWDMbMBFitYx1WgjPphwn6VRHuMZxp4Sp1fNcfgH
ih/75O9qscrET/CsxV95sxisA4+AjLnUYnlfzJ0sjNsY3Fw94sJGKk3ZRD5XIM8KgLBBgu3tcb4D
lNxSWW8HHSAy0o3pWaM7bbLdiU9eKk574nEFnRK3KZ4eb4i/Hy3xUsMokRu76MjnkXYs1kuyLxH5
uSGr/zH62IsDO9GXbttopdj76rkNGmCvAW8ugIvIT/ZzCLjWLR1koBqegDoo6etvX4AUuU17Olig
SY/NAADPJqgUYZGFXRAeEB0WynTAJsM0YCKJ3rlMBWm7iwsdZ7+2DqVVjzE03DTp+otoIqUk9b6F
BsGfLuu4dMP2itUjtoYhs/KFkbTd0teCUlmgILi+jNdVjKPBKPcqfLErfv/Nwx6aIU3vLbQGH9C1
VjusBt4rk3VKKx3kyaIFzqSv1SkQE7A7Kzr/3od77mupWPm9rOPPwPDE9oIPO6OSipfkRafGLxwD
gDXc4F57JHzNzT3Zkr6AgECe/5wMnhGjyKdxTVAcb6e5EizJ2X5ZT9QVtK+iNlmn0GetCvlubb85
46GnoyXeWLcn3cnNfMqWlch210dCESAHRL2WR8/h6vIj4pSAO2PyyASqAlzuC1oJ7HaUxbnzNVsW
y/BppTicoVrErbNxMWWov0nn5W5zfpTord2JLrELziQa6AQ9TviKMljciWs6KfgGssdhKzDuxTeK
d+ISyGG9NHPOd5QH9cNaDkRMcbXT7MLX+BYjHHP3vhyRDfW0ftg9QnFZaRwpdoWfLJyQ0d+d86Oh
nWBWzHKSSHDNDqcOCREH4gSdGdZdR23djCW4dgeYBvBslstw9JjR+ljqOVsoUQtHOCuz9jggKZiY
Z1ZRD4vdHNhpQ2uh9MDfwLbVigxTvyvq66/DcXALH0m9R/FRDftaD877b98d2Gf7GbdXZVxWAJAe
6TATuQdM/3pC5olqGDuoUovO1FP7sWjBzdnTaW2eaKlTMynhqZbGC05CdALOI9YqbXjVKDFnyEtj
wIGYhN/dk90Lf0eoLMuRcCeEmPDRWkMY03C4o30Kcg4rGgob4HncY4+dvGmQXwO2KaXlNLtgKdij
vdcBlHVzSnU5PWRMnBKu6Fc/V6xKvENZuh1OBDwtnA6L/yL+meyaou85jAtqc287dzFYZLthLxLb
zcLogd/p+ciAOYX97mr37WHeNm5zDlv4Gdi2PxFyfRSqwr5hFVeIHP2z8fr8cIL3zdV+E9DDB9V5
Xq+D3ifgYGJYy1S5scfePbppBFzjG/ICWD3X9nK+HJ//cN6rArFabJEeggMSPhJWJ+xigMek5rFn
6JDwtQTDJxUSgZh12FTYPORkPyPDrYXrBhIzhsi7cjK7jgjoUufqautHiCEAK+Ss3deDWKy6m87+
QXgzJPfu+zDtmuGmq7/QQcS1qRO3nSeAXXqXBLeEt6FEpRWA/LM6bjroBGESCTGP8BV2OH+peHbB
KKR3tKTkioYCxR/CYH5OZVHxjlRPlPijIpYt6G6BcaMXcKCW3PVwwYWNaCVFCII1qkIw58A1tVu8
onkDpBnnK0Cp9K7hJKKlOZudnTYx+gvPGsDOq462aqC5UdFEdxGaR9EH7p4a6d5Dz7aioL+lSWtv
t9ClhqSxu8mdCojUOytHOKyCveYOQQ8CVL5x4x/9RdWyqcM5QgMBhmqF/fSQZgosV+q3YlP6a4AU
opgnTftL3NNWN2oF0EsqGjiSVbInACOmMQf/s0GTrnC4EgVWm3kB9wdMguCtu2Yf3zRpy/asjoXP
dPQJW9abZJZGBHQsA+gxki/I2XPx+U0jS6ctMzG4bWOigGwdCeUd6uJFSyiVds22+bgYFYXRqQho
FSSBVNU2H3Gia29qijI+fckhbchP1gje7gv27HMjCdGXiJ3ofNxGSXRE/GwNDLG0lfj5bj88cbym
JIOXFJWfu9EaaLmf063GQkSNj8jpxthOepvDXaUItGTaQyLcwHH2Z9ZSH28g7loYODJr3m5z04I7
JkUbSv9GiTwDL+6Htx0GgJSg6aP6pOJzfgF6lg1F/sy0uLhIPMGzunnA0w3yK5V4Pm5MvzH80Afj
Bw/YyMdwhtnAa8MVHiiPcXi0qK11AaM4PcwH4eDSuATPtN1B3aSNRf8PYSsBe2saMiiCF0bpUYoR
+c81IOqksC0RbaICoXlI3YNFEX9pSeo1G4jGVuHHTaBPEuhmHsgpGrCgb0TWSZ5JA6poi/JbkqCJ
SG24NimYylrmwA6yqagVSZEeRkUSgSUahN40ShBEbWlUb6Rwj5oQaA10jfoAkbMFVcywNpsAGWDK
i9qql4PdQspxRxVCsCbyDQ0fSrsFaq6ijTgQwSsMC/Z/CG6IJpH9blAgH8xFnPfyq/Fyq9CZGj1+
S1QgqllvTp0zx5ZHq6AcmAjZOssRdR8EIFHGmwN+EODNntbCcAwwf0LdU1oWuWh/FOYH6QAWeQLX
IvnMoL4LEIexjYCA7KObIEGEn3LVkYUYd/1iI+Q+9IdiVNx49Og60O9dZvI1LR3KYLRxk2iLghcE
DeAsGEDQWjRmRsJqKm1KrQ39sTjFF5ZMU1XWFK/u9CJpDSJoz4PUbgE8DjabAsKIoP3pN0JsEkg+
1R5XfOQPKpU9Gk7u6Kc71gTuD5OcIkdDOIr2fOA+RqvbqAkQRojT0mlirvloBmfzl/QPuSHR0JRe
Ip18SvtUl27qfPjBhhBAO0Q+/zY9sBnsR2dHpO1e6GwJVfzq5ynpvNtP6AXXGrk+PSSy2Vy1BiOa
uKS51tAg9NiwGgmkQVyof9QAzjAOLYt09hcHc+wHaKQTrBNQy28dg5hkNz5aNKesrs7yjAuNb5wH
AQ+aAtQxqNFOYELQxqE0KVw0L+NI4T8IYgnDoEhsNNe0ZAK5Clm5hDZfRCGwZgilOvhPtw2iKnu4
NF2BZ4CyTxiojlZPDVej4QsjWUQRdtTsVY9Z9sFAgHa1lgx5Kk0a2DvEwoDlIz+sIxn2RBdfQzYC
T7rThLlDa5A1lpwWZ7PrKbMv7eA+bUyh3cAoeNB3it0n502Lgi3tOosBH12wl2i5kE7/yei2oldL
nT12bw1RPYI9YadSSdrTa5J2EoxZnCH5D10rntdKHjAlSFpdZ13DLFKuTVkMNYFowv7/clw+Io08
uDNztztDbkoMXbztdApgT91eaavu2h56Rpw0tESlmNpx7ORh/bCVsEOh6LFF8NGkb9vm6JCKr7S/
5v5KVB2opVgDV+Tzekx8ob/OfGbPvIVOd21wuIhcA5wOXsbEo8Jp/cH8AaCz1NkD6aiJEq4NAJJS
IFPXhaZquzSxUSFAGFCnL6YnrsjhoRhBB1GYHShD8MikHOpO4H/I8+ToG/kjgSqBR5mg2sLWYAAz
gYOwuqZi3CoQFyGPXFQVTAkkDpo6kI2GFlezOOqE/bKinJvQlxfqiCtP+Pd8I10D7/Tk71zlMiw4
1wXmAT6PAVd3FKw1Fm3CjngLxNqFlp7N3cFl0yey7bpDUABIeGlakUIRQUJlgBZYpOGioNGd60FU
H6hTdgamk0iaiiMPmFyVLhX7d8WuSeWWWil60/SwmV4gAlELQzKTxwWImgXOgQo7XjbxndvTngQL
AqEDk2fbU3Z9o8n2tiOcoIq7k2CMXdzDLSXj3fkDwvtFzBl8TQI4QcH/0jOBo33NsKGa9CTlGxHV
R65Er1YYM6II5FO6ABDLKSARHpEem7EGhLVviCoNsDQU1Tl/2M0byBZukQ3VUXGJ8axB+OvAQdEf
PelfQTw9qBxLrLat1OP36FKLP8uUCzdspivyYTQUAXgK+hXPKU9wvxwNNrQXm4YfWoFGl3NmrACL
Y2ix4hjM938gPg0YzRVQA2sZQ7gKkXZ/qTTSDhPAwqWYSAwdhfNnPQAC3zI4AYj5KqRJG+NnBTeR
TtZHBO/+SRMuY6CNBN10+rEWDICMmAL9ocYe3CBgINjQXAs8lBYbTB2EGvYuXzTXe4MT/cApcoia
LEy44TTDvopBMwOujPm6W28WeXBaiNbG8WBe3FN0ARZocuoIBUuoVnciU8rvJ7iBd2BEtEfMJppp
RhX2Z3VwNumf5Fnbrh7MejyMaTSzBwhXSwFSSdv8YrwSYFDfoMRZh6ZSkZ3skwG7jxhDX1IvoDg+
3QM+obBfUePHxj5ts7O0DGh/T3oP9P/3Xsu4mu5k1CbsOY5FK7OpKxT63MGOljbQQNAIhNBnvxcd
FI269tMsCcQFRdSyRC3myp73ICRGbAQtmSvkLTpgHSLuH/Pe6ln0NqzKAbVA6d1ClM+EuXccixrp
S+dgEj6VhEs9VMDAZnIusBxvxMPCQJNd9gTtrJiXW4hxb9hv6okAE+Mrs82IEG6vVstMDsrRKE/v
U5FMG1i0vAjJlbBB7Z+bo0kjapLPDOgMprR3LF6HQWU2k1I/+nwac78byNkmjuCvmzqmRUl7R4J9
lPaRHRO6fzGunCotUxml22hPjRFZ1aG1QmemJFL46CtRDB9a/UxGsp6iM85P0S57E0uKSQCVehW4
zIs9UHRFsJWm9zZfPVMaafyZ7NXJi3ONw4UtKprK9oFmFyuNBA6Y+q9KIuwWWdsvTSgCHTC/3ZEC
ubkzzomR7DaVYPjekKKPyCQ40Gs78+usC7rGlwuVnI6Thp+L2ADxE01nOKlgacBB9WN0edeCwxZh
XwEPk76wEUUseHT5hyyLAoSOKPwKAJr0qbnkaEGhgNFhnYDxKcLDgrmb2FutgbqNwhEBiJkWFaeh
UPA4qgkKo6tge1A7pa+VAKkjBHrSzVkBCaKn+OHLSUubTzgbiJ7UAxY4wnu8pm8DzbHSp02D0Kve
3PhU7cezgTXza3dI1YVpA2UaCJnAk8QvbzY7OgoWRIDcetLIYL7Wbqn3U/rHkk8qScv9ncLzGgG+
l00kG3lyTMiBvbTnwowEYYRmpXa9q3YyP7EPo+qYdNcTP8f42F89rDcYIuuBRQUgmLUWyW5a448p
5QQOvigCIPBZY3Hw90Hxw4Jx4u0nCoiN566FBRxmn9fREgL8phVefORATYHbi8Lew+wb+foOa4Ag
Gw4B0XdPP3u99DpQi9m+ZT44I54mtL22tAVxwBi/2JXYeC6RhsYuWB6OL2J85Dh+5YTGr9QXK5B6
aTgvvQ/4CMRf6Sy6yqwjvMSGPsUaWOrblaHvznpn5TIH7DYIKVIA0XThDACTP8UpzmgjdXcF0MIH
olziDO2Lg2WtX6LnKsqqhwnx+q89KDLTQOQ1ABLeYdKDWUIyMD/8HYKKQEVMf+EtMmxOHbaNrBtR
ci8M/HWu2h8dGYXq+FUbLNVBW18stjvqNmcehQ0QBfM6dWG+4Qql3BeiNlLVVDvhFMzNlLUSQCh4
krnwJMi8lxNgICPxGcQ6FRSefaPNJopNYu1h/UlZbm0uMtyAihXOnBGdHhcZ5g3RW0FY3AyfZvw0
WuLxd6A3P2Iqjga0FhrZabzua2d3cR5x2hN6ncipJVh4snjZfKwTLcoxn+o7qwKwyBSJMPpElAFd
b4fzHlWEn1+Ndt29zRb3jZQOpKzTFniIeyNFw4V19zS8KU5rWwRrJAG8O6ZzCgdApCl5vuhfCP3Y
IwOz+1401D0KvjQdDJNzWddpf+i9rMNRn97Ctyf8l2AIOwb8Cy0JdMaykJq+uYArir6G1LKp2P7q
T38pnQupcL0fako5R5TQhPxS7HCtd7sojT0AUkKYwlBsuRDiFMqJJU7EyoJxRNABRmmOYny+qoxH
hxcLs6YHioYXZ+hHJtTp4Ihn/WiQYGGYVLvlQjBHEBOp4Oq4nz6yEgzPyb9jOicsLFHxEW7nh8oH
ivHGnkLUyekyg/6JW5ycQohsvMXHxRZWpCYe1ALlBQhWUP2W5PVtSj2PIhm/2TXhlog0Y715o2F5
cignfje98IDSVdPCJW0DjAqny5PfC4VPi4x++DaLFVJuKNJnfYtMGs6pwjrHAa028eDEYo2BvavH
lwCFcF4+Uqggd+NTH5xei3v7/cFMmffCiIo0mlEAbLKrN9zMy+201A/CgyeslSEmwRrLjmcovsrk
hYnzEy0Vd5gcmKdkc/gQ3fVB8jAfG3FfwxYa2crzbkDTnI5D6SD6FPaDBxQ1WtBno8lAA2NaLlqo
vBynStBf4BvapjuHP+uuczSXC+y0dwhSXncsF3w4HH73liMKuneu9hOJJS7E//l4j00xBceEpxB+
ohREofhgX5CUvOPtbXYXKFViF+k8QSXazUg/5RB4kA1C26Nhtx4Atr7bmn1o0kOSQ/8mA/+2GfhI
8y7gW7pdhDzGOYe8eQbuRrNtcqVajoceRLiKmkVp1gQ07nL1+MkkNhfsigfE4iFbZ+VQaHVm5TZB
qpoDKqwGb/QNlbfaJy7eq1/a3nD1gvNu7ysT3gphgwSCdXDffCI+DUMMcSpiOKBcATVieDEGsKu9
doBdnPQjZbFcdJI9pVdqzxslQF1qVyOG8s66Hw3XTgYOcNgeXTG8QjuY/hjDDe3C4+hNRGK1smp6
wYSA9SbsKtEGyM2BI7wyZAcmvhuBNiPwrvn0PTWgu7oPQyJ6KQSJmEBlBFdtgastq1sQMsgisQcT
89vZ9EV86K8iNmrpphDn4/jcdbN3SitzkVMr8YKMCjTXRExEbTrUx+gd0CueCdcMG4lCVBA/Gpdl
oRGeL2SXqNQf5dJ2co/eyJEdgoI9XV3yiQUhE8eL9NodM0RDZkpSCQDEF1u/F6KFb1RVMw6TJnmm
m+xQPFD/VH+FChiJkA2+lJDAWxH0ufSteVRymA2A68pnI3GhjYz+ha2sxDnW7gqgmL1V406B6J1t
JIikJGnu+EFTu4yrCHcw8ei+6INZTTVPa6W0Y1y6MBx/X9o26EnpfRdNVZ4jit5Q2JouAEVwgmKW
zdRWFopIvJ5FEY3sf6+z1+C1jqiBxtBgu0coiM36PoXv2QTeMeWB8/p8+t3UJk6IcnjXmwH3j9ac
P0z2znE3KPX2HvzkG8PsrIPljtMAqMPCP+/YP6jXQa1j9cjMYla1rV5ywTe5BUvrpTcolhO0sgdl
TLdBws4QwFNmGdecltO7id6Oxb32F82oK7/OZidMRaFGsl3vRGlcuiFEGfVGkKjtiC8vQ1LS/GvX
WZMtB3C0mNPfsr1/gQArymlu2xqS37sdzujG3VACPuvDLEkBu7RQZI5IDLr8kwQRluTk4F/Z+Hlf
Lt5LvmHDXnJwRe2InZMF9uQou5Eo8s5s5dkbjTghKioLadNgFqSLc/bHlWs27HYg3DYo2EBP3aZV
gF7jNOF0FcgrewYnusA/e6qIXTY8YKknvx8JU/y+EYXZH1i2k3BrcCz3V5huomREbVLTqI5pINYo
JKzcxLY9GkAnJxOjAhBgO3ukMWmpU4xcEmzKKZnukWrzawbKHjviCUoXFCtsQsKtuC/946YX8SKs
ovWC04G3ZhFiV0PkBOuV71nm1J+WWqYH0rR5GXQe6zETk0VFI/CQODfzFdyQAaU9yh/ZGgS427XY
e3AjLPjwz5POyBa7JnuEyPrjQ0PUDr3B3yJdjRwASXFu7oR18CJf3v8lCVWF4RZDtBhDXcr3CWHB
LhlCl+TuSHb1zgujYFHqmkpAxprCqAA9vIBPzEulcCujFgQhBsqBiS20UKGzaTQdUB97cvadye0N
SBRPdxtFERINUngTuPNdz7jwYu1IgdA0OfQHajAlSuTFHpJIJN7elDDGC9BzIr+OoEfTRwuvatA1
QlaZ5x2/3IGiAeTTUQzjf1ngoeWk2hAGtUAP1mBQKAyo2WJxH9fYqgi0GTqwvhVJRdEmimyUqnkT
KWcsuCbq3G/ua+/wOrPl9zEUoD1s57b0nSV6yvRop2sebN+frXq4fgXpIgwWGaUqW3R/NPSS2I7A
yN5UExlDCa+p8JxHAKoFWrJYNyevUY9/KglRUDBLwT056EggdtW2glIbwNE/mWkQgOimHQ91/WvH
l7C0nGJCJxB8gEqGyuYaX1G65TvoUtIRHt8NC07G0QJtKq2LGf8EREfa92fL2TiWQW5q8LtEgyZz
ktDQi0HyhKjMmjwE7Da0kUqJFrwDBuUOTDqVBN331RjsQrw5UpDkRmdC7VOIf8zhCCa9G5rBzZ9S
ig14M7AarzENJx/wRHxLqug1KhgphNaW7lA9jYdZuQIYdBhzIohgREdfsz8vLSQxaJuyyAYJp1vK
8RANpLzLs64wA/eyLbXJXUQExWlARYsxxYSZ4aNqpQfMQcacgyaGCjeyLCTeTB4927CoizGhmFtn
kZjMpJxIBoArkjQ1PJ4Yk5xKMkqUBvsOGHjvt/lcjSklva3nDWnjimwEJ2XA2WqTdjcpCZ8RGkOs
mlKaCvtXfKf4VuYQY0kuhTol4K6QZxss8JVAziwIRJrOo0vjcbQi0OjEDzfmkcs8IlPhtlgLdE5n
VNa4TeT+IjJqmR8mPp/O3uQAdrgGKtw6zWoZ78DseX2NQoSjpuaajZpeqWAZgoUA+88jdDMgm2dM
fhYRPhMCDBcdOZtWkkzJYJESxgNHWaOkF20TVID49yhicQ+Zd6XFu3k3xoZ3QrVCSoDX1ZDpQhdn
Krsyn4px101cK+lrUyf04FpqTkOtnVDEP6krmmaadvyuQb+3AULsZfWnD4cjehrxyAJzbeqBLGuE
+VDoY0tBdRRtzxx3+GHIdsCU4msZEuJXL1gHd26b1YXmBJEJeyEP9eTwc1EYlI9kOo2RjBIhzY9M
SwjAtqCqllwoRQaQS3m6YkS2qeeohgasg8BJWW0fIDCarDlRF2HGKRqDT/Sls4vqHmcUaBECGR6Y
bNCS1D6NIOjIlpfpqAyyqAi/ZCdh3nU2TQqpTQP8QICGnemUk5SHTarB45DO28VpmaI6sCcjTJlg
0PSD8NFiScjTkm2K6SVQeubMb+oyEgyL8ycaIlA/JDwJK/Y4mmm/ZK+FfgjgirBQy6jjpWiofnWT
eYRAKXdgpg6zBMkkx0xDDqDFl62S13ZAwgWSEoNywZkW4BFNeAJT/khzJnQWjD3oo0o9oSka8GHW
LZVgENgkDz1N90mpccF1KnC4U+KQml/0qwtqPhdfq0WLW6D0I09mHfBBMpPpVmo8EJoZPBV5uC09
YBtg2XB5qs1Avyxks42ALejAwMrt6QsTeJgaawZ/gRI0HXYgbg4hGgKMD6iC9Dph8EAnAU+Xri1R
Kx+VeT3laCJnp3JvyiPmUQiW6cXc5jExM4C5sqyYkRkyqey8Ip5SAeKKY8unGGf5cZw6Jt3knkHb
+K+hfYEez440iZdsxQe9M3syY3N7HYDqEnAPs4RDSCY3bwueiXeLKTnF/PPZSBnXEXg8nkfMoxRw
Im+K3K2p/g0Mno5gguKh8cenlCdDHMSFlmMAH1xlFvOU3rrpgNMBDQLIh/sbW07shKaMkGod+Vz8
u2OpIPZ97v0AeAb8hKey0LhPcwkmN1atmfySoCuAg25MVU5AGWMgcDyf2FdHLBgZp3DgheVEPIiZ
KYZorFTWKUzV+ER07hSg1th1PoCumIgXa0vZa0vzmVOX3T1l0gAUS0Fyhelzkoac3ORb3Ad4LdBf
H67HPLJQDJf5JuzDWgcTNjS52E400zzSEAILooO2sWDlDjlgaBRqm41Kc4hPLr/HaKYx/zGZQTxB
qUtcLVlsLT6BBdBjJq1JBh4xHgBrrBvRWMmEA0TWZIb8CYIGe7buLdKYziNmWBaPH8BaxydrdRlO
B9oI09VJgbpdR1mgc95JjYLjiQcE3IyPZppxw3BCikMBIev/azZjfxHFzEC0nSqL4VqI5mhvcyNf
wBP5wDbChiEy80zHmjwuAyTadAU+89Cvu3yFYgjB1524VcoLNDgkwKfwof1UTfiC7IJeT6G+OT3F
ZKQ0CP/fCHh9dnLqcZwi/cW1phIIScpQ7iiJvE0FxlgxxbmdU6JPvCharD02U9EceFNmlHKN1EOk
lvGQ6J9aixK0SMMItambkBGJ9lLD/iIzlo+O0+uuggzpKAFsR2XUJ9cl3VFI0/OpFA8iagG/xKlr
KRQ4yKlOujLBRSSrAUndtBoMPvkFsKuhFCfuQxXdmy9lEL/4SMbFcE3QFQlwYyZLkTLI3v+Qkt2J
nSkNoVZSjGhdfrd3SjnvTQVjG8Yh2yElok0fBBjla3KgQfKJ+gGfwBfnwD6nGDc4a1yQn3bFJ/bl
opGB3IKkV2Q+M9xpoFsklNDJIm56DpgZWy5api0jEfDCDsoDuIflqA5yc1Jiihc9IK/KeNLEYh8X
vbQdfR+616sJC2Q32MOvNhD0pZknfI0tiy+8mEwcYv4w5Rx962Buw2xKae9iNlQ0RgyIxBBlVydU
TaB7NGl2K7jES+erDX9wT7hAqE4xsW0nW7z5dApsUhegjizFO45Hj0n5zo4rSR3KkeIuXWV6BCPH
3o5PeaFK1U4qCODA2WtKMuIDmwVQsLHDItBAHgNUZMayysRKV6AnVILHxVHkY0lgrhSxFURsxPwG
WaIM3mTaI76HWahDBATZST5NXtM1HhwMb1NkdqoofCCjxVlXk5zGlKhZLk0XmwGWKrEvuSM4vrN7
CQVk1gEbsOnK6QNs9gyq/2qt3+iaUe3TbqxUEigBZ8te3xO2l/7X+Pku8LEA6VoCbiwhHYzZNt9s
Fyz7F7n0m/yKE5u96K3+VUhJcSiq09+K4X1yNLd4PTpQkLW+oBsoAKfgG+KQOz347Nt7fTC6GZsi
GL9d3BH4UsbprNHEGb/V4ANodjM+OpA0aHgDeojOk4pNE7w9p4HcaxxDsmcUeSHFLP03Cc5R7Fi0
yvlnzqZFAGYJA2C1teB12m3NIeQdF6/JyzrneFJ0tQ+uPBQFcXVTR/b2RX0RhaLMUcc0k84OLXje
JQTuqsuhh34vI4JUBgUtZINYSZ4UkDKgyBsiBIS8fjBeOaI4+ainkEpJdamEMRzXmpM+wIY3ENsg
19Bi82Z+UDdXrLcODAfIHAriUmVF+9T+Iuur/pDW1OkLBqUScAeHswBIcsMiUZiPoakIwlQsza/a
a1IQkYSUKGqcZjoF4OVTqrjUz3t2naIdBwWWFahRU8cLE4Q80UYkwmPp264me5OL98HOfo76Hyfi
wnHU9GmER2bInXqe3VJPIcO911Owy8GJ4pNE8NhFkyZ0KFxWOOoQGaFbxdb3cdniyVrE8IjtfLFG
Fo4KriWKZKwuZseNc1/AmcIiuDmibff/QSZF9To9CpWidAdg2vt6DCxTNNcJGsDTW7Ai+Jr2A6fb
k3BjQGBz4fCSSm+Qmn9vm+isoGKPsoiTKo4cvwdS7L0pxXzxd/zL3bbz1ijKXVrM3XIhI3NEyY/O
AzjL6QLhKxIXMDs88V8Fn00pqxMWvf60uDDI1B8xAJr+lQu00HWqzQ6bGi/rmadtx3wAuecuvGtM
xYx3MAmPKVw6d2c/f6fgW23m8FL/4dXf3nDUAvCu6LHYksia6zvn4GCGyzFBiDmIHSdcrNOlwzlM
JAvwl/gCqKe2TyqArQGlD3SkskvSIPaJ+yA6b8YAvL44wzStgMDxBlYf4pa+PpisqV94QUaJqQCV
OWcNfp4cZGjEcjUmqFbSRREhvAOcFQTjPGRU/tYSkC0JAX9hGS6YqJeqbLnjz7yhNRBE6DvSF+yO
G8aNbfALRYZAbNKFKKPCokHrHtIN8ga88uY9ZssxTBr1CIUevDULuIDuA5FFJw3fC/nA2etVlyCR
3hSlxYteA7RvsWU1aS/R+RtdkWkUBW2My1DrJAtgV4pvttPzchUVBYCJ3P9RrDqBUTNfiOXgZECJ
OAbnP8YRKggkKilYXi3Bjcv0Y62Do7fOQRnkkytx6o/hMysWSwJvxkY9T9hVUs6VKUE/8ah2DLBz
AT/JrJk3x2B+9TtKbjok0ftuECnqvIalmdCQPVjSHUblkCNXcI4IIAi99ODl2ntFvX97HcOzw1qW
anGERHV6sj9JOf/iVN/Un9tce+I1P7SuTiM4TFEaAN9ZdKHJA1Mze9a+1LohyN0NX44eRiMQtOUb
OFp2+4+lM2tSVAuC8C8iQkQFX9mRVVxQX4zWVsF9wQV//f2q58bM9NjdiCyHc6qyMrOczdXpx8+d
oy72W2XSxvaLC8IIDs53c0dkNVOH/cku6IC+pv3Jw1UgxUSn2bURqmVUUwnI+g5a5rfw4RWn9bbq
4hUiPemiD5BB/pYGBI7CSklQGMff8XMIGix50UxqlyA/d6tfmUcaFoIZ34ayaF42e8Pck/HKNe7m
utOF6z2uiwbDV0RozB7j9rzHkMVdCc8GmofP6umXSa8FG6DBHZZiD1hY6fRQ5eQ7BUYxFrDtsINI
hmriiEYANUvlxeqtviwZpWkUNPJ2XknbNtpOX4htPcTMO+SpVAfaq86KWvpf5zJog7iTPFPE1Vdk
4VeruyECC08IJUtKuqhFJ/A6ejAm8Ji1a+uEjQVl9cbHbs9vLb7o55WxNJoRNiJNRaU3EARINtil
IIip9N7rjglUPQpv1GtwC2TmrN1z1E9P0yPdVsVxDE9hIkrMx4ruryY0n0BH2G5Qur6E+m+DrV9t
dokCalODxV1T3SgnkBL0rqWDM6LTffrnmA6QcTVqVm2eyhY0GYUj4Xyh2gxxYbmkiLkDLs0nvg9U
+AgwXHDiuhN60c7Kxcgd5wUNdog+VY5mnx6tlIqxsDj2rSfz9cO+ZOiVoeVNr9QdngGK1uVs94uc
GSpBF2JLYxt3+xE0lHKzc6IQAs96M5otKsPuFtMNuONrWgKLz3VvXU/rH7mp+HVMv1t1wGtkur11
36vwyVFx3tnRIu0PYMO5Rto0HKd9iuGxOugwH6AEpfnd7W4fT6g9+cmrcSqgQKxvoVrrlBAoNLhV
wCM5QuOOndIlaiEzHcKLbqCh4Gw9PE7PW1gOiw8g/AA2N3pzbdHDzxwFYjdWh/Xg4Z63SwbDaEn3
H2gtlJbWRzjKMtcga0001CDU0zUqQwmL/KRnn9FnestMgXbM0sU/VBqqnWfOIAmYbMlqMiwpUyQh
PX5z8g5x6eoJwhHiR6YlpEulGZwpHSOk9w4TBESsYzIDaz5roV2Hy6B62vD6W5S+yRgH+/TByDfM
fvHeXHbW+Evw0XwsFZCpWzw3h0EzeeBJHt+866hNvj/sh22eD+75outjunV1jwxsJAlD5RLomIA+
qQABRS6qm6uFqmJ1iw7wLFwkgGj3zdJHbBB8cZ6wvpFm94vT4oZrKgVe/5oeR6xf7tFF8pLsNruY
eRLi+cvvOigvcz0npLNq1r09i6qI2VaQDXrEtmCa6AKRHWn+3jYQtB280kbw0NpUg+fkODqnlBlZ
H76EBZ66uPondtPPue5flGRv88YkolvqYue9YfGj33D7jV1NjLPVEeGmopvG/MMD0DEvm3K0P7Dc
vTcnrrAI+kg1deKo20RbqcV5hLwIDsBj0lct5WF9rv77Y+1V845aIyvXxqahjkNYz6SffyI6o6JL
LLPD2TkT+Y4hAPx8qL6Tyw0vJ/vMwjYkG4QxUSVSfVKeBMJtavdNQ9GdJI8iFvkZ+SOFUL4lKST9
a4a1q46omH5TPVKpCEB1LJCGo8PfU6W5/FOow5vz90N51P8au3nHSeVinINztnTBe4Y36fsNV8mg
fLFzmbutfdRCDWr216p7yLUZB/r8KSGylnZn+uFm7nxR33QsaCPB6/eRyA3u+t3iAB8EGZGnFKyb
yBU/ICJRpAwPbfNEjyxcG8JvTsSwjLo7Ex0tmdzO7KNocYnWAElQOO0msjqX6ZK4g7RjdVg8Ju/J
hYSS42f78D7aQ/xleTXG5zDbkDOEDa2yDitCGpaRp3cZLi8c3TNG0fSY9A4Ob35wYAfrjXjPf0DO
ctDQEVu2cfalQwTiGZJjlHCPhLUIuG7PM2sEfQsQpJzHgBq/WHMLGI4o1XytiDbt/t0+j28/KFqn
BNO/utuNoLBQkA7dGWYAlLWkNCgOJky9KT4nFDs/rjI6bfcBlaVrnxn8gZ0Apf5qCiMhot9jAaGI
bn8cS2NVEZNNFdDDkWIBxNofcty7ra6Z2Px3Q3IFnYJ6nUrGD81hjdEo+AGcD+Fm4DLzj2UAb2OA
OwsfJtafR+4r1eRB42Hg0qO+rI4oPf4o/hW4Ybd6D9tJ/5cK2hka7Wvek7ZVEz1QpH1H3rcx68qn
sDIghg8Vd7p9+z3nan+zEr7sQ4iw9I8HWj2MsEURiqSCfRcNP03tR2ybbr+3KxQ0uJ20wMNURbQA
Qh5fWruRBicG4ulfv50bkeTqsToRkrJe6dgsXK6UnFm4dyke6PBGJ8Iu3xoJ/SfcFk1VsVsMys1+
8gZ4yrp7p5fsmPRoLR/tCugOUefiwGVYLWlPApV9dYST2rKelGcz8RfGrBVkQpba7i/OMTg/zqHl
0bAoe4di6LIfNqTr6PvpTz7po97zHgV+o8RqvyywOqU7ZPLZme5GO+kfjkclkj1MR0nmh+XHbKCu
7lnlcdV6WnDaBRvqxH0i7y7sG3VdU7wGsiaxIYbUC0YeKRtHCNZ/I8bcbT5ngtJl0E/a+N4FO8N5
0X9nhPBa9LD7FKmY6l8QhjLxx0dxUB52Ze2QKeo9OVJsuMALtZiRz4JDM/crRTe8M+h7m8/oiDmM
TiqkI+phLkOYDeeQFWb+/qkDqBumQtbOzPWN2g5O4lHfVNY7Hxcf50TrQGuXn0/Y4wo2QEMxXJ0F
ef8ENJZ5Y2v+plqrjx8FST+54vhGdsXnO705oB7ZDhXnPSwLME0eMrS6VkXSsKBAC9kKr1oPbhwg
zjAUxEeHRLNLCBfzD6jJbcGZk+ct7esKBX6EfJZr8cThXZnVVG+rCrNvY3hzAIA0qgGPaX8mc1bl
PL0X8salx2O6d4nXUXmDyWxQ4LKYKEgB3xuVZFY0r/mJ6h5IvQhNMYhijZQovxU/vRw8kuxGDw+O
6j82orm+rsg0WZTII8hSPv6RhmJMIf74EDaxBiLxzs+2hhJ3OX0mrwy+WF4HZVYumevFHv8egddI
H01ykRSkwhh0ERZT3PMa2uTZanTKu26dtSg+cULkdHtw3hSg2cXUyj2Z4wNRxnj8tSFb0DsXghsH
9PqSHp6cgCGCwhNOk9SxSlBjUH1R+CuJXMZvgVhcplspMX38J7ro0WFx2RxHAu6IivoSo0n/mLuh
geavYK+v1WfFLEqkLuaaOWsk+RIq2A02Se5tUg3IkAYv/4NIvrs6p8QQVzARQBW/G15HhyEknEGb
LuEaZ6iR0bd4KowhnZ4mq7Rv9uhGQeKs5NDeQsY0xqHXtBrc0wadARC0trqO+BDnnt4J5gdkYgh5
W2yHVr8aaDTI3lwOZKwir1ySaB/T3VAtXqtlhoSW9aZ0PzxmiPZ5jtzOHBUtwPbkFC/fyPPJFVY8
dYPdAiXm7724AjmREn7xJhghkx++EIji9zQ8DW5C0ztxFIdFa9NjZO/dw6BLOKQRgynsn9zH6zIS
RF3PGtfQ6h4zijOYGjYSaC0TEpvmbYr0txrvJn0u4Fc33y9H0nQotNa5eM+1uD2+zTCJ3GL5qWIo
dIm+g/10F/Rq6+yzjtbmadYOkGw+wHWPcL+NtDVDFYIWNNfY/jtQvSsEGr9CYawlhn1TzIYJFOMr
68h4HKuG28cYBPBmVKvMLCe0s2/rxHPwKbjFI6iHVxqXDNVQJ4rYXBatG9JlS189PQYUoypukGXX
taUUJ2YCkXPjeGRJ1QSXDL4QGAX98DWCc/Fzrrx27ZYQyLOKyufqssAo1r9hT/srpgiMzdWVUpca
XfKe1WZCnb+CSyKuDcS5w5JHkLCOS7ebaBSqnm9JBj+0OsEoGtRDsx6zQvNeoO2ccRWc/ZJ1kgnS
W7otND9Ps1m/QcAdfv1YG0xWmrtWh3fkWl51h0/f79ksv/XJe+BgZH8G7VHF9FxSosIft5VirhJV
Vj3YL6GuCrYm+qwd+si7f7COSHitzSnuZVUsniJ9R/rA94jeO/NGdYk/iW0JLgNxTljapz/U8kuq
LI7+ABoyTkA5XgWh6wo7gAIgk8vHb/GP+AJsijEEZhOrx4QYSxw98PUoNKLwPTGvunrEatG+WE8Y
pYxM1MNEIgbxaj1qNl9M6emB4jw2IuFfiSCY/lsb+V/sJK7uckqrAfAWEgGDh5VsbPNk8J7dNjWA
TPf74Z5+6PDlXtZ9fgRZJg5iqqZanN/yzrRbeqwa4Nt+5auRYu5CuiYChIBuJVIWEuONyq/HLec+
vjKLoXBxSPrb8Ghb0x7S2F/Yxe2pwUwopgMtp5w3YAatn7Yl1gvSW6INzI1FHlLoNx44AxXhAVv2
Z/vfN1oHgNoOWPIPHYh/Lh/7gbsRwNF4n13Hd7yjfrs7r15Onmrcwaod36O2+aFhdu0cPjZWJMeT
1W3cO6x2eF6QKNAsvenAsQsrZu4jsegF5woxHy7d2+Y0ULtBE+9Z0q+c8n18yutxl4d92jyjjuI8
fu7Be3pJDuCyOZ1ZD8ljikEEzwQE+YFGJ2LameizznY5oAfCtspblNyPdsrM91fK4vEqqYhLH71T
/orgsv92ppf8WPvNFPj+q0U3lnNpbTHrEa5fadbRkMniVh8vAtDa8WJB/Zw2fppPzI5tTN+UFuhc
rC7M54/NFWB91J4WNEjFOQfQaYljYUW6i1WccptX8YKmpNQWLrkwc6rkEy1Ehz9b0CvF6g0O+Suo
aCAhrxuO7MsC9bKl2YZBhQFAZ3uGdEi164XjoLmwcacLYZnDryOfYE8d6+qmVOuoIy5wn+ivX9El
EfcN6mjr2/Q4Po/R66uRseWW3ri5ZE1ntD4BiDFD5DiGQd52ltvelsaWR7zwE7KQSNp4NDE55xl2
0ZMo3ujwzIDgFd2V1mbhh8i4ZslgjaAE0uAiwbUSo5SdE0gVmYLuQZxywlPcPwfVG6STdeXiv8J7
iFPD0iaL5snk3eyTfw2dZcJLPAatFSLQ3u7rJIw9RgWaf1xe8GIx892k5iHuI28tvkwPlBvZCWEL
Uy3xF1HeXM+rCYnQlfCZeTe7TG4xWTrJjnM0TElmNaDgOt3trY5h6ygW3X1GnCXtQbron90WrXTI
zR78kR4WwOmHRFlT/xwfxzG4M9UKJVVnFf53N2Jem4hDuQcfbbocPp0LVWlANvBlvDwYuYisDj65
6RnLVORAdGnqQPNexr32uDxZn6e3xJf74RKy6nfKmX1KfeunYX3hNg5fJErjPe8tncMlPH+Tktv/
De7smQZCBJKYLvAMnJwPBQb32ibMux383TW7GkH7ktDqFhcIbR+VO2//CZeNpeA80CeS9quue60H
RmPN2nhBNeb+kn40S7+OL4ZVgkJCOuRuq3P2bTwi9R1q6PnaLIbuY8ugO4dQn3TbiPt68Or/wJNv
6EZb07eWwiculaQA5d1eHoVXur/blHBpTnO1vmuKrBqeOlDil/EbBTJljeWimj44AozAFrBNofiu
aZNQk2N9oaYvFzVoEy2QhO0JExza5HLBXvioY8T//KgZ7KZQ7IWqXs9eM3bLW96w9G9s0h1RkD1r
Fr+EWs5rPgDmKT1M+NoF+kceTyTZNeGY8ltKu7spL/klX+/Qu8k0oUlAZb/hHeuUVI//3sGGvPs9
4AdVI7vgzXdU4UyYf/v6+7ns7ojpv8d31I3foOhsSKtdlZxfqO7HSA6K8tLfschWHN2UHfOXz6Sf
hHwlo4OUiaarkdf17LDlv/9/HXBQbaAseZM24gh4D9vJoTRmv20dth/AC5jHWKCQj75uNn/hwNKr
hRfCDW91wqaJj7PW4pNdMeJEXt933nfrAehLPpd+rmb/ZbWS5c+LE25Zu5X6W88/6QstW8si8fuk
rbzx2Oy9M9ux+oudKcowtLmaXdOBBMdVxOm1fZcOG7LH7EvwS9MXCNGeFnSAIF7Usz5ZK2+BzFIX
JnH88/hgfxfJoKkCEpFkn+xIt8rf7+iTdu2qqIo+3Vva+amgqUvyOdMXGKeQ7DPvjmmE6tGvtBvo
437UQMGlvK3SB0z/fXeoCtxCHUPBvUfLTXRmHTSevUT57SVdfNnJKaW38SM0nEuhjFu6+aVOnYMF
y/akwgF/sktRxgrtJ/YU426F/GHDXg6N31fG/V896M6XbGw4ZVzGD2SiNAubdOe31X7y3du4DSMw
zfYTabEh9bw33gmdHKQseRa8K9eyPV1oIMEGevakbcmt0Oa34kMHv9jIb8WXlit0ZOjO5ST6AQ6F
2Y32t3S2pB+ugerLSPq2EogUDb6sTR9kbAj+7cugzSeqMPAopDwh8upMTuIXm1arixecjfAAn0V8
XMnaK2DiRIk6jX1H0TpXM8UlrA660Oi/WVt3S0/hHyJaQvHo8wxaSZOXBMIIIhpUsQDui3rdxpNB
yHHSF/pJPVLaZEmIhCfYgSm+hHsoTBPrSGiFSAHbIXIOEj4yFCy9VHCnysGJq1CLW3whC5JUZe8G
mK3B93WOKXnSMb3EuFmh6KHW6J2w+aDUJevCl6WFZD0G88JnLRaXMCUxMl5RrKKUJ5mc9fJrYt/T
Xz3uMDlNsBorThPFWWZ8F2MJAJpM2RwxVmZkhxhXMucQ17zpAH+JjyPRIUXjC9ZCOwospa0kr1CC
SYJC4fGQ4B4WxISEPPKZUhTH1TTqOmpyDw0Aay2nDuO/8AUjtKVLwh10VUzJezbSTYMMmm4SSDhB
c2MjWBKuE6XaaU5uypUcU0G2T5gT1MXJE7srkS1InTCgiRVFPqzuxFZOXkq9thIywg5THnJUweTI
CXk77Am5dKTWxxHEL2qsComs/ED2LNdJEngJOJEasLePLOi5kp8wlsOviop2l5tCKIyJliDIBABU
EMHMQxIePkLM63a8T9AVytlk7TRfA5vhIrHsExWMV+NcPgioHdc7DN4Iy0knfQnlWWKx2OmIjx9M
Y5JuPkiq73/pNukTLkykpTjr2SduGH+oJipOG5mGyzeTT3iAmk797MUlljziXhjQXcXujEvFzTWy
ugAceoU1aR/JBtd+GSlclpwjQ5TCZQgFT5ey5o47b5ByKlamJwp3XeGe5nS5yOWyVxvQ04Chw0m+
yDXhfuFqxVZyidkrPxZwgBtA3bOdbTaM2XjzMflOWNHtTHeynUcFDgKfZLNX/tV81stnD1Q+GRF3
+ZZd/xXqSJKOq2ZeQQPr/Y2rFskhHXizjJJ7sukFGA9xsOfwdfUwuWiy+z1sYTitm1RPr4UORsxJ
0CCEP1+U9HknIPmVCsE95DpRIz8XveAefvYcTo85vZCfdoKawgpURmkIcie5l2OrYqQo3hdzxzfs
Av9K7nYg64cFw69lI/mzw62LfTGMx1Jwlh/hmZXwBAMt8h79Ya6Xrry3iiULD68+2OFYhbsAlSzB
6TIHfXC1mDoQdk+umGlqXwjp8mH/rhDHwFF8+SUZ7NI9qba2kIdn6T7cJm1SPo9QM7mtVY9l2JKC
bEDi2sGGmJoCp9lkX6832m/viA4Y8uus6ptLaAlEMAjE1od+/PXIj1FT447jyQG2nlLUPc3YHIZ7
IFnu+jTrVDY7PRGA87gjDEtva3bJ3zNqEMAw2G5QsRFE/NbmfsvrJsPqzOPMehi9AHGfbT6Dm6eb
jzn74CKwdbmiS8WC4+FbrtaBGrhcRegdHj0StBjI4orJ5tVX4SR8vf22lcpr7rzPAT3n30SZNhk3
jxEUNam24MhvJOG3NVakYuUhQ1uuZIe+CVrMlfkMlohv4fYE5VQlPzfGxO3uLqAJxwfhufFxTxSG
3zYwSXkUsERZ7KfPWY+iH3B7b9Rha/4dsJDm98ftx2pYY9an6BShYOfUu05n9B3iyjTgTlBDf7rl
9OEeItVTkQ8MuZzqQh1+h/ttj607I25Dx+QtCRss2HTN8aOe4ZBkL9ynVqousEFK99tdwGF/vc5I
ZUzst8dtk4I71GaT0qm1triMXLTvUOmDPFx9jpPQCb7Zzn5osJdOM2XDRePCJHwvv+c28EtuA4yD
g+Aj3C1lyoOxBJIAr0uarMO8/eUZZJwBNGNeW9n/bulzzu3sAFxIwVFmDew+eSyEIXP3n3jkZ88P
jjR9ZywcJIghnmLpec6CA9tGd0BkgyVPDbMNkzdrhZVDW/ADIxjLNmFvHlD9xAiVJUZWvAxURHRw
zF14YLIowCJJKbZR1wxJYyXt/9jCuJz+0oSPTheTqzX4EZNm3GNmzZ/0hEvBkgxlmlgUYQ/Lh2Ny
Am436TDPiD0ubP6Xf10FWFoVEPvzHPwIjpms3wchMuGMRubIHB8E7XnA4ijoJQinvGS1ximTOTYH
zirtYAl1Ly1dqK+sHqBSkg9KpkkrIrZkzSD4PJgUKB/8+Eil81vk+5TNIbwC18AUlrWIPBRQWdab
4AmVesUaLIVbiF1ixyp8uRw+Nq9kZSRFZLkDxR+PgyfeiEf3Mgxkc/DpMaUzWS6Pbsrh30fX9P33
fROf7RqrU0BJFrtxB788WPBiE5mmj/wQChcQQN5dqUAdLdp/4gppH/wFnStrULelR3ZOvg7LsXHK
LEaD8YWOBr/LZZ7xegMIys4slroZwoY47gwge5PbPLACbCxYR6iNPoA/mFGCLJdWupLyrQRUl8EV
trycKo80t+tMcADmCd5reuMvgBMHAWFPPprRhkak4eBmbvyYhou/j4p7sOmoDTIP6Y4QxsQF9Mil
+GtPif+dI4CZ8McklIFJJND924PYQ+3ZzAMToqEkzVJb3rNWbzg+rBJl2gfaxy2h73TgJlo/aCXJ
Qnj4oxZtzMyisjYw3+AfwvJmSYQHOJnQDNlsm+ivaizgrgjbsiyx/AHvzxx86EQXMoFIbFV0NTId
GqlZ4gJnVRkeeZaFJUdQ5lgr4FeGwxUtgHZZ1MK3KIouEUYIToFVhTHiFUnnkw5TkHHS4/bqdDCw
wF+OI6Oo2p+0AqhV9CuCW+B64z+l5RhW1t+1wSYKUpeXOXTa6KRdp6gC7+m+4Fw97Bueb9/kn9UU
3oQeq8jfLM0Tw1liJptLkb4C0BOc6mbBxqwxoPrBH3AjvT4PMSEl9zJ3cx64OyFHfi0CIgUx8pCp
hrkBlJRHkDVszULfwyifQlE6x20cKmfxssSJycFvU7doTuZIKw8WDQtmuFMkhfhoD364yHzr/EQk
eDgujbigg+RHwyTuGYlhEc1DosThcif86B1IryNcA62P94NvuuHuLPG14hYhgZ3sHfxgPCYRJYBq
tWWZcyD60MiJrsp4mBi0n9phCSivWVO80dkZXeySAqY7kU/GWYzqdfjTwF7ZWXilY6aiwT1iOuJX
bNKDrewmR+m3jRWSWKeYDrtCtSg9qE0UtwPNkWNx8Uw36UGOryCnm5icAO3aLTro4RPGWyNYK/OI
TlZPG7cwR759OfPzz/yzNfBTV4YV/ksMnPv0FDBIHMQFTsR1m8srDMPZqTiAUD2uxuxR95Qhln+R
QyO6tcMPbpFTjdlzf+gcf5Th3OC6awP8U7ykES/8+/TveBI6kUU4SzkMy9147uCaNf/bKw3Zq/Ej
4sPbM3HQk053c44omuNRdTUjJxKr/WhuJrx0OBYcS1yHLfmQS8DtFI8ZbeDQa+o81T0Loxbvx+Mq
IGHB7goLL/Dr6OPMpcERjlO6x05lv5CEvpZckn1SGDRb4wD5AM7b4cN5f8GF4Ls9xlV/v+LzOSzT
wlmLn3MacpD01OMQDsHbnveH+x+ugjqQw0y8l2Ok+KYknmF6yQkzGzkbIz1Ov6An2NWXP9RY1tRj
eB6NtH7bEBsoUUhPt9Ja7mx9WAXaUEUnnLZT+rUZo6hY+i/L0RbfvC7KS3Akyq5tDQLExa1Ryxc6
oAG0iArNs/v4eBcaH50TTbfKAo/0l7X01xsSuIxnU5/oSEEBPpiWpJYgmYoQo0lK8lz18xzdDSsv
ltZBN2+fCZCJneEXs86wWpDF2rjM7s2qY4JV9qDtg1gw7948SnnYgfsIjqqhuJJTPLjyXEtOBCc8
2SyDgMA/GAcB5vFkGOQN/iX+FvAeLT5CMgWWXQysEdUwzT5vrEf39MkUsVsc7fvZXOE8yurJimi3
J83iMtB8WdModfhKAuOGsiFT9j1lHZeicCzKEorT6CgXJ2R2SG7/BFcVs/YX5i9MbWJYUq5V40ix
yYVoEcevF06vssbQAZk5nYxYcpiYq5hzkMw9mM4zxUVewEqyj0JIDeEUPRwik03O9H6zr9t2Wsyt
kWUSlRYMVMXb065o0BazysHP5Zfv/Wf2DLrT1piedRfvyPTdwoGUGpFD76IdU9AxKSRmX2eoVxC2
vdzZPWpvcadlPdzlcFAC0a48qNMirMvXrZEY+RM00t69B0OUScuM0JRB7J0hBwcSc8oxyhJgS7IL
91ZZCwQNyJIy6UIQzVUnmXtOkKuro7sSC3hwX0rsYn9yMH/D7ZkWrLDXqS8D0bMaJjVZJTYz7+2L
hDWpgdYFnIdbydLdwP15uYjqpbMuNCT3dyjtXY28w3i1KOZTjmdzFZEgjHEWmC917TPV5xw1EPqy
vpkSFY1TGPGKSwUfRSUXGMUc7JUQfx8Irz57EYEuzFlOEg43zGFizHzDVaPnKrOpw4A3PQtnQOYH
2iBEzP9iICocOaBzylUMRG9d+bN4kZYzGdlQ6vsmLG3p2z0GmU+hoqd8hn0PbKSCCPeE2iPoCyoF
4p7wTeFAgX2F0c5sQcTExdbWf3ojV7RxYmxCJSBXoCssFAakvNBctIwdjzNCRY+kErHDl63FWRjs
10JdSdlLqiDQN8MYUJwAFRUUcQ5Ed04aGYaHZctsGiIdxfYAl4cvu7xH0g6cFAu1vrGoVOQ3DSMm
/mYGCATyffhLsArLtD/Wfz9YVO5p6Kzj6vYGp/C+td3pDgzHQAGU7DdLq5yo7DlUxrTuhPxH2R7e
Jzff6sCBkbCohOqEA8QueWExwQMQDG/+/SyIWaBgIlcCtVi/4cxeIDAUSTDSl0MHUc972KAmIRSf
YYU0Gvzgz4dWZmL76P+aCZIGiAlhLEI52NKrPM/WOYxolHubwEUJa4/a8JuHSLdEaUw3EZ+wyjKf
bmQd1vsQQ4BQhLlHUQyiMGwvpih6URmC8Q1uk66U7Ytruk+1GtFY5uRc61TYWl2mtm9RDXIYWzJh
iUs+Ym5k16jLOIJ0Rdi8ecF0EMTmQhJSvf16BWbErArJeCI5C21TPebN3Ms2d9XqEr/+1XIBujKq
1hnczSdVA66DLSNIo1ky0+gTuI5Skusu7N7Bl/bmezBj8wklbEf5TFR3DIwyowhHwVMvHWHSUPGU
HvCV/6TuhTrZfSeiIzDXBHI3+klqhAyJGD46kwnr3aS2WPY+0599iLOtNZFYQxx+8Sem7MjCc0y+
Wx3m4M77bHt9s7gefH3YWw704Z0gtFgLTLLz2uPL7M94C+vV5ItRLhzW6O3qMWRw3uxenZpKeT++
0OTSdTAbRjsNS4nHnRgf+XXYc8QFTSwLoKljz+3VLr4ZuAba9Mu+03S7ZMJgXLP1LLw4Ic4J1Atq
9+LYQ555Vtd6K2a/nwEMWwhpzgnwOf5eWd6yTJCBigw3w7SOo7v8NUhR6AgJccnPyMf5Sz6tDa8d
t+jHhU7uirpn7XWxMD2yyN6dikSctzlr0tQOuf9a6IYPt7IEKaKaHPShOIlxtZZUHkU3DSE+lsEm
ONphkm+gQAXid51lnXSdwWYxor5DVf9gZdnLAqhY31m76PMCbENKmeWSlwVegJtopltasgEoyjYZ
qktO5i64ZC/ogIuEB05N+jh0kz4OE+TbV6eVvteceDvtXq3jEfqBerX6TNoAW1d/I0atRZRzWOBC
yKtiTYfJybATaoAAuOgqZOJHOEmzkpRAvZcpiTB/AzMHrIPn8ujYZ9URWlRpk56D/WqGgIjMgQJf
GkG9gktQsIwK4Ghu1ruozc3w5Kx4RsQUHw0SYqnCZGk3GTc8chV+4B27lX3y/eqLkstH5MqqDynG
mLMY1WbGO9ipV2N9Y3VDGDHYghJHsMxTH4FH7KnQDsR642OYt8Fn1HJIdFdaJGV2nBjwM4Q00weR
CJH/pK40uFsOWjxVTKgI5EQ8qaZMv+imggDxSLSLNVJ5ybIhj8Z9VijW+974WCgo5h5mOzBYlpAA
eZnHZT0WIBHhn8MC8GnA4ZLwUebByRK8YaiFsHVvw5N/zwQKp/5FSERhkGHja34rvtKf7o54A75e
z4sDvP9LWu+AhOpWlwko4cuDhLQsuM+Al9dCpMgbYHkwXyBeI9vwhQIKSG13dRmQ9lor7PSp8MOE
OllfYhewspmxvQfXwB3nV/iFSak6GUAfz2+Q0x7D87KIFdOM6CTrMQzNrDNa+oJGZQ+3oPVsQQoh
bsLIZiCqC1k+wTO58Z8aLrNz1n0zEMgamhctRW4WKmD7T0c7VkN6NABfrIBdBsATdE1oKHiJvQN5
ZIoK0H3TQVsIBS/7GuHaspD5l4TcZZrr/LEY1DDIs8zzcAXMOhwCMerVrEn9wL4JCmVZMIB6D5gV
tzL6IyTCj1nzyIheOXOshE6lhF4Yw5DUOVbpDCYkAaJqo+vRHzi0QltTDYRp57oQdm2iqxiknUv5
ICzpM1sdsRiR+LG0FvANlnASiAwbC/c+Ui98EFrD5aQTv560coYU27WnsGyhtRJSk7TK7njlEbNh
t9LzyrGEUVecSxBxcwqxngjriGeaRp5E5htoPtE9ZHghTco5ESEHepuOuWljVJvQfAhMK9g9hVIm
Giphq+1QT9EblNB9DxmOdgPXkTgEfOWR+Abvi4OOE45DaSFcugNSPexDDhmwDRB2FdLgeD9eqp42
O4/b+OIhZTtCpOcZRKyRa1wF6Ej7gqQbq2LNbweXKzJ4iRYrICfIGri19Dyq6bjvsn7PZnGNWJHk
PoeeR+mEB5U6QpuO2lhe69D7TqTwEPPprS0yhqV7s9s0jUfGpSVHhv89hFeWs4COe+NWsJZG5H0m
PAEGdauZAwF4vWCdySJE2Yh0BWYgbBpr+SulAZkbq8nL79OcuzeXD7oXIiuXas+Y8pJUMiSleAEM
xofFaRdchpTHGWyHkFJc4NIvcqOGxHPp4po9c829gWott/v5gYcxeScqoYQkOGJCuj0RAXJ8ggd6
fG4scWBw2TAN8IgSJ4jeH443cWzPkrFKAK5FuCYQyqJdAj4SgFAqeGOeFEcWQeSdDD8YMOAjoFtg
ZOk4Z/2pqfFgfr8CP6GesueqClEEdPA0uYla/WOvmPnwivj82ZJAcn254o04I14kUSI5CTEjgbaA
4J1RTMVxtZCjgE1AvIZZEv7I2yc10ymRoTOdUoomMwhOYho/kmrqcNr95SkioxXDZHJpwVhG26Ps
0+JRwF9pDwdXMDpXXFukrCoG1kL90QlGVsCvJFfL+W7A4QrrxcjKEQpdWR+ARaHMsjCss85cUGJo
p4BMBsE5yKYn5VFSR0weQxr7cGeg4ArY6V4GUAYpnX5h2DYY0DyS+vf+23E0A1+Sxkr1lwkT+ogm
Mv2ToxJup/T2aAjOx5TS0LuciOKYw00WVpHWEMEx2nJh4PA0PROcc4jbvMOm07FfYQsloATCqw4P
odjV/PneLFwQSGasd36BFTVsxfVIo+eVarKk4OCQiTJYI1pPV/pqj6Afcg9RFwbxiw5k8w7HYH8X
F1c6IeJYA3087AdVh+5+ZdxLepTy50sM2MThZrGAfipzZ3CLA0YoVkTcWHuGwG/0BFaYoBvb3PH6
R5WzuA7aKId+MRB2jsMala+BgO004hOjO8bF5eC9ukPQw1l5P8HhHw+z4YgImmSARdg+TrAgjR7+
nv4GtxVNR4eME0bVbkXQv7jjeNAatIb8j4b45nSGp7dYrrmwrAcKKmUoCR94/JTuV3Rs4aKZVO03
T6gDWKWk541U27d0Mb3SUfzsIZi3ttbAGnWoV9EN8GQ3JhyKbERjwLhBaqJkmGH94Www33Vczy+u
jMrt3WLY0nMBZ5cwJS3Q3fdPr5EQhq7oyLkcjDWAfbuzGsvMOlu0LGJpEQfzYKTNzwNrSThBLZwc
YS/tA1G421DdXvaSMPUH4rCYopFTM3pSnqsyw/cC8xhIzARnMiA3WUS+QUAkcxHFXqI0ZnuSTxFH
XQynGsCudOqap38DokxboVZMmvij/Q1KSRpXMZPuPXpvdchJyQ4DpttUqGmsNjB+kmZ7oj9Dn2VT
+GzwlP78aG1DDmumubCN6B1MexxZogTmICkjHTpGbenU+3ZEr9qChoCVmv2P947zHX6v3DUU9bAJ
xT9OVjyPiJSByn7wtjhaHXljZ4ElwyeVfpv4riEF0cR6ci6NilEL/hl8wsRnuHzmpdd42LdGsGvg
6EPu+zBNuoQGAeRzHGVYA2dP9nXxlz/4v03bnswNN9ghtwKPn3fR402FGHejCYwx57qZFkApho3W
pGW36UVKKnfnFITET0pAysm4lyMJZ9RNYhL5lCnVRvjIGL6Ev0OskwDpLAZISayEN3evmEy+INY+
uom7LanF71RDk/KLLxRlPvyQhy2SSca4jT/7dMptXy0ASIhJ+LD4hmbKHlr0cHdKP7lEc+ztE/M/
ls6sWVFsC8K/iAgEUXllnhwQxeHFcDjOCo6Iv76/ZXV03FvdVaccYLP3Wpm5MtfrxejgI9n/Gw74
k94+AOfsSXo8dhH0LP983co5PVa0bYf5c3ZFFerqfTPrnsPGFIHohXg5mnXX1NAomuhg9eDGWPDN
1+O6wJwRt56GaoUHcmdPMskB0vYkUfUTvVeNa6gzU05reTVHRxI+j04N7x1e2whI0zuWih9/d+ox
hOTFxgYIwuugwcTNrHTO98n97n/gZ4yscx7cF2G17DT6O6yJ0xM66SLYt6MmiQC36HB2PzcW9+LN
/61QgOoihgXxacAQEtHRRoM+uQDw3d0HKNwXLe4hAEP7WiDFxKanVwt/IFTs7Ou4HCeoYxc+it28
g1jV7PivnKk/76lZexIs3/Z+hHZvtyynHEB6FgPY3GC2l/Zj27iHbfLHzlNlTiTrHsi+9vzq5tTT
QnNOCsqvXq3Zh5fVAHvf2a1JmV7HddzqacOrj6gJw1h3c+hrk0+3szIP9kHxz0jZjszMofp5ou8/
xQa4geFsG2F32vm6c7WrYlYMH6xi9jMEFDwMH73V8QUNypOoIZZaNa0Zb73njOMMVT7+/cgm7qpx
pj7tFnYinHtTnd+uguphb944SWEyb705+xldtz69L8vTUtAu5fXQIBQWRQf93LyKujiMYhHQLNZT
8YQpWp6Bp2LeZ+aE3E/gvWXlxlXpktRsVuyaV8OpVi/T2xMMTa1cBQV1MrlXg8rCy3rXsM8tO29T
W5C4cIzrC05JaqyPiippzZtRTQQTpp5LxeowzUaQneizg7/2mDwd99lBJW1dsD8ovtEQNboGDhU1
EcoTd26VSWEtbhbsHmFu0ZyNjIc5QkZXMjsXVYt4e8NEliUQpjpjdFlkzoCZUuSGL5tUoyV1ZdOy
b4P7vnu3zoFeekXHOv5pFECjdNexMA/kh6Pb2+q9USpkrZU6kvF1IGvykpllc/dqYFbj6/LDNwDP
7RVoTzBXYK+8OKQe27O2r3r3pVFbHzrULWG15ytz2cH14S36GrNpLug7LxRB/5j+eWlgJG2INYll
cJadom8EvN3v9Bt37wvYgP24D4lwCVl57eDD7MvI7D4hP7Q1njHv7fEK5l85mie8m+ppXuIPR+9Q
ZoOGWBkMSJ1yD+HDYY4RlgLjI1oTiwyML2kWrje0YBuW3K7luZdEbsC6tnCpDKYITJt+7ES2dT3D
1PmWx8Y9n3sQxDDn7hK64h35ND29vRXhl4gFW9BzYWjKfNHnKxZ8H1AgSBkgjro/geyji/Stv2R9
mxLdAllhj+92BKUBbmoQ4rTIzLnwaSTQQmBCVgqqogPWSwNKzCeuER8Yuv3qrwN6KiAablwufeSf
YAvh+u+Hz4vh4Sdllvnu0kcmsyjY46g9bnl2Fqd7P32JvXi3wYg9yn6MDzylspl7Ixqdfsm90mVJ
aJKCrG8rnp5Hf5u1kOhlDMadu1sNUYNAS7hMYkvkZcEei3k7MMOaIfQtk3xpikE72DE9Uf/Ul6Sf
7ab6IZgcOYyyd7dbFRCxdFJltHBFUciQ4myzKWIcgUhdrqxnQd7RjenEI5LCAiXDIDAN+zjeeQfG
Yh9M5HFece4YISawaBuP3RZ4Km/3mlRQcjvGyZUNZr0Ww/7ouDET0oIDNc7bP7r1yqgouyli+IrQ
NDy5Pk8GX3j7c/KvOUnMsLL28x2pJXtqb04phZJwg59znmNPzsCjmPdz4KjDbYrPzysWf0BKLpW0
eDZoZnBjkGGK8vbAoJJSmHvgx4lvwVIx0OUqkvnx4PI9iLFgjjNthx1XZuVSXj8l5yXl/X1MidtJ
TCDJJsd7gdQP9pVJEfMLb6x4SnD3OvRIkapSrlIcs1xpOopA8XSrOc83HLdMmpbrd8M64Cy7D3U8
ZcVzFadem7IRu4F8V+M/xfnsqUR8K4w30jD2xUN2ky9cYnwAan741MUeDAEs6I+tCc9TIsw6Db0V
JiAFmOWDxgA3CVlSRwXbclDxqh33m/Ey5iYlUR4TN9TvwLmCS+Y5GFDeYQYTk/+2Q10bcDViUg0e
6FtNvKJ2/WpV/l27WLJGH1eJ9sFt1PQU0mzO7r/Yoo9Gwsj1RswM3ZJZcdezTMpsbFj5fbvob6t4
y3Un4Yv5TVbVBhD9Ubq4wEvQ1vPtNoeNCuFuc/gdbOKzf5l8Bzd307GJmc85uo7/tME4ufovYHIT
/8uFe7brgJvTZflSTKVbEhiuNqZXilPOb/0Sp4qaWCvrPSZYhEcKDpsCi0eZGDvWiMy7YtfJRQ9Q
ZPkcEGJym7JgHbS5lEEpjZ+YybIWNkc7NZDh/l3/MJJiNWx32Zn0K7GifSFdhpuRn74FLOyAHxZ0
5OgGyH8rEryCRW9bTEwn3csL8t+UaM6WD5qlm01cU3Pl8jnMQQtdcJyD9qb8jb0cjc61y3rdbh3a
1LKbbVLs/0Nu1rGLmSd3ywnGgbB57BDZI1BZrjh/s0CNEUoJufQx3ph5uqU/rVKd0xBEKFoQoZJJ
6cc+Kdp9HMOtHFYHtrDvzMVxERYm1kPKwfhnH8cfsG7dPhiKjKMpGSsx/Hn10Y9hNvdrFRDln3Jc
cZ0YiJsu2JZC1ObjUbRSfgkYxCzN0wH7wlkTL3VsP2WFw5lSDhO04Bo4p1PH8qxSxgtKEKOr3tDg
3EDEQZWemBAyQoUzv/yx2CJdrLvMATAzMVeYLU0xs8dQtOLwii7DJvNzJTObD3poIfOExzSg1wwa
1EfXJNKMVfsEowQPkImomrxLnYTjIsKPCGKni9JUkGCmQAMKAEGSJDmyFXVwgmWYw2TnAr4DztzR
O4nARvpxlhHsjQhdP6AYOOiVNIpF71LTbLzc97TAwxp4AvcrhgiIG1B9jnV6CrI75Tbs8aYXi/kj
OwRDAxgLdbCHXzP5XjnFUunvhi0icPnWmPDDPn2nRyRlS5XDsS18mnsEw6FLjchpOIenvGZ499BD
80/7gBGteKirUZNXZ37ksdXXcGjy1lipNn7MqGob07dmGT8bwxVabKCuFbwcIUr0BE/QDPIHMCXG
fu+wvOKG22Sel/IH10pSGpiL4C26LZtaMqCap9Gbm2uGqzSbWVy5Bw/fa/MpudDTBxxEwng9kLHH
8rgOcG565Sif+DiQYrXvsJABClHShrCgikVgKleZzhCbvJ4jWQuOAynYQStovbY0iI6CQz11IsDR
y+W1+UhdvglyK4JKvWYknRmhBT8riPRV21zcx4W0AwFpYGCHTE+BtuDFJdEMdI2Z2AZyb0AOZW/k
kMPO15t67wXUL+hRq+IDOMzmtPv7ULBSai54qbvT2j6ZNp6KS9p81VqqbuUSW5zXBBrW7q13wVKJ
tSFb/zG5rzHdH++Tb7YwOfmp5Zi5pPiL22EVLAAdxMhWwTDayH4PhRi/YiDtqHN0ADbcpbE5vt32
Bt6Sf0fJ53bYSjmDLiu2Jr4r2Xh/gqZgktPBeMB0VNz2K6tDlfJyTIXym2rCOc7VoPxYtIzPrhZ3
AiWye0Z0z++59Y1EZ0XpJOqWGbIrd/KxdweLFpMiPTla1GsoVirvRjpO204sxD81IwtBZM9gvxAU
LSYGFQ86HNLEcIIk4YksuAXtTWoO6Hf9rUHvuq1ocAM54UmocVsuN6UYsvAwG5rXfsBOh0Xrhu2N
/Q5diIT+EJZItYDzbcfewJ9QN0ioQHNC/g75T6Lyco9ASs0h9jwEvuh4G9jEEa1P/OTPKSjMeDvO
E/vgbCXY1AHYlu3GwM2Chlq2Ja4ToXnO2eWsxBeUntnkbKDaIn/gkAWXzL7OUVL2LCQ7aGkoFQeU
ee4Y5sB2JZFuTBErIOIewwaGfjkPJCtRVFBBxnFLJk2a813q4C62ShKKt6TR/tTWDCrS/mXiSXpd
gyQrAyFWpCKZGlPKGn4PXhH0KOkp0SMk9sqJEFItI8k0rZ0oksPwZ4l19sldy7YBO2m6zaKxOEXI
Gb3dAooBOHEYbjNOFqz5tlsxbNLkE0qRBlkdQxVtNkge+OVkZSmnCceKHGvgnxvc1aUGc+qVMjtl
JwcHSL6AwbWSL0rpxDs/SMToLnvkyc7g2SYTivSZC2Iw414f8echxbSHv1GAIIwTnE9Xsgql9Kut
12pjWJuAUzTNLs7NW0YZ1g/slxyH3OjAGH8gV8c1J6wS8pZADy4Xb8ZFEpeWi8PRvnOid3oOjvHi
YCnbnd1GVXgaSJxp5TET6awRUSWiNnNRicBO/8HPQXbPEkRDpBGOM77FgWt08Z5pxoGvy5r6FaoV
y4qC1c9IKcu2HPsvAgLFsh+3Y3Gd5/Lyg6wtjn5KxmCbHdlFUkrBis2eOU7uPF9EEJMtv51TbfKh
yy4FBvXQfiwwqxwOlDcxfySLaCOYjcmdAfsDDSRxVaoZIBFHZHOzyvnalbfv7TRHnYoizOa1M0nl
ybE4SRnJIwJCY3B2yhbLfBR7LYu9j5NpG/lVt4VzNdxzfEWxv3PyTbr/E/dQwPMXeDbjU3xybOw3
2KtZ5ogynh8wRwYP44atJlBCQUnl9KeGETjc4PfBxZ/YWd1lXIjdyM9z3vrDGd45/35GcHfsWlev
H6BccErdCYiW0xSJq5idqbD+TNieB59kBXQ9EnRaAEjRnK6kHEHxcfYUvAwpunlhaHQlq4lE8Rtk
WIhJ7PURFS6mqVQaYskKyyDwoMxSN238I1xiuVOigSDAGs4/wRT4ooCDNYy9hCJ0xYrjjc53xenz
89tI+M2aU1+Ozv5j26wseOJvNIF+W0OVdvDbFGHDN379YZYMdsSgEPy7Y8L/UJ+D+9unVAZUZIYV
PuNndoM7NjwhziUrPcZBBJcJgPVeB8PJE46kDPhzWcTlTX4VxFPstRnw5gJgbn9YavJROclVd/SA
0mN/zw4t+zDHWBDGtQWX8xOtMRvLxD/kaXj5A+0Sn0eReLRj3TnProNXT3cgE34KNND6TJhwA/n2
Ib3Bd8PM8rUgJ94o4yWFBDNDcihx7zhjf4rVNGP0N//VFRETtn38aNNBRvtFLYYeA7pe0GIM/CA6
cMEU0zlwGrgHUOVuh7j3Az222Tvjwhqe/u4r7YjmfREuYM96kH8Yi3jWH2avYiYy5L/2jAmHDVwn
S2gHc4I3BZpym5qP4uM1PAQexggCsHFv0SKBbteoxPD8MLzibiMkwqsZP8Gaq8npLywhJiArYDoG
2suRyZTpYBHhwPbFTpLKY4UxVxGJQUXDuQ1PjG3PmUMXPgby7IjnQP0n3Mre3rF4LG6rkDgIryxX
PN0CiQ9lk2Mfn+F6fSDkmWkWUQYItoQ5YhfNDQjJwiPKwAM84FUxvWacGrpONASt8G/fDw8R9gYX
5o24CJ/4D6kWdwS2k4s+GmFjbXWWQP0QugjHuP7U8vC3rApMobsyxbXD/hn351YkbqloxTsRziaD
Z9ifkjvvQEPzyQXdp6EU+1lRqLDWUatzFF8Tqp+GQ7nmkdOkRb+kmQ/zaBSJUg/5zqn39T78g9qp
S8mG9TlvQu3lSznP+5/cNnw515h7wcuAi+fkRpvQcHrmFLR56K2iAC8xma0R7Sp7mNjhcfXkzBeB
FJs6kac29sg2tWT3Z5hOD8netO8GdpS8PBJU3aVAD3u38+SkS/FdDrHpIxWvM5QtlS2AjyDSD/SM
KWMELBrhHL2c7Y+IDAmw8br9NrdyNBygnWtZ7RRRtT/YYe6Nr8YimjMzLt94qpFnR/PHaBeRnbYY
/JNPS4S4HLG4T1GGVRZyZc7Epjcj1XWXWO4Mg73M4cTFGMynykUkZHc78rnA2WVi8gJ0wNl5wimR
ssFL7TxGFsSMtX8dNQxi6DsM3JDI5Cj0JbQv1OnHzBPPetYoNC5tDU5FoqZazI79RnCbn9IPh+PT
XiEH4/uhAfGgYFliO1hpfXVIWVTgWqw6yDXxwBuyTf2t8TOiIsTjqEYhoWU6ZrQk2mC9pUaAoJet
nmk+OasLX1iOp2yscmOfAyQEB8zsf2kZxCD90YTC+aKdKSp+e4jH+5P8pYaDNQkaTSzdKKgfOW63
Ax69Q3AblhtmMeQLsH5oO8XiQJgtoEyqKj23uHe0FIe4HfQ9utLavXyDHGEeRzXjVv6zaamripDs
MaHGLJnSv3b30S1rKrZ9JxWV+vPstuKi/+g3g8KTY/LqZ4sJhcPdv8/vXXUCUqVTjDwy+zXAsNKl
3hMQi7+pEdZZhXaJVHhwt2/kqO/JkAdTUrnvB49KYWvzrMPFBDHBsDwZODDbTdCtfshFXylrupwS
EobYCp4LgGKfZ4XHBNBSnoAzyAV2ToTyAk7A46Cu5wMHVdZDtW6PqSLs3tKlFiQRmiKcutwyfSOK
YHwipJ2IyKlDrSo5jRbT3uyRnAYanQmAe69K6qQTaMnY1gE2VyAjfGpeL8sgYJ/dI5lWQXtgby9e
IN5gdQz8ZW8PDvGHoDsVFdaJh4osy4h0zLQCYRAwx0Z/uL08bHPkbBlGdkEh2o4c9/SJZIxx6Etd
gMrnR2IRoybaTIisDl1kFTXJH6MRizB2ozBFwkWDNz1ywJbJbqlu6ZAxJBEByR6o/fZLFIIDa2D4
paVlMo2nFaUNq+9kgcGRtwSJjELlsL3EH15yU6WNgeCJ9swagA/b21+fkQffDblt/ABlCo2xbgVm
wiw0SYZPj4H14R6weQqrzlbZFRyEe+IYG9SfeKE1e/i4OQHxbDzf8tXw82DbiBsDgWROq8uqM/zu
6L0Eu2Jzq2PeU5CvHcFFI1qvHiUlYCd898k7BxnXzGZtkerM2swodO90UFSkn+7HN3Iz37taAjSt
svqYzcAsFK0JsCZiYgzpaXjSbboRxLWSgnfviyUqDkJO+iCP/sTIP+Wplnz8si09V1KQkH10WbGX
/t3WEPDDnLOUT2vVGreXi4meM7DmLUhtJ/8VUUsGUGRnb59w0+TLEMM44CZnpS9PyvgoAyRLzbFt
0yebeDArNrr9ZD5WdkELEKjDLHk7PDA8yCdiTXs1c+iNGSArYjenhY7HwWpOn7UJhCaMVYJUwZM/
RFyXdqNp0Z9FvQZB2xBeZzxSIb2DijF+PTwALGOkKwcLG1DezR+RFKK3AByWDs20Ab46dkOgvVew
ccxEHXZswF6aLGpQAWk3PHzXsMuHLHm9Nw3/AEyPYDlylwn5xAVzCGcGGhjhWs8nBmK70c7wZMin
pDOke699gaRi0ZuwieNe+JMrY77CcpT/vWels+f3XKwJxpTYlLwgJGy+1J5jbA+hvWUmDwQnN7xb
VKM+pNywzAUH6hysDJyNCT5O6gsQFAb3sMpoH/AF3Ryxv8a+zJ7ihiPM4icx8WubO20QGkEwCvj9
klhGTA0lhmouySkMJvTJQPHCEgNA94RlGwf3XLTqQglLYSxDYnNnKiGot/jGM+jg8uA/Z000J3gq
7J5WDFcBjuwosysrOr5Cu/rM/GN+EQqS1BIrFJCZbrfjA4ZMPQx7+DQdomM6vJNgZAywMXE31/5u
MGZXCswv0mFkRZP3ShmiSR8rvTuDjqgtGe9rMNfw8s2Y2vIby38yP0Xhq1Oog8hJocI/fI0Rx4WU
pp8VdDi4lQxnmD2Z9ZZKWEfnwgkdUA/hP74ycQz9F8C5+3lwtLNXROQEzUEd5Q46H0gu4OK7BU00
0bB7lmx7xoXG7Jc00ynOhyAInSFMRcZz69P6/Y4eDwLid0pQabBwlwtqF7yVaPzxC2XzDIrSuXeb
k1/MOZYM8f7PSVnAMnJBxUUJuKj4F5m3uzoXxihfQ0px0DVUStn47dOXE+DOEpSDaMOTI3iC/AYN
FHG1xgC6h/abuc6A2Sm6Suggi+hh6UGJB+cvHdM2axB5Aev/RRdNQhIpIRJgLC+V2T3FR2bhfMed
AF00hVQC1X8OnmxIJNS/QsmL/nLqoCEMB2F/5Pv81GAycJntgIbZflN1o+lWBwJGuHzKdJS7gFLJ
jmF1KfQRivrJrLTq8DB9YM1dsBdRLCH7IQfd3ohAEJ3qL/RAPqHsmyqoA7VS3s54TqmxcGgmC64z
7AC5+W1cNdQL7s0vlnETK06rwsTVyHTQYVrWIH9Fd5pJztqKhGDv2nZL0qnJrx5fwfMNkhMXl/gN
p20gYHEalQXkZjIYd3SLFeR5D0UHQAOWfPF9ipeM5JEU7mV1Onifhve6+TdUO8MvAA0+S/aL6rVL
KWiOWsOzr8x4VNpHiwh1zs8TzhgrBUoaMfFx8HkHGiagI7BFQkcbd7dcmwmSM7xNChLQSWzF1VTz
tfnTO2LDim/1Z6ANy7Z75CmOzU179G0OCryjleFjD5N+5BjmxdlPA43wSHrfKlo8uIDYdfbbGRMm
WBZ/W5GCC398voQ6+UBfZvF3u6h9tGkDz0fvjriYTBjGd//wXdKIbFQtisZXXpF2cflD5VTz4J+8
XW7uE10yXmpag4dLTCSZoDu/MKRlAnx/Fb0ve3KDaTrsK3dwpwa6eJOAAgDCE4TdcE8NK3ZET0Qf
qML1O/58ZWekofDouB/VujD3g6FBr8QsIr29HPpYFdrecM5mdNjhTUZYM/MkHcZrQiQMjaw4RlXk
XBH9nsPadB/4sFXei32y31xqyBSvrlJlBdvC8IL8clRqFn8Xrc+XFoHAFDGNcVr+PXy+7QPY9SVF
9XHfWw341dbg+7Z3xDfh4saY2pG+3H23Ri0Mwu8sc0qI3u5jP3wKaaDwo68MEf+ywHvoWNjiLqSn
QCdkyKNa+H/gJC06O4bWqtfsSIXWSi7H+ICWPF5g5+Qe/YJjAXNXDEvZH8kTr4kx76B1gpHuXU9u
0+jXq/Np0CYI024ce9zuDg42V8DZ5LoGycFEardc1EGDTfwmBkF7GVp5NQPz7e766gSFxIft4n2z
MqmVjxinQYXgGOhl56hAcFQGr6wVNLFVfQZqgi97VTpXvGfd3QvWdlw+2FmEiFsMhZO9d5HanUu/
iZ3DHDP4G2YSDffy7JmYcJJ8uTldwicozo4nufXyQGlr5lBpbDRsTtyr2/Eop9nSOnFxczvBOdij
pDuO9WJwOXvJ030/ma7UvCfF/nOqMPxvM+rrGh82sxp078EMPj43b9AXSqMRpZlhU21o2ERPuBYT
tmPKigrP/ia03eZBxIGKtjOFzU6qvTdVe+UUE0UAtCIs3cXBNXnWC3dRRYcieTd9lEUPJTDZaooA
u4pq8JruW9a7d+sfPCjr/R9+PvZh1Slctc2K7nfU9ec0uPTb57UMqxYFjoi99l/Zco58g4XVYrKJ
6IlT8CCZyPRnd1TH4Djbb65NOzcHY/XLomt86AnWL++gMFjMSWTgu1U552EB5/6Irx/vQYWBwTRP
Omk3N/f7HV3A2AIFTePNaxJOakfa3X/hTEERf3CehmNQ3iJfqpgjbtj11xEVQaG7QP4wopdmqO85
nzjRd/au3dXoaKrgDThUh6hKwBeL7P1yXt/k1Fjjy19HHTwZSVQAFsFJ6UDoedN7v+ybEWvdV+ne
yJesonZWR1XdVw7Jom2Xa9Q6DTBXdI8nv8ZJXLeKR7Awl0r3Er4NL7mMuELFAu/91YdKko6DhXbn
eLsodo1yQ/NOzu1q0dFrEzVAXVR4iLFAf6MM/kIwY7zRwFnwZWOBgn2DikJQMO3cAT6/oFhhiLhy
3ozcntCfoLfCcwJpC+PRC/gN7hWTzE9fhp0N6uLvUmBewW6B+zkWODChpOGZz13ijNoUr1DRODST
gDDe9dsiJFj0dn1oBY+PzOeRdSe2TAv+tnwiuGDaKayafS1GU8HJd6WcPTny8z8OZdmTO/CKDfSO
IBwcOXQXsMryPagdBP/gnIKJEh1gp9fkoMIBWr6qKCaOrjYpUQ9exwrOUMeuPsO6hHNfsHqIISpc
NBoDtqcERyhqWSXEKYqfN8FO8JQaPCYgKO2QXxzO01vwCMT0Sg8X9i1WEikH990FxMxGag06QLYA
/qL81Zn8AZ+MUvPE7xJOKh/xhxETjtDmFZq9DoTOzd0narpPsL52247dGR7H579ddv17YTO7MhVr
lx3nqLXqCR3AHX9dKCmF66+E6u8677IdVvghQpkWhXu3nigzfpBv7F8xGMCjVh5JGlL82PvobCnl
6xhEngaU+tSEKZFCTHgNrndEQcSmFDRjLeCuj1nf3TIto9fgUcJp7YPLjEXgIK0bXAaYxdjfbmPc
DFqrZhwx6rsSCmXPy1xT9CzxE5xguwWukWrmAnBADda2OzGe20taKzq5OUd1dPPOsnHp4zvvU4f8
yT6+lVaherdN1HAJcHAW0yope3VSE6FRav73DASmejL6zbqN1Oke4wTdr7z1L2uJFfADw9GOY/zi
PK1J0xKDAwxXOHQ/iJfOOQVueEBnZQC/rgF1cHeg2mzhpAMqLXUykCOD2+av2sO1tfviIWGfwiUd
lb8F1feCVMAS15lcQsboJIWDCTep4Xb2ku8NTtUJvmCgAza6r7t7hqeNzhiWfe+dBjRg7tdtoksb
3kLNu4yMqMSF0oPaor5BHbbgyMJdt4Vlw0FEa+2aCfZW3/B3owu+MBhG8D2SZNaEzvvYl2TN8JQ7
Ed3LxKWa8H9Thm9rsBbfG+Y0ln+gWCM6AoK9cSzWmmCnmC44sAV28086BJmUIICJq6Uy83ZAv9xh
OoEBj+uE2AR3MWIaa4cvTMdhTkgfftAYBG3G+TDwImHCY7zpd3FkgN7Fzoayly0I8RKiXXoG2mQN
iePVPbpPtEzMaJbRFZ2IVOI02OhmmUCETGKRsLt4Kvjer7EX3g8ix3kkvSVNL3xQzFwvSghZaRmC
cEfZiMLlmgq0yK9jGI6YKp/+WxAj4ZQKaGvSsxl6hT8XIAm0cyK4jShveBqw7WAHOvTprcuk7KIG
Q7CQooVEGbaCyOrWUDqtFY+HKyTjbXDsOASM2LwLO+wlG2tJM7F5CiaPjAelP642jeVrJHJOV9ka
+IKE3HjTt+H6Tgx1147qVY7Mc19pHrjXLOaa+3gLcUB4OTVxOpfQ8FnPTBcuggPkD4Y+4oPVZK6J
29Dc6N1FcEpOUHQW8yZ4+aCjU7pv90MPwvXvqSxVbDXdHk8g1wkfi3GwETm9WCPg9z/jgkNlJ5OZ
u+Q+jKGFOVisairLesYwF9AVOsGrJazhFzORY9CDReO/I7mb7I8nL+Mw5TrgK9EEt+/1hDDOliA0
3LrUSbvcJ+a3GO6VaG1QfhClnH93Z73ZmGkxNm628w0EHMatcW5zzsrtRLcnO+k2P4KptsEODJD3
0SfuN8DFAch8k1a89Far1Yh9ApNXmvhpnpNptPNYHHCCDj0hRzTMLqcQUb9yPAh9LfzsluFfEdaI
YEc6ew+UiiUh7nwSjs7viEZeiCQZB2yDYi3AmOPpL+TRyaXxAjIFjkGqBVKSBhyyAFqsVmnFXvCB
fGvQb3QJG8HLQb9Yq7xJ5fIpcLABFufF4eJ+cMdv7uaBKkdcbadXyBR+gTtj+ABRieTVIxe3td5p
Iu/MoeYy2SDxGzmHypcJfObOAOPmXYgXXpa/nCsoZ6ZM8wgNVvkrYIuFL/IKFDmA+HWkM95IP48p
4YlaTwUafIEGxPrmUERgk6jECVEELDk6ecnb3+Nzhb2hvqGSvPORKLifTtCgEL8Gag2olzsPvrFL
nxg7Xx1ryNPqoPeP77Su1regfu4QIxKN1PC0IW9kJu8Kg1Z6Q05VpkDcOwaJ7ZFOq0acxcv7IoX2
v4Zd8JBiWKZM322XwpQqvpjQnRpIykYLlW6SH9cBHd4urcACvK7p02TeCB0La0BDEKUeErUYE2VE
IqX1iE0aM2QC+AFO6CKujVhmdgJaQ/5LAhFfwb5rzHQsJG9iNDkAlgPuLJyiYR+YsqJ/dDhgzdBg
jVIhUNI45oxOWwGYcPJ/S0w6axYA91jPGEqmTeXKs7jvMEgiN2t2F+OpcBlNX6yP4Z40eMwuOPib
pUJvD9KkSFj9BysHT+v9tHystnu3HG8RvfrnLt/5TnNFjUQxBCZBLdZw6SGEK9LR4xZSFwB5miL6
gPyhc0alWjgIF19BY8bFb5rCO/Nbiy9liT6iNAGpE7mbcMZEnYp/0SvlZMCzij4Piw6QNo4HonPu
MbQc9iA2ut3GnFAa7zjRQIahIh+Ak5MvPMlubtLtOzcoCrg5nFMHJl5/uIiE4t5BGDpjmUTfCskk
dgq4LAtVG5tBLhSuafUZ8oQjIbQc0O3joDbhCTqyk8PFhwIKyeD/3oE05v8fPszg0P/YDNZBhLAV
cCo5dw8LiBSclS0lE5EhoSqiEtVsFHZsRpnUk3COP2bdiX+7kyPz5VP+FkMiHE9yVwV4kQIujzdg
HUhbuZHY7zqSuCrSKO4f0reVyjcFQywYaBTbZeFsGW0AjQQi/2WPyTYyZevQxZmBBx+bEV4V9Z/+
A8kB0Xlu2TGCnLfNKnZWwYJF7PBhQFLoeXY3oFQyeVxcfhkYFRyVxwWFnCw5WDznNGEXE2yWxY+V
hiBcJ5qiSxYh9IyCp69yhMH4pblMYsnfkgvFW4t8fDEveTGRwskSaJCrIdirjowcJlLsOSQR1yTF
hY8PSyFmpjy8oIJCrFfcP3YZOF9J4WZXQwoA61DLRpgXgcwBopmuOIg1MGk2PpEj/GhjjeRnrmJm
YofaSh9uzA2QCzafz7FSAB7hH64uSZR8Gnlc5M0k4JYLwF8BA74sL72W34JMkc9CB0VCMWuZogM9
8gJdNnaxXOidaKIyqQ/SLfmmrA84ETZQk0bsTIDuLX87TeIxvgcW3DV8kxMh4jeTdRfKTnwmKOnp
iehBLtkvRZHg3f1A5XuAEvAlsOFh2pXbLRSLXES2X2Bo5yHySJSHDMcSdA7bLHeaiycTnXIIAUyL
aPKVi/kYbZ29aservqgZ9jMM6mWQvo9TTgSEK4QLGlA0vSR+opCTpSQUi72bwOz4pwW7tKzXDXa2
8T+Bt/AnR6TFBw8tUmPA3CYxsshk+duPaDd5RCV8kkni38t67lyxYUArBwkliP2UeygZus1UbjLa
FVGe9OX7NIAwT3NRmeDxJpi9XJJ/9iHsQiMucLhnZRaoRL59ue8iZ31iBNPx/12fM87tb2/RbfCn
wgbEb6faPiV2Co4JxbjDOaxDONW+kF8iTJFnTez5WI6sR7S0isfT+MsRzuV3RQrT8C5DVh4xynjA
T5spZyD/+cFBXj5j21Iyvrbqx9M3d37Ks4d+R15driQDbo5400j6i+gI30nlPhNoOG6z7Em7QMz/
RbeKlb147EtxIKSbLFeuqXjgfLhBfRz2mL/Efj4Sv3vJH+WGM7JkxTCbDooxBHS8dsXdlhgoni95
FaEroHIZkUbMIloSTPx2GNYZQV/M65GRikBDWBFSBxgEhNgguOWZyKGONkOgcMyBieZpBIYVbGvY
VhpralXp3Z92D8kdtRtBd3YtJl81EOOg17OX52D88eGxUPTbPHm8BSUWYDMPy+VqbZ3NND6Hhs4k
9//FiJKpEWopwqCa/heeW9vzYDPbKDT8dL5acc2lqMpjuvQ0l7vP7UCFrPcPeav79uTR0TP2cJxy
uJeyW8n2woknVZxshK7+wj8b/WfIwBdSUOhOJL0OQAq3idu8BqG8PjCW4bK4jbBaQKPtKzvdI8hj
KVR2zuZX0TNkC5BmcBRXY1dbgAcwKYpM4vgrHIClHaXl7pE1HcYX3gticAYryHgThd2VUunJ7m9Q
QiESnasoOBU7yxqoVf3XoLFsendY5Hrn7+j1sIozXTU4G0jSCav6lRtPQAcY8R6RyhPt5hvYdBPF
bX+hOBXkwCPzIJY55yrQoHK6l/6eTC2P29JGvcDA6tc+B5FaOofSef9BcqPy2TRXr9XxHerPbmd+
w/NdTXfLW06EROVesKNg4RpskOvKvWqOgblY6Wo8ohqOLk3oZlyybnZ98e5qcEsMDF1fitfUafdu
lPRtg6aGyXkWM8oeJjf3pJc82fHZhd4e7jPfRUwkFLNatCGlZz5iYGj1r/1wlNsMvVBxsI/rxQAU
8EzxQYefFhBSGKOP/5hLVNvuFfdwLEIMqiUYNSYMLa3wShRPtD08Cqe/xuiLaupkheYK3RQmB6De
uCiBU+LR/rEeoH6zzxCD3fZQHzad9lgsN+iD5BekVAq20OS74l3R2ugl9UVbkl7tt/1kMn2fk1ZT
5j3GvW7YrD34wrA3hv+a6pKvmJ4t/+YckkQNtVFzNFDo+3kHQDBlbC532AR/6L6YDaN/m1WII3eD
w+DYW77CBzYjwBqAuyJhMmcMTuz6z+6jj3IVwa0NkHxhjtt70etW2RlIV9mSjMqYFo1fY7uk+w3a
W827YfAlFnVF8tnWTsPFbO4M/gC25TCzhLg1YjIMqgRXavgmdAD+/g8CpQOu3Ri8IIh22RYsqLSf
3SdhmxkdNHz3Z16PmG09WQx52DNGyIrBztZdnnp3CZi4e4P+fW11rfuHpBocKttfP6O1OuDbW4Vp
DdRBmzpvTT9pP2s+HS/xBWmBcf7m50DzPgzp7Q+26uEJ1PSaheUWHhOGRI76Dzo1tq+g4T8cwVqS
tUYuo+2rfS6sux76kCxqydw+tRv/f50QzdvlQu/Gw5vT7Fde4iJyUvu8vb9fNZ27q62hH2xjePo7
jVkFjaMdYhVHtRVi5ABqg/0Ts9R/g0HycC4huuycjFpiCRKcYax2dO4BJg0qh4/KWqBf1jZtXq9a
G/Nm/5S0uy3rNcUEMdKs3vJDD155Al9YAMGsgzMeyOd4kaj0CjuYuqGI0t6rsBgjBsIvBJPZE5aT
/Nk93v1H05ktp8ptUfiJqMIO5Ja+UbHvbixNDIgtIKA+/fmm+z+V2slOYmwQ1ppzzNEMeXodwUmY
ZhXmuAEW+RmfvTE2fd6Pd0EbfMJdZeURuCcg7B5SCsjBzyc0hi+rw7Kyvp/MB+DU86/nSVJob6L+
KMOeB38Vc0UmRy2PM4hBhat7xkTAr/76HlQnzhZhO78gIuxH+7YZQqc68q9lydm1QXlYLFW33n/o
78VpjjBJr7XMgyeHKeCEFODgMh0xnqUc3pgeKm34dgNzs4GlDNTU4rHRJ4rCcW45H8JS+1RLnuYv
rOe0A4zzoOOGME4wqlc4vL5Na4nfIXaQ53E+19adnuu0XfF0ZD8CaLBH4WiE0gHog7fI23Aikap7
BtwSTBruE7Pmt3sxV58QV2cMvD+rNH6yjvwINRK7JLH6HK8wbuHVkQSbEbuJUzOGHkLRk6sY89Cf
HlcviTpfz3hK80USojs5pHE/6Epy2tkT0qUY10MHgwVwDXW/h52G+N13g+xQbsbTI346x6PHg52p
7HFwtY84fkcyNyeaLEYSm0AOcBToilYgqUwPFfsfkqW5/BnyTsUcn2w9POCJNmfENcx4civxMurb
x6f/WHnPqNthEXP6Nl7cml02pk4jlVnpH8ZM+GC3Eky7MpA5/JWmrHr66DpEWo7ZCWY1fB0zj3FP
7Cs3u+qYJ++7XpWuGq+qtThwD+iPVs4uZpzgaK7ivfYYRjG+dqDR38DsTmOynAvOqX6cMefmYtmA
+sgJdlumU9hRwFb8EDY6BqeoHLzVzwCPT1j2UqlNbEh7VBjAmayQFuBP4qJkgJOCsB5Rp5xOjmpD
u0/sK6h817/xLPC6NEesVdRikT35C2csU9V44dcQuJzVGOMUlKfizmMJ4jZgWZ4OBrrX58RJmGjA
F/XgV5VBDpDWp7BxQqFmgc2IbA2ZAy65HdZOOgFr0RBvyUkmwFjftDakKuNsNoLtbrXNGYQgQGRA
2ekdDDw166kOlyrUDo+tVcO2yRkGivANoQPL4PhCI6WtLrAWVPB19nDfygM6LEIjZdhAp0Gm891+
TJs5yNsMQhLayL+QxRYnC6zoZriLwSN4MSAUNEdMXmsPZtMDot1EGfjWpnLlEgEph4Z2JLF50eZZ
TXxUZ8AdIZI/uL00+ZDEYe1AqgPryBwoTZMC0QNERaYqwoNngOlY+kYGBK6wMNTDzuLdklpXzAy4
zhEawm5aUf+JtUbi/lIsCXnHgCkm7C9pZOTGLgAeYmNhHChu4dJyONB6zCihI3q5UIowSq4cSVSi
FEGotQApyqDGiGMIOkJIUukX350xMFrQlwMSokufUJ/xEkjroJj3J/S8AMJoc6tIGcuEqCA8lpbN
16iEOADIEmMfzhYTDBu9kR4APBWQbkn4RrvFf+hA6IDhKDHBQAhA7//XZbQhb92SIJVJ/VNSjR8O
Ma0MNLk1fy0NM1MbiyPMRfwlnNCoDIbX0dmX8p4+Q/pH8a7IgsLG6sL8xVCQ3ZUy8YYlh1BjPy4i
QKik9KowGJFwvWwkZqJsegw0hKa0vDHN0jeLA/xDEq1ES5eu8fwxPwMwjq//SOmo4YdXg6HpZlsT
OPxBkHdouXWgSqaEs8Xv7uVGfdDPE515Or6a2VycOqD/BV3eWKb1kIZ/LySbdKAcibLt5Uq6d4U4
y7f//BnSGFTWJyz0fqUns4fwjYS3z3vGi6exhZpAnU/DchCIFc8uXhHmr6xz9LHdZTnFs2tEeEd4
7I/n0pxjLiQ0IlbEI75GtO33fzFeO450G7tJ6r2Y92a9TqaPYHsZd/9ETPgm9URkZPTLPVPbwjrj
O2BJbUhskdBoAVs+ceF2pa0lhKigYCYRp1ItTqz2tDttj5jB2TWYAxMsvzOeXFfaqEvES0sxtVGF
t4Nha1MYxjiJj2hmyK9BmgHnz7DRjoxQZADqXjyGeCir+HHC7RwKqXli9xgB3ldfEh4C30Pr5Rl2
Fw5EY4K0QcWR0POKAFojMJ62vtlNyZI5alMeD+tS/sLvvMLL8Q4kOeptoHsCEU5xKuhg80InrsDZ
pzAiPG91kuv/8g1G5nsZkU6+nFFU3MZYGIsYQiTuw5MfyhUUNtFppjLXT8M2XHkmZ6ObA3B/deUb
GcSptuJtKE19M2Td3FwDRGweojSCoKenq1ViHLjuLRFHkkNjqzaeBmE+XuwrSlRWyTNWJOL3pIot
RH0Ujx0GxJqbTVO/zWLEIhgDIkUW08GHZ98mM19mOP1VGfcs47ivrmwl7BpMCwwv+cVwAYtapmAy
8mNM8q/3pMrFgMHlRPywIDLUIgpy+oEhyeiDsQRSKBosERSdUMyXK2inYx0I49um32g6U9i68Xt6
dwCVkPJ+u2/p+QRkUCKub78J30CEtSsCFN3Ml/DuPJxU/6lh6DglzVhae1nZANRAO+AuJaP+EKzn
9WOw603eXrJ8utfoM/5rMaXW5zoqITivLfQCyAuRhH0FX5FkbBU/VQiNj2tGwKlH0JuhbY/aCet1
Zvr2b4/zU8SRdz8HXZAQaNABHHltZL5A3hJGJOcdekaHE5SzMUKHViMCnP3Bti9s0QrJPL3xy4jf
YQHl0t7+6oEQLQH5ZvcYGp3N3sfwiRBkNs+w5l2CNsIqy+4mU3eZR4ODXhyEb94fj8K56kDunOC4
y0BE4DHZTP9oLehg+A6TKZa6Ny13Y7EgAHrMh1AxQacw+L/jkUqgDfyWGfR5q559QC2YGC8xq4F4
jt4F6x2o97EWnqbXEcgGDMs5xomw7QOMStGgSArByWHxabybW4Akc88C9UJ1F+Trjir9gl4nBkeB
Pb8XJxFBJUEJ4E5uUSP24tNIdL0C1pAADAKH9BNSKODim2/yv5JRpBdBCLK6E/2LHL3RFfO+8k4J
KZr8NUgp+07MTUJtckGkypky5PzaHTl9ACbYlQa8fRE8rr/KeYJBsJqVTk5qdbRb9Ji3+xVh6TGu
UMMsaELmPaCrIkq7cTzuZgJ9InFQruLi2Be51kp1LlyPqI8zXm41qbnuuDhEqKOh3fBah2qo3fGj
rMeAbDg+FUDqFlZACWjAaZpVXufnDIMpGebQnjI//wyTcvrKA1X1EpL6nntyqbRbaOz8ftvXUpex
V2sjjKNbkHnpQmNAQpqfw3lAFccTXJ/cK4OVzNE3yh36kfPZnKGHIwtPyMEObs+47+SVm+sQypHy
JrhNkpcHM0y1IdYlU1ycNXY+8pUDWc0NEML1my55ZpTOjdiJs1vCljaogqPzAZJWwcDy4WiLXRaq
kHComkGeG75C6UMxjWb7Aues67bfZr6vDMwCKwzvgHqwEX06eek2SywqNLOfBZcuzggYeO0mdw53
MiKgbzdp76/7+udimLefDuZ8Vqb8tN/D89/r6ZXZ6sWzBd+EzspSfcVvo8OoBgKc1ts2d6TpZKJg
EMScd3bpO8+z0+yQAxOmBUe9hSoemoGIP1lOk02bBVRgCWdwYeq63EPSYnydD5quk+FtVKJzoAU3
KIEaK0mxUL7gOAqdYHgmBMesxoV3V6wWW/0mY+vPWfRaVn6FI4mDPi9UipFsQm1JyPoneNkFbtlh
D10uIeiFrcRPoh2Ij7XJB3zhhgvw2TE/s/u+67XDCvwUXbfhpeOvR3ln/Zn1uLp1KJ1gnziy7bsk
Yw0ug6/qT+Sp5YytKqhZjGjnkMT3UDRyF5dBSjI7nDsLvmUPR8KPYjWowcc1V0bhtJTgxVqLmRSo
Ht5kUHCyY5dtdZIlVIcArW/8PBjUQf5s3/wPAW13m0FGyWDxLquewfP3+PFLG6jbjOpn+9kkuFZB
n0kt3sTuiLmWxQ12TLpH0AS08Y4rGD8LOH4ObioeqB+H1juL1qPP/id+xkIZKhZ521Hpt7ZNfB1f
4RnAq4Co+DAzRh7hO8qYoXitozCKfm/rJvOvzaBwEbxr0G/O1LedOH0Mc2CCAjO0Ai5Pf6T1htQC
OdcLxm0ZA4T2tnS2xdvlqevIvRWzA0Z1D3Wosl07xalUiRLVhlnYYR3txUYrep6Y1gB7gRZg9VYP
dyAL0ErIMwDPUVjVaF8n5LjSBQLMGSRWV6MioOBD7YidyI8x+xjxB3iuSJ1e4tVBtr65RhbrrFu5
TeAK8Q/68PKDyklf3/cp8dgjjURJ3hnMIVm7FXQhzWfYO7tdHeF8UfkafD7WW9Ju4Qi0nvZv5/f+
TM1dOeKcIm4eJcbdemDqE9ejfurUlJTY9alsrtrkKvOW79ZHSCzSJK7VnpND75hXTkvz09OIW/AR
NyP1LOlmYRll2za0V+TnEAPyAGqyeevaeWvxIdWVmWHjGDVk7J3zd+asOQ/x32oIS6/daz77bdVz
5QSN1KIsVPznT+m8DPNJKp6KHYdmpucFaiviy5/OCzq1j1NFy3Crc3SG4ne4gpdwkc+eYMb4/ipW
jivgk+Grd2LdP6qL50zFxEJc+eLe4DUnqRjPb/c2w7H3js8FThfUwtXoM+hBymQbLPEHbVu38XXa
LG9zkWwdWmZ8EJj+wXv2AtXPaQ1kz0RbiK/GDUOINjK19l+feZUGY9269tmTso71ieGXMSCRAgNc
G8RbLPpUQjwfhvk5M6uSoVsZalsZ2tUwEXrm8hW3grufaYPO/JcSd6KuxH5fG7U2T2G8c6lpbEN0
OA3+gFyl2qKkcUu4rhgBa7rLEPl+t0sIcPO2TPHbUw5thcHAKl38MrkTO33xgT0jQNPCbF5gaoqu
DqPbJWmudBcnk5kNMpbJaZSlNjsBtwCyz1EaYah6N7tcT2y1yB8w6hveGCIA/cfZgF2TyQ3SvsK8
E5xaYPLznlScKC2TjbWZfCp8gbrDDgOXyYlgbbwmmonqaUC6lFDUdOYwiPHQlJivY4JAdDoXF8am
5WXB64d1klViLwyHLu58KDw8spgtai1m5KL17nrnJW3qKPt9w1adv4LOoMY87QkobDbDatuD5Nww
meagL0qvNNtOHWBs98YAFwGwq1e4fRqxQgFSOTIYxLUEmnQOWO63xuDV/gUV8Yx6f4c1PmyFHNMG
mbDLGMP4kcDHim1sF2JCetu09/Vv25A8KamYeBXUH2xplDMTsSORplODTCAzxco5jbjuaPhk5CRq
FMP9plaxh1VUCE8HS2evGCSjb2s11XDqWXIQxQ1RRufI1aEw4PWAybDoNxkIdLhbIZAwcG04Fnio
vocNaU69wQ05XjzcrrFjj6hL+zptEkWHY+A79M8FgikhspBPHNmGX8BBSEi8vDtPFv6u1+fAF1TW
L0qytqdtWZ8CBPVhOmgYXn4QnqGIOeMKKgJ+GCk8jRP94ctmutHmebRYzKQuGibOB9fim4tPLlcc
lHQMXeGDO1RK+GWTb4Hq+TzJFxKxLJkL8OOTbe9ENuPZqUl6ddqLA5MzGY+p+wvUvVDmzdKys0j9
vdyUlmKn2ZxxyZ9MGUXA/kJtyHJC/AUdbOMppu5esV6s43NUj5+zm02p61C4Nl572YyK8b/pIjPj
QRf7GWk7kIBaBnUhMAO+wAXDOhkPC+7SRbyiUxB/CUxBh/KWd5EnB36NtVDXyiFciCgnZqrKYeFE
cJgYUxmTTF5OkdyimEf37HwryJKFRZYlhD9265C5rVW10FctwiY/hxzIgAMSimr/7dAMydBcGn2G
bHIiQhoS9agETk7F0to9R2KXLmeVIoKhw2M2P1Br14VNWaeib6DIExILAMN3PAg7wfLX3AnafyAN
GQ5zawCHXtzfJsv+IvlLGfI+YbXIyE8q9L4nqxpGl2T+Mm6n/J6+oAzI8ZPLWjxiVEdG/aJp/Lhv
KhyJscgRhtXoP5/wlIxB35LZd8VSIMIqcbJh20TRBTRAaJiAVYAZyIUjjE2jD0vH16iEdlFIUzuC
bFMWSWp/2D1gXZB7Rc+G3ITBUpDQKJUM2aBJ0BaJ25VYtOGB+/18oxOnOnRvw8dQ+WrsTi7fwSQW
Myn+P+Pv8ee6kD8rPxHLDenMmwDS0QjCLLPYNt1116898EnabEZHlDWOwgPD9uWuhAudQoMsQLQT
C4I3t1JNjZnPnm3chHY9m/3hF4q7F9gB/ilC3BXOKXCn3BKYDECt8B7fJyVtHPwfPsvtJTxMwqBE
8MRj8g/6niD2ch94/3Ivox1ehhU0cOpKmRbwo4UoK6luR6PNLqa9l5vXRzxfQsEX/z2iQAZyJ0IO
V210Q3wUDCPe8Bvbbo80G6GWG5PG9cTFwLAeDEnOQi5lVHhi6sM8D3DHZhjH6KLPoybgo2cb/w5e
AvBLxhSXas/TmHf14S108NXo89KAchzBb7DbBJORMRgopnxkIdinicYMdHspDGExe0ysBbTFL+3b
oOKSo/2PHg7Pa9CHQNN3FFdzTqsrnTE0OMXtO53gjty8B2D2hvEiZ6LqFT/yPxH1AVF9z0y2JegT
0HLkuoIKc5BQoPnF7QHgqWiYQfmY4L84r4EcTlyCOrl215HBLv8Y1NCu6GdQtoufmMAIcsHLZ1lK
hBPRRxysz4TsIewM6YVFQiRxLoJjCmAo/EikPvxjhGFdZpmL+sojYYmf4dwBv1eIJWL4xZVdcoUf
hGjQcxO/wBGWkmPnPQKdO5W7lJZa2BBy6e6ggMhy4eIIABHYIRfYkZHGv0RMg6+EoTJDkcmFMT17
p4WkM9JfRMxJUPSIgGqh4NKgbejhCLkXchTaQ1vMvF8yQfn6f8jn+xBS8pc6hdCxKC3+itzY1CVR
eHElhk9Gblho+P/gxsR5kYNLXKKMeu4ylbHJO4SCRbwPocbEGX/TbMEpiP51PtHrm8kiMbziwAzN
m42F+3QSR6HXJWYXDJOoxSttuBhoYKlOGO7V+kYbL1IbXpfQzcakInvY1NK/29PUJR93JVyvK7c4
MhXsjqES4GHy8nGz94xv5jG/hTmn8JKZGxEpc1/wLHN41wypMJGQwkUO8UO+dOFUgME+AW7lXR7i
E4GiU0h0HwZNEipDrUPGFrMq7lXuVwZQcmDkFvPckrBH7pZzl8BdOS7CIwF5lpUdnPYba8ROQ3wO
jCyhH1FdSrEhy+badr9cNraFKTY/Ywmt4K8lR1L+nompBdyKU2+zBLE+HFJiAxydE+9AELzPJ6KS
xI5gnc2FJfNiS2CvoYpleee1QJOD6piOZQfeeXLSwnESZwQeWc42KUNedBPicrMW9pG43HI2AiPD
i6V5NLc8AJZjQzHSw+oPmZ3sqL++WAGAZC1/Jb1IdLal05arc43DPk/P5QgvwbrXUOzk0WQjRtr5
hCmGqGrRs8HKwbpkm2DehhwfuiEUSIC67jD6/S3cJSRfcbVCKv3rL4WIIsQx/kPm90zoScIpansF
AVpyJcs/oTaxDcFa/BLxIBzbNoWRFr1YT2WKlMHOc/AbFGFE2PVnKoZXYQhqy0g0ZZQEAtuwjskK
LpMbecHgmz6WaJRL8vBvaw3FCcgJbBQxPgUxLIhkIu85DhXM78U3hW/uQ8oJMb2R8wjowZvzRsS8
W51vnDQGO4gQOUu4EDiHMMGRFEZJcJM/g6LCv6+uGGXEicoEv0Bud3Ehf4HysdTIVUf1AQxIwinB
Kf7tiwlSmPx35vLQyF0jSU/iFiS0Pb5JStyQ7oqnFSKFRa58Azi82MxQeGqyXvUiHeOcs9OLpO26
woNrMwIpxp+gHrcG1GR+5aXYFTZ8JvjzcBCq3JC6TIIZoDvLCXaQKQsPT3kiCyTMOgpG+wSRS5Zj
OaWEc4U7MZAhRE7ain/rroGuc7uN37AaZe3ONj2yS2SRlVpNWHoMbPgdIwNP/i+F4laFmyX3BpXZ
4eGVn1vA6S6tYDeUgvNFdINcFlL2QA3kwYC+YTDhWcLiu/Pe5Jw9gvbfkL8SjteLXvBB/os8HJMe
ykimKdTnci1JYfkgSyOd/1e7UztxzcnA5SB8xNNIiWUeV38fj2bEl0vxhC8gRMcLUF2Jpz3Nsytc
LvmQydOLpvKCJl76jNdaLbgMVbjn7GqD2wAYan0J6jVeEPLXwkOFLAqQwewJCEAoYDwH4FFEgdyz
1PNS8QJacR2K7bz4tzwgsgO9iW3ATLgCbNQrhf294TRPXEqwsez0UtxknugWseKzoWcPfo0BJHIh
mPfRRvX5TIM5R4Iftem55nQllAKl32Jmzt/3xlLitRMQb7RXzHSofjzxsKU+sMtVYucMFfAyOILk
MPzZ8bwxFUNqJSUV5YPQdURuEu73Iqfsm/v94skgA5ocE0IEcExKQr430FNQYnSsxSi8oSPvMvS9
hCI4v+GyK8XR13KNB5d1BYYumL9Uubz5LJ03mplqWHnQqyneG9x/UIh8t2kW0+iNnPaA1bbVG4iN
DWFOvLVyRuiArkrcZkyY0ApKfSBvhTSI/xDYtnfBxr+gZmA0Iu+UtBAYOLGOy45QEBYCfyKooyts
BOVfkBF07ck/Is1uw5ZHy4XYHqWu7KHJRHZm2frYdaE9sGf74jwgiwO75yRjy/yKpoDyTxMpQHAU
lTwDYBM+s1ZEMBIj8dBiAZic5Ss+l+QOcz127BvNifQ7slagR8YIRtoZwUk0jgYXFNJsgDw+aAgx
NOphsPSFXmjLKj4u7vcIYgCmu7uw2afkG8l1+m0g3bMvCFrXec1eASoIljx8A9rOQTKEOjaf5YOZ
BdFPXMey77DzbAWtEcejDxenTBKEqSkXlexQ/wqzYmDET9uY0c1hdypYTi3RA/SK0unQnqM6xjgK
/IqHkV6Rh+FBoDdC0Fv/qwM/9mPeLIX02ewTv0tqsawtOv2MGLVKt6MyID3/ydZSuK9YRHrI1X+l
W0ZewPgJr7ghHg8pFc/xu9BTDbDxv9DDQIpiOBhRFUT0x0RfyxvWUhlAl16P9Oly8q9zzL0Lwxoa
Ul8O8seOpfdL/CfCdDnO8k+hJ5X+lKHvy5ZVqhtiCsa6pvD2yIonb04dvJdysFoskx3epBesVKHK
1jQc7PXkO0udKpxbWRaEZvv/GrcrQ21ZFiFeuwBb/Oq/CpRrRQWuF6K4OPFJAocwgP+VxaRMsOlK
fSq8b0YICNwbum4BM+S2gq7J0VZZh55MtZlnw6K9fbfm24DiQPpRAWJkhZSbkE9of2GCkzn9GYtY
QRFtPo5z4jMn+1Ad0+6zA0mT3OW6ZKO6uAcpkO4WDfCB/ASOyL8DJk0+5nJYOHU5Ui2Kaim05PhJ
eSOSHfnp/R/1l4P5JzvIjsDretAP60COfMkGd3KmJx6ZZYHEJNmhhHMgHFiZx4FpcLFIOI6U8yCv
9iN4DlrYnkh8cm8g7zBVJhsqrnnkPem0InJLpvjstuLPho+cpS7y8BvjSVbTAYiEU7XnVriOTj4x
6hXcgI9ssrPmw1+524/7dBllviG1+Ke+aRzLFajv7xPKRSvG0EQFAYSpcpLr9WoVvwKdxelPio/D
pH/E0A+XDj0qagQvOXwu3alxLcnp6aLryXpyUa4xJnYUFMcunOslRQHkhWE/LDIOmsFJbbdW5ZDZ
PkgxTXAKwdytlyWLIw0oM4XeEXkopeMgvTs1NWvPXL3d0RMTUmSl11Uf9qR5XteTFoDF4rZVn/ha
XSbFNN+Zz8nl+JlpE31A5M0LfSQONwcmaUi+MQa6sKqjF8EG4IHxvAxUL4sbn9HH0vL2uI0KafNu
dwh4vsJwQmjhKoEx1jdVpG90cX5fQCiYEkM4To8IkdjXqqjExlYMu6HIBE1kQHlJYj5jfYkNAbAA
5B08SO3Curuitu26qX8b6aHeh270ITe4Q4TAi8FR29VDHIKCJqi9R9haPCePSR53o0fYOfZRdPrF
RP4V22pWxpqP2VFYzu5Pa7eqUiy8+iu5cT3U+FrOPgmmXReH3Uy32tFtm4uIBCswTHEQYPYxJsfz
B3MmZYxty6o8c3BTBiqJLdNpeR1E8sS7ER8sZgAldygDjC48qMzPoeoXGIM/h59h5hueBCU8nQ4R
y/ALOXQengXILOXlI9Tmbt5YIo5v8FmVMcd7oR7gYSNsbg6gLzMlEO4Fok3SYZqoM0bz/+9wKij1
F5WfR9mQzf8IuMKkdoOFub5JZl1hfQDxrMSjnI8FwumYt5wzipsl6FiBzsfUJYGBUFXU1/oGN6b0
yBeoRbPLgveHqiWVQeEXsYFSDr9JxIACycj7Dl8DwRGuEUl8QnYt6JIEEFQH/EGRxUMRQYIOqwBm
AQSWEm8LRCpwoLoj2gX2bcw3KPdpi2S7wfWDjzuLu8SjScM3n5/9Dtqiw1RWf3Rp7M78NKabs5e/
EKMAk4QaAAG5+QIcf5jR4kIqT3GSeQJ0sIuww+hzDvDjZek8/Z6lPSxjJjVjRkX6+gUAZ3JSsTtj
26P4KXIf8gmtsuLxriSbSo9NLw6IUyNE7gbwIX0Ss1aniWzvH/7frp0CBwYki4jSKZ2wE9gYIxX1
2ea8OB27zIuvpnj6ICA/PNrOA6YDXivkIyak25jnLT9gxxq2Dr2aqqFhDNWnvrhzm1lzjnLvzdyM
E3jxPntVYlULAPviZrLBcbF2+XlDNQ8sBP83xtNJRWMR5eDN/DY39af8jkHXe1GSunjoHe5b/lMt
HrM3R+SQiwXTRB32fH2Fyah6fC+MFTdvFtXwFhcz+cGdSQFDA2N1Q8Qza4Be71tMqpRVM7xP3osH
N7tPuPkMb9GgouShbaIdkVKIbocPeFTsKFcHflcz1EmivIdANGGPeLx72KNlojaMqaTckkQNyfwJ
W1IaLq4kOjIfpBjS+foepkwBm+MtvobvRTMsKSaSSNz/DBw5CZoUFIrWKWarB0kvAYbKYXUsvY4v
m4R4JN7o8AHYaUQu468BOftRTRXQww6ULe/4nLEBjQxaMiac3j0UOJz2zL86HB//iVxPHRrRQzI1
1eF7pKx0bnql/NL9OuamvP50XY/fQwaaHvO4SL42nvz8SuX4jPlT3W9GOilYpF+CRV9hkuD25ehR
g8FVs324zfThVltYFAgToZIDZXVsYmV8fuPtlmdud/m5+leezxm3Vqq+4MrvWjb3dvU/wGWXhVaM
MzhcypmXnfAQ0Zum8GIVmwuz8vM0Vegl4113Er/xsqAnhkM5ej9/Ho13nz5OdnfZPlmvJynBQcE4
tA7zHL43NS5js2052qnbJNq+cq6Hctlc/BNMYhruvv2mw+zbjzpsId8uzQf7W//nrIO7sAuqftYd
7M6BAb5NeuvH7b2jOon68DHRdD6tJ344lGDKsMBr6uS0kzmh2sHZsHqsqefgBEEPo/nuJteoIIZd
1b8zIGHw9aQ5Bdy3rkeDikxPvCofaSB8qFdp2pJIox/wjC5WsPifh9d8fL+GV3iL6ghpk6L7l9rr
FAjhaPGWzOCwInybtNfV6B4WswvwJ0VrBRyK9QX+FcgwQIqsPlT4BVPeJbQNaC465/hVuu9nQDbU
+68OOPks/IqSUAI/GXWmTr5/tu1c4plwEbMjio4bdCXr0zLrYq1p9g18DXIDOY8hnrTCG6R8KxR6
ako8SiF88pDVSWl4xq+1dOGlVDAwBiWFJVwVn5FnQVV5+dXXbRmIeLcWbQrXEjGnhm6tdAC/i/tw
P4MHNn4sDtVjnOHtSKEms9rm5l1V1JZQjEKYfz52N3iduNRXqGH9IoCfKIYgbcaAaVBSOsBZgmhx
s1qDct+11MSqf88ALMyj4Ua/ZufHWHtO82U2N2jl1HZ4JsP9sk135v0xvgEplQw0dgiU8Kodtid6
AVmFaW4F48EWd5cWHJKMGQptLgnaCEJpq8e6WTEWYrJJL8/FT9F4RH/w5JVDNf9Q2lHispcsH2PR
UUl4YzZIjNkatK3gmFo1IPGMoWwCaWXEpYpStzV6XmwD0Aju0qTDAbtGl4G233l9+Jtnn/FTU7OK
fVCofXziIqotPRhEnCZUoctxPmSLPmyPA/P7N0DBrWudQd5cfb1jiSundEdLAII4WZavWFFteEv3
iK9ZY+VASpmt7Qa6hi9KckAZngKIugyanz+1vteuESFYNFmD1qyDmSx85BxJOgE60RX8juomsdtX
qLrdp9uj+g2YS+N4jcVVqQw+LVvVbabueQdslyozXwqo3sD6mGWkF+HN3ZMMAMDFtb5GoRrrce/l
rts759MlDQGOc43NFZhHV+fvdbMIODuT6QdZLhP8DhgHFBtOqS5cNxRZEqIK4N8maKVjvbgikb22
oWg5CtPBLDjt9YubQ/4YX+tphUNzbd0NWK7bhJK3DfpSAc1AJFAZYA+zgZAtcKwgI4Eei6lpbqFW
PeNGUuCYxIA/OejfsRO+ap0AT7QJEGrtKi6sLuwNunayo5ukCwNIfUVU+1Z/UbD8sVLUM7YbOnm2
Y2WqQjh+r68QIh4bbSkRwfBcgTUQmthdyJPMEf3ehsgxUkg1iKyMsW6Ti2s4D3/nKmeEUoKJN96T
QqX0tI75olXqY1AEmp7irDQ0mvHttdyNDU6lCTBCqK+M65yln67oNkBaOKzCFyMrVEXh22Fhd2/x
qXFecKRIqAGZTB/BFcyGEw5vTEfBYY0lD6uUMfwGYooujGpo0GnjZZmZ1vcwjcEmMXDLj0g+nrPS
07H0S0NKgBw7X5k0MC/ZXjbVsrWGfFQt4Q/+pU+vw0xwdbu7WGbCU97BbS8SjwzI9FcN36lVLndk
S1/woaJfP/uwTlo783qj/9EjLvqgoXeb5JNtm56eHr8x69n8R60omQ4sUv2wTTlQMafkTYVn4yqY
v+NO7mpQy8UTjch4GiJUUlr4wR2sE5RisWq9ybPYr+49a4cXH4gQxBb0eShcjljSpAg60HF4d2KH
SXyKz3NWOYRk2mf0Gil25cOdfbO22mlwz/x35QKcvTxhKsi8XqyP8BJt7Qu8rzg/3OuAPg8VJjL7
4DbVLhZ3bwDLDYxh9wuFwQUYd/uHF9JCoppQnLjl+kQHW5jaT6FHO91P9ypvxZKFgL66NOGS3eE+
Cfi6V6+Q2XinpT3WTU5m7e2wyeXmAxNCuIHWG4kuNNpy/NiSyzYZdCatsCR6XY3rAmlaqprP8Mx8
w+6x+ONHcWwpEOx1Z5WML2AhzgVLIM00hhKgpqCCx7DM/hGfeQVMDuILI7WvuQg4hwAaiDuBZ7vE
10AfkjF0X6giNPkxdD2hfvfGMHWeVMyuRoPI+IGw0ITDHRkwwNJHSIJwTQGmu+wAPb/DSbZV4Tkz
SB3gh2q95vrPKwARB6EZZ8zOQaOZQh3Y1A40Wr0NzBF1KpgppFYvnWUrgy38aSv+7mYPO3YCIXzy
mn589Wwahxz/KHzhLkOGn3rQRVjwgBsNwBBQvOTTZIqBdGEqLO6CNWR9/z2h2W1Yo0Bp2X8+gzbg
MgwEdiy5qj6se4yVJL35PjkhLbm53QVv4YZ4SQo7zl4/qeySLe0S7/p29rS6i9bg1PKvunsGR1Fm
ia/rP4JUq5dQevhP8TAVmAh7dpuLyOhpbBCS9QMN5xJopGc3v8LTG6tv4Uo1y/o9U5d1fAO3I3pc
DfSXs/PpPBFGpTNFmKqw1AednUm1Uw+u03KZjR8BuxsrMeQkRjb9kJo0aqZ4Bpyg2AjZQ5kJIifA
kYgZul9fCeYiVCJQPKcQ01jSiSLCVIYWfXivFrzF8/Lh/NHzPjxUljSGPdRSRxwtSWGS8UvrN8WW
s2SK3LaLuRG9pLGgPxuh6+pV7n149YonetQWYNuLGm7OynCawmj+gMjqrLj629Vp+ZIhPM3a1s5+
ttlN3pMCwFpzziP2LTlCXMLY8rJxwPmcc75xOiYjtilwFu4ApwTkHvSnlWRAYZbemCrLPwY7NQgf
hUDAjK8I+zxcC/ztDr3wGv1BXA01BxqpS0zFzr1zIH/x3DvAqj2DxgjrLSEVoL1Nph23v287FLsN
LgA7Vni6UP+0bUVZ37xBhagH5Qigr4/1vbodEoY4gE/U/pgVOz3cfkSViKP+klMAwVCJtskkZ0yR
C5hdhb6KoInMSVBdrNGl5phvxa/YMOfnI/FLANdXXwHvKn2BsdWJzksg9FZjmJQcNWtbOe1ti8Co
hL3QiNrL6xRUa3Lf3iEhtV01cx54P8DjPLkfOkqvRuuUBlXfQXVMnxjcwySiKINHCdbp9ifQaR9B
Qg7TFXROrAyeDHzA/CCKYTEww1CTMzl1qCl21I5+/BrAlS3Z6Tjb0lmbKXTHbt8jA/uNZRLdmE1m
FqVFDSRJnUNjRVSus1YIsWD4hLUPeun33y6xrtMM1SJbF6NbOMiN4dziW9+8IFit2VEN1bn1Qq2S
mTq+bnSx9Mvb3Co+MKXNFNaSQ4Nd4/mAIUzPboGuEqd6R67u5BMaZ0jGEdfsrfl9qmaJQwS7M/R0
9EerU2XnBHp2zUo5dnYWLpuYgc0eQKfaqFdTv3bAZpj2dlxakHJ/Sz29H9yu7n3PlQywC9qBc/Po
Mu6/zWo36/XYqcZXABOoch16g5fTW51CYugZe+L4Ca3kARqBMA/Wm6OnfgODGAW14mnYV8BOjUs4
459AGbbd/Jc9sgcZBOcziDMMS7vRyQa1w90SoWwyL20k2RF9PhnviIyTgEnNqGehhkzjkkEuO4Z1
7jtNiqCc3Foavg/edg6b/gmiZ+LkdWCcfIODjSzzPX523d6w2YAXJoPboXKNyYMIcIj3sNs54mEC
j/uBY3O8G3xGj9u4lYXn4B50HOxHp8rvr2LfZ8ZIfzjQW7AUdwWzE/OtPABn3cEp5NGNEfGYlnI0
htmoDh6DofKE9vhPZHB3JI7stK/Bi89O0bJ4wBsNDjlix84o8QrUS26/9C4FbjuvUItLyJ1Af3nb
TEit2T/mt4Calkl+Nq72zzlz7pHxA1IcN1nISTetIehZ6aw7rjK73dD99LjUT3KZIKpN+6YCYQ7T
1WOHI8r54Hfv7psIz17HvzAk+yAmhU4cth4OBxXX2xznYigu0GiTkNMyZ1wHdZUNHMcy2D6UcX+9
Zd/drS7QKs+S8fJY/Y+kM1tWVFui6BcZoYKIr/SNiCK2L4bYYIci2H99jdwVFffcOnUst8JircyZ
sykmuqVbHNdDOZFnD2OY+/YgmFD2xMz/ZVr1fzwgUxh8vzJHe9nH0rkwSMqpYEar4fsV3TpDbdGF
rwP5nx1UiCZ8uDc7E+8R8xR22EJIl8kNoa4xC5BkdCsnbPsengmGP0/J9SpffrflXDBVovIBLTzX
45IbpQ4+b7FBrjWLHYmWsOBrDgpuV5YX/sc/L08cpfAL7fyTHk7xD4EUoqWoHGvVpHqhy2IIqItx
ffPkEPjDtXRejAF+Fs7W79lV9GWrr7UtUDyh0NMwW+Ees599sgbDDaAEWFTI6Spwl6y5e7vx8y50
qnWF0lTH9Q2YH1ny2SyBr0T7f2K+AK8Sj7R9zTbfWpywZFPD6u588lhstfdkeuQGjlqYbsFD7abX
KyY0Lybgt4MPHgTOFr6n1eJ7turdDxtYBgLrG4jfcDWgyzJLoHOnGN0mxP6CfXEzomZtVpjn7K7L
jmpUPftHu/QYt0rIbwCmv8UdfcAVF+o2AETGD+h47cmSFhZz0nP2xOMJEDXuvjEQizliy5Ndc924
B2UD1z7c6fHn6jEJo5TDAKkLUxTnmrutQUdY/nj6OVeOHlqKC1IVzIbNxwRK65exGm5hVMhQqF5W
m9g5Uiw0u4ZDVvgqPKeG+3ql1Faw2dsYwE6+4YNdgjV3RYDD5AEyBjTtCHOu9uiLAwp4tnOAd0jt
9D3B5cYi+bk+zY+gegdLiSr4trje2feY7S6gPmkbM1Tm4QEWIIQl0n3OIxC55JxQQlMIgwkaF+wH
nkR6ANLQjTbdnlfM4L5PyFxOmk83h05qtER98wzXbUJqCZV9Y5/0M2kz8h/t6Xb8ghwZn5jQtUyE
bjSEKaMbapRuVEFwmzV3zQv8156hkJWNnEgBX9NzfKCB+w5Exd8ZPEFHy70zh+GzMyxrjdATOE3t
l6c/ofl9Nqf39si6fXJ6dtPTKtTaXLNTqjAs4OG7tMxHCKrbueZh1VtQ6ujsdl37nge9+6x1mX+B
Xx/PQc4P7U1PzG60YbszOzTSojTxCGlwjheu8qQdoeOtNaeDk8PFoKDRudfj1c+/wsSmv9aEsAQF
pH8Z8iDidEITjQexER3hySmmygD2moaqDPkkH0b78g9yWtWgZzjlgnmXqwjp5Cm4+Ec2qT/I1brG
sb6migEAzTgSbkG6evvZHfo5KZcIAr6/IAN3ubyCAqPblHFcG7ikOz5IqysTwvu0uATIKACujsby
8WL4WfkaYkI2n+JLc9gzQDjB/DpW1krrAcwL6bLbXYrL8C6w/rzqQ3dFD5GlXCsUcv8JIzSyQ9Di
o5EecCTYFaRSGgn1PBp64zzBWCJJVVwN+KMuNizGilgj9m9+EizuK+U2kCLBqJVMCLHkMevC/o46
VwfZrAwMX3w8UA8toLlY02ClSyi41BzQB4IrNLP8aEaMpTUaM2QyZg4qC8+6078RgMCzaHCPVpBs
3KIAO6B9c3CpA1bgJTjmgH6Qnoz0Eh0D0DBfd/U1WhV3a5nnqLiWtMzzaI6ZuVEWznXlatIHZ4RD
BYC5dD89oGBoyOUCMNdO77vceGR6l+lrvORAg3n4IdWhW5vOg+tzjUEYreTTFRqcnwILsB1/jCG+
D7vH7Gx27VZl7lR05eIPccqaT5umeKcuNKudds37JifHDn8mGbj6EKZUf3jA2sF9zK4tM1mtPFyt
ufSMz9Pz8j5BpgTtxO9Upna0XsHnaw4xmUAKcDJ2RGy9Zt3kZXy4K2ajZ+56tn9zIUNRyQUZsJvt
fKdt8wTVfMvC/PmpX6hQ/rLrQjNTRvW7O15AFkYmL2ws3MsU2TAZ2jJ8vkB8NXooMaBvrYbc8JLv
y43n9LlFlGxXxp06SLElTECYij+jWKYstZ8R0T5fFev84AuiIqTZaXlCCuBvYE0BwSL+tS0dM08j
lj9+hJz/oHhMsGvkLukP+z5mJ0cDiohG8DfYgzGxie32habh+P1OZCScqGmWwaqbr5YRSpCbEWei
+fxGiDK6g4+BGr4c5t5nLOOr/H/XddmQrgHpA0C+NDKMMPxylrCBNWlB49U0A7eNsyxJ/IvRX8UD
F/ahz5zmZ1Qra9cwh1VhbE5fY+bSwmuMWV/ue7wiX6ApPM8xmFMXJ9wPJWFTZWxMDoM7PDXdRF0g
EuxESfLVp7pFnQu2goVGbpQcttBZELHe286NJ9V+8o8f1E9OLe4TYj3F0y6ZzN3UJ7JQT0UtiCVU
v6Q4xN3BUxlgtzA31HxuD/8ygBfaP5uNdReT1q6tWSvnGh7dMz/v5TXsY9RNOoMeDkWatesNHmGV
UaycJwVE2HOA3bD78fKloGHC14DwalOp327Mte5AQoy+UTrgn8TWzaqgjGdoI95wxIYxDSIRw1MZ
mQC8MO7Jeo7SZ2swU26LxRzkzVMnLxR6gmbGosTi+YQgV4CDQwuEA8IOyG4JBdCoI3YwmCEIlZs2
rAfhCZ/hzEkiINKVqJ4wR2PNkrRyQw6DHZmRMcMJ8MAR7iDwDaxTyHxMaNii7NaMlQLzgHWW6P6H
DyykClkUGcm4dstIsGXG44WKEP913IaHusX+RlnXM1359+9wZ8/6/EdgHbLGEIq/ndnsaCqDzmCn
pjjy06K7ZdgGK0r/X+3kFBd8CyEqXsbkBjKHAPX3EIUAV0Uf7zzRfcaaH77Tkd2uGbFX2u+dxPhB
xkKrMwEuvOFGzdVm9NYKlbATMki8jYoRIINkkHQY9t1dMIkW07ULjxDURkcJiUGAsnEnW4GqiDeX
EUwbTUMPWoZqn0P8FghMJkZZaFJcBCmwbPhgdMJhEcAB+9OHCAOEcZ1wSxjR9Q98TuGQpIQ+AopB
baSAF5YSCCTXUV/whmYqtGWYltzJ90QYH8ASW3lB9iO6sQsTSqZ8cuUZHWMgjgnEXFiNMCR5SoXE
k70Hsp/KK/64nUCiLDBZYpmM3eQHt9gzcK9hF5Zff5Rr+cxsHZB3YQPJB2ePKcdMxfjwjKUPps9N
zymvyFDjwvEhcxaDPFZVKHfrMZPoGVLZgd/5YyFTCzx3dB8eQ4wWh6r5wKB7U82MqrTpfzvy94UQ
Tn2+WsjDIivyj3Hzt7jubivjUeKSwPTmEYfhzdOm4t0Ad5udPV9SjyUcG5mQqPW0hWaOUcfdAtE3
2eRxqxIPg5+p4WZNLpndNb+LVtKF4S4hLQn8a3f4t1p3/BYyd07Tnci1J6hS7glJg8jdQSWF4QyV
2TEwk8L2CfOgDcRqsdOS/zXjO7ZWC3E/QqggnjAtfonvUYcEeg0DHnyWoRZ8DcwTCsu2P0gjSmMh
qpBALLFxpRYpB9wXsfWHnxLBOET+UaA0gZ6AF8SzX/dX/B15c4jHakj3AjrcpncUpYUStOetIE8P
A/vWz3H9wgV/VGC6pII89ZuxJJP8gpzsB9XS+mxmZoeL0cUsvT1UxevtB+HTVwZdLlnF+61iVGj8
7m61lgzgndKrvtYrN95c9AjgfwNO4nISD4ebGYGBvi+H4CpV/R8FEJUoROwVs6fOzYIy8MoODkkg
GjX1BAMnI+NidtjTMvEp5/L3VeOPqHVwWA1oSjrUTF1CjVCV+IncHxEsJOKSPhRxgLAYeRniBc77
rk0850TuprvZ7QpXx/D8YiwA+Qzetms2/VP2XmjgN0CHfJ2n88Yc6+uA2rlcNPyTLolojsUy6+28
OHvY7ft6H/c43Oi+xOVI2XDmsrBjAWPQ8W7wqqK0MTa5r2Ll5JWhhh2u1rWr7BW+sgZVgJxIL4Jn
fKHs3SfKrCQ2BO4KpUzARnNjklAt4MBDI4AeMYJfEuj4imFdz/Ypy6hhA3RBIROi8iuu4pj+nZPj
Mm5lQpwqgupg6E+Lor7btsmQAT+6MNyJV3cyTozT/AwAghKB5ovZPkAdtrzISpCMHWFsPY5We3ol
81NIi8UAuhcV/Kcwm4wV0bXU5HQVSVThbClsTdnlYYIb74TdD2hOTrRucsRC6+u0gnL9PBqNCFgI
Jycc0Ac/e3L3vziuMdEGQnnYjVGRinnT92gwGXIe9ntObaqYl3Xb0TGbW+t8X904YDciviJo8zEU
q61+iSLfgBP1Bm2aDfGt49K/7HKKO9RacypJAX7sxXmkY37cDs8CmRq4ASo8cW/USufhIdE31/WL
wOqFPP3DetH0laU6BnZ2Fffcb7eMikmp/56DX2Hm1mPpHSP2pA+CZn5YaaDUgnnFZ8fj5GETMGCe
eP5AFYMHe6v7fBpN/5dgHBn1pBBhgbNa2kN2GLMxfdMmsvUFOZI4mBsXW4kUTg4KRO3PHv7Zl/CB
Mx534o2noZ+Ckpt9DPdMIxny4LnsY5Nf0kpUv5M0/cOMKsRjbqS/zN7V+vHW9ebqKQDhRo4kSjFv
8zsuaS0e4pXTjpt+Mb+G78XKYa+Njzg78BXZBhSkdvuCRojbDpUTP57RYdBi/yh82UNqclkO5mOP
G0LRfz9cNb4yZDKPqAOD34g2kW/S5OFXfUY21+xva+fZ7torSuYf5SBKWwbqAUyd8f/DU2OwSEPw
aBnP5LD4TkmnCEkLCjSyQRTEdkRIWR/yQpD7k0j5mJRuBYM4uoxIuojFm/s0OUQgAOoAj8/+h7gd
JKkn7Jgqqz1Sl/ryj2Bb2/RBYOq5+0B9Cc9UZrpq8OgXA7BajP+kdWe2z1zRlkp3igBadKwvhxT2
qMuZJ8JwOcpki2JQA8+8O5wi43ebyducc4C6+uKDwuEZ6HbRxIO+Yynxh9mIyoNExqehLw9Ubt4z
UDg+mWx1zaKChGD2MEW5W3xwOABqzRS9EbYHH+ZP9dc87m9fq9ONy/krt5RNbwO+HOBNjI6wOdNY
ZWMcfXt4D4BvIJzQrJwK42m8CCK5WzqT06y9/LsoqLFhRwA+Q7sQRLv9Z18ixlmo70ZbQeReG3jG
30kmZsCqZlWokzjShMEe89vSWn0wzIFnYbdgnaEf4F0qAMipMmfe0YO3zK69xCIFq2WKhKXQiYUL
iyeUPhJGLsIEgBLwNtSwpX/aMoNj/mR0Nof0t2njzEL0VB8zF4bum+ZIjzpoGkfdmBZWDGGK5OFj
USGkFYbduBx0MEnQsFOm4DBjZz5ChD0t550xMMqbQT8yhydGLVYkXTymPwdYwyA80R3313nNJI93
p4cyHhtMYdwHfTLIAu24tRXfO3GEFGnjGU0ozLMYbiiVgsLxfhxiMI+A8cHG0bR0R4cZOn6DUN3C
7RtNgReAJfwgqqLYtEZQt7V9Mbii+lNHfE/Y/AXTAqbfQxILi0HeYzAAuLBlQF4bq/0NncjwgwW7
ThcvY8u5AjnhPT3IyzU8aIgXonRlSIAIt+Y+tC2uBsB8hW2knjUewaljv/fUcKtZM2lHQGmfxXkG
rPbsov5H86/C2HCLTLMbXondUmcBuRJsTod8LcojTNJgVeI+jxIThmJ8sGKMrlGD4DlOkQbQilOI
OX0HBJ8BQoiQkYgsxmXwY5Bc9IQfP+chMmqv2z+4GNKbfIqhApELr+fjtBMr8TOQv9DORaavDe4e
TKQBjI2hzn1eaAO80BP4lZp7wY+vRBSqJ1f3aZCCg7SDdx693C/2XEhIzK2ETtQovDT7Fn5dyBMY
fjXQmNRXX0t4mD5xLSqJB47cbeu7VwPR4KiBOAqdOHCmDWQHhV3yW0w4a/vSb5Zmc9TzuGA9bwU3
G6G7CiHjyo8mWeTgAuj6P2Bw0E3aE+9zc7qLO9xD74N7CXAoGQUim+9gHzNvR9g2iMfxL5a44BXJ
8s/gPfoMJe0de7Ll2xMx8rDhn2NZQSC3P2wF7ox8sO+5exfARODPLdsEGAwkF4aDTzYWhGon9D08
KuScoETlCMeZQgbr/+mkX1vCWhH3L59THUMBNnOq+lf/udaCSwq9CyPhq78aPfcnGibWPbYOyOAL
HEiuQ0YMQsvuOkvm5Rs0EVOFApdNUrHoNIwMF0GMNQGsGIW2Hc601ZYUvzf4BUFtsCEeW5wzLJwz
2AqwMIEl1d2A2O/6HBuc0JzTDfs16wF1QNFWeTMAi1VfGgEg+MlpnNs1vEB9jdTAZqmLEgHVIlGA
yljF0+e8FpkAyDZDy9Oibd9GPDZo36UMkTbm7QII0nFJq0KC8uCaHpNHv7nvbp46UoAWBRNcQCEV
PiOQR8oveaGsbDU3ux7d7KZatNLnQJ22rHPYo90Q8j0vJs6O31CjCbey5T3wkYRZ+KXYEtnczzt+
jNsEXNsDwrqMybW36Z4jpvghs1TRmaIIpWGBoCrcuAzm/0BhgOYcFgq8OK6ZghkD1FtXOrOhC7Hp
7F+77DRvp+Vy0j6dw5QkBiWi3Lab245NsUGp2WVorvtV1lgxs1015Jq+vJd33BFryFDuxiRQqATe
A3oBL5f/h4UiglsGhWWNqlfza0Rd9nfIbQAacCWm8uh2kk5CQ4aOiDp7UUT8zYzmjsbKP4zvO2bD
Ti4sCH8FkKkOK0/1mwvVb5ht9L8dZr2El9LrIUOaUeNXMvGAB4G4MM1U80QhiTQZl7AaX45MGvgT
5isu47PfLA+QHuEhhsf5MmVowhpBgPuzgOHCc1Rm0iYezT+3X7zlptIsdVxK7aMJJmPTqjrKTJrW
4ZEmb3MHwHkE0EiCo9/czDZ4Eh9pjsW1QnYGsXAQ6dR58GWO3saISezbILeN5vQfu10OrKOToaoD
VhzdywzszyWHzqbSeTp9iv4LzYeG07FK1fZ1zj52uOR6M3vReKoECebk9d+M5omqKa38ixE4+0HT
nTu+dK5QSKADX53urJEV9o1oEJeCSLkKsxBnHmr8Ki0SeQZ4botB6Z85ouZTbLbYrGUHRoKE2YLY
Y7EbY4gPeC5mExqe9KJSETVlx7kMD1uNva87v6Qc1quCOaTqfjZMqnGqEx6HHsBc0AJR7TIVsZdL
MFMA1U1pJyksD2w0hFkBanBfC2MdqzRY6GKMj/h1qiymZLCINZqYNfBLbOy5q6L2opnrIffhfHdv
U8z59pC9SnRVVx+ywxVi3NdsbWp0sogOcbWi3Og/9wrsvYBd+SaAU7oU/FoENRlCUj6XYAa056wQ
FxGbEWM8ZYSXCPK7mmz/OzJUrviBEgGRczDJhvwUoullXgc19aODqHfeiA9p1b/hRkb7ziAxALXE
jSe49HtjAg4cifepcLnAFirgS54wVD3JrJ9TUTIQStIC+GD4YIKhCtQh8uz/TsEUmLaf3gTy8MBQ
HYCEsytloxJmkYabxRzCf83VEZQkt1sh09OJAHgAUj+cnjoeo1e2D+85uYzvkYwxQNeAPNoToMC5
iGaVjN02EkQRsJZUdbnu5ht5JT6zOCLk1pZKjRhuOTj5wAgzKcAkPRbTSyxkuSACV4CVCZYhUCR7
lAEhggwAU+dQNbfhkq1eMCAuMCpyzhNuqFwmHk5a94qutvL0LdsIOsFD3Egads8G4m4zFES09LBU
OlawGEYDGJQ0o48fX8gb9ONe2HgY6bfsw3qyKg76D9tlusKdefwdECzSgC5HoUfoeU3qItSSC0fT
ynitFRMLTAoCFBmtNjSBL5oGU/9ZpzNhkMb4Ob4vAmyqm4WJEigYf3FB5J4tulY7aUOtsCu8xIfq
E68HZqX6oJHKpZBwlI7hpHJ2YEADbx95/ek/qNM2HQ2YcMkCQ6kng45lhnqKC8ZoYribwZiz++4Q
uD1hhENWtfWmBkCyx9Wdt81ouiUelORD4njmUSYaAIFMIcD4y4hXiV2HYDpB20JMhODo4u63CF99
JBziIiQ3jYUtL7wBGIkDmsQWvr0H01+s1kRPwuCUL5g757ic4HPGWBuiHE8hlJi0u30ydgadw074
jlsJgBrUYISjkKiFLc88H6ZJqpAEKyn0xKXi7dtVRLHKLddd/Gj7KybX0iuxUbKSTu5xTVmgj6ic
oUprbiMuBj9aHGGwdsarJTMV5zxtjGVnOe/vAFD4HMixPW1H9EryjZYRk0zgSVwaBIXteFUMbwcz
6+SRduEOedSuwApNUXHL1AdQU2ZNN/g5NGqo8jLFiXww0IPloONmLGjDzuNXD4rujamXhG0INnm1
XmN4Nolo+MQPoxwD16JXwVqBaRT7IgSon4X/bw8lJERYBNxNHiN8Gaa4KkHHpRH257Vd7DnMIAu2
Azg3NDEiAYRXq7C9SlnUsl5xg43qA8GRWBkf3r/su+gsoxa5vqqEXcgviuIDtxMi8YHNUMK/MoHT
sT8QMBV2/qQHHeQPLE0yrHXREM5Hb7YwdXa08I6FlYS0OGkn0lgiDH0iE4RtuRCmPjsbiHSczedS
AN5YMlOLosfEarEPofqLuafKkPu1aMI7HepuJmick/gMkthVIXFh7wRZnG/B08d/ZNZ1Nis4VewE
oPO5Ue8UZCHtNU6ItMWQww9DdBagzV9bLBnPfNzDUB91h4fBOb2lPSCBaU9Hr6YC1U3VUEe8dach
uTIHo314wmdsEIzbsMb2WtxjMKQprEH94nliMuYKaKrGyuhJogDcAfvPjp1x6abmtUgUeMreRoB7
NtjPBHoSNqYEYrHYnnz9vUfzbbbsk9cxvylyPYBYorIAhxYC6zAKp7/rgZiWhC1ozkT8sI9iA+SW
k3FhddflX45h0yE1T3f+C/7AOcJ7fLMmGN4QK2mfx2fMa3Yc5stzm2ZJAFptBuCBQVDuSIIXBm3Y
h+swBwAcQwBngJ8y062zOetEG/hLQ5JtOV+7A+DQ/i85mm4vECuejgvFyq2mq/gx1ZwXxr/EjGJf
dMx++ON+CSAf0nZ6x/kpxNZ9c1nrbP39avBOPwOEdQAw6+NQjx+kMmqbzz5PMfIFFgZAdgZHpnqH
tbqhDvqCW3GgYBN/Oxo9urr46TB1U6JH8DIVceh/93UYpvbXUufaRmerWnP1aSXwIL7aLfs6yIfE
CUBxCT+gem3kBf7J+5jtWKz8KcqI+awgRq1p360ezkCLW/9eecMNWO3ZTeqaYMQG+jUMAoJ1Kdif
pTm96QvBPQiScV0+okMwHt+ddr/NbvBnNjTgNOAXrAqHQ+FtgZCLXlJ3VM5LBx3cWAR4xJWzRPZf
T9w0cCyn1YJbYo0nJN/aY5EerhLS6u/eY3H3OiSuy71v0IXlccmGIa7NeyBQ7/MxTwHRnvB89hd8
5N1mdnTOnK98ZO/x9pH50Y9i1c42e4D1KxSvUEvwrw7xDh9DyX6gsPyGY3Fi+nqEdkzK6Pr2qXWC
KirGatbOVowkKgaQ1Ch8SswJkIVmWL/jc3D3wOT4AW9+4QjtiaPRY6J5d+d8woDpwI6EFzzssN3D
1UIkGHKW4IxpwnEz15LwSnDsgqTYM4ubftPPbzx2kMAX9Jm198KvbfBZrKD2cRGIoeVHoT7n0arR
E5Iq51xGWgZzkae0jPjEtONaKHZTORrGnr9/kfaCA0JBgO/dqbc3q01nA/kHrezNwZcdpiF8BTwJ
ba88bb4Gcctk2zyz3Nl3VE5K/eDUMLqM3nZ7gnpQYo34xRPi6npBsHjiNg2BEfGKW/gt3AIMZdTG
8/nkva23lSO8xQ6JgBdQSFFXWa1A2zDXeKMG4Sybi+c1i4qITcBiyYot+g2o4fubJyd+R376gCUS
jG14rMDM/QWfvFMahwlCUuhie51LKVb7xUaSDToBYuNeUMcvl3et/YHaxxCiE1RH8/ZCo6vNi+Hz
ZbB/3UhdqOHXhyyY582qoPpsYW89NeCdPnKAxZHIl65zK4FcVk+n9bIheLVOYUMZs7ZKkt37TdzC
CCr4uOt7urCP6aKDCsgomGEQrLHGCxjgucYhbHLxxpflGOmtJukzpfn8Wfu91gR4Kk1Txyj65QZ7
uFo8LuFK9qbTctRWsNDaN5BqWrwyqGDKk0JjcjX7/f6FYENMSHOrbxNHOxD7eHKRe4IIHa3JSje+
isW6AtaW+OzGAhSGrnhCAGvwSBBOT5pe8PsZPDPtEJSN6F+oqLqBWRqaWA+O5SAkhxJgAszishW/
FCwAADSwqKQ0wO2x47zN8EOWAGjIpGF5gnRE2psCIFLIk0CCZ/yonG0MBbuGUtu0ErdWcJzSNfwQ
DWFbJbNqByasECmwz0uX7PuVhdWD75+pGi5WlnHgreVE1ykeoZ67x/2V7HNY/r/mFIgzn4UFGNlv
0dki0r1EskzoSonW4cL3Plbn5r7x4R5fz/LFnuH2jgk43JjZb9zuWY0j59C122/eLECelnOseVyE
ifi0VPJKJG9cDOTyOHeI++M2/GXfPtzrkl3hbO+h8hFWS1lYLo88hORigppesSP6Zuh39/vucDu6
eeHbvNzgVofeZTIKW771qYMOFktLymfh+YerZfiBBmDcuUzElaZhI7zN0MXMW/Ecb/OmiZrUSWva
izSKLKkzcos7M49QrJ6sOFvO5+BCc/wAVxHuQ9CjRE/2pTs1uRmnFdmm0JBG4txyNqwTarMoJHeg
HY5H00N/SrbpMmqlDo0qbnwLvoUtNk44bEfnwbI2UrkbmkLD7zOtJrSUnxWFx4yi+OXMNTeiI4Mo
zgSZabs4ZtJKbnCEYhKG/6fuzs9T7N0ddQpV3MAtsHL0ytw+2CtNzGuoYhwaRdaAv6sU/+hCLTgD
hzCAFFiAtxxlH5o+qb3m81ouHPNuC6hBiO9IXB36HSoVqlaAfwAjJrxJcsgSGqYMCwK4miYAG1UW
SroV63kuXh9CBkxWlp/qgeP4sEWI1FkFKWhXgmlpRNoCOjFcN/fkxoGS7FxZns/EMWCJJL6TE72x
u3rMmYr+ENojfJImHEgYtTu/Q6ELbX0ZpbXpNzCQdHxs1p/TKCZvUIyWIC8OqJNB+KbFmueiUY4+
tPYQRME4cApdxo4j6NNyWYFiGkxAiOZtkK4OZ2yFW41CM1j5TnYUXxENUTgT/V/GcHtZDGIMOFkk
4k0XRfB9fN9vDBJ9S5wnLxcXzbAphh8HEg8RogD+7iMQ4wjeEOQOH9dWYQUEmKbp26RH/WnAaOOK
wkta1uueYG/izlQVfLCsHDpQvYQNAWMLEQrULVgsiGvVqbi1yB3izx7ejhArcwj+vfIagEyIh3a0
2sknA6eaifXcyuJHSaOGdkUMPcSsCd87at1b5y8IFKGqgfMjOilObUkmnEeQL5dYoyQMglGVTNlS
gS/S9OCQNqb5RCQxZZiXPXkPphs2DT6fRVolkRLVtnZ3mJ/w+YjH4IaxtpTKzjuh/vXnTiaU5Qqk
0+IyRxEPcP1fyMl8QOa88RLEdrXj4RL+XMaXhs7D5fNx5zFd9zAbHv1h09+4yXHSSUA/uPjxA/dU
eV/4NjuUAZw+bwPPN4f5Da0Xz23kpOJzx+dMUtIk873gM0xoRhp+zsj/EQu9kzS9TWCTeGkiHBzm
hUNfjLgIU4Q2yvdw4zIWCIMwavg3ScIHqk1EIyBn88eGp4erIVfK9wEhbe7snasT8Bm6srXPwVtW
FM+QFeDComGV1D0cDxQa5CKh3U5XlrAoBCN62ypTmvm8Owbc0hCv4sf94Hj0oQsAzf25fxoP1qAK
HAUHdPxpWdGNUswY/cYMF344gN5sYds2kO+qDNfsbzAnMVmRaxnHPKRIY27sRXfPYo2yVy656bJ5
SWHAcpBCx+PBDiPGV7EsuBSGWA7kCwoS38SUd2/NT4RvEo8jwxIo4HwptiwmJIrBPiqpHfuTO32P
pghLKKgZ6wEuHpPli0rBuLXlGcL5acY9gZ9ABtTQ8VN25XdpMiziWS2Hcvkkp1XnIs7pZemCwb0O
GyhFl/jncXuyV0H/+kHPeRysOMdcoXy+hBGkhGl7ckTmxKcWIuHZRQJBXEcNGMuPhymT6MzD6dpQ
dfyhs8AwTpqKM9Dz5qq18z6axzJ8aaA9SefirIQQ+oDzZ2ojnP6ZrqE+Hh1WHpxQvv+XuNgzRF5O
ZySzB/pjDiYbIhgDN9ROK1e6xJrniQ9JB3xxPop57vLAvPcfEQMuuSnCJeSxiMFY0A+1oNZCb9li
n8T2wmb/AaN8w7+lT4aqA4opaKSGnYLxYAh2sckYuOGq1GUo/420RuUwMtUwc1MGP9TZ7ONU0CER
l4+zpVD6UaJaj923JUH1hGaezQBCjXmhj1wlJDZBrYE8TolPlJVK4BLJLmMqJcU0ubMj88E4sAlP
w1JobJDKkkzf3eVmh6dFsU4dGDt2meQmha9HGblnlkUpj7soq3geQaU4DzAPpNYYf7AnSN+Ghgxj
Rj1GK8lbTU4hjeuPRKsuRDBGXuBnjLkUNIaLfRHvKSP2tDqbsbjGFHd7jGWMFQgwyR+jKzwFVLYK
H5SxDF1Mm/3P/G3BZnkafUAlioIRkUzfGQk0v8UWTGn/5iUX8Gy7t6V8YShFfNAzE9CKqV36zI1e
TVt9/Us3YK8MCRCAZiStVeWEnBtNOIM/brrjVGN2+vJhiKlwfEyEnwLEAaUNfM+PI0KBBABDkSzR
qPvx0XrOun7J0fFnMC6GfExiCH/H3FBmBPJYiujeP1DmY0CI7p/95DVL2HWXEX8Np1h2gjci0gIM
9h5wAFd+Fsf1JMu67MCMUv35/HADrLamOGw7Tu2mf+enjyk2lteQMZrIPudLxVouFWcu9GkONNjR
bOdsn/hJUoCkhXeA/w3asrkOl0uOtvmlfxco21DAcXk4OQk+oVCcGoOyCX/X89kF2cq7NM14pT5w
u8Z48A/lKewXKgKmKETcMa5LtAX50XGBkTN8JiH1QLqlJBITVnxTrcfPSnYUSitcVM/uqYX1Nwco
bm2cbexNaGxDKD5iYAD/HGDObf/pzxlrn6i2HtR+3a3Y6mKXhx6AO01RysUnYGYk2V4wyIHQQBJN
h1384k8F5Gt/ORPvGSIOWS4dg2G6WNLKo/ixqIDKsUyEb1P29mnPuwA2ECS2Z/3RKpPE3Xbn/Gd1
z+177om/3RfTgwQpnw0VWIp1uOGcd9KkwZHCUSilQxdqRGXNP7h4Sn1ReUYaLyVfWv6WNW30Q7BD
8R2Ef8xNk5kzBQ0kEyqyuItJA3eZOy2W+pIK/G4M7xBvnMNQDPRaHFHM+sGvxW9sFTCWnPNnJXvr
lLUB+MUbOFRvHKjLecRcHXNGQL4/VxFmEsI9kFYF/PdnRs0pWF0QAarJ6GjZA+tj7gpm6hNHw3th
S4z9IqghS7cOwlHXH1GkHvEnwdkcp1gWN+rVlPW5JJl7C54z2m4l24yxOTG5n3QJ5b7ExZIbSHYx
JndA4uIkhkaHzZ31Ro3f9TK2zd68wVGblqxkqi5iLBiEl/0Pn+cGFWvZZbSGhyfzNMz+LG14LaE1
wl/5WagMPk+nKt0jrPtNL1JQTxuko/4SmEowHYuJVDZnKjb1KtO3HR+ZsuZvkVPO8a+J4LLMjQNC
kNNixPdK457Y3D5mxCUm6YXjMiFYtX+HtPCHti3Wzf5g8Nu/LQNG08XQNX+IGmSr+zslcUmSZdpI
7AxVuqpSIsV5LoWHT228sty446W+LtJlyIEEpS3vA2ZWeIixZEF+NxTpteG7Qs2BLcrLqN/DThpS
UhGCYhwHoi6A+O47PG+pz2w7bn/ItrpSvu1QLVJBQSM2UzapqM13cnwM2Tgt+UQ7JOQPZ5NI/ACF
WI9JQGEMV53+ql89nSahLkyjmgS3c2kfROWacAyZmA5k43hGmT4FGk6QnM+PCTwXeEb+aQhPzk4/
Gev/04J2VLiyo0FVlqo7wT54nPrk7XpIX28DVWe7hN/CixModfVmlrvcqzChW5HKj80DRJw9OIKt
/EcklmO/Z59uUFjR4jG6pVCHDXiH+WO3L4P3z60vdo3lVzFAEPO4e/rHz09BoYZKPoX1S5QGu1Er
FK5uGyJr/UxXwCnwRP3FRfh0Z6HhETOaHFgX9B6Tl9s42yusKRGg4hoGBvUh07cyawgdgENw9zUc
du9221PDwsGBxlq1Bm8s8gilvLZdjE5unKlOb/9lDtIGyDiDl5UY8U2OzuQ9Jkf31Yo+V/eOIutA
WDFEtWFvvSnDHXvr0UnKy4ibzvhO43z5uY0KA6bmRMsdh9QH2mG6nPf6+BP9/yP4gauS0QO9OvfK
BWUrA30paI9hOXw97OrgLtuF1bvFrz4T56NdYQwKHRw31RWLLPvaqxK1Tz1giNGYKSHPJJzEYZJH
zWHbbxGK0981gGNc7ePuHkBgTG3i13x6med3V2ZP+OtBTztQuH2J1gmITaF6Mkdb7wKafLIxAwEP
pf13x3CzhNL2WrTG3cpmhodF8Nehcu+SG/FzlpVfD2qRnPXywbHN8u5q+xeJxLCPwlLf9qSyyNPy
aHd+9LA3pgEdmi78WFjSwC8YDTXmHeeJe9pCVYIV/JcD3+y7rq+MbxkS32BG7HUZ/nxNuHM49TyN
6ddE2ITts6OO9JF43XaQJxytu+ZAtuCR9VMl5DFqfTEt5yiliXq0jFNlXyhjNg0gPbKIwReQBnHy
FBfvezQbbGpsYNTK8/nrICrzDr0BOxuon0NFAVmYk6JFeSAYBG0Tgj6ZVUzFVldcQA9vgyaVBgUP
M7Yr+NkoAmQG3xFKTAQBDDoaVcBrznlHrcJG+hdAYJ4eNnvIccr+SzVWckipBHKcUi3AV1Rfi79o
+x9N57WkKhaF4SeySoIit2QQzPnGMiJGBBXx6edbfWqm56QOBth77RX+cMSUSyI7E+oZDQvDIvTD
QPO89kFB6HO2JetocjR7z6/t4ZcGa3IP8Qs/bNxxNJQgWkVgKlyF2VlNOWtE3vI8ya5BDoarv2gP
W8ChcGxxTWiiTyA+s8D4o0W+1/aXgY+rjBlHkTkPaFJ0ZitjQT0wmWBuy0lSEouJBToAZBMQr1Ao
/qKZM0G6yp68p6MJsm3N5Yhh2aVth/0vE7HHiPYjJch7Gn63IpCUWdnHmbwPZ08FipnC7Xj4FO6t
EfQMkNvbBt0NblDy21FtcRvWsEsWCeDKFjMxkU9amWwDJ19uTUtvkI6d4G+qnE3gGD70U1gXKTvs
PaSLgbBkuIUEZCAuaMO8VRyYDrM0ePTo+iB+4GFCJhkK53nlruhvCOo+6nxCwCr+hGQMKTMUO8ha
2lHzCNctuzn4x78pxKqvqxLtE+QvnlZGBSfLJUlHtA2dJKl63sp7bjhlpfwEUVVFojaueMn2go7Y
xIA9aE0AZ3NJBb5Mjsbku0RFJnxhKA84Dlh4hRRum2hOa6ELk6iZTxsGixPwipd3+AOioRR375ES
g8myKgbXIEqaIYpXXKW+jn4XdEdHIVciK66hcqB0KUeFpwhHUIPepcyFZqGdSDvhKho8CsxBcqGo
SY90zHIl2aPvygV2+o8O4p4MOj0uDF2tVS4OKTyElYOlZQ+wdwat0cX+Ap/hmHmhvYNUxc1u75nK
qeEvJ91sXax2nDVkFNXUONmgL5T4CO+0n8WECqjMblA2AMq/AUkD3rpBfF9L2/3ysOa7TuYMinOQ
05sQQ7TlteXNv9HcrwsASjuVARtr6PRzDCyR64XygjhkyIizU7HsjIfDtVwj49TkU2twUev3ZNci
foGlWeoeUGrXdmHxjXh7W7Tl6PdJDpBFhwuA6raz09GNYsTyopzt6dxTbpMHIGfzmRnH+0gXkTUm
X80XHfxsf2bdFMkSvYETGF1P073cnO/Ku1crVlX5Oe6bBw5YJ/4cOQJ5m3l3RDT544dR78HDgl1U
JRMTND3p4Q3GCUetpVbWgQ6RYjWn0uRbtFcLj6MYg/IaqhE4qoeNqYENFSDuwPuIKibFz1mv17jj
3P2ZnZGtkaejB2j1C9DXmB6Efum4uDArG+Xr2DTTAyZZQ5p1AQKkvWW+MbFasvTaWxZu/fK/V6eN
UwcT24uOqhu1Qkp+gcxeRxqX5G0JWSc8hBTCQ4dREXJLSAvgu3idkAO3h2fitMH+0XKGMcNq+4W8
3LGOx+BohiBIygAVLrUOT6zGMciYXX2k/2uyuV8kAk4BkFSG31/nXEiGjRAZmywNVsTFEOAXzSeX
xJDEXmGm+/NXnC0B0hsXJwM/SQeFlCG6dXE0PsPKc07TP8+vv5BXsJMEa4yPE/7uNupJuUs5T4qN
nKeAJfUR+uJ7oJiBuQcM1Z0ViqMhaddXWa9/subE4Q4gGOKi/ejgNemTmZspJF1Ivm80ujhJG285
6c4IrPO3a0xfPV9oeQXcskGvwnoKkqKpTFuvh7V/fk7CzF8D87Rb4R5sJ99GA52svBptvxf2/tWg
H/tEHh+ICyIjjnf/iDpfaa1+qiVdd8Uib0PJ2aRftyvZbh+Zbvm3xeE6b9Cr6wxCeIks3JMgqLS4
r3kr3gBmUX/zilYB2pX7v0bUnWuDnhlS1gCDQUf8eu0I+bV+NYIOopnkNm2KYFYBjyfNcIivuTE0
70EnXHOZ7IOge0ZI9/hg+L6CgBeCqDDHkA1RrM+eVyvR5PoWBWRvEqbD0QFCrKThF4GqlfZjRXw+
Ox1EqNH8bC9RtACEGAqTFWYgde2blAKZ4DegiFDIJ7SjbHb6BQLc3fnudXv946i/TtIR4AqO56b9
UuVcFItOcWp4wH+fUZZDpkeJT3Y/uR4t1oO+p80KRcFqb+gdfkkNPZE8NkrplmldhQj7GaRdEwQP
B6c6q3u0CBKaCzIJIDM6EaqdBjxeUCk9qL08KPqnN066hHDz9hXrZsg2H0Lek7Bs3Uu/AbDT2dY/
cEDyeqUDkI6kBOxDiP2j7Y4OOjCEwaHgJVLiS25m/VGU4pZPJBuE64bc/jBHgWppwJKka20QZnJG
QkM6++SxNGms19YccRWZ+zq+1mPIvvJxrc+3BPTl4WDAmfx7wSeSWCscvCsr5DHAxLj9CXReOgiv
QX9CV88a7b4gCxpT3ycQj3ZwpazT5m7BTSs18VxvL5bWPA0H1QAeK0mE3aKJzlTPJbUnLM0JaxeE
w7k6bnjI56FcVFh+NOYfUZ+tfCLd194k03dadbRFOHLjlQdukZMLXiknaBpN6OwVdNs1Z1KBTaXo
YuzDKfRuWKPXlhqrCFpNGy8WefssqJQzKvwF8mP958brS1ezyPGpQAT3ZIWKwVVZDyZIEQrhOfSb
S37X4MyyBOlPCxIrtfodn0wY1fTJegBgkHfwCegB0wG6jyedWZ88Qq4UE0Pma/56L/fqiWlgy0d8
mncvh3qTliqU5Sayc07+Qiy9hsw/udnsWvYsHPTRlvbWGnkJt/kBU5TiNPh18tI5QWM69W7BC+Rk
1vbUn612HPPkn5Fjuq2Mclik22tjauT9UouoRTA9qcePZr+D42uWlIAp7m4O4PLkpsG17pon5zn6
w4SWFuwwE+aoZAslc2wj//NBp6+fzQhQ7CHgr3Ru1/ngVyT6Uekg7UPnhjztpgIYj/THoWEiVFNt
mupw9UTKtgh/37lBMKbBMWv/wg800ZurA5NQ2tLh/VBeA8Wf/JyVNNK5s3DtZZNJLsmOrjF7gU6D
eqJVS8fmprAIrqNL0V0f+FQExAy5cpIl8mkKJxSBmgPphzGDTN5uYyyvOu0BF5T+Ps1kMGL4OHDY
LAihsiS4yOhsDpgqMHtjqQEj4Lwh5DIy6nuT/haEJqI0qONqyK05UIHpsA2BEcPAX6E0+PR5EIlZ
mDQ9Dt/gUAAfTmAHknmJMpgohamQYl/hJ/QSQN+jdJScJjjw9RGsaNQeEyotD9ogMBDFhj0HIPwx
vGNp8GctgCEBEpCdmSeP089z8jUAt+JmUPayoNq8Qs8EZtWJ0JASmC1/COOjdpF5FaOPTtSJzIVJ
YlowOnxuBL6Wh4mK8Cc3Lqr8D1kw+Zwg904DxNfc6uYQJBEiBKhPzwg9WZGdQr4z4kSu3dPghdMU
YDRG8HERX3oVOmNiKaHxHfx9JIB4ke1/u6sPvRL1eOlxzzhjypm4kODOC80mD6+w51HawGs2ymN6
+0gZibKbaPR/PYH5wieCEiFzj5PfoHLBoxWna0E/yqgH3x0MATvDBOEvYPXa39UCP8YiaNoOwh5b
ekjwLtxtA/qhBFyRTP4x7LwBRSPL9M+D0wBA3xHFM/uM1GbvFYvAxitGrVM8cWe0o2WKiTudEQ8X
TFqYCHgCrJzkTgO+gTQvCwuF4D71LynLYlYP6bp1nfroccYsTjF+ztQZorb/5Hd9qBLgFnRz2g5r
0xDkrExggF2z+dGMTrwWIXFE0GZmQY05ybpiGFPPRI9fcM+vBdnU7+m0V8yfkmavSB0nOxbQU1rh
2abUFpMHB0cJHjZFvJZ5hw6yGVHRjp1TLBqKwwCbxjAfXaYFyX1fcsH+6SZVwEilShqUyQe7ByEu
cMaTSxtwb29yumAN9Oq2kjtgjru1iwHFN2a65lyPTcWKjaHix61VZv+Gqc/4tBMb7uEOUl78QmgM
viytsC0TqX6iH+QMElFOgRN5b/h5wmXArGMKp2unAxA3+ujHJkQWoJbWEyntnFZuMsMVE4BAYloJ
PoohLHSMFPTNSgwFFxI65L2IBVVjnLBgY/QvHY6iw4S9vagjsAGJrAQ0D5DERJ4BE6AVi6ighqcE
CSCrCyqVoRb1/H54Onx2juyEN6zbDQPLxcIJjjcQWu0uKfN+j2qp9z4K2QqBl8EbYsjKoPJ3rpPW
zkuaG3qodM31I+dV4tXYHK1DEiIiP+mG9/becTPeuC4QBcbSbRCaBZC/Pvqiw5MHEHHdr5wzPuwg
gGlckjbVUxSU3kyNFTjruCkw1pSfQqjicuDIpJ5rQI79YbXAG1SaFoIFKrBPBGSLQTG+tBxGvq9t
/vGyqVDi9ZBUCwQmRf15q5459A7Z4Yn4nvROEKgmZz3T4CVEcvkUb8sw4K8XzdzXxn/HYkTSpMDl
AGMMzuREsSfewnGC93bodMEgPFCdRBtWxZuNsQXYFETete4FV0o0vl2Ovhg+AtV2wlGd01ll6OCC
e50+6SV88ODknYr+OEoRhIisp4nFHZPretqE1CP8Y8lzqGT88M85inYVlIDrsjnDP1ifoYKAJnnG
zAZqUsdSD/l4fRmgxALOju4XwROJOuDhUs7QhSVzIRQzrpS8Uo4heUxe+OjUz4b3vq5bLailEzJa
0yajRauYPiYwK+lbVDYojhU6uhMCjd3nclC60zTH8DQYZmMGYAACaGzQlGKUI1OXyzAbegnwiDk4
eJABAt8llLBw7+ivyRBkQrs24tIDZoAGQnZF5kLZjgYK7QlyP1L7D1dsknExeWHf7XP6Pihb8nGV
k+C0Z34JUppqHITfKZFEd7Zy8AtoWQRIh9kB5QyHHHMoLjCzUzn1ICvZ5z4bU9sWaEExzyRDQ62C
2RjOWlqgHu7OdiVv2eCHZcbdXayYYcMugUzDCeJrc2OO3EU6vHAMPg7psKTRv2KLl4nW3YrNVTUj
/g+EncNIedgiotKlRAs/wvJs90sJ+FeYjEAHUJ/TSAGw53qPmrgbVcycG0xO1tGPkOQrixxzWhRV
oxO8x++Cfvyw6mYek3EtHAKb5JSpEctgmkaUTb39vj1klKaTmMHbqSHWTCi1mY0fdG4//rRy9KON
LPStbXUQpY3ml9VPCw5Si9fAKoiigmuPTUq3QfUd9pme0J30tnJnGjZsfeQmxBMpY4c/UEUUox4P
EyR/kLsHevb+IH47Uowvy7AT9JZIDfoVZOI4D77UgKN09elm086yPTgMLL/lW1zH0ciKf7bh1w4T
lNIbvFx9V3MA2B0gvOceILpWwb+usyykteA9dlry6z2dLLzFgGHj+8aEuGk1/Npr+UsGzEDzIAOU
H5v8aSBQwksIZQJZsBCRBpS6PwR65l21cyI+ogtl604L+RnkKnjThnue63vGE1dgGDIwRD401AEc
k/q3yICQDyjv0L1EF0HS3fOWoD/PDu2lPug4nQk/jbQNVRzV4GvLcQAfL2m49y00j7joPlBhm5Mv
T7WkAAEAjnJlMp4FYYTQTcvNaVEez0ctOc+bYx0dhRo2zhg4sTXgybpPpIbAS7Xt3/z7cwjvaBR+
3HPm0RyZfh8BLbUaTdnUgjGyHkAEC1qg7G/i03Afk3TJVKXNx9OJX67hg6VUaXDYVfzk0Wc6KD+a
OmQTyAoMnovv8BPFt0nRO0Hsw5j03nsg7QRBi1LK/w7rQRrTMPcah05M64RT0rDvRzNHibL2/h4l
nRi+Et3omChDUM+LTr8DmFQ7Xkm67RdGK6qlZPZ7IAZ/uX+f1sGtr0NxAyX77LcoaIeZJx4gxvJK
GSvpM3xUUqI2hA1tCcI0yXjebeYUiDR0s9ef8YvMVZAmAIr9ASTuV44R4VMA0dBpHN8xOgnhFzkR
w0YkBe0oFJH4EBPXVvRmFcoPUOD36vh7/LjwRdwnC4iJjW5a5x7SkYj9J09nh/aACwMT18d42dsU
NoAHAPMwmwLNXvIDs3g5/SapjYICbx81W99g/SHHk6Rhkw+dWomCBDkoC2jMjaC5msgBXrtE1rNH
6OOStpDSEM0T0Wxw6T4g4lSDDE7JJvqoK4+e8wrNxNMqHZdzY3mCwN/plV0cWRk6m8j2XaAfJK8h
OFMQGrSLiqEao57nPcOm8/Sak3OQ7pBc5nvLgP8st4VcSZt6fmBFwDnWvZO1QeHjbn0jjg6WeApG
VkyyiBm5p4kuD62WCy2YE6MuEV6iTzVts5ab/TwYDJRIdE7gX25+4N51imYzMRLdesA6LJ00LsAW
lW4Wmok5Rf8gYy7Bu0XQIrgH32H6BpfWdlSsUjqhzgBp31ID6ViKrOeS9un5ZOdBM3xFRvKkzzdk
opWF9ORODqsvnXxd2p+p/Vy2eetA0KM6eAdtbGTMUFRgoimuda4Oj7N/dl/TExncAPeh8Ow/0RKU
/LtrMA1ON0b/slGjNfG3ihqYimGrh3OO6aT9PMmYC7BoKSXsbHkKFLuMv4Che43hsg2/fSAiKOIL
fGZx8AGeV+UG5tMMlDp9ieQ0NQbQjpx6LtbHCro2ClJcP7x9/Vh6kZwwotUiop0pnRfHgOjJekWb
Ag2ZfmP1cjNYr+AUbo7YEJfxaaT8U9JoDE8jGRQLhhsX5Ax74GlvyVIyk6+dt6xdu49Ex4qGKhey
d87s8uXmPW326qFgBj79cHILMVGuHdENadOivFrqTouqk7NUWNbopd+8DAAu29NBqpM08SxqoMKU
As66BU72QqkD1wUzVsIzyEFfYaCBaN3aLrzXsvBI8NfM5ulTQ/DW9sa+AcgCHPfVB1V0w3LnoGee
2oXU3b14BYAhmAkc1ypjTY5TyDwwFRG1BFPTzZ3OtE0btjPsLsxgeFtDMxi783nuVrQpMSAjFb23
2IQK6BLohOYjWi+/Wy2gEcQehnguiimgBlEjYMuBkYGhwQyLWOA36E5z/Afp2WGt8VAPpp2M5mxj
1Uq+qItrKNXqS0Anwe1A587smaPDYRBjz0ELHBkjchj09GB2AXsDKOrIwSk+cjRWPvHhus27fwTR
70gOt19kJm8SlrcP6QRtcU5RCxMrf4mhCYHaK3kRan8dlF4W3llZx4tqiUBLQ2hCBmF088QlCrB/
9HLN5BL/Ig7RoWjg1p4IGPW4eZVz7UHnUT0F0SP5BSIbYgGkIHYRcUaIdE3oItny1bYuk8aw6cmZ
rvb18RMasJyUHbYkSjquiI7Jn8y4cEdkfg+RsYuwli//EtfdE4gcdJL/OqC0deGlo75HlylD0OuG
RDaZBv1S3BVDoU/yFUc6pwJlxQSQXBBmPRWPpJySvEmXECHCs2MgcyVDfh5b9MTEDpVsDpLnFJjT
eim5NjI/yLFwR9EbWgc/X/YQguIRPAa43xQ7IL14V0I9fize3n0mwjfsAyWC1RRuqDccgfyfI7V7
RYziGjBIcFHV3Bt8A7wex/AvoRChGHe7RLOw3omSkzyNCGKdoMl8/57+i4w+tPMbgjgtaBhyxqQT
c3jGGUBfrK10v/lNH94H16+WXYZiG1D07qMGsklt7+cW0ITaAcgColTh36CFAJnnsPSB9uOYZtJD
h4np0sRyQJvhYoVRN1IveItBoTpFzUDtPpvOZ6jHRaS5elwO3uEp4CW5VWwiGd3wv/wq0ZV+ItFc
I4LFd2GQZkS/WdH7zuQVydcVvktjWeheI6pC1bmJmkxUY9XedOpYviPvkUdMVBhP4rxWhhFEPL4o
a0o+xPftMVAIMhh6eFUon9fgvFRhwYoDTAm9Hc4STC+sFHww/lvOU5zkakYV4hGfIpl7JxXAvbzX
BiO0bExKLMv+vuCZUCzE7FSIuR27hATxgmbJtBz5DQnojy3wwZ54iFW4pXFnCdpqV4dic3U724J0
se09BldxtivRRIlEVay5eDvw6F6WTzaL1pU9HgZQFLrD8Xj88F62657l+3nDRN62FfvQ0RouK5M5
DXY+cYaRAhWSDI+kxMlJBUdPJCpLFjigIgpz6IZo7InoFL69IhCNjyhjY0RxYVdGqLGhDUAnso9q
NCCVsfSPyTm6Rg/7MLK49SRDIKgNob7hauCi+cKrC/wtkW2YAuX+YDTOqHEqiazsUWFSt0HyM0Jy
yNwQSzjZqz8QgRRFyMDSlJPerneDYKsFF7oIJWoUYifyWCGExShiSLkEo5pK544KI8Kxc7Hp0rp8
H+XTvV8mlOUYtSIajqQdn0Aajw42RGu2shgi/6i0UG7wxcaVMSu2ZLcVY3//MpQroQRvximMCEXc
oc2lkuJ47Uv3zUQFSDpoyIuEgrZH7Hv2OIrd+zWuEB14QT/JmHgh8E1Xl2+D2yCAH/mYgIRDjk/0
QdHU+9eXljDMnWEA+e8FCXNcumcPknqp0zl5qXHkg1sBuoSow4/bgMHcG36gSD7wix4mapJPBk1Q
0PnWG7mQyN4JQ1EioyR+H45ssvfmshPvuPKkBZ/o6XzsjISwcCUZfTucPmTVJFksIR6CEwkpBMwY
yMh+ox9KV+qE2p2k6UL8eKCqI2p7wsladqBlNr11/4PBoTyOHGFzAjrVlOpJItERnTba69YUdWoC
2BkiofARJfyzB1FlYwq6KGZwqMjbazTF3o6cM40p6n7kyUwzYI6WHqZ1zq7N6+a0Iushh/3T/2Pq
NgeIxovBscqpwga0TzIr+GzUt67sk3NXzB5fEL0kZr5JVL780A62/z/hxB93XeQPxc2e44IGiRBI
ZB8An+NU3c1Rex2N6IMAcJfyGjKwFLIyPF3RpaB3LaNkaeXLTpOiTEBb6FQTiCFg1Q4ZEWpCFsDg
8bG2AqEAFoiPv/xXItVDA36/mBMKWw96InSriwOmS7SKekzi3HfIFBRIlUYEQ9SF85OPv2sLCsaC
RwaT3tY4cOUsEF01BVHEH7mvgriY3DQ5PQXAJ98h14qvsg5gwFrqmPGUOa7ow2LuBHV8LeYfPfrE
mEg3xhl/+3ripCvdW2nX01hghkB7muXH2765tN9UutkdEOJIEttnUZKkr/QLQLVwnrJYuR7yS6QU
OxxLSnQin+CeDQaDyhvIp7mFknSKAMjSXyO0E0kJVzqIl5GwDxFpq3n9GjVcc9fiEJNUU8T8HuG6
L8uQEQHd1cmWDj2GshgPCdbJ0nbS6G5GeL5EIhrVjHRgwrDjh/I5o/+luyHYVlSuMdlGZ+qIn5dg
1+WdSg9IUC3MDtmXgnhmuSBSieUSWMbzGDMkCnIaRD8fCutCUBVyrXW0TmV9sVHixkqjdUtHgc+/
mdXLbvv5OWxah0htuCBk8zPlBNrJ/m/UoUzjESIKw4iaFLGYgp1UsmK/XBjZSM+/zgabg/sp97Jy
1MXnKKXG4NxrehmykGjfs4vau2XlxXFnXC1uZNfk4H/Zwsu9z2R3IlGODKK8Sqr5kDXQnw94QYQK
e4fesmQrgKUIB/LCaatI/FjHlO2T01xnE4pUrkQXEfsRWRlR1JN/S2uvQ7vw5vN59gX1AifNv8OH
cpIDQ8ILfRPZwSpgJxEAwY90/grkHGn1TnOSu7/VIg9tosrbcNtLkapBAodQh+Mhv8RGMfu7N6oL
6mij83sGtpt5GrQ3Qaor6FPItEnwW0IRxDxY7AZUFi1xkyMF/QaOC1EQaPSEm2WOQIEIqJ0fEuTP
k2NFJHyZTpEDsuZlJi2PTN+ANrNYLyt/UxjBal8HNcinb7yOUkaFIqiaT2q6Uj+nfSwwhO/4DXPa
SvGdlhEef6yuL5dx4dd5b3R4Ysg1oSHJmOQ8EEvh/x9YpFV+nlgjy688RuIO4HIO4JyqnBnVqe0i
KDPLACMdgTTLDGLBKCXIKZwunh6MwWZcHDPnr62fjwXwOXr2c3uskOZAJRffc/tfoHl4NnUfFb6b
E8sRwyhQNI34Uzn2enwmJwOEPH0/kNXNz+hTkOPBr4adwA0ZiBDK2UayyyUFcvbEMjsI6MYCagCG
whQYoQDkMETlojOC+FjDmRWj+BZYdjMWJ3h+LDjjs1qJHgD8UrKm5Dn/MuyZPxTX4TGaPe1PZoPO
pSUKBL/BvnA0opa0XB2evLIQ5dFR1v0BtTMm4D2wzWqg/cJAMqR8DUwSFzC9EtK/9NXIWsJ8C+oX
uZKANn/SGEE56z5EPpwyin82egeplIDeiNZuS/zRSZZukUgtg0yYS25y9/KxHB1/dUUkxCmTNKmf
roAgWBL6RI4XFNweTSIa84ywyYjoWPidAYEE9AgpD9/xTkLKBg4eCHU0lFGiAoIywXxARhipRaP+
TObDlJzubw4OhJ+atuZ4QJAdfYGhk/zYmE3YIV6nfh+9oDtDCYDquqRPbBesQhiasrCYWQKG5CSC
cEbbt3ZliNnrROqsscAoEBmQlqAzWez2643URObhPwXLhaYeEnrWjAndOLLd+Tp4WfPKc01pLt3i
2H2Ey3LS4jagJuE+T1QndNk4sIYizmT20fyZJQu7l+VWtuYL1aQe59Fj2QnAFntrrL3+0MXzdfdb
uTlBafxu+bgRQqtOnVk3oaKX1o57g3fmFcBBeA8vBr2GdMk1+DEsjsWKbjK3W85ZumGRvrY+VCt3
97c5g7bzrtF5devnh2xcby/jAm/aQ3NeTN/407CZwYVRgNKmUewpApWROr+Mg7p7lVSdtiCUMkCz
NCE9kfkQbhThZCZrkvofqZZUtO0SKSOg6FMqNJissWcz0K0faumjsoPpSkts3Ix+C0C42QaPhh32
DkCuvJyu567YqSs4qKIv9zyeaDPm4WmwHmq7NzUgk7r3DGcjnGLUDUhgdfYjwzs+wNhNgBkYCxDp
zYJ4e3JaPc4X/GZo6tO1Pq4Xemapi4yrwhiZNtDshMYjIDhTXGJMLB5o9tHp/Y30ya/3A3uvQ2pd
S6P5krQQX39RPqcRg8W3k2HWZG5bFAuN+S9ECBB6WmgAvaMtuh4WbMgdIFj64IE+VPqXowgEtsFz
gsjxzdBYmgPpfkE5anwgMz26dGPYrjdIYZAi7liCpbxVRNqe2+9SW7YG2VYd1Sltm5PuUFBlJBu1
hZuEkDNqZKAcZrSgGsZAvdDMvBJpC+ABDQ/DA7iat+7XazJ/BWcOtDlek0ciusbsi8uyyLoPzI0J
MAk9kaJ751hL0SuaqAPAjmkCO+fVfWNmhc/8QZlD9uHgWp0a9neuLwt88SpLRfAP4sCgPDv6Hu3V
AMeiBf4wTS99YfmHgpKLtM9DC3TiW479S6/KXXhs2MIZTH2Q8fv6+uim2K3KvgA9p2BE7mT5Bo70
dQEad1aQXRiFfxbprNiV0bO2VR/LCt4sPmwl27EA5Va66QyxB7Ay49bTgZ/ToNLEKVosN8Sm44n3
Vq88NnutgRKuDyxWnkCbQPeJ4QDyDM/jBx4KsEMKjyP+Hwi+xBpCQDDGL7BPPoNnRKRK0viLUHo5
AiVzm6Hn2eqDDpzlJxerDyAdG8DeBU0mADXxmkEgJFA0HODx+V9kV9ejB7WTGANhMoz+Zx7+2LXj
bGPEWl+72l/IZ6LlxeRzHZojTEtoSLfPlJDtfW46bZwFoc/Rc3z6dLeuEM9G3CXuTSdUkGqkf3Tx
C9iLuAvurhPuL3D3YS20xEY/o0zo2G3Fb6FNy8iclqa4H6OjEwJufcGAAYadnN4RvkojBpuVDGK/
81FloIcF2A7ECqNegEv97bftak59YE8fRshQX7uDzljVbHOxQsQU+sq4i9iprY64qFiXYRRzGY87
25O17qJf1cXFzb8xMIdI07GJvVqsxUytgbFnoBk++BEM28yY8GTdVRGKm3EKNndTbooYKf9qildb
t7OktGcS4167uKb1ipjlnpGQoNhKKgsSJLfPlKcFgRGaGtpbimN6F5KVS6SMgF3tdIxeX0vYbAwE
zfGZmMDBNSg333nqvjBIe6P1VLum92wD/7rM+Koa5dil3AeXEeRrJvkXh1FOq7uGRcHjaWMlhI1W
gapHBZOIQlshFyUI/pfH2Jc9zsOzU4EYSriUjNBbXWORbdoooGCpxkJ6mVZ5st9Hc2d6TCJqHMjZ
auRzgOfQ0gbJqdonbAu1LtIjSZvtxqIQsUrarqh1c5rF6uYxZBK8HoCgAFjWDq9zpmZTZva91l7F
R4muD+f8yTI1Np1VUqwEvOrmqIy0CezKX2WRapyl53ON1k8Xq/tV4SMH63MSnRk67jv2dUFcey2y
3s+UCEQcqlHLRrZ1R8Bi53057FaNcc4Y4909T580gum38BpbNkmJMbls19SGEGi4Df2vab07NFaF
y9E5lMDhdr9JBg/yZ31oUPAuFjpCQSd3zeHN86vey1dwt3g7ZhU8zh7nVbn9LQmZP230eTooB+ck
TUcFggqBsQPqnvfT8Cqgly/fSN0WCntk+XRdcaTOYaQhTQHsl0z78EtaszZhlKESk/HFHQBqDljE
fiHDvr8f3hi7WCr74FBH1ZE7Zaj2Gm8VPGM2KB63aEujSINbIgDD3MYa8nxyyFJ1FJw2ly8jTxdD
lSnTf4349gT8BKST2wlr6zOuV4DlS2bis4L1Vc50et1e2oVLgD5ki70CZXXbSREy/5XOi/9fQXPT
JtGlHCFbRYANbRqOUkCdmKUyESQA3WDvDoubDbK52nz2BZhg5pnwXPd86UHIKruI6Ip2H+dbQSwD
m4PSHrpBLacN4whOCqdZiAk6ZhHl8LrEE2IOyFXU28U6bGhuv2uRV6Se3b2j3/in4YlczmoUV3ju
4SdsH5+zO0VANUIY+c+fB9gfBzUgMMJEocJiQ9iBJIB5iYHeB5ghYCpwF6kjQFciToMhASsMLV9o
JjB7rRYDpTls7RxpbVvDOHDfoed00KcliogTva8yejyCOMNPgQkorZRZjegYxXTptU4ut5yVVv/s
5tM2oGxfwsZziMgKmnxtVLWzI8Uv7qn9DsUkKuk9Y1xGF1qXhKs2XMl000HAiP1x8lH7ZY266aja
AMqowFkOkTf8TpBauoho6+GFUOOqSmqQYvnk/YQorrxtYeFuxEmDzX/tPyJAeJ2ZouLl9IE/x7a9
2/oSRLN6RooTxqRb0Q5bO01O431FZ2L0nWcuEuMJmxw/O4enPu2ayWePFWMJapjO1wPqjwJpMg30
2SfWbWNOdh4hbDq+O+f9FRrQi1HnHlG3kyNAufJJrvE3nfQCzYKjBOVp9gwAKdccu7zkqMNmZ8hs
Y0BmIg+ZBvf4u8PneKDhoA0JZttGzg0Ov+7mAyWoYYjgkhIoaGg17PKQda97UHgGEPV+izfOwI2L
kZDu4Js4u8cIbILnSVLGSFVABB1yA8DgBSf3HnV6KnK+6Qaa0hW5aHyQxyCsPThuwPosA0QITsPb
Bn+13zvKdIhQRMSY0dyX/I7pS3BGTXHbcRjz62O+MHwLpgb0ONwgnbYXklP4NlrF4LWvqF/+IoPB
Q/R+JClPoIgoFtR+a3nbqnAocWWfkvvQUVVLNIwpfsm8AcdycqUPv0bBKYOV4hBd2v5pryI+zS6Q
A1iH4Pf2yQnbFBkMquFEOB+GzXwZaTaCaBnw9yf5M/plTOIKOHqcd0qfuPmunYuemHuAmna+unCr
ygB8BXaRevfKUlvRfL/NX94rNmCGmnEZfbDVxPI44sAbmePLpjl8LR6zb1dfmu69+yT9I2EiMegM
PzH3C45Yl3Kil446/ok+HxoDYYpA7e6N4b0SFN1rdz1pYlFlmeD3g9cWpEOfyIqAwQ4EqKOMnogb
Dl54xWKuEODyG1Qz/WgCEH1RsD97dChog/+wHxAluEbvhconZxWBDQWiLlwUsil4PRpNNaSanSxR
RkVwn5PjKF0jqJOsW63OCO42uVvd9vIrWsVtDgLrvGwspDrLSaWA/xpBBrkoB+M+5dhcL6EB/RBT
cKqBubpv6sVp9oCC7Op700WEhsTqcji3I4G2I240b8KcwlhxO8ngcloZbYGMWszKmPLfhq35B1lN
DHYqnnhLazPJVpylAOQwpMRUiXHjOi6XWF4V23RqYkXA4NBPdzKlKuNbaK6+XKq4ZDqDfB+YlrVT
UEW0bTgGvFZhKBjBY0VRu7qsPhz1ZNBiNXTCmNxpU9rS0rQILCaI8bXHxcs11J7XZEmggYDax0BL
WVgKvRrq1bq0Xh87pZRAE7oTKM3eW0HVFeD1NdC+3Q8Tlm+XfEaBRgWOpxjWqC5PyHHpxjv3l4v2
eiXVa4BEhqTR6+SDlpMgsFAXee3zgRC1LE4elXBGcvRxgMYiYA3Ys2lfQYEhXCXqlqsfkgYmyK83
hn8EF6rKiCUqcO5Vf3SA5Q7fHTs0oP5Zgm5wJjor/Se34TO578WbdcVG1y6rPwF9MjXdl+DwGyjj
bssBCfsms+x22z66Bh9ndd9z0BOIGACizocYVEBIEhRhxrZE1mIA9ZXXTJ928Zno07464yaDjTDo
FZEiR+8yRiz9+UND2MR0fpfOONTbqxskQU5QJJkWSIcdad90Fy0jYK+vvAsrwMpGHCV0XJtJn4AK
BjNBFYXbsL1DMdneRgAm+0RFhJ+tcoS1VbBtgRx/04F+2iswyqtzCEgUrYlqBN4E+CsGzHDDMF0S
HL6QV+EkcCFMyn0GOsKf2155r7oSVjfQYc0Naglkp7aJQcXd7QAg0exc5RVzmuGrHpJinUNSti71
p8bxUNsLqKBoEXQ70xnKD68QtSwO2C7YMpN1BfpskYC27L7hKJGqzAgsv76Q+cGlIjkBuJjEffbe
oHH1jPqtLbhI+AxdxHVoBYjEVn1UfRB2yF7RMzyTZA1uG2PB2hQCJbfBufVANaPreUNYANTJn28F
oRKhlD65QQdDFouFBzf3S2/rDPyDPtadc4EXwk/BcZ8ZHNOLO5IEstJ4Fpk4QB0xBfLXPq64PYz6
oAmzW+UiZcEqQTZU0jQCIByjGU8NKh9rjHImMOpXqM++ZuDRRWGs7d02Cc+F+QPA56CzQlJjZsRn
G3NQFoAS1j7iLMWOlfIW4Slw7n3RWmB6MKEXoHecGoV9+kttZljmHIuN/1g6zyZFtS0M/yKqREDk
KzmYs36h2ggKKEERf/199pxbp2qmz8x0t407rPWuNwgpDifXE7ALN28c5PZigCRntkjkOxVbziQk
nCLfCZ3OWsBqsmSTcSOb8YZaLi2jvqNrTgJvq+8xiaKDsjKwFjYae/VbjpsX+irj7ydy2jEx4KDH
rv2v1fBYKP+g0Avz7F2k115PF8pSfaki2+umVQ+izWs8iLHyyJIF0rnKVXT/7aSl1e+wiibkfDBO
sKukBtOZBxTGH0ayrV1e++BZuD1oZ2a5i0GMveMdju6G1cPboW6y82dknA4ktSO3sCWO5eKffcQT
vJI2HRHGO5wTT86nYMGFspemKzgSYsrA0oqw0zuAbMO+ko+r48EVp0+sRUA/Gh8XI2CitzhyeJNs
hT2EQ8fGfvSEcIQqhuMAhZYFU9VFJz3eCYsfulLMxf7xYcn34i0DIe6syD1CZYUNLcj07IV0aO0o
jdlNAxx2j2Sxe8hBcLb/QY2npkN6DaUzZzVxMJSdiabrxws6HCgJjlVwEOdhwuG4ax8+OPQHSp07
rnZib4xx7BKqVq6Yw0rzYT0zGFEFpsqGPj6ykFcZr7m6BUnWheP625brVbdWiANDWCo7gnwtkuAO
X5QOyZmy44vfIWLaWzTtP8wj1WBvDEI/OeAvtBPbC5c0irYIn4vyQtobGOcdqzkRvlbAz2+Cw5da
0JoyLBXiPJFcszryk5cWa1esHJaZwUn2WU6FX3FS4yWcTw50TQfD5JAt/0ipV2x5hceHbe9YDLFz
3vBI6KGI2MZfRsLkzHoJw0KO0e9JWARBQ6LEESgogFmJki7bw3XlomUiUe1T3erRXyhCzc0lw70G
sxr9GrFBNmeaYvAO8LU5Yz4n2nyhfoQW/CcGXfcVrw1uMMhJzxmEuvms+RGeGx3/B9jO95XYCd9/
9sb4nHHZIOZ0iVOZx06kBNCWBnNU7Di2CaIAzybBnE5AJCn7SVyPbDUA6Ak0UdVlpi2uu7gePR5h
/Dq1H3gG6udf5v0WVN6fR90imqfYVY6ZLID9CynGmJqQii+iscLEe4ndKWOI6/n8siMOxyksHOFY
M9aW/PpvnIpYiCZepBLgr+UeKLRZTbvqRO+9w6vPHmNWcqusMXHsNH/105FXhasdsWP4QOTBVAvU
KGg5aprvMUaKf/5QMyPGxKOrvPzTnZMwiLyaA1yLOpbQ86BTAnCck6KwzKbl1yLBwEC6wd2vO+kF
cTfE3WrBlWZoTpaNPhqamzaeIN/hPaHHM4RMllMYTRcrOKA0jsj1pL1HXMQemZYTpD18jxkq6Q23
MBKYhWDYT44AI6zB9aq0qmk1BCnhMKTqa0XNpE30epa8z5Rqi+GeJNEtasdfKB17mYNaXBGLVOfA
V7arx9q79JYnZQ5ZKog59syWzgQqEActNFHlcD9q4GgaA7rsmO9UBqlY+NoPw6vE/NgI/9Keywf7
0RaRtov1AWJg7AHEmrZVfLQCmCRkxQo9C6U3Rv9nbERK71NYZ+yHsA8gxxpz8JILFzg1xbqdt/55
zYnuEg4UBxrrr0qb5fLAgXUgM2AYvqVy3R/uhLzD+k44u5ITDez3TIGnu7SwKWPFbvt7jL7c5myM
V20fwM44syBqanTNam88VgkAepJgA7gOYqA4eAgEO2zROZCFK7e3epG/BgX9EYGYHeK5OOjGHX4b
MEIYBZKlydJp1ysuqgRxoJkAPlrS4nKvrTj18h4JEVxdyBGEGgFCM6ySn58TbfXgmnu5ksYc8rvK
zgppkb3NgcsfFbZQUt/84TX1odWDwmGZ1beECYKIOGHfw18xoOU4tM5HMQcqLdjyzDi5SV8uHjnP
NQAjBIRljgsAQ0qRzOZS69PIPcPc10gHFfPoH7G31JCPw2sqvBYXH1YIsIbD30+qGagHcAkt0WEQ
IppAbM1L490zd1E0F3St6CzPRIXKJsUpJ8DmZ3CWUF1MXUwp4TosjBrSYQwLFPOOANyGAWw9r70p
RprGVoxD6ZxrfBgoqGfEy2FaiTaE0DPntRJTkmO1PO7syBe8KJHfhEVUOklmr9FugFTq27m0gT/3
dfNsYejIZP5PHJCiOFzh1fEakd7FX4h/w5tcjfioCFrZo/YQSQ7PDXEZV2n5z6qOuv+qej83/WuA
x11+AVGho0M4A+EOl9G+mA9w2WQ43Isk1Wjs24wMI4RhLvyFkiePa5Dr2gww8VXz8bXDeET8b2z5
biSOKAoxfuOaEo4n8dCaUrbyrnIEjKnpQZIFPQS1CbZwYxw+XewQ+ayodmxXsoSLCdWVMJg8TDE5
Wy2ChW5deMsHiBwul2C1GmPzKLih8CHA+iiVuKR5eyl0b0wkwUYEs+eEyhZfCzJeXmywHYwYZvSD
KfQJJjz6/Js7ipdsFErMAK1BoC5lr/CbnME+xTTyaIJs9QUULQ5E/ExVht7ohoTWW4wYPyJ2JilZ
vczCyds0L8OVgW87uXXQo5Or8Ze3MAH4CgB6LMsD9P9iKcwuBEJ+VKJqKYgSr6XISuVmppIB8Cso
/zE65KT6DemAn4JaZfUvgFfA+YCAgmfpqqbnBVSHaNUYx/NVX249lo/oYzO09NjybUVHWs8TOL1n
wFF6SKgWFi5gdsRyFakDwvvMvkYbeCwmyp7b3LwfFzx3SFmR66bWRXgX/FiGLh0LKzfC6calDlqY
DvF6BF6K1JuHR2dWHSEvROlBhwNVOuql2pNpAKgOpkazxbF0A5lksMlCtHt/OaLIbi3myuk6u1tq
z4UK0XNy1UbfcVLBKOnaXBwtEhhJJoMmV+wwYZ1cZW5TsfQPLjr4fPex4Pzeh/AydM5CUB9cVnzD
++b2DxpvV0PrwQl7lObWSNHMV+7VEq2N1UOC5ZBLKJjpRu5DVj8vhKTeEaNqslbdD3A4N+CZWTJD
i1f3H996/1cyem0mkxc04T8oU828T79tYbpkdVEN6+3QmcsqtPIZWKqtYFnP5kSfQPpe58bfSdKJ
pEPcO/oD554Hl/Qzvxd+ag1iH1oMBFu4wxQ/ps5RkWjUXO1Y9hcpECWc+dPXKmG0ckeu/qSer8I9
NbA0c/pD/+fEUlj93WaIJ8o3T0GBZLzZd6M2MNCLQFcr2YaWhPbOU8aPOsxf85GBlwIQgxWvGr4z
xmi9fRHV7pbQJaZHNogPI7tPbPXUmZAKENXTAmRQjCxbWAfv6Pz6rIbWpnSG44ofUz3crbsgF4i7
Dq/nv3Zu+IzYMMysrzeSMiiyhKfqkUbkSXZnFZAZTueEiAeamqjwbrnI6xXB9AsaR5BmYUmx4801
tRnwlQaV+8jzXSvw27ajPyuUsXgA5LDgWbTmfVxHTew/4KyeGZZKq2dE2lA28KUhMM+HW/UJRvjG
77ekK/zAbxmIFmjoGRgsTCFU/uN8xnu1paJe3WMuD7TWMH39d8+nVemjOKLMbdB2/RtsYERRM1oC
VfuiDLOeqAgR7OHE3NjF/YjwJXOyxiuZxD2vP4DQlN5dFJa0oEcirgNPc57FVMqcE54FNB+3zfCD
aLivutpUR4ndD6V0nTRh9/5LAlyzUvrkuMS4hWPuZX5Qvu6RiMBFgsyGV7/qf70fieEPF699a+gq
sHKfIjvDzzcl8KEwOv7a98bp0T+3f2o/VBgFwgjX7T7iscJrlJHICeSNZig1DIxynsZL3JomzLyA
Ym7Nkevn9rMeuByRowi7CZPFx0E7VVCvEIIRCalCNhCIOE1hEUALaw3e/hvhdJa0bCFYGHnfrepd
L3Z6fKeauBFIRvdt1mBUmNfHXj26E2OSX+U6vNXH8qp2sFqefUeqZUYWfsoMGr7q7eNKpWE3HC1Z
QUMC9aDBLfK50tnbwzK1Hs8Na65P7iniqUfTeHclc3u9uWxgAcBSoWSRKwCZGB36d1LEh+bhPtNA
A1GTl+Jv793s27ycHL/6JwZf/fJjDyvEeMms5l7Q49NgXcuYnd/W1TvQ4pOW6M5XovfoT9R2JN9O
P/1LahmIcY5ULIWqVsOQk+DXM5FJPW0QyARUfDpgi77WjLSi5/IVAIL7Uy1bPHmHsmQDoltKu0Fv
/eNqauGOa4mLOJzmUmq9YW3Oo4bJNCYhH/D+t8//6G34pnBIVp9mnyWn9IWgG79btYrycpnRY6Uv
XCuUyQf9ZAW6ITEbX8T9afLx24bByZejknySt9siJTMf95DYzVJ1jZJrvOXF4hhFAcJ8k/aKscYA
0p39oY0jDgekWJT0nKwWwnws55URpmDC2S/wUgtQN6xHk5hRnTXc7UUULUHKXIsLmotmRlGOT8zA
TBgVlxPUjRsthzSmrsGKCUljIEeVT4lN7SSdBld+EGgMOw3HCU5ryjurxGK9Y+aeUCYfpAUosCg/
YcjADoCoUHpxh4ilEG0OWZqkNI3kbvG+cXPc9sPUU7iT+6Rfdscf5YYMK5HRT6L4Lwrk9ut1H1+i
Jx3ze3VjLAYLTh+1GHRzVDNVLT++MUCNn2yYs3YyDm59X3/8YDn2Zg8pUNHxowHIgzjBLgruVz/o
Vxwj38WrtyqL9S8PKi38vTlbmFjF1r2eJFVUQfYybH79JdsiYtFJT6cVvchbd3RGo1Yf8t/AuYFx
VOZWz65Zi2KGhDWmAq6Se6RGGKAe8fitH39ht/vFTm7AG+D9PCl0bTd9rdol/M47bsZWmS1ezd/n
cU2tFrVNPXnI7qP4i6F1qOaPaPDCz55+S/Q1rlV+A0fvGw7JOgZhNoauDhncMyZ0Aw8LMxN9IjEo
jNMZc+lL/nRV+CBQxGIu+zfaPNlRm6lkMcXiC6xlzYOc9QipWPDSubuC+8hwYBswtovvHrUMtRUd
n7x9oqoS1oc3At6RtNtI5tVQOh2EIRv4Cza0uYcBVIOKyTKYI1Nx2t8Fswjeb4gFsvWLLXREyPxf
UY34n5WJCTkdxJeXTf7xVkLilhuo6ebMcbfGuHzNFY5wqKij22z/Rxq56M87VPQQutb70WOEjKZ0
t0PZnJUKVaaVcJQOfE/6Q0HToLwTaT4VX8vDDb/EJzvccZSmkwO9QOB9mRUyPIZzBFGXusRGdIb2
l9I7s78wkZEmGMCxdJ+LPZ4GX80cZaW1HZhUr7K9/RcoqecXStkZe3eBA/mT/YZnThGNxAsOG8uH
FEiCAze2hcbsn9eWkBt5WxGtvOWVtdSQvQAnHoL9LlyS/izZFIylBPc8LF2ojf7sa6YXOLsnUEp7
1MPD4rBPJlnP59OZIwN2qW4DQEoCu19whuqW3HNO0GlHI5MpTeDpAP9AsYeaxnho7bcdE7ghqqAe
9PRtX7ZjUErdmvUCOqc+U26EEpZwa3MQXmzQucnhaKuMPe8Lw6TUIPN/o8WFAsXDCO3yZJBekEk+
k72ftZ/gmTbaQ8VtS/tD2vZkxmcBTCiY6exsih4qij6/tnMC4gI7UpaDNf64p80twV0C2SCnCUJ+
epsXJyGnTf/K7B0rTKJEQQHBEtlugTBLJjvZ3ilELqfoXvU1Yy7B9aYN41aJpsLPmI7Bh/PE2hD9
5SrndKLMEgKBF6FCZh/M3OyvuKvYLwAYT6vZyiytoSuEyzfJpOR6bb/4ViKWs5icYYQAxIBDH03v
TNgi3K2GDDzNUuKRoexa3SsGXLDWV7dahNvLEQvro7lZgViocyXo49QAKPigkY4eVfB6zkriV5/V
ruWoGDxXsX9niZTBcPliQKliLAHuJs1U3X9p7msQaVBliDXL3Ly/GdShfPdZpwQQ/Pb3NEjvRyhx
NQQhZdbvRRfMb7GdGzkmftggs7a70JvLSYgPMtiklM3gcAxsxjd9dHsc73XEYZuOoTvQWXV3TzU2
KiJ7BBxrBmA/dinz2HxsQBO1y95O/1w/2A3c8GCDqesYZLkn+76xoe2jWoWDGqSdBxemI+Oe7v5O
S1W3zvc3wvDmaylEXEJRIY7Hwv0BcwguDTGt5VJ6TySnL5k8cA4IXmCF4KYCX5x/GG070D0MIYVA
FIB4y/xdM2zyoAmKVKa+a3DFDZdbGk2md7C6YVA/4Xs/PN5V2D9kafHOMfhLliSpfjUvY7iMriaz
ewj6K94x6wOZdMDDokl7N+7w5r7B7PAKFhSX5Ou+oUPATYP8EfJnyY5++Ba+4HWZBlk8tIVceTxu
qLg0fxYdGb5Ws1s3qeRQVpGBEHzpXvqz2R3AE4q+2TuJAwwt+Krw+ej62hCZ9UZo/DLz85oeBrBm
ICSbkPOnd3/yOHWrOojNZJFMaJ6vg6lYG8wUOpAxGoubAkFd2AX3yKNAAIIsBIBmxTRU5OUy1cAY
4m7NPpV1egy9GGc1yLZPRoh4pmBnbSqLhXt0xxBm06Phcw8L8JQSGy40rkYicODa+ggaYpvB1b6A
C51h2wJEmpLjjAjZTVt7OJaQodw8aUlpjye1iAYAXFqkvjb6rB7sf7pqHQxN4EM1I7L34T0pZtRb
X8Y/fzKOpCQwQIWUH1T3CD+v8K3MhAsMdj56YYSOI8l/IKaLEBOvmDRyQUMs/uduq9wJk7pbpIXQ
2Af5WvT39O8reMKY6ltTEfhK+ET4pmMDBc38XamsYEcIBBzqGdp4R6Sxga6QD8EMTaDoTAxBszvZ
e2gu5OKPyvhFZq5W1AEdCVjv9D1+zDHFYoM8gEiyxoJpMXy5yTDk+wsF1OcII5UlfQGEO95tTfV5
WamvRzi9JVOu+M929bwha7u/TT0CAj0TMBFI2WpojJ6HIL9wk6Wo7pFO67Pb9BxpM+Vt32RTHjfW
m7N2Cmn+ksuCF1+2LkIdrDc6C2MKQAwwkwdsge5AaxeHTdBHsDYT4gKcXrERWE/uCyoq8PtTTsOD
wOcLY9G7Ez/w4i2yulUIwYNS/SbBP9NVHk8GzdscbB9ujQ7CVSVIxsnAejH+NFV1LXMh9Y/aWwjF
8ZIIJqiDX+YXjaPdJ5Woou2xFcwSCK/UIPDABh3aP5pnc4/cg+frGHM+I+/bw879e5z/NBrseQJt
hB4fz39riKYaKpOLKCsjoWO4SB9uivQY7Sv0qNgjkg35Vc8hJI8Ass68LZffz5gnZ3/uDl5N2gzO
k9lfFCfYcI1NHX1jvusxbWc4KWYWbyaarGZpVlWMGvqkon6nTDQT6kgqcqxweHOd67N0Xt5Q8f2K
qYE0dIqv5b+PN5u/vtlvrp0tCVw/SNgPe6hCCLnO2SeYKvnLob8e0EOrGO3Y9SuUII/Z1XM0eIbv
FwN9+th4klnLB7AJq42HWlj94x14H/U5GjC0oXqo3L2P5Pe0w+O3qKtl+nH7daRDlbhPVMPu9/0a
YIiunf6H9oLZNHKF3B+KUXM9af7lTMEqVjPbuC0aG/Kb9gSPG75MOssYvQMIx88w1Zd1k0bqAZa3
DmfrA6nkN/tWfqoTQiZz4nAX675+PzwRe+vBkIv8ORUZPDfM6wiZ7X/sSOxHlmzJhPrDgUOxoUlQ
+a3GJScD+57mL4lDnYZav9HIgHcOPLj8Wd/GYFeIUcgEySfj3XDcWQKvpBoNTO607b6kuvGwVD8e
SA0VgZwOBR6LW8zYjqrzmWJCafwz7OmZq0qjDLkMFZND+VJtL9+FdxouSTUL9qzAEQomfUwe48cZ
jWZUriN9jA4JOwRq0O3EwfXUGZqjk75mxmQNV0IIL2R1PHhO1fvQDI5HWbiuToNFur4wfvxgkezp
kwXWONOVKO6wPIz+E65JGffAC/tMawR1cb+/ndHE7faPPh2ZCiKa9TzgOKR7WiQsYN4vc3vftLUj
w6E2b8HIe/mXT2R6PAMI29huLZrt1/REsfY8eSMRYvkyna3wxyWtsAc7aYZ3OZwbTAglJDF7OUTo
PfArZ7bq46T2RoyaseyJWhpeoSAaVGs/RJwqrDjm0r2AFh2ogPab363fKSZIAlZfHH7FjL+niQyO
HJUpfahIOSB6a0AgLHC6GEr/Y0vQHIwPQntgDw859RmjjHjeB4ZT+DNmdv/mZwWJIqoF1tzYUW8h
TyOOWBB7BpZ3IkbRhryJy6HaXfBZspucxRAR9grt7qdCXASKRRYLkx6YyENvjCnaERqnELTyFRnW
vpgp1w+fJhmcggVKo2/dGRIh//FqzEUEHWfYAUmNRdqL+vAFU+YG/Rr1xH15VhdD63UixXDDIt4k
HtZM8+h2rP2zgaT+6eapu+yxM937ZV5GxgqEY95aaWYyPo/Og4mdqRQQ5r0050JTAEJmnkXKD7SM
V+AecAZrRji085T7HRVuzSPCNnrHoz12wtfva8M8NN8wx/hzxlUwN3JzQ66KNZ93xzlBcf9ZNu12
CulLPqbgWPBS9YZ4lQmXROb7pCXsdhVzDT+0JiyLSZi7880ORg0MeBAExfTRbjKW8rrGWk/+9m8U
eI3jOEsOrshYMq7fXKUABN2eYME/ckYnDy8DZpcwSp5hsPBmDp/uGIi+B1Pnzw+hoYGVmOoCSPJ5
xE7+Ra4hILl1ny+rQ7uEqGzN3/5ZmV1v7vLuLJnFyjPkUIQa4TrCld1ajWK2HyAAaJ3/uCzIgZoR
5o0hCgnuPuzUSXBp65nWn5QkEIa9NOjnERQD9e7nV9hixEXGEQwPrg5kz7eJiiek9bst1IOcHDTo
/OJkqcS8+O0kBMe68I/g1himGHsYRNBND/S3Ryo/vPZhgI6mrRJOcVAURDzmzOUQvEWasuZl/Bme
U7YHS7lIF3I8RWdAk8ySI7513lmsQ9YfmVBUXNwxL7Qv/Ncn3EjsG8FNgGnEZBWWwSn7mDA3IDlp
r9WdKaQ7hHpu/3aD2zjptt/7Wi9xt35Oee+IllA+zAxxTqvXCwpQFGDaM2z8X+En+jxFyEcYGf3K
wvOojTkmJHpOrc9ZxrTWWQiZO9Ob38f2OL30xaCloKVywXk2s1Xkiy6VDcUjsgKGzAxBUkZqQoAF
kS1fJkCocFndIrHrK+0Z3lqwzhtcxMDi5+QaeeRrStCSRJgUQ1baB5HW0wnzwUfFJCRf5Mr8CecC
NhGYj4oRQAUxUX9joIp3qTNQ52Vlldw9g82zC56ER0CuC57zdiy8YUMKJ4TpKHUvOO8XTyZCl2a4
Gs7UD5aJoR5TiRsJ2Tbqx9dihP5kXtSqXdz24PnZTnLA2P+hOignFmBQrZcgue5sKi6vbc0bR/67
YQ5RcNg+bTHk0ReXl++Ye9KZWmwAhPqdnn8BzAKVrDbLgoZRox9gqNBfDtDSQTO1tjlgMJrgfyrn
x+qvHU1oDVt7P9zFZj77C3vm8rZk7y97xPsy47hZpE8w3XcmtJTzIaMM9tZeiNdzama7YMhYbvbJ
Ij07AzekrrI6w732tu9tF+M1DdlHhyBnX6uHkzgtbvehSN30lxQpsdW/mZun33kccfwIo9eJHarQ
uzArsYEqW1ywSHAqLgzvECZgzEi3ZpZuOBGJoEXtoobmBw3+9J810b92Mw8Hx+ogkqgYcBG0cww/
7OHYZQS0fs3BruffIW46xdNbF5xfZ+KWHx/4h6YVU12bcWWr2LY4eF48mdp00OPdSX7+U5/mnuhf
kdgykpHstXaeHe41CuEBXC6npn3BoPByf3Cj6fO8L3KEERtgoiFGVsogAuN8hMMbTibULwzebrYn
bTxPY0wdN/ZXn8fCOjqlLWR3oNxZCG3jYkVHmlK7s+QkazV9z3WXc5qRMb6sSKWia7FuOXkh93qM
GA67DMYJ3BjFbp+Mj3+j1wpGYUV1bhPALQALDusft9yYclxI3f7lCjKBYHJKaFlOP7HjIBGzdmHm
CYdgciwPjOWcVeJ+zUXq9QLP2YfoXpfFxf+NQ2Jl4Ud4yELFuD2bQhh+QhxKOe2Zu4dgao43HInJ
3L3DJAuXlUwayfOcA4bnQo82DN6puX273TSLkmMG7RqSBW0rQk2fAScOG4adogp0dH8lTJTjwMxK
r6bVs+TvaGi3EvI356czMpSEoxutHA09nLhzKhLRhaYWQyh8xnrMo6xnlBv2b9aCyNhz7eOcH58N
7Lw6mndb4U7EBlTsJRYlPuM87BxwV5kI/xLY3Y15nQujlu5ffJS2+uyLXYIDIPL+TTaDuW3tqDKU
MtC+blFMGyNEVKJgYcvQgx5SZHSMVQewGnQHpMFcPD8+ux+nHcHn5YJE6VqvcwdBQEb2mMwfpaYQ
sSrwPpuVyJ0goI8u1DmkPiAA7pEYA9cbOtI+BKOdCNmYfeHuowLyj/yrCk5fo1jfxlMwT6qpocCP
THkGwCuzpZJDW3LPcRnOITL0x5vHhhrq2sNzF5rAGQD+kFKosEEt8aJjqOT1Vu47/QcyNoRMSHZJ
y+GlWL8qnH5XiKcdzEhlscZEPjxFO6MBMQegZlryBRDfi+NRREYATa7qucJTYAIOUyk10ZAd4Jsw
Hj4flFE9V3FMpcLCFZn4q8FG9M6CvQP8IywnoJ4LkpFdixh7+Jvc+4Txck0xs73zbfD2MCGEHfme
LxclVHSgoBLhNw4VZCcK81R8/afiTTseY6+H2ks77Qbv9T9i6OEA75BdJ9xaLqnnzZrQMy+QE1ZH
+AvFiHRZDErdFYpX9O3HqcLQgfQKqhxSL4J4H0zbCfbj8Dp/5pTKEZpDkANFWQsswDEObxjyF/Zn
NqXiIiaT/cLeWoGPGoARNOU/O3WkEpOTnJ+s5irBD+LhTGE6Ki5zU25uMfJ3oKyUgv30nE9fe5Ai
jFKF92MKlgINcz11jR2kbIF5HIp9c37+BAG854COiTorOY+n6hp8y4bt1DFBFy75q9+WpE00Sr6E
msmpF7irWgxkAT8LpghOJWaeWGhTPD91u0V7sIM0Qt8q+If9MVOnbLfpU2BoJ0xQN8ISXqi7+EtK
g/dk2mAvb6sDKE4xdzBKIUKh4Qg/JiwWcRfDThQED2yHyZJlPaYTyp+v7qMnarxeKNh4VR+NE6LM
V+23TNIQKUEgQW1CL8BgDAEU0yCUI2L6BNgzASudldjyPWGuuTiPTEljcJn6iC04/XwgVpFOcGGD
MCSYggU84GI84AWlTu/lYpeDn4x4pMJVF4rkIYW0JgRB4BY5yyj2mBRD4X7ST/MM/gUSaWace7/O
BSf6+zcsY9gsbJvP/3+ZCpRXkcLAzOwfEQtqNNGyoDcssCm/H/iiSNBwwKVroEhRIL6nbJHCBmv+
uWxqO45nlOcPf7eTHsLegIi0gHJclOpUQjy3AW9BFocfN8EaO6UDFhiSgF2eC+6If6x7qONR6Tw7
K79Cy6nZBgZoCYrJN+eN4Fd+hb5dZL/i+AoTctzINm21vtzAVuMKU8zb9t/bisdDsNAwIDt+Z3DF
+5Sy4s/HMNPRcP29iK/peD/iuTtuPcpkE2CdHxyZ5IFZLh8KFihkxut5/iZMp8JaG3OsU0QNEHU9
p+0wOWhKKn9jdRZz/aiA/9UzmXmW0fktkpcjA2q3z3Q/nGOYZWvChxv9oPEyr73IjzY77jJK2p97
d14kS17TqRAfW2/xKTc/Xlxf6yW8jcyhVCjCrLN/N6vAIc39m7xSa1IS6D70w8HLjqO1ERaTPff7
kNYWw7W9IXugv3Ashm/GRAPmNqKXhqXyVGmSe6c9kxFn+6QadUfqbj/pjUDG+H51zzwL1vEXhxKr
QicFisxOM3vAQyJ9JJ74y/jlpNOEQ3oapudJmzh/hcPJjZ4/weXMGwDu2sX4uQzvhh1OqMBok7LO
3EJs2uL5ZmIfe5693T3eAjhfFU4Y8nToQKIIJmg22tThwJkvk7m/YdZ7t5b4ErS2hdHg/PylyGo4
e4BV71h6wsofL+9RN5owPur8cA2X0MQdT1zhdeJMIB2Q1KmsgZOEP2JhGSLR+z6XZtdYN5E/lJR6
xddDdh0V4+vNPqu0KniNWOelNPPJrS52m98+uiMS00z5hDIdggZNstdanRyC5rxMYJtUFXYUhYs2
1j8TLluMW8YSZu0bwZVOh14YhZXNKhne6UbRiT+dQrVvR3RpRzo6JKv1FuNxiBpA7148AUOuxgBx
c1pqDQy5RHEiPCGvD/vKc3bP+vl8pozFvzCB3bNOfDoCofTEGGDi9EyLny93+XFaXoMCvsUXhpX0
8FnbsMTfoT//XvBlpyW3aEjXQHeLyd9SslGiiHxvHLgBkGnK7MGEdnSOvaVweCIMxwr9qxZQCqxf
65fVB/d8FyYY6XN/s/6Qa9M0T0p3yTu1kXsuzf91fnewO7Kav0n4PUzeuLst8UN6WHiYANxxdF8g
iJq3Ezwe3kEBFcpjMJhksZc3zV/1l/ycd2JPLKfxlin4z89eJuYwmuhh+HTXOJXQHG+6HOo9rehz
Yyzh5Ut+4p2zsc/jYj3j4OC8BT7+2M7ZmMvXeA7D1dCsN1PhVeLpykyzY6BKxNN0ntF8QDnHQW2/
v6PeY9fr7CqdKULzS9Erh2ALxsCPxyVjFhOOySGbgapRrOaL5HyYphFmy+sc22xu+mp5VCh9Dtwv
ZCrAOVAzUoE4uaD1zO9B46JUjWszgv5iqvGsfPg0vUhETTp12mXSbHk7EEv9U5jT7m+GhwHKuZsj
Et/4VxtAdiAq0HnuRcQutSmP/t2iYwjtH2GRghYCsEZQiKQpKI6wcWq93hogrpxUtU8TTewe5VET
SmBNk8Mn6MNB5tDd7aawuzkFmafRU5GvapHWKUF5ETwbkiiwetYDTDCQv1TQXeOBeZSZYpO9yS3O
XSrMRj58pSMZNbgYbMXIfKXQLFkIlqwEZhA0PVLkMH/idWdUftbhTQ9UOJCt6HT7ygplL68KDhb0
Ud2GczymsKTLKLAIBJgwMXwCinrgVwmDvLLBbUJr+LYmUCpY1u2SlXJtTXprBS0CjQnjDTRawcIN
ILdSXIyzINJlE1hbmvaHpLcryIbyKXx3yc1NfoIHw286kOE/ZAJnA/eQUihCBDFlQeTPyP6bVstv
xJAQmyCaAJhxVHqwX6B+t+v2DY7vvGEQOvK2vDDAy72OHipnzPFv3ART2glgKwMoYl9hMR3Dn+Ll
e8ydT3fxrxvFX9B6HRk91WvZ/AyoalwSFHHze5jTLwp6rA4SYTV+h6oIJB1MKTuUnQ1k04UbZdng
OkMmRUZ9TpmO4sQZPx6+cpKHHlA3ISQ3v0/1HeUaxd0bjLJ0Liu49nFw6WOC0o6GK0Jw7N6H8BQf
Tbr5LKzT8IxHCdkEi0UOw53ljGaTqw0uJDRxAcnR7cEja9Ge+tdqTJCUnUKV3NI1L4j3VsxzJLfW
XH8HameD6muYr3BrSqxD+8hK+Cx7X6p7dMDHlo01KBxZaN0+lEd2MmM0SJnyFpf3WGCmLPwGtS7+
Ew4Sg3bxOsISyKKb5CYicZ3IICx6bjCt3UXuBRfoFWQg9uCjLmC9gYp47up4dKlOpNGZ61f4HwG1
sUt9jmAus6t44ecvVHQbL8Vg8aCtpONbQUpF2yNOC65JHgHZ2+Cy58FC06zzWZ2cOyWAa0HHPP3A
2hOs+GoP/bqmgm4feE/8qPXwNsAmHwZvbsFYEV12tz9BdoHcz2tPx3BZWmu1QML5pY/gF0EFp/jH
wSgJiCKU9zxNoc7guOICV7njRPTWGbyznYswjbE9neIovzLc43fEy4CCAiL5PQZ5+KJC+JdCh3pO
s6lR/CHiinHi8CE8OfuMdZ257hci7VLMia4NFEaUTr6i2tclVQrOLrCAIZUue37PzO0baco493Yc
XxQA0Bs/Bc1eTctP9yh6JTYE1kWlSPiLuH84/zMnVP5Qv5rhU7KXL1R14A2WkN4MiiDz+DkE+6EN
sWkwC3qQxp5XjZ3dPXRXIJbMXMa4hTzC9E++ORE+GeCEasirWhmmplgKBXzH0jH6dhUYBKPt3pDY
R8g6+TeEBrGHmfwIEifH+TueAc/VfID0wRzHc8NM38DC8ILVa5pt378pLExxfANGAEncUwZtGD9T
M+N4PYHt92aGacaJm0l+7b+ZktodlkG4ZvhlZxFwXboKEeQVWohu1yM//u2W2Jc2NjLt6uvl2pjc
tHniQMC6ufwr6ptuGc4LUQtIo43k06B8RuMdH/jSvjPDZsHUzBgZ9rL6cov2Iu58vxg6ZFXZ/pzT
DM3BdCfq4ihezOuWxaeHyxgxBFjVGkvYFeS8GcK7S/o/ls5rSXFliaJfRARGIHitknfI4F8ITCMJ
J0AYwdffVXNuTJwxZ6ZpkFRVmTu3scCxMP0aYa1Wy2z4sF/vSIXAEXjO9R83vCF0GmIzdK5KDXyR
JjusO+WLVs4Xp6XSYnRgq6egWWEbvX+97RL8tZQ/Gpcb9h/yh9/rDx8OMTrgE/W2dZxyCQM6z39m
kVv30hio6g1MvectRzpmsVHHvJpTSjcMrPkNiCDTt8JcPmcRDd1F4L2OuQrKeyajyg35zMJO6fsh
LsU2D63/8MiqoJToNdBpcCLuyan3TCJzPYbB1EnsYEkswPQXQgNZmsG6sZi4Xk+4Iisn93/EbL3a
v78CircyV/x9DPhJUKjgLJCJvGuS3XxZF0YwvCXPCwcDsNLDmD9wkq3+INROok1fbrT1tDm5H6PF
SAjf3eiryRZUjMsFY8cO85QDRKYR1ouiV8jA9M4mLrtqFjtSOfLqg0tzOQ9sm1CuMN3ltr3svmQQ
2PO/v6GSGth8NLzBJyN7ecbB1fxXha3F5uhAQpVTs5X8ZEACcEap1GEEzDbGZoFpN+NPx1tSst17
QbAplwp4bBtRtxe0QQ35AX9WlJNlY/7uMjrqi4hCTllnZV4XS9vpK2ZfYIqNw7CxeQjMLM35DQ56
JJ3z1NGc82p6of7/ycdss17oh02G/iLzvCiPsXXUssBUkJ0jE58qyE+SaYfy3WTqx5yuYPprmPQN
VI4AImPvYkRmcF8QIeEGg0U03TitOJt6XFIeRAnjLDB51eUPh2LA4B/X1oymMltHmfrSIFBBmAFM
t2WNeb68GApV0wJMy21NxLDK415om9GrayznXUaMDXf3wj4bDpYQemi7G37q+2OaduVP0uy3kxeG
M/K4UIAN8sxYnUTE1+oocK1VHzeWmFi0Sa1Mh0BTO+kJrovyioRc/7K6zBc6hrYDIz8yWsenOSp7
Ihq1V1Vh39JvUO+R6n9DPEGZn7J6DPietF+MSgz2nAVAcYrn6EVEw0WbUxPMO38j8qL+v4lpwc3g
QQ2AMUXRHvcOhEH3Zj3PjEfT+XxZTqDVFZK0SyZc7MvjY3KYEQq06Hq4DMrOcs/ty7gVwm7jHDG1
xfLioiZIvcZWp4Chhk2zxT9EzX9aquq6wjBipNqTPFbSp1I2ssaWy5FtfgM1F4YamMeN+UVLat6G
xr/n6I7DbZidjK6gRwyQDfucfVz6FuFIPxieIpKcJg4nAH0RvZMjpaceDtYwR8/+/ZH73DJukm0s
WMbKS/a8JRxVkXYC8NENj7IwX8x78UyFkYP/aKAM9Nl+PPrCO/8bhuFu+JZB4wXmse3QY069q2y5
bLvV3dh4t2jDzqWaSP5roilL69410ExgxoDK7fDsJdENNxbBqOELkTiL2y2r1/F60PwG5KrC3Qad
Rxgizr9w7ewGE1Bg5saKKIb9Mmwkjvt+xHuHHx9Aflxz955wxiQDNgLrRBVHyzkL6hIPF32QQh4d
HD5HIXfZ/EDaG4XQ82MV+M5rBCLKJYcq8wU5LIWMAlIVXEBCwd+YfKYuBMtA8C2B03yGkeQzqt/E
33hHmqlijib0UjT4ql9jqgnxCsYobKw8TAkXfE1J0YmFKTXuBAavVDE/hD6T9DTVkCCI3Z9kBUkv
e4QZvSK33CSahXLx1XK/VPdDawQOBu+L4ETjEpYn88KfZTfe2WvHJgqDjKGFXsV2L5mTiZgO0Dhy
rQZxCs/t/Pob3kSqSmEgXlB8zIikWxL3fhKxPYgvREaDnv1p+2Hwhx1klxaQKZfzA6222x+loGtD
cSGAYHvCMIxhFxXVP9nVgFhkMK0c8qqHBuZK9iK/e2tY1A4pPsSRfIkfAaWMT0Zht5rgcVp7cw3G
vG1y73fLD/YgusqkrYI3TLiTFTTwJQoU0DzGP3bF6BltkKos8HVVO+o7D1FoDo/BeTbAjLkPyXxO
5g/P44ABzB1mh7DZxjmvkCtQu7Dn9R+YulbFTULjxTY2aDG2F9A7FEH9KsxBizfbPLZvWQaDAB/l
81pCppifZ0B/K122sxxwO/322OnKKfUvT9Y/oPGrZGpcNRWvqbmQCH+sjy5TuB483qKbsKxfwLrG
CPl018iXl9z/AR59s9bF2EzllHekElW+frEqafzge9O9A4gx/nCZwI+kVy5uCTgRGMPmNwMpWr74
Cx5wL+8I7+FFVwIqCntTGV5pnTLIAZpYm6090RXG+yMeYDXyjFbE+upijy62ZfQnVOkU5ZyQb6e0
PhwVSYvOHLW4D5cIaKBt9DcdDt560nD0/Ji2twtcchFXjU4edJbnIbgb7cyG/jOSV6Wtus4JDDY0
4Bmjn+52v4jn6glVz9XG9YJCIYIajfgePJHxSHp1xPzkCjV07HPLipOjqgaMd4HgxZ0BEkwpu0by
oWNGNo5hySr+bDdOYQLrZlwbCCUGWQ2I2cj+V86XX0Z5vVbMAscysPJBck6TjkfOC9LlMrfnnb4Y
MXlWVANFH2YUerobDAJbB8aDw9rwjpV9Q82HzSuKr+pLiMavthBf4a3f/8keZ4N8VxiCGjqNXNso
8TRE6EFUmmwi75pGJAeLS9+9Ue3n6jpm2QZSmkcwACkdUfVm+9j8AGYO963ahH8m5ZfO8Cfx4CYM
ovNf5lFJ6AfOqOPPbBiqWstBT5oc55iMnMYe3DTqUwp9glIqvgPsINs5O5sreSCe1IKhGs9m7Se9
hHPC0LtKHw3WU1LhTrmV4AR4lR3EdipIuEf/+JmcbgoGKjwu85dQD7p8jgT6A/AqE0s+qH0Lf6+Y
bPtuOmO2djomJ3j2tzPWjbnC5j5oGGQH9O7ZWKcvPX43xAdL6D3ssGZtG/pVD8NJGxBmmZxAxOzm
g0nqAhIIWWaN6QOprDW6BKWE77gzLd3XHpMDwhHFy9Ox6hDNbrb+q3yQbOTSzMjwpjHCK7kzugSq
qnFM7hEPSu+9P+Z4Bqe3h9PkJmyYnrtHo5WPsdDLPewmPmCCCffPe+6OAb4Esw50JXmi6yCakI82
Z5xMMLuySEAeQp+jRiswCRjw6dRLLKHkI/LskD2nsEgS3Hnp4gB2ePcA/hXytX6WX3jHvCLoDdGS
eK34/m+vMt7psAcfoOtDrcOacjUYFy85/EH+QShC7jq1z0X3YSW08XzCGElZRIAyGnkKSkS3ThvH
/mSuCjTL5vi4G/n9liyIBIe+ietURwV7KgDtcVsim1RfQkPGpEXxrS4zjDagolTjF+VwhrkJ+hAA
+3rGBBWR3IFP/AOZKw+gUMxZGH7PXiTM06+Am0H9wSPBue78t9UXb7iq8JXIOrvAtGiYAslZyyJW
hsvKXzOMUBRWKFD+8zodlg4upiSQ7/XS5rHIl5/Opo02BAyWLYnn5Gv7tJnMiuixHN1tGXvCe9oc
2rqlRgmQqrpHj+FBYX9EryV6y0F02dKRv3fkUS9bwQsgvcID0OA9zp4o3KGyHfagIVQ7W+QCYPD3
h88w4zbyYFe1HJ1spIdZIIKH2vWROcwKlE/nzQ0cjfAMUaPD8r9AKUez0c3ktc3aXTAMsOK1THKW
zlF+H+qBH0SA+OmhUAtnqAKartOsYi1BRXqbbRjrRvNH/N9VvPZH8FgMwlLWqQpKUwWTN+/X1BNL
czNVu6/A8qQA3rISbQuZ9RX3ZdTtAxha99oBh/8sKEIFEwwna2tu920pdOKD+TMogvqssOgX7TME
EZonaMomIYeq2mbCCCULVZw5qcK/P1WFwjyZp5yPtgpHXqKc5XVpEezY1VoirVmO5xbaFIjGchCf
iUPCK78tyA92Bb/CI3oD2aCYpWTPUB3/8NubM6tF3KzsTyB0U2EC1CezGXYr1pj8CUDW7V+BH/x9
zpCUGeoU1uJjPKmhT4ph/JhXGNVzmisFTW0h5Wzb0E+VyJcz/mIU6RoqyGAHi+dB7dkcqW9KgtjQ
jOJXhREPnorWTVwm/1pYKlT1ddAQ7y5XD+JvB0Ji7WqW90FKykQRz3LotGcvu00ZD2BUw2zgKpuP
Dcb1EcV0nbbcl19m7ITOfvCFnQhRjkuc9NkZuykhE08LDTN3f4SQjgcDodGRrOdAS+uhxRewLfQ9
fB+Kcve5OtUzOvVIuwPGOCXdymj3CLhavxl3t/bAdbnRey01jEaOrCRtVfmDY4Ktbzmu/XPjoWqd
Hyvr9wW04X1c+vaz5XxKFi0YBXT+ASfNyE36dPvOOeTshlB94Oqf2kLHVgKrcGKbwJXKMQ8s8lj9
Nbn8tu8cTYYe6AYvVnPd86xTBYcjNG9rHe0BXobm/sVuDKWTBbEHHpkySOjxmHMyVjGN0eivwocD
FaN4QlTQgvXLA9RgfC++nOEvAwIpLqUXPuys1yaGyZybp2DYWKgG3oidgAG08fw6oyCrAwqvJQKm
aGBtrl/3VUNDddFRnt4+QmcCbsvsbDZhfSSAq9Ml8dS74TW9Tzhd7iaENuPFJcDlnNb3pk6CoaSj
YREidzmUFvQ/8tpRyuo25eC8QygLqa+V8YLULNYT+zu25y9jaUo8rJ2WC2jEwPBazkZGqw8/PUGE
rMcX0GR5Oxovmk67x0jvI75N8Gy8+xs+NmwW4zPPadi+ovkjb0dcmR7QBgBlCUjVP0RXosUpz/+d
6WexAR3oNLJoTEq3AzlBOXRl5H5AAmdP7SPaFtQJd2MebhrTh+hNB4zcjhzhB54c2ft4+d3eF8iW
aKF5DDtLHYHEBfXJL7gWTj6yyOVSuUhZzVNCdZHL8zsofBh4gLTGYGCXI9gvugbbTA6AhErGW/9s
SpS0ovq5+ez2tL8JG94MvTMtHMfZD98KolmgO5yBPhT5WWHMPeVYokiSHG06Bw33gh2bg7nXCfRC
jJr4hZx7+OCnpFexzREGNuRFR0y2fxbkBdB14GLyiZksJHjcD0zcIFoAfoNQMU41Dhqbk3zG+Hv8
4Ghpecx1OJcZ/4yY7Y95Ywx+UVBDmBraz+BSM21WgfUUCoq/IDGbHsK5nHIMjzV7YCMtYBCbvmDW
y/119+4EnCNGHnW/5nrFZP9vphKLcpzy+xk6ZgoZVa3MmiULnMtT4tAP6S25yuyQU63KhEsNPs97
U77FV1UGrDA4IpVMbAHvmdjr4D+4RYOaQsX4MtQW60OV/ozX2xg/GSYyPgGIJ8KIive/OTpGXYd/
r8FRj2nftB6z0KaIjliJsjR8JfCgGKmOSQVEYCCYwbVXt1kSjkOpePVvnPANav8UdmA0MF7LNoTT
Z5SHu8vivvh5qBknUT3ZvErjskRDMs5gRCeAyLw3s+8yUn1gofmRA5M6oQlq//6MztgAs62MLinO
KL/1gXrpuzvnfwVpXM9jlJP/lyM+ZC1wlhnFekSsE/C2Uhi8OKVGLtcKVyZKiI/8nTkE8WkVeoz3
A+CSCbW58O4lx1pu1cOE8KaX0ix0ITKxZY/bzvPvhu9CNW4DonMlEJlgJ0wBtVtD3CMi0+hR17et
vjdiJwK3mX6GxCOusXe/pfVb4DrvwQUeztksWiI78vxDOp+OfrI/nWKOA7nMWKvF9+BQUtgajEPm
5NyPFs9sKzgq+0+UEk/pnQciQjzLrcAU5K6gFQUI3jGL2rfa0AnNFg83N5WiEEoCdddXQg/DF0oZ
fUrqRfxss1kr6LHoVAWUgSgwlyHSzYOVDKWIvctFqwwFdwkw8/UvbUp0E9wmIdsQDrVVYtf5stt4
K/QMyNxq4UHSVqEsUDqwR2tw3sKjgHnjrM8axfV1A+TNyQxD+igv/gySU2+BhIEhxkUJcwn7EBjX
EYYOjQTg6G5g73jGKAgeNIIOyrwdkX3in98ho1qzZoyH+orHlkIZvvxpynmm43YNioXa8ok0ip1b
K8cITjghx1dZfQ6JvvxQRP/bUYT1vIoJayGnmF3BQqZMLTegprZvJJnzVFAQ3AqwAoDpzcvN5WjG
8c3V4Xn6iWQY9d4mLdGrtHjlit2gMFUk0PDpd3tT5Ds/RUUtuR3Yg3bOUd5jwsHc1ISZ1PBLZ0Ze
R8RTA0RAq35HSw5UKYMS8JchykPBb3lGaXdkH98EnFlgbi/xgG11sqiowYov01TM7VYCMLc8PcEW
LsG8k66tOWTTmVLkshIlDTVvRpHNMc9dEKWj4wFA+pnab9vznizjJWg7J8a/H5E3pXMfGecpLq5D
f6rRzqIypD+2FapUGniSUY+C0oL8Bu2nrbKCWslwIaNCvE+GBwPEXO8wgR1WIuqqhMjTOJNA5wpB
0Xajzd9jCzWvyFL0Ihf+2Roe8ZHY0QmqlNsBoEZcEc2L+6I2iguALjTO5msGn7N13CAo/ppVzfHd
gMgsO3JKyYrTLJ8TuJdDv1Zk4YfJ+1LaY+qzIGi/RFByPe9yw9wiql0AUGBaJlBAsD2dSQKtOxnj
o1RPdTVjTCtYpsM3JGds64HCdJm7ZivsJ63wA72P4R/kBpDDjbqD/NHsJRBiyOwp4LPKYzTkbwH9
JJtNZTKnXl3jFdNNH2mEEks5WKfwb9aWMDcmJJ/A8xzn3BL3ccboisrm7uqUlCDGAghqjs7xiK/S
QyBmjZUnEKcKmB+o5mpyzCi1Iz3a1cv4ejihjObCQbBotcP6ZQ9z83EY5Mb1QLwUCDjpkRqaHzHo
yy49BjYCYEgNIrA5WNXhhoGGIPWIMphTHJ9Y5lp96hWkqohucmYsg3EFR01UH/8BkfsMjBoxNXjM
FDA2fzPvQGczQlMEzKHGN1CQFXdneWPOxNDCLA6aukgqHnKusmouS0YG8Z3u2Qi4UeY72hwbw3yc
3UilafFC82JGl4REaiLsATw7XYEzy08AwgSHFkSBmcfmazDVyAvqbbTs3EvwDD+COs1h9rCWJPEy
DmobhQO/ST2xn6f9WTwP14O55N6fmDVTmOeyZIn1QTxAhmvXXDYHfR2/DFAbs/XlH6CTUiMFBO7Z
YIv1CbGn3jcjjAe8/kyvnNuDf9ga8EogOivb7OugVI+rGcGxYKwvfhv+OW8FEj1iSear96s4XCoX
7kxuH8kChTZLyNIQXIhLPO97JpOOwXZII7b2ebgV7o4rQ/xXkPKBNeM6/vvTpfLNMWo1GlgwNeBi
fPYPJs82+jyGIgxnfrNTny+FYx5UOCsASCcsyK+4VfwE4YeytD+7FzbdTLzEgmqH/9zfzeT7j7wl
k7uYuz5JH6a91Bbqke+YA8ijVJWcSrlx2OuGVliHkQtcywbLvrFPnB+YroGNP+eUjNY7JgnsCfSk
rZhhK4y2qWIyDXJl4D6lxH6KRDXxShFS4nDmF0GipQCyT9nfE/PKe5SXZSYzuo0844iDCfSewm5q
GQoIQandc8CUTsRmUjm1sdf3Xxd7ARUGZ3M12P2n5Qqf+FLiHGHRtozbUGSUdOoaIKoRMyCXMRWw
aq8d3fhnipI45C+Bgh0OPvjDDRnRyNm/EFeLL1jECOKu8KEGfu0hp1gB4KHYQjrmZwb2CRKcpuNe
1+mvDz0tLy2qc04MHaJJ2GgAbE6GqBFpKTihk2QNtI5qU29z2ko6IOp9VFNf537zoCqU2RvF9cn8
nib997IaWUWV1gqU/SSdE2ofm+Dmb2l9aRNV5iW/+tmhRfYw+dsXDlFjRFN+TvR61WK48vhTH/I+
strfoD0vkf74hdc6xgPcNdB/WDcVsUPiQDm+fm1YAzm7la5l3GuIaRicDWJF/vh1/efXe578Rzjs
E8+DOslR5L1b4ZXdLaSDh/0+RxQn1Qus8rSk6cM/ip1AVUfnKOKA+H1MnkJwo/FnDwVebSXsL102
agacEH4EtK5sVPKb7s2Y0rdUxpfYqxYYNnniqHT4l0HnsIk+LnDGEueHeYnumaJMVsY0o22+b1Gm
8WlIwqJFNW7hk2UIY/hpFW0CmEGlYDzBf7U+xmA3X7NJchygSbwpK4r+TSHucU6qEWeSOiY4FVWL
wmsdMhoqe3p0Nt2Soo+SO4G+f4WYuEZVelBqMArD4GO9f6H6wKhe1uPPPQTRBVbWHiD+66esF2/O
7+AJG5NtCto63/UH2jBIHwSN1G75s3oe0g54PxaR4oyXlyajMPZONUBYxTuVMh8zb8eCTdHdqxDg
fz2JdxS74gPiwObDK7bdtxnUIxEsb+o4xLlyxs5oFn6b6IUU/t2CdCh45zdityhS1L7/lrt6HbLP
PjjcvgFlCucPk+Rb5NGLemzMkoPtau+rLR5ZaNakQnrDr/9CKGUcOi2huyc1DCR1OWNizHx/t3ve
yNnTebzEjwjkPzUhQv0SNQp6huTI6TDntAhMyh62J8oo7tn4oNEWXnb1CNxKU2QC5m/HSI14v+O/
JmdSZD4hzp4mPOfIpRcDjht1rpifyS1F4W0NzpwHm0usWaehw99Em2jo08FSlBmZ7uJfpGMexanH
eJXc8grGAHul3Awcxm0c6r0wTc8nTPfgTwk7Dt4mAu4IpsTav7I7N3YELL4ej1bziGn59MwFmnaZ
pz/S9Vts1CxHl3GqV8y9rltObw0JCs/ZZRIxiMSxihgFUCxVuVObOTQ8bHdUp9CA6wmzJ4dHTtEl
2DUp3w6jynp1WTY6R59ASzI6KgZEc7c0Jq1Ps1+E11bUtboU5c/Fe5bvLwiAmJW8GDjoRvQbUMPG
OJ9qYtqfgphwGjHPfMneoeW97QGmv1djW/oNFJnbRVofYjbfEPw7ws0T2+1DB7iTGdjviqJlLuF/
SK2fQhC+GDf4OsGFMD3zNaL4qpgu3+NrVGBZ2iGg26iv43aDGwRf055cR8ZuPUk5xcQ4ZxwEyRZn
ywYmfIPdzhA23hmWlN1J1eUW0TOEgeNv1MIP6sX8ySh/ZHJLxGl6VFYaKBowVXU/Md4vlFFFIrMj
ui1KCQpqRh20WNlpKDL4MRGHb3exfGOijs7dqn/xGyp/rLIQ1+71G2Ad1JKdl/XTBbOdglpInBo4
vgI+F283fEKSo65WL4uYaInkKsdGjhHU5+GwfpkHcikgvPyb3OC+IZk/qg1F9OE9duwL2PhFTmn4
oCrMS7YbyfZ/OBGgqDhStd++29mR/vdxNvHgVrsNu/eS3djBdMLO+pLdbcBpGjHhyaXkdKbUadly
+oRtDr95FGcXi+IloDdUw+d6Uiqbg4dHTtpzerNPqOuecvPmOYCcNL7ytIqlKNl3zeX0cjewuMPb
b4MuTz2P5Zhw9S3HIg0qmjy2uHkexCR5Snmo56TLXTFFBtj5nuQn+7pevjdV4zA+UEf1ZJSRe68q
hMR72tOCGdT6IhyAJaWkjaZXSMAwkZxo2e3JJWD0k1EY21XCo1HKAPIy70GB6lyO4Y8xIGfEUnka
aovI86A2KfI3JoL0+lxMTh55OE+T39F8dUxa/imoKo38wH4P5BPc6qyrE0VhVAys3YOMfgfFAoD8
1KyU0TFdOkeGc+hSSEAt4iN73ntmTqVT+6Bs9PoOrdg/+pxXOHzYk8WrFSfyEn9k4tI5xAfuUD3O
Mt4GgwW8MbhE51XTJ5r+3Lglv/CBsLHoFha+YXMs40vo6Px726GV8rDLodSnHgZzAH5HlmIogQXp
BA4pjUzpOOLYOEqhCRJZow21UQli4vG2snPod67BG09i7EEYh2EHeGg7ELxvaWOT6g3YwCWptnfM
FqTisj/+wE0qePdPunluURdXTQFJUGOnAd5L1Dyj5fPtF4vLBgYMUxr+CBhDAcRN+exwk0DF0JCh
fAK5hwglHuh1lDf6A0xXYRU1uiKFDv32fBWAOSJglGOYjo9EiBc21JqX90mooEB4UVko4TTPfvni
TjJpVzAip4DQ2IzB8u6cuTcPuMQ5cOb4jsz+2zadnL5+DzYtO64fLo7xaojbToplaMQkJzsJeHYK
uuAlINX3hdcOnpQHmTz4LaT0VheoIoYOvHoabU9NyzTkqIpc5wzUleCi1M5Mp0a8f/m/HRcG18oD
sh8Rn17YBpVfx7qyc7K8cRAUb/eVnmP6n9wOiZf4htvVQInAtteeWIWnjcoI1OyH4oP30dQPLvGg
Ml8Pf9ha1FenAa6425/OtBjNjq20/Aa4Wyiq6uEsyyGfZP2MtKurhgVOAq8wY1w7WgKza9DqZD6a
HJLsAKoFk/M1z64VZ3Trmh7YROIDoyDtFZ3G8EnXmqsCtKZwAwuvMAeDsHr6j5N9g5qxfcAm6/PI
Mg30T0yih1ambduAt1O20QYt0Jot5EsFL7VtiwDFApeRQ/YL5Ub//jfioDnYmG/7KfOnVML5W8q2
deCkAtEiW0oTGXIXsHnoQOZo5vFa4Aej4KKsPyAq0mlRosD4J0CLbfEwgyR/d/7VwxS4bV+Npej5
7mYJF/Du5h9xgx7hlJSY7GUXujTtTho1wB6UoeUl/tfD0MZ6NHY4OqgGteY/mDV0JGj/Qw91AjnY
AfNpC/MIdtavwcHFEX/aedGT0gQcr41UwbpOnalHN6P8viJOcC8r2HYxDqBpjODjgc6zWVFSD4BN
BsB+YDdXYLUaZgQcf8xa2e1LYxQrHqexQlYfQpt1kldbJNU8OfBOKpABVsLeOVwTbqwDbR3G/uqL
jQq25WIxmyWwrNjp2CEgtCJoCn2fvooNkG3eZtCQYAeoUO7nJ0nId1OFwt1BhqoETAA3jjKwUF5B
MB+woioMtH4rYzakO2EvAHTlTWKBpaawGIeIXM1nG3JpCMt5IunByjPEm8xQiQeEYLnX4JcT6eGg
6TXbLBiCG5DTkF4lsPK9GSPyrAtJ7Bi+RQl2EGfJ7hsMzWNfzjD3eR7ppiq+GGK+5mEwzznrpje6
JOZ7LrkK5Bv1d6ES07k/528N6Z+gdYZ2Wz65Pwzf2CUVq8fubVUqGkvWoLkTRG1IFKkpYPX64ZsC
lcH5IFHQOZedD7/i5ejePGiSKNMKl2/OlgS531phx8RkoTN5GLP3koEI0ikURDpzcy4EmhS1M5wi
Y3EHpDQ0u7d7jxhAP5kepyPHWJwiIl0mGNsBgzt4VD8z7IvdS5jCMh935TVGH6oEFIgcGEkCOI7E
KQp9kij5Z2OXnOqjwLr8ghGwO1z+fT/iL62wi0J3grkTSTKLT9LnzZzaNuBjP1YqmIdxLMUMuRWP
2h4mzRTEGOApc852Moj2Wgh9n0a4EliJ+4nTdooVo9qt7uouA7nCrswBZmBnozdmEML3qleW4Z/U
3ALGxWpb0KZLy31jz/wvkqXCHRJGnJjpXN6wbU4mI/BWUYdF5k6gU4YLmvd/kSjPJfbOmo2f+qqZ
4KdJJ66A3oszTnNR/HMVUMFCcCrxtcPMxgX/sy0LsQOBbdyFLT7nVyLG0CzAXfu4AOU+AcDzBn9L
5Ope7qUUka7VEif/jH83zoqUqyoo9PFUV7FMUJ7DK9OjuDjssKOhRL4Jlxhpyypi7EfGRytNa7xL
gT47rM+jczfiP6hsE/e8c5UsOk2J/O6lbmFN3I+9CJXFKK5y0JGRh8C4UonBpOjo2y/i4np6Rqv7
HH9SbnrKdK+jW+eeC9XOvYe1yUOdw8PIUSFbDNN2/uqqfMZXEDIWK93ZMjwC2UYl664gXihtajsJ
Q9IGcj7UxGrcMZZmsBRNxCUTZd+GQme1UnJGgIq7QITGTI2VjR88rcpkVabjcHLtcMXdYcxlgVo3
n9MJ2n9c/u3IekNahhpqXQm6w0GQkZmp2YaTNWF2UKWA9c+5KXyXYnVKuat8Ax3ggKhU5tQQ4yHA
m7iLqF0VpobKuNErtaCs098Zv6KGeGZECmioW6hNPyQGwe78MXCrx8cGYda34as/nIOrB3cayKQ6
eridVea+B7GBY3d+pZVUNHh6KrosxUJqfaikIXGq5lNjWkN5NU3w3RR6hzrlY47A8E9XA9/wR4Dv
iLqG+WZhWZMUl9B/mtyPzeqEQ6nUHkoMXvPjX0QwNY6ik5xdqgbwKMZgRrmlMAKKuSmxX4fx8xGk
itrKp5jA48Q+GRkyUh8tFsE1L7kHzSIpA5YQGa0oQFG9dnBSN8LTfMEW/mIA19+9DqH1si1joQdE
vGIlAFlloZ6Nc+0yndlw8zrOGJHvx2SaIFQCFWzjSqZ/j7V03fCNYnaCQ8L3KNLeT8Q8WtP07f81
unXsOjst5pl1SW/FXQoXFzC2r1iouGFIQKxVBpXf6L6Cptk3XA3hoBkyjoGzwXkxoGRsBQa3kmeU
b8kF/TITglM1pf440J0gO1tiyo2UY1ZxKPiI4dVuafx27Bur3PmxZLqVHOM+vN9evP+zKpYXzBl5
U+7PtTAMuTkfLDTd9KfEz+CYV3BJXFo0DFY1+hCq24D++mPQIlxcfKn+XDh6n/8iKH7EzGD6NDDi
+SUoEQTYaSOQMY+bAljvTfmlppzjDtfoUShDlXXCAwBvozC5FKF6l0iPJqUinX5pf3gxOrycHwx9
unLV2m5Xq96ii+j9GVwB9D7R5GwRhnMy8RcSFQXfnjkSMzZMAVt7Td2+Czx3VQOOhIXpaGVP7JpN
2+UPW2ulYdYHq3Ukt4/ltjE+cIrN56QfcACxbmf37b8jltPjSIHJbrtGDk+pvTiyenOx+pgL1p0P
qlYupkwHQpyXLb5bC4McwaavBtAqT013Vny22wsJolrJtwlnEvac/E2/axASgE8DsAxzGX6i1+ap
/zvdLJanPSQdT20HR4N9GZ5TqlsI/joTZv54GfwbHb9UMhR3yN4F8C4Zf3kRygXGIgzNahIapKYy
VW7uaIFiX51+HX/CeX2LT441uWbb1vyaHa0PEALfejK+hO5T2C8j0L2l2VoFsetyaKBwixihT29K
vkQc+ykZA9CuzpheUGFzMbE4MLqcREcz/YCOSM2A9U4hpuxAJi7HC3fRawRZTIUk62edIPscRV+q
ZjkoVbbYamiv1GLCaZ+lP9mOuN5acnXDgSQG5iSpO9mL2H30GKkVv+Oe8gXEgJTq83PG4TkC+EwI
nfw5d7sjWlv8M5db7mUfly58UphRIVThI+DKRnAPbj3gw0q99EaijnUQQ0avFj0kejakw3y2WFir
i8PDdUruU/xEJ/90VKtv38KKLzsHIbkbQ/ffGqMCFs+YG8dhUK44X9hZVkMPv3TUkytLr7nNbQVt
K1MMsnqf1l463q9mvmxSTlLCMAnds9YXIYZNKzaIyT2sJEsHWuGAvChEY6ovG593VlGaa++jLzCA
QqHWM8ZDBLGnaLFQekvXxVdighUElIc8nSmN2qHbphFHqyZmPmInzC9gP3B4sQNdcZEAHGTwyfuj
OVLbhTrqqJMYSBvjEXj0mP2tmbux0grY7tYd/G3L1WVKMKfoBf/IiFtVq/FUNVBRLawByKxey8MN
GPvw2e5/y8PZBruXfWZOBmw3yFSKEgnpY4YwmkvfL0Xxxmskd94xTxNj5a+cPSxEy+Bvigv7Tw3H
ZUqSlzdbhD3uDqkUlErb1jKZqTMqHNohZkxdU2Mtd1WwxIocjH9uYw22lm16WOB4huEMcKLVAsBE
7Z+QU+BHGniRWaTSVQ/RyUDDoVfTXx+0aN/C1ZNXvg+I7qNRTZ6h84F6aFSkAW1Hyy6tueN/1GdQ
41oorDpz139su3/nDDtAAbvSIsi3d7I+pdvLSb6kme4bSPzbA+O2U5TVBRFUvwVkGLwPeameck0J
SxDviwnLoy+GOh9wUaYXkeRZMrsgtsZjmEeQQRpbwITHy8LJ9udbE4wX+WJsfchxwdefL19AEOWk
ARxwOjEEma8unxY1MR5eL5Wl+pXFefViDIUNAy2EEX4Oq+uEP8yQeKKgLkX5mPVbpCy18JhN/91v
zeQJosdk5s22xIg4n1Yf/IdTc449PPivfUF4g+oaBwMR3LGk0ZjS2yYuHJs/BQuq1J/UrRd984+S
EjeOnzMhwyS8kxVEKHZbM9J6IInXCl8b/aXkymyYk0XBjkdZOWZvwEmi64UqWAcFL8XkpHNlwXEP
XnQwTtdxkPujqF+dHOSXHLnKk+iJf7KtNEUcaXwV9jEW/jVRg8ctjwv8gr6FShpi4ZWFmjvWh1p7
gkr4LokYUfXXYoQXEr9SevOOqAWxEFQr/Te/jjv8DuBnqv6MAwxLmuiptUqgAkK95sb/WDqzpVWx
JAo/ERHOyC0zAoKIEzeGqD8izjg/fX3pqTjR3aerHBD2zp25cuVaTWiMx+ybsx70a5j2aKLLxjpz
QYySSIuAku3ntkMq8jOEQK0RTZgz2YRieV6OdSPZwOcPxxWokAssbgijtDWlcDgPX282cBNCpP4O
KGDwlFPondsMbIl60QSV0xWlPmkjAJFMoh3Oxt/mwURRhgZKRKXZNz3xy5srLI2W2f9DuVMnSoZh
40PKapfgwPrOZpa31hEl2TM0oRc3TuTol8bdnhiXOSIHeE0y4g4oBNGlQNMVn1oFa6IBRWiNpFQb
57GEgIzCTIqIW5o3rJ97BqlKxRYqEuRJ5NycUxWyxPlc4rpQVih92ja2YJ8JBQzO6lM2rwgthQzK
k6JzOUtyd3/vtbCjPjNwPZzv8PBhXJ+sjsH2acfogiuwqHY6eTlqyTJmDhoFmP57ZhPSjvzO2fol
VeAd5Cmn+YfjhB2IkQH9eAeLUO5WWo1w0VuU+mcbURbVf8i3k1xAsLkaCacnjylLGVxooi/zssKI
misN5eLm7TXR9cLmCjsjHlLGDvNl0Jp91t8qd8aEocRj4J0hSwSNu/bEFCSq3Dy9TrCyEsVFnrOU
9cQD8UtXpcV5C66rf6IwfCmpE8QSKiQ9onzKbncLXw/uUstKP2cDkWukia4cG3aZCA3oPCWbJgmV
lDIJm6aoIDOgkiyD7Y6Q4j2bHJj1xENaLkEb52B93vpddg/bIiUmiKZYWlgtcsgCPrHIVFHQcIZT
YKSitCIGm+T9GcUcyeXWmaHa3hszxUlijFms/qLwxnO3wVYrqMg1q8Q4CQyBDKAapMXI07thbW7Z
tVSnd0H7aUHoncWSgillpEsW5faQo2XKYykBnXTqse09593vMf1MOH7IQfiNybLyS7EL2L1I+lFh
pcR3RGoGNvpnBMKA7SFJlUAuMCtKZkkk90Q76WAvp/mb+MBWS+fzt+1r5OO9lluisYcVqoiG0qpE
22BuqgF1BTdVh0mSo1FWWgXzVmj9EXIIQx1su4WrJzc+/M0wxPUAEBnpG9mAiJNIKyNNbxgafU2p
xA+8S1KVr00Al572xzixS9CtyMI5C4OLkg65UpjXvbeEyHXcGbDVZQNVw4+VV370vZigNEha6Qwi
w5liw6NXMA/7Bgyv3YRg0AdORloEGB0t5/g3w64Q58YqE+PW5W7BUcSuktNJHdSYThDfxB2h9+IG
Pd37TKqIBH0HjEoZTVs/bBqzA/gUoL8KNpDwb2hGBu0Rg5jY0xBngA6csyGWhPzoWMZzugj+w30P
GH4rFZn17YkGPl1R+EemknRpIgIwMFBpGs5j3eUcecOnYSOT0XFv+ZBtaTSz3WnT2+mzm/VOYpkh
gxkOMUda2kqHq7I0konBqpoPLQqX54BhzZU6XT1Xw4NlwFT4A+f8I+OYBhApRBGCAaTBMZPiPvkm
zk9rLHECmivP1Sp4FHSzGdrK1sGwN1/wBlYhS9pLZhZTkMHqEQzfzvVkrwZwj4ZWsyYKF/HLXCr2
DS9r1Som216BvRJInn7rc8pIGc4zX/eMt2KgH7k3C5RI9NMsTkTlEqPFHTvyR6xfxKLyz79Mykmy
LZz1jE3FsA685WBIr9ZynJ3pncZNBDKOIS1nJkpn3S6MFSt+qzrjVmi3r2nRIuP7WBee44lBWdwc
rild+SrS+aNB0+06RxqeQcTUjt6shMsmf2U8f/CVcrTb6ThKxILoHEeF3uHoYQj8MWKfI4CW9E3c
LvhQwlZEFPO8ZawYYDeLQmdE0UmqELZTfDi5v8PvXJnnHudsHhZknoc0JAkVx48Hxwz2suz5LTBT
goiCizCtHIvz+qbjFYc9ReduxI6H77iR10NRUKOGdazVENoNDKbValKS+8YDOr2oKA+T3cyxaP8Z
gMoGKy7hsndjgv8jY3a4WfLb8tYkxWWVL94bHtP8np18YhKINK38JsjRM/fyDlnL1aEr+VpoVvKV
+4z88nGChGOQnA1dWcWYHMbtUJzsDjYR1Oo6IOBG+WIkNI6xRKjImZ7uZ+El0iKNGRWkAZ+kaS4O
xmH+AcaVskKSWCvZ1QZ6qahDmWqPHq2mcS8l3EoSXgPNlU61d+4sE2Yy8eyQEbigjQ7EnNlJBhSb
zPB0xc1A3pOWLlUFlXgY5ek+cpLajuEpUPZJq1xn6STRmYWfcFdYc8BtFXscSnDDm9WgSOAcPFdF
j+bYQpEYzcOjRdglfG09znUvUaZAdTImWQezwEsQxiNF48m1eYmxhb/0slt9543TE1yDV1OHjOJu
aYaYpBtGMSTfONlM3pNrhBymNnDkiGI2lP4NYNm2a62Z83tRKKMv3Vm8uUJSyJwjBHUURm+DoDsI
OAgLkv7hOay3Iji89MizShSk9BhTrf4gix7Ol/t1m7HM98wLxrv9rDahkrD0Gb1NK/exapov54xr
JKPoRAHCQOxUAYxo/NOGF5g6bGxK7e8sSTq6zqJCIgyRVJLd4IDXCuJQwqOpI4t/Mjv4DuxMadf0
oPZAHFAg+A8PMrR7NVnZ95yAqndSwU7+Z0gGZIfVRMRed/nJpUViiHIBNJhWh7FElEQZd6E3+22N
WrZFP1QQCNjC6M5GfYNODD1X7KqPZrDQiPfM616GZXqZHgPIEHcmInuT3tJW3lRDZfRc+q8SuMTZ
NpvWEt7bq7yYfa/bBED2QGEQOLzsKDLK7vD6HjF/BBezwcgpocqBGQDTP3xscbd/tqyTrUH4+oye
HC3PqDjgsoXu6oT8K9rT7GbJUKGcPHoB+IKBzo16ZEc8aGbTKGgDFv3XuC5hC39qO8v3QozluTdJ
kBBML/giNa+R8msGX7SPpv1BJIVWG80TleJt0NUrDrSl270NLoo0MPrGNy7+yilAoELZhVvmZ3Bo
G/0PruxuX0NVjlnHCKOW9bQVckrSmIBCwsCInK1M9kGdxY8V2yVvBLOIKcBomRTojlNQMxN4eQ2Y
ClKtTYPz963YtFpEzzBjYoFuAAq3wWFvIf8lB/6bMuIJ8MVwDZ4ENqI9ColIVkraF4bTfg+MH943
MkeSAKJ4dF2xH9DdR01nKZbJlGO5oNfqjHI7j7LGHzVQ2mQZU8PSi+lTRbdw8vXIeUjZswyLKfLX
SjUxXvvAW+0b5NLoneNYPL8ILLxkDKvp9aw2sgeGjy5124P3V39Nfh2zksh7sb/ZLYCDyQE3V8B5
ShXSgZ7xGOX7MWOwX3YfuwueeRSxfxHYd3Y9Vw2+jNrssUcHLeMi7GvPVhAO7wbpCVTBVmYdRKmi
75eiCyVR62KzXJr6nry+a7euXPcb5oJBonQzP9K+It6TBP21mej0p6Micnmwc3856odzlIKNA+g1
eqybqXqSHlKGQDvnhFjzIFGZ8aGBlGC97fcV37TsxfAiauTg7ASUSvJIzqlnfDCjTx87njEYdcuI
KHLT43YLg0bnfAHxMrInHQHMxgVlgkCpR4r0C66oappeBIi9lYIPIVK6NVfrSp5sRul7c7H3fDlN
076eRIAzLCnJD99Xix6GZh2IhkG7tFH2HNH34tNQtaQe3EnGu1v/Rub2DzEAlUMJ0449LyWfpIrJ
qESBpEUNt0dqjz5SNiedRxne90MyXUrMI+GDFEobslM5YYH+QDGJ/J7uQSFVs1lpOIkc/00QXzVh
vGHaiIB620ZVWy8yLwoRQcefLRY1lY40FR/ifvsmR71dyF85TJirYgOZNmdoNC/+KN0ofK5bOW0Q
J2Ucm3Jj3wJFSephN6h1cQgmxxfiEsXN3gYVtP2v2MlRsq3k2OsGOQ2/guD79G8zqS2A+gAJGT/V
QnVM3QPnLmBGQqZ0NzB7VPqoDN2NOiGmUlSPYOAbzdy0U9ovf70GvesX3ZHN1YWcMO7NGOIauX71
x/q8BLivo6n62nIZUejf7LlJtQnLFavdk3RGfVAgMv1BaG42Hz4JPs3N+bgffbPbjhgXYp+oEaBM
NaQTEzXaDjj1PgXNNro5swRmCDRxpCHHRMcvvcG/RYfx2iKlxyTTmDIz/XIVZICY9ZkxQ+0DjomU
UbzZtOnTUlJEH+6KxgfQj0aOyYFrcRgJQ5XJUoMW05xhj+gz7BFcWfXwZc/u9A9yJTcCTIl2R5Cx
mXzpGGz+GEmC2nPKhKDzAjChScKZW/nPMagpvWyL97i9BMc/4/M0pxsuTsbCly3MS+6hyHWIbQil
C13qrs9Spj46eWz8sBLyCZKPCCX95lCUFETmMfiKljzfguvkiO5oGEpcmk/B1AqYEHwSBgeI/i55
7mFmMuHuQgdTPPltTCPy9ShVPulWyzsw3WQWrgvjBnYDF9+FymVAlB+gRgcolGV3DywnvwLzEYdr
IQ8TBIjEjCpqewuuia7FN8IXXgmaS80ECvo1m6U+V+wpnZRLaLpckC/hOaKGo92TE5whd0CiaIjQ
hw9ou89gL1lKXEDo+dDon2dvuhoXrkOz0huJ+tuVYufi9gMH4uIMCRzsDhPnuMV5joDZvFpsbja7
Q15EAibCBsyVDC6kMKAupyAzYQCwYZ3WjSKSnUR5KvjxBethMmrPTs8OYhuSmKSCDSgsLZn1YcdT
IyTFHVFxi3dFYdZhopheF0k4AmYMDOpv345eR5MfeAjmzFQL6bpjAaIY0goH6kg/m3UitRX6v6EG
UELzjlF7euLcEzu9w0OIuR7VBTIf/uaKOoxX9rL6YE7lhaC4zyCD67vT888/RHapf2maMf9FP5yq
GcWLBVEF/OESvAFckIfY8Sjo1vQlHdGn84Mnni3g1aQL9FxaTnGz91cPGNXvvTkzUVQHUKKpsuzq
Ph6gp/ugK1SCE0U31CVCEm7AaxFrvMCQNMqWk9V9Wo+dv1bfYLkdNleKLRChr34Yg0QgHpiBhB/I
4uKd5na/49YKDMG4jpCOVtXBdXS07nCCwboJWcfQaSkO9s1eDea3nx8HHvLm3rq1iXtt+icPiiNg
uqdLbm9JHX+y7+P3BpLAnVl9wCd6F/RnDK8cHTt68q/1jYoKsEmbdpK+Hz9nelOKz2UM55ciieow
fRFYyi+HG2PsMxYRrgk9nlJDDjCwAyatAYBI1t44BhgVOoFOGrWsvC8LIPr+ihxgqcIljio3NxSZ
76lvuPCZ9H0GU2s0PYMuE81eFuul1F9UOX36Fx2eKdnJPPwuoyPd3pYZNudyDOoeJeSNpc6oPLlj
cve3pCMAOgcOqKZOVYE0siN0kCYoRvhhjfHw7VwghJTajeYQ8AT4Rld2Khxm2ru0/jOs3DnjKKA6
aIbNOia1Y5KUMDdeCQr2lEuk4y2PRgGHrVk6fFUHrsOfyoG40vTeX2vaWEmGQrPKrJw1sILsRgFf
H9tdX7dT0NYTE7r8Rk/DvxB2NyddklA14wXPZqA1ZwO3ffH+dSmGauNORweM7joR9HV7hQaAhQsu
BFQwCAlpkM8ZkwRn1ZGWubg9U8oPaAZhxaPOKh8FXhwXOhZuiY76K4PeDGxY1j6ZqOAZq8VzKvRZ
NVOmMWUSMAntn3KgezNngQhAAXw6hzHVsDVm1KkcJm3NonGKdBqobhManhBHO8GAkaXOnICjhu8R
R6xqLeGP69AW4cA+8JKUqr8Ppt0xFUO9WGfEjaipBedSvybANdnPG0XVm4RimiYO0pAc1jzepD1c
VwVmkC6pHvH1YtuYBuMIZmYXhqH4re0Z7MYXaEaqHKE0sPa14dmpQETLhLYtXySqnNTJ3Lf4SOxh
uGrLc5V+3yv03tLEBJzYLjHFPC0iiuakxSx5oQP/kVYJdg6pF6VKlriZeG1svmid0gReZb2Vovcg
nkoWPV0a5qBaI2MFGwotRmIR/frBvgWcUCFA7qo3JwVb0XeQepHfRPRR41lJDNjdDXQK+MUUyjaM
8KdLb9yMkUybjAcW8VszeiZTb3E1EWIMoAntZ3IGib6Nnt6bHt12XyelpzlXCmGEXcMZRHJBX5Ma
tOcpNSCGC8xTQFgUPvXBzEhnly3ow7Arj0hdjMjfkGM3etvbi45i0wdd4zLiJL6wXlZPZrRVygMr
QBCPHdd5eemyY7ZZA4pRFcZFYSfWYUQUic6JnBhz/x23CQA0TORK6DNTiNkywuMT0OGJDQSJvQIX
t+2GgcoGpI4NOVAYtndYXvIZwKq1ozXRjEAXN3ngq8k/e7B3uFXKl/+l+KBx0DAOcS76/vQ12BX8
QWHdm8uwdHhg0HS35z7Rvdy9dJrtoU8CJmQWwd42uA6IkBvnP3j3B+8D5nYI73dCCeQI1c5LaZg0
Z0dwgh4mKU9pMCE5Z0FW4C69hpXbsmD0Op2uKRJx3Z6znJLLkGpnT3rYiWKxaGgXuyDpAjUnXUsq
9p0/hFstWEoz8JDYsA46XIiaGaRcstDDmp6uk4jmnyB/LMfpKgCAdIC6YBBcYsoZr+m/CcZpY3sw
68nZOBIiIPhASGfxwI8PSoPwnbb9Q8sAJuGfC6uv7ugpqKHDMK/F3JpmCFGC+0wK9/V4MSEONoWW
dBZdFZgPGbEV2nk6b+H2escRx38lGByBcNthUnaPYQ77ZPFlzdKohfO+GLzSu4GEn0P7K0nPI9rY
BrWXzbEVQMVUBwj24eIRCxcrpV1QuoRd4CGAYlQq0pzHuAXJS9b4gQV6TOl9GKeAiVC6ot7A9vZR
cgfNgwrIHcLoTHcELeRfQjBJtZsJ0SO1CXuB1Qrwat3qsKJwLhBbw4yqQMIIm5sOYMLetyP4iGQO
CtZtKKvosNLuHtUQLwMYPXPKlZiWgXnTECQBOpknW+epcMoyDDTTE9vOQ3KjzIa+I9Ac4qssprBk
EhJiEfddzh/yVUqUdZbdIDGzE2it9TZbD17MPaYVJYkyeoJhxIkkNSNgn3ThOb1zMzTbTJJNKQTI
a7D2NpZmEquTrURr7jjibntVj19z2p6EqeOTeqLOurOdWXGq05UlDGZhyyGb6li5XQMU981EZkZJ
7TwIXARUNIBTOTVfQ76hGCU1PshAUakHlcDhzKcnAtC6sxMo+BhtTplr59DiFtnI8LB5pTw4UavZ
tnitbJPmcIs/kEJCl3T2jkBj17nj2I0QQAd2CRQBmkQc8PtfmTg4UIv9yB2/rBG+uue+dL8TMnwi
MADFL8szYZGik4ubneSTZ8P5Oh9b9/AIA/oDsJxHwDzpR9RlSla45AJnIBvdnvcn5pyf8fbIqdkB
bVWn7saIwYbTNX8Z/gbxfuifUlfSz8sI21l+pafTzCkPIX4G+Owl/U3iqRg9Ua3osP7JyZmq+Nu4
5P4mlipo6jKawsS5TCrSfCPDkmvgFicqOxtusXNaBfrJTbbca/zNOgNOh/OAQhbs+QhfEXTxxomg
GHeWv6MaOuP2i0VtLhSH2RoWKjPhGFBLCrI329xRQySgdwbBntUzpp9Pp4Si3sga4VxLpybcbYAg
mAZUmuLhyLz9gVSbGMR9pyVnPSXdk08qDEXxMby28x/tA+Tnt3aZhhTE3W8vGVAx7h0yStof1uV3
MZzctzHkxvMo9RDyAeZNmlmghcpo0WCwhlk2pk/4dV8U6+bWrHCKJ/xKckqeiSPNZ3rhKBvTHlhY
AwX0cghtmvThYcfVC1D05vYVb9sjAT3Pk2Q/5k7uIvuOo8nbJc/lQLMOTJUaN79+AV87tCo4fuiw
kTgTJ4guL/ttLGqU0RnXNQ5/eFmlDWDxWXCfWrchWpoyWtaZPygWjBqS8RgwGIdJSCnG+RE2b772
YRc0XoZKvuWzZOifG8+8GHTFFUXIHZ568tKia3J0s+isbr6/4zAE2ZqkKCN3KTpcmaW1vQ+56olx
Qu/pPnMgnY8CUk+fvjbO4e0JofdFXGZpcisvnNYIbvFbysKAjFd/nC4IPFkflA75EtSO4BC0IOoN
T2gInLGEH9w0W2VCnqnLJyIhg17L7t6cZeVU75DM6AGbtXYOUaviuVeYidD26Ux4+t0vOihn48Hz
Rx2oUzlLKE9MJiJt8LLaD//EX0iDrwOedAO0SBm9cIzp065VW/FJGfWMU9t8f210vfJS1fePMa/C
w5Iekv19Gv3CuO5mT5qR+0EPzFcvqaU3Ber9HPxtu1OZudqAB468ulEnt553x++jnxyO0f01v/Q3
39vidfX3lc239M7OldHlm9XZ5h+mTK07xpMdypj2O+ZFxw+MZTjZKEQmHxDLJQYvZXjUfDDcE6M0
PfShxv1p0bD4f98i5i9nzehjOawMq8JuPJMGhLfCv/b9muYtyv9edulZLRT/LtCRkKYnPt/M7su/
HsZ1a6Tp+1jcgqBozz8jeKTs9q0n/WCwMMhu9yAjBGD4EnJYR2xETFJcIVErVABHyhJOBIVGJzEg
57wGfd/ExLQEnhflMCPnxGp19mL33jwpLkLA0wvCMwC/e+iVmUSZX1hMPU8lNvzwPuoE4ReQDv2p
axXMl/+ATEBpEk6Dfw+eJuUf4NLUR6cPhTvhaobQ9i9p1F9x+FK+k1clNP4+m7gB2E+egLKmHIFC
MD73zNKHe8GzhIEvHNkcKTjoTvnJ/lxhznUs1se7HyLj3nnzYB3tMfgw3n+tN6dNWdjqXZrQfdC7
C4MnmkOxywdoevPhKOusdduclKjCZNdtF/ll5zQ0lsXyazze5vFOD9LZLWCjhf3rdF9fEOtm4k6d
K3A5EZwKr+1Fv4doXe3x+O9UE4Q8NPb2QX2OP7d8rpKOKoQH+wLjjFljfCxcyDojSviQcDfvjkum
OsQFowVt+A4IxsQ0A+uqxUzNJ4dvvGBWmD71BrYVlaQACfkzOtn9KWDoYwo+0tLrv+eahkOGgwvT
mlOGmIwQ/0+K4K9FmooFqNA4W0ytOY2bTU+dERt8Ov6EX3z+kANwTEFQoQFJQ4QyJH+MKAfpLYOS
THKI9FGC2hkrFZYh4lYU/pJw4MgmRg79Gt4DOQ51EQSmlLxzS9hZL0kKtDMPsfm0C4k63iGy0WQ1
TjnZGXELj6k7tKnjNeCBdu0opEfymtro2AGXauSX35l3ehJq+17rPGlBLxZgdxdRJWZ7s8MwOdFc
o8cgZQlhmhD/MC9IFhBHjSaHGfUSVowX+9CLunf987IoAxqTHIrfI3v3Kb9NZYan1bBgzfBLo90J
vwq4407LiCr/BLnkC4mD3mEEKz0L+6uTfcwAqJoqxR55PRVV+h53Z0Iu3cPM4U3RZXxnWlO/k9rW
V/9KQsyixVEYuoeYr9O0iHp/XSD/UCw7QphHIKTgpdVoP+bjzhz/n2EINkfjYEe5R8//eiX+Pybc
pB1qO/qlIOG6Qnb4gkk8Hw7NSBqTgMddBqaI680GZWWcn4e0nZh7Wzq7JXPvwa3w1Sp4iTKy+zma
JeRPmQLzKWl7yesS39twE1GSYnxFo3UjFp03mBdMrgiJOlUSTMuMyEZ+THo56pXksJXRfZDR4LP/
bdh7vGcKE5H2PzDX+bzJJEH6Rnlj2pk+vWMC32ln7skbxUcJQmDUHp9xMmVpDoRg/DKaY8Drv5e/
WRpniN8ot4HVMITyA/2pKVnb68bFuDIb4uwFx/sYIZvroTBko+risDEH46IhhBALfJP5ZwCjdSYt
MEgoRkNQta6taF7PoGYlmZHa+oVUrZ7np/gBWDB8tsxsvkR1i9RLsr+w4PJC6UnD+E6bEKLnSqRy
8b0QhP0ejv78jeaSKobnFQwtVDdxpVihZAOeq2+mU5i+jRvp9Z3BBASGRh+ZKBxtfuNT0tAnYaLp
D6WleaAMzSKqRRQWsM0lj5uLMZVMIN0DpoRAxskkNeZtbMaS2ai8CSpjFuae/aYYYSfRuCFesupZ
Yoz2Czwhzu4oa2PiUFAxUvR5AGp5dE26NmhHvepc4tuR/jA8UuP+pjSmvQARhgEA0M+njCLhn4i1
L3uOj82ZMqmE8Jblwvv9TPbQFuEPp/BvvdwOH1T7uCQALdti4gWb8RCd/504uJSDrPDB6niOLzHH
SsMimS5xg8XHpMtWb4LrUSc2xLuTDP4IK6Dtp0eUR6j2ckYkUmZ5bM1/TPIXBHspFUnFQJKTdk4v
7uN4lQsg8sdWAcKxk/4iSTElENAjcXobPsVOsZzjpwB6RJDPk0pl9UPPl3XRYlvlPOMEsGLLetDW
GpuSVS+FjsAey6Z9PgclsI3Aa3UGP4G2FKDMVqv1U74F3hDjDR5Eg22+9Jx1bEGHQcla8GoYIFaZ
NSFmRZR/ST8gE2ubjF9GAj8wb7WixXPA/QscEDO7H02Q7ox0P1lsDJGNZE1+LGpDKu+l2bmAQspQ
kiCLYcWJbJXX4YPJ2zKsh3T1+uHXa3c4TeyL6pw7EMMIJBFHrGCrBEpAwS4KXPbO/qBjpjgkvl0L
d+sDKsOLycdmgHtypaFxtJ9bvDlQHQgc5G7q0v9sZsqkE6Fgc+pjmWMDHDG/KKrDPC9g5b405ViR
RiIrRIqrHXeva3geBQ0QzNsOMe4rdSxKvOTme5RRvAyZ8IuL5jdm91aw1RIHrs8WIJYURqg4ZBeY
YlMiUaqXjKOyVABgOPg9SEX8nqS09O19EP//836c9ceK18NOAmjr6IJXybhEI4Pgbr+cCAm6TQQr
7BR1lybEI5qFfEz7Y5KDg8ZRBQUIR+tDcANPgDgSdJJX6nLjOCfpYQyK/cr8kOfcoBMOgTyQCE0O
WL+QoNhZ2I1CMjMwGJAMAFabxzS/WpBKSbLvfoKBucNWfAgTNWv9HWgNhX53TFJEbp9WDjeP2hgI
jA3LpzGN88u6+MnUYEBZgBYqM1C/oMgMoA+7jgkrknlYs4yTfE0cGLNySPQOOdpvVGAQfeQIwkUv
vKQZN+7O5LqCk+2bsfZhi8IJeK0DVyXh2HSLAfUZVEZGHexnTJdiAC9sQt38Yjd9h3FAHQ7rrEXT
dA+bgSZO7+pSz+319Q5NYWaxeUTn0S9TU10PE2DOf3YMtT4zY4xv67/mUmfmmhuMIsL+H90KLk5K
NA50z6uzCMjUgdbV18UBwnJmIDysr+jxNtpuzkAaPeUBkz69EP45rTnCI/G9pUfSCcMImDIN2o3l
BGUMENyJnLgD2Fpsme/pn4EC8PBsQ22iBkvZZ792QVfHf4rgXnPsYW6+R1EifWIYvm0inaMzyq6x
G38DnTAYUJ3hZNpvyBVpM85pyfedkA1K9fVNUDoBYvKi24ar+YSUZVcjvya5ZKvtnE2o6I7zpViM
iABCsE3LHp2yE60EYBLYWWayfY8AeLBezyPQZ33bBUbl2UDwJ8xsU0m0ZHGDrEa29KklyUiTRGMv
7mZL9+QqhFOBVuhq3Ewm9MxriNihWds1EZI5jgc9e45WSyXivsVOi5CkGtXg7sEgovnYcpAndtE5
Y2qQVMjuOOJfDYg+fLt3F3nbwcuBYer2B9dVkXz+tKg3srWDce7hn3qIl39VUg2/832AUHWqBEpw
zM8iNMCGcA7h1d0F30VndDPxpnU6g8LVogYGeUcPLTm3y4wmI08awEhL8tYMExvnYHNyD1GYNS4B
VSiWuCeKIxX7yJ7zgDxyMHuoPDN6bezEYxx9ynGb+067hMm3Fv+LwKQV0lWwVefJu7++isetzD/B
GkC0w4S0BYGrwHTka/E0Co6mvXkDGaXYM9/4biJ1/PdgKLlImuaLyY5S1L5QVwa2tf4mNy6/ZeH6
q8fikDV7eCsNU6jCOonuYNCZPMIjR3ib87FJU25vN33VL0aacTda/qJvtsk43+7b5UAE2G3DEuao
p1MGkXqqRo0P+fWd0SNLNd031QzqLXH51/ZajkLfaohrp30ATbyZTa+cNpi0PUiBuHc1wOaL03Na
VjlSLMpkfNv7gwun42H89s/Ox3rbaFDSJZcyA/VV/5i9x3d+bAgDg44tQ6MUnW1KBY+Za5LuwtsK
/oNKC8oXDM2yv4Qk0wS8ZdSFH3cP7iwmhojYscBdJfnYa1BNl1wDmDsNdJd5Htj68dO9+U1+v7hE
fx0EwcxiwLr1FWBkQAFWXjkC2OPlOkQ/XGDhC0CMRCKCY75JaSGhCb4ybQtOWPRXKhytYOQ7bHLz
zunZACBfvzndNaILfSCsmgxpKUEpM+Gkul0olHJaAWPzz9HIk+6n49wtzpkWK0PhcOvzroJPbqK5
fOaT3z7B0CmcRc9E0MirqTGqQQ2z7gQYz7X0na/59JvAQmcHurAP/XrwAql8WIzG8TkNQxI8Mnqu
8GhVbmfUgqB1dNayUpruwcZxwNDYn+COYn5rAKziaWuqvKZt32T67Dy8B9dh/08zqgCXTO9hl3Al
ayqNpq8Z6mQ3PHvX4INUE1cYnb0Hf59dpnoVo8Njtxkg5fWQoIcnVm+BzDJZqqE5Z9yQuEPWxdk7
KAPolQNv9WPeJzeIyN3wOxClNdTAjC6RmUgzHMN0MNToaU+7qG+fBhdH9Y6wDvDlQmvhavZMq81g
HaCahdi3z3eZaDeZosBAc9xo2B9zh6aB5hw9OMaWOvoOtLATld4bdxOZpyz403TuYIyDhy3y1+s0
p0VhyvMFE8NVgbVHj+phrnCutBfcEP4M0GyZLOD68ufFc67twkN/gVv04LvJWU3N2Ec74gkPj9RA
xsr3PA3B2fbmuu1izcniKsQZaEYlS4+ZbUONj2xYA341rUMaLmBByHazJAoOUXkrtSYoam1O1qsO
kHhyNmi60bW5wiEDaiHBMpd8C/fViBU9vXMAG+gNWLyY2/81tozEArwgLU5Anq0GH/tj09vUZ1en
xrx52iWeH/jAp7EFAadwJrrXFPC0o9gYCkv6bs1qfhPi1lSZ3KArEAHpmBETAnlgNyu5UhpDET/+
7lMMVwMJG3I4qKtXdJI0fjNf5jAyxi2RwZ/a6vFLaSMyIdbWp2+bkUQj7UYHTzweIUab8wcEnBrm
RYdvkI0L6MwbpaqFBMXHAAabUqG9+Kdzv2WPKdZILem5A67zb6/OyURC017GldNjy7eYCr9Y/TGG
EnAbZfqj5syruFUvAsme5yhg8LoMaTLFtXmY7qcv5C2pIRAS/tqFRQMegM5MI+I6DXnPgfJr5mkf
tjethJu14ok0CBNMlEIPqVjPuMS+0Jz6LRGRSZo0WAsKH7k019Bh9JhnYGz7LFkSHg6YYIWR3vau
rytyQDiLhObfa+nOsa9mFekZ3ywWyeW/3/o1czlM0MTT4UsvxjISJmsXa5b1ljBF9iMVx1sYj/Bj
+AvVG5CwbNMmkwLyYQqr/MX6PZox6AeCVjDr9RUsfP765u4IXsbbcKGjhmR6jG9fEt0x2gRTwmKQ
pSVFJ6OkXzANPrLDm0QiswcuTIUMSMfz4JscKr3Seroi5UpmADbSYQPI2SUlHAaJPAQ2ClwlmomW
eMUiZ0vsYR0OjmGTQCoDvld6KLBS4IJQe+1sgBD95RSDpXdnsWnEGU4WLuCCkDXgt7EWntENhWT6
cCwxuUFrRFtXfxi5/H740X6x/ZrG2btb78F9UAQtr592h+2k06YEW6Y3f7lpKEzKaEMqyD3bwK3C
Y/j1m75+zJouZcfo6vAQBhdQmnrSxjR9UE9eL+sxuUB4uEWf8Dz4hBdYd8QEgvrJ7vq1g2KDX/iI
USeV+/Ru6TEp3EtKJjLsQiR6Bk+v6Uo/dBnfZz1q0EUVqsNi0oU+fpotg5vfiDuxQjLRGogkESWM
EaNip08qh2OE4+vhXGmtyWPEOcDXhmITczA5ZmiV6/mP58RhdyRQaSw2jjOBEfqsiCOpsMwcslOg
QnyMDWuT1VsaktjQBqNri/kdZJHKofiEDcqhbbbNvLTWCxkOhuZL5B8r7PCWJfNaH2sKt4XHVnMH
BAi4Af0Ak/MN8sGMGwgogPtFfnU4U7mAnrFlWni9QnyH61/dMITj0gA0CbVMlpmly7gb5xoEE66f
hPUTQrjj+HnxoCFG8bY9eRulWsMMZMmmWylyRAuHY16gjUq4Ks5iTT5AYQnkOUV8A+ES2XhgjGh0
sbImrETehMkBlxrUnDgqLwBb4g9zT6Ns/dRzWeBUjoQoCmGuvcUaI6VmPlMisIAObOntNhWM8slK
G+z0gOdmy3LooK0ikiwS0qhjRJJ2jTnSj2lC9dgZsJk80mluNFUKDaZfSJAROm72ix1LFkQj3H2j
myin6IO0idY6HVHZSVdSg92G72H6XeUVX6tp4DP3MSv00iSQw5/iYKH0oURuRPhZHcklP1FrvJvd
/ZJkpEckY2Bs9HDIK11oL06XdSXr6WSrsx5ja+izozePEzs6rSR07LQ+T0TSHGEvREwyU7E2zY3i
VVxfiXFDIU4O/G6mZ80rjAaiwOA3KzY4QPyTaLUclKFqIbWprxBSnDMlSQJno9Bjk9dzt+kZWqw/
HvbOArqFIOjLUdhx9gAmEskXpIyMvLI5qPYI8PaOFXUNO6yeG8/oyqfAYrD7iyUPmEP3afcNXHr1
m90ZUqBY9PGIIUgzmxWeNNTnLPm30bfVYd+7uAeSoXVeW23QdwUu5ZVg1sNQliEKDjoCHCvv6TcW
99muMtqMzhOfdwOtFkrMh1M+auf1RCUzjPgvel4PIijL0Tjgs65/CMEdvUU9JkA2TUVqOzZLw3xN
hAfyxnvM+o+lM1tSFdvW8BMRIUh7S9/Zt+kNkZouEVEBQcSnP9+sfWJH1F6VlcsGJnOO8Xfj9XFu
cF9qH2q7EascLZ0+hYCuPUCJqzdonKzXypE43CT+qBALB87wnuqaO1gyYew/5WMxvmETyTBCCFOt
dUmHb6B3N/8b3e/JBeG/1U/H3erKYrnu3wDHRgad5j/LSMooenlh9Xp+VFF2c6t+2tfLwoLP6lbD
BDTtG2A0MC+RdGxG7uW7UN8z3zAm2Tfus/ROK1YmD+IUPqH5XffTrqIgYHYGk1mdhv6RGi1fjzN/
9ILO6wWTZSHkv6xLfauTCNr8ZWXYZFHxjjvdv7/T4ur291iXI6n+Kf9kxbYYylFPa2kq557WBf3D
u4QlaPWQqLrfUkYoTHRPwKxlcZYOh9fhu8ZaVaqOfOE4gnJKEKgNE9qOMaSm++XB1Tj7DM3rzL1J
eyXPvu6rDG9LXs3vb5E+ip4VQ96mDbxq9/CeMlCQNIPMwcxFfwVfUkWNeoGvjDJM6t+V5hcj5szQ
SnBt82rWe3dzXxhLeUiMLq6Q9EszFD4lNZgVlG1okj5mtzeekPzhy68AjnIgMrVnoyo3r3H8dZvX
+pCZjlKTdGzsW3k+1s4yhocatL7E+3/7sNM1i5tGv/IYeb0SW/VCf05HcvBS1uMm+iogFGUWy5Jf
WrNW8tuL17Woej/7EYqkd1QxvxbL878v4igWrq0gLc7Jdib4jG31GYjkWvLi0SIFG2RY7phcP+Iu
BN64TyrXDdlmiDdm2CpcrfMiRdGJV6s/af1Xe1uc9yFN3KxZaxRvtg8birSF2osAKX+BZHizCgG/
MeBSYuCnTpC3NntJD8UkCVFVvqC+0KrO9syOQI4FkjUhCiYZ24nIY+ZN0WAvAaFDsKGEnV7AtEDG
8mwPZMwBMS/hREFDmDmyiW5BhBUsmYk8JAziIhtoMvMFJF2c2IvDK4Nb7FtMCghGnAlTnyygtsb9
c2kNyDd4env3k7uIKHIyw5wFOWiwk65f+dxFHGSArPAAHZcGvSZ0RU8lLAJ1qL33D5wejb8Yj/nZ
1twkE6KWIjsLA1H5gzfiie0D5TwchGpkGah2QCC2R9WIEmYNPE4A0hwwcUISEekXguZ4rEVSEqAm
v+nvOIyW6KLco+JUIjnlhu589/xQwYM9Ex7EfwQlxBsmOUsiCb6NcwJ6Ay2qEXqyBQm6lJrt99BP
KSvv0y13lsz+1WJ0oJdAPg8JXMcCZOLi04TD0B6an/IHhF9c8P9YHFQnHuq+x1oY1MCXVMKokAeh
IwG44mEc+0D9otpXFwChqwky2r1QWCPXnuHWF1X+sNhiIgb79ITl4oRqgkIfFjBz8adZI+8M4HVB
5YNccQYNeMBMkxw4i/xIUTnxv9DDXCiO5vueN4fsA2ClBa6dPYQjdjyLd3/MSeYqEEsl8DPgHske
jZ8QQ+FsmLg+2LuPPk/gaJfguRdjrZdzDQ2atNjptrTZlbYYcwhyI23V9SlQZ+mPQgx+FlZ3G2ta
qk0ZOolpltpWXpDoSlQ4VZiQsZkrxHFzRIqBciQV2iYz2OMUx59KAdGvnGnx8LJVsBvmc5Qdqoa9
AHE7k7Ufd2S4MoNCnPoJagDsCQzx9hshLoxuYtVSZ4wKjMOk54Ot0hhCPa75odo77w5ENfthDYjD
G/kzoae93R7ZRJg4AgP4/rrk6QBrGzSmQj5zXaDw5NTFxdzKDgIwLrotdKiNTBkEMupJ/KooQXH6
eE0DccMp2G2eGjOEAkDn0v//I81GzQ+XOgwjBy0EOjpO+h7FglPfoQQ/k/tCapPHqix86ZtWMxCk
tSE5jeRSBSJ49ki2oW9svGZgl619aHt+jPdIBVeovQ/6eUBT1BI42a7HkRxpVgRhpzqPGkHzPc6w
Ddvjt3MoyvRqJuWP/vtuvG5Z/Lyuk0OHhxSjzSOnhzHeTn0NJVroX43w4COvUWWBelko0kpm4KY7
RihgRa+Lr1RU+A95OoJbtI3ce+h/UrdHEdDTL9tjI6Rd/GeRR1WJJvOK3toY02UbWDHEkLdnjhIV
z0bn/xWTHoW0jRD34id/5OnIY0cVQUrYxCZfBAjX5MneyYAfnokv7M8YySiCDWDW6IgOFHKbm/Sy
xdgPaQA1qgVrNMFXhxba6cWwlCqdQGEckZcD+f+3IA7mgHIM+asPFP2647050sYdfGxHVNzm/PXh
ebspdGHR/EoB7KWdYu/yf/OzGAj/zcDbWHZAjQjqeUplUf8g6hT7zHrN4PgO4PUS3eJipnzWZo8C
qyvn99qnOFG+MbKe2+xKOHD92wUYBmS7wm9YYm8bEfhvhXe8fmSE5Ws5wwCLavaEZEfxNMI1b1by
bLdFF+X61mp+KpM+vzsNH1e6gsnIM6ueUUhYrFqSed/L9ruqXq5eJZzVX9LrPYUEcoNDCB++sjXV
9YXytp6907H/Hlee3MUP/o2nrZ6+xouWdskML1VSvoOMo9fJNbJoZabLtPtrTUPsv69LSKqoWLM7
Xpfa/eWo9VZF3LGXVtmkgBNZvU/PrXAw4jGg78ErQibUpGILziYauVxlKDHKa7Bf271J7p6r0n8L
TgF2tRCoiL7oMtx9k9cW2fEW4QR6njU0y/vUukn7M5q2P+qkrSaVNXlpCaNmcKBARXT/8DUzCEV2
EQu+u0DHtA8AY6ASlI9AqmN3oKr2Pn9a+uHnbUR5UXdLYZARAVgGLbzONoK0ayEWVz893pD7iCyg
/8YgPvFctkiFEBgy5ksYnaCNOBVhH4vdEO8tYcE50C5l1FAeKhKhQoHroGmAlRWaIg5VTB6L8QoN
ouN+fdYmvLGAakM0n3iLj5RtBTSXJaAHuFttygkNE8ujjsiZEAEai91yLbonXNFSshYFMkvfFxy0
EMAK1+d7x8awGpuI27gBbPxmsO8gHt5usW7TCiBwr9FBsJ0wwhhrEMhRzW+9prN75RzhWZeCMBVO
i3GosRtCzo1gPgWLAjsA29EwmeU8TGFmVZ4EygaavQUnMHeBugLwK94aikMe020K59PHE8js/STb
bEfx/6AARQRKdR61AsrePgW/x71WEl2iYX9dIEVg6UCYCBWqcKoYIRLcr2sxPNY7Eto4m2SLwWE+
Aqoc1uPhOKOpAIsIxXfRTgb7SC8DFj81cLjxjJJlS2Ek1CSzEZEwPzW/ytnYKpz2KLh+jsKXJeIK
xhkYZLSmS2H8gjhYGK7FIhIhLv+75B/kMTzuwCXYdGkbgEJAAWj5hm2DXgq3m3iPEm0Y8D2NOnqo
QnVyYTOSyBE4UnUIQ9HRSmbHdo2ydzbecVYRnujczkAwtnEUQWwKoNZsdmNlguIKtQOFBUgXTqID
ZxW6M6qdw+sXFj8egbVOYK3s4ZcHufsyv5O9l+wf3Z5cfrf77EzAB7uzIZyWSOenfFnoy09SM4IC
1tM9IbtcnUxmuoqjVdQeV9YaDSUHAn2tCBJRGZOHSo1cMwJBCYSH629tRkZf6Og4/yheuy1qO59C
iyM0m/8n0eGDKWdV6FjBj0V22gx7ADLJlh7AFkoNYey7hsN0/OLrlFdMrfoX3yd5uQUXuwLsxBVC
JYu/n9JJLMkjXgmeC5LYHbYzxfF7hMAEUhGZRxoZgQT5zEJskPHE5DJ/Dyacbe3IxWJPJzZ5d16P
kB7jRKWYntUNeMo1vNOhE3IzrXoCu0YOl+6AA4vtolxdPdo+0mYEtQ3fJNO9ebpwN1iUoVcYzSMZ
MoN3oQjLhVvsQo4m+mqOP/gskRGBJeG/40FOfNYwpKaPvkZoL/DIwE8oMQqSl3jW0OhhlmOdsTAE
ycluIbHk0CfealbMffFCLuqWCDNuZ24V7CzhQSx6tuP1SIeENn+P6tfh84xdqoOHz4MJiuaz6MqQ
opY2k7r5E3GkiOcVqCBSNNa6RKFYrEASOLo8nnWBzXMDvldh5JDBWNfvI0UzoW7iX1WeMuf9JxxO
vJpI/BCvSko2Ge+O+cvab948Z36/5I+cHd1W8zV8Gr/09IilsJqKBcTlF5eK8gOlhUjMjU6j/xI8
uHxHqliBZ13Rj2UGG6Mov+ogQpEGtr/EVcFjgA9sgoIm4bnm+UdGI+31R3DQ/GP58dGq46dw+ypd
mz8dMOYENm+Z+xkYCtw56+m9UkGqxF0QgQMvtoa9fgBcavze+dBoiQloB1HG45UTlTU70PHYRLDx
6KwUTikDgHjCt1kLLSfayIPlAybxyY/RGocG1eaHOJjLW0xoZQ6JoFrGd8IzyskSZTfDq1GIUY8i
J+7P7QoSlDPWORgo6TWswkjGEooW3kB40ACYRXKgghI/4urrfOp7qDicVCBNJLju+T3wQL4aVaJI
tX1diMZBrF62FGQ+6CbgoIEfTvOWwK2B7egJc31gWZTZ6YpuQ2hT0bPv0htmcMgsWUovKUk6gaRO
KKsVibVcvbd3Me4zND6Ie/SeSTh8W+SKH+paE8m/rX73+GTwAdGIUEkPefiBgTTiqBq5CttX5tO2
8OFuYtFCBHrEIhu+nImwBtfwe91HEaxJ7gxHJSkCMnUV2u2LZ5kLhs9eDyglym4qQeZ+3UoNx2Bg
t6DelMMf23by4jE7t8fl6Ods/ZLAB8EMd+10p07A529PHhH18/2HiY5ZGpPSqGwLtBCd6YULZDmP
HQZA+NVQmr5D/A+BtjuaZ0ugtnedclyWnIqKG8mOXR5190m6beEOs/nOmqT5bwE90TmXu9+lRhF5
38X8fKOcfHAOcxaTbDMfZqf7C5PB1TnlDNnARgoYhgPWUc/bl5cNzve0b+CHqo9/Z+D03/2oi/mI
SINZEgf0SoSu3UHhqCn5DLBpX8a0BhfTI3nyPzH67i1yTgrJQVf0ZIHQ0cTy7oL600DThgZ10Oek
54mbw0NHtBVgKF/nNu3zsDN5zJ0HFvdCi5RL1FbIHq/Owx+dizyVM/8KLaUJ8U/FpWTsBWBgtq3+
xFE7omfiCeQsl1Yf/7N/vhAbUtr8+19WIVwavrpYjYurh1i7wKAYfFO2tf5ME4WM4DhMtB3Iovha
PLXoWdmLIy3knS48rd5njRCSEpYfG8huX5PiPTem8tsdT4vZTZx03HzLM9hONvTJ7ChEzQE659QN
CHn98u8dfSIG50KWHG/MMvE/O8EcX2pebfi9hhzQyASPHRqON6cKhTLAdD9Zc6VeB/08TsXFJ2+J
Wt2/hfeLz6H4Nm1tHIJ7frWNifx1xVm9qxgrGWTzSo3IZKjj4uW+55c8Msv5aKKyxT4XkrRu+yl7
M1uwSUDCC2kVQF+7/shzQ5qB8mmn52B/V9bIf3rmZhRctjKhJM47BVJLH6vb+dEkbNoKjCrI71BH
1scm45ommpAVnvZjHasf19y26AbebrfgyJVzG5uTQMXfO0o88HRsBvgW8tU4AYP22oQNKZtfJ6IC
5Ug0eHqzcH6uaH2vmwuEiNDVOlZCyCPlMv0bGw187k/hW1P9h5v0gTa6eZZfcS/WiAvYplFQWKwL
sgZ/ZXh4tlN/a7kv7MOCbUPYS3XGscH/KH2FJvMBI3cXHBcgOJXQRFrqqB7EB8tcHUpI47G88xHZ
CYiknn7DG4aH14JvmH7TETnYIrEITpOyAq2w2Nyx/bHp8OUP8g40mj0HWBmZiIaPLT/x4jGKof8U
8oet8JY9IpohTIasSrKcaQqdQMAgF1Q7OlbQ867zIQmuEDRkQH04IUQWleSsSd4GZ6f75INZoA4g
BI7O/nvEsp9uyRzoYZzZKkOhDKVz+B8kRo9N08BXFmzmmIsu9thWTMaKzwJh4IG0yz8L0rhGJ5I7
IhVZTELraaONFFoJOs19rMv1F2pgDTDrcvsEWwRJUaEJfwXoewNFtNMUkM5SEJTiwBZhOhRFHIkz
EWxA5eac4fyDMf7VLAII4gMRwAukwU7NoQW4JvhFqoPWQeMundUrH1t6Ilghx8THWbTECxVfiXV+
JI/wwk7gWIZDPghu5d7XIVRldzQbB8M+WxXTPjX991Jxc1yo6y7qZmOErOkI2AZtaTQGMvpnzjRO
tajeS5t7+sXx39nD/hrhcQmkbe8OKSx8UO9uvgLrgXsOiyRKC2QnH0QROxQ3b2cp5H5v+iFoBa6a
GC3AaUp/6qxRJzhB9dt6Jx0vNvdse0UT9Ua7NPZpDfl9yDInW8kMUWTak/sNGroz3r0GZeq81n37
RTr7kAxhwrAINSoxNkjN/TyF+znV/+6/HVmWHeP8QD65T9fpZ8w0k4pne6/tn9M3NwegQdAwLJca
kRjDAxlC5F424FqccfVmnOC1OL4CS9AwaHoW+QyvEQ/Z8wzRzl+OTPDhBSuPahQCTojln4IO46aY
6Td48nEJ+XrHQlJj8mCJ296TJ7LFongkUw9X55nbNNFPHPg56WFM0qkz5pKps/y32o78V4Q1IFB8
IWGBJNQ8Ob4hwoCIp+w5krKKe8IACn8yQGkJK5Zewv7fECu0bQA1BN/572i0tXxaH3X7TfWP+4mE
l2lHnsFZRZEVFDMCnymLeibt3v6q369nhkWsJCRSQZE1hCKIxEYBy4I1Q4tRQcYZufAABirrUQxI
ezPuyxmQ5ZWRjtoHmtUQT5mPMyt8JFenTarknXwKnkZ2kV64jtEjA7u8QH6vHjULp8Sedr0Pzl/q
uWQUZWG5Vht7T/wSIy4waSHkuzxcChX0XRnqn6dn7Ykq6oMhS8sHXtzhE402F8OxzPhSek8+2Uz4
rY315Zp8B3fgHWUfgAXcsT7Dg31bEmkjAxNg2ONK4L1LlC71JPcFPShGJ5F1EQn90n9ddWCCfN4m
EN1nSLUrOcoggxzmha/tylmzuqKIxIby2T3YI3ByuBLH3hzUx8MADFfLcS2k7YE2Gc2QPsTfxZvl
Bo3bxvK0DfWoCQW1fha/N2Ont1NEPVpw4kPMhAzo1JK+iDggIFgRKRCUIWoz54sOZEBTwRQ1VBEf
BEtPtIgPhuf+CiUSFZexeMdwx0nH1keVzAuQBSkiBCwkEZKgd1Gp3IN6wvJiu6McFGnmgp48zam5
YHznlcjh63xmYrIbXKI56iP3jVe4cX5wls05PrkKVPLQ7qbLCFTG3iVEBwhpTYFoVXCu50nlkuYV
3bechaCBUGSpLtK6GPHGLBKMFJQuy3IthIka5AVlk72VaZgk9l9QBXZKUVMzlcRG3XoHbXXYNoBW
uSnzF+cU+O9CNFBiiFhw5EKzfpAPokC6Q4OwwZ7oc3ErLYaYriR9pGVUoUUcAkqkKRs78hcTCY8s
RGajn7eBjIy9FjVfvqKfJT8IBQujipwhMafv3h4tW1+bXf5prrUGYZleD59E9a7LnsRc2VUanyiv
5mQ6wNvB4uOLATAcuhw/QsrCZF0eX+xfwQihBwkiCcWhfxR677NoqHiIBX3BLAj0dAxS4giUOSpx
9SMehVCG8Bb6njHwtnuPEWV9WYvo7ziocqc9Gh5MAUmwBuurCisZoYTYlSifAiMhegidHn1V7b1d
HC7hY96m49N1io6VYoIRmP/KFH52dDC9bGk69101ETcIoYuNSdL5+0x6hpvZYZGAo7o1vHuBAkZI
N4sYTgkdHbm+BDI9NoxhixcNl0AnlG1gzONNZrThK5FcZWqlFjnX6tRYD5zzETKZkMizSRNI8Qqz
Ghca0uIxefrMh/Dz4O4ynw3uouINClv3he7uwlQLqnQnS0xov43EQLd7ujFhM34Vd8xYCXodxAil
Z/JsyJM8bJzN4Bbh3R3cWN6M3A8iPt1HNUWSdar4r7RGpHNZ58sxOy57MO/GbCOkRiMXyD14+SfE
hsxh2zyjd3D1b4DlUJlMrxBfvZxU5Jo5VfSIRvH79AEkh311tiZ6FBqJfy2pRS+v2stRPmkLaMIn
Qp6Z5GrzgsGt2d2+rkbHIh7C24yh2glDZbiS+SQPrEgkleeLZlKem3PFG3/OV7/0xl7BfGwJmx06
VD5Ay6DHzOPahvg9eQI3TKdZjMEjT/xNYiAKRp4P+OighMew/egDTpTBx+6gbtr5JdFCOR2mWfyY
vyOxIT6nemzGxt7YE4QPUMnj7RspHA5Y6uBVf+ovCPk3uoZkcmMmQXqYO5wrek1o7zVRt+WpXbEn
T8FywdSbuVDYUgc5ym/HfrAeQZ4WEZl7kbEfbTsGlXl5XMRqiOzXyePG+U7aae2j+ZTiJjbOak5o
yrB+LKpYSe8VNgdmx932n2kTt8syhCDuVlmiMY7BLkLVv8y/Wym2/hXc29x+TwvvV7dZCT608jto
JjFLRF+dajbcDiUkrf2C3Tseh5/FIxHVUmaXv8S4PNOWvWGqpBAnxFjVkTxpFo/F+9Ae9LB6OgoH
6+1HRuLLfvjYmxBQdCwMew6bRQ5JzJnJKjwal6ikk8YAzIijMxPEGSmlE0oDpnfcXN0X/RHzSJki
4zaT6hIpx3bzWHwJfWSO8OBK/2j452PPPD4ujk5njL0R7cDiOXtMsnHYg9A8MRW78rwDmliOlnVY
BC+Icj7N3oIzl4LKMb1naBGTf1kyagZW8ij5tZcdrlusywJB0xLwJgQjtK2vWtTr/Yb2UjmTJSkf
m7m1gxnDJf08SJnbkc4DnIiQmUGmhNcc7iBpn8hSN9929xx+TMyLeaoUeKUZL4lgOgd630AHjjYl
y3RfnHq0E3a+r2OCp/TzAMaQYpvmQJ6pAC08z5xwUFv2BZpm3S3W5s29G0wodPSLA/hu/rJ8GZXA
ms7sATUpg8OpnCpbQr01wunUB3x49Zyf8hOv2h10WgHGrd1oG/nr/Doh+TqouM1iNH8z4kan9JIK
Yneu7YVxLO5o8tajrvYBlG/J6GVTOPH/GxY0fTSlGtpnzn4xjNeF9VFQmu6z7Tjlpdu/z5pWuSds
6r3ibw5Ti7fFqfxrbg2CcSxQznEKIfj4wzrX5gHN5ztSvx6vzH9/IZgThdAtfAWgB2RSsPPkIFqG
aQv5zOKT6G5JhcSA9amxkQakQ6BK2h19YQradIzQA4EJJXjvRUNoeVVibG6RfUJciABrcptQb1GB
QY3a6FEoH6lOGpwXtw16yRATBPrL45reR7Wh/q/zHRElKQWaEHTCNUIvLLOQ49L+fSDzEkJmIXIC
5X1DyVE5qz3xhJczBRdVyoYEPmSOmUuj5s9N+0SiKPUAJluvCa8ThVRew9OW1ODBXFSXGs00DRBQ
mOkiEkCA6c5HkcIxn/kIoAynZAdjVpcnkTcuBLPzObg8ZTZZCMjqRJN8bsLRg9NcJQ0BFSHFCAX5
lOfaszxqHZ23lBAr3sjPtajzxpz1G855/xaIKKHkSZJIsyO8N+QMJWVR9FwUveQi7QRs8WZagJBs
3YgWozkWPYDoG/QfACvUWWbU7Jrjh+KXlpn8guSsu5nPsAJ393GUU+fmUHdxDYffbPPliAmJ63F8
Xw8UJ9vmlyaA9qt3fxQ77t0uEicRIQkeUJfXBk3QkIaMrEXjSMoI7S1+n6k0IS9KRc7M7IaQEZlv
/oL1pcZoAyDf5IL2FrmslsigGd7TvfuMdCXT0M8n/67cLrfExe18Nu2E7eTQ0roGj5hMBnuILGK7
1nkI4JIMEXEWwZMRUk8GZ/IeQwT04WoobhSMKUzDQkVk/5iMcKZU3ChM8737N3qn7UAd4/KdzJk+
uzBkgM/kqjOZaRmUYVL6Xepd2Bc2g9JxMZouyNNtoo5JDAYxvW6kcTRi2kg7JcjjHtBGHCVw381/
yJl19ccJyrXGhH5l6KuI67kgjdvxsNSBCenNvUHiykzs2U10dAD5GLO7S9hoBxBgqw4gmFQ8LGp0
EWsVTQsxUR+uBvbc8LMTFMPjFRQtWz+QDYV5749ufyUSvcolbmAip9LeKjbVWq/+WZSnjfOi1wF6
NF3p60Pz3+spQoFOOZRWaOq+Ik01Zd6MGa5il4IkuCVqlYBj3VHAdCn/tBIIhpEUkf+RdpZYCyN/
Wk1laUVicZ9alKJj6EiK1GiQmVz9Vn1gp4KwjsI9Ey3US+GNMhujkZJk2rxsgu/Vz++0rYoUclkz
jCGIdQ8q2StM0cCEnNLkHSi7ZL9nSIvOUPZnSMasOb1wbmI5q2ImZzKRPkdAXv8BD2ix9EhYtwol
PKk8YydjzAj10ixDn7l9NW71T6vo03e33s5RN4cvl/UOwZU+gaP238W9W1i/Gjw8k0wP1uSN8Dp4
ABJcgHcjJkGjfgUy2bwedpFc/sqPSzjK0DkAox3SEDN4SHG3Nf9xCVEJFwZYC9dNWLs7Jn1hnWmg
TFwCxDJkRnJI0hZQZngLZTbV37qmIRgazOJ2xz6yuHRo0Wyl9s2DyohHHPCoNIlI+vKQf1BLjufy
tC+8j0XZTfdkTT+yV2iBOn8z89XwviOn++kI4P3MHnJcmI5uRObFfSN4R7puRFlnA78Mfy/N0QbX
YPYYRd8QjxS/myBAw7IkHFWzcYKWslp1E47IJyQq/FY8Gvxsf2O6wfZF9br9egpbRTXT9OS6Ntjr
B5t86OhFfv/XI5IyveGyyLxycIiS683zCLVoPpOmmVshbJYJnyHxYBA5zt0j6OSgNp3iFTLCqKnX
FuYdwKJXWD+Ccn2tUfZ5BlIC0LBXJDHT/VdOOa4VoUWDFHgtbvF714T9j351y51xj8rdDW3DI0bQ
MFplevQ0IqAanvG6cXc/98F/co7w+evUay8TbCdLISi+rS1GYoJNX0VyqsUYXJr8+3JyXTapumCO
IgqUK7Y3cA6MjvLeMoPLFJaZG5dH8kwpVtdrRHoxW0XPVJOwJIVm7L5/LtTk2fJxLpDD2vfZa8Zc
dB7+nzuZAvf4Cz+guGLKfe++jeR1S9/PpKCC3CKmyDGfpJfWe2RTpSEZY8XF/Uz1EVuLy4hfa12I
IUz4v+3hnmifKSJG1szXz1uP1Iq6jF9M6Y40hhS+cF7npDAZaPrR1ypOO4fZVKAbyd3swfCnuepm
D/dOpT8C3ZPcIWzPSljPvjRxXmg+Ika0hhrta25nelwGn8IG3VIOW8ucPdLP/qbEyuDcHoEmuzqm
rmZ5p3nQ4genL8E0Kh2CEfR4Yo617FTnq0maKrosyA5oG47PnN3F4ap/9neGrxOaazAkmZFTItfp
isR0iir2A9f/mlwXaCJC444PtXlvOdZH+d9zw3kZ3vEX4qswloSIIfi4QjWhw0fGEN9eUzlC7Xy3
iURg1vrz6pMjUALjNkGfvI45Y9PefkXyjmRrPyWpGFXchXfwl7CHuppnjaO5/WJb/1NAiYCxZJc1
WkDGghZzlylralfmlOKjla6J6nwuLAhKT10oIu/kUWodsaEp/nVgLtScmhbWywegYGDFmYxzxB7E
mjKK7+IzDPPicvKRNaxFxc2DkMonz2S0aPZ59CVVi95njHUTJlaXtt01bpjcQvAPzAjA/ZjDPps/
Jxhg1AjOg6uluRBUUBmEannaTgDddaAofuBfz2zvlzh3X2c5vMcW+i1o4m6bLcrotu21RD18sZmE
hmw3gL9m1DJwCGEX3VM5cuugPY6Xy5qJzvtvoKzU1XPs6Kv8n3yQl3lrq1AR1BgAOFCSStzirnh4
3426Ywbwpwi+D6f9aTmOmQqIkGjRx28whFmFrR1ILyCPvrfvWtQGvzGDvKlSf1p4aiiKX/00xmr2
nyfNVdiGTx9HP0mGONZh9Ii3VJLh2DNdp6clV3djwlgOF8Uzevzp4YXIEpo2AHVATMS8tAw1vbOY
GPyd8HCF9YoH7AGEdOCBWZOhdFRTNeQHGa1zhSmMpy3A7eng9VxL2FddNeEtdOodqulVCz8u74cR
Yn1z+qdM8siY3XT7KXltCunNquERNeQUPa+RqhTXaxYkDbjkjCv/exjasETxwXSZF7On/QGE0lbc
aastmv7Y/33ySGrmefLR/Wo6UBdN7x3I1/j3gkEDom0ct7pfZ0HfOjJdRHr7u7+DXk07oraqpLsk
zwwC0OZEe1zjmzG5vnN2JWVkSygatanVzt4EAmpBy/P4MVLEcuTXu1rr0s/RFmpPXK5fdaqxAz76
KPO6zOHHZZWONZ5zcrAmpr4YI9bPUMe/4Zg9Bfp3+Zmr10X3n/yqSr/PHyK9K2lCetCIEH8HFrgw
ZiLOW/rPh/DxrPgOXWGGt/kL8Ce5kq/ROV9G9o2Z14K3Y5Roy3GB7swzkawnqL2bw3VSdvMX1DLe
Kar7iP3o6dU5G7YstBnuu5x05FG7LfVyjyDPfp0RUWL3H71DaeRkf181yImvBslZtIR4rGpGdR5M
9pBbyKJUF9o1FYuTG98cv/CwSNiuyzZqsTAb2EIq+nPLZYqq5Vpju/8uH0baJa/mYy+cp9+C23S+
ig+zJjKVhWo5T6zC8w+yK4pPvnjl303bzNwRskdOTszwJewYmrL0otsyugymSQE1D7GW3lDhLB+R
3EQodwm+XbPbX74oPT2M1vgzTId57G3arJsfhcBrt5lf4dHIBMlstWGwOyyEhyQJLQvVm3TK/2T/
9dt7xgzUnlJEjZVYHHEndSKWAYQjIuQCE+MEJQSZywTCaGsmvt5347mOMsbRonGk/Qg45sOr59Fl
ez2WQTV5bGqSPM5DOC5cMJ8HxtbMsFkpFt0oxL1bbgawsnxRTqS5QDMf5y4xfmgIjLmMCY3yalkE
GgAcCAEcpuZ8f3Ri2x/7PM3O/eJF7+wr2LJbf/VycR/2Ti8ObeAsYbsEmPWg2hiFjFWEvPcu3CZq
jJraLR0889s/ToCgBuLpUGkb+LvBq/xyQwNCSiAz2R1QkaBOxhx9hOz7fKa3l0MshF1YYO/tw0eQ
n/VpgRrWfh4FwtGzNWg8+X34QpyPXQQqro1AfikqV7dfJGWAzWBXr9+Rd5lqsy/xXl8f5/0/MLnf
LEAdulq3kXTCloCeDkN2oMyzFNhPczbcGydf7sghrZcmwlvqc6LXo0/KzK85tEFywfGexSjdltdQ
2eKpmxUkd33pCpRfEaz3grd2sHBgRA3NoAVXyyk/hbubuU3+4I15pVv4SXWQbrgOhJts22OmBN7h
FJ+IIK+h7DJfGKeAwsAIUCpADjB6hL1iBKAckU8K4s+uxBhfjbG6AJ2jcBBTojaU4BgQP14RAgoI
qLSwfxmXyNj6YEh079/PIxzH2BiTelbilyjDV9QsgdG+v/I/ELTUinv8727tU06772kFwBHrySi9
za9raTLyR+4jNv2GOSX9uljS16NcjbVYdpYURLA7ggw9cdb6Op4pQo/v7m0O1fuyTz8fvFcD31DY
9DCi0FG02wE/6lxJbsyjZwTiH0tQ4JooldfP3YBtgeXE0SrseSjehQvvBgTKGf9PB2uTIoLB/Hsk
M9HpMzWTfKGI6+D2dO0Ai/I7NOaAb68ZZBoTWNSdmsjbdlHEBmM0/qjmIAhH2/HbbnTPwrCG6Y3D
Kcq2iP1QQSw/K269lrbzJ0pdwhOWNHsqFu6wmV9Y3S9hIAJYYhXwe+i1x+A0xc/jB40kMxVDfptu
7/GDkHveTTWfhTBCmkzKGQ4AkKASern4uyR8gHatb3nJmtP3Cw+tbzOuErEKiBZ/HnMzJrgC6yTm
1wfksqCPR9vyT932v082RrQasAdL2RXqU81XtvxpekmGX8UbbeultL+FY78jgBdaYcob4geFeAPz
JZQrHcQCX4rPLlbm/5F0ZsuKKlkYfiIjmAS9ZZ5ERbfTjaHuUlBBBUTw6c+X+0R3x6muU7UVSDLX
+qcFJIVUQExB2xBeYN2QT6IdILsg+cZvtM18QIP9Vmi2KhA4h2F5uXXlpaCf+d2JT997GP35vzv9
zI+H1CUW0BLuf7LXQDh49whWsKo/P2Pc4+Mk+AdlzOqW7j3cQEsIoIPw974O4M/8xCrgbUXeFBbJ
KNxDMspunjJ5hr9Zr7LZFRaD70m+GO88W+ZGdYXKLsxmeWqcqhiDx9shCyMkk2NOzFZD+MQ1QAYU
92HGJB6mBjA+4lfdCpPMDuWfENgJVPtOIgTMzBOJivIDZZMYZEwMNlS+CGwdJOdgRiVD0WADOkvW
fLBRSj3sA88FUpUiZPgm6vLZq/D1V8L6oof6jK3xgPepmn6hWnDn5hJjYwIOmSEWMsQ+1bRQpqOR
jRGtXVat9VG8u8r+cA+IAOx4YbfG/keD+WkcZP89JjRLobEd2Z/GHY/8t+JxExCOD4WwV3i8Sj7u
+RCtFgz+LRg04e3ul18OzvxwA3O8yrMeFqEgv+9EWFYLi6h4qLHZPGVuJi3sZTMASXVuN/iNt9Nq
zniaJ+NpccB3xqtLJOjqKyUVcXp8MuyIuCrDHOXhYxTJQKQVimliSGuyVVMyoHsb8gqNWR7djEU1
jKuWST/m/WIPIRRHKaG15OeRJonOTHKZp6zCFrJNZdFgMC1vh0KbUwWAoqDt1r+ODrRyRycVPh5e
yYc37iCzs45jj6XzxFyPsOzrsm4LPvWtLf9HbunH3rdAJKwd+FfgrwQqbkdivmMXfRjydyWBqzyi
OWxBzdATYWQRdnbwRJMGtvezFYDG+DLZP7bKa1L0i86Rav+7xxb/pirEzOLsTwUQJkErsH6lNxoL
PuE8YEnF0M1+p7LT3UHmP6xKBozgsYiKI+VdHcm/KsUeZi8OwgE6JjPbdfRON3dwvvIS3N1x6bG7
KS77JpM8ANEJMGIXDy+En3iYHyTEwEAjnMzYwYvoNCv9fqZLEaBGsffxdutxI7MPo8/tonLsyiVa
dsTUtFUfM59g93lodraWCJjkQkDMXAVGG0/eQgnKtf6xmLODLkyNjDWQN0uPNXz/zQG+NnVyn/Xn
vnD+GjaaJ+BumyZIXndraNYJ0VU/r4kQleXhEGgGq+ZLMOz/m1N3WK1LUp7/tMBJgWL1xGhsuHn3
oogZ52p0i6DEDBPcUlj4SdaZN3txxrOJU+Z2Mf3iT7UYuwOe/9XG90FBUUSijqLMu36CVxONt9kP
JK78NCVcpVsGCj/OJT9B9lpX8mClBlQzlICIDsQgKjxnhHAMXd2wkQdCk772zhPVCxOktEii4sg9
Fa0P81kwftM9ilRAdXi8FY4Eh2t97wT4meMTevTP6rmEJJgaMNTtEZPwyNUD5I7AzA8/YxbAy3lf
glHvFTj8zSFn73uuzJ4jt6d5Q6SbXql5IXOYikXZOGU0ASMdih9mJRBV8CE1N2oi5HWjVmgq8Fbh
UCZJdWSpszMddRExGHcQGb/QeCemV02gXhFpsdc9t0OSBhhjSP40iiUOKZydlCQfhMQ/hm2U6Xnv
EHo7DOrjwL6RCoRmlhuIMuNiMp1sQlOJVkvy6LLqUP4dJffJKHdbFKloDv6BavD7M8g8mwL1s86f
PmsW1DGgzeGsN0gftSUD9tCrbvZnQc1Q8JaFQ+fp14aDRpNav6xdndfa/0yh0AJwg34ffflKNmz8
yG2QCiDVowy94Pwh2XHGHsiEYE4P/REx1CI7dP0adTfwFzg9YOELl0vhUOtTwT/qk3RmF5DjR2jw
DSfv3QOhGIdWZ4+n7HPEPdT8LRI1R2HPvHNUX9jmkbmgjnFkm6qsxMkCpDAQ58YChaRIi+MEP+Pe
UTeI4VhZc+4Pszyuo0B0p1ygivvsb8US5MQweuGYDkuURnxBE488pD2MjJNLTrblpKSb7WwxZnnF
PquF6psgL2oLqLrw4UhpB/PIqDvb4ATTwg+iBpQ2BXL/hxzImS315mPVDsKe9lNzmc6y3+3nVfBO
9NXTPWLHQ7rEbU91urmM6fK0aH/q4fByMQF5ykvERYDzNLifv2OvZQwwno1LVA2dcilhAuY7imix
e03xXNmKLtmP1z+p+pW6w+UOMhLgNXjVV9MomZJWkzZMI3gs0HYWitev2I2xQsu5XeZA81+XZNay
tfLKYnC60h7vzZIRFvhyNGTD6ovYThOLMgLLOiU412g9zlWOB6kIK6o3sqtQ2KVd63WwMtTHLSHq
ns7h1fhvOQCfb1tTKpkzm4iD4zCWSUVOGt7PatXugaKxYPu5tswuER5WQ7Fbpp/xot394hkpt+DZ
Rw02LaSwhzEoKhsFMpq/w5g1xAMfDd3nyBcgoOJppce+QYvIZd7fYYdKsubsdZs64FnKb6shRgaD
Ajq0kTUybMx7nOcaZgSJhtMubsGrdjFD1QMHiK7JnAsxEftDpca3bPJ5RDUD+Gof3xP9prrZI7Rl
XezNW249DnSrGS1Q6bHQQZO+xGyxQ2YMOXVYQu8zPwpsTWlSXGDGa/5gnN9BRS1DyT72BhengnbP
aj+nbKLKQHXyhFKgsaehtrrKHg9c7YO536lXdCr4inlFCCLb7R90vJc1sCwoM2gz3Il1tp/zzJlf
XPo/90WMIzDHhyKfwRL46016SzFW5jefviJw41Bh3xSYD+HC9vs4ckj2DtH7BQzIZf6AjM5F/Anh
ZBYJD2O8k+gPFPbxnvOAdw99KSIsQHfQEI0DHbaVWnFEY9pNM3rPX3YbQgsQJbwsgxY5hdDzvgTW
K877AHc7KVKwgHPG7eYPLJhTJu4LaJx7D3Iw+JWye12thgMzlgNxfksWow44xOaI6Z0bz3DKfKUy
6U6fsw5g/fuicv7SAV5EgjMc05iJYB7T07CMIOG+E6F1de/PsJij0XSecaag3d4d6RB8iA2CsujM
1gijUQ0ZLq6Nzm0Qv5B/hqBxdM70QNb/tGhQvry8uBvx8Mw+zjuzwBZ1p128R0TD3DDbkdFypC+K
md6SE4vs7GMGRWSLPBwkY0dbMl8cNcJWGHQFs4tUa9VZT4egiyHps6RJMbaiwUvJTFBbaA79grF4
YsIk3xCZkh2gwGLg7dVS4GSHk5xRQ+hohlZHh0+BGw4Jztp9E0rg9BkRE7d4BZmvrh4zya0o2MkN
8k7SB5pWTnkg69ojnQpJVOdOyXNBoIXVwH7NqBD4LkIBzLhwErEgZCGx0f4zqJSpz+ZhH6Hg4Kdw
21hNXDfUtBL0SMXyyj40cw7pzcemQgNBPOTI3AZOSqjaAr8UoWU0KJvniswxS4tlh3xNxNADB240
Y0veo7pt+Yvs69YDtpN5nAFiWJeb9LQUzAzo9PiCJQzudCh68PDrIY+s/4mfXV9sMohJDLiGl6lS
BvDUkbSfkBu12Ltyotv/UKGxDwPge7aIbRHE5AuiGw7MbtM2qayLXayNGZ0CaN1zRWE9ImGo8l5c
oInYxNVP0klIC5lyS9UkHiSpmbC5oX4qz19ErIxb5+63Zry98zUK92KV6JDTmkpvaKpP670hfnWr
mx9IQgfuICSRA/Os24SjWE7LI1Bzh255ScIdCj/0fgXjkkVsGglhCK6nrw0PubY/pIQEJyZvweGb
1+SGDtPWar914Orjuxk3DsE3CGve1LF3qyycz9v8vB0EzZ8GZ6g3Tr/3Tf2IQQ7psZTr6jXmQzAR
4p0oSRJHLsFRUcOhQLvX7i1oeVKw4MOvkzH8jQaCFUJYDwq06Y2wJQc5TY2YfDSRGktFm1KKXwwQ
c/NyiyqlTTRXPr/toZelt9m9Nvf76eDzI6Nm20Bu4A+wDG8kzCUE9TPr0h0zlpN8P3KPRlavpdrf
rzU8JPtJ3jjqCATVLlOVdyhtUFrrYCkysNvFvTEWrLSU9Glz9DnwTjB1yOpR8dGcW5+kCuj658PF
+7xHs35JWvdLzmRP1OcuPwMlUnEwWNZWT0SmO9kv0mZ28TleVu8Tivl5lAJiX+IgNYPCSqfCKzVP
zpHPYjafE5ipZvJhA4UgeFrNvEk+C/mHZWAunv8qNNw5auPwmubLx0zb1Iq5H6O5IA+nOUguF+bd
AqhHNpGeJ8ALZ0EHF6BAXwfAzO/jB4B5lXQMF6+ScUixEYwioESndFAjQfyG5U8WDgKBSSHIY7RE
d/7EoNuR5H5IjxuH43BoPexxmM8kRHmXmRHuT6PNnQHe++nbHaLogy2fKe5ttr+7w96kv8oVezzX
MSYfWE8NgCyJc+e+FlLY0QI2lqr5BkkFNu/oU236OQFtG0hIVE+dK9hcL3aFem9IzIWyfUY9fCbS
f/IAaP8JW4KLBi5jLgauITWhFiUwoQvHu0Q9a5sD6R86GqAE6NdDv6aZ5zuopFBQfqkAE9BpEHps
Su7V/CGNUEQG8nXakAVPHu17ez2qpEzdIwwlbB+sO7eKnmtppgTSdMhu8mV7Qe9xgFZ2+Z/9IV/J
CN/AevWMk352PxjePREc/PYyuyOwWalzYvGYXH6z1lBE7ntZ/Go4ooahskFrwj0t049iG2cenEZE
FNQ4G1hP2o1ZHpgtrbPzibubPTwZnaU8aXeMS34mQ0v3KYYOCCITxR2ZIbo90F6IfhDYxcNFjh3U
wWfRTt5TJNjuY1uldcx2mGGsHSoOKjhO7h4NEb2p3YqEJu4zgmbkQOzs5KnFhichvqPEFPFL/ii6
uUISOZgNtlcEoOuaIPXa2lee8vSHmvmg2CaqqeRz363FuLXvwxuchysJeRdiwFmZXlPk9PuNjIwP
81BlX+m27n5D5p0Syk2MfkHvFuO5WAbyHPpcmrIaKmpl9ra5+rGLgPV9mQ3Dy+yaGLx50oRWvgIY
uUyKoFDMAQWI5kCF9aoV848LusPeetPxH5rzE+HPKHi/rcqwldP1AKYKBOBAXMLwb14k0/UuLd11
1SIf+IALfOfS4rOVAunFOAmlsYxd/iZpySwr7s5z7ygLrlG3h7shIx4/TGin2j2hFFHLpHI4tHAW
VgJruIw9vmxL285ERnxfSL0Lj3/LL16Gzy9g55H3bZrzhyxMqNMLq8fAuthF+yrIl2KhPYZYtp1h
qL5Wr+CLCQXeXBCCRmVyT5AVJwwZDJpejMQsYnQPDXraKanSyBhlDwJJPxWZ8+JMDxunIm6SpEw0
H8Rm3mtX7v8e8ngOSQ3XwrRraXM/DObsKU+CDi/M/ykPT928zNSwrv2bkN7ue5cFK0BmHgywSp05
XE97Rt9k2PwJXv9y9bb/fo9fN+cGkmGFCAPe65SNOK1lXLhA5470iUQ258uuTxeu37pKngRLh4N+
9jFiNEb898aDNodHwD3mA4uhDUjRecuFz6tA+MTI6SHKkYDlonrczctSPuezzC9mvYY8qw8+U7a0
DSpVERj3ifn606E3nlw4088M+wteOpGCsscODfcgBkYNSBcQPZgo81Du8XkiTaVcyJGodxkvfyNW
Vrc+tOD4iwiRG0T3h329rQ1AKZgutvuUJwnDjN1GmLNQxfvfI5FgVAihSFjLyYWTI7SFSM/H7nsO
XeM300qxvij50ECKTwGp4Y/Z94W8Vv1HCFdxIGXkV4jT+x9CU272FwdMi67BNfYW8Ru0io6R5D+U
0dUxx/aC6r8ByrSHCeJQdIhr2O+3jShHHVCFE3sCxrkPHymormh2QaCoULAzcB958cYTHBI0yPxe
SU7J/I5ur/INJ50wLLexVZBdjOToMax8gsLrgjXstFXJL/7HiT9LL4xN3D6Y44bbpCJncDTdT1l5
DD6avVi+16QD1bQGP+z25d7plEC3Oxxnftod+RoSqffZFPUr6oYJATQ+rjX5SMGBmZdU1CPyNAYT
PY8aGSYNHoeYZKxwdMrHQWZEGrZ+b78YgCDh8SLoU4gS12JzEzPt6LCZa6nhFi9+9tsxsMlAjBTT
8kgtAnZqr7kt5aOGThfTAXPdZGa3BhfMXphShDpR9huG+B2/S1r+fgUKoYOu027SYE8qIuFfFFmY
FH7GPAaJPMkc21TjcBhWqxfWMWHbagigLLHiMDpoLUz0GMxZKf+A5VwogQMw2lfFsob1eoMeywYE
wjhA5ZyKC35GXy36VukV0YVqAi4OGBr5JgUVPflJvrmN+wGtx5b1fFuwbONFTf2zn9JLwkP3oUyQ
qIY+gDnE9AyPKNNTCUUBwb2L/UGBwNJEWRu81gjVPwxzLpG14Yp02m/4cyWUpJ/sQfmswr2SdlWv
BzHGzBEBdKZumOPSqtd6ghx/9jDCczl/KdZ7UaVafB0jJz//ruillNWkANBrycDmFzfTv/8wzzD7
d53UAD4mKnwLCjTz3hCX32k0OY7s+xH0AHfmw6KMRn61KlbMjIKlRWc9Ly0kUeaCjvbtqzPIWUCX
FSnb7nNymzaeKiZBgc1WId+Cwa2NRfuDiM4TpgX0DOCfhB2hFz3TYJPD8mUDDhmcRD7Fg5xnNvGh
c9fTJ2XNbfeoXdq4zAEhC0dglBwJ0ZMSCShP/pW3DaOcIUhL642hGmu+o/fW4+uLzlWD4QBjoHPF
cxdCAPm4GzGC7r33oV5BXNIdBPffC4DV6bW6rV4Owm0ikVNOS1C4dzCWfBnGF7QAd5v/eqP+REU9
7f6XZwhzCgWruYpEkgE2FITAFclAyOvMHu19i459EFRWO0d0xFrD8MAl+rxmjoQH5B3eretc/fkL
1DQxsZFJoB+EXg/K6tDFhJCQmAVa8aUAtRoi4eWN7tUcgWOw3VjvoYUy3AwrtCewYYIqggP22gBf
DLUaB0Hdmpwzp6f/haGrlhoQGvv9QmNEk6OSmo7tACjiAR31jB8r9BSok0TG2sMfJaAU6mxAfLLd
7s4fiy6NK72GD4qj4fxrVdCu5E17n/WQsMn+DGL1OBhwOhZHbvh60cGx3un9PSFiGS90UmSFGxUt
DyGTaFWFjNZX9haSJzC9DoWTSGZSQqDq79ME2qRN4OPHM8FwdmCeesLvY81ImRDMz/Ce46MqYtwQ
w8xzHt13+sKm7odP2uDZxVsnvak7XAXRIkEHszUdWP0MfD9NjxvGbZOmj9CJPE3mLiFQIxNICMTJ
CxHbiBgKW3hLAAfwCuA44ATB+CnhhQ9CDcS6nF4DbR51kGp9SKbgpt9jKEBAyZCcaRbXDkJHa2XY
K/G32VWwYQnXUc/6RQrIcdK5rTsUo8JHHsENDE30HuQu8CIx+Z03dj+Hy3Sr+HY4IiIB2MamyOuI
lh0eBgcvJ9rU3UXR7wLLzAz+7gbwXhEDdEVJkC/ewP6/iAbM1aRHNOhIYXGo4mdAtgfbGvkQOukv
O+IjGFUFOeG2cb9CzglGtPtL6QFOg8MmEYEMaAttAxop5ziVJXNJFAz3bQz3qVjRL+gzY2yF1oqH
R/s6LRL8y1hTFa/C90tYD5fK1Kkj4955RTgLbt7YobQ6GTdTnaiTIZr2M7hAew2Zw8vJsahx8+0U
T5p/fxndwMBu1GFo1XjHiCuMVHq77yJf/zmPhYhEIEG6I1J7Vpk3JFMrFcmoNqFcR8KRrp5qrkos
XtL52SLiJGlH7NLTYz5fgqku9W3HZEWu8Y7NCOCF11D0jcfcFMMswTWPF2xmIuTlkmLuQeafuYVl
cKp1/kxnKIxAoAHWGDLOJDLw8msg8jvGC5G6maHob60OUHI+2En4jhFKnp7k76eyNaTu5R/4WYNs
dUGPHwyAZYBxzYoVHM+YiEEM1My5J7dZt0rCsf2jTz+uMcGGrGyyA1WXV6gWZoCWxYIWeCRCnoF8
fkBguFXRfW9d13AHDwTMuPpuZEKip+1tpArYJlOcAOisIcRg+Cx1nluShPQCuRiT3JC0JfmZShC9
NLqzPTp5w6bQ4zZ9XbrpIUEjjo6rDpizPGXx00Yt6D58AjlRMOyyQGVQ1Bc8Yw6ZD4azUwfunmbp
7sIelXHWYu5r7eMOCB6Ksk54KKuF7of+By3MBWa6O31PwiDOf5KSUA4Zu/SRl0JsuOyjrCMx3qEn
to603PUFT6nGeAYwIro3/J/secaOgFkzzO1FEt+IvYCso0hCHLl5BGM4MlwJgnUr2YsCkKnl5Ydc
8Rk1wQBRPEryq0caX7fWsZNgJu+syn3G6E9eKwKIQEnRQXFPAfggK8Y41PjA492tSvMxfxGqT7Y5
yi3nAal5cWv6woOiiktlIAZ/b4C5DArkIwWwahrHuDQbSjOpPl3lpB39XgfedSMjBbKIeu0WUIvV
tqnwnYz1Kbm1mepohEP5WHyfIoorewcfVF34tTvn28y/0AiCjsGCq/oiOuyGx7HjbdZTCIt+PcYx
Qexu8UIqGTZAzBn0+2vZs3vmvP+XA2O96M+EImfzuiHkUONqmneTDADyZg+lhQZkd3eQ8eMHuEnO
cCSwb//zUy7aoUd8zx9kKbRBFNM/6M9Fuk0bXGeSg954giK4FsNXrkvOLrbzAyFRnPJ5UiRvyCbS
b9B+C6gZdgiBL25SiLVoOO9dpLW0pkgxfmSuHOJyDszGbHSUF+lr9kBio0T3m3fX100W3ueNpzH8
kuxh8pDVQE/vlWYOBkgZFATJb98o3YtamM2253uhfdzJi27TgDq3bNe4Z+Phcz4E0UUy25nRFVm6
wVH2edjDJREZW7yhzhB2IOawCOSQ5ID4GXKSJ1eInKT+3dJ2tzhFDsVycC4T2joC+uz7rsLjScpe
OnLzkxSjjnws746yznaYXEAp5UPxi+CZh8rBXAINjZhRSM3BZAZ4Lnxt0voTPdbIxuD/+AqqZufr
gc+UXyiFn26/ukBPThUfuPnzeylF0VUldQufYjeKR9aBTKMO4JjZ1eH1dWkws7SRfNrKdtWsFGTQ
KtG4zGBtVxdwMDiaCmMOWWLp/fCCxOtNMdpBICmDuRw+8S5h0HjPBEwM2Pc9P3GX0vqvcDUobAr/
C1vZmgFZ822b5O4IKaFLou3k6tTTwgV1q0wV3RL2gLBzavBQtjR7e0CUiCLOEagRqjkMQJX1A1ba
IvG6WJqvu5mvuLLzVxGbADLXRBJDMsA6jbBJRmqcUUIS53Sxs4g7yFMBHe+pvorp8GO+fbCp7a1n
dzMC4Sa9OjfszdQBHCBj6hHFK2MFp/Q1/szvG8mw3uHAr9wVNOP2bV4nWqIzL0OfKPOBLy80Ym5H
KG/fobwg13ebwbvzPKCdCNUmSoxhRxyzwXnP5w0ifaJ58Gm24DCyQJ9QRngQLI9VRYG3Z/PsTvK0
Dlld398MLZENg8/1w8wXZ85BjiOxS2Km9rUdKQDL34H9y95CKyCoFea4VPRZIcloKGoGHGX3oC6Y
z8rfEdx+5e7/IU0062hofxfqVNDjw9/ee4c6A7CQXE5E+bbpqExphuxbZa4QrZyN6SVhR2A0EKZi
4hVAXO/kGY/mElLQZOR1hJw48iZPYMSYCKmgwgMaRdg5WEC+yRt05Py/83XJy/05V4gN5qRbkVWR
xS9SKrJlfpDIH/v+MhiZyTtFMmBahRS+zsKp/iHeWXLapRjveJtjyewRd9oP8MjKoz2dIxkh9FTk
UjD7aFcuSvwlT4RcxGMRVJS5zZH5R8SrwjAvhvidwRE+eOf4IVj5L9aY7LB2KqRscf9wdJRgBoCc
K8djIt0whq4fqFOIzCGGqJ1WW97HOeInn99Q8MSA/XIaIabR3fusC3RVsMnkUlBTcKng0UIY+j4A
t22qmMZmMIWnuxBFiFwuwRQc71lzjT2aUEGG4s9+XRhAShQSHFGjwaMpxIvdEtnNlhsEwU94fUYL
3TkaiQ3IE5UBQkkT5GkB0wq+Y/hcCJsmJStjNW5zjertHuznJYx3QaWiiqN1/owvBx7lYyXyOIaQ
hoilgTSA1pLbRI3ot9ek2HEPCfwhUE37x/IKNbRcICikQN3FHC9EpmCDaZ6gdLkHIocau0NvRmJM
x9cl95DHRnjInSCIKhAZF51fM9+NLkfIy+xqidSNFaGwrqnjiFZ9HUi48VheKCWiDHt0s30xf4Y4
kwA8h+Kj97SkmzEHdm4snkhKT5xXKZEpbMpoYrUE70QRPT+mwkVlE96g/Q9vSGzE/PKF4X4Y0FO0
KtRnzttGSC7bCt4JF+RlBKKHiANJNb59qmVuDrE2AfIJwZuq/GnM9hSQQ1fNbNR++pnGj04g44/w
VKXzYHGPR5MCxvGHLDJO2A/CAKTC9juMsGYhWBySByS9EFhLZ6prDmD6NSpHEo1OoA1/Kn8CdUNj
OuDcmXbTkWPED+fBUhBAMS0qd1n8HILzMH8xhEL0Ubj3MDkBZrXs8iQkkAgo/btF3VJZiYDFwwtt
F69hseLVJ9uU4JgYIju9pXx4GctwI4xB4G3lZSuIEXqfe2t1/lHcUGRf6gz56nCdUfNxnSvG6Va4
ZHQWLDk/EBgX+4sTjkQmEaMhSEkAJ1OaQTvMMjG3EYcAV/hwGBEmKurMnsITPyYQaFasw1kOEiJE
SGwaukX6JQB2T78AFUUIoLiyf+zfPtIVlxCNFEugKShW1d7Pih8RxZKSYSxNjo8UEzMiJBvUmdpw
SWSJ+BaayZK9zmCc/RZppEJ9i24FwTF9mGBUo9y1xaROGZMssjaKK9F6Bk/WMSIa2ijRii5za12A
8WhnDdHliLCMa0A7gmRaJxJ+eBKSyyFsZYgWxHC1gwh+yv50qsyoYj8WQmXRmNRe/zMGxnxjsx/Q
EW1WvKSkWgJqkqmNtbNGYXlciqkhHb0G8STm5mzJDhooc8XZbE/yCMsOnO8YMtobYqcWP3pPaqNL
yrMYV3n7OfbnAgHosfCXfLJz3K3e3HaRSCVOgWqJ9cXSdxAIjkH2x8sRfSyeomAqcg1FHyPkUFIo
xq4RpnZenXteBxFfDFzCqDfQALYpdqI/Y8qmtX9FtkVp/b5RJvzfAok8IeGVyp3d0TDJpMdrzz1B
K2reJxfOkcH0SSEochuPguPb0VQSEeHQ2zTMLVwiVUzU6e7LJMRv8PXl9LQGd14WjMKsPQZAqscj
uSDPeORNRI4ni5Eddi0xmEJMQWGMmyXNPDlcI1R3lg8rIG9+KqIZxzaiCp0uO/d5A1ltvF8RqWDm
lD3ENhYdoQ7gkG4PxvJYt/ZzO3ZLO2Wc+4LWocOqxCsGxzpIiIPvXeK30KKZJwaptU5KKvgD8iaG
Ch96zBYhY7HzEfi5jPUGAWMvIjwUVEajgOc+E7ciVhcqWzA1a0bDBm4bY30nW/9rb3irDoq1qeyu
5CmQ9kfu2D9EzxiTWBiZzTRnlyN9c/f0FALRA80BBKItDd7A2qPgMxNwMfyGJXsjZuFwKPImFR5N
BpwpQ46ZekNmqvOKNK/dKGwYHGWT8viCYCOkh4p2qgR5gHC9tW5E+rwPhB8wkGRPPtmFVSZMoLkj
3ihc+NBmI4gSAtedmqXAjq8SXH3nTRyK9A7kY1//DVzNgA/0A08frVlghMPtFYpkfKOU7PBBPigo
L/EtMCbrmmGWZDPyRS+hAXrbWsOU3Jf07dHQmJC3CAEGVrtkKMUWSRVgqvuYICrAMDB0c9QkNLaE
riPNuC4RaJAAI+Olz6YyjxJjDq7cTEzizaZIyzY99aJh/WNgEDs1CeDOgNf5yvBZrMAOUza4zMvk
ggJNx3fJru2LOWHMFWuDUnyqSv8Pio0qFsi9W48T8WH8eIz3hJZynIoOke5a+SV0dv4R+s9xqnyA
XZ7rN3B3a71qLvGavH7heKx6UQQAqn7rjWGeteg9rQDN8fY6wsve+xjegeIpxqNEifASQYFWmNav
/sjffjZNBhv1PNR2Pfn69XzPjLvOaZKe1wIaeUw6Y6CchhNolzKCdMHdoUeDubj7/GxEVVxdHkOY
OKKp5VPeGOwMkRKwQF8bk8hXTBq/YX/gkYxYWy2zGGkDgCt8ZYHbkI5bmB4em4/7JrHjHq0VCB+0
s9nhtbkexvOGvKb9LxQcq2AUkIq1ouQHlKd7IlWEzkKf1lDa+RLMchDgNgzUOR79FXkz5AGJqKdl
sSRxCSoLicNgTl537gxpZxj1pAdDj7yMtPhH5hYzmbAQ00aHfD6aXsbsTESEEbsH+exikAUOHqH4
t9/QPYb7mgiRze7LHsk5p7BlPCUonb093JMm+rCmO/A+tmBiOXgXHxbTByMs6qChFHTYdkQNJmCJ
44eRU/CHJoK5BqfAJd1c3AihPnljNLsBhC8NRSliPcTcAAu6cc0bZi1Jd6WQoHLnNIBTf/pp4by9
6SYCVmdTwBsr5hZy8E3/MXdsyQRbGQxNRDRj0TZPHyQDKFD4rnRnpjmYz+je+El7v2KyI5J3kDCd
fwtRpQoQmNuRkkMvNvivPU1Pjrb5Qg/BChMoSOaGGRgsBhgSHm0OlZWzAYtTHF849RKtAmOPyL8X
YwEYxEUgHE9eDEteColOh7ZFgLz/Zk6IJJHf0bhUSCMKlmNnU+kMFi3v18ucTpERIewRZL3gU6kG
vH3cEWTBMJmWM5iVa717sKSJGNkhJoqWXO7MmKMmcchbgMxm/+HKg5q/y9ANMbR6ooUwlJzSCPaQ
qVaUDmIHXl3sX+xRl0Q5i6J5Q8FCRQGKzmIX2YKZCzcGooLZgURHLv95TK8uMRqauT28Z2DRgHiM
N4TGRF/0DmiU3QuA0t08jCDrScVxfs53KxyJuYMJ0wc7isqLFcdsQmNW1b9TfCCwlFa2N39k63sW
aTqVlzl3jzP27qDZsxYL+mDr7n8dCqjTWmi3SFl7kRfCj61MkdUk0g9zgh8bINmGoczcFVIYSx4F
GxK5HxpDE9WwQIxFdAYKVzMkCoqsb3bZ+EfUuWwZPKL3sluN51vMS1YsHo+yHKyk4GuF5/kVfe7L
iToAYQIj5cUDPK60GEv5FsGIRthCY8M3Gqy3Gsl15hJ3hjKOPIsEAcHfsI0tUj32XGOC2JQRkXtT
XSm2FocfKA9YLetHSFt4YUuYCOt6UE5sSYehV7GxXM/X8xve5BeltxJ8U6EA5lzV2fpJp2LUWD37
shuyzCxt8cErMSESpzSlX4FkDtOS7m5N1oujsQ9hGjnJ8y780CZPxMIczI15PtM3Q2u/UYCS3r/P
tEsyX5w+atJE7Mz5z52bHub02CIdhjeKAaE1ba0QatDQ5uDnFRJHxuGIEpLXBY1MiMxkwhmOcEPf
vGJ0D5qIMoRxJ2kSQXqibV7BNWnPPBPsujEkac3YPTqvADpp+3XaJIMqFhlbCSove8QfZydc7qes
AxcFQdCc7xBZ8z2aJ1QTOoK2+OK9sPzTzLGT8pJjsxFlAidjRIOybMjWe2L9R2gx3qG/42EgOogZ
boRMiIivdb8p4i16AHLtgGk47192DtFhN4JFZhLOd96fmLMaDu8eR0ProGoS9sREuNiEeOa25GJQ
gpOfGSjbjgDUB+oNc3ykF/9p/LFTMsn4xRlEqDCytc3eR6UAbC72KBI8CJvY7y6H/bxI0BKziSby
FDavm+3ZTs8PYZ8fQCkS15WWwWvVxkWCgtwFHaEx1oDzlZBGjGGsK/pOPezPxAPMKBPYl0fn3Gen
iiXiFxjDwIs1EeVsnxgRplv+jqDcuyjDVYg0kKJ7RJ7oIJHwEqP7amy8vOULl4/IFu9/OiaRtw7H
UzzYIQYEfQd3o9WbXnk9QcZcmkakVchPXidpYQD8ZUIIqmwVVcwnePzI1AzGhvonYU+JKh4Y+DDn
mZedx+zJOGqRpmDZcjOaD+Y3S1hLewdf3MiTF9UpX+3pCkNwJUZbjOlL8NVx/dsx9dMeKd0j+lDT
rDOvRIcHOPk4gLyUjBE4gBycmOo8moMrMeNi0afD3z3KK8hPyZR5zZPxr/E7JuvBjD7YC68Y5M2c
umCJQyJjv2dE7Fmb42a4aGjvKtkugZZEV3plLjyvAMQO5BkJCZtLshN5iCQqTG6KmcfvLbQx2bmz
JtK3BqZUGu7j4CKm4VQkbKUwV/MrurI8em41UCdSw3bdVHyly3Tv0J4bgbzl2+D31dMh2setevXK
n/NrIRHmo6df9o/jt/X3KTliA/wYBkiof921FOE/z105rwkdeSOzK7bIOjXEAkHzpxrlpOZsec6q
OqBprcnBEH0vQPND9h5nxcszS0LCVkcaUznn4+1rjVgRvxS9rq+EFdORWWE/t0nlv7fjh3PleqhI
6ai7sH06fetLGkmrmMvNT+tw1Zd/e9nl7Bun0pUO784mhyEyUThL4aOplohORUZC+OF/HJ3XlqLa
FoafiDEkSLiVIIg5lOHGUWpJEgERAZ++v9Wj99mhT3WVygpz/vMPFMOym2PflDH7tjt4cjhmdXbx
l7RuJ4X8P7jYYGpTw+qmOwbAGjrREL+2L8AKpqN4jjJ3EuoLFRgSMGia0PRzq96j8H/PCpnthYnj
FwK5qCpEz2BxM3YeRiJMrEl95gggn/TlTnVHMF1M/ttapTC4JMaFihAWqeBcOgkVAzc9iMx3rDyo
4Fpyll7saY78zi92mEgwEeP2vrNfwSqYN7mxi83ETlRdjIcPKYVGPqUgpJCvRZ85YbJI3b3cNs4x
/v1AlbJOXK2/3WRd/aCQ3DIEP9OC4zdr11P81GYRYmIcqaD8UM34cP2HnkFq83sCA46lKcMPB3/1
tCOe68noqh3XoDWbBFFeA7WEWmdaXgakWGeuAko+T5k4fDlPaE5+9X6k3IEqGYtwfoB13HEGAWvd
q3hvfA7nFcPMuU7H04uCkJqReTbXtI1DPZKkhQaNJ8FTL0YrTadF4U/B20C7UZ8uF68zpABmIA54
himbF/9+mYRqGGZpKftM2PtnsC2z8EFSLzunx+Ci9PrM/WDTHW9S1FjGpEK09cbQr/8BwYQw85Bs
HbIh5kyQXtA8LRX6T2VRTCv8GwnZra6MCzn4uUe+6AEYghU0ivDbotsZ1fqkoxm+D3j7XGDqOD90
3KkQsdEzfSJQsA9g0QubLI9I0B+TunNOUlGSIwQaPWKh3QeN1N9T8EAcNMEBLF/HFwBRvgAyEXze
mFoAlIsYS2urM/x+EhR2nnHyedA/4G6j5bWhf7kxfCxsOmBqPZyy9Af0mbgmEnnOFMI3QuKN8LSb
/sdOS6aIQfWLICW+4cA4kjhTGE5F1L3Qr4GtboJvBN4boVKz+fC60ul3WD1+ISYxXyUzmSPCj4+A
NoNB8P/V62OQVbWfDwjpBpS4o9Ex4dUiIcY0C+6RMCi1+AFJgBLrRfUZ0ZJKLq4k8QGwWENcUM9U
rLdMR2HR84aeywLXY2y4vqHCRVDxPz54zlpcvhoH1qSo/jFEHj9JVJnhq+wn4zohdpYihgOIkIYQ
MdKEj1VAxgL+1X656FCfPqbtZHAq/MqHWctxxSiCtlt3KlreQ7plQxhM3idPjEDk54JNjlsvCDkW
Dgyk6SNBrh7BcGNMkaW8PCb+8BS4WGfgzblb9OC1eJdcy6XhD33S3OcPCKfCrKIDBNwPNoMFxQU1
xvyFp3PCGkfkkNh0lRM4yB+wN4L+GO3Lq5QskoDPF6kLpUbrdL/croAMjKhdHOqjU7fvtfnrP9H3
M6kP+mJAhmoBpRdgP1QpckMCh8bQ1L7pZlAF/S3dv0TSLhPlxXOjIxuhjMctXhuDRfzkpihyghQ/
Cg4g9ae7G+DoAFw/DwCXcjs4POGFbivGini8Lc0xnyWwXlcumhi5S7flQXwVu16p/pvwYsi1u0Lx
2FbZn7401g+kimQFf/Y5LcUYhy6IRsJlH2DojBvz6PkN1MH4HKF3GMCOM2lIufBJMFkpyMvzdZp7
JGA+6J9/MH5cyfRnQ4I+X2RhehX7f0Y6yODYLwcvV99a8w9mPA5/FVRh02LNgAW2yE89MVCIwcIB
eWNqBz7XQTB1diIRvp4wk5FC7TF+Xq1Np9ws3c/uz6vJvGLftZjHxH8YDGkkUpCuSYPLs4LoxzQN
puGpH2IiQB0BhvriWvh4TBjE9W5s1M3jjVHJ/75KPaS7xw5+Cmh7nIZ6NKqxhQqkpVn4Cht6oYQ4
ly3Qfi1VTuR15VWLlBn8GStXtYR6OzKgN4PtjnVBAKoI+gMtJ1btBaDEhGdJnBJZcj3jAQz3NB/m
5pNZexFg7KM1i0g+wE1se0pjhk04+4PS2203MqupidSS0QRCUmIXyjVunYhVoAvGoyZFWQutg4Bm
zOz6exUHL+g+b1s4YlqTrA9ex6ZwP3gK6JRAb9RCg41iOoTYmUy/SK0h/ymat+pE/31U/ntzXuLT
tlfn/VHZ7iV6M237WqsuTDfI5hTdUC1s86gFtIf5BsunZPHEjrabtzj2KCP+nlJr4pK3xdlMHRBf
temBXcC6TBRcDoxsABhKKej6ouO8fiYqMBQZuAHudvByrRC5lwVIcfqGOYwP+PiQeVv8H2q05wOf
Uafm8YMSJJ6oc3AMgkl1FE6G3Y95Tef6ghIU4sJU33I6ssO7y/tC+9O2NprHBNZ6CyQtPBt/Y8tp
bhbUb21RW6O4516+EzY4Nxu6gv5Q3qUdrw2qKqYAm+ZasKRnzxDBLnDYxwcFpTmZvS/JLJq1R0V3
x/MzVRPok0zFmE011WXf06BAmY6Z/VqrB+y4Ibbtgrxma7dAmwyvz+lQ8sScCg2hadrnLx0EfS+j
1O8Rs3sORFwTOL8AYbiwmXeDbj5w44kwhltkoCc4sBsO6r1MWg6YXzEGUbfavN4bjrDmR9Ecb1/T
pvYUKC7Q5JsDCalQpmIG+DS95tiMbQpGCdZb7eME/PAqwyHEVSt+csBDCKbI0Rffa463OHT3e40Y
BvMp6xxoxFlvdLAiGh8m4R+XsrZbGvFIeExzCU6HhC8DaH+Cz3KAUT0SzXzSQjm9kca4rnB4wJgU
QxxU33j+MAow5+ns2ePfS2OzLqUg3+trOPRctUNwjR5D4oWGBmuFVmVl3TBPQs3samP5gDjzK810
DEyKsEAOPCQIF+e/cSfksi+epicvJI/BuLocjKHSMfLqbeGKpiAm2hr98nUdbtnt6WpAURWP/Agu
LpeOa8Wj6Bke1NGmwCmVNlHmpYh5FYxEERqHCpF6hon5DcEuNJ7pdpF6JrNANEwUnj4OKLho1Ov6
N2IABzLTrGWLqaN8MDKv+cFBGRd15ic4bTDrBLV7B1ShItMJ+Q+ZpZWrzFXZM3eYeEOBd0Fkc0Hd
y04EskAeYB5mwjQ6RWBEjT1MpzKD9YYnnjCm5gO1kRXZ70ATIsXhRucErDdUC9TZDAHpR3sWoAr7
Lho312iM8InZC3qr6RtzNoA/XpAQScO7o0GFbxOej0su4usZTALkhjmUA/CG8BAkkNv1xyJ/9xPA
2alnXDAmHCMRqQjUVvpgzVhHP2/SlcFgxAC2X9BGcGVSKgh8ZH9mrBLxCF6rr+Lg8sgcA/Ekiamg
QgAV2JaMTTrMeT0pp+0MIhNz8sEsCqVFS1iajQnaizEePE1HosLBcpgRJDnDi3xnbltj/Im9dllM
k0O8jn/wWIN8HqAWAs+jla3+dAKrXmGTjHtcdo6y33aYzQVfTEKldUJNRBrKQLcbNayycYYp0Tm0
CqfabYlXJJt7/4So4bK0PwGRA6+ZoiNaNPa8UUjnlIelU4rM9TYK9Go6mHHBl6NMDtCgG/9J2u+w
UOeyGtSpo6OHl70UxgvHNwbIL/uhBSkEbWwmEVK9f00fOg3MmDeEjvQv39B8BfriaNI0NJgFTvYf
wIEJexyVNk1SOWWZM5ifdNs11YUt5cuCASmcTCF0SXDMsThZCpPB7HmMrwbTOaD/RXfNcm7vQMek
cW4KhavIT6jJhcn+mAl8/VJx8ZUYpNevtVWYcA79T+kIGQVMwQPlXDLC+EZnMDRJSfkYU23yYvI7
l/tZOC5q+O4+5kXPPWtN9Wb+ZkbBPHqCeVe+kaHuNuS86zCLqe451ChGr0R9j+kVC3S8IBg5zy6a
5CwO1Aw8g6/DxnoxBJOOhsQ2epLsOUOXO2HCUKDt5Pb+5VRDVoOz02MxIMeEjZmNJVNAJVhGrZmv
HCTgZAIFkJSDcLpKRE2LBGnZsePrXz6Nr5BzWwcxiDZbAaWzIaF6t9jz9C5yT8AJYk4+2+emq+0h
sgdocxKBlpwDO1bGqAitpbr8XK2FsKzi+RNvzusuYGzI51Vqnkpzkn2c+DXJIbkl+OHCSSDag4tS
kBjacZS51AQGuo6Xe6YIQwYr49P+pg6HUXKUiIut5sMYDPuEzSauclMJOcRV+0tNURxLezYn61SO
L48CB5loKZ8v59rD4LvfDdyHcXsi02/jQ6eDbalOUYIAUesTY587OhPi4je9ETUunXPEnl6dBTVX
tUYGX4KDHi/jWKrTdiDMP+ABkFAHTeP7FqY9jYEIHnOYgS/cahKDzv0BnfNXGYZAWFAboYvivYRK
MXJUtK2yP1QcQtahD1oHHEd+NJwIGcKAv7Ot4JSyqlBHvMl/qlY4/SFBwmkdSyVLcgqE0witWXq1
k5KAaAmjRXqCxRtZ5cNWoa/fxTgcp4jCCLvvHH18ndiCuogi7g3SAUwbQU+sR9mbxLIP3nIu77h+
ErbyullDt2smar/hupYHACzoOg2P9weypb62Eur91+pz/u3itQYdBN4e97MQgn+ZBPmDx7imqoW2
yAYpP2MCeOM+tOBB4k7ai6oUKCKLvPTASmN1sYigSXcYKQcaETeyS0nNCFz9X8usM22ukdQc+Zom
jpmUFtU11iVhNRkiW9i9IKbE675ckGgWkdA9ms2CaLc89p+Fn7e+XPhvKEqE6yY+3seV/aErHfzA
QM87nwaTGYiT7M5J2CBB0THDzmYZ4ios+C4FA0FQxrT0GZPIT3+4huXJXA/eJSUEbivArwCryFHT
SXs1eSJ0hzqEcN2XKu/ZOxXFAZZaa93BRDxIYJSR6MKFbnpv/3UZpEuJKGAFF5J8rcpu7DXUYtjM
M5KTTo3XreM73SonC6LPZIqI2bir9+x2PAI/MBDs4CCTjKLQ/30Z2xej2eF0qWfKFtK3V6yhgwrE
hwEK42jdnWSjAxUTs9UnmQnU4dFEQcyMZxzoPHMT2CkXA3Z0ag+ASXM3Bq5FnAzOlfJIiusnFzIx
atvHmqQCXBgxfUav8LUf7U6IjolYGh+l3WeS8iUcxF/khZ8V/j0ymu9kWeJMwpl3wXRXi+Fy4fSL
UK+fa5WvIkdMkukDg0bhCy//Dt9LjtkZbl+C+c6Klrp5//zJnqHMQTMD2qFXBh3OoGXlgo/PlW4E
em1gWrwhwve7GVgOkb7XGP9XqvI77hzl8gNNGpovyBn51zQaiRebIlaTmzxfDf2IPp1f9Vxxqzl9
3qzRCQ8+SBhVfN1M28rSJFqL8OjhlU9bOns3ekVihdZom+3eIHMU7zesD3pr/ozdL+bhG6oWdl42
x7/LgElh1a6J6hIyT7lMm3GpQslHDz54eZAcGEISyI1O+73OznsHzwrlO8t/UIqkylSBF0a49SVL
bcFufExhnUFrWD8t7CEF2tzgN/YNlO50TjfDziPvuNP9lIomorjJEE9BZ+bPjdNxqRHvEmprlVmw
EhZf0dsRSsKVDSH2KJNK4PRjag4K9o+HvdWoevoSN4DgvGUWPlkVFAd5nAnVhPkYQ2Nr7/nXzc/z
j+EnEOevzWsEQQMqAcW4V0gbTqGn8PbIkZ5KE+4oCFc6Rm/ZE38h6Fm8/nw+y3TPAtcH3OTembG5
93I0EWVqj5n28bzg/BsZv2RgXNRfc9Evh/MEVCIGKEVqijT1A1Vm88qZnX3j2Rm0Hwg8GX8RRTM3
S2GwluOmWT7xmKQ2mmHX29MrinQNkOZ2DC0Z0jb8acTZJnHVC3i2Cgjcg4i5J6PX30e+t1g9fR9+
LCwMj6Y0UwbzGpETszXrkjeTvA4wRvj9PlDGvrAzw9HEdOjgdKSGEBKSH+kG1K1c9L3Ses/nZKjh
AOTRC6MJ1kwvx5uhCYuMLO1fgjQ+KpEYo4ExieudZpzA0PtoSngGZWCMv/sl+Tq67Jb9WOdWboPC
XBlMLqC6Ju3oLa3BB7QCg0wUjqFQlSh3bYcoEuJW2JZem80lZTdELlOuv4AJvBX8kOBJkFFWBj1j
5oFLLBUWbpmJZJhk62pt1bP+/ZOBMVqhKqxrONxx2zySGd88N2m+S97XF1m5MMRBR4t1rh11aHzl
3TDW7e8bpgSddYUGCuFctBqq0/57GibrdMk1OzhDtRBqKTo0fuBgoi5gs/s8Qb9igL5XZoNVjvGG
38I/uGpj0nvngxlMUIxuHpNC995T6kGB59aMZSK3mpHKG/lQEhmuvpe4+OFhxR4i8psNBvb8uuoT
mhRGqj9CGfJY1tyUI+Nhf9pQUqYytpX+F0sQYbFqLRFT4UbNLBus7d4y3wf4Pj0XeuQPZWFSpBz/
Zt91f0z+qr8PGc/vKYRRiCSi/NViwGMYk++DJrmmslLojMlPp+JZY65lMBQ6UCawi4ZYZG4sBac/
2RtOZfC1hwvcyCGerPm5TOx+6PmA4u3z2qkFke2zJcXkQ9zFA9zOgUQOy2AJQdk/U9PlEJhgulGX
jPWWGEwLjRX90GPLSMhTLkKPI+ie+BmszFbIYJlVf51oru8OMzoMwadADnPgUSDImJaA6eD0+PTp
ocVvAMSv9IQnkk3P2GiXc3JrY8UZ3Ht5TJ8mteFLu7VYkAC1P/+6hsRLdYqZkP5dPGlHqNwhZFal
cO3TQP+vBuI0xI90N+Re568rEjkzHxtXDlCJo43DJuIRU2xVK8RN2fsChowLfMOoHA8AUHFB56gH
Mw5gFGw1ntrYnqm1m/029y8BPjTCYIkviqBgwDz97FelfWZwPyGRb6TfUBb7HMSfctXAfR1OzrGX
Mnil853hRFvhUCfa8zV/6HsdzMmSx8+8xolk05O8FzSw3/7icbQfCoVNM4JShYm4LS+4vVR4aGfu
aO2KURh8Yc2NgQ98rpGf4oeC3CMQBiroSoiPPtPHDQwz6UaDTvgMd0+fh4KPGnyTfecrRwJ0M5Wa
c4AIlRmqR0nEIKoLLvQGOC3NZbq1Es4WWVe+jqcevvtHBuzRCG5Zs0trPJ7IaXD6OQuzwWa+8ySm
ifOEa28HD2Va3agHMMn82DHQOHXLBIvo8sfEzfvlaW97OIcPBV9ARyfMTPWnaUVkykXGxhUddLtG
cNNAdL9Qj32FI8Gs7NftUl0x/26bkdyL2emLz7BzH3d8LRq0/LEj2xPdS5Ug7mEpGGOmaD8vt0Td
Kf/E92H9S8Vm3rXHusXrdK32QhdNwZTH+JoDdmI+PUPKzMpNr89+GhH0y7wk6ifogxn28WE/H6sv
/EaocLDwirmIayfLyReR0BkmaIxFRSa40JaXN8qIPUPOh+WpCqzcgo6QP2Y6wz3cpDAvdxG+v6rP
t1StbdQsatpUdVdhuQ6lH34dAwr1gm1m9kZjhVSO/aJg9fkKqD+UnyFKfETZX5hClcVbJPPGk9Hb
0bCsC/BBXhbVLaf29nMhxqjbI7reYXJkduMeBU4ZRBMOG3OJrxAkFeUMm+UofZxMnlK2XUkgqZDW
/XLjgb8leLTDxodDAy3l4Q4HbjKTGk+GWu7Li7e3claJYzCAnSalW1hkO11okWWVY2W4eRkBONyb
E6AffQ7tvBbpI33hfUBk5GzVFL8I5cmx5MOmuqWqa6JJozmMTWOukcIxSoxF74Oa47UEohsGWusb
mv8CsDn32zr/qWZMYpBl7SHHYA50OF9MgiXA7mGDYLADAvxXnEgpPyER+HAvnhhlMNCBuWLyuY7B
lPArJVyoVrwK3T8gR+wP6Mwx6WNaNxi9L++Pl2QwjXuuBJVRDSsPj4UK7ydOlGSEH6KGqdnqdQUh
lpcDTk4ASZkMrCBZFLKNvT+TRF+DHLXTADufowTLDi5yxRtcXtVok3klLLKQL4Krr8wxBYdNFhkY
LOtYJTG4sPpb9ghlk3CTfafCxIU3iI/7c2UShMy50LH5a8K+ls8tvZfF8EpZ16QyDgEV8MRBkOax
XuObDiSJiBOtGGn0roKal4wnCY8VtBEw/Gh3vkNqBLvCyqka0089MHMp4MUruzSfKcUvVv5Z56o1
RDUBM4I9mzeoP8zXxvrUcNM9M+zijwQaDT7Xf0xLbeaEpQMLEUMiorXdZmVOcDicbihUuKO9M2jm
GP6QmIIf6jHR5iFj9VC2QuWIByOuW90iS11pOPkWjly6qX7KQG7cNw7RsKc/Rx5dBnn0Yq0lTlhW
/JJJyTs/lOejzr7QsAI1h+fJoA2e5IcM53E+q4DOom5VvsO0cvmXmnRW5m/9RLK2Bi0a0uAsZN5O
MR9NavmQ4xrtyhApyUHEcysWHRyYB+DKPk2PL8XtKYZwK8jwDgD3MpY5PhdpdoyS+1u99Ny99ZJj
EgdlSHVvb5iuJWwkpN0Tzma0pNP4Yn7UkiBhswLZlv9DleaMBnmDyj7BpUJzDMAfLFH7CU3mGIqt
o9MsEseLwVCP99ccOVfvDcfNe0xkiqQENXwD+Hq4Zt4YLgJMU0jABqzdAnqXNc40mzL1eQbjkzhj
0CTQyVM76HxH2BA4mlsuTgMBxTagAh0MerwM3hisC/vxcuvKe5OOMgfyzJHIFb/PoDvUrMxXUOHs
9vM4pEC073lygTMCZMsE2SHcTmSro2roR9ILFTSacByXGKRjYszPZarKERtL9guNeA5fD+uA0k8f
C9AbPrWSZMAf6DnKho8CDgnb+Rv+ByTfYVxi0zjEg84HkSRMqxfki/QSkdQyHMDiGVv4KUHPokqP
R8yIXmz9Ge92ZLc3+k6G4filco+AOUF8ENpZTooa4hd8ygvMDSj70LvcCCUlXYB4Lo02xxl2WV0V
87cxMH6Bskwl/qt+bRceYgPRHbrOG8ywxqVuZ5GrBkkCVmzkx93UwkYN64y91DsvXGA/3zVbDjzz
eQ6jGWtJh1m/Mz9BnHhlQU8tLEZeKju9Ds9Lq1mym74X3Iw9dW8u+a4YycLrxhln86z3w/yAlCl6
zHn11uW1wKCUmXWY+XE7IpyaWwNx69SATr7WblZ7zcFp4DFTmB51ghjgA5S/HXd5Ak5EnIRdxPc6
w1dxg6GwQc7KOCOblSel48FRxZOcK8RHFKUB4rb6KMtu0ZD5FTwBk157f7amDwTJtgRVGJIOiXif
TQRLH9RSCarXsuTMQnj+OpZAvvQBhdKM3io8dBNI77F/fBhGqdseXQwD+t/04LV/xIR+GEeG5pGn
DTBCBYY7GxYE6R6nEVDEXS2INFtDaGAHaBwBHZMK68aO3HVjZbKC5J10DmHfJN8DH0aHMeX6S7Iv
fjRVNx4s4wvjWotJTYpzkJO0q+S5flBoNumP3EDXo9sq1unmXRAydorawDwK9Wi10d5O/V6oplc/
seIEch8uM/yKvQdTdi1Q2lWqLV7p4mMdk3jCPUj11RZetuMMxY5lgdoYrxVQ45VEtNKGP8rtYtOa
nAmrAaDhHsKNAHCSLGHmYxuVtIlNQSZZ620VV6jABECTwO3iQwDXp7/yYzqSa+5bFx3uHuFir3KS
aRtDEyeero/Sq3mMduyoM4YsJEStvj6WBwW8la9fjUWWNpMsZqvcxT6mL6gZ+AXiQjwAFFMgnDm/
1uYU0+OxYXcrBEc8Pwj7fCAIDXBKwVNmQqVMoDKU7qP881xr51G5Eo75qtvNrHKKZYk4pP3vT3tL
tuU8Nux2GzEc0UO9DQfwSs6uOj5+kMq/YR0+Tx1QI9FriN0hHDGRxGFtVw+Y6rqPWbIfqq7JZ7iv
SKftn76WLOj8KwSocGdn3LuDfZ8tPvr8TDX43MYJ/mN3Gass7KpUx2DZ4e4xkCbZUhLuTtBWkaH2
o9I4DDGzcvFQguWHttRi0kybtBNYwfI7VydGB9+HsbNvVrhKwP1YGqxZeJMVTIwaXuEkxymUm2dM
FZEOfg0sYqj0qFYpkPSnx5zFTC4agWfwF8fcix/42qzu4HxTmPfsGKNC1bJh+c3YfRYaq31+qB34
8sCqGYM5N5vmaAjvX/QtV2xG0oerQ4IRQxMRHcFQH9kHFwJSdhk5r33DIeOqzxpOvQfGDwXs2xkY
TnYZkInGTAvcY/4YFxcSVPEwcv/nlbBWdl1pq8DsEATgyU7+y+IlxlZaOcK54XHp1sWOzEEYcPLA
JRecvgMgHskFxTDuzl45QNPRIE5CRpnPh+31KR06xdf1qR7gul1pTk/pkdL5ZEg1Y7ZlNscuaPGm
PvxgNpSEb8j+dP/q55rjAJ5BZ7Bsc0slz8mOkqWbMh9sP8cvkmQ8nUOFRLU2ddICrHr+KSettD5L
fkO/DDOr1e134jHUI3bpabeJ0BKowpvLIJQQffEHPwuYh4+VFfvJ0077HV7mRKrSei8phWj16wCk
yJj1N55mjT0GvU4dvpjiYV0zSg7k/FTYBkAUgXTwWOYwdpswIkYdc2doVqD0RxgJlT7HhZH6QQ2t
s/PaSO9QqPqQhoyaozwMu25N0Npe4jT4z0qnXUovBh9qHgBjv7sp+628KJyHe7OlBBiXst0/p9Es
hRgyGMXJttKWJiGKyoJBP9UKL3QvvGkshpXmS5hyl/hCnuHkQitEHATHrUNosxRyfbTE4JsIKIP+
iOQf35tk9MHw5d6t8YNvEXQJl0Egc2PN1UzMB26r5gT4OaAFxb1gz6FCltGvFK9fS3U/+M1/1Yed
/YLKZz7MG7j7gXXZgoXVfwytVJ9BVEgqBq4fkt9CXiqDx7JZR70z2HHLQcr+XJ4CXzZvrAQ+Qhw8
q3GyAjuGFo2o6bW3IACEYn3S4vq8Vv56Fg4tHQAGiDG179cY/WHgAYAIpg0D66Ah/+rJ4d1+DzCF
oTigblBmxu3zcbMvOmamjSNF4GA9blpYkaJX8XFnGvfiH+muHRV7qGT38FPOXvDPdlIYGUdGctos
P7v6jCZTw5kmM3DLxLxIGMEI9ZswZN16nR94ga4hPCAhpSAQwKchRaL8hTFGFYx+bZs6FKHCcIQ7
YBYsAvbIH9ayXFQav6aMD5740jK8Ox9hDYy6Cz1MddKWjApO22a25Td9rBKwkgSmwE2Lu2VLu4it
iBCeiqsDs48PvoejGBdEkjWgC1QurmMLTKL/E/ZBHEHRwpwSmMXmaBlkWO6wQ83beU1PT/h9l89m
y5ixsnmMQitilM6H2X8XJrzJxK9GjNZzdPaM56A+QztNj9oPy9BrxgoNNKk3o3s82WAY9TjxoLSR
P7GO95VGCUnllbqE/dyKxgtvDs1rKkJ8ZviRkG4K0snXSljcw4myM1AT2illN/EBXCWR61na1ebN
PoMWhHVWrDsknXnlbvMY99DGRyvQmtFqCOYym12G4WI2wy4GrQisODBenoUA8O6SIyKZ3+NhR3CF
T2dkF3Rv7O0N1ftzdM+9pzvBcYjhFHQe2/2sEvAO+xcvEkS0DBjdyW9rXTB5r+x01MCR0C+DkU2W
s8slT+/EcM9rKX6cyRs/Yvt54jM3Agje8DmGRLQj8kcEH5E2oT18MM5DnYoSvR0siodfDYIhFo7j
th85KqcWGOTx7TUwG2bfJZ/QeHV/2isOb5gksxe5M/vS1jS/tAsaIZMsR/LEyIRmusx7IaesWETt
iKzmV4e3k+SodGEkp31owfD3v3Qf7PuOWE3w9jlAycNjKr1jcUANwcBsyFfH1xQ2j756fPxvAmkq
4HbB0vrsw/eS3WT/7MYPw01ekEJWFY4/U2bZ+QXnpLmF1mQ8ONvDfF2mWG/aHZVpa5fPaYrtBZtw
3sD7Ytc9ORVhwKfAiG6RzYZvO0L8iQafus+avs/r5AngOu7kP73FuVi6FvIuxaJERsXFu1fHSr3M
TKyXWGFkxSEnhFtTEYGzShUECgEsHuitONw/nBS+FVF+UQ5LBCfAZbZTdoBUuSODRy+xkgdlLIEu
i8UXrnyHJRRsZ2Y4b8OXFkwlgxaw+Amv0+ZnMOeXH17/8z6jVzxL4LqkOXBTB6yU3JPo/VhAhkOw
nGlgbpEPlibQbo5nHWctIYDeu4FWCuFIgaSVvXwlcl7PpTIgAQl/CAruNCHqz//UzBP7oD77w/NB
Smcda0NUgV177WDeYH0HVys2xJmjoQPsxgVLkCWnnQDiSuahD/MYU3ZG/lv1GYi+wy5ZdCqGKcxx
yKqd5891TSucPy4aD0YOqX25AI3PHxKkT5BLCFepZtjOWmDkHDtZtdPL3esxE8RN8nfgJZkoYsjX
QhRMCZwjFd1wCu6pk0bGcPbQOWqksPhbjMzIp8uhC8MY8rykITC9LefYSSum0YRnA9H7kW23jXQX
/oS0Mnxp63NSMgUVdTNXE15YGI9xiG6SU7zwvOD8OnEYLrFIhDscgCmA+FMr/JDogdWyFwR8SCje
t+fjVmQC8KDEYUbjz3c8Lz2UdzNx2EI4FgxRqncE7R7V+pYWIcK9EPyVln7b+TJuOIvkBM8V/NCG
0fv6LBuqXt4zZoAPYAgSWlPsnPlueEpyfH9D7jn0ueGTbIh+KpMeRxs3eSMiW73wMk8d+UKBgGPF
YyXvh4X/AL7lMmQC89jQRqxoDCo7UP18hVyXC5s8HnA2kjGm6QKuOAocIc7+htWM/xY/jPl1KnAY
4c8YuY8Ns48/vihk9w1GAa/a24Ji8ppdOYSYLcBgPpPtFu8C/pUfJD4I/mZcuGxQw56AJ2Z8v8K2
eNNjeM9sXV43xRs4Ne9vtEixg/gCXnElCRfL0uSLMSniT2ZwUcSX1TOOSt6NuAkrW/14LTjLqdT8
JL4nLhsJMpz4lo//2ccTnOaAUAr7IxyTSkF4yF3L036+WBHbiyy84EMEDQ04lhKYy7efp9eaH0ne
cWBiY+gFW/HChhdUkrO1xXUqnrDq4GQmXL34OYwjL7NSCBs8w+dihrYPVoqCgQ9tsr1gQsDimMD7
8dgvsbdedNvLw1F2i4io8Cml/zLHjBQKS7g1E/uyRVcU/JntJJqJb5HvQAXm62yihg2XzB83yTia
BFzXYjlVgoRFLVCPTsNDMVrwfBGp5u1oifIYEijKyoYn0v3ngkbjdnklfnbZ3679sW9HxhwligQZ
E8OfxFsTp6HzNLLTFgIt5B7+LhgMfP+g3oHHsnOKWW5fgs9ly46kjG3FeIfShk6ydP/ODr/HPIDa
ZRHkOx6Qzx+G1ETYcsCG4c/xTbZsftaCNlorBcp21pDA9yNI+UhWEAp/WMR4/Sftljfyt4YlBgK+
v5x/Lol/YmB1MRClpBshvw34LsECzFp8xwVMg/8/N2Ahx+yh6CQT20KqInNzmdkdjJQ/UeiwyzWs
60bPiwxBxO/W/QLz0xeECIB11XKelyfn7p8QVHKEJeIwZvmKdc8nT+m1PWtOgEwsHq15ETMqYfjH
bD38rFReO18E3188e5YTdyqynH6CX8oedATHWR4oGghgMv+N8O3KBGU8dQFebXQ0vJzEHryQhFA9
N2J6cR4Vx1+dOcnIMhyazxYqeTTrZUgxO8B3Uyps6la7yvD+XZEw3MTLcwHprENhUrgxThnGT5mH
0SA0qrA55vy+0vhPDKBoLh/GNh9WjpxsgU34LL7gFccc5r+vHWvJp/UaEg1MXpo9YEMNT7HD/Eeu
9h9fx+AqGFAgEdIJzp3NBs3WAkXuEUu+58XrxMR11A+XgG59MTWSBfjs68ysimAPe8uhwVMX1WCM
wprVy1rFk4aaF3F+OLqc2b3dHj6jkMWnnoSA266xcQTXZa+uOZcDriTwJHc5CPZ7YH1v7mLvPyqJ
FFw0mwSjUapB2EsjQkvFqIkDgI+QyZAR/pb4dn7WAwJtN0Cp1HO+z50DRCtDk8cKHfUFRae6VG9k
JeygsIYx7qere7TxOZ4ZSon8KOrem6C4nu375vuZ1Y/ZF/r1DbeL/4ALURmn93QGzZRNaK9bGURg
XXuNs8QYULTIUGp5s5DjsLmrRodDOv3B4JMyiITT4kKDcTM0Z4M9nREFcHbRIp7KcUl5ax1Xq+QC
okLqI8bEvNJ2ZNu2SzteSyPtphbutfHI13Kr6Xw+6eavU494GCyjyGGphXXtvImvK8ZiFKBOn+tf
3S+IPcwXaJRXIZYhwnhHwqPFnRgkOsEW35ElSPHchxuSzp270Y5uw2Vxdqi1uH3oz/2UDl0NUAwa
sWADPaFYoxhF0gsVC1+eKAnEP9DIOqubTl/6YyXIvir/fvfn7li5tcsvYz8R9iU1pK2+0Q8OJ3A3
aeLL05JljR9CZ6MYtUv0Gwxsp/IKKMxeSlYIJnKWgieZnaR+Pn3muuv07CjY1AOVED0FDHdBGk5P
CnB9tBBjMeiZ7YPAs0YzalUKAU5ujs52vmh2LMUPXx4EGItwNFbu9rFJPfw8/pF0ZsuKIlsYfiIi
FETklmQWUcH5hlC3grMCivj0/WV19DnR1VXlVoHMXGv9ky933Bsn+pO4gRdNOCbEipgFOnUJNYx1
pefuslfSkrHpSxwOfgn7Fyung33Tk9dSYZIK3bXGlfemBJDpeZyFHLMM9kJsKBinwcbEd3CcXA4B
1UROVhckaC4+XaEkEsHY5G+71SGHtVnB5OzIgeArBNG9OBB6X4eK0E6+xY1NFzQTyuVoJf0MNOlx
IyOS+ob9/Q5x/569LJmsPMpGT3gJ+xNEpVDjQSzAyTcwIbkm+BbB9kS4BUfehuQKZN9W1njUIR50
0PE0oldIUhmvaEQ4elC8qdbY7XEC5xh6zDgTZD0xk1veyWo8F8ur1QseBNY3M3xtYIaBXzCVGXWN
KRUie26Jt+L6s0u+Q26DLJi6uxc7BUMeHmz+zxWPgzHZGjecF4KEA4PLRQ1mzx4Xh9sDMZP5tH/O
IxJmTJcJfe/wRtQeSLALYyQbnAHGEQbOtAa0uLm/u/g7dKuc7l1/lr2s4MAcQC5RzqyGA4YtHxUW
5ViaT2cB1YuXyC2IhxCACNtoosHAz2DpvhhdIEdmtMxFay1IDkDz2jIv+Ja4Us9yaybNNCmfX2jx
cyehHuNIdXk2eg1bxGCW6E605hA4iruzreMbUqCVAjqEcUxFXAn8AWiQN6ePeQRE3tYlqaWgtqm9
V8+59ZLOxe2+uRNfZ3Bd9/MFO35ZuIq2gYiF5evfd+BekNXYHpeT55IJHAi25F9Df+XpopY5YTqD
0wUoo5VtVyNo1lS7soq+uxx/D3FAt/vsCi+haIZxD6I9lt9f2spl3ojkrlPsXun4NRsTRq4bqkMA
vkRxmL19UEblmKHZMypsvEux4SYtsAMjr1jiT4R6k2P3iWtT03U7ipQCU2ZhzfISMylFzX+WYo2N
IYvLM3HHkHdINg/4GMOwK9wncdVLDr+RlF1NMQ6tI9j/qxVRQEQYcfTPCPqgiB11b0Hp87LRQULE
FbJWOSRBkR+9XXVszBV4C3ooN1IeAy3oTeh+oI0l7CpYGPKGlN8W3BxEsVDiEli0j6SS3lVnN/ks
DzyjQZEh8GHYpCD81EafELUaZAS79xbOd7E9cdAuOO0nmOd7b7dV3M4pQqyqQcG0f/GVpLp7+CJQ
GqIgJLTepPeZatkQ9de7Hiumzb6oJR0Ono5brU/dwxunmTzSzUn35X7oj6qJ0Zl3cfVqYGjPczow
A01sYWcfarJ/hy7VFjXrQJatQyQY1ow8+N1gO0Z+dLU2F0y+fgholBTD4F+Kl2zyZrLT8eyBV/3E
Zozl1r91kXwtLDAugvSeQdeKgBXV2R0TJBWGShpF9WKAwYQd/pN3GVZKCC1xGJzQ4baMgRr1cEDe
paNJcTBakwVcZEggsFAJIST3+IBmiOWCgX/+2ph62FfTu7r9wWMT7CuyBJ91l2Q1BQzrGnK58Jyb
7maz7xJQbs4Y/fCBl456GjIXDk7o679LmhImikFF8X47XNPZTnVw8iExrB9uMH/RWKgQu56p7Fxm
ijgYonKbVYm75dq4WnFjL39Tcnm6wgrFdxTSxmJ/aLfk9N3S1srHdEFMS5hNqcs0fK236Itaag5i
bbAkHbjb32ILAxAbTOq7Eklf33I6qwt5EdPOqsIQCi+iqxt9qfMxhEfiJEODqhrvIwN7Tj4OS4Da
mLOKSYndS5V57WSneV8OFhq7y8fTvYZEpirEutBV2ZuNOaJh8rIqRyfA++Ib0y85Z1CS2rg5Q4b6
6wQF1pKVlXh3PWzXUGCUWzB4j8ol6BStjw5YIg6cvpOnc8L7Dbpe0BC5a8aVfXtAQg+u1kcltcRl
fsCjz7rOHZx4m5EKHOOrW6kVp5f72W7L/oKsB9PBDHMXGtskmzwRFlJne2xPFzTRnmfh4/lKS76Q
h4URiX5SDXeNywXThKifSv8p8tZZuD2bvT+Qe5fbE+1irEdjjDkcNjXGvv5nR8cW4NRExB8QFvNO
e5KjEPh3x7+Y27F34TNnSqL4xpUVmvTN8qRQewI0hxWnIYyvc4LTBlMNRMA/JIwjKO8pQ2k/xW7M
V+F8JC7RclW+MbWCgm/t/OS0B7ACPKYY1MHmPBCOq1EyekxA4YgIToHbnLFuNiEbQiGPgZNgLr8+
YnUNXR4xQmQtnEgXxT8psSbxlgrQT68Dp7VSZ23tPdAE6eHxsveV7WgC5w0c1qatYb0tP3UcD63G
5BcuZT18R+tmxbdZLO1P8VE61SJF4WrncHKTv/Q6pfRYpSK9Cr8Y+UPSw5mP2nMcW6UBCk4q0fMY
rS8z5ofDwuotU/leiC+tJ5yyjf9e4jGCmwoVlLh71Kab9KgEkCoHjoqjkQBcZSL7mRPmpYmYcGzG
Tofz1wqvDkFS2tGhk4lKR9/sf+fRpE++uCAoRZ8COYGwdYUDZjecg7lfRNosj+rNIhmdCa19bJZ+
3hVEIVTW9Igi0CJDKVoD9C6vPCnyvIwr3CeGW23OYmOeSqz3HRMM0vQI2mNUKb1jcZLorge4301g
UXFyQFX64+owJa5gGNnmw/VvbnjGvXzNev05z/iNNxvYhRWbR5J+nlxdjGbFsZ73l8eOxSCYzdK0
pyJkFslf4+rad7o/xsyd4amwuHwPe84E+HeM58L/W9R3twb1Ew9p+/rBtal0DGzTHGkGO70eUtS3
4G1Pe9GG6F+JvL//yZoFd8DBaHjf0xpNpiojuY/DTHrKFgQHTrOOjElDH8dfYiawBZFJ0YxOZhST
Um4n6dCmVE9tIKZR0kleOGRJmAQUwbo1csdjmvfZbDRuYKhQIJ8nKGh/mEo+AwYcI7Az/Dhq97oq
zxa6Re2W5KwMym1Jy+JQEiV2GwTydfBI7LMduMhF4EgN2919rkxgF6f6M+nmXJZ6nj4RKj43dAVc
9fduCoiyqAzm7ff9074hxIXjWLtG5eUP++8njzxyDvtIhYsReOtOzvMVW635V1dZ8JM81a/oVLng
hUN+1FfUIx2l8BxOI0wrGbiULRllYe7zdm7rZ6J4P2zGTCJGF43M7inu+JQpo/dq2cfTTPqGnQX9
64XB7nk56dnvFfzGLCCvSfPqI5QvD3I1PdbVj9OcDBqHWHnPr4WIaVLW4dkPeTdSHu7CXMPiNaxK
dmxS4Nkd4wWKQISD9eX7PJSsTGcev4Jo/aE4ABDZ5/AWL9GZscDZQYHd1hYT+PuhsOSydY+Qcadc
NATdkK6w8wDOFBIP+KMd7Aqg8Ke4yQz6+YuuF45vHsNMoweumRj1MIfruz+km7RXq68TSqcHJBLo
S0uIJ6JrDNdhM/D7qq3AfYXhvmWI/Ls7/CX8EfzOG4OqYnob7D935wpm9XMa6LeFo8PQgUjMPzVy
flE1dObL9V16MrGXvEI6HKrI/AD5UBaAjPeYiuYC8wSkgHKkNcNh/f/S8MtgAdoPrB0EnFTYRnpb
Mbw2JKqLS6GBcrKzvpr2hLicdD9hroZXF2llEV5QBFqx1ABTQFetfAXjBnTHeqsOhFo2K3MyJRko
Agahc8YE2zo+2GWh6oP53L0syRyo7WkKguezZXmwC2TGl/NlbnCZoOgoxJ29ClcTB8lA6J+pTiHw
kkfxWRts/rMFN6axUl4SIxGL3zPieWMV1rIXh3PZ0cscAWVmTo4dHkdOOzaMXMxjeMFj4lGnEU2t
2OfRJIqjkKcJzbwXx7Ti/T3XcZm5h+zv0AkoILsiHrjzji9XQg4Wi5Cdf8LtWiYFOKTAIsQdT8Fw
8IVeHN9DvlXuEnVpAX6p+F7AWcF4sxidD4A6AIFeEX5GpXjMtHAJrZaRJCHK0qgrG8MAKxciRmcj
8xzaNA1bv/GnZ3E8FlYMSM6HmW//z3lgQlExGFq/cOYmz+V4bAjo4Ic7xplyqWFFXFyfQymuIh6Q
DK9pEqBHj8DwQizJ2KZxQYzfw2PKScHRQbC5xY27HgCSBjG463nES+QuiTyXT6v6avIHwIdFGhpW
gUYFdA/JIrUW3mK3mVMQahRVq2VHwvHKQnb/vzDK+SqFf/URp0xPY7aSoP90jhf3KB5j5WWF3+2W
Y+gZl9vv6+9XuUYnuHbG37tTs/Wpl3mXRMVqr0l4piONzAhE/HRHcO4G1vaa9NzThBeREMcuo4Ou
yd+r/B6193uXlVP0/PnNNbAXGPaUUbYqt4UPslOiBMT0vd7272wV3VEcKswBESN3SbT2zLt3m+jF
yOC8UBw9fLKEcZXCAdItkvyvCqpZWVkhdHjMfVwmhhTXpXWa6d6SRdjYJYjwOfk6t4/Xy71HHyWQ
pfG10LddiBL76zOt6cQxbLYnl2DBoj/dKAZ4m/4vpiKhaD9N0LnjxM4NN1nqOAooEKqCJxYsDYwT
NfdMWB4Dg0tU+Uq9Ux7Dyzus3mGtrTOd9GPrzLlj82+SqhHAPGOTWqMvGVc8r8bwbuAaQcOBFRqb
MS0CAocHojCTy0853X+z56ofK36tiRhcw7hZDsbfwVO0g112ovGaGeq0BCfEZw0rq29dEiGXVqdE
y9LsMcYwP7NCcxE/ZeyNcbWXJFYy/Pq96VSjHC1XjQlHjTCrrqPHYMdPemqoPnH9d5TPW6yvlqNd
U92rmzn42w9vmMIZMMHEhKVpXThlN7wLVOL2CkvI/QQvA8c5BS1k7CmapHqlqWuFCr8HQM81iuGq
aKIA6bA+Sfpq3OP9gp/OotlNL5a9enJ4m0MZ4bozBoz28ZXkzMCThRqLTQYy2YyAb/yP0DwKsxht
zZ9D4gEx4HQZAyhX9U5TJmRtkn7YGXXcVxWwXWfWb6GAhHDDL+Q9V7jKtekF8+CX22fjRHVWI5wU
HevBqngebm7K9PF7cZSBQ+VHxzPgJLYqDG/MCCC75dGnxhdhWITUVt+Hq5wdsoxxtrgLzqyU7zn9
kbSuMFegocSPoEO4Hta/DPNat/gO3xXDAAueEbkPWtguTKZTiPHHzSVlOHdloAJgjb6i9dEZ9m1k
JmczQY3U8fTPsHufYVS/VhPYS8RyGFPtG2aihPxfYAGmUgm6ffSl+AbxHhwbnttlWoTxhCAy1zal
QdGljvBwINwGkNm6mz7UZ7AguIZ+oVkIiDH5YVoKjxfXEWFytT5Qa9AHM3ugwYxgKcKELWfnEpkd
NkFU6JQnRAJYlEbTnmH9UYrZQLU8QO8j74TcBnXia1cZbskJpMymVNDzlCnszSXX4EizPTQYxXRt
qjRiL5zNxWeCZdckqovqbH/J+EwXynDA5fWLh6sHN4PHoQPTPvhhecsGB5vCBjphBO86gvEtYj32
evbiz3zejNlip+bs6D8mpSxRQn+aV2Kq2KFwInV2tZYReaK0e2dovhb8McIJw0eEhxSMHuu9Akbf
AnYlEBTlQGswY1oqm+aRMR4xGZkxLIJEghIVY6BJgEkjJH2wFo8hOHaTY2fdI0UGV9FlX4xRLgNR
BbfDAaQBFAx85uwGyd7ohUuo6XbfOjEWuxQe1q6b+SudKxj2Wj6OaBh53JSo047QxOBs4YFbo7n0
sfVT3H56tyJSFEvObL0zzhGiWcXD0QZDIhgxbcT+8Y+1clnNf4iR0GGbwQe6Isy5m2hzb0Bg5Q+Y
UgyKjYnDvOiq2NPSluP+yjTZ0qS38S8GHzLW39+6A1EP10Ez/CYT00DuRy0SfXtuyQ7G1lX0h6/c
Y+0hVmK/ImgSqQDcwNZav3i4GIGs4s/iQzyGIOPRUgw5L4J5GGSw4qQb2CRH19dguPsrXI13xXrh
UXt7+EvF8rk8sN+WD3uCkQ/dIV2E2H+0DdoXuBG70+EEKJcBKNLkKkBiOo6k9uEs3R/cBHxfSzCE
tHqP2dtG04GMvLSjCBNDpBMYqTCjOfVYF1ZInXFay7mNyX6vONvX7PQco45EyZOfgLV2gMAFE6XB
fNUekbq9PYatnJAEhxXervpZDfUZbTFiEBxqXdnGEERuPQl7O/urTtdTf4FhNTxgAc31WEHUYAPM
qjre9ZAPsOmjurTfjyHCpz09wptpdPlh8ihZG51AxXYRxVVKrDsE+QVuAnfJV3syjwa8pb2nkLZm
o5U0GUfV32Mi7v6ibJEtWK9zAPSvhRXfeTCDGACq2B0wCirT39DtWq49/I7hkRTesZfR4w3hBbE/
YQ2z6oWj0fjGvFvCnPrDfswJv5JW5yPV062FNvu77SA8Tyh6hmk6fS//+gkK2yg7oAbZgLQMWgbs
/6YRcApQcr3EqEfMHFHAPa6WZmN5dtowuQTVUgB0z9aEshN/Tv3sXyvSYcInlQESUis/R71xS08n
rv1VzoFEPVYl3ffWOz0HUJtQRV3CK4FQOieh0+k5j0GgQ2lBUlutkGyVFHn5TbxtnKDXXZRv2Hfi
doYi7hIaOFeVrsooyASqLjpBW62ebyY/jrrnD8p2Y1TRqff3rhxN58qgZT18+08EWf43fKmUuB1s
0HqAEd3poEdZTpDf+PtV7ScHsAqR8tldP7DgNCfLTtc2uhA3Dk2TXrKw/8AXAfUx8GaOfoM8yAMc
eTn9JM2qt8s0vIvsp8lirHurCdtLbjhcpEEtzC39Ekbd64JxFz0vlglZ30fCJQ53LWBRAO8wpplJ
wuN7SmMsAu/pL/GpxDYIyybRkSNhVuIQjTYa+r5i/TLR+Tj9N7NUQFDwiueQFHbC7AXAae/sHO78
hY7LxPLw3EGoZKg0e2Oi6B/0WP3bJw+YcZL2cjjsDbFk9LfELG3Pal8ilEFdhTHA/JCPTFGH6niS
uZg7YJMikkMeSX5P9GuxKquZ/UwgeuIoydu9Pv65TTLCaNe/Ygkl1+/RClBgC+PheAzwGPcDPgLQ
FvfAdNrJ0/+EJSbhTqcKz7TgbaCTKVQmv3p+60Z5hlWZmSF3uia45OTNVHku70tufGlCg7Q5evp2
249KhYf2M/uicFeLi3WA/Df5QNxU06ZhOvk6ezoTQZiLtM+20UQlFDV4D+znyhzMEV3ZFhZe60+P
wJfTLGF6kjIXYctm9sXc8+b1aLXE+71WP75xXfXf6++d+dgwkxQz8J5Z1QTf2whBPHI+F0QM3AeI
yfi4MyyVNwPd3YxfIcM2qXHL7uKJQQ6yveI6xVMTuYXxXBodhsNAppHj1IIJG+5gHkXgdw/+W9vK
TIMb0TBSOyLUbOSA4+r5IpzoG48hO5Bir+sqzmGAt8tfUaaSttRML8hJoLFZ1WjWg7mY50wXzSEf
I98kmQ14UgNR3HT7hcrv5CJSYln37IJRSUdwre6IODDYQXbwkUQKK2BHqgduazivPASKr3HdJSTx
7PA+Ghltcsca9PD+HNc8c91vov04X/UNCHMiqZzAbR+gC2sMNEYYAZMxaDQVC/15ZKxcLHC3wFsW
vjLq5BEmxJUVfz0A5s9IOO8IvGmNt9JcniP4Y0ZLpCwWLs/rueYIZoX+37O2/47Tjk8zOeA8Cefl
3WbgmK3yd0juOzPbj7Xm+Mhy5iysqZMfdihvclfVAiqeIzxBWcNOc4za7F5312KfT51phZ+YHzN4
WGhZR9c4s1q2/1+OJfUewKiPiocIRg+DkzZ3e4iESnGGjPeVGGPjfAaMn+x7z0f/wzwfNrGH9g3M
xuQYedGiUT3imWBmMBVB6ANsDwnwEs0cfohMFrkJCCH7CA8gMhKAnQ2mEOcTQlbuKwyT3QcHnI10
AXxZkGRPX3tEBYgn7iQnkNCwR98946vVAk0vXNgv4V05BvCXBXrqymfYmHuIkQlTwYac/RsDBqst
xOqu2l8GLPi9mAOLGOOfRWkKgshAp/R/XRtwdTO+U7bSXIE1S8h3NrKvK2YOzPxgfcHkgLZwLA/X
w/EpzqHIhnPwQwYL6Wl8hNRvjzgnN4/a3SgM1b9gP+132rtq1qxM0afmQtOD0+VvjO6Gs6HGCAjr
KlSl77vzb24vF1M2SSa6c76AL+jQrcHwxHngPii3sVULb8Lrv30VF9kMlwwHuTqHhXLYR+pVLF8r
Q5i9sF+Gv1MwUbatTszvK6iVSOuEk+A0lawcMsn/CJr2GnNEzTmA+o9k42VZSedvsmxWPR5ujgFm
i5GOfptZAM/j02IBEDj/aoZR615wM7NIHbjJIfn77LAMuGcQzmGqoaeYgPlBT7c2ajga68Mg0eIk
WiKmHEheJZMdzwnvYdrsjq+uM83t9Def4yb8J4qTWL+MHStHX7XmKK6dHNE33jet9Rpsf2f/efP0
jle18ecXVM1Q04dllXxFpmwKfBcuvYRZyrk7VTphgVjrY7+6JD059YlZYk3c65PNJjetl4L4hr2l
rA9vMu9hP3TmOjjZm1uOmHb6w0/HIIUMo2ruOXBkJrCzYRc4/JJqL4tuuFiFfXChQPZFQOnNYTn+
tyXNZu1n1Hm4cBfQBpS6x64IHRJLa34UBixf6WDKigELkSDHw9OWiWRXhV0ZMICPsMTW2XglDxAq
oe1KcpnkPCKwlFD9P+JObWF4wiUHk38IoH9YZ1IgJDc9L8BH7H8q2HfoBpcDEt2zLcmasC9QyHyH
Y/R7wM2YHeskUU2q87CVWgeerOvDB3uFLYrm+jafDRoZFxCw/W9I8HiGec57STrEd/cSfNLu8N2M
ZISpNuwA0YYBSQiUgikoPiK+s8tv5k4wAyvicOS7SgbSWXIRhyyu8uy2I3B7bLyen3CD7aedMSih
RpMgMkWVf0J5RYmYmIULC4rZ7DlW6LP6WhokVJkBnD4uOxgPHJIvNUAewuH/+SDZEBnu6HVdClH2
fnYbFfsSr4HjymtQ7sHSpKlBm8cfxtTN1MP9VqzyxLQuSQ5RHk+D+wAZP2FYtMNU2vgOvPHfKyOI
LHgcyzpR/XtWLDCaV686x6DGN+k4zcMCX0XxkyALbh5GUo5y45PwUdRe/OJEQt1q5+Tr4XgxNmRM
EuFDs8xO+rIVw+ZufDiBjw1usi5AB3xCznQAwZPPHDC8SslhRNBvzNzqXEHfCIThOsGqzdZyyMtj
tcHO/Dwu2DVgBJdgZb3YQOx535o5w4AXItq4Q7fdzeTH5YwrdG+wvol/Dy8jYcav0Ac+7H5sRORp
yjfmz04HJkzxQUkSrqCUFwBwX6Ct2/L5yzkSOCVPlqTdDTDFJoKpa9OHNPhGk0RnP5ybtFHAy9Tq
QNWWyAji/QmnRD5ssHu2Wrh+PPi7GTzR0eabe5o8T7vETbo7nMN4RiablkRaa/WTBKIfWHT+tQFc
IPgg4qFCGNh7WfdUK+8OVK7zMXO5p8mnJPuG8gJNGIU7gAsUR5v6anU08bq6/TIAGEe/eOnyB+dF
62bjBwUzKDkppdf0pCfY1jb2k4TLHDNTdEXm5ieoWXEIxUwH/nlCuLltZI5qBF+xZtOP5ESwvLOB
B111yvAw/mwxeabBi2h/M96UgEi0N1vl5vRaFwHT3YrZVH/kg9KOTlQwpICVRzKGK0k3FrspczI0
TG7WD957meaORyeSBpnDUPbdm0Y58ISNzvj7DYQmusc46q3qBcI/j5ZBwgI9BAWT393rnZIM7xHO
/AgpWXdan5enFotWYTLswTFKcnI6PA+KY8QFaR4dbdKbYDyM0JWQ4D3lPf9jTCHWg9Xp73r1wSzw
knPBXndyKA3yVvhbcPx0gIcF8+x1Tfu9Zir7s8IyFGgc8Mv103nY7TPTnxr2MSUdQ7/Z6+t2zbxl
1LyIsvnn8v8CEOW74hHoWYKRC31T68K3y5YRiTaM+mCUHCHnUIvIcYkNO8Kc9iBS4JXEBL+/75f2
2qJvgHNJ6c+JdR+b33HV939PsfyU7kUTy4i8HuvOuxwRV8QSFmj2TXdBsoDuEVR5pRh7YforlBGu
xXRrDNKfl3BJyD26B9HsFbBtpicpCqyokpmbXvQrE+ULTVdE8kesJQvyGw+GOBdtahH+nPVpxsd1
91BgVNq0UnY4BOWgHBh8vyRkJtWqPH5FrtqPCOYTcnJ7OUj5APAyGVT0majG0f245IUtT8uyT4+M
qxOFTea8Xa31i6MKLoilBPONyta9H0EHjOafRxVjE1JgG4tBh3lfmFcszXeGZBDiZ9dQdBQ73bld
XDwd2h2N1cntvtjFvogv5jwYjSIbBmm//b672qhyl4IjXdaq6mppbJCS0XxZE5Oyx1o+KIDjq7Pl
+xve8gNWuPiVbtc7y4rPWfPUhIVTCrEukijqUjvUTFt4AxwafAzktzlEHHgeg20XCxJ6GVX6lXzg
m6B0m7COnVCE06FuA9tLBLAZ4qCc26IEAl9bS2NOM8ePjunm1ktHNH4KYMgD148vO4xhk86m473D
RSbAJcpNePUhdv6SiTp+7WWohGNBVl08aXMNa+iXXhhD2LB4T3960uBYfuGZmpMM+4+rWPh+BejM
ww/EhTp0ch2ZAaMImq2HCKGksFxbd3nD/G0chWKqciQQDS+qIYU6r3Jh72wBDRZrBgssxegWOCIs
gfpLb+vwIG5g+XBFB+n6BwE1nL6HJ1uqguJlfVzH/tGY/SEvH53cv8o3JlM/rEcFuOTxT01YacAy
jyAG+BT+4jvRmc9RzNolMa4LjRtAHTacwhVAw23dJvW23oJMfir3FUCHm3Wi/I//bpkL2cbN5u7j
18oo0oomTMdIOuRhXMfPGMcXA3KBvdzvtZu/73pWsEOikST7CZuFA44P8zr6hmxGAqD1Oj+2Q/wY
h/b04dsMscHfgAq0kedshX9UTbvaTdN4Cxo2yaMPqm/bA5sdO1s6xeN7eQxj4UxYDXby3MkTkz93
LCdN3zt8G73pC8sBuLNA544CFBY6TFwgtFWkhhlCvgdA4lMW9XAyYPUW1jy+xlHUjrn2vbET+4Ke
FGWTnQrgQngOMBpgbcyNlyXiOLpFkbMFeeGec1lbbgcitHCKF6L4UwHNriK92ewrKFXVx/rUT7Ie
bZoD1YPT5he+TbZQgkocUgfW+AWCfcPHY9gAIASJKoGQw4mfTKi5lwiKP7yklxZkmlC6D2YwXE0N
e8MetroehLYZbzKWA9xzLGKKXPDqoc+mGnOTak4PitQQGh5Ml68FJ/wAF9xO3oqVGAI+czOOSRKz
SCBin9SFQQa2ZP0lAYB+5AbW+RbQi1B/28s+wdQWAy/2tMvMCUva+TMrwjnNBGyUX6qnCpulg/3M
0+JJPPrQ0uBmASQtI/S9bAqQZ2esy/YPkpPnwE3QZ0MRvoK57zP7e9oZAyinm3LVxZpoIkgmT0v8
cStpZqeLHuhHAIWclcouz9QoJKln7pv2Y3eD3govoOOHrb0N5/6vzz2tQW0temvyia4O1P/Ct6Lz
MnI+jmAWEaZnMW2W8H3eYCdPj12EOzQY3y3u7Dy9jXGKpk8+gcpYjvC8/l/S/r3d5cCKWUyNFc4d
FrXpkSgleISvorzDszbBoEnoAZDahs568p3y2m0q/KunB5DcnYEJXHF6eW+D8SjSezGsyMFikMu4
e7+6z6D49mlW+6Vkd+uE/6TcTcBmYF51eGvcz/xk196RxQ4FjgkFkclVIak7IHOWxGX7gLj8SuVf
Nwg9/3r/rEPbWg0rA67IeY6gXxfH+xy6u0MriPk4WZa34eQMncbleIuxguygpcNqEXxfpyafGXdv
i0UPAFTy0h1QWKPjm0fjJe7xZXJVve5vY8L/toFMJSp37/YAv8CFm0h7DE8l1uRjrd7p2L1JlnvX
AUczj2RIwSdkWN/jmO7Y+fr0V78TcEy9mX8fx6qcPenMKfU7l3kPQjWLIwJQVV2wz7ITXHCBxIgc
X6iwXlCFkENtzcHQAHig5jA9BrwTeoa88J0jmg2+zNOwIp4VEraCSzBILjUYaXhDUcetOe3YQ2EC
3YXNjpDF/0Kjm55XeIx1GzF9PAlPfXOKyH2MPRmBg+V5ureOe6zF59WGN32mG/5epthWTAaRzih+
naH6lnALjRGS4Xw04czuEQS4ZcjKMdz+eRe2OK65EW57HGKWP0hSEbILfRwHq/rYea+gWZ2Yzbiw
jy84cQJzYJpSwTDBKU0nsxAuPONU9urbJM7GDpvLJeCkvNklfiixioxluzQZ+DRUuJyubWwiEnhT
Wi3zUi5qwKcTALFhWxSysOcKaBljFV+266Z+LVrMyfFqWV+1dfVc5yU3mCfjs6X8Q7yOJhK42INy
20WHT2Bi1YkHCvNkLK3HbRXUW8Vr+PrYFHWx+xRtpA78TGPp9k88Xjht3O34gnT3haiUAfUAr44Z
sEe3jvjg1MyFp4O+zTIYGw8J2D9ajJmstXHx+yuQM0D9fgLKJeHuxAwfbFUnuvmgNob6A0EkWDxR
hsEjGoyZcb2osSwhicHcxI4LBEp1l7fLzmBHeaES98Nw9Ie5/e7eHb3veDl7cTUB2uIKfJ32jX3X
bGDicGKpxfYOkq89gIbVvjhNWvAn+WS/1uE9VnQLGor2OAC5Z/391Vj1V+erX2JxSLAY31vpD2OD
TkgC1dhOahGf7NI7ZvvvlmqKXz21dQGZgQIW4F4nSZz/GMDeff2ZT3xj7HcPmOnq189Jxa/uWRxh
QuTEWyorJjUlLAbQao1ETHJ/SJZ5AA0/pUtiF5mg4KPg6FRHfA8ssThdnCZ69tlTveuWCkQWmgON
/pHqlLIeKBjjErihz7sHt0GjmYAVcLmJc76Cs9jhp7ZutATPIo6S2p4RIlphT2tIJXqpVlY5OYaR
WCfTWfGG1zTKT0m0BqHLShLWznfnzZxd6w/V1m0x9pMmSJVDvdNxO3zsEsoAGapHOBji2gm4PRyk
55/wSt3tacLweCRZCdAG8FutfPYvpUKawN+6ZOPSoBvSWivbK1Mc6dhuIuOyVPLRcxFJWiQkqiJ+
Q/I/JQjBKLEcFL+wfwy7drr94S33lo3dN60rVq8BX8/h3v3wfuQvWW8+6dX91AmvL+Lllwtxy8Y6
5Rtt4YM4pgpd/b68+B8Idja8Y+2MqzKGEEEJublEK0IASjbCgLizAv/h70QMdWbwSB4Ao6XfbWwW
+QkHWr4cv2qyUadanQbBWZ2SrdLDBvB12Vz7Q+ZqtcM8++3dweXk7cLUdlLgq6lz4EIMi4h/Y4WT
6fClgdJkMC/9Dm2vQQjJLGd2jzgGMMYcrRne98n0GGKBfGnd5s3Lo/t9WNEsv2FUO7meKIRajDmc
+dwDr4Q3kBfJmpdgkUuAMv6PqsqGpk/zwnm1LjaEr3NEk9aCfnFFWh4HBrTnSK05sC9L+lW+q1qt
GnKI8UljOJHcqcxaor7x3VmaVSQxOHA1ExXPosv7ad/N9z485yw4CrwzobX5dvk5UpgwRidyk40l
H9VY+dnfH1FoERUUUEylwgMdlhCCITaQr9XUo/2LWScji+OD57C/glXppqkJheHhaykfLNcdPZHS
JlEDlp9TQx13/jQCO3oX93vzLiRSmCH8b6O3elchUDdqRKBGfHer8NfgB28XGPi0WMwvNQ/ErtnX
OOSQsVa6Zusznex8mRDCu2ABOyYafGw9ey5+SvwOHWqLjcBHflZmoAp+udB0S+y1BCJEpIzvbtTm
NoVNdXEfe+xtOVmUq8dvFGe/Hd+0pFLjnxp0Gq+v2RDdmvUJfVgjfshnuE++ekckS1SOIHEPT6ze
adjUNvAYGAdKhh9emYzCwGrOXvaZAmB3QY1ryQi/7sBIH1+PErKvBCam/hO8tNAI/vN0rP1MBx/T
Cvc/ms5rSXFlS8NPpAhkQOJW3uA93BBAgRxGgJB7+vNl7zixZ3qmu6urQEiZK3/LfBpfYzwH1QL3
DRlv02we0zt0tGJytVI357EOWJSpn2i8RjVVSrb3+ip1f1E2/tSWirnG7PbxtvXk2WDSWyTFoWbZ
Y45lfz9G7dG6j1sUbxyHlgXYGY/Prlqo14Z5ZoEoO+UbpkJKTAaNfi0P5djAhTi0k3GPbZY44r0+
A2wY56Y+7a+M9Zfyuf4y3bYDWx8heIvPNM1zUOAg0sNQ6AxcDlzmaN2at749jxm5gJPtR/T2CW6w
58tYHEhFF+humjq6+3ThLMneOf4BPPYQjW4yLz7nZxQr/VXJO63nPAO8UYm2Lurqe4eWaGPOsD3s
jcqht/jY5QVS1v2FBNREmQS+5jZUtS67v3aBBHql/hWZU8+rfTLSV0Q30MTnSH9Ggxo4R4d5Ll/M
bHzWVrn/3C0d5bdb38iC10GderP6VpIDogfJKt9oYzX4gsIpiftCVI/TW/XT6WccFVfEeiUVlOvX
LJ39QEtUD2q8t3uvfkgsOcpq3xkDOrLkF1JQFDya24gEXldj2ggJtSEMond7b0iwpXZjSc6fH99+
4TDlwg0obECHDYFT7qWgxj68bKPMe0S6kOPIbjPiyGzlnVeD1CL2ImoRRKITXr6fB14exdFr8oWU
n5D4P+6IZUxJYkA5IeIruK+GeGmJHgTpJgJ3ppPvKDPARuwqukTeEi+72pG/gLLsg2mt7UziogEK
j3+ZGnxAeYeTFEP7PpmuAONr90cscGoA4euXJ6PgH+JfKpeYw7+y9WE8Nky+M2K0bWzP5f2DYjnv
OCGe5gDoVf9Rlzz4ogRap4EH9ZVssZe0XkZ9yuKRTqAfVPxVIjMP5p/YM4efhJ0Geuvp5pJpcJy5
dZvM78b3Q57us0MhZtVsPjhzmg5zYvJNEi8TgrjMdjTsM9j0563LIkPwu5Jx5KCeDSMEuhVi94+r
PjXZ3wxDE7YpJEfJJJ4RWrfQ+dAU9lv0imyH90ky4cA6mOpjIx0py3bKIgNnDSNekALpG4Thcb2e
kvUek7y+lYWSYkEB0EbaHUN4bpbd+U8kmfFo1vOicJS/3nQg4jMjNeywUTKwCekQcwT2HnE+fG5K
di+AEtGTmnIgF7Yuoj4RkhJ+DkSG2FQnL1xbluQCm938uwN5o2LCH3KMgc3dcnSGn2BzJgYZ21zs
LHQsgO8rfQJ2OtYX/QnjBscewIB2P1hplJnh+1lRdDb+uex/HH6oQv/ZE3Q5wizO4qG57UjddOgy
G8y6/JG5QAKEH8YIPzMZMROpCuZrQRCUzZ1y1RjAswkQIfpM/oOyBYNMXO/KIOVcDJgCZSaq4XE4
jQRVg1eF1z6wyWsL8jUdpVHDn0JkR5r92LGv7NhjOJkPnTRz4tHXRRfmlLSOrO7bAedNnBc2QZpu
e+Fo43NVgCa1v9iTH8xCIqxL+zNGGLPM6cHwDl8zmBGRqIZ5sL3w49d0rVbnI6tqNGBdR7dBmMQK
EnOF9EyjFgOOovN12plLK58LrD0dP7c6eCVjykhbEZeNekNbPknd+tCdJ6yCs6OvO1QwkDRAgxvR
m7BlOXkGKYENaCcKWqLRBeaUkxBfCG9c4CriWd3SFhS+CZ34msRAD5c7hlFh+SPwghVVhHVU59dY
2I1ERXTsHG1pIggxvk30gor6rfkmvkjqEoDQ0Scoga4LTKV8Aecvb3FZLKatE+AyJeZL9uV/VJPg
jFj2rPO5Weku0iAWAZEoIBK6dj1v17gbkZoEZxRDGBNvY5XT3+E9T3bg7uhNR/SnWt1KHpUr4m9A
81fwWIeOeu3G7txDQsgTJAksVnS046s2IwriLG7DL9lWXhkZXCICX0jf7aFy9DWRKEkwYeX3WZ58
DL6YmyUsjzzBuAlt/OkYo6A3qNy2qHbl4o6FQIGvJuWAflPx0smUcGCLLBobIUt4Kdz7jDAkIUiT
+xTnHbSbsBlX7sFFsqbana2EtbDswrpA5pMG6qbUCWIORZPQJ7YiQ80Gc+zHXNH82py5XHhPMYwy
w5vnJyUg4reCGCS8IZsSmDEGdyLh5M5HK0oP0ZpR3M7NhDf5S+kDPwkjpNCT4P1FR+EF7mHHrXbm
rTlkVmqWK9y/4O+QZxyasWTB5xX4B0uiJyClnMX1fMY55hEGAr9DjAz3FxFq5Pm4Ry+ZIYSxxOV6
hzLv/LcmjJH0EJ5QYXMWTmTRgCzjKtNdbLCjJy2pP0dUS/PJWygPKjbyA2+ImriAG3EazGr3AhJp
gYhT86Rd2zX1q6Jr4jnT2UZ0czNvgXFIFjQbjP0Dru8GcFg3p4NN7B9oOLTfC4JMzN3AQRvBBaBP
ZzE0k5mGlJOVOXfakzwiapP0L0Z3W+GPF9wE5lU4JAHlmCNcpjCMROIL/mu/5icraJhva/AO5Lj2
Q8glkoDqdV4HSuB/hZg8tawwYpWCQ55dRXU7pCfIEygEOgiuLO/TeThntlOoV4m3wY1t87a//Ec8
RIio1tS54xholvIWL4l4YInyIdJHdzkALSXnc67M2agfcpKCkuYZ44c6a8SsYulaQ2WrNjk1IfVV
hKCs3liZheiaxOujuxDsIeAxKydFdYzWa4hb3M3iPufWnXIX/3cZDB4OvJa7gXlp+DtiWxgDHIq3
PVBRwp0olGI1p/abVDvxyIt7kOhDmp41PMlkp3oV3zSEhXee3H59l4R+XMrCp8ySp3JNz+I5EU9W
5/+4Lhz1AV0pGXGIQZcXV6SuSKe0JX5HSyO0TnZhGMUSjmKAIZCuDOdj98Ix97nIPwj0yVYOvfv2
s0UoobLfXhZCl0zoP2gS0g9+mnsdBLT2Ln47Nj8UFqsvKmkIckL0NIjawmMo75HWVf0VjM5f1P/C
alxUG22PCatmSnnAYW17lQ89nI7Lb4TnEWUIzLPGP+t7Pf78o03ZBnGQeQP60u9W8oBYaBaXBHVF
DcImhL2xdHjg2ZZHRRegC6Qdh1MIEtWjPu3pp4++LEkl5oo0RDrMhqcUi+gXQmdbGNaWM42zLQBs
MwEV532xGY+yI6sb2j7TE8EhwCjeMqaCjlJQ8wUvJY+HsGGkXrxdsli3/stwsyt4+rJrrB+qjUNC
cggqmxgZ9W0+eAHkF2PAfWmFHiONQJmr2sNdc4FYHg1Hg6H9B/BO+vc8W3dgeI7Kj9wnaBJAP31p
ROrF4g5tkk6XWfhwNT8fnNFua6AP9OJOhghfEXqzc/SmgGjVw3mMXkNzRjJxQoqxVSRT4+/6pfWY
yuwtaop4vmDMgHBPmbhNZo3s4upsV7VHWjPhSiLmCbEF98Y6mFYzzHE8lDFiDpu/dOlezVngWG1y
c2qcxvhryWvjPkp47EU1OtU/kymNWQC5bN3v+Q8d3sM/UBWFROl7OHMFWCLwVPcAOMakPCHf5xCR
cfsmaPXmUICf2iwuyryWQ0S0tJJzOHH6ClQ2RxMNRQYbV2OTngL47P7deudlXf4bKmNWR1DkDw8p
etv9cIaI5WvdUD5tftaYyq6EFb2P9KABhhZv4ExfqBA4IWZA8k+gAznkqNZFANWBcc8vcTdWLOnD
2o1BSYNiP30fVmKVwAQpTViZiBc6kvwF8320UdcgwUrn1Mp6vytSk8dhWi3FQPfDgmMhCnXPK2Ej
h9ZnTzL2C1IoStP9zYeuIsKK0QRGxpUgK2I9DIo02WHiJBRRQaw8LGfsxoJfT2nupNaZHfMlIlPT
K48MCw+yekzGQzD10tKErI14b9Z07pdQiF2+60Lkj6PD5iiCKIbt0s7B1Zgx2hodBI3hbNTumf+v
C4kuE9FSIiRpdYefRqPDp4il9EzWEnONbNaE3fOZ82FXiq26D7ZEtJUN+rR3wV4koh/Kv2M45DQl
fBWVCxl7ROsWn4oUJ8DXwVw6ep/IHPHiCK0L7ubr7zCMylnxF0d64tQ5zYhiN2GrKf2PuAk7kNXW
vqsOEQuqKRJK3JJ78klodeo2GFIsITAKkyWXJicExu22MkFaxHv9DjEtBLl1rnP7u/43oRAv5eF4
RNn9iVCJLLjAmUvG1pb5ngAUpv+EZ6DxobUIekj5R8eZHJ0fDhh8qLDg8e75EFB3fzoCE/CLuMWs
WX4tdnmeHQncnNQx8aMgywUx1vnoyHEw/hgiSbebIicivYJQCOyOGbZHhogpzctCSvTk9tRLkxml
SMhgcMSUsBZZXoOWzmB2CTQw5HcxUfFBLIwNIfg8PvPMPu7f/PWbgU/vianLuyPIFYnP3nuciu4P
9YyKf4v3PJuS3Q2djjaJauIrbYgXZKaXo8/qMUoh7LIRoGnRoRYBDbsOtAtgnjFFs0CtIUZsogJK
ohg2x2myqO3nROk7cRs1v8UPo9RgMeAABj8Ao01qbZgo8z1c4vC+rBT0nCQcUBq0BtrXaMnUgDT3
2gWRwhs0D3l3FxgFuQgEVvYvEkAaMUGGRSNdL+hdgOQKcMrWBbF0YG+LvtswAMLB04n8jMARu7D3
8Q3JbcUhskTMpdze2qXMl4W8alA5Fs+/ZLitfmudNrqV9FnkNKY9jNMz80GyWmne0fQFxjxUva8U
aOX4w2mVVvbXWutRK9Yf0ir9qdj3JS+t5kdS2Naqzia51Rd0VPTREVYBKnSdL9F/t1/l1Bkd1LYx
Y085WggT5EEIZ1BFPemqSVRUmH3sTaixF9WZkZ//RZhEBWTDXfm4vhNmWGR1rMksOfhhiZtzMzL0
yg8f9N2tuW8I6hPTIuvGvKVL7FBKFonnPNmIXX93lLJW2lrlsvlj4XWg6hWGWcAOupCUzR2I02rc
3bMMS/v+s3YZsyLTcWUjJfYqPOEqC8pzvHqwRnyFYDy/KvuvHL0RdJFKIsLPKYIQp9hX6iFj3BL8
EK8w4e1gEeI//GQpIqLXClufcYSFuedBcwPT5vjyumJG+PL8cGRHYNvC+Lc7vbXybFT9Cpt0LgpY
zPjllqD6+6tOZoQ1wM2Dl5NBJ8F15dICkRJ1aaFl58zKaGcvPj7iEp4voawxpTm85zosSDFY/2Ey
k1+jObbR8IQDfxH/MCp+v6L3uLGSE+AmzXPbxjHM426PJAbRlJcZgo8iFP5GMMytaDF0ub3YYZT0
XqNtiqUBgH5E/s7AfI0+5GmzTdkvg9/i6QE1nBKwkb7npTz/2siWsAAZo/v5mq4pY67OjGOGuSDo
zbxswaZha2AEYQ7NDN/weIAS+G0ue9FybUThpB3tgRvAi+XW+tromWaD0dBSJO9DK7wHngx4tYTi
e/gvGZXOhkEpLB0PEBnZTA5s4siTN5kh2+K2dci2fySOKDs3BUAhoyyqC3Mmt0j4heNH9hoQDN5a
n5YX66Q6uPGtjAXkPqe6iCICvp+rMQkQh2O2dD0kXuYnjGPaqiATHphMVyipdCSGn4mW0l4MnsBr
syFHX/k65UtRbh93jyPVr4sngjBzYPj1qHGO2XpA1Z1GcCPmshXWT0Lu+AUL0C5XbG2ncOm1zbMP
CN4JSRyERMFA8kNZpvH3gINUqdgFf4FTgk9RAdwbDbkP90D8xmde9HwF2otm3ITsOcFmYThNbank
fqOqcs4dWZwGwzUqsEweP1asbfRwQdNWfbqvCrQLAxWTL+DOcVqzDqhYb02KC1QvOym7ZzJupJl8
wzlrCflU6f3ezuVIoQZmKlBlPeafJYpHAA55/JO+bsM24ZUpeC4etoee5ulAE7cQKFAzvPj+Go4e
y8FIGjcAPnxCeM38/uH7scP9KeHqZqO+EhrfnTG9n/CbeppLeEx0dF5q0OF2UjkBvckGnpevWSw0
MPLHhdeBMopnMTSpNYKzUTtGe0Ft3SUHuseIHZiTx9f53Pgn3APD1oJSgy1DeviCxDZFJ4i2i/fa
qBujjHQYuKXW10mmxRKvwPsSBKOT0EBi3gYWRxf56C/6Ax/v8R3Z8MetbjL5GPBeKD8JIrW6fvTc
fBwUbMbbVlCI6V6qOb3S+whnUvgzPO0dqNAQtd1voWbX+eh+I6vyXazwOmUnvHIK9rNr7ROxd1Lm
smob4xIb0+719JIKCTc+hDTocIJwlGEm4ZDSi5SFtjAcbQKqz+P2YYXg0U0D9cD43GCnYxnlya3d
bJKvMh8PHhHsGBx0UmnoxiJe4Ym8ltzOoIXXBdSwB9s9Mb99B0KM4gbyAfpr1YO84a769RPELtlj
iXcCy7A+lg9Qi+irqBGDFYm03f6k0a4S36cKMuDHNEfiZ9jVoT5TPKcA/TMYqwGnEIfehufFACsZ
f2kusJsRcHLG8e8ONwEei3Z5DV31MGP0bMNxn/U599iBfoKRU3Y9d4+UvIqtF0KXfghWOTdG4twV
fB4BbajfFwYI6zEHJujI3tKstHHeA/tphMmu9mDgVlUfMYQnxV6CPXZA4Dcu+THL9q6muSsYhCDh
3xsd3hf90hd96EdPHJtVlKH07cLi/Qh8pypYYO1CS507TKgMogNLedHqHTRLlalVuWpX3WVe59h+
jSlE4Xz5QMSElDUsHNJQ5pXscb9yhyZPSK1/DjUCkdjazNcFGJGNVI1yNXpfWRop9i3s8sy4c/6g
XarDqhe20x7RbjC5qFyFg4mtrSPQ0vruOw8n0rL++M++G2p3Sp6cqjduL2nQhBROcc7iRyPvHIlC
Qs+J0VRN0MiW9N/homMZebJcoXp4vyGhFpCgd3peAtZvCDoIZgKGRyU4PYkfNOyUXgPl/8Vs06rX
R7L4MssAk+RL6cBy/4ZEhUNnMfw68pw3iw1tOIak3DegmcweyZYy7W4GgHHr0U0uh8YSRNWFU7TS
dSoFrwusXrbBGMuPf9v1DPbOpE8thct2W1blr4koDnxi+nVBPQRSAYwCYXj06xmx8mN2BuBZAohJ
GKYMDgeaLqLyg4cDNq+s9AWnHkDV/iQ+fDEXk+2TYcgRYm1MFnRQfCLlt9eOWAut8gwCzIbVA/aZ
4quw2PZ8bUZ+nbn9PBwWia5laeZhJrtORjmGTKtxBpcCWyk87l5GPPvk8N08bTQqgNt1QIffVifd
kDRi0iQ4ptuaz3m9pUB0/JqqP/sxTcJ4mV0F7bo2Fuhlxu9tMubQKMR8RKpHn0Ud5CS+kI8waU5D
PkTUMwAxf8XkORkQvgCLz//IDL+wXJwiCcrlwMzB8cS74MNBeXqSb/yfPqqehoaH1WPVsw0WUpRO
GW6mDVgQcOUbqOZnhvmONA4opL4pVPw6MjHC1HgyOWIewyeFkWXQgKiBwz3D76yZ0JdtleuCXBCi
60ebwUS3+yt11Tuk54xG0fv1ezYcKswscPXjqi1tKtmfFu/vr5u009jDjyO2jN70InpyuS3lMJmk
q6E32ClMXKxKSH6nMtXYQj7hUogXifCihjNOWKypLOWH4K4noiMntW75WecumANuBFKThKLzuU7g
QPhN5lBj7b5mpGCQgab5PkiiSOj/jB80uJMXMB8GhI3XEXEkz3V2MCiJmKMSG+7h675bYwHDZaB7
2vbOOkU4KDpki6wB1B6yRaNpyoQe65dqg7JllOKKygLVG85r9nXgJYb7bPXhc+EO+kFt2cPB5cHy
0Ng4Ii4NmCxPKRV/Y4CPZEpDJVfsNVLIgie7grtym/9T4S9S50uo78uK51X0XIKhTFjnOAk/5ioT
OYRMkJD32PgkC3IYi4olzQ7c7US6Pu03RMInAmwiuVp4RrozuDLOjTcmFqDwmJzf17jcxvNkWqH4
r/dPn445VJbo/bxtj3AlkcRdCgsEnANRb77OZMvJnurMdDEIi9Ebn/6tF6KvvLRgs1yvUNxXL4PD
8nP0dmguFYgwizLTfk1QN8+oviZjf0rRDvwaNoBRzPDMlJ6uODgdl8pFqKgegRjF4zFpvJ5x0S7H
aeeoFmCMN7QRL/ZcTnJe57z/0v0HA15pnb6BgfpgYI7IQXEowWkmUnD35n+wmdYJgTXKxvcUSsBD
LXynY1Y0KaBmzP9OFIF4RfjcIAl7ev1rTAPXw84NP44jqnPyVanvSoc1kTv1RzK1EbzJsjzpHr9X
Lo1u5wGrPeqXge7Lnf/tJs0NazxF4Jfm4w7nRh0RYuu8h9PjOxhUS4xX5WuDTVgVGQPINSjUSBaD
3KWaMNdmZDEitcdukqLE6FlDEinx5GDB/CFR7ZvdmK2+D17OFgGhmkZKPpYDBNRdOyG5wM3eY4Wn
GlOEuP2ILnijXjig/ykH5xrfebgz5sPp8NLYOnCeyuxh999jWljvqGbsqN5Ew8um301SMv/45z0A
PFNXYlILbMIH6VFTj1wFBqypMmCjs76LY3i8tSdBVT73mtMsn/hJgATE4gyKjCvqPU4utA/YX/c9
T2koIMbXBa1ZfTcUNUzuq2yGh1x1yyUNGmE8SQImE3XHmrt8XVUBSzzmaaie6ULD0gt0wQWyKOAK
tPC3MW61M/BE4QkF06duR8o5lOQJLgXcZJtChAHYBG+OAlP6yzDMBvkmnkjTZNaSMttzPgHmxVeo
+kNmmYzQX884pIYlLtyUUYpYDsG932dcLNZDnubNm9l9oYqe2seE4l30QHaPKpifE0++t2JUJCDX
R3Jqv63zak0OsUxHSUDePRFa/PQJR1oD3gJyh8WJd9FNFa8gEwTD8IIlJnVZcYZ7g1eWowjg5DZJ
F3LfkZliNxWp0YYVTxQaCDm3e/FESIcmIiDgB95f+ohSuBV3KTQnyh37CWhVr6EvCTNhPXNe0XDU
wAu9vPwAJkVuSJQe5Ogxf7oAeofSHwTG33E0GP3+WRUJyQyMEZpptlwUq0t2YU7jbDhDIQZKuHU3
eKRvsUHFlMOhTUNLHts4R5DfsKXC3VJeSiXJmOirPkdTUDIAiZWKDZndeXz8M8glB9gaRggUHHUL
H2zKdt9VNg86u/6pE8KUehnhkGJNI7MA2gl0jslWvDK2+s/ZoLssneNy6yKO3wMC0OAz8B/T5gVp
AddGfcqij/8RVVHpnLZH+8KTM01HdCvhwdAJBr/Kk3rPI/Z233bvj8JRZs+Z9I/xNkaNGESHCzQM
HYvymR8gTdJGFCgCZ1bTrjf6eaDLEH40spGRiOaHXOA3Xc3cV59AP2TEuPx8nvSX5OpYMrSgv9CQ
+8SOEVDICcQP4TCnow81kF7O0mpFpDmcg5JcjivlFzy3IvgCRRXiclxynkST7NOvKNojO4yPKSip
5tQdArHOH18qaCh0OgH4MCKJK4e9775NhC+HZ1goU3eGna4BAdmXE9X/VsIGdwxwx8Mce4PVWyJC
wCMyGuMcGa50XwIfPcZU75ypkqwhhF6A+KDaDlUPwNBffvBefljqlxqksOa4iHKtjfj1h8Jy09hV
UIP7vdf/yhEhmKTrsXGfXdAeya5rQnCxrufUoMGwBvqhOjpANpzaGL/SZLEdIjDRzAwphuCfWAFj
zDsxkrh2hhKtec62BExg2cG+U19a+Rp/mLasjEiqpbKDcYuaM7dNhTaCX1/UkXBLkOsLTZ85XL3n
2SDh28apq6DQR5S2xOXT0v/G6tfOsrMWaH+sxmSzkvmJ7zO37pu+98UyUZACXPkkwIRg5/g7O1hh
yZEm9E64FF/xeQzI49X26bqMhg7wNXmcIkee9XzyGCP6WAs7J2go26nsT3moeCoXkGuASQBKnJIB
9kg4kL038ocEcBXOzTkGQ4DMEwl6wOPYFseC+tZslod5HAD1INGV5o2Ddofqd2XUBiU1avw6IVRz
cUSIEVOdOfmwkSK4N3bMr5rbR7uq3tQbsbU7ciODdvTmNE3CCriO+IaMYshVOYXOET4DduXW0e3m
25/NsEbzMcdrjgXGUpn+dpjH1Hl/zieIVpqj0TjZtBeQSzsNjCVLQz7izMKhYCPP00B6TtBOC6wo
2WQsYBcsWqwsD1JhlxoHoYH93r2h0r3XjqZRIBIvDqCScFsTd1qJsAvBqxWt9b5wyKLjEVmLtIk5
J9CApqyMEZ9hCc7/j0V7auP7GcmNMiv9IZaR2Dv+kRCB3M4IODEQ/s1pIMo9mNGaYgEPTcQZ5B4Q
W0Xgbj8JTpFh3gU5A3kxf4cArxXuT2jv8u/z13fLVY+vUEdU1baTNNL9J4xusXw3RD0zvtGz8lg3
58eagy2nji3GVhQA6Ij4CFERWoj/SggxXoCHFAWmkrv+w6eEWgcf5Jk7jS7CTLbK34y1DmwRHFfg
tluqbcXkJ/mk0IP45qj6+VOMyeLsozhflB4MmMeA5tkaYdtXnHUGScT1qZbSCTFF34b+JCMkG7pH
yWQKJfchs4qUICpkKvxgtB+lwEW0B4/HFnybaKHXNwR9ZPYBK0PgaqgWsOVRtnlwcdElA8yuLDH9
PrP872Fpl+FYItTFUuRbx46e8cmzlQ7xioHtTeQebSc2Z1+BkSNQh38H3UzZVXp2OaSGsBALubRR
5/wclLdgXvIEmiB/Y2JGHwnT/nUk0o4baytXdgJ0yxS8xWJLFQPNNVFRuwQ2XBPZFJne1JSRcfGE
ACPQG90kEZyp21bO8Y8wEtBvXNAwXuSFIz15TxrCZNf5PKcAdNIXLV522UOXT03DSL7PcX8T7U34
HTTafGTsBktEVzvapZ00Du6l9VRwuUnWA52kuISMRTLeHg11skVIyLEX9fBO4It0uglyYnKLcByi
hCf8nTD4rYoTkSNTGmk/540SRsChEorRmvnwIRYladNwiXkIGN/gxFavFT4IVoSBTYBGZ8G8+cXh
Pn7Y1mR7jwQI3bMrmH1CenDAUlRHFZiIg+Yd2XshOYDwdkQO+E8iD2oIdqdyTvcHxEEWm/i9Ahz8
ZMGxGMfPPeQGOmQ8EMMD3l6UtM1wazBbD8s1PiVJd+M1VHne4JadLKihhsSV2Zdc+naNDdDLAMBG
/KGErotwOlAk9lf6ETA5vxxCnoRHVkwTgBuEyT9spNDDsUCHSazqOwRG28dlVY704zaeNQDzHHZ5
x85gqdPsPOcACPiMoJe7AsupdCpAQm/PzSjjnj01oGq8VHn8Lcw60B4Pqx51m7zysANo2kaWnN+I
91pzRHkQOO71w8/r9u7NBheaKhG2Vwxg5M0xc6kbxPgaUVJ994O2De+T2Ww4NQzK2kRUj19CaZZD
Io85VDzx7INiM9dzUC9D1Os8OiK1qsJlgcg5gI5SaL7YO0+i+mzjkg3AR/FwoeUzullyDzEtFF+3
yP00XWjKBtgfDFq5VEQGdQFgPw8ZOsMuwI3yJjISI+8F9X7ZOnyFAakv5OtcUC6KpowIw0Iv39s9
Rp9bGyOKhvYM8ce8oEywTc2TDr+u7iULnYT3SauCEePAAHFgKbxlxyX/OB16/PrjmvAKWqe58T0B
fZRk0WsnrBQP5IfEpGGJ/Zp3OXisYC8oCeC83KJkXWXCWMqb5PbFkoAXQdAchOwteM5BeY/TfPXZ
3E80glm/uwtBx5lQoepDOAtawQAS3MrLTkdvmEIiKDWbMaDkIyj4j/MbadzZhM0JGSQX+sB+wHOK
h3mKpbAPQhz2zkzc98PdekU1PmBPncqwUtw1ia1wVuqb39YcHDiOIAZoavrYXk5/yZH3OUo+zIvg
r64xr8N2ro3bubEmmiBCOPx8WtVeJvUz/CBl9TplktTWHRgE610pcobV2KeVLoZUMuZUCufklmFR
LuwMhn2drx8Mx3jQ9FGy/CpRx6ND7RcbAaNg7+i/hldwh1pwJylZxXvwMiUYrkUdgFgQitaPAzVE
Zo3pAtnQ9nK9XEAIf27OxkY43MsZYFTwOq9p2dSVy72zsokxBevKNh2cEP7JeKwKphh6DcVcmB9e
88/yxZW7KQTJ7ZQCwNmV/KHPexWyONlvoA8hxchTeTQhmCVLE07Ml8TirmsRmzibBbsHj3JLhKxP
iOr/sUQCtAbTWib/0QNrx1rB/F/gu7E/NyDVsTFA5C50/JXYbxSm7NgZHj6sUYORDBCCZpP1+iWU
DhdmM07TpfNkQqsFKCpujaBrLZwE+BkETM/ZBxULemjxAig0w2XpwVQMQzBXUEZMDqS56H69G0y5
yxM6Xp7QqiYhZEeAepiYBH8COWcu/k5yghKX44OKrZt3D7JBpjwh4j+niDSkqcz96uH4GvdRGosn
7r/HnZ/f11wi2+8dUURhwWbJM31DMqQ0boceEw/pBwWhlY6FXvDtrcqIOYXc9aikgakQuilW9qEn
1LXfCwaM/svp0Mn7AlbvLxDUIIZKLAUhGjoSISHMPfY1fcFr5FikiA+JBAvRJ8FrIt3QnAk9HtQq
XG82RRrgP9aGZEIG81hHTD81PxCBKePK9p66jAPMnJwHW7tPTpS0KLYx+4mTML8Q9udr5pZY3FAi
s0G4hVGtCcEq4sfcEwZ9bt17VO8hVAKmit5MZxKTFymPxb86ho+DVxmrCHBT4ccUzVp8jiipeheQ
Zt1jyADmfFNXuGDlwH3DGoB/6MFhXC04tG8UeZQodBbTftiPiAIYMVcgu1kZHKxZWz5OckP9TEyq
j30pEgAzbJA2lec8E88tw0F+PZIvHqHAdasQ8n6HHwPJsjB4NkidOF329jQcU946qRjoM+p7mKwK
w/1smwHOtOh7ReuQAXwRvHi0X3SK92DC++ywh9dBq6YMIb+cezwEoEAnIkrKo45SBrLz+iKDEqnL
4kW/L+kPc+IPBcv9ctNmxZmO0nQ0SZ54dcxxTGoc4YYLA96H80VBPpVsalXEwzKrWmJcf3erhs3Z
KRcYtdLh3A5qT6TlCm2EOHvPOKzSzidHfezCKPUe6GgZQ2mzivJxOo693rSHkRdIeZfPviOEEvCU
oF5orNQRUbBVtZDCcnEks+VpJ/EUqDosYVOwKtwPyaLYQOliQVRZWD4XCIccb05Y8vTHJCottPgk
Vess92PwNZuNS/XY4Xnh8H0cKZrO78NQ8MEo+Di/Ol2lEJq9IWGqkKI0WCP6AIZLA4rQ8EbdNxp2
KtgLfT7sR6pXhfcInfeHQ8mP+cHUD/WFFS5dERQCysg4oYa4wr7Q+jzQ+li5JBM2IiKTWzubsKfx
xWybeBCrm7brh69V/8bmw/AAk8utl5BqAsgjuc/h5K6s8IbhecYJJrmIQZg7OdVVaz0HzBwemHN5
3Z/vmbmZ1EG42i8vmGGsZbRbszgo8qYbboEH2oFPjGfRTD/0TG/VBauwMUtoZKyvtNPQDuemfeRY
teFISC09tgRTvnZMilFzrTxKQEP2XO2CB7G73U+kVXS+grSYqClqN2BtuIzSh7gWX7mwcyNmoaA8
fU15iPhkGdY/m1cAt4afCSBhVmv4TTz1piGI23H5MSPKtwZfq/mcdJsGFt7wS+81ra4NGqJlfuEG
cXRsp+zuKRz+LCFUE3m0o8te/rXz2ZFIswDvKQnsuJ/vE+aC464U6Sf3SXw0dV4DmBndvSkmLJSN
K2Mq5z4sAEzShUgHvefVyDuledzBgKrd9MVEOkqgOVjFFcIg/UqaqSDW0jabsFhAH6B6kVd1s9Tn
zEOr45Itod3xfqWx8GAiSOCQSoI626P4be3CbmWbjyMO+WJ+nGNlUL3e5TFKZI+JiD+C7MHskQaD
ZRXqY+6Xn7kV+44yLRlEWLqgLyUUrgVnd2AnSuzQ2LIArYjox5yAGAbMB0vccEFSI2c6EceERorT
/ReVtBBTPwMlJGLPFlmbaLzntEqBmzeocjgdovvl2W//kGlViE5A8FHmop9CK0brLjPM5Cskyh5R
ExNA0KnErrAVq+rzRNCcKSJRfvZ71LsUTosjhTx6pv7YU2YzfH2+uhh2JuctcEBkwQ4JNhNyyOL5
ew1aKHBYiAN2WyFqAxDaPiAiHpbOOzD2+bryyfljoGdUglXIUDhntMYJNSKv3Vow4IZ3N+dbEHE6
5XwdSTiXUchxxkzHAiIxAN1Q0LBv1R7OAvhXaE58BHh3hG+BAiDxDXFB41OgNov+vccY8KpkZ/z4
Lx1LzvDHqQPznF2KkzTiWcmSwFSwj4DBDJkPCYy5VCZQqZBiXwn7BdHAoWwhlJKsmWZzr/kC/3xd
xKe5vaJ1fggVMl/xMAUlM5iJ/SxFjf1h9SDEQXFRcvzj2j+egqmP+oyW8AxplswZBs6pS0aAex/D
jj8tUi5EnDwNzBrtYV4xzpe5zdnTrP14KTxQObEEmk9/0lIQXtBaxJfAZ0FZibK5Pt6rt//1jQmZ
/P5z/Jh26/oPuqLhEThJoU5uQ+WVk7g2E19nNVtsKYoxeL6EQ3Mt2dC6HPRAPwZQnVlIfQAWAlRC
fPcXWAOHrv/RdF5LimtLEP0iIvDmVd4ggRD+hYBmhKDxHr7+rlSfe4iZM9PTDdLW3mWysrLiLb+h
YNQyGuvaOmcY3IARFmymAYzY9mB3Mpmi41bD46i6KvXP7vFfOXwZN+87I8RFqtWDJ7q+oI2P/iIB
NpKR0J5om3bryDHQrtC/Rjc86dtsO4f+yW9kpJY1tCuu4/sS4V6SH0T3IjqmK6Nd+I12wcY6hcwd
d9sQfolo0hPtdaPK1npruHvbVf2yHR8IUiDqQzhkzBEY8m15p1QzlioZv2A/0FcBgmwLIdo5596T
Xqt51f46xPt39+4AvR+MPCnjpJ3O+AH6BVjcgowE+A+tYvGvRv9iBlOaXygCjM7I939HCOmR0o7p
a3La6QRz8bJGL9Qpnj80rMDBM9d4Pm6d3koop70FoeoRSa+2eySNeBhM5V4jaIeoxNYaU9fZWGQL
p7Dl75IXP1z5eQXtOeAWLXwU0rLN+JLxIJAZ2iwv4/MQK+xX3eN0M6nR9dm/rXLIwvYGkpnF3JJj
w/qFRoRG6NV+0eiHoFjKGE3jTuk1zL14psxSpkCqz9yufxyrs5tmUjO4Gtzgmc1K2mOd2KwaCVOy
NsysXvOsQ+roiEK0+f0SrjOqyVeXSmpuIEcVdxDquv5pf/A1dXbuXM0RAWGi3QLB8e7TgspizTeD
F5zblw3sTaMNGLBTNhvTl/2yp7ADLXyRdXcu9sdlfzB1puFr7EzDp51vrSbEB72ntPi6eyYEvRhh
r5c0alT11aWj6lJcOOmlrSrw1dwHO/sZ/Vplo+6lVJLskX7TmBWJDh0gKdUh1ORXRpwj0UlxEBw/
uDhipSxCoCyQU1py+XWycHv8HyKXQ5pqlgJ9/W7WbH2Pvot5nD6sUqsBdFLKqs7ybaNMhP4CVIKz
MRoBuLCQa1WiXx6HXxM56Fa9eG3mtDPMhwPfYblfBq2uzIOnFRqDktu5zWRNL2dHfZCjJRakxn53
wdn9DbOnEAIhKm4Fs1bwHesLPP4ZIjdMG1pWzFhddzNxECczBPGh9l18qFfmy+oyJaDfncWsScb6
sXoE0hExK2sG2gOuUrHLVgtZhdMQpWf7yANv4qUhbNIwo91wtL/M/hkzUxKZY3pKiSZ6rY1V6Z28
w0RTSxhvipXbOC9vwUPb8KeN1emXZnpMwHeMN2r1+Yp1dHWzW3UouJqLQxzN+aMMyYUgulsNc1ur
hSlkT7D/aNQpeUhr24yG137k15kDtUOzf42cPcu4da6jU6oJO79WoOfNpraxrVo8tsHO9gL+lX+X
5NQ627N7FrykPXSa1GOPR8ADaVljupstHggKN/rmq8t+soPRcjlKUd7UJvOYqUTjRM2IxvBXf40p
7sIi76Qd5upQAuNEj7lMF/YwFWxkkMKtQ3xa7BzaN7CwFqoI5iyH+1Cdvs3+HUWogIdiBmglLRFP
Yt+k63B8MKJw/Ws8UOw5ulx86gXfEfMTvDZECU0I+nCOvxlpFA+VES68PkbKmCUMTdNmQqq5xxPs
gubkidCLNngVmZnffsNc7gxYEk2vaoG12wukPGhon2qm76gCsqV5GmKjProfy646XXFkJrbHGoWY
GeNgWPgS/AkRKs1XKM86uuk6GjC8Rns3j25hw8/dWv99NFH/WsHRjGicnl/dxeqSG1UmWN3SR6/t
XPon62Ch9MbzyxsWz0fnD0SHllCRdKQptDfXwIXOW3JAuXtacZT46sFhOixHeWffIzr6UT5y90gs
vYYHa1T2eL8ec2BCNkGA1/XAXT5eFXddgemFt9UqlghlHYby3iGPHOdsGQ7WoZ9DOQBjzEPGmNut
4D0WnsVAGE61vyOwYgSa2FT54Dn+oODSyppbzl+1i9ShwyHrPsFSwbO4C+1kbKlDX43f6V44Ply3
y8mTSUEnzBxBVEg42GiwQVtxmQdsb+n5P86rISbmG8WxRo5N4DQRwPwbQt1wiAWJBGlr+1o0zhBt
9e0ZE8nsPpn91vxBkWM2i5cnS++JXXNYZxAntjOkn0EJU8QHNE2ti9ZIuzJYonDdndGDwdswBogz
DwRidoZN+91fIxbHoB8vWWhCm6yu7NAjhWFLJYmJDetd+HZfvXPydi8IQN3Bn7G73i747Z2ZOVVd
ZW/m9qCWpr1H3G1rzVhLCKbGBD0yNcVeYZoAotBlx+VLwWq586q4GBl2jlzbxoCmKb6KO6Xrln15
VUxjjNApYyQPulnLRrBMkWVTdznkKgIxWU+7HpKjQ3CBUiQLs+d0YI6tMIIFRt1+PE4SL03LRnBg
zsjdPSbah2XYRrtE0ozSK0P1LbBZXpeQ0WV9eGIGMF7H7/RfKzxwp59m+hqt/LYiOGwf5vwxQTHJ
reyMkI1rcY5fJkqeJj3C4jPc7E/Q6D1IUcdesNFZLBsIellhaEVOhCx8WJJENo2KV2sPnREFgJK3
60JP5+S9++C1uTHOfeZsdLoSXMBigUsGNT5FthFx47AUoiHCRnNy/44zftjloGXAvYfOcPYrztfp
9Pb+zt93JQANwdZuu/thnVQEfkZcBW6Z5kNWiXdu+F+qp2b+T3d0C2WP+OqYWKbbnhOhtHo03cRH
H5A6yPvl7Ox/bOR3/LlDq8D76EgDUIaXkRA2FtVlRl7J3zhbVno354v4SKSs2BhEhO7Hwg3vIc2D
5hEq00wXtCdvpoRoQ4sQNHq6CFrx/BdYiArUN5rfD2iQdRKgB3I8UH9p1jyI1t+0Nrbpij+gMklV
mXfDwfkwkPxWdM6A/1TlBDt8B5WGpJmPoWaE6hhoug8PJbaxx5nnrb1knVivXs149sc4mjSV7plp
mWykl81irBU+BbOKi+qmgRqWxRC4rMqm2NlB3eA/DpBlMQwlDarEABX6smht23mULLkpjMCvwwIp
8s9QgavCwenfvATDgBdkC6KYXcae0DjwnNf5IZ0wnJpxn2PkGFhV9e7oc7xH5/l1fkkxbTDkni6k
AmtZJjLZmLAMjac7IkyhSKzdTCcjeWLLRCwT+X70CHXH9CwVdGAFCgvE1KmWYBUgYj38EQC+tbcp
9tt7D846am96QHh0fFuOo5VHf5Ct3LzcJbSxQ1blYp+tmjHGUSackDusK+59lAZIzLVc/N2yzgfu
Btof0jiD4WUiACjLD5SNsNYiFWOwUObKWgla986Dp2PaXkoUgSnaYpq4sOXyjD+NMQc4UEWnVc5t
HM/OYypCBx+RRTiqpIJ3iLsb/84DeUjRh0fuoPOJnCne10BrfzQy7RlR09dc9MSK6/YrDDTZRuTg
ZIQoclltdC3UmN5TnxTje1FUNZtkJbQlG2+EjplaTXBbQrmE6ohVKpq9c3PV8HAmNFmrzXpLboLt
HvoDt69MnU9Sps4fqQjmWHvdvgLHeHS00+Zqh2jeTEEcDDqSjk7ScO9MvPnVloZjSzvHT8N2ld/m
NKCA5CqPP5j/NDAUvov98/OmsK89/cRq4gKt5RJWKFsTCJQm0Q8+4M+k64ihcK/omZDYfhL1sLa0
j+HbEOx7+WhOIJ5bd+Qeq2xcjCNxkNxzRrZgNwd59PAI1eNd1I6J/shbSxasvOhYh1SZAyRY7bij
uIrwSyROXKhdZM8Kex3lHFty55ZfoZiwKg1ztzWs+IRjZBa6XKT7kPDUjpfJ7/h8qLlerzP6KUmn
dTMcH0VnujNFnXusVctqDmqKQ/ilbm/tU9K/Te8YKZQjJccMKXRUOs6W4jKY2UHA0fBPq2asrEOh
pSwRNPMig2B72QedMfeX4HYfPUI+Ksr/KbI/RqVZqb/5LT6Hmr39nZHMYD03vDm5Ew6RNJrI9xjt
3Q4yPO04jxr+zkXXhcC2Rgf5xb47VRcaWdUlEU6OtEMVHDTnd1BzEL2KGXxidciGSz+QThfubnjv
bgcU/bpPGIp0KjIUJ86Re7jTcwV93mtt2Z5otbAlXzZN9sHLJg372B9IZWf/Na45t3gTbr2q3eBP
dTbqSmTg6/AUNxhEs/H0rQg3kV+z51GQrrC1F9A/1cDfwCGFmtKpS29YFf8RvIjRyzEqQOSBL/Pp
NODqykMRxhqNvnIdPZ49rSULIkO5r7/2fGQ8jemWqgv0KpppaZdlPvCY+rdNJYlOsa/TRNkHOfGI
/hL58RFqp2fj4pfcm38tkpcqmdylYgTI5BVWHBFY0JAraIz36UNPNDuRpAMps97YzoohZB8VRZ8N
kuS7LbbPodtImLRZJMhL4Fv/Gp/WLx/BUQfyi5JLUsyLw5moE0/rdbRvRD4kGo52E/p2oVJoYQEc
sPAYobXE+Fw02p1yqFmDREZ1glV9u17lkA3V2ycLukjFbXbKBjHLc3QkiV2sRiNS9NE7oiOHabXY
O6ZuFjd7HTCfiShROZtef7dyNeglxJ4eB3VHIOzNbwVVB/j1gK88IOv3DWruxdr4DOaGJ1eLGZNL
gUO6AECOlKFUDYBW5R6mMjAte+tuohZiMQx8xgIL75YV0SRL3ph0HupRG5laE9YFkOovvCSsLSKs
iBror40Ew3Yey6DGnMyQQF6vhdmw0AwzSh6awiRzh7AanbyT17A63sctedIEQEfevDt3R6AA0AJy
nI2+YhAGRmMlGn1mufTb9KYo62ArzW4Tba8FyFkJCcurVQXsybtU7MhMUOC2GC7AV7VZT/Yt0Kc+
eW/Yvf5v1kBq/fnTZDjSK6hTnuhdERNdRKhCBCUUhtLagzQHriob/k2GV3ef07pb+dGeJaarOXNg
f/QvntaGmWgfCJtnorWbTXclh4R9/TEpS0DePHbL0HXfDl+yxuMx4TjRNrbLJ2nbkicfI9rHX6vH
ZINzS9FqxaVFGb9jdQiJ2R1YIaW4slfXIh6XYckJPVPFD8pfO1YLAKVlNfwG5nNPRqZm/raZhCmf
N64Z67FQPGEsewWpkFHrg5Z180B41pk6FYqsWElWCRvbjPWrba/1ww8O8Y0Ghjyqx0wl/ltaOjz0
Trxfp6v3wZS5yoUVj1IeZtUgZvGDjLnh6wCOPOCyS7sxD1mvuyNr0bB4d/mHjZVlqdmNgzj1wjBk
wsjVmuq9aj1ZCj2DOw9Ta09wi3H4uU933XJCX7f7YtH1azNuRnTlwSiJyvFmsliSnhrlAePX7Ds6
xta3fwjb9n1WGz5QPd4BApBX2q3ufUZzg7GusT4lr7amTYIVOK1uiGGBRYBAlQhzNuliAFRooX5A
+evTJ+6DnO6Ei8vqXJpfDlvCbmLFiC23sdQ0xU5jb7XnVW7/7jQZC9fm19MZa/M/HcXu2obMf7nY
lZ4W5xXkPvRu/xXoBGiRno424K57h2nfRO6kHNRdcpjk3EX59kGAT1cX+iTab5RhLKbRuGBvzhXe
BNty7xPMI70REbCeu7RJJU0XPjKyH06p1+lVphtIgHZlCs5DYkFshAKZShJzSsVDB32Ur/OwX9ne
3/uU1d1trOQBmSSXZl1370/HYy88+o4z1XfATQvqyZGPeWTlg834tAbYfjc60npysmF2/3LFh/BJ
8OvW6Yz7RHduteSdMmGGb1KWWq98cNG8ebWCDVhpxaMyfUR4RsICUiI5O3+ejvI0wduGpnw64uwa
5/H7wx7hhGI8Gpy3nQ+3Asxb2/Bl77qVn+2y0UMGgKOIH914b+sAJdHfdYxDSME8YagzGwBqOCQg
NCIaQA7JgesCoTXxbU3r26Oex1PIh/J+ksQ7W2+o0JgOZl50vPF9+v55BCgzMwY8xwRBxg5LXXAm
YanIxlAPmNcMWlm3jlrqFvYDNd06DrMUojMOlIsSL54D5B05CjJIWocVI5yZCdGevzgmQhMa/Qfg
8WHSEKbcRUIyeVq/A3Bz58PIIU7KxT6Eu7p1mtAbFyEEgtB2gIEBhitANkJkDzq/9whrKN5N6gvT
Kv0Zz2GbZpgmeuvREyuxwhzsR516fKS5kcCJf2DeFqUUsFqMNQfW3/Q2juzPI32DuB5pFQLHwmcJ
XxR00xFPBi8PUVdYHVjOnp/duxQ2sBh/KOg6DKMIvaMOEfXbofWTVdCJPXFIL54sh/4OC9kYY4jC
aTRFSdc9+qwXx+jKIii+kN0iUY2oMLPe+mSiDbQRCbQ8YCnzm67XBGPMJC9hPasrIKM3oDj60FuG
sC8GzKCE2aQgcMdMGzL7R4inQfJQmQ0DXItLQrYaJ8O1Y60EXMu/yI4LYFnYFExMRZqK5XRBumWY
bZx2/V0vqRA9nbfzpovhbukwdVJ5hE4vH27iDlLEy3xYSivTMhHPFGRRb7NlhDkbSi+FWYLYmTiI
BwNmFBJ6snU17HVtXa6HtGs6jearlgex2ljdpAyEOgac4oc0sXrRCWDRSoisM7kP4Mxs4xA7J9SJ
ELp2SwiYKCgXRqroF5wFZC0e0c+uv7BGPd3xGgBFUTz0X2IjpQTL5XKmhFIy93RVOTeHgxvWrX7X
jpklsE4ShrHGsy7c+544ihNbUUHVE8qSZtl4jOanSUOaHrngT+YAmlIGIoQFD8FhXiaMMWPftUkD
s1S5ABcA2iuwpmbbhuFvkIH/gQpFShePlq1gP4D2C9r6sgTeAZBxWK2+egrEu1ZYQ2GvTRHtgxyv
cn9qaVz/3qB2KP5znykqzK0gjCFL1rgR0mcNRgcBIn3akoeTDissA7YShpuljJslFyUrFmCmg6wE
gyRhBPnAP6wWdkVH76+ekWW/ePq1QGiOgq2gWOkHT+UfGTbPBhiEoPEPH1d2TOKslWK/kmjxCDhS
a3n9xAMdBqVAxOeFUrcSsRvgE4i5V/EVDsnh0IRLhtp0r136ixgti4uQ2xA0pWrMl0IYmLb8tTJb
OoxwHfr+pquctkxuUfCeC6EQZb0fYvOKcEg8RTS1EvTtR4iHFvEoIbk5ouRJTAwo9gf9s0mtZA2+
yLW3CE4uoMkbxPhi8KAC4NkyFeCyUihRSYv0AZ/VDpg0A/Osbt9ieIn+cdh25cW+U24G54ntfvc/
CW6196JSMZWZIImgHkMjWBdG8lINgeWwucqNZXM6ym4rVTLw6ViUG29U6j2wOPQBEfPlZNKQhAgk
vr2mjfYH5tLFIO/Y9FXhMMzFHtZr6t6XYkKVx8+zItQnJYU9bl0msocU5corkF7MKn+ih0dRiUKc
xVUPmH6+lXzSJ7gBZDEjsNci86f4WR00rHWp/1i1fMIoMnCS6lcLOVV7Uh/W/RMBHg2ztMVS6HOa
D1QWGkkF8QY4ffRrqpSnIgYtw+Srow4bN4D8+rFgaMD3ReOiBo2bfgEJgd8oj6uZFl5j8JnC++nB
hBA97Nd9o7Tfr76MOuYb5gC3bl6R8EPB8O5tR5CRmXlEKV5AA/yG/AZNoToDw7UZfNZruYufMiQS
R8gR8+doQ/1SQeDBmM2wvdrb94FgcWo7q31UPSGL4bT6rRkk8hJjT2adGXk51EbU36k+PLFANRQK
mR32rwXeWrJQ6EdYZXdmv+yo6ggSQLi1sFAfShkMSDlTcmnHJxo7WXtKOejdbZcqSVbIFnA/Z/M+
Z5luISZOwqZYOVastv7OiFppZ2SOJT9zQOGKIJCTqsDw+PMCJvj5oEkbKnTsdL31zuXI2V1SH0hC
/JLh+NDkiKiBZu5A0FUOOetqkDzCAka323f7brcbz2KGkhBuUY2blYFHLz5pZmAzTpHR3ClSuZkC
71/sMS8PaAKN5WBkppkKZyQMKf9lyKmq5Jrpm7ECGJDQo76VJWYapCbfKkngApJwZcbxuty8vhX7
DrfVArXAJEFU4H9Ox9eXNP+QP/ezHHoalmdj7UC0+L7EY0CAYnKKviww/7M9M0nkoPnoPYupUEYO
sKhl8r5b3opog4Oxj8BazDPDFxQPlMBWFPSUum2bOIMS0Y2S0sa6rQQYUZRArEzeGR/9By4WT5Y1
UcJDxi+YnQcIYuVlGYIDOxQEMVegCwQsOD6BjwuTdWGZrLsVjvGRKr/qCSfrsSI8l7BwfLGbDLPR
9iAUtxWg61V2DxlM3jG+NKeQTQm68LVg7LzBWqklVtssoIzx9EGozW9/Wd/DJtmkJKahFLhsyoGU
s1UMVMmSLIOPCasufu3jhuMwHCcZT6tGtzseECJswFRrxidDau2Y9DjVISnWElDBPZtGcKDKcstR
zHgMtpMS8LMxqZgzjAJvgEcTv5MRaMhiljimbWg6/X//ikGdfXBGKDA//WfQndBMoXfsM/vAxqtp
y1LVa6JXzmSQSP9kM6cBtM7BpNiUFO3ANNMEETN5Fe4eOA1fg81WmLM3Q9w5cB4ujy0lOE4vpZSq
0Amc49HIZytkZVnZo2yWhP+p6JrhBhIFNdrsexzc+v8FaVFmNpxrgg4vZv6Qyj8JG15GLUiXcQFW
a8yVTc00Zf8k4Vp1SBJJaxqOo4jnTsRNoEYI3cvYi7x2kSJBpqjjjlG2eYWqU+Nv3TX7Gz5wTPqZ
eCTj+izCQMqoaNTInwfFuBJqTJ4ZmKMaoS2jA6iTxQw1MT1crhcRvE65UQX4RRSIEY5uq91oByKq
c1SYp9RmBBUYbxP0W2Asc1qCwBPgDxDAppHHfVpCDG628pcH9ZwxC9YizhB0msg0WJzzhA0tsDNh
J1lkdHRAYOUIj6ZTwiWX/TnmmGm1d6x2x5dnc8ZUk8c8OT2zLGNt1rw1oTLFHUNvmFF9ssahl20c
GRPehGMlPIC1SDyKFz3HIYWsKvMsaBrjIhAGtdXzp4Sxo4xMLUeshdHoTASE3g6BJcwMV+WxEduX
ADDIshbIrQ4UN6Bz2o51rLRyY46YsAs9LqIezrxesvAK82Sd6N3vPVY8QBhRJYsPTsHHKcfIEHIy
CdN5rI/izbQ/hVjogexMxZUEHjxeWVBMIEuJARcMAtrAe+k20xT7olqMHle2IcLd8x3FItb8tgyJ
9gyxAFey5W0IatwMB6KrU8n04bERrfGN54a8KMvMxyk2Bv/mt+gTvvhRhJ7YEgVdJsF0sRKFvRIo
ig0uKq/ERqi6WzyFQ/i7IjXCzEx5OknCliwbFgfs8/l5edpfedREQ+YSwuT6pW8Knx1fQh4p8mjs
vZzep+KN4W0trDMKEPydQFSIPbt/sHMZ/4m59ARRc39J9iKgZbAP1r456AzxyQ7GkGibD1ljasGx
aL4CEDOIzRUszucrZwsXy0df0Vj5K5p6zRx2FhPe4Lyyj3Mfa8fIKCs5GIsRnCbRI2R4CU21oBY1
Z0ohF0wSLQGfnztBSCnqQmZQtYhjSvBMugHmyCailSGiiEVgeXVJQXgYXp3eBVBm3GHVO4XUDP7M
EJgVZ54k7ON2ulVIAfRh9Nlxqk0IDyPCZpFaxhadZeDcggJFHlhBA5n0kGiaYThBkwLWKSRuUEiF
ftqs1MXjtO0reCPTcUgS1zlzqVEtvIHg7RJA3NyXUkWZfZ9uS9ZzxJ+qqwUg/sb70uRkIY8j+Ql3
P3qi6n6xO69ZlSdD/y3q6rRNMGrUv7MNPyuQQMSotVkvvUVYQfqcBjN4bXSG1ekHRJjzi79DT/en
hQ7j0aCgf7i62ZZ2A/sa7ZJFzHWgfU65sA6NaR8tBo/Ju2484YuZpe6B8idT28DAU6RwjuhYUclV
2PNImxW0yxjcbY1qo4MoVBTNrjBCaHTKlzQiMfAEIjSjG16oFJh1piqs6VNAWeNk1gnbbHQoKGy2
jMrBoyfsGW4S95guNo6G1i/e7paxHlBN6c/dQvjcAzfSQ62ZsWjkbBDHpbUtoHeJkL8q+l+HnT3X
DFW/FNOczISYpgQHmg2TMcGoJdIiQp5iIHDRRkOTQbLmZs4Yy8MmaNS8BfLcIxoqbAp3F5oCTIZS
L7CeCM+uLk/70rJv/A2vSeswBFukCule1gV81TX3r9+nMMhYocnEPdsEegrvmPrCrwqEGOHjHX6W
jgebWhss0Wa3in3h4nN04Uox3d5OPs4nr4aJHv05XHTVjNqkpYAy3RuRRqRrmrhnBP8k+Gui36G/
0BJB/tpX9xv9h5A6OpTypLUX1EJ6RozhwC84qQMXUmpn3ooaBBItc/DvH6LQZPe3SNqPg0FfSTDx
wy6GYv8AvGdw0VjVTwa0f8x8tV/RBE03XmVw9KqUQ7xKfAyJJvaFLJuygZfYjoQFN0tfVV78Rlb5
yW64OS3zG1/hNfRbtPRdw5J9p+njPhE3ZajW/uPs6Tv+oL9B28/46bYYpcqcmqdNk53POEdNZGLQ
DAXYB6JEVGQefiUTx+Y+RlmRmIfShqm6DKr8lDzVzSj+dr3XpBeK0sQGCIF9T9jza0LtZVSHefZo
4FajFNl6LVE5RyMuYZnMujG1b5V7aEkEvUgO/sdRJeREdRnGululSxkytz5EFaCiRvTzRR/IQPZd
cllueYpMmsGQgNaeTF+18Hr4eTpml7FvJ/RV4CmjvGkMWL5WRKFkinJYk/B4Ty/T9Woc7i5/ux7c
L42rary8GzR8hy4QA4EYyvzGZbrw6HTqTn6ufN6Iu7Hpc0YnEsE1ojVCQ7driIMfH1JogSPxCKrk
ODzXP9t4HkGrAocQm8A6R4vw0C8PmYdJeUv5F78s5ikZMAT/uF3oCpro68UfC958c8q4LGt5VlNq
Dp+HShQlLvF69t7bHeFjC/emQJqozksIhgiMPJAQyuSIS3I/iPtNEG6+Uc0WyfTgLyhZPzk9R+Il
ZhjCLyLM5EMh61d4stDpgIuazpKavwYnosaWIONM5V8FJRAkfpAQ79fsdhnnBWcA3oISp67hugPD
Zi/ZgkKY3ZeSN+BRyAeJOsBiRnfsXW5ces9RE/Lmnbv5KwqnD4wkfpaQEWnb9LcnxuCOWmJu4/bI
OuUVlV7BP8yTdOtkmXINohCiG+gF2OWMYRWwMi58C/yLBJIS5CEAbdI1hJ4s0DChY7TMOlorRcGq
7S5sQi7908ZJxeWkQglYgxMW4FOmAYy4xwuJYohMUpggGQFkQERyIMTZk3FBOVFItOGCmFnhJMS0
xN0QlkBYcsNLmcOnC/UyBXzrjSIjFjeu4tfSRAH3rxECN0ZkHsTuVkiAQvYIwwQCSxhNI1DyJRNH
Mkotfy+lMJ9AvzO2HM/d4ufJXspxyRHN0SLcLZvErA0jREUZN3nDWb57mxWiMkKNNhxvGqrBSBz9
MN851jcL0dGb7nzJJytmZwQiYWbuC3BHrUYEJcJYvp83utkRES5/jh4U0sIi5lCiB+q5PltrK7Vg
bNhkRN/AZuPopeOO+A5NRDIXyrsB7vp1g7yHzJsNZI5GBbtiGS9RtQTwY0fZnGwkE5aH/tnQDuxE
/LxIMO0TlAd9jRSJyRN7xBi14/nPH/g9R0orFyOaP+yT4Tg9f/hvgEmm9gnBmhMwg83Bu5PE6UTw
82f2EOPpSAK0v2FrsnWg6lZMhm3pK7JUgDMxHJTZRMcAcieaRTDRx1BxEABCwrEBqnbBHomL2KJT
mVlh6Ph9EEjaDN+YUnRXLOwYn14xl6zN3a4L6bF243yplIn24oRJNN182XCFIWlSMG1vMGEEXoBU
1GmB4WpJTmImQ3pEq4TYsAPdLkkk7X4NRsuKs6KT3YGu9UfYgWjF2YZ0Q27GEJUpbyTSikFbqtSQ
0HVD0pqUIkKtk/G8EolrpxjKKb0KtH6+qUk/A836uHWQvgOTdZhgg8Zo2aeX22sPGYyBiiAda3TR
HCIcdYRILcrtAFN4npJJ14k3HPZ60BN6qDJXiCmkVo1yC+r39C3af072ioguTR+ol6KyIYrMP1T3
pMKhzhaUPfq5xaSLBZHGPx+YN1gGxEXMpcRsLmTFioXpzrqTfvHnWRdK1tXYQyXfFfFplnqkhKYZ
xLS2/fz79/QGxBAs7exszCYqhzP3GuunfJ4ZhHBFJdUJH/jLc4f81v1zeg++XObPJZd/RBMNfqY+
h9GzhmYDCyAQnK6IWMExDYbie8tF93Wf//W6iPrwxhVq94kQjoxTDCYXNH9q2e/wxPbRNnpB9YK8
CjonmsHVvcPtwSaORH3fi++CtYIOGeyC5z8lY1WvsLUq+OTwE8RdVUlahDRYvHS0wMiFhM+PEFaL
d0mrLznQXy4nphGhNlisKPyARqREG6cdbyySsRZGEJNJMsagKxIsJSJk/cq2lLqTb5HKKJknFrcb
ABBrfVn5DS/wJRlcFVyoSagOztCiAnao9BlaBZVV4pTr5OFhDWuYnZdwHC/EjXlKH9Vxo6qNQCTS
LeXfY0GplLNhm0Dy4R0FGitjRSHeFBBVgHWg7RTRNlw7QT25ChMqySDlcTg89OhbGUQfrrFtY3KF
CH30wYLOLmSsMvy0DHFTH28/UnbK7ZEKkOF6OAwcFSb7Y0IE1RQMGVTLCtd/rkUXgo8oMmVjFCxH
eIG4Zo7wp/hrwBSW+MEG4RazlMmyzIB1aSoDg5xMiAxtm8HKRTVHQAmvDNiaG1iYGVABVpdZC454
NyKrqvwskEGFgrk0PykKwAAqUxTQ6JBmUKMg+8JKq/4oGEO2Xnh3mxVt4+QutIWMrxYIAt6OFyQj
hrIYVVt13K9z9jGiY72/mkM2A6RBMPRgsFBAaDPnzVDZBiEp8/r7yDeFgRZdMWfGkJR69Sue5pE1
2AG+6KyU13jduXqV28QX+PszwBAZ/QJiQaZ6mZ42XMU/nsLOb4nVqmIit0w1XMVtvaQMdu+e/Wv3
ZZPV4s50d+cCXQZT4eGI/NGhGKIyuUpV4Od8bgAtwa+xW9EHq0GbwFIwdpOqOsWGv58GjyEnTdP1
GrARptsDDIQknzqSTCmRYV8caVWyTLYC4QLgBk0x1l9B9ADHuKj/VdIv2wlcRqQKaousQleM4U+w
6zI2g6pPO3nYOVLVbgtWFmSuo08/EStPHz+c5L1/WKp0rDLk26EsORX5oJbmSPrpJGg9t8iQaT90
jFWd/J5nnx39vH9kufd+Jz2NVT+CqsbQBMOZ9+BJDnvOSovRW2FTKUGKNtYx9v2rv+uzeaqMAoUh
yXgHb9+HFc3PTt/TeoLSW7Kj9YkiezX5Y3m0qO23XT35l/0ba6ERsTVutAwebMnV7yRLgHA9fezc
U9U8xC+R3bJ28QC/aODVfvacRXr+ncpPC74DUmlONRCN4u1ob6mYWvJU96IyqrcQtqG/Xmx2paAO
BMk5fepWulNJ0z+xD6h6VeGpQeykH1P9nHf/MOAgLN9WG1vHPbGkFMvm1y4tT9mcEpp9MdQFpUew
GyIx995y0CBQECGFQubAV9dEWlWCLjaWiNpaVl2DjqSRMCgd+0iACH4Bz4zDXcR6hO40Vw4peMH6
OmICEKLmKzhpheJ3xuB+6XAjLLCDmC/JLzwcRSY3q9tnDLi+aNoBMS/BKeCLSiqqC3sImBsYFsJM
wbJC9PAHmHFZuEMBg2HiZNehQxZdHEJn0lSQ7sYBuHQgyfcgwTHy+/zviHjn0UUoJYApT82YuQhA
RWpVIKkqPmJEhSHuuoZrqmVLdKc9bUj4FDwJQfP9X13mDJRDddd9co9GgsSokBD+F9/O9eF+aPCg
6efgqAeMsnbxcaxT0bllslaEKQy0xJ/HS9TFKdLibXTLuKcEJ2aeA2UObFE0XktB7t0gGZaYo3xB
gLoRSGvl4B/8X9LImkt3MWFUJRCqSwkYyqyi8ZQ75sR2rM9KoJ+wwvwNleIzOQACM4Ua77EFXFFq
obazNnmWPk1E+JLbCahZitOotEz/F2N3xIWXHaTL/0iAJHMoXSp14iPLfJfiiicTtum3LKrEwst1
UwRw+Haqxh4RGoNn6TAiDJ0A7xOMulgXuo20qGQVVwBPpS3sL9wvD5sYAx8h8ivBALuiePiEDHzC
y5nwRrOnPRMmzjWQuKhc/TIuKxkqMWdVGk11k8U/0RYiuroe3jOqh7y/nH0ROcA8FqsRDXXa7NQl
osCrUM8/QLLk+hsF61GwQFNMcUKhhj51if5nEUzFRFP+m/CF+AtbuYu8lMYWgmwzOAxt6gYli8oY
VIOuGjXOUNL5Jjy27G+VwY0pwR7/TL6E/SUkAA7O+PuIDylbNAJ0uy49AaPR9ofDoA+mfdMZsb7p
xkHkZQfjf/2YCCAWVChUt+FfNKL9Pjvh+1R9A+lPwFBrxtkKBfyOE5oluYA1YOO4A+mrbYa02ZBF
NhgF9U/kAUUEHCURB3gwLOga2Txowy0/A0wGKYdW3R40+g0fKJVRpjN5iceKxf+3hz9AlymMY2IE
WtloWAYyKBLkgimvp1r2PkDS9Mnsm3h9IqNTWHLWqu8QPiXjxT9Uakj4dyZfguXUz+llpcJSSZtR
ff4KHgF+B1n2RGWH6hxIEdaRUQ3GVWbrkOPR545bwIY7VwiZN681g45k5hHSOC1fqDgXpXScfkiQ
3Jz4hw0CUmhwUjgwZo1chrtow+uxH2cbXdLW+gv5HDIX1IoOQ1dRLGXpCd0INq5TBpR4teH3zGxM
FRcpJu9onSOy9I+0Xx/nqiseypQfm3Z5Xkk/FNtztzZrl4WHhhLlvKyIQrsPdG/RZe/UKAtV/GqU
Q+RuxxBOqaNsxtVkMW/CWBPLkciPLqfjv31EO4uUiV0C4FQNEmd4x9H73/ffxak7ZbGFGTPLXZVm
p7OCvX/nE3fe8ZsDrhynLa7oG07Tgv2GS9x6TLgeHPuNEjORNB0mtzr2EdXeX7c0aDcQ11Y7/sV8
RTUL5dC6qTgIHZL+GValIrZywCDyg11KjyinfnGNpyA3n0QwBFIUK0HxqcEQA9z9MgHKe9oiZ/Kb
7rzhlHHoH5MnST/NupJW0otdTVrpB1H5pI3Qqfnc2Iotbqj7MDco6aTSmN0hEbxfl4nPotN4E/Mv
UJsi9gcN10RTInGXDMbJIFmCqMXZYZAdvJIqU2zN98OUBiHTV6LzUpmkkh249skZRF4NCHSwT/q1
CF1Ls5E8SNoxA3bNXr7J9Be9jkueTi5awwJLoD0f95mD7Vy6l+52eCiy7QqGlSTHkaGkpL77B5Og
35FsfETJZdNrx0f3N32sMp5aRqckxhQfUQYCxKLz5A7oSylzwUkkgPZi/dyZo3vqHelrq1odpri/
6EGHI14eNriZJlqJDTLyO0m8sn7ZzvqE5kSgqDadj8Kc7ifziXb6She0xUCC/ldGNKh5x1HJh4RQ
KcGWZ0Yt1pgYXnAPVpAc0X+lgPKh3LOaByr9ktMZnlYNyIAiEnJIqCOx0VVfKTliUtHKR+Qo+6Ai
blGKjaZkysPeikhkqggPIrYzHpddQtMfHXX6yQiNP+xM1bXFxnuZCTXbovpdjv8q4i8Dg/IxaAGn
xxzqExZEeYQs2N//VQ6WP6HIqpZaXVGHXgclLkqTZI3E/drhYYCr5OyuuDs1LJ0Rm2FiBGgN1lae
VK65iEg8XNXyPzYEqQrO5Wpm2HKAMblSvSf1avgNRU1LGWULjVpDhAO1c8g+qii4gR0NwUP5GjCa
whm2XKiWLe5RCSYJYYwnwyLImoNeCbuiKEs6QoN6UVJVTqOwvYUVER9avXhU7NQubzcpqImOeJvI
anN9ip+u8mEER/r4wlCzNqqkFxzIrqpVpVA1LN4e3nGLwlOOW7lMGHXNHdGZ0tfqrpWuiBH8VybW
4/u7tmYiXjl/I+ZcuGpIYkYlQfOVY662Do031L+PeUwUOP/H0pltm65tYfiJtIZEkdvUFQlBcKNh
EkHUIvH0++vWbvPssyrTjBRj9P73v/jVcPDKwTBld+bMcVdK2fRrvflzm4PlbMs2Ii34asxtxN3F
ovUj3XHOkACZfOlUDnJJUePIR6PmY6oq9V8vli4cohXqG/lYLKZf7i7hVeEkGDbsfIObpcV3gbSi
4aUyZOJbUBFAWJ1LITYFRpLKVUCMDwXrjfAPAdf+qfTQrg2n3CW/gk5m6kO5jf4JpvgGyIjcoXBP
KDkERJUPRpcrDxTQAc8Fi/5fFdNNMbL9RwaRi8BcMins5B/9jhMldxYll3w9o9IRGZxopESnIbWe
rOsiY5RKU+4nIYpK14qrg8dElXpVgG4OUTIkt6FUGRwGuyyv44bh2RM8QKAHGTP+enq52+VL7mis
bihE2yFPvzwfUx/fAkAX+UuUo3juU/dJqTRcLz4sjVL1U9ZOWeqYtUtxLDCywAR8evuGJEuAF2HZ
SMEihP4/4A9ue3Brrmv+Kzn+/s3RGXfK4ysXSz4Qzy9f/1ryo9GKr6nCuROMhAedW1RoP3KzgGvL
H+QZkgdEzsQLmt7dukOCEwD4X58vYIHq5+Nj3OBGBQugk5LAuuYPExCsQ9AGARMGtFqo7OXN5CTJ
AiPXkEVTv84pvsHRDi42Q6ZC6Xwer/TeXqDJwxilsH12Fbj5CjCYtDtv7/nX8GsANjwfvTbSSu5f
G0afLZNlynCGHq1BQtyBizDbve3OzgMRycEhMWB0ja6R5A8cfHQA8W3wmMI8rYR+iruKIFncW0Gv
QdC8xYMiydKoPClzmfievuERD920HXz+PuG5i4quwpRvqm6oUQ5TtYZS/CUTmFc/drzhSefvn0xq
Fm+sjEvvTDoDLmDEKAIVIeU1T+ledpObTm47WD1FxMk93uPKOnytG832oJlqhJzQXTI4vFnfvyd8
JzbZBqhIsa+okdAKO4dpq7QyFOX+5U6UTLMtonWzK+kU1KDK+LIhD6fU/efLb5ra7prACCsxXhw/
6JaZfxLFfQ0zs80ayYMMme8RsSriqYU8YoPZGaPSoGTSpBmfklu2i+6+MSGSgbu2M8paTPEIrSQf
+jx9Iz8JVZgG4SvogT4W9ktYGpxHLA5NJKVT2UukfD0G6zw+kt5DJBHINqyxdvBA1an9IHAG3HgE
QXmqRaHkIG/XZB2dPpm6oYfZV444IExl87846hOlY2GvFz06iqO+yDwiuGB2LqbdYA1SClSsejxC
a06SwT702eAlwK0tRLyb0yLqjkhmjgLvOppB7OWM8mhgtqSeCTq4m9X45ePhapx2ZEiNySbFfntc
taxu3P87OeQwcqzK8MzYHfhZIh27xqRiHM1o1T9Bl++ZuBCqSWNWCj6+72BYqt9XfhtUD9C8n7we
+nN+3jeWF4zAoDAWTuPo9pMnhoZd4C26v5lCuKXxgnphH/AaQ/We4Bc56ixLii3IY0Fj+h2pESZX
PLjx18j4EHeGdTLgxUQcJm/DIZuJ1Harj5csVp4swntiTTymDkDKs0/YtHPCHPLJa38PW74GMzWX
NAfMV99ExfB7kyOCFxe+bYlXbzKquEgqE9LXWsdKjQ+ag4D3UQmyBTOmwI0HvzT5SDoWPl7u9YCY
yBDJft12zhi+4D+84HAwIw/a+5gloQmE6w37dt99lObF+smI1/fFe9IyROlnGVCPyjEGLj6qndsa
a13ungWjGdlT0gKZc+FgVg0cY+BYDTrKsJypWUjMOVTwty2T2Rf2mzlTWCZECw4AVF/+rRqpphPG
8CNG+JmjtUVS/U8E99nKJFm2Lkw+KCW/0pbj28Ijq2NJSqUjc1mZoKxEL1E99cf4+nceLmTtqngZ
5ocYO6w5eNeEMxSMEEnMAYVwYgGHR+F3y8WIGbO2xoCR074xaOFx9pw3o5bTjpAIwyL4kLqSTTrY
Y/W9Ex8MX3X/MH6H1QwnqYMrS9+VWdcVdyTj8pvWfBiBMxG3u1tcndzeso1CvDe4b3FTxDi0tAok
fciQKTN+wATT3Ay/wHfYtslPo0D9hLchPrmGhuxQc1b8EMVoQyZ5epcxzGMb1bvbYK7Ch9e7SBX5
3T6fyGvR+iClVH/PbWV1kDX2/BXQq8HITujDdXh236gx+7j1sH6zFVdONfziqD54SRgcfhkirGXU
bnNWUFLefDX8JAqWAVcTOlFmu0wsiHAYXKxyVOIjQOXnHi3xp1A3R0bJLY6JKn1XLl8UDc1ATYV7
dttBQxrgLRGrgcijKSWmLOkfGPaELIjcMESQ42Hri2r/GRx2OK+EDVBlBZ7r3f3GvfCb3OgrD/TT
SixaO9HT9fhXuj/Kqd4C+fOkO3zDh6VQHQrtCt53UESCQFVDxizucdnwtMVei2WXufCP75Q5dlDT
gIKviTQno4GpOUj5x8bi7EjpdYoaSAG74woZ0eLDiKHh1RtpfhibwFmXT0VrvEOlRrGvsNfz7pRn
wNJ0HIiyDLAEiuC30V7WNMGdGDFTxuTi6naHRaBMrpZILQVIV7B00GDJNYeKx/KYoCsE//j15tSM
WBsa1aLlPf0PCiv8hARj70So29AkC2xAusCsPzhQYd2cKh++8kB5Ro2L/ZgLna9rfUYUxUMh7I8a
4ChQ7SB4y8yoE8uApjHpQGG+Ofe0jwmNyEClfm8tlPjuYqLmy/XRJhxD9NoW0MroeN4E9QgjLTyE
qAfGX6rygyNXoY/iSLqqLtPpv0bQhV0nmlPCm3CGEhrJ9G9emRFRZVCYG0AbrwXbaXdw9vpLEkH4
yodo70RkJgLuJq34LRTQmUgQRaPLBjowxMRDHSEkHb8ZV6gwRPRjeJmfKKkk1ogieg0IftkWadd6
2AwNRBzy9vZ8y2mM1yyo0wxofytNeoKiErFZk35RiVtxe/xjvKlf0ItTKi1Jy1MHiOnAaEbn8Dan
6bY/wCocOfh8cg7LLRqEN8OCGtWhVOmdmw5Kg4A/s6u+VSTiPwSxMjgM4Aq6TPgDPE3pqa5uc/j0
m0Pir8xD2B5qboFEkJQSpgyjgyc6vnMoVivfLYBAzkCQQ0ANNm4xn93UXb0MsQYzeiRSQd+doxSv
4bhxTG08beVoNU7BP28wmfOVA1BVeWwE5nigku9Fn6MnDRAVtOQNUtA4nxHHKk5ylM8w7ng0BWB5
masRAxlbkTaZluMcdpG5/fKu+ViQ3l4YWZynvcWbVC7ejmviaxEzJSCfLkKazqIRNgGmpp248dcf
H6Y0QVwpyhMeN/fA2vEgTAEHGfqmjtfiObnM4dc1mWA8iS4/zaptabeiKmp5cO7ytAjw2nvqH+kr
u8tjqNFDbB820mRXqIo8Ok+3O24t7sEpLRcFt/jKUJHfDa+pvH0L5clYQQ3d+KPTd1D6Il/AYsng
Tuw3rW/yewFZYkHNDVakNV4Kd/e0UeU6itrmGeQIZHarYXdcpGBeQImIqSGqiPcadTv2TfjswQH9
o/WkxzFwIWPKCfTWie/gi8B1O41kyAvNfcYiA4/yhPrGuRNbvgHBWJzBR2qXb+W0Aql/19O/0lb3
FYOQg7XGNVTyKe5eDcmhZiZeQSTCvt+AeECqpN2yhB2Um0M9xHdHA32VPdwFh5gzABO1oIxpWrb0
C/ZgHrhYYAsALuh5y5K3FJCIcYf0iq+9EN5RZFBsdhNtoDgQ6/StCrNOqrN4d4Pgt4gth9koTrnw
xwjEsmIKe/GaFp1LpW8hB3mOhR2KWGCQ1aYra/FEYSOW2QZNpkw0ZBou+1ZBs6Tf/JsvPT+Qpqym
nFSWZIFWG+Htpys4G8VGuKjSLAlm+3+tq3nSngr6m+EuwYicPS2z4SOLHdpeZslC/u7FLNzA8tIw
A49QHzwG4hYjswfBVQVqZ+viFS3+a7vvPg0qKr1AZOOqq4Jn4SV787FwtN/JFSstaSlhElwpLdrA
btJgTjmXE8WalsMr/8LXjFodCF7+VCeHQGb/QrBS2K0FkQMiDNvmx5vSlNfm6Y/LeB4L/0wMvWQT
X7d5fY1bw49HD1wmP+y3V98jwHfLF2IUpINIgJIfDmDfjKuN6Q2FvHg4gUdQ1tLLC3wtZ0LO0h9r
E8Tna0BDK5sFLhT8xZHfsa2NkVR7IMM/jFg6UDEXuDGAbbj/VOcoblMwFWlT33yLNOUf4zU/h+xO
815SzTuEQetgqZImdWXpZkipJaeZOmptVwMt4R9Z8Y4ekY5IsmsfkTdDYtBVFv2jd9/LTFXU2W8c
EUVsR/Khf+f/ZUws83WBlQBlGPNLvyv39XIjc1lxvfjsVx29AcBaMkpeDeQNRTN6Ccsrq6oWibCs
F13QTL8tDRXb0cuGMq2VnwdN1i6EhC1L0Mfg8IyLxxui/G4ayrY0+/yuzd70bzQuB4Fco2SplLEl
y3jYZHtGXj5Sidw6ovt+AiP0je/29jZWy9Wy9mkv+Qlfup2ZGFq1Hb5ZdhFm6GKb8Diz4b4ZE1ww
S2DmrTEmaLgqwvx8v5o23Mtc0GpZyhuBTAjE5oHzK1YiXDCeFak9BCzqTUqmNZAI6jHlR5G2h24N
iEAGn/4iHcNs/bU8jct6DFUq9kHt4JgF4HcPmsg62uPHR+eVB6cgNNkIakEsCt5X7CaBati4m7AY
Wnbm3iAiqKjqL7A9n2HFk/6O7iws18mFurHmGW5S3+ElNaVSSnqLM6I0EL7BedrcfFIEoUfGfUcm
N8dRG+IuWgVEbAz+Mpr6R9eAYahRpUxL/jw9LE8JAuQM3iOLJLAHHPK4SecNYxw+6+9/zU1fFBRZ
0l2ZzY4DOo21DKTF3Sd9kMh6NdAZ4sAERZvvRyUqmJH4VPJ8HUaP3Y0YE6SG/ASwZOJvzA++rwnY
AtUiCLPSoMz7LdndzaPSW4jpB/cIVV3AzJUB6N3uBxTQUabp+bwdajMIK+C4CcMFer8cw2bFl/5K
2pgLzBO0kKQot+3ePvujnXaFIFbxXznDHxzqGc6vl6GU+ZBvmaIKFepJzMRlfeRLG62iJsl7hYQU
wChan7xV0txCDp7X2EAf1u2tDAYIzTPxDxNbFdbTM0/DbC+z3CtO+qJ/yv0GNszcI4ODvYI8Ddcu
Ik8woaH2GNTitcj8AM7bnUhjYhBoCDlmcwf7SyebQ0Oe03OOHGQeF/Qk8rnyv2vcNBt+mz3s5jMa
HmPBuzy7YMUWVy7h7BovjqxcliOGxrD/9wIcGP3gNCc+si000Zuf1NymH+M+O8SN7WFxiFejAmJ3
1NnewtOdtaFLaUZliukE/gIHSkklWU1Xu+aSEhVNeMqGfgX8Qr7IvphmlIW4x7KoUmkgVB3MRcUq
yZ3fsEWMC/kDOLjl60by3lPkXbzn/rH9jMCo/9jkRcMvmOMhBBV725Ux/WzAnRxuYrTyQKMuQRko
FcCbp8/0vsFmIGbHAZ4OUcVRXlL8VQRJMU0h/pshhTZBfNIllSDO0rbTSLQ3KSc6UtrK/GN65PBn
hVPUjbTlidwE4guNTm0s/Ix6TFmoPdDHReFUR8lCvLi7NknvuNCsJlVPv3+MPiltxE0sOuPbpn9j
6GSqPPTD5iIfkDG7K4PVYhU/OhK41devlXEaqdSUw+5f2yMBAxdxoooOw+b8Nusx1xkCCHyZ6Xb8
2zqbtCNlGddMIzpGScbBl2RiPQcD8z6KXo1aSAFYtKI7mVT3bR29tyWVOrz8p7hqzwVxIi1gDmK0
mlfWifukstpoaxWnSazKpPZUzNEezjNS3TO/tgbdtBuoHCQ7WjXtb7672wjnSYcfPsB7MDmZyq7t
tt0b7hDUEriZqukLTBzjFXB4wmRV8GwRMSGykiEUJlTsk2BZDLQPln9GIbQQiKyAx9FggCAqN5hK
If5/bDJQRS2o+wq1iwHnW9gKL7Dgd8r817/4D/9CLdF2Rk32cMV6ja5JHrEYsdEKZi6aankKKKut
5uZo9dNV2gfPfBjSXqspGKx0R0uV2PHjqO8qO9YUXCGn5bS86930yc5dYXdvtFSx3YKcLdNpwlkZ
oLIkNTfd9OBTU0+Zpw5y0P4UZptktd4GNxZYQmDTjK6HkhdvDDDBqLeowWuNt8/a/hHpKVBL0P07
pvwUxocM+HgZz6h3nrIkD7Dm8ujgKJoYKQ7FeAKZMGWCzHwotHbvlGKVgfpIfkqWYF4mwn3MTJkR
xoJBSl+dyxz+MAVOhN6Q2zQDE2mzpZtG6y1Gn/K89Bb08BiB8xXROlCjfaAOctm4JA1ohGIpgfjx
jTyfGQlbYGnXH7b1Glz3GmNeGLKMcjqxS2PWf4NoeaEb4wmayuRfE5oNNwgVIvct/bk4xEASsNyb
0+cI+UsXPzJOoOZdU1BeLJDocOCTFhwmXJgp5g0BOOYH77cTQyXcaaHQY2YGHx4/qgSeB8m72Evb
9w0iKr8EcRGCO7Cw3JztACYotpuMFd3KVuCVH8MR9zQ/II/bYba4cHBtDvs4EtNPcCAwlU9aM12j
Q0J8Tf5F8gYdbsCoIPOLscxlJAZaRURBCKnpxQWX5DoMtlxZUYsEpSLMF8pHRrBzIRo9uNXeUYuU
35vf5CWIh4aiVLhYXXDjFgAPt6L/ST7M4sWwUPk5t11t3ozJ7QnFN91+iGMLhjAH74qpLHFlkHOp
70l9LiheNV+ynNXNz8ULNGU1fHL/CQefGmXcHYsIUebHhx2mVAxVxXxDarl9n4EPl2v83mi0yNxD
XMWOPKODK9lyyIpv11Ag9Kvfo+HqK15V+dwSmHQiRkeP2uKK7Z4bzm5MQ8DLxb2TPPPLpNATTsFi
bRF9hYLCht41XCc+497YZDlgZXhvpM+gCpaKWPQEWLfEAg1Fewg96LChjU0aoZB7mPnJaE8aB0oD
QCQzEQIrcaRA/PDQmN/x+w6UPeqG4J5iaIrFn1BgpeHk46U8NLwfP0xmMvdAYJfDALqIKEdh1xIt
CwxzF5MYuJLwFOG1SA/UN9w35UfwdDkfdJ4mlZwMvl4UHuO3PqNmpK8VIZ9mtuWfmEXRJEnFn8jw
lAPOcayBx8HJTP/OThfohGdRLoLUZdqfuJTSGngi5ETF6XZ5F7Em5KfJj5drz5q3k7PBJsfJxhiW
FSbjgeAj7+koeIZYMKi2LjChcDicQsX94wHHtmLHBkRvNKWS+pn28wjZMieCDXAyGBXy7FV0WhC+
TjZ/ZEKD5ZNzXoqsQ/yJZZ/9Xo3k1y7S1ph3KkRmW361K0iyb6c82MApslDSq/HcwY+yu5s+IkGC
FehbeFwaPJQ8tH3YxXSW7nvDJWMEC00gCF620J/FikXmhDI45y7g/Mn09uwIsQi9JzeJDOw6i+4Y
NhGvuIvPj7gAQIfa/7ni8YqKmJeyhNFg/ZjUVH9c5w0LEbX0DmiP6Q/vDA8n494FfQEUYezOeoin
0ccFrRDbHHXwxwnUp5wSVKAfZqGcfvF5xEKHIRprIN5tnCiZbj9/+lg4aGCiMqOEHQS3pk4hjLMZ
CPniMIJBF8DlYY94r6BONxZZBGGaJ6V7xJFFEBzW7l2/xyXOInYAQNRmepvWsBC5VWsgkv0Q37ue
gcphmPz+SrqAUbKfruUoEO/Q4MoYuY8hKlsDZT8iDdcV9mVysLqQ/bnibHtThT/0gydrnlikgqfX
YQ34jTE3jUODOldsoIUrCV9T5uTYFxN+gtaPQAb+TUDwNolztcnkxT+uicJhbkIY4kwb9XyBovkG
RhQMAaVzJkCIKzyCHlMZTXRu5Pp4DCzQWbGdg3OAbTCF0sjQrhjjfHG+1ZZ39CDN7WFdU1jDDMSO
4mGtkP+9LMXB9daR8RJOXxSVzFHEuqNGeiUhDtjFAnSg45YwbaYefVR9R/vkq1bb2kykWu6itWGA
yWDqbTeWn/mHZLnGoLQevJOo6IjFGYgC7I4ERSwMarsxqBkDXBjKyfcqsHUU/+o1Af4zmgiy5X7i
wDbj3HZoMKoAsIh7e8wX464t5ov9gIYEjwzswuGG8SDBHHK6wssZvai8z/49UZjIDF5THNunj92Z
OkBlg2xwvSA1sED0GNq1g+OI5qErqmwWvwHj2tuJZfcNTHLiCaXy4HameRMb6QagGP6lUyhDHe5y
YeazaEiWxoWlHzSmYMt8Aw2Z1zuEMR6sOoWnsybelsf/SIqsTyXdLu0GqU6M/QHHyHVlGsxv6PQo
YrIE8QKKCPS/FFs0NjmztdIauleYdGDzhxE8sabr81dDOOI01sRF8yYMpzeMnpGwIWAe+UiNwnXC
uk6hJrRdGnXGAmeriYKfXumw5P3ZyoGx2feA+/8OFkvdz2yQ5fD38FMb1CkDV8GZQfi1CVMK66Xo
TZB/8aPDV2efDcGyH2abwKkh5qN1rZf4u9AXr/SXdyfd9qkPImV+wf1Z9bt+Nq48BYqRWGVgLAfG
ISkpqC5G+MxlwxM2HA/7sWXyC6MPRTanapkB7EAduFrqEky4ivvw557Yqt0ttONCkQObYYSt6Usw
hTnwd6vFbvMwm8wjqPqTn3PjlgDucguwYPYhs6+wZsPhDWjkA18cTRcSzrUMILBZDTtgKB9CxYEy
8DHFP45DY1pZmO+9llwwcTxMzhOoCOD3IkwgsYok8CWsZV9yuCHYWD2Cas5mPX0P3ruTNRHV0RFm
3nUK354R7831vtQ2TrY8olYylzYd+RSREdQR++4U7iXO9Vwfs7gzPvbIzbE6AafRHD2wWDnpy5Uj
VPeWfh09R4QpFsZziIG90STw5OFd4npdjE9ffdCe9f3cvfxpAIIGlq9f8xh/IYx4NIW8TOXqxG2L
QBL/zZTay9yHt7kbY1DOSAjz8IwAwOAgoua4Dl9ex648nhG7GD11UfNCvd/DZydDXZuvcF9q2R+0
afEx5uor9rOrX0XM0QGQhY34HL4mK+c5e2Ee+1mXoTA7JifHG8w7ZkCMC7kvYfOD02CLzR54rb+8
YthYBL0Qk/w0wzN/0oNsOds0ByhSnAqz5UGRwKcoon7aD7I7RePVLn99VWfHpM8vibqWTGn9wa4M
kEJeqbPCMw0uRvAE35YSXQwrWxK6ckWeMVQm+YMS8GWDvN/mTKQ6SanpYspGUw5ENzqRxP4ojCux
769JG/SYlKbSuGZ6ldRLxVwBH0NkfCXnbXfXfOqvGN6K9ZhkwY2zchoW6xY6IlKv4VH5Lbtp0Cb0
sIJEURFBpxG/BapFmV4oelcze5MC4leTG/xodnjGwcR+PDrmDEzSFmymzZbFiEeLWUfYpWLM6TaA
QQ34NNg/kXBwQRggVp08+rBQMEqiI8CGNm5TUn8ZBAolntKGEraUle+NHS0Fwiro22SF1yv9GsNf
JPKKDWqPrQAN7Zqw1JAVlzaeAJmORcxBBgoRi0C4ml6W1PlU6h9WtERsOcjJo2KitRDwGtj6abDo
kMBAnIkEmjymQtenX5wWSXtT7kpwV/ZWRosjmRm+7NUSPJ975mPlaxGT3HkuscPLxk0mZB/suB6A
pcg4us579mDK1vQRulAdE1DJlBWZLTceP5tPhck65wNN/AKKqnPQR/zJSEBkcLLym+aTDLvhKS5i
htz4VHhvT/MbTva3gmW1/oQXWO2dWd+9+LBQsHCgcW2LcdWou6H0iptpuWtvKsrHF+azYvygNTjl
0vAcLDYg5haroCYuDc3Ci/7qZtTpyeRnA1rTAOJaKoSfvpTABd8N8Rg+8IiZ3PYJhIsbII8uodcu
0axf/bN+eDkGzH2wXIA3A6gIlzYMocV2HNb18kLMZ6IwRqQWx+qR4I3le4MTRCSWcS9K/FOkpu/k
smSf2gDdxMcdVTBleCvuHmxqd3xT+4OPkUPMRmvbtdz9iLEqhSDdZK2L8/4haFHPEDRjFVjsoUfX
Ybvm+hD6FONar1VYp+lpXIxfkxIhZdybd+D+hvicZ/rJbem35BV1Zx7y2MLx9N05kEzSyUNiIY94
jWUDyT/vmz0wO+grxjkhNGyAlUTm3412ZYhnYX4iCr1vvo8QZSBVCH4HJrhu2iURduLzBiI3BEMZ
lw5MowfMCPGS/9h3s2fcFT13WiBeVgc7DeOctr2cGMc+Jt0WP7OLlbWX+eco81+U9P4xgm49Ujju
r/cmiaFb6fVOcZ+796DRJBTtVBlV2sLm5JwUywsSlETZKK6SSlia4n5QXCLJGNW7p1Em/RlrYe5m
wcrvYmqiVx66KfzrgOe4hF4JWtcqjPZMZFg97L1ra0Om2+aLhUbfA+Iic3QM6cRURpJ//DYJ4L7N
RJ3bYDoK6+ZMlgbKE+E8f+YZzirWCSn09rB/4TWR47OhDQ8EqT0dZVMM7kZukelW6Su28zcR57mf
j/DEeFCcFPp3UwbgaBK7lh6TVdzneQsIf6v0+6ClPzkJAw3Ql34GZQajh9k51nDJm638kq2injWt
wm2ZBQ7lmk0gN/qu8x8fNCR2y1T37ABdpr969fdevmByRvnymPTg/O04niOZb0ebDE0O5pt6GeqV
DxYe/aODKwj/a3+MyxNuk64uWj29TTgMayEXHPog6nTaHJ4A571VfxAvAeSgJ49hsS2XB8rFTY+K
cAnpmkyBp0mJfoX9V0FC+bLKneKKAGOwuwhITEBiCEkokzv6bf/eYo13tpxr7jRBlEqCOAgcjrWx
+jKbhMC7DWtlHiCGRoCODN0gqXIf4t4BbG+X+jhCsOZvTtYJJzUidR9AgkFT1T+7jvtxnid98gAI
ibTguF3NmgMueifghtoV2IHwVNQxT8kI4tOoQueNt0mc/0GRykkJZfn9Wu9JY48PxJ8M2C6EYf9h
cfmyoMo8hmuBs2paORerwi9VN5wugHlJ+PmYMLUplwW5EffMjL5iChUJYbCe5tiHgMyaiwK9O1x5
hBOean/C1xBGj9nmLWnf6d7Cc5BKB/wyyJkqodsC4UxuqOdl+Cc/RwWWUO08xnzgDP/yRptMRXwD
vbwB9shMlm/aTztwMKXwF3XqVHPo2x92wtEMY9VMJa7MH3FaLZ7sHmMDtOxXKn+/iV4XqPPEsIOy
HwILNS5tcgJQyaoqcATcQkfULnWKmInKOW3q7HsQc8WaFs4P71NNk31h073xUX/S6zuf9OqxGdCK
lIwjFF/dCpeNsGzhsYl8DukcQ2P6MiuF/MadD8gr8UTdpJ187McDFB3OmsTC5RABibUXKyPyRpGH
ve3jjOrkKm5ueKgkn63iyK9MNuB2wxADDvX6uFvC6tNbo36iLettb9nkZaVxqc3Gyy7mmdObrsim
Nxua8aIEGR/2FaQlwiAtdYG1+33zqRNNaxrHO2eyh+MKWciA+0C98BtPZrJngpybjOadooFamhMU
qNzB4K5pnTJFqu/Wm9YMEx035wb0PpM6mbLeW9bdbA3D7KPzh2fkjhrhusajhaxU6JqclTOQ+l5F
z087zWW+EFZkPjXdGU5pvHW8DtPDDNqzvjtErPAs9eKUg7tNM3pAp5jJ+vbSAQLlznibKgSz3oi3
hglATyunlHvhZfyIeKys0AOY2osIhLPswR+xKrppTBZY72+8mTHNJtJdC0OQJEDWShFArnRCHlMx
FEGmt6CjhZsJi09a1RYnUQxGZhi9sNngVsA3OlcMIBSfZ4YO3OK6iThFGOgLvsta/7tph7oVcu3i
p40rAm8Ba5KDre2shO9XUdjgHDOgLWMDyugxC5yb6F5UR3J3hBUEqZlKxkIRzQASzkvUd5aDFiUO
QAP/ofeE+Iy3/OAQ8xsGywyJVrxaLDnEdjBCuCGRI/ZSmf/iuKLxZklamNDP5whwofn0JG1ogKjn
Tdcyn/31jVnbh0Y4E7c49B8Tlnas6Xmd6IHR8RyYEF/w5hDTYZ73t9HTG5HQs8TTo/PrD05wm0Sr
JHKegdTNMsRGFBzlQpfg0M/OjHk0H55+ScIroPi47HhdX3xk2xiW9502gRLMHumCzvZ9tIl6en8k
B1RNhAWu+oVGhAXlBDvDfUQaLi3TapH715NVvrD/Pto5kTaQlkFnrA6gaoIpxJQ1OMuMyQkKSNoK
2I+Zm5G2jOKIAczuQMJox5Y3HChBtrzvKvfrXqLntOXeZEcqMqNYnu0bNxtMvadRd433rr7rSspu
NTqal4QhnfNit78uW2R5y6vZ/aMLNGSXXdIo/HtmvCU8+z4Vb4oCbonXORlkLW9o6kbk+UbnSA6S
8OyxhvORs/NyfclVV8woG5VUF5TPEAq7OFGQYDrUxrhePKmKvm5EE11DDRhsiFSS+qCVjnesIulu
LM5Y0m7yq5gQueWGVtPH+MK+DjK/6FvZKGN0Y56mqwV5rlRXOYXV2TyB4xD9DJ9v+pxe7H8isyuG
GpxhfbJpcoHIZkV6djCOZqU78ZVS7Ghf7DcOWSuvGGSUExhuIP51GdybOCDW3GtGl/e+O0+na2i0
kOfFxb77inmze24ZF1ZFNQtSQMpIl4SSjcLM/WsSF+WJHEx05VIJcStNxpgpYXI1pJsxIaKgAQul
Snzp8ZYzjncByydokrhaCW1IMtIxMwJWwtWE57TnGGu8K2H7pvEO45cFFhrioSKeTuJsRsx7PUfx
LBZTH1NMWBX8XsScSgLv0CDxN28Pg5gKd6iOQ5EFqIWtCc87fG9PjfNpGZxo+ChisEQ+ja9D6Yrr
vRY9ZwUtY5NeWJJWxIhfNDhIw3EQeIXqXgR3ci0lEfMN26RGlf81H2SrCAwhcvmvvgmQEbEwfOmn
JwcTYocAKKuRPO880qLTx/FfjE3/ZiXavpp+XIz3kd9ZSzAM2k1hmAxqw1wuxRSlguyhgnY0ndUA
twS/siU+4AUzhbVnthoJk2rFOjBH28T6Uoq2KKqNDR2xCWkEY4MSJohMSlhcNAD+GoPk5VNfavpn
Jj8bDglvB2cGdKZExsgQ2hZZ/JM3oPDjcAU/FagYnBp64wFZBdZCgChiO9Ad9fSowItfdIdiG9Fh
Vi5JD7LQcW+LDzfpydgIXFEvrYSgSZ6eABY0i/SHEgsj1qvi2dD2OQ8+E++Z6rchsMxlrQIumgjw
ApUM8EAfO7zXmRPX4/SL0gRfAM7Z3BSetVhDmgY3jAEUDwaDa6YBOUdkKxLW3EiOnhatRozbQ4WQ
tDY/S/Vp+IeNaOWoROqQQwuTPc7HXRAihe4Z1KQ568F0milhjxUps8h/xq/gJc2GhTOOjVKWrOXc
L/z34BLdkvpqKJvnQGKiO27hk+3MS0jJdp9OxgIAzwGmOfuSnJkxRy6qGSVUiHe/DorpgQVRnHFe
VPQH42qwvfI8XaIvJnfdBVnUYxQSrja8pVTU/LLpIBCAAYXM0Ts5dAJpMVh5fJlbwGqMcoBBWNJy
0OPfLjj1Q4elOncJtwLkwtx9IaIo8nF+07yDRQ8sRDnosgyLxRjmaiZ3/lUFyKX7RdqPAF6lw4bb
YjM0AHVEoeVXg3J86Nm9GewxZPd9t2WRbwxJ7AGozggP87PW+hB8vEMgHPKvdRm/YZV3bcpP2OHy
qhaCBXpPEbyKBZ3ql2Hugk1BjOAUEWZvZa6KGi4PnmNBwTLalrbFfTpeoY/t2DRgbUsFJ1PMFuXX
Qgk7Ycs8BR/naozx/bmwFMEGcZj/EN9M5qFIWWpzsRBzPFVvexjjjeC5jB/o9G+6M2HbGIGb0H/S
umiIQI7R02lOHYf0XGXWDDVfkrakbhaW3MdTmFzKRyRKtpBBhNsMVRTEMsKk7LSr2YVV6U2FDoPu
yUliygCkASXROxA/+fQkhrZl0ZbznuIfRIokN9ELCaA4bVShLLKvSRXW6zvLlGLfCXkq+PDXcaeD
O8UxLsH9BH3QwA5lm26BRrRwfDmhSSYNKpBd1JRL/8aM/TP88P3CxMzck9uzVVhruMT7gBjel7KA
BpoEKn6KLhsKp5mb+OqcbYUfcPc1+8Au0FyjOSaYqp5xoq2TlftP5zqSpWPD2seOjbr5aTyi5y8B
+mfKoW9a+D4ifaf/iA+RGDg2mEnsXvpWfideida4Z+zG3mazsTOdnZR+cTfp4gx1d9iwgx5nR1wo
JTFtmOm7rUN5F05kzcLkhFV2c2KbvBpIMAL2PXNCr3+XHRB3yOedKkJS0YkaYK+KVPZImmxe13Jl
ez5SdtyvxiH5pmz2Nl6QPI2wWC0ODznyomW81s9Qp3JbEiHXsaXokT2C+9LioxMwJ894/yOVBQZW
hKRfjWLq8WwOKjZnWkShtwjbCdjE6pq3oG+2MppSNT45KvnEWGLdUp7pW3pmhkHU8lCNb8FlIzto
13u4YliZO5f0DffY3OXGOcg5PnHEOhlbayvjmTZP6hv5gUwwAUiFcgmKt4dzCp4GuxNZZm0vOjgz
Pk1h04q2UTwLn4umh2jK3PaMW8DBTR4cmH7YfIiZl2PNHEwxQ9V78I8Pt0PfauKBiQTSyKYKOGRD
73r5oDPMHWe7JXM2zpyXvlPBbHInczCn5xDHFNwiq7kR44WQz7Kjyly+vM0SjEkKL83SuBn4NgQv
emvcNY8b6q1xxhvkRloy9+oNOEYRiumOCkcIFQ+8mLt5c7cCR+VGjy/UXJ4ayaTw5h42N/cSfB2e
kOgKCDY8pznHdXMbXwRiJZNU1lKhKcmZvmw41OktzafqIp+uvIPd4C7gcpZp6ZaBNm5kernhb2Jm
ABXQDHchdBXqaLd0AW34hLhDWiIu6sJdA+ea93CNxM1TPrwIsVZ2N3y4Xe/lahYmopo1llu1ggdV
uoXDDxj3Pao/C4sAu5hqPf1gy41ziFY8LLDixBXNgfPWG2rDMqBSNMYoqOLG+Dr4uuD93Okt98nd
qDAukBVzI8/tRO7LMat9rDirRI0gM3KaJH2gpD+WpumL/Ovr1JEyyMJ2oh/3F5emtTcQACsLQWmQ
EjEtZKyDpOrkVbRpErlWkND5z1CuYIik+sdJL+pFbV9Yq6sBMoonTuwoAUItkimS+La/sJlq04dg
oOuKKYXS4q9VApfEnRrS2H8sndly4lgQRL+ICLPDq/YFhBCLDC+EwRiE2Hf09XNSPeHp6W63Aenq
3lqysrI4Pzp6XZR7XG7FPWDTNyGwmXkdV5lHHm5nyA9Q3yiMNZuF9A4URNiwdE2owBXDJmoLjRE8
L0aZkSM+gQkPa4J0fkOH7o3Eq7FAwLaB2vGe6PlClJ7Z+fzWR94gwIix5ttRxrDeK6qkmz51IKnU
PtmeB5Ndw0P0F7PD5M4ZYNP4TVKCJo750D+4orRdwSnbZAo8Od63uSzSE59T9S5v/DgJEDYSi0TI
v8VK8MQJbOgzRBRC17fw7yFZgJ1sHQnpQmrjasZaEF5TXW757JN5HgAI9jNbK9VMwRSwXQ/3xncO
kwubqUl6bl36J5ctbj/cL0YBENRnXo2FvLFyLwog5BJ7mFr80MnN7C6bDX3akABm8BwcCbAOLhKt
rAVPJNqvbut6uK0aB3KhBbXjG8Nh9uErfmMhEIX4qKPYK5h+lf0hp28i54SPRSmCbMI8BWQswycm
ZLesEDt1zC19JcpBrwM+hhrcZX52mqlumGFsh+FzVPhVHjWVUqtNZyVxjkenjV1wHE+QSj58wv5s
1HunpIbfeeLkdWNVHMAtuUV8qokAb2bGYzjRhXOjIZHUperMm17devqX5Nnbno1HpDDj7g9u/SNZ
GHwWMn61nXZptHsTLlHHYPSDW6HIihgUlpikYMr0QtzkkQ+8RQfOW8N8jm/RzSgjDXsPun/wLsH7
txifkZx1OtPjrMpmVenJJwLEB7GzOYjK1PbOeIFuWQe6D6oy0lF/4kw/EbENLJx5s7f9bntfZHnG
Jej8XIJXVPVOyBI/g69R4aKeBjH7myIpZVUy8A11xldyos+EiDILv/oFiRnkPQREWEoDCrxVeAuf
qJWPzlnMZ4/eDmhlsDpIFeBRH+PrmHXCyxbeEpDiyf4bTCkoE8gj6Gzn3iO50+Ph7FbA4cFz1PTI
ne09mXljciCXfdJqgaPcrJ9pp9fyt5Rkq/62p6nxyk1IB6Kb2U4vwwssmdEhuPWrYRc8vvDOgzyI
0eTmL6eJgo+lnPXyTamWPT6sh58J9VMS8ODg1qPKZGGsTxwanA6lT8rLfpvEqOiBswYPF9Xpw/B9
xasTg7tXpIvfxnlwCNpkfVXuT2E68IDC4mM6aAWn4DhoLlk9TE84oNTB8TihPAmlgHN1J/pkTejF
CDdB/kb9WeBUFG/shgW8gSZ0jInA28s4n8x+05i2SaoBU6jGoyQEHHPQpB/p1VE44sRiE8K6d5hT
rxicBDJf1nuOWj7Mg4J5tWPJsfMNgyofuAkGncPOIaVC34fHgd3OTGCXF0HZ8uU+RwIAjpyjQwCa
QKJUJe0UsTlh5Tzqx9YpOM2xbDjULe/8sVW8qFt8CqHZmZfm7MuXy8MM2vw6Ur+iso3uNqFP5H9/
n7y2gQHSORQ97GQsKVIvXMWU+9k1PsbCAdpOtSdogA1HpFX3gK2UOO7HhXX3T1EneC5onVDzBO13
PFyMHLfxNldvPFEHtIX3poTvaOH4FOgLU6m1qZOClBvMSWny21KFcX6KpI3RIPeuAXKBrmDJpa29
AEIBTcLRztVDAmSmpqwbVAEd3yppIuptZPc1M0+yBBE53hgtPLuzL4O47jflbYqV1W+ms5KXnZkx
t3ApiPEXm3uWND4ELUZnSFWP/g5J5vH1mPK6v+aqwc2RWNnO94vU9cb978bq7LjC7qYTgx4+clrN
aiLxbnNZSsRDnuOfegyFER7ycpJg9od2X9Oo9YvBefWiJaXm0qNy7l17HYhNTHLtBFrQprMIxBXo
IehIParae7lvPw8Lv+vk9sFurU/BddD09tAA8uAwBC/Dm56GOWHqkRiePj/3EDTD0/BA5iqYbufw
kL3TejfICYARs0fGAG11sJIJxbZO3Jl1YpTan95mTSDB0HdF2JCYGK7M90DCJ/m6RZ60Ma5fiodI
YXmRj34rT6X8FXbk4PAsJ/7+9JonQpm8n/fZCsitUibkxzekOBylhaWQmSCMo6W5pojMg2faxE1h
1m/AFyaAunowyo93VZRalBhxwyhOKxY+LoF5+Kcl9RgCShvv6nZoMegimN6MSLzrUdvujAmBcEkr
3Huov1QJXKVJ/vltAHO3LKK031r8FbcsyucE6xLKRt0dWQSUgBGuQWVrNLFBut8m3DCaCFgMRSkk
O3jlSEwSlpSDKIFbeeiNLbdMqSY3j4TQZ6+GskA1USdbi9rMJ271DjCKwLAGN6fZL5gOpVC3Sux1
Y3z2wxHEXaDS3Rq8yr9dvjd+a3QlLpN28rOcS7L43rEJf8/RPUJPACG8nfdToxlCTV6SukWyRyl+
KT8iZdn7FOJ7mQlXXKkP0l5uIxWw43ASVr3tDkx5zYPquvr9/PO2X/CnI/WSq/whJIO86K7vWxSk
ELGrDDcxlblddEJwrzvc/ciZwuynuEIvOwSp559m2QLwQ1eY57138GS6N7Go91U1pMbwDGDsg+UD
DFIsUJair/ZQf9LN0iE/YnGGNxbkPXzy7syO/xi83fVvMerAFHTe5p2PfDi1hwGlXFcVXyybP94p
u+qfkLXnQbSshUe14ucHMT1BALBryIOqFG9UmlDPisTX1f5WgRSHBePvtNWR1W89eKSTq2nD3iqL
cxHEMWGaiwEekq8PAiUQ/HkJg+4Rn5bmndKxncGeaaFTfUOTQbrRKvTRiIAu9UCInQrKS/YKX+5K
6ukzuxfHYDlPdpLyRiURbbKkf2mpTl/CNmEiH5kf5Q5SAzZ0mYFQCnWU4a0gG3JjGutHWsJHlmrD
K6bjNcii8t6zyfdZ4m9JDLCzWHqVrFPF+GgsTFuS4AY7dbX1H+CrGr3+711QnCYdqwLc4vjt6/QI
lZzfxSPko69cBu01/OnhaHGTwXzJIe0ow9SrVpz3mMolwLCC6wqlc5QqDK5MQvtc70A7Q6/UYIAV
ZfK8R7mqFBBKYRCw5V4W45HHzaBJN5O2s6YbSyX/g6qMAGKg4+hHz4FORcQlOAXmPcpUzlTJk7IY
jBjasKef3sPXiAEwYyphVbjvQH5GpUFhLBLo/LIqQ2BlUlZ9zt2O12BqmFAMJ2ecHtMV54D1LfmS
krER0XgDiyOapf4blVMBmMRdOD2Kbf94yD/SmqNtCBwNXh9YGnxfehWk9SO9ADWM0lIBtY8fOtDq
CRlI+BUy/7pW6TjSpfW39bZeFp/GwN4DKnhuG3gAY8dKAg4Qzp5AvzlvdOtGsBidSqzh5Sg10x+E
qAAMYIl67cVMjqVZOGqFX2BUyG2YFcZGXhzq7qyVpNy0mmCZhO50WJsKKl/u2cnB4USIAEfhi6zG
IU1SGpNCg8iw7rLoSyoOFBZuhKawzxheLmhaQq4Nikpv54TogjpsaXommIUpALL8Uh4RC71qOnjo
L/sGJaXecwjUtJrbAVgpvy4EcwTFSowdHIVL8AlyCkXE3o0gQZCSCYfBVeH39Lq69w8cIu0pk7/X
BBQX4h5tS9SQMvvolENwyn8jT6yqYmVDFHAOoOw+70oUXSaNhPJEZnj8wUXyrlIuxrEvwQvtA1jP
zmG0BKhwNsTvhg84KHs+nUjNeZFvSOY8CwZLxQ/zQZJzA8Jpwap4Hf9GpoU67hEkU7AXC1fibne6
Ewb7UeHtcDowFwl2XNEZ3hiLbIh7wdVuLVWf/jla3XdB/Lgn6VBgVFH+SmKJeg2uWD4Rz1gaEr3T
v8oTEeQA5gnhn5zVAsTv7Z1cggHQB//JhwFTzYBFzM1a8u15H7Ckjwfmn8wTj50VYsG0Nkfwa4JJ
p/UjCqRWdcu2gf1YZlMqhww4GW2weXKgGQFHsohJnhU7aBzJYrxxr945/JoxsZYvZh1i5zS3BetX
uuJWTwg3uRTxhdJnqorO+eSRvnDPWuFnLFyTjcnn7y12JPlEWZLYDgqvHmZGiX7y1HKKJPPk6fmy
jBuDvedgRxN0iHBtOPY92AErwvVRoWXZ7t4dPUkPJMn8xF2GyChuACcB6ILltA8Va3cjbf6cbSat
R0ppbJYTS/RGCF+Jvux0bhbu6kAak1HmG1xaHB9ttS1GZcEOvpjjceHrWN24bCHRTGgRNKJY9xkK
b3iDlhxlgUjF2Gzs1N0IHI34qk3XBjuCD1or4FJ6SGDAyoAXgXsRTGXEYl0elVCLzbqibRsSAAI+
bNmNlWS9JQcj9WElqeOU+0tZmXrrFWqLk3Qzx8zaAZNkAwsp47QHG7KYLGC1+JnCo+DqFMJCqWke
hnsA05aZs7f1TvpAfoG0MrKHBIjD93BfAD4Og4R0o2Cx3HaDGi3XfvAERwIMUhjhqQvVUTZW4cUC
zJTcajX08Gl+CcGfS8yNJxPLADdJzkCMVus07d07DI6wjaRqfFP4g8lZMPuaCjcRfsZOaZhXvwtV
mOK3I74i4prAU5TjqTgAlu9i6pynqE2RH+lsEtAvs7z6NjfCTuQBVsyCaDU6TbLhgwKcCrU8YbZQ
8GBowqiZQjoD6CAZDY9UXDP7jVXiBA+fHCniYHBebtLZbYHAoFbtR22yavusivW/6J0/XMD78pbZ
ia9pA/HsWd7vAiCQWoGisOFS+QVJHNM9CwVo9TZv36B31Xl1focltWU0zTM4/p3/p03hWxdes/+m
l4Fuhpt9W0GE4QcXhCg9cFi/McMGwLGDLE26ABp5T+vq+bS+6Ipe7vZ90mBA2uRBvX989r4GTXub
QvHapu/hBhwgYmjvkfLroteebEBeZm26MutzBktcusYNvSIUwQhT68HLac/b8w0/SOAdrVVNzzlX
WR8y2WGSsyswESQk5/Qq8S0+oh6d6CsigKMLIx8/rO20CL4ogRAPMo8IQadVY1xEGywKM6jIUMiO
C+/Vb4d1hh8NHrlxmrOeBYUzUOyWz21xdt7wvlH5BCgV9aVidxO+8N5qwKAS/bcYMJ0EhAxCGcdY
OawMOAUE6zHZk4HpxP4D8GAOWGMhNwAOXiUhn+J0MrhCmVCpBcuTpdBOyQR6ujGlod6RaOfH7I/Z
MfTSwnkEnxeuzZwj7vYKQbARK8PKJ1RRFj73dORyMTTyO3s8iDxizstOK1kmeJXsq3tYm93Da0h4
qNTJSqhMgD+DcUQCN3WI2+VbjC9YahFVX/byQryJTd+SG7LzQBkafD2iqmJUeJ5DEriJ3IxuWA6u
wDjIAev4y2or7KxGZ++fTWyykXTX4Kc8Bl6mayWAVXq1D917kGPQud4IW8Ih5wN0oDQzRPfDffCL
8PHN5aKbywes5fA7ZYAFo0H5l/wljW+cSV3/l7mkSERYDT3mhZgm5TA28RsMWFYXhRBWHRuGy8Pp
qeSD+QVOInKADA5fQ3BrBSYmoM2Q0IdbVA3szcKz6shF4kCFN7BvzmGdZWSeFXvKU7Hmn/GRK1WN
CNSD8hTgkxiWhD2uPL+jyfYFsKXE8OGnggyxhSgyN9lT2Eqd5IaNBD8GXki/roCiFhjD20tA0oQL
dylyPIMHymxC6PekI3d8WA/sil2SwwnJ8TkYcANEhqq8JYEHlaygKQP9UHXG+WlAMxgeZUOV0LoA
HjCK+D+NAyVdiQBHcIUQJ1gT/sPVmnaNMzXGp0XPxRPBaEYHvGy2r0rtEsaRYoaQServF9BbpKVx
w5LIUBCQhRQVMbbzJ+GgGA+0SLgq0O1Hijs4RSPIK4K6cZ8wX4ijCnwJdBrsMxaTSLrEMEu3N66D
lbEw9gO6K1VtFeV4+z7bmDBGy8VmYcOK8j9WCKZWF8lWwpLxnv68/wZvvOjfAeUoHJK/s8nBhhoB
ayGQuAvscqWdRFM0vghPISaI6KCpJJJ2CvsgWjyiOWFgCHODa0BTBB+pMEZ2QVFjBg2XWiiAcUGJ
EgcyYLwMNUjwcY7DnTAnJx9ieDkHERRVSU+HvcMGFRy48bRJBJ7x7gzxuPod+GeHH8FxzBAVMgcn
DVJHHebvlkJhI5YjEauViXSXEsHQucJGODnSh7JT+9FxBK+g9OcNjpDvj+FxLLULt5Ybt+lbYuws
2xhiK6CnyuCbSRNjvOlzYyYFLPBRCHPUAqnxmZLRI0+8Bz1lIFBBLxY5owq7oTahDIFyRvIkQiRq
mWiRskTMEhQtjBPtqbqy6a8Ve+REfjrkCt7lc3S5fgKeDKYE0+FtfL0gWh0EHSmsxSQoseryBgdz
DJEufMOBxZRaPFsKvYRaQL8PdM6gaKHTpvZU6YlLseSEPFnVB7K9eI2kQCmqFB3znmjNAOoAIzLN
3L8y48asx2p3vIUS1KIXNdm5aC2goZEelgj+okklddVt7+p8JS/8iF2nO1OaUPR+o8mkHtaK83GH
01OqBnYU1uxpy0XQU00kzLWkt0oDG8VbkWSd2m2lkYZcy/oRhHRPwBA6cyylBtywxzK/WEk4zHvN
cCfa+QeqsXu0IoqQiOjKg7IJhCUf2OuyQ2RV2Jw771Rgf5qI6TSoumGQnP5SAV+LnxEf6QMOK/HX
LeNEGMLifHcCCRALnIXwAyMDPLNwFgwnuWFYqEZzL/RsIcpZ1QgAqCN0iiLfLt1XBIM93s1QCy9P
Zcpy06nmta3fExIy3CI91tKqrZS6MeEtkJQvUjKctzezPuDIOMJ+NdDl3CNhBJdFa4fr0SVomgy1
Gns71vwZpY1d7GYeUjl5jlrlkRN9ou68b0DdykJqP1mInyA/wZB9V1Ays1pBjQJP01mi9MLB13vW
V5VRwcpFUmHmbs3F8Oy3kUK7GY+pgOnqd9VRoNhx77RJtZ1PBC0OZP47J5+WMvAeeR6wFYtAscp7
iyqhutESK2vVqVopruYLPDbD+eNcZIaVrugJV/GwionHmCuXZqW4RqjE1x68HQM9zqP9GGQaIhGw
NvQ0v01oqrS64G9X1qrqLNXVtfHgs/W2DPuk+6ywXlPZtMI/gn0kyuK7fLgspYoMSjRqb66uwgfB
8rQ3hA/REYYYtVnz8qPPf49JeAHfg91MUAARM2sqhoiyrLrX9KhT7q0jzutfCjmGwTLaOe/wQokB
LiVpF/zLQYUa9YQwGP6FQFPta/rPgrpH5bDpPfq0nuTmm3ig5lzmba+S1mhTyMDM+/fB+7ezhs6J
BxsUvUPHavzdWnDZ2CLYeKoP38gSD/A0ZxaTUmlwmFyXChPO6fbLqLLpo2ZCePl7ewe1prmgVcg9
Dx4v/9zBtCxieWG4JTXmoa5ftEYrwDs1rO6V+AiYWJ7MviMjCNGIbAlalk+VuPf1+wXuRw8XMko3
870wiwXxaje6pvA7vvCX0aFfMlZybPuQQtJ5S7kJNmyu8la/3tuuKHCadRhbXrdwCv/rZB47xgE2
b8Ac1n51eYDl1HYO9utkvsqXgwdAzn3Zl8lzUPtpUPo90LTbp+YVv+YVgrrfDdSxhloKD/Y1PiXv
8TXe/d7HV19NP9QPvplpwxYsUHbr0vfwbNo31JIyc9egr3CLJOjqMX1BSE/28T6GGrR6nMInuBdT
d4E3t1adIWdkT5d+qxt1KNJ8aHVzn1vr7B/HnT/V+B92ZdWks4RSO85YbjWP8p9NcvVf08r31/Q+
PkBNekOwVBFHaScxvRPnkyq8LZVzT1FlxRVxfHu7X14BpaFqxGd6C7pIENGKHNz8Q9wMkGUFZY02
M1pD7MY3ADNdyk1G02lgHWDzdAEhozNYjOpoZeHLoUYjm/q34BB+V9E6vdKq+0Vj7xJxKHqqBie0
TOvzfUgsB7G+AkUCNAB4HNlaYQDsko33mD4Km5KpxQitQNAVhiao0zPPprt7Las2gNL/iRvw9rIJ
fdhu+yaRmtZv57ed4Mju6SJ+p9vRXpXNO/y/bHgcUZU/Uhy9BCcDJumLnuBP2bdOFwU2hWRJ4cnk
pYGzqZLdgwgLgwP05SXJEjNeASEgAAoUkuNN4AX16PsQsA/3H3A+RzPmp7Xidn4+TneYj8H79z+L
gZjzL5rqCFVgVX6MNvThaBuRR/FdGiceD5O2CsSJOLKQVsgYR/RV9KlQBGReu2lPdL8PI2IvcMm/
61qxOso8qEU//3jTKo326hnnj3daLECRM7/uzmbi9vNUXEj+6RnsGAgfwZAWahBNg46A0aGH0nCH
3zbjxWAT1/+EZVYpYjBaSMRFiXwh9gUoPzlJzoA6Ok4Uwc2bf0GXsO4yAVKNMTAGgvOUK92Mn4zS
g4DnHqlRXHot6nEwkI3KtAYAJORfeXNtdGJfAJ0zQRcom6dG/ahtx+S1fyrJNAaMI/bQTbLhITWs
ItKAxK75hqt0TMlYJ60ZbDaKUSH5gNf5hdJJNrTxa+OmvUvVS7FNv+rG+pqCYZjQk7A9WB9Rqohm
1uIHCcMkV4F2lK1bhHI1zIwQKi7oRAeEQirVMCh7uTDBNrHJVNA/jTCczQwo1z3aOXousFicur0V
gBbkcIJbMrue/AQt11Mw5twZDRlVlzOtbpMMxv9QJiqG9rzTMWsEdD7m3m5759HF3Y4odLOrVJ2g
Oo31EQO8Absei0dAIujyZkBQAYkkI6IBDzowiQTHw672UL+2C6rE1xjrQjq5Qe9r06c+GB5UNCZA
wTAtXM63dad0AJF0kgM1wJmhEa4PARYQRIBHF6JWk0ay2WLc8Y+FlU2umGgK+gDdoPLD2+Tk5nOa
DOqgTgTRA2WvguAOHmOsNe3cvbibIdmn9cCzUlOX4FgMy985O5xmh0iiRqCPR9LpgXIGbtHkuRYU
Lzb9Y7hb3lH0jMHMomzSPNs7rvHJ+M2yRbtmv0fvLbnGjXeFrYDmfQyGg1uy6mKvKk8Gu8G7t+k8
vCEChxsB0gX1qyTMnY4WY1HUee50Lp5HdfU4wElQdAegzkMMC4gIp/5+tM3N3eA0POcmFBac7qCG
JMVcsOvWJD5ckFTD0oHX0p7cA4BGxccZtS28WZn8QgTB4WxCYHUrI+v6V9EmnlKOIl4oQRE0MhEI
hIyDkLMNqnA+zzH+ynpN2iG2x74MIYXsZ/BeYNTkB6NC7Y+inE+c1CVfzDwBvlT36fwHJMdqUnFX
u3vMUgOCq/BLyRkqNeSH6B9KAnTCXSyCw798qejxRjgk5q2Ja7CnRTGPFBAu3Du8ULXw753NvB6e
gsvN2OGGqRsIgIFhdfu4e4ABAegH1qxbhZxNNEL/Nfv1ick9jk5DtbMUX8Z19Jp3O8YTrkiVNfng
vJiJiL3HLWIXrRWI6d3qzPIh8IXQL8o98XW5R+UDWCiFxOlD/Kr8vNvmbbZPW0gd7DglO+cMFPLF
52X2dfQAH1R+04prsyOdtFmftwEFB8dlY7YptizZVvMG0QdIa8c40e5SYfGh14SEEVtqkRiGOrDq
nelZJ2c7oOl2wp0SSihepDVmtGc9mYY+gofOKlRFLS8Dhs3w7u2XtV/ITuAzwn7aZrMP9vck9pwX
BEWb/qJ39l4ASstG3MINU/EXkg2jJ2b+O9xyES3KMh1ZFTYKOD4B+uvXE66MzRuLXnvqAw9Psj7V
/yjvA2ryf3A0FiAQy30HfEgwxFzYDKLmoTTSTASHKNqlRskoWbrG9h4desYaAhu7VXblyfDBy3Q/
1vaE/ghaz8H1mMXXu34vABKyBGCKbhii5qCAf7+Z0xck+9E4Owegi7ON/SgAR1jSEtjDlnQjgjzi
uq4JLbcR1+pG4/dKTgsxk4blZgSuc00ZLj9a+NlQhIhEVVj6Wv0tqlF99QqmjWD/lGSfiFb13rKJ
jSmBB0oj7QTWr8zWgXiB+gQFDmAsBaKgdRg+fgMr+72nQgWBmQAKIcISRYcDmM6htmj/AS6iwhAm
0OyGXfAa0ROB7EnCAZ+ouAACASUU7kJPg8XH08JrpswOhryTTWG5hCkTcQApl+WVZY3hejxTqgV8
JqdjQkWpKPsPSLdHmFM8FkVKMveWtU/lZDLzMaN/EdqOIK26px4gjQ9V3H/hdAr1gef0i71vGv35
WEVRuKluvEoUicyVOsw542TyqokIEqHlawOMja8J8gBeLV8JYcw7pTxCiLUlgS3nw6syz+AA+AaC
RwzWT3kq/VfkzuhjJXTpBLt4fvefT6UjxlrOkGK17NxYBHi2sEOiA+pSFimBw7oh2QOc0gxcRXmL
smla3MdfsIyWosrhjri4NQcFc4nRlNG1s7kufOvscYUqu4g3g10PMb43KuFVzlo7bYaDF0jpayJD
D1pFJyTnEZcz2Q2o2DD8GHYIaUiqqP/htr3Ouo2xIUp3ml6XxPwJrxFHATOAS97GSmaBx+bkAmf4
knUoWnm4n+1nGuGKIgWKZsxQY46tBhdp8U/GvAGvi7ZEYAp0wf6fQOuJ1b9goe7+IeoORLZt2d1f
NCMRmEsrM7Qpzi3zvO7Ss30iH0eKBubC+oga8WaQj1BDY/5MzUOMIr0yyfEyaKX34WMQXflCQfSv
4mazh3+G6oD+qi+lfTSirGxAAwnSbTUJ4qMjh9BWKbqwayGosDDbqFh9IRyAXFQmUAWB3ypJ8KCK
YER9vPlDAzjYQil+fl+lF1P81q7mA8REM3kls40WJmXxp9ssO6XV3FGBy9LxCh4qPReIFFiSHES6
D1T9ECLQjRAxfcmSx+016PH6mtbJpefMN02P1qd/S4DPiW2oa5+CV3JLYG1Cr7qOQU349eyhlqOO
CKEHV1WqFIi3zPsv7H820bpL6lj2F4BdwuAeEZXk6wtHuPA/JGn3uM5WIfhpUvdphqTbrj8HVUEe
n4k7639y4F2EwTRqs4vEXAsd/CfGuAK0hC6cRKFpoWpa7xmwSo9mzSva7W20d9DlbQ6k4vuC+gW5
OpvSsgqIE9QH9RH8VemiP78R0NEAKkFJOrPSC0aZB7VfCLZBq4/SuXPfWuq8QnnYElC5mNboLKmR
pX/Zr2jeCm7TLGJy3MuC0H0yWsgQV78PyK0cx8DBTFg9AwVRVNMSqZymgaoNU+zSJ7wllqHa6zqL
qaKwM67wAF7QXlKKtYXKU/ME8jgMa5Ou8yC1iegnIqpoknD+vKYdtIrGJKMtJhD8gei7G7q2smQD
PbFt/ApvudOlKmw0o58Fj6Chr5TnC2uufq89Ii8ZHfxnhyZSgH2xzMZjfKnxRUUygPN8JU649AW7
tzmIsgEyvHhUnqyc3jMdj28gbQ5pFlJcn4E6wJtupU9q4pd6D8q+NNzlBuuGZiKq1PUkb1gK/QEB
PrPOuB6VjaH16JiqpeJfi9aqaxMU7GFHMOAwHSP4QKPrmZ1IvMN7XKCikX/gIQ00DnfRjelUyNQ+
TRaLoqr5gr9RtV+z+PqxVB9fO9/5n+STNlMUagY35pOsWsNyaDBVGsLMiBovbe0TnGqvFjB02EEQ
ilG7Ls/r735gZh5Ue/63/d1mVhOjWfjLBYLL3VLQLnOqQJ9hi2osY2YmErJBkIOj3ASOYmDNzr5R
iJw1mIniHL+3aDRM9hBHfHqaMcZXsKnGx9j9Eqmdf0/IfU/r5Aqzj5qGfaSNcANOHXDvjHlbXhH+
c8C7KxhaxHI7krMAF7rSZkfA/Zl/ItKL+BJWZ7fgM6SNYNiRWliy7fO93wpODYGA+XnV4mJW+95m
2pbkdw3lqdXjrw6Rm92OWaH5sQNQB9XzYW6S85NmxOL72msFFShZ1AUA+qrEwdUxEsX4A1jsbh5m
NKORdCRffwdwNUw0SwvRHkSZ8T/gfyi1oHcnrg1Tu6z2+spQNTBlhKwJbSFAgwwAcDKxj4nNmykz
jJ3rjgtA7/wVtIa3P6Zh059/tS6w8dToCfb6011xCloUHdyv6SvagGJWlvvVdVZJSTneJAsqt7NG
RcPP5w8Cwjc7WInNRRQOtTmchjWUffoN+zk4OzcoL3hkUg8YnP36F3XCYmfWdnbWJzqCuFMgpBmT
drRIuioNVxwBGo8DIk6G7VAr+fR5E/eAWhuapWzaKwwVzmzJKrYpW7Ofw0f/EOjnDgStVEWo4lIj
r0z3HKLGDBBkMxF/4h9DLBMtggaKDmVCRIR/RfJs2jWyL3U+LcZ1sjBAOJUcxh1akW6z1m9GMN2w
hBwc/8QlrM4X3s15xYxNSjP4McrDFSupGJK797TlkwpTzlBcpERIhxuvSoiZ2XVOm/r+CoMECiID
lgL6Cw/2AM5lrPWSDmEJIkRk7ZvJlQJPY1Y281BaIc6hdAiiQ+qWuGnMSALy/39hmopZqmgc02tI
/WMFa2ThrFLqIbDfKCMTsKiconiaKEg4QELzqZEkJOTjsYaIKgGDHYSFpHFAJomkkJab8XhMvs2p
8PwuSTefA8tAIau+qZIhwQo5yImij/BlWjF4bOPBmFqRAp8tzohwkUSei4f7Qx96QsToUgyCR87n
qZ5MFE1FWzyFkgzFlqovaQ2xCfIU5iWJ0muYI2X5m38MuWBeLXwAs2VmwyJMEn+19pOEokVyYAeQ
OlP4YU/mazVRccFQ1hQI69ZVnYW7xRPb0vykR1CWuv1WfEfrZjP0n0vxg6n9wFxhXWme6tA+papH
Xa1Y6oPt8Bgq1JH1twUZIeuuKhFxIUb3vBSXcuOqr221ujmouDroKV5tVCBQV4RRerPS8x/UiR4a
1Jj0dv/x3e7TIkcl7R6sZJMzhChEbhQ/CC5KD2iZt4QOBUMZ2BdQ51GSrg5r+AanCZEAzYANkLrO
S6wOhOhHiilZDHYndCGkz7UwgCE8OIp3v5CcuGSBQkqALn0VM+FhQ3zm+MD5Ik1ZNSyoobCioRRR
9hMaqIetnxPmIRo1CY5+VGXzcyjez9tYU5cTwTKDfbQDO+M2KBPydnpHfiXz7/B3+ht+hzSgDwbs
Ww6lAVLDhXEx8IOqqaqMSioOJkRI9ck1Xuy9isleJKGgZKfrIOmmXg7MwB0k66TVS7gU+Bxi5ojI
ii2lM1zwlw7RBgoJjocHRdGxTXeFcPcqB546NpVsaCCki63e0Yup+4v3yhd7oEI+/G9JIKCZ3APN
owun3n8grhyIkkI5ss8KAZJpi/DKOmcV/EjrrDJZO2LDk5+Z6zUVh7IQyTcqdhu+xz+yumhW+kA1
AKoNuB3pibU5bvo5rTyM7lSUJBX9wYqiL863/qwvjAav59ZZ9iZxAzcBMtPy6e/UBWkn7lP9P59U
yEP5JH2W/t/wafFcgd72UqQQrh7Xx73HMaeIM14+ldJIbHTWlmOtrvGmdRRT2cIaZBP640B/V4AT
hii23H3spuig9Eq28w0mdYPcavXv2ceUZuFKBxglcMVA/0KwZaSzkt1eNtftIgjhBnxaZofvmCiG
osoMgiyEmLstCnr50njWm7WDN0MYag4qPfxiyKOVjyE6I9wubPfGJUDPj5BxZwb68+dcsmzp3yOq
hPGtD5R0jH7XD1bNk88foUIXNnRa8GVe/7JmHeNIL65GE1z8n6/eD7RazRNfGAEE96vJZeJt44qr
WoG4qws0YHrd/kzvGyCOxrR61GF5W41XBze17ZMvkVMRxm0blSTCBMS6OkYQ8QMfyNujIODnf6LJ
0WaYiWaqf9C40L9MypbxOpXPiHE3K7fHhHYU3JD2ZmQP+Co6SiVXnBBO7a8w0QV+62naM7RaUT3S
wPLApp2SLmO7bv7M+IOwaBRjnZ5e03U7xiptmy4Db6JoMhqN0PXfofXyx2Ux53zLZQz/kJD2TEr3
D8uc/fAgEGpV3z9rRVs/9zpLXViLay7QtlHGpeps6p4kZ3vxRfMvH420e9IYO6fEX2RtWPIQ0Vk4
uPJXg+Vk/RkbUQlYh4BVfNuzmjPrGS5EQ9c1dP/Mb0eB3psE0Y+eQRZ34Lrz0KKfPWPkWEHGuo2Y
csrV/7QD+glUCJjNejj4OEWTJ7BHzIgZjcyAZeF6InMSsNT23x+ZkNSiWIGjPRr+oTaFRDFzWjU8
g/mQyO2y9H+epwccmMFIs2aQl0ZkkalPZhPJeb6GvPwHhSCcdBz30ggROkQKKBwcbTC4kqs/oqnA
3NBLFWv2rIVMIo8TpebRaPLzE+gBaeOrMKTeB2kG1NAlRtMScVtd6xk9io/xO/x9mNbQ0kLbM42/
Fcee4Q2WCNv6SgsGalx6vXT1ZLE5scQY2FVvrFJrX5VYoUIUqrDu1ANpjBvMHRqzGOBdczsohdAq
CzVE7BopaUBD4T9aCsPvfn8wcMb+GA99Tvl9AJgPFCNRDXqhjG80iRAFsb4p/vedcQKSh4n31gRH
NtZEFlK+RGmPSDYDHP629EgJLeExplTsFix5ghmD1CrOlrwUXFvfd10Xw9US4YP/UrWbi7nPHxMj
oRl5jXFSpUMO5068RP0ngLhU6afsn47lunt0Y0y2g5u2DLpsNBz3gy6ZTvWntBX5WNuxqXOKBgwj
CzFNP5NW+O7vRLEXYf1nwv6EUMGUgD9aa3gePISoZ7sYUZIu17V7thlxDjLLGwWTn8g0RxqbwJxq
Md5Lo8PzEfKkVhwFapSA1kmygj/Kz9INNvQ83pHrTBMXw4x7xchyI70IA/M3EulhyHtjN3tuz024
XY4H2lyjER35ZFQMNpwgtcUEE6yNdL+0q9Rac0bqehUTOA14cH5iuJzChGmw0U0doCVV+Wr//0F0
lXDHkL9mM4ZOcogE+/fSWYol1sKpAYB/xEjZ0cFnROS3WvB/ADPonP7XHlEKVRfoZtnByPxjtTxv
ZDKZ+EemY8dby1b3kJt7ysynkviaobj5b5EiGz4fIyFbyHROmGAzCdTZgF66Wc4v5i7PlKW4RN0k
F8o6Y02R6Kx5zOtFZYSBkJA/E3zi1XuQV/v1ql2kC/IFsOVjaPzbjHh3dbLg/w0fwmy5j9hmNiuK
+ya0Y+HltRB620W76F+XyluvCJQ9oztGPKd+9na/Spj3oFpZGWaxjL5acRrlQy4Sul30DVlCuS/u
lD3JeaCspFBGjxgomZLdCv9OAKIeM/lsolWCYI7uKqYLQWFhbpZ8x82EIBSedQcGvaIWyG4Twa0n
yjxErWQXqqpdiQYSCExE3h9aihU+S5gCitgrgcjgVLecQpFDOsH294LYEI0P9IB7ispEodJVaYf+
s9hPQ1FHTKueIjRLYDLfUIiwitM4Jt7hUyFduQnHkxVlbQnL19DFzram4TapDqgWKZBCez9mUZms
Wi7TwykJxA1CyYSIj6VRZI09INDXTXfNONEVUZ4yOeY0x0MJO7MiJHp8fuauxWVdxWK51SiewjLB
lJypXhMsmehTBQqpFJZ+EQI16dZT/CpSGVlSjdhKERQvpGJA6AeoSqrGag2W4n3eYLioiwo4RQ+L
3KEbJRCGhZVvAtmrWLdbYc3pxpMKAyZOoTMNnnyprYKEhHaso7VEOWHez6K5A9USc6gmQz1oahkw
1nlEtFHKLMssHsWAP5iEWYqsm1GFn1N8LKpth1gVvJ30jsWweR7ZZDNR8CeSgJZLsZmCbOHNygHB
v/tcMrRjXqGVuFirCv++IB0XH49YlI5Map8iGKpsokcsCphgbBgp0OPITeg75ILYFXGsAEKTJ+hg
40uD5hgj8aXR6Iyi5V8U81An/8fPw1yknHEFr+rL0nvLI11h/OnStGMV/mqnKbTkSa7+vfsx2czk
+DSunfkHOMKdofFJ+vvuLYtQyglLbZfBNJYGWFCqxyqDBSdESRAcmHDHAIXymx8DKzJB+pBvM/1c
U/Gk8a8p6AsGnGiQfS3EUG00KwcVyt9px5wSGyxw9/sJP4I40QMCHrJ6L6ZJAb8wZKDffBn1F1Hb
0WVqDCM+Sr8gmcnS2RMnMEeJjqw9oLTmZGS4/K7Vgc23MH/PVt2AorYA3wF/pcMbCjDiKpTPP+4v
4ywEkg/p9RbXDaVcuwN/kDdC2VFjuxg7WX7M5OIgosTSK1JQjPAfT2e2lbq2deEnojVAyltIAgFC
XcmNTVhKoSgISvH0//eFff7j2XuvhQrJzJyj6KOPPg5MfLG5a5M+Fj5xwVSL8K/x1TqCbrsczk1A
lB7GwzWhaT9ikgsPUdSbURpMi8hjyJtMuvAeIN31ZSkyG3Oyw8NQ488EWYaMcFP8VTdoqGjsii4M
a4W+5khk+X+Nobvadv4Z8thu7Zs7BHveGr07dAKZ60qIHkINrWIQzuWaCRO0jHmF+dqr0wUVJjV8
ksrIQ+O5HxrOuWBZjdhSj8C3Dj4iPnzUopBK0Hyk4WwPqefxpd6oM5edPkCo+0OW0cn2ZthhdBrt
mNShKSM564bdyevIEUoKZDv9o8h0HjvonIXlNEYYSWwqZgjwvXXEJ3JDaR8mQwjwVA8JqCuRP3OH
KDtuv1Bcfe4SdWgZ4ON6cHJ8YBYRpyciw3y6C2nKQ83U9+am7adNMwEGzLBVGDDzy3jh04ypkEOG
cVKmqHSdOrAOPpP3PGvqgBNltQ8LhE15HJBW0rGcJ3BMN0yVgfKfTLs4NY9MFSDEyPX/lfvuwgot
7d/WfOShMraODdU8wWQOUPNmLh3DEXjCbF9e4Xwzc8Uvb9/jli4Hg0AZJgAEaG6yGJkoTd7fkfxm
F15qFabpUE2qwc/kKQMf/zJ3VRJ3SmLlZCFtwJRZv82zZ9ASg4ziLMrd7gTGp7DXOXNcJLNkPM7c
Mr/iOTFJghgVuvHYj+sIWBSia6ruPUoTsS5zvi8cEleE48kFpx/D7bhpuYWGUbm6ZDZ2plM1fDM2
fP1fkaP+WX/YAs6em5RfarwP4O3++8frCMMNGAjsuBt1Gf5Nd40pVzjgETZHGcTUmXQ0+uKXyuny
+Xnp0ain5mfDyCQ3lGNR+UxGbX1wPPgVZ7WM0mfPyW6Fky55V1gP65M6uQwpECEgv0AKc+AMtd4x
cSRcXAs2g3t1yk+TEBI4navnnI7eebMzQ7kQrMI6u1raB17UVDxMhIM9eAk6QXTqlZpYSJ7fu8sL
ql47PrsmWL7mJtnTtUZl0IEuXrrqT+z+oBU+02xMQRLIDl0JK5oYd77gtljp/aGTITXz1PcJVXBu
Dxe3xSnTHkGEz++B8tybY5yhGcKOeihqM9a6CeYhzUjibgzf3oaAyz1bKK2SQgjFa+pG31ZGUzjf
Vb//V+/rYwgNBAfF+4Z9MNHfiBNoahaPx2htMSIvSKoUeOAp4uIXCAOa4TCLlXKWHGq5zLd6uZbI
FUYN8BwkOO0eeUgULdRbSGA+pYQlPszqchqtte3uQFMP8Tw6GAnFuLYtUZK1Xy6LWF3SguQcWhtZ
JKnstFiOHvAbF8gNioDa87Gl9rOO++hcQbHpE0A+o0Xf7WBJhqyGwJTxDInYWgxqi09XP9e++Nlq
pdpAGdUigiM/HUQV9Fn40+WXn2uckaJbpaDBN4VazbaGemguUySblTMwMiXzatX9TO0XEkhzrKao
jtNxH9V0lDdsKhddl74PdkWwZ6DCWyFTZvEyBV+9N2NdsTiunsuhyfARBLtjaDPgx8UnRTIJ2ngP
8qoX3yYfv9F5+IiKwBf7IAt1yshK09+oOKep/MMDkLjvhnZWY+GV8L3xwAaZQ/0y/6AB/Y8gg3QD
N2DqYJhyibboHuyQD0jWcRnZKqcD/7xXE2WXXdn/xay+mQoFhDUGselyKCJ6xeFsUhVC+KtoR5cQ
qM7T34/+LAhIFubnhdTgwCMEwtCAMnmGw811ZulQq9IX+t2pIB49W82eVRgumqP6QSUuHPV6QSSg
KjMmfYcZFDLYpKOqJFTIpm70xIPpzc6YCdNPyj/f6JTwn8dE2TL6wm5n/4v+5bc6RhAcbNxBV3h6
Jg5hAAVWmbKwwinpMFReUI/xODtiiPEhRCYUv3EFGmY8Tr3VZ7cO2V7uMduA96RNJvSkLOydx14y
5id+X6kKbYqkpFa5sR3b9K9Fm4TAfUgqQZL84qnWGuS1ZV44BjlkoYTIywnEQwAuYNi+OGJ2VKAu
+ZeqQPAkPAi12Qwlh+A57GJE0SBiNifJaD5qdSfgYJhqozijt/d3DS5uer/S1rYm2F2nn/FHEtsr
iNarv/BV/8ccKh6WM7c24U8jz9BG5zdgGLWsgD2TT9rZJ0/AOxjYgbFKChbp9M+YVtxnso/20bFX
YMyy87cKs0/izz2GXSejv1zzhhh//k6W68dSeCX4w54ju413c4yr3t2t7YU4EwgV0mmA9Lb+eAP2
9XwgC/5BXJu9XkkhBtC/eveVG5nUJ+pJ7oPRZGQcvGulqKBoxCbMtxm/0Ri13n8aTTUJBAs/a4hU
jmWbPLUpkAK9yd9EaIxe8xR5pyxjaoJ1RmNJYTMaFLbUfACB2FPnAChoSQcc4NL4t6GZ0ZhpjE3D
SN+oKIg7LaIkaKc4G/6qHSQRcuDbWv7tF9q8hB4LiCD+9GnRroM3KcEcg/mmSloFZbqfJZUCVPIQ
bbFooE1AMIEMwhyTrz9A53RfFGKA0y+mhQ8GCuSycvpgHqwLjsPPcfxenzlxMnQ5OAw5Ya51/bVL
/g+3FWUzWH8Iw9JRl7HuL7eHrPBRLEvrfyR+2u4hyNoWOg1ujFtBWS8Yy+iBcgV/wwOhx+uhx0Gc
BKi2wKtYChlj/zTI5posmzxLydfJAvfyDedqAn2I+qdcPdvW/FHUmBNnR6hxu+iV7AyDGcojuECW
vJJC+rVFM3kYj4uzJR9pZ4mT1m1eNJGVhYEkyIIPWajLW6XvThcn5odCsPwmiRbQffhnSUvEwn7H
PLKhpfdbeIDqceOd7lGpIVtKudwsHlMLou+cYz48Z1P79gQQleOlb8RWNfrYxmMzaJ+pqSW+n5vT
5ZEC9jbyxMiEoTU1aOFHNGhNMNCiNkTfNgs5sbKsW9KXWBRSxMpnYemQnPKZShLL/MlbqkBnAdYs
3J+Ah2z1cTze1G/dZUwQEo8RSAfzSCkRxCvWxmKQF1JyYxW7Q3WqfdJWIfMbQAV/FCrC8lP+qq/c
Z3oC/42iv/TpdSxNA+dBHkA2WwhqMWDqjnFTyhf+BN9huix09NCoySBWp0udCTm+6OvRPvtnxhAF
1ZGtT0i7Y5DLDIg/hV8dZ3Bv6BtX8xSu8kDLnhnZQeU7zx3PTSNKrZScUIa/oJcogaUNlohiCDA5
5sA8BUUQgjmmKIJdaxJfiF79GlT4KIPGf/98gFj+f6fWdE6kI3FWiT8ID5Qd0/q++MYjiPOwUr1z
+0Lf+2ju4fXw42xE9BQDhaBsOYXVxK57gUpj02E2KUP2K8DGdWDIuvnXge7TLbQK7xdUE9pBuxm0
E6rJdFjSHNSBskObUxaJj1Lr+HpOmbtH3nRTR2F5PWRz7qET2T90RtHqp0MXIzLYV8hGRVqVbmjJ
Ssv66P7BULfXa9tdD+1EvXFqrrEUaxvg8inUjWr5Odh2y/AjTjB13dl5GkVuNLIqsCUDyMYwzxAc
OhTsnvgIKIsrleLAeyiRpuXKwS6jIWD3wvUx0lqiUzFdN/M0fc3bCV55XyPinGMzrKG7fgY8mSG7
X3Iu86eH2kxlqrSe/bcZMqeW1Tg5j1r9CTIglAJjJUw0WoweekwPMZxWN1qqi9BD2fq/yin2gR/g
qHn0OBOo02GgfQOveRsuuQywwIcWykus/IUn1CayIzZKG+aViC2t+o1Ol8EdJuRML88T5YBXA4Pa
cHEOZ+y1NS4QD0xxJj8vjFbWLAn8WsWmt8r1hdp7mohSYTiVSTbpDVzxOmkO8UaTMxsIElwKoPn5
Rtk/bZjsrIn2PiV8ek2y2KEMc3gth4r7STQGVUqPqXUp/TyBc4frkEK1eih/rB4KuBZKq1RJClTi
y2H2GQwQJrEmxkfJo4PxVTUNOIWabpiow2G/XO80QoJHC5fWFo1s1F8qhtdh5Y8pXFAvwMvGP7Bg
bC1/3C7Fl0U0RnBcGaYukvLdkJjNuT5E8liR2fM+DsNGzM9jz3y0OGA1T+LxGwYJSpdCLNVhGsUT
9sMr2ULyHqdEEDKL8TLdAyllg192pXkvHxrfvNMFp8zkE11un88R0nPO4ptX05rNBbGZMpbcZj/s
O43JR+wHFZ85bWmM4kq4DM+1Cqc09J7qrMoiSWdV4EOoCIlSK64py+YD+FAig3JB6j+ZIvj3BlXW
Z2qmhMGvYQe2gyxcGql8hXgn/u0jLSb0ZGhEYS2EAcAm+wH/mTzIl68481tENxDWNVZjeMsHYbAB
bYswg0M+IItgtpGYT8UI05hO4OeJvp0jT6jMbwB1KlZDCf/McAXSDnobxp8kt4FPKiqx7Jto2Kl1
urxR2K0xTt6kZbX6IbiAR+BRoN2Z42I5LaFR2sa0wsCuRtfuie5WunbRwN/E21f97g8eYwUnTr+N
7eiwERichDuu4q3TShyOjKFNEKs0ofbUoOGOgnauY1P5ORXfTn07Tm2JNZEjvR3adL5JWxtsvMQq
0ql5iOVO2rwIe47W2584aQfW5BjQgbdGD5Qvmt8wkDr4KqROr0tXOJa6TeEuoLhIUIZWDGadzkkC
nmVvKQCeLOYnci1sY4buPhX3y1DZbO50m1JXSNh0fC3t/d8OFVYVOXfbpApFOGobM2wLNbCkqR7u
kIuOumTqk/353ykRAwxBnI+GO1kshdE9766RPz0k5RgvlwZk6eJBZqFRJ/1Of1UbRiwudUre2l7U
x69ovGLoTXaja/X2cPVlGaXKmLzyKEPi1QhrUUKgBVXLjzYikxwqpEx+bZuqDDD/ET9reAMt2kZT
n6RlUpaR4d2FFs79PP9koDSgefQIg1hdoIMGJ580jdx3Ri87FW2K0HT5UPv6qlGtTHfzkET3TUYL
PfI2C2n2SPXfWB2Ea8Jewqps+ovlMsdb+snzJIpjMy3DKHuoiHdU7yVk56ymD5YoI5nP/6IgiuJh
A5k0PsME3w3n6sRvkGl6D+PhyjysFZI6kMMwpAS3izzimC7BQk9vTxbbNjj0izx7o3/d5yMU+fBA
EI02aKx6/WjnUi8M74/tBr8xVBU+z2A4Heuj9XzdPHUXbE1jH3u0DR/bwZxMYsE9Gto5n8TsgwoJ
No5niGIVT9WQ+XuwDXsAMUI5nRLjdVlxx0b4MNzVrhKBNWYRMhbetrdYEBvxfIKkTa4LTB7swo99
mNm01nRl5yjxftGo9BkcSt3y4hPqChDMZ1jActQqdMCteBIPeEL23G6EOBHe0ygTaZ4FdrmR57yC
WYAI1VfFMDPVtutcKGpU658z8gVoWKgdWKaR2gNAZiuFWZW+XhSJZce4k/2w/JXnBzbzi5Q07QNQ
2/gRhSlNqCRpKUkGcY6COtEtmBghWLmtHYFdSuLyeFwEGdT9PCp/LII+OEd0IG+c+EevISeZb7Nv
PJyEyVyKN6FP1ZhnkRQIbFZ+QWscYmfX0hpHiB8Q4yrRC0LPCkwzvYDdLfsE4xGzW6OIXpJVo0D5
GAdnve9aZ7cTWXdqa0T9ZrAWrQGavFqsfr4FFJmNIqjvgujyP50rAXYJXqPvAEhAA3F9rTpeC9LL
4AlIZjPVNusS8hyGfNy3hiXyAKPSB1F7i7CGbgmE4TEgli0r6km8RIXgc/kWf08eDSOwPKvcF62Y
kRJD5RDCdXqfRh0w69DS9ndTf3AIX5ry9ejHYRmUpJJsZ/kWjiZBHPQ9LA3yWwRlzs8xmHqkt6Y9
vuLOccVND93TGrrHn2jFpiBNFTKOYcRyqN1m7GLdhc/L/a81Mz/VYeAGasyx4N/Il1Sm15h+bzSs
122n61R5BzsTIXWVtLeYIkZAW45+hhjE9Gm6Zln6WaGXG6guyArxPo8F6VCmfTw0K/b81HrcyTJJ
rlKT3CTxa0aYh2cHLAEeeU9R8HdQI/pHzCOYbopqsYUrCgUMBL1RKtuBg2RTnKTE3I+vEGhl9Rme
G772zXhM6ijGldfGMfoKrRcxuqJOnYW6iKCN1RHlL4m+jhEjM9KawzcIC20hhmSSubJMcbPkcwmk
XD1ToG/A+rig7vj8yohs76RCLEEPARSHV+7+BzaJG1EoQMVK23w/4szi8ZrlzAu9j5AVpA96uld9
d/OMyPwpkYKXV4oKPFSM6xY9F3qoVPLFiqV44R9bbct+YgolOpZPdJI/2CsFPvnx2WWm/J3gHbPL
rZeuEIrNP1svP4TH+WX1B+UgPSGvlSbYVoWSVcpjIZSSTIVwCDUvgcZfwiA6bbjDGZMLHxUn7hU4
ssK+NRKUtutGs43fzaNlz9dxqKRzBp1/bNuhP/hwzTYnQFNlP9PF1Yeag/WBUN3X5eo/3JUARSGK
RDk6uIQXxA/m7fY/HjfzaMGq1kHzAI7FBJ15tGATAnwA77Cle1F7SkI0/Te91JMAaaJdwOkcx1Ew
n/4rAz9aYtEp/Bs0W/UH0XDWoTN5qq8ADQPaGg0GzVstYEIyl9Ea90iSQYtoc8eV9IBmeknSrjan
SRJLLKpL9EYNMIEE3kZwntMeH9r5vrj1S5QlsARKXP3SwjM5zk+wRlfV1ArkMLtSKkScxBy3dPKe
UNI9UFLPxwcq76XYNISnjBgapGxfwA5B6PRTJXZSHNhTq6f4zQvaeg0tLEzFe1cq3LhV2EDsy81U
gNPB7rT8QzXp2A6unbTX/A+82YecA19e1xEpYMCL/83TfNN4hcL0U/tsgg+jVjpkMg5TYjjqp/iZ
uXTd5xAS1QwbSuQNKnCoyZr8qVWpDTvBscAorJRSY4KXkhDdS1oAd6nG+w9OD0Mhm4UIYc8OTZoD
v3tNW1X8vn/jaDDvXXVXsd1UKZa9B4sZ/zBOlvh7gyT+k0QNTahFBPhrtU+GVnLVFuQkXD3i+Bmn
TtAFTI/JfrycgptCm1SSC0jn8gq0LP5KX8SGtKEaV2nTAsS1hvUptfJ99CipBgNjjD9KkHPQH8tA
F9ATxdSfav/q9RCMBy6nO3VLhQtu4GTymsWE8K88g4tOvRSwpfppmUxmwvvgt/3vfWQFmAfAKdOu
kB6/1CiBW1F9ISo7U574Sr4jxvZgMvocvQlNke2DcxVKUM0hb8NMulOMdJxDeFeJEfcqBFCJ+Rl6
DJBnY88QF1Q5nm3aha2keUDBYJtAAb0lQW8AppOS9FA9wf+YgCEPiF+FXHlMqajr8XpcZYCI9kzp
5A+O+nu5sRliM6FekTkNC6jmfceFlZuiTjaK7zBtudWBaaO4MRMMe2rxuINi8pQUP2rlxce2duut
ieCSTLIdI5n3Vyuha4MAx7D8fn29hxfiIfrEz80nXPe/GwaDJ3oJ8t+1w2uZvfpa6u2mT4jubujS
3cfVJLP4eUcZ4hxWB5vXE1T5/G+tMMp1L8/34b1xbd1/an/s2cWWuGBUGt1oUBuXB+vxZct9FFWZ
bR2SG8C7urOyULMdXcuZDsIy88YYZsjWoCJejI/tTwgiXcA72j4omCHtsYNIXGz9TYvvH/1vZj9S
nWEiaIHHV0TlIQeRItv8oja+C4+MQi5SXH4J0XmaUaNvH2e7hPbG3gFa5VuF7d7aJYVutfN+Dvek
vJUOcntLEItdFonFYlmdPbqdG5/sai/vZ3J++6QAM9m1/o61vwQGXLT/9/2PS3mmzEQoZjvGZ+84
QawKnYiv9kvTc3lHSeODlS830KO4IFZSPdRLBN83uJSl51y1tsszzduJ2fz/AyHKS2N3CDIMGXnq
5plMQ+PEhmaohZIK4P5IKBDQ0HXFVAFa8zu3LW13JQplW2L3bTcz2sSZEbPgSrU8XrL9N2Lsx+C7
dWI+DrBBVKRBfIu66Zm+AKpChQPdJLSwz9ltjCvejzfkJwHltj2E30P9G9NWGq9hKuv/UBkAiGDQ
S6Z5G/5ENHn1Tvvg8n6gNzrejc8cjO4BHheWl8BhnJs/kRCNd2N6UFcv6HqQiOYZoLkdHpg9QSMs
LSCHZpEgsTRm0BnVs13tu2L3No1J1e59eAq24xJrhsvPPys1mn/76b+8owPwuls9dT6GcxqxO/cx
qca6joDv7+SSVFqn4e75g6Y+mj3ja1QMnp6PzWqzknyC0z6hn2TSP0W95uRkhUPwApyfq1EVHaZD
LX6jFTujB+kfPtW9TaGBnIjTbAnD2PKRjm7xdl0jGRtG3J+qiaxjDtvvvJhgNUHTHPcHegZ9Cl1O
vpum1+IsuRbHqV5qvlbm33EmKY3ut/qVU2uPCQKcqFeW65tvolxwZXKjS209+5wzEXBxRWKFUgZD
AY5cCwggT6O8yr8fxp//VGW6ox9Lo/zkpa8EwpvIFYkAJgJNThSpLl0UNVENX9EvTh8Ker+EwyiY
tCudG6zw4dcSOQJcKBknAguF3o4Q/FDLvCKic5xzmmlRy62qv7VNnOsdm6Vh2k687UGzwj0uj7Pi
pbYnEoG4Mt2ADwx+RMi/209xaVgMsow2OAfMBkJ7pA5RnLF9EKXbbWUR1VMuUtlEJe2j9q8Snpqc
/mDfbreBkzqLmLqNnSgWZKLefOqAY3kvxX5KNYEW3p7irhYk228iesj8kVEX0TlrT4lNqgGjAZUp
3KcnjcUoDW71dhDA/uAC+NaGfsVztUYODoAIyoS5voE2m8Jf+fd8zrhFGRtGxjDSj1BL4JNcCHxs
teVUzX+oCahghngaRIVzNK0k+YFKajq0AvJ9ypVZ4jWR/kAwbnrgN/4i5dRO4a6+7clHGRyRSfuo
DdbQuc/RgT8+4f2mzKCYwyCRpwbdLSJeJ2KnNXiDRJ2VUx1kIbE+LP9IqTqapeNKtxzLDeLClRWn
fwDz+s9Lvg19KJvGsblplLrFONPZ0DlOUzJUO0sP9on3MlDOLjUnN8uBk7fiR0Es5UuMH1EXxuqo
WS1H9bO/pzlXXF8Qy+EbqBa2Dv2jurrB7ln1gF3ff2+QlqJzl0Wpjl4WX5316y5+Sb46xd4n7rK3
48iKYanBRolr6aNnbFGq202nkRi7nHMBPjDoeh7UwpqahSQRMk8d0AqxMe54G3K059Pv8BwdWWdH
jpyB/jYx5ZT6dxupSlbFezyg2IungDs4bdIcws5IeuMlNUBCQIRdfKen9n6h5jIdjwDhX9z2iUxP
DWOwNQL0n7Ggvp3kNkFRIiFmJ4hJ2tNMR/HBY1O98/K4FJ7aplzKE1Z4/RNulXv5hVNDFxaBj5qZ
Z8VLkWJRysCSH+NQtkjPlVHI28VMFMWCZamqXJEtsdy3n6qMV0TPxmzBTu8rfb5l/nQK16/K/Xm2
3CBP8rzKHLmyViEGHvXsobvH2by0PrhgCOjW5FjKcTZBU456EBWMdoG09aP5h9wBs3nil5aaK8w4
MhP1wLixfwIc9w+VLnf6DUw+36gsUCGObwN3nWkmARAY2e31jmgYlc/g+/UL9UGms6Dxsh6uh44w
3fHKldl+bqJrQIdunOlV6Gj2QmmTbd1aR1QI/ee35VlCTRtxg+3s1vhtfYe7zssEOQHa7L/RePSG
RXxvDU9ItnEbHLmqnwAzk2NGqmcs12v7x196kBH1GnzOr5Bv0Im89jN0NN8G915hgSnjLV9eAY4X
Nz6sEqor+YsiQQXu3u/S3Pm3SUz7/gPx7519hGZBl+6ToIpE5KZTZfaZkDOzYohuJZZyoqu9L+6s
1Cg07sxh/UkVCkqtL2SRLIFpeXzuuehYYuJrhQKd4oMMau4c8Kf5PSqG+24qlrit7cYVZFQ6qvfR
S430Qy5QXu5OTewhDugxeYwOslz4syG3pBs/2v0D4ePMcExATIH1CkroXjlXfOK7Y2c4BOyGDeCk
+oJNWhOGACowv+Basbexgx8EA5Yo6Glu55NSiAGXk8fEW8mx/PnfGjodlIgIfilpQP06yYMdbaNN
mCXt3IRrKHlSBytdCAfkBsE/GH67+r6d66f6k0EGH/KxVPei3Ifh9hthijgtGsNdgyCxWQkLXcQ+
m3su4OUV5YfwiqSEtjcTwU/EMD+Q3gsV8r9U7QA+TZxt5HrZxmF+WGXaW2QGDuwVa+XnYN1VXCGP
ssJ19VvEVhw4Pb4dMrB9jaaH1jJItp1fbntSFj7DUjvHvLzGGb/+HayJcqUS7QMyHGCSoIR62VM4
akHPxIdY7f0IQEwAU8yOfEUWiikRxmBTeynD5suMZfZgGuob1EGf4IRukse+OzVzfUSpuj8I2XQR
NmU1yh1WmqW2YPxL2MwX581VKrOYGm7K23uKPegyYRSvRHI6OQ+qbi4zR7cP21mlTrGl+BoskMBs
WIqwUlHk528UgB1oBNvuFJaS6RRWJR+BX8KFzqlxE2rVdN8luNBPKU1pEyuYTrN+Y9dhk7QqiWaY
9O7x2YzUxJ4dOqd3JiexAd3uqWQUtg14+ASkHo8bMaypWgMSY5yDyvFNQAPQDNi2FGtbLKiUgRvj
zO28whMKZVW61QDfdWk+dt2mxkX+r5heHUMQ52dcWtcGMGz2bzBlcdpziz4cAqJUUG3Kv7RT31OJ
3QcWAEEf7BrGPX0cVESYssUPgRKmhBscFIrSD35VeZhzhuAWJIp6GxLe5BLbI/5JSJFpTLSaf7/d
kd+/z+6z63IzYrojP98HEXqJLIIxVJPuzwrszOxFdR56Cxj7m6EtgvjmhbFgcBAR97YFGZnv5s/M
BNSBSrbSl0nkATGEf/k53rYBGptlMB0cQWAPej6sspm/IhBuezHH2aKqLV04W6pnyPQoSE3qempE
v+noQVNf1ILgHW3ROtuh54HsIZZjH2aZJY7YMwPj9MRykpAGt9jeGHoDqT44LsL1GjNirrewSkLJ
1knV7oPEXD/DFEn9AXI4tcNYiErcSjfPU8b72mhmzTiF4AkJTK7/V3CSugQ4z4QqMX7+4ZP4Hs/G
HbKEBSWzAV0JyQI+YgtrGlYNKG5Vw6oltUzhGDC/snUmxWWbWMJbrdCqNFDH23cVkSm1qBQeYjXJ
DthpqysUMX4bDH8O//qHKItWGmIo4dfzbgeF4c6QLtViLgvRYPE4r+yYHLlBVvMRz1yBFMzxRpto
n7BPQBEA7hFCTwvzPEXRamvORjXe3ZWVEWNOSydEGUtuYS51iJU1OOOKLAORzVEUM5zgKPFPembQ
2aSCltZdXGIpIGWeHKQjgQSTCMYEp8Cjj/JILM1NumI6B9Rzx1/P6igVKMCtqX3eGTzqAmZDC+h+
/B8SwwWGsHmecRuxigcr8aEaxb9hLZxJiuz81aH8pqcF5A2HAu3ICm8sD4t6GDUgb4Q6KzeKyj6z
92ROrJEfaFChp64PZhbWX+kGa6TLQu+NyVm1Ds0InQEk3SRlITyTcF1Lx836YVTS0EhFr9bF8OyC
11BXGXpgbN+hC7uvY+N/n/F+Sr7z+54ZfU9/30uD63yPkcCMaivKLMhisfyyuA4iSlOpUC4d0qJz
jA4KmE91QrV49Q2eJx131V9RnPIYIFiYrAc7Znyjj8Ztp1s2hVthV1EyosUL67D9aKBQv8gtdyPy
2iMCAnRXrQfjiHXZk5AkvUQqFSfRiNcI/Il819MkYLtvK1GNLjY5eldF9lxcQnvZofD//jXrsBnp
ZBxoLP8FcF7u5jh7jfe9b1hcDEpKZwfbWSbaNIo4IHHeX7ZlRPxPbtYW0pXgDpeMmHU+t2CHqadb
IS7wgd+zzD8ywWJsPqGdHUGHrLSP9Mx2ipOX9ihoBtP2DvewQ6aFARREtN/TDxpea22muLdP7QsJ
zIFDEv3UNm+75DNNYN5veEjpgZYY8gxHOsXFaSkCQQX0pLmvMC83DtNvcnAGiOWROKV5+hmMaVMb
vQ/I2ZzJqKvCs905/4jgvld4ruaeaLQUod0wgA9x60QXp20qsKo3jsRyqcgJTKTw0vgdMNVneEcE
DW0Uxkogs3KmX/slQFcN84j9Qfvrg2eNtho0kG8EL/bpTD2a2z4afSpflNdoKG2iFMOS6od2STn+
pcXDjqFtVLoHewKB2UdvN4DEk3xkgmN0n0y67PouMYP0Uesn9NbCZZTUDnKyfcM3VcghUaH7SD5f
nNRR6cObKBTrFSGeTJ25PYXnbSPXLaPCVauMS/9QtlvmhicIMUgTVsYHAfcrcqvDbP9EoxHOu/s0
rJ5ABiwvWrNbN/4Q5AKXchSuTmYPVILhAmBdOAwGeAqUBibgBCc34+WHkoW9Aw/+v2hYqfb3LsK5
6don/PO+6VYH3VYLZBd/XaEBezP4ONDQQT2qnYnJzDa0xZ/q6xEtZN/125IWlNFtmSHo5Ae+Jvyl
/ZVkntX+onk7IqpMsrXrYj3fRx9BoTlZp7i0xaZq8rv6rHVCyNzC2iKwhbRYYM/dHeh19UYR4q0S
ILMRpA0BD1fC1FIK8fheuxXUSziEuQE6whv+YgmWcSORoI2OFQ7WSno1zXzhT5tAgDJlF0EorYvm
38qOjsBaTqw6h0odh/bbSgtm0LDqYzNuTKe/4nvSa4Qm9fxcm73pufvnEMT0O06Le4Xa5dlKaBUX
PoSDgK0DBqZI2HCL0UJP9YDxaFQEZ48SgeSmAsLJtv5KVH++1lkJ+E1tWd1Cz/sYSNryxTWtQdrx
C4GZ0cqW0yiDMJE2tCGHtjbONBsuRvSIJjoCc4JB6jq1oBv2aeYAZu6jazuk++IJViiKhxZUOA3D
vxptGskiiaNhvFqxFG8091JEpUnFxhE8jhxcY1MhG6h4i4TeeLAfytau3lh6LLYOeECuA9Yc50bS
f4Jlq1eSvfCg1uL54UItmL9An4rokRABeGKj+iL6pzshmNSGjpmBysOhuEp9y/IbgyeYDs0HKOOq
W9QDLtHkW+ChpFQseng3rv1tyL+JmTDhRhy95VIKIiNLW4QcOuUj17A0WKG5BY7Df2lbwAx0Y5q0
QYTxLvZMuB/pXWwWIBXqxnZRTO8/vEuMcxDFb+wrBsNQ7EMyoRu+Qr+irtGaXJNWqNaAo7mt9bD6
UK5pvq3PZhXUNizK7klJJhRXLd3Q+k6NkoF0GBKfby58pTSbNuepDXGd/sZ3JuMh7xzYwnCeMvQb
LpyPVO0VB9NX/lVDy2yNN5pUd4QrZ8BSiuvDnxk9q1wlY9E5QPIQ5OqlvndPowxN8egZA3NKqLGi
5r7ytunC5oap3vEbvrFtKNzCW5/YgOg09Z1vHqs+XfKckgRwk5ZsCmUU9K2HrnGx9M/DKyLCLNcA
9agoUr2z/Cdwy8X73sChIX9ELRJw9rf2xFQP3NkedpB5Xik0u2/T9QkCBB9naJKbaiYkc7wjsBtg
HGggY11BeKSCsw+ATOBSLKDhwEM33vJiaLMI/a+Hsge5p437adK7qAejOQC1ikl99IqYwSvpIf6p
OWA6QlpS/TcYgGdyabX2v0uNXPD934ALfKrlG85NpwsKWNB0lMYQ3JlvLLQzv6D0d0UoYpptkI/Z
S+LVGeeCeE+t+7odZdNWWgRqMLeWe/g5QJ2+SzlFQpMoIs5nX8a1RmPWlzby8Wh7GqMpT8Dv27in
N9AWxIU29R673OSNAheRwAtEJJZjK4uBxo8OSgKaGWuaqEyB5iEV2Ir4/heHReBsubhzVY5UIAQ5
iddFwLhcgPAbcGyP83Qk5AWIkBjeS3oEG3R/0UTXHlDCSwE84MqARA4XTtqJ2BqLZHlaFMGo5A4Y
cGllmlPaIekOaacpqGkvgRSFbcI5UdvNWIuTRkFtJn+3m+ay07TF0TCHIyjGZQR4AoD6Bd7KAiqB
JNYyHRBgPtdP9/N9cjbp5WutFyqRqXIIwqB8WZfWS2QmH5DNnhr9xpBgs8I+Iv6pJanlbtRyA9gB
M8gbHg9JECv+bkiDHD2vqjd4pBz9Er00LYdDVOvU60DgbgvvXjhYhEkSlTGWzXJyuDaMNhHju/YY
aANqU6zBtDrBxxIx+wnW002M7CYpOlHeVMjUUT/gJJhTQYCUoEMLguQktJ9JAvzSvrmp2P5iv2n+
xx7aI9hAfgGhfEM3hYdNgUZhJuGVM1NBpvv2emn3KN6h1k6iJK5FjdVLp8BAMZyRwmnSuehlsXUA
zvFkzFl61DtZq3OAYNXCLVnPEYL9JoT4ZBHYcMm05JrD/IWJUfThZ6hmQ6fCjqSCxq0NbYfmk/TL
M1VN3TdZhzgANZVUwUVg3U44SADj0hd/g1XEpEUIAlh7rQj9ELID4ERh0unIMZkw+ZTytWY11Din
PdJLf9Qs+CY8qRlRPayh0xvTpeAF95Y4HgML9NlwHWjiPqL/4+SzZ5vEg90NTocb+qP4jkblPrwl
XwjHIrE3OY/GrgUwTbaOtzQVfTwKqZlqFS4dj+WI6DOaEiZ66rZLM5M4+vjyb7JCyzOckz/E0hHQ
HkY+OVaVvz/aNMYxH8tUnXR2Ce7R78Dd8D/8hbqWI6b9yrH2LgcCchxaUzdyrBaxIUS0lEYH+czn
QHgcmg5ZgiIqIGpmSXuW0P3ST5NY+Si/RumqpB9k0strZHZS99NPB5Rg6YkL7sv/WFj+3V+1+M6N
k/P6NgwVrAtrI4kIz+uDQoJX5vb6BgWRA6bOMEEqfDkxlkdoq9CHKMm5jYIEwmLUKBEVpDOSW2AX
DN/OzTebS8/MQCv1y0OVqjPWZdlt60m5a9YOMiEHuv3XXEPbrwQKFCJTR3ZPdZ/PQeF++FAKpupI
/p8nl4P8jOYDjVRqrVUlGhI/DR97CUxmArdswP3w0GzNPU3EFB70IMvDVCtYd9ffp+wjfNCJ/Cnu
m61FfJ4mnK6UrVBPjBcV6nLdfU33xaj28I1z4Np4AKXWcd9Y8Ujg998nKBrlpCkuI+ZZ+Qi4b1KB
kc7e32NlUQVxLchRWMk3tJw5QT6/IZEXyx65OJ4mB8vpMR2RwTniFYAe3oAHVOcauCKyCnh6/Ftc
J+2u4N5PdEl4dxwE7vTxJ3ekrRGuw5gPp1eAj0ar3GfB6rD6yp/44IxUJKgjqpEOHke4nOv5f6Yn
V+AiDikHSIj+72PB//h9A333SJX3M8ZAI7LNOCuJMFtelEKaInpl/og6p6ER/yB9B4rHz6gpxz3z
gndNPJO+Id+GwOVWcduxWYiG+D5v7pJ+81+2AfaID0bfrtIvpb0F6ablW/wKORoQISHOEA49t/I3
86kZte35UG/MJQV6WIJB8dyPDamnVN2Iut0jnmKW9bGVeDrp2mEG4bfIeFYYxBDM+Oyr6ZTmQyjT
U8EwiHaD0igHgdnO2C18pFQ2Ea5muf6BljFur8B0jP38KWECYfpyiT5Resp4Q5fERUsXr74SAz1F
18EJ+ufjR1X2W6ekUYREWVs8KDcrDMpq1zcpx7NOcwP/VHiACqZ4x9w7Re57cwgzhpASrV47V+00
oBrPEPa+UjcSt4hPyo0y3JIymdUtytWfWjnGhzg/3JnkxcZ6bGb0jdP+pd7/YwuZPDC/5EXYAetE
8HLjAmNhz1v8hbmWHB67g2ECmlL9BieoOBFknsi3PDKA5TEe3Zj9+cYolXJD4ud6/PmajYqoqBnQ
X+jJlTOprF6OES2ON9/HhlWQCYPv+KWXu5Gt+XIF9tcRFpl6cLYpEzLAZHzp+cbelkPZ79wYBJTB
17RQhUJ5iW7zYqPSyyTyMR/UxBMBi7wGI/xhkb7TPyJ1epobe6a3l5MK0CLzXhz/li4AUcg6fkqI
R5jsEmUm+Z7Nd/6OTw/SDo/+aXEdwnZsX/rV13v3S4HjzaxIC3yZB7gq80RLDA2FfwlbL9vfLWEj
FHjh0D7s/B5Iw55nzRNvFJFUluP5MvYRfzP844GhqS0KAuKsX22fDnUX5VB0lWhNbmj/FO4QPPQp
ugc7hkrABJn/hi8DBh2R2+VJ+MAMUYsX07ZXc92+wlXYdiuN5IQFS7vFsClaUQn0n8S/OWjz+emd
ahv+lX+k8prtHemsszwtPV5fJFlcUXhc5Zh9CX3nD58ixuA/5e6Oc/oIILCTiQJr1/bfjLEgeMnt
QnvtaOnfhHzUmYUO/P3gYEP3ZEWYASdfnRRS+iP6QHQU2ZumgWLsa11VU04La3uAQ5mP77TaMMWH
oTZKQsoHhMUYoIv6hapBtb6badMydasIfxxzuI9fMzKxbVxkMwHdkE9l+QXo3TxYP4vf30J+gT+F
LS13GWKKi9QgGWgNfVCH0I/xWZ/YkpvuJbo34KwLwaiod+U4FsjmDHjdtc4xkbS75ropawRIGKp9
BjrDViEnxADzyjrl47g7zu0ibjfPLiGtw2Zh8dFMRbQX7rszsilrpB5lj9NjoAqLKlCHF0oDsRPP
2wAWxgJZyOKjhUvi/klBjDYwiNLxs6HNjb3qTBPJMLPpU5PCvzM1O4XJFwNJ0mCv9fJ8n0FWZ8LB
vZZZ2nSogmsJn3Yk+CrVbQLAT+rJmLuIDrNeFsbKkbjTdcO+cidHmuqP2Pg/Ck3KSJU0aTENJU7f
Y0ti10pBtvfVzNKhoJhDladlFPPH7KFyiFYZKgmFMUgN8z7KCCTf17V8/7yu+bpm9K8tZREwkKEV
TKPgd+TK5/s8EqCxYpjt9b/QBbkxpbI4zAMf8KRmf7xJBrbjmt3FFGdkfr8HH2ivb+kjKTOGxCEq
DLihA3pcnSFcaH25GP1RGgUbwanQ8XI5Em7umweGe5zjr34RdfhzfBoWO6dazBQ5i22g3PRbnMEt
+8VuDg4wXcMA5rteRTCJcwGoigdhcgl03jxFfTKQyS5Tz+FuvoGo61RWNkGGSU1dmiE698HpFB5Q
YxL9vObqGwJOBNe/Wy9jpm6P783V7Bfm377+NbqiPq0Q7VMDpTO9R6cUhat1AngAqv+HZe//rvaQ
MrLv5e/wEzS5/jS8ZsMvNPhhngWH6e8nRrdarFV+mt/zTKPSZMZYHgGCzim6BJPN4CXVeEEZBkEl
WI4nel3W/ZfarrkZVPsvIaMKPhvXSQWmLzMBgNiK6JZOEBFPMW8ENtdIkcMcb/y8MSNs5PCrS7Pw
fyyd15Kq2haGn4gqEFG8JYsBc7qxDG3CACjx6c831j6165y1d69uW2Ey5xj/+EOAW9QMKi4T6dbs
LFEC2qRe75mtv/Flx+gHp6Dell+OnGW0rAAg8nWyVLkk/dbxuWy9rLC94Tyz3/73+HBNfrMxeYQ4
WIGpDpNpPcj8YikuNn9gsNjK6F4HjPqY/qxy8Brwx/OPNImSPxOvHNygk+ITFEfvXQHTOBrGeCBU
q0qX3LGWivte5d6u06qJWpuOdRt3Th9O/cX36n969K77cZuUp/3caBQro7MjPLN9fsIl/NysRpnk
e9NVYY0iAYbriVMsCW14D7R/oXm6Nbu32tfEy6N6X3582W5qS6/x0G+fvkr4kxgyCTZLpz7ftX7p
OIH/dKunTRU4GgdgClSJ8FZrO05HkDMfcfD+DStYU1dKx/6bqvsTpUMrvTm8hnLrWGoW/EonAwjO
+h3T1+pIhRnAqIpJuXF6UIQaboqyfNg0o97oRQtnAOu2sVbD82yVGd7nJu8WRwR9SmUBxaGZaNDf
rp460EbJeB+1GGmXjlIHLW1NrnL/atpCvlNTr9O1r3v3/rT0E5R92pwPI2GMImHJfKY35tpymQJ+
HtFDbf+el+RiIEc/VbO7PAtm1319hgk6w5fVKu0y3xKoRRMmrtVPc/E2vZwwOmwZMa0claX9WxOT
nahCiU1LG1SbnQvQx//8vblqWNNNiSz5LElIGsSleICii4CwfFGw7Per2cRcXMnheIxnN6dTb1Cx
FCaF0eQkh0zVtU4fRKa5VU21MftMjWUdLGmi3VrorjWwLIy6SiujnaOx5ANJxXrsF41zpTxTrV7q
t4s+049s8KT44PC4U5ZykdUTHi220VgJnwTG7DqeQjHN1u97VE/w/dXch2rb1612yFp+hSkAZcYE
e1G7F0oeHr6aS171+vAbTFyU5Zfe7brsQLpgIwz+OoyzFs/avZEhnsy/FMkOSA1EVEi2BFW5YW+F
zZkaxNm0HTWzAqaj6rNXGC6bE8O9YoB/OGNSjmQNQ9OuHn7OByJVmq6TcJ+l8FIjfdTrIZH9Dl+T
9sszFScnTyt62k7+Djrjs9m1bHyqyrX9/NjTcp0f68HV6D/D93eiLT/q0DCc31/e7n9IJDCtOsja
Vg2JtSI/x8n8CvVWm2qakZrbAiSJngxLRs+qP6+tINnpLU+rw1bhZbGfl9716sRv1AzLD7zCsBx+
M0eZHqCFt6xkbL8pDky7Mef7q/OCL0U5zFGHwS4FQMcyW477MdzPPqofwx62ALnd4iiF95JtErfE
SmNdHG+Mk7E7xBhUnV/76JEP91M+7Pqv3Ga5qFv1fM1tkvQmJcy9zW2GJUgod/rtqNymP9F1I5Lw
SiTICYsGdFulcaM5w4AN+iudxf5sMnuOF3CNvWe4T9yYWSIGMr/poYwYlYEn/VA37dl82T2ssWvx
9nXI1dEzbK/vjlJaMdqsttWgoTwmOV57FZcMJP/y/FqPbEXv0OyK1/ynLx6QbELt8GYdDt7QP8J0
kh2qzuDaX7TcXXp4tJB7L3rjHmlL7zXmRo+gQrDxZX47TD7SK+QMigi8bDmtTdw5qbV3G+cSdTpm
t0kfGO6Ru8O21Dklv2Gj+XE16Kanbzqqs/5nP+q0hu/OwIza3SN08+I3U0/ay72+CO/WbZNMm95Y
LegCfmH7HfFb2fO+xqmzD79fwMPevNWLis/kzRHfsvhB2hRtavg3ZWJM2087HcoW8/KzS/JYG0CW
r3Ra/4is1XwjOb27zhVWOzKUk9qT3JQdyhnIru+ai1dY2rfLyNUrNefBrFNvRhqqIG1qpsimavPw
JAjH1qc/nWf5vvy2T01vbbwSrz1/o2jtjR7qVofHmZySr6i6ru1T7313aEJwKX8vVBC/chLzARk/
L9X+FxLt3lZzt6b9eDKmogm/Tz+QGPrNzFwgFQI/G9NFwqwhbPcI73rdhRJFHNmkPfkyEMZ8lMAW
6ej/2LCotKTHrNBkSlSCoCyiwM+2uiMBekZAkQP82e/PAMCxFsYrMeQEFbrXHFh4voQjxiGvuwxO
/BYqiBCXN4Y5GCv+N+Ceo1gJn66YwIVoaFDgBzLDlIw0jpsVYzuxrxWVh2iOkAnSt5qugwRrPsV4
F2fkBMcgDnULY/Ex44Wr5+BOxrBkK2wzGdvNLwEw+mowZYhfM4SGNOUK61c8eGD9z8VEUPQ6+BrJ
xML7YWIpySbyBvkMot4R0tpepony60TG0d7Q5A57SJfklJdu9FX8v3Pl8NXD5sJDhasPX81WD4a+
gKLubabSLJscu1Zn8+USv90KJOJpSdCUyrO3egbjYpyff7MEpGqVI2252y9s3leNFvRgpTw8A34T
yUU9rykDipQHDUXsUDHU1mOa2FVqXWHpd+xkeQWGZ4VSItKmcQevnMSWYdgqJefD/2rYQrEbtrkX
QFi86LEG6RhpPPNrChj8N4Y/Hp7UTgrrYbgvpoRwXjFQjJLhkyBE/o68mZFxsz41v9PJTnscX/i5
pGdd6XHQrSODzqxu7OWqz1cIbkJkiRrn0UdC0fHzS/QoLOfd840NZkNoijpDHaMELHf4PDyB6/SN
4nxQw4wYGEL7vbo/oio3d4YwkG+eVm7aFYSjCwk3+99Mi4c9Y3abYGDTQCPOrHiWsTGmZNYCJ42a
rqW3UdoVRyKUasWF2mSOSEif3Ohtt/HaWOyXlDVOvevd6ZHvs5Q7s8Hehk3SOivDX9dXB8vfrONh
pk6VWdOAY3zj9RYGXQEYu2Z3736aA0cHe80dPEYxGTFnY/EJPnQF9z7XqA056sUQ5YIYx0pZT0M2
hN8Otep1fhu9K79TOx9qzQBTMxU6QCGkFpOBRYwsx8CpBwYJBmXDL58d87sQBN5+HTpx0PZb0CqQ
+pRHbfvc3JnHsKudqhNUj9vP13Mism7foGNYSCrwIqB3NgCPl8wr4IACiv3CH2KqRW/4bFtm/Y9U
yL5v4gKKMqEXdXhA4AdZ93nVsSmXFUpJ3dK2e7fiLCJCC6Fh1+aWIH1vX5JJOcuX+Kcwsmcwl76c
3z5sNvF4j5jWPupexinl6cG3DdBHIe0rmxp/hTcb4CoBdfDabtUOjMRpBlYU/2EKfC66lgKNtG15
xBDD6hSOD+WAPqlAslhN8LJ0noGxoBQ0XkwMz88lh1d53OtBrVp29+HbV2FXWDj10T9AFHEv0Epn
N797d6rEKhmO/nX7t4fTbTudWfNwdaVfdd3HqNfvTs5fKi/8kMg8QlIltNecPQyez/FxtX8jg8nr
oCK97s/OicaiqVkH9fGVuuoAoi8Kau9FxQ166MOdhcFXusX6zbvxmJUQiAhZ7E4mduJSsHUAuiT0
tB073xEjnp/lFccjtaD2cd6wOuwsoeP0tCpSlh0KBqS2LauNnOrFLlJwB65OSqHxdUrUR8/1s+W/
zlnjahejJgyTc5ZY4Ejbu639qPkgAkZsHBGFjND0e0J8eu4Me5WLb4wp9fh1kgJpEXlxG3OSNn6t
sRe3cv8B5R88+5Ss2qkDzaIz6OBvbucYcUASSe1Wy8Fv0LSv5+ILGTisrVd0c/XYgvKCu6fGdePh
qNnlc2Bfv71+I0hfsrVVQEMWN+kK0fiBEjPoQm2W5L9mUQz30A49ba54ewZBH6f9stq184DkO22z
8uX5gAOuRJpXEIMyzCDYIKl5LOowISNRI3mr4Uka72kfZ/DyyQ3/+tVRWxgtq8GB4mTuSlQ4t2Fn
2YNZ8xPf3Q405LbFvWuv62DAwh90f84ehfeo0kXxyeV32YQHYcf0QtpCE3TWe5F8NTUZPzPRhlKm
7rIeQ/rbD+Sls6ok2nXY1e3PrIS5Haf4pRbLeTEt++1he9AuqIOwZsaYEagZvmrXiqoAG1Iw1wSZ
IiG5Jmfbh/H9qcu5QXYGSkNDW+SbBMHSNFZ8YPd7av21ADSwDwf7ViswgFZl5ZWlsoyYNsxB/1FC
vYNh3L8vBC0pxX+SFOnwt2wPD09yL/Z4ZNTU+nbvzaLUAK/0cJ/bW2VaZ4E+1WCzo1uzTV2CWbTM
LpnDficxemNcl2B0+MVaWxuam3DcoXQgeH6SIhIryQ0OewdowrnHoURHQGHQFXWJk53V1d7/NlbW
v22rs3juqdGjYyWcltyvU4VvJkqsn9+pvN7OaNBw/qu7gFx98GU9VKFu+ixeAlmyhsx7u8LLWg0e
at8PGRsDET/nnU376ifjN6IWSDssvmdw51DOh0aHA35ctfwngojvtNSdalTOb5RuPFs9+924ydj4
a9BCzooDmWf4vPHE/XVSiodqZ9si3RuqCMy4GmR0z/czPbF6k3SuoZ3BTEKJg8fs43TBcN7W7WMz
UlJxgOTbPxGO4g61+T1iy//Lz49ZQj2R1VQOX3DffvwNKH7x/2DfC9vDx+430pdUDfQbj3GrG9T7
8Pb2wbi7kjnLQ26AUBquhrF4MuKAZ2EKTX7ZPrLjgQLckQFjvEarc6MLZ0EjbruFOrUlyYlwgxxt
e1vy6eblscD5TLGey1d0/hIhH5QgoGisEHT9nHR1nVWLBplRa/b2W28qJ217d9pr3uP4mlisH9HW
uhB3HhikllbryhFCpz3is84/qtN8rfCwzQ6N3drcGAErDADwQxiP297jCmcnh8mDOySdCNgGeZMO
3UVm8Vfmxxob5SE5qEzy4+Enx7fU3FN0sEw8JYutvTDAAS1waeK2sBd9+8vy/HKoTO/4Od/XKPR/
3n4EjXDK599d47C9u2ZeCi3PSwErHzxDfv5xGqwfNFeDVWKlCGQ/cCoQLEAysAJOkxdHaTf8me6j
5U1xwuQjitz/UaHZ2M/O2BQ/bBWQQI5RrjcX0ALUAsT6g8nnUabzhfndK49vZoiWwnxm1G7YBTqK
E7aAlwir+JMiNI1qFufSAJmbz9V1TDHHNnlRnGBwhuoBvewoPBIB7OGLbbrwduXtPFzUGd2/Zc6e
/Jf395C52TFgPaBqtH4VcFkbzmlFgZviXfDY8UtmCOLk0jAtGPAy/+R5Uv9eKeOhanrdP25dMrp6
5POItgsZjI+QV1glg3SgnCFivqwpQFtu9T67n2E3GJju6Ri5hSl9dlP7l95k9Q3wcVne+pSD4ILE
bsao88F6sO5IPTafLYtYeeGXVYGGtyLh7OkNQHC9Jd6KfmTSWGVbAiuZsZJI9QaOZ269iAq8o2bi
ZfP7QlKGNngb0aaL+0VykSFOBv11p9f2zbQ55YqwY9F6bvfR+0DRyYl1aTmsVQUBvX1n9Z00E639
r0v/PK5Fla4vmhXcMnMgjYJ6DMrBRazXqbA749caa/yH/a680r4ThIoXF3VuAz5KmKgCov1eULVq
wFqQ80uyTJGp8zus63pFSY5Gix7Jfn2cs3KePqha7bfBCUQVP53fo4pdX54A/O7ZdOIIE1YP6EW8
1k3uMTyT6DLvHDH6fowIzCW5PXaQbyd2ax1D2BUW8fzx98R/VOE4hVEFQQU5zBM1gpUVNkq3Yx9w
K56KFZMKucb6LXbty3uCTAHCB9/b9g3JnBQGc+HAGef/ECR/kPaf08ZqMVK11J5EJwtxqoRRjKR8
+KXdGg70jtBsLjdcPkT1zavNUT2i7cXJ4NCzksWIX98jSVRM5oSZb/qPhYZEYqPp9q52j82POrXP
u4U39dH8ZPiD35GM6QI21caJM2t184PHH6wo1aLixu3lzjeKmrYcR/lIX1NoUU84yMQ0eN3I14x+
ji61NVrRylAQcBdWvQJzHwd203KeUuJdsPZn/rdUTezg706GnKv82cuH+wgls0Aeyzk1V9gezINb
OL/ltKRBT2FnRacFJYqgGByChgB9LMTf6t/DV7jJCm35trkA91AWBQPFA3vu9yIDuVHz7zFQoi7S
LPdHySW9peKPv+cUCKd5OQw8hVqFcjqEQkkk4BdaAaNqQupV4St4i1oUAAzxfvC8RROZiGlCf3b1
6fdvYvx9/cOFRH3CW/tHW/u7/xyeFmXcUeCLECgH4ZJOQM77SWtRbr/iiVTnNt1b/5YxYymTEWx/
yfo6bcOqcsofRsW3WUaaiQRtxYTsXG2c3307wB/HdbPVGE+QENBccqxazpiH7aSNqZQY2Vhb43Jf
DPewykYGM4d48QKT/PIgArLh+rEgEALMKWVoTp9OwYgynpACgf/ZPd2icI3usB5AMWxMN4HG5FSg
pX/vJ2kSzU4Jla7Tg+brHvK+uCvTpjrsc2x48vTQOHMWP+2KESrOWI6JIrmErvjhcbXc9qZqhVvO
2EOG0T3mLmfT/gRauL4SYNOj0FJ21Bf/vvcDICjE45YTUyNdyjx8Nu72vsWZ5MPFaFbhocPSwK1e
RHwFo6ZqSEDAkccVbGEJkOtzpAwyGO/mZgsKhrfO01JPFYc9BcCQtpG65uXkfVraUyjDkHmHY8bV
qMvG9JMZsinFGrRMzxSKPcXxP1HghtjbTWppQ9XdlReelXis81Cg95NdpwuPD+iUJJBLAo1rQiOa
mO4tbFrezxyCJ+SQtdnM7A851/fN8qBc1JaVTnQxMZnXx+xvD+EtUCbKRNTUhNNqriEhZDyEQMR3
vzX+BD0inBf0iZKxMN2P6Z8rf7llRguoxHlFDLD7iODL9JkwQU0A+0QrCelXM0Jgqs/D9V/g984v
caGjzaIFI0fGlEzWshubBa190vU7SDdIeMc9h4cYqkQbAvoLLzMZAT+AH+w7PgI2zhyn7NIhs04q
K6oVoupb+EBh8GD9GvcGkgXP5OaXfaZqmNHki7GIGgMugX/WJ/sMGchlfrhTIuoAWpSF4S+22scU
7r4NmMyW4McwEt+E+A4oo+alRC8YBKJQV17vTkEH5uY0AxQ4Zc93v5MlS0LqKNoWHX4l25F4C+UW
Or73ypj6VLv1yaC17lHFtDZktfHDlPgjOXx+JEvdwu/dSx21DzemAIDjw4/7EyiSWz3UTdBK57P4
FbMtT4HeooX7ID8wnXE+mbeCYvqzx7fAuIgz/BU/Eu4pwvkLDITaoTilcOtfbrtPRBgDz+34Cslh
xRqkAfhkIwVc0+r+jiY7vo8pD/wVcIjC2qbKSHzhE9PB8aCYzd/TefvLTgqw5D86vGopYS3RpWQ9
nM+D/TXSc3eFsLO3ONem9zkacqUfTKfbIt5fNedNTWEhBFgW5ESeQ5CM+wCxTw7xU1Zwh9bm3ccE
gHxfd2raHZSoViWwgAhz5wDeMX0+kQoSdwd5hJxSt6XOflcEqzUH3sZ4hQUGZTbtAJV6Mm2WeuyG
LYWt52a95pf82Jnt3XhdTYC7jEHhqeFr1cNMo2RTpI+stpV/ENzyt6Jo6cYwYSrcGKw7HlQoHd9H
5rUfmbLL8sz/OF9BJa52yYGPhYeQI9G0WGVp0fSikyPM9geL4h6+6KEW+35ZcGMLWN/i0hbDifxc
UeaYl/zt7j6NNXpsdKfBb3aIAnp4xR+z5XpCtPzA5BTqt/FxmcWQ4YlygOJskaFaYCLmtBH2GLb/
DtblZvjkLJ3exuxkpnVDBeCN2+AKqeMbcFTEbAu+pifkkscWruXi6y8gXcmjaXUUXyEyWKhXUAjI
s6Ck7sIQL30YzHWJk0mnDCuZH2O/8bL6GifW4ieIcnoNGaqRKHpSJ50hjqlEBgL+Rg/HK5dC6rtP
mWEv3nPyvRrrtaM0wPHDehfwcctVkoc7SJ/9RTriUPd+Q7DAwsEOgJLi7ZYNsej6jf/O70jLhaht
AkRt0osQm+PxLqrHyA14x4BgHciF4QdoghuiO9EuhawvuNUA94Ojvk7mz/kTBDGZ8y4ItRB2ZaNA
H0M4POewjfs9QIZJ6eq117MyfM+wzsZx4In6WmApBIUzyqt8CgaBCLjlJF+nx2CwY+0MKZV6A+9z
tY94JFOJ8BkdQCwr6iNtAhSyRv/CDIVOLC6prE+R86lL7gBkQZPtEMqAXS5ZTbg78W7QbDIt4WX/
+VIL8QOe6d+sGsyOsr40i+9ciK6Vj/JvKT4db8a08A8aIdrXf4wgcC07iVhruxfZytqRqZIElGMq
77+mCRkDHWTyugo3qCDG1npDmPrxZ3EWLSj+MUwK7Q/GA+gly1e4v1BL3l1MbDBMCdQGZ32WTv2A
82GWttf3Kqa5Ty/h7kffP/Vjl5XVlusq9KSAYfQoOQqXT5iaWN8MehY3dscs6Tlnx5vJynw6BasD
2LY4N2hqVRxA7B+ySoQEIi3QF4aTYX4gbg1qeD88b+7NcKm2dretyu6cwW0yDwxXvjNgyoJ3v6+c
z0xhEFT4e8xnfm6k83w9TgqQpOoARMKPhKtLTUkDAnrx5OsU2XYCd8L6gQEB3PFujrJuoF446YOD
7MNIHeoojFCalmpGogpbhA5w2rLvhv3X7re30IgiiSEp/46P0/GzE942Oe6lzYgaYx2ciyHPCUUu
rPAaLP5aa87B0ZLJwfhflOrktQGJ6bpV7vEmFB7fQibYMiT+0HcPHsfZ9a+XDagVu3sbWjaAqnja
56QBMETg6OPW45UKeYP2zm4xOBCpIF/up+ERb9NrEF8tLpJTKu5O2WR9YOik5/eoM9rEV/HbrC4e
u+g3EF2FxxYUmWU+xaVkq1hRGrbYW1xam8mHO+ML137HXnagc6AR2S2i1064ZCqP/z/V8FUIuZh4
KSiGgKtFsf39sNIqsNQ581RalS7WGHwWrja8Xuf198WeNO6hN5pBp5ncr646h0N5RpZLFQ4/ETZX
5gyvk9/KrYcPq7fCx0D52Pvj/Wnr0B6dj1fewd5asKZY0lPTU4fxBOc6K1kxXh8NrcOcg6Qn4CMt
MGpCxJo009Px66w9iX80g/kXT86O3TnGTrg3GWfFG/p/wEgK17dfkO7F0R13/H/5S3cvjhiYXsEM
bHAhpHw+nYETb5ZdKr42gzD9UpNGQYFJ6fCVpIhKcccYYIx71NV536S+TTBkw6o6fKtuMf1G7SBH
h2K3YVECQF3OzRagHu2a0n/FnMHEb7jLZhR2G/v+dbBPv4pLnwaPQOeDA0LU/UNNlvQhGxvXTQ+F
tM6g923RIXPg1951cp2YJ4kpg05ZU1B1X7hIdqfiHlkwhBwxJ968FS6Z+O5x3pZU4c46+c7YckgT
pJjR7M6mbjyGaXU/DNJgGvx8MGIaaRfnDOc/uktzeaGaBBfS4OS6EFEoavQXE0Rq+o+MCWUeB1DW
2LcZfmOgPLBXUACIkKQbXrf706cPOCT6whg6WVtYdfwOc4wUa1BPrg+3TZYEb1CDfaT59wn1N+uS
cihOuBHXzVxFHvJHvpkMy8T/JOahWuvMM9D+4qaCn4AVY3fTsr8JRW5fCbS+sTDO2ttefUOAERrs
y/1QOBtPG0akzd+REu1G2TAZMny+GHN8RDubsbY6/GxjOc98Wk6pjFLAkdYuQXr17nNQYRmAcmc6
mM5fDFUfZAJTcQ4Yu3k0F4fuQXRxX6njUm9O0R5+mABbPdiJTOGR19vLN+PV7jVijMgw8bMNexcN
hP5uUQAunXNZO3nXIlPr+FnTPlO7O72gBh9rTdP++HFwx+SHfZh4E9InkTF4aNIq/NtaSKinXIGB
hEsmRGuUaaDO7cnz+CBdpnAn5eTrDZXdsP7AfXC2ty/aTPgwTNPXLGtGuUp4IBb3Mxxv0TJzN8FQ
D1+6jG9gmCx9BgmkK5OoAGY1TmZ7qHJBSZlZsxMYbg6rDCs2C+ZKkdhM5cm3B26wcrKVCPEUQvWr
tCToCqmjJGxJQzwaabhrMKKZISy8Ym6ogbnAE4fkxw6yuL+sRezOfOWxQRQMjTocDkU+eqcGZuj7
xbsfCpxY/+pdZwi59G7nCorYErRp67rhP2Ttck2cyzPURj9bX/0gXHthsYs3oQba5BRTd/mc5dBE
aDLO+uqlk1PJh5Kw2sfTqWnyUKzrHbuBW4N31vHlZCKde9LghFt4CGxkOh8XXeqWZdMDm4s9QXrA
bLhJ1JYyprhoD/c5CuhOXjAoVZ5qcslY01bJrN2LQyqsKbt7xKEHu6dfAZdcDzke+e57Ubs76IyE
+kHu++v07Ppr1cgrrPjj1sjyPn7RzxZF/9vxFMurx6gF4qkeQDxHSb0WEhLAvvc34bTGuf3ehSzM
/q4vnmagnO54GK7U1FYyfCee9bxU++3SaeGRhR7OzLxn5rS0EKcU5hZuznaBYDEpqfoH9A5iSFYA
w1Dhb7q4ZPWCygdVvnyD8zVxweIAWX3MAFYIBJtNxkNWM4QONwZbhkVpXLT5s7r6BsVUAZTUDsXJ
r7Z3aAS5ChNWcBX0e+OFHN5PBtkeTGpKwcNmhNCtF4wiHC5cYxiN3guuHfZAuEc/L20a2OQp7FLV
1hGUd73WC6N+c5g+jg2eIFaeW++LllnKdBt+UaRq9hjN8osstHwpskkOJ9c6iDKytnhUiQzUw23m
wiRDPDGbUTbPcIR1Msauf9TyEP9jaBtDazwNX45EDwtXHFeH7aR1zlmaRAmR3Ue/PZ3bYzj0Q/H7
rQKqD0TIL+Q5ghZdXewnnsgnGJMfq74eePJpXFeZosbLnk41XTN3gam8Sx02R2EXY45nIYhB2Uaf
w48pm/sMve43sVkpI4Xj0kt5Fp17ly3Cbo1fxy7pSDYCxRdm/sWZAtjqbr4rQRMz6jSRce1UiN7Y
/mVUe0JALmeRYoHkUyrT4SAuXlCIfoCo4Zqx3THLX/AtUgv3No/zCJzRmQYvJ8DdbEWR/Gzbj4lK
iXE8ihxKG8SxOI6DmxJJR9iwBlhoFzzPQVcdplbDiqC04LjH8eT28mA77Ha03KPIGEhsVDE5vpBt
3gdRuaQaHfwo+PRh1N1cG5H4vXFWKGAkeN1IQ2aoZWTryK7fJZSM5TPsWkpUZRDw9zXLrbbxfh2A
4ZvOYT8g170Mzp2xipr8E5LCquBQp47Np996OiUnEj9RwP01eVDKjgXn4bnQ8akBi1uYoZnP9JpS
GCTKU+0u4I8/6CzPUzK35WgPgDEHo0oudBclFR5lKcTv6I2MDmK2yAKOMds+fsPY1It9oTHPb7YR
5W4b+7Qb5flFLkW2qMdHoBZMOfrRcx5jaFxMohZh0+N8la92T25pcea6/kFlFus4C86eBWADqy2e
SsWG8ZXT2yPpeQH/Cdrj0W4t9mQf3jEgJWIXacCn6LfhOz8RfOjikZ6XvjoBE2LfDlJ7n0NYvo6g
DnLURK/AfLvdb7DLhtTy/oAAuCA04czcJQBtHgRTY852UQcAWHgmBKSvha2WNWagedmOg/kUXWgX
PIbIosz5Nz+JLVzXZCUWZ/IcQahTdI4GbioNaqE4TAsnGpGkYESmv0vxAJQwIXqveyV7hNNdxzsa
2z3RBIwnqGw9knzsNiuaBxv7EIhYTmZEXEMuhiDQoiO8bdhpmPoPGqSI/0IgEJxYv723ww0ICo3D
hsQnvVvv7qhL5fWgzSNVm1/YBhO0XswScUj91xDGprPTaTv5GSJ9GDDLP12P/2BHq87HIyv233YG
Z5aHbeOI2Qxe+NjCcD+S6JhjI6BZ9ejI6w29Y9SHPN/3MEMerVosBf5xnA2LycHDAOWjI+sn0rHJ
k1w2Y7AQJRW913H2kk6C5437FkpANuq5nj2hffOJ/hEl1t97LepSZlR8Mq4zchHeGYYawAsiW2B9
xXRVSEDm8lP8QI+fgpFK38oQG9cCL9qHPNmS3UPzx+89moejvJaIAjF8Q9OiHWWN/bvW2DuXI5xB
ARRSGESgJ3JT0hpshC0GGaq3oJXme9EEeKPcdkYOspUECyhR96Fotf+QAohOQGRdBdYRbr1RRjAw
J89Bf6SGCOM3lTdiVXy56JFcZsawOBsxhLudxDWoGsJUAtgXHTCPdM2YYfdYZOzq2LLI2UMLuttx
prDH0CRTpIAqua1wRK5GBI7DtKO20UxH+EtidIcTLf0VUpzd6LkYsevw0vRkDJVQ7oje+DmRf+/y
v80L4bbEc21GuEcQdYHxuASr7SJsqRquujKWsmjWF9UnsruZnEMCD3zprrminG1I8UaTmf8LZyA5
IpKU28SaDfoLshoY2GM0UbujKPfFQZR19bn8Zxrw79dyVfDvtTgpoVn5Apf15vnlPdw/nR8zP04I
08ZxCEpZA3P6bn1WXKbTbaJ5dyhc/xli1LazwczUIbkMhpfkinXnN6zuoP88+7yK+DrqDDsrT2Ha
OC+8KxIbb3WmDljpczhho2QoYneu8oi3SM3N/mzubv0cwrOlzR/D9GYrQRXdL4yQdKtmsEy4GGRF
fCOR3gMC0LTKZx/Ipzcd8wwMnR3/5bwzSkGqeh+JOZp+5HqEUgzrg08o6hgkL1YEZ20Ga44tsFin
StBWgn3hPgk+OvZU1uwbtx0pSrMh+hAMyG5Odvwdb1G1TpfprlgogGDb37kLgTABOekOeAh+BJ9p
wXeEigTNcspyVUdNn9NsoCLUEgEWWbXH/fbBpo32tRqUMNqO7DXr1/Q1zdhVOF3RgMkqwXTyRPbm
kfAYYg7n6WgBFWtGXNpkt8OGEq8ei8+V2qMY94HVhmdlhhEiHD9pfhgk1OOeNRAzxMaL/vG9gD1u
URmyv+JHDLSBhPvJeOrrGeOE5sug2pY8RW3wxXScoI8BibRQTGfpcoEMCweZP8E/9KuVBHJR6efh
3ZONcw/fNF6EgTAQRguW+73ZnlIHGRCVtzoXnq52aUJUmeBjAUbUwxfBWTy8mv84pjTpF2WqDsBL
6B9nDRcO/AazcJoyEAkyddRxaScEsHVQ9mnOfvsKrwPt2Bw/yx6ILdtH170d63N2LJHgGIyik0sz
bWZV+EXxhC4qypgxYoyE1SVOHscWkysQzXxbM+MeMk5by374TOcwvXvjFrsJSPASfjchqo4+LcLb
4drnPzp9tbS+f7zBFAN6GkH0Ufgw2bju4wNe2+Xp93RaupPAGzjrmLZBRD2+/lpdV1X6GAm4DQy9
LZcKTdHj07/X/nWHtfYHPTAGJafOpsvjgYIKQuk23kCSaA7tEybd3WmPN4FsmQ1sychp1gt//M1r
eIWgerkuvsPiUjA92zxXCeTUePK7XAEEw/uCqZ3bOVfkwsKyyEnz5BFheFbRuFfu0PBdRn+JZad9
BVCjwnK+ctv4lJN8IUpRcUUq0ZWehozwn8fJZKji+D8edzyo1nbLYi5WEQ3/3BV/6fzlmGsGimSV
21/iyihxDwlRo+QJwnDH+Ur16Gah0NPxwkJnS+EvqcVp5sVLnoG9MIFvbjKaUzNLXtwNtvHyO6Hb
EqspKGxMOU22qRo/35I4KXbLMQN33OLAbjl9IIOyILHExaZPCND48LTtrC+1lA7sLTsFO77kVcp5
TFAZDDm3zYkcsdcXjukL0wES8g+7vdLdOZSZr4ADh1qWMw34Cno15xclgsbJmvrMEagiXnzliI+w
vO5RbHnuY04d/J5TV4t+nrjMigmGZOb+8PoEWkCNiBc6p4vYIiQ0c6p9m1Aykh6Vr8TLb887wUBV
3yQcP8A3uK3Cg/fFMhqFQ6AMxOHUsOpQatkNCB2nJfAgVST5ajGotzgOyWfg8GG6CAtA4JDVk/wC
cdn4QnyQDywNEqkyiEAj8XIHhUdSKNfkv3KF/QM8PiP3l3/jJyBDwND7zw1Zxta8T36oHOODKSc8
7TyVjxyxbh/D6xHH3n8HHUAv3QW0Hw6b6F/hT04oELAdj19jeXnx6JPDFsYgNocSMCqlYy23ZFo5
9/FjIamMwlaA7MbpK35p8v3Qm+3/0XRWS4qkWxR+IiJwuU1XUnBuCKBwd3n6+RYdE31mTk9XFwWZ
f25d8hOaobhGIsXsS1rk6wxjL2xZf6HuZUzkHMagyj80ppmFdg5IHDmfS8eUfkT6NSHK1RoQMuLy
zA5eIQ8DW/SV1WKSAmL7BzxniMhYbgk26zRjxoa6yZB7yR1kjP1AwRe0IXgCoD4hOzG21Hw9/PM6
uFMiTdcxlxnydh2vE7AWxLiGqvbssiijZbVejHMsz5ya2KR7HbZ25pIJ00Omyc6Dn/NPNTV8mH/f
dO3SN9+CvzooFCkNn/jjGh9jM+jzyR5s1UKgHxJeYRnHck0qw0jq7d2/0+AwexkNv5LyX2CeCqiz
ooiLcLhLdyaO15JLpGuwjuVP8EI5C6uVD5mC15e2wpLpJRfkymWARmhUvSuWGq0+8zGwRtIRYiro
Sc/mDyGVLTKv/OWCj/oWiyWjmkn+/GFI+g8Es1d2QRW9nbJMuGCLfS3q0zFaO8CZttHfMqsYzi3/
96gyuY/4yk8zpBEmVNGNoeroMhUZM6u+UDs6OD/LMfzldIir8p5DC5iboMLCT+gd+HkAS+UVOo63
DLdjAIrU0LnhulBdWN51pbgCJjKFZc7WiaWJ1UJ58sbRlkIHAYRCIxlaVniaZWcTRSSgoSgfMrAa
hl6n10ZUkEXzsnM1iXtvexSYrFWNjj2K0rsRGTaafwoGuk0U+JLxQtUop12n/ovj7iymVeZ9JciA
dW/GpD8jtlCjqJuhMEYi5LVAbIMdkCq9NEU+daFm+8umQvpqwTFgyOiDzHpYF4LlaDoqAUy8RG/7
bYN9ALIxajKjtiOX5Y42TXQ7B3cxHzDrm3i8iIrLC19Z7A0QIyvifJT7eRSxfPYhXwR2lEIVRC2w
+rtCM0r99k9/Z+VJZD15/qrjuOJT2t2d95wGuxw8eHCJqX9DsGoxZ+nPY4J/NjuB6f31YRb9bt6n
f/hVxwoVz+Gpr2VagVuWzBRhFVdg1QeMq3h3J62ZIL5Lj6PLwjOcqVw+sJWViIgMUSjCaA1Izzj/
dljjvaDLP9npwEFXfUxRXSFm04ARFrXd1x6bRy5sjdgAOAQHdJ/XBnKUGft2ICEAiSSuzHv/fe0R
vpiwAljXvuBo7qG6NJBL3wI+kRZXvz/0POYdssQBHlhAbVJq6nKo1BOBaD5w4goUR9AmkqJEgbzb
pZYZqEGXCTTAcnpw6jRJlxTM42y1AFR+cOsjPkA48RnpHthViX5c0sJaJq/qHAnWWmUmUKr4swJM
6rOqGXbM3ptPL1gGraCL2mfwNnRhCkTIXs6Wb0IBLctENjYBAoko1vIK9PRyTv56/3arWoptaPLo
Sbi4+sqato1WWV5hyoZ0Vs6btycbGpnWSW1NsiT6nYS7mlZa9AHpDrSuhvg/alqrXhMBD7QguZna
okn7o05rXrZL1qN9/+MJ8I2pzVJtghaAikWoYVRk0jaV3AUF6xibLf3RP32Hmt2MIJKyys67wC0N
ww7ciF6O722hFlmll7p6GxTjvpDPsbUop/wbm7wWnPaCvstxZo5juKCibHeeLjjoT1hZLftHhUd+
coWaAXM8quD/7ex2/759VLAbSMi0mFRvacCZxOkXbQV7fD7kTyUCA1E+KoPClpk32pu4cqBlYSaJ
pADSCPylRr6JV721g/xyqPZ6hcCfsHbg1PkHjNA4qZoOlrJzG9eggQaUklgGLOVWVVVimYTq8nXA
0Wi38hZdswTs8N6aSV0ol2zOxuiSmg8kTDn0OF1dI9vlJ21QVf85qMsraGXnagS+nlonNevbzqHH
CeU0SNFiLY2fUAo9nIiYI/WCGyRbQEJoidBN/04Dy/NJH69FN/cRIAUkNLnK1qKqfeDX18exgSCI
OTLdqkohJiIzKpIhc+YthU3tV42Rz7UU0C9VNSrFbryaZIMVr5jpsE20z8wJIBTZNcQ0lAEgb1Bz
vB0Jp/4wO0jpYVwhaS/qJhqiYSUpZ88WyWVC8zRU9uzz8Kq4oGj6CciGTGH+lRngt3idMgXQ21m1
H/QjKlni8M+ivMIBdciZIcmo9OCK+m5KArFPY/pLNONy1Oq3FvYNMo8u2sjICVLQ1SRb2g+quKRY
tjZj+Zm+MSKoU93wMINlAfiMHpxgkA/dMc1jmXFxlfAoe5jDMQ5oXeZBVcuNXDcHetHs31OdGFDo
DkXhkNIxU1U0TByyFyMzjRCQjEIgihBh512HuQW1rpIOY5Y606A1R0WDLGWZBYqK0tkcpJwjRYXd
eN3ZcYz2Tv77OkNCaVTqTkvk5BeJx9ThxFcGFebNrYSSzZYYplpOgj1a1jzdnAheLiBejCQjxXcT
ReTcSRyhvuYILiQ9oqCgYCOZJTo0QhARfizBKaVkCYLPqkQ70rbievcfOEKRTFpM0vz654shmTAd
MYZ2KkoFMLlaH+TfdbtRReYUFrULp8jQHelyryiNpZPCD9FcikuiWfVR71szLOnJwbDmM6rwli40
jThfo+fiH75TOqDsKxgKMId55CqqhbzABIEqjIDklLgMmkJqGNjCT2Esd4V992FDaXvZV34MrhPc
N26+VOQnZj0/2ZS0JwnCA7GRnzc3TBsK9CVVhBYDRjJMJjXV0quOZzoIfjenGCc3tHibMxnzdru+
DYYoMgxwMphDMR3U1dGp5Ln91fHkXd0RdNMtPg2PpSZnIpnmkkHkJpk+/k3cqX++2/WN+SEcGgwU
oOTBFJjWD1aN/TbrZVYHpW5hyDh3m74jPfHXh1GbMJWtT4/px/7CoYmqWT3bd2uM4f1dn3O/Wlb8
z9G7j2iCvtH9yefaT+DEoWryngEDOrkANuBhsTAJnoNV1Bi/sPo+LbZzVgHJq12iI8emzaov7uzB
gDA/QWPaq7p5hVp+JDdhZ9Qv9AuotA7Ye1dAPjOqarGLJHI3GQmMGBcDezmAZACneHKOgzVmot9l
0W8iUco8H9b51vRLrNGYzYYPvLZQ8Glwq+2Gd1msE6eBxsydsI4GAlOrorNBs+/snPlbb+uznMSf
g3vpt8IukRZnp6LRLdj7wZVthJmTNP5AnyWHBoOpUwyCi1FI1RpprfhJWbQXzDdDphJp/zxaeVs4
vuxBO4cxrDX+qGAxgtrUzbumHKUGbtXHSvK8mivcXuJtn0Vv6WC1gpogKUf4tOgZM4l/uvD84aEj
EnGzjPLdxEUNyE2jB/je2JRRUom2X3NCy1W2Sna7tdgA7kR6++tCmShTLnX2DJQXgCtBqbZQ4Ek2
FpvubQjH5BbNG73zEfmT6OKfs4MDZPUMqvVbM1/YVRRenJzufYcpyimE8TvedeqDB0Ik52ljeW+Y
rGDN6vBuI1+FC1h65Gj6exx35bi4SkcPn4UdWgmHpwuwEdGolg/zH6iBuZ9Ozt3LcFeK4Ounoxeo
0OQM8oylZdV+Nqw3HgMJqIy7iZYImBlz37svaqCEWQMe/EPL5e/U0IsopOc+KE/Y7FvAJ/cAshIv
jFzG97ho4J3Vau/7SCBvjMLErrNhOmOJY5WCxyW+fyXIsaMIKC9LX7/8TeuA2SFnbdZQvEujy4eD
9AVAyD0vuc2jtAgu0eScPZGN2ncm1+FjC9AXAm67dgwv26hEE10xdw/3BWeBre42WjMlOjL8SU5k
sztSnU1zfWq/WT8Ze2RJjqPXjZBT6jYBDtRqIRZqJXr5PRoffP/9akTV5OPgjOuW3DfDqeE7uOOX
/nDewR6IayuuJ634bqMIgpCa1D/vNrUX/wZIAq5EstBXoCX1pJnIyJH1GmaOXzBywQGm8HlZy2rZ
pCPn3ZJ7/TCS0g/aoFxWiG8WjcTLkeIZu0+zDPA3qWTv4IUwmF4RYz/OayP+Bgyy/Ndw4185AyDz
4gr+Zetp1GjsrXqpX74FRfAmteusUIDkgbR1oWGeP5D9D+aFPQ/VirU/LB/WhqlKUi44360HvLkP
cp73uNlZq1dnO7EPRMhNtL/OWrdpcTK+EmvBTrJZOIFh5xc7XUydq590W8yOZe/bPhDuSk554r0E
1gSx+cFqq2QKqYfl4gUmH+6H6krq+HejbdIGXFABeipiYOc4RSpmiWwa80X3Mj/VPVbQlRewpbtz
urvb1uB2Gc7PIGFKEazBemW+P6Yr8G7vx19z1d9XipgaH6/GoRXvUbhY984EMb/CfS5ZKL7Uvv6k
w224H8Pb8Pvo8fqTIsXoNfRXvYlTR7EKT4BVhLwh1SqTdlwZbl7jZU2SOgjNpaQdylkDztZ2enoP
Hld4re6eB6FhHYpp4/RXr+acxffBvrc6VaInbK5iw39enRY0bMnRnU/tZsuACXiZ18/ZlsnBfjn4
uu9aWN6+wS7IkeCJy8284kp9Bj6DMQBAPX4Dms/KK7sRX20YDTs9Sma7t0SCn4aKntq2J8ktQij8
ujY3uD/eLJ7VhwnsQ0pzqQAE8HgiBgwQpHb9KzKxXCZGRVt/+FTpNe5KqozCa0Pm/yKygL7fuJzs
pejlPuZcVAThPIl3bczBjSko4gUXgDztKbNM+UtzGB0kKCaIVPBI8NTUQZ0VelJnqcQPeI/oXNmN
3iq6MIqAkQvEHYrJxix9fFhexPKNRa1O8oWjsIoGOntDd8Fp43+vNAXd2P1mpZ/B7wDXANCU8RyM
fA3UYL3ru7RD0rM7L6O02JFBX6W9nzX/IDtqJE2dHt4W/pexMw0ED5dXPjnvGUKTaLxcqlaFuo2k
ANzfQlqHOXerLU3HJvmRBbRbpnwYrXo/pVEb1gpioL0yo4eX8UU67wHz1a2eDRbIaFEg4ciqfMB/
43u9N++1sHUJMdQmnnLnoOoU3LOHR/YnaSDkaoP0efIx2IaZ19k8NdJDNEmaRgPcey3g/907sJlP
sm2ar2GJIfT4MMQH2dv2YRNhKgxbml8lk75IDiwHBNYG70BqcijquApHUrqcCEnhNzsgpSMYOuwk
CMuMfppuld9xt3kIGhDWblglVp2SXaaVx8zBA+TnXM07CD520Y3ghmxEK9t0zzA4pxVCnFibJ5wU
y51Cr2pVO9XOeVnoMWS/zD9JhbQLpbTdmq5YgCEgMFIfCPP1DE7hkr3ca/IuWOjeZmDDg3unGG/C
TYgJJepP0/LRdij9d2CVWeozAXrZ+5Z/r9kv9m1jCFWHG/gB/Mdo7TmygFcbluBVpCkux8UEhvVp
elACjtYTGfXVjf/jsE7oucxX9+CcnDKqXI/kmn3j1bAZHoNv75yBe1qUAW1l9fDWuY5ri0entHjH
vZOjv1cP7y68TmPKwMh9UpD5OzhRD6eabCIUFUuoVeLHPqx2VlHRL0yl7Zm7gyaJGUEva5NKdWPX
/TgfpxacMEFtOm+36bz8U3rPC8Gje70BjtR/lqPpJ1qH5ejhl2HPIPHeXYd1b28fnDswyQKmi041
fL5VYtiirjSZnhURHr+b+7d9/WaNtIz6c4hrZg3/VrD9TLjPGw9+950Fw2gEtDCarOArM9wUKQkW
aGtr7HFFA8hTQ/ssg6FOY6cmcUm9hKrmFHpDsB9f421WHFx7qCngD+vus11y6KzHRUkVyArjGkMn
ST5hOTwAD911rosN1D8GOh54L5Iy0mcm7AXpqJAaurUFpJyyt0IAa1D2+GJWDpFigsCgVcfBqbBB
6fGpvOnbbgfey8g0lOp4vR5jxIyJK/ht+Cl77zBqiHb7ZnHDc3aDN1l0JlBP9Qk1sEZ1hUFdWmRW
14ArVjAN1Jykz3k2RHD5uTRrBaQ/mlK3ZS2fIRTmY3+v7MFYxGpgiIzTh1VlH0e4RSqdp1g8N8B9
XFOYY4yoTTMauExCGH+0n16+YAjzwUl2Pd33qQI+BiJ2gyflwhsZT/DHbIWwji+ZcE72OUg525si
ImSdg6ZzGD26X1vMNE6bbOJ5l+yjJC8zarM0elmMNBV4/2mPSy/1apdcIvPKRwLodw2qBpqTX5c3
4bJoQgjtR1BtGgNqEIKxe0eqZBS0d1hBRM3OIAom5s17cJHNqWGPUkZEsp9qmQxD2nfeLYgsoNKU
MKRQfhil0N2mnyEwEMqjJtuviYEN/AABFPHsmPZOiSQgMwGjAg0EHun0BPISupakMndHo3aPG/ZP
CkfTWe5U2COl8CF/cvTvAGkewJ5MRjWmHZztQcQDNWKO+7WJsi5UGA8mshYSH4NpbOFHDEMih2N2
NoEW6nzjnv5iLLl3NVis4zrG3NI9u9d4HRx7+0UhXW7dZrsCO8NrYd+muSQ+d+bfLRBZ7TLYu/Dt
sA6EiI6F4GDSfjHSvzHOR9Pf+6bvVM49BYcxCoQfYfW3UTOuZmHNqMeowIFI7WfflGd0xnh8WPBW
01W7HFz6GmyjxYLee81ACH/SfgAG01gj0zT86oRHuFsNvXefBcLExGwHx+QFW5yazytlsLcZombI
BDFnhwjjtvmH2xRweZoOp5JL0MlAGd7YW0Du5sPwgA/+eY6iDgEM/DVojYQThpaHzZqPGxAsXI8v
rHiGNw67DXhPW/qho+vh4GI8yKZNp5BeAaYQK/Rs06ygQPTuPWPguhmtDk/PiVO8AiT7zIDgns0/
rWuw0jRvYeGI4J0xaX/C1+zFT1hnh6SMBKO8T6/mMXi2P76M+eoeig7AakDu3t0TlgxXEx/x6RkS
G1TrJfcIT70JoYv3EtOpYSgDs+/oNlmFkbY2UMg3sAUT+jg0hRAwOfbKAzmOo4lgK8acXZq8iy1G
7NVthu82lE3nlMBnJ8StwLuz6kIz5UNvPDpzWiZ0odTVRL2tfUsODphVRV/6PNZmaTPf6MSNG4iM
oPp4SG4Fk2t0hNK8RSp1UKta0v0AIj0rsGtqneGg/617CNtA0dq7NaqY9OEhToOTdm/XObOMHVXJ
DbP9Anz92uan7ZJnfM2A+j8YRUOX/quAj9/HrYK7f3HzKHRne2ZNBeOKTuqKq/BCyYcJCWhUlFSW
WzTmuAultOZzJ0DL+BthpgvOcyQHhtKLfRb6AsgWHLh6k7YcYyCncdqlNTP5GvfR1amOzyhQ6R3X
mX6626q1mj1fvFYJ7/eLHa57jT+UaHpNG//FuMWDtEbFqQfbN5YbJBR9kAw+0zumNhxj1oMrR6do
y5fXLshpLYSVh5AY+MuaeeNsFLqVFP9KKKvhR8IUExucegrsECLoNy3jq1jPq3k2PRo2ScXNBD98
W+w++9pYwAy83Y3lxuGCrZzzojcNliizrJIVKaYHkhkBwCIIcdB2POCAAdSqcyfRB+BasGy3l9wP
59z7ePwXMlthaXGyavAOFaMitMHaqsSlo1Wfr7qDQ1SeK7xV3IL6Q0L9De3IEZsuAvbdvLs7J8Cy
RZbUTaOGZ7q99ZoODxbrH1CV/bCvyIUhBRsSHtyft7p5Ya0BH4EdQv42GI4XWA4waGTQRdHnKkbj
hVBrgxup+wv0zZGKwuA+35mvUaVdZ/R/9eYDDKnYceWLtaMJOrjY31yeqbuoqli31FFqfdVMCuED
L4dSPjGALk2qvLJf8Bn3/8akzBkYPYq81f30ZoLlzGYXjeowMgiYz7KsZg7svNogCxz0ndhKj2sg
DepBlSEPf6HQeX1g2t3sDxPYE3OuL07CMsytJTHYKFQ5MABH8IEVeIsiVR4WX3+WaIp5CiTOvBv/
Vn8ZEr5Ms2hbTosJS6BmejDnOWhxJrnAc5CxXyCiyaCETqYSq+LBvWZBukpt0/Pwj/EsE3klxccs
szomx4JlFw/9X2UEfx4MshdWDI90sCXAKpZaTJdvNjtUJATCkM0f2RawCPIKdvRykHJBBp20puWO
rjIjWgdvIO6UlmuOg19xxm3FHsv8QOhWQK6D66qx3PR9WL9vgyEXK4cMoDq4rVp+ZuzrshX6K6MT
Lzx2HdT+MTTmlXjlT5yHQ7XJbAHTd2kGALBLjLl03hu9OwgfQh50E9o/l2VqE6wvY/hcxkQ6EfKy
KsPNwSFszVzMrbJxQgYvQDmAdFI0OlMOL+k7atBCTlR0BAS7s9nueCbHlFwxYh2deTaNIqsSNuFe
YNDC0OJSHVV81NbAsYLJEIwNZSBu9gVgPEtw1vDaehPvh99AmRxVXGQcqZIREfDRCDMGuGcx2Ztr
/GK48jFgMfN2mvHap9vFv0Y4DSvWAP9hy5NUn33G4WThe/ZutIF3KDwgvjWjMyOzAkeWbY7ri6G5
Ng3HQNaAn0NctkbUGWgdUI3kOSg4Y8aS/G0lzov1O1hCF26EaQcIyo8gOWCLh0WT0ysSO9YsriHz
I8657KDbx2bW+uEVOscFs7v0RUL7DRFVDy8pHslYnYO1XJLlYjaZNsI5zpYkHxcskltHGavs4TUf
RYh1a7u0T1ZM6tlPsYm3i5b9M+3aI/S7ckigyz4X8y9bUj1Tr/3QDC0L3EK87UFppyxIgGG1a0Bq
SSvE0lXimQES3lRxo6kZ7JzOlUPrYpdhPHm4aF0MSS8ZqRGgKeHQoVGLIeTBaXgZ9fwf3KJpAzH8
gk/U3GDPPpsf7N1NvXlkgMrKn1bPtlFfMwZEEBYp8AWhcEIBjvN5A98GAtPcBU5rIg3Ohg/lk5ZG
6GugQ/y1bn5hnSLcKxxVd5scgsOYHbaZp3fTdrtapLBt7TX9Wm7YVNvNny6Bt+zgpbV2CIQ6PaKV
cZvQbsoK2X567F+QioJVaA9gK6RU1CCRXZpjQsLb5HhveHQ1ziiZdMY11PPr3PMp6KqSOVWLhgHU
cmMtVTr+UWnyRuQUoggJuluXja1DiV9FVhlsl9h0LRomxPYFH541UGWmayCzLZr1Kh5Xd0YlV+TU
KzTnnLzoiVAC3ZfbgmZBs5Jf+40AMYrRVNkM6har92zrkskIQDuHt6Kx8gdWyc6i2+DUG0Zgd+5v
w1wNpa0DmCDjCQxQetW7P5Fbrm6Hya2cLNXrSwhT+5quViLjGUiOcG2iSoJh4s6GJttpQZ1ngZL/
BirErZjA4XS16SLd8OvrKyqXzcavKe++rQqnH2wr0f/YnVxBn4C9emJItGl/MRxGSgZklvaLVfdi
t7wj4e9qPormJ1ujWBEzh5J/EUjY93CLaDNYsKaLsTXS/2BZkA1b1YCD6kyckchBVI41oexRug+E
weJj58zqdcdy6wCaZSF9naODH0t3wxrtEn9n0F1hYAS5azPO6Kx3htl7WRx+Zh7uqEcshruX0bgB
q6P3NWw8cXcZ/rxd7efK4Om+Tp4CazS0JUQfnjXfkw2lFpeYz7F6dLqlAbAAsJ0QnxfEQl6HQvNq
dlaWSSnOnO7HjymDAAQ++IjaPLFyNw4CqoaUmMllDcR5B0SCIrMRIDbCOJlITgwWg+xIAGdoyPaT
iwT848jKlNUTlWl88FODDSsLJtZ94E3hTEF3gl0+Ts48R0REkDv24GD6jAXlOfNTlr+HivhzhtN2
NFgs+MRmnewpxf2VzQArHVHk2jaX2pRwatwELZY42u5j8KGiIMESMfoMX8NzX3ZZcxdi78E62qqy
AH/orHJ8jSngGjwJFc5/rTWKROan+/IPTtCrO+cA1WE+qp0aanSNKdJyOHBDrmMqYnpAkf5CslYY
mMgqnXlYVDPpPo0GSKvR29edpsM3jdZGfXY1TXJIGTClYWVkw5Yxi2lQymh5uQO3q3hv8xeeNh7V
jnOZlhwwcFpT+iz7I33nv3+Y2vHj9u2DD7hyl9J+l+y11552go6GIhYkRpr/1MXar+DiDtqyFAFx
9pvbGDnKJu7i8N97jsHZ7QS9LUJhbRcc+9pMQAz4oNCFOh/7hHdtwr+WcwCamMQFuS1bSb6IIuxQ
1efTD+v/yk4hKzt8DBWNkaY3D3RbLxEsRJvP0zQ+VrSdItqC5WSN+F6MTn/v9tZjlI7yFoIxhJAj
re82zhBYHDTS1h9JIr+FjZH8x1tpXZpXFPGSQ2nj56nWiHjOWBkFDdLckoaOwYuk/SQeRqbiX0C6
yH/ERAjis5unr0hKlLbYO4WWt1VaQn0EDclaCrRH1MBfCQ4yiKNPGkSZ6Bgvf0I2W5fUCfUHP78s
5Kct9Xxcwoy2OASDR3ZT1YA+p1FNOG2uv4nrAtRY3DyWrj5FL7/LSS6/oAvyg1O66yl2wEpnkc7j
L14HBfM85YIJ0ksEQPGt1S0xp9gPVr2NPfv0JVkAraHLKxAoQas0cTzJgRMIzg0A2QOAYvIVQERy
9SgCb6Fcdv21lYMPT7YJ2DHkCFjHA7wFIaTcQCyaQM3D9CFsUXLX0xaOVE0rF0QAgP2EbTL1d7rY
wnAzgbAEZkf3IEKG0LhS6qsAXzuHHm8fPBC+CgBK9pwkEOPODNGA9iSQswMgBwSDoieQ/LP/6B/y
ZyQwawUop49gpL9OD1hhC5LWYCHdXDobb0VxLgyNcpfQrYAIb+DNWN7A/yizmf7Y2z/oRf6lre+q
soFPkl3YcDb8M/uuySH7Duhf/t3lm8G0+CQ7TDRIL+PfPp5tvEun4fMTEz+NGLLtvTqjKwRlHuZo
ZZKBkZOy0wILCm4s0c8+UqzJSR6wjjkYiMJ7d+/u8hFSlEK57Q80sdOoMbCftgTCJzyl137dSG8O
l7b5AyylO7L4G/D5YM6AHU+dB+zTUQAEESsDYw7WnbhadZCbYYlxdDu2PahbA6JMD/1kDUjoJkFT
MVPLkfFV1iNdwqSgBI9+yskGnZbQdlvnCP2AGOnikmiWQgw1johNCAqxyoDkAdVARQENM+KqbiPg
IWOGIBhD6y5u1D+Xop8N0LGvqgD6d0afsvtdMbU/wir8w2YIa9xHoI6RiIwwh3u/GJB/2918cQ7v
HqqUOVX939krdhj6MQ73ZBW/g8SuasXkD5DtJ7SjSav5p7BiLuCYq5dy6ckR3lz/rxo4zxc57t1H
YzQwaP8oXWCMBDxcPADqOFdcDHBMwOHY5xskphiaFe8IkM9ifgwLVGh4KeMbzoAvp5R9g8q03TZb
BNscMcRUq8yvKiWcZ2Yf92/ZKxNsKKmRD7gyYJemD7hKsx2MsECKJLvtCY2FgVnAXUhTNmKDKD3b
KcKXSeRGhgaVOZkUp6oALxGHLoc3LRYWVQsQPDGoXgDWf48uCxE2WF8U9CaJzgFxXu4e9sgF7MrJ
VU5nn0yi/Qd8Z3hCv0F8HrfAtcrik1nHlvlgSOG73DMcQZyuQxEfgG8mQ7wt0g8oKufD0P0FGJ19
W1vwHfHF6AqRMCEuOEQVcDoAsxB1Ho+rrNlSGXWyGWVJIhNWNijcs38scEHMMHTZxK32CToJ76SQ
wH8BttulLCaBCw70NkB9GD54MqCI/DiiVk5DlOdf2HDNjM8w+10CNUpYvEYM4E2bjaHMz0dtCIe2
HXHBUN7n8AtLFxCjTdo6TgodEI0zWs5O2jDfuQptdnw8q2fDxRttgZltJeBURfBzCVQLeuA9yEFC
IyeegoIC4bcmLDqjNyjaKXnZTjHOO3CfkPoBaLjQydqNgYXh1GfMIa3xtuRKRTVN4NbY4dfh2e3p
xZm2R5oyjyIzCEzyEEJq+N8YTAY/8CUCUYtH0XxOqj3iU8zgwE18bqwzu+DoJzAX12k81o5D6GqM
ip0xCLIPECzgSQ6DLEspnYTKWMjILt7WBZ08hGMjDur4y6H/mbGPAa5RVxEfEqxjyWkaUpatXgfy
B6RozkM8xF2HfA9IrcavVzCMH/Yx+kAJe4KRJt0kvrqa3x1h9WtHkRTvIj1XFF7DmBMJpe2X4EoC
58aXPjMUz7xRs8Aa6Yk/jL4XIUb1q0dTfreokEFk44AKyA/QvZgWQHSzMKRWBSPHHEP9Klmau8tS
zAsEuSe46JzXURzSp2OsA4gvti4/oPJYvcJZaEIPqLXpzAjojHfIvqQFNRX0OmletRZ+7jsgh08M
HWMQ2U+Pohk4ovIkiO4XrLv8d/ETwJYvxn30kDI15YnBEVutYOEHqGNJaCxcDgr1E7V0m6tC7EJI
Rh0X/loIS1hECTWn2dBCpAg6HDdSc3SaXVD2YP6BG1ODe9yD+Gvx17Oz66niBnrDtI+5TdEx257H
OwD3KFrIMM5Cb7lcQoBg5u7BEPOspV5gP5Sl8BX23gdtwnMEi4U4UAQSyRmyAR1S68BbAMoN61Ew
ujEGvVQPeQGlmnhoMcff8yvshx9z2+Uo8GUAwygPAC7mdzD2yBum6iwmL0JPZ3+6G6JJlvDdBQsa
zSgX8jtRfOWCXGZbywrrgAEWtGN+kB9Lji2c2CeOw9Y9wcdGYkxoTPVhMDN5I3qyK206AQCBwqjV
oAmz8qdzWcwvVopjl153HkWbLl0BuSHXw6LE8StwUMn2FnlC6hr/2DshOHUPHVdVaVAdM946l8Hq
P+xV+8PF0oKixVXno92tPrqK2d9fgfIZhgf7As4logTwacE0YscKSHrVuxIdu0nZxFeVJ4ZQ1U15
FpQrNL3pqoiguYkXUrzIDdceqUtCE4Py48ZYKBOZPrO4lXx3X2h0Z5kVnL/feCT7Y1HCRY2T7ht4
7kxGYgQEhJEgPgxrFvcTIoMMT0mGssybc95yDq2ONmi0lKkuxIHIBsQKirUER8KyOurrQkQwSYFy
HAZjFL9C7X24JJgTexy92YyS/2IegoTacgcHykHFXzBQBXpFImDTVIN82LxpEa9WbaH8lfllin52
LpnQl8S+7AfNYO3CE4hxmVcZ7BMw51S5GOIxaZT5mMgA8JYouyDhgr4clu2Z5LS6PLTwiTfZ18PT
BCyujLCk2XjyW24hQxzHoUvF5cKR8icuOLgYjg5+0eEBRCLXetNG9BhKv+19myLua7eZO2kHA8Sf
cSF9FfblZHdhoIAigNDjpv0KflYoRsdkfTwxonk6iWhxmTtdjU6/xYOFzIMN1wPrhDr610wfrTDW
oEAsFfECehO6Z1519Ax4kITffTtWPO4SKVxhruZkBr9LZ9r+BRAwg5q6EidVM1UQi61Zp7APDvnm
YrXOTSUjGaQuzRjFZqGJcLpgqpjD/NaNbVKiHRgRDwOlKQos6cjm5EJVap/8KW3JctkJ2iOeDh6U
ASombVu5Kc2NLqNuiOgkXD0uyctuBnTkPLQATekOSBANnkbeJX/KHyqTqacQ6uKdMY2cV/BVfGdV
EPvaysoJkhtBHuYw8sYHlDxfc5uzA42qw6/E8F8WcB90WRgkjQBNUVg9qR8/yC1+WHxj2vikoGzF
PCXMbLkIT4fdisIi676YzjGnLWIc4DJi3fZpqEd2G7Q0nyaJSYXwbRh+clWQRONIPBw3Bd3PKG7B
zhvlJUoftjuoHzaYix3jD6v75Zn1xjl79z5N49s7js/ZJbnHI5crxFDPqoXoYZQMRo3iDqGZ3gH2
Cj2Rp1qPR8WTwu1MvRO3itX0DYbOSFmeK4puq1WzmX0jVcjVl9uoOBRYKbZVX2gaA5Ya6Dh+tcY+
ZKBtyuzyyeWQ6CzIc1YnczDb7c1Q/B2238fwCpxJlTLDJHAawg4BmWVVsmDbfc63HiK2IPH0N84a
TvpkVWU6TvfOREAxavRwouKtUSjvuoyHzDkS1me/uGwRusvuTd7d60g+41De9uygM5pYJtnQUWBq
gR4Gr84oW4G+v7IaJOXfsFwL4ROzXVJKDAsOGo24bDUS3nj2gR+lJBT3G3xDpgRqISlsabAm1Zn+
lXz9MotukV2aHiHwCmy3LBUjoMn4gyZqM6Q2GDnWl6XAE076zYZyzzc/oN2/KVqvWCiSL7pNgaIm
fwcSMn7R4Y7ZEox+CNTDp0U9UCDoATBBE2UI9jlxxhYpnUdXL1ofF8ciMVHhqJoQjJ7il0bqxvkv
Q1luguUvUeKMY2SXHQRp8ASXYh+6JeTakq+qAGKU9j9lG75pUIdzynKOxCUPYZUHEwpoDgyxnupK
4G/yqhiVd/iBNfI/0pwJ1ukoqtt/ZMKfZPoOtywGSLoRd+eGZIgY+S8ByEFXsdp508aSxMO7NSQ5
qOZhl+iIS8dnGQ7JEIjSYiYOiIRe1wrZuaJWMhwPiVoIyXVPaB6QhlEsYCshIuSJvUTJm0FlE7v8
N5Wi/R4UYwJIy74brH0Muqd/TFCZvZgtDBEXdy3v2ONgroSBpDGY9qa2nvV5WicglpmitfGkV/7g
8VW8GDSYIrIl6I2YMLZpmFgzUQ1jPFtx1S3JXajste0CEmeDM8Gayj9KMVeGfEPMJpYQeN5Z8W/e
wkhbdUWX2g5L0857gJekoSL3FPOGtIXCf4mqnWgA0OUeNpkMry2I9HxkMPEU1TXCjIpDwvF1QHKn
9bmYXDpOysceMnxwD2hYStrvbNOLr9ybsxDUiHVC8DC+3DV+Z7ZEiuR3WMif+vvY9kyL+Vs/hHMS
FCnHqXQC8DlFF7mI8BGgOO7p+o77nJoi04yr/54YrzoHTsNK1g0+5SoSAmtOD737+jd7UQykdE2G
EEVPg70JSy2uA+EQW5VFU3zHFIAh8OWKgidafXdqWNR0A1ZKn041QkS7HJUjdCXbpemWmZd6WHYF
IZUgp/dXde/Z9Kjw4JAeCHEzRktE/26dC3pxuxwqbeepllDCZ+JMGzB/OOkvrXGyVSM/TJRbeTXs
baumeMH+oBanBOruTFaj0F4KvHiDa44yAOxcXUcRgktOHblxSfnoGNao07tdHE3ZXOCBDR3u98xf
HVWZqjaOqZMwgGrYroS3VY53N2M6Sso/qWa/f10zBRGpTI8wMQzyscjdCKDXnMRn+vyvomnlebdG
xbO1cv0gFjZ8gw4HL3vvKEZjnkGepkVUn0mZtehyOCYuY6fVgWkTwxb0dnJ3rpUNu+mflTfoz87N
ubBZlxMje2zI2VCfAtQ7dqBpnkSzXwPBCnhvGCXQ2mew2CUX6wl+yKTDOAj3xv0qutnDSXaYlgP0
9OGhV4xi+19pz+ONhiN7kPiiuQ000oFxiaLFAjqp+HfobP46HREHyYy0pwN3wVPAJ/HTFIg0Vwk/
1tLXKILIBsQaDEBzCyCmRk07nqaxp8YqMuIWwKvMoFkAr3X4jg9WdcZU9WWsqXCEsWKq9fKF+CpT
gk07h86ZyoRBCKnJflkGNakefpWRTJ6YLT1DoLuM6jR9ia8hdA2qjjt0CBQ9NAmA10ShKb2ve9hQ
7GTsSOMhCpFqUPlv370mc1UkJy0oJjTeuN+UjGIiF2KwJ8zQmsyiiyBz9j+cRQ8HRDIfEzsmAy8L
WCpg7oG2i9JkJHfKMhgK8Q09z/k/xJ1ihvo35JSYfzC4IqF7+7DcAc36ARBccvHySh7Dh4New8G+
WC/g9kIVvxx4BjceB9CmwrYVenJ/BVhslv+wPgbjevuPpjPbUlRb1vATOQaNIN7Sg4iIXeqNwxZ7
ERvUp19fWHuf2mfVWlWZqcJkzoi/C7fF+BS2SLl6TLoMatbKN2j9NBhi770NPwmSypAwOtV7ofUZ
iShQWFcLMNGtHH1EZCbz21JuEY4IhM0UOaJsFAgkY14myRik6YiN0qAFdYitYJ4Nt/yB8LoVtMmJ
uA3l4qA6g1BCCBlce9ChBQgTEyGc8wja0FklXqokCprBDxg+GRBv3AFkTmyJnga/IPqO3rSOnhEX
cg7IJR7OCujfWlHzWeI/ThGzUrYTM069J9X6g4lqPBQ6pT8y/4oHSVx4uPH6WiwE3RweTaxUJfKB
uF5UkS5FaDUE+4UTqlMNcPi8d66mfV+c1uWw/QcWJYefNV7endbkxtSqG/tHm5/1BAz4xIoQdmb/
zHPFmdvii9k+fGMitNScKuF3cuxcgWItKnWpz6SHkU5K9lsUhYpjAKdL80r5yx27J9JaTTbsauLh
5ToxcqgrIkl4WKGSFEIMoat/p86o4ZkA7+K17ek43RwBv8lcwDjG49Dn6eXXK7SwrDTYYo7O88FL
/bY8ITpeaFzsOzsr7ywzsDmjMsoQvKGsi2W+b7Ow+Z+UT2LL3yUP/4Vfskk4GmANg0RYwZ0Xg5Gt
uIoOjEhWCbkgC5ZrRVoUrDAQf2STI00VREDFOQXt1X3mJyMt2JwZvqwmgrTfPXAHJH+/aX1a58Jy
ERWd5AACYBDo4dx5H9SLHW12DaWNaaYNrEDfjHOPd1XTCe1ebPQwqPGH22IG5FcgqtEqqonjuElh
OTb7jYHsjTJa6sVHeFCPVUkTR5zs+HpSZlUmaVZyyb5kLIIYmVwoISWI0Ecn8kI8U/uyg979CNTi
Lp2VvNKv6JKICjntLQo/FkJXIiqky+H4xGfKygs++N+X5VRC7wRrk2OpGTdWh0yFGN8j8SlCi3d/
zhX03Cl8srXVfVKs68UtLcIlFOvXrQgJotyEPqPwYg15Q2PyDOqg7hKn0yH1anZ3njlxM5jixdlY
I2kv6cZMp+0v7zNhjU9EY8EY9zD9Msr9SyphY1F2QKs4+XvYgxIDhysuYtmcWDFtyvsJ/n702icC
DYEfApoww6MPE4i+GguNKKPHyvEE95V3jYhsd8mH9K/818clvcU7dOadk3fLHgTe1hB5aP7ZLBcv
wP63Yw3QuuzZUlV+uBq0Z3Qaiq/R0sm+gI4iK5xngh2HEJh7BORAg7NzXpGRXEDeWdy8yd1E0BwN
QQENyTeYh+IMkQHvTSQ4Iv7XedMvpA6vWLZK2hWeNbTPIYjImc7klNyIQxJ1ziVpBvpqv6idL+3I
nUFlN88ajRn+55W0E9I0GvYTaUJEHjMgBo+O99y+aDyonWlGTKroxkDSA2t0XcwEqX/g+T58SSip
6ZRZwVLm7b+ierEPVZdLzjKSaHOhmY6hwp/qAI4++E3lxChWRQookpO2W5PJ0Uyfv0po3CHpox1W
HNogqc57JWDbh1YKawC2UJa8Qcuvk6FvjiSdg+DbCPEWHdST51mPAEJPQdGTEBEqPQsB5ZQ4fq1g
8IpL4EGHTrbTMfkBZHHSErz+dSC/PoAiEdf3mTZfFvpseEOdYk2phUCaUNuglsyEYq3D5wSBK7BI
hOAWdQrzV5EJvw5Sm9FF068xchA2XRpBiYxp9DAie7KNUBJLIcYAAdov4aWFiDPppWQqnKpxHRHB
CR0EOeH8a17KpE1e2Hs67sjTJoZZemnAYtGJfaacuelqQ56pQCLD2Su5Lx5Qgi1qxurpNAbsHrKl
C1koxbLqPwAjSAoxcOKdQKoeRMBdU04NBQLDoCiv/AZbD6iogKEKpAhgp9zuFgW9SrhZUjM6PD6m
LUy65JXRTT4/NuKPCv3XDxS9ps/FOTUJelec+5i9go2ABCLKSbAqvL/DNszinhBlPruAqzJ1SDoj
MbrPg5/bH34TEUR4j8dsZbM9if499te3+wte8yQMQOSIQxXWjVJVDmsggcJ7412V45E+DA3rv+2K
i/nrYgnh/i0isgUZ7FiBJVOfA5Yy94Dt4to9di0mHfjLGW0eBlUyw2h/yQd4EwI1XU0CdvbdtAiJ
5HTfyWNYZvCjdKNMGnRvI30C3PhWkXOpS2Y+wSmj5GtR2uwFQnAojIwUZ17Lk+qiwZsFnMTADZ+D
SmlCgDS6F2RP/m0EgeQf+5Bzot1rugASxGPIydqV9BOCv1ruoYk+44B9izmJ1txvnsKiyzBedElF
B0/NLb9kt/zKr8avHWj5LV/81yoAIZUDXnTOTzkMJLjiZ06Xq0n1LpAMvbu8E2m+UeFICCPnvKCl
kosgcrXLwJhc+/UIh/GZ9P0dKaKDc5+IPfPXtJBOB1zfI3Nydsfs0xTb+SE754fMINLxSI8vu39c
MV5zqPrH1Pg7DU/DecBhtb2xcOdB66/AQjT+MGiPNN78mJ+yRyT89/tF5cLfcaawSnx28muu8PMp
boIdgmeZ/ksyPXFncqFm1z7mcyqVE9B7ybt70FLtO9XgOQJ8WkqzQulj8ceAClHLV8bEpoqiWCzx
LQoHiqEyswijkneiESpZAmmRSfNjyJ/pZ6E5p7trbT+eDp05rBeH7HkWsKVvso1+WM0qjTIzIOTu
7dyIQI0r/VlQDHF0wsVhnLNO1HYNgyWmw56LqgG2FSr2PGqlRPXyRFvRfH2ZHCZBnh3IvSZy2V7l
Bn6rg4htMiVatSR97VU6ZqKsm+4RNDUrO3o6H2J8xhrkPZh8wYZmTVsAUOiJsa5JMKCoF4jUpVoL
4bJ3AxrlAYTNBuc3eSiYy3lliYF7qeTenbtz2owDxRWz+JhBwjJgkdy8E4DQ3XlQKT9pFIE9DUE/
kxeZXnINNciv+Qy8KuRk6RG/5e1Nu8grcHTpm+d9brujI2rluAfjyzlzJIsGBYhrsGd93XkMkUVK
/jkw8uURRhTxAB0XpX2y9xRopyPo8Ie6ZUfh8dnOlisps7MWPWyVvNzllQG9QJs3KLRJtqSCChgw
hDJUWG2aJxC/vKf/EY/aQFj49K1ETRvO0qBLlYGuENsIa7Lmmj/Hs/vwnr5gGqJhJnKV/QYAR7bg
C9ICB/g8O3aPQZZld5e879KwGaPOWwNZzKhycbZ2aYIxPnoBAieaLTMC8qXRYxLjMCXBuycMGAi7
2XsR552OZLAgLOM9oo6ltyCPDgV6ozsV9IHRTIxjRGdzCIB/BgXlMzoXqosV4O0DJFAWUyb9JS3a
KGacDh0OyCSjwRgAQBaSWMExbEDCo4AUGdQtAm7+2BP97KEmFqVkTRlEqHLyoXO3oJ7j24jtNdII
sVFz1qEFUnvn61ZH/OngtqBFLF1lBOTdWenO6kjIqsWKKicozBuM81VAJdfmuu3tlliGzWgiFQwq
jdWGLTiXGJibu6pwU99QX7taL7sA22LT3DRSrnMGQly72Yo9in5QmqTr8MZQlskrZkgoSqoFTRgZ
Xl6/RF1GKFezw+Xc0UfRKsmMRe0P7FuNd+Tz4+tGvlyvAA3YEnnZz43+VTOZx/RsBGecAjofjzeJ
ZPoyoX0JmBNzHPE8obPY82b4pHfpbnhCj91b15h8Rif/zsIl9ZYNp/7t4kLWHx2iWPcOj6V4vbEc
DJnpN276bxLwfGPLjPp9Jp4CtYWN94Tb+3hngVOWSuY8htDmn/ozfz3db/yOm4NXfHfVPlgfHSIt
LBIi0aQxYpOaUpgNtKaYcnFZMy0XSDzZJ08fo/suRWhGumELpcX3VzEagUEtqzDdl4FnF5IJ99md
ZpSUuOOvxidYIas9sw9AxDHZ7c0gvkDlpEgUNTCyb7Czk0hmfXyALsYwVRaprwZTArrVGHX4oL/+
sc1/p6RYjJ/gs4V/RBsdx8aGKWEhWOdC8U8p9+bX8SaQ+TfEbgazDEn/Y9U7Hx9tAOxA6kH1xzdf
cVMH1fJoAVuUOsxV2K/BLIZze9dhyh1eDWr0FBuHZoviKAEoTfkBjdErftKZUM+s3nEwTYwYaOli
oxdMJnt8mpa9HxaZmDjwob2xFs8Hb3ARNljSxb2mW/7+n7lVE48prnce3iBD/79ig0gY6G5Qvsc7
j4kno9Eze/PmPGSngc1B5D/WYNletIlYtBKI1PBe4QYlT0lculARkgvJHWdx/7ipcrHLRUmKF44G
4c9aPcZIAIcVXTGMkI26SRTOV+7UIedlRBXVjt8LtJFgvsSC05l8aKxscg5AZfZDpo/iKOSB3mPe
Sxc6bkS2CZ6dhNT9y0J6cigl6UeI2YCtNX2nb5BX3oTnYcCx158jkWBb7lOghzxNcNYmmDMMNp8X
IzRuCoj48MwV9Et2ASx0DRcH1X5wGmGw80mIwJ0T1qpztNByqTdUuZB9d+7YnebqmVyjhwUciMTk
Fokm+usQOSHb5aSiepr7dcbl54qtJrWbgIUfXAHCV2ycCLv4heiMoPw/AOa2g1YT1AXCM+XmTvQu
MfGan9m576v+n5CKs1+Mni+osRAUbXtHEp7QsP9c85SaZCHxVxQ8m03WRq7SGL/IVKycPVW37Dvf
wGTuNcn5q7tfegbQBU8Xr/beck9+c9dG884hbG/wwAJnNHd4RlFoyx0yZPjvnb2UIsP7ejLMo7H9
uA98cDqho16aSvYod0twEpYYIz0lcIE2EvOJgF34XFuhoIxtoG0QsC/62TI3NnrQgkgkA8rcUPlQ
oABBSLUn1d+/6Czg+rZNkv6FiXLy+1dC2g90lzTwUCF+5UqHKBTVvG8Gc/SpCllMCFNSA3+P4l3W
X5cmJVbOLqMX0H+ha+hCnTR2lOLPBc4v+nHCfuGrn2RwY4VZYQcQAt2ONiv6U1z9TuDbLnW5dEPC
RKGiYAexCFCmBcMYIz8S4gDyDTSAsxpukv/8tRSMXaUz+Ltvv/QXcPi10/muUGko9K13sPTegw1J
JmTSu7j6m7ZWQO+He4oaDNniNSHj3NBzIBaeTnNGklT3R71X5Osjlpr5kFNPSClKXahLWzKEafh+
imh/CHPs9/66XYr9HQDDrnfvsiFS4AMhIHdbQZWCSMOXuVwSxAl4RAjGIuWA6PdBqNkxPFQI380r
/oFhictpkw8BWKgyANDmNTE+QDH+aymGB/aVC74a7EoeZlkWlCoeJnQiW5k8g5gq4QULT13yBkgb
98k2ekFtzXh3AlaC8dJ7CO467HENf0g50hw+AQFYBV2FVJmXSZ5Lv8TrgiUiGxxRnUZXBnEV9rNA
QNLzrY3wfue8W4Tn9A52ITnRCytoDJ5et9077dxW7xObXG+WtDfvqgyp9Ble7tdbiap/YOua/UGC
z2f7VJYXTfeHbEPpSmc3AuoZXURBzaLkO0CEFl+Suu40kUS9ROWeblXKR2Y4MK5i1aJ13qfHRau3
T81+q1ekZYLZADeZLN9mIAu42VdieQNlUm8bSKLGpHDCOdK+SQr5fiG2pJe7GzL2QP3TdafeWv0q
qfDEuGOkK8xs4UT7DkTeqMSCo739C3RrlYhCsCdkNdl+USBpcU/Xi+Tm6yGVklsybGGmjK/IaYUW
fWJX8pHjsYK45jM+IEMbpgh2v+6XYXSMLjFjGpq10IY9lWhr2v9c2tImA6tuMStRg1ccw64KnYqi
jLw7PGPUcxQjMP0iEmT6S68atJa1DEj1aT8VFwOAaNMQS+Qcls5iQFnglJSGW2RGjmgAZDkzfiW4
jm7BECWFoDVY7ezbbzYdd0qFr8Po4FP1/wBXWdJne38Snx8oLm8kslcIBGV1zA7rOYAFlz0A64uv
ltPsI+1qhGcJKyfeBe1qTeLuV4UiXcIthbhkUG//MCVr9iUWJHitpJDYRfe4cpnmg5SrZhS9mF00
jiJoBYVonRfRnShTxJJH9CyojXxPxYCEYiENxHHPQMH2ck/r8mCj88oJ9SWUGuGPQJz7WSMn7P4d
flVnt5J2dt8CM2A6g4CiLW7JYziPn6mQbfv8s50D0NTeJXvQ9fJ4ASvAuaIVxtzOLutU6SkH4f86
6II/LjkZeEuSLBeBB/wnzy/dWwS1pTFpQCa6ToMkuzrVxHLN5Hxw2/9ro6SdF9jAkGeSoMgNMYCi
W4VWk+DJF5cLxXG3LZaquy36dFHSIL40+fdNjygMMogniNDdknSPbkkXQxnbGjGkLRG8YCVFhRzr
bwpbw9vUBirO9oKxxyl4EcJmeKChCu8z2eRwssLKCrMC3gl8GGTKtAhEik4qSgj0AEBSeDrWGh8e
R+gxtvg+mJgIKeRvG/lhwL8ImcyPYjIvCZB7OlOYapGYbIJsT7mkQO+Ie0EuCmOJqDvl9hZDjs5r
ov0lj62Urh+fepcjcgqPPS9cbUX3QrQZEAgtK+c/MmL0gbakt9ocKRTzcwK4sZPgrvUy5i0Q5k7a
YE4W7JeKSgIq8ze+MzQknD7wD0DKnKbskmhb5MxGqUoews31RkzF6lPFYIiQeWVOTIVyY+hKYPUk
+kko848E2Dz4XibTwVt0zyio5Ub+qHFUMwTN8PCd+dRwZRSnmDScKhjJWU68LJoeyI0nHCjvNyoC
3lNE9xmi0eOkgSIOAQkk0k/v3Gi0mCELv6enBLTJ8c+AKzRKZajnBUSkYNds7TXHHYS5VDHcDCWj
Q3tzd7i5kCctSgaMbl4dgUqn2JFPGPsLn0+yYjm6vKwkCA5lO8OJH6etQJQ+A4d4IcpWtpGAi9Pu
Cp9GRAx2EA9zaGuWwXowBYP9LUu8QSxWQ1Rdmyig8rcn8sYeQCS++IYI0W97NHN78uxb6Ps/oN4X
YOqUYPseCR2QP5uMUnA7mKcQotCep7hiw0IUSToQeQ0ON5ZaTpRph5SC9r3FmqW6pzEuDijE1gWO
7jltAo+I3ETUYRQ5XMw2yzFoUrt90wcdE/0yxs4RKSo+g5tf3i6/ZbiObOD9L0HBu8WTSqvyjD5F
5cTEINEmTQznvS9DhRqbb/AoyCSS2NOJPTFt6Emtzde3ZrT4T3Z36pSbuxtL0AdD5F4x+sprQVsM
AMFI0wPqI7Lwm6QJX33ERZRCneaAco56bkfIxh5L90ygH+Hd5VXfJ5iHyyG8uS/0Dr7Se8eqAYPA
62gDvUv9meu5suZh94/JnK+KCeVhLEHLexLekr453219Jk7hD+UpV//6d/m417dPTx2yKsj229lz
QlNAjb8l5EFBOFA/u7lQwB+V1cYCffdfH8y1Ss372kkL3iATQfEBLaETCNm5xBpu3IPdqgmZctuH
/mlCVfFaleStsGIVuqHuSaF/ho6rwrnumsN5cpk0I/BPC7y67IBRWJENZG2zDiOSw+oLwYNmtN80
p1omj8aZaDydJQ/MhYF5cpkYeTtlGyAhdlPgj+MnZUXM0J/L4B6ARJLgSLlaIGkb2j6kvRojcbPZ
yZq1jSuj3ZIV0muRafjtAPG+XapNn93BH4JFw0V2yYb1JFE4QBQvtw7lF4rU6X5U/tZ1j+BZGdiY
B9/AZk+uQAK6mFpbwE1iUfMozfBf4l5hCQuBKe50TAkzzD6RjEJn80aVwc9g98qZb97DAvbnOttP
5zwI8Yv/dTmDwa17iBJQ7SJS6VoZZH+UA56ckQtZwybHQrbi/t19c/Dk9nLv9BmRUmjZOg2OF/FO
frpCnfHSaAIqhfwxIpO5Bk0DuUCTgYJckqI7H2rrxgJKvcP90ttuWXo7BPXodYNsN3e46NXBMfJi
hLzAcBS+XYYfcUvXylQvbIZGSIZx2zMYc8Zexn+LEK9J16IHjy2sVN9isPTNNxA+SfIwX6ARUHkG
HtoNsEYBUdEhsrwKkq2EzHrh3and6xBKLfm45mo/pLchW20MLWc5RDbCG2/pYpsgv2hhyLWL2nHj
5nzA50657tzEXH7OKovwnFbMJPuTs0vvlcuzqugO/6LGzRW5QsxeOPUVckEs3xgZ5H0ROaKQ9fTq
jwAwCmYVfig+eQsCueneIz+TSU92PR0DalTJ6KWiAwgZI2g99SVc5kD2BflZHSyndM+SUkRWZPRd
qN2age5HiZki1QQlHKMcvDZdnPeaPVAdGDeQOQLLC/I8aBCOAFaOifCnw8wt23l1tQ4NPN68B9JA
mhvn2+uM+30rxacNf/yRkdcd1A3TNthn+FrcmclXODcfb0AFpqdxOVTvg6DRolKpo9vee6TK3CZ/
Km1zFLcqrmjt1gmTLC4euV9d8lx84lAQJVRxfOSDnTaoJtxL31o+qEiQTiA3DQ/xLm433fsXj6E+
BSnWbZWnl9ia3Yyj8+Ecwsq+4VGoIybOz5pEWxFjiQFrQSLGpgKX07255LJwCrC3MwXn01EAkJli
ATT5KpzXrFi9iC619U05G2gdppILqHDucSVFb1G+GX+N2tSxwuNUXehbfvCtJ/DnjeivF3ct1Rle
GJY0QbZBpBTdt1Ct5l8J0HZIKS+0v/PDO+St7TF7Mgx2yGnNkX2LtL1dpfez/0mMr6MkNXcbXGkx
BXTJOV0gRGwFcoO44q9rxY8hPBDfvkAUvjrm74Q2YZ8LM7E1fGt8WovQ6T7GMu1X2T58JI2e2acn
RVJJLwUI3bBboDT2sSOKCSp8ditv6rRBoSvsTuiVX6DXX74CQv/vxPnnH6BhKWCJNiAg+m+JBlHq
SNhUhgGDa1/HFiqAL9Oe0JMHP3EEoj+pNWjEpVUUrg3ZiO7TM0i1wfhttg62Iyh6f1Z7u+xm98QT
Kcc/6BBAI+pcDsqCkETuIvgpbQKI22OBPoh3NPasvyZZg0SU8/w5ZAYBnxAuSmFMh+W2+9jsSfED
7xW7k3tYL3VmlTSdci0Simjp+zM2Pem36KFmd8/CBSMB0jadRgD8a7NlNwEYkHsiv5ThyJfkAGnU
sD+jn8qQnvvAcEQCvXkw6VZo3Cp6zCq63jFZvd1j3vZxL1JFLURWevaayEcZuEVqPi0d2zh2pxfY
G4anb7CCmZ9anSp4jG4C3gBW4UmJRY4SBT1+PlIDIzz2711moITlgBxe2nk41K302WL5XSJp+Ndy
ywa8Eo38ZdEk4q+QhT8qEUTx3DZ9SwCgEvgacaF7Ci/ed6by6I14LZoeIMkg4Nwkp60PLgb2SWZY
WA8EZOSpZi6fllh4IafYzL0viX6dm8/4zsb2kutjwC8kzZoLBmU3OJjyOYsskNyzXQWuWl5cJTFM
25RgRu5sjVMd7zFKqEZwj/brXYiqFERwyiuxdUEL7MKCWhbyfO/epmaHZ1NHfda9zNigGGI/OvXn
hAj0CDAYjMDd4L9x9omG7RRfe3vGxCNRrYlDhD9bjr5Ht+xvlfDbPXl8m9KpukrHosPim7rn3mdC
xFyvAjqZPM2ApDhtcsGMzJQG/xDfCY+yfMUmvu+N/Jy5t9fegdc4xOpIa1Huby6X+LmG/SztHWGE
ENGKW2XtOWmoKCq1MwKY5sYyneubREi4PITqk4NGiqb9rL3P6DprT+qgDfjHL0wU8gghT+yrod7h
a8QLaYSkVXDKkXf1kOFYyNkZ3+bcuthB48uAEeddUbrTZPcN6vmzN3x2KeiptIlbCK+xxHDTQ/Vv
SJf0zhvIlJaPrlwN6V2wb5Be9XCe/Tvq52tf4AVjcnfmaCrvTNli09k+hh92FAXKsunwaaA+51t5
rkwglBw519aMdyQsi6CgyVP11yHWZuz/YV7jK24w1f8GKzJaINodUDc9TI/s6mdesx+hFOP5l32J
UFAmiUuS/d1eIoSCQ/W6M9Vl6PbwqHj7TtE5h+8HDDSjL8/eNf5yoISPHvKbp2yRr4xvqqU1/7rl
sJzzAwVZgzii79jkDxD1TQbztncUHnVQP4YXYqxpTBhlGFCLkUMgIBuuSSElqTshkXAvZEDtCSEu
14gFGVPQh4rNQYjA+ZaMLv1dzAnKffJ33fMEUoS+xwk8OgE9pTp16IFMngnwS9S7KSpqb/EhNwUW
zQLrhnlzb7AAlj1qRzt7ZHxIeyIUHeUgaQUIel54kNn9RhAagl2Ox++e5QGDExjFqXS+/AR98cJD
nhckK5F8k4kCjkIbhIFEcm857aVA3D45+gaEvJlpv548l0C5eZ61vM0bBzgbPsM73iEMAW/FcO58
JHT9xIAwBGJDjm9XKkIQu4A6OLh0KPzgzz6P4E3xZRV0MrCPG7r61SQJUhyDxQDIXoiDJnlB7uq5
2mM2EWOchCXSah2aHN3oHsPFzxL6IyGEfBQu6M7qYo9nA6kki6E5uYzCeARNCAlDYgTyYVFUn51q
ziki/cSN8wJ5JpPuIVMhVtneMepprFZzITphdDX5GeiALjE0k1ISZrnd3wkPIzPFZSUgLTlk2vbA
GkYKg/5GhkIxbg+SLG9uXxhD8h0F3xz9AA5Ov7FSNdjmY37BIl1XEo3URSpCjc28yzSS1Hd2WlT9
l8g9Axs9sejqvTknzcsv6SX41Z1pzmXN88VzD/pcb32ctr0rg60uhNIAT8zIh++e8eOCXnVfyTy2
Fq8ImcDs2yDk6qaEZky6ZvvJEaw5jRV/NMZ9yv/J/Ccsnza0v4euUzi9d670VhTgLGa1z10SkSNt
gegT0FCzDGAz4xEd9Q9dZNidYOwN0HFRXn5mrY6M3mpOUf46m6KrTL88S5zuOJ4wHr1ky5Neocs/
xH+uh886l6GLPcgAMvKRfP0BfPtsZZxWPQpajHsEfEfrbTiQwlVCKBaLmExQUvHq8BQMBiyRY4/V
Krk0HeYHR3tIPrymiIB80f2ICFAeXhHiqwwOFeBZrNg/5ycgBcIhAHnmEv908oTmzGZ1DmbdxaSE
1ojbQwwY1dTPMnBCT/b3dbsqRh1G3AGu9GaC948NCguXg0D4RhyffXGNuON/Us0u0bG/C17EV4ey
hQuKBQjT2FQaEq23EtSGxnNF67kHlpivtdpGXOGUfJJoP2pJT7rR80zN2WYYPARISmqNj+MxETsO
G2h/3R803C/vidBMhlbXoZUqfNvPgqkg6Xe1YIw95ECs3uTJtenw3sQTojjLBiHx6OUEQi3C0wsE
+JQ9FxIDltscwZifXIqtqE1OP+UNeZKE7zLi9sDoAzFFaHl4Db+9/bgGPKeH5WFHiffXZYMVoWST
Xbr9S2Fg62T3EKs+DxIzzsvJPqhrxsZ3JIypCPTUWlNSgv39UiWwo3NtXXHOjsIBajwFM1JwCADN
RWj3djVP7/gcIIbLOqFNF/EPeAC681NvLqCk7Nv4mFDatbL5j3mZgSbTXLOs3PC0gTZcr2EGC1qJ
nXceHAeyjH6xo51w3JEpXXN8sjKgitqNQoo5qaLhsZe72tY2OIXItokCb0KRRtduJKXfo9Ljg6Nf
wokc6glDJRgIJZKcZU9b1LlC3hiZlFwVnBzjL6wIE7yYLoSVhxP9HgDrsqauQQPYMuUf/IagD1oF
Y+x7ed0winAAVrBHADWQmQcq4G3V0fM25xSTCwNgGUKJoQlK9jyoP4WI5/tqnxRcllglHIMC2Ddx
Fqzuq8bR5n8E0u3sL3G98j1qyTFUUYJGbJOPgL8p0SDL31x2rNGv6RqzY3Laaj21Lz5AlPLnpvek
k0VVPno3CQMb7O7Jyeg8Yl6S73/EFOgfPoJNBnvhPkvhJ5Uhvfc+IfCc3wtAjVh9uXdacdO9Tw9E
sCGifyGstwaHsb4Dngz8JaMyuu9lEZu1nZ/QDKFakMlA86EVoZLJEJctQRicu9oh38TMgADegFpT
tWVHAOyIi4qYIRAj5gLa18LZx6LDE6ZbIySoaw4f4EbUPYGWfcHs0dnl2SZr8k6OnEv8eY6bwWPs
Ls7ZLro7+I81tCCJQBqCU7l/4Caqjb1KolWYmURzdGQWrahcKsRNDATzWNucffjpfVY6GCUxS6Pd
keP06lBJDLAeT+WLeeABLLzcjG41oLV35CERMAn0xOFxedYO6YrNSMmuBgjbmbWxfTm7r9xogvD4
o+bw0tktKSmCeVKFClec6/rOiTrn1HtInPvXsNUPCgvmNSCv7qnxm+EEtmi98PaVQHxAi/0jxO6V
O4sTknYF9R5ir33Q8tro25Hy0vYxL905TPS7bQ73/BWKrpy5SoR+k0Ga8vm6BHmHJ1TObESRJJew
gp0nAn2ntUQEN+MWhKxxxPnoZzvMVu1+J6gL+21gUJpYCli2jk45Rf4iVwhI+G0DxInfiwhL0dpc
EU0RgI8por8W/xzTSZyWSywdGalO3EwQLKvbVjzvAWKaPeQm/j5557vJZh8wG4QjvYFnTPpaO6Gi
EDiOJ44yUITb8pB+XRrgQ1ZGLxxGb6h3GXm2HEoFdGErkQFgFgItC66dWpJnqPZf22NEIrG82rsP
3gg7/svfLLCYafZn1Z7d6Ge27Vm51VASc1PQXOycN2IyGClbxy03moft0Y0ZCMFccxiIQB6gMTvz
mNg8MSuAvwI/cZcXy47yh5+1xXQclhXFTf7p3f7m4btflWhDGK8afFN+D7TBCfDp79MzYHVwI4Gq
obMgl75IxMqqrYFh2C604af32ypeHx4NgfT2QdU5LJE3tGwmr3zTMnxBK6Z3QrVQCNPCXvnsAK2C
+/MMldhYL51NEXyQ6UgCzhAR1hMcwTNQ7hJI79KV+A97w4Qzj0OwGJVLBtB2tOkdsW+uYUP4SJC9
NgVIPQZ6rmXAf6Z7mjv8gHfLtoZCcOBJlKOSwWuT+dp0FR1ojzExzov35JE8qufMgDkB55rutXZ2
y+bwjc3AUQb/7Lj7hMoGgcSOcEpUT3P/Ep7/LmGGqv4SchcFJSTCfygLTg9fPNgHlX+h9cIu4pdY
2rpt/8r7GZqLmrWSNsfvqMzewxuKjbRctzX3kpXr3VRBS1xmEsNHNICNWUZdgPoglbGfkelfs3p4
HxJBFD2Hj1RfWP4hfKfWLrjVQRm/00v86M/N4BDrDKN/Efg+n+gjUiSwv197iphoR5p9pd98BJr9
oNPtltJzkGByA75SyV+fLy/xofPAP2zQ7gJ32QvkWA2XzkOgP0LC96RG1vZgRLKEyMA/DpXM0V6T
7Ieh3pGcwa0GXiywoSSkPQjIrgAInPvDa6l9CvwblP5kTzoZhT8CuhDqq0tfEWSwkohHmAxCLhy2
cBrcP1GJXMBe0e0hB43hH8BVNca6O0VkDnBcCcTfctQ+fBKdT1ijrnuwpkzkM2fSZsBz2eFu6PwQ
McJj9USavoTC+z+IW9JuaJGFeLmNZeTJ7BCEUhwmMA4g5a440eRMlTFo0hjAEX2Z6ll3wsU5il+4
4UYnb1CQ9C6ixXlK87Rlm2+HjCWTjLzzRGzMkihHOF+cwl+8iJQjSIC9Lwp0xSmZW0TaKwWdFtHM
iFtxMtlEQ5X3SfzFEs2O8HqAfAwS5i1ZRPOLve3n4bDp+F72RPIePn4mUjq0RWF70eSxFvIOYJZi
TOkR9P8zwCGmyytuKrfYCz9M+xzRBULaTG40WUJVkrAOZBzs6D+BcsQahqLsJeny6Db5ECg2Sm4+
cb+jbR02Mno/uc+Lpg8dc/6Fuhjk0iccghz+okRF6zuVKE2gKBJ1mJZBV/dA4IWGbY74E7aKDbJ/
yO9JNT5HEm8FbgUQ55cpIXbkYxmO4CKgtHtiWcgtl7d9oYe9SiQygR1iphDnM1stymosGSoSaikr
Rf0j1glx+MtwRomfpLkeLCBIF3waQFRjLCygFoafCXIuCW0LpTZGqfVH6atHbZwV4sUWZ4OCuZay
j7zlJlaviQflyIFr5HI6H9vcEYZwpA+4T+oIUqNgvYMvrc0R2RJQA8ayXdag9RPv7ipD0Mtmjw5w
/qNi5b4RKqpFrATZQkkdwkfWJeIBHjRlzZEUgEfySKbJg4Z6I+Munm415pMIQA5qHkrqn8XtpiWD
1JXrfhwFqwBlnc68aGi8FM3fTJ81hSJGtRvs8jtKKTRyQlK/Kpg6AnMviLWOQ8UXnP2RC8T8lqwG
fgS8cczEOHTZQsfDGYIux4T0pcehyFMxd07l5fXAGmi9fWR0m+51VXqNkcmabuVi7kTnwTJfmSht
Tzx1MNneiwFxsK/6BQP9u0PJ9e7cCFtoOLfRl+pNJeqE2hlfNL2pHKVN4GodxEpcX6LswWXpFIhA
dnjP5YmRrxK4tiYGnmFIGVuT9MNLIB+dm8Ehi48HWho2CaaWcBTpL1ZXoOKA+T1fZyK6Q2jNDMKk
yMxVkR0unkYHjQIYylbkyLKJfog/7uN+wwrTwB+D2ScgGLlk36VIlW3QowGV3FlAhOzZIbFC4ONA
7JEVm6HKZBSk0E+g2Z9uwKcWFvs6jwhPCBgSXg8Rc5Ochx/4yLG8G09OY8SyDrA+kLXbCEiYB/gB
nJS8DIm5aMfHTGKI0QWzyAc7Ms5rujl5d1c8Qfyes5qJsZHJvWNCnGjGxgA/f0jFZD9XI3KPxOVG
/0yMtGxnNR8GqRe0jjPCDuqG6wYzfsl7xlgtqhfEay6ZOOs+OlExo8q5oGf6uu7cOrclpSUvZ9Hf
9ZiTSpAiQiinOYE3Iqa+2dHCF3O5JFdiy2ivAK0SAc2NCMx0VHUxt0pgngzHeC+uGf9kC5hPFBtf
KqABP4iRSYGB6hOZKHUYpYM/5Yt1x5aU78OgdwfaY1FsQH1JkWXcc1+E0xfsrQOwo5hARwAzh4Ak
JprH7CQDIvMSe4Sa02V3IpTLtVCo6cDk3mJQjmLmOgDtckG2/faQwDQn4SFDZ8AO+AkHj4Aj8gzH
Xznh+IJSqQrcU78aDbZrnJlstbJLfkC8zuC+skK2p3jQiFgu8w781khGhxwHqEtBAgi3ZB/So3vI
PzMtN6JDYKJVitQp/bmBM6s9JRqZfj9qlcy3tehD8IkVbHOoOSZQBTAyOPtjuvX3n746jtsDSbc1
SZFgYE7tVcPdVJDRbyTOV3gbW19JjEZJKXwP1zpAS0Cwd/+Blql0n2I65Shj65UxAjIj+gEXx6JY
MCVaRdvZ9FMYzGJNvkB4wSNxyjTHP02RHK0hKqIHZa9Awswj4lRgD1Ci259UVRR7zUyh8ufoNfGf
E1kqpgGZn4Bk+k7kjh6j5Sa56AGRuluIc75J92kIMLiSCuEOqr+ihe007c1lYkZHvBMiNyro6B+T
/YiKvdhUExG2V0scDctmVJHLiHSdUo0dyDNyK7qQQ+vR/U8Og/umYhrIfzSd15Li6BKEn0gRIIzg
Vl5CwvsbonFCeO+e/nzJ7ImOmZ3t6enGSPVXZaVhiMABZnS6cOLLCVELK5WZn22uns3eL84vA1ES
H8Sk5jGVPryscA+lSXgEJuYcsooJL6kUGHo0+h7M8wgIOQ2QmEBnpSL9Yhj7INBwXM+tUoMqxLcg
mN6nc+ZMS6Wx+ZmXyFpMPYh8gaEzgGTIQmiBtiCK5lhP2a8UYIGhh5IIGIYBFYnsx4i/aC+S0WJ1
bfTR4glouP3K5Qy2CxmjtDM4HAjbWk24zu9Q0i9R0mah34cIJSJxLsPEJ6p9bFuZKSL2+0U7BaWk
fAZ9/lpyzhWjlcO/nvkRJL6cEDKHIetqy5SS9c/gDyLF3sY6aQVOwKlBu7Te2M3J1cPFNPEWCx6A
4ci5EVYTvna0PPaElh0QsR/BqmLlT5O0aYEQeiQuWpzHvHGyYRgJS7+wbqa9LiWXgvOZEq94KME2
uASM0IAgF3xh9gmIXPcb7amWbQYCxr7Lhs+buMFso3JQWeAah9L4bNobNHvsFCEAZOnBAXNE6L3E
H/DLuaoEPaUigIWP2hDcmDB5N/Kwj7ECoOqc4R0t1hWFX7lzx5jmFZeDB4zMtDg+J4+1uQZIBd6B
1Qh3CLqWnPxQxoqRfEUr0HmPq/A9v1gq9G/DO4+lfQQoBs2Fi8jJhurq9xbD/OOFP/tZJxebTiyZ
z6RO18B7dhpAqYDCwFzDiZJxUv/4YvDx2EtUvNIUEB3dCVQvp71YZNFx/aX1kM3Ak78sdTgJoYXF
9U6ZzTL6O/Z0s/BxdJjYs4joHEWg/WQzGArIqp7UgBT0hcAz0rhxbJr1XkCfKFPAp6eAw+t3R23l
gYaQnqCjVMH9cITfkznWdBtNmo9oBPsz3rTqnHUsG/ETzqGfEXPFcuWLW8tI1qIj0OBTMJ8CmHMz
ZjFcPsax5afNin34AI4Drrwnz+jKcqboPxNp5agFJ3ASXjfBf/Bmb/b45bCJ5XJvd6UFVKo16wYa
rC4Ag8+/6Owxo3gEgKagvX6pwZuMt3uoBO+8M4Oyc5alZW0iGGj1C+Gev+3zSKrHXQy0DuJAZQEW
uh3FKzotyr0q0Vo33xgyuqPF6Zk9XojACp7D59+RHWi+fGCUAeJCR3D+y5bF9Qu4rGrny0pcxoMI
y4gawRx5v7iu0agRfkbfWIytzpeG7xHhB2FqOUnCV/OWxL0X9pFlot0fUeaUWaDqaBTgUfvV5+uf
QXdDA5z3mxUGDd4+/l/xUzMOUKwqXNPfNrjxdGMDVBdRr58RXR4K3GX+uY+zwnVmtwrp3PSsOaUj
xsnII238kG5brdrqOJnn0DCpVepc0BVJ9QdpB4D2HeIvjpsne6/2BpWZ2IbqlqtwZxgU6g5f4KHa
E6oAG3hBh5m1ZWTBYBFtm7XFhfPg7zudsFwRT/1C20gNCsqtcm80+dt7NAXpgO7o79B/uUanEpec
R8tM1K4BqfmsfX/hTjxyZLpUZJQjPlvIOQIKli4yFoB5jfswW31q8cmxGgCyZ7S53MZs5HN8CKBp
c1nOn5AlDFYD06PfumJOXKCoPwY+BFYWmJhVQHKW0eYNo1TKLM9vZXnw0Keopi8hSwNEzynLewd/
TM5sVgEbR2aQhjsYOFY8MCJYg84SqVYwxqwiMIiWr3E4H8nig0d+aNLNSiCsRrl3IhfwTEvRgV6J
vhJPxjsn4HO+ItnGm026HIkaEXedDefvxud5Al772nscRuExpf+jD+DWIm6F7vvEHktmKyf4+pvm
qN2OWqniKsjutudM6egnudgxW2HwadY9s+ivaFAJSr22itGZrUDzyUQRnldEGLmz7owYQlpA0ne8
R2Nt0FfEZuM1omvBL4ygq1q3Y2FhQTZBqW34DGjLzsk7Xe20X2/uIDT40+WOtqlOQo7ZPI2uWzoR
eZlugny+fJE94W5o5C5hsYf4ET4FYja+gr7cGxbiumJ7zUDB3hrgGuEAXtBfGJ7dkNKm9eEjocMb
Hhfode210RbRHcfHTWCgEQfqY3wkyK3zHMv8CCeOVoV8AZAsCowbDtbk9NkgJFiy0NZ9wuGVceDF
QFr6ffW5PW2Ez06ICMhfsldlAjQHWH3Y7p7AAeweH7RWDgAGyXpJ3PGaBOMyeHdqtN0yNXDdAerS
HWA5j/0avaM+tQvHqLr74CqY5iRoG1BcYAbndtrAc6Bx7OvbN+B4mQgD4yPK/XoEzpwaSh5Jpqf4
x+JudKohI8Dd5xIkBublNFgTs8OQsiNv7mlHCryKFRpKZfKZHZwKvEMTJQkS7Xjbsix7hYsRNzUs
dJewyMb15BYm8nTgTEsAJE8IcZ2AdSuCLtHgqqDhVkCWKN6FclZeMTv/8SU1uy2pRrrx7WShgYcW
yK0O7xFS6Pr4HRX7eLc4EOD7RzTgJczewFQTyg8i3L9qfOEYAPb3ZXKm6o6apIOW66I21Q3/Ln2H
wafRmH4hUvvX5fwyRQ/8olL2qg62DohwnpDOMe3g3w47cZ3ye4FgXQuvHTO8p7ve2h2OJenlW++d
G2aGO/R7G6BJqBfMf87dObjP1TUoQ5JTeNuR8MGKW8RI4rI242NkhMUPUP9pOEtf63dSjf+ttUxv
Ct2flVF9IunglgdfRd8hcgNPBUcq8RNgZaZP7Ar04mch9KsapHio10YM1Am55dJWLF3mEznRUhwN
a5lkwN6BV7nUSY7f1iO3R5zFfvOCWc/Tg2hcTyGQaEcfvlCB8zqZBxJrXH4vsygoMasiwE/fLzu7
BPXlg2uabNad/8JMotz8oH8L3VKL+yLSLrNkXxrrSkTmM8v2WHNHlWgcrtSbt+lzvTCB19C42BCY
2Hy4GQY3tJtvF6kVFhwY0LKxtk+NYjR82Y1N0ujEiqm+07bQmLvXhrdpQtk7BoOPW+B+BuCAZNeW
DvORJOVFJaguZPV5bvI8mRNa4FNrYTP433Qxn6ckNErypSu1K+hLIBu87NvcipboWJC9UZu37eEa
mIsrRrOnHC/K3dKSwlSKiu1SRAXonInQe7qVHouG8XGxiTZRcWG04MOJ3UY/xmzG2x3Vw0Kn8UVN
8LBfnDTTKyy2TR82J0HV/TFYxFyOOHXCF1k0E0v25m1n7/lB11NjR8bxceh+vDJ6/HED9QWMi3+J
B5ql61xQ79bFKwRPH4xVobd0leBQexCInKGV2RufjuarQc5bWCaMjjF81wLkpb0WO0puLkItgIAZ
rrPWbX4cUI9qHo+gEFMtTh4KrmGnxvtDZNgSVlJ8ZA+estQL4Ir5BUyFiJrjB5E4RvZ3zvtBliiQ
ANgDZY+ro/MAjjsHDRxIOLK6N5DP2d8nOCNnkYMkwdiUETru0h7TjnoLGZQO0qdbb8Ed5EmX+NGZ
WycFGTrGMbgxpKcvYNCy3TEmr9CacIrcoCN9EiU7uktwPthpKItmFXmdz/tMPsLM2uop+H98celW
7MjFHGIzKcJg/Hjm2iSDlZ1UcsWIjR1NLc67BmS6Am/SB/+Sur4nfgjleB9toycSLLmnnNYslaSk
/Hy4EeX3yOiFsAV0f37d2KXGYUrMj0uTyCiV21OgJowCrgkDee/tf5wbG+8qlg5lLENki9JiaCPD
ky9N+Qk8LLoFUZJodsNLUKGJBPWj+6p4hYnyA2iIGUKwlBgRJm/fGXCvDVkbscugZdVeUj0HQ+IF
qBFj/hKYjCyuJATqR6e0zyN6IyPT7HCPWhtmUPa5LYhZ8rOGFjDFzPs9JuNG/wqnEx45bxQ2I71G
ufMGR8XpSdeclG7s8XEsoxzK4LbI1hp/qE1/jGPn1c4/GNfc4kdGHVhycGSj77I6uPHGZfZBCNT1
6Dwn9XDHEsHpGISXVaFeuvl6w64smk25ZwROQDIZfjjecF/BoMUMqMyQZp0nFz2tBYtMwh5nzc2O
vEIs01uFOUGtYXa011yXRwS6cobNe7uNCh1pd4AqkHGBfpwCXXEB2GyPdERsKXi/PveJwuzAbXox
CSyc/Jm7lC3LNsHGMc7Wh7J/HL9bVUyvIrngyNSKR271RVs+g43QuWmNq76hlnJ38sr9MP/10qAi
g8AE+4Sw6sOFi/WKfU0W5mHt3ACU8N+92nCztV0mln7Ff8AEalxE9Bl+I6p/JL+Px8nBbwQ4YLt4
snUK370ty4idC/PTXH3S7WIzxghEaEJvC9BVBzsN6dCiZ3jlsICJKnfqV8qAycX5z6JZjv309JWn
Pa3GWoRoTco1yU4cxwnkVmp5wTcAUVyazHfy+qtjcmUxHu+5mXEGHdZ+OZzcsX7Y+Hmvfpy08emD
aLID4HS8xhY+nyRpXVqbmFOzAOF7zzmxThH3Qk0Ur+EbvgZ5fIVZR2Iy4BPcWc7kk7fD44xdOS41
ln0ZHnN797fjVHlxbV6jK14p575Eg6c+GTmwSfcNcJ+otswZ9A5BLToE53ktuvAqp+zPkZrR+nZ3
cMu4jQa8PNUJMi59qdV9MrX9xliysncDvNba96JzojkBrPFIQWFJTV6fsA0ZhFx4oVr71k/+g+6g
1Nj0SBSc8r3wHaQrZuVJ5N0jhYNL088Lp/FABQfjF9bAkGfp/vPpg1kVEiDiRlhLNAbccHUOow1z
gKAjzeSQJX5R13LqS0jyainPy0jzCL1MUO5phB/pDyO2XFbanoWl9Ah74xjmkNXMqNg9h8ewDAWJ
5kgSH76bv7C89tVbEFEO05svsbToClfGXyZqOqNXISpH2/lrsgWs5m9YQmlhBmhWbN65shP2Gt1S
84vn8MMvdrRrkukXS6WE74HaQV4hi1n/BH+54pSXWdAudo5rLW0LuHtlAQkmHMEEQmBaHK6qbpZC
RYCSIcCo7rRF4yaLkUHCcCztd3nXqqxSAtC9INDqthAdGzN9s+Y7g+TUXhR6x8Yx3MwRAZYyu3y2
Xy88jq/hOcwDOXiQRSi+wz3cBWBGbBh0FWhclPflLqjh3wnbwK8xHNXa8C7E0vC4FNhQhOCEbdaG
vO2/iYrrQXNTHqPx8N903TL5PUJOYmqCX8PSAgCQ5pX5SIC9qH+anWELIPDBYFE0T9w+iKTAG4EN
NGWdKB0DbgizFobmt5882eBa65LGtCYuGH2YFjSiWZcBXXInAJhuk5nhBwmTbG8tRrJ82O5QE4XH
8MGMJ2YFlB8odFhj6NcF3Ez7S96cirdvVPhqAa3Cb+r45SzgiVwbJk7AFo69Mv3bYRpK1QDfYLbQ
ta2PHRY5OoJE6tPQDQwDNgZBgx/EC6C+X4HUrFyhErEbcheFljY+ulS5FHE6OEPWJ76b9wEtPxfr
h4wXQa+MjxUHrAAsYNXWdYJQCsyON41NLWMGYkTuC1BNeC9ArQ0hsbJvAokFTSUwjQWbsN7fw+WJ
XX8pMtkPVBDosNJ1eSa4Xg8fc3m+DcSLkSYNrXFXYsr/s9EVbYExnX/DPfg7gLFtaVIxZhEhhjxp
BfeJ7wzvmc2TbKbAtftyEahBYionDBj9zxcfysffLL5l/hOg7sGd//bzETI3qiJMThOe4Sl8Qa0v
+Wc/2jcy70o86svbxRWAhwt+ZchB7Nmq3CmOAYXPzuUN0/sFCr3jmeSJiKUQsrEULLpnOZQp5BWA
Mnp1gAmYI7LwvnxjHjoymCZb8syDnDEpIu8fVV/OZbULn+hEYC3fIAuh80O4iklTuafXLlNCSevd
Qwjw9urX4D6HPVJmxuQUwgrL22K6w23/saumPYHHxQB31YnzpROZsKLlCqi5pwHdTBslCS8k8r20
1rrCUl7Q0oTd7UIbAKtbozRC2WDFAcuiZ83fy6rDE6yMILU/mO3o2mBEzbmZsX/BDod19831augX
PyKPUBks8L8TrKznFY5UZbSru+W3u725We5gr9Ws3znW4G5SXUEyuPoLnI7mxOxn3PhdSAEG9Len
w9L5XrWvuMZ4KP/cXRsVaXvxRd0Ysu92zt0yQzRamUoH6DIwuvWND9yOvw93JWgd3s+OmbFPYkn9
tL9fmZmOb669S26U8jFP7tvEJLE43c8a1Kgn3mL5Ga4wBtkerr79q5cF11HeMZrmD3gDNfXIPHs2
j9Rg/lxrHeo2fLovfJCjz0yNMvR78nhTXpMz+15id5C418DNz14RxilKw7q9PzbQOGa1AGVkXm7X
ZmGFm9R5F70zQ48BJ7eHDzqfwnx0VoKqTv9gkLLbNAFpp0jzUK6zF4BxeBl0M+88mQJVc5kMwUpY
E2NjxAOpc7ZgqUtMwNPOULGGGH91WIDzPGrLI6/40nI+NBnsWntgAOF+/gS87GqsU6UwORNk98i5
lYI8UzXK7rfLqwphY0d5gV4V8tuOW1Z+5Ch8xIQlZ86GSowN1U8fLVavkk9HyU68HB7JitWBwXVc
OPJbpUmfDJPEaVMEKAOJwjDMSRXQWisgmmnW6VQWyrj0DCjoWWdSf9layAtTBy4P0Tep4CtweqDe
FSyfnArFeUdhh6Qkg2LfaOowsbjWcdPhFMWRv3GkVzc0yHJaPuNdkv2+FbGDiF9UCgXX8/dwYoUm
UXm06uenyGJ4DxWN/3B0A7Hp4OlC/8t5FnUnaHsJu98C8A4AZwWvTnkSnTnfVTrLlM4r/scqnXQz
v5NPDxBKK5TchYnBMy/RHT6iOeEJ0GWoZPPirMSx007fzaM8KsZokoGTaTfeBPAqh4q3i4a0b0YY
NVSax8aeD0RFWcRHAnEQDcPT4mzL0iuBXXrf2P60F20eEk1VeC7AX+CMbfOEcVubZDS2NyYeGIJM
PKVGFZ+0K5Drnl3ayQF/JNtFOy+dKyDtjvgnD8QH34Db4dV+d4vNJ5SjSaW50rlNaHJEtwu1KzKa
vOP15i9FhLrOt4DfjssWbtIC843ms6HDW6xKDLk5yN8h5wcnC6tJfZ7dkn4hsHNZrEwRzk7ZSsA1
hXEIuR/TL4WhwTlA78mxwdujb6PfIdfqDNLhqU+z1esUmcaYyuj1SB4If2oaLA4pAbqk1eyt1H9S
N0KDdkH9g5oGXY1qHE32ewoGhm7N6v7kZetHfAEAVkbCjWaY7IXpNzHsQyi9Gz8Ji2zGOa4XHXVi
Fy4u+CmpBdDCVIZDZT7ombgzKlyz2UCN1nXEeUKCLmbEtLm0R+KR/85/Hbtaev7zPp/FyMtQ88tn
UWEGJRaWOhE3fBX9Rp2GQmc0ZQHy5ZxpVM+Hp0kl0Qmrg5elyL9fyG9rHCpY3/FPDeenBObug8As
XbG89sGT1S9IYfuLpkDb+gcpKFjwg0Tg03bLbGtK1s/nxf5h7CzS8KrQmhWaPR24UEGELkzY/15O
feY/h0jG5gYNJ8ARbw5tm171jTNXpIUCBxVPIXkBIwgfsCT5Lj/OGHMR1hKZmC0cfqTKiaapXvkM
zImFHvdKi2nCCVb6i5Gsjq7wyNAxE2N+evF86typnLUoRNTfl91944PhugrKQkypIzdR1a316dK8
DNNOs81NGlbgFBE4DKfSasLB6c6WSLdpcmSSDpOGDTqO6E1mGz5znlej8oRvH1XbFGhOAJpteJET
2N4eN7AldgnVdzMspafxl54+5zOWs+BR8BcioaB0SR9j1RbE2ONnvF/rc2LhVdkjkaxUhRUrkwEr
OKBvfrlkFML2xqLK9NksQWXA7AxGmS48keh+ZY3ufQZVu9D6tL7ULJhB44r37bCPTG8+WuduFxyD
DzXn1I3+akUa7b84eJ6G+h4OiP1IrxlXwb+QxN/X8gTRQ3CKtKEWDCoHOx/IIfk8Khg2pUek7Dvd
EOGTIzajFATabq5rgTa/BrErKnHuHeIHTbwBfwy4F9HYXNz6RwCiIrkcFPuce+3CroumY8SkwMeZ
0fzcO/fQ0XEXqqnkGzewEfVfgQZAcA1KGhMYPs4IV7kz9ASZR7iIlVqR02wDePHnKkJiunzRs/HQ
SGtHppQ6x2XdO6J22NHZYlgJj7HUVDdPpUUEoiZ+Pyo2KducgNDzez/sF/J8KXiN2b++YRPTsQGp
AqqSmUF23Yt2ryayX5kL8TEpYEiwn3evoYwPLVoci8mzDu07h26kvn07t3isHGT8zZXDT0cU+c+/
o40pbj9i4Cu0P5NaH4I1swRQPgg5K4EqJ325XW4rZFoDGOaRPGfIXmXKdrVt/KtRLAL1J51+Wij9
2Oo4RbWN7iyqvZzziaxSfOjadvTi3TKaWPujX9cp8hwdeyYMaUbDuAjVAnq1hm0Zplo+qizsmnBb
Sk7DnCgDSinuaEGL/YEbjLzk77T0IpJrrq2+jFI5YM0+DZ4zMjpwahNUrIhYyUYoebEIPRCf5OlS
xHmQV5lX48D7DA+D4ZTajrk/+w1KK5T8JufkgfcjONd8oAenwIlrUKUYmyh2O4dGnOGV+vbzZNj6
Rfp/vdhte+V3TwAgsDtxqHzHz3jzgWQ885mcedYUlCPuM/iZzw8DXQ2XEjdWFbKMGjId0fsR4+/v
O8vhiI0332y7PIRRFLA39SGd8lA4Jd+QMin4qtSPANwKnBDbqyOUBZZRbooNhC/KRzlOo/4qGEEK
RIQ/rNCOcOPZmkcx+qcQQIku0CdyOHCUc6tMcSgF2fQg7xMVtoUHbw7Bc+xIpxKozL1BV9QoTYud
ByLwVTYQI4YF7z+aG70xRROBA7oXxOz0STL+oHHhqzrViVQAdkAGzB/5Cs1ZcjomWVBgqc4k24T4
jXrgfW+a6FsGLKR6J0bmss3vpYaJkyhi0hoo4tOvEquCOQajLPwCNRe8niGIAtB0Hzu60Jw8spAe
pXRznu08ptxUvCKFkQkXzAYhwSmdZTFDaIOHOawkh8FryywPkro5x9UJLQGowxc0SAenxpriqM5C
mOkUGT68SJxywhr4k1oORlh7D8cmj/umR3qZfHhEcaGdwahrUAofqCa1HK+Ber7s/OXxfHZYDu9C
iP3JdVwmF8Va8GxkeUPD7lafnj8lKfLj+PK+GWU0i4Hdjba9SwD4y8EWt1Z0o1wHuFTQhiHUdbe8
2hQoYeacfTgNYJr9d+D1+q2mkbkXuXdx3xBf5RqWWf304D3R5NCN99F5jUaT8x8hZryUqyJv5xUj
OhZwsGPkSLccPOFsy8O9ki40/zdlDgc8j4ken5xMdvCoH7/qTXFJa0veGTrC+RRfMz8ZsRxUOwAz
dMYZr0YHR68MmjZrby4tOttkAQ1aAJPlSUFCndavkvtoUpmZ7RtvQI13eL45yAK4GbmExUkSsHJl
KynlBT61jBB1znPEuymMtLgQSVCEMKjxLDg1YtchLKBr2I5AT17czjL9qfZVA3XIcgyT9805LYcV
OkEqHa78CIKf9CKwsoAoam01l+pSbg7rzd8VQflVB25SO4wBHj3BDnb2gxt5x8WBhbP8ytHYqSWS
HVQN1wHR8Em8o53QUSEqu+aDnVcJBUUJ/Jwtaep4XEfUFHfcsOTHeQr2vtq2vQsRrKscJRU3iD5s
EU2Mi5TAoZ8Mk57WwBjK0IYRhStPuOYdxGzGrVGnARFCajTVBBvd6oSTFfflwbshWsyTd48waQ5X
Jg9djIJHaLc85TKVEPejNMYS6OMTXgZXMnMNwHrFc58orm/vPTyzqZI32hUKKIpjfsO7Q2zmItZB
+GmyocMG31/3Dq13mvtZL/P3KeHf7ARmJLfNAAAte5PC9YY1QS6KTA5egGO4DlFwjhZ/xH9g2y05
H2bY6wfidWJ02IqxjQsppreF2UPzwkV5c7EP/ZFzrEBMm4OQNPo9UNRws65MrQGDHiolvbXkZNht
CLnYabdPmLvWUHw5Ee3ubfAG44VDVKVZxhbCS6sgR3Ol278pbyvqGwNjcCGaYcYRjfkLZwZCnHE1
kfamhH+tjmguWMtbnAarp76AGQid1YGDHUFQ1t8OP+PHFfcP4JszbiE4uI13S9NILWNUP0Da9+Le
zHFC/rQHTLyhfqCBofjBs+TIKAYv//3xcOlWwno9YJ0NqrNpWPhDh/u4fI63qw+0mattxEW8QTBt
NWIjKLPJI5h9NzaN/pG7cw4MwW7liJfoZXA5dE9vJpFZLQEQBcJh2PHuvQcUM7hYQDwNLAu06eLm
5aDehSSf/NYXrX3v2LqxDSrZAE38ofp36xRxSosOZH1XxpjhzQ5u1p0FR0jtvpZDmz1+jHf2c1Dl
rLp9OXovs3OERydCK5C6r20WTB2fgPD4fifKkF0GmbT9vi8rPFJl1/vEGp833owob/IhAbKSCo6y
w0ucdXCuzFbM/Jq51f1S3tiUwe1jkyg6EDfmBehenIOXU+2wKHbxtIop3SNrWYbxMnmyQR1cSa1I
68sZWBiMQ6gHLPl3w7xJ5MH94VitTZ/NYhX2/tcxz9AxuH69C6BIiWdl798xOQvvvVPiiNfObBPx
HZwxK+1l0Sey/kxEnfDF4oI3pfnGJpzS2qc+j8Q6wuaBiZp4ZZbdPQIhIithJWUlCtYqUO+plz8e
as5lrI4b5VXVhX8Jp5Aq9h8cTpOrbKYyDvsbpiBpGMRU1DPXm1ANlMJyo38mRz6qogkTRKyBl45A
hwjkSwCh6hK55ZK60mD+qLrF5mZe7FaapSb/+0+MabIaDDnAGW0g1aluIcoEYFGNY8hqFFlLYK4E
qI/oSx+1SCAG/6KMjEbM0EoTBIQgLAacJss1WrS0NqnC0WPf06xGrBOiwgQkTIgBwfeTN8brQuD5
Ke2N+5xjFNrT7ow+lDEYZIhtKgsbIh1z75Oi8Uc3r/5ey1l1TzQ5AAIEmnaAyXcc1vAIWfk2BQio
Q/uCyzZnE7ohBgJFd+MuwXhPs889zeNecdLyKP8h7drJYfDPXF1kQpXdF3RSRaVpOQxTaKhoMGEB
IJOJ0fvpmCGuSJwuTYqMPDW2ytgWZQMdB052VJWfWzIuhItjjSHgTcezkjW+AHxgMU4+dD2aRWXJ
o54Fxp2mVcQEbpHpTkkvcBC5+AXpsJhCdiiAbaFSxAeVlO/JF+LqquQqHScKIcebhOOqHpTiYoz3
lb8DvCVNdY4EhGr+QkRRo3utcABz0PYL7Rvv4rLU/DAuZCnGXHjN/wzVrCaSVqY13pjGduf0eXs4
5DRGYAnc0QTDroDrBnABy0gxDKv8HRYAJ4UIk2AbkUcJ5wweSwAxA2KWXqK5KhHyAYrA1//yKnLT
zIGjfBWrOXeLxQ2iJb9ADqa4FSCBc2MA1XXJpPIb+WnXfqIZiyoqJ3lBERcHWENjVO0fIAV7kAtP
bS35hFxFQPC4jZQRrQhi0WXJMgkOIjEDFES28iyYvqTg6opnJI9GHF/8GIjuMXsV6J7v+AEc91jI
iU+vpdDEfz9RiKQQxxmtkdpR5kYwQLuN9R6HsKbbInYnH7bqJiwSydKVZNWFYp1sCAfS+V/mxgVO
YUJiY4S6lIonEFI4Jxgnl46k1QI12koUEexShCMNLVBENVUUJdhY1AX0alO7C9j6e5TK/tK8oCZG
hpGKaXx6Z6ywmV96Oc71LUEneooHkAZ1YVpcg1/Rb6i7EkBFA8q9qBYKFRR0cRlqnQhxu+Ijgj6A
/z56x/hKl4GVKV2E6Ra9R3SJLgkDWnkxe9ibi4O49oWSsMgZL2HUIeW2BfYgpmCNnB1V7Hi/LrQK
LbNf7s/C24LwO2jnKO64A8qE72Vs34m96VVbD5Q4BPlNNAoiL2Cz08DTbwGU0rwYPPxvwGQNio6B
ecJX4c5CPXS5ygFJ0bLmqeaUprrqfyqoQq/QAjtHY/8quoeSc7h5Rir12wMzdwua8I7ezJjucNN8
QNTyCou95ZqzuJ4aUwRLhUWpMwMERPiIk/dp5z8e4Q0aGkcDj/BPmB//izFiCVzgntaSw/h8W1/P
wauERrKABJOUC/u+7dzAS6iznlHwwFchfOOaV7k6fPr0coClsZHovznyOPFc/vsyotWVE5Zlp0MX
RBcBMbTzTekW9hC3Zk4V3d0S1Qv2FpkLh5M4T5hE1wBGwBvNslcNb71iarqYtz36X4zfK7y1fcwi
iRCpB7v2lv3hFQpqFafIb1ya3hbWgGUW437GA4e5bFBi8PIMbjgjcSHrX3097JnCdx222Cc6LCw4
wc/01ivP9YMPBNrfUOVA+pr+YyQcaDKIuNKjuLQPk2dz7x386vzQu+PRVp7fUTxVR48NZlB8OjTR
8BjuY/SYZ5BVb6HZ3AS3/4sFIUJs++9fYOyy0MAFJ8d0zuQp1hoDzD6xrEvuf/lyy/022uAEH4wK
i8r6/kfjVUozgAAL7oTp5U2NqkqrqhBv+WGjh9nRxzHJK/vEZoCPmJoOg5C0MXlfV4o9B4COgZK/
b1PKpq2pPEcwDKXl6kcYuTJ9R4r7aHMDolVCsuS0QTu0MzGGIHHPeMGGPRIPU56VWmXT67Dl2sW3
i33oVOaP4NAxEPJubONJApn6C6tRHuDVjGd70AdpwMIJtxk2nN609YS94oOp9jmJSBmHQS6dSrfV
x+uCuwP5YqsFJXAOuQLvNlBXoJk+gd+gZS7SkX+rdJ2VudfyYXZ9YZGxLfCZXyCnFPuH0EI7Cg/r
x8vGsh0jHAhKJztr1nswd6K3nwJi8CA+3thX7h92NTjDARHJyKZAMddXfzBjkMMaLAwstSAvpjJf
FseuYQazAQQgvqBxRMghylgGRxTKWiwasLhVes0B4JeH5viIITimOBi74eqWYnGtr6k5aRr5K9/H
4qZuQ7PlC4KuPY14pH1DyebS9dAW4D0sBEvaERjt4Y2YesXktNAZcxoAJfxWAiAOpPFNLaQvT7q1
j/Er/YegPMmYOIERrzCbtHr4hqw+gZXiQ1optT7AmS7dUL6aLVG2YxJhbr189VsIzg5ddpJYYlTe
yVVE+jK92QT2jHuc7yDkqlMQiDn/strOQFXR72AKONxwAppQVoDC3/NdB/DMS0DI3im2pkrgjVmg
1QBSISH2pRulV4wEA7ORnRt/21G5TfejuTQfFHDx58hAOFU/KY/HpNIwrm58/KA2vT5yrDBf8czK
VFWUf5QXbRCMMqp1RisoaOsv+p/CnMYrn54By5omG4e6Y+Lk6lNK3xjTnIbiLYnQB7xRXDzYmCNM
NEcnk7Elh5i+VJKHyKqNZeMWHk8+RhCQ8zvpzeNt67e6UWAHdhv4ont6gsV3u2oBf0QSDkwGOnYU
So4CDYVWl8XRZbXxpRKLYGStdphNBFatW5nD4GI+tK9XO3qeS/6NhsFA4L8HD0AsVuLg/4Z7t/ZH
FC1MghfxJDgjjjuKERjy4ETNgx2WNWupBQnyGFgnw61mTiGFUgRZ3wl4gwHPJK3QAyR+ElYN9HAO
1Fhrh11ajUoHe0V/HhRe9qrcXq2w05HlOoavbzBr6idr9P5tX+ASI29jSEgUPcmsTTOdtx5HD5sU
Ju0T+O7jFb5rIa/Htg+pIYbdZih97fBY7W72B5rVGuTaegRFK/lu39G3BlcVwxT39mhDsLPcJ0uy
DXrN9d2iA95tBt/17Ia80yqmolCVX2SoHtef5Z7NMjjaNkpqLXQqnXt82dqXRU7LsbWzN94/3cvW
5TrmiVbkpY1RlDBl9pC0LNxKWXwdSYBXo48BFGEMluSaVRKbT5/Weq7bTj2aXEjEzzG8IxdceyWJ
DxbkvDR0yysT9+AR/dJzXtvS3a2OdmzDe4FOz1Ygo+f8bZ1QpmJSC31OKq1x8UFBvKMG4TxkbnqH
KJz4WYxS2NFE5x4Ov3BQ2EVwB2fghbBj8CrQj9NyQ97PeFtoHw7SynzENQc+1mVxQfFRwVMgZS1W
6b8mILlyaUTq3ZYoG9NesYS2aABotbHo2rUngt/Ux2vJgz0CeTvn9Xld7RV6FZQrW7oWo/NJrn+V
GojAvlsdb4ZwF2qL898eWwI2O4i6sB0xSIZgi+DwKi7Q5p1DyBMs4gniDkZMaBokuHhok1m59ms0
bHivvOi4hDqoRT84mFgxYGZxV/PpwftGX7K6TgPxcb4NcH+X79ksdcQrkzoc8AOMbFqUqYmlDhTn
JCzXGfo4VdhrAzViK8AagV9BpfN0FgoIewLKRXmwt2xcqd1gRfpYS+4Ocqe5QUeiCySwDNUoLxCS
98UCnHe7vtCnHsZyGFf4sdZXCmxOAtpv/S+4nxC/wSKP2mw/mIlosrMBnAYkairYPGueoNr6I0xB
zdA8yi5y/3zwnLO+0GBMoUehyR2qQUYoHvJLxuwWyyXe2AoTyj0iRAE43aeRD5ITzV/V/kFhHJ1i
rbd8tBQ3so7sBfEwTqv1Jrkek/K27VOZ9QYZnbaPcHCGX/krt2mi8AjgvvGRNyPuk1f5z9QY0InR
r3lgQwMYL6sJsieHBvrOdyKcUhQesbQK3DwVD2oE65B40KwHRUr9eShbCcFUSEFA8yiQlPl4EUGm
YxGBLmSyC4LFaISFw7uGho3ZO4Ce800sHxz0QKHkWtGi/Fcl9eZ/R1/bKtivFfAu22WQawfXK+4T
KD5oVtHlscQpOIwjzB+ckaTi/ehYfDsLpIPs1ulm+SKPstKKMDECaXdmjCvdCEEf31ggMDRQcClN
2qS/4JUnlPXQfIMAsEvXM45480S6vVD81UTgZUyjIo6ZoqcXIwSwYk1n4puwCF508aPpIpRiCLzB
TliYrfoA76NZOLJSfBc+7iYsetf4aj+7G7T6bzT7n8QCSfOwvxhVZV0ROvHfQCFPqBkIYk0oT/+S
p2lx7zL2QJOCEaQHmi88uHv2KHgIuhiDHW/gTXZRjcSZi9dYE4HWqPpfkiU0ZZsPJnPcEqHWwdsc
kc+MA688ge7MbHGhxwS9DxgQbDR2HfEsv2F3UcT/slsi5dzGqglXm/3oTAe0PDc4Wx60uBTHiS53
Lvo5ZZp73f3C/RiVo/adK+GQMEy6N2UUmRH5ZT+HImu/un9kzQJzKEtwIWKeCvPkCEAnSJ1ZgvRD
FBWwbMB6ci7O9m9RnUU8bmGfqloImKnfs/AbKGxugYcXA9q3w8tTdl/t85VXZDFLiohF2GWubi/M
yZzFgqlLHCoflH9G2ajjK7NnAPTq34hFG3QyuFpu/nDQLOWYGjGDbdellIGwONUW4NOe5V6Z5SN6
NWbs3/6deXUE4vSGn+jP+iTARbw0NYObCFehBwgYHxiiHrEFYef5mkDph4XM1jO6vNmDiWU5y1kY
ZMGXHelZ81Stv+Bc+3aMKZguTRTICMECuDpBRBhb02IMZs3HwX03y2zY0cDwRWQGgKrfO/HX24QP
4nm1kf9yE778ZOLFHAD4tTvym5HDSpF3grDPUTJBVg+fQmNPL1wPKxEyw57xQpbHfdYrhPpnMvPE
OSlaY5/Yi/kBBC44vKcJxyZZFX94364O/jX+M4LD3TOCCtfzob9bnhi5y+MSb3R0S24JqVdHLnO5
aqKRk6KENLUrDg1V/6/gHtrUpqPNBW+gYy3FHvbW74BVaxIkLJET0VVvvixVFVPGVQs6xcKYxQZX
ykL+akXWhBBFFqexoTUJy50eCTaTP7Qu9IoBFh0jFCs4WdonPLDu7B3qrjW5NWZOkWoY4qmQbhFs
oVxxlDf4mvewhdBcql/F9Nbae4N/GMPHTf5H03l1qa4kS/gXsRbevMoLhCSEsC8sRKsR3rv+9ecL
9szad87c6bMbU6rKyoyMiJzxhtWo4vKGrVBPD361PiZ8L6/Bxv3MthkfsZiABTTZStX0RsKyHe/H
+mStUYUxi+0h8x2Yz7ZdaiomBb1+WIPezVQ77kJg8eWzJWPlabExm3gevCyIhZqPV6EC1m/qUWp0
xdkYnVAySNh6NFvUvLlmyKCucf4iNKIVABzjOC38K+O2S46+62XSRreG7I/vXHDmJZcgK0MWy9A6
/C/YFVWLMvc9qk+2g3susQS2RhhmeNUMo2P8yvGXYDlvvRvuIM/ZXyxQrcGcmx0WxcRl6iSkclQM
XOpfLsSu36HnQOZZUCxAcv66BB8d3IEP9ttvOBqZS6GqIWV3rh7qsa/q8AOor+ezyeQ5gcvFDN2U
WUpvOJIAZIR6YkjOBue3WfYo1OkZlT0N2MCqnm9Dmt/Xh3/jYITB/db9YROzsbRSGMEbDKXbhie2
55aZk7q/VpB0PDdgdt4Mn9CNuazY7J8RwAQWK3XnmuBcjAv0x7ua2F70R5/hntoBH6R+yd/mWkYs
TXpPsIICS6WyTtcZo5wTSmrOjAvxEHNfzenshCUMMN8WJXwPLUmvhzAElMbqM7rtCFMkg4bkMYI+
OoI40Hm7Z4LTU6hxn/A4w+YbGA+1ES2Ug3eP4chiF4Y5Kf9bd5Ws0pEY+Zo4XMWicw5a/P+Rhg0f
wdm3e/DShfdHAunQr2/hATF85IiCajwMwZBH58btCzOUWnJr7bCIPswb2Z76Zj0Xlr4elRhngbNk
wgkQNViPly5hym3IXAmGp7CKRJiKvaz00UZifS3LlTvY3HA40LPU89PmuyK8OdEALHXxN9Om1tUn
AmJnxCNZu8VkZ1KviM9IeQNw/ddrEUua5qN/ZIjwaX6P7sMDO+jqIxgBPwCHYxgSLVEKAJkb8LGu
HuiU4scbj0qXNjQBBQdK5kvcnFWHe0Z/TX9U0MHz05v8eTyNg12zyjyp1kpksM34iD89paPdwbH+
DfGaSVdIitehfk4H58Pi02Uts+od6jQcYEEBuIJhZNfNOUoWKe3OJ47K6WMw2P7T1Z+/Dmg+Eb67
DiGI8x6cI2q+O6o4WaHSQHIq1HQJZuH9snt3iuBhlJwtvjBXACKNi2oF1aTkvGv8mIOvM1Nyrry3
ukRXn+4adbjkKEcHyi/Dg3Ep6Rc8NN1RlZBFVguixBrw9LjwsW1iFCz3qXj4+vEuLyKq0uGm+110
dsjBq6Kr44OnnRXquwHjuyP5yrSGhV92y+6Lxfp0wVPn9fn3W8Kku1t89WNwRZuNjeivvjPJCsvE
HgWRGWNlj31vzejxA3EM9S6w4X8aDgMG8CSwz3Te1l4NBKdBWV/FwUTnRr0Rjawu8WFQz/rzKN1i
PhLdfel6yaMlz6/a+H1ULOyieh8AKxpjeOlqEf4tA8SaJFW9Jkyo3xsDCHX1XPXrKG4Vz2ipoANc
wwacf1ElWu0DIPv+bbRvk8kXZwudAo2J2SYHTKFGPFUoIjkQGjNC/APkaOEiAfqf0c0q+TSscGez
ka0UN5Pi5o03HNwmkIVnjeKHZGhdh1Dwefif2W0G/+ADQl5rftMaRBV0k60DKjgozsRVUJGUN5Ba
Zc0aXYzNxdg25B8GS6p8EvcXpL9i1u4GWEMTXhC2sioYyr8dIyOXXDUNdaCFutPWoQkg28gbPcX5
48WQnr+wQlFg1/74FEiLwtfCwyvv2H02ulDCQNyR2zL2OyGVE0HgAG604T+QMaDTMGc5hm/0IedF
iCWKKAq1yRN2jbfZhRBb1jiScgLNT8k/oL8nyTvDST73lOZRHblrHE3pG9IvEaf3JP0W3nHcOOMP
3V0MT6AkWPhskH91WL/rpBVixcbPgEL0u6RaMxWgOZwakkt2u0vZ5hpBGC4f/iwwwCFhllfNjOCR
542EXPPL7q7C7EQglfGdgBNEpgU1MWP9a742vRUYe/QRxYsA7IEiEW8xzBfLg/hJKNYsQAasn+gs
0SU5z7DeZ1f/IwEqiItVK6ow9O8u5r/6Fe3wDuRDHS5mC7r4FENTYq47CKbI0povLu6hKhHtXvFi
hHGI2V7rb0hOXritfPmbLBLtIPJhdF8UD7CA1368kl+nQiF/lRYPSSziig1dW1XU4rEeJ9W49rHY
pVS5rNRqP1kELVvvcRD4QNhQXylRnU714xtcaFTIvPpKL7gSGYZ1Z21obhxy5ByXkb4fxe7OSLUP
SXdAuYRSikUNHdhvz/RIm1Rpz4ySGKskkIMRUZi/p9aq+qP0TJ0TfDmwHOiUMK2BAHkVOn780WKA
FyZyyOYRqi7Dh1tTfYVma+offbcIFhCkUv3pbM0cBUAZAPKaiQoPzZJmMaQ1gERPf9QuW3NTH7CP
T96iPKkTRUF779XpJ/PQe+pEq/Znf5DLw7tDzcUa5aCwGYU+FHNcTviGUhIiLxBORFOYEGEl4jh7
76xzQwxrfCidoeZwVni1D2TXDVUCLqjHnpsQjfGbpYXHNuytwCvqDBttWrmRl0z9HxRgEQtxzEzy
RJBeDj8WM5r87uV+nnMErByIrx77hJgzeQT/Qn+dyCDYr6NjEsOSowWIzfod1yV+Ko91Xgz5nZHw
EIhqXwoePQGQmhtgIPfJkViaqTUqQiuoNCeIf9J2QA+tja0+ph4DTALV8BsbVJv/mei/BOpzILTd
v0NP8QAAU3e5Ym1Zfjt6he3sArJVxuuhMxXV4B8lG4vMAP+VMi5OkuKrLcIISd67+VVOF5wuoJXv
btlGzKVaG3HCjaZ+5Yp+6b/Opdw+pZYD/YOKR0VN8fGGZSQl3QyEhDpJhStVtzCNWFsaISF1PipR
1pSVAT1gxTbweLry+ie2eAr9PgidIMbn5B8wrNRJH+afZEzfG0gIAihSETINdimXBBDQnk/K2tKI
VIOkYvhw0FeZLrRr+keaUXHeBTkIfWpigUIUqAqvI3IGv8YCrL0P63QKN97Vn9PeoNWiN8t4MJAw
Dt0/gEewJRhbTyhaoLhfcj+fQFuHjnlPVC3wkJ7o+pmebMs5c+U1uIi38ZyOzl9wSZgjlu6j43AH
eqnetBhmOgZC8f5JyP9JBTiBNmkgP+QMan6nzu6/EOWiB9mTjUF6g68IBynhsEjdQ920xtNSmzgm
5qrnWoxFiMJlko25atloZVCXUO+vSKLRXMEzOE+ylFY5EYP+FHI8YnVWbhI0npMSdy4X7M8634xE
hq+0uAjgDGBjyvFt0AnhqHOKW9rqrbN930ZXBm3N9jgb7nr8wH+x8XvldXdXdTZ8xre5x77TK4+b
zP+FbecWGaDZ1m4xbApfeVLU7AanZ0Bb5k7S731Gqa4KNTwuMHzm98K8HmwawCAL3K21QZWRsY3e
iSBP2XAwmEe2cU8V54RY4Qcg9nYMmuVeB4PIk/Uqia6LO+YV/juXKXYqdUZX3pF7SRPev8wfOUCV
W+Xv6UJRF+Uve/T/LnbB5HDu3O2EVOE1+8xQRJErdHB1Mfc11oUHUfLLwDnwPNqOmC9oYwO8dH9f
qjl9PEROCABg4pEMS6Vz5zBNCJYQq+8GVzjgT9xEs1VMaAyDENEI/spuqzEIEdESYo28hMDuKkZi
N6foCQcv0on7ttuABo8/M8APUj7Sne0EKU/CCDekDE8PAB9EHzlqr0wLHTDizngCGF4WyY00PNcJ
vHiM1XqNkwzCm7N9wz3eepu81Xag+S8I5qQ+lYrUWXExFLkHtU6V64IghK5kdbM+U/rop0C0eJDl
fg05c91wOdsk1TllAaX3cIdx1Jfj8YAP2HLb0w8t3/MLw5f8PYxb3m55vLtRvYXPLbHkPmp7q+4I
FoXVDJ4HY1XB8Fq8J2jwXKlSIixmJDw7EizKODb+X3YYwCI2n4wz80vTD/1wFJkXzER6lz6TRyED
3QaHLv8/1Ebwc54ZNGAeID15kHWuq+8wZPo+QJcerTHRYP5QvEuoquxA1zHdBDBrZMj5CnFZ/iTt
JHkhNWMJ5V4WPuly0NHgHzwouB8MdU2ZusSY2ffw4WJWPhQXjP31Xcac9d7k4Nyc63tBy+3N8CNj
P2xN0oQzLS09q4dheIHjW4CxXwyhFN9w/MKt9g/YHzI2mhwu/QD9V5xPFJlX7KMNyLbhczlyl2iM
NG1kyoPrFxPAeGpOe+PtK0dilNcWX7waof8b7zLEGNCtlOxsaMoOF6iN34NqdAMLQcIGzbfANL04
WIK9x9ffdrTAzuy3AH95MgbqF+4+EKB/uVpXJheAoRUUq4AqLrOa3BLx5l+BRJyMdl2Mtsg+6CIA
DNIP6h5/UWYHR/qQ0W3KmQd35LiVxoLMGwn7OwZwrv9gIc5ZP3prvzRCdONOWCTuFJNO4JGJCA+H
YPC4WJcVNENSuXUgyXRp+Zih2DJg6jKcl+cRVnEHO5ttOAHiIDBHaI0L8R7xQs9vnehO8USJ5nun
02suH4k8yKjx/75MRa4iMgKOFRluj2DynNRnio/bhYW0hhSHHcYTjraMmGA393aDc4RmZXngSfNQ
buZnJH7aiVy3CVvL0gwO/BN6tZOl32RcK5neLQct4N5hilB+BeEZlPPPSFe/GE14+hVAFartzjj1
v0ZIjMl47T0q94J7kjtqUsnUC9UfBqOlT79E037hLhiS82LeAH6TFHqMwf2nTieL4m5RU6k0Bs7+
N6X0ZT3of+Az7lfMbXgVycjepB9MS3xUL6fgyBxG6BJDceOUGBdZy1z71fQKT5hEoQqDsXrnJ3Kd
vJm8vujgnSUaRwQyIinJbpRcAh4W7gZks5tuC5pG4aMSHzRw0nJUteN1UvE/mJgxMfqK54rzwEoV
C1UMQ97RJxk/4dxfmRuz+X2h6Gt/p0JQGHei3RLDC8gEVVA5CHtBvc1A7yYzwMsItF1MXKkzmTxd
6tXSalgKmmE5afkvnKeG3YMFaHX8YxrhxW90X1Cpb8x6fI7xZv4iryBUZ/f+sPCIjc6jl3cclSxs
dbClpS277R4H50Hbu5FCgda0yzjvm95Jx+A6KmwwthGOQP0142yLvDG7TQpMjHChrYZXcGQJ0IGk
k0788uDW7BDMYAbGCGn59go9LdGfzoDl3F10bJr4AAP74yiFSTxe6XYjZu7OadJudJ90ALJdduk1
r2YtBbbswZh9dMshY7dhvrxA4uB2/95XH9z5gcNBOt4xDNlXVf5LSS2t83tcpoglz1PMaKqDP95k
eMQCHM+aqFOBKlvtFmmRVtFGQQDpVgc7POK4TLCeYST6ydgsEUDcXladySPzB22zfg0Icr4Z38/Y
6bb7L5z4yiF8gbbdTJrh1sX1aGuvYWU7+zlwVrTDC4uVNWTW10zWd+OnhgX5WH454At9ekoZg49+
ME7BPU4OzQvz9w5QbT6MTkDjFTvfLbZzjZRtNAHNSbd9gDv50J2hNIibOJ3Tck6uGfQMGlEAcoRg
p9/32nYL+XcCdtoMf3BWPXbPLmi39YsJX4tbAtLcvludwHgQJ3mRyIyKsUPed+7RH4ZTAMFZY3aZ
PNF9JQ3a9MCsbrntbKi8ia+8VCe4eXWkGCMcCmr+AzSZD124da7wfofvPDoCKzNyjp75sONjhQ3c
2mTzlIGL5SS9GcKkaqD2JXhTwXE3PqxHD18dBFeYDHeYwGtcawBeJ3A+DIPCMoXv6D1j+FBLZgrm
6WM2ay4qWDq3QDxV6zM+hI+Ki0sMz+mBOxZipVfvUQp2DJjj013tw++JB4F7ltnw6himbH/3QOjM
H0XIOqaZhMhn3bbX0PMX1g1iIuAECkrIx+HrFBTDNSMRt8PDXIXchn4ZxOE20173GZfaBzzgyUEz
6+Xe4kdp1HekHowQis0mEHXensEyRAxQ83a9t7+gt+yRTRmnwc1MdXHBNEA8ctva31m+T6+GvxCx
MN8OGfK+1lB7EtUt57BqH4cbqAMZgFcRyzQSsRhnD3qQBu/tevdhy4PKNsPzhlKNgjvKoHlyV7jk
YH6UUV9oBAo2NmZbv6MSbO2Vwe0Na+Fu0/r4kZySFsrFixvNM4Doo9UA0Ty5lGsUey/w58M339cl
cxjsunysw+ieqWymdlwEJBngAlCWuAA2xoueK1AFXwbUQ843KhT8FBbqM4iaTTPdUevv5tchmSJN
QPptID9Cw0jSgJ81XEq8NlH9OTdOBPjMHDqGiZEXRDXv04e2ASGbeZVUk1nVbLtZhd9lWhnw0aYP
v4Wl0QGRgIgBZ6+3CYGtUzF5nNH7jxFcanujVbGaMULuL3gjFXzKamJWHT9gEt1/NlQPBHPmahJZ
0cr1Wr1X8gmhZctOzGRe2zN4f4tXqh2mfC6VlaguBocDGpQsW2op0hqqun81b4eHsvelTZiDXSIK
4XrlDwlOE+CR9I4/fd6OWfRfac8DIg6LIUCpRTj6ek1lnR61CmioasA34OSf88TTWyVjyXiSJwk5
onj7AFijfJS51NP/s4oZY7riNdAqzJHpx5YHZZ2BBHVECfpvkeKg1a3aLhQEDABoVtAhx+ESmr+o
vdSFQZ1LmNXm2uMuCjursy/e+RNH0jppX3oaf2Vpkfw2xa+r498FpcC+E7pe3RsE9jcd96e1WR7G
TayO347Uh3uMUfY+VOyuojI4O1O64HK1B9hmLevdyvSPOXcNbr8//B+LWNj457seZyhH4r6DCPN1
4gr/WrBZmYL5DVfvHpRZCKm3pYZ8scfYOoeB3B7UM1GmkbHwIi633TbIm7ywsMUgARWcILaGqDtQ
e+b3IawdciqruaS2bXanEYCHqEOViQJwuutp5dmDSmGUw8pQtsZH05Ji+dQ7o6HQz5XdQt5Z6oG9
Lb1lx2l5auBwzLwDTEDOHlwHXloJTv3LzBd4lpECs9lAyh2KfASRR/l4ZVmfPBjJm0wJYEjr1/lC
By6dG++NSQDgjKpwICOgMV0/33bbPAORw7TbIUo8eKaAC08QXN/PbkyqYfMC+TDjsK8PKG66RsPu
OPWPvvwLsK5q0H1AMGrxFVhC/fXTKNVv0FUSSeEfmVzJH/PAMeOjOSg4VIcU1DmBWU2NH7h8in+o
KWtppxibs1HGD6PPKoJPYKzEWDeAvBzzcodN3oBLKqAv2RPnpNK4ZqBYcCv5/MJUhc8wzJCj4dBO
E16DYBak7mv+oNrDzIkJBLgvRCUlOPIPAamwGOR39k+uLdaI8nyVNDnuHzgnkSxKHCYVFpUGeafE
9LIJkhgkZTQg2AAtKMlhZR8h0LlQCQaXqZlCGqJepd5C1qKcNY9LfPh/v8t7AAypIFBthm4wFiAO
ZF1EquFo0XxrG8AlvZvKOdi7jEcJVq8ZAzGDcPiLMWmPHj6kJUlrZ026w2LaU9KuANSpjpCNU28D
LULSkPsK08lRCwCqQFmxqHGk9hAgxq9jpmqTH2A5hdMIVOrRKERFWmV2zM0qzdV8ZjwGQ0JQRdGW
RlVlzGiN45QCv6eBV9e7C+NzdUIzp3ZSk2UjbaYUm0BmkJAYRiZaA8Fy9SFitonIWBVXSswKAmP1
9KtRbbDzW4PzGAKLgxf1VB4vO3SSUj7GGBuzckBFwNcHYzILNXnUG82Yo8UgKvs2E1kk0R7R0ZW9
U+4HBjz6No5aYYWPWXY6GM4faTHCMhADK2FhxUs7w5IE0oEyCLYHJ5I4QXfpYy+Ih4dQ+jEJprjW
osLiWApekv6EG1A3D7AcYJsk1jREpHLSQs5eKDoblNzqYlA4sl0YNwigDEze/lbwCkTEDHxFXGzz
JgmwKR+dk6wD2bBj0dubhpFA5paSOqGM15GRcxi3v7uY8WnYzJhga1/G7mI4C7d2CFEDmxlt4APN
v5fbkPAPCopF14RO/xtv1ac9aqg+4u8wtPY6wTYO5ixWYLgo9Dl2yJbYmJS6ggx4JX7uroCjqbhY
Vei7pAOsLrYLPN6dT/3E9a1KD0Kpk6xkWMY4jhn1ElpYLj1oeJoJBySRbCgkpR/RoU2CCW149+jZ
dI1Hmo+ERHXFVEIPlzp6JvgIfJUtcDkJD9n8mMKdpscLZU/9C1ajYrxcgY1ASBvyjA2XcIJNBq5U
IBpINMAGKgMXgPcFNWBt1sxwCHsAxuJkxRFQE3t8Wq00EywB4PSJfmmcvDHoe5nzFOY8uR3IvK5k
RWUYfQh/0zJ8St49AachOno8Ag6qO4MZUzNnHB/GAbFoYj7IGtA2R5r1DCFzuTwbkF4YEqh7g8eM
ZgcveR5oonwNn/8I1zkaTRiDAGUYTnT2HXo0QNU+yUQCrC+QdAbwxDtJztowMfhW+CLdoZ3BnfGD
MQ7x/usqce/l926cyHsF+yIDXQbddu4sfRnkjYmg8JMPf7PodaCmocKF6dJkRyjYdABWav1Gn60M
msRPRnpihOM4fpsxdgCs7hd5JJJgL4Qqz2qTFK9s5Cq8bqUrniCTWzT5qxosg7gB3KZwsOIUbMGf
meY2B/Wel6X1T+5GFUdxeh50ltCJGgE4vDDhCRb1TT5l2Qk4+JNLMAOyNWaVLuW8HwDwbaNsKlUE
l53ArzWSvjw+GuGyajBZZsnYCX7v6hGUU6QMduqvGDRCX0xWA7u+KO9/0Ib5ylI6qXcr0zzOE0Qf
dirOTHy0P8aOxYmuuB7JJ7tNHSu+Ay8KXU3Uoz14A5EqDYKEPSiDIEIVGLxWiAuYM0bvtMg4Cxyh
q1nizZIW/4N4cM86CbC84lEzYMt7H64I2T5AOePcgdzz0fI8xrhjzyIp4DgikvrEBnw94GatuUCh
PPJxlXv8ca2zGPJ6Lfgik4AVbWCvrD0zC+xYH0m2SdA7Q/koQeeDWcUFR1fE5/NzhRfTG0xkJi+I
jEiQbwJeI+RGWz3T74PtQ1v1cfUwRk0GQD2/FNma+qtiEyjeiwpMqA4AAe44CYeLqU0k52JavaDj
HYJWX7rqP7cJJXfFpaJ5Bvo3vLq2mYIgXl9oCyX4Oo+gZhW9KgRJ1M+MjwBhJ+rVvORrUOiSzo8w
6HJFE3/B73gnLE0bHs6y7eh+C7AmWMEMpnk+pZtzoH/LcoM+VlzeD96+jQUW8PDCEwzZcTSmcc9u
YL/BsyWuMZhOvGomw5hc0dzMr3jbMvDOweVjlpQISIIhY2a7vTHOlBUYkJEcpvgqZ9iuynskXgTn
NiaAMsMt5K2mQ1AAFrYgDcHq4tU0eDHPpeQTzqq8KvGR7xjBd0wUT2jiummSEG6SBDazmaQUOj5J
D8QHP2lwWTOsiKvcIsIfsDFjb3CQ1n0uzhVfAOM07ubZZJIwljv4OntRdy2cduBytUjoKXKdDgJv
4X+rrVw2/0rn6hS+6mllsMJdLBETHrPcgq62NJBFuE47g1qXyXm48BGxCK50fbgOaWBKp6glIpyR
r94MQObETSb2TH5BfKd4de3x93UbNyGzqFaMnLGOtGxcMHN2fLja1YfBQ9VZxivSpqcNcqzcCQFr
yllllJev8dUtQxM3GYCDgwkHU0mRzRxWXhaWlxHebWZUT1weq6IMoeoOWbZCIK06bYiK7DLjZRCo
NSqiRdoA545XOIAlnw22OfeIjI3YrzMlQC+n5r4xNoAc3odIGrjlmgXPoAlkWI5EKEe0P8QskNaj
RJDyF7hZK0wrcE6lv4vNTsW9kFVu2DTFb90CByZzYNQmGLAsNCHND6r+6g63X7rMnMaNopZIDrqZ
5ah0xMOEbhO/iBEHKjr1JO4kH/oZPhFuM637/FKLWQ3YqoZrjC3kRMd7YiqD1o9dy4nbfQ/dY0Td
Qwp76nO8mcdC9GNPlOOyxOHoSLihvjaiRSZXDEi6KlDoPqDcUsNYHIcqUns9Y/qJ3I3kxbp7EEcn
98km3zzUkPy6pvFbapbvXOIc32fH9Mfqi4QjybFECzFgNEv580rCqyjofn4SDrzSGVhoExXuCq/q
TlAfMHtJyDd4A22exLVDWLzdAg/1q0HKR9BRSstpIaDJmqJmpUnM/AGyDUFUO8vEH4FkGZ6ZUAGu
AKJWsBz+emEAO1iTDmhcLFfQTFQAiGOhOMyRYlmlUAchowwgevzRSprNcKzUtleqpIm8nbAKE54y
g3BLlGB3yMuvivUSnUQEWTwZVQbUAX0lnjW1LMUE2E80iVRDqowNXDYAeufC3yCjACzYfi8Y6fx1
B4kL8a8IQaju0kLSCA8+9r9+j3qsIo+8fT/hGPMxIK/QgtWVsprwNXTyVLJxsLimlJ2z/bA3skNz
NIQYizf2DH0HaTXQo58w+cgmiRoy7W44NKvO24ac3sAKDOJuzg1ZmHofA7K5y1lVLM+o/Z6OZNVl
5Ap+QuZExnr24tmTkxUuie0bh9wPM3memfiT2PUvlziGILXAKRP7RHmlkCaRaUAF1+anCc2fb7oM
JIH0vSsoRE5Gf1SP0q5RJhtuiPAhZAs8uTinbSNQoKRmjcSLYOoo/8YOsZJG2bm2foc7qyopy42A
+I1HT0wf+AaEMiK+bYdDzxsPBiFRI+ZnxMBEq0Ul86KB0A7krlcpM04IahK/RJso1QeV/y0OFgFN
XnoM6SeGVu7Ip/nco/+pfjq7xFwR3aHN3+1JfcjA3blOtNzRcHekBf4vD9c/ZROnTFT4BV/RjV1d
sSa0aXdFmtNTKck9wz7+1/NXecsjx4qLDuKGQdRo3Gnwi6oI4s7AsW8eyvWU5+SWttibI3u5PVjs
DC5ArmFk2l8uJuU1zAPBGB9IgOTvJOLsGXeiQ6GAo8goxv6ZfMmAO4HR5owJNWX4bbSe+8g3/qjJ
uLZD+lcAKweXUglb0vXH3WEfku921i1H04db0m3UyYqpYMAqUo12tyCbyIsJHxNBUY4spAndZlgr
jPfPJYGSMteHgryW0ojHJLHqqtdytuqELYvqw+Q2mZf4qhQRcoY9o/zUVfEwGrQhTkzjYKQFKAUv
AcEkOv2W0eG2MO3GEFeDXzbhC+OPhStiIIkVD/XZVbKykuky/rIkNOqiCW7UjV+z7rGfxJ2BAoVq
/desNCKdllce1jS6iFEsVFcHukLdRhfNNryUD/PurPoUfxdweWY3orK0L37VWZvL0b6LzbWaWgc4
KvsECwV8BjHlxrFoEbCJYCHp2gTIROwC1XpwhDfGLHkoCYWZIr3hYymf0AmE/cd3EEpDXziPq/S7
NmQ0TUgSE1q8cEz4gnv+ieMTQ0eFQ5DPGC6Igdz32CPfFE0z6MCbRAIRskKJSFVYslOHnhi+/oUL
y9dpJiz8FK4hTFT20loqRRIODx+waTOqUSUMZwfSWvHPAboZMWnUp5dg0jQo72DsM/lcyitReXRG
LhaZO1ZLYqFQf3B2YXj//PxszR8cU2imcBWhgKkyC7W6QR0xQ2niQE+op6QJPUE2Sbyahcvu76Ae
tqG/d5dvDg+Uh6rR2lvoLvpqIauQJXl1X2vCcj1WOgYjjqInWKmFXb5Tbu0FOt094gBKHyU6TwMa
EP6LMvgGoMcWiaHE0KqfgHaFSdAR9sugZBakPZhnaFzX2KYBdZ74idwpBGpGOODqNoCQRprJa9+h
Km+XD2vlZ0C4cZSs3aTEDYT77scotDYTxB5rkxynBYJDPeBwXL8puyrekPSywVDPremZs5fF/L7A
NH9tG0NAZSMTRDDK4XRBki5LPYJt2nw9WliXUcWi0iDFE0TARz0hY2YKyfQGJtgAxGasO5sI668A
bwJ/BbBGv8A8ku3zDKNag5JoF2jED3nTiI7UD/NF4dcb21BoAe/abdiKkrJZT+en5dyPjXaklIeL
RhPbdmF90Ka015GS9kdD5DSdmMs+dmU+iTWUkyeKhOSkLcSAftYRHJm4K73Bmexsxc8yB4WWy7fv
qCh1A8AfF22oSewEzVIeBGslK89ed+5rVVztH6h+PFjQA3vx0yFUcakSBM70pMGCGKmQSJNBGpLw
CtLG6J91o7PsLDWOYIE9nYzYqSQq+HRHKkblvCjQk+CYQbliR+xwtRC82cI98mDf0UN0pkJblbRS
u0S17i1wadzcdI09rBbXQ+L354w5tBm9qiMnM375kPyhGzAnXNCpLE5fy3ZXmH+di4s8J2wbjGyE
JP8tela03JCGIceHPKfqStx7N8lyQD7hTOnTMOYZIjE7ZiSARTOHJj/c5SGo72lJw+i2fOEJo+Rf
JoNpmgSwJhaIk5gKTXrMyqZVAaEtruaor+QdgK2O5aeUly0o/jV3ndZc2EAoF+e1VRmfww4Pb53s
kmeQrbsZYDH90qHQcYpaI8FCfPidbztugTp/gULufuo1GaeI5wDKz38i9J0UNdcJIz5B81I/4oUg
4cKC4bHplYh/EGtr3EAEAYYd8r1ps5hJlCU+jggwj4kpchhktDEH6IH/ZYlTIu7oG6A4Qm7rZkku
CBa4EYvK6LR0YP8S8NT3L9sURXeDJ6wqJOr3X+a43EaUoU4MLSzi7bmXRAjROecfkytYuJ3qRp6s
DGUY5Qer5C1KOhx+QBGWGX8ZCMc0eFvsmDSekJDAgXFSxYZYuTHenXEuvqLKi5W/4wkERD1qWaXj
VEjiolx7iL2fnuvGyKlw/wUIaajZQJtEvaNFX/KdhrEeKwRlycWSLkkhPYEezdGCMP628N9J2JkW
4MCNpyL7YtHHMbej10jT6mxZbKrUj/2W0Rv09ESErwnOBBT8thLgdtkdA1+LKKMpdvAyFqrBvKh5
i0dTN2WppWv5zGXWa1hDa4rZFbOttv6jW/JaxvzpsGrz9OnlyGJV6AORdeu8jbtEz42+gy4DTEa0
6yYIyNuZZhmfsg2kUmQI+ThYwWSGh9EKG3FcKQD3FOkhvj7BIVGuECdWT7MYa5YGj3Fn5xviseHL
sNDnIUwtvgbPliq8DQWInJlzzl00un+jKJcD+LoyIJ7kBwdDbDdWOQAXrjx8PboS6HSB8Sh4fVak
4jhSCFLyJOQMNIGc+VQTdjgNTwYXsRxV5N1Ai2wThOPgPVG/6aojipFGEgsyAwciLutHC5e75Eab
TsntzWRNNGZ3DbDKF0g2hh8nfurGKkdj0Q0GpjZxnY0XhDZqPOBQCkGqqydnLLDN7gJ8wiQ/3xEk
6kZrjmzy4UAHxHuIy6+HmyL3GO1TMDuuVdLL0Y5bAzasbL6p63ZkdwnxFFweMfd8vXdaH7NoKwfq
GNuWdebg9084l5Fefdhs7y7uUN0yyjJyDObFpRSb9CtIZ/fEaGVOlV8e+tW6YGglCT9eVSJ84R7P
ga36MM06ZgsNGngxGOTC0x15s15TQWQU2lZzKFE3zwi4u8XNc/KXtjKPqDRiRioDyyUnPUy3SHXN
w94sfq/MDUcJWPBtgXqYX8KjvZqH6ethXBEev9x3sg5Q9h17d+ODcVeBuLX4kHDU8EGnt+LgdBzq
c8hB7jKluVKOEMRWBjVujfL0zywNOu4ZSKbJOzYANLi45aRZUL98UM2I8NEetKBB3ULJANTqx7tr
cmqa94oJxgh5q5OsR3VsemAJ1owX6jPSS6KfKiUpQF6kdLC84AumdMYXNC2otpH1MACBnAYd68k6
TtDMLlLI//V+rXDAX6rySSPihahajQXw1KgTdqDV/tH15e1KH2b9PZGHIrMn1ZnwwMN/ozr6xrNM
jkm5IVE7FBbeBXGBWyU1+6nG+4xXTlqUU94ZN5AS8C8gQPnZ3402MNFhsEElW5Onds/Avk6Ne6Te
Djb265w8SXmY2qdrczFe97KP/bbW3BeXEIYy9/ITrc6Gc3N+mJu2WbBJUIYhR1r0D+Pqx2603SPD
8sx5BI8NKQV3wP+ERsgTcAJ3PKknByePBO13fgqzSxKRhAAmOOchcJv2OEenNWIM+52iDh65piBw
YOTIlXdAaL/GbkhsgwYeDDE1HyU5tH/QlPMRb4aP3Wew75SgeNAYUHWcDH/a7KP9c/I6BEsK/Zz+
SNx8dUsd7vbH6g+ZaIfxCF9i5LzGBXygjE+Bzgn+crgrM0Avaf6s6umkClfwED0eRg4KOfHTWo/k
lFvtMIWbEVOPTFj1Mlf2uWQ+8iaFPIAkNzuJ5su4rFEmm6fBhYY1vrnm7uXt6DZ/jfQpt6jlerUW
f78Yfn/82tnPLIcG2CaB1RRXtUY+AGAbJ91XzfRw5jqgYnxadRWJB2/+OdofeoEaM9HMj1ssZay/
QPxEPGVwcmkhDuutkSe2YBPBYhqMT97Vgs4zPRAx/XKNHp4DO6BX8qZo/+h94yA0t6At7u3xU8NT
FQBphycKeeWYwUbEW6ePoyPyPRr1qdBdLAQXPgzUh0P+dx4boJ+3o+k2I7BEw0EsB9PdpxvEMa1H
EJHGdDS7Z+OPTkEKbjA51MDRywRao/VLToW/ZtzoIxU3TydAMrbCJ5rcUb6S8MJCXEzD0uAUTHDj
pnmDnyoonBV8VvAdlxMbFXFbhsy+XyN3NPKEKR00CWuy+i2s2kHJil2ZpG2CQNbAqwHqRUq4P9Z8
jI/9Cmw+YFtyDf849GHUl3T9ccleaM5j4YywjCHQ+zMXFBR7QL8T6SVPdGMcCMepaA6UCMPTwD+f
cbjhpCYH8xPFCJDxA53gbnGbqUks5zUAqfp31jRCt7yjABjnrZAVVWZmMo2EVhNXKLV+xIsIAwfa
gYBMIYaJAXIqo5bVuNsaGCCDqvvrdkAeJlQhevtkHZ89dAJg5X9NzEOJlMcRQvM8oMtiFg25+5X7
xEDClRD4WnhjNawa3qn9S/6vJ1dQwxMOQQOEiFxnqH4UCggJi49ZKzn3m42qElHkoNhaP328MjBE
tqa1CiPuNO0uhCCxjcjreOBqA7GOx2Ha5PqFRSOmRmW19atudVCpWesxnlCnMex9IvgvLEE2WSVq
UzAHH3fM8EzX6/fneEYahxzwXo4KG/BdfFzPpu+UC3M6T/mmeX5rmNsMw9n6kNvs75eBPQd7wpVI
5tYa5YujE39+rgWJBG1AzCvh6HYqNrD5xij/46bsKASyg3cdsi82mJFjLLyflcdVevfJC0IbK3CD
zSKiXL1bhoeJmX232Mw5ZRcLVilZDHam8cuN+mUYhz+w9vYXA2uk8QP55vQynjK0UalIKYJ/BQxS
Oll+DdY6K0OJ9RjjT7Kju0WfxYrxBzDCphManD/iGJAfK1ArmQxRN6xj0M86Dhshf8wmNZcylfBH
lLdhjFyHH2X5JFKKbNH8q56tDqYUQhh/MfGULUwAAmbT6BWEAFwlbDwpSzBV6Omv97H1/rlMfvjI
wvx9/wNcZrBVeEOaz2T5tEpO/SQpgW+RDRKWTeLjwUPKChwCEDaOdr2s2W27TDgmJeePvHu2fq9V
iHvZqMfMJAJLKp/NbYfHb8zreyMiXQP6YM9XifbNe7/0CpQYwemeBFjl0Fc48+RL/aDWwihz0r5L
EIJpTnkIjpIr9mbK+hiJmjHO3NrGqI3JtF+/fytdExlLS5J99q4sbtk5+WRfaCkpnzOSCzfhgsU0
6h7P++tk2u7fPmaPnepAyuKZ/Tm4q7FGBzIyHRwEOjuCDQZ+lL7sQwhSjnBN7uIE83umrHrow3J0
HRCfobCZMBF5ikw0B16ucPxJL2a0V1peHb+13uVjXq19AIxEOh4xlislj7degz7z/VJoMAt8pQRm
figOJjQJrpg7AkamRLLOn0W/czNK1vOUZiybjgGmlKwdg5M0rsU7Y9zC4M9Snk/Sjb40918Xghq5
nbn68lNWfGJEEKBM+BmVDpBhcc1TRxP5N/HzXDGR0DtN85XQhgjnFJh9IGlOHeIQzFgj7mOyt3kN
+ywzOlM2PSk5CrYk3r/bn9PGLH5AqxVCxnsgm1/4jFejx0kqOSdvgSKTAZl7v8d99VNdY8Xr1/DQ
n04PKIT/o+m8tlTVljD8RI4hioq35GDE7I3DiIJKEER9+v1Vr3N277xW2wrMOav++kMx3/YFFpJP
GyvU9TyIyLugfPpk+WIl18DOixdbp0TNngg7hKfVIb/XXrftoae44f3paTGV2QcYX0xjOUEzJFlP
jxDwwlzWD2TfnIv3h7EeNtwSA4cQpTlz2zHsQGdYqgY9SgHjvF2ap+DLEw0B8GsppPXOlqnVDL8s
9dh4ruObviRVVqjqS4R1MFpEDhQRq23+nnQW7PQQXO+B8Ci98Y9lxfivY0DVaU8V33G6G5H8UwMB
QXFjOKNRlL/RJ3r2Id4Mt0UEb79tw5SDweotVXonHpUXBy2FSNCgSj//Rula+RrwcUGxmjQK8UoW
BAKGLdsGkFjB3/KluEpsDx5qHuE0iNSJBrR/qP7VFkIiIT+FMwc26N9+Q5ppyx/aGA4f4Y8cpS2+
MpGhhziDgMiRASEt/VnD5W9WGwEXTy5q1WOvDB6j7fNlbjsuMwq6GA5k9ouxPabHCjIcNb7IDl12
R3jctOBS3SnBMV6B/uKP1XD2Bimhkelesd9a4TOQe1AMaBr0+jYCznyt2Yrmh7bJq+OgQBM+F7vf
f1DX1nyXznvNTWxhi8j2qDsQg/m8+I8OoBHdzdUkhJQ3jOekNPQWOZIfHRexv99qr5/YQxr2QUaP
Ig9vIivBBqai1OmA5TBRpufvMFrDpS7wWNowgPnJT3M8/xBARspGtZmI6Ovo0IyAm+HbP2meGKeL
nQmcLgXt6n0zxowh/AuGxE6mMlfOd3LG6X9RGNhhnB6HC8HS5Bf6lrhTjUaFAfc7sWMdIkjfqenc
BM1A6sSPQM/iuwgd3MVr7GvrTN88c0wxedPKlAlPdx5SUScWJV13YA0Ug1w0n+BUS+QKs9T2LW1N
YKs4oETmffF6GZdZk/8c4d/RXv6ZfHws5zsmlAMAYjPILtaI24NtPET0QE2Igscy1p/WLsvhfjdM
92Y/Fzkv4963pVMu4G9Done++uI9JRdBNTpPR8vnd1xGOwUsoC+P1ka6NeHxURczINrZE7rpp+4b
V2s2xcR7+sSg5OLn9qiGYpMCcHgaKCu+TA+6WqxWGSLcGR1piviQrF+Db0tvi2kIpDuSPY/RVgRj
CzFDkp/zFY08Q7OXaVk7vVYNq1zSvx5XHcsLr2xwMKN4uDCXI2OPvKcVrA+qrpthtdb5lUOoRRT4
pKd4nz0FbJ9sQTPCsvsH/eMq8PVjbQ2MxSKxFy09C/uO+l2lv1XPaX6CzfsC66/DxAIMhU0dhKxe
C1yG6soBLyiWuWf5C/UAEr2HeCAh5BjVrzT9Gv5NzXpmao94rpQdPTgwMywsYOGWbhjyxGjuwsrf
+uaaG7izWD6BJfnY4plY5RFYr9W+ANBcKXWdJ0gpS8rhgLphFwjbYQ8D0PULHreIlujYVvwKijbG
kkahkpaZf2xxlZZxKbQDD969Rx+LNy/PcQ8/VMtIGW/eJjC3fFRajotTic8N8DO/5UaSPfAxr2DE
GDUY/el9Wa0BQjp383uH+ABp8esO0AqqudnUxhAUyufkDR0S6mFktbqYXLUfqDkHb/pOLO+/ugK7
JyYU3mu2mEVpo/Y2P37Hz5vXQwU97pBq/CHQAoShisxm7pbEhkITKY0mCtTCT3Lv1/T5s7dQu9Yz
9l8fu43ZLiNHaNaRSQOYQOp7TZKGgy4T2dk9UD7WZ/rFDwj+9t3iJ2TAY4qJKbKKscTLrmxuVAM7
XJ7E9XfNnPQxv7q/4TdQprzb/oIF29lWWKgC+i9344y/PvxeqC34gs5fbeO1hn3EJ8yPOU79eg79
32xb9aDBMiqcjEAC5EFdDj9IBCCfmBcNm6t7RRjhWJlGoFA/rKI/uA5Co+DBvo/eFzFZTrznsuOL
q7DoiW6ThsMjwsbCz4avMRJOkczSmkETZlITY7qme/WbyKH6ZNh3PC28jTEEcl9uZFK4YQfUdd9O
6eBju7jNajfDrafp0rvZOFINE/MNVQC3lb+v2FrwXhkgMHkS620oSIymoXMOrmGMV5KkrjKapS4a
KE687zip18d6WBIssn/GQJPe5L7QIkKq71SJ7G16g9YOgeks40hfsOcQJS1h0Qjgp12n6e+G6pSd
cUABdDfoO2UQjkJ48Rxije9U49K5W5gTz55ONKbPMIhZJ7C+j/mQKKl2xp7rKJGxbcnsspvHaI4h
siT4gZDKjBJIDESbxWxrTBjxyIZ1VDAAY+IN++jUhs8N3MVfHVOzdtZzKKZKdz+18UU+vSCHd/UY
w6s3Rl3asf3VC3r+dUcMsRFStlWCZV5wdT/WSvpSYHNohgribSTcQxwmtzxlPnGK7EEzyT1pKlAM
GBWxSivsuwpr9SEmEZvn6esIlFYgLvOQRlNWfLiGjLwhwTmAiguArx0Jjr9RtSlA7N8sQjhehpwC
X91YUY4Lr5IaYQyUK66NQuOWzVBiFyMwTpwj28P4ghSQBz7rUFhvOH2WWRo0CftCLlje6f3fy/6U
6SwOTgSQWMm8u97d4QENMN7Guauj0yBT9WcHynCOcQHmWmfF1cOmh2mbQxiqv9/f3dvTGL3maMUH
o/3+PcV1AjldPxlhmoL6CtVYgHv3/UKVQ+3bxHJbr8Tiyn6evy4B5pxI3KDYX+S5OXp3ecrhDlj5
iEEUc7QNVRADmOusXf7V+ec2ZyWOLQ7waudL/cEigEwjZhn8jhsjQGbrBa+q1yhY6j2LEuE0an/o
+6l1yBkrvQeK3akMgMd1d3FSJtnwatXwPPDDjR0EWfSJDSCyHK+9mcTFY/v6yo3euutLMYY+2/8M
xJEUS5WvyEZ8UWSIqkUFFZ1+GdMoKDo768Y4BcRYt9G9WkoflEbtGSmyC5QlQ2WG1M+vp+owJw3+
Y98u3S0/EO8jvzcQJUlpK+MruwyPrr48LTFB4kvsw2rWk8qIkpCiv2GquF9hhmQ2kQQ2qNqWUiKJ
YZl8Cb4quVdSaMpUNtm3/GQv/1WYnyNBueINSUmIMpAeFCCWGp3iXRaIfGsLLNdnrOzIpJtC3I4H
rWl++SLo/BrPgXzY7pTjOuwBtJx+Xhf4smtk9CHoc8Js8hvcT9j2kFXGNJXS9U47FmPMs/27eMyL
+jYNIAZcQKn0DyKmhz4n5CeRNYlM4QzSx7FEUSuuDFTtNMSM3smrWTk2fhxyX0VZVA/v5vyAv6jo
UipHvm5wgfgLbff/vpGhYeHF83heDLgiy2SvrEvEI1dDhrwlACsmbUiYGEB8ZhEjIpvX+0e92m2Q
kD8WHK3kd/PbkjB6mvTuB5YELC+awZYKtoOdNR8TKxYIFiJBykfXzXuQIUrK7Ab4pj6wdIoWqkvm
B2LmQwMlLhxCN+izgIWTe7/ComHuQNpTht8Ybinnz9v5hnL3hM1CTgwuOx0aPxiw9vt04+eCQvoS
Fi14QYTC0KZsEFiW0aWTWMVYim+Zy9dwO4TZsf0BJIKLiKf4zxYtFm0oTiRIzHDPEos26TN53SVk
ITZIvPHERDqxOXpIHWhDJZCzguRe9tcmoDJyTlSYuxHyWKym+97X5UjiSzbXTHzrKI+vmMk1WPX1
ir2dnb1LyqeYkecWuJepOi3/Nkr2KotOZttoEOgMIcBjTgOfgv6cpFHMZdJFuiBuZBPPgBT/eYsg
dcotRGsr1UIf5NdhZyDGLbeg4vLzYIIUsHSpO4z+OF3Wl2jfmalOopfHNorlQJ7z9VCs1Oc/6HnZ
y0D1PZI8yb5V0tUd2JrffzkBbdwO2K1/YUTYALhTx1AKI2V2gF6qcnF5kK0cckuHnfjbZqojSQK7
QYu0XCAT/o9oZD4dHxIybQmBU/XTSHtWjEnRisT0FP2KOs9jCwUjzPibU5UmJfHN+eC9BPNTm5O5
l/MMlxM4LBlC6BXGPCY1bVUzXDb5NvjWULyL4H4gCob96Gm8GDIxN9kFuBF0IvmzWePIg/ME/1Se
fOA2MzfUcqOSOvcvY74PRmiBdgrp7wOWwMYTtrkAGCyDxQDZCuubvEZcnMuV2sDeakcHxxgBij1J
sk/wyYfVB3nCoUxzuKGNmajqkFuKD7cDry5e0iEiglL9J8tJnuR5o8eTqzBTV0xCmyMXYqUgQ3Tb
WCJTCQlFAMsixCUgISgQvnYyj0cMIQZCcVdJtcKgiVE+ywnuojPxkkV4hox6BIUKRS4KSfc4wR5W
4rkQJrRmx8nkXBxgUDiYqIiKiUpaBmUZ7FvoZ39cOOgpnkf0zUhW1rw9YDQJvgyAxdPkB2uAenNt
D+fABn8cNAP1BnNZsgJSeIfKqOk5tAa7cXO9AWHHhGc3pm+iB6I17C/aQ0QlTLAwUPqseM4ZeuWL
mwWOfChmBUHeIrqBNg//iRYcjQX0DEoTq00yn3LorKqtsC5gmrErbAUDplTCcG7Iom7K+PmfwsIT
Nj1/eCjvPDYfzk+CeSAuJ7BYxNEGqNXavgxA4iXSY/YJARQTYWTYc7z4VWRBH7aL4fYgojShz4lQ
4XehgIA+sCI5bwE55yUmwLa1WjF6wENIFHFtoDuswEk6eHz0umMCZeA9yM6H7x5cX9KKGWByA3dQ
vKAnoLNeyDYFsMH1tRVmGte5AojXtGSL/6dDhEODWfRZWLmM0oyUWppO7QUxWxyuBwP5oPxewaI8
4g7xTV2RTrty3pTe4DfnifAih1vVf/Oxgb4FZJ6DLQBBCqpPU00oKa9XT6DDIsfSGJ9KsW75xqxy
a/LZDPGatQYDgL9jiEwFprIZgryy4YK7dpmZQbesYSgPrKYpxKwJhJVWTYHGuAtKNsTxm/eUWS0v
okCk7XIqaDrOycYGGZEYSs1D1rc8eOh0x3DQh9ytEKY4mzVGUszMoXWi2PEmioPiR7in8IMF8RFJ
pRQoPftXIsuETTEGz2lzcjAd8nAvketd2RPYulw17h44F38f7bEZoEXEKqYAP2iaOxbBYCWMKBm3
yKELPfRP9uXmMn3STNaI7uh/ZmUQcORJg9070kxQ7/BVoySwEF8hz4LxAWecftuYaoZmTWeuCO1W
k8Zys4/ppOu52Px2x68bsyoVao7Q2Bk2QlHLLkJtwvt2CDlZAUDg7b6gIm6gpu/bIuGhYeqrfx1L
zzxdpq6PMb3ett4jeu4vmqzatLqMxsVNNtNroKvU+13axiLGw+Aym7on13Vnxt1d7PhG/467RGG4
M95oz5RXI6bLsGAPNziklREXDGT60nYgV2x2xAKvBuiyfmG9QTBzXEGwheX/5k72phFIGE6QPI4O
a60N7WEVI3OksDHOwlXgycGBZC+Kkz9hoci1IuMO6LakD5THjVPW9g2wGtyNXXcHxfti+E2VNr1x
GbXEwNi/rfc/iA0D3r5kv3RX9+lVr8eRsXm19GJy0M5aQjLZ0/yOPnNlBy9j/nK++LDpz4J038OB
yUGgwtAivQA/LMDoGRkdKBJCrN/lKRRPvr4NtWmdcFuWW9w+u1S5DVK+dUkNSa0CJ4bRY3Wq4Fk8
VpqFBW2wXMOCzP9S2mCdUlQmFLCXLiQhvoPqFAcaDuK3LdUshUg1gsTppEhp2DFjKEv8VNSIHcol
0XIX3i1kxuDgHMtC5W1JMyI0YqHPHQs3wkLJkkOPip2tCaDS8mALe5kQWSKnj4GPUCQAXYWfTDCE
UBk5xUT5ITiJlPNsgIcxBp3YXv6p/1jT/6jiIv5kuzaodiz2FRm8UgnoA2ofS5+IKoWxLtFSJUxm
FgMw5dw+DBm9iyQXSQ9/7GZIcixHRKLI2ejaslUMhwZfwgMZFC3hV4oCRvik8nxgsOeC9GtetyY4
4L1KcbnkSbGvOVVxPOPLvjeMHKE1LfSY9MWW1Vl9z1LkMR1UF6L/biFz7hq3QDEZC4QYA7rYgtr1
svAQdzrJSJQmSM+lgvfV6dffbZ80XDiExB6UAm14r3BqZbbINoI3UWl3ra51gVBtY6uC1sCOfayG
oUlxg5i94JkF3QtqIP0h5Gvo2NSyLFuaZaKY7WvP/EK/3rLAzbYDYfJ5+fnwQFY5C1yomW1iK+vj
v/Ydvh3C2IrfKDyvHlcXlhFWcrBtOFEoyiBZyHF4hF3LKXpl/38SZcU54CNO8UGlMkA3jScaQ2oh
inEDQsY9EzZdYYlAIg+jM6oC7o7UtzwrYwrev/mnJ+b3Ij21YB2g5uL15ITkYGBaIeqmBNgext0q
5HF62Y1FfCGF2mNbWl5Htb2DB9OxVrC1BsLp5bv/xVP8WX6nzNUFsCislF3uwqWB7NqmzY5aEtgl
6Z2Rd5wwUVYn7BDMRx7QmqXZZiEyzjEoYSarCYgH/JnwyB6OKgcwizE2t2QPY2gRGf6ftV+XwkKo
6U5GTU2XvOL5pXKy6ZSEdsYJ7nlnYceJPFllcUCrtjlAqAtkQDf3nshRae4DnvwNggFfsOsZYOfC
uoZCRO1B1JDtC/d6Ob0Fv+fLYlsTkh5vlP2NAwMsepgP37ixWOIGKuQtYa4mS4xdAgyv1jbjaZs3
E0LmR50meuoeZy9qqTCFTmWcVx8iLiZnKDxOBHkFsa3U9M29LaG/X/bzCI+yXSBbPseI5KGBTtp7
GF5yoGw4MgTXul5WnG+CtYrfIUSGl9kBthhZxvRyOrnGiPMFZcSAXZPTeHDk7f/TO0BrhvV1Vue/
UQZeBIQsK1gt5ZrirEbVSMQriAwMYznOKEh4LkUPQ1FEUbImw87sTAHyhFrGM4GaDjxbVKETfGdc
suA3iiQ5em2iaCYoV0AVPI4JUzn8bUhiRCGNWvCyBK5iUmozSDzrjFp/04kjkhCq4AmyPlktFnsU
YHzBU2CxioxP+GrzXlozpAokPs3iZWssb+44oVPAYZPgXItUOq+NXTQ5rLBroYtkFkuHLQ9js/Zw
5QCqrxxjSrDqxkJH5gBMUywmVrDUjGVgrqPR0LZ1URdyvh3Eg0SWiXY6/3iAVFMc7WHQD6y9O3PB
kPHuBSW7UQTBs+FScje42VDAKYZ1Hp9/ui5R23+sm41TEKXcBJWfTuVceWCWtzkz5gG8XjZb0ZVJ
+IR9PXQs9nVYYLyEI6pMIDSj6hjUIJ2RdtK6g8QpDjuzs0OXUbrZijbqVAZtyKGliwAWx9QWDdyf
Rn1+p/EVsZC8YrzqowbmWkSDiSyiFmEDgw82ZQ9MAMQsD5b28cm0QC6e4jTHeCDyoagzj51h0UHa
Raw5CTQBLVZpFv1Au1kgzORDtlx4KjdMPifHnkX3WKJlhWOHdmFwoy+rB+JegOEOH3ICJEgKfRsJ
jRNBwakeoXjWNgx+8VmNshX0tEY+a6hD+ro7FBvC6G6TdkWz+SaUat3RNnD1c+yC4ta+/XTv9zXD
lYIUrHz71uzfe1k8CS0S+fg3fCoGo3A30rFZQzk61BT7CieDfRMfpQlzeN/2lOsmnO9Qq5yL+xBD
vStdCvwbMIeOo6k4EKKsAECLJw8lMrqq+VWCHfPRcvSIpKfNS5Nx0FHrDCb4RA4YR2xo9+8uoF//
Z73RDskYQl0/0TIDQdZrSr3otFAHGHhl7qvrCZKbAv8aMegy+XYvaEc9fGWxw8fO6zYuNYv9qtxm
H0NrzLEd+nhfGI367FayPjJm54smpCxaFUz0H3BaZ1/9cwavzs4zhfZE/yCkeNvRGDbgC8evmk7k
FrR6dtnAGqpduUlqRuC+g1dqTpf858uo9dePl9uxr4RRy76dG0arY1QM+/EDV53G/prN0LZ9Y+Rz
qFceb5cblaqjZypSOEN743HI5e3AVsyERLhriMPQlaRXFbof3IuKAw6KIQVFzObyJYrOjpcUHPMx
MInYxPwwkek6AIwAJ+N+0D8QYJfFWKFfDTj35gvAvLSuV4eDmPF5fTXWyWiLhgGqG57ShEv1eaa0
watyJ2SWUJo+BvF+lbDzbN+PoDOUo2z/ML+FExMclyAdBYzHAstMm/q0buqXum8XThsmwpU5Bbfk
ql9I1sAiixGpAcHnxRJhfBejUcNUniW+yVg42TKqjHuLgseFWVgyog+7c4Zmd7PXGJQ1+7f1aw45
6rpoEhI572GrNpZHyM/aLRAbZxCX60oDl3rPYj4r7A5ic92EloUhIppNECZLhXZgDLoK+37+cpOd
PopJTQsZxsoEo8FcYWe0ADeCmdTPLBZ7t97EowEklmttJiQJG29+4AnaFLcB51GoF70X1U4RNMmo
ZVOhki3oEBhO5XfgaAZUSKrZRW2Gjgkd7/gICNGZNoYZ1xA1mqPewk7TKyT0xymX9aA5iHjOObQ4
8D7T87nX0wn5EkHQdY/OuzCpipjFIYIt3BAvrZ351UZf3jXZaYlmVF+rgjluwTCEZfw63kim4Vvn
j2XxsipqdSZ0ww4udcC6n9Gbtrq6pJcbr4htFqwOjz3k1JnkO+PU7lq9tpWIXKznPXbEiKhh7yTR
bCr1d24S5EDJ9udGf+sA0GDXBtTbHrxGwwde8r/SV8SMpzeDPQayfkqApvCQS4PnYwzJqEGDEruP
nYX2GXvYwq2NvwCPPHOewPRWY57f7MrVwsacYc8gd18RbLb2rOgPo88YquTXGMZeb7z+FGYPt0xl
fniNvkuea/oivsA8fhIisXgtftiLimyn3Xc7ZDdKEdKG8T14CVLCR9hCygec2sJwIJaxGvY0vV5U
d+spOrLvKGIaQ8/TvLR8wnP/WRUajyV43M7qzX42E4E+OYwvzWDZ3QfdaXXps7aQCuEQ0QvibKzA
jeyZyUuH+MdNV636og2XMbyqgB8rog8xSfo0uX69aNCjlwDCju1vizbjPk4ir9asSuiDDZSX3Kff
MU2WbLY4dEaiHoxnUW3li4gnDLN8n/FIl/WcZwPEzJmJa9mP+rX2FCAwNiW0+pjDQkR+nT/IDlVx
UuVb49kdb/9FiudRkVsKtRTHKokOUHcXykHgdzoQMJ/OmH8CdLdsbF2Zr1w5JVJtEJsV/eRKQYiq
TX/CTqxrl5DDZpgvej+znbqvmkiprOZ3L3gnsV3liwLWFW8Ng5ID9Eboz02cCC3FZZv7JqOdOmvC
cOGnko/KhvOY/lm19j/LjAXI54isMreKvv1NJorqYqoZ9QffelikXvlc18weOqSsfTKXTveLxAuD
TBJNNCYBVWR82JoqrKxyHPxc3g94E9OsatgVH50OYysAzASoY8HYJTIgZ7cSq2yBio6amsUQip+G
cvOnunzsl9ybJiZUKKSgGlppx0y3t2mFg9DX+eHV28UuUNM/2hS/Kvq9zMf8Lma0kUEJNxMKd/GN
6IqPR4JHL/Z4nDCp9aJWgHaF40/TBmRfMpbiYLuAmMupp2SLF9yR4A1LKrN3mH7tzJmClo3Bl1mn
UD2cojJvs5heHF1Cy7pOM84I9i2ybF9B8p4UmvW8AsqnPHAA7zCEYUd+Hf69rY6iWYwJd8UYuX7q
0ZHIe97Kl5SgUpvcmalXTABeKkaLN40p8SeHh9IXJfEumnx+Tk6cIuFIDfPRMBPzCaAxjS2O5irZ
RHSTpZGQM8N+QUyE/2XOylH+O5eLmlPY5H0a/dj5cDG576OEOXlkFE7Kqsx8UnoQNOGVGLS4oIk+
6hij9Gfnc2b5ZnvJYdu1wEb2Wum1YbU9zYwpiJHxinj6toweCPPqvm2lLrP4B7Fr4twI2WD1IF6Z
ncep2PWfXn8itp7Y1LNh6q/Js2lU3uNmqsgrX5NF6ahuwbHcRkb/dTnanoaxGI3wOFgJUDyR9cQc
i4zE25ah7tvy7O2vcpDRvOfjB4ujG7k4TCQ0EkJ0ZOp6ByyFag96iLTpFjTJWp5IgEMYEhpx3nmd
nk6iKTIFIA/mQRPaxtpeMZ4VjV1aDH+XzwUQ8XLtkhrPSw5iDsw9GcMZOWqDVauw2oibOs4bhwxx
hPq+SUWe+vcfUF/H+A0pl0oQpsLpd4zs7U1v4zpQcmO3vsKi7hsLTc/2UKR/TkaFXQT0zz0h4zMN
KBULN0ggF0n9YootOlIEp+XNDplWOUpYAaHXLFSG2w4EyPtMdrFAJgJ4Q0LmlY2ZjYc1oeBthAWA
gOfSNHqqlTPgc5PwEd7pIKFWQkONnhbHC/ESzPYYLbjbev9AAAirwL4yedHMNOwwmGZQb7ULmqZ2
PlQK9/Md3e6ztdnAyw8BWwedFEPBxqRL4zwCA0B1NocOKDJIVCu51+ABf5v0KKFg1jjth2NetSAC
503yicuA8DdqPtC4duzEBTmiTaVMN479bWl9Cp2qRjCLJ8lBtOxhRMj6P58Inj5cJun9gNMQSnqf
Qwh5GJ2OBqGLfynYtUvzfMXtUciFjziADSzqlEmLO/lHDAANbjw8JfUTR91op8R4U+Ew1KGbLWAo
WFD21QbYIyJUDJb4NfiFQQ5piWeyySlBqcfuBlDzSMz26g7pH+7+udYGBAviva+P5z/qWK6JAxMz
tcOYApVGBzO2p+pdx8WB05DNAAngD2LazwSLyYIJlCJWmeELoAv1DiMNPd+CvJNfsuNB4eENdzV7
XEl1iK5xUTKzstX9QeuSQmfsOuYOKmRbZ9bROtPLKS4IRUiZMVeuoF6GneOwbLzHHyph0D4mywqO
oiBO7J8zmh/OMdoOmfMXldXfoRz4kqQGRZYURT7xVJxEK6eZM7N5EaC1QGskEz7vsN32KwMXS2rf
JSXAev11SEpL3nZ/csEm9mRW/kMn+wgbPxGW91ZcIb6V3Z6PO+Mnkt654YqA5hMUM/kxOjhrXsoP
PdQiN2W67yDpctY/wsn19Q2mMqJ9fmncw6MTeWVwGMYTeaRy1IS1cREn7g5vUZ/R2swqDED1FhvP
4MN+o7+v7ncVA+jZty6mwwDX9/OUJj6MMRu4mWkAV/O26p/uDnso3rfTcqgCEbJJXCHG61ere6Dw
wtWWvWQYIMJGCkA9Ay2iwi8Pwr7bY3ZS+D3N/7J56Zyb2Ph8LJUxhV5Rzk/LSQO+wAjrS0ditsg6
vztEhCfrChuJcogVMPwNN9BgHNyh/t7C7Ra6Sc2t7OMUE+QvPVG8R2kfXi3EGW9iiNpmDwMamnTa
baPI0DvuDq3WMB89MIgbsbbLB2CVkgyq/SM/qb31dVJb9x7cppf1AqSHsmvtNGPbPz77zvvlVUjQ
YC8BrE+yt5OWdko4ZEuPiJaADhiHrQTr+V0VvpmYB9kY5NRQBq89tWo5aLNI/gxiiXd6Bc+hmCTk
F+TYLp3xOiGwT0ymTeVnlw+7se63sPI3HmH2s683s+Am/Wz1olHp3YwE+cdv8Aj7QNcUmfGpe/ku
NYJWkFqeEtgQcK7Zte6n9vo+4Td0MaUGCRypfkrMOFbQTe+Gmc7kjZ8nGLrAr+JMuRXrT81PcWbQ
/F3Lr5eZhyUrdGcM1xnfczm6Tv+ofhlK7hzqcEbyALk4iOInPkphmx5j4ARID499CbUB3SmkKN7N
UnlZyZ5H9Wpo05icSLsBhazw1Gl6+VKWKvr7mBf6bgGLNJheZjQDQKxmhjg85LkLG00bpIG5Hs/E
lHPJmO7QNFEHAVlVZNyJ0zPPnYOxyiw1/RnLmmOeHkCKFTfCd23zNC4EL2o2FwN11KI68D/o58Sd
yPLd0ZfIPkzsGNLAfsI4apsrOvzCFDJM0zPc6RTejn5KRODyMeMN11RzWpT66FenPKX4KXtTd7Z4
WgtiHv0ZXK2WvfFH+K8QuKBfgukwEL42o/+2idueC0wJwV1fooao3G7Yg912mspHgVVD2AQeojhU
86SnqHZ7Ygx6gh1PabUVhlvqYmHNdaoJlbyNr35pWDKBgozL2uuY0SoNWqE6Ok1nRmrXY2Wo2Rnv
ZAE+NjWDYLi1OViuGBJ/TognOelEs4K82lxrC2VGeOZCTGZhbzOSMYcmL8p9ufM3rj+UoCnUisCF
yQAqsOW7vqxWE/7+OnBjw3WN2cKAO1oas12pU7oYWBCAxQt4ngw62/72DcUHbabMI2Ui6c+Ydi6n
a17eipZCFNKGMXEppMXP1lBGJH7+tr+NbpApnmwo0PWobvU7eRKYnQe1xXVsuG0dZoa+rhlHowu0
eHcp8gEJQnvsvwQDulP4ITyOBHAyOeqXnmn23SCA5jpjJBkuSgiNgOTBQvbISxCYlAM4ayWYCbRk
VrxjnUIdtyCK5eHDRTGZ+sq8yxhEhGAxK0DDWZ+MM7vC33IrQyeqGxNOQi2e0AoWwemoDXtL7jxp
bqTavy5Ac2w/tJemUNZ557LKEE50fZogwqv6bKH1pb1uIaWJJ0QPiOw+9cU1U97Nzu/TCP59ZDDu
x2IO+5yNbobflNiD5DrK0WkypQCi4eI8EG+bm4y/D/O2SUkiiP+cITY1xlzY1mhADhJcHJLz3mox
ooOTdKOivBK/hNQDheMWM2tUhrbN7EKdcOiH+FbLLA8uIWgB5MQWqjwQxr51Y9JEepjMsbCbJGSU
rqrbwbGE0/70FuqRWI4IiC/QfmLJazzOf6ZWiFwFaP1NFae/KHBvwUeeJwcgV6ZrgDcm0JfYPqWY
fGC2153gsqk6FDfwXYgpAfaiAepiU2OIb4jzLJwn+leNZA1qlfZKzHDOiCupIEB7iA18DNt/PVde
W5QvO5zmry7dY58JO8Rd2FZHIsJxrDbUZR/1F6PDeiiql/Gd2f2eW0Hc7VG9fMzHvjH7+iWkYYpX
W+3JlOtl7bYdkd+zomT5Cy9NpBXccgkFguNx5PjARYvxGu4WPDoZRK4tNwsfAHhiZMp47/W6yVHf
4qQEuPMwTnh6tz2PEhPxOTdUKFc9/PeZYF4QzPzwamYs7NHt2vFEdO88ZbIexNbhAGEh0idpGmSI
pTUXXSBHkK1wVOGeAbjOXl8yzBN6wC2sHkRHlac7IsDhDZ8b66BajOgx/UmG8HTgujib5MpAiowt
MQreRqiH4A1I1YvSBQ9ABtqTzw75w0vmQCCBDIzciGn3+xBx68VICzIyQ2Btics0dOE0KEDVIGNQ
wGdU9Bi389g97et6nnJZKPWo/uk0Y3ppydBA4TLW9sJHSLfzwzWmynxybyOrCBDry2A191BY2xun
h3cR1P1y2XP4FawYFoc5nLrwDCYoAhTclJD+gUP8NVkIuMIGJQItw2Px04ENZFbTg25DmBbMpRDW
zCayJGNb0ZvnMkNlXoy/lPxUFUBFXHTMrSH1zAnCC3cueGfva2QguFco/qMQaY74oMMykdmurwxH
xldQu5ZdPezRbYI0FtcSpq36Haf4tgEz/lGsc7P+2Bmvo/iA/8hll5JDV6R+X5hgrw36nMpsxosb
K/TY21lAua0ZC6cHGCmLsa/sf+wJN/vBKB+E8Y8BAqPLYb203t6NmSp4NNEnjwVmPcyIk0UdOwhH
urXRoBOrpzvasFJEhFcgHUh/7T1LC0X0dQOVMgnuPR+I4of3BpXVoYc7nIAvr475ckoaAlaulQ/r
2muvUiCC/48CCHQEthFL+ofY3cco6NivmuDtblPVxxS1T/zr+BeW24FXcB4aW8YdDIvC2d1qcLN0
erJ75bcomrZxracU7XjOjx9P/xD1jEN3//2Y3eXHE6PyevEGiCgcwCgILeQrDHdzMqTZTQjSYhGw
uHFsdAjp9nhov8Ykg/yKOu6j2TSnkB53PVIJPm79JdLn+dTxwlcOWMHFgZL5b1xBaShEikfeFPr4
l7yZnh1vPjeTd8a0ksfTb5I284OUVb5t5OJ8aGFQyEqu9ttKWFFh3RAHJP788CWtgJhoAkFSPEfG
4XM65NOfC3GTqR6GSZ9pqUsEMgPbujLKC8nRX7t3NbpjJhyF4qSIUJYEuoblXrk0S3/TZI74WpPl
GkL6g2MHLbTHGJp95nRswsefCh7//Bl15KQd+CYKNs+vtULHjYhhFVHh+TKhIpTaLac0tSQmXimm
zdk9AnK5GwRd9FJ7VnwMyIt20aSLSyhlewGco2zcbEmyDCIdPg0GVXDX8BXd6VGmw6YPdoA9+qjc
5y1T0+O7+1KZ7N04o6nYlDNF1QGWoRdEK7QUHxslHkIPsz7MfonT1Hkn+bicptg0R5SBd6vKzNmT
QQCigdhsBqpLbzX090AUu8ZwpxfUBnq0aRsN6O0fDICbb33/xgOIUewSodhdb7K/TrOGtVFTff8d
FPp39jDJ3HhOZw1mMmSwGNchSiiocQXDGkgqp6tK/2I0w+6iy/TA0azroiLVzkwPQSCNH5mtjKL1
z5GUDWjVN/wfUApS1NAjkg9SKZbC8oQ/TsyOkZ3VFe5UH2ZLL+pD0kopU4rcflUBuNgq7/kUWzMu
8YPrM5s9BDaKxtMitV1XPSQ0cFyHbm6pq3KYKjrKjsTub64I8GD4dM4JDMw1E264szrGsLuefrlv
ZwuVPp/7EMwK43KdRjbd4exyX9xsUL5LMv6i1tNn2bAVzFiuEEzokPXG3f9BW7jA1o9zOzlemX5k
xoPMNxMUFRDZj2bN4EOpTF6ru1vXg6+J8mTxH0tntrQotkThJyJCQVFumUFUxNkbQv2dQFRARX36
82X1ieqOqq6qdgD23pkr13AZZ/N6oESoJYg1qqwqc7Q/lcwf0Cly4DT7mzSTz8spv6DzAb/bVFYW
LWpGvt+kFOaSW5HDo89rp1yQ8OPV/nljrNmxRkRKT6+br3+eEMTN9s7F2XABH5u7+xmW00K1buEF
C5LJnfiw66CAY8Qsm471ZHFF85v7vtEkq1GPBKw1ziqaeTPkEblArPbYTYnngYQSbk9/bHpBYRfT
Hyoz7k9Yj3X/XJmvs6lxchyaANFJONcWmVn2acJpaNXdF8ayJDorRL7zhgjcCL62jIXmfJn3bpXS
2ppv3WVd8H75XzX6Rj0ezcXlYoPBdQrXCI2wjvsMHbYPIDyIm6l3ZkBApfp3u9lGaan2a8bKS+Vn
/ewUb/6Wc+HVS6uj2m9+Xdt3PFr+HlQgBMLe7Gb2iou1ARHh57Ioiritw2v7Qr6Q/0ABd0t4Zs5A
fKPejfR5GiU1am9LoPuHWWi2xtwh/kbGsZ6xyM6DAtTSeoHtolrrDBqFtzZ11SnIsXeasQJaNOcR
bW9PoJCLj2E1s6vfd1OxSG47D3ihHHFmnpm/re6+LvaVPDG7j7ELM1X/RmI4w9rpxe0zuGabQm33
tIj4yth2cAcE6GU0O0VAsax33biROdRrmY8NKHyN+WlEpg/ofTWixyTNxyfNYYV0MPLCwWXLnb48
/RZipC0b1u1HaeiUylbFstds3qXZ1L7aDzR9pWpW2kHYcsLnsJpcR306OPOJDSCSPOPf7fvCquNI
r/D8/xxxBJ+w5ymTBp+8Iy/dLS39bMM3SYzF6EcDCekDePU/sfq2jeWA+d5oELLsuvF43Cgjzd6C
2wIjJYH04J4H2+KvASBdn/3mbw6dD8VLa8C1mDy5TzdbwfNf9k/2G5eoqqBPbvh30OXUwDaOTT94
0E0j2Pqr/FiH7AyJSkOxwFSzXu3JLeYHo7whKQQvs6a3P3bQfwGriADx3dhq2z6dne7PP+vm7zc2
lNi4HwpWoRqyj76u7jrFlfGUvFznsegiTqncqG4GBiw2DIIcNScNoVUxXEDNqI8bNlPiqn/DW8++
nG0GpfyBtzzhGaIwJ841K/p2nFseGkOyBSORIz0Hz0FCWYKBADnPnwRNoLJglWKlRG4lAz7hPdJx
vITeBbfhcF8tEf2eEDO94L3euoOnWX1twHNGn4f/snYwUYA6QtcE0Qq2bnT5G2lACKaK9zNHHOQL
qFp3Gzr+CdAbiPioqT62ztTkJ0BB6Np7PVpqXh+XEo6Yv7UWrjFu28MpKRroefEJRlrqc9mFzdaf
tkPhkapjCBxwsVWxzVcejr6moPzCN4E8RTwl/unvT3TIdiD6Dy9LLfmSQHhCRh5gKvYxgcwps9M/
PgZJcgCqL3FWuAxjRj579OFI7NK+911xG1sr3KjGmEP68BidmQFE0asDKj+OZVrD7nLGcIlOURwv
+cil7nsQ7VB0qV8XfrlMCX5H587zKtT5Hvx2+kuGn/2wu3pX9k21Rbku2Sl9ZPH4Fs1PL7CMU2N/
2ubCHtJNArVgeQAtU7dr7AkKglJOg/uoIgkdtZBSBs0vUHSO6cpnHv2s/LzaXbmhVS/gt369+akj
GP8EgRG9PBAiJe/k1maXmGBcJH/4tJVp2UAHfZw8TUDTGy9SWq3U4Uj0mhZwx3uP6w0N1dcp217H
a2sWfBTO5vI3lLNauf6DwMD0gcym6qQhtiLAByUYdmtHZT1OawySQPBBefoIU2cqiVWjc8C6Olvl
sVOATiggw4zQnfaX4DUXhAw2RYq8Kb+BWmR/xUhTQmx32wAJbwp1zMpa1Al9hu3K6jMTEAEJGB+e
iXphrgDzaOoSIRX+3MHrbA3LBftl1/ny4+dqq9cRCwOyQJjnfxGmdI7AgFU12ejHsuX3SWyz08LZ
tFpB+ozu6bS6JAqG9K+kny9P0PvQxNSo5K0WFLzc7+IJY6ZVVJ6tBRFxRnTZnfquwXPLqJoRsH1+
Ozc8Gqyyh/rN/sVd1aoz33haAwwLNu/I3fUGQqw9T9+7B9UyuzA81Bw2WoxghHzWjnEoG2oUURfq
M+MyeRqYkBWrG66hNHDt4yN1qlToMo76cX+Z3+EwzYJHuX/8gpo0LfqNIotui9fXvX43xu2PDaJQ
IzaQcxa0kTk72QLASetPP7dBya2u/Kw+Oe+v+Kf9MJ7jfyaFkC0lp2D7oaxsBp82MqmfzD1uCvPN
POx+/XedXNTj+euoKHGzsGymGbhJCrHQECX+p8uU1IPS0Z7c6/Cd+U13125e7DPzvJlelI2CgLmP
5xg35er8UqAezbrrOWS1k+KePyhkeYU3ofCVdTkl9zLoVVG/gGjeNs/Horvr98a/4q+l2VVrlr8m
VcvTSSYt4o8afGEyXLe/j3N943zTH7YK0Po2hULpF4p3fwWtaaf+J2MuIAK0MHZ4Drsd1arU8Y+s
Ml1HZU1NGHdrsPRs93gjFRYwfKRimKIE3k8NWkSd1uu7kdyU1V5pzdPo3PG+EA1v4bNDxyabbD26
G3TJVGYUUth29M+LNsvthhSiLPBiuuzzfFdp4+yzb32QMb39dmfzxqX95X7yIQKj5z38dIanYR8J
1nnf/Sb396zKcHiRqVX98dpPRmXn8cU4vokkzIrgmg91uwFessqL131MT0qgQSq3DPDrfXezZG4G
pgUKDeAUZ0kdUO7MuxTFXytkAHzMXfUJxcgn++e+7DampvhfSF0v+8gk5GnpjEzOmA9cIYduqOxe
uTX9qG5NXKtdHX70AR8rzJxjKp0FY+DPfN5HaSFBhEw7zdTB72bS+lrkbNe5r39JHeWhmz6+SMX9
cxbpkHuC1qSDoDCEqNJYN2rpPJuk8FJaDPXVLj5+bnkPWz3zJ3JM/WvnIFUEBTsfJVCBVa7Uy7eo
N5OyuO3WbGZrcv32PX7r2piTibGe2H32tBrstDVCkZwQqcgNgsCFrPPvfKCD8QRu5/k4tbBUcLvp
30fhT5i+W336c3hOiRZrQWukO93gZTZtp/bfpC7ADbHShFERr06aocdyjhnVzCuoJ7szBhPg0t5E
MxedSWPVIXvEIB0J3ZfsFLEpxs7CnxjBpGdfhxyKH8sn83KaQaMAuMJ5upg8H3KtqeCQA8HeEOl4
Z/mwurndV53XOJw+GTnaiCvmd3eLXPBKsIAHh0KoDDRdvFX7cJxevckfI7jaWXV6dtFjyI+t5cUf
AyLUhzEwbnF32njhWAZhbsC2vf3TNtoMDKwTZz25jmcmT8Y3bi5Bbn5w1mlo587OvxmDbfxlb3SG
dbj4gsYQzgbVC13ciFjPvxa6RTDr2sqyQZdTl2zJlIO7t3j1aF07UC6CjmHjb5HDIulFOkfbm/JM
g6TJMzc8QbRoA+oMpnQu7KBI4qfNAD8NfL5tDUflbETLuDw9nAHPaO9hTl7L6XGKINp/N5Y81fBc
pdUzgpTsxpwSqY3I/dlYaFnUZYuLdHF7XHkLJtaVKcqx4J34wBTP9EAv+vuOGzazbV/M2kLNsai1
j+2M16MnBTbvuJoVdg0rc+iGma80A5aF1bW2FMVFoHhzYHaYJbSz7GKMKMjCvA0L+sebxO8SWkrr
W4fg+CIZvSSAnueAGQgzTdLPXpuOc0GpcUkuo2/4cTf1SHHp+vDKL2hXuxYBLLFE0OLigUPCqHTn
RyWmWaU9vF/tRQ0blatD6VJbl+nzzoL3wlEeU7J8o8x/j2DaDaatHVdOHt1sSPebHXgYi8EAveYG
fac5qzHt6TjjzeoWDLXxijt1tgZUG7A27Q3Mrgu8qLdPHHrcQ0mMsJ6B/+xB1tCstwflpQxgXS6e
NpZSj+g2wwLsadsqs31OTGZaylr8QpnRJ+kfD+BsD5Pw9KeuTkEryHZdrOmuABJbZ8rIB5+Oh/M3
gbRydpSgfJrivMAuRQ8KacXJA7HIMwjAs5eQiMPw6hzBPfB4YbVxXHuw1Qsq3n/ZYHiP7kHXf9S2
PaIdtlNmrPZrdz5ch0dAB+vjjcJIkB7RRLEA7VDwl6+p/myl4THUyT2nxuTkhYqCOk3Y+KSnPuJx
a4i5FWYYHUQ8LU+cMJThGzx/k6NR0E/eNmzNvmady9Dq6v3psr84OhdjdxsKfsRj9fCnrSV/evCB
WPiF7GKfMStw2t3jn6uh3GnB4aUukxF6jyfx7uYreV4LuuR1uhfpJqa2b6sRh72PmUMQnNdnMvd0
EEQLpFdCu/8xTSTJw5OHiF4ELVoSuB0noH1grPHPdfoXjTEGoL4Gx3O8IurgDAP8Tg2NhoXxO5UX
iH+0ufgZPn0NIDoULxA9wKe+aYDymIfuKH5+bRl/8JBJSY3lWKKiIVlD2mVIAvhONQQzNyXzSaxU
lt3JT0Zl5sxkIEKA3iEDKKatdanyxwbSL/SgGHz+g0x/oNS0qqgG+tM1yPHoZDV/Ia4epxmgsxh9
f5BvqO42PK3mTo+GOK4IGhrcGbTyiJzAhEp8hfamCEs3gqr2S7zTNRkcNXPmIZRvFyTXhg8DonD4
dkRxCo6ZxP2oY6tTYEGudscw4RrRGi2RaJ6suXSgZ+RuyAWc+B0S/HT36kNiABYRopLgxvJhAwBN
pkFFcIMFndMeQPBbAux73QEsIdKoxNEZE3c498jjhAyEWzXTk6991kN1beDVgoPNkJ4RgUfH7hMH
ATZ9PInTU+MCPptcxv4YgtJC5bFHzNtx77MataUYp1OahBkmNMKzF1EL9ruw8c0lHvrTqD/+hXuE
P+TQcOzsRc/LXPeHfLdcGcPG7Rvmdft2ljF37Y8eGiZ/TAgi7dhtkNPQAePte7Cqirm+zlzRWwA1
DwKUJZ4y7Ixj8YiLWVfuKQ7n54kSP6w67s63Dl4c/0QT5eqC4wz8HCQiEiMggWFtHy0aQ28a0wKa
A0bayLxESdCn9WJEgdV9j7a068Tf/f4gz4uY7fesaH2KDYxPSAFZLiVcAjebLgGvXFCFgU42bu8g
nNjJYQ8hWAMW+CVphIJpNkZXg3IVaWi8jyXn6eIkJOUgHRBH99z6xnHX+xzFxwWFDErwQT3ozeCO
IMIMR0TByMsJlpwh4WdancpMBiN70SGtUbOgx8Gh6unTsoJ1A75zpSpWzrgDxpscvghZ8Pc9xTgh
4SwDMxOs7mQVOLhgB2XiCdKKPiCaCukIQD/3WOdBrijYTH+q2j/ANtw95zLeRUbDM3kNX+MpdKKw
CZpxPa2GIHac8jyEcyUGtQMuC5vBw7u7D47elv+ZA3S6J/cc3rwHzaJ5O+TTDA3M3R6N2GJJLOpS
XT5EUrLGostXAuxxnPkWy6k3G7fYeaLdZQvsY4MqqQwXYsO1+EtWArgAXmBuEQAosWp74n6/vY26
UCycrrcGQbLmuZ1tzmY4yhiWg8lcebJABUZeIqud3dzs/YCa2hZmfXvOv/aQL0lHwT5LyTt2nHnf
t+pIjFdohB3nukUcli0eR0p6nuqbHy+XPPrjtwO50ulyr1i48i3skkMTXs6smWGBNJQLWPFuLZev
RVSHfJUt4BOkSnggMO25yWiQkZowSkbmMmsz7KwZNzJLFMcHline9cjZHdJCvT32tYEW0qqZT3gB
18XXrSOuBmeY6qbjJ9FvEvtFR6Vh1d9GhCseECBDLGkwLyBPzWEdv/5pplE0dwYPUL7j1/zjDLF0
/IBe5gBmBqMKmzqUa8iH51GstnIl/iWNxJKAE+M+RuxdHC8jK3xuQkbDML/CJS32FRulM/GHszu+
tUWAPIDzAd6oTOnqv68N3iHJefSruAuhs0ZydyH/8YUnEFJ8E/IrbypEqq+5nX+Zy1g0nchFuG7v
7YVlj+73PRRIjjQ2QACzwiJIXRZPkTdcyQqlvg7IAgjnTG503Kf0nc5YcZhOYfa/rHR/MYLrfcCm
lS2LZqlc7XfqeCrWVoQR5W/nnhF71TN4AvMI9Z8oonKR0pSHB1kHDvPMVKKODuweMchOTewp7IZP
nXAG6lgzXdCiY6oqs4bbROfjdlwW85bgN4ktbX3dHhYxbndS1yFNIsCKYTeEj6WWllqnxn/ulH90
y/SvRGPKeoEVkIvs63H8gjmdr2ELs9AX+JGRh+v+dIn0gh0T+mODk7DWCjtYdgnh8Y08m5a4vblk
juz8o/vHu4GCsa8aW0/EivJZoYSDfbKp/BxuyfrOv0XQN1vMQxUiye/4FZLaBoW2Q+xTkE9ms44z
zAD5V0UNV22c+wHj44xwwrv1XhawxbAKbY/29crhloJpMokCvqW1APXH/2yWPr1MBa570vjH7SRG
UFkOZ93BTt323HSh+bvT1wZOs3Ls4waSS95GbvhJPoTE6c4z9LLFcv1GZW4UDF7NKx337FHy/ZLb
bRDxqOjj29bhHIe6M71ZjdleLwhuNz7xjzkAJwszmnl9D9IHdHmEs7ClGeag37XzxjW8EqVlMYfH
P/2wbgaXDaSO9p1U4/dzkGKlwd6NsewFRgnGyARIszQJpCugUYpYBwRPX0D8ei1+ZEpfFnXlXtXo
XTtvG5IswosV5B8FndU/p9HeqmcIKoVYwgiLlnfGAIZ5KQ6Gp+mxGk6t73Tep6IgRqZqOR9vSpvA
bGzwm0JEJfm4V/kvJ28FLxwBEXH3Ef0+VSprPHPvxxvennXPvN5dfXSeGw1NA8B25mA2OOe6aRaI
UcPDQANoTU/2hEZTeGGf/eqmmn0YzGYnD9JWQK1YgJYVo59IRLOgsRaVe3eoJ5BrufWy3XPO2rJr
A2At0gM8q3G3N/88vQFMHvPMuXKkp3a/VA0woWh1+5aBjyzIYVfsVT+rXz/oZdHbBu/LKsKo6wV+
zBB14HVKZvumC9sLrOKQ4iUAg41Omc69C/qRWv+obLQWGq5vNlNNP9Q+suwUYa8xzRufXMWeFLvF
c71S2efCc8/vo23HAg9cVVKUNrv3eDa74FPsEAPyj6xaWxUiFXEsglQAWvil+f/iRNwOjOivPzJm
vC8+rA2mNL2xMlYfsci1sWWlLVE9MNSvBQzYsuhUyuOC3rczBCoogdLXePnnzq89uHSH52FFydUN
e/aX4mPwwIUTmCqgbq0djTiM2rmdvO6rjWyNvp2PLvnk+fY8Q00Gr+ltFyOhD4J35skngs6iRbA+
0CQTtzS4jtGdbO5NUCIaJ3+tsAIKzxN8e57VYZPc99Cto9yvLnadkP7C/vEOyV7EQ5/aFPzpMrmV
fobQiO4PW4k2lStuBGID04KlZcDq0kMN0mP6L61cgs07Fo8+f1fEMS60heGHuUsbrn0P8ZKQSmqc
+GdM4YEJkDC4gJFeZTN8jl4mA16cTSAu/k2awQkmLJBH5f5jb/HU4Z+C30zHuSMylupm+pq/YUcP
taUYSP12hNUh0YAWY+pMIyBsAGbxhU8OM39hs5b4DbMtDdDBpngMPiGmHKioEzJzWoGYijAc4LwV
Jg33ygkOHwxBXi7ieGxCDULgWCkBh5QENqfjdPr7cs4xa+BI2Tzo40fvPmVCT+Woq+0WqZ8MB4og
nwE80Dtc/gz+vjXaKhjeAfVywJ2kUNpumRTFLyq7gEA/NHTpdPmkKvxwqUTWk9l818SwvCXnKjL0
rqeFy3iZnMCuzS+o3H71cliR78jugWpjpnvMNl/z5E4GPIoidKIovCAya8H+OFtwKogGf47PJEGh
OuTGV8G77/8ihRQl3dpRZ7D3YD5VBZgSMFcAzgxmYn/LNuCpG3Bz9OCSlZs7HbhVMK0wryVUhOu9
4RBfM3BbQgGhE0EOxQ3hqCCPUHqrOO7hTs8RliLCL2mvjY1IiYuVGD6w/7AnMYC5jWv8wbQoIUl7
ywnB6c40F+RqANOUCiqlBFsTlpVaNUaK/nyLnUceqLQWI6jQbhkxFsSLhoXIXAJnFfpcRiDmTCp8
fvCMy2SJyDkcx5lb26+5dBWaf+ULNV7Hus2yGEEJlguN1YvumK4Jp1bFTgnkL1NxXuvur4HuXQOZ
LpzIZONqRe19vrgG/HHNJh6lvI7qVNNafMnZ4RH1zlLerW3fQ462UNlfYwlfubFItIEqNJ/MhRLE
lVprpFxfcpO09fogLjuKZBNgYbe6pdAOGaRFkgD07xExEhYqdgdc+xhiln8gxE4iQU6Eb7Y3Itym
IFyvUYRj8itubAxS+DiyHb+cz/9XXung9jEAjwE5rVzDP3vth2n/27MvSCngLPk9wDMI5mYdPuxy
oCftdd9i5/d1J7VuaPtb0Xx+m4hG50un0Jj+H1w91jakPMMV2yOh0cEMJFThvnhEEgWscETq68eu
y2AMrmLPSsRWBDcO8W+HmYhLuDHqAy5gXIX0Fg/FUBvlxGy1lxqkr9kOTh2peQU2YtVUiE6/HTfR
PvP3lGSWhx8zwRlEoJW2vRv/fJiYjDX3Lxxgft7+BHLA5TjxZnK+SD4xmda79g41ogQPGDhESI8A
tx37t1kPvYTQOl05snE3avP/yi4BSRTzVnYOSikUMWIwhyCFmIchA5uhBAoxzR+eyE6D4OY/p/hB
lc5tqvk90lkOFW53fdx4OGYgWh9kw4Q/SILXv8zbnSywYnMJg8P+x8X5l/82741IOQ/5PFDOLeQO
qKMg6h3Uv+TegZljJdUuKYbBrOv3BmPmm0Aepcfiz0z82YKDCjWIBrUf4+xEyDj9Y2SEMSWdWGoT
iODvXknNVyEq80pOpXj5otWX/wZQpeKEMDoMOpp5OSREQO1NZzoFHGZx9nf5aj7qHulKwTK+Yqpv
rhVvvcQVmjGc2IcwZAyuz9SMgTdweiVc4HEaagXFZ5/sGnaOqFlhCWJqIYyrH+bMcCty1X5ifCm7
Sj6DHHBNihnNDbCjeLIWM8BQ++fghRy36BkY9lujEC5NWCWfUWHfJlgd00Pjir4QbPY8ueJdmnWQ
2JmgpsrMgrP+W6Dce1t0of2xcMBNQBTPJGd0i5jAv9v3sfSw7czuxrVf7vrU4PZ1807K6cOb3hyk
ZnPVby1vzJ4TfaTFxVK5eOLxiD4Xv0o9qYVZjS8MrDRkymj7UKe//NfyMm751fDrPy1EYjQMuCmw
dYiuHp9aLcQxBMdZO7tYnBcgk6qvmq9xCR3msyHmxctXT6/v03i7JQe1iSvqVF0+5n4znr+WGb7B
9YB27WfRVSJLsTUL/1gx33iOoBXhPKua244LzXfljBDHUQDbNKMhMPOVpipfqT7GUOwb2F7AKrHY
dmJgICy0MWtqW3sz4am4HwjMJJ7148uzuNuJE1A90tlTeZrw2Tp5B+wPEGoeKJAhouKFCAIsPmZ3
FjSKpRoXRT2WwAJkIpl53eESZBJilv4RaIgp399pmAl1T5x3Pjy3jxYBMEBVH/wvAmWEmtYHvWJl
k1lnngHUSA6laRaxvZQLnEvX8WPKcn3EOzFEkwH5v5RaigYctgQwlEyyE25uiHVt9oSYW0/I2lia
ZDAwdRbHjdtyr5BxZj9n28D/ADRj+nUepLQxAFk4meGRg//KF5AfK148UR0HlBCmnq05LZc+lfaY
GhYoMQW/yTjEUPnE0+9//wErwO8P5iFZBrPW/IVqCl45Jn3Z260kuyql1/U/OzR5lvaP+vtfui/T
OogmtORL4nELlHHioo7bwbwzPm/B5PiIusvA9eqodMHlrJ7hr71eXhf4aoELvNni8CuUpGbxGTkd
1FiRTRZSJbmEglRH0QEGB5Nnmd03FOxoy0/Tv96Mn3vrAQKJITX6UNJGpDQ4/3XpIPFun3EfPmjV
ruwmVIF49Tz49X3Thvszey06xzxB36dcxdX1lLztelFsUXSOT6MMog25by0QPI4K8UCVUf2TNxHb
z+jtynRD3usjXRO6cJXzekcj+u/8Pps7Ynt2L9BziVP+zUTVJNabZahTq25k+CHqnE+00UMp9/+d
zZvb7DFTEAGhBAvTEMC2N8Cxkzm7ioKnteACrnvurjsAwasTqnlhxnXCiwgaqKU4AWh4SYFNPO8i
GD+aRE4KoZl0MlxiqiXwt8OA4Wp1pvhA3PzUFTNJ7F04whnFiXUxuBEsJUA7n2hH2KzAnDALZJCD
q8ea0TKl2IcjFAWDKgXfo7LfZC+08DsZicmsmMrq8wV2c60jF/W+ZTQqRzzl4XiHQ4P7Sl5eM2yG
cmfA0n5sYdYN0oT1uIdYV56XRKC1MJ3piDQW9PZmzqswbDsjPO66DkgI39U+NA3cWJifs5P3JopD
G+nrihXSQX7LIdHp2C3+Qa+hBLC9wFdfrp45JWRRxWMRyxSgQB8uRzV1iH14oFVNeskbrLqEw93b
jROsNWQ8gL50HGD1Vy0hftMlsbvAxKYOlOiDUzjrtVBmLg9ah4hu9U/XHQl9AETFb0IwtWdhvyKM
O803g6ynoGtcQgtCmVPs51D+oN5pBTWhm//ckY70DFZdiwMsPDKsfqDxZHKC6zpTw3RU/mzuXE8O
jJtVTq9OHfvz+WjtCAjDTCLhZ1HhnLfnEUjWx4GXC0qWryhlw+mc3bwO6NhFo3zxK7C3iyRzag0O
FxKMft5mC5ApweSwoWbK0sHqB9/zdg9K8Ch0QDYbLPlEevrwW9MuYOgFFO1l04wUpKkxMMDuh32q
C+S6/mY4alT+danCzXqay2URkJkMU5X9BvR1fIHmqg5kJDmXXexneRH4tRr3we5goWGFgbPFXl/x
L7/K/y8v+o7rVQd+WGcM6In8aMJoomODA2GJcrjo7KlGUg66sREIwnLfFUtJpciCjA72t39EMOzH
RBSdoA712kyefjTSbZe0kO4Yc0fibZimLyoYahYT99WCDQf+j0tkIp5aSPlpkZ3dTqpgdBH5QryS
WxyvzQRVF+xsm9l6Zk3oGtNh36uI2rLSyX/CjT7COjwfXF5Q9zCtRQE0hhvu7tB+kDl1pcjnL0vw
MmZbz/gyqNElm2X4cJ+34eaJwhUe6AArxn78jsvOVJGmpkDC4AVIT7wWM8vM/u1EutAWSwimOZhz
QShH4oSLb84oPxk2tdsUALb30YaiZoaSdtammJQjDx4atps0yQ8ORJVTE5BpKVs/+Xj0yTLC+Sxf
4sVAKA3xH7D66Zp16x3fE4rQJ7oITq4+eWHpiyWAf6lCw8s4xcyhbDHZ/AXcsSVTyUwSKHBajx5O
7D3ajgQmRCPKqi1ns+xaOUbtezlin4OTg8vFePi5mHSVp6S7ksY596lkzVm6gDpHss6Ngxxhl7gq
V+tN/9iFh77f7GgolwzjknE/fFNC7zfDZyztRglJ5E3KtuZq0S4gCgKyPFcKQ2Do1ogEED4s4c11
B7NiKHW11PHEgFA9/wbCpe8B+TEMu+JDkwe6eSms2wK5fIz9Jx5w9MSsL7Oats0Mzj13g7uFwTWV
emWP6RA4YhChiZbkGit7fsPfBSKA5vCkaLDZYZ6SWHJ2D/Bn/sWxzLqREAFRpdDr46SU4BQnzlaO
ecBZcC+7PvNaoA0L2V/J5NYJXlAZ5rNLLi/HJOQwfrGnnUKYPvZ7/GSuauWMEtjMIBxI88DHRiPN
ZzcZQF2ccvhiMjWhENnwbdTDt2P+YMei63WYHyJxP/M84DVwgdqnqtMLnJTKKiWgDdGFrYxmbQon
KbYYCGEs9R7UXUYmSISmBKTKEwc3yp8x7UQEEXw579jm/2BdMhNk+YJoA8GPFCeO6RatUfkyR061
eEGpO9bo1W3J6Zy5w1w3hw/Ed8IikEXqBt6BDKneZk8VwV9x34HLlp6cwuu4xTaVUIex96qcXau2
QYPJmFe2hsfLeq84yz4uGefG28pxOeAUW50SzX2NXiMWaA/nSQcZUCyX6MeISq54Hp4m7uweQtBM
Wmu+SkzZgt19Aq+pBTWiQsRR9KKGLlgxaSwPn6XcRpn6YdCMNs8/8N3bZ1e5zGoGqG/zsWzh6dwJ
HjdQov4bG4D2khQog5QFk9HZf5KR2UzNBmhauJcqksGgRTel3Hw9JtWLwR9ppnhdfwbMkbU2B/hL
MasUr+fDJ8G3VWM0ApGZpBaYz72MJ+mO8xBiL9n0X/uOCS931HaeyXzNg53HMrQwnLDFpOjHScJh
cXxQxm8rUj4hDvRriyQY6wysA18bFQBHM/ZYSnyHwL8f3eMqGd04Tf6NV6hOl8+z5f2SfUd4sBB4
qY5mpwlo0psgYnpBOsfXzU066pRvxyUrgSJtlqYYMynkbaEWy8Or20dYYWo7ppYF4NmXmRWTWkqa
vApo5a5bGY4Zuc+wwP7hnXxzqtrcrrtkfXe4gVafcaLwuiBVV6PtKzJ6GIet09UJJ5By9oro8Uhh
9rgykVORt7It6Fpoe174ytD6tY8puekVtr6iE05/2KxO9aV/hH7eCwaVxgkAlaWy5szVY/jBTPTw
V+hpHvucE3EpVVcLqdLPC87T+ODxEEgX/Bwc7gr12YEYRuRBg9IDGp3xWLDwxRu6EhnoiTzpjB0e
r5znshgyDbA1v39EJ37xf7MC/3l2YaBmaS4yFxs1EuLkwfmYFEkeV3n/856ZT7kFuTDPHERkOkZo
oXyWf5QRMGrvs+Vm9xWbKVhEYUj5M8s/JsZEnPI2nq+YAQVBuu6sX7hemmwGOKxzUrG2hGvFnpea
m2LUss5ahIa2sV+vpCkX7X+YnXYxN/mTYgeAUFthNWUOgNtvDTkPBPidIwweqRxBK27uOAmS75ot
8PPv9JntOP7YvDfjz9/4E/0kD+5iNj1b/5rDcZm8x/0FMJdV87zlfrOAI8tUhJ02H/QG/QWLP1e9
8iq/AaG5nHxH/bvFyXhv+z1xayiASmj3gJwjnpS3w3oAAEAadcI6oAwg8SmYbdIHA2I9tiCnlTVV
4EvRxIaXeBQapTl31mu44PHn5SZc6y6hGpBdl8pmKaRsXI0VeGwjnD69/T4JiLKdoqnkxNmxOfSo
y+NYmeOHwbmOY3c95Dht6GxhQWakoZi8FBh+XNu5z5wNFyVMbNwPBQUc5pQzHYvnfyB/FnXJLyQg
fN9CRQ+8VkITpt5RxlhMPeiRHyL03/QuIKtCnV41oGOQbiTqAf6xzILKm1cW9hVukFxRZaW9Q7g5
oGYIRo91YQ+/VkeUQUwsfu4lqQE9ENGOkKYx2EDGfI0Ns3ME4ZUP2oJBx1Bl+sX6PXrabT7aQyqj
Em2cSj65g4qQBynEqE7FE2N/YnddvZUTYn2rw7j3an++TqcZKAVzxqjNF/kGDLhg+lNkF8G+Cyxs
quMlEUIoZcyt8YpG5DidHqxapsyEO33Y7kaXAqQmPVPKsgmkaGtQ7STI+ldEkPoEoj4H3p70rfcj
XncL0AcpqveMo9h5APeg9nrZ1/yhskfFMQI7HxkTKZLZr4CUjGJAw4X/HcpZwHY2IVOcgFm4Xury
6+O6jtgO10gUTV2zziPPIVM1kYxZDhA6DhlB0O6lXqkT62cGMoQEgeJLmQkArENmLFg5h/Uk2J0G
lJ/ccfFWP6/heFNJmN/RmHuwY9JCvJV0u9QrLZPzH+RNyp6O+I7dkKBwtahIcBjrUpSZInYv2Wi5
aaAUunm6H1k4OrUgyHv63ioNPxU1SP/sa4zU2yD9BZ8ODd1lBIzMy9J5XOyxRMxDBhaKHxkfHdeY
4jLHAoT1Y36P4I/3778mkLBu3QL/ZPDRxY3/tts//H0XwH14g8saEfDMXPdFIgJzEZLbqR8ahbhU
DDbWeyr9FOYkAyjJreZmQIvDBFAcf3/9kbJZF4b33H4Yi7S384qQN4YZI8pM78JsZywJaYLPnQec
XaHosyAVHo2oU0EsMGzfryyZC0fOPMRi6gCX4+Zst0ydgfNnLF6rOqZjXhuxmKOv1s4BfyInEClo
68TuXANrUn5t8LxWJ2hsGZ3Vg4EuXgal6fZ8N1GS5LZM/w4q2hT08+cp91XzJXPkRgVrggwlovR4
+gCgp7Z9YNv7+JimEWRhdSnQPf1iv60MTHD9XrTs+98XY2T46U6fBCmr0i2ItC8Fjh9j47Y1VTng
vjM+cFbGTNDtF46io/Wl8z+SzmtZVSyKol9klYAovrLJKIKYXyzDETCBmMCv77FvV1dX3e57guIO
a801AwuYnZNPMQ+0zuGOWetPDNyoPg2SLiGFeCsSOwVTAoE3EVgKjRe8w8OBgoQVOruEb3da/qEL
FpOh05kQeuLQCZC6p1njFXTI0sPPYxC34XV+DDsUVJRnBDhxfGijuzWjqwC6lVXnPeXsnaDsbSzk
Eltsh8VnlHlDvHPw2hN7QHVkMa28vKb+LcHFu/DAOYgSQKovcW+oqwkS+X8NFgkkkEoneBfggJfj
MxLK+pXX2ByJWIRTyGzXRMlNwwB5ak1h9Ae2T1znTZozUvPm/yIGrGYJCEilSpd/tb5/zzHcPW44
h3sILa0o5Cydu/USlAB2W3xd1zZ1OIlOKJie6GscG8GMNCLm63gDFRI//sHGjTES/ZEc01NqX8LN
5hzLmdCq6TjaYWBmuEPxzA86NmG0j1jiIH9lVD14eDLjBF2pHOwwQi8ZLYk+VlgMTD9+vv6XFqSJ
Lwbg5mbItJk2XDrg0NUaCbBSg9we5+tp/JAOUdPu2e3iJpWZfSBnZmEPXuc2huhA4scFs3M+WBo+
eqJsHBu0PRA+S4e1aukD8w4HaMIamDhc87SPjNzotzOGAvryZp9X20z8KAU1DKoBUXrk+fWgFjKi
LRtP0b32b1ZsmL3y+HAZhCiLi/amHPMjij9eEDw4uJLY0tENkED684BVMhz8sCun5cRCtqWfpA5g
KrenH9LYMTMGegpXZ+6oMI6JsPDzLg6EYjgU9CQ8do4S5AGwpuz3CKwU9j6peFFxjtr1HWIvJ4u0
AgCFxfUq50HBIWHPLRXZ78qOF2ooidiwD3ilnWjq9ixiQ+D+DE//alp7yHhndl7cF8v3CkoKkjW7
pqj919ejFMQQhgzRHCxZ4H35c75ciBPiVglGHpor1f0cVoySgcVkSkVOBdI2QHg/DmQ62D3PhaXv
MzSZTovN1KeX6kN00RXwZcwvujx6dPXgsw/oysaiLcTkesDFlo2l7EtaTmqLB64NHyoyoUkn8ukU
RAwYZYm1OOWnkV7JF+EPPCoMv0Rnh2shfdPPo/UFfebX7M97ul0gwSX81SkloCJiOUACDAhb+n8l
lNPKnr1vOb9Q1nFGgMPQ+8nJjHh2vO8ZKOAXucth0p8QcsAwgVEMpq6IE6cycPOJQQgsRT7zaR8z
cel8YINSr1tC5eT0ZfReDRt7+QsIWeSmBvAkksvsJCSR1U8noD0RN4468u3sAPFqD7cir2osWJGU
2U97ua4ZSfjf1euk4iNPYuB1wHBbLv5meaPM5n78Z11GtHLOiHsAqYo0O2ErjTlfK3B5FJQi2kno
i/k/Ibbk0fdDAPV/U16s5A8SRieMIg2iG38oLRiyd9h9A7pFwcTj8vLWvI37iRw3qjdZ3CzVIWq7
ikbkfjMZEtvuRbFufS+uW9JpKCVryRcrLZkd8mAYTxky/M0PBCUmI76Vm8juNHIWAD/rvARA+UWw
P5mFdB0NDuDaxmceKukfIzqs7IQu2cJKUnzDy8vV77H6DCAQv2B4PZ52v+OoVXK9/SnuhQq872Ut
ph5vA9GsKHiZMMavVs5u/I3BizuL51eoeLyTS8dKf7696d9WTlc+ZIQApwKzgODn8AcIW6RfH3IW
Svxm4OAeP7QZ27cn6vDuGJMO36SaXX6QmmLiEQ8e4eHCx6uulNPXqu+2iIYF7FDD0gwAS7opmq1T
P0II8cJGUT5oxkA9tPvKWMP4HjiBbunq4KLIAjUBIWpBHd2hxsDIH993RYw012CG9JfN//UsJCtJ
ftuZdwGvnUkk7aac+XJE0QVkY3hr9dDSQB+8AxB1119+xGiQjH6UvubnasUthztO4dcl+auFFRd+
batvwk0QZ0Hn4oteV6bhMJUlHzQewTNoqCW0s99dwQoD6ipNm4r1vlh/WczQYYes7H665Pg6AFYD
DHAzX6GPUmTGkvZLo+Xz5xGzR6rT7ogJys1/b+kvR+8m/PdlbewSLXCWvRzpssPFjlcyW0Pl4z39
lhwA/nlv0LaPQGQ9fl5jPrB8iT+VYJ0NkiXfCQ2ly0qNvwewYQIdUYUjrFAE8n9g87G6LJyzblVj
NAMmymOVnccVeKVbspADLyveLSJRs7/6PSSLa0hNfqTmxX9hcMqppV0Vlj2etoVJq47eFAL3x1xr
yOzIb6OiltKF4dcCT6bQxsBhbKSX3Kpvsn7bqZaAIwc/OEyxvUOD3kJAxsHg72u2pdXbihNDR9Hu
xfx9hFz8jg3VnL/jbIVdpzgnHes2OQ2plc30g3E33gd4gOGHB3tATyuLqv0DGewZjGGwTeTEB3iI
dtF8gqETRfjtCnwMpGLhS7flND5/p/i5kLBQGewbrubNAFsXc6VPDOhhUhvOjCjnIAY2JLdSWx81
BvQ+Ib15Qrl25Ui9xrndQ56Fw7rb/J3tbnjCYwOiWA9Hh6BOdq9oS1pCITLZv/SlCF1jUaDpmMLN
fIifIdbNbnsYtnB4KIIBOZAW/iheDSdNj+e/0zn4LhFnDdYXH19PxNNgTRlXDbQW/wcLqYzOa/hz
W9pBXTbweFbXoF87zg2pOx0rElhFnHC3sydd+896/mjs3NrXM7exOrklDZT7mBdNn1Ngc4K5qSrK
i11m+G1IyxTuafBFLlgwUYVasd8X2l465pOxchFc7yW+75RglL6SvHwb0SytL0dp1jp013nEqgTQ
YYKOhCUJ5jaDChZDhDFBbZaz0TD51ET/dB+WBi+cG4RoNbCr8ZTXrECxthEE8WzYhKCVuvir0asB
z3GtCo2bRxIKfD5MPJZIIwLRBKXkldWksTjIPZgHSSLIBdss0FGXAN2vSTFMXUcV1/yTQ3Nj7/d9
FE8UwpR6jJhzA6MP+/uxqZVnMyJz3tPBR+wHzif9hX7j+X+UKn9/ZJ6ZOEf9zdT5YC8ZHL+ZDEY4
PB3XBuKNxLwXBjCYbTuuavMQVddgBDbexlMqoullUyCyt3LF3Hfg2QEV0S3MCHtiaLHAIO0U4lvy
L59uQKNB4faZ3bzZwyWuezahJVsZY76yM9HAUGUvPqSmci7BrJzjg3SWt7uDY2o1k0zvog+OMJjI
cedntNm84olPJyr5WXAz/G8c29sHjUl+tyPu7Td2T9b663AkDMd07Iymm3/JG/eniaqc2FVCPRn7
mjEppHdr7Hxym3sBCyp7+qd1RVzba61l5suwSYrQVQ3BVLydcQiSeAOUTcUC7+/kQNS3rQGOcGh1
WiefDQA09LdL06XjkeOvEIkvpNWhJrEOZi8tE9cLCAc9s77avHynjvdborzQcGDvuKYVjnCe4iMx
7xDCGLxCwSSw2CTMGGOxiiX7qV3aihcsT4oqWeZjucqYsAzkB8qFgxEe6JxcKV0QDfEpEbvgw0bv
QI06635miDu24Z1NfaTzMvA3pcV4ofyEt4NOVp8q2ZpKq9lnQUEkOQ0/EMFt3lCxEJfBOJINk60Z
P74L+kQI1NVl/MVk40+Xvg8gerGi4OI0PB6w8YUQnocHjnZZ8cmbiyIEtwUZe/e9OL+CYlDSks0+
Viu2277t/qhvUR0h1O7LTEB+I45pzkF6+/U0a6hCRlE1YPrr0qX23hSje88pRK/gousdoad/mDL1
RwPmp6IeEMXdrrlOmulF8EMhDETqYPEbrF/QrocCfByXN6/4igct/lsbmuxKbFiky9twelEdX/2a
IACvsP14oMHgoVTrmIXRvTCFZ5xQcfXSuID84tAjMNo/fGoRGzPMMAUDzINb7Sn/ZyQ9N9PbwIaT
/GUazqCFmj4zbMnFHKPTyh3E6vEPL4zOnGsoAQ5fn+W968qajerrR9KMFlHiyBPr6cKYAZHhMIOM
aP4UKl3e782M0ZGtL7MReo74775EALUE4kD/wqqV/ES9y3f/O/5QHl2Y3FhTOK15il3YBdiXkVcD
aY7Dndr4XNkUJ8qUenTrbT+S6v8jg+ZuHYZCPyf4FpfOH3ih29TO/3WCWZOQBH3qiu00P4UKIL7x
e+UltPnNhstHBYvPvRoSb5wxU6Dn7UQvqdP6nGc9uluabZ/ah/fov6SH15+mkUzY6zCL+Td/gA7o
TwtDpmrSOZcchHfN+8tK4b4bt9cfwWW8B8TrFlwxDONJjg0p6KfIu/4Y2DemLi2gG2bXFUung1Ul
AARqGLlKkBPwOZGb4G23jjsYCAA1PgT7C9utSd8kAL/htZSylaMsUtb4iLQQZntvSXQZnnCofo9u
Pl7ViyV+LfY6uhzB/0Q7i6jlR/mCiJBWLN/wQ+gwRU3ZKWF9UgcpUeVdw2b2uU/WzYnsH/y24q2M
lZje5lPTPZQd8Dt7ABVJIrwqRxmGLxUK2Z6Dk5cNWKTupY3tlfwQdJsDNUTv/M/n/HT/Q3mL+BSS
+MNMBMw0k1iJg20GKABq/vLLyM5UYsDdr9iCSnkSd7onn7H2hyQ9joZB9NCBR+1qCp9HGeeIpFOP
7/MMAgScB6jkFyZAvqn44U8kRVWAuVGOYNxDfRCtH21KD6M6jxk7LpPQVYZHk1lOgPzBzXefFFSF
Ka3doYYVudhkHjAwKdPWj/sN622iM5Ic8Tz9Op1sCtGOi/qPi5Wm9hi7PkkiGI6O2giKsk7mAjsB
n0B7soWBFUJqyhI54XvdkS5s5RqTslK432yDjKZcjoDgNyIY402az4xeAG/BlyRPkWtCWzGbwDV9
0/QxZyZrAQ+3GTlltONwNOBLLX3Qw3gLRFqH7AW7iG1KvghaE6CNJOlTyC8zkkJwd5FKv+g96nJ2
RXpQVZEKIn+DW4LCEELWHjYOTTmCpgOjEVpygWMjvfoKmJtST+cmfE+ZPeOvq6xWGtHkCCdKJMxD
s5xCWtawMDoYX3uGxyJWd5j3GTwxkp+7pjOB7oO/+IqTivE1ctJ/1+hVpMibkof3Nj/rZrIIx9Xb
lXGnOZCEycXMn4hGBDzYDM1WdSXCWun2GHRgtFEJbGTGQlWp8nBe8az9m4DXQruG3q/Ly46ZJdJX
C8dfLMr5v63u/BwYv2DrO+CzHEsWH3ooG1MxJ8aJbGuYcjq2kVz/kKbE5mYAA5qdd0DUBMPsyblw
9y9VZFAXCJa5QHylzlFBW6aAM5yKszuWYZYCzdBjWl0kVBAFfNa78x1zvZKt9HVaUrWBnyWywck5
Y1LQHMGRHJepOkmU/1MZipu5n7RYARPEhKa3TqvJl1HtbMIcAvNt2E8yZJhTijtQstFn1wPk3dE9
dzFxtFC0Ps2b9g+TlASFj/V1h+i6kQF8IHjDPbpimwQBv49rNm4UYnZ+4L08WMr67txh/T7H03zy
hy2gzgg+tz5LrlyAFjujvG9m7fzxR071a9JF7wWR7SsaeGF9u1Hm3G6zD9E7TqlIAPV9eFVugTnW
THO3E31zfka9CZovphXauPsJq6/skiCPYwOBVYRy0oaMdt6jy9OTfH0O9m1GJmo/BZvRuZ7OXubr
cNW76EDLlRTCUgPnpJlzUXFV/VyNvSxPTrrMr4VTSmfTflPaQ0YWT2P+xD+fZJzy6uS6U0DZEhWO
nAjrDL9QreHPbx1M1mGudoLdOp+iXacIdak3YukmZaRIsqxoZ3ges82TESU0FLSPLmdNrXiaiDL2
30GO7dHK17KbbIIl3wIkAeeIlmXXG2ECkUrriMzR1xTxrSOi+Wsc6Dt4IDTpISlmCNjYtBQZVEz2
H+RIWFrutO9jd+lKVRgHL/IpMP+XecqwHDg+98kQHHKCIR3tqjs0nBYPOM6czKZsLxJAiTNUY7TH
DE+Zi0JkYEmWuEdWML8k2mlBvrBr1Ya77P89CCQXkjLA0BOcNpjoPUEFCFONUaEiB15IKGh18Q8E
w5O0EvMNac55TLls9ypiiYVk9+U8SqwMuAW869Y3bgFesxwywK1vigGKyC15gT7k7v1z0838vkzW
YHQU0JFrexYlgSGaIm7GyJHa7SKRcFry3Dzn8FM12Dp64XRKTwIuZxfHSQKUvxfb6Hhc0AQ6Sy9Q
qGh8mGdZ2XFRzm5w+zWfpfe0egAf6FDGoJ9qfoBh4+o990dMO3wj0H4SHYYWJVEVUrl0CSNcd3UB
qNrGfSkwgay8AxIP7ukWjYilR907wTNp98jonakXkxZlyof36BwlEaGHRktubv0Vv7Wo2srNwjLt
a7ax9XHz6k4KTJ85t9C3QLJkapVgazm42a1iEV4EAftuX4b+q+u/BiujTX9ABOR8/pwrOonJ/Wor
uvXZNBssdvQ5zn/r3uhNozf7DMUZ5baBqeMzfs4ojznvTRWnf7R3EJAQwXYJ7gABINSkBQ7g7oS1
zH58Qmq4Oa9xH11KMldVAccO8KnaQNf4SyCXS6c5vmRy9iKDW4pnyJo8l+4LKMMBn7jbwbfvVkOC
MNheKUZ4cA1evspaOLwZTsNqfikeO+7v4/bC+oJ1W2PYgNN0qEaHjukNiG9/pCT0g7en9h797PL4
iOfDridgX+tleCmmdvn4IN2pIU8j3jP5jbfD2dtlFCeIT2+4xQg4Vv06yYZ8LOI34KzJ8PqjDIqV
cwALzKlbVO4NtGip85AZ8kPbPDwsd/Q7ralw1jVCxe7s4SAom0WDAMQzj9bLDwaf/xzGHhbBhBjX
y8oNavSaW9zdejHDuPtkizhMYjvGEGAnoI+9HHdXDgpTAqrnaLlEeQOFbsFXgw5xB193enD2nkMP
YdcKfpphpk+V99VfQivRzF3d53Bq4ABBWoJaTEqnDLWiaCZlnI6QE3oj4+RwJ324GhLEbmlTMZa4
t+Bi6IYQ7sa4jACu350OKhCvxvlNaBSrXAu3Ouby/s61ZW0kpPO0fz8Gj110MO0cKB9eHbYDqHAo
jD4mEy59kqGoNocEsVvDrvPwsMrKtlbScm4BIv7zidHhJHOzdhbQb2VSCDcdF6w9DpmGbgCWwpUC
qfY8Y7reWJsuiS98EY7fNNeWcmAiL52eOwdcq5jocuOf6UwL1Hu/5Nd3daATsoRI/BYAK7OSP4oc
0csfTfF8z4HVEwwDqAausxcerHTa/HIqV6pgA5P49xRSXMZb33fHk40hp8JMohaSTLV3cpwyT0/m
n/B9ZcGCQfTwH4eicsoKQNja32weTytbHq4VpscXj0gGaIOcoJnslGekLxWYYeMSIv0yJtNMgin/
MB/Ao1RnNNRA3UCLhxn3kAVeejPdcJCLMK0Gv+hRgoJQKPyHzpfd0/e47sBvlC8ZASq/lV4curV3
RpfntJtXertCleT47Z4ggXEoj5wrdS6qR/HWAirYhSE5CdWshl0+K6PKR7o0U2oi6Hz4I+REaIFC
QTsip4K9U8E9JSHs/YgzIywe4XvahQ/28rsdu1p3F/nQvc503f7+xOd4jyG39OZ4jhuLhsMFIYhh
3VkbD7vxc8nTaJ6u0vmXJiWzU/D45U3pT1HRiJQ+WqTRJ76rWEGHOA5fUG5B46ssB+YXHS77sgB/
fKYzDbN/a6AT1XtFTuU9Ng8M1YfRoLVIZbxeEsyz9ywDbjBc0kEcFM3raVR/4pe0B0MdMaf6gRc/
fCD+X3DJ3B8eh7KfUvgUb1ZRe92DEuDmX4yea3CMbjqECHe3MvzNPKOhocsR1R6NwUj9eIY/HBAR
8vFrUgtIRWrkNOrMxQUJc0uYjMRCzs2IW4NRKsJxtYj7n4T++L5U0P6hxQ4NzA1wsQAaIXFnDGJc
rraFTctIgwtw/pWU8P5I00NKmd1TNYue+O1KAkrUJfZMWOZSitHiZtQSxX7Ii2nHLWwmVIqZGQxI
LQqwRr2ZtUuL5BvhZUJvdkvroD+qQmOEgbQcK79wIo966TeGropYvj3W57QB3c2d7RF/so7qEXb5
+mGR6FW1e5vD8EOcbxa7B7L/rt02kg/JtO/CZN1i35SMZOaPBHitE5KtOWDkPfVdBd+TImT3ARj+
vC12njNmLcvPcm+crfY+/XywAw5u7m/5xh3h596xE67nnYdNE8EmwbJBki+JpUOGDMCoOUTNlUKZ
9Xc61Xz31N5sZfXcGUFzhNFJ/I22GlyFsg1ylf1fTnsBTxVYKOA2pTzONq1UL9S5bbQ+oPRwpuPm
St8dEXDVA4jCaIJmHf6qaRwaxJSEQzu3UQeaKgonsOmOfyXPIZ81E7W1cDjuRwreZqXTz8wryWYP
jH6XP+BdYMmNFp9J6VvXBZ6/38UbHiiuJ7iJwWIHqTfCu7sFuzR6rvcIg3x+pbaYdcKQR84Yf+hs
XSJYdMZHN1kXsS+UB63lz7ugLBMkRpHb1n0D0mE4v7kYtpMlbJH7J+rh8G8CxSKb5tDYfu22tK/S
tY7K8ju/QAfg2yvPhyXd1a3exeKHdphm88AfQf4Olb7bdgHkKZZAgRkkBwOOqY+jZh6/ovLAWnnZ
8GI5fdm2WQKKQ1fKLHMjZ9bscfoWMi55BIx7MMzmzMI1Ni1mgDIQWzpTJATyAL6u2USqVUzxUB4r
TfjG1/c0DB/E/6Kj68ERUe4BFVMP46auWX3/ytzr0TwlgObfxxwGqkoFiBnPpkqpbWuDoXui3f2J
Qv25Z+l+zAkDMF7eNgsmn645ucEw4vHRMUJhRcGunmOm+ljBOyT9aeBThLtZTem3/fg9b56pfJn6
cvue5M6rdlnvWOL/PGa+LvD+ty/q2nXqi0DW9GA7oBiDeJ7wcAYdUa87q1ukv4VqWArDXP+O9Ft+
yyOAvdlgiWGfAQT4fGO8KOlkHgySL6H6mfR4gYHkhe3qp/XYddWElvANQ54BhSZqv4RqbFi9HRbO
HIjvcMhzQty71H4WuXuP+Y2LEPD9TD7HHzfRJl8xb+DngWiAQoEziKFznQF3TK7hwIjwvlAuwXe7
e666mcW4mRwu1Trv+nzGNAYtriYVUTWQozTz1Xean/0lA+fpXWYd5g5o5dBLTfopYrn2IKsYdH9v
gQ/R7Dp95DZzLUV3jBXnV2E3+JwgwB+9dOf5Md/H9l9eE7M1am+qJWRIX0sd9Zc4IoMT+iquX26h
21VAOfnUrJ5zJhOytpoFBsvxN2zNT1KVrrHKJNw+4BMYMVXrjMFxSz9CC7gvJ8/jFhb6mGbiiFCZ
roTMr4F7nw76bPHX4oU0Z5g2BC8y38UWAjXH5Y3zD78FjfCAYn7rIMwcl7AGX0GR4TDbZfbBWI7Z
G0f3Eta8gwLMY3nDoPxyqAc0FjcgesqEh9vswWwRw8wvEEeJ9b78XZf5XgbZUeaeF/ny/QUVJP78
koVXuwfa4dVBdjyHnTWkZrYY2DTau/0x/S7p+ToU078TNfqS67e0cckeleivEPJisBnfLvae5Q9R
AvC3PTAbu3AIDqMuyW76/xNKgOyhRed9qz2InIgMC7+dQHz5YG+wQ5EzkRRnmLmnatHYgx3zZW1g
dRjh0iJQSvKeB7Bj4C/VYffISKZ92swyI1f0IeF5NSdTfKUawD8YJ64CeqSEAnG2YOP3jwx2u9hP
FbPzNPfOUeevPqk/RK3NNjorY9WpqKf6dB8Xshh/KPJ7MAhgQGIWj1OM/VpVqL9Pc5XEHPOUY5gC
lGQRgsi4dHE5Zj+nvTr12Vd7UwLiDHfQ2hXGQ1tu+UW94xBkQNubPG6T4RgEFGolaAA5H4BrhIqD
pm+2wODkWFrX1moM8fiYT8KTVfeuuq+HmBcIGdxbvIXQR9rZVvyO203naW9gulvtqeeW2JcLbaVK
n44Xya3R1+SOftDw45f4qERnNIyrceNejndbPiIMCBkU8aDGGV0honsqlu6ElfyW0QGH/tN75wx9
iADF/wIvgwind5NhMoNm3mc5K1BAMBYGW73jCIkDKuqQLjUzXpjuaVu7rJxrMlw3wP5obXtmqq9/
4G69IGMzr16H/px6obtUu1b3YNA7veMeF1Ip19jN+aeBSqWtWA8ECHYdg5n496eMew47LBtpWHR9
KuYRTrZxPl577KUIvcRNjm0pdKDZLN9p437NbKmta+fR4tFxfGM/INqkuopv0o86cQ+nwu7WV5dn
aiLFyci1wPmP5vsLNcDSGe6Oe/vTAuLciitbmWhsDt0CBJx9Cpi4qA8f1gv8QXyX6Hirxn0z12Ik
+jX70+3f4NgZ2J+Ol+NeBOMLNStMl9/hmntP6IR58IHxiZXAa/mu/GL1nmDF3rnDR/Baws0hYQzH
0uP72DkVZ0524V5mWBbt+WsHYdbPSDP+O3PKvQpNaOsN0e9jW2XhUT7AKR8Bxyd4bEn7GEFsOHO2
SX9x3b1hplCar9foBdT7kdSSdtIB99ts4956MNdOj/iMHe+ClrVHBSinBZyMECpIYuaofdoD2s8C
ksgS9orU4DPmRVEscPLAcunlvtHjYAk88sFrA59aOwukzRxWhNGogML0YmI3tNe8cnzEjElvoge0
l0rGrcTTPmG+SYRDotHkIdNueiDnSkAoqgxNLEfcAj3P4JIcP2bq1VHcX1QPzO/67sHdWGWzfPrA
I92cX70maOwn7iEb/AtgAlkUR90IP+cubCynWJLIaqmeQQCVDFnA9vGTXHgzWF+bBbj6Cl6FWRx0
UQAHstpUfMaaKfUuMwOPgfZlzAnXME9nao7IFniHyNOTmqqzogiZugPVvGp2TDtR3CeoHmwzkt9x
99DEmowGHtfX/51eovM1c7vetOEw7sy+xQwHfZmpZH8vCeOK+7i3vKPiVhbDRXEw9hWWwNZTtitc
j3YXlgWBBqpLi18NrMy/M5oDJ5tsZ/3biDeS0V/1uIPHD9zCxGVOCUUlQzTpHhC/RBTA1cIxVHn5
RFsyHIUmQNhofdJ4dFSkgwDFOTwRkyiCEFfq5F2aNZUg1Nl9Zu/pf7YcwYfbWxCyQFqDVB8uVJbx
FfLUdX7bN7EKNTf4JsMZYQBE1oLw3LqOmtsYPxU8ld1LMKz5Er+BDiSFOlbGb3xQFvwk4CyL7VAl
zFG4TrXkOwJFil/4wZvvFM8sg1t/DT+8xJ7wuXof7FFUGRZ2bl7AoV04ydlN0iSAerK7TiOEMiD9
X7PjQzuzk986ZEPi1wPuLxPEQQ72gKn47aZpepJP3j19sMnzP5qZhGk1t7zFYhyecUrGhgeZsyGO
j2aUoAHthtcE27t8wOCHN3IqyIA8B/O5Yu9ggyEA3b1nvLM3FQqPEpLi+g6VIBgu5gHnciJPD9zS
x0fC6PjPc6KWXg4eZXjBrrVsd6nB+fq+XBfy1Gu3a9wUs78H6RRR8E7ngXQBGA1c7u5RfIhh9sCQ
NIV9W+8Y1qHxWywVIfl5ocwG53B/Y0JABF44vu2QXb0HYmWhgl6t6ExEd3pMjAH2gt09HI/nUyQX
h0MbfkxKcQ3i3HpJaIgFHFg4sii194sQP7vWSzMHm2IceYceVdcIrma4OLV74DtoePy7pdkWUGYC
YGOYQnwmFBVuBnhWyrsP20KW2XokNU+7ypRMveGmD55uSLWGfBi5LZ/qnYFdNySFQQgLGzri8aoR
ME64sNLXhdcYsJkAR5fzJoL/N99KL52o2kWg3jvWgIazoDSBjGzjzQ/HtYBcCFgpZEJFkNusfJzg
UkIuIj4U/pnjATdlrwtOCQ+uitbc3aMbXIhH7Y1ssSNOYj0iW9d+ieB5N8VrIOYpH6iV6PhZhRa+
Yen89TPn/88Eqd7NH8WCqaOzVQszaMlEZDr1dpcwAiRVTPr0fUeRvsCRFtKNxEJB17nAaZjMpwwB
LMoAejJn7s8iHobrjBZiI8/OXdcaweZYvlpopXqA2/GUhdK4/G759DAxI8JR+gm2OQqZYI3uoWJM
vl7zwDMs9/h1O0KBot3dRjSHkmprkx3IMoGO32IPywYfHb0UKj+fTv9AL8Lr1fshBDgugt+ix11d
BxDT5sH8jEe0jeMGOjSQYo/JKK9U8I1Mzp8mobM71kLrnXjxMFLGXCtmM54zOeDZPRXB2vcywzyJ
LcE788fRE5bmJ6gAPBGehZU+eI6tWaSnoBPIDfv2eWcpMgLv5aZ4F44im+VuePOL460UUFLs0ZhF
2usGPqnACcO8EFip7eYfVvWtsgSAqJzZ3/wIc8kuWZp8RsJ7Lr3gchCnB7RrW54HUNS+SZgEuKFB
BfqXQEmGKnNi6ou36fGr5a610uR07JI+m5w8oTEwFjzLKDmVmDKnTIl5mP27j3Hyif9A9/hx6PnF
4+Gqdy97hvL/ZZhYypQgjJ1Tiz3IXy+PJxyEa3GHqAYWFfB5JtQqnDothSonpx9xGlJqkhIit0xl
4k1pi9eCt8Xe4pzkvPFYA1DrQGuSsuJ33N3Fq0MtlNw5Jo19UK6jDtTH5fJiuEtOqGAeJIXj4Uzs
iaPiszXuf/9sko8LIIuO171Hq5/DrJMxaT/JZ3iwqy6isX9io77b6Tj/E67566c9nLSMhbDTwVsp
Rq6ymDhy0Dh97XEBYcA83oTdVqzGWSHwxdMnY4uAptXmNh2vPoeFtGTjx2JqZn74qYPJv+Ewc1Xp
DozYCr7RzwOYvbuIX1abEhSdXwW1qhuUDL84o2unsvpzrAI0xjG4Yj8gKshUBVKR7uRwlmWQsseA
Qi1cjFQP4MjSmMxIi2uwvo89jM/jb8lns2WeC1tWXEvO/6fwKKk7ZmEdda4JuRrmXObzm4Na/4tA
x/xV7Ixmw2KUfuGMI1krsi4XYT86Cm83AEEXAZv5ytkhdi1D81r0sawMKHIqtDNs7hfzXFxC0/4+
SE6nJIPMB/UgDT6uyNacJWYTyS3UptmB3mCS1mz0QcC5+ok+yAzxsJar9JSUnuXN4X4CKhFLZNlV
JBD0svWLVaAgBzDFYLfLvQHLW059JPFZ58RswGEo6nq6z1JQrejhYxET4GPKS+Lau9sMJyRS9XhY
wXZFbxDJxBI8CJgTri8x88oRVHNOALZpOqDhZ175nWQC2+SRSUl34NizhYDBwUfw70NAx7k/90LD
2OCdfGHkYyp9M6CczU0i6nGhAB5b7PBqyPq2gjEzLwrtKFXKD3YruYrQk+RASHouQNiUjixETdwR
DECFVU0swaP5PZj3b9gkrNc4G5iw09fN0+HYLN1oe4CNYBdPL7JvJWJZNLlEP0CaGBNsr85ejKDT
2lZaIQe+1NVcC2XmLvumm9+wOLbRra5HIxffToYx99b6xxW2Iw4O7zrPJjhHgDBzEKQ4rEcvew00
AQV768DAYILvMH9o8Gmc7JlQKsInmxN9BPRJJlYizW0vbDp8u/yncsUclu561NnYUOF5o4KFQDoY
VxkitwBVktidpzxnd8lEyZ8ioJmhEmLYRC3NzGekBKMDv9gloVGwH//+4mvIzbCw3VG+Z5JsfxZR
HgY0zxBe5voiYrISrHEfx1fW5ryzgzWlMZOlMy5shOCyttcLqxtgMH80bFluhBwI4402moxXVohz
3wn/G+HhvSQNG8KQmodTCUL5ybtxRg3cJebKcaxB4/oRwGOTKgoF8xqxPDyrN+ZHBDyzRUWBk3pe
n+5WSj8lvzIcmOE74/dZb0odzwsCbFUD+odF6+LUlnhCyPXGQoSJKtihaeK96QdDGO1cXKdvaG3t
UI0WHhI0M7Cxo5LpRLBWAWj49zuh9ni5HMqJ7h/lRoePczZPlfAW2jFJWg87EY8VzEXZ7o9J7oZj
2nECeK3j10yxQ+Mm4NherLbJz3EGjjMOr6ujxdunEuTNlKGX2tRCfCzsMyHdKwyb2w8vQLpRLDi5
xuQRbmHEZOsBx3NaTE7HcnmU5ZwUAq6s43me8P4vrahW5OzeZ9bKKr2jRlWTBkKMpCswQuLFMiJX
gB1skUmhUwVaFIOlOQ4HuXnUYiwWsxRPPQ//ck6I26w5LZeMGWNiYc+5Ey+5TKiRkyT8xUf5lnQL
3R7V4WnLB4KHqDcPWHSUuoPNEltkw/zAj2AB88oj7rGUXIqo2VH6f7nL09NxQJEDZ8uzascakzIc
jMPWXYSnEHPOhUbB/e8i4QW2rCz+BvZDzaqTJlWMeuccq0PNlIshc/4j6byWFMeCIPpFRODNq668
Q6YlAS8EIIT3nq+fU8zO7sbuTHcjU7dMVlYWNsn6NwIZi77INW1vT4LY0jo6pmZXNs1m9zJeQcx6
GlHxji1Uq8KuOWPAg860rYDAG+RjLnNCaqwYqucJGANLMgNSbQMorI+4NG/yVpSKBEN5LDOwU167
jZ3pvDMvF9GCgMFptCbYU+HCVCBDJTvltDdHoavfbO+MPg9n5GGMeit9lB+YM5OEAQ9s9DjL+MPw
Hs7eqJWHXcYTVOw93Jw+IPtNoMTzAwd2ntKQ5xNor4h6FKko8kHMBCotosPEAUHXSxKl1bDKb7Qd
+Dig/MlIzx82BxYiGveCi8OWRKjB4iOpxDiD9IFa7umPrNs9ZpXby124/oodjeQ/tCjgS63Jr9qc
oo8JCfodRxQ5odosXMPvWKTHjboVdX1rySHeqci3DNJ5Wb8lbh6ji7372Ga6qAllyxljSdUxW6FK
2Qx5BB+bh8B5CMegUmPKcIbhJwycsjTTqOUg5gOMGuIkcuwrVPSj1xhnlsDCUvR3E23Z1XEXpDpx
z7GZ/bdkjUXYHvmGhRAK6iK0qV241WaCs4NQ4jgW0jpkSGE4c3EI8abgoBwTklzfshK6wVGkcWrG
HB6bcx9TiWbPGZR+F2Ni+bDtxVy1YgHnmJSJKkzC2EbsQMxW6M9CVKOBS4FFMs29raiCwAKM7OGs
KOc4FKcxGNMzYcjVHMCG0vaTfiGrVWTBzUDHskHjfOsIaOF+mWJOEmc+bIFbJ0C3wvX6BIQKoUA/
CwapYEWLah8z7BJfYRbsOXaeO8bVG4t1ZWk+kRFbl00nsQdM5rHxQrlM5sSov7goxF0t3k7EQ38K
e/euGVafWg3P1OH2+EZSkDwXfR7vw8T/23yp/PkQY9Z1OWbfmmbH7o7FPNqmj2vWT/gSRTE7phBT
VW1se806yRAwGisb275Lu1aHIIqgwwTtbuKZwk9k6TVAbmmJvdUbRsnacOJIgByRNqkrkwN06+Fp
H4DvQDcP+rjx2WWVJOSPJkCNDlQK5qjDyQXoB5rDFxJJgGjR8lZs/YUljzY6w1sbyMfM99I2uwOc
aA7Di3AeYcVJs/zGWJ+padr4d1oy1m2GahdBgdioULMYP9Bg2Gl/z2hyjl6WmVz0yPDp5wJKMHPO
WXQiqzhX6GWTZcAchWjiYh94Kc9D8ncHJoXjFH/O0bD2le/XzdCwXcQDU5dXRtTjpHGP65h658xQ
MutQqDHwy6KPT2Jvdf1Fcrd/EwwHrnZF6Tm8qb9GIabOn7LEDj1G6pXZ2aXPcf4tcdEr0geJCAzz
QEhvVFAEHDL+mRxPBo5Z6g7IJZM59Xl6J/Xc2y6PgKrdZdknRV5GWGB7qsb1jlW4exh8AQrrvHEG
nzPQV7ABLxDhZR48eXhPO260S+Xln+RWz05TVR7Q7NMbJypTuncI6W5MSpnq0+Dfu+F5QhnGaLXO
sJCBFShm/rNOFJc9P/cEXZBCjEU15R4bsWUGTUCQo5E9g04mYnw9y/d7T52dLT6+Kkt3Qw6uzIxS
7PM/rEYpW2etRMaetGCrzWjozC54cwbRtFMRM/FDOTfrstOa4pF+q0bqitk3JXFbDevzje4eY3Al
6ebgqNDn6MT+NmSw+y7/Z4DYazYlrldOl6QeQBcV8V2P00Patb9fqDx0gWboO1asdFTfK0waVqnR
cKuZUBHBc0QN/5qPwQLYfoVSGfO6EXKqzxhrodNvgSLXdKykO2f/r3rG95t2QV9NBtGbZMnnSSrr
IXoWyeVH5PanKXL7okJWs8RZvcoL5m6SGbChqlezPtBkoLCROFKDx2hKzmFj7UjVss7snqxgvfOE
nxaxG99WlbW/EtVbZhIfRl9t5qzMKG8FqNpJp8wgkVsR6saYBpO6eONQfignGWDA8Psp0EnKK40b
Y7LA15WKqBURwJ2BTroTn3XApdoDIQzUyXO8RPW7m43eTWTfEoe9Ts90ePv4D5GO6c5JrKBF4TeI
F9+qT3pzrhjT9nF/5phhOaZSU1KSakWMJgrjRIL5drRWASyfgAQUQizlVDd8R7UN/qt5sCkH4y79
WtVsWztWSyFUjskhUkTyAO5cAVK/2dfbamvuV87IGaemT1eYhh2ndBe4kWRr9UjGegZWSoY00Ku0
OX+h/Ny1AKlWZtlnBFw9vL31oZonKrDmgdEQMDBI8Eb4iMCNrNsF7Il1yxc6LLzTRoDh4KmBImtU
7+SU18kz3FAAXmBO6N8AFygAARbGj7vTSlLPhKLjkhIHT8MGnWkF51x2u3Ik2JnKp+ypEusev9e3
RY9uV5Jt0FTkoJ8/jrulRYOulIJvv2YRo1Do7m+uZHq3L60IPBXH8NGv7pFdeD1+KB/IPlbkA9kO
GL4DerWy6JjVtTPMkhGqrDmwV8zzXA11O5hbwXpnLUNg05pLgw0yXgXiS8cRhHhKm4OtWkJV++js
xN1A76MhhkIBJT9zbxuqL+qyS07xViN61HZUrbcrE3eqOfqqBpVfT38r2hwPVgxqU8YzG3prrdaz
t3qYt9EWAhOAJe3VdbU+oGd4Gy/azuLE5k/4xo0Dxo+KFWscGNiaRszJohMD0O/Q5Ab/ZeSDPuTq
pFntIT3QVcTaq62N4utai8nVAf62mWJCIKtO5kkwsw6WibvuBZdPBJtbJn5WjLzgxDuSKAsfEewY
fRgGDgCYBB1n/Jn0svcHm5PTr+Usm2P2acKStVvV05DuRkJPOzH1uIMizRe8GHgaP1iJd6MGXGu1
Mc7hPtm7pOqvM570tzuczH4Ys3B6anRQuAp2X/YTqMdJ3739vIGfVXRctkvqhQGgJwOc8IRRyXvo
zDoAPu+Y3kwxxrTpzxog27I6/HWHLfi9m4BoT4QDef+3p3gYXvXRbAT3sN3UeNVNtt37tzaN1M/a
omGLMKIZ/kibbH1gE3OfXQPoRvOwoUK5+wHF7GmAJ2/s7TtfZxFyZ/3a7NSmG+X1XJYFQ/C4O7ML
tT2MmD4XgQnQvWAOk54p8Ie9Bdhhtt2o603aOSA+5qFGZ8h4Mw3RtF5IMMqn1f0ZwC3nqKX6I/dO
ggPETGycYUEI1lCEK9K1w9+prc4Np6GuR6OHG4qRTb3u3ZNT+9oi3khlgILkY5sM+upLPsw0eNM6
ozgW1N9eD5EX94lkwuvBLmpeNfkj4DxchevsJjI4iON0mRbAUE47H05CjUKqEa3ad9W/2eqbj7tI
OD3YTzY8H9JzCGg0w3T46C/PCR3Zpt7AL0avTklyeY5qW6c2CNeMdI2bbYI/10pkbxjNtLiSx335
vs+QeVDIM1Cl7xZZ50o6gW3Kw8HG6bFBqYHBfAPmmrRputqR4csMoHYYwG2fIhsQdZjpWDNgIFnn
lBVa/P/3pPfaAXOb+nb41lrzhHmzZY/GIW1/4Aa+k9l5ATqYffX7RxaGlH3984JmDvcl6EJegg3m
DTpuzSDzhh9zUkvOY++n9D0gSyP9MTdtLWFASlu9JZlHSHVDWl9Pf4kjNQWFu2YU/HBBmq2rUbwR
0Ul/H8olQC9CY0MoqqK2+GK/l3rbXdqEbEPCROhMcjgJJBxOGGbKYh5t2dqqJTwyFl9NmXDbkp6f
6KQxatAnuaYxSpPMeGsbVFKW5IwJlw3hVO1btky+A0SRTTI2TH9N+LFM6QxpvPrIdiDjfoH+LQS3
xXp+Gq3uOuOWd5R9JTV9MMGOBJkMpn41SNZMPmjdnOldnTzqhPgYa9Lgl+bsGPjNcYia94WSyET9
4U1LVubeSE8vgZNA0PX9cUgF89HcLCRruwKrWBeoxlZzDKNfxhB5z2CVFipojmxjWzLPw9Mb+1Ro
zAJaVBQ0x5lnVFAh8TxIvjENydDesVhSSiHLiqgyFNrhgbXOTiuxEhn9+TsYWIjotPO++HXtczMJ
Mo/L5It8CcQgoOOnCV0UiFgeiZMIV76nCrJLHbWJJDJlOaCjJV+Ed9hckVgPGoJexPAcmTf6F6cM
I1l2z9wyrOMt77iX7OeoyhYRZSCeSjiIr6JKXUNZS9lV9zOkVbCE8cF9I3XA4aVuloGJs01FwAos
dHeJwvjQNG5sZdcW+7c0H9U+prN0sq+GetpLzbfG2JsilVnRJ1ZJbaAveRSQoSmf6ILQQOkrcKEf
xrXSK6QTcFoIxyKOH5DVuOjo8sYXUZL0XzwY2Yud0F+OeEOghb9WIrmPq4B5tlal6MjKbk+bPjZ7
CAC04awLA7rmgSmTedAj0xC/Y09L/maFZn9CcVqyfxF9JT1WITuzXiZo1hq/bns93SaVzCjhpQAH
hJP1JXFszy5R2GBcCqgDZyQIAjmFWtHco/ilGQii4NBMgSOFwBcJIb2Enr6bA7C10vw5jpHgywjE
0+HYnYHoVIyopLZUN082ZrGEFmPzx+ApV9IFN70V4OicwgKlnbwZoBr9Up6nA4QbrBhkpRaIpqJh
gzDUn4daYlPtUHSVzYYVNSUsIPZSxhD+Ca0ymE5Vm1I+gEyB7E0HoDQqU6xDY0Ue4Lp00kqvz/AJ
cXJQljFpqcEWNRDesQXvRVIv6R2DxZNup2B1H3aR5rRbaCl4babwTJ2in1duA30JskkCSbJqe7eC
zu0X4QLb5r2R7NolsNXDoJ2PCKMgnu4zpkO3tx8bfbYrx9OW4B+MONAhqwZjidZRmoKn16DuoYGh
u3dkC7+IbjDuPcvg2Hz4xjOJOAG21TWR4xhQNiN+9roDq7HfjBGwBTOZFiOqd3KallWsNwANx4Re
Qfiu7gZ5yoKxpa6QiQHyFpHMFInJP8E4C3hqBki/GxakTKMIkAH99uTN8WKN1XFOMpRxGDlRisqx
5sdcsVJAA4LeWxirAowa6PR/Kywx5lnFtmEIW6uAAqdmKQ0kwRZjoN8QLYHQBfo2NHYFLHe0gLRI
A1jOUgC61HZVWIulHYBKRKxcN3zSUNhqeiq7fteWzkd3YKWwzEVfsCseDJtaFGPCTFhDS/hmIUsT
RahfyQ8vVWfC/YD4pyqYMITMwsr6A9tAIyYp8R+MMfdC9HYccbRw4rsy1hzh8RR/8e4ec8G8bGnv
z4xCWqZXbXwXiMm198uUfAF/JA3C8sJEivZJqPFs5dKK9Rdnr12KAG8B7gCKiF3EwHyCWKenYQpe
apeHOSuJ0NmHbuYX6EfTo9PzVRHTcQvVeLpXBqU+P98lm7tbrhEiWAkZ2EoEXEBjBWdLmKIEp0lt
kJ+DMp5MwKLlIWOAGGFUDXkXFbKXtYJSTOE0olYaj2VdHiuWQBYjNgBurBqJLS46dphIWu49WhlF
c2RYEaurIwLmuyCyMS/g1ZRI8JNBacBpi43jawlLvRLN0MbwHBuBy0ZngAN6rahMj6KIDgijsTz2
gnycjoh/rltIKA62wQ2K+DepqTfRlYnkeyFDYlBa0cL4o5fEk8RVEEIcJzp6WiIATUP2ezysP2RI
0U9hDySTZSRnvlyKzJ8QS4laBe9Y8y/40P3HwAog2COHDcBngHiLuzp4lHYPdjNRKQds1HKacX41
cxyoS7y7iNIf/kLeb3nBR1YqRJaQUWVIFG6lVx1dXo5hWUwFWNsCnFNGAPdIvMN3F/HWXrDD5ezX
6lgV2xtLAhD9D4Huf2af1e0jkE68Gtr0242IEb3EEuCSyAJ8u/INMi2e1NVmir14IAkLUgj/At5i
318MjK5TjPFlW0AkLAqBM2oSUZNpMQufEcq7f7/4qQWvPRA0nG2HyE3fnaVojvNAE2NPQF4ijztg
7FAnGQOTBWW6apltk/HbmcA6/B7CfNwkmZZI65l/S4TLDMu4OGjV0le5K5Ygs1u2xDky+roz6aka
uTwtRqtDwYVadXJKxhfR4GSPSxQBoeEZbSHkxG5qGNQ+4MScC/ReQS8MkmGaBUjqvHH5rZxW/zaw
WTqBl3jo3LIcjE70ATBY8xMItyPoRQQn9ivAFMnYPc/ZYNMCYLiA+WMrYkDfQZljqjP27wBgjmch
nYJ7kMJW4cTCnfnoM7yHT3uNmK0lfUA/9irZqIRsJNWEpOud7eIyYhptCHeAv0nr8TTG74UswJOt
nSNMFbAfTqAi5pwXO22FzqpqtDAvwo8aa0cGl0+8wQ/9e+AP3huunc4ERDiKPKxze9XoetHayd9n
DQIASAlqZ+osgjfbDoxTGElrPOzFZEyfzhcQFiG5NgYbqf2BKJmGQpAforuPoRvEZcpG7JwJIoAs
uiGY9ZYO7LmDq74wBapHrcmChZc0+ayr99Qcps2ogmecJqD6mTs1gCRD3gXWQah3Y8A3fqX0KBnI
8trOf7xfKUY7bBuimo1jMYwFBNdk2cGrg00CMJBkwLIiIch4ifSSC4jJBVFaFu+xN3uY/veSQESy
2sNKvmF0GWgRRGPKlZA0BfqMkhYpZkXEviuJrgp9Ad6CSxtMeojvoYc4H1ZIbQwJl7xoV9DgZ+rr
rDEpo+rhQH/M0yasfYIwO7JwhXR6fA6WT1koqQV9QgMgFf3Qmsl7ktzLtamDgW9YJkdny7sY38ij
twWPxFY/VEvEmSCd9kJ0qo6KS2ZOlzYpuRHg4I8kQ9DlPjaI1bLshP0Qis0HywHZ6ZMP/lDviTk9
XcmvQ0LWCW5yHZj3Bfvlal1MYjtiCr5f0IayROwjQW4FDi5T4SD9jPvzEnDcRQExHZ3MFAVNkYEC
4sTQxRYQyiAhxp27F6av/xL2cEVo4tKwh9qGPwlotDTtVUMDfyE7mw6tRkcriPsbdlaQWbu9+Yop
Hls0sreIeEEO50qIOkivt52VFe0cq8B0nDkbtOhIcMIt2I24ydUf5dSaNA8RmoRKF0IOwmqWZjot
HcX0BZPXCyjt2BamQDOENM4VxOrAwHMYCm4rxdoiqQO0an8tLoO6oUgGhrVeq0gCjQ1OqMtrg0iN
J5HGsHCTVmZ1ZBW7rT5+R2UdCKagVrT8RZ/uDUAE7Q7TR9BTGJwmFPBoY/V1CgkHsZt1ahIAnyI5
9neaiLBe30lQVx5uVhRYzPCPJnNG9QH0h3NY0FGA22N+cNL4Lwa2AAfHl1DoScuIZR+CD+mS9goN
DVybJUNwbLC0n6m1U20MGyE8mFV8KyqYABnOUix/mspmWRi5SbTsRy1qbF67fgmYqaRy7TqsfOoY
VOLWmN7gTz97tkPyOOsXdK8GEY9Rzx5/NChyHJNxW8tOVWp6kqCGVoDWY+AcY1Tr0JajGJCYmJFX
MB1qRCuHnj/lutwFOxy+PaycgWMJOtQ1DAPqKNpqCNol8IdV9HQt/5ijLUTEHFgF+SU1k6ps77RV
nq3PxsiJCfJAlzdNBQlfs/Ohab1HHS1Y+6hL9xYDBLq0Xkr/6D7u6K8mtGrSSyJjhse3PuMIGZAW
u9Cx6e7o4HM2X+y7xlF6W2fTVwz8W9Lb3Y+AdZXKpM1CLtrllMLng5Iwc/dhGEI29MhGG4q9cZRB
BS6dntAC2RyroE0kbZTBRBgfkiIokv447vxB3jNj6EFeQFsd+hLcprcZ5CfDLn/0xzaf3McKDh4B
7UmbkdZBSXHCopr3okP347xg4x7NfZratNjXWl4OSrA3cDg6ObRQaKoQSiQ9WaBu0z0HTbZJgehZ
ravp8+jGN/1Y+cWYYEsvxFbg19KRJ+y+BA+MoSHBUQIF5oduzBQunRjaGQT/GbjZ+MHDIqncyCoi
VLqao5ND+ahQYGc+gli5inytsD6ytn4cfeOCJ005CtUgbc/xQ8LkeAFQ40VpuZDQusp6Y75X0v4q
Lr38ChNr1LcYo+2Ao6+jEd1ATh/BGX97pbqhkQUP3+Wx+i9KBLKnvplxCxBI4y9BTvXGRxIPGEz0
CuomXIEG8fTiLGgHaUVfKN84QLpzmuAmaPQkv9YuNrYVScaGctVpKHeCnrPg2vcAwirMy7+yOgbC
gfD00av6UXWFmGWnUt5UNt1w4G18Br0OqFsfLmSv+jDw4obzSVCYg5YygREsNWfPr08uxpUGZAyX
As0BZEJ57V3qbrDXG8w72a8jieRZnyrhxNG82ND+7x21nCyTzSOs2mF8EyBr+keBIc1CGQH+wR5s
wtFWs0v1XBl5jb18w1HN9OKKxkO5gle+NdpJfgJd19/SS2bB3tW71ywqhvLlpce3Vh2XsQs9dGW2
nkCtWgU5ts8alxf4jnpfpG7/8b5UChzcnKc4+zXNLGDacI/4OoSnSx8SxGqqvWn/1dskWj0hMbGL
8UagHos2Dl1C7TKP6R/8/ps4DFMOqOAKhs9DuJp9ojKeGN8HcsIal43zC/GUY0T+vMaXPs0jEwfy
ZKjs8Ho3XZBFxnh0HyxYYWIwhj5n5W1k+yskBQadP/nLCPiG9EzOuNJhZicj742JneDJolaEQn09
hGGjZS7urZ0Cb1HVEDvojl/o1LgFLd8+kO/YNSDWCPki6McMr8GH5/WwyRe1DhwBzWBOmUZKRbLC
6tnJS91HayeHThzTzsSp0CbkPuUP+EgEJbB1SA3aRjZTbOHZVFd964DC3PW8n3k3A1NYnHU0+9Y+
pBZQgZ6vx8LwAcj1oLhCgINC24bnTG7MPgLQCvYcvNgsdtPp0BMUZH4pPIOPAK7A/4yFXwLdA66E
pn/UfXHXWbVxh6qdw7TWBuUUnqEaRC96r/2pTiEKikCJ/OgzVFAn1E1oH+3jawBt1O16zb5Wb1JQ
bicbvRJXEnv5AwJ4w5ygTPH1bonM5zE+OLyOG77Myl/x4pZII+9mwYBJTAblewuWThHi2exJGXKl
dH/W8AyscGj7Gc1IUgYeNU1TuClvII7V4tz2aASB1+T9jTaTlepNhiCa5sVU6TZmropwhJUCblGE
rPTBXe85jR6LQsnVV+Z2p9urtHUyj5ght8dqSVpiKbkpWDzw/gFD2nPSGXXjIy9IbTKo6W73Rq1v
3LNT+nwZa9Jy8728qs2FmU8dpYa63mAmDCmRj+V2aCWYULPfF/+Suo9SajVBhX5rIkwqW3ClpjAN
MrtEYuAhqwOfSDwYa/gzD33cTi3JCxnN3QrLaYbSJUve2nwTeuXoPzU30IUzMgH6QtKHfnNgNOAY
SAJJEx0nJNzCBXCrwbCheltCpq+gz9E3FqrUAb6iwqtf8WCPaH3xskdL357Aj95hG0T1pmWgQBcp
HSGsLZfAvn9gtkimUZgCxIHlWe30hyquE7QqVPayy47TAgGTYHtXxhE2GFGB9ImxAhKqr8G7pQ+D
4pkG9gQ7Hn3iwYQg4StyyFd5FQZ094eTQJdA9mRJqkJnENioDmtQ2NEZrmkd7FAw03VwTwIkDwZf
LwpZIvf5AEZqh2X5oOLhVFylb32CXXpl3C3H/V91hDTJXh4KyWKGcWhAU1bx6+awy9EHnOwR3YUw
iADP4Y+osB7wzR8/e1vnmDqvetDbYv7vgiOgKecQMKvtW8EwuJ4U/duzxfGwt+59uV0zknBgipUw
IimkdubiUyZH0DDy6AKH7fAMD/YM/gSyxaOjmat1Tkb0MDnAPQvdAm6OC/CYXIGvuvjAyjHu1uHh
UXToLRqGq5d1uzuopWCzXaobYtFhKHyHOmhQi5FDKrpzW2s3KFM67AuEzQsYCKuWXmnvTacVq54d
E97JeaAed2MWrnFHepPtWvSEtdXD2NE6YhjxqNf1abek2G1S1X+7gLRJ+jjrGYyRYt/T932WJZ3z
LRgOdEg8EKVTxkKHu4HP1IobizLsqBOCL4ZJh/rmfpCikMwJBVSqX2SggeYom6oTwFhFpHfDjw79
Abbv9WyRW5L2UkAB3cmja6wYnwAR7uUNGWnjw6S4uwhBR7IRjlXKkho99ih2pZJ1CflNNs7tmNh0
65DvqMdmlCcIo6gvqzB8oyMdq1qwYZPtGV6mJpko6naJsx3+AcKT0FPEJwlC8AWA8AWuzj3X/OUH
N854q3R3DkYNaSTt0WYsm3K14JBLDsJMTfXMgM+57iAFyHBxLV/Vsaz6sCfG3X8BdvFABPAUfB9E
ravI5GSDAfU84AhQ683Eb5ApFYtPSYkh+sPsoIs6kvd32N7Wt9/stGk+FJgBxd3RXkppJXUHaFsB
p1gadVl8DtJvEEpEQ8PTfKr7wUMQ6KmxUlb1x87fd/5Ybhig/kz+KJBYRtMSpUBQueXNXMiP5nXQ
zkPAsOmswduYzhOgDj15ICEIlgiOBkjIu8s2DW66VeT6A0XdXqc678JEuhoWkGsI0CElFseCsYYq
BTWBF4dH8SkUP0dzQTewaDoLJ5H2DhvZtPdRm3+1Y58YwmCoquGNRfZJS86FtKZsiEn4CJovyExE
vUlEskd4cfq8CtYfcs0wN4BIKBs7gHVxbyvZBYWeD3K9ICcxFLACbAoybbIwhn4Y/9DGmN9j4Yfj
sOkLKxTlQddlgqK6FAyeQv9w0aIjFxBMUJBASHrhDeIBhDOyHYRqLQuXuTKkT3f15Fachu1wUag+
+iSj2BGQXbqhK5HNvnmoWZHjyG7Jxt/wj8rWguUOfTDLIGaQ2E+4qCoeeVedAoq+Vj/IddrJMOfN
8Z3ls4D03IZNZ8jLX+6IwQrwRDgsxnQI/8o+BlBeqTtalJfo5ZgTFFVkD7HkkpQHInpDqtIM7VLY
OhnfiLg5BS9gSdxdcYruFjmZVw89+akKKNwwuKKPpsegJWSOy9S+eYy7Bds/VoKokXdzSVXKKVJb
ADMfgiCpI6srIBkJTWCaVMRomlWHP14FuT/aSORAHzf3BrZ38cqbSwoMqeaQNNWvkXeFpE0qTlHf
/HpXRVBHdzHz4hPbvpBs3jd0pICg+loQcmrMTThwZkeBUN4nN9lC8Z8xRka1lTu+uSf7PaaEckpY
NJu0Pof049G52s8ELgc+mKQxc7w6DLlBk4VSTRolEj5aLocHcrvFMTIkMCaij2c5CIxCfnc3LCV4
A+kCtqCICz+0v8aM6BtccxVmmV1zbLsd0nvHT/EpsFa944hmm3khYN3mPFLX9aOig6SGOtrU68wW
2fFbAtt6uVc5rGsgCc4M/Z0dX02qVfsTmxUZXFZnzNkToTPA1qeHiSLnnCS3gU3ws09udSDMfXkF
r+KodsSJZ/a0ekTPUzSo3qgMJX60F84Y9+gS71Q5NfTVSZdaVI4t3NV6CghkKClJH24zIMmjTQcJ
So5M1549HJBxP2KKtbCUwfgeHQIKM0rVHbYXq67NLi9Qa2oArJk0Ie9tyHv6hkcAhwAk3OrN2L3O
uoux1RyS149JbOi0wpraqm808GHRi9ms7dkWYAxtcKarq7ULsSSSh7EPoHzJ2CVXSGMoryc6CTeU
x2qc3Ya0/3z4975Fbwf6Ci+eYSeKb9aHY7G7EJKSGeivuLzL876iowfNH6weQiNxjd2FEDaYiCrL
LZq4lLIdvaT6EAqDALAg+4MpPR15xYp2Ju4Kgi3DTlSBh7b10GDDPaivLABoA7ufMX4L0JnxlCn+
t6zX60H8bVpoDqLUzZZKk/ZnVV0tqn1Qq4Yq6fTsYLZfhoxMkCRCDOHl8Z4oUXnFK2BTmQgApgEm
YywBlXDAyvjGTDNxkK5Tt+BsMKjVgBZHepwC66R0gdO0a/Jt/OIgwgwqGTr4Yer2PXa9R0/DfFbM
DvOLFdPctqDQ5eAvXvNDGEDndBNjV4qaeey/EKYCu9fg5Kk0PhU5lFr4Xowo6kwcjT3Cd0XsriOi
xgdy7EQu4B7IoBF5dpOQ8KG6SBFooW2IkifsYJ8NCD7FGC1lWKTYXC5Togx2O/nAZxw+JLWP/ssF
0QyzwUCM11Cwz6sF59OqVn0ZKEpXQxwSwZJBF4eKHPfRT2Sp20a/LqsKglIKXe1kfpcUVtslebsU
gs+QOsSn9GO60MbY46vZxvjt+BikKfoLjAuTrKQvCSjHmSRsd6Y12IzknJd17ivdvKT4Qi9kDI3d
6CR0SBWpFVg1Uy7YjhZd8ULGY9xmiuSNv3Ztegl2XHKfm4PFXZY5BMYHD/mluQq/0jRPDs9YRCJv
oqGnnWDikqj+6PTyyWjG8dy+FY12Eldpy4FKE8iKjcOT4AcxERAwdsZFwL6UAUaKkiZi9K7bLYTQ
QOO7IABJkEZWj4Y6BtBem4y0cA/xD65JqxtprvAf9elNK6VBylIuhYfH3BmnBNnogOIE+fWoWrJr
kToToSLtZOyKcg0xH4SB+xzgXPLmpIOvfmC82Jn50UoqUMD3rnGiOc8IjHQ+ye7xI9Ib7+HsOR05
dUb+O7hHJjEIbSBLUCT3Vo0oQcNy7dK3pCSVTiqtW94i6aabyVPE8aTwJCSo89ukY2w4+NHZ+DPe
4yyk8SwzdczUCNDw4QbyB0f3wdmRlYAlf2EDeWAGcxgzQ3OI/isheeTBya2gCTDsbPA1ccy5jkvY
y3rqukJy/k2icZ8EaQ+ka0Kn/0SUghdNwqvIXelHcZ8Q6CHCgxdQEvKVwWjEl7FaC2FX+ZiA/5sE
ng7xHzZBxXPoABTFbFDTS65OHkRZcSEZK97gr2VT0G3GOJg80ITiJEMKSSLQSsFM60xlGdYCCy+n
AyLmp2KgDcABbsfWK9JsHhacFdgJFQR8d29npAbwt2T5Gr/CMMP2JZeTL6NDk4UY/EwqVppjPEug
EkoeYRByUVlKyZDNKLJx7lyCb4EKg/6ShdJnpJe+sCy8Pq+D6qrkSeREHxpeuGtiZVmemNXFu8eU
AlWFqdk6iZPlgx9y7GhPcW5ofdPDRL14Bz+ofdeXEeNnyHcHdGtJyHWMuSyxAv4hQSllTqnc4p45
cDhcTACzhpWNW77Z4CBsvOIruQ52XfFQJBdpmMDMYHGlvFzqjBgQCMZGwB9+jIHWdSXroGkUftRm
dgSfFlhT4C3pIZX5HtcsAy+8KeBpLa/EjRIQjxS1Kx7U/2nOE1NuV67tqt8FrTOFxCI/BcsrmyEK
iJy6agNMK36ZW8rLL7AQ06iGWEOpV7HLT+W1cfGlh8F20Bd4mkirxw9DqPMyR8I7FttMOcbYO+wT
7oIkXljwmPHaAmwGgeW+Bhqi0brMyWC0sn3Q44R6RM1gYpqios+oLYNuvDExnRf8TYaK5JD8f3sY
mqIojlOPp4/rw1LEZoSXQJL3qx4YQOP3U2pghTsVX8Dr5qniSYIJSw8CnXtiXhkuzEzoNfIT+TIh
I3EiTHYUT4aTIGCizQ6zmdw5CWMg1yz/BMOepvMXx5v0AcTWlgMor3FUt/gX/+GNuNiOM1U3e23B
CtJB5DlPMTFR9zjr5pz1ZBcenDwNeXw8BabIHriHtXWxO06fsaywb/T5VvlmObxy9iWiibkxby0n
mkfKf5IOiUO5uQQxzECSVW61w0QXRHhaNx/2rV5hcdPi4UWA2mCfed4BchbT5Mzjw3hcfMGR05Dn
Ypoy9IGrgab0BSmTQI854RKxDvklP1RirsDTVBS07DgvwhOHKgJzdCbenJRIqFYp4QmTku+CqcBu
drotAjRRkEowm7n8N6gjvvrFgQFwx4YgJjPoVNawai6OW0gxIh5fyYQJlJdUvgTGAp6GVrKbym3F
MZKgmDN3jI+R5wQDShJFuF10aiB2Qj6C6G8ArHPaL97WKrkuqG4GMx/im+WJ4WmZMeBxy8cdeWZ8
tDwZuTziBlciz2GvZApeAgwfLI/+4vXVqYB8qd9sfi65AddLHvH7DVB6veOsg5vXD6fGgAMFqZ7n
+VvP3sNGfo8V8+PDW8jeGQ1U3tdWI+oaB4JWOzgZFzRKZWTvo27G3nkYjcXbZHCLg7GrgP9/HkE8
g0SzKQs3e4yhvziYUyoyWcTZRELt7Kyjq7/9e+rypw2T0ydSo7Kx5XcU6xyyx84+Olc03Xfh8e9j
iPN5GUdnF7ZG3av4q4/aOv3ggjbNzZBEt8c/d/3orx3QXo4o8vSqlMFWOY9pxR2Rs9HmaCoWtYqN
5yP+uuoP42Hc9aZbGzZdMX8J55xP+SVX3Kz6llwnvbeHW7cuBvIsPIC627bqrvfG8bRjhrkIXXVF
d2ci0LPc1bHJvxi0t1hkxlEdoiHOQnaaHNysOWd+nwk3fiY3aiDP+ljzOLH1idlWJq5InoD8kTzX
O/71ytAqbQQjJ1Dyx1/kV7nh/1cpT7oZ/95LKvljF48qPnXtiJ+9mw8lmSpnt6Ov5h194K8xq3Ug
D0T6LndylVIaFphgycFn38/vdZKM4ItlyeSNJAYjtKZGD1/YpNVtdKKH1iQ58aZwNDuQUJ2Bsw/k
WK7MI1a0IltBO1iXcOYxYe1iurAw9FICAW+HDgz+ipPOYcV4+YcPoUXXccRAW1E7XFt8ii6uuhlK
TtxCSB0TvPIYKAO5xZshfv9i7P2Pe+MN1l0GqSGv5c9fKJjGTffoNBGSPDpPdGFRvl6g5pZ/DF5R
i/WKTTWfoPQ6J+vg9eVd62v2YyEIv1t6H+CebjYcrxq99IGxs4SnDemKVjdc3PmQxy+qt7JQCaHb
+ZxI8QM5VuAhgubwNRNsWjd13AFugJBFU4MZB9Ry+M8MlyEOBwkXECzChc1548kjbD5pWgE6u5Og
1Vavb/a5eB8WxIFfvQcm+/G2KbsgRWkR/uvw60mf+W3XhBIrmuN92t7WcmpGyzt8C+nYwz8DMqPV
wXZIaY5v2EMtm9OFQLtyZQvaytjy7xabI3dGx24uzyaKt9FanWEJ2z0C0AuJ/fnDQtuPfj4PbzLk
ycBhniAo0Txg41efZ6/6FkEE9UsdTdnemlPdEN2y64PTs7v7e4fwiRSSduUVUcOP2nUDqeNXnelz
pB1W+vMZ3OwBU2ZwSMgOFrxotF/4VnzaYGvgCEmfMWS8OtV3alMgb/S9OFc4IHRzGqq/MTGyeFpI
hiyjV+elmFaKzkMd4+Or4Z5p8VlKcgxvn5EoMRuH6zxS95pk/FtCStWJ8m9LBLMZOTHbLMZhegjw
CNvth2WXFKREpJcZ+TxHqaSnw9GqzlbqypoLcc90bHv6vWGWb2ZZWI+jf3mC2jSRCzhQ5DYNdPxF
+v3s1216c7vhFukXpg0pq9EPkSQfx7wNpkafVVHGEd8gChj1yd08/CPpvLYVVbYw/ESMoQTRW4ok
ZjEsvWEYUcwooD59f9M+fU7vfbpdKlBVM/0hl+Opjnkty9O/yRyt99nX1AtgDQfn5essK6wH0qCn
xdxoV9YSQq3S/Eum3wFqZEzRaS5tb2b7uc4KF0ksyqZRkvDdjLLHiNCN/0+W9pnu8+1GtzN4JsN0
9UQdpk0vR3PZ0ZAKHoYxNed3eAtLcNv9TD0YXiZXFwQWXxZDKRn55Rx+wffk2zhwO1p8bpdnqo6D
7qRscqw82unsTXj7KxeHoLKdN3EsIYOgC2GPksI/q7wa2ViFwiTpVLifBwj1jjl08DJjltz7JEPC
CrKw3VYRNKLf6I0lJzlagwKJhfmHhbcw9TnlrNhEMuo3Nb1KSy1p8BuQqCFsrl8jhtPtNmjM07d/
wjIbIiVIVTBkKsPBovKFN45SUh0WIH95VyU3rzEgBiPZxJjkCJbU0yxVlh5x/MZXzj5/CQ4OjvZc
WIfOzH6hP/t3meF7XXf+sskf0s6lqmgZ4pLyCvMJiSiKwf1sIo6pTxIQdTnwIzd+ZRrIePCybAWe
wi5Rv4aL7VbQLws/Ow63ZssVQw76Y3+6zNlNJn+05HGSAWEoT9gYsrMa3NVrODLrrKyqDiESqT3G
4XQaCv/3loKoa3I2+/uyRzsqkMn6Uyekd1Dqo69Id83JnoMk+bMaXqOHNet9pOVehsBjstJztU0B
fX1Qye3k74gYUM0OKc09sjZyiSdTc3ahKCvhFGu8BmQf6aJle9LsOnmy2BhWYiO33180+FA+kyj+
hi3LKLFkGBzSYuLlJGMiNfbgvUgiwXawZVnHkj7VCjYvsEJqj2vm1tC/d7fo9/Kqr0vSd60Dsbti
lReAphVpROaSkBiRshCSQSWbn/SJXiIvs3BswAkNvV8vU58x7OMOXjfLWSU12mtKdvo/Yh1vKDsz
OwZ2s268OABA1jE/jUAcSEuYzaS5OgqK3nFzHbHHy4Z6c6j5QnZ9AOe3IxSi+XM5qPYi1E/nmdgY
V+swDluLvQHkwI/5Kc2lVXWVlZb6v3OLC9LapMWIFHWsxbFOE+dz8G8hz0GnG+FUZxAdKtO7JoQ0
ZQafLCTdsFrOd/MkiWv03nVKvdscurjFMFtVfMu3wCBGTNCmNZnulSMojUyqj+o2gcQBaVJhTK3b
IYOXA5OPKmXk0dDVSwygAG4isDr/MaAWb8v3FhgLVAPGlAOA1D7dMIpleivxEQIa87sOVVlxjVCg
DrecGhXJpYHF74w111TP9QVrLob1tvdcw5P9YPzNrWnVOwwl+bKt4R6hjhnbCR1VIqBbfueYx+RE
HSTQLzAHVghFPlT91ba6xeigPtMCkfkuka39aLo9gjuCfkBGQSth3OW4Lx4whsUf+jWRVM7mmDZa
ynrQAZgcMjeDPtZtGZzFpexGJOGkB8l5SsoChCIjL/pkao9gJS0lFAM5xLQuqnc50INeAQF54i/X
V6CyxnyyRsL4OtEQRPWas3X1jQ5/+Eq1cQt6gJlIMFKXTkgtwgxZVz2R8l/fftaNBdhYpzkiZ5UE
T0YeuKCRVmNEfVtJonkR5f13u+4ue+m45fQMMAnLBLfDr6CObnCpSDGc7WtxcY57EBEnShqOlHeU
SU3lg1KeUhUaW3p+I/QOWu5JnCO+aVSE1otQ1mBLUEHklew7enfXFOEzDsFMWEOsYAI5jGyk+/hV
TjlHWaJE3IfBnlV7USioOnY726FhsaNPyFGAYINrQ7RWxpZ++ZtjL7s5rE/R8sdauvg41ibvnieP
la4QU14X/VPngAEd9wr9TYZKRxdPs6v7WLZkpjc44WswWhslMdJZAs7orD9vtX5BJDOgokKxIgsR
lV8avyRARw952LjGxHhkYTqfv1Qe86JswIjuA9Kg/ehNBsWY2cJqWT1x86mj7I3vHiGlZXrmxWsE
heUDdoNe2qs8SotlPlz2tA2Aiw+par0xle4Emg8SlLhrWYgIBoqrREMEV9u1PYZVuhoYXVYo9AQk
h6MzdLs3V0Hu+ejphBmnrfWbYn5JqjbK/HpYx+SRhQT94kA+Aa+PQQ3GQu8OHIYUwyoy0BEZ6MnG
GOmyRE4YHyKn7rSN7hFWAgMjwZ/NaNo3KSF65R+eink37WssD//FMsTkuyMLl6dCUkoh+/qjsPMJ
Dkz7i8TZEqhHFtdDE+CDXy6ZFucBILCw1eage9GlQ4+NA7u1OMCwuAfNtbnOpxmRj9ML6XQmsU5+
aFuibQWIAZhVVJ/lTiaCH+fRFxBMyGvuSg85ht7T6AUOQSAl07yGdp1/Z2xQdbaWzEOgBpB8ZZ6V
4iaN/raUFRoAA1OLYDVX7hMsyerYBlPXhR5Ca65wLZQSjQAZgZeglyF0pi6ITJ10np9Q9qktpOq6
h6eH3k85jyz1MDwmPCsAAjPhB92d40SQWTCq94h/Pdvn2sDAkgW0QkW7OHoZwaMK7LeDoiW9udtk
taq2U9AJK6i6ff69odNl1DGU4JJpKOZ2p371gPocXyPdRTWjAfsrEWG9mq6IDYJSGhJl7mDHG2sS
zVW/uKjFHQ3kVhvd5z8Itws0kW/d4jt8g1+U4cLVKWClo+9xhx+CK8J8eh8ljN6nt+2XCR5jsQZl
5EM9u2YTjDhCeJVbaEyUYK0O0VZxHz6CDSc379F7EbwFMQ4NjH2qqViGDuhBNc0Blrofjn6I5Zx7
TOxm6bzzokxFR45mUjMaXHKVhlTFH+8wLF3yHrToEJ47O7MWbIabZ1F9o7seWEbf5m1UYfV0Mp3v
uEndRyAOTaTqPdCMWpi0W30sNer+fZ3uqrJ07qdR081fABoumFmOUiiH2QwEBBNuQYTlNS/yuMgM
9Ga20nrf0QaWq9iu1Ra1DIw4FBjZVBeaYneXAImXHOUyfbvB0+HEp2Biyu2ewCdD4UWrkV9Qc7i7
egcJjlOMOwHzbybgFFbf8DGt7U7v8JRyDN0C/hzeVEId4U6S+89LkX355OjJB3XnHVf9qonzhUsI
GmP79XbNqGWodExrA5GIa6cR6FGLjdpCRt9LIg47skLnFRvu8nJUfrnFt9xet+UKJjlwLef3uXIs
dD+qd1pJMyT59rDjsMOrHdrOQXcRrn+7WKO8ikjesRyu5bSrzydaE2syYz3gHNIcjHHpVnyRIu+/
hqbS/nAtIXZpifgKpMRwcZbhqy1Mdeo8xG5vaWP9Nk5Tp7HPoaW/3fwbL6u+LsYpZzQQtsZF1S2P
S5npqT9IQwLV2/14g2xxyKhbGvuWU78oYt6b2j5HPF9XzQdvmQ31fVkqKnILH2plndRTldtas2Mq
nCIWGudfcB6aTdW0Ke8rTmItxnCi1is8A9dM7/JQ59pQZzpGM9NPw+aMGnbEgRh9oYzTRT8FMLWs
NaYvkFupXuuq2rUhlt/ds670U6e4+5hcTbBhWGcAlgCX4fLWQPwCeQmrje8Tax+MRFxMdV6WucLw
hnLwcwODdZyXvmGEmSs6dc/do8fLz/4jOC2vd56D811fdhzrHPY8vxYyCpgsiBdlccfKEaQMXmQc
Muh0vPifVWsbEWtvlRydcpx1RNr1SEVIfcU88AUKoQciKk7JBx/ZgEqO/MQI9yLM4MYGDZjsHqQK
i+XkxnnADHfC0FcQHRgo45tOLXlQFCR+reU8qNL8Bpu42V48S6evPX3symHo3uLYvIMV0edIWr3D
S+1HyfywKTPfejMF50RDmAAN89Mf94o4hzRDC35b/90PD4/xK/haXFCQdICbA/Rj5gLehEGWqKky
3O2DpBv35ygAU1ScGU+qJz7d+0W5Z1ApBpfInF/deX3E370gZr3CMSHPmMv9Q59v3XT5/9xr+jZs
YGL4Tt/uMDujTQYRmzYHNz31NI9FSiz+/jFGGULaBA+Vd9iNF2enFTA4kvYYymMzCzQ+AzsbH5Vr
54KpXioc+FNPUy1ab+pO/M5wYnd39Za7+WwJMcDCkKcwQEE0saJ6r6YNMI6dqRaAtXdQQBSyHJBs
8ABTg5EqKDg4aJvG34IpmsncHzDhwtsh76mx2f220+aKA17HEeCUKxzB1HsJSIjAQOoEvBL0yvRr
4MLOT2p7Zk81P3/wxiih83shjDURq+ZygC1deDsUtZV+B8JEDSvsjU0O3MnbwcUGzBOegZ05ddvZ
BWe86vDSFaRR+e4mFWdgDhoEiOQGvtvGS5UFzxaw3SlA0JLPQmCif4cvh+lJaOa9Y6kIcimKhgoF
CXR+qLqgj82bDzebWQlh8TrzBHYBuKhqg19AukwT6oI2kiAsx3ezJJSndhCV4zOP9MzEM7JPnkwe
wOvS55euekIWpe6p2j+PPvLU0kEvqSi/N2okklNpW1rkqCIwT2n3iB/4ywW04vVrSIUHudHsUdLR
KGiR/GCx5FgHj7M2HaHNgVxKSSf36SU9EInsFArrFsGKoqE3aHUGeRdkMdWDVnduFdJazJ7VB4e2
/m8WVFuj7E6O6XyXHwF00K2PizkVKyArsh8GDY/BJ373j5gMCq7wOfm4wEh5NqPE9Ob1CLGLZxdn
C0zowWBBgT6/3YOOt6+b1UJMYedaz8rA5OCFYToYKBzbNRuY33lfizf3GghIZuwHkhrfSglu1nVx
PfuWwKIKj1hA6+5zdvA+SAxaDwUHJS5hJQWiyKM4782HJnmu4xgYSTKbvsh66QdCmwS2JrGxnYq6
C21HWosS71LnGjPu4rhfD+7xRNx2d81tswhRs0C8pfLnoPhAUD4mFXlT6+LN+2zv9CI7PHGSd0dS
FfInaPJAsJLB3Ckj2xsGAAIfyy8a30OddgM9TuPmJi5+h5qH+29wmnLAnksIN3wftjq4w9J7r1PH
CJ903cGnKs71FGIvQg8nOtnYsfhl4a3v/jWjNKJ5lpzmdf+5Om/XzdngPiDu7DgoGmpspttLcJfL
Gx7i8am3M0k4xfMaWCNYwUJ8CQE3mHX2GL6Vb+HtFotN/cMeM2wHPChbaSw86cmk6pXbA8/WeWM+
bnTWNj1WycMNJLb5F7KnI6UDC4qBgclIQb8O9eCxZy5KJD9j3o5wonQBZfJgsxXQVgoqDySC/Ox1
u2xt8OpTtl8a3lM9ltyO5Rjf7h1+A0O9cDjnzUfvZbvzRyE2m0+k70VcGnvo4ZckTG833G/LPUJw
bLRNjm74UxLLzoNkOG661Yt7/go5IuEVw6qjkCbTePDQ8XnU/cRtlGH7fzpF7zu9+1lcHv1JRqyr
Oy/NPYvE3mTc1Dhr7ScebCSbovhPkfOYihXLbfQlmjkovrDTl4RmQKk8w3Ov2d7d5xABISOQdavu
A8pjNQzwHB+bNud4Qev6OEzL0CKONv0GOMSi18LaADqja12gApqL5lWNYawecAYXyYvbrXua0s3n
VP+kOywq/0dg+O2wc3uPHQ6VFFpkj8SBzH/Rh0JZBbmQdHRtTe6lvzM+rpD+DpQaXNnkKzaxLLzG
4mj2eVJZcDuvdyi7lGEj8wTK2cNKZnO2f0F908ptRx8M7ygzM1adlMXsfY2CBtJ7ft3ggAEFCnEN
pRDbqQ3Hw8fN50+bQ+xBP2AOYZPR6W/hHKBu37+6ER4fzqkaXbI+N0BkTOwafMFMYfdk+JbXcIvM
CzJ0ubAqEFiNqMTf2tCGLxOke+9OZXKs8gv4R0gIfoCVeJMGWLXJ+wViluxU1W8EhWyeiEF2Sg4F
nouL9MbQ0N/h6xYmi3I9ftfVrUc1mpHKUpJ+7y6p072FREcrcQHcshmBttYp1OvPoKKMRFG6gqgk
Aw13wvUc3NqNJ3IWhCtGfVskMWMiPgkyJmOqdVBW1Hh3nuQdfS0nPSnwGwFJz9bL6TPf5oBRWe6F
Fp5pCJrcns+tO96RhE92k9uUw6EM89PoFbbGKMy47GQTISRM2kk5uV4TgWJMGXLRuT+9ItQPzNRr
aBgL2b3uBialnrrIzFD9A8BhPbZ4Ru71iEug026ImMrrODhOK2xHy7BWhpdAe8y1PsV2iPvFMcJj
jR0ZGfODi4XqaZcf/aSdr8lMlDUe4siDVMKe+y6WMYvTJ65cDshkkBynb2WNrDsk5PP+SbMQhSU+
N7y23Hv4WYDSvtnefa5f1S7hfynXQDTyLr1bCuv/wRjERb7YKv0zRG3W69fBSQuVG2WI05HW4Jxg
hSfuueSUMsIXzi3QdDlo5gYFXWa2k4xnxE+86UY4vDMu0Qf8Z3mXWzA5nQJjfkX5SJyVDw0GQkVP
3GkLEb8hQxIhG82KKIuPlGhZ029ep02rq62sEkWg8qPu+3luA6rPJP4BG6XFKaNEa8FsGlCu5C64
R4BEbWbOqfcKA5IhMoeFKFYc4LeO6l7de0sBTUabIbpoeI9hDR03WdIC8DLDGtNy7Iz9WucEKosz
M/x0gKMA1GVcGRTzc0AX2rPa2PaEfPTb7OvXduqDnhPA2dG9yUyH7DlXV1udjkGEDvIRhGkGwy/v
17pY4TjNeaKpw1PKbJtpteE2fAy3FuYzfOpILn2Vp29IDGVnvdWGsQYg6f+/2H+ucD4pO9zFYj7c
APAeQvfFhVhQmYeV6HHw7KEavxworg3SMQ5DKgPK+5ckUQ6JOr/Lj9AvlQS58O3lOzq2n5hV8W78
jAacXSDtKDAAyENsrF0f/V68kzjWpMCFscxZen05O1rZ7gFXT+mQcSLyS/554zxmIdfXmT+pU8/I
zJBX8bo37wCbueH+f6+hJJYH3u04FfWoV4dUWfLZ9gClo/aEhcQJ9gpfnVfHXAhTVl+kPYs5JZPK
bqN7mDdLVWsn5J5wbr94RWAP3SujO98a7J4zX3ThswLXpic1Qm+hy4rgohdAKPugueDuQ+1Hpg5J
oje9HiFPNLiVyHPUIxSZA9Sa2If8GgeiUrrA3AVKqTwBuYm84v9jgSv8/0flkX3gWh4nJCRCfG2K
l3MpJmA0S8hjCiTzrIDIDxIREqb8lKTgZLqoSVYu2/nL95jLu/eRy1mglCTfVfBoC3BiXMB8M6wH
dcBmYHtglNLCoLbhvyxzUPJQSIG3sTDkAf//evKxspDkTwqfb/zkjQVPKpch3/+rEBqh0cW7wbXi
U5C1+bnVyu9vShAEJSNUQBXEhVc0hCbAf3i9QMmAZr+Q+xDdSYcLBnwG02/vDFlcXW6zCA3wYqiA
Al6hAGUMQiOIgTYj7TdYV4bbYDxPMFdvruG9Adrj7tuHaiU06mHfo8ADYHdzUE1gt9Q9UKaLfpdP
lzyW+zufP90Sm1+TeCncf1JEPgrUnODkYDagU00FTHGAFAD/+bGQ++D6RDqiL7bgXIU8Ywe9E3p8
rR4AOY4argh+OctgDom95QUbUTUHS4f8mBpvNlBJhCsBoBu0CKsKJTTkC9tACse7IdjxedcJnLYP
HozjnkwCKWfUORCTZR0B4vWY6gPqCgHqhXu0MEeAi2SOC+ZoNNsCa7TJ0v7AP0WI+SSAtJgh0ibs
o4eH1xJVC5wfuqfTryjOWJwYdEVPg+9NASyilYXo/Nlhn0vluOCevwSjlAImGwFIEiVhplXgBXkO
pUmrEF+EMJsCYo1HzP48bw5/naYYUEkRkuDxYGG0sN17BpZjxCQN8Uv8BabR4tFeQKKW8hQGXzyl
x6WYx8U8VMSlDuwSSDxUMWBEaraTfjk2EXQ33e2oPiA3bQDtZHDPg4CkmPytYFrILCuLTliIgu22
4A/LdLygY9KLaevS1lzGoU4DmNkq3d2U3Ez+iXbjFo49yMoRMxeGz6N4aoaftv1WOb9ipoQumCZm
4vgwMLJSJ5nIM/8Pp7ehAT4dQyZAAHz0W93hk4EMPIQPO8pPdGQnfAHwbCQrV5ZsefIaQnpDkwNU
FWdpZ88tpJl8VwyFuXC7MbzQb0YAV1Z4efeNO1/2LVXd6e85RIYhPtCfLebIfaUhnRfQ3R2dB9iC
VyBsRJyyGPX7H7xc2STiLFE/YUSMYd/Bq6PiS1rm06G5Yu8CsOAHwnqZRMGkD/xcYx2ZFCzsdXqK
zI8HT+7OHczZb8QkYElBmdXB/CTLhFYfwKjg3tYMel2UsS3qWaABtAP/TrNZAvRF5T6IsjLj5jG0
h3tL883TYFoRL/dnp/H2NyWbpViMG8/BcJxT+JRo4dJ80kb0/k2FK/dbDj/vmzvzr+nbvSPHNY3Y
ubkgdKATyTyVVmKD1J7MYpyHIgaOHjzV9wSo3emvEWY8nEbZn57+ePaYBtadg+HTQqp9u2bYpJUr
VfMryGFvIE+zY0aQq2fivwLtEJ0P7SOwF+9T+fYdrEdGB25Xu4f5m+SOGSs0xf13h1BYqxNB69/X
5gwNovrTwVQy1ApURqEOYHyJOzfGKnQ62w9uRVC79g5Ah5gEVH66OT55TEjX5ifX7HwfDk8n3jIp
Bs2IyTRgxRGPskBNuVcQChAnWSR/yGJeMMQNvna/Vud4ov3fsMDc84XTAicOTkpZJCFT9uY4dUNI
Q3v65UAZAEeCx+WWEuxsQjTSspRhNU2OphaHvISOplN0Py+eVEB1jB/nNLE339mLloxTIAwkZOKv
t8rIg6P+swxovFBGXxap+sSi+QtT4AA7VvCDctA01yAD4P/WSvU5dJpIhT5Zvf5Ltertb72do544
Qe/z3qfxYn9pzhlHVQCA2X2KPzQ/LY9VIB0uznb2Abvk14sCdS+jRLAgYzZD22jzTugcGQPsHwHl
0mF1BAGk31WH8/CxWg7KIS1opk3STjZKsENA4wRO1fmD4S5Y72TMwHeB8gqkUfSDkW7YimQcymKL
L8S/w1j3UQ5lYS44Dg8Yi9OsnR3UQFc+A2BdHcN3e131yHbnJC/ku+NxYKvNnBDuKTGVslRrz9Aa
IkMfATIant1uqxaIARDMSXbwCsv3k0HlZKvxKRgnQv4LKnaO2jWQ8LxMEa+kRj5Ia40U1bH6iM+g
yHLSeWhlNDxX3YdEnR8pszunnUFT5BW+wXDxRvQOxC2D85JTtbZGZ7bZf+C/wI3kWbFPIETAki7O
KGJ55VtoWun2i/YA5FE4EqieGD0US+lAHE0P68yY7IPhvrKYlSMHUXxRhLi1s362ml/RikBOiN19
7QRstcX4oso14DCbIAgKDZEKxrMt+KY8QBYMoH3MFIQUJMTr4DsO2pIZUvBip46qi8jcBONNFzbO
u49xBPDKEZ02bUIcPPKI+OHTEEr+CO8bunybYMwoBd13cVZvY5l+UyeOCum7OnMJTHT22GjSstbE
G2jPzgcNImLlhdPIFUABcJG0EwbtHq19FwZRp9TaljsDSHgUqKc2EZRquu5wK+OX4isJGYuKoo1i
DGJE1ynYf4Gm4n3EjmPsDTocPzmCELwW8goOtYXIyZKDnLpz9J+6lGVzSXhQkpKYKdAQDDKJ84y/
+Z4+5Gas8ICkxJQdfeWJY4Mx+nKjKVjGVEi7He3oZxVtMIhx5GrY/yxD6DWEGgVLo48UV68LJhDI
syhGkEvBCFl53rBGHk8nj3xRKBtxiAcACRVEARDTOLBQKHG3sVIA6LN8D2s1dBcS2GLELeZyIz11
CJsxp4PHGgPHUXN2fAlRx2fuHoCFTgGtodT5lJDTYkAvW0wHKMuFYFeTrXgkn7bXP88WZIpQP1DR
AEpbkR0lHckI0ba8eR/6i7QWhfpCHQqUoJaKoHfODdkm4JHm+0MVCqqEGfAej9AcV7MKh6Zm9BwU
GNau2HxX+sM5ecmNmg6E1RLmKZZ2aFF05086PSKGHk2vS5KDLUolW6GT8Fz771kfdhKRmb+QdAa+
AGfyNariCB+QT+lU3RdNg+CJxvwCD2BUf8kXvOseVx/TYRIFIvK+LqkmgwolHG6LgHnwpZh686cf
cJ5G8dFtLdKY+7PdPjo4hs/MMVlGKO5hNsRpe1yj4+BUrSBBMonek9v/LgHuAxZkK6X+Z81TNsvh
HedUoju9at4OUfYsaGSjopxZTBFBSoEy6UB1CeM6dFjkP7cCg7gIwyB3DwU4AR2HYM4cV6+PWnWH
uanI+RO4dfCxtmtYgvpJHbMxqS0t909wPq8f2KMi/ttHEs8WAUaEeEZwQohzo5jUkI9xtn8Z/CJB
aPYE81r0DwRHgDTnZshQL3yMW86l3+tZA6DoBmkWSE9nKw8bsIw2WC6BmuhQK0H4OhbjPfeWOnat
e6HY5rJoPtTU9QGc+1B4KCqTgzoWYOSjopSeNFRCSJYpdB+DeGUBWaQWsMCKji+HzhWD2rNXf3SY
nXx06vkmdlX9W1sqLhFn2rxHhEZvdw03SApQDRlN3PtwBxD58w//v5QCm0LnCYXs4X5LF7Ge04c2
ngfoHukmgLfNtGN45AUXRpXBBaYX0+0GftVgDt4cdF6MW9mJJXVyyVTvKu8lLXnuSF7QFWfCCNql
VDYlGApcdLNh4GAA9lWCiWKlmaJOIom0DlG2a4xwjWCREXWZ2ahCAGtxnJKaI5wIx+g/oiu0EION
YhToWSvZ9CeoBgP4T2i+9W7LScfLnu6tJzXave5BLcHzmJFMJASVzmqBLZEpmD4zBhYMQ1F2UB0p
DmYgnx8PxYB1U3i9Hg+aWz/sLWs26sOPJT2iomfR07dDfcWY98OSAzgpJmt9GPtQpstpRjiyaKAF
UPxnqHA30WQ7pJSVb88CZNH6ht0T5yUClnM08aoNt7416s6pq+i1BeNGd4NIDrW2B243JBWK0dxc
RQvUWJvIBEWnJ+2qDn7GzwlZydlWCI5kkBgYRnwZe+lMANWlPjT9w7FHPrKKvsspXBpAsxwskkKi
8zQnuVnvOfIU31uqwitNesK27aVM4tuPqViUjI9QsMIABIgsIw9aFirGnLSoBqy6c3jOPEpKVEFO
iodR0HA2tM+/o5SqWWZ1NfcTo/fY5s9F4bLJH0X1KQwOQIa05a0YhhZhBe4pdG6wmqe7J7wyYgmG
x/A+4Fk+oIAw4wtB1JPOkM0rGIsuJwSlEQMhn2hah4hyKUWSC9Ypwf4d5d6HqZNCOxMZ8G5tmExI
RlBbuwUiMCZt3xaJ48uZ37pz0/npI7dRnet2YYXR7vrVLtBgHgTzRbXhPfvqCkPT8XZQ0+jTmO2A
+YwV/GRkY5KP1CGGx4RFPn5ofcl3iCR8aziQJMHA2S9Q38JnuB0dB1dCCCeLIE97htsDZC+HByij
Dmi+jgLDMl29VyxzSWlMZ0+U4o3REBDNc1Fo4ImQaYAtPBK0dTJK6vDcBVK3IUx3XJJM5XVz8j0j
og8QKc1lzkxMjBQuPQfnh7kkfsg2wu8E9aCDJ55niwUGMR2aHULeDLef8UxKSUBDTo1cfpT1Rk3w
EQgc0wnxFt5800RP9BjUMfr0lHzbPfs4dbbKRUSxVD8LL7xewDS1gdPO0j05SEY1+vtuCMPhL4ZV
FRyltyTCDkUdcE0gdEKtwYpDxYhzSp+GfiG0U4Q9Zy70rprXA8zXmSE9maKEW2M9MxlnBa+k1GZH
h+5UCRSJCxYu9BaPDwzb9kIbEZoKEHXEEgh93iOe7o8AZqVQPW6oN6qnivlQ0gwgMNhFSBQ6cOG7
rbX9XEnUQOSl8f4WHzcZFbM+pxIdZDR1mG9SpbrqsiAfqvle0M32NN8shw1hM3lncrRAQIaAjpr0
aqMP8TAu/I2NBganFxTlJj1X6mtaILQipqtFOkTuP/iCp4Ye/Kv1yaIIqEVK00TvkOm1aOklK3Yz
zJ2OOLSBhf3M+boGUpU8ZCpolMiESAhSXZJC1l7HmFycOgecpB8HeE54z+5P8Z0jK5WfSH1bsjYe
GWuzgs9XnCHVkPxBpHExzqI5zClM+pB8aGXUNWic4DahiDOr1VHhg4HOeRXHI3rBZAdhlqLRdQ3u
zLv5RhT3+NpwrytqSmt2fILhnVCOmQpRp1gihnyAGcIBooHqXcBckV0D9f6dI7etcHQXv3HvIbxB
KnCm3lN3vcsQr1mrqdDfkJAoDQYCqjulGPjIOcgnGC4j5h+UmmPjJ4LJyjgrwKch42XWnUmPIBBx
bIxnuMXAPQ+knh2ZOutgBxpBFQsxFiJ1k8eCyusKDAZtmAW9bY7RDtdLMOH8gjaW9LdGm7gyE1e4
vxfODNCU4Sl9vJd/w0mzh0XyBYy0gKd1BpUK9Dcs6O91DLQ8jC2N75Y3FH2Oizid8xwd7LhlITbW
TBmlgKw3sUWBhUfXpSesdZJc5lxQ7/bVXDrtrYo1zpoYaUDOPc4mLuewO4gX7giN6xGcDVr1XBw7
gPqXQyQiNUT0JLYFi9+4wfyjgs/ATUiVUjiYFn/jWWX6DNu69mh+Y9hDk7BClsthKDQep9HkFgFV
jMTvoEXc2DngwEy63qBCkExm4DsnceeEXhmzOrG1FhIwnzz+RgkO4ylhYYckEZM5P4uMT2QwEAHh
+HSeW3SRtq+jOoRU75821//2pohAJwgZ4TgzOTIr8TGQojXelOIaV/Kfa0e1vbnniE6Uj0dKiNzF
Yw4Tq6aMIyxi+y26HiT+Ap6MLotyNCWhfRJaqKKy1/IwqtZsBB4Ovz6jjpmhCKn5ZOU47/ge9HZI
0ijx5M6hQ7ybVpWwHpY8KtDaNQfqvM5gg/B3CMELrvrXmveto+SF14GAchb0vGnKwvuQhoAn4VkY
ijSgKCw4S6jHpm+ElWiFoUQGGgm1Hp6pKPCZ4X1FUqZvUHk5x6xHwADneq/otixgi5tDkatFN1sB
NHcbZ59uOrFUuqbnGSU6+Emv8feYtKKViW2vAEuhZdw4Ye4GOQGgkOfd1b9dYC5/9R7YlP63R8GX
LWmB6F4GaIoDcIAnJsc1EuPX0QPI658lO/NNscRTWv06R7SbnKhVADrBW4zBeYtrekqSQEuTYgRQ
BLADLy/G1VGs05qYfgQanBuHCQ7TyYu3eUMpVXnuQ6bwtZXWostOBvFWeDuJlixF5gqEy4q+eL9J
aMPYkV6fHMSrnFx10WKuxMdEd6aLPIpDiFplH/0q+aYcGvSE7pJc1kgpqrlwlKSp++ojAAW+SPTO
kG6GN2t1qwks9vgGgPM8xfDvOU8Hmlubk/PuFMZyKLWb4EVkGIeb0IoLJZo8dQ89h7AarLC3T5+u
yEKvFjmKEKuGj7Nok14SVnXTBPTSgdZsa5i6OmcR/Qvl3Vd0UZT4OZOh+nSJYUgigKvNB7/09TZD
B4ekifMS7T4ezQ+1hs3eE+6z3uP1YKp7S8EqpmMBNGo4HTu3GRBuJZicRi/ZCWVuS+UJriajbrkR
2Kp5KsRDvEZvMYhXAmnqAuUfxZw7RDo2F43mdvRENCKRng+wjWtnmK1NiPWSY0mIQ58VKNym6wHm
Ev3Yzxb1sm4LcFL1x+Hri2MkJSy9A8ZO0nuforztn3iv4d1Ce4nG3WBumAznaFXmqCgxlSoEfJxb
/htDpfnm28dBAbEAZkXIMHYRCidQBt37gb/tLlaocoD43RNsPObC3a42Jb5eECUOdmJUkvOO4MQv
0/Ew6TqOarDiZbtLfz6Mmx3RGyE4oUza7EvkxH6LqhaRKkIeHJktoRJkL3x05ObQo3ZZXjxGndqD
uxTzBoQ4midxsuZwda+wdgQNXiFIxm8NHuQ1tNtbts+eSSi5C6yAH5PO1RbA/Gn3I0VFJMXdOTLn
EGz2I7MP/3RCr56jm92D0lF02QAW69vs9VXpSa9JZpaPDTIr6ggd2A2qloNSMJo92G4xC8nwQ4xY
TuRdfE+tjdA3l0HXouFPw/2PwZe6QiLdsqKiI406onKbPsFAsnIOuj+EyC74MyMbFex5GYU3kuNy
iHld6djHv1gPbTCW/iM06htJGRULn4b641aWlnCpt/R9iC/7iKaMh+MvqwAzv33T5odEEILm+l5k
e4jLIo8nd4dkkut/fshRD0j5uJmqt9G39UlPmOIkOyEH/FXe8rA1fG2ASeSs/lIdfVTUI+Fa55i7
Ma2BBvQJGWq8MIE/Dk6+STFSpxJi69x9nDDMtY67qSc6Oi3FTeYR/D6CTPpxVzMJ6sLMSFY3JDA4
g2XNSNCPj/6ePHX2TJ0ZqZQ1lFb1PBbovYzBEVPc712JGBotef4FicLIAqan+wuA63RLRNH3p8gl
A8MQHoxoTYQ2KngUZOTI3XrAPBPbMnENH7FUYB5Mtm4FgHFHqk0Su6XvuaUFcw9QDZNjMe4u3j8I
qBVQPF2JqWwRtu8eyeSGJxq71M9kmVsWdRQji8UkyHlGI2rAeJRNectLHONXCJ2U9bkXwJ1OBUM9
RPLdxMAOgCAKRFBvW0NZM3Jjch90FaYtXVgo6mgGnDSkPTdnmYbAA6W2kXpbyFWIHUgqXaHYGWjd
aznippVww2pN/3P35AMJbjH/pC9WLmYG/RbN38Lg3KOEDbJf1aLSUFYdOVQ9aC55QCUKje6MtlN6
oKM76S/IzayoO5e2VbB4dldAJGqk3StQByw39iW7UVWg34K4sebiXBY91cnIGG7fA2qvXm8pQmhL
21nKgVmrwc1PpjqkP3cVPcG5iDCw8Lx4VB8odoeTx/nbYrFykBak7MM4OS6aRf/z6pzTdvxkJHYP
q0oGewZqiHizPQNaIlcyM6Y2iUZiSs4jme/JTXOPCww+MQyGK6LTHhhHyfak1IhPhF6GLXnQkmj9
8B8Mr/3vqtQQWPGmPwcP4xDKSz/t1ekfS2e2pKq2peEnMkIRBW7pG1ERwebGMJeKIio22D39+Yb7
1K5atSJXZqowmXOMf/zN83eMSVgBOghNKkp+mPmMuK5hXfw7WvKP1fk356lSbtYJhzZWqmJ9gau+
CxRcBZeqy3J39Q5FqQ8kCTbHr8lEkrs7naj1bIwsZXgHGeiUZ3XbUphfg01RZAxP9lOcnAA2Wai2
D4SJXMzWzEazq+AjSAuwiutO3iD78LNcGO7R8uuqf7yE1QBLrCJs1WUKfwoGx6AsYvAR5sZiufWy
L1Oyl6/uie2ayn0XZl2gAhJTKEm/N7EsGlBgUawDheDC1yM0mGF2Fam22nYxqe/1TMAWemEYBWdC
wBNOszb5vf+IL4etIzxMbcjYgxFy15vxscHGv45DR+ED5F75FAC8cmaI8xw9KNsejuHYj/78/xiB
kBFqgXLxqAlzxSGpAnCLUgcAm4YOI1ieF4p2OowI3FLkQlFCT4335Uzf/xymGKaIFw+oNXvuXR6I
HoXoxsezBBYBOA2fUWIEeHB/xxfOJ5KuJCEZHPlXWxrdjxfRnjClwZNyBxWCawSEATJtDC4llFua
wAcd8Stk2nk9IXEC7ceqhO6eypuwwSGsddI7gygVyzcHOJG0gPLkjMW3VuDeHSRhngnzBkFZZEVA
wVAJNOvbpgHuWGx3IjmPCdzELgGmJPNvyyC8h4o2xJB49mQiCr4SchRAAEj2wK4YPJ3sIXvZ4LYD
YsjYGTlITQAFTvEXZz3wHxLJC88NpT1PM0NBcfcVN3Er4jOskusaURlSrJ9R0nsAjrpcPgb4amPZ
vdvJE8IklaceWyrytPnsJMhC8JziqXT0tdkIORzjsPhpz2mCgVNIMsRhlF0/axEbAKVcAj9Lx8dj
3bDxlwPLaZlpFGEd16ZlboPuEfpp04/LEqkc6Zh3vQU5soBtENtTgzyrAazhg8xV5DYBFIsfY8xc
IIkKlGHs93gyY7UhQsWW+ZwupQtnW0Ua7dpcIagg9UG8VzjRxaCpl57Mt/tVufm/Nw1u46cqncnb
61oSa7j+eXedPWx8fvI0RnamXe3xhWBvhpWAkITexSqG4pABpvn6MmNsvFPX7Zj9NcNGwH9KFFqV
ZrMnYTjrG+4zBlO8jz+DZw4bi3ksHmH/3hJ+fLdx0ufRIrBw8RlYEnuLzRunzHBxQqxFnS8LuDOE
4uZ9VxKYh/rjak22Qq4x4f1b5LlCC+ljQWkB/lmsK5KbibWwu9jrn8lDuTFo55cDtZCwPhsImUea
WPYmnA82EEto2B08lvHpFAuNJMFXEKL5RgcRgmTAzuB4Hap4y5NfErJpsckWLg76HFA8JrRYR6Yp
HjE/Mwb6JBhnFrdagDt092ykYuIlXBx2Xx87LNB5n9IBN8wF422wO1xn05R/gCAhmjvsh/D1xlWQ
WOmIE3vXwXvApfu25AH1erEHHsbobziseDcJwxVOPtkxkZ8yTEX3GEW5v4MoMjxLtwEiSvvL6I99
h7AW+ELyfuH31LQZsvH1meUBqia+zQ0Xyj4blcUWfR5S/DGes5POhgdHvIU45jtYPx8Q+ri0sxE1
LaWvtdD/rXBupmbnBRiosZwzdAtOu2tpe2tWBOwFsO6SA9l9EBeAPB3vWuCQvp0Ed286WS3eZn88
+TEQeZZZ+/RGSgRSFLI2HM+wJkGZdv8YRKfYkUkxDYMhpX1jnPcwQWnfEF2RHAMnQBqCTFNPMAzj
vVON/Pbb55CPyInEYO9D00KO3bDCuVlAYrp+nqIcC9LBPHY1d8Tlx8gGIbpv0dma9wADVwn6kv20
wx/4L7LRUNCJD82cS4aNZSDm93RJEb4znFhYeGhMY4/JdGS47CmndUwRYtts0jwWYXoFLtmxsVOh
w8IvYgkqokmQSnFz/Nv8MmwsuHakwS8uNEOKzR4mlTIqYrwFmCzGKaijM4DKhXGwBE4x8d0G5Gth
FLzW8jQ9YYMB+DpEGOCsdTcrwdXY/TgE9Zn8pjN4LW6XrJp+ZY5uqfsX2w838nesRuAVb93fE4mC
vY8DHh2+glTSe8BuF9rHXHfYG4n+y29CFWRweQIkJJOYegO7tZhSG2pMsHwg1s2jlEMiGzLSGK4i
rK25JzbGC+LrUqJIdzUFx5OT45KtxXE8HtN+yTibpALuRGs0P1AmXh1y7f2sTbngW4zaiKEFu8Vy
j5MSt7ibKYiUD2J80qgdabkYzvb/wTiEWQ2tnUE6d1rBA4E+Q07JP/D5WT+dMUSybLj/Boi4eqNp
gKyPqdebdycGH5TxPr2fFbJDi/fWVfqK/Op0Rr+8W0lawPuLYg7gPorcWATop+QHb32OztWaqg6l
yxvJY2TnGwVPJOakC0rk1GfSuyPxWhxt8eprRbj1z+d14bFq1u2wGsxJeU4w0IdySX96t71eyLbJ
c49Xr+3H0SqB/Ig1FJtyjr8Cs1NQSWkitdpkTCIWoVEPhNdEN7PbKZLn7CDVI2dzsNchTRZjYAhU
a2Ya0j5BZ6PgFzviBrrjA0PwrM+Cp3dIE377c8FJfDPZ4LREeJBCJ75x3iZEpCRxrKJGxYAM2wXp
iQVAPhIJ4mNmywJlS5QceXkpzm6IMpx+n0RqiXZIo+txtG58LgLOvYxCBQg9B/PlY7p055qZa/S6
JNny67/jXCJlog+uImUw30/vTvRNIVztRB793BIR6ZHxQZ3HJxdbpmi+knGb3KRNG4GDSWnh0zII
n/Lzh7r0COYHGOsAD0340C3QYxiVdCw4hfdQOmGJQleRxxFicvi/0p2sUK9Bl+If738C+D1kG4h4
agVi4XNrEAWoQjjACFVY6/MMSB5mhBtHFzTt/PxSRgviUXUdxmhaNi3k6ftxu+F2SeWAQR15Okxj
1vB/MlgVIKqcB+KuN3oGS0oGy55LJyZ4vFAShHOUPSdDqCjwLT04ldOjY07GkCgXXepJ7G6ZoAHM
YpUiZQ4IUeNopp0D21JbpelqCLj1o5Ddx0QTOi1usOCNFluZbef3j4VllYyr5PBZ0IvT0WOouvM3
eYH2zWYmKjdVbrv4P85xAQxGuOFSpDBBH7QnQl3IP+FjzncyJt9wMHo0H9S32cJrsfFZuMfS00YM
zLGpdhMgAKnsWjaFEi4QOdQLrk02dKj0oGXfKPRl2inNmIZlrnhQrlXXqpwdWsfQhD4rK046ZR4u
/EXEgezo8xyyreO1yYYlWVySOs2UQVp0tjbKJELKAT8ScrbwEIjis2JzDDs8s50FXhNuy9W7HlQF
nBTwejs9XfJx+AdEGuP8fjNtPlpn3KMca9MyWr3xrr0C19kUHWsHjoKfP8xbU8elHAtosoqElL5i
Oguo+2EU/M6FlSG8mF48A748erAfxrc/NF5jJnhqh2KWModTCIBFOLRa5jk8qWsHEbl/GFECGNNd
zsuzDR5tii3HqcVP5NBDNyjG+/eV17Zhr7V0jnyGHRANy8mH0GmAaTymkjfKNvC1Lsc0tJA1m5Mt
fcs+lHqeSTodqdu80iskMmMEtRLqyNuj4JIekXo+P0WUqRWdfc8s8IHjXIg6C/ZMPIXI8ya35+Vd
KfDLbIfBCGMHAb3Me8epvLtQdwrciKzdEfzB6kfMX4hbn8GmsTb21WcCwuRRInKk4P15tDC9YuWL
ytMaqnOeW3oMi+INZAjffo593npy/idGpMAs3odLRUR7Pel9+HQz5r30RG96rmIxtLzxvxacIsMi
/bYBfVw4XMFkg4G1TEQS0Ec/JRx8/bIfV2s12g9ne0pMT6oUyLWSihLhr9582KNuLtG1FPwpkSmo
RStKLUqaFUWhNxaCby9jDmML9ioLuvOBh+MM2v8kXL0Yc9FvmBv7L+QKNDnU9JiMLFF1V/QI7Uk0
VwGqMaLDP27KaRtvZDV0Kd++OQ+TFJGk1gJL3ILlcYjkMgLHwWDdIdJ7TXAN9wmjnjtL0k3ZJnmc
RjR5tI2BFKg83GTQgMxSanmT3oScOMdrz4WMKim/QvNKdhCCwJp9+g3s4fDefXES4X4PT0qYLvGo
G+EfssR2ljFqr2uL+d38tNY9vnuOPTtGjJuGOejuAmGZdQuVf9BldxdeHcrUuC/9naQm3Vw6Ds3c
T2UKW/+jonrbq/D/nypvwwtjRUADqqGVVAke0jsYXBwvdPrUqyrVzYNlQfAiDDmmftxVYZqxJVtc
aPK2xr2z/e/mSFfc8jilUjJ2EzvPJZSHCSZYIDyxt4OxhM7016EHqAT8+oA95mB8bQ2MbZD/CG9I
VA+/3C8M4q/O8WYWszYBHUyg0d1Dt6C3yt6MRCQtBaoCg5jkF1v7IyJhyc7V+465MZbvDMdqOput
gVB2iQ2cj9GD6BXRYK1gGZ3W2Ku+/72kAFEnVoKn0P7jwY8+b5mb12Kqj+kLHDLUiwqrNeOukcxE
RUA55QJEc0Sd6YA5t63BisBVdg5KSr4JlyT7MONenbt8ymouKWE//Afzt52sRKlb4+VnbfA2zmKF
FsVUX5xW1rrH0Ncu/ceEyo4aGtpafuJBAKaYJhtcp/CK5mx+m0RuhNRnkKjnnM2RDe7OGcJfORKT
GNtBm36bEka2hsKO1CGdEGcIVgUXM7+HQIwpmVEcMcCNWEwev1bjPPHBiB4LXiu4zEB5K9w0mO69
hatvLHAxZ0LBQsce0aK2f6Gac+35zSU0eVXjp1OBYTYcjbQaH7h+pF3RQhOgzEFJtZcY6g/gZ4TP
I32Vg4LKQcZ+r4h0FgzlbIzBUxjGzNoNOgHK050VArVJd0hHsbvPUA/gNgexDyYh4FTpprt3Y3fR
A10dfWIMSs2/5/rZucf4UKTKUFvUmLM7anTK4S1/5yu88o0B2CaOV0yfZvsOZ1BQF3i/lgOM+pu7
pV/CveLqwHulR821qj3I5qf89nW1nlN17d6oCbujfvwkYgrey/A712M1prnNO+ytkrIAjn1QxRAX
yMg4DSjGigfTbHv2r/1i77rOD5BaEbUvUKOu2KeZi7z58+QpeDIhYO9N0BqAi33Dw8PpjxQYpaP7
LSjG181KgXTkqxiUVXa37bQ0Vx9/D+59779nXwhpl7CIv6rXOaOdC54hgztEkP0zBKXwOdMHNTLu
/B6gbz92oSm0FhU9ztHrKG638I8pFiGgs8rV+zzdMmuV3o3Fc3C1Z3C/+MbTLzlDFZcQiU7LP4CF
EvE2gCd9/PqtSJmUGe4NJ4aJCm4BuN6pcSdojW/xRfVfbB/LOjMGTfgGzRif9m5rfOcTNYHuPjSr
e6Yx7ibt8QtSw9s7FcH55hXLNtbfpdso7oNwtJfTvXo6TMLozla9fg2giytW/+AeDVcrPdQM+P+d
FfdJeaI7T3ROjf09egUJgoqDpqLcPrDuVZwLBoJAo6rJ3JoZxFX1Oy+/W3pMJxSrPTPoeWMuiNG3
9DZk7qNufmtX+3g9xf3MGhqV7A4m+XIwkGJ2uKg/nur3FQeTxBvyZt4rV9/+Ysf2to61j5H+nVjw
N3JSvsUy0G8gNxBhh6Wo1mOpPl2gCKQBIKkvXHxS3im/8jS6NIzGjy1bNbAHc27LPiYbbUYodjfo
xyUOlQpTW/xm3E5jrdi1B++Resdnweon5fRxsL9zvtSxDbf3MEsdG5f9lFulctIF4jLX8vtOK3q6
RnrNe6MPE4FmBk9p7fzrk/tY548PidndCarZ54wlBS6F3fVgDwzBm8ZFJt9ryJ7aU0j+/ZGuWIxh
W+PulCeP3ewWdKHbWVrefTnXl/vFS5fZnk9ZpuVo0EOyObJDoqJsrN2GNTX7oDJPoHurozNCk3PG
YPzSsp89WD1mzfJA13B1Xi0bi6USxqPBTSj+1ZXz7dnfvW/0bAzqekfnAEB3QELwGp2X3LfbkU7k
hdYjREnZs5pB360ZQC5u8Wkmc6UZlgsIrYR9q7vXll0+7T7GIIrV8HmQBfI0YDgIk45tHnNGjatt
MxzAQ+KlWDVOqti7ivGiXVxtfmSFbOjmnA1nXzkHZpdPWIz2BTr93b50RWTZfdtnkMTC3l/dsgyr
drhSrQ7M3sb5fmXS8LEJ+HOK9RcHuoP1mAKeHtoOdjJqfpqAKBwmB78cl9Nu5Z7uLpChUvpPXGOO
YYmxccdWK6fEVBafV/96Crqgbe8ee6V5gVi1qVR6DjFzoKAdPxF6eH0w0XLpZytWi9n5u1gPtMXm
i8Gm18LUEZ3lo3b0oPo7vTBmsQ0GdLMTzAM2BbxPV06JgwM+PaWvp+15NWzPr18XdUfpQwvovO02
3FYVkKA0rAKRztVqnZzO7ozFjo6/oHMnMUGxb0hC+m75cOu++zw7bQTgin1igKLDWPD4Srft9w3v
SPBVMb8YXsNEaHSjtvu6Z7SBx6BD5W1fdJ9gpqbntCt3ld7O3gVtaK5C/7HJU/44xfTIUOru9v+1
P672ZeNRNL/ukTvnH+7+8xsYfORO+MFr4uO2VPfQeHrLLTR/dXQ7pU/oYfPw6pN3PsxerNa3W6vu
uw0U5yh9h6zZnuIfO+7x7R2L0LiEesd9vfwa203nNFn+nT52gbWxtX+Zj3R6FkRN7B06orQmexs/
t5EolHH2NI+x/jK3B4+RDK06NsuxG7h4HtwZvDNPtqTI/pIO4ziUzwKcMXxiBkzPJr41oEjOuhlz
JRNSs80xZFaylwjx/QLh1Rw5YIXfEJwYBP5XxSTAN2kPwO8whfA/BM3KXhsgVGYAYMTtdDzQvIH5
r1mMFxLb/XWGrFzTgLJOB0DCZiaDs5rx522YGfkQ4gcsWuQtezSqQ4Jh4FhQoS2+xB4uIBJSPz6T
HllcnwFvkweSLqgVY3I2mwnRhNwBdcEfxMHDQnEMnjnTyLZbgsqUMfHEmGqNej72R3L1pu7J+SsQ
dU96J3OCbJj5Dw3FSEarTM9TdEVTxkLVdrdT/2poMzvok7qD+Svi94iekyyZipoFqg/hpMOetyD7
yqph2ODSS+st7rm7KkmJFBc8t2m4EK0MwJXJCZvuKZpBy/dmxD8zZh1doQGI9uJKl0h5vIbuEg6l
GPfuc+898bZvxOVIG8Y4JIEUwaTr8H3D/3IC+frks9i+avMf+cXSiEMapfgEVzvg7jbGLFMbGJhY
Mug6znieVxNR7tGP8c+CEQCG28zliofDuheXpF8uLC0QXq8mBI9WpiLC9uBdnFDv9wGGP5hVu3By
9Y1InidFUph/vYipojlFQtqbnHG0tBvYUDVc49lgD4YCY0vasxDqa2jtIglkFsoM4Mpgu4VmVsRH
a+UjuSV1HZ2KDyrKZxAs35tsW5NgO+Mn+Z/jiNgpSj9XcB6qf7rauQ1wefQZ0jNkt7VFsmlPwC/A
I3Dbj3bpZcTFhDPyb7x9+1BeDAf+CWg78wWUg0AmUnKlKC59gJ084rFB8gYSCBTAV5CcxDjTV5md
6xYdNR3UR4ZEmDACJ64WzBw7JsPyfHOfvXz6ZT/jIAH7uG11pJ/WYbRbnWjXRLX5e2rEiTxJ8v0g
mr9dwJyGGp+ZNlRdcinkSK2RJ0Qb5Rjnm9WWVv4/3G/P49WG+PK1hk4G5RrY+TLTHZqvExIJyLUw
fEUgQpp2F+LqwqLOF6nL5kFkUAJMzFSOISvYmsXs6yUbuQptacfsxfAIJ4Nd6F+pOlOJ8IE/6BOa
Mu8ffcwpGcIpFXRnKnI+gcNQOX1upSeqCTxJmYgLu5EMTltHYgthMWfQMt79/KEFAZ7Hrxw3DPMQ
LblOR94vbI8m3CSbsChkGibgwOUPwRApHBPavXnLjKfYVU7x13HjDSgjxBxRLuHbHiOmG7XMDhvi
1RthDkepLsSp/DPh0yDh3XFtcHmnL/+YX7cdlkGcU9pw7S3gKFk5xtjAbVoccMX4nSYx58ARYxmU
AG4EHKaN6eLoWQgiBpK1BKFk0TL2EMnZ4ikrxmEWKKqX5PgHN2YHqu/A3xkAWALXtEdcZwsmiQ/7
Ur+zUA9tPCUX86giQqS2vym4qgaYpsR50kSXKVTv4glfBJLqkGAF4eykEFBok5hL0tb5zKpuw6En
ajvHZCNnvRCOMegyUhW1lmQpQ/UQeg5j7h0NkjKBeG62rmBRO6GCQVO9Cwj7QagmKAH3Qfyd5mUA
OnRy9NOwAad/2EXbPP2xaK60VSZQWW+MffLBhdB0cFW8oO2USpOhlftJWY80d16FHRamjm/sLB+Y
DTJstBdPOF8ddIFaZYsTko4Dy2LNODu7YAMHjojI1w/XgqNLOOcMCRRZHtABor3zIyo0ba4ZptgM
W4XwXW6VC0uEBl6mRdfZCvcUBteqecK2bqtM+FCvj/88uqure2651cNTru5F9a5YPiPk1Bzt7O6x
lVn5+im4Pf1v4dOwUM/fVUAYfWWdLv69j+lm2O4G+uTa9elAipQ/Wm+v/Hi3V6BdLHk9HWN278Fs
5+NxhVaX0KDdeLqwgXAMhvtaDUsI3q1BN+iOWsjk+hhKTFeDYnx/4shh+Jf8PegnSkTXena+22P6
eDrSEfaH9+Cc4+uTNmE5PU4QL3fHBVmulLyH9D47RZRrbSxdx48PgPA+6fJDhxQf6lxNqMrLLUSU
fULvRWf6RuKi+k9PI/NKnz236t8DDeMVRorF++Z/oeceRytaJ2xuny5X/JlRBFMQd+Jzdo0gRa3g
I8wPhqUVXj+hZXCvWLkfUMOshQTRBsxp20KDPTJ7N5layrznpzCn59lyIQANbkd8nBGHuYxygGhx
/jAbwC92JQyxY7ENZrO5R4/S3sBc5ME8/KMPSXYaCvtdTyjoEM9aJqgnFG8AsTdseQgxewdUn4L0
KLr05frJziXhOYAUQK4ceZKw1h1zAnuJfxqF2MXhz4dVCnumC/+PMtmUin2IJg9jZvvH/cbRJEot
KvgtZIVCN0lqSxFLCnWr3MKZijQZtibYAbo6UlQMHFD6mPpC1LXA+kCeUNFhl0gRtSVwC4UNWb3k
qKVssq3f1HIVZUlvsWMa5wi7kejPxbZ3p+xAPzVayDHPkFAkuJYwD6IcOgV8As1WAK6YC2QPpC3J
fSZTSHBMxEdAmIzRRHYlsWWKvzucIbjwC5jArhl4CM9H9lYaKmfw7wgKPkKYWFoeSCk2FzveGTsb
QQIp0hSNg4GXlmmkn7SHyYYZFnAfQ58AFNGes8KgyeX7lgkEln9HOIP/dKXsnuD2XCXSubG5gESS
okVdQDs0PGbrzE8zJig+kJVWkx4ggyLBJTE4thGxEq11B+rywYcV8zpdZ1+cV9l0N3lvyuQ765B2
SWZPRbIAGwERmTUqXepAqgiWjo307/vTQfAANuihzhl4lQKP88b9hut1m8jsW/LBo5wPsAGQAp8l
kY7t7fQHEzIMx9ez9Q+x0oLY4hu/18fCIvkyDqR4A4yjksUXZUbHAtPlGCwE3gclS+VA50N7m+gB
ZrNLm8DasaAZwfjAXxEnhzj2dQpw3F/mAumTVAYum8OVdGK4jOlqApDRT55BKV1aMWml+5VZjfEr
fdJwbvrIW3I9LnYrzW327mrCDgRHgdfg7H3y2ITy5J83NfZKe4ZH8dN9WUrfRvFHfc92Sx2HVVhA
28Io4aVSoCPUKDHsydvBY3bKqp5XPl0F5y6WNIm6tGCY1Q0uLpyEDkgyeMbNO/a91hEpDmdmB3rF
vyy9UZdRQdZO5xm8Oy77q+SWfXxkc0wGOGc4ZGHN4MrBjbDCxyR8xFJcQgphSgoeigxs02ocmYBS
bVBnC1U3rXgJYDq3HM6cEqb7T68uDOld0rO7000EnbYt5RjgMCoVcdkEad7ZGiwg59NGDuNHwgXk
pfBDYWRzAdZFWsVilrrqwUMP+yr5vZKIj6V4ZDlsGOQVaygdq+2ewFG+lXeoAyVLYam0+YMVDdsj
DN/CTpHiITGYoADrSXl6sAUAXT7ewQ3FCpL9H0/YsF/oiR7UM4+3twJLWxgDggOQT3dg/5n9nqu3
8C5/z1fLA5ISeoF5AbpOUOp+2/htoCL7ise6b8RaooUPel3sNZC7Qek5uQa6XsA9KgjsrhTMswIs
xLCJUy1uLx3x9eC8kFgbWTV74HPbAi0IaCUVsKeX34ANJEW2IqIZdOgyYltVonJZA2UagindEhCW
ojHPiDcY94ghNQntUtGyj1q3CYWiPl/NoR5bBatfZsdJ39nw0CGXnkH18lLKFsj8rBfs9F0p9082
uNQGaBrxko8tlMvNY7MU8haXvMfpAEPLFkEX7GxmJscDRptQ9VKeIY4Nh1gSbpdtgDf4GZ3heH1Z
MAWCKc6S+SmppMjFhnlltfcQNSj5VBM6EOo/ZGWQwBlDQLqDfta4Y2XakCrNzIkHIdOZMciv3jPe
jp6U73PeE7v8D453HJ524qd5iimLKQgH4LIMKb8jiifN7IB+tuj7aWUVTjjuk3anErpw8Ks9p3t3
DykxiVEdv8Luv2vPfYCxTQw4y77iI987Y1mju/eA83v6nYPIDIqH2dOcJ26BEXkjVC6kV4SvD/T6
9lwLW+N+8hr0YYaE1XrvUwYgcDuHJygbEeXC4Io3Y3T/62sSe1JSX7A94Apnvcj08O9BK7k3VisB
Rh2wKTw9+Y4Gqrd/KbyC18EwIekEp3V3dMkvSPrBQCaUM+oB5Iv6V0uLq/Uc6LHCmoQ9BFJSAYJr
o8argMKtKmvB/EVanZeDVso7OOZsSycxV2eChQQZEm+PElGMU7R4P1wUY0aasGye4ady8QBXoioL
j4MmOGcPQO/hF0pqyLG190FKeRaqUZ+J6zmv/GIOAHb2i8k+rUECKagW1C/9RA8F2NLdJ4imv09w
vwFizSCX0LCjBb+2nPa6zPYTqrHj5ukp0e5BqAOE7974AoeTj2w1XjHpgpQPz0MtYQS2/1qP+LOH
aq6F+6QZXF1KeICwVlpmvCCerP7lTcFr7Zkm4sng7+eHyT3sjc9OB1NtDEzCzvyTtsZ1XoX6ROYD
lzK4cr9wIFXhK6muEvWH/WTFz3A7qa9IzWkNwDanh0FFFdZATZ4owWsGMXSNUUys548AD5hxjwVT
k62Vl1lNdAmRw9iKECIWq/6VErMPIHvd1LEeGwMaPGPQG30by8A4txo2wWHad5sBFaQP/M7auJvF
gDzFYZFqQAJ3iz8vPrE1A2JFUFZxDkUMQtj1KeC6o2raG1XgMJW86cTwq5Af6QYfaIgRKxxf2XF/
iAUQDDdUyj4Bz772spp+yIaiXdw35wtvR+BiVfVqiOSYUw0gNPSTL4YyhtWQTv91jMJbYaDeqdxS
91lLhksJ0KE45g4/A37h2SKWoQlb6epmXoErzl4X4E9zz77K22NJlRjSrR9IURQuy2eDz3G/axY4
Ac2YAJiV7ipBR+O8ggKgdK1OxzuMgQ51V2BH6I8b3Bmgdus2he5hVIVNgFxNC6/xsQiOWZ/1uMK1
bHQKH227Ex1LsBUHo8iycVd+j93gAHUJBIRnHKu0j8e67tk8rZUCxuhhD0XzcUB5cyFNImC6ADu8
U7sPnEJfDmuNYp+naBUDA9wls4UaKbxvwCm+e9AZ/n83u4xes9XVa189FF/9qyNWfSN8aJjQZnQB
/ic1wmfCeziWMm/56O5rxqSCYQDrgvyOjkvHQz/DAKOCwVpYIBVFF/dwJDL8PO1xRo/FVgVAjVzx
u61ql5rgOGpzpLhlgvoQ84q+daDFHO+TJ4nMD7b9W1x77Qj9PDV6MaLFzujnXEhcWGmzkSKQk7ib
tijsRMQuPD/Zxenl6gzFGALbLalREi9OAVvYhEVhE+tTVqw0MAK+7eNzPFPo8tfjyHiZrz/KXCJi
W/8dv3VWbWEqj9DaeDytdj9S8KFq/2EUvpW2sz1T/9gUYeCn9fK5Pbl1chcNUdtvzzi0bA5DjsQP
dFeISAn+99vSUSLkMEdYFXdfQlCYbDpP9/0PXwjIdoXLD4Z8N5I7q3zb9VDsEZmPWDU6IJHkMnGm
l9EnSIroXrPHFtp9FZ7YGAxRhaJolf94EwkXL+OjnT1u2xnu5V+13CPZ46pwAov6RahFdErK7Jhy
yAlGI1WHWEgaMCIjhqvEk3i8DL/l42tjUDK+gaI/5G/y6lAZ6q0optqRGGrzEuwfD9rDPu7m/Rkb
zn1EZMLfc0ukeHSLf6/LL6hj7jMObuCgKLSw9vg7Y1Rz3rZs+TpHZNQGHTDszriY3UNMZ/LGUXbv
wd3BtTNmBiKmkqvZKmrYhOTOYES1y8i/GO4xFqVNQt8ri8PWh29kVaSsEC2DNt1VZzecDyK8kKOD
XUIFrpYH91kEfBwPeesfr83lVNDzneBaMGbx+DqrYVwtbxZKJO4cAU52O9pzKfmH9p/c2RtXiCl7
jWyD9cVS4sm7eXvIZ3Ir+HPLiuFv8qP8BmZpiG4Ibdkvobpsa69eCo9TmSkRH0v9O4IV4YVqnzOh
LO6Dh/0J1SXdNu5N0NJoK2HpjrpbrKWnSJwREelzcUtjNq7SmxQ2uT994sT2cWsg313YNY0Q7Qs9
NWqDEeCziy5fvrMK+xHaJ5/2o6LkJK4LnWjH2lNZU4bwDbLiDLu1EfYbP8fXgHBBWa8BoilT5ULx
XfIdA5zXZo/kym9n7u5xxbAGJaGNbUTEkfiowizmPSq2Pv8MelRUdVKx/lRu9KHmlZoZqjYKfWxD
jIAXTivvvKUz53GQOhkTeIDCbsCae8sD9ld5ZVwQgMVDyMUVsIete3ra8Bm40PK+Ksl/Q04BdYsM
BxxXuJCeMnywdUCKvtvNXPxixcOKxRK++fI3h8zO03SLW2O2B9bGMdXJ+QEmWPJHF2smGjH974mh
TjHi2QV6oxKzsOO3ZAWImuBmvYKL3aSrGTvfko/BRoRX7US0EZc/g0/a2pTZgU3sPn4OT5tXAJvA
QbVsaRsihP7olVJhTmI1R9PJAS6379eAbpop+TxAeqt/QiyTXpSqxzl7d1gBFmucC8cWVoKvg4mp
f2yVNjkPA+4W5fDeecSPjDqSu8VomUK0tlZMHI9Yul7YrKmNV+SZSRalqBUV4O6a+hmNNwx/Nhxu
9WcGP4umpHC5J399gD0S0dllYszqR4ULUm53mJdPilQ+sFLw5nWrmIkYhGoawg7ae9z7mREM93TV
OAyS39Udt6bGuI5l5+a+soMrM7oE/quXBOexuS33MIq5xWzR7iMTG6QtGyKeM/wzdZ/K1s/u02Fr
VWnaK8r/1eTCq3aDN+JcuXRcg6jNAqLI4sMByvgcK3KnRq9RxVViAOCS4cR6MQI2RFk+rDaIRCvz
vV63zXuKHQHoJHkXdj19DMQIUOIN97E+JOBJLheM2RY8cgQh3j0F0vJ5NtmF2S+j1liCfnkquAra
eDXkFQAeDdH5jq6zzoLKzBRCYuPcpkxwxeArGMXAIbIMRKWgE6cG3/C/tCDI7irAtNgINdbVEfTj
W7lgKxBmqukNAT6MW5cKpMu01WEMznb/5A9lVBwY+WgWXHIxgcdEOcOLLN7b/YCyHotbPOroZgwP
ZX1+R7H7T3xyKZYQ+U90iIoaUdxsr9YTmQSorNzRjOTFRI1UPJ04UOw95oEblkB3QTMueh9HuQgv
m4eTO8T8RPQC5nj79MdjMW7zeUr9teV53uQE/sUsEU4nvTCrOPQzx+Tre3dijvFbBZWGoQVHNXTG
/7YwJc/M+4ZQlDHpxMYR75QvyQPwuVfZnsFz3ADkCFOSMw3lA0oTcbH12gGOYr/BFzJhWIC8qSTF
IxQh2WLG8A/XCMYdDRxpGUlam/zio7xLXxY8u82P5J7S+r2t70dQSjzPGATxvXgzWZM9LsDe5Inb
6iUYhuB/glL5LFo2iQ7zmw7bRYfBKNqlASzc1hEY7TgdMAhD3AC4D/MeL5gM8EvYWOjukCZaAp0i
fLz7IE30rHAfIVKBzIQ50WNCHQ71GY80/zxlZTNrKcMnVQ0fix2cvXujBTC1If5chYd9qyx2AnVw
WKB3wayBUZkRz3D4cui/odPjCGugBneFSoeOZUfq99llpDEWnOvGWBZWasvA4MsWaiUjRVY4ZCm/
N072F95nktSZgLC8G2x6qNV/9iNyZgID0pf/AZqh/0uHw8Gss0QcNuSSg6pYjP3rOOtha7cQa86N
ILucn4T4sSmgrCEAavjWbGc/WQwRnfBViEI3y5clJuH1D0kHUkuyS2QJhRfMd3YteUK//DI81vgv
qg/MgYwB5DlBB2p+py0+pyiRcG4XYgLAI8iBP8Q+rjLxRSeKZME+ILKDKhY3NrwTmQvplc2VdDmN
GzO1OXedYX+O8TstGCOl14wEOFHFsPB5GdDQzBJW8z5fsGhli/PBupmzYoiLEcbq7D5OpjeGawL/
Fqs2yWQVXMnCaUE2aaS6kLQR0Majjo3BIznl9E4Sx074+WE4FzZfY8ElgzHI3p/xf6HVTIUQfLIN
qOnQ3bNUFE+MMG3egIhtvqGsUfCs68ICtoxyaOMfx90vltBB1swj7Uv0GQxPJyaDoJaPGC0NlQP6
GKAPbKAuXmkTNBBMGIH+JlQcUJyhFN1UA7/bTScbsxA2ERoH06265l/LRHxjQYqVQcJ1IU+znCQy
8S9aNvMpx/mg2mdhYmgSD6Fs8JcvIrMM5RHOc78x7lbmlDz6FOoskgTSPI0i/5H1u7eOJ1L/fhcl
vq+xRWBQCAPeh0XFCBXdVaTxuFtsw/jdyTSARb17ZqyVwygBCZSXf1sIEbkNrXCt7+21cEPblIHY
y1ERU0resGSBiMocru9Db8+ddzgYf/7H0pktq4olYfiJiFBUhlsWs7M43xh6nBVFUAGfvr/c1dFR
1VHn7AGBtVbmn/+AsIDNAJyJPYryiEmPzyYoZo68yMwguYGZcCGPaKyQcXCCyoIWzFDeYF6ffyuP
sb+QGmUvY3jLPuc53rlm65PZO3NKUZOF6K7YzeAwACejkwgpWTB/5miiUoBcCW4FlVWJbEx8d0hv
D1GiKiXeR9ToqIJkPnikyGIgAAAPzEuMIv52FByQIvdHbQT/Fz8CSSLDoBAaBzZX+sNH+QqLmYFB
weOoLy6CdGYLI2iBk4uS4aXczv/f1f8AL09ZQ9jTMIBl7v0QO04ASXT9Dx9Uh5XZnakbRjPQ4oMk
xxbNwx9ZMWioRX4mdqiyqY1xrgSph6o78zyabxRtA3bKm2vsWBnslgFQfJjDo9UMNmp2V3wrxZ6r
ZyULCAhb5isM4v8gc3yf2IvToFQnix3UHHbrcQECn+Yyd0IRbJMMIEa9sLRjsVvYKAJQH1689SCf
BIz6v93J5LoTC3g65uDhPHWO1QHtWcwbCVjBVBwOO+kYYCbzJcmLIgfbm0gJFNe/yL28xn5dTOH2
MjjlbexyxWzaFNU8XdGSs1Pgch+IYxizmEULPY4wapKHogCwkDqYvQ8Rd9xrcyXdGocF6XRchudk
3iQgSwlChRiyOcgsoZmL3db4yKIH6lIDPZQxh3S0vJ5SJj1pQqj9GPSW7LpzsFPR5hTx3hAPBr4C
BjJzEULfl3MuuAfVEzplZEGH0SHJrMwAh9yTgulLdxHPKH8+anvHsGCbxLfh8X6QETstoSiR7z1C
c74ORspLji54466HcFi81n84kZ9wNse0CThx1Qvg3vMRm3ILxG6Q41vOlC7ca4oezpgAihDLBtVh
D+0anTQHEC8vT5+L2Q7Ezb10fwy/DHw45mMtbI9zt1qaxPnFpE4ECIXIPefjopexR/qb89KOFBX4
+NE/hncPNzNEUks0y6jZEDsqGMLhvjw5Idg9lES03HgKH8VXmFFbtRXj+LshR2ZH3RlgyIyezOHN
7Ou7aysQ5RvpzeGa4hkCgTgJVC+XA3nPHZYBE2/Qp+nMjkesQeQ3xFYY30Yzi+NTFIcYYcCvxYwK
DR7iIYQa3BnTK2nPV9jIszFm+CKy0Plx+CG/THFPQ6KARx487OXSx1VOEto5I86BO1YUGi3vGuaI
lxjf1LCv/vjxCbscaAREAgsFU7OA5s2RzmswZvnFcqAoPHKFCVIdKXYDzk8eLjYaNAWkEcOoqPHb
iinw0dcfRXL/QiWMAQ+yBfAO6Y4AqTl3Sxd7eIrIkwOha4FCY8MpRbXUfe0QXkFRMPqwCVo8L9fl
0BpfXDYI8s7SERJU1p1pKmhgnKH9mQezCGu50abh/hM/KVmP24R+bDw3p93wiHxEik/KD5eiiunM
8t6bP4Vy09VrJBcwzdnuCD1oTDkax8h7ClGRdW3Gsxyl4BcWxQvG00xak6QYUn9cvkxYA7Mv3oht
yNEjTBDRt9fEjvQCzNxWvQLXQIpYeS9leim0uBUl1laH2xVzCKAmy31mlwgmxEcN/YB0LTA9BbrK
DwljKRwqaMNxlBrcibyEgfUCZwXKcez1q+lmXjUu/IPpYf+3oFdoI9d2RFvY9z/w886+FVVkHqp2
JEEwG3/R+Pe68M08GSYQMegUImpSiHt0A1RO2W7yL/hyAN4Hq2s4Sxi0SZ0pooD5nCfBs/AxY+jL
bExGz9Q5lFd4FRCOu4TZtMd7lTkZD7L3g6IB7wvRAB8GLGKDRYhJ1JRHKU7rDlojkxTDr7ZqxsiI
3JEtAyoYXQzBbUei3XCy5f3B+jlgZtdjozlRVEenGJZVhOgL5wS0w5Q0uOth/9/+B3lRDcR2cQvF
P8FvO2GsPhP6ITYQMPC+Fl3Nkxx3uguylXldLiNR38G7kIHyjIukItAnDGqwhaFfkyy27cp7zHur
68RyWjVbcPmvN9IOI5HpclojlOWlkG7urrIOVA+3474ZXDNaZsXyjLdwbvK5QoOdeZl3GBGp5Ewq
emx8JlFAtyMQfl/EKT0ERPHMxSOOUSO5deKEeosQgFK0cQOvHP1CEuphs0u6zGIaYaVGUE4IK50/
2kC/Ehk0RSNFHJWwjPH/4YpEv8SgWRAT9jLe7pD9a8wWmdCYepgrIySejEw1SnsBR4XtYbkGFy/E
UolnCFGStka6486ZbwabY2UjHKiDvtvX1TBqQcubXIcwHnfrPk4KEM7QEIboCQTi+Di/4XxvTPZ7
qfYZkS7GCCypYLNoyX3qnmfU4/P+EkoxtaHItt/j7wQwRBxyEk4d5IZ9bFqHLkN2zsUEUsYs4YXc
jxmn3RBJIsaBSNAeU6aavJt9YwsH7D5tx3C7ouk9wRsXqB8dCKpFGo9gvEew3aWC/uYuY7mrDhq0
QfZHkzVu0LsgUQYCEDwXo1ZOWjCQAUo76ckb681s2W/n+PZRakorB4WCJkveLqxnRBiD+HJGC2gN
Mbj4m+3JbSjkKFHI1IBxjyG6QQgPMXqnl9cdU0Lu8dyDVsKWyFhts5TSULgTtQAllmoX0gCK8dsD
rgJfeu6djvP+bZClas2HfoYXTtuCqksb53OD0thwDBbPpTf6Z7mnPvJVF5P0UbDgHGRmCVrXsByT
JdlwB+aWYQuE0xTjIaF2iTVkB1YEn5uC58/I7UMp8OgzgH/iZQn3g4QX3Bm+qh6SmcOUyxehOcNC
9x5SJq9aRwEDPHRGRz4FZbK5ugcCtMimdnY+I7ymqaoore8Y9PCv67xNaT9Y4StFcCGdJJwzzFFo
tBIqPn2yH+NpBFIwAHrhg+JCBZ9nym1336J+PobguThvBvQjsvSx5OpQd5fsuMBDlAWDt7cQGhty
MwbtUCsmSSKcYkbFMZJpsQ7nwxIr8vYxTuOoyJT46+BNgr80unjYIvR53b5+RGfnipb0HHCygk5e
gyLUevynHf5o6Ht3bPklBHozrtWN01KYeDTrokQGpT9i7QVDjS3JoId6nKBCN/GknVpQ8nqrheEG
B2sUoYQPoBiLDTOU1mafT0vxCyEj7HbPuP2L3PCqvtRryNS/wXfyhjfAeYnfq0cjjifFy8U5AUjl
65ABxKFExURXjX73LMUDlT6wYgkXlHOGo06MP1CwYdhi+XgHAune+9eDonjKA87Kh4cXoBRzbfr9
dFjzb3xomBQFwYonkSRU9IiDJecmcMBOBdMzY6m0KBDS6Up2TwqGOXhM9+tyOLAHmG6HqoJql/5F
+LpY+BT4B0P2kp5HOBlChBYktdu+u5yJdEe0RukQo3eB8Y98jL/qQmdHo/hhzxqxnzqT+wLukefx
+lIkMULnF/N+UI0e90e5a39OOji3mGJlg85fG+25HVxbqYit8P4z5b5CCxSCJiLHL7sMLMFDgt0j
P4neicP5g1v9Ht8vqofmcP6G5NEi9ZK7eaSxuY8tIEfeakZizmMt3p/nEhzH/fYx0sSZ7a+zMBIO
X1516sQwlkXBttTf7//c0C+YOGIYoAnmIUiv2GumXTp1BU4EQCNCZ5bsYNFBVAji6irsE2z1B5/F
UGTgStir8fhFRd3X2WN4X8Mu2PUf1WxG6X/1DJyp6ARk3HTa7VNk+12+iu1oWbIk2dhAmsRSa20v
afwGuzVmBktu1zhBOCcsCconbodwWDhMqQkhBz8iZD7LJUsIyoy4vcobSWmkjamCeQfooADfWLMM
MIR4BoSJvQAKY3aS2FSZp0/hq38wf2EbC1bsoIuGzxmeyO5Dd85RmsQJCBlOTURBDkYj4EI80tBF
w3b/NxIzjFSZEuKXqsZolD7USM5SudQuNEw8VNkzeL9j0mBhZ4coSeJ/B2MfdLyALgunEHgY7K48
eg34x+W4FWCOFTRqPHzebdHNcnpIUQwwjJFcH44aNmMs8O6nCx/46Vg5ZxhV9Zy3htMjAe0CUFKc
uMryT6oDjAxmzmfiNWZRHwFtpPSsfKpQ9Bc9XiDI/ixjyduSuAIKW1o5LkUmR0BuLigaNz4YjzX/
8W8OwpdQ2uAYFM4pUmkkYkgm5IA37lT6GZ4byBNjuipvm7PO+FEBKim8PrmPfGB2Fd7e6x8PkNtE
z4YdhNvriZt/AQzZnODh+IHHrlYxnyORLhyCGLIEb/sYbLc1kJG3ALdcUOKykXjJFfxxWzJgAHag
C8AocR6KuwYWAcNh9Asd/4UkH7dgZIge/Rbv3MdbAzoMKR/SGSUEWHfbw/UAk8p+9zTnRL+OGorj
lg1Ee/DJBlC/xSzgjoXBy6DyY5++0/Z3Inbi/enIr5KE74rcTytwMTCi/cLfKNty9vGlICrzBiRB
HKB6qN2wImmdnd3al01hrveFrq0HyNnk0voQKXicPGUlvEIxlsA8E0V6iM5XGVuYDaaiK+04v0hz
Hvv+WuMHogxuNt2HHAXbLOoXzu4zmw77aJ6c5ctb0v79OTb1EVDZzi4Nh+uvuzYTPiKz9VThpTBH
Wc6a3HMJP/+1IX4bEjXohAiVAc98btdUTGb6aAVAhBuT/VxyOMTIs7KZD7bwpOCVcVyAAV4xgN6c
r1vOmxFeBkBuT9TcrPOv+ODjCUm8+a7l++34zYT01S/PVHU3m1QBAsV1tW62FRkG2OVXoATxu2fV
ngTOq+sUAvyRu3x3duUA39a4xmFXNfhqe/kcIGBuqEvhb8YlxDXnZzsPGv7qwxcYtNfOZ1vM2/G5
1WuzGQEZRSWkptdAV4SVn2BoQF1t537xC68tXKS8jhGWyn6rew9bLLhu/DzimTbktT0gjFomCE7m
ktxCGeR+zsOnCQx6IuHSeSzB2jk2Kfdc7c5DaOvxiWNRxiO/ZVm6qelWl1mmHx7McC6z6x3i+pwb
ew1r9YGeE7Va+1/ZbQ3Pj1VZrT+5/13WcUfzlx+vEWcQjMYfbQRpwFzy8/XYbLpyc7ThFTb0y+x+
fvzS4oUByLOcld71EyPvL90OjBmn9vSH9z1x9zRcbo81jRCJI0VICcHYcY9+lvGN+kbYa5E2cJHU
2jWP5DFiX/bowKhBS37bqcN8hzAJj6J2qV+jajOsrIgaJHU1vfewois/hptJpq76LpvD1pBBmObi
214Te5vBAsNXF6AURM17f3lugBIvKDPV8ppHlc/rcz5PlhTKS+vM31ky8LJtx/iFRsAns/8+ys/T
VTEx0rjZezMmg2QafW2ilcPfD9Yduhkn28R6vus4L613YxKLIyn73Pi7/JQuf3+ph+foHt2tiP+w
E67RnPG1CM0L8gx6jeB96V2Q8rVjsKOrd9kxbn34lXWsYGn13iv92uftMxlPlHp00XqMeM2oQ17e
icqf/m788ezWAYuPhrq/PTN3TchadwN+CWIwg2VwZSuqWd4N7Mcoh1XT59XsEH+GQ7oHSai/vkeb
mlc44N2uXLMInw/PCi74LlhcnWsOv2zkv8HrOWgynaMevJyRVxwJHKFh4GxYr18DW5T9xAh9lGQ4
Vf7FUrzvpdsamsT6AkqxLnMeacsK2G/uUHx5TK3N+nl39buXn0ftj4alSNy5sIt+qiHuA793vygG
1zI2WstXNSyFa2eltBomHBxXpj0tTOR+ZtDujDO3UfZ+2pljG+IjCkn1uvUzhn29Dd4OTA3uGsiv
jZOLGeVu1p40nvP7yStjK+3eziq9xtq5q+WxFjL3QG+KJOtfp+kKjrcZ67zZpXeZNFR29jbjZrU4
XybPFzyyl9G1T17RHKeW4jXt5KSo2SxqKzI7E5uVSW7zmXE4ijBf51X5x83unwysW1hPokoAy5UP
wnATSySM3OnKupuK05OLoMq+iKOoCev70fFe2SDreG8rZBcjEHqiqzf6I79xjn5XpIzVnn+u/o/x
pvMesVchWrVFycN1bdbffx2RIAPH2FMLkEJnpE5JnFBXUZgyigkZxdzKAyUaZcljYk0QqrZKZbQi
adZkCqQDJ/44TwiSxvEHX+xg12gF6IIBap3oYTnR7eUQmpt3NxuQbT3RseEj9Pnn0Ko2ZtmqQGoJ
7ZygAK9lhQyYN4GuSjR+wZVpstt+Twom9Nt0i2Lv71M7bPiZS156u5eR0oMy8ZS7vRS5TwZpVFtY
jsEKDUpUCqFpUDPbh1lcbChX3JVYrJsXynBpTXF3pUkZG4wYV++35Zw2rluffSq1Ylc6tz9b0+/s
DhHjREMjsuC4dm1yVnHy3jIq2fgjBNk4S2F7Y2Ko3PQmh5sEP1tP/+Q8yEz6oohEHul84ZE404i/
/HZJhbRAil1jZV2dQ2Rv1MQxvVFPX+rkxzsrjM4f2E2SlCXEczGhqipqqmbLf7fQzqgttORzmOnB
6g8tblNbYy2IpREG8GJ0Srep3wnFFETrFvVamXq5lEHpstUKOucpBZ44fGZHwCZ0oSCZYzLioQWK
Cmv7OXufE1xtrNJdI4/epouLLrNAvcLHJOgE+HPB71v1KK5OEC1WTWrqt9eiB3BuWvxkrMYE688+
317lRNt9Cud8il+LczltUV7QybTaAxw3CBhLqfdt09PfA3gteAJmAW70t/eg2VG2VTmf345UXdM7
w3tAgLL6vSmn94TMzWBRwc6k32CQCf8NPLFJYBGpw5F16+sTuSKHzdKI5unGo2g1+hoFRnMEvgD7
5CUSzctQmGk55N4vIC7vAbNj+CKJbfZ494V9w9hL5DGdA0bvkjq4fYPM8QAwdH3bavtp+IxGpPmB
wAV4AZhdldAUWBU/iv3c32w5gDxZX5XfrH24w1gVIXB0amRKKAyWLYgHpvuj1fPq49ftc2LrbRIR
/NdjP3/VqszVD5FVCyeYohXd6R+qa2BicHi8Giqjc1D2Ks2pzzUmIRTpSQbAd+rdx3kGV+k2zIPj
V+++MpevhUJuXWFUtcroxgTtjI6CIziC1SEilwafQohXxNRrRBZBQEqymeDuDWY9N1VUcx1KlPeu
KPK1Mmy0Q4bPULgw+D9qVw9Sfw4dQ4yfC8hEjiu2bRzf7u7idLovBtP5Bj37GbA9c89Qc5zqISVU
WzXmHKq1A4JWUXe+aMltftqLoc3keI5rMVXhIR3o8jCgowP70SXa09b0wyN9+4yxLHwETtSRJpky
6LWTLBuftXULBphjDzmmAiYOfuGUlTOkNnEMNmzQM9CJMfUQMjsr2oypv9BdwP0oHPiyO7P7cPPM
2T1GHOlv3f2Ctpnhlzou901A+QYlYLldG5Wz0w96x7U1ZajPb/a2w2x1A1WrXTMcnsJ13lu+l9Iv
Y5+16kguXrE7DYWbw/yGuFAmjccL1MldiCv+L3ySpm213Wg6JSYCrJRNky3l8CaHffGmfxGDxEG6
guhXqUcuBh0A+w3v/fRynIadNwtG9yoA8YF9XF31gCM2Rptf5Y4thtTxZTQgd7FJuvWzBIRmD7nt
cwCZzyl4lDOW9WnKPG8jqqHfjd5HzHkBcVnxAODIXfKwtrFK0Q9PSkpsLDL1yfqUpn192ppYrkHd
rbhmZuN9+SgvPEl2WF7CShh9nd9E4p1Whe6sUApcmcVZ4YwOK6vUsW4qKEIcOzhCoA8EQoAox9zi
PRnkeLoj9sMlg02NcPf+v18MUQWbIfbDVhvZJnqonwHzOxu0rfD28zU2ohs1lfuEa02900zJgSLg
G/k6FCrH++TTDY790e00IvqVIS9UFpI6yTyFnOxpEBu1iAWdQ08a3TIYprOc/dxiIzjeb4NjwqJA
lwS0V4IpsALNXkXTcW0ld9VaadjJk1WuLV9hRdsf3C/d72dqkHThlBSevOYGp23tYfVn9G+1yhtd
/Tx8nYWM/cq8za1/hYCcXIO0oOVrneIj7NzfBJegfIaK6FPNf7RhL49/a6eI5ZjBMkAbD5fvx8Zm
jsyR2LODof6cxiD3c/+ZBlkeUmbe8ZPxSnIdB5/m6hzplpRsPzPC4u0XPS7rr92nbrSbaGt7VnNM
UXZx1vXPW9tnHGmdwmAVtVzSAk7OqW99PNCnL8A0tJ+a5JXw2yX+W066C/HuecFXpfG0iobrx7RP
OUndDqPfujN7NtaFZ7I0f7JFfFM/fQiofjMc6iYauiENTBE/YDKBn9aujtrH9C4Pig3D+zQUP2Ke
L236PSfdJHqj3+BlcTIcTpycbmtzd7VLjxqdYbbzy8cNFvP0dwoaBhJ0DfQGAwNIqnHTdhrU4JuE
80bS1qBIzlNpW14bd4NUvHTx2m5EzGPvOjYzsYkSb3jBU71h9+HKkg13i6vjF/J1VNhB60j2WApd
/t+iE9htv20F+W8I9aSTum1xx6DxorupvdzT0LG1PdipPfOzZ3vZdK1PhD30yy2arpGwsh3MF06U
KkgHu5d/Mdpi4ss4cCv1YsAGbTYF93wfG8x94NjAEmOfZkodcERc+8gzfweiSXwWPSTgD5xaJpCZ
2p5/Is8R36xxt5nQDPs/iw9GW9OA6Kb5FPIU0FoyP3/U7Rq/tehTuwZ90ZWK+UqDs5r/HqoTvbj0
6t+z6JpR9o2Q0ukn5wofmSJx9loBzZijPxd6MOMOrAr6gL4oHUEOMwfngCPHl1AhLWYPD96/kdWG
cpjr0fMTat5mdU+uQ3hwjZKsE7uhNgbG6FpwyBdsLISeHhpRr3MmlA8+RjX5Z+ybdBShBaEByw+W
hxNVO+Z+EYmmwTcjDJBcRa4v89qfqGiS5ePqJ7dSRdt7MGD3Or9+gy69g0HKqX/Vp19emyerxIze
l4ivtKjg3VPhkfWmH+A2/kI7PTwLr+DKx83g/doVD/+lARx1Ts7N7BlRTZrAM5xcDpVzd6fNBX/s
aQU5xr9uM0wr9SnDooOk0KnS8UvhGbP+tFlb6k1xXno4H0QcTlAR25wAyJcc6zv+oTehEEDhvH/r
w876U8Qfv7O+E9xCb4uxIgol38KWNng3VBvDMNtNm77xdh9fpqATraFO7KEIDTDed2r+nsst0Ht0
+vW1izNKG91pP8viaSp7t38apzMTf4bVBcWhy2If//mgcMln/6WiC7GLHQWV/kqS0QtDqKcqMv8X
nrPw059u5gXmsGG+2qE5wxOEfbT73iEOR9nRCqetnka+qjHVPQIda3Qh3m3C6NZm8fZPNpTC5EIe
JAHKrv2Ozar7TEWNcumIqGK4CTLzXzlHY/72iI18NaPNDy24qvs2Pk6qoftXvzzc1i+FKC+tnFfN
r79RwSW8AUPKb46kPnW4zO2k93jNnn1xmiiQY76RuEVGujsRcXGQT83bRP/inirFp7y5v8XzpNCZ
Bqi2rj550ZBzmQ7xiBYXTu5pZze9QIWv46faaBISzCTEolP32SQhqjKGzmq3SePG9rT+bPAAbF2j
jxbnqL42yak5wgT8fQuFTsHh+lWffyPrgcdMDSd1Q10NRVWDU+WxBCYYghOgNu99WAMl/iTfdoBb
eEYQ7jm5v7wTRIs8mVoXlTOwki6/ijToZj/KTtfWKco2NPUdarB03SnU88Xlnm8KCxcTagJea6Th
aJO0RSHsHK5NlTF/eEQZvg7M9MI7w9y6Cr6y5q5DPMpPzkUL9UvX/mEXg5i76dcb5jD6yoreRbfz
Cj7YnH0g+SlaHWKmdyccPvRyan2jB4w67iOTiE7fcu8cW5/I9D5GL0sjraRdMcJNWBDYNK0ror+a
8w74Xdqt9UHVUC9aBAOf1O4DFdGkxQOFpN4/fPkpLovxvquKwSmdWIaXfsa60XFvYNHQX87/mg3v
+WI3oHiy8Yqp332Q8/POsvedNGyZyUcfZMWoc03ap0ndpF9sMT6/o/glnjG4W2RhTVqwpCWbyXwD
CJph004evyEjyLtawch5Ru27j1BKz8ebJboEtHAvDmq0aF7neMLexmIwneLE1PHa7XmOX1LH/3rY
O9i5X/s5/VaZIA1Tuh037277xMgA7oJANB7DHjo3N7O7j2KQakH6isTqyDsbQBlsRYxPvE5j2sQw
qzx5hhEa5uxBIM7r3STgdGA1DxbzsKabpwfKno13wYDU0ezBmffwip6B9MT84ZktWuT0NisbI/v1
73simJQoqmvq5vfkW4LJAiDrBJ7V2ZRj7afw37HsIYxZe2zZ29rXO5Pr4EuYBwEqzdHdAF40ed1e
q/Q6IX2uPW0X4dXscqz5BSngP4/D6W4SANiIaF85Nqvj9XEm6C6w2l77HZevKU1pg5Ypd4hUesfZ
mfC6Ids0v/6jo86m7/mob9uvWxfEaedHwE5rBZuyWxRe3eJM1U/emUfowlGRJHQJK9OOUFBb8XmA
BMzudNM86tn0XBCfH0Q/4NHwG7VMdkw/R8r2jn/1sEIkavdzsJmyq12TN5jSY2g1e+dmYDRxoW10
JhbUlPLi37cD7qc1hHVR5f6FrTSNPpgS8duhXzzuYWV26bufX7maobd4SGlAZItJddhS1KqD255p
NRRBvNrQ9gDZMeUGw41L3WkDnHJqOdqaRhQWNvUy+GrTtYanVCE+xbo2+B1XdduDo80uv2e/b8PR
ebsjbfbxC/cXv/H9EdXMZ3oNWwyrLpCzfEpx6SHq48McXLNAh3rcfomjHvsvUp/xAwEXyFqbGgmz
LdQLhUz7MVxlpKLRZINFByV97B2s9jt6cW7gEXj365OKHqsh26UDinrh/2pVx8YawP432jNMW1mp
8O8e6Ch46IdxF69hHDQbSqYkBVs2BkMP/+L018DHaskcs1qVFB2fnwtxDblq+MQq3mMISKWORsUe
MQJ9LuxpfqWnEJ0BHC646McGMyjR+Ry13lhjikWFItqBSnhhdJ+lui/JANsDBqV1DyLo8XEiJUY+
4yxBaZkJGlYDWVDDnPybVOj7gq4/YUgMAEBrDv1OD2d2pRID7QZyPUkJglBl0sSrL1Ut8x+sYRaF
6ZwKBUsWPjuyn24RFowkKeTr8Fpi14BdR6bs0ZkEHIErdpg8yCgGhTvjaYZ9x+foOtl8gkE2J3QA
prbKu6mid3xSUtww3WNbNrTw7xhLwQnOzmTjvsMNNnIHuxW1SIp4gX+dvDakDZwGYpxic+xbnIlM
pHAnnDYtp43Jtj8xmM7/nFY3mpQt5pDB5DZr862K/b/pROlTShv2jfgLQSvgWPx8OD1t6FmO9cY1
kwo3HvVQX3jn+QjkGR81ygyOx7Pb5NfcDvA1D5evp2v8TP6Yy/8vGn6y2Ws/4fyk/ZN3W1cLroZT
HFpnO5LME/A7HErG1SE2fI+A+8aQmrwL2SsAYeOCF8g7RpMR0H4kLCMSAsXpbLLJ3BhdmpdUwix/
q2v3DeX2uy1PgczL0tGAljAenPaGv23O4mcCCgQapGHajIEhqpWut5KsvXS6FVYdaCaiIOI54dzh
CyE01No3x0/4odtiP/BIOa5S+B2mCqInb7IFTAgyRVXZHurMl9SZ2OP2P9ht5H8qWMDJjCH56vNP
qtP7tnAv0UvSQ/wMRUbKxsFuy81EogKNCe+CDQDAEH4L3QkoHujd4ANl829bAdAL8rZ/0pxDZ0AZ
gtWc5cLhXfTob1aLe+0scL2KZ0lIWQ65g+xwKCsJ/ErpPRiKams5am4IYA5p/6n8NL67V/fM/yzX
hFJnNJ3HWX1pNMbsqujlS8y8HR3cNVMckDfuislwG0sVSv6QQQwEncfWct58BIz6+QYOG97EgxUx
e8jQLkj+yULLFB7iqm46nT6V+kcRRsI4mEHsa4c7v4p7K3ZybZyBD/DnOIHJc4xXL6j8qaq2EKi/
gahFhT+NbAFT8+sm1GDZixM8my4MvapWTxAkp7QiSojjs4edEjp1bi6Nl+Gc5wZ3t6cGImv/k0aI
kmoPFetYX31SVLg7EMg/QplePf54KAM1C2GPwj0VlpVLHLrsLbUwr/5SXjagh4gQyp1QHzx2O15B
aPeA6puDwOifLsZ2nKrQR6EPwYHT1pZzHcxyh+AkRCn/RpcDvBYun9dSdAZQNTcqXRyxuSYMN8kV
elPSLBABhs/oZ3QtOWwYgSuxrp5fUvzhL3PTyS9soYw5GJZD34HzAgDYDjtEuaqTkILEaAKRV1di
YtN9u148CJGd6eh8vlBgWEnA0QMLugMKLtAbHgENKmyZGZbZ+wfzyinR7iTOveC7OmkuTIkIyOPR
oz/8jgGb7j9V9CSCtp7CrCOAl+3cxOG4VKhlkrtXwog6TXtMuU//FGBLMmc+A6Hj2OjC2FQrsTLB
+GR7DeUX6zDbYZJ2nDOx8E4zISeBvT+f0RLvvyvuvfDLHMkYFRuTC/AxZwF8hgvQvznHCp/ZGCwl
tyq5GaVQ8epoRBjJ14sHwl6ZxJizOMyQsI2GrwBsSEIHL+FshWUOjvQWhwPiV7gOQN4E8TKB0Ppp
JAI/KGKw9JO/xhtOE1zgtLc4T+Dmomv2Gct2IZJy92db6GQ63CtoDjYcAdo59DcgpbLWedxQFBTO
CskrQSscJA8UnwV2JbDLoEon6FKESYPwESAbts/T46SpA3Q88J//UlMHg5fuwnA+d/G456cjHnzw
CZqc9HL1cIsEkoQBRcA0zge7G6PqEFXnFTu3I9vBy49NCzrBLISj+Rd7ZTlY2Ih7D5MKViGmtxIi
GGJlUvdalsoGMUnEospk5CZKLcCaL1Y6XBzEnj9DGBE56mx4tVtuyHBVswooENwOdeYZ9aB8fJPR
j1fAEXcvkG/Hq3w+GNio1KCvaUDhwrPE/A9yQ8IFyKquYsyYeIsjCiys21Zc+BZjU+KFXRhDBBJ/
iRZ4jPGtzdg2juWORO2B5ssI/eUxFc7hW+Dfj/qz3CUFi5MXSfzQBVduw0Y0kB6MccxJrlBceJHx
1bwO0JWgpHr+ufTg6caBO8OaCoEK68LrsJMrlj0faQY7bKszIGZCg4G0uKAQIXdF+w7Y7THTngu3
Uv8xtAAqZMbXl0c5L6Agzaj8ZhwsW0jnOecLtMHHhH+cRcV0B+ce3nGhakFxI/UKtIWRax9GDhFz
KlsTLtAnqgYIGVMWMqBQyQB7dlDNWE/SL6Qgmrew1p1gCVeTccPLnhjk14UA/zwQ9gbiD7Zp5AVv
fFGHkwm4hFpgqee8Rry0eR9qTygaFdGUMUQ5+fuP6sPF9nd0JpQhw1dMigvP6+Qf43zMGAIuv7bn
XWdm8dwRO8g1sFr3JJKjDgCpX7fCXdvjcHTlY8z3wr+BgydBRkLzJbGLug2aCCVwquRLIMicEjbP
pIUChztxGSYvrBOI6DxUVJSZQirExpxpjqSJxuZB0mSROTy+GN4qqV4rNv8+nkjw7GUDnEkcmuwI
KR4PG8hxT08gM/JRqN32aKa4jdC9ErLZkXsKWH2GLkj47kDxdJoBPC4iRh99MVfiqIBiPrGphP61
XX2I4/cItHTBqYrvYOGWvoG/VIC7dph1MSHn7LVEDYAREHQ+1NCsWMgglZ9DSqZSaN25+HC+z31j
zb0hxgNVSoKnuwxhQdS6uL2P/8SPfz5NdriUO0XdaMCMwx4RrzruZ4mOuAoGWtDwtzPeAih0MPZI
XTWYNY35pr8hh3uOIPH015cuHCYoSaWao9dIxNeBxfUXOAjjPITayNsKG6Zwagb+ZHrxtX0YpLxN
8Ilhc845e3jh7cPgPmFrENyfvMy9cIll3m0T1LJH9XH+26xX+j9Yu0jJROLVkaSwD7WDu8cznu+V
s09SByR9nvpZ49LH5QI7UgHkOU73RQb7PUDzBrUXHudkMOvM1AdzOvaJhJ18vkxZbNCOYFAba2kD
9pwJ42r1pMNc6LAvGWS3xJQ0Jwu7j/fsmKwqp+s3XdjfloLkfW4LYTGHdwGI4wFe+2UwvOpqZ8P0
ulJ4aCxrYXxPH+7Q2q7hX9YKT01FF77rW+jQ+OU38i5YJut6XcDoxqCImzAPjz/ptUgQGXNhouUl
AQhdImk23SVKKajQp517S1imCPldd3hWu6s75Kd4HFGaNBJdHvEcP0/arG2x9Yd3l7kzXq/D3bq1
7JPJOXmRbNA5Y70U7KGqAfUJP2sIfsQbOTFGTyjk1dmJpkA7B0bWjcOUHiAHV52KzgIBJqINhpof
vhWXVMWwjsfA0gOtlGDwRgw3gmXJbrZcFnP/GxVgoRgXgrpNpzQNr77cFxuAXmqk7t5FtyQJp/1h
oYaY3zv2YDr0l61/Twx/oPesbV+fCSUThSYvMWGk93993+1yFqPGRJmyR21WeFryEyBRUpp8MDi3
6Q6vfnQKIkdzGMXdti8CYNhp4aMNywAcqnKuz9BqeCesa14+T6yH0dz8CrPCCOCuIA38LvtQjjbB
cBfRg/pQ9k+eqC1LS6Xz5ZdhWbC2QRz4pdD2uPFdMPKsQ57quj3YYGmEm6XXfgD9a9HjH4RpTsEp
HeCc4Kv/kXRmS6oqTRR+IiIUUOSWYhKcEMXhxmibxllxBH36/aU7dvzD2acHoaqyMleuXKtNViRM
m0tWYghkh3gx8BL8qFWzwxn3fzhntMs65rI56tixppHYYIOwYg/5z2P/3QSBoksNw5z9hpAW7x/o
MLztZQ80pwcyLUxpPHRukJFDVaaaUV5M6fyKhoDumU2Fqn6hz7jl+MY1zSrLay7Ea3FYiM5F5+rJ
/9ywjyBW43NeB3ShZ9XHxcubDpnDmu9gQnD+cFImiNKg3w/aLfKIeoNFQHxfowjKfkVmprFGm7Sm
c3Slo8ss6lQDIIByQpeepjK9fLuakNrYbnpoLwnw5Pr3FW58NPbJ0qfitUGB/pSWzurtLJvPwHKk
YV4JyQ8bAvZEr7lA9FWbwPO2JO3Azsgc7lt+Y16R+L5jw3LhhJjexQpB6Vamx2jNvcuE0U4x1ivy
BZBTcYJEaXBuD1tD45cAYIe5oXWhjM5oo8h9WB3oOvIsWLfvUY3AHJ43+0btqucy+cVaIN+xwWYJ
zQW94awkru6X5pqUH4MUZk4pR2onrTcKsVCSuI1v0ZCz8Ebjl0taU/FmaWErkmubZk578B5z183n
h7tvgsjBlooP9L2cCx1zcW+DdrRiOx4nAmGcXLqK1zddUdp87GIdAVe1hxS2QbLnHZaohrVI/rWH
kldJs8serrbue+fQWWqnyMff52CNTxQgHYME7bfZcno65Mgn1Qg+5oJv8eUXyTtqkiRwsu/0pwWZ
EE/lNh2nsgFTvm0HDZcdH05ZxtXgQf5HY/jiAqU9Ha7Lj4AyT6QXhkXrhZrp04GOvZ1CJieZuCkN
GFteWy0JrikDyl9tQJb0hNKXlZM5HPthA9BKVbIk0EBuZE4Pp9g+IQejr2fufIJ2x7NG94eTs4nu
Yjlud98g/eoisqcpjgnYP2hcT8c/koYv+USbdGRusEaC4trdAlm+VXaCyfa5e8SVp7z+E+Uu2Zmr
MzK6lqDHoqM0coCOzybvsvF+AYvbjgi6ZUB51JS8Zbqlzi5nPtHsWX+4btdOUVfdvVfsyNxgahgM
lMTPC01nUgl2UFn20C1DhwKhp+ZFiVBri5wVQ6jWO9ouqzht1yse1+MDoM/rUjP2n92f3XyKuBpM
Q3bnbfkBq6A2QMu3eQg+B/J+nhY46w0SljcXNx+m6FNhTTG3f/v6z7CqlUGEvwR+QDYLz+LbuWo6
aHJ1MqA7bDoZdIN/A5VNwhgigwY0PO45s0G/jKWVy/wOMS2r1c3bMtvx1Bxw+hv9/BF88+0P8y8F
KdzgNiblI2Hqn/tQR5Lv3O+S5h2J9dEImpkkl5UrjvbHbGYtG81eNS+hySj23mJgAyRMuMnlniQR
3yio89sBhfjdtWrvxGHIYH8zv444bbNNasN+CS7wiChvQ/6TIm5Ehkfuev+qO1K9G82AFRr1LiMm
sSvGBUQUaVoAdycYGI6T7LmRkSdwBgE9a9IUuEIPmQttOQ/pqZeihYn8z1+ScpAv/iA6oIuL1JDZ
gwtPscHURZgR959kD8RTlT18LmBEUcFdcDur1hRg6sPkrDKvgYlnTLfRUOipMgjwJtlKnyP+i19K
/RTTFs8Ye5fpWOZ+GZ3IpYiYw3iBrx3EeXvAgVlTF4HaphFfwEeHNUN5V/Xo5FfwS2njHkQMWmqg
LQJDZ16TMZVqSXwCU3EVopQRrWuG6/FOVcer+BtQw3CQZEyaNMsiBzxBEbcM6iY0WhBn6mMb4D5s
dgcVuXvf+uJpReKDQ6YhoMiDl6ZajAqZwfHGP3XOA8jO7+jq2ZRCuEmR6ZO6pi8oIVyjsTOmp3ZV
J5wFtpQS3gEW2w751agFd2EF/QxZ0sGg6f3sRsxJdQgu1KMWY44ywz66ke5evP3N2d/83x3I8dU1
EiCvEh/YIzgtOA7hid3JSPFrEDULZDUuQntMUDwxnPraJdQ2aVrDyyCCmRdxiWI6yuECJbIf8DcZ
FJ0HikihWbr3s0NMfy1XM/wVfvDWGNywwnYp02DJ9dDQ61pnF+kZFD90m8YtAOwzvL1RSnn7aCYw
AbRX7walBsWjonGvesLaM95dSDMDrqH8BSxEFwBX1wCoWkvnLiMyOdepv6X/C/AQg9Vvfqu80btg
IxP9ENjbv7SoaFa2Fwy5qB5AQvEUgwCPLVQPmylkXYSHXPhcAB+6s6scEbHgRTq6qFAw+SkF58Np
Lke7QGt4Np+K0kcVJmmbNTmcum00WtIYup17X2Ob83Y+yxJq3Ok3XT3gV0bbGKNw7BrYu4RoOCog
6VItWT/R9hRdGJ1HBzGE/4M+G8wM+rXzKf5D80XNcvwQreT0PqlkC/yBRJeNE9DKH+yTMKQCswMm
6BQuoKyqUkzyH9l68R6acXurzr2HgH6U6wBvKbZcRxg1zAq0gwN+BFT2W1IqiwVlYEnuENKQq0xx
yKHCCU/QUGau4ryEqUzSR4LKcD2bDnF1D+CU2w1dY6ZesCCg9hUZKh6Ywd1ROzdboKaa+m2CYM8W
g0GKAOF/4GAw+D/shy00zodBY2FJEc8ILu9uQ84GCJUWe9OhqGo3VFPIF8aE+43iTgzhYBqhbEYF
x0yLBsqjTZBO6CJmj+KwjxHfwhtdUSWYbQeH7mzBPhKzj/a8ZF4l2G9ltIaBs5BLgNRkFvLvxa8B
EIxTLpoGBnMdCFFK8YWkL70StHzXB2CpBIkgLXgy/VIXOxoOqAgFL8v5/SBhxNdGaBjjiDHKGBfN
7vDXa//iMcbZYMxbFHt4o2dlEN//cJFANDLDiqFeIOvEhClDsgwLkhKgYw4nBHHni0pArk5Nos+L
IAqgRMPMwFQCmFs842cwLyC0cZQa3d+W7WKI9NccYFUoE5XMT/EzOk+fqlBy4lYXiPXhv/hZFb/u
vuFiF2gFVSAJcJ3wNBLoHdgYRmtAC3F/RKGi8ysA/qTFznnfiY9JrC9jUU7Mc9Rb2WhsEOawRuMO
DXosRIwATJJR5RBIgGayzOsS1hEQTJ5YjMg8PYUj2ixYasTIz88uLbeL7shQj+bzTu291VYnbLaG
vBjyZ9A3LcCP3uLzI9QoKQxuXkKvZ4bWx3PZkzbNcD1cUjhwC/LjwQrEbndA8xkkDFgaAPLIqRbR
l1y3GNiqh6s/PoYoAtJuQ0lFeLOoTnN7WIyBocne3/lpZz0VL2h8YphNhBKI1EArfjCF9yk6jIvT
Q+kgRL97OghhIy9xgRFVIakJYG+6O7Vtqt8AV1dyjyCS8AdM/ncEavVmCMSLUBCztkBv6VTNmoPx
YzZ2jnEAWOrpAK8AiCLbkvCsVOi087mRUPzDFSAuilQBOZQD0nbTmRHVezLCthBdF9Aj4a0bBhVx
Rkndjpbl0xvWPXQITQptwG6RzRAW7ormPD9Yyk78BTnBlI8H4iNlDvOODbJFBvurGUiEZwiFdjf8
QFVOwwrkFRs8kkeOzsyoQJLJHwGuDpjaAPI8e2XGhiF6UtFwdf0V4svwGKtzx/25ADGnxz5Zbi7I
M0qfN3h7ChwW8Z0s/w6V99+D/ndeKs5ydQWsjnlL5MBgZYkxyg3n/Cswz7WjLsirgER/0gSld6qx
grsp76MhGTQrAgL7QKfc/4q58nyhCPhnnakLML7xM30w9021nFzVDquPYSd4swEZSRd0HTkDfDFu
PXjSMCDZu+H+LwHEmdtMdZFWXWA6KElL2PwhVzQ/nSOEbn0/htrAy/7483rI4WYYzwzYqF+XW4CK
J+GU//lw/EFTCv6R233Tcaj7iLsBSCu1wm6BFCAyYOqVgA6JTKI6om22MN40woybvz2E3GRPN6gL
5IBufKf4fIci5WAVg03Fae2+aA1sJgEH+NC73NGRxR4K7A0yigHz5EaVT7BsqN+xCQfDwuEnQJD4
LLO0v93uHkLM7kuc6SItgnYAhsET6XG8uKN2Z/7PwfWC0TaFkAw4Mt4iPqECEKnF9JlPAWFjBODQ
1EuQDSCbJUda0+XZe42DimScuntxVtEq0H4ttl9Cjlj1GBQWBgJ3FwMEaDa48Zz5NG73TSal3Ron
TM5/yd6+rAll/HCyQFFEwXsH8M5G7tlbyAi02USgATWrd5f8DYgUeVe0LwkKJeniCCBJdj9jdGd3
AtOne4rK4bCWgcM21bS2QzJqnqOTJNfIkAfm44uCJQehED1TmdVNZIAfqQvQmIPDkYFJSOtzDSxA
0KEOg9NM0prH2dJ/f8C4+J0JmUz6JukmErL+eVzSIocq8k2bt70+mSGHFejZu/PiL4kPtoQQE67Y
c7wQ8KxIWphWcDVYUMUo6xkP5G5nhM8CBjiNwRtR25e2PWOAQzjh2z9u801YWGTDZ2acAaSJ77cl
kitXciRR7vLOXOoVqh5ZjJn3mjnFJQOHMYptxbGfAzGIHzfYJVwXxs45Hdi3y4Q0uf5XPaG/bPaG
863GYLcZvAXGg5KA8pYLu7d/VZflZC3+y1ljTCqeILAEHUej80Hg4VEbaul/egIGui2nMv0MKQji
Lpi3EHYbEuxzkQvS1/xk8nEATFoonBLQACBtXjhD2aJ35XV6AbAxRdLCUACiaZg1ghMJJE0KhlGQ
fqFYAeu5skTONLI5LnipsIOLQstjHB0K4MUve4NQFTArPmghshGlhBkJlRBlbaf/DODvbqHKNenJ
r00RauH2Y42RbZBaVOTU7BzTULm3MaedvnUHq2RoD5JJWSAj/JH5e/KnuLyz/V3JuWjZSCSnoeFZ
wezp0xbD2J5aDSE/1prhDunZcX+A9z8p0miKp8jskvYRP3Dt4CfS5OsT43IEOUTXqU32lr5nZOLT
48lBuSU6/eJQgo4ChQlriqku1y7yP5DimjEOZX0sl5hfJjt4sKkolMolGLI00Kjz4pA8eCG+Pyj/
PeFcSO37mIA56vQxMGgFxn7RgK3boqSAJs1iKjPO5NVMW8fZ51fGooESBlRurC44Iev+ZmZumeki
17H0D6FQHDlyWZO0kkqKR2b0opBdwCg2fpik95MYqrOYeYQINodFjvygNBtpQwkg778Hw0M0uTtL
DuRJ2pO81momk/Af8APwjW7+GbGNaUQHqPDr/d2aVVOMYw94WXlOvwZAJXr4DUA9eoU2HTUafijm
XhROBdQ6O2G3FGmbfBNkHXIOgttfnBGbLYjoOY9nOck2CunfzmO0564R6jZTGmcEyjQli9nC4wPk
oHltXePqEfS4unsR2gnoMwMq3nEMJ8bg0fi9Bvpp808wgUIKVrQU0fezc2BOp0PNoMiqUNWgo1ng
8hMDusxgIXGmzw48m4YwpPiEZJAVD8/+41mruLE+/92vGAY/RBEybbIjl5RtFJJI7aIT/wUQ8P5F
WV2mX/jbWofqcZYBGzhCjRKKCSx7N9/+4bt1otwFl+o4U1rehqJ/TReXDO+osmupQmps2Rf84icz
SMc6wmTsqZCESayRlC0p5CScdx6USVTgcJ7DY5/etsnhLU5rObkVY8usxOfii1wn/Rj5gmfTo6Et
XcmbRgMSwfsWX2qkcpKQTkB3tfsiq5c6A5U8I+KT/Yi1H3olHgJ+DQqvFzMSVxz4ytpBAfmnHA+O
RPqHWpRXtSChfyQiiAYi5YhM5p0jyNoyBYj6mDvTpj1M9qDc0ZChH0M2kgptBp0qMY4B3MLt8ObQ
4VkZZJSs+x5BURujwzYNMC/orno7FUBIwe8kQhuZpFP6czTzQtTlyE6uobTm4sdvQgHlCVZD984n
S0IEQt7tR2PUH+fA1xKEsTduebs+DBZvMUgBKWCqXHMuXqxSkBhp9AZG4SF7SWd5BiOE6mC2XQe/
kAMxaYRXplIKknFShC96grT8yZHklKML9J3upw/NJ74oGL7jzgJuygSXkIloEfycSFtBpSUluvnz
DVZrGXW63YUbhPYgLX01OPxKKlOgboi1Vx3AuYRy5HErDzBlvCF3B0DeGMdEGcI49hlTgwLYKf8O
PvgmP5mKTjAdLnF0W6QH6KUuAkJI/2DoAvMvAqEiZKZfTecAA0VgEioD3veAV/x36FsIk5q+h7bK
ArN0yaBwl5d2f9EBWJAbnObsjfwKPdpf7+fydJC1IWT/HD1cuOQL6CGEeWuCDkQ0QCmXXzggLgvg
M6MXUXAZi2SWcvbrP5KfrvRz6tnEiH3pbKILBbw5ZTULCzjIEW5VgujZLFVshA3itYuBtGELG4Se
JBI1hy6M4EH40wO6e8E580iEBvy2gjjPk7nkLtmxK5wQRFk+d3CpKS3DLSEV1ggbSCo79BwGIvoz
oxWLRJ3TDBx18GNRAeWmQPgJgtVo1ByPhC3GNo9TM0Qbg7MTSO8oqoZRMDLGfzC+u7JUgqbQzuBu
iR8CaCKBkuTgUnw3tR4CUW9K2aBH35xeP39NFke3F6xpJJJDcNO6Y9GxPSODx+WA9IwvQZKmMhxJ
cLcZgkh4CXIsebGp4sKQSwNVFtiO8W4WMwE8nHTh7DNGBVds7ffJyOFHjiyNZOZC/dD2MsYEaST2
XWIFOXQ93UdlwFngHiEHcFyGjBmfJ7eHvsH8Af1Fmmb0+cIVedxR7u4E3AgBUjr1z/AeftJMTiQv
S7wqICy+Cau8hA0pm8vFUinaZe3oOLnEkK+wiRrzhTAWWUrOj9v2yGXcg4/rED38TYGwLeZquLUh
xJnf9k4u3Ez61QrSlbf4ET8wJXpL+eFC2UbfFlm7L0AjBDhZRbSTueelLcyDAiy5dAUIOFoXpAUW
ZFYxSkTHK0iAQRIK2cohawDjAXW3+hvNZyMy4SbCPxqC02Q+JXRbKDVIhN04Yky/PHyzT7Nuziw5
nIlABg13LqOMwqQyAWIRgOJeQu1VdHli4reQJpjA4OMhlvJjpNvul0bFPTxHo4YqIcLqEfG+5LCG
qoQ2I9Qw/sAxTSIxWaUcgfkm+k48KrlCIpGHyT/qb34/vqfS/Z3Hm6KKjn0Zi23M2BcmV70/qZ1h
k+6wnojGBmgKRKf+d9SUS2SLxTYNEFKwO7WWNiQzF9dEAiqNa8SD1BTXT8g0NU6CqMitOaaC9kxN
ZKUZJPx+FlFGQwpHEDMSapnV+c/S0WhogRNODwJmNOCmTXO4ELywkCIhUsQ2UR2CNEaPgaf6MTI5
YMR3kkQeDQnn2IQVxSGjpy9fCx8CjVlgzeA9OsbEZsKLzC4Ju5KeB5dmi54XF+rmruKsmYrc79Jg
ZnTiMyaisszqpmLYNq2QpUxNVNOo9qni59J0BX/rWPww4CVJuCrPRIpLnB1O7GL2pftOUK7QEcSh
hpKazoOSLrEQqd4hEAgJE9rO9PPIUhu062n3Ay/GKZgJnyhJ0dyZ1tCxGYpF1R9xHZaeiZWh6fVt
B1invZyft/gCv6EdlP0UjzVIg+TGBuu7Is1hwA8LOqb6uNGA7poerV6qKrLXCJkcZxHUkSRHDcS8
+A10HGLu4eTAcaC4Z7hqknEgaEfLCI1MywhVWThaeS5epLH5IVTShoSf1NzBKktRzhWYhInveuPo
E9H5xmyasJtxZ25GiNWIJCPpgsroZyXNxWuRQAb/ZKgWpgTtIoPmwoQdmpv6uO315/vJnNYFZlpc
YxoipAzwQRgvMoZ1gSXg+tAfUENSFJYku34bp3liybtHfajqTnX/TEiULA0rhAAlStg+n19GAumD
gNky7+anSKM7Mz0NPKSwVcIt8gxbOagElz9LxmISRPHuK2Fh3Lq6gl+JRQsfkF8pok/ZE+O9kzt4
y2v0Q+lPkLwT0VG7IokgKSb3AEVWH+/eZYApkDZTj34RW5PoacN2S3Zr6EV93ge3xLsLpDkTNUPu
xxTpXjRkyKh1wY6yWKVU3gWBfjCAaUKVzetwRG3mDq2LA4GQdQcdNsMbAMjuHSRKDRTCKGrCEHY5
h1fVIypboXqdWwqlXKdvEtQB86BjEP7skLOTyhQuyQy12o0YpCHztIn28Lh/mcEDmVtEUAwVxgM0
8wglYpYATotebwq8y0WjYEY7+1kgkpJcn8AYroR1Ihood5mQG+B7QdqHuLNTrdHt1djLL/fcXWKB
7ljrpiNXPNfIifGjZjj0Kahy4jALe2LgVNBhq3cp+vPrOZDWzwGYaG6TnO5mtJiAh0htEsCCBKke
UHZ6wjuYTGepqedtCKCQH4CPKO0hq6NY93ugCPF+6eaRuWBaEZ16raD8dMngEGT8eGSzF+RDy6iW
ej4t+xBuzxzmEoaOsE9Bw0NrGEKT+qhIuSE7eK8keEdYM3kRkY6E2gm3fZzYPYz+YF086WNCsE9A
h9+AtdReTk4ecZ3vkD4H1VtQgT7TQTl+wLH+mh5qvmyAM1fA6i8Gpn5MsYAS2BoSJXaossvout1I
qiWfKszx5QzHJrOGGyT6mPeibABloUjabziTMMxWLrbAT6mBuDIA+wjBjB0hzsatnXNPQ5Etyoil
S/Im9z+GWQ9+0CS+4wkj+AKvnC6/JHouCp6ktX1I4ou3vwed9WBLU/BQRF0giqTEbSw0TVIYi76E
Qy0WkULwL7wf7gNu5QYJMVZCwHWQFxhmtN8upgS1g6j83zlE1bQilze4066GWqVX6RGZwJwBOBex
vuU2ks/Bv0tXsCJDUgNct4C1fXM+gCsrHFM3t3uxljLoG0ZCZAOrItZuu5vBuWsPtx8fAR9g2rnl
3lOoz4iKn1w+msAKD/7TiNszXTYv7RKYbjkNnS1DWSLE0oeCBUmNifvOuBGce7SkdyJqB12W3X2P
GiXt7pyGRMvdFFRmEnJ0bqAtqK0RaG1xWI4FMI2U95C77eTCX+gTGZKLd/Wg1IWC71EuGK2vtiVx
Ht4p23b0Oz4EbWQ8DorpVEYTCAlQ8Hi7IIEBSl009fQlj8/4OJWg3b2HOVBYjHrm4AotTQG1JXmH
D+HbzwnNCnX7IYLQn+V+pXgBGQc+DlZbmlm5DUZEO7dFm9A15zsdfj3SFOyjFw+5kVwgjKaIqfeY
t//bY7bkjLRsI0eIUX51C0BekioGxcnoWRu135l2pOfIRQTjJ5SZYVyT6+Lq4mhZ4klBMIZG2X+I
b5vgUJvhgx6ZYCc1NTaHCSELUq8OEwVWNECYPswQKBtmSVhEqILq/sYE3vRA+nf9kTdg3zNa/9iK
rQIAPMGAxMO2EduPXTJQiHO9IvwhbdGlEWx3da5BKhNYw85My8itKYwil9hYVM6Wkwl7usEiOL03
goADZhuEX/uTSlF5WnOBEZ1AIlwwSrId8qDBnnnsYcOnUcdgPa9sttf9B80mAqSD7t3f+RpoKkCc
U2wWeGWYW2gjFmszg/atFPc0sZSfBSxwj5pp34Va5sKFICcb0xIiUy1V3jTQr68ZyPSnBQElp/FP
UIAs7b3QjRQiegD9806TvctC0cCQ2vJKwQ3AJzilXHUFYyB4qKK76yqqLiCGAtt1egXz0w+YZxai
R33EfEK+VdxQyOyd4Bh/Ag4NoztD2tHFz80Rwbsw5gPcmS9CH48710SpU9DZwv0BXXCQMcUZJCBH
ntlJiwJqGrYgtpTBBVTlHCB4TLDu9/1PPBxCgAMimyNN20c2LjYHFu1xIlHWf5JiJ9fJoLf/QTSw
YNMMAr3rOORh3J3HfhFhAeExBsMc0oq1o97iTUBwSblkKdi470SzyeVMRUl7UI9gNPQ7IG6NwYZP
TlwDiQJmq2b09wcdJRXgYa31wPo5cFCUgeZFBvEPjURIolQAIoOIyXLC5ZmKquHNc1hQXpjaayQF
HRqrIq5EIzuk00Dwk7pw36Poo2O2D7JvytjP5E0BYgpq3QgymiBIiTOivfGYtEq7/nLIYvA9jHDN
9vSp0NekNCeOiBBdkduLVMoXkNEfwExyXzRAHPsnwEhgIByHYsrebaQ3T2BQ1hlg4rlOEM0h4UPq
V3Ib+v6tlP5odz5k5hnJEarCzyhJWogxVWK0IB9tV/dQGZZcHaq71wwsaPACViBZEqySGLiCBIt+
OUOm9OqQ4WCsQc7vFSmAmIeqeBdwTsBdPTrBnOetE4imMvelpFkraK/wwyEmqN6O7xbsIj1OjRFK
SZ27eDIww0igAtpwv0Bq+SvQK2AY8Uk68yjQSjsifXEcaMlHjwFFJKMy7SCzMfeoJHenSMQewZa7
BIAqTDvyaPllxgVRQwAeExm90FwX9DYQGFigb4e2IOmx0kqnsWLmCeAMicQXWqqgMFKBHeh97bAt
GRXAKG9HxEZ5Q4RHh20ToEvKVITw8CWtlDmFm1sVD5i6NL3kc1ZrlhLWVKiIMUguzHaGmhFvafTz
96MUpFjChtdIZ0zceEh0OeElbDnxFXYdrxTNeMVteUDoFnC9SE5kRY2l0MogSqjTAKEwvu7uMZJj
CXcU1nKSnP8QVE1DQBtWDAzBa0X0UCWH1wLx1GGfCuxIM7Egh+8FvT9NPdbjneqhZ9eLVIiTOt0k
QZW3UcKjryBIuvPjhIo3ztgwoEEWzIcVT/kLEIyQIjcBt1xy8ClF2s6NNI3wh2i961qoTyrCDNL0
AhzA1GNMR3R1gMMN1995yFi5vjP8JlK5GK9kGYI3TDxRLNG0oEXQREeCV3sH2dZ6wgeUiRMzlgrU
I+b0uGeBEeiEPHxMsNk82378/wNBSgnx9AmzFmwXoU7h7pIQMAbQwb6GCDGgGSAFxbq3oGZIqbe6
Wtz3dW/pUh3QXjEHuST+T1qaxFZxR0SWV8pGXvlLcJeEdgGNpo73Hj/YsvyZ7BX5lStr63WG5tBa
Gt+TECdXFKy19Fv5dKZZZwX7GWaIs7c8u5cJxqPYNbs1WVwXlVPw+jpArFluolnOi5Tu/vxyYnvN
OwwtUOG2XIhGl5iMDmxfY2ei5LpoT0kqpeROYeK6tDeeQ1IpplLp58V0or1ea7kAWfgsgMqUx/Tn
1Z0phVqfeDekQlARgdlzOPNclXM4Wdpjn7/3TC4TCEBvcidOb2h4b/EK+IWtAnRs9qSNxJGBGtEg
Cc2ai83DiTmYgJKAvKwmYZyhKNgvT1eujbC6KwpjM71tgLxIsonNbK/Bc52Gj6mkLP3tFJE2cewC
pe3E05/F8QfklttW+E18TM4OZBuX6D8qBFZoQujwPa5yMWYiLfIBB7jeOJ3XmbjHu8heg8iltKs8
zIQcSQNtrMz4cE9MGZgJFSgbRuKY5saM0lkqYbY0E+wOakoksqvF1v0zxhZ8RIox8AECLpOKTnsq
LK+8gMnMxQqI+MCKh1weHEwgCcot2oHqPeank35CAfyxiikTGq3RNW6PnzHcgJTr3xB/X+BJilQp
i5+eNCj7GVAdL3I1f7rNqPcjzvKXCVeR6LbkJ+nTFjJ4JlcU5SJO0MLGeq4xshNjkjvaJbYr7iH9
srv7wDjfjOfiJUPmqlEA8rUFHwTDCnIlt5D+Bh/5xWvDHYx18s4/5m8PGpSKSYjdJBIVWVR3c6zP
uVf9ghEHUCui78C5gK2zg/iTN7u7mdyOm8Ebt1s2wg/yGjv1A+7YB2qa62izAKdzZUMZEJxyL9rI
eZOwxwjTMOcWpRn1x8XZXFzW24ATgJQOe0GdfLAHeVTq7m+gJvIQXQTwog6eLwkxUk3wXsjsqRgh
z1A14yAtNwkBFghPmnC4CZFAs96yWzlUy2fGser0s8MPfGknBkOmqg9rwgoAQX/fI8bYE/qyY+a/
eVhCZViiQ8/4IQfzPW5x7zQJAPk1BAGUy5L9efrfPeBGwUAloP+cC1rI+Ym+lRRjipJtMLoXttlF
9HjlV+eCXZBtEej3XT6JIMnGgmuMNFCtLAJo68HDsS2+85I50yTIUsNQFtNKSgOVc6N9l7Dj0QFS
uTWxXDb+zo0hSTPluAO93gYhFXYNj1moqtQtMoP3os8ho10vu/eZtve+OFKFuWDVkLrvDqlwQpvF
ShjKPQU8mkVj2Lu0eIZ714O8ovYip827pwllDBqtqDnaMtWev2FJXtzN+/f9yjhWeCJJGx2LRJjG
AY3XI/MtgMsyqEU0AyLiH4V+LKUnvYOt9DcbpGyGBzIWusYk43HIW79Eygb0Ze+D4gEnI8PZTBH3
2TXSbrgFqAnRlqJxVP9NGxMYRfjO9Ewcdfl9zu+4duq4G7R7eCJNZeh3R139RyOc6C8ipIgu43Eq
C4lMoRfiiC1uaa+MpButJrgkKui81MhzfiKgEFIGHIZqy+Ntb3vnOWQFeL0vD9B9TgLMyApHTLI9
JoDIaLcEPWwVWX+Kcz7O375/mZGrDJl5eRfoVlYerwV86oqrcguA5vFwE7qKCJxB5QAmhU5Ma1Lr
ciuDYTKEePXe0ZGBoj06pKLkhaHmUBo+TBPJXIZ/C3jfQEFcEEsxtgMpX3nZk+9ENoshocp7ehwa
SV7uM5AAAPCSb2lgvqtRUOv0g4h5jDKsxVr2vSa3YS8nlxsFPHJnoEPzI4wasTO6KULjOwSZveK3
6Wtdg6aot+2T1cJSvDNTDODKa8CeFezpLH1SiE1tvpTNfw8fUL9l+pNpGKjIcAL2xA32FQMpWhcf
gYSlL2v1+rugfYNwCd7Fx+XromC4oDDob6dynz38fffjtwP/5cKbcWxMZ5Tuvfnz8cVL8xY0YDEK
94RPw4Ojs9WHWcz33HTHtsKaxOPkdh7r08d7MZFE292KDUSf/OsVrebgNjmdU0itzgEJ3/Tj7pEA
Pnu1i3gbEvB8LPB0nh8Ol3NkcKCGHH+7Bff+0a1qp+l8Jlf6+M+sEzANVM9RRf60xlvd1VH9YrIJ
LMsKyx6Sy1iWq8fdOzWT1tBswWp7RzBneO3oP6MV6NcKZRkdIqnOnXjo6qvI+nTfuNs+xp999yrt
U+/sif2nDDa0NPQhHrqP/XLLfcG1V+2wJD1wrI+YxLUgNwoqoAXaMdqUzD4QNg21w5py553pE+vN
EZdUS/POVkyLGAcjZoE7albNz06rgtSMPm8Id5iBTZjSMgZuMTM2PMwhVzwUxPspFfwmxZYcgKsF
MxERkYZ07Gzo66xvZ0zzHH089PdrOsI0Vkp1T8XKuQlnlXTv5GO/G7C3ZLdwYHUeR1ZeBCu3XtUh
bhy9z/JMlsbDMYGkKP3Ee57hBfAGeHf8YP575zJR1L4zQISjTnzFmYiT0eS3Hdj3/P2OHv93XudA
6fK7mpnS8Ycc8BnrWlCutQZR+eU/W+77mD1eI5OG5nl9fywN3WtBAGdieZu2+Gzr+zt4NcZtmBFo
6Nj+A8oJGlSz3SFovIOLCVTCmPL2GlhIdA7Nv31awfy5Baho6HV4YN5yTdm2qcLmNdgPEURqQ8VL
Lk93D+EYeB7XGSsydgiHXBpujZDNLUDG8a3jFOa+EDscbsCAW9NXH7JAO6SdX76D2xTVEyTb0VqJ
IEhgYtHfa38kYLRdUf6fmWgDxVUnOQwBEJvQ1nFpP2R8h22mVokjO6aQ4fUR1wyWvIatymu8fP08
f778q+6VCBpb/cr2Ny8SY2vXb6/wmz3ElRVtzOl17z/6Gzol18j8uJcPk7Aft3X4fVuWY71I+xEG
263AEdlDWp3on159CHRkAahT6u67dPkIVav7IMrcUM3xNhck5eKy9F+lfzfDxruH0uhH93ckmp2o
aritusuWITseEjToRa9QTwvP1oidBZpEMoNMMWMCHcFVWZUHMighdyWpmyaGVhA89rRho5SctH66
5rqJ+N/T3b0GGpdX486sVUAOlWhGymIfaJ3fBYzFd3EXNp5xOy6XN44+AUD3jkuRaAEEk5EhsA9y
fTc00IiJDEIGgzdD6Cg3VqgWdmTBZ+KSOMRIyFSl+5VSbeMUDON9el1gPWZwXbOxpSLiHQoJ5clT
XLqXavT6O7wGxY4HVaehefUQl7YnZbPki83ZpUPsYwFbm662jV74n/O6RUJTR1qESb8GXReCsiKm
V494A8Jd0m98aqqlx/JssLc4B/yr+2v0qfqnyt/fp1rZ26JO7R3Su+2/n4OvUqx9iD/H0aUTbT+B
PIWmYNTwvezC25Q1KFGRcw8aykuwnV7orW2jqLz2zrvwXHt26ePGvS51n51bs82Yf9t0gSg4QGvO
9aaLsuyXir6FXarYIJjMtyAgsqRI1fdM3UuPtad3WIz2fgHsCx+OXJ2sYMe4M+aojF/EiLloWb3p
Mn2x97TjqLR710+vEfI76bp1mDOTbOTchiNKPkQbgiHpgVFPpIRfXSSbPwz53opT/xyas0aoIfbl
VYZXPUCxjIP7bAdHZGaM5vzQYkaryzZCJ68M2cFEo48YE6YWSgy36XEbHayodRgdDeT3RI91t190
bP+zDW1UERuuobPFp7tHetgvmhVzZs6z3d+Z00tzfHsNTdtf1Sh1TPQGzWPzFNfz9jk4oelnew+k
7Y7x+Zy07unjOLlTymyjGwW5EWu6Z6+4Nwerg3c5BOfdogRaPxyyz9XTt+EqO7cD+87UZvfZccud
9zy725v3rrwSVWMQlDpfNebtd0BoWxHqjWrwavWad7et9zcosCOPj4Y4MLo1OJTj5wcFtOjFqcQS
2eQGb7i78+8N5fhV0rLDLWOjtLd2fb2EnPY8e4aPNvpVteyAruU1f7TQL3p4Vz1ooxv78EwkRU5M
FCPA2BRdtOh9Z3C3s0k26IjeKaEq9BgZ24toiCCVpTvYGOhIn3OvfxCGUej4d05/Z5OGidu/3iiS
DWq5Zq7XFLLcYNwO00YHjg1z/jufeTkEjjm/qTbaehCyNiTQXlvGVkiz7zs/J9kpb0v7yYy2a+UM
Su0Z2BUl8oVu+eX2t3527fCE6NG74TGtQ/PUpspB0h/G/IwBn0Zz6/ye7fjSQeNRC2qLXY5qg7rb
f0gyvnBSpIHHxYQOk2qLWlMdogrJhoO47EArts0QbwEt3jivj3tjAviubEheDORFxlg0Shc79QYN
L143vzKUvSQwXzMSBJJqhro106PNRL3k0r52o493O7l3pPUR3tK8TwNPhZQwgRTb58c6e81T9O7V
erBt+7qPdgnSHRqidvRM8Adg6As2vt3d1+6uHLYimyRqf0eP3PkpX73nRkz5ts8e6PnPeUxXa/LA
iUaVL5fb9h9JZ7adKraF4SdiDOnhlh7se+ONIyYREJVOEH36+tauUXVO7UolRmGx1pz//JtHd2zs
SWvAok/fu0rY6xrUqu/y8FSDQR2LA/qOAQ6lB3kiz1hhd7uyD2ILM3u6dYHSyZp8Xj6H4fV4rQJx
mI88DbaHUcZrTqITpxXnlC2oS0/yz3E/1nE1CnS8NknlfUXseVL211Tf73b/5JznJBc0/1murEby
ShvLt1kqr6D4S+IwnFqnZZ4u8NOqb8e39P00goJ+7nArYj39+bC/4wjw8lsu9uC0bL7/K3/ZGipR
aDynMiJJwZS+j9g6CvYNsdlmSYtD/RxntWoJsuOVfGreb+m1IKFQ8SyYMVBtel4SdIg9dNov9dRt
n+4LZe06V1wsqjrUHeTiTImgLdxaCGQANSFLqAgEsUvy7RsdTRbVCwqI58epv4ajyMZSB6dZIjP+
/OnclCW8rymF1XWIrT2nm8z+xWxXdto5d+s55RP+E0Hwe41xPx2xp4p/0j+IIxYAcKXzmndP8Uqu
1r/QrGF7A/JSOD29G7JbgCPKSBKzAnBQptQg6nVAvYcMKkSLHvAu/vHMqM9whZqy3/I3HwaRmHbO
Egq565ITjKaG2T1IFFPDjeyeDhSNvJiMNTAyVn7x3dPd17rjBKWSDKjnyBsxxh/qQVJF8OaqaTng
Td/FKqznXFrY9yV6QvoLjlZ+obJ/hLRTUQYJQbjgKJ6FKcsHSekTcqwRySxxznzuDK8gRnClwinA
+Q6bgsT3StwzEsiOGqkC3DEKKWMvitTMzxJqhPucAuERZvi2cZohFg8tcnU+MGi3KGfEtFS99LjJ
8lCaPHwWSWSTHH65mwnBtAoxWlxjfke35kOh02PxwGVGgjBMdXC9sSkWw4ijzwQ+bH0t1EJBodAp
t3FN9Os4/bXYMDG3uFjiMc/gQDDEHqb/1FRlIFZRMFBg34S0WNsXeOSzrk6tq5zJJz2/z6/9aUXP
j+D0q5wYIKCn+Q2fEEF/KReU+Dg+iGvTzTkrSlbyVN7ypkaW+CKdBO+UaokIBYoaUbASzQAplXQ8
l15iyLE0FtYp+Y+ETUjnDEcKIWh0FpYnY9gOTOcssUJCltk9eABvDcdnKDaW5fXfw36E2IBkgDNV
Y8k9wwrwqJ6noPNEb23eXrEYeU9sSGIr0Lm9vCeFm3il7Wjwg+Hd5R7FGTXynTYX9yHPDBGUYZfo
a3fy9k4MWz3Zv0WiK2KxpqCTgAdsiCiJFVcXi/8KeDs1eGRHwT9aoq05hiU4c2wMvOt5M7hmR+NN
hxOWROAqCSNWDCcfM3OZLirmegOSuVpz86/X5r3RXRnMTwvaRfkFJwAPt4d/R376cSrsYsX1JtBB
/OkzRW1xpAXzWKSfo+qzcuVpPVcifjO7BdXOvx4aFMZamcBdLDqhvZTCeoIccNP2oGlurrn6pQc5
VLzTuFmyyhSHO8nVZ9LIJ0I5iiWT/G3g2J6zWeUMSRcDzt+22/7eIroyxeFvmWmP6teEDRJPTsPr
8gwNMwIy9G97dyOQxHlyQsYSOhXerQ2xqCJOj1u6ZLOjknzvTzOyGnKHLiH9rU/OncilnVq7/F38
4g1PMiNLBBcJsapYZ9ygAFuBD1cDj4CaN/B6Rh+/4736fSi+nWdnwtExwjpuwz+hisysgGuUpciw
uYw8ZyO4MeITTFgiqQutl/epTKyAt6hM5O9mZe9wrjKCd2xk4chjKbnvmGX7ca7RCM0L3ycuhdvP
+LaXePu36LXupzqcR95a8SUuHdOzqBWv2/OqPCwpQFfEk16KrQYeScMTyNd48Q9Lk+9UxXsSX31v
KkRymc3umUV4+n0cdvXr2IrIHnnFN76knGjsRxNx5TU6Zw8AGAqvWEIKyRKuRqwsAkZITjauromE
1dpCm/TwV7B84jHsZ7xgs2KVZ2KZ3/Hcm9y/7AcL8N+15VIZAXde3cnfve3y8++Tg+Ce51a5u69W
uGWIK/nDns55Txc1Akx6/lVJFytz41f6ayivsUgmzwa01/LaPizvwbUMr5ank1TeLhWex2z5xs3Z
plR1+1t0f0YjDBE3Nrs2seoUfKRCoDgE8ri7WobDs3Pjs6cBa6qIS2ludWFjOPbnqDQerzviaOoS
hSEaFJ54VM0/t0QJhh3h9YUd3xeVM7y+jVsggwWJcJWumKTvsc6C6xT2cChidsG+jxNqumxe30P1
e0+ZcfXfLZeYDyNT3dQ44DKt6ItIaw/95Su9uzjmXmsa1U3RhR2JWCSQYJEBq6lzWyJqwnB2q3cZ
3C+95rS7+6rNrPAFydJ5QJ2JS2Jubsh5/XfVu6PizhvZ8XnUYq9c4Y8ivzcaT6Fx/VFGM0UTp4QN
4I0ZNrYLx5vP4S7GkKOGxt4flZGUJvdiA+j3W2K1IjmpFgvvIm2GbkIwUD78/EZMVA007us0gHzA
0XDyfivNQw2ioBcr35zlm9FKU+JCiYZhBnApIGsZx3s5ecpeXmCnJmFE1b2j/HZRYR+1hIiPQrCg
J/7L890O+6Tnz0DLel/0sEts11ZmPYHxeXi9UqKWxSVvZ3npnZ5/ZDXxtr4AEIqPZ34tP5IQQvFn
3hV8zkekA+wXpuDak6myrfcNb4XQHJeNjSH5owx+YdBiHOLWrduUkzTQU3Bp/MXuTFABoTQeWCS/
8Ab+hEgSaLecMI8AukaqAZ0lX1Nbsk/vmy3OIy8kZ9QxcMQjGlcBuXQe/TLapkuTJSTVXkys3ae/
TCgb6jM0rWjJcY/3mKNgxFiHD82zrZ3NJLkcp7xFKAZLgHzQTyh3X7AhUWfe98xmbGiVOEkyN3L6
dg5EmlY+PCOGKewjC6EH2z9gqriqgVuNk2H3g/Sj4s24He4tOX9kCHt5ucN8BBNCz8OUTbocM2bA
42EkyEm/pX9QwlEi1MXEiYJZZ3g1u0P7JeSZKXQWHC8E/W6QvXFmMLNGg1zfuEHy3DoyTGlo0+LW
v6puYXqotd8Ls5pig3953ABl7+ivPes911O/uQUmvCW8hyFNPZsYQCoNJSlQofbQpnEyOJm9vWYg
1LnhtDUSuIdXqc7cSkr2ZfeEWTtK8e/PixQKpBfYDTutYxUo6uTow6AKO2og2OHM7pqUoQmUXHm5
f/VqWHfuhnQ5CqLCvc15lLu3wNxaynXOQ/9UTWRc3aNq3W5XoG35kSoP1H1J0gkOxm5mTqUmrFR/
NC2qkJLhW8PuzUtR6XXCNF3lLAt0jeb0NCKR6k7kWS80hzY8f78H+70tdGHfRCQfUV5H64Krg+Id
T0kRnWuc42FLEkeO0OtsaDjXele8ZvlU0hlS/tMOQIsdnY/inMuRe/2Z26hcewFvf2dMj3LusxMo
bi/ckaYVPlMoIzH4IS3th6Spf/E6vU18A3llvMM5cTNGB1m6oFh27kBrTopFURYVQBDI94J6u2nW
9bTb4mLPNxa+bOCsu3mlbrfK3Dse/N93sgLxJnTeU0ZuPDxuxgTnhHgNVh6tWEcsyW5Es3uAvPeq
8Mz2Xg9/WsgRMT+ZjwnPZq5PancjoHJeO6ekD2IuRLB5o1Uf9nQFSNP2tQjKajhDqFK9LJ3iq962
Pnb4gkZW34KBZcNw6vb4JWqtXOJWmyCc36ORkoOCEBAQZnBn1juoB+OmLrrrcBnuRtLuf+9lQuAp
DzxEteYPhsS6Rm7A6b29rfLf9At72LKn/IFd5q55zhh/eA0bARUcjYgludfbGIDSwK/D7zmcMR5x
OXqFGBvlEzUIYykx2hNWQvc101tzgUjpD/ynCWkQtsgjCO0a/Fz703Ws9APrHeDrLxoZ/MYv91j5
ef/sOQN02mznn4UvtNJva763TZiv5hYU7eeK780Cz1+qnN1jbH+zor0GKZZMiejpuEVMmt3XPnd/
bJY4nsn5K8HZnvFGvsgZ01Rh81xUV6hQzxM7N1r/1V3z3sjGgChP+OD6JneDcgvA4Q4fEa2hX/d+
Eap1WEy5QFt5P4A/pO/QXllcZ7f+yztvw33kZ1Z6H2QWX8wTeq7XH97P5xT/L58vpi//RhlPK4gl
kbQi02KIpNM/VfUN/kV4whDfPx6Bf4xLgybbBAmGPYhVrniITMzQdp0v24KbIaV+leJ4TRzjdXIF
ZZEJIHr4oEzYOftFGU4/UnIkYMl0RBRhH+SQRA7lNzpPs3fOp/ClJhpqLzk89sWWOLkYZGTkPj2b
lkMk3gjCKApo3OjwoM6dR5A2zvxYrGonc4NNupzH94isqBv7QPl9eEw+gdD5KrvjnN2r9s4tVCzn
vTs9J+htNL/hzb7IG4L3szuklosJFx+B0ASqPhFzaYORu7evYz9h73j7Ojzgu3vE1hb6IE9bQj0f
U9J6R57yEWYqrfixucmw8Q2dKJ8xRySrzu38z8EwxqcloZvkJBI9IDIYldDkuMzEpz0MwVtHKKD/
kJohyEWCrzZy692D/crYHbmMCiGMgGpwgbDSGubEwf/LbaQ+xNHFSckffLljrEPD9UDyNP7E0NjQ
LnK4nIW5gLczji8qBd9ej0/fEObgw7AniLno8+eg/tx3BoLTDpVS32DRWTr1d0nU5+MXwj5unYMn
0ijKVU/3EBggqfw7i0AojNM31uX18UzE0CFfHduVcBNA0ESaJtvrnVvzFv5vR8Jn+WvD/giiyM1n
tha0iWAcq/N/tAtB2Fj/LneQ9bk5a2EIOAjWDdHADK6Bi2E1QurSF2qszHZSVL3Wuxf2oAx7UbGn
jmCMqhuA8pxXihSeFhoqX7CGXljKHKof07luOv8w1j0hB4a1tWO23uF4+fGOY0iR2fbFnApiCzR/
n7E/qvVG3IwdLIrf28HE2XbC4I+j2xktn0LoRC4RTBEsHhnux3zXRQGvh7yVB/wCdAlrZudX0YY8
VzA6Hi7cYhVcRCDlUFEqzJDpOUBqpBDUD0OhL3w0voVPlXF+rQU8wXTWYzpLJxIa28bTKshIo2Qa
qJO5sILQ/PPRkjnaeKTe0098xrGpoIBwxdOFizsz744acgedHyFKurptFDe3XYXPTJaVLiwf3hy/
fsG3N5nXndZ65qlp2JBx4Us2CCgnl5bREcSScc42TywHHiekvW6NQRhggjolB8r4VkG7vKOeO6NL
Ndk13mjkdzZr3xmZDggukxWLiXnjJgw8ExpVD0Kt4ZEsx4Zluzm+4ZP9ewI/t1+6PeqVI5SmszH7
JY/vTWyh4ZY371NxgHuoGDQV6TrVp5mHKtIjqB+LYl9Go5DzdWpjci4eIdMZfrzRsQ+OZmDWvlzM
B7yejufnQlYcgqMgdJ2WAx/27nJ8v1iG202OFBAR6sv9nEfMdoGmSCIEiZ5/nOzhbO7H958cSfSn
DFxlV+Fb/uwW3Dks/iTG6VivPYJNv358fRSnBTHhSM/cU1LFetCGOGLdtzSGUS189MvpbT6Mla9n
omHKbi0kX8Uc0JWjbI0Lw21B3ieYPB0vD+U5TeqkTJhoO8DuaHV45TQqokeOU6YeXDfXX43NqSCv
FZeUJVmB7M4c3ORcnTV8Jc5vKlXnsTZBYxNphoTgMTYQPtZuE7dOv6jYwlrnHlpCOOBnAbc7kPe8
+0ALB48NM+EpF6YsV68/l+Gwx+rXF2/sxhu/Bv3ZWHCcRO2WWDuxSfkfj2SNhZEI/WH6rXZuT7T1
7aCFJIxeTqE9l/gLY/GEfSuCbUWy+ws+ZURjc/0rz5Jn7PN5xh4F+/AK2jcCpqB+LN1LNdV5tkCP
XOuceyb8bVGT/yMaZvEL1gvZeZw23cxKHt5184zt83VuvMgySsM8tGILQGlab3nTazlqXdkbfbOn
HluH+8M2Tp5k3EwU3+JiF74iPojT77VFcyZ00X+M8wke97WnQN0jntZ/ss0vRjApC+paSA4TfQnj
M67GGeEZp0U+lVMn85qx5DOd5GmV/BW6zhPVsr0yZ+RW7cXlts+b+981GMZq1C+ehM0OB+nnyeUW
114laenx23xBirAcVs70E3Wk+rm1K3EiGG7u91ETfULbv4e55TPbuZ08CyH69Bk9ztXepCCkc6KR
WTFF9JvoHmbrZ6T7pnvyekZdwHLTJnqMSbZZcJW2PcsQgUGoT1uESx/nZxQPWJCgvHXyHAd+lzH3
0nKobajFi6CCLHy+eddAxHx8NnPjghEIAEEMldZMQblZw7v0PCwEG3maEdBc79LVVA+kk5NXblBP
1THWugp1KAVE5j3FwTt+/3P7wbaSk//aeBQWWkJE7RBIsldfehLGrzSvqNkSDg/WT4mQkipvUfoM
UyIUxMI8aUkz1cGE3F+ngpF3AtMlOdgVuzvGDUIxhOYq4+gQY8Yombk0+E4R++zOiIfHbOn/Xgwm
4sVN4I5hiQr9jDx51JUN23iyhaNFW7qE8r0c8w0cEkuWIpZ6yBrToIWTxPAaAb/zTeUVI45IoA7+
E815WZJ76Dcv4h3gowPXFQn6GDGFiXj0fDwiLO09JXMJzVXufj67YX5GtPpplnpfQvEg2PNfM+bF
wBJyYiGV5Qbtez+bqYkCIQQwViAWlvNlh8J7O+K1DwcuodgjX+7hcOQ5FHa5pkMNQAuKgyrSGjQb
mNmMcQLejfkilE2YiLxDKuX1M9yCEYWU1sJ9nFZ8BKsPCeo/L5jpdLwcLxPBWyuCERJMZsXDX8O1
hLfKdyZtjPEhVFuOPo7ynlREwB5OW/hXLgclr6ML/ZCgVQP3hcp0RCMtRJjcwlHYBwZC0MQgOXSY
4+k9V6b03bPdeDcEYxxs8K9pMEAZhQajiS20KtZblwwLD37RL6UCCpvafwbqWhB/d7W/U9CSYWqf
co+lyI4+8x2FKn+JcxTvGNmzWY/jKReO5FjEekJvBPAwF2qa1JO/gEB9eSEF0kRY4zPYg1QJwbHl
f4LwJUieHPgqmkX3G7JAxVrBrYLRvlhsNz51ASkMz6HlpWK0LfJSHyEkoVAUbqwobNvAu93L5Rfn
VAQBlk9tyi8CN4AvJX5hE8hrHRV36b+XI0aH8NJxVI3vzJ1J+SbIkXhU/w3tKG0DjjW2h+Kbyclr
jHdj04t49RHpUMMY7Tgt//sTpcu36t63r+cqf23l1xrPJmXcH1ThG3R1f7EtlyJC52MEBe6Ox0f9
wmcKzlrp/8oLOGKw1Z9Bl9QNV/pAlQQn1Fhm7IqcIbjdxvfvfyUfEAiIwnczAalbj5LeUw8VTrca
FiuV91nsIGiw4z+4zOs1Mh6dTBMmE6EKbM36gW+7xD1aXgihIiZl6CVg2WLZQPQHtFTBIr6GqHUJ
46QY49m6YtNxiVjRJ1Y9W1Hk08d5A25/M6451/p3+SsIwDbrnFUOB8u7UG1F69lMuGTw6A6hQVow
fEG+583zBjOLXRBttoiMYe4m9NiQ+8WyoKaE9701ANctkiDeXu9bvMjzUu3k5M7+P30H2Qx/WHev
T401OTFOF6ghzpiYRd4nbcD0nz0WXtFisu+8+0SbM6bCAFJZG9zzAG7Pj8iAymYaJEo9pPtj2Nbw
i0CremY1oOf5V0kWLNMRQqvIoE43p7nIlGIuLC3LjXxpvrXDaV5Osm/9HhJOlqUZl/d7BixOolTx
dR2PvG/kR9b+w4iiCPBVgIl5KvF/lBapcPTB/+Pv+veO7LiL0rUBZ+zrhYLlFWFBgwMbDjFoVc8w
ymbQD3k2BcG+RBToiuGDFai778bl2QeiF0/EfR0R7VC6iuXckgZ7QE8GQvc1igAmmaWXgXVpGC8w
dilATH7FrIRKgDQHJqz96hoNs/uv71ffdRp+MZPIfwGfX7G6e4k5lwyJMmLiZHwE2YUegafTqPfP
cjJcPZ07/CUsYm3kLyYB1mGuB/Zc1I70QDAK4TLcvmAfTu3Olehmmp9BnVwXZnACjF+PKMjQQM9z
R50YH5Bi90E1rzktFExmKo1XkfcEeTBKI0ucXo9Y/UFKW4L9hs2PyYTiRrJDFiPFRpbwgHXp5meK
ZuofVJRY/ChhOhO7ob7QVjXGcQu1AlQTKoeOYMlNtn2ifME+7/cGaZMu4wHcChFZqGlHS2N72qZZ
UFysrXb8LCTMcKAvQK+CyBkQ7/JZswHu6303zrYyTeSiBn3hAZBxX77xrev/vdDYcwACsUxh3Axp
lY6EqTwKIsyqpIntERxxWypj3ZpweRk6Q+qsRNwtNsnvMyQeNbpbSyhCeIYwh4Wt/msvdDm4YZqF
CcYGBT/IMWgOWMmbJF/yrr0lvNZg1mWeu+VmIXoBNzhHv6QCNInfoe4QVq8ItjxoHJhU4MnHcPgs
cfQZC2nxZvR7FMNZ6cL0BaXCVmQUN4PbrUc9anCU50vmgcZjesLFG2v2Z8xE8HELq+t0xGSvT9rm
CwGk/AdZSnDA8AkG6/SJFWF6OcmixygyDj5D1a0Lfv9YbpN2MWP2lcOrhJuZrYwf6KCFFRJeWKLu
RHSMxeB9owXJacw8/Tp7XTdE496fM0VPJHTB93j0+XrCAlJo1a5+AdLGsdQRnchk9E2y7Rvuu56M
tLDhv368qoAAFKAzspRvQ401ZMoPuE/A8PFH826sStpg6B6nemy1f+aI24A05D09gcG8H4uWjayO
bUqnfttbZwvv4E8XFqt+owaPWCzQh198V5MGgEB2rrgyquGTCCdSLnhk2KlpSlgkxMNbyyxLbu/w
hC0CZqEQzhuiS39o1U7NJM/cV9ICVdv7LiP4WnE/pE79fH7NV9JcvZs5wU4cevoHHp3OGO1RbVtr
cyOrrV9K8nqEB8Xp8CmnZh1V5BsDdTOAIu0Wem4u+S/U7/MO9++13iSfLnoWgLIZdvu05u83gCUt
xzPzFE45MOpAIlrnZE2a9x+NHogRLtz0StJ8ePoWdDIqT97hnNYFF268iC05wQ9h9wlY+j1cmtlJ
mvQ2GsMnjTZQERTxkUYw/EKbcghns+GLJ3N8nb6UrdlH2StSyG+l2Zrz2e61D1VWZ+bRS1EBH/Zy
A9LRu4Qc1ecrHN2iKjjLjHs/GCN0LuSoJ3OoDPgeqm9YngsjUU1fI4fFf9Uhj91JiZbMHeA3EU5n
9MdCC/sr+EcVatclughjhXVkBNMw94jZq7Zol4cpzIdQ3yW9gZg2xLn34927mSqzEo61FVAD3Ets
yKInJu8V/hv0Xzyi9bxup4od9ytjD7ubiu7zN3oynO//wGkhmz47j2lNDvETBQbi6ohJyOb5QyQP
1ut6E6f0qJA0dB98DZBBKWcEWddyghV5CXGML5Wf6KZi5D7WKFfrdsK4SjmaCrJrEq1ByiyC4ayY
lCm7q8EWdPsEFdQ1573mm0PQ6tx0BxONjDwYCKl6yOPVp8m/cdIJBOA1LV+BNVo19K76LNfjhsEc
xuDGjDqRtwkwLzeedal+c87Q3/f3ezTvBK/elc6yQ3QpNDtQxjl5OCUdIAsevsAfPvd98AR/HJ7j
1xvIHEhAbdZxQccQNfN+/UZ47pQfqsiHNhl0GlLGAVC56NzQKxaJPn+eEgtBJ+jLJbU8YnHzWzSC
I/MOsDsBhBQzn0E4vRsf57dnj++XRbd4D5O7zkiPzd/8fUgOa3+nFsx1agwbMIYwfloZtCt9Tiom
oPed6bxoO+HrdU5JKoY1zbtA7CEw70/wnsWG/M/1ABbP45gOBgEHJBBi6KERjbi8bsFYGP6le3md
TUz2LtkbDspz9RajYkDaEIo88CYfRCGEyXa6BnjSCOvvoNfcG4e+GsRcvVYd1/BfJPcjuYxTMhiw
500snT+b8y33joPiFT2TaoaTL1axix1FXiSPJlKWnMv36+GuBYrKaBu3grtnyt6tx7G0puugMkAd
E1njx84YcItLJCreZzKQubodrNmNcPQGpzk3JcK69EnuIyZO8jsY8mutCEzMxxh7sQaBuySquSso
wMI6b+Fw61Vw/+yGLLaL367zH2wuF6f7odnVVG9PjdY9a4/g6bScD7CEOE1Zx585f7i+PHV6M50a
9ZwExS+U/MEhAHiTJiMlKIb4U0WG4W74FwQwG9rv1Cm2VyG0cKEfKqr/uY9N0+WCJD01Jbh+y6Um
RqjaoTDAoY6B9BTti94iQpe16bPy35pnPmemQDtV5yH76sfR1nxr/Ro3mLDiWw6w+wnydIymn3m6
BqpdLSfPT1ROlJ+Z+vJ6iVQNZvaQTXuOqfdauHq7arW9vvxUi2zN4w8CUe7eP2B5ncRJuk+RuJBE
Imj9TjTkSXfCybpatZ/99RncaNJ2t1sshQaoJfJbrs1dpZAFVUinZheQOc+mX7jq2IRsV4wzHtRy
1QlkQy7jhqmp7Pb2RjIdGbLcI5IRiJReRzWEGCFzlbm+nOi39aO8MNv/2Gt5NGX5de/gtsPw+IeU
QUY9pI4Y8Q3+DnaK+KJo8GTj9jSt8UYxxnU9lU4LBRGXVW2011hp/adPAOOspgJ0F6+DXSRy5uog
PrYAQBTSWAuk60gSzUSqoGUSUN23bj3NIH/CHX/QUrmwdnMsEuPixGmrhu+jVjtiWGGbhGw4NyOx
eaTtYcKdj9k6zAopblz/xfdlT9Bqo7nN1z2R+U5v0//G6ricAu3otnNT4+x8w+6kODH2wCBjrxJ/
aO26q/fSvNd1bHLfrn77EoiNsp5Q+nynv5VoCdgLmptfAQqDlhJgm+M577YU4JbLyTo9BUr8QRHy
iEZyoDNy5h6EVuFvytp5gt3u2xKj1g5pxHZYLgyGoPKSsdcHe/oGicBFPcqVCJPsQLbrDV2FuZQ0
EYZsNgGOJqkZ8f8DjQeskVaad5qLe1sKNCpI62gg3tcvY7RKCVnMgISp+4MkhcSTESTx8lBsiMx2
I+fAmsLJ+BjetdvatptCF1XnauuEH8SGu+dl6L9ZY3hE4CTfTuR8L1+THoMcqo7rAT5vJ4rn6L0w
KLwXKUS59CtrOevzhaSFVR6wrRd/SCF6nsg/A5xQXQ9Eyb1cMrQbBCKlBy6mH5Xr1a1PU7o5VSyn
sP0pf5qUn8pAjsHdrrOWro/ABCCL+HGGd4ZEH8oS025yY+tjda5uU/k0flhBS+zuZj9gXAheOINl
o1Vzo5jkixMz+D738y6s7NlAn+AWeBCzxhBez81pA6wve9qmRfGXQq4cwWEB/TIkxu9MBbXEVmjK
IGmokV4mSh9za0/xMN6ILG4Q7Ufc085p0/oEJtgA5WheS9NGJIjEeHFW6IsX+gh+q0oQpbJRYGbb
ybP6qamBXsqF0FArBBPk4nJbtF99lU9X9bSC3wuVLUn967qk4jeBs0/Q4fDbRW/RjycEP2g/IyvW
ufkLaM0yGN5ngaS/Dd5tlPfhpxp3p/BUz9XdZ1fhnQjv2YIc61L5dT0MGshFhG/nXSK9fbEzTu4A
1VR7rT+aF22C2SWPr3XgATGbhXEPpDuCLLZDlz2IbRAuT/ehRnSy1W3FIMKIpIzhy/Pv9XS8Onqb
AWE3J5DCLrCpSNXFuHOHxiezGH4HxyUlN5Eud4WpMfw2mEz+ECYQPSG4IpNERV7u22T8PHAqHXbj
dfN3WgkSKa0kj50LIWRxfGFp+/IP/WGqw7/AG6I3Y6olbjBMM0y6IcZzpMnLE+HQbQQI+C7ijMN0
U9GzO+ahp01fbTaPNbuQtjAIZ0XB9XJjXqzlfPXe5qyGYPumYUfc5k2fk5uC5DJgZnV/TqybZ0O2
dXuJyFZ2bWlRrCH4XihTGaZFly1T9xEWOJ8vyipTGGMBoU+gOTGUPBwotrz+a1gghM0kulF58XlM
TiP3JsEEm1k4+EqepfgIX4Q8F+F0oYeUGpYp6pjqINUe9WB1mja0ObFdLZkYU+1m0lRufe2Di9yE
5qMPihmxNGB1NwqKxKtA/FFm6hts7tfPP2v8nnAz6bduM4qG1y14NTFbTV3OLUY0MEKVoA7c25/U
zpe3P7KfXZI/gM+GL00Nm8CO0svIdGmwQR0xbG58e5tLgWLgMQKa6sJDpyUav+PG8ozMyyK32eGT
Q2DkKic9eMKGzvwpn3CUVHD21o8dtkx1fFL99jBBDHh/Bw3CI7qTCgI0DqwulxmvXTKuxhoDRSgX
vw9kPyLQGgvnQeRFoQOtJsKsOnrNkWeCO0voCaKxGpN0gJcGjaVRJXdjisYOn5nBRf3AnJJj11cg
awvl+rYCgSrmCPMeBSxp2N1Ecm/pT7Vz+f4r8MKH9+Rdh+iaxf0W891RBQzZWscaicwnfFYrM4ua
I8ajhr41r5eresgQNX990IRYd2o50oMC+JEYtmOGiBZRhXhkz017xsk7skLLjPNhPLK/NWACdoZR
cr1wqQRzb3LdkeHq37/807zZiyzj3g193AxLzzXOt8iXlpOiQ7mgHSw+kAIB2dtb8xf5npcUM1fV
dcLy5dSMG1CRP/Ciw2Mk+4hU9YRue/LBRAzbi3zhqzttxCkRQZd4zfkNTnnYQ2vA3wCNI7NESEY4
3U/PQcx+FRAONwVJRH/3GqsPXJiWd8nt0xiGcVYFWjvO54RYsbJMfnapRMSV4MtF8Thxv0EZ+RHb
a/fsHO/3/6FPJOGx2j0Xun7BrAC8Bi7fOlpjPjhTcOiIUKwgYyNmZdtgZYiyNcRqk5cHc1/DukYz
4D6RTEKyMVGd/plG8DEC+8OeH1ePZMTABTZRBtT3gQN12+unNRdHM3GXJq6+hu3qGis55lmjGWMs
sBrt4Z8v2aPBNJPquOUb3pOrzT4qwNQKe533+X7Os2A0kxEWPLFq4REXTcnBSCAMWrtP5Z2H9bza
3LEsZ//8QQC/xpR0aW940x/MH1/O+DANml/7wNCVn1TCMQJlwx/fd9OxsmLJM1jhukHEhvW6T4Mx
TsgTb8oAFrt4Dm7ytmAuJfzapNzjSeBB43juoVDD9QA6cdK9Qq829T5rptAKTzA9gjO7Z8zfcNj6
dhn8WNOM3gfo/uWROJfCHpLgKyIfQ4IzefzIawsRJ0BjCyoyhnF41bG6BWgaLbWpcC7XrkzHTB+t
peQwdERxSX8zJScCU9yX+3xF3RlhcxE+GftKBXlC54bNZ4uG8gK5kJ8lybJ112yiyemMM7HlrMmY
xyB7EVVES9vxxU1NrP5uf9iZjMEsdLfGn39cjHgGaSxf5Eo8UVpiu4Af4JwxEAAOLxsvI+WcEeqK
oBRxbLakAb8QQ33yB7bXcZ0Fyooz+uu3xP6OCAlG/WBCoIgviCN4JJ3FnCtiqoNDGCZ3lMOFi0aR
D8etx4LmC1/VxGW7/82wocLLAtg9zI4Wsn+nUgO0JWbh3yG/oWFM1xcYSSs8ktZAJOu8xi8Mn/ax
ySJaYaUS/ppfOGMylIE2v+z8AQhd8CXX60sHKwNHVeEaLeJHHzlv520HjXtJkPHgl6FHJsFs3vaL
MoHV/c9f4xeN2OrGyiGDQ5zQKEXpSYf+n8sqxlNVmIPauXYMYh/h/XGiagmt1XUKosTI6My7XANW
o1yenWCvwwyNccaGCPJPAgrMMWCGhowB5em88Hg0Y4iO0k7cA0w0Qbsv12VnB5jG/WbbmjnfmgXP
77lYq6XwChgJj3ecwMUNpJTlJQhfZCiC90XKMFDYDwNiX/iH8IXHNxQeFYW1MEaolozRIMEhhkkg
nZH74rnIP/8j6cyWFUWiKPpFRqAIyCszOM/DC6FXBUQZZBD9+l5ZHdVdVV1d96pAZp6zzx6EquVD
CgBmrWJCCCyq+2L4peEIj+8LUZD/joyehoUMHFb+DlOtsa4y0VQQ5gPDp98Jlse9zNGs12ij83Xx
TVg+col0nwt/QvOZupG+HFzyuS7Sb2Ow+XtOB2CDKQzf2JBeVT4BbwZV5PCCHkS9oJiaMoh6bhl0
MuR6m8pGHcwxP3k0UzCnEao0o2vJpllqQ4vMdOoANOSYFPNw/0uvWz+2ywoYGSoHDn6xgyoPyGpk
ptKWlpe9e/RGzGdo//i9DPVxhxQSFDTy3At+iPE/T35iffeof+stArEhI9s0mrDGXiMeW4aEgD3W
st8Fvw/BKQy9EHfR91te/bCu1KCYfUr4u7yNbaqwIpWNtttyRQJEJdB0YFgBMzPRJE97zVfCvuFB
bcmWAe7m+erB0+YWK1SArCAjUrb99zkcGRLM90DRzQ/v18DJMppfeeYxVvv3ae40xryH+VI+xpgt
COoSAPmaVqnjU621Dwabzg9BIsNaxVPpyOYBw+EPcL8nTP2GHiqHxpZCVkS91KGWr5l+oKSjccOR
kh5KMKKwUMcAQyRmfxDhKagOoNtHDtnZaDeYcInrJ9Ktuf6rtdj5eF4Rn1pPIc8f9MziRK6l4EsR
XwcH+3u5i6Q8iuOtEH3gLghXs2hI4ABKQurwCAaljagJ1A3IgjEd3stQr8mCgmeWB8xBE1jfb5ZZ
Oq20TUXlq9o4zix3mYLRnC1vcDTROFbzGqrHh+vmNYp7r8ZX2acujRf4nq2+YPoPQfR5TJ/i7wQC
YgjEbiZ8QRWL6lNs8PZOOiFjkplKXDnhxaxYDPXljL/GoN8ewSxJHDba2BbqbDbX7/iDlUiCkR0P
+naXhxAGdmWOfwyBVksL72kvYEP3tjOT9uKI2Mf2GNh61xBsE9K4eN0GgLk3AZ/79SE88hxn2SSv
FyM7DzFBkyUs8Vh3Sut/9ix9NhIhMmbwgQ+gQp/Om10qyiKyBmKjekdXZdEH3h26il+OQfDFJyAn
tu5DDQDSxJsz5FxyS/0o+4n6b4fBLJSJCeDLGpME2GGMKLg+CNq5QXSDNbwLf+CRKScVvoxybvQb
y2cFzAQKLU2LxAGK15pQPy/xvf1HEQMa4Mvc5zkj2GaWHM8YOoWQbkw28aWCRDbnmpKCsBB2k1OP
lEUC6dM3XE9EpRnfkLSkHzUYxeHeXgBNYabZN00EfXelx+bJM8la6EPDF2kBb1egjtXlzqyCOokL
lPGkPvl32bNoTPDlRVxpCqsaw+LRgMyBWyWDwZLzFzUmS64Y+OjtQl8+P39nHQXsZ4UoKGsnD5Ii
zW1trpkSmsvnVuxZ9WyZsk94oz0af6A1CBx67CWNse3LbqwwI9agCTL3EFpQJvQ4+hNq/l29MXG2
pdM4H8ftsiY6Y1Supf6WySGe7vvG2L2xpTUV9ALTf5zAD666A+ydCZkKF8J2aqTAuusvxOjMKkIO
a4B2+kuajxYL3oqLELEjMB+NOJVzxS9OeXpkewCCLU4YDyjo7tVZ3JfMiKkHHP+R9VogapwyeAU+
IOyJg4MQ0mpd9Y1hi3bIKRGqAVNBj37th8hxJsxNe18Gr0WgjrNTWYLtj8Z8r5aCI5lzzOAE8iVw
d5pcND9zzUoSgs0KOBRt7oRdRXdpxXEPIhEQ+SFmhc/taKUc+SjpyGG3G8zIjuIagFhDoJD8dPbc
oJCHF8DGHlktPvdXspJntT9yhSlUGiRnbGCWoyVJtzGcw5cNyYXUv3z3Oier16qatddShV/6TRCl
sz/arZ9B00iQmBggNkxfSobqeOEeysooavtRYzWAvwHJzvTNcP3B9D+lGWHgA8UNA+SDNrTTnp2g
+pHN7O0/wimsTR56o74os/iibkYTCQpM46QcLWfAltG6QX0NJSz4BfyfoWj0dhqXIBzTtMCgRnOX
7TDrHD8u/TcwjoLsnbwP63GJ97r5vepgsCiWkPzAPBHy78gFXcn+4YDx/OkUKEVJx468/JyeZZpp
iFJUP5a6KmDpevgOzZv7i/eswpWttHGOvx/SDthRFNkvm8v1RMm0qe7DH9bJ2nxIQpVsFfO+1451
IjkhvEO258mG4JdOm4f9wXuYT7yNUC3fQOQ529bJyZeG1mq4+Gvgeu3grs33vVO2k5fFTluWlirg
L/Tuxg+GUQoDLnH/ch8PCq+hDn+uwGltGjMfyuAcNpsVnQAuI1vIBfhonVFuwXh9nOClKIB5h4Kf
IdFod1sRKG0kCEaQSmRHzHjk4Ffb2UJ2PrRFpBDDL4b/DNsb3s6Vo4XTIjQ1K+s7sHrlmhU0mFEz
TpUW1tA/p7ES4jJJpRO0HAsGG4z+CFK2PrCwyAo6jHaXCjIzUb93QXqOfShP0QW3KHEGVRjGQNWi
LOf0lYwlZSI1VY/Nh+OGTBkXn6anxSgTIOIvm2TlUvC7QWQ3wCjmaDcn3xyA5HQKd7QoZjE0s8XJ
qZYb6Ois5am/0Ey3cdo7eRkjfPvIaVx8rzcdyS1QIxcrtPwWLNnhkQV0ReSxhJJw2TB0SozvFGru
+mAJ/vpleiLHV9DSOJAgncFkOkznre9M/yUUjQESriIV6XmiNaNCtihQ71eCqMfpThCERmkAK4+R
rBD3DJYZx/Ymv1w5J6mNxU+UQeK4xW8RF401Z3M2Zf/vTUY/Y0kD/YkMkiI4ICkg9mNeCV5NfeTd
0GldqfKh15R3fsITyyNZgjwO87rLv7hcTQ99uGcom0hLH1/xd6DKZKK8I8NeBIEzaWajcJ6fNWIA
MCuUPDBSV5AxuMxpgvRoaG9i+CKStREuTsmS2YkfWyHp9hjx1OOe+SVJlhPVah6zf5MFIIoL24vi
dUOPXw9ckM0PvRzukYC3WOnCaazN/DXepUwVDBAxdVU+pyE99BhDaTb36H4AAmPMVO1O3NB2kY5h
ufudYfjCemx1ay9Ez5VT0HzaVNA4rB56pvQxmfhwMY8t7gDOcwwgaa0YJ7CpPA3V+ktcUqH3PbO3
WvnhIgLnr6ZVZ2x+fI/RA1mI6r+92/f6gyhhPxqnNiYjAX6gMbE0UzdXDJihGsO0noogF18ByhVP
xnNzOr1sNpb1RmudDeOD1CuNE3RoKjPjieCLMaPL9dXno4+FsRVPAZAcMCdiL3PnHLjo1erURzIU
wsX6Bgy6mbQy7rXeRDwYn+VOvmLqCvOE8pq6ZoxcubowlSYkSxaKL848dwMIx00BbOaTScaq86j6
9/k0Zt7TFbzfjplJbmqPedc32RmYnYam7z+bWX/PbgzJmi9l7hDZzjw7wk3EsZAlju0e1jUOUhMf
WHl26lt5sJH78KsB/GxBHUWXgGILAiq3o2J3ET908YJkob0X2ZXkt5HLjQ9PDFinDt9hzvo0uIua
cYOPzVyaO6lkvCfY02LhnS5MGJnaQja1dvHEAyrpmztpBo2SDQgGNDvA4jRizV9i7KUY8xvNcs6D
eyBWq4d1szG9aGPkaWw8Pd5hCJZksFg3DrabQE0GU9jI/uMx6RlPuB1eHZorkApeW/ZGKr9Ut58x
f3nzqXYQNsIwaL8s3JjfSKdl6S1xx7IqhKAUGWOrsU/TMJhvXkt/o6GJ8GB805VYT0vaXuIPaSQc
H5haIvzkCqDray2h6NuUU7D02QNcojEQS3YuXpHJIYD9IgrEJRrJq3aFFfS4QeOhXcTag2bwfoV5
z4SY7YLKibKJajS7xfihmNiImTWbvSnyWe5EQFFRKDDKCAhV/+zPgTHRRHLOW1ocGlMLUD24N/sE
Riz2Dw4q7ciczerKOevBFkcFhxxA/ihgkhXi2ouTKZIIejd6SYf60buCzo2ESJZnEzatMHVQUJAh
q6cro6SMUnNtVn3Kz4eLxLMQJfX1GmbWlYqu7NuQeu89H1lpAUn3X+ZLZcloYXHVbm3BmgOzBnmc
4TpKpYYgQ1jXUjNdAVtYWawHkccsfX05mcAX/icoeeB6YiQXcgQlVpwy5yCzXpTkT65x5Y1pAlbA
uzDB8Jlk6kIAKvIS8MRe5y6vFQBWhQmJfddFoljIqVQIxhTO9Iwn/v1VN08ceHVOCiqzYId+UYyG
xZo6s9n8I7jSgyMlyuBYUt3i3wvKEigbTHYnJI8hM+Z70fY0kFXX8YnSG71x3W3W+ZzJhp3NhEs0
7+J+Ly/s8h+SA9qp3rmo8ubrYrrUrT55DSS9CVWydxcxFl/QHY4QuJf/n6OP2z9qL9CIaEFpUXg+
iiXf8+mK0Kwmtyj1cVnm5TrzeNzisiwSHoO3YU4qPIJpTyEMrl9z3G6hd9ZPC5rnd/H52x8fEDOF
4cwx9409zRHVrmL+JeaeKADCjf3byH+5TJ9WAKneH2cvsz82UZtLsy0w7KQB5zAgzUsVKZNrkmde
WJVg08lDPKUB10VDidPID2iAYh0sMWLyh8Fdhl4QSwyAo7fwx0JH/8/b5Nw/n7dgOfhB4oWKirvm
yDzeGS4MbDAAg4aan9H4NPNzsxmBeCFh5KJjpxAd9B2mCRyB4DNYZTFZM+JiBdTBEAUYRrS15Iur
7QIqIxw3CHiwZBvUUCE9DF4CdOof3lezV4G20H2IzLjBXuXzQG4DeFEeFme6ii8GxQ/JM/3xB2CE
jw/1OlkDKn3JZeBylKk5GHcziYIBZghQTLzEsGIL1E7IRSTAqHba8BAtBg6DXqaCb24bJGFDYsL1
3cvH73i0yvdMAaAAPGfxbDQHKY9wbmq84ay/1nz8iE4VgSiPJbkQXN6cZhlQ+ONDJ6iuUJUwx2YL
55Lki898MI4Otdlhof31tSBdFCupNfKNFrxXXz9pTcy2WrOQMTeD4d7b6RDkjqET9g079cvFQ8MW
SXfDP8nJfmYa29IfE+hRYz7P9T2ca0tqew29P7UF9TQnyBxNq7pu7wUILKNGJ2amXVF7QGQDt2Pr
xpOfjRxZbb34we1gJ9EM9DwxQmojwzOltoqLyrGYuD+6Js5MtmjVS99eS0VI3IBqVTWzMPfbjgln
qHWrwD5nyKkDqemY7RnH8rsRUw4oIpHfv3A4Jl9X47jCAwG4JA+efVPBbmRRM7e7oHo1vk5rxvfO
qy/aLK+tzxF9CkxeVhRqF7aLGJaLjlr10P5EA4hp9Pg1H2ERvy9YrzX3991BU2SdY74q7IPgfl6U
/jga2DwpYHnfSzRnh1BwIoDau1SJs6swShnCdppA+2Cvl3EWhQyoBtpC+dD68WCgara6hw0VhepS
4vS9IOeZoANrxuj1xzJzZSee6BMmFdROXrwF5gPeo/2Vj7QsfBeMBJjS/ByJCAC47MIypZu1DITr
FUdPuA9RcTHrWmMXRQHyulCU8h6zPwrJ+jtTH16b4dzkfrMxjWUMGA6jqLP7sD8ydK9mB9WV5pcX
L92uc5vSfSuLAXP+kfOjSQrHUQ3Jvu5hfUGJHH+dYjBR1m9kyWjTEIF7KfwOg4nlh2MPA+qSma1N
W4ZUg8ltSRdrF4dX7GAQnNstnwMdhw/xkvFIuupoYc9oWVnHK+bwRt+BogTEi24XC7E3NwMFGMMP
+G+IPV7eZ5V4zc+sdvFCPpRQ3Ol8z72DwhvYlFSkuW5CbaisR2uW569mtUwSY+uF8WliCCta9HqT
cMnkpvY7X7pJ0z57jhS81x3bzeGZuNnxiS/Dz+6/zPditPuey3O1K1NPRv8QWdmkj70ps+4WZUbD
nOWLZHDeW2v4l+kGLMzfIYWxfn/rRv0HoQ6F16y6DCJ2hd64/eut4wW6VRUuyNtCEDx/Mgm/q8vB
x4pm6vJ1fobCVyA/t7LJ5XnNdEREzdBQLjIH7aLF1LWzeGdJZmHzMQlRnM1665fIqwhP+hztHs2x
0McwcOTDiM74PXlc0aheM+flVkCodpRMBqpPUUWpDtThhl68V2YQHmBotPv+WPO+M/TB3JjXDriH
s/hjXuBR2PqmAgd9Ajba7U44I0NmtRsPM7TBrAoGS4h1Dfd3gNXG0FUxmY4u9REV9dAqxiElPegb
gjzaLWwdIEIAj7nd28h20UZeQs7y67F6fNAJOM2snQyC12zANNvW1jXilxXrz5hjOObmQUVkIB5m
IKZ158Q0FxOcMZSmZZXEi8roAUJaTcCcja+LxAJqmgWk4E7fQcWWsfM6Me0tgnLToTC0CRxEzcX2
m/7DC9nZMFYUI95ZpSKbpNAYZ8qiggUxQ59Dx/2mO2AXmqVQH5FY39rWw4abUwo+3tfJd92hPlDy
pBf290Dao8/E70kFOWy3FGnlvI8tkfvyYe3UlFLwxd6Ofgphxmi4qcIQbKYV4anr3z26pgdOmgHi
isZ53OPYISNrJS9KId1RAMpLC8EvswDK+g1EuR7DdO7xobijD0FpCyEKvrWojyz6d/kIPzlgZvdC
u5ja9YnP+wxk8zGTFZRYKDi3PV8dArjhFZe7UuQWhg5eh+/vz+SsyLHn0RidYwIw6YX7H9YF6w4X
nL5FkaHBO0ThLlhorV2irwhLS3fTxXupXvBg/rjnDDsbDK22k/69x8M52DDIZlCbFQsoVzzgrryE
4oHhYIdUQBVPaCrjNGhEX0dehv5zfMPscYZ0s+OZ3af2Z5fAKy1GRrP9zN4gRzPZeYKWtFY5K81b
4j9mOVFhH8XmmFQPWsCMAEcqiO24QsPa7ej0hIFuhuJI57Q/lgjHoBmktv6Bibvt5YS3t5VwYCop
InlgrceYc3rKTBNUtIDVtuJi9rit1MyfCZac1ndczl/CCZB/1/gp5dYPheAfI44GtX9nDqU1jkC4
NpFchH+WhuB9ZCbA+wifGCyDsz69agDVmj7oRu7Vw75+GERQcGA6+PtBFrSkEcRdM95FE4zOCXV9
oWvjPuLkYveu18EqH2vWiAJ5ZMNxpsbE1ui9fXBAFQS1PoOUyQUJMD3/QfGk0WpoAzrFf+xzUbrm
fZspaX9EaoX7WesLdfWFYui2N20o3Lk2pdM7UvTS30y+gACAozybIaMhZZcwTxu4ITU5SufckJ/G
Axo0JHp8zM4Sx7yGogeToHNhQz+NaY07pvbDaTSyB9EVTG3Iak3GMs6RsHZ4E43zmlbZKtr2CRrh
BB2/589524ISmhFmb53bQv3+INutY6cO8Fyijw4dZfry08Xrb4jrhYTDfN9vUI0AyfLyFueND03d
A7v9mo+d5uqBvkst/DNvaMC80HjMoK5gVRgcBVQDh4xZyhKogWfQfu8UphSslNIfHZoJyC/t97Ko
jBiLvdrlSHIKwiVErRGeafemiAw+/g+Zw+Agllc032JofRLZVYnDkU69QCn7IuiFFnhI9ikSDByp
9CDZvOnSHjY2hdCbllyRwQJMGzpVO00Ocoq4rTukewz55Bvw65klC7CeMNvKlsnf0NFcmR9KEHs9
nOBwX6WQribsfKveTF/JLPRLyMbfsbHofjIn1ae33GKTZyhB4UpwTnIysj7kBjypmv43tMADQFuI
vfTIIX2UoFLZ1MZubZcTHW4s5YTdRJjVACVglrWgKGcIySoBt2fxdJkFg6P/9Pq7zpbd6pjAxORe
OB9mkZDwh2xXiY3jN45rOXRb3WcRvFko/MNdQEuMv8z4NVX9oSUvH5mbczoxcudziV5QcvtA7Vva
V5SGIr4uOkDmcFS4G45krR/TliPCGo0/GyVozWTyOlDX2o0vPP15j3jQn7v7L8BL2qwRH0Owmw6g
DiJs4wZyhjQBB+mVIxynFG/g4SuZ/vWnQyzW6lUcGSlGYpUjh7OadOPetH4GVTjvvYDf/bhZDfP5
IJ9rX7uvOGhZiKmuf/MEA1mqIqg9XwcesP7D1drqS1O4USluGk/j18fL2YbJ9Row57VbdZxggBba
PzpHzYuYyzPPnnAZZDo3aEcZDl+W+FTSRu4MnaaMAfueTNXqkqw7VwtwFHSV08c5j2aNR4FPhiYH
z1Gl9Z9RLVJWQu78N6inuvniBmzln4m00nyGT8yp2CcmPbY4Jl3b6qLa0a4QxAZ2CfboCVoioXTD
zEbiXFzhVsxliuak+qAmLI+FMKKj2msNiDbR9eWz42EyS3eB1C47p62hoz7ZfX3c/2A7oJZikFBw
uYN+QOsB1UxypIQJGXU281nrtWnRhQ4srtbjLB3ebHcjaPCmhjofpQ6kF0EM7SvG8G94KGbdrg9E
FJuT5xlbsyS2evAIgXz/OGz0KbFzCAAr9mqk2oiKJ4kPYY7/jgZGslHnXCA/WULRchW7oJPCedD/
bt4r9nHZ7rbtioZsmft4XgbNJQ7wvAo+iAxn9bn0P05ppdMO1g1hbELvBNUIrGr8XGUwjs7ZLGdb
0eDm6+bL7Xs3PMKpuQaWfJft3EnnX3jA7JMgqRRFuCszjjzK5Ink5q+eh18rv1Dt06KHK/RO6NSA
n9JqDHjUPtw0tIbwdnORqkvvar25ByjhHnOa8X0f6fcj4HIWtxBFMSGZ1oP5yxAOIglbzOez2wi1
+n60Km686miViAqWTRTWR1OtQ67ra9LQm3LAjC6FKKdShz51wzXLxMvB0KsuHw/2WHWpLvTcnQt/
RLQyffOD5g/0CvbeRVv0UZJqQjsFmsaUkzaEJuGlGdE9RqxJB4x+CzfAFxwgYZQ0lowjtkIcFtaE
qcq6l00YUUC5QOIHvNTS9EAwC81ynFyeE9I4sf+lZwUVwN1hKhNYewjdYpMtVLZY4StgR2f0hIDQ
KBbwVrnXeDdmVr0pFj14dhTysK42352kGtUMgPVnvhKIh4vkZ3fdGBPdYgZ++FJAyWp48bh47pij
8C2fTyd+Om0iXHce8qTq2byi/MZrwXsfIoqTN4Z5Zq44TrwBgFvgQRO+V7/Srx7rgh6cpkJzocC2
T6dhg/p71G48cn+qh5CL78GfPftWTEcSMiEQph/gZj3YkW/N5rK1dABVN6m4sppD/UlfN3qPG22J
XBHuQVeLkwf6TxCt2S57CyHAmZagSZCGXkbw2ScOpE/S2Ma94/vE3x3M9MQedCsAO+gLqmSqPH2E
f+gWbSJP3mvoBzoU6bH8IJwCR8raAn1U5JnKE10WnWiEe1ZBzgct07KCkkJNzh7/z4Y4fDhwbPu2
4vbOof9FEK+6yljBiUJksdy7DEf8aVNRLsaLPSyPbGrVYG0Y7D2nOdkGzQinH4HYERemwo9olClw
ntLhqxJ86bob6hoJbIFSXp0QiJU732TzPNCX1rg7gwZFWN9B7lWi7Yu0Lsz0Hcgh78YryQTSaJA3
ZebTwOeX19CNCtTzqE1fIM9Dp27p6VDgDBBHeW0djIuJ+jUHD6+UXHneHujHUnwzX8ETf9/E+lld
+EUt53UvE2WD+XGZlgWvtzOaam8PidMrG2u0VUMngpkGdwwm0OtSlRTZlI9uX5tAqgM4k/oiZZqE
kR5W15hUK161TjAorFEO4wke0+LcVNljIbLZw36XLWRxNQJHje/ha71T9fPi/NiR8znuj1zGwfq8
LZeSmU3olTNpobZnKR8PBpElJ8Z7IWw28JDLiWg1WBbFFpznO5yhVHk6MuX4anBNp4wYRq1dwGGh
1GCiOA47EHcJE5C+OY9Ri96qAYbxRuc1n2nEtNWdNyStQKyi75Ioh5y0dCTctj5+/2dlc1zEn6/p
GxMdmiYmGP+UiwkG3+mE5nhuqW7dmAecMHpv+5FM+hr+tFXwUEyEmSn3O8YGqbHU3KPpA11A8ao9
FsUtWgcQo15QHSHHUaXWLNq5/PEAz6FmwQIcJPDng6SwhFI2dd/a4tXOXuvyO3k/0Koty3pWXuBP
9J70WA8RDN7DZ81MdvTrmh60wm4wvD+u6Wz4QUY3ZMffvHjEFrp8c8a4W6V9txq2MMJgrAGaQ0Cn
Y9V7zkcda3Nn7OA01TnKnAehwF605mmjrroz03+mk5E07fL5+DUI5OgMvjJkGD+4vaQpj10bBo38
JXTD1v50DiS3/i6axBfjKhJQB96bavUv5vY7QEDI2KIRwHt2GD5EqxyC0dBB18mu9zr3fgg1Zs/e
SoGPDSgAcqWv+kJzx3ygK0/C4rKPDdREQWHcMYF3pAtr+QENO7VNvI0C66dN5PeJg0jxX8+p6DIK
zJwxvx268XDx6VZ9UDsVlttr9YR68pq8MQ/j2XEZo3HoPWxsCiPBSIRwh/PuDzb8uE6CFvM5bDw8
eGft082ewmE5z5ZpPIFiLOnLp7L2msfxnRDdNElbRpu5jIwUM76Pq2MHKVk6hP1bj/GS/aBnjUwQ
XfjKcLcoT4ivXtKxLUf7BivY0sZm/fe0k3eQgnLrh2wV6ya2e5LuR2gYf3bUup/3dCTNunZVtocw
O0kxAn2ooXM+WjyFDT3HSPwjtHP9aXvGn9ZCdk0FqURzaGtlZYXCY6BZ1O9FSPGTcNZDsh0uodoL
w9xz1z9Vz4lOx6cJ0jkUlHIgrGrLzNE7+kazZGmuwQOrNeSzB1XfOoOa+LuFisf7zpgnaXPUGSHG
7suQgxRP2p9d6jiBoU4w9Rsm0nG0H+6bRS5chluMFnP/c1kz2OK6NCHRstpwttXYNDHbv4wgzbgA
75IDzLRrT+o+x/aRUR/es58pRQqyyQZnEyqWBP4q5syrcg3JWyPFvrtDxVJTs5uW6Ehf3pMBHuas
8ezXh/DEFGHXk7wPRtsv6reRiwqxDe3n+yK7fXUMTkJ7MoPhHn7H0kZ77qJ3gPAWA+JIN3KO2SRm
Njk6MeTSP9OR4han3wm5necRyPSVRe8fHYv+tO6sYTiP1JX8XGuAZTKjkGG6/UC/oRp9mzoCMm9Y
wOZc/fLxUJ7QhFGToaDKerZ+esAL/TroAjuS56yRw3bLIAhWvChroOIWNoy2YFS6uXKSkaEhgELX
jrYau9Y3mJfiRtbzBFpbLLsCjQ+hmjwOxdM2wXMGDELwGYowV48taZIvMNZnNPIe0uKvnzCeme8c
G2tP732EGEzn/YavjJ0GjRJeH6ohZJhYEGlbQlOnT3KFVtgRpYgrhDCp0Kmt+6to0pp7EbieDiyW
EpWCAh5FLivGGCZPksgpSklb64y3S2Qh8Vww1CJH+v7pUPQ+Xpo4/yBpgq8+nldeUiZYkODaxrpH
XGnxgeecku8p5vFrZBnov+AMw+kSoBs7M8EBd/7YQ+jmvTH7Z5t/LiLcI+BX496NK4Gw1V/DsMYR
kFB3TOF6d9p5PN6xswce+J5fizw0ztyvH24kFYWx/QOvtc9KxyDPkqzoYQj7gTOkctVuhmYAMRXs
n6Omw0Fl5GxLoZzC6aCdRejkB35OeoZgkp01mvgVhJxrrDnlomBwQRdK9egQOnCKjTtM2ER4I1Fd
C0MbbAfoQDVabDrPK0UOVwbfjo7tpedDYEwT8Jv9A9UOumokpYg9l+FN21gaBm2bloNi9sC5nduT
Wkw2P89lRSD8ozHD7yQrVmGNxwl5x0Rrmd8HCngePBHSRrpZGgyaIZEG1wznGMkoc0/lOJYy793z
yp8F55cdCAtdhXAUaRn3bylYZA0vhP+tLUfpUn64zCqiOcG3APnwXH6kr5t66+mRF4Y4zjJUyVc5
qMyXSi0b2UO8VfIVU1jhF/FhBzz3P8evvizVaYYFBJaSIhqD7VpOx6TOxKDXiR0dURRiA1ebKjZt
RMpU34lE7dLIbzP7R03mFX/JH+eqlGHb4PdxMqytMJn/+k7/yrtPWZNdFVQPX8ZpB3udhd6tKaGa
ZtWgzP4ADb3Tye9tVfdax3MVcFljxeIuiImdg0gDL0t2h3CZDdlM0OzAHsaVw5OxhanMYXNnvXLm
PEngKSaI46XXVPsyA7FV+BexN5S3729QNjORWFSd8qFPrauG4wbS9nsub3p0mqC1Q/+n2S3Psiwt
Pw9ANHf1clskEla0dTPGY4lLBcqTyi+Q1XyXdnUGBLmiqRkamxWf4gTXyd8IjoLDkEsFkTZXiOh/
bG5Y1EF8EqWxhl9tvgV0OEWnh9XACMILGJ+5WPHZvQZ2E3uy4n44IMy4GSM+xKovC4+UbYBqz+kw
d1YpbJqUQi00/yDCvQ69p7vYP3aEaL35boiOKmYpwBYf5UqMzHDHjgxPHFfxnFIE1JuN8q9KxXas
Z+4vntLRJRChrWpSdWOxmI02KK3ia/69x4bvKM7cWa2iBxk9wRff6jGN4wTH15XRjm+3oSUi5s9r
HDqhduNANJq/mMm+PNUaLG4gA8n8VtDTYovIaUUZDn+O4dZ3wnL1mCA7L5MyqthzNPZuhFRsb4Pc
qZHqUKhvy3rOdQ0Xfq90Q+vWdIHcLATV5q07+RBCzkUPzc54VuYGbHkpqy7ua+1agTTq9K0KiowM
40Qf2L3hGfkknmyp7FCQYmIwfnBjekMmKM0tDShVk2DzQzjh4kKbY6aXBDqgLWwWW4e4iHxK5ITT
BrFubByBYBIFUn7uYLhZ6gfOTTqyIbnYIfcl3eBQ+9Umw3retFO1Z6RbvhoPB/h+D5uHYjS0+IL4
+qHSsGqZhT+5Qa1sDcXWO7ZHJOL7xV8Z/X1xxMJy0mgOEEQB4PfcmClksWq7CRejRWgxYyXVo7Bv
7kebrHRbRc1dVDO8MBmDeb8ZTbVsvm2NMssY6Njb/TABQVEzyahs4RlN8uFfYQM9acTRuYtXz/1T
KIdN1Nk36FZwoQzF22zwhpivBprdg+34TpzOqPerFQrN/BYuaAzAPJYbsJvNy65MqTN5kNddaecn
TJ6ToKLdebhEY2I6yCVFbDvuoCFwY7gI4Nr2r7Bz8JbxV7N/o2NKWyJ7Tc+41Zi0WE/WOsxTrG/5
CIBl+xTIOhzapZvAyRrPP/zK5Y8dwVKDlTZqfFZqYTc9GGW9EUvexC8IpSAnI1lFVjONdLvZvgpn
My/AhU9dPGNYvi1PrMINIjthtl3ANMbFZMqtI0OE/pI0jQWjnhI3DqOCObC94In5Ah4Ht93prTOf
nwhI4gGHOxlBxDPTwfTUVj5m1cD0EM7s36Q5Q/p9+913ryPbEvaMkuxmNO7YIcoWrObzScRcMT3T
VJd+orR7JNy1VpWCntJl0YeDJxN/aL8Vn/i/TZjuNtBdGTfyQPf6xIiwVZKF52x8YTjQ7tF+g6gf
Vxu1tVcrxLWRsRkdO4g+pqLx4I5yp2cPP/wu7I/1dMn7zy24YtxNlUq9W6SZ1ak205GRNSAix/jh
k2w+dF9pXAov1YUzRggtwcZ4+ENqgBlvef984w7QvOHqWodDwwDXUuYYR5i/+EEzQkCMxniE3f6l
OCpx8ExTJS6clPFCGHuMYfk9LIl8WeOTsjixDSfvIp3n6S76TH/i6OFsiOAZ9EbHUd95/yw26S8V
Fv04lNxLt//c3jUWDExdpe1AR3ZosepJwaDW0F3AnK5mzzSdb5DFLAhLxymumCVgmUlzwZjyvZHI
oqXkXDY5+y7PaYVqA93swIor/yNhGruqsBNildn9SXt9MVShdH/BPcULw+u0oKTloSxHf7JtGTax
DnrRZEC1GJFqxQljRYk36kAv6JvM3+aD2oYUAvsH1Irfll+RzgQmOo32MTvFnb0GHyMu0zDcx8nq
k3FOuiN8xUgjZRKpoHKeSbLzQG/zc/Of+3py+k2eLNyCoD0S0vpGhYdk4eH5Do/56zq5+5xLKIEe
TrWFmIcVK/bY7GC6Mo3n3f7nwXBmp+Xo+ZB1k8GGIHDjjwF2Hbu5HKTMul4mXpdthjtvtiiunWz9
JuVMGTPrLwOVZ4MOA4h0Dgik/EfSuS0pimxh+ImMEEEOt5xBBcSzN0ZpWYCIICqiTz9f9sTMnl3d
XV0qkJlr/es/jD1pgv09G6s2chR8nhbFXD6OMWZngPkyyFZwLkD5sv3EmwevI4wLodN1gwEYzW50
2/RDu4YkuhljhO7WqB8PbhM/DGesolsG1DIfVAxfZs6j9YCRJVkcC7A6vJzT4RmVM/ZQXrEB8FM1
u0zx2rnl3gf2d5bAy24768K+PrRZi8OrJ3MOfGbagw9KwW0/fxUyAIbWkOOYfpVBeBfnvSvpIZDG
CJBGxT5n9ulnMs6sI+yXytg4HrREruaXh5fhiNjFGllGIJ6CqnDTQw21JLCHc9tJ6rnpPHBJrULf
gNLA5Y68xcFzSLTotUNr/U5yOYBA+U2r7bsgNOb3OtEB8+6P2HhE+KhfRREmWTjsHxIDYz5fpwd3
vkTJiePxQrTWhkcRHusbgZpzXXC7DwDOTBmI55gdwPgYPLw1DFQ7wx4efDl6ZWwMLav19rGzPrwD
iXAYv1mZ+m54c7sPWuTAwHEFL7BSI8wVukOOufx1gWBXUZznZ9/h68JA5Pr+ubJuwNIHQLekYrBR
0d+N1sZe2hfssZPGZ2pOQAGE3A9+Jkkf3hgVKY7MJJQB85fgOwacwpdhDBsFII0569MbxsLJdej0
WBo0ZjVjby/2lTdErzrGd3xC9SHnLmN4IKxL7eNPUbKAOJ0hel6S7GWfnxIH12g0kUAMp6yJ9u5U
qrXsjsdqhuVINfMKZsiv6P2e4R2vUUOVkXQUxQEvNec/rpgIlN4BbQD2x7gw0ZpczKX4X97YJOhh
jqJnPneGMvJTc15Cd1KXsK1qnmusHZKBd/U/QomvgI6xZERWJ4pQlqQHa61VLSLloPVlFIVuMyOB
lJiwgGZqsGvOmGANdo9xXDEXGW+uOUY2C2aKPeGv2CaQbgR3mTgKeQFPDp+uEOIclLp2RRcNVsGE
jqi8ijQJ7Ao8bwTrpoCtp26vX3IB+o+jG+bo5Wl/395+yPa9w5PfsTaW2m9aZkDc24hW89UvqJRz
y9zRLDra7VyDRH7DA+OY0s2AHEv85g1bXXYvt5Y3L/hCOOLB9z5iJ9UTwsWvOr8YTXDTMgtcuMjO
G3tVF0vTsrcpX/Ftm+Z3rK0bKCMupde7dhW4aDtwREBd0MC3EKFccHKZUDrBXa/wcYL/fbqrp1FG
fAD7E4HBUkKc0BUHO9UsKW7XQBEw7TPnKh5G5sJDN0LmmlnTD8YQq+vkCfspGDOkw8MBhW/taILC
8MLWnoHi2Byc5bSng+Rx88qLp9CPl8E3qvCQS2EnQami+Lm4zLNpVSW0ObA14ciEmAjBhDz4/cSA
SMSlopOvggyaLKgW204fa1dvRDnyBsuNv4PtEGGQBp0RXqhgvBDNDawqxuYtjcqmLCMo6RTFxTnD
p6KevpjCYK3EnX7G93p6wUxLx7MhlPvT/RKN++kQ/G7wsSUZ85GdfPONMZAYRFrsN7vfATqfgbbU
c+ZT9EIapKzBa/1EOsszKN3CSxWo4+mDvapoNYKdgucjLW6xUQT5umbcyP2WH+nnEdI6qIew1vyr
tBMun0WH5yRdkxpjOUQqUa9bKkTprklulHE3B6bjcMpkNzUQV9OnwsFNPmbEzcGzha1MQRVnIxiI
MNl5UpiBo0IHQcGkQyZYZwez7oRbRsOYB86CK1sfW49hQFLd3vD5p92sPFxeGLC+2CoQxWD7C5cX
wF223rs3I1Q4xYTqQUVgiPZJm2Ndu3QcMj5IkJHRyUCaxYxwAEvOURkkv61751OeInnCRkdnQuew
vrujBD4k1baCKw61MiLT85DfZsf4eA27C+ZdGN6gO//Hh+SHcrI+sPSmHGVXojB+QOEjx43ZBsM6
u84Z5cMsoBu6oEMqRDsJfItFj2KzFTf4b73cDFc7XbxZHhCIweW52bwyv1qVM57OhUq3Va14XtiE
hkACuXsd4zTk5ZTDQ/MLO3IQfH6x+UGfwCjqb7B+F54E5WBoxlxeG1swp5gNHJPtmDRk+8tCa2yO
cBn7ONUBwDjA2IW+ebBpjgoCBvOQXgZUBR55jSGLLx8sCYI9XStSaryIyJysXeJWPruu8Z7MNLAh
5dHGvAjAf0NLPDci2tkBFg0D8Ta5xMUqd2tci+z6nDnsAQeQAiRY5nOh+QRr6LrNMUyFnP8LmWFH
HmP9fSO8QuUDUAZUsBdFhSXxBbVLfFuAsFQrrqa+46pfF9iG09Qng7Ra8b5Zrfj4OH34OV3/Gl//
rTpcz1n+xtUZSubw984BAw4C0ZDcOif/AECb2JKNZ8riGx1+xw7+Scz+eS41FORg8V/2HRfPp+GD
BYeO1WcNwIyAS8Z/SwR+LJ4tpN0xUAtejVCvxi77Eile/NK5/GAT9drmP4OrjXtXdz/1WIT/aHNV
2EEZt+TLyPD5o4xoDm/eS3HGtHkMrD89xag3WFW6B+cfjm6bWzCVYJprezY3fC//Cv1gPkdLMNnP
qZFCjewmUCi+E6bACnqwEsvCl+puv90hS8WF3gVXBt9dw6uFL8eU8+GHtFZntCU/ZXG4+/w5BeZG
jkbBeA8gExDJMilnmQe5IqyTl+Ex7eeaYHWkwElkgkJ9L3jXLNeWWRlbSGse4te0Sbv9a0nKG45R
8XUNrTAebisYYLgvL+GqmHfY2Mzo2Xq/+K7w1z+wc14BCtwVaCyCbm1AXDm8HPySTH5eb7cP9z3F
FTUgv3qvwD5aPI7GsgP1eUCIYXrI38tX9RFLpOU3Hs3vf4P44A2dxxxTOyKgfOWPLuAi5pfUPSDW
AQPnMsK30D94+lyZD6FBs2X6xlTT1iUFWwIVozmpOk5q2I5+qZsmHz4kfO05GsXDjglbOePcnzWx
DmEacXnST8voEqAdm6jRzSvjEXUj86WQYObbarzLZwAKs9EcgdP3BL6Ykb60leIKZTYWucP0S1LW
120u6f3mKHsMI+CLdd4gvPPsqy6mq3wJBpq5jBO7XTX0so1+Cw+VLy3k+Lu9w0k+jVoX6qu6V1e4
0I4aD0nb9bXjqvyq6WWVz1/H+7HC1PaGJSaDJUarWUzG+IRlcWqBfNnvHNzh4V1zczRvk5YgOptI
mCo31s/Hfbg3BjTwq4r9VIK+fCHA3XmfcHwLFHfgUQBMH6cv2gYM1xff14p9O5vixnXHJBHusuJW
pctfHy00ZxypZD0A2kOKvzmQvxkxPqgBSF5z3yjfmaLB5BCGMS/4+TCvmrmMhXW2K3ZEKE5aMmDO
ECugbjMX1pblBmscQkn4rrEY8Fz2Qk9ADzO53afoGsBnP9NyQc81fwU6lcN2CDvaRl8zG4A6iJgH
ZvLQ/WFEDZJiURJtz2QYP4kz3DQYI0x/vjPBqsF9HDmS6hYPe3CFKWeWSe6/4mYvLm99RP4M8H7D
jh7SIxylyYXIekFsVWGJgDLLGEFJDpGEvDh76rHjO+BtJbcQwUqs8YZq8eb3r7inEuQgPbDQQJXs
qguB4OekgFoQ1/HYSPDAgAvHC6Gq5FI0Hmwy/Dudw9jJ8V9/BtLsNm9X1Job4PAPPgh+m/mXQaqD
hg4mzAyv8/dv9dtSFmDmjfPpwQPcZqr1SgZElUuzx5IMxQVCDWxOyKrHAdnH7yWWzm1YA8Vtn5Fq
eHdsvSFX6dZzTWCg7kMlojJAI8FY2KQS+zp/2dce7+ojeDik+P6aZu0ET9yX4r4/IHGICgSJ/YKU
vdsNfhlUHJDw+MwNxiT3Iu0dQcZrZu28DUlHsfSI5xb0/uJJM7hp0a8Ir7nOyY8EgCAgDAfK1u5/
KjxbIsA8rLRw39sKYyOW44hn/T4tA6j4CULXb1oExbL7Q2mBH/IPz8TQLWENDd1rChvRucDTNXG2
SerJYNki+PZGxysDugWPAzfnXVkHDFR128iBCWcSKbB4gkBMxQgLcw1y055Og3qNi4mqrCYl+JDW
sex0f3nUcg60P3XySAo4pYWDmxVpu8nQhdngtvjyAWWV1qvE7oaIWYwmTbzPaeZBkG14QONfnjOL
xjpoIUQDb5jUZkq8w+NLUIuQnzzsT/D0qs0viZ9oTQfRk4CPucK1Iuy8jjK8SsGaIW1otjHvwa29
DyKn+xRejpPvYczCxe3Sw1YrfXEglr4AoJfymilV9Ejwt1p9NsKA5IFfDVPUbU7df4PlYtNcSn/l
72jKe7Hho2Fx9P7H41CwzHwLHlV7Ru8RvqflkmcGchuUnwDE4Lbu1gTm+vURrpM1no+2raOrAWQy
WkzZi9T06lHiF/A/IX+9GL5Vi371gUMLkfZxbPHS1alfGe9bl4GvUlPhncDXGAfQja3ouxRE1ex/
G8ifqIMZohdj2AwILAiNYwWwIF6NnUk4CjOxFQxDxs0cRd06p1SEUvz0n6mRWZgaKBCtfqkPyANF
OPT3fjp5BtuIVe/xxWH7WMqgIlhrv5EUcSTA0heu9cMN067d2BaapPvuNsRPBZ7mxx/A8pcCAkaK
n3GcT+++wqZwHB7pCxsIGcAujU0TyJnCrOtyhmE2HqCVgqkzv+xVNl63nRHA/Jwx7uqvOCabxt8z
fRA7SXcq6/gsMON8Fqhl2jM3AAnb4B1cDOc5eyqmMmlDbd1FT+KGfuuc8AWHtvK+xPwXTiGMMIhf
rbWAi3lsvPuud07Z/OZX037eW2NOpBX2sFa9NRwRLG81kA5prEPolZFqPaxuUp2pdbVUWbYOD9hS
+7kwh7CKzLsS2OmJvAHmDPr0jTrqZdOSbRq/D6FKwSzGhNFliTWwD0zDMaxhAKccm/y0XJFISE/a
blqccKCoZgHtSlIHD5dmm1iLb3qXJwPKUERzq3JSTvoFUB6/QbV+pBUABqgRS2OC+ToTQoRJM3S2
clLt630e57GetBtq6eJtFdSPDD2IrDYmNZC55NL/FeeOZ4Y5Ak7mZhMDCoJngjQU++dGpW0NvpOH
h+0lXv3SyHSV9fU0yL1H2kF/5c5GpFXVeCBAxiI6BNofUMZQ/KirsL603+f76rXqgwP2CnHdWzXW
3IKQY2AJiDyHmFrijOTp81f/e/6Cn7U74fd6oHk5fxngbQZHuSF7FYsH19gQ0ZTK7jBEvoR4R/0D
RdPDclIA9V9A6ITBwVSD0y3w6RBKG4LhWZDDa/AeMzp+VO0sIV34yBpc7t9mmaV1VPrtglIeSBpp
uVGJICrUJXgwjJzueI3r+Tt6Lp+8JGUhzhcUWqTWgud+kPv8uxH59rkAHKCCB3i4S2RO0bNlmC+A
Uf2DbwFXULV8LSBrAgwIyFRdCVYbIDRpKJfgezrsr8HIekBoCbl18KHgQTEPZERiE0JUAchnIe1C
wUjdr4U7L7JjXL4WXTL80dGKcGyRxWBfp4+7dQDsZouRkf08gxar22KvB0aazTGenhBOZ16XwxDV
LIRP1sJ9Ml7Cdp593XyHWGo7hDrsHtZ42y8lKmYHtLHym6SiwBzCiRf5eMVr+pwOFk/Ur0xV7evi
xZxoR+aSbt3XVXrBDpfMJdwogBdYQ3cFhMc8hNWPMmdwDbm2t+WpcRyK+8G1Jg3zGvMj+uX1FyWw
C8reWyjPAWOYD0zeRHKx4ibquk6vCoIjaUKHCTRpTIFvXo2YRiiEnC/kzdMf/NRb3IQbp2erXoE+
BveUlxs55WQ8uZ9lAskQbiEpG2+J3YOd8MtQjhbla7/WmJ4w3wVC1P9y2cQ3LRaYZOHyVlr2m0Qr
zLE7nursQZsLv+HffO6Io57bxfs83txDI3dIV1yjj3qY6p/m9n6F8nJWhx/cka3x1KAP8P+ZGdtk
R036TTEn2kzcoHm9AgeVkIbuH7Px5Bt0QZkyZi6vZC1W8170rzxaWXiJKwYTqKfCLshx4V3ADDnX
58escZ8BDui3JQDY5LW6CSHLeFJMrl0oTd8eYy+djtRw5XvIeIB2v1nwsevOftMy+pnDHEaEo13c
ikQuMrnoHYM6yhMFP8CcZwX6uEPIcWjAYNdJjLPQuMxAGNTdg8l/emVz20D8YLRcfph7upg3izXX
uGOUbdNK395TOD0U41Y2IRDsJ3sgt69IzkC8vXg5igVZIBo4S3hGgMFqUs6+m4f3igiIHDkPj6rR
AmXwSHPbgJfRVv1D8MCa65UO1Fw4H7aYR8SsviXqRl58CLai2mSwZRHkymYm+4feLkORnhp0k0Eq
+bCUyRl5zBhyLUsf7ZCQ/+QLfCOAQ4DAAR7QozIHBOh4bvIFUwIS4dgEe1qb5LLT/xAHOR/EZ4dE
xH1l03o7xMNpYuBPMSAfaLiS/IPwd+k2/UbeMPm4LZqF4mBgEhgxdooipe2aMKecSUdMqJmUiny4
bnK1M4EHIyGUJ9rXBjWvZ8VMjurTZXM9KrtyJvjV7G0tMWx1xHCBqJptzmesvQG+3bCpXRWaOIFx
EMG7yZehFdCqnSeEceZJFxjQJUlN21QrCfHIqvM1bCSK+c2uU8KELwsGcv1E8vF9sLLVMDGci1vP
UWYBhf4+5mNGNE+fmd+Fp389nGmbuvQeAEpvzJD9D51k749Kr7xGhLcoSPxxdUkBDHW2HCCoBc8D
abzp2xksvowYb3HpjKGimnVYhMAhF9dwn8vXj7x9rAENudcEHEyHlMd/H/YAFcdBiwkP0z/DUlYY
OKtx1gcKUFeLdZrZDKCRNoWj9z6PNwgR6Ba5mvCXQSY4qZi7jR2EosHYr+Qwi8aLa9AEz+AV9S2u
4PaQkm4Bk5QLLPw4s5TeAwtUnylN45K2LATDcFPMiqBj5jdvxvM6QLBIOTfzF4fOZfuFH3bKT6Xh
ZKrd7jCY4QJWnBk9cOacbXTM9gElkCNkxsHw0i044JPbruWNNNPLIVTxfZ7leC57EInVff0nnXB3
+cn8e6iv2cQJK0YIeXWH50/0TKCDkkTs6TP5BNaP+XYVdS4KwlEIcRvBKlR0qpf1DTt8JLTLBksk
EATaHPMSjzj+Q/iXIBkUTF4V3s+DCCZQgELPwv3E75cvYczChp5xyILpwR6FmUpGc+Vljmzfglsw
cqAxPBfK+br4TrS09oARvtOOgMIr95E1eaF+B01jqG0PTpDgR6uho4iju2CNcUrJTzKwmexEXYzl
YdD5A07seo4ZN8kFc3bjW1L+lOrEIObh5dUpxts2aC4QEH5SHnXk3zOpLcBYF0fhrAueiWxnVHAQ
dWRLgJg3+4yk3aK5tQfnYTLCNIrgTGLfo9pjPmMXU0B7GqfB7OV+2WtN9AMup+/8sYPA4wCqBaM3
lRvKa4o/nrjDrtUxdT9Mh+XRqAKlSKoahq3sF28ffEUwP3ykJrBARe0yOGob7chILZsXe84Dingo
JCfCj5lD2SQGrh7ngwiEjjkymyPrPX0uoBtUbH5laMDSZt8SUD2zBupBciRr4AeatZME5gAc/Ts4
4lPf2zotCrvjaC2ZZzk8s7hc+CMzijt+yD/T8HrF4gZhTHQitg6o3Bm4IBmB58ZzX1r5gr2y30jU
miAFL07oD88UZ3CxpyJ67K+Lw06L5Ehb6SRHTBFNpVIIzXyv29ns1GHRZ5LcXfNDfWlSeQ28Bxjr
Tk1yilnt1T/KpGUvPtjl98Mn+jMWleped1+EYV93BFGg9HBdd+FbEv+VBex42JOBEnAN14xWgOLB
nLlItSz8uWEsqaCexE5d2d5uo6RwwObioUv2Nx+sZWxP1ciq1XfSplTtIbWv1RwHKecJ40J3EGXz
NyPbeRmqCYJ1WoP47kF9Qe+mWULv9Qie66czotp/o4S7pdTvdP2rkW+E7RrFKrUW7SZn4rKYiY37
i/lyQlg6OyezLZOUcYIsRQwrM070yoaZL3VP4USTuY1WInuGpSbiLzLlH4u40dwtmOTInuapJ2GY
IOPt/HZBsNOBc7XVs1FAorgzuQvf23qr/H5FB82fKF+LP1J+CAGixQioGmEJYbQ/Ve0Bu0/pHNZZ
b7J44OhxqhFQIFJMhSsPg7nw7TEv72BuHOxhYLC7famZauukL/Io+wUpfSTAMO8pxWEIg4ftjqVw
hEr2xEF4Ka2YgmSFyel3gUSOyIZ2dUW3YHZx49Lnbxi6Jtl87F+2xuS2yHA5G0eZcxxaGFdQzgCW
QQzSeaeQAVwGfdH9Z7hSumkb3+LLotuQWAG3pV3AmeEJDJ4+fvp2PTKZCD6malxOR8seBAQdM7cQ
lD8ztQh1AcU89KaXEum8+tXWJgoPhSBKEqtSUfdX4dNwv8duA6Uk6YcWKkaaH5DJdpa5GbYJzOdN
4Z2dM5OQo2JFXY9q1C9mh2kOZEmrdpgqiZHWq1oQ10WhSOG4E+dMpFidwuFbcIuRBXoKrh23n45U
CSOqzsVsmDSOjB3InfL1FwjH/RHJhQSPsah0FyyFyceiCh5B79Sk1EHDY8GiQMDfhsph9hSrzhoS
bc/owWvSN0S4Z4hTHx7rI3/1JkDcPTxRboKK8K9UBERl0f618MThN4SSh3GGypDvdFszziZp4YNf
/LOxL607uLsvsmgIJK2mn5vbYEWHNv+G/99+9LSLc7062Fzoa3fWd/84ajDWmEhzcPAo361ZRkzu
zRVBu9XqsrgsaAZsw4G3CH3Cv3uNSyhC5sQoY3EKO3iUGfNbfGP5KwT5YsWvrpGQOJhxzfr5KNGD
r8/glVEtDuac3IZslalsI6iGjzZgoWDE4nBUkbKddFgsSMv8VM3poUpPSuXZKH7Y7+2gJ97FynNL
L7CVIUvIQgjEvOpyJBrGJll1gmZvVnoadSnIJp+iXdBOyz6lzgQjw18tImmBLYeGZegcKufNci8s
7KMyxoAplZeVkAD5e5/iZHJDTYv/VG8xM+AREbw+OlJica+YdPG8iO13FMhpu1GTfHvg+Z/RxJAq
S6fKWozgBr3mgP2QzWC54npYU8Lo6FRx0qClYcKvr0nZeYv3+fGY15X/fuDlyFAaL0bzmkBEgx/H
yYdMnlQNGz7WOv/R0u/x6WuMUOBeOhvlN5sxoHMId+HsQVvEc0oKA2fky20mTLzAIXjIottEiQ/+
e3fQ1hoV54VXZuw25+gy3ySYP6gtHx5VrFn4b8TyTMe4Obx5ciroAGj0nwnTKZC95kIuX7mu13hm
hFebN37Bdm5MkQxZ0GZOPuusb0iqIjN4fox4gVuC2oCprQUHmvKdXpenhDORQYIP/9P4EUSrI5ue
+8IMYviHywPegMQCJQQTb99r6gxuFV4q9vMIr4HrCU3YEoulD/uQz4haEizGeVzs0Y7KTjQhdOsU
O+xxmNblfCz0CBxjlXXqoCseIJ+NeDdEupm5IG9q7pFCCmVmbmPCRtkhHqfRajwt+ApqhkCFxL5y
wuPVB/v+Wnr8ZvdC3WKK1x/umNZw9cXpz6he3G9M9hBAcZQVOPmr8SPo1lXSmpKFppmBA7N1dJ71
ElyVH0xAGLdZCyWr+cnwZuRbaEvp3EvhfsiXfMcLIPQykdcdj4RYemVYWyozVxcJM8xX0C1ekjYc
2n8McXEMGwDWx8d5UMhb7zXDbzbp9xqEgovxZXFQyQUw5VfUfQ3A7n7sPxf4P4IzmhKNF25eGLCI
I0G8HvMlTmjIbVZ2plkTn0pQVARLElOkQHx0TnZuK+3FAj4Ds1su/2S8kegxK6/iu0oLtjMf48v/
YwUkDSYATuDneFJYOmw+xh1OwzvKD6zoC2Ir+53SGqUsGzR0VCK8pD71TOQOxJJqayb+knedsMGA
FahT0ALQoz0oF7sarFC8D7EZ8QDv46lpWGd41UtE4+QAw8kNUu/hJrrZ/XlTM5HSmz/1DO/N6A+u
i8zlVxeKeYJkMfDhQQ6IsH88pzX0cHNfPt1qEMBtu56wXYWSd0WKK9vjDTeKMuQVFyEcv8YOlkY6
sJREUJJzd3n3AlTrXsJbcjoHrUb/A1sAxYw5RUd87syzlG681tnAb4IybSYvhQ8hHS/MgiAA0YqN
GFSzVZnt9x/1maofa1OJJyw911bgMv+YxAGnf5CeKYwZVlqZN20d4Zvt5P8mmGx7rT2dNnpk/JyR
BoDs0/yzhAWn0JyVP7MZhSLrJhhw8fuQPaLFQwTivM9L2Yz/uZlsM1dkzGNUZYF4Q7zJO6sELijL
rRJvctlvACLfjqACAnjxcKi784UWA0G51R0FQiGNjqB7s/QQJBC+N+a0I6mZTw2K/uILapQoZKMx
/xAPf8x2Fo7M6EXB93C7FUoLIO92hvEeYjP05ODpTA1CSmbkSj/35Q95bMRZ1PABF/6KyciDAuET
SjNmUrAMrB+YLAIzj9BOXVLySjYOjYPmZM5ysJGxzDyXHg/4aaMiLd7SHtK7MthqzM3JOwUUYDAx
7RQTNe8bOt/aW3UkLkRlZ0ViM/A47WA5gcZIwKkEpe96xTqy1KDfs0KWMoUQC4R2tlHO45HjvkHB
LTq1VA1UjDnNM7ezf0WaDzxjUmDvXTq7I5cVA1Qz/cQJPQkpFwuML8/n2+asOaeX+9pOhwZiHwhx
xu/rNm0nTRGPsb/G0PjtQNUhZxXbEhM/RtmCU0U1YV8Gno5rGdwrgSwcdjjA3HlS7IKu8mZ3gp9M
neLBd4CrI0BY/IFAAwXXnF7kgGeitoEzQp36tff4do5sw1RDzENcV2Y1kKukPnbDl68O3eJwFvWk
lbIrmynLEP2lxUcqQrgYcA0zJWqxoBC/uMXcABgpMJ/yYimrZEMS1DzyD8tcdws0tWzfcJ+GIkwe
zndtnanaQFpf9DpqKPKSluCQk0ceDr9bY2jKB7co5kcmGfAzWB6wPjSnu84qmPRdUFlnlhQIJ9T3
yblEY+/lX/uMOn9q7S7+1yln6fLhLTOzJ5AtZ9zrXe6btMCKDqtO7DuDeO/CWt7GMSzpEYf2cX9b
3lM8v+ifhVEnv01wvVi4XxoX9EoXdqA3htdU9/Ee8fhMtju2fnNM0TemdItjeQL70Vx2nIEZw/1s
TtQPvG7DqnyAfXgyss8mvjzu2+X+JjjisrtHjDsdY9O0l14hW/j0KBFKDZXHijOQVvMe8Y50a1yk
RJgEMPIYI47twRGGc780NrFk04ahGevwULeONFEkut2dGGzNNJCqWHtM07gTzgcwjtBGw9rH0Ho4
OiTThRLr3n5lKJw8siWX7DoZdyTx4Ev7EmUWo0nxDiUb3PeBJ9xsRCkJzmvue7GnRrU5Qb1emdv7
D35ZUgz4LB59Q7iV/vt4Vfo9AEYYGD/gLBTHt4Q/p1fiQFMGzvYSCAPHltgVWzMbjJ4cOA1YtwKQ
0OnhiOE+iXn5meVw+qL7zfv3fmpeYX978vA2ldsF0P7xPtswnLnxecC6uZ6050Ft7gkD7G26uuLp
7rEQk7BstlEuYWdMyuKDQPT9EestZylmTEvBvKLSOwvbZioOcu5ou7ksl9zr7cEgVELej+a/HPno
abBL8cwuNATgLe3iVPMiB2Wr6MBtBgII2DukDubT6tLwq5o/Kx5x1GVAzCKgAGTRWSFJNCIdAr5q
ZliQr9vrAlcm7U2Y4BpmnKBUhVNdCPPsDdyY3todDBw19JcXHfoNqsGNhmxd55hUEBGQj9W69dUF
ZYNRhAzHCEMZ0yBeC70Wk+GkCt6S/eafKBqhjfMcANPNZnqDiWHiP5QowUmeJehQETWzx4UeYdEW
Px2j0OmpNWyjnULIghsEq9yqPFGUDXE8M5+Enomwb9phukTKI2OWBcDpfxXTLzV47FDqhC9YHU/n
4NIs7I1olNyx+qWHwYTPLRN1O4y19IlR30ZO+X6rDsqkF2M663lsNodps9EiXIRUG5aEKMI0Tj/A
fTqeAAJfdwdkyvai4X9hEoUa0H8ekd1cNhciU7vZ59fAMvUf9ZphCaXyOyqHlkBTk2fcxNm85a/P
XyvJZL+tPQx1gvEGIvxeTUDlVfQqQ1Y4zByooBgDRU3wrmwoPA3srSWmt/i4wR7XGDovkbYrP1Qx
6o+y4oBA/6KUti7YeYjZvI9oU9/UKqTaWcDLjAJk5OyFS0tBefZg1gPDzRxqDp0aF4fmH5Lf7olf
I6aT+Pelo+SyUfCQosmBqYft0R/2KySidgukbLPep9ltGaDSeBIfpmyff8YKGhcwGbQc0OIl80Q2
cy48Z7kYjgyObA2AeT5MrZTGVEFRNXASJA+UvmSfnqrM+2zLh8+g3JY2cO4cyVoQQgq5oY0M77bW
9sNFRrQ7dE+avQU8y0s0OhEgj2XKnTSxbApfDM4rmbjufZtv3smLOSwosNM6w60aj/eDtU69fSZf
PAT98wwH2H/syHOebg0TGpzLQZfC7Fdal8kLXUZFj14nXVqgtn/YGgUftDI008TKLmSqF+YHsXbO
Ud4A0T9w13yuR6f85/5xL7rw1xl7ZEu7moHnDo86zyyJpsjXx3NktHhgokA55RjtfayS6bAxP7j/
mjCg8kCKSJLBEsWwOIbQL902oyX0yceJ3tZ4uoWRC1YpfPQayurFlglbfQk2fU31JLRg84sErktj
bWAdMYHDKfdTnr1DAqkUl+im9T7nQncGlYmBPeQBAge40TjDOR19zMj5fLzvAP/EApSOyuATonTR
jpe73S5oAxhWUKcblpieNcRRm0Dm+mgusOfMV0JlDrdLuO8NfEwKupNcz6R4DLDHY0+5ENcRc9aA
+eLB64Mbc+SvW637E85/ud3ThqTIn+gvR9vPfvjzDUSGLfORbtHg/Z8aIK3PuVBHrDiAmnyCrEFZ
y2AoNw+fBvIIcKwHsYfw9vnJMP+641zHuHyVb5mivHu7+21J6Txz0PxVP8SU7ozpKFJm5XoUfqf6
umMkBy9Z8FDHESRgyEwum8PmOcFNa/mtyWKe9HT3jSnlbiv7ymuWj72bgnSFfw+oLhDdsV+AL+RH
7tH1CGWXjGPUguwr+HjrbzOTkYi6LAJ9qkX671dd4okiCf+hf9thDSjS2dDE8z81j0AwAEOlZgMZ
e9h7yq7bUBYZaetnA1OegxFpc4hQvw8XeBj3nVUF9YbGyHDh/dK4Fgwy2N8Kc0RLPB0zNQd/R9gW
yfiWoRVi0Rz5TgnuHPVU5zI4Z0NgN8euyb/IzstjLCXz7imfGpsbL1GfT0sl5AleMUzD7ayNPhS3
vxBZ/0Z/zJZxoSAl1yG3PdrDMlSsQ7j/MFGx4y+qPoy26Hbogu0jzHvxBhhyiCptX4JSAp9cmHh9
ZrSU6HR6E/e2diEIyzwDyGLOpLxiVcVz/Y+/7FMqwxJmzk8OQhYwNhXI7/BuHj/09TvKK9p4vfTZ
hdtg/MCDvMGH1EDNEbwcjeKAAiJ3qtf047x/mOZay/pMFT44NvGyRj7o5QenpVfcnJlroQGgg6GU
fIrzW+LtgObwgtBdvfdeKAvFP5Tc0+9DyFnlz2wItvBNp+au/9uNXDncbQYrBjf37dWMfmp31bOH
YlpICMRLmg61HwXPRSiUB8s7DdYn1jJKCGSQ54stNL9055GKOMlinXecOAjW6fDyV5LCVmGeFsTd
b1yFlM9XzNsV7ipbLtCdSo0T39PYMBmCCvSYYh245N9c+HNeMmKqrZhyM1iiuNTpXihQtIm8OarW
rMkdhZs6zp397e1lkxtmK4AiA85FujrwAUAzcAJ/iGPRDuv//wEh0WGmD7p19icrpWkCnWfuDAXO
amC0hjXFb91Q6VJgvdYqvmVMcXNQcXgVop8Z4tk8BRHyeCQmrhj27kfeugV/d36zxRziCRZPfyLd
a93YkzFj4KedgfXyEFPf8Tln6s/XHlo923g6zjxKt2XuslaR+ingHBXVJc5cYkxI5JaprKm4l7AL
Xt4S+1ge0MZGC1I5lX+EimAFjOTpoTSnsMYzeYbDPBV1CnzB9cV3H0k27diEO/TiPuCZnbaThPDY
qpi0TJ0wPRRqLPeoF+AmNArxfySd2ZLiSBZEvwgzQIDgNUKhXUILQsALRrLvqxDw9X2i2mZsrLsm
K5OUIu7i16/7THv8zWbvERttf53FZcVUB3lNQwwbJWK8+CwAo+ZQT8C3L96pEVTX8NsB6nUIIg3E
mbhBjBkBt/RZvOkRQ0Myya7pXkvdhK/PEX24Q7NN0/CNdUPltL233u5iO5oWGyoEjHyRZUs2jd9g
RUyDWard8uWgqqp9gY/CsAXDQmgZYGMQfJDXvUBEly/04z/q/oF47nKGDj2vyoAVBoLTR+OA7ghF
OW3eT/usthXlNDW43pv1wfOdt+9sR9SA4EOcC7bWMfvQXh+8GsNiwVW/CHAQDdAibRr/4NRmlX0K
knWDr9a4iaiTEspfqDRxHAyXG5LRc559/idz5kBrYcxKBrvL0/gLSjBlpGaC0y4ypwIYozeRz2j0
9/FaulWF28D0pKBz85mYjlhqRxZjyqY5n0+bYtx5kDS3vOKz4zH6eIq/AYDVJ2+NtiYy1W4PvZ+D
GA7+hi3oSRDCL7YWIn5aSDU15e2TnD42C8rrd16fk6H5h/66nlx3r16zZsgAxIlKc9AKdK9aF6PL
hQAGA7zl2gKog7pA+WwCiPZf+510kQhHfa39wJHkJtu9CJ62i2sFXfbHQ23maKh+M0Sr9nzKGoPQ
xxOU+piCCLnngX+9jpqUVd201gLbcxIzm3NWO3/7iMvYH7StAYaRRtYqezdkWUNT8hbaq37LmT28
IdFMRxSN1qDZfQG7pJNDsYEBUnTQgk7QdMAWmfQ/WoQbAT+G9RQNGrFXtw8flnY0oSacRDP7Nm0x
119QGYM3RewVv3OUw6C9/yzyUkfOBpPmhkNxZLKHfsEDu/vexzuB+VrHGQmWqPvW57cFpUsbm+v8
APEHTHEEWK1f1L9QTIFXTbegak2FV7Btc1ieyN+/hQMP4mCz4SAZ2tNlmpOWPbmEk9lTaHxs3R95
Hif/Rm83vtH06ACKpPI/N4virEbbjsiaNw6GGZ/KZbVMSNOJ9y5p3+lXiJt0+swrHlvhhLHfd2VM
nDelQ0ohOhC01wc7MzIiD9Pm8iM876yGAA3OHeztsuBiS/yxURCjjvRPZd8Q91qDGPA+NMpAzPW2
YbLmz3d8KAoh0hXqtUVGnH1yrJW31l/BtcHkBBGDxuMfuPlnuvxiGer+FF4Zl4wVNNsBxWQeQUjQ
9KCaik62p9X0l+698LdRoqSMCZvDl0iAW7gV+Fx4IKN4NqOq5k8FGOhIhz1QscxppdswPHvlUa41
MY4L6ahpmPBMPQ8YFRdy8GqPSQ8TF34bnerZggf3CDxHKCF9GJt39GyOOadeSRrT2JA+0qJBq/QI
wZnnHZgC8N2We6/EGG3BxrBU79lgjGQM1FJZ/Z3kRrqFUoM03sqYPS6x9fj02T8sSHhZRwh1HeF5
+rTAWBfPhDknRnZW5j1ySBJiT8aRI4B9QRznHJjuH1QYla278XrE+SLUfTes3g9HjTgjf/D8STP8
NbZ1CX5/I3IfEG55WgAGrtd7fj0gpLbXzEt1ilXCR/gzLH51tBN2tsfYoISebCh/WoVxiOa+WIrm
pKzsZ5ic9BeRaXbWaHTHk4QQ1xvRxDynII9EKc7EaJidLC9LQuVvtNBlPCBGxPGUY6WvBTErGgmv
7ZVPC7TaoR6GAQFtIfOo6nUKuPzpM8WYrhv+1WsvW358Ol8nXiA3rISTEAV1TTbEtQf8mjClZ0vO
PXRazpIi9Cw7U1gGZW3TE0/jz4KG0S22074IPZDiA4siY2gm4f0s+Y5+SynlrHWs1jPXVpoo3sE/
c8CNxmSVyK5Rtlawbi+LGExXWq7hjXN5tuKwERlf4noXr4vXpi+mbct3NxabQ0ex6k67UXhFp2Fw
5NKxgGYVZ8vVf9nCNvgeqp+KXdf6DNO45k62Cv+LZ8OjQJwouCC+1SzRSvqtkWeSWEbATefc7r3m
sjrJMOOoIncae9SGHqeFoxqffgJQhVPkfNJSTAe+FBn1tqYMUf3gqcTFpK71mf7xrzwwpW9MXA0V
B/KFVqlS/sX3pyE0gJ7B/MjMkiNgVbLkVt5EmDCA0LY113QEEYArZ0o1PQQvmbeDzTaXHPD9aOr3
XELLduRAbNbKJzSDcBB4J7eA4wz8RmFSekCV5UeGYcxhb61DfpcRk3ZmRhSKTN+oXQ+2WF+ChBk7
CM1DGTNqyoj41F4tBQx75q9TfmvM0QnZQ84s59twhDMi0r4TTcOt7vCUMnKvUIvam4bcUMRXhwwa
BMi4z7FUjsNp9ey28oRTTyhKPe72lFPitUa2l+15RPKV8W6hSDiGHyvXwpFlPH5M+jJIFRrAzCXE
tMB6mAixYeiR40gpChS62abAbrEllUjEaNSRQ7BITvXIIQPMrdF7J4iPaHRkfCjv9ZclOyJUVnJE
eayUB2nsdxcqnIdKzCd91nMTlmGYFkjrKMYBpjOu/IGs5ds8z1lqwjv7oddO8PVyWcbGSykybJqZ
IXDc2dqkAQ5RVmDlVytu70X8Ig4ZajtBX+rF7WiHhZv2r2ypbNLx5DLa0/tZO+9q5+6DKjmYoX0h
notn/BWcev0zVlhDR0/omPFO3mOK6TMXay9mdNBvMasz7L3sP5h7brXG5Sj6yugMYgriHHySg1MF
Mm+Knuu/CuzSN70MN6HH+r3m4/l768FWkuS3XejftU5T6FoZ1nno+meXAk9M0HbEq5paRCwupGvd
/1w39llhXujHoyWULaSBt/IWLz6O3GyCs4l4lYGbdVOS+6MuXzOPKdmPtm/wrgqOLZ7l8SP1XTas
hbFiiQMatSV589rEidVMPb/lWck8//6dnDmts1oNDkJu5jFbI+mGa1P+fE718lZiX2nH8oUvsw1s
/xTp6hS5eb98OJgaT3f+5mz777hCa/c98/e2249ZajhA7hQgl4SXFDfdIIr6zmxWL+CsT352YAV5
PyjqufARpXODSkyCCgUlPIkixEaKuBn6lhW0Zzi1mZa5qoWL0QyOGrTbR7kJOvH5psb4s03m0aSN
k/M/EyfXPbEL5GtnXL8auuyn5QSZQSrjViHPw9Rd3Xn5E+S/xNcZI0qLdpzMH8wGQXe38pgo06E6
gyQ+BCoozTREilgrsoH1bxZS3wnths5bmTJ7FqdxCVWV3ceIoZGerDbGgLAxokxgW31RsptDg22H
ikfHZ0qhWYOuM17zPpOvz+abTPe4lpBSOLZ6JI0CAGNU1BXKt1r4Mq3FtTw5m4fjv2LknKfMEd+b
Afpx09ZXKC7P6k5NKD5JikuPK9mNuixR6QXMBzlH0WYnJ1F3Cb5vD9HrcO3DkCUDhyFMVKumDNrp
Z8kSiuu6Z0tS0MdEc1bdgn0JaqW+erjwcUcta2Z1rRWmQ0HwBe2PaP2joJIpf5Qe5CSIcPubRVbj
IsYmD0+yubWoVP0bNrZ8E/rKa0yzqdDqPi/gBdpjdLI5lT0VsEKtnc4mTfJZJcf7poMTn/8d5XkK
3IPK7Zc3hR9Ulxtr2BHCNOPL0vBw6eZFb9jQyx+z/ItMKBaMR0SqWPEg0ISKphN/3MZBnBx3XEkr
uOrxCMjNyI6ieWrCnVilgwSD2gqrth63eZ7CmGO4MdMijvI7Zvq/U5PxAJK6bIP6cUDTzQ7PdGSO
BLrH0h1Yq54CpleYVnlfELafnkg8Rkwyki2wnB5cxMbEFAyAkHtC5V48/fFBrgZeSkc9we3GgVM1
6wpMsDg+m/tm3LCt9BKl+ARwUCb15mUhE+PegxRrxKbL9WzCPlk3rBoHsvZf6y58vzv+qWkjndJP
7CS5hZkDA6KwfAP6Zk6foqVjMXzuVTgEUyJq/0FHxNfEl7uU1654YhjU8xXHEITHm17QQRCF5E7c
/OKc+w3/lWHbvAJcdMcRQOwDnqCaz9XL+uiqHcca7lQz7vbCvrr+1WLHAg2MclGxtYIt22d95/3R
sDDqDfLDgXnyDhX88WCbYqTCqqtkZwuztK8lgXlRHvZ9xdSjbA4dR1slgqGzTTe6BGXLUTgYgP1A
eyiYLWICrv+/9SlgsMHloJiaFp81DyFM1MCJC6PQyoyafyZd3IFjQQm1fFG5cEjYIGaWLaU7br0k
Hmd5juIo9K7IPeBxa+edP4kETZO017QWV1Su5X3F3h5zJy7pjs+HXGSFtcBlccJABNFy76L6SFWB
mtzzwhyDp4d3C5tsQzil2mXxPFiw+2YhL/R/OqiCFGBVjFHZOomoqa8JmxMx/3TmqXLq7cAlpdyn
eI2t0xQrxNl33AKnscYrIsas1xTFc4hj/biVV74h0u9f030SHZfaaZskidaddpVrl3mBgk3MdqWU
2Eu4qSE60cMy8xYgwhJiWlPdapk2urJVs/fLwu0GG+IuCAR0jqz6Sxnqd636KPP9sJGcuW6HrbcB
nHc3SFJzJ36MmYiI7OJuGolb/IpOyd7N5CEWD794MpIQ5tivQACmP9gp6riqw76WpZt+rc5kymPG
W+9Kurgmc3bD44MoNjfH9Xs21mnv8T0sw2N4EtztGO89Uus3YK823rlfazrtDy/jlzKjixDkJzbG
qEyflH2SvGeiH2Cn2KpLXyXX/jD0HzF1cUZHkRhRGSIJjzX0JcIbDpUrX18S1J0UqMfX8omtX1TN
gb+cQ5Sz36sL9Z8sW/QuMlRTReXrq7hcrs1srWdZJSGfcvNAKZG2d///XE5Y13cUBIGMqbZJW6KK
HorQ1AkH92VSAXMadjOeXP+PZCjjBicZ/p9PXU7bRBXGYLKkhihugt+tUZTU+LWl2U/kzc9sEcPX
QGfU3aSNEfmQkFYTDJtu0SZlGYhC0zzexrFqJS5HgROe3zm9bM9aKg4/fH7+dD+sEej+1WJ1KzZ5
n66OxcMr2eV3FIt4n7AEKssSTztnOm1apLIc6/lChsub8jIyp50gFHjiXfk3HtreJupiGM8qrMAP
j6KHuBM69TQLpy1JroflJCk5VzirY+ydujzn8tDRHt+opIbqEiA9R+fSEhl9+4cO9nmnzhXLUD3w
eEz5EUxhT9Q1GJabVloHX5FWKMCV+MDyDDFAQTadKgWh7bQ1DWpyqzyeIsMQVbnZ5EccGsn5AJxX
mlhiv7YDWg0wDuKvbZCKrF5ig+o6cRo3FioI1wqaslYaKr2KCVnqwOoR/6EyeZI4JSYORXyAfSlg
uAxAaIlg1cigZLXab5m7+Wp1VxMUNP0IB2Vm9jGSQTUI6uTk1TReAEgLqLHKJ/GuBiMWtQb86dfV
bx1lwB5ct8Un9s/DTUqdTvociEntk1aesEPhWtkoAoQpz9vv2L1JwQ3PJQcki/kt+yxEJ9vhagWA
Ozmc5fA1mvWd6EnWfVB8UP9U+EFSP+gn8Vg27L4ifrMlj99QvqXupOrEjaNL6R8D2cWLs1XoGJl/
PRR/2aSGIKtwPrw5G5IsuYGZ/qNlBe9pwJXigrDNzIBa/Ar0KOj4Vienr8YBFQohb/bx/qLDCKaM
DwvDSzc5oVeT3mHnMR18jqjoce3cpLyDMYXuAcvYF19+GsHzeNnXYKUrVWR9/u7EbyoKCEoctqvH
yJMSYLpdLZqhpHL597b8qEN+7/MBsdBpkXyjm5UioPv6CBfd9kGCIoA0u8lt3ZhydN+OVB/FwX0B
L+nQ4jf5IattSSUSXRemGPd5w12x/yNWsk5rNa3YXDzkhfPZdB/R0Wrqi3aTG+xrtmKjDikdTY73
BpaZ5Jy7Ne4ra1OgesmyMuhVWyx+YxhTOdaTdUCU62edmV693q8uJx8DogyE5rj0WxLskFRr7aWZ
zsUrfeETWpfvj9NlzfOuDESGGZypDynJvm3aQ0iJTCVDE/mTi8t2gnMIGH/bW951y3vYgJycRV5C
2kMaAN+VNgzDZJB8g67/8r8Q7ulUWQPvsp+NCg9VMiTESLuNDdIzm9Z40blsJkVNTD1SdpHLhm16
VdBX/NYaKbmiS8Ls1ds15TdkBu6RBxQII43FD/wADaeI5foQESWXJ6VobBpux+lSHpuQWjytZ9DD
uWwbP/AQRXBifYpPVCQ9tsN5Z1TtfQKm5iJpKxCEJemSGAb6p+I0263vJTrRM9SqPZZlGJcdQt2r
1eWjwi2TK+y/7Yb9DOrgOnynHfsOF46VgMnTa6RoQo+RDBv+or77Wz+K2/qMJIb/xvJkgCyCYEVd
HvxjTmK4iSa0UXaiLwWGC1WwZ4v65h8nX/Bp55RCizukLKCjbG7SjMEwhho6a5fXhvVq2xUb6Kwp
Uz88BMDUFtbsLQjv9r4SvWDnY91UwL1DpEPcEyDp/ICWfhOeQbJjCmcb0FC29h19QBgp28RM2xNk
Ldx6bm+Xj9l+2cdSErmDPhvm6FeEDfqpL/MO8EfrPudqH0E5rYePD9XM6Fia5XcDkYVaB27RsKg4
k+OT51x5rC0gElYNmwH9nqqHmA+KMTr/QM4rLO7s7ch0QGvOU3wkceLCBpRBU3ryP1SafP+ooTfb
rQVEmH5O67JNOkQy54Qq9MpcYOh1+jn7psV/j0MkKzpzDGVpCRao6Zz28gmDmXKWxgyuj492Jlva
06dXzgFI3xl41PgIgbe3Ok8+fnv5Hg/8eghzoOt0luWLmSpQGnRjztzV+QUft5N0Rm9kbLU0N9v6
Nuym7ER32U3mCg/HfMoxlTdMVlnXDEENIAtr7+hHtDiSfOkZee2XrXz8IwqdnB0zYIXYgryUlz/4
uU/7x319yM31b5AUW2iQqhHFDMZ1IOjFN4nuA5uNaFdKROqZVlPtaVsnry/0ehVlbSv4gBTxei9p
315AHXX70Khh8dOG1sDWP700JBH7Q7D7hujISdUuEnF8FBRP9HUGvR0BNaLa0k2QGF9vLWN03PQB
KwliRHj1i4xFYzMgiFcMo9yDe3LroRbSeeOq+g0JZ4gntMhPT5yRD7i3duyfaiAsz1CE6ZiNBVbR
4J/4RVYmWqDQPhFryWj42bFA0C/h0nvoSRLFa047AiHMUaFwnDgdLGawAtv0VwzncdtSW3A99Osu
KeIYTsVO8w6x1B+jbLxQeAnkm3SuBuGOT/E+YtJXEysxE8Kb9iZxsMJWjixoVRzJFX4qi49Nb4++
wsP/qf7k4LYiCKiNabvsAGyhiibnFW2OIYs7MbA1NVdV0EaFCyIw0+cpKi49tAvmmsqxQxYg3kYs
S9HihB1kVSv/gsvhC9E0dchQ78ApaC/PoyMrt5VPpUQn+oNjSet/ituTQ/xEyaIKawhYJt4lgoMF
x6zpnDdfisov1mQA6+P5sr9mY9SBRLN5wFVBhQMaAeQo1qsggGVHKsGbcEBteuF90p0xkdvjXjM0
HtggfSeQGF6YZ3Eq0OdZwF3E96u/3Glbo07Lgu3wgBASPYEtM4rF3pLOhyDXdQ5naz8QTW0m+x3W
U/jtaA5/E804wkdpa73V3Wupvs0pZaLJ8Ny6xNUKZ4UXlsufRW+CRFuD1iBuso4pGiltUG+CYhMg
KVeBuzzbWTcX6oM02Qqm0HIPPka62BTxY9DKeY4O8Tw3fNJksE8eWLh1CHkvqX0Kac4mR639CqvI
SNuIcEFvL4yMPZ+/XwDvyr4iQtVL5u5DIXSCEV/tErjezrXPuW2KRcs3oi/bEnNvH7WoS7ySM6Pb
A2B9QhQcJIcqh4vds3t2nxN/tsjvQE2HECRNkfk+ujfQVl1UN9JIdj7albkJON/l21EJNgBJdN2M
lLe9Hx9CFJYAGjrZwENMvxik2+TK3MVGE0l0snN5VW0cORs2ny5o/rH06fSG9K9Uv0RymG71cLMl
CWBj+PR4/Y/xnqDbZN97vJ2yn2h/R78xDoFcJjwSjfDAp1ro1bwzB7+DGbFpGSC1lEAI3EmDqh5B
PgUrKuc+kre9Ew0DYpbqDtOICghfG2CLn/2ieqRccbYkbYTUZhfQO37RDbd5b2PEQO71lz0YjtCs
sMhyH4DMF9zErtiI/hjmzcH0DNsU6RY454QWS3dsvpAsYeNvzl5IG7koLcym90unL7nPB+RA75uZ
3Ooj6DSSZFgevJUOt0+2CChOXH4y3wCzO/EgXIr3Ajd2hy0IZx7j1a4oepYIYYUwAV1DG72qYD8E
o1ty4qw9LSpKUg6kzWLAU9mpuLZ/6VsRv7E8nQOyIqs0u1rcK8D6/ehpra8p7B3IIfr5bIc3h3hr
oj3JcFpd8PrSm2tdj0eXF/Oy4fWlMfI/XGL61c3DmrM2NsOC/u4dwa2NBrXx5chAWfWn81GbpPSg
1GpMv/DsTiasz5NLXKGtJnx9EKHyGlr4x+qij9UiZzRHGDj8NXhsH+YDX8KGwgvFMcN2iv2XNEIc
ra7jw2jA0ppoJScHQj6UzU17YshmiE/CgdmRfXIGo68o2OYF53gmWmlmjvjYJfxB4WCLm09EAXFb
n/x3ppmpW2e+WkJQdci1Tht1WBspCxCcrylqbEeIul1EgnX5UmNVjGAlp75OnwpOm6Vzia7yvmgU
kZnGLZAxGiCyBEpn1sYKAN4Yb0MygSdij5FrVA9wMEY4GHT81OIQ4O0d1CWqmaikoU7L59/muCq4
pjVpAPv9EloSF9E9H1k2llTmqqeBJ3vgPt0nuZMLYyatqT4wJHOPe4wOzgqqNH8XPPxwtNJnwF2A
3pZwgOQbwRPsr8Cmlf8MsKHkQPeGpNUVQ3xnCXUEROmTNYfznEqb345PSL07CIHY0X3qZeYoR0P/
7VcWf/+Lc3BPdTkd2sYQaNCGgfjGuVabrSNWlnUR3azFPq9K5IxQFG2CCBF8eGLcUMWFZc+Z36pC
7OMJPH+0ctwnhh9+6S/25ZwBKkiSuvWw2n7f+f+Z07PwnNBycA+IssGrzC+TuzaTOv6h3dZGlKtA
f03usoHzijGacSoXhamwO9zj3bt192Vj64LXUGBubTZOMWetCExo0y2/8LeTbV8c/AsGOayHcUqQ
r00JV/Rk/FgM0tGmQUyAFTSM7EhLrzE/CQ2jrgWZAXZfle5YIdo/qGjB9Fi4tQcesKBKmbe37bfz
Li6KvQymTz5E59P4yVgsMyiRdrPu9F5Sc8l58GAyd7B/zPRewdxmbWtpgpegv6hO7Mr/IAZ1mAvq
Wct+eLcBGU/O9a/ldVm9iYNvsHoqc/hUmEyiMdZw+I6c1ab/pVowgVPTizK4NhwOh4a3QPeUOO6w
pE7kh6dhpgPnIZavABki3tQ/m3nH8J6sZrVVOzsOuSQx3qXkE0PDfsA4basdNA7WoKbQf3/wAxPf
fMeA0DrM7nbHZkiMV11+GsKzzmhU1B16s95L5obvXBysdL8iHxhY85GDTtDl6z/gPlsi2S09mTzg
m8+1W339GkkovojiiK3jT9giMrv6qP+Gld/lPgI7nGhIjX9fkrbWPxQXL5wlijjax5Yy9LQJfB6i
4sXjCjbDCvf69t8hvdusZ3OKTbxeQX6fIdIH9j6/FDgk4PPCEvl4oV80d0BLpbFW+xVAKuq5mG9g
lFXZPjg3JevQlWOUrJ8FbATzhO/lvQFvrO/0ovSDxLg42yih9ctbBBSAaBkwi/4H+LnUUyikD/IU
Mubqznev0PRo49Y10baHaIn5NAsswxpgo6jDqcbw4OFoySvCfSgDfDP9xuY3Q6+dSKM5abDzyDAQ
4brkvUsKGPpZHyk9zGSAShJDPV1307yBEc/ONpq5dJXBkZCGrhVp7bW6rJ5I06pXipDyJz7b2JVa
NX+C9BeYEs1y0zXW2qO6EXY9fXJ3wS276QzKFbiF7U1XrFC2c5thz71k3fHHaZdVcKT7tg4q7EYt
Zz5s0Uv9UIiiFvGqEiT4dhNPiiVNs7NotUDhox8ifd8Qj2Dqd/sSY9ppNVagRXjSYwJGlGLIDmZL
WBN8ac7iOCe9+iOBB1/WHbtQxXWSxSdX1nRDkM3K5pPOm5We4/LldDhEewpYdbngniM4uI+MVq5G
Kx2xB2TbWX7luyXtSfupKDr7w8+mGd6ATY0uDlpi+9f7YmldEZH5YBYwFIuP0656+YOijSEA3JoO
dqZaMus+d/kXQ7yglEGGhfphyrvVYPGU/eCjg2OCXmTEDkIWJqujnfGORU6YXOw/IkTknC345y1Z
6OT7ir4iOACXNTwtqoiEgAage2AbPbyGy0XDalA4MXqFDwNRVHzBnH8+1TpUHEhF9hyI2gbnk+5L
ddNdjOY9QNZcvqeU6pRV56QOud/dB4vRui3rkF/gTlAhUWo/bcYwaTOYPhRrELqXdMjk+RkeyJKI
9v4isIrsxnpu3Ql1BkTP3wi/EdbFtomhwD8Dnj7NKx+MCrsmTNEvoHCGhOVFpkebrIjGHuJRHecL
n/bD9IGeV2MbHXBo7qWN4C/uzzf/6ulriCVXONHlTo1UT8smzRWXJdmRaaLpQKgHY785PQzhOBgn
r6tr0uDikMZlxxkgHPmIcAVV9godOvpgg3Co47m+SC9GsQOHl2MBk1A99Dbcq8bwTLr6OoO8lTez
gamMWraSPkxT2ssCbVwBHMgqh0WGYgNWQBkPKWBiXACRYdEUtXlsiNkjYZeCn/NULbseX7ymf0oI
IKbNPrD1QEGB8DjqULM8/QG2GVB60RNDWYLpLRVck5/qNMJdIwNvJp3SXgevVOvltV2szJ5cgQRc
xsRxHX1U55DeaKZb43r4Lm4FbfdckTLb8Q567QSv4ZPzRJ+1s6UG5GabPMjys24DLUX4xnH5T74u
svkk1nnIFQK7kafsaLAFChGoDj/xEyMNBV7hz+Wdh0sjSRrAiHZd5fslhs/Y+y12+2i/ImlCs9A1
JJIQxk073g6i/eicHKdneDLzi3uKDmnHPZhs0yCVCQC7aE+Q12X/0YQ3yGR5clsM0h8gMnqjx6VR
vGImULfF7pXNc2QIhmiaV9Rk7xRtDUBP1ufObRY37vjpttTJ5VtA+Zy1CiZe9Hc9twfzXdRMsvEb
gIaOd66ex20T1jHRNoI7tQs6NBsaaNuqO6sp4Xl680mm5dPd9Fg5+uhVXdQeenbF1ahXm2dwper8
/tXlQbaBrHT8/g1fS3NoTAbLmo9Os+ewgv6xm85h61IovVi0bVA1WH3OhylwqH0X73TAirlulU6u
dlMFtiaZkzUIy9bBQW8aeigzsvMc2XvRJakC8/GroPKCfmva443jNPSZY+IomvDU/7ZQdYMqAAF7
lgh2Ygt1z3n7l1kPR6guaxCy+XdBwIuBF+gt8QgvCBYj453Tpg4cIWr2DrUwHpoC9JvAZTd3jzfH
R9Qg+wgy8odUuz6XbNim9s9aVveP8C4GfGmIXMvLhQM/7qdNpETspwvKRAXO4jQt7DHHTd1HWQgl
OAzzBi7hyKXT/0Qs3UkE+C0z600v9nN8F+tf3B62l4jHUeHdc5ZLbSBW3hrP4yBfyJofqO5WB1qb
Esfi0TEhst9prHbeYExx0cAOEHlAnMPZlsrR9SSrf5g+9YcYiw5mb9PqPBWaBWF7iewp28nrdW/5
xKWbbOucPaQve0vOiqz9/bg7ZM2P3ZOdtx2vip/EL2KQgnx4F5D/S9Q7C+1GTcEV77hlmIuPuCXX
ESe2N5kPH+On/Qia+ZcY96XqvwfzGPSZUEd2gkdh4UrGwdPKAjQtYj/RDU432Vvqiw49KBwQkYHk
LXtMC2RmZcNrSdzswat1KKAyp9U4pQtoZgY+fgOq+KMFdpUgzJohzLn+IdBkfUed8ESwAv3TcOeO
udTemscUF3B7e3nL58kgI/JKj8O5RAva6yamx+qq/Yu2U/QwAT6RWn36dFZB5RKXI1pWBhOHAh91
klMtv30qN2LWqbhF7zUVKP48IViYd//jSGPTpuAJMNDKQYaIRA8SHMX5JWymp0lvRvhjWHtcEGKs
/l7fhB+nPdmlHFKcLN3mrJW/W5YBhYFDN35BDB/y91iUG7Xy1+Q3gO3ycYB9tl4TNxYY2asrYlUg
P61xFw2Lu2UQxtxB9trpXbQtDjVggVXYtOnJi364dx5/HRQ902vEQJ5tP6jl6KVsvY9/gF+G0D74
zAQPTcbNegJ+YbTKChxSUFfv47wiKhdIAJQjYb9FQgQ0I1/HNwdAtEuDii6u1mIx/DsyJDD6eI70
IRDPLlfeJ/NyqJqoqCddzsTWW2jkHyHUqJHDRfgZUiOS9MwwDqdPeLE7oNU3UYObC4Dj9slopnVV
d6gnFWJUCQPu1tG65vSyp6ID0QXz3BEB4V5+wQZoaHCzN+It49EdvkyGbHT58TqunspT2byEl/IR
GGjG3FnNQoJR0NbIjve0uj6rZywn60rhQYKYZ1TTyY0TSoniFI0xQnIUcJiIRjRHnOInERIzN5e7
igygbrgA3wCbZmakBy3oM0Oa7Jds+wGG/BTavg7YsGpCI78EwnQ/yHFXJHcwI+7K8AJP8eJPP8AW
j6IdQIdLd+UtYNPbN5H1oiDRoqk0N7SE6MSyc0ITSGW4d/bF1tl6Lb/UWjxv9w7SsE0bINotB1gQ
4XxJdYIwq9XFLgaU7cEGP1WT2lJbzKmf+X7MkqrSHO3WV9WLTIgkJWgqJtm2oS3Fu8n9qp8HHX3S
jN/LdtT1kA6niPc6oAwEbETWYGwyNfvboU1RkjauEpN1vH5PN93h9VlK55gE4BLgZM3sUZw9gA8U
Guk37b2H0MlFtabzNWmA0nS9nRjjDwlKAvBb/Nm37KPEuEFt/5iwABuQJcl86OzQFD3s93JeXEG8
iv5wUYu7y54bPc9WvlSF5zM7RWRpBzQgPoyN2Yf3/PkfBw8o2D9LeE0deowZarryjbOMvLu/hBjc
yU6AIE2XeRjz7OQz7DXCDjTo+Bbdh1isthEuIYj+zZkvpMdXcM2vOZMFrfloUfgj6vyavSOIOE1s
GtZob0PY3O+sS9deIJLAAiN6WOHPb9tH7q/sT94LbhtX8+UeiwE7Rh3iJttsWPcKePFn5xq9hlfn
qN+xLM72jgSzB5XAw8KSRBEcxSu3GdNIDhFQjRrh848Mq3Vfe8pIDmvKoi8T2sGi5dyoDn6+kbLM
+Vawe++uiXXEGvzgCVwy577wWSlwc1aJhx8uKbNKDAaSj4NDbPmKaDxtNkj5pNv0XFApR32rq4hH
tJn0MgPPXOtB2i3SiB/IGnGbpoxtz+Sm1Yy3tpHsWQsrP2/PmO4OTo8FoVqCtLSmd+iYJmbu/0iD
22F7b5/WBHVQjQeBtXz+8+emXj0U55KTeX+J6x81LEMKb3/0Dsy4uE+gmQeWt2Xn6rfe7mmNaeqZ
5W4tiyhovxCYApSw5t7VeYslMCyFKtDyC3GgLbWEQkf+7O1l32P5Uxf9tADqNaO2F7CCNagAxRhT
1DbTpHBuaUUVlpacPm2PLmQHHt7v3KiXdWE+e2ExcQrZiyqz0L7n4lZccOml6zspsAiUJFwtrQU6
v/nB7mS44v2SzqwJYniQWqr87lZBK+kmSBqEO/4/JoBZOwNQcrDkdhALB3M1fWI9DVI1+TLf2lpb
Fp5Ydn8mX+ZNV344nvJWL6ASJWB9vRg+Dg4NWrvrFFSUf1qcm7B6tOI78kPHok8g7AOxoepKvTGn
xeJy8xmPSRsHV8QAa6safZwH3ZQBWMU6uvWbPv2O0/bn0SuEFQdmwVY1C7YabpZXJsDsaLedyxKd
eYtmPL9OdavetY5jLEj4+9U/Mf03ZovaUeo2JhZv2ETiYPMkK7FKb45+TkbL2Xs3pSWZ2G7+TnTF
9FEA525jZEJch3Bp0yg6uK/8mSwv/MfRmS0pqkVp+ImMUAbBW+ZJEHHMG8MZVJxAQZ6+vl3R3dHn
4pyqTIW91/pHYgXDE1M++CIPMJjB7OJlaHiDVPdU/2muR39sowGDK1NrN+6dftHjcFu8DmRkUGHD
wTOpiFGHjvmOaR7gf+Vz8PzQR/DLHsk54QbkbME6r8bPnY6QGliNX9zDCqkSjF2uFJFKxss+FRnZ
qgm8JHEiYQ2x6lC1q32fQk+vT2K48dyReDJr0yJSicv+miTcj5926bawh5XTm+OJjhSntTPEhUS6
UtBmcJUyuIzr/z7iMaiRsQUF++yvk24BogIPF0mJnlxnNEDxvN3S84qWaeBuzNTKKvfO5LgkuBhQ
L+8+3i88QwySMjnbJPX2OoHYcniXwDcFXMYzHLHGOrXLg+XjjDp9ybWC5eBPXwwWChc1MwLfEhSv
OkdKJ0VSxJfhMbluaB8O7m9zsGjj95jNoP3b7PsQ8KF8eo7M16zPM3VmxjvPmlU+fW51R9xK+VFb
P4ESXFR7cQfvjddlgGbvc8BChmSbl7/a9azviCWeYOLpy/+erpE8vu2uGE4IFP4mFz7oJSHjkTrn
Z+TlPJ7Bm1irmZC+HkWyrD2qWew1YjsIYozzrUpEgRrTITX8+O2b4CHhqQM8pHFFyDZe89pjXkh+
k5pOYs6ZnczpgKMOfRtO1cUnuuGoKwFSxJiAPRppBE8NFA16nsaDjPs88bLY5F8FMlXsiGvgYm9M
YdDFXmVtxQHy2DH8oFt1ntglszwcdPzmiC5jSnvpEoCEzKHNh7jjYWZssV7VccMjQ5YBQIcYZCqH
PCyYIhCfYBRsWyY0wB6GOuQFxukVquAOzDIzFICfTBQ9vcJMLClygF08WPZBUC5Ahz9Alk6wKKgs
3k5jyj4Jx/Sc3KNz/DFZ+gaT3uF9R1+D5OfA0xnn6fPIVnbO+HIAVBGTctj1LBrb18TomVihUYv8
UGgyTk918IzN/MaohKYC1IvkU2FfZeg2c5JRo697ImjC/dgrWOTSaAnTwLURk2iffo/Es03p+uBC
IE0dahIML2ED8Ydz1AeBHv+WUNrYrgWQzbLCGoFIij2nB8iRsdjzLPZ4/mHbO+sWvCilruNf9iRD
63p6Oy9+3yuEEa5CQ4zFMNI0i/HgXf6qZLB4TW6BgkgeODXWLA4oBF2qNfJvR9JgwrN1n2u+7EMo
BqSFrwj5xvKXg9wQFen/8TuhWxbMm/CBFxBIyZBq+RI48MohWS6u22dEx0sTXjM0wyr++/uqPL1X
d9nsMjCOZtWeOMwePsz2RxbKHor4XtFnhYT4ygC078ALn0yaggFpkpdPVljGtGIXh1v8TS8LvoiP
AJVwvaumrMIC31OJOICwBlxilUXxi6gluhDbdzVVS16BS8O3fnh4GOZqlzvFQlOL9ugChwiFAjnD
D8mptDG16IKx8T/nLw9tYg2SwaqCgki0vRQ0AfXP6V0SuEF6Rwj2joqRWUxvft/teTcfbZ19XoLt
7ED3/O4AMUMRRieAGbJ9xlCtwGU/YmB5VGikYDr7cQOIl5PFFPXSxxxlfffub0DUWNijIUkxeNqx
z1YwT01OMP+FgzFQfW0CtvsfWs/96+KXUpc6+YS9CaQMITgunJnRizqZxHmEh7ScJoO5MFRrOC+I
lxtLISwbp38ePBKkvC8Arqv9WMMlwuOJeEr1bxDo7JUQn4QaeMs2vUIXCjLj5V2AnZukPNBGVTIm
eBg8rXr8nI8mj2Vvpq7vsjOkMNOX04d/mzb8d+TkOYSZkdMy1aP+WmRtCj3JVkeVN4S0fiXQA9uv
e3W2Oo+6yNLk8zjjOWBCnYr5Cg4UhIfeLLKb+bH46TUrq2lRgToMMs6yMB+jprV7VrVkyTo9o/vs
a3Gl88kgs/DJwPpjT2GpO1ZLzdKi69uQ/Xws++RhAmImT5J9DDkD9l93E5VMfoBsxEvmyEf0/obd
gPiY8VtypLF2jLz5IyKWwYbAEQScnfNcIYj+UiNrMaF6fUROC0HAArd6A2TcOCJYGp+gsVFvVi31
p63HgprilUab36MDDd6KBGyzxrk3169mk8HkVI3zY8B50rViCjiF1333WbMkqyn7x8c8o9D6TEec
mBujpeGtsOW7JW3oNATwxgxB2hONl27ZJ9Qk4QK5oORk6uenPSdf+GJyLV9vquBMcHcN6Nq4PGxo
XOm/8ImT5zaVUAEQbRjlGlZgQ+LVogwj5NMZHTkumeELW6Hhp7ToLrIECWy085FigOGQ+PKheG6L
GfzFn7fIF/nyx2GrwUdhcPeJ1mZce/IcCDkSiT57xfn4nJwsieh5a8CPyn+RMkNdkWwvif2boEZl
suHqz6fvWONOUYzCvR5HtgC6B4svhiDeZgveoyLUDfJ6FF3maGaJmkBywCrGMnv1aQeAAmbNgvry
iJAk/fntbQD/yIZup0ryiFCWMJTOhDXrQnrxBjT473tkLJ4qUyWuducMaDl5QW4JKrRbDV1q5r2C
eUMm+1/gWzpQm7HauD1MWniIOV279ZPn8bElRutxt1/xffJjaidYawUddpv9tgQCFbHi5qSVNN7F
fO81634sHSVUOJdizb9j3oUDGMMm1zIEKPJwwiinX8UaTbRDryGjBBKp3JfJ5e8TjqCWjgAKjHPj
7k830G7/hNaOMNWsdyh33Fc8mSOf87jn0/7CosAjSTz+xplw1wHLUd0LSKrtK3vVj1mu2HocGCAm
G3XC8O4/OLcReozWRSK4zA3XE5dUwQf9c+uVFL9gzqClgHyBsjRLmt7dV/ZG/8hwYt+jL+wHSx1n
L6dJZ51X7xhHCReGPgX/G//cA7duNDqojfEmm2bScb1oZF8qb5frC5B+CGTTnsjcMF9MoXG7KGaS
oy0kp/Q3WVELHdW+jnl+6X1SVqPgM0HSiGIbZFws8ywMe2YIMv2YdvDqfdPntFh9eNusPoB6iWJE
XPw/MuQM8SujyUbjTgPanIE5AYXkd7vZ9fTq5OQy8eAj1Wxjftq6MSowrhj9+LjvidlEfAwEsqbk
ApPbFceXo7r+IchIaqfhKgVN45i1yUDNhnblkVZCOSs4qvMdGDoKqrl6lFiPMIf94M1qQN4XdwY0
gf0Nv6FEDQmXW5lhnuDI5O+h8QmsHAFxlQj3SekIydNojTcQ5l7mlylRbj5FT5WfCv/QO1oU7FfM
1//Z2dfiDbh9TXoo/TerX/QO6j90++384ZCO8XCLvwsRm+7Q37NKeuxR43MGsWgNxgJ2Y0OwmuyJ
bqA3ptORRU3nnR2G8rF9mA8AFRYqpEiyOfJSlatRhiP/TksHVuP99zw2u/8NFTrYLhmzp6H3QGfH
ec0Yj0sIRYK2ELAJT7/Zy4hVrC0NE2CNBvmRtQsJcvO1Q2nc8EnU4y+8y8X+hfJaXt/duAF2txgR
IbHY3VAc3VBqom5meOYC6Sy285+xLkQCh4B7xdkttKTROVpfbFtBp8Fgh06DCoo5TajchhzXd28t
xJUvdla33KP+n2E5hl4GzU+0NX+uj/QsHTFrkLccbhbQxxAeP3DmfMyBka2HCAPzUAKZgIn9zvl6
Gb5tdESmmqgrUuPSxlb3RIHrac68n75XNR+JOvdouJ0OT31TzZ7W6Z0+svvx+deEuDthzsg1iGkN
WOFgW17mK8q0/ScCyIjDQ50FlZULuE9Dd3Czqx3HYb3qTyu7Cm/UOxp8lDCSVLmy2XKOQGkAfPD9
pBe2THt/JqD0LWYDHqjWFqVaitN/ICYYIFkCtIL99pFtB8g21PRlwRvPYcScHo1l4ELfXfFHamR4
pUzX5eHl8AWfoiwxIbeYiY5nrCE1niQqLgq3Pr3AgYHT/Z5/C9YNm5LufPl33uFe2W+YEqTwld3H
l+PlfyMs51MPaZISc+dyljyWT80ud18t2mxCaaqQNYv+8m3c9+2a1w7LUX6ERx5NoF7OPM5H3CDI
4avZh2Xb/6hTinIZOC6h5AAHAPMxu9oDGb4VBSS6MKE2EgyUMGGSGZyBJQIu8Xb9DbkMbu72FTU+
vk0mtR7wRRsX6yZBBMaCx9XLysPupS1bGnGNnnibxQNqtm5rj058+AhxBr4i3KWCgNUoJWtwfQD0
oR7FHsQ2PaSia4Pg4s7XjVxAY8A8wbRPL96JqHNfniGxSxViPh/G8KT/tSj54VZXxbpM8rnE8R1L
xAjWuFTsMwc3m0D/j4x1hpxwOK2JLOF3EWijAE7fznk7WF0mMrxIGXSzTorUjCROwEzY74vZaJSm
Ov0h6j3UZa2Ljh2CrAk/u/sRFfrXHQLDuMwfaOdu87crWcztoEjPgL1njY75PgepB+PhmkakXUUS
h/bFY4+F2nXy4IMXlQEZENnLxxLYAlQLUG/WK6gm5LXpww1lLPHQ0+YneJ3O29ebI/VKddkl0tDe
Y7voI9hKJLfOLekkBSp9BRv3HX3sQfZYkBX0WxBMmNVON/n+nCZ4qDQK7X5TCOuomjFaUMyxqrY/
+8OprUWjSLgfAOcQ1DYIbkI5sT0AiEPfgmQe4WEVzmi2LHaQQcaxhwPJRCBpm2bqheydd5gZ0Gpl
il0FAyw+8v8mjYxW82VjnGDHTtq6MTB/sqmgV2qCRV8T3rL07mbZ4IgXjuZFngBmdkNnYfNGa6xx
ES2u7FZGKh8wH6GMpAjayXuOPHsQVC9bB9zhJd691o1jiF1cNP+9Uwh72ZRzLA7HkTmdtpU5nSm2
AnlkEQHhzWaFTe5FQRS7u+lb9OA1IfJGE43CS/e4Koz3DZYLqb5uVO8xI1+0lNOJq/hE0vvY1vD2
y4iEn1jGCiB8giIKKwsu6PDM4PmX4b4xgbyi/047Bd5/kYfxul4IS9poLMBKM6iS6ypIMXqsPraF
+8oQTjaaHtGQC4N2FqbjLgkty8TMRo5ABPiLCvE6K2d4+8D9cMSZb1xgmYS+movf8wa+ZWXD5TwP
PznaQd3LmIqslEyA8WWC29FaHQ6fjWGGi56H1fiLHGIiRDRhj5tn0mvdlDsgl4SK4jjAQyE8nXy5
YTjWDGu18HCyS/T88ZnAVxYg0RjNw9QMttt1w3uDyAXYXsHPggpsfvoZX+HG2M4fAiXRjfP6vOdi
fRlzaA8yNDBMxFtP/HSESboWiuHQMzmFbfwMGPHw6Xsh1t0afJWKTfuLwXZjzNXtVgzUTeV9VadB
ahnPhYkcICs9AC7uhc79BDGZov7gP+8LYfuQ8YXFMfNGOg8tXgQLGACPPMoQj1vfRDKGNe1pLSSX
/RuxNJKhi7kQvumii0rAMXhx7Pd4yDSXEqPyZu6X0Sa7G0sCRbSHzUVgNujk7SWKeF51wqZmT9Jh
kBkH+L0uWhhjOmJQJntvLrz6QkyhgzugqIn0ZGiwXJx1NyJGfbV+GnzK7NIe6rMHv0J6c9MMVpY2
0yn5IaMJ+hAPqsrP4w7mzAR94GcDOfsYJR8ML56dkUdmnPixIZljXRKgdiT1AB5HJzmAbJzfvW2W
eR5Nn9MTv/9z+0DneagXOjlrIu3UHYTGUYuhK3vGknEt9kxPkbBj8mPBnpGN0cCjEosgUidaHhq0
1Ii0SUhh1iCY47a7oD3k/xtYER3b+LK8JZslJtb4HscEM6CGy4KYAQ876mi85D1Z8/Rv43xqM7dk
adqfWqmApoy5eAvJamDjz2jcpZNozDdIUkpAeKpp8aXnPvO8scBV/gFPQp5qLFZsKv6YTIvD4W5i
/KbXUk8HnF+AD8T+fvzR4caDcp+fMOO+JDQ5Hp4pPOzo5xDhguYaA52vZ4smIHv+ca6bzY6ZPckI
k4hqJMV3XJ08pIEHZMffKkyO1ZKzq9AN7/TKlCuryokvi/ONELgm5SHXshxlIt1HzurtpGFaj+MY
g2gxWyo0GQddHyF9a0Z4eVEFMjYH80eGJYDn4WGZdvQkqsAmyyEmQUX4a0ntvCyiWN/b/DhvFHgm
A0hLDBidQ48HITxTsnfI85lT6DK0DNcmBMaLDVePxDli4xLlhxcTrDxJR75nSry44Ag26mneQBFZ
thR6rcmkNo5URRDg8T9tCq7UfzWkx1BkBdnCU94kpi0i0mBkyK4kWmlqFBGQ/WvEyBQFBAeSYKvw
kmIbiCODNJ0ejeNUoVAIDnG8u4cbyijbxkKKTqGix4RrEJsg269mMsTn6byRuEeiuRSByntac8b3
K48HnaYVNRVxMn2ZWoD4hgKZKOJb0KkOuRGjt/NDdBxjdM9Lwmj9IZJkR0A2b2rRvmZOLCB+q5H4
Y6gWBcA+Wyoo82G0/TiwR4yHlaGxxx7KWfNGkoqK59KZefw+Qe4kHTkVG/wEJB14dNVQ/PAOYZ7Q
w5/NL/qPT0SY6rbhUhc2RnGTYqazwTx7GOV0YA6DolKWivQ7bbfs2Wf0gnH9M5SzNRH61sH0Kpqs
qGWREA/Bg6P5J14XhcvtBEjw4fDDskb+D7/qw3ohf7wK4XVakCoG14+bPg87joC3+e2SH96PPel7
HMMqLaRbClQsFbSA3veAyy8jyPEWytPr+IsPMKQEpybWtUdq5y0UbAczMzSvIIPAEsZXNBHTBjhu
vQGxLA1q65H4EhSsQ/bfyBA0u3Ro/TAOT1RiiIhJWFL2uS5g3r0vauR2SROak2ctYdJ9kZ9JUWbP
hCCLRGGKCml+RG2PZiKPC79c3Qk/7i36KJJ5zaRDjhc9/i7uU1DoHtEbKGmKGbfVr0cgLSzRgDwX
xHDhzSEK8fSzZVobNLBLMGtkfIiobUpD4FBMS6dMPWVTMulAuzg6mVOUbADTUi+wHsVqXCMi8q9E
Nnf2pDSv0Pi3UMlw6EDhJHAvjc9jRfwYgz78nftx1pAuQ/OCD8CJbwuUGUStX4/6ZCDyWZ8hTHg/
VDz3jvTAoCTVqz1cPZBCtBz/dwXRxcMGAYkczSuPEScjp9T5L/MQZCbGLB+VInsbI7oZDz0daeSZ
60goOnGthQ0RAhGNWRlICkMeo+P8FcozJsTV72cqfx8zi684RHkdAUr4WYkPZi/8r7pFITupoZt5
m3zELTVzUNSs+c55foRGQSyIggy5ore9g0xNyru5FDh+BScq+5stYYxT5Il7vDPzh/BQNZOrSHwR
JhoYFPsWbN3aG7KRfs1eur36iA6AN74298QY8u7uoYgoLEre3uDW/PfsNUGsREjaTUBuSOXja4YT
4O+BJRSCVIGW9oPrjM5Yo9vBHqO4EI2imoiDokIo2bN8+R8EL1JY4b4Si7f0s0b8QvDfeD2Feiqe
dNPKWvIcmKoPVHIQglbsD2PNul5MD6+XmPXExylRjaIGj4mIEajRkiK72/wtLvG5pELlbRzkZMFF
+KcvEZV7JZjax+CkGARs3kuswHYB2EWcAhaHnyv8Prrb4zj9kUDLnxVgD+QvfrOUIQKBhHnYm/Fj
8VpIZgn4suiom4bqWenmSTUvMC1NiEURUw4cEGqK51g8Lf2+WfOAnapTZR/Q5dhrmE10hCK45Yxp
FTfppM9PwL90GZ8i7m9tXMKpoG2Oyx2f/NOmFgO/GdDaDQ0bZKPdw7N5SYcxVrN2VSwae2g2c9XR
CMoE3hN58tXiwzOLdcpGmCGEXUBqPBNbAXYLMcOLJJzemLZegHWwSQfmfsx2xM8gWF7t7xkzZKHa
ecPX1o5JityXuZFESRt4tIY6/3gFXwgrnbq+uWXYYhbAqY5N84YCj0PT5GhGPREWWFmmA/ey6BM3
s8CeBw7MNI85T+wlWQ+919UB4yZrhNBNhCeo3PkH3qCZPgBgwr7D7nIamI9IMJdayl6cvvmo6EzW
xc9LMlQ7YajtzVqGjN0jd4IIO9fvUG/73mfflfwRIGNMo1GFpoeT9rYVei56iTwlVtesWODNyYZx
YIAK3eN2mA9SoW+CoFvmPAUYiiyNaaaf0npLrGSQlFvJvdDWiUDwDGxULBHs5C6aOT+3STz8YAmH
0mRcRDrmapSwqykWCtRNqGJLn9vyg3LwgT6KJxxGGl7B/bLc2N0aEZetpIoLhMLASysYOQZ9wUPk
gOoj/gLeEh43JUR3iDtHQZHvUrpG3Ai65nqeo3fAtAdPraGG6HlS8NrWhIIBFOEfRIvlDcen7X0r
Wd3pexLw9Z1xEXCJBxnj12fH/+G8uNL8iBkrY2wfK9BEZzqk+2g8IeNwKPCC3BLhXOpPu8lwrvzJ
9P66w7nkFrFMyK5PoLzstG+rtxoo5v1we1u33JZX5bZGhMkoc3MAmUZZNwoGh150Oz4shdIXAUfZ
veASNCFfxJBVNnzgk89nFPgkbMnd4bqT19DdLruKUAggGQjO+26dqSjj2T8nr1CfIqzyFK4OojIu
Xi4skyVX8Gs3OMEA8dE+0aAJpTfEBNo5tCoPU22BuR/gdhF27XD5Aw3HhJLylFGp7Q8d1hAQCOcd
vYnXLAMaXoj5xCUBr3cELNfJFjKqmbSk2Q40VOCGemuwtzs3v5f0sdPtb76CA+SGVDLUX8ZiwVUY
lkwDI0514Xu+OCXYVT9BcBLSFcy01rgEOfOymAwxtPEp28uqCJ/ZNf1m98M5/KRkRqtc/0+rcbvo
sX0jyV+1+w9rPDGp0dCV/lAkI7NGo5Ysbm6tGKyjRaZN2vV5p/kl0kNhyAHqQ0vfm+hTQRxItHl8
3DJt8CfsBiFV1qTCtVk3K+PBql3VkYI68+We/7iLB7SL9kRbL0WMbms9mRCnb/9M3i42pD5cxQDN
mP0RFQI1LSRIX8Gjwi/Rh2Q/2yPSyWlGG+3RNwpF0iiukPQDIKUgiN2+AI0toueKpUD5A1BDad0H
DGmT3K/Jq1l9VywdjdXHJgSXC1TSHqrpned5Ug3cR2MhKZKgkOOy7xcL5e08EIw/aQ+s1wC+g+wm
mxJeKbafUX+RKzbye+mPw6v6ee3L41W8ywPDeu4HrCIjcDy1rxo1EDCNp0s2CjauDlkrHCKaMu67
Gdlvd1Q/mEOU8Pr0pB3BVUxMc5SMlQ3elCNEurFcrIYE8mobQBIiCogd4MQtsk4x9F0FZnHEVhOq
I/N+/NIV4Vdel2xaoIByB8H6/vo/jQB3CubZJ0wNmSLAz8YCkzon2uQyNG/pcwzLsqwR/1c4F/le
UQdzjszPCfIwTpHPyFILC3wOVPK1Q0VFhodud0kePS92wYp1RmpAOTi/In8jF9Jgcke5IXTGKsqv
Q+3ytfg/sCF+ISiENyIVLNYZECi2v7uN8hzpNboNiLo442Rb4SigjiLRfM1/W98VPeP8WnDGhyFI
H4zZL22WVfBgur4FN/g51R7wWAQI6ennpMLu7XSMhIwc/JWarRCETG3O10FB39NsjrPwuf8Fr9Ki
WJlwBWMA2A/qzrU0v7sPQoJgq4QwtybJAIS+4SxAYEZEBHcbrzik8/g9v7Ix84zGLZeMYIeF/Bl0
Dl8IyV+Bzlt0h8r+ZN94yKkza1FRIgE7YijSdOtZU7zkDrZ6yEoDI1cRIkpXGl4jP5f9AYUiE41v
i8iPPm3NckzU7hBxVoe97Ad0eZ6MSltPcu7ln4O8jao2nZTWkTnY0u3wDLot3ip0HzyaiQzxMRqP
kMrzJnNyPRKuf0XaPfmT+SR5bU79kV9RhwPRgjALcIGKWwTR+H506iI2Hi1abhtsMsQQ0uqtWf1V
vv2NsARKq2KCY+Ipmn+8Dqvy8XKU119cL5NPQMeN3RXWA6tyMEoUV7lZgNsKmF9l1NyYsIhouwB7
xuJd3OEL8Zrs4olgAj51IdVZjlD+w1B48gv2HPIKI7mMhQ/L23CnoIu1qgkCw83q5kEAWeSx3aYV
+QMISRHvjJFTsK5dV3fqGqLeqUFo8OSyfXkMjb9pt87HesxVCrZu8C7d3cEa5elZssTyhqwL/IPK
T1/MrdISqBOeFJABqZ0FmYsuhmGmFzVpe7Y+nPSg/DaBESy56xfKwQBeerPi41QLk9uhEx8oRgQk
zjxTEAZVSOjDilzDk4Y2+ZZCLfngTpjrKLXdnITDiG8JEUD0Czau5nzSJ5ZCfL49p51wbjq0pNPS
YxCq0VIx/t8rxH/k624V9xctOaNf6tZpuwP6GqDG5pnEaQHlTX07JUItGsenhWrDE6EpDUHzWohe
khM4EcUIAIkW/ZDpMxlgGqOS6BpXlSPsHW8foXhxtwZRm8mRBPbCkrj6oK/MbUKzF7gvg6Gt3L3P
DxJNndzGkE8ok3uccHXazsHrD/iGMd52E2B5ykDwcV5Cmgc5PqIW24oArQdUNVufXX+phGgaWJY6
co86FA+psuMbc1pHF9Gjet9DM28M18mTH4IUnVO37/YNZ3Ip/mhu18lo8UhuiOxyGq8b+3y3hlvZ
gaz6oH0ipLS1qKRYNu63Ny5f5oVlKjdpDbmWNic3Phzp4l1jLDhfU3VgmVkGYDZZmz4crFjsaXin
i+zjqJYAzDW7bswG/KVmLhFJMg+U3cB6Laiezz+/ALiL+CnHPzVQYcB7Hs/UTxmrqEAhgl4uAphh
zBlT8HXy1eLnGmwZFDp0rsVEAxhrZhvayynXE1SufLHLTqRGXI7wSUj1OXjJmdTe3j0CGhPEDEIX
/C2b0gGYuA1NNMElD6/C56yHHTk7rTtEDNQhU0YV/Jth7LCHzI2MGZTPOMMZtidMjWxQmKnX7E0V
DtgMmaAtCX0Q6N10jqcPyMKLl7dw8Ff4iNCw4PG1WuctCTGEOQYbGuGn960YtdBdTC8ukMQbrW+P
et6KpsQ6fqzvqeDiH7Oh84OF1/GBksQHq+gN0iYZkpSASnvDOi80hT3IYWTfPXFoyHYXtFOy49Mv
wsYrMzVplIhlH1sSPsFc2VNBY/qz+q87tn+KdxMumEuAxw6PB2wWGwX/w1LSi07IWAMhFmzHZdZJ
vKlCPzhkGcR0wRaFkiFm+SdKWSj+xDMM/3iATK+wIpTod8+TZvW1Gf8xfGk2hhGydYQkFTItE3/J
ZoomVkUNgnQJPQOXLNN5xEPGmIHdga8QEOeTjMRR6wymJP8HI2TCCP7Wedgk2GB8tkIw7veR/ZqT
C0vcTFHM6qCefvB3aHNugTiC5j3aKzk/Jc2YN84oLSavtSzjmFb9m7m9xfi5C/uRpT9MyazNrxkN
gogsbx6EHTQN5qDFYI4mD5klrspI2XVjuFU8/PX46nw4EAQZnNssLfxjg2KTqBn7HZeTh79JiGpB
5s0QHTDdktwkxJlbeLrxd55/Lf7DWnDt/d0lRb2P28gd8khRTs4pizU/QXAlDKzatlhfUQIEeUxY
g+ljISshfsgPAnzgMSULKhgVJhfjDb04AKd3ZURtdkoIfkSgMo5TUX8kEpfgnQ6afzkidgOQ0wif
okyN7whRAEGNfQIh0yuQMNoYU1CoSHF7oOyyy9TbGpfsHUoZhiBk6S9jE17sN9rEpwjSWoMUsAdb
zZ7ibkT9r3U7J/qo/ztsbI4H+qkYB8UQ9z6WGckX0g6h1g/NY+EgWn2OH8mb9ioXgOr693iY8vKn
269ji+geUSBo0u56ZAFvMD5g/3hjTVHCXwVjmR/Ff47OqTI/WP3Q5y15gKMvDu0XALuADqT0Q3tO
ST2GqS0lMkf/GJs43okCZG+E2sRHe0Pfjm5r+HUEpmEUrBL4AI5pn3dPwuGpYfZ9ecSvrgaW5pVH
kQurTPFV6xgMv9aVc7E5SRySAyzh10U/DXvOY8djPLDKpYiLeu6LDCPPDrUcttIjaWQrZjAMCwxm
cJJnqxDOUhk+/JYKN5DGJGAPOwfTiVkwgkHJhsoOSY5PHoI4VfYVJABYuWbGilfuiZpKJI/EVSrc
uphdCLxmp4A8eDeOLFQd3KrIA/kz+ZdUWOsz/ln3WprAwy9kDejh5teE8xzEa/k8Cs+NIb/tIjcl
GkOxqOw+3JRYAwIGPYCAmI8HOagQaarzFnCgmVUZYRGMPZDz2poxLcaSMmVhQTgoPIaIYi1c2Xg+
QKAAjPq85QzLIsMBjQHa6CH57znMFDNy/ID9P1xtmGKESwX4b7HSueFYi5H57j6B/vdMtQNyPgQ9
P+gZqtgLdllWEeGcRnoStFvAbLhGjXt9FKUvgEeEDLCevLFxcEU3ieMFGoPaOR76IXpzLJYuYCd9
yOzf5oYgji3md+9xrOY5HKpI0RrMm9nL+RJS9vEg7fY9eyIUlV/zPL+6y2qmoLZBALA/HYiQm/2R
FRmSRMftcLZEHEMRDwNG26D2JRvFKLkYaF4YEkhfwmwqeWl/A8G4Cdkz6nE+7oVfoghh+0enmy3R
9jrg6bI7Fnn0r6Wz5mVnrBjLaX+vzBAa9nAgA4siiq/R7RWmxAyNZW3N/ULr2qGMSDASgpdx7nK0
nPki8p04ktFF8B31l8I/d1mMxsT1s1D1iOtGE+BIs7snu9hwZjAdSzz7YZV1f+KtQzVFJtiIZEnM
3BS78gviRsWShsuUQZ5m9Vm5LNDYyoCpF2O5Fe7wy5i8CEJpREOzzdMgE3iohyK654o27eFsiJwa
LtuEN+eCJoFoMPx1Qt9DwMscdt1EgrNoOZO+sULUKQFl6CEyvCv/IV/K2EnVMO/p2Rkiw8Xqqc2R
7Hk3knpctJDZaPHZvdjp8JBMzzv9bepx7zCKUIWCHFfORfTZmkOOYBEUPADewiMOvUFh65Mftb9E
ygy287IrQpo6ppbGvO/xsRmFJ+GpR6nj3gL5bg5gvcm95oydPtjweAeRoRXRGWM2Lhoa9Egq4G7r
o9jKbQkVJ0ugwwZuQHH6wH+shvMtG+6YcQMUmS5F3vwDwvj0JtRFxVSUa7ZWRUrId9m3NRFkMkqK
6XemBFfOgNmGh4uRAJUmbm7/haGqHUs9k8n+maIeQ/tPVAyglK+wGxf2bXKOr4sSMKNI5Na47p+E
cJTJBuRUJUJz5H0WKhM2R461eEDxDrl6UP7bv9kIUc1gDNtdRTKWggZIrYogW83v8eEAzOFBRCPe
4asTCt4cCIcopOviZXu4Bxw+B5H7iA9mMiTiG7ySMW1R8ifyn3xAkkQwf7EsMsBS0Kr8j20hqHzN
Lai3yMN+yOSBjr7n3X2EHdzedh5VJ/6BgRVNMVkBt+juD0+9MON2ghogoNv+H+Cc1nxGLfoTkgPS
kkBJkG/EHyBA5x1PhdEbWjQFkntSu1zgSQ4yzmnlPn72G/0UdoDgNaWDJqzGcHidWUdfAr4PfLCD
yRu8mH4ch5ZcGLOkjgpPd4stA3dIgCZrzceuadL7TVj7pgRLJrTd0UdKIZZFodHLI+Ygkkl/AVaz
Shu1UPykUmCT9gMtoZLH6kLy0Qk4UdIv4CDrXHrfK2PlD48hggApBYoB8Xh/fJk6PnxOd9K7ygU4
WDWts82CsBMyYRR1/aH3C7CbWYgLElIQAy2wG3kMrUQVstEwD10RLunGCCU3RhWBsvKVdpQYte4G
kB59Fn/mBhX8eYo2Hikm44LLn4PS1iPcbnU2dU4kYMqGXG308Nx6eNmMRT7TwcGdsKNSXV9hq5C3
TzDbGTJdHl7u1BuwI3mT8GRCJ8gxTlUU38W7Q5MJsWfVU6Q07nuygv9zkRa9EnmEX6NefBmJDtwF
nfmDiqa0QbUallCFnMESDsL9om8sJwPvyogAPjriTwIupap14ANoreitQFbMAPeb9YIC2QNdXkFd
GdmDuOpFMwNz/JYBoADPt3s6M19XIjLzMn4gGt/yCBCEeXYQ9PfY1KUldUGEwCEc0HBJMeSyVghn
nMVYDxrEauONjNX5xu68UoAp7w5YCS/tm4mQuDX63iYCrytIIlbnzLINQTfNonXQ0X8OvUB3pEqA
r78ANHus7RuTHEo4kQ97zfOYj/8L0vh7SJEwGT83U/XwXXO6qeRygPIV/OKO9VuOJrBNAgmBhcLu
FDDaSmBpJA4iXf0lskrvCE5wrjgqiD+WU/6d01sNlacSzSp4o9bVXJHswPIyPQEk/KHaZrDAJdJO
VVslki8nu4qU8TnU5WZduvT7zDSQhnmeQTDDnIqKCR6gSb/G3YnqmwSBnqstkMu611VN/sS6NfHH
8T6wS1DHsrEUe+R8kzefLE/D1aYO23mvL+ur9800gt7Rq19hqFSA+R+DifCHrmWXS0g5Mk1SXUXL
1ZWuXyoxDcLECZV10BoRk8BDjKNlggJ7C/1HVK0poygPOcRs/+Uezw2/JSCdt2WFB0KINujAQLjR
sArHSB8bDu9JjZMdLgb2OuridlfgI3sGA7KLF+0CsVC3uG/3kO9kBOoz1VGCvq0K4OL4sS5TlhuE
r3yFyXNMW0H4j6Uza1IdSZbwL8KMfXlVakmtSAgkwQtGAWJfxf7r+4szc8fudPf0qSpKyozFw92D
prnoYktSpxt0KhY1Xv9e/iE84zsXUVvgvAnBtW3kc4MkWFmI/w3xHVx9NT9wTzo8xcQwqjCIjE/s
vt38E33WbXje0NxquK41zCbIyM0BoYUazrgJwGzrtd23O7fa0cYEp5myPmKFaMf139Y9hoyu8AmQ
0RwlICJTzG1IW+O92kRbl9EZ0yujYw+o2+C1vJBsSU3XLj84jaLIgZLUliyP36xoEOrW6jf80HUj
SjHrUd25Bh8YL6XoVzogkj8cbLBVGQ5iGjikGKLDY0ypf6Cdbj2uKE1Xd78fD9ivAYeB3bO4UY6m
B9KF/YigNLOUw25oVILjF/zlyn2bt2BnPeIvvHT8eBAe8fI39n0kj7GPWHqucYPymoUcy521ZT3c
dvjzBzBEWLaJBZAkElQ4DYR91QGMm0XrmCDY98UDpM0+aZnubJj8Q0bI9ymiB/f2QrHLk2D5G4T1
y9b/QJNknTitco3S27+hKRUF+G909edudzwnu76i37qO1ypNtw2Q3drY1M4syr2MGaZswVvMjn4e
WJQlMGhlHpjvbxJWb+45CThVqCsj/+6Yqf0NPxY6YDcjI4Z0YyAquBOOQJ59eryCK+I3IubqKymz
ppSyRj9jK32bsdBVi3Fuhe9ki6h2ovjvRxLdeLI8bWlT234/Ev17xwnwTmXb0kcDMBvy++H1N2w4
VbHsqf2iQWWZH1jVeLVQJiOu7zi474pACKDeZs4DFR0DDnVLKqLDQaxuUJLxI5+AlG1dRwPSdb7Z
Cr01LJE/mODry5/QjN/D585oj3fuXiPXG+G6UgerqYKtT8RjVR8NpMRY0jwndGN+sOoc0RUB0sqf
B3Ppu0dCo3vVpIeLS58dNxZfd2cLOtDVVod3OuwOeZcAldf1eY31BnpI82LHD30KtyXzYRvBKbGd
qIlIAvK+gtcxZRRBY5m+WGnUpRaohzTtAMM/FgrWxEkhnmMNigEudsvzULA5VKGvkK/aDFkpSqVS
oWVgqv+zL1Ef70YKLGy3rQHbYplRskdI9RNWUmfVYsMviKXXouNVq0e4armAhTjC/uzeTq1EWfl1
MVFjgmHl7L/EaAohIyMKCie4OmYFJUBfmet+YywBaIIwOzR+4uJ3+lf6tZOdPyCf38mjbAcGjsTY
iJu1gzvyWPBXVFzb8ITHPtAZ3A5M6BSyKPXbqiWBj+/ObgYPmXGGBAinS/G2QPRp0+CiY4APDRtZ
4287RElJBX3KmH0d3ezu1HDuTrxNcTLFksevI19Aok/x/S43+uC3AHQ3/nfRsHETtInFNS1U+rO7
OqXgqnWTvTuyUPy1wJzrND2JRLHSHbPrZKhx1tSS+VH6InIVA1PgOGBRdDFt5zwe4jQhKxXoiG5W
39/k9QXG5bSmGwL5AIe7B4INRIkgbBSHgHsr+Wh7SBZf/GQOTaDsOScGVVyKWaKD8pVG+U11Bage
z0fbWf0GL+S8MfLDRd3/LsEb63UPZiKDlC3bInqrU4cI1PE2FCDjJ4UA+KoqzzTLT91nKijrfDHC
A4dESsIsiSkNT5SWDEUpAAoHny9xO9COiGCYsVLXxffJJ8Q1FakPPooklH/sGjFtEkpJG3Z+UI9H
AxuyAK++jccfUroFPTcskQAuEhocYAnzhFN13ZdsxE87NfAYGIhnhSB2iCJbwPksdRDaTBN5wj6E
ak2c8Z4+igVazDv75og0XIclrumYeiYYN43EmhpafPBDZ5SB7myoohqrpIJsgbYGGob7YQp/0dQh
WJHFP3ymxj/3gDd8598kHUJ9uXfZ4Y48iv5E1MN4K+uv9QCMTW4UoHebr1UbmhAB97O3Nz8jOhZG
+g54djJPjxHFRiI+O0/dM9rljepahiisMfnmSYfiorlglmAJY6kHMQ2wDeF10S833I0Eg68EuQzG
VGYr4OEwLsPXbfhxqrSdN/0HLkoukx0mazf9xuG0Yh2Y9IqIC5jsYY4+RyJzGvZznHE0FxVA7eFw
RRvZF1D2NbpiDilEX5ktd+BTfOgK52j3ec/OdkLGxjWR1UKAmGgaj04dU3JenkDe1JM4EWLhGJ/t
3azC1FweGQM77OFwT42bUZ9unZ8YPjCZqcG9HeCrdF6m+YX4Qu5BazVhTjaYdhDybozwGUIzwwCD
X5teFwwAwUG2PTNYyd7Qgg74HN3Aochrq1PeGDcwjEpgDP07PJRU11WGJbj3zlFWmk0oPtlpxMbS
5EDRNbym8yk1rmCbDeM87hWbkoMH8hrzQKEw8czKczgfHUDo7LfXdZ7Rm0mYg/8aQpzpG1Hf4mHk
NzHtgw3lN2kLhKy9xS3zjn/zdYQPq2J4jreK6rRxhsQT0Jz/cbNvKfUH23BWL8QZHfvptLPXmN1F
xEAOJKGKsZH92pn1M/P2C3bJh2U/v6XNvxP4POIkAIFB2vQuujU8Bns12YoxM2J9iDIbY2vmIucT
fdSJiR7RWOyMMCf3AdwY9w+oxIBfAYAAInsxfTsGqSxXu9JG3ukRQZ4xiKuMbdGB1AC6SXswQd5t
szMJZLj4zW7DE2wkUTwhJjDDt8MbucFGMVaoBV6Y/4Fi8qfnThcutr4wGrIIsaQYyGYPwCyJ6++s
72C/FyeXIaN5+hyU41aneLgHtoO2zHp5XqKOsyvmRwgqzBQ2CB4OH4dhrtxMjK5Bu/4iZ7me4jDh
0B5xZP84Wu5+1Va1rXWcSsEFQJ+1YVHFbbaa1b2+1xw9amwtwKqHapURHNr87ZSEQ1mEcNxFaec2
R1UOwzQ+mW0K3jlvDlW9jDlr4GYf8iNnHHn0qiobyDuJw8gVz+6DpeLbQFoYkxaU/I0hQdanKo07
tLSI9f9JTNEuGa9ZxeqBfvGwMMLxt1RLm3jrDzCk2pmeFBMDqUUQK5oJXnJYrP7Cq3OcHIwe/0kA
mhucuLuR3/VHHxmhfYxdKO6RX7uTbXUJVOjwVbgocmzhYb9hl/DB2Z0xJkfbjLNYFFnHAellb0Z9
OlR4ZfoCQDbdmHT3GeNBUExcazkY/GrinWl/naPLmHPj7+O920xqw+on+YA4enyhJaYNEeqT6mJJ
HW+k1f72lD/QqD2Zio25zEDX4LTtEaxK7tOGUfiZRSMDtX+YX1DGyvnW7bZ72JuXvTVHf6XOf6ee
BRZY/giHUCHfJA74r2f/R0JsCg/P6v91sAn8Jd+CvtfAlYRZulCLMaE6uL2kk0AojGte0Btt4G8x
ysQHQu0mbcYM+JWoB1bxtJGyoYNvA3RmbSegpsOoZ00RkgGAgea6wuHCp/+BGwzBh6qBOw85WSSU
4woXMVKXBICd/VCsM7BxccMK4e1c7a+FFXH4TxSPkr4RyniraRD88B5AmHh7GBASdzNA28vfwwbR
MzDt8G9Om1PYS39DKC8YDdEtvP1WvIURMRFl48vsobaAZaQwVqBEaoLIG50UIjTGFl0+RpXX/R+4
EqxAdca6mghE3YDZVLqHnvJz9l2zH6Oj4xy+dfX39h+zB4pMYX+wuAg5CcNkmGssA6+oqw2qSwaA
2BLtCCn/gFr7ll8VDk8tBz5mBAB1XdRY3XKzMfNDuCHdNriQvVOtCMdh6mAs3Mc0dvbkbu1z4Nri
ENz1wxdJ+S+E321UUG2owX/U5C92k9EREMCu3gNzLatvYR1gLzCL8fM+neLD2SenJrZUfUZ2H0A0
5mqY/eJEg7D0HyEUIpzIl5keOIy1OMvfkqrKon7ggzu4NqJqy4QdsTpgcyPQH0YLJj6hUBN2lLqY
Uls1KXj/mO8gfNuwSUWMoliHah6BBuRiPQCuXgCmEGdqMosVNy0OFAl/xxx94DyirV/ztlRVZArI
2ThS3m0YcG0KyycfFM4l4mhmiFQIA7sPwdqluuCN8Th3PFEcVOG5o1LnLXp7WKTWg8DHZHdEsfVm
iqX3Pj8Jzg20DBwAD0MZQ0E6wSqrPv4G2Lq3pvtZLThwZ3GzYPaNv6rD2lKzvxQfeylZODdYG9SG
7cg3i0ZxMrIBh/fueJztyHoli9eCHc8oMuKSdFWiqGKzqR/abIObhWycMrPzIabYYCPUxkwysT+m
kmC8PJufsCCt3IEz3e1GiHQYN4svAeJ0WT955q3dnckb9Yd4lz3QJCNahQIFOmftYNyLPf/AbLUM
JHF5K2SJl+UBLMwfhlcCMwA+jeoaEzK4cDBGbIodJtDiE2ME687oZaznLLZkfWj51iu2VArWxIfn
JB6xpmEsaFj5BsGrEXCApqyQJl3tmUCKnJna1i1QxoqIrMj8EpTegMlzV1STJRyARCsW+LJQdGCN
ydouvYU9VUAODLZTaqBFhLiEiOnrh11DBUUIUL7/MAsGd4hijt7cx1pzZydXLJIhgyUNYQ8x3p3O
9TSapKxlovxQjBpZ/j25T9JJ3+Y3oaqkzsWxjx0zZ28Qs1cL8bt8qL01ES825H4fA3wQhPCvLOHJ
WioPRmNZghujIrIwk0f0tOuKiwRjlw/PextAarL4FW/sZ9BpIpyFg+H/7IL1rWZydVK2IpYr9miu
sJVBz4Kxc+ojGSYbc1Dt044xjIzUoAP9mB/8YrSQAHsj0kAH297txYaEAU3iSg36M1bgAA/vDROO
97c64/s3PuZdk93kA2s0ZxTyi5wRWzG805p9Ju4H8IN/h0W3ATc+Ho1uSLGxLXN3eJy1bSsYKAQy
l5AtknFlo8YRoCUIqoaZB5sY5cgS3n2Q9w7GMj4462XgoASLRLT1Q8TSHMImtxYVWX/INpYJf8Nr
4RGm3sKynG5gsMj4BdJQDRkwNg7OS7RvprQYjNTxATgznHnmK7i7X+O85pjInqyOSmG5symLv38P
kU6ypA0JIRp95oZWiiKKv3KgeuyZ1oK1pZR08Pe9jwoaDq9pynCMosT/hTIm3NvYizBAaaM9d56z
O4vzsABgj4NKadu/aPBguLqyszfR5YnTzsI5U7eMsDiO39Ybqdx9BAzi44HCMOG9NVLkZisu8Mec
AVH4vGZ+aSYdLREW0pwnXsrODm7BvGSGwS1lj9/iNP6at7iBK9x7aFK51a1ZGBaUTUbCDl+vuWNF
KNWNp80McK/tFQXruBPNLsG7twBzYEZD2PPg4TUWg4ybc6DC9upO5otGs2WswjBsW3bDnvliTGTw
v6bpmeCut0l6MlMIkdIe325O0os5gvewrOpGMle6JJeWb7bHRrt1Gz7A3NymI8YpDMWtj0/u6ozW
PbWLIZRJYmqMHjQWgEVoDVjOwIiLa/tlFwhpLqHgx+hVltqdVht06m46mGIu4aSeRVffYDU4wxxc
gK3N9Gx1djplmx0P9OoxKXhDKQGcijfu0oKfXw0fyC0OYLTvtD/QUKAAfKPdYYJgwASHfLreO/W4
sITDNWFd5kCwN55jK+pAmWHLR42S3L4VLee4iLtjJ8/ZwLtA5smqXnbOrWo2HXDilzVTViETUw81
I7Y4Oh7PbvWGJkHiO/q4KL1g7MDPQLt+wj/u2YMnWvm0KuQoSEnYZjPffhlFmOEKBT201N4HEV0H
fPmfHPfmEnX71CBQndKSujJJVnUIykifgcqwwA7rFt74lCM0eUUHGKOfsPT4AoR5N2Em0NmS4VAQ
jp+ItZzVgLK5PE/qf0xLSc/TklPLrvgl01/zKj3sb01WuMWMRwZoiFgxAxhNbVyb7SkKMMgcBwB3
hntRI+fBdaFeSLuYJ9AQWxvR4r9qrKBvhJ5+3p1SPFaZI5hfR0Me5/FAIfiVgTdBd9lXKFVJLwl0
JX4boTCfFj1j+Ixmb6t42dlTZZu0XzfK1EwGwcpnmqsS08/qRHPOqPKk2eqc+HjsETMZW3G1eB+v
CTYa86g8kHwkWMBJ5ldOIUcyndqyg9NPGfUPOmZa4vsoEoLErzs+cs6Qa3PlQiQEigmLqVmGGldp
+XU6w4tsl6N6SQ9xT23tk3dDKHjP+suGtwP+2v+xkN6aTNIUpcDbnTCHplgXABKm1ahmcl78r4fs
WIOFp4eH0lf8277GhD6U10IO4pohEzWnbFCn/c8iRRmQwTjxQpAkk0oLIbHsmZfdnKy3NPzsXDwJ
HoQ28FHPK7deKnHNinrOVEWsJ9KAWCyDZfMc8JA5afF1zyA6/tPFupHmGpurvvLD+cyXqsfkQKT6
aPGGCIS5EZG9SZ5ZhQkSkuhSf2iI/BQZN50piGrDSilKm4CKUYJNCYrq4gjo7NkV0wWelDHbI/+b
QqRRshERVwwSG84d4JI4bAe+5qS/h2htUTqn9zV8XI18l/oYJl6EiheUEGaZH7LQEWGzb0p+1KWp
pfwB/ZFZxEyXnDBoy6RPUueKFAg99Y7BKwlgZyqWo3LjeFgUacxVuYKyUBQfNA2u25l4CNy1ZllC
AmlJGCvHMNk6nRW7n13Q59c6lc2h+PG8dbIivRC/h5R+hI83grm+ai8D6860WxRhrASaNfaKJMoC
YbxgPI9fBpdzaNsxa0Dvyvu36HTjNOMfawQMlz9o8eUGEmrFlfRbpAAGLnPesyQguBL/3/ZKRgVZ
yKfoxzV3hR0ZLEFn03XHTBIAqRYm6c4hvsPqZcbauBqrks8+UeTdd+xYKO11cqN8YCl2ym4amwpt
N0ajTBIQpW7g/O5qOXrkOE6PW9yovSiZS0rJE2QBUCPevKKm8jCAQzzLbIyZn0yHHdjt8Nm8Kn+y
W+2F9JmtJjwiTtEqeyfwII6Kg43Iu/fhf9Z+k5dKbHxz1BK/KHYRxS7HJkm4soTc5DjBbDtJMSpE
pk9Blzt5Fwgp2RUg5qRGKifW/1FelbxwthjFGqEKO+6KPl65f88hoyrIW/sWXankUsrbEcZ/UI7G
H7v7lQDbMl5TPCKIDmw7dHvCE8WDALWhiBV5xGeD8gS/O7YjDb3y7OgMq4KwZTMus+UEliUcNrQw
q/rW5tAIjKjpCYk6TESM9rLN06TQUaM9RBVIWLFDSbRgL63eEu9S7u9crAamigfFaM4jb91YtO0j
1jkodhG1/UlE6KSY4UBju9tCEOJuvM3MNUbrebCUaMv+Yw+1giL34hKRsEWJInBIGts69yU3xqKH
XXwVG5xxoTGPhIgtluEQzi1iW9HkORTNUJab74jHWxrNmUdFsjMx1Es54vACofH/Yhzm61Eb070a
sYHtQgUsVmJjz8rQnlHrEMXqudbmivuPDoHz28Tzd0+eyczituDVdiHvNO2e01nXTabykeXETrPF
3NWO8+CsjdHJGd3A1ygVXsxr6DcPEyiN1uDus8gNQ9S6Wm6zoz9AA8hBYbnZ8uiv738jBgzxP+X4
md7VohKnXldRsFPra75ex4Fx4u5z4VnOaozcim86N9etCKakxWJzcwLwx3HU+4lGO2qxhTsPrOg5
jqZ1m7XosBmRgfu9UZe9xXKPv2MQ3CFNkBU7JD3XWVoGFjeREQT0RIpMRtPBu+xrOibXuJ6Mc/7x
mP6Y7rq2wFMjItg3mWMsQBGq8WJqARKNGCvbFMXweAcc7DpFY3nlTROasLg2lDWFNOe4zmFSU+s1
Te84dkcHjz3HFmGAmIk/OZYQjRS3B96jGGYQ+wd2a92mP0NYv2RH8m7Dpx0F5CVqh8fB+VIsPo3m
aCWOByjl2ZGNYwKN4/yPo2DhXbfFFphMvPhhGGcMX+PZeXyLKDQLSLoJPwdIl4WiKbZbxhxEmCiF
5pxgcGZLMWvp6rjw1NMlL4cyACxwokuGN9R6xirjpqN+e1uzuTc7jOyDLwUskYxAaocAYnboZ8kt
/6XCo+kR46RV413Rw5LLLI9eRxP7ivBtDfd7Y8buMEybCNdPvn2Ndo/QFcEjYcZyimV342+6wg9E
VJ1hJp+dyxxCMTSKDpUDdgy/A43s219RSITgu2FYjWaQL3y/idOtv2cajQws6KddCQqRR9WnO/hF
vnkC5BDG4lHA4nHoytMmQBYWHFQmb1W8S4wb+rSvG6qlnBgZRZS+d0ItbElTBD4LCiZyc5usycHV
IA5mOJtRu2WZqUuw4mpMCmZ6jEXg+MqgpCVFoRhVUBGYqGyZ88kH5R9MSuA9u+vZe47nyE2vZCU8
K5W7RWTJHqHP8FNAU6Ku4j9fx4ejBoJAAeI1qRPmxYKBGE8hnSyegUeekJ/AO/kKapiA9oI1Q9Fe
QanjhDEbA2P6sJchzZ03NznY6i48brCltIQ4i2kQ1Xw36IygT+JFvO8w4qFt50TC34PraKTtJnUw
49IO/A+YEz7uGYp3MZn7/AqYm9CJ3DksCZGNmgwiv08TQ/E/zW8FtKwTuBrLH6yTNbwYPtCHmZRE
Po4kK2U+T04l4rJQm6W897DIuE1m0gsSDkpKxZ3olLbyMwqciL6ly3JSqjBx69lPSk2n7a/6FZWC
qbDpnXJr6RylziywTKUC85W+ECnlYyKSot22QnDakAFQpv/1g1CefWot5TGaxwGkN8mRCOwHNPPT
dlQmzzxZNaZI0svy0TbKFSo0Dq6Upvt1SY9D1FLRzaWHyUl+i+jrTlT55WYSrUpGiZxXyn+z45J5
5Pd9Gogx+ux0d8ksSNiStMEiTVVBeTIVRzawYmLZyLDh6zRme2zetRDqINsJpnhmxSbx4Kk1fNHf
+ldGFodBErg1GG9ZmqDYeH/MIFd40WZY6SObfrxrRCDhEaD7LEFFnlh6VnmS7kkGuO2yzM8SVx3u
c2XM5K5fjL/Z3q2Zb9R1+6SRPkn9mFwYzz+KVTZDpVrl0ZSDxwPdYtRDYddURbjLsnA7JjhQnLK6
nreEOVWDOq5DPPhMQLcX1P3IHbxeyfYXA/JOcM2s29KYEoQizrZkNJtf5t+nFc8YSBgW3WxKe5Cm
pOFlzbFo8dPHwcLagJ0bctITxnX1v3eKCXD/a1+ZAkECYaNOU+31Zm+STWobYxTvApgQCt9ps0xl
TsV/8SMjVk+C8PBjJ551XlCB82foDqETxXgaUuHwHtmcx7Iy7FPEJhi+HJS6OPtNaRloT4bilWRB
qmn33WnbpmWn8zBM/hxSSw78jGvJINB8oIAPkCuDh8k68ZQTWV5okr6AkYrynWb6Q63J7EtDA0t8
lOirDX+lxSl6fJ8rXmhQ+I5BB+bSi1bYgkKITsk82DoCV0Mczgl8m/ioqddZ6hf8U9Kvn0Ci9IsX
BLaPjdmSn7HZKRmM/71Uzw+BuHeqKHpEHbtJO4zTLHW5sYPYcCeGtfn7iwlFZAHC96PGwt7EmHQl
xIs4VGoy43lF3yH+jKy5wnGKCDHkhbOQDMVsFxUGOhxsbMQECncyns3TX1Hydla9cQsi6P7IOJKN
hcazLG5lrRG0xfOok6JchhGrtsKLp/rCbjbuP1cy1QYPbtCn4xdjHa7eHMsHPgnrz2ox5WvWSeme
L/v8CQ/Drn0igntteHf7jMzeZKhjUMCNIK+DZ10NenSFM07SoefbyRSWcIPn/Baiu0aRkOwd7bOf
CvXDhn85kGvPhqF/6J6mVWUxaSpnkB5u7k+uFSY8clr0O/8aXhNwwgH8ZN0ebBKwolmLp7a1XmjV
jSe1zBf6SNkzVxsg4C//hNEWHrLE3UPdpLI8ru/rioNCLkIN5dEqlgnlHA0vL57EjK+UU7Jogjoe
8iQcKhidwD+7NKVnltfz/kup8KNtRUcs21P5zgTtPuTo7ciLUt2LYTZ+HE/7J1/6RZkFSM1MsmXy
bnT+uRkRQ3li+BTxhkyO0ewGRwuAzZywSXiqJIWW85H5oZR8qqqft7YR4fjH0PkKwZc+zJNMn/Dr
Me8ua7hDlp0L4Oce31AYQaClPbQ4/DKAeklFRQqXPdEMjtaAZDWIRJ+AkWNx0DaQ+zIMN3oWdgju
Xs+YwaWmAKEBFMQ4I3eAzIUmoGtnDCDfGhYg8xfuDMoEy8aBSRNov35j9RoYP+wXFXfiVQg347rk
1w/DmvEXFmZl+V+nPvMRCEMBTf4BDPgDf/lGsratZQ/ts/nJ73+3CYp0tkcyV3p7nZbVRrmdtKAj
D5w31tP7shXSeLFgF2oEFHeZ5Ev3kL7d6L4Argp+2GLCqYZKUi7nd681uzBwZOVqwU6FcbeiQqMQ
oWpJ2Zjzg+EbQmppA3BeR31AePOoGXYjYvt4jyOxg/IcG7bN0lNndqoWi5v9WAOfFfymATTdBnNk
ivFqA/2sodRkUmIhxcBBRRHbVgh8XHqJiFShDt+MUB3dGGAtWtneR4wCUgoPvGC/5GxYUfxvLJ4D
HX4N+BbFPY8s8TsxF3uDxTJ16l6KAErO9IN7LRK23+zdtAAzQI5/EJ6M6YckcMywz4U3E69pK7am
y+oAbwx8PWLAQKVDzySRn8SogseRgpjseleTJ/wvYP2nBhPmbIAqie0WjE3XfFGGsABPCOzJK/z8
kNNY+c/JHeKzdSDfCXTgZ9sgk5ad700LmJbXNYZp+JRRzSDhAjSg5tH3GaRBtejdCHjfj79YIPDB
Hnc6RWDIk4QfResZTBF1XdVxhgTEYJ1ktOiU5PDNOK9dFQNOyV4fchZt5lMFznNK89E+2gHrBQ2H
sXPNMNYP8cMC+WlC/UG+LddWKd6CEQPu869SsC9+ioeva5zAcSEiZMewbb+h/zDqJv7sZ3LlqTu0
XyOwV56wPjn5UM3sGvoCCuQPxLvkRrao7kbRcLOEmlPxOniOfoeKjAKAzbzH1cBoltQ+4cXKki1V
td+eSY4BAAAt31tg59SNahH9soUn5XhE4nK2X4smvG5Hin9pcqcvmiogZBxC6c/3QYOOjZqfcXoG
GNQiLEYOUQe5YM9OKlVuO/Rnc0euqpg3sF0SDtDJp+4CEMREFB4hdZCzosDv0DrhWMZP+SOHgL0+
6V8QcyK6oUSW4QFIQ8PtJ+GMjqHJbMwo7nAgkABgxtKxZi+GGOYASn6Xn9eUvHNjL1CHi30MpHS5
4FKI8osU3DVxu0KZs2TYFUyjvUaB1zfquPcv8+l8GN2w0hEBH3O+CQVpl8luuiH46h6XwCT0Ng1W
8aE+djnwPQ/vE34VsRYsekaYZXTuGmiDf2gVBc+bUzxZlSVfhAYEDymXF56AXgAzB2Ex0CJrmD4h
+/Mtx3fjM+C4QSDXJ5tyRfN0w64Thghx0DCrewA3N0wVDtdzCo4UhaHOeuM+4yidyHYWQ3E3cTCB
mriznyv4bRC6ReAjs5j0ASy0mF7cKZgMXLE+c6QH34teKstmPTucSW/p6/QRpg3G7/goXeh6LZbd
MLZUBBHwJKqjJKtHCdU8CJ1DQ/AJJ5wjX3cwxbsGPSPblLwdMLF/Pnn430NfDSwPt8XSv3bUirsv
WEc/TxGde7jx8wmSVfaQ2Qu/RnfUmGDm8jTxP4Ue9pNdO9hZKQwpcZcjanLVEbiDNUpGpn495Azk
1vgwgCiGjSQ+Yi4RXfUbPgMl9/LhLcFPmfctmEuBJJ+ooS8nFTHi+lDU0ErhNuUk5g+HJfrfC5vH
TgY718EiLyZ/CvyJmvjta33HivQwJnqTkBlW0MQyRaX5cH+JRWrw6B/LvZPIWxAXurl21rXoA5kP
JrBmjVMw7XiLNovPusup1LsUuNiR4g5MDOT1Q3WR3Rp8nHK1+QO62bsoHXCZWw6MXtOYYTZ45US8
eYx9NkMAXlN0aRR7aoHPO/OJJ1AiaHPUtqMWizQxoxZK/F1FDK8tZiIj9+ANvz9jaLhgJeeuve/a
0eJ8sYiQmC5LRagizLIjaLBwfYoKp08ZY3fcRJOiUvp2xxc/AIiC8ABMplR/W3U7GEMI2MOPGYrB
ZQIivff4JcgW/oaih7h1s2RjNuejr+jOUGUsfgsKRyljaXi9Jp/XIsagAQSvFDdRFN9yxT9QEa4L
pB+nceTRcSkWERKHTy+AIOnVV4AIXwTW3PGs5mcEWTA8iqp7lr/tKdi9x/YQ7wvH0K2Kip5aBjeI
knvxyQ99Kg37oId0pmAQTz+h8WFySGfsZMe+s2lg/HI3b5CJgPGKw4JISndp8jm3tBcU5iw8DLhM
IMMMLQI1kfsokw5yFV9FAqXgXRCtJBhRo3gTC7EvSYMnySlHJcnU020MCej0ABRnDWjNzIeOY5jZ
/6JWD5/invT/wLN4NmBPtxgUs79vtDO2iP7UcDZnWTo7L/hiQFWsa3rFBcMg/yrcxj0oOkzhFYAu
hRqcvx3qH0zJPc2uFIVembvGgrLGydoOkXWu1pgqr7dzFTfd5dU612lU4VUPdztIVYIzc0iZxnPy
m76nqhhZ0da6nVAX22DvVv7YKg5gDQ8eA43R18QgI4BKEENyIKGeaME3QeyCMjoVda2x7kFT4GK0
Iv6ePm65x3wDWvnwtHZq2chwB38uoNkovmq+nOO9iUmyzWEQLOAYudHUCPCANM7pAwD8R15lAbsB
mG4Zy3+44JL0SyPKR6ZzAy9RP0Zg/sOm1MW7xYezwPuITmOoAmpyJg5MTk+LOv7H/6dmwhurq1k7
CxvUpyFIEpMdikxDKYa/mPPIVUlW+73Vsph1BiwzyqG4TCcwRhdvADfpEmhfTcsCllL8poY4YkbW
5J1yLkBg6DxtYZ9eAvYDOa7hVobhooMJGDcBg76oldyxKwPwVxbwTVozB1+VZuE6cRsjRQhmdSPu
WJQKrSSIMGj8mosvcGZgAEyP3GFVV7Y7Aq5c/hynmwqVP9hCL1padMKMZAkIzsh14VnrynDdH/Am
AQo3YcSXmP++jSYJRlq7dk4zxRhxQefpycSDfB+iY/sf5gV7nO7Zp+kFVZWJ3idbsLjcUkAvxySd
g02yxcS8usMPQ32WmlIm3JizPwAMWc1lezcaVuPywCeAzkkm95ucSm8LBJQ+ogXvTToeXHywYQpm
t+gm2D/1fyqsPDxBmubdxWaHztIvEubKqcmn4dWBaIb2biR/BjKelEzYVfPnAecpf0yTU8C95qaz
ZIc5GNsTiKsyF7KYdXgE/PuEd8RnsqyTWCwTIntj1nRaGO4xoWBxZRC0U9x0gWRY4jidRC2QkDMx
FDYOMJLWEyn1hBbnOEGeU/3DIXiEex/SHfFertP0bYLLvoec2iBn1zbjCup3T7LbLdclHkA3Qg15
htE+dT0Db2+RgoJVfllSSlpOnQ/BR1Oali/JmuRkiiTQRE4kZ/3Cr8mEUtxvZ4xSEL/I5lS7i36U
4w7vRg3OirAApNYbPswmZ57EycMtGk+D9qmW/ot3EvAoAEcURPi0T3ouffON/RB6CzjRcGIYTEcA
fkWmhqd5v9u4x2KoC4KnaJmMII4NlxZgjY9rjF60b3iLCbNOvap68PHRmEzJsB4cDHTM5DzN7ODg
kiwffDcQ/x+Sxqi9nBK8KYUFSUo5xpW7d86IlMeiSyR3TVgA8rsZXkTLRPv/xRnWRXsw/QBAXcGX
wGDtaBpAR8h5OJE3efch+Ix7QCCEnqY7ol/honasKY841SUIm8q+I1KCZ03JJtOqCAjd+Y5qqGlb
1sMiAeBZfKMZRp2bBFx+sfSeqEORHr0S8LkwawQOSEMMyUAX6FJJeNExWpi6GdF3HZ0V6cbHq4di
F/2gbUF1ot6r2Rk1DeZdMjx/og4aTnhAdG47iFV8logWn0LUTrkbkYPV7lrlJP0FBwNzuYw45TG0
4ZVJJaiZk0zzyo4JSdYLoJWpIf6ei754F1KDpJBxCIV7I9owBjOTHWXsAPIp/qdYspRt+xAQTGx3
SzBxejIqyYM7o2A0VNRAiiM53YyDRpKDyGtQlW4EDYCY5ziPk7HOmymbSK4KH7oIrAKAsw6Heyqd
zMGgrGXDMtAdkia16xpi/n1i4g0y7POq+XaMCIjXIZvVjzb5jXULVralxG8yslMebDgpNUoTyIRi
oZHWC456N3XA2uSL/frsOCDvAv9aQZ0PYvFvOA8LqU20pX6ydJZVM84j42J1eFy+cPmQdoO2M4VI
eGvaL24wMIYXLixJFuxvlVAHDvjEFCOa3X0HY5DQimOJV3ceAavF3DZ9G8XgS8w/pwvdmHxdGNse
KbkgEvUoCppJhbjv4vOpW+OTTRqaghj84I1XXhdfCvZ4Ln8x24iZP2PSEfrUECSh4dEeguPCPxC9
u+A4DEkWAH2/5afYji9l16ktmfm1mdCx7YOix7oj2tnwtDfM5nCfG6wYtrFlo6m9KckISdCdmTcO
6bTGYsjEMk0WWzw95CJJh2rZJLbVYKPGnZnYre6xcWBQTT86cJMUfwd1hqXCnfa+wvsBBNqGe4fD
ORmso+n8aWCfvtmaOEPXlOzTuZdiwh3R3XCLz0byD5TgG+SdxCEDzmah3VbucORyqPMt5QaHlvdC
pdVK8imtWqrA6XnrcHPp5sk7DIWOJtNtuCi6zu26uNHejyq34wWGBRkO4GH0I6/u1IOI2x4KJwS6
vKIQ4wF4loT3ILiD7/CDoAGQ5vDzKjCJR/jD/8kRy7LfEAJPj+AkNgqHlDhDika6+8Du7HlEROVy
rPCNBd/m5vu9cQJvmB7Bjij15En3U6o+xWXjqQwt7pkwI/Qq3WNR/x9JZ7alKLKF4SdiLScQbx1Q
mUFA9MblkCooqAwCPn1/Ub26T52qzixTIYjY+9//sLhHWxYseCULNcc54/ydLTn6NXEq+66g9JiM
8ygZ8buniBHAiWKQxM3hXLM74lo6HQh8FM8QZHZDNnYe+81sl62nrEFOdKBvMh9Z/ozvXa4k9G4c
w2L8khxRq1KIIoCAxWNTmnOuQIxQkdst+I0AOwVDSJReYqXQ+c4uCcTQGfgMSFwbR6UeIUdaw8rQ
aKUCfQcso/OdsNrsg4PBx0Lm8TMTihJp4XMYmubhKc4kczQfrTvrzFCd0Wq2FmbhCwIDd3RPCySe
DJBd7K/9s/hek+klW7/kcjronQYhxuMGQ52f9w3haQSaTZHY3y/JQzAVIurwuZoyfNxlgbnANXn5
76jlWCezjxELujudDf4CtxNaF4LUSWjijgPM4A14XPIV04/NiiDlrRLAxi+mZ3E8MP9z+aVGvPch
E3jOBRGNtb3bUme+eI7Ea644LRcztmsOL5Cuf685/LfjUUIvD3tCFTnjrhuGwtma45GRJaVFSZ4N
5nJg+rNwgcH2lpVvc6z+UTh+rGDptzdoLNsd3xrS8l4BJThCNwsdvoS4MZXNjt+NWGJgzZRhMFe5
nwaUCHYyMS+DMVAuRDsOQ27tCd5tbGVHi1M+AgEeLB/QBe8aO/3JsqjNkisIoACMAVIBA9Wlduqz
HDOZR0rby/Ge24+Cdbq/+TGs4BGlA5tZzeamP3f4ivA30a54arboCEmHIiNav4Wxue9vcwo0HFCN
uSUGzVq2uE1Tp0X9sFg7ueBgfu9z1IfsczRfvdP1ueQjAIrHEyKHZkyPgZ6YnpTCJOfSXwscBfOH
gBLDdxyNw8KCsQ1SfOGI5ZFZXUa26kuG6vVm9dFRZgHyXCRzZFV02ElbOKsNY1kL8o3GmxZTXIQh
E3hWVmuWkTJDHn7zAs0ZLJx9AcuJ3RdwKvowD6X/nWNXryWLYAT/Ez5GdpJMI2e3RpyFbQJyeo0d
kQo0KO0yisn45QQjtIr0R85PbiUnjRH/tL3zmZ0chqTy9HUtF6M9jySOl/epwdlXrDsCoHDXTtc/
yDAC8/pph05c2eljTBGr7NmcniCl6RrQqfxQ8hriZo/JHCAQoOPPlM5PKpVpBXNwNcFrRLy+VC17
2bLhQPOA5jnS+DyO4wT91doRWJC6/J+rCMg4t043JDrmDTGauDfdVSabks7osMf34LNqX4G0Kru5
DANwrKXy7CNBpIZn+J6wbYIv5Fp0yTFq6kG5L1vUWRHH2gD95EDGk/SA2jRllDrGznMEsgPKhpQA
YdsMwqCoGS6KkAfcFP3ZxUAKyXaCxyh8feAaLjaeKOCGepYtMUuCQFrzkgSD1bClhtMb9tQzctFq
nGhaIHP+ad6LaBj8npivlgiBGrKtIKsx0qQCxUGPUflMRuPZm31EEWHE8Hedlv6su80c2QTwYOlM
aM2V5XcuDgY8HIicmpZMwqfcxL5Wl1OZScbhPWuxlTiniDXJO2HwpglGUF1oHf8iV8PYSVpFTC3k
6eOaYcg7vdkxVqJjLvFBlBDzHwOyNbKi7Ee6lQAH3nQ7DYZzUzWZ7fejDP3RIdKk7cMAAG2hWF+l
G+OPspsdEoYnCOcqdYGChYk0aNOXnMsbc3bmk93yzlynm9EEdfgXjCn5jexIA6DRYmWzL409maXU
ZYAQAKgUWW9Bzq9HCEMjA6dMKh77DR1YU8IIxZcAeTEDwTAFUwXe5mj5jPlZrwWf5+ZnrJpjhhI9
6uXL7KkTUcHL0OehdmEW4F6MyZfW8h91QKT0eIkjhkUX8XwAOAsvE/YN6uVk7nEq6c26tTHtWV3V
w+yKQh8hEI3oHdUn0kkvUiaL59BPrje/iSrXkU4ii+cgTZ2gTbUg3bRo2WcJii9+/4M9OPvMgrEB
vWvmoN+9QocwTvgVJJhO/KbPanY6qaVWYKcx5QPMniOUbMTpUFWBgVoVfvyYXO2pF5mkyzsV4wS2
YaiybN5bEkyZQUY9nulI3YtdkYDSidPdeXwTm/EGwujp/Cs2TPZd6kzvN+Jpn0K4NfAmjay4vha3
ZQ/JKhj+sVyyh+2tm89WhKCMd5Sv97mA90kxQ8e+GJ97dG7i4YKDJvH0Ua27hMIModrhOwv+Oobe
1F/QscPgpLlehLYk2gXRVzIyiKGM8lri/bB+a3k6JEiAlZnhxjFrRlo88uLngPfcyYy/FZLXBECF
wXdusrnl5xdsExH4A8WOThi0HOwFRq/3YlN+z+NxnAYKafW3DRs0L/A0B4ROYVpFSYgSvGFGOkWr
La1fquDyj+aSSYHyWnF8cYGIoSB6tLw7mVFhOxcMz5kkbHblc6+ZMxgeO2Boypha/BlXrM0vJk5I
Qq7X3ul1M6FKCDkA8w9ynzagE/f9VWdgK7nvZiE0BeT3lKvkMLu8iHsnFGt64UXUBYPMnyMNz5Dw
OEjCpDCyh/WmsD68Tw32DrKOgWaOpSajC1niYIajw98eOuoCAg1crWGsOY0tmwV7sM6impZh4KtE
Tctc1xnrEnKYTgLya9a1wHr5Tn4hVF71cPWnNwG/AiBngOWptYbo7MpPEAQf8Il97iVIQenmpkVv
ERbc7dUPN2+jsl5so+felvl2s6rxVSUYRxeJ1aIkwUlxuGtYJxrCianMFjzd8tbWVObZHB/+Wkw5
1FOhgALT2VrtbLezFahhwiBmcxWkAMCwzXGBDUu8oHbVia2BLAfky/6KWbX/RGzGdEdgN4JgIWjn
0aUjwlKewgmotBdMgueee8E5LmrHZJ5bVzpBHcMWW/SSkznlbHK6wEpmtp0aQAlbgbeKuQwW6bz4
eIfil3vltdbbGl9IqtYnIfYyBvophjLpEucdhP+4VzCb/ufGg0U0WkSD+hW3ZYkfgehfSzYDG2rJ
qXVJUAyT7Wjfx0gpN3s+05EO5hQfAtsT+OF3i7/ljt2J2TH+H3tkGFjSSriQTdYpuYdoWnVVaDmH
7kN7uC/GhL31zfrZX7RUzancDrWHhaoN3QZuhPn64d3Xd3ApSyQEPxcySRA5bTjNjUEAJ5ltyZw3
r1ea4h9sEjA2xbnvjJ1PpKze0Yirg30v3bP5tvGIWxai902Pk71kH3Ba+tnjvXBOG18S52cBZOER
OcZ8TbUVb3x5nbA4cA+bu5/u+253wviR0XUF9GeO7Lv5xBGqMWlqDs7Qeq4Ka7CS8OyvaaJIrMFH
8DTG7bM5DRgU8P7T8GYnhrxlZNfGMhvehqf5dlXKabvjCJDf0/Hlsc1jVW932fa+/m0lPgURwubQ
afSH3ztOHAyU2QGOOVRr4DpeSDhCP3EDUJgJI4/ej5fvP3bWnk90D7NXp4T+GPXdt4U36hrKdxo9
j91cQXxEGPH7bwAaeQvepCzDEFdXlf+4pH5Bvk9Cnh6eCLi41tinWuqm25GM1fK5vIS8YoxK1j+i
OBsXvwwTG5AwcYc65p2g4oxnvRTV2dDEsQ2hOjawcNBGJ2VRmVxRnYRjHfNQZEhmiaHfcQwXfUPo
ej1VyZl50xj99C4uA3Ko14QfcwZtR+QJDtCljFkmfQ9bLctuVw9GoUZLbne9JuiSFJs3Fx5hGOKt
xK0o1n7EtU7bs+INHXSt1oso8wRb6Ac2aS98bGrjpSnwpMWwvDYG20rL6c9z+6NNzIEOptLT78F9
kbhKLF8RkJPBvO3vOJWMDAS2/WNsfhqiw/vjOmFqWMeSNZr/tjlKobBkBl75HfxqWDEY9ZiJ8TuN
7ZxLAwMjGhgFI44xc1pqH6IIJk7pjxbY4S9H28rCi+mDwL7jCCeVSdm8wZDqYGDc90MX9hxGTlZj
UWn5N46vZv1yhmGBAasaYjntfRb42K4bIi0ystYJpEbAVOkY15E/jSGy8SQFXN4gTaW+5z+NnY5c
nnQJlaKFTXE9XJ+X56VUMGShEE53L++3TU1sma/NU8Q9ykQlnqnyCdJGEgmAOGQRHot9tWwGXLt2
0YsHhNaQRYstnt+xU7Itj0lrhxFRna+Ko8RE16KJddlyRV1Ep8fmh0x4nW3ZFNB8c7p9jJHzRkVy
KSjm8By/Te/32YQrCSZyzoK73hlvY7T+LhnP4AVhFtxYBQkRHBNQh92N22jNxwFm9ufO++360nR4
oaq9h22YBR9I2c20j0Dwr4iKcLwcilHLz//5D+yCjM8pOSeOqAVhGksewSg6QHVn5B7vmP37omiP
E8/4w+n59WYUj+L2eLBT/4thSXqsrd/pHeGLuB+uG2BF5rG4uJE9iQlssh4RE0Jy6bqxblaB30HP
aHD5PKyEe9+blfG16kC5z3Hz2L62nO/dFgNuXG7J9jwcMSgZ+dK62RIJojFxw4snXxO+iRNGu6t1
ujFsGQwh80yN8ZoM+HVnjLYpQgjF5jnU7nvV77yv25p97IglvudfLCw5wMizqYD763fQO3ZW7mLi
DTmpZmVVy26V2OoMmy0DFR8C54EwK5LXwna8NNA3bz/b/Ny60M/WnQDrkOcVFrkYdsNwTRQlAx97
Hh5JE/Wwnu9bPHXbvztjhAlP0c3h2rI0MuPntuDrklOd5eAQDvyPg9oBPQlu0vDr10OdDXrHJUCP
jTOpjKsA2RzexMGKGwL2gAqhx4HRBM8Q5lXPRwNsPdbdKUW4fgE3Ttd9Yf4iu9zBbRHX7AejLW4J
Ibv5wxnuSMJeggO1URsyaV5+2FX/2ECpXhTrd5Y3pFhQ86tedqTalAxKLJmzk5Riv2/1wwRPW+ar
mprgmMuaTLS3kfqQYsKhMzHYYnT8zuy3WSq8XLUb7G8R7dgP15Nz4/HcKTZOjH/S6hezpQCQod7F
XdSpTQ5oQnt6c6TPQ6TmFu9HVHcRMbPItiWTKCk4uxsp+Ibspk5udZuXVhOw0KOof7rDk6ype5mt
VDVKiM7M0tH+D8/j8+vIyf5GJPQS2qA8FIa2qM5w/hiu326Ln9rBKJnjIJBe1/g9ZO7IvONPQTjO
Zw3r0EakAshzImF1Ka8yr2O8Crt4hZRFAXbpMFjBXXBVezd2y9JTOQegTVvqidVMUxrWIqGPE53R
UULlIB5ZoqD0FFVGAjozcT+nkV2f0KnU25HPMnpsyI2EBqPfLVWXDUEml+e4vmN5ih4Rc44Gy+PB
kn/gn0M6W8nuyEZizCE1QLDA60/cyWbiANvqPY+CVQrGl2csXXr+YysP2QwnZr2qEGagB7A6XVq9
A9QoVh+7mfGu8+Fq+uPdB24IXgbHp0ddBeuJZrF1VRyo5r3jAGeEYkorSJE9YXyXzQukjDRvHNb3
Ob/W1/r6c6BBdGRRzCVQDL6iTClJ6rhhX33oMsYKbKMAVf0jsUjfI2bhMJco9IPW+TmZm0bjsPXZ
vu6IT873o2RNDNl4b9VduslP6bbafLD+b/7U3f0EjtmdiV+CBvCLIOYPr2OWEJN+FUpgwID1MX8Q
NEkULnLb1uJhI4aEpGLxfJZOQ//ARS+dx44kXb49iVsLNkz43lbXDvUqK27+Nh5ef9v3vnbtYoxL
ejLByi5ftenQNkV0WPTdyW5gf+HjYOI78ofxlwfxZt/s3Hp6vdPAIEbemrjyGVuQ42T1DERMCJJO
/6Nl8Kia08f5Rv3rnRMjFBYwoTqXt8+NvEjiIlRO+ES5MPPzsM9xmG/GqxeW0NjReBVRwaS/xRW/
vzNq+OMXgj825al0OpOrceAnq/YEP6qbQ0eiVybfIXFSpyLyGp+HwfYeqsbTV85YwD1oqCyw5PTI
Y0jyj3iFpy9HcJBWSqxg6RiRXYHtsFNvNwdHXnDRy0COWD04HEEYxg8bXClkRvmKJHZG+2c2W/WU
xDgJu6NrFYxgApodKSBQdjd0KCHJ9bq6fRnP4Gb/aKniWp0PtZt4XKWg4HTmLSuY9XLyT8yRddv8
LAwV6o1y4juIJplO/Pe2dNL9c8+Q7OnJgRwoXi9sRtMHrlzDc4ID0OT88Tvrc82uP/pXbJYx8yff
jLYBPzc391+71JD/ms2ElcG+DwXH/+4fO5yTLnf/cD7EGHKXwWuXxB8Xny1vqCvOy524dzrKoXvb
jOwU4WTjkE99wT/rLznWfknBu0lAEfz+hj5XLy9y+DhXf78Q6soTNgsS5s13f9hi18fjl2x6GByp
rGMOPy7kqtEnoEb1pgsqUGeM5aqgsZvVx6nCWi+CfDc5kW8RlZbY5lkHPPqix0Futq+3Mh+5iAXR
Vl2wA6k+t+WDEhJsuaGQSP/y+HmRY4i8cR3dvTublJNSur9objfAM7X3o1D2Mj/dpe7D66zaTqKb
L52fVukgBFqXeNB9vN41i55xBi5W618nd6VYCVun8yeAvBjoVz7MAcyx1sDDg+jlF7vC7cKP38OF
b7Lu+ekl3X1xZj2XR8iC+a4rpnn8gUZHZMpVZSwR/YhtFTQtojp6YkEVl9pLblN2exVmDtHx2RRG
8Y/DbsxQy35sRn55fFBB6Vz5ik/4PTfvGbj+IVup9ofhyyoF+KZ7Lk8ysJlfBaX3FkHWxfSut/uK
Zrja5/tbTUNai71BuGmy2+sHK13fd8+1ahAWzy5+ehDZ1Ftyw17+y4Ge+VmMX1N26FMbfuiVOGQv
A2jqFH8UVL1ttafzkXePzcDM4VXiRG8/iEz3uDHDXbfBNsUt9cMZS+hVT5voEruSP9J/f5I7IpoW
LG59O8tov/M/PnN2VK/qdYhmo16R7YKPlFH9YVm5g8Irqonwd5R0JlPs5+zQN35CuS2v7+B1PBh1
gCQfhuk7ZMZvj/BdhBfnEZB+wXkKHQg78dis19/ouQeJKWLS16zPtr/J/wqv2/6s7JpsByDLkKIp
RTbqSSEGRZSOS1zq2czXcjzEuIHNog44UdYlXHVe83Fk3lkgYMz3tGVRHfCcSQFGzPadYxMs1xsY
lG1xjavbaNttq1hejZ1x/DWZwVaTaXEGEaJ8sFRtslb4rSlO49eKOiF1b8WsciqXzWUEgftK7XI4
tkOq4ZX8T33AVKM45w2zz5H1uA7uM27PYZnuslV6TTdf6DPAlX8HamXGYe6jnPX2Q7zYKouHNMfu
vDhhituvCIJ4xUywf6gurvIx2yCNKdI5m8jtN8chHgYF6U3DH7KuOb6oEhYQ2MPKc+CZ7wgkej6o
pt/XjGCEhyr+CKYAqUPGm5E1+ZqV9IrqtMNJia0B29CP1v97SUL1AKtc/hvVSxYLj+oBPsOFb+C0
QLLRQKznLyYLfiVaCePCocLXifdRqRGgISAWxSgE3gceqTvs2/hyq2jybzaEHwbgdL77FaGziHbu
s+FvVl5eoPIUL+0UWgR2NXSEsjzj3+9ojr+LnJvqT2Ds0mdOaVfT2mEzNp4B7quMsPtzfDGfeIpl
BNrOivtcuc/4LwXEnrMie58dlPY8mZWDuVJP4W6QYA7V+kM3gGP3Z1Z8ZgpVRk3iIslOT7jskym+
lXAQfpwaz/kdPBh7SkpK/shQfSdxdTAE9cdeD+PKU4GP2N8TbQyJPmPiducyU4/eLH3PZWpddEqA
8bid8khw2W6zFgXcaJrW/25uO1VIxeTe4hnMa1UERM5qvrS9QchH2IIshvdz+oUADPy52mC5PDrL
1++xOLIk5Kjw8MUcRq9YGU7vJ97P7TP9Xhd9rDSOimjYewxAcIPopnz2L5NazjvgtmtfnXHQqvUs
JWMBCP7yOtMOvq+T+4zyCBJZ9p7edt0ZcREZUShCK4uuKd2n3u+vwRG+ixWi3iVY8n/16r0v9Mke
kmsbLUqispzPpvDe4d0a2E+LDJxlE2B8iWURfdmq3JRuRldwD26rl4Pj6VYYQ6bWyH7qoqnKNiRR
W5y0Q3e4xkTQPmiN+bQne8X5EViLM+8mP/5I9B3hH/eyyp14QnpxblNeGI3XLSsNm+izbH3OjTvY
EMG6xMyQRIIJIFW1INrXupn4g5FkSJSwkW/KsO8Jz7AXQVBDYpoVR/LeUbskwT0k9JCZvho364FJ
ugpuk6Utqu4XoMJvdXPvq8PqFeQ+GSsrQgYqXOmlHflOp5DS2P55qsOKGZSLJuZWULm8fY4oCysc
vSXPcwKm1eKGBgjigpuGMGD3faywXk7uff8ALFDTEvlhFxYXlO3qh3DnHVJE/Sn2MHi6Hz+x6Wih
sAh4cGSPcKTLTFnfPRwKmZjeZ/cBUhZJnzXpWkQ80z33zNLlMUcvobOlQRci5TcEZYqa6303WtyO
7O8BBoXbzMigaWJc695MHKqoukqAsFyna8xpNQur8thWZ4PtO+y2if1YSeSfSEaui5q3xO/ZozRA
PpDiIHMPEvtJ/pnqjzxmC49jeR35zz92O4IgJA07jWtm4Bbp4DmOcoLCIv2jAV6nPt3JqY/3J+a1
vqoV3nefLu54K+Xe+DgwSRCDeZhjeim743VNRJB4aoKRA+p1/kaf4Bs9iLame3yx6BA0+bfgtlNZ
LyxCMz/mdnV86zWHx9vq6/lqNG8s2WgN8lNXNcFNNz1Zvszcy0NorfUarzjadNIUvIkFnGYkIWvb
VdzWv1nZ38g97A6abEM1Nfhv9G4DdhSr9eq4ip5RKiLUnrDpzhV03fONKab7+LsZtK+GSsehmMlf
Z01OTyfHpDZUm2l7qpfvlbqrjGSXuVV0C+7+9wgGhaA9vCO1FYxZYVLVUsvJu0QbLt/bwyWFVXrQ
Xl5tvamoXJEvua0Q2ZJFLnkdll4Hh3SU9UcjRMyprXpZOZlFRBx5QcKBp8JbJyUW904/+iV2aeCM
F5R8Bgw8PQefPOxl6rHCwtyMAIbElFgG+aKNRO/a0ydBqb/8h1FyVN7+IZXd6rv/emMSI5IdftZ7
BPTmw/1syvUT4Fr1ITYzbTCo1cA3oBA5veUknsRPHAky57O6+QpocBaABzzFbvhhapTv+R+dq6Ms
7xzXVI2b8boyu2PhPpPleDs8NQRCy2sOlK8F8Jx7n03uDU5A3YYUM9x4MZdTrRtDQb8IGkxecS2D
JP7UC5EEZRCoHpBC6FVaerm72TEPwOhS96epq2FE9AtQd5z66qK3hOR+FmbR5NhsSJcJs83XeuG1
/TOGJMv/rEY8Msv78uG3pjATlTjh8YJbPahE1WtiPPwnwQTst5/FS8MiDq+nSfS1xmvhlytpd1fg
8yNoYYULeKA9F19q/ga1fhNQ12Eiq+IqedMYlNo1Ax6VPY4WzeqtLijeNeU40NUlCXFm/48rAIFo
8wzHQeInq0x/oC2hQBf2tFzhcxk1Ud9slj1j+HfAfn4UozXf0BUd2/DuUToxbABAATqdfVft6cdC
qwEA0A+HrAyRtOSw9QF0EOVpYjcfYC5LNl+yuryhD+GrSrjwB2oicSPu0IQu5n+i5+6j16EySzAg
Tfc9ozVzR+U7FJosoO1Fq2GeRvFV2M/ws/2whsH+N5QkX+YVCaFgY3uwRqgmeTUtfIkn4I0HRfiC
N9vc0ic+8w7zp8M55ZYQZYLJEv9vYfcmbGcY6jo/0J3hkaacfvz3J4Jp62MVqFHBvawdShhhEsme
jQmGQiobRTmasPvlwE72XX7gy33jyfmbTIvB9Bv0KMn3D+ZGfZNhxF8TPqX5ay9rb0up6BOBZ7LN
8+9rtpd636Fh3vSDA58FhZPVC78u0S2k1NDVAQ/tAa9XDTHkN58I4dXbZXdedjoZId8pRtTmQf/x
eRMiOL/BIOyW77BPnnoqFsNGzPlxbPWKTXWp3Ic/mE2Ap/PLx0/j8RZw/+XfAxEhKeGajfUhBQk5
kzlGt0W1kM3uMe9vD7hqYnH21SSHymro4EVOCZhge/rEorkyc1SWD5fKMPfw8mWeXEdvs7Jzvwa8
hIs7o6v2Sxs2g0UpgKVrYoyixs6DAYGWtGiEvDu5TgM7ZeKqZUsJqfsdKNXAUdsZeXWULHItXSdk
zhem9vATo/Sb8LtuTWX3Xd9WbGp3p78trUEk0h765ph4ZcXqmFq15ouh2Js0nzYsPJY3d2xwlRFQ
jJb4MUfZ7uvVNIM0e1soJEZitJc2uO9wELdaOznf4tuZEUU01gi6RjwnYtFzupj3vqdX2P4j3kz8
gmGzMJsfmdj8MdFgN7qdQfwE2AvmvyZp2f3sOT4+M7YOuksYJrvOHv21QQoJxB4sXxv2huXThNTC
5AHUM5m+g+dajuRIQkil2qSN7ehumuPHG4QDGngQsU1nZTbVkl55cABoFUp4KmxyfzRk9HQCEybN
A5DfH9mNpl46ftYZIJa50f51ApYEj6M3RCasdQY1FzolJk8vE7gqpJgrtxzuDTO6z/yJx6MSTwSu
bMGV7PkvJkGfde/02d622NC6WIJ4ZBPNcLC9KD4PZomf8xAWJ0yTC9QhCvUGrX5/OehPOfWoVkdx
gfmltLlxTFwohpLgQ7bdGOGhMldIatilp2eEz53RbN/6OHjzfiZzuFQE9jGgPQ0vN7q/E+2c8T4p
LpAc8DsU0W0ypzOYP5epFSrmgYURyXq9vf9Ja/JO8Xe92z00CIy6860a9Jg6YurromQOGdnH3L6T
pE1cQiaX/dXEmQiIWQz6PifGV2Ac1B9YfK4KrsdPHKP5dujXayoU1Vf8G8f9bY0x9g6agNMYIM7E
arO7AR3tcK3S3sL4nOC4zsjgbw9WYHW1PoKuA7q23eA8azQuBnQMW/jZhJoS+8QehRYqJzb2tjmw
y4xWNL6pVc/T7dgStrP4QzPluHNcYx/tQ/CCtiy5svtzCd65MlRxPxEd9vDc2C+7u94iwH2BETKB
L4AWembv3G0Zu/kj861n83Dit0iOMYa9HpwvpewbH1hsdkPm0kZxfkWfSHbVxcuRHQbs5vfIx6Tm
Mj9baiq3dMZM6bdPs1mROLsApxi70kqdHezJTsCrGAZxAR2FAou5jCUx98PenKjgweoeKe5DGKa0
syEUbT4L8yY8zZ/XmqkruzyzoPue0trwdOg1+mH2dHmSAGOKIDF6ZK6MrxMcFkYkljRzwF7+EBd+
eXlzHMCI1pUod+9uza9vR2EIKJ07u8XKutPZTbEWh8Df+bWORhdlwXj+AGyS5piEL9uYT/iJJNKc
uczBGPA+1TviJL72JFKZ/bw2T9GiZKCeDHwYLPMjLkOztAnjgN9Xh2X4dMB/MIjm5Bxs+d7aqDnt
u+MBdkBrfy4vF9zVvcUDA0sEMmrzkFGxU5NBBQt60c6rOY+k9jHepjqjllZXyvZL8sQL5/LC5dos
307vTzYUUFYGYtFrMpuQdeRkeovhAqm4G+XIlXpfxgOxtTxpy46w78Dwtvzn0s/sAl4g8Go8WvQ8
pkZg2thBUgj/qTFs0lx8Zry7BJqbsVV3668PDrrsSMQTvQjw0pIqfDHCDF/EfSmw+99CBvSCiEOw
8VYUhRJ1crvE356q6LFBAKLprkqTJTNcffqFXq8Y5GofUxg740HJXa/wkW7WjMGNAQVK94EzSQJ7
VOEL/9JHMxhAdFrP1QN7/9YkOAIRaUL+As378r1k6LkeLcar3CFSaSOxRAYUHSLZ8cCwUCYpQF0O
tTdfvVH2ja7gMctkVTjDZKpcG2ibg+XY5GU2ZLPAWf4smkiKbz6LgDtDvJnWsyUkmSldDw7IZFIB
jpbk+NHZWLItkd3V+NK2sdNdFeRuj6evWU5Onz88p/bVGq8NHzN8s+Ewa4619d0Q37YhD203YIkr
/oNTXzkRl8gs9f9Ke6CDMuVuE2FmgZ/UOMIlOU6B0zI+0GtxX2SbZkb74OZut1QXoFpY4rwoJEU6
2sHoiB2UVpk/1kqbeDJYtrhReCoRg0NXWcEJ+YUUxasO0OvhgyoOzb5ZiHTDTbtv6cZTbPDR9kPi
fLsjRSPcmCNnUzntBm94Am5+ZkuBmrtjxouZn60mfrG+c+Bcf3FLgrDqPp1XdHdTQtHu3lNP7BGz
pSNF0tOUXOZRPDQPI1vIK6jS5P/J84P+CmueW0adcAggLWIyT0yClUPMZVZK8B453Q6sex8obpXu
SrtwKd6/c6KBdqn+XBI9tPute9FHbxjhT4xv8F0XpKXd9e88dZtjL3x5qfPd8nVrwI/nPRsHeDoc
cMw6mIfZr9XX+lqJ/V3/1m9kpN/lTRtqEypTgQy2pnyG9mCP6aCV1cfI7G8wNHMw8Xtch/X+Q/Re
dXn5v+Aj2prpOB5d8wuXVh7ME9ToUUFBBqZM11HO62OHAzPjx01DKlLPoixmvi/Iij2QnTNfqa8N
RImcOmeCbGWLZbVZn/I/RndM9oqwBPwfnbu4ApQDxj5+bWIMtpS1Xy8HCB8D7Ae0KmOPIXEaAUAM
zLffP/ZDMAf6xhhYw3kLfbH/ZQJUM2J5/xVhFd5opg5k6b79+5KYFZAasRv69Eub7xLHchNGZpAp
eHFM+8zUgDsPFiUwoRHOx3hFVfAiwIlwMQGT7lH+O4DTvzi7tu49zOPqPLkMLw8AUWAyDFXYtid8
o+IxGyGzWRpOIfhzYgkubjrvN4z7IHvFKEkOPtM5TmTKUgBnXGJABiuBD/I3AVLbfCaoQaRYqVqL
gQyCLBAz3PIhhfWmmK/wmwn8U8KoiYvCtQbGL3E96awPU4IQOF4csbLHWYyvV3gPUpfQzNE03z/O
QGUy3XsNPMcciIKL4QdBabc+RR+RvYD8UOAOp+8eMFU9janp9+Kb9myq1JRh5hSgGVjVQzD7gtcM
uImjUgRTQ74cEnCwe0GcQ3q9JZ2EMeePdk9d54N58xFA5iCbo76FtQmKrHQzhDwqQN4yhmigD841
+kHIPuosY6yBmmBHVciUC6Ot7/H1D/9rvQNCjQi+zG03wF9vh2gWJp04MN8zUIk7ECMVOeAjbtan
JEiPjQSdbwoAreBG+zekfNiNCP6EDESRyvS9sD/nAfEsr3nCCFS8fO6nBtApf6RUPvM7xan0/lKJ
6QRB4omBZolCXEijLC5wqT31wUNXfVa/cdMrY2xn64EDdpNYCdGYybrbYQXs9/X7qpsL/QpQEM8n
/mFao03ouoG5Fu9FH0IPudCQ2YcQn+5hz0ZIGA88AIpVChtL9pBhkPfA+4vob7C65jnU8NXFfD+h
r3yRJZFoakyQD5k9kNWsH8qp3hxSqab672U3l9bV7BbyxkqN41mjFtPAI1d9krdRH9kkEVD4DAyY
tiXObUFC+ARcnoE32ZRX2AAxOtU7SAvX7QOti5hRkxzJOYxTr2fSIPvUDcHAklzJxLDSl/86Yu8y
87bs4jGboEqSyt3o5v0TBajdrDsTrtK/xi2ZcweTSx3QgrE0f9ySb5hhqnEI+WDL5iyF9yhb80MZ
Q2N+TDjfcMEcCKwg02Qd65GPlmjjzcFSvWFMZYU/AynDsPG7ZUmB1JHM9cQH4TvjJay3jqHplqhK
WmdqlFXC8JJOcI+hZCBvniZsm+DfjQbIaJx68zgX3BnOSXAUQh/0MSxBwpCc/Phyn6skKMl4LM30
qgTFqf7LrOI/ks5rWVVtW8NPRJUKBm7JICCgmG4ow1AMYEAJPv36+lx1dp0d1pwjIL311v72B7gE
5ER43FfRhc756pRLAfiyHG7joRBovOLPVKR0j72LqZh30JazjTHIAwYccJzZbDLUsEWawXe8hqrd
NzP3azMGGJ1bmrAOBFdrSaA8cR6EFxsge6RJvGaMMXHmyX7rK6frovSBqcmm6C/hKvCoZfy2sfwI
+AXhtaGOQnIKRS5svcfiozOTuJeIZHYLUQLXIZF1/tMl0wBkrHIooTMYi9PL8uOLQKKSC2RweiNT
YLmHaKqPRytZJAE6Af/sKo48hz1hs2a334seYMnAmcQjT52NTtTaJItHIVzC5BzxsT93b/Ypu1/A
g47Em7W4WYzVwq2Kfookar9vSBa5ffxiN+caseOFQ6OCyyIyHxsZ/h5ft0+uHovHsAcL6R7lmyff
hUQpXrPH8UmW53fHXG29Qq5NGwodHVYsHBR4fqzZ+Aw3nBF4OSLm/eqqE1fqrNHQGq7prVcAbmH5
0gHHww/Noer3PMG/N/FgpfvANgTqpFF6Z7uBIXYB1OQeMnPiZFn3oVgerh4pqZLHK1SiZq6AA71i
mMs/3txvpEz7M4JRcS+7hX1fXN9jAzgi4uecvjbP+OoAa8O8YIdfWFyBH6R3OoZZKflxDkdk/vT7
Tm1Ue5JhUjgWzI8QIb/7hvyy8Uy2ynWxZPn/8wenFxtQCaLl1W/2+Dak84l1ja+LPHpftO30Fl4B
Z9j/vbzbFFqP/rEzglvoUkEsSpg8NNPz71GwXCo+9yb8gqmyR+RTVucsJku2AS5OCa5s8Rt9dYvs
zhuhrLCmdjcIL2ItX1tc2EtAbhY1oJ99ybwc37sGlloNwnDbXRLrvXgTAnxD3oPc51ro+ZGrmK/z
2k3iCgl2+QdmSglud+3yvSzYWOho0MgtN4egilLEW4Tg9U5+78slO/WelDCqiJCZFTumavKuccJH
JH4nBArtIa3bm1ilAs7kawbOBpnnuhBTTe1eowksHGmKZDdSeEUSIlN3k/U7HEG8hLYWAFrQVGbr
2p4gF0QMwxAn+8WWXXggbkdyQsKxD63sFxWnR1gsYRNAdvh5l8Wu+Ed1ftqSA2BCcocM8ot3i/Ok
g/5Z79mD7FxigLEzBoXWact8khId4Q4/sFn0umIkGXiE8Zoj2F/vZYf/WyLYOpBrakosrb0Hbdz6
0UThKxeQSsSEmLvy+iKAW1+FN1MQEXlo/Mn6FpExS1KzzKzzZU3yO9Lo8zIOlhOP56C3AWQKhkWI
yx7+udb4kEfVrgifbg89Jhm6zOlfVloVA8x4dgbCBTZnhnz6MMvAldhQW4zWtFZJ4yNoMu8+0okI
VS0p1zBr4C7TI3ogjjuSl8Dni4Xq5XwRocfgLQbK/XJWFUdBv0PkUL4YgmvWpAlzQVGY7sGHo19N
EStwgKqEGdMbsOL5nnIzTzoCr0mtNUSYXDfvWZ/phAIrg3YBfutX68KFPZiJsMwXpp70UxYWRDOI
fU6Pky0868nXCa6QIRWvmHPLbAS15EqER0lWLTTvmGHHmUz79NY95KJXVjtlPNQnRgXbFFhCjJqA
HmX8WMgmw+emH8ig17xABN7R2yefWbdl8w44+gtkUNpsKqcZIzk87T+4o/tRCFusf8jY4Z7YunNQ
ErxIkV9dI8RC62JBMJEDirs4gwpnPG4sZt0Gqq7qkMIWS/yWRM1NnJsotgUfdufeCfR+Y7xRLL6L
S1SzHRxQ94mrdiYrjCP8p08N9c9hEUqHklNehpfNc9c7DA5Q0t4hd3uscHOOqSbdDvYgKVLwpxKG
ekB+XLNw38LgBy81FMwNSVGFfY77YR/X5EhZFL4gPEN4iYoZiuBuCpCkVXviA73cRTQgfge9cs/z
xmTMgYr0cHibA8n9er8Z1wAj6x3RsZPy6iFcGXhsDU6P3d19WPWyOKrwo8J6KW1br93fFq1JzHI4
mX796+7NyklBscKcjuH8kDUpXF3j9jdwf15F9T9T//n0bAJP6aWIFMQ/FKq0B8vJUCw15p3iPoJ+
ruOXBJ8F1p7X51IOJ5ZEA0aoDzAktubBOCKNx38hoJkD1pKT/p3uyB7F9uPMAvnmDkOWmLrMN2WH
a5W8HkCnWk2bgDIAAwmZe3iof6kgkqWY9RRagVtbmVejoWyCPpsIqCq+Ej8MjjD1kS4E55MpClGb
kAvFe4X/jt+UCVRsrbAT1+FtwzAzSCA2VIohXd1rxzBrg1sIj73zoqKVXpQ7FR00kcGKg82myXDG
TQ1XfJqbX0oAUr6gwNyjddnPcExEWBBywi55Hsb+aFuue3F3+pHV2VrDQ7O9+uCKxC9xC7PbAlWv
nJ//+EdWuYBiAyoylIE/CZkMIW8kxw9dEAmLuSWcrLM9idCkDdV/OOp7V7ugK7huAUyguvacLBkA
zg9dctlA+Oh1ISPDz1yoR8m/uzwwmM/AnucZM55xDVRjHFVwSjtmlWvK6CROLdztPLin2DsH2AmL
JSPbChI4zBFv2July1As9tMHHmhjH/nmmLUW9hJ+adzoKJsVIiDYRdU0w6mBVRQkIjwnZ7kgEPJf
SAJNmcKAeK2J12c7KF1NaLny2GRma4j7eGof4OuEqGreuubQwzN5QltUzXo+hfKkrF80XZBMbYol
L31t5myXf/GXTveeVhaLU6PHlHv1ChdG7zaPFSixTwxmSGgNnluxwhrbkv3BxZ448xnHiX6hTMcw
ysDvsBpgLQ2NSQESfC6zNY6JJhPWx3tPv0iUZLs/HRmFOzbv1jd9Ebh9N0Azon54tmVYBIX/sy8p
rNJV5iIh1bGpMxiKzmJAak9EjJBT/HMlvSNBnZBAtw8Me50//AoCGGlWHCcZMPuezCV7Mh1hely6
BN27IlMQgJKLViR55xzq4vBdcP84RGijjmgXmUczDJnwt1VFRhuH7x7S3hrUbJgWEMp0ThxLdDL2
QD8aZI+QzScBGNpq6NxiVlnx2OkFmSfNoPvtcW1MXlF2+ADpvQPReeBBm/yrkURn8sWx0+LtwZ6t
sdpT4z6JHpw4JB7PAbESBXClWBJw5+fsMwGu42JxTfgFrI7lwnkGZR4/EnyYiL+j+15PIIa3NJCo
hOy5GkvBUFePioh/7LMIELmk9ZLwIJtkULgPjwXbR9jxZIBAY85NtjfMPAi0to/ZnBm9mFW836ST
4bSJPjhQWEwyEBpdMDAzVM6Id9mftra4uvOpaEDZpe470aklPys3ye7xWDX4wldaYGegIWhw4RVQ
5N7oPx7wnYgnIyecucMeALUV9s+BgsVq+zbDESPIjSHkV56JfsF8TDA5EC57/dk9wLrYV8HJngE5
rPBH0FjBgyvYX+Hwh4Thk+K16ogJhmWdR6YrINZwWlq1KUPJhWdexvi6zrMVGgt4ueBpA6jbQxJn
L/oPbFa83v9SC+MKRg+bX/YS0Yfo1pEzmrPenz9Swoy9MwdafPEKm4GeEfVZ+5xJ6HsF+exu8D0t
8fMI/PuD0e2Xpz+gTRy4A2uot2ZusaByJAzgZF3gdmyZ40v8TSfsiWkpyDxCMLYYTQt+ApRMcHB+
Zo+fEY9T1J8omFgQN9hVkpeN4R5Bx+EDS4U+FXEyZV/pYSNIu9GBTt+ojTmZ03ithZS84G63ZMb3
QzW8pKQ6OwQG4Iv5cRSXr8GMPL3PFDLrBitq4lR8AAPs8fCzIhg2hYrGf6Cq4v8GhbqbwkX7pJcr
xa63uqeoes2eX27pRug4lGm5vW7Lvyw56+cg25x5ECR6CpfQtTp7ug+nTFmUM/tB2Vp9/mCLkYwW
onCKIDd2pz5sWUyY5uONPL9hm50laJFZxk0xxf7xKYIzz5Q9Qb4oGAcezXw/6u2hLiNnYew9Zv7v
xPFnncMmCWVVkTThHVgQ7Ip1yVPRnuI7sgSmI7lN2TL3UnYmL+aqzY0dC3XTo7L9feECQIVQV+qH
AYac8j8I1FCpt6+bzjyE1yrFbhhdli2uEFT/vOWfNmD+kLiQqMhT5Y/EbHU1Cl67Z0QcvJPBQu2t
3jzIO+nJ3e71g1k9QaNWRVd0G4fR/jI/vS0aYRTNx4Gg33as2kfmk90GU6x0GnGcOq+lfUKckd4Z
6tiLI8KfNTgfsKeG8N7ZYKTIxNIBWvLpJKg38pqdzkKCvuvRlU2gHz0DdVZuRn/1vPqrpxc6qXrV
p/2oF9fNM6rhjMn7eiWH73kNS+UTFXEfihr0JUr5YkAxyyB3oxdCXvEKx47ifRbq9OYAFdjkxQdN
KtZqQjZ4n48Yjm/TzM+hWzN+5S54kJuxHO6lSNMclnC3pAa+lZIq6O3yI8PdvQDD0zqI163/9ViN
cae0+nsruI9ioXSb9/9AauBmfNxPNHZan45wCij5EvqVJ3vh0m8hroueacxarZjzsnUrIdUldDdb
NTT0P9bk1GaxBaNtQ1koyMUj0ACBBOBy10N1VKcT8w1iwUVnj7DUnNgvbYrQi/hXeQpAb1XsbzAh
iD/+cE2PHqEetgi/oxDRUbCIUVY99noAA+GNCRlBZfiJhu5lnU3rmPjzVKRu4neaym4ejWyjYSSq
IhUaGotxDw/IoVPzv09WTAJsV0oXJ6a0w4UeG1VKwpd2B+k+sPgrbtJeMOuZbE6CLgUFEA0DJlwe
3oRo/1CsePnm4Y1R56iLQnha5m4WVwk7sPXwZeTCk6DpNIjj0JIyD4yZNuef9iWdMKnIhxIomdIs
1EdZOkmytD+/r9HKDZJse4HynP39NtKRwwsMPqDb4w+u28WepR2sl6cQL6J/gDwrjj2bBLa1MoA0
z+hrgUbT7t1wUvuHTINmg0mj+9H4T+1G2d6WHP7fGiwAJh8pai3YPHUDCWGdwvajJxDNCWMkjRsz
bCwTE4dbiLoeCRMIPduiBl/RI4GOv6EHAFBvW7ZgKW8VR1gZI/nTRfsCe+8jKL3s/mVosf54ednA
A37Gz4f+ZUBWxD9vMJIkgQZWe1J0GhBFM4TUXNHE7W/zlA2D06MQrDoE3xC2O1ikpNJghwntdqRN
VCJ2DECKb24PJP0bNcyvS+iqMrNxnpvwUn/gyKXOyZ1EV0uAymvExik6PD4PIgTqdJgO9jwoFCeY
0vKjfM46+2TJk4L7LF9XacH1vOIvwrlkB3lNGRKxL9PGyWsNwZVgMjRXr8UQKWtj03kZJI1Yf8Ar
xmAzDuplg4ZFROQ93PtS4hJFBT2HRom6UI3QpegdWeMPV41pyrLZfVk6FzwmQUt1IhE3w+S6+yDw
LsOR87Prs5YvK2Nk4bLAZfuM9REV/BVxr4q7lSzC1ZOr/czu7bnAkAQumwQY+9nxh2Z3ekzE0NEH
ttXbGGFC8mJB1nliOvpA8RaCZ9kr9+DF1oetHhMYhDzVQxgF0/KaUgeo/6IznvfXGHyoM7ZS6xGl
fstK4bKjvvxYDgiWA3RMXZk/8IjCKuHwOz2XpAJYw2MBVEPB4v3fqvNJ2uGyMMdgYeC1rjR/QrzB
OuV8mgSKDpQYsbhePVn5seQXJwkGx2pMsK51c0cvAwO9O77bVL+XXp8Ga/47UXkPH36jum3WcvwA
+hVoZ47Cu/LZFcBiYOP7Q2UwCEa1cV5ekq8NqnFiI92QeSD0731jROX5Lu8uNRhLrMeUk5Ul3Qra
tT/26815+Vl/hHjnFT6SS6LOBXse0aNd+Xky8GuW03dTUJGGKXJLYzTLdxe/WY/jH6uGr99jepJ4
ymo8DJR57amQhBlkYjluQLlpGXU+cHT6Z6zA7mbunV0pLFfDsItwAoaBgTPF+uWXy6fZI0QPJk0w
uhvjr4ZyAlmF6uZ2pZ9jFlssz9UNx/cwNC77co0HdbbtbZE7IECCxjTDN0foB/Lot57QlSOzTJAW
pZ/DKGiQV0/SH1oTSAVgBcPFjzw/JuqNAL5y8x8wAXJyYe1WGIXfxv14NFNTGBQENvRWAl/JYwma
WrnKV9eQnV5As7aVwwk3yRTEgFYasd5TqECFTrmYNid1jl9Ql1wgeHIKQzaAqzZ6nboT6cdsQTx2
eZeEfwM4REuAzh3dFbgLFIAxdgkIHiYp6onzjkJZhI99uUV6dDlytdFByH/NYrJCecB+qk5Aa7fs
quqYQsQxhxFGrLZQWeYAl8zFnnpo52yLr2tpgLDmicr4cO0TgF4ecStBrZK7xvrBbhxtwId2APHF
gp8dFBWdwYIVIURmIvwq6JQDEvQQQawoiCwQ0TpQYJFSoOQ6XoOjoSNypYDT5c14MnmltzhR/qig
Wh+vBtocnD/QnmPAcxynlYoKncXZ58TkX2JPg0ybQHVkWNmKa1ZOiRh7HcmEQ6RdA7s+jrcjf6aK
JnssNOj6POVIAKqynkAKi6TTNblsiN7MTdY4X2a0OmWvgnWKIPbn5BrXXF1zJAUcqgE1FmS1QtoP
don08NgsXsfxCYFcdrYBXXN2zKAb5JVAYwKeKHQGO/5/gUTyq7/WKhx1zuVjzcqP324MiehsDkBX
LvjPUVdl7esCWvsd7wdqhp/W47baosBOBvvPlrgY9EtsY4iB5O7gQQqHJAYJwUrvJSXDRw9tKY4L
orV/wMAa7IFzKeRUd44v1zZz9GT6AMO+HBhqESjviqP4fUK2RUiVmvh9+G1awaCfV6sWSl+WfOIq
qoPPHxA9dKKIu6Ja8XmhyN5Pkor2ga858FltM6t3c1rjdbf+UWf5QScBZjgAnfL8d+iz0ruE10U2
1HiFW2i1yD+xlKHocdctUErxBtAD9/YYJq7amZIUC5Zvi+Ea+SuLqQ8z6G3fzvJahK/s2VG3inFN
RYeDpwObbYmmAe94emc6ujMd3edpwf2B+ezedqwko2c84sujLr3p8PUYwn4BC5FPkrMYnT9EMp2c
8izk5eUAU1ehXVb2JRufkk1yqm4QuTHGIKf9tybPIEMQu/iJSXAN8Klhv3fdXhjnsWKBgsUaDn77
MP6dXsdnwgLhvsOwI5vDLdyQoep/1zJmN+Gv0/A0gZ3Hou0tVCBX1KDMFSj3UOnTQ2zr/WeV78eJ
vOonctyjB0pkusQNb0tOV0Pnwb9WXIe/8Ly4RdSUtbLKiA7J9uySyGgZY3lRJ+KZtOKUj/bsy+lO
8pEu2IgYdbF2fhgUH2audtkcR5IuMvpYeaAN5fFAWzGocMWemsQrSfOAQQBNwVAvFfF55a3e/j34
pUAEkFZjlqtQKMDnaqQ4+gWSDhRKKAKrQV8r/slNUVPx6w5/Gqf8iYvlv38VqRR+liyoB+vRYQj/
YqvA6858/owUUzPkDS4HF3Sltzk/cZeARcH1y/8+caPoo3VN0jXXMmoyvC2xs1rBbw7r2XhfJJ/1
PRgv5SVKX2c4vy2b6WUxsuTgwzD72PM3DvJsiNfdGDSdrZ2ezQezz4kfofGHm39KTn+QPJwJbgm4
wawauHUyFzX0UxWKGpF8izFv2VW7gVSVWxB2T2HBgf6joR5y14C8oEA4DJAXohHEcXCBohYuU316
7mpGBlhDbLpR2evtSqIOkmnijuMXvBKwraed7dQIGxQkDpN5xVQBO5fzHZzdDk5wIRGjo/0wVfmu
BKwZn1lSuZ9Dh3xESXhixQonlizmlJXRYNl3m70cDcKJqnerQcA9AT2LkhFIh+v8iYr2tioI1zl8
8aWO6VNRtW3L2WfGiprOqgMnQSN/eizR4p1DGWM92p1yzVGchLSNbdTtx35LZ0D3zpheYwbu9lFI
kZKTQx+nKUeIzjQ0x0bsSVGimm6bToeQAhZy1vhxB1suMJ4lT7SNfvM+9kvwW6Xge/hSUDHf2pQY
QR/LMSW5YZg/wGJ945OWi/7nVqPM7sPMWLPa588i+DleNhxl1DKUPYc+8Ubmrvbgz4kYk4L89vsf
5xyhPr/CVjr0kt6KcgqbEmLuhnI54n+4YAu3raJxY4h6CRLC6t6XtqMDKxkgO/T2eQqfkj0MAMts
AnNNyY03Xv4QKPklkwqPgsG+JVDxnyUR/iTzO+Iflum5PrnrEIQ4bP3l46m9ccLEpwNOBuqq2nzv
OoimjXWOVK9OamCuvqYQBeUSBGwjvkFz5yBMtZ5a/4SWKngYL/fMy8hxgGpSh4Or1bjspj8mJGEQ
Na7hFbfACAeJHv+4w/1oMsdkmYvaYhWWjHiWYVM5r8XEwljKFKrR91mX4SSR5Ou+IH2gkqIlw+hw
PMNenrXu3WkWREwoYA6MyBAmI0ySOCHCAottykFiOwDpwhUjfUmwE0ajJjw0m0mI3d+dFdI9YHNm
S8QMyrRBSETIF6VPOQoGabU6z+De8GrtyH54sDRTjaExMu9QOAV/vlD0jDzXfw0A8whfbeziLhJe
WEWBeeJBgBoCySG7FMg24F6CJs5S0pLjjnXryOKen1hAswMI5hTi1/88HpxJy9UAnzSdXT83LMXx
Lki+M6ro1xkAzd8MQRl8OdRE4xt1PFRrYHVWb9aCmj2MPr5YyuzDwtCjZgPf9ZznSP86MuAU6Bpv
GGwUblzznTaArGNoDm+Ca+7m3VRhDqCRobRtX09sjMY8Rqy59W3fWF4savSACkRTqMMBA+u7iCAm
LPx6Cagtx+3OH0ZSjwCTLgnKocEhcTBrW0CVWaILs0erXypA3o/1sU63xRAWBQQ7DW9ST1rLuE7w
xSo2TqonLKsAnrrpG54HSHLc8hbBujDOqHuJ/2KjpA9sgVTgTOBd4TsjJeAHfBOD8FiI8BxI3WRE
dCQvXxdj8Y95SzAN1LvlaHlHc5AbFdvHD7Qp2KIVW1ZEHI9dNdJgXbYYcrB9Nke7lyb+Lhoek9wj
5lyHmmjK7nDexMVQ6wvNBnZiUGZw7uWP8W1tzgAf5cBKj6w/QmLQ4BNadMbO/Gz80PBf0VX8g/Ze
UC/Wy8v8zBcgzJbULCyfNiOcbDP9baAd6K/hgC5FCGcPu8ueefPG+w8c9SW+PlDYANmDMqhwzcPI
EqBnyDNpDaLRSI6Spv/fUSLh5o8HCW0ODVtGYA3ZTIAWT6O9mUCFUNEEk14bmoorhygOG2t3MfBX
nBPvPG8sqC5mj3mQTOOhV2D3foMizdVtHmiZLBQoq52PDTNNDVsg9Lm64IdoShRNWI/jTYJR1B/z
EsZC4k3oWIvURCUA8AM89rAOGazEC9DoaAKqGYHcc8qwkN9/ObrHUhfaZH01cX/UDID0J0eetOy7
17FrormsWWi02pv+ksaHzkISuOWVt5ArB9IcWzuwlZqKcWZDNTDuuM/dyOCDFagdQbCco3CM6Ez8
NIqBicKJGsmnYwAZpPWcNS1OKqgX3TssDVDkH1mkZJPjEBQMcfT/JnhNmGhujUsPnZIwLVS1Mc/b
4BPKTJKQdchDbL6F8gvIGUObP9oXvpPCrtzu3IJYWhGJnAcsFUxqHfyA3KT6s0DVFPM2MsbTIYSY
Kczb2m1weitg70RngZKcrbddvvUcAfSLgQrzO2Tf5HldALFBw9F9Q0nBDhyjVn5EUrCZsubDM456
q7MJzG+uuGqhRrNwY0c7srGH8Ku3fsYTyHoFEBI79Oe8dkuigecNmQi8hEfWahZzC5/eVI0kMrMq
9k9ccROnMfIlHlV84jQ4lmwyTEEB515LvoqNnaFk0IqByXdAYJ2hGBsxndKHGJjNebyS/OuHf8bb
HBDip+dRn/wX2Hz9GS4wJuh1wtXUsSl6RF84LNQNXv2hUaNguvw0eIT5sTx+k/wg4dCIB5nZt85X
HWOHnLDStKWhpW3kYof3Cmntr2Tw4d+PYL5jC5qy+Ev8lR9w6CQeeI+QabMzYQ4soag28WX5NNgW
oyAJUNVftxmLeghdc7Q4u94y562FTnnswZQGx/n3wtBs69SmKTIBXr/CHOg/4+GtX852WOvb6cce
YZGo7MmA/1JC2ym2BB/UAm5f22LQamIA6p2BNBW40Oz4Y8lHVUGWDtsW9IBCFfNYvcweYizgfFcI
IL4UZC7E304t+bizP8lvoGMQuJ7IMJN4XaKB1cKLw5YmeRinf2VaYbctAn/q5fmYgzg/jWI5lPWc
WoKxpzkmNUyioqASqI2xlcEw6cWl//avm4ndmfW8NgZxEyuJIE4jedp+ibah2/txnu8YLQlvpHfw
bHUO5lMEsnTm59SaQ0r3bw68+u8kioXLmyNy90Vwa4O1+I5AOciC8DRwfJRP3B0V/i83S1STnqH4
kgf9TUXBblyoatwwLafyiAog4VrMjOsfFzkKK44gLliEOwIn4f0MoRFBZOHwnVxZVB7Oi5azJb4I
drjd+QVBlXZJbz2xCy2GhcKaCtkezi+NpHNeJ5VesqyZmAO4cFfYR8ByvOkMQdTFIYKXt9G4FbJ1
aMgoiz7aG2ATCNIDfMWr4mLQvenDkNFsRJo11QokGUoIhiLG+zSa9z2gtGntnGMJdxnFWIkPGi+H
MSARVQ+EyqwdyYQRvT+bgk+JnooTfNHf5o6uCtNS4aP5s0eAPYw0fG+6P3YZWGq+fCA5+DWKthPS
7DcBXumI3EwG68b4+00f9hWjAm3D/RbDACK2FkyUcwidapMR0G3U2iodiclDAKU8ttU56IeVBSEy
ac2VdvO+8Us/ZA4Vn/CdpymWyfgU4bSgAbuI5fIB1BYO+w3SBuF8+GU1M1lfSdCJHvYBHPXL32KW
MORVEUyMp0nzrJKfSCeUuf2+XjTYa7+dIngFZ5ObhsfXD5Di+R/nblXb8b7V/OsUXji/5WhztT5P
rYqLuN2Xlf5eodkSNEBw5BjXhGXP6jPs1NDA6SAxBkgKm2kWdOdJ2/R/3yC5NG7Gy6IPIsOIOqll
LivZzXVVTnszONueKEAqAABufTkGp40WstIPVBCkx+FGIkFxfKEa5GODu4IYg/6fvpUP0vxakI0N
8Keq0qvV52rexyZJZ7OHuTyp0H7L5QHuYyRM3le7C9ZylTBRFJ5e1z+x8kN70tOOT26YxlyStObA
2UewTXFFxA7GjHoImjKSB3zi2Xdz17EbkFgfIM7mgygwdlf+P9X+V8NNERUYDxP7GpzgmZ0JmGdT
u8ZJEpXv1bjPrlbE4tEL21gF0IQHDy4mrDUaG0zeUnWx6dGjSTSG/8CPwfgJe4QOaVfTvQob0YK2
8AQGvX47mQEzInjOsbGwIlSYgNX6+Q+hO5DF668IeA0riZdkDGOCWCHs/jmNx0mkhkNzuAW7tv6e
s4etmr9wRHs14a9DkWJEfxEUkZ4NRtDTpolEozjC6moSIogcfk0AKcatPtQniiIYysUg/0Qb2xhS
Gmy7N0MT5iT/tzmoZ+2AWMOLJH3knu2f13IyITfppcE2E5sQDth7Ku1KR5CBwdB0niYJmZDHAB8m
fE8u5jzeKcbFFe8SW3kGFNm8QEe4ujERPqfSBLYBeOyoG8BazGnwoOh/86jTTxMH4MLiZ+xixveh
THGbd/6D0oHxOtlAUJ318NLoGJA9x7xMLZE6GFmAFk2FIVtD46dq3NxQOJiURT+IUx7HsZtx3v81
dSqqlaFxxjFvaHFrlpGC0raeXrmiWmM55o6voFuwy0PbA6h6J/BBZn4be6RbJUxCio8qX/u4mTem
SaGGwcNCm1JR35ZUazBH2L0mBB76ieMD4g3iismDnh107cwsISOpq0zSI7koTn3jjrWozsKRs0CF
7vhL+/6Ul9HL4r1kIvmIB3pp5Qhu6X1Nq3WAev3X6UukF5sZiWGF9AQmMwiGqLlXyj43R2EFpUNy
1wNTGtmFs+SGu2lDhAR7zOoN+ip98FdixNeEYzrFs/XvRgfm0e6WEBqxY0KItOYGOBtLdLksl+kO
vvy3Z0x5xzII2hFG11AX7y7Pmg8M/pmxZgdqEL/kZeZvrtg0hXysNNsmxi/1XNpnSMUU7fFX0x5i
OVIF53TUaDPCOqDyaI9Q0b82G/XypuPnAsQ48thMe7j1Wj/evZte6ERTWxdaUKRBUMdAukXCIjx7
UjRztrpPo1qKTDyVwUxsrlsG2pKBF18u7aVDfYXYtgZGXrBj5n3bX60Z6pO+BRZiDa2LU/sDU7wK
mctwoOc0tiBYhdVH1DiAG/92bwlSJ3epELnOShGWrVY4OOLMM9F20O/dvaN4uLJVY/faLp7W2eRA
z4Y8O1hemmr+sSGBPrqodEkfLD5O6zR/hUMegJAK4ZitU0rRHvF+7X8O0zBv8gNzxU8qxjaUAO4Q
tFrlGpxx4gkXFy14JcwInMZ+6HhXm1cud1hsfKgDB7YPXIXgCUq4x3Nmxoy1xy2ds8dTmcLQext7
64XwfHsnGAE3QXzFQEHph3Og4tdeOuauOj+iE0YzIbzzWF069y0Vf4Ks/ct3h5j7x3KApuTppStx
I25YCzlAyfXYVBLWJXNmSfJAqBP3GLdsdkH9FP0r5t4PYx4yF9o31LcqmW61jv6K4HGM+7heU0lf
UZFoHe2hgiA5J/LuiR3HF9bWixm4FJ7a9ObEkSWqdoR9BEsIom/LsfgcIMvB8+BvP5DG4FmjCXId
JvFna02QYVwa0MkuT+eBvq3V+tAA/hjpEhmJL90LOlv+7YdwQnHpya83O2+cH01I+p0+/+6BjAF1
wyUE2vHHAqWD4kgPBX2p1LnRKH/DYzvLeBuDh77gfcDYjXEMXZeTjfVBOAqQ9EGomoheWW/SgmlH
Z6nD2IrNBlQBzC65wtijEHQ5jhv4l5gnx4DG3Z42B6tiFqLfKbKdGcgjP4ywJL3a9H3AZUOOzqYf
3dciVONwpc/jccBZT0U3U0LcylOmbOtBtxMAyWHsxW2wgQPfsNOTod4C4eJGCdciE9qxutFYORRk
W6w7W0WXZmRTcBONNU5WOsPNGwqGkjzolSUMn5Bgae1eSngTRSLEw/whBId1Hjdo1MkNqQ2FqAaE
1nuZ6741ch0DoRaD/3NM8w+JHWApC1kT8NcZ6MhtMH5WJf652bpUhiJVwwLJGv7MV+OhKYE4VHVP
I4N+/zFqnmH6NNaijKN+msoKxwDFBZrZr/3yqKEWLooYarC8p1OZoNYTne4HgcjNvAO9f7RxoS1+
Fto9DzEc79wsW2AQpt0q6tzbyH6cjZ+lWrft9aZPKM34x25Uc091OYmwjTVHPMwMYoEpAJI1XuDD
tObDhk07plJ8g9ff2QNMmTGLW/A+G+3E8dgx7lJsSBcAIDNvMeVRTbbw4bHb4qvwgbym/fnHgLGT
RSwl3tj+trwu3EEcSuk4SDpbYj2N6oUnejFfugzIsbniw0DVJn+Dj4YPlTE+Q65PBrB2MyuIaVwC
PJrKzvVbuCclwh5FuOozMM8AwEWCCTrrRv9tiA4BDMDNC0/Uj4EVh/kK+BNApzj892yqKA09nX5/
Ve8HuAcpdAA6fQ6fEFg03UF4N68pKZtucQLhgPkDaINWmudECmjSIppdqFqWYrvEYyFkGWoKJ2BP
yY9fdNWiKVatwsODe9Z3bva+b8ED2f6smpBdyWl5lQTK2VF2b7svI5ugjQHZUYKL5YD/9Q5B+OpX
VPoV2PUI5Q2Wxdn2FmbxHf0BEChgCApMbF7BMdHGVVMKjcKCO0tumQE7g417hLpwyfekvDJxh8MF
smPt7O3FuwbiAYUaAJVMROE3NRJKGG5Jp9qDuA9dUCiuRLqz2z7bYdJqqtbkRAxjs4OwAEmB3fW0
wTr2jddUQ+PIemxEGg+vb2sR0IHlqY6A0/vNWdwx6vXeoBAYt7C000lM9oDa9NsWCze9njKqi156
wZcjR2SOQz1kRexHNLTxzAak94haykBHWDJALDXnw7cZgyJ8CSBnTtEBycRVM4Tu2hFAg48JTEN6
aGKIjtOzNS0RF9fGMr0gcyabmAi4UfgwqxNc5xmUKL3D/uX4xlpXE19/8jVkXgRulLi5CQ1/SAmC
Pdk59P+4C+lPAGM6e4g5H4OBBVPfb1pykcMXPzv4ZAnuPBD0rN5Chib7ZKW6twGgP0k/3O/qFDoU
8QmS/p7LBrSsQV+/b9msrqQIF14n0/k2XAPY/mGtxI622cNRAleWcBhkjtMVe//SL9s3yuNVyVcR
/ONtozHsskp6sVMGMeLjuJMvkooT+wNkSj8MgyzdAGlxITojaYBiQfNUWr/p3Shd2flR7kRBAOF0
p1jA8iqBjZkQUrTJH2K79cVR0uf8ZcMXMeg3V+xF+Lw/trh7cm/CAz0yhiJBuWAH9oIbissGR5DA
AtFt0aDxtMltusNR5A5E6Ut1ZdkbjbgyjaH/m95SHLNsNONj7W/DR/XUYH49afnu87N3jovgR21Y
/jZ4/usnMVlxjQHuUNelBUbwNlEzAbcL2DVYyI940tZCbranSdfPXo+ejNxcTjlbRWiqV+MFKJvP
1XAQsWk3+05pvOkj1xMdnIaf+RyCbKSxGj1WfIe7TVrxaKRjsQP2yhiY0ntvOyqtqDuAFrKMGl68
S7JTmPhQ/kfSXS0nlkZRAH4iqnC55WCBEFxvqBDc3Z5+vtNTNdKT7gnk8Mveay8pfEbiOEP7JePd
ubc5+ZnZCCrCOvmaZhjNlMlBydH7s67mSngn1W3188UKSvtgHp3zeWAL1G5O+Y4qoBWdO8Na5v+r
jjPbrvoofSENdhmWNWLZoXCu59rZ5nr8GByr1/rK8vTnyksgxFYSQaT4HkWKBj1lC5QDhFBzVey1
OEZ79yMcFT/noj15DShEhx6hWn4P/y4cyzGVU47PwngLrHUxZJ2ObtJSungeZGzH8GD0W6sOW7NN
za9iA6yvGOMXCeTr9uGb04O5F5SxEgJrySADFc9UQGgl6zAV2Pj3GgFpMLQ7mPM2jnXItcv5arG4
Pko8aejlqN8Gh5KnnRMEE7VfTr0TdWh/lSvhva1Kh+kxmH5K68W/FVDz+lernD7NfcQtC+5f2I49
wQcwhlel6nW8KRwK/WttrSUP4UHjSzED3LdsBw/OGHOQPuUPjtPCFIWhqnIunHW/deF+zM9cUbuA
UxEVHO1Za+XUCJ5F1pEHPn9OXpX7klZmHQvch4l8pAS+x0O/0xjs61CTuybBLlDFE1UEil6ZUz7H
XUPC6Gc65Uv5rYJxNk/Ma3al8RvdMxSMXcs3h3zZQ8+rbNHKGMrMqVY17eGllcqP2SzZLeg2yWr/
FJajIl9IgHmOVEGE3OSYXuVjlf08Mz32lulgX6YSuJSiqrptNTG9CnclLzw2oqipK5CtdfElcaYb
mj6E0xlYHbLjCYfqUtp93xQo4bl47OQKobdNjvQq5Vhf1y6NlLpNHZTMRzFjClMXS1I7WPKz0cir
JyfKxvFqGA9ql7NZXsxY64n/Bg81seP+kR/H8pGfUv+hjUIr94Ci5bC9eqLwh0L8zuEvYhq1qZvu
fGV93o31OKKxMsdSWxYAMUnfNixs7sVocVIeSgQLWfRvcVnKJ0RdHJVa2JkMObT6otPDmSdLIFZQ
gHV8VBW+YrI4cRWi8FqlbbSGxoAh4qiJ5Q9QQfVIKgRJDvmGfJKLwZDrkds3mRhKnuphFq8LzANG
+iTuRDqH3gW6OcXf/Dd/GHwKs8nPW+HfnBA9IYq+dXKOWBB07T7NanS/IQObctQYKJyQZ2BGju1S
6ntf3XUiP+GCJsWqsBFbqmu+loVeiGR1npWNl3uGs+rMlxlWD+bblZIRuKMJqvaGhb65z6vHmyR/
8fnOHj72bSPbVoQ5t5JmhG41H9JTQkI4srI/VbhQB50DBeoh/HdfOo+Z2G3+nj4l0khnOBdVparP
Zqpyn6Mrvao8dzJdTIbCAtiq3dKHpFix3QpMnzOTfM0qVxyz81Ni4Up6V6fQV+KTYEuLTh/2+gmd
KVRYNtMKz+3d9l00iAVSt/xJIRkPuBja89tXMJ5N2vdJ4aZ5R6Etpqy3GAN8J57rcXqcwtacZIwS
knRYL6yW4oFmxXkO8fd2vrw582r1wMNIQaefqGRYzqeYPa0ZTB+rPBpTgwjXinoyXkoMUtPw0Kts
Ggl+H4mSmrN5rrm2mx+sq5Yb/thZDu0WE4JSDI2Dhq62KkNZtF7pXGH3+Mo09wokn8G1PF1bTIdC
DGH+gPa5/+fq0EPFhao6M4V1FRgIJ7nbUrKCGoTJNjMi28OaLlFjc95ZVzHf9j0chPCqNiI5tpcV
D7BgMg8ur8J3wySo8cLK9PO1LZljMUQGoj61cNnvQkrd8cz/DPq2lzuklPT8d4XbgAev2xP251II
5O95oAI4FEzoFKv8sec+91bD+9d6KuScDZiJbOESwIG3Oa6gqgaFe3Fd/edUETYwH1DAWaPknF1W
93VfWW7K44eTXimNMGuU+5Nqr1wyTIMbKIHalWjowbsxqSVeega3bOlWeTfTszsaUSH8uUXJwakn
lK6jbIIyZ99b9ygMTeQqqbZCwwyZUVT4lk7MYD7Z/KWzabgyBfVxHn8pCVgL5Tl7Rl07ZkwF+MfP
ORjbFOXH8FmMF1keakpezvZzfl8+1XYDNWH1qH5/fb3nGU4c1QcnWBeTOWIoZ14vDjpGrd08Hs6o
6xfa3uc5fKxfOW3U5RB2hbHpsb7vgba18I3t2Mu/YWSfcrafMn1mMxKLhzPGqiP63jfyqDzmMC6f
/YOQSQlQTo9WJTStfPTnVhgrMFg3rYMM/H3Z2jgTrWkUBJsqAY72AdMM6YX2Zf/IGhks68mRSqR4
/zmnQ/upvXCRjX+xNymQXBQ4Y9zZjSq2Q3Jm/vxxhfuEzf75VYi1N7cBcZaUN+d0UzXyle56KkAe
sWGiL5PAgwRhxbJ1tVvDevB6BJGprFY0f4OtYWot1r0ZmobBi2GTDllE5Iy0166cYzHedi59vRpx
V4DJ759KKmoKSswmTY6ujixi49JgM6W2Slqzq/q7rcRxZ1c3Tq1J+dHZlLKmEqfa3mWy/mFXB610
DYGPUDTybIO8zqQdImUfnjluEh5VyvHSzd1X/TCLeND+3viXPYuxwqkEXVYBpaVyha8KHcGw9NOX
I20Xnqe6+oS3ynnOOqq5Mf1YHNP5B94nRrab6BOcjWVZJvLqbYnqDJG/ZPX6e26/i0cU6wk/rb36
kPzm3jcaT9LIMQ5yFX6C6CIMfKOG2VZyYgdftSUbFlPi1qvDTFXNYmV19sXob1jeLg0Wvq6jbGGP
JD2IdSOp4n1sO4Si7N0sYQymrzoghZdZ2mw2jR0p3rlwJcZ4FePG6QbWQJxkKdK7vIP9ITg6w6Mh
5RaL8N1YXX+ep/xR781rwYH7DN4bLjNfR07g0ud8gKtSIln+iMBGyBGiIe3yNTwqCZPl862w2dYT
x2I2HmBrpVqJVYBIt53kk6aaunrLrJBBpl/JCwzS8n+t5/KzxDPwIVDNg8kU+XfvYkH6Vd0C3qrn
8r6eLrzaD5JRzVURffPuQt6rZNB8UmUBfzLx3snGMhIceWIJcgwZriw+8vsviDsLfRrHXWut538a
6FG5IeSWTvJtqHINPN+11cOgySt2frh4/JvQjChNBXJkmqfyxRBt0nXTm+RsGPuFjFfCRMGp+d2P
jLSviEqn+gonESuWgjgzAvGS7NdLd7Zv7/y6yY4HAwkAjPZOoYr1WE0VD3r0fT4xTrRCKfmavWK2
wiE9FbDBpXFMCepjM/aVWiSKZxsNINpddmMLso9Ua2kwwnb4WhLJNXEc4ChxPlOvEjauKkSTlVf/
UVx+hTPJzBfOZjysCqKV7TBNdxpykXYScBQwZv5mnMCGBHAitKkyByykhFBfSCMNOPLIm+AhbCFC
dgMNOWxUzx/DnSuWCeP85pbFDJsajjpNVDV0IsFSPlEAy7ked5vf5tlSTOiznQWkMd1DhD1cSx5X
6P+OnvXzLl1Lufp7uG764ocAuc9Oq+hN8PNBNS2k1Pe5InJ0NdvY/WQbr0Xm8/WMf+OQrj6VF2yb
yTgotZz8So7iFCuDbNJQg7N6wTKtLLkP/GkY7Y5tkKpfLPCSlKpWxCF6Hh4GD6w9uUHTpUHG7NGK
l0JKjf1LVx0tnI3AJMTPvGm+jPwXzjrZH4v5vv1e3or+yidoYOVPvvMP0MU/mveRrDEWeiFGM5X7
uX7elZ6J4HVsJu7yVYJlprL+ND9cnwgXMpnSEb+q8UKwamQLm8atch8dBqieNX3pLh48t2yMJ4XD
dNnTRaTdiUdjNEfnLF2IICqvSlF2n1ONL4YcH58zpn/xRnu3zgWJwtzJ9PVuXkubxf1ViiTK79ET
aXfgSl/OLzrCh1LBBUUkqmMW29pLd1daokmVLQhMf1303KgieCR9haWEn6d3nO/UZGgiXNxO6eoy
yb6rkI6Et52KC+h3LiNdtyeLm0p/6FamrI94U5uGSuBVA6DVwoZMCWEWOnL5p9rmvrupez23CQ5I
AEgSnwI89PiunnKlxNQzMAXtZJtIK9HRAczcSX0Kvl4/YCnPj0CMd8/3K2VplYJEO1L8mIG8IRuv
r8w0ls2nvg3F3p/iavZv3HZdS3lTMKiQJoXl3Nt/uabPr/z5HwJwLce6rOFE7v5muOjyHnJF6M1f
Hsmh86lYkcV4I0VAhOZZ4mQgs+CK47TI9VJ+EMfAgftRqscSq8TN/KtrX1KhPGbLSsKpUEVsvaeo
Mx670rL97kvo5Tx5QiJJ1lNfq55qWQ3PiEW6kKr25wqoPEGnQVHZ+urrvWAJ6OZ0q9UTbFzRhsbg
cW1xGIn4VA+jBhpS4/SFPEmrZfc9aT3FGIcdFbsUvlfMtcrH6d0ohskJs4+lws6ANuzxYK2jnAMT
QTjAsUGnvNUJcwfPKf6EGrfzKmGQEAVl/PtTSnUucF0z/PpMjZ0GuBXjP4dAIK9DtZeEh4Xt7E9u
Fv0JESLW/YoUqM783bPyfw0fXXW8hNuucvULNOIHcWtXIrmNVt8I1hDlLkggtHQqhxGisNHiqXSV
U74tz49B6vta/lCGrcuh4izbvdWWcBgHlzu7GqtYBQINz0SM6yJLEeG90YVZR/LfnftePLNWybaf
rKbL6bH0BwjWcu5s4ORwKp7ZCDhS+falsEwlzyZLRwMRg1MXbSkL52zynW3tORTU4s10Ckj8qZ10
gDMgKG0nhrrZa+9DeD4pXAbqFXAJdEaHZ0zzc6UZjpXe/bAEOa6DsE6HIhyp7ECeiDx11KLg+CNp
O/Ed1/MO9FXPdfBmEeAevVdR6mJ/GotSaMnJf7K0aVxqJ4VzLTuKN7FXSexwYhbpfHv6wurtji+j
0+hKpVJ+ldiWgC/fYoO52E3Kt67H/H02mUi/844gtP0AufdZDZ/J/SdRimOWXQov/W8nawx/KAnr
Ro6ev+WTIUA3tR/GJl+I2yCJyhOrUHCe4T/tvUzK0qOFWFfIdcPBLOIenSvWkkHMtnKsEk1+L38n
dd88qeraayjM2f/Zooo7j/CENZAl9+tMfpep6gf16VFM6iwZsF8r+jJRnV7vOYXJhkP9Vz5O7pgM
U49M6JAtU6NTCCwchvGyCjdxLUbARiifp5Gp92ZIBMtbS4eDVrhlIZGrXb6EdS2MITMxqepRuCpS
0jCFjoQ4ydDOZqeozuVzIkcj7MwFRrCAlkQv3zuYGOlsCrwQtbqH8qN9igbxmr5xU/44bkhEIpLw
FDAbtE9ZkOVdmB9top2bx4pQQimRWBLvMgANgQz6oooJ0Y6lvK5n7e7PqNBUY5n8ElUvVGl6XlFF
su4+h40NUAjRN/HLn1mkEtVDVy+u2zgmwt1mykrGAps1sxbVl8EACOSeyX9CzQPibWFp3g0hDMQH
UfJFq68/E+hqpAPuzy0LIZiGQEG4Y5Fs22sevSYBbo0lfOx1KaB5ThYYnxmj8Uk58R2db5S/3yej
xGjx+RMNWV2mih+Hsg4tZ+yVCjW3S4ly1XRdYCmYNal7yAwmfZibfPMVzMO5TSK5iP5mf5O5IPkJ
3vx0PH/lCp0IKBpfnqSCRy02ih5nxIA3jAo9tiajfWtzbU0SoxMX2Oh4Eq/mUrOMN2pH0/Dt2M35
Bvofxl/e/83vXL42l4LFd/R12dy5/EplxrM4lrcWc7F8jumsyc3vldo6XU/L3F2LpABGaOBzhdum
AFHSzO/Y0PTOo4f4tk8YfptQqhkSAknCJECWu9NUw8+d+PNkNQRt7shf0O14+7k4NCf96w824910
9hzQSHn9pUCsCaAPNj6KT3VNPWNRuot9qNb0LqNjnyRA6TH0h7f8J7VCU78fR5iZxZAL/s7SLnDd
+CARvL1D9VUWjk4Rd8kbS9m31rCZK+QAVTk9psy4jWJYfU14i8FxQltkkjd0sk4Owbl3/zWrXy9S
DtruOxnK2C7XAL3sOF8ivKzzvM88Wrfdm8IJzWcW005Mn63jIkKOOQRFrFUgdmndt40v7v5jLDgh
/AVEHhQQmdNGaD2zYfel/dzd85FpwquX9+33vsAocJb4+/wlBreGQDOn9Pj6q2A6jz0QStZfPIVv
FrMS+dgJGHREhijiLN+a2vJMze0imtKzPreio9wnf5huGh5PpHOvbzqb7qaj0aO88pOZtjWBnWhz
twH3498b2wbzXhwlJ73aJVO7t2+DM/5uL957dUPjjXjvWQeXr1v+v9s01/bDJuermZ6b9XUv7CdD
b+q7co1qml6HuN7UvfninHhq7rqP7meAEXdINS6dZM9rJaYhEGNOV3dMXabXEXJdg6sCMLh/b61E
MYV8lts0Nli3+UB8PzqpqZe49pL93PCwDy+7cJBrLZOE9uPjWOgX0M9N3/WdWCiVkMEj/v3659RY
Df5/TyA0KIgnsJ9fnDOQyuk9kn+PrpH80xxQuQcph6CoMsIhCvQmyaPk8y1F4Q6C9q/TTB8L5+vG
mOzNssxN+xExjunRc/yCxEZ/H7g0gPWJTx+/Rz5C0QObewM69Cl5H1LQOJIJSWkrGnq2w73EIf/p
xn9vs6dMg3T/0kyy+4H49G+DTC/trDamc0cZENm85pLEYW1dbK6X7EY7SbprwrLTOcj+bbQboULI
5Z645PVTy+5aY6Xc510kWKROEFdY11UCoS/nn7rLOOIjqYrhF9tQ/4Q/YL0lQmZ7won2Dz6Js8Lq
+lA2f7dOnC/AfD8+vvJSZJ5huWPjpGA/AJvpcXzL5hNudxQfAGwyxNON04/zCEB67quW6HUuIeI9
jvbSv9ulbruQ/JWRhE25LObN+CKQEA9GrATJFN7OI553xTvXmCYmTX9COWFtvw78FfP/mjcb9WLL
abjMGg/FC5IneHFZcLeuCdVpioySF7tnHi3DfGKr+dXcPoPDqxTHsncZXgWbwMPPLVU7GdNSh5eP
02ll8pG+3QIcCQfwKJyfUMSacBYtckZuA18VyjN/NFLfz3nqFj6QtT6Z6+4cCz3qO0x3g5Uz56Se
uk2dIav+c/hs7qbrOT7EpPsWXlzrqo0qZ4zxfGr66W5iQrheetv5fRlEBrbAu/cSxPz7dpcUlxV5
g521hTndad2ba2gPBMWDffYuIc67HzspIKrkiGoAfZe9mB5BfC147/DdmzAGsW7j/SjcYdvbzkGb
W6HU93HsEWC6h7+hzwoHjrHK+3czE5fTIn+v3cefAaBnwVqrtP49QuCauXD92/trAA+6oZPKpvld
DvqbIGN+7UtGYpwiSRVOrTDqZBb7/YCUQp4fORgv/bEhgWqCr5eD+peDFAF3/PvJ6UXGADvMk9ld
5Pu6AEW1N8MLU0QEuXm857S8t9yZCp2ZB+NUVmamF3HXGcqWNG7kNafzX5J8GPdMT78LIFHW261x
73n2J+CAU0qBoPI0c3vm9+A1v3AfYEzfi/7zolPxn5/wc3+PzsNLKr9ZHDSznfcsMk52fKy+zSX8
XH2jaPPd4/LUv/9kjv+W6ypgPX10zdEBL9zcLsWz+DMpoh4fTY+vtJlZFwrHn+tv6C767u55t+Dd
UnmsggSNYifGarSfYRcxJOp7LKgBzy54yF1ok6y0uszVSv56pQL38GMXKOkuicCNGCdCdbwpnfAi
F6Zrq1woQNy5MLGO6CqM2owSjbf/3fCpTNG855zNP4mUu9vRkpAC8PwJld2bdeDVCRDjlHjjyXDN
S8cYaXac5K9UUTpqsNcs84smehlnB2Zj6R+ld5agECl6FxwVatRv0rLJKu1FbkjyMP8irspAkaBg
S3Hw+/d7q0dgzSwr6er2V3lyfBYUCSuM47ebPchxRjb2+7rv8yT5F/j2u/DwseGjHRXw7EvxcAtH
WJecEu2a1m0eRyON5lPcUPAO6BXmCSLCgZd1WmSJBkjsVwVYdcR0V7wBJu7ssw9Os2xfHIrD/tG4
q7ZSA/vHVP4xXY/Nao/zDabzfI2gFqxburyrKnm8ShRz01dnYubyHN9bGyyuvgVqKGuhzNgVaXGw
kLaf/Aneq40/B8o7tSALbjWffy5zAchVgZTzI2dq9s7abCJtLgKguIXT2vQvDPhZdNNK7Zpe695W
7vDlzHQmmIP4y+2Nk/5vIG2Fx41yL4FFnkQGMNPTPxwqVmt8RmP6nsXGx2c4A4FPvEfA6+X88+9e
6hpX7LDsrR1HB+jxBIP0rR0kThgTCOuJCpwqCwzt8aoaBkevPHpe83F+TSAJahmAH7RIOXYOHN5+
lMsk3KqhCq+4mR1GNwTULUsvgEFpuK282Jzu5auR/0Dw+jkwRTP7q3aArZnDvDrXdqpGCUD3LBWg
qwquHlvIZeGAuiaFtbiupPgoTVrDz3fU9L+W7j/YDOf+YmEVHF34h8KNa6eZgCPBOnREiYsrJ4bU
fWm7rJ4Y7qtW4nvBgqLODHTAvC5sNDgQ21vZQEHtgrR0opmCkyasOfdBJhF8EuH3SpM4AcptlLEK
28F4XJz+EO3CfjSsJ7HI1MSL5M9jtF5kZkenz+yKdWSKqxzRHP5trVYGfuvCjmWob2F+Ec8/eV0i
8D20PsVEqnj7iqNTMjT7wJuLN9KSQ+HWjepe4lWmGLtsOWsufqmc+29lO1+mRNmGOW4qu0jpccMG
XzZ3bSFWi2w31ia7i41taEA2vPKyIEPehxs8w/vH9e4w/YvHwgDJFzABWUR3tCosJ/S8nLgzi+Tf
Evuqluovc3lfEPDRShDU80vIKiW6J7OYX8Dngf7nzquqOWmc+nd6yDHJzb1LDz+6QDB/vQR8aXwX
MTmAq4Ml7nRUemOnCCn+svQ2X/11Enu7BgNU/p11V4Bc2TvN/XqjN0tIqZAsxQzJfCjvfOqEHRUa
x9wYx6yDlYGKmsYQHoaFC8s4o+/H8F8p3QNY0KgqEVwhMxYJJwsAq/MyK9Mzn8iavObfrA1Xhadi
6RNkONL8kzI/J+602yd/Hr3GSXtluEaaDf+dQQqOFD69GEXVK58J/fp9af23Hh4JtwZxH7crcPQm
7AKxuawm+Wjo5fFSwsyExfTPzVTfLbm0g3GWhyybts7IULz9SubT6hdmHbGAGo+Jh45snc0nTcWR
BNB5FLJGQkiY0JlUSI3F59D76n9wLI9slk/lrFZ6Emi0ct13m21AU9c2+zT5U4nPTjcS5tb53Cy2
KWy8GtuUf/ZNxEK09FqDqHksIeyjJwx5TYlyHHEGrD94P06+t/8M4Z/fW0ziU/UKaL761aYi8EW2
oYlKd/W74oTAt715lKGYaW2bLrgcU17OIq++55H6pcYa+elT/UmuIijl51bGNkjWItVDi21pJT09
hjHGjzrDlamXHe7yZZZJxWqHU61A310ybPkIq9ID9YX3bPitKtKrZPKuiXTNg+LOiQ+F9tPgaUmf
daKvPDYvrSX6D/ln+dVECVyDliQmuNT7mVz+wtPjL2t47qZ12eAleyDfWXBOy/z/SdZJCQCY7Mbb
8UK0uWof2rdQAin8YgBT2g0TM76A5inldFj56QgKNDEIgX/3oUJDkJU4Ir3QJtC58ufj/E3HYYyi
VmlOhisbTkDLZBDFvUAW1pT6J+WVtcFzjcHFKkwAj/37pKNmYqbxSKBOlExenG9W19G1T7wl6P2t
TU/+84adhXHvOgxbJjHe5vJLjYTTAkCmfJ0Ero3s7BMtHhY2xuZX2ZvKmDYEfFvUt/qkzeDUpyzn
WDMOZVewfqlbbu6hPR3vaLmO8wkKB1SIlcYAYnsesomwvd8ofVO3i1at8Wx+aZlYCypmOBMgDtrv
l8DPrl3+YCxl4JTBjgU3Yk4sUIxFwpd/H4L07GlQOdv4onJO6xALdHObQXNXo70pf35OqyAJqknl
9yEEkj8gjTFZK+Q6MXKAfgSP0hX8reRyVHgWz+4Hrb3LvkQD5+bKOXeuf2dKiFFkwY/srQRUEh27
G+PtPoMeHiAmgO84D7ynXPOdOFtF7+hNJz7OTt+GddPXPOtmVcOj1nF3mD4wowZ27Ku3HtngTMkG
yJBQthZXUxTD8cOkI6RWqsg244VJlk3HGXfCngSPahobrTtHBHwO0+VdL9V0eQDWOIAGL5Fgah8O
sgJSUl8zdnnTVHfyeyHipsxXRaCA1+UI/CmPIpDamQNQeGj5JZ/FcXGPBg9rynv/+fQYv7zzPk9n
YXSw9yYUimaklpQqUR2hBw0DrqDyt79/oo8/TEeHT2RmXdpZDifCXUXYNnRt0sxBbK7WsGulZReA
1K+qlPo/FwZn9CLXOvQ1WfgP82fJccJPNFvKlszMKif5m6fxo7xvbjnM3H4+KIRjscEumm4GzXAR
+kz8ntXNrZRDyU0Uq2eT4Tg2+peDptUJ5l0qJ/rFZf6O+BdWNjr89ViRMxlFfjVBSweX1jk6s+l0
b7dYkJjGe8m5Hqyx7cVg347j1mT2mC7HOoZYK9uZ/OHrs0RcNh+LeMfdFO9EyjbSxzSjZlWIPjks
OCtdpi6hzWC12PU/DgR9OazdLWgCsjd/4/u+uapi3SVJGxJ++StCkPcO+tIrgPo+vb2oD2DwUloP
rlOEHI4aQ3XiuV+ogzg06urszar4UmQzCKB/XXLuffyddMLxAOLFkWRLvkiiDcZA7ez4PJQe8DSf
jS6A2RuczyLLWgWABzfwwGd5RnPZBjltai8mZ/EnEFo6fvyBpTukZy2e5Ep/3SaTX4OQMHD92YIE
lX07S5Jtefc9vnSMu67zfbmkTjNHK25/nnWb/VpPhZGJ1VdzvXh0d92oCuP386dsejSfgCNVllRe
wfX4DN3s7/knN4BVwPhef26/M3Nb0V2NQ/OjDkM/c8qHcJxSJ30J0LZwlN6uRKcOjAIX72lUY2ZU
i7UUCO5xP+I2TKt5/ei6tjNfefVOY2qOxzg98L8hLQk9GVOs8m12roI6/aSbuX0aGblAEiN3ZLy2
EKBVZWY+XfU+oD3HZe3W/tTh87Ge3KMWMbXdMEU+tbPxgabaWn1450T4oBpePOqR0UJaXkcOIv+Q
w19i5lpmP/AtbTT0P7OpntNrNz39NKOtlGTXI7spg64tAdFp/vrdta3w7ezRfs0fdYdGQsnQWtfu
/WcrM8s1U53UUI9c/3ylW7Lx5jZmlIHHsvo2HR2wHkYhm+W+wAy1dzvaMumI6IzVt/goTgT3Fhqk
NHJPwCeaSQV3tf6/22c7uAyTdUfLeLcMPvEST6o9cOyfE5egVsdoaOaxbqTmsfryT2pzWAnG+mu2
LjWRvsNI/Va8dkJm7KGKRJ7ABHKkZx02xw73f3p4RfPsMQJBu16dI9E2qFYDy7WoluQDZhMAO9Ot
x1f699l/vvNAbAvaAXgYO8P8tuNJq5nukVrFw/+ACcQaD2UhOB/L2xYbWTWuyIvhjivcZM/TzoSz
Ay+ZGXECMWubHgepYaJy7GUGmb+NVIS/D1e3k5In0byFATy5IR9BWG99h8AGrJOgna1l289qZrju
Ow7tMIy1K4aIzsB5earvWrfeumMu0IpTCShxp59IMGnJK4OXp27l5aUExhbo2YdlfdhJJEtrgVYw
t13grxf0mt987W6OyANLphNKrvsU2UzOAWcaxKMHSqd2OywKL7EakIUkzHvw4ZunMOwYSRE1RN33
c2BfOzQzwG8CUD97z/G6mqikKvrd2LmsKzQAj2Ow4dEN9j3D6ebZLUsQfiw4wdM+nhveZqDNdj7F
6j72p5/13+fPNNiZcs2VQrZ/Ju8etEPi0xi8qsObxjVwOYZk4m1WRVu4UlnSuuonI/nPIXBEpREG
O9F/uCikCcQjyZ7nhULHJ9ve1GU2rIPDr7183QdCEMap30m8kB3oMXZ9CMpDP9Q/9W7z6Df32q83
803FSrJiT1/DvkuhpWM7dLdt3/naOrcdOlYRQPl1DiVPEfFE7u5JcLWonmBAxKOw1LJk1tNkmycO
y/jwJPXFAGR0499DXbouXHGO0H2sW2nX2FiYWk2WffuRkiHOeUV7w4Rkmc9p9zXn2s99sNFAuQTw
NjE6tULO0HPw+X3DsYEjjisCjSEnz1pmcenHh6ef1GJVU23s2sqX2E9ytpuyb6+8FttZKD7rxebP
DkuKa/c9vJaqkwoAYRouwVhRLRiye5fBVuGH+P2XzeYzc63cax1oQVg25c6099xootDRVeGxSNg5
Jpb4fbnwob4WAGYPGTXAG3u1N357fB0KcxiGvCht299rob9yR3O+PzdvSmCvyIx6oHvIepit2NwS
SVByaCCjoXufkR+QNvH1z+v6/4NMpX2chotkTp/3YF675C2LyPwKu6zkurjVUOmbXKS3ny1bhH6u
f/kJ4zPWM2HuQrkW71n8S3BUzWvdAHPSEkgTOVxjTDV+OBF0MKQrE7xEb+A2X/49O3E2oNPES/kW
Rfc5VCI9xMzBVcQqw08KpgWcnaGVT5SBgA4xDid3z5sZq9cn+l1RNK3JX5j1teKzmpTmch2uJKbf
2sdm2qDpE6gA4qNPK9KbzJKIPLEWLYpY7MjoVU/9poevhYqT4ciYXU1NeafU/r53H+1wxpiQDyG2
1eNJKjfqAmK7MkQESkIp68vZqb/vak19Mq+22ltNnGVjfhQKsVJlruaZEeOuRYQ2I3B7ORGhkPF2
7l+fd7Eixo9Fcmr3uRWc+c+WZsLLLwdvyAZJLqIVhfa/LuU4nYisD8EpBsN2qjvBZvp0biPnJ9CN
1DY5ZYYeC4gfkYmd7U/jbGXMpbxtKEQcAGqxMOF5PXp3L+xc/o5DwEDx2s08C48y6eOUzaOPpXWf
7UeffvLv4dmqlG6/+pbJcDmzPbJ/2weIVFpc4/q3DA09Lv3YQhxvSxk3uRZOYbIht9LG8nvV339l
xAZcBaqFcR5Z+3aQgY/NrsKB2O7+oHNcevvZ6TeszB4hDGHiEhnDAM7NVSa4z5jEfH9+Qwtq0VOU
Q+euOBle+b0sXl2iFq3f29LGWtFfTwbWfPZjZ0LYLe3h8A1YN1EAAW4ZtlCr0vkv2XgW0p2cePNY
/9xw1aizvw/T6Oj8F6F8kkD+feKBH/17/uk6vs2HhxqwWJsb0nKeGFvH+GXb78vgU04EhjqhCdhl
8ag+qu/GI6Pzev8cGpcBnDpHk4cGU8Wo+jrVso17IS2F58DJIfqHMTX/HCqbgfhfQ4Rg2bJsVoO0
W6l+Kt+qfmGPaxEPi7CGNmD9rvb4bAu7eFXj1MsClMiMl2UZHaXN9NP2p3OhC+imH4NGw4jeFplV
/WR0e+du9aly6pU0EJXsGgs0UpL1qqiI/MiWrWTh+pVtCH/os2lroMWBJ3IVNAfMXZzI/KmSqx8p
1sLMr0ldGsm3sAB8x1OZ5b/QHVKh6p4tgEuwHhcve+XWe5BBuf/edo8apiUze0HI42MFi5eVFkOt
cqRQDFgJ8ppK/yTD2FDsyiSO0vF321eVqhrge+w870VNo7cx5vXXWfa5YtaXnRzw48xs2Ej6nsqr
UJ5Ie0z/yAfy9Au2DN2hG9cB5PT8gjkt2OE0zTba0eGm/caKgsx8OssF1pQHVe4bPrj1juGswD5E
udBtoX9YH3e150xx4qh0lZ7F4J1aavNlKEJG1FxDucf7v5PePsdYJTVGBORsuG98fsEq7hmnCjAQ
eek1dtg7OWMsVMzRIfWSezXAC8PC3sBM+Iedhp45Htpw+4RQ+5i7Goy4Tp75dciS2+nw/o22QAHp
L8mSPCwhDgMxejWyRPqLTHmCzErLQVweHzgA2CsXdtXkwPOumq7XTS86u17YK+DxMp0wCFDfMnxg
pLIPg1eb+De9WCt0+jj149/vL+ddQ0bhQOHVy1ViOg1pORbTZLz8cfz4Vs6di4CV53f0exlch3y2
q6++oCUZXDvxUFcCphOrkhzj46f0DSntv8varZvpOAmiY4eevlTRex5Q73VWXbi84US6R5Hqmnai
5vW0p3FcFV2zab8vveMgokitPFtpXun+0Gt0+9c3KX0uc2BdcqBj+gE9PL8yfJUnyHWT9kYCFhC3
zMOJQvMhoi+L4/YWOZf+gfF96lxZGSpHQ2iKGo3y8ifx5eU3le33afBA+o7afEhriLRRTn27Il+y
ce5HXmUlOtigwlDTVJ7IqduGHJzxstCRgdLaLNb1Bwl5uruuv9pboTagVX5Hu1akRDhfOfMwZL9f
XVYmNuSNK4JfN+JtbbuiJ0bJfmhFB4fqviFlrb9RbKRrr/JDgEVcwpktWjyzInwIAzpWjo13edlm
0zHjLPV1qCOko6OjllMXJxpLNh2xv1Xx+oUQJOPyGL7dL3TjLxl4DIKeA8J/wa+aWekEXJlKUfkd
WFYtsbhysQ49fdiql+KEQd1Vfk5DE6acucDrb1vad69fXEu/eDdXz4NNXb4eu3Z1jSC8XKWTKz/K
W5lw6Xoonk7Z+vJbyu98a1mYPfOVe34W2ppt6pmv0AnVXsTMeHzvRTmZ044/X2T2AtjXP4duphGT
K6V7C0O6K06I6OJNNJDr2Lrh/5Hu00zDAzqPbzPZkLfX/zTe03D+PD/0ouNXU4Tn3/l3WYmPL0MC
5atWhMRUr/UommMpjxLMET8haGKPWKIvq1Md9pcbkpvvebJiRqnAUzSeusqB5KUp4A54pVQzqwMN
zrSirtvTK3CG8O2ht72lDBQsTDDKXvooRDoWWNGvV4DVQ4OlD8iGndjhhaZTZHn3ma+H6Zr91XVs
ZBuXxeaHd+u1S8Vb2UwFrTHRirU/1aQQ+tw42VwNMlUzg+sQ9svU4T1djo44jZMmv7+Ggm+XCmIq
o9hiqfBtEHL4O9qMF4QMSdiDkiByaefo7bvHP9GwszUYaPWjQlCODkf8Dip0v07op+svEzRv+cFH
dko8ZOxxlboVGZg2s+3UfyydV5OqXBaGf5FVShC9lYyAAfONpbaCIoqCpF//PfvM1NTMxZzUbcPe
a71xVvrUF+JAQ3FIwjvaz1mpf6i8o7vKGJEtRXblLHUfHFI1ySrrmudMDl9TSHx8Z9SmTakJiq2f
ldClB9fIRfezFAuCgUMmnaGtNu3aIICIKPgs4iywZDc+y4RniRqn9qzuq33CP/LkjeGSoueqt8IM
6itTYT2kWMp/OH0U4imZSOIa/OojS55zinGOkEhrqQFC+sdGXQDsB+LlEKU/D7+LeGlQSCG5Y5Lc
PcM8PNIVih7dvs/EGG3/QNsVwnQ5MpRlb0pkOrvyheU4PkshAzdpnpQtuOOAwlRjMP9/SjtpsBQG
UaGDjUDFN59M81Acm891upWWIqYwp2tLOEtUg6hdRmKut2IKIsmHTZLKFB0evbVIUynrUzwCI5eP
FVYKA+kRZ8OPrEpyD/HzPgJKBZxiU1rFlrl3Pgrj8L6U7HTbdziPbJEwCMloji64Sn1KBTcqnT8V
3r50o9KYqEaMakAq5MZ/d5JQdA0AlmldoIp1gduOD+Pn82LyBKCs9YhDENNeui13b5pI+k5Mdzuw
eeyos+xW7Zhg1Utt5z6wyms3WnNe0DuJFHHxAcQDzr1BZ/Mexwj/sd+cuOHRQZy4GBoGIl+d3c/p
mR8KGNoMOKBed2d2Z6Y/Ji8Qr+TMwN/O0exdP2t1m8/i5XAdb8gwhXZksuBfSK4qr/dqzHpDU8eU
bkgG2YuobKd3gGCcz6Fc0fNAKofXn7bRa6HtP1MuwHm9FdjIkpJggFryjzUiAeMzAOsOoAx38Jra
qj2dPGdQFSunjUC+9XhmqNnjA6FC208WlQ32xG02Ly8kgaIPRNuPFfnApwL4ML5UkXaWfdRISCMZ
UBChcdOiOo1PDAjwgWcgJQYcMZuwUtiQL+QxAXSzYzxSQ0UXidifje2cLGG6ylN+Iw/8vSOCet1j
VEUNtwEY6nl8QQmlYkC5b4Oau/XgLz4Pl2VAvc+hjRLqMegOJV6zPUuTPdE2fukROFeTNYZthvoy
UrlOXLeWPXKPf19HJNUqvkgwVveonAiA5+cOKjTB4cg0+TvL/N8DPBvv+aubJC+j79M/t8i+NpC8
NzTGZMAJeNB8ETtJyepBBncwJdHRpbOEvDZ330eHrsfzgSeH4ACd3QJXN+sqaP1WMkz2svZpvf0S
MxC0s2ym4Dp+ClCSC70Jf4JpSkG0KRpLNBg77GX23T46hTGakCAX9KOjpI8PULEdA9HQeuDePi7l
PeMi/Q+H2EKY/t4Cy98pBsT5gCRJMA3g7sW5ECLZ6l+M4JOXkcAKiJlTRwrt1xcP9tOVPAhFs108
fMSqk48DvjkMe9OaOGAkIAvOTljg6LhWFp9NcVPASijt8I/e1x0SiPKecrSQpfHv48DT0KMs4kdN
XjF/o8rrwk/hZhWN0LE+4phEgUdRYyRS5IhKHpiYmejuwXOjcjyCJnCOF3sAeA+2kHDmh9lzf6Ic
eV1dWsjxWeOXbhqW6AZ47P6lJXjJvKLrklCvpbbqL9H1Mh6oeN0ernKj0WOqIT0FMILqp68BSF3i
ScYbkS7z4+TLje9mZhuqEHpq9PdagDlRw3Wlm4dzhe0q4qow2DYLtqS+P7iNdr3PPPwu6akGDBBB
12OHN3ihsCi0QjpAuAfuuJy6z9YEntIoV8wxKTG1kFi4q5YD1GqE1aEwwfeNrWrIYkI8HDFSR5Me
OlDnS5aZyiIN0xNrOQrUWl+A54pU0PWRz0GMEQD90SB6+phuca2kHJ/kq9gAobWenbFCzcbYKwmh
gdAixJYVKDcYeKIvQXUJXzDUuAtu9nSVRfeboIBFDEypiWxkW/7Y4m/EZMeDlADJsBgRoiuMALGP
ffx2enHTvE6i3o/cFowUx4M4CXVsZw7LeHUaUIjw8pgq7tFxCXHA4lLu36jriHYjNqBFbXs8TY3C
E4oss5sfr0h64q28am0OLcMssWXhjqZXD9P6siTHmRhlO0mwGm5ejCUPWtt6PhVjvExkQ5MQzHn5
B7f92iG7n4OvEu5OHH876S8UG06vu8Ro0PUnthN+kQ66Jde0UAvlJAFTqP1wFIxYEjI1YiZJAjE+
1B3wpsRbGMdgPw7u7sDreeSZ2uoVY5nzbxnjLmeHuhNkCIv4gpemAOVA/BNf82dbsuGcnjE9f32W
S3IZqXfPVrJHNE2U+hiq+Liweqyf/yqJ+NoeBjImulpKHXEIL953x+LIbByWBJpHgzH4jZtj2SPw
tMOjQ0SkiSgJ58Smwy2LGI9kmjBf9S5I72hmJq0VyRZ/yhMZFuSANfxXM/qLp9/gf6bHuWbHhC7q
RXTYqxgkihPv1I+kDf4w99ZJU804njzn9+X9GMpkPZEqO8s2TBxW6VdGibeCgV783Mil4mPt9ozd
yNNhtFDSeO8lPg7V76OBS803ZhBl/dZLfEh84f2ApJpljGyW2sqcLsPYIVUD8/JCPv9swkiMLwPn
7EDkAGyN6hI4qwvQOLx1+mm4RZkGhEcaBAw+b+/+aPLKMuqwrWn15AO/w6FKmthQJ5iKyydfAyd4
EsIitOscVeTuDJf/yJs4Kpn+gQcavo/ibWx+HL10Ks+Vg2hIemFf3Mtz2B2Xm3QjQol/k/EeDJ+/
JQmamczs8A+XpKPhX8AddIKfkXZU7bg8+x6ImjwbCYMPyueVTLZgetWYz3JzSHp6bJcOEV6wXzb+
LsqQEmN8EWXKOBH4CEnzogs27PzWZPME0bdkAxUCb/6A3BBMuwW7wmuOPGyAyxv2XITB4FhmLfWf
1Ba9z8IyfVzeZyIo5MsdQR45CieN5jQqgW45GhevZNOFl+e4jEmHTaYKReYpMdtIIwgQYskDcwSF
rZ3s3A+PV4UOs8GOcByoYp04JZMKPUP2R2iCfeLDbSrG8WZhM8oIviAFw+DIpZ80xXVOW3nYuB+b
1FmCszTIYrvzITyccYjDb42quZ4LmZHVbAindfLtiEvxbbErdTAMEAcLOkItrMjF6XcSNmLv5fO5
IErmFuB+GmPH0CB9oErcj2bgTJY8KKEi7AffVUacIb5JSozfJ94ilgVvTNJ16kiwzXwNyGPftkqQ
YcmU5hSLVmRS3xcfUgvu0xe5Lr2lulRNDKjQYG6fKPoUK830cx3OaX2cEMo3afQ3+nJimYPvNiWk
c0vCuX0E6/djWY85BefHPw2CTZuQOuum7N7N9B2816N58TAATJrti28PM/gLtSR/d3ZIAOIhiM6s
akhPmVltyWWTkg8y9ZPPpYQyDIkyWzRi7FKXz5ojnSpFf+6RqWA1oZlZ/YOuoMuFkK981fxV/oHx
MRxMsJ7pjNQ1NZkNf9dwpkQtTIeH15PrmWLL5zm+EjkkC2E5nZMQ3ug2wCKQe6P5RhOsEP0GAMYM
OLQZRVERlz6niQgAk0LJ1qL+QaayTiUV/4Et/mkUROoMLFB+MkkaA/3e4X5A1ZwdhvDZP345ufzo
RnzMCFAgWwWUjxAm43Oo6PZOQ8lTLUNZ0HS/16zYYfYlH/oupgDOv4u0KMkDgxMlPgXLuPc0OFXq
YpLwOZZY96Eh7cFSC5GR9JZoq1/RI0JG8oFrQv0fESQkrGoNmCjeRJhjIp5LX/bvznOlXerTyC7E
+xebORqFKX5dQmFpHZ3DSZMjKFtFSMAo0s3G5TjmsUMIEgVkbpBy4/J2lqChTKpccZmR8looARl2
UMKz0upmgAPdrDeVWXueAWEgzDHpsriKJISfWdFJ1M3uWwEcutnsZVITTmYMN55BWeBmtGjQy4/4
HLAKMlPF5PT0yTX9ERfzovCNwj5MAnNOB4jbI5kI7Q0DzpyiaoUwx5jpkADEOHz43wsDgLziBtVY
6YHVSMEkz48fFNyoSgwGQwj4fOVUVKiea0HXv9/6E4NTBVRIgDtxWHuw9SyIA3zEti1P74cEN2Xj
KfPhvJ4jl2CYxfxcW0PjigmXgDRKgmheTaKUOAK8LqHqDCh7T694bIb70erlQM5J0Yfy+p9LPwac
D2OHTFNs8w/OX5EZPH2vSRETYd/ImUj3XSCJZndWRGo8DMx3M7xQKHDXiznoLn3i3enjZi6iDHzI
nEtFeCRhd3b3ErzguVm1EzpgA8RpE7h9Mmrb8PhjRWViFIptR/XfHokg4kmnQkZhgHr+tbAeobBa
/XNWyZiZKUDG90zi/cNoyY+utvHiG31nHKeMh2jbJl9UhLE5ZdeLEfuXFtcgB/+IBDrYZG7gTcpl
CFZujUluIZ79htCBLRlQggFB5NneT/KOVAsTz9DdVKeqxaVQdOSB0GlhvVRzwEV/4Vj8utkpPTUX
JD6xTammIS4DJILwgeQCkB3k3CHID1wDeA25G17reiuRjL0HABHzPBedq4CNJ5OTAsH4mFZLUW73
XEDxszwV4BaIU9/MlzQMIqm88sVuhh9d6nShrUfq3DOAucT2u9YqK+/pGjE10/ggO/11/3onWZn9
/054lTEsorI2R6r96enUgNBZAXm+QwsfShzDmt6lOucxrpLBlITb3/roqjA5M+YIpDtjJ2uNMroT
Y3fgfR6PrJ+tOUfIqDk3A0cGRUynfvg1FBsVL5EufHCZ1w8Qjuu0HP4I6vw4H8ACEL49CANk1YFb
RGLVYs1D+7rms9HZGW5tNAgKwTplhYHus5izPU9SCF40sKeuI8+UjsvW/aEeepn43sm/QokD2Pvy
2txB5alYaMKAlTaE5PONzUClhYjU7DbpfkzGxVy75V65ppl+oUI7reCU9gWJWPPM5WBWUTfD3o5Z
DaEX/Xlz/m7JuQYjK73+XyWM9qnL5g0xyGxR0GPC6+IPic/fwX9+/I6eaL4vN3cqTwZV8/gHAORF
cSugH2VmFgB/+id77W6wkKJ2XpFo47/Qz5ojo5lm2Ly4nhF3wB7H7vsCrAhYB74KgoeTqJ23f6lP
WZ3IHCfvlXQfNHncAnzQQEMO5mSXg1TdkbOM0DfTMWJu6TEJY4zh1MfsxhLhnDifhe5WQH4DwmEN
ZVe42rUxlR3tNzVuA95S3NyMeO30KBEnyyjvMbWQCZXOHg5TngF4jjf9u3luBIZH/jmpUOAx6OAG
Jo7Sf8ZTEVhITTtALIoggVBTAjueU+HOTQuyipB2V1q5H6QOXnhjjOtwQco/I/W8vnVW5ZMtPObl
y5zR6eveCXcmvYVDGl67hczgtOrolbZIj7PHyGTOSHEBZ1+1A+fJKwh5mniZsa7/1Gt56GSrA3vG
M8WUEz1M+Oz00hMSYbDadvrXt7Pby32tilPHpK9Li3aBOI+uoWVyRXnKWxoAPzHv87EBffG9DEPC
wdet8YXteM9xFdrYnnGEcCVpEUWbdhfB+ttPE6k6YmeLLVGflhYaDyRp7LDY6BhVCSEBHZnBgFGo
xAwGiGQMMMnD4N5nvLW8rE8Sdil2QJeCG5UHZZessFzrxzDbAlsyNRrpBQSHmICPX9BeROXIZ9aZ
nMt3RHa9az4dvggo6s4jA2kK6nGN6qDRJF8DGAGRovGlId5F1KIg8GgF/c/RNUBCvUZm5rTTnAwC
9q279by+zxE8V2tBAPsgmh402GggAkCwwKGoRlOw1q4DnI5wNt4bXQAYofPvq/Mgl1EQEPLOvgsK
nRHZZFchJBqb5pZ4ZuuzIqkEfghNECknb4tUa8Kwq7sun1jozT6i/5tMPDrh9VBWwv2NMZdtHob8
/eFtkPXWwsYl0HToKDLYiUXHiMvQGhGYqtfnHBUeD8VrjcLvqNA/rvivsa5lRrmRFFNdCKxbfPxv
9lYqmuFzCcYGpwt6t/sft9Z6yC8+TZ470TaOs60AEFcNlD7DkBaX1v5inBpcnn5fyPHo25H3vylp
QdpEQQlIXpdDPdji65WA130LjShZm6RZuNjaLU4xURVHyhvB6vgiyFjnWFPO/2JmPBZz4hHbs1D3
kPOJsLBHY1QfW36zUKGiixlA8wpwmYmeqhkDOQvdycBvHBOSxb82LURR15Ewhb7RQ3F9RiSzqrnJ
rfJKKQXG8CcZRwTHsfOjw7tDWRDMtOWpCFmgA15iYs1xQiOYA2tEYUTbutMFrYhm9MlgplpLOwnw
T2QsIdbi8ODRoPn+yh5ZEjgPj0ZoDRG3RFQfSl479Eds8V+j8oEbyHBGQ9ebNvNiivRd4qjAdobW
+Sqs/4CaYxfFnEPqBBmkBAnN6SPQ347402zfNuQvHSYiZbPnf4GmZ7XXGbkvtQxmBA+TzPFeNM6Q
3ouBI/M+Pazk8iTo5K+a99fA0KvOHeckmff1P/rvyARfFFuRJo5m1sGFwyT+wMTWBlqqp16eEs6q
TcdsLNk1x4B+5sYtaG9mQ3y5Ej8pzHjkRXy5OWP4OTz768eOTltklq60GeooBGaY0gcHhhKSQT6k
Gj4nZxLJvmayEzha/BV3ewVxsvisPwEOY6AQtPX4gcDPChu1pl3j/J11/tg6bh57oASGyPV7BTLE
BMHPskcxl3CeEJFniR4C9H3vVT4JYbSZc5hYCdGiFaDPM8Z3rBkEfNrYfVcjMrsMpInw30O9vH49
cFTGXqIcPE6eBv0OKuxKYLpB308Lo9qAMLOYsUskdm6wqTx0GBdEx8BKn5m8RsWBRSNBCVmceQ4z
HeFWAPwCUlBPRyiNy1C+FjPJJwLp8J691to8IgA3QMlojN+6sBGkEbQZ6kYE3QNqc4On9w0YKBrG
RpD5gh8HIwvbD4z8nLXbGAZwBWuNWT1HKgm+uJ5/ycAZhKXIWzc6e9s3qpdxJF0HBow/P5p2zQTY
HMk+40S0/wK7ffYfskD4ADSvO8ljc7jN0A8I1afKCzYVFc6jLdcPz2ndAwuFdverDxKIYmDTGGwD
897JBXsQ7kdL1B66fYKIIuoLLasIrvwSkiFxoykgPqjU9QQaDgl+UJnAT3SmC7nGZwsCUzg/HifN
4gf277wZ6bTPHENyFaEi58MQ68wmnfwpU2ReVL+FaDYjcsajsU+ggHiH+Qo5jYcFUeeIdXHyoDCO
5L1QHrOcEHztYSMw7zO8FZyL9TlDb8g7NBcZK8QGtADAY73evFHyXKA4WJZoQRD5fvf5feR+8PGa
CKBK/a+xeKwmEpx2hVrlsyV9Yh+focAGmd+yS48n+a7aPV2clg4hnGh9DNFUEJudg3k5nvTDF8nD
3Wy4fu0Qd77NBZFazqcDTNVW2RlACFqM0P86Z/bCT2bkPXal6YCsWa7cZveBOiL7Bd4kn+PSh6vf
D3gBAMIhIbxHwOQ54/e8bwW0CroMHHP7ygde4/w0waSYSkZmbouWslu54KTkVU6Ze0bn+64JMDG7
BT0zhaWBhy8ar78bzYjveDD/DMyMJFcOvggGG3kVvS2P4PilFelpDq3j7rsBw0SR/uXYTETnC4Lp
+7m/1Oh04Ys+SdAYVGdN9s1SNAsg6hXMMaaTvYIzBBNkT4iMs/P9/MCKruEmnbaqxy9QOJ1YMfhM
NAbQYHtDXMUVSHXTAPQXI1xJsIJmtDeSHr2PyUZLJ0dBKN7PfPnv2wPlhxDZiPQdmXjAni4TeUxK
8OJn/5ZEl7D7MBhTHaKA4KG0popD/eOEHYVMmk5hEvLm/niVbNYrp+bkoVTv+rKboBRlBT2UNhUw
XiivClFd1/2xHngSUeekAjrodjE/zCty1OheQrGQnb/iaJdsddZZPyI+eC9MwVFd5TkIC9hjDAL5
9yU4FtaXySxIQzS7ApzmhvKOIdeniCURgW1iGoUf5Tumi4OjKEWVHiySYDBHCnoi8ZxaxGLr4ZbT
0WQyvCZBPLKyqTg32i1IZxypLplwfnX0Bl9HK8nk0zPNkBWz/U4qJJnW58SDg6sxU8ny5esggC97
mVB2n5N8QatAnRgJKLy+qgUyQYhe7v/4SYEtZiK7iGkJRhyJRuo9oiMeD6SSxms23irK5H2og/sU
22rCpyGCmlMTxMkdAwnIBqZZMmZsUZyCps/sw5ufuwkRloBED1c63LeIRx6ItUb2wOiccvsOUJLN
B8kEUIyPRIQj4r3NOcX/yFFA2GeDcALsWuUcyCoEYhh5qj9w0BvFB1hsv1sRU8hWzHVL6J/xXD0A
cUqohcGsFxUTzWmgWLtVSXw6PzUuo4EB2gMrCBuLSM77kUfAMBA1WxHsyFxLamFmP7cFY4r9XvfA
65b8VhFASGiYiRiOgipMfZQC1fsxIn4ROdGbDYyjQGzgQAFSMdDpEKPw3+wUmI6BTUW9uOR1jNoe
jOq/wEc9u1SMLPznAGbNc3+0f+HPruhi6e2YDEW7ikS9oV7BtIHX2GydYUobw9EV2IQETFAs6oNi
EraIrQl8DEEKswW0ukX2OO01b5ExqfO6EAJEEjfRciP3YakiCC0OMG5OaNBwCEhYDl2OOQKQviQj
ySQta7PK70XHBV+qIO5VIhofFkvLgrBUX3T8NavX/mkhZ4SHIGQJBIy9XoRQAciTIIb1thIAr2Zp
1ohn4O1wUUCr+y3TP+mm98WKytZMP4BEzWXHqtBLbrNFztliMHiMdxX1kIwzQ/5240EQGObo3AU/
SShPWimbI6EoEtlvbw/7rz8c2L1Zs+s11miBUo5eFs5/HLn0HyHwTDgfWoK0av4XZmQoRAl7fIpm
7j7cdCM+q8y545AiDRz9iY3HVyxGhHFKNOSYQhJL80HhiFqFnojkopQKuDMxmDaoNRD9r+FxiWCG
aCKeYm2XLWtAcVHqWNhEk+BDfq3US3EDJjfALpI9d9kMuDcNOiLXS5dH9sgTNI4ULwuxKHOifU5M
XfxDvw0XRrrs8UiMGEcxeTgQsCZA+TYJcHMKuhMBIGugme6Q26BSFywimf/4huqICEfoD0Rk8t9R
fzEzrdFKA7TgnXpbBSiFuBm4WyyoDu4c5uXWednDECGJjpOVVYcd0W18vpjSxyDdKwQqSoqiW5/K
Vf2xBitwsc4FBt12U3VaRVxtAxQLrfl1c9I7QPI0UjF4hF7zNgAKymfVTGRSQzdvGpfVetcjbZ6f
GOBKhKwJlcHXyra9KeguGOaTxFTOL2ZpmFAnx7Ty0wn1BSQFZXdegwn/8bWL2Ds5h8I6JECMVKU+
p09IBuyY3GOQNhgzEXdK3wZangDcSHH70Y+BphNOd6CS3GlnrLtHonjvQBwcLaDUW+Wq4NChzpJ4
qF1ldAav5JpXX/Wf8/FOYaz1jzFQNCmqdI+7ud8Ht2BNb3YpXDA4B6XSs/zSwiDQt2SXY16Nr9+S
+Jot1HM1lZfFvgKECRW4AM4j4yOCFLGtod8vubcBkTPz4yaOZquLn5Az0xCbGDnmMW6NW0/Tj3z7
i+Pqdb4HxKZP+dpeJSYG/TM0upEAvlXYbUQkTHGeAleHPiVbDhvqo1pCZY4k+IKqcZWqvkbGAhfA
wKiDMQKX4yJdqpxVN9FxBN9ssd8/4aYiPuYSRGakg9eiG3iDhNAkabDAcsMOQxq1eBFZbRDzcFTM
65MYokjDWBwDoUDhzUIPQFqhPKPV/nS06yXTuP5F4sRjw61ZMuh4owKbPdVxb+IE0vOIdAovN1R0
SqfP0xh9LKaIrrHSG8QaLdFs2j99uIBvB1d9w7OO+eC1KIVFI+rN/cb2ewMlWcXw6ZCo6em5Et+9
zH1BkckyAbtRdwR+pyw8YNluS001OwVpEGr0MTfxGeCIHH+PdHSfb1a1Ck3vnclz4z1NT9pMizgl
5ZkUiHIUwY4V6AyH6zulCJiJkSRvVXqQQblegohmpOnf3mOdlCRshjq/m0CBzB5q+igofYFNQsAv
c+7n9MZVKfPl9M2CJ7ucQaLa2jI5S3+JEbR6Mha6sAcar+E0vhSzRGTF1WcqqdHbYsHZ0wqVod7k
IupTNPlgKegZ8j41UmwU6JuNzXBNE/L8h0kFfIiXHcZ9Ku9RNa2RmSEfOaQXpLpHAz7wMRFEv7y6
QY7ZjYdM5n/ijTChJ7oJfmjf0x2zNSmROYZuvBDI3MBsdoBLP1fxP5UOTIL9foOHtsisYoUe5De2
FfaHWzbDLc3LP549JEOL6VQh4It+F5GZNlStBj8+rn5u53r5ZnTpSMMYTphsWKQx7MKcQHyQQAEm
VBOamPh/osMl+gZibnsj6Hma71kdsQmNr4oD1k122ocYEkIM+AJ7kFc2FlGJz2BBo7QNgIYhRkMu
ENzRsOJbdvLULAO6tMkVIqAkeoaFmzZAQBLbymgCJgBw006RQbnIHZlnOLtNeakYP0vk5n294xYh
3w0NO2IBYFl/7HUczxRR4Quw8G8nXgfEwEaItpV/5O33LcUnjRZ6bjgboKT/Ojxi+nuv3mTsPB+X
uGD3jVCxjViqgZ05f9akijBvclvRRDupaNaMI0xZ4LMfFCuJg1WBgkuiiFuGGEujmrWOwM/uQH4F
8nOkwQZi6ZeNqsaveKjqbb6m+VhkCjueZPVRBo9vAGYnrD5A2NmKQEC3vrBihV9Pwa52lq8UqFMW
+y/Db4LLIEhYWbG6CM6gf379KxPhXQoa+01TvWKRwiD+LbrTuIoe2HrHmxICuhtONBzvcxIhFljI
RP/18YRItrUrNIcsGXlqkb+/xakVwGqzsJMl3OcpBcw08yUea557dh8PNM7DsSTf+juOUCrE8PTT
Xtdz09kgqP9pmP/uEKgENrLLStSUJWxJMaHOPPuIQMDBj5ESafYXtQg1R1SxpqeadhnaWh1+mw4+
Rnak9sfMJwow3beFtYiL3ciBfpEoBKg6bUpR9fLCToBKpXereShqC8n2jlCM6W/eDNyP+/ZVGN0j
sOjHUlNgqp+Tnn/n4szdju4pgObmDBAhpCPQVqKovZoVlw4vl1uIvPFD7SENs94LcbRWFsssyhGY
RZF0KopjKbgnCTkxEQUjABHHkLIYg4nwnD/4C2UK0tHrJei3ci/lOwUfLw1iZVD6i0aYhBO+NZ/z
eNpwBXDs2CMAHvfu/OwBQbFfyOeoOz8MZjSIl8EWCuZJe1Tm0LnkqGdgID63AanmifUg4Z2GaL52
ZPa+GBsbRwtH87ed/yv8bYzvvpp1bm+nOQN4f7fdaFBdxTLfl6uEwCHw3UPs4O/k5MXbnO+yDfVt
DvmR9u+GoFzv7puUZBvk2gKIwy8CJl9RoPhaA+DQvdD9ldbhMaML1kin1JeIbKI7uUsPX/7Dqim6
aG2MVbOHP3DvZ+lAq3L02ygLxfuunsZxjk5AgkG7Pu9W5bymBGpJ86+YqAHi5G29vntw919qw1KT
QDzFwCGhj8NMsMyvWc20yvr4FS6CrwXjCqaAl0Ivp4nF7sW3XcA1jwI0dRc84ESvp9PSHTA2MFt8
UO8I0ROEcYPcOTmwCY65w17g5/96RIB9UQXmiMDED/dtIhe3QBrYCJb8yAcW5MWrNL8gidiBKXRi
JrHwMHbRZ0ouvMGaKNJzb9wSLhqO+89qSEvfDtMFptGjCTGs0mM+JwrD4SGvz1w3Y/drIzSkMo9G
cV4hWwZgpkRkCjnzHkFP3IGVfvCMfZw2aA6RBkBJWI3V3pDxIdeo/C96tAAVCh5PUjTqiVo5Nfrz
bRUMHTLG3TcHORGi4NRYRh6J07z1oZOHWPocwKIRq7P3hHnhj4gUj/yg4vtrbjiF+Dwh8hfAdxap
nwD3XCqEDl/BaYBLsGROns7LTDxOelgq4Ky39QTSocwUonWBcI3aRckbgczwPI3nHPScj6POQHBK
dUExyw9AIT/xKUhLUNJAm9FkB+wgNM00BS2kAA6Vi43vqXDq84uDp0a1RLzpNzVb8XXH1uvaBZ8Z
jEdJZ31PCO4H/BpgnJLqxynMDdLUYygBtPf4d3uUjkhhx8dwZWcXtEd4t1ok0zS1ACWMjR/RIPAf
oH6ge4W3QPlAF6+MrpfKB9p3Pg63LCZdof9RqasZmQkdgNKSnlrga/GaYzgmKQCl3oA/q99Pj1Vv
RiaSJ8/lyWOFrOtonwm5t9D/EC1BBWjdoq1jVhoTJln5NXXghzE3K4xA2L+SzQh/Xv2BwqCQIHSp
04tl/2nLaFp52Lgwl8g0mgw12vjogUkeDwkg9Z0Ftr9pBGBLatFmyDgKYyU+TiVIiUt7zL/+rjAl
LCr5tdiOaEAFV+DDz86E89BuIE4VCUwqeHLcHG2IRtIMcQojZ5izsEsckgNKZ4bL4RihX+289OO2
NV4bYCsMbEIoqc1kDCv/5ityzF6H11evhpORxY+dAIcASRUR9ohBWQRF8bTCN4G8Zxh9bxgQ069L
ZMVNYmb+UFfi8ruUWWsJiVAJk9oL8Fbd+dm+uN/ZjtCAsUugB6Q/XFBsDzQKwEmWSjUYEidXFShY
zrGMpNWApfYahHfkGWTbMar0B7YTjm9RwauD21LRJMOFjP0c8RPLo+jv44yZ/LX26JDdmgu15PPE
10iQ3PxQrx5QAPSee0zscBVQEqv7ssfIJmI9B5xw2yTCdGyMbEWFfObDFcQPVmUHh+nIUs4Yb6Zv
53VBJJyTgANkHBTU7eZsQ6B9Psg9GxtPI3j/6yo5sBcBqtolpg/+crZM+uj0eiuq5olqXB/ZPNkj
3rgSqhzOpYBJ9ZO/5+oYsD2hp1m0t+e8hAm3x62FdJfMCx46BAc3sAGAIRi8G3tGSYnspsWhjQ28
13dBgFXuJpE+R4hQd4pBXRmbNj+mkPGGycfNawPWusagIlBQSFBmMNSuCvvQeBLDuyOBubwI5Gb2
2XQLaPg7kkW2Uj9/GmlsqujFWf4RqTI8+ijzkAkXEO40J1Gqsq6WPVv2ZN3EktcFL+gTUt7A62Wg
2acp/jGeiIHHI4ON9QcNgZguzLndmDWImkaQ+j19T63fLxDQG0PBjIkyHOYi/UdeL88Kh30DLMAD
IUrkazr90HeMOIO95vCxgPN2P7eBYOPqQBsuMb2g6gAQzRBoXD+zX6lj/MbrXH9NfCOPoIY9Ro3w
h8uGrhi49eN0cK3WyWEUPjy81bIoU2Rnt+N9th8WC2a2vCE4zxzfxKrAT3764JOzEEEckL/WJmen
5MgYvJhQyWQ3FUdCdssFBquHIB0fqGTIDCC10b9QKcHDQf6I3Vu9j/qXA89+HCDnol8kVXp8Ua/Z
Xu30ZGj1YBxEblYXW10gndvO4I6CQ/WgZzJD45i+89o1wlBOffr3Cu+HCQ+io4HqsjHr8fMiLGib
zfpji/8b89mKmBwj3qlEmlkVezMg44Z5NC4cbWC39L47Csr7xPt6PXuM/IPb5enBka9Zf2E3pah/
YSdgkuZQ9CCgBhyyEP4A4ojbveOunyADBm8f6OQPLvNr92AiDS8cExAbYez/jLHd877L5/JIHNaA
PyF7SCKX2vL4l2zJj1FmJGadGpsEMwbfZvPuBYU0QR/iNssPVx1tH8ve+g3M0sLZqEx9RkNLNrfZ
KtkyU1GVNDQkxH630/4OeMbagrfGl1tDmUuqXqu6qlnDVbfQDnD0LDerJ1c5vpI/FXGUFtQXEgT+
RaM1eBos2UYF0rdUm8MMB/HnzBaWnokuFy0c9ZT7UTANsKRzyVF4Cqx4NcLp3Sf7CxOC8Qy4kPI1
g7M3Mu/neMvVQbt4jKX0SnKL3vFHeb7xln71PkvLGfbhxyvDurh/cXkiol4qS8LIUZikEVw74z0B
E2QlrdFdPNf4bYk3+dzJEGqjDu0CF/z1va/g6GmkwbUvIt/kh8vS9tKMIc7xBskMMhPBmyCUymHU
HOB93HYKt0NQnJltstmT8siM0BmgDqaQsBiY5JZ62HXem6f/yUE8WTWitwnv0Q9Z5D9Og5OPqSrq
hvDPdGw9KOj9GlAV53Tbs2huFG6UI/f6g4dLiJf5XrX93cIG6DGUmhkifShzaN81aTHx35jwUf2V
C7MvUpu7IfkkXqwJQiPYY5X9NZun0zceIZBSB6NJmsSD4ynCg3snz4ltt5j1HSaKUgRmymxr/mf6
ObMD7DML94ILxATof9Uewl3qcFLbJ2a9AJI/hWjmawkq+8PrioOBSAjOLwlfumb2STJ4TpEN9aiL
7k2+52r7iECibSJzde1URww7Yz5SUjv1LcwcuMBV+4gEy9icw6s+LVWlW4VSmFO+LE9ABvzVPXQq
CD+Oy2h7/AOyXyO68YbkMP4Vy4y+MeI9VqCloKbI2exkRYcHeHdiXAujRnpCEB32DWU6MN8+Jziq
QvXQWrTO4k9pNsouI3yuFrjamHNd5/WiE5wpIeptkm1He9Dk3+bOI59AoVzSsa1hIk6mBPcwAUJS
itHwXyR/yWrL2d36zUFUDLJPyFFJCZ2EgxjgQovuOI1zZjmSLSCqyGx7VWY5sGqZaxADz8SEzVnK
4d0ut+X5dc4RFv/cCcSn/bAUhnHONnRGoGL+aNazSw70DbshGyEXJUkXSQh6SDabW9QCXQaQ52w5
HzcD1JbzXyCyyAnjx0zIUxVpkAUEEzSI/Am332RmYkguxSB2HQymqd2n7pDL4jEF0ZkMjXg9Mgi8
t/k0J9W1sQf6RXHjtbT6XYazcoMABX7hZ1PldO1sUikd8mEafuJhDRjBF9IeutVgpZGlir+UOh3q
cd1f0J1/6/KPpoZfY9Th4z+SzmxZVWxLw09kBAKC3ErfCNg3N4TNUhFbVLqnz2/uvKgTVVkn915L
Yc4x/hZuv6Csq2KSZ+OYaz5yW9INnhVEEVVri0GoYwZYkV9jy0i0QuKjL3AWH5jAzmPuDvoOYaPW
e/Ebf1yhcK6ZuLw7ElNE24/OIkpOJpRvD29RIeRdNd5l9hzTlWjqXqGbr0ToWAkdy/zz5MdDumiR
6NkD/gFeDh/9dfYaXSly6wvJRnhLgJb5oOnnIpScDyCz8i0/Ip3zDKDQRL9FDbe9o8PaRsCu8Ls4
ZVp4mG4UosvfKL8/i85HTY1uA+S8mj8EnP4gfHXH2lZvu+hKStQPYu0r2/1VS4/0IHpPP1MlRBf9
QZVb+vyBTJ4ks+w+y14ymFEiOn0GVP2J/Fo00weKo3/e/hw+d3VtDWYFfKSCIPwd3nS771/ourlP
OwgAfDdc/xBgMEK9f0F/X0sjTQAr1IxQU4yuXJU1e25f/HZRMZUCzjdyymFzQuwmxfTu6eFjdncH
cT9WxkxNOpKvL1qj5IMaqDqVp+f6eqqd31HASVHuIweGoIu/qypsvHqcWTrlBKMK/XwfF9uYx4Dv
n4g22XebyWct5L4MozxOw3k/HmzrNYgWsw2ye1K0+Ysu+4+Cpuzuo4lUadFS/cxiizYLk5KI+BYS
ieK3R2MwKYWSUbTLXU+63YLgxFLaUKIImi77dJ1UlrEoT/oYLA/hJE1MKIiH66sgZFEX+3wsiOFp
o+q9bObkD8FRKRPOkskTTSrOi5/dRFTd8UYZ5seS11rysutNZV6WwgT0JlmCrHtzZdg8a7qtI0cj
UGV64R4MxSX7so0JXlfXAGl9Hrhf3SERp+StgpTvy5BiOlDTp40ifYzVWNAaDgE1vOskUvEsn8Ee
n8JkQVpHNsObzNQHZGj+NlXQBR1H5ExvRGeZptk/Sns3w4jbPWPHCHt/RDKq/hfStNrrsRIPYt1k
EDDpl8IC8Q0lvwSITYYzdTTtmQjpv8mZTmyDZ0BxsIViuAMAiAi+p8mp8tSa1kL6D1T/zvvIWgQz
fLYRjsPpE8hH31nF1aBB3ltqcvZl/mZR68wfYyGyDkovXyQ8CqNpHvH2DZlfGtJC3pYBXDaMUOFP
0Hy7xlSdr4S5RwhHnWzWUWecvJF0GwKK1WYDCm46swZowy7i8GB++e/NtEifljjUUDlKa27J9pBx
ZE1eIWjNgsZE1VKP54hMh6V0wAUkmnByOtafQfdNeRc4S/j2VKuyD+A29m31LUNVsbR5gZnzeNnD
YFyYv3RTPVuv04D29MYun0tjy2P2IGHDpRFLxUuuzRjTU4RLZJaix03RuN52RATtmlMGkggkwTMC
eMi6OCXNh3yLhvrY9BtT0BXhwGPavrn5SlwBRoA0dgiK+PPJVY3JvJUSRkH7vB367aYK8aSklZcd
H4xPiyLQcWHAiS9lGwDKG9iKyxh5iYkaiPgqjj9HPvAuuogQxy9bTc9/CDWNM8cuDbXxZ6kFBPbB
8w+tyiT00+fT4x3spn28gqicuTN4T1S/xKqNM6lYXC6j+b0ZXWaZ/8Jne59XSwhUs+I4/1BaeaPc
UGGuGVetVWRejjBurfq9uGezwI0WmOwXmeL1nw5pQp3KjmJh3UO3IW9b4ioIQrivPheHQeaM2vzh
AXWim5iACAWkWn1wWA73TTzYvVPjgRH1PiOBDtXibYHAltEC+halptgSNlps+M1Y9Mgy9X32vQ25
Bxp5Fq3o42VfMHykGkxvKOmB3M1XwKDmqeJLqumJQIyLxXMKXE1cnjLnhHV/+0dhFy9k82AHz5K9
gF8m+CAR18CgMKPxS0AtMrO9pshqhIi7t5WcJ6FVZBHSuHWfo8gU6qvOribEiqLn6s0N/F3tFNt6
f4Y1/GbVmAsm2uIeolx+IvysPea0ezL0SCXuxtqemE5GWUKlru6AS4sTmUVPpLP12UoeZAbAJLTR
m/EYcMPSGI8KkkheZNcWsx5xkVaszV7LO8bFtw/JiKofwxKDv4fY670HvuOjJykFR1xSC/D5AyS7
xWGPnzct0AnYIEUPpMLAj8K2wzDlVwakLxYiwAgFSxvCjBLNxI85fnVFfpnh0UNag7WQ2dWtV3yf
2HWs5saJaeEu9c4g/0DI/5fO1/510W0GGxJkPGFPgANi1rUKtlAfSyd4A7/2ZYQt62OxZDnIcYlm
c9Ahol8MyZmK8rni3sIzYSwXEZmhzVnpM6fB4OiW+wtSifhpCO182GNBGnU64UM5XMrDIe4sFxAP
s+Wg7zJH/gArtlp0e1q/epQvCBjNNmWY63b9tSQ0R/wgCV6qdmCdJ7xRJUgK09a8hxSFq+V4oRKO
PW16jvRtxX6CBdfV+MDoTY+zRH9xurVEUEf4Dh7Tgctw73G28NdG5w3rvavrnGkxDN3amKiJzgsM
ND2p7EqEbUtrtjbdvS0/a26WC/1fuQ+CkUcgqLxjAJNvmifFB409JWXx/UVQR+Pm70xJ9V4K72xc
8v7rtn5+ZP2V1m/WRo0P9cnjoibsGmZDVCR4TmOjoXbJ33A7Wyb9+Uz2TAGx9QjgGeI2+tKSarEI
98bGFpQhJ/CeMRxFLgAySqmEEPL+pLxZg1jD6MBHztjWvYILatdb0q3K/dmV/CdSGPdZ06+O/hVV
xxiXwpYeXMYOqv44ePJxrlqE70GhZVZ3NTnXB/Zz/dsQnPUVU/L+w1jcIKJ9zc5B+fAZ/uxn8LCI
YqxK1yC70BQAPHIDOhbfbnGzDdW7KTZtNov6D3fKv+phdEs/VxjLkn/FFLrXEnABzsb/twjaZoId
hgAEQqZ84v8BPbOAcjbtVB6beT3V92JaxmHgFggv+eRXFCDiTQzBLmEHaLN3KRogqadZfT8mRqyW
Oh77zHLudyK9E8xJTnjuhrNctfuYKSVUy8y1RAgQmMPE4Oc4bvEqbHn03sSSTHkt6o1G/eOYIkB4
CeEgPE9eNDydRZ2bplrivo2GR/iN+/q2IqkMg+Yc5nv8Wl6niLOxQCPlJw0h6G+VKW2KgGGsWXBb
F5NOmpdQWVwSZjVqH0aFavMd85SZ5erl8TdHWH0RR0W1T97BlLGcNvb6pCfvVtg3UZQvHpChxlEi
QYmpFiuJRQjykKNmRhp5QCIb0xhP+vgeSWsg2B88a2feTl+euZsHltX/WSUuNShvBtj4nLIYCfaV
Rg1UwLFWeuz4xDmAQh+a3ScF5GWnrbhvOaJZoSni+QDK5zOhajAsqCOX5b2wFrdYmXQssk/YaEjP
DH+Tx48qkjTBNgkYG9KZY0v/1OEhlMLVhTy9+0SlZWRQDP8dmaQ5SxZJl/Ue8DkUw5kUYQeacD7f
CB2oyVhB7MrR/HCN+RmEELLQKgjuPXPhOWpZmBcFOCND2U3OE1jCi/24WXQqbnao7gvyH5phcZMQ
Lb9CLS2cFCbbNC33dKxhe7lsr2PpGYCxfCA4GFtBd3vekD3yjXCStvRT690dxd7FDCr/Yh2Zo/Lo
Ql1OTfTM9/TYPZYYElqnO7Gh51j54GrOmH17sAgKJDqYDYYIPSg2GjMFE6j3XRLL+YobAtZyBKEm
Em5B3aJWWlV/z1m7l/YkDvFzl3+3ibicW9GnCEe5pWchRIdlykI/ru0fAdcmHoExfNAH0xIi426t
Ta7cqlePbxcw4GyWE+BTfXkHV7kzokkHjhYie+Q1zw4KUP4GoGcB/TOlsUg5avIgcZry0+h+JA8g
UMZouG19WU31QAXFxCjAk1EQN/dLPngssQcie+QKuLrIsPSfjYYY/gKUHpXADKarScQ9BuiBVBcJ
IROu/ba55JzKQRF9XZxnqjA9qKK09mdWROfK8dlBHJon3O4h9i2npHTzW5rfSe1fUK9eoXMQyQ9n
BJk4FeWuJA1zTTt4YUQPsJOnQDMwSlek7tCLDSIxQR6Ad8Sf0wVcExVzlxpztNWVZmorHCaFqTRi
AuGT1RxYDAvShOig6BnVyCaAeWWvwcCw/3gfHXcfWl4VSJovfHkhyIG/Y52NEeO8Wb6ZUnSrT/yD
bkIdoVZmHCDygs+HkGDIO33TmytzhMDFiVseTUofAF+2qovwwAitFCd/IQorLjRiIRHp/O7w8hsr
I5ukokbBxQDJkoVhYE4aD+FCgiu4vxDtQzOItbXCG/ESxr7nRIlux+tRC5ooZ1zN2M6o8UjfyFPf
ccdaur6mxWjWmf0lJ0dncwa5CPHLcYkH2NLfpkKkZzT0qAtY9YGRkzCkT+/QkYmWbY1EX6sB/k+c
lqjekfQOLvRCj/hdMJsfVB4SpDlsVdjZUI+EFTLl/dsmuBZ5c9/vY+LH/ySt8IWNL+7brsigy5jl
ISS9E799jMeGtxVF8bEeNcB+WIjmsKLoaTi/eO8Qr3QoNmSEes8Vz5iQXF0A0cEnF4JEYizDVegw
HhIKgyTRx2Ux00Da0QPP0djvkUGYRF+O20Se1YcL6BgRsrvvFixz9YFp7Lb5GsvBvU/kKPESAtPz
yQUcFSytG9mvzFgOM2air43XibpkHBEsYWOCHYiqKSAvWoyGJcvklQ0phhcAycR6A5rEebkpxmDv
BHLxdKDPeNlsb/F5m200nypgxpw5MZZBP2jhyogivM/j4BZ8mc9FHJxAZTPCKhngfOS5LwZE/suR
2huNb1ELjxUqxwZyixsEsRbda+TtLJQ9cIuHFo4Fwy9Xst+fMNzd17UzCO5E5cSYMrGjUfbH7/R0
i+Az7sX52NVNlpN8LIzIzHmQyRwchCQi3vitRcTZVxTT4//TVwgfxojSeQTf9kAaOQW9jX3zDpIl
As6veyZEgLvq4eV/HTgAUbD8daR/ONc/qJEWVNgEhJq9QdoRK9iV+eBtZGg37+aQ7qPaxEcNmgq7
9MZJis1PbJPfFpue/SBwr/NA6S/oBSdMkKxjUcuAsQLVYFyiUO7/rh4qxG79UZV+58iQQbrnWHLy
6Tdtt4NVzxbSQ/VQQ6li6g/Yu1iZPyThrR4riRDp/dA3prdEX0kI/w3zilCUxzyk3JDg9UBB6PLG
fasWQhd9TZS+zZLMmNVupBloAZHHBV7yxqmCkmHWBUPlrLkAZAAM3Fh4YvIOSMcisvZfz17Jdqqx
d+rkptFeDJghb95jY6+vztvvqmRAt2DZGGTOw+gNElwmTxAAA+gUfiRhOvzr5piU9PUWXTDhJSFI
2TCgBxUpXekXofRXx7TnVNHV/9kyZ3J3qJGAIDslYA77hdkcEAGjD/5sO/bBFY18jVdg5GZLjRFc
opdyhWBysH9OKNxFLP5Y9VhjwVXBBPjMYHPxn48+gD+N9/vjs7pP8m0VGsQZeD9rQ1my9SFB1JbS
TqjLM4j2ZvRZlATS+PXyjjQsLgYjg4OQ9g2OZvER0z5aBLlwN3chHzsNiTHYOVQt38lgpYTl7Dd5
pZ/lg2z8AZprkWcW64iud+/OFp3Dw+VnMgA2L9MHBdPPxhuskFcOAWb6XrZ844Z+HJUIm2suHPjC
CkBTmo0QtmaK5D9BKScAyODHq4/7HOcBW3XMzP0bA5pu1LQki7IaIYcltMARtgAikAFL8y0/7ZcM
75sop3rhvIO4xvC/5xv/4hVavuOXrycPnxw5JPpBtumAekU6ALj/x1fwNgnbBjMFdBlRSRgJkhx7
Fmchcb8zTXcBc9DdsQXVPxhB0ECAiBffgSDri/Vw9ZpcbzaBmEzmX1NC3jRWFxqn6PE5RQluPYm9
paWJu5s3qrYUZDnOlktIYkmHOMcBA4HNTm6g7U5Ar/763DgQFxSGk1hDQ9UZcJ8LA4EexDPy9KO6
uzkXC2ip2L4SnXk9fI6OZC6RZe4ppAujH0OVInyWnzmk9HnzS+mlngkjEcWnydXHfpQst71VRlHR
Gvff2c1QWURgwiXWpi0xOVWox2SahdQOBe+dZMvwyRxODeCtiFa5HJ7BEyifqOyCZ7BFQ0hJDbgM
j90Fy1Skko8GeJUarTXE84b2KxlMeReBIEG+8M5Tp0fyzuIzZiUByq4J3B+9FG++ZlC3aHFma5tR
zYBRpJyjh3aaPaASnwwMwuSyBPKicKUGVXqzhci7dkEPF0XIDDmkD5U/l3oK4/D1q6SedgQAzfm8
oUYOkt12sB26TRQtLygeAoGhFi4cwi0sIpKPRZ74ff0Ao6v23eo3bmbCLuCQJTCpQsgTQl6MfSNu
GsniKPXoYsObaBrhZ9EPVQoT30t6MbrDAHJ/3E/I1lIOXzTjnzHchYX+hUApHl0bpwhd2TcSxJh8
CL3c4c+wwXvozBKqrWE8jOWxNGHIuq2JVLSgwokFtkGYFpXb83HOag9PQVyOM/tn87gQOICSHECe
y5rRSJkXp/PperZ7zFsnacoQOQDy180WdAhE70bzn80SjEumCLDPcOVuhNGfK4kcwXMAMA6EfROy
POHLR13mFAiWPeDobl+QvqxML85nATa/IAjU+Qa6y3BtEm8OI3ZAAn/dS5ui9kBX+2nHf5I+aAnK
6LlVLJ5ovLBkrzwgtnDDBu1C+2vH9YLnAATvrXEvBTn8vbTPJ8+FAS2a8FqfxdnU7MX/eRkN9qId
oGBEWlCqckd9yBYN2jATtAUoCH6VL3CwgXWE8BgZkdVlTFfn90abZLd+Li++cM9Q6kWeokLn5Hul
2d91l9QTEeXaYvzObCotrOXNbSHWdUsey4xTBRliyj8nPF/XXMi2CyhlefJGvjLTXKx8Y9mubaFi
VM1v0hBmuldVfOzelUdfYmrpJoJA4yI1Lg7YzB1mZPWc6N/RHkoFsTcfDiUjDlqZ9+5D3JbiCKeN
jNBKMgFyNFIJdLJhzoUNaDSjbNeV/35I2GGCsLB8SGcbsWsT1eNUyNXJQ+KS0ZZP8IGEpEjS8BuX
m3HR0B/FbmDWTs5NgSL4SeS6lXlTcHx8jjNyRn0VH6JP9pjzl9QEA/B47cpj5ranIlapcDFB1n3V
uixzCA5Ag57wMrq/BQLr8OXJx8F0KKoCAaKqELyJKSdCnGS//zI/H8MI8MqXcDJ3WAl5k/mfMcW0
XgdlxuMmmLcZYH18WWo4Ll1K1AbBea5MNOt/bFxKRQeUyk5tE7lAJOolFkpollpKqIGn0CYwxrkA
GQKrWDAtvcffvZqCkTk3qCJ+X9AnMzt+dBsW1lXcjU5UOLFZYMKQxPRuY9aE80WuJrsaLQC8x11E
wQVDnKMCJxsxE+VcnSnj4fxM1GIzkY86Wnr6fAHUsLF7fRTMRkB/c9KmyrhOwTqgrF/2Jf5Y19Ug
hu3T7Y91icm0KEYuLoWXvXlzko4bQh5WT7yoG2WTD1zUCQOKzzn+RdPpW2R+cFQQC0rbLvuzwMPb
mWR9IsRh/6vC6FGzytV5gmzW4ewFPdadQVxyT7LzOntsZCdpQrklaDuvFTylydTG4+k8xzdL3r0D
A0MtIC/hT8z7E+iS8NYH+ukmVIghVmGFqENicj3B4gIAgQm7jMH+cMmBTg5PCaIsW/Gh3BPMwxet
T9uUyVsopB42uzywnwXPfD391qCCf0JVCLzDeAcb42Y+744zwMLBFKk7CdkdJ1rtHdZb/ppmVdgD
Mj3QgWGVBNR17+DjjKNI8UEoDIcJqpjcg9+Yl6qNMY6XiEXFmCDDYNE7vwI7klKeu+FcndNr+2Vx
6sb6I74Ozew3emIP5FZeNtT7xX1AUuVmPdBMImofDyMsfXg7AcXIEhqm7LNMbuOL88QagfTHJ+sd
dVKSx4x8XO/nWD698WTSLmmjJcNv8PBrgKX158EISDiDrc2rQAYRhGTj/XicgFLJwOcHhlkntx9g
m7hexVWI55TJDpYdw4XJmfxyV0p6W6b0H8g3t4zIcpHJe7RJbxkbAl3YXTE5xMAjGYTU5EYeyHlk
oFqjf2OwrBNDI3pDlMa1fgt7OlaenN4NkW/EnCzkjxnzOH7A2zZQBBzFKzqxGcptSGSilS+rx57/
Ed8+2UlvrtOgc7spVo4F57cwNeZbZS+6gfecceo1zMdkfV0sJjbip8r5KwLP9z6X4MkPSrKLixPU
viRMcEg6OzE4vuln+fuYQ1cR5Zpq4Wq4ifZFcEu+4R03kpoOVajSizXgXx8PyDUAjEW5bw5/Vv1n
GKJAlGWdguRqz1f9/uNtGPdjCWqRsdaGd1yJKKjKYzhR049DlLXHAGWpESsP1Hz4cHe0sVg7JLM0
AMicXwsDiQ4Of7QsKdswmhriKOUQXqcYUgY5IjFgATAtMjgfAVVMlAei9L8R6agxAPG79sz//4vE
j8AK6dg/EeSE574IxL6jkOP3DMkSAQy0SwJk+cqeR81Z3d33H/Wg6ZDFVNCM1LSaTFevJsKkWiy6
1WcsM5Kw9+KxfFKx21CRA0qInAR+ULzxOajX00MuTptR3PLbFqUQHv6sEZSzfSYMAqQHQ5dr0NJs
mBqYfIN+aXGJL3fOd2X8DZ6qDWbF7OpCqTHtNGjQnMxSsHlyDQzYo16grzR7zFhEDEvcbIubRYVm
ykQfIzpNX06CZALJMuuIe4/UhKHBbkLeXA1W3c19SjB9f8BpzPBH/NDQB3iGSgh+UUpm04pI0wAB
XayTFPpkc+tPr6sf+UPgazzZZ9CMJSyAy8aCtmpJ/q1zt35zXDXKTpqTXyCy6/370H2QWj/Da+7f
GV3f42xTrW4KVtY9+cRYXy/Qyh/4KAj+Ebwl3oOEpUhGmY6EZlv+e6TkmkSNxlfCnIiavzsFRjkH
rs9AuCIVY3+pHMQgKqWAZUh1Af86DzadRxT74uqOdApx+KMN4rPegqEOWTeZ6/lNeZ3WdcmOMNJJ
9bjbj7t9LhGHBTVz+UZOea865n3FG/ID/vHnclNinaaSVxid+YdKZvGNn7f88++q17LIWvoUA2Aq
pyCrHBxmSdJ+z9r1tncMVmSvzJAdMu4QeuoQSkf6+N1qsf6IqBdkuomBSEBxIbP9J6ccPyoqv8Sw
s/S8GNh1yqSf3HZfOyNs9+Z9ZjtVwAopYVSYWM1S45JoSEWYvj3IZiF4K6wNSo9kAF7DkALLTbTm
bcK1FKAgHGnk0/Bhjb8VLoJWYMZA47PMFFE2jdWftwiJOhzUatA/XKPWRQG4VxHaDO3eF53pdSv/
C5y/y/ZQxJAh0vMeCyP90N5VTwYzPSnlUbeWTvn0n/Sb3ZckMxA7GumF33wjcUeQOlitNRwDH86/
QARzDtIsZsDKyOY2G4g8SvQ2+vK7KypTI3jv0OFWnA+JgTbwrvFhOb0gC2l3+6MaFMkhl9qCKjaE
cG++Ox4ugH/uVIjVs3duI6Ic2mfwgbLedwMRrq9vKB87zyDKaDmY3RluLWUJhojO1bCIDh0cyS3f
vsOaYohn0rP0ozJvQYqtfPkLAEZx/utzQhIKkvQoggmaZGgjsNPMK9m93Wxw7IWCTd1wblEyzJSD
gXS0AKL9pBVS5Z8FT2315kSv8YDy4/Dzm0gojVRIGgF3laslvjhi7oecLJy+YS/MyxE/HKebkfJP
fleT1BO0hkOR5wBTDCMwxtIhwj570W183z/co4qikaH2aoP4Mk0YFhR7DQHQWRpnIlw2KzOSxoxN
k+KT25gsBeN4UTE96Sk1EkRHKME35vpowbOoJFlc4OIwIzc16uBuJmw1GqaEV4TbjycI0dNkKDDR
yW/PV8Kn28Pms+fTz+KemK16Di5GwEwSpeBn4GN6xxx/W0fsFnH+EqnnEmcp7D5uIJSjaOYAiRHg
8TmAnOPDyuye9Zl9oN72z83T1zmJ8hnUpn2HeOQjlrb9DR/qfIhNTA2Vv8XZRBruQJ7A7vxgnhB5
LUgdSsHIiUEZXVa9BYuudLgzIZ2E6PfmXSfUbTA2MXvPfsldaPwp3uSnP9NBo9i6ezBA/2yN0cxM
sXcvFDYhDDDEp3AHIoFErDF+cKPgk/afWJ4LmyX+TRYWx+1gKs2qgDqo6DkXfMsNa9mXfACWgO8Q
Z6WyHJxkNMGQ9Bz7XDfcTxxkazRVSB6vJymBslEPRQSTs5I33ydnT7F4YyvVCODKBMzpC5cCLwdO
PjoHOXnkKUrxM9GxFw4BN2ehRIORs2VnRyO+Oi+n/ZMWwx3QmJl5g/HL03WY1u99xCz9XaFo5uzU
UZyT2z7jCiincvSi/6VnqTEya5JFvsvagVav7JsHf4NDo0ZuabVuL8rigF6sAVKRQTAI0GXOz8w3
dUyCXyByyMnm4D4rKXbFkVieWkNw0RHsuLGFQwZroZGBsGGiDrY3ByVqdEF11NrQFB1LJwRxyWuE
XjeoOaTdb9jFMiGoVaDNeuNiTrUQ0WbnATFF4rOgnYXOh8LP/TztjZ+g08B7NovSonl47aaLFR0w
Gsjj8bS66X0tpflY5cxbyccOhgj4ot1o4n44Ix9iwtd83T5o1iMU+ZdcTjpHh8BhGMUNu2WUqP9a
zZQRDnpc3qTTUvDiM4RNHsRy3NLr+ocFk0g9bicyUcATOAzpuleZnpkLkYpxgR8qhvkd49ZamaRD
tLX+0O9AL01tiR7HNMx8hMF4yrR9h6RoXDjeZoIqKibbAlqMOMlr+iQfAd+elUXcXKO5wq3jf8Mc
rpvIvqhR6MOzAFRaLDrUItzwzUgUfWCzOPQOGvmg/AUElCJplEVMNb4QY9YRrTLpDkTINwTsvamW
EFfb58S9muKZIrVWRSBynWuuwJqEJ1pnU/S0Fqs/AwDsPeVezlmEIWMfkwlplgkcVMzBgYImBCj5
iBL2HnBO9Eh15zUT2rwvy8iZNNPSN8KacGUBRZztwiWRd44/D5WG5Ks0BEcD2TcaWofBr4xF5pWM
k/ZzPGXj2TxWHbNN+RQLLmgHcxFXOZvGrWfef1ZvClIOXhpUIWJvDDtlRN68zJtCspfzJoIbsyC3
0REwXxHvyGOVcWcipcTHO8sXSpwdURQCGZuINigqUkd+71Cx0J63j8o5U8JCj5AqkJQC1LqKGofg
6YSPmsAJj7Bi/tXhrEEOi1EQ3EkyeSoy//fXg5vnMJDnaLqQ2pAoJzAdI86pcBL7U7nSUfl9LJR9
4iQU+Xcua9MlUchGzgJaKP0OZ+fFKcNvAJ+TnoMnoIlhfwOUw3901hH0xlszYp25hkYwwM1cmlF7
UPtCW2cisoDgAB8hugVd4bQhopW1FjEgxR2OEnarF2Qqty3KbZknBoHDAJtoL5a+liq6eRWezwW/
+WU2RLxkVv90dzUGWIyCPWA3U+MVQ+vGy5neYuQIcN03C6pETr99dGsvwC0W/sqCOmnTck8jFZN1
JCogNK9hnBm5DOJgzsFvSjYyidrEUiM4novaI0hyD4ISBwUSWf4XBS1v4zGv+YdvkEcEqmxee4Nh
9eEhObTEkWsKyxmrIS80cGRtyXM4ngagVYyuSUMMG2E9yzzO3FeKt+avCUlwWD3XBaYxzu39EK44
/fGbsR7uRQpuM80ida5shTbJ4vP/uyJm9n4HEivOpEaw9N/ookEsatKImTK+w9pgeoh7XBBknlRC
rjwmI4LFtLf8vlCwmCgk6zVfJ1Y+92zSPzPagLV4d3RRpc2x8bPcB0gYhzepolC/TjN6WHOCndIq
YOEGe/6XYI0qhb7OENqD/aDm0cVsan7WvQlnMo0GPaQPwlaxG9CcAsVESwcXXIaKs5uAGqHwCb5L
DEc8bdZzws+Y3O1hoEQE8obNnKg58C/9Zrc/EQ2hlfb7AHN3HqsbHonM+oayL5wnotvuxyDlrH5D
FqSi57y8NzoUlEUXFCbXHbIsBTgkZWvoJgf1ODy2m5JrhVlqU2/k2XP92SAnR2isRXITv7zhEQQ6
kBTTQElDdipXpnB8oYSUOHnu5p4PFWaGntl7APfEqaDO+D1184Pl/x9UXoZZJKICIu2ooWrm+i3t
zELKPoh/G2VM/IN1IdZHBR0FIU/eEFj69P8nu8AM2qFp6lw+outJzKt1hDQBhHkicIaWICK+ePos
uvmTP2dotUnnZhE/fuagLX2BAn09greCMkRePZj+IdNng+sAGHhqNoh30WOz4bms/z9cErzYqqVv
UaLO9ZKtTah8FJodcCaMHqvKhG2htINUEkYlRfwIojBBvGVcNBJ7BrfXc6wTgPLE402qv6mCgtlS
UrMZR6xYiJnJC0C8Vi4B/YwxvxhrHNpgAU21Vp4OgtdSn+TRdYlxhCPV7LxXAhUg7JqwX1zyF0u1
JJ4C9xUOAE+ozCQs82rzhcBI3V1dPCKajxws4Yu+k7fNaOyRDe3qKwEw47gOJBeohi34u7o4lzWU
hlX2wDX4r4Q/RgqS/n2eLbsPbI6j3R8cmjWCek70uwuzxW42baadKx3yORgeap4i0vixRKyiiGIW
uBfwyxtW92ZXQpLfUKW7RuZAE0i+099WcYJHkmEXiIVCqclEwHrHjkmEFhkhAzzQ2CvvJ0oGGNxS
ZUasSQuwgC0FIJQlX0Y6oprnABz313cyxWIBrjecchIk5gs6lasblRd1E0fhuGDCYDPeA1QV4Ml0
V0/5V/j5fQpnbiv+gUodwYo/TEBZCEu5swhIeNll2P2cDESW3KiOdANyoW/mcNHn/QKYjBoMkRic
i+A55lDnFsz/4P2dt9UDKfiGKsVV5/mBr8Vt9pyLhB8slOkdORIkzYc76MMKtmU05PgWABlX+cPk
hZw9kA4celNO+WbFQoxyFthwOIwQ9n0R1g3tJznJk+cEHzjKvB8joZd7Xz4T3qONsf6gMkhpEncx
tf1Lyrq7CMpHDFpJYaJE9nA8IGGny9zSg9Yh7h5M+w4lMTzpdNCJH70fNzyCGnLlez3SMbtArqEf
A/j6l3zTERYAo5ZPevDMvKy2Otp05s8AReaZkkY+4JZCLiXSLEany+hu4gYeLeKKa/m1OsDm/2mh
FImIRy5djuqPH70tXCOVLTSpe2ODl2tnG4ORDvMruZ+DsUV5mjFbVuQPs9rzYhOdvv5xUcvzPqcC
6wl3Hgj7cAYGYKNhiZVUsB1dUiI7o2YQZfPiy2+OpLWnOI25eZgLcpvhvnEf3q18DsgObSXSSq5L
rMd8d/0TTaoi9ANXHe0nDmGf6f0IbhNnSEWy2Zno6DdAtmzdE0BhhBhN0JsgpBGVLGhc0H1Sifk6
/EYLQJ8XwrvvCXaABRIx18CM/ofxdgVNE4O/FqevspG+I7BsTskeKVLAR6yL1DThaH/S+i0ibE8i
33kAg4WCmcmSk1shFU+0PPUm1YmDFTEhcpLFAkyKVgZXYBwFZBpPAC3KIoPUShs7PxZHiq7snJ6k
nnNxgTf4aC4nJZaOzN/ugRYF2l8GLuEurSi2K8jtKB2J5KaHD0vivswKDS3ybGRS0BQsGpiLJiga
0rd3jeDbRXAYPC0GRI39F38STmlqF/DkJNKUbWf2WpB9KhT9KGAq++ENYGVxRvM9Qupg82GrkEMw
hgSprv1ewyv45eh0JZMNByx6XwnRNjnCBPpii7HzOVE6nMsU55mzC3ZZBDCTLn4yK+Bwdb6Ucwx8
CDv+VCylC5ybfA/gBKykwOeYKH4cqtTQSiT351z3yqTlmXom2Lj99tCjH1tUYOUWPsp5PVmKAhWJ
LkQy1i4EJPTIgSa0ZiMcq5AjoIV8H9Dk7omvQnQFAQAgRWpDCQFQbmbzLoZeAq16WuSfHkn5PXQ8
+ojwQEzmvyC7kaeC8doGHbzt2vXupNlqzGOMWulV+I9dddqh+qaODom6JTw58Ji/zQ8LJyiGm07t
lBnWGdKhi0yOBI8bYjiEMPimVeeKPmt6ndJZZJ5XZCzS9PQbzbAD+izuvgiKvafvzdX+kXCB6HLI
g6/ZerQ7pyRgB6/pEFzsZsIhUgaHbVgDS+mhSCW5n6KLp+3NOrtcGgF/PaoDAg8wdFVhNZoKeVJv
YtB1D60RGCl9Kji121EQgO1jvga0tjS3tsP38jonP/sqDCz80cRp2UvgIBIG8GRRRYZqYXXxRCxx
MyIYohzZvzlpMv9UhXfiHquoNY/kZUCZkoB8HJD5IZsY0q2Zhu1SIt+c7AD/Yx/5NlysIm6vT9qS
GhA8157gqhckQQAqgxIRiRcLmV3Dy9fj3yFIkYgc7iaGX66s907UfYjITSqfUOgTIOMDUJiXCq4K
8VFA0pnJLgLlfZuTPYCKuSbDhL3skoJx7AhKXA8xTSMGQJkonfTS6t1El01GI6pYG3/wgoQoUziB
he3r9FN+OQgfSxiA7RoGVV8TBSW5xb71jJT2Pncw6yf0GsSnL33Agn9pR0vWNq4/OBuUIuYS7udE
HFl//SXZpEYtmrlGsl6TbMFfaq7Dx6HZAD3UIzP8CJuu/Am9Scaczhv4In7z501MNEteTwXHgsme
GNTtPT2lD/sYWqEUe6P6XxUzDwi2zJtHssH4ztdGRdtI64lKzfwxPpODIlk5Hzy3veddkDAzpnD6
ct6NhDVlwAP+Bijxhx6vCRnj+OFJkL+6/5F0ZkuqYksYfiIiFFHgllkQBCe0bgxHVByQSfTp+1u7
o885cbq7apfFsDLzz394BeeK/GAsvQCO8Cji49z9F9f7Z3wurnoG8RyYNXjWgzzhEXRk4kvHlSg1
fOwCaYcNX0DohG9eu/qtUNYmSgpDlxmqst4xsJUv4yuRokDueQCat6UELTtl+7l78OPxzxEuTE2g
eKOKd+uKUJ9HKvj+077zguKq8ZsfL77E/AcT8XmARNW7CzXHE5nt18hgWnE4eccRnk2/zQ+7DSis
gvmqY5sE7E/0LUDx/uX0tqDsAxeN2sfaoZuyrmjLtLDBwJ26AB+CdxksePdZQepqY8Rcob4rQHmI
Pdq146/YgOVwQRD3gypglhh1MUSAGA9ODNEJytsQjVqhYtAtsmLwQoal764LEeMM44j9ZofXQiPy
vBz5KOw/acVbKFEvM6OqQMqE4bIAeJc2ZcgN6DiIt/bzwO4G67TvHJs04gMjWOV0uuxwtp3DiuB3
HUNU1ww6eAQIxgvvfSaeJZ5hJJ+Hb0eDirfJNkg5lvrpRhtP18gk50BzvgSlZv0wqwKqWfR4IJ4+
6hZmVtwHXrGMwaY4MDCRyBBvtKvPpJw1Uy3t2BVenVIx+hpGC2RXByiejp9x+3cLQMWHEHD77pNq
JVQrYsIQfMMohUeIGwAkvRZ7MSm546rlIG5nrbWdFiuI8mbtC7cTpmrqZG8sls16IrnbGmfZQGnd
3tWu/xA54XUDss713iruHT2ZJ0NSHcJwBVVv9qS1wgYdEsXMAwxQ+3aU1qBX6K0LMh2bWGU5gp5x
iWEliDxSlC8G9dxRdPMXQ2EoSUzPRJo1HmKZ3buCGLA9t94QcPEy7s66qzhlhPFaOEyokFw67ogL
xxwI7+YROE3KBXSFElaE/2IbhePLO8WO270ZBvJyZCHgoC+sWOCc8k9fxAvDKn8T8N6y93o7WEUA
WCQvLtptdl00eI1iJnKGSlzMSKGgnIcUZ/G18KCJv4JH/qDy9RHGfMAZwu+imWynX/Z1qP2o9imH
CpCfkKqzY1xiHkZb+D0OEsFRmDcQBXmcNPM6Zo6EqWLBRVUo/OtL9DmgtSClg5wVD0mhPH8MzZZW
JbitGke1IZvKknC47LVEYDIkPPd4XdJjQdXxfwFMHkguoDPpawlf9TMyh9cN+9ht/AhZ1CNH0RCE
I8Fjf/sNcejtIbRFemKDhci+irySVZTwoGWdubWyodWxbqS+0FgVlnZSaufxWw4e5ntWLv5CjVVZ
JV5eLQHJ49h/7SoeAIf4dTrYpKOXx2+Shd7WwB2RdANjRIBSh3oraqDWOVdInGQhLKrk7bdARyj9
KZjUkIx1fWmpDBZroD9qyBu7VizBoOlUVp8kuadRTgcCVWG+8/A2JowMWy2vQG39W1xwInL5vmKh
+BhF22/DGRprfsEzJtyYZrVrkeyxXnOCQSkz8aCoKU7uYM6nJvbKwRonkSEOkn3h5l69uB1/jZuD
rUXo6uUzn+zqfQBUgfECDGhPb5/xEm0GC1EYtMDmsCcHQE/l/JGQLuX1gKDFuq43r0hVYjWH10QL
bss3uTWASKiYv0njftyMOTBCHOQDEePNe5/390PvArflqCJOx4sMJjvXEE37x30zF5GYVSE7h9M6
pkzzJ96m+Bwn5bjGTDg7ATZBYzqiTSqnTQIFdVAzcxmv5I4fM8SToQeQCQqsjbtA24FYKAKzezAk
wgZVbERO0WuncZzmZGKzSiXCwOLJy3FgGuDUgYPR34Ut6vqz647DgC/gPp403i2XCDX3eeRnvRP4
TzjQzwoIbB0DFzinJHi+oJFK3xEMKzuHiBXRtw4Rp9K31YbRsebmagIqTHqbeg8Ozt8xkH31VcFg
MTQfbvUHL1lK+5zunO+4PNgcZCvVv0NLvwSPxc/fTmFYLGE8zWXcCWpz25pgdu/aenUutgv8QZBi
bdi4nfWHId6YURrn3pwnhicAjOAaPGa5N9o90fMhZAOfhTpCG3R3uL9CUY/5udDccXamjNzmFKfm
Bct1Y3TCIMqUF79ZyWqvNpt5IewMDWmFdpPdc0wLEL+dZzjY5U6154ov+OX/RMbPCzdeVixshmQT
X2ailPvG7ISdRk6CJbIYp2RfA6NCOjHsUr57HisrqtU7JRB7gzkivvp9M8Ua6zSaEP86MvtID/59
UKK9sIWAYgOrnOWRMu0jSUVC7RaroWoWZ7Gswe8JYbke75g3rBqWOrhNI+iJeMgiKGaWSneyt6OQ
gq9vCefdjlk4TWtrodv8CkjThSYbB2IKJ+7qgTQBWATFZa5dE6tAqLylbyK0t/wUxmX4SNNb4pPg
Nohgf1hCISBbmLfFCbvQi0/wgv1aPHdqwpzDNwQOQA7WglAZOg9QCl3pGqgyFeSJH32/5Jq+6T+c
67xHN11NJpRZ7lIsoc9Pay9FE7As/lD9QHvloVETkXrUiNqOkxVNODVYE7tXkx3ky+sjaELPSupg
1Ce24mVLwZ29pjQh8+Of9X29aSn5J0wwfRJtQuk4hJAF9v8RZLFRZQSMzBdofX/SHCw3EDhzFiHf
qWyEDe7HsDzGD5SIHxujyqYU7eWUrpJIGyym2p9xgatK/OvDV/vhGyYgkF3jlignwGWoSz8zo7Fi
lQSWIdlf5AqyNShW2Fu9Ji+8NwF/OWuu8Ld6NhD2MxWGjMI2EE0/tQ2ckWKJFdENH6siktdsPPVQ
WlZrRLR4QClsF6PWr3EELm0A5h/DPXSBD6peq6+ya3iceLHv00eyAOMJgVFcuEnbRTnwRqqtq1A4
eEseycNe9GwdvIw1DXvM+HLMbZUtBB7uE85osq88NsDOy88h+9L+ormEEcC/mANLhR93EGAufRxO
YMJ+4L1U1in7A37lSfhGP6NIL9MHDFcKFMnz44uDsyv2zh0wEUYusF0RPFoaMlw4ZaxTxNLjZcaQ
wniVM/sD0s3DAxMM4g6CTIh3Swoe/CRoSXgvMYnCVjZpFgnfirbsqbTj1hvNL2e+O4TVw2wPTEfK
IUcHqIQeaXxDzMbXhBEWDdnXxC/zD6NHfupJD+XpgcHhT589bOD7U7t/nJ4kG4JKudck88U2GBOU
OA8ZVwCybs4Yukl+kjfcv3vAucyyRVuwB2CoMmmv2TneNBZCArki4v6JplBh7Q0ohbJlh0Ob+Zx9
QO2h25BUNEzyMdrz3/k2g2362MQ6lapDKYJDB6nhX2KmoONDHmAZXidXmFZXFtyVV/LMyzf+1Oqf
Tx4/6WJ3m3MNcwZOgkoL4vchtBUnSFqM7g4Ka4q7fcg7fNpMNgabgTuc6Ri2MjhMX86LPvu+5KhA
WMvhucycJpjXhqfNBhvev6e7uY4JQ6N332jsmfEJuIXzzgZWM6lxQ/NE/oqtQWmkWzBPPU5bXYht
sAUBKyBsimjOJUpbdJn55DE29uBhTvX35r4sOBlFs8MuylI5zhsXd5d/6dU/u5pjyDaDgcUYNKEy
gDNxRJGKxqx9M2iR2Sovi/nLjVNCgbF8vXvNolshwYmwl0P0I40bOtkJ/BGeQQt014fsgXSdHIuL
jdjuYczhRo2haySQruIrlWPX8yL6QJ5FjFVBvEeT9GK8A/+1EB6RBBuFuHvohJdAGPWJJOV6fY0J
d5xfvhljtwIGJCRQVkUj9P9giBbnQIX6QzwCZgngiYqFe88Iucehd5rjFSV6QEyqrRM5Q/whQprU
jNUvWNTNgHyds9LtpgogyIB9FRAV3BQIL2Jo9T/jR5xZ/Q0WDZx9rz1+hD+cwG62tn8c7p5MI8OQ
g1gTE2CZWfkxt6PMiHPzH6SVy1aWT9TfmPa687OxAPYk41LYok1hnSUDvNPkPFwlzk/Pq5Od8hBJ
CxuJjXysaH4lMGiunVXVVs2UCRPtM0lB9jeIV9wrgaNA+pSQo24314AV4TMdqA6g7sOhdhJDhNDn
T1kI0yrNoDQBYDaBOZF2TIBE9pokwRnDheBsXKGavUDBCS/z6D5Yvw2jAnCPnR3mzTwJrgTxTj5Q
LrHs22y9jT4w5kL5g3+SCitPsk9b4vQ6mzBB/zXduReLu2hskDGDJt0o24fn/DJnP2PV9jgD/76B
WbM8DlpYHO2erPVgOBsBJXR/kKD0FbCCyFjnBN4LiggbanuX7sTQ8jdKNyjCQvqvvmw/OrMX9kbm
eHoxP+7DQ6hEI2nhkw+HkLIV3LwneOXbgYSBXY7xJlxti0m1PJFc/hVvLieUD4neIFwTigeYVsoB
517posXZSu8OWP4mXoISRCTerrTnPAofw1aXXGnWiD7GJhP12JjJ5sl7yeqMLxTZCyICcCJq9cUj
LluoyjsoXs9wmdbRXZiW2sCra0ScfVsD/luD2dnDxZxjAPaVQ7QLT+722JlRYS4hheEOraLDTv3H
+B8aFkSNA6ZaEsm+v+GO8w8aJ00H4E21dO8WUrkj4MC9T4qFjZStCJ4eVmycYdV+cCyAY5HocGmI
hsPe2e5gezO89f0NIX5iaD6/rUPBmMX7yhaXRWXjkG4FnVSKb8mOLoQVAq/zZP48zfumD0s4FRBW
pF14Of3MGhxvWFvfwyesej0hFgpZD+gFEsSvU1kNo55gcEBu5Pcyt3yPGkIaqoNUWMaA8dtnXjuw
VIFOYA+jRS+kzronzy7CWDJaJnRuFtQv4u/iaiJaYrGoOPD0012Nxm2Kaw8s8RNvEOXjfuKuYTqS
WzA9uV481RGEGGD7S+HwQElgFpvcPbSsbX5G3Fj3SPJbV5xBQAVITp42B6ZJM7hAJOQWnOMcEqgN
PY7B32kC75OdpjOjRhEjwpyGdFlAfmR9SvaBs49IWqgyuUt0ttgJR589T6EB/MlpP3Df/3zL1j0x
5bA8DTjnoIMZPhwyP34GKRZwPkQ0yjzodySxHf0x+dZBi61iz3ovvrEKG2LIWvFm7NDubdiaO4zd
TNUX5wQpvjZSmR3DjtOUI2JXGoc+P6THAw5j2sv5AKLqn0hI45P8DOrogevHPeZtABvFMMfbciL/
zI1pKgUPytCMhygVQljAYonoQlLkXWftAbxlXKdRbqZY7QhvPoQ0XEcQamPGl/1M8R7m43jfzQv8
mPBI4u8L04ZZCZEZTNmI3xSqQ9+cnB6IUzPMlK6oa08DX8aqPcLa2cYy3e0tyiUWlbxt8Xh2ggaO
gH9A2exzzn35gBAWmCuCAoI1MwK0cYgF+4yDyIjOrynyVyPWjBnNDq+27NTsv6vNz7WB+ytYXRsU
pTCjNgz0wXevBC2+7Fi2m5gstCG9GfRCGeyL1tr8TD4LfXXxP57IiS4y1ByPFQ7YhHX9CyjE4QQU
HpUZ16ydsXo2tLRdwvELNFREjN3oECxBBtetM5vWGBd5poMUtzVblKCL0Cj7hFQfKl/lHOFBdFCp
8Mofr6t8V71NkbEFWRVhMamFIPi/M2gk4vtXevGjXwQbB1wI20PQNbBynszzM4LiYosT582O+ruq
JDJcYMXB5elb4E0ob/hUBciLrQE93k9kFNBI6JBIAJNZKv0LV9DHevzdCyN5WJrDcWERMYJVL6tk
B+ThK9y+cZUkwlF2+3PNHJEfBfPcVse8z+HWftn1JnOgTP+ILZle4w93CC8bXO/RNPzLAcXDkHUE
HkvsLtQYOqWrILrmzGFKG2N+MfkubvYPUTafSHGtH1Gs3nsFCWtcwU68UDgGprTpBVDl/5S0mgwR
LEOXJAgUr07M8JmJcXOReWgli5oHN/k2MleIKPrWCEewN5P/1Rutrh5ezn62ghjGbuwAh5klKYFu
d2IlL0tOEBY1d3P+I0t38cbBoKYf4zLzkZK71xHVteXn9lJKQogJrCnNL+bfyNenpAC5pYWfd9hw
U+DietugmiuYffBVtWOFWxeICLdFAA70kV+yTJ5jAhe5V8xHJhGlHaEdF5io2Osffof+dBS2aM7Z
LH6OLSPXyCZw8yysk+nZuKw4xMfNKpvV/8ds+8IhAN8Nk3nMJj3kyyBvJIw8xnXW7N4rooRyiERC
jUkcUtRLVAPDGFfQysmBW2nwU5HAwYqDzUdmsk++E8Su56JkgGY/US9IL5sSSECs8GeBv/rpnyfI
3Vyxcua/IviD3R7IzOXYTaQpAFkwCOAxAVpjptVaKwIMZwCuDsEe/EWD7375+ueiDyQ1Y/CDXMqF
2PH8+6Mz25h5TVLaNYBLg7tpMz8H11nntAvN79mksrP2P55F+jgJn/zKP+eJ1TRCWAtxrJ3xXYCo
drZ7rQRsBjVxVUxGQ+cVNbMaQQpABaIONJ7e12QNBWUPdpxx7GHicHP7Y0Eer2OYeuiIiDpZYefg
vUHa3XKthc9xhlU90j38RX4ih5brrGJ3WGyyQF6SxMayigCspGVl1/NXH2/FIIGBOBZlKLtwQhR6
6K3L/gOwmyAnJvVsT8EeHMUetDm+cMI+ZNZKdo/Q600IQ54w9BqyrANa3u2OCEStDwdxn9L+BNO9
QMuubH7jjeaOXCHvbCC+jJI+WOQPB/P19vwQcT/Odpfvb7wsLf5H9MYiuJ3424t3C0g0pBHGqNbB
ZZXIFJWUUcHmfs1+1up4/NjcKIQkGmtkzAnRZqhY5SsibYcsQN6Us+z+yNqz1fUFgox73dUH+Z+5
95Z3QnafB32Rq5h9PFIQCnCDHo3cgINtyfpl3vNzg+OVsyvBApcZA1K14LfBjgs+xgpjojFiZu1M
SJAtVKGqfaKngzb5nAgjng+5UoqHKy/7hEw3NFzpRY5ns5LgPJhH1SAdlD8cQFDh0RCG4WfEHcbu
QvPP2pUdq2jo1peYtFDzSLa2v0dNNuEqY2RTHsQJ9uHv+VrcFBajJfgGY1FmwfSC9dSHPOgIHr2z
XQ5Bmhf5vhclZO5daY9QQLPqA0n08r5ZqQambPqEXUsTfPYZ+4fvHX+a1dA6BgFRwhjgkg3Aqlcz
+1iZcLGaAKOzZ9jBcATVSd97ssGRqhNhkj54fd0vi8knzwr2Z3PyfzWk8eOSOOGv/91aN0YkyHS6
I0ESUKJrAXOHZ358HYW9nlE31pOWiRH9Ndb6Nj8ne41fsp3dHCiIWBvVX59wA6USJj/bn1Xm1lB2
WKU8pn2QucIZwLRg2KBQt8SUWfT4Wk7Uk91b6Kgxe/aADglVF1gAHMxXi9LebMkGZu3GWQx/l2Pg
cEUxghS4Mx5/WJbSofyQJ2GViTRtJygfFzpMHHacy5MHfyDMo0usIfSZ6KDfjGDMgBCswxEOwxVI
GSwSYUly3jrN5h/NG/LLHCsJk5Qsr4CIcYDhB8GQza34CyMN7lEiYD8qPw5BXwPIVbJTv2Cuf9vi
yaKpIqSBe4/iyLq8DfgzEtx0OjqjpoEemGc01VQanrSf9cdadT6gzF6SbMqSZUxci8GzRgEgEgMG
C0Z+DQF8DenAo5kaNxQHGHP2kzZHaCh0kmqSPrDEosBjY9mPX/uheMxsQp6gKGPOZonTaYuo+Ae6
TFUHCEBFRdwkHNQj42zByn3kbXX7xpxDiiUrafqrr/De+aEvCG9bDzeYH+bY//6j1mEDIjbm9FGv
Vrv1bvXmhUitXlXq/ApeuXnWVjma3FjzECAE3USx+kjCkGVtSDz+9IwbEgkGa2U8ENEmF44zBYZn
Ny5H9oj8PvsO3V3bbGsLPI0sFnZPqGdPGY95nRSzz2Rwfscghri3v6cFhvQAeRn7X3lSRl/ZoggP
MbE5K4cJLfd3UY37SBUuyCrYyQpBEFee1XA1FxySHF8q1YfWJxw3h+4FP/cHfQWvwISdCkWzmVOy
bNoxh3x6g3HqSamGAM9en4tM6VC8KhcRunhb0mkOdtUxJ4iID+aW9HTcZBH7xezO5wTqNY60Nc9x
AfvOSF4WaAvxCUCm6xvm30ggUBkzWhYHmEMs1H12bxz/bFw13TySt0KCbSpwj7dDS7F/TL+Veb05
cjABKKAJorFmmlr8bFwSFNrWwn/EF+9RMcr0rO7UnnY4Z0JLczMe/M+8D3PIhkT3V1hnPGFhVK0w
16ExRHdgoGU/E/dIQsWXCgzv6Y1WHRrO3wfuylPoDpGaIaCSuXWyPfBU4BJrTUP4STJHwu+7Tko8
sgSlS9ADQGb4Xzo9RqfeWnb60BwuYJO4lspshMHANzhk2I3Xm732uniPBTOsM7vZnbc94y2GEkHg
U8/i1wo58D7Gdo2zhvC7zTgR+HIRTYyCBJc7uhsuHrXF7w757kaAw01wfsq1QPzqswCLaZDo6W8J
4A47dmI9484Rvwxpo89JImqWLrKvLWX1/ZkYrajccGleU0UbgN3bIl/1fFHOVaww8v0w/uwf8eBM
mpRD0LuVACjCIC+WKhsFkrvKEMvN/IA9Woi/DDdet+bYSkVMrtZR9r0523NlLWq2ZGlCLsVUGzQ2
Tad5xG1vdT22M1az9L5m52rkGyI08nXg9N8fm19Of4qEWKy0f31f2tqAo+aDhUGKrIZLHbVBDLjL
cYq45+LxlDEg8fNl1cOrCGe0LU9WfJDxM9aTmRosyOabZZt61psMqO9AMoAkPIvwVDDdMkhuQMe1
FcS5K3piXH2991i2+pzg7LEwBWHd0TPSIpg8Di/n4o9o8FTjzrzDXFoAZA5FOyrcm3Y3NGMEk1sl
bhONITqoSywcr2DcOESMzuA6Y33YT2mXeU6h6RC5hJxjluHHR4xT5yj4szDiCvVfvbY8m98E3+5X
HyIeUmFoSwME5xPBANmahCVIG0RNREnOmrQIGZ5UOj+aAZ7skpb3fERswLacMwId2GCMjQYosIPx
E7lAxIQBrvYTQRxgYsD3/4GLlMCOrn81JQGYB00ee6a1vEbXiG7n5mKGHhBOCYSg/GMTcIXgczKT
AxTjIvX+usiSW4G/C0xSsBEfvL4K47RPq+Or4uEWfqkNTMXy31mP9sF62wXt9RQq62BKu4N8OTo2
UGXZLbMGcIglZCkAPMj1xJzQa/Y5jkRBL2Euc1bEKgKBCoINSDfjp/Duou+xi8lwzahxEWT3HVIk
lGBT7OG97xzlnHMUZJcetB3VKlGwiSK7E9wXpH3RbaItGTB8xhprV2C/52bE8xFXvyRf4mV+OYXa
2dMYhC3AlcTMrCfABFBluWhgDRWrLeHdBFAtyOY4cCJqwHqLRyib3oi9v/g0W2cW7klpnb9W/3xd
MPixfMPJH5Ua46eBajdDNvwDu+sF0GBsDN60cKALcbw+xSHqKGaNI5Sq5xhZTQ7Uu8L5AlgSQBSf
FFhhNxTsWM6NZhVN1/4650bh00gG1fGfLQp8cUikFm5ZoLPsPM0RNj2RxsaVjhATcEBYWEficjT+
dTUi2LAhlJtIXecMnevAuYXoqo+wHOz8ilLuhRlL+SKpqlkFOOJRzAyAQKs/V9xiLEhvPIZL3Hu5
f0I6S1uWze8hmde075wD4yKFOO0ojjLZyOiUlfXPvjPNDz7GmSgk9OKZg9sRHTjh1KLiIX92pcMH
EnTniIYYYXGA07kF4t2kg40S0ehN4NHlsxYGOSOVq7Jo5gSKvwz6SDIH9huzezTqLXb9vRuRFOWp
XiIWHZMpy2uyncGDhWAreO2AWqgZCfkibXlZutnhllzoAgw5vdvvuL/cptII4gtmLj725sS5THkA
wO+GBBKIpL0rGIV1xTQeeOVRCOfezdX6UGU1DlM0uIm6wGQobfa4Egc/QEZmILMErdse2IBDPjKb
wrqwJD8h0/zSJiWUeXqgrzvifvtZ+mEsUwliuJB4QmlmyvkdqBEuFCsb3aBbLCVHDt8k+mC61Ezh
nEk0ohCWElF8SGkk9R6geyBeTFy1s0kWCoLKsQNC5CkUEAtfxLX9etcpVn28V9G2L7yZYMOMrOuS
qAmnP7nAXEVMBPShu+kPq4KMjeCVThMjRORJcE38dh/DrJE91iKw5JE7+qUtijemCsStS4tmzxxC
dyqYBNjCsREE9zQk47Pqxhg7QZHBezpqhDZQpQ2tMQLBNB0WYMY58HZyB1Uopk4UZmyTQB3oD/Ux
nC4Zagc64hj0kfAyRggi0HhdCODDEcEeXIQY5HZGOzEaY7RSQgbR6Vp99vi5n7N+kR1XZID+vJNm
dECO6cvs5qdaaEfJwuCEBYslDWJLGoMwgtQAeTAxNHqQoOAiSPDOc7cFgy5mtOzMZwcCRXgnMnw2
mQ7yNZyHv6et+9+J5sgeVFfoRuadkKAuukeX3ZX0IlKEjezEwQvmrtIpOy+Ovc+BAAxxsdhcjCbK
/JOxbuMfQ42ydPuxVG2ZNvAWdfYH+LFOcouKjT1lHuP7eWW1UXDqcts/qAV0O52MiPnRYBYMVwpS
oTJiX+UwEuEt/HZQkflMMWKpSL7j3VVmVECcxROaS5rU3ZJdgK3zawKqwtdHkXUQXAIReKJ4uBaU
wSUqWWqsoWEN/edMxLyRBIMnRCwDPqL2nbyPd7sI2aZDDeSdNP3O37AYZoHkfRe9gKZDZmVNXiAW
2jOGUuD4ERxZzniTo2LAnmshlhCthUkXmmvnhwpENhtzKATeH0qEEmn2+QPv9hEo4fusJB9yu9iw
I6wE2lmLXAJCnf2S4HLJG04/7BhbkUxdMCzCHb4BhZPSB8gpz7q4xlDNylKJcUf0MQhn8QN4E434
2d1519lU9oADrufa4Uj8TOjqJnDq94CudOriYEfjaEsYtTABw5dnp2/gEEQBH8QV2XzXFSpzsmkX
+HohUKNFWmYQNhAQ2X1+t+0HFpNgA9GkzIlyXjQAJB88SgvUy92iobFxYYXHfXz/L3GOQb3Bdox5
YtIkHzyv/phgU9mG4itoMsD7wALgY49oiI9PtcSA6Dmn8mKWDO45Wma7klXyG+d1ea9bNUIuYnKL
NQfXXo97+3v49iTvuspg2AKJwmgBLNWDHLY+dArV0F42vrtP1X4CvPVtPMkrIEXgEE5ftuzorZFW
p1sQ5YXKugVelAj4uy3XUyGn4h5om5/RT/+qvYrjPi/v14MVDhbPreWTcKnheGOR8JwNMh8/eojC
r94MNIAxPyvIijWy0u/x8v695py77ak84eG7fEAo6Nvo2R+0+7JTnoTImrUniT+7LxcsIViMIgeX
ArKi+2aUwn+b3VK7UXFRwBi2H16fZInRvldjnUvJTaQe7TJhK3Nl7I00ZK+wHyF/XKJs8VoosjE4
y1a3fHBDLd7eIdOPnjwBshF3W4IYiZPIAtIqYH8bfZhidhk0lYChLj/CJoUvSrjj1tS58sKLNxnt
mymuJ/0Qkfi0Jlwdb/Q43xrZRoKKyeco8aFbYbU7HiyVAJ2+4mnCt8DsswF1+IHVuJyVI2sAZQKD
t9mQVmKBRTD0nBhHW1bqUJkl339sgO9t3j6E4ogM2lPhkrTTLnFqgTRzGjLcJg/IAdL5PvtMFQLR
p/XsfPHbEGh+Bv2TLh0T4z6OZ6XN6re8Q5z6WNlGw0i4gbrd+OXA1Li+dKgemQq+xpnDUwKxIJtL
i2eIdKHiYA2h6DdI/nFpTj4eWhq7O18iERQodgBsvCltYlsJx3gqTV92R4p7n5MgFzBjbYV3Rpke
r+f0FqLFQAQ1+YEy8BniKlZYyd34hY0e8ZHvoEdhwdlVUNGksUgwu/u99MsWzLp5mNRDfMC/CCQZ
FI7h+OthQsFl5mDj4cxx4bhaVJ5R9C9cE8pebVUjq93oxxYAgeY82uI7cnzEHUSwBl70BQdxq16y
L7bLvRD8AeVgKR7SX5PEdp1+09G+dKEWta6CgzSHSuuO9t90y1JC8iRnyxEgByKTCjZ7uuWS4ryC
nTO9T2aCRIEiYVfv9Tw5rd3PEathYu8uFc85ecBgioKHAkRiiZ6G9d70NRYux9cjEgOLjV1mnh6c
72w6YV1x4wGgNvRD83eqsXT31Mlzok7BiSGc3wDyuYsdMSmUWAozrS2mkWblkau1KJ3tHwbSHnbb
z9PdZVLGZjXDvYvrUQn/3CFy9NYCOCwstkBD3rhdsfrSnOaQCA0ukLaG7sLVaWBTKI48kZ37roOt
h6YoUvDhEWIkfbOdMa3/8cgTdPeYtuyjWNqEiOOXGodvMf6DofpcfME0xBZK9bO4iCBMB+LWDjcC
8bzHbTzCZtsbitZzypsnYW3CwhwoWmAI/D8sfe3hSWxswD7x8+Dh0AEqbgF9a9qd6kRxwCIEo7H2
5SMFnLMEfBvCyWaJB5YgLqVDPi5Uauj7tdGeRTzIa9npGFZStXk5QaNfTr2EqQw35Z4Ick8FOiNi
yAZxBh+CA4KryJlBcBaEHcjiuwblgfwvqbr/10+GNqaiS6GyxrCN7ecKlTVvbkYtwrjFlo4AdhN1
ziQmAw7rhO0B3YB1o2ZbPGe633Cw2cXqRxZyHkuYBKMI2OmsSDFvL1fM4qJ/wFkPK6mYsn8HolIc
WErDBKb4lNSRfwubwn3Pe/vtHo9xBv2t6IJsaaPRcPNqbYM2eS9A7tJBx5Kepg6ODioihLKxYqHk
w1pbrrCQGGJl/kSHwwqbFTQ9V3p1UUs1VrE/tDat9pqnHUXNmAkbY80RUM1jLeMxFd+hW6BRZjz9
N9uWb8ZhFvLWyKuXhXciKYAGq2ZpdGysGCWuDGSOngTPdghNUkjCmDtYvi1YqM5vVfhfDViG7EWA
T3YlLBK3CO2UoPQlGEA7Con3nl/sHcev0RkLkmqWKtMOQJFdnv65wlQeg/nbvrP9unrQq4XNe5yj
EnuMEVNhnYlVIJvTp80jzBhQLHFUc4TNEyxT0fkO2NY/8JGXHXENXXXCmmFSWEg4oIDx0LHJS7J5
PhVmmMuPmLD45XNXECeEro2bELAfLE+cmfqGFv+OMvFrIeSEDcrUPtPD2r5Fm6+zQ1gMGIHmT/iz
7xlS7f5qBEqAKZM0E59x5PQuRhkClNcdr2jhXnC0Y0F3+qBXylJm84zdEnHiSkp/B+qrboqQcgSl
hwhLTnZqCciwKScPPDhVATXfDPTz+QJA1OFKbkTYi913BZkiFz+sXXKqgCd817qwL07FrXyjC3g4
JTyEIWvj2rz9EWweMrh3bOJpY/jEv+CHClmdPT2oa3eMnahfbHx8fByZnR1lo+KnA7/oi9JuByMy
Z13Id/CD+G4EtdWymGqCPsz9RNUocj4wjsajpVr8wgvzFeIwlBQoZzgsRMBmgLqA0bQjulZFjIdW
EEEchz8B4Oy0KGUcTEJAd0MTArnLVkNBwxTKA9nB+IF/YN7mPJeM3eD0T+T+PzbuYlvPtBAoAcMn
8gTXh77N0v+Hs2MOesw6OL0vQV25/riIjBnhTBJBclcenzCV5zxBD1Iu72GTsp/FkB/qw89q9iyo
Xh7GNuj+PPbIs5dTLmXOrAySok6IBcaAHIHNvlz2T9JYF4ZI9OTbrbmECzWBdsKuCYkIG300JKct
eKHw5rBK9l2KpZG7d/rCEIEhwcZyOaT8nRr8zzRHwVNBs+qtpUdb/BMgNHKSSBGRSDzu8LBN/BJ5
/rQt+zJ6JZJIXYoO21P47JZ4dDtBjQi5njykYvxc8EkyvyPDG/3v1b84eF5cO6wbY9zoHe7SKGCK
8TBj5OqoCwBenIW4SrT2QuAIbQMNlRozjoAzCjf13D1VmAJyAKkMfKTBR+A03DDeHyDzpwvM4uxE
TOWIAWm4YWXvUcCwPsJUS9g1vdGBVVw/3ZzpNs8TzOyh3UIqE2ejQIekuMd0c9rOnqE8G9nEET7I
uWj2YE9mEd7+rpASRxzvGaemoBvcE5Zrgw3JojkTlvCV5LlbfDigQU+i0s8Ogllxm6Eht2mDuXgH
IqBskor2o6il8f5jnR4Q1bCH1wguy0DBnhiVzXZe2F/MdHichrDs4HxC5sQ4ZmTyAWuAKph0ctwG
GJlXp2H6CMtUrJN6lrZX0RGtOa0E/qnNeLlAeyGpgV9iZYjNEj0NbGWfq+W90fHUbhUL9ase5xJB
vMjBVc4MjpOBzcYoxNrqtrzYGGFU6wfALd7RbDEEpRK7mxAEQAQaHiqrqujT8BjaiDybPkOGC1rl
o5zCNo3ZCgLLAecFrGKKvSKON+oTgd8nhpZ9ySYSZOYWEYFOEe5scYPEGu7rSAnqJSIXQMfgmok9
heiJGKO52RSsv/sJ1fFzz2lKbewZA0p7+PEA06oNFiBTsgGcDV764WB22FREW+WynU/tA/b1H8xV
s4Q4Ex4tmIA+4kVWyvEl7Davfc2nceHLPsa1T5Q9mUiaN3Axs3HFG351M1juwIs5CC2q4MZIZEhM
mLDyUpNXmzPzZ5MtzFLJZdr04PRW4A8FKl3gPB7krSftrmNqkg2rFzq64NuirmN4p2LyZPPU8naq
BostFTvNuF6CNrBz5azkUlld8uKCgw4GEuACMH1Q+QhwJzr3k7AtT9lDLTWRwx/0cGBG1wMBzyaG
lgDCJQ0L4Pk2WuJlglsFV9zgmnkEIRuflJIA2A6dfglz6JRbKSFt5KuG1zCO0CN4XWt/0nxuA0pl
INUKR1m5h6zKuSaNb8vRjFGSQNH3QaiPBS0RNQBEJRM+2T3os3cGYpVcdXdlVLM+OKMLnwt+9xcQ
hygxcsqJYjJ8HqEy2X2/75bQ7R6T77rlSB0R565aVGvMkPi4wPCCu1bwsPoQu/9ReoWS+z1FyJZW
YwFesrie0Kv2IbxQYb4o5Ap0Ey4dHsAyHxs/0A4HLQ2TQNjoE+GZxX3EDEijdUYm7YIrwn0E/XWb
c6KwylNe7C1uYo1B0cH3g3Kn8uuJoo4YkpgE0ZrDBLgZB83q9qJmiRce4Ddj9VR4WCC03olHzimW
MB6vNCMbbEF46+jbBFl2o/s/O+X3DgVBnRQTUCfeyjxs99kSWqsZ/cfRmW0pimVh+IlcSwUEb5UZ
ZBDF4YblEALOiID69PmdXF1dXZ2VGWHAGfb+9z+QAfOZHgUrgWn8sUow70Qr0sJPZNjOHCAzBxYP
fBLdMB6YzhVjw7jzT7Y5arkrn5Mj1NfwPqPa5LxEaaH6MBjF848+MylSnPPsE6HeKJYQnRkc0Qd8
UesP8LW9BGICjIsvIWQNXA+4UQPz4ygMu64OMjM03LBYmCSp4IXfZY3saRwiFhvFH5O+EYldg62I
spIZ7+HbFDFTYLpQu6SBACHfMXcZz3+rq/7ihxMTiTL46f3l2Lzxcrjywg56Q/dFM2xVZ0dwJlRs
PZQJMfYfZjjPxYsXGmkq2Sjl7kJ7YShrZaDjwKsTjT6HIAK1aPb0n4vMPa9/pmzlyMuFOzbYjg6i
WcX1vGN+8WJ6MUIDDjmmAlfH6DDo7yTGIM13oolCs5vLBCdAxppXsGwy6/Karr9zYBpj4CPq5q1G
rXM9dDvUaO+Fus6ZJtgNYQMyBdC0iq+HLwEN6OxgtLG6HoDpQiGG4DtRvW4r0HrM+tDUez1YTdjI
Uc/NwDJ5WdP9JRhMtE0vOOuVm6H564LsJEQai9/kD/Xp+ueq4DVkEU60Ga4qP7C1Q8/+5gTikaAT
aSue7jSHKLVR/G4+5D1e2b4XGmVtejydjQvzmSzQsN/rT/EEt+q/PUypOU5hwK/wSP2RWwXXTZcC
7vGnb8EIDxIyZAhNTDGzPw6na1orECpQMKs/p5QzKcEF5A5ioV+PfLIZhcGPaaJgKwxjsPKoOz3K
aXe6zXnnb/3a0skWePZghy8kRCBMtNEDTrAai0OKjismFPOfrI+PlafAKISFplm3OTYyVMBhryNu
QZiU3gwP4tN1S0kCzQhor/QKOAbcVhZqFYxT5iK7bBT9VpgFGhe6OHTQE8pkVf/Go5lgYLX8yJJ9
8dR1E1yZ1Q630iJnznR83in3ub6gUTQrQWE/Q8mTJndCTt9whsYbKAlLMVoTa/9ufj+UkMKhbMRz
67tnR1viA/oE+YCYwyEOMG5Dd7njEkm4u4FbHEvPK5Y9SLrCZVI9ntBY7kYmTZfAXrDqwIR/CK7R
GGM24+SZ3FjHI3IEfpGSvOC3VQk9Ki7BcH9WJfVGQ7rvWe8Hqo4sGs71JcyC8aISFpHCQqA/LW2J
GCHZvUeCS7RKewkmT2xfCzGR3oLp42fC3DNPVKfEOS3Ae4B/EuYb1vOkWGTtkV/dzt5//VWfKcLg
oFnsQX4PoTxLwIWCFl24fpf+ruuBUJDCwZO5bYlphSpZibnUWRdJX68zM/S3ecdjpiYwBmPYeinD
EFQmR74MmjaIVCt1U++hTXIySTrubzdXDHhxV4VFp4nygPUfEBiFE94IISqMCNiKdHnNTrZSqBXm
l8A9uiUIGydMSQF/rpwMwp77Gwtyhbhu+M7pKFaJJuAr/vUWud6fCLAN6qgAwjFM5thVIgmUA44Y
vpoPGIZvIjvUgX6G/iVFOJceJYcrF5YVcqSfrW3wKgPh7iAPOUUDGwXJBruU0MJpldanS4V3NDmQ
oOoAsOpxDD2A4+0S/Bi/8Rmn9WnosvOczO3mxBiQvlfGmLqbjdViMF56Q6I+8BN1CTz5kqb3jmD6
uTjmOXgXNvMbIld4GOw15ASM3NmB0rS52LKqd4xLEDCPkzzAxP+6+MHk2HwSbPjb2mq24OnDZeXm
0IfJhGgXQzjCi59zu5JtNLli8fFDeClmoWLFYBnH22KnGsNiKsMUUvXR2eakg0k05Fjls+ReloYQ
Ehkq09zQ5zivQ77/JWwghEK+8MulzLBFTFfflWcFZB9o82wsfozCbNg0AWy2yv6F2CWua5fa4wYO
jgqdI2CLn76YVyI/PuGM6Y6R7zAmDYa0xX7hlMiegD3MzpVjLT7LRjaDigqVoIUKWRlHT+0BGT4R
1mCvPh0GMBaZTnwM0KWeD+Bo5gfaytHqS2Ni3ZdawJYACyVUdalGqRAINmmL9y9QJMuClXilwiKR
VmwCGCXsiR7/yYPL7mMen1adXJIzNaQo2xgSM7bnO5hiks6wORpCzjiTgsYcHaS4F8uAIt79v3Uw
hxr1yTY/nNplvm6XxXasd+4RQhELGpUYqWdQK1GlQpTdivLlAQ+JTHc2bQMSWpHdwekg+liMs9Pb
4j+tCeoXNRtToKCCH8XRybOE18ygpGW8grGxWdiZNFWFPFRx5QN0N9EgY7fn9mbEoErb1rhFDcRo
nEK5ReDQHmTKjR5jJge8CzlbMT8HxfwZPCJlyUu1CNwyge6hK5g04sArA4AedKYK1ZTw9b3pGwGX
fGgJAfx5HNbL7GKig5M7tSOM82wuptq/RJvVJ5b1Wz+NePBwBa9UWl/OjSK6CxqIGQ/CHqo8eZ8x
kyJdLhYqUhSj7Wfi370amV2NndCXyxACgkUtTos0lZZ9PY8k63Ho4AvxoRIBi7POOM5AXVeiPSKN
YvWerMB8Es4iphRYIghvEmUjGnWAQ1owjQ0sTR44KX63qqlyIZ+dkfVaMKcw81CbksWx1iyOqq/x
3TbBC1aMK1xszs4tgP/8dEhfcZH2w2Zx2CSwkkwJJh8+JVD9asie7UGLScSTMbz5/OXrvle4yWB5
on5VJtCLqKH4SddvjOB8OR1PLjQV4rsO4W9epzLJaYSGxHgF66gGaUYp9Tqsmi6TExYNPnGLgca7
TyBUTgus8PkI7F6gWZkxAgzxLM5mRKYkvzUaab89vKCW+L8NfGGoa/TrzOGrI7Q2YyUxq/vMfru7
C1VnooZP/5YOIX3/JmjeKSRw1qELqIvpfc1lhWXMz6ATFOPSeyC4K8DuthBw4WBY+4xsneish9hg
/Qf+IclnMyAJ2G6UdPuahXHz3hsFgm+dDtafqGeTX+PDSUBv+/JyCs/GEEKHrQboEYmZ/YPhcWf+
yFbMzcqDkjVhLEdcjYEwA1HChYDgMgR2gQmgdhPKasF7+a4U+ADyDLq1TQjjBvvRApKy6ue0Tm/8
K8SSE6Vo6b39tw9nV/ga43A7ue2wadVmXRyDQoCEAmQbXGI8TvWgmrV1FiCrkMUP9L5bOA/7F40Y
0DovSrFbIDXTPSjv/4OSw9aFcLHuFEotmdwbvgPcDIKxed24/QYEXhPpsVuugMMdi/Eequon6eUN
OV6oJEHThC9+b3IlyqK2+DMOZXk8Al49QyJBU4HFAnR01mHnanhI4ASmzXCj6PM9avwrmskwI/3v
lmZMOK8HHHkjibi590pEqd2cxn/oPpf1A+nZdCDGm3q9o9I/80P1bPyNje0T4n1/VsUKmSwitf0P
BuIDPeoICZWCUW4vpFUwQYapC/Aw0A+F+eSA4lVvUXpFA3vMqLbjrCJWUl/zk5gDIWOm3iOgHk1R
M/tS0e8f6b4Hi20M/n9NcFN9QtDkvljm3iv8eaBePOCwT/nNOU3mAZ5YDGvRURMIhuC4shRbWoFl
wU2w3/hUEv7ioi91tM4VOSAa5QxxtR7eh9he8JFEsA46wiFwA06p/LK8rPHXk/HjedPVChM4MdHV
32jFuMqb5cV7Mjf+cczV2XQA2cYYzmC0z58L9AIUDAP9GQ4wFGBY8AmHsHjptavSVGW9RIuKRSHV
h8Nlyjib0NcFmb0+3xk41JY5k4EZETbigiHiJiSb/sqZa3/Nkt8GyQMBKcYnik5GFQFzBtF1NG3X
ENMKxppCVQZ8z5DEG+DAN9jzW4vkIoKMXlGDQ2zLj3sJVDPDYA9dA9Nw67mFLjNdj9fftCGTBW4L
I2N99FeiD+FGYQNBaZwy+xe9wW9fQFSRgKBghZNYmvCP14dTybzKvvFCwoh9cbUTJRXVABQRWVjL
CuQ/1yYp5rhL0tWEwt05gF1PyfEdePSRU0J0d4hjLQ1IBS0dtZN7x6dEEP7F4yAngN3J/1pahI6e
nzlLhSb2N9mPE2aYczmVl6T5cXrfAv61nhsfn1Vgc5WHmEz4v6GuvnRFsL4gf/r5ahChSiK+9ktq
9wk1+aYheB25Dk1lqw8wK/3BD6X0hNgAGQt+EeQiDq9tZxG/dGdjjlgajCQA5mcSugoTy88I2bun
PMTzl+jRuTwRWEG2mA23FMgeO4FtQfKheyXPQoPWoFJbj1HjpApBhBM5gKFR09DiawO4pH8ZViBg
MP+7NL8hXLz0gqIbu0gPa9SbJQrLjrOo3PctNjicnxH1K3uEGpeDmiouxeRv9rWufnOiwioW2bbA
fT83GjCXhJLyo+NdY1+hHyxoXzGBxqcZCBi3fCBZIda9U8PWO/JO+xSd1MzAbgUGS1wsJjYUIeDZ
gGOfXbh6rh/fSXMz1KSHQR7v3h4F9eq+vJFwynKE3nSZZool+Ckg0fvz0+xWvSOAUUKC+fRhEm77
BxGpz3Pb0mp9oX/0Y0Y29CFa3NKuXq0G3E20b8ZaonT8y1nKdJbcAk/kDLwk9OC0FZzj/el65AqT
WKIE/oreVFoJzU2ze+ywQ6Z0s6n0OtC4dnOddauzVRH/B78bhilfD1S751BYsVOh4dWrsSNEHGgZ
vIKOSFStChtnLCqEkHaEHpytoNiP+dMpFiIt4akwxR3TjEAt0Mx3DJMFQIawXV5Vxuh7SKwMgoGS
bwqeQRge7j6QVO6sUsW7J8Khxh3ixH3ZaTM2Dhc0qin6KxIQ75NH5yB1tpv0w+64cxtwOjJ/w2+U
L1FgXq1gOM5YdlEHXwghMOzTa1REqGOAZL7T6zqDQUva6DhRwoEwYORChWKUzXnwV0XnJTFHE3/n
MBoatKI8WPQdDKJl4EGKjvlxTHUspD6f2SW5o3RRdJaBKEbuaNZUzh3yLHHD5udZXfKkHgkvcL3B
tAcFHHZCmqtZKJHAtWg7BxiEe1RgPHUOA+xtrXZG8c7/4eoeM/sDmuO1fiZNhnPThC3Yg6soSJPn
owIGcmpSlCJWRgDGFCITdKTiPynpLQ4+iQf1ZuY+mnG8x9gnMXFhzkXLBJbgkWf22DbWG6eo/4fX
TDs95jeG7Gk1Evf+GN9NjIPMO9sXbyaR/jv68hQm3wKSab27R8j6kJgJ6qf5qo1Sm0IqLRbjg9Bs
8bSLqTQQubrIOhRyoJ/TwcugcBKE95rzc19QUDC9NvAJQLZeJSOKeQzuYVUsMWITaSnQ0hmSE17C
xlCi4RygIZI6hjpneyCyIRBZcfdXaQdVu1vR1FBndPhN6SmaHSERQnwABGGz/v4bvWgu4ZdAF6xR
6L+osMicva4/4Wir+vL8PHv+DVc10QFEbovlwJZKeBlnQ0T/NqsBD//Y7O9L0AmiJi5MZUDLvXwB
wxmBsdCoIxSnQ2LYBE0FMSLzpmze2U+B3zOBr4TYKQv6e/gnLXKuz0QGcDVe7kBMfX2FfCkhB+Ys
gDt3gSR4B+Zt7BswL3lJy9Gq54D3JeOF4giG6E7MJD4BVnEcluz2ifJ3QbgRCvKnkGOBObHF5NkP
QeDHEXexGD9Dbpihk0OBSbX/ASKdkchmPEy0hkhnkOGxgwivxxv8wYriic3fSTe7IQfo09lDnzUy
EDwfRsFWMZvtw2K//lYfO5+RG4bUddFyQO1z5mnA68EjrcDqiAqMeyb3zUwM9onkZksjXCgWdLw3
BB+nzMU7nK/DufeZILLmUsXorCFsnVs27ujJ++6aQMhwPHklFVVR+cets+ffnhMN7sCHzvTtXchR
R50N73pKtXSDccOwORnCwPFlmgjVb4EzXuEAnTzHflRbEO0r492alxjiPRapQ2rSFu9h+DHUpyVN
cjLwsoiBJEkzjKY8al3sapiBs41QgW5z9H9YQyKFkwxtNJWXmSvsMzmQBvs7YgaB7op6SZjnoMd2
VbMFDnYYD2udUV/0Pj9AZt7DOiZtilMsuVDk4+cI04PqrdXHqwFKYyTYfMdphuTr6/CvxzAu49v2
VxkD1ZUL942rQ2L+9hquw5eYtAkuoD0fkY/WBWf2C2gOvtUidAAoQzp0gA3UtKw5Mtj8s+aUeMx/
zDL9HejCroTGgbdQ5PfMQfLmjOkDDlFsc0FyUJJoqzKLt79oMylMDyoI0Su8NIQd6GV/96X3WqsM
3n3QXW5ELkMwkRbwAEo97m6M2/xylS1vJ9HmvKI2VDyS8GA9x/2/3BuY4C2w2EtVfDIfO6XT1b4G
aOCuTBye02J3h4h/Z/jHRBCgU0xES2bonAfQ8eCiQfK6OKPkVUy/YbFqudnRFyLAoDJkp02URme3
CJYvVRZyQVqkVtyGT6oXN9tfQrojHAZlZMKFCBkqkxuMgaygSmHomPsDS2OeBEEOYxKQgh3kPzxu
b841IBDV6yfjGYOhKXQoOAbUNat69d33IWVJRo1wkD/6nt2pGpdCClVT6Z5kJBNkowHCuOO0csbk
sBbpl0b2Y4Hf1H0oAGIWetlX+y8Cw9kHhATSHsKF+9/7D2EXXjwPsN5erX8pauyCIZ1gGP0w/1Lc
N4m5ZI/YyqlbfAT3wmVexeB6AJ+bW90drAER0Ti9t+1fegvYi2TPU0JcxVVHtFw7Qc6cspH+X+Gd
m1GXcByaakxw70JFU7g5xw0S+JkI++3ZEjsnfOF7hRcqnDhkKTN5wcqlXy/Dbg+tds+8m4ahhp7X
qJM+nr7489HMkezqviJJCIwh3nHhnZfPB3nonSsdOMUB6n7rTlw8Ax1Bp/vBYXZkjWI641v6/Q8P
ytN9vnvyjKG+zDUr5wamWCRcLih84WWpxcrhtxbl48cbQb9dflbbbPZm3VNa41XEVYGXb6RVVL6o
O/xfSIC8tK4CPMth2Zmt83S6juRd6ogJGECfDN/RCf2sMN4dWte1FN7IXeG7E/+qMG8aw9YBX3ML
knxM5MH46WE3CFhdJV+7pgAHBic5mmz6sAZecjluUD/p7NPWoSf6oOw+O5CuQrnjZ35vwCD9KxlT
gBW4ynd+DjYOnQyvGy4LmEdA9AhRLUJn5wA/OclYHnCUjnSVRQQvrL/npWpUHgLJFqlgfcQ6SEJP
Mj09l1OGqw2ZRwnq531Dqh7KLgVw/Nk3Voefh9SggIQOLdA5zwVaeBLuTG8X1homJ+XEkgzpb/yH
PR/QFEJ9JOPSonPziib8AU0BuKO3uS8/LNaYBYTkCvznvmRQbNJ2ejCfQZT7B/I958QRTzdktayY
QwJdUazgrC3Fb2CWsfueXxz+NJ+DP0rDTkCUWRu4Gm9fpuorzmDTW9RQkP4PPWLOBmbFHECzV8yY
e+S95wTUD/Fi9F9uE74mK9x/4NDVx28SCfYbBclrOhSS6o6R0hfRY2OTgRbDqMCRCY4T1RPGhdO+
jzc1A0g5fvrDWIyCuFfxbAEVFsjb9Y8xFfDPy5Vx7Pv8jWxYorh18FQpbRDNptVVYIPTyxMV1OAP
x0AHj0SQubNHkrqDfHEGVLYi88sd4QbzEiILUwGZgjuUebcQBuWUwxosHpojspXeQnL68ZgHcLVu
DFpB0sW0lfQ8ptA8QAgbOths+9cHe0Z9CeFEf0BIvcf37RvZIcAhskkPYXn6Ea7wXqwy/QS1TiRF
hwTjM9zD3KgOBxB8phlx2ELwi4KZG1HfFpZgGs+Ewbaw7UfQAnPgBWB8F4b7eNJIlpAyiqexEkJk
Rrx08FBpbIjCgjMJ0Pad9tadyDAWi6cMHxpUF7gzgUiNkL07q0pMen86k1obq0a7wippdgmkkPHQ
vmeeF2enT6temu0KYGRGsAlOVtct9lyUOUibzJudb9vJQZDoP04Pq6NHcHdALz15XiwJhgWngQhE
eADcOyyyRFlZ6vJK9nbWgfPCzDxfJiqhwUgf/cZeaF1xp7VO2nQjcNez8WXRPXCahVMKuwbLZUZR
fDCfbvCyw40TNz8iuu9CCqJgD7Ns4m9ASF1ARLFgt/HiVsfCeG7vuDUouGDUO4Ars8TdgiasB4Iy
RGc+uRL3QWASOHZhd8cz1viEWvL3T3B2exu4CRZcXw+MjTOSBmI1IMwawSCZa4NIWlyn09L/IBcb
TOr1IIbSJq/hAAQIxwVrEXq00zt+56+DOrIfzIMZv9KT+5cFM5AYAxpWITysEEIlm4BYFQerU/27
wuUhOs9+x55PaV/vcUTz+gt4KxDFVmdPbHH0LRAIWJTWj0r2vD0DNjQ2KISfcxb4g+R3VBZ94dQ6
4S8NUcxC3eDVBi735TOk6IlyGv6YX0BhgpZpBgl7rLIBW/02/zBhxTYneiOw22GhipGsBlzJyZtK
SX87nD9xjaI0xOfpi0N6yzDuEqBvNR/A9YKF1De5uOPS+U0LVD+N3qKcMksHVzrM9WECifxuwNWe
zcDOqhglIqv6UiCrtrqvmMvcD5LjMcZ+Mpbxy3Q8YMDExBj5L6fTZwNaT9dIoYcuiKwM+G1UmtwH
p9JTvO/ylbQOoz83373XoyXDXsTwa65y7Ado1GmaLbH68516YCjPn8uwvWTECu8ZqjqsV1+EVIgh
jpDTtqYCt51XzLAAjFc21MOL3L4rCr4SZWEHz37N53u+nDUgNld2rurM4enXaowdCEhZVNU0pxQg
L+XnPE49RP2LkQv6RZDcgMgVKnyXSSA4X+/w8yv+jcZFOU5GAVMt2KqCXY/N1n7bULr2UJGckWuz
bf4U+7d4++OQguGAWy+Q0MthjsCMlDFP+9esjn0B1JFLaj4mqUDdVBgJNPZaeqXMRje0Z9qfTdWN
V3rND0fJZ/hEVDUDVA+EXc8rGhKec5n2/1TGk09EZZkDo/F4wDkheSYQ/bZXX5wHILuT3v6LqgWP
++MbhD9bjm1osEf6P1CoynvplAr61cl3l+B8zJgfIvlZC/8negssHnGCi6776EBxqeHvNiD4Fg4E
MAr+KvgpSlhwMFI6joJhwJgCh9VCV1lSCFH4hIxLTKr2x6wXjByB02LBEJXAYj2ybFr7Gvb2z82X
7X92xoc+TVnP5lwMoDvgOzw2NetBAwPAeEV7fiTqC3NpDChlOjimVRqoCK/XvLg0wVxjHJlCvAPK
UoP24ryCwS+sAlvknZUUNFuqCaN0X5yRaNPw3sWdEjgZyV65JRDAUUNmvgyF8LG0tQgCTFgSlFAu
MeXkxfdP8vTi/iiqYflag0XXGQ1XQ02sEujycHeb83ThL5yt22DaEyCy34bvRCLTFU4S5p7ANjpU
K5Nx/ZxlTc3tFuH+yiCCZKntA4lga2/zYMjn/9mXPwBHBFcpL/lZ2TdVcG+yEepvyCxtdEcLfKNg
q3ElHfHRMuYdlImEb1gtUGPmjgkpe9tKcMaxVSzlRwo8Mr3FEtP1Jq0MYTgF9ii60yv1HhgVVscX
QphRMCbV7OESSiuwRY4bGiFCdd6+wF807tnSaJNiysBJ9USKWI8QOaJ69XHYnATMWBNeBJd5IhtP
B1AUg+fFReCQMHygobZQDS426wxMAfXrtMQmAe4AajiKcfxVH0HrMBeXv9SJ/8dyOKqSx4oJCtsI
HxidjtJSk8sNjx7cZk7aLE/zHVNuRtS5jef2l6qyQED+WWeY8zRBlkJpYYZd7fjMHBKQT2D9k0Ah
8ZxYCdgB517Ld1HW28cug0LsqryQeqlydAk31rFXrM89fQxEqqJHMStgel5BachjRvaTVqNTz4Am
o6xn1GL6bjRQtx8elfwXN2swMOaINyt/RG82GoJguOSYUF31zxWH3aRX6XSPHFMZOBNRljDAKPpg
AwF6kd8MD9fmikAONh/igYsfSrHSFs8VqWQ1lkhmR+WIHmDycZkVMs/F/ExoreHTegVqg5dx3TWH
fvKb31fYjtVPqNINrTGUdaQIDrbol2UP+1wGv0x8RekiWNkDzHRxACDvBKUMHRY9v11G3BVkN8ND
ZBwsJPJSQMLyj5jOqbKtGAECggLlHiQSlyGtIixW3VcKTdTCuZdQt0whLwm1OJ0l9PL15O6Njmiu
C53UKIiauUVkIdwc9iRkFFvyQFoIhKMGVb96H5mJgTJVWcHc40Qi1LAGjYTUhOK60Qvig1+Wsge8
qSeMJi7Y39WTERvIImraLv9IqF83OFeO8TqXvP7yDEsHVzQO+duuiMZIoxTcEmsCKcShpi4+m0+o
MLaBCmL8iO+gLTToWIQxCJZIFnIKuE4UhmAHU9qSA4nLzm1/XQssSjJT6k0Gtne/NwGUyG1AbEZ/
QstnlMEteC9o/rnaLAZkUPlyFla9LD2GFyjWb94wAFHHewM+RyZG64L0gjxFnoPz7aGZq8aAmi6f
fNCSc95WLtE0aJI5xT9cL2eLXzZ6a4AmMClgP5L8tv0YDwFRI+1FF3ozwJ0gAQAO0Ax90fhcqcLk
VGiMeqT5qGgbXi5gLOnj2GgwoIcJxs2PSzSbppvm++FXZPiCJpSESyaDx7TPJpjl5oeuyszgCoEd
mCiOK7r0Eke5HbSD/0oxKkJQ5M5luasfKIfg3fveUQ4QlL96DOLbgyAXarPRkprnwaTWhu59Af2g
2KL7p6ohqVYHloK/RFvhv9NHJPR0X/tFni8jcLQ3T4wCkc1DW/3MWTIyxEmTQpz+yC3+BLTpiNoB
uhpCc7pHQBZu35fxXIOat5Vz+U4KjPys/GbQ7CiqpYGwZQYbt+IxVmZ91RUcnEqnYqg28Lu4+jp3
ahQ1fVPaFdETVq06ydEetCndabFEo0cX+lzi5oQS4WkBucDbRXIh4A6gZOf4hMQKjxaPidrBfwta
qzAKgsZyoftj7m4qnJXSWlprgIuYptGfinffi4QLr2AEP6dvSqj/npUAouJhPBYi3AUCoDt0PQI6
CEzJYOl8p+Uc1tULzjzR0nqBe4chQqIKhBnARfDfMc3LpsMtlmxGKhxxMFkjYwc9Dr0/+QQc1j+I
XqqdExIa1fHAK10Nc+GpxIiKi/GdnA8ykzIuib92sr+SUskINWG/DvGtvEgE+FXwyqFgzGVqL02/
R8P0QcLd120ZkjeTO9runUpRiWSlEcNCxtsDvUwp7ZlLx5AZlIRyveGHHk++VMQUc8hslcl7/aWV
sEGbnfFxTGUPIPed53sWKvpZRf+FCpWV3QPQNSSIFAyGaDFoB48s1PPAHH3120PPySckaPLjjyEl
vHXYTARAMfb6IXaTJvwFUWfI662nLRnqmpmDq+FPNjABvCsujIWakPhmUi/McG6hQx4TbqGKv+eQ
mZd18vuTwclyOKD9VZk0e3UBunfZYwMGbgjWjPqEjyuwf+JcoO+Cb/OR2BvsEEYZEKLGOr8nGwvN
MHJdeIPDh87vB25i6j8wAPvQEApfHziULMBhwFnVW+DpTnd8LCzGC16+rpNXXHymULCvWH/xFx7q
7GEyfakJkMPIEzHO609eRKVAFXoKMJEBkUSdCfTCRIBfZMDNfIDhyvHMSJKinJnrAcH9jeg4NuI8
Q3HxSX+nczpaDDeUM2PaDdVq/NYDIibh8ZfipKNjJxK1Ot4W9zltCFVHRbaXlNKb+JL3mD2gWuIB
G8BLML/O5BLR4mNIMkInNIq576FBzJmayCttj01AiCs+KstHQhxZWKFZqcP8mHmyz+Y67zon81BH
UnYplmb26XE/J+grcLLvs37AmcqRx3vCiJirb8mPdtuUmz4r8vhAqX/COp5IXlyTUWt8vdIhPxL9
fRnCBg0Lrzfr/NE6S67ecFOtfzEyiXgY9jfgsuqcVNRQApyn1iP6kvgoq+Vq1PzS0OILGWWDGH2V
Q3optooQbQlKa91h0lvSw+nX9JoO7V7c2463FzrGpJgxfSdwDkwItGQ4kzABg2cKfS5b/sIeysEn
+BE+5mzzxn54Z0F4k+eI4uaMet5/gz/MKI/MduX/4TBkgxaoVjZDp1rLGwb5jhJclmTnLjI/X5Ah
H74DDITAsB4efNr5OdYOBWna5R+pxAmmYc6NCOfzqb8B4d7W4u1vLm6+VVCQFnP1aYw2H6Tkdzt3
3x6t6eqKZEUxxjNkqAgEgaecLOIKrShIYP3v+t7AGQVIqgjWYK482l+IqJMDKGKusmaIrvqwfTk0
wENxL14OfV5/sRhEOEL7bM83JD26+iMbAdGX5vHzHm5pt8etc/5e5vPxWna1fRXeY2Zn7JH+vAft
7xVDlXFff+28WnRr+DlE9WI+vGgQwvZ9cnSIv+hWdSidEFxtW0tixtNzMUhavVzp9D3kf+oWzyVP
2gzC4Qrb8wVEqTwSi2/oabNLWGAtW+wacnGKOfgavl2IbK4B0LVLTUKstQjapYa6Re/gHkOPSnow
wUYH7TBKyFkMIfalqouBhXV1Kzh14yWJvqa0bPFjOcfKBkLx+ueXtJxVcEsabGtrFsojGWN1rJnl
rF6+wU2ecR0N/W6lBe1aZeG2qRzePRE3oi7GOF7ywy3B1Rfl8s3QYU7w5psSkC+SBayjmOml9wh/
S8Q2aKPnH+8sTEhQjNbm4288p1jDU49LZZWx/fp+Ozs7Xx7JZwMgjsbryYxJqICeOHfguxMAJRpS
SIXCKP9ulQvkwIzRmwhhkerA/Z29oS5tYXqYLpyaqDExS8HQAwOJnsO2M67B2Pjs7yfh8uEQDciy
Ydg8UxK8UDG+ubrkle7OuBfgGCYIiefjbZ65cHHw0HvuIQfPxqQ3tCv6naASgMc2X5HFygQkJvTP
G1oMkPpgZsUcVbrT7ob6ZnzCo/OA2JVOhXRoh6fi1sx6UXT30a2rNgvHbEKEM1kwWMsIRDH7WZ3j
gdPzRjiOdPovfc9USDhdUO80iOPg4tCdg9cM0SRcd3T11FK38EckPbd/DLLm9UJalMN58ZjT3UBk
D9/mOKTrwQEJbbD/DuS4DOTTx4T3vSvpZLLpm82Xzzn5ccABnoEyRKAm0+avnsZS8iJd7gax/MVk
JrwDqTd8uOrEwDVqdwyRkqe+btfZXOOgfMaMdT05gQ4bSps3VPs+ujyMz07fULa/6MjK5S1CcQb2
O0SFWaSvYBTmCzzqoKonakgTBN07i69LJdUwErjPh3aMxIy7bxRw+5UnTl4UPc8dPIoaht9GxUN1
Wa+IECRx67fFfWWeMcHkPpfnStwdGue7L/4eHkXifdmuP86NvOEBTqxAYWoy3CKviEcnKHr/r6gi
VtZYn543t91z+YofHjfznZC8LKSsXwvSREOpDBm5+Gu4myG3YnKBeaSHOicmZXTeBNXpkghFuWYP
ksz9JXgR212oRICeFF6S8TXJpqak94Cxii3DNUoLvOzUCEGfXwWy2/r8f2a9yf2voGa8ihTPGKOC
CNCzDD4hePCbIPOe/VtjfAtXvdTV5H4YHJmDoDNewYegOIBMWS44EjixsMqORkHnn0HycQCGNE4V
F3+M5/6yQBppY3TtD5N72qKYJ4ANf0HG53whomwWl8VnJqbvCgjkZpAwv/x6o/XTrZMPaiNGB4wB
eI9MBPYjD8O7GXUhXnGbak+Jw7vSyGt7IK7M5g+v3DWr4f7noh7D04wLxMz+CuOWqP7tRNHe30MN
igdzVYSFQaFel5urmBEEEREYiW8UDDnqw2XxXA4PV0PeqlBnFbO3wRNPs1kTD0aPj+PQO8PNx2WP
M5XxQreCpFSmPewjSjivTKjip26j/8N0A9YxvrzUfoPkySqoVhJfG2MH+5IUlAy/zX2B9S6dyx7y
xvhQcVQrlAbLhhobTsUJPq1hdmkNhYhS9AqfII813OMveElhggOfItsJLzCUEmrIkYLnjUmgn8vc
31f/g+yd/twJVvUZp7gXrtAwWCLaPSn5hIUFS4LQgK+N4XMO8Muf8bU4pz/CuA0pNLNPr3OZqkGC
ElpQhdHxBxTnNlPmhdmfywFKOnh+LbEzmQX5ZkFAT5/AS34j2FyN/QbmIcLuK5gJ2RAx1m5/DpWD
qe/sJJHo/XEuBvccI2Q4mVP6EpKMzggN5fgc9VPmcT7kNgQLOQrDywtvAWlzWz2MIQch/Mj04mXx
rTApUe/jiRyPsI2Lzsn3hKNs+Jz1iH8h/TlWvJs78NQw2+K24/etgmw8823eSDN8QNksXcV7+VL0
OXv/DTMwe6BbrXfwCoU7N+QH5nS3FIYNfuUnML8qBYIt5zX+ay9Kis6+7dXovdEg5vJfBoc1dt44
/wDYZsv7Gk+84LKCgfOJLnsA6bXkVS540N9tVeFbiX025Q5HTo6smB/stvt/P0ATKBZ352Oji6JP
P/PgZYO8xh13BVj0+rXmu3My+I/0lsoneGF4BX1dYH0Osk80hKjMBjmVu4FIhrH5rZWYfWluRWmB
4zF0lVIvw8b98Yg5qH4Af9X8vlAnHON1OoxzCIo9HYZP7ZWrs19CcRxjWYAPhDErd91JhoIW56fX
+ncQS9OhR7tOLicFXJvO9zkd0pkKG/N8d0tHEZgdFOsLQpIuJjx8+VydybXvbXPnTasZ9FMtfuHp
nq8q65rQ4e27aToyfh2YcRkPgXeupozz2FPwAhnnoNVzhgBRmDSd/Uva7uFiETBWmCrm3tpOWau0
h+Vcc9vFZdekP6ePgb2yfoXFgorRb/+RdF7LqhtbFP0iqgQiviqgnCO8UCSRg4Atgb7eo4+rfH1t
n70JUqt7rblmcOsI6j/fegsU2HNGi567ythWq46mf4oErHP720FMT4ZcawGAUjBN5eF2HtU751cm
CSvGIWA7YzgPw3dC2HGjUqRSE5Du5AzSoTXxsf+KTu7J3c+INXjv5aKOvm6H2+95h2Q/5YvCc3fg
ZsJDAfHdMYJGbPKu5OAakiaeHCJYyCFwCgYVEPcugt0JjYxfaLPr/LEUrE6YKnXOb42rNxM+BlQ8
uvkIJgRj8jqXTwoL9g/U+gRzVowOBlORHst/YaB+PGrM3leo2PkZDOfL5/aSvLypN/B+sRx8AzDd
+E8Ss4rhkmyuOsfIfAFyg+PN5ph1OwjkW27y8mm9vYP3Iz9ixXznZB6IuIcumEEWiodhZ02rbzrZ
0k+PElg47iy+2HI886G8+TJAbnrD+gInNhD+76bbzOLnBrjfh63i0MgKKxdCyTgQ2W6ZfZiEdpMy
oF4ChkttQei14rCDtLlUIVMqqFYAV5ZjTKxXGT8v+U+bWsMfQ/yU4nH2iyDJsWK7pL+rK4RO3XYF
BzviqxVjHAUKmI2rlMssu9OKAodrc3Rp5k95w6GCcmuwRPFzyJ8D5Z2fqgsM1Et+q+qKVcnHSlaL
d/QVoaRiB++wWup71yVURw56Fw/ElDnQzF0tu3K65NFjGJENydJL6/076tJ6zUNEiXh0n+Xb/4Sj
bR/qFXM1DrwQYFbKPxZhioc1D78GqQipBS/ywNobr0RwneHm7MhVPW+Bkgr+fbYYCvlqzqLNRnPM
0RY8xUzL5sx8fbA62DPoSTCmQjhyVQ9VR6IpwUxchhK+wzjuuRAJn0azhmWCgbQ/2n08ubqifeJm
8KHuAaSnZzorLhH88E8wzO67Ht9cw13vGoxIq8YIDVOA0U0RggGPxLIShQiN8vuqCMIHgVZbhmA/
W+OLskgf/nmBQ3uGjuYYTXUVU+kz3e09e8JI404U9XbARJKpKGPQsO2rAA0gc+NOuaE1YfkDfzCz
PgiuEd8AuAUCxJ3akVYMSAN0ZNKjPK5T/pCFhbhdKiiYrwyiV+WE+0IVckpgvvD93mLzGqXcezgj
Hjf0Ch1q15H1ND2Bbn85V1f+X8Jx/lrjQnniAB/ax4FSlqcxzGPld9OhVB0GBq/1sn+kFuVSLPbs
kKqaGwfP4B5heZhwFQac8ePluJITxqVt0c+ftJx/LrhBxK69Yv6wvlNCMIjolyyA1gFb4JW4YJgb
54QtHljar2zq/FFyrAlHigBTHpvhBDfMe3ZMkRC063/a4ll5XfRKmVoDjg9NIQ00JbCLdmZ933F8
7tgwZskvRrF217iXf56Ap/tUCyOqx//tlSCJgPj2SOHaAWGOdu/pvI+4hm66VQEY+ROx4PkHJArH
+XGPPysMDVrg8x7wiN+FZXvcU76d96BD4FIgAnzeMWBK1hYq7m800bjUzBqYmJixbyg1udfd4sgr
76Y+vpgRjlv71aYNeNqfEGlZfXte4hJArrerF2ZKyrjAxaZbjvb0hyPI3/RFd4BetI7KbE+8yhHG
5Z8y2ePpRrrWmyYSAh9NOIPBcjZWWoxmZoQBPpUDxorQJVHH4Mm9awhaAkxeYAIHOgZPn2kAiDc3
BXuMP1X+zRHunJB7Y9tL0Ah0THRWKBNxdzmp8xe8OEw+OdDIuPs3r0FUcoE2QknTqVAGx+sX8xPC
zTcfVjmpMNgesa6JvKBEwwR5L100JKKMJ+BHEgQlF9QlWF2OpkqPQFnQXCwHODeZy+4npJJcVaZG
g4xp7mCPEgC8k+Etfmsb2UEPzQJYQxS8ZujQPvgGIwt5qMiqh9CY8PmGHQQvE2o+Q8Ye5AUcARVs
l+uR1UDZ5+JBFU06/nx5krkkXJ/TPxLMaH0GDGH2BoOLy0XT3ohpD65mUN6Wgxst9dAlE/rHNisu
N7dgRvUwVIW73U1FUEyhv+zXBEtyU0D4gP0wNz7jvw1Y2xdIIQ3BmdBQsaCYHHZDODaT9WVB3zOl
fWiqcyx7Ulm74BE8fi60inlPg72VQuHx8PBGb/jKVzp6dNyZ6hw27uLi/HLqQL+X3uYfNAxsvD9x
BIy28naoPikhsavnsPiryH85QnE+4NLClOGzJbCFkgjsK0TO6X/YXL8cyZ5cskG3BhPhfBj/FXUx
M0cJDWY1KXox53pTkDgrTNqm/gik5p3P3MkC0R/AOo/aFsJcCNOIQVM5xWgV5hvKnyuZG1I5s6fx
OPqUt4CGfi4n2AnAgKPyZ1e4hpxyToMfAywJgKWZ1S8RvEdMnEUFK3lAaQb9mn2ILxuoZ/foUjYg
OT/3mP1tUJsAI3LeQ82W094CwQIkd/b3pdgHvoVUfdz+rvHIk/em/tGcUTsxXJ2zirrwaf8VYmjl
1mnDMXQJuDvsAG3EbKO/gJdOFnB5TQYLMD1weZK2LhQwz2QYcipApDzgsNTDkS7hb6TDYu7G7Rwp
7FOz7V8MOOJ2JaV+G4mX2r7SgUeBwP19rOUE6wuaqymdd+c8fOrtjqd13ZVsN7A9fZEYK++QCE+z
S34OV8t6TX0gbs+UsIVLNjCoHqLbfhpCTZMsRDwltPauHC8paWc7eQeBtxjjBYX2b/OjCn7njKVh
VlJ+zZvy4fW3w+WMB4wH759xmjlmTAfbG+Nbgo0wpf6VsFyzUXipLv4zOFt8sFF48B/gJZP06J3x
T33zuif45qcQu5pWQxkdwmoiRehqfV0RkXMX0Qr4I4JSngImmp4IfhzHcjLN+pbYY4ueWWc3qCAh
9SrH+sA/59IWWm32R4XAIvuiR2T2pKu0qCQzBBxOBybG1La0eItmISf1D1rIMZ8mDFnLa36MrzAA
W/eBVQ7a16sxWXY6Jyx+wEuyv2liuYvWyPstEM/gvDtbfGENTpYNmSV8hB1RMNAJc9bHc0snjHDh
s/0Gb5Ganr23fyX4ZnADv7xi2dbCcd784tn2XR2KWwDLFlCVE3G2O+45M6Zka1/iIdZM1QUPV+cL
5KY9UzyKI4TWiCbQTKDGOCTDAuwbbcN1ecPRY5jNHNlla7ZQzHMZXyHxxk36hN4/ycfOeIMQMyF2
znpmkGgkgZ2cQpwA9uC+NL8tQAUFFVADWz1FOIQplKPqIDiAsSQDSvRX0TcksMRB0I+u8d1G+b9Z
FTynSCkgE0bc6Q5WgcG4Dxs4LkK34z+d95MdHLVb1QWy4vzZQ7Km2vkIBz7MKSSkLfWmMfjW4xi5
S3HbyOGlkJPPgl89bSbwEaOJ87BHyZ/dI+63WXL8+1e3zaHYR+fkU0y4R16bzVCtQZQQzwTHFuL2
1qevGUPxkZFIVIhtg8v6lUhccYKRHeSw1i2+OZQBE2ewH9sIpUmWrLB02Rzdd3TJEJhNyndVSijw
84syNzaEGHqEuPlwnkATsHkrwBTUeyCbrSea657L0qTwEpsjlavVmZ15AlmRjJVPlXpIHuY4wgwB
rOFoQYWeE39rds4rGep/3s27kNhM9LmJMznkvqvHIUWuZZ3d8QTjGBBjzAkA4mn9riblY30OT8Fq
e0u/mGMcQqxZUT6fcmTRSX97yp8lZLSAmYbIuWg84MYMlbQFfhreo5r/PTOUL8RBIaod2C+rcXmQ
UDEdnNqfzYUAlVm6Nl2cbHJ4rJX/s3nUTCZYMLNfHoVKL8SbPR4FMEcYukOy3qMCBaF7r7sQa5D5
nVzgzpuSbPTxCbCA20bOAsGFbcDh+kEDIyJZ9f/DChjCYXGEm7Hw1cUZX9AizzbUUxMrkgyWEXgB
nMmn9Zxz57zv5pZdg9abhtxnowsOpJxxfREY4p/xSK7GA3oOV1ZrrBr7PEARfYQS+GBfPJGMjswz
AEXBlfxObVrPPx5XnDX4Yr4wgM8J592ia7Scz1ykO4AbwpPHje7PeQJD9Di3xAIgj9Nhs1q/3Gd4
3n4toCtI3RPNhK9gHhUYu0MPJsA3YC/ugo5oRWCUVXwpCK+K5ZCq8G+DU7C8gMhdnd2n9difauVb
kNhO+QnhHcYjR5RJ42vMECmCbKDkZweuPiWgORmbNxtexjl57Cf+xxFwGTQeUeg8S46EP/uHZUB1
+3EQ/FBKn3JqVniF1/SYjqAwy2zFj2QUPfO3NWBrBrfQIJnCm9RxZfRw1VqulqeqNx9GPc67XvSm
npguSf8A8EhX8BUeBdCW9yrZLQYonHjcVxj1Mzy2395pedNnKUx8Dlpc3MEhmV6ibMNyfJo0R6Ee
iG5IzZnOeOjcKUjT22ZIzCP1cPbdwjGElUHcjsIE2l2B8/1iVN+DJYAhG3mr8kihGaezmsIKBYQJ
TqmEfcIUC9pvID6QL/l0p4eYr22/Nl9qmktBl8yL+Q9tyhxoxrRvwIhlZI+3T/Hs7L/hzIUY+l3g
Ue4ef0q76KIuRoug9hc8v9BS2KR7KVtkf8eOhuFZfN+uMligwwhBO5h2awCLygkY/xanI9TvTIL5
ufHdHLHCkbtjEHUkr1PCZpN6/swhCa8U+V634GRiKkYjIRq27Sm+ZXTZj6zFW+gaysUxBYbkuKU+
3czSZisvoP6dNs7DGe0auPf+m13jMM/oPUCs5Z34W9gtLtUVWIIRPHd8c99LMWb9EfK09BM+iscG
e9yQTvJQcJ5Pktm2g4QDDB70YrQ+xStgu7DP8zladcQCXUJdQAmXUf64E/C6w/KEKAtm2dnl7jaL
6ZdPLqd84fxowdAwX8Yfkxr+DPAdgdTTEkQ9uBTFwL9FkzkL5lP2TE6ep/GnMPc5RU9rJL47Fdst
a9AjFjOogzAkMGij7eXJTGmppWxcgWl9mU3JQbflphyFLcQKd7wFw5clLXeHnwqPHV+LE5i6iKi9
YX7Ao2aEPc+7eOc/Js8yAU+Q42gCOCNi0i+AItc0rI/5pHpQyQBW3rG19GjzjoBmZ5d6hTmATCgY
J32LByn0lqON/3BwWnzyb1UztD1YFxd+mMvJbEKWBnXHT4G5RH4ImXYvV2xmPZxDLmkv+lStNSR5
8haQye5hYrGJKJHZWe97zpDejj6Ttqu/SF6Ap+OY9QMp57kHRu0vWIT8BUVztT5Vqz24CNZMH2OV
/LYMBBZXvElfuVRAmqBP7SBICU4MWw+zBySEsJdjMbAFRMDEvfYpSifIpkbJIHq5dPRNecdMc5iS
W4olUjQCsuBZyonMktMpn6GkyBGnezkwWODJI3rsfx5EuZcoxghPRKKObp/7AWQAawopL5c6Y7JM
ahVXtd00+4HLWDR7ZgDdPC1N2guYKG2fAM7rSfDdrjiRuu0EnEvCTAkaMjbNkDc2cG5h6x+XN4eh
9Fx2f8wQcVDbekOaAB74LoCdjpZmmL3CThuCzUMoSm4418OvzGDzbP+mRGLhHJTCf2EP/fNwzRo5
F3jSKI0NGQy93j8D8GZUg+cQNIQRsjdm3PtzCJPd3tNe+UPgP9RnxdsDjvVGNDdd2mKKnZxxcsMo
CQkdWOrUkMS26/zFd/dR9NBCI/IIJU9aH5xhNnIBM/AO6YO1LKT1CkM/wIevAGjBrdybD4aJ4mcN
eSAbxs+oDmj9j9FzeRbUJqqBW3qjcoGB4x9pqTkn22qEvYsMniZvD2t5IRVnTmBhbPdHSfWLHwQK
DNFj18Er6qPC6C7GaLESTjH+gG2ecIKotptwkkyNofMAH2X0b55D7O2o85gGOx/rndcxyjlboiHo
rCtBnIcEVaY9YNxCngwGzif/FVwtxq7haDG2H1Ed4e2PtTP1JtpY6g9UXzDKv1jvMl6Khsa4atcj
97tFUlActvSri0HJwD7FIHW2gG/GzoB7AfIIUqpUaNXRv7oeC+onndl1OcVUbOJsOvTtDDkLhOHl
PaUA3ciLQdRSUZ3dO/LTqodTWZ0QNItEBCF5iM1JgCrAxQXOf0NzwtTag7odk1jgIemlNmRnzL95
Y1yX94zdlBmm3+ESTWIqm27jDh1GW0vh8SYnzKsCdoQvQOyXMeFNe6T4wnPD3w7NbjUgFF0qJ7bA
9fLhtgO1+cWYXbF/0SFsidFCjde02oQ9rTpx1t7IgBxgpo99NiF4f1gXwalnZDwJZqjAMBaCevYy
btrFfTOmblz81Pw6H/iMrW3GkpcUkk5wrJA0zpZfAII3UglKjy2kg+qU1tZh++eKJA6Mn/hBxGLW
X4mLMchz/MZCU4owTFBltIN/5nTJk/8tx7B4MaSBASCYtGI3ENqHWqWVPYdDQ91h9e/0Q447cj2G
cyr3A1NrqjYwXvpaHheC72nwsUSBpDIOVuY9IFMSYsB7SXJEDk5NkZt8I+plU8pPMWgpWwGOx1ve
FMxobM3iM2XbgeZ4QgrpCywdUgLBJK6sNSbxletT3AQX5xocPGvmX5OLg86cEcA3/aSf8oQJHj7m
V/ORIwq+hoOMppeXHuLOiAwRSzKz2/fzWb6Co/IusCqEfMiBCoMTZWFU5++shS36TN5GvZ9QGD5i
9HafFFQbjfdCduHYkDvAN2NyvOxtCAcyDt4nJYpjR1XmwpypOPU2lDSgUHBYPpQ9hxim/sBui7N3
Dt/Lty+m56g1fWit/nXXet90kDfBncncCmyT8taGCmBME0LlYHg0HlVJSGv/V9GnM/t/5Wc8hVhu
yYnZElIPnBfA68Orq7HxMSwK+ngogK894jqD7M5+t+KcP6oIE6A2IAmPR+Ul7m0fa/AcpirB9Aco
1LBFhceEQG/+OmVNcS+gRHHxhUoD5A5Xyg/UlUnR39aGtMCJcPe15LgpkCDUSAEaB8OS6LCX9Dqf
wR0IhObgQTISKC8YL8c1R2tPEw0/T/skPJRjZ4oEduBR6q2W5Fqm3A8slUoQECZ3FFpsTc7dZSiz
eNk3HjtoSetpzJwdZ5CUyZglJwi3EBPcsTx6AVr08r/FEeOmzwaPFYGUtRuIEaCJ6XcLezQEEk7P
C4DvX3XBnkBoQlseWy78klTaWJB3v25f+wZgNcwRoEryDyBXDHORscT9dOLDDsfNieEFtCec1oJJ
0ebPlJUtlH7nFEdbEcvL5JbdXngjgcrSH74xVuKQFkHBZf9jCOsiuZRUukpkDcMVWACWGHr71d/D
8s8uPfjyUwI6YI/PfzxkrWJOdQD+oew1C0bEcITvDaEqsA+vH022tL9NRf52T4V1BQ384QrYSzit
4L2IJg5XT7UsrynuUzfcNyi9qOGZicD9pdXrowjXvkBqIJJfJVGlzRBpONaMPbWiP0Nox8mjkQEZ
YwX8U2+Wn/TCJHkp6kIv2m2ht5r/c32Q4DkBQl+05zY6IlhIPG0mJDpVNRuDLM4oIQ3PBw9ds2GY
PpNSnSfV9s/k/5BsBZasXhUDC8bkrppnUyWjll/7KNWO2q9lSFDtrlhMI4TR6n986vsK0Gc3sRJ4
4jp+s5ZtJz8lQie3cZCX50ifTJIdLGfCaLUES9C9jQiZp483PO+jsUgtD5mXRwtOJ6VEvElRAYIS
t3GooKNGt9wp82jl4x7q5sOl8y2dVsU6UQ65toRpc8/gyI7GFqWp43lNOvdK6lc6ejq7Kj9tdjsc
FVabYdELNdi1tGAk5h0xwgJPPiFWZK6g43JC1jfx20BJD6WcJDVOlWSbYitk7lozotKmp8aOUTP5
OIye6Fw1MzqRvYHpaAJITUT2WUWORhYa0lCTzhi5KFdxd3PQ52IJRwv1p6CKgN6QMmVB6aRF531E
7O2PkZT4fowL/ChKkkxceAeGEoR1tzwBY6rno4Z+hAcBS9UY7LIPV6N05EQrv+5PJ3BQwJrehLmC
uhzowfyRWSnRWSDuOhe5ZMhxURAye/zqhFQ5ZB6YN9E3oWrBTwBLlmagtfi/arPy43o8jPlqOVFk
TgCGx4zcxziWq0eMcu76v0Ek501vSh3JoO2LngCRBx0HMx6VEoC4orG9RORo8zkVDGPhWioBd4Xe
U0zkEYv/+GiXnFpDAXU95RhLR7vfU//7ugdKyb83RjCMBCYgWdi8qCcAEpAyxr74Bar3T/DAa7vD
9bB+2D8odur1bJxOgYxTqvdFag7hFYiNclnWXq0iUY8bjHc/AACiVeuN3edQGx+DKYQTlgA8F1qM
u/lFvLYyj578NXZMGVucbia7wVmNsL3AnDEmnY8WgUTZlUavwDNdJ1P17axIMW/MGuAFISFaqRrS
+/fDSMF5gxCMKDJq2iQGiLXQw83m97PxOewG/ayjj4c5ywWgO8Ts6EFa3guT+MaaDUNmrzUlVk8u
mjvL5zdTh5dywMRl9UOx/AGjBNWnJ3lQFus0PXz1g3ro0d7hb1O90fX9kz4Id2+YOJJodUhZIMNW
kR5aNH05Ef0lHGyFhU/PPCGmVRv4k3TXvXQEAC9tvGQapDYlzwNDQW2A8qnTgpGbctKk9cU56T9W
j4I/mtxpwHecVwfgdzyYJGaiuEdgsHsMDqsYic5T/67U56antwd7Go5puNAnvUYG5jVWauFqdGXE
FB1wuVBvKt99AfmDtTFDEoMh3f6g3LJOsTgAJaFG+12M99E8KVZ/c54qvDUQJL5oBz0dtyl1X4A1
GCZrSgAiCXntqWNYbN28zhkjHFW40PiMqn2E6BCkWzomzjulYfABlq3jtY7sV50d59NQgqppHrVX
M4+Jhqd7ZexsWRbSKyW2LOkcHnGKk2t62Ug6a2hv4g96bxLEOn70TnQaStlscNamGlkk/DXzO5bt
mK9uxCttyAUbMrKcw8kOzlo62QBdFfj6/FHPNvO99ZSU/XEeMxR1YuNGKBaXCi2aOmVAcAqRpYDK
T/QzLurMSNEdL1sWjTLChIlJHSu7RStycSWrka0zvDts8CaLMxrkCxfhAxSs9dgtSDsh5/Lip3PU
IpI6VJeeJis5ybCIPMwRFpRsyY7jXUxP83ombTCtwfwRpW9lDkA0x00q/Vg4z5DCzjbXsRHWDvbO
bN7sro3YTtnEOFcdr5waAQao+I7ClVLkTUOZzV4Mi4d/YCVxW5+SRt0KznHbc0W4rdFGiGy5la8g
lblAb8wkEOB1T63Fi4msDnGxueoYkamjvn7ne6pfByI+9ZPgCYils+fufzbxgKw4pV2ZE92IJ2BL
3Aaku9x5R1zha7CyLENcSYVRzVfZQ8tXWelW3P20mTrTH1jwKuHWHSuFolgWzATqMxYC63hzUWM+
psN9lUIDYKbY43uwV9KTbnFztViOae7T95J/SwGhNynY41niXa6oBDD3j2dvJRTvep7zI/xhfNFj
tKSDhYUr4oY7dFGp8XjHrxkr4fus7ONPAQYDx83Zb0e6YaQnO45P+NGxQOIpCID2O7NOMauJTjZX
8rYf42IH5AnNZInVT9Z3cNTX7yQPJg9vuO4VTXpEaUq4jzDbesjGDcsAfMQP8xdcoZHWf1h3gl/5
fKydk/dVejhxzr/iS8bU6UNuYNpARo0+tYkt8FXWxvCBcOjFi2yD0NUJ+PceyWwKBCX8fTHPwBvj
vcbYGy8aLHpo0ZHx44pPUwNX7ji1RiC/HHfXNx6LPwZXn/jXt7EWmBrPgXZPGXAPZiw/MR+fcWdD
6JMckoyG2eRXCrvTMehLMDSwrrtgwoKRMeIPPYVdgn6evJ85d6HB0tLZTDbplQWm0U/AoJ6z2joL
tslZs6ye2iiM7sKhUPRt0fmRtBN2XzA4RQIFnmrcroOizFf2pCDrw7g7RvHSXcqw1oJ1/FOOSgUY
Y5oZsxi8IbkVRlobF52FMJtD10H4wnpauRd3fJmHUI15QxnyKNdZDXGSiuFlOm2jT0My3Tk7yapF
4seGpD8mKh51tc7k/aRLGUrPO/rP5W/NlQQxRlvHQz1egwZMNUnfrHLxBQkAZHN6a0vWIQ/V2zsm
PG5kVLRD4pXAuNN0uB9+5iegvzv+83hN5csbGTPqC4QA/78JMyLs6nkTegx/BulJO+82smbNvwWa
cmjOavq8UODxCMb7/crdHjcGWyXHeVYbjOezk7JZwu8RDaPwX5vggEOQJDYO0z0fuHOBvyhDoMUs
Pz0P24R/dQ32HWtpNH/QpoqWCqE7QtWHzd3lvfFhSPtmCo7L2xzZ2XTUqOzWNRZRqCRZYtcdBRBP
PZZoUq1OBMWJyC1+QGr1kdOnANrg3/gd4U4q4yj1QKPZhEPBncDIetzTf71k8tGbHXKkKRrsrlFn
A41a6goH7bTu4c6k1l80ZYzKJ3RzuFdBHkOV7dcKfEt2oKkWfx0LKKvTljV+kJtaoYIbglbQjYwY
nfF/3bwMghMFl7LsN8ryyRvesIyUKspm+pTbmnIaZD6/0YXyXT4qKdAIulmTXLw//wjE0JpOJBll
eQw9zNBKh023LHc1I+DdU9NK7+BswJf9Q1BpTjlRPFzyMVn9qTmufmz4bPoYNmJJjfnPbkeeVOT8
YieCGHdXqghhym7XCm7NXa12ONiqaNbfXPPGRJrVV3d0aAYjYSeXwCoBoHH2+9OXS44kHGM+zh9T
qyFOJoM5t+0VbJ4yA1D1xtDT+QNo/GhHJMgTeo8rVifw528aNKrDFgPsgf4+uCftuaeVGUMmz70r
1e3y5/8ZMwfZFb1rjqthjbEWC9ELGneFxrOE3zVj95kvP662eqqi8wN9VTAZKluVoXFOrW4CeFek
inz5UgxGq6NHbgVCKNhCMNCH2kHkKRP0C3fkRr2eRXykP8Wu7nvxbB9K26wov+gNz0zVErA30fDh
7fhV/uWxbMhvu82T875aQXrEjRR9J48pGnthkkOPhS+G0nT26ILXy/y4xNcHTzwOyfjq0UfZU3P9
9LOnbdKGYNuFm82R2wEyFO4YKWrizQ4Fd4ptBqcORV+P0Faro7UNT2n11BLJFAbGVPlhwj1MmizD
pgUbZ25nhBuJcsN2CMyeW4eJR1R99hWXOL+W5BmwaTUG2GTCsrhi5qFGkcmw7Z0kSWRGzvCtOKbp
4+dDRxpRhYW6n5DLA+RWqbvoLj7+3eYDYBeusBWuMWPWH0hkFN1OBgUvOpgokZmoNuk0uJIs+uo9
/lnJ06j+ipUeYWSj8kORbEWmjUHeU1EHCtcLTZ+CbmRV2CZ/3JoMZ5jUV58smWm9lOs0dW640UhK
/TIkJRkotm77g5OyJmNMPerRmFzYlaT/KRUv/vzXqs20KNoBPzl0ldUVc/XpN16hMhSt+EFj3XO1
ufBL3o7j2aiGaBaV6hbIe4m7zC9D2KFB3UU8nTsHm0thizmguNJZwsJVJft4bWB/1+sjTt1IJrGj
YRz3eJr3u77w7TVsMokJLIYtEFN3UXXlkplCnoeCiuUAeqC8jKyJ7Pdo1+MXrcVBHa8Uva/q7ktf
2A1Xp94xW2m5Qrat67pbjBPXlea+ymW67iPac1WHSUGX/6cUI8OdLUdLA6uiNUZmKk+b0RvMxVeu
nwqgAr7kLOVEvmiJOXzqTPSBDYhbLBe2HVVEeyZPFSkf8gwfxmjG4yE5kKnwo058V7kqcbehHLo6
Wz7FVFEhEWbIyI2w77v6V9fxXXN1f6ro5DZBOphhJoPLmMInSUisPMwTe6D45D4S2tNNtXWT8/Vc
twhP+NhxvlbuxNDtqoryb59idcZjkKhjM1vXK2WN3O6iDZTMJ5dPTRhniEe23WXJkwcYQ/UP3gvz
1Ucn7knjMjPH1z6GnbGKu2rhy7m/GMvqoq+TRGSzgr2fUqmS4l9CP/sL7zErOakOc5YKyoYrUVVF
b3nlS5xrvINeoCm+TdPPTsLWOZ3vZv/WDHMmL4rgNVYzq+Ji2fYTe6qF2/OKXsS9s9kijjo8AXWF
DDMqFs/1qFb1DmMMnA98/2fxQUFGyNHApjySF38OjxCglMYQEqhBzzquaXYLuH/z7Bn74mHCCL1T
vziTEanF1a7ZhRCWSgXxFEtu350wbehzcasNDkarob588PODuU8TodrXqGL4Vd0NEmCvWcXQA+Mt
fhtt9oHNBCxGnASYpl40tmbJeaNH2R9/qv1+a3Xqo7u8jpFincLF0xevuM6kqfJlSbXKbvpSG7hI
/28Zd13OMva49ToBq1e4xmclMVnyTdYYl4lxY/tEkXvWZ+ScXjgTQMqOqKIxZ8JoaYAGfPRQ5f24
qPA0w0lPbNriCBGCRJ0srAGfXNowYWbrPBsP9BPiKcHjVfk2XsXN5VaxV92X2YDHbdRxKWcqMivN
ByCD78ljg2QTRJ+0+k7nKUAzm8B/24FwMQu+VH0i0DkRjdohH4rb43TGSVZdl/tGQ6KsF3+uWL0g
bXelYE4gvviMwKLoEKq6bfPx7LvOejiFazJ9eywIuuBQRz2KtEIo+607J3tIgou9xlAR8dzHM39O
Jb6QgIyQb0OEuKp8/+SgwTWuzAEIvDJFoD+PDohG2GzENBOLK3YU+5ZULa49T46hvyJiD65G5Deo
lbhIR71pCS5LcKMnIZW6Uns8TI1vSwQOUbpwEYl13jkVF4wR2U9wbgURiYfsgWz/X/Ww45DD58jn
DOtDteXkWXDPpVdSRQ/qE679a8y5h2JXF5+VQ4mVlclU6wRsXgJemp/Z8MhGlz+/4oCUSC+FhEoi
pjgX1M9Q2w2mwBvvs5px6L7sRGxSU3FHwS6/vFzFni1ODhyR2Y7fdk4ritMyoSla1JqVymsRwgsd
lRSxQGweNfIJRp4tVJpiejcfG4AeFPR/uO1hjlCSTGfc8Uc330+d9LkRtc1sgbFwMwrft1JqDsof
haM26KuJsLpLGOvAah1aj4f17xPBdG2e8yf2Rk99MIW3SCyRzvvs7tT2yo+rg5/Wb4sf8oew1tOu
39/E4VDRSfSzOT4yNtkh0c7KE4RgrLCYfonfs1fKacieCh+Msw0Xddu/NCpkI84cjjmeDQDiO6QD
RjBZYlLXiVAXDqVJzwK6/5uAPVaY4oJTtkJZ9oTDDgugscwaDJP9jBGoLkBveQFCVm/4nT7+IDye
tVIRuUwSY3D1dtwOFiGbUPPHhWydHe9QO2+zElkMhJQrDoQA0AkR0BoNBqYZEYTD+uJnJ8Djee54
vxwjKeVNkB+Ig+gCZyRj8EXXOuZzPUz4FTFcZcPM19+7hl6SksN18cIbKUX41g6MlMTpeaGDUk4D
/qUP/w5d3W/+PhIh6EI1yMcvnXEFVhCcTWcyv/R6W7jNS3EflqraAuLFcUWJIsoWlh5xr0pV8Syr
0kTZ4Tmc2Cop9rBZuuX6R8seiv1Sd7dtuDWwiPk4+1EMPNDFuvFVFR1KcXiOp0ompezsKg+3zlln
XKu3xmfEPNTVQ8Tixtgt3mD6VFB/6qLAEFU5++Ny4HIyipOaoRuHEk4IyldvZeB8fWb79pXi7ahT
iOGpoT4VzgZ/MGe/JRUb+nfpc6CrplabJjuV7/62bCKdymZ2oHy62x8jYfentt7i4wxrhGeFlkHs
ZHnTpxTMQYr7Ozz9lSsPzqHIgRidCWFu1MOiNK3uS1wnLM4uPtqRbe6pQG2kx7brPzx2QAAgOqYM
e2xffikL6gs2dq4vExyhX8FkV4NsizGpwOjp5oF4S4DtiVJ+Xia+03KQywomDjswozy6SQop93mf
pOm3/n/f6TmgyIzLmOGUV4JcFFRbhvbA7ok5S/oonJ1kAFjR3M+teU+15nPAKQgxd16jw6oMVD8Q
v31ZT2hRAM2ZMGHQRy/UcJ0/2JMzUABmN5yOcDQI2VAVr2pOzyGuwqWZ76DVql3y0j4lKiubLUX4
q1PTv53jQU1u2m1LRZ9lnMc6IlvK3nXfs7H1/FkvilAGyopNvZf5MN1cl9IXH9sZt+h8tqC2nnBa
fGyHGgjoQwt/AUrtGasA3yG3IGoP6FjZvvTuqp1ccnsX4TAoWCiu67O7m/QWVB0HLpyYDRH5rXIi
mDtB9eMDUgy3AUajm6TvUa9x8ID+Zi91vdCx/PQN9hu8kfjniR5PLeoQHZq6UdC/9w339R9hZ7ak
OrJ06Vf57Vw31qABpLb++0KhCQkJhECAbjCGFPMohBBP31/kueg61WVVts3KaufOTDREeLivtXx5
9pig+E2IcLFn5rPavph9XUd9w75oUg5cJ72QNd5IJJERFyVVVbF0jlRJp5OgZMEnnl4Nj8GiyFUW
yZ1GGRYUA7AcHqCBhe3dfm4yTfIqsDA3yx0eAGDcPAr3gyfOaFj74ZtIoSZNyBkihifQwcLEDeDw
6LzWS2BB4GeEAbWJyunm4I4ntCSsdL5IKcpQm1y1cxduJ0tIYtJPTkGIdyVFzc2Z2zloiTb99off
QX4c1U6PVTHPekzhtoDA5xE4CKWjYkXYH83npQMO8hwcvk6UAwmwhJ2I4yVTSQuYMJ5xaYxUgPBi
aUmleTQ8+cPJ0aVojewQlR6L+jznW2Ek+e3GXswfKxiTtVTFDJm2MYb4V1BjfPAikN3ujZVf31wS
+mdAfz/hTUDo9ulrtTIakaFQ5ru4cvRP2jYY8aey/PWBO1m3o3UX8B7kTTaaYUI3YcthVCafiW7b
1IaFD4NFszFZnpxzUYsQiyZrrpAx3cIXnlkAE2gaoWi3lD6UtuIMYbLFX5/mQJpja9FBvsQQa15h
GSBORNOSy9kz6wfjwuh4mgJbgosz38Jl5EdXJOWsaMv6t6jWO5ua5bdmTtNrEnSuNmKqxq/XxV2k
VyemwvjEU0FScBUhHTe8V7yMMvTwcuQu0mTaD+UAurBnZ3ceBQ5VzFYlrUgNmQKl1cxE0IR2/syA
rEJbF0mILFpqFee0izn7vpHPeW1wbhd3GuCIicGLRduC3DfJ9iaD/9SZnRsC9jWOX6W1ipebOGYj
WNSbEGd7S5YQjs8myyKM1pTSWrenAHwTsO4IVFxk22I3pI58T/UHjkh5QTbERbTCcHud2oluzSPa
Qe79Ic7ha6yIEIXzdnhHwXx+88nxTFnE7y9W8BSpfOvLdRCUmgjeyfSb1fh0rL65Yvk0tDwMMiCZ
xhWM5bLCFyI26EsaOoeQr12PEPcauDliDVri1uCfecuCdN3aqLzqoUi1Nce1uoBgO1LSnqd+qk4F
vvSUbB7evcsB9o4ep8lyg12ZvYSU5gnXs5SPTZOWvU2IPFt+hR9MhTPrTTeO96Y2jRUbKQhV75lT
NaUIPfRnnOkOiawEkhLG0Zv2tiOpBrrutqSZP0nCW5pHuem+hsNIRtiUgQ6/GS+tN2juL/Rnzg8M
AKAboRa3Rv4st/w8xqnPJzTI8ihtLErPQWk79xULiej3JOzteyLAFhiREUnSFZsdLJOpX8lI5Pwb
Sn07uW4yEmq+YG7hYkENkBsxhvo1Xi0WHuS4w4Q0g2vHVZyUpwq3gGIJMSvM+GxtY1iLmGKUQPqw
LYcCng+BCXbEMY5XTw5lfM55i+P0Tb0MEHec4m0L/yt8iW8MOoHjjUamA3XBRzmrZeizPWHuQWgy
HIat868HY2XZ6Z6BWcu4gGsJIwj04XB4gnGd5G7nZjGlJY+ISpFEDHdAhgkQ4NNl1gq23nx3PgT8
9Ybo+uxcKeRm0C2O/0sY/r5BmXbCd7OKtk2Swfj281zCrsCajmllnZQkvrXw0+46eIxWcaVYqzOb
QkrHmtAcQZgzMBOtBFian6Yr1SFn45yaz2jkcJ7Uv0fHL44/Z3EgL7VQMD55kkJhv1yANunPILYg
jyAQEaVkCUbdB+MVLPAQToUtY+38LSe5ILQJsfE++mfD2/erK9IAdARi7yUcRlPeczURhPtkq955
WE6B9RPdCSBlnWlA1xmeH/FA2zg8econ1u3C09KBt2jsxnYeyKHAEyR6H4Z0Mvhb1kWRsnBXD+nj
4zleyR1p88HgGwzasjHOrt2KU70XONOHGwzESENRil8jBLq1fNiyBtztyV5hFMbmGDZ3QHfe4Fh0
wBDYFwtZGlqYgXScC52mgstwB4yDpzfPGgD2ALaIFAgBgXyM+ot69NkW00dKtl20SSt4a1OsfohM
8eK6ih0unVINMEQs53DcNkVp5c7izy8awBz5pxUf3qS2pJQcBYhipWwizLu6C04uGw6/7iFuhA4B
zbBVDsUuZKl9f1uchywiREWcp3h6SOnGYbZlvjr9ZL4sJ8L7JkkaiRdSjmCvjGsZawzIGYVTBC8I
fYAIxqVzczrkd937yNm/c2BH0zcHqjxzo7xctS82PEFwfQOD58bJR/WDp4UlXXBJ/OgSYMARfXZ0
vDltRhAMzkspWqLFDowHTcOBY3S5i9428/ekt2Hj0TEdh0B2qdxTMJ1h2JUJQuvpZJcGe/Ot3sdp
IzpkAOLnueHUoPJVtL05oNNMEdW87qWvAZmu9apfoYimlWTN3vyFFr5jul92NnY2FA4cWXdeBQ+W
Rs8fA0sxzqDkO5Lpgc7cEhmQTdzLuL/XhNiPLhYZGLTDuDWGAz86Sxva+pBgCQgHenRP+UNo9H1a
FWg0vOS9ivEqIPuBz/0wW47xWBa0bBXn+xHvjRbennxAh7gr35Ei2pmG6o/H+OGPPX8xHuSNYktN
a7IV6DOxpw3jls1pdsHK+Gsf8OrygrZN2XWx414QL14MR5wdM16F9yR1msv/2WcDMCqgrBXmVotO
13p++InbBaSXgxuIilHRiJieTGGDIrj/XMGHCfnHSCIoSwGy+L65dGcUBc7I1Fp4aI7vogB5SG9E
XvOHGXwlECXQ8tGnnLiv+CAzAxlSiSKK++jvIYS8L8jkmx1hs3lqCgwrXl0W0/jbclZ7//YW3ZsV
xN+IVlIdABn3M7LYOpU4soQK5OKkcwGMgACU7bI5Yr5lQ05YCR+gRWLCxTRdBU538xXeYbCxGHc1
5kS0BssU+GLnDJxnthCKBTIuEYdMk30tPZtDsaCY5B/eyWrl7CYLNuRHgkU4VgUxItAlAs7lXLM8
HMreskVnN0LmNeGsAg5kkyPVOi2p+I8v9/11Vl2GzOOLNvoGynC2qRebEXUltePqNoprmYMHrLKT
TSqQTntZiybvTTmYmXzRaoaYIYxOtTXqRVQreEkSWxSLiferOx9wbzlO/EywKaCj2OIhA8px7CHY
8OL22yJqD2Y7NEbWjBCiBgv5Nl5AyinxnnflAgAUib9FAjC3L5gdkjMKshzSFZ6AmOorP5VBNJzf
srcdLYNcThGcR0z9ZnUeJ/Rvkd8KMmB9PkcwwO/pOg9fkhyMjCYPwe9xu6LSBbwFCCNEfqmHqN8J
t7g+AVmvKt1RBeRHYIP4hAlneQLdhRpKdec5v5Lz2RcUOwdiZFsRK82N6yGQYwGwPy2oUjgTsKmk
tq0ODph5iFvJdmvAfmkRtospHaMskBBTfnGOMO1kCU2nsVrcrdVU+WVUfrEnhEBWAs1CQEVZw1Vw
+dSE7CTVmYLINNaDyr0eIgAOsdSOaJ8JedUVmi/ruLOASg1w3fIkQFPBH8uKdU7HeEztw8ETygJc
siIVojYiNZuVfC4yiYkoLTKCJ1q8ziIL1cmT6CY1PDhqUNwnfo/T2ocmIvBpD8JScT05oB5JqD/R
XiU8Gyv4xRoW4ObTgJyLQJhx10MSAzZvoIu4h1WA4DBPD8P0BtacVDOW/IoFsgJZPFosIEcJ2cAJ
9QHvULcibLgY2uiYSB5pcBDfSReG2sl7XK8n62ta73dYKnjETRvpd03fjpTobVv8ONZqjJmcd9gH
AERvO0eHSlaQMN8MgRiMZ34iJYEbtKT37S2fnPw8J3OI8p0/HD4SoqqWYdXuIoC4RZOONeRfruQv
rVZgLhnvSE9eRiP3ECaYJQkshPLHenTd6tRvHP07exwYhIdMrl2vOm6P+bTev6uGB/uDU6ObsNwv
dPXzK6GUkS8glILERbW3ebmZ9pvHL/MwRE2XkBmHCacKrwxLR6m/Q+nAf6gemXgsuyIY2+HhqeDu
VI/7IyY7SBsQByO4eQ/dCeIBkjvUEluFmzIt6GGjWDPMnT5yiM6YkxhTZfI4k0tDewOkRie6wRgq
5/GkJf1GiX3wWidp47Hnc+4kLB0lPR0nQHs0Q+G52QN6ub6T5X0mgeXzWxbbagxqhwgUSLS20OEz
MmbaIEY1XAx0YbG8AsM0nOTknBwUqrX9esjNJcEOh7hrhClcA731QPsmQyCQSxOonkQoddpm2tZO
FlCnoe9Te84hqDE5Khlcj0CIwamP8VodTCqKqSiPSAZvDnWJh6QSenpky0QVWcXqMioxzAcFpS4z
Shu/Q/uytBbgpWMZ+ZHEDsiip1AsMi1taDoEQ7Lm6AisZQGLXJ+t3IQrvjBi18rbiHS3nf6W3hmY
PZUZ8ex3SRiUFGxUkQQ7IJ0pZgJ76xOJAM9BbtKngNi+ObU5ukUBXXZOPlP/QKinQu/1t9caShTa
jGhIsADaRcALV1Uf5HVK/a0kKMUzYFxEIu1ayZvJX6FfsCdWuc/iNASd74LhytBDYwWmpDSDcYvv
lXggk+SNoAdaLfn1gSjOgpIEV+GOhC/O8+2ubUHVF8DlwTevKFrvdDVQbnkP3APEtDNNOXSHINzb
8JtiSEQDoYtdBzR4m1QyAImwAigHfjDuFBJh/FBR4VO2qofUTr+0PwG7wxWJhGRoz/COHtXVnYIr
LSF0nHMJiLtbrI6OqGeJICeMHfLix0ZylIsVPIkDSYWFhENroSPZDiTKlEt8NFhiAXyp2IGfXr3C
1lmVd5vERRwlBodMFqkkGSiFVPLLJhyDr8YoRrspBVEq1RjvUm152vwuEfySTBLW3tLrxqUmewe2
dSdbpfz0Q1rB8/MTMuHjh8cYTF/AwQUIERWUTiQEnKK0AH+RQuijlx0RXoBeFRVWnG5BACNungEr
ToTZaZ2uTiNoZ5wSUf8hLSIXVHiSF7vesgfy612Ynf7pKmKNJ2yfFs3kgB0vJwvrB1Ljkcplhm9u
Th0uT5qYvzKuWpBl1kg6JIx12UxX3+xorQAJJMhXrTltYgdgMJUtKR4Jwh2kmJ3yb/SfC5cZEHdC
bOPYCvwdG9STlSwYhunP7a4Xgd/kYKtft0O8+pVMVAhajGJorNAWX8bD17ZluXQsWhQFCLiNlUr7
OdgK8p1OyKtf9rgFQA8uiZ2396eXDdGiJFlZp9P2YPr9ck0Bpy4vQBsndJDmOAfwYM9OLI5j8g8D
2JwOfPh9dp5P5Qo9T8OCzauhib3jsKt6WMLqVDX0dhb+UwQQxoz4YJGwYVsSA3pHcMEU3LzinUsh
2tXwAWed+0CxYgBlABYvc5rr0/IGMrOUdRBlII/LcWqXqWAL0KAuEgXy1loUzynUOuIumfA+eS8U
l5zl7MOn0ELwzmaNt3R5hcN8+MFjCEID4sHcdiHDR4b3mJqWDnb+4BY4PZ2wfxE49zMiALU0YQfN
ugQq53n+wMOzZeXfvU3RTZVQmPzFBhwcHhj5QOelFMOi8aYvEyCbNtGLRMTnj4xf9BoNaQUT5sHF
T2/SR6cpDyQgIHPCKEOEPUk7JsHi2+e9jezlVMR6T/S7037wQj9Wx7RyX1zmWAlmuA06jGpCkScg
ZugO+c3NtJLPPIoPe8i0q7AgBorDonu1gu7dJ5+BeJbIUGLXSWQDu2oZvhjyuiaXQJ2RBTAn0qdZ
6evuR/kdJZV1fXEUnxeKyMkViL+N13XChqNeUB5QGXwYGyqZmS2m1+w62hsBAmXBQkWJjfbjaWXg
yYj6745Bzp46jjEEOgneYz8tfOZqh5HGJ/yCF0OstShDgVZtV3eplqSs6smRbCskozQ0hr6M35j2
XFz6Swz2lOz2TfbTF+2V4Cjdo2BNER6Yni3PCEk/0mhsi7RKKfkIBB2oN7u1KNJzAIvm91CdId+A
t0U/w/ZLukytpNx9NwylwnTe1qlLMO4+rLPsOPgV2EXRZ5DTIUwKlLXC7MRUaACI05pDGTsT2WH6
m1ifA5l5v6b8pYdaG9+p4hwZY2wZEY1Yx5C0mUt9/hASFBuuMKZaIoooMAUY7ttbNtbVo8ENyGmf
zQbgAwACzzEsE5ABVbKdkPGGJ0PMQZ3FVhnjlj5EyWsCNpUo7HYOimhW4rBlrecfVsdcsq2tASVT
wgSOENHa4wvmTFJlXXbWWtbuVPa8NQmwP/suzaugAYNIY2YFLJLbP4P61zHONzjPWO2HhUpSzrHo
UXsj3lNtfCcmmpMfMKTGh4SJIVS0TcbcjAHiZayAJKiAOdeI5gNe9zKR2D3Y1VC/snz7fBQg6LEf
IRRVTXAxg2KlzcC3UZO1KlbE8QLjRwRUaTdymfjDikEiKDA0Yyg7ROrg2nKfdqcfgjTjjRKRzBEi
r/RlkQJ+0HJeFw+rKd0ceyX4VIEpa+8TAsmfWnwDdjpS5nglrbfgG5gFB2Y3uQjLkgWWAxREaene
3SHASOeJ3pp995UKYJngMaMR5IRg2ycYRCoqScSyBBJm+FK9PwHlmC7sgF8UTJyVNbbYwmpIBATG
JSNNFsM57V977lCEMFfvHYBIiddDAXrKxR0UBi93n1b0cbM9/UrlnXaW0yyBMU/9zwd+Z4kK+WTT
x36yIQ6Z/kZgo9jBe2FHOJBHMAK1p13TPTDXOS17sGxNcbG4CF6z5jR5L1zTeNf25Zsk6V03TluY
G3Ix2tkx2wLcpKnFlS9rvXyItT4AGnlho9E4VekiEgJBXmlfQQrb4o/yFflxQnA7YLsBao5TQ+Su
D3R/sMxM66nYUQ89M/9bnVkMEDF77vPy2DYngD1IEgRpriY7avQU8Nz5jFjeVMBfDhpf2pjSBNKn
emr5FQiYwoZ1MRMc4a9ob4s779lC5Ie0iD9EVmdr+iEzQnkfbg7e8vuYn3bGLM0y6OD1LyHOMpDQ
1tPi+dNkkZGj93BPyvNo6LKU2Fdz2e5NVfEFpx+XK9NadwU9DVIc/vJ/+rQ2SR7IzZc74j+HBj90
HvCwaftPbIAKKdcjWIUqzb89y9WJsrT10GFNtOU5g3VhB6ffpjr90eJLjPBqqyX/v7Ogv+uLFIbx
Syx0rz07cQJLshKAsOXtRNNHg1gRZG2Av8M430Gj5PPn4GVHbHrZQE/NZusW3Uo0AtHCjNtUXzbZ
k+rckRFCSpOwS5WGQcPcbr0Nk6Io3ji0wGzQxfbKHGQ772maAhNIT4o5/e1dMN3uXaDwTlWrs80Q
mkTEwJ4TogNltfg1rtT7gEyJRJNR11aWsaRLhICMPUAc/hVV/0QLw6g+jr904s9OWLfPKJ4rqkvK
iJnUn8D9pIYfoNdOkTWSMGN+Yno0NCi/1PBGkS6kjHs/+kznmdPTflvlw14Ir2wf6faUQuuvYu0X
vA7eOy6iPA9oFZ5IlqDBxcL1y/BNFsZJLmJsZlC7/9YaO1/+iIGwF3/2/vLQh5FuOWd8sl0lkFkC
tSzrCB/Fwdmk9ATY3IU5it7f6g5jiJSDDEtYuGLMLMeMq305h5t3GkuPMSwodbxTcZyoXBW2dxr3
PPIdHKsAZbbbI4pOl8mwocr+u++d53J1voi9YvMr5UEIrccjx7CCzWXACS6FxC5fFF4PmoNuON6a
+AsxRtq2X4csuemej/4SHhFYADPz4wXg/DDn9MEvWh5MMpPTEd2SFwJIkpR6Ui54nrbXSbGF9oHl
pUFjznZEBswZwJgZhXy2f5fSEPbB8D0BM4rmTCxZRm+O6/bovXegNtWE6IBRzPxWcwDBVspn1jpy
Hjzf7HqKZpMyl85o9zCmyTmaa56RA0yo8EuXMitjWVGjg28zFn1Nf8nk4jNElEoEzxGnpVhsoePB
HlbjiURoL6hiFNH/9gETVH94YBVgjQcM+5rDWCZJZkSQRw/DRSzwXSgxS/GB7xHSm3a4vAYPdfhY
htvdwd2dI5MRvDuCxwEVHbkyecRUsRG5MFQWro+pjooITrAHvkb8d7mFNbNmdxIVhT1B9mY4V/JL
RJAvNwRAX3cOdp7bsMonqpBZ4iNhAPrOAUKwSphnyjiEMkGNzWQYcbv4pcV0ICQhLDZx8PMPdPtE
9p8/7aZrSzpIwvFAeEnlyyRC7OjetqiJiBilj8I7JFmLlJXxcrvZsaZwJsO6TngBq7nWE/wOHF/v
3sUc4e6uD55X8WZ2D8aLPdj7sEJwhRNXRac43XlkcupEkrRUuDJ8kdUzf0j1zEGpcQoRNhBtI//1
gRupqQ9dr2JAmPesbDpTkRfwX+D88/RLDwGpHVlgTxqNXNb3l90hqu9Qcd/udnGMEuI2Cd2PaWPU
wVRfa7e+43dnVeUY2jtry1B6g08iWAegDFz8iMKo9O9UmyhJKTHDpwuYIgNuhtQdC6bnoGH4Hebz
DCmxlj/LKRwK7k50Dx5mD7+iTkNERsWqdx3lDNUpzZOiDnNA3wleN7IkQanX0pFFbG8z2XG1BkJA
cvwa4kP6ZW6XPqKMKhBwkVVe6TjFVCLqzrBJVFqAHVr4JgHFMe93NVV4YOp9LtznfJen6trc/sIW
6DnR+OFkp9nGDSE9D8HTa6lBh37f9q6CVub320HnR0lm9tNkW6gag6DCIkHwtf9YnPewTBIKMeCm
5InRwV4dVAPjfwISTyEgdpIBdLlfwkKCxU6BqXxaE//FkknKErzkI2l5oJaGZqaErnSPglhKihDP
fXn5VzRjSXcslUZ4RRprplEx1P7oGjN2ouk8li6IaIM87Kd7pJVNFJVhISuxdqAYij/d45RAN6/7
RexERXaVqbmsRsK9jEIpo9VvEkeR75shQm1yZw8knknTUnmsrA82BR03tKDw3KXUN63BdpsynOEC
fV3w4pCw7Dk77SZk5wKkfn8hGnyK+IhUP7Bxb9QDfAQgLfq6eil2HGWkfOKSgi7E7QutjvY+lPrS
u9Vighhi1xOMJGrCfU7ByrPq2lADIMaMP974q6UK4N11FZRVXxBSQzIrty1wl2WWqPhgqWrbuyjW
bPYEkXeQjMFFXCkt5yi9h5XdRa/y7e/jShV44OBZOOhd9tagvg1rt91yu0+/E/TI+ms6TdCVI5ZD
w8psbHidi8QI+10K5DaS8Y+IdyPo0HqiuUi4keZBQJ75rj4a7vMqln720rufPW7N2nNvdO9ZIzVy
Zl8OTMZoMAgAnJ4rA45oFCJKO5Tly5QKu7G/KxPRN/PRCYeIfy14dEsZDhwaoynKIU/XFCnf/Ob6
EqtmUS0pxCTc0B23O6w3JogyXlf867/+5//535vP/9r93HDHaXa3639dK6yvDtdX+d//UrR//df9
31/ub//7X129q6pKp2uoaq9jGFq3rfPvm9X4cN3x3Z3/8TiVravyVpppW+K+4mi/mG/gdWIG2QjG
GTD+54n/7ktcAfl7o+Qwo7MNe+O/vwq1/Q9X0f3Pq9jprd6uV3EVSkTYQfwGoY+zHT5TLTlFLmnv
aNilk6nrGUQvtydK7CEnh/AULd1PcC+UTQ9XtbeHIrQb//21Kb2/urae0dX0Tts0e7///ocntNSr
yjQPXFvo5s9FxzrbN6bR/XwsU3gvKV+g1UPuNxu1jMySs3/4/L98Q3/4fOM/n83r1eou9Tuff9qL
nTTTvsX7Lb2FTCndnew3jckoKTlgSrGL0HziffwM3h9xZkqynLUmtx1irL+/KPWfLsr8z4vq9K67
RjM6DajM3J28Q8k7kLWG5AolrX79sXdAHLKE3jcDERDqaelz//4alL9cNP/vwfwuqj+8mEY5vt6N
/nsNKhkdfjvoIGlm9Zw7KtEOxJ3t//1HqvK2/rxbdK2rmJraaettXf3P297V18/38yk/UymWe/cV
5zsox5+Bihk4kD6+9oxsfNg6E3cZkbUqih6NBOz2gjYSskTcl6dIJ10wQT/5+yvr9v5qmf7x0uQb
+8PTeN0vtb68Pz/TGppbS5gHm56Z/+Ma+NJ3OCe7jF+7coDt+1L/gDYPhRtDK4uX7Y5/xjcPFRup
JJl+vpb6mjYFMyM6KRyfthRsSSMRg7wc9kUWP7qVCan5oKPEuVuL3aTafAiui9PgRbMPutkFPTkp
qqLKjil5SBpV4Fmg4yyk23Ww1NzucqSTDJV+ebHV25DCHxoIUU97H7XmVaaJ56AkLaSQOvn4NvTO
bqvnK4XSs5WTr9JmKvajnkF3rQr98XXramC0nKV3KImmI/pwS22xY+bpzu2RcJoY4FRdV+eQLCet
VkSVbHC0AYuOqszA1IfmUXMuS/Un5h1fm9GTzamvFcy1AzExqH1srkF92gCZ+HDRJODuxp/ToFvg
JbMXzPVz16VYt8B7YP2Y/o05RgK7J6WRD+byNtJzghQbzqsxGGzuPA9MrjyO+DF6w+EM3/22cwD9
/TBMUpoQdDRBco6dT4npPJ4EewkbdgnRmmAAGVDJB07t4C+zI/7h4XtY5RMkFaPRbFbZanC1Fi+n
VBD1WvXergC9rkwT7SLAxfdlsttiLxeXvBvT7zJkFA/A7e1gtyeKDRMhmB4dfFSPJBx2yxmMR2Bg
sHJGtuu5tXdwdkFLSIkYvdh8+YQPprG6bzXxIV2fkXiDgxxHR3DjhNm9/dqwlQ+GTVhjcR811Uzt
SAwjmvx4Gn0iTN2Vk3rwstKG1eZL6zOeJo1g+tzTr1x6EexZ484wKg/Pn7y+DrskAC8m9SAotnoR
YozaruXkVFYcZ+wCugUBEh3WQtOoJgzvXE/JFxDLNS6zJhHLqz27RFVEEnZg3JQqdtte8HFMb/WC
Pin7HeD1q8MMJP+Zv6eMHnqr7hIftiW1q1Xj+x8be6fVWPoV8fpvPsDsr4zMb16xggW9f6c2jd32
CZec+7BtoxM5bHuUg6M9XN/kCfx+EA3uGc6jr7M/vs6HDl7qORaT6d0/VJpi30y5jANeMyCzTldB
k+tR3u/iJz5RbRdIJ751HXrjrtDt1PNbyYVC3fIH8wJMbmiOk09kNh6NfzihBDrtcnS6DD4dekgk
K/JwYTJFUID80A/AloS73crsog1zqJHW4yDNGJyPyxYtEdtKS8rOpmJ/vG0JHcJUIzKnOicQUOZg
i3KI5wz9ZGJvJlEoUDbqawPcV/NQ4E5hLHwQQGvSt9BlwDtgOQSNeoeks3SGuPIV1XtBGHLDPEX5
/mp3yQw9UinCDHJDshBSpM0nkG/XkBqChef1QRGH/fGmtDH1cRoVsoPUgHG5Gj/Y5c69n7e1GX1Q
8jsQHot4Sh8aDFxpLwwLTfmCdyAk8Ufmuw3/PiKrivIPh8WfUivz1Hmen5/XhzNS9oDLfmngiyVN
zwNQsOsESWwFaAlFjr0yc21HH3vnM2tzzD9QqdZyXA5hDmHim3L/MKaQz5h/jKN6/4LFMHoXIjHM
PLZpNHyM0IU1LadclUx4WOlP3EzkP2am0QdY3FfB4x7Tio04ulARYreMPvw4Tenn0XXyGmjFCT7G
wNyFC6sxdgfLUYPSmGutFJcE5RIsSSkUUjANGwTGH+JFganEz0n0BNhZpHu11O3Ecfxh7+4zGiWM
tMMWWeFVsJICwcugrNPd2T1eSNHvBJaVM/hYG/akfVN+dK/p2G2Qo2CHZ5bLxmAZQ/5LbB/1ytaO
Z6TcwBWuw8csWoxKvHrGcM97bzkG1q7uVzwGiGANzqQ3R5I0iTI2h5cjy4mLvdyYYGZ4SbDhlvOj
yeC65bxGbkjnWsWg1hViRCh2DLrtr3PCfu6zYtvyWP2vU/WRDx0Z92cG+6/FwCz4tPGHa1syTcOq
aN9EOC1/shkcx4wkx6mYr19G5/Fpu8fLGikitu6r61hzoYg7DuIjtEz0tzIuCjmPwNMG9BG/Zdzf
GbrCkcqhutLFm0WOFuGO2Lc/3ttsH6flNXaHTwqEjU/XzQfiu4SV2M3wmW25OzywOMT9+k7Ysyo6
qUaPELRXWvmoC32kjuDG6FtaOiYCo4FUs//9mu/+VVqoa2ZPbSuGpmoduSX+kITcqur8Xra+nymg
y7GF+qT9scubo0lHg5r2CqvpuieGyDPpCETAVzLIN4YVXgZHMFhraNGPYeYlymZ6ixiuxoruKygQ
tPBDC2b6SuDKl7zDUxmZX+ey1bRiCW4Rx+/xC90TpW/QiWhecs9dxBlTdAVI5e1/uEeZb/9/OaCu
drpdRTc6RvtPOaBxuJWvm/75kFtJMpM2CQLv7Udub8DOzmTNqBkisexB2KPqsQHmYTthTdjnAWdp
4I21foepeDAl0nXjbA2+BSMu5x1BU2vzpttt1bvYrBIh2S2KfLir45gWLpBHN4Xc/PsbUg1ZXf3d
Hf0pdWw05XW+a81nWgVPe97ZqJpDJNdIRxwYL+Obv58TMNf6IC67yfqkY75sg4axYWF2ITC2nRaw
AfZyl1jXxJG1/BaaGkhWgjgUge2PZZdN/Qp0z4LaUkR5EMYthJVaXr3X1y17IUM83jiuKfRi7JjY
+KUZLAFxVuFdGgeRkwkwyTCFH5OUKr7OvrS8Lr49y0CjJLBYYr9NJ1fp6CFJqWNJE4qky1TJOLyf
fo8QK/024F18ssxZC6ALB43nrGZqz3j3skcvkAVaIHgPG52DxrS0VqSgW0Q3/KTl0S/OwEmAKszK
DVP0c/02Q7SIJVimunGrWCxOCn14mlsPY4fZfRjc/7aJ0aO8Yn4q8gobOleKLpGkWCEoGnWBbHBG
Xt6yO1PFoGmehgycUe1fMVs2j8xNVMUQ4Muk6pCJD7tiiM9Nxx5Gp/iIcmH++bdSndHyS8slDZ7P
s18oaBmuGgbhft0XL60JFXxWtMXbsPniDb0D8AfuHkCwvVXFgXua0Gfojb+zPVY3o57guJwZKPgc
Hsa9mC2Imh0htdl05cH8SulFsKAbiwNVnHPkQc6HHsP4cSce/koXkbK8kX8M6r6GElzcOz5+m7Bp
KDDcFopYI0ZrbOO9xswSLBwZNefdDDtnqXxJYEgT3Q53Xa/wvlURZ0c6Hh++NFcgqq9kTETF0yNs
usWjY00BzhiejJjEeTMja73XremXJNP0X+KzHDBkXM90/P4vQg0GrZJGNE6La+kuZGckJoNfkmW1
HdG6yJgLelyKBHXh32+w3l8mAn+IGH9KBMrbY7l7V2+5v+bRdYLMoWTCi8Cm9iWYFz/Aqiba0foF
j8XWeDC0m9HyrOBPCgCC5dLRBW1oj0ZL16ChcdjKpbi1rjxnxaudnuagghASe4kSd5HGqBa+sm1r
2kOWAxy5T25D0doJ4Daf3o/SV/8h6veMv6w9/3CDf4Jvms719mm1uUEQSMJej+rkPpFurEaAVeXo
Er/JYedkLCooPYMh50sP6iNQhwx18Gvh7g0/l7UFhYblke57PfFzQRB+pV3t039PvgO2DXv4iSYe
Ke2CJn60kJbRxpWL0VHEiMd91K4Ypw7rDg+Arkc11s9J4+yZJhpc70NKuS2tZ4eGUmqxXr+Xrklv
M9xG20G5gH/QUnep6Rg2cCTLhUJtnOZiw9/vvM/ZfSJJNzDiC9+2ArGZ77fEQlpP+I5HhMaF9jUK
iVjz6M1j7CM7/BBDvrZFXcA0XRzkiKXb0IM+5EHIilDLKpJw3H3WWLxJJ5/+ga67ABId4tt0mWtn
5V0WS4hWY+vjTCA1OPZUqtGQ/pXea8zkpZ0wQlGgfAimXXdFt25NSy7p8168DKHTimo9X+v9uDE9
veW08Xgbq0JrBZjfEBAM+23S0Y7ydvG8UB7u43sWdygTCAvMknCCZRPGTBOb7lUoEbZRqorjld7J
4LbYh/vw9sJRFUUIuVnCxHUawFyf4KMAZja2QrloaUafLI6OItYeQZRUx3F6zgjPLyby7azebPLq
WO4pmIzHpuA8ePOfl++NsTyzZBMhvmtS5XnKZFcDPqJnD0v3SAvguN11T7ZOLu2d5Un0tnaVzRUM
96tbMzLPmbOguMPl4UBVe3FXQfuKuvCKAi7RYrxMSZJ2V/o1zAnscAItQYcmj9oQyD4QLCxbs6oa
19jO0ase3k+D65OmMrOZNXj9cx4G972niKY95EwEVKgPUb1SxLMz0gp9x7JEWHazbOjvmxMCsyNh
DkGLdAV29Di699XKa1Weuhy2q7EM4PUDPt5Td/zOZRf45dNf37m5M84E1oP32L+24WLsxz7tNEXF
lFznvGEcYv+6UA4C8v++4LhlPfaoNP1m1axwJGvNn6X9HeCrxHa7MLhFYbIaR8eBXgq/vhJzLld7
L5GSKxjEI9bdT58k7XOB3TWC4wLtbnuFMrjtlPGyuE8AJ7CvG7wnUS7znDs7y2DoyLB/SHZO38SQ
7fx/OTvPHcW1dV1fEZJz+OuIwTbGZP6ggqJscjAmXf1+Rp2jc6qZpULaWmv2lLp7lj2GR/jCG1Dy
Q5TKpQbDrzNP5ov1N2HDxU88RT3gMZnhRCkIt6Z/bJqHkYkx1PK0d7VoRUcrNmEaAG6/cYmCE3kS
XeORQbb2IEmEYawEVWyNVUukhkT3a8GIQLGcFXboX57ueciNFVFJT1cZYRR/HYp5cOhz/+DjwI+B
uIX1RiNUglrxVp9XMvZGyM2GpQi0C+ejEcow3mewAWTX/CLCbyDVUrYl74JyrCACnCLYwBFYOXIF
5Dxc/oriHdG3rqJdprfkoRLvfZwdfJ1WgmcihKb6ZRPj8PFsfB82QjGmXVb/H0fx6wfMq4bS3V18
cwYA7LwoqDw8gMTXDOFCjngU8OKdQJ2Blm17ZzBw2+goSnGa0pfXg02qWziEoJjwTBWjvad1/uTD
CLAEHXH+1xXoS8Gy4pW1e7uupTYsi6sE/GOrOFSBdPeksp2lov1BOcG79TZ4GLr3ULq4T5sCgX1w
ZZYwiE0yFp13V/3bLNQvi0ZrpXqy1JG3LbMYb+8fNqgKfderriHB+ce6rYDPZYBET474nCT33t3X
AsHOp8PqUktgbsSvqAZFiLNgHITOw6d5crHbpc9FZCKwhxaFji2fTvKqz2JiBKcMgAmv+Bx8vbmf
f72+DFUzNdm0DVt+ieiP2vVeFAcS9QMdYTA2Y5hapds/uX3KVskUX8Lhw/UQgAy2FJidLFeySDTH
CfyP3mxKQx731GN/iiV9o8dWr753Ls4fI+4zkyVrUsV0qkpYIW9z6m7kfUOBxHRpHHAotT/fXcnK
r4nYjyG9hPRb5d54yrP6PhhiIwSs3J8jq2j7pqt5J8iizDJgEni3wElop4Z/T+jbp78EPKfL9qRt
xdPbpeqOp6aAKHTqMGD3wxuk0ENHnl3qgpdten8/+/dY5MfIX2IR6VkoD+tEiV4lNaN+jUm80aqH
5hjIZ1xmHGoPwiuAVrh5H/vrTxgSKex1HEo9/JKbAH7zXY7kd0vyZzvOT1Tq5gm0CU5P2VOGUIpD
59qqg5PHXauhXaC2yvwQKZQtYineVZwYrG+Xu/TOIpf9j6cAhqOLiEKps5qsyapQ/GhtJvgZAd4E
9BCTof89CZqY4P9kdAZLWZJ1VVe+//xHHm7MqsPzqpzE5wd85dNOhuTB4XCijFTklFm4gDccwLZP
E8nZ9hD5XFKKIWJwsDgbiDOOMtsE3RVObPrGXOyCifCmRKb/tvEMW5M0WbZ0zdJfWlvV5TLbPWxe
UzBNBDDOXjREmMjdwhcC+PINaL0C0mYFpbOwwc4MgpyyEhnK8aNBUNGqvVFKtAvUPox96FOyryJI
FokQeTJBPaf7+ffcKr/1gCxVs2VDlhXS/5etZRiVvjsfrSfBLq9MQVRQDyuHEn3pzqM8X1ycxYhq
VCS36EejTc4OW7sH/+/XsH8rQ/x8jZc9xic+n+ut/Rycga0KvCmfObXb2sc+m7UwsSDKXlPYU6m6
HwBuHdJLfx4J5+5Va+2dBivkNW+h2T65W6Kolb9EwbetJ/e8DoqoJiDEYZdymMQxDuUluLv2dD3c
RbGxoAYOR97nXrl1FEpnNlen4uF6Fe4I5zF16jZ7z0RIY4ALalcjAFSYOxUecIEVZDHKUirGX/qb
Jf9rkvVzPl72/bHSisN2y2cZiq9yYdAJcqhfNGcCU+T8Tl9AmIpWH/BYggpo8GwyZlG9rL0rksz3
dhgWIdgAn3qeIgpvQmiaOmMoIrgENI+4VgHnD4wFBl4eqKLWAPqbymEaggqDu/5mpWm/NThtlVWm
qpakKKb48x+7WDUemllp++fgQOUHZWhMFWrhk1Ni6EhVeNKoXLKYxgrNpeCwRBG3MN2Vb6bVzdmE
9gzFYMSk1/ibwn1ylP7RPyAFpKNScXcMtId0GjVTrQrPQFNs7579vUAV+ZczyNZlU7UVRVV0Wfz5
j7fXSvt8UG/Fc3DHWbwoXBy6gyxExMWFt3BzUOkBLhUYyGj9/WD518bwzye/VCG30toqdb1kKVR+
LaREH66Qx5mSWR3pTuFQBKzPHQK6Y/E/m3S4OAoNJIjRqO5MkWYOnVEIO4CqUoAu8yl0smWfkBz6
8d1B5njjbwP+tuApbL3Mp4cxGMHIKB2rSfvM7ZEWrbyuC+jvQVVHtIUQ0aTifBFCOfB6W0Lm4uLG
ANyaCCrAHVvRJIGZJHCjf0+GIpb9601gG5Yt25KtUJJ9OWK1nWXp2wtfAes0iOQi+SSwKZzAicLF
itVP3R45v03AJ3kPL/nlkOLTa7Kk2Ypk8c+/a+CuKKWyOumPQU1RQwdZolH6RsT91vx7mLL1y2r7
50mvq61+yM97zZPEqZyQSwvzgJpDscS3aToX37KfR054pkxyclkTbYFevlMj1G3C5vmOq0bCU4AD
os/fruCUdNaduSCgJFBMqEjkfPw16yEPH8iT0WWMjc+Gv0m0o7PYjUP+NIw0B756GGZFJEUbN8rn
UUSDg9PzEQiFQDcOl9HIOQ4vvtGBYvMA8cTZ2ZrcXV9Exi5LAWnLdE2mjiIfKCiPQDr9oJMZsGZE
+Ww7ABIFwU/otTW8ElSOMLICianlemS5SFyhgdEGBN0GoynYbLBlUaH7v/oFf8+6/kuY8c+kv2w0
+/Eoy92VSd85wSOt3P4cMZ7ODijEPnhGG38OLXXryewztUnS2e6QkAmE4zdkbdtCR+EKNq03oNyA
kgQFKpBl/P/sCtkmwRD7+31l+ZfdoNKbYC3qYCUk7SXSv5RbIv36+AC/EfXxpGuvkt2g4V/nNGaR
fuufcumYrS7xbDWqpC6UjeBoBQd6zJaa7vVkLTn3bimhiI7QGsXnflbO/AsNGbKUVfu2yxfnArmL
Atm2cF06wXoS5EZ0VZqamq9mCaJsO7QOz03VdHePdELHWIK4Dz97e3BhlG3U5kxNsBbSrdJDhHCP
g05idZWWrTh4FVz2rnccdO8raNuYp9DmZA26W7/7iVbmqFvMayFRR9h76h2M1jo8Cg3C7SEugQEJ
ylITe5+oXKLF0nlzU8m/LYSf86r9u8+Nw9Y+3x/7x4Brl+0XXLP+akknTovprfpvIVm/HSuqbKsg
1hTVJHT893H700ExzvcDoDVEdG4oGggiALVcZB/m/WiGmD1OM9HZtwCSdeIPpgGt3fpN2VP+9S0U
xeJYtU2aQa9HTqVsqnvBoBtNGOAs+G2wWS7Xowxdw9gCtG+vvTcr+DcwGoC9///Mlx13vBXXi1yy
gJGVDtVOQtFqmBASz4IwurcbruFdW7NgMUEpDXJi2HgTsau/jJk0mVKvqRuABe0X3Nf6Lhnn7R5Q
BdBgkNZI0LkRqUSSW/3n2c2Blm+60Q41dyULxdEGMM7HzxCB5qBNjxJPk/e5rhjzyxX3450M6eWS
KbXbSbqueadn50py7SYd1Qsi/ekcm7Mg82NqLQMPKNbw79NE/yUR+Oe5L9//ZOr29mpvbnwLqbv7
AoImfQkVMk69E6FmSVx9SvrnXj+HAZyqwATxd+zRzxRKGuEqurr75mLnLrWbEypRWHMZFJkdxrBI
wA7hbqxRRH731qyVN9P1soS0bancNW13G0B0wEd1WvuJKKY+2/TQXGvN/Sb8Mg6mj9UaUvOiHAu0
CYFxsbX337/Q4KQE5FwtZ166h7wjAqMN2IDNxj+dcBnt352lNjGyOwRQN19u51enH1RTxOGifBUi
CYmAlGE7Iz9kvTrXJjACvtTF3w9XcbTEPgQ3iGQTXglPpAVFi/w4ChtLQnO65YM1iBlRDW9VFMW/
RTIzwzvdXAHEjT9azcaE6wVqbXyoCbGOYHpufW7Rib+4tMLlcaR+VyYpNsugmJ6uHbbo0rrXBK3U
jSiJZF0Fjl26B8WN5gbMZAhfwOHP47F19doXtHggU3XAsTVRBSBqa5UrBwKjCiL9NAc/TculgDH5
hdaqI08AqnM+gf3vYCwgWgJwF4a6oDGtpzhhuZ8n0yF1OEmkFkb6fnP8cuNpHE705DVRCJBeNmw1
259WtsUiVeDVsULd5Bj0S2Z9Fd4yi0Q6BvbURPvi5ngqQrLg2//eJuovdwNvoNuqytNlyXxJVE8N
1Tau9fo2EKSqhC6mPcKIonDqBPzIvgmSDOlHpNJaNUS7FkjJRvjR43VEPFrM/34ZWZwF/zkrfryM
mK4fSYlx0x6345aXOfn72AoBqyWzptFZtx9vTkpFhBJ/PUnUPn48Sb5Y0vO24Umw4c4xqo6YJBCE
qs2AJNoLY3RvUdkuW8Rnf4/xtzvinwkXB8CPJxfq9qqeSp6MOyfduJoq2HRK8xiHhmV+bI4A2Ymt
JCS8kXiG4P/m+b8eMD/m+GXJ7azZ8Xi2eT7kHAyj6YYF006w7RWOFeXLFQ+3eiM7TGXkzbtQ8+J3
L/Bm6q2XC2ElzZ7rtcaaP/k15GPo/iLzd66O/ZFRO0KWwm+SnemQXN8M/c1a/85Sfkz9CvBLpYqP
3miiKIO0bQsM1zTAx8Rd6mkYIym6orjG4UXlAE2HN4//pZ7288tbL0f7rGHu9o8NA9+P2zDy4OCR
xHI/i86+8wAdCsZSVH+JDnrHJRFR980L/H7a/L+9br3E1+XuoK0PBS8wRB2qIxqhMvRzt8PkN5fH
NmiXGORd2nomPYjZb767+m74L2HhrTrV543C7GMmtgWzTL9txwbYx0pLVKA33HDXNgqj/igDJst7
+KkJdAF86GgNcAzZPaG+8Q6arf1WCfnns7ycgLL6OEhHk/dCkuz0NU4Supc4yXonyhIFPcCCPg41
OnfK4XsUxhfDZiPrfpedDh9CMCCYz6cNJORQKYCPKRjLeOdhVJC26o6g7dRNbqGofQ8a4kqvWjgL
fpuafPYQmHDSkaCoiCMWFfARGhEkmWy7JtD9FXKpU6rTPuCr6V3xIM5FuTUx6AzCX+YnIVZzC/vV
8tncetAAHW+2TNq3IRx4GKwIGfLeDTBWlNqFSIOg5UlojAlTaB3sFZPZGgBCTrmuSx9FCmZ57zjb
LwHppGgrAvPcpAdh+VJeizrpAIaxlbRX6UwgUJOALgtXdk75qL9fu8somtMBFkIGJi32aaD40Xqe
4zpDNcZBXhQbwEQ/wZFk2Wl+P2+4mV4BbqFpGi13a2/j6hSa8VKiR5n3rz1uwuUqzNGoDidl7rcG
WD9Ax+p8E+es4BGE9Ck3rn12Q+kzdiYgTWjbFMwqem9oY5XNdBLHsRXTtqbpcywdLrZZVuEddQh3
Lp1RS4jkk+oLCTL16+ZtK8K8i0+dkdIjgNhpcIxuFGYEFdZe4HXffzZhcxBTE5thq5Xyg4tWHi7x
mRgh2bSC+8QyxbYbtRNBIho1DGoRPgvZFdYbSA1jENJMU38kIkwDswSQ0oIjXGcGcmD89ylZbAVB
Cax33fzEBz7/bLofNAsRNRRr492+5I7/+y78BqD9OBav9r062GJjtmmijaHUypPP5Bx3OntiZGGb
pGXL0gMDAZ63GiYVq/wejJHtfDp5sYwOyDAIwnxEr3k5Q/8/X6O5EQC1E4iRjNgZaxW6166e+KCd
OdwQFUKbBjACkc2yuw7XCRGZNoJ3gfprJlALa2iNNZrNrEc+EBOYuj3UWpCueB+DvQk6vltWP4a/
tez6botj+UR/Eb1Stv93xB+LmwgYdpc3eXMQi6Puj+jDeokBzNVDO1yuzDguQH4HuQWamaykMHPQ
IkLm1+X+Ifo8NN88V+Q8fz335e6Xn8da1sUFKJLDjqgDkROG21Gsut/FLXGu6W+SYltca3881H65
7/XT8XC9N8RgMe4T+b8ToKvQ4eIDpJL19SYKHvkzzWBIwPFEavKE8Z11c6KF2DoxriA0Y1kDmcMS
fAzoEPTxNQSWAzhhBPL3A53TXm87fYgwuQ0TD5fwnXMJPsE7Olb35Asua7OpOEBWOVrbmBFBW3S6
CsnBkPTh3df9jYb080KxXzLPe1U+Tsr31wVnCoocEcRQ3Pb3z50vY+eY70fCts2KlqYfOzFYAuqH
zYsmmr50fttAeTDYOA6E+Neb6FM23qz276/1Y7XPaulmng+k46qjQYpNpJYpJLrKggbKWAiVIFKC
Blmb36VUNGW3908J5/zYGhCMCguvBPEBKvWQBYDGAH1DCkjIE5ZQzYBwEkZfmhgSbNx7HhqZEd0y
ck/Tlz4puxo0ZEkENQgCnMzmIAYZ/tFA+0UkmkJhQpTswdUQl4ztnri+UCChXGD72QHjKkfuTm4I
P39oZw9N/71LLVK06Xs9FPH36Pl2vxDOhlrKFecADBKq9G76rS3FvYrABv0gPDnc48CDWb06v5nc
78LWXyv9Jb46Ny7XYqex0ldfeueJlSpG3KiRgPwAamx37h49L0bX5V4DemB8Io0h+QA6CXEOcVym
YQocH5GE9bBMR6XlhlgZg+rkVLSPThdeGlIRNzomb7PAd0mJ/RKb6dXxWNdHzkAvSfTAoGrU5XYG
flsssyKkLXSmSVK2sHvFGJlyJfZsb85EVUzOX5P3EoZJ+m1/WIlEFNke0W4mRkCFCm1a8PjA7dw+
wrRcJvEq4sNC5KFgD9wVmRkhB/DmzJLFQfjXy4hI+scuuZyrQ7k78jIY8CIIKlQW8gWuiiIMoWlM
uezNE99+gZeEVLPr0+Gw5wsggDaGXwIKESmsgOPy0ubIyLHYxHsDTgOysT16t913GfGb5Oi7o/1j
yDPtcrnuxKk1RKlLXP8IVgVYzeZ4iox8vEZE+R+X3ncJsfrmUnotWh4aj0I1DjwY7nDtCMXwYK4M
CMGRu4iCWBc7BDbQQcgVQpp7gjAmQmi/u6d+2726ZGiWocqqYsFc/febV3W9r+tL4zpAS2CTomQG
7hnYaANcyc3DuG+284+IrPTlhfQAphWc0KeuL7GOoWJAdOggkBmF4SZWdWc9lOADwoZrPNzyCRFY
SL0daexlltlEAasuveMHYtrbD612ue3fLCbtl+VrqLph0tOzdV3WXzLN4/6xNU5n0AcHP2lv+4Ce
0CW1Qs5ULv6gQa/t3HS+WaXrBdnfZhA+MgzbRzs49366RwyWXoWw3wGJCTh+3xVAKFQi3ux545dP
b6iGKcHblk1JMV72fHFu6NXt/KAVvPoSTYJZFyLKcNqX8d2QsUJxQNTfwJs5FUTERMcyWCPoFFdE
MpW9viOOJlAPBQBg6pUIITPLYAGFpvHA2H8zx+jdSDPPFAII+IkhkVh4kgkP/Izo2ZtpV3/Jr/8Z
zssKss83Uzvd70+qeajHJLDz1AJJj2+SCZYUU7w9qLKgJTLZJNKaK3KGg0rGehG4QhIxiIlYvq2d
p1B2sicc9X/Hf8YvoZihmqYm6bJq6ar5si7Khqo/9pb8HJCCCy/Kq7eNt5jXqARBqz3Q89mdk1fI
kds30NQsd8TzFDDYZJmPpSyJFGpD/1DZOJ2t18cb+uIUgHm08b3hTy6oJXViDU0570jRcBGP9gJh
uG2QuQFWJJ38X8F9/hnRy5V7rwvpVt8ZEXdtBbbT3eF3qtPhmm8DRMmZYzQanWxCXA1TDGvD5YDC
dO8dVkr7JYf65z20fw+Pi1xdZ7e79PxOIpBBFFDPVS4YVZQWz6rXQC/jFGPSOuizlim4zPubRPB0
AdSi2dHSQbtvAh1gZf0En/ZxRfSzot8sNB3beKD+vRB+Q0kZKu0505QsQ5Gll5WqlEdjttNYqVri
TSmCjZOScgzbaiwsopXJdkRGSx0QDQ+8RsCON/CW+Psd9F8i0X/e4eXGszeSfN0e2fy4MREZoa7/
gU4CiB4LUnuSdM6ITeJlOgRr7uzn51G45BAYww6mL5BCmkaMHHtcCHfw0IT/GDVq5I9m7mpe7d5E
dr+Vi0Fp2IYJsQzMjPSSsF1WxW1najQTh1RUVLdDRIxjcqCgNyGoy4hMIIjapSOBdM2bU0X55WL+
59kvSdulfB5m+plnC/wr2ozy2ZuSowanMMLZHiwbVQO9hT4+fXre4n+zVH4M/btm/yMuOKyUS8NS
djSPpfCEUh9XIxB/Lrv82gwvDn2hEUiV2GnV0eCaUPN4M375t9vMkkzNpFEiq/Z/bjP7Ju30xtNE
1sGDbIaNEWArDh8XSsh0PCSMHwr5JkFsniqVs2uCqU/BhhzCAJgI9s2ozt1gJZ4DYzpEKxDVln5b
mJkgyen2r81VEhGVK5RhHHXOee3uR0of3msM+RTYIipS2TLTk9EElLQLGWuZ35uhJnoEsGgp21lB
KshpIUj21Ahc/wb1RWDy/IkVDL5xvJAvWiVmNZdEeKmiLtUtoyF8Btjh9RxrCtR1mmhqvtvlv+FM
mThLkRXZMk1dfj2U1Pte2ak6QF8JXQTojzffG18n2CP3hLuRB3MDg6BO/9hZ4zWen9vL3fLgOs8Q
iutEClaACBGQpWb1Lg1VfjuALMmSCbfYULr1WgvfPa+PWWErQGDhaArJihtKDvgmxElpw6YDvYFu
O1Jd7oa/gDvbw92x9UgE+GR4clGJukHcFJDOnRt0Gp3aL9DygRyPRuLKEZoMIMFQQ8AYz6HKDlXl
W8jOaFNz5rhDIp1oE9Ut5e4biacvTHH6kaWJ22+29ccVREBYkfCGPmYPV4aoSG5LXioqiJtwaUqu
vHYjglWEtryOOA0uzg38HFXfDx/ZcU/NtZUHiVTqZOhtXH20DSZUM4gGd3b4ncpir6hi0kJFcxUQ
WwvYt9QcXb7zwirQDQqDdmJ3R/WWnoyOF2VYe2eEETxjjBh1ekIRtAgLKmsTnZe1w4loXFAht/ye
YPqwuDiShkrSFdZ7jZLIaJdxVFBJa7cZLLLbpKacuHEbBQAfAgccQiG5irbm55vCE4Dh/yZUlizb
mqZapmrar2owxU5XDuf7lu+tYIoAvKcMok6QILP7dIaJhouO1hUamLXhAZRE/aQSOhR8OeY7XF5A
QX8tNpSycYRx4iID8LV8OnuABNESj195GgpwAyGJxU8Vlue3jylFC4oRRLZZ3kjDRRiXeZaFgdzO
F06s05veqe7ZH6XI2+28OyAwgi6YsoKT3KUO09snNkYANVrPkJGK8k3sa9m/JLwQlDUki1QTMPg3
EuDHwXqsV/vD9Qq8GreX702g7UNFp4YypTiOFQDskdgU6DekA6iHtLmhsY7dhRtUso7p2OieCXuH
e2FAKAruwsFN2AE8e424gdDy0TP8RwvDw3Hb8D+RgHOHxCUXb0z1gFNwWBUsdciWaHdKKNw1vQGc
bM4E+udCyeRZhKI7BcaS4g6HxDoIpvJ4l7INVA/gXMMN5ni0YBXnNhbwB4TNm5ys+FDZKe3YbWCM
hyQig91nKMza7r2JgGsQsXkEaOHgBucJ/nlef76f0PoUCGDu+U2aXANR9oFXekKWpIHyCLihK4gG
SNtPuAHoWAr6trmY3tLpUch/r+EcokBJ86ZufXL9tofJDKafvkBqd8zvJWOYWy19fO7jxsiq62/a
VKqfzYjtDMePEhMtHmQpoYfTueCHQUJGC3U8FprN5Ex4WPgeOH1EbGjVontJetiuIDO5SLOxXUgq
BDeNI+Ucc0zcXJyhhF+9sLOQyJj16BP3LUHZo54PbnnrU/6+Uf5u96hzh3JkzmCqH5DBdaoHhQ2I
dbwDiPUlJ8wO4wFRdL+BfzTcKUcbiQ/pmwaSnUJpiALo7kMO5qgXs1PoE7GvgcYmnVs6ZzQg2KCM
lRMRwFNYPSS5cMtMKTSL7cL1iNqix2ahGowaMAhcfmONrxGB/7bPW2yaqL1uIxwIollI3IFicIM3
2T35CPw3Q+FkgGJ62D3Ma2R1zgNMS1iK6IW7iTek0tplOq5eo4PmI0dkw+cf5nne2QbINI5N5NTR
CUWiWbDy1BLOjmigIf5XtYdX+k0Ml8fA9oES6PRBv0Qdoa/DPSa4hxqywczYyW1ACHUvCz7MaXgP
ONipRRrh1GoBZ5gj6AyelqFpl7zahxKWHph9IvHB+PZeJ9dgC1Vup+GXHgdI7iypNBa1u5AOXXnr
aSeP7BId+w8JmtpaFCIewO9hMwBf8pY1I0jvPFdlw1B0VNUww0gHqzWvHACkpqVR0ASS8b2J4gU/
4ujTzHQ09MG7Gw8fMt9/fhlOhVTerDPibMMrjqMaqFHEeYzMwgd0cIc3GqFOu8eSVSVhaISSV+Y4
d6On8vC18V44dOvh9sNyZJc2KdYxltsVh/r3n8iIfPkb4ELQeiDu7Rkp/BFjUWQwYEg0BLq4i1Du
fgCXTY+aTeprKPah6XN1N/Fkn35cc3Rp+TDC4THBAa775Q6Q84Hml35c8pa/RRGDylRzgppHVYfa
pYUoHaZAqW25V67laNbBwcR2Yk1ICX4gG/Fx6ItGEGrhLatpcCkJT6I70dIdjnIDKu0On4cK/iDP
UArGbCxMziVHfTj1t9HoAIOJGhsqt/2J2jqeBEJ4AgVdwXKF/ue0FOGs3sP+iz4m1eOFQQ+hissP
CE4UXui1nYe8tTo908ADBWz14lXfqh1hoP4YMyDuVDCnNKqC2xiP+jPirXAXrU1cTFCWFVYXEFlm
jgFbDymTnk+hlttWagl+n9cbpL4yvo2VxdOtBML8/FFFZfPhUZRoaQzXNJzCRugcKqQN+2LC/Y81
Dx5xf+dY2i85Fnm+LpO5SJakmS+5g7k1torROIMv6s6m9EKGqld0lfDgP5rH+MKJxREaPtvXEW0+
glmmCsNsjDT3Cc5QgdzCaMuvxmb3EB/TQ8xIIggif7+jKqLQl1rrz3e0XvpDh+PqfrsovOMxMsJ1
VqTCvcnulMFqcHAB6bkQ4+h1N5pzC7Kto+A9dcTBUcKWfAe/U2ofu4/Rbb5fqtHfb/ZdfvrPmxmK
YWmabZmAWf9N6h/r577YnakIzo7oeults30bFOk6KadGbvir4Ai2e53I0bYFkqxTfdlNpWs2D8m+
Zwf73ix6hpfeOau6y/AJx8Vwy0D3j1/PtFg+OnprFRud8mN0cduD9RQuV6SH9vCU2ZgqS7HRvDUf
iFMe3qRz3xjqv8b0khNc77f6tN+vwBfGDYzNme2hLOrNIsw5pPtoj0UCYMP2rrvqVljBCv7R2rPd
OkDhaRevMhLwTd9KT5E2Bnydyck5fbTNzjU+IfVSvwscgSn/sjxAyOmqIikmRJuXbtrFLBuXw6wS
mNZVvkmt6SrlMo9PCC7LcZkcF5uRntn9x2jdmnUOo+vYjIvhkxws5wQ+E96iuPNVIq+vt7k+T6kZ
s/ohuH8W8w0/gyLNtB6qoni0+5hNr8QWmDJgc+FImD4r+R2tYTKQ7gn+L9JMxFxUlzx1hWKCFT5y
FKMnJo9HeOvkb5GXE+GKdxtus9naWS35xRwdg2qw7Uiw/Iht78EzQ61rwkv4jcUhv2T7Tr20cy63
soOrYLRBJnkdEQYeRntCL9FAbEEZC5+dM1J3CFEH5zbxTBNHAFx5W+tPDdUkwDxat/qyWs+04d7H
jd4hPaXn3uGjGj7Hj5Y13YEnGGM1DUJU7RlTa1r2FQ4Cu6NHGhagB38zPLTrEajWFn4URGEaeQ7E
gEiPGn2lwNv0GD2b+gJWdLqBnrZLnovnmNamlpjxKb3Ez0zKTyMzrhKz3ejp2WxwGEq5RZDZv3fK
7LqwO9hJ2J9KrvbK/jE69hux0tUXhumWceDxwG7R0dr7QYmtVvscrpuH4JxUCPXvO7vWHtAwVeBk
/blqHlr1QGuhcj4w0q9TW89A0OtZg2CRnrB/SIruc04NzdtxbKCTTMt1H/Gh2jhsJdeooKOI5BHC
zti7UdnMA0bJejeRsyh7OooTdjDrWq3Hl5iRWU5tv4nYM1LWNhTNLX8b1ep2TVlh0zr2kK7wT6GM
LPsD1tFjIM6IzgqP52TT3Xu74S00WD/JobvtzRrOff5IA2ty7txHB64dpwp306fkVN11j3/ZaHHU
S6vhHEeW6px79shsq6NVW++cg8Aa0HVbxyi6N3plB/ZCsSwG5RX9hSMrsofHhKUTQ6PewUxtg1lg
5psu4xqXsUwuCs0hPnCWr0Itk9FnPAaX+BJbGeIX6al1SOz0Fj5aStcIr20LOAwhYHPdO7f3LDmv
jNTecVxgV+BtBtLN0QvEhW7dorlaFu3nAj3Yo6clFoYOGJgUrXtrExK6HiVne3EUaDTERjkjmn3W
k/3w1i6behfl30AbrxZG3/KWF5wgyHrLi1POyfSw/mqfMD81cvyRrHyb212jQ215n1ZZPVZDsMhF
rEWgoNAZjKxYzR9BmXCPa/3GcIYuA4n81y3b41o3WGM2jhgEe2uEuORoPZr1bige7NvnpvV5WjQG
/OVn+hzWCwXtFQK9Lj5h2xaNbR2lvZ7cPUQCknHyqAkFdlcKpB5zAy8vN7v7EcQSrb/1zeQGw6Rn
D46hgg9NbPS13i0zK8fo3zI5L+dKBFb7FGtNbaJMbuFssmptBqq7C1augp942VwP5JYR829fitZo
ptxClg8c9vP8QLF48EBNV5moBZq2tk+9PVQyPpI04Vs8w7vLIFUatHJ+74JNqhvODOFCtE645ItQ
BxXOJHwyxSo6gF0FOYfPalJTjcLAQBXCtFcswz7NwTotu8fl1jfAVwfX1rltrL0qqSeXER98P7Jz
e2qGZmKzbilUb5ZYOIirwUgaKaSbreTQ0qBjLLWV9nZ6zg+dTW/WxCi0QCxY2IQxszWflmHsuuDQ
laiYHtsmx4xbaFC198t6ZPXOc2VSLY3YzHnDZ8pKGD+y1WBDUZ/n3oQs12l8blUQV8h/+FaDW8a4
VLDTmdJDp7KITO6BdffU2WVWT1DprVTNHvGdYsttdApQQzo29209L/o0PKZa/8EGHci5nt+i1V4I
S2Q66DXSrb2rpxXblb/AMkWJCj/R4wAdeCsoIVRcRpfSec55rXNyk2Cl7iIbLiPFvH5NcAjQjI4W
vzFhTuj51AHjt2/OitoMpaKo6BMaBqwOz0E+k42CWQuwv7N7HjEnPNNOjtSCboAijiMjBvQGCatc
cixLa3fGx5w0Pu84b1yX+MAAg0/W/nOyb1lILVfjmSC+863OXzoKWYc5D7WaSueG/Ct0t3DbtNNj
c5Op+R0XdFpqrta8YVQG592tB0w/WhrGBGWNuwPqG+z9RJswWV0c5TiOB6DoeQdEYxBC7FqfGj4o
mTZh8HdnZPRQ/PRQTOsqcxi6S6Hq8dFILkSQenpprsJtevYPQTlofJ6CIvsQBCRAHHS7qRwkSNgH
jA0L0lG4GjxiKMsrr3DzWfacVwOVFPbqRFZWD3hvJToMNFRGU6W97l58JShxm+MO+Gwc8fhWmTYE
vOfHwXa56fSU+SHm0LTz5+AxB75Z0JbCxbZlp5w6zIrkrNv3wRflH6RvQU+eRnYTJh/C9ExdhddS
9wzK6NSr+IHHRJnfl40Q4Y3o0pZ9kzDt1pPiW3bkLWTfZ7jDK+OvRyzQTe8U8JPu6DjafQvbGBqU
FbhKafHEmxydk5vzmKMlvp+y72zdVdeezjqAKROfvJVb5qfefsnQqnkVQ1AhSetewwkSHMhKSelW
qJaM7NYJJSKU+nxloWT3+WV+Gc7a+pcSG6Pzssyv4To6IsFlhmzNphRJ8WNU5GVo94hck2ovDrQL
P3o1IkKoR0TT1CR7Vo5TLqPlXeyOlBKBd4FDqP2id17eRtcE9Y/lYNSYoLIvs657SKpGSlvNtvFj
cI1QtGxvAggZVWuNxINECIHe7H1+aNlNmTtcS3cjOEoTo7VJy9qtW1xtpOYttS/lVVPP4KLLE6V7
atqZ/blOzEnZreZS1+zb3nZ5a0vx5Utrizgu27fMTEpPHbt/TjTOPyT1lwyABVVO61HBAp5Yg1la
hnh7g5olj1BH/8PZmzYny6X93p/IKmbkLTM4z4lvrGgSVBQRFYFP//xW7v3sO6eXFat2dXX31X0O
WbAWxzqG/yC7x04+5Ob7ugiwESe68HchOSy5pOFd+HiXrYm8KcmRV9jgoKxCU2Cxpw91XFxprEzP
C54Ze43Q/NQJonGK0fG0mqeT1rQdlP7OV0dSpxlmb6teMzigEkcbqkevuNG8+9ahTIiz+cmt5veo
GRWgofAEnf5dvfwkxo+ZPgM2BaKTosrUgP9WL1l6ovuuWuXMGF2jYnrraSgZTflMUXjkZEm+HlRb
59o3p/LwtOb0cVqb978Xof1Mxv5YhfJQ3V0P7X1drVjF9ezuh6vR7uM0akJ8PbFhzQen/q13g8ZP
6hfInZL869xrk6NdKEqrRerd+4ehviG19WDq4BNpTG6+kClI+jXnSAmFf8EltEJsGH0VZy5kU917
fOuj2va+He67QJaGeSyFyEpH++WRb2Tbs0K6RNMmEr8rmWs9tJO2s92gCto++WdlnycFe3fsVBuq
CP6KqUEj+Dhv960w7ePz4tcLyPExyk/oxfTa4SU6ha3w7F3m1oYagH+yNtvPXZ9n+ziOaTDW8+07
RcuAtDLaBVvnGG/9/eAeUF6F5CGkWQ1i09kg96S3faht0FguaMriMkQvggnjmotVDaWZ3DUJwidc
UuZG97pu9bgilSH/sRqafWtcTFbxrtOEojBO4vYAAhEMqagdAZG4oAwtjzCc9YFL+wZy1lfiKMJe
Q9m78R7LwIxFctPqNwHJjDbh0o1PYzYJsYpTYAz69KfkwBq1PDU0IpPJmTnA7rzTxE1cdVajwxSF
NnAZAVGVzpEc3Lp7akQ8WXd2xYVcxWWkeUaEDFQ39e+RCqeuDNtx6um9NJIDkWkVnStZUB7Se9pT
cKw8rtEeGkg+Bt0A6S8DsUGHmBkO3OPdBHuNTo7RZY1wBdt2GO1jpSPaFne/zYNqAz1Apck/RgjJ
evsYqaO4z7RSJAII7XYTIYlBU+cU5cE12MJ3+cDIedCKdGc3ECo4LbcZ0uK9mU71bk5Jb9uz3Tpd
VIMbTR5GTzL59v0rn9yxjj73Lb8Oyq/iK5/p79vgMFUxW2JQaPnohm+HuCtNLx+3+XZo1EJSOMcD
jePSuzlN7zy8K/ZlenxfvdX4dPdPw92n1q2I76u+PAT5dxpcBlp4flFaq08La42pIIqBEmHiobC2
dPXS7CqphA2zn+jjyq8Gu8U2woTIt96YQ3RUdFGAcMp0fnYUm4yfhPIzktBQ4TXcnPcxNxwaan+H
jGcomh87h/9/XWLdv+Yiyv2uycZOLqEPJ2BiuvTU/MQzxzuQiWlv1zOiJGAK0B9vdqBoxYRv1TW6
9eDWPfAtagtrSHCO9Kk1vCxeYjxfru6hJ1RKVb1anVmdOln1ZBcrFQQ4+ceC3mjGOpu14pShwS98
CRH0doTCWm81oWcVILrLgDjj1B0oJmsf6awX3Z0ne6pL8PjQ9FDaiN/8MMF/vbvs1k6tc7IScBgt
vtgCAXNCqfEcJF6JdMr466uC0md5TYwkGXIwoYdYGa5vLi33RR38vZNPBvf/ruYBZaIl7XN1VoGh
1cHPVKCXD/EPHg309XQ7GY/vLcge6YyUbpzAyHAY6E0QcBjjTdG9RBhAiqbwvgm23mlCdrEDumVF
Fn1o/PFwMn3RhzTFav69qVitrKp6WzGYl/8Qin+9u9uq3Kn5HYkaA3iUOfkZQ6HZxuuy0YV2o+mu
chLsAHDmAgYVWX1qkR3TrGLlSrLfyF6FtZyOVo2095JesSdXTSgQULXIPdCLXv8eMYet+HjAd+3t
WXz8XHViJkJMCSz3E8OiT1yL0fvqnTFi4ojcYZk439Zw26NFvJseXxwW87+YpX8e+Acq/uuBdycr
v1k5h0WeMG2XEC5HCJ0ROwq4p7CDIuM3JCdMPZ3l4Dhi1F5Oq2gQqZ0oPYHUl/YuXuXO18pfLBDY
8vECCIDwUx6iU9sEC7R1zbgbBNk64ErA2NOZGXTn49zZJhGJ/be1tz+1lzhi7b/t5H+f6iGs7a9G
2pgZT/Xjfo6S+wpJd+zTzkyQTrh6n3o/6GvqYWLaeLgpIdm2GcfZt0nsKYqLqsePy/0ud7ewcMwh
FNBX8lAvF/kQ4+rmULRuVxbJUPfuWIM3AWdEbFO4qh9Q11xrs/ZHK3WYi3Yg7H9tqjFuwD+459w2
Y+Y4R+f4iQofd+E3NY7zLVSbrBfGP9p/rwjxLg3TovetA9B8WOa5vUWT77SVBEqDGbCAObQ8JECn
LNG/lrDSptMoCqKzG6wmQq69mcczfK+pm9Ajgyn36sU9Cb+sSMXapS3j8aI9AtWb4qKfTqrezN5S
DxHmHkg/qAhiV6PAggs2RIZFw2bdHeoBA9gOtP8D0sZ37MkPvVfk6SeoP1ZjyqZhtcGvWj9MkF9f
UHratXfta9nMYBFL4FAUj2kt2JL1bZSGWsx4uTOdHkU3rLJXEaX7DIq9KcJb99B4mLDk8YwCk5YA
ZmDwn6h1SG5fwWyVp5/E/y7zZ0r0a5l7fKbaicoyhR1ELZCJyHWXORgqF8Ry18NJ/UPuNctc2Lbr
7t+3ALvyJLCCrJYFFll44DygfJVjlkF6VoDFLjsY776dPt7mc1RxXBRjIY4cnKOtCAdUxInFIPeG
UsHFB2cn7HDF7FrGANRNO+f+kl9SsDBpCWvEATIGkEWH3dpf6L2h5YkrBEycfX8f7mlq2SYCDnQ8
sTkDd8MEMEDpsmmRVPK0ezwAvDNsQdvARq62ca3vz/IYr3asPKsvfMBMGwvmfWwgSiXeyjd4rb/f
yxPCAxZFv17Lw+140c19fi1UAlUzmIt5dYXNMP3kAdiKytb7oOpIubq4YPQ/BARz54cCtPb3Kp5M
CFmFzHhL1XRGhIYA7vw6Gye5rg7t7NLMDqCVGSPAUmWWo8yFPHyjIsC0xPKYeiIa6t6C0bbVk6D4
mQ5CvoCasFT4KPooHdPHEV6oUEUv4dl8cTU/XSR6JiZYGYHBfCwijUN2to5pUUOOmNcxQIk2k38P
WH5dM/LXsLulWRqND+ugyIOLv1FhNp15dQmMAf+D7g559WwfHjczcd0izvRqL/87Z2Unfy3w4dKp
zequnDMWOG+D5ckKyOWCSDOIgjzcfDUdYbglLkHMMTSMrZlJIyLy904+gdT9u4aHYG1U+21mFgA1
BX/GFeg5wuNyCgYqGhrdoTF5f39HsRZcGMaH9otq4umNZkocJAkOhaybIgj8Okfns3Frye0EH7Z5
p6eLieJgsJ7uhKWCPdQ+x0iyLiKBF33/scmI7wN8Nt2RDONwMslwzBBWmH+/kSfaFrpkSgicGRKY
M+tn8vxrTXWm6CtFblUzbQSFN2xxP9CDtUvKLRzBNgZlHvpddo5+MFnO2R4PvzSgemKbGg+1fy+1
Gx3Y+quQ+ESnh4XJ5Oim1Sb2/idNl/cnKIKrioCsON9vyxuDm9RDsY7kfIXm3dcB9u8ExWia46fe
xc2pukATdZwcx2C7cwd98Pmx9ZQX2nw/VMzHFPj3uh5C0vmepC34sNVMENYBVnlXf9dX4XFriLKW
eEQhT90zF3qYepqjoajOdM1N4iO6lbKbT/FKDiSk3VaBwas+BluIe/S4A91TwVHoMSMUlJcThzPh
LaZHj0eOheZtFdc+jQEaUvVGD1rY1ZxxPmAC5F+d++BE1+bkH32lkwd153OUBYcAP9P+nqkcHs9h
4f99bH7YMX+9hQdg+qWdm3l2ATbLDNbunUUSBv1lIsBKWL0zwa0ddDtp27MxNsASvLa3KGtj9gzs
kpaN/SVSY8y9xAPRjag4SxZY2xqDVUBgAES4XNjHv5ctK8/y+d+79xDKr/LBzIwbpyrvXnB5NWgz
YUzrZW4xOHK6zygCMOMLNOrTOsapDNigkFisYHiDr/Jw6rRvM3ZuhGVNhSTEhXUqPP2JkWcVLk+e
FCc4gu8nOfCretasMeb0yzV7j5wAilfOcdaeTq1x0mMIA0Kz8HSQO7WLfbF3Jf8Bqe4iqR0cwMog
WY+BNlY3tHesIawc8jZ6xEAtKfcMX7w+LcRhCxm1o39z8/iCQLg8201WnuIyLhBtWk/4SWGsoEd3
jHFl3nLxUrpQf/pSNcMAfo4+z//0N3/FkDK/yzfTRMwMI/W3nvJ9suf1qANmkA4Q8nlgy8Zbv60L
cS3AkpHI8qaUSEfHDlBxmZ1lG3uSHdXO8BsyR98BTiWASYS+0Yv9V18t9aHhW2ut06o6n8UF8NZh
h7wbKCOsqeRwoNDWxMj9m7R9KoPE3GJhHDf2wPLxVuBrjaIhggfOYozVQTwVsPkrwNHBUqI7S0ay
R+sJVjD4CSHu0OtdIwnBxksPLc6x6RnuGN3fpFN1yRWmU7QbusF7X+614o82U/xshLREjOLy4vrt
9eMJaMlwxDBrH36Q/kLohSwkoGSNh8YgYc9YiTvqvv4ONW4yd5dBh1ZPwfkaoZaBK/Dfr+1Hxfg/
X/v/brD80KDWjudTU1zRbMNNnl7dEtDj9NBykwNoyiMoSWZO6/F0Wi7GwInXAo90XqoZYGNS+eGw
7zlyr1yeEJTK428cnnO8WCdqalPn7lFuvV/Z9Rh13c6LC9d41q4w/w+2SzblxzukltP7+aAcxG6n
FFoiVP0kjwLKD3plAPx1OZhO5c5UAFrpA/UivzUu7XEzDqBI+5pl71AUw3cXSGje2HEYHxzY8vMe
wHfQ8QhhgQreG+QKDK6cF6f1+WH9tfyHq8aQMznZZmQrpAs9+LVLQio6TJFQP2UAgBTCewwkGyTd
vRv3Zz/2xzsXQda/tx+o9ZPqxERVHilupiEUu/8mLvdt0s6LDCYClTfKcMwcAr4JfjR8xwAnSyoO
YK/Ezze8mWG+aJjCvDE25S5AwRHUyMGXwzRemkBpaQCRB2+9Dr1hcLWYA/PnhPTszs8cZY3zdqfF
i60ERIj/vmIlWUwwZeTjLN1QBQ2QivGGd8bhCUaDO8tZR+W24AIrzphukr/lqjk7X4LPwaWE3d6m
+1MgQcoTpOmDA+/UmUtQh/GCAy8tJH5UtAcUAj20GX+LtIoFBPfCw+5dhKUZvfMvYfCHUQoCblD6
ZTsjAAv7R7r//LU8mb04uFAzvQtcVyHd2vgos/r8lQGqijF/rW+4N/e9hpyP9Q/QTvROpmtsPkHJ
7EDIHFBuFT+6xaVAisVHJETOFhb5WAkmtXECML2VK4TPDTsU9rCVMzxyFN6/cztA8NXdQOd0vcVC
dmoXVgbS3QlrLQOVH4YAK3+ClhoYBO4axQ2YZtpDoFxk4S7hDB08HSSb2N2Sp83ARrRpxtYuPm7w
MPk8acCBa63tuRM3NKrAkGbI/h7Iv3ZYFr4X9gLNUOwNPmjfAS0lULGDwpBi9sE0wocZyYMkvL+r
kxIDUhcw7c4V1A4x4W5x/7M412GZMfjmnzDK54XlKHRPYpwvHLhbNDfbXNxIxLZcj+7Yt5hssDT0
rj9VG+21xDVfVOfPk4Zfx/8haTgd0lMqJxIpn92r6dqIsyiyUiGmjM4fSH2OAiN93u5HzElGmCRz
XsTgp6XL72/w4eZSj0qTFmeM6cSbudsg9iUHjSr0QivKpgjw9gDZVkp3Eip3FsLonL1Ywk+z8/Ea
aNP1VWAhy6qmPVRwJ+tOkDUr0prEhYQiJAFpRXjX1QeshPttXHt4EyjzJloffED2LWePmMlNUDlb
XP17BvlOvnKa8QVdDdtaLpJixKUG3Xs3VWt7tenHYJolmoxNLzb4KucFRP5Ztsyxs7+AenAQJfls
e4e3v+Pb0xZV2zLb9MxMBa7nw6vdl0kNE5w426kB47d7mdCCcgHfy4JdBUIu6i1NwkFEncjt8JWY
Qi9XoM5vfhc6eD++juI+K2bSKjxCwteVq649CcG/1qg+XMHl6rzXVkexxh2gSKmrT3Y0HCvA+dfw
a+ovmZlxu3XmI+5/uBTksXOYFr01TIT45DBK+Gr6prM/egp8Hj1YlLr/jqUY/b9J+OLa/VnLf87J
/75P9eGcFPpRMS8H1rrbh0IxZYm+azSNgAHtZkEzxmdZKIX+TxH5IS7+0f7V52KIGdNfa3io9I+p
UaClzRqE8Qyte1oOB3r3TKB+9nO9Bsg2WKPTybSpDLjnd44WF90GjooQMtvZdAQ4pxfgNt3SqeJF
6Qmqo7Ly476eASmhTXEs7XdCW+FcyWIcEBiv+hU/IkePT2HBAYSHjGG3oT1kAIeqbuVaRnVeuOLq
Egkn4F22fTeGs3nxhC1jE5UTWUQjrgwM1wagGCKbTh4kFpTKFtbHgvYltEza9x994RRM/HVGUE/e
0v6bMMe++q5DX79LwkOfE8A9Pnhc7ITu99b3+ep9fBBcyXtepDdPYNY6cpq6RDdUU+hTP4TV3R1t
A/PEFolhUunfvk0bX1cbCQBmSeGUIQlCQHAsSMxsOsKgDUF2mv4Qahp8Ahh7cUvoATkjldomtT+v
TMS9v0ODIY7qfzbg1xofQkN5la/JWd3XVPs0rOQ4NZEDOM0bf3n0fHt8VqG6RoP1ctnaLC+cGjFL
JNYVIWHi0BlWUlDt4+4eXgqOZsL213jDYykO0VYduVXhqdHnKJ8lPj1lXM1f9U9l+Vm987/vWJce
woa521WaJKXiM9ChZdFKDlu+MZvXqEqaQvYOgcl9eAHjIhwzZc27YDeDHYjIiqQ0lN8KephvZLvY
h/FZiI6nIAsfonn6PQfgS5mzLAmVl298r+G5oVSPFeGJq1FdAFucHYn57V1/bGXu/eapPWkQGAY/
r42Qvldh/kX+UDkXWKn2LR9JKibaEAzD5oj980nhJFYYeOA4bQNQmxWxipuy3SbQwhXTFt/J5NN0
76ALz7QOtHFLRZbtYrlXIGJgE5mCVmQujAv/PhTmf9nmvw8uB/jfdFhJ6tNdNnipc6hzpr0VdNke
0XY1wp7YKrD0E+TzqQ+6yo3GQuVpqNkrivrv1nJhrXhunIhRtaPh/lWEcDODC3wpyox4ks/Qa5p8
0yVOfNJfe7fuXNk1YFl0tUL3W+RAQulWG788K0+vwd9n5SFkbpNqq1xXPBavrPAPZljLtELghNfx
WykSxWbTwlocHgTYqLZzwOss35iVf2XX3hpcZPER5MHX9cGbHkc8PDm9OAC4ZgYblWxaKJBUpLNX
w+0K4i6SOSB9FNJZ4UJ025CRhhs4Yvc7FRhao6BksFg2nfpz2A08PX6fMWxMJhPSWo/8phkt+FNv
iyDvbKTJ0OoB0iPkaYSJzZWOaiOctmsyWeGnnXaBPaN/KH+3yZBQnOiRuk8yjFLtBahBZOzANYbN
F6ZhtV3QfkgQ3FbBqjJmnuH9ja7li7Typ2r6T2yBdt5WVG72/+ED/2qbpOfr5VaJdrAU7CgnT/ME
MbbqZ9QTz7dMmIULpERlxXi2PDqC1X9wI4iZlV3rzteP8rDS5s0Jllt+BHmC3XTiMqnFLvqd7+dE
oGTE3Md4YeKOms95a1pvfcbmo9R/2VuXf4SYH55HtQDStVXAAbCYH6pELAt2WdWqb4gwcOXqyMud
gRwHW2giTjY1fbSBIJ7BAqibENaJenaNUY+bV2AtuLowFae28dbMBjYVlzBsSghXCZOeLfJ/V9CS
ja+AKKJt1EYjXnO/qJ345vYAhGjSQSc3EcTeNMLVl8p0CBVKiyAfWk65MD1B2hf5GsnyPM+C1cb6
Buo5IApZI4x+p+fhCpYw2fO8LaCOAlLbOOqIhquT+i0XFOVhmfigpF9yu5QnMRr5fVg9powekfXz
67/OwarQ7xJV/m12d/SftUMkBo/OaxMlrmNCDwCcqogED75E0FBIvsMKnqoUmBwXJbj6zcAcqAwH
peBKzNjioM3/54N0o47EKQjrkloH1WnSPk/cM26ZN6fQHETS1241oBXWUFaWi5ULpjpbVKEgcDBp
2yjOdShYpFJwtOewQ531OZhqzgqVOcqOTi7Zd2AO08a/zc8UzNdh09n6ag0FQg23e1Ed9aY001ZI
iZ7Jk7xV4W7UApRza2xJqNli0W4bwd2RYu4GqJsY+N7eV8MsZIi2z4iTF7/lXBfbzSnxy4Fyc29j
E0E4LWzlbuohwjKsB++k3LV7eaNziiQpoKLIAjs8LEMha3Omb559ZGFNgyyL1IOH9JB9ungVbmaA
p8Hs/mhNmdCDHO1NwmfU6suFXVILIzm36Z8xh7pjIBWXwWGkfu17irAAvtMfiBQ4GI6JXyJ/NaDs
GoI8wLoNAqbCSAnmsy8F7aVoPH3q7zBvWEO/0jxt6xy2Hi5Ix+82PcZA6l8567VXUIrf+WN3IetZ
yXa78m7OqUO1EwC5L0yHPLVyDZ2n3fkfhXf3yTwTauH2WMi083u/Wx1pvPrir7A1pnkc4DM4PW1R
BZ42gfoJoHrnAm4O9M8MDRLcSgvvaroqIt65I0j90K8HaqCPUI0bSWOw36bbTM5MD0GfYw3vf4ja
l4mCg0vBBvkj/v0Jw3QKgffVZWQ+Sd81WftBGSmKZjwKnt2OVrbbVsaV6Y8+uMf6hgC4nH9OjMXR
TXyT674gNILHwbRC3tpn3laAYHKQcmT2QpnWIHOUbRO2MNr/DbjG1szAemoJAyGwYt3A6670dErY
WMjjkNC735CDVDQVOiHtKc4WrShhS3Ye48XMxlAKcnHxcl9118S1+hA2fz2q+Ziilcr9qtZF+yqS
4E+rQw5P66tG5AgWuUBQVhxqWkCYfNV+Nj5OzSD7UAlO3FFzrPFgkM/l4d8Zjv4kw2EiSK2P6gK2
duZDai6XLUnZVuoVrUODVpxJ6FmCqfXRi2Ao4q8HDLScdjTt4We7XkVfFzpbJYg54Xp5pfmDBhzH
NBkkrtMVDayr6OoHO47rsUPbvUcu8/eKn/VKNcVSKOBNRQVH8VApXXb11rycjldgJoeoHSBv0Haz
zyrKXNHTWtFJ23W3czFn2/XyMGeSkw4VV7iGJm97L3MMj0LIVeJvbS26i6+Qc088K3QwOejmGQDn
LOMxyGPvITGiX8HQGBgj3NBrR/kWpH7N23I8iw5eS1knmd4VmB3ClXHVvdFUZlx2j07w3lr25dUs
/ElH4Z8VPeyxIpXq/mBZl1mrgzgACG9TI4+lIsDrPDjFqygNJOjv31S5eU1TDvRv1U/fbmRZsxeb
96TKQlNQ+ZE+kXRFFkv9dQNWq+3qUrWOF7gT+4hpzPx09NDyhkE327FRQWW5GXjpBjfKtrNdQBMU
Gvx6rIUSeOdjJHDKstdNgHi9yPWVJ29Jl0BSmZYELAfo479LS+6qXmbWpcD5/MQVSL5i+udl01lF
bbf+1Ca5bptLNbD4+UUv8W8daG9T3XhRhz6Dif6zjIc3pF6vClSFezErz9EbduJc8QG0HDiLneTQ
1zx9k32avrXQHAs437Cm/grPwWl27F35+rDVKfc//tTtAGy8umWieHdRHpDnEmyWqBwVy92EdHe/
h4ZTBYlf0K8zmD3CMIn+3mxxrB7C3T9PIkLPr71O90fleLWqgorUoOdtegF5a/D3z3iGG/rnhzxE
A1NvlVKa8LoOb20qNIXvLDaCS03Hcte59JB1zGSuiBI33wAv72t4pW4/wBLoXtJu+lnEeQ+mXX/P
fOLz1rivKB8/0eivl/CQKpflPkvr1rWY5ZXfPrhGkIYHMp3hPsIFM3d6Ff3TY1yeEAt3m/59s2XC
fsXP3bnt3Pug6L1oxfyAg/5az0MsON3PF+OwZT0WfL3E00B79FU3GxjvTR8zJnN5Y2YBn8OhZYh4
Rsv/e7+etSlACbYJAmCXhN7ev4eiLUv7StELvrJvCMdh5rf6LckpJAiFC3BnJ/cySXwDTYn9q+/7
ye1LLxsBMIE00bjs/v3JWRvLiVwyzhS9qGCr9DZIGGw+m9BcAc+g1EiYlOQfdVf1Uj/raeNXl638
dAkCTi1cBlWMqf5dQp0d99d9fT/PjIAOWLei4PGzDtj3rgJTF72Pwf/D20ZS7P/+wIfdrttl3bqY
/MB6hAZALOSjzaugYEMQXJuBEda4oTPyQrjSfXXSXj3sQ0Ntb7RSpVjJ59nVr71mqp0cOuu9/QmW
TzU2YNDkfaJ6i7GPFbX79Hagd5B1vgCjyeJAPR74X6/g54P4FYXMfUvJSvEKWhkCUcdwkHqS5sq0
DwR3Y6aFsBfdV0nK058KlBA4rAb1QHps4p/r01nKkt2ZSq92mq2LuA7C4ksj0uj/NHf34+QTbV4l
088Awfr/GdroJtnHwzu/Vatkl7fUfEap6B4/kv6NOeKPz5cAeG9K5ndfODRoA9CKrhVk9gxQ+2jE
y6B7IDpOK6qZF2fwSYb5a03WY9ZbmVVenw5azncn/Vz6ZDj2tKRbY4LohLqZvdjyZwM0U6Fxpxmy
JeR0H750RTrt+PjKjDwb8eIjSS15ht2bwrFqQUYYHjrdNOrDqhCiQv0YJwXbNV+gxZ+lqSzCRNSM
Dolp/sDxfp27s4XOX7q7ZTw2XTWBaBc4KBrGjIPveJZAzkzKSKrfZJiPeu/o0AtLHSkKFkIJxxnJ
cocunYMztp2V0Ra6wZ472uq+ihHPepwmYGRDiOAadCce8p5Calm6bJyyGe8JDg+4dhWLErTBbidn
FSl76McgXulEae7WLUrf2Hs60l/7zgmjDwjX2889QDCG6Em81yKz2pRhIaX2F7//6ysPhwgtIDD3
zmR6dl8nrtL281O32H4aVXenRUqzVqvgeOgZmN9Y88sZbM764Ggnir996wtrLaS0tIsTtsngUdz5
+3DqTzoyCM7JCrmomL2YDw3e7dlIdXWfZjN1ApAWlJpQHjOk+NhE28Llgry6hSgXZJkhqCTUFGWi
2VL6WNe9acMQoMZp2mlO7u0uJp5yw6AdJh0uPXSvN7V7k4crzvm9Hb3fS4SdqLgNAM09egfhtxV9
MxV48UTicD/EO4v02tRw0oXOZomw/OvcQVEwmgRXq1luoVliH5FrEQreZVeF4ZE62xX9kLBOvSPn
UrOPhF0I+PxD4ajgxC+OiZfLp05XCLWVz+NKcPd3KKd1D4hyhRbCEy3ip9O+2pLi0UUreq1PY31H
/Ubfu+XJuQPfX5RQvU7IO4W3RQUFdV2gMrJ68ZUbP3yLf58UHJqmtYV+sy7rP3v760nvlaEXBxgZ
M9mHhdTGCHx6+0rhZPDlRJlf+RfoePxaaPrI/wUGycxqzxTbcK5RMy23oEyyivkBkEAUw9YMQ9qI
RDARRoxm+5X2i2ka5hHfKOCRLyVmbBIVA4QFK+Qvu7uJPr3HZTc5BeXFPcuhTHdTc/L3Sy/pGZsi
XKWukQIHTcPW5rCBbq922Au0osnouQhU+/y1vwSHAb3zut29MjvoYvYrhxjdn+wc1mnmST0DpVbC
gPjfDSIDNNokN608JfeRuTiNSqjYKk+jUSZ1SnYFXS8oU6vo3jg3rCdk5wKKJUx7TOT3k+NSOjky
xRbSIiv7UPE1rXpql99IIpIkaIqfZtl0u9Hc60ezrj9J2RmdIlthjmXLRmwmTma3nX39phn3BRNs
9V5BnEsjvLJioZlU2Irh6N7KVd+oMXfLomPxtGf+rxOdDUQFZ5Yg5I6KaWuD7WZ8QKE6Ut2zYaO5
rJMKIGahOdsCWu3+uxhY/KhJOtviF1oSM0J0bhil9G51LKHTePgqUhcSffcaVYQS+kIoQ9yG1vc1
QMtsSMOywmoJwWn2djVHB+CD6YLg26EucQyKKOmsZqV/Cur31UD/NqLLDNWht10kLzO/HaQC8WmO
jOlqeEY8okOGqH0mhV1MS1p0enCnYFbXev/Y470ZuX0dlPEWpBBzjU+1q7r8eN5F1SGmX9fQf1Un
BeXQT5fSe+4VHzJyNHgOOwU9FI9hOdRkLbcXNz9fJKPjgbC7o2P4cfEVCwYvQRjn2MSjNs9CXNFG
V/ae9+0DpZ1KCxUAqbLR+4fGUd5gSyN5cguMdxURJEoMheIZUBGqqZBVEbKhqWYFR90rg7tpAyEd
agjE7ey26qi1A0MAz6dmKX+vBil8Y3JTpYuYauv7ECvwu4GV6ohISU5rpA12b0Uf2ba8cE7gslG/
zJw2uKuLI3UuCKnO9oxdGC12zWi1dRIKMu/eUXoFpgUHp7zZCbn2G0WIFO/ITXicD/XdvLqn7xtd
aMku6gAVSPMmKIcqHlei0ykP90v6I6Z7o7+PAlWMXMR9cWVFHxmD5J6JJCxaqbUtempxa7j/YiES
lyYoLDwrM3RL7eSNwgZmcepTlZoIXCSsEVHJkM+/5Z+IzcvqIw3073SzWl+xAIeogJCe1L2Exogm
LuU4w8q+/FH2VJrLdrsB/NQxu0ff8CEo5nVwWUNP7hI5Lxc3Ofr5+JraqIsAIiEd2ZS53/ouelQ4
4HablKYuTV+T8RUtQL7YzJEZCFKRrerQgl+JsM3e4Znz1JY9JaRbeSF/3DkrxS6CVlyM6uhW4vll
X8dptHuvAIFsamLNLEWtKxnky9ZM9bJRNdxP4fn3+HxRFCnQ7lh9oXs1ajbZWx7xOpX++SOH4D/k
ytDfWlv2upwdO1JIoQAEylHQqVnUKAgaa/bkMkicsn/pkAw07jXY98svM3EvYd5LkDnpI10iuWea
rXtUJlTUgzQ3pS+BvvDCHLb3zsWMVer0s3fv8hIu0aHfilk5u6l0th3lKoDP3EIv8Pw0cf5zNf4A
l2ke0j5s/2eae06S8mRgcDdbfdUeBQfTzG1pH5fHUdpX4bXG+95htOrXwC6E0V1a2Nxp6ZoWvrG8
S5AA9Ih/vr4f3qH4BxIo7qAcXsJdn/jDsFTqtP19rI3y6X1cWURXOvwqB7dTfbfDY5tM5kijNN9w
HyuM/94zGHI6l+8yI6Z0W771rud2a1D35UGhuXm3Kmn9aPOqg7SOFEDuEX9ZDCf1HtK0aYWnjzQs
YBb06sEqApxbDg0kD4Czt8CjX7d89Chi+gl5DT0Fwy9x3Vno/aEyzDutlnMcN9MLBKXZPdgSiTrV
zr/1UMPSBmmsdkuf00iKymgJ2Zs+l5RMrrPZTlT38g0yFIimx5j12Lv3k7Ha3Q5kIYc6z/3yFJre
rmt5hO8yZMSr68GpXw2h+bf8/RsDwOhKX1FzGOapzJWPrvFRnQZMStAU4DdJfRWO//zUO451M+QM
v1GfypuCbi7yJp3tQO0lcRHVI3PQ/qjCJOINXi5EPFWyk0bkb1U34/gO8+6u32TM5atQeodzeMnw
eLB5XxfDoeeQuRKyWp9F454qWmb+jnkSl0XpaGcHhNWqReCPt61Yk4MSnQgD8bB9EiCyqiLgIgVQ
9Jh77rce1icWQ6tRRrhcJzf3SEhQfKMOWopngdgOWyWyX2O5cTMtUsc6imq7cHjHzZ0JOc3gE7of
GVGHKUuv/jTJwvD0G27H2qa9BXvmrtbbXtmrNadou7oUamm3jX5E3m9XnSMivCv7Rswu5gc1lpNR
dZwczM7uEh1ZWBqqd3dLu6nwpcgYZr7CGKllH790bpQzgw7ahRenmGh3J+u0P28IGpxcCCeR4XNL
3Dd1N3krRwQeZcFZkGcZNl0T2TsuWqG6kSPBT7g459Rplub3PWor9vXsMDYxFq2h0A0BDbIfNej7
oEIOnulOQomrBn8Ze7qu7s593dzDlkIoat3ck+TuZLu+BPLV36OvtXNun5fu2ZfWiKXO712mOKAH
uKrOmUMfMxcaQOfP2ydu9aW9HbUQFNu5Aqy1sq8ASGluB1en+VZcq7aVwRbLEwCL8CNNzrr3/5F2
pr2pI+3W/kVIeML2V88DM4SQfEEhCTPYZrCBX/9eRb/nCdth43OeVksttbZ2F1Wuusd1r7UIDmDo
7YvmSx+LCLqgz3PkG5/Y1mKwhT/uHc76elwfpr7+lmGgj+/r8Ur2c3pQ/IylcwY5C1a1QzCsfRiv
+lvibDV/X1h6YW9ay9kycZhZ3yd2LWD/7LzOtMaEtis0mRXB/u/0BdYaQAWKrCFZLN34Zu5C4EMt
lc1sd8Ki9dDVhJFFD/eQ2UnQRMyD+se5iTmJJv5QCYwQJlM6xEkrtw9hwzl4Zuvqw/+xY2KhEWqt
a0RwEdbDApaQRbCkCqdHez91VuERcgTDTcNDkHsS/CCHoGIXvwvFgnuH1lhd1VRTksuFYsnY1vP9
MaE/IS8g02Deqjl5J+aUHQ3T127g/D6NqGgtI7hRBMMwEZDkSWABIEdxFl6N0RhYHaDrO3jzYda0
dRtOme3Hxjt5e+ymrUKB8nYIzy1Y56Y7+E/kMXTCUEbtmmZFSikx3/fbz2h1WIYksy5ppqqVapzz
Ip03MqOevIy8FBtORjnejceOBKgBYDf/RZgDHIY/Saxp5+TD/8Dk+KR7BkXTCBedkLERa/U5PHxf
2jVr8TYH/MC0rlebwA3v6lZOZC4opxN063BbboM6MtXMUe4Ye+8KjMs5H1xioP3FO7hkrpnuGCqo
MG3tLfYBMVcB7csw0Sm2xWY4QC1wAJGEj8gkQC4x5DexF60vEMedzfgE+l8Pl52B2UU3sK57hp1K
3iHQQ/4BgVoEM4aE9QVinMx7DER08r0ep/a+NWOOL3fpnIcN93xyY92Bgh/M0yo4w9QFUGUOnwPT
p/6XQJGMlTFsVWi2ujTFO41Wi7oIY+QgQd6XgVCp9wWuHmGBVxWMuM2MHSkGfV/yBwtE9GoIiFdG
w9nFuwKWppRB4kbbmE2Goxos70j4Koo7UhgqRw/dHwuNlRqQyg4yn7A4i0k6iMeCweAUg5uBrgsA
nRgcanmqO2UMSKGOtu3TFL0KrnTJQ83Oir+Avfd7X1e0E0DO6VYc21vHzUcMUDPogmyy5rAt/XMs
yguNyLQ2Xx3gDzCvvogO65j8biLQHqIeTMwcTr7PDDMK/B6w5DSEFqkjoHfOpb/Dgp28k20GICnE
4NI5kCyh/OCM2W5v+9rTu6KZSfT8xSm36kAFerBkQvEVj9OmADVxMuyqxV8m7/HobwEiZvK8B5oS
5Ek8RsaF8fwtsUAf7IkVrhlAmSKBWtA3D/m7J5e/MzUn/HwlpuVkD72OSfNatzpTD5ZcpJshbUvd
zcQpVsCXFHjUx/oneNwD8G73nQHgfpimLqQJiR96lNyUnaCNB8iCkdzBX1B3Ww7znM5Aw5L6vREy
Rl5LpIFXCwG0qUyfnEEeBns2zgnWEEegD02U2SHIQ2LV6iyQyJHtqRicSPh7W6gZIC8L5y994HmS
JSAETLMwxnE1fSAWFyvfUxg4zYC0ASQSegCLhat3CPLWawaroVF36ivotM6SONcMtAfRoUXwdbFU
aM2ceWeGGyRgRyNh7yO388EYg7SyuF/z0U2epsPwUZgfLYCuDI/TQQTVZF36a2sJn5499+zdyyCY
9OdMSWwH2Nygh5vc2BDpw0YH3IJRqR7Qw5grDq09wqi1PnFrAOSu0/em7y0FIKxMdxkaTjuDkxxa
Na7RWKBOIAsajQV69fQiwLUCYvvd6FIA5fLwtFqabJ+0qJ55nLuNTASmyRn3nMHWA1a+4U6d4lmc
OiODNMyKR/D+z3rxjQfGkYbD/i4Ow5Pf6X9PmvykK7qlzPwRJDI6B94CQqv+2Zr3wiFckTV3abg6
VGt95scAtlFX/LrNMeRgnRXeTr19ofxgo8Iabr/DTusdeyCFI13cmhY0EZABXAC/MZAfcyKDxAkC
Z80OW5AzkU82yYmZVQPMGrGxRSidLKDT4wVAm8XbFPvKVQ2pVlho6ElWnTuD73j34iJqtaaM9/VD
iTE+jplenID1ov4dhh3kFvooLXYQxRHjOXUFfd+E+Q9JKB5DZUw8XLh81/Stw5ua90FYax0h2ODt
h2eHCWYMVocQmO4slBzH1JpSgQOHHoYQS1L/oRzn+lugj9eZuxNMUvuPt224g0/6Lbq+t63mBrxA
7ryeoMOnRCLgjYykjtXMyca0M6GnYypgYp9xfNb3wvvmoOE2anUWiHBbYjQTvQJYihkgyy2AVk1L
2XuL0WJWD2sfMEbtBTMPX241yAhBRSnTz8GfgMZ0j64r8nzD+tAQZHHqTRhjYfVDR5qWYN1paxF5
JEBEUEIeYdUeXqr2OjzuoaLFNLSgytet/iTsI0VDqX8a9nPrAJcL/DjpxdnoQyL2zDE/lv4+UMiJ
ha6DeKxwlrx0E8V2mZwSyPU3SiKSBtn/IXw52oNal1iuZlOyIznk7XmMRcbBoKfUgiAKJrpFmp62
Zum7ferKMIpYK9M+j/J6YCJLuBlkiw8KJJ9k74oUHfQgo4qHNkgyWl+725Nde8nGYgyACHxty9wV
Sjto62U9DEmLNGZNkCzmQMD1wlP5Yg+KeEA1wX6jdXJd2MbZ268CHciVW7AvLWp8rf35CxC2zKeC
ik5533AOSEcQuKzwoPaGoS7WuNKMG0p1mkNDMIxd8wMG24OjnqDhAZvP/7+9aTP8e7KaTUyW27aV
l6g9776tQwHCmdS8gwOEbbWfXv2kwBDGeMfvBidMJdBKrQjofATb0AYYxbXN2ECBTHCdJ7pD7aTm
KS3EFGg6aDb0GiBACIDJ1hOmwMRA2Wl4gD+55l5dxc4/tE1Ur7XSjzkc0HsLKe81KxQ3iT5UPKJ2
c/fRbDKZdt4D2DhHFDzcV5Wf7X7srcjGnsxeznjhwf5FSFoLwhOGp4yYaUtsIfoAlzEQ/xkGBIlL
obekRzbYbxgqhMo9bakiYhosvFj1KcSfVAvAB4OP3qJAMd21NkyDDXrJq7ZrnrDHvRPTQzrBCeOG
sO/M5p483dmUXSALfmWLbeSokNKECQXBuY+PRry3Z0vvKzjWrN6cKbReEE3q1svO/aBsQ8keSeWF
NdPD3mYcO7PcR1rNGdFPXFu1YRVPw4PuVeOP6LHUJD7mi+V5rlGlqAWMVtq8ZyEutva7kA8LHt4l
71S8Us6e+Gve4TBJslqj50H5rUNZqq4DrFBUuWEqOjFsaZ5gZUjr61zJkpdrB9d3sXAlFDi9IX2D
FY78aL1ajA1yi0dXBlDss/+C+6oai/kHzfXsZ5QaNJfLKjFWKzIcYJKg47WYyMjwW+/X4XSThtNj
92DlE6ujX+P5yp7iOT7qNqk6IxxXpGO37Xcz7iivq845Xrp9c2Vrkxh3zNCJwsBqhlNeDRlaCkOu
3YIp1sRt1El/rU+td6l5yMlBiPjRnkNAC2zMMpbWi8bYHyLK0ULINjPbFF0kGCKphg92lum3k7eX
9J2kZRjVIm2G8XQ2AcMr3J/jN/eRwGa+9GYzQs1JW2W8wsaOoBUDt5sZ9hIFcSVqfpOP5x/zl+CU
jqwY2mcgL2hFArsqfUy9oU1qx0tyGZ7s+B21Oqbb/JARoA9+kvMv1yp9sfVRyyeTbXrhZYxxjEOC
PtXy222EWCqvRzn/Le+r1OwqlsVFPuqsFYvBM0ExB7VM02Wq9ESV8/nGfgH7youVGqUXaZ4d9QuL
HSKhFSUCc5Du4bCPdvn35Q0Ivnvso7oCx1bQq3iON9Tg/TsoL17qaZ9S+Xi6zll83PKE0peF6Np5
ZX+zXRy1bXMfB2xa6upfjB+lVdjVyhtUytEbW2Wr1RfZZZi5YJZEN/2bryoihRc7qLhCcjmBLm+2
lEAXDfWgLiZis4SERNBE8eR+8Pvb3U8XsUu2CwvVeYXlq/jG4v/87JhLxveQzK+n7MjK81H+SQz5
3to59Hmt0G/SKGrj9Hw2POv1KrYsCWTGs4VLSJ2CScr1ZsHCMcwL3OV+g5pV03IDG3dGHblio5Xr
lZAi+2WmnBZ71jt6I5iRphY1Id/FGTOS7VQUeG4Ymyebu/35XZlqd6wXO2nH5WGp6VBYH/yHRYRj
45VnVCGef8WqzcllEyQfzWKlisPk+nB5/D5TkrYg0qAK8XytX7DR0l29danv9raSznleP4m1xu+g
fMIw/PxGydZPBeFJYPcMl0pKxZri9z87z5IlamjyJWOQmTURUiZtnwpF9KX9iiN27YEQ6vuqsD9V
7/92DHfblM+1uQmlygX+Z8dpHdBiR70LznaOlfnGiv0Js/1sfyVjkyOQvVlsuC8wpnM5gQv5R8sn
XBOMKXiRis1VGdcbiPNucxtNWV4N6eYeTxEMHNQSmL7yv2+1kG7XfWvbiP6GPc35er5TpWqnJXsz
ue7Wq7Mhbg9ZJQU8DfU+EllKJZkP0+XS7x5hqpXsj7oTuahaour7v8DIlQuw5TtcMj7SUV7spJRf
oeGyOxDcWf5nE8YRJoF7zzd8ew7PPm3J7lzVQ8PIxFGLhSg39bsNx/rngHvBwodtqWJBEdo8WfAW
59592/Wk8f/DkaPXckSUYDgN59N9bbpcXEqUFXe3yvaUR+Lry/U1M8VDaY29KbanH3abbzis2+z7
v9ybuF13e1O1JJ9nKmuNHOc99Bh8+9Ztobdnz76qrc7DYMtAtpQyPUBarWRV9UU9vRzNnQjs4tZ7
pyOYY4eUpFAQtd7akVOgPbd1AqfiRGVhzX59wbt1S7vUlUbtkCzZJVpyLY8CCvPi8Tf9TpLaZvOt
aH6IoUf5aj0/XeVhLHC3bsnKZqlx0NTitl/iHcws5U3Bx9z3PE/1HW/qwWfISC9cARaV7LkVULBz
4CZ5/jtu1ufZ/tU/v/I5qW+KfY3fER8/E+o6N0lMRtJ3AaIZ9ivKGD6ZWJvZ1UGFI30c8t4dQckQ
LzeMCaxFLO8w9MyD9QD76AEuDpyiS9TZy14pF1KwJESp2PVDH3e3tPg693c7M07qScUHQDXWWnRh
bwothoPf4I7+IJV4vtrjV3u3WskOHy9FetEueFQ4EtiqJ4LO/iSwqPXgcRA1fb6eUnWnSxbXXBzq
k73MNx21ViF6UWcHfkwoF5lXRmO7ZqPp+w6dUYNwzAlqTTonX4Iq7/mveBxn3+26ZIw3jYIZJolf
4cTv486UKvlQFKIANngim4G8QC+sr4q9P3YBP6uWKwun2nWp5cKOEEgItiukxoc+r8h9iQazqlji
1mx78noaJas1OdRk/XjgHolA952uAPXueLmAX5P+PUMYMV3aY+vcHTtkVgLTGW6LFEqHKQTKoD8o
m/miFketxRZcP189XnnPSF3uxH/lG+8OpmTo1CPdxIX4HKPWmO5MZiuOB79HMYbnySV7Fvld+PwK
3NzRs+MpGbn6fq3V5PrNuDboH4JWRmYgHueO6nrh1hY2djsmnnXPsyaT/GvrU4jmEvT9SyvfKFm5
xlXKT5sdP+Rkk/V5cHvBu9H/fD1SjiYnCeA6rCofPM5L7g68ZN6MWuNYk87cDdpiovhPZ6LPBGOz
/fJCEgSw6/lhV723RsmmzdXFWa7BdjqEIZvW4vs2gCWxb0l9H24hqhaDHaxTwVdQEd8+Dt7v9lmy
bgt9clhNjlysmIIi+n+uxyYbovp5cbhYVQ/8Ych1t1zJuG01o5DMHcudGFMHX9aiBES+x7gBQCe3
+RI4VS+nwlk0SoZsd5X17V5nRcH1i3vORJdFtzEqNjRhcyeoWPAXuv8WMf9sUS8V1HbL+nVb3NJ1
vCLdk37NDSUY+0jcqaRDPUBM67YHNod7IihYOr3Ta6/CaVUZUl2cyp2LrM/Nk6GIwGg0ppXtCXLj
vk/N3YLIJ7ARUPAr7m/FMeslA7VR1se5dj2yIC10m0b0eycMRbbrUo1221W2uyry00vGSduah0YD
utHhSNTCd5BzwSGtuZ/4CnobnLFtVz3Rqi2WzFA9q8HSoIqnQump8MO+afsWAYcgsKu6RZX7K9kf
yVxrjKSJ7E+w9y/773TLsELMtr+6dL0WAW2mKm5qSezgicW/UUDe3ZpVotYP6p6PeADTo+D0OmIu
010Om+1lxWlWGR69ZHi29UyFnouwqhAIFaHlADFHFxiWSC7tKjPwq2dRfpUlw7PRaktJE3Umamgt
qCg9DxyIR9TazcXChDQfEUEN0IL/rj57ZxBKFig7aAsjXbE0oAdgV0SQ/f630u8TJUczGGbQbrGi
weDr6/mTrDpho2SILpOGOjH33FeSMocNw8DXFsUSq/nSM/pVjkR8ryd3xyhZnFOapasDtafheEw8
rqI3Kt5gL1hPK/ZV5SqNkqmBqFwtJvJB3Bz6/O87aJnV3P2u2QqtL4ogcI4Gs1VEoV2vmNyqepVG
yepc9uYSH31bGshJZwFBJvW8ru/C/0dggEM5QAhSFRarYkfPzla827t3WTdWkDSIy9siNBiTFoy5
uUNfb89pa0hoF23tUL9aJL5+t0msLCRpgtQxm0FvTUOqV/WaqnIio2SdDCndTPYbrC9IFrJfmn4M
LluUFxiZ6wHb+pc3uRQcpflaqucS+6dHBQOV50230SdqlPARuC+DS1Wfqsp7GmXbNLnKhXQrvVEX
AiRCE9D/7FpuVBe8ipXHWbleyTit5nL9KM15qYpFfC98J7lGn9gPDuwZqJa4KgyryDGNskmC2zPR
azfvEneooXpb+5voJA2aPvE0IQl6AxVr/u7XlkzwjVT/7hYv98vd5SLyiVoQ39rXgMgwxO/xtRMj
6wGcrBf3Bmuia+BzY1DzF7hNZ2JQE6QfsRQfIaey44chxIxzwErbHlA3EC7FkbQYgooYhESDcaKA
Ct6bAsHeIPiK4cBspU0QRsGWtA58qAfUAMSd2/sKbPvjzQBNAzPMKw3d12SMhrHbzn3baiu+22xH
6Od5vaCnhVWnIU74yZM2S+bybGgr/ShqgQQTLWBGYEB0lwc0YPeVR1+1WMlibg5SIu2EB8pc0Yog
AAbm3KXrMTsEk6o46deAc/k7l4zkTl0eFgsRJxU2bkeA3KxvzW32TGgO/51hKKscnY+auTs0WOri
A1LsDAWntzXHw9m5P5g5z1d73Av4ceRmyept6ue1oZz5Zrdq48HugBvI4wa2wXKboiSu0V5hEAYw
3POVq1y5WTKAZyNfrc65uC2ti+21Ns7QF7ItlPxnVR2PKttulozfQp/LqYyGDMZ27AhL9E2bgxoi
+6vYVpU7LZN/qjnkTqmEO1UsmIuTHuXbfh8jRFRtB3OowHsFYJ7Kip4wp8/eXsn6rSfbYndIOU3H
O1gQi/rfJqVxm47jgHJlZSlNeOe/L8fI/5/e+5JKW/N0vsVhjHIMWrTIOuGECjmkdNRQRGd11W+/
DHo9syoNfJ6yGGWSysllMzcmuegGwtHEBLcHn88tSLgi7UTQ2etVlaT/cn00+ONVWZOMcgnvelJ3
RwSbxFV1pqSAnxPv1mClL36IKp6FuPa/T/ZnrZIRXZoQs15OnKzT6ew8gSUh+XsJKq31406u8bNQ
yYAW5/8pW8SoclnYNG7N+qXvMzPVpcQtdIIgT6P6V2FyKk+zZEs352S9vebsEDchuKfBaxLhUX91
UI2rLEI9vi4/2xQ3+c5DXy9mkRlXVluZpAxod1A4CPv+JJAH/hs138rKnrCYzz7gL4ua1+c1fcv2
iOtagOcFAiDkUQioDu43CGbI2/6XL/JnnyVzum/st3pNhK8EGtSZvRzRpaCPQserJYGLpJwLqSz6
Qc+va+UtKllW2VhdEVoSu+VoBVZnCaKYoAZYq4spX1jUcauyz18cDv9445+9lmJL/ThZbC6iVQVW
HUEyAOi28iloBpnpBEsN9JwAsBMy1pzZVvgJTTTnzpysFdiuz5Rhzf4G0PeGRKVrrYEkXzy3q9J4
/rB7X0wxDCK73XyFNDrHgFaXfqtuZMlUJ/CoXLNbHYtMgxqIF/q6/SnxK/FHTg8ZkYoX95fC73/O
q1y+q+1qu/U8wX4hFiJewPvQw1B3mxaIuGo4w+Os+We1kgXT8mx7KP5p9rxnSPUB2JhEHc+iuy9a
3+28L1ANp2o002Mf+LNwyaKdmUGSdqKmzo3gNsD0DLWs0Lzpd6lSGsxwklrJFi08wt8qMpobyubJ
uy9X7w7Fdb4xRDzDAxRzA633KV1LYBxE4bsbzqjyzT+uPP9suGTbktNF3eeJsKTjMXM9YLfCz88m
1NK2XQ8q668V9/b2Ku8saX1yXRhJxmoOUMfEyputOlBS+ndkJm5kjqKqyvpf2oY/+yvZtMV2ryzm
wpQ6vPDWlJR1aw+HPG3Rt+Jk6QPrPihsas8RsVUvPlSR2KpVR1yyb6ZxgaFOdO9iIVVD6O+iHr+w
T2scFxV3CA0QZLfe3uw29ZlvABahGOgBvy8eVhVeT3uc4/4cSMnwqXQvC7POr9mMx2dvXNiniG+R
O+8qelQ40nNAHmlOiTlVQcVgkf82m0r02s3tBbh4AEUM4YAlvA2V1AnqjYV3YpZmVOEVHhd3fn5n
ycSljUu+m0zEVWkl0VDktTf0gvsxp0XAxBnQoucr/iJaK7mEcmHwmO/q8/WaFWnBUEnCwPVJJ4Dy
V97KvyQu/9lcuSp4Vudqboq2FplnqxXS02JU2/WbtijbVHVJ/xItGYYkKyYDlrfK4d2rS7WaqieH
jXCwREsLOj2MrQhkGHl8ZaL0F0/xs1rpxSkXOUuPYjXRImwJlTMLMCHgIUJrorOK6OGXFuI/X+1n
ufLrWuWov2hrgXzNnRjoww12MUXEqnN1IAXvkIZabw0YYijE8TmpjAkK+fi/hF/8/JDywzJXxnVz
ZN9jwm7AEGH/1uexP8Q7Zsrt+W39i6/4Wa70PtZbrXaVJPZNoWR6sLlCYV+UGhE5E2HKIK54Hn8J
0/6zYBkWpqx2i6LYi4Me75uir+RZcvjZpQ9LI5b6nxOMqoxV1c0tQ8Mu+hYW1iNr0qVsdcib+v4u
cF1CUadX877+3ZHeoId372St5GrtkrOaKD4RVHGkYVfUN+e003tMglas99gx/JxoKYu5aOdVkYuX
gspUh7k5mr7UzNtHW8CiKqsKj5OKn9VKnr7QVtlG1VhNQZCh5dVwgYz5+YSx/isKzgFDFmCxKrb4
2OH/LFrKZMzzRk43KUcqcCtgff9zS4Xgr7ilwfMF/2LEfxYsWR9tnu82B4MF+YQqugDMyDGyD5pw
6VWBtB80z5B01BUD3Tc4MpGg+TMvVNLTepEZhXjxYjBdCLo1wNpFjMucrW/0G903Jgwt1GmXzt7H
Z5oO0PQKA/ig/PbnrygdcXFc5KcsP3Nr6YjyVZXgajUgj8BfypqNSaCiAR8WsHFYZhxt5X45z8+8
8hxKZ35RGruroXEOZG6nq5/ZOgcwpfeBsqWj9YWQZVSfDozpejxgJNKHxg1SirQSnfJbZkFviLPQ
FcmEnq/Of/35RQ6HeWIeV5wFQ9/zEW2wca2z6uqwuTHZZMVIdBgaTgHzvHFST0YmOwV/vnxvMjXI
rOZSqC2qQSM+9jN71xGiNVoTep9g0zlkcJBJFsqOYK/OU8YrBuKEG18Ihfe/PwGR+uiEvzLVdETB
RAR0ZISLvmQf2x9n6CBS3X5ZI9OGBq01O1ydGWxiO3snFDXk6fllAOiBqeSGG8RM76U2HgrSpv+7
Zk/5gEomZ1tAtF1cOCAhUAbhJZipEfQITejEPMVrLG0x6yujV4kp0t3PptJ7fZso9turtgp8A/qa
CRLD3de3Ws+VvQmXuwZDDIeW0a2FKXzdWXpwI3+pE3p+15V1iGEyyQIG4LQK/3frBPyZK/35qUuP
77RLr9rEzC/DxGWucMlkbbS+QItwmOnMPZvWUUg+dYrWsWYPoQPadBo1giyGeJVFZ22rUEckNkR9
7wjxihHr4WaBfhmX1l1+MwBcW/GHfHMmsqN5CxspUKuohfBp0u9Nj5nUTQzRjMUY5c5+QWWhKabc
+McdFK8oojjR8cyQZ9YRL2+w+4ZrJP5aTuGKqHsVr++3Xf/zIErvP0sgz9A34vXpA4Qs9sHiBIO6
0It6r7veUAwCfX+rwy7a6++vCQQfDsQ70RKWxY/TV4QkdFX5Svoduv/5i0r2YCllDWYRKK8mrtHT
glMLmg56VJt2wXBqZdL8O2VnNYOLrdPt1YwybehyUaiT05UML102oeE6zl1Z9SZ0sw7epb0YzGmH
XyLo/Axkr7mWCFHDlOkfdQaBoS6GcspLNeBG63kzVbmw29fn30e6Ze3lm0rQrcqKJlTqynjK0zk5
G8oWl5RLXyaVIrQY0s9s6zZa2cK+QN8B3dAFE0Xl6fg5QdgW0edoZ/IO7dy0JnU/OTQbQC/nPkwl
ydU1UNqK1yO2mO18OD+WULmkbRkOwBxyDynO+nsUyoXw51g62YuuIfvzs3MNVwPomz8WBWwIeKjL
KO/o00OraNiL1PHma2s4YULaUhE6hw8diobMarylr1sJQqsIbj+Gu3PviKQnasxxodmaGaeIJq9i
Y6i7mIZ0VgByNm05knvKoBYIqYHU02LBlh4pjL4AC0ggMdt5GtwfBiDNFcJZvUx2agdvP9rxiNwT
vP/mGLXwNkIVmx18UKOmPFAliFksbes3li8nlZnBrZPXBLmf8cm0ca23QvMC5exNBBMnOgsocCoz
JkjlMWPmV93BfkkQJ6qjOdOo16tdW9q1nXt9z9/zzNpAbmwtZA+y/Ex+SWuBtvLPqtNQAv6dSjED
zld9lB0qqNUeoEhlQSxqonogGGTLTbO5pCSHXJmcyckkSEHQIHnTYqIVgnjV8X1G+CE/ndubIJID
5GB2jGbHvYk7en45f41OC39w/zNKT3WrTOqrJK+db3B17xx2hufXs6X0P8W0mQupuUCRBqk/mIvh
c1g6nq//MHSA9EfnH1NuGOUQyjwbx+1Gv54J8FEGH+YeL3jfhBzy9RisVYcAZoG4ZeLVu5MAEqLo
EhSvAd7FUP0G3Iyt1N6haV9lUxqPbIrM+K/gXBdc4CU3qZy1/JquNY5FRJGouEGGehORPENfgbOw
wm9fgEzWLvQi1Etu88HdQwHq5Y35d/vQycj6vpLX3gz7+uK2D0uLChMUDeSCuENyFzz84P8ebcuo
Bf787JJP1G5jg1t+9phMH4aNeHoApUH7p+0qIvuuhOM98j33C5Z8z343Sdf1VD0PR5pFuEVduMV8
ixXqMAUIFuM2DUtC3kra7geJ4Z87Ld3b/Xq1hCKbna6tDSiGznsIAD2JGo5bDAYAnOr9r6L3/K4+
yLj/XLNUaUhyXcr2BpuN5R48O+PObVT7+9V38xlQ5Kr0onK9UkFhm6cXtSEOl746QBCBVYPXgCtm
uYcwqp4aErej7KdkSVJk2VQ0hAZKt0ffHldXk+lMOtxUBG9DtZ2hRZLf9F9d221Tdquq3jxodXOm
d2uWLtDlkB5zEPxcoBZ8ita2TSBK0A2OC7QCHHAQQicT2DAqT1cVX+vZbks36JRupctpz8rk3sZo
mkQQsVA1yoP+2epeukyhrbz+NzjdmkDP0XFHTAp4TBzwuAfBJZ6tPXIqwbn0/JqJus2v30VOKdV1
uaEiAvpnCrPfGjujmKdnsBvLj53zraP2uB+lFeHzjb/g2TKlTGldrJX9YZKc6X/VOvNgCMGJtR2i
bvXvdlMypFLCPNRpL3bTy0ZCely3dZgDB/9uldLNzY/yeb06ssrRm7eZRJ0Ey3Bu687zVSTxY5+d
WemyZtv0MG9sWUb2sXRZawmBnhLBb3UK4qSikFF1DUrXU19CPa+L7yO3aidLx9fUB3LnTa7a0+8C
DQ/w7rqVjJqqJPP6JLsd3QF990nXcNLATQZElt3nx/fYnt0tVbJnh3OS1zcGWzppFqTg5sWbXoML
ecn668zIDIRH13ZTmiGx0UTeaUHeaFb8hKpDLdVMz9e9PN9r/IIMBmSIqQ5eKsCSVXIKDwDj94cq
laEt8mKySq9rDhUyRqGxg2YLsQI9412wHm7cSwzlRcXhPgBLsiasM+jC6dRAbiHNXfFyc17LuVKs
z4DU61Ea1ke6p78ug3k/h6YZIjcC604jgvT5defAdAmBcTT/ODuiupH1DcPG+m4YiW9Yi+F6tPeS
QBtks1WYuEksdRj7GskR7N/uJTLRGuhlrlPz9C8onoUOo4tkhrvvQJO6sBHkTIeES72Tq5JXJy9a
kC6d7c4x/JObOlo3dfKx9DnaweMNt3JkIhm18j67mX0epIOlu/alfqM76W468M1fQyOChbdGGuSr
btEqXlCY4oWfBcm3I3DG8TFGpogGnmQngBYRNexnzgdPMn45WsZwSXkiOEBqSbag9bYMCGxD6J/M
M0RcVxibGlOyBWOwHsp0Iz/2fdQSHc3dxdcIISjZM6PjSP3ctdP23AhIIsgk3Cu5xMLRonQkz93V
hzq+NI/tIofZKWnWHcVdfk0gHfQL2dn102jbKWKtZtXe4H1duadwj8w0Suj00K5vQFX8c6sYrmI5
IPfcRIeu6m3a15nkKq4cF3FtaPTNIdwkFZfloSGDNxQckqqbv4S7tmq+UxZGrRg2osks6wspSwlR
OrdvdV1/17COkOs0gits0/vo2CqCKjSU8vAh3v2AksGGMWSpHvZLAtXa5zzIqFGMkeo2LAiKmw0U
NPfOvnuFYKj+2Rhm/sJevNGYNgF1owTgngPUaKJ9WzNtDeXLzD1Tx0MmpG14Qoe0kjL2oYm8+7El
s39sNLbmSvzYxJU87vJlaSt7J9WgcdxebeoI32iix2iGml7Ruhg3FjtjuIlPlMAmQHay5hkiLxfi
bljondqemS65gxeML6+DzDPgELfguk68ly3sCVHeglJ97cTQs20qsq3HNkKTNQ2mb0nXyjSrWZLs
KNPy3S82dQNzLDWL1rpnetBNw8ljpQcr6arNVYzAjArFpnexvipu3sMPf/cLSu4mqa/XcpLyC1D5
gZtyrIUj6DA9JFEd02Z4NMpph8/t84tlhJPQpGHHbYQqq9Y12nLr+Y+5dVl/+fO7H1NySMv1PjcK
bVIMa/EStkbwcXCQQy+XD9BLCCfvi7Dm7XwI03qCinTN9YMdNhOUoW7S3nT56j1qKj52Kj2RFc5R
S5atDCrq7VAZpR+Lj8PcrQMt3L7MIy3l3urtBay7xJdXDEcW6hvrZe4g4tScwNm29lat7XTlp1SL
sSPRUkh8o8HcpgRxgOH1+ebVR0U6+W7zJV94MuuNQ77nSxi9Sa8+2zWLPTT6o5X1kbsvyK23NjIU
jVfnTHpL0PZOsOPCIivNqGsiCqeiaqnYe39uSxFyXN6puUVRdVZFRvHYlf78zDJuUoZnJK+t+EZx
4SrNLIJZ3aOyG6JH4Ox7aVQRST6Oi+/WK4ff+yQ/FweOhQJqs4DUFflCuOi9jf38/B8WgO7Ov9yq
UPfJ/mRkbKxAWfLUk92dc3HrI1Rlvq/2vs1b7BrAMT74CoO9hdL32wvquvQMttDtDaq0YcRV//UU
Gg3ZRAFHJ2Ap2bizfF2r9T2/Rob82ow/307D5L8KNe/WKIe0c9RszzlHu/dOEXAThIjx13p0tCus
zONLc7dSycpIymFV2ynsRvKOE550H43j085+m2CBVycH4gmUFyq2J/6fz06wZEwSfa6a2UmcoJ8h
Opk1L47hPb8zsjihZ2uU3uxka5r5RlzOFlq4PjS9qxiC1V2neEHEJpnbSYuI9mNCDm0nhlDHmKQu
zLiHoyUj2nuh+VcJjn1o0H+O+vae7sJOJduttfTItqFgHtboqWzAyKXRumLr0kMnLMS2VNWsm0rZ
DmiXwynVNvPzUOosuqf2qbWLX7EC0LLSJnt+zI9twN1aJRuQJ3qGDCBrpdDcqu7K2VjJ8GinfhUC
4PHh/WxK2Oi7w9ssa40srbPQGm7yazh385sutR5WbKjq8EQ8eLfOtWacruqaCAbKpP6cwTjNVa3j
BrLUuVOvqGxLwlT8uqS0YHVEYeFOvOFI7hYrEFCUipUmgoyLe4bxeN2bODgMq+Yn3vllEU0qe0AP
O07y3Zol86XNN9p6rapiTWTV+kkEsAFBp2EKIX+v4jAfOs67tcpmrGHu0q3MWkLe7Bge7Ln7eXIW
gezMqurQjx88OtP1hqowM1Auj68mymWzIUgZHhEDQQQEtQ/6xfZ1aHoHX4LP0FpHZEKDOiLrprUN
j3YtNKaIcbQvfYTL36p+0KMLq6DOV5dhxwRPVnoZx0RfwNa0OQ+VT5pIzIddPFpAXqUC4sNawf1C
pZexTJFElgsW2js7HqEeS87JN0aNi6tA2lR3V51L69A6tJftSy8XevfRFCmUrK+NZbtoF+4a3RNz
CiF1w4LVvkVye+on9hrZFeUVJurtu1GjyqhCS++g6gzYlk853HdWXt3NfBXaRMVJYF9eeAd70lsG
SxcFLFdfUL5SEBgDIp7DyyB3C0cbnT/+H2Hn1qSotm3r/3KeDxHchYfzwh0U76aaL0SaF0RQEeSi
v35/1Iq9d61ceWbGnFFRlVUKDMbol9Zb7+3qoFq/RyEImRrKUZUr0qNzvjN9xkSNCIFWhJuYvHuP
8/1tIo5TxuA6UvxIrMtUfU/3D+sUPL8SS90S0KT2fUEumu9Pn/kq3etj8fDP+/fP0Knv55PTaSDc
jHo8A07/3Rioz/r2PCmnft25mke5fxDu0d5RWfHyAN2E0167kpafMXvMSKbGwqCCTWmnsyNJaWL1
dsogZdW7eSoJorwzIxUG2M0px6iGWZuHJTijeeaR3FDk6ECM//nuf7TNf9/9t5P+6PXHxTS4e81C
X4OJ9jph6KaCRvHPF/oxPvv7Qt+O+b3SxFuqcqHKM151X/HUF012sqCaA1uQ9PnMhWdPKFE5bd8u
yytqIQ8q67J3dVgXK1+dxke0HP75rn5+fBI3BQUT1Ar/ZHh/GVeh6OuTmDYdKM/TOcJRMBl+/XSp
kf1yJRW98x8MuaLLiLKODBW1x29e46gYqpCVwwogrNB72kr0z2Ntdg2k1TGW9lfQHH0pePJCjPQF
hVMwGvFoa8xW/moe9u3rBqKAoB5KSEBL4SCgjjYZrV4TzTLRQ0CWjImzZmvrryggoec2rQq7jsTF
I6ocLZSXot96txdlgK9udoaSwnHeI4JODXd15A8TwxZKq5U88VWZS8OgYKtyuq8n2xhVa7/IvfSr
BfaqrSy6Hy61fXQylAyPc3NlxMnmslOnX6pX2c9NEaGcieqG4XboX6CZ14coj0Ttu+6zyCjfIgKJ
XMMt0rz6rTq6NZ7zTX9Nhp5ZZaUjC7kAMpscQ4r26uspTDb39+f7CAHM2Wlyde/UMQd9EJDco+Xc
XNN5UNJ9OKr3cZoo78eJ+Bjkb5KHIyKNgClieOnHhRHHKF9ujBgwS7EStmAaHGiPY99llvpldI5S
ByB25foclPO7hOZD07kII5WzUYDmBow0VBhR/qOYGmZL/iy9I3KQIniQbvMD5mlhoHgQ5UdrNMdO
5VtproR1BOhn30lL+dU5T0kE7R59nPVz/FrsahfxFJpfmEHfB2ffN93icMQwS5PrtJpkb/nXHdpC
QzCj+7c3A2zP9AT8FRreBbUTba45yqwh7699j5SasY0SItJMV+eR0FZws5fnjB3y8GXEJiTkQ5BN
oh/oajPE+4pJLsMn+pADK+EybqNlht7AINWrsY8QNvRq5mIJLlKAII/di+5XTrvXYAG121cdgXAm
Fw5QrIloZXZ4+D23drNl2/Cl99a58Vi1r9rarvVGk9uY3XT0GVvsoF4Bw8lEzyfZjBxpn4BkwqPQ
HdFP35C1Wqj+ObNlmBOogPBuwIjkqLONqT5F2Y5nlcbr+OgLH4ZbOcmmf3+alrBiV3fk9tHI41Uh
n0iKv8yJ6RHRiEZBFWZTllFbqWhqyyPLeDjCZcLs/THreG9QTWCnj4/+8+N8OHJKeqdgn6KRa071
sAxSFz0PVgctVlQYw/KgLdmCIdgD91mG5kr1k0i0jyGaOhyjGt0W2VesTERR4sGKALGNmbnPVHtA
1odtrp6eHqEE+SpsZXunLrtFsuEjMc8yE5cyTeQXWwvvXhF2gxqy7KPawV7ifidqPJgHNbrMCWCm
BzDhBTQXIif+gy5mnXCl4xuP0u8TO2KcPrQ31FWOoYnxQAEELLsHhJkU69FMQVOEn92obLdO6ymQ
55FrdBE1YtbC0e7cAc9OBsUVRFVxDPOCHXSZYDBU/1UKIIe9yX5OVLqodtXVqpCYmBgReq71mzAb
1BG5OWkmTvs9J3B4W+yKt2TRUaB446W170lpDy/0anvqQveR6Lbu6P5KOKH7eK0gnyqtTkjogAR9
rlskcLuF6JeNfS4sgwB/d1xzPb+x9enRfwXrik1cxfiQLXtUagz7Ejdjg/FP5oqB/ONjfOXpSvpE
itkZW6+xHQcuWbc9frKbaGYZzKu5PM1GFhy2ditA4yO7ndUQ23yZxstptkhC9DUh7pxmaIp69Ys2
NNdF2eJpsIFtwLbZPQReb7oNwH36tNGUk3ZXw2ZpMvB4XtTQETec+yspbeZqyyeVhHt4BnsddhgL
AMn0qzo6d7QuG5uyioxCCb8u9IWyU7+ub9KOvxIfrvGw2136YgbqsjkYbK56XBv7dl/eB57giKpA
743e0ynzCMbnw2hvXr0cV2rsROQSZStLrOeL4iLpERtTPoBQ4GidHsy1MT1xTBs80Cns5yasIxUz
bUSjP4nhCHxhpeweUf3VO8sUIhoao85lMqQmF2ofjStHwvsR1ySxjhSgLGVKbx+TFXrvjJTLnR10
ONtXWutuk3fypnHzKm509KKeH+ibOSxF0PjZAnSPioXXzrsXhRW+H1L2ydO7WioWM52KEEmvfjXO
mBrUEbGgf+zB6DLZyxL26RH1XjGv5reo22QLJGUdoo3o/HKaHCe6P04BnwCD591UZjgyqrpdTFq1
0MYnL8cGR0UwnT8Ds7Yl0SoPRcZPR+4dGZUn4qqSnW46xdLkMId/HBO+xcUWOOS5HATMRpt8IiLm
NrIF93qMxNxH2xaO66OY31c6Mn9kvYolF377cUXKpHHzR/C4eRkH+GkViOsqzoNBMwgA7Cvkm99u
il+W1jGDqWXzqVJ3L4p1VCzxrfx4oB9UBMU9fDSce+xkOq4SlAnECi2qNLhGp3LQI7xX8b0OFXGu
I+b7DM7AXXlwJwvH78+e+352DM8vSHXpcbHDWerT0d6YIjM5UV/ryFGnT6x6PT7FwD2d17rIanoZ
C/gy5Gq9k1sfVJXczcfdqV8WhY2qpENxCaGE+xkHBGsN7L36HO2PUYNdSlWPYqUKElx/6cTEVUgi
Vn8pDQ3r7U6bkU0Ho0AKRofhWPSO+AoR9TLJX7SV7GPDC49N4FICnGEUubjun6etI/uPRRcJq8E7
P+KnU0HX4+93VaiTTBpOay8rqKUIHyFStBM/NZRryCZU69R6cruW744yWOd6KtbeQgWoPLmpZD/n
Avo8cmXdEAQ7H8TKvgWF/xjj4Pk/mzVoYVBFHsEotLW1FjaH4wbb3SBATQ+YEprzMj6+UnSaEIT5
jyh9ztKzg9TT7oLO8x9EOGwnGfTCs4tnCXA3CjJGUwPpynarCpa61+eDmCPgE8aJvtr93bt1TjVJ
/FHAkaxWcGzPnyMSLozmfaL6SHfdJedx9i87ITAHCD13UM3Gw0aX8M/nvAvja/VoeDPJW6vZ6lKc
ZncUulrnOH+Sgc4JAaKHPZjO1sun12mzHOUoOCu4IfgT5MPC+hp0CxVS/PI5r7zR6oSs5+oY3mkf
jZK4wgcgiQaahkac17awEKFAu306aBNjRP0nAl+Z2xF+kXC44pKOOeSueTmEP4855UpLOdvKhJt3
0/i57CNjVYKUM4vSq6hgPd123SH9xYH0k8YCBnGvm3aMkvhp1W6pco77ky3TJ+Ac36XSycbFwMUU
7H7x9EXE0oIKYqR3DaWIcXnPyQWJpNGSzHOeeGg0J+OKMidbfqMORalLKOwkBj9RjaQb/5rZeaAF
WVzyZEO6MvQlUIt21eHjFE8rW5pqCJniwXljyK5BvntvvdYR4Ihe/dEyf22DdDPkOSgn2/pYQLm2
t0kJ98U2QXp1SQm2XI3G97AMcXOdu/4THJI2olFkqXg9FPzQr1KQgK/C0/7kjE52sbowuzVbakSA
WJRlMW8dfG98d0zFLtdolvknpwM2ut0oNFyCxDsxgqYaF2NgDgPZD0SC6E7E4Tdc8iVfjt4V8vTs
tR2nceofX6ovnUyisbcYt9WdgHp/Pk1P1GJ1+5Lbt57tYXzmbvZKOWF5eKJBvCr2RPfbi6duPqrN
ya4okctvtyFliJu98Ea0h9pU0Ac5snCzK3vjo5hfwiKsdubqPpHt6+K26Ff3D+TFd7hSFCL7xSeh
L/t42CvPMSqNrhIMXvcVeVheTj2VSSOwHo9PFLLLPbrcE5MPcID795FzPtQkA3QpOJSATw6VYPIk
Igwvw+wfV2S+H1hREEnk2sOWsOc+GVkvqXemRlA5xkKPEDlyDDQK9Mk9gH5wpX6DwujECLNFHiGh
6pje8b0Pi/koyKPToLZuoPN6hxJ/zd0mrm8o11lx4x4n6fZcupediaAQW2uvLsuTJcfXsT49TZ7v
xFXBOZIcY2ok9sW/RI9tvT0fzL0w0eMLWcFg5kjgNsmcU47MIsiCQZRKnEJaQ3wcZBHVj3k5fzIF
TplrFi+yt6jjDulB4pRbY5IN5o7VGuJ7yiKmm0/6L313DI6BwWoixs5+YLu368bvgwtZgptHKKwR
9iXOZSyv1ZU6S5GXAvu5sF/7kMjmEna2hiekiWEsFy5CNi5Rf+ro05oMlABAJ20VEUx3GCAfDe0Y
cvQk0jZR4L5OhV0f6l/GS724LklRbhws0X4xP6A3EFho4+fhkE9R98bhqg5GAWgIBW1YArwH5Iu5
S3jHs5oGSYlcSJ0OqSfsjDGvDEHLGz8fysn0H/jCi7hHDzocLbIQpgNrP8vRYjKn90O2weiMz1PD
r0LUa8d4IiLS3G5tcZev52eMU/dkVTpfCciRrOtCOlA2ICPGxjzpWBLds1us0A4mwrtFPdrwJ7p+
V4SIY2lLyP8iOReEQUcgYIJ7p5WAtoHNZ+EoJBk59kRb5C02zbTPsTQ2qeM+GRlxMqjSCxiJ+7g/
ZCjhDp+meoo9hebbuldyDJXq6ZKwINQsbd5gUtGKjDrVemDIjAUy056wPHF790ntCiAGD5cD6+rM
zxttIO6TlNVev0TANLgBBxr+3XlZCD6rryNNrbPjKGN5SVTbpiuHiXd0RuACCmenHw8F3j5gx2eb
Ia3H9FG6pXpiOKctuq5uH2XrCyMGeuD4ZPLYZ37jnSfItkHStnM4Ia1/9uqwikq6QjS/nhRL2Smi
s/d0pUjx6/cT0UlYkavzoJ31JJlYl+6D3W6dHXnMt4rz4wsGxVibTypgxtBGExrT8uSsBmrAeafP
KkL9wo/2JSP0HgQEFT2PqT0x7ctWdSr3NFW5Gk2t1VIfF1E/lelmSCcNLBj6mGJRhEySv7dTqvjo
1GfMnZ8Xma2SMK9FegokFp+Y+uhcyY2wpQ3KCQOQdAt19pu66uYtgVEyT5keVli1kzF0bEbQOjan
5fZBJ3gPEljZk94i2xhiAZmNeZzewquTzVWUoJKjpdWWOqgzp7E5fQb1JqEQztcwRHpQwiTGpV3O
f8XvztMNI9Y4Hik97zem1aj0ZDjJul8KG81XaC6it4dnrvfpCA8rf1yONk1WdATI4T3qweLIpXx1
IP1N8rCZ9LbqsMnYkKSPYMMv2qzHShvgxHLUv0NvWqLCHKevRBp1PJyX+aAl2FrJukDnatqO20P6
KZhOEjYbPNDOwAjqUelxaOgXEK1kcmPMeOvWno41vZE8ZC8d+xf9CU6Cq/hggfMWHbk/FB5nWn6J
3p0WwDoQPr6Qqpowhn4xipVYn2ShyE76um2nWyUe+SMft+2bJh78vCSziMkJbClguNWAuujz9e5G
h/PIOhxn1XbgNZWuutYnyvSxH7nPqRKDzRJI1FNtrGy7pWqfpwXR3L9yxRQpxXnGqjwdCa6rc2Ld
6DDxhEDai6AhqFlifwJw/UAP8ZoIB0e3sFmf188oDUf+ZlF5iuWma7AiTxtUNc5jYC1rfwNbaBxC
A7f0L2hFty9HthEKhk7ipbzf88a4O6PpFcMysvQ55s9r1yOQcvQcmTfACmYbKSg8htZtFOj1484b
iFzyWvExeqgImq+VO2h74C+xsv26P1r1BlMiBTnmKyUtHepZo6lqtXZ6terCRpQ6WWmIDBJwEd4P
4odOpBCaI73WzQq3Jib2ZAupMiKI9ycu19XHElzAUTyyO9gva0O2pdfmXZzVu+ukX4jz60BP1FKk
owYV05QT2jnv+rxiL20Mx5gMp0/2tMWN3kZtLlOCpfA6fg7AGpTGzBk5+vjh9HYnWZ+zftnNZejE
sE3es8l9nH+W2+aEs7sBK9Af5Ktz+su8R4mV0/wW+q8ZRnvNTSeK/9+epAEz223nw2vM/QSKm+mf
li3Sh2zlmlOBAiyRGtVuzk/iFovCLZeyJ0Uy/1RzUXV3LnRI7Yq3DiDkpX85sgDG7uH1EfSq6Q0G
imRXNsq8LCebrrSTAKZdbLDTDI/Vz16z6BnW03ai24WXxSQDx9VlJo2LWRNDzrtzkI2Q2JS/QvAr
3yAm7qKgyecXOk1aH0grfqaxQU8wFMTcQX56QdBBHgutZpbHMjEmc+UxIUJlyx8IYZqbLDQXEn0/
Ox2LrNjPWHHTueJqn8dAsrNwiJOPNChmtj6nxWlUxL1k52i43jhAg1tWxm1QBSP0M4FBCMVTS1Dg
GZUHaXmPRvE5VMh4nPchmhgKQbnPXqoV67ko4Eu+t8TA9zjZXedahJwkMa7EGT2tMkwmXEB9RsdR
lM4Fv+GQvRaLcnPnbUHsw4T1LB0vNpDG55hFwOa+FU5PdLIW7fzlQmbVO8LqX7h442ozxRsMjnRg
D0PaPC+Sfb3R56NpH5Qr0LmRdTqIIJ/LFK+Yu8p4qF0l85LwzdrdqEP5iU9Wg+RrAEpDbp7iZ8dX
FChR9C1nAMarZlMeLfS/7dEgfEqdC2AiCSvCbZ7LOcG/y+0G4EOd0+BlkwdEybrelxU+/z3bqE5h
vT3GF2RaYCbjIFAnDdN1PhFebiD7U2OexoPcBgYSxNqYnGq72FYsbCjvlemd5pl4jQi1Rx5FtJKk
TucMiqmRjgss7SMlOOo6Mu2yBTUlcA3LmA2+TQjrbc/3f4CWg4u4ZgQdM5nJ3OfAHxtWV2VST4dT
fczMGFKoc+b3jXePsvgaK4HknJekY6+nmTmttmC+YIVANYFGWZGs726ZSxPLLr7jyC9e3mEG6x27
YCkRgoC0IrTduIc+MD4e836RTYahJNXAYsaGRIi6EnwhPcvBATFeRumHDMw5cp6rZKNYgegVL81u
cJO5s89Y63L8nNa8dF+mYogaDDW0tby6k8MDHe1TjJE6a9h/vhDXk+FbhXnKcbCesQE9aI6vds6T
48vgSsyYh6YkV9AmdYd/2jiqg7kyaX7eAAGqczm8Oei5eqp1CfSVEDcT2bnSjrgd7csrll2MPi7x
Mda5CUTbpIf99NVZ676dXuvVPVbs+c25mnT5PRE7zR1a08gJh6xQHScY0ltYvjzo3PAfs8uJsIlj
HdRxH1QH/eRnmzsA2SQJbhjJEeNiB9N4plP2tjXXwodGOKeRA9ujfea4vT0B3aM+ITibhhjKIpg4
s1WghUbJe4X51af5to66hb6pvPROxA5Cjz0vN6P5+ZBtRxNjeonPqzq3MegLw1IWKknAU3fM12b3
hC3ceQ86PlOvc8xF48mrPEzo3C38/HDx6QnUQs2RZvJCGI/WgCUovY8r3wyBJQV/NHkspTmK1fpU
rewLqvP+I7h6sqN9tW7nkVX/8SdQuAZuX+IKXknBgViujE+RGd596rwfT2jEdx+MdiKtjA1AJg3U
23SVry6v1Wu+e770buPVXsFCXrxmj+RshZTVKYBsN7i0y5sUtXY7olOw4xmujhq8VS5VaR2TTsBV
uvJ7xZnLyIWa+LiST745NQRkbBP+eWqfZ7CDLo2Tke77JZ/KY5TLR3hREysABhmdMcwZHSFc2O8O
ZmefNOfiD0BENWQBzjMQoGY+vHKqezLsOOtfxz2fJCtlkXLoE2L/hmQKMmyFxTWnaVSunofz5h5A
26EY5LBTHCEaToToXPcCrp43TtYwnL6H100kNkJrP+j7e9oJG+7s0Qs4Fd/vhaPOhJiOTQs6U+a8
1ZML9U+lG2qL+cGgHUMi+5G9YZc222S6YuNMG49AMig2x1jBIx/MIdJuIG0e3qlu43tuVrOFgk3v
uja/HSTiz6XZulzgmtsouhhLfdpss9Vje9RtEMZU80dtKHyYa7oCvdJvxpq8egI/668KO6MLRB5G
8lLZpcaWsIH80VydktGrS+MSyFRNefnzY4wg43O1I320ThMz0BqXBBtQTI65HI1zAoknkylV6za7
21pkzKovaOlDYzmViCA76EszZBNaKnDa0RbfTV9yxeASg/Ox9vbozIGv3PLM9jkTGZtRFTUX65hb
VReQCFs6Wb8vchgqP3cIToZaV7m4byow6e2GVyFxx8QsRBVmRBPm2KT3/RhdfGUuknFJjnko573T
2Uc/cy587cY4tK/N/Pqh4YQ/BBxMLU6f4CVHcm5lrXSbplp0qT/KgxZR4uQB/XlvFJDe7zc7vbtq
4d2OblVD25uif2hVgtuKYZpQ3HU0yZdPJCEjR7zOmsa/CpGaxOp1diwi4Tpt8yBD8Pk6vgmRksbQ
NARg3TySVTcxZ+Z1muDUavpL7Qqo5DzkY/KOEBFMrt4lQbMXqU7PqiYNbzqDDfiWNMxqt5Ze8stM
zr3baJOM/BaYD7Rt8HDJXqOcyF4TLJ1SaZyBYVALiHLfWAsvzxKsxSSgPlsdGVu1kq8Tcm7lUC8e
8dXHMgvTARIkBGzeTxCllj6R/zRdnF+Bx/Mo1E+Otm2m5cdx34aPmMB8TNe3C3oq92Q7YkjLA73O
rS0tGy9dd+/8ivxdDEq1AM6nECiG2is63fhgh6qCfx+P4G7cv4qXEngq/QRbfz3tCsAT6ClfHdFU
gWyzZJ8nsncebMPR1Tlz2svdp/2YOZ4qwQXo2z7z7q/GoVycXk2EnsEA5tranBhLGCumdwJhXKS7
Zt0uTpFAFVkY1/TxsOfK12Z1BD0h2SO0IDx52n0e5k/vATBTh+q71EGq9+60wjd2vVMZXl1/wpbe
9qVbjUfuXrSyFdaNzOwewBqAitJjGc6zwQlBRPYM24RvskpgkEsqqdHyNRsaXAjSyEDI6/OwX9QO
YTOJfaTPTCRpHR3RQvzClMVxlbh4+cwCcDPvPuaUhk9/QBoGx9Chut14OQ2KoelThIPEcP0qQvAS
B0f1dfbuvnhIZxQinPs7iZFsyY1dfeFHKYiws+nrqCIsEKniHGbvaXybcYiGSU2yRfhdh3va30Gp
rLeMsEFwCLbxdoMT4bTFl3jglCDrYwH2Ypzxp2WQo0UDguQq86PVDHRoDwDfFiKcumH1m3qWKk5P
WvRcFtw1uSo8+s0gswLYQDJytj4aaqgnxwzL+DbD61WvvS9O4J6PzT3DWZKliDXQOf9ouRdjOUw3
bC0ckBqgCo672OP5bNMCprVelH2xYSfIS0xcu09cNkvGhS4+5vIqWua8CQyipwJ+XkWNhghOP1uX
TbdljCnVzMF25DOKLn7XTfJtEwAjDtYE+wd36hhnhzugtByZYFZn+PMXgKGrDjxqnaDk4E1eCXlv
nEZy36tzl8YPw6u32r7RXjsGFhjrGqzjcQmvrWdqc4EMJI3kS3h6+Goz/xI6O1eDR8vetQ2q/10g
Nc49tWuaMk7eg3xLsE3NOemOpOz656I1XRWIjc5j+A/kEbKdUqvPsQ3vTTstXpUcyofVdq5Y+bVg
q3os1nZJZUNb0UugdUGrWn0aVir1nUVtempt37u41uPsYo1OzumzK11qHLBCTpx0SH5dVHWUg7yC
G6XALk+b1Lp3UZ8EJYzbxquy8TmxiYkHLLOIM4+wztyP9rdtu+8WxSS3xOUIa/96tp7v6uIpWZLo
4Wao/J8fS1kOKkY6XDdFS/tXpJdQSBrDerZurvkGwBWzIu5Mn7DzmytuEf7y8w/QUqdgImxJdICz
IYA7xadYCW9gtvSe+doaKks73K7TtmHxmc7kw40DzNOKiM8L64t9HA9hIN6SXrITmt688MunNq9N
R47PX9qspd63G63M4LzlqRK77GzecD0aKlhZ4uBXKYW77YLIrLNk3O1cC58fXQRgyLYIwXLJWa3+
6hUxnua4MOd1cNk9V9SfJVc11t32sWVqjTg5e/L4K1sBXmv7W0ARwup8yenodOtnUsP5ak/u7bTu
DC9dicEj5KDRz/6cXSHyCHswXTwzhzcQwmOs4ck1tirV+ticC/MqvjElR50NMTNVVQ5CHaRbwROc
e+4M96TCyPVUZv4Qsm7qsRTKU+gPydPiFWcHdVr4Nywyxb8DmPs/c8l+UGSS1b/5Xd+IgNVFPCUn
rerWTw9SyGzAemschzDNMYnPhWAvs0COVLvxkYp/vW9Jc1F3691ToAbycKihSQghjN6FEN4YbfQb
i1/+hX/2jeqH1HKvG0XbwfN42Adqh1c/j4nX2InEFdt/Xo0fJwooI9lAp1PURdbl32mRaSVe+mPS
d8PQmo3+WgcMBIZR1AOG9UsqZAMDYK5TS67Hv7XDST/xs5kMLqumPjKN0R8m3vvbMruk9f/7P9L/
7R5lYtx13sSDIgAkLwYJ7ysLItYvz/hTl4dimObQ3w938M99/HUdtWyPcpukHZgD+Jv+or6lY8l6
316m14/r/IzpBxObP6yXX67745v867rf1vYiZ6d7ZnBd8D/7AvZmT0jpbZgKjvjrxYZt+53fqoqi
IkrDcirS94sdJcEUGEfGDLA7fE3s0Nh0t5P3AUk+uon7z8+m/cSSZOiGydwfxRwxdezf942iJneh
qOXh3SV+G46C6/S5FqkAeTBrVEqB920KhDCKNf+IK6blBf4IY3bCFtCZxHGcroT524B+mPN7TMIx
GXLRxL66l0k56cg+c69Z3Zel/SuX9seV+uvWv7G55WfR6sYJJvu4ChXVpi/Yes/DreyRZ25O0eOX
SXXSQBj9jzfz1/W+vZkUIWO1qbke+BRFKSYSOUuyQNmBgjT7dcLBYB7+6Wrf6KtZW12PzzMvBroF
8F8aUfO5WPe7xU64LM6MoiIA+402q6g/7fW/98M3q3q/dbUiKDxkB0vo+CHDpYC5n36doPgNuNwu
C0wvC3pPf4VlNGlrJ384jxMZ2/ThElq1MUXcgcnulbD8pZurk4zFeTRXoT4qYxp9RLukfkb04CqO
sCsUq3sF6HvK7jnKAsgME+DUuN2a7jyPdALSeVdT0oNRUsM1ofBuJfPakqHIw5dkxrsWmIfUBVyX
aJho/6T34IRX2A2Urbb9uHDEzWWW0aIPIV51AHQNpwoGfpEyzs5Wsc/dNjDdxGsZ7dCE573Z27Bu
JvkkhfYATej99vo51C8lUI8HiblAYNvalN0+6cImwKaNd0nBBTl2xDL1yZO6Q2K1U5qQo9GcqRsH
2OeE+9Q5KJA04TMuFhnyTTe8MfXaywY01a4p/VCn8oFaRwAHT+6A4PX95gwoBkG1gmLGtoaMTOEq
X5vVn8qJQdaGcith7gn+vp6AEGRQy1ayc1yqO8m9uJdIJM5RAGtEJ6UO0i/KQBkYEBY/+yx8AJqY
CooHJ3KIiunvFimtREKsgnAkc748+OxhUrwbMwNsP3OHqsgDLOLslPRVm+uLT6goW28l0H5H8kVK
QN5vLEtf+hSIlIXwPHsAsAgRsDOW4GI//G7BXhKnyr4+SEynI412YSrNxPEDqtjRVz6uRNXJ8ugT
LzXBAEGZwQi+KFeL5WAY0zcMlKABmFFo3Lu+HM0fB3GsB+Wi/xy+QZ6qy9S5oCTk/WpzfrMB35z6
9XI75+WFU0kgx4YtHKoX5HGYQp4uW/3WYfXH2v+nFVAVTVEkRTP/dCv95fK6RyIKWY5bH4it7Ypy
uQ8d0yoCkZUxfnEGP8x1llWmMPzP1b41DaSMPu4e3ZMWR2cYrSC4CkU5JlnFhvP+VkAKvthSSMD8
a8PMz17ofy/8reMxN3VVI2D6l4c9w4IBO7HoCoDT8M/+Thoe4Z8W9FufIxGZKaNG360xZGcXhOeM
+OLT3jzGmbfpALYvMN1+ueaPplxRdZ0J1pokSt98bJs8k2vW1t06h2IkeQYcX3ic1H8Rbxf8R3hy
f2vy+qnRSf3rit9cY3aputvFICJroL/XL0cKi2Nxc8MG6tAHu1D27u4trD90b/PbpYev/o8F/uvS
37xk9lCSq9Bw6RdhVq6lCWipCh5q+vJvy/rjWVQM0RzJokFP5TcPmV+lMjPyW8dEYOTjILOOvFlr
ucwS9BQ3+OUd/ugX/7rYN78oXsVrfxLPQ+dK5wo7OOZ0IdJYGcIJdetfrvanD+Y/FlEzRpIiahKz
YL8t4uiR3S9HPRu8sDoMFoRm6wOzUpecS+68DzLa1klaQZRuXhUXRFv//Ljyj2+RKQt0q8rayNS+
Pa4mFNJTUo7DgRxaGG6bO0FAZFDzgYRHFYZOXHAdOFMuuaDfwTv95QZ+XO+/bmA4U38ZvuqmK/eu
zAfDp0dpcNqZNLVBdoBLylTBnsLkmaoHM2/xMlB7l7+3uEvDM/7HS/jrFr5Zw76TinN5Zg2g4FHV
DrFJwXxa45m/jv5vutw/R5e6phkqCY5OLP7vD3w7lnLTGWaLkfgzqgbyWO6X221i1bNfl/f/82z/
e7VvZlCRr7pmVEm7Nvzj/klItN1nTHt2DD+QfxOglX9eyP+92GCt/nqXxvE0EoSMiw1nByoIZujV
pEQ88gpCsWSy394mCjUBEzRPsTUSq19Tx5+303/fAvnVv9/CvSrKh15yC8SwL/RMhD7sI0j5tuGR
mP9yfH+0vv/zKlXxm/VVylNrlCkXgxIHi0X4L9LOdElxZEu3TyQzzRJ/NSJmCIYg/siACBCISQIh
iae/y6P69qEpLLjW16qtK09lZrjkct++fQ/rQ4KQ4NH33zvk99T49/L8zys92QjEVqrrLWEUKqgp
Dtt7P2enJDf7rpXw3ds8mVntdCqE3INYmDQCtO9NSEDNW/iWOvXylHyYtSeTox/t26US45DLdS1a
OHglYuikv3VEQef0BnvvrjsvIxc0kf7XptPlJysj6cV9l6TMYeUVC6rXyYbbDtYkd98di3/vAV1+
MiaGsbe28CZvNH6WPrk3qn/ObeJURKRvPeLl/uHddfUV0eHx3Z4MilyY6aEqpdsYtLvze51bNrik
3CkHbOHLEeSO/Xe8kxcqvniQDxP6ZFdMhI/qo85HFDTNGAp58DO7dEKKYnwRF6JkLVpV7oIrUaAN
SCzSEvPOi1XFGP/aGFZDU227oTcs62mvW+ebfbiKjXHzykWbTggatirv4G9bZbeg+crhCPNtMhdc
ZXQqzclS0Np59VJn09/DMH+zT1+6KbaKcp5t2jbe9f80PXV2Lw6bf6JHViD/bPyw9FrZYM9FZu++
+wCvLwwPoz3tohNy7VZ8IVZFxwimtktunCU9kZ2yaQz+fjP9pS/9MNbz7rmfKkWXmGiln5Kqykin
HCPu8eHPV94hGkv+fudRgo+apkdhQaS1Sm9Mqa6wiNoUV9ulApzpLzpEj7xcdJ2T87mH8/Vt/vej
vrRhD0/6tPvOBtI4ux2zUlKu3Dep9xNlZW9PmZeb/GGYpy23adSHzXbLMCca+mjQwmMBiuGs6BMJ
r5Nz9+119KWb9jDg03bTiwzB9ZoBL/QRUqVMg39OixapK3pk/p7C11v7YSwxxw+nuHqqr0l5xZ7I
7r1DT18TG8Y3p6RwwLViHi4ShEZqEvNSGC8plqRr6RhO/36I1wb7Pw/xG858eAiiffpBvbLkCFe2
IOOsbKen+ND73/ifyq+H+y8r8jDS0yHe2J0tI9swtXmwowHk/M1tMYAnFdQt9cvahjVhuTuX5NNE
6t2ovdy5jVH6Q1+MENfTI4rGSKSa7uEnHmD5dr7Ui2mHodBV1PKfKX8XcAbKD0RcSzChKOLdBA6x
Ln1BLxkltLojB9vvOcXvYg1lVJyYZGE3A9XT22q7ESWEbxISWT0qqdDyI2/s7r9U7xIp/mGMd6P4
a1jpzgkSOZ7VbY6R8+pP0oGdLCg/RG1E3Dn7NhftNNjTn9BUaMQQTRzl4ubRxezkpMhBILhWP5vS
Mums4b/N71+7VuKLHyy37CHZ0BGNBxQLTEDFJSSDTJ/Ocqqavfzn7Wn90kN4+CRPHo9q3/LsKvNJ
MrpbM/9KGpVmkn6DCnj0ns9kfC3v7/WmvTFxxpPxPpW70q41hhQNngKvlni2J3VHBUw0k9pA0T0g
+hFS9h3FSO4dN3a4j9YQHJmi9YlA386t6b54d0F6Y9GeL2j6wa73RsKDwcLjZjYQsbcjbbh/v7/y
0okAViLLto58uP20C+7ESsxtbAu3RXUTN6W+p91Y3h32HYxHqprOYYPw27u3e+3cPoz79KmLWN1u
ssoSfoT220I/gK4YNDdvvu/LtBnn8n+/39P3Ncv4UJC9uo31kI2icCXhFOPOi90m+hlw/zJVykry
UIrq2H1rZcSP/7eR+c/w4kB5MGeZ3DjfbzqvKTyU/dxoigsu6KtmzdTu3mJWX0f3H1736cTWTBOT
dmE8EsOB0jzOj1TpEsCk0ZcGMDz7G1DZNDKGJUmUWpQmeuiTeKfmOh+qTWogB0DgRVxO+OgQMwg5
b+j+frPohIP216w8ndZ7M4urTOKjXHxSCc64weZSeJx3iUv11fQLYBwgGdlSGvrT6q6lm2wneDFI
GyJFTyV35SCGcwl8x500MZre97urofXqIvo45NPCtiXFqKXzATS/HE5xEwY1wX5Br7Wc2kXXqp42
nAsJBgw5dcBQ+iOdpBqpa78xaQyFHlPWt+kj8Oc7SnBClO0FXny9tn2v2arCidtRP+d+OtgiKOyE
hz2KuwsXebO1UBs9vVvAL6/2j6/ztH+up80uNc0jM9iVf8bRtflDVxWCSSBkcoRjS2f9bY7eOAEv
o2OPgz7tms32kGqxIj4b6vCKM043yBcNTOdyQuwMeUXJ+x5m7171pSl8HPVp71jx/ipnGV8ObZbW
NTCcz5RyrtWKjh/uNT5VIP+r6P/jkE8bAWGYfWLnvGjqtOUWzUA9CpYarr3aVSSeDtHf+059te8e
h3tyX207r6zjnuGKUT+PHaHe6kCQP2/duXv00QHiCv5myFdH+uOQTw6sUZ7s07EUn7Jg9ae9LwUF
17E+H4XOoDdfFAO0v4bf7yb2JR3pcdgnXxahvEuRXRl2ijJfgNAS7SZ9ozOmLxDaxFhBrbrhhr2z
89GqMkfTnQ+3+e4hXvqyDw/x7Mtes1zLUf4RyOs7HJXfZle4OmBQ3gY61Fd+zONYT5bOMs5g1MUL
ewiCRFHaHcO2iWg4EsLQsueC72gOd+73u9zHyyqdx4Gf7J2KOMulvAl71w1Q00FjnbJbpzz6QeAI
t1UbqoXjQ5vsNXet9ZHda7c/muth0p2+3cEvzb0qU+SAIyOrv6vi4bQ14r0hlQRFxnvEe/cfSf8I
X6bwB61ZsdxRKGi8O8hezvrDgE8vf0739TW7goGra+fcMYe6azV/yEKTg9n75GEKdzF8u6xehT+M
h0GfTPLlph4uasJbEgDo3QbnfuMMggiZxIrmtoPumsHZ9SgXS77eDv1yNz8M/WSYEzO1FfPA+55w
F+kC4SZEFe/w2L6KYn9KuanqrtsgiP62Ii+9RYJ4GokSwj7ac2GQdj6WxSZtABa1mklA9X94HZUz
GjI6bwYS2+TZM3kc6OmDmqmyM9R7IvBtMkCnA71m2zHFsc6wHP491OtD7uGdnj5jfD5uc72GTJp/
bqcAgxJvJ7q66IgeWN04MOf64Lex4ri49bayJ3nS4PttXvbd+z590F1D19Ljjff9RI6Hrk78EKpz
yfdcmvI78KaYu7/m9ul8PUiH07EhaKISspcpTYn7GSXCIvHvaW9JkC/TLY9f8uloRTzlkp/jX/Cr
AfmnZwSWCohxsF8kZqBN89a7+PbvVfGv93s6XZPTyUrrhBGhnEA/a0DksD7r3hlZsTRMfxQ9vMmO
KpoRFZzd3fSuLPTvKw4wcdP9wTPoyMm7B68R8iuEpA5U9Dp7/2O91RxaHlJPoqftiz5LrXTLi6t3
uYXLPRUqBsW3rmy0FHtavaNwv7Q1pmI1VGQbZOM5aZXLFrsutcU7FWsylQoMj0OgjC8hxTxfKkdn
x15X31abWCB4LsO95p1c6lxz51o3G1+na+vWUljUQ9qC7jZFtXmIZdJHlRXutwQT4eRFZy+3fPrl
avbz0TUBdhrh/da1vHr095Z7vSYsFX60YtuGpT85I3fpKB+smyzqCw+9s2Ci/9x7KaXX1GxSpXuf
v4vRq5bYQP9aFA9DPjkiu0aiq2VKuZV+XJ1yZ1rDhUy8veoFhb9Zq+FZFYwq41OzAMxYTeOzJFyz
OMIzvFiBffOA+O0196KE4N63zma21btp7UDLKxfZwQM6tiIuOzrSBmD6F8AwJ6de96cXVOVgEqhz
ldau7/v4jLDo4tACJgAbg+DV5dqHCEElNYgv1qcyUjQKoUixX3vVbL/SaOvMFtrWK5Qg2Q+rY3SY
HFr1Imulk7D4Sfr0dlmjBN5XP6HXgBY3R/m692iPbv9sQzuB3OJsRMslmux0BEB8oK0+yGGSDkYo
YAwliKTEi7fh9To4/ND8+kXryYVtEZp9JdxR79Rfiv5Q3selGZhKkUjtX+Y025CaoiGkJOqFdt8B
CM2Mpj5tuKVZBhTUbrhbZjeflZg3d5azR8sw0IbZZ2NBY+qsgNvfbHBgZfRWF45iOGmksaRd+nLy
xX6kTLNBjz5YryYMcc4J9EGBs5zvAyXS25tzgvNm/zYBVcgLwpDezu57+HRm0i9zt8o+D9XoAsP6
m3IlCqL7oiIduFPlGxPjThiPomA7ELWLBN1mmkTnREwjK30TI3PWu1bO+ae8e/fSUX7IPmvjC3nx
yXE7MIFFATcKcjqWqOkAUQCJ4ODazVh27GZ19O32oa836UGiSnEXbL2r4R360j5SJhkOvdzwYC/R
Hwbzhwx/X5uDcSjO4fZd8O5VvMr4z0J/dnbNk5zJmyt7iyJ4NhY9DC4t6EQX3+zhVwGrx3GeHN16
d9zX20wj/0EHPFUhBdWo2HdnuSV9OdlEc6V7T7kKvxn2zT42nhyD7Kru40vN6yH08gMVkUaCurUP
6AIaHlt6M12l73ye1xNqGJqpUHmtyE8HWF4ox7t5KZFfAdEDw5J3JT6Jp0cd4pcyrHFKdj65dA/t
1s2b1319nUCB4/8O/nSWZfvMPil3Bj97tSuw6QlBOhtWj7gME02ifQ9sjOKiARHu6ZdQYNXsuhKh
onfr6vWl9eFRnox2cZUPdWLwKJlPDI/+8SRo4O0KsIeQ8SPNR4bx6FLh9f+QJHhpvf8zDU/WW9JK
OT2cqZfbrM8RgCTZiegXJXBIoa7fO/+c+vR+/L3SXr6vpZLc1GTN0hrq05imcdrnakZ91Q2a0qZN
SzjlsoIoCuiL6okPept2YUy7Bv+/93Z7vXIIH0Z/LvW37O3urO0YnRaRwXKE/UVxSPSxvrusvczi
IiFHWE5WqJt7Ts3HddnYoHBHoV4JqVd2uxoBMpHKpo43OH4o4lSBqDOPEU+ickVFtFjJsJqb/rX7
TnnGeLXZHh/mabOdbT2N4w0PI4MDVV0DpRU1vK4KAH5dWh4SILAm8RjBjDgj6VS1Ny3KgmnZ6zQW
FXxXEUyGZUUHHkwMcvCUndBKTZm8wKoU7mbBxuhtlgiLkVUqOR1EAb3lfE533Ubz7wX0EnD/+C5P
e5cggNbI4/0/ZXNKZ0sO5QxTnxJP6D00TBdABN4aK3FbefZzHgd92qUXRTpdrulJ1FLBEB3G6zP5
qgiQ2lLOnHJ0p+MLWM847aUEleGvckhA0ji1sqFuuiVpNABltw9QjGfIfdMGU9ZMSQ1Q1kwJUT/7
OXVz+hQ2kfQFVw7ol6jLpRtb/45p5L85M/XT/LjTej2GAaAMN+PNgKMSKEzpCMTrsbNZw0GuFP5X
1izacvPj0lehhS9U2rhcpfbhDRX8zTMuBV9Q3nGW0nYJHiq8BFqY9LjbtgnUWr7AziQjLaQh8gj0
CTBlTNP5L3/pDu3p1N0OyxOOBvgsPSJndPDQiUymO/SOaZoU/aknzmPfiqp5NbCijIb4jwxniBtX
HcpDEGXd/OeM95uAZjb5czRY0dzXuaxzdnxjjluR0ehGr0jqpWcPn0FumksVaryLU1HSK8smqRwb
EtgE/nTGT6U/KdTDayf5TjAqNe8oeswry7/8OjjvlEZeVhlbtCmpJpd18QvWykMY5nY+XDZbiQWY
r1Iwx1TvU+/bJIfn+VZXGQpiFGpnXnZ4YzpfBtyoBzF0UYRLnODphqnf41SqG2Q/aEJ2Tz2wdABN
VeAHgnHxZpe9Cv08jvVkMRJb0wptRw6jvYUNmtK9ESOCs3fmqkMjv+gNiLL/TcXP45hPO5sKKquq
tiK743IH9EHXQFPCC3aOs/C36B9zg3jMuzTKy5qTx3GfNvd1p2nnWOFdv67QSQV+yRFpol/6SRL+
PbG/pa/PluRxsKfz7yhdDmqsm7cxDfyc8XC14VNQzUS7ChxNEOgQW0NNHPqAy/gfUJBd2tXzWcJU
oEHePtCvYfUa+ElIbHgradToqXMJcsTGF64DrIAw/qSFngx48kWqZU/aT9Qm2vQdmF2o7Z34Xejj
lXV8eCf9aUfkspQ36NASC3O580CVoRVOxYzw3qTx25P1VZTucbQnF/km1Ure2FKjJZBCQH0EVRCK
DXgkjYYKDFlHb17FUVrQllFzAVLp6oAqSIbqzcd8Gbh7fJQnt7msJGufiiILmtkXaEwy+xpVJKLF
4+9l8zJR9TjSUzitKuurcRQJZbFIVEqjcBQ9yjE2dLqYgEEUrK/wYzaBRXs5/dz8WqQ5/36Md1tF
F/eIB9sXnwppV9dsFSZTkLJcYly/go+78O1Y71bVk7k7Sne5PAhzkIzBVHIjz9tC5rGm9omik7Y1
/v98tyeTZ2d5o94Jk0cbKFAncoFiN4G6Cmz/XR71Zeq2Qe2/EBo2FFzw/zmRx7gyr7JhwIaE+X4P
Sj+DOrHjzg8UK4Emf6NTCgsERxm0B7URgrHz1q0RX+tftujhIZ6+pq0WRzM98xBJJGjZxO682DNG
MznQgTth5d/sF0v+LVT+a8inj5rHVGkkMRpaBWljC6avjA6qHsIdn9GvvqAtqpxKnwSGurfPe3Dk
Wxgk++GdNwixAKlbHnx1cTEdu0ZZRuiTggmtgXBuR4Tv7qvTeoN+RBAjCxB/7SNNYEaNvXu7+Cbs
4YZT3XtSHtlpU4K8ce/Jhw9S16DXTwsNbs4uun1W1/C+un/qLbhc8SWAc1BkbnHwLnsn3we78RZs
eQ+hycl1sEd9NQ73jVVGr1HiIU6hOsqnyp/N3Jqrm9zc3UJ+jG156vqGkAaX3E95fRht4D4vSjlS
ijA+tQ2Uc07hDsdadiXqhu8O8rAZKO4OCHgTT2msUWi53uUeOQlrpa9rnqkhyOAH6lABSrfMNc94
6B3Jz6x0JSym8F0GDSJUjVBH8xnJDNszuHckvrTaj9Pb6DIiCtYuBfo2HdKWWU6y1oUYzZyoYX1x
UsBzYxwMSrUOAoa+kLvWsop2A2J5+++ih+TiJaXmwqbkpFN+bdr1FAXO/mVyKaNDK55as6xy6Li4
/BgzMDLqz/kjA0aFz3hvl0kzt53Y9ot6XIK9AcwAPbr0D+qnlgLKx5fvXBoujpXs05MJMv7WhxGM
G325t66Sl2Wd/ZHH4ZcqAlrbZmx4+Tkq8QmTj6VGCYjkFVW0yYLiHqZAtJJmdfYOGogg3zAiuXIb
EBbu07LsZzk/05GnexgBNQW0GXhcgvdHH/iB8lmXnlK4pzv1Y/HXIW02PqT+lvrqdWF7uu2V08MC
QDpyCqdFOjqJujfz5zREFWli234F2esrObrHnWPr6Ava7K1VyvddbtspIgq9Q9PoaNTjZa17p+oI
HCRflKYcITaAziX3/zTk0zUpqlGhIR/8xnLbktwbBDlg7N9VdPoy2qwWFZKy3L19HwdsiirxkWE6
sEKP9Phwy0DMlR5RuVvQwUoxRltf53QZaTBYqe4clV9yN+WugeMvop3QkQWf+Rzk8Vi3/bPsbam0
27j3or1bpWSMIFOlP9B4gJVQSLbxDpXPtBszrhJw13jaQPpkx1mrS2+veY3dKJEmEkt4zXqG7M1v
sStkJD23bjYt1vGX1MyaQJ5irowSoHZIZQJ/EhHf8mOEENtSxHVgh3xHEiHe4V7aaL20EmJUNqcN
bwfOXSifTLlyMc9+/ok2h2diOap+HuihPSwAYxTYA5OfgEcAHuJGhV/clZEIKRCnyClA7B0HZrg+
hoJGD/TfBRwRgUWJTlNrZUmtQ08HYbMhNAy9sK+1Mww1OjYKP1+lUm4/3s2tAHA+979Nk1e8RqD6
YY8Dk89aSBGiKcFtoAE8XpQybmQw9SxE5DRP08Yq+abf1E0govdh27PBdCh6VfPubS/BFmRM4hvY
KcdqE7vu5INbZ9uTPgTxGdOYewWOIzravQs6XDewwvde+HX7rNfFFJOidASvnPocfBFpsOua/mZa
wBvNEYtJHU80QGhobmRTyM3uNjTHeJj94wcqIzAb6Qz+On0VxMKIBghukTHUaaesYMpdP2AZ6j8p
AkJQuMcaqejLwgjS1imMIZFmXUDWEP22vmp7NTD9TgP5aqsvr41PHUkY9thSPIbcYnSKJi5rgZon
9tU9f8rD8ycLwjMcqa+H5AOo0PILyOUqZ2SjmUTb3nksbO2nERjNXQDn7FsbaQcQAwindxLavGLg
1gOa27ZeI2aXHaMrJ0nay4ACorjbR2AlvAbb3l78mOpDJHjVD4k5N9poGyfA2FrY6BUQ6vCwKNGq
yFpCLkWAtVPA/oLUwUbuLwsfxAnGD58bypvTzT36SruXNT427yY+JuAdF/JxBErTLy+gtji+TtMc
vTqlDdXW08bbWRKVtMZ9ku0Qs0E1LBgQ45O1lAoZFm/PdBl9FamMDhKxaMccvSRA2KE/Ii/1qbPh
kLRF4dbo2h8xvdQN99aCpRXYBFEhQaHZjAaFcxwcPzBTM32uLXcfQlsj7pKbEtpKwmGFH0U/7B3w
4b1XOdJMyK5dkcfVSJVqPXNwFWT3XRnsrq74P9wwI4pT0GyBhsWA1gqFv2pqfA5CCJpDMz0pE4vm
Z3bEZZj1MHbgbkEFbXuomLfUEc3ThbsXs5qXzomYp4pgyHl+GZ3HmF0BKz/4l1CbHYYVbGgViHaG
kUK+Br34kb6+LG6dI0HR2tGljvaBkEyBA/EtpM4y1ETSnhbswbYOSdjNLOIXp3DPmranNOTsBvbw
vsoDtVcNMpgEvHdz0zNz9GmK5qm5oyJZXLdU32pn0NvQGFPIkqNgQxoPPie9gyRdyP4c16nLlSOd
CETqvWf5dkQZL8XUvKXGL04Qv47Ny+rW2i+33aSPX+etyIGi7OHuGgGnH1gATl79BzWB4Dhr9Mgf
FZWL4gRn7Lwa7z4vG6D4dU+hW350Vj0OYtBr6pq69SaSAolvk1RCnWb/DTfCJDt5cXBqkHjZClmd
LXo6HANivyWdmHM6bDgUGUvuEkQ7xICIM24UYzvJwLWEpUCXFTQnyaNezP4tJ6fWZZSP92O8KATF
VngdpwXmS8DXBY8cR2HTIoRUte8zyPMdSq32Y1yVAg+J9oljYCyrZWOks9aaGlD/agYgN1LaBkVK
gte5zBFxJvzJvb4PF41f/dDYg0xz9mMsOVysoJjevVPLauffOpXbaW+zuHGLjXbjKqpQMlOQYYBH
g25FGzhWBUzSrT8pMO/lzU20W8Piy6EPdDTQQOIpaCJBrUX1L05CKWJLIi7nZiELe4/eA2bNNbob
YI0oaXVFNzww2Q99bMASjSMenY6/H5gpxtKATt0IrMyPUVldKaafa55xC0toco1ow96E9Xz3cUft
4TWAMtS8fUofe7jWhOeSTimYL65ScMQkEeG/PozVC8zXHt3+3XTKT/0y+mL16v6lG8+Ln+zrMsoW
U70n449qgCJQU5zeAzwHcsrIGkz57aNXTLdsHBtBKXKk2YZa/CqCMcs8l1whcCdaSvscJJ8V5Akk
2AIyn8nHFt2rzE0p218abJ8GvrhFw0cS7JbmfDM8tbiV4CIaHZ01Jur2qki0Q+F/Y++OlBbvgkHS
GzSoNfOKXsWdhU5pbBwJTeszRZEHwlWAX33o4aDconjP0qlozRRbu+qcgzI8QyTDfQXQIuRbxljn
9g9hQ4ejFWh8uJsTOXWLkclBMr507R/YuWj4DFb7+R7jtrpzGls9yia1ZtHDObw7MP2Onjq1Pk0g
HFnl05jQESZeZ5+I5lcdPQaakKflop7KC+4dH2kT5THP4Ky14cYUQwHANj2oxdhzIrKj67U5xMVx
0PwouGzzs9taO6yDURaOjuDHB1s/I+hiurxeKnw6fR23OPnOfbAq+QIVE3iBQ0Kr+AWIytwRXYuj
Eva9fg605WZY/Mimu+vHEUIe5Kilmdzl+23akIhZ5NwQspGQgdyM+HDDg38dcy9aEXVG/JwuVN6u
xcT/eiHgggXLWOxaJg537+eAvyrUDXACrqJ8Cj5JGdKPSJECp7+80Dr69DaA5P2Rz3VqAzh/4hD3
Ypx8552SXNBxYLGmRagtDqcbT+g1pW2S6u7qBqYXMgWwxXtUdLOwS73vkVNhecHF3GxwUBEVCo7O
TzrZ9wVyY9sc5P52fHdHe+TMKFDcuZchhJOcsm3IDBs0ApSxPCkm9yjr0cbIOVgFXKRqX9+6cpf7
1bjqsHVpdYPQ3uLrgLwjO76TgxhcNW0UxOwiNI+kODTa9ULzQpDdjikJ9RhO81wO8sFpZNOadXD3
89t33j9VjnZmzqxl1hIJwDvqBOVC8bSZ1bx3CJGhY8bhzrjtfySKVBw+ngzZKfSIzx+gssMldd0E
7NHjElqwNzac6eSL1YFT2bS9dLFpygshTZW1vgymkWNliqv9wQcF3d3eNLGXG5grUwRG/KIpBenU
/uKKWVMe0VPXNfpwIgtrtj5t3NLlZeIhoUemMiUxK5ILmKq5+XMAhM4PPlguJzFrj73WsmzHYhWz
MXYDTsIpAohw5g9NXFGCgMKngffpUUihk6pZcjZtUcyg4ABU62kpAGp4p/1DT2iGALtuC4k+SIsB
pqxTCr+3eZ0Rjjl7iNUINTYJXxf2PjFMg0PGRwHGx2NwbjuHWkn0tdoKxOt+4i7vBAIbTPZpJKJX
XIHYtQ0OaHiQwRXzcOcTr254JAQ8aY8RvBCOJnx2oIL8YcHGv6Pxh8UhRmpilOiOJEyM7jWvlzbL
8AhCGhUfT7S0xBCrEbDjJwjlNcwRAUI67wF5s9YxBMLv2eKF5x+NGWIMTJc6ufWXon8BsUmPCxLx
BqkvdHhSFqjY6CxssYlxXmoX3+ur5jwRf1HhSMHiIUJT+NloyYWXMhCeltGSQKWHyrVGoiu3mnLr
xSqjVUzcfnWldnVF87h37XOi8pg7Hn/jL1XeW7g7oLmbcIP62bAILSZIo8ECGZtAm3Fd33kELejI
2hKfaghTzr8r3DaI0BhH/h7RgO6NeyRNoxh2nEDm0EKbl1fjBWiAi5ZMqdj4bjLejnJxqKLkUc1p
3gc4B5+Iz4CkFC0zyzJEdmFAs9x//yN3JeeKwRetkFxXEF4BrsTvAk/k1cATM75okseTZP3wY8KS
kwmrxRWM8jDoOWw52PucExei3JRwoJ+K6h4R/2KEzJrPOS0vloisMxWXoTHj34hE4QKzDHjuCchO
J+5WPCHhZmDBxCEBwuIdH4YEPRCSQ6OY2w1Wj5p2EVlnsc1gghFRYhZ/15MIn6Zd0UvLOcyax/X8
/cwSSxL4Y3B3zU/A/NFptMc3BQq3qvsrodgQD1mQmFykp7mggzZlWNvbQDICTUI3tP1ZenEfujOm
kIg8ZoZDKhSOReKZsOR/O67GOsOXE6Z0XHcPzborJLn4h093AdSp0ckm9ggneXvXB9DP2X3t5x9F
9/BDHx6OFYvx4KaT2EMTtCl2i+iWlRjO6JGx45hmWYpFS62uBJlcSMTwuwGbkyifhNUSqZVGbz8T
OZ0LNUsNXkCa4uRxVpdIpnG75CaDLhtbk5bJBQaXWz4CF/iRLFMkB1nLigvFklUtwOs7VjGeApFM
3V0iYSPWIKOXXtk5IlvI+sQc4kdvORnZ+aNtVzyoWDCFdxrXEfG80CCIDXA0yLqnoTD4N1+McOtS
aQOOXqM3bRtYEaW/YYOg6ISwjaOOj79YVKpF6APc9oG9z226NxKnbsPXhmsEyhX0HJymPYRHiO7O
SnEnJtWZNK7wx86oyexD6gzN3o0vL2ZM5JqEAgyy0vS90dweiDkSFSn0IXOzZOycZkSB0RKNuPzn
Ha1GRMAjUa0j2vxZda1tACq824hgr3IrBIQScgecgnniJ+L+UUqcApo98hZxgxfZdqwh+3eKJEaj
K0bjfFul32cq6sX3y9xsJLZ6EsiDnIuRyMwSsxE9s+dlylaDzEikODQGYqpFLkBsKtLv1NU2yAj8
8yb5AsoYsaZLj8Yp1pDN3rE9Gj/hFBSMwzv/IK7nbQN0Vsimn0FumXw83pvUqzwjFyxQxOqMlxyR
3EF1Cl40hA/ZuQ0VQFJiTQjPk23F4jMZQih0kqnwuBUN8pnFkhM7AI4tRlhsWYn/Aq4L5WagwSSL
2fpMm2C3o8mLeaegkOIMe5Q1Sy7Jp2Xj10WAuoabUHIjzwmOy0yq2cz5m7yAo380ugSFRXMfygYU
hZGv3HoT5ppYOoAtX/CUmZANamh8txjK547qmhigqljMRNpdcKL8Af409lIcmVcewRigmOohjekZ
g1gcZQwBU42lsGEhyc4EKhlT0dm4alssD42vIPOiQPQHl0413fBoZ/5k7ixyFiA4c4ufmPP31S0D
l52ig8feYgkyX6euNELkY+fdl3Yp5EVdmxzArPHLXNbcxQZLv+Dp3aq7B1HMVx5bPG3+cwQhtptY
Lvcz9iT7SxQUclb8ykVpNMDw5SgnSmC2F0tBIr7yD8eoJ/YUVrgtEXcQppPyG+QL+Lmw7ejuwFMn
4lO626UykMZAE5lJ+AdhjJ1N+FyNAeWETCZMAKhs7m4iFlHCvgXyzPc2hhdMakatSzxO0YqAdM9W
2QRikcIr7gq6PdBbkppECnjJDIIdjpuzoCuK3Ud36AQsM6t6cupseWrBaBYTrPiXCDa0J0hz4ugR
xvve0tERFawIlZ9w8iYIJrEoi2hRsMir/1rq4t8CRtiTuLDHXtU+ILgXd/Imt3nCfHceA4PuV70M
XKygGaczZjiY0NQc3Yfos7glok8CZqY3f/n3LMH2YlYNEaaHpYb9QUYHzFAYWyC6j11jUJOr63Gl
CM4jRH2I9jaw7F3EpSDll+2Dd/ByMEDUTbr8SSXSRect5N9uOqtHJ9hygOjjtt40kZ6Svpio9Y0/
BmmsiITRUVAA1laglIiEEFKlZuc4XTBJpSuNTSHQPk8IP0anjhSKmrJ1I6RKlfoLEVzVHGRpEP+j
uSFDU4S9j6Ue6Czjm198xh/HxXnK2j51sP4+C5GQ0T12r5e2OTB884OzZcR/svltEAmB3L9iE65d
eQnSFDNMGMQiV60HmVcEPZ6UmJxfi29KWLilhPInIo3YfsBIwiP8IYYnjVY9VehmapvmRHFXeMro
sJlj8iKwD1gc6INQw9K2wQx/oF3O0SW6M+IRXxo/3J2DfqdhXPSAXtqnpRQVH7smhm+x3aO5g56O
rNGTqaFLIHoRDP/aqgMpLPv5F8sw2v6a9YOHxgL09u+bOzc9oQRGUAYD5e/baJ+5WAsjRPTh5tcg
NNlRyFNf/OkJG2zzbmiAsPQt+JroBqUd60t4BOBguui/Dak09H4rN5x9uFYDk986OpPWnY1h+YTx
/dP31T18YEUC4TCimRFiMltSqE3PbC9gCcQBlICQZDPuZQMMJrORjjXs0/fVM1bAvd2sX032VNzb
7TpCqYQClRWA/+AM3LEMrs5YYq9VrRqdunRw3EfqPbijV8mFl8yXk1DmRN1t2bS+1+KUVfgenAmc
/pV/GWvoRmgtpIlOzjw6oaUzJHiKb9I6fkgoz4jNls7LTm571Bx/N/ho3wVd/VtW+X1QEoIy26Ks
MwNvrBAsJcT1LXl5CyG1yTXceFn7myDbVFQDXt1kSB9OJ0NbCHrkby1DKjvi+zRl4XskLLsbdU5I
r7VMNlwIPB50vDJUQEfewrQvRdpAqCLKbZl5LT/Zbtxq8HbWlpvyp/OjY5/xtYXpODsdcRzOEsGh
jPsZWOVT//jjnxHlqdwfgX4f+BlVFKl7IJIUDC1KvuxwuhaCEMw4vmwzdsw+GlUBCtzzf65eyGB3
FdJqLf0QbJDJIN4uMP0YgtjF2lvk6junzqVD3XOw6/bUD41FU0dVmA3KCPEN8hfUgRLlXqkEFzfO
LD07x1460Gz3Eh19dM46ZtsOsu+EluaWyZ2kdYedefqgjupEu0tOeRKFISPCqj+bYTo5X1yTJY7d
GAPOd2/QwXt3VxuinrI6RFYXyRcI/v4c0suRqtiwI7Wy4NYVBH5EbbjaAxrlC7PYAiDGogpNZpuT
oQRUA6CeNme4/Qj3Do78B6qF2mDwg1NQNwuAm0PBHd91kUK+NJyEawIKZ8DQfYTqvKSbVKHUoeLc
ORxFoRpaf1cqPEYgzyFr1SRNm7PTSgjgaW4WXGG1XkcLJcQMdiYbwrrqVzVo2s6FsM4Z5Rnq3DjA
7ppzabaKYDdNVZ4VFRPoQfGkDtEH6PLO/DcyBXgFIPmpqR+QqXHr5S5s5b44judrvDh3uul9ttAG
wF7eKaJv1X0wRKAqwJVSDwh4hw4L4Us0OtXgSraJ4LZ3R5KYhax2ri51l3gn+VpIJWApunTtUZxf
+WrnHBLIwquOqKUIheiLEe75tns/5Wi0aF/nbsXnTHrbgdRCGtm99vYcdxvXhciCvTw6mltNyF93
6KcV7iRXrK/d136yRz0SUV6hPXcPavf72ksF6M52JgORy9IHDfxnhJv34cFjPX59DFAInBDSKynf
ZHEMiN20uNf4JDB4tw/JX6Ftcu4lbcSHPmqK87l42DhU7LomXU7o5WQeJCKqBgpMFHAPATs1IH0m
6DDzL4FQ3nhrqWWjLD4lGOg2MTjknwkzGEtBo5gloyKSQhAUnPnIa6A/BZ7Z3Y/4kJz9KmpIu2b+
f0g7s13FuWVLv8pR3aOyAdtQOqoL973B9NwgWIBpjDGtgaevb+aR6l/Jv7QondK+2Fs7M3E3Z8yI
ESPGgBS18fxbogyffKnKQKQZh4W7Ua/ryIaMlfUZMNzX/CZHMGK9TvNpbIcwKkE/QqwMGE1yr1Dp
g7qL3v9llA+yvYH5wJZsjzcpcVlR4hzR/hGC61ei+wFhn1MAV7Yg4SAGI0vbUP8Ipp5Gkr6fhDPu
9mFdDRTDHzbRDXmR+MYdP4VLgz468StYIQPgOBmLf0DFO1FhefiTWvQ0WzbaKhRbrWmLdB1sz1eg
fews5IXQJ9z28i58O5Tt225G4+yERr1qF45q1YKaTQcFr5vgMRDGIejXck5s7NK9YTM3wUl7pMZn
mzbasvJIXE28WQKJT04gd08yWf2st6moYvyWNRtsQi7LGc3G5qzpyxTxKDlg+sXhgmiqNA3i+hfm
V+BQuHFbgl50tFtkiypSKwuWWtzubG01kIItWiLGaXmh+hpwCvp1uM0S4aLpFsI1x7x0VHcT5BbZ
UZynZMUWJDVW85R43jsPT30mXZjQU3ESQuQIia0KMqU/0RxUiF9UM111ce4SoC+kpS1XoQxq+M3x
bavnwwfuPMa5Em55JzRKT97Xk8DbUVJMJUcqdDSn8YegWcdxp+3jR8ixSSI2fGBkVs4lxCL6bR+A
hjyEHicV9L4ru/cRRwJmaKRdJTDG8jXQhhwMZokRKbuULLtbIJw8OiYH87S1NGzILuPd8ErqgRsD
lcaF6qTOWYV3UHPMMPo5Jobq7bhpjqgyo01wAj6c01ybSgG1DKgDYHKIlDNqxU+b+czxHu+wFeVA
y9SM3XATPywWIbHk6DH6nPvNUali3qWmsvfq1cJdJAWt0XZ8XB465bx2tolziEJc3UN0wmY60shr
WrowfwIEGzBqQCXh78n/nqxjWiiR2seKifWpGHeLwtQpF1uS5VnybOvCAZFEKRReY1x5RgAS6fpj
KFSl0xcYAvkXrjXU7vEL2PdKtKqTOOY6jsNcQJTV+aCOhcEZoy90o8thHuNoQLKhCNFo5zw42HOo
g9EV70T2ntnExNdG+J/8RDMPG5P6+Eto5jz5HocJrSfxVkDChDRbw6IYoqom0+PjNO1al7Gig9ca
F/EVI/s+zlVTNeE7X0zET0cPY4J7An7pnjAtReIayZKtzcjRePbVoLwDgUDSWkeAWtVPX5n3Iks+
TprY2mNZ61wxtz+grNIgDIPliXguWyWWf+QcGbJOGourRU3MOT6Zjc9DoyXoRy7emJth4RYjKPXM
P14jPnW/QvWCg776gmxfQEXxbzt+c/ZHo2ZyIa8h4OTxtv9sWlLL4S0cj4lCbQzuz9r6M+yltOKG
Inw/7zP8T+wX41+5fcTNfGO26eCH+c5/gaDRroa6dzUZcdn10mM3CzA5peWCVRwrgf6+QoexITyE
sVYBYh3IM5OOGVA7fcHousDsEKGuvaPEVYmxl4ItwwYDNgUbQIYb0O5qR8Jnl/dQx89WGkso7Uhw
QV9QzGc9QA6LK2sskkGOAzXb6CKsfWu4PXQPYw3kEMn9GAfsIlGAvhAKoRSuM00mrDFOzMyhIw+J
CIUqsxqnoIDrR78+KIDkr8yMMqJwtYRI+a0jAIY6ESXcR8L1TMz9kiKb9QVLDI7m0Tz22sONW4eV
ta4xlQqV4qhv0mwp3AxfmBAxlMR5SWcDMfZN50qHAOAZM2Yq3FE22LM0cKDZ2beBFqAB3ygA64S2
0snEfaipp5p9mf+xAGelXRh6xZBHbCYNdbmTUwdhIlyjQLYFaK8tFPA0SiRHsHtARKwmQiR3zvSv
9BUyNT1jQtAtbfBZjv6JQ2MH/DQnRm+x2RW4I351CGcewBdIKw7kkjcvAwDvHKhUsa++eSXz6x1e
/GGFXSbKOWDWcs2U+Kgg9MCFzgkcDquGpeZKLVPC0KmzM+8gwm1MsEt84wXwcAo1v1M5t3RLRyOA
jQT3oEgEYZB7hjBFv2GCQv4GhLEtnOcdAdDmNq2x0kMKnVRJoS/YHsOH0cbkdb2GSVf+HtKyZkAB
kONGW0cZqUMF/3GmijtEjvQZS3SkyXpzTBuImkJZG52fgvQde+0F5SgIR9F7MCShdc/Dci6cQfMW
sDtm1swjkkMALV1YpHdHXbTsQyfrXOEIlxD2N7Hiv4b3+D7duA2fUHGki5MIz67ujVF/2caHFa0H
QL2FEmewNmZm2ypcma2PHHTYCqoQW2eC8FcN8jYEBAySJIftOJM5ylTsomk0A3MKMkCrhwsUye7d
anQzj1AAlgM6bubD5tfDL927u68HtbgJdXgntM3kmNIAczhqdqajrge9ZGFLIacTwJlDniaWWksE
4eked7oirkBc6/odyUrg7Hywh4ATnh20jmJiqH25E/BVtzlq2fiMycae2kLFBh2/yRcsOmPfpz7u
5Q9vezVegNPkyI9J5dboNPT2SR2Us/Og6HfYxAjrn4OOZDL36eO7uDdjLDOuwjHqSRZQj+FrdVmK
MiZOU8oYKAeYcMZFKtnS+NB/zJEbOJHA+8umcxoGirjfS9JWDbIygi+gB1zqoaK3vRaVYsOmVWZD
r+m0Pahh9JkYbskNUSBalx7X3CaZDUAID+tManIabUfNCECL6A3TPRFElwi2R1DrlE7jBCVTP0ds
a4GYeNdVY8BvdKHXGjV3uE2qxSFRFxU+SaRpOGWJ5gSehVgF+Wj8i0YFWMSxru/m2EZ3dkj40R+s
jIJtS192yDpu957Irxd4UmqdnPZDgNHf9MpAyN5rP7F2w+fYpoCkYOJsylMenVBJe2XAM62PPKng
TCwaFFU01CDDuVe8QFabYI6Ynidcc/ORAhDBvK3dXOTukWTk2CPtwi1pRyXaZLqLXw/anQd6B+by
bsICgk6X2ccej4XbgXMBaC8I0QJykZDBphLNOSuPnYnil0MtUs0WRpXtGB9WjlQwmEQakcO+UmGP
gA/aQHUzOlwkDdhM4ItwOZs5e+5pXpbYcJGzs+OabhVQV9gszvRB9U9HyK8norZ5kgdyKoCL3PqN
dXHg3+aY32j+Dn9AwCDc4Cr2d+FyxGI9OeFt2dfVzo1pdUvsaRKmO0d2vioooA22kDC+vhoN7O3S
x1DRzBn0ibO5B2KmtybT5uXkw28vZD8/gMFj/KIVjGwBiVkMZCAwUvHSpLw2ZqMnKYDowTFjxI/f
IzQO52JHsZRYds8w6zzHbWzCz7wxspeNf0pqvoaI1ct5GZMnJXALVLXUFb8B1rEb4I9hyMMNiLmv
+I81eYZdUMM1F7ceyxxWY1npKl0pvLLoaVBNC/+IqNZpUGrTuyA7QBry6uTOMdguMPiCpAGLA9sR
WMjZ/MQFgezGj05FQ+Ju1XdG/UnOyThVh1JZ2Tpan9ycrLx3sBsWNpO2DCePPZYxCiKGbgU7kN5w
JIOrRs/RPsnGJLhHSmHqt7BA7ZF+59GnVGmyKb1HooAWTI4jBmG9+wAHjhiMiLr+uCiIIMKAfA+k
b2j9G+4OBbO7VyTWAZGfi7bQSd1h3vXErTjg/2oCG4uqU11cEk5rXi15M0uCNJHOq6O2RdbYBJMh
C2yE8pp4qSbVF4n5jSJTXt0jSYinA8LDQYm2vfOKjAuM1ag8gVvRojivUDxoGdexYoJzY9N5Tguf
uooEmEx3Ri3JlY7ejr4KviUaLK6LCVzK3FoFZFi5dfdk52mtewzlLidAO+IfkLu2zQO9D2GseIWX
3XRKoMyNBdfYO3qVjVJm3uvAB+k8rKeNJ3FFPTUAryb64ARDQwhDMTfj/AMwpHyHysOpCG4ExZ0r
ikKnvNE8urkUqREfn1z/RB+Fr0u1VdJMurgn6wIj8mFyohqnEcPw5lKBzZeHr54WKp7Al/cZxazg
fVUW7HPmet0mIwaN3iuphfQIqGGFHRr/FL4W5tPcTdY7R83gZe37knmDCBm0fex0x3cgyT1PtnEv
MA1u7iGATeNTq2I1n43vAwzcgPI6ooq50XthZ5CdV+ZVdEDSprsejvcmAkHR8BxisY3V/XYOpbEv
TfeLxqSiInPQ/biT1SQaYQgA3db8xjGQGHMCnFF7kodyhneVsK2HSjfAutLak/A8fLw6rTseAg2C
pIYtGOG8I1fYzFHGUFiq+hcRoNJXSPUiIJKRdn2Rv3htvwY67B86ohWh+aewCkEP93a14IhKT7Y6
4h2bUEL87fzFDKsIzRGiHRtOROeA0S+zJ9aB58toQmUEbMWjdt34cEtoTCfnQXtyoeh+JLswmx+G
DyxPw0MAw7/P+NGohnvMYufn1rw5bp3BcnbUT01GtQ6U2XtvUDrxZqigrnyPd9aRvp5vhgRaOj1K
9LRvzKZXYKt18xEpLROLyR64Dy2K9WnZcs/Ql69ATpCm7zQRlsBGN2PDyhCaxBUsqE5vqcwLf82y
8E2x6sQpWw0rWnRYyTYjKdbAgva9EwQ4t2VfvEEdYXk7v9qnTmFxAKZN0DEhvoQluOSCi0YX8AS8
a41qQcPJE3dK2xV2HAITKGPQ1Ugyo6OlmD/rgwfV5s69Omg9TI7jB+c/vcuklW4yxlV3lgGQfrWO
HghPuvdUzL5txCOJjyAp9CEBKeqctMBe96jqX8lqBGWGg5a2nUB+m8hOtOhmKR1tiRmqt+8JV2yZ
RB8oAknfqDTrThZDvjPl6JJU+lJ1ureeOOVb3SGTrC5Pxb4rw9KDoRLU4JNuunj1CvSpZbdGDN5d
TLJpAFVOV/MMXUe16HSRAFWmmuxxb/VFQ+W8qk0uLrv4qB+CbFQhlt49Ad9UIwjq7QYhamftgpxA
VEAiv+rE49oJ4QvjmIiFiAB+Xx5c4+t8kx7Dm00PtenAGCeBKP3WCKKddXZR3yLc4jFZiQk72ggJ
Ta8AXx1y58bisDo4tNDn4u/spvXRi+PLPQW7VRE94JtNX1gsA+I/7cp+mopRTsX5FpDwMFR7HxTW
a7i9mEdvRg9VAPDNkGf2qOK3fXlj1KZKV6Sx5/TkaRvQZmHSxP7F0ALz7cJtOCJSlcZhhDvh6MqO
u5DbE6KuaP9mHY7li9ey5Wjn8ptW+dQp/c7DbHLDBSPIMToHavZATUTfbmMVEU0iZMZk/t7BkEJa
cdAvgmuccXSmFR2FGzT4VOXFLesAAyAid+d1sQ8tVyYNLoOqFm1pqDHZTE4CG0OyZYhkGrxLW4L5
SoFIQw31+vjY1xwCw7q6GdvOxRPtHNKasNzqAauQvsDrTD/g2DlD6ptXGOglUAycnUfE0Y+vQDjS
vpZrjPvqRLs1x8sXVW2n7YhZQOHI8xjUPDoeBFZ/FtM4twdY3ONKOd/+cY1FbWFN5UYnWjroB2yl
mfnRB9QF1tOrg616l7BBqOBEpDM3IodtY7YJHz4E/2SJ1m0+DR0Zq8miRcR4F2kejUNMsb0bgBUn
ZBPZFnXwgve0gDRNHYzhOXVjrPXPuGUy0cTECSIFzbQCwZTtBr04mS7yjB4fMHLBWzpAjXdZS7vu
M6g19B5gK+B3yRABU1eUWpDHjUGWcLSDqtYXmHqG+LqA1yocJLWIeowvrAw1v9bFeI9WXMV0leBT
CyrARu9VPPE+GVyFPxj4ME3FF+uUNWCwsLClz6NYdibiKPW0/mtZjJkgQEH7HD45jpqx0tkRHUfk
O81MV/oXSJDTA/EZ6+DFzKjHufHUDTpCqs2ptIUmklvxqLRCgVXlXQHP1U1XJMhKp46uNOArVeGc
F9+rL0hqiu7ZP3Y0Hwlr7lRQTcoTjea0QZ2W3iF3sblNeZKRDDUIyWqfxa1f8fEpIbCwsbe0KFnV
iBNAQ9FIobYLxaO68ghNcodszKHK4jvji5fQ9KMVdOgBeccXLAm3CX+KAW8OQEtClkeH5D4QSjtH
DyipHPLDu5ht1o7Iji7jKxumLo5i0mLWrS+gQpF1ma0v+CpwawgWVK837+k1WdztcDknGQf13umM
IDBhgU62eUzgdjC85DTd9rDZ0vMui044prUsmRRkT1us5nEekJKjks7IjcNBaeDV3sMOXiYdYl2T
gNysoj/kDG131FjC6saueURxXzzJZdHwGn3weDpQxA4iO7VqQqp5Cg5Ar0it7KIWuug0J3okkamC
zbJIjy7+M72zjinMYDGNz7nRJI1zIXMkCqazrRi1sBZKFG0czYLi6xC8JiwKlWV9tE+tPv+3/HDA
u+cQfl7MWpOFXFcY1G4TYdR2tQ/wJds0Ktt0o/iHL9geG5+Nu0/Oauey4AZbaYv88GJQGBHYNcVo
M33c0kvFJBvCt7GLazL/qxCUIogSSTFVDK0FStDDO9jGZz6sLYtocOqfAdN3yGSI18Fu3L+YZ9ML
oK7oxualI0FumW5W2vK4mGFTu9GlxdHcpQrJh0IGSg0JwwKGjNeGXUB9apUhDPynXwvay8uoISx4
eztSxBo779w99s7CMoNzhQKkcrkEssh8BMYx5M5pkbO1+WB1SwpuPAyd48sn3Q4xC/3b5OfbeO3u
Kaunl8qw6RXq5sOEJXagZ9F2qLE+ym+Lif3frvWmJIDon3y5o4XWfxrTutWGzvlfFE7B7UK8hFyN
whAr2Y8XFj/824XfpASqy67c5TnT/Q1YiMB7MHhqFvQSQTSkzBJBPs0gFf2P//if//s/vx7/K1sd
O//1+/9R3A6d47a44kn76XHfNAVerdp+pzy4KkxH7AxETH0S3n+/SP0HeV1FUvDxUxU8terK28hy
e6Ptj7MH89HMZ+lP/KKhEwpigZiMuepzerQmhAGPZBpCzH/HFeWvq7/NKkv55SxfGlx9vGmYCeNF
d/w1NwkMlLTErpfPWYNFEJ9BxZ2Td49V9FirUR5lCaZM3odX8YMEwV838zbFXGtJz63W4mYiIBdm
KBRCJ+CfsFRj8qRfrK2LnTkMMNEpGA1y6uAquDBj9Ptt/KDq89ddvO2oRtko0QrjLij37crx6N2h
c7z8/SLIiP+wc5UmnszIziqahL8gi/5r/n/9kZ/19kurcuXWh7MOjkswYjz1bnreVOOZMUvgWKkg
fkW7JGFmYjneWgEjt7qYcwMnsdtxCHQaLYOxrCcB8Jo7rRmODXQ8dseZze7sVqQrO6Of9o+DZLkO
khRPDroMEM7smz7WvP7GtJciKLdhHach54SgktKwqFkrHB6PxiqVHEwrxslw2fD6wBh6cjW1ZQmv
jRuxNoOlgKDp5AfearHiSDcTT9FTqjdC8IwOJ8ArKGDFYN/TQczYmWLw9TJLb+8ujoaX6SngMwco
4z0mjQtH7LQuKKV58yUffnaG21Oa6rdJIthmX7I7ZFj1CjE3LYKOrA/JxIbjs4kVK53v1xhFRBjQ
D/NpLQQfPYrG3sqMpouL0VdsUEHdHbd5MVC3HyZxcgpAAHigW91gakp6AFJ004c1PXLdmRF2T9a4
NJd70jjIKXCMU8YKoYhf3SlEIdjWT2ZgVGNMlmhlloQse5+KELz/oHfH6eLJ/6LjTXFBegvSWoRH
ffgwG6FktYwI/AY4fyqz5/sjwa2ebvUv1aFvovcDUAUohhuTqrltTjfWUjDGwzgVs4UhU8UoUPKy
IFDuzIQf6TK8YAbRukW+wHPRvjFFddNp6VTkTasrXioMHNaXY48YR1xFms4bH9GeuFBFyhRhwOJM
uIEMJ2GYpqMVslpBxKiRc9OnjjPd68ujnjpRdzolL9K70+ioL3kKpoB5qCiBV23twiYMR9UPFjMr
sYeC/79z1CiQRS1rtOhr0NS0Mtfm2UVXhCKRqQt3HCwcL4hk/qxp8LLhZ/Nvp306Ek7MLfOmXda3
MWYCRB9n/KXMX/UBFPUgSVj9uZHAwzToFvrpipFIPQqih24OReok6O8MSVQI4Vl+w11FG3MMRZAm
iEGrWDWP7LKX7fHfiPxrLH5DNRJvnOmRfdc9cHyuJhyqsD3ogBDSGk7jvtWNqdcH1rrTc4xVZaYM
kqyYsTL1cJHp+kT0+EMWtwMDB2jWWgAFQDA2V6aT2jr88qBrm4H30HmVG8OFR8BXXUrWxLa8CYrX
qh56acS/99O7W+oMqEGihz5+0RNzytJ1l0P6CUHDTEudKtBiLO3PihZc91UnZegrciF0etXU4wMa
ThqSNWP461Q6bf4QeqK56911mtNMN+jRqSs4WlM4gP6EZJm+Tl8WHshWmFuDSgc3eZHETnr+kMQX
Rxe4GKAdfJScfV3qo/kaiFDgRWauz8VBFXcErbDz4iU7gxcn9R427/orxhJi46dHx+mtWYOU+QD5
esyLJgcd+V1qGTtmlMTa9eS0qS9GVFy8rHswgQlsMRKUph2BUvI2YgppSkQRCGpmKPgqkJ6MsXBB
2DkQMqylalExFkbsuuMuhHR2TazABhSc6yf/bs3acKBY8mPenCFE+LVX3fsSdEo4C/QMJ5XOUSNY
9IILlBkEvIaeh4OhYeDOQA+PiDAJoNgyV+3th3Apzro7KQ3niw8WvfSRG6cM7qdfqJcFF77vBYKX
mFXtXdwek5Fprq8Bv/Q1/bUD01/WXPf6J4+KocfIIoi0TAgEZdLnw2FlIDgPz1S0DdaDpb0WKfW6
Zflfk/RirCaEZ1X3oUVacY/IYwFfpZ0+dgD6fMYDnfTR3WI5fg3OhGxjXjgcDesjJCaWBBcP/Xgt
lDDFudKb7PSVRa/DjCAim/GkxgrpTO46K2CEimFYrtTJhkA9oDpd3PU+9AsXQokCYX2ybjCp5E0D
g78IYD86DV5x6IzmabzRhwj4xlMoUISLoK0va/pYwMgnv8+eEFRlBCiCxO4PqU2CG3F76jImQkg+
Be7ZBd7d69a64P3NdD1eEVVpt+hx1+8Ch9Og0yEleA6F6DiYzNc+TxVzx+Ek4VvBjz7r0M5YnjHM
ChbxgVMVcXlEt9ZxD/qZ0D/oE9/M2DKgIjMvY1a8cD5pl9tZwXclWDgH/uWA7k3cTcNJf65byzn0
FB3aNWDdgCc2LfrqvpWcolCsZiPAGAWkrOfNbfFvGVNYhnxbXldX8IaF3JczD/obfYyTd2FUrutv
zHm4XnHRuyuOw5VfMyZ8016nZo7sPm0UbmU03Zijh85cbVgYfB7dgOvl6zbhaqCHdrrqOdY8BIsb
ewJ01UMohKy0bsPod1DgQkCEhSjGC++GAzjfcHo3fQ1vTofgXBjdkZjWGAcUWcZkYoQTdBTmLeuV
MINfGT3By96Tk7DTRu4Q+gmlK4Qnw2W7IVLVXSp6F76+Hky+IB/pzK/k/JAKeN2RLP7tvN9fTe1q
bHyNEr5aMbzqocvIrx0jA72ADcbqMLtnpxkvMSYx6Oz7vtWDVqvo/QMxdMuCps8S054WE/VbliRN
51x3RmcrKT34K85DH6255tmCiFTy6OD88IPh/gvpLJYQva3exuFI0qHX740UQJjGt+R9cR7Me6uB
BW6RG+x9kxzKXfXYHLnTwwYabgR0oU5vyBA/UR8eo06YGMNes+YIDpq9mYUTFvgPKyMGtWrBSRQz
AQ192rZWnCnP1FV1O/Uh2+m9dQdWcih2GTMnEy+R9RGoh7Fm/mHZY+Aos+qTDkNTHM1zbQfKQtxZ
x12oh0SGuds1wo7fZbtr5phZGlY8LAYRrfhhDjfm2Bi2EpEtDNdfvidmRbaOBfKElqQRCYBNZVFj
2PTU3c6D8yp1wl5h0B9rmeXCIiw9+Bu5LiB5Aw6Sz7gXPlaQ+Ub9xZe18rtDX/zCJmHobvBw6cma
kKK5HxBG4nncHYO1pX3HZpVawkBzAXbLFwzhj5Mzri3DAR0+6Ou5uGFukqA5oWM8Zj/CzfbDbkM3
XXEm7/WFgpYoLAtOSo3JSxLO3Bgu+w93OuWka0+EBz1/GkhGBOGTLwdMR48Kc6azySpwaNTW0yUN
ZqMEPvk9j9d+kD79K4sXWf63LH6rNLPbrWrc+uPpuEc+o1pRYHrDhTtdTPonYpgxzc0J7GRq5elD
D+DSM57IOctbIVPYG7Eg7qx1uM5wIJ9BHrGw4PMdDCJPBR9wZhKQVjjFrvBD7P5+9z8Wn99rkLfi
c7+RN/vDq3nDqAeK1Z9DoG+lU044wc9KHUnv/X5F+afq6vsV3wrOc/P1xNKeK44L00sLfZQwgb5y
RgwTGDQnusPfr9f4oYj/6/u81ZTPV6ZVZ5XrTXcJm32XCFmJE4OzeodsbV5xgG113qxJQkNY6IIk
esbXxtQHjR0js+6H+xHF4xuS8dftvBWX21Pz/pBu3A60Jj9Y//6w9U+//gbQzKSHlD+b/PpZ5JQB
olGmJ6CSkdtLrcLptnWxIcJeZk783y/d+PRd3yAapVTz2r7OpQP4U2M7JZytiKJNLxqTCrU6W8Mt
dEL5JDMDlvfGmRAYehp0lJ1Hnfrhbn5CEr6vMnG333blrdhvaq87uzJj5raP0glpaLRKWnEkRUkK
GyFdncw4jbtGObhxSi79K9VC4YgxyN9v5b8kt3/55I03GcfyIlfb54w3w+AAxV1uTJtxcDaXST9B
Zx/L8DHrjIq5JzL9jZ1sEoIGFYPdJoWGa+fdF/IBoWAYoX8Otv7FJACWFkNPE17izeo+DBzXzQ6n
PqkWySEVbU+lwVm44cwg07M4aFS91wAnzjmP7sL2y3XESX+gGOqGrMXM8TPbelL3xusPQUbs6N+e
/w3nqN+lLZ+D5x97n7CzTz/9Fnxnu+Oxdsn56aeRJBDN9AUTkSgIkDhUpouB8piGZXc9JKX9/as2
PoT9xlvgzKXZrb0TgXM8vPPJzL4ImSUn5iKtkctPTMrGBknouDTCXvdp9Hq3DzCV/GGzN94iKUrv
NWWfgR8ddKIZk+HkqJleLkh06fG5ETSvj/vq0wt/i6abdkNpXMRjs8mj3GTZ3nWf3KZPON3pSCl9
yRzNikWwgTVkjFWLRUZYHw5/f/8/6YB/j6MN8XK+bfBCfebb2pkNLoYqbwgx5OZa1u1EwCNprtss
hC8+hzsk3xZn66dzX/60AN5CbZ5d5LO25U2IUW6h4LI3RorPQC+chg/PKlbxbxvoLbTiWX15bcWH
bjkLiq6EegWFCB3Wrn4IEfI1oDM19NgvyMJ/v7T870sjiNxSFKmJKnNT0d4uPSuqe6ldmkcU/RUw
CCbMra/KNAbEkd+v9O/j4+8LvQVsKb82Xs+cC6FSTTV6GtAXPJAd/36VP9vy71f512Vab7H4rJyL
W63gMhQx3gnlhINbwLo3yr7Q7sl8GSss/SvMumdX1Dqy9WCMSTSBr9Pc2iaAJwzqnFefxHflf++r
v+/rPUY2G6Xc2nNfwlAVZZp9l8Y6NmjWA8UZSuIPb/uH1fv39cR3/7Z9tOKcPU8S1zugtiZWL8gz
Z01dRxvw0/IVa+S3d/4WKk/quXnfnbiW0PiASfPUe8NZN3MLLqzZB39jz6gkndVIg/YnJhkgVHZz
MJXfv70sduS/7wPzd0lVtXpbffv2h3umZuemfMSWATUIlNKR6H9xoiK9FL2AG6H6Dv4fvHL/3d8R
r/qfy7592qem4oe+qYslh4bRBsBrJHqUH/OMn5fQP9d5+6SPqmzIJ5XHQyILQY1bfEG8+eqWkFJE
f37jf/ywP+/Zf6749mHzS33but+5IhwHZzvPURxEQhORmOUpffXPiezuku0gE9Y+F4Y0IFkzwjKo
g7y2vSN8ScV80OctP33nTy9C/Pm3tb2p1W73PBcv3KoPb8wFYLQNJ5Eh3S6zUpn9qU34Q0nz9xd+
OxTbm2wj3xvSEdqH2i28JvBI5wXQT84J/0X279CTs+V1WGd09lMiUv/0tG8H4eV4E16rfIQD2D/z
EvfeBfnFwn1pEKMFHa/06zTyaYkz2YaLATOEVwCwmfVhd4mP/b672FkyPn8NtdmS3k6KffZ4Pg55
g8WAJKijGmfQZzFEcezvoDV+Ov5/2lTfr/Z2XOxmWrOmbrjazWgj+ikY3t6ewpkepRBluTAk07JB
S27Gx7RL7KNfHlR+CyN52WhfbnsufbI0kEqhp0SvzqBLaK0/vNNPl3oLHWf12pIy8ZSgl55sS7Cz
QVLEAFd7mAMtfbjch5f6Jxn4tnEq6XzLHu3nsR+hR2iurrqYh/vsgfDv2qxR//bt5LewoVWkMvsZ
+7MhMEM4ty8AfnTi9LAFz0dwPD48108HUFNqK4qKw0NDbr69xtZee253BfsTlcZlm/Yj2lqDE9ny
C1+xAU0PVypAheXBp6TmTwv332vlnyu/xeRbXbpp+9Pr2K936z6KXx0VwSVUapkn5erI3u07ce5u
J+dYUJ0++jT+FBu+P/jbm84bebbTTg+xS25WC3EvWqCGCiKKCA61uNP98KJFrPntcd8ib37PD63d
nRcNMu5nLprMSFllzsxuG5O6+wxuAA+fAuAPZRDLSVab9Rb5abulvO3HTbtZu+aaeEhr5hxT2r8A
3MdQSkIcuxmoTtVUMT886E87RZNkVeaqarP5J537vlO0qnzsLuwURp7p/m7QZHoQAQq6Wv+fV3o7
W17KcXPY3bgSw2G2GGMTRvBsS4i1H64kdsH7x9OklrC9bzTluvJ2kNRvT+GEcD3iC9BcU2c0EPzb
pGJO+eMn+/n1/XMpkal9e33tSjm/shaXQi4WNR3o/QzOQBumzfPhoT5d6e1UUjbb1lWuc6WzWWf9
E6oD+J9M7n16e58u9HYgza6zK/YZF5HlHeirmgsa6hy/jFp/eqSfDoVv3+k9jc2k216rvXgkZkH9
17jw+l9bj0YOnMSP1/qwJtS3yLkvG49SU7nW3V5Ei5Vi3UxG7j9tpx9zmO+P9BYm2/WndFUuXEZO
7pgUyJg0YVlH808B0hESDrRuk1Z4HDMwXk7DMwzWjxXYhw+ovsXKk9J4bbfZ7dinNimAhu9Q4Mld
Pn6/+k/H3/eHfQuSx0f9We2aPGxFU+ViqRtjz7gBtfwXPbMmKnIAp4wyMvaUNHw6TU+TWij4lLz/
WAF+v423wLKt2rVLhvc3C/ZPi4IOsWiv7+3lhy34ab2+xZV7dsQC8cqLFczVK6LjF56wCdH5xPjQ
pwL/42O9hRapprVfmXLmy3myibIqcxfQOETD9eOKESvil4CpvsWWx625zXdic9BMVUHe+kKJFTWg
AT5t6e8v8eMOeQsvd3W2f70krlV3Xnbef84lSDKYGxxoIJ0Ye1TWMvOnxNBhEaLNgHjVjsD9iS34
J7f95ZE1sYm+Be7jrLa/y1u+JWNad33av+oVuoxn/b+T+Gr1Ov5+cr3d1Jpvi7PYSVlxPfEVz3ZU
WdCuyFtKutWQRKB8/P5uf36obxd7W6Banp3zasND4fmxFgQvEK5nOAuGH67T/DHEfLvQ29rc10+b
rVb+2XKXYatmyXXUiJGM3cZPJgMFmZ5cEPE3gZPckYXV2rrGzNMdp4HwMhJTAczImEgJ00eAuOYf
aI+6xQo5PrgKuSVyK3j7gDj3OYNzdgVB74wGHqJhuFPgEwJQOeviDeDe7byOlwCjSrJ99OvocqCE
Dr1wVQMIacRIWPfk0da/uw/UWdBmpKRiYmR0GQgbjSlOFy5T+lhswDgWUrFiUI4oBrEwc64I2ZZu
bVDA1ehdEHHQzOZXzXmiogpb2LuvJRj7CFhdmE7dbI0NihNh4VdoQqHnY16HgkGfHy1mdkqfYRxx
2Hw0RPsxIn37Dm8bd39vPFrKmbMa/UiW1kOve+kevsyAoUv3w0f/dK23jVu07o1XK2dxlWbBV0B3
wSFEaH8mWD7W4GKl/mt7/vNg76lw+9Jol+qGBVbyZYSqMfIOCRQ2HvGOskehwkdBWuhDF+bHDPzb
blXesoTj+d7aVCL3GYoq4xXW8RLCFuXPEbpJ79PtRHU/onkfXqwi/vxbKJK29UNTOvBiEWGvz7H2
0L1Rzan5Z7/74ROKbfnbW33LDLSdUnserrxVlLLyP3q/W7eN4MJtTgcb2YAmNupWkV6NTxf+EC+U
t0yh9tqXWXXkERFpod+C55wu1JuI7vqHR/x0pbd4e1WueU1+nkQy8BhrkJrwvEC29GPyI1b7b6/y
LdReSgmgWxyZhFp/65/MiZiL/ljKiBfz22XeAq2knDbtQqRYd3xZHvwnusUNyD6Q+R5mSU3zcTV+
eoFvIeV+U+qn54ED684EBtiJ0FITynOfvBw/7fC3cFLOMDg7zHgypnn8ghVZR8XWXzzQsUCAEUt4
/zGEJvjfWh5tWapLmiYGFf7ea5d20b7vlPLYlxAs9QBr6HQeIcl9LNd+/nD/XOj/kHamva1iW7f+
RZbAGAxfaQ3uEzvdF5Q4CWCMaQym+fX3WblXtyK/0fGrOjpHpV279s6CxVqzGXPOMW7PR1yol67m
HKIYdZBf6OhhDAlGRcgAvs8PY/Pzzov9bUT+We/moBhto1an0VnEpqhEv7fv8KUQm/a0YXuM5967
ZsIQ/s9z+c9yN6fkdG6PcSKzjzBvYEDE+Awd2sknI3n3lvrzzRSmSXRJlYzpRPz3X+YxOcuDfBpS
ETDK7gvqLfamg46k46Xu4t9/BsK/1roxkHUqlXmSJOK14s04QNRg1v3wV6W7iKbYex/tz138tZw4
RL9eTVPLoWyPLCc0/mBUX8jmBn4ZIt72nve+t9TNwdevWXMppaO4bgOCwklwIAPVZsn6v32nm4Mv
TdNMv3a8k8DoGi9624gbViEI+6/SFuD5n8Ca4/HTEvZr+6Q2SUdta5x3c81D4Xgl02l6sadb0aXJ
JNu9g/iX9/y9nNjiX8vJcVh0o14/czhexkG41QMxpCbTslnAzr+auHSW/4tb/XvJm7N/7qfKJDzz
hqUjGsMp8mm0borqJjSv3r9ZTNYnQnVdM6TxzeGf6HXfp+qUkUxKitaS5JbmExFoQWJn31lLnIJb
+6H/Wuvm5J9ovjCqjL0UjE86gDLDjc6OctM7tUvJ/EQH2/q+s+Zfnu33mrdXYMp1k0baGZdd+0K+
wtPhkDreM8XKXwbr9zo3N2BQznnd5T/rFLvjLqZlEhpZCY6JZCEm9cdmbcG3fYBY1r0+Vdb86I8Y
Vo7moh+08OrlcXs3jvjr+v9+phv3kGZ5m+UXvi2k/bYKqse4Dv0syBjch9ru7fONb5jK+XlyufL+
QEJeSD71NTH1g+h7/c8f9I+WT2X8+6VuQoj23F7GSsRLjb14I8gnkvVT56K+0UMaJtTVLocaPqAe
c0BT9uxeN8uf6fav9W/b4eKzLJ2l9udFDfpYREWrdff/i6D2zon6aeH6ZXm0UlXlZsxC9Dyjf4YZ
INHddoAk/4sqv7h6/+Fq/hzvX4udp6frRZPYVW2rHKaoZZxEhWcrCDpg5gLn0q3//B1/ymT/acUb
w6MpQ12U4vWeupd0RW8O5gcQEW6cMfDP9s5q997vxvTEg1q04xzTQ+SOKPwYhSlR321dFZoQPOL9
us6dC6HcGJ5LK/ej0YX3g2n2QQvAmuTg4t/Psu5c8ttOsra9auN2+Plybwq+cNO6gmNSUP3c2cM/
zTchmUQr1UQ1buurUphMc3zTGfQMikBG4VI07jR/YsOZztRMPxfsxJpzZ9U/r8GvVW/OiXG+jutj
yKpi+CYJBEXxQLwZMoUo2kH/y9VuzgltN+VochyL1CSaMdOIEg+dH2AroXMXd/jzy/16s5sTUl3S
U5rRBimQdN9gYIj6uF9/9zbj4P/te924J7nLkkunsYuls4RaBiUEMT8WCEtS3ok6f0KG/3Gzf73X
jdspm6jOmoSTb0MCTCNFgdwmokMMsdABDKC9ni5N7ZGhDxv6gkd4Y+7D6H9Gbb8e4cYbnftazo+d
et4dFw1BlBCK0gM9OPvrjjFVM/nsCN7u4hB/wtz6r2VvfJM+luv+OpoIh1ssjJf18XP3rDJJavmn
TcKrR0w5wcnEtBAN0FxQKPHuXVJxHf7D5t+Gx/LlNL3WBh+6skePI6SLOyJyIuTDZA2zr3V3vTs7
/dNC8MtxNN3l2BbCKMA/tohmYgA7FfUuE/5oRAJiWI1jegPuXNM/zfk/Gz0WRuP3qsXpOqVD7kwP
BkgCBl2Mik7sjaD/Ze7tX3mPX8vd2KC60ga5CfmuIojCKlxNaQO9ALx6TMT1s887b/en6/i13I0R
YuD+UkQypzdaGSbgCEzwvJUYxbqz0B3b+lPr+7WNpQYo0l75eHCauN1isOkuMQ9QCr9CD3Znsb+w
s19342f249daTa7kpFFY1qeaSXIxmdlZzSK9dzLunf8b49MV5+ukKnmlqyuUHFGDR9nJm9JYJTqO
7pV+/44Gf32qG0Ojho12Vdoff6EjJrl7gDMa/sy7RZ47vnd8Y1mSq3Qu1ZzXmmxrezfe+BCMP5c2
ldVPUTMRdOh3zsadQ3gb52bXquBrsSKJIQLdoq4Lj4wbMqd8Z6U7l/l/BLrHjiGu+Od2RTOEwSEo
xEyjGgh1BdVjBjvuLHjv1cS1+HUUj+2x7CcJC0IREG4EmXdQwI95N3S5t86N2ZDqdFJpnXDwFmrO
onmptFWUDEQ5984r3Yklbocpokmv0RzOUrV7bRAAFYtNl+en+OF4D079O9X958zfRrZtq/RdeuHM
i1Gc4+b4Ku9QJKRpMbHW3eLK5L4ASIxnwZnaQHJdBD2jk/MJKkVCX/zIJH9ZU8i5swV3PNFtIGzE
XT0xYh5LCIWPaJhxVLqAKDyEPFhPoF/Cd4lAEhy//214pdxYHe3E5FhTC6tjq7AyQKv8c10Mb4TA
xwoiZuvOy96xBz9jg7+OcHHpp8klwkV0gAjCnOaegU7VQMPuPnHLZ8bk7yYAf8wiknr/+vA3RihM
rqMmNdjhko5V6q/9O82PC5j4cb3UWOkHrMmIB+jVFQhxReMHQjS0XyG34aWrzoXWmZT8+fFdWr8/
ft7ZkTs3YCIu468d0Zprc0xlPgEqK4uPxHyYII9QMM4bre+sdMfF3PZjnpu4HLctd43ZBiKBIH1n
cv6QLWQ4aIP+ruP8G/H4Z9tvsfA0jpU4k9l2GfKaDh1GKObxZT1DM1dajVCaFsH8Y/go+J3u+oG/
91WniUEBuhtLN0asyqeqktb9T7HmxHSH6n5B3rxAGuNfVSr18T9LCUfx6xMOF/il2pSorgdkzZCF
jl3NR9LJ79cV/NaFdXm+zLrzXUT+bzv9z7o3idhVCY2+j/mgKpTzP5fJek7uY4R/Nvf8fr+bJExL
1eqoaIPISlrnpzIEhY0QBftfoEf33unGIoWakcSy0YpkfWy90bEED0pBDHkXjxfO8n8mHP9s3k0E
1GtpNjGE5+kOsR8iEvs1bOWtUNEURAT/6ur9s9iNBUra8aToKw6jvj0uatsQFJUmo7CnDC56QY1y
Zz3x5f/Dy/2Ef79OJHBAEp4akWc8UqvxBLEVughL6VOG3Bvtswbhnf9ySXEffy95Hjo9GvHhJsuj
D6FlxVvudP88lwuAjyOZ4+ReA8SdK34L7FyjUrQ9Xwn1BjeZwZ8DRQfU9Y93u0zFWfhP23ljS2jX
axKjEu+GR2jh1TZ3iaciQszoWgJxcwUmAeuie5kZizvbeuc+3LY8qwMF4GbCOwJeAUMIgqn9d3a3
SereVt6Yku58HY2uR26DaIESyfBGQ4KPGOzuvfvbC/3/q/DT1fLrnLQZTdyVzgsJ5psWQi2al6DM
hHqYrioYJ7w7G3jvzW4MylBMczU+8e0UaCJ26ARCcN/C0QGP0r+Lz/95tRuTYvSdPA1Lbl0GzEif
IGQSgpL1Xyc5/6x0Y0+gLeySVhYvBek5SAlNpCjsAkjde6W/c5z/v9AtLKNrddL0KQsNa3mdvGve
RwTLVLJYwCEsOhDvBoh3jsctLqNoeTXIJQum9M8xio82zieiag8yhVLO/XR353hohnbvHW/SKmOS
1UYp00c19gx69BRwt++OchBX4SD47VrveOg+jy/FukMwqF2dPjt4tc9QJCKB+hq7skl9bhWhO05T
G/3nFFecAURp4l2hBYamye2fpm7h61vgezekUB8iSA0tr3nylfXg5g+6RzJMv6VC8P+i+kfGRrSA
lkjE2nso/M4vAg47Xi3jpVucXag46dZut/WBHs13ZBJNxRcs77QAnB0ts/WgRWS92GmcwNPFqp5D
P9uG9tSRUMW7Wqqj41AHu3u+5Jb6PIZCe2RdH48v8dk6fRYInZNdevq2sgtkWNuAIpWjzmq/D6aC
5oDhYCTx/Kekpw9ezNXQcDbf1QsU5L18eXqUZ+2b8ZEHYcADyy8lUprpLGPQdQoZxJe0zl4Y+2T6
VYOj70CFMSc5Pwz+DgFZOub+73g1xJNzJUcdCb0GRle1bbTiVZ8yFAZQqnwghA89tH1A7iYB7+82
W5RB7HKfsu9fQyC0MOHqu1oQcjNeO9cXKB9Vcw1xk2eFwZHPcJEsjcLhbNkG5DjN1zDX4b1dFo/d
B12XOcpGqAl8XD/q0JJgWVuyi4KOVkyc40cXX6h7zPSF9FjB7P1svI83iJ06qCidzuaU5j/JHO+P
PGlghMjc674qWfruOu+QV8YAOcrzlbFXZZ6S06kzdZiPc49h6IiI2J0mZo5juZrhUxbU69rPxl6L
EjsKZRR+IDvu5jpaMLByQzNM32rqRyi5GfuCKnvj5YS4J/5YIEXLVrdIqYcJoLmxPiFXDml1jFiI
ferdhpC/fRwOErWdzJFCR609FYXMyr6+NNKyBgeu/LYyjWLbV65UufzlRLfSwT8zH5A5feLnE/dE
x6xXwxb+mHHK1zJEiIiaHf2KsgriXWi+vEvfWWdr36hHfUpP2tMEHqwqkHfKZXnJveRsG4Zn0Bo7
WO3ZKSaWgnxe0MA2OvbUg9baOZpMaB71ZpnOzrEzICcBAO4XhtlhGyROlh6cdhLU+BAhoiPW2qPG
rCGSvpr5u0EXgoZcU+OF56+63IaDX9UB79bAxD5x4sY7hcue6p02V6d+M/h6/jRKFtpxVqaBkboy
aiWNxWtMmOm8MK7uK2iwaPuCtSW3gX9MtVLItwEGcrvuPJXGvSlEtdnFgqL5BInI1xHuwiuU89Co
uvX2TN2CrHILG5oVvfLClr5SX2E2N4+7pzHE8i0mr4UsreIPGD7cyosTnNJT+ueQ5UDf8vUTcYNA
rIFqBck5xPm0JTI5cXE+e5qRlW8qdRAKPdYQICMJg95kYyPpi7hIzgwYmkbBeQGkwyEYrRMxr7yc
PhYsq1ock3IHh9i2hiPNrQhKoRw81DnSn9/6DOplWsPW0kO3zpElQu2k2EN+4CBXU1pIcNAdjjwc
0q8Zyp0QyM8GwQmYPJ7f6m36Wr+P4h8pHQQxEf/aPJ/mBSRtmTsgeioo6AA9LJWOArhn54LlNHtq
vyVveNRW6ggC7MJuHAlNEBjsuQfF5nw0p27zRLDyxt8TxNybbDXx5HXvGWAkoogRLuVHfXlGF6aC
GDVH6TRejntbWlUv3Yv0PfkmlmOYa5eUFndmiJwYm5L46XfInbxawyZnly/mlUYAVJWhtHeLxXUx
7CIos4X2AqZHciaOuigfmod+X2LeJn7SmdAYhLIbthDVW8X6ZJdLLh6proaeRUlPHVJa3yGd5joa
2EBedDZgccy39EmCqQ/Np+D0WqzPdkXp6WpLTLrW7oixYckqPkVzQo6isrzyR49sxWgto3ov9BFQ
3QI2uxAeZl4Ol2ntMuCJCJ5Z2hPM85jukXSZ7yMckxf5MiGr9np+7jfhrn6WnyXNKsYQnV6mVvjE
GHmdWSHyTDSwVbYePjZwTQ+zi+pWjVdV9vIyfpUvTga5PP9EZZIedTtGy2F9CtdnbOm3iv9EiB3S
PKgxDyANXFkDbuUVz8zNG16i1dnnso4eMVVX3cugImqIq4vpDCt0hC0+nYXqnD+aGI/n8zoPnQQP
FNlXw7xwMNX5NXLafqYbrYlnjC1lTawQAyUdrUgyIyTcXqeFyf81GE/RywW7oRwaBRdk5hxBR4Y+
dIC8uJ9R20YFHibz1xAyPGU9co1d7xWH64uG4ODTEb0tJg1XGlTQczjVsXbxAns33ehQ/eP3oAFC
G4gDh3925xUc/4+Cdr1Y9N/a1mB64qnwGTQwDuEW/ZTDsC4dfXta9F72oXwimIwygj+GrJVdRCoV
NuJAPQwvx93wwjDbhAhg4px2E4shXUDJBhV7F908L8mtYd59lPvJl7QcFtUuXU3JKGFjIdoExbPx
FKddls8bnuKlUywVm/jSBOwfSh7qIV2lD8msdxhGoPfy+7Q4IoGKWUyeqhd9C2auvEy8zsCi19Dg
O1O7N6N17F2CtLXLbz6BsBiZm7nGomSbvnUu/Pdx139PEJrRl51sjlWTv6oyU3wYP0D4EOhgPomb
csGleQTtvbpGhAhO96fmo0FcT/cumhmBtHVriPRfkdJeIa/8qSq4lm4zWU1W8qfQlJKwNIIQMVop
Zkga25qIkPjJw8Qb1tXCWPeBMZsuYt9YG4ccLbLcVNYRzm2twr90iDfMcgdjr2KgAwJFTMWKHxZo
yNFiroSuKfpPH9rHBeeMbtwberCbFHErqo8+Ki12vK/dngPYE9nF/nRRwlt8gaykM8/bkY867RES
whO9g9pMnx2dz4736p+OG+QbyMDjTbEYewl7L9sXpLrTebOHHZGADNEa0yvOZrm8zuR5/JjtUfw7
FXb3MR7NjLN/hmCQEF9adot8BctBRVrxbTRe8xS9VwuCoYi+N9FYQEY1i56jZ3VsiW1UChNBDP/M
BATKWbby+JSjhyD+ZLrGT4OJ5cFln2wvhFinnbHGg69HqJinK+17iB3G41JgZyJACFtQgVqdNtIS
pWNvgm3l7PpHuOsEkN68d4hE5+/R7Opf3qOVvmy3A8LR0Wp0OCGxGKP+7lwXirj4FWJ2DoebE3I9
NDwNllcIe5raW8zRXas7mWbILUoNfuxx+WTf+MydiRdxYsUIuRb0S3mmj8zjevoxpiwvWVcUpSZW
vdO+FQxMyVnM0RlnXotQIN5kD52fBzlbGy6U1XhkTvzmNTvC1Hxi4PH4OnGSmdaZ8SGbTTRzjD5M
Yh0HV268jrZa5ak5PeqECMQhi5bTdV4YyMhUZvPN7FBshye7ooBczbpiS5TQJYtW8i6SF/VmOJlr
b+PthU7S0OqOqEDEdBSE39FMQuo1ciVUgDK7z4jrkXdziUNwAQwYIzgcb3Gobs5RY8i5IJtUkJsi
eAWX0mHvhR35RGNxT8NafdC22hIvjjI3Zytf8e2CbNah5qV5TCwFk1UN0F5zCPIvKCYhJsn2xsMY
WEana3FezKOA31hFwehhjLrRCArc5ytkpMRPFgmIQzJzhQSNuFdZoL5F/Ei6A+GFOSVUpyHj4fiq
zGJ37J8+NHzNNuvMHa5vElkqugQkpJFZQccaIVe4mzL3I/kNusJczbFpGGsC03O5PJXbsbwzGnMw
zLmmzicnuznOsspFcGgYudEwayZum/h9+WGEBMi2Tv7wuhUaREdbV2aNbEWGm5dOO1N8oUAhww2u
omX9FKrPWKKfElYglyRYzddmc0RZqF+m85zupnSGe/QzEqWrn63kFzbMK3blU/o+HKapi6O59ITz
NsHe9DMuCW0MuBkJyTaTDO1rPBDro1KO4MQY3diRF65Pq+m78i7jY9F7UYLM8Ed5ZCql1TAm0Dxc
audyNfuxmYR0cUn4iBd1JT0WbDJkCIvRFtmEjbxM10qLgLZ+thX0x1Yh02PxIn1CBlI5SATipdV/
N2R7FxfL2ZC4Ared3AQx7cGNNNG0YqQLEjB+Ma3sCQEAW4Z28mwKjfJAwsoNQv6zX1Pbs4io/MJF
G5Rcr4VcvUQ/N1pOVxnpHOfDm7RmuIvwO7CUCp1Yu/bT+dnFAY1m+mu+T6ggc/EkWAfgVV5MDjJK
a5ptPOitlWzzLY59wX2ai0OED4cESBBwZqR7ZKF29JTy1wOCpTFajSGVgclTg4omo27bqjEn7wOH
ERkYBDRLa5IGtWIp0PZzw5jEftPJu3DGSMyHBAUWAfupsjsSk+9TZqWdXU8InbKZUTpDGfgFEt7M
+ooEwZKkNw1Jysz9CIkAOaRQ4nOjJX90CGMLK9+VSykNmnwzkXf5GaufP41Ptv6W9Ospot+6p8Fa
fTZH8JqTUBjmGOr5YRa38xjtHmLrbD7etoFcOcnR6rc6wyIq3N09oYfQGsPFReZASN0wTa4LqXSY
MBHVyxx5ra3QwGRITmI+cbycPDRztCVnaG/PUQqzC5h6Iyw4Ht1luG0tDEIVcxvxd0RNKbKCuDwp
GNY1guCqpdNENJixPE+esajdGlmk6a4MLY5weUEo2OafKL+MNkdK1lNb+ODjV4/mYfgSz3ocxhhK
/pMnzeQvUs0nNL+FyrvQCsXhr7DdCSzFIcPh0k8K01jqGpfuhFMTBt2CiRzt5Qohvtv7mWAf8mHF
CSJ7/EYkVbnhknSNgGx54Xq2DwYH6CF/Py3a70tpZStar2jXOxMSX3daUNsVhOfnfWi1W1wjpekU
GwT9fBh8EBpbxjLajV3lRMX/i+7z9/apoo+C47OYWtfn3IPJJd7g3GB2B7mlv4hmJ83q4HHnVyYg
18swcUCd7L0o/02WIWUHsccQmBB9fDeW5o25L9E2p3apsJW9la76koMsxJKZlXVzq54hJ/3/lKcv
7yoxNF8UHOlCF2xjJu8tnhO+fnqNUTKgdzpzhQp9YScr0RTMVOdLy3go1Y9VjtgNEmtkC8nqAj/6
aIN2H5pGlZ/BoFZDuC4THZWzdlYz9+GekMgcr6YLZCTJ5/SX4wMygLiMqyu/YG6bs9eOnkWD7IWT
deVDy8grjmcVb1nZUsBQak5ZQjZzVAsQTDjzlOd9/HYmdIt30QPix1DYG/uriZQEsUHho8zQugPt
y98V8A5Q3ePgxpszcoekNQgYv6EeDboSI6QKI4nqIsVF1CYc2NmVHICxnr6WJ+HbR2aFXoBGn9ul
N2vZ7gtLfpQ3OMn52KQJvbOAkijFy3tBR1wvnh47Twg4iXlL40V2UXmazDpU6ISG19fUhswuaE+i
b292wkylUAows5LPhiu88Yho7EIvdSJMIj8tRcrGJq0WqRmQDYWgys4+Kn7mR+lFe21RoDSPrUS8
I3rXtxx5M3xV+IGog0IOHtQEEjWsHZ0jfyP/bhruEZ71yPkgqKVZyKDLGiZ6P2FDgKWmiHuoTgL+
xhYg1sqL6euOQ8N0aufo62tQoe6EGM10fvGiQKRs4GqxXQsmUsQS5uf1iIgQcqkRLSCpM3X75SQn
95MJjqjmfn1MXwSOmAabZMGnGjOpc7JBpjrJlDHDIXNP855krFqw6TtoQNx6nnhHOs/ZDeIeRBE9
ullWouW+PMQfWHwhBz62JuhZTHH909nAdpUod578fKVZ6ZaN7Jg8Glt42u5whvfMq9iU2GWMeeRc
YOU6w4Urr2JXmasuYBCvBzIJAljzE0fm5X0KnUZrlXMFI3axyqVgJjkJlSlvROIHeQgZtlfPJ6/6
KwjbBXRz4hQwBs/lRfMuv3Ru/Qqx4GZwtSV23i3Jg4Xo8HiJ9OWqd65+ztdDR5kx6nZJoIUgCvks
ahF0WslEN4fx+kCuF6AexT5EXkqiTT45WHC/QGxdoHs/kzjCc4TLd8NiOmv2x/UIpxw99iAtjfkh
22+SU8eMz2W6nRKfqE7BvDEjRciQvtfTGTkf8qadq7hIvGPqNK9YMLTrX1Y4cNq7K//yrb8NBxEN
qi74FffNHcGRbBAdmlXktd+Yd4G4nl71oHyPUAYklQWsQV/wHeyajgHASu/kk0KCk5B+v0fIOqp+
BR99hZhm/HndUYWHkEyo2RDMXVHwmPgQmAaM1WIYxXFVEXrFGbcBSd0UWzD4cuQUyZ5/7aZ+CeD/
ciR/cTLTBs7mf8Zj9t481VcL8qrBJiYMUHzh6vnVi7omAmfSOzEJdLlqTr1QIa0Xwmytk8xHZIP6
akSTEQbBzrAL+5pJR07Ws6FifsX07RkGdQtLg+DDBZL0hj50QrDFt0at47vlqDbOY7mLCI1zp/JG
INOdy3oiQL4+8yMBGFkFpQNcnj1mc0RX6ckd4PmvgyND4SnVIOJ2/kaD3z350bt4ONVVycQEZK54
jfsAoL6sfMa24LYQILf8AVry/nFZcs8HLOwpQCtm4HsASARi/gjdFQ+P4p5c44E4ejd+R+Gp8c5s
c0aiSRJE/HXZEnXONFuGEXhkheDDp0d13vnxq4KwzAH0sl5MrPLtujGgFrCNWeOI6ntEeDamx8Cd
7HNIpQxI6wtOlWpmz7Wte6fX/G3EKjmrMDiz6Pzy4eJdAIj24WfPnZ9Fi+aAWOX4kV9i6lvzSHMv
oisSXZSV+ADvYTBAqgGLoXn8jr9H7+pD6Ie4cvj68W+Pp0NMNk/wsJ3ssyD3wNDPbuoYj+BkSJTX
sS2/AOOcQRQdbX9EMxIF34/YA83E20mzKeendTQBp/ee5nUXX130GDDJSZ1uTjv5Ip3JM+oDK5Cr
h7HDusx6g7GA3FjVEnXemeSBwZ6IdM1sFRILL5NZ6I1JVNFH5kuSYjqjB5GocPfwk0fMQoNCNFT2
/AScxgc+W+jsPLSOAhJO3kxuIjylC1DpsP/xK9qpQe+16CEB33g0CwVs8oH3St+lgABUEwAC8YFA
ZFFWetQQJW4t1Oe42jBKQ2mqfScrPglYrfgw1U7vzexdD3LzrdoR9IjBkearWRK6jZ6BNJu3DqSB
2BxaGp/oGsX5GH+UBd2zbNa76Uux6A7GDH+FgB6gsS152dPZb3T7vMk187KSzo7yUtsJuRO8NaDl
y35OcOcm/EkA1MzOHqR3bNh2ky2Ehctm6fZMEhxvQCrE1u7Pnk63QOHjqzkvzLZZx8VA+acMpvMx
Fa+jP6yNHcIRL5QBlAO2DfC+Qgd1lc0oZAC+IVUFbIUfB1YCh0W7U/VrIqgxCpM+cAiVpKlbL8jK
QxNk7AoqcfILYQMQJa9Flx0hEMlrMHHy7QVJ85mMuU2Dfi9zuNzzWmQm6kP1McCrIZBYYe0Hknp1
le3Rel+Pff2Tolf2Jc8mjHpkTz3GJba77XlefKRf+T7dKrYLdwGaQxcOBceQh0a+Fh96nYs/Wsy6
eU0uNqt8hDGmmxTo47IKGfvD64vOyyB1ijV+07w6nYUWjDw3XPWH2KNaAL0i4TwCw54SnZYoEBHD
YzoKv9oYPH7qjC1wUBE0DB8DYVE0E5AJMcme4J7N54pbZ6QX7SvXZ6UsrrtyJeLVANwdj0vfyGqE
qyZ9dqWvktkATt/LFKqSWT5HPlxaHRfa9oRCRO0kq+4l5zxvSQoofJBPelQaqP+gCLs7fUrv5WoE
1/mq2n2AgEw6W9p3RAWJk36R+VC421KGihOnwg9EfGPaA4+hqVUmgEjzHT2A+fBMiJYKYSTDAtaI
jB+oIbYPTJjSkPTdfraLgw7PLcafWYK4FQiLstAg882Xee83e+hMFvJCe0oG86jxqfC9u/ETB+5D
sUcH7KynzPP9dVba1Xdn6WhOULi44LenL9mqw+uBhRouEcs7Bxy1Jmx5gjl9a74pvp59KFheVGDy
q1k51ZMiwpwd8ChhC5VLHdZQMVQiBA0rmj4JtZYNgd22cDMOstChi+bRyR6hZ7lNEIV/iJbCbIzm
6XdJfgg8mwah/yBQdxHSwrN0aPjAiXN9jt2P7Zi8n7gGooBoK1H9nCKPIlwN539FcmMpq4+SDMVw
E0CY0G62IbbmDD8uwegMpHc7Wl+2Y8oG3kCsjL+cgRJeuJU8dtDsKTdMZ8Uj+TmaqZFH5jSjHWV5
JZ1pT07f0V0hnop6TzSbzoG6Lm77BNLLvckfoNzZEd2Q2nBcObaCuKTSebhkFb5Fq5p7DyuY/SE/
d8/65vx8xDKycaNDssqekDmwh4301gThUlg/iiL2NdAWkUdfZ/GirC/o2IowtN+PPhCWMq8+XH3s
0oZN3hpQps7yt3pz/aw2pzXSbQjV1W64F3tXbpEVI1ismXMDpXhkSdLkXUbsS+XxXZzsnQCzyfPR
h+9RrquJakRH4XVDa8JSo4Y2n1pfH4Kp6QWUALiAgkwwxRyAfPjcd27rLHIOUwxcjvTVyMmX4edP
oIWiGyQqDN1AXvvJ7zNeYBbPS+1NjAMlD8D0k+C4wb0GExG0+K1XrGNaScDiqKJa4X44xJ/jpyQy
2ytz6+hA+BcMbepNfFrMKAoEQA0UqxCxFlX0xiHOJhAeAxzT3WOAE3euWPxK5aa0o32LphdP8Cl6
DcSDpvt6RjnKmeL0Oel29wLaAwV7ZIaLNckQthDS3VecePNNUYD4g21fhUQYqPUiLhz7b6XlFoej
f7XzAKcN6xBVIpOATbaBCZmgnI7NfqD9GN0DzhwVA1AH+p1AFBDrFWj7uqQOhfyjsqEwQAR29jsQ
aJpn4WgB0nk4KSgcEnAKci5x5K949Ks/netfLzrukKaJQIS1A9fUsCZ7mfK44YDccyX4TWWps/SH
+sL41euUUweRMYNQOBDryDyOe9roWzHIbhBEiopavF4mTwVeD58N5/BDyXpUTEowpouZvKXkdyud
+FbiSWvSAPEfyBdn2awXYIujo44oz+RnYpojlv0UmqfaAf+NNxIVGAQLVQjmj3CHpid7rn0Uy8/Y
bxyCeF+X16VmT74mBpDwB0flwhEVlr194sbpbyc/BlNyM+eyB+r38q90dl03e0zLw7BQiGW9y/7C
H5DtZllvtM6SOisubaPmUvf7HGyLLgSGnlUb+3u6eH1ql2+tYamz82P9WT1GQ3ABziDCXhbrzDty
j6Sns3tVfeXjZHcjMm+aUO1IcatHhRiFKBr9DQD9b9VpEbhZmvKUloeRc/yo5oMskN5RhfR6so/h
D25mFyJUWkaw2AJkRXTYNFbg7uHEBuNVrm74epatE9kHdP+SmUWBGrtH2aJ9Qpma5dVXp+aVAJLw
LWE4p1ymnvQ63SrE/Ot0USb0PzBW1q8jT8HOTs0crXUapQgEjjYPlk7sLrdVxI65z89cEL1ZShvD
0V+TrYRvD/269NJ9mto5RCV76SjeZsJ0PuLgaAK/cnk7r3qOIWaWzOrj9FE1rnEx+fkqkI7AqtPO
Cu1wgaLVnuhY+eB4aZviuX/NUO+MCP0nm9HqtG5RNTT2A2TWNaSm7MaGLWJE3Kd86us+auy+tgFB
IsPna4i9MSALSufyNDhK9rFHVCy1qsdO9acfUcp8q+K2aJDTcpMaTp2h4cxNHMePydSqAYK4M6e1
diL97pp50/ka8UD+cQxBwYm4zsuTTIIcV85pkprRkdEWtkbqX4dwm2MBc0rd17ezvpxq7/n5IE/X
03o3Tr/6cFEVeI6MgnS/VGwp2xyRPivZEnvYxdW6Vuwr5LSkrhn9Es7Abxsz7X3yHmaBWs+k2p1k
1E9NTROXXFWflKsnoytazIeFKm8SxcvREBzMavpZI7as2yfM3dgrrx86rfQkV907GDTdHeer16kO
OCu/DotVNp1XyNZvCSep1x0pAlj9O3V2+7JqVuMvgjIRJRLIMQyhPRmPyoHGDfLhKO5MitE9YhfR
srjMRieLjq3L0ZfI9vl92mBWQ+wphElEG8VGaTwD76UiDZJZ4+8qJzi5+DxzqnjnT22w3Dpx6H86
FmY0Cci36MEpqCGRHRdOjQSe7OnsmqMcQsqfO+lJzixeS24CRZ8NtXO6WpdyE4EnxM5E8mW43uCm
gh8Op0wrS7Ucsxk0wmR2XS0J1q8LI3lIEivlP8bOVP3iSVWEwdid2JMJjSeLk+ZcLuYk3opMS59T
4mLNjKB37PWoA0fzBPyvps7t5mMk5BInuy5Oim1kVgPk0nrVppNXxWtjWFNazCLzXIh6DEX+hoz3
g2OoxbNxO0vfDMS5t0BkMec0cTWCWsnUqGUUTnd1s/ApQZ+7cFK0fC6PA6FSylfaRKlXErw6ZTwb
Pr4oClzSDRdAqf8PS2e2pCq2hOEnIgJkvmWexLnUuiGsCRkEFRD16c/H7hOno8/u2lUWw1q5Mv8h
03rHzdW5MnOHDnJXj5qg+JS/mmoiZIR2SmCAe2lMv1PGQBuPtwp1TzQbHPIuWbL5953uIZJdqqH6
JVWTlKqHKnhHBiKua9IL9uwcFbRwbu1RdV6jS/XUbOBLEd7lT/u551J6JaBabWdeN85rJsczvh1M
jac6po+z9dw8lqXsKoOjXb2634wcIr3dkmXK8VPzpTzR9WhAmPZL+SXRYp+UnSoRzIRvqZdTjkSL
QMaI1T4qrhlB+/vBxr2utXM0I7qbLijzgFI3t/nLEU80KB3D//gYflO9uDawCg7/oBkpZ/bweRUd
jWKu/iArHhktr6XG1evhnC7fj2vYrq7UmgoA6ZsvAVmKjvK0KYaK2gcdgSUhGuRX+9GsjNYuq2OO
j2TYiL/PEs4sajKvGSCIHT68n62fFDGVXehpeXOMc4ig7j2zTU64nCj0qmO19PIymlRavX0+jLLX
InGmz+ANKB8BiNXcXYO7MD9N2lrz1C7LRvl6nD+Hjgl241qh1+Gmfc2NItKMpTTsW2p6EWXbbNHB
ZFLU0nNQnhdmXMvLnBr48Y5Vg+rmEr2rtVytb3dq/rFxKtEdO1KyPM3VVXUJbrCz9yVhSaf2aIvD
cE+FJ+wxIb287OTZshq+R6WxMvFiwQc3+m99jjuquUsigx0877Y+43qIgS80BbfWqmaf7Kt3Fj47
R8y9Auz9kmjI8NTtVXYu/C3ovLTIMsPKbpBRnDhPmPfmUzr713ypSdAK6AvHL/5jyD22qaZ5Z/13
qMOKmVKip1J5PHz5DCBT9isN3LTbvsyDrtjPFk7kEXG3omnLmdUMQVmv5TO6vuVdX1TvVX7zFNXp
Das3vW7garxB2T+6mIP1zdHYJs/bvuxsuU9nlI9lzMmkZrbRO6ri1+r8LrnDcOzKdCh9HYiw9WrV
Z4OrklujvmThcwpmNjKSTLVnozVyZjaBub4JgYBI5eYP8CW3vcYEs7V68+EDrtfoXG1lLTIZfVPK
ljhu5Zsv3ZC8ufrVnc5DKMLRvku2Ujr3N5y296b4kuwLyBJHeE34FqxrZ3fmR1amWplmxffz6s6e
fs5A5WE5y39L9GPEEQZMto6eE4fTiiFhOLQkb4YKTPKqX/5e652M2UOPoAP+Yyx9E2h5cN6YykIg
hxmD17hCgCXmgYaYop5nz6in8XwXv5WFSrcepfT7Nuh5HszFVtKL4UJ585OAuXxRGVez9tRfDq1G
zvX+JqJcKBUNl0xGhRDpYum91mHOyAjNo6xApbG4X75e3yyEGje4JCWUSMPVdKxcYttwjvJnC6Qz
ZXfgkUDl9NahZGg2/FetIXGYdD1qAoZsVI4UcAfv3kLuGCMdBdhX0RN/qiRaG3Ovf5ULFntuzYbV
c+LV7aJEPenxgs+L917f155YQlmIhd/1DslbnkemGskv50ZKg1bmynr0bu3UvtZY8jnakqwtAJdc
zlyo22C2lNe8jmJngqjIlrmufgUKyxoS4B1kS+1HC4U14Iq4+Z2KNOFEAnUEQb3bT34HOigkV+Q7
8Htt9FD8TPDbZ6S20YWl2HpdHtXXqHjx/fvsyEImCxVkv9LdG9AE2NFcUvxX6faSW9bzd+uIIHL0
1gUIh4wtkO+Xad9MeaX49DtAlyboied6Gw1oKh7uWw503vAVSnZoT+U16trkzDewa7rsT0Qsx1p/
l8TIFUnTa7S7ccVOYAmwTq8PoFqey39MlXG3gO6fCWGWM5juq5QB1DZuzyQZVBQMbIQtYlA91fy3
YokHtpSjXCk8WRhokJMCzvIdC64Yli9oHyPMjt1vzhi59a30uSEumHSbRy2CQe8kpApsAhJ/GCq2
8sDiWfJB76j6FPZAwps8QNeFQdUn3VcDZK8oCvlpli6XTH39Jc688Xf8lcj64RhJ/yH0/rUWKrd5
jGzoBCiLwis/XU7kV2i0mwVuOIHpe2c3fa6o3LdUGzm3+aA7pAL90noP9j0dtcxT52HSWJlu+204
pScF9/hhV8dqWyS/z1hZghdFoBp4CI3F6ztPtO0NzWlpzfZI0S3dL5BTstZXBRhzKoRjCCZ5ts5B
Gz6RvYUAqoti0S3E5F7YzZpwSqJ7tm9I6v4eEGMSGen+Ed+Dt1+ET/eZFks1ekdU9RBm2GNr58rS
xI92tYXKMp9ujw62STOWMt9TO+rn67IQ9HQmu9JrPjzTjNYv7fxWeXz7LCyk+InUc0kMU5biz/0e
rxUtaeTgKbnZD7TbuKxLWzxm2+JXllzMquVESWlHHv5DCS+fCGLO0xIJCHDP/asiAbougHQ+R9LX
PsnXeSAH6hcJ2Y/aTHOR99T3gbi8Qyve6CRGVRq1LBGBUvWXOLPuPG2RL41DR6du/+oNjOmAz9bv
DFmxpaTP0JaDNaPN4Scuv3emKBU2FXhASfiZ/bApeCoFhVy+ajb5itCphLgRyEytIuh/RkRnuc9y
9tUvdIUB1dc0qojkHzISqIVBfnNzDUU5FYvR8+u9525RNdhZNKxuUbG67PTgtrvQj4vLQfrTW1Nf
XQ2RjTNb3px3JG7ynRJSPZ2ue9Jn+jH1UR7BsrpSlNPlp6bE5D6FdRFBErJ4O+7y5t9ho77fdv9R
pt/5TmfUcOeYK4XZwogyYPQY661P9AA/RAofUpiW/NQ77uba74jKloMGKVtuZ1SJmdcHKoUbkNU/
Ai//ZcMGnFFsl+tXCfOYMT0PyayHbSYkp3EyTBWutJ7eLBN7qRE1JkAm2E4+C2r6v3xb2LNl/qmh
G6MS1t07Zm23misIqXrsX+9UmLjmDX63rwpHc/OFe2B6mNVnFQnujSJtmSejdz3pCI6Pb5fJ8swM
jJtYO+buY0FdNds1m+zYf/EhR20J9M2hBlXM54AaVrb2UwLzCEwvKXYgfk4TjIec+v6572MxlFMh
zZZPSKuJ2FI2Gv2oMu/FJhwtbSvDwcwLQv2Mig3USQHrhnEKirD+qJL3+uwNPskbeB2wEmz1LKyY
bICFoiLqVUjIy7SlePLJgG4hWOi8cF8pagnnSwDDFEA7W5TooKYFsnnb3J8dQB9Xj9VYR1/GHc6H
4yRynG5b5JMHumMfbknHlFLj58n71+xLYSsnoA1Ppo2xZN12tzkCsutC7mwVsobx9N6FJfIMdPd7
cIQXkg51xWGTbeuYTcpqwNTSfwmlLe0baLTXOeJxhvnuPAF03e+FFbSTCKas6cBMqRIegUlbA2Mx
O3ROd+RPG93mTONcZXbXnVarcKOo5GiCp//pzJLisXhDqPs9tT8rzzand2jfYVT5ludKT6VPGIqU
dHJjbIyFwHzTEq7xNB5a2X4dbpSid4tzh1k7bx6q5rwWvTt78bhfC0jXdNhWBy2YeQTA5BKSUR2B
x6y09XLJOlZ2tWN+vXt3acszNROFHHcHxDk56tEimbQDNLIKDA8AJtTt8+IOBvq069Q4ZAcqukjf
QcsfUGjTtXBdLS/hHSlfCrH828+vqC3c/OeSZJ4RfnOEtsng5BhhGSaJANZIZ+sdafBGZwZ2BKAy
yZDPgOVU+RbfTS8y++aRxRsBuj7/DAlxZp7BK9gdl28JRdjUKL9b0igfSoD8HjoWmQrTfybuDLvV
VtrU/gUDIOdD1DE95rUsQtU//Z39jM/imQq0uTCYJrOBGUOmOA1XG7nT1qlCyU96++5f0xyfxSWZ
nin6UXRMIP0u/V1dRMLhZfn8I5gg9CnZXPmq/9qLDvDQenL6yuGAPcL80w4jYVO3Vb9cU5EB0Gru
YP/dGWNwoTPZ6IFWeZJ783ARcBifWhooC+6QkGxvZHfmoZmkW0MX7tD/xuJ+gKaD6ga8gMpu/FmM
W9o5p+VphidscV7fMXwogfjF42BC98/5bb3/qHguMws7PiiZshElSxWRj9m1HIr9lLRDkUz6hQNK
g4TG7yvTA60G1VZQbhohSr1PQOGAOLnuv3KVTSihUQ8IbTlPJ5j9kHApjCBbsu0SYcd6xYbRHS4H
8SitxTADAEvKPZUAEhgQbLrB2PpO989pt2RMjKdYeHl9NqVtLtF+M1w4qJbZd/0h/XEC2Pf4/mVs
qznaXk9JZsGss3ecDWgsEJTbOakXhZ11jwzLx2gE9Cyt+5jzYjKxbMqVyOun3MeRRe8D3CcisN3c
9GG+f/vdEkp5T+o2zZSQaM3AtMSdqThiclvk3kqd8GvVWt19LW4+UZiBdTeJTFtaMb5sshRTAMPR
+a4tifJqWmvFsXTLlenIP0iM+Ez0OzqyD2plS0Roh1fHrxYDM8Evi+duFhTfQ9ixPtP2B0tScse7
crau8+d8hq3n7lPTbho2lRxVyTTjaXbAF+SIgYI1QEUAYZCKNTbX5pe7MT4RSqvwauHHOUc6Gvhp
2PgHQKdPxo0x7/PpGxzHxkJ0UN8h0Mqd52hJIw6BSRzliaSze2FZr3AnrSBsQXZ8JX7wYiT/QoL0
nqu/JHYnnDZy1Ibt1vQlVwH32GX7ciWMNhIpV7I7Zk6uZDrjJLqvzwFfrTpS7cI770SewXB2gQgD
ORJWL6eMr/4Y98zXKDzC0QJbBQz0hXQBWIJ7ubu3RLbvn1plv7a4yghBffTy8gxHEf3KaKVCJjU1
k+Yn1vBUwQNXHr/RaRdizPzxzRlnA/+Q5aCHEqk7KGBYGEKE9cu7OM/fSrK0uGQUKPkkSom3PyRa
zGp6zsvPHdpx5wjn7ZWr3COfT4t1Bi0ECmg9Pq++6byxNR2zte5c56cOrVblf5/uBI3nXIwR8kK+
Gsj6hg/ZiwunXPUz77aBuV5eyJgW2KgueyGo57Mv2Z3y4YfNk3MM93pgI/xSUqes0qRYNo37/FM4
Jkmqi8MZl1QJ+z3g8mkSAT7eZAms0SzjOiJNJXvx5WP1JaPBIzKQv9FYxlj38Pa/9S/vSQOnS0Qu
CHrOgUgcA2XfOuAtLmdfUPuoNX0Bav/+KbKwTGwRSDoqu1mVn81c/p0lY1KmOm+P4mwns8gmvQJa
hIDGIodHCtTmyOveOuFEo/ehCqGn2petFhBLI9Hp3SxA9ZHADPhP+3qSov6jd6dATp3m6ckkP+j2
9a+BsSAUfoQw51z4Jcvxrmh/UsHfoAjdKSl/r3RY2ZR19cXCVVAo7TnPmgczu1RIJ+T9kTw9NZOj
dF39aIezRltdbZMnrCur92dOf7p/mNF9rdIouXBGcndrltw8VLlcyxX7mABxOReDgiMJ9yWOu80D
HT00MH16QVHwYT3t1mAUpvcgIf8V9xpuzl+NLWCASNrjSEWwuOgLkTUAC6zbyKd7W+xt6ePW0Z7h
+fH4ECKR+Yp4VqTwhWDzZSnoWzBWAMdm0Nyy5smaVeOyW97TquFWuuXj4dS6PW71t/3KfCVh1t1t
cY4fYEzb0qQd/vm1O8OXr1VC9ocCr/m2EIfPCvQ4TtcHmelnqquQqecxT+cKEo4JA7kgKk26VJxd
8+KY8nYgFpEX0g5RSQzz68Vxs9W6lXS6cxuF07yxQ9rF1RI4YY0gs7LcJwUdSKHBYaGtIYQ62Ah3
Ops1HFN+fvH44rmz+ilM9G/bkJPiR0UYUlhF54zo42jpzEnF1Gt26du+Mcy8cQcu/ew0iFEKW+R9
vsAwdqAjymC318U4c87rJpX+jO8LT9TV+OpWOwDRJvkPedGNguOHny/XhmwP5KQUoKjy16LXpHx5
kJPzwDR2R8Eily2qanfvvMtrk708Rf6YIb4QmAInBmoVaH10ps/mWvWxaCJdvP6ch7UBXZhtyFWe
ZOJKuRuyRfHaz2rsPE79tqmtnqzXIrNN1GbXtL4urzebvzbfQcWIFnT2st3UUYFYHv8Yf3hYRbGu
7quG6oEWHojM7iCpEWe7XgWz2xY/K27UbJE9NwLSBwzQ7WIm208tprSd4aqiuuUPOJYU3LeRiteh
9vgl74/LldxC+ssn/WCCXiFfFucdXP72Dc9r4hBrkpcEJmdrODTRMFxW7/i+l9d1/HpsZM15NstO
8F5d1JC5vZayQvklRZrwKeh2ew9k0TcfzqWHQwDQts8X37zERrtqKMUVV1c8/vZ26BRXwo2C7KiJ
h86VL26NzfO6FJ+boV20QCOS/6q9u+DyumSExV3IujAFV4feLubvt8uKutdY9GCBrNkZJgO+zq5R
DbN024Wgguckart8chOvtDUXGU23MGMdctJIxuncQrWzZotS8aZSUNjltFBlninq6M/87IzfZ1LR
+aVzWSYM6/msOG1CltAO1Ap4BSBDLLlqKOY3ChKq3HuQBRwX7qkNAX/z8JvtBpIjp+CXtJ/IQ2RD
Yel0n5MD/OJTfWKOguxMpl+5UmRb/K4SgflgpJdrObol4Dpo6AZPXjcB0OPutaj39z0pRKDUdnfg
eo0k+wEubX+B+M7OUmO0wbCgOwlNvXR0JL3pZAHoFwFD8arQ/Kxq74qMIORMzjnhsgQnKcaymk2o
fDcfkg9IMy83v1dXW8hMx+a8w8/7JRAmmekFok0m7pCfLu+nN0JksoxnFUlk+Sf219sFgumW2SHv
XV7EdC4Y+1eIlB8Qf3NFHbi5f+bft0UlTE5hGpkYNZY0nJ/YRvC9NP5bsTimR0icBqcAuUfAu0bx
Q+qvkekYQUNKO7ULf31dnCFkA65gbEpLnV8pFM4w1N/H3O7nTYQXmkQT2jjznpRCU8vf6RiRLaxz
zP1uOcd7H++Txx3RF/NfLz0XJBguvLfaDRdlPxelvSnjDiwEXMsFMUFtLIBZTB/3io30eczs6BzU
Kft6SOBh3XpOgUQCrm0ezCFEK87HTN4sUCO6DqPXyk84CpzpKJ3aL3Ru3jptj0GhTEoTfWBHTl85
xzvrZeaRd6xmIife7KuJZLf9UQlswvwR6axBACtK/3c6fvegJtQWKnKNl9/wkD2RE/RBCly7PWbR
yql/Lx71izUm75MJ1frH09hUXoaXtNs3u4vXIaAiLXNM9J8ZJnDMhmLSLSrHRJ7/9LRoEu+d8cpJ
pUOtQuqxyDfyEb+Z5tJofIs+Zz7kFlaLG2I2Mrd8U1GmroyvcdMtORqI+7fkifWCY8UeH3aNYN0x
JOYaNqlqZ/TTeYHZtKFOWvOHDIDV9vFm2NUcd6GS0xDPUiG/bGXefOdYr5l3jB/sV8D+HTVz3LdC
eI6u/t2+AfSRUD1/80VHe709x3X5+fylVBRoWLCeslfogOMsvH134Km8RktbG+suoI8iudzkm6TR
P+L9yfdZM6N+xgQ0znabVChR5sZcCMhwlvW8btYsUS2z611J7V65919zmq/AJ1JbVz+14XCEFtzU
OX1H4DjlXx7yCD5mBzMyAia4Bdl+5hzfK4A0DC3TnJwrcCoC2y91Ocb1J0kDL38WXCMu3fwzDoLP
ZvykEHDlj3bbnMoUVnQuofzdPWkx3UT9agjr9EJPMG1LYsXqLl0Sd8pb6aiP1lmxVAQJiybSP7TC
up+uH/c/WqfalB5AhpHCVQ3gB6s8BKddkMssqNzJ3SlkGLLHH86O8k3x7DUBWgzAISouevMDMXvY
KdUj9IT4VbpEAbdmEeEMJqEtP9lPGQls5Sj7+vM5rw7ZXqIDD97WG+VC4WXrFwlbTqq64RM/Mwpc
vApdeI6bu13QiMS/XpyWiY1JfkjEZfudYRNALHh3yg+TNgT4og8qQpzD/Q8aIpKArQjKuk2eTxIb
CnO+6UhTScy45Zx6O7jxkbqPce0OmkgisGGQGeERKiAmRBimMzPxZjT+1defKIGHL9byDZpsN6X+
ry42R/u/r7QL7QvP8me3eH/eI4qD5Xl9SzhZQA2AKzQCakfNMmxmAtiHHk3h9MZIPwPUuiH/LbYT
vHD1hy8kF1EdmNGNkNa1FuFIAzBq9k9omI26enkmw6+uESjKzaocEusdqefIHeV/MxTJiFvp9PJv
2hLrVEu59jkyqKk7wojTgZ1Q2revMWg3eEG9es1r5mkybTO3dXrY9/hHFJQ3/1JvcrDbtltqcTsV
JuhijrWf0yOhnJfz+44gruMRhS7cvHfExq361yWU4gBt9akLzb9LOB7Q77utwyRWZwTmt44zLjXf
nFfvHasXOiKWfwFyyAgbaA8gmuxwk+m5nf9mW217dd8MO1XFxdOdongN5gJjve++hCQ+k4jfV4VX
+tp6JrkqafhCDEBK0c831q6x+9GeravSppR5HqUsaBkxsWz3NFi4fhsuLTPaL+mnjbHkj0FA+MgX
KlHZ1gEvDGv4eu2hIy5kBtQZ6WP93oEXuGKAc43DaP7gHG239ekdcey98LgTPDiWLhthyTYToH33
mDl95l9FNwZfEZb00nkFTzbIocBpzgG36nfDHhntdogz+w9dybrNHF4Rm4gYkr2dVzyypDiFXm1Q
ebcFtd+OAhyllv3YcVnyLqep8wfXmLF2FhC2Y6grzhC/9hQgV85qFhegxm6272HtHKnym1XzWg1g
gXSJOUcPJAECxYp1kaxxcQMyMxlDCji9ySzDI9mwqf9NJAep+ZNvWG6EU2j3HCX8r/6r7p73pbgt
8DwDkH/bemHfUyyoDM0ATEKuuSJYMyLrDMan25Iv2bvCkcNuL4dwaB9MBUyFeZ4gSfHrBW2CLH4g
MYGN4L3s8vR0hRUStcUki6r8B9Ujlb+XsZ6VQCJOapa0GrwrUfaGI3JyxwrH+1yLzzGDjVPdz+mC
ZdLpgxNIXj6OLAR+9zQlGkMYz+XrhaoJ3/z7JLt19N+91ZHMkPBXnK1z1a934A0EQ1Z5vdPD/Ivj
jAOS5UEKxL/AEVh6u2ovhCAjxOLyt/LeHJZbA43w25oy84jkJObrNBwoUox5VcoOTdUlYMZGT8Hj
MzCuwcmATG/h6N2h6efSSphniwfYpSfvFG9ICHfGt+rLKwpdyhuGjW2YixtzUMYQUz6NNA+AkMAf
Q3gTPfmDuhaU9AB47hbHMdnPQh+rV0asGHG0cYuzWNk/03p9PzVv+2HY178atmc182bUnstEWo2H
C3EnIk8lUTC+FRARE09Dc2i5mav/pGHpO5IIWgbF+w8WyeTpTVZyfXl2UaXTEsZgzYMwPUHGDHrW
38lKdB9oyCkcJa7t9wZvhkOXPpIiA0+hFBrYPZForypvOoFzaBRH4Nv5VbQqfNkH9mE8izXwP2E6
JT1zRS2f0luHhjA4cb1uX0zOQn4LoCFrgmn2YRcjhYklimnxkG9fZMmesm2+bg9w9nEJaUd0pgIS
5i1A7MtRd6SU1gNVHJDzv1PYp3+LtsYef/c5HpITSAQi5MxtgGa0LyCiC7K4dR3k9HIIXe3wjqbB
SrO4WxhUkcaiCJFA2M/fbsGJsr1sq5Bf+uAgdcu/Cdekoucyb6AUa3Jf/w3wl5ML3g8lNcm8Ao4m
XJdzbK0zMKQNhyfH6otYoH2RbcWCo6w7msebywqUkb417IH2Ghn1/AVO8Vte10ARpW7rvwab6+nc
lKnIZglRpVKGgutXA6oED2nkjaoURNO9BsUOzBZyA7LXBOmngnaz/Un128PUFfNOTgbv7d5XAHSk
qjV8t/X81vAWLHCojCTROAqk8Eb3nsBcIpwC6sY2OZv8rFlqhqSJpd/4ACLFhoB7RCb1LfoTPt8c
zv55B/xF5qQgblu2IJsOlX/pCs4Pyl99Cqslci2yHAMNA7pF97EqDnQ9eANsY8nCE6l8E4wrki49
2oPNpNMAO1qw7Efr5atOTUyQXc49kHJkKgHG6crSHTqZDSTn5MvXSULm3BFPBOSJd5IY1ScAN/OG
1zx2JAxV7kgAI28f0KXOF5XsqAjtmCFSuPV9GZkfre4/iyA3LaNzLmoyFi7O/AEU5aCQeLcQ1aY/
0QRYxOzdeZ2DQNWFfcP0gnLv4ee3I6iIMfgiXXkK+6LYl1B92dePHtYLU/1SMhzQKyX3+zoSz04F
5klr3WcMbCCNDhjJOc0JOwdtMdtMLfpe3tVFf7vUNgDuHk2PqQHshtnBwvHi4ZSGWgTEs3a1/4ov
Hslgk4oHJmscjQMQwwTCwVNb1xNBRZ1IAg2kasL1K7vvLbhe7AnwPm9XIwu8ceSSbvakoP8ap6Rv
uq5s3uzXu2ueJAASye393DsnuiM4EuHt/nHhcLjv76juqJj1OdGQmvWyII5QmtYfV1emMuFE70jn
xSBbw2yQhhqHHPhRX7Ke1G3+R/ShBchkTOY2KDmcxxxCJDC35Aj2mEAs8b4HwsPC3IgrzX0u8j1r
kjwIJcSGC4mn1YyTACve5Fph32npix55scBcJILVkhKi1OyGzBU6bm+QEctO39HBCfKBEMyNIWB0
yh2nv/gFLDh8Yam/w34GJKfvlwW+1E9AJQoe4HreYAu503niUksmwy8tFUKmtkrEzicQZJPKEIAz
8tCXYF8c6IT4NXN43dn3tHlxJ768x4sNYQOZjN/u+XQFy8CiOq33I28I8Ov5R1PzD0obXvL3LSyO
90ilIlzklFsT26bFpkObGxoRnd0HhypKY4pTnFR0D8Su238fhqlDiEQcrecaYseNSnm2Lhba3u42
RW2DDhY/zdvNFopJTBu83MfOidEBOwQEoGERhXa8NE+YF/h07dM56nfvXXW4HIcEkhCtqff8m3li
wiCA9HwCRdMW7xWOFajF2X5GczHAV169il4JywFEFazsh8ETBCTp3dNE/pnHO5lFTyM563Yghg0A
ApUnQ10vLt5Ujwt+5VEmEbwG6kHoOzqHyKEFou8NzBNzJxXHh4Fdf3AiSscVj9zR/Tf9JFqCxs9s
gYwLEbNpPXBMEP+p9ytvjCETkURxgj2I3Fk6xo+dgiidVL9L7sD1pGnU3hzPKyC1G18aMX2L9FyE
m6MiwN3/BQExfwVMVCJVK76zuAuBq0gknxAQNImnYQcd2hLOrYGjyxF8MTGIctzekpcfqfNbomzK
j+HAdnHIX8V980mB+DckzcekhgFf3+qhELJGPDMC3JyojD5ABgXlLLjoZkGV5KiGXUa/SCE/xaTe
+2nB+JV1803bYKxl03GjEvMhITasrtHptle73bP2HHYXvXvoK2k3c1J68vEyurKZMZ4CUV+cx4ei
wz33c7q6p/A7Jq92EoIoCxAlZCPqXJg/XXeXU2HfgqkhhUF2h6bVebsTvwex7XGSg0k0LsVQOhED
BuhGjWtw4jZlllhLMJvyi3targFLZ8xy4e/4Gd5ifbq78OnbJuiIuspB4kWEWpyBr01TQiqgFx2j
Yo1RJsNqOfVdnwbMafSLIvN1b6drUnyYAUQKjuZqQU2vlDAL9AqK4fZ6MihhVYVFomxlWlQfRHKP
DY8eZc3v4IgPjndqThdTKmbISP9RKbt5dxMfg510bZIL7YBeo7d9YkHRdyh35N0Y0rfC0sJqLqwR
U1xhmDWYmn4+gmuQvlLA68srxuIB3DMBP0regP+cwwaZxNUn04hl3EL/D1/Yugw/m3foQyGQPXOB
KdOnD9heXcKCGdZ7DizLjwHtLOlX50q7+xr4tIIMpxEvJcnOmCaRk232H9SwHoltVDll0J8mWU0f
XeH88R6QIJOPkI8jAYFovm3LtRTRZcp57PtA3933ptt9Q/ourxg/XgxCndrYEHCC8xyYKH9ZZ7+Z
v75mqAneH3XKr0dSzQtjyVtn7A2YdlWnnQovQAwIQcAq2pGMcQnXnrmCR4uiqd8ebOensi++3xSb
N+f1w0uwzp9i6wD00eG03DW78UtoPR7QuL+D0p0tlQYXI8F6UUYgEATzbsuBSqBugJvvMDwo03p0
g0vJr9iPgy0ADqO82xSIWFDlvZaqi6bsiu5OXpt2npR/WlLH4IhSBNvEAd6czmsOx5jr3nKuHgaW
1hT8tW9kFyEsClg/mViXqMDtb/vIHjNXD/gnQIGAKjQWQX3G7T+QBnaVsd5Esc49k7aTtCMRQq5q
TRQ5r5T0HS48HJDoz7OAhWjdOJfIYZ039KYcwXTp8//jnzo/ggalc27hAC6l+5TgoEohMlR6WcGD
RRNKSTMQay/5UzAnLHi0XPFpg0KDygIWndPd4A3AkVJQTgQMtB2jG8FdEspvULLtNHbMdP5u9JkZ
OGE/DLzPHzjbaBhIZVBZH6XNl+l1Z/2Qu67+NqR+8YsW0HNwL3ZPxFF1JO0u3YhxAemUGq5Wg/VB
JWXFf9CPcLCE7xC8SgSAgncGj51Qdz0y/Rou58HJOBCzpT+BFH7Y7K4gXGVUWuw8c3VeD1CWXYJg
2DqyDXdn6y8IPj4MzNuVFdQ7RKz874b3LIeuRCJApI3+AHLdvxtlTE4SwyaeoYpBisoByv7G/Yx2
5BWgN7TStE7TdEo3R4vLDv4KistztPr5Ie1d3IJiUmzwWWSa9g5hNBHj4mV7zq1Joejw/9EmHR03
+qMNl7uiFwsHIwW9XcaYN+xuO4SnOr1aPJgNcNSPaO1GumGCvrchWaOvLeoPmUKpsNVUc/ZWEp0t
Wn29LG50RgZwt47NCWnYEXk/tTaHKJne8vv3iS2u5Sy/2L9Tcgiblzwj5oR77itJk2LLJaVGUKMV
qECtwDDh/cF3SC4Vq/MoDX20dxCO7JRrPP08vTeDSSpgU9+LKI00K3WFKE15MXY6LGv3uQNjcsZt
bu/IT0vrxDCsS8h93VgSOzGZOZoHJsHxo5FI3JyGPl0pFgfre3ASw0o3NYJRgF2QrxUpIQiYreKV
551M3YvIACpq2Klb4snglw8s+8F7+0tKhGOG+EBJ1I8dTElyOqEG9nk6/66gc3iap2nVRamBuieN
/lZXXgLHTcQfJ4um6JrWIV7hsrEBiM4BT3i1mubvQRJZDuVsEz1/aeTHa9u93bQNjzte4NTaz+KN
kztZx5cH8VIktZUc3TIQHbRWAUU1Zk12BM1o4vh/pJ1Zj+LY1qb/yqdz3aix8djqry8825h55gYx
BGY0YAwGfn0/K0otZeYpVUh9dHRKpcrIMNjbe6/1TotzyQdL5zXhQIGDHvgcGpOw/3Xw4u5k1m64
SxIg5H0qSTzc8GPNwWjWDuGcntF6naajQUUODhlGspojVi4zMVhqb34faJGTLK9U24XjLt0ZhS0b
SvfriJixC4dkhj4tte2uU8dvv/kRqzmKBnwa3tdTuBkbrUXL62Ve4k8madsfbbdkqx5i3eEURU/R
Ttwe4WHkhhzcWgokQHyUc4W5Y0AH+/LR2SKUcUY8ANdHNMHr67ejERnwJQEBcPiobE5E0VHfuxvS
Z5nf5LzjxbcPnoLa0YZdcK3kkrIIFHeZ5DRXbd7iLLg1uQ/YAMIoYU1201nhDEbRWGtNpxen04mD
izPe9N7RoJ2uWQbJmSP4QcISDkWcvZU/FYPy9wDA+WpFiAAGfoy/HmAy2tumTvhdGbRa+D6dKXva
prexu3q3tymD/bgBcAZ8EYA4YZElYQbdmemBBMc6u57pzPWgxW9LX96+ryaIevm9WnhIifUCbNNR
euxahl9DGcLmWWOlyP4A9sBywVQLVNglB9LLBrwaIgdiQcnKzzgKT+7m7Ew7wfDQ+ZBEYkbUJVxQ
x4RKKhRw6MOdmo6RFHEDSVD/NHySD2MODunV071deESmoBH5BVHoUmtUUQWDBaIPxRE2oeJcA2M/
RBX5BE5zE7lo4koQWpkYlBJM8Bbc9dVqSGjdlbAzZAJuzQNsy5Dw7AfyIp47VB0XEEVazRxKhbMj
QEDLswN5HgME09nRMJxjdFu87h/WA7UbEtQ1Qjyq0CSK6EHJL+X/IfwIScSs5G3dAXkBMmu7UcPx
2HsHG50bv+EPUZ/QhTULZwSzTV/0ljFLKODY8+N84d6ABveBZTdrjve+t5d8FNZw7xBGA3BbFpLX
G/CiipL0hJyA2jER6UxXWqhGj+YLX99CgZaFhmWfNSAl9uEZEPMVEXJCHn/SaF4D9SsYord3usi+
euJCfkZfYddPef3dlOFk90D3FynaNbQ+sj3lYFiTbpcg25bhFYgEUMXi9Bw9gefaERgIshQWN3K/
7msm28SgzdQXgmH4+7rPe8i+l7toL27cyNnJqXd4TbAMkNb0ojLHi8GvloELbRdEEO6qLWfwaNlw
U9pwflbudje8uMM4nMi4cN9Ntsg/XXPwcMfbpF361BZxmkr9c0eUOeMQAhgOuPWFg5DGctxok21Z
Mw5n1y3iEybIm/lqZIz49c7k6PZ3HkVSSVT17CCnuttjF5GDdPBgDcjhVLhakznePJHBLnmv3s6A
83Qh0L7tDZK2HFv2fFlwJqM6ASjcEW9Nd4BgUoXKucTUWfv4ySWuaP+L/ow1BZZhkERito/umpsN
3f6kZJr4oyjS2tKZsW+WThjeak7Y5kuzsNxle7lMONO3Gzb2MY87nDeblC0PZzBQgySJtmBcQTMa
IZ/hTWQ50q4B6R8Ajr8p3yi6Osm7+SAVuEmdEvVaLRsbdt0Fso4qtnmJbACP6xAmxqpFUEbS8tsl
nAN3Brzzw7lMqJV711bZWkyMCRktwIpWsFRcmu7UXQ44gXftSfhkTX8xblFI7oT+DLS9ydIgH5sb
j4vQmTDeizVIwetNJusu2WTsPs56YjkJFXzdG8F1V5PeZke70YvcRA5b2WbXdHWmaBvan76culS2
zmy5HAHMNbpsOjm5K9z9cLu5RxVRMa437YjafRiYzpTohiU3brOBUY4pnuQs5M3ajE/xuNkD3QDz
RC3Gbikn2Js8pXrCngqt0CJ1HLMVi4h1keyno/aNvf/hsdpUz916xHABNzLhAIuaMybGiYwoUpHl
ln4/S0TLeL8pMXq9Z8A4QNmp5YuxWSwTtop4s6kcz5/M/ET0kGenGbGAR1QCjECLk43XrJPC/wkI
QVmLiV/hSLimpAIh9QQw9AnA7ZvSmO0S1Axhic6zwRGOcOr6vaMhAkpHlJw5/1u456YsMZOv28uZ
gPCMIWGwpdwBOacoQNFvrJ/b2tzIcIo60JgiEiCItndtuCaDMPZgG5J9fCLYWgsIOW5B4gJA0izX
widt844qeBe9kDQ8onxqenuqc8LNPQgfIl133cZa73w6al/hfccAr5EwfYSkZgc+9KlxejgWEzU9
+VnQmGVAzSC4B+Soj4lIRo0WbVabVpPySYhKOlESBJkmQXznbUtyOk2pIkguoZKLPmpFakL/nh5Q
rfNWvJ2x2THeNNUb2C2g80Dv3ibwdc0Gg8/4abfWrOMrCveIW08JhTR3POvXYZ/48usDIFIBFOtU
bPmAeLxkpMNwwEdsEDTTJE5iyI4hdyj4BYKHm+Q2FMhaG74xOYU0F6TM9fUuudGpLDhwSqIdqSYS
MLAWljzv1d5lDGYTxtFg57mCUr7DE4eLqBZ0dLZXINIW8n+0MoRSs8WAUgFP1HhjmUnc0ahQbivO
bOJInz4dPS98BHjAqw2fqXlg1wpjNaqeMnh6ZEE2y/gz1dD6DHIGs+P36ZvYCXDK8SvxLWbuHekC
xFEbKbmPvBUCf1kL9/xpCMTVafSQdTXglw58pglFN09GFPBobjjqcT2TlKFgykLvTsognQosPPAW
k5LS2oC5Bibx3dOPRFChjN+Y3/KFFwjmK6y9kgN4OJQjnsEXEVzNnDhMmnQdAnOFkhRW8fkF6X04
ji9lk5wz4PIPgRNoTHrVCkL8qslXoB5SgoyNSVDH3HTrHOx6XPHBaNC+qOQ0tqHSbfg6rHO4zuIC
9DpFUtWygeI+SEsgrJzGwBRex8Vbt3kRtwp2ehue+p/t98w808XQjzQkkhipChBf79JeE5Nyilkk
SufTZaE8mrsXGQzOmzCvWvRk3gfbzcJVZlfWWauCDKs3F+2TmSo156iQCVg+kYFTEY+RFFYpAfEZ
zaw+y0OJAZVo6IJIUDQmLd4tF7Y4KlkDtneaww7QIt/8K3ECkmprO+Pj6kZQu0oWFXIa5E21pgog
owc3qj5iaQVxQixc2V4524VWP9sHeVif3Ai7YPYCr9+gTpxFK+vkX8JYXCkGWespnLg7gIw9d+AA
QMm0AeUvAh92ohEnBaV8HaXja3lAFHIZPMULt5tbJlgaCi7+Xja4r14VGdHhjeCDSwSHjwyrPDaN
ffAgHiKHH8KautWzbX4NLCwVLfvLYGLwwrnOWSWoa+qQbVmXnXxOZQoyFsmnPLW0CVKu5k5O4+g+
4JTi9Di2wAfYiuGuWwhW0bewq7OxkXiJWpmemhWuBidnsakg0gKLGh9KnMkrCAdkQgVresy+vV8f
mkIY3ONn/w5kDJU2WjRfrbdDEh4EoRo9W+fABhqoESxeBDdUQTpy+4K6Gdg0QvsO6gVbBA2zBzb4
+KP35MRXelKaSK/N43QM4qaCbIPTbyxaCANci2aRf3VFAjF4cszpxJCLIGjRpFsL3lNYRWfJ68ED
lEixPZU4mRIhH6QDVxTDptFWUy+wdy0fhYQJpeRppgVwX3wkkg0pQAuOkTKb1vIWnJEZXzxjVbbs
mNeyzy6NrESLjtPHMAMUYDfNQsNGue/mW7tVjiGaAeHxc0PJ3ta1OZoREdfzrCni1IFWUkLjW4yv
/ZO/95qld+q+OSGBneHdGgzoIDnM2yNWeM1fdP4X99Z5tm9D9Bj1NOGmJ9UK0YMdX1votOmWEbc9
RelzCg2S+nnTF33+EMkV3PBXNclbpUYDemey1h7L31CC7m9h3QpqpKtC/accJn1dRCpzbV4nZt9o
2TPqEucKam0nOm30oV2b19fAtQBxDzt8VR4+MBScdQ0Zr6yQGBUh8oAjvpz+iyj6MXWBjV+oTBD+
eycaB6yFLGKQHc5I3ENUectai6FpABKN1olYBRefcIEYHXC6wIyHQF1OwXfExo/dSV3nWyG45awQ
qLYa7JESICBZPmKbDfgTnprWptF/kywjIPRhng3AX+k3adQaycie4QLG2GOGoNtmvF0+/QbIm+oh
mKRGBcqNLhyH0aNZjLSo7Gn4fXZjFEZ4IlDIeJimFJyIHCSZDIhYXcOLZ7EQTO9gUiuRSwScJRPu
GojjVFLRqLrIN+h8g4CrayJUI1UHBcn3dMbCK4MLQPaxc+0dzKC2LUMoMf8zNpqwhmim5FAvoeT1
mFzChMEU3QOuIib0uK/xI37ObWo+LE4NkvWIKydf3HkBYgLDe6RUNDlfOAkJ96BSg/DvMbiFbGBK
QppapcPO3ERuxeoOOQRvTTutz7V2FRUjKuISCSyHfov1ZM5UxEcCXlyT54c2PytdLFMkFo0Vto8m
kvU9LNldzgyN7a2O9jTrEr7ss62mvIAguldKDWKiEVa4I6R0sTaAJkJ94JaEMMz4FCDAAKo9K+Dv
gVOpA2TKBp3cJV04e7wwmHT+4seQ7Q5LN0G1CKR+m2koizgb6KZbSMU+PQyzolWZkAlAfdquwlto
xSKDs7fpFyez9zWpUmb0AKkB14Gi3uIrWFx9sEhVVjuAGyMeaFbIH2R2A7B3w7eab56wwvq/xChw
m/J9Lqndgznk1Y2OXhNdND3Wgrfu+vXgLi36u3kZCix/HFxDztWybybn+DD+hEbMzCv4kgaCKbBJ
OgkkLKBjQLE8+mJ5IDkHTzMVKu0AUDHgcMRF4YKOVPzCmR+9DSN6qVcRSWAUejg8IgQzZ3glVhpg
2qV7T3dLIinYXU7LR4D9j2QtIrHnn54QLniA2MvNVoXRDkxv9Ea0yyE1BuT5ooqiV+o3MMl92kZ8
5oSYoO1aV/FrTmlArPIzfIAtij+HrprWZL8uCSlGNvek9bS4OUU7T+SgGpBtxK0QctoY1L6wStmO
ynA6koXcI1hjF7s1X5LHuy5baEpWfHYkLGANpYFAsxgvcbvAO+XJbXPuKok9twbHIeZRjyWhtK7z
KhJBCq4TJD40dlmHQNDk0oUsOLMmqG2AGhGvBKeI/7SYNkS0z8Zlt1T2Dpq7noZN+XHgM1ydV/h8
sbLF63eBbasmZ1r9l4NPCp3KgfEX3aP8EAOgAQNISRscp/cBp3wIhgRoeAG8qCEoKzKEhDo7x0bZ
/MV+FYmKljiDujOi17yi6am1NKYdnTiuSbMWQxxAebfeTMjpG97iGrcArwqihvS1fZJLtaah33Aw
euNnAICHWGN3DQzO9+SEDtvfsVEcAyZExbCc+HGoJ3NaMsTD9D9M+Cy2N8JMIHTfnJFy9BRtUNIj
5wqV166nNo9riyEunV2BgJpkcASk/PC1D1VBjSA1ttU8JbfB0qCAAwvNJ5/Qdj/RG12oMzGCxwY9
Bt3SNbmBjEtkJ+mm4RE5166loye7xKMDN1RHckT/iVAA+sGDaw6OQAHhYmhyHHDfqOirniAdoiho
X0XoS31ABUHGGliVtUKk8PRH5w7Pmvdd2BKBNZTupVkE4tybkUsUgx01KWZ4rR4U3Sd6iMsKVQtu
trTRv/rCv0tsfkQuIVu1BZL9AXr+y+OkgMSzYIEwshXK1/gyLqgB8xGfOZSDWFTjWMb8urN9Bhc/
gwWgIOmu8eSjamcoCNs+AmG2/O0V2ywuONYFCfWYGnNsBjlAlfmC2683d/6Bip8s4tB0ADr5ILAG
bzZqdBO4YHGaZuykewhUbS5ertF5yEQ3DqVXh7tEP3VvEvDJHYMSjV6IMRgeO3n1RDWNS6G5iGBM
5NI7ujYsZqM6FXPJICfnwt1DVDqVjwovbQnnSJ90ztIz1Q3KKvyXQT4nt4PvumjeNliR6kPNcmrs
L3dpH0RCyQ8uPz2rgyz82lSh2XLfoiI8B8/cb99wltUSRMiFOV1gymBaGSagCzIVTL+sH4QyNvLS
5sIKTcYOYQQxPYNMYPIijRgrNnO4cRHfVeCBu1ew/8kAMrVJhhNbLxAmWOY59qsUS6No7ziOzU9c
eQIB6j1i5kkINLyKcQAXIeyfbj8bSaZDTKQXPnmzvfP2ZGKKkJGkrvYVJoq5u8eUA2Kl+2iHYrb1
hCCZeN/KQpmQ+0ap9mbTvHkse5U6MsfGbBF6jCGWhmxsu29Qy6HB8Qh1GjPUBIX8PcUBAKW/68hs
wNoXaBd77rlrMQ7jtAWZZHvjVWCcR6CtrQfKIPwBx7jGtR/Bk3E8MR+bGF1WVmx1F+RgEJtGtLFN
qER49ivEhlgdOeBsn9iKuAHtN3xhs4qhLMcYbabnmO4jrbxia84NlU/8aOmrz8ruk55GaoKyktdX
xgFZ5N0SZsJOvCeOPhtdXML33dcq71jxt4+CWEgSfAglIbCFsJahTWwM9puJOkMd42fDcitiPcy7
vdfLv+1DY0h4wurZzFdy6MorwRa9m/MuA6YqbWL8Fvw2/vFAodzk36Bk1fWF36X0ryu0D+4Szkk6
P1pgkuzhTaT++XRtoA0BD1UNGYpJwMhOdHFZ61A6Xwj1en8NVUP5pLDDU+XZaQ+LG4eAjLFgGBN4
JfAALRRALL5UivmFs96DO9bXp6XBIbBPFhhyULL1DhCVEOQgvFQJS/qEPm8k0lgQm3dv14CtkT1o
gaxuLekI5OJTN+AbQK9DiaWvGw62lTeFCVAmYsMuO/oSXbL3mLDV885SlHawQQC5MuOEVFWgPpB3
iLAdx7HfhhyakBPKrUDZ3DswfYOWg40E6zQURE7HdOm8I1KeMKcQ8PKhEFAnCJhV7pkxeiR25xo/
02dXgkkBEui/2OyZ3VQEWjuDcFvWATaefAMpC4vgs6Z0IDHD+yZk4XS/s3wZfMMRM76CqNEtAq2/
2M4kzvJEZv2cLqVzAeBadGS0xN5DA7mqseWQp+QRtukrpGrWYZcQiVJ50YVbxPSqPFHMsmE532G4
Fjv0h+Gp3zJUTumFfwca/4vloplhc9+vEKQ5kscg66iH6K9gBFtE7g0ZpFrCP7myEWgwiY3Zg4kB
GtQPT4sq6rxh3hDo1YIpVe8l2d+sgxJNDx6R9pLBkn45K1GVyfACJn4FT4J2RfSjz2B+6+3T9N0H
Omb17Cha3+GLg/fkjqhhac3aGawgAjBSB0YimIUc2rCrC/zWZiQz6rBSNmYRN9d4IFwxuqMoO9rM
5sPoABO+NtuvCOFn+IaLZIro4DZF1CCSPwhAs05oPPU1CxMZw0vWi1NeqbRmdQeMjmcNSMprjcxd
umWgRq1fMSLrNNVhVbYzreHdMzpjdE1UpkuzV6Jo3buLWRdskNwIO91TJMjL8n5FBN5VoSrPqenh
iEV5Tdmz4REur8we2FYsnjKs0rxvJ5nb00HBafq9zxi+BrycLxUjsXDH5yV4I2sp59ACLWx0aXoO
rRwzLqgsvCdNp5SC0u1fBgS/c/K9IeJEbpW723E9Ea0ndU1iNRsubBH+GP4QMU1vv2WEKInwwHDO
pftcUlI3X+GNv/ZwLVYhjDI6WBbmOwHuRK25ZAoZhbu4R7A0ounCsXX1tm1tfeWBmj15oJk3Aj/v
PVG70PO+iapgjl/MyXL1DxMF+AcuagEPhrkMVpYEJVLKGYbVFdmh0VNlDA6WDf4amACKdoxT7pc2
wMAHrSHZN1VKb2QEt5QAHHzCvfYCNJUYOPRTR68HqZgyL6hHmdmnevc/qKo47sLN6B0rdBsFYAUq
B0n6zkp0j+OTb48/cD3D7yKJaHl7WlvDZKMg2TmE0fIaZOKAgOHhr/JOLEl3wiaDZNVddABA1NYC
2GFmj+60lALxv5EY4CzQUMrTkSGtAjoF/0DwRW96TwTuUOGOdJ9gMOaZAci85jdM0F+bArCdBvN4
R07cHBtJNa7crUXykjiG3/HRqw1rwfVIfcStY3YEPRbN22tMMc/WJr47gGCcJ2BDj2HVuXdP0W0A
V0rY74lgr2HWRcHekiLsEr2oTZqv2b1ZNb+3J1joUMEv7Czle2YDHOHN/Q5olp9WurfVroXAoOQL
sN0ZTc4IdPbU1CxUO5SdqtFTbVCHM6ebTA7BNOFmRHmSDNM6Tz/I9c/E0AjSIJVp7nRpnHi2qL4C
BakTcSTs9YQEJYy7xFvGdpUcADe1EG8d+uhT2O7eZ5wmHXPUmN/W6lDvKeKkwApWsVMKtgBzQiXO
jEHIV15QqkHWpEhxkMPD58/QqPAmy1nFQ6NCQBsbigxA7O3Vyuq/Vzv0koh/iEBpzMCz3ANi9iev
FQExh7ursZ5w96eYgtN8mTIbkBHFJWTeIsNRVDhbe6D1juxrbjLZp3iydsvjEHnRY3jr2rwSL2zp
j817gJGdiAqJlUlkIiRjqtYnapawR411wOqZ4CJCQVlsAU0AxmRDWXxBg5TrkvHUsEV83jp6PxAi
TjmUklMz/IbBqcl5cSuCl5kGBqZhjRgS0UM+6je2KmQheGisbeVPe1bzAGJnp6gzE8Z5cAA4M42t
Pzy18/Ee3GRL+40AjkKcoQ5xPbxx1jgbK7KcN+86tCBPidMceVXLor6TDAneyHGBrAX60+wwqJSx
UgYPIGWu7bONq5HOqCdz/RjNCZaDHx2gqGDaU+Yt4YA1pG8V4054rdmB6TAY27o2ieSwHQZf6R2N
0a15zBN+OAOUPg0ATKBbPOJEsiNgueGbpEbAwoBYj0esdASbllJDx5UGksuaG2FKgRRF+clin0Mc
05OLJL4ebkg39ib5hDwX8clVJEowjBnJV5VkjLXB7+NjeYOzoZOg3ywD2Tef6PM42yHLtJ5uO1lf
mBxwjaBCc/b28mRZBQhhOaM4p+CM7HUB9Ek6xb0pllHhZhSUfYSXwNc+KCrJfmG6FBlLcDSUN6/x
hX36M/sIN8q75aojld0981SV6YVsAOSdyFSNDahughtONA46eg06tEvnySvEjBbkHJZvUMd8T7A5
RPLGfntamBmBw482UWBjsHkKMJGCyJFC6SCbl7ehDMD2LRpDFg9kAyeZlowvGOJkjJWVTEETET0Q
zkLdCJAqAJ1F8laGEAD6+c1GfyaKixiBjQBPAmrcWl8SUVSlhNl9kbLQRacHpwglug82B17hA/iJ
4nZBzonXstHYDzOnW7C/02dt/iKvEEl7tDsEZHFFYaHOS6QdKa0dp6XRHAB5Ae8EWxpxrIvbC/40
ChnGM+7iMbnIwnON05vqmTo5FQ7O7FryCjeysvDaKUmxtfEE4RsGyibE/4YXdzA6ofyE0ZQHKeKW
y8SOR9LeMksC/pED6O11dwEef9wZbPc6BmNcvITzO5hR37ywGyamdHYg0LIs8eIHWqBvkXY4kkHP
6PQT3bKsRoZZ14JvThKWayqF+5dNAFxrLZEgKtJQgYeqqYCvG9G3QO602BBSPQE18568ReF5c/K3
AAXUBge+2dZye8D4POre2Sl4Zd1z9AkqlzUPkIncCNMpOmdaI0HL2SthcqQABJfgLdWdN1O0OdvK
gsKfCCIWCnUZIZot5r1wTiFKXJDbvxUH4ot6xfkQgrLvQPsl8rO70NvZzK2jYkSCQhfNvh1+VSF6
XnrELDY6YHFCKG4PLElCkGon74Rl9NitYoWIvzk9BpPeHRytaI7dDuL5rrFZbFggQxQl4WjLyE66
ipD60Sr5lfQhTi2AXNKgbUcfSD06XjWoOBkfsaw2HPcoMzhCA336WBL3yLiDBoT6hoAWT6jMGb5L
KsQnh8sDyEqFOf126AqVg2uE5pzfWEFJbewIiS2r7OixNT0ZeoNKpDGVFxsY3Odo5ktDS137j4EY
MV4yzY34JFR9NmptYdAvHnmMnEp3flOJT+7ctrZ6wPxvqTtoOYPj5kYsXfJXy2Yc2a04vJBoMsOE
KS6YwyIOojU3PA/HTw/dCE/80Ofsuzp6X40B7MdoXkYZ6MWT7YWB5e6k1t8NGEsz3TuSXF9mFAjs
9ohPnPdy+EIRCRZAA+ww00Nj7ApqR1x0QGw6lRz24WB79UCSucMsXPa6LdZDNohGt96uh8xbmh77
EFdk/nAmnr+PJNHFwaHDiIu+/Y2RoX3sjHj4OJ5YsGQeUOvDjIa3sT21SDsMxvx48gSMKsb4YVDj
I3GhHEUuPrj7K6z/AF42tMC3+p4KlY0jZmoPQipeMKoWF76IO8zshIoTnuk5QuA/wg5zxzwKLI6D
Yzo7oMR6pDOC6aelj0Wsm3FDulLGwZeDS20SzLX86jspYDLIwUqYnyHoF2NBsJx94/A1XCvYF9Gy
qHN57AowLRnyKIHE5VYGyprtw8DmKBgTgwO9kyBLlGp51GWaCoYAvdUIn6RHjM0wJyeucqa0Xv5l
S8+N3wmsD0na8rAUXZhoSl+wdov+g3N1zNmxGnVJNqT1Pg/NrYnaF78wx2qdzg6LMNywpcMHky7e
Fk//nTeaWodXeheDarsrjUFO0lrgignq6FqNDmNVnS+BcG6UIDOMKj61PdCNvM2L1YP2EBJN9ltv
86Ln3tRdm/vZHg8wGTA6kEwhdueanHI42s0u8Dlzj5gJUThjGv9T/8ZsVt6Y6IEM5b56kKwAT+LW
t+MRPArnPiV2sqffuPkbGL/pcSis4Dsy0dCwFTHRhpxrDon3AMkAvUjkkjsGur/oo4zl6NzkyLpE
yShoqAxUJGwhrfrMfOOvoSIFv0WUcYrZ/MASNE73F58OFJRel3AJl9plQUpvSXMrJLjcLICUJ8cM
e7KshiPP5g7imtFpPcBRQf9ci2KFw/sS8LcNhgOf4OF510EMTvzHDcO8LyKJEC4R7PrtYYvxd0Tg
8UKCwm5Y9gJq7iTWqvI4MlRm2bnv7Zta8Ls1VikF9MSaosLwa9EGAJEP7WyewO4Fj4PffGcEEfKH
yc0XYwqL7EtHdImhMv0eVq179d69qXTkzOcRUlWTnIx4gBPk3M7ahxisQ2wJXMdOQPPNpGjXQVlo
R+iTnl6PsdzcDwzXEBSekTzgSBmRdEMJxIHKfYD+Q8FLCWL5xfrSrIdH2LlayhkoZB1JOAML2SKR
TvjVdkN7IGNtsNPMyuWl2xjl8vfh1GTk0uHAZszxw0DngsJ35y/tbY01LXqT0qsYZZZqlEcH5pvZ
3j0Sfo955R4nQP/Ub0swG3IzEFUZznpNRY6wlFFTQFkO9+t7vGfEo2RjRvxQGyrSNbBXw/ZiGJKy
kYGqIXOMGMwobLGUc6rHqDkay7o/F4ylR8QJzlv5yMdxwTRThm7kqwMzxuoyz48gmh3ny8KH22bL
M1Ab8xGX0pWcwocrWyGanPYpHF1iBIB2ZM0ROGD0YCS3d1zRk5E1YnKS4JBtqnP9gYHFYMzjY8k0
+eVizm2y0Ql9OnfTyVacCMW6RoQ20zfH2lYjrXL8WvMJssmVZgt/LdRpWqxvjCK8MeTnPK50YiOc
xZcOqUDuADT8oo2WhWQ2pjxR7Bsfpq3quAUJD+juQopPhb4HHTO/iaIixtU3aMQNJUDom2ZLc3BP
7k296gldMne1STm/9tnVj2t0RSouTGDSM0p3WFEorMUAcybt2onVolJLU4GiQvVRDVB+jq25Mcrh
ksELyH8ruEtmdwcR8yCKyt3h094HpeXfoF7rHi5k0kFsJKHT4hQ/aJigjjEa7rE7kjEbvNd6Sx0C
128WXeBpM6qPJXSVqLXglcBnGp06RSKq3ulpq67hrWSH3ub79KI7tdScmV1emlCZGgwWlrp210dt
RnToPSW56kL49ZZIjap7wwg6sjimJjr5RBUDIWMDsRvodsN0zLqb09/vu7CTPHxMmn7dM3vMXOA4
zQEdnxRYQB9crBY/R9bkBlQgmAt4oPQy14iW00pva2tQ0ALRxwglgiGUUvoYls7kTRe41tuSAl0R
71VhPVBCfhQDCJJ7/M3XsYljLTkDzA6QUmBCBkX+JpSQJx87RtRYkkdwDw5jfd4I9URsqipZPLj7
cO/mCVEQ2uSNWA/t0rc0a7FaTHhi6NkxUAn5lgVyn3YY2WHsWbE8SmTByXFlR2TIpMzaHZDph/vi
EN6Zxywkudb6bO6oiYK7b+xk/LO+Fk1a0aLarihiQARx8VHlRiMdBCB4dF5fAmJgXaAI2Ip4BuqS
41DpSXTMy3/s2KZlY651ju1F60yaXCCj0hroFsvg3Dyu9isNE7b4qE6RGlCGfrf5Bwq+o0CcYOQc
DjI1ke2cZhmIiVKfEPnljcyx8BxJfYjbak8ARzXRZ+cmlttmSTg4pcYcXuAG7XgYQ7KA6xD4F6NZ
CB4TjMVsTHDFYDI1dBQFeB/6e42RaMTvBirA3GlaUgYOr56MOrrGdSomWrW0EZvxnrNBVHtj9m2e
1cIvAgY/cg6iNezdSCSgay9apN+gCmgImkq4LKHpnAUKGDp7mZgx686EmB+oAqSEEfVCIF+UnXi6
JyarM8ZXKQ43tYlp/UBhAgEGAsYORYP+cNF+XpzWicFMaI2FGdxLYyObFfsnaSrMW5Vi6wxUCg/H
rW6grkPPWXksauRolDwyo+GZ7oY7guMGZqfeOyCtkNCky6rBdkB2kBAQEvryRN8yPUQ4coVy7T79
dRGVkbisJQcKjBxnsgDWQFQDCx8TkY/IwuI3ph/WDUUEH1pi1uWYuhAitR9Ukyt5kee1ysBiLbiD
CjjrO59Gc4dfzF0g5xJxhwyCZjgAqjvWEN9wIzwhQDpDjP3tha6XQ9+FLxCAAgsyXmVeTsy5/Fcl
OVCvsaRGoiZi/+wL8EpDRqBPMcKAGkJE0iZcCQCqbbAoYX/nMkxgki7gFn1qDhktd2zGSOhFhoZd
TiGogOYeC1kL+3OK5gxgehfpdPR7YGUjLOEMUS7ZmweSnWd4H0LoW5KyJINpMbc4l6UFoSov43l1
I0cFNTlBR2AilYN/I85brNmid+ue+oS0LdY6cXNtLEh856x9pEo88CyPyMTgr990uXgnUAvaMaru
d2RQSxv9wxdRRzxusI4SmhNrCCiSGljs0fMze4oo8uqTHa9AzSsZwk0cAnFnAwrD4JJm3VO7ih+y
2T44Jrc8Pko01OsCXdUTiBWW8DMoOc/4xDhwEVdjE2HUJdxIzHB3EkYo00doG/GEnr6urXx+Ad9r
oAXHEHR1N//6r//5f/73+vW/sq9L93J6Z5f8v/LHuXvZ5+X9v/+l1P/1X9e//nO8+e9/GbppNFRL
tUxNbyiWpqoN/ny97O/zTH76f9Q+RV7LrlU+fON5Aan01xBRjh1FP1xH/+E62u/X0Q37tLDOz3yo
dHKKCpsMmfPXvoW6BJLihBSU0Lbwh2vKZ/+n7yaf6ZfvttN2N/OqfPLhjnqVMAnYSZhKmugFmbhH
HsQP1/ube6kZmm0piqYrdt3+43qnQ129nT7GZVgyx+/mDqUPo3LjJfzhQsq/f7HfLmT8/sUuz9I2
d3UuZFJ41pAQkILfaiRLWD7nh0upP1zK/P1Sx3t1NxpyKVwM8TOmEBRyUQ1Aj8Gyf7iYLII/Hthv
38v6/WJ1/f99L6NFHY7cSqbwIZnB/rUUTvTx07f7m1X52wXt3y9Ynh77203l230Pab+HEoO9c4fd
K54ZopvR0f9nj06pyxr6ZU1qWvZ6PF5csUEfBKJ5d9Z5JCFI1U/f7W9vpm4YVqNh27rVkEX0y5UW
uV0+rZrOxhneSXbzmXXIGEQJBQGCFNEdgp2frvm3b8Av15TV9Ms1i0LVdvmTawoWL7MWL2530Xmk
vR8Wivyef1sov1xH3vxfrrPbH/PMluvc/feWgdvB8Kui7tn1l/8f+6Nm/HKlP/atUrWq8nTneREC
6pxbfdHRcQaTw/zDV/rbd/qXC/2xeZy1Rr4zDL5SSeXUCBDfA8ep0w+I309376eV8cf2cX08T/n1
+v1Omx317bQWIdnvcX22NkPyVSkMvR++nDyPf3teRl1R7IbZ0BTzj3XReCmKuns0LkMtVBhHK6Gp
IuPTXUhfGt0fd62/XYe/XO+P9WGVj8vhXnA9hjyFqDZxCgB+C8fzwxf76UJ/LI/quXs21JILiWNJ
NDV08FA3cMr/fKG/DuI/b6Gl67ZhW5aqKI0/HtqtUqqiMrV8KIC0kMCLFpDsWwWEY34sYlTQD6fe
mgP14OxEnn2loFJUxwyewweHBBU4PDkiO1CbYoRRAiN1HdKjhgSRaNJUw0/EGTl6YX4e23EFhS2K
PDIJ4kZcIHYQUXCGsM4eVFggFI8sFv/i0HgXnrqt+/SDHeZKKUCFEAgIg0r60j2V4HFSUWrXxDUZ
6n1Aigj0V0b9EuLBqus/vQeAgB4wNjaoS6laa68eJN1XvoLHAC5r5539LFlhpRtSFwIzi+jjSrFo
TutocaK900UQvgd9yxl64+bd24fqoozySJJcldDE6E7gYGIv0URojDgp4UjuRHVeIY1Tmk/040Z3
MTt0isGH4CAgg66i0MUA/fERmG9SRPIXyKbeXLpU70g3F01U5GdRtlw2EisO2ZfkY5IchmpBeX8j
1++iog6sIaUPddGyZxtssy8ku09gqDdkhhCf/7xIlL/ZQ3Rerrppa6au1O0/VqOiGvbzcrvlQxBJ
yjmoJenX6E3A9f7DS/2xXV0tM8tM454Pp0gzo/donyCERd68X7//00v9sfLv19Ppkr35VkjbXI4t
DpWnQ4a9EPk/fKu/eZ1/u4F/VDvP7Gjs94siH9qdluL0BXmQk3nzw2X+Zjv87TJ/1DnPxifLjzqX
Eewr93B126xUMrLE9Aqu/cPlfvpWf1Q52nt/VQ93bmCTXOioCvsob68kvvxHl/m30ub5MRuF1uBb
MaXC6+xAa+Ca8Un8p9eRt+CXw19RX4vsnJX5cH5LGI+GeZpBvZP/7BkpdfX3qywu19rtdOXbCHwM
hs7wZmlXAKVg4IE2/vnmySP4Y3f/ZUUo9T8OrHN+/ZiVyuuE1iyuwZqW0URmKPzzVf6u2/vtMtrv
X8rSC3NxMrnMJ8i7K6kwUJQDP/9UYfzzilPqf+wOlpaVDd3k5s0J+GIkIHI0dgfOqB9u249f6I+9
IbeLhlHX+ELKYErSbGj7Qu8Jk/bDnZNX8t8fkK4ruqZZtm7+8Q6Z5eX+tI+8Qzf/E7C4tfjl3Hs1
fwGXf3KWuxd9nvp/STuvJcexJct+EcygxSshCWodES+0kIQgKKCBr++FHJu+WaycZFuP3bplaZUR
BAEc4cfd99rwG27PRvuf14r/vrA5POrfRvtNLnox1xntyG82NzAbHSpTVvb7mWQXXQVP7vPPb+4/
l3uYXHWTa6kucp8vg6E8HVyYre0ADz/LB/x5q/rPdR6ml1qqeiIVvLgcNN3LsFfpdLTKVMqfRE7S
H854jPn/XOlhasmpdZTOl4pNceibezcJNorR9pt+O5RldAFRBNHGT57is7t7mGcXRY/uacI1O7sj
qtLt9ZC1JmRwnr2v4ZP+Mi7Nh5mWX1TTNJXbsHCINoXNGQ4F3sABpLNyELBGuye39myAPM64NhWy
fNiNyQq6bJLfQHfIAlrOk+s8e4QPW7F2Lnsjqhkgt2kXWqMFRGPECr27efYEh5H2tyf4sBnLmRGV
scK7kjaUn15KpyfmE75vP5232zy5qWdj8WEVieWTdDwNmwrQFci6lADpV6nwsYptczEwDYYi3ZNr
Pnlh1sMCUkSFmmcaC8hQYB68ERGU/A8SicP7+MtjtB4WjvaiSJdO5zFWNqtU5LQRXcKRbbD2t+8Q
BukHMkIjHHKxT27wyUixHpYSSTrFkt4xBXKHxKL3dhpx3mumAxD1yZWevD7rYSlRz3lTXO8kMdUZ
Mk9ONOUmpvI6kNrMYECRDXWCJ9d8MjwfY/pzH+u9IPya4K3Tj4u3q/3ZU4OhAYVWtycXU5+8xIfV
5Cb3qWUV3GDhXudgkk50pMZ2471SVaGa+mzqPXtzD2tJrF8SqVZYS+hneMtC5Df2YRethGe39ewZ
PqwlFyXWjaJm2tWOwp5WYLo7dCa/Z5tmsnryCJ/d08NycqzOyrnqmW6cl+kv4tRLFhhHNxoCnr6u
Z9d6WE6kW5IbdcTzM2iVu46ycOhrEWYmqT1r++S+/r6M6I+Jy4t6kfRcZxwOYjxvOIINvhF0Izyb
ZH+PtEjiMEZ/C3h6STWFVOIB1kBIeijk158LVjtUn1AsWXZByxJnauFOkmWgRP79NuW/P1L9Meyv
T72a5cMhBiM9nBHl79S9ryIP0geegof3SwhkAwTP5Y06MyyQZ2vZ30eq/ngOqDJLbcthOx/KMTGR
M/aqv+rCSPJoL/n7zf4/ouf/GxoRKP/zUd+aPpUkkT3WhLw1lH+wbbbvADSflkb++FhNWTENxdJ1
EhH/vNJVkMr4Xl0JKzu3XtKhOfp+pfXkMvp5ckvPLvQw1Y9363q8pJfLdi/a/XhR+N8HSsdhEv79
OvIfp8NvN/QwzROjSfK65oaoNnsWvXdKgHAtWM7RYDAzXlVa4O80D4nB0/1ueCv/2ml/u/S/Zr3U
57mWXbYtrQ6+Njk7dB4WCwok9qSfPU09/nmU/Od6ymMAkV2viiBwq/jPI/e724fXG0DE/9UR2NS4
kGKIKoPyn0NEyfM+uxzPBBAhr26UT2IbTcP/bj/97TLDDPxteUnU6iLIJpcZer36yPk4M7XpAwfs
66FGeLb1DCHBv1/Wf+7qMWSorke1NBJCBtB2Bh1vkN9tYuZk3iHUWv19VP45AfjbzT1M6Pp4LY7D
8CcUOo8XNy9xPgdzLbxmnyxUyp8H4X/u6yFSSJNrUQhVNNRW6UxHuEeHHtleXNw8cqbkXGkiumPY
Kcx/SQ5KnxiQTtTdkJJtPrFKGEy41PmgzrSCJ0/hj4vob0/hYbGJqnskFCXf7f/oCnAEQWMJEZRO
y+cFveHD/vaCHxYco077pusYTwPeLR9Hrwq8NjvxaP9HnAHwe3ukbfnpIvBsXD2sP2oxrHTl6bLV
Zy2iCNoYgyOSZ84R4J9Bdj/blZ8904dFp2yPoi5fuc1uJYZ31h06OkIFZsoO1zX3/+8F6g8rjtzJ
epGcYnJvSCuL0XgocOMZ5eXs+U+3pj+v5P89kvWHdedaU7GsNC52Q6uH5c3QeWbS2v40WvvTlKGu
o9MaYMq6Jj6MlLJUjapOeGU1FT5h1E4uHiqRof3HRL0LhuXJHJWGD3wcmrKumlxKN3VLe3hnihLd
bsf2mm33xmjmbdcDuw9R1RQS5urZAPnVKPKXiz2+s17s0tyShouh8LEXd6r32/EYZgbiaH00HWHa
J442NOIw658Mlz8+WJ0uFt1QZU15jBirqs7U7hbTIz4SIBxvuU96FBpaPGCH+/tni+yzyw1T5bcd
pM1FM4+VLGN5of92/5a5fUAFCrtE2gvRFT25uz/NPJlyjsYrFGVm2T8vp9zMYyfFXG4YNh3tCTSF
0sOC8zcp1adj5k+z4ferPexXednKdV6cM44vKsUW1OWIGIfWq6dx/jCv/jVgfruv4TH/9hgvRtRl
ZcWVhiwIYDmuBQQJtsz/IAfyp9Xy97t63K3OctQLGc/w7sJBGRseHY2MzB7XSoPa3dPV+Y8z77d7
e9yBuuvxaF25t8ksWVITlUYjsgTuXCe/uflx/j5C1D/dHWk+ybRE3RRN9WEvkC5VpDSn6MyAzKfN
nvJqjbalp5pKsyN9ZcvT2mBX1pfgNkJkKU7i4fX6QWct+DVIQ+SD7jS2FWOlA52F7QV2Y0CIwhsn
8fRQoofz/v6NpWHleXz3uq6oMu0AisGK+M93nwt9q7UnGRqAf5nq8CA/r/N2/AvvFdSMa7dwrltM
EYEaAON8uuT/aQb/dvlfwf1vQ+8ctzf5aknnLUm4sJ8qDlaThAiDsdNg+KIOPfZ/v2Nu6t+3rIsm
ZyyTqayTk/3nLV+M9Jj1rZTyktQQb18aUZPpeSpRSveOoQVZBZ29RlnmSJpHxVPaaWv//HrDW6Z1
zl86gnHg/KajI52adzvto9DmrRr06FaSSYoaA3Ix7b2Ih3QK/SyBu/PipI2UjwJjX2ToQeIpQTWn
BS6w1qhqoJnEXgeTkjAMbZ9V2MkinqnLlgZe1ZUm9LiPFdpTj6/ZLnHuIU34BMoSEkARE2gYPtnV
Tt0MhPFBAnRh2RI9BWxksxu46QkyYlwMYFy8ZKhL/Jbkx66HWJejJMzAVByZDhYtawWoaSr8I3N+
A1OuwPeXafW9yihvBw5XicfH0G1Gyym9mNqruE58dGwYjCPkBXxxJ7TDO55MBKYw0jd2jjQoGJsz
JjP06KQOBpOop7BL2dIVSl73ZSAN372fKzBsLvSpYBmC1KQIvzr0VL3LZwWDEk/8BCIRWK/CFqgD
Cl7jCyLBN03PCEVSz1gqdCnTn/nLFwZZEOJlGnNFajPIa9G7zs+7ASkIK/8TLfAEJhKUCW2MstbH
5qo50J1u0KABx+iX1JM6zob/o4AFDAHwZJCQg95/6Vc4XoxrvjLmqDjBgmYRF/nPFTxLtfgZMH36
QLrA8gpJGVsRBEvTV+hvjvzcp1s96FbxAT7amjwXN5PSI49NEwVZfSYhcjgRdQw0NAjedBqjKnHO
YTSh4Wgu0YSxorUea7GWbuhBAQ+WYugYh6BwQzcCX3iM89jQnKy90MABNbdm62tOg4gFgfZkkIMZ
zq8m6WJQquQeUjavGcAN1hdOoA0N85tmjMMNmozsw0C9ESMSQxXydJ/5w2T/x8R72Gfk/FpJatcj
tZphwJbQfNqs17CxFtH88jPo2L7+PtU16Y9XtHRF01XFkKzHNLF16s7HpGnSbeUyW+M10BzdRaIG
5n2cuVf/CDtxli/qbTcrZgngZFppwgJsE0wpKEKgs94vXzFNLCMDvfvdTpb5yb/IjqG6SvEiVXYO
8mWs3+zip/m5IvTGlWzWKusYVADtP5kvbWTRxgwLre47WbQVGApp3H81aE+RqyubAvMgtJfg92kY
pxUeitzALWOg0IvPmvFJjw1aL1Dz284/vmV7Y0PvMnVvOl441hTjbF2ts9Yt3hoEBpVz25zSkZXY
Ekyfb3NZ+PcZTkShCjYOl3eXJWWUbWF0O1fUwDk0pA4u1vI0G1wlFJybCpRJhh0B3vxSlxcv2nCU
Oei0qUOFA0SJYAZdeJjh3m0DlYiYIZRMKprWYp+gIQDP5NXIzVobI0DJPhnTaMO1dxWHzKUwj30d
uKBfgejYDwSHI+j52o3HGBXZ5wioZB40Q59PGso7UoycoKQdHenw705TEFGA8Aas36B9tGYhOrqP
gZccYadGRQPcyLres29Ch5BAh6BOpWF+JwwO7u2PscJShlT6S0mR4DaqJzQ92yUqbjSu8GC86y/n
mVmMJA2Q7wFX39HuxNmtw9p2IDqhIf45vyu+AUgvAX0njnPoQxjzAr+kJbyii/oFrIUNwxHZPFWI
uxMdRLzFexdJSwNXRpxWywElG+3TcbqtB8oqmq0Cp4awouUeNz+iZBSNvgF3FVhIg2G0ACJlELf+
IJQe3b4tXIR+ibnOtjxbVYvmC/Kcnfk6GDAMQKoXg8ocCp3xtB19pjA+kAFYrJjBbqlBh/BeG0Dn
Gx2/SSAjA0m3wzM4PINLYP9hrRt8FG72a4zcfDB0A1trn1dUN6YChpS4dgBjkGhatZDMD2d4D31n
iOjUxEDnvIqZwPhHxhiNgyoaSrlf5SBrezd4LEPj06ArqR3j5QIsCCQFqgIAav7xvQGbi7ViilAB
GJvTjLHUTNnciAAICnEYRdUTpmDDBtjdoKaur6xtvBrggQiEB68NRAR8fBSC8EU/KyxQKx5Xx1m/
EEVb2wrT+CCBef8xA8TpzCsDWo4xEG0j5HWI+9zb+L5Wwy4UNvmUCeUedzcEviv9DRn/dWn9HF80
+75pkVL/DxoX/xCh6uJva9TDqqhej9dzLbesUTg73iDU8HjmZEo8sJl+4aFaKF2IANLT0PhXUvkf
sZ+hiZYx9KIZsmwpj9GqkOSRVMTHZgu7ppBfKZNMB6m9hE7JjlCHYhdnvyGyESLHejkajkxUALdk
2Y7p8JB3mjZOz/Pz0bshTGyoQwhOzLIA8Zd+uyHngl/tJHPTmeEuEY/8QpUnQbO4hUT/nw1c5EWa
OAdTBT/G39tQ2jJAD+jhwU6ag1eo4VvzE1g44k+oj/XovUg8TUA/tTK9mp1qSYgMffhqa5iATI7v
gCJ8S3VU0TbY/YLb1f6q0wmqEXr/QPR/DPy/ZxH0v2P+h6f4EEGf67i35ExotnfQ+gAkwga716ks
vVWrCBknaI/UKdWFevMud5fV+d7Y0NMEy6Zr8TtssDC4b2mJtOwjIwzBcWFrUXBn6ijepQnqNjwT
nbTEXnPM68tvS7MTutSTJ2GxpP7rdMspSRQ5uGiqokmK+XB2Off3out6s9mKb32yq2B6afDmEkw8
Zr0nZbZwKPwc9sllLeqDgzWvGiYNfCygTrTQY4rW2jJFNr6pbgvq2DLDVvfP5SpfSIEOCnPR+L4O
SYYdA8dooHp94rG1iIBwROJHJVBAqBm2vjFW+idSO+A+ToZgnhDIF78QF27UGqOT80xSHek+qDIV
d+5ydLRcc3pc5ESnHTpqXEqvfjeNisEn45IR1NaztkQqDvPBgEmzuB8dyh35DkenOSqp6/vPDSSh
7qH0PHndB3Hh9RWYA3xMX5rB4PSEBiG0f9vd3lCImp6wZ2MyJxWgnmgUgnEGM7R6Sb4VjuiokFgz
FBgVzt9jGUX7VywzvB9J1kRJFU0LmdA/jy1NLJRJLWkNJzXxJ56cqfxlfux2c5qOM1/YdPLK4KQJ
sMWyBcmpT35GDs2NEAFTj6BH5ABzZdwV36di1Odk2DAJRa7nK/x5euHviUY56khLS1hwujElXyjd
+7qbXZyGDH3vaJJtAnWuPP3ViL02OGE1cihURxc+v03ChCrxVWEUAfw7he3NF5moaPI+LOi7o5Km
EcE5IS2SRpfNtfN1YV2RgIqdHDrj+WDBsUkBB4GQxGTw5DAdLB4jJiZehA3owWwItNhIT3aOBtBp
2YXN0bSERU1+6yzbibgHhVhyfElc6qGH5mIvmWURa8hEi6bnZH0KFt6HgVtoG9y/4SWaplsz9MTb
1ExdJduazdowQhrHe9sz90Qgp7AEawxmYay+iuqcj4rBf6pg222GLrVrp4lHgA+nlczZQKTHmkVx
CVbIPQJaIXbD3Pe9dAds4BmBnsTW8Xoaf+cfGdxbYGBL7K/Lb2mAv1YfaLC/VHWwHZ+YJyJ2nMJh
tBJhEXjMStkTmUw8Xcxk6mZ8hr3Kls8UWF74MmRNEg8bYq0BxDlKoqA7FAf86hX25QHz73YIkt8K
bvmQajv6B9D6erj4RkFSO2iac5bc2Ukn1rjNoTIOoOQ0tVfnnQbKnIjxUAi2wXVWLL3iOn9BOX0q
R1fJTerA+NLGRgV0XAYmzjrLORMGzpWj8AUdKq3haWBGDBuaFs42zeznmckJCoUetfj5XRoVy5a3
OdvsiOqspVl9NeCS/dNA7VOAH8Ww7Fx5CsUddflsY1ynEUaFut/fp7IRKpbbfWCaMVD8J+XO+mYX
kWFf/WRDb6jHR+YIeS+cxsfHlw2IvWCVAR8piHsE2n7Az45xg4BOJcAIBr7gWEsrKH4m7Sk013rx
ZIWV5X/l2ZjBuqQYFkogUZWUh8SDZYp0Gh/zZkuwo2zKE2ymXnLU61I6A0wB5XTymjRgela5vYDp
V2qLazYqx9e5yGZ3+a619S1y0Q/t4zDTbWt+mSQXig3WXEW87sTupfskRE/d6CUTbQFq9cXJrr6s
eNlKhnIzKe9usTsaU32pW/vjWLmH/oWHBLTKGA4NR7Bn5bTcpkE/AciZj9Sr1xMf4W4Kx1h0Giga
7m0fASu7s+v73RqFbqjeA2H2Xr+xFwuoxsv1xd1hAwoc3mrt26rg3S2bQ6SNXPix9PppVC0c6y2L
HOa5DmfzsqR5HwcoWbARpefAF+F9sGn3mMEvIYG1AJbk3LZfrodqUn382C9oMTnUpx4QZ8TEFukI
KXVPP5yCb+jv30ANRCHMj2AQ2BIgCNPjmm1Vt9xr5RXQKHFmowzonSoyqsngdekkkkceQEZ+D3hs
IJJxlhPcLvYlzES25eEWAIXj9jPo+KQ7bAM6ZkeGNMVHzG+6w0A7P5DAAT9KRH+14QjcJ6u9dvGQ
sHYwul4iTDFH1msXaINXDaeK4wfHur9vEta/UlvDCFNN0loktgxTfohF6qPRnRAE1Ftolgyt6ieV
VydxBrLGfAfeUORe+iNASYpmVRpEmKDImd8vrOu2Nn1R9W68jUUOlGw41aJhObNA2xpnpfhkk8hK
ISp8qEu1Yfc+gaKN4VS95pNv4XrIieo5XaAvySa3zsVj55Ic1JEqjWxEHdLUvL/E2PERzWdrNfbT
k5v0Lltzd3Lzu20efR8jbgHSoRoYQmAO54d5BVS8x0VbGRw1o8muH9TgjebeyRICb7Tx/M7bcYq7
FzxMvtPTDPy/srnkQw2kuIY1dEuQIv3njmuY9f1W4mS21TYDrIzvSRlVhV03n26eNoT/KxHLxUxy
kpYmK6KiP/ZlpKdMOBUS7RLgquHFLC5OYfOUHNNZEgFFJM9wbRw62/4+ZP6dIvl1XaSJksyaZD12
tcm5mpyP1PtpNKPY75zZ2LF/8GFRczLFd9bX13+/ItHknx6spciizG3KqJ4fHmyiNcebEtMtleOE
XezrqYwaQoLfg13epwZyyat+TnNho0hO+n6FGfNTDnwMOwWOABi3X8R7caVqE7Ybi2zZRtlUYf2q
ruOfAZSHIdA42uGmA2L348625/YLfneek8t8t15k8hVnoooMGFDydVtSqAq1ycUx1ZEy1RBlKJN0
lbn3IaMip27xjRLpCLw5WpxWlwVsaygc5tL8YhF9bY/OmOyrRfPot3K4vnGunORb5ThqYc5+GR4J
kiw0Jqf5TAMHhhlOWFNcvE1Z49Wfnraio9MeiCYm/GkVfQ+OH+QKw6F6UNAbzZoeFoManGjtZW/C
2JXXgz0EaPZ3LbDoYLBondAWiI9dPhbaeRy01GX3ER8kVONmdZmmc8mL7Itn4dkAl2QLpMZ+6x1v
u/W2JLQ8WAnhfU6iZysv5eWVR5ORFO8dRGAOBIGhQxtQC/O9RfPTsWVpkH2SnfVlgOK4kupMMFXd
H1dqmM3Pjrm05sTP9oLuXbgt4yu/xH7kkcsZfyM0G9RnWxGpGM0XrhIU1CY/UD9EnuCmPoq0tTFt
LT7vMv5lodj9nKDmvWTBbXH2UtfgjSI9mmPyM1Nn57GwSdfltplFizwAPDZhuR6xWe7LZeP3Y4x2
cSZpJ+UhnWV+xNDWeDn9tB3XSwPTwOHvrz7sk3F9OA6qy+Uym8VrxYuW5y39gh5YFYX4q7NhmiY/
+IATo7wT+ZFvqT+y7/Q780+zwY9QfbXmJMomylsL1a/5lHFZ16fwsqYn/jfAZD+F73Zt8q3w8oZ/
DaIJslM7umMGA5KbbAwpfMgmWDS8UUG400L+raW2ep8KUMjbkXTIdreD+CphyEuRogkzknBkKoWg
q8fn2JMlTxdGJf4p5ras5rXmX2ng57iJGAKiCjV77OVb+8rl6KWjGwXT+/swipeMYlw5eucC8rn2
WOf7kfShfIiVY4Dq9flqGVtr6ub4VUHJO6Rv50WL+eJRGBXNrGrtCCQ95iUUshpPBBKEzB46E8A1
8JT9SDPWluwgDqRqcupHRjwS4YHEo0YfRRQWwDuChSjGrRno0uyqe1UWJq+cO4GDJ55Kq6ZsVzvr
oE3l20Tqvfg8vgFr41zIvtROZOBZZFaL0UkJOdLc98SalUkKnlVlbnj1WPNOAcmgO0u3vKK6ZXwe
ORFZ/jVzVEgc76e7zfICg0Ni0LH9w1UefhgbTrCuA7HjmjHic2t2LdbHJMxV9wg/SnX7k0vIK66q
+HAWvNoKYz572q0KpK35qEhDCV/mk1ODqCrCnM8mEunsGooXdKc3ZRv/lIBeZEY/yo4VnG1gwrdp
g7N9HvBtAJogBpZ/6mk5NiYxYIabKygBfzii+l/dd9nbhQQBwdL2utbD1sEmC/BX7d0oO8j0KsK9
Z2hmTMSIq4CVA4Ez6DhLTHVkYjP0zJBUO49wxe7gXXVOBczkU3MNF5mnsjbHx+V9Vvjp6kJ2R/MI
DxGVxiK2VJiZcPYYnTexbtcfpINTn7iws9Y1qYBiFB3wMFx9ql8ScLSjnX+0k9PbeaN8VL40rac6
+JJ8KiyUF/kHb9d1tbqGlw3jnpF6HONu4lo7eZwH2poP7J2WPJg5ag/mOJ+Iy2bZSSMRBi7Hg0kZ
wEqBhB/vSoLV8wTje+JheaNDfjJmhQMTeBtTU4JMWHjAkhYaTqtLbFiIXs3FAFTJ14NDy9FLDsrR
jtOJ0OyvwN1123y9qyPOl8wbvsUv+uvnoQCZxPsr7RMI+ptdc1oAoLNGOu1X3nnSLBPMH5Pyl32A
hgGmThlzuLS5uEGZhMmyz8N8pR8ADFEhu+2JHjdwJKODqoyK1mcWtpeA32dtyHO/oJO9sUndB7eg
gRN5JZcxOL6kr+cAzwQKxb7hYoS6szAbhdP3lRwukwy7ghiTnIFAQRb5CGiUdB1rqzURQZys9WX/
0R+oCBCT5S7fm3Pr4Gc+PEyV42UdqELABtfsmPsyy/iKcxsveHYKKW6y6pUfJY9kbrn5hOzIbjDi
S20m5ppvn3ycPyIv8XIcdidxmCyENcm7t9Mbx/bLhrOop0OyCchUuNcZ5tfBcRrPzHHmc3bdSEHk
nXhYwhsHhHRqAMebRhFON0TiP9Bw+tu83ks/5/unLnga9S9sIcBg4Hsf+3UASoSMLsVS9pSLB6VS
X+gvEFexGQD+V01ikLFCqIXCSsgm0WHUJCMLYhZGaZxh8TRxSft3L+YCQNeGP1qMHoLSoWiAL8Ss
+KxDH/cGhzhACgbbbhZmugYhVyJcHpU/4K9QL8Vby9dW8TQ6kPqkjXFOngIcquhAIwUW171gk0kY
S2PK1SM9FOov6qfExvxDBrCwRsL7MSgnKW4BE14820Q5uZP/NWbaZHhoQBUGs6tsqmOI1ftHr55U
OzZWW2Oti4Mtu6NvytNjhd3nFVU059kMrNNucFrAqYKHao0uMJ9e+jnDCQAROTZUlOqY7c/RjME0
fCknrjFnBN6Cy6Tuxne8TdbUSjjz5JPjFvzHRED9HbtaMCyr2vTsJBtr3p5Gp2l1d+4MY+6PCYC7
HIdQErBLZU5izjt6HAMUAPbdp/VWfVo7Y8cLLl671+bV716ri9fyfKCl12Q7qVYPFdbMN1iEhCtl
tpH4VbyWIU9ipQ+1mHhqvUvcRaHZ+hcXIxVpzM+HHhw9Oxmx2uuV2YsbDW3b1MJw33q7hlk7GmDh
30jJD9XM+hCvhET1IgO/hWJeZ5GsVmBOaATjQKxgLaI0fCtP0NciptD7G3C8Tf5qvitOuc3WbFGe
bJ8su2TgYKsGT5d8BT4v0IHPLMmW18yTF3VnTaRp1zrGyU/XR5C72wgiN4UJeYU0Z6gQGpseIT+0
tAaO6ETlFubyify2MpaWKXWgV9h4OPjg6vUR7cgqAmgYKwuux2eQ1OtCdUXSZ3t5TShr9m6UGh7G
0z1FjDio3jpi0vLARt8GJfGKBrQNUf3b7e4SYFikc8lGCzguUgZ1CECOY4m0Djx/MGzfyofxkRBN
kefC47oYkQDW34+sFqYN5j4lSgCo+nX74j9FhENbdZ+8WkR7DH7SiflUA3sfYHFCMwl2eHtiQxik
llsNYYN9mnWcG+8zOqgYyqWrrQQyIgz2T94yO+4nmQIZjMDFzYkTMKO83e3TMgqiE1mFdl/f7ab3
TGrs5Abf1RcW82ESYvryhmE0KV+d1xWaALEYyfL4RkllEe2zaTlADcj6+SJ9QHP+MvgVmjX0YETl
MoKJPUtnnGgPp528NKl+lqP25ur1WLm5MeCtU5Bqzp3JvcjCZifuohdx1m9Pk+Qr+hI+YcGla4iM
9nVm0ohO6pOWgJDJ+6Yc5J35bpmjktZJ05GmWVCOO/c+tyb1sl6Is3ii7ilNv2qAf3ET/a6XnB+K
i3tNxzquD72dcv8ScY/b4MXeB8ebfack8qm9ENzctrevbI1jXPVeXXyCHFB4MK7ckoNBvE8pwID0
Y3fnMI9zwidtSPG6AuHIS+3eaxgTeqiH0bYHHyC6d3TigUoLBuO42CvMc37fjcN6Ei04zBRvibA4
x+siadkdXevFULHwcaTbQoGxTEDO2hUt783ulDlaitGSFO67Vf7ZtAtG+6VbymIoTMwsUMVt/pmq
XgYM+jXPHWZJLtvid0czCsYfRJ1vSpC/5oviLdVG5aKw7Cjyr9W6A9pL3MQWxqTA7SOMV3FISWFV
UKNn92QE7/JDvBPJA3dOQ4PMu7k1p8WnCMf8BLzRFU5ecR+3KzYQw72RX7Mc4Z0CNe//uAVg/Gbc
XHK8ZySctasTmnrWnLPJzITpqG7FzQX+5vgy0QgtpPXlQ77Y6rIMTBLu1MPtcxLcP/t5AhXTvvId
uL+AXXCVropZP7ljYzcoSahu4n80DOlubHobAG5YcZ5eDbyx2AC7T8xvWFeVeW0M5fiMYurZZc2E
4DuLpwYHR9WJd9Y6WpwXIq0qrKazofRuzW+TnOL/OqepKNvd/Z7moZO7JiQwbArbMW51U+ttCCUK
ENXk6APx4+LnsyTsxth27mVgSz808WD/+cIW+g5pV/fuSyG8zcu9Edk9LvAwxcEEgnwEZPh2ebdW
9Y+kjeTWK0pfQjr8yaRqcSmMRgLlHPgb5DnvTvP56656oNykbciiEEigKbJwj9Gpei5iN/1m8daX
GDZRWiLJOSvZB2HY81innPIl6KMOo95YlIptWSE0uA0klRe63ccCPo/XDzJPDn0lHBEoY56nzY16
aouFNdksILl7rA9EQms8i2bpO6fVNYeR5r3aF/v7vt5aqS23dn0bTlMWOU/Jq5I5u0b3PZyJKBCd
na6kUuEUL8ab1Nm3iKDcvgMZ3reo8wBDEohRlF6qm2Jazi9rHOQSn12NzawAJbCBr8ZyF4+KAbJL
qvP2Vm3qVTLJNljeAAhcSfvbew/DFfYfMNFhDySnxXPkGHHn5Y2uoEoP+bwrguOioKXM+si/6i/s
gV5xpz05p19OWXyhnsYyrsTyfMH/1slhrfJnjhNjbU52mFNDT2hCLYXeF+p2+ONCNCYaptlzc/7k
eJZRH6I340cj7oj2/CYBWGTZLMWW4WBpSFFJJfT9Sl67ebo6ewaGvhxWLuzX+Kz85MNzHnFu5985
vaR4aA4mDXQTCCMdCwOdY1EnB3Qo8UZkRDuCZwCare2KLe2bvbIkoUBti2ZHOkjoTUjHvTRUFli5
zMqJo4BTgbwH7TiYVBc2Bqnm0blRlGicrhtacOhfuuPqfnaAvUpf/UsPtY89bxUD2Fnd8EPin3Z0
3VB/9qypk2J/yJeZ1uP7zSt2TWh8pcYK6LcnfZpvLaMZA9jtkT1bLewSNmIQL8jgt3QrUKrXRjHn
qdfijSA77JVRCy/27nB8y1/6z9oINNT7sFv5PhGuhbYqusoxOJIP4TTcepYxTtOg5SHyY2Pp5do4
MXl3Et6ii/+KnI0xxisdyjwnevsomBmjW+VYCb5sUxH4JSllUHPLyzT6tCTXABX+UY/TQ12P68Ql
5cwjGsrf+ATnNvWZlpocWnQyZMsEODNccMyYcBagnIetEMsV5S3BL/h4TkSwmCU7rhzOYcQQvKt1
AdY6cSwA9x9NQM6KdZr0RUxnEjap1YwVphXd02WqWZPe8DR5LFvrBCQIS2SJPV1wwd+0XAqG13ZO
QS7HnKX04Z2d22Vf3nwsj5LIPha+koTX1MviudWOdFzPctLHASFmB7EYC+g8SNq31JqJlBGySYJR
Mc7v0BGyoCaq5ylUXoX5ARk9Vhr8XVjaf6SbL1AIolbbj7o6KG/ujSY0en8wQ2DX48E2w0E4ahwj
CyLVL2iG6BzKk5Qz7zigURypbW5IUOhMKSOv4WfTWS0HJSP54nGA1q4HA0+sfHI2GDAHMVqKylIp
lqS9L7eNYlDMnxZA3AH5T/iljO05GxfXnSEHZjzn7Nc0o/M9ZLWJW3LrJs01jCTDLgTveB+npLtJ
DeRuORw9PcLw9JvV7Bq24kiLxwLmMWgH2eYIpD5ZAZRu+HkW5S71uGVugexNsT59Vy/CEPz1sxTS
Mz1GaVhYi4pjbXv7vFznpTYRzr7JSbJ+S/GwxKkhcWOi/ftEVdbX7NU0Fsdy26O+vAR5PpHFiUUE
QZ/r/FwVo7u84QlE1U7KJkU9MdjdMNf8ySOSPGuJNpwuKED53Da0iOAYWCQ7E6oxX1F3NJrYqBYJ
HBamSeU1icv6KXO0TT1+rDA/OGOxPWn9+HT2dDbJ865k5TFedCO4auuKE9DJrylbpQcpOVREAOq6
6OZXY6xb4YWOy9I3k7euX8r9UpC2V2shQqlX10LmH++rK6lfedVV/sVwmjwo4JkX4d30E/oraVC9
ehlLVBokclibdtu9CWSi71vcD3GSaX8u1lxnc4AvyVKOA9KwYZRHNyWhJMRjPo8nfca6k9cHjj3x
ybTlwI0NV2xs9nmNRs9mDC5VhBRGBmLTbJMJHroHY5+e5lYadGcvZvWhf4+lF8UWbpdioBbOGfsa
jNnkyo4pi0AvINlC9wFQbs1txKXZeQVpF+JL3IzFcTLX+uB8Di8aI8oRkfIAs0UbtjliPWd5Bkei
nGOIL2QOHRQyjt2ll7IB0/ibzwROiCf/zlGWUsTZszpb/y/SzmO5bWxbw+9y56hCDlMiEMxRpKgJ
SxGZAIhIPP394Mm11S5rcPt0q3xk2QAR9l7rX38ICZr0EnYKMgI6R3u4xWCnA9TECXtOqnsKtgpw
xsK5rE8zay71zq32UsseiAAg+fU2nv41BTBwDaztNTenoNQ8LZnf0fViCVzYmTkrK1+T5yRNDubo
WVtJk5LxCPG3lhtCdy25ov716sD76LzYckumQR8RjBIW/8gOoEcMXoi3r+4Olq1Q4uie1iz1mr9i
lgibUoEn4gWygynwrfIKcWai5oBCJs07yeGeZ53NBLBNHa30hNSlvoFZacaONEwUZqEEctFwPCZt
4uf8hSAJRG5h/0ZVbksrwK+CBXSactkfLn0+qdgPnKBVl3Wm+NI3A1w9qjio29ZEj3DpxvPbY9G9
MtyNbUEE7nMVLDDIYssdJfJUdSIlQJle0rM0TEaGJf0UmlcYNeDbazgv7PU8Hjwq1Qyjny8Cd4mo
bRPAqplE/hdb7H1lQUykPsdI6Yvwxfbr0S8oPIKW6elYFZSNn5uzJofSyNopvI5oCiLJ9/I4vICC
Ne0kgyP9IX3WYMljeivezxQXO1LZoBNjwpO4xaf2xIxOCO3q4T0UWyptFWoyVBQiXbCiKOxhN3yR
WwKzS/giUNhQPd42+b3/ij5SUt4AeMJXWsDYx9Ht+ZrY5aXYDwT2iBEEVp1MkuCrhuj5IdX0z44o
TgTyqmAapI68ZlfULtpMWDJycRVsnc2DQBaKsOwv7YWyQP4y/GQFErZu4ItjWA1kjGE+Hv3pE+13
uFS/mlfjPVt057HnJrdiQVrPKffCp/wLbeVt2zyll/hjla2NZQxBKP3MFsE+PpqM050bGDdVDZAH
+UC0Q7r9BUEd4DfavxjPxByYOPExXAMbosarJww1+Pf2Hh5Bngte83QMsqEoOHQvbLDqSYogBIAF
UOgUwIK+/p5tA2nCSlGecSo+xSTaFdNdtY0nkEXEM84p8kQ17XBJWXpdwIln+/eaN+X9uhLIuKbP
cqvXHgRYmAdQpEi+1DymLs2YQgJeVAMd8gzzMlP20vUgRGHiQ09fwGsBBvjKXolVeC+hgG4hjS/K
kwV+xSSKo97cohg1JD6cfWSmEYWXjfSyJeZ3Ee9Sf26QQ0iC7iwkmNcMsSO8zSJo6e/Fe/tuwmIn
hY/wUxwUiIqhAw1n1tG4hDABmYOgJcBwkPfkiQs6bOho+2Dsjh+dE1Pi4QfQL/i1CM719aAE7pzg
4QZ3T8b0UKCKdoiEB+gvgGC1SQzjtx6LMhMaPfwogC7AZ82uDQqIYxz4wuiFrb3S6WrCJDFAl+yu
mvQHWu5IOOtULWPx5eWk8LEeV24MzTpzLeZnORvonI8RvwN5GsNStJjseEwgjP58k0/6rhdeinpa
MUpgwHnbiuH5UYFWFC9t/1yJr314SqOtEr4HpDdhDI6qxNwZ2EUm0yv5uegKel/obfNNJFNjeNfx
8ypXxnUelkzFHn50iT+7Xf0swORrTuULeE7ZOOk7jbqyUN5AdAkTeBACpNtiz332QtI/Krp+16jm
uTSvolmo+3TmarwrWj/V7UYd6R9N5AoEq/Zj8YwrdneosRP3+DIAmSc2nwCuh4gtuW6nVDEfySFd
wp0faEFJa0HFQvcQuOaYw+dZjLMNl2t9I59em6goJeDuwNoBSyeB7FcZHwoerzgQmxE4ISBDCUvD
gZBtKRSMtkkCFg0iN4xeGKYAPNDAz1GVoTXhuV3X++hy/4zHcBRjqa6wEbf7kzArwQg+SJ1w0EVM
k3PBk2baKXOoq6tn0+aVhwoW7pOOjzP5LgPxD3YDfiTvuDxXgo+Rt5BKTHiu6QWDUxP+TR8dTzUe
FlZjcxK9ZxaRC19wK9iIjjrwHsCfWzwZH1YxyTasXyyA0GN59khYwALz7brJDobkidzGdoIyA3IU
w1sCEakHbA1Nzmf5dkPIDD65vT+T4jE1trlr7kgFWHF9HHVXviZMyBuXRoWPombTKmHj9DJxRXNV
U6pO69it0SVnM0FcpLHbw0GFeI8KhcqKtcIbyKtjbEaQDyH1b9cXUhcWj4VCjgC8TnAcfij3hXhB
7S/C2seyu7KHZNvjVa+xBzqqYpvPw1NGO6bZxDxy/bJl/JY7+huEzHARHOEOz27TEXTQtnBiGnFC
5sPw2V9onOlS7jebC5sC8JICbfgtFHfirtiVTtWZVq+c5cc7QggWUvw+aKS8x6tM9ik5LDA1L9Dw
rwgTCJSIJnXlApB28MFxaX9mESa3LCECFIDGZiSSPGsXzFQXjP9mPRPRSaiPaqRmjM55fvT4oVrO
V7jrP7mDVu6VjwmTZmalNERAyQTEE3iUuS0cd+p8bjJ6BcZRsAIY5YNbIODRxhDNpEXkjo5ndXt/
7MvDY8Z+tOjfmU7SbibjTGyjvsKmVqkEPuBk9iN0hYACXhEDUmjQ8kRDFwX2xVJMQsIBdUp7lt7M
Kb20INlsChV1HAywGozcz4n5gwhJHxk56LPMM8uWuVeZXmNGcfcyePVUKfTWpCWurHXFy8aO99r6
2jOdegfh/ymfx7PhYL6ExwxRwxa1C4sxPQbjVZ4rQlmZ9PZHc6dtHiiKllzv5Ax0fX9mvU23LSOC
6weg13WbvRhrNGa7cJMsRAiJDioUfTL+G9nSMSG1jHrrnbehOSsX6RCdr0/6CYyEvodxM5zRkWC0
6P3klRefF5TVA+USATScUgX6RDjgY8IuWzCrBY9aXlFbGc7DZb44K+fgBiHQ28sdbshZ8SBSwFGg
L48YadUTFiYMeYM3vlhL2ba8ckULTJlz25Sn5ksjVRbaJpq4p+oTvLN7qp5aMnJUZxwgEGkXMax3
c8HtYYpEu6YcSanypV3EW/ZAQkbMF3kvssRQ10NPYz8DZHWzRbYQEfJFa7aMeqbVE3BkQIy7SENO
3SHzelJC29Qh3PPwOfiUCaaGwUU0vWmXwWq8DsgSITMSioNsAbmENmHLkYcZh416pxFcoIZSXHWd
o15d7juhPKQ9XE1Pz52a1HJaWgPS4fAenO5IfLn4kNXo80kiAcxK7VazNS4SuA4LFOgjAR2AmegC
Bsq2iZ7b+PAyX1EGB7jfLG258prKa3kPM2rsmcJYrpor5qb2tNKRapuP00peRoST6RUaFAHPAr7D
VJWHFhg+Wwi6q4tsKItbPBX7ZZovc52bd2pvIHsEEahOrzqy5A4t6j0zn0utW7QXCUIfwGg3ub5B
79SKFaUCT+eApR9JIRSCjReC3R7lzqmhi/F4suyEM30Ogi5DFW0grRMx6orS/NZMeY7E1zZhG5ww
T68prT+FMbBkeGc3Sr4sdAxUUBTVzMlz34jdO4cfyLYDCII7ayF8IAA2t2MwXWVCJiKb430HK/zO
0sa49KKvydthQsJcnNYVCKt06nd5lQA/tH7JOFechMwIkKxIz5SuSuKNaUSG9wi9pJxa8cIs3AYM
mN2LrhjgibQnkKVm99B3JXmE5qmrt6a66spDV69D4mKNZQRcnFuXaNhD0VXJgDSQRDlF7QSqN4CY
0j5Fx+vNT2T3irup7EXk5SH8QXEJ/EWUu5MRScPKLbpkqJgvLdRwZny4/EIIIo65WanaHEK9cQX3
3YKcmF4q+LfW99k+GpJE46lC9ko/bXOvZUvGnzP3ouhi8NjFrma4OXIh6hFzCe+WQw6YrDL4Apoh
rUibZrKr4r635rKl+lhBxp/ZGSUd+33GJyFRi0UZxioaAMPVqK/VyU1D8kEoFLqIKvcbVnAgHygF
SJW0rRa/X5tt+JhK6rkVfIoENlLBqegYqFQvwSYKyTVxzD3J5FCcztwClAjQlHb8RgdK3dHpTZNi
Do7GZeLT6rHNzhkUjtb6FPjdW8yxINDAKHZzYlWh0VwdRT2r8lNUHTqkX5XNDqLEo2TggYIqt2u2
rsq+rq+hpyOx5qVqNlSIo7RhLSCa09HfOGbGBRuD14vPZhQhjIUVZ8OZ88kgZutndSHCXm3KaR+g
GFlbwl68n+tkHRdeUSxTHuK4eL0Vrw9QweytpR0Yog8lWevQnbiEn2ChXLgx2h18kRAClqRPdsme
gTpEi8RmW8s38UvxKbLhlJPmNu51TG7Ww+t9b5zY2R9I9D6BbTb1DqkaYZokC56MHWO49DR6RMb+
fc61AuPmunrKK1KXr4fFvJPXc6KzzsyvfjrMTGtVFisVJnO7MLfb26sy71/79Rg/iLx3Nfr1QM9x
RBC5CRUUkReIgg0iwho33MZHY0NMrqNdAsvrGa8rbrCNZozbUAdWKOTY+onYHFb3lbqu5vIOWGfb
LyOf9nWtTtGiLW5T+r6FPpUw8yMChXIj25oE1XWLDhHcY3F/smZYtJ9quzwLJOLA4rLFCROoJRHj
E3pgZ5Q1kn7Uu8YlHU+BQ4+m7eG0mfiweTwcCd3kkJdTsF3tmLyB8goL6SN6i879VodWfK4gxo+E
2EmVTYbD/ZmSjnZV5BIoM6h0K+okZavug7c7vHjKPtzniYhDV8iUdMUKlVGRekQxcWK2TAJqNmuW
zfibqOie4ok++dzW5AAm2ysB4+NTNc038+ukcah5/HJaTfNVsINngGfdLt8UK+FibauzuDbR6jWL
kipanFZckfSFZ6Z9kp1sdt2QHeYiNHkikpahlohKsJkFH/XrmAFNHeQQcgf7eEc6rURaZM/4/rLr
3kL3UjnLnmhnVnKBgLfCwZ74RYdy2L8jlOZjkns1H20ygfrhLQVrY/L8EjsbKILw/wDUCXSaGh9s
6tQh4jl+iV+CA/foB0MT5b+UfSwRMCjALkAUdTRyf1KAQ2OQsqiss6NCVpbykVMsQgSm+HjANw3m
aruq2Prv03ZYmubSjGDEzYT0qbi9SIRjMpuSL7L+oWTrKLXrYCcWl75/rYRX5GIZG5jUMxgxf7BF
UZT/0sDHs7ZIJxh1QrL5TSpkXrWhCGUDbf4M6Na33KsXreo3YR3ssk+m1y8qjAdaNJ3IPxG6nAwD
AmCJnVBOHHrCBh428oMDyKPbLktGZMOzuXt8MTae9yMnzWfUirPL1lhLa3FTz+s5yNmygKN1PUJH
0i/ytkDFPMOZeYVCp5xIg8OAFqLtkpyuK74DIJLLesl3uaEDWjDo5VggQDfR2Ttovkj9yhmyTR5P
jxVchnUQTCh5ATZGgqZFKEeFJ2B/ThK3Z6SK+bgJjShbYa8AV1abiLYHMmYjkpqaMzZoBwYjLCNp
EcBxUdbA+OSsB5/CvsK2rdwhHLpt8hVWCtCZQPk/r8vrR8/8axRXkF+wkClJ3yIm+cm82TXrco04
7wMc6Z2WjTkXveG8nUlEuT/gIO2hINE9H7D4WOYYCExvJ5NBGPAxikhQUD4z9dcHerEYIeBUASi5
O64YuiogHlM2QF6AsMFwzHdhhwNDSVZB6IDJdITesw3C7UVZ0a3YV5pmze5zw8G2I+IBVgZxEL1D
ritcYWwOiokco90ZcaPYlRckYjt3133qfKKWIaA6yChY6x32kwZ28p3pIH0NzN/LLXZZhiKaeUC2
jXWI1o1LUmq5iCq78qWt4LcEL5PzKm3zt+FSLoIELNK5BbZ5HvoRC5DJq0bJgxpPGCGuonUf+2ae
fYEy2ekqXYkLenP1HBMift13bIb7ymfxM11r9vDvq/CFPyrQO0AFcGT4cwIjajagEvJcNUv9mysB
QRCf3rwJF1YzgEi+pp+M+GPHYK5JrUBG2Q+GZqMG8k/FLC+WaYgiCV0YCqjfjKOQR5q53hXZsfpq
1pIvshtDp3inG/yff4aBaf8x/zF0WdQ0Q5agyZNhNb7hv/miPEqpbrUa25oKJvqXhVwRLHr0HxDe
alQngD/wq9HaA2Oi9KlPOkU3lg7EAuI9wfBB9SqwEnL27p7Eso0ZBYYemVessjewE260VEw6cEgW
2LunBE4JXg2DHGAbO6zcK6irJIf69yHad15Iktoe9r8/oqQpf5E8yJJoyMifZZP19dsyZSW9cb3H
ZXZ8tK/XcntTnxJ1V7Caa5+BusD7cxLRit2Riw2csYV/iRGSBx5/3JFkJE9SM+3KUwqMELHmSHTH
KADC+0Sj+i4RBddMtQuG/PnDbcBn8xOKqzZE7TWLgksnPfW3vVyvBWF/73dJuzaFFd170k7DOzo8
CnstX5riPus+CmufQ0Moql3RLEJ9NrtL2zZ8jbTnOt2HxUtcT2sdwjA9f5fOQmveZ8+SOc+1Yy/v
5ftrNKDao5hUF5r6GQavKVVMq3w+so9b9JQ9XtoYhIWGTWz3KpHuzfyGIMAASdkw9rtXU7Fj5ENF
OYWklapP0kgTvLVeop2TlF8vBsuzGPik8+R2GGgbURD7TOGb136mpzP+PhjWWeXBhgD5lC8iHS2t
6lA6lO3gCf1CeVZ3CVi4cts86n3+lb8Ow5b/z6kig1ObfQ0BFzfbHbTrYM2X5LVK5+jwb1BHrCnh
x8pFwEPnKH49gBJM+xZM1Z2wiay11B/6uy8OmxR9lQo9O8ILwNwkDToNpmP5RSDwFFQQWoLCFFmA
RhKs5NQlq1XfteMs3QcXytSpFjyJ4s66enK/zxg1Av61wkSzvqpzU6+bm68UL7rl9N0U7CjHw6A7
X+97qZ7Gd3/ggif5h0KvXJxSZn6YdECn0HJu6K6+eYO46Pr9w7xIAhBIDlJCWHtIi+53DxcMshJ3
gwJxCLpctE7YhCyL7SrawIRutPGHob3JrO2yc633Yr7o+8NdcjQIv9QrptNpHtjnNZ2WROBQeMGz
hCRLQaztkLtU7kC2cTCVJKcz16DUJbfHcqvrdhHTVZbhBs4BV6KVz7rs08jTWtO2JygmCC3Vncw4
xu1BYc229jSnEkxY3enic5CvG2EZI7C60geYJ53BbD9VMNfhQNiAY30BtxLi6oBTZIFJuP51n+XD
+C0+EfMDjnDH2Ad9GJ37F49JD8ZvTge6ZbWHAlQbk7A4Su9X9bmAnGR1B+g516m+Usa3LNhDb5Dk
z6p/eeBxdJ1L9XzElJhxwPsQCPSNX9pyF1RvqQXGtgMsgZvTLlMYPULEtIHuBdXVRgNB5flA2EKC
1Ng7DZ96Yms0Gc3y/pIXfJNp6jGKQdydGqwxnKRXh8HhY96qm2vAvOhpkNwscRJrKQgLhAsP5nMR
vvLFvETxFpbzKnvT9FUSznMoS3gw0QoF/r31SqDKZqsNjvBWyZ4B+wO4Jp89yMWFEXFDFkusYGZH
5DG/SsdQGD1RusZNv8xSYlg9chBgx5fOFQFuNkvfVOuUvcQwXT8bFtibr7Y7TqeGg9v6Hd2IOkkA
s3XU8ssWHgOUO9I5ec77JdO+vHPz/PWu+pbiZyDeLWoLMyN+HK4HbaqnHBHpojbY4P1UACbWBMtA
Cu7R8mkbNV+m+gh1Ja4qfEomfVX8PvBTekf2L/SJJ75mL73y1hbPbQa6lflXYpLMOcUtP2P01UjH
UbRpWzGDw2hPeusGqGZ8PxbfMWZGzlu89qOMFO560XrZ9SR24AwZ88h9Kz819Yb3RxmIz42dkTDg
1iAWo76w+kphcj8pmd/fTjAE6vtb99hKV7d/gCsthWqPuPoBhAu/VLmdIjgsFQ6mkDbaEONie2Bq
aZzQFkI+yeB/8ZsbyBRcWXV7RQBOyiyEDRaRBhUA9hSQKnI8n84j9w/Vsjiy9u/9mwT4mLfnBEnB
sXjpZtCW3f487C3odgIQCrhvzpjMuUaL4n7QH886OhZtQOo9F29LuZlZcDBL2uQWfGCqSE+69dUz
fuve43h3lSGbPd/8fJkF+3Dd7zv2InHeGDPFWDfVHHebACN0gb0seEXicBv8xlqF6+hSn4aM+j3d
SvhkLNAZefDObncvRftCBGrnSDs8c9BcWg/uGB4dcKacypgFWAV+IFk1pHko73I2UXh5BtIBfqA/
KJ3TLTMBAsT7AGfihPvP7krxWL0J8RzrGO3OPgsd7z2BVzGDFF9FTwKihmLFKQfhU1OsLKbtnJIA
RXWiAvjdfIbiBWfDsJBVpZuLlIzdwmQGD3x1X2jXZ4HjwMuXdioKlvYsb4X72rDDlh1228Z+kr3e
YmBU+Rw2Xn1d5LcnhcQzfcevrWCjfnRAP+VLrL1AgRydHZBKQMsrdoPu9PWXKXqwhWAuoYyCtyG8
yLobMtwRYPeSdmzD+Uct8ehWmumFPMtMQSnSZajUH5T3zMRxvwOupSwtIayb7arQ51Hni/00up4e
DeOZJFu1Gg7v4rNABU+gKwS91374NJPtcL1UnXtr15m+5VVWTDBJyFFLOkQp19kQlzeJejech3DZ
4LqZrlJO4/R5UBAE+yF89DYuYVHGTqduU/OIdkauV5Hk1cDJouShz8qjj5JJk75Kk2N129cIR6J2
haDrqq4B2ewAu4Zlonywhj0av623WgOV0nCvyrrQpgOdQrob+mXVXEyA8m4WglJlCDBQf9F9ATmH
1aL5xXviq0WENu2ruU5BdIxJZSzxakl4zcS58lIwYYUyBJGh6F4gSvTQhuFIPISplVCJOzIh7PRu
ZTNtFLchhI/BP6o3dGx0N5/hMKEdGhk0iq1XTh35fKdT3IEC5jnwBoob6px+1hOPd3Nyiy7btvhk
5fxKfbaR12DIwwbF75fMQo+8m9FpjqFXGmJhmLsQ4tJdu8toy73hMS6zys2nPU1e4HLBW4EVcw3d
TD1BKpHhb4aze+aLwVpaWQpD2klqOnBCYBj1yAOt8TsKZL9TgqJkNPzg+RV6X828NIElajNJQ84l
jaPEeAFRX15RyKmpWy81xPlMdMpi293xNpAxTMqqWfCuvF6hkHIuGXpX4uEYUJFuuoFNTBdJXQDv
eWGs1OeoX0snaDeFBP4Pnj5L9ClWDWNhGjs5rLpqDcKuv9zfmdFRv/fw6/VZS/BFiRLdub/HzbS/
bloG8gW/SpbdbdpLjvjYyKseKDtG6uUKyJl7R4ipbuGHwYDn1bOTc3OWcjwoaDm1J4nR4yLcsyIo
c/nIssJIvyQrSGNB4ylRsTzzC1a93qbe0Ykpr89SiNOKh3CAEZXRuLB3U8lhJmn9monUH3ecghjf
bu4Xad9TpJOPHsyM2Asbt9VmDwnRG5TE8mbHj40x+NawGRLUb+eB4UfLEiZNWCAC4QMCn3Fbq920
4rPX+yYHk0tZ0l+bcJ1Vx1JbCqkvUocGC7NfhPKqC7aCuEFDfkUcr7o8Col4fohrHsMMe9WT+nyp
MUIMPKNd5sFCxHUvdePe74DaeXYmzUG45G8ScnB5jq/n1cv2j69qLlxUaZ0XM+m6zK/TPHqjhdA5
yO3FVJdtsCnuS0segxKwveDx0uSVOCweNRWouguSvWTZN0S3Iq3aBk6UCF2XMYoMZ79mBhnuaqo6
/ri8CqrVo1oZFfnn0HzaN1wBk+tbET6HAR5b8LON4vMKAVanTaqzs5Cey8eB08ZIZCDOmjgibXYV
xpkl2uviDtRYTa1gVl5CvwNmQ3Y5yj3t/EN/r0PbbY50LWDjcXRIge5uq646WIDn/VELvkp9GqKG
F45VsFSs5d3YWppjFK/8/Qq5jQW0u52kTIf7qYfUJc2sZvk48Jww+tYXjAbuup0hf6PefE4XqoEf
qi671Vt8qnJPP0jSqgV8L5NlcT2g92sNGzbdJMaKhwfZg6EO2LpcLi/L9XK9dtfr+Xpur/257ds+
/+ycnb+IbQXzycX4hcLIvTsZ2B3lCP5jTM8miwX9L/9j9OE0k8XHwt/5u68v8w0e3uRJnthkxbNN
0kGLG7IYnCnxOfaU/2r3fJu49tyeHzjUoZtg3fZR6bhU7QtrJRibPj4Z7Ch9tzKDJWiIFX3d5sJY
fMGAMvPnWD2mj1f1cRY/UdZm4rm4Pqs8DUPEmnoT3FTEawankg5eCtaIDbdOAiusXrPbhtsTl7Ma
j1jcKCqqgBHsaB9nAXkf2eMoeAyI70GG/8wDQc7UAvRiAycaSnuHFZyzJajwua/a86NFJLEKwp15
UionLC9ZsLu2rx0c8TiDBySDGVU7rUY7tdPZT5MMIgEzGu0BByC+gkcBOUFS0Frm0eBnLMN3RcOW
CfhaWUf1PuU5uPGdLvYLtHui5AiROVHuoi2zuuQtz6WFmoOCUmXdEGTsl5pT1L2I0TG/EfbZg0WW
9L34lTRYtRjNiENoHzcEX2p/m+RqY6f84UeJ8xM/3yQ7KXmPaibpgBvCg9OKt3WCpuEJNVw0cFux
e9TM58zcWdjf98fq/mYgY7tdOqaIOLhPUhQe3XsLKpW8N/epgTiauiVexP1Rjilf/SZdVxDpCJmV
djSUonkIABzkeNdmm3p4ZryXgXJ31Dof4ySnRPoIZIPSHV3tjRHmOW4ueXRRgfy66yXEVyKBpenH
3S6/H2raEi2AAf+Je4fVLlrpK3jsE+7Yv5EX5T+Oc2PUPPCSpIMsYf/23X4hvwoksd3TI6N0+C6j
qAJWFJgEVBsuhDxpkRHuEfqtITQu+1361r5Fn9gDjKJeeQs3D+4ezf+bss7yCcQMHcUhXqpnE6Yx
BPWf0DD5Lyj8Hyf8DYWP9SaNpKxKj8Vz+hwew4/mqweyALyapF79S8WFtyPcDmtCvKyr+5hxffz7
ohl/wdQV/rFERTMNslPkPxG52jASvdPU5ChBLtE96x1zHuYgHsJ254WLcZ1Y4TTzjWS5qk7O80x7
XwkHTFk3sbVpeYleF636eX1MIFdszM9efY364+xRvJrKZH+ju0NXMBMiX5HmssYGue3tOTvqyR23
g0qHrGqrNKS/aFbY15iT6Fk8Bgge1xYkgHSSlK7ow8Da6Jrf3F2YKZSTMP7/fRXkvzh3KLolyUQv
6rrBv39ehSa+5333UPFwmKrIxtJZh21igJV14w3TzL3PqqlKnu8oO5VwkkJBifntD+cw3u1vIOwf
5/DNqO4WaG2W15xDtK7udkmVsb/jGfp0Pabn1kaFN4NziwT79cAInlIHLzbGr+kKILr9ySPmLxAm
52JKkm5KqqpK356Ke5AKN02V42NMwlQ0OcL0O0Kfnv37I//thf39KN9eWMIeCBewOMrwrs7LFXyr
zOm3/z6G9NNBvr1kWSbnrdZxkBYxyKRbM6WYP1B7uNKuXJrPc5uJ+AawLfvhmfqFZX+/n6ZiWpZk
qBIGRuPb/xvWbUqx0ZYPPT4y4EDDDTFG2GM4PbnEI18OOzEECW68+vfHlUdw+V9H/XbnrFv1yNua
o4Yzec4IjFmwsclYl1Gl3fBlL/wI+9bmOZmFTKOt6cgYvBNi8GPO1U8n8u3mltFgpKbEieQ0DWOK
LkMrJqcPm97B7hdIGBGVYVkwnoLox6t+m0aTD7aWH0P1/jJ0UH6/Ed+egCRoJNkylfiI984YDM9A
cyO5T/2Tdfz3xZf+eiSVHAVFNy1V/j5H6XJLN65EIWNqjIHMMZvz3jDZ93Sqtf/nob6tFpqRldmt
5VBoAP1hcvVGZyMkBzPd/X8eaVwrfn+OVbFPq5ojhbNyTV3mKlNchFO3+iHxSvrbAmj+39X7NTz6
7UBxl0fXYbx66EuK5Uu73eJRwRgWr8HkI8Fg+ocP9t+plykbojwGG4garmLfXlC5MIKs0O/RcUzc
lRnIo6RaZCuDOMIWfj2vqZN4sCJ+sur/y2PCgS2TwBTSCWRZ+3ZFo6Rn4y/08KjO3wBlRxd21TPX
ITyNHz7ifx/IP46kj7//2yUVlN6K0lYNj0jqGXFfZ/osnyFPdsKfbt64rvy57vx5pG8XsxI1mSwY
Lfy1gyrOsJAvVy9HfYtl3eKneeWv/edfR/u2yplGPST9oITkyqGKXd6xVcL3b3rdBFttfv9hTf3v
DvLnR/u2kgmp8Ljdbtwuef6WHvT33LN+2Pv/slf8eYhvS5RgVKRJqVy9x1TwcU1fmfNofl9gWoEB
NgmZs2wm+z9vUT/dtG+TyqFNreEx/Lppwb5lqy8xubkEW0yWYMT8+1n821U0JUuhMpdwR5O+Hasl
LOiuPGTK3Bk+G3NpGvrWT4/7X95oxWAtV1UZk0BT/fa4a/WtqHVZxnf5tm5g/JOr3u9i62KhZrxo
ylRRphH8InjdjI4aJykQ2Wwzqpz2hxv6i0Dz+wPKDkAfIjLqhrCC/9x4pr+9eBXklqKSsHpEebrT
3oVNPSPQGFskfZYtmTa6La57CPt88WKx3hS2TSAJNCeEhIvetbYMuvE9Qtyz/fdd0L/f8u8n9m3t
KerIlK+6fHsavOu0m+Iegm7Cv01DjGZuHrM8t5w2NizaysekwxHcN8NLdoRusGtXk9oDaMV8vz0b
bjILlsTtejBURmu9Xb2QFv0ymN/PmCRPyYE4aKR5dMvUTdfBAQp9vELGg01l88OTJX9f5f78TLL4
7baT2hSGbc9nEqcI7N3HJ7F0tY+metrP8TtxhRlTMg8KMoxqef/vCyrp3wud8eiySs9p8FArijY+
+L/dastIKzUjP/2pgmkuHG6sfUyfV7o7ulZVi+7rutPnsde53RyJi4+P1UvPjn1fYoXom9hl3Jxm
Fc2bVcFO3q1KrDriA9NRWIvQT0bWeICFzrDGB5U4L5gR/tU5jj4LmDDNDMIHhqnopV/lzJgXc9Sk
wqyZq+gcKh/XbdoZGgov3eMsnoM2wInd43mEP045e3xAc1uXrNJGOVEXOg8e78doYke1BhMJoyxG
g47kM1hyUGrZ7TxeM3RFQblUNngAc1g3P3fLYgqmhcMFNv0DCczw6d1gY+DCEE67OV7Zq3g1js1B
56dEwEye6bbnOH+MapAQ7//bNHpW/QrT/hbdOrEibyaE3X/fpl+m799fyN/v0rcXMuiVpG7C5vYE
rBKc6iX+HzvMvnaxhyGKV60kJ94w0OjfKAD2XB+3xPhI9eK5sLUIIMS5cwVWM8sW+sqaXYDQ5taO
0BJoiKJPwMAMqsMsnP/UIel04t821l+Pl0m+mgU9RzHEbxurahlJ0OpZ/hTPoLtsFD/YoZnQR29H
bDJw0V2ky/SQPAl7vo33zAGlQTfFLG+Zr++bdpmtCQGxMQVcYji4F96ZgFvvkCAYhucnBAjV10DP
D4V+K6+R/0eH7qyvHvPsZPnWMkTVki3uy2ABH3U5Io/VNN1Ga3M9cqUi/CYKqGgIxZcN1xTC7ixa
d/PkFK0J0923S0b+U3g+B5XQAZO8np2+akdhF3TIE2N+65CcIH1qB76Mv2aikJySk1U6/8vXmTS3
qmxZ+BcRIdFrKtH3oNaeELKPDQIhhHr06+tL30lFDSreO75uJUgyd7v2WocNY25yDnBfWzJVaCwP
Gz6vNtqy+xUf6aLL+TRVPyc5OIpnfg/KtYRa7tmiP470wcX523lRx0glM0BxjV4VrbsEgD43BciD
3VkmsA75E6gq2pTxoaBxnx4qGRyaN6eV/N8DS4s4ws2laWXTMuG/oF3ncFMFtK08YzWEcGF81fl9
O/L3xxzwF6TNsndiXA1crct5dPVQRmP0zTgH3aIQOgI8awdVb+PTovYukDaP3ss5ZxNP+odGjQcY
g1PK+DWqUUYIjZwzDS8+ek7rWTpwXy9ftQ0PbZKswpbMnC4BKxBfVp3Xhq1HPyFsxZXjzu9Jm3T8
gzrdHoIZ72EGHY30C4hXqHpADSqMljzhboGBC3JMMOu8zxUGtisoRsil7JN/Tk9+7+kxE9yR7pZB
G0Ldyhy/gt4TXYG4DKQdj5ltefCuQHig1RshhFF9ImlPC4Hy5JDPXePh573t1yAgZ711wNpkZXTc
jqm6bKPrrt6Yyyahzb75k13a69+XTQMzS5nKqRnxWom5ggtvCytNNoO+IDt/nbdGAuX4GgMp+ifW
62v4OeTTr2PKvyW2lCmKUAshMwLZvR6C2/IZT835EDA/MwQqxVRaXtkBoqK3//bvhfiobzpPiV6r
A+vyWk2jIyV2Pnn74teMEFrIXInesGyKf4fwEL5Wp+y8av6Nm/MKfqrz6rkxf/vilJm/bXFZAex8
bvTfcXPMVIaYstIET3HfN9mwl3/l3wOHcSieSUvzNgEJGvaQfl5W132fME/bz5sVcJYXLep9y0sO
c2wow53mZ/9b7bsNJK8rfsiQEpMvjNTRxvqGX/HIFPP+AtPIXgd4QoltYzKts+eDtpuCndow5qnt
zkhm7YxvgfAEFMW3+j3f6vf9nt/p97PvkXO3e26afyduUf8ldGE8eAUqRvznvlEoj++0XQcH69hZ
BrSKYMv3IGye/63EHdEmLkL7nvwyizLsjR1/YezE/CsTfJDT9CcA7p+PGpZc/nT2zbuDOuPodRaf
8vHvgrW/sWJgV6vTSv19brqi/jhm1w0XqeyaDK6nOXWjDbfRb+6bobhuDntMyGs3XuailKqoNusi
QzP8mB/2fADVOo7wY/Ip/38xQvVHbPnfTxSxHnwq/gQ2zb9f6Tb8F0tJLbndMxXEog4bykiH/ZW0
RgoNLBtYknTmm7Fsn9LKg14Bc1M5IBlArWhpt5GWsTXABiQiwS5hwmqnB+8dXrmQdkArXr7syoEg
Ojr572iwZ0i9yAHde+qQimAPduCZYdZHWqrED7KNolt6iiA5iW7o7z0c2FIwv2MwW0LlRebQC6ef
n33ZJuTEuRF7+HIOhTnRpRxMbJjrFxJK3w2h3pG6JqynIegZOJLfDgxCZqyk3a+4L9ahMf2WvQYu
3ER1ZnRbuFM9gXRdwGQIAJ6pOSbRpj58x66WIgoLp/v0D5eNgoFzdE6Qgr28M0RodJ4X790tmnrn
sPSZKRRsQPA2wsYZa9tzek6v+RQ381z3CXi7zcxp/hm704pHre0GsaPF7qzedk+Dic+vkm2IwWrj
e/bNNh9/je8n31F2sbKrNZuxsumu2/PoOzDeFJY63ErPbSmp/jlNzU81ny2vvw3XzsbAoTH9FzwD
FT/xDKoCjwpv9Ms5ZdcEEi6m47ABbwymBr9unV1Wgk/5DPtjs4LWxTNz8QiNkCKxreZ9wlRXhOIe
jvkUCaMLt8i6F8sO+H/iHor05d8gC53usOKpFg3c8fjLE/TkhOX31eLm0LoPLv6MxIER6R32M55s
TtkxG4rWG/KH32RAzgP4mz9eQR9flpDE+If4EWLW2rjPYeSNxvgOneKwPiN7qCW38PF1o48MJsiD
SMw/wPV19rrouC/T87A4JadkWA3RLH7lE3+EOs6FMkErQH6dtxfmkD/KD/DuUCktrz/9ul7qH2XW
LDVYB7XwkR6zJptslBAwOWKAUBpf1+/wzgAFP/Z6rtn8qJfHdETbBDv6iQVmbnDITf/IcxemFGo4
lviWVSHIVoiaosfqmjz351VbqL+TxevBLifHd0GM+BMmJzRHpKs3v4Tw6hW9ogENtAuvcWaN9F+B
2Bzgv7qBU0wwd6syEE9L/PLDp5nh9Jw9AEsrWkNdIuKklmN8Ta4JhBfJezf1hxBQJmtfpY37ipoU
fbOIY56OG1TR2aeTeOZIOwSwX/4YD4HmwbwcXTc3eOfAk+QMpHOfsAzylDwzeG6qQvvukiY7eG9f
8x6ES/qmDwyv8t6Ras9CsaH6nI9AzWBZbL0LS9Ens50ZVOEjGuHRA3CBmz4vKx47lGvrw+cQ9/E5
FZnXezvdvrazpIvva4VrgSyJQACWpvCxpLnK9V2QqVEihUu/vucVhNGwREBiOBTvSN6Q9kdPgJ6r
PlFZvDdoM0FS8I81XV06qgLy5h0x0L+BRuuGR6g/rskpkzHIEygQVfwDf9Lt/5zOUSzq+Kvspjt4
A7RvPFK9QkUOpq+NssNlcajJvjOsPeBMfjrdad8qNrq2sa6Hfb8B9cKcphhh39C9wwwNm+mOo6x8
8wEjQhkZROXOIBSkDcpM/Xe7eX3/PR2e+vW3/HztOPZQA482nyHyKSLHv1DyADqGYJIYlMDxnZ52
KtQRfwEk8M4UboElYOD9APdExS4RG5LgINfCLr/+iLDimrdeeggh/YkOIRI1KURHHAEi7+OyD/6L
Csb9iWcHjWn8Cg1M29tXWeDjv2PWFfovQ8/Cl2JY5M2dRRz3fdEVf9EDH5iFxYve2WQT/gYKxo8h
aQvccCZc8V14vvMKok6+eG7G5BkbhDhcT/Igvvm7jkOOdCepQfvZ8OSZfhmCx3IIhuAM7uKzg7Dv
vn7+nFPjywjFj5hxja7FORsSoCtHIpdTpjBMLTbHqgGJFerMjUK8KcwPb7N6cX76XCoOP7PitpXA
HSxJTU5/BoJp72FNLtJC7H1awlL63ppMJcddpIZ1fgqGbBIdMunzEGmx8ammPY3ZkXHtKoOLZdVG
kFuuTt4tkJcl4xCDc8huv1rMQGU1P8QK4keMD9sPGC/xJpHsT5NZggUJK38GgaDqn7wxhUE2eGb4
mI9jqsAWePZmicIFvAN4zj2lqPyJ84yUYGpLgQISol0pAbFIWKZaft8pgR4y9pkc93VSJ3ok+ICb
RMqOue7d/ROUMWr6hMzzFkCpGPURCpruwQfTBKpylis2A6je3dEC5tJOiZS30cilTLlw3tDVl7w5
NLdKIAV9BCd1coXia97tKvoRZdpsaq/PADYFb8TBOv/pa4EUPzPYxvyanB1VIsAk502VzfLL73FT
LtXvBzVCeKndCSTvKrVd3SH3QERMys+/k5Tr32L2IRgHBSitKyij+8wILvbd6aOpKySgPHuphyDh
9k1x9S8B92i/Nk1wi98x6jfeIzl6h+zJ/c1iKlKRTIDpnYunf06qfwaswNPiHci7a8StW//+GQze
DA7wmuicKL8oPO9bOBbLXbsy8sn3Cc5nKQcpGUwgaL+uXx4UCykDRZQOmIjdyc6Z6gY0JfHRgUoS
fVFo4/3TnEl/v45rV9YIPp5feggFELSSTNMElPicGlrQOcPDLoAWgJPO4KH1EcnFBU9aR0zwLDsA
sKkO0xL0Rov2sbglzGUAskBSgGIgfCmYFlCnzCkxlK8uDKJAxhusy75+WVOAlifIqSxIoEbMVjHt
rG7Vy0zpwjdngYG4Y7fgHDjZ19p+IM0Hmx+8uYTatfgd82pLs4SZJxiUkIZR+H2iSVg/iDD3kFox
CBUZEPHbBtlxSsO89KTPKoKvdTVh0S+/jEoouVoJpsvpEXYruCJhSlqM6fQT0snPMX0n949nNk3g
6ZxkrOw/4PIMHYQUCj4PuZScvsysW1++pMIoyn+HtQGhBGNyH7VTUneC6dUnGiHnQWGGz4U/oAyF
JSIwA1IKp2sXvL/KTM0A+pgfr+31h7EMIpLT8pbOnJb5u2ZJDhmUgofxn55xWNH2DZXiFE7AhmvJ
JDuSt8kZmmr8xkpIqxUa+349xOLdZs7tSyva9ZkxN36mfhzWIkiB4RcNrsuXiWDO9pQqFmDTdFj3
n4b3xDTeILQEXV8Vz31XMN7x0+fVJ7hvPPN6Fhpgvtn5waSB+/QsrJSgv4WX4PGF3tVrCyMzwgqc
2ojZ3EW70LPuZ4inYb++hYQ7oZq1Pwq02Fuwwoef5zA/p6/wHk+9JjU/eqhO+dXk5FzCV15F4k/O
YUU1qWT9Vcby8IULBERzaMvAIKMdUYDHTYGePYBoxbM1NsGrl7J4+2UVHcNXoacSgZeAgL0W8nKa
v9EsZUKPkeiIBqK61GxB7AtBNrzTiltlf42VRF+c/Suip+gWQZ5NGY+SQpvqzjRAz5MkZTU6FU6I
zkj4DnVshOwT26VGbLi6VyelN00O8ay4cDCZ6IuQloogSIFZgBFYvvMKL94M23ncD2Af9CVAR3cG
1QkkpzCr361Inz8dyNahWx+izhfgew9CqYXK5XT+LK/8KUPSSExSaYF2ZUstNLwkJbbuiaUVfV+s
mjPNjfj5baZKYB83CmuASQZgYaIzUXrm8mifMHCqhdFlmlexSqwEoaoHxWUs+0PcBmY2+WD9A0K4
zIwOGHTVqXMA1pR4MBVYDsk5UKUeo5F5u+pfmym/Ug6/60ZcYuv3VvKyobI/zC8bDi0zaRt598TR
bs7QWcE8D8++ewsRMwcDouQTh9VLK/xONjfiV8AduAhrMSc6Rc5T9eGtpdhMBchH5jR6+opN/hMD
f8FSgVlPWio9/Uq4vNdii8CccBHws0c3XomL4e+NmC4dEpFvGPjPjmG/XSjNLBn/pqf1vmP6uV9d
ob2b5l2EiwH1iAsBULvloAcw/cKlW2+kGPx+KkYKjwkQIjVVci0GoBdSQimkxYGQkADBe/MaXO9S
9e6R/A0CdSDXS/96TlEvuOM30ieE/ktcdbksBY38BDTB4hga60k6SbVPEyUQ6VPjWRy3TDj5zRZp
jAQwpktBKWtRc5GSjhLTAacNuTJLBp88MbKGNIqGC8aVelV8CgX9exs/GXKnoI3CCLwd4HOh0XRh
XGD6+rQ32Chjxm/7jC27JhAKhNS/y6WSc83lUk+P+OdDxGWm0md5g7VeTWsTq/pitNnKpq6cMo0R
G/w7hs0W5mNUyVsXphMlAmobV5/ETVSEB0wbJbTAKEzi7HopCLWRH/GUvOfxjN+gOPPTL8uZT1Im
aGGlQGctPIWj+Ir7N+HAPnBXOO+dYDaerasIFd1cTg0su3hOuGv/zfQH9oN86fozDZ/uIYCI09XY
5UAng9KCH5sHcw9vCxhq8IcXT+PQnvGv8PN5SnIhexOvVPlGjFgaYQdxbgREiRM0w+oA0Uf7+MJV
sDpqevs1uODZJyc6eW21oowm7Dkjvu/gD+dmZRvGTPYxjM7xLVQsaDwQBxBv8qIGqjgqp4DfQ8vA
SKgskHtW7pOIgBDGvvtwsQGU4u47F3bOFGZbd04cE7wC7Ic/hkzCu2xDC0Job2rr4CEmIbzoRRuD
MBcmLZfid9CEdMCIeA5cDdOLWOGR56mnQkQRrD9g9wOKohqk+JjBTEc6YqRRHy22WxBlxEbclcfG
39cbzWUQmnkU1ACWDEMQdvXc5ZmyJLLxgYKUuAZB+yxnlJdz2iST7zYSiEDxGIkRYy0R6a24FUwu
yyz7T85CtcKtjzsth8csPIc8W3G0Rdi3rAMjOyxli1CyIIyjQdz4pDZ6wFjhVjy0ppgFTaE6mKai
Du4WRgo5kBO9EpTZmF9F9Q/b2uRjCH1AcfYM4EmsPpYD0UkPiYMa/TlYMWwclgupJpIYkx0xcjrw
EExPDk+xtDqkh/SyvkeC5qF3JttqWS1bzPYjOG4I3qwuU3iNc3CFnLtPbzE8cDykY0jhwFPo+qg2
pyBAZCVqvHdMFSu9xDLizUMKW5t3LCTaRa9NXcBUuLtH5jcHLe9kqy7Oe+LE1PhgrGJN2XFeEYue
PZ2AvouIaryLR8HXb11IZhGH9AwAmC8mcxgQg9CiIdDWKUSRq4bqeS7WxYglF454+t4Ga0FgiEnX
7Hat+lxuYs6ZYF2KqJcjEHIUvMbp2TMdNQXVgiUXhMPTv/pTpFOY1Q+l4k1NvPtrYr6LM0daBCg9
+1yz6/QRQveanQlGlZgpzKx0LqLQY5e0NFVcmyli6vi5lemY6SmAV+7jB84xv0efSYiVvCizCelX
RIcIgdAUwZ2e95VL9meTzXhmRjvDfbPqRP1Ig5ycNmisNwdLoVGmA8Y44SRBucRnGy7zZYcDucQX
3mhYl7iD0ev4+k7bYNyiVu1VNKYooqcoVH4cYxHwqx4oLl+E+iWO94qDYCcWTF/Gg63S2Z2isCJ5
ABvtZj168I3g5qVQ8zsLV0LbcIx63hMRwm2Dm9K5LkS+4bw45hCoh8eczpaH2qdNNM/7t1kTnOMX
W/YaTdI6lRKj0Nw6P7Jf7jwgJrmoPMEjn565d6ExqBMQKMEBWAHcrsEEK6bA7YiOZqC5oOyDxtPD
Y/wMX7hJAns8gWYfQ1K9WA4hn81hu7SZSxJtCrg5WlKjk206r/jJNqjciv2q+m00zXFblK7MjA4Z
SHM4IdDyKf8N0d0faPCwKVc3NBCOWwM1KIMdj3GrkUm5+TD7ER/d4GjBNdmHFMyPd1qPDsA4zqn8
oSVqpq+UREsU7BIkoi5dQruNLsQNjY2CJM4M2SfQmVcCFIM5uVaYX4jsGEWhBwQpImGbQT9RKLsQ
f4G7b/0tOWFK23aB6QNv9Awn7jMUv86gegK5b/D+ufpMBFy8MnshK3HFOXA1eDItP3OAZuSvUzAv
Gp8BCLVxGaseByAy2ldce7pjhid7FlxTOWT6CEpowr1LCNtf0JEPEV1j4AwXwsyA7c7uNWyx/bnU
XHUgIiC9upClqoKB1aucRwEFHqQrg9NBozKG5/U9LJNuyewcLbBDKvPxuGYK2b/ED8KcugCQLwIt
dQnaPAZz7d4CiZvrUxkU2eXr4oH43R7S40/Ldjlt9eywZqQprNLJFoJdW8cBPr9ERVYOcXvuhZRa
d077I+0i0qF7NAXGDfEzQdjrq+LOOmqPRsLQF6nmRmZLGasT+fuRSrPuM4FBmMpJDxFcT68OmVPA
MY4yyG1kpyQhR6enYDvB/8HYjHNYSvS5GyQM1FDGup3Xg6MESCx5CEoGtMF5Xh48KQR4umdkmq8X
NBXxwEReJM8nighmqqeT7woz1WIvLiGW2anDd4B2zYa4B2NDbMHso+K1OCcUFpwHZD4XTgFzPqt7
VENCwqIEdSo7N/eQtvgXzBDuE21YknzxFQTENpSr3pXWWnT2mcz1FMhHjzygMWodwz8ildegu4LC
9PoEJ5B4YJgPUggEUHONlr6Wt5gnaLx9wo+wog94IzsqKRHgK112MD1M8Kqp5NPPDxk+dO/BECr+
sFW9Y1BTI/3rf8ZSxvOEDvXi4oBWjfdwcU/UJAbOCQE8cAGyAWZSAgTRHZnM4YgjZjwJx9dbXQoZ
D510BtDiJhcsSLB8zLIxNFjYC/chRbotMAJEE/RsJ4BONPoZjGPzMjN8OrRMf7urJlroqBBQPMC0
9pbmwxGHS0YWKdATmQ5JKbTEAh0xhip5IA6vQ2b0cA2rommtOBSJgcB8pawlqLI+4aceSqv0Ph/A
YzDEdJTFtShM3LwsaNxT6A0x+reIMTuMmuD5EEYOAAZxz01kAp7s0v3A2f3E6UxgH2zw9WA0aOD8
fTRjBEyBxehARKCCNDLJh/ho5KWeUDIZ/hRQJyohsP5O0OkGLpEOnMc3BEYMrWKsWge2lcWB1veJ
ZhINOVA3rQMTmMtPHD0++ZplJm9HgxnhGXKcsDHQx60qis40nPwyAReD72egw7q7bWCA8pHd47pG
k7FZCX9lAMhAiodbgm/F0zI5P/nXcIqEmuCcPPl3Hg0ivNzXExnKh5BQdGrel7F5BKMavA+NK//G
cqjJjd+BlMVRHIShFjRQgIKwA93awXM6MtQrI0momdcu6r9rWtfkA4KlZSR97MIj99cicNDEdVQl
ZyCputv4dYZykWv4CAb4vc09bke3QkFjEhwgDKZZS/HbO6WUNFz0Ys9Rt9GsSTgs5VD6gMWUIvAJ
dMUlMmiM1bTH2WJbzMeH4lcJ7Z8JvSF6rIuqEF0a7WPmjTlyb9yitnwKrhhP8sp8DHCy+QCnFGUg
ks8uVZ2JB4VENElACsT3APXqBFqsvImMlXioTGixV6olj9864WoHBCAVHxpUCGBMZlfDw/eEs45f
5tv9VgOuYAIs6qxbPHh6PoHkq8xhZo8nBZNoUf81y4xsmnHAlxBEiEpdhDYch7z2Rv+CmVOBKRBD
hDXFswcVwEvACKB733IBwE+hNPfgdk3vkT1Gp6RfGRgXGYIyGcN1XbUrKqOFQeYuO5f5sdCpZGGl
8M2BTgVPJheR4quw+VJeftcFosn7yX2hf9cJEQTBfb+EpDs4FoNzDAY+P8eXNVnc8pDS9EpG4Bem
w74kDFaJN4fs7o/RdGM6t6QJ7uF7cSBb70gB3iJPI+WekeO2KXLIWGtLoCkIvwlTCYjJAGexEVfR
2Uunnrm5UAyu8sNPw1ftJzLQc6nofuolTSc0gG7/1WMJDak0UHvWYS9Xqc68QLRJ8CQxwRKDmWe/
Quct3LqzwAybwPhlKNQY3Z2iIg4pbw5tCDS9+fmnSs3k/oXFTm/8fPyCRmj2ARKFUsTFV2npgOqw
kEZiy5v0ZKF+sqyK0iUQE6sCjay77H/2Ipz+bBU90ZP+yywaQRAtgvrJF9siB1vinDcKIEIDl6Gx
sHce5iPmEceIaSDyQxVhwXguMK3H4jUPCp1iDWKUVu8TcIJlATwgAljE2xqCLDECiBKGfbeMBQ8V
tAvcOtYZVTjSccJRc04wRjI+o88r+EePC2FzgK+M4WF5Wzyo3LI1LDhKeJmewsU0mFBeK8lD2Ubh
iAugIWksEJUgkCPvs6BgpTsMNwXxEAHyYU4JBZs4MuwErwQQnAmuZpx/lPad62UrEy5TPHcE0oY7
CJu0SaltenDdc6XixDGhI7JLHpMMlufJvgWLxkvR/c5kcgPRO6jwdmw7i8oqIeaZ/5WFgdnAr9m0
d8GeK1lP5K/vYHCHToAFVD3dKrO/GRx+xNgGL8BpofYmYvuXPfJyV5ZNI8qfwcl+J4zpsNR6WuJm
25z8ir0EfSmR3oFCEIsf9x7+YfDQ1/QuGOzBAm7nPMkMB6aOSoclI1AmWOZQduS5T6v2qGTXgZYd
aXs+LDjDlzIQURGvz1jU1lLg3Z+EbXoNKwcLgVZ8kz9D+c9pVWlH6EK2QS6Hjh5K4wxYwial0eok
+uRIoxDB4h1duK+dEirJl8WoaU80bLg0iqHJnZ9IhIFXgEvUknfy4F6RHRDD+eQ0KlkFUgGczirW
VyTdgH5obpI0NZxlUjmKyweYx65z0jSvJGNqrCrusU+yB7zBVRMeiX/etKR1tDiCnmDiGtEzIp85
bg68U5/2dpcypOl8QDxhs3uJe7votC2J6aAic5pQxYCcuGVWFD8tWy/88Wk9yy5xu+p8cjk6GUQ8
3oH8v1vB9YApLIuLS7zuHxNSHwykiZM9/gW/A1ULyelCDUwj9hytRWCycb/t6c3TI3asC2HBdFcl
4y9E8/BVC/zIim8u7v4Z5GdFBElYSClYY1OjMAzGgHhsjYsBzcEzjTUclsCHlvk1EAkRGXRhFmWC
hgx+4bI+xiA1wpLtNXHpb6LOPfP1hM1mswl4hKDQbPGw/omwGvkJDsbJPgav+JASYUV46wA0n3eL
H+sm7yWYOe9bM0GYKJLAr+FQPQayKdwg9oDLvkRis8jBEecywwmKuywpsdcrqC8ous58idQPWC95
fpX2oObAKWO2B08thPgUCJAlawMtkfBcqVlU5JzGEvgJ9YkxVOwGX6VjDY7IghzJeBCOFM9MJYx+
2A/qkSTQAW4Zl0eo43Q0q2ZBHU6snto8xpeXAYpBIDAjzLlAaF1iEu9bOEA0QJov/D8nIEIQhVJu
PG5hKrSg/zytq+Xp54QHPYM859KZ1C4ImhJACz7k3THkFai3XdiedBhiqbiBSmHaEOzcYQ89ipIN
hLUSl6WIMNqZhDBZEVRCI0GUJD6XbROYa3dF3QCgEjHkVSAY6OsSTx2oDPQB1FVYjY4SspBowIMF
LQXYa0Kv373QVwab4AMe/qqzU1YCjlAiEVROPTosd4qnU76oyPnI/+xSvDHsX/TEgTf0m34Dj9Hl
YklLmuXd5q9nPltKy+EXBYDh9w3n9jfwy7z/VXMlhaB6Kb5GWvsTxlDQmHVE63tZR9fglU7Bt45F
H079dzaENeLw0hIsVbcZscl6fPVExoapOwY9qpNbwp9M+xDr0n/V1J/OVGunUDPqEHVdxUXnCIw4
B2JYHqfXWkg32QdmgDkd1ZIgjbM5QqcHS5Uwl1QHBWqackc6sgP0xCBneW5PMXw9gM2PhADXUOGZ
XaJmdWZi5rZp2G39EtqT4LQ255RcCP304slOnmU3lzOU944calnrUMIKpez+ZWRNPDLRiWK3L/lm
IkK8165N5KDdQ9CUChjrw9eA8sCJsjXd44rA8q8shqfCzL25KVRgnVPaWAOP7ZTCMmKVBE+9DacP
55yQmRkOEeSK7QFJXQA5AaikykO+S+A3KQ5eMdnIINoQ/VuMijsAIhk/EvrtMwv3wF0YhNcklezx
Z9iDDLu7pV8vyCZ+pKwmn4Ew20PT3jqt4TuFe4uU7wYghgm/Ze1sGhdC5a1u9wTlsL+CNQV6CLer
hI+krE7FFhoKqrgT1mEQgpsubBf+Adn2EtnvL0jUAJ6p5AZvB61mfHyV8nCoHUqAxBBHpyJdp1eS
mhmIdKjh2LsT23BKTpjOk744KuZOAMQuANoaFgFokzu6Rqq7sqssDQBsYq8QYhQir5lZOYTwrOPd
U9KXRcblHi0K7qEKHvZQkD0xbHYPaeUIp/vXFDjmUiZlzy94jlPR6GmwlFCq5QKlPSWUN+acNzmp
wSMDEMI36h41zHyWzTI0R0lVRbWCqgVEEIkUdQT770BAD145VQkQ4KYvSgkSlZsbRSjkeqlbi3BP
lE4OVhlWu9saelRC3ytswWHtDo7J7mYrshFUTCUlXZ8o4S/drtI6Hz362J7Y+ODzQ7g82e5iVSs2
+xNX0WCEiHwDya+WowcnFgddtg2h3Jq+PbSH2FDiXHWUq6a7E4C/OruwLQgkuWD08Cw2mz2x6Qja
AuA38dAqoGC8frJu51wE/udcDtVwoKhLhLiGjovyMQ5WVGPQ/qSB5iohAykWqGQbXgrGRGc8okNK
uY1yA6xif5ntGGrU8kV8KPm3BYU33qpdPr2zJZS6uX3GEKMXEGyQUEzV1YD/dRt3za+P2yotE5Ng
64hr6z0VJ13iSpArjqvvMpH+mcnwpeFUINUzMj2RCH3xgfjfnoIKDo4eIunmmpABXD7THtQhQHx7
CGmFE4qYeIYPahTETb9yDDTbY1L8lcHEbawIB+iEUdKArphpBTK1hT/9gtLKGSHn5AgSG51smLAh
aglMLpdLuK1lC4fH2krwbfNIjlFpTxcENBRqafvb2GGDyYgR0XHGd3CIdB0t+FIoclD0p5TIHA06
Z0VLcH+x4O8DhXkjgegsQn1bwhKUi/cCESJUzqeE+1J4wK6Jn8rE2uzqgJK+I4G/Xk+DZj9S9+Qx
xqYNdxRBPRmbeyCYxjEwqn4hpjytxZFQi4kLnQP5Nrq5Fjm+q3lDDA198vqnELMw0B+O7KbXro56
gg5Rohi2Mzqmo8/DT+ACp4AOPbQLtSMPfYBjwqNbPm9TKFkXwB0DMOd2+6UtJtxNsFgs14v1La5z
UfygXeQdUwSrKadobAioUJF1+qCiRypE2JxXWDhyGHxJa4nFv/O8/uIiXMQpLkVWjI+vg2Yt0dIm
8LNISzMiNmARoj1huFwJieLIa5UkCqaNfG10gZR6EpKQYVmvaGOzy5En4TveBB/yyqaASA5L8HwU
mhsezYlXRxmQDUEC/PdXMgE7yTSlFHgQ+ChlPG0qT3CzY10I6UXxBKvcOjCc8wwpQlD1Vcg8KFRg
s0WnGxJSbO+NzU7KV0L3XFO5F4MwsNZioERiciS0GXCBnAwbJ8ufo10WN1RO1eDKAC+VL2ArBhYE
0+9pSyOakdgKsBHF5uD+VRY6TSU1IZ3EKJU2UiIBkxo/Iv2ReJ4jPb8XtVsZjOcZf3ylYAGvno50
ZyMKRrSmZplJUiNjdkxwMvRoaJy/w87tRbeNVXzSQZHDM7neMUDFdcSJURmB69zIgGyzLbnqvYGV
P+8M4MjTbyoxOynsw+Zn2E6FDgoBGQ2x/3+Gx9T/73yfmIVRpqY+lQ1dm03+Zv3/16hV866m9X2m
dusyHt7wIzKvcucgCQA4YGW8jPKNCmCHLmkkVvfoTr+7X3lYwMD9j4aLD8Dw/Q1icNTmJVycL/sx
RSRjASUw7GO+/DmLoFUA5Az36qOgqSlabnBPVuCxkUfYN1DngYCd2pMl0IzjYCtbnQQb5nNSDQBd
5H3X+RNRhG9DkKRBxHwardkMLizY3CDsC46w00PwzMwMU7HtHMpbkIPQYr3pek29eyyIXLBAJqzN
DCwgcP1PtIYRhAEkjq/HtOOviVVGe0DoE/pp6xSZOdExjNj0vz7bH9GrvAUKLKt76P/0lapYvbaQ
ZgsDwlP6GBfUDObGzJpCkxw/TCQHwsnDgyRtOrUvXITm3ugZ2UwSUNqDN/lPG2SKSMeffAiKSt1G
pTJh4vheWQ2R+mhTTVmfiAAY00EoDLqfL273p7SGH1q1sG/qAaWOjwYhDWSxb957h/yE84xFDkbP
DWhfvjIgBXEnKe3PCDbcq7KY/FFhITPLKIlrhDrY3O7Hv22H/XmJ6IWNpkpDF7uj6A+LEngo4CJf
Mu7YIcJeHAImLSnHqmuUQ4/jHHJGw23dR4DapDNR7NkVCTdUgdADtGbFJHsFLRwN3CqkZ/wBYyLV
ot61roEHBfOMpmxC9XbFKj33JAYICjrmL+LjtEcuIbj0z0P8/ABzTA5DHPfbf6ruxdchvvWfBWMy
U4uEBMhLQoEaZhdE2MHQSKC1kGqeFnDzgFJCKJ0twSge7D+0pRjh2ukQFn2BQwEXiUab5Ew3DPfd
faLeveGi+/Vxo/Z92ZGwf9OU6xYI3WlxAy7atF70S9Wv9t9EtbmzCWqTTifPEZg8wP0ItSq+/4as
w/wOXzeNrLpAQRmS5QeKVUt6tnc0QxdlOnVne1RIqa1NVqoz7mg06HN6OneizyfU1OnzC44wwHXh
42cW4B+WgI56QEKmAwoOhqTh+7Q6LpkmTCa7aqWiW8dohUW/Umx7oCRPkD4wHIFw4pe1YIShbH77
nXJI8b8v9GIdVJs/rx6aI7Jbz5u4XKP2gkxPRfsAiT+kFM8Uxmpwee4F+sWTuUCI3j7Gtw2Rz2ze
QaUzW949WBxV1Aa63xoJD7w1pEZos+0lW/nizST3gKZOQP4BQ6JCkfTpoVlJHf4h9KO3kwKGpsvS
/J0EFYE0toaM6PlcMD7DizqvlfR9yRhaqT9eKN3Nbz5zbRMWUpDqogxpGf/Qojnb8sO5FZhm5+1c
AxkvP4G8ke5/oGS3b7RMCCNVGMQjzUfiCBmnnwmV5vsErlUhlQTDMMMv63ZEN2L4uCH0618T1W5A
11J4Rf6ZkwJ/KM6yA3cL8dSf3o0yN4158znbXO5pO3NKY15JofxJEflTacm/ryI9RuUW5CBSmV8y
mQKqVP774xn8D2Fntpu41nXtK0Jy35y6o+97TlDobGODDRh3V/8/rv/gzeaLEmmrdqkqlYCx15pr
zjGeYXByUNmCHisUlSvQyO++Qi3T0L+s+sR8wntcvWqurAPe8tI8v5ubj3sj7igHCbkRGEFLWxIt
t4Brd6AvO+QklUJrR0LxuiHXoA3D+vxY43HC4NOjkkKlTTzT0ICVT9IN+dZtmcyjAaYhxkvY/Rxe
CRF+7ef2vogQ85BW1QeQI2yVM7Ccx7+rXtFaV8c1bJF21mXA66ljYFDwDBPoK+Ra4CTciAvyjW60
eBD0lyaGIPsFVayb72CQNUc1XqjBj9lrzv3IJi6eosuVKO8Hx3dpV12bvGHMzPchCPd6grmZ8cvL
5QqxAhJuOXlxu2UPDrn1ktw0g9YAK9iG0yUq3B6S83ayvTUdUVqg5OeoZ502d4GVy05ZtLfPXvqA
qMixFu8/9zWtva4O/wgFDKr6tTAFPkZlGh64LxwOmZTrQveYrRrpABODrN3kU/BijLUweH5JgC9h
Bb1P2U48q2bz5A73O72bO6i6U3zCKstJ0OF+anXlZd1QDqOt0Qk4jpdHmGjUq/OAIRAPAyF+zo2U
joZwD8ftGdpw+ZRxiIqTCSE9ArKy+w01/oxCa5th/sg7ryfd5voCerwdLCIP0cn8xc2JsLKnnaJF
QndMn+u0LcslHa0u96Hey1eMGvikIhu6WTwMlryMcP48M9/8vZqQ1J9s49+riQ9LcKC9grDeq6R8
cGC8jxU+YHY3N2q/lmzOGALpXdDFb0KsuuaaKSLzGxzsot0hkw6iM2aOYsctxQmcip0Knwfqrln7
jRvPRPoYrDiIhnGvPLslZaRJN/w2IaTOayH8cLjjoUBTf9h5/7YkswyJVyqAp7X4bJ5dejvKhcce
s9nLMvvE0XbKQ5Y6GKSGLVyV4VnuGxcyrGBD133KkWh4O4sIRsFajvGRfMkOgw/m3n7bRNfSZFrU
TIYZNePvNJxZQlM34v6RLDJrGM8WS1VA13mMLYHG+Mt5Lelm28GOeX+3pJ8PPpcxS9XmTdLgMGio
U1C7jCoxw+qONkLg1ZFhCbrkxox0F0QAJ4bWNEQDCf65TUPX48ZiMmEyLMwZ1zWHKtINEB6O3wGG
D3Lr9rw4cW1skZQxcPAHyBxmrYYvSQdwGYyTBTl3DN6pt3fMmplhc4KgU45pdPacEq20S/7NtguK
6v2Xyhpbu/WSrCeXwDqXkJld4iaH/RS+GY7tZXMuRbhtSxT9JNYS+/D7DaZ+8myaahUQhapBVaOW
/Yct+Fathoqu1Dc5Agywd1V/pi2JOwfWRbuUrZHP+OlEX6Bu9tNCd4iGJIOVGSNZa/wRA29oxxR7
Q+92LjvNgpXYIHbzh2ug/0DQKZ1k3Qq7YssNEBCxU6LdfjoJwuPuALBopjfa9Arbuu+VoIk5ZRIo
cwCp+vubND+xHv/epKwqDT5Ok1XtgyehKqLot3LepP5wnnBVNxgsWVLJs0wpcXRbq+yoMWsFB3JQ
6Fg1Kuy3atdruY9+fLQXUKGECuhwkh9C1dkTfgX7W7a0++CJphBBOCmJwyt99BVpJjK+Pu6m2vZP
IZxoG9Qv5oGO0a/P7DpERWRXOzq3DgkETDYm7qn3oPyKApfwCB9DEdGJGF4C2zQc+SySpY3Mh97D
4Sbaj9QRz7RLDnJh35dPXo9lKk4meoXuiXNSUiHbX1teDNJTaSZACIQLm8i636+n+o+D8gkqgCeh
6yJZN8BSPlal4lm+X/Ldv5PJK18H97uttc2Xm7/RDWD/XL0ZnapeTJ+azDW/MTqyh93oWtIOIlJx
jPkqI0Fves2cjIglCAsMcJORQRf+8sSWtMI+CbdPexxfN5I0SFOo8fXqLSeyYpiwPW0aIishy6Ui
rRqiftST6qEv9h4sAEK7RANy5eDPI6Rhis8vRchRat/XH7unaldmH+NWa8Sho6ycq+Gp5UBUxmZy
J4rxaptYD+psLt0Pujl9BfN7DXydPlz04LyQmZ6YOglaDub5d9s86LdhiFKSW+N+eEp4ibCkqU5Y
EunX1kkksxN1rRgD6PcmOVOB2k2Y29EuR2kRerDtAQ6X0LDJ4r5bpPlQTOdeIkIcDogeJQKkSO5O
cV2ZSU/Zn0tjYe77D+QRhR2Gx/Cx01CR6ouMQSae3j2uvJy0Xmi0SyxUkcu9/CCEz93P3ww8X861
Tw3JHRQuWoatE42wJ5KRmA8bYQbsEcQ6F8onmof4GJIOOjc3Wphpoxz2ESa+PGlDRo7kyfTwjsmr
Y2qWv2FT1UESZ+5+g8yPb/iy4Do/NT4n64Vbe8KyKaCeI/ecT5KprGC2YzYbigrEVDWzXQViRzwS
KLnXGnew9Tyoa/VJEoJds2tVsByg8MyiU3a5UTdLVrR9U9GHY4oRVgtIrXfTpuc0zWdl2WzHBskz
FNR7lwbaGycu/SZ3zwAy3Ybban3bprTBwy86E+sWwco3j+OCRg1zDp3UtB+DMG2QyrRG6H9OCkJ+
xokBfM4SMjdSBu8FPy3LZ1E9h56rY0QI3DTheI1n0VwqOsdldsNZ2fWnRWnvB3Tg57fzHlb5wTyA
QRjqTBuJZrWL4a2dc8JaYNZwnpfn3SWymwISVasXnCqkfPgjqKfJW2vjYyXj8IDw/EZEPCRo+J86
uW2YgobqDSZ+ExcXiPTd/G04Vx+2QEqhE3e0jah6NAiMgLqLDuiC9/Za04SQhi3FJZOUWQHaM/xS
T9CrHpR/zbCUQ32O6eSupEO5U007h3psGzN1Yc6potOzMpDnRF+wpnEgZNOXrbvhsmGonFqfOyx0
Z9oVdzyjK21JwwecS87MgWUWljGhiw/TyQjf4OPf7vc2Fb04KS73La+EUVnlJat881YYPyRMFlkK
WQezJjVyT+Cj7LQWxJsXqKWI/qAhQscs3oGcpRdCcRh6Jjhki0wlBohzeVJvwrVCfIBXYQwWbCpW
nisBqstA2+TtEN78gGL7uSnHTxyeg/2yCRRhNpoRGWJpaENpsnCcG4Tr+GY3hNHGFCr0VB5KCvwv
vpRMoKrdxPZcm1fG4ZhquDVrQpXj4Zt+YIBKjLpM5jsyvyCvgS9JgIx6EcT43E10S2GtES1iJ39f
n5WfNvXvy/PHflerj5cYBPVtaSw5ZcVvpqSseeUmnGE4fXMADWxW3BdPH57a8GU16hJ5J9AZpC14
gC4eKk6rcliaaNh8KSguRdQBeK01Ukh8G5I2mdPhkQeOgHJSnqno5nul/fu7kBtozP/ZZBRVNnRB
NkVZlvj7b6VJGURXXyqL25IYEnNuwsqQ14+lzE/uIZ8UD+8h0pEdCpuluqMHzsTUK7DRExNpmYtq
Jgz4TJI1UFwe9PPvr4264acXp8LFM2DkGcI/zu+3F3dvPWW/EjKEHQuQI0uOjdwojHRrDE8mfTdg
3r71vjn1MTs2e9zdzhsDMdZVugrn19I8yBhWK05a4ESPYkRcpwPHWidfm6h5v1cxsvuiGb2ucnaJ
JhDsrfbuLXjHdgO/75pI2N1iClRuKHKCZEi3FUat+Tsb3BcU3DI5Jo4/u42yCU262mqtrxsydLFG
t1IHsrSXU1O/mpwOtiJyWCaBTJfFVx294qwGEWvDsalt0H1al3QU6/Z9q13YtuMukTTHJvscQ69p
hbNsQpTpkuzeBI3+gzoH+VJF+grGZMVqjbWHBf1E2lL7Y0IpiQwc+Ar5uh0Fxv2ywH/zHpaDJ2p5
o//c7ncyOVNzySU2CMNZeaiW5UJfN0HmEnV/RK1uDnOiQ1jhXCBpus0QrOzloZeGWwx0QbD1ERWp
OzpXV8SLuftcJwX9Irxjy1vkqjN0nO51nK7l0XVVOBUROzD1k4kMJ4D8HM9YhCaZKla0073bMoUM
1A28xw5/n5QSNmIVsN1RN8EwSJpaEOsetZw2kIdiYJNuIs+COSNBJF0R29c0jeaSaD25ATGN7ooZ
1AnyUSTw24CbXyQZ3fsvIG9vei+gj0YqLY6lfKC/qi00PlCdaOthipKni80PYBKtvSdoHkw7M4LH
jIXIYGhKtzYQLEpQzE/CuJ61ppieaH/wCWLa8B3wNSd1RJ35Im2AI3RN6AJts+ooMsa7O5Q5s2vL
xmNPu3EecpnoX44i4kDvK6RO+o4aidwGaROv3nT3dm/COsgrXEtfyfC+qne0VOKbozg1W8ab2DyL
pArMeynqcuXYYvzQmIUrWzn5bXmo/dvT34ptdAj5qtr3aTnS26Dlyy9hcZ22FldCaUmB/mKZbl1I
kb02O7r1nohDJbLhCOsD2gzROuHuxiywCOG8rWmIhCeB2dR+SBZ57bCt1HTWBGJn4JMzyKwz/Cet
iwFiqAYCMQ12Ab09vrk50FIn7b2hY/jNcV5S2DmrdTVXyZimfHnjclQckj4kXhbindsEA2JMrlJb
BEazfc60Q2shg4FmCBYvyVXsqJgdMaDmVjoNPaIw7GyzES7+KEbFOLrSnSeIilSDxp/sGBym3Aht
XNARt8HAnBswHAwY/d4zp+ANTirfhlQY2jP+8KY1FTSFMrOCr2IFIzydqJjjaaIItR1nbrZAADOC
vLDIaP0k2HLLvkEbkSocHA/t1z2nuvae8fK1rShtsoFp0JDWSx8PSTPppl2Du+nA1mbYIfaXM0Ft
a0g0+ym903s3xH38Hj4R5JBJeK96Ph4x7F5kvdHV5iESWH5dErXxvlHToblky57djyrHJdR3zIn4
RK9tPtF4iFjFuLnGrF62JsmkHnIyNFKntX00qYaw5o/3CQfICunJu9lhY0R9l3u39B1uDnbYCrxV
mz6kSUzJVNym54rHftCa7wvHR0n9sKPDTemID6uVOckhL3tZMb1VA3L1dDbmzv6sb3/fCv7Ncz63
KQ7OBohUU9Kg6/13m7rKrWv+DNPbktxxL+umW/OASjlyqOvcivTbtOdnxNjSa/wLGiz9tM9//9Ef
RM5cjBVfTZMbnan9LjFsdezXkCbi091rDAaUHPTEgJxi22a8PCNj2/K36leODMTJ884fF+Knwdf3
V/MBzzSM11NVzPttiYRiFn5pCLLTMQ49R9mUtj4CJtmXez6zx7+o5GJTz3x+BBQJiiIanO5l5aNS
eMbXOI6DmHqHWdvFxN1OTjpTJ9lRySS/MJ8QOsJO3ipNW5nZ1bWtbpU/4mrF5nP+7UV83AdyLJt6
YUTM/aDggfthCNSyihaUf69chR49aVR1sz+u+U9cx+/v/OMOeN3EvXgv+KE59XtbRAyD/cxvTl/E
uDNlRpzD/tdky/DclX81AmTprzf98Zm/fTERbyKfeUGeIAeKRoRO1S0hLFBRGBROCO4N7Xzc065d
ihNj+viiWLgu9kPK7Cigc800E9/O8m4HA2Y6HVbmRqmksBpmE+oVwDQXSuaO2KGniM4eaz2aPTry
Kp5xcfbaXg+MWJgrPQlDxvDoWzcwbnmfySIxlVRi4ysCD0xQsyB0i5HaSU/R7L1LSrsGh2gLKyLF
QAQBOHs/mF8YDFRPpicMo1nq3Q20v1EjBWWLKxALo7hBNMY/NBlSpu511VpRGVNHD2Sk2ox1k6Wx
ZVxYTcpZNOBFPRxlIYyFE4IA5NzLvbdfoKF928GqnNFA0ofGvCIaOsW9HqxIYGOqT74s2A8+QJR5
ho3jmw3jOlKw8ZFnjHy95js/HJX8wC5xJZ5BSkrTVILXuqTWwXNUnbIeBYJsUjnU6yZu2GUySo4w
JdQVxQOcuDU8njWGsTe+bbnNoImglBHnv/Gbjh4sncCpXdqeo7jX4pyTWvEO/cEJDIXgkVCxu3YQ
3aDac5qgcWNDr8NGMLgOG1ksEzba7Ab8m94LDbg4eV1e+PaaAcQ49TlP0jGYBrNiAZSjUbJS2kCe
Q7cKWo88u2nRxRfPwd+rI+9J+igTyr2t6TRlHKbgKn/FDT2j1RQeGvWn0YbcNILD0+q87XzL1zIH
4SvQQ1xJiKA5LU2fGzSofQY1jZpHcxFWrqksJHo3lHOZp7xsfSvqbqw4+uBxed+I7IW6QRKvtkQP
KUBuDAaceRtN9e+P74/rlqJouqzCG6aZ9t+tQ1GNVC5uWbzU9XZMnDrxXTEdodwROM0+vqrkDwD2
jxuG/u0HfiyU2rNWbnf5FS+LaTzg2gQTmhL2ORowlXxtcBu7dQf+VRPVXDiNh65Jwlk/1vrg9zf+
49kO9LFhCDrMUNP4oOH6cWlkyePNit1ubYaBYtPzWxVkFA4gnhrW8QyaYlFNHsgCZkQOdR4DZNKn
x4Jf18TFx1hZwL4Sh/z761KUnxZUQ+fwDAtcVzTjY0ETs2uspQ+Dj2QO2fNL6t3BdyOZrJoCTBjp
JxZRbiDdzsk7ofmxQUom7QqfmWNbnD9Qnh9rZp4NxbD25AHg7y7AtKU553BYoVl8W3eO4Iz4Wl4B
dKeyAI0i9JtGtZ2922SOvno35lf6gODNhilajWoZk1jDFQUiok2Z1oSUp5Iz1I+vC2ohBBSRxSxX
uLxfHvRGfisNzafbEhwijF6xIw2jmg60g98Hv8pKmdWnW2AnB2LBZJJb+q3FHRKVUbnvFWQnXhFF
IK0BTD7E4ZKL61yJJDy2Buag6OmLV+2EFK9udqyP6J5G6bEFE4B5bjfb1BM2OZ7AJHXNvKsdiq64
vS81xjlU4s1p2GJrIICUh5NFHxkOFKwscG6q99Is2rwvHrKL9IUu5b28bjg6oi4pSic+MVrw4bFl
YA45kwAWhUEcddRn188GZhOz2AC4iK99gk9W7OqrGmH9nwKbuUI7Qae1LQ98U/Gg+J272mYAjmwh
BIhQ2WRVooEAOINc9JLQv+R4fblVuGukRcClJjpcJMXQVsmv2u3xHMqjOLDjg99rMbTEpc0i3hwZ
AUpgOZ+kN8fnXKfbimS3ltWWf/bGybIkKlEd6Rz+cC8aC47BZd9k/I5kVYcsOTSxIoULYZBFHdxM
o/0cn+NcGuxJXMdfOCULAuPdc3RtuTXEjXz5xHgAQppdJYXodSsB1l1Fm30/4n1NHzvUH4gXbgC1
SpLg50+Vyb2dizbKDnH0KNty6gJFmrVIkGfiRorf7EHqOplw1OakBDa7w+F60HF2qkw+iTbrcRR+
HDnW3bCqcw59cXjwHQ654A1iDCXxgYBFvXeHjlqgDXuPMRkjHRjnqnNPbdqvHH7MqNOKiNl0xRrV
xpOGAH2Hr5ZqBeOiURrfmrFQgsaXLuX2teG89XTeuLxndeXmyJePqESMcXmRAGksKlAsDYDcH7yO
JvSqoKNP/fNtqIIKb/Nb9xF7lH2YoxZhjjrFvCC5xY6BaIJeHTya8ZsoQlKtQlu0txzDOB0zXWva
pH1xawwLFIz6gCDkw3PJSoO2FLveDT05onNOVOlGPcVn4fAovFC0Svbg0H4kZL85OA/aYDa4q8d/
LZqi8FO1ZSqyqRHYrUjC57AuqHJNVx81h03wqleEeCrp9URucax09GenRdsE6z4tFMRJcI3YhtsP
yMo0IcQa5w5Fk+k7Yh8o9NN+D9GAACUa3jgrMTqAHgY55pAeMm51xgL4I04EZOqHGhXW+cqufaOJ
aQWVReOFrgXS1gV0qj3SmkXKPDym6bBKJv7eAmJGiC+PARM2wmyQvNKsCnaE2xBN7MUSblehj7ny
XI5ITNWOrcmy6soQ3CblWdsgCeAI7YNaVnaq4uwTh8HG8yjtrgP/8FcSjSj9tN43IyyZaHlZNrSP
AloMhbR6CiKe8KE0ZY02WbxZRRbq3J+1HFTaU2oH5r6USGOOzCXynvCLg3FJ3+arJqdlSKJj7DWA
6E2CkhRVx91VNy3AqiQIcDyvWPA76nGvcjKhu0XnT7AhSDyw5IvEkjsJ37QvwzI/IFfus24EXxgU
2CK8q2aFMHTElXYkopYOSw2BUYJzw2YdefHXcyVsqmOjhQUoMo26xtYEDnCF1nSdqcPgwCwRDoWT
doqBghaaU3lZOHlbmcUEKEjj8CShX71jVukQu5pSHZ6zttx9HUR8L+YEu98YnWeP/EIczaFl/HF0
kfWfWqjfL/3HVnt/JvtHpClc+mmjITgKHFk38lEpHGbdc3Msucou39yZsOBwx7c6yHkHTFZHnCwe
ZO+OWe7T2JOPEUabUzN9gy1N9ywF9XWdoLuBnjyPYZDqa0h7okV2PeJ3bE4Xjdn2SG7ZrXVJiU6S
X+McY/zdrjBxoHzWmOe1Tb3zIK8Q1ymdZbHNn7D50CyXj2GNLue54MigirbwJfbf03AHc6twTdEu
zsHRWMWhyzEUjiLs102yey4UvicdgUW8NVY+0YJMT3zbk5b1eg88dw2HMK0dRKEGFJcSvR0IsKRs
Wn4Ck17U+3UTrt1C2JDAPshpuA9pJNJO1DBTNGipCPIILUBjbECbMGf8Vjv53SAkDCxeiaP7Fw3M
2hXocqEkBE5AL3ij8Vs2LFxeFSALeVidpE3i5OgR8i9UVPkb+T9OtUOIol3r+HNx20h4tbWCY3H/
tpTFfvE+Qsw4wp3jPnpspI1c2RwhUhXAnrJRseaQl+ymq2Lz2PDlJp0vlVUh8qpTY4ZjAYb51Owv
werRVbvRirzAVbS3/EV4uqJDyzbsK/5E3d2/1AtgqRkOXfLxuinUv3TEtgFXaK13OFsFIyDcR6ZZ
VrPmVB7npoiqctAqnOcKG11pBZ3rKMdNB7dll4A7Qv5l2M9R1Ij04q/mAHkxgMvgT1k9GHNcnjUJ
x5zQiqdzndI1MDlyalY0uS3QB2lrbD3gr8mbmAuQ631bkyxpfW+gOaXhFrVjbtGOwYMbhrCIqpk6
CcfmKd1wkxMT+35P9kusT/XTCRatDXqu4TNCnE9Pk8rFg4b0wrrqJlhlK4w7e9S7MlRRbZhtKpzr
T5L3kOo3WFJCCjto/2rfoTJkhZFo4z43tNLuOeHDXVPsV2mvSLqPSU6Btcjh8jx70trfconHsKwX
0fj3EhoFwA+NENMwNPTPGiX+v7CAb6MR/ux+ja/PePnAMENkIAs3aFnxSN/UQarHUW2OJBPDjQJ1
9MLfKG62ASqCSFocZ1sfaJ0xidF0su4M6g2A2dnVE/l/jJzOoI0CXF4APZS5SDBBOePhspF9NoIL
vGxoiduhHbkk61LkFEjIK4BvQM/GtyHrLg49LNnkpNKXYjA4aRyXgpcRAgLyjo+7x3PaLbAb1m3m
ryn6ggpHkulI44Z6Frs1LBaGozig3t1WLwdawzBxLE/QDnbSZbxEVv779fzxRPLtcn7mxWRSEBfX
xwPKAKM8KsIZpOtoBpEc6V11MQonudQnc/EGM4EgeSH2ZYISsm643HfMXTSJ19Kc0gQQYIc39LQb
fl91DAk6Y7PDBHVkGtHqXZF4MtH9M2Dt/+RdIr2hWpFkXVTVJm3sY5EPa1XLIyG8LbPNld2ycFis
2TbDV3Ok4k2gdscxtC4doUdsM7soAPQJBwHY8uneyk7VkBMJC//LTREqyA5nhwAZ9tsr3uAVcN4x
XcL4zALwGpsZwaXufYA4hOl2wUjmyD5Md9snaPMiQ69ZZUjcj7qn4lWM6ZcXHQRlCAag9yI9MNcl
UtML3Pcid95n2ZFWrC2HZvrC86pOGJRoZJxbCkpT3OqE9TYrdJte731clNB1y8wKWUXLqoEoEvGr
nRhKvamMGeZx+BkXY3hEFEFDAbAia7vfll49/23vNUas7FyPaRDZ1ZDzQUDBYAtoYwn4GlwZyJJX
zLJ9O5W2cKKiFViuereTyYzL8qGoBE75r1KvjhIajyOaDRFpUOoiyERotMyypqwWgOagm34sWJgl
ynYo81h5DCtDSjGSmStat200l1n5qISbHrtmNbLH25xj3Y1p1LJ1eQzQu2t0dLMRhtmdL0LWoK2v
ruj2sGOhHxBo9P/TZyzFAMG8+oWmxKBGMTEKGkPOA73HSdnzz969pJ/te9IoWdNaaQTBdPKX9JvK
NqnuR529gFh6clp2DClSO7BGJcsvxrY7tJHfnzH5B5UlkUuqTidCJWnN/GxHvAMx1pV7slzp2DLQ
wlrDnWh1cX/3ulxgYp+tNrCWXgcabTma27iZT6+/mjOfKafNoyJhHTF1AiVV0fxozhh5/RKrRCGO
aTgcD7v7baMrIoWwjTxyMthCnZoL66I/75iTAs3uH5fgh1nCf376Z/vab7XyVJfvy76380jTLA+c
1Z10LK8XbcIwnv3JvUMhZG3hC1nLnn3BHHfIcjc++7QDVOf3l/NvVfvopv/n5XzU5YKSvgQz42Ks
9DmHe8EeFiMYFM64G0GePLauw9C2tnY+klfNua5HfnQw6IerVat/Kiy6jXe7j/H891dl/HiRWM9I
xTN1SdCbre/b1pYYkZJUMhdpBcLF0q2d4O4Cm6PAEBmkNR4qveEmuNm7oeIekh2L0ri2ZrP7OreK
CcET3oDiZKtY7XPDX323F741mUxcaQPON7Xcq9VxUKoNVcu5MCiJO+9DvPSdtzXdn/Gf4ol1U0u+
ALhimUInfZL+CJGTm9X4/1z1/72/z7ZcIO8jUQt5f8V0hchsZKIxhw1+4H4InAUnjNkEKiQK2meT
w93siIAKlh2MZBgHcVX98VyqPz6X317PR4M0CsRnpvkixumlg8lkJDqIrR4WjnVotyK0Ct+3F6gD
mqWum6fuzZYm57rNcj/4avXoYPcL0hmt/Tq154Fro3Vn/qo46KAryx/PA2sOJtT+I8bppzOlJn17
1R8PcpJLghyYzaO0qmy6hhy70UdjtbLOrS8oJ+tmKU6t3jKwzO0F6/Tvd6nyQ5vgPz//41Euyyq4
5ilXrX66q83QW3i3toGQ4YxWSrF8FhV0uvPzzYa1OyHKfTQKLOyNgvVFLZBaI7vTKaypMBJTK/qj
mtF+OPT957V9PNetQJJez5AYNF5Y6Qzz8WFn9B5WYHd5VW+4MnJmHXh6wHI4deDuFPsGnCDsce04
wdzs/LAg7MLqzo7twcjo00XCuUizv8ehnabB6kU0OxbOue+xLEGpuKA2O+Dm7ExXv1/ln/eMb59y
8yx9WwvkUDPC4MFVloYbalrEMKMhawBKDj7q7hkNB0ixtT/hgsr2ki0dPygaU8y4f9xv2g9Cqf9c
02Zj+fZKlOih3cj25am1E4tcC5aVHGIbkpEF3cfuWPcO6I4Tayc7Xnc2y0yHg+NEn53zdWmdj3tv
sq4ccC/y2+nt+9A4LzwV5xNWnM704mdWYZlO0NaxlKNEvw5Pv19I8afYM16/rDZJhDS91I8rGdV1
KbSae6LVx0lKrAPnxNMOFAtSapckg0ZnxOOvWxsG7Kiv7c29i/TAes8W0pmScSAxuNu9VuZYhXfG
aAhpXT1f5Z5TuENYOV0kOz19dNbe2M6USZm6QosJHsPxYN9H86tl6LsRXWzfeKxqSx6urYEtWb3O
vLBOz8J+W0VnCuCy5/qNvKG0C9+Nra3aG32JQ2g3VnVAZ8KKgkF+TmP7ZtnbwtHGzFBGzfGXtWfH
Ddm5MIsFLjFOmYFPK7yZXNmMamk9ZdrErsU/p77wnQunDuARv19m6edV4X9X+eMuSQVfivYRq1Lm
DZEP9UjcWJTsTuKMg6FTuvgnWA/v7cICtmP/8cN/fuz/98Obv/92i5apXMZ+wA8nKt0OZw8r7IyB
h88m9WwSweje8vOf9vLijzkFniLL/GOwY/68s/3vBTTihW8vQM/j/fvZPCN97MtWUrMu70yPSDCe
1jZS3v7itVywK9MMtaNrG+1ZzewXyQQ9c9bNTO5Q/KfWLO4f2fni2h6s8XDa6KlooPUnb+8OUpbm
n/Oe9Ob36XXXUJCQIVl33PuErNnmhE84MTxGtHf7tLdXqdPfxF0MD4krwc0X/00wp3F7Hg/ZmKAj
TEEv/f4xKD8czTmWo1ZkOSDa93N/b+m+fN0zr+ce6CPSGdCi8g5MiO+waYEeIeICdSg4ELbB8l/n
7BZdE25Tu+3i/POy3U22bjRIRsmkp9Bpx/fPItHQB8zJ3Z5L63iatqcUJr+/bCLu+XQ+6xIEoJTo
AqYDzfy4ffysDIOnr+I3cIemNTwQ/zkM2clmzNpnJSuu2MeK5I4rlzYzTfHhzdohbprkzrhlLcBk
WODEJ8lxsh2NenHPHW0152iQNChQMpTrxUw5dfNOabFS5H0EiiigOJzlTK0czVpvgUo47JFVUy50
TKEfvuwViYNOOe5DdkQeDefIfgvWqXU6MRiw+RCv0wu/9mz6CWwDdwtMxcimwJvH7cvbYhqG0Djf
/n6dfiw8vl+mj5s8z8VKb91YSFPqSPrF3lCzux6ckKYCFbqT0kaRZC8pf6YR6vg/HvJ/Qc2/fUof
1XGVC/UNhRTPWObdrNLZPU+U7KFFiQzSboFco7NIvf3qgHDA86191+i+SEiaZIgfc9scrrfEPPEI
jXpP+4Idyu5wvkTPj2J2XlmCYcH3vM07yd65BO78Mp3+fvl+3If+d/l04eMUWIuFXoRNdV+Pb82Y
tpgO+6BkKE4Oh4XvsldmjSK0ffVkJPwzRmbm12RA75Pe4tacMh3a3Ni6LIWFoHR7DHZ5D7Sug7F6
+uOR+PEkogoCwmQoAzTaPirjfZ1kWio8b0u2PTQdiCx65kIchyMfCRyzFKZvU7Xj91QPlQloTWAn
S/wybuiyxMEhXgHlxXCXEayGaSTqBSBaCINCP/V2boDW0l3pEtnUQUDIInmn6fwiMuX/n9OhumZE
twjenThKbao76goJCMN79w5inJlCT1nDB4NF++5iOgGnwti7ggFNTOkf67re3NKf95wqKrIscg1E
Ufi45Vu+/DauJf2l1lgB0UnXtK2fahqMEas82pVV9YW8JcRwRDWBmxt5+MMu8MMyLOVhv1pQo2oX
N2MRuwpwmscQ9w6OXca78uG+gG2zpqfmsCoMiKZwUQPTNtuFV8ts11/Vwuig1BGZid1s+mn4VuAF
dquF2qT80ieyijEumCslt2KLUG60qcD0kmIstFHcnDHjpEMULr/fxyJ9gx/2W0op0TDwjnJQFT5K
KlOuCjEJpGRZ9OhlO9IIJihcQ7jjJLkgLAJ12mTvAW3wZNJt8Vc3qBtAPX4bYRNctcyDHOWhFB0Q
H4avGDVfE/Br0Jp9roEx2BqZFcoMoiqQNo2Q5nRcEafW0FSiaeDQj1qT0IIsoisO6sF1W9BL4si7
ejTReHwW6tHXMOhaiFT5lf9Us/m1uPAHCWHpyJ4qRjswHoqLfGQkJx8xijT/U4+M3+Sjn54SaZrh
EqNjTiJVASSX8EOkASYcJL3z0p0chyozsMCh51xvTDCSX7STGeZ9VYAKF/wu/NKbP+UXmpMk/YZf
pCpGXzQcwq9W8zdkWDZxXrcVX8zYCRvCnN+VG3PO90RxibO23tQbfhhf1yR68T8TsFnzUwCSka5X
EvyFPKk+5huEFf7Xfsc8yWf0ik00dkJCd1YJwZ4p40eJADefQNmA8e20IIaFDDDhX4Ds/4+RfZqW
BhAt3TQRtenm1VOY54NGxMwEdjdwe9sBVlYYKGDyukQ+wEkEVwXX7N159QB5dW6AkwnUBk7Fx+s+
iXwt20pDTW/jg4K07zfaWvi1GOh60bwTU6mxj3jXKQJeXNkB3mLR1d0C1CRf2HmBNHH78LBgcLqS
QzvRkfHamt0Y7OcVukvdxhh20PhHsdvgK2MmDxL4m8dcaSBPkG3BmB8SaL/+LCBxNJqF5HHoXg2K
CDcT+GQm8w5Mk0nZJeWnJ69vvReRGDW3aLSiT0wixt17jHTP6F0hTgrgC2EbdKKZ1ssHOexdEQJ9
QxxqytoXYkAX1iasLLCu9Fd6yRyH/PpBnQVPd0qfeHTvFgBo8HvCk2lC95JeCWYtnrTG8Hh5dQ0r
UBsWU5ORqoiGlK75VgUC9Ti8oETp2wYtDVOTsQBTVUhbMns+6E6ujsGQASM+WIWnfWWDi7wEdLuJ
RRjBAD2sJkGKaCyM5o1hGCZru7WFVw7ZPoeSG/Rb7bJ3Z4wLoRBgugBBJ+Ezawj4UKnnBHzxU/Mh
7Jb/x9OZLamKRFH0i4gQEIFXcUKRQXF8IZwFBRREkK/vldUdHX373hosSyHz5BnXHiZ8JwGLIwhJ
Dx/g+7SAJSb5t2XJnU9DaVwIEw14jg47qxkL7iEeK97qFzrSfX/zPqjKlSjk6kwwJWNlw+uFgvuC
hHVzxcwGtzcLYhzVeiMB8y2Bld3nMOSgH9wWCvBP048WUgjeBjo1TAmnYh0J/lXFWtVJFyqTmGn0
zjhxon00Z2zlemdQHTWDIfoeyBbFi+rw/hNyq2FKxm7J6gMbMKq4rTeoiDC1kQ18DDOwbhnA0pw3
D7aUscD7Pl7i/1xiYPosaA8S9lHQNcvNE8o9+4Rp/jM1UTce9YYy8jfQVXxeNuBSCca0DLgOTgez
41BuyfiyjscfIiIWXOnGCMXoOPBdeKfirKsnsJAF1Bj2FVjmES33Y2MsxKaxayDl7kC2DDtdQemb
oTmFYPnLFsS9BAge8ikwCwBZo+HAd60u2urZoDuNIfw9aHDtkSkQCyGDcCui3npSAmSLJzp0ReYz
KRJSgWJ7FOPMgQaItiSvjV5VZXiD/El7/6SBD9/AZmVcVlBmYWV8HIG86jLQJZN5GqmoZjFKRdEc
RAcGfPSY4UpM9Q+zzOlFWtC+LHPFlTFOMIlvaHzi+a1eEI2pwaNOdae7m6EapNd1wNg3SBYVic8Y
KqXgP34gvfeCepo56QGM9siY61w9ZC0ZDmDOfohYNleUEiDv5zGVgML9SHEjKwC96+bS2YlAqXlk
wgiZUhnUZI2apTizSDWChG7GHJ/IQJQMdzTj3ANDhfw3sJ9D69xmNdBKnb5ec1SNwSqjVKqJ64ZQ
GG1jqF2aCEAjyzTJF19bbOsX77uCQ/weJAOGYFj4NzRo0uHLpx0TulGBzvUj4PMRmtVkek2qSF2g
gNxJ+Eq3KbNJK7op7XytoM9aoPVZYTq0yZPmDrvwEFwYQIOeCM3MBlFGyIUT4O5jvgLsuxqnQWSn
9tcVzUucnehVgG8coAqtT0wycmyNowbzvQjf/c6wHn/QHXsumWXxmfWixZrN8lgwnEgdG0VMIdqc
+L1rzjpSrsYUNiFClxxI6ASHf+KU7Xb+d26la45ZILFbGhtkCrW0JeYoAXNmCkHdLq2g8OYXyW1M
dSz4e2hdD2rcPYPS7aShG7gelI/Jn0Lp35H3H+/zvU7Ec9HkHTD9srgt+KTka7T+SKf/P3+v+bVJ
ePcVNj/NNojdhZ1ruaZLiATB4cl3ysPXIYiLKWveQ/Wke5IXL3DHTrJJN82bAuKeVeV9t5qXiAPB
oadc9W7ravqkHEwmThbMrWhFh2SBTnaYskiYl6ZTaQeAvLZkn25ImhrgV581Xz8Ley79/c0o0aLL
4L9lOulR9R9H09Edao+6o4YGCIl5bwXafYMavUuvUrxEVeISCQzgDu5YIMDNQo6gM+vNwPViaSmW
QTN/CZDzyrQ/K8E2Tsn3gL90nzZPIdn0l8zBj4NuZRaanQDfcEoLLmuckXnayWpYZ1B/OEo0jmkO
LWrQXfc9rIfyLEWOELT84D5H+Q+cHatw+gb9io6n3UUpHtI/eZVo/OXI745L6w27ksFVvFWE2fAC
P0CDTLo9UFAHn4EBxMK8/Bd6yEhgeQnATN3XUSqkZj+NiCnkQQdIJmS8SQ2vFf0gt6Yb9wObusJw
aqM3JdXbhL01jOFjEj3MATqhCI+NmTx5XpX9mKKF09oKPbyxoOfNFHY8s/9sBw3ZE21izl6jry2f
WoQEYN5NanabNFFHEulhdiyvNl6qoHC+tni+Ly3/YEgKWxc0UPvLEz/H5lYa5TOB6sxXD2iDyrAh
jYNTXwkpqw3ox2kMnh8+gcL214c3XqJ4AQVwkhxtZEz6JFkC+vSZgR1SVwfPJ3MhBAlP48U0Hp6L
a0DXZUSKkUWwunY+a8G/qrykeNqMMgyHUF+mTWmWoj2QTAU6kAk78Xswf/zL33gdPAdg135htZw6
9DUBGywnxrwEuQq/GUIvhtd6TGMhCQVoSsH4FNys7XfwGObELc8RHf8wMcFUTj5DQZO7o/fSQ3u7
cAQdNp6hJzF+E9t1YNy4VEzAtCmgA6FD8QCh5yVM5ANjh0njBneHwgyKm6CiwEBfKTz8GM9M3NQu
0sbAGEbtBf4RcOZs9+GgJ4uK7qrgCUOCE7/ahnDGFQTkM81gsArGI9QHRC0MLB9+25iYGnNb9o/k
+IlMFSRvOKCqcbtJwG5Uq3wKJgaNxgx4fIV3pKPbAAgacFhriU6PZPQGSJPmfecGwbzraUx3cnaB
kedeIlYec72EVEqBVEgXMbxyhJ9l1ej0MdA6+/k8BmnIFlIN87oqNjWCHbXRZpTuUFgDaEPZgbiY
M3H27itMEvQCyWPgl5WaBjFCcs3iBl+3Mxdyswn6j91pwVmcL96oNN936aJ0DRqsjIG+NbeKUJ7/
E6Wne7te12uZcId4qOBuo8qJEhNKYSS1aIW+5kI5nEZOeUvDDOHRKIC2iaeRz/IjjR5YOhhZaDWw
v4J8LLnIlA5KQWkfx+seCGSdXm2ainyiNpYpPoEbTV+caTc8DeiUaEWUgHEBz04ktzeogLjCsHVr
8NE9NN3RCdnkVGe6CxVpDdT9RhqegTnKljK6Qg3PgRPI+02WIuBrt7dFKV4lhnj0hTf+FywRBOFT
0euw1AWd+bFG2lwETkRFgtX8J3ksWM/51Vz+dxg91tC1xAPpNnysvyf679fpFZOeX5UAOvRe9fQl
s+Ao1DPgjEa6+Or3pC2VIL12eDCjinozeiNheaL1vZrOZB7EvDIEWMQzXtvWez75UJlnW2Wu8B3d
6VG9afzPLr2PlEXrk5dLsUUL2VfPsp9umg+ZeFJl8NQ3Mpnbs/76+1glkX8xdyKfHzxXUoJLqI+h
XLC/DVDhhBgk1F+g2fDd0ZTgKxaDRCgEdpBTS0c3T9sps2wqg42N/WKR0Hz79jNkJ+Vrg5HHcjma
T+bLJMQweSW0Iq8SB4qf2zjS9oXIMn2/6cFc9vY95D3KK0LtJxbnUiMYfa8fi3KeT7M/wfW/I1XI
VCN/MtSXEiogkHew8pAVGJyc0DbpMRsmIbdFajIZA8VlNAEouwgXBKcU9BDJ6B9lyh5aECnAbwDO
UKNlW2hJfOaAy9GJ17cK1vyDggGErDtw9heIzuJCEugYixEfhXMaPXtPmpi8dSTbjkCGnQJXW7Wf
vjJVAtEPYi55XXbjgY4ljDMJ5owpsR2sXs8ECyr5Gb8QFxHwtvDS8yWcc6ZLfxMYvXOG2jkueeGo
yfToJiocnEjaVGi8w8IyC8QByLEWCujU18EmMfyiEUZkJCfz6RETOMQ5cZnE3dcWI6mzZkdf16o+
Kv/eUhjFvVlF6JCHGCPUAUs7B7uuzJL9jxAJsSo7pguMHKVkAX1dJBeURHaSfdYHj6NBHyBJAyea
d3EMEgb7VV9e9njXN/QeqtGNySnYj0BRc05/01ZRMlImUigAuYxrglaU6JD70w0eia64+7zxjDkn
70HhfFXgkGs8H4J+AxTb3WzWO2vYJhm5EPDLDtWFBOOget1pPrlfYKLbRK0UgeE70F6bgdRG6BaS
a0O6h7k37+MoKLfItoJHzl0RAGcREsZBGsCMsGNyi785E3gM5wkUcnviEOHELufwAnDZmm01LVA5
SMgqCUq7aj/o6qM+zysW+ECRmhC3VAm+tkkAT+O0XR0BdzHQQOOzd4MX+hFxFUF2PgN9BzPI0ZDh
zfzWkf/E4Ku1fvoTCECY4IvuO8PR7Q5YHH1MYeJLJ41FBN0eJ+R9aBxa35kRnhNd4X90cDh5o8iJ
ix9kQIcQGMK+HWPwxf/C4ouI4H1BDoN4AVeAgcCUmKrDthIHNofg/uk9vfzSzgijhrdpF90xLkoe
0GWIsDbhesmF1CaPnFO7Ob5mr9mPNl3kjZHffm7MhZA6VnY38WhG8YTY8G2l0F0RhYbd2amu4iM5
TFNri2KcPFZs2KAVREkUbX36rwaJi9jL4MdXZOuQ+rR0Q1dGsQJlLzppBejSu+MOlI4UKCyw+6Qd
7nTSMR8QlNFEsbWO1fHrHewCF4oBIl/02Yf093d33d2L4sfqtvp9BtqCb95WRnfw3SBGMzZ2PfHd
HkLF/KMyXEIRr7f7HL80ee2+RxrgmiO9zKg67/kYLJjQRu51B3GXb7QbZg2aDQHx6nvkwwiFQXL/
x3hPhzPp6ZU4fo8Q5MSzNEeTJrTHsN20RyZ2mNdEsr3d8GG8/+8fefMGtrSHfRrv+XH6QjYyPACe
iufjsNrwJXmjin8ewWNfXbIl36KawKP/Hvb3k6l4DuSb38P3il/BzFE7IxGRLTV8oRqD2xLMpRNm
Tq/30AjUrcaBmLGAGkffxkiQPvA0vgAPWDYTjtGJzpJQBzgNhJPq5CfEEBBxi4edKRw6NmMP9zuB
wJ2NntDoqYRMM1SxnnZvanr0/BI5aAMiIvFcHLsqadcPJYjbRAD4WVIo1KJUy/e+/OwXVaC3g/YI
ywONtsEToYDbIht9jxJ4yRvhrUDxQvt2UIGBM9b2Ad8qjNG+UKVRyYb8xiRRyV28A3lGnWJBo/sZ
IgHUWxQGAJnhxaLOiM/HeBtNAFwr9w3f6DHZl+hYt47qVJdXmLu/dU0b1pNfx8SJiH1n6jEN+C1k
Glx4GHjE2VIVJmSFy+EzT4SE0VKdImcE/qkFxpEOO1gUyb0xJfvAEVdnj0BGTvp+yJD2axGRlEaq
0O5A21xeEfNzoej8hKumo3j3O6nIXAOxQfBX3nfD+0Z2e06966A6fj/KC3XBAMVrk31Y4XB1Gfr6
HHWdFUpbPYuTz00IG4wALRQ/BOQ5LtfinHhfSsEqzAX1uDmmqEofe2Kqi1lbK4G8mLrVusGEiZXX
blhP4h8z7euLTsbGJ4+BxJd++rJYXiQx82m9enlpoG/quX58eYX33hfJqPAYlN+TJ9j/5vW83OdB
4UU5naCdFXmKqbRhekHaMMiz6swJXvZZ1a/2j9lvft+aM/47Fp60Kbw8eN3ZerTBuMYZhO/z77zR
lqrXnu4hWfyFOjhyo5nOCd6k5kNV5CJC8UTfJc8bmDMmxpbmDLn1peqYs95a5Qb31q393FWu6jTL
NIAHHbNT0hV1JCbGSKc9wS9AQg2fIeiGMJ41/K86X9+cPXj2muOiYsXEoPQI+oACHMUJAdh9IPJW
1Tp3X+FveOxaHzuHSDNt7G8ok23DPX7jRFcgin6HzCfE5O8iNK4vP190+Fg4B6/wz4++f60u+gdh
uoiuRZjfRtQaqPPwtVfI7IXwvGNjIH686Fp0GYtHgtl4HzhFaP49gGwWn73CZKc63TUmfvYF8/qe
VgFolCkD4rN0wmIfJT5EMTr2OQD4qthKJvstdWUH0AGtiQ2bCPMyxhzNeYTXsqCFIpHuIuhKglMh
Fun5qJEi+dyzJVeM3IrjAykPNO3QlGZuBaXkpTxmzpIJ9Grc8yGAEcB1LdJ2DBwyj2k/pszCL+Sg
dn72x1XHNb+3U9Gc6Vaj2O5s37ZEnpmE6RIJsNEDoDyaEuSmK7u53kLm4mKflHJQUci7AUR7+J+1
AfJL/w2fh8cf0YWZ9vs6WQuo0pKqJuOsW2nPoERvmVx7y982woVL6Fbu68w1kM4goXxQNcQ9p+Cu
N7r75OzSC7rxtEVyVN0647RBttjVONeM822li8r9bfW3k7AIyG4tOFBemx+Cn5tio8L42fR2HSay
wZ7viiM06uLYq/vRrtnAFG/YbiXmHBcXiGKAuedIEFb/vZI39D31fMX/7WANrfj57+axYvtygqX9
B9ey2DyPiDM7XSGWuhAPy2ZygOwptXp5GiM6nc0YueRV8kKySdUd3NvBvbSA7/DBlwkZhkGYLTWw
GgM8vk3HztCocm8XpbbA6kGLATvIK7hvnjN1nly1OTwGk3mFaqCcNtjWP33vDhdCXWSAWRbCRKHL
zcE+TjYtyl/JIqNSUYbmNNo+/NgHWhxx1cHB9Za9JdXMNpADbd/+/R8pVsczqC7QDYkk7XNGGxPz
kZhC+v6fDInVJzQzp5vuUkdu7vPsf9c0cTAjdr3PfrY8b8avabFAusKTVvgfkxrOTbm9u1/IIV9M
KwOpDA+g084Yag+J6de62n5QesjWzzVvTAs0JmqEkmuLzG3uKFvRkpci9KTP0ekeAk/Fb4UzS873
tsQ5EaqwY3EVkCWzLLosdNiv4hehvbn8TB+OxhUwliy6O3SF55WBnfnzgIjWLCV1JU7UegqryMXD
o4B2IKVJmHxIXYGMEDuDQB5LYzIsJ0QyAZ5v0DcbC/EQZBxBAVPYpBvPY5kIwUV1085CjVbSxOMo
SFeQkog+AVUqA8bCCE1FkpMwXaSSWbVopQvmA4wnspJif8hB7GgLajOTDtpreAG0pfCWUJp52abX
gYxJOhgNC/QiF8YcD2LfdUu0DKXJa9udd+cGXW/dubzszulaKxErILeIJqzuv+B7ogUhpq6I2Z7O
02HQYwse2zVPZLExp63zWHw9KtWSbMmb6tJsxDI/FlRcNpL7GKcf7xkNvvU6gzRpjLrqskpOugIF
dXw3R4/XqAWZhzobfINBmh7vyrBkOgi1n/icKozA3O4Tvv1Sht/uJK0ZwNimKDcW4x5SBWbwA3Gj
zvRojJDUlxnbPe11nW8QMSFNrKX5mjY3TcieFsLgAphf9381Hhop6nmN2Oai4QRCXDndZrTovlfG
e/WSF9XLkbCkiJLcJvJr2DLtTylLG/ekSRbvkmzbaLbwL6HhU/PJJzduFal+1pI8YyCDEeEHg6er
7AD5kmO45HrcrYqJYtS7kIZjaPlDKUQIwqK+SUvfE440lO+DFijYXIYiuK2MZqh9/GODxh1cFOa0
sbwWiSdMB/Lx4DaYD3syV8ZsxfJZoj+Exmi/5yrzTtCcoq4YGNSWrfdbMOVuMPgATwzlIDKjc3St
5AEx+/hHKYFQrRrEF4xmMvj8QDBab2mRf7yKylUlwF+SHj5uk+o7xPq1mW0mYS1NNDSHv0PAoV3o
cBU/6Lyj9a0eJt2JZAQpbwdYSbSuaeN4jHNKcmYgP0NV894/qGLDX2MlJPNRQnxYH3lh9Kze0ze+
3gf5EUAL+vxH1pXxupy61fOoB+9tRtmUjjeYJ/s70paGLT+WKOocXvrxK4nSu4mwd2SlR5Cu1MiQ
ZUQYU583D9os3LKdMmepv6clqWx1LN3Hz5NCSPRY9+RZ+3HxkrTu/N0dyEb4J3TQoqQKq3sYSwuV
zLXqyXH4/oZY3YgpSWXUfEfqa6rHo/Jmf97DG3UL+YjKRfobPxAAb9b8/YrCWhnl1LsJid6rbxTy
TnkZCjlgVNJ138BXLaaP3qCOp7k5fCKQq8/NEvSexbceJEc3Xwa7oJAxyQMToWAE2PoxOoQ8tXy4
V+6963URJcgm4mWSDoQSjjgdzQVc9SaMui6mhP2V5uiPjtrviEmO8qL15o9m/kGIDWRvtHu9h7G8
TZHmJQ0hWfXb6alCo506w3fCrTep/jbjcqfdR9Eyo+qU2xVkq3r+UWf0QkXvKfgSnd49JENegzIa
vfWxSWmKfkT6ocs+ONMWxjotE4ciG9x0r8Q0qX0aUBhpa56D30njoetnOWLU5po9JkrcT0/tIblt
o9swatxCmdxCXOICll/H/9z6eelF53zdvAeioIP6lUMK7RwfHoyh7lERUL1klLDl5yhIfyeEISSO
Fg/y/n5vnh4pyZ9vB/OLhBhdk51lhPrSm27dEYNSirnATjAIlVL45PD/MQIIr4hZViBsuO4Mux1u
hs30RH5iXg8Y3IdRa4vxJy9lynef6uP4JJFnvXYSBz0r3maBItAQZsGUHQ3QFOp7wiz0WGutu8sW
NqgR8bJPHfg1dO6Uu96Z9Ud4NS/tW2bJl1fHkpEzOfTSkfqcmvNntXiC6qb6FdupNK5lmuq5RZAy
PsngnFO4pnEU7FGAmDCdHrPETudq6TZBS7LVXBiS/SXlBFojR7P6q4xf6FxzweN+DMcVcQAv1am3
jemtIJHhRg5X4THPFmloeF3nu6o8GecYJ/X8AZ56La4ocxPj4xo4nfDDCAQzkIw9MuAIoBaBF9SH
mJQq+zr0ZOYEHX2frPHyNmSswjYopvG5IHeOL1di8MR8ORKGKKh8BcMA76BH/eZrAeeNVOuNcU8t
t2Z8T7Ww5B1xT6wcbGw6AOnXNfvpffAzBawX+8uxzd/Pa+0DEsi33SXP7ZsWjNQWTAab6Hmkj/a3
w6wQkWFWbhdG07DVHyhVSLiDSSN13IcF3/YLMbh971M1Gle7++a+YRkOOFL9xQP5M5hmjMflkNuJ
5+0O3UefDekKOMqYXZ+Z4O/MCA205nFmeVWKre55Sfzex6q83ILnpqWwIc59fVraytYMFCiHzHlu
U6fr3ddk92cNIuc3/3X488C63s8zvO+1vSrbhtrjUgtu3BAuhdkfF7R7gXJl0ZL+LK0wv5gL2mez
ZcfL0S1B8QDI87mg65KGkGv76zMHLQuPGv0BBwgIqCc5Zdi0rxuAv63UtEH7diEtMCEcW8p9oIOr
ZBIZJQ2VsWFxrOHHc7/4Qa7wBlAWUimn4srtqAV7oc/P0GnG/f++rQy33lKUPqzmBBkKmi3flkaR
KAaowtydpbIrCM1ACZpWyYCjMpChOuP+4KwxgsaD4bfDDt0b9OKDYa6s/DNk6LBNB0U5Yln0WrcZ
9mgEIt0BC7QY/FgJUBLu1q/qJ63F9WLZ/Hhe6iGlzU8kHWRk+hIKHMA6aNFitk/tf4Exs7oge5Kv
41roA5ZZjwUmhi77GLVfpw9suNGd195A+EZw0BuWASuN2rmtLqIzqjvMzpsIC5fUcAy7unB6RTvZ
TY5J1k849Zav3Z0DHp6vAsLHIg5sACujhkkZMB1UvX4CF5gODXYRfWU/oJuCMMPsKPPCqIP8+sbT
SkFwYaHezKSuGQ5MQEi1gg7akQcvLAJkAJr8r/KYmS+m1OU9n7YHmQIIT+d2zqx4ZVkzXnOxybm9
dQpJYN+V2yD6WILsxS4BcMysCJ3NP7FzakFiRVYht6oLug+JDACx/3MRalK2Gj4qDScUD2nWoscc
6hyTvLTNnngko7V3Ib+gb1SH7EAaCIrvqy+TDMnAjdYLqLDlvl6BSzPO0uGjISQldguG1zy8saNn
GuAxoTxxo0PAL3iOPdEP5onb952SbVmweaOQd+BLc6LQfJsAXj+XO4jqOFKt3gdCgw6AqfdB0Lwv
dMKw7ze8bz3h01sj6PnkD2G1lQtqfrmV3qwWrAhFewOMY1/nty9+Lm4mjXtTjRk6C8gisqLcsvC1
a87d64uG26W2wa8n66htWoAJ7nvFO/8eCc+q/vN6P+ZTac/Ia20jpwyfnN592vG+1qdF+soCW8Lh
EkOZhat77GxT1gK0ibfF3/9+wIjek75alm8EWxZI0oC2TxmWMoYPeUx9INEAgvQQkhEaMlp91InY
l4gNqS7XuwlYLcr55xUcbqqwE/qe68eFltYRSjHS+n3SWm5BceS2MxrMDeKW/HyiPV7BUnZZUz2i
aS4qxqT2kyO3IzvWAJfwqgllamHZbvC2E7Q6ELksLZHmNBh0wc+mpacrmMQapawVKTkDDKM0SLZA
8bbcUf7omyd00TBaF7RNhCRFdEBvS/OoRwJkzH7prVkpHwrh0dpYQ40+REG10mco/KxvM2OnTSQC
pyxMXX1DMi3xHpdmYTBM3AaEy7jsv5VEu4en7FhDm5/POxfRneLzLpNjeUK9ex+HyR6joxLQYeAY
+8Z1eA6KaNgAHnpirQZ4FJE6IGZ+o2LFa+LPrl5A64Xrvfp4TVjuO5AyaPvYk0u+7VnjAENmdNKw
wJRLQkM2F2HBJJlJu/IfL0lak/6rLyItfGMUQHVB8XfOPPx1BBcAAQILhJk2D9xFctnFe5hvAUdw
2BUEApgsMgHH7NdXQXnR2DsHE/HDDGfrV5CThIO5gLjRNbt8gl13+w3uQH45YBjhfs3fR1Ngo5mw
UlgVQXQoOZ4YbPLeDFFfEkpn5i5yYZv/7n04GD94Z/W4ZBL8aX9JSJNTIaEUjT/ZAHoOpz8flNSQ
8rFM4Vrt3zuEaVZNaozZpq+FPyjGvb/9thnI8GRjwWX6RX3+/v9T3IYIh/E1K3HTorHZWnXX4mOe
pEc1uhG/qIeb0LXibcW8y16bNtNiLVsfF/kwfBCJth+KhuBs/h6FxeZjGLAcKp1BvOugACaUDay2
FccRH+gpKR5h/Rt5ntItiozVAUwUcHv+4HAhE1I+HCP3zIoci+TH3atEXrUAyzGXhcwEs1xTA46Z
uJscl2RGGeLCN10XV4bwG1K1ezIyTMXLzIUAb2LH/nyAR2Vt9SRbBIiwE2msRXQSO6TQXfUTBxZi
JLHajyj8gIlBHPs+ieuRUc44qj75pC73ajG+S+BLih1MAWnz9cunXdAjm1ql6UK2uGvD6i04L4CX
X7KFbQaXJTMtHw0qCFyz6AD6oPCLbWuzIeHaMPhIZusDtmlYsKvZdMCAff7VznShHksKyWDQdAsP
iW2eENInlpEBShjgRGEEGtjQ7PaORbItpj2usFQWQGJB9Oa4yS8UNn4r9aiVFpkrXBOTJFUtUE9k
i1XSbexReUMK7RFgeTWnpqxtdbEtkcWpBzx2zCGH84Id+snCcHHaMe3APkrwXpiag/oZiiNrf7/e
N2ltaa4KX0yx0226bQNzX1yf7nMRo/cgDb/rG+wCTq3Uh0nynJaI7BlW0yK2cBR99CWaDEMm897J
uOkMmwUfskuZvjCzAW+JG0oKgWPmh/oPjzKJhgZvtCgfI0xFLg9AU5aAig1YmHichBlYighjgfIl
BU2pf9/gPNi2ORSnEP1/gBxaDi3m/fekULAFJgUD7sc4Y4DzhnwwlpziJOXLS3cb29KqtyyGl96A
RgV3Hgur3y+vaOIUJNyAJpf9ipLNqtqn+/cKmysdua5QHbDGOBFkY5DmgLc5J+S/s7U3dPfRDefI
24rezHRPBQRLLwXaGOcJcwSQ/8nh+XfoMlFOjZSqQPBecEg+9pTPBHa0IeGaJwOmMLjuiwft88Q4
Sx3Nz/cZ8Yx1diUtS8pYsb9r+mQd5dwNf2echu+VB5N9W3L+Feu/w4azvUcGCEOVrfsks/AIVIZZ
Lhgt6DsRNDHY1ZQK8VJolK8FRE+PrI+HeWSpvJjJRVoW800jxnOAl/OCA4O5xEaHyqmzxLZSeSHn
i1/DS+Z2NEd8+UqzQKqr5FaRL6OPmSKgTKJg0BwTDxz6NxqAtNBLCEiiEvhcskrTPdiNZGtcfi5a
h7wNJkGrNVjEENzW/Y8WBUDq3BLycoiuq0OOmwyIy33u3pCRDvWhPNS77tJc9Mjw6YSzt4B3oO21
NenaI+sg8Trrrod9/O4jjPNKWvGWCZkQL8TFz0ITTQJp3wQVzOFTE3ApWb6vzcu/IzF1fgQ4g1w1
PHW8YuNEkMCFTK7t33mN5sIiHtpNkG8JrtlIHDOIJqF8UsH1UrZ4I/cDBq1mevyUHPl67Yurkgi0
CNstu4rs6zQ/3c7vZTZpFpGPOeO+43XjgDRjdOc5+DfFX5YWZHmYuMSb6XNEjqy9ckt4uVhFaZVc
CdN0cUMridCse042DQ3bjNGf2D44K0wsgG085/sWt+TIgzSWCB31uYXrQK2FvqUixOWE4bkGQe5l
yxfp5t7pvS2uBCvkSwN9rhBUgeoV/P5UnJwsi84ZxYZLTIhHgsQrw86puFv4ay2iicIFsLgejNYY
J17m90oMz5NBnirWLWMjV7yE3gl9umJdHBjoWGTkopjWMCwxnfTzWcu5QNHhsWfrnocrBsKO9BdF
IVTOTeExd8PPVRzxeCbUiJCg3LEzMXrvmreJ55psiPLG0QnVKjBVWW8m094GooEeZMpNOHwbTKBy
/hwNXw0S15zzTBltnojtLCkGBdXu5pClkPbCD2zF1RVV9KcoluOMx7OCxgAtAKYrfj8bnHQYIe1r
2V3T8zxLt6LTsx5YEBap1eyrAd392bXc3WFPbjjwaMOYERQE0e49/82fS2rhHj9PDZXcQTl+hWis
jT9eHPDWNCYs1JmNuXsxy3SnX+A7dOl4dni9rjSvvLeT2hKZeBReR3Thj5MFMnEjcy4yB7eQ6Txy
W3Z3CdbYyTEMGZUkeVFufyjVyC7vGymOpVj8hzy8hdr8dqaoy3VtLSpKhIJm0BFRM7YkMawvq+7A
2Rxf3tPI6Zxqx+Ap7wvCVsHrwrP+EO6aYiVntVBHLXsTNoiwK6xLdqApYhIyJ4Qp2Z0DWpxGL6Iu
DAOlcnBBO97yTUJJwe+eCXn4XZxNLD3mu7N8UAppJFGpQUpJnPo4CJIoAz8uf12AO/xJvQeyGmCR
yEt0yV6QeL9Z757FcU6YAfit4jwFQj96om7IxChWj+TbpslwBkTIRRlV2ppesaTGO47Okgvrdmmg
XJwPus5npV1ZfvlJXmh7I5TdgqWgBp/12yeDSQBGannF0Cb6yOYqdnqn77qZUwZf1FspeNukROkW
N0bA/OjsgOCPEwn4JJlUNKjGS4aRjx0mBujg2ughYst04TOispHs18o4RrN0V/qKQ0D9CBWvpKaj
Tn/OY/lyif7xWG+7H2kN+G2fw20Xn/HIeah+xV+Ltr1Ty7AFG5U9v4YoxuaR5vXovqbBhQ5cFEOZ
54xtyjYgzT5ug+aB19l0oHN+pxARds/Nwy4H2vBBg+lS2nc4UilwXobqnMArWsahuReluHhzH3Y9
xSMo/qybq+FJe3Jk23LbOSVu7tBqMnvZd0iHLZOIj9CYIV/uJ2v2PEq/9NgwB5U6RdCZJTOEo+3X
ppiIjpgImfjnFLzcubt9rW8OlITgHfa2vRGKQevn4u3/nM9apArXJP736rzDdEPuoN13MOfxrrup
4OTlIfQ7zLMggomeLRPfRgokyAkovo8j92dXIekLY0s4UDrm/DYmlpj0+OjhK4OWlKVChwKg0RGo
OBBmXYaEfnTy/OjtsWjpweLtEK/87ttDNr3PKdFsogUe9qSYGB4dHEycXV+H9som6W5J4lU0Wd4p
ewzIzejI6aEJDrIsGlaVFd8HWjQULm/mkWbBiLKbtOfAQJYN4/VDjqlP8qq8DXFPTXzi20BFGTqx
OuRLmPs8NhscyzvuJeCKPw+TroKsZMsMCK/YG+0xH6sbc0aFPSWDiwwqDVcb+8mpSQuLvmRawr4d
Xj7dsPQIRtP0QDndbey73xkaQewyw+BJ1mtJosYvEeR8oLwcLzhS13eqxuWWvqZo1hkhAwkQ+jXB
6cAjovyJFdHICf+GeCkkpZYcrM0ivuhMwvIUE1RbQiN8r3oOlgGrtGL0eBx52Yz4Pw2/6x6Dxpyv
Tul0/Z+XTTjQyYAfuAsD+drdKth0klgENHgteH7+F9dVcWIbWUNs9BIXBhO0heBrBrXIneISdZYc
M0rI2dVb6ivsENEhf8iP8nIx7j3xEHNxuzyPECgWcUDr7EihtBt5Xaa3miu722VWlCTs5yBd41BZ
6sHrGk1+W6qKc05qBk+p3TYHitUuiT4CrYWxuR+SyUHySx/+IsIuaTkkg8SfGF7aHQiwcI87Z85S
3gqRXcLx/bJQe1MMIRpGVUGey/MW9mc2IP32Y2sSSYIAJilCEvFtqbD7Iboy6pH3eX4WFKachCYm
VriKT2vTdEdc1ccOeDJOEMlJIOYUE3qn7mj48/nNeOTctJax01ocsUQnRBEYYFrAAlov/8q09eWx
12AlZP3qQu/298ja4rA0/NgBHSnETobtlJ3pdLfp+X7AdP52JFSwBgvgkvPM41J/rhw3ROFsIO7w
hGvFDom2ZE9JgCvhh/2NXeN9sL85un87Ef1MACifSL/ipPG6SaFGE+cWGltj8vB5v6wzHAjKNUA/
yD6DS7gmhx7vZtZzcLHUYsTWe9H5IBwTEgUS0wjfaYG1kOYMdcS+egVrjCF4nGul/1yY10rBD+ts
8YA41Vgatf9ak75HIeJMjJxMyIBq41uoTx/8Hw3V6V8FUqdo8bbTsEJKT5rnTrEWH8WhRua64DvN
VA4ejnIyg1vYXBNUdXKb5NfoN0VkDam9gssn/kO1XAs4XMT6HbzI/veW2VUOft572/GeMyV8zpIN
KXP6N3Q6FPOAkTJmlB5zY02z2D+EndmSqtq2rp+ICBVFuE2ppbQ2bwjNkYogAtb49PtrOc/ViR2x
I9YacxSZqUKn99b+9hdoE+/Qx4XxBjMxqVFVVEsVYQEMn/Ac4wzNHnufaubbJ1CV7exsjawRbC/Q
+qgMOpvCJGymYJgWCWj+yy7Dqzs0EVuTMqtMO8jz2AMkpXOBr/+GP4cn+hd2jVgusmgwRoHRZt7D
yh6bdOf8zH70B9VHinNxCFyF7Ytxrt1MTw4Gmcx1Rz5L3tKQpAxhVAOqUPpNRl6fROTCzb6YTaac
W65BtOrQhsmLoxXaNO9lNysolFDqxtRBDTacLZwEOLqhLEMjVX2ucD4x8Nwdcc6QAIp2hMiAGINV
UpOJpppAL0AmewtU9LgDszYZ0HPtln70Jl++tIilRvPSM9877KeJIjAJwZnAOUPQqBC9MPKF/HsP
8eH1M3gXR3aJ64pwwgRVaUTjbJ6jUdp3CIXwqQcCSl+r5z6t25bJrUuR+6XTmpKz5FDlEpLwRMhz
nx49loFz2g7gHGW2HNs0OQhrMP7xRWdbOIbXmCVS8Vo0KObIhzHonRLcWSOi1byzS/oiOlZGAahV
S0RFzFliTZ49yj3kFY0LbWZxdbOF5l3XFfFspcVWTzvuIpnC9Bs9xkxL4Sjaonc5+fiZc8XGkyt3
TMPRWz7LCX0qj4+D+Ake6yNoJtQ7XhkwNuOZaL1iVkSUqjwdYE+WVXn5rOYfywWBiakBReocP+w+
/9jZVCMwZRW2BozDVQi5PJ4W0xOf+8O94QCh2oS3a9cu0e7eEXtPxIR+4yq/IHQe+mXWT8fnBe5j
LQO0oLtFdGWCA/gXhkMj586/EPRkjb7PPHRj7vbwi7oECcUphDdCXGZnSqDJEWK84bWugtZ5QADO
GXUpeVoIJwdQZdCb2qNJI+It3HqV8OOXf9HELExf92SfikasQyOsvDs3prAa55ioKHkoB6wcqpfq
Q8oJDD+fQtmAAHbzcvflZVa5ai3DVByM1T0IIHYFBVRHBNPydwV9ClLcB6/PhbJRwrpHODRaqMZ6
eg3yxTCldHR1+xIi6F20oqagrGPyHrRkTSJMszqH8Gu0biicowxG/sO/QNPs8TO0lJd2EQOgqDtR
p9JipH0CPwboiI42yvVUcVfCsYc8CMu7CK82epbpyCNLG8VKTf1HyHwAb2irz1APrIu0SLv9Hfr/
cH9O9XUD46wfNsgtngweihkFaTE7/Wui3iZzs+DjKHJvuDQDNHgv7+Xdks7Lp6MDJv1R/1Atjlt9
c1/9fVs+6x/qJJ8d+T8ybLRy6PCSInpsnhgTV5SEoi5uuMGirmo9I4UNF15XWXykXMdjOLxtjtCT
tMUwIfgzgoqy1ryBp8xIKMBVfez3bCPq43lbpCyF+OM31uALecVt3TPJQ00VaP83jwmxpccnikqs
dpx7SBSMc/fZWWxeErQI700kzVf0IVnE5zJzdr/M/iqhqVydXoDvBOwr2FNpTikxiIk49z7RePae
KrPM/qwhJdr1QrWwY0evKlTCh61/0W1ORACuIgjoIAtyXdFyN0uEFd6Qv4WEgHr45mPP6mG5Z8ZQ
53/6cZce94OZhonLbOSl5PgMUERWUyMYRCPMaMcLXC3adbsmIb5dM547Lwv/HT4R/uZLDNV5mWyG
cMQaTOk7SGu/LjvovcqcvQdxhAL5CXGv3XlvR7OrhO3XbxMi6Dn/60AL3mzAQInsTOfZlswcrwvY
MLAyqFjbXXCxuqmSjIhwJVaVOyefD3aMJypI5c81Fn3LMkeC2a1z/+qcIxWzArbUydB+BQOI0p2H
uMQrAUxuAYg9XYEj2v2TSewcj9XL1WcXZzzE2JS3x/e8gcH1ec4MtOCs5URJ60TEQAgFJfEK76S+
lSPil+ey8+TVe9Nj3K0HklRW80lvQUU1Kod4BmyihESDsHndPJV1cY9qkwHoyGdBpBV7ncLGBA4R
fGgJTglbeFqaS4qMY1LDGISFhT83rSHSUzZqXBtYTFz+Ia/OT0gw7LCvSyhQdIsc0ryMgt0BQxbb
YFER0+O3SGrylOQ8PnLucLMhpyt8r2jeW0+1+ruB+8ATfLQtQoVVUlCmYAyCCSj1Mxs6R7HzmGBK
zUENBUT+BGu78IsQASWhCmNzzEXsI8lpzDxgluAac/nqdnp1Rl41xRfAGX2tsskTG6MzZ/+TRNge
C7VEdYii06KhiXCZCGuyk70CQa1mHxewkLjPj+l9UkuV5PCuPLJ/2FwrFKRFeHZ6Jp8BQx7Vu/ID
qwimk9mLEIiGPbbkd3zzSXlAkzae60uRApf0e6oFO9YhxSQcxYOw7xEov1TYKKuVMPKwtw7e2D+I
rOuGuPiD1nxg9ZanSJ33Y/27H/fjaoc6CgW66FQfYYmWRP+9xkAE738lYhRRgiI6QUWKCf5LJxrr
TQ0NZ7zEUR1Gx82uZiWimZs/8OE4pu9EYWO8onGtVsZ80E3Q43/nQYFESrbdx2EU5wEeKYtCDE54
e6RZyF/nJPieVjk/p12r3jjuDsUCk+Vi0a4eB2We8988qUV7h5NQIFzFJ37jo/hxwHJh9vDFIuZ+
IhDwvHgiAkBaEKAwRuFvuCoKbJQ38funCFS+QcEl5fMjir1+3HPEjMfg6hqYkPQiBR1vP3mQ23SJ
4Wf4cm2YHyLhqblOmn9bKfEo5jTwW/fmdn4Z1RCrh5SQKlLZKmp3x1mDxBAQEfnr0NEJZGAN/cn5
ZA9Spr3ovu3N2J4I8Mh2n+STjP4NZy2wywxBH7TARX87Ehnf+D8tH7M3dfu3U6nbY2Z+mLQXFoO5
ljMZmEiA/NuaJMNsNsBD4j4xRIXp/kMSzdegCeMI9B97Ax40Me3+4V+G+Wg3vU1VnrQrFiTTJ0fb
G+PW7TnsRUbw4ozGOMk9Q0NUWMTEtXsIlvHhqbkxfU+FqF3Z2YznBMGb4enRcGbwO3bREY3T+rE2
SKyZK1tGhcq2PtklUprTMxlDiPztJKSkt26WJ6ZzSxydm+Vgff9tnNyq5vfl87ee18C52H9NOijf
3+/wHT7mdaxPH/OrTxhm8nYYHcrGS27hpjTnuYPsbFVs+wTLwoatdzD/2Gp2z00ndjbVQYW6euVI
UFxzKgzHIc3mpt5dcyu7Tcfp+3BKSuGc0/Tg0bMyvpkLgKfmM/2HkfnrJ28nd+0L+vGPEUL18inh
A/hG+s8xYcgOTjHkWD353m0pPgsaUCd+1tMRqQJXy/ptcdNuKZCHP/Q/ng4zkRQ2BgvSoJxCysqc
LFSci6f8cN+gLGw9kCI25mPMxhfescjK7QWHbCy2KZe0plw7QqeH/Aw09kF4rDJDqSmTZMu5k2MI
tIR+zfAYckcUToGYtgz53p77Wo+TPMRCAK7zCRSMpuf3FDYuFGEKWIaFpBTQLftP/4E8dEDRBelH
ikKT0gK/GzqB0kKRTFWcYx9C5A9fME5E9N9LcfCZqjxKOvXZORAh5cW7+aoIeCieeo6I83PsUJj7
OnKo3dA4oqhYoVa3tGkRGsETe3hSnK52i56xtgecRBfY2ZyIQU6lhYoTkrIeXjc6OxxM21hbagxv
MTnoJwO4/OF9O2aXuW8VJO5H/rok3e2TnPaDaDAjBxuzNs76MRkZEz0aURVz+NXrFw/yAO8ferdI
bJN+bqOvZnMC0sWhoo4g0SKrZgMbImgUtX6PPW7E1incaG1J4mug/uvjzXDjB+97vBKvNxvMyv1w
hiZXqox6XclDOqzIKLmti18ekX2BO+iep/KFhBYfHaCC9WWJ4ebf77v1a83z8Vq/9n/PkLK9P8zr
EiZhNdf20EP8bI1xw7S/1DmziZ9lMhoW014AMBfk0/6qC6gb82icFjsSifzHBpQ8hU+ZUsZRfpY0
YDCKrBdiA1ImKJDBNk2RezW0b+eoSkQ3+4Em+fCa2Ss4gxl2KAluuG1VEMmFQ19Qw+WocDEVEtuK
tdxqA3MJLdKjjp+jBY1bhiIn+TglKlTjV+U2c1iEvRixFb9n0OkdwxsKQd2V+vU5Q9zgPGlUUVW5
PSqS4wRdk3f0s+TK395dw1LCxrpRdnR26WGv/CffbywHs7Oxo6ToN32mwyEsYNomhP24DTSE33Yu
zhPUJ3d8TdnFzIfbffl4Y6FH0/1/DOnnd1DpCqMnTt7Ny9fT465cvfwOnxeyyoK+N17I5+JgShj4
4lmjuON5RvPLK0yeFPL417BWac88jbBIWi7r7YwQ8rdc3xwjq75JRjHVH6JjW4pFgp7IFixoUsQ5
kAqzpHcDw+NRxYeJ0qih4KHQtQAU+YGtdUZfdPVuWNSIUQIECRwZCtyQOj4oLQc/OsMo4kiG8IV1
rCJQUwmClCNITDVe9Dzsh7QOBBvhQKcEOb00gRYTjPcw8cHcwkVOwG1QJzoWH6/pcU7ZiRtWjwNk
hFLnzGWkkWOpkDLIh5Kvvk4o/TW7xqSoCzDoQjeBwQEBHrRkFvZZNDXSkCpsEDqpB5DZrSJE2e3j
PWQRd4zKqt7pab4g6KmMjM15QbO1yGZPKK5UlU5LsYQxHO/2tiZxjmKp83G5QN59DU4zrgTa8JzY
HUxufA2nP4h5/tXDjImi0AgINfJwTnEHGMNdbATCU/RyiIXZRNLHBHPMsdnOqcLRj+KOMlhXNokb
5EOCo4xZKXcqx8pW2FuBEbAMBQKhGj1xc8RE5YRzE0WI3yC+LLGlqP0OaOQWgSZTAVypvB44SLHF
IAG7LIYo188h3F4zSwc+avwP2UUqtSOv7BjmkJij3vSMNdOJ/tbwyvgcdggHFYf8EIt1gJIcXsOk
je+hjk8LzcIM6XEqbLMHxShFjl/PiM3aFEk1ExUab2QBUcNjZ/QoahEWKz/n5LzQQ/y/fCXpOWcK
oReOYBwG9M/4Snnwe0I9bFfi9kG55VF2FKTv0EibB5CtL1iC3Dbpjgf00wVt/RVZMiQT0J6RQIhY
kk0/VBiGRz0tswb2hnv68k5UDids3kZbEL+QMHqHX8ZmdPzX353we1EOgnaJ3dWZMBnmQkAUd/aY
r2RtcOrw2X16lJ+aQWM3BQdCsv3wKaOcq51zWHQ+GUS8qxrfkitKcQyr+IqXO5gaHsY7E7mZ9KI+
xlpkeGDbzbZ0924Y5CtutSInftZiRqP/fnBeyXBZEccTTIl2GDigfRFLCw2bCT1SGFRxtv3o2Fow
tHIFcTDASxQKeD66X7CulIBo2JSyPqQajbRZEVCpYcUFcTbAe846xmTjOZpVLHChYKFotBEwtJZs
DOhtkRua3P9YlLVFQruBH17n9NIi0MnVoUoOjxhrUKTOtEgJKAZZJ/Si3mlO/iLoGO0KzwWaQ/vt
Nd4wle9Q50UgV6sDPcENcfqalrHc1BORMY8viXyGr2d+7BeKD2p7v8VbhXfNreyBYWKY4yIOYAOF
7rvNsCtv9+lNPro0w2wimmW4haN4d1ndwBnshU6OF8gYTX3tqkgvSatAqF84ZSy4BSIL9obrBNBX
MTMrx3nu5mKMxRfcBK2b1LgoFPxJ5qzwx/wxO5goOLlPJpl+vOyTHQ2jHYyWRjb/njzYkwYYf0KI
/KqAa5D/y07nkySJLwPFA/f5AZ7Fg4guuo1klV9FxHS2pBpXpvIrt2etwxHaahTAxJ2HTOGiG+Zp
+XK8hVhBNje/EhEyAaxhYel2Tj812jK3TMVY77Vv6onB99XTcq0BoeTfFT1zyT3MJnNAbY9K0YQT
5w4AobDWY0uWC6u4HV5NSI9xwbl6NdlPmYenFrJqehcEq+rmDkB52pELifsZ9jeA3Z8pArEpLc+q
4bZV6KIRLERjBDvNYuhDhjy5Mlh/T0ezccRB71zIGyvdSzK2xa2HrOKIEhgCivpD9fVn4fiJ4Xed
kFQGNXLXHJoUO9UQr6ticYo+NhlzWBTUkULX1t8MmCSslPmL8qidZTgjvg4FTOyD9KUSUDcHWTsM
sYVsabTaA3YnujihYAiJy4lq5UG2HJKfdmcgvuE1n4+v1c1/JzeeoHb01Z8rU/njw8fcIaQb808r
uCL2mJJLFn+2JOFdGuFyzd4GCkiztx8HhHx2vUlDP7Q3vMmRzT3DlKq2uPtYzfCc/anyRnMxw1PI
S2ISavAasls3LJle2jnySj0OEPhLHC3N4jijncRiAK01pu08f3nQnxuu4YphBIVeyof6ftN0085F
0sRJmTn+R/GHW9ZCn+W/t6lO/SA9dg5njIb7+qPOe2l56MfDb6mX+0lGvINYND9ZmwjMrT5unHL1
xDimT06S9i2Xo5tVnFvarKX9N9w+GY9YoPqYuKGzL3c6K1oucYtVTQm7SJrl5r9OuMVtLvNL0DSs
BSSYa1HS5z8wSbx7D0zTxLWML0Z7XSQ9eLLiZHdnI5L+HL+1Q/88ybDEGM+pNnhFzSkWypx8JymB
6wM4BC+bhZ8NdlLkNg7R5F8SnTcmNmrnBdevALHZIcn5Meb08RjAZeKiKsY6dGhXs17JqyhzJcbl
DhBhzMHDocagBeABoF+21wbRO3ftMx9z+y+4in7mOQ3BsfsSf44PdoechrIwUCnGsnzGwWkt9kP6
she96Ev6yYgSVb47s2oXHdBoQTLuG181zNPWQyzSqv0wwkd/GNX7HqRC2EsJF/tOM6vAPt/ny1Nm
Qpdbq8UXWbUjTFfexsp4Yn7njS6zDxVqNhkPTfre89LYHuf85rL8f//p9pBC53lpKolYV9IxJ6Dj
3PLX/mgSFsbXkRKFFQuaVDYxhkAWhxz9cEffdYz5minNQjXv9if7suz2R3y+IV7vlS3qZrxfPubF
6dXuad7b59i6D0Wlwquf4utvGZdxb1/FbwjpxD99F+lwffbvIQcOxp31vIpLsPrhuow/kNrjyze+
qOH9t0jP6XCfYY9hU3OIE2f5+BpMpR/QiHUE7GXg0ga0GvRpDQY2DARDZhps5/qSP/lj4EFESIs8
ggyxuDGyAPFnOIRDMzUh5p5IemsssfTgPiX1iy547FyhiwxtPXrSKlb0ftqMg58OUEmwzolA2IFg
nw5moJI1611XenxeHeEDCfNhHA7nH4zHQJQZy9E+u9eVQJYaDINE+9FRshsMKOhoMSjFeFRyuc0X
jTwyKVoR4MbJ6sFjLUV1D+vamsk0Z64Y5N6Nr4o5KGAaZjarJ+oS9gsswtK3ecTv7WprKfY0sM2N
uIzyBGUrDqNg6nwG8bNsV31MGOqdOD+y1r0C67UzbrRE7zkXYOU/PBsbVj4fRxZ+h9j+6FgQvP/+
iyUBRnE1abFHix0epAmnutUdg443LqOotXgkxdFx4Nf4UWbhjecLw7kju/p/kJfCXnEFvsEL+bcg
WfxxwAA0zbGoHJhXk0uNi+MRY0s6BOtOoJ1UQ2Ms8I4uP4fKU+Gs6GFpWXGOjJyRAx3PFt8imcIM
eMxVKofPJkuPMxwY2SeKRKw6cDOzsgM2n5YYoQ458HpUNRn1bcYZrJrqFAsdu49XG1l4YYnECdU0
P5cge5zEPvZwAgBDrpTuVanx8wkgOI1mbXiPm3LioRZ44oc23rf+YHWJy+WQmfB4dvv9rN/rO0YY
Tx++ZDgKB0ir6g1ErstBTfV5cyBRNBjMYcK3mxH+amcIqVgQkTECvbleDhNtYcyqJdoA9F2zN3IM
jEIAKBct72mOjeIMUJoF32Lcelnmv+zhKTUIpID867Yc7XFl81Wm0qelzKazbQnotdSSMzyRfqSs
tKDagMcjZID1cZ7m6xq+yoxfuq32cXP8IruJGuPezOGQB81G5Vc0t7Mh2zqxIxwrQzlYRiCB+ZKx
U0I9utdmRtLGOqPhNw66tKdw64K/rxtELeczHtIcy8PovcXzbFf8O07xS1mR7ukZc+zG2BcHVKk3
thMQucG+wvb4vRzmuIJ33mnbBYzuEx5LANF+PEjxn26u5gtVyQ+/LXenXQ9m9Y/6Q+rf7fDe4BiN
RLLfR8tplvS+lcXTc8aoaRTLA0SxFg8cOdmlKL1urhvcdZdXQFwRmd/Y69VF33snlLfoqGaUY/L2
5M3LryccLkvYYq9iIr7GQK90sopd4UVD1ixeZmpS/837MObH1xdb4Ks94q8GLL5BVDENkEkdF4jB
yvINERmQ7T6hOzUhj3ucM4BAgFPmGYypodYRD1vcJEMaBobB4rslk3l+GgZ+GUv6TL2LwwssIUVw
4y8irxTMaJ9BZ42BiU9R4fV8+Ma0ha2jUk5VEQdrxXHagDB8wOTzUKFP5KAPjv6Ls3kclzsSL6LL
AncxADTKsBVtcVyvQL69KypMV+oX6eY4KhdDC28jnrBT1Cefs6MugB88/+9EUz1qV3AqnsiAjneK
vyjts8MuIXbg/ZjuKC0WA4tDn5sxwiAzSxv76r2DJxI5PG4Ve8gYmMqA7+rN5MqzBLCSrtZyYBr/
qj33gRxttmmMNxdidHesMAmSY5fDetFzb2tcAikYAOZnN64QAlSfJommVAI3KQprZlRQHbxhyLqB
v0PB3+DaiVh9eqF5uR1KPAEr2n+aeLs3oxYMVAobRB8EG2fseMpPG91jw75FLzD5anfF9Gc8ydg0
mGIQeHuDgy5GmRgtYBjDx0uO03MCC7vgwmLFia0sfCA/R3xyYBKhxjifU6iMkK7N2a8XmPjh8rf5
wJDC8y9LqWa4QdCM4owVrU367jHsEETXuIO1UTWT+QAAdEairAjvMV+vKOWMefb9+TnuZApyXMlT
jZUCZ8ydJxxX5o3hSmnS4wJKWyLjj3dS43P4TqiG4s+GPT6VkoYChXVYiqqJCcqYzytucDVHVBnd
4AFiLT6hK5sWAfMp7pgGbMCAGQRLtnNaolTujDi1qTyBWWhsdE6aF87P2Ii4x+Wd7bPENbLyazzG
nkAKj77TV6wKwJ2igJGnBtJ3mypb8eM3vNu+W58YEavJm/IXP0d+/jiQJ/aNIxqYIM8q01asTnh4
jX8Myf/R7c3G6Bn+tq52r0c48VEExcWv4WG2R3u3ZytCVYIfNmPf3+P8DxCl2lG2JRUUXoYAXnsG
+b9kFC3BKIFFKJIA8xh2esz3mGio3nDGSADMjvdr0s4xpdFnVPcTEg/8s/jbOZpzmA/wjJ6kVGFA
BdRjWNBQYEEFLXWiwPOUwmlNKXVfUjjBc8F9XKoiiqclss778s2b5E9PkDdKINxz8WqnUqpNdQTW
Pmx4hDo8CYhyuYfoS8ljfGPbfrEE6dSmfNt0jm4Uj3mOD6tJn1i+3ynKruHwRiEGGBVfUmx5AT90
q8KTXI+wEUyg9zP3lHF0zidWAoWpZzZ70ZEqgAHUlluqS6zpFY9uFEwxvtaTwykuYXJTYzIk2ooX
+mNPYvKcMpKrS7kqIxtNki3zJRMcPTo9bXLJZHB+XpIPzJXGJLHACIKQKII8gabHXmtxjvlwfbge
lI5FKl4gzfKu8ebP339O/S+7+K5iZrocT2P4Cc9ZNm1gggknVYf67JFiHKChe2PCrwfIa6gg2+AF
dSOLywUcJ/BhFICLPBk67AbsLIArE8pmEjphGOBRP1N9uLF48PeCAhE0sDVj1SZqYFjBeWLIXoFT
ESsBtNTaV65Gzy15Q5CrKUIv1H6tt8NskEABnhm26Q9zPeCHRC4c9wgTekEBnwBc+e84hm/JQcgo
nEPmFRy3hkfYGKZ10FNWfzDDUvbzPgDCZys8gzOV8M097vA5ZTxxcVS5l9GIXZSOHw0+XuW4I0M2
4En/g5SYcADEslI50pjSKIChNK8LGpAhhuZgnGBKHGmgI8yVTawpaRIebBQ1UximoODZjLYxVwZ+
Yyp6ih4A0ywX0DMm0ZYCcC0JCzcekBu28GznVIatIDtgyS3RIi9Q0xdc1tIzhMEBQgT+xamF3wVt
oVSN2L6wuShuLx3RsN1Wtx2zYKQmAVZQhBu1TI7Fkre0OjqYU/xJAMncakfcAdNoTv1YQLVxjCc4
ux++q1iC4vWJGo4qtYcRGenaGwCGH0pq5BqQaHfjmP9wEugTki4ujl5+YepdUd7idr/SZMfkGuKg
P324TLqYgOGWvMWA1235HV5baUs7XK2Y/Mb0iSq4p1TEl+DlvHE7xonZZMAOCJB9P/zBrGUxqJsL
VfFno8QMw6mf2NIZBNwE7PHkqwB/6AR0/xNgnk8euBzYL/S0+IvemDnDYWFufJkX8yfucF2oBie3
j798d6CJ3nyYSD8ZU6obkjdqi+ab7+4QVpW7/g849/T+oPF4J1TylG2AfgGWK6wPWaUfiC1Ag0gx
QfHkfYLi/Nm34d5AvsQV9JGryByrETguwAAfq9I/hAHjyBcYosa8nJXEZ2ADh/Zz99SNRqN9AWbS
U4LM+e4/dDFtp6wgOv7WenBLM6cCn8mkweCrOw4ZakC//Got8ThiIL/g/UcDEj0oVnADfABQcVjy
c2+rAX7I1JxUHKTUc8PGXM3+j07t8fF6Fn0D7oWgnbP35r0Zw5n1+1STI0b/8As2vcN5QQ7aaJMn
LwohCAc7IQFgGr4aMg+5QthWYrCnxQugSmFw4fQmV4EUQHVnNwCr08wAhuCw3gj+VRNEXk7fFFYC
mJ1mvQPW1NyyPAHDwlwYsGOjwQZGhQNFIF+w8oyf0+xF4aynH3F019IrXZPGM9FRDrxZpzh4MnFe
Vbyxnk5kHfj77hiNiAK/4+rZ+S9aOiiuPI+gUUK9mPQmFIo95iFn5lotvsbGDxXerkjaqHeoiH9p
D6dVP75wybSwvxFf+c+mh5P4mZkR/lQMeYBg+OC3A++Ix8ht9wpPpcrjRFG0At1yBckHFyPeQHyo
Bn6xGHNf+MSOBjVBFqAS637HfcJyeSqubiXHvmo+MGkvXWjwaXeQR4enkNqW2qPAh1nwGWh3UCOp
drHQFvRIrov2V93TLn9LeSpMnNOMOtCmrQA+HeP3t9KJjjEvnLzSu6p4DTL6ACuqZyeIIzWQNljy
lOo3Gv3wksfoKXecZ06lEnNJzckcKYlZfymybpcMasoY3HQgW9zCvnuOn/s6/Oxvy2Zeuq1fzLH+
Yxj49I8OFPBRVC5r0K5zXGJDN8CNDXz/Brh6wjlyjKW3MieRjQINNLQiygWLTLCQFHESwY7q3wM7
2mBl840v13sypjL6M3bFuZCRHD6lTPOYqg4xUacQB7t4fB0+7McUvDJ0pM867frIgJgnKjFLyz4t
u+SD/+0nasZiMRlD3/M1ZCZtyEBTXN3xNo9B52UqJDCNwc7NmqKFkjv7/kO4XmmP4fIQ0SkGehjb
59MXPqoqBNMXZ2HlveEln4BgcN7cDcE/il2xg42LzRmNWG5Spb4O/91fkk0e5BfpVJU8AD/KvP/T
BGdPMDmq2PbALyB3h/qQfVPij7HQoaM88h8tZZnBbKky/AGZOP0lmFNCn1ZXg0SD6+b9o4JfvpN3
LAXpC16QlPJ5wJNGY6VheC28gD5OvscZvRKbtxIwrGdsL0bi7/idEGkAUa+H7fVjamxfUFguv8q2
Wwu6/qKMyWbGVoMPAfJ14jAsvntrQcDyb0Yc8+t7Us2ruPgu+CPAG+XOLzUSzhu0gJSWFKIUOfwq
lSlDQAVYsMA0G1b8ealshYB2Btzi2kVMZpcM5yHHgFFDvOqc8VwO9j7+3J9YoGNjQbNO2tSQGBhC
w3mI6SPAvzEZZy9RY84J6TdObEsGz/WdjXgEB6le/XUKfzEX9YqUJgHMV/QZ8AuEy2TQdDf0x/0f
2aJb9iFp51AaYiDdcQl5NNjcWWRuN8MFmRr8IRPJOPfkSMmhJny4iC+2KTatnVjgYx3VEFXS4Jv/
R236qTg7CBkB0/nrTqTvAu2fydQB76dozN4kaQZ93vGZZdxOWD4fsPDzi2GLEZBTAR+uXhvSZi7o
j2npKEnWOqy1Pn2A4d7JvlDm6g8N8O4ZvMGH37SZfQ7YKiIHxTHsF+a1Yp1M5smqwElw8XZaaCtP
p/wpYPfmU8E3IEkyu4YyMW3XRlLG/a0OcgFSq88Yz2EZAuFC8FzBe1/+e4OjrAlaDV+6RBoIl9xr
QnATimh1qya3NYZghtmu4WSMtsZ2jECYqROOv0dRegp8+6ug8ABgIajti4EYsRqwxGCPkqvhMAQF
wiFoenaB3XCCs4o/c3oNWV2yPulUWH9Liaufk470e1+eU0hNNaUxLUR6AYct5xTlJV803D9rbNVw
O3P4X0XjgEvTy/5oyPcsvLQyGIRYhZWTBuK0Mum4SEQXrJ8htfX+ryX5rvkdZXeqwT6mgdg/G7uK
q/j5K1/CE5Def6FWhZe/ulxbfzD9+cZSwxnSZVCfzzWM3j+hTkpNDh9VAp7IzaA8YQF+7AvVznUj
2LnAMOSRIPunU+BS0XIAefBxuVoSacSfmt8rHQAfAEuChAArBO9f//q2zphQMdeKSAxodIRMy2Cx
lF7h72JUcQfWS8v1lv5B3lbNnJQPwxTwuYS29BWiBYInvZZULvkXSKNEZ1/853I4FTibnkw4HEyX
1zX9oM4/9rGSKyewVxETHft85Mp8hldolw8YDOOwhiLSwDAA53Ru+KOyxBlEwPzdMxklQqxEFZG7
53S0HHvswN8YwgOYDxlrv7lUhd8BmstGAw03HiGPy/0G5gXOXpBQO+84iSL8+9jBVezRqSsXMm0W
yghBCkyqOe7oeLv9BdqJzAdo6fbEqqzJuHLpAuHcy97fmw7XR0LVmS8z/RcNhsxhC14F5i1kegQa
QpMCyx0Gw4DlBmmjpYOD2GZphCUwUaVZZNdcCsVWgwp82sDUjQcM2Z/wd6EzxFBQYJ8c42zGHutd
QshtzGOFcQD/mXAqadOFbI3lX/yECjyXWAB60ymsGRreNn47Fx/pp6/RBj/mf0arTAvAEclq4y8n
kvHES4sL8u+Dr8YepPE7j//QDzZkyJPuhnAduTbD4U/Yedn0Dcwvv/73+zPWynyN22f8IH8nemr6
6joWSsTHwtsCcYLYHeUr+UgXpquwLSDSnVBe0KXBfSWILKJND/NvPsKFGQed+gM9t3AIh4HGW7jF
GpzHB58Inuxcc68pi8t5fh8nJ5hDomN4I6/o9jSSMpkRugxPvFwF+XRsT4SgLSdv6wk1juOX5vIW
NNbVhUVnMi22HhzS2eQFQRgTATAYGJSCtTp9/PghbBGpIQJjxiXdBqLT9EMm2ilRIYezE0JaFn4O
RO35jVgZeK/BedFAPpEJoknMywLmH7OlBjCi/GNKiWrz+rVD3QcySlFDVtsZejWkHLuFAE0oLm/k
+XWH5M+4/u9x1y0DfcmLZ+PF95zfkM9gY7hEj1GAwXqFh1fx2SUcApnIVOQ/A7ouMhdom9glaSyB
EKWRjBSa1AeLH2tfrvAgKFyEYmDkjGfuvBvARW8EnwLnRwl+wVOcmDFmdDdm9JD86V5fMshK2VSh
pgmMW03/oxsI0UAjwwgWCGv2wrM8IGHuTmtdJuAAQAw9t1nCTIleJtcrPcVQXuXQj1/7cSJhIUhN
QpVhEz8fEUEfeBgLR7P8chsposKOEJ2MDack2yCjZSZvCFQN8h4fmMpsBC9jmF7tm3sJYcNwIik8
xQ/6IcPrvkg74oXQilxQULNZwFkfzAh24OppSKf6DGZEwyD0HfBmW3AASDZIv8jG8eB+87W8wUXO
a9brB4ER3GA+PlwzGDSkJ9Bu9sAAoWEz6X+xHZ4pRjqkU8SqS5G45EAUnJuW40Ie0nnZHf+P3M5R
/3+JZx73+0ZPU3sjTdWH/19q5/v4OapjtTmDijGvyYZmr5uMB//G+ApgBkcbjDkB4axw4HYFGuop
R8gY8ltF9vAEpmPyWDShzjYJ7wwrnMrRcAAp7eLqPsdOVaQjNclU53Fxu2yiEQHFozAOjur56567
zUf8vGp8ybDh2mOQdfnWPwQcVzAIMAX8gLq/bpNPrOTm847mGLpRj6gyvxia6sbAxgrDnkBkwpsj
ZIDzzYT/e/k5za9XwbCBxV+cD9wwalZlaPUOmdduUN7TEcKSxI8swu98+LGeWdxl1qf/O+Qmv60X
FkttpGFzcbOOHdP7z93K33bT2e/NizEk6M+NmrbD7eAdVKrbXud1iy2jQ8lCabOCw9xxyb7uR5Me
MXztuiY504FppqFNIJEdJXEn/MSUs1+jH1xK8X39yjAwIlLgjcGYXdxNVbEHq2ajY/DbOB8CjLgD
eMB94svResAnIiVvrijfWTfpEW1YOa/yi7nVvCHGLMfQ0qzHJpRXUs0YtH+uZonvo9OHzrXRMpoj
mCgSZA+lmsJpQ1LBCDXDjbdlPjXrxJbSue/n9Er6I1JGlp3K8Wu+j4ykow7cHZCLrnyj3qx737xg
13h4HCfD0sSZAweSO6xyX8P7YbBsGbtAhVIm4BFPDMa8M0mAB2YB6CrmfVzxgITQ9DZREVeSFazj
BR6Xio9LSC94d9+IZ19fzX2Gm92RiKVP1N2x+h6iJnAwzWvWWC51i1PmIoDGDXJUmdkc13NsC6Fx
GmJY0sdUvpyrzaod2C/omCw7XMA05/iaZAmxHojM4wsM06Sa31gzCPmRV5PlQA5ejuGhrWW2csWQ
SO4NLIfT1awU94SLi/9iD1lgsFHMzyMrB6G4fb2nH7Thv2fUQGdbG3sWWu0LQwqmZkvsHzDi04eW
smvDYStH5ZHkKZKPN1V/ms0rqC6d3b9McWJUiTkdYN6GkTu0/sfkrU31RF/xuztOilyUx8fGVIKK
COOrilKBu3zA/nKEoJRCfjwp3iaGrN1eXV0U6xVfzxOlWfVu5nlaJmjx/4ewM2tyFsuu6F/p6GcT
Zh4cth+YBJqHlFKpF4VSmQKBQIgZ/Xovyi92dUd1hLtc9Q2ZJIJ7zz1n77VVrLj7eikxYBs8xuky
r8ZzBfYQjqC8juoAjVPnAN2BuyJClIGSx3wVdMp5ZHPGb6exbHDmu34rmbzSroGsuvU7xjQic4AK
OiR0vXUu2RyGdXPSZQ7KehgywilCYT+reEti7729p64OaePD4Hdy986T9M1JHt6FArRynfAAfz2k
kTQlv1w81N3RYt9rPQGHxGfMk8qDDRy7crivgP6GBebY8jBEFKr2+WpQheDrBhg1+MpvM2/KkIel
vJSA2pYgZ8QQkzmdhBLi4R5II2Z0ULOEeL1t/ir8GQsh2vx90T+7h5uC9FrgQsdN3X3g4oZ2I4qc
A7rYAwgygPN7TgCdPSvIAC44i/MyjdHCouDWCDS0H9GEBS0qvDNu7NwF6AdJJP7NU3SnZbPtPiD7
vfd//9u///d/Xvv/iH6f6//Nov5b3mTr5z2vq//6u/rPVnVZU0RdFxVdlOU/RVSXwr0W9EFL9+aJ
zkAizxWqAkIfLy+2d7wj27S3C3lP9CO9dZKHoBwVHgwmSP4qXXGdyIsPjaeHS4b2cIy/gUIDNZFG
AKHe2pgo2mXxslnCJHStzILgQVG7noz7PLdscal9lb/dv9qsZP3vf/tz8LYh67opWpYiKYb4pwDy
eytHWitL6T57OcJRH5jT0dRhaoGHnh3lTM0J9LWPfYhXZQDcIuTExRkosqu3H3MuxJYBgm4bJ95f
329l3CX/FAluyAYbqWFqsmmKf9pFtTpph0atgP7/GhaRgoC33udZDKgoAG6ocvPo+f9UwuRcYfHO
8LXzOhU3VrgQfhupOemM0Y32weNmSTYtNiZeU3me/+JpeBn/YtNXtH96uaahypphqAp57vw418v2
nkc8TNK/SedUeGpDQRuN5HiTTdCJP4YB3LWfn1rKb3H2Jv8Phsj8TAwdqgc8GfrsTNfHco0fS3Vx
Mgm0NHJ4CYmTfiMaiCuPf0bc6mgMnkZzzXCvPRBDCM+gHYOuZSizzABxAABwyZ0aBupRLBwa1WuR
XCjRH8NE2RYsDPey2xOek07ld5APsxdSZhy0vixPhGsqOu9oMuA9B+vGaiNMBYCdItz9zJUkFu8Q
icKdUENogJVtSU4BvREnk5eWjgk8R7Gb3paj3btw4cwl2SJ/bIDqiGDh9uaPdAJmKXFI/NYyx2J5
YZR8Ops0WDRWLWAMsivJHoh7LD/63eHCy2xhDhOwpyYOADGgK6TT0FGdgYFQBD0xgCmunoPX/cqD
+UKcK38ozPTO3gt9pzHSKzpyIzkBPaYR/D7teta2d/LaABaI7CuAUxYtyV/oPyug1N8d6elEhC7e
+CE2uTqJZJ/3FgaFxrJrgmmGJCJcAIlAJ4rITpsXh6pwtT0q8Z713One8DcihP0bXbBDsi/egzPk
jqq657srft2n3Vexbfc68Z+pA8jiiZsdSosZsmoLbRCfJIJxcG281tk1Tj3rq6ArB3sKGjwkH2Iy
9vFyWCPmYlGew8UgT1tyBNXF6cLcFaEXZoU3kEP7teZpgAM80HIwnbh3u2YCrClF/HdlkXzc1I9o
niDT5Irk2n39ZsRHCSOvUNTgJI58qo9up35DxQHPcedDNhzOglbnVGvtUMkO67nQeyCrZEQj+Ygn
a02wk04JoNKyLZ6NE6sBiOvi4bUExzd2m0yMjziaRGdnPHV/0tBRi4mKT6aC8OcwdhS8QfNHjC/h
OFeeOdIGTN2VnosnIr8EVLJzv8pY6iiOkhBFooBHi9ARmZmrnk9F/BLQ2gD3cmJyy4gmL6QAyNQG
HWp4Hfqsx/Y/zQEMv1z8guoyIU0VGyC5OjRpgCjchshttelV2GsX8MPRLnf0fVd4qTH+rb9e1ORx
Of2HRc0STV0yVFNWpD8tt9W5rXXLjNM9veqfztPY/zKX1yqhx+1S1dmYuWV2ySzkLKh4o+Ppo/uE
mfnX16H802X//1yH/P9XKzUxBF0TknRPow7A9ODFPzpuT8aUzJ6SH2NGAgGMRbg3CRBHW1yDn3zc
HpfoZ/jIYXCn+8Zl9TevI6eIRgwvQk8LATGBEP71pcrquHL++Z4pnKUkQ7LYB+RxY/4/K6vW3w2x
yu5svEz6Iy9/OL16zRgbkG2EpxSzF1FauAXPMAvdrlu1qwqKznNUYcmbmC6c5rTmRHrxWvpKNEmL
2UvwONdQ5Gf5rH5tZCgBpcuD+KgCTjJZsdQFz9RHdLHu6jsZuOGCmCQgzswLoiCjk504jyJQ8YyR
5kqr7KQII9CwS2c56VXQNzADoZBgMvN2ZctRGUqBNqEtjHM89uLB75IQ67DaLRLAgG9YaiyvIfyh
EUmL7/3hq3AvHzageUGZAM1tvecaZimwGThp8ecLFa7hla0Pl5LQkw1QNOjMhEvUj001plvLqFKo
Ep+O9J2Sf/CdU9oWHuTsuAjiVdp5UM50aF+cA4p8AvmHJNwVLjpaySwj13Idfwr7GJfjSf6BLQo+
qgSEFIw4Yq5i+V7ESw4DVNkruLaM8/9ob/IS8v5t5JPW2fcrZSuI14Q5CHcxncMs2Ga/oN8gL4o/
IFygmtPcI34biNz8LMxEHDBtGD/9FnIQPy/fSg3qjfgxIAxh5UuISHAKOtXivDGBwn11kC7g7KfI
03SF9le7z2VfB82+Rh/TLx+/NE9Hz0ys2hmqmbAmvbOY048zHC7aBByj2ywVlQ3bR9uoGPtY8Wlu
MFwD6W0E8UVBIrckNkBLwlw/vunClH4JRPJOGMq8KKlP3c7y69e+R5+RbWtx9tfPvmQq1vgm/sPT
b4qSZYi6YZnSn+oKLTYfVje8H3uN2YxEahRti2npAsjF5VEgSK8IOId59AM/bPYkQYCDDprV8joO
OWriyt4hJfy9cNQLIl0bxaOnTtOtBkDYL10m5SKOcEwVW2mcBK/Uh2usOEXKj7FCKVqmKE+Pjj5q
DO3hkKY2TmgY+kolq4ZtHRXKrpay5c5hhyBo1tb3WuAPQlvpXKvy7m/0vRaDmmGDXpFdoDO+DKSd
rfcal9hNksxYa0U2sU9cY877QLeQlpTB8FIlcgc45a756fcFLgEMzDdugrETAMBzGwBWUkoUuW8J
ZN8yBDjg6iBXz7UgO/lMZq4kuHCp8Vo4lq3Tf6RblKrptv4piHEWPeGa01kSsRYMiF8w00yeN15N
Af5/4YibkoprbF70dC9SA3y5e8d8LjoppzcUi5hZRsc1OwbKl42JpeH+PXJQwAczvXn7LEiu8hsj
K9HCml35lNxtnRCa0uYiXiSiVUv9km3/8CCgz191ho9NV/sxfpJ9joEtBWmMxAY0QzBqhsGp+bXL
ah3y0wkr9WbcbZG/3wH4p405rzxkp3v2W+ohpHvD4T7LAv4MSLeKzM5oky1Yv9BF3x8BO7rfgtR2
WeyKUATaPHYc1Ft66bGK0KIcnJTTwIoPmOKzZCaU04sGe0UxyqJCv0gMoW+pgJAh+6g+b331M0bg
qlcwoywMrkEjXvSqjIv1ovPsWXjGTwR3eHYnLL1fShGSIcGtgt1FHLMwrANvMW+uHmiHxL4NTkXW
AcyeG6t4z/a06Y/81FS9hjQKa/ktfmyBMzNnqTPIbFtGHtY6pN65BlwzyBKMbhnZjYtu776AXXOX
trAde0JqERJwvgWdQ9pYY9fpKI5FS3gfvbm0MO+ozE10RxwY2Gyew9hP4SGiRcHz1hwaHmx4ZIxc
wuRIhOK89+WJvKApVLgWYendgsIDW8yQuT06CK70wIRymU0T2TGJfrwQSRATLPUgL2Wi04FFkATG
lcXIPd/uWx4PdfAwCsU/4kLy9cnLY/C/q2NX2EXsGaiuIGtGnnoSDSevJ/wQtMY4TueQMgS7oBXn
8Z7xjOaGR5kkMa/FWFo76Zds06h1mBPNRkYVHTAUxZvy+IewhzMnsq7eQAHJSPqISIJZSgtkzk5U
IiuNmearhss9SMkeVJ3OM/H78E2RwUrzJyGRpSdv269RUjHA5+5Rsb6wOvxwPVR/Cb2l0eA9c7nW
Fyv+TNxgF2BSyqeqXcUb89YU2PKhJUBVcTiz0HGit9Ycsm2zVGYK/QzE7fRS+6NZOP1ROvaudORJ
UK5j6+iiXel71KNXgcbv3Yt3AsBqg4oeg8OV1hc0/+GqN7YBvFTZfJ4D8KEqsQYQmPCFEMHekcbA
IMx7W/4zcjrNFV+IEHj6MEtxJJqnyOl3BC6ee5d/HSqbo3LmvoCi9m7MJsBGcrZp7fFpPoBDHjnq
ZQeGqz7ntzLMyKL4QEBLSPbqTNY3iPdxkcCXFR14usSbfNN869NgtssODeweejSqj/Kj8zBcvGY1
jWyeONZDV7FHjRynObeogozhO01ACoKH3wwekh0fex05wolPgCGKX3IS0UY1DubBb3rpo75Wd6Nl
zas1UpRt/dZd1Isff7FpCFd8R+A7YCiPKe9FUBK5N+J5ORgmI188IxmVVYODoQrffPfx+lVcg92A
oMGvQfeluRRIs3rXkZbO5tGBZXn9NvvXvqRomuLEm7az5jfajIEujBbptnUku7wW3GkpyBYoWgFr
h4lPaDtN3E/5t/+QgNZjBHxMuTwpmvCqU76xNJAKzdIv36jY3vXUooQJX86EQdKsR6czOI9f00vt
1n2MN13OvKQKwLjTIh7wS8D1pvbg0YkmGE40T8CxhTeh76FBujxKfi86Pe8WwK9qBSfyzCROogp2
BsV+chDaP6rpvSJUukaJRWI5KwQSaKb3itdKLh31YRPhbRznLw/vfeDGrnUSNz51D3t62CFjQ+s/
yWbsN8Fzd8sQMzCnIl9z2NMg1y/tSrx0BwSDEcYugCtfHfZohE+9W6yLH6nFfauOTsIzsCaeCZ4v
VOEDF8hMBhxDeeS0zGn9gY2Ez5ofFagApwje2VHEft7nxIeXHiinUOFUa1vf5bpuOZV6LXI5imLE
K0dq1AH74u28R+43Q/aaM5h5r8ojYiqBsFCWOa+6YfDFeWWAqmg8BvHE+iY8we2cm25EnnKVDRqp
Dq6f2zAQXuByw9hBaWHh4lsx1bIt7J3ZdwSxfalyZHQNKpfnVMTlJ27EUwPzH/8rbR4HvwS3GV08
S7H7frlPZnb0lOlIouY27PQ7hR8E8eTb5BjyJY4kGExqhq38FLw5FRRi8noccdsQ48djgJXxIm6i
Wxf7o6Fb2OkTXrEBVbIziz6lr/c6+2y/YrBAAzgjPgVijRlRZ9/IOYrrizdSCGjCuwOwJSYBpf2/
DIRkTvsDbEePhhJHZLREdUKVtPlecPHH95F4sjXt+A+yBfg5+QAoqfAWdw4r6oKge48TuQ2sGn8z
RDH7ju1tnOUBUXbYFBukhMac7QCBKTusyxKAIovPG7fkB+sbZqcj9/gonviSuFvZbT20aFOIRdil
lR3DpDBxILtSciBTUU8SnAc89hyo51A/HolrfaTfTeGhl4r3522ycPLFjZwsxLEM5FEyMJoKR/03
0tl+dM8hoXQRceTYo9E57iLa9xdwckEQzGr3ILiFM+VAq9p4kqEt+AgMHNGnQABXptteYe857bqD
zwz24TmDvYF1a+9K54uKxbedm2c4I9eshDy11yZLhrzIkSm1tDU9fg/laQZxaoQVKO7x4fCzC9w8
wiZCDjD826zZ8mTwVP2QFuLMyClxFp1zwnYT8MfsxWmRO0dQu8H38bwftkyfWOI+mTrPsTBSEdxA
OpZUhrej6LzsU8b1cZAKpa/8N3WbWYFMY8pX9m7uwl9o9g8h2qyzw2c5qaG4ZW5wPC2CwFF9kuFR
sS/pBwJf4SvE9o2V1f1hV1zcdhtXdo61z1zM/Yk3tH15rqdsysdThWHiZNkffoiv0SbjzjkuSKp1
hKftE5+AeKmeiw4ZX+PlLSpWvPG/uCEcVNHshppv2AdaTmPR72SB5Jq38aGrvDjUVrVPbTzQZrcp
SzF2A+4qgD8dhHkzSxwFw3tjb2T7tmGDtkE28KSTdog95TUz8cC1vnt7gnlo7J8DCWm8ALX7Y0EJ
s8LZ7FiG0JBGwTIVwvibfDWFq1j8IezbopcBqxICKHb8I4EAPMj+6W37pyI80dTBsNewPOF2oXSx
LVv2UuSH7Gw4Vzouo3OyW+sfzvjwIcT7owy0mm5EOzgcNLg6MnJLICJslRxbwCkofHtiKpleJ39k
HD/CDaAQxDL0jfgZCyfgJTxAR4Zsg543BCjDfJqrhTrPYqPwCPHLMJ9ihFFnJ8hp5dMnXdJhQ9pO
BYPxlFXXuR0qD8zDpnCDKaj3CNgkHyUjF9Ctd/di2tNgprCFkwSB2GMH2tfdfeWcPzczPgYXd0ZA
XR9gtRh/qtbHEDNBLI5Q+oNnIPEF75uKe8OYw3k6bJBe5nyQh34pQtZwPwZgzriMpbuBesJnSVlK
jfQa7x6unmz6shcjfa0DtHY4TwxCK/mvRf1BlqCngnh52atTx4kL8c3+HbnWy01Z/YvIfXdTLWy/
ssLrBftnlO0/v5/fEhNsHviIoY5jboHIfRNRYK0Nxnq6IxAlwTgSLwz/CxNvb014krBI73lNphfP
7m0baI0dhmEezC+7BBpXicMkwds05TR20Cfjs2zxzDusLaFP9W1HU35Kt7IXPz8IA/AY88EYNi/i
AW26U3mSz0zAUacLHvoHdW7q3t0XoJqzsyEhZqpcG8/aMQeIDsVVhOORfgo/tBjivYbJDRYfREMg
AKQMRPQFaWJouGBP9IhnWucZ1DsbjidY/hgrjxgNdBDQPtCFOOVSdHcR6pex6Zjb0x0i9KBE07XD
CuFt2KK8qTUR7d1tWnva9LILfhInuG0MHq+XDYIBVBVsWX/KMo0KezLQAJor9ojGYw1xjxwqTotx
h6UXhWownm4242OE1N47bXmNUMuOm9DI3cM+SjrcyZjnzjS3P0dBDe8X5QFrm/NcPnj+36sMSsBX
M6NlPUojylHllvQhPZWydZkyZleBOSeUzRbh/YyxlDxnYGlaoQEHEWMU8yCYvT8qmRa0pjlRHqo1
IqF7Q2u3/8XW88DxnDrcsejhpFz3utwyAayxx5aOdDBeDlFF0O4ZSGa0ZZ+7xyTel8J4YIFZgbbY
q8CZ35Bz8vbSjnGgxN7tB9jNzGuQC0xl0uF4FllJQUt8CjjWU9VvEVe0s44XCWE/btzBlgl1oWHE
OZ115umn/bykX9bR5A51Tvwo1+hHV6uS1hEbJLwiRACgUqxF815EEOEyaVN0nwzjO+7qc/PSbIb/
Y/FMojdzJPpzkCbr6fv66lxdRZvhVl7HCFlgEA24l/LHWuhYqSC6W7t2WIoICmAlkkAqTZA9p1O9
P6nwQYdlfZ4KL5fDVAIkn60DqYh5Gdc1CleVWpbPlxWGe72Wz15beS/U27em2uIbRRRyxg9iuK11
sYYlRzrzuaae1dNp+V6q0aKup2foXDKdoLvweX/+Puv5QAny+ujqbfpeyelUMr5NaYOJrUhPaB30
bCIkpyG7kX+rYEujIXDnEK0fmQF1sE/y2Qv+iXJD/5+K4euxE8VFPWojOI5EyrRHMILZEzp+T3m5
kSEqE77OcmVMn78pSDbkhl1gwGDsFhYUpGSltOu0ZyTkE3P7hvXRuAlwFRG09aShewlGgP5pSkvf
0lZMiQz0BZrbmiS6nxkngMDhiJzOrPvX4/yRKYy61UunOyJuP7xd9GKNaaO5Hwy1LarOYvqA1/Ty
OtItOKg3yyieEl6ckBypr2ttRZarpjOX3pVwYIvg3ocSoca9c78HLY0nILwFh+DAYgIazQX8PMaa
HFgObMp31AcFzGc4Eo1byE4tzpXEf2NSL1xylk3ZPwN36ny9XbWEewATJT8rctuzfz/P1fek3Rn1
J/VzUZA/O61FN+L4Uno5DR06NMrMjKeGMdVln2/80FHdGwQwP5Z94ZLfzDdQkMEKTrk7J3QAUo94
Zan6rIx1VmwHjc9nnfXhU//kDirs4/RrHmsZt/XYH5aELzl1292bgN96Rt5vra8GOOlnf7DmGl+X
b1cT3Oallke3+v6am48redAN39hkAj+L+gWfQoentl/wbR7Axe9TVeMsBEz/19IXXLMk0ybGp64G
fK8EYWYf0h3nh8wFNweBUHopxdxrapCgy5X2gayCbJ9yNeqvgMI1dUWVBMwpcV3jFdLwI1zwPY9r
p7v/KnwGGvIDT21cAWegvhwKX/xNqonaec/7lE8wZXXjs9HpwOTfdy9F254tdT4+hY6ETGAO/9Oa
WVxOs+Hrfo9sjjO1FlRURy/LK1cFLcXE56mumJi9OYT6eeklfIAaDfP50NMYOxiyd2/dRPHEvRw5
+m/2Qn6yeBvYKdw7LXCDR8kmWOSs2vfB6bYFAy82ld55oKtHZ/gKzIti2vxkg+5ApgnPt2dE0pTD
qZs7zX1NjgLDPeQGfZAwAXHuzN9WNE4IlTvFii1jaBi+++fn2ThMormOaoz+jd9kq4IoCVxcNl/u
wzr2sfdik10Re++0U4lB8330CcKJpWFUcdR2kAIzVEYi/dz11PpUT2/4pZR+563wZVZOCpgAzTBP
CX2gxM+LyXB3yw2/MMpwSOVkZDRHD9LKi45D/A+Rc2N6HGmcX6IOeFacE1dweIYk28qtzW7SW06G
HuZNM7D6GeH5h3aTRe7lEyDHKsP4nQUD39AtP8wbz7CbfNWr+IqGqDsxkeY39wooAsii21KmMU3L
hvVqenzbAux6ld7hQb2+CLD5yLcyGZHYDBl5n6LUZ89jp6oaT+FUQfG8KB5oSzzjVxsT/NptuSk3
Aq/rpjxV402xURi1m5anuUJ0MwcenOsukX70QBM6TrAhNTtDPAVjn4/V7NYWMkTqBn3C5lg+ZtGV
/3pCKQPXTvA3G40tUktq7jjLDpsdfzfR3ap2GDw/+YYbVO86cFDatY17/uavteSWzGIDse5AV/Bm
MeGHpU7CUnVtC0bndj+4Tz0YkAE2DlTOJ7Ffmq/cjBtRsdHX+W6XwrJUpjEChD/CHnoW14crYpBV
2GacbK6B/icVGWQ7sTwYYrh9tDxRmhqTlBkC6kCkBlOCKUweTJhlL3ROhENB2jwOVxMIIbENDHUQ
9lv2e8MwnFmmxuNHEoAc6nqY0H3hi1u2lOwKbRblq+J5MAkz0WZ56UeI4IaggiB+Qgy7I0zQf2+j
UMeeU9G4clN3bDnQ7UPysNNp0+dHxk0IyquQoEF98JNLP7X25ireolIplqTd0AGjCbvhZkThw/7q
IcaRuDL+9Mz0FafizaD17mvQjsnIpc5+OeLhFP/Q/c7XOqkDNB46OgCv7wNUpQkNKtUp5ymWLdH5
hnnl8+MO1+f8vOrpDKLXcK0NKZEH64YMW8RKX/EZDXfqKMoIb5BHmH35Hqfp6dtXDNrE0yp26xtF
DqEvIn+q+EjZzXeC7hJMnPF/NF66VcNpJrEJ5RMVxEXkWhR7qV4+2Nk4USoByddm4uXvra45cuul
XQAGhKjGPZosahOiX4oxuZkIn8gt6fFXY7iIJk4KBEgEnugBTX3uiIW+GU41sxOic6n8gJdyufnE
IpbelY/6sQSMhjS7Rp0yipdEcoOHJfN/vqwMlIdTW2+jGSMIiweFS0UNBQQIbJb2x0cHwcNHNwVv
SZm9v89fI6Chd75qR//mwUHLFSJwcH7fdvuhXpoJzrXgTobE08dObtJAQDj4aSFIMrl1trB8UMom
rkyl+yby2h5gPbBYgsl4uglk/i3dRnWNNEgVwrxmhOYMxrwmiEcNs8KX06UwzKk30lOPidP0xqks
uQrPSUu3UfOQxDJqkMXFYO10SIRb6wjEwBMpTa/GLuE8z4Sc4C9lnr69BAYYd4qJGAkLuh1nHLID
45jL47Ma/9Dnv1uOLoYq7TRhahBhQJUGZhBghxFkZLWQF1QLU01c8xi2nBowY1SB0c9oNOum89a3
+i0y3Zc8QS7xVilpeHond0wBLJhYFS6M/zRIUo+gwSiGR3HwKctMgnTyX4q8Qj4oRnh/2HJBb+i0
4gYHH8LOfDAmBw0GnoLHfNgQqzGKq8m6GMMyxNCg/6E5RECutMnecjl+HPBVbR3QFigGUeX2SLEk
zyDTrHHb1Eu10Eg9jSqtp9q1Wf8yP2GH+mZCOJGMPRUuli9mR7gOaX4ftPn95UdwMpTSFqqALjrO
VefMO0kByapWhe+DfrcRmp5XxoZsUqI3AMGt9bfDB8RNJbgkiDa0Q52FdkwJj1ulNwNemEq9HQ7v
wAL8Td7hni4E+StG/qvzyw3JmiQwtd4FTbEr4gltXe3hdyYZ175BRlPyKWDP1I4iq//jtUiHk1J8
KFCm+s+HyZNEoQDdRVF5ul3anXW8vSOgHfwKnHsZCpHLCaGU5zIhxlxAn68sJNznKVV+IaH89WLa
0HTx+QGTkKhRq5s1/FFhbJxa1wrj/eCbNQUOnS76L+Iin9Nqc+j9rw1Uv5XfCFP5wclnKo/9X1+b
ZAS/RT/5hWSpJxj6/IL6OymWT0CEACDY4zxuuoZ/sp6W920MEwpbX21+H1V9JpmhgNjMwK+q34Ry
IZTuo/YK2Y3uDm336DkZh2ia/6Atw4QmwzlNrnYPaU+a0DvyIjzDA9d393KiomMyq3vCOsjnIK+T
/YlOJCbC2Gve6OJWBG1ym5+aHzPQQ7kxtbh9nKj0I7oMpsZPwoygwXJOfARKNFOZr709kyX57SBQ
iWk/UlJgweJXXksL1OdFruzVcOFdzSho+i6UTGohm5qteXhN654PyTWi1dq6r96T+Dw40T5CDUYK
GeiK/xQ93iQDIhLDkEYOOXDk7cwgMNNySaQ+3x0GzAQoPwun6j2fr8Gf0NE9wvsE6fz+QHmSWu77
7koVwkgC7zwBUQI1EwMjWjA9Uc8s1Y4YOQabyW9Fqrk1Hg/UyKFApL6k6kdAMnCTHjrfvJqcEWHT
ttVc6kHZAu3kUnmXspODraR2eMyogGuCbJGL5osCTdumMKeldOWoRYlbbbp9fO0ea2rLpPRe+s6K
5tS74vgN4vmrdd9F+FBY5Rz+hPye9jQysdF0Pp+hiqKMcw/t3bOfYZER3YYLLD2pCJ+MErieX5OW
46n9sT6jGV/xxX7XunwErYyxHDWxbUZ+TvIKZFRaxpWb575+GW9nwinCjZGqRGinbUF1+LP6JW6C
luP7tNc9hV/itZfXSjXhpiaNp9VBjnS4nTDXjQwfpT+qla+88cze7T9k3vlqq+H9QYRMAgzoxm7L
n8kVt9C9uuI0sFGzaRX5Wo2ghK3YQazbVjTcterDwiX2VVaueF8wAyfTEWI3qG1imAGNrisUdQUH
y4znZv7OfO3tJ1ag4Les/cxyUMa20bJ8zPkCdfXR0NWmdBhmBbq9ymV9bi5tBJJuldyZE4gs2eIy
kgIZp75s5y1KIPdNpNTLybIpCMt4UjIXvnvYBlRlWkOyuHsRdEjuBjlcKK1yFOpMEE13ZZAM8+JJ
2jZIN2O3eXup7veoDz+02X1af1IhnOO12Xis2nFFGCBx2ztpCNnrK2NvMsVGmB8zeX5xwrQta01K
Z03Scml/Po2gB0GAFo/ew6q5mjUP6PKc+qZkd4Q9SPM3amaK5nyJpt+CipAvBRziRAOBvm7syZPf
0zYvioAHWRfQrePPppuYSPGxhEKNSheFunhixqBZsXwxlcmdjMGD4cfD1iidFnQOLIeO/E+HYMdq
OMr0W2HVJczxJyKjJPCtWFKND9ROD9FW2sObdurTN/jrsT8Ynvrc8+uxPj3/8P8Jp31KPr//TCY4
JCRWmyf8dI+SbVKECGSdDKs/E277vmAciQeGypA4J0fedUeZdhMKlwUywgEU6WPMYJN/5HPAoJKQ
Wwv44H2VtcEDC073Q+CtoE7OpFUA+NMmFdi77odiQ63d8bKyLTQXBN/dectPOAA5bcN7G1LG3JNZ
BfOPDEtK2tpFdDdUq+a8raGXlA7ke8aOiGXSb4NWs8CcGTWZY/4knEMy8HHJmi8s9QTJLQgkNg1P
gK9WeF2+vZNt+moXXJhKKi/mPu1UIp1WghoB8aiXnHJLZN7Qel310/oNq8olWVlTJ23hvZKlbNCr
cTIky0mz7lrEceMXelKPKUE2MZZnzL2CF6+qBQ/Lwwaymu+I8wXW8CAhj6Bp1d2SGOXD2bV/cx+6
wCz/xCUwAorBVsukp84QGTn5NyGlB8LNggqqirCpXLQZG33VTit/IBAkA6rO7MSuOQqe1DnWT7/f
l7+I1QDBBCVWxSnGx7G8tjYUsBpn4iTU6Jgln8U7RF//OK8jMGDS/Pxc6FCG+6XCUUWxJaCaZ4S3
5G2HWJ7q8UZNeHue8A6qFcnUIpZdZfeKgifAfGTFdBM1BxKjo2CpM1GdfnAg0SbvCfV11xDwNOGR
1hbKxrzqK23xmJ3nIzWq8h9kDFVzIjePvArV8U3oGAC+e6i6CF0nKdvgSNrDXbVpvl5HA30a1TkR
JweuW/5Q3eEaTVQNjbbdtcByRiXYfFS9jGQT7+wajr4zI09Dr32kFAoQb0QYILByUVxyi4N6lax4
THrIB03DSrRQpImMZ+WmdS4yPewrVFdd5pvIvSqQRRyKyz5Ak/NI3eo7B4ePygZlamGjTSfoWtUd
GnFxEQ6/HL3xY3zpr+XjMWfZgyBCala2QPiI5rDln8PcyMO8mL4/8Rgx6gBcSef7PiWh+4zC5Uv/
SrB+0JHlvaAJU9nKskfxV5Ae7LXMhpPJ+/vBBMurRA8ZG80ri/2E7VX5bO8++Ppvendz7bhhYZD8
7vOGTPBF8CZjUNnhsC002LmcAgHcTGRIMc6yaLBDRAASqE40ISRMBIFtLvnnt10RgA1ysbM3Ogcm
ES1RmNO9SVcdSUgW5044Mpe0Gldw+BgTpJTwKGKUAL0d0vp1sWsDAlIYz2Fk8+B3MAF73Wr//aUI
doSrkwQ8RhrUKWheeC2XlCNm4escCBFlZswrd0hAqsZ9f5qC7XOmc9XpyLTgC3ylzwAhJD9ExRGI
MZYJMIMGIF1nX2XwRN9ny8yF/f9To6OF/fMV2xeUlnmQ6kHnjy5bvN+cdWK7oXWusuDyvOrznNNZ
oKCFisaxf+unn23nSCSDMkjnn944624uaJqYphnr4RPqemT/dDYQ2ES1n98KMiHuPDrPhcbw1ZOh
DOIIOVW7ekvGAgMZ0JgU6ucbOYQg5yzDvv+ySCIqYYXMz+65doVhq6+tPIjBXb6/ZdJI8yBLZpYS
5uRRtIsXYWzpRkFLFk31/PLQFnyBAbc4MDGeWdbeUr7UefhENLeQpZmJpxbl0+O7b9b8u/i8KPJe
U8lVXlsY7GGyKJescWU0IA0ByckyV0OCglvx+xxWHFesxNHBKWIvJE1FuJnG/KlqnL6vgnzRJM8y
Nn13ULGumXOlWb/fW408RVqU6JTg8uX4YViHhmvR+hHdWYji6vLMUlpzKG5osDXtl9wuxHZhoYLs
8F2E92alsCaeo99MZ4QLSy2lv7fsrY8M1VRG9/B/SDqzJUW1bQ0/kREoIHhL34t9c2Okpgm2dCrI
069v1oqzY+19qmqVJsxmjH/8zRUri0sJIJibV+w+VBdlB6Dq9kDiXxNmDPouTjFOwc97ln0ur8Z8
44y10jcmv9jxu+cKhzIc57lhsUdCxnsN38rijtsYHn6CcGtMbMIVDYKhavej28oRxv62nI/IQ1Rj
KUW/xomoJhrIAHt1PpnnU+4JLpUvLxwrXC6IgdGAx6BiARyqPKAAPXrjiO+2O9CATxGUBamzpAWh
a+itN8Z8N3s8DPF28JB0yChmDt5INd8KKjhOZuBFW/9Fs8ZlyKePcCeHCUsl4XxrkyHOkwpi05C3
QBbb1wKlffss/vvVfXFjfWx2sVS5tKdDvMEVA+OFq7kdWvVCjXLqSnizSHW+2NXimIUwRuZ0HzjN
FwzUrkW3BM+jS2XmjUJuUUGtMx9YzMEfVeCyOvAeGHDiGY/xBYPbfQOLgxP9F1JFP60YUe+RQWOm
IW2qKSMxkQYDUGTW0E4BgSdH6Wa3OjQ9wm1gX6tT3mmn+GXFZEG1qmL+HqeP26kpSXNnTbS093XN
wajp8OXyc0f+T/nz5bQv4vthN5R/KkDL+gBUWAYw0G8jB0Vg1Urmm55Ng1L0wvnqnTzB2N/8evzl
g7+Ql55aIKEp7CawJ17hpz0XnD+9dWdH31g+j/f0U28O1zeWzwz1GGVcIUMiEMsPQOX0kIBv7/QR
jwbzsYxzbDSsF/rVUsjNa8/1NxpdOTbR5hVQF9Ad7sbt7PVO+Kf2oohnT3yjC97b4/2Nqu7ZMbBj
9T5ipjKXLznFdY0gcHeRtiMVGRcy8SeVeb+9jVOl5QxjlV1TNk+Gd8l1mimLst5oalzfZ5Ky+T5Q
BxRRKSOo/sTddVqz2R/SdpydD9d08E5zdcpIqH4nl6/bIaqx1XqhfHavwvtwb0nH7FCBqaUZz7HZ
94PwMwjZbvwNTLLGCq+0W2cdzZ3zwQYNQJfH9UJuU0BrstnDbEq1PefARUXDnHWd2Y9WN1roxI0e
tdVKYxCgEquktEZ1bsWreMS3W3gjch6i2nUAH+KGiMfibujDdhQijBoM8AxUfvrDbswUtVc5nOWV
dFiPUUpemIlzcFQ3s7idSl7fh7Pi3uGfwwmt0crLq+pxfPK/JgVxvP3pgsg162afx5bDIFOtieyN
1VTHQ/gbFdk5fycv3uWHa8dW5IUMX7re57cl59YBN4gBGllrRNWMYhvZJsfklSesasaEwQTHoN6y
e0+H5/yLNk3vKUBgjKA0Vz9/z3rDa9PQeY+cD3Pg9/TSLcmhBVPt7lZfgx5A+Jd4Iu+SLXw76YxU
ntiIdPxMoIZM8JQb5ADcAgfiKHywuNr1oXDqkc2fYUbEaExlUNGZT3hTDP60Pc/xjhQOqArhCn6O
sIRoIRghrN5YPOpcwPEEUsPVgpQI6wMg/rn96JywfCDL3+038lE9ysfqzGl6Z89+UuZM5FjFY9R7
+ITlV4efH8K8YgzhGhe0SmGBn1YFxP9X60wyOIllr+HsIFuIkeQ4yM7LgllPrgcNaVXchp/wcW6I
UySeop3LHh75dNircqqcP0wHn4bKbYjTDRSF57agjCo4N9lCNqpirnxSwxgQrFs4PWSCiFCW+wqV
VYP338VZIbf2b9huVE4FN70wG8jYBIs4EHVcEe6HkSTgqrIgbIuRrInjzYw/JbwxBJ0F1csQftXT
zffwsYjRjcicXwDCEdkjUiqY/UeKZt7hPQjfFucHTYt5id+oFCtUNOrsa3V7Jtbk+Un8T66PJUkv
JpMF6GAVILq0G8Jg+lUBg8lx4udBdD+t9589hajKeAVcmXQQ2RkSdVYNsXdnPoFCwWoRjBv17A0H
Y3WzEhHy/ET/AfgSIlTGwHit4D7MRoNA7zE/DoFszckCrvAfxN3rLwBv/qs8rOYH5f5fLZsWGCme
xYDk5tiQY0UUznvilhFd3xNkhStQ/c/PDSk5MLmJpRY0lcMety4bakAFLw6XB1w6RRLOYQNBxjgP
jatFrwTOTjwuEbhubSdXW1u3UwlPGkxS4AWVW5RN+moy9rH9Hce32tEgXUGCW41t9Vd6IHkFYYej
9p1jbzatbGnetVAnxdccuPlcdfHssAG6uSk/hzDD88af/Fz/2JkV8ieN2cdoMcLjhwuIRiKlB2IA
sH4RWY0AHJwK4GYzOkqScRX2OIWNOZdFMgNmiXgZEW9UwEEZpjDEoDDJZD1BCJqQMUdDejCbxhxT
DZ6Vp4/D/23iVIp3wRgHn21iPqijo0iHI8gJ1hlfouLJ6rxZExYvKNnZAi8eZOhRLS3n4vI1ddNK
8+/LkJXNge92Jd+2sR3hOz48gtmf8y06UUg51pq5WH6+OPBd7iFIDrmQKiO4YEJxeqQJQFY0ocK4
OpzL49qdjBz++p5Di+qmM/vSuX53HclbIG44PRF7hVSo9DCXIknsXVpKb1U6yCC8OWb4SW0xRSb0
QuPyga/P/DqQSdKd4VsdDE7EHqpG0XuwMsiDkGbot0f7piFFhPGIVXN+wDxULIUbqGj/8Jwds5UP
S+asNzA2Hv4LWBRWRfTG/xB7mQ5M2aeQ0zomhSOEo1QWDFw7r1cMqbSaK0YzHaxewPhwrBn3ggKG
A44KyBrA51wNWyIz8GLUDPyigmGIb7zTmkL1MMVp50gbURPRva9FuCCWPSCWnEgDgwV842XOa4em
IyqXn+VhXRBzf87J5HVx4YIU4jOxg/Tg4SxSkEx9CJp5S0jxnoHy/mILmRFcThpERK6kDd1w66Lc
SDQEctAGxnaN4G3oqRcAVgacL5xsmuNEGARwUDHEn2F0uIRsme95JK99dioO/mvfw4IEH/fx/PvM
xz7tMB7012bBlUWJ/mlCin/qB+ChklO9CZWrq1CEUD0iBuWfF4FhZFcgIG3CiJUP/7q9oJxn58E8
47yHX5aLWkbctSP7dQPshfT/Jtz+sS9I1Pom76elr6X1Ixn9XX2MFXicwwmJJVp0b3EkhUXsv9In
Gb23c3l8Q2cjWXIy//4C4dDc6kv+W1IsoJhsTBKiKqGFMC5EBc5e7Ag+e6oOTJnL3xjM9fQQqUxz
ElHucb6cL8QK8i+Qzy6dR6uSoVpjFNh4awyCKZ4HSXUe4QSkGyVj/RGv0VF8OZYWevTywHMmTP7h
rsFfVwxYLtX5c7D4IGbqQL4377pT/gqsgC/Yg04WL0feNZvh7929CI4bWpwkM73P9pK0Na+7mWmb
90oYSGZMv3EkR1ak2RlGElgxaIayHC0p/5VfvvqEfsH9oF4MhIx32sGcBecegY/bfWey9AB1utVY
py+yukT3vii7Qm6fRN92SevD7m6sYjmszGbZTvu43A+xMpOOTzKm8fDGgJetCiEZinzBOHOB6Q37
ddB62Gp1oACD5QdFKrXuv8WdXZ3PjeD5f9sc1gLz/GHM1UE5VM5vuasRDV0b3d/95o23YxnkwKw1
oz6qqJfm9C63uDoPEkCh5xGVO34IPFSQ1SNlL+loOKjALa5NiWytGoWxTXPRvCPwl8k2m5jlg95M
TAVbhiwAc6LIfa9UMpMg6K6Gig8tiQ6MYuV9blcTHEeFQozxQWWCwxPzwHUdK6tJWCWAbZOt+Mvm
ILquDkmyM95xs4f2ZIoA9MkuYz2hIwevAm/BbAIuzYBq0iwKUd5QMDFtSyoataHTca+gyDa0hNeI
VLPXDL7UZSWwQWqkK2A4KKKt7/Lp8+JkwUCkPOEnYPRYGQxMNg7/bFfKWY6YmOLcj8aCQcxzya3K
vEl8/wsnCpbExzGY6JSSq4RExX7jrEO3C9JEQXymRmq4n3S7jTtss0fgPw6jh/EPBfJ7dj1Ba0Ij
NYReztQ/t0vF1G6rhlkxakwV1NwdQ8IFLEfTQoLtAQsE95oK83ke8yBREQPQAQr4jm8CwEJyxWaM
Foi7zilxlwJXBd1sZznV4FtQjbA6GXCfcYMwV74wCGFODsuLX4Ch1sZ3aNFRMz9QADx3IwR0H/O6
+94ZtNrU7cW80a3yl9EBcyV+V8bPpDQgZ1G10S4tQfWrOULCAUpMkonsgnu2m1HTvc+wzrRjsZ+w
uDbwR8DWXgsq8FtSM5ABGBIWNgN4QCWO/d1yIlhOQ0PGILLHtgGDpzyW/i4k60H3TOFerxGIWpcA
xyecZVv7syQ3gRyWr91DD1fARfHyI3yzT6UZNkqEmjVAdGOGoer0c0J2ODZgiHdbnDjjww8FIFPi
G0A3oVzkY7BzKqusveFJ3dZLDEpJBVb22R+USFYFiX0dFpuDBcaG5E3FGAAtwJko7eS/J0cX+loY
KlCeKbZELUMr7bxtvIvI2JTnnMsgmfbEVtLChSKzhqoLW6kjoHscKQCnzJeWZGv7YKKwVYKhez0C
2zucT9j+ye435Wgy8HGwsTbFZ24wY9x7WeLhgMiacJMLrsCSyUhCfzpqksX6OBKaarQ+m+tLqJ1q
pgfsg1mzv09zi18jAYBrgAXljHYTgO02uQGP8XA/G3oBTgC2i4BHVvQQ2Wpif0hqf++l1YdmX95A
X7Yln2/K4+YnwU3YE2Pa+/S6mJjaCjYNXl4kzYOwX2Lg5Ff4OmpzDJRy4+ZKLWv4FjA7s8CaQ1gM
3AfcEpBiUWVdguOH6JU7ggAFq5aDNfod77Q5IyobBW6A5YEx2uHsdDW/+Pi8rNHuEH0HoPFZfPDe
22Fwnb/9oU2MHcTsz6ZYoYoR4D4HQKr/jvwL9D+j8wZzMQBIn17mImd0mzizOTvk+StkS90A3ajh
0AoUNvo/wgux8EWHh2cy/uGaV8Wd12riFroQDizHz1CSjWthIQ0zx9MhhoBwoHHZI9fT+G5V+OKs
Hx9kk9hb6tbDgghE0vwsLGDW5K5sOAEIIlYDXmz8tTA2dJIiYqRl4EhFU+QkJ3b7x+yDwayKLj7k
YnvoMaBgFIGvMF5ld8wWwNStIuLI16icVVtLnt4hegLjQQi6J6AOVBsXVhQfdZIZSNBVqbPrX7WF
MCXMQPi4CyICSmGKS8x6vGZThRXfGeULw3Obv85RZ+PTwwc6jwDC+oBukhylj7BGRW4DpNx4gEoY
fq9vDqhBmA+gGRqYBzhYuICU9wt1WW3g4YrmrDaaqKLeMso5J4HTnjARkV266vhCnZ7bRCUYBZN+
ozcHwdf5IKwpzda4EUUiCOrfk/jDuF7OczsqPT1qLMBEepURYxb6r4hixL+vbzghFEYv1tYIo5De
xdnAnDdWlpY/VBDzgbV7bC9Ey3brbs3kFXw4R8rGzesPAzwDjTsBXUQYHnH6pK2r7a9DULZd+FpA
+0NaILx8Rzf+Z4UJSjxBs/5jidsm8gkbcMAdmsMzjSlKyJgRwSJf33/6IN9ksTovPXochi+T883B
qINPQ080ZWtzsNOkikSPIekWT/QEPBfz4F2P+oXjQQ5gkbeWIMDB7S8WLaoqiocjoDw4dx5EaLpZ
zAkjPmYwPA8FuRI2iJFKI4upKdSTgXtbkJNrEgdqUxuTXPrEVPGRXmm8XsFwLtrWDL9BoEuW9WQO
Nwf2mtiBPVm8F1OxRj61A60wnLR6PnZM/B0G+3vy5g7BbPJu1luk3vwcJGDMJ25nntjEeKxekD8w
daJT8FCaWkh5pzRoAx97O5b49ZhDlja/zmNkfFB+G/lM4yeyd9J0zL8huxmCx2mZTAKYYTMIfuvJ
ivfbpqVdQkoiS/caPqY/u/f28DEnq0eUJxcU19NLek1Y53ByDtMHDJD04X9MxUdVaj6tzjhNYlwg
zDSLh/MhaWGqe/O1WPrFW8cYEdacBziXBf0a2NjlDEpe0MS2LN5hIP8NhJUplqTrwUwNRJDp+AQ9
PD2EQ1vfYoD2gIyBWXibihM5lcWwAGTWO1JGJL01OJLuiPAdl4vgYOH/Adgcw3qkXn4YdfiIag7W
5SsZo+lntJdgQ+kyTfaliKByDoyX/TE5QzcMHZm5+PlPh3MszsH0q5Y+J+MNEhMM3NyodnmoRDec
+iL4ey0y187CB07i7PnZwd5TGZ4zEVBsZUFjL3OJoCi9m/fNaPoM5URO4ELM4C8Gh+jgDfaf4OAp
vmpffHHc5H/8mRnz9XxThmP/6XGurjQTjtUs964eA4vNhIlPn74YF2FDKlyHRzCjonrNsqm/Rmnf
N4ffl3c/UsyVHkN3Lmp07S5agpR8N/NwUrbZsk3/Hd9KmkWHJed/vsnF4lSIF6GqZXZIDcb/myr+
sqHHzkFAFf+bftNdoM8zK/kEOnsMptQ/vmZtSynkNGcDQGsjXrLHURm+woPDlByYA+zeyxOOS+Pr
IYp0hnyNxodu69BWm9BNvVvQ8XOWIb8T3CJ9upuEmc1HIgQEk2isYMIxv+B0s2B/2MhxCotwXzEU
rLkjQJp4YwcDJhfesO7d/JGDct2bw7m4+tOPx08tjjwOEqaHAeYprUNyjCvsSBAfwhUH4Cpdjy3N
uQEDFKrU5beJWJw58sj4RfNiSacJJafT/b2eZ01FTZvevg5Fg3yhn8K0an74pUzQ5pVbTweYZXJp
5ibgqU1HKp58j/xrxKgPcok9TDOSAwG7mOOr87tBS//vUEYphzvE3VxtJj8ckr9XxC6gO+jEGM+Y
m9qktTRw2bob2AMWH/FVFYSmjV9Cz+U2wznAgHSJEa3U4LLpapT9VGMPmyG4PLAT7Q/CHA5Qw5EL
CbvtHbxWOuLEMXN9WLBh8apqawwQQqwHn8KmCdAKYcszVMF0IJxmTHAGF/+t2D3xSXI0AOPE67YE
bjQ6JhhDQ688KYO5776eyV3adSU6eeeDXpIT4eNhb4ZmXwkaoyFjqvu92Ge8ezn5JiblD136ZUU8
6+pz5IP7jWhFM2h9LKFdEWOmchRhKoDHFENSa2ZxSjzCgquBGwElLFxHMr0YclCwQAqaZTNaqLGP
F6TR+pFOPB0jFFu3LqvSkxYo/fs5nEkXt0sQGHy8KK0kI9vf9ki117BhBtMuqoKCuSQfiVecM6RN
+XgjNoHgKhwMF/XdBktJIp/u04rwkpw4q4GB9YM/VhjiMhb1q82agt7TXbI7+Esg84LJatyAstkJ
xqLZ+1VMOCF8e2wNXZYeCYA3ZPFa+D2/k+8PtpqL3h9shGZVRyqOC5knErkRaPqonw0QR7YKE7Zo
TOIwa54DF4Ymuw7phHlbXVYD8z7tdNw+7g5tzIvDpvdiCUsEzblyzjgsI/vmXhf0XqPV0CHJx7rM
zi/7tqTYnpj5D5h5eOC8oJcHk8bG8fxwASAgQVCzwWCzG1yAgZgY5Ci+ZutMRYCma94WwPbxC6od
0O+jlB+8HWzwTFhBRK/CpPVEMSac++5TBAYeYYY8DyFFNR+tPTCFlrGYITOIFAt6y3i5fFlC0PgK
eQc7LbkRncCNU0TSFnI3G6e+IhwPerOyFAu6FXdh0VNzsSeo3agxxQSz4f5f1QH24wljROM6Y2ul
WK6abQTzS/hOJ/Iayu5PhrEYfSsF1XDWYsa0lSyM3jG9Auyd64ZB3DnGYVwc/K0e9PH10AQPxyqt
B7n2Lj7zTf/0BvDFw83M1xJE6ujOHNfionSGm0MKqubcpwdi13Lz4KLtpvl5hdMGiuuFBYLltmxy
A5E+VIDNl0FnShwCpHLQ5+BuF5dU9DuYIiwlKFqa/fIu8RP3shB1gJip8ZwFuAxQzMEpTM2JjxAF
JkIBczDL/GtyS/sghVsWNaZks5jZOGN6IwUsehLAHaM2GZi32dNq17IFvd1OubS5NJmT811uwhnb
3PHBQ5OC5EJ1zLA2VJYvFI1iMExBfaexeYU6pfbHnrj5jxa/odVCJeHFQcpzBWSQpNQLgwQ3LKqJ
xnqYD6qaJw8mcz8BkCwHdbb4QSjLXMAHc3af5q6x3rsntKtU90nGxInGuVJR4lYi7Ff4oTO3dQof
xYF1JrLRfUIognGjGcxAMQd3eS2W5v786Xa/YIhKaU2dHKw6E0kZt9B4eQCryuJiW9P+MLk3kU0Q
OpP7lwUxU2iCn2ZuQ/kxJPK289WAL8l7TiZc4NrqE9TikNjJsbbXZk+i2B8+5iVgLvAcoSiRExug
UfTuJvfYHd9pbPM55/EoxQhfVCETW5CpXuH7an3TcbQ5UMk/pkiV3Y3OHZotMF/kpVKzG7+MKyDu
7/S4Ju8be0uDupk0c83nnZ9KnNDHhhjlLDdPb7xUKTi54WLizfJZxL5nOVIYLk5UqoSX58HgF9R+
bC+YN4ZQcp3W7/c1Fj9KSJquXyy+OGrDDzCwWic+8g8979fANgK1LQG9DbD1Efm/KDPRUpAOkzFJ
E1qQlx2M55S/q6eJWnR/ZzBCRvGKQsIButW9GsMA8XQ8saie7hhvCXKCPX5r2exoa5gFUXaFMuwc
jJx86tuKM19UExsO/rjZXKzoueGg97hUQ1BjwjPuMXUWJDKqzlGY7w82pRizK8hl1tuhSGNr0Ubw
f1TrmFR4ElwjIKEUAAc5M+0dRTvUZuu2SqE9QOT998UezB522OcUzIrgQoQTawGeEAIEOBfXBUlw
KMFVbNaz6YVmBjIQ+0Cz/+1Rc+DjwvjQcYLQLCI+sZtgUImZOjoKQ3YkW2Nhkfqe9jCCSEe4K9g8
9LxlJOYjTl3qM4x8sPLPbc3vd3B7SNpESkpe0G1N9LgGEEQG8yEhvXhxSEbCnQMDPpaWupz8Vvzk
OPvI/uC3JSmtYT3h8w9YkDLMeIMcTEFdsSZZ3aYvZj6YuL8BuTajsPFBWFf1Kt+LPA+ZU5/vdpir
qcRfjK3FeYzdLo3sHEoF5hIErsFFokkjBc77uCNQl5Ej6p6CrEP4U4I4JJILWTDsa+saq+wuHQ4r
hisGjRciIqzxszfjOC2tz1DRJ5gygruc32O3XklH8YD5Q0dNeDbSbLkwGBk+/tB42tQDljA3uhJO
cTvxqMs9qQj2JJDdVTad7CSvX8HyW7cL5oYIu27bCgqgqTTe9WnLLk1y/tP4dfKO+r9SNzGhhnOn
xqXHcMVjHeQMH550ounVemgmnshOZkTf6MDP94skgXKLNGYSjSb0Nq3IbP69MorfI+SqfuHQtYvu
XCzei5Kljz6i8Mhl3wn/o4GH+U7U/qAr4hNgcrHidXwxLfWXNpRZKDgd2XDgYWJaKaEuwqHtj5mb
pYqkQuH4prhDZ7CVSKdt1+Fr3mER9oakIgTwDKYIBgajI/DiHuNu4D0ZqJvlnodw4Y0AlXbWE8oF
XD8QWnKhKUVMFiHHNDA7aPvDCer4udIHYbYQY+OLIzUUdoh5zCfjd2DRvZiywvaO3n6xRHUWcfJY
Q9zRbMSqHKDymSEOTMcsoke5xFDU+Tkvjror45FVJiRw4NiWZFjdR+AHbBsNxi0XaXInpY9anTOE
+9dmRis8o/AEmClelVbLezLGNDFCSl4taUeZvVLG1qgIcADDPhuzCKFlGv1m4IyvBT404C8IG+fU
Qo7AHDsbXr0xCDBq+Dh8Ht6EwW5siS0LS9pmeYIIvH3Yv0AyTzZfu3wxlf4YemN/3yagiHQ34ZbQ
b0n+YAWlCcYGhQE9Bsq2rxOUY3NFxUdHBYmviCdcTeKawrraK73JCjHcyyYghCadHkA2L8yvET90
TA631REN7F6Yt6HuXuNB5hGxRLAjqNYzxgzWvTPdh8SCk8WEWe9k3fKaOYAhANrQ/wIJzRG3woDE
QgIVXXKX9zoOFQOyS54e4LiLVyMiOooDts2ArWzrIe5yxEwui9/xVpvRuPukPIP7sV+5rTHB4oas
gFEnXFLo8vjCeJd4XBM/wPdcIhMKlyyCdzqlcipOH+5yij+TFmnGfUJeLG3PM8452eh5FNlU8Ng7
9YBue8HQnUmnJpogoXKpc2C+9oHk1AmABxwnF1USdZy40uU5oDh8wpZ2EM5whFAW4qx9oQvbgJEA
T6lYNfGVOdVgX/ThxxNZ1f+AX9Yc3kKOZo0J/qxXlYNNwfK1VhlGEaNA/Wzj7sqA51YZxRnhM/Uo
htcWFsvOYXrODIxUnJ47ZPRLX5qBlzBZ5nZiXGbQDJu9i5u9RhH+JihEuMRwFD1XtJ4sNPLSY3i0
4QUQkHAfc5LW2GCQi2gSJ0otQScNQIUWhAr+s2aWY9aAEYRBmO0i9wofiRLf8e28/proXJjXE3NW
b0Lp3/3R30YX94T5PoVN5icHE2gQao0xRO7LR6k7Wl1iSPk8rkMqFfpoqtLCv6WQUbZ0Q3GtWaeJ
3TACXVeU1C8MEf2Dx+nidEuOJUYm4S0GcM5olypX9yGqIs+r3O8KQUJ8p+sSsS8bxkSYVfF6n+T5
iPyow1aJoM3tsAw0Vd28/2jBICDrJi1nKCXYja/gPRFJbnQvudekcFiiagsIQ+UeCuI3i4R3ijAi
RI/CghcLCHwS/Ai+vveDjbPVLMf449KyJpBZZ19OfCWCnYlpM5DReErTtwTV+qNJBQyRYwjVqOOi
/Ge0FbE0eFQ8g59Nzf6DlxHqITMdV/siAqOaMwd8GC6o5oh4UvF2QKfcigqr8S7YOlKMApQ2yztn
leKgdg5XOJQi6GQ1YFkvbDQBam2sZmg9mGbyLg6ECwlqBgRYbIwANvqU5wNAcaf8iQRh5zmTsP4Q
K1kwyiXnseR8xt57DakvgsABAHmz+liE4WRW868smlMn6ICFdCDMlLlZtR18GuGGSbg1USN/atTG
2O9P1XBE1CQ2MKQiakSgC7ykT7dPiwneHPG2pbtQfettzASIs7Z2h3h2WxrRXsS4pISJHXP00ESt
CKoA4b9cTkQWJtQawrjmxfNxATt5+5olQI6SEKAnubdqCmeW2J6SvzFbsF2azZcg3A/VBAMcO2Hd
Lp+bxopkE/doq6SPwyeAo+sb6nPsPAA1xbPTKGW+czl946ek+YTeBCMmeiZ7eiED9bC0C3/4g1q9
SW+oeRtm52fY38t7XMaFc2C3orLdYcNvjQCod6u/mqBFtsbXU0VPAfRGY/+v4XDGlLwiI41TItYx
3ZpqICACNBLBOkCJaoDG0xIZH5DZeqvBfICWBqPcB2WY1aMbqo0hX43X2Vlv7LGpa7FjkbEmNiVM
59bAN5Drs2o6Rofd40bmASU+tLlQx2N2Pkxr/r2eeAAUt4EOKkPROIIFgzkqNdEk+ULKVct1qTpt
AZ9hWxHJJYXXGJugLZI9yKdy2gCbzScpbEnsSD/k3rbTyRkpxxKvMvvLxcaqRS1o7KuE2TM+mli5
1tZfjcVMgekF9yxS9xlMTVxVrKfzSmGaNm4Rg6/y5nDWQ3/qmN+FFBElhD0XtkerwRqdOT0fJHpK
N8ggALOzT8hlCyOxNrvZkxOQV4DROFFtxuRpVcw+OWHU6Jo70tsGTlLeds4SG7h1ETwurGhmN3hT
xPnQuM36DRPY4qynLZ1b2J6/IASBjmLi4LQcbUJ4aT43pNWIW5bp1s19eaCZxOX4wI0+Q4EHChXw
c0bCQzh9aBJoku9r4FeW2BXGG24/+BK5K6xOOHz+4W2aWW4ODvjsvPHlHwjF1kd0uRcjn7+4CR/m
0Hj5V0pJEJio4y9AptpxAL+IOLYamoMMu6r37BHkjm5JGBylQ9p9RnxQCArubbtnubhlCGIbwyh7
b59rOm3uZdUa73Xzr1hy8nFYSPuDudDc+/rKMNWXKWzb0yUaYrc6dj4zcoOdHU6ARiPsl7k5JRrq
PEEh7XYu4quVGH/wifR9IKgjYVq1QYkdUaBCNFroDsL474Eq51/rBWSPsO8sK6irdUOZNidcscPO
ey7EDwHQvGbISA1F24OpEpQ3V/Lr8IJLJYaQXspbpRoASXVvq37TsjWmwHNDW9mBcwW4K1F7gE4+
/x4g3zBPoQ5b9OfFCTEar+W+CFnxECKqGOjmRQk4ZJJyY5IphENdAKx+xj/Sq9NnCio01YyYIBkD
MEE1g5sP1dUFXaLDXsCUPKTDlyEiqEARN0xdW5s8mzX8Pkq1+5raI8WLxntQCurG/JOKC07cPsqU
NtalqBRYHezi9d05n/Lk+lPbxQkFEYI+4KYNvmXBwccNU2sYI05qE+CR/9ThyH8x6xuPAOLB3aD6
wFgTqwFJEhSdfsMvjXa1V4ON1CaxfiZDIX7Ez6YOSzRU9wXXroUehE6UQeyqmKJ9Za3oYrKVeyOr
WkjWDi3Cx9gQ6UBUWEdVV9qAnLnznHYAQniBjICw9Ihp4yEdM6uBzAz8XnJpS9MaqBNK2uksMMDx
9IyZ5f7qnMVtXhPnJiD2S0xagYX2MRIvAckMi+FBypEx3nAM8Qe+YQ2SBvw1I2/KyxTjzCo7I1c+
unxXT4VqQmEFfTQsQKg7gFnKC36Hgge4X2N7ymSXizErj8ZiEGXbWSS+fnPOp2lC7CN5aqT+RqA6
gIGducReEQIULSfDIn3a0PfJTMfue8nYyQlTNBh5VEXynBqgDjUx8gC8eriihkMaEh2ABJjRcMcu
Jv66tV9LzVhzhF2hMeKg9O8Gq8DzXiEFbR1PuHtkM+V9fliDD2d0VI6Z8/ZWugEW2nkpomGeCBNf
sg3Jq2RWzU3wWdXujcVqgHujCOZAgTM+MH/wPzFQ3wzS/AwT2AXLTlYNr+9hVu7LiMTlgiuVSBso
pnqizxmYLohMxI2bvyOQARnhtCUoHAA8mVIMZozfhC2uWT8s/vP6G+xLJtRDS5oS3eteMHGjhqNq
VF0x4hDa/S5QhX99jbOqM/ZxbLaA4fFHcIbcxCK5TSc0D+9+C102NAwdeG1kEvGmM4okOZgcyfeU
dnZ7Q4xP/a86ZQVlJRiBSqvOeGLcRsj0nlyUrUUjJjXbqoI+cV9cMjfnHXYhfl2HNiwpM7Wjwuov
1yPs/LYaTRgXTojsiouW2IYCxOMX72s8hGzcQ0e0xNWRfn8gZFytpyTSHCMvOUVqQe5gaeIBNrIZ
QnoaSP+Vgpz1X6yG3ou5kTCT5ZZk4v4g15Ch76bF4NKE+ANrIrNhTRz8w++BHc9+6YUEVY+4lzS0
638Pokj2esXeKej5u1D//RyHG7oa+/wjU0Snd+fucMjAhTBhVDFz0K374rATtbmeajhYxAiHSndH
YxCAxjvQRWhSfHmKGzCPfgqjfypG9jzN8P8ikSftLUAVYnLkJ9buZaScBlPekpjMg//MSROysOSy
UxGZ2DFLX7VAkTyW7Uc1rrk5fPhQmx6I0LJQ8GJ7/7O4br8rKOXcTJx2cpieGOMYJ0E9iIBcp+rx
Sx702wUwFSonceJeQwye/BEYMzC/AfWMA3M4zzBbeESiRT5gcIhnhYm/EBU4fzC5OoSDoGilrcbv
Kvkh3NiCykWhQLEKqAZcbsNu8MmYo5+FqOkpHCvCwZNpJkXkTrTjMgVzdmSSKHomfn7msZhuoKfk
SkeIg/rExq/JvXjFLAuSyvlwZsI3D9ht2vxqHSmT4J1Ktmgao691guaRPFYyP/oZHZ7J7rwyXKDm
MnYkzRvXRNC1dxKojtAbUU4wD+F6wT1/5D8ivGU4V4eM60ccT9AJFusQvjk4oWT+vWZ5oPmjBAdZ
bhkzaB3N3l35sjmIPCwoj1lPkvLSaX2JGTC0Tc4/095mqqL4mzxMGd3YNGucZXKM2JWh6dj4kbiB
78amWo1S4lmMU2/jk4iy9A+DUZ5mZ6bUYx7YLj07W/PtqTtcTFhU/ZxDAbaNT1YXxfhqp9LWPBP/
iAcKI5/j50EDiwbbPfHnOEeZSVMs3wk41YKJexIXBPyQi6mtAXSob+erd0Q2EoaWuOYRoprP36JV
447vYFbDIWPIWafV/GHCYsJGCfkFBJM5gwAzW4oByw57DsEqsSAVYK96O2K0Z/M8UzWJqAU8HJzR
ETx8gWsXUyxeOIIeGG2+sSMEl1+IG+/9ZLbAjeMsIcW6GzBkQwymO4sm3Swp2qEkiGEaJ2hP4OvE
ypzcfpHsQgfyoOzn8uHBwP7/icCJDMQYE4C7Mqxtwm+u84IZ0YGZRPSyFjAHd/18Nwia6Y5SjiV4
mcpIz4/livkt9T/PAJnkZSokBY0nufQIzAU6Z+iQRwykzCi1NP6GJiRCvtrQTUoXJsGdFX0gsxPL
o4D5ntHvfkmpsaHMkf9c2RnjaFz+kNgRqUUzLNgSZBs6JNKl7w2cafibf/8EFxrTJkp/I+EGk13m
86CRSDzsBuNZLPLWoylcEtV7rw5Wmgh6aMVGhg/0JSgdJYWP6lOwK/Sp5AwCbE9sdK8eFsoWVMSA
puULUrkDQQ1PREQmG64FzCsA1sXlhq/bfySdV7eiyBqGfxFrCRJvyVHErDcuw1YQETPqr5+netb0
mdPTvYMboeqrN3IiRSnhfDhEEKA8Am9OKAOFV7/zQG6liPy1sfH3GZAU+bKJ/uomCrvmSKHJiW8c
yHE5M/NfoEQ7xFYgCcdpYM6d8/ae7MQeyTzqKeEVNsvZWSOxAlHganLXo2Dt2I04rtCKlOqpWCuN
GQe+kFIvKAmKujkTS/F6gZbJ2509PelgeKoJA6ayAHgyYjC7OhJpWK4GBme6zxh+Tx0/QwQ+D55a
NcL6zUSKB8jt7T/FrzjPiC6Q/vhb2gdVYkRlm/Chktx7wTuKS3NBSSewfVVw4LuaaYvhjKM/rI14
n+QY+KuonWVLvSqnebdmqQu1SNSlAoeBcfd5MQ+s3v+wLHRXiQ6ahfAfoRTmD7aLuz3l3AIMhWDC
mBK74+pYhQ0UTY5RaAjV9KG8sqZXL0b7jOTaUYN9H1XLhVPv2otBdJen+YNjMa4Xzjbf7RM7gNsO
X9F18zngjCDQAMPo4bEwVlwc4h8AzqpUDPXS35V9BVgbKm1xmhOX9CDdYMOualcjooQHpznaABZR
8G5wnrTHWgn4kQJ+w986/czKiOmMb/45APcf32NyuMRBD6mid4ETBOPlJwBzGyAVDfqDOfFyomvw
EcZzdcIyw2pw86meAuRjZgZDu29eKcDMZSDINqGYkFwh/ePMwDDEkMVA7J8HN2QJpooshOHVvkC5
k3rggwpTRMFlCxXYTWAukwv9JhpMIEfXGaseb2zfVw/bHccvoc5iDvjEV4Yu0CQyix2TpbFiWBIq
Lp2BBmBbGxgDcrF3GKiBpTRAgeANTz/VIw1KCPpuvVSG1E9ESiqEaUidQAUvMekQP5K0hDZPzIjS
Upidugge7KCI4i7O8CPspTRL2oA9cC8FUhWWsjY/Alz2IIt12pAJ2soFOlIS4Fvav5XkNhON59Fw
Z0TXzKrwwcobK6T03ugifge4iufwXRRTt/NvcD07P4BN3NyOlHLZuXo1KB7dnfnZubolCdIGa3AX
XgNteRzXxHdAbgOJIRwkPoc9z1pScr1VXNRch/dgvf144IPue3UOaScfflDA8cSx9bQV0Z8cuZHo
AONOGCWIICJnzTkHuKIYZgi8Y8p5gXrX4ZualBOn8HtQYE+JfylxDY6xPI0uI9NX0LwixToFV5fs
y8MMHOQh2mw7psXh+0l4DdQbGJj48A3rmWbP1eXbGQCvAfGASv4bzA7mmGvOFnpluWGHoRw5rGf8
dAA/n82dh2TtXP9O2Y0yCnxWQQuMh5Qekw95x36JHIqMfnhD9eU/thw6EpOyw+Fxi5WTo8rwvEUj
RWla/pi38ysZ1lzOgJcpAKhTAXjGbKvOWS6pQ0/b5XXA9K+jI1wggpkaWbOokUzVbIeEWPhfZM+k
XMCNrJPb0vRJLmO/euUUFT75iTi4Qy8SoncJuw5lRwc9sGD18MtiPWi3N8/k9yilOgeiTkbTv5T2
iP8hOwG1vrzi+XepR1WGpFdIIxi4puJpokB4KRc4/Tz20mW7NYiRP0flkJRVf/GCfjzFomtayZqt
FVq4MvzzkND5FJUUoePJi+0D1637JMprjOpy3nrnBYM6F4+V+sBTjo0HY2H6HaGW3K4Hd+Q8I7XQ
YbAsf9XF6kjay8Nq20eFzbEYHIFjMuRopnu9q9Oilvh7NXwPMK65FmHDHt8ORn5Z9HMVET/70gZ9
5uS3NK6i/82KmDl5wWCKTDDPKTv4CEYqgKgiKQMkl3bApOUWEkptx9qLl7//jUVMPX5xFn+ObO4z
oMyuh+aMM9GWmO/s7B1hoEOVGewDYWAiw5WHh1fU80XvLdtI0EwEi0dNDz1Jyki/42Gi5cfBFXEV
TQmDl+l0Bwv92LimtSCT95AnyHEKIDuP2ANwtkeAXCq38jJYqNOXpxQQx8M21LPbFjZHJAciAeRZ
ZTCCTYDOrSiLV+z4HJ5ZkHibmF2grIr26jYuByXuQQ77PL5YOfxP1K1ooWZB4SeNuaEAg1gwIS/m
fD7/efdffI0yYEp3QjAsd3PA+ud3jHFYHa+k798S3gZtaA2ttNoa0XmKKz4yhmLWoY2BR6fwZCct
ubN0e1roRUfABoZIhx4d773gSUhezv7u7H9+rzBg+FyiS06TZkbXUEaF1wYg+kIDtkt5ONdKs6t5
Q0rAyVNKnwf6yGB3nSHb9egv8HSf9XV+AVLDXDSkpoIuZJ5vci6QFYffWNvz39+Tw3C2noJg890w
K9pKEFvZhjQfAGd5bOQdSkd+8HB6GzLzcEah+h3oH+nz4OMSbmaH+y/+uOwxfg/oQmUXMEDpTvEr
Of+98dUt+8Mjlbl2i6ZvcY0WrBB/vDeoruE0U3Lie6NbqKyssIwAx51lzY4J6RyX6H5pBWH3BFvx
b0NusYBbNTtPDbcZa5Re0TZB0QVomH1uSOm1FyydJCyzF1TO6IObhnxW3jFjWdsrXAREf7fhLXxQ
LZLcyeRgNedm5DS1py2dqBOdaeqaihaYG4HXQHGWKxOnyGOBD/nGQX0EIajJtPuQ1xBemONkr4+x
anvGuAtPm0nHsOLfFFFIo/LorH+jhxZI3A3H8AV1A8JOXkje5qisEUe/Qsvd/JwrItDD1V1n3ATc
k8ayNwezcI5CYMBZhB08IWQaXCfrJR/OlahIl+D+xfXvHJC07YmbFAc4a5RgOdfeFNbEa3KySdji
BaT5T/tlD3jfOY6VMT6xycu1PnCsHVeWVlHvljJlQy8WwNchu1Ikpvwvj7t4pFAK+pCXzCmv9OZ/
YeLR/dxIbE/avCQzDf7MGCITwdgKK5AAwlBmmpjzDnHQiT8SdfbUc6FreKCXeVCslzHrgekRJvhK
7o42Ezs02SrRcUv8Oq0K4gN6djm9JURF2HAdIaVMWX/JnhbPhbBbDPcSPldrzGEB6J7QCaoqqUIx
A83V7AXdar6Ws5yGJfcMeFJQTvpsVEoMPBOfh6QsYhl/RlL+OJgrdaUgxvXQzdepLHgap8GTzQJF
7FUPG886U+NmQOBEjmub7wsJg4BA9Jlcd/1IFJBR4IVEDm1MzvHSQZyKYsSuxswlgXjCCUhJ9ewF
7IQt2taWBCDFRm6wsM/6yyv9c6LiQthRJGekg+jfnG3jXSe/NPtQW3FSSPHGySyqTmS3Ds/LC+8w
5SZk4IcXV56bQxSv3jcjd3GKeYnihwounzmvGRG+01AwT1Pl2T/+8ueLBLHoQwsIF44dLzhHt42o
VjpBQP2zYxxnBkq5yl4Xtw19ReQbYrq0V3s264SFylN4itTgW1RUfws5hsT5sJ29wifUByezxt6+
56abPWLU6/bZn/RXTTaRExonMVbZFwQ9Ul4Jj77/Ix7NJpd7RtOj+nVeoEBVemP15vEEQEJKD66J
LpEUV/S+2Tklb/OaXlOWPWIrVVzf5PQf7rt/BgYbHR3CIJOCDGLuuDL4dyAWnxkUFSuxFFIkHGxJ
2WLZXZZjoiuD78zaWePrQlwIKXnuvnAU0A/oBip3RlJeIdsjPFRoSYk42nEfhPW8H7UJuzsnAvsX
9X3KlKiUokIOiYssrkfD13zMtJ1Jaif/dbjs2gRHSaafXY20FSF47b+IdbEfh769fxKK2s+fixmU
qIvi7htU1HagcshEjv2OSJVPXjzSafG425Dh1wxac/KIv8EbParqPHNjS3ILOglkrwuClRhS5jiQ
ooqRRGRHCSlR6zUzXOb+c4wen4otBcQeMSGaiNZ2t9GHAbdHy86/1jbyI+CiM7qEPWP34Tmi3ISr
wuH7u+SmogshF2s+OmUu8yXdG0tiQG8ObrWI1Ekypz7wpuwOQN1nJkSDS3ceY0ZwVQTA1pgdK4zf
AYQc15jYerhZ6Ma3s7k6XAW34gBphFaOhtmF+3cRkcR3nln6CSS/S27JY96h+DHgaq+Ai6BG3qTv
63EzU7MfuY2N/Sop9/XRu1YEYfEbXJx82XnLTAcHxljwHZnTb8y95jUDymwQZrOJqQM8fWXazI6D
I/nPODBHRIORu3AL1ey4wd0T0hDmNrgpLnQWkbuYX9NmYHCMWgK5j87ue3J8YH10CaV9zIi4xVD5
TEUnWT27QUncoRVBYx0jf2CgZEV3qsFxQ+mZ/khNDrE5KbLjCtR8iDyd64nS1SNxL310Lv2Sx8aT
Gfn6wRt4FJEFhtmWla/a8gPTxnB1e9zs4qaJL1EZqQRH08eA5poNmZ/fwX9DOij2MNbecPOeATa6
pniFhE3bqJm8nsPO/A3urJfY03WyIdIf5MhAGq+zrrgC0Q941q+LEqM6l5KRE6kRRXkqkAAI3VTY
6IPQGGour973MbSKOMfZM1WLSyovuKfKVEcg3HP6DNOfmLfniRRKplyCJYpdY1v2BVwy7SMt+sOc
fEV/ShfGvYz1t09JAJh2k2E5aZuieo41xdc/MxWZTh1op0BGjIvole2Vbe7fyaXDSAZkfnIqoZ8r
6E7+coYi/6+VPW2PHpAY8nEvZmX3VA+eAxAD85i+eiNPkvwLzBJiox5J3v4NVQlVlBmLRFQukXvI
QCuiIBI0OJFIaLQbVPYQBvlj+sw//PyP8Jrdp11C0caWidlIrQk62OgNsz8+h0JBBy3Ra4nDQEfs
kbKdfkjqI/XIEvnfP0hgPWpwK400vNLbCzQgeoQHp3jwGxQWvw3nIqfLn6t7FkKHSBxeTomEuLwf
vhAZYiVAg2aBDzEPM5KYRbf9ygR9xpZKg/S4V0/a3kh5Ddr3UDGLuzDfPpP2MW7gcXrEY91qgsjX
x8EHTf0azqePOuVB0PVl0eOnlfHSPAG1P87943wtAndxIaefluiv0MKXBCms0xtNA4cnKcmb2c4k
9Fb86it+Tw1/dWKYqbJVtnfUEICN4GJsfp2nqiFpEgY0xy0m4KEPzgwmyrmYdJYB2N7J68IHgB1D
hGr/Os+cf2vnq05/mH/iGydNHfF7U6xZV/QArVgHWYiG853Xa58vs77FJRQ2oltzZWGsfwSnvk+8
gkYw64kqQFj22lEo2EQxSTwtkBrD/yfk1T9r94r+syZniaCKoDEyBB/l272vzlUs//U5idRuySlq
xf+b1/BEHxPpK5/sAvTT+TeO8BcsbBzA1Hq51gMLUxZh+gbGdf9H7yXnNm4iGmregXQgH2hfA8xi
VXnRaiKMXVpBGuK8CqRZlZ5moHFDMwXYAtN9/OELANs0BWedIhZFXwcbDZcwem/BmWNp2g/wakFF
cJQW7kzSqtjVM7FbTr/pE+KLcg90QBqGjPiGnLHFxoef1RwK/FRhwPc56nJEvM21oTxk/+Op0Yiq
qHJiO53nDIA4eJPLwjzEUvmi1+mIuLIXPvJ6B3XOr5ZcvUnnvtK1ZZN9EwD2xcuSswvnGBHu99eA
X59m/bhLKd4AlC5jluLnBbThVDT/3hA1/QllYhvp/jPgeA7IIGQuD7jAHU06GriwFvIbq4pLHqUm
PF78PqL5R2ZxgifvLvic6eGJmmdoLrCkyliijynuO9xOGFIRcyGVwnn4c/5Md47WNodeod/4B/dO
LEjeZm8UCLiwnc8U0DfmKEhtO4sJKYhssMwO/iOthxVutmP09JqJsAfAJsIb84NH069fRbwJgYoG
4bZlMu9tMVsxiask7tBZwLzZ934Zc4p/cm7euIR1IVcGXEhYTwUkWvnsZrWPEnd2shzt0I/vQmcj
z2oO4iPQJJhKpA6ISCOcZUj8kPYJT245OA+IaJjVi88fa0VHmDsUT4bmfoH5UcFlxq+d2SUPmvgO
HeWtC6g9kj2JqWszuiLo8z6NRQ225d/+zAgoc/wCH4vfuFCFol+NrAEulYonDV7DKESyNj6KKkf2
XwIBU3I67hcAjoBU74CUGbKTrrTHJeKOlGJ6uzkf/N8FhVID+HemBzPefnDepYbi6GA6ZXpASo8D
a/iCFiHfFenJcW8V2NtiRJI4vv7p13S8augueY5dYX8XKpJf0hTCm81cgSYyECTkAx8SQxI+iDYw
RpjPcXwC5T6ilqEeDTzCiwb/jZbQq7I9Q4Zg3AHHxpAH2ISDm1pg0kJxQDn90fyUc6iGgyWXFkIM
aUCMegloRAHBIqooOgdj1AkBNB7cdbUHcR6+uXLEd4Htrb3O0QOOKva+9QvkRjpMx95wRWPDHcLr
BxhNBgu6AjoA/8G5MGxDhqqCHRSYV03peEnI/+CELir83q4x5jDPgFPCqfAiFkBk9ZD3gjGYLYzR
QzDxFEUjE+eMOLwPLMzI3Dvklg2/bud3kHEMPtT4eutYdKYRvMoiFPxmF4aHKxoM9H0ErwYkMnFz
CwT7C5EpOI4DouuBCFhSi7EpxN6IjLv0DhuP5orhvCeO3ROhCcya8b0gffK9MamOUGy+/xuuANXw
gt/2+DNEymxzEgFn9nFxSmR0NFx+M/zg30aUQqkp0wV9dWQqAe+hYP3R+6LReHbLhvg8kRw8Joh5
mHZwE3qnEdfzZ7gqeU7fnNIOfImqEVHkcAEobIico6b5hBEBjoIsARTD6G9hzBD88aVN7ETIk7ht
zMl6ObkwAJeQ20gEPDyQqF9biKYWoJgxynLXkTyv49tUwvDGhk1dXA+tqq8wtefINvh2MKe5EtAi
TNQGHXJIYoWASx2et+z41YrwU0j5cmwMEIzwhDWTUWXrs1shc+vi0eVbQ0qzQxW90EzYM76phBjl
wmle6H+q+M75R4FGrwpCbzN9QgcGmlEEk5/BSMY+tTRZbEXWF10rTorwOkhjpCpDEOp9C9y19uTo
FdbjXrhJGT/aDO4JkhczR5Os2TJIdRrB8rGOUeyGlopwBYSDcQnXBCTAE2vw32i+Iituhs9NGXIz
OJNndEEo0x+sg8r+M3N5xOc5UyviWfjF+pgzHxuR5AKEEDiN6nt093o8krAL5CkgFIC9YKHgihjO
elL9KdifcHkJEBAY8LcgEVfQx85jsfZPW5yRBUxuQHPJ54BNIBNLMD0jOIXU5FmQoVOP6XP2ugYJ
GWlo3GqcRq4Bc+zV+XlNxB6K2oHPDLAOI7xB5EL02xDME4GqvORxis9TMBR4KOBPOD90b+fBcSJf
ku/um6N9gabCGoDKX/gqlYmwiK/Ho0eGNnry2IGuQOJpwXGogkCr2yZvXVIV2Tq16LIDwoc3MvOG
r6lRPU2AbnReQPTzItcLxkY5VnOqBgNUFULDJLG7kKzsY1GRWW8/MfuScJRaI43cRcJ1+4GMu6yD
/ylDAcK+/EtCbxi+4vuYk8SEhNLAyqziguetHyMALg9KxI3NqxUyc/QgungxcMLzH0IXYUlCQ53R
F8dyIqIJxH1D/yWoXe3C5/IpC6G8r4S+ciJ0t130ye7OxswxULOLcz8+B5e4x23GWnZjOyoxMAhC
HVm0o+W8frBFelJx5GjYQ0IEBKOOdc4Bas5kVlSUxw//N+Cq5oJAQr8n1EiXqbZk94n14pSanFZH
4ihCoExrLzALZGStwQVBa/WYe67B/ksSdDWygBNA/br4HCmHH0f/2x+jo9ffqQzBCG0fnln0xKmr
TdaDKn9Oz8U3EUYoLEXDd/TjiJ4eAdnIcgGQPaU0pW9uHBeNnKO+BNYGxLcj6sqadOQKKgS/De6+
vPu8gK9bHrbPkGMRr1aOpJScYIRr4n7rAIhmvbgakH41gFXZtAN1tugosuXcwnmio18k4aKAGJt0
GPMy58qgP7mkfY72xq7a/HYaX5LTHlDugswYsBCd3BzLJ12RxsQPM5AotMWDSJc72bgoKAjqetg9
QCKLtAuDAGqiqYflmzX5OYCRO4NfPt0amXTra9Lh9dmbRJy3JMSOyzp5kIb5DU714Eam5zfoWzO5
3D8h1w3GRmYhZB/HED8V0OWDkMIxHFL4GaKo/aNdBSE4lxOwxQP8DcDNXoQpR2UZYr+6EuxhQnxj
Q7RNGhPtqajQReR0/TuiIeNHZ7LbvDaPWY3UijrT3opD7/ES4daz9tqSQkL4pLzFr8cKQHSAMFUj
qPDBOFKd2DQGCNiLm4/Hj231H28aseIBPhsrTAy0ONVRx2xwZ+QU+PRvqWTEXLLL9P9g3AtOWLxw
hKFDwEaa5NkLcuJc0OzwGfaTPUA/PNMXuZRn6A2ftgaBUtNEzbk4bxNlRDhQs5VSPjPmHeG0jfdq
u/aU+Wmqj67TR0K0W3hfoPzGRqDAbWQWv0VzNkLMzgyuQGtBvYTvZb1muCIPI5MZBMCGKJgVaZEM
lXY9MXM42oyWJWhlJifgXmb/jFxj/DAgE3z/c7QuupigswRIPOdJ5M/XxW+ve9JY6Ny+wP8CWLsV
xKUHa8pB2Lf5swe4zq145wQ39WbK4UssgMXg70jofqmNpZyXiKI6+bgC9l/H2hpEkkQur/e3wtxp
r3I+dPvIKtGUVyclIh70vI1jQjeAw0F0YCeitEJYtYRl683jek+rkezmRvKMOsTZw+/GyH/UtTTe
e9cVykgdGEh0SMQynK9GTG64nuIYAwey1tRXG5FInbn7tEnHlFH4Ks2aQDfItVgiUimFDpFenkT3
AmlpXP9UhH3WWwVgTl58cX+Meht58o4QzSboJGLQjRrJMRMctxGoHn1cMxM2Z2P2vAYTwCeA/4CW
IXVRHJZtFnnnt+c2bec6/QfXOWiF1UuerU8aaclui2IJ2shErImnEFwyMge3UI5oTwi+NAq//X+3
bs7lwZc++Ax/uWgVP2W/IUHiMTj1Kbr7ZYbrtJGdjm2BEzI7+Nb0gFdA6VvCmVVOLdvrH7RMBFUl
pQfBXolImHNGVyzgWN83Y/p9cN2Bwv5yfXpfdLB0mTGBCJxXnL345RpDnlcuYfGN6QsaMAORHvIT
i5qG4gVTnQPSuUNhsFdIm0YnWXv4455/EkHu6K4UT77ZmGU/rinu2AIEOr9m6y2JdQR8Srye/IfB
YsspVYStLtmkpQkrM1PVlVJ4VClOGXyGEMd4DXrbcct2I4qLYch52Lh9+PYaTTtjdggWDSIhe4k0
5MLgsdR5HZorE0eAS1TbGGVICt6bNEgVnQf4BuCAQpWlAAD2577fcXzSg5Pl9W4xAICuTvvV352d
TcTjrAd9yL4KQGL7CAF9CGMcnTiWyqQNu4a8qBWOjhZJqMxLdU6mpuB0MFtJXXYt8DrhRVO2R3Yf
0BDsh8zVMpqmsjjiBZziA+kSvjZWT2hYznA62B/6BPLCsSQQHQx7uufW6gnKkSwnmCcUteOSteMB
VCoMTuSB9rbnGOjhw3xFqEiZqlcX7IaLsmbYpT7BHL7NYdtLKyNoyfaUHD7YRLEDi0REkTF402Z5
dM84ps7JBbC27/NXPYRTEmmyH8K7VhLyFWOglBzW7Hq3hjHKAUI+aFwyUwu7vOYcTR/mcwqb1WmI
FZ3+xeXfHALAYlGb41LV3TdVO4ApiGGwtRmDD4St4mhldD4zaXyAmjHmob6Xip45Mhvn1IQ3nk98
ThBZHNM5GxwoZ7iY7vrsr3dS8QKPg6dOdTxt+LzIbokawIwjjw/tEFELSb/qGMN36vY7B4rUhXna
clGZ+M2gU4Lm4l7ovkG5y7g3azA/crjm7ExG4Exnv4DKt2x5B+6vHQGrpd0F98qOJRCgXzp6xriL
j3MiRJsDxVXvl0P025EoERwuznFwYtT7EoWH18fuHeAQjiMlhjSAp0+YJ56p4r0G0sJ6YV1tNtWo
2/AZIMy/r399wEY6a7zbIloVxoCaQKSql/2dCjb7JSHcdVmswJ97kAS03BAExhk8fBMFjea3m5pH
x0RAOCoXJ06HS/qr+ghgU8DnkTQ/uxOSLfb68BhfxoSk/N2XOGU4Eb5cvDqnMyiXUxGsdzhviILp
1rFO4hyDf9r/F4DU3N3rge3zhSNrcwwU5AbASe/J2yTNOqnB3Ka31Wsq8yAiHSHPgoxhjIKq/VjJ
k/uS+g0oL9255JLsqJqrTNUZgLIoPnuO27jjSrAHESgbvQafVGeniL6zdlNvAJy9X/pOdUZIboLK
vuO7wYWK1I2LmrErED/kffbg9t3s8wp0dLMB70Q50RYQXUSbVOFtIJFwiun4RmjpPX0vbjM1UOJ1
UDai/L3enIcyds0Yn76r7SryArnMx4EesGay8UvEX0lpb9QcAJrDatZ6/SHHb7J30m8Ma4VLvk1a
T5i7AsZAOeovZQIbgo76uKUVrt9s4o/kyEGO50OBQa1xQmN8jTviLi4wUdyiCJP/OCghJ0JLvtSh
RiuSlVzuZdYVPqBvEsbqavVw/fY7UtsuGQuQoounWu25RElR0HZFN1h57f73wZpc+9YQbUzyXun+
b8bhUCC8Yq1QOS5mnEKGRvQdKRk8s2dM6MFA1SuNKT9bjXadOJOMWHZyKC2oA/rOlFV/ckROAf1E
teBIL/q5kVIVcqQv4UfALDV84YmrIXtKN3tJCWZpxrQXlmlMENKSR/D0CRvQGop0MpkfsD9UqFHn
0HVhlA6V4hEr8E0lEwcOZpq9tUm7PV5j3PJrnFxv/1kj2BFSCRl6B6rZoBlpC+cvuuQYzEFbzJXM
Hg9yNavmXcxMvucFGxNGcdcKIYi+DvznN17/GRz4Ui1Xof7W089uvbm7q9Lf9mLCHEtkgWlDqALS
fAzhWxOQhbxYDJb3efmxzbd/umyphDUfY7QebK5QUiwvwHpf+8D6n+OZ4GDT2/ZIjmDfIkENwSlT
O+u9IO7GR0Q4V1b/w+ESdDjMURvz3c5Qel80kEKFUSwqVThkYjNE4YcO+5NNsai5Gqgh9TerhtlV
+1sn91hNTwmhcqDD2B0cHAVkXgeXGIEq/0+uuQdcP1Xn6la8MGV7xRXNPwQisIsXJz6O1O74FNcc
8544ppq8Jk2Z6DXvGoCPk78OclvGfFp4z4SZUfg8xF/2Enwwf7CbqPxKjJhIX8l2MJC1ITYhIp0k
S/53d2emg5CauRsGh63N2wPoEuPt8tBeF08fNhRmK+DQttEDyEz2+G9sMJ6cJhaKQHi5ocz5h8jj
wWpiDxng57KzxDa+J2WPsLclqsYfuhS046NAxAvZwS7gjD6q0t3aVyblYT4UmT2m+zfiLrSj3M8y
M1gsNI5qSEzGC5qd7MXPN3aKk0cEU4IhOpPJikgIp4YjdoH2bVrEmJZ8Go/552avZHe1IrE54k9N
gmzYU+COvPYwY8t+2YmQyvPE313BQeqrXy7Ic5quUAlZYRGO46MTM0MVLBhCmXNLSvQhsAWJMZHp
sBp+hGDC4vjHCeu2hU97bJltOa0FTA6SUFJay45RAoN3cGGh2hJIwOiGa+h69csVhNqdGQawTLzP
p1iZV5L7pPjSYfnAFynK0kkUF6uKur2NLytl+8SyXcZMDvz1ufj8gV7kY0Y20gDJ6Plj8YG8kbro
jXpDsFPcLdztMKbA34kyR8ABGTQlHoczb+v0iVvRB1Bj2GP5Jp2JjFFJZIo4XDItoHyYMeHUfYQv
J0+d87VIHqcmwyHlPuAPIZr487Ahv5SkhULdvqcwTbxocw71xDCLB8CEwkDQiNIK3iiwVt7ylp+D
Q88+7PfiYkM2ey/+aez9vuMFc15aXZ0zD4hkevRwerec+x3K/M/CJElFp60nethyZoyXHCk9L3ST
xk4SbmtucAzTH469LcEQWLk566JnzniNCXIpXunn+O8vDB0xPoiZBja8wp+LQ2m1RrsZC15c38Jy
ODrr9qJ3AvO0ORiM1RChZPFQeGq//CzdsL57HTAVwefX6IKK1fJMGK8zPdvhmqNujZtqUYleqxc6
PNRsMgzTQIuAvayQiX79B7YiL3sjhIhRsxVoHuWqXuMSxHLNhObPOeUixkN1RiTeFBVVU6g7UmlK
Jp/QKn81wLgfngdkyJE1+20kGBISR96BTDIWddKwW11ekQH5CtdHSKbjkASFeqETiYVLfIGma6Wb
cY0igivKdCtevUczNFsOJBz8mETQKeMpXviL21gxHAZ4FeTJhMmwenlnwmjflO969dJ8hvfRb0UZ
NQbn+uLDAulrW+4Hkhy1LPMYRRBDwJpWrgneDVoPew0P3/NAlxkitY8L2dw/+vzhCyPtCzbJO30d
468l/oF4OnbPWhwIKLDhfgRDvK44pNS52RQv3Jc3LH8P0z720rKMLBpqcHWoIZvohXAYQh9f7rc/
fdcztqWzNqjaiLT5C4g6CRjsTB0BSCzqFBNaUthZQEMMsmsCyN/LUsVt9Uavhf+/v5FA947xqbeo
CAYFggUzXuvxqdob5+2DBLfaWzcLQBMauDguHO5XGs9gs6qlitKR2g/qe9+DDouExZhVEt2A+63O
eVhhQH/i0T1TWvXP73qlXBmePuKponqAB7WCXSFhCXkw8Q21eAgAHPlb8YDygtEIH8VjyS39+NeT
0aDeJD6QdaOGyUxg3nsKMRx90olxPB5tUyWGwreoO+05FmzbrMQZbiQfXNN3IYpmcTsozFfElVD5
ePaVR/h++JceWjP3W6cNREubPG+Ub3tNQxyT6NvQPYXDp5R+luJhRqeA6heI6DXn7I022kFK80Ym
JuickNB1PMVI5K7sROTicLAiPt+6sBRKyEWCu+nrTyJuwFjviWDT3lvNsIHw8SFAyZCu+SakRB+W
lPThniCIr9xKfz1af1hnnpAADJiAkffoxwPXP2FnTap1po+hLEwOGwi1CA5pFt/lBHuj84FAuofE
bxXYdbzvTh0fow78cCaPjNF7flx1U9LcSG9w/uTE2FZxnVE7qPLe/p3HV0yRLiFkYOB8DU7GR3zE
Omnykk2zJfMSPxcosOjr7sEdhmQPC+8sprXpMa7hMx6b24iu1oqBcFAuuunJf4aQaI5BvgUnhCum
KOHvVNNP+AWmMYevDHgGhJe/oonS6WGUgrMi3UCLtRJN/3F5sYmW3N2i/oyOZfY4cFIIXfQMIzxT
SAdRovLhItzqkeAiMFA2CBLucAr2IrL3YjkCMu57HyxiT07CT5KJ2uEpfI4uKP710YC2JezHBNMN
8e3H38krN+enWBo+p2vkhpRAsPytE3YwIujJtOBIDZMPjcWZsngGD9y0SMmXN/+FbxiOklXrEvPw
r1XnlSvsZR+hLUQ7LJhtAWxzX/nTy0xUqdNxtQd2wCA304IH9jy2w1E9xjSOwwJJB4YClUmMDlMQ
eYTGDD6NT6tbJAakNYN835M58ZsOOMGexM9CyrDpsjco2Jna8I6LurfDs+zWiNlxUdFiBiDM/JD3
v1gOpQAMkDDP2h6L4DidCRIgPfiHlb9RubrhaUPkAA4OM68nP3ieE5RNSWIer4dsCvjCQNhzsBQN
sCnzBhxRLj8m0PABoRJoT6HOXCoL+cg1A+b0Dg9xYFjj50FbETKO8zMhHQLwF6Al2snGQ4v34mMg
Ajw6pQrA+MBcWIcuFefuHjGxyLuuQqHko+4dsCmZRRkJSBOXCccFzStRS3rEtPljSFDIRLTJok5b
RN/ErIZ9z0zKpIOlxUuAFts3gXFhWbB90BnnKrPGLthQYWROsZBzf8DBu8BC2B4ImodFjmI2DhMe
nBVBGogMCgFBH+eiKQbw7/CEqkQa5pgIw04Im2mIzaloQRiFRCyttwIvpOUhfUZvYEdQFZuUpXJl
RDSjKRhAYbnq8IiUg6H2nuqHCpaYgQ+/EShOGYMsjF+AvU/Ep18Ok+x74YelkwBDMKot57Cs3H1n
iJcJw2S2SnoBCZZhB5lRb8A/C5XTpTBXWUTuJVQy9UPgCIqeebnn9PxyQB9vnLx5swlCY7mzkv7+
orpXjL0oGwgGMbw+SQcAo9TD6bH6Gl66sAe+TpMV+xXJ5h0MF9jTQ4vkb0HZBAUkH1ISMAKTtIh7
5ZNpHCk1bCws9YwgZjgIvvnLbYZfcrsew9ekmZw2VlEN+zOdaVIYJr7udYZ+m/VWsNnv4hoIp98j
7oDabKap1id1EopZ+xcMdXzbT5K40ZQOTW7g++wUghSJfZqoNuGzrGaAtAxAoqSIJ/RS4BWh1FpE
Z4cI4aaM+TsL0YBQMZsiECBEaAEfT/w1N+aX9GnmOg+AXdtRID6BU4TU7AXr7CDCH5QF5aQTtCZi
wDuveGo5XFwcCjhQvCcYqMZ1bixNIL7Tn+RD9Yhqp6Mbs64ICUKHPIQRFpiNtw5YmXwt/8ATWhB+
gyeJwruCLMD4N/2GBhl3aGNQpDfkLVuTU1p17oxYi5WZE+/M482zAtyB4gWSnVFYHINb77njL2Yw
/6RtVT5PK2pmunTyr0sin98wqds0ntNicE8fB2V1BQcBWTJ5sCcqolh+1BAQDBt+b/sJuB+JvhKC
HlBtKHeqfbWE8FEWCeZASgYsG2j983L6Cw1n0wHZ/imFBEb4sof7Y9FApQOG3YPDxspj5A1Ih5T2
6VuHcaPSnnZ5QVhxUh+w/5IV45DMaA/vfO53ri3buZDENv9QLVD8QZ2QiGiro9N/hJ1Xk+LYuqb/
yo59PcTIm4k55wIZEN6T5A1BJiCDkBDy+vXzqHbEnO7qiqqbju6urASEtNa3XrsPHO0IRnxeYFIJ
GbJwgISXYPdcJKtdNiGO5dJ9RERD6UQkjYBKuZzEFBEQSVcNTG0woh/h8DwMiHo5780ZzoaWuNVb
eQRMx7m0UXFVLQ2o3O/nXVsXXKWMR4w5j+yc/nvp7cWX1CAohKITAQQULR8lhLty0k7eM2gt+wpl
NIs3WHrJouo5cGkFWQ4hGzHvr+kWb/pAqFONbpnFvQ8Ce2xbeazWO5Hu4fqAvlFOXUMHX+0BcZ/0
B+SOVNaxHW4zDgxUEhKm06Dc7+UkveSljy3DRoQX47Fl4ELQtax36a46BOM+GgDot56ymKySBTYl
+q8QfK6rPRAuQ3S1xxr50YtrEFyNtX147LevJ4XliDvY9235FDivNcAVn57QK86KwejtZs415Js1
JoJhtwRdD0A59BXpQ2BBAKnUD7RuOzuaTmNhfkXJ35uF87G4Mr1ti1KHgDKeVnV1dmKEKmdWwg6x
veji4Jn1tB0AnOsfk3k+piQKynZkOuVH7eJXB/fk+8MddJAQ3iskhsCVoapeGp8yeM5enwkEzpMm
hNXlTo0qHRoj9RtB+kja5NNkzh4w1WlxobZuNVDsgIQDlpvrs1dtX3lq4Lc8kH9cxnR0gduw4Kpz
/nlegCERD9aadkYIUzSnJrNfccBbCZPoelkNHsGMOzcEX4m48iA0WJsLTHsALySH1LgYwdJg3RSw
xaJwjEkNSZaN0y8R+wvq8d7/In9XNOra4JtucX3v6hGZiQ6L+gthfLgwnjyUhX04f3bX8PgaDJH6
NicePNSoTS83W9Qviuet8ghZJPxgjMZw0ohrmJfpqTI2b7IlcTfxsg1Xvw+NxBA8RsY4Z8Yd7KAI
Hpyn9yR2tuPnFmqcioF6inc7vvGMsLSsX3t/a866bc4wxSjlRov+LsbW5fZBnmALDzwOxJSQjq9P
pFk3l8ZA5yXfJmRDg6mOLFqcNKhgSiQasIT288Bdi8wDsZGrTKNpNQd0wqxCYR5WrL00RtVyUO/P
nUmIB6KKg87qE+MK64jq7aN3sxXqfv7kPZGmhLsM2yMnYS9d1n2zLh8GjXOMxbwdcdYEbHTM1fNL
vSJdfn1AFH3XSU9ZhpDE7A6LZFfiAKThHNuGAfbUOyCguuOTRNTw5wAMqfkw5hyMp9LowdlCA9jB
gvW4pHdjPtjmfQi2CGovWL7vyrPgG/CJVW/B6sTCHWMD3361l5ATA1aDSf+qFzaEkuAxEcSR9/G0
QfmFlkkVgTmtjSQkQBaibS/vKVSUnS/wJqAM2hcrYq8/zGXkQabO3hf/9N4kXALhK11GU/ngX0Hi
qzsquIKlFcCGuIQ1R4wzYzPcrhPd22v0RU8g0XkDHFF944GGoho8d6R9Ct1c7tUMg2xcZd4ZToew
sq8cdClcqLz1wG1plE7dLOvxaR4okYE4mXWiC6vvmzt4JZLftj9iW/ogswb91LsfbM/7dAwzKM3x
r5GK+N03nu304fKMKUQAyi2xhxFdcIQTpcoSIXftIWRW6qsqTuVmkoYu2ammvK2JjaF+E2fxDUEv
7A3nUpIa1wVjFjcKe9vacM0Rx61eHdrtiTvBIqx6wgKV4Rwr4SFWGOuuEPjr3qmS0x/EtujyLTFQ
dYCH4nfPUp8X3eBHrQ9KhavGm0fsqvf1OhNljvTDkrHrDFAnAFYxwlJZMNftqkU9oJESpbq0pNjA
wdyF5AnuIEm3j4P2CevDaZOl+cjtOjt/h7uH1ysNMYVMt4gM0MsOZt3SP/j3xsWVgUejNxcgHeBE
S7tW23u4fNiAf//rf//3//1u/o9/S1dp3Ppp8q+kfK7SMCny//q3Kfz7X6///G/v+l//1lRN1nRF
VFRVM5Bsq4rJn39fNmHi89Pi/yrC5N2+kiLamwjBlgbVHCgriIgaUKEFk3wAx8chhaDoW6Xil90A
lyv+AH+T4ehHPxyPVTR1rDdbosfEozCXLsY3UzrydYSx51nVH/icF9MfTdNAbPCSmwGp6FRPCKvB
jRu1YVbFh0i5wCa/JliLASg8nXgGmeVFZYriYdnFGwzOO1Ykji1WcnstGHl6QJIDyeQBA8cgFH1C
JLOeSV/nDRuC6hXz9Pj7qyXL6q8ul6rqhqGYkmwKP12uRzWohaaroz3PKzlmqQ9s13eR5zxRuEZZ
Yop0OU8NWwQmUlmuyprasZrg/qdVBaNXaH/o6E/RJlIXfyCiFoOsrcUTCtF1slhzW1cclVstOjbc
nhkteSaVwIsoWdaSF/HrXkQxnk0LJCGCwUCzkk9itGEYouD2ywWKnHhTfqVgETgRK5TrUwUCoP14
Y6AlKYL+PHViwvsM3O6DdwxSxQFy+h64RjeP5ZmkulXu5QR0obcznJQMAEd7jJBGVTNx103NyPJT
JFWjjJGSqRWDfcjX7ahk/J7v5tPTjIPfQwrPeiznWzFzHshJCdpCbSLawIzKOt75DBvIi9fhLC37
4Gt+qVRTpo1/wzIGQ7l0s2Qm1TDI6CX7Tjx9Q2Pi8TkYpbPqoE3p5niP+1wlcZjDs2KBC2z5wpFB
uAJVKrtMcfwzR/4aYSdxBU82cef5QWcmwT1UAgD9rh8fAxTwWHlCtN3nb/rvXpPijpyZtqErQFL7
tKQchXUbOG9oVQBKqlZe+9Y7f5DuRiIaTzHL49zfU7+9ajKLMCFy5bcNLBKJmmDukI0cjA/St9Es
HnzlbJo6B1hAuHDJ7iPNiWzKxkCQ8bpeg9Y/OcbZIvMa4A2cwwqzR3zXz0wkTozFCZkfmOC93CaY
WxmgPAF2kzQfiHnaFNThw5+SU0wWVJ/UaRkPVwN+M0aAprX9Ip3VgYxVruqaiESkYj3NgyhSrfuB
p1kofV5WGfaqKhA0KP5ufI6tZFPt+YX+AsKCkEw4LAuWDTx+yRiPdLrnLsQH/cPr0uw7X7kn280z
GrOS4M8CUZ5k0iyCl/3g6C4grucs+gHeZ556YUI9fHLkEVcBWZaf+GNJIqgd3m4V45h1S8Lh3WbB
Wi6N32bvMPpB9Xyz7bwK+/dPtaL/46E2FEExREETVUEyDe3va2D6yMP4pZ+DvZ3C0gRDXx8K5AR6
MSc+OABi63a+4410Z3TsSwJOJiq5RbIQrUW5EobAhAzp3NkYl1PShC7tkJIIiBH4FUiAPuj88Ps3
LMm/esOs1bohmLqpy+Lf33Atqo0YChp7zHD+Wc10oD5vc+sWhBaOnItk79cD+34QFr9/Wblf3P6+
V3Cd/vKy0t9f9pHrStaovGw5wWHYxy9rhGfgxht+abBf3sAZbRT7+0gSU/kajoazE/1Ii4nG0qxA
bcY39krrDxuYZPzqTemqasqmIpim3G9wf9nA3tIzK8SiwxvMmUJ0ET3IdkVKV255MH8iM2lZDS8Y
GeBrILIgHuFb1394F2r/0f9+adhGTV2QBFE3FNn46Rsxi1cUSYOYE6tXzGRzVMI4jRFnqECtU90V
i2nYkxjUHv4ovyMcVF/ox/dXNWmIY+xbMZ8PR96Ik3jNCZ/hjkXnjVJFvz2uz9AdeK9PhDnxZ4uF
dR/s02Qc4X1hAHqj/GPUzca//6515RcfSBV1xgNBYjzQ+j//y2UdvItKbI0o2otLDvXEFOw5/lSU
rDlpiwxvbH6orlm7r2WOq77BHGC30FkEAtvimqY6+hGu6R5OCvSAaDq0uaRzpPhhZgYyZpBHaM35
gHwVLEqZq2yY/zwSZZTMCwkYnLFWIdFRPWUOdDVPKBPzqNPtFbwtgbv9qYYiuF0fPU7dxMh3pU/p
Dze7JP5qMlJlUdZNU2Q4EvpR4C9X4K295UrL9ZCvVHkjLFSX8k6gyhUDCuMRKUt3FcVvbIUXRuVs
zaYMZMdXjBqonfuE1sPg3l8e3ZZYvrpX3wbsceB7TsgbnHQIM7gbPkAF/QN4UO/pFpeVHTP0rIlu
iwuKY0fE8pGFAzAETUO6HhqK3Xv5bLDhvIECVmY5egurtNjo6L4dGQTvPA0qVyKn4PR8EeaDz5av
h6kocpUeBiGyTXsha36TlY7YeqKAru60rbCKdTui1RJcZsKqb7BnOtqWAl3uy2grEzDocARrXcUm
I2Cp+DQtSh4bd0k6FiK5wR2iplhzaAyw5Vsg1h/iJd3myvgF7AivRVRta2POjKkyo/7kxn5AvwqM
cT9qI3E1PuO5xrAb2xotzsSkYmHyzhrFhYqLmCH1Rypo3cL4Thx+QLK1ZYKWkrh/K3Mf/MeNE7Hx
SWzFPlhzZscXWChkYv0oh6tu5iFcZSToo8h4zesdiNWaeb4i9X/cR72HAzBg+QJWqcIgDgNAbxiI
Wfh93pp3XvAPN5Yh/3PF0nRNEPrFypRVWfvpxjJF00zFNHvs37I1aBcvxUHWcCZfSJ2+REa/cYbg
RNmUwtzQUZrZMZo3MLDHWHpM9DeiuYkxp+Ncek8zqh456pIKmo/5F3kHdcUZzsS0Q37esktcZJoy
vk2oBmrlyFz8DJFZVeNYmIpJ759v79FJrFfSgzNZtqGX9U2K6v2cXMkGeBEXRqZsHOj9WP2CvztP
Ee6URD+0loaPfLCqKfVAjIX6tyW24m1nbAniKcLmR+2NSUPxLGfAGlgB/Tx4xPHPiqwN0wc4Jv0w
oS1my5aAI2INEUK/YJLOzpmQbWGu4jke1wMXnvlNAsPOWEnk2eZ207oRRXp7QbMCFgFyV3RXB1dj
fCZzMRhG3dakJC6WhgOFwgYUOLqxz4pNPT8rq/BTIZqSVH3TlVNQ7DsvTCwshrU28Cr+muo+D9Us
RwZmU0r6XuUvt75o3Tjrr8KwoF3kR4RZ8HE++AfM0Wds6wTtH9sFoo92b9xZKFrO7b3wBAW9TILV
8HmDB1S8dCHV9uAo6wSmP7+LcVAwZ0EhM2hyu8Ybs3VouEfsxGwOBsDxB9x7+SLpaiV/dYtwH2Yu
WZwFUWj4SHiNgrPA0LhmQKWOjFOjdbJdB7xAZg/MFmKC3GvW7w6Z/jSv14Uyj3BfoEQkHC7zpGKk
YAA7xAYjKsYXHriKSfn+RLdGpDtXaTAxgRGeJGzSXogYdfXkkjYA33HQl8DAoJGvGvbtahLH5EWW
O++FiPcG+WE3ZHQ2W0+nlAugnds4dqtuTPBXs892EhUDsMQg9wTYPEcRGVNvt5QsMVtVczCJ6CBQ
DoZUAdUSsZjUQJmk1b94KlvUVC6tsv68HXg1RVvnqXRKoDQKmySme0Zs8j37HuikPvG9kMRAQhOs
VjoJ4K/SDfFNAfHEZGuTTde5kH4ZOZmF2z6WzeEMIat7mAZrlmWGbXIZyWfu8Ftf3iSfhVw46laD
oU64b2lz7EuFjyb1UnBK1uOY/MGOST4cGfI287dx6BKZqsYfYjLJTJa2dZDakOzBkX2dr0033BA2
Cy+AgZPbf63V0HtCvIXTPJ+8Ee8R9aZBrFgiaXQwRNnOj/Zvf1g3k3M598UpbD9OExEObgBGpU65
ESvEv2C5diKPC9l55dszErOef7bQDOSBLRTzEtQCzii31M4WCE8H5ifjEVdUuCog/+SrbpI3i9h3
hUmOj/y+B88J6pEcPlflFDJMiNpGAWSuW5Gs0O5lJzwlKVlxGsSLV1yeZD1T6knrNSJsjKzoxff0
MnNQbORxEp7e9Is91vrH66PZPVT7JQxNBKNXVIPR/bGKPpkv5APZ7crY4GjWOiroyKm+yotig5Li
pc8aYjECkq/ySb/XzrhR48xFFRCoAIlG4NLXot4i3JN4hTB+Ifl3Cz4KnYpTDhzVJxIPHcRzJ+/D
O8xjV/daNfY4/yNAT9IS2MJeJe6bp60uuMZvbRqQqGcSA6vrVrV5wTHBvUijBnb5EhxJeCrd6gBK
dsfyjK63IH5aYttbvO7iXkgdNOoICsFiGzfjacBtXeD8azYy51dtnex5VgDIIDwNinDBKmHq3fe7
jz5OgEYhp3gIEMUMXE1Hl9pIdo2dGC6fHhRPPr5WD92O62FyE1c6VIXhaBDqx/QLehPBREUmGyKN
KUyeDBFTzBifkmXKWYUZQEcQZj0hEUMnFqe9yf7KIZSxLCAQSppVJmqNoXi+QU48iEWsPKWdm/g/
RXf78rcIcd77KlqxEoC+9WJ0ZYTATMBTHE8LDK5wzmTT6DZH0MzkI1O/SKgX99aIGAGxtgWu9Y3d
tvwoqR0hCnyd7RICO8jgqhDEWyVAv2ZB9bejBDDiS6S+rlpBM+VcnelBhPBA+8rZc1XBAiOwQEMg
LIrHuBWw3xHsnKkOUdsnPUKdFSADg6RUHGmGQh8xBX+HF+syWLDyixLyFPxgUuYcLWfnD58ldl7O
zUVeTOgl4P55ErHiDXYgBr6Jv8x5EnWXjUr2tE1TXbJVelQotc3snMiJzA6LmaiRWcIbRA0eqX0M
A05rg1glki55jj7lUwN1EU0K/2J+RSDvB4X7gJR48lBFYCWYdMQpry310bdE7wkd/K9otrrSMfWv
Aokj/z5w1TeX18qQSPDD8IzmSEec9hhrrWMGF5+8Th5RQhosgB8lmsukxyh9kk5FYTAybthQ/aDk
fcvUGVBT7pWACeEf+lHj1OTfMqLr2frxbzU+92M+fJBsg31qNVhxzwG70mNOVUhji3A/1F9fI9l5
AGqyMEnptTW3PsRTtSN3QlkUH+qWkDoj8RocYOZdOPfehadkcSo4P2YD8AAi/qs1nydhXrwWH8hv
2EHL8xT3/++PNsY/MTyOsbrJSd8UFUMWf8LwqkzQxcGbE6Py2cs4pUmwmmc/uuateDVPoSwh0T/0
YXAezlUAcWHxGK5bBtNeiBrNDkTjzMwPhmm4vOnSnzTDzQBCBJMZ8iU7Hwxp+f5mkyHIuLVW4nPa
DtYrGnmW7L14zugxmIFQLxIH+SQPEDUv23vwWczvfBMJ1OwDySKw2k6+IqU9z37/6UXhn0fVv318
6acDc9MFfpMlbUAgVdnNX9IsfKAcYD39SHlzQxPll4XJoXM/P8ljwjGJ2RD1qpAPv3L2ghHlm1/e
zjNOLLAbDnU8kyR3uG/nTVyySWDzrc/c9jHZ/8g9tjeCt3KIdLB58omVC+xAnqS7yYUUvyGQV+hu
WYA5DwwmjvCG3lHXPbeEbG1FKEqLAe+9ZufGGTTFfjZt3A9pPo1T96qZzu8vjfTLK2NqEqAKl0j8
Mbj/5cSnV1qVxEkZ7E0Ceh5DxP6fyy9vJC6O5ryxTpfL1hr/AcoR/3nONhSRowDnAN2UtZ9vRqnV
+DKEZ7CvYFfrEYWfhFkTNXER4VBNAF9uv99/TI4Yvzjba7JumKooqKD//Z//5XOe83rw0lsp2isK
KkesPMP++Q1GRb2outkACzLjBT67dlKYa4E9loJsxkzRyT+r0KkNLOzVVBYc+djNinIUfTOuYvho
EEnstXBKCIaC3JwEf7QwOFumNVLzbpiioyKnkKdhyGCFubg9VaCL2JCOUmrlC/mjfUzYlM/oXnVb
IA/J4heYM+MxxKMart+Aw5OntGbFQZAQnyoATvJWaAZC9rOtAyth8wuZIx1s9KCnpuKqhIKu2muC
egmAZf0w7Cc/MAv3GAob0qAJyR8adBwGOCCGRmq1l2iHVbHynre8P0O6LYMsdzKWKK/VuSDWQDoI
Fwj+Zk27L0hyxi6xYadk0oIHSEaPdX3K9wkJo+x1jOHTHu3HGcQ63BME6O0yKNsFJ6SOHFWvvhkt
DcGjcs3Y2kB3MFl/qkQhTQP3dTeUe8bGHIxMAybl3ToaJbpI/ekSGNMb+1GpRA7XEQpW4o6Jr0V4
TkHI2aKK3EeQhwoFm4XEVGLn3xoZXzMd+w+T2eHsE4gcQPTYISnHg6H2raGoYYX7kgibgSsbTESs
SJHX3buYgBTUhfIcPaZ/xaLVzFHFbM2WrM9h+E2bXOO022c5EopRQTSaYrdr8IrzpwR8sOCgjeEF
WzEn20B0Wfezbiwi6Mks48snoJg8du5AkvoSBLReFNjSOrmhymWoK+6MnAISQtKnIO6mTPXpiXX4
PNXVaXX3MaPSmdhLWHmFXbcnSTWM55nidqtQIkOFcxe2o5bEgRthRM22XKbHEFwNsbLu8hnqYw6t
95686fX+HNzRxiMuVsnnMq1HNUEu4JPOJp70YlmHHDJHL/SP3MnttLmg8o0PySSOnJxfuHu+evrl
hejkK5lLM51zGg4mOg2RGpz6pKolkmLzSjZRz00MEETPfd1uN2jx5asCX6Ve4w/y/AiTpaAVCmsW
41krrU6zeJ9kHJ3TP611/8RyASEURdd0QZUV8WfA8pk+OkNty2ifT17JCWKm8J0ys6Qbo/s5mr6w
flU7Wac1yX3cSBI/O4o+rg7P7eCU0HtWD8F1hB29PSYt6xA6RfQHVF78FUzCimhIiiGZqvrzPpUk
RdA8IlB5MDIFIJ2Qx3kHC7qMjkEGsUXbhA4Qj5c4RKGvk+nIwyP+4Top/+QGfqzL//9d/ATsKudA
fCqVybswRgGBXqBHhqV9Btc3e9k9aafVUiPiiNm9HA2AGp7b8+G5VywfhR2uD9LLnOKukNSWzgex
zWxfNcs0d0KCr3MU+R65FDAuLBYHxNIB+mDwCAExfvdYYIxSkT1VrpIPf78FGP/c6UA0ZdMU4D0U
DZTz7zuAbzzEqPEf8b5TnFK3m8Gyn9riMR/l1bmMjhraL0DCXnShY8hC10a0yZiFj+nZf9vtUt50
/kkgFaXuj6FPYu+n0TJEBfgkzGWW3XSn/T6TrjpD+Rk4D0LbWT44+bbAVS4PQRPTKcQBQCPXmc+7
VziHpA5nKLwM6Qk1S+F7AXFWrIMj3StYOibdKd5HY8zNkY3ZChj4+FwBlw/L2JZ9B4sWWa0QwZvf
X6v/bPs/YfuGoGi6rppwvpLQz5N/2S6z99MsOjMgZJZXhZ4maVEKxug9lLhnciUdQ2bsqtSrUe46
eS8lntfRYNudug/eJ7K7szGDKKnxgh+FSa4N61vGbleQ03yIWM7xLKsLXBSiYTW9KmOw57bJOrdE
ytbYiOLfl0ZYhuaouUQkHORrlJEp63QwXAmFXfGkrl+l0yG8Brd5TE2lL2qvscpEDvWADac6MvFE
h9ROE+SNwMBNTtwQEvyAWDBO+lm3JTrqRfo4j9hg0odisbJfhW5BoD9wUJE4KvGv80cyhsLxrXJL
8DomZfTBoduBczSjgukdETosY2Jpwv41GCWKY5ZO8y1tSKLmPopWGfgTY4Yn9nrlOOq9XNkRnp+D
QLhsYD9ukNHlFqNQtNdVqxXws//+q5T62/rv3+Tfhq1/LClVp5pdkAZ7jUzg9u5vSmC7gUMqpXsT
vAcuUTSnFK+uqJHCcIJMaj34A1MEf/CrNwGjIKmapAvyDyrpL7dTc9bLSkqZMnsElONFw1EDeh2N
J8n6zW7OCJTsIHlz+DV8boCiowZDW6VYnNuFQygsgToTr6SPDg8+tje4iOrN/wG+TqYv+1D1YQvV
d0LgIj9kI4XYKvjN5svM2uX0GELzLumeNxddZHmY26gmN8FOXW13S0HVqH45e9gEVqHXF8q0bKFu
cEGg3Pd+cd+dtG9q17Xl8Um8TEcjXGc1qnvKvCeCzmaxH2cGhSvDcqWG1qWDeav7jmS2WQs/CZEp
nHGiNecennXKh0p7G0/Asa7BkFwC07uSNb/utr//4kXpl2O2JEiaCPJu6D/+/C8XvRYLvVLbuL/o
2OST4ZQGYH34MadbaNkRlfkJUWO/USSmQ2K+UH0Oq+HwdMHGQKvVrHVnC8EezvC+EEsRDsnE8UDA
MPtVM3+8hOk0hrfdUnK8JeFPztPybpRVjXKbFP8RdYV99PTmm9ZU53JhHiPYTjpu16ZXj8mPQaze
J/DZk+21JDTkyk+1VPTRm+A4Q2s9mPXK+/IPO4D4C8aSZ0EWVM1UJUk2tJ9Ib78W27D0H8F+Wk/E
Ze5U7nkOiV/gW1eXTCj2pwuT4hC5ZNMI6G2IxCL+bEaaz3CzY3HhtDsiz/WLn4q2uGJIDiVDCvk7
4iBqEJFT2RHig7k6ztZYnaj+prRl3PAXB5ZBXtaKW6+Z0r3CX0xHI281PC9PC+fICfl0MoZUqw0Z
xQDuhK/eOOi74+1+e0+sbeBMFhfWq+Flex1z12wnk0vpOa/hYs+WPJTswlqQzpQf4309XKPKIn/l
vAHfpJUd/+8Iq2U5qU4pUr8/XVVF++d91uuodNkUDc5ditL/+V/uM79r2kRVtMdeYEroIUZQ2esA
y5I7QORFnnvNhjEh62WdHVrfjUipM7DpmMsWQmfdraSjMRYJtBStB5lTuqs52CvJb8AVC5OC/0P8
Pu+1SbpGzHZ6z8CCgisHFw5ESecGoHyHlBYBBMXnacl98/hAUnZ54xqnpnSmbM4M2izY+MxAfLbh
Fgs+dtLIn/p9E6ddD5zHmEN/kI+zyNPmNRAsgLRLUGSEvQ7y82nbqIfAZJ5foBU+hVxklaEUPhJC
YbCPI6NHMsIk1oJj4GOmqsZ0aRJIrXQL1Rei7BliahAW0lo+Md5yettqo+eUVoNZsizxL93IxkmW
2UVFVUz6DBlGCGJ2gJ1EMHT48S6AX8ocrzdrG8e9ZCcSH0O9tRXQrwQ8TxAT8+KDmJw+OAbJJlsn
9UWhDUWjHPBswCDN5A8pcUg1kno5p0Cv007ZmwUk1vBJ0At5HIgM0zFiInhYH9kuV3DJqqGt+Uaj
j+4LdD8CWJ+CyceJZ3LIIVJwWtFycoWG+niyYHOHAixCLS0eE6036w0FqtQeQyJiMX75bDHr8ngx
6etCRmulc1Efbp7KUCF6Fm0mWS8n8DZ/BLtAOAP87S7giHkBSifIc5LZqWkN1KVqDF+EkQogBVZ2
473LnCGnxS6/VJjymYcX4rgJ3O5Yrk28gIBdIOqOodgGgmQb1izWRvGpm2Y8rFvOwAWiDqrQuJWY
EPB9wSuhcZs0Ob6MkU5sriUj50IdifRrkX0nZOkhNkI1Oldw+6SWiAWRutOXo5aLF74cqAWr2iar
+gY9gbFw1uBcTcbhy5XfW6irdG3i0fe9lrHE6zFgSsX9eBUUU5RleT02KY55M36wFjjFOIxHjNDj
QhwlcGWNXVYjWk/V3G25dbFxoV2jfTKwDcEWnm5Hv85Vv7w+u8/iBlP6XvObMth4FOprpp3H1bx1
Tv3xinsEAURfvJcr3/QYi3KaW6RRhKZb3hhfaQWrztuyUJ3G40oj2j3aPNSNCFfwjo4G+PYDPwS5
HFh8+gPUKOdBpAaGbqrbYx6gkSPhBkaPFse3jRa+cSKDbkirxSuIXQvN77uem9X88eI8buUUklDH
isvKBWWmEo+ImtcN6yWwbHULT9LLg90Wm7F5GCCaHNdn+71PZXQC33EzjpDFilZZu2Vz8/VJ/iUp
85xRaqbQ6he6YPcA9hgN4kmE2Bkn1B9mLPGXRwuAVQViW2JY/nlals2oK9t3vEfxSugh5vrHXFoR
LoJH641g4/c7u/SLcywiqP95uZ+2sbKsqjQZ8HIod2ECoAk9IqisdCNB9Yx1xgymca9PTOwP7UQj
uHJGGy+5F5g2vB7Xixy4kD+8LflX+4Co67ICyGyIXIe/7wNNEDWawSF737ioRAqvPJypGNud8Udc
sjW0WUNk1Ovge6Zh6R2nPyy0vvkfRfNi1aeTOhdA91G/92M5+QMErv1zBtUF0VQk1dQUQeaE/fe3
13WdHIpCEO455NWPcXlnEj3fnvIyB/BWHJoGdtLDqYgHO8mkt8IVsiaqC3maCw5SVWGeE/ZgQD+/
ILwhGNgfFo8TxvjwlEAXDFmmShg0+rHkca0sFMgFCB1lyOnmlVmDT23Wfoho6QNbvz+XXYTdpTcI
d6QZ83UBeKH9tInu0Y4wJ5wvdGqZIDcxvP4BDjeNf35TqLYkA+QVRFQzzJ+OwlKgvoWkkzkTkKNG
EXzk0SQQtFuOKaLs8Ahp54935PgXrlOHZ1F3RLLXnmONQCwQtQTr9TjQx+29lEYAKHq7KIjlebkk
2qCH+Raeo0rdJDQMF19sWmDtTbquJOIHSSLLL+dPJJUlqJK5ePQu0HlDFcO5f6Z78S6WoGhUlPOi
HenxQRBmFIWQhEI7Z213T6JT3qQis45aGuyaorqPwk04dGHXWg9IV2DmrmH/Jnk+Y0dXA+cJkJix
sFHtxkKGBYf8jfNCwEztAviIrd2UE3ZD4aBzgkT5+2bukNcypI9udwQCUWKGwStwRJqYCDmM96aJ
60aUSVvb6jRX0VrxnS3Uo4lWIHRzmugB71yAgzBadGdqizk0jkB8axw3swaDYTDxG+/JM7gU0LFp
kzcdtOS+qeOYnR7+Oh/WVa80Lw0bELlkf6sgkRzKSs9eSOAeDWuekS7ahdSRMWc1mFE8YGjw69yY
8gEV0fMRoCgOXE5hekHnxsqNdMABK7U/fwYNbnvqJOB4mXxF0nYCGkwkm/27pdUXGp2/BrtcOpUx
LFZkSFsKibsAetzi/uh84PwYr0g7/qogWtnadq/AtgPDa7ulQRAQHRf5kElKpioVMmsPFlCwVfV7
Yi56WGKgu+JPaNR98zrxC3swUXMo5FC5PNT0pQuweRKdQA/8PsYOXwn68JwN0R8loWPGvTKMkSQ8
iDLzBeTbj/i5VHOx8T0J5+DA9eXDpi5qakUwiVLXeecOQ6aSLQzaMvpgKeEeUlPnO7205jGT4uOA
NAnIQ9zb6/PZKTxQ9mam0GawQfeXrYXMqvOvEmFRPaKRg7CrpnGfpv0OCHo8hAOnExblXSTSdt/l
0yien0tEcAyVyhLdeFXfK8F+go2iq8WzL9sDYgY/UlIZK6fo/xIgtQmIms6CxMtGg++WIbqm35DY
dMYsJ8ZXVMyaFxLLSdogVd7EOMzUz5gEkGoSroMQn4o7AJYue0CkAb+4yCPEH2W9K5SLiCeGxqmB
iiiqtoDkCfQq6XCRbPU1ZmiDYPfXdW2J1P1hGUYvb8wgL5QJkigwnIsBOttOWNCQXZcnWZkP8HQu
8i26EsEkToIvmNnGkjXbEO3gwECV7ZMT098LJ2xOHBdz4aLSLaUekk+7FHYmBCNidRBC5FM9p2Bz
s8zeNJXjQeZAI9pgwUlnJVSZkF8eeWDQ5QoMma5gECKpJMgyh4YD/kGM8XKMXXUPahoTaFXAqC0m
joBzf/yORxLjXsi3YZm1za+q9uL1uZUUIoUwfOzJeznxezJXptTG2BDC0jcyEF+bLWVuACLKp/1Y
AtJL0bkx1CFqMGYINtz81mcqxUM+YcU+L4turItz5q/V2RgTt1GyrbGSBxwHHWqJHbC6lL4gPI3C
GOXHADMHk013gIIAyQ2Y+gkiYqte6PiiwRcK931hymzE0ftovq1Ug3Yk+Hbadxowl97e6AOen8JO
mBIVoi3eI4F8e7KryUr9DEdiaymIiyaViT0HcuJd2agBoXDnjwPSZeYtFS7G0b7LXfPZEt/AchzN
cD6OA3+EQC4avffYlckLIuMCC7JkjuS3W3RW+AMtynbmwV/lV+MYImAnqhORZDXkYz1JLsErYTVI
+AxUR0MWDp3qhT31taPwdJ6FNC5wDMgZ1KyU+LknDWmkIkgw48vUM7A2RENjO+jzIp9bcG00IXLu
ivPzZjChSgnz+kqt7ZB1f5ZCLhPCbCukgpejE4YZXu/8dsq3Rwkku6lH6rti0cRE5C5ivhlRQW9I
obzv+ZLW5ixeo47hVMhNpLi5OUSJm1xiBE+cdhYKMaH/j7AzW1Ib2dbwExEhoflW88w83hBQFEKM
AiQEPP350nEu2rUd9sV2727blJBSmWv96x+G+hC31hVvU7y6ZQZIHlxU6uTrmLnVAUB3bBJUMP/E
dx7Y2TUmVMMdrAMe8EnAA3xg2/FzTeBpDSTp6AU8Prsmqc4MWpYJTiwvn32YbbvbZxiW3ifHCJN9
7n6oDk8kD7C5kZ9enHzzgLcu3k361spEHsLus5Y20vjJ5Bo4MZEQw24gARlEL+9dwqzAz8fV8P5t
0mag2ipdPI7oBgm7WcWQzG6wbqfWG/s6+0kBNvoYwbmnVX3cYC4DLGaAdzvjI2YiM/PtPhqPtkFP
rFRiS2KrQBpKN1vZylm4KWLc+MEhJa5Lp+L+4qqxVnfNmdw1SYhNWmV7yqVkNTf4o9iKsL3SiyXH
HL4jR5R7iuU+JxMjo9WyJu5UA3d13phX0kgvGnhMp/i6aGW3nkJsXRtxPV2VaCZRYa28VwdfG1df
3NLraI8a23QhtajhcXz8atMb3iMR00oF2XeIslTt3xmO5nrhEB3PsoWN5t530pw5BO4vsL5eBE1z
NgdH56v0qqQck3KxeAIALl/xg8tbrEL4ZNjtd6PO012lZkwrfoa+GNyCMi3HzM4GR4YayP/bGb0i
DqMQu57YqyuENHQhffGokG59Xw8+VC0jlL2m9kpW6SfEG8U4jPb73gopLw9Tc7gs0j9BA7AdW592
nTXW7YXcf0AVqAadZr3CDOwuyqHgcnZfd5FLyptD9Xr9bhba7j3aS9HzExk8zYa52nH2PAM8rfor
zpU7E87qC2mprAy66vQO47P1NSW5GYFUpMWcG3kCjFnZFvPUQ3JDWruKhO3nyv1wMlDfXcDzPfZY
E+tBhIIH4Td1LAJkQ6rmVYSfy/8A7v6gd6BeBVyyVAso05JFaf8fhKntdtXyrnaKyfUOkkR9AQhi
zKp6JHMhCYc92d5QR+MaTRCDIwMPQU4YDtvtBQKOAJO6sod2uGN9U0FqnaB9u3/vyaw/ltT/ucQf
3cV1r0oXqEPFRMNfPyhCmfw97JUg16K2BTglu5OTVLYZV6ArZfctnJm5nSkxCvdQXUgLTpiFMuw4
7RzJaq/u7XHhkXNikODUMJyNcD1wZH97CEr3he5T8awYdC0huo7sQThJzqF/iGCeQdgp3Hu2JRa6
gy8DvRSa58ZJbqQkGSNMG1MM+AnpGbEC+7dIpLQ/Eu0ft+MP2PPvT+wH36iLkkKtH6ticl6fmtH1
BS16vDp4kuY0i+oa36A4vz357a2oxRJ9lQg/1zaEOqi3qSb5VgQlqkPazvbvj0mR/7dVFxfGDEKy
FBBL40fvrJ+bj9JqZjGhqBhbvTNJcoReiHxRqGLwxXtyD/s6b49P/LDrPdPVhHdm31f8eozPPlEX
nXy/UW3SeeIL4abF2nSIfI2smeR9wmte5szkPtvXHPvMYcn+0CBJpiKdSdFpBzNXilB7kREgjayX
Bx353SdspAF4ql14y9CcOQ+u8celNgelq6NXwuiMNYCCGkWvzuNli4f/GuhM9P0WDoTpEtXkHUki
KeMGASqRfOep5Dwja2SkalBH0GD7HNxlhvH+w0ELUXsNya5w12cd1pXive3VSPO6jD5FfEgXTxPh
LKFLv2LtYJuM9PyEIRsszbArTBW7/iqxlgyjWw1GG1EQkMp7NHciVrm7vc/KCL0f+TGuQoocrkbE
Ll0x378gdcRXB02cS0F4n1iwBKOz/xxcvAVTFY5WHW4yvkPNZr2iYvTuOyF8vISdjFKrf0mKGK8z
pIuf7LE5+qDFE+yomCwA9dwdkQnOSd9T+1wE45Z2sNsTuGXDfvZorxcdz8I1FrWpLbGLQhSla4jo
L4UKwj2OmMmB4bZ4KJBl/RazVnmrCYdpqn1BIuTl/Thv744Do9DxU19gjv/pQR9O8SKnag3eOCBq
87O9u/kE0RJbCzucREFqD+xD3cot6MAsTBBZTibpFxgg9DFyBxXF6bCefygYwelRSodPjqwPLE1s
BPhmry6B9fvgH6+B9q/X4MeOemxP0md/UIvJyz30SzDnh7eBfRJye5wbvvxkkct4m3Bcr5ac/PLc
gnuJ+0btHwh751aRWTWv0XKMUGszYrh5r/kH2SBnJE6sI3QmDBz42/rg7bF2sxVOHpAndtZIY0OC
hOo9BEYG73az8jtgzptLMis9LaS5a2CARNZcd5rsGpgusV9ryD0ebHb3GUqL47eycnVehC9Mu+SP
D6aEPfao/VZcMh/XOCJSNYaUtC7iYtDbE+msfCqRK7X9zZsXwewZt5wb5BsHxUR3z7EZUKz38f1i
PiMzzSFQXB6W2b6noyfg9X0m2nAVIh69kcOOkjtlswYFIELZEvxcXpUWqjImN/hMaTGqAqo24QnS
/RKlh8ysPv+QGqPP72vMgMafAaE4Lg0PVgS8mD0jvvrpu4+Bs6vtahZqikNBvx0hpjT6DQQhZlJF
v41kp3+Mgb6ROWCSM2l6LCCckrCYdeFpYwcgO3JA005uOFyC/DKsyEmZFP9vAIb7haNPdiZv5Cmh
YOUloL5h2NWCUj6D+7Tra8GB9MOxlh0j84v6czKcQW/C68J9O9pCxXi1CedlovidkbC6gkydXN07
HdcKszBzWa4pisj2BUPeMtiHG+WA78SdEIPqAVuIfyF/so0/vRKToBKnGqCblAwgZ49NAl5Pw19h
2nPgH9fqaT3itiveOfhVIXDi/BbusyaZoMcRXGYjZo5Pr4E5TI/44jnRd/tvlEA9TrwUDGmAb0D4
97fmjy+NopomTEm9iwj1x9lxkQ3tca6K/cR4CNIeWAv42Mt/dncnKuIP1GTGPQoKonZ+wWHl63qK
34KigLoE3SImjOj9Cv8ITVlw8lZTlVa19vRneISSh/4Cvtpxj/bCsEECi5rWMm0W6h6GAOZlx9Ra
zdAG7yVUBc6TzQat9fmVCDJQfu16lw46hejv31j/X/KAIald6DIW31oxf1U9/ym86ktTXm/ntpgQ
kB3dIy2VJvoaNV/8QJ3+GNwXr5GW3hdyeCbUpRtVeD0ALdFXebRtw08APGAS52XEZkmXXTlGH+8U
aEuICgj2yro47ncTwvPuqKHJiKUWkRJMD4AeMF5ia9wPHsln0cH29e9fTNb/lw/KN1NNrSv/+ob6
j3pNbz4NUNilmAjznCrdB8iLPEwZyUqvemz3wMN9jK5TC1sH++bpngVyS/BbS27lJcKMKKATwWUl
xEeWyKzbsupDlSGCEP+pCxENZEowCGhzmEVTgKA79mgf0h8wRy/4K8yJnqPnRuoLFum2Su7wQYI9
ZkbIF3ufwbtPqUCEY4hg1kHmFbCIojtCZwlXuPXbP+Pui4sbxl8ExfS7oRzjPOR+oaGkluRMLJwU
GDt8OU8PQW2CKsrRUNoieCIN+00JH+M75qLiQlu6IOUG2AN/ywQqQ3wcY+K55CzXh9eEccaVnBUU
vke3E1FCi4/Jj+QpkV+z0XMMwTASEi5tJccdrqGu3KKD//uz+sN8mUekW7BKNNXoGvIPtLp4HY9W
/bgWqJ0ZrVDfwtzOmU+6xaYWVndvr9fmdU8JGae6WDpm9w0js+iNtSP5hl61W6Fqt58CSBH+7Y3w
EWfIULOLkQgvBk8kX3BcEPAcXyOaIW81eqQW5I1qsmh9zBML5z1rqJ///sVkWcyFfufm/P7NxCn9
n9frdbger6t3xSEUwMthZm+4d5+cCQIsTHqIk4816xx8kGwrdQSnwjvDZMExgEYVVZ7l1F41vXvD
DdY8UPeD+fLsFXbNo2UgG36XTp3cMrN/T6RRZ0Kxpw1q1sQbo7ZO1nI6srFDOvCeRKVDNnBvIXVo
gLdfSPQqgVUqzpirjAzRkZkbfcZxLo4/wUvEM/kSLHbximJC6hd5FcnuZfT2piuPGOjlcXzCEYq3
ZciyHJ+Ievv7jVP/tC0xxIEpiR+JLEs/VkTd6CezuEnFhNDb3otDBIN6Dg0IHa4YhJFx4NwTE9vg
rFGZJ1tLDgw4+y1BpgzSYU1GzaKZ41MW1N9gVREWaRyDhl3JCfmpVggD4V+XbP5pw9F1lY2U+SCE
+x/XfKi77f1g1IBh1ND0iBmUPjikd2pHTHsJab1LCUrXz2NRXRyDM5xZDGkxt7Ha8ZjOtDhL4AAK
eMQTfvm3NeTF8/SAw9bK0849K3ySeqOjjwzAzJ/zK+6uXyAQnQP6qMmr6RkGaIP/YCPhkFRchRoU
F8gVrm0e4tEzds9zpS9RVG9acLvj7AHhmr2LYgj4J+gSrUkSdu/08Tuqt+p4Jm0ppla0lrP27Dbr
293RCJG8JngKWVggV5yF3kFJsQOoZNe8JVjNyxQEZnCuhyYqtEtPnJeodlCQybH+zg5lYm1BS6oC
DdVkz8CF4hvHUxFOoGOQSFtj35UtfwvCNBmmZq85hibsXaxNcEHJugwbBgDbr2fwssK2ZSj6GJQD
hJKFOvpcwg+ao/xSubUanc4DlRYH+1X6FtD11QIbE3zXxi+IWBrSwSvpKKi4b2jJbMieegQozeuD
ng87GTIYtUAzWE1uo6LoUrFNh08OAFHVea3Fr4GB/KXfYI1j2SDPqPma4IhQE4e41Fg+PbBKpN2g
iRrGrRqhOJEhB/qnX0MNw1uiCXQzal3rEpy7nJ4S/QZW4rRSWXvxzRbFlF8xF/TvarbCfvSJQvfp
MRJorun5uxxA+RdB47zGs9VUWdkVKcIyo37oFpAVigKWLr4LsPSB+8hn/iR3Dm2Rcsl78Qp5LJgl
ApJcomdUDMiCc58dx9+D+ZGkiDER/vS4uiohClhMX55Nri7oHDvZleZxSLyt9xyuZlWFkQoZbiIh
1TtuGfKSnLh3qxwQGpzYZKQzhV6O9xUWmO2DmZ59uLh8HBxM0FkflLNeYmeDpQtXV8F76cDJY2Jm
oMAGpx2iJEUAB9JJhBPqX83vZDfQhd5niUWgyGRtmaU0xOP0DKgnlgsXR57LaIdhwOM71u1hOKaV
Bt2wB/ioHZJzk5PHc8FNUHPxbu6Gl5Mr80MH+4DWsAarxi0Ho68iBeRe8ajhEnIEsfYKrN73J9cy
vQdZEpP6ub7vzu1MLbzbFwOSB7up5nUCcOqLBnPfpyvFSw8WI1ADzxV/8He/qkZIf29fZuPJZ1sd
14Yvleln5b3R72HWyfIoXAU5klfXgiZfTVfpEViaXh7f5hb5XI9BpkF+seYAZatzMCYJazpu6+4Y
Wd/wGSEmgonpsO1gbpTCaKMkXjv4cAqihyZj9eM1KSpsVqDyfVpXuRhKF4EC0fGNJA21ADmR2ZmX
DJaqyxevYnSFH/r0NgMUBErCsyluSAYeajiBhdD/qxhPN+Wri+qFyqLxDMV7XnxmkM8Cw0PeH9Lx
SpVYnJDQCji1JzTah/nfjwoOgz/N/Q1dlpEbdYF8uuIQ/s8hqxenppUvVHomsznvgkd0E5yzFYle
d0Y3u9dXlQr61+KweKyVLzr/O5Vn/uh4MMCwV8Sa7zCBJKhT3+wL6oViKjGyvLtodpiB4Gl85UV6
iWCUZySHyMGR1SAzv02orgoMEE/patmJGsAJAHE6Yk86AcQxrGze7gfrcgd9Rqd3PIVsY/eG+p6m
wK4q+zhsiXjk07AS9/dPjEjZBk0zNznkFO9+9Cl+1G5kKYDCwfUaXytchOPrLbCeg+qaIqy4zaCd
ncSOg3WlFb563dJ/ZmcwmFCa3XPhS9vMb18wFuJiFZCfjM8q+YSFzNPGbXhz/sJicKPOMDNmJIsU
ybE6GCwfUhr7q+ZzUJQ7PQDq2i+OnpWTLsAIct8XDMSsm0vxcdhQWuvkBjKsxZfD6j1oKlFKiYrr
lFsTrixtZ6TzzTtJMdiTuKUHnfCa4Jx3WFqBwdioGZOHjLKKDglpEegvVqnfAGAJwwkjPaQcKjrD
sMDaogg9wsoH+IV4yRGR8cMsPTKlQD0H9Rf/1uK08PaUEIgO3mEPmnGR11/mpJOa+eUbw+P8vAHj
Jmusp4xQuOAEOqFxjWr2YfJUukO47IXNxb1jPm01ueGAKc0xHQ3QHB8xB2xsgPmG+GFkk0sUhMtT
r8yeEWOF7w7/dn3Yd8Q+UP9Qz8YvoMZTpMyJc/NBECzKV4x0fCyyGP0o/qWnirid807Zwt7tqXFp
cRLCcwa/9+u0mktwFj4+85INyWNZNVaJ6SFFjd0he/WpEoCtVrEsfCcwYh5rieIyatlPpJq2pS6g
vB4Ev1pOj4RxsqcNDtyV5Z7dQ/IwAH0gqXWvmwPJGd919iJ2HW8qRF1MvnNYK02qeBf8QIdHX8Pe
krGGU399cJ0uYnbsOgRLoYeK2XKpaaT4OtyPCAeDlEe0PJ5bziPZp9W3PtTjWyZNu/3LpgybKYWv
4rBH1/Ae4cd4GAMPS5ZMhqJfQOra7DCvtmySI/I+kFkhp58jdFbGqGQQTLE5DWswDQiIZM7EelYk
t+CZvDb7lvxymAA+rFQcxv1VoJwdafoYPnsKKcZHAFmmlhMTt7D2i4RxLPdy1OkSIl+yZN8ozqge
lTY9XeMVJ5nKhBnvkaFsjnFX2CMGdepZuaySNyAtmclw1pkHL1dpd8Lv11W8V6NjERFcHmmhuQC3
Rb/WW02P2UZHRud9NhIfCWixwaKD+oLaXu1dZvKGjz7DAfzE3b6VmIuLC2fRGr4R2aZ4c1jJO1b8
AnP2YBVwq5imwkqd7MlJyVC8VzMrOfX0MYSI4vseiWMC5/1M9g+9qmdg3zevkK/o/c7wDnR8T7DO
KZYQJp19bjFdeeTmQppgr8/gzMHkLbyM7ugzsxoUCcgruin2seOXXNCEnv/FWbqVqIJ6jwwpItOI
BYsNTTWKtvs5uk/bzWlgzvfguDtjyUhP+ppcEmOi9rr9h5XdT+5lpw33O8ilEvW5e8c4X4IiL/7/
5e2aI44wBq+ZxoxTyBWukdrDQoTFRpyT+xL6sscnxz5BhRFwvc9ri61a+TpIREuNLq9hWebW1fuw
vM+Q4yz2Ye02wsZBxX4YeJPdmy1nfi89dfoJGoSBEVUaQ13k7p2421MXsF8UEE5lAyMDklM5sDYY
Hh+XXO1nBowZXZMqhffNEL93HnxSPmlx/baGnOvP2X5uJUT2ECRw8qsIm9v5uQVLLMhXYZPUHb0F
G3LO2X588HkyryHFRl8ZSbvnCD658ICl+mJSgWeyB4+Uw0ZxOV/yt9/ZvWKFPUlkTptzvHyDCmeT
zOzdtowNMjkpAy0GEw/lDTSIEZK8S/aaQ1wAds8OwW2kDPcklzx6MfF2RIO4NQkBvOMBwYMc0W77
JQHx7fMWCg6+2BKJHoRqa9+0kbwRSyb4RoBpSjMC9Hy17n7NpOFEBj0KDVjgiTHskK2DZ5WopyUc
SjuLd4jD+WuH0VL5iu+bJrgLLf+hIypWLFb5yWLcesbAKWQA2cH4aXjYFBHZfPCIB8hauUGskgfx
e7aInscqQrOr4X4IxAQvQ3dYKUefGMVp69bZZ2FS25CLl3bj2wzLnlGdddKDV3uUoliWud0+dw5Y
rR7cZrr3ylrI8/N3WG44Op9sCoGJeGF7X8tZtbZIh2Gkll+SJtM8ad4u4ARTOAbnySMtU41CRxgC
cnfNxMpOyXFkAgFt5G8sHkxsbij6EoXh8Au1DfaIR7asiATB6xaORSM7AC3dEdsZiVOpBrd7qIfF
orvRN8/42Cc2nHKrZueBGFstyeERHt0S5C/YYTeXas/KLjn+xrybeDiZyWUpPYl1OO1ezNN770h4
ZNQYi5gGibZCsoo13PgA+ZtpSYxHFGZd9Mr9Q8KaT0nrQGCTGcumL2Fz/ZkwyoERgw+jZD/E5mtE
QHiPEWK2Q0LvrCBmR+8CbxeWfyeBLlNWbrVsgRfIupPscsYR36d01nPOtxfnvogbrfG+VgM++j4h
sLV/T9Ei4y37OgbXWQVUXFD78GYQZUkB0DqUNtLwYNn7zIqq7EHa67Yd4MEbdUZadJgcgPxJWFLG
8io8m/6dp/CwsadwqfClXB3QaeLpCl0PdfKGC34yXjSIKLCVvhZcMNYiYDG1+o/EGvAr/cHi76Xo
r0LzB9ojdyXDNGSr25XNnwhAZTybRm8/K+TWTD2ftLMt4DF5Nc/9xux8H8tpLWAI4uBVChmN4+yC
Ic11/pQG+oN+uIBDjbfxiycsl65aT8pLbmkbs56+P5u/X6vc1f5QNsMP1S0Jl0Gl+z8Yi3RSzpZ6
ME+Tq5eAjCACgiSJlTDKKwPabn6H/n0RbT3CyQGUF3g4Jwq0K2g+Xghnd3q0iU1Pih133M94ONkz
XZIdEXFyjXuZhcn5kny49Oa1UqwAfIyOs+2bT2Jc064tjHGHuDNhDK6FvJ19wcfDLurrtpYMN3s7
ZB1jcz0YsOK32ykpdDAx3fqEZqE9e/O5QWmVnZ6Mz2xmPxpr/BmI+jo69FlAR6IIT2n9dT2Mih2S
mHJGWG41N2S+QLMjbhqQjWT1tAdtjskRYnz0O+j1HSXd3J8BTm4PGxcJmxtDUBmRwNjDoyLA8RNt
RudqZ5BimQ+F+jEiEtBwcSepUrN1711YARY5uQ780+XtwZ7XIb6dCyPGCtqN1Cdhw2XqeKfwQf6N
Hm/dI2ZhEukHl/OUAdvH7t3iTYfGRcAzCCKa4LG+Axc2DB1xmebjH6b7cmlQKAH6dHoJ7UTU2xh+
r/NVDkGMLqA+Xw0+jRwjXdg0Hha8Td6TIKraFoFx5JVgBuste7VAxLtTHMPM+OWextkc97a58TVv
pXAVG0+0GYzhtrBFAkpS9/XF7Uh5u+zLFti8xxd928uLYnO57+kHSxpuCl70T3sD00uYOXWwa7nZ
GyPplfaQ8a7NiXrDWcThX8a919PhYOV5kVDAn+8Bmn8oLF/JeHycwC7U+8NnEl0dOBI0WiVzNwox
VTC4X+k9ssTVuBLpuDQOHT97ur7/yDifH04zKO3xLWAjCvlfAjWGf3IexVfsO8hKMG3K5TEbFyWj
fWYmSlH5zv3l061SNOz4I9gZtmD2Y7ih9fjedCdcflAlw2LJ5TF6pEAyI2zJCA+BzukbM66SGQnj
TJTc7pkfT1TKyYVIxo899Pb+gRECpG+++YvqmZrngMJQib1JHNJN0U6g7HKsxY6zzHHIGclNpHac
syfbQw1jN4R7AyLS2TnhqE34O1Y/ZEQ3IfEnJ3/N8SoEjQEWGxto7dGnjGYpllPv0vYIt4mJZxjh
KjixugGgIsBwncFW8vOyz89vwkHph/E9lr31Z+elfXmJQppOx+7r6ZCjGjWlXeuEjuhERwAr+/E+
kel0mP9JyY4G4ra5BKMwtwPD6aMEgj6cfFlL8WcJ4HnItuTmVrDon5J+6uU56AuTIpLOJT+Vg0+8
8CZcisUIZNXgroorBHw9088Xs/0U8x471eL8FTijt23mq1w4nX6ySRutF4BKOXMRgnouWXww/Psw
z1s8C2yRg2ans3dj91sfV2VhvbJwNAR1+UGwLRj/hyhWLrbdzq3BgmDeu/3lNW7unUKnG75td8Ae
GCHKE67qXdfJmQfj7HP0vxqf29BLi75p50RNnn1+L5Bv/kwJFjAOWhc7JsVhzvsx3FWPYDp0fZcY
gGkywjuXS+WT5f4WQ8l1Lu/I5JE1d/8itoQnqa1VlATiMwhxBKO1y8hTdqldx4dN/7H4ogzyckbM
nuchRd3H4STmnjcLyIqwFv2HS9EDKdWzh+wPwz4cJOeyXnSCYnHs53CJnIHYzU3HDUejqxs/vQXf
5eZ2T2hB3ZU9kS58fuoVwffHsL95lsyKGWPLw4D7563R9kw82UnvsEAeaU4iyx6cgWvwCnbf6WXd
uvFkhJaxWbm7y/f2PPtUQqpI7LCtkviHasVnYwqKceua9oKvEBItwPGfhbA4BTzI/BsmAE4s9h2a
AqnL62t/lThvMcfojXYjTFZH4cRZpIaDmFwdUx/uJDjezjVad931or45aRyPUNiLVXIKuOVH4TzR
YcXHxSK/D9ZrRK12WjoBRIBoP2JnsANU0n2+kxc7pTvC+tjbDz2+ZYDTXifAduS7ToKvSzj7OA98
e/CidsL3kBSu7zB2FuKNEXTYjNLna5Gvu/uARnqRYs2VBl567rqs6LNLQlTIo7dKd6oPt+/ZiMeR
Ux8+8T+x9Xm+rvO3u3h6aUrr1LmnGM/EuO3uwTbt2ayGUknomQhjFHRmbIVujmNXUC3TRTnmvwA9
oz79QrxIkh4q324UcAUoutJjWuGHtIMnM8gNcWsX4LSwH4iqie/2hORCO8xjFrEEMjVdkcWLDWYP
37U8rxjeQgE92OFuNQynIc9qIHEaX6jsHHaiR8pdE4vyOTXtdcE+g5J1oPFcQ6JaR9uTs5WlZHsl
neBok+86Oru7NrzOBtyLSe6kSoC6dTIiYSgoI8YIgize4SBla3Cu/oQnyKdtQ1eyveAZQ511eY29
+OyyECjqRdJujRVmM8ZR84W1kbEl8GPEzymcGAvHNs1jM4nFdjn9e/Fk/mGsx3xHlUzNlLqqJIlR
0H8Qx+pQNoe73hGl03QuOadxTwoohzvMSi/zek6KKhoSjKdutt8GY+wJ8Awy7NV2SCShfV6KE0kM
2mCS2LCpBOVLdy1ml4LGNUsv0xnuNDalYep4F49XaleTsxQNIB3B/cAuwmErAVPkRggKMO544k2M
O9Eu5H37xxCz+6c6savKmgE9U5DqfjD9lPP53n3cDmdU5igIGsTUGHqACVLtNflYvEGF3de8FLZy
1CDHGctOPhn94yrUP/CZ9P9chfpDe1aW5/OpbbmKOW6exIFRVkDvI5Hknr4U2NrMjK+MUfOlT6mB
Hnu48hm5QwB7MGPDYl/iyDlYaAVYZ1h2KB5bgtjm38O/r41fIrgfTQAXaqqkT2DIpqs/OCTV46BY
T9U6TcrpJ5I3p8VteVwiur1SBg7p4kRzHNAGrAxhAA+3W80PxGv+S7H4xyVKca9j/YEGzPjx1C7W
46ndXlxGG8gzTqJ01ZdRZi4vCcdmszX66rDdQMT8+7c3/7BYDKEO1IRQ3Owq6u9vxqE6VB3peDxP
pk8fwoDXMtF/Q2t9uee8EJFxMW5Pohimjmb+3Vchip36B9592gA8ICPSHQklnDfL68CYHdxhELAP
yd57LIiJirO+220ksZ+vJVdQbPFxFRwhtmWmdkMODptEZN2HSkXi4Iq96+N9PMnlT+MBrUNSJHKN
AoPj0/6nTl76wz03FITyXY2vrkm/qKn/2Rak7vFpPrqsUZHjTAyLy7xkT1QajDmgzB5RU8E5P+ew
RfgvwKfanAbmtr5Nq71XDPFu9CEd0dBc13eSGqhOyeRFS4JlBiJ7YeWALwPugg6/Sw/STtv1pX9a
KPAjrrmcYg2MkxDiNKAZnrTXcWCVEli/Cs2ULoWuuAuPw+pJXpvt58ekFfVxMka/bh8H1GRcIwS7
4P0NyfQaCKredXkeQLqgdj6g18EH7SL4ZBTwHTH4wOM2LJfH7/2ok2uIsDnJP0SkUrWbron0wABs
vcxwuV4iLXM+4Ws23kT9D3xoRObwa9WFCcIYyFdXQrM0BDrlwvMnyWLPRL5hAk5CBnvjZ1bXFNvn
gJ+77xnsn4Kce/w+Ts4Zv7Mip3qBp15nV1Br9lWoYc8hOig4a/OtApUVfaFPughnGVtnSwok9Ez7
jbUaGA58K4qYgRQMRkixYdy8lgdClkjrhGJa+pTlpX9KTH5EboavrOk/gzcoyETd3JfYXJEh/n1Y
nlBigye5vOL20qDw4PynyXJPGeYxCfxKagVYcs47hkPI9AVmOx7fsOW+peT1LXIE21pUm5gw2WeS
pgnxmxQ9uEjVRA1Jmc72AUNqryG55rgTROar7h5jcFoogmJh+KSEwxtCc83oyn+HkJE98KYK/1V/
cVjnXdveEzrW+iYyD6jB3AsjoI7mQyePpHAbilsdNgigVQo/0bklaEbZQVUbfxCfQYcDdR2zd+Hl
WuUvZ8H7Blv4FeBlncBvZThY+gc75iuoSeGMTpP9kuRCwSMOVZyN+Emk11bOPXsuxf2FlWBbbsfl
3mVWH++0GfvfPitI+QCge4TlTPrHZqiJXefHnvzbi/njvD4+lferqfbnCVCFCxwffaJzWOH34b1z
IzTXEveicMxvCbQMxpSQXnq3GGeBl417KagD2wi+eVCGDiHaggiHBQdn6PWTgcT2lZVfSoHGC8ry
Nzr0avlOTlQvQukMh8b++w6r/+u7/NhhT5q1L8ymPJNXweYixVVUhJD1tscQfoW/mtb9NrgSeyvP
lEQD069Yc8Gq/0kOo09yzc5ZZ3icoBRxDSpP5CzjzkD1nzltj4hDp17GFInYSh7XmS5MxJE9s8uS
tUjtwaiUZ4nCa7TyhNzg71/tl4r+98dkdrvCjUrRBDD1s9J47YtjY73wkMchA74PM1kJaZ3uaUBQ
KIB9nLfgIb8BGRSfJdOXvN4V6cRKxMIYzjd2NEEfpxWSOphWqNC9kFSNFEanthKcI2rUiVh5dCWP
EKnjRBv/4/r/l7XEiadhgy/E16JY+v3wKz5mXXReyoFKCcOLAWNnhgF3EhJWwQ3kiHMw7cJZOyYi
VhiXcF9w1osAsVIutkTqexivgqs3gbqF4wvJu4kZoholLJRs3V+Ju5Uzav95dP2BBsqVC+c8U8R9
YKL3+5WfT6euVXbkAww8Ud4h50V5zJcAvoDkKPxTMcVh6mPjQcy4gk3e2USEP7FJUM44fb7DF//s
ZLOTnVoT2gIad1SSNHr4FdIsTMLC3Y2OLl0fXbBLoqXz95sPoPk/Lzl+drqKL0EXIh72f79/h8P9
KWnHU6ecoJFkvv/eSfHLJ1RgCiVzNbBGzJeAB/k+8SW9TeU5IyLcstb1/D0gsJXzVkTSyclpdITQ
biUNddN18sKltXecAGly1A0wcwn2X+fQ8BVSsCDRRUVQxxZWP9clVjdUNS/fsocIFQSTMtBH4BDw
E6EbEq0DykRlIjFXFVCLCgWcgQYdPxrHVa/xlaWAuWjkWQkPOh1MpeGTI4U89kUN04xJBZtgOABL
gxjoltPRffWYVw+t1OgbixViDsLDHDJy/mWs8Ktu+fleUtHCDyYoh7L2x+q4H54d/aJI5YQcPdCs
zuwY9Gk+MbtF2Nn912YtiLk/fxqusZaBixOxRT/XYrc0D49n+yhZi6g1nCWnqrgrD2xk+ZU1uJwr
dnKKnu6c37rZ0TjofzExpdyBjQ8fghdJLErs/UBTFM6hSb5+QQAF4uBQpXGiM70igfjHApT+deGi
Nv5P+We09e2qEbs0oRV0BWK8ytQB6DcKLTTGdoL40Rck5MZDzWVvSqRiY3DKIcnnIHfB9zeQBHij
n82nglxcuZqb0EoyzmHHI3nN4a+M9y4uMWwc1FgAbf1ZmpISzmsmWvqFgHxM3jpwJ2f29X10+k8n
GA6RQ+KnLnAUlxxUZzShShYvqOzEzLMIwTb/8TLq/9sGmApdB0q+LgRs+rbfb8VeU+rj5XUpJ26W
rcCOl2+vDMX+IV5CyGI2oDdeidSF+AwkT7sfeM7A2Q7CEbsfX2TGvJPdZXaxHWcwGkxDQLmRwJZE
SPeFMmoU53EY/sPGTvkDafx3/7Afj/DeykVHLXFUS3zV8ZPtYJstaedF2WAGl2g/FtdPcRw/w8Ie
ntzjZFg6QzKvIa78Iph3mR2AZ7OHNs72bYeNDYWDaG0yoG3hn/Y9XrJBcFKN/QDEE48+XGGDKE29
mUwfPRxCO3TO3Cj/6DEcFYR0rG89piYidRkACVEWq0lcUnYDRUcNuNCjKqk237cv/LgNJwd/yVPG
q3hWD1/O9zf2DnYuUqIFIsSvQWH7Pbrn6BL5rA3n/wg7syZFsa0N/yIjGGS6ZUZEnKcbQs1UwAEB
BfXXfw91Lr7u7Iqq6I7TfaqqM01l7732Wu/7vIfGnCKIOHuoZQYv89t7Awah8tHHN+ATtLgfPvS3
ReO/sMm8TLfa6wFjCep/3N+nqB+o41NEOo+LrrK3VBx6GiFXb8t7Y7F7x7ULYE2edpy07odNQasd
HOvIyBDCD58q8x0DVjZtne6iJlpJrMeb+wATMpit2YxgYXMSgjIHTzff2mfza+ZfqSfJu+JNZl3Q
q284px42jZhurKOZ4Tq0HIUS196MuhNoRBfan9kX3j6sScDp4PbTWyJb18XjRazq0+yPSh+NsIeU
EukW0Qbm0p4c/SVr1rYnRtco6BGiiRn1S0aLRPV6/Oqwax3JpibzFvAeLyCyaHHN6JYh8+7x/S5e
7RM8a17d2fHiiVyQrHbfqSGD1vzLo/u7Ffcv8t0Pu4OUXj6J0ORdelp3Phvuds0r2rrMlwrre+CM
SfKgMT7GqUXp8atUchqgfu5+HgcmTbfRiEYl/5jxboc0K/v7e5S5x2Pto7jkoXv7k79tE/8D8v7Y
6//1qn90KaS7+j7JDetN2CIJopvDrXdSeO7p7bkII3TEds/wuTi9CBy7DoidlVQrP3DDfaHgLgiJ
v8RFVFieNFcYBZM6jaHdXeXkMWEZ3iYzkAqHgvE9I27dTEeXkpmLMWGb5LKF7H8pHWS0p50w1REM
8w0ZAu+8wvmLBJZZfpcGTbAhlVttKj5MDVgdNN4vnrHhlhbdFo9IWGFiwed0QduFCAA3lBhXLhFf
iL4e7nmlkAuGBAgNYfds4Ux0FO4EddijvsPdGV9p9YKlXAnuYDdLJ8Ab3OPF8iMmRpkZb5e861Ok
VGyC3Yo31+FXa/LUTnxrAnDg++Klw9MUW6pm5pJ19deVS3QY2+QnglSnNahfLZlI+dwxhnnu/PnI
+00flO2SNqim9YmHM/SfH18vuRh1bZwW4Xrd7e7dX3EcESyIEdQ9UUdxwFE59syt7hGoF8/ZT6bx
1t7OgwA7/tRDq0o74GWOTeYpFIeWxVDihe+h6wf/6gQTxM12fzQC1ppP193LvWPqHLv2ZzoA9cMs
bPLnH0sSu4LmP4/l//9cv/Jl/3GSl+LzktR9PMSkCbDXnnZoW9lrtrJbU6EhgIEEyVgySF0WEjM9
HUYkp/fJ6X7kbtIYEzVmcTtzBKdjSU5vpke3JQjcebTfBq7rbl3CDafBfEs0Q8S/z2M35g+yBlwm
E/NgOqaFGZBI4Hme4w9o1g8GGHQ3Q2/4/T0cg5Zk4hsHtPn5fSY5owH7pGU5KFN77Puewy29e/sg
agQLyp6BhgekMiWbHMWB5DNJ4W2jDkInzl/dDxft5/N4v6ek6q5bS8UuIHR1z+oXGRA2jMWWXsaM
6iE1F403WtTBaGfNjl+59aXzZf78EfxKCPjTJ/CjgGhObW7oidRZgkLkgKQ1CEcMVhyRCRM42KUC
QWiImabHP39jSflNFddXRF2X+4oKj0D+8Z1FIy2UZ1aeFp9ZGjwHXOS8qymK7P+fuMe9kXOAjYo2
JLssU98TMjzYspsk4AD1suhqoc3zPn6Kfgt7D/litLCQy6H+Ytb+MR/0/p/Ri96WGkxLejFvhrhe
Qy3Q9dHPFsUcAx4UeSdvuEBPc/++IurjOKEhVNEbOqojaSqPc+uosctv+HW2n57NeM8ZQVDm9bC/
L3pODpYlSoaq3d8wrC6+uW52wwcZkoNzmeESQKhNtGGD6Vqbsot2Jz1KxMQ+W2pg0D0n8xJlGlPf
dPSeM8yOOG6ZAHCSYlc2od5gMq/H+PpgWFy4mhJyaE8I/fNGXQ364SaL12yoLRrqOCa/2a+lfjCm
1UrFsNQ1wWTPsHSe9rPzjm6uyO2ntHjwx2iKqFoD4H84lOaBOWSculkNvRH7w+wdLvyaNW8EXYdF
AC3JdPC5f/utn9B0S0bGuFzpVuXWA/R1EzluDpA5aMjS4qGbwx5dhNocig2IaOyu6Mus8+pvdwGa
vb/ZQf75FHXjjH/sIJr+yqrXpz4tBLR9kLqsfQEAlCt1YFCjJJN9g+CFVGSK4oQanCT5PinUbDUg
u1yAV+lcOZD39nQk2sgvu6P5plbFF8gG5xcaUMQG3afHHRufjpmM1c2VCKiX9fyu4Wru9WW9vccq
VKFQQSOKm2wB8QuOrxiCLqT90900Gds0Th+XIC5purZJwIUB+aH3CEm0sqQxQnp+/as/xpxmfgz7
QRivyTT9AW7C1YmR9c8R3BVfptNoV5o5Va4mnrRua5zeV6ntUYriIjbvKBFn921TdjYLniTnvsij
0qGzE3WSLdnLKlOZl/5n88pt4KqJ6MDLriGmbm+QjRdwY0nPmL+HMjWipeI4xUHSLD8OR0M+akbD
nCelk0iia8SaAL+c4ek3inrCJU14qOhEYNzz4z54u1q7B0JsdGVcZUyA8aACrZi+OnltIv3TPMk9
j9v4QgD9Oc5mz5rwInCS9UqbN4oljl/j8173OGUVqnCec+Q1nrBtB/0JuViVJRFzhr91oMe7rtwk
8YO6n7KT7sfd+/NO1f/bI/ajqVlkp4fQtLgmI66I7OIUtS3PfUE5GkUuGgDq+mDPgO57eqj4iIYI
bbkbotrwL1buLZ8Wy+gvLbzfgFz0f+2eP7qT14vyKRSdF7WO55QB8/m8282+wSsHnuNYPjn0J7sN
j/6f3wwSFH634BC5CaoiyirozH8vOL199sR+dj0taK1hhumA11s96u7hLUZuula5OzdW+KBYcHTj
9lwT6KezwDRTjDu1x1d354Z2aPFWIsXxdQ4/xXxb4fF/LavurKxouaAm479hhuWA15Ys7jVYbDOO
dW4/WHIbM9iWx4YC4cpK6L4DVxMakJzsMmhuIXrS0/hiOkDkedflwx5lLl88J19s8Lm1PQ8Mc0mI
2qTDBCOd5XlmzWCZQ8wY8JkpMQUdd44lk29TZVzEtpk5sO7CsiuTC2968hCyIYKKhUHEAE2lNoHx
wVuyncPGsquZ4u5JUodrhP4+LuGcsBMN+oMHHs8r9Yu4otuVWgaOBA2sVicRIzUwRAjFjZQxzXwO
OM/ac0X0zx48TPYf/FT0NRq7U39R4gHAdLQFQIThhVI6mZXD/mGzQZCJ+ug8vhBIh/nZeQNIqIeS
e5sCrLXFgcwZCPoVVW/LqvKLsYgfujvj8a6yRfrpANVK5Y1uy8o8anYahDRyWemH6yKxPQlOV036
AtijroTMR4xzJl0DqD/cdZVkz2OmMZQnXNfZiW26Lv4UaVU+QpiIY1Y4iB7XclyxLkN6DcxCV4R2
IhWyq072gtidQceNu8CCnoFQZAAyqUzM6xiNnU7YgCriCO+KOx/F+ZGLbU6XokDwYPaCxDnePYQW
/PtfWs6/Wso/6yQacrJE41lV/8PdF6v+o3zcTqcFaDI/0ndPRjV0DgYxQYnX6C4wlkNVaM5Pnj5c
dTMuJGHvgG1Vay2gv1p/9NZMHYXnX64Gv+sZ0iokh6wvC/yt/zgAz7qulGnR681BQKB9+6YP2tqs
JBbY3/qTcrfT/edN4Ien6049hwL3x9ovW12rX0lvfglQPRbT5wW6SN5YGRGsgGCoKyY6W+Mq44l8
ukS+EAV/DS54e2w8B1joLYl4hmd4jwTFx/inj/5aEPzuRqH84yX+uJ5/aJSdC42XaMyIaSpVmBEO
6bDE+ICHGgp3K9rX1jfuD+nkP3yNkwXXHlGDaX/T1OQ5Xhan1Z+3zP7v3jVVNjqTNe+c/JO51UuT
pBILXhKJriPZLshpSIeXmUhvH/XrKZ2o1rRZPRdX/4Wg82VeQnkiiihxEsF+rj/W6A0QVUd7paPC
RbI/1f1KBVJuVYu7d/l+A1FoHAU921+uZ79e2M+P+58v/Md7+Uw+mpbVRm8OtCQff1xtVpvTJ90V
up8DyR4MboP2b/cR8TfTBYYLpLEjhBE1Vty/n7GTXPU/vXfTm4c223nE/OlOB7qbSlG5RvRsBXbL
0H25Wnf6IgJFWzpNvLVt+9zccGA4/heNhWUUbbdYIQLGcs+IzothsV1C0Ypo53qG0x+DV7OGjrch
5ct1nOHKWTnWjbNoNtj5vjVD8OlBJU8hg7FLI3CQmK2gimBKORrNLMu3/9JZwkf5m+XFVUgToLPJ
9HN/LOUs09T3pXryoFBg3MAuvGwEuyMa891NcR0uH64wwXpKh2K9pPFpLqkvIi6QtL7XH6Qf29il
9Ue5uy9H2D7YfKddJAdb9UAFA1XbIJ1o9vwaGlHgUaVRBZsHSIij75dfLs7bj7nf824Tj0UzfB9/
P4lWdw/M+oAVOwd6jR4kd29I75hj9RXlA9LlbVyd9pmwvdRB1YedbFi6WIj92ZO+7t9aWb9RScGM
IX5IUmSgBZrwY/aH4Ed4t/2iN4/h13ZXfnk0RWmomoe7s+EEIdQdIAV9RZ1bCh3Cvyzm35U/mqT3
JZ3BKfKbHyMa8aG0xeskgntCF696uO52t8BeJypmTqDOLaJ9/Mk8uHGIegphEuGZ5jWC2Q0/a1qg
zryQmwOj2R5hh1rr4vB9svvrxCTB0Fg+6DNx/y/2BN/87aBQusrs38vZELo3ThY0kXAJ48fKap6v
5+PT09Q5rauGmxq2dcWR7U9vUM1zYiopNGr/Pn47b9IWF+969J5yHb9HhurcRFcfldCLrmG9J78T
mJIlIW+y4FeRWTXVhkqM/+P5RtRwIgCcRmYvpOHMtXH0xC6bR2IA/jr/knHtQYlS6IBLuwfBYOaL
3jcH+Fb/WNpBcvBvcyWiIkMdjggjn529D6bQDh7whmO1xJvHEfPRzQvoAMJpBEvcVkx9JnjIbvsy
UlsLZXqfdJUg+76scqQaqD3W6MH6tnaeFYcE2TJNflDOQUOHuGsU1C7Yce++LMdGFwlFR5n7Iflw
TOG+G0d3c3r0/m13GzyDPoQoOjwZeuH+fZLIR90A+g0NvojJdSXT7bvx0sISwutBVq1qkE6uf3sE
QYv/94PsxJCGooNxAYHxY19mengVlLeszKm44RTWbvr1at3LrMdPuqxQcVE6H9Up+ao0Q/XgLATS
ERa1bJiwVpfVJp3RtEBPigw8w28pA+W2YVzSfQlPjHB93tf7m67bqUMy0c00myfIMST2txCRENkq
ceZoPp9Bf9KM2S0WOC7eyxdXTP80UCYYojonXebntj7UGrPxexAjtjebCy2fZEuPef8kbWvXt+st
ma4r44Nt0Uz2z/BacT3F3X2y81Bh0GsLU/nwZFU/58kB0enlmxQ8jMHMQ1JnQTAgQSQDPlEEWBg6
luDkBJ8rZfT0qwk9GxeaqXWOy5W4KPF/4eyC6qpuSEEO092VnYIhUHyLrgGMdT/BL+UBBlDdd8jT
KndKovCC3hl0qJtsP4ucAcia9xNniYuNW3a6SVHJVSEdYNVfsBfeOtp8h+GVgNEDbKlDxEtspvvL
QielnG+mMvNnbQC36tiwf96bCGf97+5kIOjoK7SIOzjjTxbTPWsb7QJuC3eznTAM+1hbuQ5Ih1EO
1XtGWiRWZu1FCvtO5XwzPIDsz2MfmVQbchfLaKPqzuMrncl8tuRnrG/Mdsd3enJMyrxSww4i3d3+
y8qBZ+gdilwW7FIHteI1XwaT8vc3fuEr/mectanmncMzLTmWF2IjpliN/ajjnFWsTgoMaS+u6/kQ
dIA8E0Fk0Gg+FLTGZh8qV4QDCm+iK6F/oQGWB2ypuPszUB6VeZOO2mma3+IbM9XMN9IxXy6leJJT
/7bQlfh+XorZQKcFRVZ86/SOkO51M0Pehspo9GGCDQCJq6Hk9rAC3hxOq+1tm4yUr9OsR4OL0MVs
1LAoDOY76fiKHus8fMwbfa+JBAZ6DcASHunCpjUIaOWxqVwJSx0cebslaeM5SuBslTR3wB7X4MoZ
LtYYX+j68D3ty9O+zxXaaf5pJ6A9/75LI6qUKvWu2aRcKC6+btFY1N1Pe8pQ0potIHrDNlJbX/Zb
896z7g/mNO1R2nDL6FLaSu8NQejQx+6MUAc5FXSVfYknc9nbvbp93VIQHUrO8zQRdgjXRf7I/BY8
dI8fCKxfgsi/Qdtc4AK1+zRYu+x1DR0bY9bXIp1nTAkkO4PqzIclA3tg5hJICiHHO+K+hWQFxy1l
KIjXjwi3OhRpiC1wPeL8VdycFcICU3Gc8eorhJX4ORx+L9lV2uJ9xGGNJ1jbswHdGaMRtlrkTp9M
E3WQDdTlBbXzycq+2bVLfv/cPYfvaiFiFY91uByxLtvv/AEJpgsAYGdr5BgIKMWzxv1ZglHOINjA
gt9HF6SZLzI8kDec7QbcAyBuDoAqqtjLL3YNfA9r9KxjHgiegDOE+4Ewr3p0EsqL3fJr05RnG4Ou
si+uTk3CkgBKP0wWGRIvxDr6CLGLKC0vX/riic7rfXdyvMa1e0cIeR8TElShvhskSwxpKdNQIVKt
4g3Jw8kWnaZUHj4X+Gb7uCnpXm9vZBAZs3Moax0BR6OnkpHv2//Wh+CYL8vX3QH/KifOmcC7JioB
XGI3OI8+4ScQajP5BcIgmIkVKilESlQfm85Fjd35joGWsqSw+O9fCtr4Js7jN+EEjQsZILHBl9z3
dzozESZ6fv28yCDj1C6up4kyVPNf1CL/zDU/FSHi/2LuaVZxcUWMduvLOZBoTcBS5UVvcetgP+YQ
Z1nvnhsJM9umPNnQu2XaPuTQXgE5vi6RAlIVgST3H26vCClw6UEpJcfSq3q2UoME7X+rKieIfYsf
9AqxUaw6IewpEOcJx0dpPumI0HkzrBYQRnD/ShBKTV+Aq4cJokr/gUJqqH/TWz0PGz89kMGk7YH2
Z6S6n0m7tevJaaI/bGpn2RIwniH4373WYEHayoJeii1Sx2qwKDDJMzjgsPVeUyEmlUlUw3auAB2q
qbR7C0BCQubpM1KBIO7kDH1GjyMJlRs8LtXVSeJXxDlLxoVOkb6rBF9f9yVo4vZnUBJtEHJ4tkOi
YDsyTzp94AADHPNNyNO07BwnzQ5VK2N954RZaq5wprFDbG5pZ6x8Ga4IbCPUdLdFsnBylHYhgye5
2xLfy2Xrgmd5FHf/863v7jDHM5taR6+8tghOEERp7d4c4+M/GbYQzaE6AnDGd9gTosJWbhCdgFVp
wfvm3sIXItzLNGdsUuxOg5pIS2CLhkXYgr7juTB0893nLSwvjty6RoN7D+5rHp+GbWqTydv/6qne
46ue5Eix2MCfIflT/U2L7eWoVn7v6giom8EfOsnaoE92vC3x7PS5zNM/gr1G6+s1Oa+rV+d3KjZ3
TLNvRxE9rTeUuYzUrsoWo3sS16dT9CB9zG0EPy8cjQlMlBZOujWWBntk5tQwaHlCmGYIgbKkwNAe
09tlxjdFM6YenJJyeKYncUNRWkWn2n7rvvpC1lpFTLcfmSXlC+PI43xp7GJzisV1PW2PIBJAtGAy
lkYtsFb7QRtoI8x7m97ZSVH4yQDq2TRuNJByV9fd7GFx8FAbfCJ1bxBlTlMvvn88chvooNLVP/cd
KEe9xALCd/WTnq/BrkLsxLC259wwONWO8g4Y0N9ZwTVRanZvcfpmrdfvDvDPg3QeF/PLxyJA6iTx
Ja2KIASaeyE+9MJNaksfPUn2JEMFP7lyyNikBqxo8WbDFWrjd8hM4Grf6NC6Df1L9Olkj80KYIVR
PuGzAQj8oeeINiTQ4rduloZbzog+eKEmm+XeXbbSIQkLr5BkyNtUoF/Ui7Eorju/rycTJhs/0KMm
fI/PQWUKOVQQlssgMrmvSEcZSvd50LCfovUenMulcAQ880k7FA2uapVeE135ZcJ4Cu4CPGPKntrp
X0McID3XoJbFlfzyio0GWoJjBErVFtdXQw0MtMy8YIymBGR4AgcLoMNzdF1lUJKDi2JpxHatC5uq
r9zo1Eyz68zg0R52Tfb74J16huSWbp1NdTqqzGXu/jMGBl9Idn9WjfiwK48ATFYbCuf7tH5YObsV
JG/z0UZ3RBGTdl/PYNX34UjTRF3eCoeoHuVk9ffyJvef+76njk4IGyYpVGGgvT1b3b9iaHb64j7o
g1BihPWA/W1e4z6dgYHQyc4bMnCGp1l/LS75EHgCCsEFxXOZM0cmbAmh3voCVoTT4Wbhj2PPhmIg
wD9kws6zyx3rEqQLKi92i+TqVttmkqDIXj+e9nl9JyaAbsLbU2928xhIoGVKW+w7n5w6kPfx6VSF
2y8Iv7CV3QudRDqAAlHd3Ufp3naswfP+EuTeG+qd+aQ4izVGm/g3Zlrf0Wz5aWtffy6Pjd/dm0SD
MGjmFnhmRP1H60BVXrKS9Cp1flmLRofjk6HJ60QZ8vRU3F6P5dsGrCt6qQEq2AONX5JQXUUlJL7P
uDiiEnswxQIz3ndzRLlILVw5J7Gc/0/5cK7d18mpP36JgVwaVNWEQDHgu3jkKXdKUqoIfAKZ5vcu
+17jk4WrbdAqpQNiTk4zps9IIPif/RUy0aIEFvPyFKBBXkLp/aXlznOGpemseq9iKv8iSHzQyBiO
BtWVFYEeZt2dW4qJlQX3D7H293l3s2YxFZ2TnZdXfVxc60oyuEqD56BFPuvyozNjPx3EJILpwMzb
ez3W+dflaSrDE9sEk2ORi92gfAyL0YtMtHmxgw3IN+RaqdNHe8fiKyxV9wyNrV0U+N1vTBVtLfFS
SyR9esmXepYcM6T1mKhn5KFE2lK+UDuqoSP341oKC8V+L+4kysOm+kpgUnHhZta4f5HK8wABPS5J
TUBrCXng6ekXYtYJnY0YM2fvfd0ePjGFOrNcMS5L60mDAFz53RKWxl5gmX0bHf6QYuHOlGLcJ7XN
WJyKqSJaRDEZOMVMZXU9e0LuNEqUz/hPPnN4wze0SWyzb0+8RqcX0ea9zNSeVvMZqYoroDcq6TOJ
NjTvM3Zp/Akr2HVvATJGlK2ALyXfDYh7yOzs/5EWP6m4pjJ7INY+4krAkgObtMBXgAwn0orSbpqX
vnBd1ih/fxVAFwBXeMwtEREroxJjcsHmgIzEK74/KNmRnFBMb5So5vz7lkA6MZsieOk+vIVA2ZRZ
1jpZB6HTx3fDzdBXFSgo3t+oDaGK+BRcWuPe3kOO6Oc5eMwfX9kNrAJnha1G5105oilQUfchp6am
fZI1RbghZHXilV/hc5Rl/h1pCCZryFbetwOlT9+klGxe1bpcF1/KkmJJ4iP6pmMsLZSVZp0pegYv
bd2PcV3Dcbw+OlIOnSAme88BW1iypoiSAA+QSXaxShnlwuVO7XTruz12JmqMwoolGp6Lc6iOMUld
2HLQPdCenQkxT9n10RlSxUEWyRBWqX9XUlxgnJKnJZeQmTDrM3G8OjIxIB1Zefvywfc9c8Lg7z0n
G54aR/R4CXBrSZAgX44QkfcX8PKXfXKoiVPkAS2Mmm5ZeRTdjLWrzgJP4dswIQQ2dySp6H61e9tm
dZfM++zmP4BW4MJy29qudsSbbJ8UdSthCO28nrVIQa3PiUiW5gEG8qAANE7wBdc2uJBzNSnncAuV
lyMc0uO1cTKV/CSfiwMlssFSgsFJwR/0pgZ0cctIrKoOQWpC4KTO16YVIwP7g9d7xpNO2Dro5dI6
9S35ZVNRqCjGPuPzHB/9wFhwBSReUmM4HyU3SgqqIZeOjzL8XKL+F1/uMyK5/eZDuVqQ0gRMHp9w
oD4GaWn1aYPQWzleSZe7wwCBpMr9WVaHLAOwXJcgcxqOyFgco6EjcONL5RzlTzErJxMAfUP8YAN2
lTGXSLKoBAxjFCSvdTKCNvn4lnLsYXeuPz7+b4qUMu69yPD0M9HRS1dFNXkGXNMbcooIqw9TJuaj
Y7U2cT35XJ7JfxEpBoBVWioTahqB3OaudkF3TyYJyTrNOGfBMus967UEqcr7SiWAs9/JIUiMbgvI
jc92XaKYrYH14Xgw7Nf26V/ZobkkuJl9XXGSNxNFdQE3X0xjzsyVBSubBIvEPI/a7hZRNZNtNgON
Kaxw+ND1OO/5vhKRuhvgsRyC5R0txN1wHqMrcRlRP3NT1CDLXuXSU4IVTMsWuCiQWfayrni57tOH
/ZQD4IdteBnwfKkyAZ4UM58ogyJCI36lPitoCkP1q6AhOuM68ZkkYz1zuC73+KiZBMtBj/eFKOqq
o4NS3wnMpTDPco9z85Hm3I4E3JDHpI9589+kvnqER1G9EL8UqlCmwhw/jRJxmDGTqgX7TNBqQK3D
B5bUwWNBDZ4FaWrRn8h3Ba6NCVmviZ8cNKuePAYfkgBg27s9NbzX5osP6Tw8z/szQbS5AbPHMzUe
gEbYFrwypt74N2u/ESxWQuu1kEJpQfk5n9yc9uPLBwO+AxNKX2cPQU7mFuvXyp5lmtTOpZt32y2s
xClmj/e6nrMUMhapaqY0vL/qKhBOdm/60Fi3wG6vbRch8prksybgYDJCMbHTg7gnc1bbw+8SR0UH
r6XUIxcQ9Q+tzdotuceNlalCs39lkKbGn43yG3BQm3qxfyhdSmTAU+mvmnSoYprRuu2DT5T4Vulj
Xl7E41ncSgQueMvcO7VeD7Qry51LHLxWDMw+NwRlx0nTRyQEtZZn9BIJQ5XryJy1Rwg9LfMR6Ykk
VfHo8/h8uu6oOFUP5y96DTwXB4HrOY7RzqG8OQcaX9tgQ3Y0mg5IxJdSFWiM/PBIlbhr9IZeP1Mv
ggxagMsed2xl0gb1UOZuP1O/Wpb/Iem5UCyuixzUGw45PpWKyJWanIYstWl2kpvLvapcQ/A1puW2
ZYaAzqqAefdhpkbF4pNT88kGV1QIsi3sSxdxwnWTOi3O5T2XqJIY5UvPFDD54BJ4uQnMkBYW521x
2uOOQb4+oblKwhxHlcGAmW4Cy+VlGkNmWaBoZ59v8avjr5vnFQX5eQfyb82Xkg+/On4rwJBT8jem
9+8yviz+XHpK/W5092P2ould0oEmCQz45G428w+Z2jWn8hRvZ2nOC5QgkqGQGoA7IuyxdJ5Ltj99
+9K5DtBMPLw7nSjk+3VC8/sSn/l0LrZwfJBiF0vMbg7sJD3/44pgKRcaRQSCCwy8VgqCi303FX8R
hs922cUN9noWiVUVfVwwZDM6madt62mHnO4B1CAotQdt3crRpe8ra4GgGjSogqlCn+LyVPr1nhe5
f5ygLluQLo3TrsTXD1T4+YnPq9PyaYy0sN+Vk30dhU76RfYP4KPrzS52jJSI/OxaAmIsIWq5ObQh
T6VVIfEnq4HKrDfmXIHeUCH3AaahdDlAsLoxhaKo3LYdmUj6KhfSZVq2g8Ypgpy+1oxjin6ShFKH
Gq/1mvugxY4+3nMgqvOCdBP67LbwtnPAWN+ozvUVKVaKPuJch7pRffwEQpXJ5bXEElvZeCtYHfXm
DcSfeEOz3ne9Gbjab1+bkEL3sAUYtFo26Slr9TRt5+cMLYyMrpL6tsssTLfix8e8SUP/9t3lI+YB
2YZpMhOGlPMiqrsGoVs5FlKngpsZ8JLyCXvZx2vppFac9kV0JsveVQ/aVqQZxzk3ua3K9ywpJtkh
bf2zyKdnY4qGqidLbgUmnLkcTZDv19PLBDuHr19OkZzUgfHyX7pDVqROThqDG80RarsmBp3p1wMc
rk5v9S8jUcJufz7cJNVDY1dknZk2Mbg/7lW3rJQSpVcxt6Z7fh+2Dg15fH95RxTlBuA1Lkl4CUWw
Duypj2BbsAjyefpkUgK7uneEnGpH6HuYkQKjjFmki8/GmJ/2Itkl8gFH4S/wcTLRtyUfItUpSvxd
n4HBTB0kk2JEXyQigrbGh8q7SmNzTVvOKSdghMGYEWxjqXxmjV8RXhCckSpeCJBoI3ghMKmQ5oqT
HhjjJyLydtRGeQyKaXCF0bYGvwtfwkUxln6LY3n8xi2LV27S2KIru/eYSj1hxAtaAdonETuBga++
tjK/C2g+DdQxJavFc2jz4GCyE6zEu/rFhBmJ/4gLj3K2XpSTbHsa6JvcrVb3fbY4L55RZ0LDOukm
BOrkbBH0lX02flt33l47uYZYEOc9YkzNctUO6OMHmc+5HrywIZMdNMg8MjBsCfRYzeE2LkcNP6aA
pA23pvNh1kePKSRROuC0dDup6yvMot5Im2rTFsE3ZPKIfIO97BeDDJVj7bPkcIyA3HQZHiihuDIs
LXpNJLxCiGwimtdeOQRaPHoB9modjJvhewFwbgp9YEzzOvh4/YDWM5LAX0ZqJ4XfmcD++djq4A1w
yjuFt7iguV2vwZKT3OHCq52+l/dx+zEJSOmoyNxi/KuvhNftGWgawV2kzuNyiuRRFjzdR5jGd9gN
sBe83jrfNN19gJdmprMk0Ka3VcveGu7BfaKnTYJP+PCJkg8EVw9Xjc9W0/CPxG4jzb/Mr11wQ6CM
mBEP4NKiy6uj+yznFWr+2efikcdVyIN23mL6GnNmu7S23CIC2ToQEbd5VEGj80gD48uViSfr5Ddj
RqK8ZtFL3MQuXiiGE6+Pucsgi6JclF6xUMLgRDpxJyujFdQV28Hdh33eRTWxangy3U6yRC4sMNLW
hQNDoIWIrAWNMIiJADctf308KWAOzshk0nOS4WN1jc7Oza291OXH5rrVGz1CAyYtXf8Qj7qnOIQU
BSkKRZhrKyAM4/uKpQTyg53PeaJvn8ljbcgwc5FAoKab6zwiFmssj2miepUHczxSFvcJGZNxG9Z+
b1j4PVY3ZZ1H2+/ivf2bUwYF2Kn+sO9ekLW/IRqWSEZufCnoX8Q2nRnE3hcdlwHmaMeNeXhSWGH+
uUckLxD4+g4IuKERhfD87hHjE7zDZErQV3iNmykMZeftn4ES5YOTDciSCNYKKOs76A1U6GFnzGho
ViQXgha4BGGo+/JO857MhzMbqsLg5kih7p83daCu6xjpD/CY4uuamLTciWjbvDfnRRp3deCUpJsl
DeTde30evrggxtr2NHxTsDq3pX4Q4cSXbEVcJYErMfYJtGMe9tHYICGnuArPLlL63eMItgFceDXh
GnSZ9EMBQgRhtQd5fJ4BM0VL8Ioug8UOcxHOJhwlrh4b3pVWq+A/NrR8HTrP/Dou9dzcGJEai55I
HD2im3pQA1952yeY1tx4RsiYgN7Bp0Ad4xF+ucLWHDTLNoCRPCKPgDTZnofmoXIIL6GP+Ryex9X0
zLUCfdlEZZ4QvX3dvQY9rwMWlKEU0bxWo8sQ9b+vj7IUEsZlmgXX4Tm4zhk4B9xlqMyymISnuTbM
9vJM6rDYRajMeBE0ldxXRA5s+PRLR2KEZtap9Zn1R2mkDRGTBGL36VLlXNYyTcJPxEdHe0wTzWqN
H6QyUzrK48ztcBfpgMg0TpkuVgn9vflFn4JQoZOrOzygfraXRgbAfSG8RSRgRIXzhFh5YQskLrnr
2qBHfHtEs7PN3obQzA+0+ZJoSd7DTkXB4yBp8srw85dupNpVfP+qCAEXCRrAILkvGwp6on9XhM2j
BtBQqckcqrr3wAkZp0NANhYS6mMVSOi1vJtHVBLBQKX/tNoB2tHlgwFzGzx4Dk4W95Q3JTtbNEMH
+tP0D3A3a146YuEyC3cIJ1Dgsl3gx3WRBHACkNzzxlW7+45rCE/3LI0qOv++jmZKd4Cpf/a9+d/q
A/E/ogRwBzRbVUKvJE1Vfzkq/1H73h+P0+t9vyVzbjhsV2xhmFPlfclxeTFHUnfR7lwmCa32v5Td
/6m6f3znH+9xoaXStffgO/c9rAlsgIy1QPKc/NQVPTzaLKoupoiCNcbgFhr/R9qZLSeubOv6iYhQ
39xKgED0INobAjAIIdEJ0Yin319S56xly4SJ2Ls8XVXTVeVUprIZOcbfTI+1D0/w5i2jUmQoFhJm
4GWLcf/8eLne8z1PAL0JgglPwTFGUMLWHXqwkE411izCDdkIZKzYbz2C+g/IL4HKLcw0EGsS2rMG
7wC+/8+ZllxLELzkqx3YmKFyZC6fa/sTbvMXdJGR/t5GYaRLx5MpR/ENDWGuKM7uS2+bPYnrrvIJ
JPl2QL91psCEPN5D+2TO6Uy+viAMBDqUY/nRNtCE10kWzbgUK2SAw0+41F8kkB8dBH31cxDDw/1p
l7K7TWrYQch1TdIWqDeQh63zXOw+3Bfld62psHix6iWmVl/cuW9LxgpD27wZZzvQWocvs1FalGa7
PmrGAO3+nqC/4NJ0S1UtaKU4/8q6rf/s1tVU5ey5PzCc/nloDChBd/9u4N3i/95AAS+pHna37e5A
A0ZrWweK008aUlX7MCt08ZjFKa5qSEFLXEBskJk/u3FL8lRPtzs7SCcEaI3LUO7sKS+ZS2V09gnz
BScANt5xHc30Jf9/7GbeY3leW9NTcPaJ5yhyVs7UIimQdoxaUimRes0WELRaRvXkG5Nt4zo4d5Ke
2SwNjpsH/5wcQtZKvL9HS35zlWKT+E9HzMI0y+IUh5V8awdYD52BxbiAE7bL+EvhiCVpQWpU+nB9
k99tkgZCauL6ZsrMg59jZ5nn6JjouRVkzWc9nRo+lm+VcxkISl/i3vPJL/DdbmRAHkAAB0i8pRV2
igPXS/N8v1tw8A4wk1HM6iFvNkwbauuAad/BMSHg3B11ehz/PbbvtqjvDRfmSHaIn+YheVhBWt+V
QYPgfpnU8tqnQ+dDMy/C4relazzM8HEKaYZrpxfXjsMzYv2ARqd/9+btqYruB9suEH1L0goz5XjT
kl1pv7OCaBSNUKECq7n3Qu/QAHiBKI5M/EzdpXasfjzP323B31suEHej+WWrpWpkwQKxuB/u22Qe
3bVQqz3Xz1Wt+RHw+m7KfG+wMEPjXR7Z0Z4G0bTvkknlFmlXAQdUzcqUUnSAjDPu3Yn/9wir7zYV
1JpgrSOyKGvFtIamPErS8WaaAeRQHHTnXbtv806PsNCfjXhGOR19krOnjsP6wmpgzAxRgEsL945t
a95PgVDk3H0w6kQp4O9H+02SYNtG+EXHUFQnolIKr8A6Z9Y1n8/NYFtXfIH0Rw+7LIiI4ybye7Cc
w+rfLb59Bd8aLLyCo6yctPgRWgGpC7ir+BVV1frfTXzsVAGfvg9lbX4IS2agoPGRu1yZyUpkYwl+
2s1TuzDpG5+mlvH2HZugqGEyCjJBoU1LPudKmFwgnZbPqK6AMkJNXAgG4YkAb2KRcbmditfsJ9Vz
K2+B3oK4LbRVbI98hqtUSKTCorhXqWhW9x3BlKYWhKzX3RkKsUKSt1DlBLmOzB/62fcGv0PCsFS7
VIC0A0xRnQ/j+O4M4UT/T5/E+v22Az0P+u20tVIz4CEgRYOJHKzHKCC3wvLfLanirReOXYTkLEPQ
QE3h5vuzJeu5z2+xlBmBWtXWWf0OGSIJ8Hud2BRaEbs8BbcAZr6ByH4TvN5jQzEsnOxXJf/Qztq2
j+PUOBva011v3v/70RTx4n49GlIZqNsZgkxUWCHJ1cwuhnoxgsvmSnmFc/4yIgWDMmoy4KqkTfMW
Vunx5IjD0IxSVwPn6zpSjnntw4O8eRtsIv99kMLKSbT76aY8eJB5C8emOulKT4gDqm2UUEjnnEb5
ZHojrYKN6ir3n58C83erCrk2+AIotamKpoqV/W02HI+RHUuPoxFc3dNU3NS7B6msjtXmsz2f7Grb
RkY4hJbk39223nb7W7OFqZGdJfsRb89GUJ4gjoPoRgeiLEZcKFJBCkY6uF6tr9HdYCUJyrK3XsHi
qVTaFY6Ritt2fXRXkLeuIenuDoWymGBc9Q6snTLMKzaC8teHJ35zcP8YKPHn3wZKO521e6owUJNG
ix88cSfgMTuzapnEQbncaE1asyrGsK1OsOzQA9RH6o4j9L/Re5oiuE+ywOcuy7MjmVWrub5bQW6l
4lWE5Llb83t3p9Zr9P5+7k8vuBgIWNfwtlePJyOgrO0962ffHl+GGtmAYNs4N+3WhQw0V8zLp7jx
3QpD8phbHxunrhXb1dXzLjraiRHIg233FuwG6TLzS705UXQ+Jgn44QR6u9loMkLPkiRZeNUW3g96
lmm2NzU9aKChwhxaIo3IXDLc2YoN+PUWpm1+MGOGiFYJ3alPmqDKm+sS1C+I93ggEkvqha11t78c
SlvlqXObEcpgQkxCQfFgXk9rCBQ2rtV5VepiLVyz6tvavmOgvcBVFLbJ0P50Wr6briL4kyEASar0
ukJ+m64cZTs1v0L1eInhohrjNmCNP9D0MV1vjDD4ZvRhor25lKJNaEi6rKP+iF3wzwWibndmlF7h
jx2a0mhfe9awf4DqBz77w9R6s3kbjK+CJzHvWuee8LMlKykpsYXMZHC7YicGcv3atzb4s+Rejnlt
VpX3k9IowtQJkNmzEmUVEsa3i5Mg+OGWLJwM4an93Xnt934G3U9jepHFEcNd2MZLaUzYu7WeQWZ6
FzIc0JpWCiq+0AEQRoX3n2I/6j2P5ejo7ik1CUWPqUVh64QtNnoXQw386BHEkgYWr0pS/QEmbhB9
gRmNv6xa0guhZaJxgO3ocjdjzeL4+XcXfjMneXkm3p2aabNisWz/Oarz1L5so9C8BaDr05sbroEK
AIzLMR2rXDeW/8RbTRtsOznH44CTejt6kiMuQUN2doDElkqfbMT6w0P9XlGmYRtsIZphygqc358P
dTeu8u0ZpbcgLScI5cH1bVr+IbBQSTCQD4A1BOQEopKPCSu/xl1ARyKJz5b895O8RG9/RgziSbgB
E85Y/ChMum1uKXGy5UmgeESVqI9FGjg82XkM8jU1dWqHZ0CrkJZ4g2sdwz/t60EYOMSCLri1s95p
JvMn8HjW+04IznMJ1GBLaYhy+qlS6l5qw4+Rnthufj0yomDo4OMwxZP/HLzrPjHuh3l0CzLVRcQG
wvsD9ZmBgmctgEimJmf+Qh+Vvj5ldeQ3iQpGy4aezcYvPLgLo3U6P/emdLauhBW36glPOAMF4bvz
BTU5RcqCCPj1KSR5cUz0YH5Wwxq2vdSxDBSaYj6k+UDrn3UL1EPlfuzpjK4bebGrILNIFwQ/GxoT
WBKjLHURumBjIy3hUs8mSyA+JKo3MnsQn2XdtxwZfYlFe+EPhwty4OgioTiHtmUXNT69h8kcoKga
oPqkFYXt7RprjxhQC3l1yMIj6MJC2VVIdIrPj6/q9wVKjJclNg8Ur2StcHqVng87y0/nW6BQDjda
cvMwJe0U+jB/1ts2KxFi4hJS2WP4KSHxuqcWZonFfqrRqo4/wesO9O2keDyeuvwIb48Ae936Hu1d
ysIb3GS9sIaPeQWZ5+rVUzBjxK8erRL/3DQGh8aKVFh9HlAapQoKxTR38u5usRtTLarf3F07DABu
tDAibokynd0tTU9Du5tWhT+u3Dk2lLYOEKV2bpw/RNSviPV3f7humAS0KHIUtoxdHD/mcnKmP4h/
HB0gfqCygf8CuKSUbNrCOe3Y2/ep6Sbo1sNgXxF9B8mGKokBkmqoBfl0P1FThxvAHV/KrIcMEkUT
/Kz4DyPCqCodP92Vfh8g1Ho0w7ZkyRD6IYUFk54e13OkZY8gUV0ZNJoNcB5YJJXZ2/Ie1lJyvXoX
O9MUlQVKnlr1cK3G8VLu7fr3wRPGHG6mJHvSSjo87ltyWFN3ldOtto+C7PphhPW3z2rKcMWRZ1Ok
12H4bcaY6fxeSk1G2JppPckv1UACNbJyXGNLrmOPCT2bc7hyc6zO3n2w1PUqFBHAD+HQCmC3Y/11
qkDEoUD5qNzcK3IAMHvQDTu0wGR5UGprSjnDNiKD5v33Ni7/1pXjKmp+e/jCSZ3YRqbvSgy0Nktv
gBorIX5CEH3c297NWxY7+dj6uk9Vymcz7BMAFoM4v6xxHEMaAWgdJUPwInfngaQfGJup4M/0sK2L
IKdtnQh08ia1QOqXr8gYEWavCU88ChEpoqqBDWsO6qzwWL+95h6QOtg6QGGfjtalhWcbcjCmD6dO
vD5OslGKPvAIAJK+0Ye3NtWEbQWpf3WoL/bTeKpv9tgolsBVt+MdXqCuvLl8UcK79bIZgSXo0VRz
kP6gMEpQcsBLAexxJtA+j5KzF/uJNQNgdSPuGAAXjzXnvn5MdOjHQTx+0Mcg7YLyNcfKUAWz1IIi
jpDTbSivIqhsXbtz7Mud+cJqK9gp4nU5nfcxkXwCkW/BRTB5pNVpCNYIrusBRENXk1yOvOMSZoiM
hh9SS+Lu8dCcv1+y8X6CaghBWChRaUphN00Pqnk3t8kj0Adleg3C7wnlpBuBK15nnesCMGiEQQAe
nuNTB2xowyifGrGfDR7jpGt29jWQv6BLsCMgALrCnlxBh993pSCacEW+IFpj+ueB1TC950hfh1/z
xqUObjsO9GG8gonFwDIiKrbhOA+u7Np5+XcHQQb+PtrpmyQRGlns28V609bSjvnz8ZACtjfhoq6v
eI+lAUx7uPeYB2NggvH6IGqBHKthTbBJm2EDeN/54t5Tx8BFAGGpY0VHdG6sbM4YABOagiTGCGIt
fLKf1Ryo4/NrB8xK6yUTfH4oPetZWZmVGJ+0efEfExOjDpxdqmHjwtstqxP9Sh1Fb1o91XlEcKNR
aod4BXT467I59k8dyFjIAmTNaJSvwWfd+8nXqSM3o140PHTUqtIK29f+ExBOCd5VFzW95hYAUc5x
a3nHk0vA9fi6Nam6A5C6DC2EFQaHc1kTCn7PKpboIVaBjiJU++50HKGIo9MF7f74ktxrW26Azehp
lTRQG7clxDhQMPh5b7t6bb9GI9Q7w4BEX9mXQTzfAfljseww7S89fQcIH2RH5Jba6vi2lGeZ4VvX
noyHGqnOMgQ3HNyqqn+qERffFsni2oSXgvBK4t1xc0Blq/WcHDgNn64ykCYg6AERnidS8+kO0gYa
e0wcGODzfrS6l+2FthL4kJyt8tFIluhpNUv+Cf3m2gGSpQw2vYylcO1wqaI5KANF2fagZHr3Lihd
0o34c7GbHMtJb97YhdUQDgTAqgm0G+CGQCt27m6WD7SxVbs0dzXgGzYuK+PnOg9gTbeY2OBw64fe
vn4GqD6vKDMcKLpKDaYSNqKs8oyg0faBgj/XaTsbZQAvmYZcAxDHQUHw75luie3452luySxjIfWD
ppxhigztt7PmdohO8vmsXCl1Xg/lkMtPZtRQVEZzHpV/EAPI2QK8h9d+C+IWPJV4mSMmcbb9PeYG
OY9FBTbvgAodJBAmV0t739grI9t0V/8E6oUUIbpjfDwrxsuYSK2cxUpAgmJ9JXCuRVXz3khJJdwb
W6ivxAvwG24ykFXw8u3FIEPprvwImZZNpAdv7LIgCeqje+95Kd/A4IUfb9qvKlFhVKjIcU0zdKIc
ACI/R2Vvpxf8OZ5aELfjmtmZD+NNNolHx428CjGXi1B2zyu3Zujf/bSp1sIWELP2vnIoc4FqHMbP
vt02evOh0kIMARLIvZI1zSoAyEboQfAk90y5oKuAVA+HpzGar728p7UQYCU8xz+pSYg6TJtWXepm
vtqWQ5RB9u10Em2AEXZ3aCmX2hS2fExPOo/V8+tc07vbABWD+rl/byWdEM+heVNvn8bzqTUtteN1
VJE7J6gADURcW3pt2w3bcne/1PryNB7dmtJC7TwnuyYutcOwZXcO3V336sXDRxO1pjbdjWoIlDQO
A7kftsJhUs99Cxdc0SHsiYZ4J4FJuvs4zmAZcSrL030D/a+uAfYua8pNuRbO5shaXHvc4sz+zc8a
BoWTXRO2aOvZmc9QLs29UuM2sWYZErhZINeUetJQVpQEOue15qudQ/3eB4dVNav0GgU/u60AK9Tq
eL237t199968TnR/2z5VdF+qKVXQ9e3QP3VCX6tTyo0qdj9uARnM/WPtgqLIs3nq7AUItXdrZI0T
AJ2jB5GuDnFoKeCKyfKAjHOw7vf7Xh+MoOvgAwKMn8SX0IcFNnuiynCrijwUtSiIwy6URBLtbFBo
DVGR64ibDfByFyE4oRw8ms1mS/Kt4q8holw9O0LGHbKzsD6YlJhSyBYK1ajQERK5TyfYlTudCYjk
Mor4fAvE1gOz/Jxuva1nYBcD25bPw4ShA+9H9h8rBqIH7hRG78L1Dzg52zWhCd8WLefqk58jB8gy
+rNHiijQCytH+rRcwritwlABKvugvCf+JVohwvhY2ExPbBKtRxf1KQJKuoYMdD1G/1c4KVGEc0PQ
pOhWHZ2JEAWD5VaXXrr94l9Lfb1s4u/AjQBJ4cMKIBUHweilpzWbiUx0cHGCgL6G6ERH7hqEJN7K
dFncAe+Ibk0YANM5jwBZOYjjIzglBjts8elMsrLANwv3NYGrhdLuXlB0lOnz2V2LcabewUACbxPa
3GJHE9r5M9J0KMrybYR3nnhbwGgHfJbRA6butHfVvviq6Ni2CnG7Ib6GyQR3VzRX04r4FUoFH8KN
ltwIl18EGKvTgzOGD8K3HCNLjaMN4D+pnDrN0AkubsCFF0UNYTN2BC/Ke+FNCD1i4YkjWoD/CzqW
N1Nee+jLsn/i8LPuoy667nZX3TG6kc3xdIF2vZDQQeQ+egFOUaVz+v86KZLi6/VqtT7V8JpodtGl
NBx8kh2eTIhDKhiTbmt4Y467626zvUhIl4sHPDkLWEyvD9ldzJ3FAqQkop0A290mYGah/B0x5Hty
AWvx1sWDMsQroWEmZJBx1vTRkMwJn0+ecK5AvaYOC72uI2cuT89okAqdWKS7ffT3sfAUHysoOXRR
mHgIEx2hhD7F1tSvHYDeCcHnzQAN7mN5OBRWWovF1HLQeXeF3Y74N7qnOeNuPZAdpDjFOIq36njM
01Ol2y85M+atGOotwqBiLqxocSwumsJF79yl58K6ykUcHCUQ5KQrdjkqIyTp7GqhK/Gn4gN8Y+VA
GTmE8LLjtmQGYMBZ2HVI+3Wh0w55kD8sIVwdVYUY27//F187eJFwKWNAEJIG2pn0hBcE39BZINyp
z8QbFJ8wk5swscDJzmtPP6wfalbHYOqOSr24fm3uesn62TN7Nuhe7hxqYBMslJDKQs1S6UuktwHA
Hld4mgHOJfDBWnd07GqNQ/9chQAXJO17M13cAwkQsNaAmgB5fjsTwFylIbfOg7hjtQmE/Fuf8zbp
wZflOJkeO3k1rOc4q277u4bVibtoDPgoHvbRIoblnlJo2I5S/zBUiNIzKC5cjHPontIAzaam3MrW
dpeBghN0GYOkrYHhB0Fz8rfQZZd8laeXp8TJvZu3w+iC793arU/reR9gD1hEJOS6W1zITI/ZM1Bq
ApR6GavTeIkNUHM+vjZqz67Sz6Z/h0OvCsJfB38hpXfPzHl4sO4c/Ox8owkYJjaNI1AZ8SsJfrYO
sdYoOotdesWs4lNoS0M+fe0Lskd4jI7/we3N3Q0lJz5qm1zYHWzQmP8oIC8ikeID2zKgKwk0K/XF
wgMnj/0xfiYPDXVLqxUtMEgUgPPhHgFQhclY8s/dUv3vQVI+tVnIAOnpvYRzAG0eN7eJ3InajwkU
EB9Py7RyaqgNaruzfWDU9mVgIW0VKc1zk5TsJ2Cl9jv/amm2jvkmWR3qFVLhOQ6RVIqyy04Dy7R3
Gnun9awStjZyl9+jCxY7vUkQ4M/AJsC5wesSlgtx/eFyL5hOsc1lyxpser2/h0d7OzzfHquQ6L/r
crjT7zzWZEYRE2YAR77YhDjPxbQRu5HFfFl12c0rGBoMBz3hpfI1MipfwrpFqFb38GL5+7HU3wXD
n6NVuLTvQuv0eCg81kioVx6d6lKEA8Hr5wvbp5jQRCbY6SBTORRIiiE+eWxhEXZbH57l9/X6x7MU
09eX5BTuHjeeRUhtimiAWKCDeLw4usUhti0TdnWn41vlWp5SVuRxBoPNRng5fMJTGb+TGT+fRfz5
txvQ5X6XMuXEsyCIzQfpGD5QHuOjw7Tpi3dWD7YuB02CmRFRwNAXu7hwoPTbCxT7u10ORf4eYUzA
IX0SJhZ+bdDTp+Js+fp77H7LaGBR9m3WF0th8eUWnQ978R4zgjQRrAmzJlw7XjVxjsEaCkteP3IQ
Lp2JP0T/Xhy3XREoiLm4B0PF6/bDXoQutyeem3hUTEtxTBpMTbw2qOQOsdrYMOoYiX0xMUdiL+OE
BFWDRJCLvt+dezf5Gg7qf2c1LtcnF9H1/9XMpR6pm6ZKlUoR+8C3N7TbPWPFPlpqMBEGVSL8Zrnf
6VmwXq+7K3bcfh+TFRs3BX9DjhC836D3YdjfbzbfHqJ4JbwksnS2TTXoEKuKgYRP9Pp13aVo4q25
JCic6038GyiCtwdDnuSrRgzdEOHvl4h/H137Q6r4VWL6tf1/e6rC9p9edockihkadjxUT2edpbBl
WWPVx2klZi6R7Jqodt0nWvI8ZTBdsJCwdWIt3dlpElD/VuULCfjyx2q92FB+P5uB8DLpYFH4/Pna
1DA95be5ymszmZwdonweJqvt3WaTNU3MyUvqNfC4w6rqU+Oi34W2UWHkQKSKLQmM5s+2SVler/NH
pAf51i2t0oaEhGb174X4rglOXcO0sE8hTVAY+uR8i03jUdIoKT2bUv1cv394uZ8aKBxveilXH9KV
BrBYrs+5Z5S6f/fgTRWRZ//WhcJJFaaGGiqS6ALXGW5iau9YNzpY98Ir+iQN/mY2/GircPzo+3mS
h6etDtTvXoG+iWMzVw/3Y0LrzYv/1qUi/jdMz8k1f9Kl3M83u0EUrHb+s/Jh3ESxqDi7bHTYqSWq
ClrRhWJSljwe+kPXtYBkftmcHP3jOoV7ZtU+hVrym1gCg1VwH2jLgx547Urftj7QsXLpzOQLuDPr
zrIvNh6PW4yIXEYfevXmUP7RVmGHS9L8LAMwEeHUDIQVp96aG+diuNl8Ak2p7wfwv90qrJ1n/tBv
8W5Ot0SSBNNu0g6Im/ODq6839poVcacc+pi09T4d+MqblOePfhbWlZQ+r6XsTOMkFzhRxHE/W4qT
3htPp9yuF8MPC/lVD/k9X/7b3cI6O8d2rBwOtKh5ky+OBBF+gaHiwH6d2RzQhFwVNKn5j44PBh9O
0Bcg+a8HKCy+Z3qcs5XwakWggCoBn6D++l5zSr3e54z/NJc+vODiMswwNs1Ksa0FSROJlFZKXsR0
uY6WlQ82qm+A+Oxh/10hr2LqtxWSh/FeuZPeBjco4qBO0GeBkJqpnBxsLT8skQ/LURdT61tjknG7
KYc7jdFWC18sbCRvGFL51HecD229u2X96FjhCLOPdzBmuWiLFDyLEWkeIg4izXUTw6HBpjFqTImL
P/Xx7amjAWeh8iWBLC7MVTs/Hm4PLAK4UCJ9dQhKuWtN/h7Gt6P4rYnCbMzn5vOSSDShzQ4kanf9
v7/9hx4U556c7U9Hbc+3v2wi7E8QpDhW/25BFqHLr/X03x4UJ12W5aYUWjTBfVNcFoL+ek2JaEBU
9XdLb09NjdjJUECQ4Lj9c8KFiYrXcyRrEBjnPiLgrgqvOXQ3f7fyduf/1krhne+NNNvu54oWRH0d
2D8ilfC4/27iU0cK73wP60orAaQKogXlX6gS+szcmF29/HczH3pSvFhGevQ470qSiJn2bQQD6leY
6H838aEnr6Dq2x6wk5P5bb/jlZDg7t8xEooBHtvAXv9u5g0x7BVY/v9XX7znqfJNn+cx7Ry6h4CS
B8lSZKch2gvxzo8Aqfdr8j8TTS7sNvEl06XtntY4kWczDn9yzmRjufv93a23LwhvDRn/GkXGjP3n
hE6i6GFqh1wL0q+4gZsuBlNQ2P9vbRQWjW6eQvWp0sa1gvhOUi719MUnI4y3s+BbPwpL5rA7PNKn
Tg7sOlK5crpxsINhQebCz5d/9+a3L4mGpotlCLt36rQAn38OWXrfSc/YPIo9IMUtMBXqlqBAZIA9
cUuvyH48kKdJ5VInx0bOd/p386Ijha3uR+uFF/awZPWiPk+8sKZIez7cp5t6n65r7zbUH60UXtn1
Zl526u2sBaWO2VD8uHEHzDlErKND3Xi9a0igeT7MkjcznrupoSscdSCttMKMlzKMgST7QpMrqjyI
JX74/ooYmV8j960BcYh82yj0/TGXzSh7xe4izJzhVvbKbnGEi1QbMZ+wLl2gMfEqmThfo79f3bvb
w48uFmaOyuU7Kt3oojilRHQkstgPXBZLlMnIFJyerv2pzTfptB9tFubL/hZfr7rotbFRx3DQqa+C
122dS0JdFUHmv7v4aYwL8wZqZv545vRQGj0aQFR9JMX+buFd7PyjQ4WVLs+3h7tk0gQyWVXhaU+W
UhTu+l1RvyKTrFSpezkc/R+G8tMELRyZpinFSUmn4f3CQGLL+bSxfPj+v+KkkxI/LiW+f2klTU+L
T4K/nwauGCTNs5KZH/fMBLJ1syWpZup0MSXkzGkStwJoJXb9XBB5rdvCsjNtVQa1IYvrsVJYdifF
PrBv2yh91wBJ3RTX8OZD7Da3rUMT1dTBfOcdsQFUMHNtw/BWQTjkHjLPGtDItJoi5j6SA3ZYyU3Q
vYGfRtGxi93A1XSNWXqpgE9Hqjdcbtfm9NAr+ffAqukjqXFf2sF2qIy3s/Py3uNvGbNwmYGhmkip
owgtczcl7Dk6MijDnWMsJLCDMMqBQu1cAwkhiuvLR6CWdZw3mGDUViEIUKqM3Ihi2dY5XR0FshjF
Dr4SuRqFUMrIFrr77p5CquScr/WH5F50NyoJYbMLjor38hVBxqu3Ncs2e07oHJD7mxxRZKR8vVTQ
MUPx9QLqph6C8k9XOeqmJoVnNNWvLpK1pdm1qu8rGQBpHMMvDkrc4HQvkoMHByW8fVmBzGA4l266
PsqAEP38k/SD+oIg/XqhlqHK6JiQdJELO8ot2VmnnRTJIjQRH2IjA7JwdmYTssCNyYwgHI7bxeks
FVdkwYOzsOZ+scfgu80oBZOeF+Vm7Kc7/N1rhVtifw3eYNVdc2VckUYW2VxRJhIJFpLkTm8vwAnB
tlonb4lvt5i2HpzTkC9TY7qKepN4lA4SV6Hj8e/5E6oYARCFYO9yM1w+qowf37bPHVFAAkAH9F8l
Fv4m/r8iXR2RcO/jmJ2UPeFwTRb5QVL79VvS2Wvytqtrudnl9kx2TmR2yRjQwT6J73M5Ygvi76/R
2OLBM2fNFutiJNb/l8hHqN+hPOkBHUhgwTVJkyOEW8+72uBGV1beavwPxEDOgyQAN0kcXalZcr3w
fUjUovbt+EPVHfJnmw1m5FEHf8e72Ol61AP08uhr80UumWxyja9dKfBdnd68wqrugedXydOrfPC1
r7DaExWuzUDkrQa9DdCA8rVh1ud9W0dwxcZWgH+NeGFdPMIXl2nqDSOBrrk7AxIUwhv9tcVSiaD1
wcndUGG1y3fAooJp9rXpfUphvCvjCS0L4i7hZygXp90FxHh8F/vIc4WCdwldVpT9cflF1GlSWqlN
dDgFHYUVeQRRjuSvm5ecPTVu8LggJsG9o/6nC3FXFmKEYhZD5ud1RLEau94e8AlYw7tLUZySe075
GPnJtUxWXqjeMxxU9j8cZG/OSgtCl6SLcNJChv1nPJKH1yyWDToUQjnycygjBnHk1bsguRe1rODR
s4dRs9TqStVLPfG3vtDCsbs2glZ/P8m7UuSPJyls0XJumHNtz5OcJpfNfZS3LzMzE7KZV9hboXvi
RnVxkY/N7+4cCW/JTedoADvSFwKR2iTtnTQHQ6H7xUVcWDtV7rq3jSuoe8PbYkjRH//wvG9OSmiW
JGDh+8uQOQoj90xt+WjN8aJ5gkOL+tugNLm39QbGsOuwBz5tOj85B8lRWzo6/1+o+7IZg9o71B5A
HuV1PEiOLlYTgIOFZu9SAblB1hHS3IdYnVrY75hTaB3ZsPYwJwPY+fMdP/StVjofZDnYBvZEbl5b
dy8N9v18AbvLQ+8dvIoa3FYY92DHzRll1wx8FoBkL63+c6q10+Dev8yQ+MOKaC1zpMRljVk9fNSe
y7AVNY2Otpp3FEDRHBIXYPNRYHTmNUqKPoIBYASZ+mlD7l9W2xHWo320rV27gZoKgnmXJnSlrrHE
ohYPmbunojlolTWsSfMmx4i+2dbSyq4q/iLAb++xQd2zhGLqBEgI0DE/96zZFSjgpWJVkhpeU61S
DV1Ez2qb08vyMjL8Xd1ql+r5kqFVgw9z4M2FD0EgCf9Q3j8WBoU5G5nqPD5fDrJI+YgPcQAtwZUt
QXYFQV/g17wuNNjpdDEcZmyd/z4IcsSPvx/mRe4tHIk8DEelivwEZa7ikZg+Q/Vm8jCg7nieieJN
hMbWMji6Dvu9x6nSF8ioGMdkTh7sz4awPkRV/+B+LI3Kluj7r8ehQIHUFiw4ZDF+zrok316ohaWM
zTKulRy5SfkgWLYkt2FyCIgP/Oc5MADEUwtN3M0AUU8AXqI83iAFTx5+NmsJPKCMPVNc4YjjdOf/
Z4hau9gQIfNA1ZWf/h+UbynQiiFNgU2PmEYQQdCfDWdHbIHRHAaC1wH//qCwgEcigsQ0BLyNbQ9a
YQqqC1+Y1I3kMiLySEkjZgvHQ9LcGpLgiS8z92EhfMmjneHIuXvaEP6QBlU30s3Zs2pxC+ic1iCa
wvIcVKZJnzgFKvhmV/UXnkH4afNaWiLXbgL0tF/YSuGRfsBMlXC4xwigfwa8DT+QSgQ3ld+8xCvK
OUIWA0yWqbF7zGVe2Am/l4ijjpNPWHn/PZUU/e3EVjVyvbqFHpBUuCRub3YaKvFFDvYj0n+TLXZT
cP4IKc4uI3ZvP5fsx7GOywgmdMfWaRm19uvrMGpbswjW1yoa2/V9Z4cg1zgGAS5gB0/KOR0F8Qve
oFp9lpdznzcG0rRDJHUud4HUsnTEuPDKX//xYkF5C8/qdb/bJWABq+MB+Gs3PUh5TOwcQ/ElegBx
pU5kTXGbMO8J5Zpfrq2kfCjzhx0R/JGJ7T/5ZkBWxZqk8E2o41WaXjOrjF/oLTCmZ5fpJGLA7tp0
PUfk0QlMeB3/7iX8zk/J6zepVA/BQfgDgQVU+ADYkbr8cer6w2F7OqVi1PZBS/IPh4MhvxVASOpW
g21lM1gISKVAXSpV2wPFXxXmr5ha1MOuQGMSdqXO8Nw99dBdF2ruXFKg9yRcLkglhe7t4SBRObt8
VIeQlTdZOAH7R+kKCh8cHnGMfEtNbE2zlIT6Q+wfkInKUmULclbghHGqa6SdGPHeTkesMZEuYIG4
YMT5nUgg/PtAvR9Ag0gnCJTxS1eCpclrQb6lAqmSz90A73VUqXegg/tNbsmi78BlQci8YuGVQL0K
uGzkel1KmpZzQaEUGjZ0UnSS6+KvL6h0iD2L9YAJpXMRISP7xxzyx/31ZbE6GD1HqyH8Uk4RM43L
CJdj6YPvR5m3QmAq8Ct/Lxr9XUAghIkwr4OQzw78c/yk7fF83xlzCSyVqKhxH2E+hZUqV4MW2/GR
7ReM2djr1pndgdccN0VdrwnybOFvWP9ZuTHoDRaVWk9sgx+eDn7Sm/2YsFWoQ5Bm/bWkE1055peE
eKWss/eCLp9RbZwQe4OYbuVuS+AxIPLw7kB7N+VqXhHwIfbsgAXzcHjzeKJUliwpcdKRDH4443Gz
KVOZpWgoLiziuiMgxnwVkGqZ1ydNXkCtNoqmCWjQf/BHsEO5MxAvvDklRBdQt96gHdfbvU2PrZ8L
nThGRz3OgBkDN3d7KgLRPRZYs7lq8l0rg82H0flt0qkxKN8Gp3B2Jttzkj7npkRaQry5xojRmdF1
Ss+euBAJETQgXGCfeogv/z1xZOlNesyicapbuiH0ugtHZXg/Xc/SOYGqiLvbZjdJx0nmJugNGC52
O7BldyDJ4/IJn0qo2Gwe3MerBos0c6RRCKGadwHpsyYuki9M8z8oOpfL6QtUMwfgLEDei0sdEnbI
ZS7lZxwlKqf2s7I49FMHi0bg3gKwvhC0HH/Iz028MFhAfCDFKdUAMpgviLNAbluc2uJncdapHLSA
3vltVy45OnLhkeRg+Fb/ME6vy8iPkAJNVtI4uExT21UIZn+usOwAdCjhPQZmXDWVJieR2rlSOjfL
+DIoQkYHPqDpIGorYdmHMNgMxzLcJM3abSm54fg4kioPLA+7CFYjKtXBgFczqhfQn5q7Ux0JlC7m
LxCbhvgTPVbqKgng0PYM002DFH37keFt61DpsUVuJuv7OJueNzxEnNeOhBzoyzuZ5hpQKHw0CtKB
3j4sNEdtKBXTseryHZc2Ct4ZWRceGUoC4q5sFMNcaWKSZ88hvO3qCGdge0fYEaeYszoKXSG1lPl3
e5GOojvun2Xbv4ZefvM023ue26jGEnMn95psVvZLHefA8YdhN37dH3RQLehUoBTL4SAXpT+0/TG0
d3F2D+7+tl5CBbpaqh0RAs49CZZJOuGLNYWR2dZvGDdkVc3nDol0k4ZOelbFeamuVy89IXd98Q5V
tXbCEf3iJVV1/D+cnddy20ywrZ8IVcjhliQIRslUtH2DkuVfIAEiZzz9+Zra5xybVklV2yorkCBm
MKG7p8NaMeivZaCttGeK3H0DmG1jAYvhwlgUS4EjqIOS66iP+CXX9Y+J390Cq+u3h2whdVHqns+u
UCkBKYsbuB8BeVH8amUuLL9dkifupwu8Fv64zQClPgeSuVqQgq+ujpuCv4ROPvYp5F7kSxXOeSXo
ngARI2oLKxvg2Pl6REvXO5U6Qy8QjS1fJgi19VpfTgBoy2fKdfUir+ukYw2+iWZXAntJMSBxOZ0y
tYT2+pVgBn9FIP6BH0xgilWgBtkU4GyqYsj9obQNW1Xro2XoDxRkDe0sPd/X6rqHjJJSyuNiiChO
AN4KTjEYjjvfoIiBArqn4Zb1Dy/AIXoCLSXl7/7ZnGYWftB59h1TLwbCMMzAIcbYhfVJW+OOZMV6
tMFeACNf1fbadFOD0dnO65twH1v+6Mx7aouLvbOsxiVGOHTsu+7BincUesP2OaYrCMXN6huJZZCC
saFce2u+EEJ6i+uVQ3XSjnp2WLsgkYF2ZHa0fBDLomIevSjqIlL8Fsq2MzyzMATYsIsbFBQT/sQq
fxFSlWgWQ+0JiUSQHqDK1n9MuQ/z05RvKwTVcZY6oC/vEooGwjlHgnwKoLtN9iDEaNik8DASpTNn
J8/vDQhX9SenWXNcoHQNmQp4u3deVtA5gNpMue+bDhPitmHIt/oDnL7UmcO93I6zHPu4EjZAghr4
ho8P4Yt+Xuhv3WuYwVY1i4ZFqsLBuij1Lc6LM77lQmgiB0z+48zGxoPkxaZUCUvF8WNw3K0FI9C7
O0UDY/u+eU6gGclmVbiosIeO8HQt+oBPDztKps1H8xt0V+AaDwHMtNaNG82TklP9shhn5QNpuVro
Fy9Kui11aul905uRoIbT8EFc4dZNHM3FxDzOm/QtExap8+RbeLeihUrGZAlR8swCiDuea/tWXxgU
/lIMBS87i/zbOfMd1g3FK/vqreZdym7TeTzOcWNpnI/e1N34K2V57Y/2Auml4zx9a6FN3Fa+8dj8
cIHRRt5Fi+kOBhAq1Js7A+Y4yM9+w+5YKsupWnrunGdIvk/poiFDefTdb12+BTv2+MyF0XmZWL5R
fnN+wJG4h2dGI5QFQeMYcCaBaqOM5+bKQB0c5wYlEPF/OgQXcITB7Yd5ncIDu6Dit5dlNYfVB2rI
nmPLU9b+csEhh44WJeeyTubnIYh+4O+3fsBl2htzPlL8B6/1xNxtj8OioXYu9auf+uvJWaumL6w9
QJ+oe0tdn41D1y6sXtC/GEzNvW3sHRq0AeLewZV8P8DkO9HK7AQ1+72N49Cch5QhubMYj+c0q95G
b8bcaOPMQ6VQhJWw1L6wSS7G/pWqBQYdUC+gX5Ew9pVciWO38yYSxB7UDQSuS8H90SCsaP+LEeAi
ys/LDBGdwR2S8pUt6qCATBa24a0IeW0lIh6SRH4XQE75K4eBQXCDMr93ycdOlvFPkYxI4f9KauUC
ipF+pksdpN/Yl59UiizDZ/kLJHsfUY3IblefKzd8Nf/YxeDskkKOX0zTgRDzrrxj7qlyh2M7Dg/N
st3owfl78V0NehxLwGaj1HR+d8FJjtfqxgyo/Lepid/xG8WqpxvlvqBgNbqpwDzhknGT7aCaIahk
H8wgugGVaxPuz2vqmkccUacb51bUYrYruIN7OHNP+Q/sy02xcwN9I3+Hh9MNAB/tTN24l7vIB1Te
QsSPaGAdtXvehdTto1hv43X6FNN0zH0pLN71bw7FN+4BzsHLh6Tf8r9bvrfm3Usb8jvsSqKgX02e
EvT9nSjw4TW+dJlDux5U38s3uaXc+nQDjAUEspv0qdgRu4p5/ALIfrlRtpOuhPsREH91kzyVb95t
uJfHkl7HYFCeUQEMEGtJHmPn3We7cUMb8hjxGqgiOFzOfJfH0AMZHLEcYjolPumj/M47oEqYcMuE
e/h1l+ZBPgJ+Nc6/ZikXnXcO95XbAIkgP8YNl10ejpfoujyHHkjPaAUMgZuRGZVOt/I88i5gtjvt
Vupm+41G7RTs4oF+UAP2unlQVsc1fwZQJ/GydS/dEwNI+iBN9Rvpk4yirBnjchW/H8Q8sn+ygnbu
Xm4qV4oJVVc8hiytlj/VAIJYQo08SsCFj/K9eEWDPfLez3xVcUWDvxMGJSnz1da574HnR/tLbW0/
KsvwRVlBQoOJ0fxQVu2merV/wpqA0FzFu5G7N8uUrFrIQSAC4XPyefexojnoqwLuQdmwCprbewlx
uqWQmPP80oWYeZVzPykrbjf1Jny5GH3L6M3Z2b61PgaK1JqvFe6igDSUb5UljKTKMl9R0/7eX8R+
9CvHXuRV7EYA+Cj4w1CUB6adlWDydT/kk+lWnq5m99m+UJZQyvyqLBVaAkGAPlVLaYfrtwY9lusV
nkCeQeE9fT8homnF4YnTbb1hmFbHXbptlgRcb7hIWeQrGTN57lgYcWcyp/Kl3QP7+iB9kfseAweO
i5osJIlIMd4xBxoZOGj+eKHFmrPWHpQm9erIZe0KfJJfNbhKMoNiGcPhx09pSJ655Ddnl73KQOfb
3CcgGstTrKQNzk41WD68xo//+TJg25DG5ClpAAIXqS2V8TZosloa1NG7PkAgtj/eySNJO/alHZkK
6SPMtuvkWfrn3skEETuiS1xULc2bemXeSLf6+ZPCkEs/ZbDjQIE/pFx5LGyYKTnvnb/LezDKMGDy
XLTDs8gcsh5ZmRVETHO5Qb/FCtj1S+H9geXCYHhnA8TrhQ/SGnptXfjRWpWve8s/Q4GyySD76aHK
ARnhFNi/tbsKFor2R1/AnA4kwtpcKE/yM+Nl9XeE91+9L/zKF24ckuvWxu9jYP2GXRMSIeZXVpws
DfCtVpW5gCx7Pf2QJ5YH09lCVMnym3Tf5ghzWd/eqvjOCYYNKduh3kTPzeVyNTjuZHnKvpHlLgtE
trl8F0kBdxbiDyYrc5PcRHfyW7MTXDUDCiqH/7rfcOgZyMwqlsYu9U2/fzwvKa/awHW2li9gU5Kg
W/EjDZy7FMYrMCq30wriJ0xLKJ1EeebAVg6rbpUEMn4E432ogNYdp5xhBYpREjiMLoEudKboSRD4
AlmUPdXS78cbiIYfbXhi6rUTDJtW4ijgYYarYmXUkCXo6wm4BHPd/5DzksxQuJTh5r4kDZgL4BR8
mYRmNaVCZQIjlw0vUbVqVjJZDsAn5tp+4MAlr27pJoXh1QoaV25m8W6xgnXCN24sDmUnun/izvb6
xHUVcA8ExUxuZq+bbcct5esUGLhgbk4MTUKzvMVP+W5+A4cuiPaOb8LAFC4r/nN3WgmXvLbItuGS
NXInvQKtjt5J+9MdLa3s3wU31r+18YyC6GJrUZHapZe2WVpcDEb7Kn7OttEuW4H5spjoKp333Z3c
Cqo9KOFX8kQO1FDSVRia7mQigCqS0ydGzsqE9Ot0g+XJOhEpIFv39CziRBZg88OG5MZg+7KJyUKR
/fYu+OTsLGpDVIjsKdGCqEZRV6Ko5IZccOheWYgIMkSWfFb2oLfS4TUW0Z1TmWP7+l5EsGzrHIHa
Un+NbpCLRV/Ii4gY5C+7+V0iISd4iwjao0676L+fYvaIGYTCepSPmcTWpPf5CsKeVfTMTkEbnr/L
8100E/uiQvUIB5s8X7PsXo/r/O1de4us9/jKwbPBmlguECQ8C04aYJ2BJ1TBSbE3EHJdDEgxJUE6
WQ47PPkbl0VyYlYiVv77QgpEHpzW4UoLjKB+BdeVFWD5R6btIiGYqAkmCw0MkEIgVdayIqDYY9ay
LfKA681F+RohnwxuGgGgd1oPm4Si6Iu8SgkMbeBr4j0Kt1696SBeBHUt679iw1Sr43PF92Yri/AE
tOxlK2xlI8jCkH0k78sWkGUuC1TnKWThy+aQTSPbRpYiJGLMNyacs2CO8fFcLA+qk/gamGgVQML3
VSEjqQao+iNTJ6pF/ldIMBl4Jh5+PM4Xy2mbB4J4K+JBmunYOVSgr80H51H2hexU2SlgmiwnKLZO
O3AFWODt8v3L28u4tMsUfy4MWhsjcA4W4yzjIa9bBxEO8HzKqLMT5CtcygTJIJUkdCw7OGEjbmv5
3UbebhE13GCDsN5AjHZrBMWbDK4oiBawpfqH40sX9G82nUYk7JtfHXIgXHdUHgNlK9KSF4TTDYlH
YI0nKFbnXzZCSUNCmJfBFeoikRPRXqap+mXL7ZAV8j7vwUIjUyLrgMTiXbFd6+s8BmhK+ylPRDe+
d8hFbz9+N4J8Ny6VvcFzpzh+cB9tKkAZ+EOjWF3Za8FpJxh66XcZ0GxLV36ztB4i6OPwVSxCjjdW
4HC9lLebi1zIsr195afoReAS1ilf2qbAqUHdBiXNm3RnBad1whdnunSX7miZ/xD6MnTym4XUlnsY
I4m90FbCfSffvZ8yLRF/FYxht+ExGP9u4+xlsiZZ3jt5uPhNrpKJk0mXvhvF3DjUS5ljeUHeLvxm
I3MqH5AHqZfRTm4nr5x4FPbHeoJ8c3NaWxzfjI362sPVVPgD7crgDZvTzuTxtACG24192wFYAe0Y
oJTtq3kbrbXDkSgr3R82FhBXRpCsuwqICrnevZcHHV9ZeBtiYA8544w/llVjt7AUJ1BBja/sz1my
Mw7GYaCB0zp+4kFAAoOonlmTXSszKD2V9ZvSsHvbQzwpY6fjs6JP0qiyV/YTL6W7y1gxhvRLBkW0
VXuZeZ6XbpTSGUZfJI0mq4JW5IPgbOqgCgvI6aZceweVNYKbcJfSnkUDDuAcya7/LlaQx1ScGPoj
ffVYOtpGtkKyzp5k0mVRlTv91eHuxuF9ihB2GEcis8QyktUue8v6OdGH067+HjLo71P+3ufTGkdR
9D8Nyew4B/t2wLN/kXCMy4gVJgNIx/gpD/beCTHTLJZYsrYOwxFkFFkDPPnhxMUT/cyeZKvKQpPN
yoXIyAt/njSyh8zwXmXpickgPdMx6AoEpSyKy45aiok33gp5a/9DpMS7zpdC8mzhQgp3XoNMKyrO
vHypvviHXdRpJaoZ8w4Bv2A3aBsZKWUv30eor61genvfndI3uaxn/UovZFxw+P6scdsOT2dfFS/C
Jvt53ChrHcMa4xk7+Mb2HX7WaLYjuvK4h5aVg4VoRDlGic1eYg1T98wZBJsbyz+C6k+MKjkG9Nj5
2MSC/giruBjwYmtDi8eRKnz53DFxSbT91wHz/90SVw4Yre3GSCst4BSlLNYXh0uJUWTiQxTraZX9
EnsI8FwxzIguUKwfRP8B8LHUsAUzzi+kv3CacFH4YiBwlOQk8X5i43EvVqI4peGB5NXPO39Jg7vu
vEuoEY4W3XGsS27IH17pkkSR8Fgo40NOudgx3JupH0XLrvJDMnTydVU+e/mzfrrR459eFpTNOja2
x2pcfNGNfwoOce24zgUe3LGAbBPXzx/dqPqpMVOKPh6ACZ/HR1CfFcz/rN/aeDUHomiuEu6N05vS
R8EXTX/kVfqz6auAoq62upFa9vhgpt8U/e2UPPekursaaOkbRQdbsW0X/enRifZlfTAB+i4f4+yL
NfRvtRDP7xkG2Nk2iTiWK3HHP56/txLnrEN29xA50K6rnOcNEoiNQ2ZmS6VONllOGK/+FerQ+Jov
o/VFSh90LTRwtQ48YhPkXbviWrvOkevU3jpXTQto7aMZFGtjGfK92UmACNe+8x0cOf7AJbbRN8Ny
bwY2jqZ3/xS44ziexFAEK1bHUpTDlr6ZLt8Fllw+l63FcSa3iyQkQMRIVD12CCIH7FsMA1E7YvaA
ucmmMSK44XOkOVYOcsNBWRNE8yd2TC+BK1onwPF+RJQz/ogTUqI4k68vkxB+GQBHjc3wpgkUoxg3
6muObBRdwaEBDVGgcEWvdnNEk+Dt8B2tqW30ZUYsKllK9Om4yf7rV3JME4nCmXv5+eLTPxIef437
VaDUTJNhiDTGPcaVtgdZkJFKgALUkbd2QARDzO8CL6Q46MR7JY6xEe+nHA9EVoj7SUx28XS9H3mZ
h4s7Eyek+DTlo+JJIyd+WqXlHOzqcS5342js3dp4LKMb8Vu+e9XEruVM03HIyC4Ow4ur7TK74vWs
mMITAP0JVptMGPbJWj+DyiNiXl4QQ4iUTiwNJ7Bvjzcy1GIiDViWGBVMpqgIJxAjS+wIMd0kZkcY
6hUfvmhpNK9QAiWYNjgknjjOYSyLAJWo4bCS0zaRI+SsRBZF4uoY1kQY0U2qT4nVUv4XRH+jVerL
Jy6WKj/l7Cp3SgL3t4orYiU2iUy7RidP2JE+JOIBrOXEDfWFvswfPP7SEdTqMvotP+U3401fSjTR
C0KutjAv9OUAbGGOq4P3CckbvkQUU1ZQEcQ/VeKYrKBtiFcHd9Q5QFOJ00pcMXIWFAfh56vq3wQS
y/TAvnVIbwFc5J8qvaOZdZ1ZgUD97o0V1m1ZNu/OzHf0QfG+jCwsm3w9cf/LKHk351/RxcQSI6Nf
egegVXl+NtMy32Fx6wRl4/nT5739N4PtqrdX2TjW5EVIxGp44GQahNBPl3cCdi+z2d+okD/XL9Ua
RNlAzu1SwSOOeXz7I6IE8rtAeZRlJ5aWeJ3ExsjX1oYErRtrni7SZTOvbiToOzydfk++5qsLsjP8
BDL5MwbG5w+jqR9osr/G/ipI0ehp55oVANrvTlpxV6r4yYcl9LhsXJkHcfeLW13859ariXtKHFKQ
e/sGMP/DTve1hcVZW/dV/sMx/j9rXJeYO1F3+Z76OWZnu5So9/QkpoREuSdfVm++zl4M9p+2ad7C
2+4Njrd15ze+yDcLM1aknEg8GTLvJ+YnggDZmhOAh+x4K+bSxRLxa5wXn4/PO9rPP4rmj7V5bS3V
SeHVVi1rE289/oyIvACZRjkOu9/Aht2eyGvXFu5GlFB4UTTvIlBGjJGTQ7geOLcSbDAuPmFxCYr7
T87d56VseVjcQQcWp9y00iDLHbbRhux0CXg1UHXL6V5cWzYI/fY6R5rgGaI8U/RWhuNDWhK3Djn2
Aezqq/7mtNIWIl2YpSfplchncwPVMJpLfFCy8ET+Fb4sRjlJi0aZLmbx5QhBYdJFPHJG42gqE4G4
g0qYTQVTwKssT4VJ0JciWbwg+q3yswRJu95JbsPw5pDpUK4H30HSnG/kcPauHOVnRxmppF1z5UIh
K0IklWQ3HElhl8+ITILTkPJzsPqg+hYHtXiB8PcE4uo540OVlBHjvt/Yl1iKeDbknbEDslTctQoQ
fsrvGkoCg0RzcUx9tTbE0PpzZcDvINwhDmnxYo+q8v4fNtCknBJVqUbvkI4+6P5tdpdp+6T9oq7z
UkP+WTNX4qapUjdU7M479IPfmHe9vkldQAuJISdKoKIpo2xxAkr+84X/cbOeDiKDbkHobFw1a7lT
AdJT5R20cFNnG69SliZnF2V/zvW5my9GYz3YX/DT/oOuIUNKoqNO2YhjqsY1eXRmGsXJ0XPvkICl
Yy7Lyrw3sn13rB5Kaggm7RiE3sbK6pliVutjigQ9vuRNNaMy76GtSbjSoeeJvyAxlR1+PQF/dupK
QjpeNeVj33iHCk5ysgaDVLmLM79KZsN/efGFLvwnE+0yBI52qbyWpLSrVdX1bdWFp9Y72N1pMfrh
uVnAU7QKh3B+siAMp/KB8pQuA6XZBqz31NwUpvXVGUMm9/qRAXcElMPwsK6va8D1IRocPU29w9A9
h3UzY2iHSvWbKp57Tb5wqQpkuRtEs1NSlV2FhAz4EswwqKlMifAF218Y/P9UN8uwoHc5dVCEAAHN
lRiu+ecOzeQeUhI5TrW9GJzMV4fDUG1N0ugnag3NWpt1DYjBOO8bKAoyBJftzPrT1m6yb23VL4by
V5joi2PxplrHQNfJqiH8Ztf9PEmP5Nfxy+e76J8CmUu3qfnWLQvVa7rXpTxFCpOmp7oHxduwkXJj
kwMj3yrzsYS1te/nmh0ti+lOS1eedrBYVQ4EFMpehWysq2ceNgOpM+VQg8BPYUP9VZWWdn2afO+g
zVzTORLy5f0/hJinJFpVlpV7sCmqyd4SsqeGb7ZqzK3zXkln59RXj36cnOervltyuOievhiha/vj
vQPQA7OKIfLw5KD3RwfS0LNIkRjcQ1euEkIQ7kgaDUB/E66Iagpe6/Odi5/Figl4xbAWVE/DGJQ9
ALf53ckoNxYRFNIdmejPO/YPRsB1x66mzj4O58xK6Vjc3WenOyT8CECsEvRHPHXhizk9pmdnNmHG
98ljo/0cki8k/4eLxwVUDjw7ckjsa1EwJrGqA/vmHpo0XyZNCr9DOBvOysxhQIyumFkuXtcSigR9
YcXNoifA2YSJ31BB0WU3jmGvsxn7CQhhEIPK6bE291P4hQUp0u9KVAiTKuBkKpnGsB79PX9ZCzqr
5qbOwbS3I0WJiY+aCKebDAfl8JVc+kgr/dEav/7dmhOf9LC0aE1XQQUu1flI/Moi46J/ifrXzHuB
X2DeDyKebqpzu/DqZ41sXe97Bf9JZjzFD5r9mpiwaozhrMifvf6ndUKtQi5BSamezYaGzDXve5GC
+S4fGfq5XenzPiUaXC4y60ii9K6bhkV5vq8IQeUkf9ovLgNfk/iW3OUWApFcRbI9cGPPxg5mCOe5
9OogzjcKmWM22XVNxsafTnOLANOo3zbdjQOOdd+vwSmD28hdDXUI4Yy2UNIAMI55lL4UCjl/uTLv
u+TbqV9nKZ43JTBMci6z52Fs/fJkf3NJsHOKx8g9L+LBnhsWDrhqrgDSbDjkBobV3CKbsqirwGtu
Y1LXupKL92f1RF4l/D5euAhh5VIOOclr5/Nrq2zHM0I138XjxjJIK3O81VT/p5naF7vtA4Xz17xe
+ZP0c1UUKiRjhyK7LZ1tn/umfpz16o3+lYL9cL0KGAwli5prGVct2W1njMOYOYco22jWWzw+mcct
hpuBFnHL+8+FyIXo65/dYaiWDheXwSBf7Y7KqUe1U1z7EOvJPAfyOh7jeaesQ/JJO2XrJqdFZRqz
3CxuIWo9ncBcqqqNM22bglMXdb6demN4CdVQ6wkl4CrGzPIe3IqzOQmRhUFZU5n9DPXbc/VDOWLU
58nSKJWXanjsiEN73vcp+zXk5YunVnvzZG8sAADORR5Q4z6PlW9dQZYnhDnNQ1ZA0a4A2I+ZCePF
5+PwgQklPIr/dxgu2/oPIV/R4ik9R84BjhklIumz2Rv2MmOfWnjLYO8g0+LzFj9cUH+0eDXN/XGa
xqLw7INb7bL6oONNOa3P9atr/m/k3x8NXekvo1Wm3uoVmeFdnO+V6S6yXrscEXiX/m/WrmapjiDy
kjF/7fyu20SvrObsHLLGt+37Ot8VbQoV1XwiDyb/avF+NGka7VBwRA44luDfslYdGxe2RiatqtcN
OSF94uvmTa+sJx0rjLzSTPli0jSZlevtojmuTkEA5gjZoX83mTgRx52OWbPZKjWVYOaNnf8iWVmj
0ra5s+z7E2Z4c/v5WvkH8ghV74Ddgs3NT9dzr2zuKIyM0aiO3kGhSuNo/5dozcOUniiPKJrbtP5Z
Aw8ExzZS3ViMSj4fj+kqLqij+eaZid+G5V2qVrfpmVBySBrd572Txq/HhCkA65epcMyLBffH3smN
Mo30xnUOCMVI3ZK6fGYi0i+W8VetXA2BV51jmracAyYq9mhPpkbnf326+WhNYdFYGMSQzUHV/fcE
F2p0yqwGoyqJsbd7BzMGTIDcXFRdG2j1FBh6Rj27rd+e3CCtDvGE77baxPHbcTzkNZgfY/JwTsL/
+jL/YgQ+XHwebI2kJHtA218Xs6ehk6rDuXQOmqHNVevQUNnQh0+x9+ydNyUVCkr9RDBDcZ8+n+CP
xsQzNYASLtTlF3/jHxNsnwun0tyBEK9Zbyz7v5PxrCfgaNti/09k62++noePpvuPNu2rebD7qm+U
lDY7QmSqcWgaUumOUEpXqYZMJmWAUxzBNHXEtaWE86P3rS9Jpy/UxTn+gm33nxI52X5kg4N34LhS
6y6y/I8BMEFztpLjCbF2zG76YZh3HgV/0onidRwek6JbGJDxqX6RwIZEdnpNFg9Jkd0WRuRl6yq7
45gsjx0Wna3utNKYxURLKHYavWhZA+IQW9VN6pCZFb5+PnUfHRL+6vqVwMq6ME1dM3YOofqjxVhD
o50jvP2w/FGxSK50V/puma5GsoIzAtND1foucBufd+Oj07FQfWocFKQ89DocaevKlNoZojoacIBD
olyYR5L6X446PrLa+S+uqpejQtKK28697u3oxvell68G6j3UitKM9i4cIdc5352L8rmkAo4ypPQQ
heXO0cuZplPX6Vlf4VzocoK6lmx/9vpK5kRWaI6GjepU0lunsxbmkJAcaK2UQVmgl2ZF/z2l4heH
a9sE57epp9Y/M/zTqPh5RRGQuo8AM2FLVqn+Qxv2Zz1eFKcvTmEfTzFBXuQCiheh9ffq9CLd0Cc7
cQ7TeNNXTw4C+Kgl2zaEKzkdZla5dXOVIg5tmYzjPM3L5aSedhZMwJ9P8keeIU7J/68j17Kz7bq8
dAts5Kz2U+MhJF00fqlUamc9b+ZMizHpZie6EIX53MJDk2tf+KY+njAHMBdBXQCH+mqjao1TpHGP
Ndu1zqK3I7AOtUWR5rs6UuYVEFfldP5uWM2mLE6gzNCf6Ixx4lJb4rXqTawxZJO3mMxhruJOiidj
ppTTrHZBKiAxmISDL4bsI3vC+6PDV9vTU8I6NVxWWBL1c9kM6rRhVw71nWpPcEmiwxM/jjctNUNf
NP2RAYoeoepDkFFs8ypQWoNSnxq1aR8skHvyEYSr08HLM78s09kxL78plTZPcCA0BO9bZZy5OdS8
AGGNHQlKhLAZZ5Tjef15ty5krv/sOarIDbjNNWEy+Xs1J7U1jJ2CwMpacOU0fZG2xnoix2PUx4W5
KfGtHpN0Tu2dhw3QqlQq2US5SU3SoGzshnafnswgpTY102NfA0enKVfHAVf9ADdtcz+YAAsZLzFc
D5qhLvJIg51JGRaunf6nKHU/G7pqnsbtlpPZxjtat2qxojIsKX2OmE3x8vnjkgrwr4yhiBHiat0E
0xysmr+fN0yrstGqEBlTWrOh3jhZtSnbeK3pbN0xenWL8Ske62F2zrW9nj6n3fhoGSN0VB51jdNb
53iBRhWHFk1rXTHW5U3k1DdR0q1th2jjiYQjkCqowEbnKH6R9ou8stcaECBZDY2s2523yXiiYrLd
2trJV6Kt2Y93vVrg1QX94Tw+TmfcuaUatHnpNzZYPXGxsI72b/WU+NVZ2UeQMauN91trjqsY4dOQ
4RbXbWCgDJv2eToCieYtp+EpPifRfDTyzs9S43Zp6/VjTYZDktqz2I5/ahPe6nFT1eXcU/RV0YRv
PdUrejl3op8VFYjnYxZMnj632gTvqhY0NnBulfdIhl7aeNncaMKFlVgHs2tvujr9PgroVGlvtfh3
Vx/3pnEEnm1+rEdUYDY3lUdFsxd5Xn3r2O+y1yx82G2kr+LI8AvE5yl88ZTv7hkyqQgOQgNCZnde
5tVhvHfqcNkevaUOttzZg2H6WHx37HaBaXlvT8XeJqDj3qn1Qg9ZW4zKpTM8i9FgPmrpTrox5s5C
K5JliT9MQfmy14uYxCwzX/TmbiBBPstJbgrXKuhEVLy1esGf9bQuh3FeLhsdakSlmOfAA51JocwO
bqPNOZnBQonLJ7XmRUiwvwCpLh987UjWPDaGmmBAYSa5z0bufusLqiXz0QRqrK9vGgfIjfzOEb9h
Ey6h6ADPq+sj3zVIjfTag5L3N49Wdt+aeDoLaDYoJ60yZ3ackhszSwKwRf2jYVHdaaw4PbkzNxmK
WRqTWX6yvvBdfKRvMMw4azqk+pBpdSXBFCU6Tl1jcRirHQEkM/V921HlzhgN1Cd1z1p8Px7vimJe
q2nQ6Mcv7MKPjmU4FTXyjFC91Ifrf+9dLQG5G+QE+4CjPts1+e1U7pWKjIjkzcOGOoXU+UI+T51u
W47si5cM6CaH7OfuuEkjoRipv+qSNHklPqH0BhzbwylrmvqV3ZwqddFUdmwfMoVNUi1yvNZeuZFg
CDbKZGcLJVkXUDaTufdVDOQDmx0UFUxkolkGAu1KdFd9Rxyy5Hxyynyrm4/RqtD2VvyFvfNhKziF
ibGQX0V21d+DXpdV3OfxkZNBu4lY04O+cZ2fST3/XDJ/cOhhZsljw1yFwfv60DO0eu1YCXIZfUFI
U7zrFAigWSACzeZEnj5v7gNt/Gdz1+cdrySipUc0l7BQlA1tDRacv8GXTvt/clk4zFywpj1QJDQc
fleL1ivOU2YZtDSeKL1ptFmWjovwxOFDx0GsLOt24eQQn9bRxgu3ebevu/2phaq7/3Eq75xiYfaP
UUQyXbTuqX9TdN9tPD861xulSBdDJ7hua2cSVClt3dTu5oQzG3VchkFOwJ16kWHZnINjMbe/6yai
u54WWp4ujRMIm8UXMkLsp+vtwFEZ5WpT50qI6+/F0h0dM6/UHN/ERnFIEPBj8BnWiraPyi9sT+2f
uuHLwFqGYxBLE/fB1cKMj27qgYzL1jsah9LhtJA6c6OOqJ8rCBeRkOX237w27eDodsPiQc5ihdJB
0F72QZUDIHTitFOfVnnSgoEy2fdpYfgeiU3d4twEWRPEbuDGq7aNnk8DBbDfvbDzPW8zVpBBa4jY
KF8U/bNEZKHzmMXGU9GsdIpXq56yYgDhcvC4ywL/OTUGlnZo+mEX2yALOhRowzvmnJ4bugBILYTY
oR92ystU3cZavCqSduMOvoGnQ4leI8chykP+fPRoeU92uQ11a94q+ILDV4Ldi6zbuHqyj/JuNcCB
W5r3pdrNcVOMvbc0sSrw3t9prRmw/XYnZ1plZbjK+705vdRGvQD3RRufPDVbpia6o41xJoEnGe9q
isvPKEQDWzWiDC18OR5vjbrzT8ZNWe6r3LrNghbISSV5UrsgiX6amgBJNjT439kEo0F1FkrnzAqL
gur4+Gg4BwWndd4bwRmLNkuHm5ZN0J2sb5llYfQQBVGm/eBV61izbjvvvHU9/aU8Ayx+Su4Ud1zU
SkPoT/NPCTnu2jLEKxEWOFe98nLcgRh6LmamRV52q+2y8rRyjBxbuluO58ciA2EjI7Fm0heT2/ve
/pyZr1PUrd2IsisVvkgvXWR5MnPh+zUAGetgEEnNb3VmbJLp91Eley7XFzYUh1UDRsXd50Lpo3QH
QJPwhGGievg7r7aPVxhj2hvN5QB8au+UDFVqHAr3Pzkc1OAlat2ytX6FGHsss3NbgYZ7GIqXWing
/oyNL0T/Rx4wtIstCbWGZpjXGv9UeVFfRql9mNRsXY/pbAAtoS5fdO8u1au7JOIV4FAq1/86tCfP
ei1KBH+HnG4wQ0Ec+VuU1KFb20Wn2weneXZO2SL2lha1QmRPESmI7HxeOGCijl9NwUcK/Y9mrxV6
0fZ5Z3uTjVc5iEG+oaK++qHGTxl0cyfvsbR23rA4mXDdf3VC/EgDGhdUJge6Jdu9Okw7g5KY3nm0
DylZVOetmRSLtgUA6/SY5/+HszNtaltZGvAvUpX25at3GwyYBLJ8UREStEvWvvz692lz71vEceGq
ezgEbGyPNNMz093T3c/3NhrnAzr3FYG7ZA19bPPMHnZSCrJO3WAfPA4ZAzIvvU5fKVTbMwJvFpQ/
OA80cFzh4DeqfjO6ySJ2rVlU9fP4qF0J6bhkiroGkQfEFum6ap68DR/cfhoGjeEMSL9FXYG8eVCK
fKYRMszpQr7TqVERc8Sd9mupVfIUVdbM77ZRGJ2MIBwh81bFWi5/j3PKYt0m3o1G1f6MMolVNFB/
cZ1R8sTrXobCXqSdM09awhGtZON6IQrab0/NVlMcbFg7sm5r6DdGry69wLtib1/Spj7e45kOnQZa
p3dKZR/S8j4sdlRo4miouxo3dakZ5g1nQxxgOP8U2GNERycUKR4UQntdd9m4v2x9XInt10asmayX
Tox1H8zJWlj4VB2oxqexdLdh9zNjjf5czi6pBTaHBebJw2DbZ2JWqVbi2pNvHZQmXTbqHxwCTvVo
4tDWkgpN5/nz5i7NJKIjDMvBe6+553ESWZrXxZi11qEo7uJu3jV7xd715Sb1KdlLIFXx7fP2TmrN
+VoFHo2CYQZdrjtnToUs42KyoMAURnlNvlj+S3FcN2XDPr90yucmx6q7Fg1ycbOQGnsEE7Fh2OfW
0DikSVn0uX1oky8jFUJsqM/ps0UyG0YYW4RX/RGDOrgPUgvR3tjNzkjXquzfTbkzCJP5vBcuqdSc
0kkeDkRgYsX+XrANZQhyO62sg+916yJo5hYxDkbA0oKT78oyfQo4O+9xdgY0a4qy67Zztli6na3H
UUxjek/yF2dG2bFchqi3g9n9SJ14Wfavhd0uYyP+7pIuMBGa4UFQ6L8biwnfu0V8Wtmk8+L4anxv
i5uIniMPwFagkSP+qrE0idfI1UMWPlW9Ocerq/u7MaFGXkAI0q8B7ex4p9VPabrrrV9athjHL81I
R/8cydluthkuvD6xtl1JVbhuUxIhURXaQne6RbRFR/tls3nWuG58w/qCvVvM6sSeH6nAxIMVXM15
HXT3Y3Flkb0oqpQQ1ii0Y3C8clqEPyyyXlHFSdfhtSF0FN3O64K5hp+V0D0Mu8ErZ7F+47cPn4vG
RUXiY6uy635oVTlyUOE3uXVwhrtVOT7p/eYIOWDq5rUv0Q5vKVqjuC0+b/cUvPGPmMAtNFh9bJ0D
rrN26762xlQxD0wQczpEFFfUpmU1xje1Tcy5Oc0j6nGFxN8VaMJB9zNpE05BFm10U1F2LNscS3eZ
dF9C19uEMTqgv7G1+kuIM98eftljMdeJg/UQ8Yb4vepIzrzzv4wYJ+AWyU2QJYmH/fsesiIvMjc7
Wgc3ezhW+zG5G3DKIYB+vTSdvWcuwjq/MpcvhQG6EumpUmGefeREh/swYJ5zbEyXsTkco0ejWfZU
/cv6fm0dq+XkHzrjpW+XQ/dIsMkyKrrbhMrjiUHQlNP+LyqKRz4X568upZ/P944iJqAvjAPzcDT1
DWMYK+0TMTvrjqJzCSUn4vQGeyRQqJGltDel1S0Kt98rBf7CILxidP5DUsTmFLonvhAXc56ghL/H
IumMIVdTh8Ja4sL2OCON5260aUwOiKdoUY7lUi3HWWAcd9qEYUQosj/5T8ZIqE43L6xH8R8aXjxX
DWWOJoIiyx6Y7cwywdF5ECelmXXrkfgzyiDOru5UF3bGv67/bKNKdUWLi9Qjv1mfx/6L0WkzN75x
zH2t36XoBuyOn8/Aaw2KovJBjppm0Mq6sowDsdJEjYfOPm7ZgF9YbDJq3vUUcvu8wUteSm7Rs5EU
lSj8k9vgQ4t9G4HemjRSjNtHzUpnkzPNMizxzKUMtqbNmKtZuStZi1sL0zReh02/uHINIgZnyw5J
cSaSwukcnsqz3YkSl3p6zBqCJ7w7QkU9g4Li9te+fIqCajWZKkdPh/74vU4PA0epHvF4Vbz+/Bou
aPZ/XcKZyqVG/dCXDpcQt9tj/xOF1guvreqy8nx2mzL4H7pa7Qynb3y8PRbJtfWWCCRnfNSjX9Qf
xTXV+d+VYpX+Gbw/n9/aBW3y460ZZ4pGYVHbdiiONBvhDc+e8vi+o5gj7ZntndZdmfOXdsy/mjvb
Q/TjZDaVjptVVdcm0WnhNtNvmKAT2+bUPQXt4Vio1yTogjL1V6Nni/6RFU8pOFU9BMpdbL8Myo0Z
U7CQJjGCNe2H729L/VtL6n4ZzZpkWWjuilsf7HA1qi+f9/fFOWyprpx2e4RFnYlSlKTuVHZEmbFa
lAX5Q9x/Uz9ghjsPrX6lMZA6F6RKo/wrcWa6rWKr/S1VLgcoALE4KB0r63s1agstV7axD4FNIbW4
6rcmwRSES9p+N8d2KWODkFfqVPY/G8OcOf2tS+hq5+ermAgFjfIdPUff9fisZ4sy1JYa9RbH5nns
+qUeBctRGCnenZVTUzG+LU3i3ilXRNHDqEwfi+rZCjlAV+70mPNLixAYsuLzgJoLxXcxl9GaqOaI
RTm036JUubPNcalFxMUkt4oXbEwKWA6Gw7h5c3Ucl7V7TwJ2QKlKLX6rVGJneMGxv7XyhZ6wMeBe
L1DIwuZ2yJNlir/L7ixqNVTjcWdwitDnBIvS895XNXxMJm1muPrzYP44KhQ0aZq1mtQLr4oWQzbO
LDJChuHX8Yejzkul3eQ6bIxS6Q59k83zX536tUu9eaZLRd8nq341m00/jG92WIE+2ZlZukg5T4q1
H3n1nBa/Iv2pp7ik4VrbQh23nW/ee615SBwyq+z4YA+vPR0bhuZCAkaD2r1TxyWTswmSWYqcRv6P
BM2ZQ+awexpJT+qm4tEs8isZQ5dkVSNbRoxePAnn2sKRw1d8vS0+BGqsBbfEC3bZkv+954ySDsen
z2fGpZWIAucoJ7qQzE9q74cFMNNIYp18TDD6vgrE321qJeHeSwLKLf/x88Yu2PTex8bOlgS3DPs2
DkpOv+rbKt072Y1mzrxryG9bptf5ov6xGePv6UdMudOXIfeUVtvJujUgrQykG1mSiYG/PCVC3ZsP
FUU542zW2M6iHJ5w52BJ/Cgcd3EknybOf/T6cWErzEMqoAT5tjBWY/Tml/WyTpuXnNwNJT0k2bDM
PJKpm6ehvs1ZxYwOokIRLzS8T72nzAN2x6FAIH3C3wgKGSsO6ePh1qUKbwyupV0UhC27fQLgjEqN
DpXHh3Xk7jgKWOMFmDURbKSKSDHO6cc3iEcJxSEHN7qy114yxcmMI0gQQgt5audOQ1SRoCFo3j70
6g+ijFdKTqK4WtBbuM7129r/FSuETeW/q4HgYzzq8b6aDoHNyoVXzUgWuX1FDbo0D0zivkBLioFs
nQlLUvelllj4mSL3LtG2KSUJKFGrRj+N8ubkOD1e6YNLqzbxZrpHuKz4T+XvH6ZCPmhdhQWIhUd6
eKMdjs7KH/6Hyf2xjTNlctCNRIsU2rDHkze6wV3Vo9w9KhQpdqo7g9JVn8+5y3dFILCKAxwplm36
w121hD7FWYXjimwoQsaj8PGqH+daE2e7q6u2eW/n7zdFnH9tvhLS/PldXFImyG34/7s409OStmwm
taOJyLtBk8AXWlO8golN4sHnLV1aED+0dO4D8v1gVIneskRV0Ihz4ob88AFtt44fve5KY5cWxI+N
nSkKJPCV5bFjcIZ2nbc3XX1rPfXulb7THFnwzhdEUSnJ2NA1QnLPe0/t4yPhftQly+8tc1rYVrAo
exzIoXLbOu4qJCbDKYa1PR7IfFy46CNowgQWY9y5C/Q4wnF+MAHNNgBk6D1Zw2qcqnnf2zO17zd+
mCxGSqp1P3znIfYpFSfAAJKb71TKSNj+8G1s/D9KOh5052mojFk6TuvGAeVaDPfGMed33DiU8fcN
d17jJXeKb5n5p8bbfeSwpKYwuaJO8zi+T2t/U5vlIoseB/VHHIXzDGqYaAA28bWxhMtWeBIp39v3
uyBTD3aj4homclAfSS+3qnkzEV0yhfFSaZO5e3yZsn2HR4BkJb1Fpak4Gftq+xTDiH5I6MVQUj7U
P84lwSgiE9RWftpuOqdDZ0cfllEULlMO3VTD56LJhkFhMaKlNkJtIqFNXhpXT3Tt3PpK/VHrtz0s
2WWju7jetuDE2nVUcSx+W9Z7rb0N0F/SlUOmE9XKzZlKyUttqfxx0QyBWE53unYnCs3omVuidziX
/OF4yq5pjluFaP7MyyjRRa22ZlrGmT4LURrNrFxM1U9HfU69X7lGekWx8PxtSGCenhhblBud7S1T
983xx+Q1+yl7ySlgbgbaIiAzOalyAHE9ymlJtYfXvKi2QV3N9IbjSrrzSRsWo0pga0Kt1qHx56JK
2c23zyfkxanP+TicLo7l1fMMESfuGqdRa1zh2TpNH8vwgakfVk+tf2XDubSMwci0OHUgJOW9TsyH
lVLLBqOfdBoK2wOteM5Db1xLy7i0unxs42zCO3VHyxlOX1Vpyd0hky5yyDu/zzjRdmcpNc6TEjqP
ecgReA0htuwbiYwQaSqD8Ys73ehoGJ/38CXfpvfxqs62Ws8MoqTwuCrN3R7DZYN3OQ5enRaHyjKq
l4SxRR4VVa+tfqeE+/N1iewUDnjgnuFvP1PUeiVLKgI7zUPnUro+pMZ0SG2GDA0K9dekxGBroDBx
Rk5NfG8sdwooSCc4bo8GhVujje/cH0kaNHI4eEQZmto3k24q/NfQ6maaEa26PN20+BfD3yUn6kbm
zhVy7tmcvICoFbXf1d+sYS1pYo7/+0qfSp/9c28mZymeTjmpf5irQ68EHluyeaioo8R5aFfcD9nX
gFq10dL7aXv7rsInD3tCvxLQdWlPkZya/zZ8tuF3dptloU/DTGQEieQmUlevbionfMw/92eR/oZW
YXn/5DXFZhqOemmZh4LwxGQ8zifvKTR+WeR2RtOT2/8sTZIWiJioqU7aRIsGs9PV8fRiRHo5cZ7K
a698H+0a/oQ3qym7Uv3s0vahT4G5egdt3Kq1NxNTcOr9xVBAGchMcgePL9lkkvi5V6fjJonDvdf3
eyKNF4Vfzs24ZjXamkyeCTPPJyw1CRcqUZ3R6LMyekSDPHbDofNJae21bWITi3HNyrnobiG7mfwm
cjLxPp95d0hNHrU6HjAt83Fm6z+CI0Ct4jFzn42ANcwlytJZZcG1QnKX1hY2eOKFKDdkeOcUgt4h
ojTNU0aE4nbF2suetOoRS46yeBhzV8T70mL5oTHn7B5jNY7yfkyQL8ykoH2Ma6KEutcpGw8V6kDg
Mc9SSiUyL1E5hyCZY9FvzGQ8mOa1fIaTu+xvWcRc9iR9kEAPMWX/1nGhAZneOATGQdGbeYmdx/Fl
pNsLzkwL+1fkPU9HKisY1V3HhFMqcxVzCoKnwO0PHJAo3bj51hD4lJAupI3qylXNbZmT+9iz3w33
pqVScu+OIJWSw67RulKL48Lqq1EMThhygJowtM7UZ9MaLXYEAhQSZ8ExFjXjcaKE9XwaT+fLZr22
qeh4vLKt/lN2kEB5zrId3SMLBKPvXNEtJ9/Vh6TTD0xXi4g62/px9MDpTquyCBYczlhEPQOvCVqy
u/vHY8Hm42/6CG8vgOzPxeniCBJb6Kkw2U39n7hYPWwwpf1ePxTE/ekUSkjy56AhyjAZZ7Fi7qPk
zTc0sC/T0i2oKRW7D2OefpkINlb6fTFupsTbWOVzGH9pSP0ywo0V+TBS2A6ym9BJ1pqxjIvHAdJ3
R5kZvEyrz+9A/3fZ1TRods4paQkd+2wUdW0cHD8oGcXst3I0H5NkU/m/FRcsC1onIR+RuYyql6Pj
3VDmbzNS7UHzbloIXNR/KHpKRWUPiW0sagK1AxuITnHI2mGnNY/EHjqcpHx+vReH39JdXcNHiaNJ
O9smVPvYNk5UY9fAMiuIhiFLTnWeKZsRdfmiB1A2mdNOTZ+kv2r1T0R8eVwcFxrZ3mp4LVn+wmkd
3Yexj2VFyANi8PcUPuaBW3VqrB+OVCDPlyGHGwrqeuZSNQvUs1sKNIf86uoPQZCLgUCyrt96iXc7
TtPXK10jbZ0vJ5x6cHZIQgnR2mdqCakVmaWgaxyqylyGBNK3poKWbnBePt0kk3fL6bnm3PUgPq2J
4DVOZjg8DBy8PJzO9GWzDIgivHJR/+oTdJDtmbhEqKSDxvR3BzE5hshziCTyjGeVCvblzsRpNCDh
DWilVtkTcA7rjujY4Vmtr4TRnZTsf7qEEBA8RGz2/xxhWkHYTrrV6IeWDAoj01cRIerws3w7vOv8
aT0Z1qYavnBaswpIyrM8Kjw4wNItIFEUpsUAw6Wa9dGyIAcFB9rC0197cD3R9MLR9ffemjeWfm82
7bL2qN6cbSL8ZwMni0W6O4bdrVlNs/wYbjsO96t5GnrAjo7rzHp0XHVeW3+6kIgDDyXS+uMSLtuq
D1W8DSN7NqAudj34zWpeYUj1fUfuzlsNKi4uDfrLnenutrXfNLVYkpGgD4TF7WKSiOKJ6hTToSO7
kQDBOk93NUekfbXjVQmFobGFZ1TAUUtq/3r6pvJmUUY2CqKqFPcmgRi4r66skhd3Cot8UmIfCBoh
wOxvGTACPzxqzlE/mOXz0McLw4MzO6wlmLL7SeS8Xa+P0HjRaa8I37+qBfR2jUgkSRIgUe5M+Izi
mBI5rGgShKAPHIDCHR3fKOQyCw3oLeS1KsE90Tlu/KJ1P9uc0mb2xHPxenAeovbOUq5c0cUNg6Ja
JLZ7ZFPgIfy7KyblSGhwbGickTZEiTczL+vmA+nNZbRyqBeiF7Pe2JeFsd5qeT4fa+AT5Ki0ALw6
IlM49V6H3rgIyu+WVS1ab1tUMMOmn5a1iMvHJn8kamAAuxIykI12xe0j/paz2aQT9KQJjo4t/3yB
qTvLqY5jx8WruBM4cyiXxHZN6h5Js7hKeuzzATypY/+0SEQ70WSkmaJo/N1dRtXmqtkVGnGIa6Ve
9NQp7L83xm2k7ktrx01OSj4LqJZpb2tycqKVxcLi1CSsHvcqtV6bey3E2Nr7IYL3HMdfk5FwrTuX
HOWckIplr/yp02U77QpiPnlFn084SJa9/Vvvv+gwyXqX6l7RN7Pal/rS7oEzaWQQVfnMtqK5ERgE
+3+pklWmJTPuYSbp0l702yP20QaCNO0c8Ml7rfuh4xpPbwlcartdMbyZHDl1ayydmnDnor0iZRc0
eVymH7rtzHHmZWbnTHWs4a6dO95TYSmzLj2U7YaMrk77GZDFY1zLVrm0FeoGBSzRK3HY4bf9e6x0
spr9NE9UiYpLCbFSCzDx0RIhyW1KSOQcoOavNq5J0iTUaldTDyf3KdvdPn8uNCef/7nQWPxHrTyC
aAzzbNbHQdJ7RUx2bjnkMz/zZ2n0GCiwQX39WR1e0BtHzX+qQgnMuy+Cioh7d0ZBCqo25Xd1kS66
Y7BNqGiZ3GgkOH9+dRdOLMTwJLabJA1L48ji727qxiGbbIe0z8j94mpkranRt3jgMIdTRplUBqVZ
pidtJG2x81eDTiYxCdm1SaKE6i600pnrZbgN8Bl+fmGmmD7n3QZJkjE0bR3t4ezCJs4KGysjQzej
pt8Sfvqg33IwG+KSqxYlB3mbuJjZB+01fegesp/xfXOTM4OMO02dt+WiofK0vbCpB1q9JdvoK4r4
PF6y4fRC2zM3Y4N+uHzafH7VF5YkwV8SxEZ2nIHR+ndv+v5Qp6R7YkLVy7heU5Jq4UWbUN+T9uWT
mVYbL583eAruPOumv1o8W8Gt8tjGHR6SQw3VA93Jrf74yqNm3pAvpfWcsh0y+ykOg6VxzVC+pKv/
1fTZCJlK3JrHkqbRpWo2zH7C/z1NWzz/8yH5cQxwuAXZLlH0u8Ha+96w++YMPyMHdYJXZHhjfSVa
poGxym0KahBGILnXEcGiHB577HpT+z/E0FFGggQ91m9HJWb2bO8fK9xJbhGZh7iBE/bbV9T7rngN
UZWjg0NyZuZSfItz8SujJLru+ShJEQvLpMYJmudZs9FQllbW6IbEBdflMxWd8xvPwq1yh+XcE4AZ
PUb2knp+9hWz+ILKYXxsWBwQH7yxedhEXonJfLA4b4ikFGlYPmeSxHxIrwXIXGtLbLuPbdVZGccs
NYdG2Xf2G/sXUc8jCUwS/HYt5/GCdcHRvviFbExwzlv/bkwZhkqJe6K70IiJJKvwkKBcGsO+GK4s
4JfmNH4o0wGwLi7Ws5aqqLfiqKML1XjDmBHMnBSPzGr0RazLdLwS5nnK1vxHVqh3eIoZk5Knf9+Z
Xldl5+iDcRj8pySNVpxtbfUoX1XFwWtm45hsEioAiNzkKqMJtJbv0RiogPQUT4e+UvetGS2irF85
QbwzriUDXeoPF7+oYRAD9O9JwtDFnkOxB/NQJ9+i7qeNVSLbAnorCb+9XS1C78oInGbleZfg2QEg
T1VdyaL8u0tKXyWJeGrEFRjCpz5MbbCZSo7Zmv6hdv1d6A5vZZreqGU+ywiNSUISPXQN19NLXRyk
hoPdQ6c5DjM1py6F4j16dfyijCDZenWVYGZ8Pt8v6dWGh+JB3Uo5BrHOpkLh2amR2pXxHm4czdUY
jzw+mUaz7nSU6kKDKFfWwHyr6Ckk+aOxcKqipZRKBJehmbd400vHWY0tCJPuJSH+wvd3mnuDBTnH
eVcuXKvm6mGaJgQvV9HO6J3VoIBz/fxWLilvOBJYKwnCkjLs5xtMTNySb3IrRM8H+t6h3DAMNUrs
EK3qJc/saNm1uX1BwmhSFmhcWOSPns24fuws38pyFhJnXbm/MIwThGwc73BK5dO6vna0a1xYnk3O
TgwpCIIrRz3T6y07jdXCd7VDQPjliHuMZPycCoMghPrge+c1d1L+IIw4ENGjiFIF9oKw5zC/sTh4
9EjTd+CmUn8mZMCocG1a87o5UopGeSOiXWl/sv4Te0ItiRZIu08tgGzyftQmalM/H6x8X5XlNZ1b
+uhsyrDPMWq4glSKUZ8t/L3b961PpPQhA1yfK/XWAr5RBsmB8OOBiDDPqm4Cu985HCg0CF1/ncTx
z8GU1OVFAaeYIslcJg/+nratblK6oj1V75ea3D7cUalGLvXIu1UNsQ2cKmgGU2qhn/C0+s54FcrD
OyZCCBLu4b1i+rSq05l/CO6E1SEIDg/gA7iyE5BD6B3yshQYHnVqPfixx21K9Ytbm2qVwG0xt2lB
2LA4ecKvlK6H/yBQ7TvlXv6aw1gAB3H3/jN8OFVEv02/5lyBPCvkj6ng86RYet7NjjwOHptbiOHy
q7+OHrM7Cv6/UprsLnrkJPlV3kSBwS2v9u7JlF9Xt/5BiBjjGydv8n4iwddHcADmTn2TJuVJc6fc
Fy/SXPgwvlGWncuST8ruTD5CXtPwme46uXMJreWXExojoE9i+oRegHHFzQnyQjAmwswAghLx5JEg
JFAZ0knvPSFMSXlLcEcBDPlDdCedL2+knVu5dhXXNTchnWtT4Z8O33ULKj7Q9e/oYEGnACOmyAZ1
GBhJaVkQgiBNCmiV+Zb+j7h0HgkEROWOErqTVMp7IQYL0fgE890q96DZjVcZXPnM9/bA5FK3Xq5a
btABOyxy4h/6N3mbYI3lXghtgMC7NUFkn+5aOkw6UnqnOgGOZSD0Xcu75AqFIEJ38Ba5I3m1cg+N
geA20oOpks/zfK4gQo58ns07xjf5xOpWwQY6FdKXwc+3A0UmeH92565/aisBHwhnSt4otBn5eh8x
eVbK8cutvAu3dy8Xkm7/00kmg8ZjuXUK9YNflkERWkrKpckFyQBIp4I44fd3ECjXL3cgki29xOyQ
18itMfgy4PJXuU9pFBLA6Y/goNmDIKL8B/YoPQzs8UFAosULjZH0dJIvuQ9apcbz6X1CK5B2BI8D
g4M+kynXvtGLtPHerE+GCIMtAiGdK9d+msDraSVdjKjectAsJBd7LR0g7OocdoSMirCcaW5NqC+r
A2Bo/oYc88kyl2mJ+Beuh4xT+Uu6HUO4LwLPELozdytYZh/IMX/jCkNkQ0ghQgN4JyCEQKtl7XF/
yvUOK5EzYWTLZ8Vbdy/sADDU/Cbt0jnc7toFLi0kmgbwZCMAgdOFCUDSBZuQ/pZpLPNdIC3qMtoA
vVigej3qu+BF7lxfBjuCfRbvYEKdMimLEIBWsIPScEKNOkBDhdhIpOyJuCDQuwpeiZBmBCynf2Gv
g21xPKFN880Erdb+LexHExzh6SewtupGIKeCIxV2wztg8f1dAnYTZKJg3YRpI6gGPE3QNgXoGK8r
iChwX+RZGAzCaxOEjDwjEBnBMMqVgV8DRGet2+8CJBEUprOX1wET1EBzeGv3tb0F7aCDzhMo3gQh
5wh+UNnb97QO21QQfy5ETeEBWgfBc1BcCnBJDDItg8merYaneFlxPfnP4osJ/yhe4o1aExEJqb1Y
hJtwA9BgZeyErlNsow5Aosav4wryhGDaBNpWAm8TMF55Kzwe977gp+Dx5O/GunkTqBt5r/SuPC/v
6FfhHapzN4JBFATjtIMDCADunf4zwRwJ7+T9yTa8G1f2awiroryNXwSpaK1Tfjq0KkAnKmO+OLTz
ziUZ3jpag2FB0NWtygVLH8lPoclxxQLl4z187vuXAVFIY6EE0LhVTyNAJcOCRrrl6R7k9f1K+ps3
iXDIkAmRUGiD8Z2QhihncJve5XfKelxMz+W24Ov4Yu28tcNZK6PML3zLh8q/oIx3JwTVnTwjcEDp
Q7kTuTfu40SRGl9FCgUoKCOffX/nOSrPAmwUUCDwNBtuoPwqIErh7fIkYuqvemLO4IgAUITLQgWj
E+OD8kQCaRHhQrMK6T/uqlo06ey/mEq50gwKUbmt4RJZ8+IkCQT9rwkuv4WetxamnpCGBETqbMmt
nTvSIVxP+k0uIwIoKTQYueIaOF/7elymbwKVlDmm0XHVmw2oUe5L2JL1bXzn38t3yOAIXgu4CSQk
oc9wFsJPnRGRLxlASCQLAe+EG3ulrIWXJH8fFycqz/uk5ZZuESrpS+EN8b2T97Rf1YUNyURbmtBt
2lvITN9FLBIGKtvSBSJcOUIE6pKJKsKEiPYLFU5TuS23/e07CUXIKhOfEf1W9VlOuzLWIpbOOr4b
UsTGW6c8LeCg9zFXV9GDiEe2FWFETF7kToVehdQhWe/SJTODa7nt3t5nk1B3hOjyLjXU/T6JlAAR
pS/kk42dDevFoBXCLXctbJcWsJK1G4V9ZX53eFqmrLry7+XDRJqNncVvxdZ4o9sWxSIXfjQcNA5A
UtxzOsSp/G5YQoVBNooTivF9fVKZqbV8OuNT87zAroTBJdyY/8onKw+AhNMgq19k6ZLFUxYdf6XC
6R0eJ54T5qgIyzuJ1ntqWXzJ7mVJFXqz0KSbm+Y/CB/BdDU3w807qEtQiBoMHmOTLMuDufRgbnes
8QJ3EsxRshGo0TuCymVZhyp2BNdGUoigtkLKCQivSVs2jw1inXH32apapz/NX+Mm3FFmfZ2vRxY8
WfY8eE7pur3pYWzVmxhwm9C2vBNoS2DJ7zReY2v9FoykcCNbuDZw3QFG1nBtyhvhqYFTf6JQmAWv
/YpJqJnnBtO7Zs8RCOdZOLXP41a8IYqsVs2FfRTemocTY4idN3hEg9q5KMQAynksO7K9S7+SAAPZ
TNhEQujKlu06uOF1B4t9Wt7brMad+yT/GvfqWuhe9k/hQ8v+LUQf4RaPO+9LzM7+romgqQhcrrlt
2I3RotG6RAcWvVV0ZWMV/rZgogt+q7sVHJKw/Yo3696gSaEuuXvrXrZ8NGy0KvUN/bNB07Be2b4f
UbFkB9e++wdjRdrIptyfLv7grOBG/hb9OL0VhULUXVETBeFOLByU5B7NQVSLd5vEXTdABFuQUAID
hOC0EG1QVMvmNkGW5MtCd5RrPp5MDXmfKFSiiORcG7fNLQtu0FgJqnr6Kqg4YwG+dG1sUv5NlvmC
uOdVsqvp2mJn/cqW/aOzysFtOcDH0ENog/esRFUV9Qj49jQbIc0LaKoFk1W+k0WBIsV773e6zn45
2/aXsiWCv/pjbmRzFgmtUB84Loaula2EOyYIpnZrzbXluJAlR+a8zqJp3sq2Pt6MSHK8FtnF9S0/
hD8oIq6yr+c/5cNUhLz+le4JEk7XHL8I7TQWUUagC3CoHmw3Ubg8GN/o/yh8Yjag7UZ3mHIYfDb/
WPcyI26shZDIKV4bLPLvAhBnJkAjFQbYiS6IlFRYOUjINBdJxTxEExVCoWjJLsal2DonI+9kH4iN
ISrm8RZ5wArj5adfDfJHd8oX0dnlYsTOEW0Zpy5qpcihyA4ysTUWAqNz4dQ3G6xttimB2x/ZJQXZ
JaCwitWmeUdEypLB8QvbKNrTd+HWyWImupPstxC+4P1Fe3l5A6964GOjP90mXPH08dc7zN79Heyr
U3tkvcDmFpY1MoeUaMhZthPkWr4qf2Iir/Q/FATj77LGVZvjjffS7VgrWR/lS7Z6IfTWbJkCHhea
brfzVxlXHe0jUWBv3G236SCTlcihgAw1/tVoTSZ5/TRRTWtW7LmEZjbA1RbkYQDJLNsrd83pve7W
/+FuQckIyZDQEF4B2yxlvg2/yQD6pm3qtbMibHXtv+U/mgdjIautuUTSlyrzUX4zFs3vhrmEXc6c
lhkpM+d9BMTe0hFta4swb9I90QXIr75pvwjOELHblEgNlcmYESfhwl4TpKfMLoEx5qsjn6+z0ss1
MbcADEa79zvFScdeMEFnS/nrJNfNwe9u2BC/H8/ok73cekoPx/fZn+nUPwlsce2bv03++EgEw42i
Jdsrak47K9AO/su8kw29exPdKwA9D/h5Ta490HjBZye3BTu5QO7MVbvVF3gKvxQLCx5avqwfXLRl
khtX+ZJ8W9if1FgBhJfyKFsVq+owrNUFOgxaiyij2TZ6KNAtZI8VureolKInoQVzBRR9hQYpDDZ2
eQDtotmLJPq3KjzzE3se5qkISIL+WC2HN8Fhn3DtbKoNDEaHtLATuR2lmo/olicgqVwYawmJf3J9
8qA5yN4v1yWsN5sv4U5mKzZJvtMlqsLq+ETlMDbI4zrcqTcJH0B1XHkwblTWmePa/qX/Yj/l404f
uujQMGSXlZuPKO+xatbvC9n7i2JawNJYHQ8NQvHeWn9Pf/FKfVE+WC/WvHwQwKJckWgmBeQ54mvY
vLs7Ht+qC9H9LBQc4RWWD0K/09HpRDdK0atH9Lb3R/QvfFD9VTQW/bv+KqaLEPVEU5WJNtH7vBdh
EL1GsNKnPv3Zod7LJMR0lG6W5UDeEI/o1vLg3ToU+y6AM0uaA1Mfkj3rw7sCIiuKAOsdVg/h0wb7
5LQsFEw0gII30025Flt0YpHqbsSilLXFFuHEppQFimdOpNEIzqD5Vd/qX1GXsOgelGd816LI1yv9
q1iwcj1y1WIZtvRNtlKZYO9brbKSL7A0QA3JA0GDL5l6LTuBst1EbALh7n1vURlH2VWED53u2w3B
Ds42uBc1qOXTWvm6SdlFwqWWiNItuvj0LJp18EOGO2N6ywckq+6pWpOKefqSj+X4fBfujvscNSqF
WYqCtT998t6hHvWNIkzqP/la/SX0buUBshVipm8adroCrY1BZ99LN828eXRBo2qIAhNvpd9kK1ld
mvia2/1UUu2jA/dcxTrzu/ulphrDeBy+pvhT3t0i1KfCrcayJsuVeHfwhu2zdGZ9IYzkrVm9q0xU
6IOHWi0iPJLGQmOos709b1DEgo2sa9rCZ8jBniAesgeJ0ESsbebyuIpXAYx1eyuOAzE6g69BNxtf
3+0FbGAB5IZ3yr5EGc+fxWAQ05ECjyfTV0wIXspS4e1lQWlfJyjpaN2nTYydjz0wWsffZI+SlnE7
7FIGLKEPxbgTsZAv62v+XdkUm+QbFaTX+WuF+Ew/SoDq3jZCsGT6x+gfOYoCasJVtidRz2fe8/PO
PzuBOCrHnBK+kFzFASSsU/kWZ5NsMzHPdCt5JNxTcfOJW06epUYZOlW7m778B2iMYogPbqstUNT+
1My201xjtoky0L4KxllmjfLE9P6usqrKTq/SZSQgsTLImi8agMxg1EcAsdHJkj4Bnxk+D2YnJSXZ
4I8ogtqGDX5xPG1XzGi+ItZj8ZjA7V2LEMvSWLH5yVe4JOWLGfPueZGZI516xAwRPrR8C8qdNLKS
/hXovIyPshpxlX1uTpwiOT6TdDE2Ppwbp/9H2Jl1J44Fy/oXaS2EAIlXTYjRgMHYvGh5BIlBIAEC
fv35Qpy+p7u6b9Vyu8pdthmkvTMjI2Jn7g37vkm42GLZGII3SAdZcAyG54qjE5in0T+JeAPLRRUO
J9Ie3nv7H0WfVOTBmqHWdvf3r6oawPe7V/WLZN9O83Z53LH/bp3NjwJZzpDjY7Trgyej7avGjGpx
QBbufipyENIWkrdn+ap0AOVArQNQpfwGfvWLjoDCuXMGrpvAAUADKK5FTG0GtacaWVfczxVmQXC6
BmNwD26Dde7SXZKkdO5e38X6CBRcSQuPac8Z71xoXPvg9+8eS8J/7ACdBkCFa9Uwvf6iH9mXdRq3
nYwdsKS4CVKqMGoxQK7IzyaTqbXqRco+GP9Wx3iq/RQ/op+lAhxetaHtrtF9lLXE3gr1V6Gd4lbg
S8spZ0GpBqxR5wm+KYSp7BEi116L5+uK5tW/qIq0/AQYFXdP/c2wHVQQlMyXdASxqzXfz+FYlfly
YK2ymYKcwHf9S9lNgLv6/vASrTSxPUwXTbJp8w5WoW0qAM4EA2rBqX50eKt75vDuiFb6dSXCxwMg
3pFUAexwCSaUJ7m56VrLB8tEIBwk8GZXhjpCUMJ76KaS8Ehj1CSKaikX5wyQ0WXRxTl8lyqF+H4r
UE2vocI3SmElTX2df7aWRmQ+64JZMyfg6FZ3A9axRAfB94OcqmwYtOCjREVpfu8dJKEoYnZUV+yj
2ldRoQYhjwcn3J4zOB5s+agxhCJi0oHwwZWv9X9bCshacBnUSA8HStBH+WlSSogp0mxfu2cQX+ye
yXNbwWUqPCrcqUijPIuR503FsRHGd7fZ1ceaf6IG1exeDeBtU6SJ0cvDNj/1+6Xs/GokUyz/+0r+
RYvfFodrPbNYyVppWq233pF1qg2t53wUAWUvf33gE116rUKVE1IttSZVjCvjmj7sBR8ccuH6aEkc
PjRCnrOgJE4Ve5tqTQkN3Z7Mzrb086D+KaJYRJ7+bPMpDkw0J/AR4KtKmjv5hx1MH7c/7GA5aP4W
VpvrZto40gZ+tqUQ3fL69HkXfdUp54/p24qqVrXMLUgIFbEqmVQOEYYJcfFck6OplBG3LKgPSVwq
e9GduEJMWGawtjiDSeyl32duoi4V9Xi496ne5gp6InzufK3B7BslvTBnZjQgEbioKKYNQwdlqFvF
NnHbovnEFgo8O68C2bRB9SsiNRSv2OJTdZMKE+dVBU3Ta3rboLHQlVQ0FEwswZAl++z3i6kyRP8j
K9icLKUnDYo23hdO7f3zot6bx1vBhMjTDC1rcAs40k24w/ncN8b7XjpozaGsJijA4LRJvLyGd+gn
ppyHzYUVnT6So9v2Fkln/Zx1Wm/J0JruF5py4eb9+IsmEA5NdVFTbv52dB7nk+Zk2z+HTngaJs+A
3Kc7Kdv2M+LItmNd3YO3eXJGmLXt5yyAqvn9W/2XD4leiv94q79goPWGbpWH9eo8u3kxK6AWFO43
ZhT3E3LMLX0O1npoC+7KX4Wx96cpff+aKKNnb9FGwmGwDSc2frVaO0w+abSSdjFj/sf4MMY6W8yt
6LBoexxopfDlyb1bpL/P/q2/Hhq+1XX+4PfGn/tfe6ihtvo1miTWfm1mcaPdPlMat4odNvlbvIvi
IekBTAKJh/SIMC14CO8DHBdOr3eKn5Xt56/wn5/1znntYXiQRqkcBi0ksoIfMyLxmjyCVN2yd3it
saUEJOodAYqKBCUUmV0jMjAQ7Nly627+qo13/8rgtJRHjn2Fzxq7TpzhQy6/h+KfYDRJoUqe8VxU
Xx7SYHVHkdCGU9u+Ku7ZX8nCgF+TIgv/xbT0U6gy4hQ6Eynt+nwoqkpA0MmK0fOsitJFLwcBc9T4
J0aw5sgMl4CRLTzCI0mJflPNR3QANrI8uTiraBXFVfxA4H6vgaHjYVwprmi/Mi5I9ZYgHA8lMIuX
lfQutpSXV4We3Uj0spRWk1yNgMreN4gZKl5haTu0T4KNFxO/J/LQK/rzAHdjAskEv64kwYSqhhjy
tKFAv/fuyD2bbvFqkLgtKmzg5Batme9KCtKHZt0/hM1VN/sUPC/f7MCV3iowADQYXiGqNkHLg5Ai
zm4hYlVX0w67B70FRhE+SRfXaQKm4NcqHYKiXVHPBsDv4Mv2lYrQJMSavqCVWETuNnXPulIFbuBb
pSS0ZjQGC1635eWwxvmg+dSaSw7Lw3OPc0WsQpG6Nw71cE/oxega/YwcmywekMP4sqHDON/tYA2B
E2db70lqxXf2fSo8yKmhKv76G7mtf3trUInYwX26B/ioBmlRoUAHQgDqvSdD5cKcHQGpOGEIMSSj
MG5J2IeQhkTbgIR3HK3qOkoaFSuaw9A3Klk/HbQjJzhDAtyiFAVE75Ge+0CCU+hfQmfJCqxuZHOB
JZi953RXwfTKJb9UOoxgdm0uiM2ToMnAOlaXXcSGcFzWSSKL7z40mmZ4nqr+lUKTVojuwUna3CAR
IQU/rTXm9MSsZ9wRAVySo3+cSPO5Atd1K6UeVagvbBEMNt+MTqvkeC2Ixhf0SL/Sl8LrBNdad/3+
EBQl80nhU+Y6UDdbEELF4FhHr9uPmj0phRLyJBWdpavvWH80/XCQziSh3TGi4ZwIk5mgg4Emra+k
hpv8rn5ih1LZ7NE8VuKpzT8UlElS23YIfNIHecaHviwdU7hNL0wlhZa6ZDLptTlFv9ipLULkQ0fX
dxl3qXXfmGmXASerd6FfFLi0KVRlEUC17F0DQOCPvpaInKNGDkpcA3rMR8q+/+gdIlPqDT8kRTEJ
1Rsnj5uBA3mjMjSFuBS2NYOiu3oD3OJwhXSRaKgqllEGour0kxUVCCfAoAUIuQZUXQMFYvUmgvQw
hcCr6LlH8SsSkJKXhzhW4rIejD5kYhtPHpwparM4QnGA7ZbL6OxKkiTH8Er4Zg9Wig+72/5qorOJ
jlKJIwgklUH18bqjFW13HyykiEQ9l172ma8kaOvB9V3aljBgPrhNf5+1q/Eo/wAoQrt/y1i/oN0i
v9On6ATqM6J4Lv1NyUFJQ7JPTjgxnxUiJH2l3YxEo8gtuw7hl01TEO60Lm5wEw8l3eT/9z9leOJG
HwJjrrjX8LPPnGAq+VSLAF2Yt/0nsOX8d/alYQmH/7HO/+rxpu3d1qjXq+xLZroR0Egj/qaiO1eQ
0Rtv3CQeXad4LV9Zw1NEiij5zsHk12hPYFUto0Agoj5FwC2Ge/9UmZHEKmxxpRDNWOE2C0c3eVst
o21w6DQYowKSLGEWzDcVqzaylJg+UYfZR7MrGpNYNTdChdY/FS1mddD53/fx/977L6TIxWy3ztcY
hVX1N6F/KVlx372HmSu7EQkOpkccgiQe5RozOgC760ExvSI5SnxifiqX6zgR7ofiq+B1SXhgWRN0
N+xE0XeYMQKO77HB71xHEhQ/KS551Wt5yC++sja9UkRxqTygDB+pMr1NW0GTa3KE5MXBGDTDJMKA
/LUjEapilikJ4w1WijsHrtz0/bGulGYF/dHqFRMJM1g9wLXssQa8agO29fGRBvdh+XSgJRJAfo1B
gLvRhv+TDn7mrrDchmKlHsUlDJX/+430mE//rztA33xO8jgc9fvVFBynHLJNs/V1BvSCOt0FIk0z
rsyF4y2VBJeRAHGCVcaUY1Tj8Bh7oOjXd+6DPBOJJoT2WCtF/6+f4Ke0mJrQSUSAjgOmUjWa/JjP
MOSfQlt1wJBKqewFayRJus29FT0rtk8FldJSNtn7gg5i/ZCr/GypVKhsLMkPmAAuIQvzdTlPMKPB
lnzsYEowOUBixF/i+JXVHwKfQzqjrQaCMasrlGD+sB7KfHggEaqGQc3jN234Eq0aQaj8RyqVKN7a
s8AN5G6/8YanWJtPpAzCAZKBMoeN8qksyZ8EEcmckjFEbhovd1aLZARkI+DFji1Lt8jjkMKRV1TO
zx0xP+1XmSxVcAkcbkY1mLQ9QKgeaOXbvO4dftaH71PIVZHtApsECO4Js1Pjou/KhyzMe3u3/Frl
StjA1gk8bCDBJdKtluaHcD5AQn9GEtd1lS3/9Pwg0JOIo3s84u2l1TOp8B4uYeFlFcBCtqqj8TTg
LESRBmuvKUoLREgt34Il0eKO6/NGZD73MtYBS3iGmxzMhyr5QOwF31BlIepBAVqWCoydrDdnbkT7
V5Fy+Sekc/VkmJsJ97fKKKufA99BpG2xHMubLJ1Wd0T3wHgRrHvc/EPUmuWpJ4TK54dulCJAo2vc
AbnGO8Po7q5Wijg0ph+KTKP9qbi26sHmeLs4WEkYfiwkiVGN7mr4+JsTg5OHaqU0cWDQzjnEKbZE
joKUEuiQzVDsmQxZFvrzqgs+Nl3OwvNN3X+tRpmkj6zcBrSByAGBmjI8/CgjgWZIpmvYphNWGznw
cPURUiTbKPkrmxFtJE4K7giDyagn6MScyaFWnl6ZScpbiYbN3CtlAUXmQE7BJpqdvsKPBD8bP7U+
8TcJcFk9/QOoTA/ZpKBQoSC0dOYZ5Syz+Sh4bYIPlxYEnTwS+nj4AenA8apoxznKgMGHoBcZHa8g
HpH0uCcIexImi9l+Ko5I8VCiJT8JQoJLRPWUhHZquDfCIeN4lJkcOgRAfshFUXykc8BJPz26Z3xB
yl8PA106XIUlCYBf6yvD7b9XT+Il+VHsdUVk8SkBAHyidHfuOyO7i4FjzeJNIfNAO/2GlDkJ681x
Ecmnse4caO7AQi8ivqe1Xk89PSIxT1WgLElrfCV6ggeAopEbk5p5D4rqMoYYyBRScnNJE+iCtY/9
962PHWSo15MSRal3IyhEvY0/BHtxYb+L9b+cVOAc8XnbuiTSe2C5gdpAJBWzEnhEeMvjm+Po0FeV
05eGpjMx/cARIqs4Zy2iq9dAqlVoU/nYhBeVpi9etunNT16le/M+JUFjgq24QK36M/Y2ZGT/IZP+
/q1VRMlv3lp1vudvNODlQDs+OqJdZ6LyBAsUzJQkVDWpMm5CZSiY6Ws6qrA3ZFtEWCUjrw7AYCHu
nS9dlX0GCP6T2FA1y//dS/yFVLP25rk8HXiJcAqKmmAdplObWJREkXBqNni4OwxhjWU70p0RP1IR
lTe3sn106GWi+Lcf4AsD2BUkJOwT3BRpkA9uUbGmvVShYy+JNcAQAdrPhmvMD0ENt/V10uTbIghU
sdBg6o/v9dG1+ndv9hdarb6rX/JsbZSoXYIVuHAIczKFK7XzCfWeDRE4ALFOt83AN7KyRW/bcQPe
AdmDIlyaLb7EjxWgNgHaZYRGFeiYyQeKz9JbKyNRdH5DAMRnqfJGeqlRyenN1LWYnio8i5yOSDNo
jardLiMhuxMiTSBL35IoIeglHaeM+EW2rSRXGWcqTb+vcCFf7u+X7aO917+uE7wfvR0Qoeq/ts7n
sB5TdrJUiyIP00Eext+3zuqnxIUvkknpVVnuTG8wTozERPin8ufhATwM2k9YxHKdTMH1V5n5SKA6
K7Eaia5zJkIHj8+0S7eXh7grMetBemnf55mrGkkoTKcFbhAywhJ6Ymop7IP2k17CHsrqoQa3n6US
CJs8TEh1OC8lZPgxnIvH6sVtScocV6m4Nb0CiEH9yuNlSdDXB9wPA7I57qHfriRGPZ2+qxcvYMh7
emhtJnWcUAcugDpq0XZw+RSAlKQiOYO51iB2eRur/x6vvfnUdOlUxPvSU+vcxV+qHkdLQUCVzXVx
ICxYYBsdURIBJ47QfpLG2eCAixDhobuKivdm2GRqQVclxw6sd8T1m45kbK4IBkKhPvZ8h25U0EWH
vsSRTReWTfRAeKr4AplnsFhjOMeKBLEhx3DlJagcBdI95TVIulvG8QIh8h/59x+pXDs1JXzql0R0
iL/QL29o50MoRl595tlnct3tK8lP4EZy+sPgsmHv7DoMTWQvyQchJkjy7Da0ohLV4ghbdBzibOvz
7xM4JeEbX0ihfMUw9V7nnV4pj01KZwmJCiQiye5Tfa33w4uC2NmOjmtfcUUnPOjNiBWIdyvAwLGD
iXJBJaLx7mVKF07g76oEf4CKhCsh2KOH2HQVsLJXRbUd/66fVVEljKX3rEhQexPMv/SNQJagnHcu
zF2ExvLeq6Og7LpQK/VPcUk8AddMiF45TOj+uPdWlWRYB3JdIrqIqJIW+y30r1pRCqsqiQtsoVQv
uYKEzaBQEapF7SiRyAiiuk8kq96svPVisMRBXbnxcjekNjhTr1hi7VUeQWqreCwLk161iMYNFQFP
hn1JuFL378R3RExIQ6JbClyXHPDMZACENfn3B431F3OrK1JRsKsKqMJcSs7tNwiklyhlLGYnmax6
SU9FUtKpQXs+1F69NehQ3qLueotVo0cS0n28XR0n0EGBx+EALTxhyr/WLeIrbxZW+VP8sbwxQp2P
y8yK/kE4ZaWTZgCYsoPpnQgN1J/16PWZPY+5/9U9e6kqJVawMHMT/K4Iz+ogI9RntWcdsNDd14Ef
zhWXbp1aTC9V71KEqSlzOvXRaVYPKK14EJYLT61EXw+ZCUqqV45vUYKLgsOSP3kIkzT0rYptgTQg
Kf4pesm04aLX6BJim5E4SNet4fXstuatuQoXKQwySRiVYaI5a0cMmZF3QvhQor/1JZZXzkwxCFhM
wJD8M1TCyBjYAynF1MYI5aIXVBmrItZTWkRcfX1GPVHlLJCGd0CFDwkii5q+fs/skqRoOvQmOKEP
qR/i0i3YZdXjQpP8DX+ghxZ7nvGSGQOvxz58ZqrCaM5+g9apTdaDSqkh5z0IPj0AEFivcXbG8cMU
kB+od15fa6i3V9V6yHR6ChEA/FZ/swCzDhtToLHetVImPwaW1msA2Y7NsS4b1NySZ+7tOGPZPwZ5
eLTd09tDHleBqHcgRcAcY6brJ4DprN8e3N8wG5GGf5+AMfL/Fya2OfrNMewmTpBfUNlux6QP624J
qJDvlspruDyeDwMd5hOYvGFOQNnhdTLugDMAj3uSVT5saT56qboFsI7kMZI2Ni8hDPBCV9BO2hJK
EN5k6Itzh/bJyKKuaHkVqpbco+Ca7xOeYWTr3hk3G30AV5EDdyfQKpdNgfKiD1ncJWfkiM96ODFj
ef8QyUldvFbAby5GUwHS6tQ+OaKjnaodK71ZxVrc5qTUZcvpFfFSbarEY9d5tSHY9SFu+a6QyRZp
92rUavcAU4ewvQToVgi8BynLkXsf6miLSrXjc7qUNelP9cp/G9Ro4/7/bs4vKPLiGLU9B/ZL0NG6
e+4dAzreo5ngluHAIpjAYN/wFfBZ3hpOfWqhPo5TCJA8eITdz8P7LORQ7wC4t68q4CrLPCRDc9YK
DgMdf1CEVyhsB60DdyWP9h+Pal/Ej2KTkPR1Iqyt9EABFJ2vhCKRO62ZQlhdZxGZskRQyrGaYmab
osXx0+mCaApCULaUeVgUJNmTRPKI5SqubaJsA1PziQ4+dQoRnUaoEZYK9hJFJRtSweIRU25TgdNk
8admY9a/mgRUPhJmWdt1+gbW6JnyT+mfafKb/HBp6JKztlFv8fZxnpS6Q0tfNLuzPH0K/LWfBAr/
MjMJdKmgUbTkHgCn7uSURxLina7c7eL21uqmHwxdlsDWIPMdMCqVe9pGuMp1JlsBR27F2/X1lcoA
eVDoiXxPPVJnf/WtrSLeWzZ67R+lLaV+/SmQcyG1ruEPaZ2sWoM8WxHHAnvCOymqlzbT1p81Fw8O
UdBHrkWk1Mkdy750zDWR0tOxAxOouAtuI9pphNagHhynTZz6Fp/r8cWXpv04T42cZvrwZQH7EsSo
oxLCjXLzibcWnhD5wtKZ0itp2B42nv5XgQivPw9zKS2z5ALRh7iTB+xT5twBIuSuEdTAj6xNDKG8
9hk3wBcCGXeyrODGlrHpr/LUnd4rO0l4feHcWlXotjsjZraBv3CTfDqflxcmA7HS5CQXHyGWRdyJ
jskofDnkrfzkV+lrtjbc1KsvJYoTkUliOppodc0v5tM2Zwrt2k0P4eAWqew/Ph0qApu0NLIuHGGk
BuMZ/vr4X+4kHUpG0hPr2/ps4nHp1mxqL3EpSpzKMwxi1l8qwI5RY5T1FXJJpPx9hMfR6/l9Vvj/
+AL/tgt+sUVaaBL5et8sZ625zmflg1O3gYQqQKbzAQegUhzeACZ7ljDQcbQZqjzVeZUK2IEiH55V
MSdtifOUwDpccRuJo3U6CYdzKNLanB7X6am4Y0K8yoLG/Cdfp704DK666vQqTHDAECHHQWtJqcNG
c9h+HOPgoNNrgy8eZ7Sr018oiD0pYkqhh9eH71ChUGztNnMPrxnuJaUpJfoKE6Do6dpqFcjMtu7V
o4cPXOdIdJLkYZ7dDtvcDh2rFiB5HFp7+ECq/2PHa8Fbvmhk2XSrzdW32AL4sAkiCrcmyAQLZJcT
Jt9V4kNV/6hcjIDiqpwAcavwfxC3DWjcCsOB49IX5TTlNp2JFIJPuu25iHWpc2JRC0hYhVeR74DL
QHy9QrZcgiawU9tn79IUjZMJzY52naTdpJuRN/VzYvv1DGYne5U+aLHxRBLtOA/b7mzG2LOQXMW2
ijJ6bFLqsR/9zI3/l1VLPKjEWomoZR9UuRCftKuOW3CF19/H6EYUbwXaLNpvojG13wS36D9Ot77Z
75cydvn/BDj/F9B/sbiaWSsu01WtnOm+3QCV+hAE1EqoHDuPm7m3PIch96wfHQBTQa0Fpa4S6r+Q
QzixUCmAj9NtqLUuZQR8IcR/ozrUiWB9StNXTSC8rypFF5VTMb09Q2gpfxShK/vpB+6RIUmQEq92
di8cpueCQ0E/vCo6sNNAbk3CPXysTnwKJLe/aHyJyVJuIK2lP1yqf9veUJVt8Ea91iINMtv3n7kv
K+vZ9b5v3GY50xLzkIHr9nMCK7TyD6cecy6Z+EGn5gsdsTCvL1sje++1o9XOP639izHMzCFj+Vow
LUbQJoE7vmMEx+X56MZvJ0jiE606PSuL7k1kn37JdDKaNgbGPoob/i1lZoZbe6Zb3P2jhii0jFF7
mN64MFAhNt5taI+Ye7Jb1jduY07D3BoR+uoxuvWCVYiDUdPa143eC2f39L7t3bqreWPGzYk53HF8
bXxu3tZTkxg+LkhktD8NyrfmZB/dvq73rr1xb6+bBu2IOycqYNSQj9U3097Tn2LQWgcWrX++r/Ok
6dWeGM9+2fnqtx+YtKpeu0yJ2wcWQzwR1HY+HQfvZz9tB4ytohMQ48zX03aTF+UlDY8xn+Wz+Z4n
5JxmyzUyprEMr8vTlflyzITjqEsn2XjN1G+W3qrRzQ5BfVoiE6R+sXCisnvnIOWq2Snpj731knfT
CFcO/Yvc845JGN62dNeDfekxKKPEpzbd/6npOK3OH63hfyXrGMvq0EQWfOS0f60VEqswLNOgRf6Q
Zp7J9OTb/mHlGX3LrQV0PAA1hoedd/KdSUEfTPfWonNp57Lyoe/2ZefQDC6Hp/3Oa37evOZz01Vr
x07d24/Xb+eAE4LeJuttX22Lmu/WW9F93nV+YgwL6cHNqYwO0Sn3V5nfT0a0uWGMn9fYdLbjOHed
l2LnF+oCdL09t08eLURsqLOKU8YE5R37Jx9jHAc2+n1aEV8tNy505TaLzdqrZ9+7PeMr3cbLjiba
CYdonjJm2zKw1S0l62FJ2AV9+xiZn8V7+5WmzuUq3CMoWTC78STtnbzojo72Qu/JxoQBy44f9xuD
O3zLerlu+fnSu648v7ZAxSEyeiSV6VfWX3+XsVebtjZej6XU+DBTuum6z/3tcGN69sF94Xrab9th
K7x6u0F+ZAl52YwxY0jtR2/7gtOn7ktTp7N1J954Gf1Eaelr0/idluCuNbbeoi+2KBLN/dmmOYdn
r/uNIUtl/3l5M2gT3W9YwxIdx90b7sm/+g3qLm5q23QNYl2IQrIfNO1o9cIsiN37ZpRc/avFZEP3
3OYH99xxtH96MzBkLcxKn+Jk2N+33cupgx3SYsKi6fvRMh5e2q6VB8wvyn1+nL5oN+/WYaqwu079
13Ov6D3dOsvU9PvlwbtiFUuC+ta/hpfcf1rH3eYr7vqzdwPY2RH3bLRhylrvcGZaUHSl4zBXz3Nq
PdorJ+4Kjcb2t5ZHu5h0sHqvjk1xeMNnHdLJ5ynfhQ5R/2t9CiyEM1bJ3fLOWF/np1YUb9z4vRVs
vcYQu230el2P79yC/MmeoUflYdPsH2ijFZ7OHouzzxt8MaL2IB2e3fbbzWUmze2Dwcn22OgyIuBG
/ivdzVucuJ1kVg/H29FmnLzdTi7j4dtj7ux3hJ7pJjN8WL1r53h2txd/vqL9kNdjheLeWxle1MYa
gd63Htqcnf0wu+otWR/F3vnj1ofet8ZHOqf2T3R24KQ5L51GAKfp+utIm4j5Necy9UlXvdXWL5b0
8zcuYXoMGqVHv3/WCkNPdK6wV9Cl2m1uvNY7rRyNIIEVGWY9a3E2w/F94mD+7ZzcbjzQmUKmCJw4
MhbshucsZKVb7mVheFOiHrh10eRo+n3vbj+7NWNktN09cvjOK+7etYGCH/dW/TqM8JQ/yvfdKmxc
/fKdSZ3FiH6t/srqtC6DBLjLUIpO0r+chod2tH4jZFjgwHZ0f2L3rhJqXybYTGy7e7kuznHAorrs
PeL7OqxNrbf18OiExrrPpWPWjV88p/PCdmujeNR8Oy/uT9Du+yLov3KOZ+s2ju4mmNGKnERj1tyt
T0zZ9PBJRtuFvAzXSeyeB3aPKT90PLkvUn+llHZfrH26idey0DS9axKmjSiOIzqzGp6Ktfjr2v3Q
nCvmPHWQd6w+5/YZAlbQsNlrMFAFNv1U59nMMRjV9o7RJXWZf9XJSDza/23/xxonNbe/pVHpkLVQ
9K1Ll/FRZkj1kKdBbXmbXsdQLDUG9DCIKzjXhutVp76JuOq0Dbu28dNMS2ZRJAGLofDT0j3j+O+t
vQtGTcM1rMH2QqNc/+LfvGJ6Mrxwdnfvjls7umXmwZAPt/6mV86zSUqPabx4qWtQBdOdIHOwr3JP
12MaTL/wjgz7a5/4+y+nZ7MHmSPh1t5NvOoxA9dXboOHt05RNh2WB/oJVooDhtRxOr7RpwoCP8g4
AuVfXxVwXpMf5+AZJ8AabeL9kjo0DU13s2NdW4z/9Q6JX8elMejWNn4aGt6uDOIZyX33Tc17RAan
PGh68SxLg6nr1oDStYAW2jvMxLSkDa5HD2di65WTB702tz8i/l6W+WTz1cKk7TKEzB6ufy5b//Z0
H61Sf11zv7vJPOGo191njcRjt0kQ8hJuQXWavR0mzuDqNlL/Dhl0CTffTCeMu7vhikYOh6BhTC+H
oEXU79TOw9UcdSTtbxclREvsJxufKT9p7Hfzk+tW+8nAhbVaeTiQsqi40n7ZbzH1+OnpSqfo4r0x
t+lIIvOOOSjujMPo2g4qQ8EAGxwCnF0vXlaQbXBDY2vVj3+s0F/W8pcTXM1sg33r3NnwHr370+3m
XV9PfvJOoDQ+Cwr8xovdjNj2x35R6xYjZsHfkb+LrrX2tw3vZI6bN5w1l8zdvNzHZ3fCcSaP4bVY
Eo4v7dw3nPnN272jug1taKjawSvW3vraPzHG+MkINwvj7fZh791LI1jFwTUk9r7eHK/8IWqzG3cv
B1ybLj/AN5s0Fv442zMcA0CM2RFt89UKkfk4gJvZPhPAHC8nQo52O58U0o4Og5N/eZUH/2U/S6Jy
mdgub78MnGtUvtNL8/JV7P3b+3E9jLGGFq5NE/5nm6EMUevHzCfONmp4m7vrcLKPNGEKXiTTGKzr
xxPCRdweWZZ3ozHcqfnJJdh3Y4ayHid5uiwC0st519m3n/K8y2VNB7F58/Nwtcj6BILRlqTPYIeQ
psf7Tv3jMKwfOeAB7nOmu8yfrJ53ezd7xhbtl4vzgkPJDQ5b2KX3OPS+g/Mr3dsi8S/z+BIaKc6P
9fe95CbWh43CjZfJC/XJ5GW14AD0klnEMeQ/yBOLQr8xjQPfmN3Nfmsat33Ha0TPO5+u/QJthpvQ
SV+mkm5/veq1qeW92Fs3fLwcKT3uM75PRVT0Tm/mk6HMd/DqHxua0H/kw7QXxWZgjTcf97fy5Bpm
OEnnkP5ftBXZzp3C2y6Lk0uqas21DKjKb15Gm2rfpGN2NjhDkkzyIQMlNk/lR5qFRDxntNtTExIH
v6yv/EikcwEWzOizXw264bOBeydOKdeHmUu7PNm2wSpeevYPc+BT9txPe9RLz6emn4R1t3QL9ugh
+tkvt06QD3duxGSsw/BwdFfPyW3wVdRcDpMcmHJLL2pGp4DJCrA641LUQjGd3f3wmHgg2H3SuR3D
JO1dgNb9/K1xda/P6bp/mTFMA8j6Tk/X8w/D6NbdPsMPMXdtX52Lzyq5sWALf+3FVJ5OYDzTehHO
ulxHMW42ZhAuG2ffXiTAt8V9QUIt4WBrB/fwoi1N4Vg/B3bhduqpyzepDtzVvdM6Di51r1V69wXz
w059O2Qlc3FoPw6RyMBmy2OAbnbmRHjdCWLcOv56kTABmnPtrmtO7rv+4YeKpBgUXNkf8x51ysHm
y+jEnzYdB96Neo8OZY08oKElx/jYRkH7RJD2HTNaXfysfGr3mXFAcKlte9tTVDDtesC8e6cz3NIT
eAy7vg9ajPFtu+sxGQM9+ebegYltt9X7wIuburWWx1vYn3Rxa1SX29CnZ036dWM09dNtfrPCsrNP
gvStHNXXXb92HNVeqJaG53QECGmcgwvHoRzmR4atJw6tw2EwXrhXKwiF3ma8xQ1+eje2WFI5TMSV
eb1OL67jQ52OndLdbcar5eFpW/e2jstEhYKDclc3/9ic/M/WeO3HiZedPkucMra3o73w0L77M7qJ
HqIjObhzYYf4Tukly+n9Oph+r3onx119l2bYjH2LJ6JD2Xv+viHz0x7CAip1tlH83Fj5tP86esbE
LfPuZoZVlnGQ51u/QRsOHGmd67RgABxodLQa4rurZ+H526TvaLof1lYekCtjGfNi3WxCcrBHM1Ic
w47PTsAyOlEWQj5D1jlB0q8F1+76rRZI1G/gK70dvpi9Qx/btc8AiMvWq0+GmMI+7oDAO0NnwtT7
6u8K4k1rkfduz5fO7TleoMCzEalCLkj+bzfyzfMOCOQRGXY3j33TgCuyFYVG69Kzn3b1Wcv2GKc+
RxWcH0v/9Jo5REzmhTSdyMoBDE9LDpUWXrPm1scMzLhwMGhmBC1SGAHn7jPJjoL6NmgXXjuLrEVu
Eu69OicPKNgyeuw4fuuLNVl8nzas/jgLWw2sqteTi/eMsGgPVt/53b+6m42LLfbYs/vt8O5TJ3ZI
qa35/RmxEP9TGjBt5Rw8QWOUXhYH04T5GC/nZniuTy51ny29P3sHSha4/Dgw+nejOv62H1Lxrl0n
9gjoZZ8//O3Vrfe9HEZikYQ9qvckXDF+NPMOmYdfqXd2iw+A/EbVTmP77Gxce/ZE8MfZ+oKThUqp
ZCSGxTmHsEFU24zCZuQYrr0wY2Zqu5cxm/k6gLSntRb95N3d5MLJwGBaG98Ye930XOa1ux3zPa7z
pEF9cBxvLp1dwZm9xmwdZt8k+3JiJGHcGBnHBRfqHvtmfX4cpge/Ve8jie+WxyGbopF2zMx3Tn7N
ebky/vWNGYBGcAW7tr/pflzr0eH6qc0/rWO/KGf0vjmt3/IkbB87HwF3jdq3n1zxJEPGpB+0HnbH
J2DmzWuREr4Xq2xWL3qb3bRWC1tYEYKUDF729jRy83XIXZ0RDtdp+Xbi3Rd7zxnkPLXRvTDgLWXm
Y3D9yLOIPjNjJldc+vkCzqjRCi7F6Ga5zWkDMapwd9AfVKDe/b3N1m+8WlvAkL974xBJ3tsHQW51
1n11mLy/JGOzFsWvza0bWN70+eCWg9rAQF7HZLUbckbcHFkcwK9Z7iGqmUycobG4f98MG7Tpgdug
+3jr7eouBwm55zzatKAtvIvpme3ZpgyO35v061CnGlpuy7C4vrF5TTJGLYlO97Wrz/0x2huTcho7
/bPTt+CXD+6xpXqgvNEXYfLktHz26TXubcxJ0xzs1l7up7S3avZ7y/01PBkdCnbk4/oIVmRQ9NrR
laPFp45x8Q4UIXsXus44RlSEafeltTyfBsX2uTTGy3wd7Fcf6Wa+bnjZyN+OrzFgc1Z/v0BAvu0w
wpE3OW8Wd3Y7ouOkTLzN1WfC8Wmc9ZgYWU7udIpgLjAzpNzzsNgwwMHx2rF/a47IFo0nOia5DaDH
3Lz72dE1Pk5f6TjBtAOU/OJ3d9/75nJ7G5D5mvbQJuQfOyzqfGED4Dvs3OPKSyZJy8vWvc1k1R4Q
MNLQ6rc2HePkkjpJHgx4NxcOuiA0OkJWo+kXK69hXN0M3n313FwQqRO0O6dgmXaM9dk1HfCwbR7Z
4mzmq6+89X7ahYXj7w2CecxJ9m7zxKP81I/evWl6lhNtx7SAW03KIqWL9jfgsIkZd/+c0gKqbOHL
eM8SCJWAEvJOMGhYk9VxdLP7+8287h1aXwWtwxzAIY2xCEq10artpffFKVZ+PLd3XpvUvqo9NYso
Ro3OnaiAQiox0GwGxxaNlBF9zvS12j1fAOavgNLmtb8/v26s/2HpvLYTR7Yw/ERaCxRAulUk52Ru
tMDYSqCEIk8/X7lnzZnp0+02yKJUtff+05bB6odyI2K+OlwOQztgY/y8HD/qzEqf6P6+opNps/mz
ocPXX5ZPLmEb0+UVVstD8XGeFWLb/u3ibE0v+RoRLOb4n3XXn1vEXIis+MZkmJq1clD5xSc60Dg+
/WOEtK5qkAnXd+qcdeS2b0uix+4Jr5rUzFh2+aXILfpSeQUDTnKrzKRCB82X+QmnxYlpewW6U9pN
4ESSU+/4dMvaaVkztf1GLbWR1sySDcO85v4tB7Z/4jntGONp187fpUtjmP0242nQO9Gpnil7csiS
uzLdw1bxIzdTzGzzng5w8Em3bPQ8H8XT9nvY086g+H6dVKpz0OTioAaX54MT/lk4L8bTD1JZB4xy
iLii0jryCed3Tp2kXiJxkFYZtEwagfIUpi7xQmzeW1CrbaxY4XR0fZmov7H4X/gn6V7kt/rJdFF3
Wk+mUHzkDwPdsn/XP1YfWaW0rdv1S9smc9X5HDTUulZeruPG+vPSfgHutz2Tr/BQXzXfSmkoQ5fj
8TPpO4uuV6scBgcyz25nE87bxMdshSP2nrV1RqOZmrpus8+jMadWS5iwI5uasEEh+szflhKuB+qG
XXUwHb2d9PZM55DpDqVZNxbJdLPAqdbPjUQG7JLjeZ7Uto7GwylpYhXzx1i9juEe7St8A83OaCmG
WCS+dnLg5sa1jZcKlkQpCQaLFyV1u4gjW0JImK5qR1qz5NJ23n9gdYTWXaGMFoVrRTb1w5/5dEi2
gRNyYku+NTxH23gd5jMUIhw5MoRx38qgquGzMTLW+vcHSa1hlmjFa8kMtpxf/J03rXnIcCgbLd6h
kxHCbD3PnGjyl6S4BjsajiKcVBQXDG8KMPV8ViZWGxB9C6AgPgZ9Qj36GrP9sBtdQbweRWOOXyvJ
hzBXQEtUzWQpUaLRrTPz+XDNvJSuOxmkron0WYyS+UuZ5xR9b2U5ptFIS+fF48B0oZi0K4VjUwT1
vcsf8mlMnZyu/vb5uD1Tsf450UY/JDxAk0kbNiM+hI9sdoToDAjzFYuuWOXxLYPjSeAju0ilWn2Y
kOdlyuqhVQ98bzZWTX+WboL3oyBBwuKPSPkNMZVpXOPMsPZB+wyDwjcIpbCo2WWnGpqglWTSoieN
V1LGxuKRvVEkZlydw2I2UOahNq18F6Jk49sjiVJBKGnTaWZRgLWJU6VgP6pKNf2DNCc4jOF7MNkg
SZSgtKNOujrskudRopqMwguLd/Q+Rf7F92DupothbYW5KcUuIRM5lBEGuqb6lR3fS7mb+qdgzrP0
8b04OAVdZoXhvJSOGeP1Jm6dcbwrdWiWzPVbkumvcQCTgRk4n2I8HNuabMagymFvNwky2GobGpXd
Z/ePegxHYuR5jEYtcamWIs0Ztbx+mNLJsd3Q1TJfm6yfJowWd7CpAJPYTp8YELQ2frsYIjC1WJDP
POfoqMbOwLcsZhyU5uhhDEvbkcvcDZ1cwb2S0r330pQqe68MCLuEPce8sU2+X7Pn5wEa/kMjYpRo
RsWsZzo8K4qgYeq2lCzrsdPHJtsQeY8Kfpz9BpPGY8OAWz4NvZKBUWdVdOX60BztOf2Y58bMolon
dJt4zcNf5RanKcxGs5qRraxjne5omlkPF/Kh37wSNzwrAycBYEIKww4dD/iaCy4dMYYEYwo4In+0
xq6/jLfJpSQwS/Tt64diNOsoHVkcqWTVZFuE66zz9OChx6vRRtuJljOn/puFjHoFTyN6T0fFdjwi
aLw3X1N/X4iQdBNSTEwctqcTOZi5fTS22i/Dqn5V6BnRo1w1wbrsbANXxiF+iEYJP+RVm2NgErNv
LKfdW3JpG5CIhuRnbvUdkhcQONUcaIvnrFUnTwYW6DDgU/Tn13400RDzjNaCqzq4gOEs9GoaaM7R
yq3ZgGlAOx3fYpPp/DSGHjBETxPtqf7UhqYHpmt0+FjtpamPQ1hpdF/67MXWUZnPn5xzxPwA/drz
fCv0v0lkd05Fikq9+FARKNsnTINTQS/IjN5DaB2Vk01xARLOS0Ji7MRYBzp81hE+by+L0/t9+PgO
d0gZWAfa9lq16xQ4hDzlnZGuggPehOrEGJ9n2k9QbyNRwQaUBKShGcactTC8vr9FcOFGjhYYn0ch
sZzzPltGw1OSsT1Z+rq1g80q3inHz7EdWqoyHW+yO+M2IM1XsAhkp6csw02zW36OyoiOUH7S9BHP
MM8ip4TuAwnhbCxjZAsMO2YpZDwIWQf4NoeucMNmpzbmJ9oOy0338agQ2mV/8GGQgGB6Y4CIWb8Y
jHclqsadWs3aQ+KyRTDUS5XHWKZesYLCAX3tpvq5uoKt7tv20jYzA1g29Mx8N5qA88IaiK3TJza3
j/pO1t9In2Tjn3pNZ0aoxSxgHgA52aF1ALwlVzy8RqA045iHqtoWMWmlbzNR7PdGeZ39yvGfx8Fw
ZQzWz5ahzGpUrINkx2/b9zY1rBG2KJwGjdkNp41u5+zF3eD6eryKtfGb7goAjsp5PZ67isLwd2B4
KhWA5D1fbOTUXVSUNw6Yi76gmbAApOO3OYTPn4EFb6BJb4kE2CZWfuYJNFa0e4pucsa9jjKpaVQT
MezsjoCDtbTzN8VxOIkr603gB6ZEMMCt/kIC8BAja2HWOmY5OzyCIXkXLQ8gLpQXrXpIYmtmqYKy
QbJ/UibTIhXtvqLPz4Ch8ZzMvmvhc2gNfeuF/jVwDocQHDa0QKjRQS2WDAwEGYxbWqBIeMivRUYD
+fjEB/ng0dDpxrrQ7wNUfEOg7TcqOR4TpWYfL3O3rUEw2LneLRUESSt8SPnTKo0zZHRbWT7n7caI
Lx+Sy8aE1n6h7cEmL5JMH1L0+yt3jE6cyH/kwSNsz6vQYKWT4huKNnwXCABDauivhtRFj9op8J7n
z8t8tZZm2CWEunJCTyeIiwxMassgwByJn2BHF8ifsEI1PH/9j3cWTmSXeQ1nr/Ir/gpyaogugsUt
9A7QaYimwH4cF5GxF0aWhAPULQEDIQXX9EvbxyFU+21u+gXkQeFNME//o9wMDAgj4g80HM4FtU1o
GTpeWpBUNY+6ht3h+Sso/xH1juLFp4yNkjCGaEG4HnQgfyKjd/p4FJNUPOcPJwEWneic1sI4guea
qViDIRg622n/1X69WuiYgoISIZbyOSsKW1g30kHDLgL7k7ghEbdPvGH523ApQ7ZJwYwF9YJW9IRe
G94FsCesSAWvXboKNt4/+pC4bDIh6LuF9bwgC31+n7c/ei0CTEoMwaOFguczRgVoB0w1m1+Ssr+F
A72+jg7C9V64iglhSPZHnjeWEd6oQnqB4ywqEGEeJbwAWWh/qg/hDP/nu8rEhHcXKgo5IgBSzczn
Sr90J9VtVsVGiPHqzXOmatPGUyfh0yvWR0m3+WspY1LEQO08KJda9niPjxo+HL05bG54dbzhGBzi
myBKVanX9E7pyMHuDWuRh2nrV8vPKlrkPCkLXiRcBTy7LINFeBtEx7rk9dcd4rm3aUB+OdQVFEFL
HdhvfCwoEd6elNhaYofUO67uM7e1IST/2dLtnr/xXPWZ0T91m2wq4r56p75E6i7WXKN3+s6V1ww0
my0N5MDsJKHbVO3EHmM39aPptjGYBGz0L7u5Qhq6ztCP2mwhFA9W9yslk35oG2+3pMhUraKx3kMz
76bNMrgwPprp3GY2EdKgF/WU3GdehokGAAjtfbaJWdgoiKrZeNvzNOTm8GX31aWYkluGwAE8zfCC
B+cQW2PUeES41YfZ4MX2K34OqgI+Kq26MWGGxoB4h+nYTrGCkcOURpCu5dp6BpQnnb7vqMtnDY9X
YDfv0OxBiIPpuLHjE48/GcWsGWif8VTbjtbakriUVb8ZY7BVM1hu9qH+Ba0nWvQFHA3agJ2P8k7a
jQ6CH9deoIgOJgPBIeUBziDwspjwzblHS4ZIer0VbDwi2bhjbbirE5c6xRjZw4Yk1A31lQ9csGnQ
FVrF8CdmCdVTRfWiH/D0cD+I51IMaVZDEZu53ymTYsZ7CTuH867sah72O/+126UkqSUEjk160KnR
qiscA3pXtI4RWLlhS2ll10wGuuWr4/g348CeGi6keB2SxiHf+y2cB/qj2G53TDK6Q86RuSaaiQm5
sH4zD4Fmg4Jmy2ns1kvF1hbDhaile4aepaUtjGbWPJSF5kp0N7oZwii1wpFDOwG5lz5IKdbvXWGO
TsrinnBSMdBMrGTWL5XFkMfyRb0yMWSTr6ojM4AcHV7ABvXiFI53tCxVtFN7aBV+sAQKJPNdXmS3
ofusSYdaS8qPYRyrQ4NdgJONrcERbDdMOHw0G83ED2NvavKonRqDHTeJM7BFnaFOGasFiU3/1M2B
6IufcJ2gHypQcwGKfBi5WB9YDgkvAkYyi4lT58tILBEUhDwBEJABL2aJsAhBKBO6ISfipPhhcs5d
5eZmszEX1OKrP7K6fc6fvK8YgKHzRfmLG2JkCfZzN80Zh68pdA5CVItd+IyBFXYM1xoryRlDJA7F
BmYsHG4ETHhQQtJcGqv8TtkzhxQweoD7fmGLcMgh6ZxR4X7hFf9QcHKEHo642CitZIkcdCW43PQB
1VxaYZkuON7VHN7aiMQc2IOsMDRSAFk/jZiKCpY5A3ARacHfm8RDi9+J6/jzfsBLXn8Ipq5gliN9
Y4wML1y4KwnXhjcoIPR8IbcC5vqi26AoHyEzhZoOZ1v8y0IWXxZKN9XWp3puPqm3C3okOOr8gk0G
5Tj6M/yHW9Y/V/RPpypIwipNlLCOKmHHFoU1+GVJyLP2FH4x+3DGZ4D8ibCvwON9gl0h9gvC72kI
TPb2KH5gDyOZFfx2IezigjGyp3XzxugWgXlvQE+2iD6o8aUSOhGYg2OEIca5uL6vzZ7EYEe6QDaG
hSu8wRRIyCrtdrUW70tzVHhwBoQeV6hyWSysi3n2I4z0hUG8ANqZB6qnBjW4isOUASjGScajJ8w3
xFr6f6FxiYUn3JcZ2f7Zlxpu/gX8PxmfhSOiuNsNzvw03GjLMZXbyb9KBkAmfBYrnsUCZLDZMBpb
s7y6vXF+OeWa0dsLz4tyn+KNIdab8KsY2sLqXzg8BogYE74uvFuE3uvfmwgfHNkZY6VkRZNuIfIk
wg2zKd7b4I7/+zbBs1ZPFfMn+r/JqDCFzZpQf4gSqYstIToQV9zx2Yg3UMWnISQFuH+52UroQkUI
nvQtVKMVCvmAY31d7muUlJmQE3iFcPYQ1yLiCbCdxl1GcRli5r4p3Cjhdv6RpIWniaBMCxv+f1b/
6FKhdFyjq7iz/x4mQZml/cT2zYX/xXhBR6naTKFYh1B3OBsFkQfVbLSCJabhFJL+uXkkkxY5wJ+l
izBH+UwYbAgRBA7Kd67JUZhQZwyX+5+M+8gOy9uNpsJfJ34ANwtWoSe64sfAkaldWJSK3RO4jv1Z
cn0xOGJbiViLQlbBa/5tMtHs/yV9FDKLah9+w3rkJjOmeYrX4R/x445ptEx8SHi1P3WGMofick/Y
v3MW84vh24HtaBdexKPQbMYoM0YWoxNL/PyDI/d7XuAKI9Bk8Q9rRzwqvDZf5hLZvrbMwEdWsTNY
74CA4JI8FhrruTnI//Y01rdYFM9HyIqe1r8iLA1gasbuLfjPQkeNSBlyPs6WfJ/iihwNCDpCEKOQ
aG9V38JfRaimMS2BhC8S9JIVy7o9iXXVYtzChb3xJ1K4NNb2QcUukU/pOW1/e95PZ/gXsTDCL/FD
km6yHSz/2SaLz15ICXhm/gQvTL5B+K+CWv/eapPBUmwSCtEqbCL8q57EAw7YTFwsP57KmlA5zBRb
3HENvowwNQWwdj4LetiGN/27tGkKI99WxKoWGw53uLSag3BJEDJKsa2gdZm9d9GkOWgyT5ni1jcI
T6wqlpl6KvlgeKLhmwjDQ5BFMssfPsk4pOzxw/W/wHfy340Rghh+S+7iB9GWCMypvpEgokXAKP+Q
OXbAEFuIEIR7voxAAOdIngjxTLPDMv8VKlwhkfWxo+MEcRSsVYRRmyjcafeFngoHlyuaUGr93BTC
ACEA0BwSurqd8D9G7wvvc8wr4aDFiMeTvyLveRdbPcOFL0FM/+ftgnjgIBosyqVi+mRC4ch7COrA
SscG4aoQHxOkmzs0P4CXHh0mofHP3yHO5gEdBrkSjDy/K9juHtUTEmhFGL/Q1xDEBSg4vua/4puF
0qBgFHERoRQKNlELUaFh4XAVqtaC1xIaBtFyiB6vpL9wa5E2xu9+jdzKfyOs72lCpOsIwulvRq9C
uJriqd/ZIsMXAqnHrzy0pStX0FNhe/nvv18c3HoHaPVaW7u+qetfVCXLXtn1gx+ftNvhltqziyfy
m5cdfEXpcShPFCC1GneqoCZtVP8K0E/x8XFReb/Iu9Onf/hsjnHfwnkKzIG+YGdSg5/syQwHsGku
YqubfNZrlFNLqZilRJyyHZLn2H9J1Vl6oZkAQ6yp+t+vk9JulNhtBravb0pM+p+kh2umZmxL1uXQ
ytkft528q7dUUC8K49H0RbbEHUYJ4Nggp6ByKfYongwwPMMuvhP4M4Y9DqloZnoM6cyR2J/Hm/qo
BQv5J8GPPLAH3VKTrAG0pGIRfo/vY3XyHlk6LQmtd+N0qAnD9XjIaMOYjyFk+bYczJT+W1VXQTsZ
NNPgx4/mZX6Wu8ZSVkNgaXiGrTnAVBG2T2KlmFs1bi09QCKoUTXNG4PwF9iGreN6/tGmEdIH/vw+
aifxZ1EaW208W3NowrGXrWaw6Cqrm8J1Md5T2d9Ti72W5VzpdggHCoR6vg3URsXc4zB/blgp3SLU
1h/DNUhBwQWk20C7Cd7HRod2+bS1c5fbKV4pwWLQe101z4jbjvfK+Q0UdUwpDG2uj5q8PbYj61Dl
HLzanRwnvg+IdasjDaVYh5dixFYerw2MfWxWgAGD9oI1wqTrULzI2cTPachYm13+2sG4PkQQiZpp
VS7VcDlQZp8XzNezNNywryQgvexVdBrj4J77329khAz1c9UaQbZ8NJUTKly8LpkUBeX2dTMMc6w6
YNJLSGj8Tx8zTXYwJns7bNWgiIL6gEOsVZ/03vS9AVX+OgNUcJTv8DD8bi1l344tmYi/3ZtyAt6B
B8M0VM+wt/iDqhH+QNCPcQdB/sEIfpu46vlzbFaYVTK1eBHM16KUPQ6P6bG4g8M9t+1aN+VvZoOt
dD1zTXvFO9eXzvr0VwW3o8fAN7VjCnvwZaeM/3eB22RW6hUfG8bog1kw5a350azesNVd9aInn2R/
sa+LxoWU13OWZWZFz9N6hTWOONn5UaFiFGYXmm/KNc0F08z1qZCr+JtTYuaQX8WMVqSQND/qPPqG
mKTDb7NzSz2XVmSrwIveMVmjsZDsZL/AAmeJzB1uEfNFERXSQhgKrNFuPFVQgsBpBTj151q6ePTp
NP55tqw3S5+8vnp0BMKbHS3uIn5OEHsGnjS7+eYAyNaGK9dvLxrTYk7Z+CFb9Q0sRLaQWkMzLiAY
hi9YM9kJevvntX6dxhDca05guPDPKYRvF5GojQq/038+e/Uqw6G4Ds3dPfN4rNTD857OW2P2/ZwX
giDklgPcph3BtqEaWpSo/mEq7TwvALYabeABrOGNBma6zyxY4qBHMl6yCDuXsMoR2G+ie+GjTrGU
BzCLQqr1yNaI2UF+cEDoEXHupY+Bo4k2qrgO55Bk6XQmw/uhuI4omwvzxAHgyhbVVLKKDyJceTTj
21usgnVq2mlZ2lBFJRtwBlsAzCyfh/6EOogqEt7Zk/qw/KIDmg6strAae6nSTwGZe0gV6t3bRA5U
rpUzkAmnGMIZ1DvqLC7FQeKZPDm/6jrWLdMbmQ0o8xMlyNsJb2d/b6r+jMm4vn6C6nqV82TYt4je
Ex5UqYDOocOtmo57Jym3bWkv2m/pJEElim1a0BySw+DnwE5LwtZnIV2KG6HCPF+MWn2eFhsS9H1w
AuzCRuplBvDiWyaorM/KAussLFqmP/IZdEizY8kWuhM4Er1dM8lDVwOzhqXltovs0NvhPLmAeoSA
U65GmT2wxg4EvdTaecExwMYuE/phZsR+ugACnheNs0O7LdzIZqArO7+dNeY0wKehtELyTLMJfIto
Bp9sP7rpJ9VqXlaQOsY+fbojT0M3ItvMFaDI+4ywyPgDbTbJ4ZNnBVP4rcKzwEBX5ql5Q1H6CdwJ
DxahhavXGW5YcqvhuuJ5BDh6LRWnLRCNeRo8O4YAYOhiPyJqm2N0Wm4GR8q6dsfq8PLGGrD1wQo/
4F8xvWYr46LPqmlPJXb9ICny0QSUwWZZn6TxBDw0ftuY01z8HjpbiyTFYr/j0aCpetQ36XIdNiY0
3/BhwOQdWNK6sQVLEwLAeF9r5uCaAa17v/X8N7DDqzx5JuYLIe9W0hfM74Sg5tOZzTVr3Be+vavs
XM/3ks0Z78jzXx/5hfYVHmmMuX5zAjSZWtC+Cqho1SZiH4URS6k649jWj28HVcsAk60bpOfavFyU
N88eI5IGZ/mharGFu8MF90mxwUK7RWe/YQcqi1ImRTDEkQMsz2o1c8u0bOpbOnw1Gyml+WLzSLmg
ZC+2tV91HuKu3ABSp4At8GqjNclHc+kr7EzDljb7+rytwXRNFAZwVD+XAZyMxgpYn9SXWEvuKHh4
cy7N8NfjC1IFHQxdPIXpOhI0icyCCDH1OMknpUPthiVxhALPam0g3G34JrsWzxZ9IzkVcyvmSy4J
dHdD+mILmJd7ZAU0XRMonkwunNiN90gptjTd7guN+ZEyAxaGytHHxzgE64WACJvJjpb+oZyPFgTj
Ng4TZboVtCOY57PDinTbG6zESZGboD+Dw2Dx2nwNyDNSeKQ7DRwMBI3YOc3Sq7Xo7iHjzCFISKuG
HrCBh5+Q9/cA2eRdgdzN3Wcipl/SOgKToZXpIS47TbT46MsMnFkzy8t4n/M39ak0vhcShBVW1tMd
8JBEu/Y3OcFcVh5pwASmRcz6rOz5qUTkaTw+GBgp1lXqXBisl+3YLEklk8CA9p/CDmv2/CZbKxeI
HZjNj745wkbld8aOe0m7ef7Z6CO2DdiX1a0Sc9AVW3Vxki6JZobJegn3h8Uwctrye1DCHYNjA/Mt
wPSpZw4lCCnMSNDOYHlNAEF6Z7hSb5lO0Cy3sJs7kxvO2Iixk2G/MtCYz2cy7ieq8kOIr74f4yXl
PnsH/szijbfHe00NuM5Vbw27yIT+2qob1dhFo4kuW7N+DWSuYj0b3IAtnPi5VKPVB1kA0Y9INx/x
aWMk5qB24EmMqDwngstCB/CeaXucw2F5Oxl/k9vA9KeUYO8nstfJVshdPei3IHcbnakc8xfmj9Qy
TPpRSuL/shzNUcMhyTzKqlXmKLCkeilrWCF20fwdX+RQdK5cyDZFe1glLqDpG5cDjnR/XsIL3CAr
penAAzIB5X4vgmS2RoIwusOoU7Efd/TtNcYgChib6t8OzprCWkBjl86GD/gv4miLrGIML33+tpgg
hsY1oRBcR4D1xgGOwbJtt4F5D4hYWYZ7SCVqNxujJT5m3utnl2zVH++SIsaqvA8sU2IMmernEH+4
TYhpVLe00TWCQCOt/EWnEGWe8t281iHS1Kc1pM2GEGcq1DHnxWs+5B5xNIwXcrwskGe0COpeVtyY
SDw4kk/j6lJRwgF6MNQCT1JTpz2xB9z+cjcpLRtoIm1oBbfslIK1jOZNN1cWoBgwe5Q1RnEq0xDK
qxnAToK6lwPWTWJ3fGtOhIUzWYX4+5zxLIOg6eVSvygfC1wgazz0slVnJ48KG0z7MZqrOHt6iUKr
d1bRFK87INhs5L1AxmcpVefL/bxO+sB0tl8MGCmjMswjO342u6qx5ijo/5ltW/nQlQ7vcxzMJM0w
83TxMR7jxfB1kxbaRlbWXbQikUZTnLgmXJ5blazgo0l7XTMj9pVfWnR/TX05lm0cCBCo8FmwV7mv
4+gA1LXwv+mFfomjiMzx1l9vssUMVXAy5uC29BB5vQzBZpFODuDIjrEiAARFMJDbx7wMF9e59F5C
y0FYU6rM5T1/yPaxizdzlQqwvrUvGLhWccqnHWA07nQwL2yPTke6lN+999kMYojF/NBhDq3lA3mO
k3e/OrEz+OO9USw1886ytqk0BpvBL4USP4PC5wbHaDvqnW4hca2T9AsN1TzbfUicYnjQOgbMQsqQ
4Ry6G1jJazHCboq26jOEBP0hJ0LeCk9xBKS2v6IP5ojhwJTvFUzP2B0ckMa8rCcfS4g7K4V1tZU5
E4zZdgwld5ZAi5jFmNNM0nrq/wSNYb3y/fs0hv6OVlhZf2oLmgc/ls+R9JnTLNdzEOmBYcPhC9xY
muyfJNkvNfYxirjWGpU0RHTUeI6O315QmQ/NJjBw0e/4/1AHWrZ1M4VkcHjCRUsq/8XoQ7I5IuIO
QZYF1I0s5JgiFsM/PCbWBH7GaOFneF2nRjvFqWnsGCmHfD5eZBxmXos0KTS77yGn9dN6t7a/TE7B
apit8XZAiTpteCAYUjDg6FwYpW/8/UrGpuiC9Bu62OgzDd+OSuMJtUvIhYrhLI+O/KV+lZyyXw3I
ynfeqquZ0OslBlO1k6ZWzjXYtaXKUyiV8XhaOLyDBkuQuxkuYPl1PORGalb9iq029XLAY9mUAbYx
zy4Rya9q7SKUsj28QlMx1/VwW1XQpEwZ9GVkqz0WQp/Alq/CYSMNnItSTNc4c87QmNyqD+yX1wTe
+rtb64q3vzaa9bpH5xq9oqQtkOr6P+8OEodFuzBHBrBvSxf1MBLixG2ddoA4eSpWjdJa/fx9rjl5
p8Q9olyNbXYO9g8aIkopZrYWH5L0Fbi/g3kEcjkfmIOJ3Jhgh9/UGuMtur1bT6YrNPuRj6AbwwBh
pvxnkcKqwBXsL1SCJSsijZSD4Fh70Y2ykA7Di8enhGqfvKwROiBnDDy4DZXdyMt+A4a7x+w4wnwI
6+feOq8+W0ZN/Yb2CZ4fY0UkMa1NwsrSoH0RvDnVlHbxfcfkDTy28NcEt1M300B0FkYQ9vP0do2j
ccsw0R8vnpXADTlb1Q1ixPKzGw6d8QoiIRhK6I60jbEyRWkCEXrImXAogunT/tzzTe34yxyd0+Jj
x5zM6siDY3gavpfzz7SgA7G05jKKZ1Kz56AaJsI6P14QzgKRNbKRgXNXcEh7zyl1o7tvQFY2P8YS
Oc5l+J2sEAoC9gixZ3asOAWXlGXuEM5N/zNGBut/p1w0P6CZPTGWsnlDjgk2Lt0roNfKdsmh0Tto
9dvANA7Bm4dq0mTuL4/LL8Y2uhsf63m+HJGJ4NsVU0UVIzRDMUerjIbnzDf0ONLPx8j4QrdGncvj
rKx1ki5eslmfrq9dxHtLThAsx2u5h0iHIIEPAiE2p97pdWKdNQq0VswCMt8aNacinRb3zv+lwOV9
KrDEHQtM2fjOc1mcfci9dvgTHrNzqK4o1WtK96ZxaOSLO2dEiu4HordVzwM3Q0zPBgJHhTJbN9+5
3Z8H89eeLaX6KfjKD7B1ZeLOnFI4baNgsc81G2R5kncWVDJ+I7yqC26K1c5H2DdWG+qUTJ4YxNmm
1mfzpI5Hr8WEhSMl2SYEMZx1CIi6y5WxwdzrucLI9p42Uz6+IrkI4yH/1pdYHsCmMbvA8fFK1e17
HK5ky+2QXvHHODJFdC9LjaKdyxwy6EnG82DVARsZ6Ow1yJixw97qr3qQ3DvrgwV6abdC28NYWhjl
jZzozk2BX09Hkf8IBy7ugfANhMiAo5LyZ6WGzcksvQUbwZ4RrjBcJHYlBP7OW8xK/iUCCcMizOsm
vBpW6LtwySwJfzwMKzBHYjO7i/+2gqgtYWpNL2V0WPbR8eBH2yNL5M/WhnCknQsfmdIjZ85pjhgI
2LKNjuM2IK9XGDOO4PLwi/BnHM5G31D1aP6gsUCl6RhZC+bKvwBAHj+IRGCZ7ObCNZEEHIF7CjOz
Gh28SO7955Zo4ObcrYSgMP2Jf7hsYfEn8gjaiciP5QInwvKNQPNZSxki/KP4Gjl/kOevuTe4V8eQ
IFrx+/JYeqWnnmFwUiaJHEcRd/xy+ZiE9+KfBRW/pqjPsdYRrlQizUQ5CR6h4LDkO80KWr745EtD
7KpCEvgQBbtwBE8jvuHjtI/U6ZYVpdd7nW9F9qcolwqGWcJkPHObozypGOt46qJaqQuIUchosbaT
AeN4ifoQfJU3iGoo5zDMmqlumHJn3yLK5KZOCi5XBPbyUIiAXuHcE3qpE32JMZdwbMtovngfYk9c
GQ7iFf9rdJ9n8eMTrnGVz2liC1EU/sKDPytyXgKxO6427z9vNwV62Y+4pc/MEr8E6562tRdCV0oN
N/2pMh474Rs+gNLJazKI475iLlR1ZjrjdxV0l5eL7HM+mKjnjB9cnuv3mGFoAGWv/8ALHyXHoiLM
z6Fj8NonEk+08HhvpUv1nnu8AB9XtUxnjAX4kIQ1O8+xzKdGXYGbsr8SkfYGovEHe9aUJ0i4RkE8
xFbZ/aQWa3i0IhoPqdoX3T/PlbBP9m/Kga6EMC6RoyFflQOmcvjWNV+MEfGj7NZoYsdUMcJPkskK
X3xeOLaemB3InlruRlBpEQHyZFJhgO8Lw9kcWRVoGKG7wh0Kv4WLYIsJI2zhzIVuaSvsoEmZB8Ji
sEKoALn2wv63+BU2wgYpYzmWRuQzATRhIbjnnXg3JNsYLJT4IglXrELkSgn3RuHyGXrBvYer21rJ
WTi780yzffLZ1ZPsjm3ZHB7mj74SKR0CxEKt8aVCJGGZjBAodV/jB/cD9yIsP7E14+VS/DAxq1EO
ENIHK7Rvk/xb/ZgS+4+gA/KmoXCCvknz3ismxJe5eIWI18vuhTCMeoycmqpt+qQW/2K/OsciTJYX
QXY95K/pOEIIj9DJB7rflG2YuM0VV/E1nPrIhOga+QkF2DZXDqjwBKT55365fP1GJ9R/VFcdmW4C
rOPeEZxDNRfchA00sRJX7td2wAwJMQpgnXxNfrNfkZoSgGyGB+BQWcjLVWYsQLazod1e+x9Cd6Cl
bzTA47fX7oYLASESPDpLDzkBXyIvjnHDk0/HwHAamb1iCUMxcG4+c2GZCMJz7aD1KZ6+lpbC1FJY
333Q1s66X1pztKVLQpwFNxFumsiR77/xRk7woNL3zYxdb/EvhWPwgFf+EKZjQGkiDnwOP3YVQi7J
TdiWm3xevUx/odPD+NiMJ5iUN3P4BvPh5B9OT/M9FcBnqlrCHprAvE0AJI9fBzhoBBwbbsopYX4L
9GzxgYE9snOdEV9nD/HupNOnqbvFJCsmq5DQFRXsXqCkqIUP4cbflqEd4yMhKBeMURFDBJN0IzD/
Zgr8ZXdgJ6C9NyB5jdmr8vcvw8QFAXUA0ciO5S2rYcpjI020deWO99qQGLRYRPhibJ3SCQFxF7cR
5l71iXn7RgSg4OIjzK9zKzn9R9N5LSeWBEH0i4jAm1e8R8giXghZvHeCr99zumeDlVYjYa7pLpOV
lWWBmjaTIY1ICmZn2znSm1U5Vd9+bLhV+d+pIwFb2d9Llzac7uxBHJL5AT0ndMy6hDGYhVWC4QKl
pttq1QUUfYUn0Up1pyW4I5kqbF7KzZt3aQ9JSsqnLioMK9RSESULPjOzqZybNPnTsUoEh6kieVfM
81TPoXCF3Cc7tp14WrSOipq7uVFqHTI5CI3wyaKpcJ6y56knCifTX0PCRRetqHSj8HQDyuXZXB91
Qp1puEbFlqf7oMzIcr+y0EtP/EG18bv7g0GXNzT5yRtm3dwTEjnd7LjwhCJfKzW4BtmlEU+JH4os
kEOMmEyyRd38znzEONpkzti/SaM0cHJLgu9gyu6ZIjLtTBZCG90TOB/KzApMg6ZTemzmhzmlyNlv
N0TJbYk8tveHMv+5I4GsGYyOmVqzDaF/aNSpUpIAo9G7MiKetYiJ7083UoU8cw8XaPwq4cnPbcjb
khvcgg5QklCzI6uF1jOFhgFjpb2uFYO0YBYL8LF4Pz2vKO5Dmxsxb44R3BI+FDlECA7SYP45/632
dqGm4ifqL80FES9VkTiKzkl5DqTLoPoWmUqyNiQeQXGAxibDKYVlSNYOMmo0+dd2doxqIKPGmUqF
wWMGGU256BoWa0eEHx3Ceg2GTLnRZGP9i0Ki0sEkPqpKaoYnfXIt4xKnbzAuhNaW7yujBt6V7XV6
oNZSSWaH5SBtvEVcH1+D/gUN0LgHfaRCeUhfEhMKP+87WFRtPFpYm4qKlQlGtTvWg2pxCqarEYvR
TYqoB/VcAihUFYn9cg+0QE3Lu68Lg2xKHPeCDbPqXitr1pu3eNLLt2+vly4SD8zB/P2zoY6l8UvS
Qf2otvi206m2JmF5PX9AWXFQjnKrBP+4dLSnnxPfJUKEwzhdvT5jGZ3I8bF6RP0TlPjWNX7K1tfk
NIRGhI0Py8GJDq0l10eVx7yxu+Flw3AnXc3Ccr3XHO1BE5g65yAZfzXlRIsjgt1WaUjKhRS9835L
w+xo1d/0obESs+WJTAzAjBvUrlWvdtb1himC4ne6a3Cq8S/e3WKPbT2QRhP1ZFm1QK49Y/Ebairx
Hpzby18nuKUZCoTTwRIgRNtLoLG86p7ZsczTZiCA8rO6cCf7ak0cohHf54Zb34EhTV6UDsw9X97n
n2A67IhMa4dKRI0LSPjB8OaP2+O57XGySlgnhiXGKsrh4sN5RlRA1X/qsFlJRA0+5+jkq/nnH9Ji
CqlSNa1yVSlOIDdAUk8A77wb4mCuN5lFY+FXjcD0OKCljbCYpVPPQRdYXVsHlRgTA7QHGGVy6yeo
b9JuzEQs6n7Tx+Vrdsg1mgFeOLs42cbwgYWycp2NGplMmEINzBndjV0XGMxpqcAaB7Z9lutDTxAW
1euIRitG8DbEMJa+Ds+0tlHaPtSPpCAZ7iAqofSlJMqlbr6mQc/fDA/ikL0jfRJc8REgZ/34iyBJ
31uUbcTBC+rC0AXFRO9z+5Ii7Eh0GM/6S6q1ogLEbOpgh9HMxqYvsMWMgPhlrbCk0xxSZuAEjDz7
UluQIVKMN3L5RjqV75snKXCuMDJJJZ91qGsFU09MnSByM4BaoO68X4CVOL+QUJcaU6PwkOblNc6p
9J3k7Nl9b+kh2tG/p/q6g8t8OjCpKtk47ioF3uLMuFevnFNEb/CiVB+CO1iTwqDg74FQYN5EE29V
3sFaQiyH9ZZA4BOFiBvLz3VvnLVDw6aBL2PObfgNuDuokYvUFeagrOWn5quELp4xelxXs66xKKvx
5YgU/KyV+pr2548ZqrzT44N9KBfIuirLJqnAEROTF2SDDT/aC7tiFGCeCtaxkWvunlKMGU0WDnXM
+ZwwRSqe3x0o6izXFPZ3D+nXIaDnH2iMPwt6HvEDTFsrvUnMk5JK63mGwpGUP74PZQozgK2zq8ut
lLuXY57oZYkv+5U8V0JmiXLnHTISEcOhdf24ZIlnrh80vzKZb1mnWe3yckHlSclI/uHmWNSgjWBE
bs08OyLNXKnDI5ndQ65ywaRuyfwcMEmRtkbDlJYYvxCEVOFomBZdHql/MKN9U6P14e+llC2TMde3
pKLZNxIo7CCpE8mMwrbbeuYlX1++M88d42VKd34+ts6t3TDZ3LBoXF+Y7aAz/Ex5g6ihtEfdcf+7
ZA4BeYRhx+wZ2BHc+vghRW727ijB0wB6NJc4XbsSNbHrmOT2ev8q9lBZdShJusGKXbQyXysocTie
dJsip8tMFuGOpXZq7Yj6jICdBicpDzUYLu+csShx2goaTDLlxDwdYncio0n+KtRKiVnX7j4/MAJr
wzUl3e6pWWsviXFzGhxDFVvlxpkGSpp3+zSFn41vTRSA+lx3MmsdWY6uKJJuE2Cfpt0SiMgDCo+9
V+en8zetEr1L/9hCQoOWCGqN6XKyunt02KSQibLx99fl9/R78pVrUC5zAEqM4As0BdHl/kvDP27q
dTJK43c8PNhsRBOmcwkOHHkCPnM+4PaCrC+/11NghHX99LJGnthD8wAPPybnmOhW4RsKDdt83/lb
EDegIldghIAhBDA2wSmS0ZgEbAPGTUn1v/drqZr51q/760T9/0ENsE06ixSaen/vwEVz5ni5H7cd
34wIgH17eVd9mmEAvBoLSfcVsFIBW4f+AuU/SphonzDDwVmJftisgWKUWbMfNtyDMe07lDNeoB1h
GTygbUeldyT8mqhZ7JvIfZJ6njYVJjWYKBa6me/pm09NzNHEAAJE2sWPyD2bN2Yn3cmH0r7EiOCd
iSYkS1TBghPM9/LjPNkbUX6c7wM7ivWXHxtZ6ydDTDxjecGkIEuh0Z38ggyOMYmQYfEeu+7xl4QQ
wg8r9UjSlzyUj7jl4tBMAanglgEk5gSqphkWvPwwTQS1iHeYmNMWuTtpFaRGY8XtSJ61wwdPtNWX
cs30S6FO7wdMWKzKnRmJBWApUS3nZvqgT5FhAxEIOz+5SJkoAnzlYw5ZdAurM8sn0uVmIErrb3P3
aTiKwgEwA0EmBZ45HG8PEG4p7OVb79aXNHtiCzmO+8DgT+nUacMRzlKYQJY3fwX4xmEYCRiAuIer
+9puZCTi9dRBnTHTyQCUBTyIKQk5RlK5j8AP67AqCZD8zYoI9RqyI9IKUuQ0LgUJVsjvBVoAjI01
prB8WIw6EPERcYcMcL8i3C5SF57rIF9bf7qKiU4JWJxA5++QRgtRLnrTxrpOW9TRhxEXwekbPpku
kezoMNuekZl+fDjS0dQtyXc9M56MFMpoDTCEUFt/jb/H3jnHOyQ+jEnPkwU7Q868OIyoYPbXnk8H
tODw0cPgyhGkRH71Bi1pSPkdueMO+IrEeYSWYBrvWGFmsZhJMjLjOpQmagIuYmpnwiqBxg0+ItkB
UQZb0zAZYi1A3fQOtLi6arbMUci+yVrBXIBACnP5VBDLz01A4FDf5sIqYe9lNpLL18gzpm9mFenG
YYToPblTzJy4/SPyKI7LqEvdbC8S8YfX79Y+jGJwz6KBdy/JmpCdtow74wocLEQnCF0vToiyXyJD
/ADhh9w93cZmO4CPUP+VbgYSYpiNM7S0OO9VSGYNj+9sRC6f1v4gqOWmk+Cvf8jUE1+odbNaZ5zQ
rvHXK3IdzgNRazYN7YA+mBf57fhZGKR0neFBG/7O6R5Ycm4tMRNXPs+6g0LG1QTK5KLhFWkytCkS
HTNgZlFi20C3XWgaLTo8cRaU/tmouV/7GQuNK3zrOK/XYMG+AujUmHU/x7nDCccyfhIhgxOCIDt0
zYfj1wS8hcB3DcaLPCY4QL0IB64doBFSffEFLbAOfED4va2/iK4snkiam2+QIM57HVwenYZd+rmQ
24g/r9riz84oDBuSTXmqEH2wQ6FA4ierGT6MSZu1LH4wotN0rXPM/suRvRuGd+Pnmh6Wo1KydTFo
fy7RxJ2vr5q3ZxMoKCR1WtR/vPphHLdpFRGHV/TWXI0DETM4VIDdHl8MgUy0KB5RsgTiW/TSKe7I
pH/sFB7IZGsp1A0aRf7p32e9JUAgOcd7Ce4vWwt8kZ9yVAxuYZJdgnSXMd7qAZD34mVwjQipUQxb
Mk5HZHD7OevNeudmkRl4fEaL6jJfiCI/HsmfZwyj9Lem3qUuKkQ8x93nm7mVibx7eNd3pdi1O+Hx
zwbxXA7N3+P1dLIaLA2TfpIn+sVSS7B5yPvqf+wEA00bU2yKscFlh6+ZDM0GSUrcWtjXccjvyXc0
ZxgvzE8GXoI50R+YxfrnzjwQO1JS9LjY5wI1kAdD741m+QgbnAAusK9GuYbFENXGPhvdjIGv0Xnp
vo70wngom/ppIOZ2GiR71zCgIUM3B4fYzDWPQ2f1Xhs3OpeygFnZV5+JPSNBsDfL4M+/+3xnPtBf
w/MKNFTYjFEIDRmwWOhnAkt8jZ0chos+AGQe7ePxHQqIAeIP8I3h/SmaEGfjJodXevRwFUxcCJ0v
1exrqmrPhp1mwt4TzAmgYbcwunT9Xb4NStjy5zgvwgkmG/5Nd1h/9pClaQMxG1wf5CsQ8oCwEQEw
+AWDYJoE+os3OOHizM5OTKbUC/J8TKGWc4ZZxiCz7G5N9hi2F20/AnZQAcLMDFvK7eO+C/uP7ZQm
BNeAY7T9HTWVC18bMBM2DIGdm85XmRy7ebI8P4kDEKlYoAa/a+x+rIms2esUkCgK+Yl7urBLjdyt
3NbEXT6MQp2og53h2Ci8lFqwsOIynrCXLJuzPnGlwv2ed354ZoFpSp1DuCCr9efoHRmB6GLkmX4J
NogGEAci3MZbGUC6O1D753K4W65N6vpsRGIxxr/O64idBv/Tyb4ZPpuMXF40NHOSkEXTkp7jyU6k
I1whrpjXSQwhmEywLPRFe9gH9pV5Iu2hTSYStu1foWnxM/atOUnKHfX/9NNTK1mbvbsiMjCQUT92
EKoOSkzZ9YoPfnMsjq2IJHShG8h+PIGnC6gl6RvpXB70Ei8ExOzciIAok62TLLsazM5PFCMiihLR
tTnlkmJN45LIcN3huBMX5zkMUlFyGaOeWYUt9vdEnsQGsY2RbjtW8umbLzJsWGihZRBMHDrxrnUm
x8JRcgImr2ywl79PDUCecJIdHHb/8Dxkv7Hn3LnbIV1TbBFDSqRn3PSx19GJQCngyHtnPfYd1j8E
hHzFvj86VkOQaFNp0MPZOTw6W80/Txv7a5loUi9uB+mOYeO+hsiS/0H+PtGleCEUZZjXWKtiW5vX
lisLRZPzK41QmcEYeHnds0VcuMUQYyaISki7OmrDr2z7TEZ3Y3SLtZd0Y/4asJR6HmTUXWmJRINh
u2yMuW1Z9WhsYGVQedq2ITyvgwLp+eaLac3d1UeSrbH7MBNcIyGgsIP/9xkb5hri0+tWWuh0YqRE
1XErjpf2a9s6dp3zmKwzIPr+m5H8deUN/AC/F2lP35T/KtcwgdHqs0NWlt3wRohTnNqT5p75fhP+
bjnHNihlHmySYoA1dRpnaJo52I5JxM4IqAtNrwLE6wbKoDbFUbmmcIN2A5E8DcacMn27dnOZcyQZ
MmVB2zEwUz7HgTDTUCak/tN00ItKD36uUwgRo2CotVMJM41SL9Fbtu7t/MDjdu4i7VQDVGfWXcd1
cyXRpq2d2hQXu+Yb9hG7cgRPoJPTAMBNrhfeBEp0BTbpZekvpX8OprP2ddea9ymvEGNrQ2bgWkUm
niaI0Uskaoa5hpwEmXTHOfv1VAdz8PaLgZp6/B+FUhJgHNNhRHo61ohYLMdMgpagBE+qTCWWjZjE
gOfb19AE6c52jFVwC7xx3KAJ9iOqv7pUk8aIaOq8/bo9OhowJiAey4Jg14rfYaTld0VqJbGPH4vW
/StWAENcWkQezj+6ZOEfCXTnBhdWrDA3If2rwXM2lBehFflG9EHwRiscPgkKT9Gp7MjE5spO38ki
XO3C5hHc9bOoS9GCu+On6695h2UVIQ/y2zHXse2rYtbqd0Jastfrb4o9liEA4K6xYyQ/ULsgY7S7
O8e9TT+zRpBTcT3Qr9fescMdK4aWwBDAjWzYzxGUMT82bfZOegp6D6YZxn+KR//RH8oMXA4l5NfE
76LXZNmcCt8prAcMg7t1ernp0nBzS2cHcu+8FTpVL783w9zHiEzaF//uEp+Fn3LPjsFxypNXT5j0
FqrWQu26ZCgsQAMZ8kZBRiZPykRZvh3Bt494bqQfAMBJ+73up/BZi56UlEg2mKnwdGsuZ+UkbAZJ
Hrpr3G54iLyIvSzaomq7oS4bZ/ZDfAvYjcAHKlW8QL8FveXH8cob37wzYdB6mGf3PGGgUBL75ayo
gCgygdbUV79lVANlqJ/4OtEyo4Wc/GLr6L8jMopdv1p10yuDxmPD7li6gv+9WB9m77Hj28zztcRs
U0z1spfHVWb5UhFgjpHRxFw+0RfmCb5BSMBxH5RrXTt6WREUCmdECmEcPMfv2EBn0Zu9iC6fCbzl
Auj4j3hpSkPfBs3QIgrE6Pd3iggMHQhpuyG7EJSXOkY0DlU0bc193PH6jpi61zJEMKZMfx8Tai6r
2r1nXGSq4lQuyUYL0qkDRxBBMG+GSbDvCFvjc/fjCCpuGUEIkCrg5+kl2ZyRARlDoUsJ/KnxkCZz
HJwaxycNibGYyY4gajKkQ0YhEYiNsZzH5GRIxWSNuEyD/Pu2mu0umqQ7ldPwOLAGluE9ZszuSUOm
oSHnEbLc9/GBGC9Eg+KCzPVBr+bYutcKbQg5vgPxzulFEPhAUs/au4FKutI80NxPukkqBzprz4do
ryed5jQXbckqBcxChqj68n19XBYqxyFDD1hHNI5zVw3B/ToNdMY0IgHjP7ncQoRdLf7QDM2TbZ4O
UTnLT/ecRafT3xR/7BxfB+Rc9+3yJIah2840XjGBDD8h7tFiJERVtDZ0fT8YxzNd8pnA/WFOvO8B
ZXjfNNEXg0B4Zw8SR4HzEIsvvPmT6VAcouaqTuBUDI0KnJu5Pl3WmB+yf0yRn28twCjH45T1Ao4Q
wrI0477yY6F4p4YaYtBJRopALJVBwVWLqf2e7tHfzDacQaQlQGhUC8QEbBu3tUVQ4KrmujnSbRNu
dABZnApD3aqy3/Q78K+eXMIuJzAYAnpvojmkNsiAWbMvpiZ2qFXUmVD+oKvuBZOH2fNxwNhlWiW4
Mhqsf+AX+0lDqEl0z5AZ4KcJUL6MTWyTPuOrk4ARhjLJuuJKaiOtW7O+UUsKyp7ghQGO3ydfJVat
axZwLuyFQyP7Kc5Nha5zcuWxs7LF8nUgZUwoW3YXmj9sdlOGHE3rWumV6BCe9k7gy1zgcBLR8moq
tNGl76PF5zfMBBl+hJ4O1B+w9pUjkAapCmHPH0HFjoAl1djV1PJCtMpIM1tNh1jGMzRaOdIWnmrs
qwpCZQjlksxuFS3PUYdN1xEpOrY2j6IRW7bbtn7vuaHWVcGPLftF0+FdMfEwifJLk0G6Bqh6fNKY
ePcODTjs3kojPW+xtWBvv/DlvSbAAyr7dSOv88OgCn4wP6KLK+BtLesAzvEmQh0CcwcaGw7DU+XJ
+MSaA/S+X9Ekv44tjU227g2jVZ1xfN0bCytdP2EJJVcqi+XLUrVEOxuQYO/amTkO5pJavlk7iW2z
dCGNck5LWkdiZcjzIpoEYY2/+P1MnA61RGwjAWTv8oLNxZ1kfcJ2SL4agh/ntOLJ6Ime/tSlZxTP
b/4cth4mxi2m1MH/Px0/LmB+5taCd0LHG9hZQHVUZ+5U7Zhkzy/4MyPkybDc27dXYcIihRt3seiz
uLMz91YU+mbPBP50wjqRftOSLxJDHLsD1zV7t0J4TJhscEzwz8TUC0kgiQtCb3mgxgiLZ6tyOy2m
AJS/OH9UGNywNcc0Av3i+mfeJpTlVVOgdAMhg2TXYfpJXt2U8X7T1oTQ+gJWgq3iSu2YBmh4RTMJ
PzPqlcvj5TCn9DiN6giKAHjc80SrAJaJQWIw7/+bI8g5Wy5GkhO3qpWy/gAcFMZhOt84BYjMuBfO
Pl5MwGVeIcXJq2VdHCEZ7CY9SbjsBRXMRfD8WnBdtxothmpGXaL4mrmLtA5/wXwGQ0rxftlOvCO/
5maHIoa1szjBNaZkSmGAxHMWBgIep6smOTYgSDaMzY10s5xjsn38NQ4zBmSu9Yi/8PMGG6H3l6cn
OuAD9M1gglfB8QjobQYvsCFaUfrj9HkCJJ7U99Ub2t3sem0cdMeaMeoRaHXaQJGUuTmf+WejGHQx
WmviGyKct30jBY8mHXg0phwbUg7BC8qNF7IK0wgNsQcMvcmoT9sszB9DWeLulmpOBT4oTsTUMvnR
aGEc/43adCo7mhisrHeLOcgmarqo1zVV3Zi2DrUzA1Qo4SGY1z21FePwz6yq5oYzszvAtzI39W++
nWtPZcJ74/qVBNg1szORjem6GN2+MSdRh4X3YoCmrzPWi7ChOX70x+Y3F/ydyHlxbByOS8Ga1kA/
E5w8PJI+6Td+VGYSlXN6YF6E/Zz0y5SqGlKX3ApUY3DSOmofDOwIebaCSHNq/rHCYW1MZM1/5Rmc
EzG3E7negcrIpeXtXAeMwEqmAHgOY+9gExNy1C7xXWYa/j/ko0ECZFfLjf296iVk8NUDG9Ohsi5v
yL/EMcKGLm0sDffS2p/3NbJZIaN5i4slfleimmFFgvtNb/BvonnFt5vond43Ix0tbbAE/aSAFKFA
FHRlLu70WCKEJlG6TKkpypUgZQnYTi31bSzshXUziPykBpZnyLtIUhiehN82SfG9ZDFQWwqrzlxS
UFjHaFrjGHV4EaP8iyWzIpQ0EbaItZkdwiFg81r2sMouBSuijBa/cpC8cs8cMQmSv6fuSmW0dVpU
BZ8th8VmmPwRVoj71JOzyOXh5sdxqrX2xnGonraEHxPgThF6rKdBNc2SLGFHyyAbhUbgAGseDjoV
PtBj3xsIbvRUfUlCMVWn5Yy1xGp+CTq4nhGhrCaDC49QhMVPN3PcUW7nS7j54gve9AJ6j/6Npkkc
vIslOvlZ81SBFk+IfQkeWiIRGD8NBBHIFJOHFiP0mGlRXzbmChxsa877jsmfJ+U98dpP3+af2xqc
HPAErs/kxb3vlxm4/5cBWbUaaGnTe+slFJ9gxY397gxZ82z/RkYvl8H03u/3L1TrmcQHdO/bWGc0
e4fZqKWEOdmQ8yBZ2ARaT+FdkQ/Hk2gwrqcgWF4IqFwnkrS8x7rofzeS8AvhR4LUJHSfA7tNCPPa
V+nJINn87SqU+ROwGcwjleHhmRuhU9N6rtV8U0lNjM4YGx8YILzF246yNSCTDpJhzeG9AN/rEDc5
Bwt/nqTr32q7o17cgclhBCz2v14jsQCvyqylvdVpTF74DvEvzGr0qUxs5JxJJ7nuAsiuRE4Hj+IF
LY59mW/hdfG+3M9cFRAhur28JiX2ywa0CMo3AbQv9nEYuazjUjZfdf8DETG8PaJK8LCg0vm27jd6
RlNPWgNvbbznbkBv7BSxYqq9WQ6HnfvlLfOsghWBZRe8Gyy8wMtzpdBX5orQkvjeIsL8eQxz1sNO
Nzq7qscYT1kjxDuFwEDK5g4n6YmGlcWrXXOeNtDWK7iE9fXpb3F8a/9xIHGFASLtAoNG3MnHqQoa
i3pX4BDr6zQa0XS4Ir0hfqggvlCNZ+yBeqhe3xI/eRs9EJe52Br/IvmIdXZ3yGYUcRvxHa1GMG0A
//Hia+I0w5o4/yKB7fDlM6Fee0PjB/kBfgwBguTjyxc7hOsGbfHW8Fp4el5eNwVQESdhiMKUIOr0
IZxqEUVK78s37NONMUe8BHCbLfz6DvcvQ0ad3IFUz5TUxHTXSv6in9ouMTrMS+NzZB9H1mWe0Ie+
c+rQxLBh2DOBKmEdjK1XGE3wfuWA+PCoDPySVImgSw/+MQbCffB96RPow/kiVnOCtEWCHO2UHpfn
l2xPxnHTe4PUA/NfGW5tCiTRm+NidI1whNwKqNTeD2I3NPeMyia2AKJKma3d2PCw4HG1yFxMGsvH
1UMqhGmkrb8n/C8pro7ShxfAKkYsd1kEW/YnjTUAu9FCBPQOVDjUh5sYoXPRfOcDp0r0xPqJWWuG
S2uM7sEb9xpdSXMwd8dMdJDSfPEr5u3Eyh16Ckn9QyFFKzVvTjvQ+utXAAUBquDN33xiLElqcUKJ
Ej+Psh8sa2KRUKC8AHjn6WU4kyjtQeDNwXyQzQ5nH2eQbV1O+gFRSgJ/pGSRdgicmGk5jWLaCsuW
62fxRKvP5LfanEXoCEXrpQjMTeFezNsIu1BKMZ4i1GACCD2Rja16f54OsVH4P1FS25+WnLInbSAm
XWUTZAcXX0E7lNIoR85vwmXh7+FMEc0loFJM7trft0MsQytFuDb/Yqzn0shbbEpk7cOEgvA4YLvm
W/4mLAJE2bjB+0ffL4ZosfR57TNbcUl3f+ZLATlV+AS8SS+aOzrQRMZwmxu0liQb3GiWsquOjP4T
6I5WXFyqf9o0DsxEra/gl1icvHVIa0GYZJlZbPTLxNYvMmlwUb0xBT6QtjeezmeZWIt9Ln7klWhK
NAu0sENUjumBdmD7a3qAX8xD73dLapv8ilbZkiSVdPLYbWdSkzkAZwKQUZZbhCEtAuoKHWG4IFIJ
B98DZuXneDJ0q0Ov8HASrYg9bBo2g1uPNHbwNfapkUYz/OdNWGJWgyRhzEN6Ter+93PgKpDQI67i
u4Dqit+K4EojsORJZB0rnaIjdrl5EZiKw1UVEl30gCE5quynwABNpVeuiPEZVUE+nss3MIvn8oIz
00rlc+175A756EjY8aLOqzia9ozCr5/j7w4v3lAhm4hiCN9shovh7yHcHKFo4Y5wKjXmF3pXTw0m
k+8HwlMejqfOCXpLKa1zpw/DbGcP0FEEatg97mGdUshuWoDmAEOLq0eVgL3qMYFNco0EOyxNR3ap
b+pReQ8QEAGaEFO5v8Qit7wQGWGUfEFlFrW/HodnmRvw5A9qiuVuaPhD2eD++6+/qd2eackHSJ09
3oBb5eKk66vH6bcC5eqGy8gp9dLosQsT/bUFwaBZJlCH3tWSyJxPSLvIK0KidayjU1+oCJgVGgK6
yWquvetPH2JagtoJPd3HllCLfzu3LEfz9bwB5PWotoC5FtvTIR5NAfFehkXOyedH+uae44Kpy1kL
Ion4JKg6JjFViaBnnkG1MIPpWlIcPNcPv9Ybc5TigOcaSQZv8MtdbY21y5BCZgi8d7W/4XZEcvgI
JkZlFnJfRwDfpBF6HyG1wbey6VTxxiSUTYdcKPPul3/xnXyWOar58xwTyExnajtWeCffVk+xsKSd
WapBKVomrLy7mE3Xi4BE/t/vbLqA3CNzUSEFZh0bVevDjWJyxOlEB8Ni5VSXuhbjLWO1FMRy859j
Z1LpgAc8G2cfa4UQOcNuezHI0h0HFAgsYdEqDGIjk+mQMYvWwSDLTMUKz+2RVnfSM/4VDQyh8qFu
+7/mJYaF01d/NiSFzinqW6BYgkIwrk62ByJsPBE2X29JeiwPjqLTg4Sn3XBjBycRZJIP/APAoHjP
zp2+eb775q5qhQMYjb4Aw7zUU/zYAtngpKcZC7kdzyQnoYEYCDcy9kWEQVD57lvSXsAlJDhE8SsY
PiJZcgd+1GR6WQ0ESEa/trW/EFPRCWpPFREcmjiGmGY0RuPGtR7trb2HmiqTozAociTmsv6ezAKO
LXNAHs1l7+80vdMiREkNKpN3l66Ap93oRvepmaoNRNF2S+Y15BMoMaNNAI9rwWY09Bf7kDLl8y56
4r1J2L809ct4NHjkVHlnr6kFODlQ5zIeFdvp+0OPsphEP6fNSdj24+eqh83soF6PwiaXS8Ougfdx
bJ7kmPjGRJpTXspI4UD/xP6GpJi3pSuURs/qEKUQAdAFR0j3E5feHqjoPnQMs3biATP7s/qBisZR
0g3BqfYYZUltESoz7K9IiTQHXp/KW+tYnFOqlXoyZCbPIMAzMxecAzb9RdHMcJV1akwbujG8IfGW
BKyLd7JfI5wnByMRmpvB5vHSCv67GljlIcJipcJLApacthH7ltkFLkR+LMYpkfIPYfAJ7EHktmFu
UIcXNlMmfMk+R2qfTM8S3+YT+VCf3rzTtXDvTIfb3hog6Q/lJMkiuY5VoRyNnYglN1TGphz0MG+y
Oay1UJnha/UQY0SjvXDaRrU+bOjL08pXbOzpYfwf/4kxirG2e4BemAGiZ+5c0j+i5RjR0hdjqh1z
K5uW3FmuOpe8aQpZQBup3TYqaVWicnap6zlPIdOYyhDYEHXaXD7KHlk2CYbZ1SF8JTGIkKkRPTH7
odw715Z9j3PTIi8Y0Svg5RVbjQG9RXT0cbj2RSr33gEj3Ai8wNbpSQnzX+dfBuDSzwHw5IxgE3c6
9AIhcE/m5qaUtKs9YVc2afSJzTyiu+a77uhEgJOEgYoMX31zH1A5ZUHE71aLb530J5g+Ekd411Ox
Fhwtgc+tWXoH3fefVAPHFBgIGHhdntFqmAHamt9BeYZ8PIdgQmVKIY3GcFsdezSh6d/pKMZ9AN5Y
kTfMibEZ2FabvCY/ZOJsSQx4tKcdWEmt9AeSYVbqEKuFsxfjV2twfoKYKSc6yg0ytNlqrUmLyJ25
VNz7G822pm3Y8TTp0KQnrdyqQLFRoqJ96HIPIP3y/Q68QN8HtLMSregXEuUbge4eVL8YInTJw9ue
/Gj4jb1/7ESCarsmU5/K91suN12w3CmquW4bfiPZz+K2Om6qMW/TICTZ0TcIWCd454ZTOb6w/mkC
shSQ+zw8qXjuntjUDwMr8bIlcspu9wRZfS2pgqyXWqRKQt6uPq/QakahH+aTZAnl9ylPuCclZMmM
yaAKH/MFMxsmu4KwuslMuQRjXcXC7ZQP2pZVKZTWbx/mSupXz/n8DBybZU3IxvedweDw3S8do3yf
wTDM9jPDNTjIIEbNy6yterrefT8Gpn2dC56ztADKa17iBZMMJ37rkrcoSS/bP/OX6P69x0UbnS/I
BKGnnMTpu0XPIJOABc2BRumG0Q4AVKEfIuw0iW5K3Eueu9EdZ63V97Hv2L1D+w8Ht+V6WzRBvIWu
e9oINfzQB/AKxs+2rmLSWxh5CovQd5Nj3L9htYoSlvOlVVAS5VWCZIYj7LSRh6MxAYRBug/YAgwY
L8sOCeBrfQei4XORMmL0cOn1Tsm0BCcsP8rCaLY0un9YdFI1+ndk0Z8f0v+YiTE0nDWPE2Y7WX40
Go1fcsStD29bV6RyapLMFEfhp2oWCnkO+lma0rE6HwmEsi6NUG/lJBPfqQA/aueCP2lfBDQ0sgEE
CQDUCqoKrPS3zDfN5dFjB64Fl8iLBK+EIRJcBU0JLJZE2TRIe2JaJC+VvKNtz6WBemgY4qdlfVaL
ZAJpBoGn0kM2kmMyO1DZAe4EftJU0NYCWKmoZZqMmRKR6JQ3qIJ4w2SCXNHuKLXgWTR2Q55VhV3+
YkmV5CDQsU3dDH20mbQml1oe1o6Xo1PpcXMahAtGEoQKwVdyXzc/LLqekQGMbqVGV71SC0ni4+eC
33qu39Oqlc3/o4VzR1UKWh0JCCLqa/wh2i4y76cbuUS7TVxBdGCss2hM+qRqzQIyVqw8Qwf/4Bfh
gfxxSd++q7GIgLORsO/DoyPRSOTdKMFoQYYLaSp8Hz/BSMj/R1rsv1fwKuRCyLtlzvhsY0nfJcTZ
4T3yfcKR53DscOSKL4mOu0YQZopFCEMbsDMWQv9/CGycCBeMBSYP216Jhq/mdMyAeWpJzK5p/skS
7zFd2l9f+IeEQoMKrAps0AxzSbVELjt26sggPWJqkQsUXaPoGaG6LfcRvNQ5R6TRKmB8WMKINUax
MJwCPtAytPniqlb6kfDDhB3o8F5pF6VJcInlYbQLeMtO9XK4LiLh1x0rumjUaHAYVzsaT4HQjK0I
YZo+F0kBgk48IBELtFFGEay+Yct/W7DG5GFUIY7yFxHLDD+ZZwjF2TrsqR1Gkr0NnC0BqM4RzbNt
nOJpGrX/u0+iDIVGdA4VORv8zZU6scT0AqEV2oGYWU29z9HIG7oIzciGWeqAeaSqDizwNz6Ho2u7
oMn3uWo2ovnatKMhfJm9t/FFehGKvQ9njLwFQQdZbGD4MCSBjzjAOzQrEXcRRrzganG3hDKWXS3y
GtrFul1i5AEmRl4cwz6dB83XAILW+Xw2X46A4NBMzrxkKOkQDRsMWLNgrbC/3AFmSsZ+LgYEJZAy
cdUCQwPb0k6Gu48RZCR24i/GJHUsIcvkFtbp/bbWDeyKrjIXwP1jKWrHctAMCB/Y3aR40gxyjnnK
6Utzz3M5Gs+YEfQJWu1NEQzezag8xBBt83+LZzYMkknExioTMvctZSTXl9v1TOEobG22vQbAjb+h
Z8RtHEtKSVodO5n3YH9Zjlog4LTOqofZeJMD51O1TS5NrYztmVJiyJpok9cyuARZ6h20OYgazSS9
V/pHz3pbmyZD07RrP4uajvsixQo3kYvpHruky3lwRhL0LB/xUlys/yZLJBgF6YcbiekItQvfHgCe
0js1HStU2hSCNxJNyU9ev0QTlI654qhDQOmxylhCwQD6JVvR8/Eu4Gg+s2TvRLXGtPaC2VB3atHA
3zl0NoGhvIPMnEUUA34ymEXT8pIc5QLKM0xFAGvIgjgcmmlKiPwOXGLHdzEK6RqZXnJwDOiFxXM6
YV/Ff60bmwqdAXCO9duAwX+JckZghM9ZdRT6SrfSFI/FeSd1f2LSdjpYyFLNkUnSRPxS3oZ2YOjT
S2I/iR2qkEhHMJdgwk/1QOqjAXFdua4toBvnRxscl6j7Qt6Lu0Z2vlGdm13gXbLLpJEYMYlluIKk
QexYC5OqyGNsiZEKs6RJZ92bN0p9K3Wev48lMBa8cgCLkM5xqtVurJjzN+rkVvKkD8iEuo7mLQGl
YitFFueO9Xh62jKTlJjLCHUQ+yXQmYjHTZ6GF4mMHkVHimRXkUd8JVYz3Snw3AWlB+pK0patVB5G
N+IqonoWT0jlWEhmATqJGCL6mblBKBfipjQVJGPBVAj8WnPaBphiRfEu5hBeXqRb+YsozQXdpWBU
IIlHFMdFKuyQJROkJscCB2Fxj29rRWeM9ezLJNB78A0nPcay1ozmJUSEJKC7C4GwTAWrOkkcA/EP
wNwGSFF407Iy5DagR5291UX3Xqw1CjdoF7QMgArQLsVsCTuCexIRMd6FSaKp0zjqR9RNsbx/xnpr
eSzY+obRtSfqa4rPmsgIynhK1xw5tS7U1XbAJREf2TdChOGLInnZneiFEKNxa/tyK4akre0rpaAl
zsaGKSstu0GO1CiNhA36RtxxyzV081CpvUGS5o6yhD/MlXQYf81DJw1E6PaKUKJLaQclGZiAqo7h
OdUswI7icGddS3/4iIw7DkSDzk1APkkHI+NbUR6vgv40ltrM7iyNJduZr8Jgzjh43gz0IOwcfNaY
N37Rr0hCMtlMvrr/rK1IFbM9VpEcsE4yH5rWKNUwzYmytT0sc9JAU0QJMjG3o1pDpmR+tqlGekyK
io0Mays5lrvlW5tQ/jF3ialyzPwityShAha5hF46x10xzYCPU19iS1sOck0kf3r3wMRBLsgOO8wG
PBobXWWe3lufrjmdu57YIycxHMbjlFjr3nT/IetFsU0Pbt3LWhgaFfzbxM2QBV0stCIsrRUbf900
5Fr9tJCFTBvKdj2yGSE+twEaJx9bkvcDHtM6oakULLkpMurU1GM5Vb9nhVZbbXXFgqcWgf8H+s6f
SmVy/sxAT63LMxQo2mr91HyDvAzZWtCXsMSLrLFlKDuJv0ybwih2P0CbBZ7UTLiBTfy1hJfB6p3V
yL0VxYFutuKoYr0ZhIKXshQIQgw4fLpbdxsSZ800SXTobskDSR9hg2n8t907+L6koWVrQdNtN4+O
Z0D9zziFTIC5j1/nOiM5t6PjCCw8dL3gJRgXS/8x7fChWUaZJlL04A5OTM3FJRg281udkNC40k6q
rzFbHWfEb3ETptx2U65hDco38ygF0XVq/3+t3ibNWWjFsdVZfmIRdprwHGdGR9SWpDgxaA02g22D
Mb4dtFUrGfTpSs1CdXauIrdRqBoYFCsgO6jhnSD15F/22fqSuzikNn8odwrKy2XbiQH35owGDVEs
esvP1e9VJbsarZcVoSPRtG1Nz63xsTsROdMdNZtIT12N6ZblodU92WgTTfz213BYW1R4cmtzP9mt
buhJ7/IVFhxbXD2Yv0wF/exDNU+n6t9XvtHJ9wr76mbUy6G9h6hj+vPSy3aN1yLyanOuNUL+b+nK
ctin7dVHcus1JcV5HdSLUpZloUjFtSgE8XrPUfu4oukS+hwRdSKTVqrTIbo2bFlIcciVS0CXmR0p
JqQyJ6kcVj22kqBTQRzJMVjoQpXIZDnWJlWhMbIxqYBKBBCs6Y4R4XVIZFbtKDkmO9CNKnS0CJZA
RMrBCEtcuhZC0EiIJ4JFa/4fS8SWgDU+Kskcnta17TDVPKB3oKEy+IgdGqcnTJNMdoyfmYAmI8lm
c4ec+GQ/2w1qjnBCOZAaPfhCdV8mVB9vH2+10fVj8TBpr4Bd1o+peo/RQUh+j+eIZ9A0cqw81/c9
9L2YdfBHL2aFyS/HCiPb+4+5x5+fEgX0dYOxtYXadoxnvw8mPzhVZg6UF5Xk43SwycIt3lRKi8b9
nZ79LoMqJsM778VD1T8U//LtAjLwqIz31RxPrCqYjmR7+crQmi/wvVUVBboK6omUR0D/VvUJ8gbV
S7XqWJtkBTAxi7jMiCELxTHjG6gkDokUksNtqp0pZ4UczzXmpsLHUIloX0khsVZ8RZTt+opx/L60
xqDXh0m5l102kWtePCQrvVBLHyKvSFtr5mfaR3nw41rbdUf3+mRIKt2nQRVUjOHRg2mfSLbKNBHs
a67cmXWXjJdK1s636uux8LQ6VM8X1JjHTM7bY2kZVIBKATrNf/yS8UOmZsdXZNCHTIDuXSuWtnvn
dQMt72RjuTyWAaPyzEZvJRiq+pUdlgiz0fMW9ES+f71u8AJGiNWyOypk1NYYCwTTH93uFOsPWtkX
St6BbFbsjUqDZOUzCUZ74bJRdbm3UC+/IaIJ7Q0lNATOVIVIdp5QMK4zAJiO5Bz69q3DvXxrXZ8z
tPHnaVREqLXD+PpaBbzn71ydP10/r0iubz+ZJfBAiat8yMOE4mCml4/UV+mkIjniMgAXVx7bXW02
BkTCrBRrZwgGzUOvnW5WQH3ylV8I6P0nNHzrTBp7owBURgDr2u5A6FHru4q6+xWp43x/x0yv5PZt
T3aXryLOv6GX71pJoHqP4F2qXnqf9Km6h/T+WFlVhvl+ls7MR4TTHqefS1ZmI9vzcqLZwqyHMhep
UD5lKoUBN4aId5Ss7B4m+8pEh9RNlOlZZ7Zujc7O2rrJEAfGk2Tpjzk8rB563MP6H+Paqzks94XF
bHw85jW1QppG3H15cHhO10rlwek5VR3s+/UbGtXwCarQkYlWDu/3VuvaAC9mcBGqLlBgdwz2PTeg
miu2jSmYstIpapwry196pkk2f49vmTJ2GymxTLlCr1QnvW4WZuXRaypR71VTo+MrOoqPzLMZj9dN
TGH9Xj5vK8x5fyv+tbeVx3W2vM2WFwz7GC6ewHZm9cXT5PvrcqveHkqV/4g6r+XEta1RP5GqFFC6
VcCACSYYY9+oML2QkAChgNLT/9/AZ9ep7tXLFkKac8yRYxzSW/z2eWHQivFF8/zg8vBXv2lwX8Ue
I6wW7iNs6A8ECawkDYZmch7+r460lFU2sU9M+dm2X1G1BK0egRmIu4Zwjj2m+04jbjETveybGThn
hdLVEb4sCvt4QOq/N9/vcbfSSRKh8VNQB7T8UtQ5Dc2lf70yYcbOyqHXKzmqt/c62PezqvfKOCxP
e1cdJ4u9NI1nep7fMr5mf/Vxkrlzh36v6fxxoHW9unzQSO8rmKR+Ar+K3mvDe6/ue5qMRX7AKLJA
2Rl0HXTpjk3L/Tp4BMrkHcR7TgJnybAB7WOPc6APaFzFgM1yY2x7SCagcZC6hj/92PO02RFZie7B
e82Ecf2q+Po1lIa8Ysb0swVMbYEqTTZ9kU4u5yLcO7gl6Le8YJDkf9DFlrHOUsKVdrS8n18UmoEv
z4BHRnc/J+v07fYFENUuDHrJGBUeaOJAz87XeRE+2yAQ3sSIowADgzpPpiy8G170k85jO8iXTFpG
qxIvjijb4j8Ry5TU+7M0ro2PfyaJ6Jvij5dI98sRhzNZdO2IOIxYBmK9EgD7kClMUlMq/iADhkrQ
ZAZ1nqtjkgQ4nJcEKd7omilRPdErJNNYpKQOvyM9QPxU9Ak9xHtJpRa/Q7+RNGVJY5VbX10pCXOJ
X+U1uvwvLuvyxcsXzWZ4ktwkZSk4vryI5h/YYvS97Df02juIiqIRHhJfiVhE4sku36SKCH/iLbgE
W3Eeis86DeMDHI822O1Wavh6Ujm0MP7WScMopmEb2DPJ0xAXvJTuKG8G/yYTafgo3nuT2fJXJgK8
KhA1Uj5IQ6EdmOnTUIe+/agcUkBFUQ6GLwnRksIRo45Kgj/D4oi83qbkj1ymxVwaN2UfUtQnGS00
wsSZ/pfwU36OfmXdkicjLSNwm2/FhfTyO1O0+Jc58woFwpYJ+T1I95E/5GNQ7ixRA/UVQsYCxGYS
tR9jQDrwicIuaY9/moPoC6JXS2kpCR5e41PMvmEgMyn1UmAuxfuiYycr+RkXhKSVfJNu/0FmHKWo
YjZV1JWqdF4U+0bipHIE4uiyP+QYpBZMIipiehP0FvtEctfEcpHaVgOjRApV/uJY0gGvpo5ArkgJ
i9gW0uYRr98h+xLPmSRr/bUNF70Nn58kc6GnSXpTMrvciX1SW7uiIbf0dRH7WBDP3En+gzjI8FRh
vYu7QPAloj1mS/aDIOYIB4YsUnBXMhwEi5hSsLE/JMFMvHMu2QKY6QQfrKXgtzzRxViiFg9/nTgA
jeldwXpBZ8a4QWifGPZDRuerOZLY4n8aZLqoiD4IcEbL/J0EDfG3SfH23yNF45al/GXJivtAvBzi
VBL/h9jQ4jeXDsRC0uUrwUDMd0k+FdMvhw6Zehu2C5s5uJJAKYawGLeiX1Yv4wwR4TAuWRTLV0uX
r/5TmiTKcRIGRXkV5VQ8BfU/nSJMhtw4YjYKl3iZ9JzLnwtf+IQUCAlHEC4hC5G75PpfaTejCv+f
5wINRxrwyj5kv+IBEUvvr4RREtjhdLhEgEtG8Y84Y+XEJEP75W/hvCQ/SBwlxftoM1qKT4cOY/Iy
cUkzzPrK+QM7aomZMIK7UdwNAjzS7f8K8MVHIS48gdyf/0EqOv+u/Xkkop+/HJrRT+vvBdivRsCv
DunErCnKFB464IKSJ/95rSXaIjaQlEoJL5XwP4M3RVU800dePCDi85BY91/Nu7BZyZWgvfVHgVYq
DWaEMWNxm9Lc+FXgL0sVWKsMfEVDfp4x5GTR9D1GL5ZSL52iMslfENiLr+5/UWJ6KIAAErGtMeGZ
SUJGs6TiSvGZ+E7Ep5d8y3lK3bh0ypKzEp+7POWvmYn4+5AIpUdfVIXvyyIlGVje5pDRgXEpqdKy
LgGJ/Ps/l73ULwi+or9LHxRt+5I5PM0mqi87+osQCRoIFUnI51UwKhk2Qp5yqH9noeYhzWAklCiZ
gQ7dp6juWEq/S0rAYdZSZSuGXUYuDwa5ZLhJBUOMz1i8v3+jgWVIcDT5c11Jr3OactH0fCpdFf9y
A9038u7eCsm+e5M4LT/D5QuEgh7wH1ckD0/8BvLlgSYc9IYMn3RxlDB3vb5OJIdPmvnIejQ+l7sl
xUZqgN231PKk+rQjdo0skaCEQl8xRlBMnweZ0ixubZppEKoQE5cuAegHUk5e0BJIum1JWFnW8Sd/
0uV1SRbgrJibr3W1Y2clVTDSioM3skFxAst2pWZW/HWPkJ+5KtcuU0lylJoyBNHDl69IX5KBDh7k
Fpqz0bhZym4kq1FHKMrCC7IpBUZ0QuO3+MN+iz+YbZUuRyeX4VjIMXt9mb46y7MlHpzNpW9JNs/m
yqe8Qa6JF5pxddwu/clksVImJIAV61yqjyVJsx1b1MxKExaRkvab43oaO30Gd9w4L7HJgK3p6CSf
l3RpZenl+W+vLfVGMS7xmFfRRRHnN7VHszvzD3CHY4eQGymBhr98yOe3PpVU7/jN+feEY7/SohzS
JuOZK7UtRExzn9bdJD6KJPw7of/hwN/ZKr3fnSsi9nIw0rawWomXWNQN6UEgTUPFN/FKjAWB6099
IuK8aUMV3RbTiCNT/Kjy6emq4me/HnUPo2esu9PQaD81Y319LO9UOpsMKW0YLpR7S7rurZvrjNGf
TJlYF0/f0uZksdrukqzXYYpxhlXZjRHzYc5Mon/u4EkOqHR7kZHgdHohx1VAIyB7hF8dE9leZyFI
PcxqLCNu0rfO3YsJilT4S6Quj+1PJPry574Sp5ekxtfvTFOVZkrZwuElTBgVB5eULAr9ETWBpARx
hKCkok/oUcgng7hAo3+oV+u/M5eWq1IKKZ/nc2Ia0ya8UZsODoieJDgsC/5DJXXsCSryVJDROEuT
VvfNOCsk6op61oGyorrJ84Ugm6Me6POCwuqaNnMmv3H19V8C2dI4F5MbXvK3yBdzAM9emP9y+2s8
XPS9bo85CLULbcgxy8P+GlLIrBkJNopDShIaRMUs0dzoDPJqElG8cnzJV14642Qy8BQm5IRiLPBS
8U1JwVwTohH2L3LQ/G9RIfNpzbwVm1cLtKSz34smiPDcgJAARCDJIHM+F2YleqgszKADOSQ7FaWy
QcP9/4tjxBPjQLfN8GZ+tkwEit9nMyeZ144QO70tUstfMwXFnsfnZlwzF71+i9UJs2Sl1ztijI7q
CfWWp3yPV2+oQsLPZ8Oe9OcRZdC+aZypcH67laeCsFP72ZRBsS8e/zQGQ1lwzgOj80jmwttTXsfY
CObw0dpB2xwtjLJs2TzfGMPKQJczczEKZiPMfvarq8PMN4OR0IcVI573d6KjxTqinNnL75QtzlU7
QAxphl9jKz/EaQNmn/QWR5NjenG0RfuKh1WOb+JpjivHN08yVjYhXXCBUylBOSVBdJW6b4kxZ6hw
7ynMUPfq+M20J6TXMMCYAZlN/k1UDL/V3QEaV2OfWYxGxT4T4bpoguHwm6KxHO/KbET8PGBbmRLS
nFJZUd5OE3F1ESX+yA4O77p/K/Ym3lgmN4+fiG8caM83JKzafsbqVDvotSS9KVTsKGF1f7tsnoxG
u6pA5E4+hn1iJpcS9vc3i/KVYbkmna71VwSYaWHJII2WIOhswVQKpsiN/MXizsxTwKUU69XPiIFv
Y0Z+2tGCVXHLwThY+ndejdlZaobaocUSGC+08dqyg7sxZ81VsbdP+WN5G3yrx8GAloPovO+KglGE
l2h5NcP9apHsbsvW8V3GkVSTXT+smCJIUL64zq5M/BMPSbTOB18hdDJWmLBLiQAHIU2w3c9i8Mfr
IRD4JmQ7MrSqNPz4NvJ7xtNH8QJQ85BDzzDoA1/UrUPC1MPrFkwBdoca51vAOID+VVE8/7dj9prh
4+9sQzRWxljqdgDS3UhTGvwcBySf3ILdAUAyYxIfoX4uOXxAW8swxOuOMwH/WK09LC3NDI0DRfCM
GzjxFE56zFExc7eMVooB731jd5xSWocEPu9vC3U0kjHIF2MXo/Z07/GmIwzFfFZ4N9vQ9bWTTrv4
rQ0ZL2Ic1rflMxzGN9pS3vVgKFFkweioOdLe+rKRgzLmfXkS0Hcy9NEg2MDwlSluymLPLHAmn0VC
DrxBPQOO23XW0mgnIdQDqWjPtwarvNvy5uayYRbbdeeWaF+3YxPQF2q9I5+d/uNe7pmnBbj/hLY7
8B191E4/rWyiO/5lCBcs9JfzzY6rhTNMYARdgEJKjAdsBL6lyYhyMjhIFU1oqIzGh1JJWTvCSfgH
mwYee9WPN8NYyNbkFVa9ifQ1oFv9MDGameYgQ7AuPIsBmbCD/joz6O6ve/ET3jD4Kc5/xqE3/tBt
o7Xbj5krDpJqcgXp5+HnsJgKVPn1PI/XLHgYX/Ugfiw5rtZ6j5kQl8ccHP7a/AijgGvZ9kQmQ4fF
nidgwSCubz5jMBuc69VkuBJkuW6HGsUIfHzQ7XRnpp+cB6faMA2SQ6r2jbFvs0kvNHiLtu6T7ubg
s2Hsadugdf7jBuJszWLdGfNi38PsAMXzV6839ei/JlpxGNnRPqGgMwK6hJ0l1smRFQG1lpWz8a7b
ojM3THt03uC97kkjTqSE9JzukuBJh/65dsCXDrjBCcaugr669P28RFthtCUxSvUDQjaJy5DPPEzg
fQXFeDNnWBkMsZbxNeap0IsQgoINgrwK2enaQUk2Rvd1s3H/a4uYid+2eYqaz6vLODCM/eFnaLvx
/fEdK1+q/27nq7a7hWm5vlyuE4ODwNZoL+OR3o/TkgQzZjQmxwbjnInGzAbepM6vEq3YtPMgtKp+
OMMCHwU1kZiZjg89QQ93egpGIEPO2DMsW+hQXWbR0irLAHbrgCnDxKzx0bUEfJD/V7/AlMI7fj+n
1EinLNUeMh+gJu6b8/hXG+cGLq9SKMMBVm4zswkttMKuTXvam1UYFaek/3pleceLFnn1rH+f1dWH
lYOY9ohaW/BXIfN5mdAJf+mYYwQMSUSE2xpakK8NTOnDwLBg5dJ8uAyGZP5yl9LQYVja8bFQFwOt
U/SdTsN/rZ90ah6Uz4hCVT0nw6BHDSWp+FDsW+cZOtRalebG0PetrgbF6DEDaR+IMHiswgzUuDwd
IGwRiyBwsdfIHdnBt+KN/KkKH3S5FbDtMNkxvDbdPThoUCfZgeS4vLmD6Y4bBEK60w7Omo0kO57E
R3r+nm2I2RyGEYMxEK35Pt0Z+JjhUEyTxutvIMZeGsFHGzIas9hH6xscYZjen8Slkx2yH9qGA8j3
4k2xBzth8eB0fkx3cFlclbtif90hcoAsD912cjNDA7gI10r5tOKpjHqK33hjvoeX33fxRiXTXAa/
tNVYPWdHd2vHwWiNOVwhQx0fscM9baAwJPu5N0isY46wAhePN8gwtsvuzip6Gwze8IEZVxNea9Nc
an0vmVpgHJKRr5/l1fleOxQyapdnVwx1zvf5XiZPsQxlFW/SnXlgVbdqLOOSuSg7V7ZAJlrHwK/a
Q8nchbCMN+yY9yS8TKV3zpki5WSX72VdyolImHJ6hsyS4kWwQ/5l2cA13V02yDcBIMoI9QTMP2Bz
QDIBPvFmdNb5I/+mO1mus2bMEapAvucW9mAH+vmygTGDwMWehUE6vJlHyJ5hC2DMPvmoHstofd0l
ysJ4IikIPEgWEOsrfM4tldPi6nXH8bMuxnfseAg+bZQ4hkBvWkD4b3R+hqgqxZ4n0yxhzXqdtXZg
wYYgkQBGwAPE0c4EKrfHMt3xuPSjCeyTu0K4yxaSHV9BuO1QVxJ5M1Ap9u6KhcSbJglfuAOAkp31
Oo9o/TqGHVIJAShgx0kiuCs7VLYC0D2HDgxuHb7J11OYoxCHltwISKN1HXB+0Zp3cVIXiCfZpbvq
hYehkIisBhQkJQVFh8Ux2IUny25GLWvjnJ7c8bd44FYqUvkxGD4YDW4nu8sg1JLu3BU/cVHV3tge
7T0F8UXuyDbZH7+jFnKybOAaaBWCQDQOUUegBNamii8J2haC54kgvXa6Smg9kbcflRW6LbQj6LPj
Hw7K5Bn8AzmmO5bG/6N1L4t+UTvnx4o4KdCCl7rRjHNl7fz8R1CsKN7cQUWAIgjOI4RVFHv4FEjE
9+XNLApM628BQIrWHB90xJ0gMt8SymB71V4T1Ql802fyHbbbQXwMpAOwR5jpLwLuF+UouWy6etaq
C3Ok8/Rfp2W6IfpdPwrK4LdPOu8CPdYbOYXqVyM8N9AwkOQy0g319S+CMLuH/EVhcr3eereGqY6I
yR4flgy3lti8rpIiwBsfxjxxJgjy67DknZmFrm6IqoEOZjC6OfvKKSom6GIIDnMRhaBUP66PNBjy
lWtPWMOv0/9AXL/o/RUa921f6d+YAcSs2Q875KREqrGdkwtKihp1MxsvY4AFndbdN7QA0f4s50Fo
N8jy/6xh8osP8YyNkNPiB20RS8GewLh5YdbdPIZLQ0FmiWp2dKJwpC6anKZRCvUkqH9iBBn/0S4A
9EuOLrOBmbcxGb1BRRw5T0YHeiofw1i9biELlVmNp9+u2LEgS99xBRZ5AJZ5+/mgvrcN0nJnwMyP
rKegx5f9+6RE5t66TMHFbtY6hmO7mH6+Yx0u/PQLcittIqIAmYiccCsM7EkLYcEm4zcEN7sektB0
OJcPPV5UIbiWOlMMMThpZL1faYSr8u6MsBGSHwyy+/EKQGYFUbv7f5W6qFEk1OfF71yU1sc/3XoX
s8Q1Er8d8JrLqmzO6Bs1HSHOyan6LtPXXfazamh5cBt+YOMxcHfihVNvDB7HY7BnMM5GupiBxhOV
iwFML+MUO0+Qw3K3N43xwJfNBTW/4y3UyuTfSBYlNOsZWin5BFq3xeZNyNhHhTZGlqfVsxpU7vIV
ymZ62QCgAcVemV3UaZkcS6we1AJnajtvw1gh2VMuhzqIjpbQ2w+/UKcYo7aTYckBcrQaF6dH+vlA
N2UWHlSVm+MmQHMzkw1c48q7Mdku2gL2dMkmsGOYDULfXlXKh5l/6wrq1oRNiUI9gpTaz8g6xAAF
yzZa8jKYF/YwojbHde6+icKjhPA1pZ7xnGu5hnzu0QrN2sn/xaxA8Je3lQBXc55vTkcYu/3ktVBg
/viXGvMnpSU0zHtg+wwrTkTLflwaVJwL5etRH3oOGr70ABGZvdiHdfcFgurXbX9GEUU0QImgn4Ez
kObIiU86iUo9H8WItxBvOF9F6wVhb1jUZQD8MgYZoUeyzCSM6ZsJgtJsvg9LZwo/5DpgZhMYv7Ap
pZykSXjPVxrlPRhISfigtaFIa5AP07GwPIzOC1YPcytF+5oZVSj0y9xKiIsIC9mXdPAyxa2BhtYE
T7Z9NMsAwhhRKWW9d8NStd5R0A1MTqxjh5wcsshFH6wDah+rPa9CBQfnInWh9GMH1mO9E1elRolk
mzZAk9R44Ogfr4chXF16FIR39SN/fODnSLt3JAnsQmOsJmEeZwrka77Ck0yxuPHx41LC8qlCzdxA
HiYRgMjDYZDjYUSfu4gP5UFuDtlakKfozO2DtAssozfb4xRAilWF416Zga0rnA+NucnaT4CAqaqA
A/AqZsV7rfKhZzO4zvMMlbEGtOTa/bQ4Iwo64zd0DCCLo+aXDfT5snFXo2yWXWcAXXGmmFjwVSQD
Z9aKsnkldeg6RnRh0GNdFXtOXjwjd1Jm0B7Q+NoQ5Cc0Dn+HulR3izy4QbAD/rRsUuJfofwCNXIU
pvUMGuVx9/gNGc3fYrGiwpjexsAfDK6uM9AenfOBZUTCXywf38s1L1gh2W50XSBenP2ALzwasYBg
YaF4KXBfoMyCawX+GSj9BpKGqJnsjSvIBNwGdQYFNB4n/BxhdJ5BLAzpByZ9EhjFwjA3ceVdnKDa
G+Ob9zsGozmAePCr+9ls3+0qTBhv0oc4UbA7QV5MAnEYJUL9GNGcGU8C0Zgu+zyD4rGxuw0r6CjV
vQIjV51Gmth4gDLP/4NUOBu0ZiATYD4KaQd4NLgIsb+UW8gdCwnpiDoGnXPqL0my74RSJjjvkn7b
62sUMzAEyLW0FJwj41OGfxBRxn3EV28h6kAKjPMVzJ1NAWgV144SdsSQ6bVA0d79DRMVqYtfi58R
FnlNJ2rn/o7EHLr3Cs2p8dTB1wZMfQ/GF7ElaAgcAA+fyK5ue0Gl5NQ5HUNGw1jcwQHe3U+42oAn
7NJ+6o99c0P3MDcu9fxwnbqaRPpuOEBhAA0bHZkHLd9d5tlPQDdOEAaqaut7EmTlSdSuYgcTEJkB
gDHRy2GZVdlL+iScJBPvHV9PaL+S/aj5EoYDH+eIzUFymXsf6zuCVwEwrH/hiNmPA/oj2VFzeDYO
ACxRzrCNFzWeHBbQUBhb7Mt6hk4B4mHiKvocTxhUgATJjyg+AJULbPqSv4OYcIRs35djEWHtp6AT
7KOtiZdQK2Hs8RKYxn92t+1YBjz1YCjjG65DcpmLRYvNr7rLEq0imlnuMs7fn6J2KeHtaEUh5Nuf
jROQwnS8HdEzcQa3ZySXXFa2kCuqIf61IxATX/E1CQ3+l9FWFT2ce2z+XHd3LMMbji5lOxwkoJkE
OFuwXVqE1pE7jdPf7QfsjoO71Q5/r9nynTZ4ikF5OQbk6OEmkdsRCu0ZK8U8GQftwAzAws/2JBUd
suNtfzuqZ8KxJzD/JjcDsrOswuH3PV/HKXoig+p4A5iy7vC2l61oJ0xg/vANnrHHFHwtCs5+wpTe
wxDb89+nXClhUPwmyy98eW2Og0j+gESmuC7l8cMBymOJJ6QHerdxYs/sRDsgkR5l0NET4tyeL8cL
wuPViULgjM8agcYr8j3ZPOQ/DUsWzg3mCUgD2b3zQPO01sbJPJiH9KPa38WGHg65KInDISY6AYtY
81QSqzgZ2b08UD5sz8bhtZtocTlive4rfElwtOMDWsdPnnFPdmTF+/58gxYFGpzAcLCoWDsAUeE4
cuACPPl3RNEgdnnMd+SsL69ts9QzQu+FFOwVULbnfC/vfdmqiBtaN3AwwF1gOhzQcXEvgh/5EYqE
XDKAwuIohUsCObTuwJ6uzzccbCdcunguBY24lnPopgDWOKBnyHaHA7C2gSKYhVziPfwFWKf+jFrO
dEp+BI/ltxd6YI4Au73G5ZbjuIETF3YDmsgJawdZiHZ4heNf+M7oZr6acZsACuCgBvRnEOIm3yLU
DAjMkwhnoM3H/ZlHDTyg4y0C3R5PBkyAVb+gKx+DIEAVLHqdHduWbchaWBzvexnxsjhZMr+B4WiL
Z0ALSzWEZtBE9uIy5vG3fXtGzWFxFcqQz0IQxoiO/G956EF2RySQNEJD3g/UeCK4SXs5DiNaFCSS
HdkTJKxwrujraML77kUbJKjCahjb+LrZwFeN7sCoa0IsL88aGp68+YWqtyNcQnYBSnJ+KCG8DX8Z
x2VjU9sn/AWgEAxDLgpQ+O7rltexCFp08mQoBtgAE8ExAjFbLmSsh1vlnITqOSYImJ+PfMZbBWNI
3cBw4hK6kxwI8ifb68LYX5RtrRGAFS5C392aK3fLsrC4WE97BjlwJ+FKPvdQDq8RmL7YToZT02PB
3CHm+AsIL+TAmcDYpkP0Y62BnCwKfBAC4wwFW2mTBlqXgIYFysHzeFy5/CDkzg3aSbMngqKcKZh5
4A1/pIimyxOGA34B48SzcV++QCwrYg2Q+PPsrnBH+uKxkm0TetuIP0PwUzbOGRknBAIMzDg9YTeQ
G4UKB1bI3mQN8CooEVQTtOZ0qPJE9wQS8kBu4xDQg7gGwcN4IDwm3rb4L9gXi8FNRgxrK2QDWqEx
cCdPZmnVmcUB2tfjhsOLPF7wRG/Njuz4jz7vOyzGF5eVt8l48BtKXzaJ+pWD+O87qi3sySWh1YZE
C4qcJtDx46PD3hpG/+ok8i+3yKsJZxsYhfTw27QM46y7rZYw6RT7tCDwZVADOxqCZ7156OckdTx4
honOR3sDBGs9uzrXsUMBuTNVtr2pEotAfmKDtvrOtDrSLbfGgBdUYg+cXhak+KtzlpJEq4wU3W6k
+LicEyfyRvnHAw3ZTOdZTCCwOPEOzFMioDWKDDrBgDJxPz/AQ7Z7wz/ROZ+Y5CajKNCD9ObTwr4t
uy80QIz8J1MbyGvS3m4onOoiZ8GDj/KJV+vevWNwPIn9Q+vO7Yz2hFM+6n+QhxoZZ8wtHZZPOp+j
8RNuLNb1Y4cqZuUfVvNp0x5ArCQvoZcuSlV5CVB44QtoS7Tcd/Ga4JKx8djUm8RIvGs/Zh3dy5uM
RVdORElPSVz/1iKIBZ84Jbo205jxZEeLXyiF9FBRXvbiSk+MM9bqKF9CBUCwtV5hPnCzo6w6X+Z4
RQtGzCs0OPx+oJbALbGc4Cq4dCTshiTIvwsmskeLqhzDCzG8eKx+jbw++sLOcqoNtOAu791WHOYo
x3xaer9YMLwiQxtqnE8BoeMzhR4zyTylODXEs0QJdeykPniPoqs+9lHMZqADPGyuKF8lPanuqz7x
rRovBA/bo7xRnEva7hYvP4YpRhuRJEBL5/5RWXspOhzme4M1m3+knGtc1Z5NeaRlkXqO7rpnAVjr
GdZkXQSsLM4mqFtJWkkQAZmvDB9WtjXznZpOompONR22GWY5joVHNK+12neK0jcun5W7zAge5HcS
ip6+Odo4N6mj+L1GK363Nbra1W8cnMsgd3uSEFHL/xXXbesuYVO4UZ+ud+vJHRhwQVSb+D74d8AP
uNRsmz32NJgopwX71vplZ1geggQNXx8WDq1mTOsXsD9xy1etp0fhEI/wY/hNv3TAyf7+/sz/2dHs
jjdDBy0u2Sy6TMERpAxG00Pfa3bvOZnr5/f/lLyfD1qQPtZFNTfsyMus94GT7zOqL9KJa31Gto87
rBhWDbzrhVpbehqSyhuHWDJoSA+wm1XpNgUs1QW3ghF07rF+PDz9du76ZcPIMPtIyp1lvT+JvFWb
O0G8ek42cz4sOGUUd2xsvOqXfhVX5OTbaPoaql8diroOAYT5Y5+ONnm/wtl7ZUjX7T9VhiKMGq87
3YbpkHwm/TKPFxq4hSafZ7Mm+azLqZr/66t5qf3H0i9x591RwEBGzNPLJ49aKLH08iJzr8pC+4k8
1WjQ4o78Iop9u9K8JxnSRhRPUqXD+MJRQR5HBZAfpMT2S9Oa5MOkz//dGXIKDtydz35YpPRBKJXB
v7hbq6JWRvu+u7gY0OCqy9jMHxTb0I+fdINL9RuhJDxGp4aabkCYaY+Z09PI/L5SY9KxoZBI2yk6
GV2UdRaEUVoiAo+Mlvl5SwPEFLvI8jWT0vKRukuYuj1i4rtBFR3DnTOFGIhx8zuHtlnaiA62dux4
vXkNBuXmxUbjJdiiwHf+m05/2zMejY5oR/v08lL3FQuue/nqGENvviNlMRxFF3lmMwWHs+7BJKtQ
vsgTSjwl/PVXfX0ZX/Yx6dc6czcSy9PJutXI/r5/m6XpKUblpdfGf1qpz1HCA3BTEgnA6/f81Kmd
bD7xloyiD3TpDsJI9f80xfWjrvONp1eQzVWCuPpI9dze8oeofR+eNPhVGffAkSWJFO/Evlu44542
yqz1Nh3Vtn8BZrloF6uagsMrp3inpdydA2Y9GU91Hpcgxn2OyY50pbZqk4FYUKkSX2b62nUHvzfJ
c030cXYjw6n1jXTZPkKkovXT9qs0/cEx8qCq2jHxEL0b1EvUNp3Cqyu27Xlg0Qgf+jAYoHB8e6NW
7355Brd+pbtfhkFMb9Hc8BK6X3cp5S4WRAPI6gkJbdDUk+HLjEeGX1xvaWArY3UGx7armZ18Ovm+
oajksr8AZxeUi5Fx3fCRusKE2u7HBHwxkofjd3Xdi56fWnm4jqyPCvJW8p0GNj5B+eHqVxBefyfh
43kPlVrEEMh3JVGJgYkniHTQmbieIWtqZteRSAiBpKy2RN0ogcNo7FBWRZSJVt5bFzjD1WqN8DG9
qvV5pq3h6RVQvRwfDLshfS7UORpz9byMfMtidmj30xBxDkcskdQ+l24TJuUtaBzuUmNniuY1V3JW
AmNFoVYT1PYnPXkbAkfnPp00AXJXueBs+KjdBTRJ6VGFd/wauOR1tDQtfR6HUznaNGXrwbtcazKc
ZH46A6hhNuwo0Vl80n4lhAFM8o+GD9YpyDGceB/rkFI0Wv16owd986pZMTqUo5Ocn7PiQfplav1c
CWykP4hkOG7pgj7Jp+rGfv/8NLU5UJDDLSfWfanSH4KKcUohNQaU9350z/0LXIVqvFv5O3r4w2OR
92HGhLvbfzn4bpdhwszO5BORuI1vYVI+J+ymhkPByJrHGlbfKvPL/V+3KiwSAy7Tvl9xqjZut0C9
f1yVsVYVnnKhh10cdLdvRVmb3Ri50PEMDq2p3yL82+6HQr/QxBuco/v0RvWxle/+GMmnwVet54Bv
HHZC/B/Nt7AZMg4/Mvw7Eqi5fVetNVWe9HSkwVccmP0H3eXgkawjh7C2t+jD7QiO/NPVEWlex7ao
edwixcdlvmv9x92ekptE7Q/Vhk4XAqWuMoMSpwfwokarj0Hh+kbo/MQmBuYc9kUcGs1XRnXn6OAU
45TTBkosN+ruJHhRSVi5Xq83/J86AXfm2Mu0fS/jgHo+XqF146c/6hfq7d11FnbzbvXTlAFGcdhS
iKimFXEcE0fWr+nOdBUVfKFcMHUYHl6SC1j7nUaP0mlW4vkM+GrlLEc9TccopLqTcaF5F/Dx8vOw
Jrf7R8YlxwoKyiLcr2e6TeMNS0cCasZGVXd6wUAx+ziiRLNbpcnnBTzTCwKZ1/+oOgSi3W3VpzOT
vihdaOdrC1rjdsZSJvPnZWpf5nnvZ/rEUWdKvmgeaFplQbCVXBBtrt9Skv3GVr+IezVomnfFWTya
7cFil8Nt9Sx+7Yrx7yw8bb4iO/Y7tugmNDy5fl/yU5V/lRxP/1Fxv1Ud32NrTakWMkferJ8y+9tN
fiyhUVpQgh2pok1TZ9X205gFqtm5L375xTabADirS12fXmraOt/e1XIz6OipNSxuEj++Lk/82LOE
ngnOKqOq5/aWKJ6lT1XGFNtvz/bnef1P0/7Vo8hzqEJuolPeT5piqrwbN3yiqpdck7HbfTTAptzU
yaet/XOQNPEVJtw8vSRJUd9+FSXoKQcrmy8LhCrw3s+aZqubKmzsv9K1/Ijv5PSZ0MqwtBlP3ZSE
TGqvZH8ApFP/s6zvpObQa88yfopkHCfjIp2N7vt4QMtaRJd1oRya9o1XAFMLj6Mb7xWq3oxk2Sij
scLEaQrxnhqZHRdadz1GZJvovq1SpJbirXp6ylz7d0NfjaT41LkHICaDEqLOo9KSjoYdSTu2l8Rh
zj3J2GC0LPW7YHztIzJM5FQRFNTRXanh9EQ/IS2VzKzSo8EH7PW2hNa0La3459XDdycuo17j4H73
uaM+aSsuKtH0Shn74DWkzp3MHe8Zt2TUaF5GSjhsA4OK5CI0zLO9Vde8o6MXLUoWSfXXgL1fvpgP
ytzpZwjkWea19Sq6x/3ybCZ+jEDwjfZ9c3FyhoCPtwz/mu9HHLB+xgIgVtgU1c49iOJdfkUzpFtE
6XGB9xY0HrM9qlSlCAVRMVDJq7w3Lc+HWgRrBi/oWHk0UUufV1uV51KI+sHaCFbnANGcXX4R4lTS
xpFAqTGIqM3r7/j3Rm9WqZdw5/qyoc6admAF7frIEgjh2oESxL/tujy5NAWT5CjwhL9T9af7AGLR
f6Mf6kabAxME4tCkrMM4kY0CqBYpCQ2SNGEQTY4nF51Sww/Sut6TdbxKP2k64Cwpg29R1ijXo/mp
tgVg9ny06NfqRvugOylpjYoadB/KO208GU6R4WEI4/PICpAnlzO74NXGTop2iIBS7dJ8jxaQ/npY
tbN9NYt/9UXqes083nOQ/aaaUU1FrchjOloABY4G0MWULoAU1Ilix5BPRqL6GfdACRoAbTlMzA1U
MlM+fdp+z98mGNF/MF/0ANv1Ht2YMmI9+YLXWvfAtVdGGaZXX7XRYfdgWt8xBXes0wODDlI52frB
NQ6bItCMAGbKzYgMCj7b9f+xdF/LiS1JFEC/iAi8eeUcvBcyiBdCQi2893z9rNKdmJ7uvmo4pkxW
5s6dOy/hOVbvnLvmEii2LasLLaSj2zEqvtFSmqb6qt5y4a2vn+mX/EtGzaxSUxjAHe9zmOqvPlYf
sw/vbGU5xFZSmYPFuyXFEg8sEgvEKFptxi453hTCFvPGhUVshYYvONDJWIysb4vPM3nh2S6efJmn
3Ovj5fx57xfa6fHzx5JMj2e/VpfvP3+Kb65ORSL/hvC9LlQM7DIX0Qy0XBPJqpm1Rfd0rJfR7Dvs
sVFrO/VebkH5V9lnMKRl++843Y5c4hjEvd7Sx0hlbVG/7calJF3S2k9Lt9rkX3J8/cz8ZF6vn8lH
nGghUCyXcXKceaWoHIpbLf/n8PGiI81P6cdT2Sn3c3zW6l1dzPdVuPfCP9q2E6o+C+XnZ9aeS5bV
l+e9YaE9vwbZnVx/lSyv2LxLVblpyqbq5n6yivdymfLCaf55XFZSn8ubbZv6pBR54zQQupD9Uzv0
s/tIqQOevyWMWi5WiN5HCWw9OLDq0ELlH9XCTGPTIvO3+cj1Jy/PfqavcfML9bA2iWSzG5QGQwE6
CeJ05/Fyo6f2HE24cJXQQiI3DPoBcEXO+30ESb+P6Eh1xCROlfKxVOZh+qfJODfMjhcqnYud5yfX
/z66TiWIJ+PkID9IducNoHGdFZ6MzQGHjqjGimumcdVtEI7iS7kwvE8nbxl7avFRfPMA5xFej7sX
2vyhDZZYsWOQd78Yb+09j3a0YyRTvdV7vpNU+20nhh7K9+kDtnscbUdzzuE05bFug/R4Owqwx9gy
txCuYpL9qfKQBYifvSB+QbG3FnTKJp1jNVbZPcgOcsNMj7Xf/F7WscSsRM0gPXgM7v39KEcpOVu7
91YFkIOIJd2ZvMlXDlK9oPGQGe6nVvjsPUNJO/yNYV/8poYOkP2oVL/OMHLi/Njf8qEY/jg1LNtR
dmwXMg5uPiZzJgLblR+D1HCtNnWaHM+MyXOosnLgHGNvM0MLqBEqkpfKHTa1BTfNgUqBwUk3dNnk
2J3308nXNjzCcWrNgqLuvfPIcO9+z5+0VP5M/oL6Sjhyrvcqg2o/Bi/Lv+TsN9NiZ931Cuzswibc
To2DifPvvnz+RPJ+23PtBslBUAcO3WfRo62gvTLewXPIHm6n69F/V1yEK7iRfXee8knDKz0GmdfT
I7LyMw0iWPk33atEVBU3MAyHus46faqoQUiiGIg7ZbKN45NKzLzlrW7/uQ9L53ivBtkJb/f8ef4s
flmeRGvy7zZYfQRLz7rfEFJUjYnCeTgXV9nHdi9fwBlevIfjuERAaRJO4tKi4nfegdpsZ/fEgtH+
cVVmglm87ZTBHs6+n8NJpjr5xya6jiuwRHyPDFM7dFS83PuWKpPmjWffTNQMvhQsn4kJlxoluyXa
U4Pzp29kd5VcTODiJXzl+zhiiyjePErx4nvx4ahMvnBMsi+L71L93vfONn7p1SHrJF59kO8IVtQx
U4p5pvdPps/J+exvO7nXFvPJo8kfo1mSrw89Kk+e5dTnjSE6l3M/m48HiXZmi5Eib+7cnZ3LpR8M
I/Yl303RqyTld6H96V8LzOrH6VBLPEarbxapc/hgrudkJT6DOmjhs/ADGzx9u8kpheIdDN2KqEVm
GCzVskyWgFPs0ktSASqTY8H4C+ev1M/Fit5Jsz4+cg3f230LlDPkAlBMPl2k0F+/rd8Sn8vmdlxU
n/aIS18zRY5HZYfKmsrHiuo8fz4rSulUE/Gx37YRx7Sj+LCMhaAIrzmLvh7lIZSkkv+lxSKXHg9C
rWIyXuu/tfksjvK0ccmFRDc1GzlCV0E2APtfTZRiK/Kw/P2KgYxPlW2UrodKw2vFfvGdo4orHBgq
DBlEcRn86ESMX56UusOx1g3VTXcNIVbVWbSIJ5VSnFRfv68gg1Ufje6VIN6soSZqUZueYvVm10oq
amPud/PVtyASsY7m5WI52Sh5k0MDDTU6Rx6ncqyV+jz83ryyIAcSqmOvHo7Njc4UUfZGwCRSpJhE
u2EuOhIrWQ2PtZvqMSWiLQaUNsoqpvgWpb9vXb5s5VGJVy4CfKhYCvGDainn3D+NsVVc75fiioCx
/BiB6arp+G1SyTnz01GqHbrtphUH0aRJKZF5QCTOsb1eP0bvuUaC/Bxl3fAHyqWKXFzl6Bk64MRB
fwc1r7ks11fxsTxclTlC7aqkSfP8mpGDMhWZ6v5Vvmnel0/qImsRbGhNQheYoHOtKoctruajYlyI
lh6AFbs1S2VS1IprC5VE9Kw7qaoFoo95pcDfQTmNhqzySA3BxufyRoERmzEiRlXd9gnCNe/tawNb
q4rVRME5qO2d4xGKf0W7pxqpENSdIC5OjSwmWh1XsVBuUU5hwzPGnI2L/rf0t3AgJ3DcxpSu67Iq
VFLS0bV6qo9Sw7AzacYYoQj9JEJBijBnKa20sHv8hygyflSC2Hs2WsaJyh7YtfjatjupMj5PE62l
onw5Ul/1WrQoQ4nf+yJewswWLxjMmLaK6ScNUE/5FAGCFBZ0pMHJnYa+RsVaGHayV4qxk014XTPV
pqZgDTM3H8rVvItMfiO0uFKb0g3iiRTvKonfmd1B0aw9awUJhEeEy1RG4rALbDnprMXLxlgEJXcF
fL2jpadja6/YnH/O6ptu9v0eF3ot4kSd5Mvqe0Y+56+vjkqWwxeaUFa3g6Ps/bN97umtHAURuSth
SYKtVdm+GjZna96xcJuPun2oxFySjATzpJuguXO0VCY1jPAOcSv6AkoU0N+f+Amkb4BN5CiyNm74
OntJDSvxSYXMklDHEmVIHNEnt7Ud01q0FOvpVqa91THgST2z5H9irvhQKUaDW50pjEVunmrZP7bv
kpYIlkHCwqY8R/mPfe1mfJfKgxIfQb0gH+WjcehUdFdhO1hH0hwKqO4Kp1a9bS34WjfjHWTql8Nd
B8ZWzsWzYZqsVaa+aX7v7VJFZN/CO90qNbyKC3G0YJkSpJ/PMTBDsyXqSnW1LY1SdVYhHUhG4J0B
quZaD25TdOlQ9Yppv5X/1Oet20Mt2c/TQlw058NQFHtUcXyqCnqodu04jua7qrK4LKlBeUFWOM4T
RJAUbRbjRW0eS/A09jFclChGaFWQrJR0ZtWuq3tXnH/4Iilk5WLZVrbcQXWxV0mapluWQkPZZqE6
Z1tah+7jHQlGjvLYPnQ3XWr8bRkknTyDlL9u8GTiC9OQg3s5zxRpLLqrr3kfu7jQkwzEFAntailj
dsKDzF9nX2el2e8XhWhc0IKSvugQ/h4y//KP0pZ/Ddf4UPXJINmUTxgU1/F9RN9hMj795ju53rIt
jF/93lghK6MnQBzACC88VR1s2zzw1PBCZ5Lj90xUL1Jdmr5dit1lCClrzu4UDxbQCrqM54QRFn8w
ON8uOI17YGZz0smtqpmez3CcQ9OoZfjQPPig1AwkBbOd58/slxJHMGR+xj1sk89at/HrXfuv9wAB
kBkmZ5kv1L5wuIqFaNsGMG7DtUCFl+YSidO4BJ2QUv1gp7qCcr62V/XKlMCHO77rIGSwNK/gUsNa
23zUfId77pPhPRDUZWsaLhlQjQvRXKKctS1GYnggtylhskGCyssAxfJefUHHi1uTdxiey2sbnKY8
wKUpBlWulXzlgXHOmHkCn3zc9IC9doVU79J8UL/3huGhPQrgsslXdQ2NCwPeRLTNcMl5dv7umKi7
SnpAjbSz0BqHFPADhF8uwfOQ7/3nxdiS/WX3b81EPdPLdu5C587sV7iwbnv6kJ8gsrpfeOp8J7zi
vO3JDVjaMLi3m5GZ1esCiU9jR5ehm2ZmtwRHDw/vBgu+NXmg4TZeBuxrRHqz3wA2uT+3M3TTDO91
aaYLUejpwwPmo4ty5Lh35T21654/M9rt+fGjufg1leH9hSqPGmfRbx13ANHkjcvFZM7b+6lAuqDL
uEciJHILHTs9v6cJcthBrTjMHeUVeqW35gG8ba/Al8PVuNuPWnimcDtzEB4wLJEws9zS+uxXew/v
Zj7rpsYY+2CYRY60D51808MJMAYuMgirIjytdrKiiI4wxMpTqRLWkQ9xr48LArigh7A9sp0LEIy/
0AtaMdmueVPmbAKtu8m/R828ws3896MGqCrVjV+289/0JUKHmoZRCDCZWfbcpmo2qRTcO9WARIBM
rK1bsxBkc0PmIPwDu9yWyxbVRvI0GdMRLmeHm12R06VpTEhCj9JuY5O4ZHgfrryYOUMf8MX995Gm
heMQIBoRh3YYhP8G4tT01q1TM0A7ltmuTuXN91sb8pa7VnhG51BYcyGqtrYmFRu6FhSrw/pM9ayG
jvH6W6v0ZB6RGwe9a+C514WesCj3qru1/puybGd97/7tHuGmhTz5B73Z+cLfW8BhoCThk3uJKPsw
DEwYaAP5N3uL3/BZNwrr/vkTRHctsFL9/flzagql4CfJcdjlQXV73vYwfujrydhDyzbJX/0LszD5
ZyW0IJspHTbD89oYiVifm7auUn//dnGQdkrqHC3RXV0UdAmr+9Kc/Fs7O8kHgVogOIQsWzuwy64k
xBagJbuz30vYxCodS57BnemRJTyi8Ck8bqk++Qq3dGlgN/Z9Lb+rXEQcGxPme5bhv/3U/Ugb1Qtt
V64by/BzHzY5czhK11RBWgIqov1eoV1qH0Uh3sJH0FBrsBa3+ReGKps0jYcWPuJ3puFTiTYY06De
w0tMTuDXCBJq2v92paH5sdRbz59H0iVSoS9Ui9yf59u1Uj/zZbznFliN63NcNEBcVS3huCae5md9
r4nQhGWlRK14jABG4Rdo/TP3qvXT9lpRMZR90TZBy+LXwufyLdF+vIgSi2/F0DAi+S2NeNl0zv8S
n5eP+b/UZ+k13013w6Iwj8PkWDjeg1pl+s9+9iVYlO/MsNhJawukpU4r1b+0/oacNE4Rdkmfp/bX
Wnz2vvsNYj1JRyRC10a3oRWHcPESnMLZy/p11kWYyQ8upNnOMUoKElVuVknS/3yXxCSbPvLD0Eq6
2Dli0IXIH64zMgeyFRYumxGi8kOcHe+nVoVj5PRomLQ8ZJNn9V4YnjHSFu+FnoMogXOymnnsIFRU
GAaK5HDzu1JwATDKYYg0U9PC8EioU3KzC9G11+kngj6/mMfZl86Mjew495rq+YZf2A6/YCJARykY
uvv0OqvIB/mXQ+UBYL9E/uosYtpDHjIHHLT0/LLzz1ND69fuFxg8Xc1DUu7Zay0QV0YsIMVYpvA4
PU7BBDr1Du5TvD2oqRRAFjAJ5LBS0+NgYiVsdiGVIKm7H3kaVk4G5zilZ5EeX/LqigL6wdy5xexd
zgrGwbJs1wHXv1JSCwNg9xtMX33Awzh+eCZ/kPJ9VQ3QCZp1OFw4AMqEXOJ2B3Mnx3sc5fJf55Xt
CFj0u/g1ZJJRSejT5C03dL1DBT6+n25vTehVeqBznIN7DK+Fy87DPdOw6nEaJRz+DW4KmNu95+bO
KCcVQCIIze7WcQ52Cl1xQslJDvWbPmv9UWgHpHXyNRFUjSb/XDHVC4DZEdKShNw9fzKZ8kHYrGXF
KIw8Wve7P/Nvt8F2+ocVphrPn8kXS0HX9ctSmrzN3he/SRYFIp3RgwDe/sGGeMPR7OPeuw2KpWgh
FpdweQSMi8EBAgG9LiGRkre1E2VJlPw1pE52m5bMhvfaLOWyQ54Eps06Z35cF6RR9PYFDPsG1Kh0
jTaUw0RC857fDfrkn4TMeUGZzUAFMNZMpR8N/2JevcYBqYKiwS0sBtdjaP2nkZz8k6iFNb1nO4tv
JmP1cf58DsMrg1RgdI+y1WVMfNM8GGOoUfYl/XL/fPZL9cwwq5VyG0nt3foilp0ICRo257wNaLd3
8D4coMlb6IwX3h0AlAk4FoTcavFgHmP1a4T8GbTSrnDPjS7npzIzxpD4HaJ/agapD481+2C/7p8B
oPphF2cf+6nLFMdZeU8h1wjoNAuo+fXTb6W6rWyVOiDcdwGOzL0uvgvJqvmUOQDtMlDGg30rcc6u
o4TUMKdavx2R0zBjVB4DsHSdzX5uo1UA+7kWclIBppMDwo0KHDZ/Pi8Vso2fOhaWKmZ59gvPGz8G
Umr3VOzrMgqW0BdvrH3vzYXjr8kXBnhPd/ovJyIBaDmEw86zPmJpmMSicsvHloCrG3ypF/lDYycX
ZlfKZZQy8bn4L1i0U9n5IAFhEVnAAMZbKXZiOR8Ad7IpFszuEUta+ExpIbmQB6S37JqizPFooZRL
zYzwtBTJ7qSGNr+3ZBQZJA747tfUektekYPNyxlLL89rkvyxU8M5KIlJYYAZpa4VkhTH6mbTuBMM
W9N9lZStuoPF67LeAJY7WVfsgsTJVuUcFQJLg1kJjhhPQQWqqd+XAX/eHfyd3VDDGcopmxlnvrm7
PIJP4TPuZSM88vEO18BPLgOvYKBYHQeetWKgx/LMwUUjXi4RqITLUH7MSy8ePPkIWy0PczvEs1zL
IHPen/eq3ByCwKSkVu7zlqxxMMNGsvu2ESO/2hHeiWGemR+D56jx8ubN23kpD3X9PMwjAZXBI67X
M/3OGbtHXuZICte0OJQJdCZrLhkcj2TsqhBjOThvL6aSM2YQDdpfjhP6+WfhkkxtplLMNpkSk56W
tmS718EhZaL3U4uINQk+lGRCIuDnjJjn4W+eP+UYR8bPD420rCt/YY/MaHGVgmkyTf7OKoafTNej
EAnAwvtpAO2zt1RJdKknX/QxAYGX5A/QCxe/Xtf+zr/5zSUkHIDQ1mqI5N4Wv6VXrpc5tV5sLIPs
dzvvxA9xLBtQWQfG67Ztws5tg7ukEcBOovKAZBWsWzhhxLTnyGA4LvwSMMzbXskHvach827ubkA9
8PIQ2qeyKebDmvV0C+sxhc5WsX5DmuURhtug2Aj3Q+wj69jaMXHm8f+O7TGsxMKmbev67GIXNo3k
sPnif5sR24alYV0fjwas3XBZzG5+MzmHmK0SeXjAw6nv/mHPPPoecLuqhlNUygAMuY4cFo5hf7F4
TL2T29MZJ7+bTANvixtI29qSOH8Ga8hsJ6vOi+BV7sN/esnwVhXbQS7D4Huvx0DvU89pcL2Fbcnu
bMg7n/7SoiZdVkSCJUHtpMyZZl3SrFZYJamA4d+3VWnL/WhFjSxJfS3cZlE8dcyjY/AY2Tmuycz4
ebBGF+7nXAdDb2qRM5q5RRzm35yAqLchZWFdeTSvb959CzFGwtViCeEb10hHr8WHTxpVz+MpGACv
Tz75x1iwLpfND/qD0zyXbzALRtzVLQfXlTLzKPNSx/dTvZSlmu8CC9pW/4Yu7DashKQuTuMwFBgd
xLCvIY1r4Dbzqi0gt+GOIZsj9cpa3reRLIZErSzIsWL3TsZsk5qfjLU3fFrMjzhFnO2bQU0ODiGD
s/g2pL5k/bibX2ErfO6n4f/PH8vFEOO7r5eV56Xufm7BrJmVA9yO90NNuVB2IhlrG9LzyaGQsXah
Z4bv7K+bYlW+hCcvtfEAd56iibFtSKi+LWtnbTMyGmgAUatrUiWLrxRHEHVhEApJ1Jf8MkPO3xnk
efFrWU7+5X6ckSIuiW2LW/ZtX06+CDi5R/yiNzFYbS9J+7IjIjr/t3jGu4/F92PgItnB4lc14keh
kZM6D6LzAVA+QGKXEVFm9rxMAEY7Sqqy/WUD2rZ93TZIX5TPb2dJiVWMIgIhOcZOvf6jLlZvQmt/
9WJXUSeLcAv9SvRnTMWhAcxWcX9v815SZUFWwR7H/wsTWrOp7HqtbKbW3RYJus2x5RezBt7wKC8R
8qL2kfcIO/4ctrDRdR75d+vQQXFG7g17cfY7+2BW7QCf5+8ELOLO3HZMYYA/MCpsbN+3qdzCbg+G
bh5MgJPEpcPGcQ9e76bBWAc/488cpbdNu87udWA++7PvwFspBHPCBpwcxpk/f5DGjQQ8MCgZPvd4
xCyNI9w6uF+CSus62UokTuVJpkYuPJFWchx2rvXOR/AWrI21beM66Jws10QwDXY3Ip7XkevLwXqO
Cux4SzPrJEy1Bcrt/fFwzk5+N25ByBOWpcOQAYSD/y0/2yNkjlGpdRH48ZRyhHg7Mnvu6FF5RJ93
Mm+KkwQNw+enBF9asJUPz7WdRoUfVjV0aEU7/Mi/GNfUz+5QK5FHUZKD0agQrDWHeWdIWFRsrMdL
elx6Da/wl3zkHGXHgQKizaGT/CJDmhXZRrlFyNGmPlUgTKjKhoicldg8qVLwhcaz67/iorc7lwXP
izRVofLp3J1dBXuab6Xg76tYfcz23jzemyVK/KnKtdB+8t65me17gXpcQy+8/LmsUWJ4HWf8TpEF
mmc9Q3I9FaU1HUQX0fRw7AfHfxM9+Irl5aNGVblP2TBKT5OjXbvUSUVvqc4qTpaDMqHW5mXtmQE6
uxbvo+qEr2jY2MJapvl6lqUMiuil3rOajs7xrJduaSNfT8ah86WM3plY8+M7m4pW8b55al925XZO
Vpn0ociunf9e9Pa1Q2/eKjTTo0xtIrBqr79Szct0MnxG5+62m2mmurmuqKxxahwj5T656FkBm/Tu
6NRg4etLEjf8fUOGbZToJIcUSn+Losp8+f6bhBvKv0tBR4llvEvhApXz3XXzOnbo1a/ycKeulFRz
LaOo/WB8bD/b93ap96Aknoylpqt6aGs+Mh8U4gzrkNApbf8W2jTkRnk/S8eZKN1CFhGa/sJAc/HD
+37ITEvdp4bmPzvIT6KHVEn+I9Ncrpvz7qWdaJb+nfKVVY8DWlu+tJ+VIoqX9G5ZokkcnB/cqxIH
9E8aS7fStis6V4svi97aKfkxGxZD17tK0OzlgXwHsVqD10p8+q7kjRzqoUKcQD5E7bEsce9M6YUv
/PVo3j/X/1xk0j2PIHPa5y1f0uVE//ah1WRfzVQp1cr1kwOKMaq9t/Gjm22+JyVjneUDFcrPRtFO
HR6+jv1D5/o9q617l65spuZ/r2cHyouuQQOFgJUlPVa6oFrnVIoN3OCITxlf/u3etr1MfUY+DxEV
jOIl43llUl53k+XiSw7v5liV16mrkJCam1c10JWcG/Fp5RgXTV2d4tBBcNFVm9VUWqHQTfoDQE9H
5zyV63iQ8Wkuz1GaK95TsOpHKlnBHjJ/QOlsDAkqvJ87RU1dP1LFygr3/+N4iZdZovO4PnLH1TNG
nI3fOBpT+2nxTZfq9Twp56Rk3/M6Mx56aUjCjThbdI7Iir2lRqpydcEUkQ4kZUxAffmUcLqMj6JV
7nP70T2F1GUOpyfefso25YPY9VgUW1DJeescP9L6GbyVXrL9jWn/l+uuBsl8lHyWl5+JaWleKaWZ
q9Z2I7GYmQeSWDg/730nrmqZTSV4C81CUDCctY7DxyKSbd5qHlBO/kNJ1xP59rLS32Hxcq1e06Ha
/5lgJuSJ39V6KdCRNwkqCKnajPCmsv4jhtZ76oFvI8gMoLv0TjZbfS7eEnj2TDPi+7PnlLtlq0o6
nr37qPSwcI7woxW5WsTys2xlqcdBdPCJa/jr6tsfExniQkqlXw37eysZj8SfjydOIbI7KXqTJ/Ho
mdRhcADFXuniR/HCfSQo+4v2Xij01ts3bNjCvb/F4R4clAWkmgWMVBJ4KtrWURHHgnDK7PySO8SP
4BrL5tTcHqCi+OorkGkGx1Fm0cYTq53PtQPZjuHh2Th9K4MLZ/Uvpkt2nM+10gMHJleqeGoLrUMw
fO9hsAMlTsv6jELIhAMxyHP0PcKfH+h1SPNMDYxqAy0thBLvnHUwGffT8wRvTvn0vbrKVqUQzteW
gOQJ7eIBryv3WcXrc/ECyHmNEi1BKoa84u3yYVJZquVP1ibCXkBfnpC40Cu3GyCqp6/b+p61Ob7s
Sn2OZun1memv83WRJijLWAqGhYfHRQ15D33CIJ3fVqX+TFuvZGW+q8bAE9HXYtu9snKfLuELhMzX
FS5nsWMUTsvBqeXo+1nsmpAeR9qKMqYUpba1BdjTokpYUXaaK+3fUI73b1Dhv7Pvseqc+eadSWVv
0S8bOQyPRCzXLKfPQOmYedPYInQm1buwfR0Vx7yYw29+zA2QYkO+Stf3VP8nreRqtJ/V9YZJdpf/
lp1U/1gt9U5fhOVG/KdTM/fqnhU+C4n8kJVetzG2pEz37dRwy9ELzQqC6ju1qq9VtzAN4vBXPhJV
ObUC8aa+kB/2uph5t+TrSq2Mgmcnfs1aSC6bnHp1GaV8YxsJsHDvF8v6NlHj/5zwlhb6YIQAQ8L8
Ck1DZ5eyQi47BQgtTP2kKuzgoDzqk5bqgCsXSJvm6aNJwa1++JeJKYjkI8WnseTuM5L3qAfBNbl5
8qCH9Kf6T0VkUiO/ajYw3e2bmy4qYzhlXnHD8d7dUi5vmDRAcmVzfMldQq+hbBjjwk8onJi/HkeF
YxN7if8XyhkQQj/EGjz8JU7NrVZ8wXDCtir9mEeu9gbxcdtIFCpLsqtCIt0f1JghLrksvtTramiK
BXU4SCzQ6YW0Qs/sS01s+S5lPtbk3+LL0KQDpYnD+LWVfsA72IQG9Lw0eedPfMyaaBNLh3gALk+Y
qUl0K7tH+R/6e8Xh8PNu9qSDNq0FdgIKeznjpAw9BBKxXl76UJ8kRcXNm4/jyBjfzzowKRPb1PWa
GMLIgBClHw8DE9VH1YIW3jFMz/KCWiyVuyYVLbW7PdkDlK1aEMFr71Ua9zAsgV4Qr2Nt+bb5kM0r
Rt/Hj1QrH+0bYHTAcK8wzVzVvlXSh0hRr2Cjm+pdyRgeG88P7OuAsoPYHI3bVy2DElhf2AyPzvZ1
o2PUrXKlrM2rWQQz8fg99jeDDBHWRIPmgaDlq9jcNZ/BBntkVO2eWKwfJF+iTbeEo+YEiEo9+zzt
BADBh6on1Rjw9nv1WGra7E6L9LK5Y5OBd1xYH3SnBWhomFZysPrdbnrJW1sMe7zW7yGi5gHgPGmP
FUKkXCo6DW4UA674H/ooZ3FCSz25138W7HVIeA5KrhRmzEZKmIsCxDnLw4gLvp8Wr6W6MCf1ww9m
YQBzxh5POPDJ0bWFuhB1Eciqr7pleR1AuM9wyNZp8yOi2NUX37uPfSdQ156VrxlmUKrhKMexWkcX
3tb7umH3ooBp+11P9HZ66SC9nHATxIKNwo+ecrzm4stJAgpZL961lm/i1lz/UMFvrN1j/QiijN4r
FwwZxJa324e+V01hTn3biecDSu/x1wa5JPhKq/hQf2jpq9NNLMl1+sZEdUIK20SNj49SX0OnRDtb
0Juosn7b4Zm9nJr5QaJ6+z71FqvIvlu2r59SC8A0J0G6W+oX7LfvtcvrmTwgq/ulxUjr1OZXeCCA
vJBML/rbtyFbv2np1U4Xy7OljiTZ79Ukfnyfl63iYQjjuE8ZHK6jiOevBVupSuU2dHkI+SaBWQo3
UfDpZIE+iAIuvym5EAqPVAps3bpwlDh07R3lQyScfr+SVFTco72PDnKryveh/ECk4fk1RDD6RSVs
Djwppzp6nGbHBEly9c3bK6Y5mp+lkB7ouBZvW2etO580j7JjSizds68Dz6Lt2yRqnSp37t5qFDq8
HD5uE9AMxxWL5fmzbVwPtU2NiCRW4Ugbjsru7ahHZ2l0/6YONiiV89e6tlebOv3F+mEC4ykO7K1N
ObuNnq19Q9zI46OG3MSmiTd8ZS1WXm+8c7SVU7aco5JWXk6Jf0ndqWRzTraoRa9aKTrYaremlku/
+CEoQIEcP+jqRBcyC4nW5SxF4bkZlyYjs51ma3iy0XKCRZdmE5wkgcdG9U1vnjBWwZklNoXgrZYj
2I1rvYQDp7WmBhmcEUw2yZSq2uViExZVwVqJNKuu6P13qRwqAjZ8o1mFs1YOpnwfB/7X9Q9mIChY
4PFlARfIVndlupFw8XkuZ+9R6vW5wZzzpUi5T7StYvSVtaLEgCTap2vZAzFkDeJV8tbIta5tdfkz
aNXrpUs6Ptaasn1s3zqzgU1SKbTWw+v3Q4FoQErQnzp7xU+YUmQCPiH6lQUe4azyzT2mYXzHMXzq
XDrTqFAkg4V60nNRzenbXiv10mgGp3TBOUserbRnvxbN4+kt1yZBmH3L1Itfqe9SVT1KV2Kwe3s5
dW7vjw5du8b9g0f9FBM8HPCn2q0TOGSMSK2Ic3rUqRvqEf+K3moaeNEKz1WRsOBMcHKlrUkel7Ez
w6UqMnP1+FHqZrr7+ma0bt2j7buSrkHoXPFspqLcQJ13eSUAWRzKq7dnncOcq9+1MbjGxa8lMBTp
qEHXoqZi+kTSldD6ony5vRUW0It9nybWigJloa5UFBHm8SjTE1UjLnYk5TrrTJ6O1tZ2roBbRpaD
kSjUeKgMs+zHJB+nSohNshJ+BdA82MpIyfbxEtED46vTDhDcBMWIPZnGEO/DTWlDNSatzNvkXJ5L
TfndygB/gOlBh/92iypvoPAT0sj7UeaTKFY32S0OZt2lCnHFQYlp+j15iMgPCzLog03m0TEbZf+p
mxOM3fmE5X1aFkdEFRRQ2WFBwzv8L7eVPQ7JYdq7RleF6bMsflllqQiUt0+CKK2imoKHgrLofi4/
Qk9KxYfrxjE+V9kk2Q9FxjdUMc5EJfSRD4uKBnGd7thEVWW86ob9+pOgJYN4poRyFk+6yxrkB1Gr
99ebSIu/vBV1QMebNVP1JHLoWjs1KGJC67vZeFPTkiO+VfSW30NKWb/ys5FpexTSwX9TRAmCKPRf
IwMhicrflSHa1Cj7LiiZD1ZU8pTRn5uIdVfLiR875CnIozt44XglpXKJ9oqAHfMkCUAyc1X1Wex8
dzyR9nBcqByTgNNMciMXFjmeoZO3P5QYziTLAK8VyLj9ZduSxB1eFDxNlAiGzISIYsZPoT5+rgnH
gGAFCdZgzrdUGsp5IXTiNRFA0qXOjdDoN25faitXFl3Rf7mfNKRulPc/d8noeorzv/nf08uuVuqW
WkG9lSbMaNUqmCkT3sfcah3f0vVrbTGatC79VIfPmmzx2BBhmgG3BHAu+4nRoXl0vnk00mzl9fDw
UqQncwLbwvg55rNvYaoUUlEnsWvr9nnHR/5Z/durRyOjM8a5kWfNcTbLyffLeD48q/WB3Q9yiIvh
hyhy5p+jQidQWzzcPFvoqap5HYs9leCG3/MhnQc7LOTr3I/Fg45jRZGskEq2xyhLDMLfL2C3gP5p
omewpxkYNzEmjOs/9t+1KjpCFn4E/xhOT063u+0/Kta6sm6UjYBqCq/+8FPVg4DE2UdI/vR377ev
w+D5nX3LjcIMXfTCiOQFtkpuyPIeq3wn7Q0lYjbPDpqbvLtbpqSAit1SoZbUnDfAsk4sLpoIFayL
A4HewXcKYazwnCgkzwqSS1xR+rLUF9GJrl0V3o+ON89/LwlvPuqXpHz+22lLwp9aTm2TraI5MCDp
ZzARPDgBoXrXzbKZPlTBmfBoiCxQU0JJHh7Se0besVZ+5K9pk8hLkGGpaN+pT95MrM+ylEvt5Rto
ic9QahxrVlh3L6xLXpvJOnwMVyaUZgSmUWGoP6dTHqV3iEkvKkw0kq3Uf01V9LE7fFxadE/KLG6U
/hAkA9hFioodQvfhpWYrs2q+C8XcdjT5Gyra0Fh0K2h84Dlb3FVHjLMQo7p2a+1rBdVbl33FzOBC
c1jwuLsBlFKnVUU9cextmtvqfFRwMB6xylDgBognmON37Y1LdT5+KJvQpwlhTdVFOG3xV6H8Z0aN
dXlddSb9Q5kscGXvgAmHYaqeqm86i1qmm+DpbOo3zNxCy3ld0yXYl/gkOOXzH+oq3csXCKuydyxJ
mkdH3PVdpPteWYOV0M9xpX3ZHZX4FF214ZvUE2+rtoZOurm93klGy+k5zu8feMoa3Y/XDbumPGZ1
PmfNa+sUiV6BsTouYo4pFFZGsFf4ecO6lzLT/w+IGk3wkk8RZjpGKca2Yan+C522xS5xcYwr6kEm
NbWaL4UR1gbW8sGJG5yYeRVb4TeMqNzny72tB+4rzdIGrbayvmvoUCVdUTfNJx8Hq5GjcYzztCVf
7/hSoW6ggHT/LOffby+7QfF9pcJADXF1r/L2J/u1kPLmLrX3PydZjn8r5ixf3v7sX9f9xzsyfc8h
tBrvBnjW7dv7+lmFm/1uj0E/9fTLbnJS6nfQYNDrZjLyHTJLpPyZOM3MLPrqDuQYWpBROQiVnbW8
atscXxWkVE2oiwgO1pgsy9+MKMtngjrcXh2IK3NM0UslFGRcKoPQCSieg2pvg70enQ88bnOqGWBB
0Dfvp8kPxZjG5W+9+aKThvVaL/N5tXIXam46mzdcd902yH5zsjf10F0e80Smq+qxFQEqZaBZoR1C
OAfYOAV8UG4SR4PTL3MIkYNTEWYU9Lx3dguJ5tAAwzlErStAoBsy4ORhGS3Ht0+HfvJ3dQHhy393
mOUDFPecOoqecj+JymITk0vi8k4n3DsBIx+WpcBr8NhUXalt+dz7eQpsQBeDqdNgC2V8m3caFjjW
YDcglmOOZQJ8HUsqu37EoX6I4iXOZtVIUSpHBNPIpgx9AtLmjHTtbAhZQl7IKZgeQ2bqk46UaE8x
Xyj8422A4BDiZLxUuqLJjo0HjPhFaE5zw+9unOdlPspO2T21RfQfuXZcHAyaXOCZ+6+QctuRicPM
NVuP8Lz5t1iORM5XRlHA4kDGIv8toXRtp3tTUperrG7qW70QRMxwiWNNeNtI81mdGK19HETH7+1c
O/s7cYI9FDhLAQAhyBQRHSIuBFZ12KdxnO2SWwB4Nl8arXfSttKPH5/0cfgbhgC+FgMKWFiF+sRQ
Lj4D4VT3SJ/OH9j0PkIVXDlLDLKz6BCfhKTHRuCGqNN0qTD5w8DbRm9RGg2j9HeV6WzkEGDEN3lO
uRDYKkrGCW7/c0g5zm2D7dvhY/EFLCbY+TcdaHyTl3U2ZLP4lco0AREC0UV0+ZZaUpQ/5FMJF+Y/
oPeX/5F0ZluqIt0WfiLGQESFW+lBGsX+hqFmJiIiIIrN09cXuy7Of6qyMm0giFhrrtnAbCj/shV3
mXsoMDv0haJWgSOwBSS8QlhT9vKftGWJfuZCuRZzT0f81cvkxnMLGENTqDKOy3kBvzIxOpr9m8CS
mRHUGextKcC+/paof8jYcwubYbxYBzFfoz5S7ABks6Y5dwE0IsRxkYg8pEU7yaiExTdAtbGvju+E
e8PrvA7cLnyRIbD/3Pg+5N9q6+8S+dCDZaLOATH6nVA40o2Np6yvHNUsQ97mB5hngpUhd1miZb2A
E9RrKf78YV13TboFNrbcSFYW7toeXAUOKO91ZKw2zY3ay6ZQeUg2G9u0lTEdfJSt2GZdPAus3B+h
+YE/PruTtVmTxZz77yBLBgEzRUIT5QVBmO7XhTHnCOVVxmSl7qf1rDNxdE3lFTyHuPQvsT2aUQW/
zRYV+L7at3BXbzMG8ZhUhE/q7UuiU+HVNMWDZfsvNWNusgacLrykFEabF8nxjUeB5peLPOgiZd3N
GbVQTt/jL8opzswA/jaoq9j/86g9XH4GyxcpskNXXTVpn1xRtP70MxpqkDIV9Gwph4PjzRWJjIXB
qCN5LOmdsj91RcdKC98QPtugCwykqA1b/xzntTEMdHuyvfwQ3fXHdKWYqn8o3d7L2y6vsEww5b9J
iv+DsDfokU0DikLMnuOMFGC7jIqiQcolsjLLiHzZWUVrerEHDJ5a/01Xznwfsu1rDUqw+cBeBiFJ
BFKIpz5uFZyLs5McD1ECqeYwWj4SXHmsYVBYtXO2325F845nLneNbCObAT0juoq7dOO/Ne6ILD2K
FY91dvV6e8TRczHHROSp8YtsRm4suhr0XivyCqzPmknAGonJnLZK/hNWimyMmsE2XHTT8+6e1I64
cpDRtpJxtqtwuHl4YsymkUHfeyQthD046wAvD7N6G8/9g0YO8yY0nWT1QlaIJ/iaTmLeDEXRNemZ
bQ5PuMtboE0hdg3gpy8XZh/pZsOt6PRr5nlMQBlgzPGF/RPkgiSzClv6aa0jTOzoSaAv5mhQRBGr
EBv9tJAHAaQja4/hhgx+8g2T+dmXg+1sNgnxpwmBGlSKgXcxM6+jWLgIaKLitM656PRy1gcFl1dH
3Zr42Dkdg2D8Y/5tKGvurVNuLpRRUfj/g8IVMV+/5XzkfvbySqLo2VxsKRISre6XepjveE7YUyyW
Nfm9TMgTmTTV3CU4AoCL+nM2MhmDQXcC7eEXmU+3KPZK9+u14ST4MiCQbM0vLByxwpFdLW6zbF5E
dINoSEj2qiMAVs42GlYMMwjm5rgUGlKhXpM3uGe515CimLm4KIBKALIvabtjThAc7E1mKFPgTaP2
hwjXOsooBGGoQMcLOrdEBXAS2dgj6CloIhsTlR84EUMNEI4RvesLGOPiIMxDMUqmCPANjmvMLi4m
SIDTJKw5VJdUawE65AXVho9qzrrar3BAtSZ0q9fViKSx1me3DKp5lRvnmCjoQOSqIk7GcKSAvz6M
yaOdYfcJ23P7oWMeo+0Agt8IGKVnVEMfvWbq6nMKWxK0UKAIA5oPVaOIKq+ZXLTBEASLtidpIzGM
oaADZcgcikAcSxcVUk3ZAReidTgziqa/5bwFHoYPj9aRQlVZsi8Q/qseOqdzvgHhNYmyYkK4Jkaq
J2sDih88xa8oSDgOtlQ7qDrfbPrgsPcX+oUsRITkqoHKFSVvGm+4dWeNF89AhDNr4RlDXfSFwWtV
zCdHGfxJA0U/tFShlUGXzHvgXRKfZ7xTztvmwHTkXSGAZJZhYSKX4EUZZoS+9ATdImfYvtbSBjgI
qj9NlC1gHWgBCthbG92oNZkLeHBD9KX+oywe9C0D6jbkkaMt+2XUOveNmozYSoKa+Ti0ZQBf3dM5
mL5chkfc7fvS+KweS+J4DcyE3A4pMgl91uXnnlx2wDHVAuvDBK0qsNvQAxSlN3lDsaIDckb2cNYz
rr/+KBCUyGpgXAFvSexgMkEz5eKxvP10Ecc0pAN0oEzlmIOIlUyNXgafCFel70w+NLvL9rmSVxqS
Yh2uNj2M1c6ZQ+41R4CJbETBA90mppjSRg9uCRez5gQ5AyAy54pqzbwvAYmyPyplFoO85pDQ2RjH
ib4Qd3k0Uw7aH7FsQEN0jjwvy87QA9XCfHPxCb8eU9fGbn0wqJDGzycNzyUBybslRH0sBH/iLbR5
6IIdQERDm2WzJhi4nCzJA111OEkBbMT5pv3pmI0v6DpqzjehjL3PACzcyaLc31JWA39BBEJAkJL1
DJQjlyK8QL2As7UEQAdpJC4swWWLrRo8EANLo46uSxLP+bBthH8dWpALEUQOHYBzictVzlk6oXcE
RHcGHBzn34/bEkWOZRT95EuEo/tlwIVW158DE+nwvKPMUpHjsWfel+paoUfMnHrOajmwQoknEGUb
6/QgHzCb9+XfJ7Hg2I9x1L/NMiBjKqr+2D4vRAJSuKCyLXwBkhWovnWRBW+JadM9frO3wProbViy
u3FmSrszUdDCl29bcnZejl34NNV0YunWDZSNEzGfDpb1/gbMWkRD9haZ1QbVO7zN8+1EPBl/FM5s
6BMkPkIr3dvDlFrUFJrXJ1f6Y+2p5DzW+8XswpzPM7EGi9K5QJcMsD8lb7akFUNYKxmfpAlgWIBl
U1y7o8mUY9QCLG7BZTkVGYrThjdwI86EboPibGicgKaF0lLD1YgC2cAlPRJ1BPK7tea/l5NgsBFA
MvFvPejg2R7TcFPFMFKYlwiMhaadrtWDmcimQv8AMAudwmACshz7rxUeiJxP3LHxuknwMp+rRmbL
xOdyVd2z+QoL1mvnzuF7MNOEFjeD6nbh+Lljx7N9+shW0L3DyjMKR7Te550KZo5DotuCikgk+XHI
rzHgCyjj48ybRGRXuPfgHdziym/9Uca8tV7cl+dP8CYRLuLTEWLAWhSi4/mQMgeDAfsH6i/VCdV0
nwzQYaOpu1v9qWJH1D14RPB8mFJ6XxdYwFYROffuN8j9Nqzc72w4I2Ij5GAhqDHDB/vwIa1BQeoA
bYoAnGJKXAu7LgojkuHQHhNCA1EhEtZnB9HrjGlJrbqmMQDLgKk/snAJzhfEzxjKDnUGsgUYVZck
R5AvOygdk94e2Oqanoimhxp6YD/SLupZxJhPM+qAztH5Vwq+55EpMUMn4Q5QmOnhYkF1mN65pPC7
fNGQPyPOBguurnVzYOTGLFPoZJgU0Rt47D4m0/OkcIhgcVp/aPYeCOAUirnZYXLD/imzKFpAUA46
5zutwQc6itd/sA4HMUUDcACSJFMzW7OgTGCBM3usp0ud5wr6E+QGTTxp5j24xO8Z9hPbu5cHtUM1
LSwZYELpUW90NhhuQPAtxPqoXvTLFj8Hke5O0KXX/ik+yKL1XAtx+ceY80zamIIS4P7i7d9nR/4V
ReSXJhwT8AlZB82s+8NR1eeQ5NwQAzYBKcHfSfGDwQkTITgWmIyJGYtincVG0RDbwQ1lCg4klZmn
BpOQu4VTMUvibGfm2xWcrcaubr4sAsqEgh3EggMaPJTveS6s8Y24VWAIcY8pD0FQCQOU+ZainMjZ
nGtH83JHpQB8mwV+V5HQousnkVVKO8qHbZZk4GDE+oFSR8tgyox3hthlUMq4o9lLqH021xD7EOTV
7FAgBJgdzSmWdWJDGGJWWLASV0vRDa5PW1CwDxcCTiNbiLOTepredo6H7PfEHJoYgydjeItKGwCE
9JpqQm4Q5TAOCkykHoQa/UJfmqTieokODxJHxyha2dNpgniQTkbqicI+bmPzBL3kMhPMYNo0/4Hc
R92rkLPGjuKP8VgYO4MTAQ9ECWABH+d4ggoQBBhjzjTg+01QqevpdaY4oBXFGlSkP+kpYAHIjZRe
vGEMmIH/Et8LSdA/+6h+QtkHSUocflA99soctgz8fpxeXyb/AAOJ+R7JZpHiCyd2cArIB7dIwOQA
EhybSIApgqFj69T2L2AtABvmjO30kcZN+na1JA+lxXBgfI/P2qje0yuzYhDOZkPQ0bGDOmH3YHqA
X5wNmIgYIkX8vKlW5xRWXrtqIPbuJw98uKfDo5x7H/bxzWtVYVfQ7kfH529FBnsi3kUWfLf++N60
nFtDQf0LMDe4Ygg/hbmxzeb4PiudtWX77alMOaDB/coB9/qDpFDhHBF+Cmzsii/iHN7goxyLB/Yj
mrqzyTxqPAd3ADGTYnzucaJmyfdcgscW8r8toiruCngWgBiA2Shms2QELhIdKNi5Y1xJrvwNlRg8
TFrOMfRDUJtch30BwgAVAv2jhundv7CKbi14HjjKOuKjNjMmpBZ4j4PgU/yrcPV4bHmA+aexL/99
8GV5MTVmvymYHd/Y7+CIKLAI+TmVMEsvfa4L4q/1VGjLmBpB68A0fwBWLXTAZ3Z5LgmGKGAE2lzi
sSqmL9Si8SQGcaMGHQyYbfCdOP0jvkgeIQ47vQy+SozyU6EnIRlIxJJBUpFAu9Fx+4ylhOP8P+it
/Xts+dZ4QjQ4k5P+EYGSx/+vaghxetqw9G8sbIpUQEEuFzBMjSB1GGP2BwWeRxIQDxnqSWWZYoVN
g85n/Ot5k5QHWpAI+QGPm1CAjy0BI6GkoF9MyRMg/APDMdFKiUuN/g7+p/DwngCGg+yxrnGQmHh0
oiJNKQsZ04T5QdxGrIx9qH9i6o7/uMcFwhcij4RDBcLWgNHVE8okoLUAWEcpm1aPB2O+BoYb73k3
rk734uM98UypnCHkspSfMlSCSYjmM+YTjgEuGfTtm1uMlZbPxROGH3jG118Ew/iBwhm0qz+AwUG+
uA/WuOXeYQ2jbfB5EUY29R/CePHPoEXCDVq78DyrYYWFQoco/ONzq9iV8QxeMU7ijWAGYtVDc4UT
IxAarkdvCxNMjLo/nPY68mXY9wjq7e+p36KM333mPYw31aHwAv9rPV6GjUYIEM5UwvQp+kbIbXA5
SSFQUdTEg9b7piNKGVbKGd7cIMYFmCkUv4bODH7jN20twR3mEl/czxzNIHOpGgCn/0pQFiXwFKzz
bNECshVGhC2ihEfLh5h62WH8qEQ4hExmiNxKzR5CJOAo2mDbtcMlEPraINFnH0QeP88bfD7IZOCF
aNSZw0KuMYm3ssacAz8EhnKswyvU6AIFuUi4/HXo0P+Xe+aNhfL/TFJaJOSIwQvGp0qxSlFBRiIs
Vay5mxBYGJRSrQTdi3UKBVUFNAhBS3HOWAEqoTdDVXcq1mK4wQPBzvo0SA+KUUuwUNmxAck5h+Lh
ZIXUcMUgE14PkB4FZ19gMiGyeXDfhLELOKUKy2SsNJjacQJ/TwCFrDIQaj6NYG4JuwaEgkz5c+pm
EH/JVSCTfmMu9wqK6X3LlLMa+ProyBtBPoQjAIyKiE52HiDo4JsrXhApaMriDPE2qQgMYLjHKedD
B4UhDUxdCpM53p9RJ0AyxnCKjkZvxPEHlPUJkeg/XXBjKEW49X5BWAP8XjGbRQ6S/aIzw38UgwOo
n4z9kRtlB/h/r7uQEQI1M1pEsjSDn/lCvVxs0IxUjaU/Pf73vRvQCGMFCYC8RAablMeXsCTi72Hs
qbJxh3WS1JvJD39XhjggJJeVLpiIiGXLocfiI93AaI/AtHgG4PaIzcJkmR2YxOqw6ZmnosxZ8PSo
pqp40t1H0+VNTJQj2eEzxzAQ4xgGXIOUfQGtB5pkIos95npglXABVGvAGJION7+ZYlIVScQutYd8
gZj/M6W0Be/87sm9LIGO/dcasjXXF+69SF+GlE5FbN+W8t/zMDmbwBJUOEgjYuHJdYZHd6D14E80
krDWEDwPdG1iW2XH8MhSuXQen4J+jrqZIpkQep2tRaU9Lt3RFaWJASmJcQzJYZxYIgzpybQC88gI
XcscPGfNUAK84y6aX6p9tkZOBv10g8YFmZQoWco8lteBqI0vRwN7tUwDReDMm0EmUzSc+MH8Kgsw
S6TbDOO3DRWXWVq7/pB75nMAkwDCMfTk4v09sKYDxWTj5oQldQo4nN7KAWhUCNQS8B1zEkw2YFYQ
RoEj7Bm7BDGZw52bn/aqpVA9MDm6ZuGXLDO6Ml72hf4A23qXx5Ht9c3MCWTyY/OYUblR2PBr/EJ+
gGNOjDfkEJ59Kko4uqxaxHz4U87LNbUhVlY4iDCEEOeD5E5SSfgdCNr3YwspZIYVZ4aVvnj2NBjb
suCb46XOLTbJGwLb42SjdSjEHdrizpjKc3Zx3pvAAgYB2Z4H6d/8iyQGjqFZhUmAcG+AhN4CAbCb
bCsxbqPSg6fAW6g4YzIkY+vadqo9LGFLG5gtsKWMQ7F5I0OnXhtNmWzxv81th0tRxIEJlXeMyRx7
E9bgc8YXjNPyNRMXwhZEVfi/lQ3ONpg/8MlPuHtiewIsiVipo0v6jBySnCNi8EjIlWbwMNBU2cKg
g3702DF71yzdu66GgNiwhTDxu0J0nF8dpYhzmqHVCrnm9EBNDcWW3mijZFi3TCCGfIA/xuiHaAMg
BYC2M7knopWjWmIXZv/A3I2NCUWAbNDjvKdC0YFTWVj0XgbVDWUvaHpmXiEETcv5kzkpAh1a4aGr
oOvZwLxy76kYjr7ExAOdtvmlrXswMR0shwBqstUs7wRBCN7ai2A09e8LFYd/pkfl7hE0Yulbojq7
0qsmwWhLjRUx5+BJpYInooobTN7Xx+gCuEvQRfVpADHSoZvAQ2I45ZDSDKZh4Nuc86J4gMJRMR2U
mdaikGDwBwcPiDePCEwkeqYZ/ik9cjvmHjyb4umBUcMDLuw08JETjnP4DYu5ANWgTmwaTzHt1Ggr
WOgiiH1Cm0BCFAc36+CQRwr7RecqwM7rWrO/kk8XgzN+0mJFN8HGDPctGox2gccfU43HkhR5Wh0m
StARo34JdRIgdQLOh0eCiR9IMsI6MZ+PUTpGlVWtBOo7cHk8beBU9wnKwP8F4x18ObBgCAZ+NoN4
DsihYjeHXjWqVhfJIMp4d9amJXU+40MIDyNnYsDVDOt/Q6jcm4SyiyN9UoQ3monSyjCoe1xY8aB2
9RzMccwVyrhH8kxmFkZjqyDDsOqxDY2OxHBOReanFnM9RmiD9DIHe3PPbOb5Aj0u9MLSL5x6MYFz
IULp2bC+MaxgUGuiHxIJcoIKGANjZt1hrQaZiFnBpv49m/rxntxdHXisiS/xIOg3ecAqova+2Le0
nEuRShN+SwdcSOg44FIwO6aF891Qj0CT0MDYwbhxeXsHJLxCMIN5ChQ12Nw3KKO87skRNZUWGf05
ANXvaHON3xt9oVO5gJJGWdTBH8eVFXvot/1Y6tuX08IVEZ9BQVsflk7mY/UdMNaxmqBhokSDYzNY
8xRvDJpHKyH6Ldpo4m0dNjJkIqDN3sMagQo9YVQV3DcozTOuSVAb97SA1gEA73ZH2a0x4wOEo9T8
gpR1Aa/j9d4RmYQ5cYcBRpPREIaINAWnsPje1j2u5/mqAznu3YHRRNw8XyNiTqAhOETe48K/b5qN
DOq3YUV8omqRaQb9FxP2/7csDI1XbG4eh0MbfYNzWv7K1n0GHudAwFk02OfdsMTrwZlkQHjxJPAZ
MVQEBjxCaNmTX6CDxUd39khwyBh0U/RR0GUV6wlPPSST7Qc6GkxvaPswNqrp/eeM8mL2/CXk8vBa
P+eXRMZtExhp+W+SsLrEGgfwe8btRb4i+CWt84C0dk4AOQBLFOuLCnAwa1evlcZ/w4LPL/bPObc7
RheXTjZdKADv52/pVu5zQcBZ9PY++24/iZ44RDApJwxo+nTg4RYv73Hsfu/BndnZy7oeh0GTSsdz
PFj0uJBu7oyGYBU17plFnm8KJEpnLyvpYm/+t6ciIrrDOhbwJh/L6xlk2H62Cd9PIj24dphhA2j7
ggEhZh56TKXBQenjfoIOiyqgPFClSktaBJ/IO/eeSKfXmvLi5dMxfz3g7aiE2EL8Is9mwwygiXVb
Wow2lxQA7FFiikgjm343bxHidsrn2k8nsrqBUKYSZCqURay/nyGztYvNSM+QFnUIjShCCcScBMSJ
qqU8yGuNZLmpdLylRagvcpevHGPvajPgdq+x5tUr5lErCt70Ek8iGFVUJgR2LRhtzBomc3oAhuwO
LRALTg+GWk9IWAo2AolMbBtOrAvwdGATrszrINbhiNXfaNM3KtGHf35M5dMFcpZ05NgIs3kXjelF
SeZinkdlY3VrXgvH6LhzhsdiRiqaDZG8+pWY4jCpI2dk1i4gVt9ifgJUhUPC4Xss5+8j7bYcXpfQ
E7ZFMNrQywLti4EgOWeBjJA9B89DVDJJ8mBy7FAHikkQYYtz3FV/M0/bQWX2K6Zh+JBGFyjGUAqh
2pvy8hKUSWFAqxy4r9rIfxX72xK6MIXXB10F6TKY5+EKxF77D56LDA7W7JrWzEYgqGOvXtJ8UujC
oiP+60bwrwGBgwoy3wRDAkigNK6Bza/JRDTtIMjAzbuxSPueVjA/Rv57XrMnwXLqeWF9X+4UqEQU
adCOaMdB10hbMKvcKnvYdi7ZQqr0W55/AfcF03RaNYQrmLfGJFKdIS2CAd2GBwbxwmLzWefr58Ah
c2gisuQuHFZPcd4x9DwyU4x6N9+/A4bRoeC5FX6DfW9lSez/g0CfN9Y1bv2MpMupmg6iYs40IuwF
gwJ7st9s19Prv8G8T6rJZtVQIDP33AmA9pIqSTYbL2/x2MvMy6YJHukde6Zp52Q/HA3oKO0vjmM2
5zLi7M8EVQ48HwUIAgABV3f2IUY5D5TZTGxordNh8H5MsyXHdjCivMBDnE50aD9DFrb9ZDcGuC9W
EzbfbE8mW8yMiTJJwu+1Q/S5GC6YuzMZ5CBZlxZPm9uuJtUUtd50RNwTJHPrgyOa4L5NNqONJE9B
5/e8OawRdcciLebvZRV+doMo++dHUAZFcPv5sNlq4kg8XZMyYniKGy2gyPx6EicdlP6g3muzFu7Q
32GClvSo4M3DBsI5h2J913G9sCkJpM2Ee/bimVEtjargbIt994qeQgdW1vn6FfSZhfpzg4Mwv23u
8ev3zVExoHgPiKt1+IBd2MCxFsU/I/TgHCvwZ4+3ZbG4pZq4PcU8n9cM4z4UfqoxBOQZmypKBjiq
Maddiuh1ifbUJ1vwBPH5EpOptH14DEXM26ZjaMj50lMAwuqgMhpt2LV5BKDnCctVqIoIROLx7AMv
t8PKd2AyQXByZzAvjSvOtY2NKylbaO+h8Ft9OdrpNmOeYQxis50U1Rgbxvi9OsNNvlJ3WqLC2MR5
lWJj7OMh+w+7g+zBAGXslc45baljh9QKj+BxHDskkpBwM50sCn8YvbFW2n+wI+IWXSBOKjvKDI+8
s914f7MnEYTDCoY0c1oK05IjD//k2ZlZOwifK2pX+Y+RRPiI3ynF12QjWYOg+30iZJIWKtSKnYJH
Kfo05k+DqOYSWjwE340cduEI7+KaagkvTB9phst/pci+7dTDI8Z/dyezaZbBaMbTh4QTDuuXUfnz
wGD2tmxwWC42KLxnHZBOTWULHm42HhJLkA6CpBh6XCgi+WyClgSbQ4wR+Hdm0BJ1FM2ZKRormnee
4S/j/dwlJ4KZtMwzTETeVKF8xKoD8gEJw9wSRkB4744YBkuI8wtHnRa/l1SMY95HweRnd/Bv3KpX
eEvJZAvqOSWfIzGEws/YV30xvHvzGk8s+L7mXpAevhBxa+i/srFfilFnDy8jY/MRShVEmLQWfKAE
mbxT0oKIkhksg30hs9F4MyV8WW+P7o9xMm5KTII6Rklja8+6CN6MQ2sU7sw2+OTwJLgqChMgZH6t
y2/Azxl7Fy4GLMyAzPj5dceFogtjU7S5CAK6tLRkwAqgGod1qEZd2G9kD2oUhBbOJCDx35t5xGk7
vqYliVoxzhIUHYjcXPhYTGeUcGgXIYdJPu299lfe9UH7y6uGDOcCvOhm7S9/x0okAZD6fwTKrjI3
r43n7/A4/m2WlE666HZ1BuDv45B9lFNtGAyA8USd/T3i1u6Wi+eqOkw2glPM8cJISzXGh5IIWnGk
3ezcucXtPIOzNJ7ntAxdqITf09VGQKPutm9vsikgIT0o79hud4IzRH8LtoeIc0oFEFaIzYaJFvET
Q2g1pAgaJJCfArtbmglmMxNNl1sUwmiBe8YlZDzEZcU/WnCcu/BIHWyXK7isthhNqTAK4PaiFe18
MC6WJcc1iw3p5oyzzapZugBh/LtuEe9qq6a+4uScE3C/oL7mHKD/4TeEr/wADkq2pOFA+Ugdjtsb
jSRXd2TvqaZw4eaMjjCUsLJIDFYhsizLQA6HR8rNHUY3pmACYxETtPsh2icMyuM2lFe0RNPJUZwj
nJk3sZ/ib72acHuueER3EZKjdBS8/nBVYjTLGGo6ho4Ka5xXey3E+GUI06cPGJNh9c54nNAExFjx
LYHHtKp4FjLM/ckuZ42K5ou2ixG+6GAp1GDlPFelg3bFQPEmjK+hcjF7k6ZHpuqIaY0H02coEaaY
vgDN4CCvkadET1DwnY+tQdNJT8b2OWRpP+E03AM9pN1DdbnnHIM+y4XlZrhUw6ILZaj3ZBtmKsLz
cvFkFigZBhD2sMwB8YCXMD+nkGCiKyuckastUSUymQUugiTJSWV+3d49ZTaHzZHVuM/n7EM4JzwC
qgMoX8xfIE6+WUEI3MKxIRoLSlvMGMZrBsvr9/KLtYFRwGd5JM/FI3kkcrHV5HhCaM93gudOYSoc
H5cxnN61TM0zVNfPe9KM1lzSUzkXJh/B+HCjOK8MpuD33gBsIJtWUIN+ABP//QL1fyaENpPcGY7o
VMxBP32+VznuEr1zmyxyaGDqbKCdympzoearxqhqK2AIcote1xtmlDerL2VDQUvN3jMojaI7yTU8
WSZJkK13hD0w/QaWXDL0Z1qDQgYwBIjpnmh/zFjoorXPdEywd2f1RJcZdGYMuMTP1kMK414A3oxa
me1Bp1FU0j2ML/ZNWHP0UKKAsFDJzp7M1KEctRjoiN9kS9NUc1HwWdMhdBc+IyX/9qWZkuY2lXiD
24nBBEgn/4FWhC6wZiY8e0DOgam2gFBcHeHq4yQefsI6Un9HM31T/PLOE157dr0Z6vqe0jjvoMfU
ToPLN7iJAmsFAKkzSmza+aib8mV1GiPiQfqN1TWqNH0zOvVHjN3B9WdNZ/BqlPQtyjyM5N9Txo0v
lAAsoHZOp638vhbyX5/cU+UPvg417i+Vym05JGHpBYGbG2b0rdWic/wnYOPRQCxLuanDLiBnGhHF
Hu4q5bMKkwFfG6jgJK2gjGNmBUgJ54fLeZFMBUQAvac8bchYYFpDNYohyEn8/6QXW3nxJ5MCxgFy
UA4vkDBqNAn1J10XaDlnHVgIOvYfJneMUIX6bnvnZNlou6Fmv55mocD1NUalQR8yXnHZlRXI8Q0A
vSWZePZN6QHvP+/0nhLWcjE1jC3xZ8CiC9fFoaX+vOjVKFghBpBhuh1wF2qCnsH17PKXLqCJXyeN
8nhV8kuLJx+3NPv4oQG6SVsVjCyRDmhPsTZ5LjiicZAqTVL0VJerOMKDRjKq33fQj331QuDuVFnS
iUk1GYJTeacf4Uuvr3B7RK1SjA3qGgWoJhPfj7/nMpyxC4NJwf49f2yogPk9ib4H/uhG6UNtYOdv
Q8cXSRaaXxalhhKbuplbf/r+ZSnd6XNeh8PFZDF0lJRzmLslZUbFWdFY/BVXhHcZAGKqyGWgkBt3
bsGA9FKjvRqnCYd9b7wq4ykWSEWQhurd0OK+Q24ujwXrEVaMui7Rg0SwCfozLgoGyB27N+KiJb09
H3cQAGXjMvfHQ4UuWIb3dt91e/30wZ9s+tVAlS1e7HpqqelgnOpGzu8r1hhaTGkptS3O7BHBYzQD
mWHLcKDeU15/iEkCLn+aeHDkWAN34Pvhf9wIvepNs98DK6sPPYPuxq+oqmBV0cjg3FR519rle2jo
qrACaiaLCX3YuF8otPaDXvDnztKqHzD1zo9vzEukvLIfqNgu+sN6MQY5f+0HGF4FB+eGo93jTtJa
ZRZaZahks4/Oh6vmvmCJwLWFmdBEd3yFs4PS/JRNUmXpVU4QDzz8CmfpzMejR4wnwLzp/nmOURay
chEkDJcoNbaXBKSSxWfD/lbBX8B+wD4n7nP1gn7IA3jB1cSWcexh1e6YYIAbXtPROy3gi7zT+jF7
aJ6kOe3AufOqMDJK/4EmV4/G2eY9wSPMZMDQ6pEGiKQNgKpEyHbpkuVNWjBjCrKwv6jqKuuC3dLH
JWdYgU3eEplmI9hBrUFaMdA90apYu0PcxpMTXefAhN3EuJgQRYQYDOBQZDAdGwF6y9N2gze3B4K+
qI7jxYfRpk5Vohk3BxtFC2MVXLO+1sjvvG/4Du9hFV99laSyh3mENQK/Uvzimuk1wkz8CVDSIVbz
r/7XaIwfnIENgq7Q5eG6M6ttGfqrBmop2IYA9kIlDcw/8W4ruIx7BYTKHlgyHLXSHKJvKWz2Qafz
xrYru1p0d3CKCvuVAv6PJ6T39C7uG7ewF2lEuPQGXBDjAm9GjsaLFw7fI9Jczp6YDmvMZ7vgDG9S
xW9DUPJxziVRTSHo7OM/hLgbgj5pHrCB4b5gumD10Enb+OUp8LQxTaEowQAJCJ7tiq+DM0Aofk75
66J8mT4splmwv5gH8zMMyc3zvrAnZsaYooghobmCsnHnjXtTuIWgLExI3wRJYxI41Tb979nF/wx0
f84L2KrbpR3fB2MaJmfvWYvJxtnn4yCRpxLmCX/YODZR3dOHRWTYQfDGqtK/uldSTZ7u8x97FHYz
5ZeYueWteYV0ZEMuhLzZwWRitviePqDObGHRkcBGkovHAXzeP/ZacPMLPK4q6HyMBc8/n8N9B1m6
BpNk2u+8o2yDjGVwateIFLY401UBwt4r8mdOD1B4E8M4E8aMoZhffNuK+Oz/XB0ocfbqtnh6Q+uP
KCREr4pxZHpl/a2+XD0AUwKbxGDnxRUVExziCWlkRLSONF0/RWU2XY+WNaP+HzZkcw7r7d9f7S4W
5kKpyHoSdPYSMOLL7SJ3AlpyY5hzzFlYyGs6DVtw8Sg3p3NlyiSDposJMlWo8D0QEUc8I7z9iECm
C/4aqNesKriE0o50tEBHe4pzPHQ7RBqwIaT0DXVG/DUFl8FgCrsYGnUT8MgQN76K61QLtI2K2QDO
4NYdH9xp5cnw/Okjftj7/M+sPwytzwaNqoudmaW5GAvFmDltv8hLM2uNOoMOebBrnGY12uErwHB7
ijVeyOTMgxPojFc8J5Y6e4cN7iCwKJN7eLVes0sgsra+lng8Jh4e0xEfzx0k15VIHqftWkj46OMu
6UnJAA5C+QfRIwJsh+CIoiDNYYmgu3ksR/THMtwdxATTb8jGymBtEN+3yMJEhh6xJvFkuZbRDMNX
o9F5WhPzgYPMBsz1sxkv3gSJJbfTk8Qx5AN42nFpeTlpdvbxYdhQlJg3vs2dnw2FLoTbBiuBfxug
lXjghgFfjO9bxtlCF08mHwdqtF+ik1Lw/xNhEsIfghEcj/XfW1iS2EiJhZuZ3RJgJS+IrPO6TZ2e
5+dfniLvsQU8426/Qb6gwO+y6BOw1SDCeLHsOmKvCiHHpPerID8igLEyC8M590lOAKlJ1sW/WHoC
o1V0vP6bHebsKIuRd+NSy0Edv0MSguxx0PiSCb+WRx6MCRkx+5IBzkamkrQVWWU67TaaYJs6xX6j
WYbRZR/GQbXDeSgiLCj8eLXNg+IhJmUPxgiIM9dr3VE6OY3n/VZPOdWAmWQfSZkhOT8wN2DJCqYx
2wV3DCRURiDPA+kDtBKBtXiuH2wA62fH6VX4V7rSzEJVBtYFOhjm7jOSD0Vwn12WLf2I9jucweeH
JXVhTHQJa2TIEwjUt5CoOWGJwgVEmgzDpkhBgvUEUqwrXERGHmxOEVsWcwVcrhIkoB7AgZ3IwmZz
tyWlgX6VwQ5IPU3DqrCZaRIaha++1cXixp3RrejgXrikhPIR9hRRS1L6+qOobJbQ2D3CaWf4fkfq
gnRvIs4ezjnk8BGyl9VthQvOiF3h35GGY6Y8HSYEZ64+qL0xtoMyXywA/adgq3w4fITYKOvp9r5i
wmqsqW4Q1WKZlWDU5rBxANAsXxEk9/lARIxhzTgOsuOTIX0gu5c5GzPbbY1OA0GNzvdDyosp0Mf7
w5POUTcKJobdkfwJp/EQYXK6jCO2aKNYCxJut3hGgrQNh4NJNdR+OMJ8e3pfNvdotByHeCuy2YMB
I+eFK25zSgcDAAKrYdViX4ssvXM1Vg9nvw2Vakl/g9qiDxtG7+X6uhydIJ4bTXgJPpu3M7TalDOQ
iXFOpweIwfMGBQo5JR5A7FtQd7wmar3KVhe62fiCXNySEYW3ybSPGh49nIrgbr+mipufmv0n4OtY
RYCcAmXqNNtcUHCNIV+oPhQP1QExMe+8isYuiVkX/rH8V7FpylM+ECxp/kq4ofDtH0aPwp4wX+OJ
3yFqXbOfU8bu67i12UqZ1amOzFOvz7KFCDEBbrPHBLLoZr6FUMG9au2x++LudZ7qqi5bsE0WCsOf
EVTByYz8J1aYziNJ3gcDYHTUo+nfPQKJ4ssRBsZnQ+9+Kg5XBF/MvwleQ6NpC3Ru6CE2rTaMMxlU
ojY5ibTBEvwRlu2sRHUmiIaIqWAX5A7tJqQcUCmq/ixBxAQQMtwM3YnVWEnpDf2BMwqvQQ4Y2i7u
cR8DRzEF/Y+kM1tSFInC8BMZoYICt+wgKO7LjeFWgKCorPr082VPdE/P9HSXpZBknvNvpwqwTkIP
d25pMhwYIDPVoRuw2JWnoyMBm0qAiUB7Bvlo06crzzqfYD98nBcNIAk1rIE+xW9PDUgISBmmrtce
p9MDiOHw2tJJ0HM8IETgqGT9x4ciDplgUnJ6rjJ2kMaSHPoqfD0obHEcbiT/ayOfx3GfWqsE+EMF
wGHpgUuvFquQLCbil51UPw8QRJTsJIisxUWpaFFgAJD5o4DAS+WU+2QDjvdyv4LepF5y+3ZzOtrj
PZ3DaAHaRNdBjZHveUtNKfpq9UTKZQOU+5trcxXx4hJC036CJanej5xhwnl249076Hv1ugDZXwvQ
9+HH8zsQTcnzArt1+IK8wN4BBmX8STepotfsRxxCDKsN9GQokDMIEiAIHpYCeFXsPmdy6vfwBgAH
U8JASCcCCQZnjwHsCLoxBXHcFzJxHdWPnWxGQTnVzrmqQ3bFQUwhMP2cM5q/TcemeGazrQ/NmWFq
2Z7mqD7EDl8XJgQmBwWQ7nV8lW/DtUYS1kJZV1t5pSJXvkhHYwSxScjAbcwdUXUhWGjtnirAj2KK
MQS23u+tZcKCvmvSNUdAe90iPwk6DA2ZbJxknPBs6ePUGI516WH8ZAMzZp6ieDWhNHkzcHv5RMb1
hVGSeovH7oBe5fEjrWnYs5DQD2/wMLL3m6K04HU+qp7QOJOvga4P2THHDtg6mhtwJnC5o/6juGDg
AIgytxiTHWjB0Rjkpnp9bRPKbgYrfG2mF9B9gKIkpIc3JmY5QKO8b8q49hhk+MM9SpgQ/ToOnxLs
gnmYtXnErMu8ybchS0TqkGTADwWPZMrQvxSXZIboIMN7iEwfdHNgZtb4ZXfzMjPl2OifaI35OKmw
Mn2WUnh0kz8lfCKOXEuLdp/iNgCzQKpMdVwIvXjHBcX+yhoAjFxioqPTJCWgoU8+/mE1eaOyA0Zm
AiDL9Sr8VoBhMPF4KQEFK72KMgIBQUgaPAg6V5Y2GL5zfe/rD/hNJIO1gDh5Fnu0khs6cwhdJTPG
t/ecjponEuoDSA9cZ4iZsjD6I4M/riE0gYXAR2oAAFV/bfsAHp0BCgFupqGobkQ3nmwUYjmHdpPa
cW2CJDQDi3tUkuP+p5HvL5OXr9/JQYIco+lgFYAXbenXs5/OQuYbcVkJimWlEfJ3kteCJkORD/XB
pnSN9YW3WM1m55++QpxBYs8j7HRvcUv65lGxZFwHCIjJOfro0s+Qh6Ykoq7N74DpaU6cWMWDMQCk
3ptVbQPx1AtiA35sOHDwcBtKELP3goqQ7gVV3lgKxx9pnlQWQ+vDWHM+ADMHzuMeb5S4aF1GFEtf
htOAz/8waZNJYEA4/doVlERoT5hq+EZVrBc0AmxP6IIJvyZvHMwXrKvHcA5zqIloavSctMZoi9EF
ogjH8/B5Golk4I5C+6yYpawDh5AaSHbP+20oQz3mxj1EDo485UXlRUIfluoKGr0ssWmKVGTYjHkA
CwfIOSFRxwepmTJC01avT+0NsAuBX+/SrFiMX6RI2BTPw9sbmJr18O9WoOMB4alvzZHpK7oGHgdu
dm4Xz0m2Hq6TPZv5k26O9XnV9uWMCRMszwUvJGEuwNK+k9f3vYaI/e81g9TjcRXo4oZ0ueGtA8mD
br6BS/7OhQdDByiHMuAfAFstf4v+iR0cyAMxIvpgcjcAExFgpv6AU2VdFIYG8kSE7xVM+CUul16x
L4DV8du/5k/D+bflhEkZvUB2MuuHi0x8A1kBxO6hV97zgCIgYCeB6JZpo7hLt3KnRpCkCB/Bnshh
oe4ojbess8sDdNe8HJmVyH2ZjcGRbMHnPzMDuR2x5mC+/ES9W5IxlfJ1Fnld6GV7rD1ZPN33EiuL
gfI12xJiwSrpkJ40+EJgeXkKPvgoOVs4HEFGcA7HRotlL7N+K6w53G9xFjSw3j9EM0C6JRNsn3iW
DJ6TArYWS27Ew36nk/yH3cFulwZRD+gFe4RbgJCjdm5snnCBoQIZoJWZ8g7A3thgfrt8D2zL55Jv
bAvqn3wjiAN8LTNxqLOFoQbEI9puOED5uCDs6omNiqvRXEFdIdGh39EoyRhfeFxRzhzYudTb85pc
OP1XCTYpQrBJXu8JfE5bD7boK7oFK4hNqbhKiK5pDwriBnq73q5kEQLrEYNPQDIzrLcvdtAbdxaE
FaFLfAND7nfGa6+Q2qrfL/KlF/ZExjk/1aW2QYEI2Yw051beVEg3sBL67RP4fbKNgxc6wfgmcTRW
25RHhklUFLwQ/xCUsfElmh/AnlSi02/Hc6ghVBV1iTw/4qtJN5/rYwGQ/bhxJrPadpy9PBmkBeD1
DdB4qIR8PPkMVdQMDG3a+2PJ/XzedbUtL8nlvRbCkjXoKrRQegPs/MpiMcGHV9fPkbhjGKP3WiQL
6xyjfLzeGb4SZJaPj6DyBHyb7CpNPHnsWXzFALEe467w+V/bxOrDfOAD48nHAIESmxlTnaF01hu4
ALEig3eRttwtgFTBldfEU2Z2hdijtgvMmlyE4+Tz8qUvaXOrN53SSgajIsUxNkhh7TNQeoDgyS5y
67VND/1be4NniSgMkNpFvPfRJN9yc0jPu/3OSrKIzwOhw13cA4Z3e8Wpt3sRbLXPFj06A1I4ABth
+pBZHddH/7mXLhwm3AHEmzzlY0Q2OkzSg9ndXxO/qBi8QXt5kcMRSni+zQIbQqqYfbA82eBJ6x/1
gmA63MDCfAnJg+yK7XJw+Z44Wqvzz/pG3Rn91Wx8fc6a7cjF2w4H1uqkAkS/AMKrWdYH9pPiJq+5
OZyXv0U955kvbujsekNRBCFNh4UAwwf6J9nzX9Dk8Q+a+kiWr+ADoAm8V8Sv9WmIA+GmsCWgzTjV
BxwYpzFDGFEOwhdSgIolw3M/BuIrjAbJHWZDCrozgMkKO6ifL783dZVI+DCygUX1oi3Z6vgrLTJw
1OkZUS3TK1vl9zRSGZJjsJsM4bNDpWfwhgXO3gjkeMiuRVNQ/dvNGBWzypepV9zeCKzgWtFRqHsa
y526Hy3ySRoc3X5UbZUzjthde8KGb/0crmB9eky/+M2epH9BMJN90k6bpTZhDWNBpodobxTU8p63
yMb+vhEa56vzz5xM/ZB947344fLvb+CjOBpQJ0LY0MzwxZ3xCEd/r0W9fE55D9P7guzJ08e974j0
Ct5Bb/rZfs4P9p1dHuuoVuaj8HkuGc0KiQ/5sh+u+7fvrJo+PAZc248I4a2nOLE3XCEZjQpWfPCp
/8Dlu/Vg2t7GXhn0I663qjBpyqTAkwBW7d5O2RJkhHI7+NrpnIBDIR8pRU8wYlq4Gd/K6aCOUu8R
DvzHpfEhXChKc5wl58cB7ks21ctw9pqqq/v24cSBvHpiU1XAOHjcjyBVyPvFlmvn2zLgQNSmz/PP
hWVEQcDcO3TyRwLESOIRZraxAbv1sl5TDt2psqVwL+0Ss7eXH6oTE9nZva0jWdvUd0Mgj0+nt5fU
fxxG1neKgvK3VaGpturyPQAC/3rqtoPGdCpr7PWcggjhL+BvdXsePvOXLyN4bxbP+X3yvqaXzzQd
wbb6yd+TmR1LVhG71iikUvYy/+O+I4Wog8+yOfOGoh7cmjtyauzjVNCoE78eQIrX+T0i6/An0dG/
tsj0faBqt3BGxPfEfmmSHoHyqTWfRBjqDzvh/EW1OElcLEv7cl2asfdvq2wizU5GBg+JhuTsvsLW
j8C5EngTEBmNwLKecizxpI6DxAXOtTklKHobo0DIUN+UrcwEOjfRjJffTMnY9yGlc0hIFP8W88Fc
QPRl303cReWSb69jR0GPg0oQYSzy197kM6lRGlBX0r46x9P4oeMI2yXLETpcTt+fI0/eovJGPzl/
ApES/8sIJ4W0aiHzoHSVJn3vCyNo//iLj0OGtIdC6IOweMsWQ/FZZzS3neI3Bpv+BE4Obv/z8iiI
8dfbfI8em/5ZuvWXPahJ633jRYxHBABE98mEqZXiv6/sS0ejD3g0V+ZP++W2XhYw1kEJ0X/ykqcq
oXTn3QL8ntI1N5FOs0HuWtHcp1PGdfrQ6qPCw9nJS5E8kBDAS7wEddaxMDoPoRQ5dYuRpZ15Jgsj
w6tkP5upCuTxuDWz8V62q9Nxf+Tpy88VIV3oHjpkmgohPpd6l584aXPF7Oh1Yqsd6KliDUmQpDxB
/eaoncPnTejFGaEWIkbk3/yKFjP6EDL0CMf7bM2506L1vd0B3E+AQwRUohvPRRS2gyYm4jAeINEa
TrnWJqc+iiaKJ9D87xorj/AYDUV3RTCei490xzHkHXFduCPkI/RL6Elpew8j5OZMpCYvEfNFX6/X
SEj+UkKgBhcZgwXHChqhr/U+VVesQg4tsAJKXc1JQ3Ep49LNnaxMaULy2E0GTUEtCAM7k3zyjicg
Buhe0GJY7QzGIhHlUOUOJmgjyaA4Rs15bNOjoctP3fSAoZINQLLGBGAlhPmj+CffilyUkK7BbHxI
TucdfqyhCd9v/f3CEwPrJ6NTd2CUsoUGECXVgud38rG4pzrzIwxEyyite3/HnbSuQtVW7Yf3+fvu
6GXGs1F43JPMLMM/D0/PiEulQMC1NlJCyewmPHYzIVjIp0/kziAKqUUxn7q9M6UpaiRbyEhaFKul
Q6ln/8KeU5LDBP1czdTouOrbRFe7CCnMkdObpsYghJiIeUh6uxHyxJ9fLVBiWPUcRduMcYAe4ehh
GUmn8e65+EImXeEwsLfOau/nE+nuWwlU4NNEmQZwSGYxmH7P2Ocb7umkQ+Y2CDIW8m/ac9KoZwiv
St8T374wB1brqZeBA12Pqj+bP1zcsTOwhO+a5O8Jmn4coy0DTMr5xxbB5z2QW5F98AnOFzyKTJFP
LQAAP9k1S55WbtjRe/gpyubOkEiwwf4S1GCBY7eacvXZLX5W4ubTgUOB0Juy9u3Wk1FlMwLWbhd1
yKF9eO05pDl1DHZrPT0IgCsGJuWsRRSKchG5B7dTQRiC2mmqetUyt/+lEktnkr0g8dD6C13nAkWq
c5kyw8POvNZ+g5wBUYSKwfgQwtEar2cMDDYt4+Gl1nPWounCVWBqPOGZ081XIrYfPRlB06w6o8Nn
EjstRtt5LlI4guMaxoTzyWerc5ADzkpbcxJAQRJBnb4VT36TFDGZGgKaeOPrKCTdYZU5/ei1ka/v
G2Ejq/PDumDyO9EDT37bl4vTwm4uCSgp0qn4Jnp+eqLzCPOLm0HDPucDq2SwWOYoFv3SjMvsXmSy
5BB5Aj3GFunVgeZAV0fJ5mhf6DdJCSF6oUGF/J6/bzKKIMKS3XbRXMeoXLXzPRISPIJPyeTEUE4a
p+JWXg2Sgk6XIwyu1C0PR2Ldy3OyakUWifXZE2y+4uw5fWboY5GB8pVwjmIulIoJn9kdfmdKgWbv
8I6hZoDqAE4ldRnFF2pC+lfV+7hHlxg8sjY4sdGhJaBGQgtK5taq2Z6Z80YsDsExDjJWEfOKGnrE
walx3D8ZBZTM+vMfKxFehS8g68PrPORhEDtjhKeUkGiTQR0dzTrXIrANuTKNBNHviXFT9bf50nk0
jb5JPc+ie0FhbJmKB2E6tlsB8OLkIVPF/LJ1NcbT3Q7toX5qoNeZ/GDtBxbpfU5HdDu+WQ/c1kIC
gR7uOaNNYkqWKMgQ1FmByLdhRJYrB2+uAecOC45XZK/6WQgQfRVSZ/tCVCwxxgo4cyKC3ch1MVob
RI83BH4u9qZpGjE61Ob7XH5+43RE9rwETm8P+fORf3fHSxYIl5NUB5HAwFvvzQebIsDd7YEU+KXx
4mHbE4OMvas00XNQtdf/aA6EYBh4pMmNHDtCzpidairoDXCv2eJ5rYDNNYNFR81D4qER+wiByUJ/
UDkI4qsNoLQRO9dc60vEfBJL1Xs8CA1LFcVZONZ74dErHFG6RIlbbVrKzsEckNGW5qotB0eboi6b
0/gsxnBPQlsO98Yyl2HglHlsSP5jRaVqNs4jeM8KLwJXn2hOxRiw71ThYU3nJEG5ZH8BkCvbCul+
SbgcpluLaPeQjDyMT3wEfkXQbg1WsUUpRUIPuQaYokp0hpeBwPSdt1lNHhgTRQKsRLQchaXLdkgT
8zgQ0bPUtrTRZOCicWTqPAuynlPAWLJ9IdSKXEFub4gniDAUNGjigDJwSBrd8sIlQwvQBJX75c6j
ueTz59ZNhMGScMK9BCBiD2eEhkGXFQ6RMWIo5iqACHBOCJlrykZCiLpL1XV5zWRyah8kF+XCT8fg
eF3BrgQyNpGosEXOSuZuRArhfYepfta429qR3Fu9Atywv0ualDsnKVr2OcFzDsPSrT6L61IGilVR
efVYz9sLrPWMIoW4FpHBBBbjtSrVN6A+E0eZyDacUWry/2mv/bEO3TsvucvfoDrRfs3QSmPEuYEE
B9wpKyX4TGOHzwhgBGx97ErvaRX70enN4it8ZUKrYhzdr42+1lAWB6KQgtzlUobQFLtiPwzkINLo
J/pMfvs5aoRiORxHEsUED5KTIVdyINzDejfiGR9RZA6DdtahbBXqz4FbWehVJi0P6DhobW36Qaeg
iccOLypTNC5DO/YeHslSCxhsBhVOjrsE3kXUc2w29MnnDvxmzf56uE9x0Ftfux9Mj5zQ6uXBGi48
hqb4CnpTNWoRAK/iiqF21AzU79n3bUuUqIQfSTl6ZC34+KqboAmPVM7y8LfOLiJ+OP77F3IN1MZ4
HeIYERQ5ldNOjgvGCGQod8+jq/A/ShbtRilCmIz4CijPJJ3Ni23UzWGbz2ACSciY8OhFg9OuBic+
TkP1UJrNdBh8KBFeDDL5rGshd6CNvgkTPyV1BGQuKE1+iPCjNTcWPs0ZAD+gXX2A5DsPcIihPkUX
dn+YI+HTtu9kr5K5BYBCUDd5OVCJ710mLfovQUeIUxtejGyjj/tC+udV2+MexJvyf/W6gmzg0Y2x
K362tfkIsuvv77V5r5KNPCu9b4Qvc8EQvz3Yz2OnBsr0DfD82YyD31z2gLYgrd7z3oI+lWeEdUuR
NrYzkgIzX41KjBdkTM3i6Dt7rPue4mvO95qfsawipFcm9OapM2LhJmjVKQJ45DPsfup+m1qNr1mt
qerAqJR47PMO7ORUA9nYPE9D0CXCPvAUIWUBxEsgBUXa9Hv6xbSJLM4DBrYidkE/YVPqhS3RNhKF
ytt5nc9HTzNqBOQxxQcwTbESEVGJK7Q679kXNWVIWdknT8x9I7roBUeMxgRrUW1hbrtbElINchaC
tlnV0naQzTOcLujrCWAtzI7eh2BkuXGfn2UOHM1p9CMrwwV7qQkIJd4vtceV+RjaFaIDMk9lbzQK
+e0x9gsiQu6zOPbiNvwiVcXMw4SRWcFov8+yW4Iq8/unzT5i5qv+pjzhYzK0MKN+45FFqyH054Uv
Yk/f7HMkW91yLKjV5DX73uBnShgnTt4s+g2tHmwp0PwBKucVxWsa2Dzqk4Tdeq+Pk92gG3ugCT+3
+rn89zC3n4Pwg6YBVc3Iev4s6WkNWYrRm3abhNvYrP5aUCnqZrDkP1BsHoqC6BzmvO3gsBrUcD+j
QS2BwAFJyMf8/I2J9GX6KIN8cXy3znccNHL4lLxYCbTP5FjOBpJXELiJAIa8U4jv+zT/BlnrZkN7
MES8neh5uWykNY12i+0qcZ/l9t3bSNUkKXYpvh6y6IkZZAQiw5CYUIl/vyKmqY9VFwh5JcamdLYS
YMLdDU/1/LUFNHrPs2kIEHKPflsqHIgiuHEaMjRYwhxebj4UZaAbjGLCT8UgzLejXhVATG5UtxXU
W0qYb+bTekzqQy5ZT+QZhKxjjkU3yaI6tT8RrE7l+IxI9NskEaXyutuikgbNw/zKrUwNsrcE2Ldp
9sB4uvZGWh3/ITkiPnDTYFaPxTwH4WBXKXRLEfZFQCP+fiZcX6rVYzFwFdDBkD4Snm244bW03WMR
kzCrGgrRWJiVqHATs/wx7xDFbI8hPmgVUEkyqyUJZeQ8L4xumGdA7tDJ0QRLIgaX2QwoyAeclYfy
73c5yvZHxB5gwyZwRqjJf2gqt/la26vLWDnV9scfNJav2k8LTHA5/vh7magrRiZV1P2QQUzQc9S1
RO2SEPXO2YqyXSAASSrc+KBPMHKjnUo0F9pCDmpNsJBwCOmG9B0GTI/XaFS5qdN020IuL1N0Fn29
OYiUu1Xrk9w9ip67BpTwS270fdUFCfPSrgAU4I3FoVgQkEZ8I1crc1WWLG3vyCKrgHGdfWYc8lXo
JAaSiDIlNgbLptwicdWlCxNk6j94r+Lvx1kMzYMkD2sT9FVjjBfjxWCPTsmD/SA0RcinmSqsy4vn
jpX0uQpKPnzzXFPBLJoZBMaXe16aBSmneBeBwC2VUT4EE6C7pJkcCF5HIW4kt+8JOQ7STJuhCGSk
joGBDXEGRwZG8j5OlE7ImbBSMxLWKE/QNfkVpAA3BEaIMdAr3i/ygRD4wnguGcHLmMXDAx7jXKv6
HaQZHSRoCYUtIcYQFdhowECQcr6XIkyCGP3E2P19mA6BTieg6COaN1/lSL+SUCLcoMQR4yMiAU7u
oaX5rTB3Y+xNbQI2bBwCs8cfq+e74OhD21b7hOQw/1WVELxywiJPpQ3Nl+f3RjQcPYQ0Ekom8IUl
oe3bdMMoxX0HIWMgb1u+wSspV4+P3dMiW2iTTKFXIXb7XCikNF+G040VymGUQq2+QX1nFAEjbfW+
3Qvpjo3kBOT3Nb+70UjnZynG1dqJe/dfa2VfQlVxn0mXglrVRKIt9yIeiyspZtNBJv8RWjt9rQHi
tOvXEcHCL6z0CnBPhgvnYyfh/cbp3m5BV3SZFqtGqOXPP/QUQhDEGps9LeQ9aMgScjGJZDGGOsLX
7eha+n2X4Bxke+0c2zLupWnPE0IcEcBHJtKUgJ+1PEWfsf0A6FFHIj3i8cmYVwXByxIAzkIQgKGT
qa4BnyAiv2o+XgwRBR3xcZdEgbDTIlII4+VzPTzn4bx2wf8w4ckGSAAZqbsrG6z1nJMkxOpij168
djCJyMD8Y9TNB4snz++AOO3MobxBLCpUQkKKVdFIjiOR/SghiSRwG9XW07uqFq37ismWprDufSbS
AkMCi6hE/pSDKgBR21/uGvmrJOxmC0oZCuHHnIcltc7sL7yQCJthsq8zAkPy7n7rcmPTJZPKSL2F
UJ3jqOTf7UHAD9CgGMpE4CeSS2G/LidYOIherkPsgZ5QM3cenk8651HwvTGQCCCMvPzt6AyXaI6w
QRhHAjcKChx8TUho8Eq7mGusMc1rzBitJ1ItykAiUXKQkQHRFqCt8P/oVwHIGXx/UyN0HQBZJFcH
b5RCK3Ys88h8C5HvWRLsyGwUWzKIDTO3JEAjwAHSn8hRGoCALhnoy06ArIuHAgVExExKcWd8WhEL
jy/cqwn4MsEnRwMkmwKMGrNmN+/oR4/XTfsB6pipSq/NtdT0x90E5otJrbFxAVExMS0ElVTnkSc/
+XBToiNRib1ZTChCimuNvXNSYZJ+UOejKyJbhBmrSIIZYGuJRV4FxB04Qmv0RRGOWoENQnbo/PUe
KI4Yr9EaqJrRxMnMjBRHLYJawjjAX/9tW5wxnF+SbZIhbyKG1NnccdlWYhilbLFFAQinC6JxaRvJ
QkcZy2RT9g0RBAPKwYZHYh/JIiTcownjXXJVaecNgDR67cbH7l1xf44AjrJ+4aSjw6TRZnuUydZk
KyXvRuNmMssPTKUG6aDGQwkjviMAPJBjzkk+xkwHfDKh+8NQyRy/GVAh8ZkSCnAGqhW0Sg9jnxq8
S858MTxE+BRJ0qHsRiyFpZbrYHWYpBEAbLDWOWQDIlv9BELI/sBaS3yrkXAYEpciJuKMucS5QAao
51SHiEBQSGzfsCvSfNh3q8fhN4g6btPY7pO8mDCVT5Dm8Vwp3ZZd2FYGkolBY0zw56QehCon5IiD
SXqvoAzvPaw6zqB2UDH8CBscmmRdZaX9ZKDiiUONLU5B2N6g6e4meTE78hh9LaW05GZNOBTSbty9
zDxi7sWXkUrCfYCamg8Q/qL7IT8kEKk8VyBSoYajm3lhBFAPJ+9tOavx7sdLIrQpaUq02Boj/eLl
Y9aSe9RulX1vhXD6ztffXuvHku3pTNG3UMj3lVZa9LrVZ1KQxK5COvsRev9p9PbPG3N66W2XBZYM
6l8WVDHRgmStReQ4kriDUP8Tjs9fPGNWex6sK2Sbc4LZI2lVMJpK55Crz+2ZOLvyT543VIbHUGIy
EBNGPUafBbg0N8NDPQFU4o1U7OpkMjLlZSG7IxJEbixtJhR4n1VDxUg71bWszWTN7NutZuaoeAv0
mCLlBRk0RFQ+z2/vZTN92+jIJpyBzCsXSlDyYJDYY1dBMds3hxPZfc3FCfHmRKxwYryImEexMS3E
P+cM/biyYkSU3W5jlNI5w2mxWi7KCQEDyFdpRBCqNmEVVuuU6DChMyZWx4DVmT/nzH1i/xsAh8xj
Gk3mIeEteBrLIVPWc2ZkuNehZaICx5+Cjgw8Q7zNLkyX44nG7k3IESd8ITg1fzzp4a2af5flTHhf
hAuGH+x9S3bHw9A9wlXhxg/I8dkPLeZkccBVIbP4UIon8/6kcvgSbDYvr4fGEEmCnTG8c4DV98sW
IR4l1JwsqD4Pf8I8XDLNGBzE9BZsMXwl6BKBNUskPjhr4S7ZTOhXYOpE3iuDDwPZYMILUTWVTeyE
3+0QbjIFqmcdgcx+iyM9AHkWTBlmnQBAp/7QOydB/4DKfj5k60dRwRzQlrjeYjHctJsWi/CFBCEu
GSk753TKVIflPULO6zXb3hQDG1pz4kdRS4sUgnyr4BjuG8QhQE4ydwm8dwvlxXnDKYrPAFu10P+S
qPUmYIBSFDgSiMyKHXDFmao/J/SZbPgpY6BQQSx7AAKpJ/gL8EpML/TubMVrEW/+itrFG2ogIqqW
fbq2RSEmcqTpnml0uUxeMSfMBQAU1bCursj/iIZz0F3mOcH/qd7r3O4Tyv1r4bPNtfTSLS7wEsYr
vvGWmXxAcjrJRLGjLTifzIExCpWpTW73+X0YbDuUv77EjPpsgXVzpqLthwZYmwwknOKZImob/w8p
6G+y/wsrAw7j3EU7UTOJ4Y1Jp+J8ztGmi5krL4/EGxRGJRJlAr0oTOTFAGgAP+wNe6wjHBTEwxBj
MGJ3wZCBLH0MWvgmLhV0RyxS/DND9nIUCWyfHNB0msh28cDjY37SGw8BueL5g4FeJGexDX9Ag1kL
iIYQUXlrAjIDEAFwP0Y30b2oXOjXEkQZ6Lbi1E5m/MU9ppYzjkrOGzLz11JICaBGjwNHA6z7mrly
+xG44YBQdAgGl3ZTYB4Z5VPJm+K24qN+eaWLkkU4rylJRMxsEnWecKS/ztIy8SRqgthtyBUg147a
ZkA80ydKSVoXXBWuc0YxsA8xXOVL/C82+4Wy7yi6hKQc19cFgTUhTtwXgCkiJ56zQvAALccE0XA2
yo0FRGXY7UQUfwPKpu4ZwkiAEWwp7yudjEP4FzGeg0M7xutB+mgk/l5+Rg8cvZYNgNAsMUEsgSBE
zATCSx9GADU0jgZOZIIyXZVknXwpihdEu5x2cMkk0EyPLqJL6x4V03jREtVTBajHFqybBUAVeDi0
EwUAOC/pTWRVnpD+M90iCX7kdeczEsD0zueo5/BmApD1OnO6EYsm1FxrskvM2Rm8DCj2ztqPp+jk
F4R/L4X8gcwrKmXZ+nEWJWxs7MCooAsgTyhQzP7Y9bwvmevp/IN76Av/pe6zA3mVzmiC9oBtkbxr
QwTsY4xy/vnjYDs0+7vNcVP8qH8hE5fJqpu01Jpj5l4oNfVrNTvgnftX2/Qm6IIxpmEPEesXV1cX
9iaDGR+XUUEEjyHe+24KrAWPRYpah7g+h8CFFZ+DqJrYGu5zc5EQyd+dXxOEXMSTvXFosApIdCCE
zgZh4TEglZxHhCFG5o/5MGWYL2sCBnGMkmagEe1MkCxKYXHSUc2YkBRhb5oxRhcVZ/DP6cQsAtIb
Z/3wboqxSETxrDM/Ab2tiBpOgI1RqS8Rjg3OwP7LthOar47BwA3YOxOSEKOx7ZO8mgfvPxFUW06Y
pnJFOsyIF9H/FViOsP5SqCch51+sp+eCZYM/Cf8Mk88pETvefU8n8oopKrwzLAwiWja3lEh0v3RC
1j2E6LYlT3iUiNA2vltgCpeMKqon6ndIcPhDlh2xWPiMQOKsnPQK0tgBazj3MZ20PiItvI+mCIUo
KPXxpdpI7wVv9e+M4FP/9GqCougFgZPhnyDcn3oRpNLAsWkrBDoIaA7tGcEPKU87AVbTMTQx5ibA
/Q5uA90KuX5vVFHZHFMyHE2NWUuQyMwHAikdwoKngQwrKvq3hg9Nb4VBNA5GzNRIyCe52wrblPi3
WOoYuOC8gBoRCoAqALALDkoMM5Yc3qVXmi3s1LaZOJWBn1FwbPSggv4QcRWEMkCzEShr5lh6KiQz
FbBoayvrlJ1vT/ySKKQRj3zcp/4kNhC2kA/ZM840PNT2zMTlAIbxirKgtimyXZCRiWbwUXguDcpq
0iZIiHIhtJhscQxS1tbYfLonOFGSXH6MUeJquqS8IChAQQJBlIaNcYNN8vEI8r0Er3uMtCndjoe6
lXxHkkl43nOCX4R/TXgvevRNtcOd5E/giSDFGDzERpfxbnMaBLQmnG3sHtwsoZsnUIVtSqQHIvVm
x39BuankF93NHfuXCX8EYBoLlnpC2gZbECJYuMwPa5g9BQXagEcHDxU5MR/CL5kEsGNj3nzQAWHr
ppnt+NgUJswcofghvVM4QZkiR4I4olz+GTLsMTY/YeLjrgongMvQ3j8OcxJbfA6scLxKZjUnL0Q+
mSs9a8QPTgq2FwRcEOQKxzeiE9gk2hYxXNdhPAekGdgHGywdHAPlaB84gfiyknAWdj40PmQ/CGh4
GTWkf3RifBaTDmLIMpbQBM+3reCMuvuwEiZxNetkW1k9p0F7NZwdl1nQX8bBz0fsJfnHZZ9Vm3q9
Temhqn9jER4ZPf9+Aimm89mXeJtvCsBKa4z3NbsWAgJioQpvhM6j56atpUGokeqwSl+LRzfvHVdP
cFpKe80etpaS2t98Unfud/1U/WK0HHfhfbh446Al9m/GZjO+pR2qeB+dPkIFOle8O4oei/R0640f
iDmqMHo20Cv/+wiWlSMQYegfEkc7o7V6mjEqdrilr/kkjAbPDs45NZSCYoG8uLswpI08n2aFCHjJ
mMwL8f6BdCZEbIpOG5BY2bYCWk3BZVonU+wfZGdqPLjr1K9A9hi3VKFVTQlRhppD+52CzBHRUUBp
vlA9Fj/9ONYxowBGggtrR73FTUORPcQ7Sqg4oN0R6Dk1UbE/yJZfSLuWWAOUqFN+GZEPAJQvCb38
iwr5632S8/2x/jYBCu7qPZPxs8kiLKRcfUo+opk0/id92Dn5cU0nxrZ0yFpRE2IW0Lz6x1suyHuK
d/18qxGdR2LQa/pAhToqZhX+69+FKoADHbYBDEpMUOswLAIjs+VRmn71xwZYhupfTAGh39PBRqnN
xPyNlnx/kAXKhy+Bza1/Xjz50pr/D75JKnHtklPLMEm3xv5XYsX/koElJq2J3kDZu88DrBuuefhe
CCNDpKozUSuMMfcq/tORmPla+AlNphhLStqTSVixFKF3mZKqTFAXkIqHJREwd8cEaayzeZA7a6y8
UUJgLP76JcccL/lk1p9wMRLehJaiJco/PXW7bjaaaRhi6VWhAdYUAvQxTKg6lPNiZFLTnEfTwkNC
iDmfdF54gOtgXnvjHd0mzGlNFCgCiAneMxc3cPTmSKRemebTatMA1VMMrDsGBaFT9l6b12boDRjc
gLgF/J4Eiht6Vsjb5XGWEmhG+gS8mmRqW4YL2zdmpWy0ubwrVkX08PAH2aSosn0jFxCiaKtZpsik
ngxeiW8VOscEaoatc7wZz5NzC13KH0PIQtm7KNRAvlyV0ra0QcaZk71m3IiTTsgXgh2Hw3JBy+82
SWdMeQf8AJ3Wuy0uAOPHADpOFa9yqZCodYGziV+tGKwquHIwJ6OPKqTCFqzqDe2V4rz4vneSFacv
+GLQaqdhpgkFYpTONQOCi8BHf4TjrUIVyaT58L1Gs+xtuRCIc5lrzzRgFCAowmKfLAchV9CH+/uM
9B/vbZJ7dPtS9sf8vRdzFcnEVXAZcXb/GJ1TOhgwIPtGWwxEQmuEMre0a1KsmMq1HWZo5JJlicKF
BBZbW90BQyl4DNhHzJtvmtlMR27FdQCpIllN34ikCK66ODAEXoOWZtttVVRw6LX5O7wQ5S6g4Bpo
AFEB/QbEK6ceQSlAi6KE1Yzn7H+8LLG3KK7N/YWxhktieslV4y7CjX5J54x49KbUgLx0Ti9SmPjG
wW5PEQcXvYUqFFbrDGVVZoycC9k0eDBf7piDh/kOfObKF1QqOg/3tXgjY2EUNScb8o/S08iX0OaS
j8IhGPi8e0z69EGqqdE2YgXWRxZ0DFgsGYZmP+p7cQCErk9/DuJPp2dAV0YFl/HHVmvepiW6wXL3
3AxR2dwXQgxTMtsHEdJ55axWMVdmu12DeLOuUuO1SBb1DAmKrd1aD0UPNzez5W3lPKLu8MBDSNLG
8j5HE+5lja6gWj7qNb60rwGkWe5em/sJQWn2H01n1qUotgXhX+RazsMrIAiioJJI+uJKJ5znAf31
/QVWX7vqdlelCodz9hg7gurdnB5ktWScEubSMGgFStLmbV7YjOsVKHhOnc29RhxL5g9YY+o/uVa6
XwTr4MNY1E+bGqGb0kh8DaatuAWD2nO1S92a2OYe8AIIwgAwkiy8h1QI3rjkHxclacYRBkFl52zj
qqAiQWbM0BVxGJBsz4YNk7XSKOu5X7YzfkGpkmsBQk98BhtKsmL5PD5rzPMzfw/W79McAwJipxJa
UuAVqLrCBE1mnnZWo+Z8KCRkuJ4Xo2XNF5WWTmVjA6cvXZ39Fv61Q9a5MFbLFn+GUP7sm17z1d7s
2+XzcMrGa/Z2tNU3nSrcOmDwe5UCDrSdEgDi2rvvvcbLCmh6Q2B/sR8IEu3MEiCdjDzyumm39sG2
ufzc3e1L45SVTnHvfEinpu7r4OF8zpQkoGPEr0ITAOCo2S09neKZEsfaaWBiqoVRcwv897xaX363
iJvuqU1U4+kl/pyDA0iMQvgBU76fHM+/dQrKotM9gHZBIA+eQqxyIays/86X6HHubyqD0t3ZER0x
nlIlWrcOqHxTOYFWF0YIUCW0BykNk+AgaNKC4YaBNqpmCB6gHsShIG0gNrOPDI83UAKEE9ZtocxK
CRWlvSacHB14vYIBDMBtKhYQaVTCAsBa8JcwLZQoQEFpYL2YYodIpa3x8zfT1/i/3mDf48F0RcO+
HzAFT7GTiW35xiJNg7OzHwD9MAohexnyk7OzNvqA4Egl4TrJSWf0o52NNThY1AuLxk8bCNmWhhDd
E7g2bjjUZA0fCIGmcjw41ozFGwSv5y1SQs0YnRirA0bB/BnU+EQqCjjko9nfmt0VhCv6AZppqyvp
QL/fX8ArhjuuGfHKn7aTeHA3V10aP6NBjFYanBn8ZbdhrDwYCbndvTOgBk/BEMx7Hg7ozYsbYl8r
+oHYR0TBxiyat+KDYOlgEVkpct67NViNnbGfI2PMw7jPznbqnJhfvwanRGrW8ffPnyO9R+dFH2lA
aswJYKqddicSyrwUNNRhspm2WVOSFm5l7XR+NLDfhPjgzZMCwQ3xgK5kAQUVaQttOfW0FxL+fBmD
gk2ep476qvs24w7AZXImg3DgYUwatAng46lZFUJ+whX1psgVawZ1JmyAsWCui4AmHryhYKeXw7/z
GYSVzLUdcAVWypXGTZPEvmatYCkh6ljIlVBiMIMWX9rkZ1c/rC2LHu/NxU7T41drtYiDXvwwfhZn
K6LQxltAirOWf6OKAdVtzIVD90FCmNENIknlY/RDDSOSmD11HBRzVaCp8b6EHj1/AwuJ0WVPcFD5
q6Mflw1vNKobTo1dyNpo81GlZeFgN+CNTMlQAeBhstYxklzG5GHGqPQB9f1AC4IWHl+YTDbEIzx3
IwhSY0aNsAemk17iUB7tYdO9QOqwDbOWlVLIhAQlz7L0uYneVSThTgK5EQZujCEekWt7tPksYE5k
05kRQHgDY+hsViWNTfWfqlLTcS4DcFOGN4fZZkiO+DES4jlSGmbzn8aSd4IKpIzYC5gBwcY3HEbF
acnQS6MKK0pJRvIc2Gxo5wCa5F006vMnI0ojWFv6RAi4sjcgUwKT0ehu9n/nv0PiE3YhdLrmkjcR
PvjPdvtu8P1akJYRhvd2ieZb2a4NEJ7zIeWNKzjTjduEKxZ9eToSDBDemakAKUUBssZyLT8w/1fh
POb6qL+As7FhRuQnPw6if7hlhjlZQ4QAqfWRYDJCACLePhNlMA4J+WWht+vdANUTDxu3HiyuVP/Q
laAbFUQEERfr2mYEhhuCcoeMlm83ohk0wcp5yYHx7URbrM4sgo0SvgZA4vaFqieTaXyvPFodYkeF
QxkPCsJNaoE0TOgYotgKP6xEUmA49W4/axLaigVoiRkBtMwYc+CnQHWmPRTrCC0PPSgTXDE8vxhV
npf/tnO8FylZOYOk7npmiBAwjNj6XEDHIekO/PJlLt1Ht/q5gKHsKjgMTGzPpwafW/PL6rRCOhKm
THCkcMqAhqHPy+q5qK8wL5F3yQcPmhGotNNNLg8alJPFnSRmnpZLiYlqn/mOCyPKrtShpP4F83BU
5syRoXOoqxRl17/Q4PZv/WN46DNPjbQuu5ftShHcg7k0QiHc5pxAXkiBEV4yK+2m3ak3pUiwDiEQ
OEYNg7T7A6sO3MrQC0NtQTevSOPl0Idp14Oma2fMKBXBo12HD7RGIelmh/fuFO7boktZFfQvyGJ+
APAZ0TpTONbDntOV5rAAvwsqg2yQ+oDwNGMCgSQGlckdyjS/IEmxrarpr+ONe/dEG0qEDaKxCtLu
irkDiJ+aZIGAmInLKZWf/f3dTPfOFhHufbcJh09qNev2Bv2Jg19rIfLx7uPfs9F0Vfxb01D0GUK8
h9cWjPsV/8Wo4wox24Jxd5VB32gqWp+PnXE68pQ2JSHlZ5zTxtwdrevCntRpl0Dhce9UoRNkiPTp
FOCsoMJ8NhCgWO/9LXVK+pw3F+a6T7GfnrvlvUd/s7ruvVFyJxwo9VrEl97xOiifaCo0EtKNnYsI
5r3i092809mH0xRcD2teEKLntusQDPLYqTkO2AzWFtJbwRsyzBil814Tte1XGxbGNtL1JGj47ZtP
9LAmll+svZbSwCPtK4RD4auCIw7ytEN32i92N+SJGXJK786R/QRqir4j6I0xLvhnu5xS1wyg4XcA
LCATTKf052VmdhMNjQ81dViVoUxvhjRnxgT0znTIx5NIF/wSbLoVJs0ubXRpvUpQhhhn29sgXELW
fY5SWNVgDSKnoX6/x9qeu40OIiycXxglaG4zLZ6cKRBipSkI3ayLT1mQ/tdzRfCMtiHIcsJT0qWP
NWtiNtZ9+iOwoNkaDbmROiA3iXCmZgoosJL4X8jOfuiXuPe45lSBZ1OVBY348Y9AqxqdEkW9ineO
Hyfjb8fsT6WP5rUztbd9hhDdcnhllzJeRPnpB5qyH/jEab21UDgFNsPn36GGgENLWd6HEnIq/0Kj
vo64JMLc8NgsMnRD0PyyKjMoqpcb8M7USEHwOvdV46fRrvTeIbyOGEnSFr6Ywh4iAhhiTBozUhg0
r8JlQxDdhqOA+88Y46lw0WD/wevrlg5O+KSg+2mPgVHRVqBU4sxf3LrsICTRZA0baGL6DPGSOPB+
vKVosElPVcV1/na03FIEQkAzm6wkuutY/vpvEwN7zuHUJFYgKqakjRvUZg897h7FRpgd2+92jYEq
kn9APeJpY0XobfEEQO+npIQZarCl7pRyJ4sErLPplobgTXC1B5dkL2+cQseN28Fr0jiid892R7GA
tUAlmA4ZNcYSKisIK1HvLwB04Mgi0wqh/wMplxkgEuy7at5SSsSPExks1oOk0pkxo4YwYpnPS4cg
Z3AiOHhQSxItXWOB4AxEhBGrSOmX9g4UQRJxPxOwVs3wZlHuNneM0AJ5+SvbTNI/7KdZYQyD80Sz
mcYBsyQ4arprjZ5wWo1eNZpGG+AwELsrw4J/enalHHL8K1o7KisAehf41nn5ZVYo2k4Zn21vqSPW
HRm2Vvv2AeLq4m7uRcZq7fWF1MghtalX7GbTWhdm70Z//XCfn+45DTfbXhOEBcL1zeG5HJ5EVXdb
NBGqwkJd+q3P+Hn5bcDgikIMxTsGYgrB7Ro/WPUmaF4HAGUz7aGXWmAfl6zaxZr+fUZ1kAAFUvA7
Y5Ib+usV7+ZDq+HWoNAqQqInVb8YPj0AItuAluavGJkQ6XaR7Ws3EcPANgBBeUL3SKkLEGGN/h4s
0e16n7jFRjji0KaZ6bOLqOoxNlE1hxvKIPQPwFsys0sR/L3atEEupyFVmbrRDDAKxoXGgZ9GBx/9
rOAdtsCkvcwmDCtolIc4PSB4LwaIUvSxT2CPoPynyAPvgUPLmwa8WQ3e9gMI1vDwc0Mfd++W0IAF
IHPonJn0gN6V6RBcbcXb7/1Gs1MuuVQxH5QU0tnlMIbeObsNepvUfjMyA73S3d60QHS3gaXem536
zT40Lf5lywjy2spaTqnlPPadY9WnMnkpO0hIHR9eg1YjvTts3vSn2Oier4gBesVzH8TLdNdBk75Z
sxtNvJl3OozKtL/2XqFOQxmKL7DfVF9Bje/87cMDFLO+UQU1t9fBjcFQuLERv2WUj3kaWpfHLiQa
e3g02Ozgf5imYnRl3CQOQkaLI3BnjGY6qg1O0SG8k93RLrE3Tqmtjk7Wqy3TkvEY3326Wn1YKqEr
v//cIWtwi159dY7INkfT8d6h4QYaBg1ItG9qVEoB6o3hBeqLtKd/C+vjF6CXOgIC9vrnDSIhsyrQ
34En6t+Yi28khfk5qiF4z1w7jZEMkAQLu+kuBtvf84JGZu+xPP0UgXGdJhApMfxGWPdEIldhMME5
DUU6CuqCoAhOba0FSHFqzIXt00QMbZugRXhTSi7d53zrFDsFuGNQ76q3QQiyoZ9IXb3g+iN7Cg/Q
hsG75NAQYfwIKoscCYBKMeZjz+VVwgrMaXX7DHAM7KoH7RQRGvAudJzWNoU2MpEdjXZpLDDubv9B
JuduI6yMf3XewLk2YgN0Rw+v3rvSfqCKOTV8FKt8eNVpxz66d8rQJzwomEiw3tC9em+yZWrE7rTf
NJ+0cad0XDYgM6CWAx0Csdyi5u8D2E6mBMZg8+DFwgT2blwI57RbYKUPMYqQdKrodFfI2o4+lBJO
y24xvitp3PVvJumz2zDtUoZGjkItqCo1sgr2i9aTc+K8/D0ZWGU7S/cYwsmPXYWTH6G8Ed3eBm5U
LPhrtHmvAWhhGGFpFQGysuHl/Tu7oux6OPeSyLfT9nqEf180kbLpqgeNVpP5pPtER6MNK4+1pxrx
ZKR6hupYB7Sx9RZzKoIpNXIdSCHqdIMYVO6clzWyML/uriHfrvQ20XpEv9/foS21nqdMCr+Xt8mL
ehSNL5Sn13Z4JvM5EGC0hqo4TunxvEzoek6UdMMio3nwxBHbQv1LokFqEIG/6h/b0DCOjnRYnu5j
QHGf6JkOcGcXrNuX3/foRfL/Hjx9CLssIm5Ku2AtRhToHFS4mJybDstFip5rj9kM790Vc+mZyrJX
XiEODbAri9fDt1tanQeMtLlFDrEllAQ9cRMdDdbvBY41tTTDu28X5uidtExoFHsl+EmYsKm4hFAv
pzBEUjIg1Owzkb7pl/zDAGvfb3p3OkFZdA2y2aVz/y2NpwvmjTn6NElvP6R4jCY1hgWnOK5RMt6a
N7yoxj3ajfH2t+g9hEFD8I9Ixqn8wkR8RwmYpJsByAMz6MaN8kxShWNc+kMHr6FOQykASsampbwD
vSaTekMmtkHfaG4LqiBIBsxa2Ar24SOGKAdOGZCm1P5JHgRWrKFxU+hDO1Yc1aMDswjgbIBDvVbr
UHOma7fYvyGUAa+y0RyWoJFaVGjENMjik1JyGhYSbMeHcBuJa5QpaSLUf28x8PczEKZyzM4HFfZx
zwhhg7gCMgOZELAFkYuUAUgHLzSnqpNLV+NfpZvxGtVnN6acgKGsF5e4EUB8gODkpOmVl+8/sO9s
J/REmK2o2K8fsFWNYWm8hZYDCOPqwQzxfcawBcagOmnyOI5RYZ6Ns1mVygWh22UCnQHvLC9fE7YU
oDoUu7zqqgb0+Wcz3kafANQ+9wJMAfIIelNIocIhRb2NCJ1e0eGOCCNMJwWjttjNeFuVEhEsodBb
v7za/DA8DdhN9j68/tIL7DaGV57mzzV5xOU3e2c/KtM84Ql5OpaTBuvaCCo41gpcjRmB+9pL0T8G
IGZ/AhiyvGtQ8pnn7oGEidGp7vD8GgmHsPh3U/eRLlYM8w872wX4/MZ80qRHm6LpvpB4e02eIfDC
wX5AWwymSOjfjr+XPi263OfTnqyQZ4pNuvYLSjwodWaf8W4ApuL4c+yhNdx/usU/4H/exebIMUyM
UY+QZ4c7tEXpM0VNZh/WSX0QabgAN0JtDc2eFxOMNJOI/k40qwWtRu7UhZQeSDRUAeGFZLw8yOZQ
m8SNuVQQkZTCtL5Iwu8/20GVh9wFER/BB/VT6zZmUEuMz0xiUQK3z4sp6FF4RXscvw7QUrhqdwFk
PRCWvHvS4ojXk3J/F7wRCDx0QMuKhA9OiAGqVGgkjGE36J5+6iHbEDQC4lSDmk9UvSQJ8uccam+H
DbwBx4BQxoaE8TNGc+T3snzA3csTCC7UAqBUJQ8sMER2XrziBsIxKbHTgemaC7OgT5tz+nRPbGE4
qsjKmngUHHILkN+WVjHDVONtcBy10MutBaUQzNqGkK0xhKZgeRb1/Q5qGczleVTr38c7xvDKNMrT
AShuWAXhZKEjU47CtQJuj3khMmJClM1KfLs3iGDXmIGyV2UUVE3J6pAcEKAo+tTua1zIGXhTa2eV
Qh3rF9viPWxFZQcUHnUQxNbXzGruSaxQQNY909qB8SX40ME7MDxfGh9wlFe72d96DZBIlFkogQLx
bDeHTb4K7iCadAh/++vo8QcrAeU1YOsHc6iiGqU5sotp59g9d4tzMPBkWVIFObcb/DkO3aWDQH/w
3rksszFyAGuGkjhzVOOXT6/uIwG2AOrWx4zBYPqikr/2d/13LKLJqpX+NMmcoOzajupu1pkpkFqT
W6DvB6U51d5euQ9YyGGmaNTyb+MGcRXQNjz3rc0kE5NFNepZo9vbEB+r7gFQDzCLWtTsA/j5jBh4
Yjql8suAzzk6eS2YRUg/7WfE4+vsF5VuC2AVEV2vAeYPjibYEACzADaNuAkknKDRYPq3p3bukLFI
rzg/d8oumAnqY68+Nqylr+jtnZafDguj+2IaV2hkl3hX2U2jigfHocPUGQwPCFCQH5PSlGmNIuV0
tT8MOo0LfvYyLrNC+AD2lN7xIi3O7ZXIoEbLGfEWZNQTWnZ4TUDk86N7wGEDbAKcSWmQDL/oAhRx
H+SmNS8NgTcCe7qPMiaHH3CAIugH0cwJCBWS9OaWutdhWPx5cMp2qWqkIKqJToAJwpIYwNd47h47
T1oYpMLdT5+MFgGk0x9ITPcw3s0+ixY8fl3okC9dScaTszARHF0WTGAcCuZ1cO1DxYjHxR0WOpfx
dHj9Yfbh/JOO3h6nivrYNWSepV/og02ZLTOX+ZvPvBUVFpcO5egY0KtN1pUROPxdI+icmcvjd3Re
EdqB24RE6IToESwfTKwAl0JBrdXfUtVJx/dfHM/HOAPShUD5tgIUxOG8oPe3jwgx64NX5z5IR8j2
viyUSz4VA2TCeXEa7PzKoBo+oIauQmpx6sM3OqsCBn71PxCj4YsZxPyBh2j8nCEDtUr7yMtCigru
LTUAnk+LgDKM54v7OPXB8cwr883whX4njjKsJVf/GjBoMVYKt+LUiy1E0yZI1/eBYLhwkpmg7EUx
veF4sRFwUp+HwXzcx+VEjRrzxpjYaQwiKdwvqquS/xpewyqA8l98EhSd43dYrZmtn2IyHQEnoKxY
Ame0tSKx/deCx9WgptrB69xhURIhZxYBJuBAvo0nzGaUwP9aSTlmBo0aDCSABdwjAzUudGYhS1Sa
Mzv4onc6qS6Z1QcEi1lez+pcb9hwMu81n/qP5OFmmVmkAKNmMwQ+gxLkEEB8LZiW/SbVITZ+FRBT
0y2vSPUphtAvEx9TYQBfabImQvP3aIAcmeKqLj5dEb0Q6EwOy2qSxUWVoLtTWj/Dl1sbZA0DIM52
9IwvbmNFi3AfV2hNlwbN4AURXrveffYgSDDLo8IfBxu63kKnWOqWt6iCdAu1Xv3ZgwLtRk+0Ovoc
kQC2spNLw7WKijKg1guco72mxtSdDbLDmVsFTZcC34H5yNoz1AwdTQOHQSG0nlktcJJXs37wLgxw
Hdubhr1ed0mUi6kNlAcR0QIsDyR2pIdp9wTgvdjZNbt7bFMxqBCObnp36Jgf/vXeRhgSodETnwPe
6GxmtSV9URJYHgAsyYSLpV4Jwmj450DFQUeHWkXG1LLZnBQAoEJKMc4mx5/Hak+yDXtUgQbBiiHA
0uLO2MywTFQ7kfoIU+GUYaiO/wlDrYIX2tDhkSlNpNz85qAxypIKEmJXNEqrZvFlERzeqb5S8GS/
X5eM2p9Bjfwyj4rtADnvrYFtQ/eI3uaUXIRqLNAlNnfJxLQzi/x82ucxfrA+eknHpjSDqecPhNOR
whFhqHEp4JUae/M+35rXHz7serfK4Llg6aegywwDNLxMLrbhMkrLNAIz+rJr0H3PUZlqxR+0V9gI
0dMRiMzOqHJzc/f8Rq/zg/2mR0JRB9nPFBZwSoeMhYQnLneF3zj8bX8Pf69x1j/MX1FxgpBz1KKH
AX/UXz1+JhCbEs3DuFr9O3j3PLLEStbjM0w/C0a9xBL5GNySB5PSqw3FcWzCtn3fG4xOvxN2LNST
VxqkHO2qUSKBBZv97MO7BbqtxP5CmZfawae9K7m3Y5syRVbwrgckNRhPvMRZ8mb4NQ2mQMnZBKJt
O7UZpQkhYLWpeETP+WX2GO076eymKYRCwgjPC5LQSc3liTUnT5hzh1tHkz8P5MwhISAxQR/yIkJR
UAAp8zb3dlo1YN+6P5FotzaQpAJYZZa0IFrONCNEBWKT9uqjQ4uy6wMRW5ALIjc9jkGFnHqN8T66
sg9WkETBfFkZHPz3xoDcoZk8/OYItrroCj38WXpHjUd4gxKNACE1ryihAMehkUcaDT0ADQ5mOIsm
W6gK+hMrBHcAaV3daFWA3zEg7HKUwK49dm6Rxoxwoc8yhG7dckxAlkG7exNQTJyoJCvsgdPfDg6u
Fq7o1a0s7sl0cMHgjGrJ6ef0Q1Tf6vL5ZaohLfppp5a5JWop643X4PjbWsO34GRPs/hp7+nekAGV
rVupFzGThRHlCriyO3gakkzVTikf/20X69/t4vH3ptarlxq69oT2Ak3IF/+ttvfdnaizibwAmfkJ
JdFLn//nT86SHGBGjmrJCoofQi+unLe2jIkqs6f+tmqSSWAHGOtnN/DvxwhV4mOkpOlCDUEBG2Nu
+VdthhVCwnfMl/YPKDvWvSaUP3ViXP0MZd4NlSRGCyIi7hgup+gDYoVmJFECvTG+uKYhA/S90UwE
GdNA0j1FMHLDrytOWhd4JlJjOjgi/UZMg251Hz9Mvw+6UDAyIiygp7BIaVzqv1rJGfXn3XDqQNWL
NoImCIFswyhEBwJYOwMCqKyf+hxl8jkxwl/dE0uT8WeZDwfpK+ap8nQjpOhdlqAORLfuUUKj6EvA
zhS8HsILuekdXhzq0jP9KTZi2q0CDKK0lP9DZ6WW7KNbTHUtng6mg1bQ5NfmrzTPkvRvOgEpGtSJ
pNcgBgGXUPduUJBY0NE/mkAsVm9j0CXPBESwQRjgY+v+qclZPJErywCegAEGoIxvfinWvhiTizFD
5a9CsbyQv1Q0J83hF6Gi4aph7YINyGm/hbygxd8wYADk0ZPDUrKDIGqit+pN5fasbvJ5KuXdDIGu
omimr+Fbovw/l8PlcAhOh78u5L+rHMi0hTEM61bYApDEmCt1MNj3gEqr2LTld02EchFRMJvMdA2C
DggiUewLQkCTX1xcYI/ZvQngU1oMycHo8qe9ixHMYMo2nnDxDIeRkNcpoFDd1nDohI4z1L/SJKPB
jTfSYhTRD6BN26YEyuIxpgQmF95DHjlkGjRsywTpLwTYaeSAgqZ5Jzw4i8wGY76Zur/VopPBoEG+
hjeDK9YLF8CZkyzqzohfxuplLFg3KA0As5ZNCP173TiO2RNcXLRhTYLZbFJsT9iLfIH2cKKlF/YA
qFdmLLkZLaLOgw6iToaAK8HTGDKQGkS6dcq9fDGr0mWRqG/wn3Rl8t2vrhoSRBQw2BOiLLNKPnev
LUJvmUvSxsESv7hqvZ4MZugqdGsNW09809HvtJ1BqME+y5uK9CUFxPjuK91EvqIfbpHdrt4RqiN7
PvLJat1p4kiaSQAS3YBeOb4NqYUibUG1wTXzV11RXvzjhGzDdci0FqgrLIVWl6fAwKeeAS6aTamX
wCLBZKOd6w6byLoBF9gLxJPAUsAFonzpa1qJ1jWWh+JFX0JHTJbmD+KLmqFHYXTjrRnHpA7560mn
So8B3DVYA6kN6f91xPgb3Zn69/w/T48OkDAhbMUJQ8cWUzG8FzUy3vFADfT7CVSG89cWwRewazTZ
EEgCt6E8GxF1ijSarKtSMEPuniXmmzpYFZZaV/omJAGH6DdYycwqzP+tHXf35KoYrUUp0akYQIIW
MU+dJdFx1UbRRRK80LTXpp9x+idJ9yHsGQ2eOMZ4aI8RQHKnSTJ4G6p7p/ZqMUD+CNSD5FQ/Fk6c
NZss+F+c9MpmooXV1iQxhBu0xpLxyViCkl9iEFLdRA7hMHRCf3w0fpezWRA9UCM9GmOHEziUVyDX
4zspinClk5l2ri5Oz4MH1zJop2IACPG5BaAa/14NhnDKoKdAlQ2Yxx9wn7pTbp+VajC4ErCjZ3oU
kwkbhpea0zmEhtPOc8Kg9DqqWZPaYjWwpEIovYxOzehhT2a6jDKrqj0KpI7aCLxxTOiZ3v97Q26T
KwWszjaE0hg/ypLz3FkKIGDApJAa1g8JW8XfJR4lNos2HLC0xSDWgl99FtviXSzbRKb2Y8z0EKQJ
LJ3qyB/Pw6dhhw6r1wzqrBsHHOmPFj8EEIDdsecj7lYvKRgBFneiB6hP0CGWhcgNbGbMh3zA2/Zp
WYzHIdUJWvja/U8Xk02jYOpCcGpH7HoG3Rl2x4JC+fbpwPHKbjkZiy/SDtiXFSc4k4tB1+hgVB3W
fUZxnku/mOx9rLS2iFb7ZC7D+dJxI0Yl+Cauptd0eKxknOr36iUrK4sAtsc/+uAmgM7VQYd9z17c
MBJZC/3UwVgs9iDt9dIgvzaafumZUzTjd7k+bUWdVRmq//f8DFfkhsREbdiNgJZD6mSMuSaph8sb
gONaLpkC4gU+bMID0yNTjDPjxvAV+K255ln3RnjgphjcH21YMQxchB7AL0H34jJc/xZRmIIfaWMC
IX0ezGnRrdxcwn3+efNcsRAYxQ9MTthWmdIMJTZB6RI2+Y6JFGu92Iabuv2KW7TUWg/n8ldhFIRO
BoYy5kizHDpsX3sHdhJfMlgs0NXpyh9WWIzvEZ70ZhFPAreCOeTmh0PkKUDq3I157mBc+Xmd56eV
XNrJBHlscHsJm/DoK4Lg4uQE81hBS6HPAFwFJmE49H95DdkQ+RmimiKXkSim1GUtBgMFIUTf/ELu
jU5gt/u0u2weXF6cmyKuqjvgz0EqTV48yDNnr/c2e8AjV6M1YEi2+G9/RFoAjpSGBs5e++GLPdSz
+YYAU+wbZ5sdkocAHDRsh+yD/I72IiGDjMb/hsNm1IWXvCcQP85JspDZSHCsPHGWSx4r0p7YI2iz
oe+08T5ARFJPZv0AzOJkuihvyAChDUiQoxceXiGMvmRGNx3qanJmbxc34CndxJRznvaTrtRi5QmB
uYLVBFgl/xABnM1i522A3OGPuJB/7oaroCUqdepgMkl6YGtha3t3VtroPKcpYwLccrc76A5krcDT
8vZFxViwCiWDsEA2/vuL25KrAV5pLMDJ8gXdRIdSNkbn9/tLiTZNR/4cQm4o/cDuWO3fv76v5zDf
G/M5fCnM3xVMqqz/9tCac7MFyZ6hR83pyRg42I4Qp2BM42jP9Ai0NjwddgevKEgUtIFQ/bdFZQz5
W4yFFh2iRD5ixkHQdoA3Xtt216ZnzQ9wdNnA+Anm4mc6lbLw+pzc58dFFKinPflnfaNECxEO4jN1
b6QMsYKsDQXTDVzP3yiXUIedT1Bjdjk/2gOLgotRCYWpJVL6mk5ZxRaufTKZzcAfILzO9fHQUrQg
eYc25NdEidKOLcGHU1/J4yBbFoQEnr18Ndc86sEixtTLKskugUbjDpLkaiVJr0ForKA0jxoAB9PJ
NQKbfciD5M51WoNAP8/2VrAMiwhDNrDdEh9ruJTCo1qk+Q2z7hW76sEp4J39jG7zk1bK1VogxwjP
X36MsBEA2Phdj4Ob+LfnjgQT3STGo3Mo9V0FgyAKkn8eMQ+5m3UpE8DklvFtWUfjqRpOBTHES3mP
pq7l6SlhgB/Sg+cG8QpUcLh82upGAxmzi2JfmG3lc0B1fj0QUnhObnCTJP5aiYYlxygrJyup56Eg
/wpoTkKf+rCvbdHzj2PdRIIPWugMcYrkdRVp3a1YMPXcasoby6hNgPxqWSNWlO+cBMh8yd/p88UF
wyVvMPasu6TO5U1k/CgXULousEfZfgRdrN6Ly9Bf5hskAUNNDtad4BPp1PARRyYi9IvWB1OoW2Bf
pDJ8AqybnLE7wAagDRwuz/sZKWDkKvRDJ46lju6MCAkeSZ4to5gOwDMGrpX+ENAQAnWUqMizab9T
TSIz58HL5nH65eoB1/KbInkl/5JxBwg2/FAY3kM/gpFMh4SyOFQFwW/NlpDYM4YPNQEoK7Yorra/
DlPYSrfSkZ6CCgG4CEckNFGg/wi5qH4zaJdQIf55DZo/h24Tg0K4KlcN5guQ0P9BKS4lP9RfZ8Vg
5D/3PW0vujH5mW6Eyxc+mGKpeeylwcZenU1Fniu2gdaZAFO+WNtLumy6RSLH5ZAIO+FXDzOCndCz
1N/hzpcKNTFLaxZVCyMXpdsSbRBzelXAGd8Xj3yw/ZkOeosFgQmhjp0FnNo7p5ZQkNBYuy2/hJ72
o5Ib7VrKbCQ9VFzBq+EpMNhsc5kL5i7ptiRnkBWHuBbck+ZEK/QJ19BTaZdoxuKFbXgzOAH8/+lI
2hNqYajCdkxl7KHlgnPQYjPDQGbQB8b3VfJkd28iRcDraLbgKxmNRn9/KJ7xetsMVKyZ4gB3DPK4
AvJeG5RG2r/ETeZfXie19M07e4UVkxSufm3NJh5W0wY6strQJZsJff5f8VONRE9B5MfiSc2+gbNs
Ncj3qoVnY6LubQvpPX8aYe5VdWZfTF/nT0RhFxHgwQwJnqiY9ZnJ8pn4Je6f6znOoKJgq9dsdrZ4
uMXvrNdzJDIivZSXYwLbB3Pp+w/L562+w0yaAtM8kNFZUOj9fb6KI5UD6e61CjDV8arAK4EoFTDb
s/V2Cvbb4XcQQHvGbjCCC+omKy6tKdw6A2YFK0X1MbXRNGSKBB4pMgw9Ey2v6i0EI0CLGPPvUAFl
Q+krZdYVJUWk3exINqSSmBTHBvkdIwUtkEwbflF17xX4M1hZIIgKh2Bjd2ajX+CGZv+Hq1gCupcC
oOp4f0M9MZxBkUZQDoQDq6b0c4v6Kr+7VWLwb1ioufwIHFGo5q4cdWZE1NKhVdC0kOIAzhKzEm2O
xomph6WCwqqCwh2VFyFOZ4qoSX44S4oHFPlPYk435FFI1lo0pmTWJ5Oh6Kua1lAR46WN/ZPP1klR
7qx9xHY5cwe4rIAxQ0UKUN7yE1/v3t06+XteJgEt/nV2MTDhe1fvZeECznEeU9AH3/VSo5df1agM
JX0Zn1Z16uDs3+y02exrDpaMGHbuXupjWnMLkGxh1wSUpAwcK97iu2XH0bQzy65WZsq0xpxdi62X
xSU4YPTxW9SURfpYQUC7OmoZSZxMNCgHhvAb/ixZUpl+RmgUDWupN77DnI1Ov0IHHImt1uGU/rVe
GupBnlgBBwcjLwyRhSoEy9MqFpmwSh5Bz2w4TJX2tgxWjfFM/pTCsQFrCCms4h6VW3U3qeGIh23a
mQM2e+Tbnul2PBpHjsJZToUhR12Sn9MTC4inxA2hx7qc3+x5qd/S980mH1/ZeYHxVGH55/Mqec4D
bHaVOwuH8tYeTq8NVszCfS4JBpd5BoT1u2GRtfErPC9OgAoQwvO+ucRIVxLpE6FAC4PZu42ig2p+
erS0RJgKPY4VV8KCQ/ypZWmxtc9wb9SZIeJ6g5nij1afDgvbZ5uv2I3QQQUQ5bVNhhlUGacXv7Ea
ON2Q/wIAwotx+uTyV1yd1xb9kRs9qqThwhkYltDQZRybITxOtWDndq1bAvoBtPZcNacxBeKUZZ8z
vptBpk0Jf+9W4aAgTv+7ofgQI4IQ3eBniuhmrCkw3+JH3BASD+7Tc3gOH32ke2ltH+DvYHwjf11d
SsBDvVMvajlJRvx56jPIBDXs4Bm8J0iG8npDpMJoQ3gbVuNyDD0UFeYM0CxULCdeNHbDIrIHkNKh
PwyHHng5yv1ct8fmpjBE+YwKhEIZrIT9NfCkXSb5GEw2uTdQxehNRPA1NmBCXUXUDWWWFIB0VrS3
4ShSaZJfN2ZyFTUzht+bzMiVFXryKErKegq4w6qXglsro45Llyuvh1mFQNl82RMGsuwdiNCvtthC
AczBDbpFLVxZSxPaD9YXpOY2d/SZTeuUn9KUXIL9URwVsHkVQMAjqZcbN9uLWGepMQevytF+cLca
sHuDzczTIEpSp86CuEHhHkRc2GZuigt6tddhXtbSGxaKPkjiZHQVVSjw0TFheiffyPJ+xJb1Nh/0
Pe0Yzpj4VEnsERcMxgtXLpOHAVNkoFPAFbM2KRHBNxzX6VBAXLNZK9JEfRd+Cq6hd6yiK+Eip5rs
82swiYNKMGMoFiLfCcNwHP5SpsiLPzowRHXs1w0qq7BJj8gQe1uGA1Qdpz4+0oOh8dhbA5X8PiLd
1onJGJ0YVWlV/yJcYciBRi7Hjp/O0zrZfqQJCVG3/N2m/VheI7ANTQ8vpph+rfdSKhGbAjufkIpv
9U4muoX825Z62rdopXBI30Hl5/+7hY2UgrD2mlIX5aRy54qEDyaJJYRQ2IedSXkF78DbSvxOsshn
qySDec5H7OSFtCYq3rGQZK/6YsV2DCi5gKWgbsndHbKEBjD3fjjHt3GDdv7n36pOmRmIDW/435aw
ZmQx8Nmz+lRfDjwZQCzWbRAxGsUF61BQWviGsRel1VS4WLcP6CwVA2TAnrmXoqGAwZXPprDa1c1x
1aEfhop5CFj2xKNLCSxo8lt5NP8ZLuV4D76cLx1ORteZMnOr+p3xebi/8qnw3hXxpQ0IPEgOGNye
okaidkjaJhPHZzCSn7/QmHXqzLP6aEPgMORIoABNHrbmMxqITrUgg1jCHgdwdsqnTN0MvOYOSD8q
zA2vUu1UWvb1ZT+39qHVfjAyba4h9ydiAciGTCylf2iY0WeEEehq3NGsW7u7d6fR6gDA30FXV9E0
9u4AEan+Kdft7z+Pk8M/U4Yxb/YT0/BBP8A4DK+YSoxl1PTqB07DDpW3LVDeHaNLmAWFxlAiccLQ
FeOlKdsK/hN9brzc/w9Eu1oB+GmwUdAfRd9HQlOYx8QmZOu3sHmyJ9s8Zj7Yl2CkaCVJ8iovBZgc
DcWTlr/XCUTklrIsdMCgvJnPNhcMf+rF6REdrIfeAPjDNS0HdTygCwWfejM/7pNzXG0rZ5tphzMq
Y0QToqRkwqbJg+Je/r2KCCM8LdklrJX5kfwYoZ75jXFkHQmdQZEHaZQRESbya2Jk3D64fCI92YmK
WrbqkkI6R5sTHwA7yQeEtqJuZTgZ3YTMhbGn07KZbmT2yDtR9gJM9oCD6wMF/w6KjRbSHtKSyahu
QTBK2QYGX9VudB74PsL+3GKwsPzve6x1tBGGCU88wFd8+aPv8VrdqaysmoMKxDNBIYDPb/gYPEFQ
Hwb70Q3yie2IOHN2cjSs+7VD/xF1ZtupI80SfiLWYgbdIkCAhBAgxhsWYEDM8/j054uq3f9pYbbb
xiCVqrIyIyMji7DOlFr8UMJ6qIyWR+/QufRvsKF0zZsGuzpkUfRXw1TnEdhAxGa3VAJlvRdMB38K
RniqRNRQyAZ2VZ+Ug/yfqRo/STfUOmN2R4P9TyQsW7xp0PYGhucROy1DqQKnFzVfe2pbj238AkiT
Nwiw0M8hWWVBJ+HYYn7wHslWb3pbqijf6JTZ+EJIlI4hKT3CiK4SLvZW6XaRR6KcHUjF+oZCPdfd
xrrRbbBtaDYXSDT5VL1T+hsC81rMQZuVdun7/BUoAZ3FTCneFOhyqltbKPMjE0KKuTL/1S7ELg+1
I6kEsbxp2KP/lsAYGU2z/zP1qc4wW5w2LCU55a/Z89D3wjI00j+iCDYzEtb8BICanes/c4crTsqB
ZIP+UpCbAbHx/P7za6VVIRNuMVadKn6s4OeVB5p4wUgpPrdR+oi6zM4PUpVgdWw98liYdCzs6L/X
sB8qz5eq9CaTUYCrro1B8Igujkwesx3sr6tTkSugGm6l6h/UGmivlb+58bX76HAINwX+ro5uvCBR
Qn4Vw6GYgJ7xbGLsdjZMkIuqbAa/8sQe1VL5NDSLy6xTgqqWrPasrkl4qswnqILzHV1dCS64KfSN
PA7KrKu0uk9SEZaDrklLaZrzUP9KbmPI0mawFSjIF8GF2MDYczq3YBtakgQLG4qFjg+kak1cqNVm
/9V+a28Gnjr+NSctp0+3Ti+XedI2rE1OksTacXQTdEmLLEP0IShSCR4T9lnptiYwESjabLUSow2g
UmUtHB3+tn5xu6gxfCm8k1P/qiLOy3RJw5UEccrwtkKcOAMNHOaOXwHHP6rkazThz8J+F9rTMwym
dq2zC+ymiz7ibg5zY8y/GhtA6GfNoBIEIbV+n0I0oq4oLI/LXJWfLHP+EfcBRb3ohKzdfrCbF+Nt
D4po+VJJIzXZeKzLzV1EwXe70CjGudExSCXubU0HiMuIfu0QepboIzm0hccngHDq7ls7ChrNPkhb
KSFEoPo4tCA4i7ZujA6gpUO8o6kSxgtvI0+9+rvuEIyKasLINjrjKbKNyg4gR9TYT98DCRF+B9kP
OJm7R7kDNJ1+hp8mBCGoWK+Emu7rqUWxeS9fe4B/qmkD2un+tYWCSB1aT/0X8y99v5B6+jWvLb1k
m0Gow0Kbb05Lm5XcKzmUcl00oKzs7qzmcwMUqW3pBQSYu24M+q0Wmcq3GXKLb9JLDSKMcsdO9QYv
xwGAok4EnfyECp8iTZfubDtUJoXZxgcrEL5GvdWhgnyGRzSnRR2NZpUwMGgJPSVAMLRfyXWz+X9N
Q+yFkPY7PE3OEVOvpUSoTDMs5praT6Evi19rLfehn/HvbTomoWCuoEO+ZokF8HPL82y5enVg3wXZ
4TvTfEWbW/RVIV2Uzcc38Ek4sgk8vdrxOLpmyBbRKpIBfT2gGJZhkLjFFPnNcoYEtJLn6c/g8kfL
7KKbvQ3JE6BT+9XjRldV4gfeGCIPOcJZhbgPUg/vz4Oo74qaIpEKxEdR5v89UwycPknOmucceulE
pTQV++m5XHaL9BwAPoVz5z1P3mPjoWZdYuem4RYpAof+MbXzr3Y1j1KqhZJzkdp/soPvNR10KcqT
VDm05T29MYIXHLMB1eUluLs7x8s2T/0EnaQhSDBKDUk0o0o51S92z5SK7Yf5bqaDlHCIqEw0GCjn
9F+w8gbc4sr4Sip/ggBBvg3CmhU974XQlpIPspyyKG9crvwbI/pASQKNE4RF2PSA1JFbeFWOqFnP
aplMBSa1dLqpY7u5+bJ7hhdU361zFM3REm+5OXtwdpl2iEBSUrepIN99m+T/3iG48q7z6V57s/5z
gmjSjZCPskB6wrRwKu4hHjDjpnIvupYppNFeIPYDxCKwcJIziJXHonIo46DtkSlHaLBluhFPeKsT
6fo0kpO/WjifhKiW6s9Lddy0ODoM71XPZFW0gkTMEcbJTsFKlz9g6E58klwWbVZ2QysihyDdrj0/
0zRdgIZABwOfEdKmvCGol/jrwJmZao8V0yOMGwUBlP4iP6F43FBvBLafAKBPQY47VWyjtH6ojDUr
1p+ce0nTfoX+kzeqo+g24ETtcrFKZdm25YQ5Yk6E+5gA5Q69n9bYQ1apVwSUTNQBlgyNWlgqxDJR
Wm0Hf0rJTK0se2OFUdmkCgTFfLN8cMsQdPfwRgusIPCDIe9zQeUTejVoaHQmnIOP96pkOnQDQd0g
+ftOKHw/Dcv1M7xmpIAbn/5tUgiKVA5R4j+9D2ADvjqFpPai6UEJuSgKDK8/951xy7fKZznzTvHV
G9H78VVRV2SmAaFa2SstN2CjhQZ8iPVroWKNNYsSwTeC3Sm0oXKwpfEP242bWjDvMCzyIy1OLO1b
y2oUzkbFlnBZZIoK1VITWQPYckx0JXpt1v2jfYxdTM8i+un/gUnG3X3/Prr7hfEWOQNMANWKrz7W
gBqNEmEI86yVjOB6gqeDM/qlBJ1g2kE2UZkgAgVmohaxQ/3lnF5yAK+MEi048MSLTDzgkWJZKZQz
hRpc2KZNte+jsaHSPBlmlz//ifxBNXPE6m4XJCn2q/0qH3MzWOvXxYemcZ0PmydhMECMwupbTItU
WinI4XnD78T4IVMAZGSCdyq6yi1RFFMYqqsYCAl5XTzKAqZjbZ6wOmXDlNQzFby0doKUCfXgi+I4
dXexKFoiad3QugY7Gzud3DJDq1KLzWpZWNdC2acSghiv4EidHLzD5rOGFaMlAweix4yuUgELwTkW
YgIt4ni7f2ErnNR2YJabShYjjKUd3IeXVepv18XiFcBoyKNC2Ua4v38bYIZzY4zdMj3N+d/umZYB
nX331yUmGd0nxVY2fA7z0yPp8x+pjM5sem98KAbeZSvMMyhkECEPUUxhZ/eJeg0splZ+WgwR+my8
F98evKk09zDCNL1JRL3X2W5uublWThPu3XF9+isGnI2DCB/hcPSmispZHmaoblYeC0p6bovtdNt6
Ajm2Ib/2ymiXlvsl/9suLFnTD3oSoECEEiGL1Okg3hq96kWiiVlEMX7ImWVZPeRLe4ggtJ7tDyI3
uQXYpI8PQ80OURF9MK9t9M4xqP5rSOBOx0zkHMYOtWql5Q/9C7RbPZCGBvEL5XbTC9mIJWU5XQe1
bQDs8RfoiCXqOaS6ti1oqeAhEURn4qectvtfMxMvizT72IXbZsG79Qu4X6/aDMnsgoc0eC2ZH8LL
fNc9B69FeUKo2Tuj2bvhtgbq2HJxS8hZFOi8+IGv13jwYSWKkwohzW06hwZdAPCRKa9pvWr0m4vK
9WK8g3xd/7g5JF1fo+L4M38NC3glM7g6p9U3fnayhrl+bn07YPaNy7DkHuhYfXH7/UEYtiZl0Gog
FkkPXas0UwxpDzNKIDPFl5EOGqO9wahoj7ar5hDGnUD1foykigEmcgUyVZWuYkLKC5C7L9VjsqhM
1m0rvrOpiGSsLLR1ChG6Gubnv0axkyyPTaddGs8itCSHxXmqW6ShS9qpTEZwq5Y2qJg1Vxhjfi69
bFoY/jo0nXMGr2OltglSK7a3O6JhQD3IEdHLggIEOPG5Sp7om34SOPEAAgiO0Yu7C+xXJUbXY5oh
rFB3+d+vel1lFjbEOH4qaAbeThWKXL+r78pZPKco+GN8jlzUjswsAmJs/HIElcKBLV1DlYbWddfg
2tz7xDZk4Ag3m9uBcihKRBAdYcI675UU0UmRUJppSdek+EFaSG+Rv+oJ4iB/QwTgl/zbkK7u1zbR
eEMcFkq3tf9wiCOq7MCdGEQ1nBdY1c/5ewhrCCdN+l7kVYb+ECVtLk7i8c74MLkMHeUyaDVOTc9Q
I0To17nS1wYVwN9eHb0TMNl2uVC9dtPtParGp0i7Nn1LKKM70y+Neib4ujr3b3gz4Doq9v7+SIVp
Jkgmm1M1O3xEpUbBvzOEvrO4T1Oj1Ah/zSf4Px4V/7/vepwmt7/b3+Vvu6kgpnt/1OnPRtFG6eXx
2OZQAtFz4YiY6L9HFtUhlCe3tcff44+ShTfInHkUkVuDBpitlpIabP77p3qL+dktvsUObbfMI42Y
crkKTw7UjD3IPucpD0MfmWwxWCp291HPUFZkHkdAWqQHinJieUBBw2W9zrNrZ+ksMaZKVRwg5Itc
douzCISHvM8p+lGZQNVJqB3jWCUoc256/BK1IyPfhFN3ql1PNXZ1vNz/PXCG0cOgfn17aOBV403A
V8OT5MEu+Xedp5ap5Z36LWoOoMU5KjW+zs8cpaVzr53g0mMjDJEA40nvws2a6hZc0B3q7NJtTyPI
9qDglcWJXi/VrlTakU0Q65aapb/D5DbZLVOLAneOUnPkWo4QJuQr7oy7Y8JngxDQvBgPT7Rn8VfF
MabTTcgtxVUDKawpovuvFECht9SyBHAooSUQZNO44iNaeAAAZcjvDBVa/oOBFKV98SXVaHdLfA2l
BpDcg5NPvXDlMu3DiQOEeQRTaHlp1+cFPiwW0WHkgujkHPieQoku7OzKXAiLsKSHhRCUFXlkjAga
EQ0if9rxCjEp1QC6SeUCmggoLCF+I96MkKf/hzLwHirt8QElMkGS08WU1wmxEjd1Oq1PMXebGitd
xFjWdM2gNcuSy6OIYjUdrAE1+FJqcLklw2pB53sVWRcRxJAc40ekKwijyCEjnqSkqjB7Im3sFiHU
StmchUJX1HqiaZaMEh6cDMiKkLwnMh6/54f4zwprjWvt9Ug/RkpKRqgUwTYBcrkjMnYd767ojBwQ
qFLQo9CnTOhDV+ovelW0R6BwItVRmccM3T0xyeXW0H7wO2TO80Adhucjcf1PTf6ApS8xgnmUnbKe
aP9K7WG2gm90IGM13/eUubsgOkoVTKHGM57EnRldSqrf4R3kjcqR3Bbnu8bSZO6nltk1GqLpdR7B
C1Zcagn1HbGY/BqRGUig1I0gxw2SeJ8Tf/NiKJ5nOSbUhmxdPmjbe86TvxS+a1J9D7VcS2Pq0+k5
gigfgWqKflEmbnWW6TUVmCxu/pr3YH3hUb/oq5R3S+MSOgFCV554csSV+xPln9k1fT+pUdFxZ31K
vcVZ0ikJNBHHLTc+z48QTnNjvG0uM7/mib/V25D1BLG5DlWfc57feWudjjkrXpFev1mca747zwtk
XpUT1cLV1w19tDMN76rnuawPcTPRANeu153pkXML7gxcC2+tQEHvFoRVB8m6rMIQLk2lQ7jNSbQP
gXlConGE7kICd/zCJEJjYcur0RfA+aTLcqBLchiW9JoO7tQhNW8qZ40Ys32YYVTHzhJ3DsOTZ8yJ
R1jRMFm4R6caz7RAPANAqR7vyh4H9APGs3V1shjCwphIgEvlcU/V8FY36QaRPU0zKdr5uRpxQgb1
0ATbNIH+BU0UXmYefM8n4Jmm1zzxLR0wf7TBpOfguDCWuzvmNvLgQ4iUGJZNWOqcTBOLcjvbLbYd
5F639D861qVvs1mw3uk78WxxQalYSeWNX3i6bFtyOdQ4gy82bqXeWFpAdWz8BEGCjMRLYILzhfAN
KAPm0HcaCWVMXtKawuqfCoa2+Xy9lvxAJwfXw3BIsHt6BzVm3JGhGZ6Eqhxi+sv36f0FDjI4z+Gc
QTStvmF9rEKSUyTEyHt5sh7QeGpBBPNlC6QK8wAbcPYg+EjK8EdqG1ba8DlndtLIjBx7EoHEmdtw
uyOdY+bbIS7RZpLZjUfOYH/SEd8wS3gAuEBdmxHVsxPRv5O46787nSJJQb8xboQSDNtQkbj0gUgj
N6+G0HMzjElxRz7UuVtkWaCW0uvmmfkquPY3Pv5DRq9D0ANcmlQfEiq9MzriY8Aj4zAUlBY1qM1U
Qwfji2C86rYu1V9EbMqxtokDhLoQ60L8c1cZFNx5izpm0mCqRXiDENMUFxWhB+eG7mRdnQuVELKo
hTI/adfwLh7VHCCCQTOQxTDnLEjEAHQo5lPmla2pmg0HnWSkoBUH6JtImosTNCH8V+UqGDlsubKG
eA04U8KftXkKtigyXALbEc3ACu/NdmzJYsoBWGqcOKEaBY2Dtl7F5j9O05b8MGuAIP/bYG1VFIqN
UHtSMKp0ZPqfjogg7+4ZBQyxnXQzoOIC0C7wEstiQtVyzEBtdix2ZvdUwI9ybwI8lG5aiE5gkzMC
eXQAMSmFburPRRG7GXKQwGoBXiwP6NWq4lClJmJEAEL0PhEghBgZWXeGUogDyLfBGgrjDzxJpSDE
RhDdVuupzOEEFJIGd7h1tCa8+7TBS/idPsdmsmBNuPK7fpD+BdqDWgGPK5MvWNeBtKPbpgPo7R+Q
T1GImHjyTORs2HhEKLvelIVNrHLkbcVb0EUrr1CCyPaGyFY2tRL6qb1UAUHCO2yVB0WEDKOEw/M0
yxSVLYm08EmKU5QmkoSAtcR1gM5s+n+DkjhjTRSqzHSRzLQGR6cuZjyYMkMi2rlIa3cKEzQsdGGF
1SFPRWjwv0w+540ndPVF+dD9UGIBtlUF9FicMS4Zx4vL1f01uZp/eY1IqVIlTMnaaB7JTdPtFyGA
TLtkQJgFpGg1dVXoJpKrykR1WxlDoC3mpbgjhlbC8w1ZixSirqxZrpqZANXFXtQCr9WMsk7Djv3R
lryQzxVVQA0dFY1YQEoA9otiINDk+kIDLWLil+Fk5+NtwBHY8jTUJWpDZYnHQ2aLCrWovhi3p0xS
OFxNZac4CwiRQJs0tuSkcBK6mbE4NXe1t+R4uqfxBYhLDE7RAx2qYiAvcmxp+LrjmCu/cyGnvqa1
SeXSxtj87SvVruaH5olhtooE3SFj4A9hpGtrOKpuRKRa7ne8QE6eHJ7y6wr0MpXOgso4sGOdEbQy
k97DO10uVwmYp5jVmpNcR2zz8ibjRiz5L64mtIYmUVmRLlMyjQi3bTnRdGL3lvIuye6SEEdGUF8i
l0IzJUn+xP3N58l0EvKT+JXOsCFXmNwhn4/zyZxwaLauM+VcWU7U6XCoFiADfRXM2Car7OI5VuIj
aInIL/Ju6bBsPvdBHwt9quhvOvRb+95mKUaz6i1tAl8hrKR+1HFBSxWVBRol3T1i5toB7qAOdWjV
Yj53yYIg/mLz/iz+PyXYbcmY7LeDRMyvzs1fKK2m9+Nd6B1hCh50ztwPynTGvAJyaUrFMlCRutR/
iCJRIlsgwpNWt8ad7qC+EoXQdAw1RdCPW+JSUpymTkfgNZw3ksnUmHRiZhxvzNIzAQ0i9bybyUtC
je0Sw/RvbqvvQoumxHgtZgZk95335C/qC8rTdMFxpx4bdjoMncbYcqRSTEPFPW+XotwC52gWlrn/
zBOMHBU3YOWwJ+AK6o7hvDI35LCgtU31JrKSrOYeJFbhEP/D4SHgAD0ChYmspKtkomkh6s/uhhkF
akb3JXgNWp2KQ0R2org4cPA4RM/BmeCkFaXwmcwvhL01ScT1UMab9Uplt6YxPWZZbKb6iqXKg/lu
h5a9wNNtYg5wQkmnZ8FQ5efFcZKlEgivuSgwyCZtof/CVWqvRCctcjC/8ICkhkqmFm7PFSuu3IEw
p1lremCaqFxE/HyVIcvwl6G+OvDZ6Lopep23o3+h0kVDsysWQ1+8VVPzyHAvxJcwZlQzQ9N+iNQF
N/hRh/4WS4QTxR5OWFci464MPEmf+xKQshgkQ3q7ju/T/Fu/JlN6XpHF9T5xCiWGAPIIZHhyCY3j
YMn64nYw2LBbPhXK68IcDgt0Ez7fz43oRke5NI0wA7rRBgAXv+BI18QQue3oQlQASI2sGVFHsUcR
zd8zBLpIZSLAhmRbgxRJmvIwEgICGAiJN1Gc8u1nd+hxurjyP2ACvTUQNA0t746LLHBEZ8sZcO8t
5i+K3K50h9bz+1fPKS+2veK+wWfiZaNXG+cO0+Kv88FGy91U1IZ7meOMiHsicA6FgFALiCOQzAne
NdE4PziAv/FvfB4Wlt/1EVBDIcd5ngJ1OrR2Ma4m4buDvrR8+X14uTeLmXbu6T2HiftmiqAAoDiL
xEhCYbMORT8ODdZFqCx1rihnPCY7F6FrdlAc777cRmoA0HLeVLvW/Np0sAyL2HniAwoK4O5QwCn/
ki2BgskN28dCt1l0Qb0EOwUVUBrg2jK1PmLhd+TlVZ9w4k+cKkVLvo+NwIhd2RzgruCFVtOjE53s
6HaEGeiOZZoUtvMmUglWin/TFQ8RkgWsPC1qy6SgyAXG4LbFljglsFAawHiw7GLAvbABNtWLd/P2
dQeCvQ68hfGC/zQ1z7T0Af3EvurfzOjsQi3icjlv/BDLRtUAYIASd4o1UHWAitxk/mXxLJFV5fp0
t2NzvvasU8NyI41Gey1sIg4jc3iBMYpNnuI/z5HlAQVKxD2HS2oqfBq3yVixoAFhik0uUtaJ4cVo
USbKlcNaqLIhWZxkudSi1+sNLxPnVAPGuKFYX/+QMWT3jXExBYCyD0vFgNhrEZ/dmEQFqU5WnTkY
YPh/sllIKBSrPVmUa5Ud81GJ2H9pJcRmao2OzI9utA7ZRAqRqip2LdDZTAVKd9Jzjr/ID8D7KyIe
52EEo4YKcp/DAbJsGlVRaEYYYvBYHgHeN6YFehqq7v+lE0WQh1Cn9obQelEhp1Cxiyvj4z9wB+4Y
6cwCCNNd/9GWhPiQaus2kxh3pewOfZTT8SHYE9gAdup4xCgmdWswmUCynrp6TR6sI064uI8eZCIv
HBAp1QLP2HP7qk/lsUioSEz6GgDdeBl1cB04QCWGXVepo1AXfyjt7nHexSMSw9naxzQ0Zu2j1uUE
GpMB14rqUIqpFaetUfVztrxEHqsO/YEmNRfDJNK8kyugHYJZ2JZllQNivQ9GVN5X9w+nTAGe2mGw
tX5dWqCozJ45b7ezR1I5dq1bKeustRSBwUWi54sxxZRhYtraQH00fwZYz/ZDJ1E+kfe5VqZyw+81
1tQ6oW3Jl34wJ3cMtf5fuYI5ZTwA3mePm8fsx/HE6eNtO1M2dKam3LVoBRxIyyo5Rfr4yc+deFEv
RchCGSIjjrg7d+JVAZQEs2NJnPZmEDQQGgrZmmv3CLcUyT6eZX0egIcdElXaxbf8XvOKrFxLVJAj
zAYQ+l9zNswPFp9+CTH4Gxy3WEcmLg4/6E9Cb0Q/BTR362drMzCc5u3vhQSnMIQ74jU/5TYoeUNK
FaqHUZixgZ68eOG2ILI+kxDL1yHsY3YrysBlUNkv81C279NP3C8tckkVGkI/qvG0Q8zT8mLf2PpP
ej2hYj/z7ie27EecHYqWXyatqiftdqjDoACjA9wrzz9ZpCnFpxJioF52TAcmA44/i2SBKqpL/Skb
t0jkRgRBRFKxk5+csSYX08tUdUNj9WU5cNKbVNivelpD8MpeEkGReUE65F6ZEr8pyDCf88f86tP3
h9RZUktTdPz9R7MlKBhCRGcqobJpXS3eWQZNYemnIZsT1sIg8AB2tUb3WDmvxwfmqkwdzRAZ416P
GdHr/bOHMhAKqEWsUDgp38Ue4yyZYYIdBRgYTj5I74FZOy3kAcpcSgJGfGmeoVXD0eLQ+kcpWtE9
6aG4MNJKU19fFE4hwKoJBjF78DakybtbXi2YGdxO896iwyk8kCMvnp49CmEBsb9CWAof9Nx8EM6+
fHhkoepdtzT21qZCd1Bc1UWeycAchPKbq74iwhD4Uk+0OvatPS/E42erOXdPhlKe0k4qW0AQJ7+J
XqZdvUIkDLvxQHpgwLT32qvVqdntAXM5yiwwHua9c40L5D/2AyqgqkxXmaAFzX2hMHLnVbVhQgbo
KHW8+CkYiO6abpFx+/j8uMn190JuXmTujJL2MS4zdy+igtLB9SzjenJjdVDxZArqGLi7++jfOug4
nmQfWbuU+9ad0XdAWrGNtq9ca41OevBAoRXogfWhwhfSaWTMYcsJj9Bo6RfFoVYpPSK3dDnek5OE
xIYcEcMr+2CDknsFab88pjgmKMF0jZEO8Idcu2LhRcyGqNzEguk/ZXgp4KAqFNPFLGTeub0mMzGO
IqUjVVFLSpIwR4dlDSkPoAIp0KNuf93vn6t/43tNBl01K1CXgbTEW5SQi6TnOsxOwQqKqQhp2TFI
VjDzXfU+alOQglhBlxjM51xkRe2i4+zMNmHfi6WrJaub0VtM1aip3kfkB3OTqZowmRdoozfljQpF
PNDRLaEoqZ3e1eWyhewIm9FupUPnow5LYrHY6mjlfASPtAnjdKeJ9ValGmkTeRw9ltddS8AbkaEx
KzaWk7HoxOI+y1GTur4Wg8LDjZenSAIdNfLxb3QyTpUVZGJYkcpICdjh8uCymK2Fm2a8C/8//06e
B35fL6hBDgwH4UYdfuuD+akSkBDvUcIf9+JjjZukm6P1riAMEQaNnWjJuAKMV8zk3Moy2wHFhoDA
GXl4ABYq19gEl9zloBZk+AChHCEAgAe07HA1OFnVHl5DFC1HwQVeazi40HeKF00YAQoxinynpZBv
MvltxNYpI3agny55ZzkcOrgpnCOLQf/woauVjJGWrJwRFnMdhjswI+eGz72rG0+F18nhkJjWnQUa
e16+4qmaXIcZRiyerhx2EDed4BUfAbNBG+AzXRkpy2gkfS1cjeydsnGGAqqqNlGBC/+ZDPkkkHsj
mQwdtmrH1uOLUKpJD92MxazFbkPQ1TJP2WOhJgOr65M/oTKUKOoJ07G5Td2YFa7kSlepwcF3dJvM
YPnNmnCq6/4vK6AIVC48XKiTUrVeCR8GQFaNz6xUFfOcZdsjm59/moUarXrZ7eBxrD3Uo9ke+Abk
6F9JBZpv9wuK2Tl30WluQH5NmGxK0Z76lkFA30w08GV0Hd9BrhKNPJUaYID44m98TFWJziP8IX3i
sTyyPf90utBVKjQSqEtvSBHqZyxPVwJYyhEq46vk67jNvCMamSkzKtPgw92XewAWtzjWOhl1ZOMx
ZfFOaX0mlu0bC0DrJQ2g+YG/3ld85g1LnvmDERkD0iRGl40Saqa3jBhqGN17o0sFKfm1ShMtjyFC
SqRmycWeaVZJKCB+RS/GJJiHMqpo6aJXVgvCyQS5+p4XLIOlR2GRG9HIrjWZUM+LHSQLyw3UOlBc
l3S2hGObrjqAqsrj6p06OKVTtSAV+KNiLWsf7UZNVSIXcsKi6G7qkCqCEtTSO5ERQGIbbUBd7j50
2N6VF9H7aOcR9kXhpFy5e2VRUrWnn6mM5jeE8ncsQrFPTXoDBg6L9+OxPsMJfqyce93j/5/DokZD
l6xeJjwHihqBbqtqaAX1u0edCf4NVA9zqC4kVphK8Yp6mLAEUCOkzoPMDqTaTJ00opTHKO8y8lUH
g7xT4ZvHynN3CTRVM4tdsuTXFy0hdGFqR6Pyvc5CQQ6xLgZw2lZwioYLuBbCMeNpu+yOKTnJ1OnU
rCnzB9ZVqrS1YXWYTTr4W8AWUBnsLlOGoEebirEtTCQNNTMNR7Q7c0USkDXUcalOcfCM/4JryIxj
PZkV2kM0i+JfLxi9SMB/6yOk7ytBECIm0YLLH4Y1/HOhlikixBS9a1Hc7UAPymEADEMIz5vHpY/Q
5Xtw6b84LvWSv8tApHF8uHHdL63HsrVn7xlee9feI35SlvqI9l/uxWVyQaZMQngFpOl3kfQZd3HR
o1UzmaEfOUjB7NJXpFWpkUqQYJ58A1SPsXrKSprQjOkhcE72UF/Sj5E1O7qlHkgysS7WHHu0Y9jw
vn7webSGKcPC58qgU5zzz12Vz26QSNhUM2Sf8u4bj/1efYaUv/T04RdUrsDRRO4Cz+PHNhWAKAZ2
TOk9RfnKAdAjDhD9YNIVxZ4qzkC4x9wNMHlt4zxASTsLdns4SkBt/IoaEjm5ijIpV8w2jSIfwnuc
9Ktyqamm0fjQXB6tTtmaERwMWAyhJ1xib3I9bM/MLu2v0teTjhGTjHsuMgZ+jUpLuNn0u2VfopRj
YaJ6Uhvy0jBmbTlZuaqTIlD5kR7ql4fcNAqgP/GLQxFJGraPDJxSnarStQkEpFj/VbIShrbWjT4X
djHKTwl44hsFcI2MbJoyY5qljDLkEiUM9H+aoNIMHTNvTXmTqCpMehGjcTDkHO5rKstdr1kofhsl
B6usxIxmK9PvtdgWBRHRMaIiyuhrDXrQHTPUZ9BtGw2PJVexvkKgVHEacazpnurSp8jXiwE0xxY0
x9lR4JMinGDb+bdx9/ALMIxSEFoxrTRu0hK2MKu4w5omAlyVj5HP0WFh4pVQnau8nIkApHHJvTdL
UTtktGJjV93mBQkBJQiyzTxuVBQEOBKBJrcCfp2L/DcO4yzJIh9drwc0OnjglMgxoQ69woyQikeA
/db5CW1QauAMRqWz0XxqMnVWQTRhFxA2EONdrEY0tDpxNZpicvz05r3RpSJfS+9hxlt/PHpXJbnB
RAo8bRjS30Q94F0dEQBo5fHushVRVOMCLpVBS6B7tMJrs7Gghg4i56NFZ0X+kreMBagptWWrsKQX
wvKjXPJDyzZVZclPNdgCDk9+1Rn3gRNpjepzs1SkImHEEp2/TN6WPbKNJfXHxKfcS82sMfgnL9To
aXH4vvLga587YK5LviTAFUGC5DmIXsVhgNnB7OTNFsqdCgXRNGPbXuB18o1uiMQeJfuIj6AdSuGp
AT/whSyZ2YxMEFE2HIThYEMrTgae0OLq8pmMilwiD/ICxFM2X4aO+Ip7A0Up6iGC8iGRICrUUmsf
RAuPcjSit/XHRTGNOr2MGwbcNJCUSw3xUZxWhcuxyoftpWldaGTBqph6J/i9d1d5owIi/VuJaVxR
Y+W9vaaKcrgqLSOKl8iWePKy414zkixLtMd0yhsFCzZ+unxIVTtnMeu2nNDOeptSTiIpdyrAMNOV
LP4GP0rzX+/C8mFqTzjxaJWGNyueV0IcXaZrRFmirYoeTkjy/8IPTeG2Ln1P3Xz1HZVgA+OMyCPh
n+UShRjre8qrxf9lYRTw6sGb9DE9/U6vJP7xotEkzLiTbzVdRXgKSisrqk3HUcosOhBS6VWar5w/
LvT6Q0e/yPkcjRwEYQiBAEjbkotPaR/ZVX6VHSTj/EBHIdgA+gMIsfa3uJDftj12y1y6em0Rg1KJ
2tiXGPd0uxAUgqTg7hW18pUlFYHSvdGokQMlS1Jo4KWwI+4bKuDa+ucL3FPtlg9kHB5RfrBbvqeZ
+PQnB0aVBh+Vz2iFC99Z6DSEhsmJOVSfbYng0O36H6JwqtIBCSKq5sK+Br6A4bL7GhmipsQhoYX9
yVGi8xsbroSRiVQbuo16X3lFQFNIs+PJw2WgwoOZ9MUjpw09whMOZWbGlRZZVl9Hajnevfwg5TSo
XaPly7A8TJM5G86K/N+JrRLEGoI68FduVrnmvMy9WnpVnrApHxHuek+ugc7DlPIiTWLDhA9NxnL8
TOeo38u/oFycRq3NI5uKebxDcNoXby63/dkTO5ceM3BvUdSwx8bfNl6APbPWK5bOx4siMOi1+Xlx
np/zzWHydOCqVu93FeySYQJF5IKoh84Pk8l7/p0nE1JPMM4h7vLM62DXQq3lwTf0F0guFYDE8sXX
W6CgQZdb+rLS6e3vXWaIYfACNV392ZZiluYWnf/Ey0MUc9xH9DoMZrnW81OlCAoK13NIjucQX8Tn
2+EmSU2b7lac/8Z/NX/S7LiHND640+pVP2VEN/i0qmUSQVVE9F98RyOTbwuUVgAjgmDeYivXq1EQ
7DWj5QiYIqLVN3Jf5hUUp7gXMI3gROmbKYeVp3zticOzaXyHhTpEd4GTr0AMyUtTfDmk9x8BmSqa
WlH6ASl7eOwpnyY480WtdNaoHYs+ZLdM1cso2pO0DaTnxmXCa6Te/x0iNzaGTkuyhJHD37JOuE6Q
EAtPhExmbDhBJtFgY8j8dD9KISvQJhX3t/XTRSY1o7B+j07dG8uHWqhMjI668+c0dstMfBxeaVG3
5sdptpDhD1kpZvzZLaAjgxcHdY720xfwDRtkWxaA1peUAeCIG8N4ACq/AHv/t6bStTpsUA0awzSn
M9sErWeG6xk+Q6Z4JsjW0uRrNxWhzNTm0y2lZu+m7oPuEnNIwyUGm97EDi/hB56XmFNlaGZis4h6
q0Me1o5KGWV06WKi1Oy+QhOTtDf89ZPBp3OubXsvuoPQXRDZBVyr5tv/hFl/yzze+9gXSCaD8yQ7
2tE5BVnjdrI89w4rJyK9Of/EzpJWHy10xCOll1Ih0sKjC29wXr2iIjL17pY0CBrtjRPm1712UYsI
Hos75+DfFrt+mS5mDjAasOy+hw43/R0PnXT74RNjfGHTH7vZ+gx9ireXLDOtFD3b+2eqwTaURbyb
dHvxf95zRWqpeozewWziDFIDGB63cEdfpGeUhgNoE2Tar4Q+Kb22G2UgMJ/rt13nuaHsFYD2QEUv
7ecGhZF2ioJfIPlkvV7FFBZQVQpLcr+7dwXz5eUHFD7U0oMLYQeBTf3ZwyIFtJXCKlrHX7dAw+8X
20+/1CkFauOcJ71abKUidGXo5Vwr05iCeKv6XdwitoQObfg6T5RMyUN2c52P922WmhiL3wBmZPyu
PGgC/eqnG9fGq15onLsEW/52knGT5bO5p8vOs5v0v8Gzv3eTcW70qM0Wn8Wp/1gDR/Qxwr2f50Bh
z4xOfho61ax+XBnxl5F2RIXz/3ZzogYhUMpuyllQzHqsnVslf8FuokMOk1wvG8ITb479bC/Xz7Ny
zzXkNbxtj26ENWYS6eyrn1CA4tMmBykP7Gexdm+hpHRpl2vcadpH1MudDQIix/63vkOn7dKnDuPZ
LPqO945nEa94935+0pjR6qN+BCiqsrGkab/7bB7UfOrXPtGQZMK+Q/uTaa71G9F9PEhG5ThLT6uj
V6idyJXumE1OnaaFdHDXoc2WFiEUsOQHn1hZfUT4A5Io3nP9w87I3RcYBqo+PZMRuGhaUtmxpQtp
ej5bl9fqFb1lbwMk4p84P/yQM8oPFRMVaPM9tAmDLzuC3RUOE2q0D5MD6rs2FY9hZeqoeMTyFmbU
NmZRt+CvVUNSLFIAdmUDoh8FQk23qPCo7SYv6HfD3SQ/TLP6PggDOyqI6dw6l06uoayS5GR3naQ/
i1JhOTrAP7eIg9xnbZTFruKzLDS8oneF3yhK16ymVovm35rohEW+CnAjN+uUf28hQhWIhUuN3pIe
iHDiJfjIVQJuzegkRqVHM/m7NVXgREmy6ZHwCbQh7Wjn9kNxMRa7+z5UStOGwqk6oe+6BXVsTVCo
PBkZKmJCSGNpWIwmPUVstCAgnpIVlkc/9LtKZapOff33x/5XqUpmVNorFOdwiLPAV+UR5qLtgX6N
MNnDfDdVPy6OocP2v0qvcMwGP3JNG5xDQ1z+lxW8UVCpQzU8C3kHe1/ujj1E8FNJh0UcMnX0uwr9
+zxHSQAJnK2s5rF2ax6plWbboxmZoE/5+kI95TwrH7MbP7tOXX7Cpyle1sY/Rdr5tAN+RLpnZ9U2
NvPkvYl1axNaFkL4EsyYhHAHE4601N+O/Pas1n1Wdl659ly/lid4ROsS2cwfndqSzqf1oWn4p5ff
kcfCJ2hf4Mk7faf3xSxTJNjd+7d+el6ONlOML57BcbXpHtuzCO2wyYkG1iWs2YtcaY7d6z2BFHBt
n5pqU5yn3ld6aYL1UYICOWaRiOdlIDGhDEB5nImKQaQpo3uJD2qCKk1GuEHDHckHa3OE0AsJ/yCS
sOtrM4VhoGBaYB36ptyKRQpnM0Whv1xRcQyIM8CtZaFJmhnflvH8BWCMatueQILVX+JAKxMsHFae
jIpY1WZDXxp3baLK7JaAfyFt4FrrVabLPdRwTpRePi2KXKWCdm3tJk+aMRbrj5dLnpe0bY9Pgu/D
6XAjL0Zo/Er6lmUQFe/1K8IR671/zjR/2Sq7+SlOYExTlIXcBwm+HFH4G2VmGs6A4h9piSeM4I4P
dHjQQyhfO5fH1Glk6PncxFHNML9pH1N0c6Vl8vJOL3fHAs1Wryg/uTQNvlw6lMBn00gG5caHP/4y
ORyq2ZY8zs+gRIUoswyVgVfAub+HlJ9QjQEzqJ6imeGlyQJ9BHSvnFECUTQ2EO4qD83GW3PfK65/
RNwvFrQqSmgQRLN09VXJ1f9LOyPdumZRqA+J6j1kDySRol9bz0S25kGFr6YwUTlzRIE3+jDTd8tp
ZiYzg1JrqRCv4aEK5iFcqSw6ZDSmnxlNlmYt4Ww0/pr+lj8KT4A+F//RJURYLKLQjCUhs+3vggLr
7o9CL5FwiWC3/B4gDgrbE1qahZYEiO4xNpaf+oUUDOnRqTDZFgudhjY9E9pvAXsUSUn/7oGNQxOQ
AREsAY+Ppfqqiq2l7xR4SZ7O7o3aI7VTpuh/uqXK9xTvB3TLhf5qaxqGYEtDaPqwFrGFUnqj5bB/
QYl9T3ftfLvcoqNm97x2otLfr//rPybP9S6gZ97Xu88zMNDk7pXGX8y+fJA828iG4GoT3tuPVkJz
8Uu90Cn522a6OZoA1tbOTcrjqxMvWCHK9PALxMI2pw72Mvo/ms5rO3V0CcJPpLUAEW+VJaKIhhsW
bEBkJDI8/flKnBnG3jYmSfpDd1d1VcUXFAdqdXVf3qTF/EQ8radCAqIKFiKwnUViL4AFpndXlR66
Ifj+U1crW/8QmMqBnzQwbNWD9XSVmjS9BdpTPtL17jqc2zCkeEE1AyOxjliv12YySidJO2n/AHPx
YUUCQWKsVerqtwbW6WJc6yYgLOdkevSoTooB4QzbHlvf8lZx9qeKharYDSY0rV/4pTuVZ5R92hlF
WQfNE9b0LbUPFf6vPSGwyt1+i70wHO7PsQldxG1P44RKkZo0tjlYQX2W0g8F9t/o0NCkZov2AA5C
RxCN1rVdh7lDr9YDwhQDKLMQGNgh+EqIB1T5r0L6iOayCuyq/xmcEZWxEBnihn1g819CmQeE7xd5
sTZwy3FsRqBGoXoFqvYjfs2+LAy6UWmxMQSgmvJfV8RPyydF+UytUZqD25VG52/OaaC/p9cRuziz
jviJxeHG5RE+ovFAJZP310WjIgigKJ7OLwbUhGAdLzAtlfvnINUSoAoAhqVTNOPtdDtVc4AkkaQR
+YL1KLMaVT1faHiUIzM3+ChHJevtwkminwHlj5bKDjyuVfKBfZoPdpY3RBn4YwFzqTvEBWQ5o+73
a13UCadvAHfg8LDQZBZx5c8B23BvQQ2hx4r9apIF0TmC2jq6DJ/m3K2Swn7cvY2BABrTxAqFKHFG
CbBS0qddE5pMiTISKTg1UtW9X6hLQ5yhFwUikdtA1HeGgo3LKqVPBvWOsqDqgRAFvRRO2hYX3Lp7
hfaPpQr4BMIkNNEQMRHz6+zRMMPHVuGy6FG0tDEW9t4oPkHJsIZG++O9nMwp+rQcYkb6pULzjFDK
s9c02EDl0XuyTaE4cWfpZfiiWMsaT4Ue+RSuGroa1pQkgY3RcIt20X7yfW+PNCl1HpNo8nDedie1
580LNWSeHT0gv++Zg3Ydu5EtAPMTvaHJ3f4y6TJg+ScmFh8EierUy1M/8W7Udw9O9Ucghvhf4IsV
35eicZ3VAKk0ipKpS02Qo/qXtMthpVN3GpxUkT8EbP+kJTV78XCGWKOFdSYf7SIwVDejAebpEJlQ
e951aNMZqH27Alz3hYuJDtsTyjwcP7YtRRR7Z1plmOpVMFWE0EDJ0K7wk9rtvSc9R5OU09LggBCR
4ZE3Mj8pEdM25xB2/kPXyfqnMa+SuURwp4otD4gzjw4cNapDVEXpB3jmCAOnxem8WYrqrPugw1BP
6kSElG54ADEBS9TZenHGlGaCf0lrTa0DF877m/6CB/otcDEJYOpR2W7VrckaqNiZ1DmsF09SOEVR
FbRd6l+0JKAGZvVGvcypInUz3Zh8li+3kZphkY7jgEfYjG3QO5uIp8cSDEMBnqb6dUX7/p32g39d
qmFZLfTv4LlkAcUGGxQEutMeQ+3DTEspPPZDXAxUESxOROZUEixSIIEW5EK6dvNrRklycB6IZafQ
iyrIpDRCHBED81dbcS5UG2FFN1tt8GW3csYY8NH/UHl6gZNde1qsKi10khz2VfFztHaws45RSH2j
ECsYVIWjdHhHdPpLmvzMN1YZs+k3rc4q272HKjZBv48NdC0a8MF27nN5guCAkH0btm47K2FPK2o+
5imuBPK5OSng6NkBVYBugofYUvQorXpFlX0J0E+B9JuWSw6kkhMAikgcvEYP/8PR7SA98qmXXUWh
MwYshwgNidstZlmMXn4WqRYqKEfPppbOT8omGHfuL7dA89LTRDYsHNfh4XWWKCpCJiMHCAl7Iu3i
vyVfC6iKx3ru6QfhLaHzsDBgsKoTBVa51GqsE1N0ltTuvcY/6eDuw0b3q3dwyn7KUFUHFqaRcJJI
/BCrORKI8ZRmhhHpG79hZ6mOFM0jSvcsFOubKAWU+Nm6hGyw9u8dbXh6V2X+Kv3+/zNwpqSmpcif
DyP8Y5i3SXRZHAnZm0JJOHHYDg+71LLoeCD6I7HmM5uURmA8qFSFcTviL4RRdEMWyL7L+FZQPwE8
VT2XhFhwASkFRkO8xA5xaUnMldiecEtl3jxJHKhQc6HJvoIvUhCiA2c8G49zHvNlg2Ujot0CP0CC
NZ0HVHN4vT+Oj0/AElsmOFXH/1H9fCo3wtTSGcO2j2UbBoI+EVAuWx3LKeePk0LswM+aI9iHcqq2
TlepiCbPlo9rCJIw7CXZDvdW7b+vatqtkw0aqRXvAEbd01nfOpzH20/NabYUeCQuHtsi+55udHoR
9ypDkSvcHU/xQ198CE4s/y8VYYo20UA4UoRj5L9wWBBsxqlayc1QXZE/MzLx0kleeKwerxOsfVqD
8U5KqrkIZYwnE/7QNaE4Qu6Fv9oqSYI0CcRlRmiOJyrf+iy0+dNywebDVdW7M035zkn7J4EDxTYc
LYeu3Fk0mCJJw2NBnRadHHwj5MglFE+bozY64RcPcgvB+7jhUQihoiuNB9oWaMDe9U+008pNUfer
7Vs1B2Rh6Z3Q3/dDHLCf9N1ihs2fE+ql882FdnsSIGVDfRkw6gWABzdSkP69p1CDX9hUoLT8U/AU
ilByZwr1xGPagkipQob2APmpgWoBwBPfCU25CU9i2qBXH0pnv9HBg4MlV51f2+68h1xyV+yYrH0r
o0T1RXwLtgRJem50clobFLh5UBIjxJQvzHkh57Fmnqpcl/MQKgFA0ykqlxk62ZulyQw+63PXKEBw
frSvA8mbXmAqXCFK/m5dqn7NhEnn7/9es+M/rKAFveTYgOjLv+M04bAQFIt2qnFa4czqplMnRsWj
fwikK/IOgQ6EB4gu1cgradK0QNqEkYpAiKAN1I84zxhVs2Osque8u1VDWOG2OGPiamgkKhbT5RWL
g0oS3AGUDkjpdNFl30mkhlbI90lfjSR8D/3X+NCnUdtEaOSMR7vsr9S7rSue4G6NHhRavy/igb6G
hoZsGqqV5tpK+ar9O+V6IJcFPrvfvPHd/LuXrGyDcR4SS/1nwMZJsWnITPwx4IQcbr37ZOs9J/Dl
2C0lZfRY/3aVb/NIWtQkvEfeiHrbDQUa8ca0gVKKNJeH2SVBlgIoEW69VH3B74L8MtW5WtW6e4pP
se7TDaI6OxTbr/fJwApOcUq71LX7aZ+JGUEOrzefxqbELpNwMY8ok3XPHpTZrVVK7HuX/QeMrQY6
EYMnUtGcfLbhHikW6/gPD2VZh7364IVkP+URzI0rd92utu79DhPalxkRr06ldeur2KhVSkryWmEo
aYJEgblARIcbMxSqJjV4CDnw0aUaz+03ybRx5/ASkJ1KLQlrj0bQfkrZhVn/K2ZJ7A/ZJQ8gHvhd
y3x7pn4PFFOHWgKWQLRCuJHk2FlsYlqntFIBSauBjxI5vql9BQEJ9e+3V+t+KPfB3q2zj0BfFO8R
s4FfWRppZTEA8o2ChKEmFb0L7kagIFUf0wZrUbDGup/WDPvfUjT5h9uMUmswpp4drQSi5GeB5ECQ
tRJ5VlwRCbAo8FssCE5zKcoKj3+xHd2woEFtpUyBFE0ynkEJjK2EYp06yGFzIfWtHEqtyy83scaO
+C9sHL2lFESWJGESTTV5wEwZmIoWLO+ZNWHNIDAQj0g1B23qG4ScGONflWHZIVnrWJbgeKAtSey6
1vJvOrp+2lrItanJsVPT9YI5DaAlYe3DI0a0JltOr/Y1JTaYJyjIfPGXHVum+uHZ7TvAdcxV6gIf
7+4e+SiESyQDi8UVm8JiXpC72T6hbnjDDsf0JP7JhsjhHOwJ0D09fkTE0wUQDBti0Z5bH9Icev6t
0Df8l2f4l3BH9pU2K8S9Bc8g9jWDF4n+x/s418W2/3Y71CEYG2txIHa2/49KRWc0GhCrd5BdZFJx
o2G3TvpWxqhG/KfOhEm97l2D0hQxdB9G46KzwA5n1MFuTDIvPzhIfinzVtI+Lhs5c1+Cto0+oJV6
JWk4i0KZy2oUlkRJZqj2YfBOECud4l62GEXRYBBcLQn0it+LMFev6nDG874i/iWoJ9onSueHbww9
QcSGNR8AJsxilFqumMI8buf/SPqIriEvhCMJft/ek2XJubTzNjd6vdS37E+e9mQCdumSb+1a/PTx
eHUxr/31T3lW5QMSeqJiLWaV5Q+ZFDHulVe4iTHzSFWwlsHeq2wemiKVhXeYlvpqALw6KAeNj+eG
V2rkqlt073DY1drBeT4Tp7D69tOg2HnsyTY+5PwsnsRg3C5UoX7sORAs/zBT6C3sk3I67usEwih1
iXYAAUHchh+BHyNzuP2Uq1gpQQZPkVoCPm1aYGDU6iZaX2H0NMDiWNdEnbgQcUvMldptvuR8W1p+
tDepOaCecKjapPJEgUDwBymrdiJU7w4TUYVhwUEv0NhFmV+0RanafPbUGfTbJ1X2NxHuUVijUEZk
UOU/lCtmfFjIDGoRSiARsJ/yk7500z2Np39gNUCdnpBOeI2geaD/wuJ5DwqLS78wLlJm6d865hNX
kW/ripzfB33ECyZa+E7jaqr+oqyTnB3kvHaldumM9II4kQSHJMZJ8FjQdKq1mpoMrh1iIip60faN
GGofFi2tSTe+sk41Qq9HQo1v+pUIiLIOH0U/K8m6I2qjahEta/0uuycfVBt5rlWHNiaPOPZuMG4I
v5DVBGLWV4OiDjA7jU/iwSo21bIvC+ufROOzhbaOxHK018u7zeRqpEhRcpOBtgI4hZbGP0LLZ6t0
craQfHmv8kYUA3le6/PxMtyuTKjOD9qfUwQhZzhh/qGFXh9EuwRCXGStC8QaqbWDOjX+QQb5Q2WH
ligOHaWj7U6yY7tCcCsEjXt0HNJBW/l27g0fS8ysEGyNRdrwq+QDpSh5O6i7XG7e69KsF/2rEaXv
5vXdNG7u8Rai/XKp1q0LBXc0DrP2+x7dj15G9jXvHoFd7tFrH+Jff8G/8+xv6+Ff9nIKFet9tM3E
adwluHth51hlqXsmnnOubSqHXt07DYwpva+zBMbU2ypRYSEwpFBdQKX1aliHvf252kd2mY89r9lI
C6HG+YAzw7L/tcyDqDdF5OrofCtQFWoC4JPdnZz6R591/rGvpr2lzRzRV1DTbsUIE5ZVGuhvg1KL
4oVXBGCjnuKm7ddkNziPNkYvWzaG5jD9K8XFXtasd4q9F5z4YTY5+vVOAv7cq6wqK+6rXu0H/r1I
BPB/YiFHUpw2ekf/ut6B5hLX7rx6Yp3wEyL5I9w/22YqQbbCrE5I888cnDaNwXFI9Rvlo00R5afX
IutgTkqI9lmUN4d+gwVieAgSwsECYAAdtajBAp31SgsA5utwDpcKQBSphdSuEKHTITR4Nz+PrnkJ
nuVw9/H31Si5eA+qQ3TgHNH4sasH+1ZyjySTCCNhRPGy6quk5KU77/B0a2SLCF2RsN1BZ+gcssut
16pA+XZunev2E3WDotPIvBL5aKFZ3SH1iKKi89wDABh989E7faJCNnp9on3Sqr/C47ldOXS357h4
bh9LdqUSlrNWFWlQ6lzbVvk8MdnIT8F2Ht6q3jzrXe8uEnnm1aHD+7CAgvKXQlzcPNCT+itHidEq
EGFcmpWwsre27jGi89s1oouXebUwJf+79J8IAF+wa7sF1TYIDxP40CHIcBrR3W8Mj60LjIR7qx5v
mVLowpM0leM7GjMnFogHS0qjmXZvo6ydIaEsq/ILj9ErXFwzBNsLSbtppRSCfQKEoIJCtCfCzt49
eNlk75fiL0JClB0ILXdNzAbcPS7Iu8EcewOagFlGaI8aF4gv7t4lKEQyrSmoRX8/rPyjUIDiVLD3
awOaAZj+aN8M3r1tmFHn3bevXHMHWvjTagzMbqltNMudw3Lbvky+02xSmZpTI4BoMPz29i1SfPfR
vsHv2BLdvDxinN6J/KQqYW67+x4Ug+ekckIR0yr2L1CKV6e/9GNVKM0drffHKlMNYBMooq1tFaj+
MJfjDxW+i1PGrfWRIPaNztazVyAdhDQHGL9zLniqwJK+eQhzk5Aeoi94/y0yd0iROZietz41u3jX
pLmwb3pZ79QzpqCjyeLp7PdODXJLtkpWW8g1dfvYf/ZLbZbD4WeR9rLFs3udJPHh2T4WbbiLaZfd
LJf+RXysNgfoZba//yXjcvs7/a5fg8bgPqx33nurHrwXBroF+F7YRlTpvhaNsOqZIbaXeGEc49RB
SQ4OR5S2kwUisIcmFKv/MLG82hHNp1fIJAjR3W9MxgrvtmvVC/G+wfrZPpw73+LgsY+3Tzc1kaGL
97XWmXidZnmjeQB9iT7BrktpHitUFkO0BuY29SDB+ALyZT34cz2SXg73D2XHqYiESjEqGWY3VxSj
no6pnijd8lHM+69EDkj9zWAT57sBUbKCc0mM/AxaskCMe72mrJ+3GM0JOj/a2RJv8iYCrggP7JGX
3ZIbYIULbRp/SPvtX+3v6OSdPAkHHLzUx7UFH2+mHE6HTYmQ6IFbWC8FyrIqHCMvTDEYkp/i0L11
8gp36zU5PKzqpLauUhxO7A/548EygCwmrJKUncdI19UY7cAZq+qapctskaHOU1vqw6lzr0X1kleq
OKW6QxEDMJLlGrzg494xUgE5pJwD7YbGIjJ5Ggw2NRSPoEhAiRl9WWZX+4udltERte+QymHAHqwr
mq9vu2TYR3DlFeF62KCq/3AIwFhN8d8prGvLJLHeDf9u2sVqsCdzXl1fdrnovuCl0wlD/+vk0a1T
9i3ajYpdnzFfX4hClCw4jLAsq4vbAlzsRDGNCvfbKpKNQImgpmZYJxbeSRF9aezMPhE0rFv3jJzK
zXp0d5SoTcsY7NGUhq54cSrnFhsVo5Zs8xOZ08tyG13bx6BYto4E6jNCGdD4LzoTiw+eeChHVBCw
uHR3fwUSjtFla9UWBtEy+F/Zqi8Lk/fLKrOivVf19X6YffIN9mW9yYqw+IM7nhK3OfOGwzl9UhKY
HM7WNf6Wdc4uOnSLdfhpsB64N7qM9m69YD/mNjvdvwavDA6Tm5dm8HcG1NtB/S5AfMt5vJcaX3nc
mNxmrwx9xt3HygpWlrlciW18a5pH+84rI7mQIEZtv0kcgFLpU+bqFa05XXdU5yjr0spERMsIlFAJ
JYvX276gVmvaJte8X+fycT6v9v3m3CiDosEKotUpsElMCreAtazRrsS70at3a6Wda2QABsH3mBy7
3+FxiooljMexGVy7Xxaj1incheXewc9GRpFc6YAiy6udduH2/WGz2TmNTqMSisOGfwqNUZ2z5Zjx
k5xvZfR3I4pg7v3p7eLnsjFLO4cwhUBNlEk97+/ahdBFTSn49OZ/pzmI4K21a6HjXLCLtN4OycG2
dUYEVsSnxDaYQ2CkSFxDzBoyLs8to1vnaksskVh3XCanpCA9u73t6yoh2cVSdvSkGbho34r2q2B9
MW3w0+gYvds7BNvN8Oo17x7dKq03i+OJ0sEAKWAIlxCXxwc/dW90CUXlf4XufPjYO+UXCucWRTB2
YVLz2W5ymFyg9TkewqD916I8vgMOcKQFawjDukdxvgUxBBIIjXCQa0aFsBgXptdju3zrPicPZiPE
DeuFDhWS7K1iWKTgMWT8ztsqp6La/5jsZ8f1biOZdgLvC3Ic2RotYgi99fGZKJKaA7UHwsAnpoam
mDXlxGJuHtuEVif0LmcEYkRX+2Ep5u9pxX5TeL5CAXm3djHC70zys107MWVgF6a90+wrRfzLqIZJ
IK9eX9ADyYSN7x8Ln5Td3DqhgrO1rxA4UAEswl70dgw9/3RwzmnwGBWgj5vNWubuTbdW9QuVmHDm
PLxu/aTqIX7DkZZ8wpnW92Uf2+eMZZEZ3gjOhPj74ZmIj025aXYeXkp3OrR9UAqUu2iWx4HNLztp
cz9hgzbWDOTecfJNrErn2/+s4DoEcPyWJsOpSdI8f9nMu7T77M4jKohhCepvymYRGgMw2jBrnwJo
iJRL0Mwx3OrVg5OS9OekvG+u/8chvk6YVe378NJ5ReU2IswYpRwxkjUmxeZzMl+VpxDKqr0SJXWG
5DLJYCX6xvo5gU71Zvy8V6zUdzgQKEUu7jv4wwX2J6SIqa0PtKp1spu9j0x37ybdY3vvX5qIbDqV
ITEQvVHHEFAkxP2rdxlh40Kp6ds9NfftRriNztExTgZG+Giyo0WQ0Oz9aI9Y56u5bb+97RBz+KFp
XYI91NpXp9Y8D5j+iArR8YM1banTIBB4NcvBvZPGX3i8GWuq4RG4lzrfLjSVluFBPu9cofh3jyMT
umYJir14BEr4Sj57Z8Se6Ja90XV99bfNY9AIYbA2T2zGPtzp8NQx/pU53M25R1g4qLSoDFdazAQw
OfpqYR/evYrznXIEbuqf20WiDyyTKS1fIrOlGjGwEHCQ+AtsTkBpT96ZuJNrR9Ld4QpGlxHq35MU
ggvFVnTYdy0zwisiNKJ9cIVManR2NO9lYJ/YSMArcU884NW6x2n87GS9L3NugfvEsVnvNTrfZuJn
redivnXKFLH/7djq4m8Ex7hXQdyIATXNRrv14UA1/9ms9pJ2EX7xqcHyOPfmrRovgD46U6d4Z2PD
ZeTee7duaPCVfWQRnU+wbaM6GZdm6E3HV4949e9AuRXrGpBkxdQNFl8ajbu0QHaTaB5WkTysNO/d
QzNdwQAYF1twPVtPxxyWZuVYdpf7sO6+gnrfhLpd9cUoBTRnOC8OiJF82t8ACjVd9mZ8HBf9xuiM
Gs6y1q+wJrM9GP33BKJovONibFfyGyPBrvx70wJRoy36RacLDdPt8tRYVFw2i351CiWXHmtEUiDM
UrD4Dt9wJwJ2XsoTUNCedH2XkJxFJbX499pk7LZjdrOElexhzRdmr96Zd9jlH01jeG7v3zY5LSKl
XPIGh5lRrDG9c6vcbgwrQ9RoQ3oumrSBgsFAW/cKfRKa9jHOvLJn2qVWKZAeHfbIzTcdKa8+grQe
+WJU7hSCuldhIDQiJhaYotnNmqiQRNv42D41z615u97ZdWt76zmFQdIrtE8zjuwzOsXFiYmFFj/g
JtcG5YnOAZTJUBT1OqROtpYRbavgDCiJIWARJO3rhKYqevQpuZwhJtVX6HkgD0/xvgdZGPIFneJw
EqC/Yl5AvEZ0OHoteW9I9+NqvAOUKIzrdA3RmnKJdckZrDPhl3wkedtpF29nI+KH65LN+q8W1+J6
14DKWR7s6O6qMD7nXsX/Qvd4o9l9bBJcBjsWTRpbu4x/+hhOGC0ZyH0RTWJ4F8itvYwMcu0flQO3
SHtcOa7TWwE12DvT7gaq6VXdjI2RS1iPT2Ns9yClV7r7cBt+ci6Kem4PIDrg9tTVaB2gyMjqvEf4
ioSQIioG1KNqaNC7ChxWdSruF2JLGfpHne+099mVi1uHz0HKRD8qMQY4yuxCXwFlLgpaSd2RychT
Ery3DYQuYqzT8v6yq+4RA7Mj69MnuFGxKwYsRzDd6nHm4hHffkVGUBkYg2xM/wruNd/mp3denmC6
psNq+4bJBSjfwbmtiZUA2swODQZuo0Mcla2vAyYgXsWNvX17OCzh++lxWlrs/9IByGJiPWZ8MwMO
6gzgNtkvC71q6x4VBufNp1sfFnp37BJ8s6N4qRY3sJ3AsmKguIns7Ls81vFoQ5DNKtHPCZsgaMCJ
vi3oiCFU/MRHZFJJUpAfZ+EB7O2+gBRS+wTrZB9eDT51VAJRRBCL9da5fxwI87cgoyWKwsDeuT/g
jZIsEE1VasjpDOuoGLE9USpl4fX3nZeTUEAjjOCMTm9n+wRORdf9A5cpVPjyogfbGR9SjWFFCk5h
kdM+hTxDuHO1K+0z2s3DK0KaXK1ZOjjDhX/2Xot5XBuY18D8I2cU8ngAPMJuHgsegmNwdFIwPoZp
ZX93ltr+cdGwX2xN7M5EZHvnWXR3BOSEqwVaUsLi16kwBcmL7lZG5jXAtkwIX5P5ce/uTQK0rH2f
pEDNk8oEIKw2Afbs8oRakwLF7DE79LGiHbxys2DIqH4yqU0/cdIBMoLfzHt9J0CtzHPepzT9/HEG
i7QHXMIHrRZ1z4iwGXUutKS55862U+1+oyJ8aUJsYucdVSoYLTMFYJ1Xj6d+ozuOANduPTT9anfe
ekZpk/HWKnkfb9emfaLzaif4Kc29Z/PiV5opXKZdmGHUvhudGRBIJeBngzUa7QVNuf9BEwrJY+zy
4OYUWk+aP7Yg7m7Fz/7dCRkM/1Z2PklQnb6ZrHXrARsDWQ+4V0L7WDOepHcsARX/09p2yivWjdv6
kEy2jRkh2Y2SF9DGP5ihs92GSIyCeTObXWafWbqqmPYbUXBSbHo0H9aHGVnpGLT1QR/ArwL+eoNW
R58q6fPqVFFKgdpGPQR3S0Da8KqV3/x3/UetwVAAmlX8LUk2Rb/ufXRkUT8sCcc9InXz3773iDkz
m8tHqoXf8DF6L9/NOjOAMUM8SaY0OWHvtPMLaP6ixFBjny92tovH36d3GIlxztVgx2EUntZ1tsrb
9N5MYlDRHt46pAQMXXcbdiUy0lfP63CJ9kWzSctArFoA9Hl6AQDr6Cz/ORHOluLoFQMctIbjhgNU
t4p5lNoQJL6GkoIoCvQfoIi4UuEBt/blUr0xQ3AWkBZR4aWEMQRLzB87ky6tmsOpDsGjhOw5hDYq
COFiOe0xzTs0O0irFKVPiQvCREG3g/HvCWikT5n/fm3Hcax3l2QGhyOCpo4I5jMAqgQd4hXN6WOO
5oIKEG3I6jWQJNYJMZA4HowAqNBTVYf8hkfmOiM8U9RkIZS5PhCd9UioIMXGqyAqIaxVlE99KLYu
vus9qQNwk5mqBIRQGeBD8H/Oh5WuasPui+vDH8JumxeatXkVwDI9683nad4diQ+feCvOGmE62iKw
S7tLrD7/IOJgDgEIzNuCNtGoTevHMKdfg4VCI9JJaeioQY6XPDAcI2WccWE5sSryICQervkUPH/W
hqQpSgYaqPCQOMNhq9qduq2p+tDXtJ6rMAPolltLYKMDJMcfIOY6vK4AtN8pXlJNA1qQGW7eLM47
/xBr2sQj3j0/5fq7EFqRyX6337nq99f/+uv8oi7Xvd6vf2yIMkNPHeXoOiKDBDCbayI/2ur3fmNV
KBCTvv0OLGt07so403GqW/ggSta+tRhwFQdTWI8IEoP3CVBcA69OO4NoQDwUF6xOw9fhiauNI1/0
sVDD93siWCPBY/qtnT3pwS+m/VV95iXWNKDF/5iZ87yRQ4NRjBOzKYDud6vAuZJnuGRvJMIlMQgx
GX/8JBGMGI2MazHphz9VgKUu5mzZnskcXR5ocGfFBiIh6M8E25yRQZCYIQEAqQ603PYqGETgoXNr
IPnfVT7PDlYQqaIGTBqsqq7h/X+oM9gZFlsbb0xmqQp6f4wK3Wa56wkdQpA5MXAaSfBBgsIxQqIr
oHgeqUsmmh1kD2HZRYtLDSHMr3HB+aNuvDij6KdaOuTzigbH/8vfaOTg+JW5ruHFI7V4aB2gRYnX
bzLq8HBvakZyidHXoG0fsSPNhfX/L6ug5x7u3ZlDmYHxpxFAcyzkBVF2+5Ik8f+9weIfDuU67qIE
hPKCXkQP1VATO4JjEKQPKcnuwST9OHMNbQHRAN2cgVd+o0YZwd/nL1+7Ncm1LH1RU8XZRRxAn8t3
IffLNVODZ7FYIPIyGHDKOJzxTweSIIa+yjTAm9CXprDZabjl8E3FIbw2CV35AlahqA7LVjSpvJmQ
ZEjUJhFPZVx+QVkvG8HzdcmUoPETnkCrKUpFndZLIcVpnVU4JdOAUnOIpOZ4hYCes1GbRYppos1J
/U4grpR4pGK8tWu0ZcqCioikIwoTPFJSxh+5VLS2H8FteeNaiYmGIZEuMLTJJcRFFjFqVhAkUEXJ
V0ZdVmYogij9PksYD4AtSphEuUZkCl5Gr8w11rBGbWkJbYplC5UfVrLZkOHEUqpBxK9vD72lYYhA
psguFOsY8ZjetqVImjcRLPVuIuyprUSvulwuaUAbrn3UHJivGBharFTMdi0N05fTmbQmTGOpgqix
lbuvrjGT8MbEjIoR9AOe1Zq4i6jVQYZjjRgMlx0ycoeLGg1GGOHNGQ64ZDoRtIrFx6FGXXSrnkxc
O7Y7fbtvlyaPRcFhzFB+g+vxthttUmrXKuHOHj6jZzSn4bbsfPtlgvubp+9lBz24qnOcFPs7/xpc
m18Cv7C6qq6KZC+MDpTBmiLFwZ1zG31ibsaJT8gq8cWTf97BtRCbd9uloJih0rqlF+w72c1gKSPC
fWQYwKDyyD4ZGCWKAogGq6+aMULmUZxI/7AYIOEAo0p4FBKfVMsv8YUR9MauDMqAMcEyj4GDVMFa
kgda0Agc6Wot4AP2awkVdL9rQnKDdyXulaQLBOibYPEiPmWg0ih9ErftAqxRh/PxBRBnSJpH/Wx6
nv6oACLXQcjlcsoe6qfND/cfPiT1cchEbfb3uE7zXlA6Wbdgw49xU2NEWkwhqih9YuYqVJbei6yn
x2qdTg5+eSqnOabdtDzVb/queXdvSnWSYO862Y12I0ggfbmclFm/+LHaI0baja6TZ8BdB3JDMK46
kdXWO4zUU4NsNb9Vcx41L+RS56xOieJVfvXm4R0Tj/Aw4rcaDeA5lTxlXquusqY2SKp55gEEuPmk
r0sk2Pfn9FTw7H6ZZszJYU3iwPuwAiB5yU8aAP/tOvVe9cWrkW8H1R6ybZNGf6sY0EBRyuiQQPCR
OnofPnSPD0eMuOe+w6hBlkIuVGfFQdkQ5c43C2M4RJ4G4d5Jq0xgzya5HTfazBItdfKP0q7Jf2vO
ERhIcF8eRpyk4JR3AUjSXy8mlWmJpbAG9Aki1rmFPcN1Tv80Zcicqn9an9ZUr8W0eSOJnG8IhHJq
HRGh/hcVXohw+Iub70zueg3LRyHcyQ4RwUHKxeINt1Te5QnPyeUodRL00eZ87xtiYit6pAUn335g
V1/QOb+wDxB7InDEb7RL6M1+gRqjh26J3CmCT8G/NIezMl1mClXFXDmhHard6uyxTImwLXFushr+
gRNE8s70+sUxkiM7dbpEcAQtqSsBP6InK+zOlvyoUCscDlmpSRcRZ+Q5Kgks0WW7QBzjBVEvhGg/
RPxdsQOLrFi02ib3HoSq4Qw6n/7PI7R8xV12wzl9z7fNs7yzTrjBDXZO2t55eEogxeRIkIn6Ymof
uj8ErjDZdc/tz906q46ceNIf368bKA//bgLmbsELPNFwNsIJPxaFWj+19aXbAd7DztvxND1BD3zR
Cr23a8PknmORe6D1X3ChpmUlFW85dzCFN0+nThO1OONHqk5GoK+Sn9DRR7ULJNu9uKs5SkSiuR/p
ZXjZMuY5/1FoxgCEnj+E00/N+573kbVGibpshnusvvgjCYbhFXu7iUEppoa+eoUv9TsLv1SwYw4N
rzKsulX3MPmQ86/qOZy5Bc5MeeB88e7RaJX3Wit/uTttpIjREtMrN0A92dkVYylG4ja424PbYG+N
kCghCCi6sOpKCDQNbEWcm/jv6QUglhaJBlFNjZCt/dcek71x3wb8IW+c1MrVVac2gbH2OPH1dSOM
yz2gCZfpqbLGgnhx9mBvlLCX4sAq4DhUTk6vXgp5WbHXJT0KpGmrNwsvVurPu74kjdWppRtOPnRe
0UvAv6Lmw43wMA87I37RoKb1cM1/Ym0Sw0e/z0IRtQZj6LCQMpl8dHaLt5ciKZm28kIXZRgUGrpI
TNIsBtHgzVHLSMjswpZ5epkr7LmAa5AQZEnlqxtevlRjQdYaPWc73ow6o0EMnOjovBJ9EoQPtpa9
kZTf1lp0BoPU5ozqvG9WUjSP4dJw1CR8q3gzINpvddzoZamJFU04RZdxsBmTtnKHFMAVVM7IfMhY
A4maoqc8Uxi+XPLPcjY8Y5+DqhiZpFJLaFE6aep50Gg1u58IKgpe0FeGW8G/ekdG5HdgeEfiAYyp
KDT18W2YMDgndXQA6EcNilN9Py3Zr/b+3qeJj3EEkv7D6BWTc0k5H7q97ObViRk1ErrTcOU7OFud
B9Q1sO2z2ZmDin5PC1rm3JNztRPUr4o2VDT346RWFp77z0UyLXtQm1Z1Wg7CxDYZlPibYVul73PL
iHSP7mP+cEt4kd9N0o+loKBVgq680UIeLuA51tW2j0AW/BHPVz3t4umJjHXeec5PrDUDxcgFj2+L
RckZ3f2I51l1TwqzoDRMDb3727/bZ/KKu08Ey22kb4tF0S0400ZUcEb/D5savniu02gxGh0jfRw9
/BdPEeLypysvpk+CSDYjBKm2ERiOHkRrWs4byNkMzLCtDqFKJDYdUdLmQ0ltlpd6jj/OlIju4PB8
pivzmPm80ZxmqUztUpDy7P9ygJV6nf/GiL6QiB9bVB+AlBRx/G77oSQW0JWUgcrYRPE53gRx3HBW
Y0YoTxEX+G8sNoXsJDX24YdqKcrccTBAw0yRoii4l1Ac3A3FB9YbiplEQSCUUQ3TPb0VIxitTwhG
f/FgQCxatDm6lyPdMn58ONMOB8LkQL6yTQ3h7fA/Yx51PwodzJzBAC3PDkaXY72+zIwwtEFWIk/O
ZzPTU78QPDD32yrRVpaTWpFh++WsP34kegLqPKOqxH5EkzAldm1+P6UHpQ/3gZQMRP0Wj+THXJd+
Tool25O2qnJcjivUxE9jY6DvrCR/FeDGHd5qdJ5fg/Ktb+DBWD1tDuPCuZlQOie2uPRSimX7UquS
uFV8jw2vkfQv5+Zpsy9hmEtdvNyfv7tQAi5HZ2wiYSH+AMFo9wnRCHIKAKHgu1KnjvVXzWFz6hkt
mRxUwrx5vK1VSIwa7WgvK2EeGj2GwPIj6f+rzWlF7PrCHlO3x+8eZByu4DbUPI2R7I9XSNKy/TnN
Fd6iq5g5gctCEK/2LGxsGAYiIfy7imtOHG9W/D7gcogsk9qoKO7tZryxC3orJd57ahIROcaAnTb+
sqXQPB5xbe1Ac2E0ikYjRvrXXWiqL/YWVaoDq+bg5JCjsIx2piVvIL3aPxSw4wBlmMFKStimtQLZ
ZFlZsfBWwluwUpJ7ZFVlCm/Ovgb86kHKGysgSLxVgw5gtn+MhG4USYCNOFn4CmE6xDNig77kTc5B
cqudF/j7ag5bTmsfGxfq36uG8z+izmtLcaxZwk+ktUDCiFs5PBTe3LCgKBDCC4SApz9fSD3nH6pq
uqsxMnuniYyM5K1Yqi2BLGjaN2B7n1x6+DkmLcVJgxPm+I8eOfMb49K7+C1OpyfYbYe+n0sqPhoB
vmUHj6onkh3sRvlGbRC8ojxze7qFgZSwobbsMgGPHzlJFja7kcFdQi+207ZWOkCaHNO/zWgERtto
34HlZyFus2cEr4VNeYU2gw6FXUrZbRHM2lYzrKPQg5Xm/WiUhr3C13UDMXBY/iHIaFYAMJqAn492
icNDdujRTto1qsz8ROwMsZFocqIReA/9ySC6+uNiN24TzV+SxQmpZMfuvR8TWMnUooaNECHXYTJq
sXHF0jpDPCy1L61XV2LZEyYQYvfgJCxN54Zhk72Ffsdagd8QyNrKHmIkKs7v7AdghEbF+qIFrx85
A551wybLNHbIbHdcw11rJCOt7u7BroOuUa+1JmoZYYosZ8BFLCDVvQPX3W6z2Ifgj6VoNBXHyGpK
KlMkLgo5sv9nT45DJ6LD4aBoLC9k3/efZ68AVK92C2w1tTdQRfoLeh0AFuQtEySUf1CewmK3WtJP
uBBNTXBGPeKBHoEVuvA7ypfyHo3dCDO723Y6LJgRB8fwBCabdNvbBi/tzBadHuHYjs0pxHEqAGE+
H7DWevw3GpXR9lIYSkym2QqAFQefsJoAYblkxssyVygdjsc0mJJ3CqGbJ1I1hTXkc1nagL+MVtnK
6NJI0WLpFpxJ7GZ+jQ/R79mGvGoOsW43YE0SgTBERDQ71IkVjwCXkDgsN+oaBPrFFjQgSXJ/d9N5
4mOgDz0FXE8PI52FLEAoYDgEjOMM8ZB0P4yqYMM70b0I6Eq4KnQ6h2ueTf2/BgwDqiLETQ8EAObs
zCy05NYzcZiuXB2bMEXhLBk4UyL402uUe+STIvQJeWCqJ+sjNhwNaYr6gjPBYNCdJTLQBFFU29mA
imsKA6Nx8wpLqSXFXq0RZxG79JE0Ael4ZZOVsMrFH9s3hzYhuwxT0iiRtvZOqCsxjYbJNbhmUhq2
B8Q7fzKicwVY5g0wvVCv/YzgT8EImoHsA133fwF6q7V++7U6zyYq5/6ss5aXBV0sP8PIy5ZHFmnm
izh0gH5GgHdY8EGLZdeiO0bbINOwlZ4eN/yI8KmMj1w+Th/rstMt1oWhzAF4OSV70b3ugmGQOvYN
/aNyoMxkZQG/NHsFwnL3+Ro/XNI5sK6xKKJLwgOWKzd/iROXuBOR/3S6LeJsZN20lLUYWMu8QzVg
VSjY1+fDWs3ox9lLGNflFJvTCsINeMHFjTTo5GKMBepO1towI5R6D1xQbDl81YxLWhpKW4rjx0+J
W4owsLrO5lv2uF6yU3SOXcla9FFK7fw2wSz4oqsHZP1CR//dgzhHy772LjVR7okeC2JDxZ8xDwIu
iOEOLY6YfCSHMufFLfOvwTV41p/1qGW2n+A/bRiDfSI7+NB6HOCPlmznXGqkAHg0QkBfpBTqyMHu
jkHkn3hEfqlR/Cs1So2zR+mb1cIh8xbKhEX0uXp8Dr9FDM+Nu0fv3JfJJZpm+dQIjlccpkVIzIFC
xCbO7sddmTe+uxd0DA7EB3BXZ3svwRDXieYh8KQNRm7VmdsCP1s6YCuWse1q8tutQ84r0W3zgyyK
MjC7LlxLpSYQUZAIMf1Ki72gJ3SLZ4pvMwGF/xSeDuxwCVJqrMMduQBkimjj17ATBCvootUDtmMG
pwjLwL2+mECrPE7NI+qOo69EXBEe6gXK24YwG/QGgfvS70LvNl136rzTINyoYzSgnihvT1lQ+TD3
L51piLqg0K3W1yK99JBGxpLsLEzTteI9tfu8PZ2hmtER4WO1wisnZTeY3Gkqc2wxE1rjdYiA7ckz
+AyvcNolXi+joxZB6f6GNEJpMsIYtgmTwqt9mNSsaroCBwUeKHXBRAMQKPybRXusQgpT+mVAgmdC
cNvo6GH3cgesgVcRd/7djfxnNxrEfD+7ZiNfaXH92T32TbxW32w/FHkV2pfJaVIhnpgZi3SGvmV9
PzoEhXahHcGbhUGGHmHSPnWN5gFWs7j6YCo8o8YGSyCCaObfF70RtRbpfBAvQ21L5lFVB0XFyrlX
A4062aCqILj9mAHy6u1XCxJ9g0MB2roSguL1Hqq6yF7kHeWaNKjE9EVuoaupqBTowt3tvcFc4BAT
cTApWOclcH1uIC7N+YcpNbnPYfCNWuNpjF/TvKp1iJWnCiQ0zqCWIt2go6vSiaoRassXu0WLdpNV
ASS3jp2XC8qPK29ul3SBxBf+SeUyykBwmRII5QTyHrmhimDCGY0YhKZA9EBAvN3ePKMBwQsNgw8L
Hj1cig2CgYXtZ9rVelsegsEolKKSorZxfqDWSBFH8iQ/IPv137N7pDBX+qn6h/qhLlqQ1Dv2LWZA
Zp3G1Y3kDphYgWzLg5Y+CZ2VYOJobZ9+8o2ingwV8QSPS3BFrWpq3lXb/qGt1Eh38d+3hI+kRAiI
R38e74ngx+A6udL5YbWlFUu3Gs8o0gKs1upC69IRlIBUKMBXyN91H3OoQbBT1EHnoX7fmfD8Ijyk
sooVJmcP6V8u8EP+jAp7DQcas7EqCOwIphOf/lInbckkvOfqmlXNELoSvkZ3p4Cejv4PbQzxAGlR
5OAJoUXeyS9dgurJBYQrWm7t5L4W3GTiIu48+jZnLgVRB4rTiF1L7WBjt7QgZQyyMQ2wB2hJwyUR
mmhGVQ67akoZCzHHODe8mpuppuX8RuY1OYFf/fmyrcIf8T0MgWm2SnGNqu3ChufmZqXXX+44Si12
hz/QykkJTlayKuxXADQ3m+cLywbkpeB0gJtWRPlCh6vNqJKCLke+IZRYA4UFxujQk9irzJA2Wz6L
e0ytVmtN78XYFzZx2GeU7EY1Xk3sYFlkm1ppMCeTbdzPVN15lZ1Js3Qm9gaTWjVcmQPcwHn9DYpo
L+mx7106lcED+6coKYcDKj6kVFKMN3A9LoTQJzhN9kFCt1jSWJFW6SFpyQzoBBfS0FPUP4gONREQ
dV9udsGVCMAbxRcZG0LMDDdQHsQygtUXKslUCgmgxp9BPcj5FKcpQtFFoCEcOy09CgzJJgtNsh6W
B5U/rZj/Ypk5EPWQxr2swkgFDyYjMiYUFbMtKl1yYe0C+bU7KUnw4B4ByYvQoXtOoE0RkOjbCjBL
WcjDfUfIn1AY2IIcdTsgzheIlKXG0DCUrSrRSxQUEZcopNIqlBmq4T4kxZEvb4JT3cqi05+DRhI2
saYImfR0nSP7GCnSCuJYegErUhXxzYaDb4ynjbZMGOP2st8DFNaoPAGtSlkkXz3MpeHT8hq+1pU2
lFbX/35DJ6SLSnNe3bepjzMWigcXm2tObmO5IF7rgkcYS2i0eHT0B8ullJz2wfUs0j8yfgAkpbtC
UvTxiLAEOl4BNZzMlCRE7Ti6GtmZsc/GeZRutgRQZSNzFDSqQejkNkCBiPrIhhO0/rS5NThHsCdN
9DUEI+gowTpIhUQnc/sxsnfQdlFyAHNWYamEaPLFArWLuFNStmQZJCHyERJSO7TvwyJpiaAhaZtX
G+x3CYJsmBumd+vOtbrISh682gp07QiEKfZSMaFCAsVDNQ/9mu6XPj7OX9ELp2kEGqJcgvV1aia7
QmvVVYEA/rmew0GBvbT5A/LAuFj9/3J1+NIuQdCskTKpVVfjyCoaDAqQUQ4kkocAvEdpRmZkhf4I
nlcjVXsHYkHYq/iQm0GkPJKH03Fp4aUu11H4NQm9+6FcIuwIZj6vTMCETkSL6g9VvKjfae0yhpMH
pHP+NNqRNM8OPA8ZBot3bA8AqlRvSZgem7+n0uu84qKfhUZeOMDaBzmakGSwDGNuyOnIQkQ5yFeZ
VprejYkN0y1vna17igZayUg1Ztdbe5UVo/J8XgJTnWuzAWvUptSWyo2bchXlIUp8u+QyZMIyWGVp
Nyjn1Mb6BlTltbG0FpbkPBosRRB30tAetH7q9yyKUH2PTiMXpoumZnGvYftkhbqs6ifKGV8yDuKZ
bbD/8gD5Q5NV6/XZ153Vs+kNPGvcz96hvxQdTSuR/IzVRdijY5cBFw9SMVQWDP23NeQGFbAKpMxN
moQsJK70yHawxOIUs9c4ki+SM5Q1mWqafxvDXLNcWuUaEUNkhNw1+hkE5GL24Am6+lnkE7RlFRCh
T5F9vg5K9lInr6AlI8FJ/4lDVM3w39XD7rIxtdLvdC8wB2aQX3Dx73R3t4BwWlQGi3d0cToTrSwB
YII5slRUJ1Xj8iicywusfZBbaB/ZzZZj1EfLRusEczeXnSojvzQlGIqJfJ7KtRRShYNwF/MXqJSZ
TXvEtHPu0AvGCGhhMHWKfflaXUkQFPRzvfL8js/TaCoNqBKWrfMSLKeU+RsA0ukM6U5TpKPzg6zK
blf0LCreA95IHgELddbF09Hyf9lr7LJ61/M4uEK+RhOuYOY3AoKrbgktS2pyfbKI7oMClLIiEHzc
xmC7E7yopPcDCp5PycGatgUvhL7QQiBzhgdC2AAQZjM32Nt0aQS7wSEYwWPk+gNvpuBPu50CWPkn
ssWsMqIALXNU3CXdrJMbZsN0VVyVtZF9UWpEbbOZWSlfU7poIB5q/er+fTS5iIR/yidsdZfzLF2D
aHKMTWAFbzba9w8kovTAy/LI4mQ2g3+81SmMYLmUXVMlaQlvwhDYrhGA5GG0IuBuAGkQM1bMhjun
q0n/o2cEYT2sY1R4Ei2X/jasb3WJMAnUxDaqU2ozkquyJIoO+mxy+7Ie/J15lbNYjCxRBIbgKxA8
RYXM1yDTRcQh+CV4h8vAshMdixCbhcjENU1mhqkHNimMoBfDp2EiJp+kiOE/2pbW3rutn7gOuTqW
A5aFgFsfpJhC78WyzQ5P9ggrJtRrCeMUFZNZ/eIsFjOmx+gJepWerCl3iufyY0Fkls/Tv2notGwj
9UCwwJzJOUQHB2YEr0cyoM2uRwIwYrw8NIg/enSvMAzQOoIqING/oQRi9ToCHik9i+dBXsBBc/As
YNibryB1uby6hNp/HBC7T5vOyEiYZrPqf4fk9+ibvCGr8RHZmFUdsuSTlZYxMgHBPAsqGG0VaGup
U8AgfVMSB9cky46yU9MJMmUaYsNGe0jiz8xLoE+I5pGfD3tOEsAgTf98CP8XOEpHA3VhrVgaTEcR
enj/+bzc790yygD7w7Opo6vVWFuYZXUERtKjMsxREjm1ZEZVjIJC19g+GlppkBI5fcXnCmvkVRTn
GuPcq8oTs7tUKQG5y2AkOFqzHuRM6YZe2GCQBOpwDRpWk4qGKv0Z9gIG01NhQlCWiqkW0csnG3nC
LHm8Qf4NXtFRyBYS6iHLCKxK04lYcnQ9EN0jp4Jd1mWSNZf4iS6aQkqGkoOi5Ome1ZYjyyylr1Gt
BjPA6YiiWYuf/n55nUQ2d1UkG9F49M//zyIqc6na0Il+jCEUFtG6uoqTn+S0ojMqt2H9a61qpWZr
Xo7rmzmXSuZylFmrk0QDXVZwpM5rOeFcX1lnVm2L6CddMslRqwcNf71GGpBReAyw42/IkFDTTzNm
wIuEQpFUmlWls4QhCzSEb2luOBLxAIWCCkMK4Mpe1dei4ZL0T2HbVadETJpolxgDCH3e3mVxkSKs
QBmNvoFJuNOZIwPVPQYfIjAsI7GN7Je+FSep2LQiZ1G8hAt0GQOBO7TGd9rbdNMqnBpymaTvdyTA
2IVsOG0LpfmwinhAUWJg8Kut6cj5jtZoNnnxnD9ls1Hg9PtiZCJFR++kqHKH1qtd89VyU2IbKYXR
tsxWBZmu6d9+yihqarsoGM0fQK2uObx57z6dP1xI5WKnH/KxnYgWKZCfIgrpNSp2/rQSHsXmuV1Y
KoO/0qMl7E3YRw4OfgH8lHNpmSqMYcvOGBFPT6XWJbKcmIEoxBTmkp172EzJRMsQ5l8WqLwbq+bh
75VdBl2K/yyCKLIVSsYp0lMJ4qiSr1RlSGxZfUut+t7USDs9wACDl3vjYlTdOGNMJkEEJ0xdVKv+
V2pUvyfSlvy5s9kvolhNwBdURLmGdCE36en6o/OPxxsSqxRFH6juScsNPVEudbEIAPptjzfyfDm+
Tmh6J7VC+rNLix3TSoyzQ38D4vrw5N5YV812emBfaTridofcQlpbIVg+vFo9pIHtTS/Ku15pVBoX
PwWFfnN+aFkRZeYPdl/TpJW60vzf4OorQoHfTC5Qk6oe3SsZSMvaSBs7P1iaahCWe+MTUsiRMLU0
x4pJJ437QJM9qhJouqN0n3aTNyMar3Re1th5hHV3F83hXGr9wzK5Zgm8EB3VSsVgegLWmpR4chTo
RURTDkC/BCkJWHqi/KoavOwPj4B0TW7pyLURxnSdHIjTWPGhh25iNqFavizDJ9gRMmsagFUD+5UW
FOwy9Z+nnIY4mplIXrVdbpfoJtYIKlr6qQruaO29vdTgS2sS/dSVdbx4bQ+4s20BtdxduA0XCqk1
CvrRuw7j8W0cq60c+Rh+0rCaILxLAZ6cH+UjStVECOgP00S7O8H2BFGk+IfiPz5s5Zwrzh688eAi
gn/Jvm5UclYO/1TamTte9Qr9d+ihWrQqdPfHZkpfJIgxDpPrMLzSVai+Qv6i32ZfgC0Qk54kf2AS
JwdRHKtfohevQhsjXMHxCjcmvxCjr4IaQcgwSNO5UIpAdgF6Qv4ACyc2JNMUjqaHAMnnY1GtTD+0
8rN7Ks4KLZP5a/6cH6b79Xde/o1D77h+J+4RRdi7+8r+cIeQZ7v5z5flFsi7as43+1pFDaPomIjk
fJxa0Xn9vn7Pu9fv0TEHSdnZo52i5uUid/zjWMTpif5AE/rq7wFlld4vprrQgb4o8rhu7hu7V/6p
EbSuaBhN20YTKY522MrLJ6p+xNRk9di7lcD0SsEq49MUM0oQvWd11WvLU9NRJSUeqE5SJcwPLJ/u
YB4iAtKRS15peIKmLpNVJIsNSeDi1pqPjVwuSahCg4+jAfYKYYHGqdAYHkQEfqdqMcVQwoCBboA8
AcQA8bZOLikAnF4KTgAbU+hQStuVDyyVzpwd1QH2COiQ8P+zFrIZ9F6jzSuunupzcn/KuoQqCHJG
7rsn8ETr9R/3fE7MJchM76y7uiEWUwBccDVhL0U+NQeVcGbLdvvaADlabkK3fwvIa4WqKWsE1fNw
cfQpszqeoCa7Vs/yof/DWsrQKsXZymiUeLwJovLR5lJbFdA4bw+m+mxhT0SteoCsY/fGKICiAik5
Ng0E0qbPafmAs+RAIdpscguCMxW9KIkVEEWQQq6EuCAnTP/nWAdp10mxCK/0OXmILyS4Qi6GA1uj
FtoS6qNz1TNUe1D/eJ7C5cdmo+iVlSyEa3FAWXasMg19KyAsF8AXemDxbEryuJACfXKFUrk93Rw6
02kbRpAahEJJ9iYjCBMVC4bTXaxygVQIBrq56yIIfhDLKfcGeo6AbJWW/qMTKeE794LlEsMKxED2
LEN7bINAqt1EL6SVADnZPO9Q6ASqQCg1xOLXh78HlQps7+e3RuNHfdEhov/W4Tx36s0huMQZ4jF5
R9YzIPbBy2c6Oj24xfqqkUXVKLSrYU3DFHLwUwBwDhwUOUyiM1A6NPRZR7oLgtXHG5GECVkw6SV3
noI7xXXOF8X+ppblRom5xj8KQrXQK1Y4B0IxJQWmYV/XPQ9adfMVhUYeFGyqM78A4uJnZxw31p6c
saqH5frTL/XfOHkynixwfvo3HkkQ+1TMZwvFmFLfBUeHOTZTyVZdCjT1xyjFpzTDiHUknsiXcRKF
/ktDJfrotbsC4KW5KKidFgTpS2QaE9LpZXTOYaCulEMrRil/WabWkv7Rp59JgifkKZrHyLhEJoHJ
pVmeqk80Q8mRcFpPtoLV0OJQdKomKa1zZSaKStEdZTkkhF5aXWDr2qgqoP9riyPdJLVaEnpCzFgC
YbH22brkbzSh5G9JXgJqTOKlLSxoJhlEknYtz6BjF20nGp1bFQwvS6Dz6cUUBH9vEAu+boRtHJcT
1/i99hh1Q9nlJLG+HU7qQzaCi+vY02h+bhUmCdJp6MfSfv5XJowfRaPjYD+w9o758/kpL597J9ys
xlDre2YHDRm/gt7Ob5kk8ACLvY5Orzk19255Q5PqA5oENoShDrZjYXyn5s6ux50yu/bsIdC3S3bM
rPk5Ppz3r71Er2uLqgEZ0H3zfbQKN1dOECLOmHlXE5RU/EIvHcT4K7wkzrY2vyJQuLtPjz08JxNs
5Lj/qpuiTvT4ZWBOA4EP6/uzZ6yYXbeZnoaLIkKcpRu44zbt3H8G7OyUioWHI6gyYvfoXqipA5mG
DZM2YTwLHb9oJtCP0bUnVxSIa3OGOI3CLcomDMWpoFi27xX7KUsNN/oJ3ULqncbRT7xAunPvVjfn
imtbKHw+N49B+ke0Qxj2ACWHTfnmKp0WKAFRACJchfdhOynWbFPsUOU7MmO+wLDl18hk9gx0BO7m
/Dmucv633+oY6ajU+RScxwP5Ia+Ish2dPPgYNJoIEWANuhYqe5ZzSd0vylaGc/stfNAjeTycGEnn
CsLL1d90as336/3UoiXmPmWalQWF/d6MwkkKG5r0LqD/vgxD8TzcI3b0Ghwws0lAmjtga9OPXUNR
+F4v0eqB+gBkqCctGt6bLnm9Rm0krw3KQjQFl5w9w1RhPzAlfGOgKwOMPH6jfBEzCAvSdffdtyeU
78qfwI65tZ+1uX72uQiaZ7WnT4o7sDWS4L2xIapza1J6op3jX4E0p/ecsUP/7q3i7Hl0C5P7ujYq
dRm5h7Kfv2csBYK5R+fwcGMC8VlpcOpUEb+r9VFEWDnp8ASPd16YhL/C/W+LU4CggTEXkz/sgN+z
qIbIjA9IEncEO/YgGjPNp0cjde/yY8MhP6G3RxkT2oGFl58edT2btU5YP398giiixGo7QWKJqXzI
H6DV8vcYJD2U1RIiLLqHyw5blriouE0YIAO/GRoQXswOoqNrRe4jgmXkmn+rKf9QRGocJIWlACN6
Yk4QYnt8ADbKiLH+lNB4gadmdZ/c7Tn6AqhOIN/48I9mi1iW515umltaRO/jg2i3eyYkZTaC5fLp
t999j3E4BTXg7zkeCg1YgUWMzgARaIwg9PHshNxoQlxGBiTuZ8dFJYY77o5ry3JLO2rxPHnNzuQV
yZqOvVnJl3WhvF91T6eAZyGJcwv9xPZsik5TNn7EUX7dEPsM1lf2aeJGMcyAx/tXHaHo1b1347EN
p+g2j8H+yVshk2fvQf94aeUfz3714KdQ4SxsnIOK2h6PC42Gee0v93FnztoXuYO2+Qhe40LM7UHL
cmSNkE8cEFY/m+HPB9lR5NSRBcJskh5jyXDW02T5+kGlfP6ETcMIghD+uluBYdao+Deoi/amNJPm
DeYBEu2sGHkWvUn0Y9ADT8ZPLnHyOGvk2UqYBnZtPP4ienqdPlqXOaJvt/n5Q9fBu+Y8dsWRcfAr
k/j3vUAdqHpBdyyoRr6JIBPbGq4Q6o2p+0KqYnP5LfePG0rnlguhZYFNOBCB9G8X57wssgeuXVK8
+mVszK8su0Rhuhm6eyJ9kiEMLqE43JjPIOpwYxDwJgpnhjvdcROcxR0nA/h486tE4NszbI2jeq/Q
y3yBfTN1jAkshhNvvkXXvLpHOv72nolgFpRm9/VymVR4Q2f2xaja1YDMBVWLG7El9fhtefuFRT++
zI9xsA8DVFDtJddltUOYfsmae9rOZ4mSKXqtbzhMBNVnp7b9Lt7VugLsyq1efbcOlHYbNh50hUWT
kmj4d5kkm/PGGIeTpBEPzv3VkP6dEgHTrjoyd8dewgZInEvsHUhgQpecpMpgjlBLpYJ73t2H1stB
YnSKsMOn+6TxDU2FyEEsYrXAuVOQqSn7IsExaUpYf4hUyB7m0Q9CviNGL5ekloAIVEz3QaSZsDXq
LZvT7DqxaBh8IquFUO+A61rWPnbsVZDC3ieQ5JlcOGqWB9cidQIOTN3b1btF/aiPj3iWJmGhY62C
2jmoPrqFatuwOmSIHAXtEwTJa3OCQNCyOosWpKNB+elfUI5ZJJWgVvZfqEe8vfOtXUXS1qwXa037
1FoVu8zr3Q/hM46Nn2iCl1itObfC7jtGkf4PiRJinvvyzQWpkE3aDctuPt9tWbAbjoR2oyd+qI5K
5GCPIJ/lcBMKZ+dGawwhAetYUmIuvDb0pWjd64V/KUSj4uK1CJvF+b0X9x+9y/ZLr80v/rvKCKcS
OORhgDHjqptV/00fJ3kAAiI4Zdfq/a5GlU6tx/2oLO5/N/CSypSM/1h2kL14HfwPPXZFpoo2rpWA
K/R5TxKuvDWoVX4NZARLrcMBMiU+v2pPEjQwsT7gcvPv4rghhY7dZHN8OkWmZ5Vdi+zkovO4MKoy
3JZ2Vctlg1QTKQjHD+95QGcUgj7y1+XYP2wiirNwskjaCs57aRPektwiJo1NOmSSoaPzHPkV6+4U
70ir+F9itUSXGnmNmA+pgmMAnuCrCe/pVNzetphx3AdDRtmHwHYYedQZweRKDaRZ0m55g7ZUNEfF
ozh/7A54jjlewyQbZdgUVg/NpR3E78O0PAe2G+Pln6Rixc5tdP9jMkpBK7AEm5WAYIYTSa9ulQYY
26k+nc/faleb37ZAJ/eHw+DqdHJ8OxGBa8nD+VRJO/9W4xV13VunVmqW7M7z2qxeG8eBsfK+N+9D
c9ctKMAsB7+6qA/QgEh9A6dHSqeK+OMeR0N8VqcUHlxnDK8c1hblH2tb6q4GjBqZWLMLUsRHjUwr
M0BoFF0cvug0fW2Skgyb/vTclLbh7DRFozhaX9iTY5RACAyuDLMiK6H2c3SNDJaxSWvQaWTWso+N
MenZMHvVRTqooeAClIrI/AvpX5CSYoeYC3yuONMnb8Lf+7BUc1dThhfZ09pGB/VXvfoIGqY/4aZY
9MNRYVG/bGiiLX68PbMAU1QhXWIzxjOYyFq1zmjWH4iT3DPv89EYuPc8gtCC1d1FByeew5bZHjbF
LRgIkeg+Du47AJzTGCHPeQqbgBkeybD0R6iAokufS3kYGMPbrHrO1HcmlY41YF3FEHTIX9bP9fGn
OLiBUpaI9WDuzZ4gupHHAR7rESTHN2Li3yaA3oR3IGSy+EkQsfzWC0AxRlAlyCw7N9Sefu/I4bA0
8YkcGv509x1aQ+wa51iK2qzEhP43Em+qLoCuUPrHL7TevqH2hjEn5CUqWu0wQWhXJX/WLBk8/tK/
KgqAtzF8tVmK+fOwfrb3IsppH5ZVto5BHOwV3q4BdAyFLArozE4BDkKDRPGYdtDRu63qNs0DTJFu
Wtvjju1TgIL5CFZIW0/5FzKa6Z2CIid39x5IEgFWDC6hH9MsNjv/odIb45XrpfELqnbpx0AgHq12
prqlLLJmiGIO/PCPj7c7QlYzPBvbP7U/GuqJJupx7z4RUTpqt9gsaVv+tgDGaXpfCuSvzhV9crCF
B5krguZR6HJI+Fr8xoO1t0SMNH7WD9NP1asBrT0C7jaR4gXF7KAWDktVD81e5qlbZ/cy5ocJAKFr
0TiXUFfAD73j+uPtV4weBi9efG30eBpUZEovn7UPRGkHRTo0KhM67c13ff+pn+J6Wkb6k4vrVQ6t
9DvZAwzhnGqubXsMRUxovLt4aBRHF1So/fAcmF//DrBCeRMdv0a6vj8DC3FBq8MYF9JHDouOpvRS
P5Bxf4EBINLaXlJtn1FJN/z4RCXFvhFyNazxdRN17HO9cGyYtltaS8yJbmyuc1GG/bw0Na/7635u
f4+wWyv5e9q6wSAXq1mZvIHS8u5GIYsuO1RXv0C4Ve8FmzJG2qq5P/tGwXsnjdfTC/8KbdNDM5Zn
7t17sCJRvboJOTC86CxjO8/iIKVRisinZa8NpqnbTsTwn1PzQegyScsolVXdO12cPGPEtomvaPB6
3O8Yscd9xyx7d2qsDGm9uwyzZ5IKPXt0jgVFCDnpvZdO4/uY5BSfyoRSAxRqfUg6VUgR6/exUysP
zW9/H9FEmAwfq1H67ERGS01il8U3HaVR4wPlbXGplxkdd6yn7SuCot9+6eMyMLLC16CC9BOOcfOY
hbwJfS0U86zGa5EAGKa0IFipi98CP/1S0zMJ8yvQRCEMTitrxLHOVE1O41ulW0PkDFo06SBsiW2p
cxxZOHF8W3BsXueFH9KqT7XzBKawiNnNoGAiGRndGt99517z4+sAg1grdbQKjjr/ChT/WtOYoxOI
6BzWl2wSdlzcfDC39+zeq0Ftfr79gIOziJL1i+z9EzxOAsnL+EMWXdmvFJrnsFv9zNClJ5yyTHTg
cEUbAPLao0H6YH8bVsyI9OaltjlxuVfX9pfpWadWgfokqf85qNR6H5J6cAFCmcP6+2wh129f6rJF
pSHrqprUoVRUuXLAHAj6f3avh79isMS1zWtZtdeLTw50PzYe1z9Sk9D00otvI+4AfAtrN2oWgeIe
vn1tMwvgcfZSyny88Dk8XtvczX16cB8owEIzTdtfu64wgy2NEzdXePsAMewHDA5qYCUvRNUqbayY
m4BWXAQvdb/yLoefGwaIyizh8W95VLnQXPhcVAZmFwyBC4bMMzHcp1dDv+/lmPfOJyE6RBgetX+3
/HucJu3bFWfyTFwkxrvxlfAaYUgCK8YeFfsGMzPQkKNIAIHjZ1VsHL/119Fl3D2CrWgnUt2O6uax
d0Vu7O9DEFJ1H59uYc09ZCQ9+uGfFssPSB8A3+ag7JNHwMwpUY64l6mWExZmh14MLI90/vDyv1UE
yO6SPKz+VpblX3T33Ad1JJQjrp3no03mX4CJDcRF3qsxxkApSa82N9jIAPSoA9ZXmXhf2j0seVXl
iSK/ey67n1887MmrMYKGOgyEURBXipikTjabl6QySb0ScPCxkS0ILn/rC5M9bpbt+p1YAO4+NILK
7ykekAgdoEmTdL/WVWtahOawtvpP6KXDE0R4y8Vk3MavLSyKTXVG6l/BT76M9cocxKZnnlrP7wyD
cKlNMJv3i1+MSgQ7hABIOYCA1GpUCCrtR1X5Bva/ujWieslqvIsBNH+SjyN6waSEH1BS5jyjYClJ
AbwXuWBYf/9eOS2oG3RoX1is1M3YQfbGejSMqBPTBVJG8ZsNw7xOxD09aotwbAmboA69i841pJ3b
vBHhogxOjlwN/UIloJIV/6CniM9CRTAp9CkwYJmZi8urirT60btqu4dj90oRZ+XeEFJYtU4dBlsc
Lj63PKRDixbo+jF0V1+H9DMRL4k1AogQ/lA2ZAp8Wb6ODXBjOipp3gJ579cJMfWjjeggXQ3pzS/U
PAsuyGv8WoBJHc5NMo8Htak0ahbOfrnolFG/frdNpmDSW9OPVoFF9TADIxJGnCPDUfEIsorXO9FK
v3QLkJp6o/fmXvH7S/a+hTahYbRDPPUQfcm32Qgxapfmc+XeozqYyXNWLbg3skdhTO7ZdAzyci4K
GSu7ex7uPgsLecA2V+eyvS1CUjUAfZK0l4/gipeS/T/rr49vAAktLbNZhNY6fkOBwSUM+OWTgJOZ
6TZeEHXz7mpqrpk4SHkQiSPA00rngch7t/r1ot9LE7QCg5Iwx2RsV9sPq87E4vfRRe/6tnksVsRm
MOLQvRnvx1dmPpODrwtzwiEE97A7mPnfz88ndfm3y66wVXTImIcU/kyaeEVqNVb39vCsg3M9Nlma
wDzmy0vR5VlUqvgUgM4yEL8PKD0lxIxt5n8SDDClmEJLr2ZNWWikK+HDL5KtvlvZPWN9cKM/rTdJ
ROTGQTFyQvKU0RXRtErr0batJvnQcfN5+6xmwrE3yxHDKZymRUQUMjcK6IhQ/Dx+xX4lU8R8z24F
xxoSdV5/750INdUFKeDRLz37BWSRXz738WQHF25lOo1gwV2b5NzERNHNG3La3175453gsBlNE50D
q1ns3ecXRg7PLEjTs88floOysDktsh/ghkDviFl35T6WuTQ8zUEp8DRQwzEZ0ZBAh8zSCP1vs/D1
uSLkYmSnMQqEJ5ZM8/pr+GVGd1LALQysrUVkvMQZrwaETsxpJE17uwIzmMDCgokYNVEFymwVucQ1
/znF8wHhkDVU/GKmcwPYci337oW5JK+qcI8wt/f2udRmjMSpOLMf0xKi14vLGFwOFVmS7cqNsfKN
Y9s26+XOq9QpEndWwu6ThJ1RNtUkdSpVLyR5Ojw3r08QXvuP1DOgEmArAdmZ/vHuPN91jpzEtbQ5
nPrW2zkNoj9gE4sZQFurDzRyIdOefFx6nID14FqEvokvDv0ySeLlEjwBVckPDS+BNsTsCqKwn3QZ
RwHhvPDtOuAvCeflFRilbrGHfCgpxZ6li6JpyT3/lNdclhhPOb6gnQDUNSxFP6DI5qvxiNov9L9h
QIAFlJyHRXIyI194AgCxfGteDK+JaR7Igc6GrIGC3THfA0wFI/LetWDP2OKUVwDEIJ4Ul1vI9NRu
XkgYc0IO92m44DxFCqy0OJXQS36ysoLSh3zHryLF2gstP6V2TaJNn9ut/R6tjJ75BY9qgFTenk2Z
foJSJOBrCFSvGaRDgGYHCHJ3Vksi+wIErlY6JFP/NomJIBsk9RgBKrSX8N6N68Q4dwvXYWmRJszv
8w8gofemwbJeAMSxBvcc0Ic7TppBJknmcxmfXq1CBURzhl8tMFBHkxGr9qZcq/MvBAmId6KsuQIV
vTnkneRJWJVHscuCiQ/+m7LPwwPPNPpRrV+hwRJeL1XTUYjaTk/YwOvuv3BcAQafksnh1iZCCj9t
cFrcTPwe3fb1YlIvnFrXVS85j1hegDfJx6kswRXvRHp2Y48wKENUUHD7BsR5Nevv+xkJewGCNACD
Pm7l49+PTa5ZjMKp2Ulu2xjcl9VZo3lv1Tfixn3VY6UdKu0js8mxO58A08Vzouvi9glWn35l3318
4MhRMoBy//2J0aUutpJP37zQs753NGIFLVarw2ETJvKT2M6MAzyVDSj3mkRI7zvkEJZjPtYGjSoQ
aKhB0LJ+aVLpWPkJlc7gNH7enDDhKvjRFhBIkVaph3eFWmEvBbQc3LQnuLUErOgUe1/U8l+dWudK
5aNLcBSNwTlm7Iw4DeBjjciAnoysQfwhdYgf3g/PDLs4eYuORJJYsG6NkMKDloNwT3XvN+LvFK7o
HcMlGM4VlpIPhorpXq7WIMrFX15dOXvEv5fO4+MeoVlvjHaEm2I67LwA/Lai4HzjHakLWIvP4wdc
67ADnj7OygDrE27gFbYKkX/v0a1a6Hh7ZgoxC+AFx333GaBGlLbaU67QLIrLz7N5OS3PdwjCztmY
haU/87MkOoiT+vM9OlUZ7+IT9aJTXLX+YgNoBoD1ipwOcTVhRqHioWL8+XYJSC06M9iVTMyAiDe3
Wkdw/957WhYVA14moePJNQmCgtq2oGCNhUQtj2JDfFAjxHH9fxyd2ZKqWBaGn8gIQMZbmXEe0+MN
oWYKCCiTMjx9fVRER0d3dXWdTIW91/pHuARF9VouIkTCy/5nuBR/0jL9X54yUgOfgLE/7VBHPP1R
lMbmSSM1Jb1WvxxbKl/rEhcSCkeQkDcsCRXC8FpA6F4TxKxnM2358hTy8p2uNksuor+BckxEa0uZ
zDskHTX9aJOdsmJYfsinSYM4Tg10ntsdzR0Ggf+uzCvICx/kiJsgS1N4dxRekju1EZTsPvyOy/r+
ya6soO2/FJg1oGaIQ+K3osRlobJRQC6fVZZv8xXyzczqxhK56mbhZCb5+teMDpyf6aHGQLaS98OK
C1L6J2pbgUcAmg0z2UDa3nc05zJQtPqi0AIu6dgrATjwBdyqCbsFTJP1lO7M/qXZ/OJyJCOPA3wo
PMpDyD01zHqw+S4kiIbxIEJ5ipQroTC0B6MApCQQ/ofn5WeCvQQbqUufFgpQtkt2RdCsKdVP9B5H
bCugku//04LljwVvxR9PQr3iVm9Ux7cnMnXew2wGFlGeojkYO8dsAjvOdyn4kENAeUDfKEcG8x2d
KcWS6Kbq5jwYlboTmsWUbKHY5hiPG7tUYTVigEF2lBv0NRCOiLRNdWiy4VDhfcOGG8hbIccfkZ07
+ov+X7VSX0OsEzPrmgRBtRbPLcQBk27/4Pyil2xit9Rvg2NGXi54KVFinBk0ljSU9KCn4IVHORdr
7rtwGXPYHOjvCvkkQ3g+3pKc3TS2OMRIPH103Vxm9n3qHr/peMyisWnnU34Sbhcg/viQIByliW8d
0xolEdgy2iVGd/AUpGEZ/8LNSRbsj+4lOyb96V0OvskR2SbZFCvBDZeD9V2E2xi0LfnRZu3jJJbE
9AgeJ0zi9agVAFsoxiFAbvwTkfKr1f1N2wMAILHMjLpb2aWogEwoZcbvD3QZXjj02+1EXwOv1l8L
M2bq8WJyUH0eE8QIEwoHmQMJtOQaSiIHxi3TPbaW8eKQtlToAYowWA6Ma8M5Wn0edbRMJnbeHnXg
RskC8xj8QXowsbBAqbxAEyQw6aqkWq/76QPhq5kdTVWIDzEpvOZqYer1goPhezbUcPZFGAxOA0n4
mgsILZJFwlTJ1zjr1Bt/u96bBbWDZn6KaAshweC1+uCriDlMt0+K1tBjG2umuZijIHXGlrMve7ng
chvBM0pLcY8daxQWi7/lvFAs9bmm0o5VPr3pJnOyQoGXOhYCESQDJcLrwqpipqFVym7xl/0V2LBH
vtAWyfEGlETiteZeed2jfqYTccCZlraWJlpj/t1DDe28uUWokhmdI6jiK5NseywvqBa/tsxJsGnY
70cU69usJqeM1WXH1ElAvbSBGDd2FFZgpMwFW4V6+afg6wUXAm0FR1j3HxD1DNJJnX8exv6jWbJu
UoQYbnnni8YW6DiMzh/BlwH9dsx/IUx27UQc9DKFEmsu1fM4NnHlN8GTMuXvdSLDkwvLRrsxU5dP
/23sW2j6VFgyRDx9GOjvWcrRjI4MrFwvkBZ2lf+kHY10+DemA9S6uR0NHi6P/F/FeBX+8JIm+aNP
95+KmfAo9ixW49vBX39KVBqcMt5WqpFeK7oRgwhY7Lnvg8ICAk7FrVHDArhIFd7qbqC8k7v7mg9+
ra8mwA3LJjOLxm3qIEaFCa3n1TU9CKWfVyiwXJl/b0Xw/JHClBI/5s9T9g3P2SeYVLZReun7JKHl
AwzJQqo9is7Jc9fQ3LDSzByYpsYjDePw0q4t1uUXzy2u2CZxo0ccH6fTO3e64G7rgLmcIaT7l4om
JH6LRp02ysunDL4cpZe4nrUgjB+rOsPmQgGzdnF91kF0I+0HzRy1ps11RGeC5MoYpKZW+RAwYSv3
iDYQmXw9vqVax0tIzdj9nJ9KSHPZYT8zKqZMFflf4j7JIMzCFJnnP10GWgRYMWMs4fwNJFHMJ6BF
B+mzbv8ouKHLhG39qp1Eu3Qy6AZHJtBinjOIeQkazOI4/VeTzzj92rwEntKCcQZxzwE8dpW9xnR2
agbvBZX2BqUu0iM8gQxPdrlgNgcKOkdvZPrIgK2etogjCjTdrKT99+sJofkerDphAZk1rS0VnoE+
mEqcktSNO7f5myBacB/icXvRmkAT3luiTt/zDP6A8oBZzDMWBi/RfS+Mi/EHAm+97sOGjTYRbeO3
oHtI8sp2wZcBB06a4KGKCM4j2Eu8g7E2YPRIjP990Q5IXK22EdnMK8kDMh3vCaaCyEtEk0lQBITT
wcbNRAAc86do0y/aqfeNR1t7ijtFHUn5bO2nnwAslokgXn4NU4348QG0XOg5kMdZccquNZiqwwJl
To+TjzVFD2eDjJN6UlhR5RobaNYIETbwPqdh70XXz0O8VwtO8eedYFyihXmVYDIVxKjY9mleOqdO
eItIT+IfnMXb+I/VasM6zCeuZq605IqAcEQqBDswNhaNrxCHJIWqvDActlP2QkCj6Pad4MOKAwpE
fyeuaDKTvK7b7CrQYgcZuTGO9Z2/NnFrznwEFARZZHxO5otnFcTPFhZ075GTxgH9nnpv2Z9uqqXG
JCm6mrYo/fasAThucv6omLKBmXZQ1vyiZBfLvMnyI0TwMRse30d2mrL8uePjSJLliNKbsTeAxoT8
FB2XltOcKmSAJLaeyt/U6mqULR7gaclxvI1GMyrmVKz8a1Gl2MB+2TSr8fQIBxRiBGlAgVGp+SFZ
oz805qI7yWfjolcQJ4QjT3bGLh3nsXoh/dIrFP7wo4oYGrfi0kDrGMCtgddMtio3DrKZ6SHaKEFv
DRJ1qU5J44MKBLEFQaK6s52j3UFq9uUk3lH2qlL1d69WIzHBL/h1k3ta/PvmQTgXEc2vZfpAAohu
4P7KJdKDtFFp194+i+JSbRExrFXeq3/8G4dJ3NpPnbQcFG2vj9WKdn6jcIoP1p5q1DaJOI3+ivrM
AMCFOg7eYFmM3P/nvoyD1oJa3YDCTnX2oVX3TDUTXT8wfs/aWyM8r86se6grRNkWK5/7iuDJxeQs
hmCEX8ifEz10rBg1KRJ0hN5gedFEcO/Wdp4G79bKr6x+EqC7w5ObT2nPSIAuJ7Z+4WjjstbEBcRf
KBP0Asmx1+7SuIirWJ0ob8nHeqsJIRJ7ahV+uI60e72CeSCm/leg7gpMQhiF+hcpAMdAbIe2idRn
HHIXObsX63eAe+Hx0VjZqCVKH9JyCJdGRk8mO5viTB04h0JCFlufUDfyZjzGFdhmO2QDMiZMyI38
y18aqZveVPbDuRzGdhpQg5c7DZcqcwz5FRqbn9nwhYuuymOFpf0wES2tJ+NU5JtoonlDDfRQLY1X
BCHKq1bQMAIiyn7/qU6QbehRSCK1+W25+NDwa/miDp7JaoqeKHtaPHkdvVAQZ9h1RFPgG6ZyM/uD
N2rLfYvb3XruXqfcP4osr0fOLILfmBuun4P6QRxgcoQCjfbi6svM6n7W4Y0jwlaOLH9ALbseVenn
8MRXXs4RQNQf592QSEiGaMjnTp1xtnw/18IqPNbBG/Dcfd119N1jYIhoLFmLjRmgNh8hvdTbsTZJ
MkxOm2KTsS843S9wfboCF4cvQxvCVARneh8NuN3i9U+isPWWqnMu2SkQsAn2IriDykQsZdZk8iv+
TlR/uk5FtxhANw7AB31hykiQEEKu9dBmgBTcgsg90rVzm11yBUOMsCrZSeIFwoUtotSsQwO4brh6
N8sf0FAA8s29dxMWWrOCA1p8QOVmDScfbnYr27654O/RTy/YX7QcgsuqwuZSHBh+QYz4VVbpjt+E
sYbfzHBR+607gBlIlgNy9D9tFz8i5mHeCwTHgbhNTcUOGepw++/qP8Y+KsIQy9IBQmTfa6yOjh4l
KOnwmjVnbB4WAjfyjNrSpOBauLLVCcZoTlHGzaBSbHC1FD7WevZzapXyK9hPeg1xsXGew62/Jng/
NRCKAxWKgx0XfglyZFUbgs0/7gTlnNd4dRt8nlYFlP40h933aU7wtCnei0aYawoPnCwHgw17eoMI
+lEo5AqDeIP9JtvAovNurNENtlc+bP5IFKDeB6u531SeekkfTN26HdEwNUYjMbtDX8iuemk4p4iQ
6YCwRmjqM69FgMoTPToYGrWlsHxf4pDurjlvKeXXHc1z0NK6K5R/MeGWCEG4gyEBBMcIKaUlfYEz
rPA5E4AGWFNOqWGhikKxrPc2tK1CoaDV+R91hSjhjX3KDDd8NuVW8ZAyM1YxRk+E1TNC2QRIb8u5
hYSR5t+aCrH0OEaGo9HgYhsBKhtrG0eObCza0c2Qew2KKuJHLX35/H390vGG8HiNyREuH8EOnUBU
T8OkbqnDoRhw9B7JDwAa0LNWcRS+hw82Ceqxql8pctLES9Mfo5krPwIi8mhMDo+wrprszOQoS46u
nkGbYFEouVfWIMytGToCXIH028NoVPyYL6KoA+Uy3U0vouQN7LQufxcKrC+xTOMHgGwipvKMFtLX
XjWji+ArZE5wHTuhkyxK3FoojtvLZ0TimGeyU4jhft9HVriXoWIR15Orb+nI7qDLLKqSYMNAK7xB
nZUHofw3PXWQ1bxB0bCPftViXalO/iufJc5xffVvChLoZ6yXbG86Gh4OTvsVOd9V7KVnJD4/jMaJ
9UG7Y0k1VcuMA9j70P4nB/4rJzWk36bheaZIG0fiPX5vqJa6ZwCc2aNDEsqVRFCsAqc208A/7nyT
rEWJAX3liYyQgbEVrzGmyx+dkwZ/q74qI/sFpnBVBQdZTDQzqOruKBe3EwQOCqiOPvG1lYz89mkb
PAfCr+DXd2rEYECvmg1NFf7Ll2P4Al+1OYkcDbmhqYTmd80ByJszshXDxJTu1WDOpkGyyRtbuue9
U5zwPrATcq9hqjh0u/pOD4D4N9DERJ2n8wXJaum3tWpi+QWU94icpK8v4zmtFVN5+SVhTXv4kDct
wkDRfLUD+WrRvpWcot4DRU7QzlHpR9PL8N3knRl90WlF/ie9v3m+eJU8VgWdDwj3JdEPo5ZRHU+B
grcRjcRPC29BftmIdg3806uXy3+d8rcp9O8J84l4bObS104kp0vhKVWT17hQ3+a3oTYymNDxGPmv
/NBmcwOi4snccuboPFaCxUHORvPS0dyAbMW+IszCjyUcw1OdTNEVbEbcH06aT1SyI1AJaZUC9CLy
xnXc+cA0deZNb9pIQgy3fpkGrNFgmrEMg5Wfept8Bi5YB30MD8rlO/4BuScFice3igIo2apcMHEg
Z6dEM2PF7MA2yrmS2HLnvVjm5lSJYhcxRvky7LSMCAN0leb6EQJEUpwH6VE1CdKhvvb+cRGJjjUV
VrNo1uFmOv8sCRZjxrbL84RJ+CfFe+Gw4MMMKTZaFH4lTYuAUGevA7Cvvnv5Pc17sZmsuK5mLMyB
fEUDaWp3UtfcFFZIdCAYFy1/V0Q9x5uIvM9fBnJX8esrZ2adeff/hJ9S6dKMUkBS/0ukfTPYT0oe
+bj1K7NRkePopOae32bOxY30A0wL4+5OGEPcsj1j3Pj6qIF0bHHwLCo/CdR9bI376uGJsbe5d/US
OUEan1XALx1nOItrRwPiS9jUV8YwuAJ52xYY74BkuejQ203RiI/zDo/Xbhwi8zneDr9jhN19eIjk
exp8952n3dK/xMQpcK5W00BCemG9oNfoMTa/j9cP+2q01JulZpgcCg0zh1vutVOIRwitLfTHaTga
f7HX2KJwaBnEWLh61HjaYnJi6cjQ7t3j03TLhyJ+nFnx8qXJLNcX08KevLw+fJThTiv3jc5pfH/2
u/KDbGQm6S9TfTlRBKcF2monujusipC+t663NNojUEOODyRv4Do2nIzuuvlUhMH5+aS/2Qc12qFF
0QQeGsbB56ICH9VWDtGsnEDUtE/ASMO1MPJRI92ozMfmEXBTpmpwUr4EscGW1E9dRQeuqx0calnQ
Y2SlV/bEVzAsuHiEKdaG8QPubf4F5MgYzUoHuwEHYoz6B6DbyU0510tOEy92dP8FFsAX/ZlVt4ZN
w9IPCb1rPK6gTdfmDfTJgDwCoFW00FCmnZLeahMP5x/Oo9xSgWCHfp5tlLVIzgCGfhR8Lakh6gox
4jVZ1T9YiBfI/bbCKWS9QW4INmGmkgNzyyMG5d8Js8+/hP4KgFMrXvFj/Amn99JYRTwxGSfbirtp
mVG/l7vKqgvYDdH9EPbASzweBLgGFnTQqoDIFJta03l56vmo3PqEzIFzaMPn2qyr0k7nKhch5RFg
IuhEEPRM59R1ugD8FaJIieZnASU0YSmJK5+Gxn5/bjKnMExfPQtx3bTX+JeuPHiobhII08NnWGcI
N6AJtPMLRWhfnt4CLRQjGvI83r7oTeL02CQhSuC3PYCg07GHzSGKRtbH5ZsSouWIrdUF0bCLtNl1
So5472igKlTJQmV6rBaVdKrJLtOQJ09wtuKUVf7XmrLWh8L2+f0Blax5Tkt3+pw/1Q2rex1AJA2r
RrlLYsDm1SyVo/xTUBxTm9WxuijXVBrfFa46CYpxG8uuTtqDZkqoo3wQAvzw6L5o/P56HK5QHYQx
roV9mwBWTPxm1ZKai1Zv9Voq+97jZic5eq6gsz6p59Lh/iP/JXpE+xPJnYd2i33rfXqzYpKLtSV5
+ve5w8zLkeR8Lz0zo89+9lqUczhxDovoSo/8P9AOToFHtkBURmO2Vy3QXGCa3iAmYfxFYd5u5QBe
IRmDRuIDOh+OFI8kLrP9AUqHhHWzP+6C6QEoh8fIzlwELOxo3J0Dn6CwMqC+oNzQ0lkcU8vkOrkb
a31V3QcgcwwIhPIwFZ+p8LjJyxLifyVf0lvksFyxe/E1yC4SOULt7N4L53wWfnXO5/CE7yuCZEZC
nhxlwT8Kqp2jjqeUSXqno+3ND4wm/FQbnJJE9qOo57Uw00NJ/w3y2UDxwk1qJgdqY8DvJRvJdj9q
5RERo57PfS4w5vhtfgSzan6LtYisVrvxqPM6+XxK3QF6yH8dmEcnqA3QLxrOa0+zDZkEz39PS+Sf
r5pv+mbhrimopD81PyYgGrXPyNkc5I3+tYFYBcUKT08gBKsARzNsAxNBvG1flk7e2ss1KBbWdRPe
WEOaZzPjZ7WHeEzBlFUggP0OeNvI2Hn+QDUUVp3C6dI5xX35pp4iMyvxgZOmFHkyqjB4YihC/Nx8
eEW7W8KHl788I15oZMwm/re4PNvgi/+DU01//lQRxursLFy6fwlWLQGkiZiKL4rjj8Oj9S7sBIC0
37F9Tyd+Fp/GJW7q8T8VBoxWPU8NjNcGlwrflnRtB0tJ0UmDizo6CH4LS+tHsCdHNAAapFOiuALO
L/yQklP1gcSkU759CWxVAUrBCGQpxNlS5UvXjcD3/Rs2s+wIFBtHTAZ+/vory9Mn20M+wQJBrvD7
QZqzRiGQBD9A+4ZY2JOfnsTwlUxnnmiYGqgDJX0XlCB9tEoJYsuOBYt1PBe+QU29Og7LGpGzXSNx
EK9NStc8AorFdESL7610Qk+Rs/R2pPCdW6ExVbg9hUJOv4tm/S/S6PjKIF6HQN+V9fSMTUFeDAcy
Bw/4y7qD9toqndlLZAxnqAUrN0NtZb6WQxxEIoIbV4KEYywqgRBIBorMgR5ewkRB13bC5QlivoCu
ltJlpmxY2MWNpDu198JeOxqq0AwtSy9zgSJ69wXixmC1j85UCTy9LGDO52ZDlrHViAqY4CSjeKBB
O81T+E/+MTTWfSCyfsT0pxymq0e4w4QBhir+TmGJswWU4NMUtu+3RVbCssCciRQG6PmzbV6LKXmq
BHSHcw0DJ5xZgrtItOXPRnjGFpihRm+Vuk7w4hlO71Xa0yogs2JKkO8ik7iMaRGDUMHwRHCOcQQn
jD0BtTfCENjAym/51wdi5ihLs4h3Cn45mSmhzbBfrOL5gPnpYFCpxm2rJI62ErcS5xuaYSwJjZ3z
ti8EH3hzi3LXmzw6twUWAWY8hsgk3fRQrMhCqMHo60WLQsrkgasX0RmaECoffScT49f+HuNtuZ5e
dYF92xTZpPJgGnQw1kF4rtfSIfcBnqfYOgZbzJBfOxoUYLVVwfKRG8AWkqmTrDA0MSQ893B2uL/B
7JhzN+5kBdGY/xkQ7T8fS3ZKR/354vFdv62YgIZxYJOdOIAKxcI7B+6krTt3AEE7t5Rm/E1UvblV
IN/CHUDOudzFB47WWcucjmf9plxjlM7jHyyuDsOc8y9ZgjdT9i554d5wUSksh0tDq7TF5yIcpi87
v4fnzwHWAAmqXVOBdRIaW+PbGmzdy6HXlfGd+rDYP2eZ6Ov3nrwPyG28ZwjhSWNDDsEgmxGu3a6V
U4HY4pJ891rhZAjtM0vjfKLX3oCJ/lrqT7tvUos4F333ESw+f52ldc5HPWAMqnZx4Tb0ihTWcJEx
YdtFoEozGTXAns/7uXrtamQRiL3+qFuArp/py/APIL75BZmFBX0g0DwwSyB6ht/CAIHdkJcdG9Yf
H7IKwNy5k38v+7kCov/rSCxvsc5SFtm5LP5cTOcRJ34ijGEkPJdwaWuRKJ3j9zFxX0F1FMYgdB6Q
7DoLPQF8HRb9lJ7fTmTJl4lHTF1uySB0E7rFP/Q5Ti2kttgJ0nm2Vn7aXXtCzbdSjxFxEIWfnBA9
UiWEmRZiLS/NymdevoYkTmcbxn0PYBmEYFRPycxmHFBwfShcrvKDUZg/insyumIr5OWjz4hMrGJc
UCb3cpUb8+wXVdyAV0vFHWlnjGk8kLi7vPcuWqK2XU538XWMQuLyy+itg7/kR2b1qndtTxFEKljC
7VOPtukvAkxM3dEu3TX83IbHn9J80LGab77ff9VfDnCW2vzNKHSQAE9bX6fOOrSmxczwhuV7H47C
L0s9f6/D1K3XzAL1OqShGUPYxMt/wNvVp18CXXDrcf2ktflOD2j6oQW6TUzUi74TVsMZm5IAh4MQ
DQsEjP7nGh+kpfaLwla/cVZrqc8rw0d0HFbhOkQmlHofOJagWv0vBcIE8Zkniq/9q1EIYNtxS5UE
5cpJ9jWvf2dilug9jd4bzSwu38jXRggcvoivEdpna/x9Wqc6loo7/INtFDhu+N8OwycItxKpvlUw
YcTcfczhjnJCvkwPLReXD7drzP4vBkfgvZZ+2srmaB5/XiArup09ccmZmaHckbei7r/t9paeDQ4V
KM4jBF+7ltlhuFEKEmNHCS4zgt2xXETFLMdpM5uetG6m3lLEa5d+wasSCYveB/rmcW5MQV32kt0r
HMxzRZxPuHtFeWVQtjucubnkVSaeXtNdqFoICCA73nDBle5xwzKekIqTMjHwzk+W4oigvj7B6Lrr
f0hgW7THd4EMnQwnYkMEvh0iyx4c+YB1Iv6ezw40McoCFHcgi09l93lv+GA63mkOTrJSN9WisCa/
0U/WO9VdAM5gkt4zFiuHEWQGpeR8jy1YdiwUmIz6h6H5KDlHegH3ySdA5lduQQaEt5n9k+GY9czl
istm+GZlNvsaixGai8EEyS36vYaGLmFBiRhJa+SoB0Tg4BQiZylCEtnGuhDVTl+snpwoVF7M+32R
+ZyGoGvpPiMulrGiAlq0cDABovYve+Rk2zn7gmHrN2Pz/gED485A2fcx4Tni2pv0G1XcAqy8DLfM
gicrPzNQvvyS9PI/ztickd7AfWQmnlrBg1zBDYJe/TWtMHKP8+SIm+a7XlgiEgESyk2kjlJnAXGO
uO4BwAWlT6jOUd4i10QTHAVS4egkw42psYwA+LZSlq4Zln+2Isgj6YFPZyD2Gn/ysGKm4v+qX8Pe
nUxMZtgSAVMcAHZpDgPAixwKbgyqJ7jBt+UJdEfH6UT/KNRcff/WVnyuXeyG1SHvrt8NctcWChWS
ACAQ/v+U4Q/z35x1ZJ3wwGaLCGU46uIftE74OfgiYc9IWN59F3TVrVi+X3d0IqA7+lWD6wAofq+6
YcU1WhWzikX/yoAf/vab5qfYsxgDwyA1zgnPfFoIikepBTwgvE5tfgnmwvixhYY1HqXzJfJuQiLp
PsIFwAFebRnn2nVzKuyIsZ5/EI+TXhxJZMAN10qrCG19arVH3N1t5NDDeiw1iLaoMFnyZeJ3WWFO
mBTkDlEwHsZjy7sIAtaYaZDtc3oZLSoy0cE+9YCPqFijw3ofWSF27TlcMzu8z1qg8iFsUaTAPlT/
0M3VePZmeWo3rDbGj3wcSJYrfNlu/7jTS6SCxjX814mcAmiX0PuSncz7C19c6C4SyuTEN4WShhW3
aDEXh08fJi2BR2KiCZ3sXyh4U+WEaYGvASvdt1lGHHxc6GzdnIRvnwfgs4wdNQ66PVrbhAU2bfbh
rrkbTSCWEADrmvIHcf9GXzurT1+Oit13ne6gEH0gxR6iwAOFqa/CEh1UgMJpR38AxJpd/v2fxRLf
I1Kv+F3jTfyHDs9PVm/EDtz9Vjqv1iTsmd9xbYMc48HIwWBH31I5evZ5kGDsqnvZUAWWAInpmNnd
74/I4wfCskoKNJR21B7VgN+pQTlK6gXJ5YQcSbvYmJWPaoEUgKguhNyyaHK8d7UPOGRQDgA0FS3Z
LsmBG8+z6t7U9vMQqQ4/fJkG4wGJ+qGkwJfIgJbheEZapd2fSCDZ1yduPd502iKgfzi7PjMOS9Cp
G1vpvvk1xikwbE1lFa8E8vRIeEAzeAu/B/ygWO6A2ADCUe748RoziaBjeeJxCk8Chk+8JHOeHRwB
POTYHGFmVgijphP3wzqYzJHbcxxiSRSW3dRriiDk0Z2whKcnXuT31Hnup5WJJAp6hX9I96bcNWRK
ETZ4i+OTRr9CuLfREPx1KzEn+o3PcTbCIN2Fm4jhkTQhKuLuaTsbiBLRFjrRkl+8rPxVoXP0hb7P
KHPbvXtXwonCqvwqaVbf5NvxlCY3lFcyNgen9MhZsbBowb7NeVMrrz9zs8DOr5jNl9MbmCOE5Ywq
FcYJqBSnc4txtSW5nw8oXPRn9qnRA+LU/rggmLzaxxhJFeDBchpUdqfjkpr8iWClD3EkRwZ8Kj5+
7+FHQAPLSMUn893z+nLGD7P6Yng8NyZgPd8du3OANhbF24uaFXofzmRIkVWo0rdQw/5gBnGFcwh0
Y37t5jLgHFoJXvbHrCvQRxMvaW6wE/9No6o6f4NPrHnEAemak/EQl9U187SgexQrrbXemw8nKe4+
1hvd41dpqUGvF2/rOZiTIFzXh+mjMRn8pcW3mLNEmRKZX7cqSNbGoZ9rnVn+vnNT2eqA2ziTOlsn
6jIzU59NpMIMSjoTMtLak+7ahGUFDU3rTCjiG7daVi6etAQfV2wx4bcL7ZT844fE2BJZqb5G1/Tp
nC5Qqa99/3wr0xB45M/114+Gs1aZDSiz7nxLVy2ObfhQiALlSkZLWdjKbpj6wgsyW+J5jYKqxNmM
a9o4dMOujSs0bTORLbK31Hb0AiiKi+GtEm6lceI/iDXaG3gI8m1BYkA+1eS37F1DXlMt+Gk9SahN
jelSvajffyIvXGqNvCRBjjYW/AoFEQgtBlc9v4GVp9vc6758rfCYE/BcfcAEwb3njEBO4YTVJdtH
uf9KzfCfNvULxS3yc3IR8dNrTDbVz/Qm/XElPjVtFqOWkWj3ZV9WRwNh9jo3ExwhOFGcDKVBuu7R
GEtHMgAwwA++MgeU7n4nNzz57/eujr0vYBZO5NibtBvN2H54zsyQN8tgKFKr48DurFsJ6JhixSgM
RqKE1q/BFQ81qvASe7kN3QLkzfwTbk+vZXaOmYTfKyAScmH3zGvyaNn8kjdGiqlEmTeaXbu8wEXs
qkXOAV4t2Ev2eC4GsLLBKc7wuD005+dfx12UBBpqDA4XmS/HnF7QIhLTKf/K6/xPUXFMY9KYKQ13
nOTw07E66LCqZjZK1QtOT8Ac+WW9UYDZL17TKnh3Ptc+f006xYn7GVyAsc7wUAYTHofAZrpRSHoF
Kx4wk48UjyHZNM5QsIM7hqAdBpTW1ZAC6NTVpzmTAvMN1kjq7cjNgQRH+YJit9zwo0Cd/stxc+/b
y3dgDyQhF2ATWzImtOW3PpS85sSytBCELysMIsY5ZtNKcKCUkJZMuUQkq2tICHK/z+PEWDOworDB
nosTLFrV5C3/xT5MzfuH5atoxyQfYwOQpjhMNMBrU0RAE6IrnU+ALUr9IyqYnE0yoLN568CRee8F
KDxU04nH9q87VDfSLTS75mddwYPNszlLkLqInW9mTbcMsFCsd3xtrZO/gZ0NFzR5W1uhjzznoZkQ
Y70xevi481ieNtEfJfT4X/x2k1QW/fO+Us1QmKy/p9KZBsKGE4vccm0z2S40t5jRjPV2Uuvrwkdj
kVgAxrzoHuLxbhfvzn3qDtEsojwvbpA9zS2Eo53qDmJ1A2X7u/UM6cjYNdrpl7yaPXuh3rlG6b40
3IecrpzwJOf+Edk0bPu2tzDgt0ssQFCaPOCwkt3ekMox/QgParzvj9m9J4KrOYnKQoNFe28nCYpK
W4VAH7006zdsZMkmGKMxVQ5Ppj4Gw9gEfV/wxNrtySD/Wr8ml+YXUjYd7dPGTd4iYOFUDtJ9XcHR
DdRFi0veoTcNGNi1sBSipcedczecyY57efC5L1F+KPcx5UijF0A5KzjOyUO9YE2i7+XBsvxaVsG4
H7IlsULvR+yhDuSdusRnO2c12fQP9vrvb0tElvSX7qDVc1BkZZ7/wU3O06XALY+W4G11gbHiRoYa
Gt9Ultt6RyU0ZB9OuN2b/2u/HEYRI7ODG27RIdBCdFoXb68+f8djnf3vwUz8jxvp1Pp8ddY7zJdR
99ppVIad04Uy5QF971p5L6qER4HcYnWUHGySeCpSfdF2RJm52T5FXDgFFEvdWLAk5afsDl/cgVQ1
1F9eOuyO6lKhppt70Z3eegBPD6PelAgDyVj0sS9FPt/l87Xk24/sqT6+gRyEKMxC8MvXLESuFc9a
TLL9v0noVvvwRHZG+rq/NUKfyMzZEAgWf3zMg90vByEO6Z6uJqRrlLXYNYw42ZiMgLTKfKXNlCkN
Td2r8fh3pXZJjWPWy16XDJlQ7HLkTIiJYSYnolPF/QpY6Q3NQeFIblfZBIhFvmX/mIBhAsczC93x
4rM15vx4nZVxsT7RVjlZekWM+yKP+ntOeEHUUzIKHhh3iX0YwyCIlFWdVnXkQNJIQLL1yQqSQ02W
rDVv1JQkNpj1TkVX09iA9KMbgLAMArzZvnKGBjOq+EKhCF6GFyM2rp0nDp3JTUCKwsw/TGF4kBfl
8jYXfQF/jPVSoF6RfTLqQeJNmVhwM/IKD2QR3L8ZpxQ+RllCK6o6BFC9/EH9fZKyNx5/iOlxCQmr
+qQgWhSIv9AS5EiF++Fp+BCcgKyuQA8A3gKGVoI6KCimq8iJBwfFR+/Iiv6DfUQQG1ebPtKedwiF
Pet+yfNMlITGgVB7WTQ6PIRwX/U/0rR3v+ChTNcTZYc0cbRcvx5E8zCpot1UpUNDKDCGlKYiIdHr
Psjunv/RdGZdimpLEP5FrsWgIq/MCAri7AtLSwtREREU8dffb1efezhV3VXtBOwhMzIi0n9lkxLj
XKYfS9DxXm4lZfuCb3+P0ASQgjcSNZ7Bx8d3Vo9q2NMbKgIEcBftkMPYrtlQhvc4rcMXRu1ZIqby
8kLqe9eF2Dq/B/n9CNjUk5y0P4HUCc2WGPM++VytUAeCwIJASWRqXy6g43mcTpdpJB3oDXsf32BL
Q+vAssW9T1mS4UvQ/e6CEdp99XaB02Gj44JO+fK3Nx4dmFWPWUVIWI0I5dRxZfHDHO7yQkiEaGB4
TqguCoYKHTJfQeMAihLjQjNs4XPrY6CyHrXbqD1kGwllHfq+N+9//eU0L3bGq+gxWxkVIkrdUyW4
La9r/qmc88aDxSs4zz7Ly65OCU5vp3z1nad2zr7gg+j7dNiIcIM85UnaWGoycMHSWqM24F48gpvw
HyJIxkx9hkTsA275XaeePh3Ajh9aNAl06PIGmIjtZ4wk6c+UAelQNUPawq1AJPP+AT8j/mKEBl8L
TdsTj1BCCGRCkyxAvcu+h9wXxQoqQvcWkCQ08LS0CWGjT3VSN/p7tszKbZNzNNxX8Fwk6BCvyQ3L
9XR2wBqhOULZIFFojmd4RGRV09ucErYecWvJ+Fbaz3cDuS3fN1tc/rQIBeN1N/Absts/nz3gFFRH
Zwv/qt9r0osIZa6/z9qTMxfATdiawHVHP0RXDwB3IueKrbx1L8drULhKXPDRqIJC/SCxeB9gi5BI
UE9HJXOLX25p6nRbpI3SmOyvd3GG8cXqgMslC6L/ICxmVA2H2zeejfmS3g1QYihXQW3Eq+VOUAFF
A1oCVuMrEBUHUi0VAOjXeggIAxtlNQAvgiVToucTLBgEEYBjmTxBnjt9+GdkKOZge4OCwX4hsF7c
y6DYwKoTHkKwHQhYsv0tlhe8zDvG+89SYNrtsAtD6kWvm/O8ifQNK6SCAbswaRX5EaRPBeccwfGp
frvfDOvkYvV0gGt7yMuTPwB7XB3uk/bsvA73H3Q7d8rfCOK525Qt2E+VJUJxE37dcJX6wzCfSTRD
DC+MdA0+IFeZahFpZENL0NJJ3zYx23sN18cpKuovDkYPkJX6hr7mYqNFg7C+Ex35qLjZL7xl6V3X
/rZgVeC3a/0FZNAGgHKsFSFUVPwmXVTRF9om9pJ2ms60SD6S2SMdJcBQ/esKFSybFlSGHVJUdFNc
KsH4gTQg/lS9h/OMeZWxRINedi7p634XxAdEk1ihcBOVbktCgBMVHksvBykSgTNi0m9LmbH139eI
fbMQEJL9OAfa2U1vnvx1pBX+B11/ccZk9SV5r6/dDWGZDZyehO3N3R3d1pLkX7p5/zYnWJW0TV7M
8XFhqqEp0d/QjMMimwC7nRe4TuIjCaynSP5V8krE2BIeAvtGweDG0XsTXlZFcIpdU+GoF/Q6XhZI
snuDIEB1FjUqAON5wt7+fEQP2XiSz4Npfcc4Bo360+4RKsN4UNlkOIj6igSM5JUAd6Iswwe96zuI
C11LcVGJKpfxXQXBRsqmzO4I/3EMANqgiQT7JTEhrWRHttJuM4zK37DvjGZEUobJVn618c0Moctr
mp+DqvR/JNiLl+RbjetqWeur12VaEpYUkwdidcVtrqGWYu7nInH7DA69aqO18yG7LxKr3oRw4nZx
mnZVtIvnbdMN4APPOrQEHvZX8OvY+lgggpbA5QHYQ4XUqUniGCnVMOi3pCtmmVzeCFypSlo9TJwG
E3ALCE06Dbwa68HfsXXyKO/pAz9vllC5H8CM3AOMOR8TalTPkduXUaonUCzuG3kuz0dLdQhX0OoU
/z7yO8XNJbtrnCfK0IpPdm/D0ctuHnhA4Q8IGa027tclHsavPyO4t6PXZjfFwXbcURFqra/wOTFu
W/KmKwpBovC3rf9VtEoW3L79wDSaNi5U5fs+ZnFq7tTwVoS9CLgfTNmfujL1p3fWXWJnZY/xB1aI
vQS06HIQ50rxesTLn0l6ZB9FBAknUA56m6/UGgUMlZpOiGDuw6tHiYpFG38BaJPYTRFBAYedvsFl
TmxeeKI0jHGgZt8we4SGNDC/mt1qZro7sxuSk8PThjgAKxM1Kx8IVh40RVKtlKYX9JeizYuJnxk+
JkP2HdppIuIFTs6MB+RieCs4kmDfW/i3LtHo7zM745hU28AeJH2by2uRYax5h0mTj6F4/F4XDaXC
q9dB/1oR4D06ihwgt1/F/mJTcLWaxsQYmkUi/dj5nooOZwj/kcqaLFl++nCYHVxGQtyXcEZzGpxe
9JWk4CVgY6Z7m15pU9z5zxb/u2mmYOri31K8qJARYM1KrCeRx40EKRCzTEoAJHXIw6n8IUxEEQmH
S3YH82vf1SBL68kbuJT6+YKHEri2N480F2dkjK8lnYIBb8ndZKlj48MUCfvy0f7zw6Wk5qj/AJTA
FQM7xtwWZTZNaokqWw19uhisDFm8QLHfHgmDXR2JETjc4UPdwx0kT3oF2zq9M+Am4ejS7LuN+ptu
+n18lw1qzwBG5BCDMWxYqZ0BwYNwPgYRXhS3FEb4hL28PHtaumVUEGf2KD7sYaHeC1qj3FaF6mjY
H39nQwjlMlaSM+LcIUYB1faNnzWhhYCyB4lKD4mbkMTgs0B8CodfrW2N7Ik+zbVDoMlluaZIG80K
S1GWOIZKOx0i5CaGwvTMIBkhE6HR6CIna+0ey+sTqhAFo278JMjRF5c3WyTLU2kGBUta846Hn0Wb
6vB5J811+00ZXipQUTh444MTXDA3h9CCT813woKMJYMK0UIvoyHtON70evwEcP7P9z8Tb5oPv2dy
Y767+Lv5bopydXv6JKD1jh2tXzrkmp+5Ag1LJ6Myrzvl1Cs94gjIZwMTOxP5ar6mOReb2ti9xoUK
0IUgV38HaipgGDeHvZU77+UTsvnLqlJCKzJfeMGv0mugYmhHDfBUmjHHpBXZVDlhpRWt2SihE0Ke
ZNnxPspahs0yZEIu2VyQCY90u1dRBsKtaKx7Ba6Vi5G01f2BcCU4bz8UJK+YVgi9Pwr9SzXHXVDF
eQhgps8s55/hqyECbWHcvifXXwTKFykui3lG+v17bqxMHjc9tz+0EEUgWoWxCAS46WFZCufu7VK8
qCng0GyVlWkI17i3Hr6jGyKgcn/Ba5mpU2xvqafhLZCaGXoh3aHS2X+u6+7nc5mOHu6lQaIErWFV
sZYIxyWUxBHrxQtyGdnQTCUOQ/H8nVaUoOCCpB6GEh3MViwGBviZI/gi5CMcOLYToIILrnTR+e20
uKW+PPxbWI+avg/HQ1l1vwg89VAD+5bN/pkF3YJ8RaO42oPWg+Uq9lKKU3tDGjU0Jl4aj5cL+Q4O
32ANoTh85H6z/uRCs6ycXszYaY0UBgs1/GZKk3DojNRg3u0ZA8+rQ6SN8QiiXwbfWXdaOWQtHOJx
95rlzZaA6ftwe5Oc6nwuxwPQrnQ/IG74kZ8mcEBNA5klkTQcp+GDgKMxL4UF9f+Cj9LV0YH9uJ40
lVg38w+1An1ba2GtoRuZVMAJj5hp0dW4jFgwfouRqLynmou3zx0s4WUp382LlRDBeIpexXx09gfq
k6FXhZVDgslO2Oyxcg4pMRFaEPMBtOYOHyfDRxWUkXuBwStMvSsxNAHuF2wiH0dwe0n0ZSvt2RUc
C/7H3TtDVufV3a64+KNscoFpWpnUouTHWKEmSrKESzrh2iWEfriCJ/P9oE+Aax3fDsQA0OTcgg7y
qQP7mlnWH8bDQUxh5r2mIAEZ/L1IqUt/45pIVzV0YMkGJGBPoAhGAVb9svQ0uKKD+pZjqh/sAYs3
dtDX5w64pf9ZXFS7d/gCt6NQYVyPZE/qKDPt+3f7tbrEpMwPTfgI1OpW0ekk+FRDDADQt1UXb4SP
dzqWyFuxs7DuPgTeXKKNkTXKzce22lGyg2LXMC3ToMDQqnYV2Toztc7Wtxci16h7TnFjKI6/0I+U
Q3V6vaPh626cf7Aa/TRmhuHJSIQZR4yWJO2OOF6gY3uJTPW5KlksanUBM/VNMMrmJ0Q5qJQjQuIR
Ldk6NNIoZ+3qnHxQKaZmNzBPRAzKxf3iGcqY0N/O4+E9K8E2GZPijWaEbgrzDyq4LjiI4Qg7qEH8
/iYFaoPrG5qEIUU3zVJlV0IOd2WS2CnFg6/eGh1d21T/iw58UPiYCBxrFt88pKYx7JwXurTB3R3q
xnnf6WMo8E2BJtmw9zL2PJW5za9hUZit9VgRW7rLp3menhLCZZBWdcco/vSdq3589+FuzJiIHmPB
yF4wn31pzhptYbuVrh9sOxNpLrNJFOSpC9Y9xNS1dVlRxqEDB1zEiJrUDj9w6Pl9R10OgypqlnwU
C2dNg5TdyMw+reiRohqq3XdkwICbzZoJnQqAm8IVK59NK4Nh8iTcAsut/Zc/cvC6msg8grpxfbyi
kaX0IpCH6DOpFyCCXVg6fW+0vo2HZFc1XhBR72qpELzoBSIOycHwwUeCAuGL5IrrUPjf8dUfzVX3
5aSeuqOmBG02FI3B8HN7or6B/2+q5tduQxTzU4Jw+zFF8hg+p0Wsj0V/sfMUozCPuUZXuaG0plqi
ZwB2k8/Fz8PUyfwv9i8yQD8dDcVxC1DRvTUjz8bw0wdg/zB3+nNpQ7RQxjfZzRbp/L4fzZ+9WEtt
Ag5NdTMafqlTNsMhYhRcY/rMIwKS4rWlGvl6LPu0AMEnhi0HJLrCK+BuDN60wI4c50TLaiM23C1I
oc0osYBPx/Zl9fDwpNM7rDQMXM+BFXH9MijQpT/v1QD2XAvV3HstXot8m20/08+0joSz0G13sRu3
jlFHIfA6w+NREFeAxe4BnULtV6KJWRlqMOXTsZzGoPx92sjR4+69+HbozoRS64kXdA0x1nnnUfGe
QOXFhbiL9N3zFxnVc6+Tg0JVmsKabPbPpNj2wybpFiXrI3Us4xrBFfRhkB+fCcS7n5KYkR02D3tL
ff+8oe5F1Uo3THV6Y6Zwle5J20SvD3srXiL4MiCdJx6/rup6d7sA8CEtZ+rCcBgIvzeZQm3MdtZ1
AhEe4aQ7shTsqwq36/xUddsXgUaE2JiFUfGKL3ZY4e06lWguDNSF2WCKjHjc+8SXnvNRjjD1S4he
XcRmC3qpvTZtz1bLKLthpPPc3s/7B0pINv/wEqFckMx+BsX0EX4qYSGJPlgHLkRgne3Br5qPq4WU
ve4LliEF0UzPK0/vgU/M2lfWDdQHHF9UZa/ScuiW4AOSeQ9vGGUwuTxqqwTw9KdwWEmIxKp88cRo
4pDH7/5aSq1i6F5ITFUs9twLt/Jp5L3xoFYFG1XthY0e9wv8Ih2tgDw+pjiSj+zizdY1nChKkCrw
BBFMwqhSXNxDviqbxkKCpvpJ8e2iaYAS4peBeoBWOC/MDhJ5NOnl1nCHfpqYlaYSo5JAHoEeux2c
1RhJM2DVrQ/F9lhh3Vf05jc4IWzk1b4gIf/OcZ7Rqg31qBTOGOVjQkSUut1YqyD7tKb2WLMZsz/V
j3D4mY0oF3VA+tI1yD7eRaE/22B/k0JMSFLMqx4a3EdQk/z7UxOXFgO3m2GYACGEBX0IIKR6srpv
GhimQUVDYAJLIF4sccnk3zYm4PScqK82mTyx95eItU1bxO7URnHcB40Hd9O84TAgWdXlWMonwxE6
LOr4zq0FtCRzFVIN80Jfr8pLKweRr9auJ4T5XB2dTsMNuLiLiEG11Xx7o259jVTUn01qkSnjjGIU
5EKcNmVjpfUa0OJ8YN208ZNyTWWnxNLttIJoN3Sw75ZrW+rZ30fUA+cENSdQV38+G1CU9BfPe4Jb
/eeMbf95IYx898BnJEkDB1FviVxjZA8sZSL7+S92dT4fWvSG/esthQaJHoxsKlbfyl1EyU66UP+S
gF4AAD9GJxXTR5UmvZB9UawKZQTj7oj8CPMXEJSh5OKAk18xfXR7+viLVwUUIQDIMXb5OIr0NErz
zgUHZx1/N8hyOH5ZBUoCjKUAFWmH65XrHv4jT7RyPb+k+xlqAAxNynV3MRVPCdky9309eK2/TuoL
56NPPJzyxMFW9Yd2L2y9nl8FwylWcG4X4P5ApQSpWtCfqkcpUWPROKQDGcUEI8QU9obxjDIezrox
DZuEvZgW5MFzAatrVe8fVAIJ4ijwg+6Bk+iNIZ241kCc1C9uyILxnCL06WycZzl78gAMRz5PYMe4
/di3geiEgThmeWlhHbnSnzkJjjufzK10k6EgrqDjLxwjooWDszjUZhTxG8Qc5oJuUjQm/xpRZiz4
4+74+b9ftOCpV1MGyj9ks3eQT2BmeaKDbENubFPut6/eAmbsgf4s9mtymQ+m/VhzlaA4aHEddX4Z
KZ7Zc0dBOm3cXih27dzV/hzqAdJTCHg06Dj0t4S0ZMB3dlPuy4ScFXImNTVS6z+1Cpw5ngRu0Z3Q
koACqwHIJopT6WrD7KGELq/BIphk9U7GlVqaCFU3ommvmDHWMen/4D2SCJO6RFo9Frdjs7gt0NZj
UqEpFhw9CmCYcpU7pu8PQ+wbXVdQHnve56ehA2pvDRytBf2Li3SSAq9/njHGjBwGh3y6oUGht9nb
GVAUnshxPabWZ6oe/J4ERBO+no4PKs1aHuRHjC55TlemP15lnw4n2ITqxgOGHM4WdxfyFGqzctW5
9G3cC/blPJ1QKEXy00L1x8rv6/PcD/l8ZjfV5DtywUKwumIhAsRE6aUUMJ6YndixvHG2wQsMBwN8
aD3Nv4VQwpeX8LaRM1tY/PQ8bA6sG+ejWwEmVsvhAarveYdFFQtuqVudZLL+P5if2FOdKRpoC42Q
FtGKYCLff+TUT3Wzd/ORkvVoctxYA9WB/TwkXjFoGcVJWy0dQs8OEwPL1z7JC0kNRuM+fNH3qY+k
lO4N0OyW5bHjQ6/1RNko4WdydT6/KrURslpwqhkc/i/dm46dOzg2UJW2rEAU1kGifu4/H5gF7N9Y
NeuyICRjCYSbFRkkttVwWrba9hu362xeBPxIZgKFQ8xgZisfZ9wLNdLFkx43rhSgT5zcZ4/xY5Ym
Q1sZY7PhP8KRmPUdJE8Gq+xkQJsXe8Tmjrbn7Nwu4FQ2jvaaavSbOPNzArnRnGsa5oeM1WWF2chP
DpsdQ436pw3ZtdVFSXNO2IefLahfwBn1AefPIVk6iV3Us37VmJVep2r5tGGYN/hAzx7lQs6sp6PG
nEZLHNJZV9IjE9Ddfno0JFuSl1X4frFtBZI9oLPgyPwVAfJozYy0YFG7tMmMX0EvrDwl0RYMyjI1
ScMzi0ztLIyGBQOWgooO4ITDGLGH6CtKeNEKhITWa+ocArT+cSgKFbjfkBKsuuS8LP0s6icffCMJ
OSBVYmsA2hh+6Ucd6+SMozjTXKmH3ZbXsQSYOTI4fjxj1U0pMXh5esio8d67BjkxfXHos+CpGhmz
QZIBmnb7fTm5HwOYGVM7hAzG/xW4SmUO5w/cCx6AfCbkdpi1ImbE78AcHqGoPpmg0/5meOwi5BSI
+KJrT1jMDuD0wlAWyhYLnSoMug8ZByUdHAb97ww1MArgG7cb2ycy/856E1FjSAjUVzUuFgbSdoCf
lZmfIGGCdY8otvwd4oZoBukejfM2CqVVWmJ+f87xleLMyNftSoWhmiHOwkQtN8JRVFsDrC2RqkMV
MvA2ULE+kH2ljwWCAkq9PT8NqGw3fKugo5CjPO2USwcvAP1MG716zFGMvdlvLUrbKOSYE/2wgnZR
jyh0lLZawLbuKLvAD4L/oW/UbvmV2EmGvwUTCUtwWEjIIazytekghNSrB71yBoipeDpxJDi9bqqS
p4PwI9pilUJNiiPM1Skuu8vVGwE9+7xS7zsGNXNGW7CAN+Ek+tvhXJ4h8K/ZseVYBsC9gafknvwA
L6MHDu0DXgz1BlBtdN7i8kmzpv69R4+ERIVAuIVYLbf+AIFzx+lisCRV48+1RAjFFkzbotHdkmhu
gOuTnh7ybJFTXxpKSMtyVlmNbPiSDIkGr5ChBxA7m2fPPwOTvp8LeOQKHjlpC8IA4f0xgM14zxMK
sZctTKdLXArtxJl2S04rGpXhaosfBIhcL8CW5Rnj7857QYm9CLG1kJUKCROrNda5x94GYJmyaLbv
zTVBD2aPIUylvTDKPOBUtCwUB4fkPWNACihV1b7aSytR9u9ENzSW99eq/4tShcrIU1gOSwxWRMsr
eDkKZo8jv72NgXCbzsETT8NvS6TeAS9W0DoCa2fcDWE41v6dqheoL509Fxj9/ttd8rtbwA64OdD+
hc5uRXwHeYGWDG1rfRBONmMcFflH4cNLzxSwcGo5BkEz2gT6bVCi6XDkTCdob+/Bi6Y0mKb+FMeX
f3PLdRaVgZKgJvJqT/eGYxUr1WqG5M5hXiQqGVnlDiBfC1qU9dKEXVcfgRFtB3FMxZb9N19xiVsz
h1w+S/Hkm7FNRSxTl2VJW+qf5wZlbox5rINvbkK3xgYNh9E7fvDSSAYLsFNENuVaw49psP5EJaaN
0lj3kWRCrzNGy1vyXdXxGyUqr8Y4vQRamK9VYtLWGABZYYEU0ub2l7umb54xZH3ASraQI4iJqBu6
Z7+ctlNpQhr1PWRL8CCE1w53u9idHQC5ST0rdnqiTkd4eoxCgI8X6B8oGJEPNDbkSgnJ9GVenuCJ
ZWSME4oAGHxDIrYo21wc6a9FkQbFCtjnAOGezPKeOnDmKZdJEEhjeith47Vi9TE2DHRjQ6Hb2OnG
BM4Ni4/4Er1D/1rHYqzOPkw3AWRhc2U2nGV7haUVHQHKfXL5LfbZSpQeAUxxnn1QW9bw5UhE8zY4
h5C3iV00w8+A+nGQ8NBOeRkRGPK8Jd2opy9hnXUN3lExKSdPSFsQlK1yr8wKSsjnSIiPYR5k4+50
HUNd6PsjRHyidTvW5O7rxMUV/ho/wiuw+NB/xCseLrzG0lYU2nX5VCrwdULxAYXTvtGZSWdQMSAc
+gbvrrNbJAclPSpkmnrT/tG9R5AFVO8ZXeZpLHuYr3qPaBiP6Op3W9TLG+IELQHB6DDFhAhAqdnk
01Fhr6YDSnUyRSL84txzSxHSo/Y8OEMjeNtwp845WoATXhlznH+TG/vux+kwuc+AONPXvB5NPtCW
ZK8Y4r1jvcmbMHTdgIpZkqX6z0mTtIvSL/y3SX1xqsIkf+zRISSo2eb07p3RDAq7IqPw6WcQYI56
fE4fhkSw6j9XOFf8QC+fFn5jQHlEf21hbBE7nxn6k+UH/7oQuM1EIoCNA2ooG0OiF8254MVYNZ2q
zRo7KDYyFBsITzT7GRQXTsgZxSnUFSwMZ30k1UOzv23W7JbNekD6qm9H70l9Hiv17tMEsHhx9qHr
B5w0kZd0EJIxrlIRk+CZsqK692GfxvhVP9x+MlpU4kwi44FufhzaDWILBSEXoYpKeqxNhpf7tpbf
5vnzsWUY/xMSUWphWHa8QPlA0kHYxR7ZyhYACNSMF0xLE3CT3Zvv+m4Y1Tusa5DY0vHzCwv9tsWz
7kipFbAfsRKZOYUuls1HXO3aU7eEcPW9PyAS20wkbGiM3dN/x6rz9FeN05+iXY21I3RBL4teJF7b
LKI4RYW6MHZlQvulHCMJtv9eIodoXEDVz5X1qKzLiw5mNoIlKuECJOlEseI8u95xvIJRIbSbZ/dL
AVhCzutBysBJwJe3dTCu7k7bmEBCFYkV4TDtg7kea4Ukj2TlSuulHqFs+I3ZURpgb9EjDakCEPrj
HfTxm4EyR60e8jjIMGU/r0/KMAI9GH4AvU3a1cAhwKOxmeQ/o8Pd1ZAeCMc97XhfVvOK1YAFuGIH
TlfVE8YyJsmEcoU9YkLey9Imk8y0r03BdfrK7vBvre88/80O99QbwUIRTVTCT+7epUAqbQnuO0qI
RXbxakLicvyEzuGqbw8JtlR6tMil9UN/QiffQ4UDNW7D3IKH/S0tLNgJ1VSvD2cKZU0bPlqY9gC4
5ylAH+ogAJKnq37DZujeaMeEKSDdzgf+9WO/bu6L76UNV+i1hBpavS1QlXwoyEOXpz34xCV/Aees
AqRJ9AmDQ/XaYR0S3jc0GgDJJO4GKo8gIU2g3e31ZX+OsFVN+GNyca5UwEjXWLOuNFMwIVWTTVIF
ADlCyQelY4D3FW5aSDxZGkC/ASKvVo/aukr/TaP5Bt3dgkspOmmtNESvT1otCCv1HprXPVQhBGqg
PwhwYNp+iTuOOLFhgkJQxmvja0gUZ/NYRtj7OFyBeTXzM55ZI4yUaDxFuEdyYEirdq+GjBnOscon
FUYKMEegAhNrvNEF8bQr1HLiFNBpPueYyOT9QFzqfC5JRVVcZNSMYZy0sUEHYuJtiFQQhSN/K0xI
xdAcMLu7HBtB/HIIJTCGhrmASQlmA1SuYNGrxyPXE+dV0ntitOl5+d2SjWFyzr5Lw2bo+/Pa65I3
3YNzpCLZjHYR7D/3xRkBGDa/KzqfPKHpYzVxyNg8WZlQ85C+rV9C0HVel36+0Ga36c25RNpUmyJg
p0MCBR33Zr3cltfIxk0wtGQXlL1z5KlmD1BeQNDH9ITqIaDVnBXdeV5/JQJLZshflsDtHrFG0ciT
2dH6D0IrB6gDZhIBPe0O+UvNhNpdAQW+NFcgjEIMuyr2cFrpv/Te9iKoyktl8fC6SIqy3FAWKib/
uNLZGGJvuilkzHExq5by4R5dLIKnhRrSuf5mw2JjAEDV6G3gN0Cxh8vPbcoxy/ghRMRhGUrzYrjq
pnqgLN/zfNw7DY+3wzDMxtVMXjy3qqfYo2X928SXbX+ls67dYxbrgEUdJyPFfJ0Yvxqb6dcosTdh
qagbh1FVJfqPHHKpw0wToAj/0ND+NAMLv1uMGx58fO3z/V1aZ4MFRCedWLegn+rkfEkeZ/eDYp4Y
FnowjYEBImiXC4qHyoCiDSxGEhnAir75EPZD0qo/Bm3xoQzDKIex8pz0qxV0QVwGX/te7dHogU5a
WA9JjymbPf6WWZKDodMfjC2vpruDR1tSkBGacQLKADDmNw/4gUogRe8PF3zgYNSJEBQ56R5NqTzC
IcKEn0orBAqjuLaQjN4XyrL8bYiTdotocbUXX7zMK5fc1/wYcRz/JMQ8Rm4cQFsMsT9A5ONHAgpH
9RbgFgboITUuZqV5QgyHFJQ6NLBR/bHg8hCdYxhKIMT0rafNghPn/DidQe1xMSgJtrT5U8YkESUu
+a0Fx/dJTna2IF1hd0JZ+/0ngkbCDSmU6ifc6gVk30GN7xKdeEH2OS9hoB3mwAbXEPpWBWXritq6
II7tCaUdkkaFe0xoj6CKjX1+Pyj+MM527zlai3JJmTcLKA4MQojsUBRhru1ISWD1/6SutmF5dXvR
ORZfWQJLZyU7QNfju0+SQHLk42t0NrUfSP++Qh9ria87892mUQ4N60XTemxcLYaGeLhOzPlxaOFh
QSniQMdj7K5T2eFFeWEdPiyYl1/SwR4ccoGmLSLWhxQqDvr3WK+kb+YezuUEsrCmsDKVXKYzeTV3
seKIDuK+sERxUBanclVMUMzgY1aZ0eHAA0DRce4TtxK4ymIWmCdkpPbpdLYS1w5lM9yu70YYG+Gp
MWI8zk0qlwRS6C8M1FF8Jznjd9QFTDZk0vcz+oc0zuyzBWbgMiomGHVYI+tKYfRjUtQwpvP5fDY7
YsHjrMCjTMYeX2fjF1DNmNMCF805oh4qjCODSixGw5+/Q7zPa/Md9yOCGAqfD2OfGlvxCcRnaoyf
Hz4fBxQTe7i9uiNrkIjP1DMJHf6ugBi/sGgZx3g7/g3sJOmZ8ZunxqdFTks0lX5rpfk1TuLC9ewT
Q/+0Xn/H4PDju8FsiGT8M7lyB+aBmB/MEDz1L/OLtajMZMFEiWM0Kbz4LYKc7wALcSBesrl5k80m
CNoxvTbMHZpCkYOMN9EBmhTPQJL/d7gRxSYOndt3iBZCGUVnF0ucGRZcfD+j9xLng/MLZ4aDkUm1
imtLlvc3+8R9FrOw8QrTPbG1giQ5kLBwrYS6YV4c4a4pbtTHe3sFhiVwQdDO/I0LVDCzs+iXDJb8
Db5BNv4G1UQOxKEGxXg4sF7L+/zxdxQzomybs7SuM/G9sCk5TBntCOkkeGTRi97ZuAHPntEzGsI+
twV+7KKowGtJ9cDGeJrAya/23Tr/oDQ0+dNE046K4gsto29SugiQfVh3i9wFbFk8pm8rf4dqtS5e
6B7w9fgMvzG3v42vFXinjVCXBoJEG7PGPDGEQ8mW01wRMgYNa0gQzJY991nD2bH5LmMgi/EY+3gs
5jWyJEAqlm8OwfoViaSYXHikwArG3MYf8LfNKrgawex3OV7+BsdgE5Bobv6yTDH3SuO3M2azYBVs
NpI5WQW/gfghmPHfLwPevZtHbH/5zebj8GKb3Y4B5e8mvMpkN6HmENG42Tgg8gC5pCGaFTEWMoPZ
Ga/XobL9HMoTDSoADFjStuI2ZeN8jONtoHJp4WFxnDlkpN0yLHuo3d5ozF5EhHOPSQ09OSR3mLJq
omL7hOxJ1RQ1yi2upphkj8X60triMnxpHgMRndtyxZMEu0KEygqO1ewzqoMMyKFqyBeVUX84frAI
YvY4slhOz8d6Lw5Y4ogK0NFR2coSkXOLA9GAIw7YiTgJi0ujW8eb2xrH1BTXE/DWRuLJnwOu/nE1
wNNwdaQHlYVSmsnBdBXL1cc4/fwwgf8tc+JnUakRN2BCg7G/O7eqDJ9Ofgb1G66KK/Yusdz9TXQo
ceJvFVP+YyTxOl7PwfAdWF720yUuMqZhHJ9OiSj9iC8EziwNcIB5Pf5ySk6xG69dlhsEXngjVLja
Guj6SX4AsHZtknU4LYqLrDu6g6sko/k1Y4J44s7+G+FQJ1nOy4RSc8l7kJLTE4bp62N9R5sJYgkR
FzMw0UcQqk7Z7kBKp1mSzuD1lyy6C5QFdOM1kL6HuF6tavvtcJ3M1eo4+82sGVCzddSslF+IoUwN
hu+i8wbWkFiLlB5JF1is+LfWyJzWmF256nh6s1RRzOcojYUoe9UTcc2J6DkKc1GgTCj5lahGiQso
DmRoy0Qs/eJe4FAR9FiMxMr2I2BpsZaTdRnuiVWSpctl8T39VBbcPlY2VmE2Hsa4WNDEw9eNHa8T
3BPg+qQsUR/qaaxeiDsylilxiI0GUQpfPRaxq0nizoLItrM8sXgnfOYFIyUC+REnwSyLxDTi9yMr
0e3kJJa9f6/PG59+4p9wvQ3XP27sJpzFvzMtKdmJTUH2ZI+NwyZIZd27WSIOgp7iHIam2A740RXf
GVzj1n2gOcRzlTAJZZNV8ecBgk2AnSjKU7QupljcxPyjkQgLhnjgNeixv0NopcMuaIxAZGKx02P5
/TdUvmzVYsiIZ9GJnGeqgDy0E0pG4vFHncEDfGbQdst4+ywaIeY4PLJMvkhYqKKLxdOMFJvti3KI
kbriexQ5fsR29HeJND6KjmQDsxmHxQzoTNz/f2MAhoS5k8zdbsevnxaLWnAQ1zJx2Qg5ZGPCkvir
WzxxJ66cEP1FvNNhJ4BfsaPt+CdWuN2CLjVmkvDsw4H3RR7Bie963Cdehh9EleDDp6f3DPog3hhu
Mc8mYNkdFgf+o222rW06e0KfaSinNvUnv95DYLevyWOBBTXqxw9LGGQwLg2MmfFojF/6JvNEeIWP
KNbzbyuftjxKnBcFS+PD4+hEga2+zJInDiz+FyLCw+uD3/0Lu3BuNQeOWAI/4TsUzyEp5DX+rWoC
R+xw3C6m3e9k9yI0NaUx9T6ul5iQYvnC0J6HoGwYs0btdlFu3C3i7UNEJ02zh2UiVUtOXHxx6QhK
/oshGMZcSz4qbyimJERjFkiexMNFz4fUJDUzV1x7/j+IHYQQkrfn7diojr+zYCOGA68BV8iIxI14
4drOVe+Jt+Fe8AZn4kyfFXS3Wm2uhng9jeG02/zdcaz8jdUmELeXF8hZ/b7ibwBF4i3Fp/gDWcVt
Y+gQhba8vghZxegYuTtnB2majYwpuVgwBQuxlv7FHUzrxcKPogMvx0mn+LY8/JGrjAVKW4DiigEk
xiIr2vHo6dbsyPZ5ZLMINhNFhLuMqqe1GRjByrqZM56x4Ww5p8zmjRKxtrvxyU3ehl8S+ooZRzz2
36f+/0dEgiSuOWckOwwWcSH/ve+Ky8d7vQz8PLhl/2PqvLpUV3Io/ItYixxeHbFNDia8sDA5YzL8
+vm2fXpmrm/36abBoUqlkrakrZt1Mr6JatQ4cNfKA+hxHa85BsRgfOEWwvPM2ujMnrtypbh6bD/S
DpjcYBbJes9ZU0z7MikGyHP71/ghmncsfwI0vsRSMbIPMQFYqnAO9EVVFOwmlGW3SQyFau8hJb8k
y4IEkLi+ZffsLrshpkg0OFpckDVobYxxAP5lYY1IXJIp0gRdEIsnIhfwH7sspilWCLskREH8slwz
hhUjkG2iLVvrd+D2OtKYOJ6ceTp+cCeJzSPbpTdglFefbuL7ndDA2icSm5o/oiBBD9COSKWsEo1/
Jvmakk+PvGiVUQLCi7oxKKCS2X4y38nkP1iWf5HDMHwmd8jtIcTJ4/w7Z7udzBgc1MnxcXKkJchW
g+sP+y2kz0S3qxMmA5E6XGdv09PSToRBYk6fD/9kDfFE/II5n/PDujszmXvJVFOCZnXxOzQ8YTgf
tvok8fsVA8XYTP7K2YOv4ff7b2PNumMhNKft6MyGMeVP3W6/ixDBmMyyou05D/1zxk8bCRaZCfIk
OZeKSKMUcgNfDUJtSXkg/qfp38x+3uj3h+svVhFPomlD1pFa2Xys4YgVhGphqazX/Z2lZz4ZzY81
ljrQPPJWJrrXW7mTVgtr8qK9jY0SJ9PbsIVn7N5jJB+i96hXcd20rWuL199O2DozKLSNbAbgz303
09WeChR1FuQh0ZbJRZ5iG8Hh7hFazbDukItqJfZcrZXBgBtFRaD/P42SwzoasF51pd7B7Hm8ZQDk
jl5oD3C6EsXAg7ULVtSWtuQhMmxUbZQXssWbGWmkhYdklwq7zOQ4ik20lIZDs/u0E+nQfRAvWsJY
gd6ntzBcxxBh7Dt5PGtK72BjEpdypj3r7vieab9p0ycVvx9QBE23aQnXx5KqkOpXuay7x1GXgGrO
tMLKrjRW+prGRzZsemB/ETJhil8Ok3IDMgYcdANeDh4Ok8m72iUjhFMGEZCzQZILP8kRqWPILZfA
qvpsUED13axQC1dXgrMvsdA0WcBXQ0Z60MOzY8gxvdlBZLKi5CUe7Y/hdhqdM+41aCqevbTEDos4
xXPkr0qS2gwxGfY8UhYdgNByreTnvMmkt7ECxtxR2EVFd2P7QyINKoubIbrEklaTQ42PVi35pLyq
fQZaDhZ5jvgTVCuJHQ47oKW/6EqJ/pXM0FwGKEXC+mszTPrh6GnPpOfWUUkgeA2QxjJI2lb1k/bd
I35ZavFLsZGfhjErfCGuU0tgQuHFQe7bv1Ag8iOn6mRH/KT7i6I7T64xODMaOhCqRCBRd9iSM2sl
mxEQYlbHmr3auB1IM2StmDn8GaYWggXJCXKy9SL1dkwfm+oG+IB2dfgcUDSSlCNqFsDcJ45+fZkl
4p72kTZY+86VkzpSudqbked1v+/789ac7SfEmazwGkqbI5QbdG3wOOnAICrJZxhGLTYU8qrTq7V6
FxQEZlm4dZ+UlMvE1yhJZiSpKHt6UQpkYnEIn9K6kX5FIqX/dVbrM/5CDqZfU+dN4jZzP9ZU9BiJ
6ThF9WnHknko+1NCn8wmWpE7PHvpvsOLejTWKHaPbEGdPrEoBzI6tPvzIv+jyqZtXQad3dXdyvBh
nqK8PUVRTHlEKUy9InGT+KBADrYToRGQcXY+G2nnfNMx3BOyN/SpRAHogzwlw7j8Gn32hDdyIhWZ
jssUy0mPw1Bwp5xhkJhKwRLLQ05TEMjs0GYJ8zW7hdktGKxGfZiuyuyTfIyhGVuCBzSIeRzctxYG
j8X3EMiSKSEG4I9p4cP+yfarjWWKTSRQBDB/0wWHCeD38MFibBqt4Xa0I8xjVLSMpGSjEOv0rg4s
oAFhGLLaPVizGNJYW/7006jUYcJ3T35t/KuBN95AHDdIZMmRuOPC45PPiMtrLLWw874WmgwOSYfG
VNs07+7JlDn1cPw5xlWXvURLm6rMBKuRy/JD1mHu25mA8rPuG1NFVrNMGX3pc/o0TotTXifpr5Qb
v9fHQTzPjFkDgOIHiIauDRqtgR/Qu2AMnZsjw0cH5XzuKRSEKngTA8gJQs0aW+xTvuqSICQLEeMF
oSGvg9uWA5MXYKqlsEmMEbltMnLLJmqQt/cSTz61yiImnLWkzeuJVa0vfGq4wtBET1v3lQGWY5KQ
KPZxqR4pdFmCeZS9/g2CkoU1qnexhg5Gl1uTDKx31tnsd9fkDibSzXIMmvyMsmQ0ZY4kMsMfYfkz
sBU8/F53sXB7J9mrHbSQlJOHLkoNupm1wwnWz9I7emjMyDF1ahxyC3OCIgfoZyzwMjsxd42I7IzF
yMVTQ7xleWkHO0GGqAPaV4DIL4nDmnx5JzKa6KphUP/VYqcRUKDHFXSZIgMYHBneB7uIxQZF8ieS
U0M+C1xb1oceLzFs/ixzJD/Zs6V2pLBKxhJEAlNO80mHxMQQxTpiMcgX1OBIC8nc1xDJHgKDwKTF
NcHmDcYv6DEgAeB+4vreFMjGkzFGLHTt9uktEHNGvNusFz3leNBZrAa8cyplkklgtSgiBVxmAhYJ
oISLjkfXn7BfZcEKTRKyiTZPlMY4eBv9bl13pAfTOpGyTcx5tky6AwLPCd/oULAlQBzwFjunHcn0
kjejUUq3Q66b7LdoywL2pybvBoCWR3x+jlbyzkBvaZZ7KQqR7MssSe2huqRkvI2f3en9MPc9nJsB
n2lXHPY04QmpWaC10J7mpBiEJGKDoZzTAZJkJD5V4c+2lf2LyAJRkrpnDN/Jn1HW0QWLXTaji+0m
Xcqm8nLQY4hyV8Bm+PbDPBZnEC7J8zRCKTqp+MEU511qVL9ycm3P6Nv1ElNnrLtN5iogkzPMpLsw
24LMOO10fCZKzEAU9zRiZtkg9Kr2es6FCLIYgUl3AMs5ftZT6Wr8KQBZBUdco1m/FN9i/MOb0ObJ
+n5r6F/Neh/yfYki25ycRux3rWysZq4r66HL2TWcguZ/UTIDyR6CqkVVa0+727jCSPF6a2PqL0N0
uAzcvcUSC3G46B64BORdhl18xrglgCHC4mBX8no7N/MPuS+C6IN3aYaliFjHaI4ANJgVy1Wx0TGG
XWkqHYlJotu6Dm4eQq17ScaroKd4oH5CdhoegQWDLkmeZb3G89eDobM4ILNgD2Mzl55ilTWljnAU
ZIEu1xlMTDwkho0RGdAM4d+w6owSd9w3No+fFU2xkrAnGTFt5gzdCLEHM0PtyAhafcxGGiwpAu2D
bOBjTlmcPFFjxHpgDGZWgq+hivmfPU1qgas2JSvS2Z9gkMHZTqdEYzuQWUYYhf1tOg4t2XSksUAJ
snfLLfnmWJ1Scx643oYV3BtEH4s9s+1h7xYZSq7HQHJbWtUxPs8GlcjIYinzEfBKqtVM4i1biztN
JFhLznEGiSkt/x4R4EYY9DGga19RJMldqkAV3psClbA0UFohIqUhGy9DhCnVFHKipdRkRDF1Qn6w
SVJ0VfI9fYAHYI8SdrSF+APdhVn7ClifSHo6hwgrKAzOrMJnWQhOqQEBViL8wY4rpd7UmtKlCWRz
OW3sqT3IBRKjDoln3lllLPuqWbJgIbaoXk5M6UIbh7n9lp1NI8vUBJStp2WnnRHPJzEPdNMyG2Qm
0C8X7eCEQXcpzEV2Q2o8a6AVP1sQsXjZowbKlewKdGKmJbRW4SmhE6h0nM8jm5oOrR+cPl5UOA7h
SBaUdB0gKiHKg897iLbxXi4TRZHGRh6DFP7eGwuGY4JqRlu7R4g4S6rX3aVUT7pRK0rTnAKEQpDG
h2QgMybk8PEjI0PwYY9kke4EYM4Apf4Ccy4MSJFK2dBXspZL/X1j36AmocmKYvtAkrwo9ZcUKDBp
JqKw5xaX7N+dplbrn731NzE4HXVSmNr5sIYotV/R6dLblUabcmvP1ghmt4H1qAx/A1Svbx4XqcOU
26iJ9m9RPsHlQ/JJTECHYqKz+6nUZwzcswfxVZUY9qNBOXeFmrfne56P91DuzelK9CCPi7N+Ibk5
A3EKKj21ZKwJ+hQY8wz/IE/SMdifPtZ9Du6IyTKD0ehDziYwddHEIOfZBgd/AA0OxfnCur8/w7nS
XpJIR6tE5IKq/Vl5vMXJoYDjeqjCphg+aWVyXX1LTrlsNa+0pMmRKebmxm+/0qb9ZKkNE0kmhwyT
WSZg6361ywX3C865rFAil6F6gQpinBLcr62yQCkwnIWwZueW5em1+YEDbQqPEBVB58XrSnv0nxe3
yJ4bkKgLYPzskrYCjzo6Eaa8sNgijU1EHBRCZuuHCtkaEFq9SEP5tcnmqWX8TMmu0nqXjr5TSgv6
NFWL7at1WZeqwxcIQJcUXNps7JuF5ZcC9YJBXcUrZ8CaTkT+a1wbJHv8qG3zAWs7cUCPPrENkKbM
GaHeL9GtUcUN5C9n11Rjf2umuu4gxlQ83ywILQ9B3NoVxGSRO9FwJzPKY10/7HO+pWwYbxOU1ySI
kF5CksU7NmeZ0aMQUuhUNfc50qhf8+qllYEggofZN6o3SrX9Zv5Lhy3znKdSkbpum3bVZJib8TV4
brplenJ3T3HrfIIzukzTHZ+Be0ORTEsZ+qxsHVrIFN8ZA2LjHPUu+wZMv72rdywtz9Vo14PnMjYv
LXieaZQNjdlavbvp0fMpLX95q/prX8mXIXPg2yfb5UUTlOK6EMN/Tt7VAF9lMy/SKfk9qkFgU2vS
syZLWwIqlMmMvtFjgJ5ZRpVd2ofarEGnHv/WKBJ5PA52vQPHsUOSTyvXgN8CH4rUIGLrN7/6I1GD
JPKK2sGjHamS/KjBeKHqbm9N4r95YvzjzOgWQDSTp36W/OUXm83Mv1LEE8+Z5tKYvPEaV6YS8aYc
HhwD8r2LR4sqmwpGMJn5KD2yxcBEqPlULjyp9SzELyVMIXnTjwl5hYX2C6sIl5oeNh6p59V9HU6M
XGyRK8sc3K5NLpHvLS8jxHjbpBhv27wH1dasVZGEeRkHivU6jEWA1BtairHFOhQEu3snXlGU4H/q
lEJHVArS8nRzgJhbDCQnUsJIOIKjE9R46z4eEM8YiAeLJN5LYkvU9rGXUJV1BOY6g74LBJ+53xC6
tLliKIq609mGq73nuzr0KU/iNhA65xuQEmXIt+yeAGyol30bBXrQUERECXct+aradxYxnJkQa2nh
KB9GQRcF9g+4MooqXrC2x78yIYJx5laHIZ4eniYJdfS6341kwOmAJwQtLiAqTyhsE5DiTkJ5jQi0
AtYKXe/qZDsR3gZ9oW78bZBBPC0Fsf97uWUSrsBqoYUv5gab10ZUL/uSfZpTFpZbZNqEoqk2mB8u
AdSBEno6hOW3JiQQJYp+iPAghkX3cYOl2EboF9eLOpmHlP68/X2j2IVV52DsRmU6e5bYPzSmkMLQ
xua1M0m1elbJfM/34ECQCh8p5YmieqMygLuE/ENKVkeHjH1dpFVF9AOhoXjvSBpQl2qjT4NhZQEe
l9Z9ZseQiFAXYu7BGlvZ7st7sD+SbvGYZINdzkUm2NV7JVZKMw8XU/8ZFacUe1PF8FnE3eLXvAQf
wm7K0UHRVrw4jCMIiU4UwN0c8ksvvRzd6difIaSCTFMlHrn6e/0dskRJakdsSJykAOJrsM6h8FoQ
gkDd2QxFJkBvFW00FxUAJHPAA7m1KQyI/fiLwVR5Ggwi7lz9RYase7g5t7tdYjHNqdUgMEAMS+VA
7GVsWweo3UiIq7nXxYbU4qBKOb3/gsGY2AWN0twNygU7sFsASQ8+BfOkjrc76mZcjAs8N5+Cjhq9
Nczb6Fk1Yacq9Z+tt0/qZnZyHJRFRndAMZXLTq0Pxx9B4fWD9P4OOMbb35bs7LowvlPUQ5etcaX9
Wax/YbFi3LcOPRcv0XbC5FybV7opDH83Lxfk3UpswZOnhix+gR4f1M09ipgr7znnpiB9ECd5eGz8
4uN4edDpUaPNJD7aezg7xFR4ip5n+3E3DypFsY8eWwkiYtArKgfnBfuUdctQosucwv4GFtqn/uWF
T/SwqlThRcxwrY+EzrrfLJ+N5+Up7ezP+OqUl+zgtCAceVxdp0KymGkz196Flf6H9gNFWM3Lbmnx
tGM2jkwb9cy3VpnOKfROadb658YVLU92XatIwR84D/+TlVcZx3NKiyneUlbcq5GnA2jc3FPscADE
WIBlPBffJ0li90lxWfY+o8LoMypbeQiko/zkzpq/4c8U7R1E4usyVhgFwCeb9JEbxAajm5cd5sbc
P6sm49X6p3r2Y19XcArsB9Dmw7tZUUXR7WVf38Ym+q5rnw4UW/lugdCxS87jdcGed6IWjaaYtZt3
b7IyZtbvYZdalHjX6tX5bZRfH8CF6xRzkyrdPz2dL4hUF+WIQo6ZbxoHTmDw7DHs8RSi/y15aV/7
CIjCQBMQIbNy9YNkrF2+0qbFoVbl+3BJdKVjR4VURgMamjfpd5NqJy6ZG/fuUDNyjM4BpSS7i/mL
qIoBPKC7xQ/bGQMEFqiQ+Ue6CmU7Dj7te1ChP1Z728xP2W9oeAiXTcHE2qHyFnfrQR6liba4tVnU
0J/a9yBDGehV8I39K6lOqEbr0WFeZXqt14qy+PLowtqsKEu1WKE94ekLXKMHQYHuSLW1vnP1bCbR
bgdBL6m35BpYcOJdjG55nR9CGFcbx12oY4YoDZqyZ2vm9218w+Po2P4MqlNsQKzVCbvL+U76p1WB
U9AoD2g1clwUJ9/WsfOAQYu4zzhbdPIt6GpuFLlj3E53jcGhBzoIZ00MEW7ZQhFf1i8yGk4OHMvo
AfjJrju6JUGRiHlSsWl3CL8BsdAtlHEYaYQX+mW2CGoxyXX1MC9IjsK7Hn3IBGseSgYZ44X6Hg5r
cvfPtnZwkLxC4kHIm8AvY1ao8tlbuI64fQpbRuAT000d5OhBGpNQxrPHXWKZkUMgZFLYJGsqcaSo
UiTWQCWf6iSsY1NxCBwMfIgutcnGN3EjBDmn/kcbxmFrr4Qh8DmFR4Tfchc65KWyM9blJym4oPgJ
eJV8QvAuRVJAfxS1J4kF5+lE1M6FCs2YvB1lRuKVr1avOl6uIkMkA5Jv7M0cMiUT1AE3S0l8OdpC
QD5HIoqSxv4Sx+SBKvlEiFUNzuupYjTaenHT5WAGhBeJZvIDcAiY8JSCfdzKLqniFpWmYOrkyPEn
OY84Y0HVBPt+w9kq9E9BG23k+iMIAk+rcVZIMALTEAp5c7TVJyazsUS2GDSMbE6IZQnOlg5PpPQR
4YnCL1PkUtgl1bAAi0pmAc43I+KF/JQ6sUHYJSLKTY+BTLYehK0U4LAhJnPRTtExIojELJrCNcBj
DzaglEAhdDHvorqCZYrLKjgDLxWUQTJQABgh8AVKjrOWhNJSgE/pPELLJTTKDCFcfBO5O2keoMxo
8BKQOzJbdPPEtGhRghKiHnVwIagvg4n66t5hVAdOInS8t/1Jg/ltNCaEbvtr5Wr1D1Yfz/Rolryj
ueYlSP4ZfWFSPCWVnYylDnAIkkC6S5z+J3aKvOE0FUyzSTADTCjBB8CgwWqzdpQDnkD7JeklSjWB
AMk5GE22ctxdIn9ESELlM3bP5hr3+uMk0SOiV8BQ7P5ckBIqdxlqgsGChRWuibiEwdfV8mhM+n1+
X5OvIIMcMRFAwuRPCfLofhRS4lYA1jRVQv4FSQtQEeKh+9831OFS6DDbF2aEkXVT81BoRepsp1Dn
uJvGboAe++T0tSDvKUPkxA1oFQI8cR1ujzEGuuFZuOd0cYJhtgdRMtW9FWlrIwbfHfU6nV4PZLcm
2G0cnoKwJFQImJK4lT5K2sTdR2bGy5nNQDFsJWsZLLvp3UnuSftUvoCSMPgwIOV4CWbJIGXNv0v2
vBWphegfFAICBa5IwHVmM7FgdglYJkiIFYev5DGALEHmkAdNV1bVBefgr8B7zNCSJAY6Ot6D5ARb
VwIQCPRk5fF49CchCMwjSctECpQ1eTSFqbQUNZy8FRxbaTtKeFbcIVWMSkAXDPRo6LsAUCXUiUdD
WJBSmHUBwvhCwgHnNdDjcXtKTgVrmSEA2UtwzRXaCTD0Ud81e2RcclO8rnxfAfRlYkxkTIYfr4iG
OtXLfM8LKtNFftbDUy4AXSZQV/SAIoav8JR0pRahNKbcA6EYChNL6/BRaRAgBhREzoj0rggtkWaZ
jMOlJJiYKbHjZyJ3OGZOtquwjzC8/4lZguivWdvoSQElmIRpNFVP5nBykvDrAjSlyxVT4Kl2JA0q
xK4nw+PmEaRUUg0hBPsLAFduPkgQSXYBAjypDoWvmr0QihPUqKoFdLsk9fH59FEpBLFiAHxkmlag
xKWQZGm6RMWmK0E3LtEGVtLIMEa6AYm/HvhIhigLkQ8gOohzu62EbDDJSKtJIWlFVF6Yl+h63iLV
Id2C4qg1UkUjNSw0TqCjBpPkFt6oASBV3Gg/Ojw61xW6R1PMgDa6/KZICKo8kigpTAmESIKsNuO8
mUSa0QE8CJG+JcLfRJtIY3ObbEbYskSPtI70ftJBAFW1BtPoHB/jVqfNgpPEw7RI2cn1NLq5NANH
PxHUUzj6H0Ko4dah/UOB4/TZJVW6pHDmdjKNZP2zWDQUum99PxBTG0+/UgN8WJi/k4gaeaLJJxnc
hwXwwMm1PJMxJsFFq2qQA0WUcChnMg1k6CRaP7j1Ro/N+kfaTDI34TgZLan5VNUrLkXmskXIo6BV
9SZoqsQjnZGgKKeJdJUP/2LDNMHvBz1vpzsEV+XPuncJHqqbEDfQMDvHWBspe7byhdFyaNcT2wGz
DcI9M9mRQNnsLnFPNoZE9ysHii4LkkaF1JTP4ylYpAVnlYgrkYekwaKzC9EK6ZYmOkFxHSD9Pxhd
YsRkpmos82Qm/0lyiIZMVCe6Lgk7aRC1aPgd4UB97hXrSUORqWYTgkwdBmOg9U3yY6R7khq6a1wr
AUzIlgDzdoFcWsXU0EZasrohFCBOsBMgdqhyjFg27sfXiaMSfhO2Z6fcO6wh9d5RGwhktKwCiEKU
hcyGoBjl5u0pgYJwFfac8Q9G9dWPwln0yZySosfihikxzQ1yiw8FldhYULmFIuM2ihg7axwgOMEx
Z6vNJxbKgjbNYQaBxWOdY3deJ8/pr4HjV1nMpjWnMPo1MnTZKY1BKXHRwh35Ys+wTJXZhOrcYOZB
TQBSmF+T+786Nopf1WJSjZGBSOVu4DHB5l7i70TlvxaeNIRV3PkTEqhxLcrB2QdD+oZaSRxIkK/M
19p0Z7CeeQeuEBXX9AoFctuEhT4+yEmsv5/BJTwPaKPQfcERvHxNTj14qE7TTFjtFKxam0C/YJtW
dAGhK/Sezmv0o2tG3LsMoTIbnYanZrw69uNubVT1iyAq7VJvR5kg/eGGL/8Gdz6a7jIiiQ5OrIxR
aUBx5MYt4t1OCXp4ErX9jxd3M03ov7kg+JpBuNukH6ezIAu6uevuYMa+UoYAT0KrEvzIlCAu4b6b
myZsos7L3w1nA7Lvs8aCCko6nxftcms3rzgZOPHfTXrr5VyhYa9FjgKMR50sIPjNSqOdW2hUyduo
UlTxnlPRP/x1nw41p2Qf1EzVqNPFx9816ddQn+WMbPDzM829X6y/mhX35FB93ijTVAobGk5FRLSZ
b5PmUex85pkWnYLcl7vrvMfH3svf27VmzS07FfMX1Nanzm++pZ3xa53t007efjZyyzh4tb6LTK/i
PkaHzrV37L5ax+mNJrifZn50NjfWdrVxahgVyo8qt468IvcExNoElyAGTJe8gp2nQD9n/zi+Vnp8
7Kx16uhnqkyT4+tU3Ir7We/nX4pLca/dUrfAcSNlXb7wxmO4rKt92RuZ1Xd5rmfCzByO1OAa1BDA
gAIAhm7nUqU0+MKzMLiOKjbMypQnETAidHcwRwQVOwtKC6h9WriTRkOZaztfQaYT2OGJkKpbtohB
RvyHefaq60Wyfo9GQ6laKci4WmUoO0hrpA5UUEEWuCy1lOZYZn7K1Eq9qAiDrPJmdwhpvkwgjI2n
YgQI21z5UwtcJ7LnJhdvZlRcuwVNh+mD7Zp7Y0i6qPSx9lJi6OSJ5swZzYG/1iRnZmFmpWgt9uDE
Nq9YoRtzgiG6n8NPSXlZjiIzWO4okGvohxGXAvkxAVAak489geqAj/MP7fLI3IN6BBM2eSPvGOn+
KLCghOJllIkpH8wCuSOqe9uDJTGq6SMydM0MVlanw3tNwCo++rRGI3e0M93F09ElGw9IO0dlo/Xj
9iZVfI0VO48Mv16vU+W2SY09OPA5Uh2zc2CvbOKPs/NsjWGj8TFlWTdajfmcmmSON7LAxOHnJAUd
dOKCOeNql+xFlUbb3GHZgmTTZuxtZqCjWsED6N2rrnKPTGtrvQJYg1/Bi5roT526aJ94D80wIZPs
Y4j6cFPw/y/YoSIYS2fXpRMYrYVmHu+u/+ok/Tg0s6FoGYR5daH6jXwOXkHtz3xsj9Qu22CXpeV0
B5NZv9mLOxVzKraTkyfzlDyLDsIA0ZNRcJPhvjNad+vEI4uwAilZQNhEOV6plU4BM0HHMfuh5oNd
HG4YG5L5UtkkXIlhfpEdH+fn+cWruYU1BbxjraQXg5/zYVqqdA/ewxa9aMF/wh76bjy9AnRHBQQK
zeA8OW72w6aNM+xIYly92k+ohc50CDvXs941yPN1DVBnzdkgPylOnnvrC4tjbzPcDR+j8gRAip4h
jOXqE/04GMf76r5CsxWiQlR91wuRvIHDVFWOytgkxqZ/nrAvUGmmwrsSeni7oJgPEjn4Ra7tQnBu
H53CA3CW2GPz3ixQNqiKND7mPpNivTf/ApLV4YSg9RM8eZCOoB/p7QyiXyLuvamTnVvPMWlJsU37
V7/ApzfzKFZMUmoQ31ZrOJw/zIt1UmdaWpABWKGk7oMX3ctz8MdCdexUnZcLvQGFXCfnOKUprvut
f8mirXTAwRDYi1VKzrC1dw6gsbO1oeAyAVjNPL0ggyFtpPxrE44gN3a29RpNdGq0fDbLjk5ORyUH
InFXtWJb+zG80f5bF3q4F+fM32AkcE1ehJh379PdmzssmAXulJ481qfJl/v1jvCu5ub5RLkW4dGV
AHz5Qg3wNZl8Lbjx/31uG1CbbOb+HaLUjRs5X6pER+xBLoByYW0q7XW53mO6wadBQUnGUfa/0l9V
H1LlULSf4JQCmBSKKRaTFrAofUB50ErfU0KB4v2KBSsSfAaVU3S46Ms2XvaHwxa6oYQ7TBkuLL7c
x8eG/KoD+YFRSO5Lik/3dkSTvGl7Do0u0rrDg3B/gKAlm/aALH5ULvpJiz9VwiJHVFmr1qOyRLiE
PVkvCT/ivPdRgY2GdMzdQkGOFrocxGLozdir+NAW75bHHiYM1LzQUvGFuoSleBtotLdBbbWFOuZn
E8dzP+rCydg/B3x5BOH8O6co+XfaK7GTwmT8grLdk5ovmV8vb+zgXjJL4cOsOhTYM/20g0Na2CuR
nDQfRS7U1dT+CdsGpYSSJUiumHmt23neac1p9uRPWNhS2dIJUJCjVFDvztVosL3s3PKAjAk0vUqv
UeoLUeRIF52AvdJ6RXmSacHdCW3u9sTfltTYobTMu6Uvilthu6As+OClJXeda72DliqQC1M0ft1U
I8OmwN728f+UE9s2dMMXyHJ2fEwbjeqw9VV0nl55vKE0m2HKGzM6HHYerZsxh//4y1VPjYdxXH+6
vwp7cfXS/VF8a9SGNIkLCcqAZT9i6/UaXaG0m13NcpdYN3Q5dG+SXqDro3siuEhnH+vRoec3ZZIK
ax4oVI/BYpWUs1qVrRUl2TRswJYHpsQ3lN8iD6BIvcyhRakBpV+SV0LofJfPT+UcpcTy2+QXyFcl
dRTMT3ki+JA0WOx+yCQEJsPRKXZVi6+SrQ9u6weQ7kn5GUX95KLS4Ir8hF1rR/91uvcl1atlQKe0
0jJNocm6WSKzeZfoIe8uU3FWcIRbqGiP75xDEZY41DkFOqa4sRIv0yukNx2TOA+SQALGsUNLKCKd
Hzqg13dlOsnY9Pg8tODtvcxzDlxsctvi8BSqzkK1LoIpd1YG/dalLAQUR85jgpZG+L16tzLicOyg
HARGU52BAFyNx2U+I5ef7EOQE91uCilcHY321Yl9Jc4qASsS6PI/l1Fubd6s+nKAldOe4heZvkAp
qQo5VYIaBh3qSTAk5EyPk/xbHLENKIBmWG8AhNGZdVm5a+/m1Tn5Alr1eyoElyGZ0aC/gPm+cmYK
Ab4mVUWx6US46SrESn09fedsUaQSKyWs6d+IV8AzInrOu5AE8WCcuxudHRUmqUZCaJFACmW2/Qya
2xtnkrx0MzrfhhXINi4TCc1zZhMmToraJZ/FlZV3nUsT1dxUH/3M7JgWQOE1FIEBJpE2f7STNwI7
XDk9rClZOD0Qr2sApVFdRa8uZtmNSlik0sg09dMosdF0OTwZ7wA7VskV84L0v77Ew55nfW4wPnM2
qxFtjLGI8QWLAomOsFlivl+sWkjLJpO/ilQBhXo0bOw89As/6yytocz8vWH7bDgt6Z7G5GkRREhs
UX1E93CzR8lHsg5m4duCG0L3uvFeMLejp3Tbo8mkcTV87GDsQa4ne1bqGquWT0uhkI1jMghYfSZ6
fydjW4lgNNAh9Uu4Yc3BZ0DQ9P2vFEOxDdEWCFucUcInnJHZ4x2Cr5L8pTQhfQMcqcSkswXdFb3R
NKcnXxm8OlKoLc24TZem8tf4C2Ac7yGEEis0xKmVa0ZCL9mMqqaXEOoQJhURHRC0lSbIR5LOAyqJ
co9IIO1fKoMUM37KXy3ze3G3ZKw9kBpo8jEkR4u8B2VKIMtwNNJO+kFt5zHmPihTWZXS6Od6tUGr
AI74vztGakfKTmRb5eoQ8dJHWlsdxiKCAItjMysBMM72kDZxiSG+XJ/x6fqtVlVOxHzY/9b7JMb5
vnyQsjGhIojavonA3Z7LfxOlAEMDx8En9Q97/nCI8UWFnxbhxfxERKXq8RCruo3FbVGP7Wgi6d8y
64AmN1NeCTFwaGs/4KDd6tegKj+YV5LyTyGiNJegPzCME5cmSXSoBSJV+Fja9DoNt+FOjIndarUk
3vOcPazWib5bBXsf3Awq9fC6EsnnMUajUYcRF5cGH8diH+HHSP6qxpzYJo9DPNKEeqwJfWuyS3+N
bB2yawZtr7Uj25zGG4zmhMVN44LUWNcOSBcKB4uHiyyykMzNnEsS3NbZK+7T2gIuaG+WpLTbVB6k
AkOlP7IhasdC/UARuwrZ4VghJ7LDrXE+eYQ6PcARX/K2RX7CrXzx9vRy2dEahzQnUTWysWBnEbEK
zq9YDbQS7i4XDsQank7MxsZeZga2pFnSRyxx/iAUiGRSaeRT1pAZLo5MilTBaeCVbKyhE6MCWfBc
QdVkkm90LEpSv2fksSGcd4u7JxZvXDyNmGRIR2rVSG5lilRxi2lVjBEzkjHDJ+T76EjmAzowI+PP
549WOsKyFWnWh88jixFCI/tjt2w6ZiWWczJEzJRsKjzrokPq3iBVfbFDpk7yNpnZqSmqE6QKUiOq
v2Y1xnzfY67JY72ZQxTlvMFgkiBlEt/RU0hbv3Gt0kNGq9ywZ2LKypyVTx9jE8K7kZxN8zaZVFwe
7odrrvjQChDBeKDWF5rkitv6WpMJyt8EwME6IgE6aq/kgdNGlkMPq6susPQWLmeQSOgDK7SkVo1w
ipdx7ZfVi+86OC9zzvNuLHK0yTXuzsypNKU0dGgKCJIPYB77kibKJvWw93NZdW8HTxGr+YXK1fwu
YF2483DHUP5j6mnmHXXzkP+hs8h1l0qSKhJxTJFJvdY3bn55hZs+78nZ3Y6kwiv0n6Ypjx3/u4t0
3WxoT5JHpOVTHazy6Gtc2vDhAh5c+jcINnCWtG0mkj1jE53PZTmfaS4t7InGZKxzeUt82jk4NCUe
0CeE14usCC0bTcadbejJ3HYkLG9r39MD/ECn8KqGEBib114eN08zledkaEbzO/i4+eTGhFlIDWQ8
MJs6RTpzX9sj2NsAZTJ5WxLWZMkjIVoJWguRrCAFv07NWVKdMMDOkH3wxtYS3qy/crCL8PakTIcc
VQd+yEB10ztbu5O2NrRcTydFeybB/9iERP4T5N+klZiZIbzHP/c9vs3s7dMp1KzqE0TjBGb5gtNt
06yiHItaUFo5GkOJZNa6dOC95761yei7fC/N5J3t42rn+3cQArleWsPageV87dyaLZyNVgyeDsAW
4S/428DGKxS8G9Nt+uL+AFTgbeCdWZKg/30shcwEm92dItxyCQiBYKUOiPYkfUmoJFwZ94e5Ibup
5F88+W1VWobLkKm5GmppBh6gQeW1Zlj7FMXYZVT0HOtKRoZ8mY8/wgW8on14/gvPqQ/G3s/GaAEV
bAjHyi4zrDSVfCWpFdAaMcoqpmO3By5WUEa79bUvOEi2xYrI44qHTx5crCVsW0BSbFb2bPAmHseP
dNvwtpGolIwv/Xr/4YVAAqwsljxe1ALolW/4cYvRO4HTalO6+eh+ZSdejWNLcnrs6bv2GWmWP4Ir
4UlSrNIM8o7pBpTs/O9OhbSh96Rib9zFDtju7siB3nkFV4q3knwXPxUwYmIRaig1+2QJwp8FFwQC
l/ohcomwhh3xVVCRxGJyQbZJPRANGU137dkwQwrg1/269OimLiC3VI2A8II3eRKkKLsv4iJFItlp
BoNcJJ1Mhr9aTyi6+oHW54XzJOYOhTaVPiJ/653UFSiqonAdIaQK9exUsiqsQyxYwT+99f9L0OTR
8Na9uaTSg4+RWscnlAkQpPekHy82OQHqNFAialtrZBrUIAJ2gCITLH/WS5N7sHfhi6gpG9VRTmql
o990cX1ArruKhBVGhAsHDmYR8zdVU/blhzTEmRYFniik9YjgqaJGxSYD+S9tL3WIapRXikJELCy4
ZRwR9RwyAFJjQK8kDhuPqEMe6aNRfg3JcIa7b0PLdpfW7x8oSLcbn5zZ0YvWHHCmF1BTtSVM9O6N
LGRcXpsI0vkl35VI396DuPS+MWY0/6Dvkr2H2BG+c9qWkQ5fsLeNfLNAKMr/kfFeG0NyvoP3Hr7E
9u0BRRHhMXprwty0hXzbgs9ydw1ICK9AoIiNS8/W8ZeoNzTVVxLiGSi65twWkGNXKKciqWxKsuVz
nUZLMYtVF2RFMo/1hV7ESmSZEYMkyEZMjfCn2A707W3vgBHzRYhBHVLZtg3YGsg+JCO+MIZcL8RK
x73TisVNTA/0pdtZpAxMSobiKzg6B8LImoYcKjc2ocDC3pJvl8QhDW5GyVJa7niaTSpHKBeTjpZK
T1EV6OLAnggLsKEVse1WNXvVYQ+nuRRYFXYMhhG2kFKwdGbOqNlTKoCC/3rQXwNmMcmvDnnAFcLk
OUKKqnnVysNL8a+p0jnjXej6cYJryPDANMNMkjGmyiT5HX/eRoVU5jw7hpYFbJVhFVYSrTPRZ8nh
r5IkkDWj9GkpntZdpRFQVf4ovq37IyZOfh3L+8kCLPVfCe8Wp+gJ5iPT3X0Ci9AVANhEmUqiwyhQ
SZrmfEtoBaqoLw3csgP9VbAK7VfhbWPDoxaV8DQ0TB4AMgU9/Hb6d2T4eefv+y/6KxJBrdJHoL4t
et/Jc3IcvUY59BJdtIJimQZO9uZuZ5pbkuCcB5GQWeMVpHRwSvWQr5UeqYr4WOk4pOiPXkvHKKtM
MGEZemYSv9Kou0ZMI6isAk1STEUTeY/AMkq/ENIhCq7XQOcQApKuzmxSXZ9+UmMY4ylKhoRnK2EP
qebRaWeU7N6aAhJf8R5lTqeRZGLJPZxismAxj3CCCJwms13sA82TgFosmZ+Tt2seizjCb4CbklkE
dMKygU2N5iGzaWlj06kjt7jV2t8b/QHchxfPj8tX59a+r15ZWK6O0XMyg/z8bv7qAPMQsEPWDf9e
Bfq2JhnY1AMXQNZF04cPDekfRW7J7GRsutSAadQ/FTUpPUzP5y7lJxu4qm3IlHd+hU06aQ1BoLfW
IhZKB+Cd8SWrcX5B9eBdxJ3jztwsS9SKGCUFKWD3bL0bNZ/+DEDg3z7tvvuCww/jj/shcvlyc8P/
EHVe26kzSxB+ItYiC24VQYAAkX3DAtvknOHpz1cz2//ZMmyboDia7q6urn5Eh+AMfiqM/k4jOqGu
Vfqj7dJ9/zGkhe5wN8tD3gXU+3TIkCS0jeMGozP8OEv3MTrI1h1vpFAN70AxqsiG9M6sbaG9AeWj
eJLxT9EpOuB2Bdue2uBdwEHk/l28TZxtHFonEq56Ta/qy3L/JMpH4l2wxQBA2/gfr+AvvfkIhIru
WXiuk6itfxaZ7ouAW0FGjrPwCo79fPj2r4hmWv8LvIbQqS5nXF6QDWkUlTjRO5RLTp40vsOh6Dxq
l949zZfhQZOlD7lX6Hjr0OKU+YW6IsYzADReC2w8PAKanMIwBiFpc5I4J9uzeyN2jiDsIrKz7eQ+
dLiFrEcm7R2Ns6fB6YwzzQDZU+9zgGIfIHO+Gb3SQqvk0A7Vv12aZ/qCNlndZfEIqrRm6SJ+3J2S
SWRqWi/RLe9lbmEeeIx8QoteIW2Cx51/29Qc7wYllO6GKN5iLJGUj8vtUlSAvRndgtVsNXsCwyuW
ynUvBAj30P5/ImA4ywn1ECLGgYJGQaJ33Vq3TvNbo7RnyGWfKNFUAMkQsMRFLfuFtNJXxsDxKk0F
HQpLyniEn7jaOgJPtkvdFwqjQr6bpDV1qnV1VumGjIDNo+TwjhVhKmTVUsUhlVNq4x4a5d0ol4hK
cTXKr3Epq6QJnOjIBXeiQlyI92QDSnE+rEb0mEVfWQNIAcqFaNIulxYVGL7GIL10wkNEWulrbf7f
DZBFj6BpTla/xhPBD5nukdubBsrArwao97bEGZZewCpQ7uDtDijDBuGgJxoubgVQQMHx3c90N3Ie
IXPzh3IhAowKke4bXH0btim4K/fKkAEe8SMugC/ZnO1iQHBDi2V8Q0YwJg44AcPT6Sh21KJczdOf
tqtdmtHgvGdNTHgbViOdu3uTNi+zJ88a948AyI8OrFWCC7CxDyopqu3E0lLbRLED7XHhxMBTQe0M
Pv00ORMEfR8X681oJcxd1Vs7NCOlDWltp/X/BNRrGrZupSZ4TcF2+TeVszEj+xdUOsQvA9Re6X3F
1osTepsSqFSIl9a/U8RQ+Q15FpsPPkc5pRxRLZZnRpdl9DGfqRNuEV2kaAjjhhrxXopA++TRLC/u
sw1Kz5sf2rPSOq9EiEfOglQQmHjer1wxk6tHBFuGo4PcHG8XmyZFi7UnlVTUaEV0T6uda+dGoV5i
udb0rHpGPUu0i7qZsAzf9+RncGizdHAo9G4hTT62I2pmPr0L3dVa97habVWosXqFm3o2Vqsh8ofk
EO4k6jJtOd9ISON1PMJ8hNZ8dMH9LvSutGbBqUXCnZ531+jTdrKL/HkuiblnGYFO/0ODh+0isxps
KAgNj2TArtGUsuHGHibVseb05VNLNefuLvj3g3dN45F3F3bYsfaDzjBRggZrlkkYLFGutUq+lqQZ
0VYO1zMpNKBZ35Mw8WmMd0fxlxYYcCxv4xnJj8AhA9fdKrIxcMuNMZeltabGJqjUL84RE6iBT0Vw
kCVdQWe3RFO8a6w4J4vXqoIimE2mTQs5gtcDqQj2wlxB0KEDB9G24nPBtnM8G/lF1FEfg/IXcuUh
1W9NhSnKzTCdfUuJRNkaZYjEz9aRiKP96Z2+31G1Rga1AkV7Qws/Wsx2SiwOy71WLNRulYCiFeaG
cjXMA32aZKBmjJnyaTwJtFeaWuCjgnjRkicYHoALQM1ByRtgpbKGXCFURHwdsMuB7JXCF8dfVP0F
HJ5g2151D9F7rtTvYbAk0pQ1o2MZUwzIQerUq3WHpRxAq9s0twu5gxwyF6ccrGBjU8yTlPxMeCFb
XB7QMap5J0u84XUFU6V/FeKq20NtO8r0XmPa/P1LjCk1ZvVhhWzIQwJDNkLQ4OiAbeGuZ+SGQSOX
OEHAw1GxvoxKwX1S9OnO4dEnCksQbCD8APkCYikGxnRaVCvztbFx8ZkQXDQRVDthteDpn3nm4gv7
5HLC+vkTVCXA9WkUINWa/FDVgOwYD9jI0j25zt6QdEXIp6wKypZuH3u5VUMAPZ8Mt4I+8oE3RgZd
NfjjQihM0f3dY9h39zACYSgOeaFLFCvKOI0xYqkrbaiqIt3ezCHTt2/YsnoJ9l00moyIFeOKzZB6
hBOvsElFqbkQRqr8U+tn2uxmVcktRqlgV+IFuKF0WLZ/kfwyMZHS43XwZquCMe/rnOisKOjK+Q8y
UVwNEA9zgnSStCi1Nl/jzM6hsCo0E5ilcIgbhN+2itc25L248V6maiQV5Qr73BIb5ndNvAPZH/Wc
FKQeKiVrsQhxSr7+JYIqCLfAL94nbioyJVcTAV0bP23ORlFEOIXFQUurPKmm0pRQvqE5C7D/+MFQ
cbmY/TpcV+0OKDT72EWV5fe3npL5welmB/sbxFFSMopR/RtmGNycdP5VrMdx3oVWNcj6yWyinPt6
csajBCbizgKLfYeATcFkwuAA5OT3lwcsrWIKMvP6yG+KreDgUG1MRyIaADkVXXIQbIu9TAa9U5IL
QBVJJoSTKTTBYuf+oBvk9cyBvMGW0gcKtHR/5SQcVXkiv9vcELxE6x8CAN6IlPGSobQgEyfKaNuy
5Re0kgzNUpiktAJQ6S0mWjshl0XAsJBv8E24BH/eSSnS8Sm9qEW8pB3RJIGHDTiMFjj41BpfTpIE
8CXVZs3/PdW+dWG1T9hO7cqUugbp5TI++IF+Y26vK6V051jTNDSd8BrRSQQDSuHuwaffjVODFyT/
2aEAquYtpsahlilY+9k5vavAc403I4876z5aWxymTZwH1BPvRvPUlEmUDqZMR2ejhn/BuumeUUkJ
nVq5SyRVJGFYm8bX7aqIVTlm6Z4cKP4yXGUVttyh7ev5GAhlErFx1dJjw29TimScn1JdcJGEQ7ZX
ckEOdTPl1IJBUogTHLWnvv+CCMaQcgokbSgMkTT1k69NZQ9l3zpUpx+HK84x4QkcalXM8N9c8aUw
AUXf4mE/MHU0XCDihAbROVA0orkHxjI4iFwcSqugFwgYGXYpmupR01aCw40fNNkQcw5Wv+w/FmYa
II/9Y4OVXYvdGVH1w9k1VLye2o/zF6TDddijIKemvBjx0YIPdbEUXV7urv3uTxcwbXlL+HEy9T09
HIEuL9GSoQifdxkfr1iX10Hl9oAyD04zwBz35AOZgPRKYHfp0yLofAvpclHJ1g8UyXq8v+oUp0mZ
puGPFAHrxnO2mSi2Zs4xs48zAu+eswj0UMZK846AEF7Y+NMJ93osJJwZ5+UWJ9WAzCkdVRMYH2TK
zj6cPFLNJZgyiqdvMfp75AbtfKP5SquzgA9l32bWQ6uZGN1oWtqCAAtR6dL0gVPFzWN+SvVVptJ0
FaZw+VFO9HZhX0lIkAslJCPqqOuAh3g+Q9VAof8kco8MrVieDA5Zh0eIUBUVPsdaqc+Y0fCh7qZL
Pz6/p49pKfn5BA+Ytrfy+c6c1fCIC/iOdmO1v7yFOdwkce2vgcyDxNhgjw+Fm24Th8GiModjDZAT
Hr6wJ9VQaRECKlF6qtojvsH7Ak2FAsltFjJir8Q/JJzzbVLtkOrsefsYPIwJu6v7XQilKV0w2b6G
YCoRIfQlyWBLd8wushvatB4AqAFYa20XHRimAlmr/gHXcEPsveV5T/7mBUXuenCVylnjIuqRoTRy
SefvZZuxw6jkW9fRNOkuQ7mRIrFUAXGXPHa4oBLd4ieviP9vIXEb5N1Kw2R2olukrN6+fRIly83X
NrE2ry110enj5LODMOMi3c9clsYyXGQ26q7HRIXHJXsBb4y4RvwG+m6Rv8JLk3emW8tAAxszASvn
Ir9sDVtaHlqWZ5O8NclBMb34pnw6+XiK3e60V6exVjAo1xAlIcWLc7epkR7zyR1ScW74fm/YanBu
gxlpdiyWeL7KDkywQrxs83tKDijkNamQeAtPK0cmQElXZfDE0sBNcoFHAEeyTe0CASSYicFISPfr
wPUg+8+M/cPPj9BwuYk5ZvD6naoO0NnWTy8ecOwDHTQEAEtog+vPOd645YZIBchcALAcuBfYBFti
rfAr3R70XMnnXiI9Lt6x/SSBSaaNheGwCnR1iWr+jd6SXw40+h/hEyHUbIxCAXfACxUa+WfrlAJh
IEnNmRrLGs3ykaYAs7QvoCi4vq2J1kG6XTHAMxFWaNFAzbJaxwblUOQDTTgpX6/6nfUEZgrZk1OI
VAjTthaL2zNNqSAEuFozttBA8h2RylWYs5UiKFBYv5HAB7eexCxsTLOia0yRUid63ZSryZrkC7N6
pn0daktvEGi7zDPAc/35Dcni+as+n9OQjnfuCbqNuKh4Z/iu+uShwytUrdnEDZkGcsZ6HVgfkXPc
RUHBhNUcNBQz3eFzmliyAirxKIYzB6bV8RBSLvVlI5XWJ+34XypzPldhnAqCVBeFNVLJ2akpXdFn
QDtBc9YFA+9TilpR7+dX7YR2dM7EOWWmxFtozynTgxejKluc7DUbwFGDBCE0GSBWDmK7TY5GZpfT
qFWI6Dvv93/RAv4qxjLuCgn/rp3qgDE6Q+bdnwZpheWp8UqRCwFTFw/PVn9ZTEAu7aNOQl15vmuk
pMDRS39BKOtVpnlkv5jn2U2dGfZEHqWWR63CPirxr/BBNkN0CSY5HDOsoDFT/YJvnFsmwSiFe8SX
adgYqhu7GCxy8kwI2qL9Bisy7SUYhuIkSZFFrtKV5lsb0x5FBHTNnMpUHCEk7UwAi9GLNlQgwSni
vInRoa3Ie9aOIliGuk8NB1y/4xHjFhuVZFTNZaXWaNTB6KPyqfuWrTFiprTRwMRj6BfvmoLyBR5Z
l1Lttd8jgGQ2pJvsuwZOyjzMb8YJo26st1jsWoeWLNu91iX9xQ2gVglahlhATclrHD33PVrjYBBg
mqmEzxIBaZsOd7V5jflVhWEbbKcya5rDmdJ5+pF0GeADCnMUI6tYGW26ocqUhzASZbusdLIyG3Lo
VC1Ovxw32bBZso4MHetW6dcW42NO7MNuqipNnhSdlULlBWT3kA6Iv6YR6qVcDaYGHkVGuf2+JgOZ
ScqXmREVzOkv7QI4u5ks/rJ+F2K6DDTqYTeeVaOJMriK1Gkm7G0aJSb9e12zvCzEpUtrbPLUM0vq
mc3gFg/LawQhiTDoekQ8kiTrzrozST4BnSvFuyLwiC8uf1BhFYvNMLF1E7BSoMQEwUgJKiIPPjaL
ZYi0iZsHMiBqBGZkwFaYp5X8t9YGGl9zljS1TR5KA2MJNsZkyigmkwlUKhjIluukd1lz3o0P8WDv
xxAF46yvHHxC3r03+ASIB3bZswTCjcg+swGfnZFoDybJDC3FrR9EnQ4kwZxHKx12cEFADFHsAmc7
gR9I6hv7VnFN9RDMMzFDDLvlXJ/EA+jTvcEMpgbsHf/ZrjTOIbZvVgz5PtsRYesYYl1IYnKCD2Cj
DqPwCb0wjjFNsuwmgQyqIT/dGLSF4bnJTZPnpYdx9pm5bxO8MK61hopd/iIIMX7lOD0xSrTq4xt6
mAYD8vNkBGXv2CtdqRLsdvGzpmMNB2gIQ/HfRUeojOU/cJb4p6NWUCZbva0zAJzoEZybGPaKKQGS
1ZefIeq6UGrRRiEuDWdaAUMDK46vq5y+tgY4BG4UNJtRJ5jo5OTZH9IteD+67lO3CnVFNKl7nWwu
v2vRzoqPatMUwGkzkUL2tEvVLhzr4gt+PLb/Jpw8ahxBrzuRQnIn13piD07jVAQDkQl08Q5EzuY6
WqKUQk1Atu8dNEZCgboIT+I8qUgIL4M9HkXoXaKMp+D1j+qmkSwu3t8i70uHc+FUnyiiED2rWLvh
QWzwlWJGhTj2p9Ya9hAuHe9beuMN/6JYk9N3azH5rfEsFowCjMYGukKBaaGAPK+9uzWhCNO7A2DB
2QYEK/TtXU5Whf7HdvLJAlmrN5sKm6mytwOB9ZmxgIvrXnGbrjXUtNEGDAB+LmFXI0wjTfUJyO0z
/uh5mlCpTNKdje+8a03+K4GBrWmlmJYyRYbbjuZwr1CeeonQsK65xwEVkjgE0m2BpOetpqMyrno4
8s1NswDlYq1TJEMpN8fOaJrLNLupp4qmQQn7GQeE87Gqq9ADGoaRt1eiUyb3z03CUWL6xrEOT7h0
9sow4HPeBkpegfIVmowz35VDhsnFU95MlQ/Knq1iuZcnL9vYBD2RjnVx8au9BxN3YXjuyAm1l5cR
ZrlbtnOcIfN4mZZyERpcZB3YoPzwLKQtulXzfEpL/2Xv/p9mwY3k1q8CUd6lvu08JkdqOcnwtXpU
5zr1CjMFF8ZOAQxExcU+bixpGTfT0S0tl/bRumHwlGAZcL9OmKk0KY9AqIoTwTh7T7V0QlFEAsj+
CEPRIvZNkfH+raEPdQrMueJ3KKx4eZX2/x11ueVErZCt3+0iiIzYPS+wTZWRFX3u7j9yqshMzBq7
NEsRU4nDFxWbvfo7Xhxq/dPtoAszG0CL+mHoMaSw9FhIjkxv8J/iffJOHm44kQaT+AqurExFiaoV
3eSzmQ4T88CclfSmQQ/KlLRPqfObtsVqVyUn09VodKP30ojktdnRSDPRIxCNvQebXbMSxotVvP1i
KEbeuf5eMzcUKXXS/KQholNMJpZbd9/bdYugT5QLMk4M6U5vkmu9MJnjevQWHJ3ImFwHu1BpY/Ai
HYKJGzJ4K0oxkDAjetCkLupCgUk7U7uF91jgq6btbKLbUTc9/gKwijX6uk3kyyuqVvRs7kbwcH2W
G9VO8xgQnJGGlPUFzILSOC5EC4FO3JrcnmJbKHZAWWY47apB0Ha2H66HvHN3ywe/cK4/pJeWW/o5
DEi5hsxX/iJhJSAdfGS8ZBwWefFIAVNGR+yCV6owBqEMoaiUJfZ/IZ/89sEU8b6OyC1TQK+aCd35
iBnITwTw5bUWvZAUF1jCglQ65N1o9XMhsyIhKwxoSzSA7wgEV68ayC/aCdaodoRP1+ksdlGtu2CO
Q8ult/VhQnbNbKab5M2Y6y2Yy20QfmYq+5Ez9yO8o9sj8mWc9VCV+RniZnZ7td6G5iQMxRqy0Ei+
nBgHScJ45VOaobuoIbEBe/+ZuJnxoCGSr90G8EJb0+TxZNJ2/Hx3V7/41Up0MVKYlKL1sl8v6lYy
0e7RLfnLqU56BRlLhVrj5625XHsIvnGyneaN6HTpOmS7G2p1WitAJHXzrfMbbUme7sTt9RtCE+dE
AeVcXJH+LpybkhAcRl0WYXrqkKWshjgoZZxIyZFokSqG2CO5JjIkQ5L2Da1GAiDSGxewP+fi2UhD
RQtyook5IFaSm3SXg5RrnI46Ly9yPGabKFP1O6PvA0lY+0nVmoj2W/V+qTrlZSBpsUnP6CVQaADL
SouF7Q2Hw+2DX4ltuhElHMqm6ly1LqKEPVLINnoRxCb2hxKie+8jxtEaSJqVK45QtlW9X5FDjkYd
Bl5fIWcbRXtHwMuQP4x0hmJP2SlBmzjhYldpocRGseeSJoH0aq2r95ZCaoV0IsVBrRkqiBdlxz4o
6/3X4kvjFqlN275HeiHCQ214S/qGj7N5X8I/2FbNG2IJk+9icDKqDNpwa12YzU/dXVwZ7eIHkwkw
BMjo51f+Qb4hNGITmG9grbIutBSo6byolVEYygoFjgiVOCJH9EQvy1POlinFRPtCuXJtPZcNrCw5
DBDnmJgh2jTf/K8ySuHVascFtMDkQeet8YuAep3ofOlwwB71TyyjSldEK1R3U1ut9jLyzYpbdJLs
ycs1i1TIiT6GVm/z8GM7xaF/bUlMWmeVtszeE9UGSjRvnGNj700PgDL6OLosJiBXPMwYoqCJQStF
L6k5GaSy6s4Vsfb32LBS69eULhg5MuLpteE0K/pV4Ko8kk21zeeavJC4oO3dvJ1T7M8ExSDBwSHl
JT+HnzyYi2QGBQ8KtcTPiTlr8k/USAwMFOxE07ScoE1dSL7ybPLDtDCydLrAcIVhWHgHzJiSQNH3
FLKT2gKZXPPZL8d8RYerOwcRADHmqRXUXSfbZvdf94zYmHujRvR7qZFcyvCuXXL03ihkTYROWzoL
AmkIa/zJjnAHDCGHMk1iZslbgFdiaxXpwpLtITrxD5GVbRKN428hMLEYqa0QNVDmOwIwPtd+NJjK
5GA5YTJJikEUxmY9gcdMmSuXmbhLesRjgtXGNPUqrKYpwviMcdAhc+5bJAw0VOUOSQisjA1kQ0zW
cnUGlFjc6+8mmbFklg1xwZR5xr+QaAG1zgR+g1kyifdkorlzLD3+4p1DEa9hoEiVgnf0hANH9IqF
vykElaV2CDAQ6DS/k9VWVYZCGwUtFRc2GF3vYzwOCP7EnETOIT4DwKIcfnYE5lRHHp8CmBPuBOYf
NjhUZlIXyncLBMZL2AV8wSCq8i2LjQv7r6gnA2tcpdVLb0U0Tu1MDR81LQQ5KgBUBSDFik+wAmm1
EZHdUblBySQQ10VejUJ6AbE2YLJx24p9wcMJEuw3vox8GvuGjoF9o+vrgF8+FKcobJPr+ggI0XGA
zVnSueFYKF/5UJJ1YTX7Th7XaMaqljrnFL/j4+mPJxFbyey/tqSl2Nj7p+6Bte1gEHCJfKRRa0XY
81c48zmPguZmiRgPoNovh0feLQT7iXGTKfXLtY7+mdIKlf2p9gGfsonspPeKVAexpJJZO5AHxZWP
Jk8zOXf0ViXMc3L12ynWuCjXtDPQm4DsVeau2EDul5ywSiLIWFfo3ah2nnOITYZtcB4ZZkJHLhpE
XpwxFZrKVdOA5HqSa1uC8nNzRFeS/x2nvmQ4X4GdlcvQpKS5QtOCMNsSX/1b9LokFvWJDAJrVLcj
fa+l4uUgR5f6r86rI65CBf6zku4K92SktomwXnHR50JEc8wc1njiFmlyKdLGyLbFAYslwSxO5xre
7a3+oMVjJZZ+V15kUs2UpdrOP6LzpgWd0gjdVrBVrVMLkw1Y4JrZi4qBru5kWQN5ZXLFtG1NQvgG
9YheGqn8DBvA/XPc5nh3/zLf/IIL92csmYDMjzxRpT5tyCcDkAv3iZ7le1jirubmM5u58rj0DiTb
soixC44EN/wFENVULrNSZM/U6FB7B+EJNYb53Mwn4Msg6iqLkIz0r8IcUvbCRlXAJltw5plzF91b
BwSYta25hVEFwOptnUKosTg/moLxN6ihIc/NTyRdFRqkVL2ULJ6pNJNpyjXW9AT7t14XNHtu/GUd
ioHjj8os1gR5K2TVqV0nOCGLO0i1nBeFwzof8r+kXvDCQZEZEfbO+4gEyQTLiyb31tbnn7yDkdHp
0oXPcRZkfDVkVKygRR/W5rj84hcJ8gXqZYou0poIiSWT3dW5Rx8VuWyF5aJkaRJ3OPnhPan0l418
WqZEnl4Nw6tX2rofDCvrBtEs0W9BV1TW8xkAuaqTqUHjraHElma7DgliE8WomoCTQvaUtsUr8GQh
xQh0xCpT3oARc3L5J0hbRaxwOhAH1V+SWtOppZKH3ZfeJ/HA1Xu0HWpbaZ+NQZU55WHOlxok8BO2
YNRwfnTKhS9YhIE2dYJWTtxnKg3B1Fxrutu1/AvACMoUlj3ximyeXodIZ4YW2puyR7VTwasu0W/C
cslBEtgis882nVBCYPaEyF/idtCukj5Q43vtnnzHMidaZ0WXF2eEgcgnNYx1fRXfCezRSo4uze5u
c0H9j8bUL0/2NEZiA0SGWxKLSnydR7LLoNdDLLsQbBnoJ7Z+jGic+7M08q1rzK6wBOwrDp8Cb8WQ
etjrhyCdNkZTCRp7kD9DS7K7UHNG7ln2wfhSxFwCqzmvtk2iDo+/hN7o/AjyVkNNwd6a0tSYo5iu
Wv+8hmhDZKS5VRYRKH+RbchpPXm9WpKYcJ0GG7ugUqt8l68ceT4GKPWAPQZL2B3vYNmjsOINESBJ
k571oekhiZNBYS0pR/C6OAdHe1NonPlSFijrQum4BemwaTK4PZKtNM+hlFPasmLqUTMMMyY1iQiy
7AKpjNuGWA5dsYE6PVDsKahAzsMxwB7ys0s2qeq1Du6Z3VbxVyF2ompXaiZ3KtfK3+u+YErLosYG
3/1CLKhcll6WEluPPZdHoUrPiUy60NLJ6OGphFqgOtqoSazrJTygmyUANYWZTfwQoE7WmelCCrIM
YHkB2hqgiKUIZ5vaUhljLS/iQlEn7gFezdkg/XhBcpP2mF2Vky5R5JHFlL28xJd4cAK1Hijli2I8
KzoY8AyIP1a6t8CqtFjwVuZeOKbcqwuJVZD9aBcrorbv6z0FJyePLQbXXs0WQsoYn5E6AhQ5tjc8
SHmHKNwEwnl0YsgI5EzRv+z/kR098iZ524B0LFo1sWIhAevEwNDkT78r0uS77qfM5VVNrJXAKdce
ZHrt7srLOqQ6K1SXI0Oj817BTxMmLFKmeN2OiFRa8DBRHgDjwYMFuBGKP5jhMS1wlo2/XE50L8kz
VbZI5dga0IRysckkg0/NkNTS4NYwxdGaAVDd8ORwV3Gb0J3hqtvBYM//EpyoK2yoe69lfkqd7uJZ
+6nJtQamYAbV5KIAQUVorTW+gDKc2A8aKFwXyjrlYzPBap4zt7FpxCYbgI7iqf6lhnKa/TDA9Ltt
EKEgjsc0Yz119VfWzKgViTF4xJnXImDJqaP/CscBl0nHPDWg5Q9chI23OETSmh0OK8QHx5rBoSxa
OYVzufFoEoITxSrk7NswSsSPG2lyyRYrX/U3S9oJ1KLcooKYfaOZgcCuo4nVLSnkBr1TkYi+y5HR
yLiK3cMpIr7WBfmhqE2MWJAkRB61frugBI9G4L2VG0OX7L++EUP/Wu4lT/heHO5uWGgCa/TATM/e
bePfh+dWNbmmq96OEBxnbfJs5Ub54alxTKdfhz59ANL77LoohCf/gJJniS7clbgMPkyWr5UHK50B
mhH2RptJFTcNCkVSjkkPf5db2db16Z7TA9FdckGxAWmzp5dD/AbEYOle08wvVfDt7LCUOGmucRs9
B8XJpV1NGaBbf6mGKh9U9nMjSquL7nenT0Yceyr7If/tEZIare2/pq3NjzPYQux2M3hW1fansUH9
KLtTQU6bNrDNUvM1ymXZsUJIqUy1+2F2GJypDFz1S98PBPGd+WF08F/fNABtUH+X7OjXhfp7dxpn
GsfhaVwKK5N98oRV07k1sRsybNKWqCwqXbbjNNazT7hMSlK406J8+NkIrNDcGK4HjvoC7ln3PHzy
1V51xLnedgtAzMNV78iXMpTdN/bU6E475wFX4dhykm0El5DeYzR//e1Q1kbHuEctRc5OZMSIyteX
S3Pe77XXgXOV8TpV7zuHuyieZ0pGf++BJc1J5fB57ZOomHItzmBjiq/XsOopxgueAwXpWvb40A5t
T5WElUbvx3+gxyFHWJDQixtM/hN1pCKa0b2pT2MSwMm/PG3mu4ysj3WpRONQQGCXlnEL5AUhq49t
xy0NkKBgt+QDGRVjefaU6qHlCSoLx1/+GQ7ETO1+d50zj2Nya2rZ8j/u2aojwv8+PbIcOqd+mSYH
FaZTQq+O3lMvlEu9QGWWkMPK4jm70RiJUUynlGKsfila0XPvXynkpp5B3VPkGFbHm86Gq7zqbBNK
NrfJHXHObarHHb1PNDLH9yG6k0GJ/0vj4+xCnwXJDF3oF5FpL9NdX4/D3tv1d7ww7U67m/60S1se
et5c6sX4OiyM6QkwzI1XiG7uh3pW6QUSm/WLOcSC0GzboCH/VtuhLetfJ0uWSsm9L+6LXX07o0nS
mGZEb9piMcQAXTmH39fF9enztMhvRnQIGS95PMbb4WO8Hm5Bvks9h+U1PqLzRJeU8/C+uICyuMeh
vqT3iifP6d1z8QZ8G/UCplT8Z7gqx84H7dLH2Onlu05vPSy0Adja+S59TOIyNQ+rZrXGLpS/9nv6
L5TytF7K0yItH9FhpIpev3u6RcWdT8uNAmg77VIc74iJvQTMqOoaBTJLhsc0Rsiv60/cNfPzouIX
PwGcgZ45SJX+ANtnv3I/t8lyvpxnChQ1uU/APfNTwGFYulnmT1oPrdtAybcndbo0dznOHdJO0DTJ
MDrsSnuLTUxzT7dYCU/IEh5nTqF3QgMIKHGdn38qwQ47sfb20K9PQRXZxKJP14sCDS6o5bj4dKq6
wsNvZR23+JX/pcj3OivPGJdXvgP8ABcs5T6+OO7qFFxxMCreiuIsehsAx568D9YS0OXrmnUrSIj2
Ll+lwSXNjrLzA9F+0+mvh7nvUhOx1eEe7dVMs9hcwlPp3m8UETOHLUdcnhWWcTs8Q8G79qhqaB06
656huuP2Yh9kjk5P/OMfwwijlWIywDTh5draaOZF1XLjTA+JXdN+BIka3WKC3b7JN9gGkILRgMrI
zCI2TQqVnEMNV6GXxAk5pia+6Mr9eYSs6ufgSZlh4dThiSzW4WLZfrrr9pv0gRBbWUtgRhw8HFmw
MrBh+Ic4DVT44VgIhMwGzvenseoXk0zjNNgv1rNskkOBk4okmnZBoXi6nMHLD2PiM6ZfhvA1gzgF
ymiKuYgJ81fdapNKkNarnak7/io60fiHNILTOSTLXrXO99YhU9gtOc/eTRLDg+3sQneIXfwelZPM
pISAIdzMgDqeYennDL42LjUqX7fx9PczyUxgIK7iaePaYF6nH0avQE8jMk6UY08xJ4X2NanQrG6x
6p8H0MviVZ8KPLJ5k4pojK3nMEffq3dUSakBX+5cegdlu1zKaevSRy2kW20X0/3wazhNofnhSkjF
3AAq5K8hQyNAjfUBTxaakcNHwlOiAQ8ThEITjI4JUOQ64fzIJxA0091EnFwFWPKBFJEhrq3YW5A3
gZ5KR2wyrqDz1QJJl2dEQC5SH+vUehWN6ztKvstpOpNzUyAOpiAKtcVNNv2HDxGWLLhkCBVa2+Sb
wsYnBWfWjChiVys/bdzi7jf6ikwjNJDpWlGOK7Ezhry2R6sSER70ijbNcnePdiUTfPdE6/nCmFnl
gTIwBjxCx/7oXn4KeDcrjzuLsXFN7mRRFg40ce7HdL10c1zFefG3vHjh9iDsQt342XsnG4pn1cLr
Q4st91MvLgqj+wwjkit4GUTVimEJiSki1qs0ycVzVCMwIwF+/X3V+eD24xGmPTqZvXv+rRzIOQHv
3xfXGeJ29OWirJeMV/fQfLfKQ4bw/enTEabzjE9jhkx2kR0Wf8+D1WS5KA9e9f3gPcwvaOl26jsh
DZHQFiPMOfkUF6wQnqJKBiot3Kmte8h5Z8x4wV9i0BnbmmkK3znAoSEHuPkuNPN0o1+AW/BJ1lBe
wHZk+3mGdOWn+FNgRkRW7d16J4fJ5eYeB5nxOUmV6+Bw14ywQwcfR9cdstbwAuvZZAJoVyA0SY8+
Af5cSJrwHoE7AnL4joApOWdUFUkxDRsfAHrTfRVeqMblPvkSYrJPhZroz0eTbICmJHEZjdtOrdKe
JIzYjXowiJrV9rXceM8uP9gq43Q+wKVz0Ay9R9adgjSGB7Q0anc8zo1fRbyFAkGmwyIuzgkVPtqz
FJFDeXQouvVObWSeu5+6LX2nKVWg/FuqlGu/3S4gRF1pXRMHh6J4IX9x6t9nr3ppdPle9S4NSNgj
fPF2i43jQ9WXRLdwW5EPuLmv3p6WIjBNuVdAoY5uDsLPyr0X3fxg/3vG9Xm7uwmG4803vkW+R7n2
h46IjIXl1/J3g3hDBRfcfxfdQrr/pTy/RCVde7o4tgrNy8p15itKr1ImwuvAaSxnt4q7Ro6BdHTv
NeHmQNV606NQOV12OQON0tItcGo9KoD2rf2gkE7DLD2pSJvQn7zlBBETfso1gjKR3iD099dfp8Yn
KvrHqNCASIFDXkqWrWW0DqoYRbRuSHF2b7Ar1tyjuJ/BLWbbSMVuG9wAS2Q493VkaIAItai2E3pk
8BhJB4fKJ6L5GVQlBZ3UsYi8CcroLQfibexbK0qKEc6EgKHiGUX5pUhsrFdsCRp3ag2F/fcoV6Ts
VqogICbEmNQB6dNlvqUCYz2sINvLe3+XujcUk96UNBcNnUPqSJYaReRLeCuyz88q6vYsKEFh0ncH
d5z0m6ggqrt9/atQvvvr/p1vi2BhDg8H+/sFX+vZdKilfwTTtvhZ5W/VHmfDe/P+IJNSiJ+hlHwk
SiXZnLcvhEHLibyDgmYQehAiYRNaFEhDioJbkfMyXSRnqHZWWsLqzL4W0/a5iXRZU9qC2/p93Ky2
qq0DCfKxtApzUYEy9Rvb0q5ABWIbIsKJFqRXVWz8QSd1/W8xSt8XQIOghCLVtqlzt6zvx58oR+mG
rsK6bvIq4pH9XzPMqt4gTNWkUtm7ufT69HOJqj8cyDZnw5opI1IlESOUcVrZ9oNspX7X5dHzqXZh
KdZFQbuxDtWbF3sXBJFPYBOn4ERlIZVKwbtTrNN861SjfJ39yUAGbJk1oLPzSov9TyqlhkKqSkMU
QRCjpliKPHwE0Z4faZlxRE1t3IHIkzc7In7QQ3eHSqkeiAPtRtCDOQapIonkI7hMe/LffqDnamoZ
V+ETLwZMbHEqueWcq9J2CeKifO4XOxVf9VpapR7hLyrIiI93UH3aowytYY+wtobpsp7n7Og4VPtq
ayTRzzXqRZmApn6m365UTNDSQ0ucK6kLIA7Wbqi7QadWX7fsJq2gjFQ0zOPTCO3w4DRS1eWe8rUM
u6MgkpwfMJq0ljT4dYzfxHDsv5QuPJ3cKtdRUnN6cCaVjmU/9FizlmqQI8PODc0HEpQovEsjQyzH
nKmlnnZGHSSUOMZEvBGTOLTo0ghlp3q+hwscOiQQtEwRni0F0llUza+K6tbe7+h7hET73wKtIjrU
3p1yc8tuvZEXFp9rDfOCw6E7llTttJMqtRspR8kZ3tdVLqiqiktgpRj1LYSt+fvqa+TrzpCIg+iR
q/TjNUHelftQ6CnSiNIvBM7c+yQ8dlDcRJm05fSSI1BuTgLWVLDU3g083YZDpZGqiSskQ+rH2udH
JUJ57GOQTYBkfOIDAwuL+HZoSRBJQNMb5tPfIoSa3oK4dnpFAFA5OjWRW8Xe1+hPAnFe4L08QHrb
AEiRVDZ0HnmHdBilD8Dqt5KUgJ4cn7p1CpTKNKULH9y1SrixA9q4lU5SD3FtQqkKYHIDnMvkKqNk
mr4IdiI+sE46hPTeFDqOUn1DVePRPhIZRWjiucmKPlGVINch6JpeqZRaRfuR0uJIM+FL3ikMyUev
7zwdl+9UkJ/MiXDYY0d7Qr2R9p7oxCzXGEQJUhJ1y8rI487y0OHo2XyYYugn5/sNMaQIPwnCkw8a
d4jw/KPTQGWLq0DPJCaJJLQIKb20NgGCK6EQcIaHpLZssZAk9rgVv1Muf8rFVkmO5MBu8Q59yrHG
jKyQOI7M99x7iJtpCtVEarLZNVG6ATbhwiGCpzcWIqrEMzt84Y1LYgLsnQ+8mwMriXfsqdpJJUhC
PlVCKZbA33Knf6xKzThmLqmo+xlOksYFF7ilWnWlF3Qi76QbkF7qVeDyQAeg4FniAeP53JImZEOZ
xBpF/93O95bNUsvxsu0zE5vD3cKUYKogrPXV6CfQA078Eij6NMkfyYzJnZM2xMtk0IQV4enN5ftb
ln9FeRdB0VwEZV/0YGGoKh2iZJLTBMnnbzz3ll4zysV8TunkZ01pnGXbHp9SUBlgTl19fffiAxZo
zKhOh/5q/yAn/D5lCZ9olNmO16o/qcSqNcqS9FODGlBg7QAUNIruJAyGNJi3Hu0bFPJZtoduJOHY
ug4yvcph25tLLGFh270F81c8A7EWyQCUkKxCzA8+huQgPxKX4s78JJoyda71PJrAWkgmyI1avrQG
y34itfsVILjsO/ca2SAyQkGRuK6HhGtCHkTc1TdlzUlPO7XzCKlpxCAzK54tUD3bogd1nSL7vftY
Unkv83pHnOWJP6PF/matvQQVc5D61fyDFAI0AaUGlLGgno/kEAv7ZXkf35rllwNVEMszo2UHhf5V
FI5OjUODItHagf4eJSyrw7wthUAtBabPJyVv77G0cOyiV/W+zGwF90EzprIyWV8pkV7MLWsHMzoI
JCtEjkDV+G9HJOMiMRdk3U03Eq3zYmz/MpK2gGywtvwMj80zy7V5bxaNmn8uqKiiVFTeKmdF9v3s
I4FDTkz+DZ0YiB/rz3DfKVJ7bdkl+fAJcf+Nbf/WvXJm9JOL5QwX6ylRTpbBdGpqOAm6tXn/j+tA
I/t6QlKtY/Z1+mWx5S1okVir7NcU19XBonW0y1tU/nQg73Bf12E9Q6x0PeMdatturnagvc82yfSO
s9L4Pbwm4iisAGVJVofVIDvZRhLXlUecYvU6o1yEb9IRpMtNSGAmc0vYkf5SgT9pJgHUnKVHqcHg
6JNood5AqsC/neYIWv/VbzYhzVBcQv4eQ8lwk/61ih9IqamFiTJ6YOtlHEC52kro3QLemUhS9IAD
/qZ2QAvzZROSayROAfbtf0ydWZOqarOEf5ER4oTcIoPghHPrjaE94Kw4ofz670nY68QJdu/udtmK
8A5VWZlZPfiKeflajEkV4sUnoOgr2JgFZcOZBgSQ/NX8zb+pUaaK2GAFcDpIKovCr9K+om6hWizZ
oxwVYCwmWKZ+XOocA1YdZECutHdqhyWUSpCxrjk5y9ynJNjldCWkFBl8jdx/Ou5Ch4z6yWSdC3Z2
ExHV9elICzB8POHuWLP3fxfDoWVQCwdi/TXlT/T1/zIXMajN3o6AQqkIMM+w3uMhFc/m84in0eeP
C6x3FOWLYL1LADRfMLCRieabhIiKf+fenwqyZRSksh2KGftVFpZ/h05LbpiVZ6vxTXTGpZ+ClYGO
6abGLRaFnx9eHAIWrqmLY1/DSXmKbBCKr0OgJaQ4FBIW7kzlsQaiFgf9yxZzQH9HC9WQSVHFxvMI
HUmEpIQswiDS3zFfFObI8vPtWiHpTND0LpQttcPuPNWS13cUS8Q/kfx65bOU/V2Citf4spi7ipJe
BF5PB7LEe1ShwRJdeVs0E4iqo8PD2V/xLtu92uXUvm1SzErPwem3ho48tS+NKK54T3opGe4KexA4
JbKKpxeJrybgHDEiUboWY/hjebSpplRxxilN/Uesjv5PWcm5Q1lZnoYJ9QyxAu9T9ZTBfQMDVCxQ
iVwXW6+wYn3lnqmN4Na5tissdFpjS9ML3aDBGOves2Inp9adftOfjllB8GOOKiSQ/dX41M38V4hT
EpaLnRNZwOJEzLjtV0fbTQrAeegdsYi729VeRiZkjMhJghijL/x3tSZcunWCgXyVK+MDAc2uX+7e
uXuUxuDsYLsnmmSbbtnwlyheDEsD+NHtLczlohvOluwmX3PcR/u8ueMIivlcRKfz/mnv0Demjfks
C6X85rnbeGg8Zofo0335tc6jV2uXnSujTQfYg93gxMZp7zR8EBMM016jVXXSftW5LVI/9U80gsF+
dbw/tC5THZSopquodHXj4buDSzjTtxcPt4N4GA/3g6RndO58Jb37lKra9Dg+Da+D2+DTszoHjB6P
tLq/IMMkO6HFDRUuKDuVEGtLcO0UGLYr78Kjl3VK/Wa0Ch4bmt40o12Y+vd+0qe/SfjwqsG2V+om
HbbPSW1kRM+wgnOpzKjo6jtLZ5/ZbXKb7NpAscCCt+A5u6wP6+o3DlPD0tgcnGb1QW24DWT0dCVc
Ca12KT+u3/pOO3jKWVRTqUcM9t1mj97w49rwMLPG5RAoxyuDBHWBkL6zb3MsU527u6fcYTL5u1hH
YfUX3rx7+9mmaXVAVXtSGWWREVkTOhb3xbNpuKoFb4OyX+uZ3RJFxmZPgmMDaVH9+7A+BkkNILaJ
ZnaRAu1eutdWO+1UiEVJYtFEhh9Af96sSexJq7Hpluag1iKj0TwNeOpfoIBcU1pngImY45MitRgq
2BuWEqDfx35jhgDa/PZWR7Bea5zMzFubRnjXYJe5WNpgqUl8ifB99hylS6yR3Xvaftxb73OQmN3s
3I5rZJkMedrB3P6OGAVO1OLcPfxgYb+8lHA1tW8Q/JGVVRBdPIPT3o8P2Jrfp80D8YtaQR8JnQKM
UFPTOWWtOoFK6/GyjWcr7lfw21xb3+we60ufKotyw4ZzpmAYrZwqIYyXgeyH5el+kPbi5ZvAkFQ/
cZnbVwgZ00ZgXt3SqPzqlTDgxyjZcHFJBaKaX5oCry5x+xCHpVEjakTWyBqVRqvg8KsmRZiR9Xms
T1o7YoyTDUUl/rmBSmXEq4O1gWixSnROvVfngN2d1X/wXQ2u9AiPwc5XByx9XwUCysApRq/5wxB1
/1fLzoO2ToqsKkEjqHHEyJGqvrbfwp1OKhwDDuy202hj8BG+/WM7pcGNWtxc+5/uITogQ9VzEZ3y
V3WfhTusY2po8Ai/g++Eh5d9AYHjt9BkGPMPdwIm/UFzIKe9+tDq1Qbmf1/Xj22BHDUGvB75L3Zz
IoUIenlhz6c30d9q63wSkV5wT1TbqyQo+SK2Ql+lcRJO/BxS+O1IVhRKFwmAwnGF6VKuybNUpNDY
+7TlN4G8g2RBrAf5iZVxFNtBZ0tpKaNitJaKxD+P8Xhm2VPJQcTAxnAfVHywfib8kbrtOci8Y6A5
KAMO8HFevwjjq0HSqfOVtAsr5FPHopj/wWiDxMGRt2bW1XuqAvHMzTvkbSY3u5Uft6ED0sHlQ21C
Fst6v0/48lbLCn/PQvOCwPbylNErKz23pswWGEMf4m0RmiV7Spn/ggSUpMkUQVeCWoiquaoPN/0S
tD8R3QWeKMxUBUaUjyy3eL2R30HLDciS/NUopR2zPG9guonnkUDfzxXq04m8RJQhi1x2o6OVNmrc
Mlhi1KNaCDx1J+AMtbJW7f4GLH1upSR5g9e38Zc6Zihqcsmv/+kn2gC2viPCV4WdQmxl+yUoVokw
810B+MeD40FGo/g9PufM7X0+Rp+BSbxGwH+N7ePFtUibX63VnbWD0L5qOudtr36Yv82v5jddnajm
4dxUCkuhRb/MUATwqkufHEKJsncBwyFc6Zd6pd4bi0jhmXcvDjDtC0hKSEyI2IhVGOYsuJyStroX
2cO2LVb1ybvmzCSR7CDWeWr/pQZRKTPiyWAuDa+zeKKp8ArjYNXWoVzndsInX+8Q0+CuHHyiT1Tm
K+vr0RW92WTHuOvWGLbdHUe9h59NqJZ4bxrjma0o83FEy/wKuFMY508geOwqC5DzqOlrej8nzBqy
M7m9VyGrJcyhxDNnaj3W8DLX5NkpccIHur06V+RI8ehDwsKcZOO8dbYeNT9EOzKZYCR7FC+RzO/a
kJ7pN/maJKOKe6BctkLbDX9Cx4nyxyGkVwcJxdtW9KCsSp1JlGXl7WpeAEwPPw4OlOjCzK/iFVqO
jD4J535eJGG6Hkeu/Z1EtitAoRw0u7f2o91gL49JiAES8ZIXyKBErPgXhT3R9zdZhxriKbTElBIg
3erJ61KRog7dcC0qyhYrpKu1TqV9xGhKpq/5sgKJPQERv7diNj8yko//SIPyZkvDaLgpV++i4LmP
y0Eddhy5I1XODc5WHOzCnbTz7FSZRb19D/yq1+hnD6qb+rF4SCFFDEDYyQ+YP5AGdrQB6zT6tb7V
Nap2rX/eO86FB4yoNHlw9UbGuVUbNUbJ/D7fT0tExEYL36fpcZrOz9MtdMamuxuUojOWnJyAwgEF
BI0Yk4ZkI8DwvQ1PGP7t2Yz9y8rJXlhU1Xw+HUDbx7+uZnU6S4P6ZF9vbnIjzPa+hQYW1GLaYHMl
YUWvvHNXccfkTq8bX40X1Mo4825n//DAjhtQqj4rT56TMuaX6z0mtYf5Cw7aByg0s6IKHDW5r64M
B1vg958FjbQcHDP3UXJ3dbf5/XIrqV1nA4XelNqvzTOdxGm7GRn+00FL3uZ2mKeDhz7h2K9WwubX
k/6A2eDYr20dgufDCiqHY0C9V/WigfGsQciXIU9pdO8ECZ3d3q327rSeYM///nztR6uB/EuLIZFX
fEC2ZSqo/SghCFB5QYn3J1IHBGhMrIUDCtJlLMcz9NCqNkuFrcI0KiWYhDdCzMJkpcH3jIZicOfp
T6QkVT5oCkoLl7eYkgHdSvFZLrVI8UgmSY2l1IiBSyA2CEcq2BTCaFSp+SBMFvFRcCCJ2lRAEQjj
3MeBTsnpRMCCftBqSouSPEN/gFqOBTGBFAoWVAqINFeND6SkLvqnCJ58u3FrikYJZBBJPC189nBy
+0pEZacoqP7axgX62jawqXTKEbg/qEM20qQuTWt0iuEktIa/aS9TosiGFBoiNZUAagqPuc5JFYfP
QGULOfSqoURjsp83eBFjVAvUhFIxCnh/g94Sb0Iw4SQ6Xkx5+gExtS2AkB13qCjokFAPtHYJvHm1
VPSgqLgFGZEPYfH9QBMKVSYsshfiTtaNHYaStCaZmC67DH2VwCcKNKzGcqL7bbEFCa/UKQtmUbkW
Iyw+mlI7IoTxbgg1YDAhQ+mpChyRmfR22JIZxIsD+otiUcZxAtyiRkkCQnfSAZ5YfCV0yWBplNc2
jC8K66B4+CbzeXYAY7Tz9ZvOyed5PZPknT94E+y9yU01bMSUE0dNSy8OtAyng/ukJeYTj1ppK855
mmry0528541vjbxsjbyjZupXfi904tTXKYR0QEv1Nnwm8tmjU+8gzhjce0UD7DugySXMdSsIgaVk
yYstQ1Jcbq3uiqzx78RI2uKhYuAZflbDDKJ3ointFWBLBb4kjcdEAgO9hOgM+Uvxfz2iar3IJFuK
Ay/n1lVO9aGcX9TrZUogZyNFEpo+SShG4IsOCnqVvTOhui/JjCr3JlV70UtU2qd2cRLViK52AD7Q
UsT3yDwIXJ7Jz0tR7wt9h5QEJulV8f3pYugwUwdxEVjSligH9lLVdtAloUToBvJX0ynyw/JrOcBv
B6ajwkVkHwKf9LEETeXFHBQWEbWlLgjLPCotVUvTlrVq0zcYlOx7DpBouah86dJSHakBK21g+yrh
UWZyR/4iXE9doT56F+S2m0kQBLGNLAfQJ2L/lzDIH5FM5JCYyJa/GvmiOW5xAEWt23QQ8LLKkE/g
HS4PIkZ2D3EKdKsLCQIGnY0htAKsNeX3NBohifxXiCs+RyGLFArIOWSxXytJDEnpoiXcV+3JlNmr
psd55hb3O4STwhZ16xTvvh1OGJiP/+BnwwkNfJ5vU+/2mbIjUD2OMsUh3UXunYeii7xxPtKSKCOU
Lhd2Mup2Adn+hh9vT0AVyUgTsalERok+MECGvtQ4p8nVCEqSvkMo06Vj4c6babEy8ob6XYsKrItC
AqLS0/BvSNmpg5EHQCdMVV6afEryeD11glPphBfTFZZ47v+w5PXC/y21uL578ge6w+RysETzyIV/
Ib//e086MZl7kv66WHAJUizZJzCZfkQMg16KJRTDUgwImcboxfzLUmRZIUxJKJSp3tFcFFKiL8Vh
hlNevyZ1CLNVr/QlOZF0w7AGyW4KnpUYpXLBzC1DIHqJh44LrahY4rZoGjA5Xl2YgRq9KkKiylaE
15MdiG6dkhWBqjAokb9XWjILuwU4JWkulAaapLC5TJmfdHLOl6aibuXK59Gm35PvEpslXtjeBmzW
YNHgPooQvHX4H0t1fkVDDdgR4/2LabkZoClXU6ERU+uCNCzQpgabyHnm+jlEvpr5m+UDai33eDMY
iPEzETVIh+4+JvCs41zYSLv4K8yJynN6Yy/cPpDmwgeeppkhyO28Oa4PWf3ZAhDVR7ofB2ZfKV/+
XzwczdVVUU+AMwN+ry8ivy+V6Mhh7QW6GIglgqm7pMGMcGsIIWOhFmb3i153Xhucul3megHhKzAF
wp2T2qp4AomrR7+wUGi36oRYJU2RdZBH6FhBcGgdhzK1oIaBsoN6CtW9ZueKfmTfoSOwu84zGjIN
K5QdYdqV4lPVCjWn3ffVnnZHz0hq4dROZNG+oIv04hK89fGF5zInFRj78+9f6NHck4x2NVSjR7+5
wYDCCWYWRmf4XurWiV01eW9em+04wyprLDxDR5OYXCWNHdmbjiLWVmOsQjKz4joVchWcxBHE6POp
fdefOCek8aJQSlMigQyJHuqdoou8vGuVzFDcoOhJfqYLVtjWW70qxR/dGogxv6ylRD2x7XmM7AYl
FQ1F7Qzw1hApCIdrDKErn2Za8grFw7+NhoEnpw0Z7gH+H1AjymVcu/4JMoKoCVa+Q38XbydJE/d/
COpM8sRJHFvXvyMvTfV8Z79Obhbe/vilylmbQyMs5/26wexlx6J0Qxeg/dVpE5Ntaa+JCesQ8bbK
9IR9FMF/4LRymsVRDjN4afok0Npnb/J1iNik+LIS4EmzWZ2/67R5BRw4FBgiSObW/usDSrmAwZjf
Zho2DCVkVsN4VaJVMyvYNbKXkteTCgMqAi4oKQD+K1iE7sb/xX8qvGfgc5T8UwTQQ5y6rsqqUg5j
/w3bN99VKJdji0rT2Mc5h7O4uPy4dcub3XgblucyaLpObzRDXKp+rmeqYoluOLfk1BS48WEqXB6E
zd5vZEGs0Xap5bwoD2NzTYJpdHik6PiZrwxah4G02RcUpSRTLfUJRv5xKPwYQI2eksDZKqPRKEve
4lleRqxyGxVHKheAs0XqmAT3QIiTGcZRaWgNSxxqyWW48rDpm2HeiVBqcBJD0AlAv1HTI+a+2Zfo
sIhbgAwUXaRqKy6hZOPo2Gv59SxE78UF10WXYS0rQ/SwI62SG+KrFosby6eFsKgRKigSV1ViCHFZ
ZTqC+TMRZGGQCBMS+PkAbF9oj/NIxC22Oq2K2vfZebW6MVn0XmKliRSErVuonZlun9zyqeHqwquQ
rFKQpGh9WWRrDLxdCEHs4BLysYxr3VX0pthMkZnpGTBkK+59FHfe1I/biIW+ZFML0uV96Jd8yNVI
cs1Pcw2jICPEAw1ALnUDa/i3LlHAujSQPAJZNCYVjfC5LgytijiwSKTYR9kgZZetVEo5h0qYj7bI
SOQUJCYWEb6ifcX8AkgLkFQBOcE1tiZ591EF9GhSpE6m3Ecwqvrh5ovQcTbs4FWI76BcEM89+nGQ
fsEaQLh+ukMNkcVyIR6vO+U+NkJwTwoHd+GC+nyfED3rgLwQFgHsAD5p9iQIzfE2fpX5BgVfAEGD
Tb0oJRWNa4WXKPEo6U6pyl8sp4qytFhrxBT+b83crE0wlIrjBWkMpJyV6h8hjczFUxdktbbTzVIk
rwuocFrFUEVn4s5qbOkMhRtyrtwbfQL43/BphG8CDYpmgUUEqlJE+Poud2tRiHL1bn4/pQLTIgU7
hNfTGNU7FKF73iw578m7/68advBvc6Vl+iK35saJDkZ3PDJNQVsGs1IleKHDB8rpAt1UYVJbFVW3
WXNYn2R2SyVfExK/A7feYnVdT/dtWDNnxvFUsxOVIOXS+QJKCSEx/afy0I9cjWmGkt1FuVxxq10p
f3TC+VbwogAmIX/t7wYVCjQCFJdGUYNaqIy/ETJSikyGaSBCsm6XhhhkxFFOWGPUwWMlwac0wGhz
3pSYXh1tKCxXQ+XICsULApjSJeIiRbFa2WAgszlRf/1Ro4UZtCvRQ8B4fkXfwbDLJ5eXfbKM1C0n
29u5Z9ydViFG8KMWdcAsuNpV7eFP0uEH1NdgE6gz2FoEgGPIDTA+gyPFHdsHGRF35oktL5p9gYxL
YHa38WrVkCmOYr6R/g6V6E7kDUU3ZYuXaA6h9+NBbQ7MwduznmxbGvWyxoI2w2jSXFgtNScSNmI5
es6SDtH2cNwa/0cIWKipsdYjcUHFLrkDFMKZG75z9qjCLu0+6lmoZTRvxqomTVP8o6T9/HCR2EFV
ttZHpEtY7hxTKBg/rSO9UOiGknu/H/l/bSht5KwpESdT/2QPhzcwDz1dA7/U1nTm4mO3MjckQYEE
18MMXiQpLmrT3fqSRxbP199o2GsSaXlWxKx4IofNCeK1SgnmkT8C48E1GSLESn5zkp1s8IdKVO1r
0graKONEmwPirNU6ts55Piq3PF28f2p1cZXwzEFkIr4Tn1crEbKdjUhcpS4lro3506D2p0uiigGA
pNYvACRq/BozJoc4gnKTyf1k5KejiIgufYx01SEIgxJGpecpR1cKpE2kSPzFulCioM1nC0Bya+fg
mgiVsDSjUv9EyXY7pki7jJdHJMSlloDgjDLtLrwn9nF8p1J7Hh+Gz2l9/pymU1pa9cxO2ktCs/ME
HKGdO19VkI4aWPJzVKDKdVR5MvaFojGTe4Um4qMr1ECGQLoWKsX8NEa5mBviVz72ckrZmzVJ/oXF
miS8Qovtrw8DY07D4SgSC0/RaxH9U2Aj6KuTk9AAmSRZuwYVvTYlubf6nYJ1xVBTr3PdTmE8RMc0
ZKWmV3QO0nKr3nxH57a17w3amho1EPMjSK54jQLYCPI0enTZtRdkWFSzCjnHb4tkj+4kXWPFDo8U
slv7S9YNlC37qPFX7Zpecwbyku/0yrB1I7SOa+AdRhp0ExACkiKRWaSmVAAhtGOPMJGE7Mp6tsQV
GpAE3J0EUQ4VipM7LANfuWluLm3WgH7sbAviHE6hM2qgJqQIE7bRS/5bhB6Mc8Qpq1DnsAk+SG4O
eEnIT0IeEixpLkkzKwXro8YQhhRnNmmDkJuCm3wkMFJTPlvsECy8DLiM+yQ2zgB/th18rhb8Oa7R
B6Px3B5Bmadin10HC2nRZjMcpTgdg5NZpi7SIsr6+2BFAx5kJyfuDF0DK7+1dWWdsHdSDqTQjZ6G
EVKlX0LDaO3KzqdEskEPFuipkB5INakMv9D80crCmq/gTFNaAGolkJM3H/Xq58kpUwJDTQeElvw+
SVGwFyz78V9z2sRrZHOYP080C83oL4E28ksxTihd1jmyvE+DfQQBV4Pl6IBLibmlPyZFfvRFwX19
Ib5P5x3uJfhb80N3D7vxh/SUQDhqDomTlqoErihqbilH7mbyDTe+ynUbeS/jvbFM/jhR6u2Hv9Wy
2TMlaVcG9Ab6KrKJwlj06/KXzI5ByqIAUW48FrlXhn2gv1BpmzTZ4JHCh6ewat4VTEE/dhDYbd2x
zP609CrapwbH/28tvHYxq1/DY9S/DJESwGjE82CMKys8npB68q2vaBInyNwxH/uBKlZIeCeIvqiC
oMpO5Olce2et7sxqZb54dklEVJYiCpU3BL9pW1+r9omBAo5JeCbgUqBUvN7qT0N5zpNqiTAEPfJD
0bGikF27RygnypxZu+hbvtE6RFf7MinePk93FjgrG/CM9I5nOwa+U+hbyYN29S83/hS6c1aKh0+T
06T+yU16uyT135HcjnknrCrxMuS9ODV90SAaqwlxxKlmhklQxRn4Hpwmu0jBSxJQpQuwX+iiuwio
yc3Oo1u/8bUaIOwgU8FOGuCQ04fS52xH+SdYsGNWQ/f/cTkXufcFaBktqQEmOJGX21d5g+vJJ1L7
QbUm5AlgHRDaiYuJkWdGtqRaU8IGrN6+VrgiC3Kc/hl+2KLZuThnV/oQ1F9fr1/uYeFxwbUhuorR
JlgYA5bae1oXUmd67NrNS7hPw1c8epbtM4Htx68TLqYMBB3TNSkR/tSAJlOGEQnrihKRc7+628Xu
3nnIdm97IFnUZpXCqBbZ/UMXRuSduEcBFyzJFHOm9XMuK4gy/6cmxfamRFqFE6lOzusV6xPZ5HF4
q9hgV/fN6jt2mL68pZ6qP9KwFUX14GS/BBEy+CMbp0cWOiWX7mtskDQLZvqQDhT4MAumIltt7VqF
dm2tumUWqRfEZfmxJG42EMR2w6K81C4PG4BQKIFChJwkQejkMMPqTeyUKJRX0AorSfu/iJvV4uEp
Nqv4eqnqQIlTlU4fPPrF4TV7aYhiEM4Q/HrNdi2NgBt/565JpoEG8f6H2hqDvBfdl9HF0r71zkq4
m9X4EqVZ7QfU94aebEZQ7mcDWV/pH/I3REmgDfTYvXMZ4RYZucK61jMG5y/oPB9/tS61t7z4K6cM
0OssxGwwyIJ3YHmmJ47coV3I+Hft2ozter2jwQtN8LpbNk7aL1RX9pF2OJMNZCOBncny7JU29fYT
6hcS1BziVFcDteOqUx7RZqDDzMkYXFjn9UWPtboH+he30/UVCj2qTWnbpbi/BuyWoVoEiKUhngZa
Tc5WH/qfFmDPEif+/9V58Hglpy2IM8Jux9HRhZCcoOHuNmJsixFPcROWw5C200VkpzMS3Ap5A3cQ
RWWyd3yKxx4qFlQcYmDkV0I++yM7Pt0l5UbaZsutbVQlNHEBS9ElilWu1EsZ4TZSiCLihoaFBobS
Rw0sHY1eYRxZmP8odZZIVs8r2OlKTCC+oMHEQ2Afffj1w0vllpwK7Rrk2CZ4LL6uVBJUwFEIL4y7
jrXskx1Zm/HZoXLfEt2VZgQeRLy8ZTLNl0O1T85LX+4h5NlUkfQ3qY+KuHf1RBA5e+acXokhsULt
lxvLL1fP7FgcWSCDSlSRxAoDXEllkmp21On41N51LqgFu2cq4DxzS8cD9TyQsaSc+JWFCQYQn0eB
kgxWhYyfeYaOp4S6BIvoLVtW57ZIwixo8JM+ihpmiIqiqAikn4tM9zRZKw0BLQgeaEcVnBihjfV5
cYDAV5tlE5lQqJVyMQjBtwWi56kyIXEV5X0/bTrJ3a6CU8L7q/ONoSiA3KIFiSyqzsg3MS9phlRV
CEl4w8TGrgsfX+Bq9e4geawSmOUZFkKutgfZWIky5aWsSxxkehs1mCQugn1qdAWoyJQC8H2CLxzT
Q5Vlfd+yDjt17xDbOt+EMPkaGQ5NSrq1GXTOCQC+a3r30e2HcLJ7p4JGzaR/jc4ctdaKdo7u8ec2
KcNhbCSt68tP+kQj0inzGx8unTXDK9P85PAwI+vAJbvY27szSHYtfooBReGMNsNbrQV1dLSHZccf
Nf4apM3E6LNKBmPHWf2t/gwrOP+YFef8U57dXvi7lmfn6DZ5EOQCs7/48/PW/zy7tMk8R/HFh53H
o4Qy1VMr7cFMqMjdoNqNMxv23p66b9baNbwP7A/O7um/K455c3bPrtUMcosXn3ZTlWN4O3Tjil+N
/fQ9bWSt249F4xxkf7F/zfpmpbtPJlkppAjSqHsrsruTXzPC+NJP651P2TfIrYJq9CF+Aosc3bEP
v38eYbkyfWzP32Vwu6uzPbq3dztNvVXFfcWt6w1VUZPuQBA3DvRanp6IuIEH3/az7Gyp1LATY6+/
vJFTHtxGtW1C5IDTvvfLW6929WtwqRKv8XZX1ORr3vnu3p6ti+lkUHio4ZD1N7lT9q3uXmiv6q7M
ziWz04vbZIgfXTx2ahfU47YFHrGlXbp9Gp6Wh9/9vPz9rNjZbBfdQeRLPq8QHJ3yw0mq87NxaZXK
6BJxqtngvwP2XqL/KrSuiuXe4VGC233HnWtkPkNjP7rses1DsCq3m6CIP4yT3ITEGNQT53Afcdql
m3tZuc/wM9xtylR48I3A9WGT5g3ecjbNB+pO3Goyv1F+pO418xv450J7owjsN2Jq+/UHVhqQzUSl
7MU1s2ftiDgt9+K9/ab3/LEa3rYDg6mdTS3agq6GBxwLP0cvhWAy3g9rmxrNyR7202g1gM0BqzD3
VPdRuJ+tq0BJVpNvigHnin3J4IfYDFZMNF4EAmXn9H668dGt1Z37pQVT/N67QEHarrxq3WplccW1
TGshtLP0TWB+nyF2T+gFDJt017pnrROxUx9/Bs/qXL0M2RNsoW3QqDuft/uc11lG0lYZerCb7vX9
xYq+d1LEcrTfAsLCqqRvEXEiz8OT+mGff8vwMRAuQv8x7aNvPBxrQdPmVb/cnNz2zgl3IeJYrjK+
RvNq9K63zpDwSf/hPiIhI57pX3v3TWnVfpP8w/5BEfP7mD56r96lzMnYJo9xVlU727sGJSYCTXTt
GPKjgK85j4tXgeK2cu44QZbpoHVeq3X3qpPOS514VGrXF2eSepTe5FCH1h3eJroItAfUFwggK509
Nt70WwiSTW20G/xBKhqYHpTpES4G5jc2NeEtyhwMa0g/8gbA2VdzecCb5s0etWtd7phd7PqsXSoR
C1kcGu6nK1JgePmpzhrYjyJsnxjTFW6NqJrnyRG/pfQPExdGJbYsm9sv3adDYl3/3kVh1Kbx9Dj1
ygvoqZPPhcKHiSa9MmiOy2OIKcNseN7SN/owNfuVcfL1cWosLXlpB7vZv9TjNd6bXVBfvod4Sb03
RucKm365Q/oew8G/oYlmG6DEciS1uDXs008Tcln2S1+z5TV8RtXpY3qdvn9fy9Pijkp/sxrdyXwX
52FM5+XPJKPBLeXA3nb4aRLu8pQmAGqldR5+6nal87r2jpd0UjkbbeuWeLclj76mw/sFjB+C/OPr
ymLzheAfIhlOGXv61W9r7dN+N91Vaq0HzcXZEqPd1y32nhYIqHOqQyXBtSYGfrsCb1vBh+2BYoH/
2pgQLxEdbizqJOrufIH4ua+uQtpRn3sX8jQsZB5284T7AKjjdW/Xem+Znsjy4WOv/liwqxRyEQbi
IIplM7VcKuv0h286lZNDhlujDSUko78PhUWqp99X6SCoUGNRlHmrj/7x0SUlvxHZoAOhWwUizz/w
lFPdOyUtPCtgdJts/83WM3XKGaIL911tNWueafD6rQR4kF+BYu6uYTimIeOTCzw9Qifyfpw2Ia+q
+Hjs8SluHh5exFV1ks4npt5o/XaU3Z7Uo6zgMn9HFT7P2Pj5QISC8oS2nZY/Te9S90ummzANE3d1
cVLsdhHaXzgvGGn2cWgFW+pGzy5pVUqZUozOy+9xbLRLAJ7U0fwTplxUmadliIM/dahAhGZV27rZ
D4yDafPiVsN6WO4+/At9MGM5CsCCRgIZXrxrjyWlHsResy+jP7gT2GwKCERA2/6QiFQDNJ6wCqEf
TuHzHX8r8+MwGVx/GWSP3oXkpDd9zciRkQuSf1BsKjnX6fn3GD4OzmpTTWzjdwdPaXmBC0PoC19l
b2dZ605EgNcCnSBgdXaAaCnEXT2R0TFwo+ggltdu8qE0xhYHZC9q3dqi1oz83omIKFoAY6TiAvqh
ubvYCtMl9I9Lw+QWpRNxH8aKtJjnz48Qn+st0lbMihk3ZPr00AETVl18hckP0s5gB5mzSu0xJm+k
Zh6ILl3202Gzl/AbrjwE5AnclBuMcQz2MC8Cp27fO1v/SOn52b7ikwOXOrziUCzQtx7swBSsAAuh
9qcdwyNnKeR77O1719EH8iNV08UD3pzll4YYUMCq22EocHWnZQfX2mvHaF8hn1bDskf7p3ZbDFwf
o0gK3FjRs8NsTmQXMQxiWkthpkMxaaQo/wImQ60c+l8JDWHDM51j8PHf9AbN6EFMMCybXqJoQi9m
FezcjaDbfUBLCImQnkSLwPX0p1TdBU4M1QlLFyTunyeUNvqPwIjovAWGeqH2hh6mXQ6tcRUjwBf3
X9of5o176l+D05qFukOZaMBM+KqPSx2E1bH9xGqETYkOyPxAWYyG9mDNBw/NKVoU2m9Eat1YZ1ap
TrT371SBoYxj5rIi6VbPeoakZLC9PTVf9dWCio4haImZSVcMPyYx31P5PfoJVFamXgozN+b28kZc
sW24G1RwvsaSxNt3xLUG2UBc9m4RmAAddU1f+BK8gLgFNwMVNeYTXPIM/i/8CxOYSfBFmTpvjafL
kbOPSA7V9xkDzaa3WAhBOgx4hBl1pwNAKdr3PmR2khQ8cdd8MyTAH67Lm78Pa3M1WT0MKBSG+zAZ
61OjU+hK8VCGxD7J6Jl15h8ILRjE+KoDjjCOq0x+G/zRq1I99+o4c6hQfMxjgAaUcsYJJpzQyX1W
ef+PoniPHmrq2Doc0s6brm1c9LFeC7E+iWLK/ijTWbxzsbr6Uds0B9tIcF3c6tzTyOq+wDCUXKo7
llqAKhH92tPGDA00CiWLl+DzcTA9vDpgLEkKguiEW/PkvarR+Ekq2QTxAAccsxd06tHDr0bJ/DR+
T49g2mebGAHyA53Na9+sfffOZV7HIeZJFIL33JrFFwNIks7gOrl6VE4RSSGx+Tq4cR8zLBb/2cXd
TvB0i24ea74oJ/CFyABrjPZ3QEHKay73XekswEW9N2559cE7ItfvwTT+TVBe33r4oSIRKCOvPDhH
Ip0LoA8a/Y0xxigPzODV3QfP8IUwbYSnC2vtHEZ2pOZLp3F9xu69W9w3r/5rmUTW4gCi9LX7WX2z
KLN6G6x8E1bmVy9bmwtMO4k/5zc6tCBy+oFcTUhXi23rq/6FPVzSP8zeY+P7MSm7Jqagk8ofRjqr
LtK3BDshuFtXJx1toYp8oy6a1ib3dbVzhQS9aS4S1hUEhNGraA1sjdMQBQrkz2N0/br0ifur3rG7
J06jfFD/Qt5UIZGtTI3uSwhQrzR+/tWgmbkpNoJWu9krDbIAy8zxk6TaJWhN73Zl10oggE4uZAro
w6ghhceg/lVn04PRN65xkuvSFwqq2sc2v3ad684mP9yNluzM7OVp/4YmDDwrbvH2pITJaPtd3xBE
nMs2b3OlSI07ETQ0Sp2ESj+3qElIfWlhQomo70AUyzSkJEkCNjxQNJlQc6DPPKfwmFidizR4609v
Fdaf9vs7nV1GlcKdy7rY9e/S12V46rNB3wKSRqLffvJrdvZfd3/Vq0xf8w9NRjq73mqRoBWsq+Hu
3+djA1kmG9at1ZA82EumZbqUDm7jdPSeXOesdmF9flpux8ivkV4Od0PcWla0nyfWRlvPRaOyiCVu
zTYfdvq7C5+8FSl212zvbHJPEJzLH+5KfA4ylivb5TDePE07G6edYxf3NT9zUlwwI+A66pC9G7aJ
5oBMhDFwYxh4teVqmnLXgGvqHsjauKxNNbQoJ2c/9Z9SO+4D7+eI3At/wm62eIaPbyoBg6RPzYwa
VJ3V/NNGBjQ7zFa93WzX3/9cqH784SY1Tvu7TjLNurX1bcwrzpP+xb+NCRvp2d6mVr2EFuxtByrj
pbAkyEzH+8EB6i9mrf1zN1mzG/zGwzq1izLanjmw5nVMexiYz8fxnkVzeaKMs6J4RtqIM91pms1j
CNHT1+DooWXbgwnFYY2F3s82q6v9mjNSqviCTOPhq70ffPqMeXKutIaN7Gda/kUT1NlhKcV8YZQh
DE1+ExT/iOOA/BPo1uk0hqi6ibnPuyXPemd0Ht8kTeeDUcTTb7KMEDROtt14TCKYICyEabAos2Yj
ylRz7mwcz0td5JH+kWJZN8M3GkY2JYxNCVgmwpmOJcOn2d/C2Nvx4EyUTOYKEBttQ9YG+BDhtuIZ
JQL58/Qy0GsbJFXOvUPpmDrsCHnHZPW7AnwBqcFQpWt8N6HPdMyf08ZYnP5u3nHKXxBTYueiMASz
P6/iN/vGoNarDEvd1Xo3fyyao5uXDilQIZdknQy3DoaiYZ3FvdFKhg1ysKu9/07CeJT0G7+f32aQ
MDYPJKGktUe4tHh7bdJljWdP+fU1/qyZWB2Qg/uwCsLP/YpKc8xsx7D3x3tiK4ZBY2FA4V9191Qg
xliRBZBuscVl/J8xK+SOcT07l+EtWv19UMZCJOjGHZbX6HB26xTXv7HBDUwcrkNjQQDhVSDxjavj
1dIcU0CjQvsDNgx86yDk/HB5XcnkXgM81XY9c7R7o4VklTi87SriR4YGo4Wc6zSNl9bo0UYo0lhU
6FeHLRB+eSj+iSRwPEtZkzHBLbUYGsdNLW2ho7w2vaTUxrGtWbU/GFuYJC6OyWB7OEbdv8etJ0X1
RYPaQOLWDv7/iDqvJUXZNQpfkVXmcAqIJMWcTiy1u8GACfPV72fB/LWHtqftYIAvvGGFN1EMf783
b7t2AdUy/B1azvHplSB7ia73VLnseQx2u+4XElnDok5zme9me8UwiX92opEkZXY9FdCjvz1YMJtu
XhFJPkwmSJsjp85Z0cni7S+bgyeBF4D2Efy/cRFcRml7GsNlTqdXZzVAUPAwvLmvv53zdTGG3zYH
++DRIRT0DlMkCtFSfUD02znntZp/cDumnP0befNlfHCSCTOzAOwRoN5mtYDFOmv+IPOn/YVp1GRn
36C2NGESC5eTMvH3IR1ultQuHctFCjinCVJjEU1goQ5PTvklbFLU5TsuGLpeefFY7H7fs8PViCFH
tIaHScp8PRgGPAZYA2ChVwtKtXY0LNcMizG8I0HfzY6ci1V3HrvfsLatDqrdClyGihXq+8ByvP3o
CMwAm/vztIF49C14DO5hRfr+SY9idEjZuP9ZvjeQwJ3XRPxhtVlmWod+V4s6PuRQwlmPNpUZ+nIz
uChDrV/k6lghwIMAze1fBwWEniYPwiGeckrx7DE8jZhUa7ZWKF7ObUxFsTFn6+g2tqsJ6pks1I0t
Xd10DbilV4P1jVbkAFoI9PXzpNVL6G08nV2Xe93YLs0YfXc+WKN2YH+aICaK/SMkt5V7DOFGxJRx
X6hJJoNDB00+al+FTcXfUZBn9qk+PX3PLqMExerL6MECzSQdvNEQWLFQU57rnAFc0jD52ohLUqMt
X80qKBM2AKw1yhZdbz4qaIHawGL6xCYoF/1AZu8Rn9xcra0tv7R5IWWsujYyw6dxFQXjwrw1enhc
CZJI8h++qiOJvkeeGt8uW6RPPSSYsYCkhKQiZVKUuHwNXUJqUm1WCd4/qtLgnK4YpFnnSeQxma+d
3eA8OYboH3oMs+UXDj8Ff4QBwT/0k2Flnv492hWXSij9lB9x1mvkDnwi/iY5iAO+uqheVUa9mp8n
Pl+veq2fAZWy8+zabvQPFjWyX8h2k6sPgy8mYaZ2qVokGyvraAtGv1SDqx2C0jYywUEdZXeua+Q8
g3MPHVgPcJ537eGyQSnaEnUCcL6Jrf0y+a3TPgEUtmDNaQ2j3wf89LcP0YaBAIfcS6lxPfz9JCU6
TpGNOjpH+LlU2WrQ8s9+MgOwO7s6Z34FQJQrEa3msN6jDEGLyfkMP50CTaGn/ULYuMCZf29RhEba
6wNnPhoSB5PPVlE+hHMPRoH5Bf5fPRDKKgDUhm+mODMg+S30qAh5hx7fKjOAi7BLUDfASrCEmdq4
NCsQo8F52ggzCP087cZh4j16KfGWAu2KOkAWepLNPhttKeDsqIul1tUSkEa4EceDVlHJsMeZFAZf
hbRX6GSEoDJCOhYlK8Qkbm/ZYxswqxxrhEt1QYW4drGb0H9RF3WJHQSMhownfRkLVvSZCtOi7+18
QB44cr4XOR6bPww3dvZAm53hglDi0YbQYOD/+3w1vnYqs2RS2oh7IcIWtxFcfOoRYhcLi3VlnhOB
8ZR0k0RxgDTUO/682XjoS5AnHft1r0E/Rw0ztc6kFaMbLVXSoadNSG8nU4Bu+vED3B6p/o+QsGor
HSFTsYfyDFC+s0OXLZ0ma6pSdRjkJ1dyroL/NE3/wadkRlMSOKmI43R8eQqAl/T16CzSFRRoibPK
yeYaSD6D9Z/z8s6ahGKi69cFV6NN4BTBqJLCWa2gEaSs9+1zWwqqAqfI+fJOVJG3RAX11CHkrV5U
E5sU0RnPRtfyLawL7G4m+k+YAiWji9UKMlc23S27a4duaLi2BYSoi7Ek/9ldOly6x8XfbOBjuGNj
+DQuG2GoxHCq9t+CaXuoeYAlY483SBkydNvT/2316DnxTdE9IHJoPBGWm40Zvj4l0UUggkB7sl2A
/QyUpbVsZM/G86qrtumGXTkAMWrs5Yne2DJcdnlB/FBkm7Ebuq6YDQAr4QZ8GS+hHSYOLBx3U3Eq
TkiTsBubNjilr8NwQfBBTdEUIVLmB6q6NPeQcWeTVlH/LOF31Jsr82Rdhs3+JaEu76e3ICKvjnor
IJUvq7StbO/WhYo4fQFGUYSHwf5mRevSlhIlev3b91xy5rvpff7cJn/37fMARMxqVNqVevsJV7bf
KNnphiDxRG2wObt04sHlt1U1aJBcvCSsOt8u3rlvsA6qk4CyQeiiM/IAnXie+UdhQrUMQc1QJHYE
EPyh6T9N2z7fANiDkDZwUEEkKWfkACF1p/9jQ1yNyOdasvQFGv4guDMCBSNWQAjwY6oLZB1LrroO
fTvjEwnXoC63vkU4yaPrAeKxRNJeWf9VPVwhuAQhS2EKyTFDPsqSIxC2YjOGXCaaVT4QrJIBmZEh
UexSuGVFkeYvsLPIoZuqF6F7G2FxP90a4DMhancDiszMczWQU94FOKnhO1h5JD00TgGrUSzmr4Sb
ewMxh86N3QAbOI/GIzHgePJD+zb7oiQ3x4EQ9RXQcnrJajurS16JybklLHXCrid7mgzCTSlaVTn9
AouLurQHZ/9zoCkIAqGr1y6DA3Vys6WTV8frFbYSmD4Y4QRIIdEA7+XCw/IKwkuYLrEQI/uCYAlH
lT3nYRUAb+AYgSeT83VW/e/sPNmPvrMSFM57H8yELyzFEaGiw+A02m+/48eQuNj7bmB9hjGPT8QX
DWTBcPZK409XnM3y+hmcWO4rfnVC6O4QyCwfk9PovCz/iuvPzm4RefRI8t/A95PpHceBdHoZIxru
fabX9cUt/yVTIIpmCvHsYq9IWF899hKDBgAC2va+n/aW6AIgTt3ysSfoE/52EoJZqLC8Y1AHfNbF
LFmgAjk1y5LuZIdO0s4Dxc701QW+gt8cl6B35FSQHNDNlOURtL2QDXLonOrMsqVzO1njzc7XQ366
uqffFeAwg0mymVXwDqVa4Gp8gL7k4uUwg6QtwzY5QYKKCLXtgaH4mAApWVyknUbtiqcUJFY0go2G
Z/aw/KY8vmQkk05PGTxAkyN7RkgGmOvqVfHHKVs0wZ3HkNNL5RGzRbJEOUHvlNouskic/oPPaQGE
SYhmbRJno821Zkc+bXxDIExhcTdJmwUYwIBeBUVea1NlMGK7mT0tL4kFehxyhZgfLK0u5MtfFE1h
jovarquQPykR2YT1EATnZiwBtIoNzY6/ZE5m00Nrd06302jVOc/P+n/syiF2kxlZnkfdbASNgB2r
zWHM5oDLxkaXmneQTeAeiQK/kUGZ2kCVVJckL7ReoMa1194q3BFn8RKAoASmLsSs9ipBXrlwvCk9
UhV8hhKoKINloTyC1LfOvw4tNpEv1ylt9Xd+IuKDSBAaNdqveZ06aTp0kSSMonVMRs5azXQBxXb8
tLUsinNTgqDC9mNGQyFqdcyF2JHvMltCTi+mPmK9XdAmmx1KV5c+GVkDkEsyeG9SQpD5a1iYlxnM
9AzI59fJ8DqgUkXxdVo7GRja0E0n3/t0WSYG79GZrqRSKqKhCJtJQt8tqutamsRiJS4z50hDwRMD
KqvoJX8NTdZWacwQNWYAoKfFr+vQm9R4YD3UJeQTZwCTG8FltJbrbQs1ikXZshsyG7nyjBcYxgS7
/8iW2rCzqIehn81cjbS7e+UOjwdeiAGND7FCo8RhJFcczfWj9Zjo7zSzGNt0G0CuZdAXLZjaVw4O
QwUankDajC1fuHN05plhuNQxZYwNsBZmjtZjgblJ/YnqWIiRYEdADH4CuQXbOQz4Zztm0XtRgaKa
WP1lCSVHpe5UIzpCE+k2IgwFpn4Fg34cFehztzc3XahjnyK1HLuvLfNFMaWIAcs7OI3edGgphf+y
iDaICVUbjLi4d0KKCzT/ZgC6n+3Qe48ew+IvRRRk2pusmJN7anKPQcY7z4mqqK9zSFOQDQf992wt
sr8BXwgftMlnG2RvxNJhh6Gg8AtlGaPHFmDg5XKz4YrwQ4QeOn25MA+5f8Vl8b9tKT/HISulZjwn
jYVgoyibq3vsNz2teFpFssulickixNqrUUtifAcidPARxMKHp2RsuFxdPbTW4qwiD9b/TbWAlxC1
x0OtAWMpCYi1VjdDXefT6MSjIq1k8U5EauK3J02rr3e93YIgMqEhysJVJEQJX4vuLcitFKRo17iL
HnTYCA6dnNwmgItHRWfE/7kxfQ8wKhSfPAASfZCv6NpIHENA4H8msHRHgKqq25MTFoUI/qCEXgBS
K+6JzMlEhMxIkluc7CHjw/LswNCVaqWQv0LwinCSPaIwxcehiH17p0nPpoBGqyirusFZ5FCLCo0O
Xsqlyws+0LrZe9yhtfChfHj/JTudQSHzTh1aYMvyziqhmIdeyTxJTKzt6v4u4nJDfDHkpfkrRrtY
Ujpt4oNt+bjCa37DkcpV9UThbKDssb6vP+Pa5DbYD1r0X5KNiBCZvViGULwBaK1Z7/7FUl6gA/1o
koWGVbrQ3snFdGF6ZXSimit+l7DfNN9oB8F7EQmMqieKuRKZEh5RDFTxZeiIhzIzu1jQGuhFzedT
PR7UFGLNyIaoBI4XH2QUHekLwt/fe0eO5uaOl5162oS2afjuvPCbBdjj6II10b/lqqMv1hYPtCxG
KN+g7puBj9dr2dGCOE+sYxv12sXKvjX9plP2772XFfWLdmEg4aWHlbgP6+DCA2eZ2VBovDkiCYqN
vV3p29CMZutTB8y0iN7qDT7RRLpnrLM68qSp/QnR5YDeIWoezpDESRvFD5rFuey6ZMkROs7kV6XA
L5KoRq2M+hBjVpS+xnOYl4+7Hp8/wbq3/lgrDa43rf0mT6vBv4YiLCdiLAm9kTca0Ul1GDQjhk8P
ZL0ouR8LLDemhdwFZS4YNljzCU/Br+vfyxn9jUZJeCdBwMvce8onEAT1Low9Bp/J20S0xft6T/SY
vg4YBOLGhHrMYXLZ7GCRzqIlCfMmkfhipnyiJVi3FNoGqrVtVENs9ZW1aWaxD9+FGoRaC306SE5Z
DMNnOYxGaHzqFOukXICx08lHQq7VlU5uA05tGlxdCevGPti19n1wZFpIrppmOHh+kfjKxnMo18S6
Uwbbz5T/BBfku4Tp/7ZZCCYI0E7Ab2sBwKMw4yJAOWIJmKzbvUUwe7Ebd/brgJk96/+iJKttTDke
6Sjs7oQwWuy9Op4KolspsBE5D72XMMtJcYcQTVTHv01GNqgUD3NOZf4TqaJktc/vLLZ3y3OHsHCD
hgS3PdJyuqEB4VV8biiM4rRLRC+krfIJtkcSBqlm7Zwc91yYJ8pPqEdAcskPds/NJgu/2IKHfQMR
XoEgGDBaxfAjovvEKGoi67obS6MVVFuAMD2eECJNitp8gDgpKwmNeFFGpdJ6B0ShBXCl0SfSrwZo
vo49O7mtoxwqNVbJa1H8AD3EynMDYfX2yy9fdgA6nrSyJcrT4KZ1S8fB3P63xfGaYwudEl767xBX
ACCmYnq2UUBZzOBx7vGCrKIBK0U7ZjrX/4hGGa1xCx4Essu0+RkZh9Gq3XAv3b2HMMKpe0Bq+vGj
vUEEhS/ZKe31fTsbA1TdYjAdB6u+of7mycMyHpy6RSE4LBCCy/LsM2ssQMNFoxVi9qdf1mag/8qb
hZ9BcMFoDKCftp+dwygeJCNkGAZnwCF7qinASaDZfXxQVQuMUNmiAOKBmT/7j5lkCYtOiYXR+GHR
bFhaAvkkknvOOmBGo2vLE0BawT1baxpEGIgtVVtslNW/fVDrEYzwYcv8rVvI/sJEmUEhyTYl/Zau
lt44ngfmaDCS2PefkBd6otjgSQSNQaHSqjp1n4a48STkC6NRGtadZ+/lJv3ndD+MAYCNgav20n7s
v0bX8DbZEXwuVkyQk5GMdlZ1lthV/xCKsg+cU28INXza62Aa2lW/6n8QFWAkgzv9BA1S8MS+wlop
tMtlo1pmaF7oMY8bHniZVtljnN5hIrPdVTDQcW9f3IXMAMBsi/raX8LvT5/w2o5mmV48Us+oqrDK
xPXufhq92vtYUoErl84uTTyco1AYRlbZHFMBZF/sYL0hZY2SiU4Gm0fdYDS2Rel/WAsoO7Bw1r2o
0yTTYYueQEuSmFbdf3a1Tkv/jYV0wj+MbnsBLh4V1irQqDxM1bh7AECXUF7WO7OGBN9jsUqtevC6
GB3ZRciFpOo+9kZK6oLERdWqtCw6WnyUgC2ylm3Ki9XPZXPZ7NH4mjRdQlA+mm6ZQfh7h2R4x9lC
HRk13Fh6lasnLK4KuK4UeMm/wrHiL9J9kluKmZRsCZFZWvKigQJmBV7wdrMEC3lWH38pF1kXwvqQ
sIy8hXBPxECSQTFVCSOJBmmVjfOcSBmFZMjPqCnFP8qwaNK1RVWZNzvkYxbJhRj7R1c5WWLEY0y3
SIKgMuzH8mWU5hKik6xakm5KhxsCWUJPnpukV5Vh6oUv4CT/ciZlRPOiN0f+3J4v59TtQne8Ief4
gYszGEzn3RPplVKtXPlpqeiX3+P5lKORy/B4fDPLWrRA5gUAuvhj5AeVswxRQNJmpGxEWQGxNis6
J5bQuTML0OSWVEbce7ISMkBqeDa82wyWXqWdMbcWbbQwOkA5CfcP4xe/jZNHM2QXypUzzsinQENf
TDyCkZ5i8ZnECD/9kw+9ymmBAkMqmV5lradgXy9AB0t5SJSsc6P3xplZzsnflmO9TvJ4Pn3JlHgL
eTnjl7JY/5eYZbutdR92OSR2lgBiv4hIf8Mkcl08LDhoubKD1g7F06wXmKNIX0y/K2n2/sqpLBUM
yfdG67+Em0Wqf9IzZEChC3t1taGgVcHm0mOL9SaoihBHtG8Db91L3Q/LsjYEzlEesStq162n88bv
e1m4i7xLWHScP280+GlA9nbYpVnoFbYBuwScI9Y+UiJej41Hm/tkklgsW6BtiDr/eRdAwclVBq7/
1FsLtgLagj34oTQKpEsH/lwFNDhvA92R+YGCcdyxfEVc2r4ovO+M2Dn19mSNFKYJlVl1WDtqrVF8
pX6PGkpEPa9hvRnMRnauh/2ZNBX64F5X9paP/IxKlzYZNzk9vFXSD4nV5DbI2nl21o24q7op++jT
GrDvWsvCErDnE0U/cK7z0qCMN0bVWjnpQosGi0d9rLXjtUCMMZocN8rrofwRTwIv7VQXKCNORD+G
W50VsSmeo8eZz/pcUgqS/jw1yxPk0ShaqUgEt8bWDLzQK1vUdgbYPz7fIdANq6YkO8lCh0AEf6iV
5NKEhMaxGS65lUhQKTkSCbmM3ruDGNJ/khmjTMFO+R9iWlLno2gZMp3I1cttqk6NLGnVIhVGviYk
XRqtXruBgiSV9/mzrO6vZFBqPUQIRGWdAIWGWWd/7m07byRQNLLbiCgFQevj9GtVg+tzoal9MR8P
o1PBkWq0M4rh3r/EZm15rbYv0FCP5g5nzFKn+fnbJ717q30jglh8v2hdWncS08h+7sxT3b5+bWQi
AUEzDmpNk3l9aHWaLHKUdzAXRwo2KHS/3ttrdLlQ+C5ULfq0AUx99pxj0VjVTPL7XwLdUYLe0VYL
9euXldc7hphvXkY3on3WvGxVZW1LSp07ffs2kGiZKItrna9nkdOi+0oynhdcMKfTgqm1mBVNS8KS
Ze3iiolPC238/wLbr6TbCE3tQmaFNHRBKSCQSFz7O3Sz64dkVrbkEWqR0qveRgIeGa6i1DxGxxKN
H7Kc8IH2IG+zP2PuSqBO65p8DfJ4TnEcnX5lnhQi2Hr7q5J9gnhEnE87jT1oecbJELZKtq90KaYH
rfkuVTXsAf6Jwr53QX1YRy5JJua+BAZqtihWZfQMP3Dq902zXFq+T8sGhZUCo5XSDvHCD9i3lo0a
4hVru5lAMdp+OCNZJHyGqiJV/TtiG7m0I5fKrlr5yqiVcDc5wq95YnX8xqPeKVdb5rVCPePKAkMS
MHwbW5lasX6v4nKvzOw/XAtucW/d1wD72Oe91sm7vz9Bs+geav1q/PCpHR36D/9ZJJhlNLM/KzGg
nK5SLcu5ruBPThmlyarF27j4tTog6CGlpNWijKzU5+9RAIO5ZxaMVKO8UF6UMWGLyqa+VitkNSgC
dWxtq56+q59H1MZo/2UnWqNH34W2g+6EKKiA+U8wJZyIhygj4/H6J+WgJKIoKAG4Fv6ah4EsTg2K
lZBDr1YlT43KD1uqNmB14JTcSRJSZW2CDSa95m6c+XM1UaqQaCWYbW4ERmw1EqmRnOi/1Bvh4YSS
NMh1+L4RX9yhfR9hZJJSnEa11K5R1Wg/p0VsHKTuLa1iyWkpWCtuX9vH9jovjtLFO5K6O8ETgdLu
97kBO/ndlDZSjpDOfwNiYQVq24Xmwt397Kix7vy3C8xRXRAlaeoIYSqAAJRuXxobX8QaIm/lEm7N
kk59ASDGpW7tv/2v40YYQCivywWGqL5zebOISqXRW2GiqmrRpPoM4Z9Cmmh4UN+ovKvvK4UUplhH
i7WUI9RWV5lBm68CSGmiaVCqaEPhsNbg1M0kvl63S+0GxYdhgtp6Ml6FrUGDIxrLeWbfSwP8ff7T
P9fvnmBh3ElGPOfvj62OEUKdQtJS+QzGdONmV5v+h0jm6ickSPvuPTIOBMrsrLXgCazn668fKCCY
p9gnZH0/A+41d93yz6EWbAmxh0MFKaw7rO7P26JZt+spgTt6Xap/ti/UvvaJ27leghu9i6MVbyE+
tW50VaVqUUMARubwYsd+GMuq2evUMbgEA6CWPB4nTK/d5AZYGBPQ+OfzcB5Fos+689rfzB0sPWw8
KpMHVK2m+Z5VvwDHwcmlRYsCYE//Dm7hZg+/ThFOut8FVxhTk+P82ssK49ksoPpiJGn7CPvFBA1h
3EDWGKVPYhIeTK82sPAjVDtiLDhgV9hFEYFBuMJwAaBe5Q/1NHbeClyhTnLZtC6MCLGX19Xxu8Im
Ufp2PsNvN13ZRC6fReHdPVNBQKr+m4AZf5jW9RgUFy0AOMsaEt1kU1eEpPxrP0U4uoF/aqcCrL85
On2U00QlBN5qtRAJucZhXWraByLrinH/CU/o/If7TSO17oDfJbybtI94OpgvAegPR/N8tQtlq/qg
EtSgvJw+zVLFiOrEu48Y7O7bB6TGGTyfRtfq2ywvymWrUe284VycSCF7192QD87QiY2M3kh8irrv
4uRwLTMzU5bap12f3t16Zfw6zhSw5ukIwegvRdzZ7e9wj9url3+Oh4o3se2xHjX3+zYuYPgMh0qM
e7Bf2xFAeKMaShswrw+U3aiLHnM36r5ejMbeKbXrL+Na6FZuW3iRl5iBxLQhQp9xUs3Teg91wHjF
YG7xLqlQ7WxYg8Hfi2hRR+tqjCizDtpuNP6492GR8QwcPxpFIfLYzmsm2aoW2vZyP3s4q/adK5Ju
cPPEHGvV0+djp7E4wsVQkVKM7x1xcenQhjX4Orsvvuw3v/SzdwWzcsOuMDm0m+WgjoH4HpkvosvD
9HH30rIN2FXwVdTU6YDR0K1J7vr4hifTAt15ipYgoBoYHm7YPb2UrKbaOW2KjJEDMr+Ym6BTJyuT
lOM0yhcuWdKQJ2zU6sha3DQ4lBTqWiCCa27GsLqzCIF9np2RuesOr3Mes7nq1htOIWm//9LJoyL+
3jk4Tu8NWLyUuRRSYsI6Dit0xsABWkNW9OuoadQIDugrlIwKZesnAoQUzzsYTdIuMIFPgmQHLtiV
XjFlfGKsrO6j5GNGyfxlrRYSiHxu7pvDbyMybhs+lXmrDp/UtRX7XHvQRhualocPCwSsD4hT48rq
YO2+hc7hSRuF2u++c4+pryID9+k9K+1dBQ/dFxLS7usePOFE78H9Pce33iq435/+ufkxSptvWglq
s2dcDONHibUoqlc6ScN6tsKnVcF2eFWFTnN522XQjej+XH6vMs9uxeHxazGuh+jS7sx+9OlL01XE
9qNFFBWDAaA1QvSc6d+g5Za7JzxRmlkXPZXFpeyDOAslEuUw4rnIXrHC8YMr+cdwHKpCh/Hp0Gua
0o17UzaXoXW1W+0WBX9k56VwE8jD4eVRXvfAKDv/FevjTiGoUdhvABerQVAgguheZ+WhgEPnDAmE
tA0H4dU0gkGukFx4BPQoYcoMbmFhhb6BWUm6UAvG72snrQMQJHQ92S+C87f5iEaxdUDxhumtCd7v
XyHIqBehhJIJfwZeTRcyHj3eI3Tmn23sRf+qwKuZGG5edVTl8Yahx8O+Wi98ElR9lIWHjhoWUImr
OLuEOW0eYyrO5Fk44IuZzwhUFUKl1Ri8roXtMQHl7Gn9oV5DiNCEm4Zd7/jTJIiKam1KOu/Zki7f
y7o1N2+nuFofHtZ1j5S7c2QJYRKCOoRYaD2ZW2jFzRrEzjA+X5QLHXL1rKWpwu8Ng+GCiZQvsXC7
Qfp1YlfqiH4y1JRSsR/B4c14jIV6uTWN8CFAQfFklmYXF0b2J91MUVqTYkTqCHnDakM9Tu2Tj//C
Vpch4a96tFY6MkzPiihKCKiIUJtJBZsj6uc78ykVw58ClcRCUHIBaJ79EmP14UlVUFgvajAP41KO
IDW7kE1gPXUugElDZujXZydjSqmvrUIPKk90x0t2sb+DqMzlq6p3JNlHvBBi85lZUcjhoeo2enX3
TiT9ZEl4+7XDIBkDAzaLLzIQfLxxVzY7eA7369a2MgQLTGoqHUWSQD6TDjIsUONMaCIQSIHl300S
GfL40W/jwwVwC5S7aK6mguEpaxWuQeJyglpUTYl65RrGQrXJt4Sg1jlRIET3TAIeSLXdWHslUEU4
4dFeuuM++eBngiTh0ZTdCo6s5iF336n7knyknQ9tQLv4x6mlUMRfw5wOBUgqAzH4B2XKmufTuQ8k
SpC8pw1QyXwNKsb0acOdQqjLz564S01KD/8y0QEhVeOKAX6iJEQjH/In75yh2rh2mDcz1Q0VDucT
Qj3GmleiKKk6OhX2OrzBs5sG6PJ+UGVoF1hjW2uEY8tv+/QxT+0TbQKiMtbBIA4vThGKUg+XBEy1
gDkRl8MJu+MrMrhSp87EXpWzBcHbpDbczMSIXkxNXCHxTJirqF6VagM/eE9FJ+VxUAXSTeqkFDH4
SGNr94sXm9mkW5dC/mI84YfmXqBkEzXF5qyCVcsLQqZqqbnr2oFOwstKqbeqWUse5RBHfOZSqTy4
8E3CSodJnik4Fu2gwUKTklW8TcJV6zQ4eapyKLVk3q0W1D0z1XKa9UpTwZ/sgUYLGajuTNb3VKam
Z5QEIEC3W4eDDKzCJKCd6t+H0K1s7vKGFmtKeR9WGOkf0ULuIW4q27pDsIXAtb8aQZ86A/vV6tJV
/2Sxp3GxLAPE/j3WEadNoBdS2nZI/syJPJFkFqNW241EOKIBhcTgqNYtDUoD5AoJSSVXWRwVQ2i5
zLBfHg2R3YDCxdejdHGmyviymyMpRmf1uLyWhCJ1kMlDBXxzVsLv+xrgFsNFPC0oR7U57bsHO5GO
/uxJPItWnbKHi7EfPjFZO493PylmOmqgfVwdsX/rnfvH4XEYD4/r519x21qm812Aw6x/9GtEDMPv
sDlejTU77/KQor+lrp1SO4hdWZpy5IyoAKi3q9StgseOTPhU9ZIRVAWXJpy8bboNFh59Vch2N8qD
KFSQ1MnIr0Qci8pVDc4yHT7eUtyTdqdaUAS+HBDxGRn5O5PwnjzGoQqzDRlEVw+Q9dlHBdw66HUA
obDZP0aQ2k9P4vn4WY1xRKEyU4UarZgSgylOzoGSvUaJOlK69pLbEsf42U7Rw85e1epoN/FmvTuv
QEcLw8Ey4IC8wfy5lozrorZOf64/K0Sx/lp/NYwLCYSOtGo1WwQfUAkwL7Dqq12/AE2q0S6AdKDr
58Q26WRCsEQC2Cbhl5sDR9YIpKHCgpV9CBlCHiq9QBnPUVUoUH2dXPx4WJpGk8qw3L/iM9JvXToF
FnRqFsMItwxdvvfwhUUQbemHceJkbTHQud/0UYemDqEem6F6SPuk0vnSSelLv7q8aPRaQ5G6RM84
jo5AC19dIJNBBYeSkpUMz1CDj2PkHMLVAC4Ka+iqK8Gph7cPjsEJoSM0MXoXvioDJr7Myx2thopO
YnfvVgetUX0QXc3CaKdPhdEHUUaIlfyht+q+0OzsHoOoYV0/RpPHbYRRT+t83AfGlRlU6ZGrgyJH
uVvunnGTfpH7S0WvxWaY+LeMvnAX3wAQVw6tVstC91TIIKkUDM8dslFHHvRCkZOopJIx7TL7llrm
J6seZS4zqthEvdEX1q2yWVrZK2jpakpWMw3hFrscfEBfga5u9dyX5O5XoGll9iTa/UDIw5HbeZK2
LCFGLTVLDoYg5Qb8xChy5TWDk6udTQEogOubUYROSTGQc5T5i+EEhsAXVNDBO8Tz7ue5iDbRLJrV
J6d5c1Jd1pdlbAHf0HZHt7mOaBqtK9vGtmVEw9a2/FeZI9OYTmtzqFaVeWUuH4uju1s//o5uaaun
2bvv7cdrhDVUWhuZA2IDmSyJRO0cSARYXNYgHUhVSgdJSZDByfSqBBKRMCDCpz1Fn0qW0CoHxNJw
4Ti4uH/7ukYFP4WxUOf6QiUf1MLz3x4VLkH2PoD1FDRLEQpVxpH0msoExpn9iLQ+dRPCUZKWZYYa
Lnv2WaY6WCTKMPHTUXitQFqGbugTkKHJB1r5Wqv/nj5f5qoDTiWLvxWF78Vt5g+A1hOMyQmxSmct
c7OWb3oNDAx7PFxjCRg/wLEcA1JV4ghVL1S5mLcUS0nlktJ2rkL1ycbeG969mOoqmz3dJeUyais9
CpVVUEY9EUzD6rn38b/gjo1vyzix4H2d4ESzCkbT3wWo+A0w+GZvgOUs9ryzEzJvDR/YmwFRtDo8
ULKk7PSiAwdj5cCa7cDzQQCGrnHZWwBMmm21bwqyUCB2TairkwiqB4gvQrhc3tFDmiEx2biNDjH8
//NEgj+Q+jJ0Q45WVR9RJT33DBCBss61/b57703kUt2OyhZUOqQ/YSPSWmwMsKwhYWOIH8NDoR0N
VkAjSh8oVDmcAbVPxrrWuDP5khI7llE+073NaBdUnVkesT6kWqsdXa2AHFUiPBv/EPz40oGl71/r
8cxNVlOaDru6SSW2NdyBB6/3aZH6hfbqR47R0mLV05XQIKMvWnFAZnAXVjn5K6pIMN8ilg6gFpMX
6/h32Zi8fyiBFdbx7FoxZiB+wPVYswA/XT5ogtCzO3T5BdCCZAqgSNtKr8ng8YQFH4PiGZQvp+Ek
zJUDtBXQ5P+4HQDa0Qupd96UcFj98HFDtbPlbPK0QbkubrOc+F9UGLP4rJptHs0RjYEaIwHxjEtb
nt4oKZpDPSs5hwqrKpTIgW7bp9pyXdKKSsoB/XIQSpkado199ODe/m5s8tpTFR90dsHT1B9FbmV5
Z60dNUf8VyE+sm64bX2wyCQIlSuDIrk6T34l72IXde5w5YN3j5pk1jDXNhoRk6EXMnswkZDomH3m
XAnB0d68yjjU+dHIA9mhdHGr2qYAC+eO8ZuhFQQoMSnw0SKTBsid4DIy10376AgMBW+dDTUCl6f+
GYStj3i1kGRgI7pSLyGDstEradDrfxKRogAJyudD7kaGDENKxJaCXfBV9vIawcUq9ZUIpx5YARah
OHgjbyhWDdaMLFCp33Cvd+Phx6DoeywIPRQdJClJ206AF/AbzEIFPZiYZRaWZ/dRZnuXZzG+xIQK
KY4A997ez48CeiwF7yaTzJ/GX3lnIKNJdB4Pb9PCYDeOxmSIGFyiA1QCtbR9zffTAt3A1/wzX41O
08/8ND2uZYN9RwY2dZpNOmC+7C8VMOkzfprsT7rML5tuVBgFR//uSSR9xy37H8HxFlrScsRTMNd0
AbtyXLGPov+dkPKrRA7wPUh7R1QBxbeQiyVLUy/Kjg+ZZa5cf7NIP/C3PAPm13FzBYoXVkBAUcFF
yzgQSAOX6UXGzIOU6e18PAinYkWJJfLOuFH1TEM616j7D0gvQgOSglmrhLlPtihrK/iAA9aUwQGC
PgPJhlb8ZimBwwWattqmtUcBI6dUIBCRsbliWeyQ240RUCfOSlgO8HsBH9kcN8eUEPLhnG32N7Rm
NMg11BWyLWjxE+vT16ZwwFycpVIDCTq6rzaxMgGF15pLaNS5dMY8KsqdEzIhIbppBzuoh41BodsM
5X/aoLJB7zALlQudNZ0OnNV4VHKxkrl+EDAr6VugnZAFpU2j19M0AMVGqX6BnKtSGcSVUYNFOYaQ
VQd4mGwQ5sV85Sx506APEjR9+gV8gzCwZeJj7k4w/aDdpUhFMtR35KjpCrafM50YzhMtOjUOqS+I
TUeOTqvojs88hTNk++74Rag2BLUEeBqUK047BtYsdAJm7yRTqjZIA37o2cwWQ+0ZQFI8nX4AKUv9
PleVv86kzYkzpQEuFybaYZO9VfGvLBBsGJ3CNOIKKRijqMORVwBeGSwZNeus/XRGj1jIdRqElqzM
OBgvuReLGm2UG0TwA6pHxUh9lepYuZZOri4xKCJwGzLvE/yiYX5JnLSoSqXHGG5Z5Nwy9Qv9SElD
Dn9ISRKVIJAvMiRIwpCMQfq52Z5MMv8AIL/rLH/nMutCK4cHoXkD9Ct14Pv5p17ftDDLZWLPVqN4
vV9/7OJcS3TJY9rLJHeHRrCOA+0cTe+K1+rwGJMLuRXPqsz9RL/wBQz2sjwt98td2OpH4WrICjXZ
T2KOwjj3hWxBdVVgo9AG9C1F0+yEodUDh9WWaikrnVNz0X9yCc2woqT27RRcHFf8fZ4wd2SfK3Ge
IhA5Cg/2kWYSQjusgoAuvXMoV1d9F9ClRWMBg9D3rnvF9XF+hCrBN7WYgxKcfHjjwohBr6UQVQBo
TwEF9DXpTUxHx3j+Pn/PYRVwlW4pggOMQACmv5T2gAoP6g5YqfAyQC+Hl3fpxl7ZPy3fk++kQqMC
Ibmw7k++3Zv3cdfgQIMYZO+1f+6fhufxfnif3qarcHGZxmvluK9tYZLISFTBvBSYgMiMtmyeqogw
u1x0pkivszrj1aL/uLzOLzfjQqFSgnArG0470vuVXoOUYSt8zSoaovZx+yOH32dogYi+w3HUQLaj
Zsd0hVicqAzNP4uGSRmfWOps0cKQlXPyK09xRT/qIGohqyBk/1G8e7JrECEEsRD7OfKg2Kv1iPYi
t2r8ozuytVHcoRRCzn4J66A65ShUdp4BCzMitw0C7EqoMPtByJxZhtNox67Dvc8bI0pWuyMyV9F0
H8Q0cRxtiHV0CGQxjuAfcTQyK9xXlF4d3KHgkT1mHyjwtbYFjuVrWoDxIJMtMeQQ76X1RJDOasEa
4SEgQcbDQqAogHrxrqP4jBAz5m1reguwAGRR4FKCAsKsIbWOO+GAgPo4q+Idp2lyDdQ3+oI8Hg7H
4XnwhY3DpvlpK5bICpZMyEZ7NVatiKJiJr8vfiBhhpY5edhhqN1pwFhwVL6M6iYQhZWL1oHuHiYJ
x2qhVYnjgfsGMYsPm46G/a8guRwOiF6ukQ55qkVOE1VhKQ5J2xJTGrwjqh1lajpi907sobwIuS7q
+GdynwLianWm63V2nZ1nrTEgeffsrNapVyArOiBWFr4GDw+tOEr6aPaQUrdGybTAbQ8qjPBR2rTK
KsDQSNeedFYtEtWdYwvVlAw8o/GkyJpiAK9eUbYugL4LmZ771CQFvtNt1TlXR/9j6syWE9eaJfxE
RIgZbjWhAQFCTOaGMGAQ84yAp/+/FL3jnJbtdrs9YLRWraqszKwKMzMxOuVV04XXgEB3MN8PM3eL
vDJ0l+sVFMEq1744E9/yF/Q7Ry+kNyD1bvF0eeJA5wxv3q6dWi6vFI57piNYxbP3wSr/HtjrEBsB
co1dHxchRLKH393v2zozc6PO+aPGuSr2o18KSjgN7X6/JsZiBIp4yMSgqlQEahurYn7h46xitIJP
M51g4GBKQ04xnWEv+4YBKLbPa6Zhpj9iOUgwfu8awBr33qNz6V8xsZUjbWllrO4woDjUVuuOwId1
Z9M5cEnTiwmKW88vnD2hZJDcY+nAl744J+v4dzHuWJeOT/3wXKaak7G/pBzlw3dCiKY60xZmGrHC
ypMuSKlLTNJZc7EN0rcvSbTIsNPjeIbZkPB2JW28paDRpNDvmOQq0evKq1jyb7fektpEcgIBbPv+
B1t85c0PH9i2R8bevvaPfUXE3cAxyCpP7Y1/aAveF01VJMQr5FLlCDqcVZGoVOSxZ73aftQcP7du
82Z96sGaRuS79cFrBDGUbaBDxh9ek6t1wZO7PKz62aqx7ICFifp/7+WFXUaver6d1zgd13LyWf9t
/kBzd9gPQImnDRgeho3eAV+RmU2KdyMluAD+iyvR7xEWUkAzeAOPT0sUGl1E039XPmxQpbYYFko1
1AD9Ij2aQ5fXSuiPpOvX2zWBhsggT4zsjymrZCiQ8D0UlaRDTP2is3OD03d1FJd0LkAC4Fn9wn/Z
UWEJ09kdgy9WlbCMfdX0yFMwnY1n4+rLwrqzOwv3nvDgvXdbbkGFtx5MRgQM0DdmiMbg3mFbc4On
YL6NzungltjFALRf4L6xyEiugMBXzxX4+s6vdAvTWsLw3OQVG0nWA9frb8eNgajClR/q+xbI4M82
oR0cVcdnknmMrdub8IGyVin9EbeMQ/+MYccD6EeadCOzd4jTbwe7PNmXbDRsvGRM/1s9kNTjUHPQ
C+k7akB802e8FQlt1pJwUr7XSrmPOHjo8NEhxBHV2UW1Xr2D24vdg82krm8TCBbILDXNTZv+AOep
c/QosHWW8pcYqe+urmJcBoxscKWdZgwUXuIH5HWRMdlh7HgeGZPz6J3a8DEbi3VPi/g62gxqi8qi
tEh/a4lC1zGctb9X3Wos6x09JEbMdDknWUVi3rBcbxu4N8LjlJBKiHbm15Gdtxyqa7havexNf9O/
jbAwIYNdUbZcVjjRXClnoKlRhkKBImVbfP5dHKdH3PJHqa9W7JtD4Iotzf1f6ly2dTbjOpxjfzkQ
ApftS8FsukiovReeARRMMbYA8Y44c+sAtlKM4XQ+FYYg6/yPfwkuQSaEISqH+y4u6134kl0wFsa1
PjH9SvELy6CGroe1HwlUaIjAkvxDS9dix7jF1oecctsRTei10tVYbHqaadEcPfvPfjZIvdSDmAj/
teZm/g5bRa8QHHoKGE+sMCb3EcKxUWVSW3xWn1Vlsf29QOTGkAxqZMXJAYrxQrXnPix3yh0FLnX/
Gj8F3LSiIr0qxhS/QEo+WKAgkuL/CGd5IxEuH5YPKIkEkhLOi6FxesNBm6dGDKBVH29w1vZ5g8tH
Zx2WgSDL+aX65NDReB+97jr7gWzyhSXuATK5c7U4bQtq1FUmUK1tvjGVbBuT18UBi6nHavdbX3AK
/SsjlXjpscq8Xut8jSYd257+dsBuwR9PvgQvQUdYzh143fTXfeyc096pgy0zIYkIhFN+NcRQCJef
ozzReP3epwPgVq1X6d1DeKIqxcUK1fhp1ajYZUE8w9J8XCXuNwbl/n6+Hx9n1n4Mt+3LcMPSisgJ
i5F6BSqjMGhyn4e7yJBFajjgnckdmwzuhV1iTvY9OOYs7jpnjLocUGJz6cy6cse9l8FtkLkz8qz9
tLyq7Rvm2mB7Xynlr8iKMABY9z6ladV/b+O70a22SuJLAxHGt94RQZJ754CH7AplquQ/DNdo7xAM
2sXiFBxzBx5ZRH2LT1GzWXH3RRBL2uxOr7/oq9wyzb7rdt1pJIW2oN9J5thRGC7PdhiFMubwgS19
bDjw8+BPhL0+jVSNZo4ivpCP+yJg9HpPq2VaQ41SQY0Buf1HU0CvIypvUsqTfzZNx2m1HAZ/nsO6
9Xc3P52eREc9miMXG3K/DxEZl4in/+AWuhG2Je7A7/s8QvgdZqtNHmM+gcvgWWJqGx02S+zwaBtd
rBfuhvvCb5kmTVbA5Lpa7jTWuEsBLE6RH9D+RTYhjxu4zjBt+a7QaVHiosPtLR6vmpM9x4YcBGso
UQ8mh+QdCQjivR/YTilIJ2Z5+csMn238deiNAnfSNV8PZ4Nqv9oxOBjP3s46E09BNNrlaN02uka3
1K0l5bjS3Y+q8ZGDedN8OuXD/SftnNqn9gHqcjXejhqJPqtIl03Xzf3s7eZQtPNPS12QwkgdJJ01
nz5Ow+1mXkmrln5aY7qWTrvD+qu1m0f7lAXPurndNs3Lw88QBtRbHP/bFUsUnh8FTafeqXRp2W1H
Mw9wjRwo+zlQBaEqojUBPFXuN45muV8DO9JHWVfpeEY1CU/tahU7cBEN/2I4pZNTx7PG6Chfrg0/
yXHyeHslzOQR5+J9VNXLk2GH5MV0pvMXiBDrtzkbnvOOCKOXIFZBtfvDhBriRKlT7F3hK/WOmVUD
gsQ9HZxxa53h5mQmbMYPnihk5rvVbpVS44HccVbPnCuWLLXpc9GY7tH9k/0x3zN/qdAHh4aLLxKG
AimOuPIrj5sMlcV/FApM91XhaEc8ldFuXzeR1PJ3FXcxHteyAiZZNR9tIcVgxXmnRUNHBJxdnGIi
559qokElhVD1/ZdDorE3hR7AJ3o0WRHvbDQUBagljX7TVmFP7S1xrZRr4psg08VyTpQjjf8jkyEk
0hiZokiyZpFIRRfS6BwtoKOi606j6flz8qCmxQX3czYPYZMi5c54KdU6GjgLqM2U4uTUsF6TF541
esB6vThvOiVQxLglb72cF1dcbExMrA51tg+9jWa7hm4Uj6S6eaeM/Dlhd3ia38ZFLCsg3a27QnWx
88VkF8nI1QooQV2kElxQ+7LxvrWlNnGz8drFiLcF/wmQo+DmtJgHUZ6e4ImxhzdYVUfLQ/eaJEjq
gs6N6Y6lDtUWv7/4HG8cbuV0BDFkfG2rKKkvPrhAU0f2N51C99zGy6ex/4tLFyBgSDx7ekZrnvpt
fOoe4ydO+bWwFiIxvCOKxHgbyu4MaFgmwzvuDhP2vBuGtKl/WqV+0VfLElPcsNZPQXBw3T5a1Z8G
PaGCnwFDc1E74j7OK/7jgSCdtNVg6pBsd6VblIxFbWnhg6iE82fkLDIR6Ld+V1Bxv5lb/HAG0ys1
pidvhNrbP9sG7Vk8zni6+BQubMf2URbiiI3iugZ23fDe/jM+Os94m/3OAEJgrHbQixcQp2//4EU+
5u/5Nn6BvFTaEFQo0Gk5XX4O8IXDUltjp2uQIwBrXhgS7zE21usx+ESz8BN9omOMcTWIztt78JTI
v0z947U3QwAgXFkTeioAx3s/9XNbqp9364RJ+Qnoqtgr92r9cq8Ox5DWop4qGPe0cgCzVHMrDUvp
NldpY1biWoQKvRQVwlJkdKqDdx+H13Hxp4Kfmq56LxsbY8zOEXtupylv99P7cDa/TzcTY1AfBWVu
o67UK0BYL7Qufgm4Cz9raqyLq6viIaKkNyHA7HMdjkVwR/cTr5jsxg37OnYJOC9yNVoPeXblOw+L
ySMNPrUSqXbBM895bnNkyK0as0IThCeoycmyaVWpbTHY9nehwSBEAUSHIFtT8WgeTxmPwYPT5L8P
6kDRbFNaLg57FRRgXOfN/PZXnJfn2VAdKtmqrRm7NMO+Tk5uVFxIgyBB98h2acAf3uYaacTquHhw
s+HD5eNNPpnc8eiQVDPz+jub3AaPwbNTjJKkEgoT3Drc7OmbpYir86H7Wq33g0fYoPjD4oqsh2Nu
XMYPYVD9ET+RLnG/AIy5QTxrwKRRe+Xhq4/yaM8A0eEnzJJT+xOcAEUBSXvnjpgr4rF8okYIg/iR
PJLP8DWsjK+o1zfdQm8f3cJaR+S4ol9crlcMwyJGE51Br+i6VcgA8zkBzEEEgTiQ7Gu1fejMBmfY
b1hK39sVTDkn2eiA2+GDfPx6NpshU1MuQbGt1HPW0oxJVZu6mG4ZnEg+C12cbwl4+CVwuzD3Y8dr
/qoR3vMNIICTYRpdhYmKJ+H0vZXwlMVMzRvqUoAQGHvEEODr2TVkiXFkF6JTGyE8qrOB/AqIv4PT
4AKdVTz/M0APky4MerdBBgdZpefFlce4EXoai7buPpgXoJ1y8YT+Cpg6Odu9Jc5gAYPDW0A8b5f5
hJTn7oGXuuKAQRySvy3YcBObhyYOEDo5uJecJ19QlzCQRrrq/hslG0Cv+nQm1QOBFl6rmSAKTIQf
qxP/HiuEy/ZCguTZWFuGUd6umNZ0tohFeahm3NYM9uZjdARaEcpFuUzuxdzI8zHCeGU+Fxvwe0EO
VgcV8y/uQxFMDNIHp2YGCqNiVZgATEetar5AwJLmYD1xyD/8Zk6oE+TIjANs0QhSWr1BysU5GqTc
lBQtN5ru7q576H4q5jYAkC5xN9+6JC3/71mCGA5lYIlLHyfzlr0t0ksVwE6wla6nndMbcCjSsOSr
bcRiLchn778jFN5F3h9WASO2xYFS48WsL4FYH5vM157RLOR8q3Mb+DEc2jDanBt8YjEZ5aAmH0ID
NyRFE/lq8EC4DUECCQ7fh6/Mm+M3h/Ov1qNb4n6VOE5LHE7ozJ1tTPqQ6BZ9bxAsOfvRYxgTZ8Cj
h++CtZlINgnzML+ufCf5mNAUDQx27ondpxbpgY/s7CHaeEeTzwD0aPrpZD2t1I+Q14gOT2zUoYdo
TEK+sshI+MU47LQ29dxg2r4otRiux3RiEZfvfBe5EiosagKBWB7VAc8msh+s8NSdvMF8feSvlZaw
2D19yiKOf3vmnKFjPkEjAIeOwIMQ/QroBVYHHfraBVErf5W3A1Ai1hz+3v2bWtdlEJ0WfAfQAHMO
R3QyCpUtfGe4acweEzg81FL8YM3VI5RztopRoxAuBLFJXPhGBo2XgySTDwZ/eITEDwPk2TfRg8Zz
1dfyN1o6wRr4/n0WxcX696CECv9A/Lk3nV3n2r6D7Tc4IjXKTuYPImaRGXOVbyxvPUni4iwZ/6wM
QE+10sSmvY2U/NHKZtWjaWED6g5uEpynQaMr/fqgOvgkjWGdFu4Us0Esx5X17Chzn8CoswBwFYD/
NiryeJqJFpru591Wsif4VbhHA74HDv4CP3f9cy/rYBrbvsTH8EH3rwCKpxZkzT971DeUsxTEP1Lm
7Vr0Zum5MTUrUZfl6KEdEoLEZzedr+NGwfIxldrwmfD6B5tWscM7zEX2JVyeuWIzUMQI7sDlZQbW
dKPrWQXM08BhCm2UkPrBgrorvtHTtxenQexAXSW/wv9WcHuqw+MqgB4VOuqxqMuifssh2kVU3Vzn
MG8GeU/Un81IsXldXeyoq17Brr1r1xgCNSoln44e6gY2Oi7R4B1i8QlkvCDYABR3d/GF/tu6i+E7
upJmb+YwModQ+qUslKYFBD90N4AL8wKjibkhS4u5LbAdZToqP04ii8tiZODYteA/MLZHH84oPyXw
d3Jvbg+UpTuJB4Uz7PZJRhtf8gPFIK1chQ2xlOfsDrUXtKvkxgMPnZgfJ6u8mNhA4ITCySv/xjGD
9cM+J3YojK9Q4OeTxsnCSb118mkkpqhguIySIGv5aW/rIyzM/P+1C5TOMf0Lx1GVCU2vNsRnt//q
lQcaBJJGh7HSvGKv0tGlyTQzesCcVSJ6pf4XaqN0IpxogpNBKL26owazUGBysJlu4TbX6vCookL7
mw7kZBDPIK16ECgUHF72FQbNlVHf0BoGL+IqBQPTIfzbQ+buUGGqqN7mD+ax4QfjF54+vjN47azS
VoXxtBygRqsWiRO+M3HmNUUFH2XWJOS2LMPRaLm8eUzYiLecCWHI6CtzOWLcVYPG1tM/Yo604nhM
cOTcO0Ni9FCHaCG6sh84GL/hUVKkB0vl4S2TjLHcMdM83tjKoxHJ8IXln+/5jl2NVcUwkaJ9GCRB
wzsH+bTbZ+sEm1x5FeN13KDBPBQF6OLLSlYbTQfBeGQZX93G8Or+1xZmTBDhtGhdqq10bb3HN3aY
C53GUcf3gDlTylr9Rm7d85Q6Qi5RugV35oqOYMvzIufM5o0T70hWU/Ved6bn2SgFB1P18nV9G9N1
7h+DoXgCJYxA2LFpUZDT8u41IZxpDrlKofy6eVobVT9tXfJS4OSdSPivBE052KrFdsmbbPq8vLmt
BEzUv1nOSGx0av1av9Iv9prt0V2+VVf4ivstkexK3M7YFWog6Rj5f0fJBc5gjVIL/iw0VCgDtyZz
DFyKsnNyz87yYg92xe6zRkE4Pyca8LGzspaxrP2ef7Qn4Qbywh/JP0X00lvxXL7WdDQ54Pr1XqJ8
4oyv7SrXjG8dzvd1a1NkPmzqzS9vsYxH0NPSAa8RpdrLWltn9CKjBv5bSqYauWGXppdmsQq9u8tG
S/Px9jqPdnlUTzkUM9m8EQDm9ATn+Cnzz1nriLdyA3tOpS26xOmF5AkiEO7q9oM5skSVQOfUm9eU
+owKDdj7yBissqsGm35PZjTRYs0ZJzIloHGF8kYsZmlqGyD/n6P3IZoy7+dXLDcJB0TPqMGekKEa
Qw2lIjPV+X24r/4L/7HUKiGshd4aM1oOWYKcf6DOMMH4CL1DXD2RdjXGGNoO/WEo4Sc/9e401jQo
6uyo7Q8PurSDVp4Td+CBqAPWjA7UGJri9oH287NnGLSkFydESKe6d6F0W50ND4HZFRr5jcNFxwhe
2CDX53EV8QKG4hzmeZvuTh9NFyQSzp7v2VJ48VVyYj+ioin5+/lxPlte/goPt39+L2CAAZhzdN0W
4GXwtdcylRGi+wnQKEEMujrPnN7/JS7pUERjD1tQKoidU6hGn/mW8XvWbR1gxA3GTlazRyclpiz6
ebJiXWqrio569XM/5uhgjgxL9qasgI97G33x1Qd4LGhsBptVUnyVRTxjfLmmSH3lzEqrIbTOsezD
prsPDxH9E4yIfsUHkAzl5YxIkMOafj4KirqFKqG3wEpFfNTtuIaEgP9YVJ1erwgcvIOFAy1QHX6q
ZtGsGthIiXsoWtOXxcN66XDss56Ukn1b3IPUggtAu1+iLCZZhte5Ov1fJF10a2lm1cf0Tn8pn/hB
582YEXI+yUVo4dKPvXsiHPFoRf2xlUn0ejt+lYqNWTh/1matfclMUkNIjYDZHejiEEvV76bnDoOF
HJJeIo76fBNpJXZ5mlDoi+FRgEsvZr9ynpznz4KoQy9Bpou1lhhFEt988rfCZnftZjTzStQ6x05v
gfQEzg/3nh3QbmPm1gk6a/piTuXa3RM6sjTXcPLTeTIxyaqRujTYXifxpZj3JX26xAbqamLJCfcS
i22azgC8sejt+ePA4ubIr4zhWc7KgAsGSQvo/T5vMCAS7TpDH2GycyihTcanX/TeGz2o6r+LMTl0
DS48MzRqANdJl8TZWwfSjNDThXcAFk7jjKb9i7NBFQ/2DEwRE+aoMqaqs4LMWp24e7cKfYPeoqzO
Kr9fSl+NhQvfi+CsU0J4WF6IOo9wg9vUrmuElGhUMComUwfuZ0hOsnNXDOlexYizlOQc8BwqT2Yx
Mx8Vx8moMBhFShWTOCAmKDIYW5innFk170wsGqZL/6KsCRujGheMgYGYA6/BI34mzbEBf78+zoZV
Xu+Uw/PmvDAvjGHv8PJaPpdbZPVtGkd0hvDd5VdSHxC1QVinOwbNIs82iRP0cejprPFWYvFhiwr+
Dc2LVjbdi4tJa2Ez1YU57FS0SJnMcXdyqqCkY5yvedi72KVuNRJ9oBy9+pUBAvS+kZSnj8VxdVwR
C18Bog+lpxjV5FQmAlGP0SnQXrB5Dg5B6a+Kz3l9fJrKBeFCY3fv1uExCydikCONtkMnpwPS3drF
qpnU1Wr26/1Kr4pYaDv+9GsD4+c4VzqfukVVVhRN8jdn3Fi/xqxXgPempwyOmZM5/FnhNK4Af9ao
QW5czGsfYp4WMAizFJa85/CSPIenxBin8TqRW2Uq0YeXDx8XrYmzF4LTl8jbJCXQ+bd2lYqqmOS0
YrUoodbFqJyoFtdRrmiEtgAcgK+VSB0VB4I4y/qCGYQ0h9o/GC7HNxTWs5/dUNWJLgoWySCfB7Pk
062ROr3aqfMMaJKJWpiy3EIni2ymHl4YvbAJ773S6DkojW79e+/eezK46MZsEl3XBD9nKK17KgJG
Lf3bOHREe4SVA4A2TUGlCjysnFAJRUElKGQfMRoIeoQgdbHlEFjj+X31qoP64DBW9qsLEQY5MMiP
9wh5Soaqs2vk0XU6ohlimhTyDap//8g0KGGFZdYfzcoND+mrPcr+sr8rc0ejy7QwfsRKjEsYCFpP
4js9P1yPCzz7tegRKN/YIpkHl7abPSX8zEwPaGn3KX1LmOGYa9RoJbP2ZuDMefAeXQenfvqjZ+Y1
uPfkwyH+aBad4nNSHjMuimdEdKxT3bzCl4GFve6+seLbgswKsBHm/ITSssHdqV928OqDbEk9wsC9
NbxDw4YGgyQP108SaqoVMvb30yoMS12SM0iY7wWsAmhNEqjRlkJPVsUqAP7VHs+n2eL62wDYFMio
NLoSnrpgI/EOv8ySJyfS2fzgvhvmActBwJFWxQMV8kQ6BzJFrSFnYrGS1Q/GKpnzdQSqAkayj0Hn
Y74M3zmit5oFxozJQs4JoiXMxeqo4ZbBVhpe8GqdgeHBC1n9wqV5fZmGYR6ZRMg8DgT6d0GqdYB+
kCj2WE6cBKCazd9JA7Qar8AbQCp9Wbe22AyYq4kmEqMVHu8da0QmJebiF1WDJ8C/E5DpLWQgI1jX
PQKvdD4RkxNJJWnz7K1K9N23BzDVMrT7NGKScGEgItuFTcu4K8BXheLSfA879TVsjO/xM77334PK
zGREHsYuJfvSozdSglVDC45Dw2i/cH6EFcX0JcxoD0xk3seoNVslhIK0UIBJX9GZkuWdHJ2yg7iS
O/tVGXZ+f9Bq7ml5H5HcYaOKPwoXsruMa9bVJTqJKEmzpBpXY4aPOka3HjHpG/0qyksSKkaNIl7V
Qthhefm9JFI9MYZ0R3bFVGE/I8fqi/qTPOlAbafgXTzC4/SKi6jwE7l5UadQAgm3ke3tVxgkCFIz
UJ6cXTK/EyikCyUCWjWVsypKVa4Iq6YRgbNKJx2eilY6pLvBE6+i6mxXWoiZVRnUWkzVM3I+3NGv
L9Qj+D+2ob77kQFJV7sUl2KBURx70CB6Z/DrR0c9gSJRBa3/CxeuM8QX5QbZBYqe/GiUrv932B7o
JnCJsg01+zBl6g58kwcjLpCulRGviQ2J90YX1wuCVjF/1SfdcH6uhv+RWxiSlB+ia69Mma2ejmwQ
viilNG0GY0s0pVlsxgriMm0Wab++duyygjGCHYqBT1dIhgBAo6Om5RrLDWGUGDHCNtDezwbF0Wb5
+n39Nvc5BP4CPpeepOTh9hYdkhrzqihaBUEbjE3TnNYm90zIGO9InKrEIc2r2yxhe7JVDQBwNeJw
A4lodzk3mov4fiRqQxqSQitNPUOIOJF5yA1VjP2PI1teyVufI8zvaIulYRq+WkJavxKX59+VWYn5
BqaBogCdRsw0j2QxQuTkb0FA+qhKW0GLGQ4Qn95mrH33ZG4yWMid+dtqWvOybZ3m6guB9cT3RXVw
/SsuSBuuzPsDD6Qf9CkzE7MRGPgytI8DwXKQ7fCOQvMPJhrp+c+1VZBpYSOpL1TlbU6r/0fvkjgL
pQg2bhKnbqHbq6YQ7qilreJd5TuOzgJ36uqHcgFo+eqPqkwVUJsp2PC+PiYICpyG9Z7XrwIndSto
VQNXq0etOApDnFewpdVyBcyxp5kiU5aZcxlnTAWVmrAAt/bilGmKn+j27sYnijCetBNKwHer6WVB
gWGWXx3jBpKQGJwNRnqKrsu8MwlJwYGEJG+BtEp2CuizhnzR/oweB4uX/T+2pKiNehV/SppmWTmm
I+XwshDN7Ef7bR96bwoW6E1WfUhdIxtFChpOmzPcyu0YrSg5G+lxC2FBhAc0n7jLKzp9VJ8r+YYM
xkWEVuUjVchpUGilnsJRs1UhyJ1AboTB1MbMXCYInS3G8bFyIUqR/ALe64nnKJZucTM+8SyAiXjn
Ix9AFwvsxdsc42Hd5ejII6TbRLen4Bd89TLOLQkAZHCKc+6lq2soLJ8Y54pk8KUNCMo728fFcSHR
pRDG77Vv1xMyoxZ5OgrPplf0v2/L3C01aekrMd9Xjrsl5i6r46C3areo4ZJUvEoou+8SfcRzvgZW
jK9dYrb4U2dpsAiW2rVxuAzDMJrSkZz9ISWaFOEzniAz1hdyHD36ZYpXGI7UG2d4RU20idKriiQM
cApGl1nfvoz4FVJw6rVMwBSCVx6g9Ewa09lU4PuxzczjrhB3qfhkQAH5ixp61ylZW1JIAVzfHqC4
7FJ15wgHKigyAIY7MRcR+hu1H2oUmROorqRUzQHtnj4uoi3AdCLWuWRLqtQOTCQ9YDgmaY6+HZAx
SV6RH/TteB36u/5jdPq9oIMR6rLl7WX1IAeMAWpWaU/XlovRdKx2UeSY+fHzZjyLZhIxoYjVTxLM
zjitnuDHed1Dz0XbqEFnQg1IwGQio7bbzBEISYTMwy5tHvXHWDDqa8opic6gUxiIkLDnI9xgPq9g
78gF9FWKrazNPOFhGnIkE0wJQ0Ag/87DBg5VaAc9kNCbIXUIvAXWAkwOAsFKQLNgS2BNLFOHhAJP
wYGmRryxWUix4oL6YSyJ0Ui8GCl/RXygY0mgWcYML8I7t6uZXApTwLJlX8FIBrVPu9DVISOjQB1B
TJtggMZ8jsUVurG5ASmLB0ctmlfRzJQRZK+aXxx7Mep1XkFTk7kH0Y/T9hsHFVHUodJ5rVWXOQXE
3KVVxpSkb9xZd9Scgg1bxsD+C3NkdrOlS1iAeMayJNUlXseav+nSiWcnUc2BDaQNiVm7lQYbxI75
RlK8jOnZc8zBGHNkxVoi4dr8FDkg8R+94pFOhw6v9O85ZDDSXY1NtTkzWsRqQtCmz9uwahEDz8dn
6uwt0mmWw08emCO8sTk9dYt1jl5Y07zL0Uof924dAzX/8seW/xDdO5lWF53fMrRB8SZgPmGteoY4
cHlKzrHaEFiPXLNkP9qOashQtyOUkLLy5C8YwLzsyOsneOmCIjD6HVIV7jZICXOKNARGJmdDl/7w
Ef/j4I6Nd6xO/zwDYAK4Qgs4vmBs1gxrsasoCXrNr/1doWmsf+c0GRaTUAP9DtJ7buhNau66Wqli
SpXN8GqHQPrL5ber0oiV0Qg2+7hVnI8bZDlq3go7k2kPA+5AqDAzNogyij45giG49ot0L1mlazeO
E/B8PV3YSmc6MP1H3rZDPM9jLNh7UoaQ9Y9VP59U0jbh4msf5oQ2w9sKJ9+zVc0WvN7mWzKIA57e
1D7oTVQJ62SGR8SoN/niNhxsbDKIbUoUYSvZMgwSK0U9EcVLVi3wvRys6L4T25Qjyj4aDI3e6XMP
nWtmM/10lznVc/CU8n1bsD8lZwacToagXJKeJClexh6AR8WDfFujgjvSZsxKAzTYi4+95rktx2L8
rHNL+5IK2Y6+WIXT5R29iF6i2iKUv1iP0X5wGWnzzKbaZjq+pfyQZejtt9ECuMHNyKoE210L1/c0
KP9IBTme4exftOqtbeftUrRxmIIOG8DL+qcgRySZBZR7wp7F9xeDQVzo7/77ZfXyPkkfJi+/rHHa
Mj6RR0kK7bCERNP8VUsMMloC8EQ7hRxR//p2x9UxQzBgOtrEJR4LYO/RnoX3vceXJZtBA2rt0zmP
MrvQwucXxLreOg1II4G5X6SSsgNSYEgpf2Z4qMyAuAp2iYkhbEStZHp122jNzc1jNmkWt5uaTqYG
mi6safUqyWWHTKYTaYkortd9OCqs6y/DQA6rc24ruh0Q1VjZ+z1XC33yYVeVnELBBHGziMro37S1
3JlJ5W6RMIpqz9//vHwZBxsIbja0qqUh/rj4hXjMVIps2mQyVNKeqQO4qVVOH49u9bu15SFrT2wj
9axBwIn0mMqfrWE1UAVPesZbnna1HiHvyf2ZU+A5Xdt015Ykg+2ZVYUwx5BPkk1672LzW+9IGLgq
cTAUfhERR+g+ZS2mZSmEv/yqS+sD+i8zb2id2jjfTbeDT8Zgz+3Joss163DMQfkYr+APkLdzNzdu
vAy9FfQPIspKj66Tmr/7zr5Tb33I3PgcjOOpXOM9aeuMkXwb980DTv1X9DDvo/rq/vsarVGMr39S
T3TaB2wxzoDgB6GnHHEkMSdKal1drcuydMeTuugUgq1XB+W49QirVLt3K2A9sLRg7QdvM17RYCPA
v82lgXKeo8A+uQ0XgSq9WqO9h9/fABV4DHY/IvbffGEETLEfILYnMg5J0Lg59Nk499curSRAnAdl
K7jZYXSeiKIZ0IQ+sQNrOI1AV5UlHUw2esq7URbw/Juj8yILjgzEO4xxiqAR+0YHVwX+uwVne88P
oAG6MjhZ+D9XY5yg+PY+XuNHWPkNETbv8IFwPV1jc3/PETZgbRlhQwo4cUyPMcJeImUPG3wd7opH
sNhrUg7P3e7kIryRqWYSjm2XNChUqBRMRWPpyRqowx4WDbWoXmxDpfQvDqxgUlnYHE4Nr6/NGPsw
/B/pNPlN72xrJSky0m2n8aHTXNmiXQqmL7cAFkfHLsDKihgpz/obtG/smEcxKiUkh4wleMneQfWs
32I6r3WAXz75EBvV9pPXrhhkFaKrkG9QoiJ76O3k2vt43y53C94HawIak/Zo+bNipI6NjxdBRztE
4X/F8kPM0jALpEQ6APRhzsJDPbhiure4dY9kGJjTIYXGISQcbnL3go0VPKx7rCFIaJkqLtjTy1n3
qsGuR2p0Ru972lnQQbNKNzMNmoKwgSC/FB2qzyYk2bB5ct9gE1370MVwblicXk/WZH1xvOvwgwdd
e/cOnZ8n7qj4aVOteM/MwUkRu87HvIr3loexHVDiAuA11My87aTQMEtO1on6DeaPPdF4SIjDamEF
ZYSINl3MJz0hJyXyYJ9X4anwvtbJUD65aF8Bs2Ut5EjDXTBFtHlFoT/CS+bjHJf8soNrt+w9+iYS
kjtEofty8dnYzTAqpvZjdF23WlsZDDnvaFkvcC9AQHgWzXfQHLtRZNspC7rUgbP8WQr/ElQGZCOT
G2ABEGtuGwWNuuLCBpSfiRRVY5wveGki1bS007vFa/roMpfTvsaAjS+reOE8r4WX5CRJ2X6aefVo
32xXu/cWLMoh/fda0VmtuU0hSQkJL+ii7Xl2aBPRSdnmb2m2d71jtBwxgn4/9F4fa19YVl407sx5
2W5+Qo29m4oSgm5CDZg3bBBchBjYqdgbkhFzM8KRzfrB7aLPjT6Nq8f2jbQRfBpu9Xt8/ys+7D3D
SUqXVnScXBcq16c1RwU9nnHIuGhf4Fuo3CQ1Y+XusL+u1hJHQztJCrY4SPE2SsJA2UdVOX/okQjY
RMMw9IKYeg6+hO3FywmtIJU5866kfeyJm8kI2RSI9dTZtabdKLSnk9wC0WVEH/KKgT8QO26H+WUz
fFqM/J1rlHD4qrV6jBZmbN0AqWw+5hW1ieKAtB5ffYZn/VpenQ/42EHxP4hhzS7PEmfVNHOYZmtH
EPktzi0iC/84mNGEU8zzPBbFXBhKtCzaJh3Svvuo2sU687eYP9qCJ4pGN2IyLl/vRnaXbqvLUFlE
LMhW3sGoO3bXPvbThBAMebYJwpABC42H4VPr89egz3t+q2T1kZPyJLfcQ6ePJyaaqbNf7T9IF+aw
pphgwClY0fRY9Dr2a76tgtEw7h6G099sUPObhH76S585miv6CQhwysMZ5ut1wg8dzWs4LrxYA0ag
DPdhNgfprlWu2CuKPijix6MG1hyH/I068P0ys505qDJyHG3lGFzQ/qP1aLYHA3xk6QNfLMZUdnnf
N5Hm+IN8OAA1rdWnQZPcwJfeF+Je76VOF3MDDhjp8KUobe4eX+TrH/pnn6fx729QQ9h27Jbn7GZ3
E5iz5zAtBNI48CqKKqVizOiPpacEAEpEwyE7YMVlHvTZWSdesQejobUue8bJhrW+/2v2PMvTi0fV
xNuEV3FzSKNDRoVMuGMTRkUiPdIoZraGN4vFv34HT/faG5H9j+KRTfK+fHXKxMIla18FM87EMzub
846TmR5Mn7odiqIBt8aOWfp26IUx6XfgHWb2fedUYnQakiFwcgcOk3iTpGkndDIAcYp/pdZwFQgY
wQchWCUi+QNfqo+RgEEnVuDxeuH7mE9sMUtuZrSL2FOfrBkic0K0AURCiG3o9yRWPEzixYRVzUwe
/Tuq9D1bMYRlHU4IxKitwkhL0x2cOtp1E971Sdn0fBA8SpbLXqPW7U7nVDSMQI6Yjdz1OVxvOBVU
SdaZ0zitzl+wEUjcx74/gOlxsfo3GmF81j3wcZlmTdxdTrqSn00fOzM3EtFc5SOEEf5m+mj7zI64
Wey1AQxNfJQQ3s1abstkqijWHNogG7ykfL/q1fjRcHDM6M9nYrgmPr9MX5GOr2I/WoM5R7Ir6RWZ
HuPcSPE0M2HOEIVRlz3YnbIZ59H06TMfUvtSQdJ22bAuTwYFm54QtiQuWXwqO50PzPkaCc/4HOZF
IxJjpjif1uVr+Q8mSPME8orfZ9ed2K47127nC7rdKh88Ee2wcyXoPSEbgV0Mk2GZchnn69xS42rF
QaIhbmRvSuCXrAfodhDrlqAdrKIR725clCvkAEHwe0Xu9htgEGO1LItjxGApUeNbydUK9Getf3Y6
FqRsGlPeinFv1CYx7F4PdZBHTp2w7gLmriQappKZSarPYvwKhQs/cMXfrJ/8a3ZuYvE9Ah4SAhzL
Y+icNSSnTJxfVqO0RvysIFza+rb6rXiAUueQpg87wwQymhpZ+eQ2gHkGLAiBD89DAAuqWuojFNTY
hEA2B24QSLi2Z/2ydCZH654jE6NVh9+DTfX2SNAPTKYCYgKNvDlFH6M39nyh9w734ODajaIvLkGN
dU6xGQ40B48MuUPYAsQhxIqeqFyj7PSveIdyCUGNWuLtiUsAcZtRX+AiUAZTsPjqT7PNFw3vNCbW
ZrLDqfDo92mPJHVOp22yJguO8GllLnOh85qTlxZgeIwhPgTFMZxR3LPnr/EhmvkVsz/3/xjaRKcD
n24y001Y5l8y4hU9XYNB51lErUJrBkk6PXmWeYsBcu4Bpe/t7zOe+cUQ0TUq4JTEKcCpFn4NrmbI
NhgnP74E9+QSSxmSMal85xkWqiwoF4XuGjK58mBhFTB4CLMX3BxUGr0wP/SLZlfDgh2yVV9se36z
vc0bPOIizUt3/VYEhMF4d617tzRlO58mGwVsyeuZ/4tVP9thF3QHfYI6H9cLokcGtcO7GSCmpFUt
Ko6oO8hS8sERskWQKchaXCL2vrpSeo/HMxgwnCp/p+um/GCfkMO33Lt8mk6a/xF1XkuqY0sQ/SIi
8OZVFoEQQnheCFzjvefr78qtM3FHTU+fbqxM7aqszCwuKwtFJe832LqMgtLrYGrHfbnyPT1J+jy8
R/CXCQcyzd1T1rZaFU+bTMuZzn5LAdnrvyoWisWJbmA+8FH8Y1RUu+myxC3pRgBRhsCgFmociHbL
59R+H8MzLHeBNtrEwFS5pquBgl9bHuQS1G2Gs+zXmeF4iq9uzr5g6fR1ZHta83FMliMuLA75LW/p
EWzpChQxV9OMGXmkymlMJmiadPnxywYjv/Q5UWmWqmXKGMTWGqcdg9pL86H+llC6i69GriQnLA8S
XtFtRnNSYJwZyjTuLqQ9vTtz4yec/rTFWDmRFqg3I0hfXHuZgNX45IvagjIICLnc+CL6jtfJPlon
KdYsvFkT7zMjaYnogHObNrbNDa4PQX62xTHgEeQH2YGaT2KUaQCzQFeaMk6BNfdtjDOEnOX/hBkI
OpUYUTcJai6m45BSHdUqetP2MPP7iDECGUFH69lQ8mSl3+rIghOblsGfAgXZNCES2y3mVFFU6zEP
O2owSG9Tn6mLN7WYPgI+Y9+7mllHiOFgNgBRZ5g4CUntn513O9c61L89sQw0hipLzc7B5LH0jBz1
pXHeMC64J3CyOEcbsEB7qMY8Alk4qTX44OQQuCHWk+QbqVQBDiYN0i+qj3MkOzXUh/xtb/G/G6yV
jb8dpp9fnvFYWhqQtYzncNGQZGiW/Ns2E40kUIBTf0ckWakgJZzgeTjhy0Q6qvK2dJkSUqxnMvtM
qbO1sBiV2Sqxhh/Uxm+JM2gCiHc8dc/DnZ/pVQBJBZPq97sV97Chr4M4ChGWGRRWm1SVRybqma4Y
HmX4m0V9wBEdFdWqRqjqHPqCXwWuUi4ZeylhKN1+3iKhdXbNbFiGmRcdx8fxmVtlUAbGKNDiR4IC
1yI91WUZRZMKogKcAcQ5Z052rDiKcMHSOaYnOqqiDJXJx2IhvWs2yUPTnUIfCMfZSruK70JudB3c
2YAXZ/dZbZQZfQcv7C96d+wzpMnDXg67OVzo4PZtWwATpNgpyckQdCjn1QjS2HCZvwhWJUagdCNA
zeXOo7h3bImuQyuVWA2/iLOfsVrEfYI8j0coDA+JBixGFCJbYThD4V7PbSFrbkmPTsZGgh58fYuN
zWEp5do5yoEFw6c5Fe3aKDWn0SB6ukWsCWcfGh9OMXgeyfrPBBa1HPOBKExlCLkiUVawmbr7SsQ+
e/sGQ6Ah4ykGtZj3VOE9fWfyQdAm3yNR4E6GOyD7DB5w5WStk0bi+QKGtPM/dLU5R0rxf6KetMkr
31fVznewBzFJ1JhMhQ4FqzwpttIxwzq/lfqqmalgpCaTOjy68iUfkIxAm8BLEgWW8fRMl6FZ2R2g
FaIPJHf2ElR9HQTdnlZu/G3uuAavWOhh+d48z8mTv9D+ppNSt4jSZjsrLa7RL/gEjyDXxiAyZtxn
UuBSLDfWzZpHCy3MNY8f+0v8IsnNOdPBsV4Iz/DonYo37zGtgnbeFqLY3j/he5Fxi+gk+V+WdGL1
MWxTmJWwdcXfE99CKDm73iKnvnOiyFelxk8Ss+mMUQLM6slpZ5pNxsqJO+m0kaLta3yGMFn8CIX6
//aV8xBkk5837UjhoPk605awfXHKU165Irs6ZRIVq1apcAkzI4VUD86kuUpbmknicIV2VWApXrHm
cUZr9dS2Pzp01Qa1BY4xqJIGJaZ+/53/1rPtbAstO0c1YsGTzzR/DHxmMcUh5VGzDuG3swvzk9Ni
O78wbGNe6eYbWSbXZmf3pBSWqtY7+U7uONWco+ckzz6ZaOT6hZNysmvvJy9US6D1nHITunO7k519
hecPvoQlAJtbfBhv0GGRuGAfXG3lIUvNaoyCiS7munpwZOUcpblMakpo5wDo0fx8eJLVa2dINaVI
q26J6joJOBFp9e8I56d2ORGvXl0UidR0P52z4tbLbToVDWgXaydr/foZDr149BJqTf0C5UwWzmHW
nWJvA5+0RGr1hWuKTKqn6K+2UbrpuKknI9a/pL/qzKJv4EUVxsXYqjJ9Np/8xtJvo6CBiP8C/utc
XQiWIkXo7choM5X+6E1U/QwLuOgeonJr8VXIEtFRN045+jsEhBYBapW7E6mgmnZ0ssrcUQJjWSrp
xAWDg/HzI6at+1u8k0rwFDoQiWALtvB4IRGCBcH4LI7VtU8YgjQtxrVmhWi0hOaEFA3ToeQz4YBk
o8vAYfxzcKrczNJ5ww8YrTe3NjHmY+i5LoZBAXHZsF4lEjA08SwrzZpm8sdXS7mMsIXhQcBQJg/4
pw74skqP4U/jDoe1JF14aNjc1r48r6QQu3sXvsuX/45YCcezX4O8LvzhX+oj6NjN3t5p8Pa2wZa/
6Y4EUrxww08i3npql3zGHF/TvGTnLqK3oXoDuuYDbI4aGK08ZBxe30K+XVPChvuCfcdNaJD72y6v
42f32kXG75Rs5QzKGqAOIWt4O1nmbsp5/IHs4I1i4c2slD32bC98XTD8CPHZSbABSeQCdZtvV495
LQJI57ZpC31O6QObDaxshGzwCCD1Dq/+fe98GE80ZLB0692SBxam3jj3eJ/u1T7jbvyysu6eCpuO
65fRhyDlAkFk0q0pXbpBzjJLnc6lH/pDLQqUL2TdPR1qyPKrxSLnyy1OgjxmhnpYZjIHUTQIyRZS
b+dt5z8bplTFDudMbFYtiKCXQObaCjy7Qm4u1HecbVL/tuAVQmqSL5V8+KZCjskjdenodmODG2RS
LZAhwTEAPWrhSuYjwtID2HC0TQo4HNpFzqybf9vbT5aHvbWt70gTGkWe3v6Fz84UDahzeLDLCmjn
z5NLV+M1MxjfgNzPocdfhuXwVC+1Po1pt8hnNaeTV0JYgGa5WWPVzeIa+bCqTinSCcjEwJb0EtoX
ot0D3uS+7qZLfoAHWW4omhWD5pCT6Pu6s+vuuvuOaPdPCsK3XyR46AJ+RmrQslZjMJWDxPv0tXsq
eAhUvDXk40+QC3/hd/Ad3ElsKqPi34+GhL7xhYERDQFS91NvC6NkmxwIQ2JFG2E76w/eJxxLHc1b
fcU1Y+mtZiR74PCJrqIgISKhVCamq2ESD8kv9g3idK4ps6cj/r26yXCYoTyYDotHmCPjePoyLRD3
r8AE4j1RIjiNdYSZQeiIgY5eo2xzcfHIaoAkk8tNVCnm1TKFnN4Y7N7/3C929Rv5/Q7DNflGM7bN
+DKgffNU9ChXPjVgktar+FrQsE7S7du7x7dEt2eP1mwRi3SmDBXtc9GGp/B8WfeX9SQtpcr+IkRC
itRm0DOXcg5/K5zXxsc+gc47TiBMI36Aqd3aTj5zTbWqjmu4j+Hy9m8uwJbJABIA1VCMMtje2PSU
jdUfCG26MVcglYc8PYx7h49GPp4ygiMbZ2Pxx+JhKhhRjKCGwewU8VGHKtORCcDPzfgfGL63wcet
+WKMiRZLK5tyIUuJROGjSodFFn6smK5v01TGPSDZ1GFQ8nB1wAuNN92gVJOSxVOwxFbwbxKdII+R
YZs8ID+Q1GCEtGvjw+o5rAVVWW9AIyFhUxEiA4PnnFoyEZdvQzqnlA44iyYCZZnpndc7yB6pXFZ0
x7EFUPNk7127Irid2+c2Y9RppmijVvB4kFhIAnSUTqoEEWntDX0NIiCqP3He32DYpi0mCWXKnkk/
sb6XPerf797+tFREf/x3cA3eRoUjzVjJDRh1CobIKsHQVseS99QpZvac0Gy0M0GiCwFkE5jjxz+D
xN+2LD9ZBUDVICg+a1uyR+D0sgINs1+tsJkq0r7kFTGgwprU3tISVPRbbEnK8XnHvz7uBR6SqIcl
75SDND5YoDJs1bJwoJJEiv/iL+/9YaHPMUbFgggUN4pWjPOXjJx5/hirKknXUQYwa5b5JijdanZ4
ZLDVMHYTFHG8wJuR1C8MwM5MyduO8g6Yg720wzFAn6ShamuLJ6DiunuzXEZUp6N38QDkos+sxx/m
CM53SP9hSfBHt9TI425T89eXdpZKwGZVqy73Z2/z9wWb/SscrG/RLg0OKEWODp6GjAAqjzRiZbr4
uAX1uq+QLX62hRTKHZd5RuaD1nDVfkLLIKkIMp1Mh0F5sVRS1+AZXs1JLX+6G351jyTXopHGgCAF
gny9DmxOM/3K2o7pXas4LmGgWWj9OtgPxs8sRbrbVPZHw0fep1n7Rq1tWH38SuPIJ5PTEiyaIg6Q
zK7bTiuwAvWD1Jvlux418Wg+aUCvaF8fh/aOcGWtgiaTV24pBaUwjjeFiMgvLWXjjIDQqCm6a7SJ
Yd6iKKUXSWoFSvbjNJGpKgbwvs+EH1zxVxXb8i3X8heWldhuQlvPsoZxeuhfLCNbTgGGbMGYdspB
q2bPoBhjhcapETfQHdqLocZSX9EHIbwT8ZBxOI2HxUkXMIcpy3wm/Luih8tOD0PXDiv+OA5d3x77
vKAV2hH/8EKPtxDBQynKBc0K5hSRUBMKN8si1JwsK7SCVW/fOoHsHe2Ik9WnjcMdLavNackVATLP
PozV1eFPHt5nFKJX2lncxUqwTA98BPzDGO0dhmxFrjuXj+XzHGsQQ98lfYBKq32CJXso5zRdQTGX
Yy8A9qenxkVJY6DlLa6o+3p3Hgfc2EMXqGVRzCs6gHl7oiHJxgBCactI05X5Ji4Ks74ezojKZpTO
ARnIUws7E6yzRHZVqv80PIhUD3wcwHlup3XVAXdekgkjsFcxIRKY6iyhOioIVDKV+K6iQkyKO/Br
uoEhqqgi96XKoJ2kgkHkMW0/75KHIZMah5SxKZGq9ssSK77+3afVwu3gQcxv3KE34gkpJR7cRTJ3
kRNVY6KwjV6YxV5NpqYPmoVroExqY0+EcFfgZhM267/luYkgiI9ZIzwLxbmiOuumViDiE8MD4d0/
vGl/E2wxwoRcrBaF8Bz5THEHs2EiZQ02YdH0gqc3+3exWgXOdO3ty8bJ4Q1xwR75BGnra49GHy4A
Wfkq0ShxbegyebpHHjD4E8+uwgsNcl4FClrZx9KNP7TkhYZWn+YJJRvX6NXqfK0zBEV1XLS3ch4C
+yf7/GwVoHw2Mae0GSZkGL5IwKpcjh2uT57+ivSlGOWgfwhV2Nndg50JB51mh4cL3G1CCNHb5NJ/
u6NJqw28LMmVDHGpevgpZ4Y6c1qrptEovD2gUM19NS/1o71juQVdT8Cne1wDyapXxYnzSFFfI937
YGmokzSkXRokB/Ridz4vgA+1a49sjuQKw8CMNafppROb7lKOOCPkVFFHGDThCjNEAhEdug8WMQSb
CSc3/eg2DTtgex5Es5vOFQ9W4059PHpbxDj9AKDPhZEDZ2/PPcHzXEwe3SyS9zmTZoh+NHF/yPt4
C3QAwNWR8Vs0yvQOFEG5YvR29E81FGraWYqLqq55msnLmRBk1XfnFXFTVetQvUQ7AEaf9ziudOZX
NFnF2Cl4gDWi44qU+3CaVLa+YF959KSwsGL0v819+xcvQ2vg1pY+5dwRCEWqjClyFenrw0xyYvJa
ixv9bS1gNBioQTfevi893RkLbF0j0qVLo1yKFFC0BGsT8k6sq9gcPk1iTpH5D/QsZtuYtUqa7Ksz
3OKquvAXBCY/8clIY9Zm349XFqGUMEdsSmiAB8oo+KKt7yckBquEBCEBeEviBA8UZJykBIjw8zEM
Q+628pjswv1UrJaIiyvfZwGo2aQYEhcn8kch+nFHCippqTGSXMVDyZhOnk2A5aGhb4cu7yIc+jED
gE6Wyz9ZXl9u1GgIrL5pfgHTLaowIKERkExHEYsAYxG4V8hghDFvqrhYO8ir+D2P11MReS3uTBeu
QTbpFRp/rm0zrMgaaiGI3IhxQ2NSmB9xncIg2+7Cxx39fVm0hsliu9VwILxRrs7KXBfq3fS8YB7Q
94WtwYc3X6RN+YIVnZjf8LIT6bCpRCm8nw4ep2UrPjAsT2qJxVDTQNn5K0TSehPDYZGDx77wn0zr
8U/mgCTx0wmHruVqJbW4UFlSP40Ln6nn9+aAayo0t1YCeDdX0cqPbZz+mD24Yg1ZxWcWGlK/dtU5
yjGIs0XnzaPZYwettn1d0jqFbmDBXO8svouwGrwHXzPhlRUFg8abA2tAWBukRPPTYAAnfTkYwGIa
IIF5skBgZMH3eqcWgmDS+IWJUwKRW8IYcJZTCCqOWSwctWXg+drIE+zlg4vmOOAKe4A3Nw/YpD8Z
FC8fR4jIFpxgMd4RCNxdnP6JmQOtdVyiip9/037hSRSF1AARiPnTjTVUTfV5RMSVgQN4b5Ey/GJm
fcjPPYPvqJT1GyQOuuTkly2dvWxt1EGUkkF1bYpjEo6kxMjj7HLzYGRKXmHqbmOPjIli42faHYK/
cHTg4haIcIOyqZEFX6jyI8Uz/VKCMKEBAqQJ6gJzteG1Bfej2wXN3bldKHF0VeD8S3qkJYk+Mskw
cL/Isemmcc3qjvBbehjqWhh8mvVXeN6ZnSGmB4xiTCNar1ERyqNWcq3pKVam0CdYQTBhhYMBWMST
SOCEk5ooJNRDXdBrShwI5LzTFHwWDqHtxLPg/ZhrVw3meqWXLQcsEbINusdgPqQYWF55lTbKDqy6
DzGCDeyWLmNZedfYroi0z9ykwdP+l2aEUfUuMBu5gboKQo9F2iYHbZwTzUvVMosBFdwmORkLF7gm
YlnvjRX6DkemNHTiLm+OpY6pfPxV4Ms0W3MclDhkQQZy3q4nNFPrECPPOFHyYAUFbHNoBMLMvg5k
LLJOZH2tPoHKeHBDqv1d+4x1wGlvq4mCOYA07H35Ib3Yau4DJ2Ntl7/9y3qHO5ZZQDyBez97fGEm
pJqhP5eSPO8dogxzxWrc5Ai4flmbCGNAxmPh35GZPEdofLvysF3T9ij2bvhwbMH6imTCmkOswrcG
hA2oNu2+PcGMN/5Yct8Emy+mpLZfXZa4jlgHtAZQbjUe5DpAhEqnnx6G11oX/pXAhkWuWmgblDq1
SdHazPd8NP9+9vY+5XIByKQWXeqXocZ/PHb2C4KtfWHWNzY9N0eVCaq6cvPOyQdkHpVgOj6gd1JO
o6XDKNEqwTtolXBm2gRPhiy+G2cMidqHUDr2dSRf2WlHBmMkjUxy4/sVvQptxCIMShU4Gnqwrb+Q
f+4Z3YeHIUcEv15zFgmu2HmMvjUXMaYWNfc0V2OrhM00KQCWzTEfQYMHNtxn38cCAiOIz3A6xtxi
nM5WIwxAJsBsg7CvhscKo2Xi9M3NsYhquYzGGn2Fj/i+N21/Yd2bQR/c4cWW9eD8IsotteQcDj4S
XpprMJO9RFD9z/Az3GJcnWXa04uJmck04HzH2JK+k/4HnDmXT0GaGhOWmNihHHhNuEJYZdApIYi/
4Buhw4fVPE0UFGCQzXHCldEictI0NMDq5/cprZ/WE0wTeK/bLghERzFDm0j0qK7VGPjPXkAtqQHh
lq+XU4DTXPLWdVA0slfxeOVDLk0IvCOSoS+FhGyKZEQKE76jK15FAebBUIdhB308yefUsyJXhaFC
oh4L+cjFFYIWQQ4Sj1T8NCISiSHRWvBdAc2Y5BL3FP9k8YffIul52ggXlV7yHUUcRZ8N3GcMcn+y
PHKKLVPiUBMooImpeZ+nP0nelT4MGYqlUCVoQE8lmICVqbnMw+jg51ysfHqJeAgn2+nTWxpKnSiF
IhJo+VP0p+4ASJbph0ouhVYZHeZYw7LuRK3QtHmaVk/iUs/VN4UjUpddC1b3nKhyShfwqGbFkeRP
oIzy8Z5wGcr6ZSFgiYC3oAqMUaIBpzCkThkj6kX10m8WQi3M2kxXK11TWG0Z7NxhAHs1ogpYVu0B
tGvu0ITxwZqNzdbBbg5odHI3uhWU8uWWemPNpjJmntMavXkR8leWaQ2Jpv+rx8sFTFxllRSTFuuw
oiduSuTMrJMFcvcRpSgcCMEOoxq5tzuZqPvXhm8qlPoP5QY5FywTdcnZoPqnrouahpdtZnFByeBv
pSO4w35tgxXWBZ9YCdA4/17WlUkGu96ml0c6ftvKjOE6+Hky101DRGrZpIC9J0hIA/zGBuNORSm5
N7MhpQf3BNTKKEPKYA3/SlFgHaA7C/gPn85PIEYgOBAYvpYXeZXITQYLHNjndKOnpOhVkDV1pBWe
6R6Z7cgggAeUQbxiCCb67FrJ5jkqDC1ooFpQjHRTA0rt8ydMb1UCubpqXvVVN05twjQmMoPWczGt
f0jeNRulQJwnzuY4+4Iv0w+ZJRw8vQqNJXVyfn6t/+t824emgNgyAejKiWqGLMLAMfUAmbggNdkJ
blnBV59OxU4nt2gVYBAiufcN9gnuTkbwi3UbWTBDichBtVKotpBf4ApQkfcKBeDDsEkWXaD9I9Xg
qwkuPMYtxcEakWnpeCEQhW/87VFPPZJWVyfmKYdDIEJkS0M5WWkpYmhdQ96DR+wM+Ej0pPD6b8n5
sECySkaqvfuqS0eK0WGcwS5KGSt7GdptAhCUD/gm1FA1qfLfs1xGEPek/WkkPeAHPxU4ixqfEpO8
hnVf6Ac+GMJmtc5KbpXaA6tGbcWARY6qSqaNSozlUkXuTEGr2xX4PvVhZPLurst4hM4Rs4/SXGYz
TF1g/mCB1m6D2g4SmyZp6kgbnyfKAShmPQ18IY5GSjm+9E/XDGBKU5pUnCQS3QXNOoTfvVOZ01/g
FC407610BMNBE43xa6LXKcsoTkNT973W7InNvDa7jzPcGCJSx2me/KO3GW6G+d4ZRi0T/pQOaAOi
BLI84hmRaaW0rZu7iCkuKBH0ZuEZn1qMIeIU1qYGiiBa6NHU07T2udrNhPg06ixvjtSoikuCShQD
8UOnJa5VK12qdS3hLyTCgJZYRb8zxlwsw5C6dcjIBKkegRmSQH47RZfrxnxGiVX1Jx3dVdWReRZT
y9yM+fBcMBHq5JjZV1w8ZHvsmB387Z1zQvW1c3Q1PurVAm6T+GoxdrpAwIOOiV+W8OsTJbBJP2n8
F5G7YAmq7Tr4sJhRBp7NPBnEEPL1QAr8ipWK6yZbQynXQJf+JeTwPdEOy2GBZPwta2mYzFGWaafG
s69WcXf953DXr4ylv4KPJJNdcDvi59XPdMtM9CK2p5peeTfp/Mh5BujD5rFxBOFC9IaMU+2JrXGB
kBsETCnTStDc3zciUZk+pIYP8JtoLOz6ogtJAUuFgCL2Wq/a2eQX47oLvVprJIYRlB9qbZzxn5Jo
FGQMtq2EuULJJHvWlvYxdntrMzkyCJyP/R3Cqa3T+eDeKlhonZBwXHxE0XqHfX1XPyTtikgf/4UW
K8HqHQcYXxmMnkZqf1kdUdCgBJTmRL2eMzyzHGwzGGd4v6iFwyyhn/pXpcYHPWEe2ReSYlixB97c
lg+pjwchh+QkJYblfWImAj1tAGvgdZptg6ctjgpXeE7tXzvfkhEFjLGkFO+wL5VPv0xM5bSowyf+
Wepni77ggimJ1tvUJkC2xaJPiEShecr6rXav3FBJM3BurIyVYW383Bi30OBbgWpfVbmGVzvFmhRb
sgQpdaVeF4VDBEHdqvaGx6nBZIgbrVKM4SObYFa5VFbdL74QiA1DHKRGN4OLig+hVqo29IHmmlU0
/Cit0OLTnvNr6BNV1tP/UKq3SSD0AQxXBG5IFTwVpaVyLJ0a2rA153vNUORONpxjThslQtqEyIJu
SRNLDsGXxMEKA0L3lA/qjrqhlEMDhpsSPJOvcTQWVvYB9VOGKbWYWGdrWMR6+6r86GbDJftHWCVS
mhJNTd0r7eIrkKrWakUY3aB/WYozGj2I4JMc+Z7gF0j5nzKOtAMOXi9d0mUyrwX+0yuFer15wZsA
KIsxnEcfJ99tnNExMNvRS/0c8Idvim8BZgIqqlVGyZpWc/DUdBP1RBI41ax6g+u6DBZSk3yRVl4Y
FkDyiap/uqhFmSnCk9anFA6pjTSKLzrxnF6ix+jk0HGpkO7+SZ7b14WC84v6imghd3SPJKTVJaDv
ohZePdMnZliBjI/gzNa15dnEpN1MTr6c1He4YuTr6kze+pf+Cbf2Kr5lci6T8xVySTTzeuUHkPmy
253RsBA0pbSAeQDpVmpoPug5qNKRrKGUi8RJpTO7tht2JFLpM77Rpj5zbcpO5t8ITa7qdFOIgfkL
zSWCWR8B2MkrBLfLE8Be7p9eOZ0CofhDwbBEjWx8oP+6Yt6veUoRXRGvDOC1Ftx39wqzctO8RU+g
wagwKA2+vWf86IixD2df5ufdrdk2fG7FpB26U+ZsEmRg9BuuaSUoViztiA/o+vhGnjO8zysx538X
WZoYqYq8e08eOVknx8hQ0ThlmbVpPNkV8GNYSqsWX9OcnbuE1ZzNb8pztuFl8usjnj0ufpP38rk8
jwuz87gEbXh2Xea4nZf7cWGwH3+YRfBkCsUu+rn3ALcpdi0Qpma33dnf7KbhAR6PLFbkFioBeDqr
lUmtHAHJayiuUBwQZym50o1WMyuALDBUTN14/yIJ31DfplFdpRUSfS5yWWYY5q24iYoKpupRaFMT
SFGiwrmBtB8DEsSEBKk/0NEuZCVY3tcgRy8/5YzjLUS2vMw0sOrCT6g8+rlrc/hTe5e0ClULXO9K
oU5V2RK3ffayqc30m4opGPVO0CnppURMByd7s/ropk2kaMaYwdH9wtTdRZmWhhZX2y9kYoKGtXiI
SlDzcbfpVUcft1ywDzQDAav3IYZisAd/NmBK+oU3Q+lr5cgNkU4unz0X7gHqFC66Rp2zjvJF6sAP
ll4nhqXoIrr1991LfzN5DzPjWgyczIpqdQcw7lCDX+dFCrvxB/uI5XSWnaz/ipPLyNnw5DANK939
4DM6DgTSnQeiyl2csnscKjNA+/GX1p7obJgRCZjCaJ98kk00NSj/MtreXID7NQNHHg69HjV2t2sG
WO+TMrPQc/7tZZjuL8xTXuGOnHNWIrmpMUykhG/KtAXcEhYZ1m2rzdfs0BMDZRvpYFMAtjLkI7vA
iH1GgyP+XjpaWgpgLAIsca6JBa4+lwhKWhWrELOrrSyrrlYxVssWoQzS9pdSrtrXamnWOwSp9M1s
/aWwFH1WXkdn2foYrqCK6jxj0OTSWG7I/wU9l5knp8HeIgLBHS36+CQ5cs3SVms8A2YQZho5uQu4
ZWIBF+nqYStMPhGI7xCSfyIx04pepVFqbOp5oo9KUekFVdrLokum+/jHukCXf5X2w9F+1b7QHsnT
4Cxx0l+cEWV0sylGKg0sFeajwWhwpe1HhtAcNHXVCDkQBvGsVxOp+lAhYXZQJ3ahVWLEFy0IdSyu
IdAfwVVyeWOLOtPAYcQYGJ9ID8/Z7hfnpFiCQrrYMUBrFQ/F/FNrAk8mhPHG5YxY4+idPcXELnKF
lgjsXQXXuGLHkIEQZtB38Gkx8HohsTYiwERM7nbHt6r9jqm/aAEuNmXvFG3qOfbhdPhb3RkmgcHI
8d69P6PtCbWv/25O14xUQ7ZIisLVKrqFyRh55X6fYDUTOwf3tyTHakFUkoRKe5o4cfA3/T0DmBhZ
9U3yeDgem5h+9QpxKSiCFZIoxOXkPi8mGa/CwB/ZHZ65xJ/kOllweAZZMQvJXFb1fPKFMXo9WpcF
WVz0heWMA1nvh7HmEz25fF3ejOLANqWzbmO3yU7L15/tbyAZFXJloztIWTomgtgvrDZSzYXgJrF1
TPKjRJ/f31p77+a/yGiz9eKdhFdDf7SQ5uHxpwstSzEhbtN8dZjowsL76T+ZJQOJK86H7x62Mb0i
JK4vLpASZf2Mc9G9sQkfXrEDYB8+uRI57W/BKfx4VwZcPoK7XQoLIe4CzUoTaTCc9rcvTdR/LkpQ
Xy9WhtTm7mzg/zA1oGCf3zCncw//jkvi173e9tYPTTPQKLsGFCBiAK/coJ6ufINS67q0dZEmXrwU
k2ODCjN1O28sPhgO+Rrn4tz49rZeF+te8Sq92njXWXcrvPTFKu2sPVdpv/K2igg7MOlobYebHgjQ
REigqQfF5lbTQ92eIrigUkNaqggxuRdf0hMKWANUpgNMw/ecpInshoxKvHKlfaIYK6NSA6Pyr9Uu
ugJX4mjEs8znvSrP2ZszBKCl0XW8PKUVHtCTUXtOL/oVI05geK/crrKYyan3rt49efEdm3OV3c9I
eaF+ViYn6xjtGv18ZM+T5Zm0WoW3tg/qX3pGhg0VAxYz/nnIlRxx+zqkNFj+GNjkyD1Sm+s1/SU1
DQRI5NSl1sdTtayXMf9UqS17GgNiWLA/2vMDRa1aGKAOsdoZMjYRVqQn1QvQSuUCp+GqAlmbnv/Z
h8cHN7+bOt6o5N6BJKv1Rfcv2K9kzsV0XHcLOXrqUPjHfA1jkCDmvJNYiKUDagRZqn9c/R7Wc5Wo
mFDDM31vW5UVd5tuuz7G3tUcpzPDPSv1Gtah6prwp1JzB8WjgBLDe7AenOb7A79hqHIj3aZg8q9m
keua/nt3UHc8ORtPO2e6mqunBpzevWLGKj39/NvOPMLXYNcavAYBapAahMRt64ABVL10BNwvB1lg
G7PR5xCwBLREs0TmwpvoZ8t/nWTMND2KfDzQDoAjvvhEbeTAOroMBcHBwfSDAGZO9LS/A/k+3gz6
LRwcLrHcAgERMOEQ6H3Ueab/KXcfkBBRUrFay8aegshInUJaIPXBjsVB1U9a7E1Ra2ihS+nxKqWA
WcUJ/K8lSMBn1BrJXKemQQlwB1lUMPOiPcrzKmESVCqcn6SIlfjaVpQlxio7ImM2ObNCpSDcM6QR
bItTus6BMo+ZNdR3SrFIFCn0t10Kd/6vIPnoS1En9Zj02gc03KnkSc+pRyyXLHDKJgnZJGaY2klg
sFvJ2nBqM8yMpJOlz1SRYMjGC8HQOohGXPhyEhWVJw0NmYVmjx6j50Cw+YfxLBptlO4XLbvKNEs9
+fIWITIp1cDYBNBABhV5DPaktBFPXliy1qEu+wAFAUtzFhMoFjZroMHbucX97zf6LGiLltoyUUSi
Fm56B5rKJ6zIUKOReoimsYvLjTugILXM/InePiixoPCZ0z6ojpLqtBHNb/URZEokba7JYMm3Ba3T
JFeEkzmQPsgTTtDHEc9EVGcwPYxwuOgvY8643i1w0FTKntZMOTTkKhGEvkBnUi/R14QAWRFo6Qb7
SGYXMmDd0B1QQn7zHFFG5b76Bf5DR3GcH+e/naWxIRwdjbPSQKujd9z47x0J8qPYuxSdzaGfc17Y
fRY5gPcp8+YvdzhcqF3aD9Z6miRl+ucCrzG9IVFZVSwc6Kud3EKEK+ECApoYlCW4CZ7sbnJrpduu
8egDJHmC9DWdQ4P9biQGShdnG7pCo/2nuUUVB/t5UF1cCFTOmquSdNeqni3/Nfi4F67Rq10CHvIV
Tt1G/WQxGhWtRKnxGLydGvZTUKnCSmOXHONrL+uckixJoIxzC9RMTws33h3ejJwfGAS/YOaGbsP+
c+q2jelFh/mqdgT/o6vEXqJGZV+Ea75MWxU8lGYeOYxqXVW4mt5AHkN6o6RMN1SZutDSDLK/4wPK
W6tG+nmxso4qsX6fa1IZ3F9n2VnSQ9EJqWI/Q3tH/9Il//KEpHRHzIsd8e66dSwWWo6ntozONDHG
cMhlrUsxghpG7DBSabWk/CmdDEeLES0KPsiaWUfFQTtbVXpFH+c++zjqjmhTI3Xq77f2fXadTf33
QKhLAeGOYlyKQkDFAn9oKkun6GOE08Y/DivQOphRQj9MpztnU0whTsjh4zf6EvTOmFUrfSS8nHGU
Fu/o+Ru3jpKsRkPjmaTRxyGCR2y4UA8YRTDPJWowE75av8PAowsN/wPPBf/7dn6jwqLsq7GjuR1y
N5eq9gOJSoxXVSroPQcviHhY23ygGSiACjRR1IW5NxH9ETcfcnaJoVJoC0eQcHlBS5+GMB2WLtcd
+k6Kuz7se3kIpTlsP+ITiTOMqkGEJEZi+Ge0LoGK7i8KlgoeZ1mvOCqOyLNo5lN0ctCxVQPpEN4h
NPKMiFT22mz2PZbbqRJLQaQSjtLjJKUkUDWUigpI+A0ynOw1jAXFeNd2DPbBAz6xJn7cEOJXoJNq
Uz9FGJSgbql1aLZA9E6gT7Fci1IkVnuhoxkUkhnRaxFQIJgAopSKDm1i0OuT50lYq2BGnNEFpwIp
MWtvcbwa47H1szJYnKMKKlmfZMqo3eBNJ459Gxcm+5p1HKmTIA63KGdKQ8ybokFgllN6aXTW6J1p
beU3biZSqwLwHjJU7ENvCscue63KwMlykyGKeMBSLhOtThryQ0nhkCDHYkOjX2TxPDefO/s+BAGl
e9pivmD8hJq/cZ9xCevGXV9gPCBQcI51IC5R0YNj8RpM6cCtHvi0rPDkvDIoDGI9UP6K3nOPXnwL
QcUKVRAmMVSBGKJTbTWlHgc+dzJE/kJ8HGJgDPD+WBTauFbf/4iR5OnUHMty/9kQ8xKEzpcLdjGS
US+9aN7b8gNeKbkcc/+ASQjuQZU1N9N710tgwiwbSW1Z6/H/tVUkbJNhL287qxIyTLYS5hPNkbz0
CaUdZrL280eriL0vMpmKtc1atYssHE61QU2Na+xQzvPzkO7B9uds7zYo853oQu39i3PLTEiWXgM+
/sQP72QMU9ExbgePRQ7PiREsF+Qhgwoe+N42qvoPXO/g5tLpvza+reog23+1r53dqDLfdTPRo7lu
FIYnNDxXZopvmzfscHaefLR/2FStLvEjqBJhOrtxzUPk1ACGqEWaBMybX1TAGg698+zM4lts8NLd
3OI5eDFZYuof4hJ1fSGUJeyF70rxt9CE3q0v/c/oFLOA8zpHHweSgzUCKw41iP5MI+6JS8S+s+1c
+yVUQoXwifp1jR/FlBweA1RkPScHLSxsBjz8RznCBZHihFteGhGZ2U0ABBYH6JJCkYJRqxUnFSs/
3mlwVtpfZgxIlAWn2bnhpJtlfty5+SY3WjulgCmUpC3v2bp547JEhaTMt+C8W9MGwkismm/wnoru
YYkPJP3Bo7tZVjFEkk3h21ez+gFfTLzozOLSY04wze0s02J/ziO8RhVP+VGNNP3GwKGnP4VJxXP7
6KzRIGXIgAsJ42Qm6/A+lsymGEzrKFvCEjqXH8Qdhas73bL36MasuhoMIWzR4IdCs5IcEl+ZOQRa
tUpFJsUGiVCyEL/oQfAYLs6YkSWqiySM0owc6MJQFMjrqd5QEFOLXQKtRXP4sPNesliI2sgXIj/4
i+Nxf9YYRyFMRp/n1sYE8XZ7nnMmcxU66npD3YHJqi67qF8C6EUPp3JhV9154epAO7QU1ujZC8W/
EvvS8ogXFen6mqhCk/xT9p6pAJSn69xXUm/ylidi/KnYqSX6ruIp/cQ/rJxUbemNZWjMi2Z7I7xq
Ls6H39Dqpld5hwgg4i3XGSEP8RozLuZYfzSOLS4Fr+rQ4PN4mNQarhhEP1q1UM88+sTs8gpPCS8s
ou9YijbDN5aQW6s40szTx+TYxS3d+ZMRK0m95Mtk+s4f/7FislzmQVT6LEmzmYSUwlVAVCAf3Z0c
ReIxudS3r+GNAQcHm1ksb6s8ftUrRFAYP6QQ8wIyF+sz5+c1c5s4YHNTtPX4wNR86mpDylXR54Iw
o7kiz/rYvlrDIjyVre9C5ZLaxQh3pNapwo6s8kBYkrAgVNOKGDGF/KVNvs9r99A9tDMwV/Z+7tj6
7n2k5tm3W3lFhXI7i0/lyULOfHA8TIn3V4+pwXzxc6lZyTo7/O1YeYv2GjQTGwHm5GysCizi8IAN
/PtQP1S3VOz3j3NgGIPBFmS9r6IBwY0BB6RiebvbEj4PMFA7g7ILG57KTDmSkippkUlzRF9tImHB
C2vQFAYIofQL+VSzwiRe/jno6MmOcD0kF8857VKYbUE+a0iVumvj0Me272y8F8JGCQAxWNaRZ4CF
1KhlG93gnk5mfQpY2ak1zz8u7apBM+VdXQboyZHEohwy9Cp5KmtTUbLpVTubXpk5fppFqSrzEKpv
+WYUdHmiTrv07mJs8Z2OoEwtKg7lkVtOUpCfAolMY+vkh8e2slQ8VslAVN0JvFX+oZJF0HvJySaC
9M9kepIQSJWt51d2mm5f8E/taW3qMeqWsthBUnAileUDI2bg0xBRuG4LEO7VFEtNwHVSaEt5dVu3
NMcHAOrtu8/eQ6D66RzhsMCI2tJzw8SRuFgcFEIE5tXBHmlTTGLSzFCcfWjvfdfACD/nPTmz7BE5
FRhELzAghC7+H/scw5ZSnQFPEO8eczE7ID+GoveITiBGjmKFJOOySs26x6SMvgtoSes1a8LfJSh4
WigkfuIIqQH/HHxJCCEmDrDXlGsMuFju6d8K4Sbmx+xf7tstTdt4XJyz9VeFco41G0IwlLYINB2A
Co0VvNyHM22tI8aMztaRLIoFLEvFK/AZ6u2SQv/OwAToTy3wNHOERPEl3VaxQZUPgN3HLJXKIq0t
+EtamjNVHgKg+vzqpqgmpfPA6JzBUua56siq5ECvoAhKICOGwrMgJpvO8NGlywr+9OkRmQ/j//F0
XlupbFsU/SJaExCRV6AociiCwAsNTICCSBL9+tv7qn3uRt1KqLDCjGOOyd6D06OVgfPG8BSNfkJM
5DspoPNTSIe+KYIa3Zo5l3+ZS8EvPo69385vJ+3i7eS4UtKI27XtzkzDeYeaqKc1apJqWyZWGO8u
grCDqXGKFMr/f7CefBgyk0PCwKAXxuR5XUdSvWonPgpHWvif36FREmmVYkZSDKV/obqcfzwwQi0v
nzFeve0t1WAd+BahTR8JESPiFuSk4DBNbeN8agw4/Mj+8EsI/gEnRwzOjtjAndTu9TIdYOkw0iuy
yDLfkmpwP/TijR+akr6PmAkBf6GbW8B6+uETsDGHlbZoKLItHZMcC/1wCTUIbppbnh8b/HAYsmw9
h5f1PyKANUpbDx16uwFudQcBJMTdvYdyR30RtUd029MuE6KGIp2MHqLpFfbSSL/3qWdECxDLfH61
+vNVVI33b8wz3dgC54Dy9K5Dp/GeUpbHyWG2n5F5OmPACBx9r5uvsafvXaiOShsX//xV1gRV85Uf
Dla+oMnwQxXaf+vq/U91SyqWm5xkaVIILODM5lKuEz0hkqIL7GYkIMfDOiulknFlyMGAhSPR9zTt
/ZnA7RTTcpvAnN8PcXZ6wGeeT6c6lbtylmAd1QPtLzaDcTycXirqhJV3HgPd/bV2kGuQdmu66JKU
YHNiHc9Xa5Ymy+K9nBA1pPIFR4Zpryf+GvfxtKguSUDCOb5AAgtdKmsZwthSwSdgdNSf9A9Io/aV
msW/pv3wiLLaJuOrsYfNe8dPVW+Kv8Nvs8zVDpB8UCVMASQR2X78FA7wXSWcqZ42SMGUBSKJUBfT
XUIGhb2wJA+zTni+Cy24zE16qjiBD1DXP/+QGC0Nctv2NpFunuKX5Od+cn37aO+fsB7ut1FpV/6m
XGddvXuv3ggvgELvEzeGMdOl8F1pnNBxUEW8or4v88VP+Q6hOsyyZYjCH2qjcw/bfTdgHQ4141Zu
UKjZekicZGu7RaVxqJZhRCmopKTyuU/D1Ap3OKPSkooVnuJusSN5SCMhygAapvGY+AJxBArTk/wT
U0LMn8qs3pxov9AW/iNKR/MOMGpzat8IrIaqlcl8lYCLfxXl9koiLG5zmvSR9K1Iii1rShKrU2Hw
JR2aLw/gkwkHmkwhw3x5exsgL1hH9GyAO7szQcIagjVXpPUWIj2f7X+nn0xCRJi/UpNj0gJQSyVM
sEUmU2KoAyRQSkYT1GxtM7GNC5wyS6yQyr792zSUeCVt4nJN6Sps9+G374Nil4TrMcDGTEi6Mdwa
U1OR1NgA9HWN/0QscuM7rUnBLCXqhqwTe4ahIjILTSzXWOA+CVzzG0MIQ6j3AziaoLHoHQtuaEGY
7QsDwHbyX6aN2UmU2ybimlfSbk9ABUJB2iLy/fIQvRh4pgZygnVLTpv3/oMqG071OohNcyBwToTK
gTxZkPLCW1KT7MTJ6apHXScNcTDSbLSzoxpJ2Ld6LYUh5SFWDldHbWQF7FWV+GeKXID0u2tRikia
wYvmTwpNED9SgIpu+KKJ42V4CS9vmjhE+AmfPQK0vlbfu44mtD/4OFOi9ae3ay0N3BmJuoOgX6GU
dk6Y04TIpeYYMoR84IpJaqROUfMYI38YoIgI260q8S/v4a9iWWi3skobgSwGRdY8mWYYclyEIcD/
HkIFzU2TQeuJuKJ0ImTTtGrDSDJDAq3NQLDw7CR9ih4gTZI+51z9ow2M///AHO6KcWEIpb7CA35o
pwLV0ZBwyp7UWiheCEedEvPmjn4IfLuwWszQD5E4T7xuCHy7i7+jaetYm9x3zkzNYBG9tCaXysDk
/oCP33G5imvzJBZzCY6nPUPll6LjVAwbGrVcXWCA5OTuClvccD1tzXRQY4NMnWo0XuJD5hIPz9qq
KHLWTPjSKIbtEpwjoQ+6TAFUpL2wQ8OK8rpcPKYGuJ0FgwfkY/hLmabX5dkNO+jXaobIDwR6lIao
wEtfiV2VCAg+n4FV06WulTbAkYYngzLNVCz/IZXFTxg2yA31Nx0IMnE6LUYy6waXyAqfcHjDg34f
4PnaY4eeq5DZeCL+wgtGR1MaQIaNHB8+esDtYdSWabCOrDSkhl2z0sZIXvsP1f5rkoxMDqKQ+FK1
FyCXFm6NhLvWremFpkEyDhxzvbgPyDsFkwflAu4gVTi+AsGN2kjf/flUlebmwYQgETt0AIc0oOh3
H5vRB4c2Oirdozm1j8aNGIP8Ghd8U/MVG0KWCtJFGw72Sr4DYpcQpqqxFBWSYpfSGPDcEox9QDhU
Cv1lM12oaK4rne0dyVXG518aFKufW4ektCkPk5ZStgylMgRvwKJjXvywpSjjEgw33+s7diCI38NT
vqTxdR9h4AoLPMG4bXxI1B7IyFFCTnO0aaKQxPqHOiCsRZmGwlRRJw10UC7vsHNbZJQJBMnaTS0r
Q++8QRLDOVbOFEBDFBt6JH5ttynyHwlTHzXm2HyqPjQgBclwAFuNnZqo3uh75A1jpDVoCb3vdtsm
HmwO2GVm2hSG0kqZQxrmpQ1TIgy+1HWczAdve0RF4kfaSoisJjTsz92rJURwExFeYUGFjhe4YGBe
sGBPY4HYmKX25iQC8x5BUO210xOvSWe8+rdV+bsmbGW0VL0vZ4jU94pPhdXXvLgqPu2aN4yWyHdc
aJeXr++ae4iXRSh0LjHO/NPvK+X8sPzwTV9krBxq/r6aF/QHfVeLgBkwV+nSRpVG95KUatspjLHT
K73GP59/5w+vUsD+js9DWume+z/d3AZnsNA+kg9s/wRqzr/2vr/COEt+ukfecCbwts2XP2e4jYd8
Fc+R951hfu/+dO+W29nPrbp/OXWPwCS6h/6RboLfyVdyWd6/3b89vF2Wd8uHyePkb3QeWcjzXj/i
Bx4bmef7t/XL+uVnWaCTz8uBR5FBenl8e3zLM4O3amZaml6WvxNeX7z90WJjcgQDOoF6ETDafeVn
Upxi+H5SXtAvwMMD3SE8h6PP0WWypSEKewoqUlMw+/5fddv/5BUfH8ln38cHQcvL8iM5LTnI3Xdl
PyqiWzZJ6XnxU8087znUR+LhvoB27ZbZ6f0Auw0s0sSICFG6lWvfMJeuCDujs2GZvVLiX5ZLMW4/
YVxF7f6T9RB9wEHUfcixUnvo3UMRZD7sTBb9TCWItB4swmYXOXGI+pfaU9Qdt+MEYUCF9ixCOJBT
j4UaATaiA3Uoe7aj9bV8qD89dU20dJsRK3vG6Z6e39sbKTOgAEfUICTsa/78/FBVgCXWQkFQo3Cl
PpzgE9YxjaPpZ552U2/zxqdnBRcXAskQgccNFS3n5hVTeQF/ipslTU8gwAxLsolmM0z1drtNsGuB
8Iv6FIVfo4gq7FsFcdiO/wZ9TOR/yUCMzV+ueNkE0SqqkewfKUCTJ8usuCaRreY10/ympsUYCutx
l2+c9CVGuYfyk4eKry675JaWY/BqpMHGfhakF28HMtusRE3YdE0zasOLv/JmZ781cpOclIQZocBj
ZWyusb6khWi4ovTYZ2hTiRWOsfeXY0ICpP+b8Kyvy/CitElmmfKRGWe5pJXqknviGQzo5jKSEuU5
xBR5i7xJJEJ1JcJJSdguHxmln5o/Z6d2971PjLAbzaIuy4Hi/HFU4QgO2KVqOof6/H6bGYngZGGI
1S8M8mzWjcrtPqOLYwm85KEMR85spjYxycqhGWgHhijnmFwhY9fsVrpQgnffBqRsu0sab9ExxpJ/
nuPi9QU4m25BuwxXASA3Hhh0FS6CQ91Vm8AmWsvxgfmokLc9lMfvlWZ3uK3UGe1KJYoYgDJjybhz
oHQKx00CrBFV9WUIeJcRs8UwBcZ6PiBKD4E8WzJuY9bDeEyAFrAq487ccGbgdBGLagYBQTyGAb0y
fhuwEGj4FjGt0bDCVcKQjyu29JzpQ+7eGQg+eMgBewhshnXI+V7SECdsNLXypTqbzbwzwNI2PuOE
Y/ZSpTteALj20wOQfoweLywND0Gavq3/NvIRZMB8cdrf8rD+NqTPENchjwJrzwljS72jYlgjpTgg
AnNM76Fc6VbW3FFzFvHaXZXMLnfQjVhf+cps2WbOy6R6u2TroSJgEm7RjFMTun4bdmdOzYwcnNNq
RPnEsLWbwgzbjI1OrlYH+413zuK4D3kEHl9Ydb70hCzq9wlO9RNwixTX8Vsf7xBaK6IS8UoECWJN
qUYmAuf7CfsHrolnxFcJ7ohXRIb8VYilfyEggiwAn9SudilEWY6Dc7mLk9diF3MmjWiXKq8PVRrL
V4yKJYmK+GPMQcgOhOI/nkwtH1x8fdU2OY0Y1Q/RQtlHAhOGsRIi4lhio3AALDkUdU+jV/uZmI0W
BMGbvyqNpFZEnLgJ8VmjEfYDliDX7LG4/BhBhZC81PpPe4QZ8quvaOv3U7FWqmD89ROyv18Vb9XL
baykUvFrToolSZTYWg4MfNRmpjgmcjV+JgNLiRUfImxvHDB1tTFkrsHiUlMYKdKqaHzHWjKcQytj
WxvBmMmLfiJ8yoRJ8kBGoJ/BDmHgMoxykkYW/+r8/cqz+NvOzKLeJw6ivhkMcJsHEztWSNsPItYi
AIUua5NVE/FBBnSEseu4Iv6JQnkFPNI41ppEsxaWxtkNihcmuIcNxmD4vWl+wkXFkMz/YLCh4tZr
TmNzxgUx7iUD0Er0ablUuGesbTLWWOZacd/U3/kT+mH+Mvq24zdjlay/b4pPfHzUe/3+bAYxNAhX
1AKiddadoVvO0UcDiUjgAovtKd4RvylHzCGsIc9oPPQPK19kCTGjP6Ambew9UC/YeSnZm4KuyV4H
OcGWS9FdgmoRCbZD+KoCYIHjrybIBBSBseFxU3WyZJPTaOyxhlAwicmbkfkUZ7h9kSlrYArjpvBE
JBtnmLGvz8jnWSkuNAukfgw0Gfdr9NtxO2YLs3z46lOsGT+daqj/frt/AhuDtV/DV4DjTXaW/YTd
wBQjLf5h0IbLdpcozRIR6qZWly3d/u02hFyzCiKPoNR4CD6ZgVo69ehhftxQHVB0cWZqSsZL2n8b
m0Q6zBgzyxwoRnlgmSCVgpK+AcVQyT6p5dBwXWT6UGXyBaXqFuwwalFxmI0MGvEe9NJj+bvRnXFy
3j1uzkIErnuLMGsI0HG73VmhQpMysSzfDcsuGKCfajtoR28k6HxGrqtBgzroNrkXDg4YG1k8nkno
qCpGSiP5sK6WqLIZ98mAUdVbAyiKH5kaJx9supR6VdvfNeoCNFSWi4jvslQvoE4fKj9zW2v9kus+
QHC0r+KNGCl+4jy56vLAHQM9Ko3veoicBAHCxPTh53tts4ya3Xb/Sm0ovC7uV9KbIaRtSsRjKEl1
m9L9wz7CccB7apHDoXtCTTchVGsO8SQi4+fsS/YWfphFzro7Por1uzHgT0LRl5ioP1VYhLhXc6SR
ma4d/Vig/8ZQNdMi3Ij4L6FaPHGCIAYDCHu0Bix1FDeRGHNyKfypsxINjF8egnopq8Bdc2KxGTEl
4hDWloUHrCpG8oVAWQehL89HvTbvM3ktFMvvAu8UXBlKf5mGXK9PqxrIj77xePV9/5oPmJMKzufn
YCMDVMOFPtYhrmyoH56DudpkPAGPZmA/pOFbFSGXPvDiYoZx+AdfqLQOPEgFUxWMq+q8XjojUgMx
Y9QxW2XKWulCKUi0Og1whqJfOqsZ0w9R/fACuQxWw52roYo1bw7FDNyRMNUdAfRDw8d2ZG4O3FdT
nipgYoQKP7ofhK9IXhHEKREmNGRoYOUOeMFdMw1gGfYwhW/lYJrbMyiitjJdZJQ8DU85F60fuM6J
Wtn9RQikoaQQxpq0vqOSMU0aQhFSvBCfuSN8TgSKgJFBSeeWcKyJS2JCNpdX/IfQopmv1j0ISugB
Xk5AuwwsMfWdFifhRPgxW1JZxhynpGw4eGsCQBZKA4OXvk4Mq7KCSn5UqGXx7MB19A3ai+3OMT7y
I7rSzO8JWLi2Dw1Hx9Cd9w5xAeUl5c5/OlrkXAZs/GIg9XU4g+uKG/OCfisAy49gVDvyDuwDWxFP
unwZGcKmJKMJ852r0CNw5wRvuVJiwscaI2D4jzNxsMHLd32QHtLYXjjB1OXMayQ5GFZBgncSK/A5
mhvZTSwdDuatSRiQ4WxNSlViorQMtvGkIc7WCxfBIaBlIqLJOIn8fXkL8VSBb9tXio6rbypfbDW2
2YCKL/KGpBhlETLxSMUvPgQC7JfSMdOIi6hFLE9AwjoaYqO+iS6WboT3Y2rXDbxNXEZcZakO412b
U/PF01YTEtvliuCjIL46oFlrKwR46c3TGbA8XBXG5jAIBmx7o8BkXozzsk4YLq6e1RRaIxsq5xiA
T+M3+jMz+Xxs25GIlT8G1DQTIzRCb9sP6NNh+SD8SFUOw2q/ndC/iuR4hYTpG9jngfNBlJu54Mre
pHR1tGwf5+OxslkJCXqMWi+TlzrDBfixymkGp7rsekYaJ3jaDLTFkp6Myh8YNoQmEu9UDp0iZ+2L
+3NDdab0UAsSjxZdCjRyCK3BVMwmvZQGgLy5kLef+tugiZ5+w3+hYcBgOADRTJEbg72N7CM9PFCz
h9LnLTQ7sdkRDD00RRyeab7FFDXxr+mXlKvi36AUunTZbDb5C724jNB/flKt/Ic7ghcW8kaqJ9yQ
FCg4wxHtwqHZxsSYzdp6xg9osW6EckOjMU3kPdbxy6LyMoEMDK7BAUPHtJlI9V6KVcZ+QqzVbQBF
BwkARQqUiPzNbuczrQ4yP41qT6c2FoM1hNk4BW5/j+Jr/vT7rjmVYeXvH+o1C0sThWHxJrmxT2jX
QvJea8xaWnm44G8nPZiKwfQwHd6HUYzZjcldI/uLXoLHjzoT/r5HrRIJvK/0VvBMI3FXKxqrhmdM
ua4rID025RJKV0lNmjwDBhfjnawJQUADxwbu2bjcGUPxovYahGw9QDIhGG+bWmhXhf/PRFIqz4Qe
YubtTaIVotHe9VXRnlqpeAScHWAWbTZpDxZ0wwpzIIDGedeK7Do34ZXDaIj3MFrRIHGFYumVTO0g
gkL3zhUfOpka06eINJxhVRDwZJU0qe5gyTouLlYGB37qJtplTpOvW1tGfzO3pTJjhZCkfRK3niI6
uUDsejyIIklSEmzp8NPMsMM78+RKrW+W8owOdF5Lhyua0reRdyjC5ot4vspDL5TBgM5FK8ecvDvF
15REd7guqBpHDMCq54l7IMWcXVXalEtYcZPMmiFb/8Doj3u8QWbHQEHDeWhVzY1z0HhFJj/rfZI2
X/UEivAJP8qQmBGnPZN3TEoD2QSqHX/kBemTqRUoWvxEwKSUoXk2N+PKl5kUhNYvwm7OzZCukVyT
Sif3c7qeTSCky46X/YU235XphAWCEOdKCRnqoiEBWlM2CYYM22hCwQBKErI2RcNqvupQ8UlmccBK
Gg7ZWZNptcUb+OBEMVmlz6RbA13SemMpseYU/WoSk4JzM9nbhjkZ229f4AllRypoOaG2kkq+wF15
Z6rXN0joJm5Wc5sipi1dSYk9GJowLGRzKBBAnFtjcajkIFvWuPZlpG4AnXS3HS8u5PI4H6k6ZI39
xxXRU/pWqctaPF/Q6ksz9Iwlt7FiMotc3PQbS5Cr+IpQDGpFhhm44H50BiVqOf38vvmemAU1K2f/
ZT+uKOHCkcqlxmABn9QApiFakYcySaDECEqk5n+sQ0N2Hx0Vh9wx74Lojk5x5jlpFOdQnumaJLKK
O0WNKrYKjMSt74B5RfAcpP01BFrRwDbVh0FnqDfSpCZji04hEsc8sTi5uy19Sv9tM4EhUtxpc0MC
xooIjUBJ0Gr6CR1xpabMQ65SPXF98W/cAyEkwjHlE/T/dcWiKyreRo2Y4jMcMnlCRY7gCdfWQ1GV
OhGOJNuA7ZIAgXHzIzrw82LTF9c6PJAhdvuaIBvZeGRvLTnCPniMJvDPKk+xpFc64ARdECqbJl2K
zerS6tQpZ420Cg4aBprrPoV3suc0W9lkbgo14gSi1BVb0LTMaFTun2KUKKYDmemXVprB75k8SRLW
erqr7phexW4Amebg2OdwfGmu/vKShhgrn2WwpLkNcvTAcIM/SWBwiFUbUhDfas6ec/hBetauu0pe
dpTlEh9oE/stmFTUArK+qoi80WT85XkNXcEmZnjVK9wdrDChdIu1OhyirokF1tGBiDesRLLkE0VK
UIs/dK0psLR/QYGnO3geDKI5qGmmJjXnvXzG24J9bRtsJ9eRqU7NHxaSRhfb02wpBjQb1IM5KAh5
N4KmNduHmMZ7hPC0bhGBeConmwoBMdKYREh0UfrgcAkCEaMhpPNKtP/pFYcRDnh8Q4P/htiSEdGt
T+aZCFQMye989ArspJygBOLn12Q0J/d4rBM8ezI1gN+U3CjkdM4AwBju8USsEyaFJffOH0aA4r5R
nRGhpFGC5B0RF9vBxUo9oQTxvoQ2S2NLPZLMmN4MM1TXvVxk2gyIzRNxDCKD5DyfDduAs2Q9pZJg
yjtcUSttdGJnRMtIRgB8TjI0Ffl4LRDP2vp1GRTqh3P5a7yYlM5lMrLd6+ph9tN5nNHygrTftDgw
o5n0ZQH1LkI2jTSZaLc93bMeJ/cAlFWhgB3LDLXQMwifqpckXwWv2soFWKJLUxYkMHUb4HHwXLoJ
YZnMwfxRgLvS7lcFuFjYmBCtoQE6olZCm04lgg0FR4JZ0i3wwzqn8+6K2BXuN/IkEIK7aqbIR1nc
S+yDMN43oojhb/AwftjN3mMgs/wMKiIVA+dGSjp1axRJwN0aCxDo2Vp+auWZxahfYO73/VPXHNuZ
strKeXQgvwa4nvTpIzjWaxtyTC6P7RfgKH+gvoq1w6zI7eV5ZKY7Mlji+fcjesGBbN03LG0+NsiT
HRtpest0F2h3ClGaYuuVaUEGhpPvyX0VCBtcy/fgNkDlE7zo7rrbvu363pPtKNMTKvsQ3wdtZ1Xl
oWqfcdzIKSyo1uBbhEVlzxhjuNvVT5mClZkiAF5wywwxFBEIqHxcE/n/aG4LDnCO5p9oHgLbiKYn
VprMeQoQtBd7M+haWb5/8PE4xk9F7Z5qe6ZjhEG2Uq4AuvnCfnI+2RxEjIGHsbnYVoTRCOA+hDaJ
5J76T5bW8kLfrBgoA6JvJNqMDWVCXQ3UmgBrT3FxZfCAQCQ5VQGUQuLvoxvcqh/1v/a18UhVo0wP
txwZwg2DVGKIbqQE1abXGoCiyhvocu4gUD2ipFB+w1Rpv6CrRAdpyU5ArE5aL1ZwgknF1MfhiVmk
KkBdmBZ+J/59cN24ca3+Fup3galf1QnCE8aFV9yqQn38+/C1Fg4fJKi2IUOLhsfaQ7Cylija0B+6
RNRsTz1OcJRWArCxBykwwPbcDjdzQ7YGoJQXO4JONGYg+EvkRQGIkjT570//MjBs0Bils1p5Rtgr
OT81COHl11eiZCDajXB/EcP2Q2kMmG4oTYkZ1aFEujjFFyfigeAGqck0ILRG1mPT7kZkAn/TNnrE
lRJNwNjrrQIhNLpyhEWmFa2Kn7M66DLGPJ66+xEteHpbmnp8V342FYDId5MsGuvhpXTX3z8k60xv
f+gV1svvffyQ4OfScP4FI4U6QWawpf9Cx3Y8CNk2CEI0923Jf+/itI7YHiOqC1k10BDDtPRYf0Od
+AeIrMCGv4GL0dTVOoRTBDgm2eiaBhU2O/PCV4rNUcbY0VJQ+pW7TVIPjXJdcs3+7tJwyavUDF+q
9nUDzm3kD9lxmHtzcDHnGUIaYduqT/5DJHINLED9D2rXW2NDz02bFcJCENgbCy3bwpKHcLbt/sRO
WGM3QabZko/PTfJ8qgFz8bdN/AB3OlS6YGo+ol+ibM6m/oDrizXFXeHSuyINgH3pynwDldCwoXAB
wrhb+ckUFXnhdtzgVdZC9AUlXrIbU+s0zD/9jr8H1+F5mHnycT/OjcE/HomoU/NPmgAr41r5OlQu
pPLuKodN9etUzufK2fB1eijniDp+lpFrRQJX8NwuyhdCjuHrh2zo20cC0QGl5/laWvpIOVGKRIfD
me2UJ5ixjbFM07GXGtPdh1iaAG062JvhQltuu6UZv/O1DuQkQOYwbQzz0H8ZB1zSaRKkL79YktK8
XoW86sATHgzbkk3jvaeM+ZgZ+pmjPeJmU5dQGx5rlSKBYTWVu0azkq2bOg1KCY1NY9tnvncMq9vr
r/ww+K0gG3R29HSMJlvk7D4T/aQtkiTtct+dKwRafI6tFeTUvieQfOaAaB7JtG6B1Oarq6TbJFS2
XiZAiotTCsnfvpYH6F2A8rPsYAdljHI4Q3RU4Nt1vq2wlSQ+JVrD6OG2ow30sAg60Y14cuNZ4fq4
glCI3tq/PHeG9bUz2CNDsXgXlEzgML7pVzTbM8hbms3h0HUlzg1VjrPbGtDcWfAooZ/gkm/qvc7c
bdFbgZB0VvyAYhUPqIe8VALPtZEQVsaA0UFh/2FHo1YYK1e1YJ60BoqyJjJYIup9bBjoB6BX0Mev
wp5dkd8KdOfwdNql570jujYYW8bluQBiWyJAO/iy6wZ2/j8dFkx0EFJuF64NAyL4Z0WuXNOETA9H
09FwRrVs0vorL+yrQwsShhj31JCMV8WEgoAycZAt06SNtxdpHK33Q0ACcHqlwLa/sfnzQOMUwa6U
TbCyJF9F7I5pdsByQ5FSW5Tevu0kv01DUKPlcCFgiRWEy/sLy47bTIwg6JczjL05miKkPvyMhWbY
UNOJRAZodDUgY2sCd+ELKz7xgedMNUVl4hysME3Nm4RHRBbV+0/Ij6oqVjR4JvrCTJ3px07rCuUg
Yb/uenSEBt4outHmQwPigzaXJLxoAeOdctXVkApKipiuSEtj0gJQjVDnmpqAIpp/K3Qdwe0l4j+g
PQj1QwRVjlRzpt6vmNJ9Q4Z0rQ49LSIvrDlXmSGqh1jBByyzdadDTlyKu3arCkfu6nKwDogqo/kf
2CGALMXznjBxCFKyO/Rl8W7ZGRoSE2wCnMMWgU5eM9aspk+dq/SwbjKoCasFjCU9GDDUuDetAVeg
FNLFEjjsAyWPweWB/ZDmFQ4PVPTcqsKr1QIIQTquua/gX1lGH0yt+QpLYPQV880Ti46+nAId7/xN
FAVcQy8FDDOfSRe1xnJAROEqKFyMwxBwfO9yP8RfWi1Wj951j/N7dRNcQ1RW6IaYeBKpayxH0D4u
cvcDgeA2kk6VGk0l1TMgPoWByuV9Qrfl8QG8Da6L82BvIfPQ/iNsWrpkA7kqgwLEgTcbRLUH56e6
Kdp1e+Tq2dyuKSpTGJ5pSGShj7hvLlznT2lJL60nMpYknUCGsXL/cOOf2rpg3qObHM2FK6EWdHes
VIN+hwhQ9RGzgdwIz2ZT536N0+M289PYqUkinvyGU71hT1pyziFcobAYWEqkPeZl6OQllgxh8RCM
cPLMNAnlbU2pt+QmVSvsRN+7sqIDu8MW6SutJj7O1vcazSbiphhf33IAonlkoFgxRPmJrqq0VSyj
EU5rH9ezvcpCAdnDtI7RPeEEGF2NEe6kHiVSVANpzop6q6fhHDu0uI24EPzS54SCVBwll47LxcO7
P5HQMgprUbzCdisJB5UzyFp3tgcY6RsybKbl5kjnFUMtKbgrjl/D1qOE3GXUmq9rrBc2mDsM4cgy
RtSWOE7YOcytsOcJOPUKF82UGTz4weV/rwXT3IgJozp5SRcyR/JWGbgSm8d5JNLFckdOYZjjS6Zd
g+ffceeB9hMZPZOd0RvEOZVDBHi4Z5UfJw7TBznSKMFgdZLNBI8MDxGNYbhRSwRYyYiHOol09ZmN
VaQyDYytO2Pe68OVn64D5Dyg2BBT6O9iWiDWH/ub8dfzrcXC+oi/4KKqf9+oi90MzqfK8Vqjr2Cx
nKW0dWjDVczrh2+QyyCDCRS42rGWT+S7DXcTCeSCR6SCuXQGjRdYpS7UfsIbuS5MHianx9rE8SaA
wfSF9jN0qWHyElaWS9P1VX/xLkKXM+r7nP+S8RLWTljQ3A2Ib5XlLkC7WQ2gtbV1/kiJK/S1KEkf
tYYsTueUNBxfYaxTmczxjFPrZYRDij5iScXsTSFC4d7yVa/VYf9CN5lfxg/xjhxaAqYkG9FEKyWW
gCJVI0nnfil6bYxId7MlCKmiblZ6Iq5oJcLruw5NGJkRcBea9zAOIjjABAA/eT5EhHNAaIN7Epu5
w4TeVZ5t7GfXtcXLB0+Y9A4YBd4NJpMvuIwppdwey5nJqVak4PnP+uZDvXRXeY8f5ZqGijO5r/7t
1eIIJEXSZzUvjACoMZ0zEE/85n7T+ihhnYbaLiQkCVzm0lE1VgTWHq4yPq9ICIF8fh5IeRxIEGQJ
EmTJ87jy/qqrFCIBDhyO7RM4Zk0C0PRDfbV0B2t+0kOJI6e04bh7TqoQCC0Yg6u6cNvqZVzCw77H
P7lQZIdlskZ653EpCEwTE9pUFn/RGl6DUo30DJEeyFvlS7OJuUX++DnUu2HmGzO8IcRdjaxTlsjk
s4IKdL1J1FIgVJchOpGGk1Xwrkq3I7rWMGoaRrbAxbLNDGVi1W2bRmDUnkieeMV1Uyar7XOIS5QO
Ym7ORld6FbALrFlRSKV1DV7HPX1q8Nh8Mj2RItA5UBmUuLJmqfbwOkflKftWWJur0WqUrSugVz3t
myApGmucALvMKvedLoc1dQDeWehYguFnGHy2y6b5Tass3qgXhr5Vu/EQWydy4oHycQrIGy7BZ/45
T8wZjPEuS7+tuFi097SdzXdBp4HrtVuJhYoWGWSKVA9Xbk8F/p9/jMPvADyS4LegJNnOXjbnD7K+
GPVf7/qcBaHwSvV7Q9fdXc4X+6NPQIZX2Ei9Uo1NeW29zy8f0QJDiKLjEK43rK7jSfMQO4ZQu3HG
fl0HdIz2ZDoCqbesRMlhL1GDZVm/IWX9DkO6RcwIi2hPbIcEafB8KxcSHFfIXaDgpz0ylX4Mk6gf
hEwYBmspTMT+VNeJ5Az7yfvom5InWjzDzNL+aHyDsSyB15K57Rs+gnsOtqg5os8lCLIea7en9bmV
Bb+8rR16Z7K+50rprpx9iEuZyua3QRvya+/+vlmAVHp+BOP+3c1TX0/7IRzbl3dgNxTX0hj5ZUeH
4l2dNvLvrdzyG9d2AWXIe+vWvtt0Suzf9nvr9D7KLXelymefICfGeDub7WemG0qC2czJsbFLCid+
LP4qhWm+ur3G6/7it/zZ3/O2HuD4YwfUe3f3FxVoanyim+87/IpY4sviiHxLhlYeGJ98hZyaqrCY
ZuGpCJqlxWHr9qm5xr3ufEe3HrVirUzrAWJwOiFDDE61WMOtZfNxq8T044pQRmldhlw1+1PAyXf9
ISIX9gKgQNOBhJSoevfqSlE0QnJT24NkQVS7sPWGrJO9lR9olWY/U0CLx9YjRpPOAisGYWMTHVQR
RThPyp9MV+mD7dVDlrk3OIRYRryQNe/dUcKOlI0yQEuFsOJtY4u8N6kQgn2CCMhj7Z1q4XW5xAU3
wTo+Nk7X2f2JHsPFJLvt5PLR/kj3sgW0nZ0F3SLo+dP//azc23jhDqaQAk1Ffy9lvqCK3da/yBt+
lqGS2DTWy1M7Q8C6V4jfX75f8sSnHkGrl5r3K2jE1rfKhko4aN+kDggACEYz9J6XeAmAisSpJBuh
XCLLZmiVn8BL8jPastAPhh0R0/W2bopcuviDzDtP1CtHBxqhnnq58jXOlR/r2c65shO6LqW0nMvn
7vfLurUAStUoNTPNUhOmn1Lzpy3H8Gdy6AI27m76l2t5W4JADALgWUT7VbiVTvzcwT1fiB4wKZNc
7ePFp2XVuEdhHzvrU/nSzu+q/LX/i87gMqn3z5XhGrsSr2lKcm3j1mJzT93TJFcDMNnMffEKXLKn
8B/UTbnqYZml4ev9VIaoOzjrHzEZ4x2EThxFBKM1ASkCutQBV2EbIeCF4B3BZIAZtBP8bgascw+c
A0j88KNGMS5MfAcg3FAAzH9b+856nsJ29KP0Vn4OTXwLqgoyzXN3D/HtuvUNq9MnvMiA/wBtNIe5
8m2ygD/61Ci93TFW+8Tx2vXvARMmj8C682DfDxLCXgPTiAj7z+6O4veE0mAqE3zip/qOwEbtwHx1
nHyM7mriVtfJHWZO5Rbx7tnDM+zdlDbTnbfxMF0nZ0bqrnYCFDuTao0TwpjFfc6kS5OCShJv6ye+
qn8dfoNQW0rWNVgXmW5dHUZc3mjB3P2h/NYbtgF61hBMynZB3wAUA889QoeYupfvVZuo8Vcs5MnG
AmKRtjCC/JRLoweaQlFOAcMtESDMDLbly+M72TcO8lrE8m4BB+LzmNXkieVdqA/WcE0fKuFaLtA7
v33UjKAN8Syw/ggEicWhxwEEX0fwOV9+TBNeV3vTA3LELUiTy/3wrK8Fv/gNfW+U4UI8N1Amcijx
S4G18ZP3gtjnKoZAeTJN+Mpy1H4E7odt+cwJj5Ur/GKfET/jf14vyfYe/N1wf3u/MDRCOrWIODyR
4HK+Yep61yqM7jvvE4gDZ61q9jkz3EygROQSH22HnGN9zivfZu53tSy38hkVv1kerps1ZSmUnkTH
1x2kvNU3BnDfOcZbTmrjh5/6oVPqy5+1ne9AJd3Xv2qFygPf2c5nRCcndjmsxLUjxF0cAvrj5wNQ
i+cjTHzxNT4NoSmBOPCxdubG5OndR48QqVEkYy+IS29Rhi4myoFf+uQyPuuZ5rW7aF27n/V1i7bf
oeqB1s3Q4udqmRgmXjifrYQ4Ne6qFPIwoATGyf0IZLrjWNtIxq9j5wt01fojYjLppwWuioGH3Dc6
xhR/M8lwCfN2a3/8tpTHwfnl20H7Zc5Zjb+Dv0s5Vyhv8zRtWnyAWsqq8gk0Ej0pNsCs0YzjSaid
peKCKAIya8nUkqQCWMeOZwRtn8Eu39D4urMe3EHjA5OLJ7PBhnGNI5+0JuXY8Xl+b3khae1ILlzm
FxJji8zwfb6SkhkD86sNitVdL4ttfbdIztvK89/gSCiXNgjJsZ6Z3I9+gFBj7hdyjWL0yYfP5c9r
7avzsH3eDK5f9c19ObtrHOp3szL9cYD9f2YrJXoCbSubLW3lFrXv6aWGZ7DHmebvfCduUwA6vlI9
jnPdv3/R0sMXyRCmINw7/Ghuq3tM9RB2yVeJb6pHBR9/fFUKhIRa+3P5SFEUZRnYSYQfapDFpjan
75IsI0su7CMqtH46FnvqcVi5u2seejiU2GR+E1SIdtSH8trY92wCzGK1wtJF6WZRup43eJj6vyvD
hlrrGMHq5BH+F+8N7qX5fdBJRIVMDPPajqgkCQp+hefjzG0Zyc62PntYh/xlkiqDvYtXQkThvfzx
uiC6a9Q2PEJIM7VPdQDPT8eVjkkm0WJIef70P/VkEpo3kUEEPE8VGMVb8moiNakGOqG9YQKFmh5N
gWXHunLn7KMsAvVv/lh/rC9atlK5b19Y+lizdcj6eRzCYbbRtbOHwDpd4RyTfcHR0pfPlccW52HL
qzTQDGipG43PJaL6bqAxkOkWZaUFVO6rr5ptBWT/9H8aAg73FjK4FF2ewBDZzlCC8jizOZfpMUSw
39dOI3WED4/Hpw6UX6WLWjWYVjoEEVoXKkFfNyhyHpPLU4mOBZfVw7lMs4dX2Pix5ui0CESfKr20
m0SqXQO4HMG+fKSmStJK66ce6wjWKhjIcC3eX1pn4E9rnh+Hd8+UIFDvYNuqQ3lGtRMajK+xEH8o
eR7rNoTYMlLKm59RIfBAZjvXQaFyHYTBhmgxB0PpMTkmD0jVdf3SWNf9uXtZ1/+Wl8Y7n8xj4Lwf
4A+9a/+EJ6hiyDGVX9Vty0k9IgeQErRHSGWA4w2skyu3atDiPa/ZO7ugq21TX2hutU2uk1J8o0lh
gS5iPn4xTErxps/+jU/tz+62+93+xo3YbCj2+605+mpm54pFVOWCqrmapRa2u7dbZbb5TanGbnSD
OOSXT3xOCvFvbbssxnSvhLCEEiPrRChem0hhWeqc4T05YXVCXULbqfi98UfTsgVG6L6ea9yxCFqX
AtGERbtU2bcsjSDggLiJPxrHt4+GLdHy8YFOjFk+Zr8uiz13U0MSh7o9wrarUuWAoyhnp3n1K/+n
kQ2dIBrMPz/NUmMjx42tW78Nd0Tx1f4fUHbWUE8s2TULHdUUfz/Cu7+fB3UEpf5xoPZK21ZskN4S
31/qX6tC49SirwP/1XerEzSpxSqoYSxiDRN9C/tlfEL1CwWFBAaFcrZnz0KdD3OzWNKlUWYEISQd
mmyE5De1KxbopNWRsyXqnqKSGRUwT+1Lla6iNyb3gi9osWiJ4DgFMbyZTCLx0OcisZ18l9HTVU4L
9j9wEG3/fKk+9v4qv9C+FOPNyAaifkMRz+TmWbj5ygaj7BhsbZfskTxBqkLuyjt2HwVOFO7aocWj
WL30g+2crVx4TsuSb7bvoVxsHlg87NZAGo0o4Qp/qBiys8si2IXfYFohuynERR5/TMCuJpc+dkPr
s3NpbfkuzXzY6gqbLL608lh9HWjLGCHUJ6C9Rfe9xw1qSY8JxQ/HTW4aCBMjh71kTs7qKy6NtQj0
ghimNVdWHLI+/7DQ/7B3oakFvbXMYyUD0dW0DDa2F49dJywE1/2CsTak0PKRq1++EeoDPO4WxFZ4
e9uPMckg1YF9MRcagjrmJi+R1vb/dEEeIItgQVJzXXv4iUuwI4BBu4viEIo41p991Xrlc/O+nBvG
FE8/3wayqzpr6cydo/WSbfmW6VwpwIU8L7n0s9HHTJFiV5V89ATVDnazbbZgdeahxaUUXzydhjuX
N/YYLXCqP7XbjYTNZ+P9a7rpLcDXEKj5buQOhIT+2HKHS/3v5fAHitTl/D+izmw5VW6Lwk9ElSB2
t/Rg35vcWNEYxV7sffrzDfh3nU3MNjECwlpzzWaMMec+X7oNfXDpw2SIWm1BHBOVGb8FEjOkq/E+
QsEvkCgPhC7xVOGioojsdwhFHKw9V4nhQyvagIiG+yNQKP/1SVa9VZUmZNGAk39TOFY5oBDvS6h3
fDMQpOoUtvZuICnLwfMW3p9O+eza9tb57Ly7UdMtAfJnAwcHRdJAFKPum0gsVkJzLtAuOoLkjFnx
DadK5Nqdh7UFdXsSYqqwLr4/QJ4hrNwT0nWAgUQx+f37BRxKn1UAM5wjjIFfKra4j5cm8LxJg/yA
cuRk9UnI0xwT93Eon06WeijXX86XlsHh8G84jKgOe0OuUH4hx1/D3z5kCvA3jC5mzFdoO2EdsuDe
CT+Q4qHcMWTFkidvCy4IdhJrIQUZ3KAdvQAPrSctT6mLeo+Ne7C8HcaOrpRu+RkyBeAT7katj89S
hYIUox5q8E+ikCsPt7jMQ0IXADZ3IRf/qO7RWeSJNuDvfEBgxUSoeVKOm3ALuFmKXPrr4Z0+qhA4
nDaVaip/fS2GTKKfZEwfEmYMX3/9Qo4u8eE6pq70P1iU2eQoyHYw+v0lunAbx95OkPY/PFd195Vc
EAvMOMoWuoPVlGebYmWLaEkFS81LQkDE7Whi93VaqOkIh2T6UiYBwaty0esHYxL7q9LDMRHVRfXE
eT/aJRrSPH/NHnb6+3AmvL2RO/41yP1/vbcONfENbevag8fICH43obQQ875rzT8KBIwMeYJSisQQ
cK+4XzIIgMWV9Ke6vw7+uG7QkRgAAj/wW36WBLwRr7vw5GlzwqZYtAm9xAonvxOQVHckdMCKTuCT
aKHQJj2bye9QNA3okJj6SlgOK33pfmHXKQ1UfLOjxLw1Qr6V9OiZZfIfvoJKGDKfZEZ39NAsTP/V
07r88k33B1cKJiUGTLehk3BDh1IT0GCQlLnmlWg/on0k8mh0uYfKsPFh9ILYpbwxX4s0PblBbvLX
GKfuuvUmJ4X+MvGSQtBTV/OacHcIHSXHloFeZy5H3KZhfv0EE6M1LXtG3pSDwSuacLUmCrT6nBnf
fwGyYNJ5hWmmmZbjIrgDlKlr8ZzsgbA5ISxsCHvQ9HqGP8D4V+heKUkcIgV1eKaSwG9XFCJi0qyq
nKSktdbY/gNWbD5Izlwa3Cx8kfDZOrjlYMVM482D0Uj1Cep1CxAsKwqaeSklzmsNCk8oPXZayh3r
FV6WaKD8fgpbIksTxlB33EHpHsT/lTFWMNoBzsKeXCcx1VGQD/GqA3ucPivdcxfUEZEEcQpFDN76
8Tgup0/UoSIT1eI8hY0ioKig2vuaAUFEsFJf6OtYKegB50iuWwWnz3+ZyALjm0cwFDfgsKR+aZdc
xvU5urXUtcfKKAr5tNW7SXz3WCQVwaxBuwGZo1iFFyHG/5sVR27lLkaZtf1KdiwaMJwJwLxTi+RO
/PCvKdqBaSCxmxUXO++DomxXZ0h5kOK6vGUQMiCliXvFOyaSYNXulP3x8E/uXq+VDzvZQ5i2Au0P
EUdnWX46Z3IGxJfdY6KeW3Ui+9wNV7K71VPTJKaLlsnM5wN8kqkcx3ME1ZpLhIaAj1NU81XKLbBI
ElLvoTMHzBK3kEpZD9wy/r3EFRjmjC3lp4qWRQzJDucsv+BPRprxSm81LUlDplB+1bh2qoEAEOS7
aiE4Gw7xQtE+QLOuPqNfOLlFyfeiJcKlOONCHX8k+ifxPzy76p28vd0FtkzT4UhaoVUQ6ZgfCtXK
cJ8gGV0cQCsBgeiVuo2CVw0OBqpE70SGA+rR5mkblLoFs5FXqDepWl3v12gikP8AbgCCYpKL4kGX
yRXLeA+L2NNFv0vFUxVWc8vHutiVRCfozHOQF1IYInS4L6qvoh6hf8inXnw3AdMyTdmLenq0Idvk
pB0YMt9tdpJPkaJgqqqdIMOsusDpscE+JVkOqL1RrjEongkvwdzrLlY9FIsVqfNrkZFMAHE1TC1x
+WqgwmDeidxy22ZABRTm16TA0lC9IqEO6eAbeM+sqOd3JdmAOAEHF25TDyCYFKeUfMgr4zATHp5o
ZoLkMIu1jRYqTVJu/lVqBq0PdWJtUMMQ/mE/gmkUr4DBD1TtXEkyEz0d2zlGFX/dQtRmCquY7zUY
8gjh3JA/CadvgkgiyXfel44f+OpxYtN8nDASBoSbeNAdfrfCbcWCVT07vjVvEcWEjdcAxx6/SDdQ
VhPiwh9wNXjS1Y0fUcjC0ijDIfoHwg4ogJmAKD9gvMtSslLtyq8TC+WTQz0tl+rsiBJLsUmIBxeD
Y+tjkat5jR4H7M3x09yRt6NnvbN843+H50dyhKXpX2+jT7s0PNwCQxTldbj5IA1HlcRwblewRAf3
8x4Pbh0bP6DBHKQmzL0GrbFaLVS6jUmGaP6QFOKoVEEcjk2SA5T/cjAqB4sFCRmodylQDS4yZLAF
5hB0QTFGGVwyiEqosA8u/gprQz0UeQeh7VU7VmZHc7M7y/E9J3ewbIGn4u8Y0tJ/iMOWKqgCqqnE
PlCpD2gujpXeyEmB5eDqzvjbZNPd2ZhHseFVnukhgjTgMnPnEc5iSVb9ci2fQXNWGm2r0EcaQGsV
9AU0GHq9jPLmLU/oYF75V4dnYPg2tSTQrAJVkD5agw39eiz2H3JWfGhOoDsQZICJxJIDou/lOPHc
GwHomC24YOp8zLHsmBlDadNhERPgWUsIte6Gb/Vg/7M2UuB31cqbCAgtAqxmr8hROQN5coKc95Bg
yG0g4XU8nUp7BrkQQQrIR53B1epkDdeCS+FlCwMS7K27NWAaPavurY70Mnc197FVSBYLYI6Qoh6N
pVDFr1b16FkT1fCPXN61v2t0ztXBsZK6b7iFV+9qEW6csvay+ovjiJhePZfUU01MIu4CIOnDqnor
nYLXgnuSS53ppiglCDqbG442HBK13GCT+0oPWSeQQriJUT3GgjAL4zznvN6+mAwGAq+0Y0WxABYH
aGTgyah8a3+xhPmgXrWltX9oP3C44I6018mnCXErEVrghQC2EDEw14Ty4gk/yDZ3R3IBRgPuAmsC
s1WjdEuBAEl6E09ByryFsMJroaVf6zBgyPboxCBimBUQCqDjnAaiKu4nQsAxMtrn8OYN7zjIjDlV
wwkbwHUo+J0qWviaXtxefZi1WRcfIYhhXEP0DXoVP5zC19nF5dCiDIdvqad3bwMJWI6j3a30D9wD
uo5IVfZGU3T2ifVZLm8JbtY1UH6h1q4Ob/P+DaW3DSlp57mmTjOpL+aZ/4rs1/A5vQNLelJSGZpO
/eUbYLBPTrjpdmnV7r+aOBGRY6Aguh5aM7JKQXVmBWiP/J3oe5IXyf74TvHPt2bWLJs82VveFeVK
tuwen36pJaAkJFWOM/Tks7MdzOk7+qGno5qx5uEw2fzxM6ZAQhJSG0ExeZ28BzXRmH5SIk2tuin4
kPRvUodsvpsHw6U62JxT72i/F2n3d1L3gVKVwVcVkGGSNmTz5y7+AO70j6IshT78JA/50KXTkE8K
gwSdSNxgYLlHioe3zEl5i7JtILxUGlZ21xg8pvn/PqYWFTa+bzyAbMpzD4Dppq5IWQNWOoGDsPsY
HBSLeGXAhAcFxDzHCazmGJ4Clkp3c2/V6PCXzFEkkJzV9CsVqgH3E+IU/+9pTze9IMEzpR6nxJLi
bjXBPfrJUMXCMcpZXD/kZ5ATUXmOiiBpTjE9RSzvUbFUkx87UIavM/6b9FWbQkyFq6LyyBgSeYt4
EEUzFFXwpTpi3pRpXdnvj1swWuj8gmwKydvoN/nBsiBy1EqGea4Gx2ha5aKOtRhxHEwSaxMqMqiF
SaOmRVB0RP43ghDbh0hKTW5IzMIZfvnTVbjkcJxJazolO42QDu4aftyYOPcPbRZ0wjgUjttvNGRP
HcXnkoNphDipNDLis3N8xFqSoVIXKNfgln2SO7ogrOG0RyD6IYhh8J0R5yKjgbAOdDQtloBvBr2c
Zx3iSYahBIG4DPjAVfp7nicXVOc4TTw/zoqGvskf5pNgWCXrOe610mJfUDFX/JWUYsp0w5k7rH+D
1jjpw+9d4zJ3Or1W0loNWj/j7XQNipqGBF1IdQuwi3UXPGH3+whBEaL1N21btbjJsQwB6shZyR06
WSa+BPuReeYpmtbt70UwwlUS10PYHwyYVjt5OvrDxT/uh14RxkjiLeC3xPoGAMFevkFXRn3ei+mX
1rICkLygQxAziDF/qDrXADb6ysKhKsAIyrWd0aNCkpRsAC5HbWx79ZakA1Fb9XdtxjUhgDtYo/5F
QKHlh6WZF2tEvTj0FRz6ZW/54W9qyClxuztfDHB2t6xUom2s/mgW/UIJuPEvNX01kVWMq7tVuqhf
mnnnBNKztZZ6HhRAEAEYmPHojRSkaKY+/aPErLnAnkGkv6s+7bTtCwR41kPcAVxevsuH1qKvS/wG
EwqAiCtCMDeSx17cAlgU8mZxWrhy945Ye91vLVci/IKwB9/I9eQ+PCU7csPZhYOW74i8Fb2ZEGmR
Djl/cx69hDgDayPgPEsQJLADwLVjcA93SHeiWpUI0qZimFodaBGUK4v3unzBsdLtNzismE3arizH
Gx6NZqV1AHh/6asHC5KhoF7X2JLHNKXVjNFBqx47rjssML4Q/KPBCkKp0P1k5YCef2CpPGEcFQ/B
yAs537yr7uQTiLD3gfYo7ZRzXJlJ4V2KQNKJV7tFevsC7pMk/BH3rzGTByEtzjVkyUpg+QXn+Z+H
VpT25O7mHB45ZvSyZNHuYjGxsgPp8gvlR/hPR0oECmYTIxAjagLUpxCmEG1Qd1J8vlcgCRcl8yab
eBML7aNfzMCJb+KZyDFgePlBekV0AOJlAPY2CzKwJNRTwxeAcZwLIfOLUEEtDwrYvgB3JZfG8s7p
Bw+PRn6SmCnVAOp9aLwkoWmRjN+A9xgCzECYIFKI0UkRlFEM9XRm29juP+H4SL5ZvC6NEm16nRbN
iG1IZoMBmrMamwwcTVztRn/zdlMOrFODaMr45KshN4mBCh09b9+hGFauI+5VshkCWaLi+nJuU6IP
uueAaQLASum3R6sbOLlIAzPtyFYuyWIvlXoRzPIAiEn7eOHSaG8saHQGIJQxyMzkvRiwDXPZBqPU
A7H3KYlolTusS2w8UxnvFgxVvrvBC495wE+HEPhhjL+OyCOyeJ+IMGAUxMfABL6IIgZRKjjFgOiz
EqAlEXT5+i110K2R9CGMlCZZJ+XpSP8yj62woCwQESN0LfB3Qd0voOd7txKL+dgXZE+bZKZVbZyD
Eri5S7Nd+i4jFuDRJ2QmzQ8yeb8YDwznrN8X8Btsbh+nEHvS/KamLIw56iDgSn7vzuTBm0REv4MP
pzDEjVQT73eY5XdOFQd2yU7VVFvDDXMQKH9YsDMBzzOtRAqRvJOUNiAOqlFtEa4qZM1N82KB+bBc
+An8iTiUemgGKaz+N4fUV5aZkl9tuRENd92WuLXChTk+YPj8qrlWjB8xNUOAwLanIpzCCDmENrKg
XpGhXOJclMPWM8j4PV0JUNJSdkOFIhAlLKcHai64HZRgGqFiDyLNgf5GhSyaUWdYceQe3d6Svd9Y
0bn9yqesVqzAhDyC0eHz6MxWA1D5UjQ+jfkdZmokT1rMy6r7nYNXNaDznBxwc3lPyCvyVxpkAwDt
eELhOSI1RJibk0MVT6CeDO6uZ3Qo3eSlmQIpmrYPFBKpIdEbu8VbqMIrSFZiESfLZQlmrSJyWpLD
6j2YDg+aPVXjdWjnU1tIXKOrxIIoE7T8IQxS38V1VPKVqFC0TtASEVHAbYTSiNxDTjagA9V6JT1x
9a5SrFSEODCsBPXjXZwwlg2AlicYIjABuXeIywlfgZ42p0fQKElwFUD1sjxI/a7G5Du6KJSHZHMi
WoKdoU1WOnavDi1Dhu0Bylga+9rUVVvbJTpM6ScTvQnh+e8aVegreo1M4AfNK71GK3m7SCNIp+qE
R6NpsJabcEN31npHLW21uGoZvfjNDT3O4FWpsc0+PFJbOobvafHQ/Mq5RYAx0WAgqySSEplophgt
vbVpXuR2Ma9AUKETF1lsI6ZVOf7Vc+lAVVm2UYDnOf1ieVihcmTMULLJGFFIVdVQBNgnuSoZSfX4
0GTJ0aSyl7KYn3xl52ha0IrrwWnRitaXx1DoW6lq+P8trxfKhFyTqi8HhMPxkWcTad7vWywg1E9y
zq2YSYXoS5EB+9Z51PecBF4DNhkTqbyH+Cuig7HqL5jP+kF+Rr4kyNzLrcnRrJSUZaV0OFkJYVjp
mRCZQL62rtUuHKAKFQhqN8pnqrYi3gIcMBlCQcOLNUr0HhaGLr3zcBGUTfmXdBbgReNVaWgWWQJv
CYfjBuBAcJrXAQvKxl2A8CaPorVZbzRxRhe8bvKpeF0ejJwnXCbGWKWgwKgTxbxtDuc/r16jVR2n
09pvSdCy6/Q0LZ+dA4Am26mi90I2mLr+zaFAiXns/zV/8zve/qUQJ/v9dtvHELpl05u126zdyn+W
3E9TZLt5EpCO/EYmQSkd3Fvv24OsJ7KyAN/ykdVZtT0j5Qrp6rstmTjsuR3afTEh1cBJayj1vgoj
ogI/riBXU0YD9SrrLHutVwqbTlcEuCbcqpu3jWWuC8tchsbw8XSfZUI0AyWEX+tgmKyYTCGB2qoV
9gg7ltMlYfrLnWJar3QBlWBhSgrnRoBEbQMAFpMb8QCh2oUb0v4wHuDqee4XplHWj+oCbBq+lCIp
HPQLqU+tzQLnH9oFv5IUBG/Tmi0JGZUG2EUC7LiwNNArsDn8rZIw5BpzQhjkruII2l0XYy35Xezt
ys7pVyQRTxwJ7REhpXEI/jNaQjQxwGXMtCOssIw9trnrTGMluGXvKXOIKaDUidiXIKFxLEgPpuDG
6FWoxWFJaD2QD82n45Rejo0h34k5tPVW+UUCPIakOKmCAY5qvhRARuviiXdh4+aCOAiKKLcWQNgh
jkLCnjOtTY/zYNdovTsoeUzE5Kx+q5WF8Vt+uushIFEa32/aNMYF9VGJedAq9A0wul3BWMr4Vf3y
yKR/ZLGdvVdP4PPPMAsyaBxi4lsIVzxy9YwHhmj9k/7s41dOsK+SMauTnSr8YvL0E+XS/nnJp4Hl
3x4Q7CU1YuVEcXE+9DjGd7+8/ARW5lwmsJ6XR0ydxqymOMD30bxttau42O2jX10802BXiUnsdu3F
PtmCWSSjMwWiSQefDh+yVzV9wNpxA2b73C116nRTAT85pWCrlt95lVjFTwrFVQQg5SbJu6p0XzPw
pDSyqQ0rXbu/xZU+/Vk0Pi8eVt7RTgz1+39tjTXNCurKE7ph0XZFAlHrjrmUk6NFSY4Q/rmslFbT
JywbhRtFB3X1y2kM5atJaKdo+yv0jdlj5aFofI1qMQjfmj7KlluEBakTBxqtcnzCTNNJBP6zYsa3
ZnVtyOMyQp1/+wsRqOyhaOIZ0yM3sXkghVTyXsN15tyGjYUB7vnsNYIX6JB4922fWrRaLMaunA0V
3dI8scfz5ImBwTGWXZRRlSHVc41ueSl7iiCbgIgdmCAEezTdqGJgnQiMJLqS6x4RfBM/Mnhx3LGm
RWDJwB3JzZefiNWEZlwUfKQeI/ujISAHF/UgGggqIFMgQXUcc5n+PDBOdmhQqFNxqMgPwMhAWFRd
a1T/lm6Fmkk/iGr0+p2bxG+LHDzhLquFTvRbsesCT0umgA8VETN0q6/wFuFu1EhLYQxWI3x4pbFx
iTe5dg6fQ87qlZLWiGk8uoaxmqKMyPqL1cRui3bXH/QqPsG5lf7QAFZnqk2U6vXATiR18GYIFeRp
i2IuZNSIgFsx49W59TaEzrRfdRbXkPQu6hsLk+f60qH1IfGZu8RvD2/XsfKeODT7beuKWuxdc0ur
waFTcquJeFfFkC2xS4XXC7V027j3vPigNU9MNBLHmFGFVdpOSZnKAmcgeRyRfPcjKe6kA/HFsqLV
xGwdSSOjzElr7VUaO08Te3m62Dv1FZRzXeNXU91mdu06paG0LbZfe96y4nlLFP/zgm6j1GJ6+2ba
YsEAEpDGr+SVpLHdrdLTodIHCZZD+E6tzWSfhc+7uyEX4hzHB5LCO7gWOKlZ9ABZ/Haqw8Z4DWYN
4F329ksP03kZ/rbDiy9sGS4MkPVL9GLt2bpnKGf0Vdj6b2f6YJFkNLIJE6VQARdZzXOKYqwElhRU
QudnmoxImNd7Jm5AwAegiYyfpjQHtGlnDWOIHP1MWXoNcg1kDeoa1szoGt3Djzj2ui3neB7eaW2O
mi3CD9WkRmz2L39QIcOwjvIbfoVlqsGqGyYKn9jNhUuFI3YQS16+niyJaqLqsvWalRBWkWjuuSXT
/AnmvBU5CnVVl8hExpFlju99fb/FadSwSGLozqqJpN4ht0EdldT9SN9lwfYjmbstCREMIWNADYlJ
jbBDPTvHd+pKfA59CoULMgPXjvAGOFsX5zhSHk8ywBQy0q7ZCC/bjqiHu7rXmDFrpD9lubdYbu2L
ViH6oBpcWCHMCbOOLsWthYzIiau867z/CiIs2Q95vPIsdxj2wo+3O6TFHKujn3CzD9M6oe09/xP9
r9ZeogHhYPN26d5qJSgEurDZYtpKp5frrlMnSnuGUHR1AyifMBeLyg0fjfAUPFz/9A5fU2OwHdaN
qEzgUpHoS4Wxs0iTSga5HgOCHMkdFSRlz+ih/Gu2XrHWQyWKiu0W738rwY38KuxMnow0BorskqYe
zQJZf5SGQ31UNu3OxZMX+OG7bNKi0NzUdJdpkYcp11UAFtBPxOjAIiNh8N+g9J9QN/D+Cz9bND9Z
V6Va5PiBtMpHFq8Sk9AAeAoJAxU3xURGZERq77pHJEeH0U2YvRNp1hlD+QVaCV8MoCJe0MWUnskZ
g1dsVmiF9bb8CRlyGXZtDWrpUjzQDjWGNEzyccAruclCqwajZUJlMxHvJnUisDwrExdXPVrlJgpr
om2hDqCKSXKlpvyK5UkygpssAMwEoW4okqoa0V39crc2vPgfWowVZFXpg6U/r2CPdJBEKp7+GlkB
tKk4E13bIj95JTAg2ODcXjiAyk9oAymaPMcC9EswiRPuS3nmwop5GcuXlCqTzlS5SGUNBYZgvMlu
a50TD02CSEgiJcVjH+9j+kE2nJvlVUCekld8/UIs9huLg4SoxLnU4bkC5Ape0WEsB1eHKA6E0ztU
9H1xpTulU6B9tfeB3XwdH4dqH6CTY+3vC5ajZ5wY6qyq1hR+JsU/6tP6aFcSV+oGqg+qPWpv6IZ/
s4LiDihr+ZiqRYOc5xqLp7xxfe+hm3cNemlLBd2ae13m0GogtkWuRajWBIiNDC/FHuoY58wph/Yx
gCZoTvlYKisDRiJpylmkJIx11qgbeRKtUEvS2q1j3TwLy0GCsRPvwis9mExyBnbNz5pac0TeVbpI
lPGU8mPKqZABOvvUPDyBtTPfGp7hotpgCvQHYpQrC1GP67x1HoNnsL6UtygyO/p/R5ZHm+SW9L8y
PuQISUYp06JjKQuIE5Gz8ikfkPAQegI+Bx+IqIkXctr6kjO5eHPohFyCcl+rD6VRWhsoHSVY0hk4
jpDKXCMuj8Tfe9QOaMoJXBhAWa1zo/JcjQ1Or9ioPuC5EaVEWtUJV/47EifDWZJ/YTkjf0INEYKZ
b9bIqCif0gBtkQIwS8Pt1OxUKXLQxIoTzhNqKRdOTZcyqrspVVchhgTGgGxnz+ZLQffETiy7VcBV
rcx5ewJR6uTrTkm0QfKuylVZNF0qPrEScfrIQkNtOhSJVSAW+l45Ou6PAIOEioIik/k5uLu2RTaz
SUJo1z4vuDvRY6r2bMr/FXdNleCXC2WIqFN71VnmzIkEmEqon1rhlDIMSAZywQDt82EhkAMVg3yA
CLZS3EoNbyWvFITqmabUQm01RoK4Fbee68lNpGOdcFm9FgwOYNsq+7UIgNWgojQ7Tw5crHJyiO/A
z+68qgSjGIYHRhdPinyi2jYJtAgENgdc8V0IZDoJzZ2MEqZrH9w3STGU0EIr9V/ft+8T1OZubR3v
yRtMLr+Ng3cH3T0obfx599zJajNgEp1dPdod3H0FutP1+JW90a4ILTR+u4fWZZ7wbHsMn0ZivJ1L
z0YEaO7UMGZAcNqHKijxrDlv7UtO/eluz+gUPEkDAG869hq44uVWHR4mlZ4knZmrfXQHJLtDabdB
FFz30zXs22d8j8W5fAPb1+DgszAe9MF+xJUTiFrwY5GDzn3B5nberc0jtCI7svJNEGuQyYE93eVE
vF3ABneU8qfIbce2sLcqmJ/pF0VfDTrHKJ8w71ENEu7jQMc+6Pt5a0MoyGyPSLe6UJPY4X7a9GW1
DafeE/5do1wT+L8QXzoBhaaXQFi7BJSEmsOq5zGY7TzJWQgyoMSEgEjRP1GJUFxdEqvFpAJMxKbJ
pI0xmpxmwDnDO7nnDLqJAFY3yA0FxaEE5UFbKTD6m2v+QyM0/0rBIRZE9gl55RnUh+KpfNyHf0ZJ
5+cBq6VC7mUXG9/QJ5Idj0Orivv8AjsjS6vHeiQCBQjb5AbLkUI3lWrNmwbnJH0fzZhKv7R8wovb
Tu4cClAvjnc5KfYtEMY9MMPLDBJeykWSTdU0ElxsHjRcufHbRblT7gjDuA4rfhnNE5LkNb/qmTDw
xPPXc8GItDVc+Hh0dcYdt+JzUyGBHduYMrDOWTNrbgB4tvWbCq4JUWGHeioOh1/60gFq7ocDbaZz
IF4YLTLteui0hLxRvkepZd3sYk5/6FutV/SzfnNaqUa4I9UmCAJmRKAojA4P+f8yTmtMjzpBkh13
JS2ii5LRkLKSb7pJL1/diAVc190RhFkDXraQeBzoxTjnYpgAeWGTMM730KPEXtH2bFmBuNliURdI
93pTZAjRH8TnvI3nV/DlpabV3PhVxqF/2ADUsPjZat5R2oAOqlmy97c5/SkDJi3C6hmCujbIyGSs
hR0ReuQ+3Y/l9ongPifb8OlVRvKX71z89tl7D87eLTiRuSj0F62+1b/69W+lYI+kggnH3SoSBY2N
c0L3NCqFBtmi4pF5VXypujv5hbOpTMbZK3XYFbv7DI9L7ViP+Vj+423t1ZBziOzv+fgW1NVvV66l
lLx+qXnlWGvgqrIUguCT+yW7QObB33euo1v/EDx/P+NSdIQcAozyCsG81ns2T1eYGaV6YNres7mt
eEbvffLKRPI0HN4EZ1iJhnNM6EkYGHbwvvq5xdv7lUmZvJvVrzaoWXw6iHSYN2l0JgcqMynNIrdd
ekjlxcDBltOJ7IpbO/v1HhXHE9lQo5M1Kwhrdeos0k/kEmzPQrcXHD22c21789SvWu6O8us+eBi9
LQSr+7g0tAhLEcXC4DJYr042mB/cJ6xiO8rCUt3ZlTzbRDsi7T5BqW8cc3yJ68G5c4OqCKUY5jEk
p91obwyO7TlyBSvgQHWyJGH598OK/nQ2/QqO+mdWYn5TNWg+nlENiBs4OQLJj+ESsBgDYJIsa/UA
u3cZGp0HDPPf2z2o/t5Z89aAktdQ3uxfzBgz8hzdmKq3COYbCRn/dvLsr/MUb2Fs99bj8qDc0fwg
+fvCQxCSBtjKB4PSugdyVFo4KoMBLqFcOBIwZOzJH11clVIHgwOSPMx3TPF5WuqVutvJc/aebX5O
LaNCae4apNhrJjIF/sP4Mj58P8fZ8NIvtSukPCstWnGikLyZbWbZ8NQ/D/V9u9wus6/qT/a7+TJm
z58722GAfuW+d6Ud5ysWzPSSWOPrd2PxXj0ZTeP40C9Pd9+fxWl1WO1Wt8VtsV7ZX8fFcZrbqHOU
NXdC1pUco6NSMxQW7LztiT+cYhsroMIOYMMaUDvswILudPLq0at96ZZt59K9DJ87+mF1G3dvDYS6
bTf1eLSrkbZXWI+EXn9jP/7ZE5ngDLc086/QJMtQHMX7sxCe+NBaD2IAdPJL7zi4jOZL0Ge3vXMl
gUc7MPwqGmJaXZ2bTHEaZpT5ymsniyqdY/MI2UvU3jT35Ck+JmYTzSuAu9J1sZFk0cJUAvdbnTXQ
nXj8GAhKVNA96Txb93gbbWGzX+NtZ9PBhwA3lI6yyW0iAYV9Z9+5t44dVBj8w5cdPHHmtMpYccaA
qvKdWYNNTtsvLOGgNrB7Wip3nKJMuuRgMsq2a05Ym+2l8SfZ5IzP8+Q80YF2o80g7W15zLtm8kle
GYPkGdz+bn+iocl7J2MqGx99pjQ2yhvEEjZQtGQqA2lUXvQD6/nahvlMWqpX6mmJ3i+qjHRJsmaM
89shX5RU71AbYBU2L6EScqS3CJ/kAUjeHanPv2qirlH6fkEL+t5Jm5fk3T5372P4DsNNd96r96q9
RqeKr2738hsQPVilRXZUems9avQb/Xl3S8vKLfTWDZvR3nQOrTLQR8Un8hG0yTvYVp01nrgVZla7
tne29Vnt72NG7zLLy/jkAeeCO6V+ofQmRGtMk06VEy7EVIk+lsH2Nkj75vQ6vhMFnofSiK3QNmr4
XruaPzptc/GZnlaPaSO/Q3aPSEGFYhV4zUjS4mdkwQVzV3nYJvklDOsFnvmBewwzFqqr0ngniLr4
EJlzvLgNM8Rbea9D7NAH12NwC5FosZ2n4VbR62jugjo5OSqseHr2cH6KRAGEvZBYUal5x1snSeed
v5+USne9x4pVklcNMm3Yu52TAjv3nqab1X372syebrpAOr/uVneJYTolYv9aZJT9OUkEyiEV94jy
TZRZwQWmpx3Zc4+fJnXchjuF3rlLcs88RreGd6Lu942cyqw0u8RHUEjQ+sLbzuHEPxQQkzU6E8kD
Fbjw0D1tA/OC1gXMRfCc3fmievGPyT45JpWTa1mIJnvmTwYIAu8fgogVHROW8XolPBLIT49jPr99
61SoxF3dzzOymvbN4QPOKWuM7k377Z1Kzt2OhzdCILdUduajLQHP1v1YTHyzWemc7N6l4spj761P
QeOn3C9v3KzmHVGJahjusXsJK1MzyjZ0AoZRUG6Wp+XpKwtrV1DRQiJJwpYk27EnEJMSecAxJvbk
NboO7oPDwdHIpqnb8Dg0p+n3Z3oZI9XEejLe1h1CcmYU7cOCxpRkl/ZOO7EMuRYOYvKnaiwOYuBr
EwgizVo7j8UPeDSrzI7KoNIhIxyC08ic2vg0uwZGu97VVJh3T/ElN6tlYBo4tLi1tf4td5MLH0z2
kiDzpxaWAOiWAgu7hcyLgekyNNxsRDY20N7FooYUKvq8nUKd/7DJ9xLBrHA5cN3qyyImU3wLhQhs
KoPf8LOp/XW3WYYUkJLIaGCr9s0LwBNZ6DVJl+TE4tabb7yS7d7mp+b9VI+e5Ks2zDoBQeRLsoPJ
I8EldrModUsgL7Z/xwgseXANbEzldLlxliCYd+A2Hsk9QHsJLvrNr3cVeAviTtTfCM90RAJ5megD
UPuhIdIcSqs+DPxg+LGBrtclVnS+GSArdCKxgofiVRK7eycaJ73NUQB9NtyefP8whpPalBrvOl4z
b2V0y6FJYAh7ejBFmgCRnBnLuZkopFCootzE8z9ZAi7YbItn4e96Wvk2kRFW+X7r3IcM8MeK1ZX3
e4eRWH1CbLM+Ce1BOKZa6oliLSbJP+VqpLemshmsFM0styMSGZPDLetnsb18MNSgcIr8kRoBK2TW
nsWVVsaBGnxvE7GKPglkKqG1FHn7EEvgiEv3UwokE4Q4AKttwSZ/zoGzNUizOhq0spDKGp1ZJ6H7
x2lr+3bSVqmrrdyuw/pXDFN8ApU3Xpzxemx91UefQbn9IPa6vSE3qophIh5AMMbSPdlMtpMPr6Xx
qfUhphKn/IDwgwmmSJIH5p+WWoUOz1YZojp1zDxmFuJWyg/SuECXGy0ZO8C7COZ83jKZjX0n+8l+
dGWELS95Jg946sG/qyLl1guPzUQR3sM90ObzDt+y8FQ0TIxwE+muiXL7jN8xGhpNqUSUx6XRoy+J
pk/7QNgizDrHdzvcMlRKBLlUlo+ESXfH7BZYbv6FQYD+8Jq+8MhhD2grL3YIfMIX4CEdblBcIqXk
4KFCN6/63zkqrFUoxXSe1fI7Xk4gW5xiZVAOsZkoyFUaSh+pyORZcXX0kLtKMSaPrs3+NVCcWqya
WjmfbMrx3aEFIBiTuxcNH7U+ZrMwozqnDBIkdhE4Kt0QRW4Q4VD8I0JW9woyXZcQ03Rlz0UYWKzJ
RbCXB3QEbvOp3DKpZ0gHI0vmzQYFBIPFpR7tcfGev8/fMz18+bEanZPice+abW2fdpZY5EGb1SbO
YvfYP/b3fY3oIoJnPob3JSITLdEaDy2jbaJroQi9FrZwldtGm9wZ6qzLHSPLzC/YpXWKJZlxbV3J
pE22g8dkP9gPrqP7SOIej049KJOJkVDRKfisyLygmoR8WEbKcTs4jfaD4+DUQ0+Duy9vFok2/4LG
xCnQumY1s3apeW6n3SNyB9u2BNYqMPHnSEQhecJ2R86pBl/YRKy/4oLFalLDbtbQUhPV/Mam5E8G
eZLkT/COIGQb8Tks5UGvGOn7pEgVSOr64AZ4Mw/GlUbcq6mV5EB+50aqwCZ/gNZPrzr6dKqtZ28e
oVuQtm7Ji9FQGq796pb0zClP0czx8CR7DH6t+xJFZjMEadbbDDdDPLyVSsEy8Mp1Pqgkap5uPy7l
Ksot+DPKiJjJtaXFRsuN1Js0gzQzTySz8O3Xy8/KjvaJu7PcffJolxkEzWMCKxS1uHozS+5kxsiP
tWoJ1xmP78r3dW83Iucz2GG7jKQe7KN6YLc+Ghb9S/fUTTGg3VJzm+iSl5qbZHeEt82lImgkSCQX
MMVfQCEmYBaPso6RZJ1368jNvow+k8uIBfFw8yt/6Zf2XVWKjfdKoa1glTwhlCDGJX2yGgVpKRhw
X9OuttJ0+12aWtPbGOkwiCOFboP0XkxWIEXqxTjd4VZexp/pazr/UgSVLc4LJZZF67IIiV/Iqsij
Pk8bPt7woLwlTZ8tyOmmq/OiPBBEvpjcRUaq0X4TCV5okPBz+8v+SsvS8vG36chZvrZkJjUs7ZaE
ZZT9IFpGnMOKPmRsj7C8yY0kj/DxLcUUkpPXXolFhmGs8f4IT6jOScqjFG2STcJgbd551OIygHdG
LuO5ja9YfNVpF1br1TuNXq3Hg+vTNXppl6HK1c9CEjZOloAeYERvm2tOqzapIIGm2VLMmIN3ZpSL
vbJGtoT0pRYqreZaEF/4NUoBFjonWqXqy1po9KWf8fBvu2k1bdm/p3s/bYT7j0+od0aPMjFLlKS2
v7XZiTW13D/so9rSRHnj7tb27vUYUpVOsYym8yh5x2fw4S4h47lO6nEKzqFOpSQHY+aFDPWgUHmI
MCF6Q8S8rF0V18pTVfMvobTtjzk4oEwDjHt4Rln2AJDf9q388RhZ+bMzvxW0XyK3hFyRKG8bZq5C
PiX85DeVsOB6PHvvbmVHoZ3otliaKJFQ2eg98A6AlvEfzZbSkCLAUoR5HJbq8OEiykMxBX7FyoB0
QWxDhYjwxgeLwlfqYMmbK7gXrP5WFmEQP2Sc30757ZpoezGKKAn8HTZU+yn1Qy60sQ3fDWqe9F4a
1YcMNoDBZ4QDwHXNu7OUNCvEikpwmMz7teHx9FV/+1cQrVdv93GILRpcbqqJZ1AXT9eGzGF2S6Hd
phza3oGkrM79B1mu+5+5bVX7asK6p74HjJvtmW/89ff/iDrTLUXZplkfEWspiuBfxAlxnv3jKq0u
cEAcEIej/66A5927Ke3qassB7iEzMiKyBJtat/PqDlbmUNMXq1UkJXVrTZEDfr10VkgUr10H2sB5
plr87edhtUqkOekki7zzLJycZ7SXmDi+RBdbOuwUVX3V9a/Bti9v3nOANy9EQboO/VdtPPOuCoLA
tl3zRWGwqErXWxbR0AUETMnzAb4vQ2dkNKoKzVhxVR3QYXZBFNh+kz2RrILiWlCdRcvnuvhR6l2D
S1Adl4cvGJ1jeKVDp7/lUJUzIYGFR5a1XmytTQsuk4hWEmCINwWdInMfi5juaOKEWyQkZc+iHdXp
vyYMb3pZZcPtQj0aKINarZ2cmeV7oEIkIgBWHkEawB5YvcWrEtE4u+YeP1zqBLh5o0pWJIJuhHtB
TGAkh37pBf586OtDFgC0aMZZSzXiqHtvfVDrwMPicqce/LFWxsk80YXDfuYEzk/jEjz90x2a75kq
87Z/CcKBGtHoQ6kiru4yf8zM+sG1Ga+IVePGE4IVzSXINlfJj1QZdRfRNjQKEeuQfnLFHQrSoo1U
Wg+II3CcFpKjqCCdy2NUVs5LEgqsMJUAtlBxTKj2hVxD/hfviYKkAvQH56RsTTqMhOUL2UI8WpW4
L/mY+HBtbn+3P42QywEirtkWyUQ9cyvUyzOo18VlYmByoc4zURJicTEgVQhgriM/sD0jOKJXciAY
V/sms6c+VUH70n2AuoJXUSr8g8ZU378WdJFZXLLGN4gv8EauMx2fxWWUdW0Got3K4KmkNP66dzMY
NCZ9KjSJ3vAOdBStfjCNrjHKTZgvOo5Uz4tqukZbSltp0fPgUOcyHVEU75xhCvEofFVLLygessqW
AGnri29T8WLEShfCQ4mTdLzgE2fDbxdhQuNCzVwYmgqEOkBzZYDLMFIlVYiWmPVURzqqK9hcAaVY
bG0EkSr+LJ97wAWIGn0d596Xmgl6fHBXfk9lkWqXi4cjEwtnUwXlNwkbiaSW0mY4r62ddbbbruN/
792X4/ZPJtZCvETSF1aVk04gsCd421zdaqwvu1ubWKPaoMJN7HgLurzYogVgf29Ja1Qc+A/kVzpr
XWghCPnz42swb/vv/YnyCJyOrKXFSddeJ/bT0AknlYJUzNLWKI1fqJdSKgpqRcqLtwtup5Y1HQX3
Q+yPF2SWD4yh88iQz4K+PcE1O47EMsnJovWhuj2JcAZvikUCOvy4NoZGOTTH0rqlzE54HedG6exZ
N6+2uXtme7spaCYma92dtyE7M1UdUtZazPwXmtQViEL843/zU0zWRMQfkZhEyDNRTddb573deYE1
F8enL4APIISkQbOumHni/6028uvPSTfh8hW6VFcqXf6uQ96M2qEnMa7CJbyxsT0KR+SjjRL4Vq74
pXJzwUBM/q8P7F0xHM7NhlEdYFiqAPvZ48JNagOpFrQMHf6MjoWhcicmrsaGtV2YHJsTOygNvsPv
MFw4m+/+8FNZ1dgMwl7Y2/osOVuE5O/AWEW/0a+xN/8u2X8t6z4fl6/6sE6H7aEzThYV+DdTewiL
MX02DpBuuMDbjbO5r+4rPfV3n9jed38JYuhfzLwzlJl7QL9xqGdjjKv6DluORXUnXtbIDbCXe49O
x0ZpYs2Sno5KV2ws6RwhKPet0XZAi5f+ln/Zs8rMmV9XtY0BNwKfY3ZyrOhhtVtuQktua6QjXr7X
p/x269w6vFDELkpri5wDdw2SWyNjnYMpH3aus5CcD4x262e4gJe9z0CLn8PKLCaSOqiL4vZqsi5B
yzkHRu/hP+nHBLlKxEutj1qXRdPXxLgywm5N7Z13lrQrHtLayLQwahczpsXSVOdvkYlMnqjqa/UR
GxgVVF5IFtmSdgBwSHULWb+L7UhaGhWS0bNRZohR8b8PrfujsU1a6S6jDHHKIQrtUTrEqLQovJoj
PAlB/FHLsBzlzDvREF9Ns11jLrz3282xe3Bycm2Z8fEelhhMRgtKuBfvTjuJYI7tOrG/bpLCyBRQ
XLly9350iwtmdUuIOXrx8rS0Z+/Ra5ywXiS8RIrUS91tVCmMOHsYmfdLYwvH3sPixGSjtx/n2snH
hHZG9vxtPxxc4CnqDImteO9KPGkz716w5WLf6li0jM3PEqvytVsfWhC2aBnGHNbaXuW8YpHA6Oge
BodBPnhr7aOZr0daldSHDHNv9izNcoVWBg5+5Xnu4deHP6AMFjdvZZ/h9DiP5sasOtF5YChRah6Y
/Wq/xluGKMZxpTVkygYkuF9bkTp9yTJCx6V74i2oz5H+t4LtvKiWInY6+ZL1yNVKUs8ZHUKIDTFi
7+rdW9ufhHJqjVeoDGtMGrG+RD67dukaTkfLchB3YiAKe0kUnhfQkKeAJjPQam3IzT/SqEonW3Ao
1T1TVDmpyr69rGcMNFqEtWYEcArnMZiFsg2PobNlGTg9cL0/jjLalDn+ZZRMrqNKcEOk+L+xCVgD
fAOtjfUQYiJX6NQJexl9HCmjzegxOjeWyaZMypftTv9q68M8nFsT1QTZx4ATwcAwAhCRqsgBzF+7
IX4RlaZRnZ6ndR3AMXmiSHFeO2lewCe7P82ps4o4nPbqjGpEJMt6zkcS9QAXArQQfDE9RdoUb1E7
D6IhUR9VWCaqHrxpIEM1ASKkOKLSHOn7Cj87ohh7j0xEzf5v0kTkKFWOLov0lVIhFNTIIyRYHYrd
RONPfkp/xlDBktqDi3B9hscohrnWPUQ4EkboWxMrSQbomWFKEKXOn/XhaWAMU5za97pmcvVQZKvl
oIz+uQar8Yy278ShspgOIlLnF484Pj1UCB3iTFw69xD3HrOrABfCChn2uihepawOuuoyARGWitEC
glThrLm2Rtw9EfoB+kUe5I7mhb2E5pE4erEGic+OETBQ7LsDZ5uylT049LezyqQ8KQ8+I6L9DtE+
h2A2mSjrgBbC9QQaB6DpcPHaR3JbNZxgOcOORHpsjUM9HVH3oDRiAAQf8FTYWqDNOr45uCfcSnC/
7QuyP1UD49FyALWCRxCXR9jEg428cIoVJvZapc0jlq0vSgV1DP6Eeu3/zSbIY9CYSoHy+pGaXGrx
QjVeDujcMDtNrjNCv4VuySSeFM1jVRc+dbLfd9f8KXM9KsGpV+q/+hfExVAZOae6GiLI5dSWfrQw
NjoosnyAd2tTSDOr56o6/Y4vPYflWCpFpdm6vQGVJN7EVo3xWuTPVzUS9IuF/N6r/Zq/xo/5W/sN
5/YkpfKWLsG2lhTHub4HuHMZcWJlfPNUNqz3dcv+qPe+dZf+LTmHgdW3+wmYIMb5/q1rcWbDLszC
DDD/1RJ9B/C/p4q9ZqhStHj1IAT97O9/KejK/a/4DNHiO05W5qyNy/b6uKMQyx5DScwe3DJwG6Y2
h8nkVZ8IjSoaO3k3dvPbthFSknq53COFMyccg++o2n8ROdbZ52n/SVbx3Tub0vgzzlihhtVNdZPu
033yd/u4VYt6mGvV3atJSzpmShCNUlan0yQZnEe3QQaxuuTaW7XqmVcodNXQCR9HK5zLsSp89gz4
D2g9dcjotjopj/QW4h6bkY43fE/2dASYfq2ffFyHtV259h0KyrNRD4yghFXUqD7TW7dn39Fn8hp/
p+9RCWt6nDa72PnjplvHhUXh2RM5adR/gGvas9OyMvtOCS8VHF/JL/P76A6rt4b5J7sjPONReR39
i/59j55Jb4mlMbsYNH9wI5CsMrTqI+xQGqJ+2nVC8hTHk6ObQSZB7ZJ/bb+u+QFgjdrf9a0jKFXH
u+KWWMZ0026s4wxVuf8dlgmOpQNQhKIMX0KDL+FfLtsgp+aQdrS3+JPI8gW56Nh0euIeAWv9i3zM
WccyaS31gLrYLA9DqDUHHGR23MmJxujqTGBpjThWfpeSxNYmjILvbxQ2n9dGGaoPcPjg165QtZZG
620HOAnXPl76co+vBp+nStm33At36dM1niiiEpLsC/mbAwW8yG0faGBwA+zf+kBeR7yUtut0mS6d
dTKXQxFthqk6YqmOUkACJOkKJLhSRiKRsNqhF08ljYGCNGXxNXlnglGrs4cNrGfn8WR1wIjhVh0g
y+UGtEJsI/JSiRyY7IbA495SxHTDVxkhcKdEGwAQQGBFE3xPahIDiwUpVudY0/zg1kJwn9slK7RH
hbzGq5aoVxGGhPRKTtVxOh681SW0WyLlQCiHpEoBkEKgxFd6Wsb1It8f2L8JGglHh5tftTGuTcAo
Hz3uvsBFHY3GeAfmPrKI4oTjYtQ8xBsT//+cD1aYFD96kkUr+bt1DkuNJr7nV5USSjfNj7eNWog6
WeG7CFrSpimt18HYg/719BN+L398pWsEB8D0nvTUGoafcYXJoDwh/PmuMI2YHEfJgKbb9K0SixtH
KpbWR//Zj31yqzaytO7/7wmd5fm16JaSXeji6dLV0bwKp1CEGDefXHQVDhUzSwyArgtnMmQVchf4
oJZQ9CenCuWoRcZpMT5vSwmui5g1bRWhndO3hgXGk7Jj20RS2t1DsvvJ5ffQY+XxKybil+OsRrZJ
JEvGICeGwtZAbl1HvEEkQJN0xMYyQ83a5K/i+IdO3Km3Tp3aQlCp3aqhDChuQD6bdGatdko+FSSA
y3lgTFqOAOfAzBQrK/Ss9S1Y97Qz60RaIUzEmMVNNL0S0Np3+GmTa35YOngM6Y/gRb3LN2GIgsk0
kPJHqiJ8LRg9b06wdsYDTY6Fq0mJ5PBIlgk+GcI7oEkLmczUntbGzpgWR4NkoNQpp07RwcD8h40F
E+9BVaWo62+7tTUbApx8DP8ILzBy4MXLe2GiLG08pT1UVrkdG0OtRpJCgWOO1Epdg95G2GATYSqe
ZqXizRDe8hEkP9UHY2VgVYx7DnGLX++kuUJT6KHWMeXtEh6q1b1C19u47CZjdW1WR+ZcKsw+rr/z
yiP8YHxFXyDjlDK1i8V5ib5Ksc+BN6QouUx1OmpBFAZIk3HVcgltXHhzEaEKjKGTX4PQFtgHkFsy
X8kiYBWh+kgjCBYWzcik+SnirQoIAn0VYxcVNyxyQnliAayPPGBrgoL8GVoYrwK25rD2BLL6RHZC
UhvrkVCQm7sZ6u8NzMcm/jCCTiothhkZ6qO92x2wG5yMiID+00zgeoLHImg53lUTfDOQMqLUx9pI
5kYjuNKYGxE/8yOcIdbrZRszi9GXUE7maXtJuJfYSgUAVXwnWsJ/nPyYj0yfTi7yjF8/NBHgNHli
Dj6R8Fca6MkIEasLNcoAkVkqGylANIrsuYlh4u/A0zg3IGkytd4gztzpHfJ5iKylbMJCcbijNzcg
6SjzaFJsooBarVC0S97kACNoIj/87Y9s6nVomitwL8J1BeWCJ5mHuIfis8ObpmiA007USnsTbGHk
3lQfSJAOUooI4J8zesMdM5CAOpQtnLWu7mGu1EUlSFEQT3M6FIMW64BjrkuvQ/AcUTjw+DrtoSqf
nxhJ/I0/iVhv1iBu8AgF4cwX3ogDmY/YCZYaP6T+iBRcTAKxIVRelxQ94vdjCFtHFOmE5vlPder1
U6o387BGTy69NgOkU/yShBEajqLVxI0qWzq5H3Fa/tJHiV1pZ37TCIWdps7wwJdt3bhuqJP0b92K
+2/ntFH/SFhDDK8vppxJ+6DByENQ4eiz8Gp5+UhuC/m/8TDSQNBDE4ygdv99Qj4Xv5SPDh4wVtSo
LiPqfajP9Zzrb3D73FBSrBCGcj42NfI5sYxk+YsyBDUUkQo5wxOOtFKh1KAHSFRBF4JJUYmkRkuD
J/FEPt4ha1ioDC+N99el+lf5gaeSnvGLQzQBpfYyIHIn7jj63B/ZV7C0pVr6evdgCNdEJoJk+URn
qoZk9Q0Mn/OPs3+mja0BYzc6/1JgRCRoeJReYyTu82OzRk5j0P/h2DEJeJ/ug9hy8ULokEKPSY3m
VZXe33LTDOYlDwNt1dVVwDxTK5wTK1HJxKG+Z0KcAhaFK3rzz3KPw5SaNluROwfIxUeBFpjNUbt6
bzpTXqdMdkppkFYBqFB4AOwP5ELwcXHO5M9yScEMd2hJ4lhlIS72dkPJgNk1D7TQkeCXMCP2Ez8Z
P6lfbr3vUiOVK9w+9S30slA9mCsnqj/KRKR/4hkdhh4pn6a9LpOaVmY9aiq5LiajiMISk6t4WFib
apdBvoo1p8ioB2rXFQ9av4melHIodLbRlT4tUDiXk2fWjGimEgef388vSmARhmj2IXqIyCEi+og2
k3c5UKMn6wxFRq1dZLO4xFUP4iNjBhUgjSGlEmQ8qUIU9qJGhr5aED/tXluXUbQWzU0RscCa6PeL
FvZJnbQT4qGBZ5k0fwo8ijwyanzR++VZM6lLfmgon8Zxs7JMD60qoPYAutg17l6g69FMY3nb2J17
LCS8e/UKREGLlMw3ZHai+yigrhSws4NXeNSNKnyD8BLEIV/aWQqli9ShiEMRjW7CtbTY0XWzlXRW
1xsB/ItwjdZicOFDr3BNkX/69A/3FzprAeepHMOQ9CWGpTDTlEF8NLdGOCPIsZx4kvTH/WW8/aAQ
0Z85dvlT7GwYf2YHR1CPSFK5Qv5gOg5KU6BfPfa3NHiT7nZhETJWXBpxj3FSZAniOXPZLa+/UBZ1
bkdwRSrruucQYR8bv/Q1/+WJtoMqasi8O5o+iNyrPhhq0+1CXedXeN2NF1N5VKKs0KfDkCfvKWfT
Qmxcpz+BGh/Q7wKvh6maBvz9Ok0+EVGMp/saagdzIJBHMI92iZefl6yUA0nmLASH6hxgMfJfX4hS
GZUmcilfEnoFnmFHcWGNf0tyWxjxHEDREBeMVEaig/OZEOQ+lUbyORfSIimoMBehWl+WXrSWWrF7
kuYZy2hKYWlIABADuJ0pm9Mgyn/2tf4KjNGiuu3WGYrMt4gNSexkrGaZhxmUJxraUtuTt75UOOxs
moqYJkVenRnLjoUSipuU/cWhefDIRbQq4Bv7BMwjzCbCxm+DEgkranqGfFGYEZgmHE3OQJ92oTAv
IDY58EgZTsV2qPIP8DnrGw/WtpyAuOo7vDW4VwVCet8HDyLClq8MdTsMQGi7qKqQFLjMB59MiFlR
4mWkONFRvAl5gX/zq6Azv22Tvl5mqKB1LbAyUOXzQZVOEZbVKbRaKDd6WtvwbMbRjlPYY4PLfxlg
EGgva+Hr3+jVmGjDdI/lxwz+xG0Qq0utLriU8Bh8tJRzGPxeipehLvf/ctFdmQja5sXkuwyhmmoz
mt6LNjQwHpB6Akfg1lwQ5qztxCceGHBB3p306+X0OJiO/AbxiJwAWUCasRq7agef0ck2cX/xaxo/
e2PNUtWSCtxSanWLUSwvNl0XIZl3T1fmsiowDDkmaWSb/9mooOkW2yAi/1GWGS/g3PadMdSEMXik
EiOhpAjEV3od+NI854n8Qj8tJNECU3VhdLHeZCcvtMry09B00DIkUFROLkp6CmOKsoYVZw4iNOmG
1UomX7qea8mFg0zyo+F3baFGwTFEQaEw7Qve2Q8XK1Diu2t347QJBocbupb+v0iEBxa6kZ2M1Hkw
l1xVGb2OXlepHk4IpPpSpBeL5TM3PWSGs8jRBoflY1GaqLeR0Us6CzqmTFkixljnsuIVC3MRN56x
9OWDYdiBhYhE8Wa+X2j/YLA10qHdi9kwDww4pZ1CbCHHwKkmCpaJpf4px6mcUs0DroTCmv854bEh
CFTTshCYipH/hm9BimhRRS+v6mbjgkEjCU90GHCdacZEaYaOsLpCgqV1jbRc6czrKmCOuCFYYqsm
s5kp9hMAS6g6IEBF5wvmPtIioPsCVq430V0Q3oK307BYLX9gurOCnHthEB3hX6mtXn3+Hlf6Ijyu
yxtxdsQggGZOLyvslff7CdZPbfmx082gkMtlfm7bq1ATK3dhzqxhXCBNKZW8UPSjqOtQbrgNQmga
d5acDFYisCYOBnArBpH1B25bbRq0QGzGk4zckKJ/EHZei+vMbGRBFkS/x9F5JICHOblPgzTj4r89
XEhLjdOgGIcA9IzGwyBZ6PLpLWgt0Bau33oDEgzVNF4TWqsI2+tuQ5bxarNUk8oq/s8jznwJ5soh
G2FZVcwOYzCPtf+r9eMspTWZ5hTcK952utWRHNMNVmcc1/cYUju4Te73h2BfHuO5Z2NMuMQleJq1
p/48IKOc5KHujDVliGE9LlBLqzlCPsyZbf6oKRK6YM6r+ldQ51CQNSICxm5LNu48ZtAcsNX9/Q2w
6h/hUQgdije/p1UrsarRr1CTj5tOeVELm2W0G0BIRLuMok/rmdO3X57dFs1MbGHZBRvtFC45ejNC
KUXV30Z9fEOuLKJaCgXdGj888V+BklfV/Sm4LGrH4EtXnxUvdTm7Zav3jZt4r1ShQdKH8ye9tqHn
ftDr/tWGl48LLzNBr9i/0Reuc38FUXWFHX9SGdzPXvRXC7KaJ8byg24EYgKKLiGNKvLcvXhgVX6q
xgUH7rUNFhSxkGBUAxR288rqi6wrir2ouzXvO+b1X4fgOz5AHct8Pac6WNXnImVI+wor2q8Ckmf+
tqNnoIH8Xhusnn+U+YiDTo0vWxkC4ULvSm+AdvX30HigQe6I0oHHeKfU3Y9oVUC3DvzzIzAmYqmf
V1Dun14t+L/w8miPDadhYp/d+qIcohB54Xc7Mi4N03bfScsGIoXRF1z2x7D5qHlHMOS7e7K9rOzR
o/NxbT/sFrBq+GdwfmKiquSOzQibZhUpA43efHsaA2nT8hClBiSck1sdn7d+XPbDv8s+/GNt4f/5
8eU7Ol/ZEM7BmXiATURUCUEtKl7XxqCwBYmjgM0sN6KlR9k7Y4Z/8y70xGb/X1eplPt20r+Up/VD
0yw1jmWvjmHYe8Wbrnfe71byovz2Xn3a5bRd2d/gVSzib0fkDWrilILZ6IfbjazowQm9hSwLpQQ9
uQv9bKGtqNgAteQd2ZRorfOLA+BisXg1Fhjb9f7+pIZjH4dSaZKu3fkezPU+uLVMykJdh01ukXg0
Wq42rHBVizzcCe582Mh7Pf1PcIN6NSi1TiOJdl/IGjTao4EkDoW8wcZCW76g6t2mCbfOmmsZ1JN6
HYi80NFJp4HcjJ8xdaUZxruCe6wtSXwmXUVkislInRhSTP/PMF8lM7eC4OWffA3yFAnaK9SeK8DB
Ft9x5UlnRIca3oW+Ore0R+Tc1rPGje1sO5Ndg4I+5FOUVmtdtEAygcBiDmcq5WP52gQawH+yKpGt
MZBH9Tw3M1jMth5xCXgG6Jdf7Rp9eMeTt2+Nn633+O1rttgNcc33+jyFpYLY9/e/SvvhOVNM/nMS
uuRpB3oeVtpKkNsf1hlKeuSj1PUIa2nUpwJwXuF7S4cusR6MV6QIovjm0+/ov7LpCbL2KXBQA0HI
GZYtl9SWbmHvyYs4oxe3Lbhrzl3LSqns2X2LKOfJU32rLdpzsYLUf2qjB7zbRi1ICNGnmFRML6D8
w9EIC1RdmTNaGqQP4Fj4a4z2//asxUFQbSFVxRWYJQNhAFcV03bc1oHeupPhhBWbxwsQA/tCwrqj
wQUrT7EdFr3y2hlXpc25nYxYhXglhoHaoeEe+zMgX//7+7gdknd0YdQHUtJWNcwiKZf9O64AI9xR
sHJHJCvrKfYExlKhVJANCMNKRlRSIJS6eGQ1APO0P0hsCxGWJJcGtP0ItLHqRns60ba2kPdhx6xi
imWeBX6jStp5VAY8gwH8mn+7p0k0ohLnkGjEYWO7TliL/KrTvL2azrGXvF0TK+VFjKrq97L+Bk8M
CU+BTdLPdfch2W0tcHFE09Qd4PTX5rVG3XZf/dMEPH7I+0gQAde90q/ZzWKXPD67NktwM8gRU1TS
bsxp7t87pP5W7O4NsiykALDafo6Xjj3gPFbXFnbzx0ZKhl9uiSTAL5aOzdexlz4auFGYGQq6OfLl
9OrXt40L9C3sag+ta4mev+4/3Ddd2p3g2ot0311ilE/zH63dzDfhubSOsPpVCH7T2s09dIg9LJiI
i+u2/bp411/z4TonNHOXVu3T3nKm2mB1kek5SLSad+gj49e78ei/v7+HcbipLO9pI8IVgGl0P7Y+
n7a9bVTJ/HtAGnESVEcVOongX2U1Ui3LTT53dO7XkQrMryBGVyoh76XVeVZacacsmyvXgNiPZjHz
6rPy9ItTlPn0bihusISBxP4Gz663LkO7s+U8o205tYFruL/SEQs5IWxMaOZD/KcSPEcwoeEUeVsn
uFLfObk2raQ//oMY4WY3jB0UEDpfN9Nti8FjN57kGJ0SrwAYhX6CWQr5hrwGH6rB2z8vTerJ7OIx
FOnq3mw5buR4FWRIpE6lVvmnhLyutT24pVm5+ZkeKi6gW6Xc/Uyf5uj8cC9xJ/k9rZPfKyg9jpRs
qUeXb/iiXUbWeHbN4H/HY3aZWOTPs+vEZJWefBen0WVwGJ0PKNqiSYwG+DSTeMpmtxFhnpgloeKN
WwU3HJx/antzVduj3PiApMClZn95NgiA+PrAlSmPIYU7OULHivPZP1fW2XvtWXrGutWoey4q42Ne
5C/tzX11X/GlRLR8A1AwVx7gra2+GbrR6prpXTQ6dpBSPbvsNEigqwfanj666SDqZTg19V7dOrs/
YVJTTUB03FAhZCj/CznNiTrraXgm1Hx6aQI18Ez+jW3XcazjNIyH2TyZJtP8HmkdxBeEDjSeRovK
BYvc8KKvLQjsfDtxJjFZ6pJSs7VGWfrYPXb8z3PrPXeV9WeiWnVtU4HDJf4XwlsqmIWKxaQ3+qdH
AZi47042kHsj0eBWkb5cQRLOtXQx2hC0VinaEoEH2JCNR5ixUGbBHbf+aZySW0w1VxwIq7U1szRd
ykUWktDACWQYwvzGQaH0cs38q7a+7yrop3b2oGK7kk5DdEVUooNeNhuxVERo0qGmO6wj4rlUtkD1
KgzLVp84aRwNlXMBrbcK61rMSBCfyO1DWjURisS1lfayjLjqC13CmRp9Vlw6AX9ahKEEhGJLX3ql
7j10+ZRw6+45KycSlp5npVhQyWYGxJ9Ui5RKB6sZ6VQN6q8sRRQeqInclTEKKvuAKXPtwOjhUU2p
YbQLk6JNRdvGnglVhsBVOVDpt2U7cuA8s4/i9+lZY2u8nRKGQ2WdbqfhbDs9IpGViki6Qlxa8PBq
1/vyTrT7p0BSbOMHL5b+d1zCEqA2RdJ8dbBcgjZyj70vbECMCpk2t67cBwpVZClAVYNQCYeB9gUB
cxXxWoXRym6LsYE8SlBBt/W3BG80XkY4+26eZi9POtwSwLuFtAtnEo7r/LGL/mG+XV7HSzE/KzNR
r8JduMvWhx2mFTA4v+t4d9s5EzqYTmmZO9Lo02F0iz67iHN6yQ5VDuwLu1tIdepdGXK/lpd25DQZ
9Q7DAMvCNs9CodpQT862mhTfsVk4+x94MGh+whXeQ+jvPt1jL+ol6/LPEaFqSDNrfFmQcOlIWjV8
GdL+mTkXT0vL6/yzNNav3fnfkeO2g+KwfCzVy7t4uxf8UOfh9DK/zI3RdX6mZ/M4Gn92dX7nubPX
DtcaQTl97jFbAS6GOWnNPpPDEk4lX9WkaVe8cMnZgMlahXlSGYmFeFtGc/MwtEbH/hcvkZwZqy6e
+kwHr350USIpfbBH4fQwPA2P42mpU+0lxMHzvFV06yz1Oft570MfLNR6501pd9zc/5V2ya151Hvs
4KQrDsO9b/ZMDCnOftq+t88+yj7oIOpxW0ijzRaLLUpDun7Ld6lx/adOnDm3AILIfQ5JZHeAQ3lp
Y8HL9cG9tutM7EuDu9H53+Vf6etd/9VHLxmbRKS03zbsMVJJLR5MKYhqolhJLipKhyaU47GHeuCd
/B8CWzhp6JF2SPQw0wBGzXoHfPFlU1KnGkdlqllenrEzkKVBPLaWkdmwpDxHuXLwgee23oUIodw4
vTrXE2HyNpk8T571aGQVRChDcNmhdSSaTi4YupBuk9xWosYWx5xz42q1Pqu4263yhp3IjeA4hfjG
DO+9F1SPQ2vbfZV7d6t/swMz6zyvT8C+reF+jm2Twg67JxkoTYcDImJjq67krJ86CreM3FUDORs8
N5p7jnDvGsSjZGT4bIyGX2v9fILDw4suHnZa3VveHlkMnWu7PormCSSiaE63aS6Gejihh0OQWG3x
2EA0sLrPTlSHTffsRsX2SxSamwwhJ9RmE40ZGflklq4zaxdy0GrnwXwBPKHpKkbLGA8w4qkUrPWK
OozZea4JevZvPJBel1eEjtgasBFhjcBnB4IpuV+GtAU1imGN4KA4oKrIiN/qwhd5MS2uYotZiLaJ
WEoUveTowFcdoV04rcMId/hVI4j6OOJgf3Kiq7OkfioDoLFxEzroNmJMB9sJAuEEKSxZQe6uoYze
6MfdG3zBZ3DrXtFD6sDKhBihkBM/V+a0xGHMY2h1Cbc3i74ojikLfrM2kyeJoBIVFBG3B3xazsm9
Kv/p6J2fGd4LmsmXe8P/7tVIqEwBmIZ+ihsoZSPITgg5WAHYk/+VlrhatOR5ZmFpRCTBgGg/uDIP
VNiW/246VDMlBdSuK6UyOo9+9ZdRlLCjHr3arNbdtral1hYIYH9DQIqYlKBwSjjZquC0Jj2m1Lpv
lu2MOU3QcNF7MwgrK+4Dxly+SHK/jSl7uqfpcfxgq5miPWAR7KTz6vKyqS6zedq/0+YXgjSBxTN1
IyBbNmdC2NQFX7hhl8pzPOgnf4NJVBndetWBEdSD6uB5bNizmAFyw3LKWF/npaWeXjpJ2VPBkXKx
IJOc/ABrWAd2KlA2pCg/trKczi4/sFJ32wlBHnxzFu2iZbQ0Frd9SAX27/hnznAcQn8W9nF3HBny
FpKbuwzp5emu/Ja6JD/S+eM7VSzlQUx1MsF1COqCCwY4FIpMktp8zV/zZENFfKOaNO5xY2Mi9WqI
KjX8R05BdMI9IBBfavUnTmfWob5eh2drDAhL8MMoc38KJaIcy1ymXnIffbr75KJjQa/QddmA7T7Z
I+xeqS+33ZCHxuN4/IQMVelhz60SUOyLfAKfBo3dFekaBg1yX5ONgRqqq/SJv2WOyem+cNjD6Lup
qExHhZEkZbIOqfqLm5T+4taaFLjyULmUYE0ocX3FP+LAKDsHlOIBIfVxgPBe//vAvUk/ewRELpze
/7EP4r6ECQI9D1yCKtWhQ9v4OUWLE9o5Zs+hHRtuaVq5Nsj4a0OsiXjWa6ljtpKUmJfBvjgO+Gm0
w5cI1298bYZZz0RxBRWCio3fZaFHAvAN5KkDUtyV+oucrbnjz8HlGnZDpdoObiDnBe25OWrTyrjK
CdZJNiEXm0OrfwUj23yxIK30K/1aIAqzDJCsQQgPmfPvhzT4840JBGU6BdHicYfh0648+VDGFylZ
Fg0msXqt9Ryh2O8d8O7ql7DT8B1MEu7+sXfsZRcvBuBkblCF6P7cJ8cOqwwab8O3OPsyfgsbWh8V
UERjqVsqsA3xrR+Gub4aQ2vWEr5OVO815fwTmpeTFuDDu0UiZf0QvrBdl9xweoJpeCZx1GQ8bkAW
2JLTNjVRn3i95A3wNxGai7TINcakViARKpU7LgY33CNyzXGsNeREoGPVV2kY/HQ7AGtFXbp3975T
1WwpQ1HOhRevAipKkKaUO6clJWL8SCncqvd63oAcUVk4SBtZufV4AOCMzk5A6BZ2UPKwirLz5ctf
nc7m5dF3ZEMRrMzCZbh05s78GBQyWFUAy12VOKQs3I6zXDd6QTt6Cd6P5raP3ItEDb4kxvDBwzd6
cc8I4OSiM1S8J7sOBeql7m0P5zk6uwnjHGXI4rworcIZsW6CBwgRLrHrEfMCbh2t5qResuHSHobz
AjugxOHvzbtd61j/LoobLzg1iN6pmzD5ak+44w//AV4jxle+fozvw09f0rB6T4w/3T4bicdebUtT
uqcj9mWXb/dqVRLzCp10KO9CiQ/7kPo9WUuUsTo5MYWLqSzF+2v/WJ1QX+EXdQiwoAOosskbnscm
8YrJ2wZsqHRuVe9DJjSoXl1gsNtRUENC2eLTCmckuBjQXY0m2fORRD4gd+nUXt3Tyf2SdIAtP73n
v+36+e+DgLtN74DHDYe5Jpla2H/SVXtjj58H91kCLEU1Da8cCBKPEhKU2/B+aDjUyL3adHg59yuT
6zKE+AODdHUGOaMU6ICQfccxQuYztR4WGcKtTrmPW0aMX+gFH6fvpgzmiqcRpBrqqBQ8UVbK/ik6
42NI2PTvhEs328pHNr+QLABEgDogjZbwd298aIx5c68MbeJw7CEQQ5Xbxx9igksN93OvZO8PGIF/
G+cbKfkXA4FP2hZqSPcDMIj5GfnxCzEFKCLWfSRNVNEwIVo8ujdogeS8WaMMJnRrppuo3rxWweT9
OiKnwXMHyXz5NhTEf/Dc7kFoTgEOaDCwuyNAheGPudCpFzIGlrGNE1XrucOcD9I6ofYXVOfi3qA5
Lt8URZ5ujA9vj1eCjIT3A7ZrcvfTQDT+KnhzlH+ENSj4kTmi7IkcdxB76JYc94N9lrbXBMARcwZ3
Deh5RfVb2KtQviC/LVXc25Hk9qiiuGhjykxBZqn3VbukoxKWyLtT8hKlulLoRJ6IM5Q9SXWNptml
0IEM4kmX5idLctlt2w2q4/Rx/DRWq9BFzkMsrhKgAGhq3ES0kElV3o+6Ijsf/szMO/zBdUE+ylT+
+OEgihu30vDyG3eqP9H+PLVblykoIpTwTbmXEEyqBid6Wu+7o8w5fus+fwHwADQVbO8A4GKiZbS4
dMDAgS8heOpQ/h/lLiGFHlqfik/YfK2jP2tcw5gxOLVlV62YQffKvwUvSPAk+rEEnmp4JQ2IgASV
VnWvwq3YngIaeIE5EAM0EiCPkGxDLXntnWIaEzOt1mcuqmzugPOPXQ13hTP/rnAaVQq/giqK+Kqe
vqpBXnOj+FfbZv2AAY7YSvpnlCnQo7+5qP9G9TQQLqiH01Iu1w4qupFrEd51HJfO6wlwkfp3qsVU
QZr2t8OKyIhPwVthDiTuMZ2cP+qZ4EBl+nbrdxL3l+ndDL+CLPOPSfXA5qx1zxoAn2FPNeqsm/j8
MEG7+GrUJ9mOBeID9wX9YRly0ss9jDGWDjAJjqIGpklSNauMV0IzFLb/aX3+Dl6j7+A9/gzN6Wdo
zI15dZqigZuCxlkbRqKA9rBNsSSjyG1zg5mz+Nxd6Rhu+CnAUnnQ4wbvzB9r/12V96dFuhLV/Hym
c5QEje9htU9Fq+AHm+0z+8cLTl3wpZUwgojyUPI7qlJdbhDyqLhZhKzmcyHFuujuqkOpN6FYK7Ij
eLCVLOiqgNIzpV5GY6P8e/kp6JDElZoSumJJDFVG05Gr+XLqdj0CT3ZfNS/8S/cVKmir7zRBcC2K
PVoOOrygzb71ymt7loGaLO3fN3Hy7rCLezYqyiio9kvtl1+CRv1hCfE+JhrW2rcRHbwQodXMQlII
oBl8QHL+HqcONb3yuQGCbCOWtP6PpjNbUlTZwvATESEgILfMzrOl3hg1KSAyyvj058vqfcLq3r27
qmxLksy1/vUPayZnlFl86z81fz/DKO8kQikEFaeH2SEEEkIdLVRxgv1Fm8DfiB8cCYUtksdkT7FF
0SUeYtnjkAXrTdA0D9fG0beYrG4fJJHIZ+FtgavDfbzVEfw/4Ywx9YfDkBqBHto1MzRcPWBW9tYb
eiquaov3NLxZvH5zXbfOJJqW38RLFtBa0gUiGGQMZ/h4+AZGZAg9QdkjPCiEOxobBJM2MeDtGdL8
J4fDw+wP1APjhw/xT5hNbfZHLjfIxRGcHcHYEEoKQToXipFips2zbcu5LTQW/xQkwmvg3wMzjPs4
sdpPzWs/X/BOoAcJUaew4ugWL8gtw0LQjcRdW3NPY7C/BnZci5vxjW5KaPLSr47CKQYCcF7wOefP
1U2eNTX0XKR/Ju7VuvvGbwsp14LpCpErtQ9B4v3yng9Lg44xlw8KXIZ8es9peh/uGA3C8zQmLrtf
1TNzL34pW0KFSKELRVvWtEKDhaUgHCnJT9KFrDrMcMfb8RJOfwMXa4ue/lzp83e2VqBEnod2jj/D
Wn379ex1qsgLMq3y28SIdlXNX3i8owX5+4h1Oz1y+Amsq/2iNXxQqB6LuQgsEMLXfAqTKjDnxpx8
VvzlyBr4C3ll3SAJQPzBUSLyEtC0nEWUgKDL5PgOapC0BKIqTg5xfggG6Rj7F353uL6TBQG6yXz8
d2axQwjEFnds4FEAafb0b/F9h38Hz2EnAiHo8KB4iOQH8asl80zYFKNCFne1GG+LhyCDYQoDLQQS
KjuCOKaEBgLpLWfnt/wnnhDicOHGEgI9/lkljaxoPwLs+ug/cJAUiNroq/8wL9VX9jVchgtKLE7L
t208HMZst9AWyomKB3YlixFcblS3HUmqos6l0kX/lp6TM3sDah52E+5cHSYS9w7bMy7x3CuwGyrr
ia9LAvulQEXzr6is/f43o3rjQId+XFjPX2hmpWhgPm7egJciKBtT08Voo2wwI99kwPHqvGdocO2P
/fG9r7bDtOHgzXB1FEpH8RBebQU8GMpKnCR1pmChOCXim11Hex03I6J3vQcxckwmHtP1YeyOAP4x
FxDWDRNHhi3lDpUTPTg02KJyZojQZrVFpfpJzhKvZAQxzTS91BMHOg8Zu0hMmEb6uPPqPI2JVn+e
XuJvnIagMH9kgE+PDkqtNwZ7/uw5/EKrQ0G7RsWJJlzM63gt4Xe0pR6obHXiwXXip+3HH49rU3Eb
Nl8UjwlNECTjxROReiD7+l7MtQX5QzgwUXVCJwflARcfGP8beC8JnrFotA2Q8X+YmkDImYqCBP1z
Zuq96JCfhruwJhSPfyiRoBIIv7B/FAKabWHiVKv262a5N8Gr7afCkqofLXAepQJUNadjAGTollTY
JYYFrtHTtfHl+lmY5qeY7opf4s9HxTleyOvubAbGomOf8Oz/mDvCE5KoAMkXtoGYCDrdqTk9fpDS
AhuofslcXgSiPhYJ6tTbQjS/GOQGMZzemfrFEDIwqd0R+e5UEArhT2uiJRXfLOZrBm3Ja8q0kXF/
xUhBqGAffr/pOc37jbrE2mTJiR+R3yTG/VQMf2MNMWdh0OOKp3tMNYYdgh0pZOiivf9XFoVr6JHC
Z7YFLINvPljwO8Xpy20LP/rfL3kv7yfHftfvmDcfU2Rl2T1DSFrd6zsnMpun+S19965IjxV8PSic
BFTlqKsmzPJoXgW1RBzs4jgNMR9Q1z0VBf5DKcYNsKQWYi8osCBqcCgQjiU16kHB/hO/StxnokDs
8qjnqQSZt5OuhqgeEHpsTS7m7oloV5gZC9GvvpkItX2gk0CwoSehJtoIBTsIEiMu8RV87cqgMwZY
isUHzxfvY2ZkCaksTIoNO554+Uf+wY18mByElljFt1ldJfNkXjO0ZKxzC7jDodJPUKWIt5lyF1ld
+8t2y1D6eZVxhnkCjulQp2iIsCYv4ELpe3nb01SGn8r3+56cotDpz8mpP7cYbsefI1BuVqxAR1Va
BrHJCvttYV4T8evmKVMBzWHJv9N2QuivbDDe++u8se9nXWiuwFrgjmBGSJ1JvwGXZHZ7ONijLpBs
fOrn8rM7Tc7dKTt02NIVByH0Fo84iATe3QNyK7TceJkCPfGixWjx33BRdDPCajtbPEhkxAq6xBD6
cZiQdPCiOxab3XiK4oYLgyTwTyf5T+OCOErzmsVjd0N9ZuLjIHwWnquSQ370+Z6mm/yQ8Ou5w9GB
M2cxIa9cRDRF82ExOrWfFY/R/bYlxWvPecmqEQuHWvCOM4oG3YRBQWgT1EMto52rT+NsnDlBhA8E
IULw3lP62B6hKF0aY1rPuGg/NfwH5rX33KR9t6OXk4Y4itklYjAsxyCYkeFsWpNsg5lbcXrs9Lt+
F/pCwUW/+V+C6yzTAosDVbCdBcdRcGGFWKAkaU5kwIldNcEwhURmR8RboS8kAQlWFWT7+/Z+B1AC
+2GUJDgHGGO0Qctpn05fhU8lCpA94AQJmF1hezQfZA8lKB34ChFe4QMBDT/ld5IfyAOgFmi8jAZc
cesvnuqxxpw+x1JSDP0yGBrf+rIPbSo57MpSzaV+neXVUnA8ixXsaygmD7xsz3INO4G6dYLk8LYt
4bJGxPp1XI9mKpAUAzMQoeUX/VI1WPWqXkmKlW9wdKczEvr9V2CAtWjgLCjE/7yQhGGd6LEiyMhY
vP5pBXlaYfXCe4SUs3LN/Yg+VPhGiWC2yUyEor0Eh/fPrRhKKA0hlTYLiriNtUxLl8Lyf7nkBGA8
Bo4sH4SbfDEbxIqZ1idcZWbXZT5tScmEXYKI0oRzTT1u/mnbFykDjJ4cswdMnHjzojxIN1d5Ua/U
RUsDKOAiDU1sgR6HwmiG9QC3HNgEFsHOmKSi1xmMy9MXw2pYpZC68WBLMoeTLQ/qy7ATX1Z7T0ZX
ujtQeoKZXP50YmDtiMkCdpzbBd30b/VbUwx01ohK+mvAS5bqcN1eXzPpoxs5UEloTX+Vo8JXgHuB
AeK2/11fy1R0epeYcRlFgGk9oL72XolT7Mmc1ZQsGa60XQ4l2nsdUDftUjdBrzqZJqnf7JBTzToo
hLPu5YYrbRmPlupzpvdevMtPfCtPwM+ygb4HX4+/5K+imzXq5txqrrHN+3WFOtPG4RZZlaPebzXZ
JiYNJ2QWtsYzVJkmteQDF1yxslU0WPm0Qj4E07qxsO2DXsxlY+pU2s+d4SWVE7+uyYEbHyu/R2Qn
ocMt9+Ig7oiScN+a26uHpNw+Ai7TZfKbXJKDRI1DtFmPfZp4YI2dQMMHbN2NKNQo2HuYNO6TWxyE
ByoeMpAcE24twMDAxBuBSeXwAYWJLqGBXvbCSz9eYW8Lwveeid2zPg+z9GRscWAuuSOWETN64Cpg
Na6dBzEuXIF0Zz9EJh6iA2QF3nLA8KcnpasxWojlaJ9Dahfn844Tej1s5W1eegwg0zuW+baxFT7M
mAy5MrW6tnhvnnPgBKLuuLNYje0pxUyQ92HychvCh0hax0ARjKSzDKzJPoaG7sTutb2wY2DASd4Z
VCNUUHxNBSMsXb/caJiB0t1OYgnHlNg08FuVQjWcdbKt7RQcEur2chCxW9QNVI+cLclXY8UfCm/m
R/kVelwzOpqrwEqes4rwh8f1BcWDVIaPhFqFmRBkixtbisXcYbSJbw6ThPLrzY7HkA5qDM6roOrz
atXijj0v9y3CZr8qQAJeoScT/yJs9zIq83ytAMkG2Yr/l7ARY5enb1wW2KtvRqtqNiDEEDrsdh59
UqF3ZVCAOsMtV9Y4HBhwEeXFO7Xr/usJLM7Y4+GU5hpy7LoDLD808P3flvFTxu6IIpIBHR+b8fVh
OMXLHXAzjgN4tXw8DStGauINqafhNFEHEVBAAup7iRgOwKqnmmEkM9lX54YWnk4DL3dWHrRJXlYc
iBFIR4QoYTStk3zq8J6YLbcYKeIifRj8yMSbGvoky+rFHzFfIxGRIhBEiBHKi9LHHZtWA4H5O0zd
DrYkpNZsjj01RXPojNEpQJ6of6qf4icOitoqr+l1wqwrtLI9M8QUQgFmtJi/dBZEJuWj1FZMIR0l
KPY6XnhMedcN3E/JHsbgltjdS1P4A4qXQCiL7UiaT0jP4c5hSt0xO6y/ii/OSkhxo9zO7irc6Lv8
HWKFXdvZp/ByGRZ/eydjPCAMZ1hkqxyj29BRQ0c6J8BPuLy8D+Wm3EwQ+uyiwABCxVzphTFBNrFv
1zflpKTYeuEZ7GyhV+Fjkbl9uFZWxuH9d61uua9CPKgIgelnygfRMZ1VZm6zzS4U7tonCkSQ8RSu
EEcZLJ1PGbSYHxPI19ioGwalA2OAetutMXcUPzSe/7xZzdPt69UQzkzKQpT46jxO3OZaDr6ExVs3
fa17GhDGMpfhhzKW8xEwJ8ViihNEOFGBE2BEJawOhX4QeGg/oCo8sIbFUYeV2X9miUhZcEQTpgAg
rp/Ct637fpxwFAAwoAoBv2YSLx2kg3YxWF0fvMAYLywRFK3ihWEybxGOKcLN0lzfto9dtIspmF67
fPM+ZDjo8JayaQgdVbGKN+FGmFjFxMifBSam4JMmjDOEldjEFXH0FQQRQRHJ/acYWx9SV9jjiuF+
PBPUM2GvGx+rj+JL3Dgf1R/vZ7JiWaQ2bhYhtiRPQpIYpXtv6HN6UHjCl5rDZf/ysjUMGYDy2L2j
eBqXhOCQl4vtAGr52n4rlijn3mQatKsMacIqPAvshpEr8OkbmJQCMlwzlqUppjEOnkAZ6qKCQyu8
NyVqx+wkEL638/93NMU64V8A9hhgqbJLxNX4WwD0akGxFdg50BBISISw6ggxU5gzal/EKwuOGoD9
moUKlPF2bwR7hSdlL7zlBReM4fhf9fIMNOpRHgelczKuueQy09glWNs9F/TdAEW1CrnFMnFu8xJG
fSn2Axi3LrUP9DRAqcV8BBoS6LqtYcQOAY3/lZFyIEybV9QyAdiWgnCC/HmF+vFfASwvxBhLjK+I
fGKhSetwgwYHULzwObjwyad1nOee+OyIPRUlbXcodtqi/BF62kfwLyWTAvV0g32NoadxvvlAbryS
4ZCDZbxZwyUndTSP5iQ2U4UJWEYANA12GjwFQH8gijJhXZMTPMxpjj8EsoiVMGHLD2B4i6erfbyW
3/oaRhuKcOoWi8mW8TU+mt4EdVcQbUexI9WewejO6S/6IiVD+qTGW5H27DWEHinA0szZPTzLDs/Y
STu8d24IKPVp0fmRulcuBqOEhQlbuCNfHODgbD5nGO4D1PzIO55ifKnKqzzsOvpkhH1t0GSBTM5b
c5LfKwWVkyJ7IcFmuXmRZTeO1pzleW9Lnavxe08zL5fMzFDIUEb5xWFDK/+0knn38ezYk/biEMUL
70G5+ZypdBpMVQfhS6zzGXMfEzBV2+rDz0C+I7eCmHFDOGmsKyTczGSVYwbl7v4AyFn0OIcVbNs6
ozPTy0lnqOy8duL3+vVemSlC9kCBiVLMJZyT1EC7KDuMiMJsTc541B1vyUfLYnEpd5Kfpp+b5yKH
0rNDQCkfdDtOvTbiNhhMrFhMFXM/dqiK4e6DGAxrOJeTqXnWUWkQEQM3WWGWQeUrvoM/q+zWic/C
fMO+PBST+egUXkzqQJwTJbp6Mp7eNB7SWvVkOlewxJZVworkJuNs6t0Qpsd3uLj9YjVp/PTcpKWH
N3OJI//LLpHgr/rKy6fEDsuam5pBjA2QvGqgIrKuccU8DNPXqZNmtbyUym2EBygiPAJ5J146CPRW
/QL234Jij0/SV4GfTMO8bPTTIjue2J3BZB7Td+u2VoFxUk7FEOemG+MeKtd7TXlnTmNshHZq5RX4
garWGzBlVtzWUbSru7363hnFt5ZtTPlADCMH+CN0u3TOvNLUHY3x9sNRE4eFIVieS/6rjS7K/qPb
ZtyrJl6XFIehOmWd9Sh5pjV7Ofq723yAgi8FQHq36TDxwsEh5IvQC1gcQZt9PtqA/3n6JQtes5mF
vtEWHQ1PYu6RrdSvhJzspj0pUnCjVHtgk98yO2GDpcKHCNUGJmaf8Ot4Ovh1x+wxG0WAtuN90Vjp
7kVR/lFAIhtfuzFWBxnM2oHtrnZGawOZCHciaMMOaMR0G6DmzWupp3YB/AiR/oKRHMAQJNmThsBf
tbMG4ftp9N1/33ajK1VTrgfvwpnk/gQ9uYFUwXpdqFrSHWdzI4ri/lIdmYiduhw3/34uQcufwIgb
JbyG8A4ooyv24+mgss7nHRKY0T7C1hG7kvu4DAjMhAv8jWgMTMpDptAXU0zvCPQYAnM5XoOGQcml
ZGL6VNuJCAngzVI8FkFxNmBK4lJyvpGixT8+ywdLu98QESzrYCSsCTnR5pJPqZZDCYNTxEwAsnrl
Dtvv8V76fYyZmf+tp32pzNTWST8juhR/ktDhzMfYx8HtGzPIPcXd5+PlKf1eSsWgGzBScbrKUxSr
VxyJGgePGMI9wRdJBX0wbuLEfSMzKh16N0wvSn5MFa4VQ8DQbl/rh+E2zMS4JIDyxNaPnQzNHFF2
zMlDL2JNaTPWyYhZKgi+clTJZEUBwY4ZN149dqBJGfRdrowX3ii1WTyN+HQuv61e7ASM+AwOIVpX
jvftcOhiyj+bU+sNTmfMUgbsyXbcLHO4lbwIinAM9Dg+JeJ74hVpI087g9pU2WhXcumgMC4yCO2T
iSGCe7lXHf00ftil7mfHDqYrZTrlvBVRVmlTGhk2z2RjSjbd2GRsqZgsExa4bVf1cvyLmC1iE6Zf
Wb6pVZ+WorN92Cp2kmupmOUqtJx0qT3t4mgEWbGg4cuH32iyCWkDmLQjCmASPOMnpWGuVxV6jHal
jo88E/dLDGs39qR6nj6c+Jt6VAZKxJDUq+APNM4XA5Mf/thEzo1SuuAICVCb9Bg3SUE39tHVcORI
Gmw0JyXTswqeFPZvV4SKCPaRqXtS53SJG1EpeiOiPwjgMbRVhEYlcSdksoMk5DMFTNv0RqYHvxt4
FLjJ1rXAUOe32NNOuRzoz2M5Wpfs6HaoXiSsVlO37T5eteFIcIarRRlhN2gu47sk2XW2jwluo2Rn
LxR+BCICDPN0QE88dQTQCakP11rB0afC4tMisgNeI3logvwirYRnJUmcXZC0kDwnCJgsKI2kZwG4
KvNb4XfvtbkpaFaSeBMNDjzR+HfMpUH7iFIMgTsS4to3kOO93fJvhsCM4WswhPwoOtKBv7aUW8f+
B+h7o33dWIqt17QbGWnCRTszQ17foMEWs1Dj7MOXK0nW/WQjczqgYmFCBUtMuJXll2fvcNWwjfwU
rnpfECZ2GD4cinkvwqZBkWn3tL20fq3QMtN8ZPjbEOWxUX4mm3LKwcE5pHBDgt6BeKAqKr0X5Z3s
xEwTwP3vGtcNJQqekgpVq/xw3w+3URkDOUbswAmLOxtVhwkF6BHUElOXhTzeq9120O2+cA3d7p50
PswXHbU7NM/5u59lT5tmLIMsiir/j7n6aL20s1t8jno/vw4dZ693k9FTeV1nx9gY5R4pviUegRRS
v3ni68ayQQ7EOrltq26jEZjwwDMXI5zcaQbfhhEnE4f1OpSJq8JSAWh3ocWHeOiFARnFVet33PWS
U+INQq4LQceFN8KSvlmHFNUJ+4J0eadfZbKpeZ0o0WhOy+c8pC+q5o9kGb7X6m1XZ7MBpl26Iw3t
fbnZr3KeqesOD1/H4MZI2JLwnWP8bWIx1mwaCItu+kPlZY9Rvi6zLy21YSLvaxj3No7StS3NR1t8
A849rn6YWQwU+oy4wRRZUvhDeEwJXt6oXugvp+J2QFb69rDqwyQ0uUDE4A39yUz73SA/177b7ZhT
ZKp5LCTbvALiXsAvavbQymGfiCnOQVHWeDrChBPuNAKvzSDjELiJCc6TLuE2610suiWU5g0kAigY
C+MH4x+Whm41zOIV9guAKxlvN5RWlNW39cRXz6NnkKV+fbo9pyGWPlQw+eqVzIBVRa1V+y9lpjGq
M5w38ZTwLLJ5m2/69467VlnchmVTzRosTLA4mo5ec+6tyWgG/QFW0qnNThIRZ/q5+SZbpAdVvuJS
I0nOaDc5quT+zV9kqiACiTYwABsm+0NII2yPugVMb+lHFUaQvDWZk0pBhiXK2xqyTyjIQ7yBOV3L
rjmcJQRhvy+YjExlDcuI3brcv+oN1GJLvRhYgGHtsCoSR10X8+Q8Yov0MggibHPCBD5hQgtyjhFE
Rn/AtX2uzHM12E9Qn79Sb9Rx0onG3zy3tKHn52fKUN0EYKoshqjHN13bHBkdHCmnM0DT/zkPwkcV
/gL5RvqywIca5pWqByCO5q3/UIY1lykbbzETh3OxoMjPYUPxOqRvgYCxZ2hz5QSwNRs8EavLm8+4
GTtqC0LKcKZj553JAoNMgU3lqtPbKvW3/ATZHctz2GS/FOY9feFyAifmXCNT1pnGOqafLs0f+ScK
bUSCsilmxawFdcHxo3PvdYwBNNnqj+qcyTlTvvF0EHbn9x7AbUfYIyjMRnYiAOCMuxEJsDGr4glX
eIV8Aqu278c1RFf+KzvtEuYApIPIKUA5aK/sdKNJTsWG8Jn8TCBGUF+dshk61Nzl0Fe/Xpzm7x/9
RGc9Th2A5fY4elo66lSOCMyGzhEj6kM+BWolXggEec3VXke76kqrdzR3TBYY0YcHHbqL5oyXNc9z
1QAMElw0sw88N+3wlz12DOtGRAKQAvvFpuBhGP8DwvYALjFc6aKvTNaxpcJMpXehCO+RuEFUwRMz
cvVrnLCOg1S1iydyjVVp+uP7u5oCEjYTpoZ66gMTKCASK8bvOECR4e4kEf9cc2BBqOd0bN+MM224
avrLyZ2mfKA/fu2AG2cTCQ/SppoywJkItiMHNPgKm0S/7HDaYjxsuh3fn/pD6Dwqb5j4oz6YoBjD
ep3DQ90bzugaHrC6MTRXyedVvQgPzdh9coujRtd3z2LDK31Vp5o2jx1pvH1BsWl9/VQCu05wgoIT
7QxfE2kXM6u/FuzvKGj1j9HxrZLJrTJRD+Hr5ltzk3AMcO8IoO6xVqcwEmzO0+eOVTzSuPVgfsCS
gkD6YWzKMZJHiItLWJosST2gvqwWsLjjXbuvPp5s4gFnkFIw+IFhpe9Gu4Y27NIH7P2hYUmMxBtk
DrChZeSg7g3uC+DA9wQYP3XHNz+q/ITQnDGhRfOaQy5bYM2qF/6IbkFxe275PYqEHZFhJBv2sEmh
nezfM4Oan474biwn+xAfSJ92TAjDO4+RdHl/KRY61Vfoj8aLUT2rILMBeX6H4TKia46mogGoSCiz
Jqk31uxmBHmDWgR4Xp6HuUsh19tmcXrDC6bjjj4N+F+Ik8pVk+51ad3Dv7k3n/nutSFZHQZdY/eH
YlOHiM4e7Wx4McpEv6M/fHSr2PzIfq/aITM+ZKDw6+n9zfgDeqwUMRiJ7Bd9benAsGUOi7MZ6hCk
tXa3vfFnwy9XhJDe0LAlGMmVd9ob40obyNHgJoilTkxF7jF524hEjciJx2bQ6j9dPIfVNmPkDRtO
wra1BcuTggQXZJWMCE4iFvmfp/5oy6ZEDA95LVIwrNV95kpeO+N3TOufd+h1usMdOew1GFovnlXk
vckbQJaDNhUGW68PZSX+JKxlJ7sJrCWnJub1R0NqYh4mBWI904lyJ37cR/2CRuw28Xqc8y2ARoww
dgRttQEVYBkGUjvd1xOrC4N0WX+E2/kLNZBxGV0zcPIP9YLOKPwVKoVoIZ0g/B9wPMlXGISLZPAK
gz2TEqGKtyNOyksXbVT63a8Qrn9utV8w6ZuM5lgsy3r/wFVg/nja9RcTy4bms8fGSjDiJCh4tGD1
ubecGsPnJ1nq4U5YRRA3D3RhOAy4Fskd74BL9IBg7BZh0OLag03Ac1kwU68WzK44l0Cexj/o1ZG2
j8nTxZ6GlKCYcY7z+BVpvD3K8MF9Kz5Lq/0b5qjDModl/2m2/FPiAzD/fPvuTvJ9YBtYKTUlFYNj
r6w8dER0ddK9vVlPhrmCs4xKzSvGkDencSZCUHVIG4zTx7R3dgyIZE4lzasONyt8WDJbFjwVvmcC
i9yCM52QCM6md+KT/aI88Q0ZXOjeaj57Ws5zzi5yeXL4nie86VgQRE6EHzBNp99BQDE57K3qwHNC
Oi1P6D5UyYUuHu7MO/9wA5POqRp/UJb1z+TmV/v4mhz7mJ2mz2nOrrG6S86PO4cYdR2+R8zPXv4N
F2c/w10pI1eIOphEP2JtpvoquzmoCyuiDplAe+8r8k4GX80qP07wXIXxhUpNhuLmUr4qlMJw/Hf5
Fm261jkaHfEEfBSZoWmD5EdcbLSv6rHx8199AIO3DOpekX+J6cxZWUCJQ1PA+8dO/Tlc6325RQ4P
4eY9scvTiHnlURHRdHf9zCAzXyleyzqB+CNMHXFWnK1WvEfu+ByujOUNt4l8doNvgTz9IlIkRQg4
lL1dTUQjmV5+eUSjIbRS6a5fyJ/sLZHumr5OPHc4F1MG9tpi/vh+U2sU1kSyRweaJwV2OBRuNnWH
C2icaPaTaeaNRxbFdFt+JPpmIO+SnmDNV6eNc/tgNAOEovn0hQg0cRbFB0+w662aWdpFuT7Yaehn
mXhWbh66yh261ojnJfoucsbAdyDqJUOWnKreHv/Wu/hMgx1+65/YdXCWwLWsV/mGInZ06ifiryZI
BxWf7I7+Xp84UK81VZWX/1A/locHxPyAeuW1kjk/B6u/krJA6YvJXrkWTbLsvH+epZ1HIjwBMkFQ
fFLYwb8QJRiOUgUoCExVSnxBY3Xfg5eQ0dw5BC9sO2wC00suPvdg5ePpeM9ZA1Ckn0zBlnQYEWaG
EGzq6RtOPr0K44bQNvb91vihbqWcSASJGEhVY1s+oII5kuFh2KgZ170m6HsKgOWYgChAbKcIFKud
jsjChH7xtH5MvBnjGRiDD3M/9btj+wELw3utxx8izpEzNEgxEif72u3Z99rgQRQL9DsrzBfJ8zvs
tqC1Y82XpvERca0f0Wuh4+SL0Uo/Lfq40MUBUmgx2WAVTkqu7bEfB6iYWzR+pc81h+6R+OOPmBkU
Z7NbKS5sNBSh6de4WTW4DV6JlVQQZygKLvDJDJUG/dvAPoCFSbMukBsYmX2S9RWqDfUIuiAf39cH
VinkICpCLv4r/hTPTIoG6M9MB5nKfNMKitxrEYr9el6aa52sm8TV82ma2yZOZ0IdyVPnfoTMGQoh
D+FXLjKR/lmmRx84kTNBuuFkOeE9OWUu7agjecItCALlX/bYv7frZguCtRAycVOTaPn482XPbWHX
wBX405AyJYZtQDczw0LIEfmmf4/Z+8pOwetGkGVenrkbFlbMiBK9uTBRjzxhgln6PV7vEcJbcQWA
JHgItbSYRYm018+hifEpELmjWE97uIYRdAwuBOSFgEHYxQlP3Kkw+hVaBXFm3JzdzkSt8f7znBGM
xBUKz9T9v8fRjO0gFF6wOPbfhJDy2PmzEtnv52w1C61AxNuYF4k5mnhJyLR5iVssNeHvhC69xvq9
RH/GJGCd+nds/Z1t0HP1AfzRAL/WkYcBhd1jFfrzcxJsOcEZEnbnui/8H4WvYCvclNdfOB9uU5zv
hEbCi2DAIEJAvrmOJ9j7Io7wIRogjjhUxz8rPAdLcOGOOFjTUVd6KmXKc8V7i6JmSxHoCmFvtoct
ytv673GcCTv9t40jJeWiSLT/J3sUqdNUTuNzwU3liLNYpGaaBOW2f+4FQscvNvUkEH6wggcJj5Of
cdUf2IG30iZE245h7wubpU3aTpNZxZAOPV9mq+hr1akai50f9Ts/CXa3q9K5Hcf4C61hgMtT/SS9
XZCdxzyPPxlGUZCPcQB82Zq8udGGmT61t8rcCXMafijTVkP44ownTFhYgnN/Om1bS3zUH8KolOt4
ml/PgouUWcuvg4i0uWHhB5nCpql6CIhA2Ni9rPNZxf8K5lZr1fOHw4ja/hFPKdyy3wv8rYXFdYG3
3ZqOav6yrtc/BrSIqFlfhX2tkI8YngKnByI8XA2hHam5Tsg/eEQuq9BK9vhXwmxE9+PGe2Fqic5T
aGNYlRwofzw8xC97kCiHCeLkBBEY05xiZXqclSAYc3rC+GbVmjd8k4pxYcD9ftiOsS9OwzfsBsQQ
421715EwhOd0jUUNoC/PMIG9dZuxm4OvjQAPLkWzgHTSDhDeWWRy7sh05IqrGy46k5DmAyLNEmHb
+JuqpIqcFoNAv40cTsZ+rw2I7EfnHOo0IdwT5Je0vz/v3qlYGh/wGA+d7CbgnoULBgp8xxhobGdo
WK5jF6BJ90c1fmdutDWAfSkOI/Y82riV5smHZprLsFqidi19IfKfMMTJmKcgcJ3jZAQFVJuZO4K6
Yqy74MdDGlXxAclg8zlI1x64+KzjNSRsAG8DhTyzSgfujPxYhJBDPdr/FmbGyXl93NzJin1HAoQA
Nb6gozR/1JagBRkrQ2Q3i/AMAq4Kdg021bW4F3nV1M5k1vHxwzytpuvkRWPmk7Dn70PJ6X/7FZ/g
+MUOubAF699kbrym5BUUC/JXtpIxleDG0MBt+zuLur/iO/RG3A4Mb1jPag2oyigp2mIYVV7Gnx2k
SfsV1Fcm08ySM5zh/PAMqHHARwmIvUL/BK6fejDCdBu6mcH7keN7mRwwopqZVnoQTpb//FbHRBII
V1fBccfuzn7/TOAZoVvad6lV7ovOglMEeFscw5FjNKv3nnXYP9lx5A8I7Q+bL2PCbPNm8r455iQY
YFit0vrMLLkQY0ZIwaCwG4a4cuTQLON6/WCaME9Mz3r9YuRpzMEoQHsqwAJcKwibqYVAEHLRwxVW
Tcrs5sa/5p8aHnLjG91TsR82de5DIqlerv4UmSskkHvKDPSJTUDK13I1Lcf3ljLYJZSOVr6D58Cu
AfcXWKGji9kBW41HoHjOaweBA1bzKJ0DAsPc4LdnMJT0cwBbTT0bh9uUGQ+X2c4rH8Pudpkw1n/6
CSzi7qPPbPkAGWOosNsLN8Y6C8DU6gBjEUYlNmIgbsRFdxlaSy/tgikMVJ3yzCsJqWbJ4RSwTnXS
qmAyI48Uo0NGt2vMBKelp2zxkeYw+NIpfvagyTmyYEbGdiZRWYNbWmnppHTZowDsUYt2EeDIJzyV
vj2ideGnQxnAnTZJBUXHhKWbBAq+e7X9+nyeJAygnvAcqVEyN6ds5H1gN4DNwcQZ9ddjjTr0RlFD
vNRJZ2CFBm/+CmGZIn55Ambm3At2PnLf6P25o6GCAyMQeQE6uVGnKfgwyR+93WrWkG/rPmB63sqz
5MGEYfagnD2TXAPbEWM9qJ7dsernJUf+y4Kck6334RbLBO2iajbZd7yBFdEGT+wM9Zw+a5cbQTeZ
6sdbvxtjbKLZcMZ4p6H2GrLzVGZG5Y7ucUPv7z1W2LS9GfH3czBJ3p3RTD/KeEKoq5cMSheAQ/6B
sLhhDgEXhJXbAt2xKvtl6z92k2UCVpP/RLsxbtQ9B9FMyAehyAGuM8LfDiGSM3QX/nP7RO+XOt3+
veeT7BgoRbibmdc1X2xQnNhPu2M4ptqIQAl4glbHG6wz1rFJsTDnnHIIUN6wo2/X4dx0e1bDpD2W
UxywV91o9VL8fPCal6ctRq7RehLuoFcgpoZ7Z/2g2DqOTq9VS06OaUdASgzdIXUDVYbBG5RRzLAt
tZqXE09jh8QxxseGcm6gakD3vscR4isHH4RwTTsAFtn9sI/hY0H+HC0Kt5GlbdgNleeyQ9cxjTUb
dVMgExXJ9mcjGsfYfavA2GYJureCDeB9kA+8n325yJ3RVnCqTqx3Nt7xtnt+5cQVbirTl3yVNkJF
/DGc6O6IWQYJhhvYUuaHDjoNOV9lh6PCzbJ/fDN3KfacQXxov0Xpyr/xVWOCt7utu1NFQzFyBtMt
bthf5Nt2bSJeek7VO5ryaTVVvJSj3v60zfvkHEnL7DBylEW9NjFwe9plZuu45MDClJHQfty4qPbj
fzSd13LiahCEn4gqkeFWGQkQUQhuKGNMEDmDnv58LfYs610bkyT9Yaanu4cIlnl4l21AtkTEWKNv
ISr7Ym/f3VlnWAAnhI34XnysG2p3uMYbp8bwIyrrGiNq5FDThLJ46Lf/jjNjUcvs1wJ/MfcSEQw9
lpdeDmTNz9Hj4DYv1gub/f5+B99hlY4bKHuJlQYUOwBhWAjHxAbELS4kxAO02CH2NEjX8JlBGk1P
Hiq4LQiC4Jkz/nnGc596DyxWOretR7vWHQl+aqWT6wSaQpGFCg5CGQKDj3sEAv4r125Nmd3AdC31
06xV+Ct7x7BEwYDOUWz02arhPjsAj7U6iCD0sOxFT6cthxFSXqBDV81qNFwKD8YEh/qQBGC8de/9
dFAkL2kB0Li4cVDwWGJMS8mbCVHghc4kBk9nBywzgBtZgju2olBeYN/q44cMtwmz886b9DldT58i
B+2hjILCB/Pf8+Aa7Pce3EjjF0pP+JkWUXB8epeEzhWY9qLX/p3/FuhvShEqXP9hgcEKcEUd80Dt
wn5+8m79e4/aLx9rg9pn3+GEUTUvN+3fCorCQTa3II4dMRN70zCt+8GwtBDygMPTzw6t9dNpyIDD
e6Z+tqeMkpyvy+2+vavGpbtTthiWKW2ysJp+ReXHjOEKJgSk0w0Oy1KBPdG5sJHVou3cvfYZ3Vax
fw/5TB4UnJ3z7FVpvnZWzffRYXGiqmNl3e3D+n2G9WMLX/POZYzJICvNBvcS+htiCkiU96aMewpe
qS7xkQIwZ5t0mwEBTeO+tR5z8/1zXrvNFcUjFkeqp1sLr4Bbe/e0gJjmIR/OrONsgj6/HLDyb6vO
K+v2Xsjg3Fv7bJ42Tr1ur5fr5YOgu+IMN5f4RGWhne5aoK/nwSuifgJ0DUdoZfxW+294ZEKwm6cw
w3Is60KpON39ZhlnvSuTqewZ7DwNGC7uRdurtT77p7N9oFsMGwQHcgfHJO83jUmDoN0rdo4BKZaF
yx9NCtmV+f4A4wXNvl/zNzh0iBa0HX11Ys/47YDiIallCXj+3Frz5NYSBqTblfXAGNEeBM9LfiDt
U24pP64raZ8yWPlwnWnqpa9PCJpAxQ3lRQ4V1G0Mh9TvQVly3W5YEm18vAxCVM1BQuXU27qXMjQd
G/QoZRNKkOUjtafAgpuwDIKo1D0WWJTYsl7SWyg/w40wMMw9X3wYT/n6QZ5UdknFAVJR3S9vONmd
nmwaHkujllnfBE0Gc7JPhMcG9Eidrqd79HPq40XKUX+PHgwxOHffcT2o493ElqjsTy/U4HrpxQAn
g4c9mQKvIqkrtTch2XDZwgJlDKOSmxpTCAGQprvhFHtIm1vg1LQrY63h0PNesOGHhl4ovbwyi1U7
27nsBu+10+BO8/oLKhPh93L43cP2J70wfH01XGwZAUbOODjfvQ0IHAs9rFPq7YAresQB907/9Orq
cWQ/2DsuDKyel1WsNMDFy8sGs/ZpbxpjQn3k2gRNRnd8wKgYghMVEZyMyfgoXuTGTnO6M7vA1O83
qBFQgLf+ldvTUTZ1bgPGybg4loHXFREhC7p7G5apyOoZcuHEdhLrCLBlyjWkKaMLXjbv7sl+Y0lJ
oNVOqcOcbD6AXMRp6rFcymOeTZl8X+L7dVdNRyimI4gjdMVD4N2le61XXtbGyOY3nE/gEbCCl7V5
e5Tc1H+Oij1GrYPL2cHpr0MeiLIcTXNYoh32kpDz5t/L5nbB3WoZoitCPxQQnNRakeCulvGSpgR9
DPvDuG4mmYt37cmMWZkIgkqOPJu+3TL26PFyWIHeRBcUAupnhhQ+1+w96ZFVCWAquRBi7A48dwex
+o2GzU+3U6TpRKWjJiy7leGd7ZBwwYoLLm1XoN5vPPoq+lWbHmM0mArVK3A9UWNCVUJCdQ/HSGAW
A7S7x6RMtYMekLgSviiR0aTbt5u9Db26lw//xute+Jdyk0VbQ1pTryd3lyI4VRUI0L09TRULvXWU
dppTtfeed3Uvj8+/e4RYDIavyWtSwAsNYJCeGkiOKVUwrSBkcs2Ofc02gU54G9rjMuY0r6iBqQqr
BQvPE2NDrSRFB9jarbiZE4yDHwBngib+/fbM2fg/PA8cbG3tpgWKVShv3IYrbzWjrWd+2ljC/0hl
WgQcL1rbXsntlq3pj6yMpxMMjOtWr8f/dm/K9qbb2ZzKg+iDNlXvqu8LHmEJtDy9OcRZZ5o5P8zc
sXC3H0zuxneL7uiYF3Fow2CIKUpnviDxYcHbB2dvExw7x/G8a9Xp61lAT2FWup/Blbb1Fa7mA9B1
dlpdEzEmcBTC1uCZPBMU7x76+NzFIXO3XUoANrQSRGcZ5e/MXpRiOBwoO1HVVVCOwndh1KjfD2Vc
qbTblL3TrXPwszkRNj0a7pV2BZowO1brfqczC5xRmjW6p8EH0Zca2KsNneHcuqW4ZN1bHzydl/dW
BZbBcXozrz2YaVa0kHTv2xSu6T5b5bl3X56RYVNmPk7BjmjEsjw+UMlhv0HXxumWg2zYj0G28fbL
ys/Wly1zI362bhxHhoXCdTRfqY2eVKpQsX9u3QLt0+4twT4VEu2KRaulloSCny7QD3TuknOHpqI+
kwsJ7/Fjwbp1dJh9e4RBYLZGO9q3IXlT1zkop4vb7OueIL+0ojna5s/ZEwLkyv7RxoqikRT96PBB
/wK0clio6CYTFURzrQuPoM1bNIpGck4B2bG5a7RQPwb5SqhZ02IBhFVywLDUHz2ii43zNEFIUbbg
wF7K84cQrd3brIzBsSYbxHi9Zw/7ErhnzdbmEVwUF7hzLLEHjblzojbDSo6kF3CDxvPFdFEdYjjz
WmWABCy+rCDVQaMKmCJ9IkQasrIAriWW9cgub2okDM16e0SRAlUrLq/D2v33c/893N3bIcgwVgEO
Y1jz9qgVsRmGzoXetulglf/htJGg423B5pKQI/IWLKBX2ElF8/SDpAyxBkkuqWA12S+LoDJhOiUZ
LvAU4s29Rat2RFL1S2tP4EASsYAfQPyP9wSykrxJyzt6TtWHdI3JhtJNj1nB6kW/9z4iynJSMgIS
liv6jmLwrvsVTs0WcPTpQQOCHGPQC/Jq3lacpFqfnehj4VySNAoTkIbZhiJRu7S6l2woNcSesIvE
X2PxJeex1oOMxi/nniQUBGzn6b4KDdrcNOGzKu09Iqn94P0Gk6HE4IQG2TNWVEaQi0Lc+Xi7CQLX
FlC/Wdpbt41tAA5gOZ9+nCoWmbB5zcaCjIac6N60kcfN7uPdssR5WJWDEtUERFS2sdhj+VRyHxS2
2sABRt2fpterRDhIW7wKgSIh/pAkipht/1dBVD1+/rHLd9YjDACIaZDQuukKLdTLnddbc1qIAjBT
ZPutGJBtIORufpqz5rh2h88+THGB8ndbB7Prmvuxd6M0RlCXXUmzzKbYxsfMZPmd3CHTw12ZGE+X
LARziIVcWddLbPRaz87xOmuy6CDzH9Rpt7LAzIrXbeMR2iDowj4P/gFdfrfu7enAdy2fHfivmIrL
40FF5BfyvhlpVh0YA1cL4BUgBaAZRuowQyADOEfC9bELfPIsNtoY/Dmqp+DGa1YHPAJxlIO1w5FK
xM2qj4mCld0gYIFf9PtelQk7kqt4JDbV2/q4Mnr8Njv34NND+wDhAMn4dbWmw8kLLijsWwdJ2Llb
zag32g23XAnWCYWTJ6xVuZS+ZxSrz/tgDpgD86ZCnHdxcdQ6uWjZANhfk2LdKVU8mgLfJluQCLS6
IfUnXKrnXeothKOYy9mrVUGdx/ibqi/Z2XTYejyydlyU1QWhYavlCtptTDv5lypxy8xIfJ1KdEtw
C0FGuTJoHOyjSD+uYG4DdblF5gzOrNMrjeCndQNueWtNwZPVf3hzXw2PI0UPRxPtUQaaXERdXAEd
9KAcPCDR/dzunZr7inZkSd51RqD4jf4UGx4gl1LUONjQKQ9nv8Qe/eh9QFxSaARVO/27c1K61fGD
jWTnU8DPUPQgYR3UvUKwGVRv7uZKHbiM8/n6TDx47hYR55BP7izKe2mQ9rcYdxZSooPjuHyiMuFU
DOte8OgsDdy1eVs422UU69i8LxEevCB2dvkvDcp/bxIhWAINHzZA4z0hoUVQO612jTPInXm9YphH
IgWTJDHEREGBivK01STmhu3o7u7OtndZvlrwdTDLg0FKBbHZyxCfc3CE2XQGZvC2cGPapM7xl/9r
hnNBgGCmRXf+wy/hY11ozHge8rtL00Z4BpiAW2hYpvMykWvYqLtzwBqa3OETiyytfQhF2vr3MjsC
LulRgPRY0/fYOdT2am8FxzABIt3F9JbtpP0nE/2tqtZ9tqeRdfZ3wJivxYedl31qTm/8ZQ1iC8rV
GcjGOrowTR7CPu5etgs/KgnhblPcIYZ05xOCr0Ke4MEUSYMDilMIOA+uOGBz58PGux9D8UlB2VDw
NxIITUXnubU2gI3LgicXOqexxgz/QvJzAyzjYo6OrGNNr0hLjZqL6y9pIFZ6G59U9/m2YYHcRtut
88EI8G5ElxY1LxD4Fe5+4FHz31v75U4tB8pBxYViAAlDigd+QXLDPt+aYg0Liud63aHVJdRSKYyO
ktZ0igKAG1JS07G6AY4sjuHSjwLbSNSLE/XMRHS9psNeyykEBIuGTY2RBdcYbafordOfOURGhurF
qiOQTVhqdz2yb/4bsYQ3sdz2Up/Ajr9VIjpVLBWrKnPUjTmMhsBqMO8m+w7fjpW0UrXkRvKa2znW
+R6i+bJJC+5Nh/waA/sWDi708RKU9K23qkAMWOOpIFag2HlSBRz3TIwn8cf++mQrreXm1LqpxwuO
btSD0RJay41XcHW7ciu34PgMmqM091BWYZfPSAYZ0CBsY8pUEw9m8lPFqZ+WXCAVHNPwjuXPwz77
NalW4CcS/bfST3D09h2QtfMmKGH1x9CDQA2LsNY5I5Ndoxyfrt05BkIVXOHJMu27t4uowMuh/PXs
cW8FYi4uOuFW4PprP2r2kGNg/K8kfZ8n6YSEJOLK+3Um9QU/+DDcuavS4ozQBPLSUP/uhlS5nQ32
33fSQ/JJ54sa6ADPFoDH4ph3QOeC5CVJmNzuES2p4SUzbCQceAH02511nnbnooa8i2g0wlXLJIKL
CNMIUvLiI3xVtKgVGiaqVR9NiyhKssnYhufGcZIUzFlrKyvelkJDns1T66YddmYjfqbAyc8zdyY7
rtmCynJ006OICpXzqcCp9ozqeaebMlMYy7QDUoNBdhlMYt5uEvv9MLnCBz2ZyULR7EwfAp8zwBrz
G19uzc7BxPyC9kJJRx91dlJ/0MHbHIx0HNyhAyq7TfPZ5nff96XsykEhWEx82lmGHX7qLORQpdJs
/jYxD+ET72iIq6L3/7eRaqqqd/NA7Fgwo+iX2/tpZbU9hxlkgevv9R3Wf7H6wE/kWvcJ8F4VF7Ee
9noOLsDkoaVuAcUsnBa4D8vKQFV8Xe1NwMV6jz/oOvgYv7mL65cSsIIWsFwt+8sl9WWGhbfad1ar
s7Va9fvLftwPd2YYDBnWpPhh/LIy2obDD7TQxHKa3olklwdS4ro5o6Xat5FencugS02vxRHtxQZb
vm/Q57zAjSEB+uXoB3xqzZbOyYALyv16Ck3ZOMUR96xNRsBiUbRnJbKjRYmRxeuRrJNaLKhS8xui
cZ4kMrzeVxeE8baoWXTQZsggRIPXo2dd/hmdcKH5e6Ai/jD7fNs0I/IXevnF/wMX6iGJiLt/C2T9
RbzafdHIcLlcu3AblvBwyN+rnO6q2e+DMyRyVVGtvRSo3o6jKTkbO+m/rn83MhYgtdZAdAaIg39k
NtGuL8cemWXpa83lwAuSIMOWk2QV4hV2mA2Ygmog/ob2XCdYUcc9NYb4NjarmCOSIc6QQ2tqdT/O
xw2DCGqIeiprkH1vCzJGzibzJCKF8gYe51W/X3zPLIIER71pQcfJ8uSzpixNtwtUYHBaXoYiEXmd
yvxkVMfTVBrqoT/UWAmX8Su44IH2CJBGyNhCyoTZoo7+t+o2SIaf7WZy6l5H6sOnKUL/PVCZEqtW
/IilziURJovG8saCB39q2GnmHpte9T2EtES0ut84j+Pf4+AcVpQgoQGkuK2xXBbxGsYFsWUMaOkO
ZrftoiSoINzpzGmDgJ86ZnPpjM266b5nzq1V137DhgmQBf8YgFxSmBRydwP2KQVbeKov+K20do0P
cXP4dg8xR4QP4tfv7f2LJ2K+hGgpMTx07YJIqQRlsIg2XkhlRfBPsQXuA2sbn8b5z9WtlpmSEBxR
wWvG8PqMpRPnKxtCtqWKpMXpwevo1YpLWIs56jh34JHxagbrWO/5FCV1uzDw0ZK1lW5Idk1ZGMMT
crRNfTFbAZRqkaHZz7aFyXHDOU3Ef4KMB4rEGYEqm1qwsh0tC1j5rFZa2v7vmIZTCz1xK92GU+YQ
9HJLWuGCrG3YgcGhSSOLR6uJdIOyIQp/vfTGy+BAV3nLU6hnVAaCiOsc96tfbr2n35+KvUJbMblw
uy9M+AgaHZimzoVh04EiWOscfyvdcwGr3yBFao33rtUcAnGWo2xZMqwqnPwp17Xew/OhlFpNfxcf
fmgad5jAoUNPHfCOAeeU9pda6qHbwX4hODeB9c4tyTG0Wmt9TltVCqdfnJKKDffIwRIzQmBe1BSs
nNVeYSkYGAIUKyprxfcsyWVa6wMuNC7IUR/BB3RfGoWu7SRheo2wlMsNyODlYCfBTbRCmAonfAU9
/NqdDa5g719gQG/eAWeCGCVyj/7NNyGtTHE/pqL/hrrEStvoG7M8bEWrwtL84OlPJCExKBSMGCdF
84aYPsM/8tYpG+ZiH103Sgaba/Pxd5jBSpBEET/WwmRv2MWwQv+0MeLvuPkJASiokNfiNyTj1RWb
pFrwpocjiNEhuGTmcfm8+ymV4is94nCFuODRC2odl13trt/lVrO9yVYsA8YDaRRfuNz/fTOqHZUd
nDZ/f9uT42oT4xpgY9kEsyqzGhWnCWYQ4ezW6v2ioDlahz/qzrBNdkGzaN2wcC/6hQnthicoxt3X
4OCcKdwhCW2ppJ1h4VGAT1ux8AIYpcvHzwnBmA0bs7h3EWQcfpB1zz90gnNeBCtzNFabHiRP/t7i
E+ZkMSYAkt28IbR4qMZwK1UX2LcrF4FzuzCsF1wcINDbQPdcs3Z013d382R9l48WfYiBuL+9tPW9
0EF4Rw6GMIB5dOsFU9P/80BImowctBiz02NI/G0CihE23g0wiehN+Qu2Q+vI39+KTedNrzkuoU6Y
U3ECHXGojyI13nnF7t2vW1XEEODzBetYZneb0Mnr/MCldOfDuGTQux+cKXBTgCWCTaqzqQ/29L3F
sYcr/nEeq2Z0+zgN1LHmJT62q3DLcLOrzSfFS2ddCiDpNvnERbuc3JAcZV0DxAfVerqxQbpuq0OM
iQhgzwFa0C7DrRWlF30g2vfkBuVoViADGjY6GSQnI3iQa67BvTdFO4bUAW1iuCYhJDajxU/JgpN9
0X2lWYqdruHpy/h0iGZQjjU6lQCsrfExMSXAjCU7RXAh7icTL2G8zw+00GXPzve8g8eoKIKNgoxy
zisYSqjt8rPXCE6N8DAwnBrm/0hv0hGSt1M3HVVW80DGLgJrAW+Zm9+ghHhC9YF/m+biG1Wsfe1N
19aHtrIUPh1tYWoFKxdOcCxivkNXUccR47TvM9g3zfzJzBdagotCnI7S0cvJMBBTJeQNKxJeJEOL
1XsEieO98Q74jBCkyVAQTx+Um2AXZWfetFJcUFG/1Z2MKgmC4yUl/OfJraYONGsKiWxh2dMxzg53
lursx5eFiF9t8mYj/HgXPxvO/74lKziZbFncCGuA7tSoeY6l3KrWqXVeVqMDucdCEuvdVvIowXub
XabMxqA1EfyzRWHdy5/P/cSucjq856UdFjxAOiHk1Jk5aC12Ii1qqdVL1ofbWF28NbXwHQpwvisA
rQtebw412/btm6POnVUzjqt2nGh1Af4c5RMJm9w1Zno4gFZitYNGSAYwTB84sGUA5Bwq3jn1UD9/
GaPy2JbX9vfrcoEW0G0iNo/OO+tDAYFRtOu/6ME+2fXrXXprDC/JpDY8JLU2ZgHYZNXHhZ/S8jOt
9OgUsjRe+DRWptfFYdxITXy6Zy/ceTBvt4HEoWcyYj/k5XT1MaGko+c7AOkLie+V3dns3BNGrRBT
MZcs/6/7gsPeSIiOMjhJKWQz66AjznDUqdAZ7Gwa7Fq5F295SWDzphpDuYttiE2CXHJSqpvZw34O
is5henSKFOH01QxO9g1whT4OJboNNNwaxFcKdoZflMhb9ygDvTYtPec+yEjOd8PrLm4MCi2a6izv
U2Stp9WmVb8TFKXVwQdfXj7Yg+6wOz5iCSj6xmZJHZJ4JiwvT7wwYwADq6tTweB4mR3VscbfDqHo
bk+tStiM69how8G/QxPHcG1fCk7qLnH/2S2fgzqsA7dCjcS949mClIwMjY5ADKVD57Wd7mqg0/ND
5z57RFcPyITHYxFVHONLAHny7FVbdfYFDu0EAMkCsvHqmHhSO6LORa+SZEfXEuC0wZXiyGCLG7m7
KWGqBigNPo5RPVouxFJ7/NPuCGWwKAXu5jhrNiQRH8KIQRCMkycdmmyc0KlV7fX/dVXonIEwPsAu
1X4dEYi8pHvz6XtxqZCy3TrrWbXSemGKkbq1BhE11A58cg8YAiGrpElL5e/a4Af2OheV42V86Dzw
XJ5mePfElWjbhpuKI90x5n2wrnBvD/jyf+hrrjGKmguCRQr5FOqQID3p1rX5WJflloweEJly/ceF
BGE0x8hC5BexetHQ1vtEMHpO7DKfi33nhMneg+6YFI2xyLCwiGEJm1u4VF3GhBAo/iAhbwENXh7k
QAwW8Lbahbgr0HZiQafrPxfFUh19fNMpLOpNv04M4hnIvxki+ADfYKO/vVtng59+Zz0uUEcm8Q04
LMjWuDjSXOQdlGDcl3QJDnu3WUuynV/DlQsT0J1/2bv0gzaW6y2f2aBxZHljHabXznHn1AYAlMVp
ehHHoAZWgLtZDyH6wy5lg201KlRAwTtHTFv7CCIKFs3IkJIERYieQ1RDgCbAE+y6YDXhfPCu0IfI
4pe1agveCjKYklmiX5ZhlTFJiPeE4p1yNSwgqscqxr9d+x+IjZRdCvZlCRYd8mrlv9MSjwyoxGX6
J1GifA4KrOuZcxo9cR+dIkwGgsSQnJYjtGsjjL0sXiHdHSrhZwjajVi+iV4ekm+O0Qh3YjK2LuHF
F+PgQhqhG/noAEiQBP/iFKMr8tYaXrOKd7VIkwpYu0WzvVwqSEd1Dl5IEzbwswCKP/X9L4JGvuav
IPCD/6g4yoJBuVTNJ6ntriFSfCuwavqSyb7t3K1d6V3aooVMG370Osk6V8INbGnXsHXR4V7djwex
HBQI2KCQqxlW/mpJ85eVBf4XDNGjrITAD/0AhAEcfjgWKoi2CMaHAQ4G42JnAzkNPz6Qk+4djw+u
D1IP3EDTCpdfDcd0ebXGVSsYHi2/D7A2N7vjn/He4UPz01Co1na4IiXlk1BMN1eUhkXj4Cd7WbVB
NfZkSWEfhIQNiQWXOI/MH6xGYRvy+xwGmJVdg1KsdvmtHzXh/DFqHP2votkXvKiz0Wu7V4bLH4J9
T1EDtVCVZR+eSp8Lcl+qlnmF8maNlP+PDgA8gqsWo709inYkAfwslGwBmLHoADqFQBU3gAu8LNhG
BZpEdCqKFiczpHt1kpzBqBSfEncHymLyIGMeCD5ZE3SPUvuvZo/AThSfzDoc27Wt1GfWgcavw5zR
sP5tH7o6HHkd57/U+VDGUSYDApbhKPiQNvdwMoSjAdfxIQSuJAT5VPYisneOP+MFmwnCgSJRUH5C
fh7xm3DmZOJTgIqAVyyEoEUN0kyCBSU4YRzuLZCkA6GHMq4rSdrB7CRF90pQBfQz21GEFlQ4GvGa
MvJC3aBjFTaoG3RVh2P4XrY7TzKsV27GqghEj1d8oVME74MPFRFfRC8aAunXNWIahSBvlzYi3add
iDJyAMVlisxeeVyG8ZH3cOBMZ8nLUYyvG3klMQwmR/rAyLO6+B8QFYnwsmK039BgAOSFMRb6BLqg
jUuyQeAIT3kjE5TpCdDUB0nbmShRc4SMTwf2WCfxgJxC0hmGdROeyYJIYUShWwcICYVD0Qcg2sd+
FkLpv7Ogs8Y77sE6Fa8ybnCStbhIuumqEqlzgq+4Deg0K5ji4V9QK1beqsxVCfAXw1IurpwWTxQa
q7PVc6yfQPetmLPAowBe30foMhLNmftWM9qM3gSzVGNpBKGL1MhTXF0kDgs8kHfUD7qq6AbwDGOi
9ykDaYxrKjANdsEIMZDIDKOjrYGuNAxiLk+7xMqGCZGf9u5HeabOA+2swKAodVfZx0V+V38nPnGR
gzECZgWpSf6NGkmkcJxLOI386KrjJJjosBtnS3059HJC6hSd6hy9IHDRb0ZxqEJaqHk87MOLrH9Q
MCWsFYpgjY+1je9Xvxzx3T3BAaCwbe8fSJsIphu0ltIXBex5R2Infr2N19wEKG1XBR9wdMiCPbw4
QmmlkFovCq4xY2n3JX/+SqDBbYCi4MXnurXLQthOdbr36q0KV5LumNKRSdiGkkyrXgS5xdLizjrI
3+64O/2ZdpE+O4C8ntrPwxv98wa9wdGcNAhVINd0f36w9qCUcDYnE2qaJgTInx8Ig2LVySoe52aH
lmCAm3CpBHAweBg4ZBMOYwExocfEzjMA/on58x1kCviJfxkMMx62REEAwHSj96o0dOJpsWGApsIN
dDQmObmcaiyn28RYnHCN0pgJJJwlZD2YdfA4Byt6mOEPpafumAPUcer333HIGGOJ0IJycr6ozHcc
6zX03t9RC+TV4pLmyY3eX59Dar/Q/5hsIJAR1ZVUpSRhU/5SckmlPSB2+tcUP+sGL406UO8dEaPH
SRyHX1Ugm6Ksr6mK6EtXRBWSTR9NMxwqas3To07rt91k0P3660/b6swONLI36d7e7Q6ZZ3o6G2AJ
qqfqLsMl4i4Wzu9RCaDSqVVepYUfqRbTSlNC+ZfWOy1cmc1kUw0lNjw9Tz0qvquhzrZ+wT1ECzrn
FHxZPWug1lq7ZzxR3KUXig8t7Mp59Rg0rl1dK33/RTuEdWnoIrlAVSaSn1aDIlNeb00RRisYafmC
Yky+juVguz6/NoCnq8moT/O96dUujj6lyyco59seaTl6XyoGSGZ4Ja2Hi4W2NB02SjP3SZul1NXa
Z7HJLoS0czK0Yh667EmUmNSEid/rHM1mx9b8ihMO5I92NTHiR59A9Q/iCdaOdJfpFnUQV9ARs0iU
vNrSKGMelyj10pccAJNSNJn0bQIn/TuoQAJXa5eZobP5sbC3GWotYSVxOAnxst4CLg37hCD8WT7M
KttGv25TJtATmEd3G3SPBV8jTF9aobXA6BBUENFCD6bA2SRl5m5xzjj8lRAHFFQcInseLV3+v2l7
0HUoPPIPpOlFfUaJfo1p0n/1KQw9ME9lUQGf/TqyVrrZVNVM8iUqmwA3LDeAwshktdyk3mbcGFBq
dCilTilKstZQE422w2MHUqs6CFMvhT2MAau+UI0Qqak+WI8vSj4+Nt0e1WBl0u6pzd1BraunP6od
i7XXpSra/YHc4uZrEXd2ay782+7PtE012WEl0kRiYplDqBrtdu8PQWOv7aTdazyPmFNawsY/EFqJ
CfNZ1m4/rTZ1ay/t1r1pV5HncNgP+yxfWC5xjoXsf/c9XF09qCcyBdIevoIW0teeptkEe8VhbveZ
iL78X3VeyTL6XLZNK1ZFiuHIsNK5R0CUhyb4xPFsVb+IApgC/CUCIzgTIiqoLzOpGnS4vgRQmsDU
FPUq9DvSBlzyWFi1WsZU6lhJWVdfFssuI0QDTpVrQgm+VvnfvRf29TYaF//CAC3BPIu/OODTiFHQ
N8vz8hLWaH5bGxRGuqzaU+Shq3pBw7lM8haSdlFV8NNCVO7lBQUwA1anRPsJGQG5Aeexv6QydqCE
wK8FiDtVKKpl2gfnqzt6X5iFPF8VEK2WnHCVOTZt4j+fse8Ph8Ee6aoOjYI5I17jXcEgCy3vRwIE
fzavM/DUMBQ9a22N/ZW9DEXhFa72PeIk7jNx+jHn+eUo5OLAOVT+8F9COKWoHt8W6rtMTE7Rrqsn
66yL4JhBZUS9RClQRUSiEOJurkREcE5ZjOIsS9XNCXX9ZjPQmlFkWB2F3kwwVqdF3jV0TTSTX3wt
w4wEXoCLqSVP4A6h29vWvUr5VX3kaaoBz77FR9YqHgoxUqtWvnBpOc8DJo0gOsrxL5c/Qa2rk9sn
uuxrJ2DRya+NBsjDUqUyyZcTyiaspuxFVj/hedoUkzzq0kFo5eS1uQudO9AfJ9GXZ5m2Shr/AMep
PxfV2gjzaK2/DF10TAEYYr49K0zS0t8hl6CwPlvooYo38+RkTfe8KEzCZMaSzzM1DRS6zfKq7QBo
VnRQ4Di1PTHp12KTG6GO1IkvkmK5M4PD5RJy6UgJNNaXVLKgd5fWIEwPxpXSt7Wr0X/z8xmgYUnn
TBLMkMNnqbTsgq/C/tmuOfHGYwIwif79c/P5rp96/Thefsc255GdGlyVSUBModqZhv/c0bbfpOj1
raBJ00A+y7LwMmEPUhMih9Tl4B+d/WW/aa+oAiuL0cf/Bi6E7/oWTNStcnrpibr3fEYm01LTXOuI
TiWnZ3Sy3pRKRmy7WnW05gho/dDsUPNiT3rJwNacM8NvaJ1nPIwh5QVgvtFbuStpm0YlqV5ecCcU
YGgx3Bms3KfdPl91vjFZBB12TU1YZWKNWD4I44MazYBBG3EV+Bv2maaMMyk7dLgpH/nfYGp4YnHC
vEjYtq52wsKnQVARNzeKNHGSTrRgLkUztlMNo0bOMtVyJxa9Qvf8pUgg1SmNKaJDT1s6/G8p5R8C
X+AZYaLFI14IRzas2YLaOaEAM2fEOYNgwiD7n99R8aggJOsus58PkeeQyt+VmhfhVJBY3MizZ0ly
0VZaJ0z6pjC6RNp+WdP52BS13/5gtLEHg7/e1vJ+e0VNT2gMygU+llaDATwO3uIm1gcf5ptpJYnO
G1MTpsqIF1JRYs2Srx5kBxb+op/aVcy7ZdNAh2mvXTHbONnYKUEezZ23DlfDoSkQTzvQeXJtAjp0
Ei4eU0Tv0PB0mcjuO4OW+BO6j4vO+qF3av163h8TjTVopmvOQQsYL/sq9+vkqb7xjZzWvgILAr6/
woQ+jFcMSosT+ix8L3AnfzlRNBajBe9ATk6Wyp16bw9DiQEtc0x9AN0UVWncszqznuncmX93fzAA
3j7asHxES+BUs9xYMBp4IteAtM1C3Axlm7xPdG0y/L+/3p8+/kg8cXEMOOk5PXzt5N3YdBppeGZB
/l4Q6iGS1AqVSKGBPwoeKUVX+0JeNGCWMc2YmntP2wEGFPlewwKw7OPZhBaCmc90piP8P53K2X5H
TM7v3qpQQ1s+K8vc6rPKGl0CJgFH2mz0lz7CjLCMd+SHh8Xy831vSEcc9wgqOa4HCxLfk9n7rROt
/D01vf4GI52sJA4RbHfyZz2sBOIhCSL0Ar0Ya71G0SyZFXS2B72WaoS87BYyCG2+OV1wWcjxL2an
wMQ1HCbR4uBHsOZ1PogdFYwISMDmpiV06txWkKOgu8b8UIlSYfp3r5l7TKl8LmgmCAjQjYRrCVgz
ObHvEHyQ5qGI7Oj+7/M1C/isNAEiE1ZUpIn3Ib+6u98ItsrhaA+jnp9PGT4YlybOkgNTjKo4lzni
RAj1UNG8plmsG5iHOFa0MujULLIGDnIWJbMOE1qBcYNUmoBMK/wXLNIp06E0zUgkM70EyiJ+1Hq0
RowBUYhBHGmp1C94G74TB22x4BuyAZ0s4UNaDvQdD2c+MWSjWSOgXsNDRTNjoLoR0ERexVVuVLZL
tCigEotAurEJTp0zLaUGlVO71jt/2o3eGy9EHB/tTWRgYDdt9G7uGksFJNOdWqvQrbW1Y66d/OqW
fTFrVKv6X+aA3tGqo63QDdiNei5e+HTBQ4GBxT3V4zYlWTTS+jzH3tZ/NlsXfFlxEWzAOZo3rHWj
QV32540aHZHt8wfrwHU3hXL6gEjM8Ehbx/b1gaLl9YkexdFmiyTa3sHCnJXNmoMv242d9IG7PFRq
OK41ri13qre498YtooNG61Lvb2HBk9629/RmKLYqTzjOhKh1ct0WxWOwj3KE0LvJRnTFt+zq75Ar
RpA3Ejp1DJEjwOdYY8DycW74GDSRZg6rya37WNEHFRkKrAR/3X+Nb+NG79JBgoLu8I0fatUnNbQK
3evi0iliyl5ozwen8ObsguciZTek8SpAeQHlwtEuDHiMT71iM3yH4ERkTeUe9Sob8mS0Hxen5elj
0WxVPEYCtdwHehde3HtGa5+2Xj9Ut9cxnQpGu0vYQIsJ0xJq49PN2EfGixeKSqoHZmn6wMmjEpV6
+FVjcrKjZ4+NM0WmXafhfFbGClLB5YdCM74uKB7iHRXBw+DE7cLt1X1106T0R+/B+0YNF6gnHjFh
Bs1GUV8xTyz9J/fA+Eacu+BVF/thkYaR1ulqoSbCRHgLZHG3Hm986c01/rv0P7fvv+suj8J4+g8/
oJ8DDXB+Hy/7gLCAno27t3kEKEO0wGxC408bHXxLnzLCLiKPxBOE/A12/9ytj2/u3C3T+b4BSRqb
EQb9DFK7S5s0aw7uQYu+rFuizQHOae8+LrXlyYHukjhuqEFqkQqbXAUKIEH3ERs6fm+E/PRXg/OH
yTws59Z1gzyW5iqleAuCfrHO9Nse4a3oVXCLoCeFnLsY/KuU3KK2TEfvknlOB+ma3l/pro1opliV
Ny78ABCL9Yk1DX9xOA4eOfucbrmTSrd4gsT0js7JcVT7cXkbquCzQhFRyb5ViRnCbSqb8Gho43PD
j+nhbSqr4sPCYhnc0NoOPhCC4YBQBzd65yadAvBhxV+aaBPU8+DtqLQFzYguXLAUGjYWBiXqc61s
a9ZWmVvg+WmrPD1a8w+mb/Hj3WboG/JQw4tiV3BOzBug4U2Qnn0GDpbhW19OMQn6HT7UuWE2F4/Z
sddc3J9Bs+zXiuF10jQsesJCeCeEOCV3iIBOqVfDs+hindCF+xuszDvzpLRxrkYL9cHrt4iYoX1K
aPwHAtW0y+hEgJRT60q7EJoPRje3makAiF36Nti4uxlFS9z4iU+uZxu3lQdlNtoe4Pd2RJOPI7bd
gNWO+QKdTsvhLjw4p+A6vUfYNbjv5f63MPkgK6v8XAZHtq+tdQpOt78qF7HpvwtRM/n8wJ+prS5d
AwPyMJ176xCm540Jctj7mEEc/yPpzJZURaIo+kVGMCOvDILgPOsLoZYiKIoMgn59r7wdHX2nsixF
MvOcffYAQciM+vAoCTkQDJqvPkiD24zbQsWoz+uRHI9W5UvRhwipN2W3buESEDX1FQQXrSaulkoa
0Ji4Pn2nwWfxPt9BjTtJP4AH81oYMFeJB4kRezMXP1ccYxAXkWeC+GDP8aMQyGHtFAgcxvqunr0v
pJsQM5eyRxXTJ5YSusfMVlnjLfLiJmeQ3PNgGXWNn5Ge/mhEAFgJne+fH47hvsCDj5j9Ur+U02Jv
cioeNWyQQ0ZNOZXtpsyFRYrhwwWY3iNw5utr3mx6Q0w659Yqh67C7YnDK4QQGXtv3FcQtOFfdYwP
7zm+NC1yaGLlBfuXK6YT/sSy2/1Oz6CBpPqzmdL+VgaSImJZpeCJ9XDran78GwKuY57J+Hj2PgK3
v3EFIdaw2Buyr8NoQK5SYytOVnQOvq+etSOiZFyRe177JZrIfZaYVUaPcshfVc1rW/fBhX7PM3RP
ZlDhaPgYaIXTUmQ8RTaSioXafWAwvgfK/tpWOS9mGtk9LB8MEku3u2OffcJeCEqaQYm4UEfp8am6
vLNyJbNtbfnYq/ltj23QFYlZxXfZ/LAiYTCakZRHbjVdIiaD7B9Hk3X4Ru3Wf17wx//nP8jBU22I
mj1zHKog0Uij8TASRpFcCXxrCV1Uz7+l0P3y3blTb6VrMa0W2TknPW3Jh87n1Qtkbop4X2xxJyn3
N+bdmFV77OKsYmvXsNFa7PwwdMkGRqNCEQaJ3nQakJ4DASOcBxopT8jMPj6py6mN8/+vHTxRqyza
Dp9pG6Zer3C1vleN0S32ZzmkWDAROvZ/5UWPJdy474MkQgH4sWzfWmuztXJUNTirAk5hz8FxDhMB
QQiWXbSWMINm5qkohOg0MQZyFXQMaJhy4vqt0+q1QRkyGZ9gATJSBz8ifND2+XLEEm2cN+56f79x
eu72n55dr/vbL+8Khheq3yOKPjZNDZAQHwzFJyUlLfEW4QhKPoFJft+ekonTSdmLzE1tJbUQCbCQ
ZvPqtjjOrDVcvCrf+vjY2fwUaEnOCydEiKrDJHjMcBtHP/nqXEzSzXzQQ0Mys3b44Fg02iMWkwmx
+JBwwkAIxNLI5kvpz3v/PB5QKoInCYuY5UliTImpHWl0TLtvnkw12Xe4SVMjsioPO/02d1/cjdAP
HihuxC5Tg8ZQxGQjcr6oZmDAGdWoQQzG9QIwhK8D74KTI/1nunVk2es7/azv+Nbmmk44OuYq7t/x
VR2RIrmUo8+yxpp6E0/SAbReYtnTSbGq0LqtlacLV5GtnzuE6omLq8wbFjSEuEOLfXIqOxIR2usY
+GWaz1rOiE28ffg6Wuz9SyZmLj5wk+uWcF4C6c4dtKfxIT7ej/Us45XC6+DUx04LvkMhpIAVMhpm
IHx6JATRL2IFYAj/lRz2hOXeThVmjxkFbXKnR83H3IQpNsDErsDAcKyT0eG5sSOQAjNqKNuUOBzE
wGuwYgCcmivZQiqWMVSz/SDPbYGnk+JGlX/Jw+dUjfTI4rNW/A6+Jua0s4YBWmdLi7zwshdGKUyY
wBAT9s6vAwbPNVaOrL6EmzWzVe76G3rX25m1AjcyR7GW2I+9caRCKvssayIqH2dzm9+9u/OBBEbh
pOOMiy2yiKhqLYfSAV5hH5JDPuA1QBG9wyf7uonhmgguYHnFf9kpHT03xfF5xLqnPKK4Wr4xpPnH
kmnXKrFaJV7YrYfBGVYrn9JXtyxJvO90EmQzLcAcnZlnD+WzjZdJg/X08jcslinvIXF7tvn2KiIR
isGwApYhLnSYj4egAkRa3Ka8gP6+3nJea38VXmQgFwR0vn0D7jOuYWQuyawHtjoXlaeRwXEd5CD/
rZ030JWeOsrkQQe8IvuKhhv+MG18HZEmhTLVMqdFj4BKJ2EtQjUjIPq1IjE63pULffNdEpyE3ayw
pC4n5sa8tE/7uyrn3biYPy75MkE1nNvr1k2Gyeg9iiN5U08+EzRpi/ssn2mD1yreIWhT2IGZRBMs
uSOLmjTp8qjtnovXSiFYBvtt+D1whWPbuqISNAAWCv4Y727Rd/gePifV6nN8rVpW9KQ/qPENeCz6
OEyCDEZYhBDUgXWzMsA1YlROSqxvf1616lJYQmgrEayxua+wUDnWx8ci2X+Hz4Wk2I/FY0GiBMbZ
MWbIyR9PCRwfqkhBNwX/Pxe9ccYrTGEZQpigymAXEF/UdkSJ7rLJW7E16NwTorHRvaHUXTwmql8c
iwneBteaEOTHRNqlq8dGReWF+xl8p69Lps9ZO+eKjflMSTQoi6R1M5pJXMOBZ3Zo7eCWMOdBpodZ
J7rnc82PbNVRn7gi+ZqvuJb5DMnwouAa9s8xbNOjcW4wRfry/S1vgmgIjmF+6LkCYiUGmQ/rgMQB
2Rmvsx2QTfbCTzSd534ZYPuOOUOlYPzQrOLIguiz4BMoJ1gfOnuwlgoACZP/yBoQcEzlQtbBmi6E
8+A5tSZFcNtI54JXS2ziQNn1DobsPja/sNkRLfU+Y6kO2axBc868cQ8RjtozUsffQnQSLSoBnTI2
HSvMIVtxa3dwPemQLXTi/Ekl2oFkEMoEO8EIESbaSJ3cLy0cTApmxqSyY+Dj9kdnrek44YvHmpMz
wahBNuUJkkuyZlNI8OTEBxgkKrEhwrNYPluNVfVntOKfatEnpevUf554Th6GSZLyb89TGWVkQE+E
cyea/a/b4wFUfAyO/32JaG7+DIeutYsKSShnHcuVn9Hzuui25KH8CL5bw06KmoGTObH5ns/JWiTs
D5d4xm/xHqv4D04SeGDxMrFncTs6uc75YPZCR62PP5TbfeHgxDPwZx3A20P+w+i4xSGWUnhzjody
BMgpGoh23axxNqgu6rYL8IzkkM0U7xMRgYUSoMZzp+fQWKIG/21Fonh6iNm8TxDJ457Ng2iYCd+C
jkmq/TYjVZ0fKZh+6dwg+Asxy+WNi+3NXvEq5RN/kLcwmg7EnYyrS36xJjyBEKu91yQHhvHst+Uf
OOZ5YOzK22yJCqG5VGQKfiGxJ2M14uuo0t/j55LO9/9WQxQ5wkTxNRcaAGgjr7AZtzzihGxiLgf1
FMOpA89ZzQuqpJMe1ct2bW4rMIOS4vk7kWmfgeEnVLwb4yiRuSOiuN8LFdo/wSmcrqMfZnOK3f85
+ZMWwMFPWjhQgl0O3hNKfQoNlYMMgqUqvKM5vF6Hz7TBOcpydaonsNEP7efN68Onp1NgV6FjxC+R
O3+iQtPpRhh3WJij0r4QuoDBne6JLoZCG2tlqgzAj2yrZzBH/BJbxptbqo7xL7IH8EGeMrlFz3KF
Y9+HGwP7ntUtPCDoVqlCtMObhAVY9I0tJ8IlIseMtT/54IoH2gvrXRYtZgmrE4dmRuOp/+a8QFlx
+hCrhskqiQSa++FOZynirBBTLpEK6VSUF4TaQt+VCBPw+YOqudjhC2MnfSYMngQvkZEU1cbD6fbv
MiopFXYNkyVZw6+kEwRlR2FWxxKU6PJtLbG7S2+vbeVLSdbEpkZ3/iXmgWMR/QOf315dqQDUDyo+
l8qBaqFkYIDuFFRvIx0/s25bn1haxRLHkjlpy1NrgYcmi5eTD/s4Fh9Ln4oZ5tqCQPmQDQKrWSRg
mVsCabCl3wbsKl9A3kj741vUmAvkPXm7uJwxjmbtU9q5KGjq6C0PlDiQWMlEFdka1hJcxL8Cm5B/
igvys7bgM2AtbFraynTkBcDESVl9n6SG2KAhzxPEcVzJ2PXZz6mlHtff4rnlNT6WlOj3+fvwCusl
sL9jjnV0wb+xEqQjfdGd4v1bc5uPx8ahsdy4sPg1MKNcv+fxrKCBm8d/rEx2EX5lO2G/EkvQ7Q95
ndjDskt01CJ8DdydzaVHTYQ+Mg0/2d4swp7u32C/9UcsQezeqAMLNvUU86mT9PVbEloPdA/fS7v4
rb6TRuwD74uaDngVlI3/9zb3w+tgbOKrdY7nKOWSU9FjTqi6n22Ml7jLlibXdo9cnlN9qqf43bDQ
E/bdnXWmQ9fR6SA/XzRchIpC/WTs88vrwgZozDQ3H3Hykoh+j+6HjrAvY6hPqv0b+rixfRwI8MAU
aY2qDj+l3uhGDaKcejMlKMLvsFx06JM/UEZvQb4yzlgthMbytUNlH/UWPyDpiPy/xX392PZHybg/
S/37pTz1FtaiP7stDc6ZgOKxf6Qs+62efxiF/tGjIekgmL236yEZ6pdEDtm3lboiADDIFPYQUoI5
Lge/vTRJNhJ344yFmk7uE+C9SbvpeMA94mk/Ky387J6coZ8AoQBWmOwwj9hGjmNc0fRTMrM7KH3n
gbiqpAwVjfCzCmhYJNOlK8FcFMfXGBobgXyooqYoJwThUWD3v39bSKwNunJY4YCVDTsCa3BPK9Df
jAxc1uVredZMh/Q3nATPrM6xSbquDBjmWCt9+QqKEeoytgvuOdPOiJ89acjlCX4E7cThcZyScce7
Y+dcEj5tcdaaFK84i6X3Qf+ELzzbB/Ah4CPWF9xBy/pi/RlkGn2m5VI+xX3Vp/0FY4E1h/EL1qN+
HrwP2ZQbGOA0fAbvCwbId90x18Yo3yFumqQXE4PRvrBSlEicPYGRfg/ln4ojp2ETHIClLBmh7Mva
+tZisjDSwDMQ1d3cN1499KnQZt6tK4U3KEGZnV0QJKim11F97HmND5hO4NrsDfATXNIj5k/Nlfc8
sqJRXX8YWO7oI/l4MGQY5hdlz8mbudIF898B5rx4VfcEsDkqRwLixbEaj6bEY+mRRnebcnrl3vtC
uY0zuB2HmpcERCTgJ77B45hCIESFBCnndTUtgVTUI8a3NGu9M1oLPIXIoipmZP5OYlACnJcHAG9p
gNCVxrfZsIyUkBtFC7+QVpnsc2MCeQEwLzhBK9QRS6J+onadHji/6xOXkQWcmo4wci73/2AH4I3P
kMzUZkO0cVUJ++BY9rOPz1DhA7ZpnrPXtA/kYzCoWQu5aB+awYKVNEIiHIDNh1OT/yy8Dl1wHcwX
WlsiuXzPVZwROBcTKTNW7edXPDVv0ZhjqsoGhcki9hx4FPRW7dxcqufmSsYqkQrVJt8g4vWzcTl+
4DOQDc0p5go+GS+zb9Ab0fceeFIIleb5NsxGv50yNkh7sQJGGmy2fgKbRea4Zl4E3/jQ7Vq2qebI
kfxY3Y/qQCB4rLsZ8q8Mx7XeHgM+EK32ilSnOvZ2yQIgN3rNhZTu7RJ5DHJZqu5zRjzjEGQRpX0K
CrVvj+x3IxlY0bLjeb3DPER5sBkK16Q+4EkeKeQ73xftMV+Yu+fs/rN3d0qMIzes+JAO+fw97pby
iHtYFbyQ4u91eEAETGgH6WMDlNiOKGECaHch3tOf5T3UhtgyL7G6pRqh4X7DNU9tLLvEL2yYoQEy
+j2ijYkqPuqwkNzHQIxQTGZH96Am3T11yBS7Kut8AUUAzKTdgG8BifbOvDcugXG1RPlSoUA7WztU
g4Q5k8+NcWsIEB+BjP9xn7UCU+OWZ3JmCTWkUKtRR+FizPCTBFOfU3hJqC9NDWTF/j8ySuUxpGFi
14qBqTvmbIfQDUAg/h0vp3s5aJgzoXzmMQyUmTC+vQg+pzxlMgtXVMwWS/c2Eq5sfF1eanCIHg6g
yLxI/e8i3UoTYw1Osugwj0EtwfMKEszzn3K6h8uyuTLJHzfG8HtHr+A3k4fd7Derwir8LaX5G51F
PIFBe3mTAE5Nh77CZL2JjodEqWMVSpPXVllYoxtJRa/othaV0CN8oLb6ImFlXgNb7s0cSTAkyFQE
Rn6R1SE4welEiAaSABNRfANb78vhWczSSN+qQXWRo3TejkV9iyNZSID1qh4+MDTvRk9kdxrxkE9E
w6yyaQfxX8VAW57K02wk+f0xr2r+YAjNBcdl8DZKcMUiHqQXVaEC52DKNfHeQcN/bUAOO9yY2Hv6
/3bzNmA/xBtCHlbQtlWU8ujChWjbR2ICJiUYGT8hyN5WgUWugoQNUTJQZyYfhaBuERgyYJTGknwF
Ip29Gwg6KNaLQq3e9+jO/DkEwjE+zdALmwD3HRYp070htvj/hCoorgbwbiC9JIyOMRNB8UGyIxf2
RroTXn2wcYQ3x4/BuJhMi8lOBbeTqsYxeGNXuMRwoF980oLrUvM5Nf7byf3HlBmZS8cSZtMf4elP
xlHCPk6NZOSicvSLEBVBRhKm+sUeS+7DLxgmIfvkfawuFBggiWeenlNpnc+xZ4jqaRfRxUy/F9bV
r29zDt0wYMYHWwzssP5eG4ir+ds9fAy+F3kr+BsZL6Jaq0iwq/HTrZFCJSgNhdoDp6a9sv5wA4g5
PYoDBKvF4OlaW32UDZilzMlsHiF9miMVY2uQB0LqCCrtES0DV0Rkyr+BZcl8xeWK90B0N2DTL6L5
e06bizCnRgA5yJGZ6UF1QJaF5IyzAHkkrqCMB1Gbudxsdop0sZ7VsxsSkOmpW5GZ0wXjldgt+ldK
niXXzdYDnQbkmu3rP4DyMSJrZNOsfuMqbQ7KmAH24jOUAzkqTtUcofh7wRcp9P7HTVVX2zz2T7fl
V/as3omy9U2qFapJr71Qm77n9zlINr3dlO5PPjG9oGFd1lsO2+SgDQGKh48oHvUpOfYU3DTLeAPT
P95DRlL5mrhx/MRQubvpWjTh0EDxMyZAnM2zE0NUGlO0srTYlB8JYSyOGH9O1YCLgjMOEa5oN0Hf
kJIweqFzWEn7+7je5nz44O60x2Bw+yQke8XNvToAOUjn1uQTPVwNUw5j9hww1newzp+q22bc38so
SYuBueX1Ee1bL/ub70QaN2tu3aVODPWG8RWEFS3EDlLI9jkOqAY4Vfps4qpbzrRrsbIG3KbDPHzA
P4/o2VVeRz17knV/9+LZa3yPOoQXBY+4z2smE0kAMD5TR3rQHm57dPJ4HEMPSOkFGTt4Twj+w3wC
Gsw+r+HNYIO1cgTUje92bCWloErK4a0c6kYAFQDnCXZdQbsgPpGlJ7QRuwSYHEoyt1eNT09RDQHG
WmzTe6MaqcuuPt83+grAVv7DuDDFD5m0z+PPEpURcozq+oDcXwNsV2TOCj9F1PTMs+j77hsS4uBO
4awYH7sW1AdlTRY+Dk/sGymNgd4pLqg+fGVSk/8IXEHyMh729BgYVvExCA/xFAUq/ezHywltG6fb
bMRrouYIzR3DHlznSUpzROgOAUWusuwvn4yNMJVg/Gynf69Vf1dPtA/2jjYxZGBg9aQdloJ6zBKt
V8KC0/B+4AGgBLGNRrsANFMBYL1iF+kJ8S79SbLsYStF7pKXz7pjxifu5VCOdp2fL8u1EdUL46Sd
TM1+zBnaz+878DbAdvz+NJQWuHn9gSn2OUhs3HrNC+lyNzo69hUArsSm30aC46qfoU7DRS5m0OAz
WjkkHMsAuUhPLxVTgEs5twCb2F2xyIBzgLyWH/D66zHKiAWOmf7hD1ySHJiDR8b2/usa4LAMmCBn
UeUD0uDaT4SX7r9wii08HS5i7PJiFMBmKui1dopj0bZ3Fy3ihebn7pAvi/lzjYPVg9YBeTVjYlZ4
RlXoqGQKri3g8otKhtNcg2oAXKrZDVJ22lsYoPAE9QE3pETuEFYmucBgwFSsxpEVtzkqAAI9r+p5
xUfkqLbHbK+e001/fb8WFc7IrmQ6iLFobyS/dCFNQqnDQy7z4maAgTDVJowVxNQoks29gt1ryoiZ
weC/QR4cm+3rQBgI23c1v1Nf5wvyvWjLyOShvAGR0YBWWtelJv81YiATc+S+toz0ah4MRHvoSQNu
RWv00PCa816Fl6rBV/ZU1BgmB+7vNbjHroU+Q3aUwqsYOr9cHCdRrWoYlwxz5JM08luyweTS+x80
wd04tlwu/u3u9eBS4bmMpJBP4SfymxH/d1ik6jizs3y9DhNI7gjk0twGhZtCCjhw4+BZMpImhBaC
LIOrs8nfXO3n1DPGahWHKaNMGNBsScxOBmCNZEFn2G0XZAHQGW1L6Nj7eHFLHOX0AyMgpNnWtty3
pEL1XOK++/W2Nh2lb6vH+/n9Zx6tSzts/uJdwcX7OB/aFnTWEAf/vGLzEpi7fhW4fz1/BC1Wc0xG
X/Y+nqYrYPWBPn/TFu6VXToENgHQtuZ98plE9hf20ovXsAxSbJDiQJlq59uR29hpB17pGINqSG4N
UGgRTkjtGeghOmyMv/3uehN2cqpvuPL8tjF5rVNirq/pTNspu9+1YnM4o0NfiEEHd3596cb35Wva
+cISCO8+DJYJOBuyWMO96f880689a4z1OtZLZ/9DwFEn8M/eAoTZ2Bt73FaWz6UpnGVDKyKufdTA
7ylmn6UVSVThQALHengHOSfMk0RNWxoz3rNIOHZv72HvpEbZ7rnHNURQF0iea498UuTg0UmmBHID
5V40djiMRFjmFDz0CSjVOGzPX9n+zuqTRP96Sv3fvOa2XothAL4cw2T2JXQRnAEzbSwqaXwPGXJT
9qsC9jPz/XKQ0h8dG6zXry/0uHhxfgdvyi/4MNTwbEmW3bp7EgFmpi8xTSVopQ9Ix7h20JAp+XHw
K3yLZkFInxM+CzjJPCNErZLpPqGrJArY71Gx4e+8XkwIi2PHciKVxU4Y56DI31ezblMwO/LMkG/n
dtG/9DkDImhT5wcVKCz9NQOKr43roUpWlOHVE2mw/hQT4+bxw7uNpNUOxdl59prJRP7VoaI6d3VT
b3QfgPnKT+Wu0hnw49mPNKTeSLvnpqFtBtUJ4yUDF/nmCGNPzkd4hAdpqs5b1yQu9TtQkc3jA+BX
Azm0HDmKh/GQVIKxMapDbVqHj6u8wJMl/E3MNXHkjjpmAYQxd3W2+fnVPgEDjIooGakHZdqQJ2pL
e0YgCU9Q4M5CkkHv+Ile6zIy/pT9M8JUFp5OdkrX8T4jTUvMF8ft7LF98p86UVbdotp/Z/rkcVLH
yUhCZaMNiZRYV4SF9g7S+TtNRkWUjt4MUXxeSYCHUiRPyKqfqIsyGpaRsi+8t6sMMZWZ/8L+lBGd
NODm5h2VLCNz/gk/Djobbvc4mLGShrqfjMqIKPVh5XY8pHOEAzfpB7iRWrirQpNySBsdF349AVqf
3bcWXUdBNCFsExZVMYaSNRE2BfYaT0QqfJtpq7ssHf4WzNGHB1EbQI8gwLGEKY6ONAW9Joob3uNR
un43LV5c5CpzZ/zjcUT6NLnGR8xCI6C3/JSfjMUb0/Nk2Z+ow9uowQKdnD96DvxXju2XXE4bX4v7
ht/1pYAhTsIjXZorIdHIoy/O6huTcFj0uuFjpE+Vub4UPvRB5PYd3O8sl9gidMtCJMNBDE9+jjzA
cv/mQkGgD6EYIwiDhMi/zXlUFHtzt8Gl0EJy8388Apzj23hO8hrkZHPQ0BxZbvQ3/8MD/2JQ8f7D
0DhxwdNAWp4O4RA5Jy+eKwADsy8aBP7GeIzR1Z8FPfff3/LTG3wWoBjrcCHI/8kRK5xoJY4FC9R8
bGybQGhuMAEEnsLVGwGERMoJgY69FuzRNmQ6NgxFIEY61p6zRqUGwyVMBG7b7b8nJ+8PxMxs7RaG
KqcLk60+xZeNw8elx+QI9gKDM0oWNiyE65iB0dQxzeIuYUwLAiaRH0Q+jvMivwtI6g7Px+WQyZjg
ihl0PpXT0KwHXwkLiogI7fuQ+TCzWq0aNlC2+i6u1YgEFfdde31gtb7I9dAdZZTRdJBqgck3vkAM
WkBK6/ANPiG2+NsjLIuZRFC4dpG6SMFabdevQ2NXfZdsWz0psHyct29jxqwK/sVggl4Xkm8C3rCZ
P44VpuC2RbK9x/lkInIn5bEDsiB+5Y7tj3k2HmRvQxZ0+bXsA8DDWWdY7GGiSv6YTxirOrJkH5uQ
ztypIZvnDZYj/DAgegdv4F62bYW1kmGf2SgZPR8xQ9UGWUBB+KT9gk31dprEz5oR75LYD/Bmkjko
4Y4ZUy6nfy6aUwI4XgWkAyGCY+Jd9NkhY7z85dtcP2oDNVnVyeoWdD6ZNnhB9cb530ceJqmbw4T7
LsurTBoxRooMsOB4SYFCqUU2OKrAjFkMxExRHg4rDL9fflMPzZ93kxzMhMl7796zRx/Du+29mhv6
hRSUkhzpn6P7pHox2p9iqYLDkMlu+QVg0D2y5xsczzlPZUzKgvrnccRgyUfVTL41rhsKob9M7Mnt
+FGpn589L2VcJ7Yo/MlfZAhccUZxatgTufe1wvf57jyzXY1+pPWrx8JA6g9JDm+1rzhHOPD/cNJN
/9I/s+fhsktJ8ni6pHtl7Blsb8KgmpLGB8nWkc1Q146TJ4iUZ/Sc34GzhlDRmDDClIBGbn7KY4bk
2HyQ5xWfOsMRxqjVshuH7VKJ3lMNVoKZDNv+uFxXTD6Z5eJtAvtqRKEMTxueA7etyJ6EUJD8tdOS
gmvN2fnbPL5uvue9QhAoj/L4M+6tmKQxyHtRZqIO6ouhAP0ihkLwbJpHQAgag8s+lMinTT0Hha/+
kzUnf/kvy2nJq0EGH/vGI7C0TesxhoBYRpNPWU2EFcPLL83czVGYgKIBZ25RM2X3TIVZpmtA6+i7
NI45fIoNqB9EuQrCLuq5XJiI9ed0gnjubQoivXg1DDCIa4RQpZFVU3s8wnwIYysjXoIfUtrfsSWO
aWXsknIAw9KvzT/+vtucvJv7iJ+iUOQDpD2C+0IBnm187R/CXVN0qU5OXEJD0q2rMxjkBKnJMnB4
STQJBPby3Ti9ZYqrQzwEBComn4QNYvjEIzUE9+2Fn16YkuPz73uK0bjvG1emOfV7xSQVnlcP71TL
tzTB+ZLNAGpjA5EeMSs+lz+cJkx04h4vHGoXfd+Xk64/JMK4pABLntf86cPwLu0dBLgaTF7MXwLt
FxjZkIi+XB+8ZP9xc2mzeTIYkix3GTkE0KkB7f7WCbKXHocyYQPAXIgpuJB9UlDwkPGgkv5K7A/I
DnR/lQe9kTfBmJTUxR4jWdN93tw+zMrHACJfZUSkD2AWyIiYMUgnu7HpYCEGOY205Q8QKzUX5pq5
X5unmEa6Ij7p/bx02aGtGHLC4evTCL1ps+LiXAmnI5JyzYlWzdLYJaGlTw30mnJQ1VyqcwN+WziM
pX/LXAyxuKKYxR01L7/8/E4blvSnWAthG3DJEM+bfFRu/+mlllNBcOS+Ulc1m897JX0PEqQuozmS
cSczuLAmeCiscVN25ONnzJHG+Iri7CMImk+/nldXRugf6HeY5UlQVJiUMQfqZOjQ8d0jp47YVCil
EIFzJk23P0B/fmTHx8PQjjXEDfXDXtAlIIHJOyRUCgqSDogfXqrMBCwqCvK/o9vBAhyxO0qjDXy6
aTfDxgEqnT66z7OzhGfp+wBf/kfC6eY5K//oUHlFvEx12vtTthbDJDffplOha1WnDBCB0T87K1BJ
a1EYGFrTFxSvBFM6rOgYxwxyD63kqTh9tvIgG2frbF2dkqU1AqRc3ycA7rNsfQfWRUuzyKafaXXV
rlwSaW3sGQYXjPRPBagIl0KMywn3SuevC3Pg9mIOJCCq4pQcGCbpC6pLs/DiUTytpnHEllhM1DAZ
wWHpHaWhNe82VsjvY0yP5ta4ZSyLDRN0/322FZNSjAfZ/VoxaKouJHei51TdHmkAd6e5KIzFGAde
FELtnx6m46SY09Ml/t1jwN2K1M8YVzaAtAMUnve5P9W4gEtpkI77OLvNMDvE+vB2/CA7PxjuM4I2
1Ct8FDWMo5O5GIbBhSGJ5AJN5DmoFkz/sHMZsXuwkMTiGnBLCiWFsf8E3MOoqWi33f+FdWBt3gVP
XfyoIHa85gwgeUaGZlBvAJlAD29nmMaPMzihDJRB5OgNLyz0HEKSdhvAjffvvjGsA/6PPjBYRDRz
F3wiEjo9yPJ5wo5sW3fn1LO5NyD45Z4J3AitZJwJTUT/CMk326eg9rv3xMwd6XIP/4lhFa8DVaNX
GGarJMhm3/H9AKEBlgBjw1F/VWw/4IpypG6lSwk+/cLrM5kLZ17SOx8918RIHxJzCl8yQOLRcNxw
QAddwB1aS6MUoL8igp4RlE/UCVMcMjekCqc5D44K/Ot6pLK/JPOYLYbBF/U/ATlet7ROKtG89OO6
+5CJkiUaY6jh2N9z6mU5/R6E0IOrjEoydYEt+VbMyeFZ/cEylv9RZeCLPyqXSSpoM65sht2tGpbt
vlv26LU4pRMfqjRaJo60rHJzdV5xpj0Z9kEP/Xau0pQAMWEHMNcnUquB4t0xJLgTDaHYCTdvG+mp
V6aLHo/Q4ex3363U4vt5vL+iAoY5dVsLx7Cng45gUQll5kXtU/RPd8jx3zdjq96WQ8J6Ze4u4Z9I
Xu2pV8bJ7JeVhJIYp7YGVuUPQPJLsLGudDAAwS9hZsrKqPwOfuDkBuUDYJZpTWv93CTjDOY7Vpv0
rIivpPv2B9sc5xdmXsDfyEByvLUGX45aaagYESNM9vFnHVr3ARoEVaU2Y+D+Efw5gYr2ouKMPQPa
vNemjSoIcYtm2hIlJdOyVNs3/VEV6thvMa6A+QU2IV0wrDhVVCSQZff6IFsCezPOu4rJ4QbDnkux
oxl6X+HMMwSmGIDVcD9Sj22aI3QPFhzv77GUjtqR3R1ADNr+Z8+P5jl76L9A+aYMd9j/ORc506vj
cwWPgn1w16BkgjgB3em9kMbQg9PNYwUTbWuszMWHCFgwTd6UtJCniiA7BvyA79erz/rfbw/ZANf7
qIdwSz0zjDwjJuMtDJuT6GloX7ZQi/Q/BWYFX9KX+aK3s3YoZ5huChruIRnD3VOfoQy7QyfpbJ6y
VUF8+HgQxqDWmKUj9sXEKfYgjgAtpuqQS3qGeRUf0FZwxautcHlpQoQQ0H7jgQwOT95jOwM06K0L
SGjlVLsgqMgLRx3d/qwz2OHG+nvVDDJ/o3zNXOO7RhQlgSHPpKm0fLd2Vzkw3tmZdWwyLoijauZK
nz+JhCjarwUVGcR1Mm37Tx+VC3R6SiqOeyhRaENqrDwO8r7ZiiYvc+t9ubtv4ISo0/QIss+X+2tt
Uu/zwXeI81vQmxFXM6KVGBOdOTen6h6CF9eM9hh+vzEmyJXMIpbBqBjilIr7trXkmcZUJsXAGMUB
hDUEtmQ+Lpg4/LF779m/9bcPKjFlnoTiTmKkqvD0jzVdN0ddNiZuevgYtWRi3wSheUnZNta93qQY
CWGMiJvkrvqI6RlSNBuOyRfVvz5rt82WZpVbmTT19xTf7qGYi2khVihCbwWGcUMaVi5/W3ZS/zHA
tmVtLpJLbwEbcPwe/7byKCNXOxt0SCubOWqWjcktgd5rdh8rYvTq38dFkA4zmEn38H2BNuUzDGb0
mrB12vo0G/4Ck3EbLA6v8Y2ZMUp9lugQ+geZag+/YS6fLvTRc5Zzrt7n8hZTidErgoWLmWdvwj2W
ELvJgcHAST3po/xIlYQzrjxNSBTRhdWHia5EvLFy1F6pBaL7hemVtSvp7SjpHsT9+qQfvZQQ1oXY
EM7wCfjwEuCrDbs0ewf1dH8hba+w/vfm/r7UZwl33D45wXygs4flEtMULOKFMtbmuGnPGkCMNmQv
vY3EwLfdJgNtYvgl+GQCs5ckkeErFNm+mMP6Ij2uPd3W3Ca94O0pABSJg6s2XCPCRDlfQ8iCCK76
YT1Dl8ZbjV4E4cRB6hdBvJK3xoziIr0Y+9dOPfBH/VAyTQKrKsCqbltMnv3yZMKHk2YxxCttD0O1
t3iNJWacZLRHHYNcbfMO5QDXPXTDz5V+lq5MqX1EgVd6nEyMwYKKF/T2y9lnGg/VhTzXVtBwv/vv
Xpo9jkDEV+ncnqW9NPS7RRF8P0PuXFi1xZJPZUzm6pLLnszTg7WVtzfEsaVz052OMwSv3WQAJlvO
qFXbp/8Cu+Lg5Cq2QTwBGJEWbr6J59QX7TUbGZMqsvb6333DJB68E3LmjtN7k1+ppt8bfXk/NiD7
U8ZPUN7e8D6kdcGMHyZ1aEaJuNrRc4wV2KRBC1qtKYLQFFVrppvS5fGn4L4LcYgPDtmEL3l6kI//
I+nMthPFojD8RKwlCAK3zCCgojjduNQoKoo4Ifj0/Z3qrnSqkjhEgXP2/vc/6FDNi1xwE0d0iz0w
nyml+nd5x9mIVZyBmzkV3vpfvx+ccM49M9gwQuElrecNdojHx3JDLQqjALSHQdEWiRIMDuZ3U/IN
/kUkd5Auv/+4hbxMlJ8ak2Ou3ZO9YeOkpKLt2gshsxo9jiyZDNrYewSrRJ18jlAmmEf4Gpzxbq7v
IamlNbzxesf1FOr+Zn8eV9vntpxh55lIa9ju1y2FH0Dzsn/U123WezvFwVg1O4qzdnFnnirDpz55
zbDFR4EDJ75kGa1H/fiLOslYsUuZNhG8C4OilFrobaulU/fdYuBc93fCRk/jPgqiHlbZzg9lEBRi
/GbvjFGV3vpHjFE/kk1f7RGTk5JX9ugTBW5/sQa/TU+v8PRMDN2pgb5x6r65V4RE63pfsRljCaKJ
WRi4mJq9OcPYXOhWmFODVjGUigYRGmDe0qMkE9x3Cwz/kd3WpvfJqTTPQQHvrRq9R6cppt7Wi/cM
FIZhM6EQkAlOIzmgTHUQ/6JmoUxFWDIEhTtFPQtVMKPGYloJT6YVOemOTjLp23m4gFCketbMLnuR
8Kd+uJtcxAjSAJHNItgSTDTR5l/HrVehfxZ8FXQiIefrfcjEw0HyL351TBFdTLGhXTzDK7QNwWlp
vf6SqhRvLBj/vuLiBj8TY+cP/66o/bBndmpRvaZdJIebBO+so6Aw1SE59v4XHZ7MM+GwBE+GoVJw
y4RQX4EWcdpjguGaRFhcYLMi08TVmXKZiuICZ+aBHN2wRcYIiafjy8zEM38oDNaEuP8dblCJbXyi
DPE/LFnSKuc5Mj1zd2Y9KZODEd5s3X0L2B5VPv87oB42yKZvehpsb0GLwLR++EjuGIr9Fj+ceYnm
HqKSJrvwkZwn1ejifTjTrs5uPimck1XiQ2w6tykAll/7ROcGt1E3PHtSqO7q5EJKlLC6Qy6JYYGM
dVZv0aGm+UCNZHYrPFd7Vs44EXsX9w+dFNr5N+EPVN90DOJV4OyAgwhGLcIDAOIH9A9eDL3LDQ9R
BjPCNcDjDPEOzfA9rIa8ccFS0GN6HBOInQGGv7gECDeNk8fIkFsLU/4ZjTB3BSPyT86XVsvER20D
bbFkl5bY+LQhR+MZ43WV3F2TNgrAxoERy3MayI1NbBvQUPHboMh1Uc4zcsW3jRdAL8VzgVXZs7Xs
4UwhOp8Hr15Y9AnbBMF54ODTBRVQuJ84CVSJkWEKAGGNXXqOMJudyLln9QgKCN0Y1/lvdp02uxIL
joz+Vs/eu4+PKqEnRFDtroOx953XnwjiPVUtS1l/9hspGZViuaticuUXMkTrBW8BUZXPMU0+G+wA
tpIe6/F911sDgZAQVh5hMAzWN0ZVSCeRUMAZuBLHLTQJq1d+P3xy+Bml/wO2BtFjodsgXL5PyqEy
R/nb2xLIRO2H/jzgmtenv1W5aBFP6gtUNofzGpq1tqMgh8gtxsxrLX5z0YBToJLH23z88t9jHeYG
KAUkPB2F4V8PPAHbA0CAF1RjocJ802xx2g1hj01YZ5WIWMcfPV5hPQCy9pDoeDHNnm/xOvjguyxQ
4HYzhtMdm/mQPT97Lfg7kUhJ66i7T6G8UjNtKo3uk1tCR26MzfU7qheAB8WafZklh+82w/PhN4Sr
C59zXAXyxBhdiaJ+5/fxe97izHlU98ADBiyct61A4eO8GTA0F2ycwcUva9TAoI82WwnKlKvD6+gO
7fTMYW+wcFCillVBaIxkRmCXqbH6cYAnvQQYUHHrKbQpCka8c4HcB0Ls9hzq6XX0TWk1vFfFOqZg
46/MyWgPq9lna+54l+l4f6RQXeIdrY7uddtzet7W03t+Gl2WXNernuIL779d78CwtIybMj4/51QX
SDXehQ+cWL1d+lUyOZGay1QthUeD9zGEVKQghtfm3rpCCzs4NjH7ApSQSpTxzxmM4V7A/JZiiSHv
6Z+mBEoDHbWiO6BPmAwChtJus1djI9BgdAVNTUBSbn3JOXHoxdBviWp3EN0YLLSeeg4fJSiuC8oG
fAaMi/lDTaafeFJ+Rc5+akVkphiybwoGebcQqsviGlIE/0tp6E97aTmqfTMc7BHJJbftfcs9sAyZ
A1ptIoJoZ9VYnVfTH5PrG+s1GRdQqWGoySOaNReZc/QL4aNmOkvmFTk67p5RL+kzoHHbBSmmXg07
kywzGLm/lepjgSpIEZQ+QRG1EN9VUJBfeJ3pS3ix88sYkPG1hRXch87YwpgdJBzlsJ6RacphY/lB
OO8/jvwmlD8N+7wGyQynEvcxOTMcQXIswTyEEhoi9ycnFi5zwlgdyb+BmYAc0xNMUHPNgBOR36ou
g8txb9wE2uI50uJPig3HqPF1onoN/7ODgBxr8fegDQFmg0/CiYLcY7iZQMWoxyDu0hIREWYJKDqe
x5JREWJokCiR+tlOBisUIdeREeKZAZVV23dG3jtlZyIQEbC/3ernauCWqMxHTLfJkCfcuMV7HufV
4uYZr0Djen675GLSIpptZuor9YO8yO5av38ege4lz/lrVs+/K87/jYN3A2Q3A6tm+wePBgFv9508
60jr4hYfB53uIx5E+D6HcipPCkHytevOwrKDglGhUOi7FyV4V5GmhKYSyO+xqkyvQGgXdHqbXblC
nXiC/aXSBBfbTsjTRU/oVHmL3X5G+9miF0174IA55AMmLbpOFqZgiVTo1RuvZl62IQbV7sOgBXQu
/NWT6TCW6Aznkxd5mAh2jicmDJaxRwfJ/GEjhn0/0mRhcczub1tTLT56u/7sMtGj5/w2uzu/A0SN
Bv4iwTUwk/7NLl9Q/2DW4A+4vB/RW2OBwdhJIDPgK0i/QSiIzAXy5YqDSd3bDubPP9ZzZVuylHC1
Qgo/D8vgy9FcFQABvFYwXwYsKRHMWwbGJESCoGszU7bK48m0zotqf16UC5Qh2J8dAcANVsbGKXiH
8xvr/A6LWOZV5cduMJxcM01LiWTg8HVLI+gfBjtmo5/FFwEVTK0dAqySAM7XtJ8/D2Ab7aqb9KeF
+D6vCs2F+dcA6kjIrt4ehjULBKdIZLdPfssJ+srT7r3BDMaudIFqPKBLQ7OIwWDuVKsiG9i+NTaR
AOhD6Sez5mV14WdsBAxii5Ga8KjOI1An0rAjMEmd3GA3qpjIkv4CPF5AuJVc7RnIRk46JiRAQXSP
mSNf4FFGt867gCex3nRL/bX7YsvGtVj4pm+MGHEWuLUw7aLneMc3Zrb0D2p22aojaYLnp+4+h2do
DcBtH7rHzhFRqln3cTdo/CGH+DA6Ssn7mpFG4RzLqfkEj3UvdLsp4bacrH18afrXZbOTtURDvrY+
yXRNyoFY0I+lcPbwO8pALObisjSgZTi34LN+Zb/4wRJ0Wl3+gC0/aVL/tbG07FIMBuiLuRRJCCrT
a9hHP4Dp9LG/rMPkhqjvX6A36yXlpqiP4XpP5L052vhYeELH/J94+0Xa8hxVpNFpXunC0icznCjp
8O2x8dxsUPoXRDlovsC3XLw7ZF1IRkoXMTevasBUX8PowL7jO16EHU3Y/pOp+dcfbAcPC8aokj94
sLd9JwaLlJszxeB3XRUkS6cAy/WKHWHV53DPoQ3ykklZGGNthFGI/6T5bUYATYwq/hgOEuoE6Qqm
OKPtQBgvcylcoFSuHhPyUURX7DNWAVliSsbNJZpMMDN4/FzKb5urRHq43SngdzyviwkjCjwBxp/D
acQOf1szHKCFBP+CJS3+0bNKTiGrDqodM4SXJ+XmZKMHMIQkRuwU7gQtHzlXvrjebOtMXUoTw4PV
WYuADakMOtTM0GrAUjX3pjj9qB54anynsnQr947cnhA1KuBb9AJ+opQsQ3hAKpRAUmftF+ATNiBM
HZdfTHBxo4JCJo9PlE9/m+GHgniF8GWpGpYG7l86L4l5K03WGwJaTTmRyznZDDAYChiAtQPtTcv7
rhIPGPZsO0SlmED+NdvOK0J1Sgm1vf2p8WYnEjdBH5FHLLX5IOAKR02PRj2/jX65MewIWG3Wv/z1
9xi/prX/TPvgPGGb/hLgYAIb8NNyvw5YffROpegZnYas3EGbmOOLf0PN3ec7z6ie1D4T9OgxG3jl
/jOS825WriSfYNUUIX4MAaxvv+LeUpFQqwu9lTSX7O6P5YJd7rk1UnBB1hj8Hkwhh/pOb7NqG567
KRJ+KmaEmZil2yUpZRysvId2DneuhLYvZaDLCQQlB0VSD0o4p98UpKU1PE7rAvJg/gurv5bKCY7D
8rrsU7RAfII2N4ZeN/7m1HqUmK+8l2AG5Z2QE5wD/LqyeihPrsNu3Ga/iTT/ZVoCS63bU58eibAl
qJVMKXBHyVECw2v8wfA7fafPqH+ySUN2221BE4BwANCU+UkniK8KkwaG3MxaE3XElgXhoZo3x0Jz
cSq+vrwzbzOnegYtBEoJC2bHxVFbX6bxuCPRQnB/2BDbNyTKrSC4wdgVI2dxO9gLZNtwMmzgrMTM
0wzCx5jDgIRRSlOdW6d8sKgnECnqNRP/q0h6Pi+7M2iK4CKkkAIAQKqf3etzFbwzbtPA0MxJhmZY
xEOjemN8TjdOxwtFAKgPkQ9gE+yBtT5g2mXD2LjIYY0a4+XVcsK04xESMd1ILr829fkFMks730xr
V2GL+2uyFuINcBEPy5gfl+Z/jEx5y+vqFAsCYA3CQPAcG2AHT+/rUGY8RRT4SB//JMshYhHBH+xT
k9hh1mTGerhQ4KDPojv5jIvVK9TGr+F3py6K/fevv72NbzMjqPIbqgnoRqwBQ/PiqKg60eWumQBS
47O4wGUY9kFSl5vFgFP9AleVVKyahd56AYwjAxrmUGXOs3s9astAXco/8fcjljbuGXbL/n1sdEdZ
QqaNDVAXJiF4AsDOY5mhxGj/N17oXLzaOC2dBSUIRJ23SzARDgmtTefAgvGzW/vjyNHX0/wPZQoA
/fZ9h3NoblxfmOUvBpYfE6A8GAnj/Fu8WHy8hf/xWvvNjVfxLYwXPreDrMFDfr1zGPPTxt4vxL2v
1l48Bh/7gTWGGW21kSC1qqOny+t0xGOKJ13hgWTxSkKDL7GBgIgpLLTj1cCiDuBfMg9ek9G8Slea
nT6tKCfMNSUU5edGb3ubG96UM9SaEphC++idCV4JjidrMuXbAebOJWDGtIS8d7FyiHnpVA1yxcq3
TfovkiWNtmlEIMDTjvKLFW3zlFCBFU/DF3xE3FTcZOu6BKpveHb+Snl+cln6NlnHKfQJL10V9jZd
sbPwVi8a99/XuZ1j/s3t/nlNiCCC1ZY7CgdwHkCES4s32xcW+atVvt3Si/x7HUd+axI0JscpturC
bX8ihdPjJPgjtjb4WLh4Q7I7HoV79RGopiAKRkRbXu3oWPl8I+q4B2J2AcT8/9YIw08RhMy43Kkh
I7rEyEy5F9zE4P+gAd4w7oaT+IlHzUEW7ZSwHMYsvGuR/e+Nunn5tOYl5REEGLIJelibR+mRN2lK
tAAZCrw0fJLsbd9dnQKCsvNHCPHMjXjRq5XP6W0DGfKqeUc6UrajVd/eUt3YvN0dfMt4Y5l+qnjE
BLTuyrD42ddJV5wPhuWnzb83j+OUTyM2XJtDySuJalsNeGaOHk8sXsoAE3s2YMKayNu+hzhWqcFD
cS+luAyVQDqy2p1+Fky6unN/5/AGZwTzm55/evh92UX0Xp29F6xsNnOQKejIajhAfYKD5hI2L0sn
i2EfkSPdDUrsJ0xh54zpAFf8aoODgoxu3i1oV96iIlXxp7tGJ6jO3BVpxiD9wRrtj+/a6AQ/8AMz
yz0rNqHrT+E/GXwvnv51z1+xAz9LBzrzgGBuOPU7I/sBLkAARhcL1gfzC/sbBCh4wrBOXlvnQ0Ov
CNJgCUWJOS+y3VPSQEJDgmFf0+b4du+FS10NN/fhDEag3XxxXjPsn1HpUobsIASAYNx9sLgI14oR
zbe0/GyFwZw8Q/sU1X3HHGocQ9o4hmx3u+oxKkFqxsycHA5DKJ9w30Cjf/FKUp8EHCLkSLf2fwfG
8U+2u3L+0/xSmp95oVi1U4GwQzNsxXGkJx6DPbWV3Y8UkNI1UNGIC5+DtvFO+NgONRyWtp/0sqLR
EfoJoTpEjH7OBpCrhAhHuN2DfuJ+hcoIxI2qjkE9HPUQDLoOyCgr0HEqjv4K8aGqjOAhpS/ShoQx
X4fn41HZwuKC63SdkWnX2Js5UB5MBH2nUdbmlHztApiMsdB9Unkldp0dmWYnT4fMGkh0HqYV/yY0
KBXe7ji1ohUEnJxikzRFOQfFHagfY838yZJGkCW+gMwQ2MBPSByiFqwR5hhaJZ57Dw8KutT/tlDd
8Rdujr1cZWyNjQSD0P+bPUhFUBDetAA83lzCfQTeSh9rhIvzeTg/as53FOu34Uv2BnwwFr47Cla7
IGEwVPT4IgnePYetlYkkfZO4hbRLj/BkayVsJbwbGSwYQCCb+SExEeJ9SXX7S8hrjQ79K9ALFwdA
BvyQdD4wOWkIH46YlwDx3BBB2fVf5WjMHGvsesFRQMUZt0JzwqAf2VNI8XzZU4e3mLJQqYIPerSc
2ARsYIOBt2a8RR6wnCnm14GkA9g55xa+y+DucaLU0zcTkjuGVrAnWmGpprPTQ6gn6u6PoSVyJkQE
E6QMfg9mT4dLDyNyGkgcbCkIKcV4iZwSpwAM745sr3Q4XUFnqwducuHp4kkbJD/+R3w/6Es8iQ0q
1WF7ggRgztXCHBQklwfj1MavsiThjIIY/coLvxWX3/y3cThpUPVVSFtkl6E9Z/QXYdACKwz7lagH
3PoPdCEv4hUpALf/oBj6lJ9C7hvVAJHjzVIaocVJemGDkQAUUej2LVYDuAL+a0Gro0AnTUtFoHBg
OdAO0DSEXoYQgHWTnIiIa+3vlHrrORAsZp2SRsJuBWMMUfHXhyuzx8vojekZ040CyMX+Urngd4dm
ydosPnimqcI/7Z2eV6pki7IsQnRVDTzKMp6rniiLasJKppoYEzgS1iGl3e98asC3rTP0rOPmugcq
eV+HLI5S6fehU/ecU81E0lapBsjGSckYpG4gQRGzT9AJoKO+84lNSZRzihEg8HrFKqi+wxL3JaRO
WsAwbjOlGX5xtIdVzVJuEXHJOfmw1Zv9fQcnwmWL4RMA3tzdnoizQuO+ulI5XgHv7tUIunTFecfk
oRd+4FDPPkrsl/Hp6yj86tZiTOHM3/uNR4bNeL8fY3i9HziNJYm037OvueMxhGIQK8kWf252VvLX
+PAOJDcDRWJcILy9C+tQYCsezqzQYFgPV8vPYIoLHa0jB9nhQEA3kw98lbhpmYs7IoXlrnf7gF3a
v1tC1XT5wZDuwiVivZgwZsvMtBf2RhRm/YmWwECzN+Nbooz7tFP1mkIWXGXWhwRxQKuN/sBhg4/Y
ucnGtID4CCLpQTtn36aYiUR5Y/f+VVKiFjhObSqRp92x2f/bcOG+84ftV2z+tc3+m4ufkR8gaixR
NFAglB7l1lFM7WyGRc43oAQ5chPqlUnlCwkF08TnesBJw5rLYaZDvN3s00AIYsBSpLV7Su3Gv2Ql
wqcT+ZRfvx5e5ieEIRooPwoBNIMGMAy6OKY6KBoTI8R/HAtxK9sf3hbvPceHdxM7FPfAQThkY38/
Rv3MhIeOx+IudpaZ9kHlneVm/972wYnEiC+mG3XlKCjaPk5GpiNrhW46DQsq1HVMJKjaehg8zTYy
NczrFSrm6MxOcrap829EMKYqVzkJ5jtJtZ4P70LV1cdt8mbuK7G4MSiRQAj6emPVHelyRVKIVt5p
n65y8wuSOVVil8OCNOSw00Y/QNtSCO5uFYuPr72Tqzrm5gXGP5AF2RNZ0yEuEP35mJqb7N1GMlbJ
zIp85Zq8L07HU2+GapdtIAxjzBdxCWro0HWoqcGVWgffzFOgYSL0EYAA0gY6lTevmbanHD5zDbjl
8Bo3rIkD/w1GRRjquF8PDdymyCvdjDa/lK4SkEND+3mJbyen1xubSiTQjMLXIqj+QMOUJ3w2fVGm
QECAqIJyjyRUxZc0T/GUk/Ou3P7Le4QX6xtLx59pP1a00OYMUjDMaMESegUdmhlkUhViAevCgOvi
83u9KTC8K46PmlMsNVj5x9vqOy0cdC+86NbHZoyJAgI6TEjN4Fp4zcB7w9+/+wWuhvgjv5xfgcqn
ZvoBAiBPxgpSoAQGE1e86WoZSlrKVtZ8HImSGj9hhhsA+5Ae8yKp/9masQGwxCP8bhamOwjZYiBE
cZd2UeS9vnXGQo1dp+9eOXc5Jv/GRkq+oSeS4UrqQ/nho7BCpQWd6osfEbwtLMhuEwltfNBA0n/Z
Gvb1/E7UWRiO1nbzN9g+1uUEniinFMbE0/YPif2UIRJ0W9YBA8N1tnrKlFfC3gld4Y5Cp/UFsRRt
C1sUpnFYDwyZ2qERhx3K4E/KXh/kodqwxDuT9F+ypSRpCO2y6cGNFsxLDbNmoJbGh7Go72umQzMF
Vkt3+BD2Zs7N8wjMT/2s5GZuqr6yyaQy0b/xGRQZDHnaZlSdAwicslOzxVde1Q8/h7qXMcF6Tb8o
6+9rpd5db/lvcNAknjQ/dXt4sZcfKqGlyWd61tYe3Bks4mU+af+eY4C/PjLaa4AxdZkJAFPF1JvR
4z+j2r4h8sMBHJHMvzXf0F0d2ZDq97wWNmcXboLrLexxbODm8Zjgs7p30+wftrUJyLSO1wp9g5ZI
K6Stk+mEEbgT0GrWLItn0VS6ovlkySP7ZxowKwqmLK90RuI/Ee1JJ8l/PSeKRdfI90WXRHKdaID4
d5xGtI2pIZKeViK0jn/SP/I5pRmmS6QDdlckILsrvkiJiILp6qb/WmVuFLux6I/jxo3fLj8SdyId
aqXu9Xf8LWMWM81gGSAH+bZX4vuqisz5ey0jQEOB+/UuXNOsX0p0VSY6zNZn0q/cwmRGYLdrfX7f
WG8qkcr9fKIq0+c2YM/G2koYLINVsnQyJGFzAh1kxADMomG32KE09aHnze7LJ/ZSDOZ/Vrnqzd4w
PeJHzsi0p9lXys01LgeHwZdqwqkZcRBO2drKVofqBx8d/1pGxRAjR/3CgfUWQyCxpcSYGnuUT+rs
kwPTSmfPvDsM8c75ZQTWRvzlQBfeUngbMaWCOx/fIOa9vN8RLOyOvAF4C3ES/KG17L+Wrf1yNgR3
YCMj6MZcEkM1I6jQB5XkAgcPpw4fDdYqNApO1hHcG+zNNrPC3wRtVOQiAJnSliCcYlimVK0Qfeu/
Hrwp/OwH9i26Yzdc2qIxEhISCI7djZowuALxhJj3Iuo5Ca431rOduhhchrKSt3X0vgclfcaLgtIy
q7D/8E9PH7g5eZ0QeTBfPkFcuc76+y6lblZyGWtUVG8JH9V5C+L9SjUm1ChdN0JPMDjCfcJIvlp2
TDg//jd7ZfXfW2VRsUgafwwsGXZworL9AgYabASuCbT/CtixBhQvLBmF/YRXyWQM17yvxd4IwP82
nUdlq32S41wTqtoz4HqyNw8WHbo9lBdYiQicDXiP0dfr7LaIW3rhD/uzWZ9B4VJmsAgtBpIL9kt9
WnKrJP8IXR5AziDCw+6zutJEHeCBoSKFP3J3vlTYGN+LCUkLg4NaVMgjGuZmG7uls4E6S4UEi5Mh
4hOTNmZmJxE3wFT+TrFEFQ418zExYRsj1RM0q6+n+4/wFpvw8c9jDQDtDC9S85lzZriscBOGapB6
FMfEcQT3vppZuY2AsIFPCbGa5qj1sP2S4cJgIP0LZNZ0NaLkwlDg8RF4HHA8DvVUpWANOqb4U2V1
PpDZPdRWvaw/xm1we10O8kpQc5lDMJsyW5RFXlH55TXq6cIxkK7rygHZQllHsrQ5eqc+Xpa821bF
c2DeCF8Wf5vOoa9Ew8tbObkFlxWwdD3jXfgkm/lmzjJZq4L13v5Bbr8sucev4FRBkE6KgX36w8Rk
9nFl0kWGcAbSywg/GIru9LTSl1yN7Nsd6IOvKD6v23zbWMEVGfxKmjgZtNh5gDFDtcd6oXDks39t
3O/uu3v2h4JniF0fwy0P0ONL9VbaciLcJ3T8WhLgzx53IImZJsAIAFmuAWOIcze/5hqSXcAVbQwS
omS9lK2LlggaKb0p54/zSOUZu2tGlm28kwOycw6MihhOvfx7BnKP/Kr9pe9yDePhS+R6B76sN4tf
M/zffQDK8GKQQK2BUlItbxf7pRPLbulgVx9rpTvrK9DShkETZJGpnTt24DhJgAb24vdqF8HqAJmD
MPzSpliQoPwmKZBRVQ4B/1Yk/xzDhz0j/WC3fBb58Z0gs6BpKirUVcKkgM1sc7cfkGbUnGsNec+P
PvOg5LUBDdHpNS5wiMI5L9vSLWQcCj2xmbf0cg/IxJxoLaZkd4daiKsKd5DQQNd9i+kSX0tldEUU
3Vs9Az2Dh8sidnLkHRNDBmLPUCHimDEeyg8V/9FbdMHm9W1f9uTCbCDBmgz2uAnCDczBPMGr4mxz
XtaMHGj7X7Cb6e1EDBMJAZZgRl0dVvroaeD3YguXGExLYf79QqhJf7IDoxWjxvsERz7vOoUlDXCC
gZG86O+qKRS0qIH62ARC1jM6Tx7+D8qXAUwsB8teZPjwp7JzhpdQpO8NmLIiSfm+NUdgD+UW2Rns
a/cSmliRcyyFV/uVRAXhaIHvWl4tgRCCdnRetGMM2pgA4dpJ0N9T0F4Xm8zA+C6RIOvc3dtCDrXZ
fXHBL4phzQKeMYoaVAjPpDdEZWCuypE0vhyK6XdRTlWwf3XRq50frTaNN10ylAKg7PU1CqpEkD5+
o3tgxgahtxM6IUaO/JmLqFfnLzjawZTiAJCVooF2KyA/k/ONvkly6Jtop8ANXNXDrp28i+9Q8nDZ
sKX4EVwSPTTDTaaHlwQZOBPW8JQ/0IP3Q4bN0dPrpcN7IIfyaJO/ov7fi1RXoQU/JRrb1YXAGdzC
SMU0WJCedkPdLawYLH1mzohcj0+zXsSS7Jxx8VFJLKq897SZyrN2+lqzmDI8FUcN8RWd6UUgJycg
AjpT+ineCALXUYUipk4lsdOzavNFjxSVHegUmAgf+ILtriwI0xeqqXqkey8CY+oZ1OcZ3lDZOX3j
te7ctt9ju4QfCdthpE2reJM4d9fIMPPKXzscv7Dr3TFuG2S3RYvR4eoFNyjVZwMcKD9I68lLeOJS
Inz1tvKf9vekoptps3L3WFzWWICg4DhcD70dagt6dzCoqbIzV9R9H5RmyWN0Gl6Ch3eF7PgJTslv
qtOTTE+xOev/daj+Flz7OPPIuAEaayWTqQ0K6w3IVtl8xu4H2gTLisScIzfW2rIxxeV/mREQhB3b
IIPEt+T7sC4g0P6bMH7msOMS3PQ6OEp4XlkXGF3U6BT/3wOlvgxpkhSuj0obK3QrnztVBg0jftWb
6LO9jtFA7AfYEIKDEm99VJJm9YM5j+zclciG36Dsh84f/8b3AONBB6u1/TVe4rpW28rEwGxRG4nM
dYDVeTeRvGtOWo5zGbGfQsYxHGjInYTew+KwIlvOs9bK+BsCqgKe6JiZxB9BvRTYRdaSXwsy4opv
wJPDpL7FmS7guCM1mT1JYTp8heeYzCgItJIsL7LnvQ0JK6dVHw6hFjz/7ogJRCAafMTUXN4yZHHk
5axxe6UMxLSIXsN6mBSOxlwP5Bmn6fiCkggb8cyIIMeACn+BwD31aETX8Re/5PMQhvyEPgV6bjls
xs8VcnxMS7AYxBGLKCTWLbrorJ0pWPEM5l1+HtIUBJypST3ceNJW+GKgqOpwJgZMbpwXOtSnWyCF
Zyf8eLVuHXBycQ6AOJ7kVm8IhixrG4yCWBvz3/BuPyvrg14HBTmLfClCLYA/QS2/84K6hqIr6FKT
ixo6LYf6HA3wPhxe92cenrQPC8x0fx5+UoVYocu4ChvShvF4RNV6c+Dd++AjKk4YBifeVGKMyvSB
sTGgNrYStV2JabEDXKZM76a1oYScvVafVWm/qRvo/KHlrPRs89cj2gt9Awyq5MYccBN8Vvys++v9
0S09GQBQufoNMjj4l8gg4Epd7C9WYQObKIAe6wA4EdDnv88AvYPDfdJOYRX2Sd4Qnn4ieRlbaBuU
w1kybGGVBz3x7uwK+JLl9Qiqnq+6pCAnYGD5A0FKMTnn9xzqODlqeINFFTvUz9qEVEhYhlPPexir
/ps1oTDj4QVZ/EPshyATbKw9JkkB1Yn/bC1tIETrm4F/BiyYyVvmwxhltS6cjFExU/Y/1GCTXsi7
z7wnMicPTHpoIpr5KTuPH+HDe2FSf5+V4865glxi9//HQxSrclWstKOyfM+/9GI9T9jCmBN1dNky
c5mqo433HT+Wg5ES/mhCL8MvtIZLcF5dCuv118GeyZSYmQ3jcqIKxt/4OWdsG/eRmfa8Kr0EH75z
ST98dRVhBth6FePLFjPgk03LNXtmr5kKM4pKnnnasdkCo/Jw5R+S/qWxfG6lCJ+DsIbsljKUeuBN
ZE4K8MJi3MwHmP+XMwwFZtKkTk/8u54/4hJzgdllC90LeJkz4RzrySbAlGVaDdtJEd/oHmbd320p
tVYvHMS90Tmuj2dKamFL1Eanbd+v3Xby9dDeJy8+C91VGRbhYKon2B3R2Qn0sp9UTzFl8wCC4KBJ
Hg35famxXcQq8U3dSIef2EZwOxI6ONwSAH0pddBXHPVESr4eBMDWXjB5HpDETAa8ai1w7acU4v73
2BgZo1+EIgPLmlsso/pVncUvLeK3tfGeAT0dCJCM5T9VW4ZtfM6sCVOmxn4C5QoWyVCyy0QgvxkQ
IimQ/2BExJ8uSCxO16yPNGc0bkAn7U7scmuaDUhB50m7u4ilmz0PBj7pArsPDD9m8viN0c2XZEep
LqgMZ7KwVhK+tmeskp7jB50aDsMQRBkRnQNYXakI/07gYyWmhUPe0MSMiQJtd6YAA/se3XwjNNP3
0BjTogM1C/Z7kWd6Ctapox+pAt1lOGFrSRl+PbSy7tP9eA+n88qQtSmUfFglCOt6MP0JvB7dPFzd
/GfU+rILRHwKvpw8WFKE/aiDE0dOBDSAc1iGUvJyqrkKEq1NyrCxT6nmP+Kvo0fwkAz8qlr3mike
bf9YZGfg/zR7hXAvLAl3koHXt7/gwMVKjxg+eS+COjACgcZjJr/Jz8cfEddCZroAuGbKuA3ZyMPH
ZP/wSX6Bad+4TGkcB8QsENUKXMdWpdlnADlAXxScVHf/1ls+C699E1fWnr27LnDRoBskj9F/pI/o
lbx3BeosOUQ8El/Hhk9SHzal9KIeladn/CMNCyOdEgUg9sbjd3xOO19x0Z5HRNsiEKGpDkhah0+s
c/t/jpNlRkBdqiCSex0VQL79JpHwHd0xoiDRELxq0jjfrBn/wvOQKKAhcVfCQBQ35RoLxM3kNofw
Ej+FD6PfDqH7s/Q1cIeqOY7qyWmONdOazCNIS8rYTDdxvYMhqZ3wxBZxSfIC8hqg4Y89l3OQqpuO
g7HVyWJepkIYY0L9wuqbrp1UGBj1lEg1cgcseP4uuew2qRE8fQKgfINpq+xheOsywHGYAKG+aZAt
ElHPhq0vtGE9KnCf/7r4hzYjIXupxgqNfqQQuIRVr06d431tsLOE2JV/5qdP3mwz1sZG9l3UUMaU
RXCftg/rA2THZcHeWDsmhC4kIzhfoUIav1cn5ANs/RiF40DOrj7ZTB4pw0Tk1dSMSAwuiEAtExYU
vB5haj7BJ3lULERFRlXqmEi+X8LlraKFgr9PefMd4k2ntnCZnZr2/+obm1hpcVlUgfB1UDEPg7ya
whunOegqmFPAm0fNQ+fHLA5KKioSeqQx5segx3yjMAkbwJjSQRV9hUL1HV7JDUPuT11BfmgzPA2C
ZzPsPePSSC8QI/75n78qFyNAEp0AvzQy3yCnwiY7rZa8pljz6mEPFQVF3jsgM06BMoiB25eRyLDM
cEE/nPYcVQP2L8zPmURKKrSDyi1FRpTdsZ0YjvKjD3dPGOmjhofHxY/4jY9vxYH/zwRdgrbcOuRG
6U8HUQBZQT3hPWJrVw899wPTEOB6RIuX8N152LE3//F0XluKclsUfiLHIJluyYoIBkw3DjNiIIv4
9P+3q8c5XaGru6oMCHuvNdcMMGjlyX1vpa3RFIY0va/3qFELps6iJe2A81GrDKyqHX8b94H7s5mv
W0xmcIOCUoltksjqQ593v6pn+ZQxU72WB8QfyXm4AbkS3PsLLqfD7+SDU/reJF4LMDyN+lCsicRB
sgGszVLLStrQTZL1iJB/9usaMLZiqgoFLVGxztbgRZf9uX9sODOBhb2i1jGw28EmbUQeQHziIqEq
BV3+rtvGokkWK8Z+0vEhP63IYqLEh82xalfpX/4Fs1mi06hdUCZAe0ezAxCBJxsJOmgH+2b6cGvZ
2b+cNg2LZILdxz0ZpY9xu7dizapkqB/6W5xMzNVF/857SufG4UBiB+lcGprYfnKYehL+rRwmS30b
vy9Dd+G6iFtiTr4iE56eIYFy4WkBFARGgYiJCE/EbziWkWrLoFfDTtHiBfkiJCNcYQstjZdEg80i
GwK+yCxJHX2/TsFjAEsD3yzFQ8qp5SYSMgdepsa72TiQb5PZjaEyKwlNE0eL4bGg4KQQWcQj6FE6
rpMom8Wz3/a5ua8l2PUP3Wxobr/CWTOG8DtAFIBHCi4aen81cOmqsdMYgFv8TaqZemx/pAHly+dN
1ybCjOisxHoTpEBqR84enkH/fLtCj7gi5ycs63cS3iyo6eVAIFOIUykJYgPhhXTtXZsrpPZqKLgI
eGc2mVFnxgtZC3ac0OWZS99FUjxHhoEXXdxLInoejjCWlXCKZf17w19GB8mKuRIYvHyMJwvd6dmw
nBoQHejk6Nm4r/gM4Z5NjCWk1aGcgJSBgnH6SoKdq+Now72WTEZF/S1u6lPrXPoGmqU3UVeN0cPN
cYRNmJOIfL0RCsBmrIBDpxb5WubdvgfdsGvyQOPU3h8qnGhlHN1xdwHeo735bVDh6t1Fx7vvjcda
Pj9AsLb3tbqFpR+poZBC5h6yFYynoTgAiEbKVDkO1sNxsusdqz8/TPCL8sHEnEgSA9fO3jTB4gN/
D/idiLsa/cVOyugJ+dh6CHpIWByOnjFdltcHeGiOT0cYy/WmrzU/1gDIhqxOgCdJxDlYARLsSNzd
y1a6N+veeF9N1Y8rp7Yq23WGl6l5Z62H/vaba3tTWVd1UA/t8k8jwciS2RN4JePs5+4VMNOL3rv3
TPOyWXXJABZcxW4naViPINivHuFjJIwPi9Vgk4d1OPCq2cdv1zFO3RI8/fCG+vCcnMvpOyQ489Q9
dRZ0yn/GeRxa7Hk27ZX5gUAX4cinU6g3J5akH6LnToAFEUbp6kibyls5bPDP+wb5KkYIdQUzr+me
cb2oxyXGDtBXOsFrXmAJ8SMFVu8fC0EbR+Slgo8cbz6r+bQXVutH9BGuMalP34lp9m8pCggSe9Gs
32dIm2e3sYqcHx/1cbzYgx33tnj0eoiWtW133mwb0aIVFEffY41jymfUWtlkCFiijRHZOyrw2TPs
BI8pDlg9tnhQ/2U16ZzKw4ccymrygz//HXX5+j5P0D3dITUxA/TRLlBwdK0bleLNcZqwDeS5tN2H
1FPykQ4eqLKeDVYDvHoK6Ph/l98DztiJnae9YvCMFSMWBtPBpLQHozvN82sijQbL3lIwTjO3CbWl
+kPoUZ4gcGTXmOtlwdcUM23Q8rnc3iJYrVF8VXcpFiRw27uz9vQEJ5iTakKd7dFc3y/FMcFFZ2hV
x972dnlcyI+lO91+j53pI/ryjbtTeTcARm0EZYOVysG3luvAfXpKAJn2mh1KIghWyua50hZ0HAXN
adidM8Mtjs3HYvPZa7hT4ftrQEBiXPME9Tx3LvG6TzlaAt8qNjNGWnqAmteOSRIPLkHGxHgFUBOq
ySbGQbNGngSpadKE2ZpaMxVxpnQGBCJo52abb+g5lQ37F68TKQcRx+PJcPV8n8iOA7HsRdWM/gRg
i8REFpllGu7XMCUsPKamyRRqDBSZPDYzuFN7i8/PNtBYv2A5A7SjbcGcBckamw4VAJ3njcwm73u3
CTtkkyXED/eUbKw9xCAOMxz4ff/8cLgrLH5UoF8wakOId7HUobzbHUWqOMu0AZ5JgryIpkeio9tL
zNSXRJAT7Y0CrxjR2xsIwXV6FiTaX2LtP3z0SLze+y3TogC37KK00JY2fZPrCGngo4UnYPgKwQdg
8uB5/94pTdlYGlI5z8RGxcv+ohvgILG7HcrDYJyvkrPAF7z20uyaeRFKUPiFMBZwpQ/je4xN0R2B
FGLFjyKibqgPUS7s4pDoHkgB8FwYXh5/VNH3WeUh4lDncPq40lCtcdB4yan0EiHMqVirzw8Rh/aX
+saPip+G3wXqgOYWQDdUtjSDkP1k977jVYYlkF+KRX7pHJtpdYbmxXzmgwWQiBel1ktXfs0sGaeC
jcwQB7cr7hMccyvt2Cl+5/dGm4mBy2G4+JMicAE7NHjvEQQ+BbNw8tDaXUMHOn5y9PM56uJ83EHY
A/xVTrkkUXcWS6JflWs5tYldGd+pHdENJZt6+gniTRslm2xLRautOpBkVZ1CkXeOmFDv5hg3FAtm
cypehVAuwDoPj3XpvSNYKRCx62AAT0OX2UcEH4xt/c6g/0gx/7l8H5gPip0HOgyN2HFvUVQHBasy
XGZPBrGWt7156aXr+FIeAbOBUfFqxpGzC5gKAomL/SXeNXuzomw0W5gpNKVRMlZcSnkY+WJfOmJm
s+0I09DkwraVXd7iL36hd4QHp61/DDEvJWDUUpkk3vgXCfQe525IsEG5Hk76IfVFLzFulDjMfQZG
Z9mbdwUXRi8ueUAE0LEbPnFkxjzkok2pGEoPXr6YwIAFk/TL0eR1O1KaKfPHmhKqHOMdhH8grhc+
pSV4Hq9T9/i0FZCslksfj/ib8egLO60qfG6JY2F8xx7Bq8gay/vr0kYai4owO6voojG+R1iPaHtw
pdeBwCpyfTHl4usJ5EdxGlCwRSxInBScc+9F6nPePS5sGmzme5F/ziLFHgRdMfsICmU6jk8IvLdc
oyCd7wVOJQQgaluNHHsMUhnbcd5i65GclIjLKFsiN8bEmTJnCW9TePM/T0Ov9EU0AKPsctf4w+Pg
QvOLBk11f04yfaAzvc0L9lBIIOQ99bwuwPhenlW/sJ/5hd2bdyaiJ4jkUN5yEJV5O4dwMCKghRCJ
GQppDMyi3GG45N1mcGPuWNpgmWPdfZmQxxvn3IUdlH0RiQ+bQ2IkYKdWowqUUt0NI2XJ4LUlt425
MQlmIQRDY/fFM3gqHPVu4ziz3h70gJmyuKe2lKDJGrOk003Q1kKG/bn53e10XZrn7kT4F1QMOqDA
0P3xOtGvMHP5ay3q2R9RmOaBrgQDj8cO02yvF7zYCML+qrv6HeRVTm+K7xUobCvG5AlIowV6RMAj
uxmJbvuwOBbrS3IkJmp3R6YD6NMKaU8f7RiWkH5hgZT1o29rUkNgcld47bYRsDwqH+MC9AHFNJU9
4FzWLXafiglJTKmIGSbwLds4W3KXcBMKTAxXJCtNrBhGYGt2SVcBLDlSUmBfg/csxfH6gf0bzkJT
pTUyosKZgeDd1QyJyfvgvNgDyDYg+kLqVR6uHNCx9r6TJy0+AeG1l4ESkFqDZx17iDs8sippqf00
Vbf42cyda5b6a3eoszg1fru57Rn16gpj0jPMjiEUCF7bnjDeYm18QOo5cd1RosJjTZmSIqPH/0M9
QgmGNJUKGAIztxS2GnNqhg16tbldGa7jMkHvwsZBECOAM498Vi+f8wJ7sWL2makIkaZEuS5xijYI
aZncV79Fb5edhowEEyp8gbsbQ8wIAChXDBdvByrEzuKxoumjAv9syAHmq9WbkWSy3CnjcoWOXOxP
zCo5cuPn6D6Nl48pCnfIGCi4kSvDjKGnpEGgemSvBoiB+Ux3fd3vqk224U7VoJ13Q9q7yWtNO4D4
A2Xf6LHG6GCa+PcAA6xlekz8J55UrFXhYIpRp0ucvdUNY+eNGk2ZM+9iWtlgUI2xPh1cudYY3WDR
sXhfRC/gK15nNHSJQeyHCoZgInJuP2Xug2HVMPzrIYxm3F8Uk2KDXxIHwO0HbYbEvjI5qB/G9MfX
Wjomu5vJq07l/9dK5pi3QdNjbkOZypEAoEOjtE3d7ogtAMJevKvXiKH+ltVG2Mt0tgA8txOOycgR
v5dykZBfmy6UNQbMEXG8iLL62EHFs2JWzT/TdtRf1QvNQyEXah5+9jCNucqGIinPL9flWukzq4Wi
8TjK59STt48jHR77SXNU0C+tf9H+iG5t+5nGLsK02/Z7yJcw/+1sztu4ipj+zVB0NOt8UXGf9YJd
hN2tutCZaMf3V5eJp9tJ4v9onh54cxBujVbyvqGjuqFepdb/Gu+dShrEDgMkxaqiZ6TMVXZOBiYM
hRiVgPAc9tPO9teMXuaXyyqA9ki3jHZ9B+u6zwz10hkrbJ4b1GjpIiW55MD4+rUdilSSBq8+h6dV
0XLXa8UnbMhguwxY7NgHUL9hEkPh08Hd9e2gEKch7i4kIyFNNipo2oeWdP2aWPzi19VOO/DtwTdq
DDiAAhu6RX1/4W5FEZaJxfg7Yku4oy3Rv0O7jehIgK1xZgBNJn/6yx13GfgWFv4JZnfytCWfWVoT
fTwMNhgBfIzHiA3QujmVW3gU14PRgMivMmKOeWGP2RULKRLOBt8RE+dtMfqMYvuLMLoJf1OJehw+
1B+yTpHN82Nj1C6DFdkDUNSW5bycJlDAwGaXN1Dz1s8dMm2wtYGXjfEOrBgegjLaT/pTWpIQ5QuL
xu4+KxZ1VCxUl1EV8Cih29xz2FvdeRyq2TvIyzb6BD3jMwqGHnwhAoGEp0Y9k1bNQVp1NnHY3+S4
AubzfD70ag6FYIOy67IFxwuIlWJNxyJRLPE/GVmBYHbBUWKd77g/9uAGT1SGABnaaXyDFnVlD1Zw
1sPaxwjTe81woiX8jHGwB4rCcA+281Q0NAL+Ymo5xk/NRJq8Y5QIkUQ1k013Ui0yfOlSXz1iXREN
Eovw7BzrnxTsnMfFY2Rgz9zCFyIKcOF1HWVYNgUE0WQBOO0uRe7T2VD7QSdj6QaVw9UYV+SuDnC4
n32eRkyvivo76o1VUr4e/t29j3HXwNkLfUy8UMIbfRnzYpUxOI6qBNhw8VCVYK75V+FIFwDpeq56
2LDweNgYXhf4ZW+KMOzhSXrIrIwDheWKidgDZmvv46Kh+P6IZRACjkEDymf1IHTiWoGds66uK36e
YeHt4b1aJ8vMMoKGEo+pdah4uIP+uk/uJsHkY+4Q80LKBUp0KiNMbJiSfkkpMmjO5SPMPcz/GMxK
frLtbErotOfHfLiBNolTh2QEQ3qZnb/D/kkyGMX4H9gyvsDHd/z/ULcD0SMFuR509OPu6B99uqb3
TnQ9jPc/Zl/fpPoGR7jW2oimyLf7ug/sZ/j+hm+Ltmqob3CVs/jezucr8Yv8qu9jRGbVlvjtGhuj
/exnx0u/sfiR3d9t+OZ7xM1zK9wFjadu+i99Z264eYClYtJDys+4ldviWz/bN8WtizfJME2TJADu
ww4C2+ctsG179L/Po2XqY9R+oXfyIDU+FDte3PMIsmLjJwuQWOeHN1jU+AouAbOkMuRluisCkQ3K
6wz/hmsHx4lDiXiOQaJAziBAadckLJbQEIszjrEwbRiBpWNSAvThQKjR7lF8wu3msyaFZEcpqk7j
deFib8eYHD5yHeXvgKquPcN3enFmipG8PhAVf8d8dXG5Z+R1BxpCoMuegEPMbOAm3nP+tRhyjrvj
NHxPYXl49TKed2ao5BBQ08hFiZua+3WziN0PGejda61g5z8aQvF8Oyj0OyjgKMyoBLCpoQCwqFqS
lRLAiJRnGatA/icNIkvck74kEGMQQsGIgIw9cSBOcO3cblkRGRI/pwyD4Zio4wdztPdU49S3d5xy
zaphScYJZ0Lh5JVzqm/+C5Q5NzCt+FKWAONA41QueDQxIBywBeI2Q+Kf1UPW+xtl2lzaWy9kZBi8
Ew8FYtpnpr5H3a7CammxDAMP6A69kzxHiU6kcNSexaxWGPICP9uDllUMcytomfAEQON21KqNCPbQ
IAdxpcG0WL7wB8UC6/LAu6aPKNHQZij7ppiqbbETZu4zGN3837Q8qZgMTkFf6Cn6aynqHCG/MTaB
WVeKdvzZCmfYtxTe5vAnAdaRGYAjyaPiTkSQlUh2UZoopNLKzuURIqPSbXIDFPTJ6K01Kmy2yKxs
9GT8nvave+++kVODrTiq2J07RpZiimCAhlOK9NCRXQEU+oye6nW6bSdDYKu/THpgIWWTHdpJ9tNV
Fu8d9QjVElXnjUKG/zvJG7rj35Ldg76jvgyPcrGjKLlIHgaGR+QSa9pWNJZQGbD+hG6TWQWFO5Gy
/fDDHIwMIg+iJgmaU/pMNmEwUsqmwRSLUDdDJIrzrfcUD7Y7QtAZoIE7JOdlcATptEgbg7iHYNwQ
eWf4931NseUJUIU9xyUYm+u4T4HJq0amGYAKH+LtPfn3tzAjkjFF6Xj9ycAQbS6ZJfAbRe5H4mPH
HpFvyFvf7M1F0iGuoHwPp1kI1UCfztAllmADQoaVG+eO3nMEAsQKrtOyGQwPE+O+RtZJwOTeQqf8
xL3vZreuCEIhDsN44/kQReMC+gGVry5s4jKjcoR8iCOPfBh3AAiX3I4eRa1+rvWZd16tPBov7kfD
o6/m5KotVqygj1ebTC43jm0O1pGkm6RW67SOiq+YelZHOcVm7MB7cwVXrial5GbfoTS1hB8lmU11
Jq2BIBwQ7pYjnzmS+7AfdoX+mZiroAmo554MPEEItiRVYBJAlNM1/hlobdPYVAVEpSunL/z/aQ5K
8tfQZSDPsQfs8b0gOh5ugTLydeHHu05IVAuFn8sANGI0Ih0Ln2JvPy9mcvQeg5b8kOOzbOBySfG2
IDhhNgDjfl66tLbgdiG/lEX5sYj4FzeLr9I0nuARLLxTh0tt187L8Vem7sPr7XEA0uZ9v3usis0g
Ksz9PLfjMYY4M3qa6AetHWNk9vNqoszqFVPou/CsXskBiwg4E7w1ikA1eHmPdYeX5irA4hIHTxzj
5tWy2X3CmJE7y86q6xHteAS0eLHelw6TuBsyX4vV+72gE8YY7R8NqO++MIFr5oPV99wSsf09093J
ODcCdv6Np3vG8m3WTr2rAqoRnGlrRyXRUnXbC7dQ+yr1UGKXEcaAJn2HLminJVdEAJOIjl6c/V82
4t4KV2v2kb734h5xwLQUSlKMlm2cXRnTI/w2jyWQJiCGKQKHsRE0hb8igwmMb9S/HxW/8pvIAJ58
l88abqOIReEcPQQxD1lqQi1G9QXE+AJYpDaDpwaf3ejb9Ky8xQYhJWxl5CAKg133BosM64/Rdylu
7eYJCFX8fI+fI6edLe9p4krFv6g7+Z54VNQ7vOE1zEa++eFkixmk2VnQfYoL/D0Rs53S4oX82rj3
E1Ja4xor9nJRarB14EPZWlgMi2gK8Z99PaE6ED8gvi0WC2FJKC6q0vrZ4uAQScU9QkRw9055uLmC
AywsMkU0s3jcIqvzhdu7diFGQrBUgKMpkD/By0rHsLzSMds3B//lMiM3613f6/Im/i1+U7gmfs0d
rb8ooCiNujbjzSV5EHyo+KlS9E/wSRk95iAL6RTrO8OXrL+3FYEeNxeuC6aiN5coR4yMv8veSryG
Ms+Fx8YwjOecMrVJwtf0xboonhJntvjra97n4jPUinlrEUa9u7k78YDEw+rx0eCHJW4KX0KcS3fV
aCfu4o//fNQwxEO6rZMAbDd+E1GsE3ZK8Dwfo+V8HoaTLdoeUmt0ClkzihJMhEjvebpPYmuqadfo
Gix943GmW4h9EOzgRs7bb9yd9TDP6M/62Fw7goUjPCSEO4Sw6YCwMsIIA/ONriP8Mm5LKI+8hege
8c2/PJyvfgn51lYipndKFM6BdTUCpvxbSlvzjagTez+INgB+/7/hf/dNUpp+OeHDApV0vlyOgiN7
DFfTTecJzXGSsjBK7bir1QZYHwG2fp9yDgpyqKhFRQmMvhoRNzRKlzpX8DSPL0gwXMG80RU4uYDq
ZLcWynJBT1I9yMOfB7Jn7K3Xwt9THFHmYgt+j3AIKgiqiH+XEQoEbn8HULcT1xLRN7iYwdmE6vrv
TVtpfz8SG0Ep3ikNDPHAHedyWofhU5+EpbldU3js0o3wahYt4M9hLg/DrCusEL5zbdlZKSM0wyNl
hG271cegFR0kat4XbqGEbfAVsAlGrdjymg9o6SXO3HS2NFo8vxLzA5lLXXzw/MzGF+ajjUP7ZXfW
pO/y3Vq4UtG6kcEjboZlA99BuDwv1KkPh4w92uCPRy1RMXPrw6YV/SrA0OjSG8EgFYJgOFx8HonX
BboA4ytYv3x8ecJ4qOJhKlo78bf44Rti5C8sNUp03vaTC2F+XeuEiHl9OtU21Q8vO0QHYy3OWPTA
7pV8LsS+nJ38azGOsEBBaDb04dqJHxMuLGvxS1D1+MXS1FDUivuBiPy0BfEfZwNdrF8qL3JOw4P6
Sd8xhGeR+bfUACQ4wiw1OJbRfpXFTodpYYplZVGOBW5ug2GQBPQNmec/DsW5/iJrKpavA5Mg6Nao
LyHul9d63lm/dngHtJTABKmjx+kzZAVWxkf7xF6WUEEgqicyvrWGuY9tKqNZPBQvcE3gnSA0vHYx
UMNwqwZF1LMTY9qASS7O+0CDUHQlUP/EqSGXyRZF2R6ueRLB86YfgwIuYuDwvcVNvWPiM3O3oegn
OC0Y6mjVn1CroB5xCXk1tOm/AcK/WoqMVZ3GVjCfMGERBc+dqb7QRiNUoe4iYE146YoPUWgBaYat
s8IKP4IaPRL/dT/SIBvnBsCHmkooCKgbrS7x1BWSJ9YZDKbWfIK5BK+KJLaOI28JQyOZunSRFDii
sMPe3XMB/nBV5gOuO1Jt62G/yAPH3AlH5R+KnMxYZAZnwd1cdKiCCBxzmCtgXiLapjzEn6xHdJf4
IMHQqOa30+9S42N7oU5OuLXEEp8FefBuvxmZCOCRCov2myq88kT+9WMB6Icf4H1xs29kbENJMc4C
yNxbPYrgOII+Lxi7+XpvPZ2heb3ZUB/Gd44VMbQ8Ozw1qEhpxdyBQcY9wOibo0A5C0brdtx6nExe
13iUUD4nI8aEwMuwMRBxsXRxJtLhiQbOYNbYZZ4vOw+K4IAAAvKLUJMUsdlC1rlK0y7jHELWO96+
NdWATIFt+jt+K7r2zFITKA7q4rXqzZiBzX8IUCL0E+oZ1BuOQ479Jg4y0jyOXbwc9+mo2kXDr3Hb
PL/427sy/ojopyBFM+xClcbkcdfF+bOxW/z5MAKlrDlXQ2OaVi7GqR9HJvXv4zA2yLNtjlFAC4Mm
Gd8W2DDqa2blcDtZ2ILeKYYerwmDmB440WPcJfySixQNR24yPJbZF+AY58Igjs+9oY7rAWZSKT8z
dJLSFmI14nEGT+MJdQ3ufCgiuVFQwvnkqUzJ9IK7EcmHH86vYDqlie5TbokQ8qThiLK3IhEO2T56
bxm37oGxxRNR4inQMDCWLuwh5X6hY9GG7hMKEvzffCMFL7p32FayMeASI26ssZ87ctOOnxXPREEO
Ov88MKMGkTVeR22ec1qziNg5IoYOWYoFhMoUD20iANTF/Yq8cvILRFNC28ApwxWSe7EPdYpQYS5v
Xr4QQZlAzOeca8610UUXxIUlLiuhzUk4A0l0IuNwMMXKBKb0TRthx/PFkCYCvo1JLhLjKtYt1gwJ
pxq03Qwh4bd2A1Ru+64jMzbqGXvmv0zlYC8u6qCrcaEA5n6m32ihXhRwkTNcJw4lNm4KHQT9LlMo
QNpWqFUf2K7NYEYUCN6gBCxK6AnoqDE440X4Gx0xQLpPyo06U9iNqTxnEAD2p/dhcAKXkCgSU713
2lM8MuWmNr7yWgCS1LhwYy8G44GzqKuvkwNfKCde7Ttt+MDQZPMGn41ZQxdRtNnfPa+oFxERKKPB
AlLCm7wfIPqx7BBYJ497p/tZXqXnG+3c8uc357iPB1y5YFlQcAowbyeeMic8Nn2jhNgpxS0Xw1Wz
gM42jz2y20DhFowbjnRHNXMEXGsv3whSWDZul3VQzeBKkrqprSGSVSBCAz1mDwS+JHbOw93Jrqa/
rgmozxq2QFXYNzok7cCDf88fYd9pbOIMw6ED5j1P11yjZV9QmejMub4hE6CfogRkfd3t12iX021/
9TjXozK8bZpFy7CbCCHGJgEi6MWXLVdmnEYAsRhcVJenz7qWaXrDvJFRNeCxQ2fWLsGQfoY12MQu
3o3+26G9rJwcN1zWTMzU4zFnoSHW6teRfQkyFdljjPx7u310uzKBfhwZ/WeVGUM+wQoXrekZcuAe
90d4gGfsGdnl2frRvgKJhzg93GBEgiclZhdN7t+5CJfrG7FksH0Qx/ky6f2oH2kQFEu1UboxJ4Io
BFP5A95UTPoLxgk4ZPKwDLpB9jR9gNax0dE7urxh3+Eifpw1uml4huuJvFBac881vQ3Aob8BODRt
8Wn397f4yuffL52/zQ0btQ+2aJobzzO9mYAazbM5M9mdULzN/r72xL9XfEO8z3gzcUEzuVvez64L
PmnwNuOe3TN3K/5QnPJj3JDH9QsRxvV8L9UDeiR7wC6LaslZgYwyyxgJWJSHwOMUjwcA9O8Lc/PS
//7P47GZm5VpinceIrbuZz7z9coDFeXu+Pm/v/mLf/z7wy/zg+Jr8evcvM1Nc/OAq9wNn/gtAb8C
vorj8XccxP3ye+IfHDX+tjmC4pv8vvjSFDciEFpw4M3mPeImgGjFwVzxhDaeST1OzgFPWTyomemt
eKieWesDiyO3qnVKEPPseQdOzeGyXNdeP9xPB3NmZ+N3BPnPVkz4HRYKR5+axqNKGCvkxPw2mdnM
7kAzOKIzA4DuZ3GjMHtgo2J63Tf7YeJ3t8NR/+tggTwMhyFcDXGTbwM2Mqo5SYSncgFwgUpcjzD2
Mj8mZFrjkgP+SQzmDnqU6WRIElZg0SMJRge7huYRYwoCkwEWgcA473FuZ+NsjC2IJdO+ZOMOMu2+
U05+hlDCdNDONGgKGrOikRJ6BnwQDg9bgT+ODYTtPihcUvvrf5wXLAWnFC6TCgtQO6pHBDnZksl6
wDXamKUJ4YPcgYFZ4T1C7d2Z7plLfXDscQBIGcm17HyFE+E/FnhnCJHUU4ShI5blijzgoTWCMkMn
wmiRsoQLnHiKjolg01H1M/sDT+6DvhmKvSWZA0qpJ2tWZyz7zSgP2wmUV1BbozXTEeaM1tf6YNRI
Aqz+tWrSmSVUGi8YeKqjLX5OCN2XMfm3oSavGKhhN2c8OUYdJ3aZl7rtKOUYPIIquv8Vd/G4WQ+m
7VFaE8Iye88wQpwYQ6OnFzw8Tv2Eg0R8EvZ6WGnSwRxKjpDileFrwgNaDqjnsfLhqfpNIE3Ulboq
w9jD+qmCJ44wCuh7Jah8SOaBFchMrnmBuka+zo+C499x3gdKjuKqbBKGR9RhZFNnkNROb4iFBOCO
tC32b5iPiaEUY/21EK0IqD+NeiMNuysNJ+VBbJbL4kAre4LzNtJsclUNiSVNYy9p3M7oFryBLrth
R0CUUwlBHonTp2EMg7O/ABzpRfICdh4Ma4hC/Di7zdtRGC/jiIVJCsUvcgTORuFsGQ6AIV9mx6kn
kjDxfs/Ro3DSyKv3tJncwozHUaw6iFxqUzn1gpZA6tfkBx8Dz+ApEweS53DbHAT7oFj1gmSVHfJJ
f9YLui2HvTcS/JrXmKR6vDDvNKPaQt39ZoLriH1VhKnM+L6jSRJxh/vtYKmEyfG9VrbSVoXq+fRq
+4sghiYV38kBgYWkxkfq/EYR8PT6BpMwV53uTWz2zAeswRf/X4AwLZ4rZDkY033H7OnFz2VO8prs
F4PFbSK0Wx+cllF2dWd3bHGVieTh3euqluSVx2GYk9+LTrbxIB189SerRgJnR4IT8BGUfd4VhNan
/IrwWg2I4UKeLNKlKzuepG4KFRZFsS3N5MXLy4GH2ZfQpdCxeA9e9wRXNHs/pXjCMCqGNmO8AcSI
Rd8x+n8Fb+fwMWq75WzGpNdCDjLKF49NF0EKMgz76WcRFcOCnXgWM2V/krlBOsnsw84HxyOgAHFj
7zNtAqxh4W4hf4N47TawiFl4UrToEA/YqwF8BD1emmsslCD4/n1BFKhBjTO+o2+Sna4DNwT04E38
0x0dFwROrL2/GOl31pLPhEooFOV5AvtohqhtsV9gzdZDttbfUW2O+w5Yq0kOBnAC/lmBFHDtjkkt
vt5YF1YZ1FPy2s1q3o4eYT4prlj3UawVlGSYRvg9ET/RWyTk/RnqGKwZuGgmM67KR49tNn3OAZnw
nUWJYv8usiVbWA0YCi0mIPOOoN2HPjh+o2JGfaNGP/89RcCZPb2UFA173AHsHaVm6fWX7bFdVj6t
HKMPiqgOorSeYfTRsTLAgIIhlprf4bdCAWl/VwVIOEIIYnKXfefLBfUR49GNtlOXkNCp4kRUsLam
uaHHHUFO8cnRo9e8sztr0+EkX4Ns/3sfaiQUk0dkQAKHX8ckNojHT+6Xuozpn9+zc1Rj7zlDGkpP
DZfKFLabeauR8+DIN2ZCDDmgD0gFUD7tzEV8ZdcajmlULc4BrF7xBzp8V9mcZ/JA3SGyWscSKwR+
32cOC8Wqingf0hYzRlBp7hc87lIH1H7qqrdYI70CziejBG0+Lkh7He8NMjA1sj8QhVvVAZOTPtDx
zaZte+G4BuZ6s7+sevDeIFXQdZE0Q7gixxwBFYSCXedrtNg7DwgK1vdImp7Ye9tYFSsbDis22Oj5
H5LggA4lM+cq7pnkJjblHCqUFhtf5Hix9SIBVvJ5f1RzYWIxMNTT73QnxwKH06H+xsiFMmgIK8fB
NksOeWCNsT/kULjfJA5jLGGnhZfH9hAjzy9FacNMujJZJJjDxPoH0dTAviEWIRblj6vfv3sZrqgo
Z246CRZNYZSsdwoWS/DBde5y0MON0UZPjkQLqpR2RpAn4fKZCTccXH6qwlEGE5Ulqja7ivV6hhIX
1BtbezRq954Z38wu3ux7/D2sDt0DrhJA+5UtVXY3dj6kfqeWDN/wZhNfVrNrl6bE8WVm2HrK3d+9
Bp5k3eSg5VuomFc10QuxXzwnfO79DBEc/bbeyyTmELzs34vGtzWRQA2uzAiw9We+S7NAMzwcPQZk
PUGewZ0TARV+E3CE2c76BCU9wNEGL6NoSLgZYv/xXGM3VOarfXVU1RU39yPTr3hMEgYgDFTuuWwN
qjlRW0Q2D3n1UgnZjdfZ+/e/EGaJ2VE1ToZE8IwVwKzB6EFiJgiGMssVqIjjmjODh50vtd8oVWZq
vuS22p63369/eIlrcGvz5S8NtOciryYDYlPF4+ltHsoslkJuLM1XvR+eiX4vDSVlKeWnIl++IeZl
aGB53De/yn2R3Yxv9OHBNDUbtvoQe6bf3pcoN4jUReCTM6gf7DGfnNdYN2SrXrJWstUAKhmLxo9d
UAIgUEnUGC5+g6h9OTXhratEM2py66EgbXhULbPFFpU50aAGjqcoy36aRdYzXqKa87457wKemoOE
qrPosFC8RLrzs4Nyj74b5VFnm1ywdcBKIROXRDLUEe8pKLt5yBh31TrWBwA86gYZfcYoHwOeQzmH
csAiXQmjdvxpwHi4l+HAgX3OP7WB8UBzkQMdXpHx/CZQdSDpyCKAbbiA/RbySkwJlEuMF7E9/SMj
bKJ3fJhskNzaOdy/7obYJ7KLIF6Sf9cPsjDecrpUS4Ybk+5aIYBG8MD3qHN5sjidYKPKktigLX2N
n4u+V84YYPpq0D9p49tUdfdjmFozpsLIOfII56LmAmlFDN3xQlkXdkYMqKi5bytOLzLoJnBW5njC
RYyYFigxWcaODyhZTFZ3tzEpv/WFFyJkGYheDGXeTCO1OfNUp+9+ICb6cBM95H+o9KAbd4/YeOAj
aXVOhZ3s4PrZCY4gGhOyFNJ5Tmxv/8jg1cTOykViYpJ/EyJd9W+7PgKIackyfeKZcFbDXUVpSLjW
Ff5CPse0SPuan56VA1k1Lh50nQRjXrPumiylNeSS8P1x4puT4JuFzeHA6qHSVU2F2mloSGxkh1QO
Ysb8lGbotW3Oqg7qAagNMA7IDmMNZIFDnQfreE2OQ+9r5Pgs59YNuh0EUYqjPWFztozpsyDblg9L
6Zq/I44IX6ifRBigSl6pxHp9sKuCDGLz+SmZhWITaoSjLI8U8E+MzsQEpMMIkXpF2IPZn0DMLAkA
A5XHvwYPpgyCFhQtxgYk1juEejK2xHDFsoWU4u8XOQ/+DTpxMtB07eMnVHUcZGGsIlw0EmhbT1vM
GRQxcnjB9hLRG2+GVj98Umocm8gMZSFCMtouNDx3YxNh4vCkXFVMp66CZUNRChgPbvMfUee1nDrT
rOErogqUdYqyyBlzQgG2FUgSCCRx9ftpr2/XX17BAYOQRjM9/SZ6uFi1gaJlTrnmfapbBE5ij8EP
+cM9QiZU+s2nyi83SrrE6LLlocif+KPF14OJL4KLIrQzSXCF3s9wZqMCxAwD9wYF0XI274EiZuNu
vBdPJQ0nEm1mLoCRSblm5iRbgjKYjjTS0itluovMyladZmH8IKbTwA5LArLSh9cdvWiB/qV67JDK
o6RnZTemSYFpJgGQHg4YNNRZDy67t0CWdfwSANORtD+Dmw36Lcy8ZE6o+Ja3KaJSNtkCgBpM7mBZ
DFEwCHhbE7Kl5KCxvlpzMxK6JVdW+FZWUEOxYjYm30Ri+BqK3pfXjSFxRC8P4sFjeIt44vtaCFs0
KSHy/uGMCWdhB0H/DytDZs2Jge+0vR+e69oDfxQY1whuyLuVmPxKuoXgt7h00YpBqxUVwxRIbrxt
HXZowhuG8XM+XIR31/IJJ4pHYCJjzepfAXNxC5s9gOSQTwW3YXbAI4glnAmKBvhliFiaYMK49ISm
QaugF8F8uXtC6FDpd4p7HS41fZyAwYC3A8GVaVxs3+C0AvKB5ICUAunAZksdHwsnHGjm2M8CM/0A
BEV9P4p8P3Um/mS020FFw8MFiFBuDpLnOHHybPAeYtkiaFfptmvBE66Sy4DYQ0uDgkBfYy2Hh2sb
7nvCLaHVMhCPEPlMSG+jHUo8z6c5IjhK4gMKAKD0F79hGLpcCso+Xk6GJK3+LW2ToTBe7AXdIGnG
MA2x+Qw+PhQ73/WPOwh6huNPdhxny2VXnH3Q0Acz4kbaNnI1twxqiHbE2nIumMV8OjJgCHxhcsBb
xj1NMz4zuSxiPvXyRjCqeBkh5FTDHTTAXbXEIDQUys5k5B+PoM2aM/q4O9zI4Yt+hvtYkOauN+n0
4SaUwuLq4gzQh3wH4jpmAMLgYBTKk9be6BY9112H47AnH1/FGzHriGiqQPIFr+8BYfzEKHnzFQ0j
oniNwMBKgB5wgG8Sb4uT8W/sUrH1K19OO49jmAmeK1xBFCcsbPJdxjm366RFvp+MhSEANZWPG70O
nBBmQvuRN21PbhG/3fitkzBDB/hxcePcog/fIOZI53k+/taaKRxFQzfQCjh/IBw8N4cC2bF1OKjz
QbRgMpSzcb6UGUcoTMWwGDb+iIv5j7pUO9zBfwzIUUcG1U6Omusk7y9dChFIiEFylB8fWxcijuCp
QoSS5xXq0G3IM5R/xS1Nye1ou5Ob/I+RuZUBKo40ASq0UbYmBwaLRfKM+D5NaUYXN56QLChN6COh
H9Z6tBPl5WF//vv4x9OEiMY9fJMLIIfIIJDGEG4I0EHlM5+7Se4nfyLiOGiWfxRS4owDGWTFsMXv
BWt7VtH765BJUxPQC2QLHIobhr+Vux+hFQEEEwhM7uAH35dmLaoX/pfGrVTxL6YpORdMBLBEUIYQ
Xif9qT13OXHdf/PUP3aJSru0gYFyjy8uPrHjfxwPtJ3AhBj6wBMRlgooDkcCCMcGGj0uxj1iRSa3
Kqb1PKMCg4UPjzqO7Il/P4G5O9PRzEql8I/LQmuG15fHYpvi4VfHkdEr+wP1bN6nPNseZquBCwr2
uZ4g8Zhl85f+EKGcEu36j9oip1EoPxQTnCUAVT7kXMg7lp+wQfr7uah19nRb2CK4Enly5ncYIScZ
n5wlOVMMCZXenZxdeVewj3kV3Jkhk7AUMKJff2dWzqO853/nt+ZY5Tf4LoPk6f07E3IuKtYUzjg0
oy7PLfR6lie+YsXmLDSRBIsKF+a9kDP9lO9C0pGf8ZipnKl/Z/zD8eN8BXGAUhTuDe+Ex1OwhruW
p5XpSi4jYDcfGHCSACKxHx3atf8+ALI4wB7p18I+EAoDRAYcADNeXk6b3JtyszCkYAGSO8tL0AgC
+eLpmv94QX+MID6Xe0u+xxSq90kZITSIl/sbffCoZHxITfKXigqoyEOTsVx4kAReZc+/8nqELP1N
DFCW5b6UZVTOPtd7JufW0EDy0CqQOS7vwHS1MaRUPmO4ewCgQNKPH4T0tJLFbZwoAFpAf2C8L6g7
RFcHYzUukTylHIO8nhCk/r3Ig59ACvfMCZee7zH4OHuccMzReGOyMHMJ/r7Dqf53xuSc/aOBiIkZ
KBgclfLvrcoC8u8N/+OryPA3+CvMb923ftNvFuSHf/t5JOg8ygHnesvPYHwkzPo16D0ek+M0MMko
tRiSlRwBgw7eCx92qDJBatR/yC74HwMCPpcbvuEm5XRzY8jglWUaQQe/TbXHo3CVwV9lL4PU4ybj
N2CGcl5yhj3PxsCGOsH5lKlA/ucM8iFTiXhlyLQig5pXcMWl/v534zXY7mBVz3mQY5OzcOV9Ujrz
LiB94BWK//qRsle+/eZgZa5IKXV5CG9IDr7k4YxqDlrs8XEgdTJ6rdIDffMTityR/EzeIv8jqZa3
gbMXi6d01j+uLJTiSSl3PPcHfDz5TP799zj5CrrXUE7Vf4/htMhl/UeO/beCdSZyZ8ope7udCa2I
odw4nYkMhH9/WUP/jRWZblnb+RFx3/Iv40WmDPlIxtZMxpDcDOK3J6O8dTCiYeL690LyGWPrv8dL
kSnPakil87+Pfy/0v6+tkTHjsjBLy8XEdICjlM8ZxCeZs///kW/OgsxqMviEMygDjhBOLoUMTVw6
/5sz5H9a7XwHfmUIF5uhIM+JcQ/PJfOeDLp//3PY1H0yW8lc+O+V5Key2vz7Soba39vjd/+9zX8r
wN+txvf2Iwmsl2enxKAyoD4gkFueDdN3fgJp508zhmpjIpONDN5qmF4cL7dw1og6++nn6u3t0Y0d
t32wtPmNu5kV1saezh4BTmiEjqGW/Dgg110EPRBkVAcsWyF21aQN5BMwit20tlVj9VcIxEZYjD9o
+4G8wbNhdvNHv3imTUwe3h6eUuMDrcF2TT3I/HToIPnyIuV3/W3RlDt5KkSFk/LdpQpesONucJ6n
h1vO08VT8wA09BoewyNzz9GjcO4ZTGdaqSDMDjLxYwphMMbww39ALaI/7Kd6bBCgA4PNvnux7ewM
Nw7GPxYp5bQGojzegrMI6IdVTn8drzvu2NMootRplntPrFuPhqvarnHzEX7mrpIFisD9VG3Qi2y3
nd5CjFQNtAJ7Ba/iPVDBY45RG830gtXzHLxIdn5NyhUcAoS1/7zJEgdG3ousnjSGuXtZ9yrgK2NS
2kMUHOlJOchdx8YQVcaM/PDAPOJXewN5113Cf7q4MbKZQDJ2H5N4/ovzumkHr8ZF0NE9qPtIHSL4
ePZp0KG5t5gFClFYXXB37OHcmzCISRMCO9wSbxazU2766IPwV9BMXHK8DNvCIOfOXxVDInGn5/ln
+9h+JimEr1+MNj6LqhN84PF95W+aKtrMwlqLFqn7VRz2p+fyOn1+WyFhrx8Jm4AZQ2CoxfqiIAt3
Huvru2/giWfSsZKQObrBddQ7WNJ9rUheQfJwwhLwNn/BQjCO9KG7R0B1/aunc0JdPbKX7TzZtLPq
S51azKZqwJntniq6HhDv/de2Pt1PD9qkJxt6/IlhiDalBBK0oUWeJCZV29DgRsWaYDezsjaf0fWE
iCBsj4gUymPnqz3eJ/dF8UMhSPmCczAYt97NiZZZvGBULhIFQj3fBNQi2lBQrAaiafcGZvuZlhDj
/FfD/qCggA5T7JySjXGGLdHSsVAJOfhKh0rQW6gEehvsNKFxFU30ThyDxpeEbAxtAinJqUJSP5QL
RG/ooXj3ZvZo1u87hkaDNwJliDmQOulDgCVBiC3muTG5YSVazCs9yusp7N9NkoUmHurgn5hKEHzQ
cT9d911Er09Ay/cVFBB2al8fpKULofj2VaAdtNZICdsPtNFkdnbQy6sWYjL/sfdLpA/SM0c//PhK
v9rxBwhSykN7IO2oOi6GykH7Maa92R1dmuzUbhEY1RDVHno3P1fmtO579HhUgmrcamJQ99er7g82
m5ri62Z8N6eJOTXqyLo0USVZof6+g+NIoOEDooZYZ+RadM5PFyZiiF8aUli8TrvvCA32WRuThfCA
JphPTSIb9dFLnyrv8JWEV5oX+j1WeoNXJ5T4Jew2ku8Co141rCxYpTe3uIxUNbJhLlBT9wY54qni
SByyBZFDw66oXPRQbpt+k8/O+XHvt5f5OwciuHjKt70fNrGV5MQAs79OiUUCVAgUCDGDezdQ6h30
SsMU+yN1gW15iQwb46SIRirBGmmgBRXeJHmMlflw3QzpyeN8fz3QokmHaCq+ML2JLt1BhfMNCtLq
q9Kdjq9PoZuYSXzlfOD6CYcFP855uengjwb3CRcHSooyADzokrD2lUw6ZDModMNBnHAsWsCZ4Qe9
qTG6DZ9rc6HtEMT8ZPeQwBIdBBm+y9v71JA2PeguPRp/jdOt+vhJPAdK8Bg+Y3upfwEb9TRX/bO7
gp2gkPmrufz6GdG0NsEsGPHxzXlr7pWdRCe01CjJfCQ6naF+Il8JBPALiAKtCLSgZ0SzHga586j2
zg3biPvbed7FOj2rNGABpwfoR5et7gYdeli8D+oJ0xMeD0xNuArwmWiCUn1VMwXm2ad19G8bWPwj
AmVz3RvXy1aHqnt8fT/YYKwlxnNlr2WRKKKSPuJn1u79S+HwIJOuC9xFyJVAMnGHVgICtnrSG2kI
1IT+9FgllsinaY5fIKVdRjWEj3JQz+qZNmomXTbWlU8q1bL56hXwFS4iLO/O7MS7kFWOUZWaBOaW
luELCZr+bXbidxI8rFDbj/PHsn2erkQwER+fz9PkSKYAvXy8RJS/BDgEIEhGIKPRV4CxjPKhUV3s
EDCWe1QR6q0XFizarEVxqOMAUEQWHomox+jfdWAN7pXAwjzUvJNJ5VSzapctSq+YMgFYeFRss8GF
BmSXPjj+WVf4wi3dXafz8K4t2W8gMW4JJQUTRUyLWx/pWY1nBwT8DGO8ZwgS7N2/qo/E5e0pAIo+
DqsJMbTmmvDROV8bMOwwwgG8+c4RkHOFx/k8+35Dyi+d7vAC2Qq8h9Af0kgRCIAQMcPaaLKdJHNf
kfWMeshJ31QNPlUI3L3SjkjEIkCDuFVS0ImWFevVFrkbRP7ErxX3Xnm92lWBNj5hJ7CvLukZvQ8C
OHwHia7xEqcT11iMcvciSIMH+HtrXABEDoE/n7UxwOz6/ZWvSD2k/khtYQ3aI+UbQOKygf5Jo9Yg
wqBvJAGr2P7Ukqpo/nah+1Bplw4eEu81gK1+dXXdN+Rs9veT2jf8x9ja8u7pYMIMZIfaLiioGrpP
J8KyFKqqJIBPWOB+eMLqyG/JSBKiYosscq352Nz62HC5RDtUa/WXX/mAnHd9nGNdeCCAmXw+sVe9
We2+sXjDCpSVcgjZsQtTtN/FkgrQNHO5S7hFNExVnWxrrp8TnYVMqoR+ehnohAs2If/eJwrdShqX
+NGfSSJxdGQLk4Q0zuewHOqx6hAT5BTBBboRckSnGaJVZjcK+TSq4d69Aygf5DisFAKe9vhAjo1q
XD12yi2E6atU054xvD0nZRFgdNPpDS+qk5Nkr9OTIlCgPGj0uABlgM7wDbBcbJvBDrc11T1CSTYO
vK4FEOWAJ+HugzhSHRRFSAzN+1sBeyKbDk31VqHEQHSMc/8xnZibJ8Ja/di2QQVLmuTWZPHRJ6Yx
OqeL4jW40jXj3u8sr5/lXsc4YqBhMHxfZNV6TyOAUWF//Dzzbk+3w0nvRQ3b+mTQAYB4znT421bY
vobvV3wjUSH17mr8sI/FGfzK3L73K9L2imf00X4NFNqG7u97QQkhK7LO4Qdj3O7IqFf6eWfVq6Y7
Tfbjyl699ou03ehV3EICxwDoFdDT12JwUv7Uv8UTJ/+I8Ir93utYgWmGSjWntaBuldqFfM0fkDb+
pfuOGQYPRI40sYGPUweAUDqN9LlflqMhqFmmZJlc4dhGnLkytPVTx1qdq2Guz5/KzMYDGx5WclCM
ba0sz/fBoyJDBU0Ae7t68LJhBK3uFaNt1rRkdfgl7oze1RiU9jhB8veZAKJ28t3zHCq92E4OD9RN
ZOHo/gvYLh+q1qpsdwk5cfv3Cg+SF5iatt8AlH728QUPA5xb74PsM3kmOLeHOTu4+zhtFl178U7n
DeWtrQwl9aUZNOn8/MYrhfj5vfewohLUleqZMAkbIfVk/xwWdPf2MbaRHdQy+/iqLKvnlrfHTz8K
1ZpqRm9lDb5PkoyFPAHkwAzTdG6QC4lleL5Trr+tPS5I5CpGye2n0rwrRyM2fHMNbLZbnpJPi2gX
UKuKbW1uJvO6nYAwc2yXZsEqUs5S81g+j3f0z+dFkxz250WmzO694F3F5/eqS4pGYaFZHXP4CV4n
t8HFWiXvVfLnDqonmGDFqRVdypHNkspbKWYf7fS6T1MVSjC/rZur23P7OsfvJ3mSp+fzWDy3WbG+
2mMO5450gYyWD3Jpe1G+V022MnrLpDtqe7NUn19pUCPB+0R17wtb1gdN8l7MnWg/Y16RM9fT5r16
Y5TYOz7pT6mOwmm1Jzl8/WJkdIbPz+hyn7w/U85spawTe/xuxykPKJbF7SvPVtnz2HymHE9y/aWK
gsWwMiywNQ6cKUev8TCHxMGXCo4F1FXMZRp/X28YBa1gn2gJVCqjxi8Y8KWbo63r+Jnuv1uf0S82
Nuyq8Iw33Af94bPPOlY8XOviKgUWHfRuNGYngIm2f0MMAqINf/7qkSgi/A8uuumoaP0w8AIl+4Rd
UEWbucdPofL3CMH0CzpgqlMZR5XnRln19ETiQKPs7G8vZljQELsy/IKu5u+ziE+adlzSqsLA/uK2
ze4maTN4oxNPy7raz9YZbSSyJ3Cp/oQ1EM016CUcjzwN/6p0cpkP//4wN96GvED1CG9W8Hjw8GPx
CPmTfMJU/e7clzw7b4I/Xer9fMi/3DKKPig1StyOzea5gjDKgbDFyR9sXdSre4fvA11AyyKcJ150
PFAj0yp8+DULWLZpXwe9mCm9pZUvMm72Qo6YQ3hefnPlR9WwmU1fMIzeVBoGkK+NmU8HkUTP0UEU
nxIRR2l1xw/21vsxjT3jO9Cx+9xnkF+Q4l9ZksyydN/8Vk7Y0bMHqSmhQuD63PYIbT/ho970YFA3
Hnydj+rV9jTP2KhxbU6dbJiT69MbLpp2qmSbO1OiEV1NFg8fYgNGsAkbFXHs2whlhxr8+v1kuUnZ
zH5GVh7DrQFuUKclRJWzpA2RbCEGcbkHbQ7sPKQL6otURvRGXGk6pzasaiIaRzenw5onsiVo6H/k
OCQXA62IIZLTqMeS7CGebLQ93mPSiE6ghZigkgT6mJuFgySA0pPTlGJ5GDxmKRSiEZIVtsHoarT1
M/OlNH/0rRVl/4tnowu6oCtxBYs6wN/CJlbFiw3G7ZoHql8ZYmQWSkFK57bSx1LpM+yMwdKuh8eQ
2yaD1InihsAfnOEqKWYezmOXTRTMFib4gXa+779gYgkOBEbf3GKEd/nG6xVSf0cKCVzepq3Zh2om
RDKOB99QfV2w3QWy3mkoHmY1Pya8CPN2ZHv3PmvjR5Hg2fuhwYyv1398Nd/mFwmoj598ij1mRBQr
SNpRX0H/t/tY03gK9N8WzA+k8qeDXHR4zfzussTZLtR/9nD+s4U2us9bdjOEQlPuLh6rYv2e0YCw
tizEdATGFYUtlBn729zap+wX7TlmcZ3FK9Q21vF8anbZl7rq0IfdXVb7OQ9b3ictDj+i502H9fr5
C8zhM0YCe8ne/e7xduheH/CBc2iUhPaxWtJmWTzHHbNfjgTgX5d4jZuT+pfMKXowDTOZGLrCXuqC
b7HhTER+8XPT+vmP7s5IQiPXxAiuA9ovDA+qONZURDTI/DqLy/AGd2/arIqRusCk/CMnMztwpfMv
bZVOpUUzQPaSx2xMSp6Cm5bjhaDxfTvlM0T4TG6c+DUdIRoC7cg+acEH14+l5b0G3MLUrfGeCzZ/
Tu7ftNBz0FG6WCimcJA9Pv4UfesLvpKc37uk76rHdpWEOGzzVthU7snK6uNEx/by600hQz6dy3OY
f+7Fqtx910E+pV1AfREps33rpF+kaJlv5028IXVy6eoLDT0ab6I3yl59/MYMDCu4cncdZd39t5x0
H85ny5yNzxSboI8E530M0kj6d3KC1gzhCvhiAW0ExDN4hdTq7TBlLehzC+AYnMBnWiqbzy6ZWJyK
I12NQ0uGeyfCTVeFV9bvxLdZJ4cN3sy5k1hxmlX7dtSfShyHGNqo+RafNbq9ebWZssk4u5c4O1n9
as2m4Ra/6ZksuzM2az2cdsXDrIrEzjHipF3H5/mbfQFOFTEPUDdKh8pPTOKL4WO4VWYd1s6/0w4z
lkSdkfpylLWOdyLhwFg3t7+dSb60NmzQ6xuk9naYfbE6Enpz/32CjayuaOpnetxdXmUZMk97dO0n
HDRod1kYcekOluywURYssJCVqEeyuNqYT7odzOn6IoNJk/UxKpfJmgL2aDVimM9MHvYAZdkTRdqE
sDmaOIaTT16gBPMCDkEphkMasMkKv6Du97Pn4h7VuiVxH3iQ3dz9L4aJLM3pDxTkzsCijYAWp6+N
QcrAyj6+CtOMmsFf1f01rQtkCnokMJeIF54D2VUQXYlM5gIUvg9oBP2pbfHjhUaxH2Hw7KMQ8nd3
JmJSdOjzQmYFOiGlO1Smn/5WAERWPTCkHr9D6wOh/HXUO+KVuP2ckgOQYqzNi6CN61AbYBtDi+mY
LC4jO2qPDzSclaDbc2AstxlpPvbLqDRIZwU6I4ZqUsfwDkCEHL0PWmewIBgbaNZeDmF8jNlif7ha
zM593vjD3eEZ6HWDwd1DdYGqIYNR0XFXrd9OTk9/iJQAX8syNNg50aJYdOPPEAcUzpFAAuWvtPUB
2OM6NkaX6Axw/Bw3hFUABUats0APMkFd4FHGw7xXAhGs4lgxo1/oXhG2+9oAUvfon+6zxAbUmFte
SgdXeBqP6DnLJ/uo8D+ROoDOO0jd90DFuJC+9RbPqcEnRJvrlKEWm37nKDrqMwjdOdB4DwgJLCQy
qEFxzsOltA/rTxTKgx5B8/Pz6OfnDncbU5iQXTUC5h64H6vqHIYgbhGfSMChfwZgKq+n+tCmGsga
lJqIXOnPDiq8BD4jOgpVgG4MPWKL1DSN6Ek/ZFQAu8xpVrOgfGuiyUCCskJxcEwm16MSF0BOMFuG
xgi7Rf82esEPOs/ZBEFLPc9Rj0eETjh3LHTw4nLTCfWHk+C/TAcsOG1I10Bk0MGwksIOwOCH/S9D
Th0kqNfJVjnNNU/z9FDdmL7hvHbiW4CHxgBjEFhk6QRYCB4Cp2JAjiV4HPkiiMcBI2gm+ECVOPbo
fjIzIm7MeWeMdf0IanX286YzBob0HigRm1n82MAevOxAir1HFUhGij3uhX8jD5JR6e1eiGAgWlGH
vOJsjYm8ObwTrxiUA/qMHNnDNcb04smlJlQYLVyHVLIE82m860Btr6xsJFUEVAZcHfILp5EcPugJ
nhvMFx0nGyWjLDDnxeAzBx4fX7ago98GxCozTDxjqkTw52DhYdPBLfgeTJVFM6jC/bD7jcMSpWm/
/S4GYnaEN11I8gOfPTAC6C7sEbqfAcq7GEo/Goo3uopyi8gDhyavwXuFsKMjuBqu2lBFz+6bsMh9
1NsH2rrprFRoaCwCYm71lCXz2c/bgdEa7ruljQJr9tdapRDVduz8ao/udTFmTqbmhbTK/rSTeO37
kKtDfJApYvMqZvFV7xOs7S19kBXfdsdPQBvKU1HOdDTfBhuODsYflE1PcgcZgpRT9NG44x6j80Ri
uAu8ItvBrQ6ZeOnnW6QlhMx+QASbdslXFvMm1507DOQApi071gyHGZ9dLzlBuSQCGCS7EpYaIroa
I9vosXnq0568U0GzmT+Z2xaa3HWNXVEr2592nGnAPNwM3VkHJBotdIs0V9e88j4g3oL8YJZnA6MQ
fBVuoAJ92l4qXIe7tx/YTC5QTPAAgSd9CT/f+3F3RpFJ9/ry0+gSAFnSZm2cztlTzxBEXTjndJWh
KSOS5LVMEsZvfXtjwgkaiFkardkh1rarBoU2xs2YNgP9oUmLWfsga4Lihd3Va0QqhIuFjn8evzD3
0P0KzBbfn6+ELClAXy/9QeOAkPPOjttFWDzCfM17I7THWg5fBIxrWTtmsyoQHJ1oe++EcAYWPXIv
CnIk8aDPglgT2Eaq3nNMe2qA8QDBndRGhO5NSfILhRJcwzJMp7R+o2JsoFP6IGR4BM0PNghf9wOz
H4ltxuiJJr67RGDq6T/q1/lQLLWRNsrm3RWmiaTM27AfWeYF58yGWqRjBIsz9puUKvaMmGNS8NUb
WPo9jEGCt6RtzbEr89RtGmk7tjHADRRNtJevKKsTdG+62l+nwR5y1ju8/Jj45uGMHW5tbAXfZJDp
0YMibX77LnfY9q7Tr3wJSZPo2wX7jNfTMQENOPWjq38dggMmchNLln3/OrEJm7GneECFJuXPrBnZ
05apFhGElw9HxgHl/teAXal/+RanJ8wB3GcEvBq/WDe0Gb043G0AN8ZPODJzyjftsP8tpnj+3Uc5
HpL1SInu0SXERZhYOLYN5IsEeBnJ8g6IRomFhbtHfXgdtOjKu+QcgWZclpfo+UupQj2JTUXhUkQ9
1+8hVEKEi6cHZs04Dm7yqPzFYTRSI0hBWwKBZq23j8l9n6LwHRlHIwRDIETNoo/5is+HZgth2uqf
55MnWT/ZgA4he4/OBo+4bPYMOpsXlHTs2icvuGeYGdAUi3FXpH39ANAH8UpgIzulJrm8jeLUL/yc
ILLniLz/nMTxUQUTgb/7DS5Qsxgmzh4KBeSPBbXcnpBgQQtqYBijj4PbhTq19IDhGiq8nTZn79PT
2Wh6N6y02MxMfkOFrcWmJigTN9roFb9iawQdjivBzSLEJkDxPy8UTj6pLZvXDLtyy+PV1W/OW0M3
T7g6YJ352Z05XcgjGBzBVG1AA0GHS6cD/r5rIUOustXrkAPwm6Iogb/fJmKcDRalnnCl4qIAN7Gr
gzpOEDxbaDYw1IR0gmuPypKitVOLi/eL0uCKHK2cv2avn4gp+/wDqLbPvd6R5YPGCansEFs0+h3i
70totEqjnp1u7Zd3/44otglsmzxdJhckA2Kj94An0A1ULp7af+4d7oZks/994Kw8oFwHTWIvjU5H
OZDqZe7JeieXRqYZk6QSVigIhofPkXmsgs5JVCPT2XOSLdBx10cD8Y5T4Au9pTS//3R/VZMlgSaT
eHhlRt84oplLOUkH5HOUg3MgsOevsoKAQOgeLjVjE/Lkz0Xx0i6FTjSZgNVenf7PEjklcxEhnGsC
z1/sixlsW1D3jLL0h0q6YtPOXWuKiR9BQaotzHpOPa1Y9rYf2rQm65BbWrBunlQ4lgdiesbOiUHE
EmL2O11ZE+FVNL9gFIlTHRS/G6ljXLg7JD+iXCBi4EK3BXrTi/APx967KW4nQN7fN2V8UYE8h9e/
0KOSxmaEamL0frNHCPkXi/MKBnbdmUp/i7alL9EW6VKb3Vlr7msbC0qHbihJRG1wXaNASh8hmz2j
8S7DTnhd3z0eikHb8DLke1e9n0OxqQKte0jycG8PbrrzxDj2PcuBFrvZZI9BBJQYqL/4W6oQuGhl
K55Gbjm29tYLl6vnCpSY8qmDi9EruE2wtoK2fo1t1NNziW6kbIOK86X9lmvc/DtDZtLe1955xr3T
7Q2n4nV2sSt3rS/1iAYiRCdYxUTzXpfg2+kW74h1vctaNjt7YnwezgV/eRCbE4FjIFkzuODpFHlS
j7BIGhEvIhPFlh1zRnSVuJWjUenSU5JB8RwpPyglCHxOBhVI1yXqHuo1I539Xo3S4vvOGAm5AMw+
NANnSkDHCtKaQZ3fWzYbhG2fDdjEx73yHXardfnzZgE7mor7WCI/sNzuB8IwDo6H7jm+rlsaI/QL
WT6QpgzPZWCsmMLsxT1EIVps5QFtjBvXPr6zhYuB1SUyGO/b/dSYQs4hTzBkK4c3CuH0bBvWVlwN
VeoEZDd3ctYa8Y/n7XOxidlbM7vrNzeJXux/HPvEpoO+6+SzeJ+yuXJQM4/roIfJDimt6YO5bTF5
TScIskDhU/QabAa4a/QxWabsF5bssY8I08bZah/xd2kSHG9MkgAlTdiEmmujjr0Dc9pik0H4IB4p
z+UFb4pLcF7gPeFCxdEzrOfDC9QgVOHDhCjxz7yMesyzBHChdYr0WOeLkr0PzhWY65demsZnduy7
GlMeulyKq/82cJmW2naoKNT3Z82xEq9O8WcXc47ytAdyZBmgEqOkAlu+emceRx4aKOx9bVSoRl37
YKP9QXmt9y0se6hPVk/6cEgolp1DSfFzi1vGFbSCZY9NDPMlNmzcyw9HI0oKo2IyNyAyE6tCddgE
NzJZiZN7ezeKybd//kH+dj97Sdxs3jCVYdfCXMT2iL3w3lUt30rE2XiPlhkhr9UvsNNqZMEiGBol
Eto/U4teMIxH+aQrz0Q9/cI6hiRSMlGwreZWKvtPTjxmSRgIrj6b6lhtiqO5ambWIovsQ29uLdXR
G+xIWF3JxYdyo7MjoZf6rSnkDT6Qr1LkGGCP1y/V6GuQw2j/Ki7dZKheaTe0HmH+myMfZU9wObY4
ZTKWmQ2/35wFxTkzS+NyDKaMiAhIeqIGb+pu+IU9d8WF0L3bOok0BJXH29EgUJLMSwI4q3Ezrhdd
MK7+uxiA4Qqy2/Huutd2p4TnxiCxFbUtNwpU/fOy8xmdMea442jArqd8hTfUPZvXF9fqRe9KnGIt
JIRSofe5jpvi0X+xpaJPXLtJ698tUt/9CzyE1O2qjiFWOd6LwMvq19z1gCyJvUrcy6CZ6x+oVw6L
ANc5gyU06qy1V0QaL65sF/eUjrWJvmMMZbSqaX/RMCQvBM9I6su+uWsnoBt4DOWzRzVO8iCvpo87
CWWop9k9cdoorXumn+Su8fKCM4xO+pMvH67K9R1meVDswSYOrbKwlHFPj184A6AmK/onlg8dphq0
GAhlWKjtv+3ZC0+tut/M+AYF1ntgfPHrLDJ5z+O0WAq9R8xV++ehwY3hp+sSfKA/fW0zQj752nQf
XsGcv9YLp8IxItAlQ5Ir8ZuuJSXUKeFpNEGK9gxnQVJw5u3h7LWNY6oRKXHjxyCtfoOiv4p/zRqZ
GfZOP+8Re5TsS1r+84IY0rs7p+GAkdvTrzw9kXRr65tDVL6SEYa34o3jsm8PukQ04d7iP8eppL3k
LADfpWM6UCh8noxdDzd5fnO7wzEMhV/OP267XLdkeV7mA3UtW3z2Sg2SOWnSPw70lwdX0kgoAKof
fExH9hCSDiadT+z66c0VP4JRUUlt7G91iuZX/SrFWSebWGJa/55RdyfbbFtbJFyDLgzeswQfjm8O
BppE9mXH16ndEssJMe43x0GH9ZzyCDNGfOTZ22X9mnTOy9zD/PhFf5bWIfZRy8+vcWq3vQcuyKhA
5W1MbxvN1fx60fMY6WjW80NFcYg9FYGq1aobtVMYv/TWIcrgDwzM7FpRxdglMTfs4VZwjk6FRwoS
fR/c4n0cI1jniGzqbq2FstBHObGv9CIGt7DdsoS4yUiL9lGyazbFgAzgdWfUzEhz8jqHdso97pLa
MWxH95EBUfLtZeTPsvH3eIPjZJmojk7jgYJ1vl/CUOGz7hdpHCZMS+ISsIXzqMgMNtMjxroGqTl6
0mxmUxRYX0k927syf7CYJNJENXOnGtjzix484IRD1cwDqGNluXph+cYoOFOQTynvnvjpbXrHSNSe
xVdK3kZDSomvhgigLwtWobi3uf9Zk7fBY8NN9RhQWUHRJ7Pytz7BNrxjH63ivQSPA+uvMYLTuK77
hSgbiZwe1HX0NmOjDsufVIE/FuK9qG+ewZt0QPYmua/Dh8cDIy7E+R3/bqzwWSuOVNxnL0dcoXjd
hrk74vNy1xD3kPZx9aYw4GGQ6VZdDniM8RQx2u+odECjaAdBj3JQ4APvTrr4QzJ7LZjLL68+rAbn
zjyBcLGaKuLpSutePSICDzvHcmz6mpfNbHrZRdiNaheHivARVuE9ICwBVxGuEZYnuleE+DeSLvvy
TUCF+I5Bw32rfFlfN3Ji6VVR56esCeQHIaW87lh3ONE1ins4YxJmo+Pn53Etaehj2lDuWG40CggQ
cYQpKFld+/iJzCMsgaZvHNItvv8pCAWY9OBB1Yq6li/g4dAa1DxxgCUaa3Tj5M0eFC8ur33+aY7v
I7AjLFv6ZrLEmv3uN5OxhavYCwJRX1EdsSynTU93Hqn2Qp8SFELnQJ9iZ0JFQRb9oIjNAxSifP4+
sIzQwkVN/X9Endd26li3hJ+IMQAJBLfKEjmHGwY5gxBRPP35Cu/+T8uw3TYmSGvNWLPqG1Ru43fC
a6f8JaVk0qoPGnkdeB6mEArfio7qjTehnmhH0QzBlK7JCT/zwjqL1CXb26fuo/lqXslg3ragPixt
O4OpJry1j5PKuFzfdW8pcJoiG5n5d1hw6ux8+CqY6Lq57wmOOLUvLDevbFcDqfZemuKryXyA1xA8
bP3UubpnaAARw3KLPqBK+CWrwQ4EY5CvkV/X3lT+Tk6+ljTERJhAB3hoZJSla1AANiz30gC91xJn
oQqBKRC2WwjxIcVmiN7CnG+5uRBFP+BttJndA83Pb1uMQjNez/AADGEUKQY23tQt2BGdSyNXx4vX
iDHc+xPc0dutUJahehdcKTvMWrsmFb7AaFzruIzNHV6gex26l65Zy8Jfhy0Xjl9LICgQ/mSIE52b
Jv00M9jVE4Z+quFnkm9a0cMXgZZYkLrP0Wmw65x7MNQwNYU/hZODQLFzXhWGeUp1FREf5aDFrGU1
ooX96raCEJCOGkRJH6dI+vRyigwxkFxB/d03hrf+duteTacEgBaNdaqQ6xlPMkAWBfwyYcb8OIa2
zKGdDUtZVjNH9yjXAYz17H+qDh2hK76VIOkZ4VVoPj4xE0ZkJSJjoT1+GljtZHBfXAasnxR9kxXl
wBP50Y6Tj3bmg/WNgLUxN14tq+QehWh3t+Uoe8V0NnNwBAAzLNaodixnEMP65H1OmTzh1s7D6osm
SK6XgI0z+4V8lA4Jg/B89/p7DBMB3epSTARhtktQhjYJfJAs+lwhClkfNrn1sbApPoLcmhBki8nn
16WmASk+DRdEVn5qT5hcxBseKwBa1VaJ4lg1fFM5prKF2A+FpD5JoHHrMPl8pyr7csz1jbDnofHw
Qv948rAB2dH9Vv3tLlJWlyPqBugOD/WltVuew1JYpMH6cKCrNvGixOrzMyojNAbQ+KKJxHAgQ9j8
mLLZ+vC2i/PL5LFSS4tKMm+7IBXAMsItjVcpoGP1PDRL3t5w9n0kCvLjT4wwYqQXKs5peF2ZvZ0n
Z6r3+9igoZvVz4PS3i/0T+37kJc7tVHUoo3ep3/Jp6ZJTQccygsjzo1ncAl8vUc1SPuzD0ypkMQe
/Dc4OapLvJ0KlVunEuUnlCdOSG897SKKtOD2Y+4MZKnADmQksSSYAFdooPtnA7QjrY5ZJbzNAmu4
31J1zNO+fANmLTHVE7KfHh8ITXa1wtcDKnEIPwG/wHK9I+5y1Mqj4r8/gGsFcOtjmocGMShxIsxt
6wi+ZZ/3MNT5t0PdIP+W1ST2VQGmAk2Jb+z82zbMULYClkvFEsTBydnWMaWHnAdkEWAitEvY1IQh
aMPBoGK24FQBKTv4vChUwufSI7+m2EMbMDfCRp8HpPrNp1t2y4Cm2xVGKNsEtkhp1qSoVYysZql5
pMlQ7RINQMxrBu/rT1X76t/e0Y6i+P7qwGyS7n2KLBW/cHegsOJJOgkoiJdHzPqEQXR5YgVaLO1y
m+tPuQXlFTg1HWYdzo0Ztploo4UuyubTYdFfRjsQeFSSWeNMLVCzo1FKanRHnxEGGUZeqHcpQyMx
M/uMF9BSgbTSkM/PUc2htFb00oKDJsY+uJouP+Zsovk4A9THiDiMG869Es0e8Qd8Wxp9D2Epa+SL
vfIFGEM7QSDe8i9ZeN13z2lnX6x/LnHh6t058+EnFudU5uJLLoPDGsZFoLtUVKQWO9jBCyVdv1OA
tXVOHdHbivpfIn0YeQckJRMKIopD5JLhnHnmIg9v4L1ZZQUHKeqoihshkCnAel1w9u0rIvN5/+NZ
gcELHyOSnYgFao7PZNEPmj1BIebbIPMJPX2Eu3gkc2XR3gGs451GRHnx099GZ4iwXvyctx+bvWIL
xJMHULxRoDe086/LD2M1CIh7UDvV34Z9LUHRhNiyd37b26dzhBSReQ9SGYBD9Pct5xVjdcjQGWEj
lPuxLLOWndS7k3fc3WXbctrl37Tp14Gpe1112ksKSd7oFfOnIX9sTK3BeVzyZr6CGR0mZGdc+DRc
E8W2LXpu+0aV3htDGognpSwJ5grW1C3O6/P6i/QP0eO3xrsPrgOaXLVb40tDr1C7r8/TQniHIX/v
qbVshMfYWlwgkMgG1FWo6UIdIS1PeubjT1T1MYbiwteUHlojv7k6AC5Mzmlm9e/QyJsG3UQvf4ei
ZT8UsUCRJh5dJteqm/w5U5c4WzV40YzI9Sl+hmgR03cZ043+1jVMS5XY7tPoohuuacDf1B+TaSLE
0L1+cwuYvmJerRTCsMNPCpBMA3v4HTrVuhE1Q09os2vJr1C8d0pdAAIcuh6zkNMSmPy+ynXZN3jE
RFfoYQcjymMOhQouDABvqNjwAaJg43f626oDbRFzjhXXaubgAiySnFAkooVIj2KxUP/4j1RbT0xJ
vab7nEe5z16/7OXSdJlc8aidcXzJ7oCNu8SdLnASnv3Fq+i1/l4JX0yzNcc9AsAJXRBxflvdarMS
6bNiaaPumd/rpaA5bazPznoWfWwo5icXu36yl+RdHOCOo3W3GTcHccET0ygRF2V2DQEDCOOeIIuG
lEY8s4UolIFq0I86BSv9mHyYzZi344rtFdhgf2flTVzEsm3uutSXoF6ESBo6MZDrDPwmDsaErQsS
iFj8F2g51z7hFrE5rR2Htj6HGKD/eKXPTFScPPilXYAArkj2zkR6dE54bMnZ1crgznehjnP7R2JG
tnmLRPQIARN8wzf2+TU6R3ekaBBR4Xgurak1fS+zpXqxx+gbQ7fX2Ndf8YO9da3aRMQBG0xhwSbx
YDm7LSmaAAeOZ35+RRboz3wC2Aez7PVSY1vf14utQvBeFmDiezn56OYSIMBNfHez5ceh7cZygWfR
q3YyPy9q5Ft913xZ7o52d2cGN+GheWpS7qsGfwcEiDw+JU2hNEX6ryNHX77sfps0lZE9o1BQpsrw
oBUt+TNpo2Guf3t7NvmE3Gpb4hoyWeTufzOxpCksdlrQrskSu7lGJ/VEzc4Fw6Jd67KApcDiOGMx
ZTXLy3T48lJo5V4A70H9MqvFQROAcYC3W4VU0lzmMafJPO9bgXQPL8NZD696GgL+8CstGKCrdrVz
jl6bM7Sbh+a2fWq+ocEiccEk65b5H8Z4tYvubqHz9N9+Ci6hhFE+RkbwiZkZ+dk7i2qH5RSa9NrD
bYOKEXRj9MnCfXAalV2dmqxl/T5i1UsWVc/oGt18O2sXmrSAXN0w17yGLgtAKOdFmsG0X0dEmbtu
3tdKsX63avCYa+2IFvTY1+c0NtWAzhuf14KJ0oCG704zPX7hPJhPYNVz+r7xuc4qmkp84c3jdDLf
v0/DevNv7hf2ay0b3eNt7whKzULdZr4Wnspl8TfYbcQOWPL+/8j3CKr4f4kKQGe0oKpgRkX0CB3Y
G1Esq0L1X3HXprtcntnmVKCjY+NVwwY0jg3gLABeNGotIiAAwzWcFTZT9zdnIbGDPhQs63UwqiP+
kNiTOf/N7Hlqc4+VQG4OuYi8TwDMFX/zJmEhJOXBsxLvc7Piok/4U9cmv0foU1B/4nk4TzxUBJd/
NkAR4eYxpIbtQM7NE2oviHtVF4BhDoqqPB4UQMzqgpS0EF+wgJnPK96ob5Zrh3y0ayZDOksoXFVY
iVCN1mWDGfcLoDZlYo0p3w80i9RPo6evncNmdiTUoEPki38UjPpO/vw2vo25JnAywnbJheCCUAbC
heI+U0pFklV4jM7BviE/Ki/6CqmlgOjEnIEEqHEHFB/vCUuaJ2ImakYhvnQgnQeN+GtyGmwA3Yn/
PJWuBZPpGGUu38+My6RD2MRhNX7JoovOozXhq16fjABb1TN/NLJH2Gq+MOE65Mx0SQuL6xrNe+/P
/QlWoyF3Gog43gIqchXIgXQTSVCZuTwIc7zXuNSjUck3vn5A9ZT266X+pegbMEpxigpLqGlap8gM
tnOTvDhhtu2JFPy2mSdXrwM3KXc+UAVVe/LkeoS4OG4/3h+xVkDWoWHzCvz7MIg8EV6okMqKOkCQ
4lxdFAtwqYNkgPkXJJcYSEQcod8CQgbWdqfpdvdg+yQhJvzm5/oLYihYSiRFBT8gjyxxkFCSoUN+
wF8X4F2/hWwMwgWapbbgGsPVip4EQF5Apu4uKCFpWg1/dO78cjqGOWVKLEEl0z61uGYxV7IjRhGK
PsC/aGRQJmZuuE1VkJ9xhT36od/aPv6OkErkiSh6AboCFToFQVhYHKcGfVMEF9XLewdVX7ERid7f
18xU1pAhE/nmhkoyLT6+gKmTp2MF6bcXPbWtoCcD9gLSCqJQoMStMpl6K6VcpDpZI2vsUZ6gdXqL
vxFDI7VjzagfUXo06k+E8U7IXpBWgltYAb+hD3xZ6ZhtdGwhQBxW+eCX/hcbLHouGmnG+KZ0sDA+
9N1D/9C/DcULdaYtWu3lerdDVO58l8xvHqmn7DWuBDLi74vVwEw1yrS6mTFPd4m0dPK/4wFB+HGo
pfZievDmWTh3ZBPUR90xcYnsdbvYyDeLDeSv+99eZZCMmXqJufp0DsZ/x35otBhvKP4owOjMlTtG
a1d/xvdY90ZvO0TCAxhlfWZBepCO0dsdz9L6kZbx1i03yo0HT3QQyQo9QyTey1MGIFKEcRmxmg3y
NGxBO+rP/m77Tb7s5ikVGT0VhqohuKVqCGK32JAg7gNtsGR53OR2QNBScQPzgSAORIOgI1YQMmHv
MykT0F6WRh+EJotbIZSEPkQ0pdBJx08n7d/C74AdAXhPvNV7j7aIXpDhxAA3w8c6HaQBRa3gtb7R
RCXZA5ib2Rv0herb2qtfQET62gVq4+foGfqXNkOVgNgKbtpmPAlKKLpfROTSUVLgrOj8GEJP6YPA
9ennsj6ArO+YYSRuo38cgfbgqwpAqq36Mn8IpzQFn+aZSkJzS+9TulYJGlfVZRKBBsbI6Hh7sx3c
Qw9IEhneYkh6WeT+guYe2LsS4sWikCrGR2xhJBIXscEAToI3idotMfGiNa2tKh6bFVyIdjl24OmY
DerLDTHiaAFpGd0AzXPewahexqmPgQEKiNpGgFJxn0E+AdnJKUj42fMMZPAXe5afrJTsgci76JUE
ud9Z2YfPu/1s0vWm6nFhprVsH6mREWfXGBmllxFWfaYLKCajtRUxjvqJoGCsJxT9Gmip9hN+c/Ef
vT/SvvdAwkOCTDKi7qtPXJXQLUnwJCFEQp0h+j3nviYZsQS9p/AVzWIKXEydswS5JVAfUv3mzV0k
EvTThDq5olOSLaEWYEvoqwDlASOl0bsrtSmxx1yUhS1FzJGQhwHKoz29VIKGem6oPEiMOlJVAjoV
UlzAXUhE6NKS40BikiwKDQCPt0jWJJag+xTdXP6eJ9IfA2gp4bIbr5bhSglNH04fsQpbW4pg0sUt
ond17+ol9G6yBq1kDk4MOSLEhJ2zp0H8wxJjBntioLNU9RcKOggVvt6cKNDdt6kDExwSC7zoxj24
6TuFZ7BseBSE/AIjohBSt/9Shb90ACJhck91zWtXkRW7tzatb0dk3DoKHoUAQ4S1CY6i2pc8jqRi
NugTxfM5BQOCwSfJSkarXFGuwg/RXtMZJIQ7kxyUgllPqYNgiwmBQjEilPslZUT2HCQwkMYzmErQ
h4AnUcaH9PxCIKHkTDkZETitPHwLGlaSWLoHjMH4nGcO6Co408bvam2JyuSLdqSPCupyP3YreC2J
2D7QPUCBIsqWlnJIqj4ODQrpN+GWOowu2C2Gin8pYdUjC/QeND3KEHun4V+koaRR0b9uT//byQ3Q
inBLqMBLx+lLJmACE1B0puNaB7AaW41jPdnQXfh3h+qKwQfcRpShW3S2KXNX+a7UeMVbWNa3EeFs
iPomN1Il+A1c/ZOtZuFt+Q2AWMA/n/erQdFn2JfLVOSS/SV7ecQUpSMe5CZ7uDfO5InXX0YoSntU
VtvKI89cosz9siiIRV2YKEnUFBkpIlKK/SewJfKfvzhp2R6xwNjaCmiVcB7sK0JFg4M3OMWoq/US
p7fZbJTGVt1S+xeMaH0o8d1sdjYaVomNhtUI/0vATQnW7hpNo4sUVhtsKM8LNIL7XAyPMwejJmOF
z/HA2SDK1NnZG3wdB2KVcXMykuTackmiv57V28t6vTlnJNieDwYE3ROLRzQnUiHQqzH57wRb9NRU
vljAzGMvCuyzVqu/tYPleh11+1GfX/YVwy8W+mm7Ppro0sGt+7sx6g4p/cEe0P/nk6dASU8xmfPv
DfEYg4CdGic5uAL6v7NJB8mn7uGgfsbr8yJMGoiKD3o5ySLC2gcYWzZ7gVIbknaCw6vYIpYrRaVU
Swi8yYx/ZRYVItZV4mhwSjO3u/PhZGL9145S41wNzzY0kQDUGDD4uOMPd7QHWeaLRQtySO0EumO2
qiNb0pR+Hx8HXcodcCsT45QR6AvRDforJQwY9nDmCOfFO7vDf6LaA2Dq5pmemAFuAh6ARzRcgdb1
CRgT5l8LdqFLJEYiMTdB4jjVB1ogQHfT9MPVHtLXGmValhFOu4v7DlV7vPxIwyREKhnSOQvZjue8
MgqjogO8z9Po7akcRskVi35o5+BuROAdO/+AuG0HeHfxrefxBLohZwnYHGub+KVQNyPEPAz2Xhks
P20pCAxFmquYSnJUIlKEC4qzfg0+5P2UYX/mQtWgLa1o5TQqQ5i/qtHXYe2/AprpFEehSGXrqLbw
+JUZATj87ygxHVTyUnxheKmZUVdlLKtbcQHH/5LPqrclEyIvqlJvYhiaOR/iYiStodeivHj8pZsK
k5X8bD1VFmHekzgfzq6jezk11gw+SmdmwOhnLckpJ2UI41sDBcSNAlXIhwpfYYnRKljOrg2eCb1x
fzaBOoxBF8T+wvfgDuXwE7CoEfK8/qkH8o1+KeRDR0BwMq/vAenXx7ZAP8JM1IAwDc5bSel9ekVS
BIYNmB8NJEH5Dq4xwwe8Rfmrs/dqgyWE0AXtuGcn8Q0XF9Z9dsFEwtmIpzM43k0aIrA/QtkXj1v9
ftBtIxkYdVm3oPpwyHLOYsxiPVGNVCoAtDk6TQrM58JptONJGOWJklV+nrQvK8YXWY5CkRgEVQZL
No3MjRQsy5tKfARsDDAZWrI3BVV2y6+EqrBIElWiyoL1zbd4hiTSTVtVLJEgv51W6xYvVHksaEv1
I2wKlUFqSlQc6UDZOIsmP2Gjt1o8asG3PITPsp7Mfzm/W+/FTrM5mYzqI09WnqF+nMgy9ShHL/e/
TFZVTJlcGWEumknJUzu+wgKh6My+9/7KFPJqFbVKWKpACPQM1FN/rsfomC1Vv59LOddkg0jzVFWh
5c1tLyl+U1D46QpirTsUHt8hO5MjnhM/HEJjuHXm7whjyjWyBzu71+ttOr1O1e30enFvHjf5BBjy
l9OeqL5A9RMZw7b8KHURxjtkSvn4Oa6wQmWqzL/bk4uniyj7ZvwEXsjnSXKYlKGziJFTUbjQVGFH
dfhZ+A1AzuEBgef+qoVkcPxs5oNL4VaCXScJadUkoWi4tGNLTbln023nv33YhE7jHN3oN/3pPwuW
wYEndlHZLC0HXdoCYGnF37rgynSh+4Q5TWz7f4cS3A4xjlwYZ2JnYxzlBnVM5ElpoHd3XZVhVN2Z
xJxL+nddZuB+2TMQfEDZ6B1ibPYkgSbtaREKmwGoTjrXUR6SZplMHSJJ5cbMLaEUk4nUEqgTmBA/
gMk5CMrukqx5JHFu5ow5zQJNfohxtFqOP5eRUG4HeQP1kiREAcNwW7Bubb+BMeUMxNKWwjhzgf4q
+fCfd3Pdf1fvt8/AS3OIjlF8eFAJ/YaXGQpiZFmDy0/dEHCGCNwDJ/g7rix1TAoTXCA9iLIgFR6I
nlG1Mrkz1cgUK2sBLBYFrgCk25x/pkXZppl3WecOAdPQiLypRD5rYhkJJEjnyPbSgfK+rbtjlu+2
OAVSsGbB4rrQkOSGWh8gByYjcc0bShd6U0Ow3T+/BUb2xwuqBFK1E9VLtlAWZ/bv7+X2IPjCpRdt
efibf8CnPu0SU3aKcKXdqJBm62460jvcw3KZR9qDZFKclwzpqYVGRjrZ0WBTdrqSUuLqrwijF/xT
w1OqZTYKrZsHD6R9pTujf1WGeUO7JzUslX7Ei2lS8xGX4YUykbyTXKpIVnOtgv/n2CX9W4lvzT07
v2uQ/WkVk7j+clJtuXMImbJ8w59/KPRvMYBd7wVNudIRhsOAyeh3YOAxr4yHYIOZAJecsapTl3oG
WzgM1ZSf8ZeXSGkqIud4UZKORtmRIVfyRQMYr1oOKhyytQzooBqsQ4mhBJsZl5sSBvT7LLH22myv
139ByAIu3syZQol8nGvjnZhP/Cs1aStOpy1W7c+UYkHPHQqtvvovioigfiLFyHOoioxKC+nNnap0
GfeKeiuL7scJ2jIWCna04EjDfwde0B52VquVqlqKZySGKv5kpQO8pN9HclfqvUv8dI4sjjBY3TER
bStg4x3/OjQKcv/qDn+6n0zXacnANcChlUVdQeYCazGfN+fUfkeEuB4xK1/tdrBsl7z6pDnvYVy1
LHUTYTDlONgzuNxi/C5iJfJxRjdXv1Zl7184rdWLYPoeCXeJe9LOoZlD/7amdhDTkDwSFiFGXzUe
q5oeeqNw0XUqhMOpZ9GjBgSIX1jypviqTxR6a/Mw78tza6lLXWzD2LMi7t6Aj9DrhXIW1GVWWMPf
HmCvEQ3JDkodWU02tdpGfEwiZ5AFEAYppGN/NQgvCe8SGIBS5xEk7LSUl8sxQfVqFl11sh5IZp35
MAiOsZf0NvZwsd4YUjV0D0hjdEcz5tC4M5ioa4eDx3oo4vtbiP91SD9Qu5txWi/GeSxlMfgToXww
hytIUE377GdW/2d1xdUrjln+kB2jBB4gda6p0ItYi+YsS91J2QAmf4IORJdjD5VQAJ3OGwUhmMDg
GWHyBig4MzIsEAQbXxoQySGD8d99mXIvo6eA+omtmawbvodpn/pS/QZWLWmdkSVIe9VRNjjGmHVQ
10nPWiSA6RfvdWlxaRF0wb0CpAiodi3pFfHq/NG5AwXfufNsqESgagQ4OVZ2MbaoHUF1pNIAda0+
k0rMcD6bz6b2u+gjmR2o/VW3KVAl7qut/4F7DQtyaxa9e0x0Vyu41ZBN3pd6+A6mUti96R6jvqd9
qiKQ9ukvgXm0y27rSj2j6rWYrdjXKv3WKypE3z6AH3I5dBgM26ifaoWwhBIKZeRZDOQChTembLm6
n3sIiFuAVv9LwkMycncppRnv0Snz75m4xYg7HOVZ858fJhjZdBJno/5nbzDAKQ/i+OqynwZHtxlP
6L/2kCTsaAGHeG1owghezn7ck7eI9R/WH+HeA9gImXjdyytsW9DhRRDaNxDLbag+yDNc4nINBJi6
qCB0ZQPkd1jDdFVVYpQK7rN2ckhtXJR1VX5k/ktlSFCDFCGRfmM9a9foL2E0wc+UQ6WR/B/QudIq
AxQcocsFqd+uUWmiD0cO/8vidzHeBoYsZONqOpC3bLwZ9XsjfTzrWsilIiPI1CiY4tGRgRR2e6Gt
o9jMNz+td0dl1odfDF4+cFgGjUSnPmsgbrktOKdLt3RvfWmDbuPKbZT+hICTAUImg23vMmBAsNo+
mLZOyr51/B1JA/Yw3tOO4mmGHZTHVplR3kwmily910mC3tHdwA3d2ZDFjbVWpqwese23cAn6niIo
P1UUzuaRB4OfuH3gODcTMFWXdtI/tGdIR8i1VILbJmOM3+qpR3Iiz8xvcErMfPCrB+QIM2JEmIMV
3+14Bmqh86lBmKPYfSEHsJdW9zoAnGA5a5wQ8XrFVdg5o2AnE68YXxtA+ZSAF0AvcBDWMo8OTZ7F
Tx8AEIY2CTR6MXoWvKqyyQtYb4V3Kad5vKoS9tUUcZgBIpWdTq9JYQJJ6rddGw43R5LaGwSGB2zb
s1aKrEhRBtP1TForSrgy+Z+njURL6Pehz3PR9qvbpPxEDR3+GPuIUgdrR+jbr3ftF/GDs6Wxudef
MK2BLwxMuvjbSb6eCMR+6abNvDvAVhfdedokwD8w/Fhy8i4Vk79ai/5NqbSQeceJDQaIuD5zT92M
iU79RtYczBMYAdjhkI1kiPmXruv+P9bvc4v1jaWHehc7zvQm7ZxW6pRHWvTCeyqU0h5jm/x2GtLb
CuLwlxtV8uVRtRGJ8NhJYhHQDextRMOKaFC/ufIz4kM52UBPooaXIq4/FW9Esr2/aO4U6/woGpzP
E5uvig1sFE8134X64lzoGGA7uDYgTltJsPunZq138bbvYSmCp1K7EnRwuJKDfzP/rDBeAa+89d+a
p0AMVwX1lyFoLXuHUCE6IYo8S3A288BYwZ3ykJtHmMC0rj7Ck4+r84B9UUvi6PONToIiR/Bav0do
O+H+bMKV1bDE04pbRu+AMj2x419Qq/dSDPR+KPLHyAPbSjiYw/jtR8WXFQ/980BdO4UQ54V6eHDA
8hLlruJbmZ0PtbzRXy9xdb0Fr4JPMQ+ryRbvrBBiwthTX+KCEu5jumkUqnmojJn9LvXBLJaWoNG3
gCyTcJVSF+qZI8yBTIBTNGYqese0Nq1SY3lrlurIPgHZXoHXnKfjWec6f84ZUn1NCtF1qK7Yg7ma
AVlS/+ue+lCDfu0PolcT2keUnpO3nSz59psgAJ8fWZNk/J7jU1E5pFqXs40cSEX3aEEzRs+UplO9
Er9oN1Cg2IIMPfTTaHFihuxbg8wCrZfExdACbGbVAjfHwmvBbtG6g4OpOKosr5M8Op3n1rmXdIp1
1mzd1IZr3eoAYWAG3rcge+JEAPkLTn2r9+3tGhpZ1hbOLcny3uXaKRc/4ZXL+UbLvPkvybxF3G/N
4HUHVIwfvMQzIzqaYfUJQZ79uvpVOpgvUtj95rl5Mkt99nKP4DuebRAkSXGWFbcEGHXrl0ag+RMk
lqAqIL+u2q9lgXJSd7Z+Qb8JrozOCsEhcy738HwEaw6FXsBoksP5M3FA0wu80nzghAdQ5Dx0rytE
1ECMEpiNIE3Nqi7z/UXGjHOTY+/aOoWHLpPZrfzoA+8utbiDV0md82+2N//xIBRovTq3KGMiBfww
+cCGMTCz935Sm0iGwBuQcb7E59Z7lANVz+jsuVa8+Sn68JkHZXSx4IC0Zlo4Y5SccgItWzu9wzPs
7BAM1CDLaVPuXbHXKeEsKHjEMf1z+zstDC5eLgYMUwLSkACO367SZhOgc93w7q1XIwP6COUJXCbi
YP0s0T9CcSis1r+9t4NBZxO+4W+u2Fz2D86/ME/mdyqmmRjOAVMzZljdANIW+RZzGTf4PG1meziL
KeA3Lj5TQWxg5jwpWdHEzuxv6/EUVUN5wF2+ud2kS1qdkC6kS7q0LebuWWVeGt/BL0HROUym2ehW
e/HYLujv7+SN36eMz+xQhhIn45sVzxzxqrv1rJtfwN3FM9A0ZVdVBvf5A+gZgz+sGka2epcJvUfo
34r0oairAQbB2HCVq0xfuTswcGf4McT7/eqdlgq8pgnqEPthrmBfyHI2RLMaSAa32YTpZ3ZFNl4g
WZPxevo84RcA1g6nybgoZHfr6uI2vTx5rhJhXNrO5qlkqqasx93Koo9510z7YXybPtfPAaOFjEig
+AE61rJnKIPBWdxFDezD8w8qaHevtlxbCB29IuRQtQXZ26i4RdBrSm3+RnOGCgLaC/biSNG2VCvV
CoSSwBnzGrnlrR7N2pUpXk2CXFLvS6v4br+n2dVjop1PfJnAhJ4b7xjZ7F/nect9b2D6oyP/xtE1
VI6BU4akFpqjrnnxmHimHwtpKL19a3wrQxNaGu9JdRqYLJgxSxcijvuQRn5lynTxsDx89frlNYgD
c/Bo37oZg6cIqOBQ+Zv5s/tF7J0hyFpuxAs0q63b5rci3ltRehSbBsh3my+jEjS4ArOzuHTR5aId
DLX2Pu98955f3BMrHZvkrnWzw8C/m5axRLVkehmA/NwWAhg1q7ANHqH5gNCJMl5I7QYbdc/bDKBR
MwT9xZwMuFDG3QGGFJhq+I0f5Jwre9xiyYWv6QkgPlCKu31ciY93V/sERyQ/IcgGZ7PYjk+pY128
LUxMVC5XsAh24d19G87e9DIIEnBgN5HuHr6QAdsgClEgGELZDitX1je8T1CYl+ZbQDFrzMyh4h0Y
rOzM1gXF/TZ8YhSNGJxo7N1H5zi+TQxys/DZv88g1obc0Z6NX0MjE+6c2V8Tn7oXwDzj9SDVzZwT
tK5Mxix3c6vzHgO44zdqQj4hwh2+Wxiy+NorjzAJ4PRryG7DyJ2S0gBT+ECrbU2Q111smXQd8W5u
I7N7Hln9W20DJ2BjT0916xQaoK5f0zd7AF5xhlzzMJBs0q9tfVyj7EOfWyIhiGdc/aW5c08fd0a9
nUmUncv9x3JvMNh+27nn/Fjc3Pf1Ahx4e/hOYQbJQ+kDMRSKhY96iSr8qffcdZMhn0KQetLnpjWH
cmx67R2mhyn00sjjMmfEZBEGA9J43ne2wGrwVVncSVqmDDan6yNYM07tKGWobgXSotCCz6vcyDJ7
Nvp4zKB0rblJ7//GY6qT+8iCQmF0hkj4OP4OS5CaQbYKNRijjjDSJQ1YHpJ1/mFvewwzZosy5A7g
2ldmFxjKdFs7fn8ACF8yAacp23BE2XB0apRWrwKIj9n0Oiy0Sr10aVhBcQpPwI1ED3u3BAZi7aEl
cD/tTwt7zbx6e9sz6IWQqYIXxh1QYp1/KYq/nfwnyO38LBcyyMxE/bPimnRB2TD0Z2Cn7NzjbYsP
wBBW7SKFMAbW73Poci5bSIcZsSqtn70kqDJc2N0vtps3cQwTSjIFaaPgfYbVTcbQVmwWPUQbODNf
PjmjsWCPevcVygHsS64H7NK7YA/fb7lmHcIv40nP8HtsGMmojABmyqwhHZ4ixFu4CJAgd/s8Zotk
BRfZ8CcQEftIyQBuhc1jfm1XFrecY86gM0dUg3EPBFltk9QNLpxEl5bRshn8YUdABdq3vPcSkVH7
MYGF50AgNL1bPLWXzWpbQBtQvF9QpkWOVQqwhBWHk5Me3DxtBah1oEonhkbxCCr2kkPunmMiikrh
1j3Tq9w5kPfhtIhEMFDpGAXb2TTlI6OuuaVASaz2qtowUuw4qwJAfa8qexhgG+v3uckwAZOz97gy
vYxNzD6+0rB5cztwYGhP3OU38cK4vNyqyHw4KuXHBt9ciSaIVgOmrR7AfzlFUKkQ9N69K2jq29Iq
uHAUv89uGWJhCNvO7rEQIb5a+bZe22BHdIQ2cs8C6kzH78FgdPC4+OkzrNLfenVIjiO4G9kdnd8r
QwtfLTl4bt7Nt+RgjFj3X8PeM+AxuVX814Pa0YfAkpMPt8zbhjBsCxeTfX7AiWLzwfYbTissTwT9
fauen143lM2pxj31RvgGSdUz5cS9wyjUHY7pc1CE7JXh5cwT/T8k6kV3e/f5TBbVLeB6JQ8MYULM
Rr41Td6oe9gPbBsAFNDUrdIOabFvDwDXkdMBbzhBH5cd8BR9ArKXnV/LT0sFHNJxc1xkVzcD5dG/
1qzJGXF6cBI7n/f9Zc30X5Osa02KKXrvEm/l/lO1eUouaZE8AzrQMfgnPu0ETBOsiUWooU8Q6fNz
vCh++liyYcMA7wM47gN2tMPQJc0da4E7hiGGQhWe/DmoVLx05r7XucWjVWSoC87ItcmqnjMFBMcM
hAQ0N1vmnJY4KClq0murRUQDoIgCH1NSPGpD8ySzH0xnD/ONhADjFO0hqsEkjlN6HSGFJGgsdg5+
ugLnzhI+q3eXIhLzYFsmoqBMR9uMWhSoUSrIRMv+EyzLrp2giAJAi4SlGPOBKdkh3leARBZKLCwJ
kG5IHPaIpeh/zYp+bpBXXO3Z5kj6jSvmSen/43VY/Ds3Id0cpqsqED2YJG4Qdcza4BB8NALo2efX
leH7G0NLokCnVP9Gt7J/Mesw2txPa85/On9CeIgwGrR6wKMSF3LNhB4ojB8VdKVRP/U+D9a784ZT
keoapnwbY5c+gyJETa9m2rktdoMLERvCag8HrYTyo/Zdm63KGPns1xXyGPvcS0loAeAk9QJ64nBP
LQ7ImmEFDqhmsErd3YBA88UEBRNOrOUDcGUXJhIcR0KvgboASXneY7ExDflgFqfkzNYsSzaHCV/J
FSoAtqdCU6LJd2e7YL0R0xcfILYZ8yRdmpdJ8+YPUEMAYJgXLwNBydxqdPWuEDrm4YDKoPEouud2
Ic51ZiDOcfXV5h2yy+f89OKDdw3aFwgY8R4o3xOiwf9AOIZQHIxmO5c4ZHeMTbFEvChvk6rOST7E
x4SowI4wblhk/r17752L71qltl3uwYgySkWrnkI5xVa4pBfJAO8HMo7W3pW2Ef7zOkIntyO8aEKq
8BHFC7GsuWY48Xt3v9G9S4oep/RZWPxhOSwSNKEojr1m0h+C14T4B9/j4EYqe998r9LTAk+8RSGC
Cnlz3y+PCWRKQb41q2tGuZaeYdF8gJ292DNMf0wMYOCLK6MZWDzSulnD7JQ7JN6vCWefAuIE+N4Y
JlvD2RLbVnspFNTiic7unDqRIWE34EgmO8yoFGDnYXTjhxa5JpcMs8iqIttgCWZfNKZdfE714BI5
7tZVF8MnNz/hkbkaDFWsQQAN+WgPZUjjClfXIB1ZUC6YbmQt0lXeKVMjBNcws6ds0jxcKfMtvdHT
W84AWRUmvhmso0sDm1eTf602/a4WPUTswr6zhd4e/ql8Yp8xvxBNwofWvEzY1KAt02pE/2sPpR4g
NUCrzD1XHAR1UvZnrlUZPm9OGfY5amVvF1eBiWUjb7nwJ8wUOg3d0wXGa6Jl+8h4toFChksuazBY
1crdomTrvZPAfKwu+9q9GKZQglX6bwtieLu0gme3MjU7JcCepGOmpnYrFnGnvc/jHFjrO75lxn59
7TE7DMHK4LmAkXJWO0BLABK6TQD9uhE3lQcviIOTfm5ZGkPXs02akM3jGGAFN03/ApEoxGfwJTH1
XZiYr/mlOq8AQN4PErO7PXulc6tUjZ9VAKY1Hna5RfmXW7m418SD4Y+9SyWA++zQKeVrz5lTBPNR
I3EsFh52rs8lLZ4aFX5/d1TpRRqn/SJRfjatQy09ejRkX/ATloJr+n9U3dVyom2UBeArShUup7gH
SELkhIo0Etzl6ufZ+WcOpjqhCfLJq1vWXquOygs7y7mWIwIjtVAkvVBPwvlcqpvfWhKbpVxuhmVa
ySvWGZeuKtqNf+SnlBY5Ygn8FtOnmVJMywijRY6Ch38IwsA8TW60qg/j4XHTGVvipIAQHchHybmh
vXo9NZYSMg9EZkq7d0wZxX+H/u3pWhdgTFeX+dqcSZW36ZXGX9mp4nUP++4YG3Y19bqs3tomdWHX
SuDK2VZPX0tyAdV8P21PRSeY7k2N9x6vf61O8gYOve5w53eMqve9HmtPX1mki9H2zTp2aO3aD+/L
1vJemvXI4LTj03lljt+5wXS06G37qe5iRGIdcvZl/S8ISG+TcSvbzkwKZOOmuKgX7HVl23nbrJX0
mX7XU/LJqnD/mQ5zAobnWDKPKAB29fEkjY6goe7+s/i8fObDTtWSfhdHrEJKLeOBaXooYEK0JhcF
qxmkBlWivXpdfqisfStWCPhUpfIxuUn1tynEnKz/3ztOEVYIO2Y78S+fLO9eEqBR73AU+7YylxHG
+eSyvBp5yLMrKrGXqu0zb7CLuwhlnwyA961cWXDand8LExyb/KQpjdhpD3FAIUiK1+J6uSw1MqzP
ynh7hwkGrU8l2K/XYXKINmx4wp5yt7vECicKsHm5fqVpE9J8AYNlwP4cXdITw5nNfE9g6ymfHkrK
jVM7lSqiSoMzvNW2uvmeU51jtEC0MUFYHeTEkdRQXMrGi9iGl6MLWb7JRscqO37B8ZABnhXEwl4I
XvsiSNFOfoyf8tnSON+wleCwAfjaVpPJ6oE+0UMY7Dv8skbkPZaidRbjTTmO943AZhJ6XgxO5uym
orbFZeO1NqT29ZmZkyJsUtkozhdGtYnbR2zoChzQZQSPh/lR3UmCXMteRFUhwzdN1+Zhm9Y8Edv4
PdQFMY7A3yQdKwofcgJknwBgVun9ejCet/xsUo9rWHzk7ZuP9OnpuurMc8/Z9cd9MfxNV5LHxpWj
W5vN67nPq2RrurKHVwUcF3OQNKyx5PBCPthv4eDIs8yrAeSeVxPp1vo9D+mVDw1vCnuJV4nwIX03
YYV5Jdeaoa9eKc0Qj/T3HGtKiux7aTVkL07b4xaas+a0rVSimBuuLNcNn9o+vHiKqiw+sy8bCOAC
HOR+YbJ/jt8jejRcS17HNIOqFgPGcDbDTTT5XXbySGTOoWB/wVzQHzOnETUMhT/Rk612/zDXscOS
i5f0fqA0H3g5W118PjxmBmS9FfdJwaLrtW9eUKK7GN+6TEh0K1Fatg7J7sMh3n04VLNvxePbDTgH
8yO1A/yxEMq3pykXicvBWh9lY6rUsofGYvcjVMYCnE4Hs75cL1N/R72OlZ6q3ArlVfoZifG25xOL
DQ93Wl9tEM9HXpOWRPn40LoXXyJcfjeHFoBdAwGcbba6sQD+bh+FcmxwYumbQ222Z14uXncHPOdC
fP99wzfRpQ+21/Z6WTuTK0mj3VqAbZzljXCGsFsvFV4SOZgLYZNE/3dWzcoD2kHcp/oiUaZVleZJ
blX1lifjfe28pLNQiycVrIMH98LIzbU94r39TU/mzOk/M8KjYoQ9KjXNJNGvyGBfyeB9k4u2iLDP
XA1wx7h1Tf/vV2Ykrf6+izvODw/ID0NlQQHJCcVpBI5vtRT+7Ftttx15JGBCfIUXRNfy4xZyPshx
Be7WkE+rylTb//1QUJnm7NXls/hXmsIGJihxRNmb39d1anTcPjN/hB7mmcZ8xGULrw3YXxKcF76s
eSSwsWctEYQQZ5qlOkQ6/KCKZDTx6DymQMRwOni4fotZHG5oGcNBj+f7//eT4LVbRPcNj+NCL3+K
TzofwRSPXix8jD8KymX8380iyRh3C92sOpyEHSUxsBns1SlYeD9sQ3lxncn958L+gomI4v7fLm5a
vC23BsavcmS2M40l7tnAKqOVqUaSywVBJkt2YcNqR+I5EtoBZEJpIwN3/retY0ACtgrAUlSMyfSs
oDFhjlpvgZb7eHsbXcpyV9mSB4ncQOb85W5rbwAA+VIbQ8wotEMhOAMX4K7qAagRt/zLmwaY7L+8
alRjCOeCB/6VaJvFUq93CECx6j/kIHg2sM0XAGVgb3xoCDpbV67X/x7S7wxoU2A0BLXL8RjwnOCT
vivNiAOJP6inX0GgwiAI/zrY1ZEC3w/T0+8HAvxrV6L1fgGww24MOlWUfL5X8t+WtYeqCfK2fE5A
jj2EEymlPNl2ziLjR9nqyP+ROsnL7017TG7d9V/Xq5fqSsKJd8oO3vHRyBEifS90d0h6Wg+NBwTC
kmJPBlwSKEUJlTZAZ6nMR9efv+lnMgj46zCkaDuKivZ4v0CIkhKfgU+Niq+o+drQmRBuKDZ+JZ0z
9WUTL7K5LV8cjO8OeXPS67dhFhdjKDN4J0EVH6KYD2p79rUZUuCUb0at4rJZRJvrv0Qrrhk0sJYZ
nON8IEgsFuC/819OevNXdRZZ6TsEWuTUoxxq3V/2U+VI0QcsfFy/VW+jKGKKdL0qyYiKAZRxqik9
7juwMuFIdzJy5zeh8JYgUa51uJMCW0KfrIZrj9vn/TNrGHN1oUXqyu+5s+rNhyLc8JrThr0kfsEa
4d/SGOkfvsf1rbfi/LnW7pOenfrM7R9eLRBrUb0ZWf17BSE7zH+ujBy9kfmMiqGj7/2Xyz/jef4V
UP/tr5/jn8iDQP+mt+xveunaatgNzPv1XB/D+9BfayWAd/Z/l0mSUTSsd1CUDv/U/z2XT5KZD2+J
UWBuzmqW5o3VX2BiEle+/ln+FFOVtdTneFKYyEL85KhSnz4TqJkTo8Qobv2iqHCrGeIcBQNdVnQY
zxMi2v47Njepbq7FHDt3XGigEgJCmf1D32Wdb/ke97ruJ+hmR+sU/EbrRANGk67x6LQKrWDPj3/X
DtY0tWjTRvy7fQbV/eVzM5Q4iHBJqrJU71iYLLDnr13VEtXnWEJ1/7MbXnr7/r6/9QqZZ7NZCZ3i
uXXfxiQ48MMamFw+izadaJt1/0/pwhrezEkLa8IbRcvppi4OFN0Ant16OIFa3aqr4ZYNINrmFi2f
ne2z+bp+Lr6lZ5Xi2+FTGM1PkqoaPhbKQC4r/h0+H77jX/E7QU9iWt/cq8JDBltE1U6coZYtXCyI
rlpaQnZUyGOyjUR1DghwJRm98a/4HSMVSvlY9chpzWjZTTxhCLgMwSM/LtS1cDj/+9ktmoyC00Ef
MEn+cj2p8h4O/V6zxSdrgCO1xB/QrKB+IkDlYmlXRaPlTItl4QKuMwoED3JQ36mJ0xnT9ICHawUO
fFfhJel/mN//fgU/att0J4uVH4kgqnHvTYf/HWTdLEK7W6QAvcRCb+v6Sg2D1Ee2pi5uX7F6BX5N
4s3GRzESZQNWTmde8TRszwicCvUUYGRO2cNUqR9I9Owz+w0IMxHkr6a2P8zhbxiZVrEkOPZ3oMSx
M71X293HAvOn/faYKHt+rlTegHrarKAKuFzhUqlZADSOQC28dbrc/qjJbbEJUJ4Ost9j68caqq7J
PFfLJ4y8KbU3pZonDmmb8VxslJW2SDQZLf6MU8TJ/t7+qN1VjraOe/TLHd5Ou1vjT7NrKNpdJrli
L+TqcEAS9UmVl4IE4IHHIatqi+PQbqFc4RNAL3eriukyJTk695DCe3uk++TE2rE9oywxiHgCn7qZ
fGMfpdP/mEMEjJD+2DCEWrGLlk4PfSYRGbvdSNu332riDgwhBobwVJlM3enYWYIgHFvzT/fh6bHj
xOqG2V4zSkzUHiNn74XDqA3cxK4ikSf6e0nWF5eXfKnmPllrp0R39SnIvBk5u72A5eX0zu2+EUg7
yo5q76aXzVjMF5/rjouFL98tn7adXxj678vE6FG3oSSsRsmZPao/ssMrubBKAnZlJ+A5qzoxDLrv
Jr+dwUdczLrzd1DfFH9mi/kK2GE59sk8d7Sa/JYddaFOd39zIJVx6QhkrxYNTQA5qpnoxq3rmi5s
39hVeviUnStsulL+Edik2tb4HGHNsvpMv5klbgk8Wm1qHpX4rFn4kGJgvP+dgFPfiTfJlf9dR1zL
h8p3zaZYNt5hG2uJYyv7nf6e9gLentnX4g22IogJixXCjJtcEYTRYXpKyGfiCmWUyEC4jIv8vUJ8
YE4JCbYtMlewUrqgRdclcj571iKniXtlBNfzT9IfsfPvK9PPQPBPe8yIU53m098Vok6e2WyPFZLu
0UgCZDyOadfpWNDjbhQjUHOQgWBjODAy4RhBglAlFzty6lOV132srEYHp4Uez63qF7FtMl7qBqrT
Tx9+9LnRSSDOuTXHh9FVdunu4ZhvSHk74JszzNkdLiNfigtfaINxN84TNxEMQ4WuIGJg01deQrpx
A+bRMDs9M1qkWoFQWiqeEKWn00ZRnp3yJNjJLfd5hiMj0sQSfahCc+ZxTzUydVeZf5TME51t7iv3
72gnuSWjHZDqMNm/7VZVo9vxTB0xPgF+V8iGVrkeSaj8I+NH3V9HFj3+nn8GVulop1dOK7xrtGVr
wpHQ8fRkoKqFBDBaw5hpSiN/2XQDvqo1TlWnJJNBn7m+GHEv5iMkrq52tGz6sjHxxrOcVs7fqbj5
6oxLwgLkJ2QGGlwBVFmaziQb6bHHvCSibJs7kuSobyRY4cTomr0l841Z6m+O/rViNHI2RybdEsPk
y8vGo6RPv52LjKh1M/94Q2ugovrR0p1+G3evb5vRuhnAyFk/Q8F9aklWBJ5rKxUIF2nx6Z7NTI2O
sHZdF/4FlSEsvHtO3mq6yUg1LvIVw8Enx129rnofKWZZr0T1gZv45VhxLcn18dFqJ4NozyNjsMab
HCx3vxoZnuaMYwBwdDkzFA2nsoInCNN0iWBl8pvjFaPJd2JsiK3cyodJGmeVSkXTyzh4WnZOdi9N
8KQEpsWijlEbjY4TpHZ+WxiyltSyC7Rwtl3O4rMwmH4+PM2aYwXt+cfNZDOJ0eWtcdd1L/d6yqgK
FByQ+BM+YZ81VYTE4q3r24U+giH0ZAJ9/30PRsrqtXG39pPpJ5WPZiHDRjYrKXRVYu3iFc5HsyaB
0BgGceRxTHuDZNYMQK3rEx+81hQajbSccRUN5zIAt0Tnl3ANfEUHwqxrpcC+Z7UF2aseIP27F13Y
tUZJpiaiKiigg1mDYdx1BK13axnNzhWNFKb7MbpJH2ytdeZ79LShtZlEOD/O3VzuG+L6IpnLWuLX
GHJgjTJ1++7y/BbzHXSEiaME9VuWj+/W2k0u6CDyj1zu3WGYql/frG+7iaObG8fa/NMzS5ZFXA1r
LGNxqlAgM992IQuWxoN5C3TTZo8oIG5PDBGw1B4VQg2X1m0w/22kPmSTs0/5J5jIVMcqd31LxgJg
tLjPKGuCkBuIQQqDL2tO/SsPWgTvqDC4yCd2sk9csKBG4dvwiXeT/1pKJZW8oWXCjP+0dQcIc//m
M8Kud/ne0OxI6B3CjpEEf7JtJC1kdvVo4WjrmxXMAWIL4+rnG/NPLaSh/vYDb4h7/BpGdp7ORbzP
XydLhJFt4MRuUXwyF5gG5kVANFMDUlJ6Ou628AEfWScUyrW7KD6Nno8BXHwSH7Aq8dTycVsa9g80
+pSFgX/T47/N45tTn2L1cnS7z982dX0zMEhwE7+tXKFgPxhQMWgi/gDw94icg5Jp16r0pmPOb5vJ
b9Ndp/IWSvNtijIBS0XD+n/+zkBKvRQPQJsS+ceaqK9rStTNmJiG5uOFIr2YhdbRHmm+6WQtNbKs
uDMymPtvQYxd9W9AE+gEUVVwQnBVVe4W+OKq3qC+29dsyOPqofBEdlODO5q5a/QIpEBa5J92E9qx
MWu/vYbEZP4aPeaCwgqwbknXNDNduhC6MXKsPqjB7CAS+ZVdGwACYAJ4M5hdZQ7TMfVFoftHOFks
qnzhuk81coOk0VapDKa3cLTPwGzv868QYt8B3oGVAJ6sJmDd59JuiPKujeJhWPxOvmmNS6yP4+zb
trP6HHdNe+54+gn6qh4kKmfATtk4rfvbyRN4t+rjQkkYA/knkYFH8WIbVl7dXqaetjlcUM5T3fGx
GdxjKfnktsYv2nn/jWzFe4UXMYL742KEPiV2kN/OfwdAKgnydXZfRRUV58oSAj1Tt8AzrEx0cOFl
U3zI6Zwq1CNGIq9P8Ws/UgIw7gr4uQz1ZeX4TPwdI8Xmg9gj+4Se5gOeHUHM0YqrmX0uSInimzFk
L2oVj7aEwgchzaffzvUx1U3/nN/nr8RPBajMuMA2BuiYz9W/v8u/lg/iQrKpXfL1EjQ0XYGz9x85
0YQuEFixmmuvW1OwcWmYYlOmZ1rL9hVEQeRoYwVzBt5mxCQ/pzsbWHxlcOv+vL1rpTFA4AOSKnrb
vktSoMRACP31qxmPpqeAbT3xL5HxYqJ76Y0Fm1G3HDvc2+rjteLn2vkQG29PP+4JaMLW4eULKVHV
URQ9Kw74Wvf/c87sV7EWAFkkv+fA3WHLCI9qQNkaaQEzNIqGD4TODlWm7VkZXfwClprsUY7DolEV
MImVO1igYlzL8tjcoKLFYuweR3SONJ26VmpvzXsAO7aHeGU6iuiOQXFpHd+iW2KZfGjkbWzHt1Rd
YFvHxNdhqiIO9VjQ1cHCbKT9vRZjk5bxQI94LzqTydL660DTbDF6EArNdQ0bQav/jhjorOP/dnmc
wer1ZGaf7J2xPlvMradxvW7D4MeR3d0zjxxkMutYzjOYZlgDt4GHXNdDOkb43RQpBgRo1c4/S7Nl
KwdChst6oVroFUHSJRuHwDinRiLXKuDxAVVvg5r3i50iwqnFJN00ZZmD5ue1I8mQ+Sze29tzeybV
RpLoK/16lYyEhrZtglOqTBocrtXMv7ftrpFvL5823VUOlIRwlvLYh2lpOkC/iseunAerECfU5y1E
LqfusrJ9ysiK/cPV8ob3pZSA++3IJXH6S2uzS+724wow3ykiJClWD+lS0hhX/k9ThAAFPrTk4DdX
+lw8f94n+da0DHFqm4F5AlpGD493bdORMpfWVdv8ABkwyXbzH/cBbrvB7ef2c001shjYP3OVoB5Z
1PeNYNyXDSmNn521WE6D7FBqqD703AjErBDA9SmDlQG8pwzYPm0YxA8Y+WEGlF8/yo2t6h5mlTRy
zuDNlFm74/X7pzHJLm66pa9fWBUbH+IcEbbV0BoIxvCyqz+PL6Vx41revT2M5s/bEBxQKX543vyQ
77iXS+/pCdRCJbJy6Rb6tceTuXdq7gUPhsoNxQp+ew9llet+A7OrNlmhWKGf2RA5TH+5xOO8dhae
+BLtygHpyBFTr1q0fp9OL3MpYkx7IqaDiBzjrdevZThgK/SmvqwM43Z1+McezPHxtKzqHHMfb/z6
ofKbhB2+PhVGvIBeFol0P9uI4DHto1Ur87KoXuC4lbRK5pEVztbyGQJj2drw+mzNkDNA18pL/Tcf
WCCex++L7vBa+n1cPu5eZlSna5J8kiSgNA2538/C6Po0vpal0lIC3e/HJpkkkS2UBEK7otmCHkgZ
7l964fdLr6XblzoJHEEmrGWk5y6T5QIX3JxopwBQ7YBvFSgK7INySyM6Z7AbYOzPjcTW+mRdhxcz
TDF5qmX/ryefst9it1Gil3yjlocbBHCaWgPHujx+F2BGhDFvwfg4duZl+54ReVi0NyFwQItS9eCA
jFGl/oz8CDPD66/SVLrCjeOjwAiTcVO9oxCYlxO5EvD4hirkrSp8DkyB7+nEcs7Djdk3YZPH0rr9
UG69VQVW0jmL3qaR61WsbYXB7jM1OmEEb+eMf7wc0JC1NdxAePkpkvYW+KBvUAC4G4ojnqL0EEtc
aXiGKrPHYAGa5qvBtTp7DDT3yYSsUAm/8Nnft/NKEoWNmui7IEoO4ISQUjmrsLmTGu0IZFd30g19
JYl/nF23z3StMDmBqx96zBhyG3WGVtSlDBNVVYjHTLlYmr1HCDjoJO6dcf1LVPzQTYwcU0tIYMsx
bin0SXZUH1QZ/sSHIz4Zq4Y7ybR8w30AhAzRXPSE+NYithv11tfKTgzTpQmHyocmaw8l243I1V/S
PTURjDoqwjAYaMKWxTkBL0pC7Fmnilu8jW5V41XNNsKXTv4tNclMgqfiUIjSOonq4UMk7U+jDU2+
0WG048meawlmGSPGEQ0f6BMdgHWssqBqpay6iqH8RgpNEJgwZukrEVMD7G+S/85+i5WJkfCeYqtT
mfYmVMNRY71GqD9eljAQvRNZVNj1tymqZudIReaAt/Bnk2wFkX5CFP0Po7xM1QowRDzdPsnRxq6x
aeTTVQehP2bH5WNxq2y4pXVRfqGoRfCH5RsqY1dmwIt0P2rw5hw6qLutgmK9zjsCqw2MgNXNZ/Cn
adMQbX3W1DW5CwsbMYn54Pz6MPp9yiF5abML8vJE4qXS0YfeFGtcgzHx3H1sntYKJTpE+f6pdthZ
d4LmePFSrAYLyvmpKz4NG/wEut4p4tpD41d8NAMRRlZ2PbmzKNpFAV06/AO4QeDxPH3BVTktWQGK
6FaNZOIwbqExp4ZemdVQfCSHN2YpBs2HnkqLOdHYeU9OpzYx/yL3yXuIcLnCCKthOyqg9zLxvtJE
B9Be/xT/hrqGMsbNnakQvFoOphzmiOiGYKS0XQ/I2YKSrsrr/rXp61NKPltZla0kTL6268FHGvzb
vpr/0cd4YuSqAiDspYKK4ToCv/LdYikdD7/vUUNNPdbKmRjZ5sXs7c5A5ACvjdzo+gzGWSi0LzbR
c9lAm+LN05imnOOI8yveuld++xeArda5g50C8PX7DkCBJyHIbkpR/W+1/0gSOxdWHfwqNAn6iHTt
kVDKupL9WrUetQvH7y6cJqSYr6SNdFtKLTOZlU2BHgha8oSu7iqyse2132rZ3bNP3itiimm+Iw6/
6E0haOn5dKEp4y7v7poiOSTn/50rHzsKScx0tRg7SFUQnDofkOvgo83pk2Dgxw567KAA92MinGUl
bV6/GT6CWu0jOsar0gZxLqk+Rq2bfsz3x/+utYTwxrK5G2yfOOqvmtbCuPlnAT6eeitaSzbKT4yZ
Sr1fpnWMY/N/JXzGr7kn9gQ3u54XSOuN3+dyn+fHGejYP4qalpFmjkjgEC2OCH8sIgZNqqIEd9uM
+4DQlp6w+D7jbYJA695l/j8LdemokQxBRNAtI5+pyc2yU/B4r5xlNEAyFj2CSZ+i0hDKSt3Tb7Nn
jehvCI46HGTl/PxlG7DUjluEZXhvbAaG0RCqAXT2AYchKdJn8fjloTF7PiWxDAYravClbkYx+Z9F
WAaXyak1BkktZZ9//5lji+rP6AVrR+XETpyUeX3MR8BIdZQZOOHuR7txypPI4N29na2tkvuhjxOU
fyw5zLuW4+VzZKbxyl4bdYQll+G4HsLPyX5iuICo/ONVxYqlFM8ufH++GmjrGuQOcYIThtNp9fZy
eWFryAlU9k/3Y5kP8o/BYjfyu2DaJPq55vX1bswWmDIwolwJckqMjpCgfGjDR88Hq0XbinAMmlPd
eku1k+3Ny2pRscZMP1bQcMA340qu+RACaMfXWa1AuK6AmQo5/WjTVPv7bwdGOpiU31e1l3yraIxX
ioPZJ0ZmdKJvd+SzpVmIbgUZN/7T0bw5G91bBVZuojl9cfxCH8lO5WLqY8NGmkNjgZLT17iT6v9y
tSZqaVKWsJpKiDd1dePS4Qd8H6fdqbm4EAKbMerr+W6iSSWjMn5OKXCATHk+cyOGeDjKqQvkdbCp
97NoO/+Fjnz7YWi8js/V+rC2+aeJHhl36we6SswPmK35IN9mjbUAaGxEP9i9RpttmfDSyYdl+FHp
M4dWiypU6PHVGc+N4XD2eGKiyvd/BEXUsti6dY/76vFx+aRMjUJbk32GX/bljCEQ5yzMVbCDeCr4
d1Q4UT6OoWOAssr5bTXHoDiCFSwARyz0y3ltbFWU6q5BqLsGZC8kR/35+31Do9LQbU6662bbKQTh
9YwoySiN96AgBiG9301KUUeKPAshFaLm+AfBCUEpLJF3+xrpXiiO8obqIWHafP9AH2dWVyyeL72p
R8A9ccpAN1w3DUoqabk9GuVf51c4Sj7blM4tb+YIrDiE52QTQQ6dOQvjZn4415DvMSKpNdkhM/0z
OmWWtivwb/9VgFT7fQ11ruQw0zx/5d6/caB3jl8w3+g3fx+1z14MM/Uy5yVlXxXYWau3jUWVkVs/
gec0rer359Ng08pYmVpJhXiHj2J7zITJl7c7JabNzS7csdu1NPuemcbn0v5nplosUTtIhuqyBmPN
9muruhTlVjGJZefV4url+jx7D5NrM3uetwnIXDorTk7aUt1jXd+uvLm5QOelPr9VHNib61PjWJRv
F/n/sz8z9vOR3comt/6BTcuMTr1j//y4+0i85DiwhYo6SAbccU5nikW4aCTxUvZ2a/X9wGrXSlhF
TPJqno37tW0KwA7Zh7/v8+nj7/vf3gcmN20XRkxplNGV3OdeLqNG29bCBxoHZeD05+YKwO5etc9t
z2XWqFPaZ907/BzyI2WGNObLkVCWdvUqCyxjW7tWmHwjm7favmlD7pxMYqFCeXVrYcI6oFiIcXcZ
3T4dE0ZAkeHsvUiABE3Bnx0zVpeXiDph+6zPbnrAEQolfo8I+m6jaVD//HdT6/6tykYabptfydrj
DWFPHIEVyDh8DuColctWfQhj9TKaD4l2P6sKKrkiMMHKuAVs5x3b/7njdIceXISCyEUjbkcZpYRB
wAQvI90d57TXG9gMcoPhudCyLy1/WMpWKwc4O/X2XE9UGRBKB/puKwxdMI/Sqhc03DAh9dyEd0Vl
ZwacMR+yVqWx72FuiAtlRcGO1S12Ume54oENGyGs52RNWLZ/7vzKinduVbVJZVcS3TzrF9+STOjY
2KPpqYN14FLidaYzAwuzXPHty6clgURT+XS3qlN9ha3ipoZfy35sqZrvy77WWz/HUdVj/tHH7SE1
4smOp6F6VBfsDKqvcZ3f2WJYU6z6I5c5d5bPtN2MPlEGbxl8n5w4FO01lhHog5TjvbagaiCNAqRe
P3yycN0kiBUbPjOx+ypXZa3PGwZOm7kyCYOm4xD6YRTXFNv+ijEssd57+P7v71xr2oB3IR5rKx97
41rRTXHY6GgEj5ahmfPD6QSYQc0KdMid+7fqcULUxiAXkLJ9qCqYuU41e2pibAAg5JhagXMIMMF6
0QHDPzIe1NqYT2GWpWvRepg6+Hsx7jc9crd/CAmQoeiuHw5GxYrniNHzf0gJczJ4yaJpvF5wJ4kJ
7h79D8hx2nKupsmu27iHQZld+nBcwt0IKPAeCjfemFnDa/474L1miwfLyIGsXtBnXZAJpaXZPDl8
Qo0eRloz0XDsaZ2nA0I5TTS4QyRobyV71Gkuwj4zxNZ/9hRX0h3ECVF1fZ/D5SsIBZj15W4m9b6D
Lo1IYDbIK6UIwVjiwjKtQHmgFfm7SEA5Qe+eWoXkuLsZjZfIv5ykJlAMUB20DrtJ5E7ynWLzAO79
fryUVYEr2lBw8yBgtpPi9q409WAj612dDx9/a7m++A7G1QykeDlF8Kjx/RcAApyvTQnPXKpW8s5p
9YcVDS1jPZmH4hvIpggaR6i/GJTgOaH5wASoFdmtiAcXPngN/OBJdBiKhcZSIXbBKm6KlFMDAyMr
/ijkt+Dd//yF9O15v52opmowC1VCwEZCKj3eXx+Gy1qR43FtHgaHf8UNekskDtV7B0vytbrrJktq
wDbdhbZ73JvINWYiBxkghWOeMy9YDisER3AHQjbzwUwqQW2tHIEWQq6S7K9e0Uoca1zNRrZt78q/
pr/UoDOwFv92KYGpWW1eLw5VspB5GXLF0kyvMOsiZLKpH4SDhG1rGdC020T2EJfJcNa/dyJuFEtk
0jwMa3rBtc9/X2tgv1/trlRKjUC1eiJs0wkZnT3mpRjGv89bwShFAfXYYDl6bUV1crHV3agwMv7X
bidMh0WvfdSbCILEVI00uGGIuhD9uU2wOH3QGucNX0w9HfWEAeTxNsH2Z6WiotM7fz3vH7vHZhcE
QObzPTHM/yAHT/7IdwynlVEEVtemewS1S1eKONUb6cTfZ8SDg+xzapgZbtpvg9QgKtszo8uyquuE
wBblq30Sdp0EBbvt47fGLVOfUZ/PAorpN9SO4tXdi3575ubyl96F8aqbl69dHX/m+D22WGCMBv+L
HMT6adXqBm0c/HiNXcg4S48ZYjzM3pm0z/F1+kKP1M7XFTv8CXNnXMkSBiIWjfcShZi/wwSK1/sZ
GkPF3vKVchlxCQpgi4+v1Cf4QJ/LX8qibM3Xobfx3jwMsJQ3ueeVRT3bG1f+/fefU8Wz4fwXrXO+
e/hTxujkOshZX7TsQY8zSPkGra1iUeJINL6Sr8UaREQk8qGruEEV4QR1yWIA6FsZbe+Z5r9itSiY
8xVa9y9JacpNbb2pEEyqxtm2jQ1RoFn5Wx6xtKA3G4xX48eVelq2TPP4eoHWkJi4w0wehgsLXmxL
e6J2GMvqN4F3DXBtJ18tqV/49nZFcpD84k5RUrbJnt8LNb0lRCIi+luat7KdNe+9UH/Evp4UEI8i
RmBqBGjWDG2wKCcBYC6lQmfTee203qfnUh95rTk+qyXxzm7+ZZRDiNmjgVLqio61tvg5CGneSvMi
ScDVy8ykA+lLo1ma4vz6E9+bCienHhF8tm61/qnyvXWJvNdm6WyiZdtB7htMkaIh9eLAOOile3tF
aa86dgENHHSoD2LY8+5aiKQ7bjJUmfBmLMXB7vBBeFmY2dNZtr4fo95dvYzTZjXxz32j8KMCoL/q
TrMV7KOsVz7XfJB50RJ9axKTDBdIGpIEDAB2elA6vIyZAeOWfSPZGPfP7XlXcYEcVqedZNF3Uzhk
zs98abzvV5EcAqWV6ctR86vfe6i+FyjdHkvbUbJ1pXEyW5YfxHJBsF6eI4bFJFf8crxraReu8E0f
vDwfBuzOT3EBe5tllBwFOdMFIi6CNiuSOPCCrdfEU7p++V6pIS9ngr4b8qx66/f3r/akpzR26Gt4
OL947yQ0zDlRZJZq20LUtrBa/w5AedXt0zVX5ybzbgZpgbNDXdnO5WWL9PfmUaG4b6dZ3Il/OHsU
h9+aksLWs3r+t5b6J9SeeZFlM/kHQg+plxQr+SL3msCcJzqJKEjpw0gNWBlfxiNsCOkCtYM2CEAP
28it/pcEBpQsWS4OZTH1h3XTOr/4N+6b/gYh7uSNNJ0Lqc0e54NT/W7V3HRFtjO/lWP7eqvcqFMq
vStYnjZA4R9f4ZYVJWisCJFzIAZoOZjFGvGTad5+K5FTWb/mE+XC8wk9xntR7Lcyf/mOyZ8c7lgq
r8Vqqn8uVkypU+X14d+V/M2VWJ1kTT05zPZS78p42uSws71tI/fjAOmPVPP2Tl9wCwlFcWxF+lo4
sgk0/DTrzXnoyY8LophmBAtuGbclr/K+wYwK4/KuOI3qUqJJiFGckfKdlWZTm1mYnld4Ea/D3HMS
vRnBrvK2PSz8zLsxEcjRGenhCreLRl4o6/Bc1198Viywa0auUc7/Ml9o8cZs+SPaxS+d+SGjqIai
nOL2vdc56iiu/7tYXASHyrua8dGV+e5OWBK15OA6vPTJsr8yI8j4jn/rq3/nxuofj3a+qKwX8k67
W51rrcGE9stpvrHSUkHS+WBN12dVvTf+G3sYC+vhLq4fD10dLntz6B6ftqQQJNnsnjShGWiRqg1i
xgMrZdgn/Hm4llI/9G4nF8qCqcdte1X+NgYUrYn1KED7l3w1rp2D8i+JUILAH3mwgO6J9IIr2EKN
/cu/ihzWIw8T2xR268EsIov1QzculnPs1TX5mrjooMN+XFbWSFN3dZoU5Bni6PPqRdqidjWiXqct
zNTdbGM1yDIqopIh/5oRISLbEPes3CFeE4N3f3JrbbPl/HR5IaaHDeGhImhQkP6tMiySh7pa8TUh
32U1i4caZgEe4vF3HyI2szcT1IfpAj4gyZmWhUUe3Bp7pL2AqKtvzmKjhWv5pCooVy1SSIG7svqc
W8l96zx9Of12pW5QWLxL1qzfH4503GvTIiRd7xqlhaqXHZK+idGxZg5nRplPjvTx5/wsBLkSZfY9
hEGc7WSxsVKRqkr+/YG3FVCJPQcIMw1fz6FkfpCxSwU9WLfOrcLIp3LhiquLF490MI7pnbNzbqrD
mL0rQxwReP45N/nG4brs+fzwVo2Pk1h86fjDX16/c0evzdvniWQ74srO9mcuX4EZpjlt862nbWrx
jQiGfySlaYv32kzKyT4PzjvyfRQG0kE9F3gVJhdji5MIQif561dBFvSDHO6/Q83Dbc8xwKbtKEvg
indg25o5jgw7k184H4qE98JHC2z6lU1XaHEY8NLHe4gpepE5XezL63cteE7Ucp9z4xpfOTz8mf+a
WLpSnnoqouhn+sFwChEFsV3WZI2Gvi4XKT7w581na+GfhxMbHniA78PpHk/++ytiBMfnj1p8U0br
eTdkFWvKOSf3033KM2hTOr/9RLiylmEllBHPsOfdHfXY1JaCG+EeagRtF5/baBRmZp0PTgS9OXe9
fwUQmlteIPxx8KK66E2N5/8p7FXOv/3XMBG/iCNxjsPjD4/zWuE9RmxMnCPix5eRXSHiEvHZeSMi
HViWrpUvRjH/jxXlbsKh/itqkD5kK4dcDtdemuGTXM9Rlm3RQB76f3c8b0ix1Rzi79YkMZz2L9IQ
EV/cScru0Leu67/TdoRBHqYuxgvlK8jIQeo0DO94JS6WSVqOmANXP5qcAm7J1V4rQhYRfgjPmMvK
XpkODqNtgSirN8NtjsTF7Oc/T/JayU3iTtFgRZgkQgv/NUY0Jg+7EYMovhIZwWgYp7gJyItOqDtJ
rSqJHaRB1Z9KEK44C/IVVQi7cW8GrpGWQtVnP1tWrGp3VCGV5EEBCLzoH2PmyeD9FdTg+ct5FLTU
uJQD1zZT1S5nqxlZLH8ckCRWp+4UKVx+1z3PcD30VstWfBomi/LxqaVo4kKOig+cHu0eqhtMgfce
SDtp2YfuYV0/0w0olLfTenr8uXyOeuURjFph8PDE+VSUBMUH1ygZeH9jy8DhQymdFADMwB8XPJJx
N8Clee5wPuDMvGImVKD+MLNVFVtBLGYfYciAJsdrJVcJVsOtHAC6QCCDFkuJEcqqKGGQYpA2Qq+V
uyKaXYnrf3FrG+o/NWHxGx2ZUrH2T4B6wbBbxWLpMTo+koO5HPfp/robyJ89Rwjn8D8kndeWolgU
hp/ItUAMcEtGMaFlumFpWYIZRSQ8fX/bnprpqa6ACId9dvjDUm4gzRqWwHnaGUA4GbZgIIjGH2Un
WziMwRBNx769hWCzoN5nbfIsQWFl+EpAPDSK/Z5/pcHoEvqMh8ef6d1lKztgQOM+ZpRIHr1s5e88
uf3UX+8HbBivgDfIncBpcs6zKYaUw9aenZMmGciRO81rt7Mg5dCDV47SmXtiOvbwwG2Pvu3Zq43c
ypu5PW1+doVmdqqtJzWnZj47M/XjnTfXwxVNwSkZ0+tJH7C1vh7KXb2DBku4MKyaz+UrZxhJ6cFY
99csptSO+zYXEUUVbirTKUCV3094Cto8CIRCghdxZ7FuCAgQPW0diQd/CHwcbBr8FH6vJPQYMjPM
pszo31NlNOmAvKEQJBd+01omiJO8SVKOl+6TcUE7M/+CRepKVmydVakCQfhx8ZiOJVgBspWygyqG
06EMtfdAdjYK8PW5iDZDFaT9v6KYH1HLcLWGNPazFfkQ5cPqVHtAOArdKRgKk6gAhHWL0Xfwtt9f
ZnxVzotEGe2arse4NrXzH8SysJ8CcAACqPSQXJQymATOAs+Ba8F3zHNyoF/TfXhBjF8Bq2By8Zl3
/h6zjHPtOfx7Oc1ypgYUjjfaAOyI+lJ2UOmAxwM4dUg3gMEMc5oJ4mAFcxsXF9wk2CmzqQYjSrqx
ivSEIXoh7kqjlHBI6R+zNXAbpBMBo/qLZaB9SYjBO4XJLMrt9HYlmClLthLph9J6CdGCpk2HgTh3
lRaohFr5osQlYjs6vNI+lfilD8D1fWEHnAhBMPaIxMvYewfnA11Y4/trYA3+T9uBP8gDmPgSOOHb
0OkVYAG8L7SKQLoFGtdoIa9WLsXCRWcvIXRLmKSs5iDS+Sh2zx0EMYIfeIQlbV6xfZGQ3HX1AeNl
2cPk6SUAs+OQEBLnGzxeOMrypbMH9I79dblsIRTJximBPSds1s5WGqDGGlLczSpbDkNP1vYlgr5F
kKTNepGgz5CT7amBmyzhN9+h+SNvOwWXxcnxt/8PgfBcRQPo7ijsLo3LIfneieZx48boCEKoBm6I
VDhtzMfuRJeKxjavPoFqyr9UdhDSiiVsNU4dnnj/F7r1FcZd205fI2bPCXC+Nc9bb0j8jJWR9pjQ
ZHriIFQeIflg4kbFzYQudoAj0oqDTA4zqoagBCDrCHvlRTak2qDjm1+BijL6p28Ewh1W5tVC/Qqx
eE9HQ7ePGVBv3Ap1JD3M/iIdXfYtl7EUuWfIlHIjoe8eiv7wywWDyKYAIY87oP+9J6z/01aGbXR6
PgBFp6DSrB6eqXhuVXTV9IV3CaeMrhovwnI9uCFuhCAILVf63CwPC2MaRpSpVNrIjoPlUpwPd0q2
dNna9zze7LGR9PPTzWfxmtIcKxGocO86gE663+wXZKCMHMQ4T/rKDN6E8YhwgWSYvtx/zS12RCy9
PaB7K5tcaTPfz9p250lfC/LIYCvkN+b/BTAGGOU4KDUI6N7m6uRsIT6AJIUHe55+RtqynwWSPoL/
Kn5emn1DZq6zSZs5Fn/xY/hsHLIrdm9IcSXAiW4vYpW0spbPN/UYvAvkdd03tGPD3kPnO6ZnWxkM
Gmv6PF5d/uQPwzq/ZpX2l7HFY5gLUwetq/bs1sHQE7F0CvsaGUk0XS/LbuegpdGJttHpMWRPynOX
ZaWXJwt5tKoa9unBX/z68iGJAYWDbkqKnsSHZwhMHMuscWJc2TJGwo+hqgdXdJxQNWlVNCTTD6EO
GwF9XX5O9scIVINW+OrSX9e5C5gAnExbv/tFjyklEDSwqtqiuA70WxZ8hOJVzw0NM/Lf/pU0ow3K
ZP6uhyn3q3q61WuWnO6u/o7O6IWggSCXmm2EbpMaT3KuW0fhkeseOr01508bvS6lLZ+eY6t3F+0t
0psWGruPSZtLAfQ+byaxWvs6rt1soCd11JMbaLaV2n9ywT5qhZ5eiggqxmk9ukDv8BVPeIE09z99
/5lx9fU9nMG3MoWIFVMzKCRmL6CzxhitB7IdTf8RTQbVqE37xGvcP7QZ2syt+HafVk4XrPplBW+t
hwjrZZvlug/T4jHRaxQHaPPIyo4RozDeAzQeeAQTvtrPQTI8hnV7k1zR/6j1MH+Hb/Sbur/pU7Na
9bjuV1RHNfMH2k4ASbugCzXKfJBWajVsdaM+kKjX7PEGGHADT6Pvn0V4beZKrGxvyjvKlxRj4MbO
LDeuIwwRCADoZgIUY64T7/qXsK8tY6MEeLm6AcfoseVy/6BWXbJpdQ6hOmbTfvtt9ZtpnO8h2sRN
0GYITISHbxRPGmP3SXdgc9/6z10PHrSaEEDKnjNeAIosTMDmzNzoucygMiFV3bfVmkmDtuzcj893
lELvBkKcFGa3HXIIo3nYn4bts5pXOvimBVRDrmddPRwJcVB9LwPoLiny+8aV7s+qHDTt5eu56CGP
lcsgi5vT62fCysPo6zHpUGtIf2JSMQliJ/T69VjpuGJrejNLNIDApngKEORVF3FUpH5U1e2HMQL6
SK7VM30Mh8HWJjmozeApHLb7r0Fp/nIVgNHNmNFMtbn+tOye4QBtsarYrrclUEGaQXOFWHCJmIsb
xYAEIv1NVL+aNwwstHxIJDSi5O9Rjmhgge7Yo34Tb9LrgsRF7KnPNqqR4B34/AEiA72fjN5bgQIP
DBSgaoemD0YNIRyPzBEBg6ER4Ru5QCSa1ttn31k32bCkrUpKACKJPafc9RESTUY96AwvRw/bT4RZ
rSfPi4WUKs9Au+fkkPjVYYEacwczhpdzIsFWXltaPkY2UPeZCioPi3OyESU93nFnuY/otCQk/QgC
9+j6asPbma7H7FLPLlQm1Si/La9MRlt2QY82oT2CICf5+j0Obtro8/Zvtf3MgdKz9aLLqx+et8E2
N0jNaVmn3nva6Wwo92kmpHSSC+qBFupf4NItLdmDW2QX18s+JevtPm8waIupz9wc1YDU64DgyOhA
N05Gz/uajFG1aSnjJywhdivTqF0lrcQj9HW4p/R/yYcLLJT8fmuAHM5TtznYgwkL9U+72RrIr2jo
p9TDRA1aqIBos09rdH/NqMbSa6jrdJE6IGLas5IoXP2UdCGaFsw0AhEKfQXY9wI82Yeodl0pfHpz
iZfkyK1mzNyGZLBHZLpDdKDPRtkKAoqVy8CNEH1Do0qqOuo0nrUerrDaw25etnoJH8AsUgAPOX1P
vLLsEysX2cl4wg55zegxMkhH++O9Pj0P72rIZldn47u+t69cE8rjZzIznqOU8JAyPj+D4R4824lt
sCHG1znuHF3CzYnx86ProiZDmK7a5Bg60mleIjYlj0ljs7VS6JP9Q3obnM7Q5oiIGjHqQ0hnU0K5
4xKcETS6AvJ/grwgx+leQloKT/YkAllCZaqyxWpgJdgHu50/GLEUJPcOkdM6HxCPuKDERvp6k7fH
jIVVFdxDajIpXxmsi3cOOyBtDO8xjLEdEJ8OCAZkSg9n/nRJooAin712lI6W5UBU8GFyMHXf1+Lt
dZY/Dsvl8oCiCeYNA+s4mx2WzGuQiqCYNBmpXKy/P+4p7m9mGHpmIGoogRd4Ji6W7Lr8t5r23cuw
Cq7M97pwCofFSoytHjhxq5OUE5KPGULCX1MxzDrN+c8gXE2vpjM/ikOCbFpw0EJUV/r2EiwQw26S
VoRZZocZvTFJkp9ItByGh/WW9okzwi/HHjHpplxQ0GLh9wsTKz0pq7ZSsIquy5oIQq+4MhdrqGKO
HfxFAcDStWEGVN2mHJbJHMeRz1wfA6OjPeQvW1qLQJCGla/b4eZubsJEbO0WnjfOTMcJgsUk+FuF
P+MEd9GdifLfwwP2PxWrIcPCRkYkWBZboD71UqAVF+4T0YhmZkXZ/3GXd8JajRheac7OYACBOCF9
8gVAbTEf65pDC3/Z+ZzrQALr49winwqh1E5Nyn9+8iAGEHdrtt5SCpGV8k7IOYOe+fsnnnTCHqBX
AMFJqKJfZ6bjXG7zaFKRtgIJhEY5e5je3zQyJ0zY3OD3VxDmYLYWprfZhM5CCtWQNiC4fKos8Y3S
uMowVFb5Kv2biWFTZ7nHYiSKEma9SAxIgXK4mIcShwv5yKyf3QbTuN18hpveDwKeNoYUR1g1fMj4
dSsnLnRpCCZYNRzx1B0MZkK7LGElHwr/wOgeN/ivU9T3oMeDDNEV7nn/ezJXfm4ph0KWj1+DJ+St
ublULtQmOIlsI2/qRVspRyaL37/fSIzhJotoKp+e/l+26QqZnAnWknI27J506vgW/BLzj6LIDILJ
9zz5LR4DDsDyh4giJquUH9+L/bD+cE+9cznlOXlYUbjhEgLhk4/EXK3uTKs8/i4LI3J2aBN9vF9H
G5hBageG5S2wVB7cCCZyAsCIqbIY0ptD3YmtYWebAYn48IyjOAM04oFeUCIGo1vgVnBwotF2tJ5w
yogIRVPdxADZZiEwTrWon1kJUueK1VOEKBBnONlv9270+/sbLb4LZ+IhsMYJbgaV8yNaScdj5gBk
dh4Mpxh0bitbrjDaPEAtPHoF5uKjMu5mKBZVgViCazbOmjQQzJ41cVGPpHLtw8gA4TFnBHY2xz8X
98hjB7rWXA9ZDDNKPChi5to/zo+z/3Y5N5w3ZoejhIrMIlwM7fVw6M+Pc38JrYaPIaHqJwUNO1qP
RsvDYUhg2MolkzUkx9tug8oEPsxFx4zTZWme5I6cHCDwXuiFURDwXJoOT/FuE0TcisAZDBzLE2+c
YMtlnPADfL7gcrkLxHg5VsDSdydQpzgql5iSg2ntdr+VOAGDbJjZw+Ga4Z6sS3lLo0UQRRNuEm9x
ac9m/nBJg4hvjcC2spZkqY4InoHputuRu5AzvljTVY9+Vxhy0m4QSlzFWMyVZxFfXnMxuQVj3IOZ
19CmFiK58MV59Qles9z4WKh7oPAtFqpgxx9iGm3HIepKjGbF9azvTWGJWDR2wJjMFntYrXgvrumi
stAQW7LPARhNe2b79gx3F55tVtligf3cz2jrupEXBdu1vL0t744LJ9cDtT4TWxEntTm1ypoyscJL
lY/EDBsrdHAYXgSe1zO96P+T8BeGm/C7fwSehFUv4iWCv1/g/eYvTwLxNQxDflhEsqbehgviRN9b
Zo5Vy/HkJSuTwULwHCHah9Hw9O1UFq3CPuqbmFW/h9HZ3itoO6wrV8IEYXHyJ0+pe4OV93HXsB9l
rWiL5ZogvwBFKvdbdgWupws+WhaLPKOlGwZRakd/uJROp3yNr5vemBOM5JlnW3ScjeNwVVG4dWr0
xaCL1Q9zFTCEfRCAVcK9PM3S62X7EWUP8SgbHfrw/vD5VW1Q2GsW0PDI8yAnJXueP7cG/qhlbtf2
7DCcZID4WiaCLyMJO4sg+OO9S6BiJeLoxG2QQMXeNAU+AsTjLe9Ggow3hoJXOS3Nu2y7CoI2xBR4
6R7zNIOzYOrgLVvhbHi0Wwe2HGIut3bxtP5elG9yKlu8ooPAy22517wazwU1g8km8ZcMeGwsxwq9
gFsXRYsRsgVLlvuTfXWw/67D3Joltj8bDnmDL3u5nOFwia+yPOnDmc9n8o31YXYszbm9dTmA7AlH
XzEtdpBv9B9YA8u38dJakxPwm9Im45w8zwvcrRuRyFq/0Z7n58JS+H+DIo9Hx5PH/WQGi5BmI2FN
Nm+AHmzfq4bnbDqd/nELuccmRlVjx1vw3jgaU0benzOe/xx91WJF9uzNy7JCfvKzwoEdAAj/WSfL
i9juuEI49SLV40Tmihdl7Qf7iJ+VrXDBY2euvhgFf7VydnhNuPRN7AuDcRYM6YPs5qU1ugY8wNxB
kDCCXZgGHVsJTmHYdjVrPihZNH4J8VBiAT/QsqYny9l0XHKuEAgznXQxyu1bbEQMrN8DQMh9k9Ja
jZg6WgkA1SFolAnIjy0UxMQqfj4MROc0a2n0aqQ+aLN3TJbHfV4TRT3N74LzwVqvK6gIptsXZsZw
/myVIfAdW2JZjl0A0QUW9A9g5ymPUNcvR1cV3pbVYZf5yzbY0DbBCSZ57+2ixEORxZOQDBEctVWz
xmrvPdWZPyRus6Dfu1HDhK3O77tNCCS6iC6oiGUHYGWHF9CpCNRsvYwHsn19OTYn/z6Vrj7jyUG6
qUKgolPlCzF+IvtJoqIRH/iRA9jSUMaA90MVdo6J397Fg1sEd+cQD7ZIiwF/3IoAW9vaty16y0R1
wNQh7VUmRMkdDOpDpYnsQm47+bRvNfe8EVUwOH7L5/hDbzeG4SzzFPqxylLGbGzQqN8+IxEdu0TK
8j79toFR+krRjE03xS4f36ettbHm98SPmdEE8wTRbgNFx5aRo72mLPWjPgBB/ebVkbwImA6SqND3
hevOPO4lIFHEZN/0uT9AbgVTTIMWWJ7GQQRAjdocEzIB7X5CYMJUc3RFcTeCcQUIVdC5X2g0acEp
4ut9iMt+vmNH4DJOZaCXLfi1kYi0IVbVpp9N2+Q7yvxldERfXODDif9F2n64YPQYIc51joySBlfA
1TSrsSVb/J/1ufQFab7bnIKonfEK9TLfoV0qvnKUL0GMDJriFMsXoEImpWjccZ9pY3fXSQ4e4jb+
0AL4zVCAgSZRm8oRwCqMPtzoztN3uNUxYZWUCSw2nTkISyoj3s5RRPR6A1rTTyRVkQWc0mgGWAjw
lTmyuNdITo7ODBrGZIkjmtrSDLCVYzoFrUsnhQn3hWueEd/x15QXfjI6oH3LdPoUkXvx7yUaST7E
K34h0kJWhHJ3imR+LXvPdXGKtsUS2LbZXQNzpWUu6SUXgiSHe0u/1RrRgKfDv76BBpZS5hTx6lwk
vknaxZSVz6/mmqY6eRwqCegrivgrZn8jgUO7VJ8VUODrgj8hNclV4V0D2HSuC0GQfwISc5IODoJ+
DqUIMgDAvnFZzVk+cJo8aGgglWUmWzrE4ZZP9UfK9w51r1jScm/WNM5o3Mvl6K7FcdCQygLFVI9z
4gLRV+ZKMkBfAslmcdUoqZPxqKKDxfgSA1FkF80kugkjjTEHF7JmQfdoP2PyENL0B9hMgc04oWJB
g7M+8h57MDhFefFGF3zCoEXmGc9dZ8AV4NVZ5Mzyw3PX6f/KD4NbQ62HVTgAyQmwe9E+5kvjF7iC
3eo4sN7y5YvBChpCHIrnFMHaqM24hMZZm1kfsBh8j0TLVZC6jbVGu403oRz5pRcd53ESKQN8xLiI
i9P4jbwjMw3OgyXKNZC/V1TgunUa8wvMMrjZcorSwWUSyOyQJYuI0eJ7ycBq93n5FuIVN8R9+M/j
NnPrZKWBooasp665Q855Ibp1a0Dn+bJm3UrZA/vsCZt7YfzexrSsPHoTzFdijqL9tuW3E4QZRe6E
DAjNlUVrzuelM7wGj5pNp7BmdwsMKCV4Sd2FXMhkOZvP3xYUH+u4ZreFGDS57eQBz8k30Z0lvUXI
w5aSukZOU4HTOkxWSN7aNhg07+bW5jdBZ0M/ZtjdUj9QkYmi6HBGxj6fAcaVYh4gOB9iK7ik17Bc
k/uwtbPt+wf40uaS6nbtjqTC/Nr2fY1Wt6MhKbQ9GpGbd/mObknhKE7ee0RaqQ/m8zmNaYIddfBW
2hgUQvzDsf+nJHtype16eSDdIzeejPz5/OhTN4j9ueSDkndJLSknByqPh4LEZM2Xtw32yMxg5MAi
5ypljzQXpAiYEHW27p5KakIVsF5vyXglTXVHk5Ek/vyz3Y5ELlQyKQ5Bt8YebakbJ2uKmtGEipqq
oobcWls0KaQEoOggn5ciYr0HIYYT7xkkFXM+b1TNDbA5AMRoSkBMEq6pCQFzePcQezdPtGlnx2yU
DpCP8HqOBgxB0Ceoavjff0oSK/ti2sM5OQXXyz+KTaxkZstvkcJ12YpZ9d97CNmYlgdvhZTYDfau
1EtB4ErJLK0VxKw5I0H56jPV5V2N6Dgdl7iA7nnv3KDaA91IH+khV3G2xD9RxIWWJJhvj6oOD/Or
hUmozYqbzyZ91x0OfHI+xqxsu+bwYFM8cGs5LS7DlrxMktnFVm7PWmo7hrPhxD27+8l6zVmM9pKQ
cBv4Nvm9l8uVFjmAmwk1lbsMNolnHmNSIYHjTGfzXgWL6JpERBHv204QfOPaoKiI8iyPhH9kLbOc
BMoBaItAU9mk42AkzLXiHWL06TO7a3e4V+JUXVsHQB2iBIyMpzXrcUgZHnNQer42ynG2VAbzYsAv
b0HgmWv8nJCYVTwVVqwkvXIb5P2dEC5lCROGOSwpMDGYaM+XCHP8iswZUMS77XgH+wVLD2/5IZP3
QTIjvXOi1o0rJXjc1H6MMKUHOEyOC9TvBpyc1UWJGZ1oTnVM7yq+3IU9dXYhSOlxsiBg2AoAw8z8
mdFO+QFFYx4PVzO8s8aszW9h56SvtTn+OBESHqTVjMSCzMzDjyM4SfwArL8JXTkGkiJ/zsia9Hka
hhdsyzeUzho1oGq1RiF57Ga3qV0MpZwwLGh7WmHhPu3wCfgbao2FpxCtizvA6FtAAr1aydFzWz4q
K7uKeXfXYyIEfXNVTsnZ+3hxTPk3ajkIhpjq+D34DF7O3W+jSRIvDLQT9EBHUkRsbwUpH6QAMxO2
OctwtKg/lu/Q6OEPP4Flnc4BetKXZWJIFU13LJ5StoPGp5QTnXugn7e/aq/66grJkUCK7BPkSdCl
1CEsm7cZPUb0lSePPygAp8Fe81EU2dITQT6iTYKwBQInlwprYAA7goWSumYvKQyZH6uN9bMUOhxR
CWXcPgucRpz7MaeNsXiUPiqg48sA9Dts+u5InV2P/ZHmJR2nl5oVi4B1OYXgAc62U9gPbXhH6Oo0
KADixW5TjhWQeUETLJ7UMvApTeYMZPZQfu1R3+8IsMpOQKTDPvG7voblvQFGLZvqA3Y6gWBMAHKO
UNMgOxWeJ9LCYA5JiSaxx95DUbtn9OM+MfW+wVJXQWOIyw4IvbTndAV/BjSRpa4E1SLuIG/bcU49
91yrgqsB0vEoaOfb7Z6LhC4g0c6GSuEe7znRbjZp51imOK/nhkIEaI/OTtvHJwYxkypsX4LqmvFp
XlytbmfZT7ytqk4/HatgzIsD0hsNiYvf67itZ2m+e76GAy2Di9R6l2AT2VSzMVqCVGjz7hXeRpmg
xw8LrqcNih6YxUnGfZJdTP7jfiGaQ1Qk7uSmNN74U5peIH9lNQVELjobPBLfPiIdE1aYYFomjRlE
QHW2AIC/35J6EWtmUenmKIvoY3nRYiEdkalHq4k+YzhdSZk/peTL3rhCmHgpXM8Q6EGyE+CIAcCJ
bIBC3zrPSWYJUAR55MF7Q4ASNnIJrhj1GSjKfCAevjq7RmSw4ynRK/OZ04CebXQKP3renD21KA0M
MOVOs1KhBv9U/AIGIHQoTwN4HxfnNADKJUhmPorRzSm9O7ThRVd385+Gu39jqBFWwcfwYyhIvDbs
FqgEi4ps+WV1em6WDvMHQLo1g7vU+zw3TAspuT7tO85xo/Pm/cjJ8Nv9YRcJBzBuu/e0XezxgLvN
e1adQBUwChFRTq2etmD4xDNieBWCSoTJ+qPxdb5Y9mRLkFENtiCgT5JZh2GIjKt0JbhRojFqQpX4
8gyv8c+tU2OXxnMCmrhnxky8z/j+xVCgjNagu34SOwuvVnxqiSsWSma7qwBZFH7whrkVJxWP+6WK
Hh2d0g++YSI4sW+3B/t8qaW7/YOhGOrJ4Ar3JQuNVcdQCOxMyu9kGrpLQByC23Paqt098y1BBOjU
CKjpYjtez/cJx9x32xC+GilT9uS9ew2tQ0RFKQB6mCXKsCk9tPq+8uwO350/pkXyQzUlcB7w8IIZ
IE/f878zB28DGjDeZGOfEx5fF5ufRpsgfvwZOewyA7RPvGNiv8+VYA+eEgXqE+22xANwU0PRy5vt
niw3K5C3QQpAefy1ADrd4tzan8qTk55259ZIM34E/yOi1BY83O6hAtBagAWhuKw01Xq/ZsgG/r76
dPuVgNn4K/GKkgyIwVsbcM1jkjFtbC8wOAKzUjH1O4fk8nl24ETu6hQfpKwDrwZUXec6B7MAvqhp
XkxP7TIZXe4G1jtTtBvJkTkNBHur4dnwwHhWuh+j63K349x99cBoaAiN+7VSWcs6WxrM3QM0IV+s
f5FTftyEtdppxYDP/UdrpT0298RjtH7uo2tkt3Jb66JnKBbnRjEq+yZrJSWp3DYl+AsUzJQjo2kw
mg14o3JWdO20a2m6Dytu+QJPVwGIBzZOnSPMkSE7yFW14BiIEDP467+zYmukXKqlXWYn6lwm9tP3
GQ8V79R2VR9BF3xoFNzKP9O6CvrNb9nFyNAGp9BfA3ihkEWxa6nCE3vZlFrAFlOAIMdi1Mdp/M0u
AHat3rU5DFRL0NPKmJbUacSCSusVhrQ6qsphNi8i6tp6klIa3ymg7zR1/Gfq0+y8Qoej3MlG6hav
mq5zSnwj2bw/MA3y7XvxYEtzLoP3/gXzbpLNeQ2EDkBK4NGGS0zl3LCGS2OXoJZvk2bQpqM/63/G
byxEG4uwXR8TKFxfqejOEYJNJ3fBF3T+TtoQBtNCWxvzliaKrTDE4uVr3keTrbA705N3PsbzriB7
rZ6B24Vdq+7tgx7S2kBS1XyQMdMyseEU8Gj2GXVA8bCNndYZXdjqNL+T+g/86dB/QjpLhXxAoyv3
rolNidVH6RSmyIHo2cqc9qY+tDfMfj+HHJmwsbpQ1eh96JHQwNX/4AlkvTYlm9MFbkSMYW4bTxye
ZwGRgvp5c+ekDdcr/f51puvhWccdVnhMD8aiSRC3XVZBTD8g4pJ0nri+UaqaXfBZG41HG/Yg9Ng2
fLG731d/CMbdzuSJ+3JvZKCExqB8Hk9PdDQQbbSz5rqsDhd2f8znyrGmU+XFvJFsjZgUzb1hf/Vk
flz5SndW6Yc2nMjHXNndtek1HfKqoNEgUiToto8TWA8gNtnduyjq8wkQBKBhiduKfzrPMS45xNN7
9sVqfv8E39BWdOgHmOrAV7hOb/4LNiQghal+W6F+pU4vb/fCngvcz7BSw38T0YFE4Zz28W63Vadn
JumsLEI8a2BZgMd6ZkP+bACzX38e2VC/kzfAhu8jd44W97pse218bm6Ddw66kbWJd6mHzv8TjARd
qidYYl2G+6QRWgH+CHAYM/+mGKS88OU0on0kmc+Llh9NCwahnWPWmhAu7RpzmZurawv3/fEMlFsF
VkkVghB5EdFfqN5Cv4ZkvHxRRgBL0/0q2+SvZb686ZCfbz3w68mwvLB76WwrejrqamF9CbLLDz/A
EdpOg+t6AnATYS6eXva0V2vEVgYt/urHYLkW59MOtyDQAjFAgvo6ICyeU4+eXbpB2OsSgtR41atG
C9U8UG/0rEDg6H6bOkwLAX+qbD/nMwuAnY2UqsfuBSgBAJ3W554YAQCLlMoTHjdBw+JN3G9u0h/e
knUTU0H1ocJfsbanhwe2XoAVt+zvpCCA2ZBmvGZFIYI7xaD1WwHC/1DmFN6HKXPrA3n+5qfZBPAq
uI3eL1mbSZOmA+T3NeMG9LXjpF3+nF6/BVsxgbdFDESqOu5BGDJTMoGGeQ4Y1pU6USJ8BsvgtSMI
d0sSRROzugttyCMqP4ePRnIEmhmX7CuRFHzn35tFMKoWPHs3GHliW+zTZ4HtDbckKrGFIiWGMDAx
XG4L4FJuY5eZovEL/4PMCtobjUvYnbSZNqSt2voqanQnIjTIEgRWGH0zAf+9z9UYrTIbyuNl16az
B9qJuwKC5RrbL2w/z1D9SJpfITvFmYKjB8/JLNgAoUzRJ/wBav1ZvWixKWbcMi8/fRctGcBS9D5T
E/zo+ePC62Mh5xsNxQyefxV+OwVOerHYroFQKdT+8BA1E4wWsNHSXL3+nrn1OnKrqHPeez1QrRdd
S0Hmn+d9pmwnyogBsNb4cB+LpQ5JZrV7Lh6pc6OFrAdJahs/OFqe+k519+UpYigM5PjuV51J5/yL
21fZdpnP4X+u5rzDNvaABb69vGXSJnBRIxT9mv4EbluMUOnbRcauNJy+4SsJhcS1Gep8bVQd0Btq
yvX1M6zw7lHAhimrJg4q9BeFPnR/+6/2+IqYSz2s++M2wNmr/+It8mxeeyfwsOQM+QxiGZIeVBY3
v6IP3jhaM6dZqF9F1V7PLByy7POcX2uQlVAYaJeKj24VOzRNtfagjW3HbXDztbdzTwSBA07TiEcN
ROp40Or5SCGT42CVzrsFnzcuRwWu8hekVoZ5iU6BVUXPMw06S58rya5uueW068CBPpHyldTp6iN4
d35k95u30ALor1ijBow6Npm8+el+vDJ6Kaua0qQeX5IJ4DrC5xu+G17Tww6NQXriIAMAvopsXXVz
kcUQRaHLfU5U5awLJq9GQERCMoUr0msc/LkIDESYYvwJIW3FSzYfMsvUrS9D7eRqHYC2WXiqAh2T
Q/0p3NbTc5jfBzWy8Ebw3IGdp+tOEnd2zmiiJs4beFHjayQdEN5qM/kEbWXYkAkVdtUbVPsqH75j
K+mQhcm1eHScOJulsF0y66aGrQsqX7dikpJQaPNPb/sAwF+KkByKlme7/qu6QS1cRbjbn/Gt8Tgn
+rXDJ0bH8H3c1zx7CSUd7gG5Qzm6NTTIgV73ltm00DzIcDfgTHnx1c2p0V5IaP4iylAEyq5+UNzy
sH9OME32deKqC34eYRzK1fdnwFZNR/qNboG+4+ssxOe3cP6gWOTlPJq0/Lkob/acDkuLTrxhBHK9
MV150VZXNfrSSE3ab7VvK3d4CR0wOvjI+p/bNj2wQUH704eSk2n29e0jlFi3PUUlG2Yu8TpJsz1D
ogUQc7vN1I6mMlthxubRGqtvzarAqxdUIYxwlArCRnrbNi63uV+sycfpdJdXn+SXcpsYfj2Az6Zp
HXZbu0qdvk87xgavUYvxC4o8Z/+UuiUP7OrScdVNV8GfTpy8MEejxUziSLhjJeTpoLtXF4TES7O9
ELXbfBbPjXlxtW8v90xK80uCct9oit3Hqgf0LXJAmWuc8IrZfqaMMBBBWMHcWp9wfhjjA9iQWdG5
8h/SKAAnfovnqHDQre6krrIlHhu/TViPi78Xc05klOFHQzo1rOz4SkYfQLmTOAcQCjlq9aY0IQtB
MeHQgVUESh8DztdEMxjHZzaVcw2TlBHmSn0Ozu3fmzEUB1vCOYyeDzYIKgi2MsVEr3MaXaekN/1k
3+u5JV9Phyz7jjYAVhy3vao1ISF5997Wo+fyLKOxK6pGHWX7wsm7h5IYxeS9e2xrD4cfV/p3GAmD
7Ll5dawUTu4LP2Z60C0q+NqwmzAvwuf4lYMnI33cfXoHcdEDQP+bj/Mdn7xfi0drTh5BJ07SEBLW
p7KtSaAZn11+SA5u/WHdkBY/hufb9l4M4F+Sy3CoKM7QT2I5NERFiCitAXMW7bql75KcX+aWipit
ul1E785RuaVeq6y8d/fw/qC4/FzkvAQ3n4QTgkC2gIrXWmuAKhngkujcvSq86LQXKfLica+3fuc+
Li1t7uzdu1+3Tb0yYHhdy6fZBUb6upBRk2OkxMB4QiH8ICEGBgqbpEMhavS4DYU+6NKVKfjO9bUo
CxwWb3MlO1yJowqqxWX2x0nEdWa/NMDslyCRvzkdgs7tfHfr55JZ3hg7ncHo/TgN2uyyjN1a1Sov
f56vEuNpIMbt7iRJKkeHQHAlC39cBvoPVmWMChESoPGLsCn61ujZ8dwx0mI3B4F2eEODq+1rH1Qs
xYNV1tb1j2AZ7ysU0+7DorZUMPGgNJdt5tfXw22sTt6/6qQYd4e9xf34On5eZi+87AgcyR2LxnQO
Rv9BTQdGJGjPsBde9aLWQfvthqzdLsEMHXwbNXSqLsRXql8k48f19ANv4fD4uy2boBBhBiB5pWj6
X+cUDRrYSQAbsLRWzYGH7NhqMXyPg/ZUjVo7GHcorIxaQ3gDu+xXR5AfDG5ucnMe4Fh0s8eEFpzH
4cZIkHbIQORv2k7xc533IxU2vDGJt9UvQzIq1kwzMxqAbTfrjZBzuHXtvEKNUsIk2w5Pf8PKOBEh
Jsk+gW/CMNLNacGkYniDodL6jmQdzN9169CG9B/xM2B9icYFG9KTKlHdQ2Jr7VGrZUoNbir60KXi
gX6zVQM1kMoJ2pPhdfUAbPCFnRsp1trWCx4S+5WIa89DCXqKT0kCz/yZzosxgj0JKj9WvYWALEZr
5Y7xuvKPpzNbUhXrtvATEYF04q3SK2Df3RhqKigqrag8/f+tXXFO7Swry51pg7DWnGOOZi2iRvrN
yNirMQgA40o8j0xQWrkX/kTwI+vcjQaMMntQWvcBy7bTLfQzq+treuhcmmc1RbDOIRhWuLHjqZ3b
SjLCITlxiTEz8GHCWkcCx0C+YYHQdj1cX5KjqoxSygrGaTuhr0fRbCKbQqNuBIMeIxzpLwFGvxMa
rNIETXCe1IlQFUBzNpZr55HR9abbbjM0WPhweAAewOSRCT5AFpmw0vSbEU9tKYRzraX962ed689Y
Q1a0Vpb4Z5RMn3tu3vdv30WG4k0j//SaF3HKwl17n5/zxhBpUoT1Jst5EIt2U/35jwH51qO0dOU3
u8J7WlWLxnSK99S8QcnFmbfHBc5+9Ty1HQmto/tnbbKT3+6YNoXPUJfGA06M7+E9/PKy88Ip33H+
hM1uwOUYdR1FBSS37+7zGCf3Czp9SbF505Qlpon2zPCNhhQOcAzpB4TNVo2tdOrfv80o7sxUaPoT
nJEebr+xU0riGwe3y7dsX/f+XH1MsNxrTaDM12uGv56Cf9hnnpHenKjhs+dl2rhmevn0RHGQrBN9
9nsGKKhZuh9KBDZdptsHc7Z2RCGCS4GKj5LhZyxro5qFgVPtTzIo5HGpQuH/DAzMPIQcYXS44mgs
bEEUfIIAvj3ki+wAsPKRoDOV/qeJRyH5rrkORInSLB87gJv3kZ4DHz6vmdK/Fu2I2ovdGJoIzQfI
9WDED7EYEs/3ftk0tx1AOhY8jOwB4/8B7uphyP13kSP+EY/Gr/NDVMZ05JQJfPM7Stt2yVU2qELO
11vitM/RgPk8eeFsK6W4R5E90XeTL464DLYFunzFzSjo6ItTC5w8m/MA4r89r6gtWuFcisBvgZeY
MQGtstTOm6V51dYtOrbvGD4OymDO9Sv4PTUNr5ddlsfgl/hhLKKpbHm3XKpIDCktCaHj/d/ZPTEy
/Lcd0r9hzMcSxqHpJiVCUbZayE+YbG8N0Dj+smpwo7LurZs+Vj0k5I19+6jD5kE9KoW3YqzJXgZN
YGteWQmwp36QvUtJn/4JjaVkI1hgNwbV44DATWCIVIW/l43UEUU8SjV+iu2bVwbTBVs5EANeOsqA
F054ZNu93B674w3TTT5mDiX7JgdZHVG8wyoCA1ZhPqCiZCyJLhQjgKdQH8OMIF/3k3lC8I4ChA2e
Gh9PtMQlxwRElTfIO87AJiBGkbyV2n2iI4UZdWGc8WhrBq5ElyKOl2A7sGLfDguDfDTekBzRAfRQ
EhkOD4DGTdevUJE4O+nys14otIJXeCm8Mt4Kyx5wNto1tvuGS+78eVHux6y7fXk6SI8IxtBnaIjd
UPgBzSJFZRnHJg97uhJZJcQK8Ai4ialtViLoTO65PSkA3uT4UcggtyaoFxbGd9JkkwpyDUnAtTcg
W4JN9imAFpmFCmvcBgOrYqTCnyw93edl46wD2Yfh8c972U9hBmfrZ9VhWuWBy/m5hb/vCBcNGAU1
2VvQnvAyuVtgftyDHZXztFavkQrCdLcYNlvlBp0AQ5WvhycqH1XY21C6MnmVYNKrw0OEczfOc71p
OqmvMnIyWHes3OqkUEQhLF/hx6zrebF7RyqUnOeRMh6M9r7A2VgH30qnBF6HRUz/jnsMqL1r+nwe
0IBKKDnoWXky0kqYlFOEoq26jwa737i9AOxckjhbmHMtSifp8reGpEZkZbLHC2HMeGWUYvUDCiTe
IJOfxqvh/yLK8rGYo4eiwsUMaRDdwhuTDiaYeOaMzLizvzb8FndgvdxbXI3IuXIOHqZ/boPOZZYu
hM0rYvwtVARaVAeXIqRZ9F30OEx4pEhjZUVtMr5dakZK0kk1h33SuwGVmF9wye+1I+wzrghzXSya
BQJTQDQQoMNsQKbGO6g9tKce/SupBpiFuVy6npjnCbMrIbkeOIyZoErdAjzEGEnp0B2bce6eapv6
T6iKfDx0ZnloTkumkuAzW9p6KYZhQ4wIWOXqQcZwAZobAyATk7m9wwbMgsE4IfLhu6H2ylc1Fo/M
nd1q8gv0OJu38Wtxj/MVhulRNZZ3h78Blsu7N2i7PBS2fcWm55qxFndRFopEg1cMUlMcLM4Z6BPY
l01us8PuMK28t/MYf5xsqc40S2j8GZzhvNOyAXGu/NYvkHE00yGFFmZznf9ZdczZQ0iP/L1JQgLX
ivBTcpOJHlAhiVa53spxGyRTw+nTsg/ZHRyA9PFtJjyYy0u1QMXm9Pkge7Mv034NS2UsyCAGwOFc
fS5U4gfygh92/mAVH372dMlsDLixKmRqNH8UgoJFCZK9AHKRNu+5tuI+0S/juB5T47BvsN2w9QAw
fMVEl+SW/rL3h/4rOFy6M8cefRNqvvHTxV+XMTzxn5CaYMEnkYG58QO3ETaA5e/4xUARWwP8hrqx
smNKFPQYk0Vuz70FzbR7Dd8g6RV00pKkOtyVkNP5RELkI6bE+D6Yx8/xFilhekGk2JzpbcZ4S0SH
NW4FXj+qsXarV69TvXvRpp7dmhe2u1383qakfiosFacw6zZ5rNUQnzn7Of1e5dicUFkBnqHqA7RX
Lt8MyaIw/cMTkXiRitOucktOOubDX3Rxw47A23aj7epdVQ3LswlKkFsGFwxTWFCtgo0QcG1kCG4c
/nVoKjLcpxHkQVLBV3K0Z9QKZ+YESsQ6Ay8Ajg2At4XlDqQhLgCH0RKURh2ridwuN1+GH0Jyz56L
FTHevr/VOypw5YNBK/K9Di4dMZYiSVRMuQoZDOUzomJwYDsDWXCd6fSrqGMgm1GviGE7xqUvn1IT
yolwMocC4DDk4VWRZMAiiWkEdHGREYTj8ugJTQV4CcYSqGbmNqX93OOs8rH5/xKLbwpVSilOyoND
7W4sO8yxMUa6M4pWw+yixepMp4ZBDE+dzKJInMxvUnKpMMygRKQoZn1SQDX/1FmFfTcFod+GhccM
uzeXxf2tbWwSDMGYEtI9gVSKlAHOGxzBuH36X7cfKEvpCACQZHah+Ubro+68tTb17dvXNtirv/C5
QNCJOLqd5pqfEBciE+c2KnVfSvwviw1j0Y/zhNOsu8XPLVl2ktEnLvvzfOBnRDYZY6TDFepT2c/M
040X8+Ha+N33RbvK+xht61t7wFyh3yeO0KcWziS3TM452GPT4e/XXHLAWv3Wo9SB72k6aT2uenbX
RK25lGrmdq+jSlYwl2h0wIvyHdb770mFrSO5hZ0t5RNG+uOOaad9X+c8z2A0AMvzwcr6ndWAGDvf
mYGFHAHvXhG1R3lrWN+AMXyGzdKNq3B4Z9o5rDhZdTqi2s1xnwDU9kxfxX3SwXgU8n/pG/iPJL6x
0Gc9O4+ZyWJBLkXqHNu2IS7PYWMntorih2MWqoh98d23RRtq0mljm+7jUkgE0ecXwEjBwuVWrpKE
sLkAM5Ly48lcrLzOA3yNhBkfpgAwamix5vhtlr+An6PYcbkYMU6/ZLMnG/sglmK8qW1w0GEN7a02
AOuI64O5IOhNNzbAdCEAbKDgRmyzOR1F7qlFwCbs352qH1T4ydOGYa31Yh9rxrVuyXiR6+7nBynB
xteSTB4azXJVmnZHBFItDEdZLzBrwYPmnQYffQNKefj492RiZtGPUBrcW2UL6NtRK5cRbAoZ4DvS
+wGU+457Pvb9PeYX5I/H2sHIXcUFHkYfChs435jAsCaxUMMK4B6M+AqHhtxkvfjNPlwqd+fVDxEZ
PyTrp5PVpI7J5+if+sSF8TgyBpaT1NzfaYdMwPFOWz1+V61aGY/IlNaH3rY198VzmTHY+83kx/Rx
mJlt/FG2P2XLZpAkdAzd7IlWW+5/hsZ3VA9sGUXaYaI/YpONA0cs3CS/IU7kh0f0VplioqmA5qba
99IyWGVw3em7bBWF4XMnPug4LvADzF0wcLvjcYSYORnRIadntbZuipfcibab0WQ9cUbAGGVfPEDT
sXRr4k85b1/Lt5iOshU1NEcFDXXUU6aH3t7UhUt3u8xMLEEOey3sbXX89K7vNWbGuNmoTsXaM0rk
IetllM1auv4b6R/a1bg+gyq+BdQLgUgFeYZvFwf0IAXcoJfFEu3pVqjyKq+LiB+wWy/x8wnruuw/
xp17g3SHQHuoOOlYw7OQWIhQ8yc9mxmhzSDRhQsWYj7hJbaxG8BHY50i+QbuFmrT8W2VrD5OY2cT
aQ+2YB2mDHcHQJomLlVnHClNpukDMeg10GSY8Hy4iIRzvJZs6GabfPs5TD57bDg5dg/s/nY6eUiN
Q3erIN0CCVz3kDm+F0UJ76oTurwtpRY95sDp4W6aBK9Y3ZQlNJchn5fS/Jm3rfbaKORwVJHMYnzD
F7JpZqDfDGOkdquKdLuXo/S8lk/ZsKWGvB/3o7o5PvUwEFF/0bQsIbgXQ+cTZWN6tDoq58Q1YZv+
jLK58IeHub9kYjrJ5s+1dKbrKVB6oDOYQou+RS8fa4Yp1UQ11bd83lAl6H2LxQ80dlWHt8D0n5kA
pu4LIqm8PkoZFF4do1OxO92h9H09HhDaeI0J2NPuzwfzmlFI51AI3o4mJDQ02kgSEEWsP0w8um06
eUxIK/1uyRsSDkPtX7HjvKWBF+0fxofULcRG4hHE4kn1HPXclD0zFdrm03Olz5+4XGKitssvsAHT
BUglnximMN5rJ4Pq/gnRRo1M+5/oi10UK7QoGedzhXbymvGWQVbBcJFqwKLlEMGU79j5Yf+HP5wV
EzgCX6ILLuYweg2hgl3Y1pD+gNyx+1oXoaWDYGkzA+NIAJsL71dB/kTpdzmfWQ4dOiqOTeLyy3B2
caiEdYCr9d3/srmDuJPkSM3JC9MdYSt6s8nnoEgUOjx8tfmuR2Tb7rg62kJPNXXR96HyhYYGHXhZ
j5bf4Qbt92YysXcT+KSuO7BxwLHZfkQpKmhi4yzIApVb1WN+FiA8y1AOqVQbQkQsxNm4Bv8j02EA
PjyxEPKu8WwdiX9FkSyOQOosYakRKaNjyi1IsoIlyaEDO+9jRIy7GF0NaSOIT3P+sF7C1RQ+389Q
sDeRVc2EgBfqGVK4ry3YqkCMDkiskMrx/y33fm38hodspOhUmYpu1esHWIQF5vre9veDFT494y/Y
52vz2tTE8jAd+zdYlWFRfUA5h6I7AKYU9o9iEspGxuZFVAX5GT1mwv+2jydbgRBUAWKVLnsJRS1L
PcQdiCAs+1o+wqZzzHcsAhJcPviQEGLz0R1EEkYk9/M9EW9Ef9GI4WNBDYePIaAe3tEkrsDk74lJ
y0sV015+oFk0MbbiMzmEFhSxDrdTbaWtDpmlre5nwNBq98MrFKaQj50mSO4hceB/8OcdfTAVx3+X
mYs+aeM21ifSAfC1W5Jh8TXIIht+nh6/gjsmtKH/vlp98q6oyFB6/ax0yxyVP70luBVwLp00sOFB
fNNrAasYTwbcIg27KX5z8GVyEPBjG4xwSOCW75N7WB18M3cliJ4oDzi5aSf/3WomPjS2rM24pS3J
chsmSYe45+nxMx1eGumYW9w5aWk0YCIMv8hKIC3y6XD7ThykZ+QD8Ve0Mv99sQqoT0fvCP8As5N0
G7xKNsRixLi4B5OEBtq0uOXrDiuWWU0ZP4xr+5j0yx0kU75E/BCuDdCueAxGzeKZxS2AFvsXSyS3
0GYa5tdAanhakwpVjTIMTRLny4JWO7A8MN+A+aqDIrG54cd1Y84srNL4FRUw/TeGJQJDUoDS74lu
AlOIL+XhmYorpei4AMv4L1+I07A56sAH/u/rAVhj9arQfALP0x0vWtYQ3YbE8v9frxrJJI6CFdQK
2kKAOPAhVmVuYVsC9Pz3BeLFN8zG6RsPjwBcTHzPG5UwUqqkWLBZsPYCPMe4BwoFuPI/4zx2bL4R
eON5cP7vX7YMvtineHye6J+f57xaMmmKSDyg1MN49Pim0RPquVvuvloXDK1DTkaMFauJEM2wOf6T
zkD+F+toShsjVtPPWni5/dD5CYGBTg/V57vMEz/x35+n3buZ/lv7+imORz/KTjFFb+nEiAxBaF/j
rqHGKtm1BLGPcFFAfX78Xoy5MqbQghOCuSzHWxkClAFnrEnbnGPwOqm295j2o46IS1VFNANeJQfN
6pmgDTTd1KFC3yGQKAmKOfLiL1UFrPtIdmQHSMYJ0M0EQTM6ojc+XwycslkjfMHl/YeM4ESO4ptb
YTkPdqFu1A0EJKqkKbKnPSMINWTpP7dDl52C3QtZ86wMs0AfQ2ZkSVY9ifwwGuoYF0Bo6aL3EyoY
w1UCApbpAdlYbgHrOb8vVN2C8S3+NDgDNzEpb+xf0AChjuOmzFhb4fgKSIVpJPgtMyWh33v8Nf4b
f3mid7byGem3u7kIubSgFwtNMVgVtxm9ZWZjOBzUjD86wu6Yko/2uKIiOOVq+vd5CVGoRDHB2eKd
hKnfSfyDG9U/ha8KHtKf4Rf9GlWyYM5h/wyE84j9R/yKi7iKB+MqhhkQCL4yHopqN2bOQAAS6ysX
JOVQIeMkSa4GW78KXKZPmrgUfXM5w9SSxRr0SrngS/xNMV4Z8s0dutx9ez/ft3y4T1tZUbEYcPix
dQFMeti9VHz/2dN277VLelYu0km+qHgmy5d8hffmqrchBYpPDorem1Jn0GF4/tzne31Dc7EvoErm
s0+YQ6LU8aJ+xDmG+aqj5ltNXzS6R+wEiz+0NkZLHcLLPHw1I5oNyhGlF8M3haH8gdGDdqCyYdHA
d836ouXQk2nXEEBo3V4BPBNKH45qOmOVYfQmPJvwLbxZNSSEdNa+seKx0m4DckyU5Ld2XzqgzeAf
hkDC4tPm8/61pw4E7D7wc7h96MEUF3i/93b76ijd8SJ/8KO7gK6G6hM9J85CLoFcc2iNYCwmkcVr
AC/cKEM5EKGk6hj6EPs4tbYm2rPyMCmTTXZbdL2zCWaLW/ER0m+51z3TnP6S+MBtN6s5x/NF0q0g
nWeDbaLvBvr6oO340hhJGum2ard3ZbqvpnQznHqIVd5H+Ib3+7GSVupjJT83327BEp7i8nizmkao
c3E3Rk6V4jXDiihJxwEQWg/OHA1JnyYM0uVz9P6KwYJ5iBg+VBoGU1B/5gxGMsPBhCgvLyzn2Oxh
Cwu3i1kAMDv3G9e8i1MpVtIQUh2DggMJSnOY5AwP8hKTOxvvsUw8CTVsWOC5JgRHDSCPsMpAOB8E
K1G1jKtJH94XorU+6id8G+KT0Lcv4y2OPt7sMxz/CawJ73msP4TanYZkiBWl0D6H4meXu4h/jthi
RC4mC//EKGjV+Mn5dzgXDiY3xAniv+4Z3wYk9ZvJ1BWyBJ8xE/2ZQIZ7RUDeGUlumuIoqXevN0o2
bvshC15Ott03VKoog3Ve0xWOXpXb1i6t4qfdm12ADzh0jKb02Mc7ZmfUFBBwqsa/qWGVumSk9Ofs
tR8afCk6wBbAhvEqbeXMx1yPbgQ+DobAOZclfOG0YWjispPz0dI+dVAWnz5oMlvxD3o1nY0LUYBd
EEqTXvtkqXJSJWgLMQJlIMKj1e4XXlnt/mDPoMHGbhOyIi+D7QdP09bVf2NeGzwfiDw0Rb9b+Mvd
XzHm/sxjTxSTqa8l48+XMvF/9qP+dyxT2hLVCpBOKePg5U01Y8rxQBcOz4gKqR2vjA8Vdk1RSdws
+uX7jnNIjOyQT5G6eZ8b2Lgr72HyO/bZ1cmTqiEcuemrEGfarecXhxOv6iMtSporTkEVFglex/BK
0MJkZSThGCvvX5QsBBGiPe9saoAaAtEPIp9ZRPX71EkxJzs7tazutC6+swOrwUfe8zwHzmDZ71AB
QEACgPstbu8J7mGHcs0noVGZ8FdMXBkjYcY8ODN54iw+U9zhWa5LoUzT2N+q0KSZRvHq839CCP3v
dkQtwnAIqzzqhwLGNxTSZxo2TJT+DcYAzXg/zPcZ090ZA/HRsmSpQfHbQH3NuXwejKoRP0HO9XlB
suy/qiVlRw6FJj3CV9GhtOKwSGmDxxmDm/a3gNXEmzezQAPuTebalalhfU2XjLjomVmQcJTMmGtJ
U+3KDIvZFioE7C2/6vqAuqmIZAWnMt6Q9ht+K4tAqA/Prm/VLXrnJfRBGAlHYfx35eU/j30sns8/
5OW9cxY9j9BKK0Wo+lBswGoXqxE5PpQyX8G7krzGUjAGf17ojVDkhEQ+0FkRhjn7N0aY0TAAAwEb
6TcsOZ27NE4xq30Tgk316gKpYUOX6its54oqfj1X4qKSe54mk0UJ1VN7eJnqqgOv32Ju6RFcUaKf
T07Ny2RYKJw0qddgHb0DpDKwfI3aaVtWRUQSHob7VRI9kGzl5RQSFHBBI0dQmwX9qNUmrIKy4n4g
7fTHTPf0BLanFEBPqg4rtdtk82bgQxMSiyVWr8i8PkfzsHjdjhzPzMQmQwngAJf1mZ9QmwDHNIVk
N++erainGRUztidcC4keNSyZMey2rW7zQd2FfZr90m2ojQh6vr/N9zbXaelbdZ0xhMWTdoI4m2qM
qpSrDAoTmpNfwKfWitMr9UEzMOyWtjQKyAqQoFk8M/RwRruCwYFAxVf+G5hx/V+k6YCGMay9clMv
DrYRSdSLQnYLi0dCx7ST/qS/35yQ6hjuB1C33/9T5kbUn77Heub04/TvsSvnA1Ih8vl7fv+jAG23
SMJdcykv3mf5T42KxWcF6hmKsgFfZRJbvv4BWwlmpJINTeBnp7t0R/gYSMaNiJPMTih9KDNZHxEZ
7r4nWscYmkLyQ4BA/fm50HyCO0GDg6tJA/ae6+0IFEkHOKGU3eZzsJjXjp4wo4sSmX2QFfCmw9m1
gkRp0W6xSiHegrjQTLjEWB3Z7jCkoIp/QpbFRpyLE3IsFB6MJA5X2iHKgmJp7nmD2byqQjHzBnxB
es9Mm/XpbWInb2BSno8f26cFydL7uagseqPbgqnUiA8Pb1wzQDEdtLEIe6TvU60zk1PnGWAxh8c9
vBUh23HTCWUqKu4OYUcbo/KK+NDIiO0TlEEwFUvm2Lg2TrLmQNssu4RSpdvbqmH4/O/wXQ6zfP+E
gDD+kF4lMGa4BpY6/7jwelGe/hz2eau/Geyxs/bllcKroG/1hsbfi6jQSPuTd7cVUw+tGCpTMLz6
Kg2GH+wmICowK9NKQjdjcS5RbjF0ggyJeiE50XDibn3/w+xDCgTlk5G5MmWPEDyKzlYwXWTFH5xg
+8MTQYwARcDEQvpNPpugOPlFt4CzwLkPW5CrkgUcJQpDeHo1ffv7RyiQrzwjZQb38mJgbEAy+KVh
W0OqFh8FqxDUe4hdPSd7T3BITW4hZQqxwFg2CB6+8XJZnWFI80y8AAVnxHIEy4Ajyn7yG+vCqxEp
RFk7HxwdIAIiu4OhR3ZlZ8uHhVCx8eSwE4QV8YGwIhsGaQaLidMLJoniQmSFHoa9/vOIDI5rlVfM
+Bh+gISWlDAw/CggAzAcFUwx6jHIfgQH9D08FPkeEgEZeD+DV8Ir4tfLdXZE+kWn2Mx5b/BKjR/E
O3X7udKBkj/R9261kxGplcdvyX5K0GeO4hF5ttSmuevOOZ3sgAQFK18rjMbxlOTwSTaysofpK0N5
KM8l35gTnOj346elTgfnj2e4rVO5NWrd0ksi0lJobaC+WLkxLibYU79ABMCdEkf3BendCKCa2T+Q
PPVcTD5e6j1WP5ofLIZwwHiEaBRCeWZE9+A9yTcgU2NgdDenUUVh4OrQEQ5hj7P/A9BnuNA1rW6q
ReVJDcxI9QfBHX8nGOVePWbw6+UOxImQuHHif2/Oy67HGRIu+wRY4xh2Of5Ok2PhmnPy0BbEObvP
tWGj4xy1oe7nGwEl9hYkNY4xJ7fSAHvJCDoGEYiqd/eluCCK7zXZPggLYueasdKGQ5S+xG0Bl4FZ
LRNjuAZ/hR6O5Ql80e1r2T8nmMUpbm+bH7OjgZf1a8kponKVs0WiCwRCtZmmkbWNSwd9pcP6x3LC
72B9aVMG9bzm9N5WrOxu040qmJw/MgLtA8g3npkUhV4/aK7JJI3e7OxLOVYsPdCpptfMwmwS0YYf
LnrvOcFCBL069SjQb/Ebkdc1abHUPMNVe/yRy+DSxyOQfuL1/vW0KWFKzJnGWmP1RFzXc9vNmB0w
JUdjcrdZxwUgh6EqYJdbnZCM02L5ppUstVOC/ffi+VdEKY7El3ZTX4xZF+tb5Yto/VbHxiSZqBFM
wRbFyCbd9OBJ7KR5RVrUCZxZDhFJwGdlewUGxPIDCHtM5A1bOiXjF+ebcoo4KsPImpRx3XkplnxF
54JltNdklr4TQd4DmurhjcEuOWHnFLrA3vD6/tuunHycb7oVHLaU7LxRCf+F9fj7Gsmaq6l+i3OF
GLmOXuFhYJkh/NjnuG8ljjmGmrHHFreZPa/f0AQXwKvE4rk9A9+cF6SPItiSkYAn2UqN05CZojfw
C8a7nGtaaOzvwCfcMTkAwCROumRN94XCvHUodew+IQIioFH8Pw8+pWw56wuecwoo6gJOrpPjy6e+
vLs4zAbarJlA6AR4hgyIPS/gDsk2WKtUy9tlQGQSnUTmAszN/tldgc04xmeEFTQuCoM5M+nePFk9
TvCcgt+2ZEuNm3WPiTTEvfCwfMyZqdokdvmvTWXXTokbQBIqjUVei4MPV2VrUy02rL79GmtWsZZC
mGpL4kGc1GuifMnoJ5vR/jeBbsBBAA42cRTgDsYcpAa2XrEp6IXV6AWJyNyB3o2YHafgw4Dp0eEP
gOfjFBt5Smj2Rj7rUX8uVN9vp3bEU2ar+4bXBbFrXEHj4fmGtxUEVmOqRrwBMKXHmDmUpfnfOeFt
APgs8TgzUEUwZqGSpLl0pBGzXljDd8ZDFtg2MsV8rzDsFzBTfVm+L4wiSR484V1tUo8yuBq3kLKO
jWA5fSBtXuji6ZkZ7ZNO4cIznyqQuHrkuzBzQXdJH1zP8eiZ4YeffGykvEzEMitDgchcqx2Rrfww
/JxDfWAWFlP2UIrUwBfYSoFLU3QiaoSiUgnAF07ioxd1k4xmTo4xRmZU+AakXg+22B/9wJAFLknY
L3x45Anw6F4W2y0bIFatrYAqIaZSsHdbmMoNa2/Q7NNAciRUIYuEKjG4OWQHLFiBUG9Y3bbCTCjE
vyrC1YiemlaVIdXLg768BEx0WWFP6gRnAU/1Dusv0zCFUWGyInXShtUoCpKnczsWW/UFgAah21Un
3YQqAZzyqKzTZTLnZO7HlNqTXo/a6O7WwWFFzMiMltshBY9Bx2H6vDS4z2b5SJsyw+0zNRkjPnpt
9Ejtc3JL+19jDSBIRo8TFPDbSLrWC3P88w0nx4AD5duf5sOjoGCE5PLdIA3mwyji/ongEQYX8D1A
bSDkfBdwSqDUClEHGBjJjXDjZcz30YD+h3Kjkap52cZeMSxG16hOPm4aAeUI442xiLvrMaxLokP4
3ZKdc4USyI5/Qyc6eW0/mEqPihCK/sczR3VQORLBDH/SJF0VLgi+NZg+FDbWymUhguKvn3jSr6Nj
M0HdSzAM1iM+Q1obQPZJRJnpt+OBfZj07XYMZjrNL4ddad3CZgNd5blSpk3ceVTE99jYMcn5nhjh
PKzepP0j+tXPQO5XelR5hk8AZFgSfid8UTFBt6CmzNTwfe5zifUiY4LfBzQIbP7IoeDqY0Qx/Zz7
djVmzeDqScKba04+7P+X+gLYd8Fuj7OcK6i/EeCkDHmN/sSp4maaeY8lhcTxPmucmkQZqAG2QZw6
jufOycD2jGIX3FXkrwDr4uYh5mYMQX1oSuP+HF8278syIJHcRtWBfwfSHUg/ArGFF2+ZvBeGZQGj
yy/ERPzSG0uWhr4xzUhre03pyP7xjdMd6mWOLnJfwTp+/TFZcJiJUHRRrXEBXZmhMM/oO82UkSef
35+0dRAw0TljyXVNl3dsNn04D3cug19QhblF3hrTMzvbSx4UQaB6MW39LsHD/nCe/ExbpppY8QeD
vXRJwg7LwA8jcsXue+2i/etNmAEgZrq+jwzzhTiegQmcW7xFGPeIWGzqUFbEIxcz1R87IEgbjGJY
8qAnxJZhfo3KEvjy33Hhgie9hsL+sbtPy+MN5jCbKlOmIydP6WkRVKYtqX2E5yUcZeF4AfLIoxpr
fFzZrxwFygGg7Zwm6HqnZ+TI/PUp8QnLpcWsCKzCcC8FoFBcGmHKT+0qGh6So/k/cigsfkNkOiDZ
grxpimwWmLJAHlTcqHu5E14waVMUsFSe/8YmlOOgEPwqFTm8ZB6WtAzKU9wPUBGUhOFAlgWqpTDi
XTOdL0THgZBhsKUXg1JIIU/fiwOHBlEHQrhwV1MAvVuHUVasubiG/Wi0hBNdq8L+ajlslbX9Tso5
w/VhOS9DjQ/NtEpMYzTOvXzEeMLV55BFV+TUsqm8OOPYEOyHNU1R3mJXJiZrDCpYAuCXFJiejyET
IphDtQ1TvJXie+Nx2iCsbkHoLF4upxjnW4WLCckRA5d5Gk0oKzOtOJ/A2xAkOM415lg0Orjh0yM4
xX1Oyw4gRBgJ9xYwkzjpoWgzeASNWxtX7OppecRALiX926Xz4sSgOmINQnz8vtKMsPS/We5NANNT
7nXod/Tp86rM1HN/C2O5EJdB5xvr25j57T2WotueNXYM/zxdvmL4jpjyZBNAZ2+wV/fFph+1OVMI
KEM1kpP+ON2+50AWcoiS/gClDA09sQUWExWI8iMuKbrw4s8MWFFBHkAHwdPVgUvDCCgFHY3oHcwk
+ugphakNn79AKfAEEQcF20A0sPRGBao+0tMZOQpquRCN8c5Fn8lPwSJndTLxDBnCrUf8JOK7YD6z
MnfiCHOLOeI/sjsycnjzHB+dJJAUJ0jSDEcM9u6MJP81jwmN+01cZQApYur4HnH0BVYGM4PXh4hm
nswRHYojzgSN9CFGj4AFcA049OLSAEAcdCTdkhsjiOz8jUDFnuJqIMfsDSBAY4lzD01rJa6GvPzj
B2DJ04dyxQIAIWxsUusTkEHx78LhlqYUqQDdH/ZCnPlnRhTlGn49VxDxbrLAeyCaUwpzSfIIvFSs
/nq8RxWTFxEoVOCGwswVqxf6FnpGYKPBmTQjwuuZC19pREiC41GFRpjGh4enxziZThE+QnOen3o+
/gehsVJ9uIYF0W1wA/gwCnGrL8uTGeXjNBxM77mjhVr4mw+Whz05dydtjl5rjKJ2kFBaDGI+Dz5W
EQEpxc+rsRLbphICJtXYnjFIsZJjHyIQfAkgnd1hQrLIWVmWuHEslHN6/M4o28zlNyDsJOxR6Pu/
aXUnQIIEUZgKsGi7EwMtzkqUMSoLJamhxqWJe5PPGit/rsg/TpN0p11v0Z0JzeJHGxk325o3TVaX
uslXyfE7Vf/4S4mZv4B7zNlr0kxJB51TeZiT7vT0+mETKM0ovZqTZgNVooRSgf8HeYQXioiu2mEa
uv6sOVlZNh9/XKvAjbrNyQCWwJWc7jjFOIHevRDQjw8KsYMEpYrkKrgiMDpQMILbYS4770/zMVex
Nj/MtDUpRyGOmECO+b479TbCcmchr5o/UBdODKYxBCpxvnBWcmJzD+fIf6sB0G93X0HMxJqF5wMY
5HNufs6NNC8c5wm6XQNwkAjI3ys4NA9EPh5oAZyjH7YRTJKXClOqSN89N92uOjPXumrFqBfrUzqd
iiQAmrVjfzrw3gEv47AvljoRaI8/SlDKPU6t3vYVShNtr4RJdL98ZoeEFPlPgMPAAPJUOYcPN9jq
Hty1WJ+/To+TyOk2ITNnQTvW4nJrLJ4TqEqrcvvybkioh4Qx00qOf7ESv/ThDWx+YnAi0aS/rDc5
8H2WGkFnkXAVMYG7SbiSKCmgsuxRA9SmDWeFk4WwdCjRrH1sWsNbAWFzaIiP8YBBGlsdWnnu10DU
GUnhxMBZRc1A2QpDpnUV9kAAnw5prmAq3AZCxmLOGMvNSAGbGCQgvvyUyxQ8w8CTu3JSN9nA1IIj
JEfKvAFbh9kVvU7mhIRvGpt8gs4lfNBkKQ7/PaUb1JEFJH0GGlBPoRTLRLjMiUjOdAvtXyMJ5jgE
mUKyoLzBsaRvoUsBh0uHAKTQD2GDkfCM3CDQ1sXfXfzZQYP54y1UO1gjvHxU3B/20ClbKCN3FuQ1
HkmOsVa4bHiDKqx8tIl/QKypyibLmS2YH7VVTMsZxRTZoTDkYYHAYzrTcrBasd9zuhVL/kLw6lF4
sOEJZgRWTJDn/+W9ocVRtyw+nODg1SyvtE/JUQRCkpnOmsRyzlhZJWmnh0big1ziBJGIITYcTDQZ
nP7GRVsJfSVF0ZGl/zmn/4CM+Z63U6biqEvHpAl6/7y4MFDmzRyCHs4qO3YKMBbAYJ1rEjz3IeRd
7YQiAhJO8YeCjU2WVZ7c0yOIHUv+O3p69ew5Y6ck/pbOgzSTm8Xnz4NAktDWbBmAxZhqMSagJmAD
Y4/jnGAo5ErnF8ZQLHOV0+KzE6TANw/yIR50bsOHfR0sPgiJJpJTcSdlnS9sRwFpipEcte4jhAvJ
pNQjuW3L0HCkgEyYCEZoE7bG+CHEQKAHIAyz95XFmbYC3OrMcXk4gvnRI/sb1tr/aLqv5cSSJQqg
X0QE3rxiDt4KI+mFQKbx3vP1d5UmbsT0TI8kBBxOVWXu3KZ6qWFOt9jXlUQHtfy9kulspaejvzeA
9MC265PM5FjZ1MmNuHNgosz+s6E0T2lrfxS+Tvl+kuhoh3oCcoZAmB7jPNjrfNeeJvx1jgjybDyi
+PjWDLL92rT8LU66+rUvfcObrNFp7YbaEmhxoQkB01bmvxipRaZUm4nbo3H4mtaypXkjWfc6a6n+
vJGuXzUhz9apkxvlPkOq+LFMndv4zlU/Qouy//a5I5Ak5ABhgqCPl9IbMqJ9/1a69iEXZXv67/dX
srGtsH3PUU0LbE3pNBzWVQxFXo3+Xj+3H5De4rz1tYhskKNpLVF9si/nMqO3DBkUj+ISk/zpuwCE
1rmcGbxaGjNAzLJGB4ncAvFtUm4FBmC3wDJDZtP4UHtNMo15RZMexaoPvN1cJVM9tu7lW4WCABLb
u1QKjcfs0aaOKhIQp983NWQ+efGbZmyWO5WeHwQBNAMsU2xqhOBzBnjixpgcfKYmeDNkC3fxe3m+
RaWC+0emd67N9YlXQOxYOcXLzOw4+mVqaHM3vf2NiL9yfVSe7vdrOC4PqeKSQyPLVVUnZ+UzFhaZ
lEE8qf20mI79laBhwV5DnuNhaKKWHWNXMK4bK220K1a3u/7QKyA0hrH5iSq9kSW/+Ly9xb5srNf+
vZo6lNO/x74MzsMbeiBKhe3ViU1YglNtCzbcpkdFA5QTyJExENUCP8m5zvb8HKhBKl0khOk/kxwy
UdMGb6x1BqtKrWzAnZv7MZ5d4/ENnagsYWgrpJ9rJVbjNs79b232sqvnJohT7utEC49es8giraZL
iZePA1fDfp8e/wdqaBznl6AgNcdQQnBowp+zV/j6FVntnyqy8C1uuSDgBg70gWmBrX2JYrX5JFXP
1UPg7aHcOLSfjZwGf1HZVO+NQ+v1kel64YrVZ4hPh5YUOudS/nddOQ/kasHNcDNTsC4mRqVDZcNj
cfUPA7Z/AXQJ8SsZL1ZVPZQuFCEVQNavSdiNxsyHrNdcfXOocHwJZAcoNbeM7/LBTckGtY6XMuaM
ymfVJSKnbnrGX5ttOQh6VU/M9mUZic1kfx3Fol0pJi2F2Th0fEqh0lelbCAZ2f7DLnGs/EyrphvX
Ejqi8f+ldYa0fRzHages6U6heKtfhqT/tUQzYcZziB5Npo9f8/a8eR2x7CGJuDWV8KUrunlWFmNx
9fZxjry8qm7+wrEsShLgHGVVRxhAVSJvnDOzGIP+QjE2Svcw23uXJl+2Ub68rtNHnSagD/o2gvzP
3OTykxgGHjRr2f7JgLXrqBNtV3NVfM4Z/X880HDCifjjfJ8LoNQEYCmQHNuJZ2zS383ojmOC/GVn
3lnOBIwUnyym051YU0UtvO4jEYmy+TphBO3qVz5+7WOF0Lu5qgP2OSC9LwfrmWQ4QWWZCAW8ngPo
ZO1sbM9ZotoZKgGtVYikWkmFbWywJUk5FankiyxC6gcBucd2rnSsTqNLTdB851o2w8abI1DAGJ5/
5ipbui+FEEo6N8ro0di29q3p22lyLm9mGZpDqr3SefiqAUGrs3lptiLxasWq97fOuneZJeB3pez7
abwbF1hdlFb/7vPypnn9eDiVGDAksNG5XzDt268rdZZxQST1WEYhOvT4u/9VjvBMSE3LB9DUTi2W
FztXPK/LMfxG/CbM22NFeUIGoOCyBzEfrL0ONe4FVBFTlOIaE5t9ynh4tQkj28CtceCMM9QcXPa4
SNiuNFaB/agmwV+yKMPJjYSLs3oun5blNRc4y9TM1Do5leCndoj4kvt/kl6C3dwZdVd7TsYZAgLg
p7FYI/UKUBDE1Zc3P8qbMqoXH3PnIb+1P68YbJQ9LPbZtCfuzn2AjIXrHwGdB3aLJdNOfSsAdlGo
E2jjdFxi7aNhlCndB3hAlbXZtEwIlcRmxHbK67ZscngDm9hToIbtn3TDUyfH15mmVc+2nu1aHBnj
/Sc7Mn2a57xLtiwTECj1zujOobbiKmorlhJX+PNDnArX1T/Y1bYhGvK1Y5pwC85meuR5Nsr/S0V8
4kAMJ6fOXvtHqpwPQ0/8AeNNyEXeePbasunHrlWPs13AdewP585l02K0w4MHjSw+f//rgaOp9r+A
ZFfG8n2RSmugdeCDUy89C0xSZ4GxpjbVmqSZAGx4G9cgst6mGkhmz3mfAxySMAKa+jEb6xm3299h
RipJbfRFNQIB8x6NQj3cV0VjWpwqLpN3tZkdzHWzLXu+B/uIOPxvOu1k3Dvn1HBfyMABBvuL7TDN
SvdSwqmY4/cg2dp74K2oAumxgjO25esdmwmBnR972f2lPL0O+K/YD6VULjKDVap02YRxrad14be8
wZm6APk/C+wvHM319OZ7uqihaiyhhLhFnI0Wx+7djOCaCRNm72ufbHtOQNot602uAN46SIr66eFn
3UmZKyiexfrp+Q/Ppn5xCxzA9gl8IoygnW07Z9bgnj3Mv04prMgkCZdS/9QGfMTONZ+8BNhVCqFe
qslmIhFWWetahxzD5F2M8LWaObbzlN9XW9OWXyAmvpFzNXesF9RAWIalDf1TdxfeXD05WXbJt7O8
IqJ737DMzv/xKNSYVjC/o3MdhYlE9dViMDGlXj/8qME1mCbkilYFZAFEHpK6+69pOZOoHGprg6RM
8XwScWgYV76XY33slmLyLfmzkVIDzicqeJQMYQhOj5vKKVvPXd8SwxiQ2XLe76uhn+ZTgL7FAVly
ffu5qqWotngaY12rpG/fZzmQyrA6bnwq8d2W4UIgnDlX205QEL9QScwnDATErVMddMLJLzk7RDQJ
cbPEZcT3tbL+PdCPfK1ZodQKlJSFKJ1vndsEDCc+qFgjeiIdg+aD+LBQRwhgV5GP13j3msxwDILx
AJlkUOpNglGS2c+rcorN8Mqe+KrXVzfN2OZUGOUlCfBSQwS4h+xFfEmoU0gHHmvbD+lfMCoA7ZCq
PEG6jEGPlZhs50e5AHYaugmJ8Pjnvcprnhp4U79xyTVsBRPF/PkzTstD5CjsAf+LcqFz/aToe8le
yT4DYiS3gd2S1Qe1sonZBO+GQWPFz7N9ipUuxDODW02tYcoX6A4+Ti51XL7Iq08VnRSTBqwaJGvW
U7HyUtMywtk6vDFiE3yMNnZlXKaaE49elEoDUU+WtzXh4JQTCFNVWwGYT4qna2WLTM600Z798kNE
tzcQYCjznZ9lLmyZGa2mgg2XLcob4tphc7LfWiwBz3jvJvuJN3Y2b3xBj7Xj7N55fq7vlQVnxVHy
TsASJdF4FAtpUrkzC8L27svS3U3Ir+t59TOJHDgf1l5NTpK1HfhrwcwtQkzo7+20y+riXJqPTubH
1+6qMOSUimC23XTSj+Er95lI4sCVOMDqsYw/Kaz14Ne7Xp4wNb4rbUepr/Sj9Fw0dDqFaE0meKYG
qSwX9fOms23c7tEjzpuiu9QyzD/5eN3oqknX3Ly4qpvEG/9AcqFtbZNpIVVmMUDx2AtfKNLnz0Lz
2rn6/ERusO3HZNiVqOqe5wC/VM67bHHPwEc0/XqAirqyljb5bydFGHVda/dbS0F76O0Xcl2Yq9U2
EC2MGgyZL3+yG37pCCqvieJ7N63GOQl456w51+lhfKz8lJ8e+HTTxygA4rSTmJwa+WQD6pY9/LNF
3/DWl1fnoBOdp3n6+mVLz9mnjpuakcEi79Ytc3DbOqNsZTZJZyjAcPEzT/fXIeVlAf3aPZsYn153
Ij22nXPassXvnpPTuoVZzDjJWj7k66fMN5upZD/9WeD6v40u/UrKlMvgdmIYhxDSfcWKu3eAp3M2
yQe5o/W4frLxTYJ6asIkP9OCK8uZt1zv5XX/nZRjiIdln5jEf0XeMjMMMPFSiZlprX5gbcpdPf5O
1zna/V5QjYqL34cuPBblLtUN6UVxPv7DRyCBHAQsdGYbeHxOZk7iwBoOkqum9hEBf927PcZAHFi/
GVc2UsU7Zr5EOGiGrjOLIjOxVT4/5v2vaYNoUV5qvONX0rSgmUymH/bS4zQYWqJoMM28t58AYPsb
6ZaZqPoZu1hdVDiUL28orHwu4/uWXeTOIHnR4OyUmbf4CU/v7eOjflExn8eXqL8t1vKjg4xPOTCx
yb2NspnIVBddGOxxRKg2WmjBidbebsbFmSjx/gVaj4+vYz3GfWCaTulVYKU8r28bi7AcWRuv3Yvu
NvJn03Xdtd720sfRpt+YR5yJ8rHO9ULr9HMgZMjuy3ttxqHp4rs053TfJujOO9QZwbb1o8cQg57q
O2fVIW4UNyB15qZle4uPt3xI0JAceTmYKYZv5p+vZy7G1avSjRmtkeyx/x+Auot3bI+6miRzTRX+
v7PZd3qwaGkCkg0eNfZztAsLWsESqdBwqT8W4JAu/rDxQ8e2Cim6fh6rfmLfmKgWNYjg9VxiPB8/
EmJtU8VjdFvzU6rk6qkh9DX3rqVcAJe75w8Yxfxz3nyUYWRw9Wp2tGvh+p7e05uKCfrMPEx3cvsh
94D4ketjc6NAUrbmFNKolP8VSagBKHZmbIokwPskfzcGzoPUs4bki3G+uJlcv589pcH5WiqQG7bn
o0In2aP4SRCcX6nSo+1oWQVEIu9sR73j7x2mUPs6nSexZ+uFa/VsbGIxN3rpgRaGZkEFeN00Nyif
1L2pdvzPtdE4kLEd3tvlXXaCjaC8niAGw8B4Ci9rmRD+wRMgjWGkk2nvk9EybdJ8E30xrZ+MbCeL
KLeMrFHY3rK2HIhYI4vclWUjBHuhGWET/zsQwefr27wjif8VIgOWq3KicaokRY/09+9b7rRlHhmN
dHcuQRPbxT4R3iuOqdDSmouUr3JYkMTyroKdHKu087EBfLfPBuFWSfXT5kBKgEx1dQo2s0crYNuH
/i8wiNhn4f6j2reHbTPty5BVpxN1Hbfp3QaJS+0T7rhIdDhwKUk7dHImbTulsvkxy7pEbbNyidV4
sBQkcwlviirW1rX8WArcx6t1KtSOcSPWP2No6LN5yUVYXo9ltskjmcuO++IDrVanEwQhydkqzmU6
utAh5VMNeiZkqB+SgyxyYh5rGa1T0PyyAuF5HbvssER4eKgQCwls+prQW/QM1OYKKXo+lreIjfAF
rCM9AYMsZSy+w4Dn3pBJYO8Eba2BkIkOlxwejemKJyarHfoEKkN/cYFp7HQeG3Fn5A2yxnyd/ccZ
P6CjoMo2VJBhNgWknYaIcS86DMTDMyDzUrT8Pdjt5IQBYHCs9AYXPWYPkg8UxMEnlgcyRzIp7bnv
pL1WkZZtnHmVNiz33cql9183Dcfuzgb9GKzD9nkzNH2Lv7p+S/zQ8doCW7PjG3+/+MWfBxEHxSTX
RKSh+PYouvBs5Bq9Ws5IUXUbRpVkfa+DIdAja1yYjNd1jF7x6kf1Lw2t5e9Ttfi6tuhtemYfHV9I
vB7mDxV+R9ni4pqsZCUlxCqme2FMRHz+2OAojY31CgWaEM1dZfXIlTFNszAQaV/x2MRE07PS2yza
kuDq60FSUhkedrC5L2anldiROLbmVDwMwMzF/LszUFM+2VeWnW3TlGaQa9Ge9razq8K5J13UgZUP
nSf+XAGqsa3tus/OofX4uEn6OXfEnw33jfCpG263rtUrAtr8c9nI1RBtaode5utlCr8rLbe1z21n
XqNg+L7+2ytyG/POuVLo/juUIeALvUPi3RaNjg6sTddXE5vQJjT1aSdXdCP8W49wdaZiEx91n6RZ
abgSm9KrpZXTT0MIY5Nl4/r5GhZC9yu97P1ZnSL2B1aTZuRcsRkUDLq5wnXngIampmtfDVhl2Xju
aQ6RektIL1tVYXq6oXKmk6jNP2+1hFkbrDNEQR1rycH87dGlDCPHR4HqwCLx6k72pUwr6fuFbtJV
e3b2oxMzkOKr+RzPm4vuq86/pNBeTZ7RhuU3qotOKFOsTK8f59TbYqstTrxDSvRQjXbaHVRfDghr
mnv5LX4Jbyu8ux38WMBlZ9XJDC6Y9QZ1WDuHzij9deikm7vBo7p0il+L90WZictmQ3VAplxZOaeZ
ks6cb+tVBeFyHJvddrXNtZfIR7fmalq+xmoHnjGfscFr1f1yHt/v9Vvuc3OPkPQLEfwm08QpisNL
0HqCOVQb/ZD/c4m9fvp3k5PzR3Q5Zm3knSkgqslRYqiO4q2x686PUaK4TTdfj57P6FBNz25vuVso
DYbxAsfIxLLiv356w5NhXs6P7YMhdGnaoOVP9zMk286zWynH6zfyLwXY5ccg66OAg1HbsEaCPd58
z//lxw5aJdOWJQluLS5IXTAGxlAHwn29Bdl3THOarZA3bQfCOv8eeqkjLJxu7+5vsmgkoKbzCs1z
qQ9UTp2GkIVHnXwk20CuC4UtvO9R/lR+B8MuWyKZsil9ss2ebPrlGcM+GBDjuUTOH40KwgK1uLKF
tzc6FLkeTMomas+91VPbT9iVqWPDdvX3FGFL2l9b+A6O9/De6IBbnB5admWvxXZBvLXoeSX7ThBv
l049r9hGa7/Yds5jS0SZPjeojnWzDQC2xsqDVSlOyUHh+UabjWHPrV9vPtsML+f6cjvxa21UaSMe
SwWqnPqwAdsfXZAB8g15svJc1fSKd3AeTJdvsiLsMQbOuXwVhG13hD3O5p3cpYRZuGpdStvyFta9
xGzd17LtPPR7ZyCabsDoawiTIE9KU7EJqXcKou/Eu13IfpPfavtDqkcuFql3rN8NU44DEfV2sAcs
GRQcB88ZKEsR/W/zA+dZiqlRMf65esXHEkmxN96njFF7sKsLBS6/bczQdelWnJADpUqrwRyRJNY4
7SoJAQTeUJfJ1X7z9cpH+9EUsLuq2H7u+9ZjourxvacazZm3D471+VWlcPtHY3vIFzECtN50gM1E
uo5Nap0kR3dDJDf/5VA+ZOqL70W+kXxWY1P1qFVffl7LLGH3LJspLUvxQouhzXZTnY4XuyHcvvrc
jgtR15rg28lz1d0fCA3Xif7yww0cKBIcpFftG2pEyYo7feQby+a8NvdHgbC4hxYwOYvla4t4ZDpz
+vB4x+t/68rh7JRNMQ7nZcoufj8AmGK4GpT8/QZH+7E3JR4wuuLmztXQ0MX+adYSZp1k0W7FHB9m
RBpFrKvrzAt/HuFoc5y9QjGhdDgNw2f7OJdvHoPu1DIu9YQtwAW0rVBcMGaxf/ttYQ/vuNOOnUXw
TvEKrfRDIszdF9blhasUVZaCKPzZD3ScFbPevycNJyqCFI/LDqCRv+gwqZBbFAu0o1wo2GCpAa/k
aH6vSiwzrYZT5NHaXYPbwrxGHKWNOLF3u9Rdh5M66VSnlgC9b2XL/lezQHZVRl6l5yQwqT/inZcA
AZObDoWHFU7pNlDC2G8SVTW/M3h1q75iQRpEQbhTK4Sj3hJVEyAu/b/8YC1pKSs3cMJUsSoNS3X3
A6Z51MXRZu1kLiWv1i1r6cB+Qr3FlBnk3rWbIGrjczZqdGCEJa0wAEapr5jIqFAxds/FYYhObxVb
uacEIB5oj1hJc3ZGTOfDdWspQJnVaGRtNeH9qzqhAOBWCb+uUVmZ+Edsm4rM3fXUNq7A8oa0+f9L
H2otAGr98nqLvZt+epfrUFlR0uQwoLdvfgDchkXRSAw9yV9p5/uquzNOSj5UY8sBjkHuPeiDUUwa
q959zOsW6Wp4PUcLl9Y6wHBKBIqUEeP8MVIZoazEzFSA44McnKO9ROhbRs89I6vG9VDdbysAAK7Z
TOe9FxbcUc5ptnsDYHxsR9NevlfghcjKr3rGOcYFno6XG+/ccf33KsNuGZiI3bu4nau9bA+VI1lW
TI1Pw0RLeDT3sUx/3TKHiwrSlpGd7c8SksrpzxSKzbyKUSPdtWqSytiQgRIER8vTXry5L8XXtHvJ
+u8Fu9Wg6ialEkGU+HiQLuMjlnFy3/URxBlhDCYUkOsNavswLwdIyQ6Fs/MwA7hH841BKzQnXWgl
f/OPtlUD7vP5Xi7twkbiCGITDm0ooMNZBtZ3boQTRmE6T7SPG7Fh1U0r1tUpl03zK6dysn8zymIH
Vr1wXXqwpBSSV103QjjbwwvO19fYNT6TW2uKKHKyKJ/AE4O1VVc0BnW/V7D4zmaVBed2Ph0ubm0u
FhOFfBOOuBoaHjEotkzzABPVZAfaOHPXqm47gN1bXgDujETbErCcfCZOOWkUmC7HRmxy7mTBjTZP
QV+T9Yg3DY84y95liH3ZLbOHKJb9vFPuMA3tntK1/Se8g0+BjwJ7yN2ojlenzvsy+R7F76/dhG0G
jb6j/FPXw34T+mwanOwdR0FTYD8hXVJH8n69Fb/y1cLVjYom4tYtSTsGWSky5k3vK86FrhkmSZdN
wzQITXdN7mGrsCFMG2EU+Krc58w1Yu9kQdaaPcGDOF2h3Ups5GVfGClvb6lA3wT7gyTO/9KGF9VF
4/EojmVMGKc1Dph4I8TCTrIvQYbpvh/ZEZesGWl7nJrtMnTnHuoornSWMBYQElzrNxb0EgHU3qCQ
52XLFVC1NbRHo77E5NQ8BCnFqwOaWZR7iX98VXvTKCFZpPaEQZVauRI4cqTldjOzB69aPGZygC90
kdq6qjiMVnUf2ia6xVmXMhLHRDk155+JYUZBzKd6cqQgEw7xi/xU3xMbHlhbYLp/7T4KE53tz/Fz
PUrUsHI/Nk2mxp1XEDk5EyqGkRuUz2K6dy1n326V80/S8k0P88NFpIK8dhDh76IeGRQwu3QOvKUr
QKXp2ItcPrFd15h/sPvP7eg2nI+/iIBq/DDes+NHGTfgPcOLNhVdfhR09de3vsst35rPvq4Gjgjp
HcWvmyc92zHH0iT5pW33++djwtdGxfk+jeKmwINXMzMw/AGedAmcO/O2YSho5yv5C6m9vzh+ieIx
rb62w38f8VbhrZvtm5nV5V209oxzFxE97GDauFfVkl338MfevaoQS5Nu8duFWVJHXRAqVVEc8Mew
EMPSGtmzxeKo18OHHd1Z7tgL+yqm07OSHIed2ynVMLswKnMo6zVSLeDcvhOqgUcYtjn6/CUUCx7s
/dsVdyASbl8V24ffxuOeCUEtDqDk1eGI6+FCLfPB72wf/0yOWUYoLU+tmJ21nGyn8iOMcZQRp7Ex
a0/OZOdWUyrNqz7nzwUAqWrwkw4qjPzYbMYW0UxcmI1yy1HJxf+delq1sHWlW8pm00croHIbggeU
xzIPsX0woBF6DDzLa0EaQ69WOcBrgQuA+Sf1/dhgDQZAuRp0njONboAjZhKgHGHmn5wBBO5lBFVj
IatPZJVQ1GcqtPD7Hf13xbIaA+EqhfKmkiqOnLnQ7M7rw9/n5WznNHrWYs2Yvbq3+dx9P/QAJJCN
y3DeJ3Huhnz5QmR0M8DGmnghCFN5qgmebFOcurICCxS1oKwnmyyzeDRV+9Q7Tl7IjY3TZIq9HsUx
EF2AzEAvP/yTdOg+6XQPYxKdS201Sw5ZHfaO0bq1ELgwyBujNLNMjm0tNXk1qxjsNxTUbpp/gWqQ
7PGGmOyY0D5Kh5r7Eql2OI0oGiqwwaeXxHbSUWNnzabcsdlcDyyAu9ZDhERugExmuoX342wldd5+
uGeEfJ7d96XPTCRGpHHQXoOdc5P7IERVlYTSVjKVrOhNS7a7iebkatyCQIvTyBZ9asL5ThP5R3ns
00WwQTcBzn3D6bcmhJ0UmQLCBwmcbImmtIfadHD4DoyUzqGcRznmeqEZQKbT2ffyXP7T7Xm2v5+D
PMvP2r6yb8aCFGDTOiPzznel5JN9Gzvt/uX7PE73073e6o0DaslhnTCxjbIu+DNQkaP8W753fnc9
fHcHDMyiStW93glDgY5bONPnq1xa2b9iWI5fAns/vCG85d7ibb6PhJCO9BNCr0qPxnHEXJkbc5Yl
S5FYbqD5t6WIwgBYMgyN8sP9762pRatD7rUXQhIfk4vB2+Q8uohqzX4QKsggUXl0IX67D0U4DcGm
fqlrh7e15Mwfg5AP/7IvXOpPgFzwHaFdulbC9+Vz+JljcGw2FG/lLrXszDHlO8d5N99YlNKHZkiA
TZsx6WSbFp+vvULNvLpIeNuFXKFNL0u/cQ50okc9dm1ockP9HHYOZoDCDv1PwCK1IsFGo+rERbub
PWfpa0uB/ccttf1YfoY5t2p+3qckfjbh8tvBs5KLOCycsC9sL6RphR9iUgqcvi6S64MdtY3ZjkAL
FofarOqZXiZo8AIB94+TE+o5uAz9Rhh8gGV0l6Gsq88rpy5MZ7yf2UbIalFw5yg+KuQ7zPTS0p63
xl0taKC+ll9fqdp8wHzYfS4M8HfbYODs2FqrDlZls8TfNT6bi5r9+JL8IyuLw9SyDv5sxdq3BhLy
YuDm7tzrqeqtgtbHQ3tvxMgOyGExvO4FmmpP1zyen6HbnH+u4GK7YpRPRoVj5cY5PAz4AMw6y2B2
Farpxfe6yRp7+Ae4BAkbGHdpwor0ghV3Wwm/obg76Ovpk3x2+qxH/e6j3g7s6auPU53jP0IC0r0B
NR8P4UsFRjzXNzZ4oltIsyux5m1VHLGwpbBsXmuHzxGAG3urfO7k3q7j++DZkId+LX5dXGjeSW2O
k9J7/9nQ3MLZ7pxY7YLKSELSQcXkIF7TSVNzYfaqLfLlFV1kny9VSYf3s66pkZRHy87yKzHCjW08
JYmjVi1hnTzxN0PUVj3lsvium2dAUQHrHvtHfLlY975tPFq34cNUoyeMq36uqtvKjy8/VyFiWf8q
d04O6VUnrVJIAIPKi1o8QgIpU5Lmij0vBRf8cjdODXXlqYQwYBT1qt1HDqXbT3q2ghF98BnBB7/h
6CBIcgnD9ITzeFmiBy/wIY3b3hBu/KinRDYyvou0d7CsADAqaKGVDFRsZtnRfjLFSwfYlS8u/H2y
qO4ckdkMkn2qeA9eEunqc6wm6RIVGCsHLXTJCODHiA/6hkU8TvbdviVMZ1RplR24tWV43Xy0Qkdo
0abKbvh4Zbx4x2aH0QH0LRone2JodvKNqvIsAm+2fFUzUawLEBhm+1829FZaORTunDaUtMqxBwGt
/hpve6/fp1NJGszg9x5NryVB5WkyRZM7A/SRJp9tu8u0KH47jZupELSNAqtqbHQxhBv+lp+5MecH
RhrP3/ANq+f1dRz4a7Y+r+cwPaurV4l0pd071g/VRGX9dowOHVSUW/tY30bTCfHh8DRO/xz+rUdM
5N4uGy7ouquZj9jA0mcTsX19mrbiVGibCsX0qZG2jauQyw+1y6qST3VyRHwK3Ld1e9rjwPTg5lya
fwZWvXRoCgutsjlZKXx7jTaaZrASnI6PSdUYy9RlRPMRG6SQIdrXgJQ+28sa1VMQGC96pm2Hulme
RXkcbz7g9+taMD4izJ9XenjiGOzlQ43F/TA5TDQFdgi7dk5oAd28jiqmaLRRhS9k/yBJPM+OUrDr
pwmfqUlyWGhzru5dMcBa9+5J2ft5fVv9onlxHs/Wpl9ntJrGob9U3BXPmHE0Sr2jFTeYv6/OxbcH
cduhb8LfuTVALZw5u2u2D6eaxMPGPFd3NePR+SN5xzNcpzoqD5zLpSCe4bx9+SJcHh0QMqk+zqXX
oVLID7cj+Y+0CZoXtnnprvz41Vts8BdMlJiscuyI922Vx6q7Usku+4Vni0H+xMV+3usJKQJn3MVE
c95gIs007jEJ9tiraHMJPW6CoUPXDbaYt3zZX/JzBodmzatjgxf2ois2+PPmipEr8L4xfdVNHLni
XU7YuMMzw7XJunFfNGye2sX4IVKErrrX6u5NUPa+kWEH081nOtrmYCXIdloba0tvJBA7+h50uJQS
TYmb+8ZRQacHTh/B9H+mg2UTdKmaaJ5XJsmpph9d+w532E+x9NlS6JuFPupD/r53y5KpEvgYkWSa
i+8AxHweftwkCx4Kjsy8Lnn1HTdFMbhTqwG+hAnMDaQdLhr6LW/XuKlkIYLmgQUF+uD7shBHfclW
vAG+fvfPazU90hXA1BdH3Tcz1RTeL0Y9OXVOzFwto7f+OIgbyv/3SzI1oHkAB8e+wyfMX/NjiDgK
yR9Az4LhklG6QuSkt9zf950/bDw+O6a0jZUdoXEQxDl+lLDL5q13q+fHDM9MHpdBILFBra0B5YUU
Ad+WWLY/OwhEAN7wM9HFWhrm/GzxPg9+ywqVz9MPdD8z9oDLD953ePNlDnkPdYwq57+iQqkRKos/
zCqHbskCORWy43ixzqPsOYLGe8HhpVhASZFTWnI7sBbuY/rv9Gc2Bu2P76trNabwkfJKzLfFAuX2
Yby4FQbpsVRKLNLBJxngY2Xe7B3tNiOIJfTt1J6exroqXCTAvf4DGybtsIjnEdqPXcewIYGOaL6v
ns782fsr2NhWOXz4yJvxkODF2qCPB/P9RSXxivyol6K6h9oDG4XTMITTry3mHXGx+Ro2DkcxuXbn
MRgCiGiG4B3l+AAcM4ARtZdfZcP3i5Lpjz8ky4cS550IqOVKwj0koA8EYEg2OH+NZ0G2WGM7gPMM
Xbgwc/kPYTUfyAfqA/HWaYjGuE81ztPONcDpBnmmCwRmDS+cA5uZ6k5NCLstwC87mUI1da7BMXSD
a/ZyqXAF/kYIDE6gfs4q8kf1mH+0IathcLlWgiQiE9Uh2HTZEV22nhJUhpSfTGQ2OQgsyI5xb7gk
UHxzURIRlJgW4BXvlOR4exwnUuPwc3+xxvg1GKceAUxEOqg+EojomHcsdJ5vMowsZLaQTplHM/Fu
e8YlTbTVzfBcJmE4DEGlKSsSAClsPqFo30Rh5sG8SgGA9ZevedLg88Nq6Fzz0/n+NYfg7bRHEhx7
cTi1Act652fkc57XwKMm82W08vj4nv7Ym4duB+cOKFyIk5ssPjZ5uXfOtqW/Eu76d+/AoqVDLcve
sNIIiXN1Ln8evKJdoLv+V2lD7nFq8RA6f8Oj9RqZrOE53RDilj1gf/aG/Z/g5kzFyNa4/6WZqD9T
YfLjxacKdz2RpCbKIN3WqRwm4is5PfpmQ3c+YlWURgP8dQdkzxltNR1teiioUNpURND4TH24zq7w
/AZPMpcbuENjLjpGzdaXbo6oUMaDfF3481i3vdl84m4dx+eZEVLSnkyoqCE/1+cPE6kz2G/gF1uM
hzMDdzbwUGt7evu+WwcFr1d9zsE3UGzcjNg2F1bZOuTUMJH9TsqMDB/889V188LYeWFpJC3IQyen
mk3G65D2e6INXUi1GPK6flboc7KBARe2KiC+EjB5yREmgMtZTkoEze7+V+yA8fv0FKW63k8qX+e1
tMqgCCgJXTlfyx7wG7rzQdB65mQsPt5ej2agCi3Er6oGCH/ZMu2y3wsA/mVezffX4jDWs2l/blAV
g1aR1I2zrMPG5/Ej7z8wsvfDtKungXzZLc+V2HKUCG4T6NBm/sfU0DNex+3kixXnmP2Iq3xw3cmB
edbFerkLu8M6Pil045CvZ7oZ5kSG52eE/VuxPaTWQFrPDpAoU/mvFSeE6+BxbaS3b9gpuXgHvSow
TRmJEK71iLR5iRrC/G1VW2B8IHTk0v+sfMt3MzQIdCOwCMDM8LxoffFENdt30bL9fD9ZXSKLGGEg
kD8ZmBXIOGrU6BEG2jpIehmtDzgCgBKu402LTLfnFrRr8MIP1Fcm6d1Hkyd+rnP+uB1KJuHZ7r3A
Eo62vHjhZKNb79qDiorAw74caia6XUaD7X07MwBzAouFvBBPnZpf/o5nBWGMIxzXnbmbVbR8FMF5
2cB7lZKzXTfPVU4viYP7ufLk6xtdR8eUCXEzkRw4cBfvTj2Mu+zMXquPeQkrluZRg3c4skUiUcSE
ZLJ5lJ456i0ph94J+X+86l1ngRjn1jzwZjWjdGyzmjUzRNG7Cjpalzfdqv7816S6Z8gzTM429Szr
nYbbaPcT3tT29/FmsHWoUxLYXnHjwwx7FMMca9PyK7rjM31t5u2VCvLE1Y+kn8/FQWqauv2Rj+bP
avYjfymh7017tLGbbhIsRFb69ZgEPoc9llzkD5jKfqT652/Nkl8QZb4etVRHSFY7380Xik/jAXty
K14vtF+dg3YdaN8tDBYRDjKwuSpVK/f8zHwmPtFuatNom2slyb0ulC1wKie05q53B3HzChqs/IuP
xjKKvb7m3mT2onIOlPGP1KmkecuNhJQqStkZiQiFM5m9lMHO5xlPg1nmXY/l7CjwVCYSZcQ/uDHd
QIwHEf9+8/lnfVMqNOSiNw13GpnGqrNnHLdH7nqUJpNqrwdukX3lJhDNtOtG876688Lq6x6dYrwo
fjZnEzPpViqzxI6cDeVXEZaB5ZeOpjTrsv8zilGovcdiJiPJ3xQNpkCQaDEHuBwhZxKnFnW2yoVc
+/76IzmNdZhY2WXoyP0Lve1QPXwsllV3UTKPFuH/gcW80cE2T4bvAeGBngVnohchLubf+DLk2j6j
1N16P/uzygqa444xc3Fr6E91/ig9Y2ckThk53aEXnyme4mdr5QfYsa3N85Cbs8fMPMSwZt5EDYMw
IREkZ+rUAB5DqWu7lwVnPPow5dRyzfJB0VJapczi8LB4oglfyy1KqrR8w3MW8n7TFLBatTzOHQvh
XvFOjXEDzGNlr5B90MUNUgz+S5+AJhETNURjm8g4ESR3wGuxTckgTUmh2nr47tgNjzj0Fh+pSJWH
cQZ8117WUhF0fx5ZWbYpQEcmBB4G38dANQqFVjwbKXANZlHWOUZ0FDxWppel0FvWwMrkGWAxGxte
Z02Ln4qS6ggzK5hY0Eibfd8CxnyZjnwJQrHwzfAD4U8qcpa+SjgK/GzCG2St4otei7Z3FkD37M92
wIvzPyXNshYmSIQ34Dylm7rC0/73UD5hY1Inv49Rdhl9w4+8m93/fUEtAUYOADn+0PWds0klth55
0Yny5+Pv3RkGHwc+H08Jjw8/gBriSBPYdm0otsOvNdpOm7P9j6jz6laVabbwL3IMERW9JSPmrDcO
wzLnhPrrzzPh3d/ZqFtdCE3Toap61pwJE/ejzx+QRCUed++DyuaXHLxgNDAiIDllMmawB10Ey0vZ
x9gkoY1L2sSQ2SFEgnUlpNqxz6QvcNzszNoFlQNoRWYR3esNRsPntM+nB9duJaDqORdhEm46ds6X
Zvgrwd3O8u8cBMrhGj+viPX4LMQTbIQGdyjDE1bWHegbkIYsx7MufG/wWiYgBBaP5Isb1L4vosDY
BT1KzJI7mGAM20tArHIjaXKZ3tjXORExpgvZjMZgdkzR1NzzYsfebgkiN59w9mM49bGaqSGUd5oo
ih5QZIJlFHVGGcKU1Gg865QUO5RUZ9b/yLGCgAPsIJy5W6LfJzpRlxkAGuwriCEN0lsPQ4qAT66F
TV56EHE8MwQipEJOmlAQxhm8b43lQObTNmaLoAPb1/iJd5tYTCAExar7vPMBjPMw4JN+2VuipPci
IIQC0+jraVe5yddK+PhCii1A1/5BuJ6W8dtjjia5TgXl209iENsudi/IdLHUTdIQSWgJYXui5/BG
oGvAGgj9DsmDMeBhclww4XnlMKyK8MpD6/J0kq+fvVF8C/gsIPSvOEYK6StvihZrOED5C2usWG4K
D/oi9uDO2cKmggmOGhzrPBUIGfTK+w19gpVo+NTALWPkQUThFdd4CjxYyFHU8kuf8TgqD0TAdQsh
YcTsT9/wSx65JY2VfaE5+d8rh8IUozFmbzbAosBVpI/S+GA0uAJmDx4Y/VwHop9cHEvRtzmf8ow3
jJsMeboe1mh4La6ZzKGw6ifDG5pjFB4O5TXlLq5vpNRizYCM2rolVkluc+KmzPm65OpyZ07uuQas
k0sKga/BObmiwhpGmOqSEuHPZCXJr+FSsJa8QNbiF2u3OXM5+X23OW7GjaUsqhU8GAj9KiS2fMcb
MEchKYNbMvo8+EsL1zbXkxbjMt/3uc/yvaj4lAyVcuKo90tMnxir3IR7Ff00GN4f3Jlj/9jHnsU9
gy2EPXQRugRuHSZ8YU0LoRZoKvk1L9kD+DUtHY5pXikDNE95Jpt1YW2NP9VAFXGbc7jqkhtGNhQV
iYWdHWjTRSkVlqTlbU4LqC45tQioKSgXpkpMz8gvimteMPA5xfUR4ffwJntgevKgRjf5Vm5ZWJOC
8BpiFh/7+XV1mV/THg0yL9KH9QOM7XLfTdInT9J1JdhP6M/C0ueE3AMqt0BNMKArIZREMV6z1oSP
7PPkIRkoJhAWEoBzE2vfUi+oIKWszgCT0r5QMALeVFD6oCOmrBf8kHQVXqkujkAJkbunRmhocKbN
5nsGAr4vE3chAJyeCKqYy7F2EkmQiGzTdkH+qMVVqXppOtwLvKM9DlLqJvGerkGnkNf0qtGB8QLV
mTEG0pvECTg977XcyaIbUQqQM9jV6VmP/SJOuPwZHvIsuEpWbrgn4ALTB4Ck/z1yVfX+bAzAz6Gj
QoPLK4dTdyHFEiZj5Fe4FMjPqbM0Uy7bgVeaBz7VT+2V3Ruc6xyxggyrDb4Lr/hajyENDMg4lDXA
qOmniUvWLEgooOB08lmLmuInB1Ba5Namjy/kusRAubqtS0YeD+4zr7Mzgy6INAYjiJhwFKF/buHR
fwud231JUOC6Y7GkBwqDI8A5DFdUOrLxyoNz493LlX0MVfffdCMOAZLJGJOQs37BcQZxXBHM47NO
qeFRU9GL5JJDkEhBIO3VryyLaIJzG97g9j3MdzzNJSjID/ceNTAGYfbZFlwD3ogWviKoJnDzCMSQ
8d9NMHkgkIEe2oL4dFVqw9HT3g6OjjG5hWZ72zDbt5E5Mdo/aIrgqts7RhuYVa5ewcxwwIrwwST8
6LxCMYo8MLFMH0s+2DQI+rK4zDLn7R1FxjkU7d/f4eIXJkxWtz2cj4T4IV9ifctwKiS4kS5C0uXq
/oLNgqyObbIsmUHp41WM+udQK1QGKF2SsnT4xNtZb3aBebTSe7hI4AGgc1kbfc/IEfNmRIAmOILm
lyXSE0laM3AAjnl1EhLTQT/8mrmv95mTaIyyV3QjUuR/g0qD9oJBQcAifDRp2uVLe8NY1MmtSGU9
uLd7UHnAqIJuQOMAH3f/8iPzi2TN1nG0gQlgXfExavx7BdFla3gM7x0sgJOJS+XlsXowI2qPOjH3
yvIwoVze+xgV6h+6evc9LI53zgeuzHftCQLFL9dJE9yRclzuEI5FgM4ibo58q8Wq2B5ECCKtlINk
q/P8d2yYFxfgyMzdvSNkKwur0qEBwQeSZwSh98Qm7dLVu5B+z8IZQBm7RMAOblYQ/HYzX3/UrXW1
u/GgxyTH6zcCqQ3/lTnYAmy1oQf6LFjm+O6bx0tITJ5g/Qm3mqTWC1JKN7fQP66hRWE90sQSrVf6
e4OAPH6zu9vUHgXfqviVs3MzybF398YgdwpBHFhVQNMeaCAyKHeDPSN45xB9WfO3why876DyoW8Y
V4CvsTps2UnbIlr48t4vwrBI2JZX4NwCFtc33uyJrtsGbdQiCK7HOyQdE9eulPc2NJ11vrdDxezj
I0lc/wUJcC73cHRKU7MDmB0CusQt5QMMG5KJsEbiX0nAoByRNWC6YVXrkCZtm3WVJUqJYeXpPg5e
Au3b9pVzBI6s2tMvvgch5XrVJvCqdbIrYiQvr99vXewx4FG+BOycbqBjHNSDTsTQAEehCXp+BvD9
Ti+tTmwm8QOE7LE6P13ax3uYAKEbriwXLR6IeVihdu8QZGyh7SlPySKolVhkhgSFZDFQ+TGpxTZE
/XUy4gh37KM9fQ92vmeV3EX+88vTMsHnrtXbf5sseW8Yg6ZnUHqgvx5rSNWg9dOqNSQZLAXCTE16
tP2o+rNTXPzWjAs5vHZir3gMh78W7LP2wR6uVqvO6uK+YdFvnSAXmOff9Zs9VT2Yvfvy+w2PVdLA
O6vOGqsLQvDa3HRqX7e5tdch7VA41EfOPfh5vDFY7gtBHkrjouguXOTAnYqzG91xFb2Su7qFMdz3
3yzO82kBdHEozMY/OivCWXYJHqMShNf6ITzGTbNtOOSUshpa9szomIO38hYaRFc8o11oohMKmujC
L8pe2QMCH1Q8bfvAxMXkXCAcQnFimvYQd7wnnb0SZyTT3YaiEcmrUqTbAkjEyfnDl6P7FIdk+NoI
y+xhEa1o6cBsf59ero/VWYpurJhDHALH1wcWq+/Y2LV1vhlP8NreK1zvG0fYvMuILcKh4lgREJXS
5DGyJo/FrFmGMqMNKTpJoBIlh9s851ZhlWZ3/fcaHQdJmCySEDbnqOruG/sGwg+NSnP1glkJ2857
OZ0Ouji91XCMDM5iivoAaA4kb8p1k+QQzH7GAj4XnQ6r9fT5CXzoMVwVYZWKv3jxeZmf5qd3/+qi
zhywDO6bdiy1nZc9vHzdT0t/QnXVfvpqbgkcmbNByR6P1Z5e3hfW6jeTS4lK2kabYbmxjdKNBcXo
W9tibCAzXiHFuVYIKtPZdDd8j0n7wYgJECHgKJ3BfG/3er3O2VnzXHVmPFc0yLhkN+ho6mqGr6w7
wyeHuE3Th1OKPMn2pz4VDOvhoSPNwaSHgoQHqCJYDfMnr9w5VfiwaQIzqpMtcK0by2NkLi/DyxCY
AACiXZMEiMCE8+YcMc1jVCLABgZyo/4wZgyYAiwn8LUFJcqTsZUM5tUz3KGVzoJmRRmYzFjMTdkb
ljwZSHmwYFzJCWIOJgctaB6IVIDZg+AZIGVCZrQbpWJCrX6rL6Lbg4cBP3oExOnBj7AKCN0tWeAE
3BEi2qFw1JpOpe526E6houbz1mkZjD8PB2DkIg9wA6e+VXBaMACBMeBn+iG/lPBmn1+DJAOwfbF5
M0VJrMUfAYcszixBQgiNytl3AGYgWOyIikniDOZ3AAKkKgBieAOSkcAcDAU8z+7JW6DEWXYoBLEY
w/UpQiT1JBiJVWCqwOOTQmtcBs+T1yLiQBqLyu6jyaRC8qK/UYgH1zNdTBlhVDoiAmw48WwkjQU7
7Sm28sVCX39YQufqqJzs6LpADttUk2BgHscnu6GxWRs//VARfxygr8MCKONlseAsFGe6aLWoSqRD
ajkCONQwzWmKqtSYYixUSC5Cv2fI146AF4n7sAu/5zPgCnTZ8OnwPNMvEIwCCZWWHM8fkKaugIMs
AGFxjboIxX4B6VA0PRcF7tviR0kaeYer1zBLqjx0tNoKNYtP2oiuA54VYn8DuOc1fXRuSvsszH+m
C8mdNYLHCI/Y+/DKMrDzjHUbDDtqFR0uRaEiZDqBY+a96YxYBwgQEMU6mipJd6Wl+xdxuRcwAURB
2+2j3fRywbxay7uILTv5Oowf7WdzG87smuG9InJ43eZ8Qr42h1aN0Bx0dVvn3aNZpjcWPJpLDcCv
Dq0lr2o5z9bJq6KpYALfvUkXjxu5h7dIAoGPBhzRrwYHy2pON/tPSCjJAeLHOcu/ovu3vHrLNqAn
tpkLCBwd4uNiB2jB7B74bnm06/X6BG0vimiDLLaJMdq3CIyie+x+XcNx4DEJ8F8j6BQcsHMOsUX7
5j7c/TAF1vvQxK3RR+vkWzCqQ3ZteRvw7DoRoDw4p2A5g1L66D8G596pw/+0UhhAuCpgA/BW52kP
QhFqM8fi/brXzbEI4N4ANiqBWjnsG2lvYLakLWDKM4IOry6tV5s+6+6fIzRgHN7BrAXwieEK1xxe
vSPfl1EE3jVx8PQgkARknj6qje6oXvGgESuBipGQbB5gsR6BQ2DJlp/2gDGiaus1uotHD4p7dwD2
lm1f0+uxJn7Bq7OHxvrgb5nlyfJ1mJ+carRKqQmZf5iBTjYFpsew+MPYUqWpwfIe6J1GbfjT6DDb
9qYLMVL/Nr8rvRYS921bpbw02Wy6nHZmCcYeN8DWWvwHiYHLhzGyCeInJFaOAAJcdKDRhH2FqZkn
3DF2fDSHj2PPaknkF/MeVwcCKLaPL3uHuZ0SoL0wLyJPAs1zkDjDMUI39CfaequfVfM+0s5P5j/Z
ZrJSPphCJImDmWNRG/IdD2+s2jvjEnbKBJA/G1Brp1tj1B6NRi8XJHU7cWettwcZOlvBZ9r03rCm
fzD8rcZ/jax29T4dC7GC0ah+ttuwrtCuWTewRzATjvTxF+hVghz6f0kQim1JV7x7S/IzYCwkGOAs
WSGxl0jzXO35vLZlqJkczs63V8VPDxNylGpG4wNnI6ZWDA7JYM3WrbB2MWIV20c/A6zWGXxb4up1
1q3Q6ZnHfz7Gp1PubAmG2R9YsW9xuYj+SbmJblXr2th7UFR4cLN4eAFQGz49uF3oKQ8IDVEIknBH
l7WYwTPWJgEvLPnBIagwImXjnVpEce/W397PmeRY+pm5rL27/13lskhp4Lh2XxT2RG8licV7OiiB
4HKdYFIHmkaDZAWM1yuNs4CzpmfehYmrbTq5dR7Mnnr9gCYsyzSsumgX+MWm5VrYkXqt1kuwYq4w
cq+kKI8jVn52TrsNqLYOBjH6+6u43S4DvqZWDZwmcXaNkQVHWFd1KcmlypqWkf4FnXfxL75yGK/g
846pzadzyRItft3nu7FjCYgjJP4P/7lSv+Ny1BJ7xwWpnyFnOEdBngGqYkMby1MEkgx0o0nNHjQH
JGJ7hdE+rQJVhX6lIQ33bvJzmpIxrK1J3Ys37gbzMaudg0s4CbTXtWk6gBqaGsHzbskhMd01vXfn
5pfD7Pl0jp72ZD8HqjO3bGPDY/nFlJBr0raD5Q9de6zSI6bnK85GgY2b2EdGA40C+FXssZ3C80Zt
V11FCmR9n0ayw2fA4Xc+rjOtR1jGEifDkbXvaBpsa98wCffeHV4l5tlyA7Eet8jizdYmkeUIb38P
KlNjnIP8dmsfiVrAzOQQykwH9S9NWA2GHBpHTedS1/MB0Zd9qRO5h/uQ0Z4jansHxbAI9m220MAG
4YIL2lwuSvgESVXj8NtaISTwzo1Ra7s751o5ZkHUHqi+wZk5kE7S3LJJRT8no4Ft464RhaApMJAO
BoPm3HCaTZ2hUxh9MWtre3uuSXMbFqH1bDYn9adXn/BvPh8w6M65/TwmrPx6k2qgZq9uPTe8+bPJ
r3s1Doku+dkj9ksBcoGKAf2og9lZV9Eo39beewMmPK6aJSuakSa20dmGO5SPDC6T5mBQ29q99c5P
wrSolHLQWa1X5CIE+4CkcEI+nTHzUqvFgJKZjxg8qTGGWcZY3KgE2FUFjBG+lmSw5qk3I6lG/7Rv
B0wE97omLg0kyFtg+AOkl/8JiRU9Bmgr3haJHja9MbJcnAycvXWNwdPmStEAzuaZnLtO4nMj4SOu
oHyBfHfI/DBGTyKdaMbxOI6HccXBSv868bgTrnduR1PUrfceFMIycZSPXcTDZyqjJeHBkXtGRgyr
HxBwTL+LZJGb8GxvepteldcjntWDvtXYD7YDPbeDTULQGYni2QHZnfI5PJWmpBKSxbtXRMxCQbwY
QHH+ih/xMXjDy0ymN9Mj/hrEUDTTmDKte52NG3bwZXHYOjhWaeBAk1djSlVjrMtQf8eyMjfeH6Yq
cNqgC08OVg/mZC1NS24j7576H1vsHasLSokAnCy1v7/j4u9t/8lMCiDGGTxHR0TkBlCIO4/ug1To
BQt6LI7CasWcSh6Zw3w7vqOsqklUN1PS0dq01JeDdxojneQYkOLkqc0ZuJrKX8NcJCqSTw0auWEz
PFrWXhkeTfK+pTb9amqp9sMsPeskROe1JvAaGr72ZXLmHeSnGEIswCozRwYov4b2y4dUNZQbDu0p
BVQhFXLRpoFXg+5ChswD5WvFRp/1ez2R3cPapawNHYAkblKVOYwva5agABuLNBQya51c8peJv/PC
uWXoz8z71LrHasY+P+F8Ye2jdQ8/cOZ4ZGcFk+TuMax/MdhVV74KCU0sAP/gTP4JdHUnG0wX/iXM
ipndLaPnq2pAOzeaBddIr5Bfzw2wByQQrGdBdUmQl9iwcG0/KuWHfpn+129IwpI1pNv0dklsHZcD
OdnaEm9ariWgocp4BwmcKArsGj4LVapP1VyCWgW8MPQ9HCD1TWwdLjZ9PDx0422mvYQIAPETemA1
5E/qq7qvOrWyfVPjEb+X5XKuUdX4zxTHebEX8kPkey8WC7LQkeN6OLhQC3yhvMd/uHR7HEAQ49j1
qkbNl7obObKrsUmpZInxykPRpI9dkO4nVWwqNvUd0C8c/sgegeadGVdeJr4Brt8R8/VBKwX7wOuP
5iMBbtF8ChiY2ci612pAIMa4IM3Z2bnVkMiAo4aLa0DTKdRdlZx4iL5vV+gz496apGfKoVPdk9jF
AX4uEJi0a2T1KyNWjS4mJtdxjw5hIQ1Ija8zdodxZ++sN26nkxnvslpx6vC8+308UsvWWzzP1JnV
9Ub4pd124IFiahxJ5oIKiFdoG+F7yOFZqnMofYcVe+pWrRypgQC9L3jNaErqWV9C8epNcJKQlc3b
vKh4yJZh+VV4SfU7EzRAjk33E2hB2kyr/O2KIa7upA2TmUA41rPaqjq0Llv3jfgF9aYKoVZppaS2
0VKh0WKcMP3XHG4MbPkrfA3oLKZrw2khqCXWHr4k3Oe9S5fEAeAGsA1RnxbvNRBpHGHZQo1VzVXW
VKn1IJKk55NKzgYa7VisyXMo0SQ/IFH1PX1ZkZ5shKja48zUIX7m7Zm8D8zIVIJ7HuTcHhPzPysF
doQ0qGrVY8ZhAperIwGjvHOtZ16CbF+5Ft+0cNPMQaOhE2NhjNbGEhMCQ2rVNHk1rK/X6kPxzDu5
0fjx/YX81Q++N3GbABZaLDl5l5CQQx2ueX0ys+eaxpnwRyPMeuZrQY1k/r2wxkdB0mbKkul/YBKA
aCtzxj92mYg/4pq4oNXU/UQIFLKKWeryq1Anp9v9y9GrYLWAx0JTg8pwcTgISzVpR1NuM64241s2
whEAc2mTWVlhDhZto0u+AleofqseeXQFZNc7YGIQY4IgD+Ek5Ul9cOkLrprsnKgfLQivEOQB8Q+1
sEZJbWTU17N3DweLukUYBKbPQMOoRmkyzHBF4eGlUShqoNhBFmFKgyL/Rn+otugI+KxpeIoo0Xia
2ikELdQIslAPo8+iMgSUxDE+jB+kFhLBggiCAEu25cmC/TE6ZB2bYRxn+N9njSYW+BmSHtnubRgy
PfVBhsDmpQt/LJ8B1dQVZHtHGhjUJxVwgpqZBpCOiNlgow8qFG6sbCJyEdOxj6Rmxk7ZTCUNw7RB
K8IiGMpPIEnUxrph7ZNNv0+Hs56cV43PmgFRr9Kwx4nB7XCQIb9lMMesUueh+7Cfng1uqAyKLtl8
eIpZgERRId38Vn/xbVgoaMCewjH1ZHe1FQV8MBgDRtySnwaMhBsjPHZ2Wy3Fw5hRsAQxHYZEZdOJ
GQsxjYxNsQH9rDtqwlgs1DZuHFMRKPyqoNv3+4sFuzHdxBc8K5rrsUcT9K69dNbtBg83CLq0Jj4u
A9hjsVhZ07YD7m82+pQZu6W+W6zBXIURilI7wao00hW2TrbGA0qpKpwyv6jnLZgB375i0pmdyl+m
rSk/Y44iHsd9KaThxCOTlsKUYAC7QRDURxjmbZTeNZMoPJjFBBdETPutbN6SYQZfPDHVqk2gomW4
mMm64yoAFSUTdTxtTA1KsfX7fdW7WrzqZWMvMfH6N8R71S+yoGD/6BNe3NhVfFFuhO6WbiFB1Kyn
tjRGwhqF6aZphQvVfVmomWk2o6EpGE8wkzpmcIvLXsw+6d0FrErf/akc0xjUKDRXqhC6T4vKXvSP
bqvRmXkd+XExgRyZYUOECcaAqYmD8IEsENrnMB4Tzcf2/Njt9s1tF13L+/v763IxajxZOTEKFDLV
h7RFLdlt5wQEOyYfb4J3c7YDbFQaJ8NmQHVjt8LFTjBNG9TrAeoKomAPEC3gW1FIZFvVe/MXRJBr
F/ZhWAuMBaMeGxpljDZJ9xCT48rgxSDGMKXxTSbdg2mVAY0h4dsgIe7eShpQfPjP1vdAtBKGjj/F
xfQsgQdUyBsFQiBgpCtAqkhqKmkxbNCwe49OFtWUTUHkSl2B2zweknyivqtNk9m/jbZOnx6yF80O
GkcG6j1FkSkNrkfBv5KkEzmGzBf1fEXmIHDx1c9lAMiEyWbKzLniR2qNuuOJBwJLTaFK27e0MqVl
Poyw6Zj39A5NUfSS8VhjufoDLdRSwIvG1aVMKqU6MdMY7Sybk5HsSG+c7rHmFkVnNoQ5Zf+C+x5p
gtC4LlMKKgpeIU+YaEA08DUwGJgszjDXI67R2aGEpiZvMKz/M8GywY+GRdYg86z6dUEIDRBVzBzd
TwSBHDUNHwjpuFm82CC7yYCMwwgT2BRZgwpS8zwEpgvLCImkPjc/BPThb2qbmprHL2TOrYFHpvQT
pEPI/IL5nmW79KI0JlWb1eaMtcDm9Uniu1LfNbVmmxoZyadQVFTcqpdtaohqkjmaqKbeUrdskkJa
bZbb1W6ODT5Tktd+MRljB88YXRl2iUZcSHC7kSh4CaTRSHHjGRSVMLlw+mwzAFrsnXK72P5wO7rV
5ptdQANxHZ8Fzh3bL9ZmxFIrMcMCiVxJY0udMntCxHLIxhRqR4J9h5qq/87A8ApupHjB+NKwYlR/
rPjbKEMA1fpCzWaeWdIhWxGcMYydiISfQMn+aOYQsaDK/piK/XUL0ACpO235wa3zbVTjk/dtfsmj
/RDWIQIMrUQVBcdDXCW9/DqBpQtKqgT08SHU7CoPSP6YZmADORnNxpYPiLnoffpbAPpE9sQJyKqX
lndgOwgxiSkJ1KT3ySF83NkdQY+ElNZ7+7kifQxYpv+LSKquMXuF90nV/0SH8B0xGdfJ93pH9/ar
adb1/GBwRWa9BALWAlVb8HYxnNL0An6O0mj65IL/0p4NTxaEngDES3UNBAwA6VN2wc8lHdbFgE4n
5Wy9q8pgcyKAzlQMzVQZ7r4PBXhD35IHhVuCPktFgpmJ1qwaYVkv1BFlR8iyzja6PsUqzw8kn2uA
QjsnNc1+3MlsNjIYnjia6LbYtpMN/J7SW0KegwtX1cHmGT6xxCvf1FcDgRXuJ6SVPpoPSAdV75yX
+gDDzQtFKw5BEUdQoGlceyJEAytaWoEqsdQ3yAF79i/dN4cXfViZIFr32cfyKWPAbEKYmMB13yPY
P7hgEuCj/FzH1LEBjWTVrZ8KXA2nDN6Bak92EpyVjKcAnLGy5LWpPsD6qXW49zb8yEyhZwIBJr6c
PJAn5ZutwVT/6qB6f3Wg5SCjAVQXqPD95As9wHlFTKOCywo0B3+pyvlBP7NpQe2f7ZYnRPEd6riF
oe4P1YMo9Cql4UEwF1awJmBrcWkBfxZrUx6A/PVNNUBKBc62e2uiDgrdVjuZV+Akyvx6YOa0cVD1
jF8QA67uEWGAT73CsprY7b9ADKmu71zRCF0z4r9cta5bT9hkqEIpZapcT+k8z6HhZe/0TnNPALXT
iiBBjK7tZ9/Ale6ilSMMOjQEFDktW0KsmJgH9AoAD6oOiXS32/q6beZU2h9EG8cwd9k7xYd/71eG
0NFMThgcIGax21O6wAR43MeV8AJrGrClvLFokWPDSRFHH0PydkWMAvgkPO/kACTwgD37lXVZ+NwE
fqK5iZVHuvwqR5oeNwngC+wCa77ii/2EhkNUFj5lVFInHB8dbiMie5LkoGLZRsfSRHlY2G/Q1+Do
8ynSHa0HyoScECcAWwEif8NAvAlg/a4uoXcB/UyZXsMKqxLbWjX8+V/nB8q4BfOmV8REVFBEzS0J
WNGmEb7dbXSAYBCjrP6qvYjugsoJ9w1QILi7ecKR4LlByRHfo+F+5+/6GY0cmONY2GBFgFsubU/w
9s4Zo5SiM3HJRS2jLQWk1Da8D/AoFjgiTMh4r5gbe+242aSgEu7EpaQBMOwiZsPQUc/PGQprx2jf
ryq1XkRzl+Y2GqJKAOAb1SmWSFGule+O0/VkSYuMeVSEK509kIpiICe34Haw0+juOviPMasUXhmj
Xs6F9Q1S4Us41bjWnHcWoIgpztF+J0emPNzozjXAJYZlKs5FH4amM2W8BhtsDdYIYdY4RuAyGFTK
tUrn494wbrgS0JMGkwo4AWwTyzPiOxqoZwZ+aIOwYuE9PlNkKCwd5IQI60B7gSoxzseWOeZWu6LV
+5DQb6+0AGHv4jFDj1FwZ+137+g+41uDfOjAaqI75Wx7TMENLL9BuY3ad1SJWPn1nr1LB7Gaxit4
NGSdnBrPENgj2lnpqmZnFwOyF19U7wcl3rWNsdYsDBMCZbnWti2nAWnEDo4+NX8LEeZj0eHKomZC
+FhD/hlQwLlnhNaSJtXKRYX4wCIG8TcmMMKiO+4TzQdKplJojazw0sHMbEBcSiX8YuTKoPiIP1yH
ieG/kD2yYy5+NGYIh9Ek3bM4c4PZlFXIJjEWdHg+IdQfrIVDPcIU+IZmdk9VAS/BiIJpkuGQ9O6g
Ot5B9IDugl1DB4fyyFEuYfUBcSEwoEFIptLXG86wR/OeZtkjRXjZG3fvrJhNA6Jxlr2qQFlYZn6V
JNCnlvdN7o6MBqhIkEySyfFCTwfDC6kQ2hV53P6bMcqigaDLDYktekbhzqOC/O2KFVvlMpL9gi63
oFLyKfJk7LwasvXgtmAMrEBqp4wVDcf3aAbjT6l1BgWWY7GMfohAHOEjqONyS8ncky3okx+L+WaG
BHhAvSnUY6GcbdEuKT2BLQAlhA2w2OlT4OPQQ9J0jbHmFJasaMabgdXExppsak9kB8MN98cIXz58
YD4NDvb5T/jwWZ6t3x0k51tFTKh+FeDh1c5P7gAER5UJSkXgfLYpy3frwcJodG5daufeo3HsJQNj
hLb74oYY3iuAXat36+RGUH+NSnF1BHDwZkMHl1u8prMhGlVNZaDfajuwGtDwIRd9IOmdOTskgjDE
BrtPzLcDL23r6n+bM/x9ooCdm6i8YtgHcNBlS2lWJr5Cz2QiYbLhf5lDQGWjZ/vTL4qgx+NmkTel
CQ8PBrmVGXyGjDSuWd9hmqDWAHWXyXz94fOdIjC7s/+rybyqKAmC8pqyFZwlQadfHCoQo1jdBi4R
bj6LBUQ/gIoy3cthJc08jZlk9pEsm21qL2Vx2UfTYFKFXJVJI/8dIL5RVCu4rpjKVuT331cG8z7z
vSbCZ1sTYhrRIJirIAl0QDheZHUBziTKculWsBv2bRGTPGEFV4xZkWQwM1n0XYVgzGIY5qyGZjGD
9iZPKoGJWvCKdD+OTuqXSEF1QbJLHwR6tWlJI9sUdIEfzYVUjG6GPfGfG0Ym0n8zNLOayojxUoc5
GFcRDiD5glAMEDzW0WQXwDumUO29v90ReyLVAttEe0lMjGNjrWRAHKJd1CfcSc4enlYsTazQ9CZw
CYss8Eqy3YXANMdlEQbzRwXfrzQmKagl/1C9RPuW/IX6LdWJzbgJmd9N2ssOwzPba6qr+8ANry8X
+kBhsOcUodUeUAjwKrMdxlSXORn0ZpoH9sGIVq1XanJF4c9sQg/Fuirn1S9k1Kk5ZMY+JjBkSdPO
mEkSqxFwEodU4RDKY0pFC5KTKb4NwZRq+D/XV7H7LI4hh1QGl4qnO15g2NL1kBbXLJKcQO44dZTF
9TNEWhV+KEWrFSmXm4mpHxZpADo6nZl2owpS2XUWrZso9J3FftD4ozIxavtV7oLuhJ6sEnBpWvrK
D7dQ5qpCVDH6TldUGP5/6bB3MOC41Gtf9QEQDHiLTgWBMgXQclqRy8hqCp+5jwWjEqlVg70yay+z
9kQD1CmxInlcnVfYV9xzgiek2KVS1yStQS9FgjvEfDcHRWCz4MLxgLA5peUeIRdNTg4gSEinse0g
fDgC5fq4pCheYdOCW4YIJzGlOtmAIOnm1eWGjIiSEjtkfeB+sEb2lRmHZWWB1mlzvB+QKVrODnUi
j7OSpPQh2bri8qdTk68xxmBOKK/ZnzQPKWEPKQuHITuGgpIuQXLdSZlQd/bogwxtf+N8nIxg7Ny0
dqyzJiMo9MNNzyQVwYzuzAjIhNa+fya2R4Eljg0OltYWSUAAWHHmPeY2rs8F2PosOjLrczs8AAed
fbruhTRo7YykaIlZQQGvPRSqBFsIxAHQZFHg3JDkI3zz2HafsAvBJ5HYkp3zZ2BaF4oDYYBy67f+
Lrgj/AMlEPERAV7RsuL+gESHGAgIv70Ya29YehT89obQyYagYt2VoABw7dtTWranlS343VhJqLDS
XfD6TL4mzjYAT28Py5vl3MPWQrYb1itGldoVeofhkb6hefcC8/0OYn2UPPgNyZREOWBJpoGt9s5C
wZdFzq44G2yChHmYEb+9EmYYzJN7QzQU48kenFkKeToTnAfIZgiFseF1uHcfZDNzy8bDmOKSdZj5
wd+wMkMSug+OhGIplqZAONn3FEyuO/FNCoRtzcrXGeAeT37BUIngkuYPZmJMQCjXiE0LhghRCnfi
VCNaxP9bUFDw+jlLoTlLcZLyxELEEZC8A5sTur2B+jB6F8R+dDAYBlnFqYI51miMmgEgFSgOw2ff
rFfjHyxlKxSOMXXU3UkHCE0sIawKKuA7fTSygMmGgM2B5+QyuYAuII8cecxT/RGVfUEtNk4OOHXN
DK7rz5bMkfM6Wb6Wt3G+BZE5e5cCkgddgLR1q3OfI1iS62zaM9I5crXdqkSE+o3nBB06ZBj2fn5F
7nRMSnW1U3wGFyzGrf0DPAg0yq7UZ/6doFIFsliMxvgclt3EJ6Lp3IlubiLQWfVfd7+o1Pejazzz
E5gE0WRDNeAdF6APfEOpy4oQwq8TzCHnEOX9H1olZPb2PwQ2CNFFVieJHnUjILuevxk1OD24Va9w
H+z8bSMXGlHSL8Cfu0Prz4PO/IGeTcUpEOImR/nk7grQjTtnYvYAQ+bF5Qb8jYl+FUmWzr3ivHH4
4Kh5eq+37dxAwExIV9zY3/oWxgwsQbLucT8YcTfekYx5fgPpAhw+3EXWkUlbnPDpkKCXYRswP0Ok
GZRXNyQSkJ+FpQidCfiUkePDMVm8EWF9OE+A+GDhLLiOK7vgC8c6q3ijE50aTkNn9PVJimt8zMiM
D/GL2BykJ81yy+gUMGrIsxhRscGmneuYAVbecfGFz5Yg3qdmVd1rwj3kDIb3zNufq2ciJ8ycCpVC
0U1QJdm7d1KV9uSvePmEsdKB050v9zvw6m0SZayZswGf9myVP8GVH0JJFSTE7EgpuXrPInw3Nvm/
z50PM8Qda55x5OVeIEwo0JNztwDBy9LF3TGL8FoCbrBBPAkWgRfKG8H7itxh8CuhBYLQDgmukmF6
lJ0PGUGtLSkioEIulM6+/HGc8w3qbZc/nwH0ATjfI1PovKRcZ+dov4T9+E/hJYKpRGUFr8XXIueP
TglhA/occJkRRAxLqJCF0AmecNUq+LHRrgP/FED22m8BRRcPaLT2vaQQXy0UUuLqsfMpNx7EIk+d
V6m5IZJYauaK0ceq7S2EPktv/wXzLOja0mj2av3KDesSfgv+5+1T5i9aOYznrLdxG8jqwEO4uj+1
heiKMs/uOd2Woi8UrEn0OTUKpRGUGgkUWYnXhxS/xETLIu/GOVIXrPXWShA1EHoG+bf3yxWJG6O2
Q+38FpCBQedV4KL2fvJyIXrmGx7Fisd5OV7OQM9JIoLnnL4nZsubPLwefAOmEMZvcAAkzrEOMnMp
JIz9kI5B3whtHUT9ZohYPEeyRLUbFJMimVjkIgc7mEs3Ub7kfv8OLLsfPTgHL1O4IMEj8VskyZE+
Ql0Zad7ENhYvvC54tshbA9fOiJwe5gweg6ED+dZf/bFxHtCXHrzvxynDb/CX53+UznGwDTqdfWZ5
4en87gGkcRwgh22KiJQktgpkex0coxT9iJGlHPf8nWo/WBCWkQpWxrfOu4g+IwP9zOlBXJmPlAGV
In592SIT6f3KwQmvEyDSiyRQQksBB4ARzSV7inn35p+fJIEhAwYJobOx4MHyt+gQQoODEsLTsZAP
I8DwdjcsDaRyzRVWy0sQuIgi40YKDqy1cIVUahcORd9N/EulXUDs+xqVuKmf8A6ZBtIqx/g5879p
kfLYVp+Qg1eBVZK/QCFnfpE4H8gcHK/75AG2yfS3B/97Cn879wZBN0yJJ5+qfp7ht3KlZFOSxclc
TZQhR2Kbx105s3xeiIwuaXlQ6F6U38ZwYZKoxYQMsCpAEr1+7SUN+AjpceSpMY5AyHcp2jShC7MK
GmUbGNygk36DuW2ZYuZ8dLhV3OILzLovJZ0RZlcNg12FgK/q4QJSsGRaxqQG53p0KqAQQcqN30ip
w+5BWhb4AVMCFu/VEyGoZeWPSkRWNcf1PEgmFFcbQjrsc0VygwWVsmtBqebP4MO+i0W48kc2Bxx1
jM1oPv5xjvuL0WGTR3PCtvL1fUIm3IV1L8sug5cj8MBgCj8BpUq6qFU0j3vb6Ffmr+kGplnT2wCJ
/NsuT5bDCVHk5jWZckFilscBYrGNFc+vw84Urkg+UxXqZXyszwoJ5cNJosr8gV9xESoyrQXHnN/T
mpdHmMaBmi8pJUrfdyvgMlEZo0hX6pH6BKLTvZTdKtmcwJy6n1U1xusLkq7xcM/kyzmfPqqIOwtO
VFVLCW/7Y0P7Dq8KraGKObB6rwxEDgtNCkIngkTPfLj8AE3E7EwP/DOiEvMZnD8vGLogWFG9crqf
/Z1W5hwTipYSBHbE/85F+0crVhbGq1Msov1br2xaBtWKxXHxZsAyWe4mJHPuWf/H03l1p6puYfgX
OYa93NJFQLEnNw5NjAgWpOOvP8/Etc8murIToyhfmeUtuF/dF0i79KJlNpxOWpsufJ/xLLxvHhTh
L+vssh2/nOGVsI2rHgRej3Q82+Jv1+26h/76epkfWl7nsgjJpAbqpT/riSuX373vQKYXr6+y3jza
q3HgX9PFJPPHNWiY6DhMt93nqnPbYP+RB34vXAbtXd6Z3/Lp5D17Jd4lr5FdWMQd70Z/ZbQs+Viu
cH8vXosAp7C7LS9KFld+ml/mt/Gyl+87g+1zsH4U+4yS/d0ZXLz76+/A28cFurUZjH/yJ9u394Az
ZZPC5VRzr0cUt4dt6/4SRXBa6O1tkk3zu929+AFvlFo2blkQBq92Fls5nwKF2fGsV9ijgxmFLqfz
yHy3Nfy9Y2PJAoB2wWuWdqxwYmH1fPhDigxH1/qpX2JzUs9eHevQnkfUvPpONxKjbbj8NKAwFcIF
bzCGyWhhqsZJRZlRISOSiT9KdZPE+2aVTJodKz4y7ED9gF2iTE1tGhEdQhB8FjMdUcBkcaMbgLwN
dcIMKy/O8STTSGQ+zA4ZzM1B/AYxQ84lKOwk1fB7fSN48jYQfaJyxKsezDHlMQKvLYRxpY/cABpQ
LDCpF/V9XjLHsrAQlyYqh7zLfIk0CNp24e9kuHxzFoVIapEAUl8nQxQu/E9Ofdvug3A7+Pnx6tcI
ZeE5Qun8/VtKFX34B3awWFU/AYj0KTs/kczyTrrDgP+iiACtrYeNqf92Bqf31RggwObF6+6ZTRJj
TzbdgC2F9U+pfyUA5Fy18UVLEmNCGzhUXomKPFVCBySaDwqvNfFvuJKXC3bRmmXyAjnx64kkVFCs
em3KcdUT6+rx9v4+ZgROD0r4X53xsp0sUtBNFurQfDrR+3gtl9RCfkvvmnhFX2TpuQiokSR7xKKc
g0vBdwX2xx9MkbDyB4tqnnrJ6bEKnZEDLh8BQlyHpjRrz+B3IA5SO5fjRPxzZZkd4SF4mL/WtRb/
ITZzWIvwqZPOGTlrgsY+Ys6F/qJv6R7mb721vPgjFGgxqPTL78HuMhs4A7PUUudKmZAKJtSRGcpP
i+e6WKLtYFwdhj3BfsyjSixW1sFwXuOYZbQQJyfaqFQMiDFrLCBET7NVNGPlvk2wwmNVWNB8jX/D
h0pn7toGAuDVhcOKVVOwAbLLGtNOzi1oiJeHHWbrKglVvktfsww/wdLE2i+lwY6HhlMXDKQK8fIh
u2iCSkxHjdLfGJrSlXjoYD4YeBdWmQM0dGpuDXl/xrAd84l0WpvO8A+/2MnkdBmTgpXLFuNwdGZk
DgZ6dLeKd0eJXn95y3uhRNRGmhUivkGPDCnQMFqmXl0hEZOue5PpE+uR56qoSmXYuK6zuj5+O1wf
1JeYMsVgm2X40U1RGn8ws3Co7rr0GmkfTcIjiwyvUQY+Z3ypCYRRJ/SuqFMxL69i+Mbwvr9V3NOH
tahHddZMyjfES7LciUr1htekbEG1sXu+frNg/rz9p4qB+IaYk8EI3e07+br7nPj3E1ErbOv0dtuA
JuaUTra8r/XuFPkjjyghijdx32yF7jD3o8rOR/qg2B6uP50OXk5UQQbzZ67F/Wmn/nndT+ULcmq1
HhVGRke3N+t2Z722QlxOCILIHXiHGSF9ZEeMqGFt5oy2TbzqzXLwtoQX1KHvjC65SR9fjFc+9DP6
6LPUTd3HnHt8N/i23Dy/ESGjSrwb7V7f9SZZZXPiRCK8ZD6aYc4H8XMe+Qn76zzleVJzdKJgAOhv
gCIsI9gm1ivdeE70Es8JZnn19rl7lt8wNvnHT+ZobPvJ6m4P6YvZkxNi5N/5d2sHzMZtAx5oux8Y
zXzETKNQefuiSUs1+8mr8DqzEi3e3MUqAwE0ZHXl5Xu8uPySIPJlYzLNuQoQoe0Cw5nLQdCCBx7x
BRlnhAGQ2t8crja6tinitgR/DyKIH8IEvpKvd8bF565a5X5nnfsVxtOHLbEAVhKhcg1t5mm5LJdv
SOTrDNHvWrtwiWOFyQYW4b0mACgIGDKOmvoPitU9PLsXhDFxzpBXCGkg+AvHH+owpT0s7B5fgkOg
ol6tnwkd+eQ3/u0e5QZoBtnT94x1rUujjKH6RLBRJNy6FcIK4p6RrWl2I7C1FCyi4ILjFADB2+ml
PvOIccsXZXbKbjYlw4tF7ZCWuTSUCb2mgvKtUBQSHK4gm4VWAbta0LA39c+f/QoCR/CuKeuffF/R
JeraQrATpK8gqKX4z5bdQJEECRobp9o7dZST9AGFqQwSCKYxkCPwcYgKCObNBXYkFROSTei5dLlA
24BwLtRFQ6oiN6YKJNQmdPO4v6oFag3c2yP1gLI0xLYKracb9hW4UmO6rLMe8w0bE2qDt+cUKUZm
B4k099PO6Q6RGq46lDDmA8Le3+/TgZc/8XjSw8nT4l6SXBZQngRODGQ3nBIitJSNmBYM6u3wsIBF
kksywRJ+9KBGYUwA4EYmvbAXnUYA8qAsqTIgKX3unZ4EkWKe45WlXp4/L581yVtbZCoYLy7mGXzJ
swWUV/TPY+5Mj6fPilJvCBMnOzxsYmtyki5SvcnoLlHJgPPNg9MNS0+6ufuk1kyKwWyEbjQYk6af
JNqS9eZGO1nmdur2ZmIFF/wgL8gMJCdM5jK/P9OxZBnrDtVyMzq9vnuAp76Z/2e5n+xkLslsEkAc
5BZKED6M4uZGnExiDwrIZqb3AGBxWmq+iWhkga3jqtPhplT+LZzl/vcWKiX1Oe0DgGMkUGAXnJkc
58XPiGtNZOx3VzU8MeJjJUDpR4v1WM9ZSGO9v3pp9fylvTCy6pk5rclKdSpb6FwVZiZ1cxR6y28b
pSacykqvNYFngnXOaKovhUKvLyluAnQDkgnwTWiMAmREEhuyDUDI+Xq5XAqdedEzXxrFocgZuVh2
VCoKOuCzMQ+FMfyDIImR6MNVuC33wbH7Ex7b+9tx+JNs4+PhJzlmx+L43gZWPg2tIFHLaTBDId0a
W6iln4fWg8TKT+d3KHrQIznX0qmpq8FQk/8Rxhu5jbDeYK9R7GhYbGB45QCJLsy5h4ncQ/MDwQ4K
uJftitELJURlJ87cCh2M+bitxJVSEDXyBbicVJ0su1LHyGLYbch53VNoh/Ygv1HsCq6z+DF0DoUR
jDBnGsEBaTETKowZrYyuEt8zixAGpusZyH115u7Pb4C6gqaVQ5C3AhgUtL5AjOVaAwzl6xehkFL5
479agUZMo9q2PdvxvoTICPuMqqoiuE/HXAggFNlMvhZfnv1cpczG5ith+FDd2I136eq9eW9uOgUT
N52vVFYs/6q1phcYa97X103ZgZ9HOmrzdvtjJZ13A0S3lMm5j5PfxfgrlVlN8wXAJThI+VfOWeCR
jXiH4KWFa8bD/p0rlDk4kkKkzKfgSkDhj5Wv3Y6X+VlICR9E/TnQGkKWqX95+d1JCMmbr26hHngI
KFOK4hOrjxMDVcVEvXFxCcR7WmcsXxGAALIDbI4mav+uHu9wPifqm2V5rGVj7ZFcKaLWwMi62pjI
nfprz77z92CRSATQZGSqiW2WS5h1QP0C7h0VdJTMcU9EvDDRHnRXm28KIhkUTXM1a77pHNAzoUg7
wsUnV6u/N2JmtZJDEoeRLBRTFlnuJ2bLvP+2zLfeNdoG9Tn9CS1+BC1+ZIZe4L0cOfgz+cFzmjuv
6cge2Yd9jwGOnhZMyNCSD3GDy5XGON7CiJEx4VtcO0aC53iOs8sUZxGpfKrKl00ypJerwhTGbGQM
d3cjViHyWijIhArwnBwVFiqysGh/D2jjhOprNtKyAd8QuwPWof8wo5LMa8oB4wOmJCzHnbwlCi/G
j/CpqcwDfA9wyLrogVGcRCOArtky0Pi6KOZyoXseJGcYqbWVmIx45tKLcsyMmdWdZefszGwIMQ9Q
+rvnKtLgp6qxLZTRWrEsREr6S0HwjyApKn+81ZW3W5hLcym8p2VLXRw3j+bRfauEqPrvDdJW45QJ
rPnYqGkoKaNuYsvYa9mdIXfH0OptsW814mVH72wZGlrspXzk8rEPbDS5PdoNlFf2WGw8pwM7Pj6n
779o3fKjdRsoE2vNJdAfAcsDmG2tBXOsWiV/earTkbgTxuLxavf7y+qOY5VypbN0QeqKn0kThN8/
CMv92zYAC+VjCzxC4Uor8AuZtmLxfT/kNGsocvzQgvhp/wTH1jcPmMTqeHXbhtt7robb23bgD+cD
f+SH/fssQqgKOgjtpmB9qXXktnBqef6VB32wqm5qcVO5H/H26sX9r/iJSq34GSNnNP5O9sPvw+aC
ItETidhVD70epLKV0gZ+ib8SGrcgJJ0k6ujoO71Jss2Rzwm02nawHdVWIcVwwhmqYTwwMVqWCMBM
RiIXyx76MicDBLeubDi1QYZAL4bKeXjCgIJyebygD0x23BdJReZoN1G6gUgNEI4gbjc2D6hfzHrT
GqMkte8ffLTMvTfmgFc/0DoxRWWcysKt4MCAROkVs4XxC2r2AcpjF2yGy+6SQPP3vXrPtd7qghrO
wb3gmh0dBygaItb4G6+zNd5lCyC3vjTqCIn1OXgQ1K5rcG943i4/b6pro5ewT4BjAtk0QKFI2IxD
2wxkIbrYqEW0bXfo30C/pfZzRmFRRcZ7dvBai9hN3Ot+ghAa0dwLsYCvdoJlWB1o778JM5t4rO09
0OkuzMvXG7Rbwv6V4WlC6mA+7DcZktJZbbdPvTcfuqFT+8lNvVN5u2gxV68d2gEkBJ4I3sa+2KNL
le3xRxtBFyfkRdEApBKdpVpBq/SWm+PEyFjgeDzd00barmLr4TGIEK4vS7kh+r6lecnSLjDRD1Wt
DXqoRchJWwQgNzggM9UQbVBAtRkIUMF6P1LeRvKj1ibmFyrdULHI37TLYgIpgE3CDOl4hcfwWO9v
W5kT23r/TDT5v4QYwY6cyBF9EJxnaQEvzkLKkFJjD7Yp9WadNgkgeYR9aDUm1sEq7KtT2MHfwXqb
l+lwNVzJ9DisZDmlQfhyHtsH00R+OISf5Nydgrk4rew3eyPJHZ5PjPCGhyqSKbkpOGcBaBKPCwLj
SRnnsYb8x2RayiXG+gopXcyVtkKT2weLEkQotSA+PZaJYzlWn7AF5dM6mAVqqFLYkntxAZQnTdb5
EVM8EmQxx11Eyx6YXaEKClZC6uMwq+brs3wG8gnA2UBxBRxeZGbW2UT/QphtfLLMEtY20jI+YRYf
N9UyPdVSFqJCD5ZC0pf/G9HtlPj/kwO8zZ9daWDjZ7aNCW28zxZDX7GPHKdDkU79QoLv5j08upYP
r9behH8dhAoYjjPU8ZuDjcxt+dl2uJeGLP3UHqEWQb01NjLO6nNOQ0I9OeRt0N+Xt+LcFLZB2Qpr
Q05yZ56hu/mwcYARQGqTptnpqnzTijErAygAaitEQTyjJ1IsiRNTdcJQF0CFWOzyaQ//wt/wd/xH
BeK2ELCMQLQFuH21Sm+AaejAoYS2SJvbYxF+4WkG9Lc81ki+YpfWVyf74DcFOS0s4QSec+zISwHE
3Ifr3j7Fjyxz2qiM9sfcocYpy8W1i1rqYH9ZpluZJTJHun/wO83YadttW1j4SGGNsI+8HFuoRByr
/cVDDItCqjNaFYYoiI3Vgy67br4b0Go1cwty/jS1XtYAepocPAgkaAHIIEOtTv5AblhVI3P22uVW
i458iiXmczZBVgwbAPCqtY2ZtwPaFbEaEawZm5/jM3uFQlpvn0vsutfJWmCFhUBVsEBEJAQY1RYs
S8xv7vz+sYgbeH9Ew5eKBFW2gE4hAEWQbAD+We8EFXeZUepLQb4L/E0w5gLKvntCcWUZBqAg3M4K
7Idwn0gWyO+Ya5+IQYaSpAKE04xeGcOfwF2C9yctd6Kgx3HUBEdtVBxaZt+oUHXo6IE1NDo6ehbO
gBg/U/tOptZTEWfoNbTOz6DDHUoVjomQmg7TJxCFlwtjgwn+9CMoNldfyDWCYZqQzguvW9jhkovD
KxcAqqDKBE8kgLvhljoLGBmcxQwB5X2aWMIlkj2Pmod+IJHEkRwRktG6N31hhCiHbDsiftJj3cbT
sJG9EzU89gPQE/ITTD5MEXmjMcPjPjf5/8MmMxLjqctvuwjpDM3bFInIB46OckmBeJrB71VUzj8k
fIG7F2sB+st3gqERWmfqf+hIlbJEZB/4viKVUsnomnwJ1Rf55HOof31SshQEdrtZET/Xpt9cmwy8
ddXUDkQMhxYoTCXa80R6wtKXmyBzIn0upS56cKBav4Vh8iESUQ9Ac8rs7IRCVgFHFvoYgwEoL0UL
8ZMVTpnwdWjpT2nuIVDjyQsIN3Y0k1Y6Bi/Awz+cFoEHC0VLNJwhIu+3hAiZsUXY4URLnV2pAyZc
OFGlSx9e5KKaClsK1+ZFPh1BqxEyLO14CidEbYxHYQAK7yoEfEKHgr8VWo9EAMK9otLL1YbmbcqA
loINsGuEoUQtQIjMhZYw2OlxZM6NPULUkMYNZ5s99s1VG3LtqDoayCD5gfOZw9gC/JNIHE3pc01F
v0LSUQDj4K9ioCSJKVmtbP8ywAdq3+gbxbFlSgpQHfvGxgsJyeVA7kJqTKIcKPRUUZP8CDtIHiYn
+RF/CBfYijOy8Svk05Ofy9JSo1IIm1X+QEYicYXSmdLzJNwRwRA5Ugsw80dBRNRE0BPRCSNEHkue
XuB90VK451A3Id8OlNlW8j5gU/5MclapdYmAm4QQzb4mZNC3Mn02DM2G1S0ARcGQAgad4rUDDec/
+rBUvOSaMto45BrJTZhudNEDhtDLH9AZMVonKcjUcsXBiiVzmeApk/0KsPupsuiIVId6PpNkil/x
ebkEs+bf5lJpkaOHO1nZVGbieX0GFcfY/ZSHepZwtNBQbUqjQpaDmGgJzatd4cQn4GhcNxkwrCUM
PIFLB8CpWQnZ82+gHaOlQMgvnIYsfLL0dSnKCSNT1kPBs6eU90oqTJ+DNzqXNyuscMhh1Mmu+iAD
MSKzCaqSJYqIMgOBBvArEPyIRejp5skauknPdNVa1LIoaCVjhb9LNyVgR6SAqK1hx45Gv3i5sKK7
4YoXWj3Pn3kHLAWcigRaFByFmyvT+kN3/5QQocdfKdxUtiyrL2KKviZoKok4KrWF2taQtQX60lQo
90hLImy2IlXb/lKz+FB1qVwrMxGQYXSIFg2+ONysQNlgbtAIStVam6S4NiQ0uSxyVK+XoRdvY8LD
AyFdfz5y6XqN3I7kHYNYzfefAzvXFU2uxXtZ+bdZcgM5SIdsjnDtC70YrIjXAQZ972W9GK5rHlVA
U6ajGspXF+2qUEU0IDzdOA7rwXKwvGwGy2x2da9ufOphSQspYjyNNshnrYR6+D69T69z54SFih/5
j/mdG3ZuDKQ7JfxYWGhLQZqPIgj2tVcsxlsjXQ63/S2u3xzZOsc8bIShm6D+hbkm3DWsMzjwkVUE
3Y7JcgMhQvOOxHriQcfjejzd54ZlqjmEo/nhIcri+5kksr1eSYtJv7khWACh9InH7ZB4UJS/lrK4
flRtJIT+DDTejlhzn8Ee8YSYdDYrpiy6D+aZyAfKad0bsoPMsA/RnCmFINpVNXd9rvtQcTwyfCoK
m1AvXKoTG9ve2PrXoq/sRItBNneRhpIFTIJFHsgQEXGxBxDGyddFo6zVVIsepmgl8QSb4+brayfa
SiSalEMkXq303AEQRXY+sTu5c0itNjpgs3x9IBR+avJ3FN5rxW9pogyWW6L6KgHTCH7GR3MWIipy
wIIhlegkdkDasDYxNqW+IPJar90NiGYJpYMnUTe8jWPCoA5xOqJiI3Ub0mczAx5Nfr9Iqdcc5lK7
EbRihMeZH5J3DBJFB8IXeId54F0xZLBfTjTt2AOzY6OJP+2YYB5NTNcE3fLd4bsYaGJ3PQJleCG7
mh3a2LW+zZ4roMb+qj3vmB3zOn389ef9+cQl33cj5+p0c+Xq9FetjVR8ZfjfZrG16Hk9r71AGJop
+6a0S3qiAgTwxlpiLUAgxyeZ6own9AKEYn5xf0SE8TrFV5heKnU5o/vzAJCZanKyOfp1pUHGpO56
PneVahZ2Ye/MyffElUPOhdaC+8lYRm6wJdbYefqxBiupxFb6MNrTgV9qDnVKiSparIDO66J18B4C
u4gu9cOi0xnD0gmRcNd5tN5flwt8ezJXPiX5bKplDzahDqmEFahocpvcKJuj5gwRIptGaxlmUluU
ISZ1n/sXFcOmYvY0Npl6tNXjEeEveZMiHSg3GVYtUy5tOg2s+y83Gr/KfdFGvy3zOvC/cKbRe/xL
SqS/ifRypTALxNXyFZ1IVjKjs0l8VOka2bMnf4ZzAVXVj4AYyAO9za1Cx6/SEdffZ9tKb1P8q7U+
kay8QI94dqAmdsct54WPJJs8F7eL2mtEyERv7DNfYqrZsrQCldRLBe1ei16T1Lf4DCnL4ZTU7C6o
2ZJTcYUJc6ylxH+eyPYlS3TOjvzFnxTSHkhnUTvgGUXgT55f1OKkal54XQ3k+5FCgZX+yvcdzl7e
RY3UYuJlHInXohOGq4v6/H39hlZXK9fyXgLr+FzcF4lHBTVdt7XWn9Qt5cP8fD4XSBpqQmFeSvPy
tvvGmycXBUe5LCX392k0pYI2MAfmC1bixKuNOylBzeSTq8XkSzk7Lh0z08PFknfWRSw1XVzUI1eK
JUaSVhH4S5mdJRkxbsA8Z4+WB7iCRjUSsqQuNWh5tOgZ2nJ5n4jPIfCmpvOn0cZhmfaCcdMvVB5B
z2kPW36KfHxz8vUUlTXof4fClEzce7xm1ffnfcmHiMWM2rJbNpeQHF0eIU3BvxW7IgGgOpuhIb0Z
qBsWy4e9YUHkt58wDqXsvSt9AFeYNSIGIyQgOVDQ/fQGxFrgo1oL6sVM9Wqf6oSmyPRIujj0pcuI
MAYltO3v32Tq3yjO+LIf35Utv6FkP1FOkvhQumfLkQ1EJJLW0lnUtD+LMg5bc1sqtrxXaWeSpLJq
Ev/ZdxTJG4UrKfPLIc3M0TycFj/3P7CCmID4OXQbo+tLqvvS+SN1Amxf9NYliCwMkQitVREU+5xw
oybyebKthLFsBr/0OLj/jU7RjlxZre8EDS2kJLtLSZ1bCByGfqDXFq5rZonsJOru+nA59sZIT6bW
/STZcWstsuCSZt941EPA2aD0wWhuMrN5e0xYgD8cLbThh96E+wkw+AOb0gVA/DPmLlYjQ9QgH76M
BeQJmdlDS4avSGXKzJDbgexTZsdnZhfMb4qcHDTU9vVelqn2Tw06mxHYM2XJxOG3pwbbOFFutTJw
B+7FkduQo93TysW43L+99vRhZXZyUXDCAMHX/F97mjUVr89TyX2XUmesDvxXsCwmXssNMicegQja
pft25+9NjQUXuRagR4MnGQooPCLhZe3nM1yJplEgIUUzAj6KE3SZ5fhGj1+yd1ECF06+xLKwz4hy
peNMEE10IrHtR+sBIinfEd1Hem8m4iuiRdEhnCGQZJTBfZ0HdDV8vNb2+Q97zmLkLZenNZouFCxh
+Y5Eb4N4VjnBCeYfrB64p9lIByFJZ8iXTChhUFCpUI1o6T90p0BMytKhFSzTbUqPctCroXifOqHX
swvoPVNZTeQCSAs0ZjN54HX3oFjId38dSoafD73jlaQ/7Ju9JZC8Xbzr42ANR/GMxeSpc0rPoLxp
fJfnkhQhJsl4gsNI5tk8xS5dWsDSPca0UP7pUhogZRBd4hF8EzIC6guSu0tVS9L7lw7V2MZJJpi2
LFwY9ZYhSvlUDzT8P0Q3dbL+6Nk3ivZNvAJAienSNqlDc/AvZaGuT2nIzu1BoGAjY2Y/wZRM005+
Wl21M5ejNx+t7ttqf99OVm0barGPJq/94HP14P7AAxqbUsWgxm5iVdpQ5QEDwRbswCMUepfU04Q0
K3mxyIFcdeGv3t0KnsTFF5V1mJ5EnsTHcgxLUG3XM4IeBM3DKYIbE32sKSLqIZmLBLSSw30O8jSp
UnATMhhkL4zl4obRJaQzyCmQ8wDmI3+BogblACkDxIZkeY209YrUh/RJ2DGgdFCCJgHmEXJI3UZk
CQRaIbJzJR/eAGqvhH6B03fF/yHlKIyUOptIPRew6qfXY0AX4Tj8f91MJsCbQ5I5qQThK9mke9L/
pgbC+GS4fiSkJMcVrbQJxaM5Wedyov5IKvKT/atyEQgTAJZsYwOyxD072p5vTVH1xcBMfViTpmLV
4w8naribUJr4KRTEiEWybGSPGevSTix0rNpopKQM5hS+LZSWRrYns2VdkKiw478g+M2789wYfecG
QWKsv0iL5HnlarTUp0/p735s21hN0k2InYs3dvGyiJawpuBOgLt2wUbcrXhRGfUQW2Os05C4Q1MC
ByrtsMXHGZ5moI/odgLgQgaZK0phjPWDksDfBG4TpUy4/yPt6iH3EH/hc1/thui2okk22vf2QW7f
FjXRHBWVj4D0qKNd3tQjGOjGwU3/RGVLap83ZzC/OfL9ZBVOD990MzDloNiJ2cD2vh36rRWFV/we
qJHVSLhjuIq4MtufFDakZiEGGLVJSUN9r3pKare9ajGGMPbVMjLwddOJ85wFbgp7JzjnVirfU7wL
3dFUbjcXJ/Ev7DHYZi7wz2QjiZutRLR6ZfN4QBePtD9svdRNL9lf9VaFdyUSBMGqD+f3pgY4b4gn
dX9bYvr9mh/A+Bm3vn3Ltk/wSyBhf/qoxFXK42qDOUhu2w7kRgID/fo1sLOBURETXZX2nks5nH9J
xJMhmcseBGxKeRkAbTW5dbXX4hOqiVQCrZcRFiHPNZk1URuBH8nMaiP7KrFAk4fLZvuc9b0x3V7Z
QKXnS26uDvjE5IacAZt2qQ5WpT12hRsvf9FiwXrQi5pCZjtK0fxziOi4GFct6ITQEulHFoZSA2ro
6TZzPlVhkbwc2qJILhVMaZBI7+NTZJVKCmvmHLdlMup2YBWUQ3ewQ3JwNZmI1Mfz3IXa8anWCJ5G
kG7gyKVInQPWkgZAr6ukV/W+vC8jjsc6xiRrfZFCqWigQ3KplRQ1Uow7cKmXOo9w1ygOo3QAneCx
eiHrCNjnxRHOL/7TBSQ9fyOJhNCRzcaDDoVUDa/cgxdQQC+QoJLVYeHNZ06cS/SYqPbIv07bC0CP
Qg/zr87IvFmdzUH1+kbt0H76GhqZ90rJV+gqMdFreM1W7nace8dqt7wxCy9aHqg4ggd2oWuFQNul
LtPBSAtXiQRG3gQ3sF3OEO81A12AN0+U1tG5o2FuA+Ug0ksoIteNFYzYwQTT+x8NAq4OCcP3669v
8n8MK1xCCgNrPLe3ive4x+9b1o3b8IUVLU/RNuMfaX4yhWhe9FbSlsGAhHk6NCn6iTBwqc6IaiXD
/jsevQ3dQDUgRpPS5CfxpqqoS39C+iMioi8rbP1HtxELXaeiUCo7Y8ViLIc0N1M7cDDUaX/XbHi9
qUioygRtUvmNDFXsvzT8Y6giEZPyePqYTvYDucJqQ+viQ4nZK+WQ981+u++aXbbGkMas3L/06/al
03bk6THfIRsC3MIhAuef0irR71wk0H1LJssN1FWkTJB2frvveWhm7nvAtGrRO6HDZg6GX30wVYK0
Alu1zwE25bTZpNWWEQOO/Iy1WzSX5eBUybQgnDQhqYSahJ9eaeVYziAMbWFxQ2On9/skNGhxBVvG
KPCGm3cInUNA1U5rhgW0dH2a7gH0YoIK6hf0h7CSJVj+T5nc+qstOr7gJp4EHF0ehZrFvinj8kiB
O2lu17wf9GRPUU5+/vqbrIC/o95x38oi20bBQ1picpnkCOh8Xpd3jwUuXIh87ROVJWksScggrWER
GkBNAxg27VrRpZDBese97hsLGOUyVHpwyH/ZJ95Penl4tvXthCb7ZH716G/Qh87/xnhSiy/10J/A
nlAnK/po3gifGCytaJ435fWxicaIyeQeYrwI7DhcNGcUcnJid3pdRlQaENJIOHfZX+i+UZEPu9IB
5wuzmusJB6G6y2d4m5gHP6x3k5c5hvn5+O0+9XI2pNqyP9RT/kyGKTAd2uRqDxgIJ9Kf3hEXj90B
7Lrnor18tyzI1s8IaWqiGCpdTvU6H2jRvpTHOTy/Tq3f3qLsGxfKPSyhmO2g4L544oCW7So7RhOM
XnRlJ3/hW534BPNUYio9mSUz7KTdy3d+JvzZpdRlRxSV4Sz10cNW8S0ban1W6hij5vsmd5/+gMJz
DEwXAqnW/cb4Es4MXt4DLUOVJ1Te506JGyvwWaAoepXq0J6gEl6+b6cRxWmeE/TlRI8xPYRIHc9a
b4L9cEdqgRtBC/zbSLtETvfgduDkQoHDDRvY826Q5HrMKV3soRdDJr/8hn096OsHBMjQwqaZTDwS
q0U5SyjNcC25xERj9G+/Y5j72Lb1VCFAsYuJDzeo/WX/T9QdRA8MAIsnPfTvdCnSD4gaONJ9fE+l
MynCHbHR2n26To2y2aw3AzI6eEIQ0VOKAszop3zlF5U0KFnF8zcAVxoLzdcoxrIZZZD+GT4YlC4o
UhMYXgBwiRSEMxV/yfH4Sn4Z1HxBSwERDAi4jeBNecw5pHt8MFs/86b0At28z0IgrPb2YkwLsrsY
ENK1MDenIqz87JwPAhJXCQynUecBO0VngywMhR75V0q3oyWuKucJZbtx8xP5rVRsRbZMDhGMpVaf
NkEzISrZlpHTwETOOtHc8G2wz0nz5SO1ix+YP74vgjZVTqlzhnQfpdYplU4WtpuP8VWT9pJG04Ye
0IgecM+yy+1l4V7FUWMZ1sPwnuIBm2cDOf3hvV7E5oc+KTLmbwLtb/E9RDJT1Orl5dkAWLgPanA+
qLKAp1ZKogMhCYWeod4mmR85wIhYtKM/WbwfHeidaryX7ysC15++K4pRWMja/7W3ZKcjV/x2MTWa
AgIXzDMnYvYVc+eAZi3U3Zv6Ki3Njik95p8+zuTcjehYvLSBCweZ24WkU1l0zLcvSzaX4jE7OJj8
NRdCqu2ibdij3o2QDwGC3KRZFLc1aKPExgJI3qBNZHcCdCRj49IzEeJxUGEYok2BaDa6XIqRraDN
QiQevVjpYC/eBRKdClp5HHnAFiGYtLTzgjBiqOyAypDLUtmicDQ2YOOaFWXGxM8j9bLuHfS3X760
iMrn0AFd2KLERyVzXmEzRZWJn5RdcLZ3GpZaVendRRGbCZqVN21C28dUDvPbFk75dQGYLdve3moX
tAqko1kPFaNvXuP5W1Gqo1oNJ8YcvzDyAzmc/hSoFiIQWiqwJeweZRgqdpffnBWEWCfWr9DIOyMM
W5A5Q1PhCiZ7/sYXFqc78sr52hR12WgKKaNPkoZD2vLFwANNoT22k3R5uZghjeeDMOPfdKgxf6Qv
887ZJW/TGwIzUPAfakgmow/IrmjTh/CtoW/Ryau6IJCikV5jpBwrE3zo8YHsTVsh6TdSjhLXAR8n
BqupXgerIvfqiw0kt6K+XZk3xEi0ZJZ/DX+H3VKJTxN9AjbdqsDiMfZmoIvaNH8glwfFggfAu8Q0
FNDvi95JscOP7KB2Q33Q0R9sJ89Ig5RazO6X6fiLj6gu3PClY6J5x21jBVu8+zSSVC3pCuQ0yPsp
v9AjfkfR1e0w6QuX/edCoy44V/0pfxtmgOAp0owxQJ+D6ztcbLKDGX9GjDoYmNfSil9m0VZQvSwR
W+zQCs/pG4+V4GVnQ7eYGOGc/mCvMDqzeuz0u8hd9nYvfrJ70h7tUvCOZuwnMWqa9MSxA7c6M/8Z
mQLC38ANmHSA5dz9wKC1hYGfBT6f0ftGGROAfhlpfR1tR+CM/B3wc/hOyDm90FbnccHIrTvIoaDg
AfT/gQf7gpLQgGw+svt0TZlFY5q02ICnx76a06kXSNdwmqDXMHKfFGXNi0PmfEFUqMV6dyhV+L8x
C/ccQnrr7jKDRkxKXBAC2rcFch3proQzYFYt9T2jDnO/0BqmTvN9Q7cEdL0/DEshSsPWLm5/DLg+
4/uARtJDnvh+TtOSDlkLzS5Jw/8lynqEqJjIkA6WEVZUIx01tXUDKmkS6aIRLv0o6oqMqYg/R8w0
bThF/oAeXGGNp8UsQHlDamN042jbytpCZd6kBctqs3wF9vU7hZzmvs63Lvoyi5fJgHs91c7u4sv1
s55ulpjvXedppaCJkdJdhCtOmk8wASWE/gFmqm77tYHw21c6dI3ncPRpTA7YLsrSaneNU4D6VxsF
A+OF1ReLlZ/H5Ng9VMLEKlCwmkj7seGiI8IKQ1TBIpLp96mU4Ot9pWa6MMgovrAOEoWUZ8YAE0OF
5g9hitSNtks+HzKeSINWvNyFVa4Gb2HXYHZQAJ68qebRNOXNsIiOEQuWNZQsi4fFBv3r0en+TbIn
XfQUzj1dlid0Rr03Vl61Em2xEUTXVBI1YOF/j+14PqIX9ZhnCNlQiEFQLZo9v+GPscXj8XrONyKL
e4J5wqnkPCEzEJ8fMDgiYUt9MrJP0EbaLFcUdljM2UpzDVbKmLO62JMTY4tLwJmnG+HlI3yAvNLs
9ISdduO6xUJp6ZNbcVIKuSPyIzPqHy4EkAmDwAZUMkbCLt2gugYdn0ioAuHc0hBjeDJgyEwbs3oU
oIB9Lm+Lku45ImbCKRJNQvSYp5BenIfXBfwEatmZgEp+eCMbBDIto9ypjWB5XUSLvvHwokU6HXdn
0ZWRfFAyajPru5W3Vsgqia0goHQKYJwmPQoNbYEVn+uANwjVdujGzBc4Jmd02KqTuEkd1tRAcWBr
06VEbjK2LyizLbqUT2IFqY//0XRmS4qq2xZ+IiJA+ltpFXvNNM0bQs1MGgHpQZ9+f9Q6J2KvOnWq
U/Fv5hxzNOLP/XdHKpufBcMuw1xFd/gPWhBnQI6rDJwLQnINnC8w0Wg5aW5D7DezgIDD54rlZ4bW
Ay2EgmGw7Dex/9ifOFxuZb4vt81It4uDUlBvY8aGmAjjnYDh1dy8Lfb8KfQ839RwOnR0FvlL5UvJ
sDmcnrwUyEwyC+wNvllYky4KvSxfiHeTqZtpsNfVuE55SfgVqo/eiDVbzHu+Q0c+l+5Bn+FvyJ/H
6QhL/4l8QfwA/yyTFxOLQcVBojjOa4Gty7eNw04HepDj4ahQA4tYBU1/Sw4Q0Ypg4/zVbywiuOD5
+1LAy7QUVMF4nCF/oJ9TLzX97m1wbuHS5KLK1MXjtxP8FnobZfi58W6prfwOHyF72KNYbZCAW6o4
R4jEZwIwwQzS/Y7Y0OWRV4CTghiJ85gCdim5+WQUfOYQBMXH60f2+2OxxfZCZmFiGIFTZc3xAeUj
B2/BhsmG3Ib/Gl/AnvqGqMkZxw5cFXZjteQixSz4xqfYPZYmPh4PENXYvfFP9LtfTZnzOrFlUGBj
t+Eoo7UFsvEw2MN1gW/uXPG+YKUveHa8bsup3HzjW8nn4Q8QXT1SUcJa4Zxj3OWZZwWGnuJItFN7
Pk4DsYdTE8TyvcBmqucIBW4lrAR9Ji4ATB8Ux2TGhKPCZNMsnBFzefy64tRHHDiQXcKs2OKXkU8m
HdNBBOWG36+5jpalxHhBdTEGYYlwTeFJgwFyyQfg5b8zm4vkXBzZuLxTuGDehGFS5B2f1rdcwVl6
Y44G/23YTM+YZ00fQW/m8N0RU0DLhnkIZqYowh7B68Nk1j6dAV8pz6FovO/iWHASsf4E65eNw89E
FPzf/KaLOdQDRpTsT4+X+5rngegUVRknVOfxVAMIUMQj+BLOH5Plxya9x194TiCY+OYuXwp8XzoL
S3GSJb4lqDqfe1YjKli+E52XSjnBTHYJZy+/Mhv5Ka6EeFFye/ENLJHjqZqHOWG9fPgsZRY/Kl8u
FMXx31PkDDpOYKl7v5MxAJm+MVjavCHUc+4BBavuKr///XE+80uDrs/WWsQ25tgI4qqI5Zc4KLY5
j7GSxs6NA5QvDXG5LY7r9jhB/iprHGpMg28szH5IMdg5QMaDUgiTb3h7D+LyWOKPJUJuWBxYzk+3
DkJpPjh/imW/TRjA6OC/3/DGPewd/BmWiuwBUDS8A6ZlMi1xmf1dfWu/sL6ChFnHzFo0axZE3XiY
ZQAscqajWQa/YOtgiQof8TRJ+CJ1jtcHkO4ldY3f6dlU3zxxRw8k3Cuwk4H15GIQzvxu/XCUD4on
jA5hIs5vkCaJ8yFK3eWTvzYdFmF4Z5VY8LJSkaJe3sX8X187WXhI/shAxJp9PF/r6R1P5mTIbv89
LeZtwbQfTthmnB4BY4l7fOerZHOCNU1cbOTXyB/ZPdNfQMPLZ2D/MdtBgsu/9dHvYLS5GnGiFaaY
0+efNiKIPwRABDksvQdlNtblDPNu7JvJOhOWlcNDjfhixiMfnOuOL4JLlD3XHTLeoQr8B8eKDTG9
4H/b13QLDbNrTuc7FywmYiSQfHF6dZj6/vLN9D9MCMdjQa7elHtSX3iALRu1tCTRbkRu2g6wm+8c
BuMOUsmaV6NnRw+NN2qN3MVmR+Ojp1tPrBgmDxP+gRezbr7Ad0CIgOzVl7alMvcREP97e1BlGSFQ
aoAOcEpLrBqSIkzGOxSNLW4XvkR4BPvjDSMnQku2S0HA2g/j8/neYxrEucem9Pod36Bg4zzy7/9q
nzIMFUgAsHxtEe8pmAYrEA7AA0OCf2YcBkIbTm1fY1IUuY/MVvUfUeE4m23D59Ew9I2Sw0/l91+6
5ul0IopmXPqe0rngNVEuJ3uhaxaiaUU+qARybKq3It4M6uldAeIPcPIAL6B4juH2YSB/SGePvULs
xIylz8VRIbOu3VDJbTWLPUleji2/mUBtecN565fQNNSrCJIKGqo5VfRRMgh/IqxxED7mVObnTzDX
DE7jG3fVanJ80YPJ2SbQe874yX1mjQIcVv+0CliDCJmjafu/scDgu2YhKXiB5U4tc1oOzRy8G3Px
LRBhK1scg9ALfSHQWG0KIQL1RwSJGPuXcNOIq3qSmtMErmp8NPK7ijPDQoVlK4x2/XZiOERckzJe
AzPgJ0dA7NfzZRDriDNhMPUl5FkKnnrNPLA+PmkUY/u4CHNXThiu1dy2LbcuohUZq6mq8sPXT8pD
bXFxftTerF7WZjBKh+eTupr8t9fcUD7MuOGctUR9IehWusnrfQLTSBgnE8nRkgF8Td9ATojmJnKg
MJrraoGtXX4hU5De0ioc4zzzFQlgUAzMXbyUwC0CjCM0yMhu+h1tO8ZyHJM4l7nISfmpRkfbBDpu
U9jpWFj5T1Az+ADeStsOy9Flexv99maSenAZ0l1762/tjXJOxyPoV+BUoifFx5bAG3AtJ7yELWDV
bAdIYCFZk19z+W9oHXACcWYnrY+Tm8I3gFkRE0FQwt7OZSeR6XK9txz076UwrJUI6HPej0Qt/Cgj
LxLNNbrTcq0z4cBFEQYBF445gX/yl/inPQMI1axBAvJmOJfW5NXNlphIKNEaXPhaLJ6Gla1m+/Jr
2IdX/ST9jBfxW0Hw/dVA1F461YI3QFmvzluvCedPwX2HzqWjdp+6VivcboYEtGVrEjkrn+q3lc28
8dP8e1+RWFloq4bEwawvxgXAlkarzJzwNv4OAqw0W0nc/Kc+VBTwmtXP3ByrqnYebhR1mwaz6uv1
o3T21MyMtDaJM+u29GSPb/7fBqOuo8zcePJjwdGYMuSsQ6j7wEKN3358M7oe941lwBHxa1go+HS3
S7Gbe2AtBu5M5f7JQinXL1d4+RpEbMzNwMF1W73TcqfmtequZJK8wLLn7YzxYuTj5UH9NrmqEJFi
OAp1YWqpTgzizZyD6eTAaIp9phPXST4zOjuT+pIFpbmF5D8ZLfq9Z3CiPj7fWtCpv/lr/0yWeIoN
NMAAriHtgOZonPVvq14hh2GmNvmlEgc4aSUmzcTzQCga3p9TEAEw6fQTyiDcT72EoT2JKzSBuGxi
Ks1/k7HoxHRtIJvi0+kwkMPIHNLpkeLwv4R0PK5pWRbxXY7n2BN/lj+c2gAAHA33dbFosFhf9LTA
5uobw1E8bex/lp5c1t2Gu6BBgE/DxYPWeBu4AVB0IJiL6diifDNsdFjb4HuYKfJ24ICL3HNJ5tVH
nYv0nx+S6T73mLF/y0hfcDWEljDZHGPWizvQCkPX8VYz4HHQIlWIihiRK8tJNRL+FUhgkXc90A7s
C3HzvD54FB1vEcLJIdSpoTtfnrxGRc4ApqY/M+iCZAJ8Yq9s/HZenbrcWqT9UcRNRSxdzQOSIh/V
pd7lTuEXplrmRiK2SJ8x1aeq4ktn2i3EVMVtVBfJv2Ld4A6nAJ5MlbjVazzACYNm7EjGjhHzbnOU
kOiBAPI/ODgm99XHcsJ8Im5+waGzpUY+4+2gYE1K4EpQowdbgGUxkRRBRfazFAfFNYt4TGklAw0l
x04ZrCiyIM+ss+0pYXv44SLfL9QZNwm6aMY2BlUQKjj8s6aZZ890BNCObctiAH7iNvZHACwblEoP
ZtGiihb8tHxs46Ox0J0Os23EIuj3vQdn+Yz6FJ9Fl6fN+pD9GH2eR2kmypSwU+k81cFwmO3EtN26
drZcQJJiRfk8/FQ0rgqs0Uu3myqQ/JDeoTjBGWVd4Pn/Tat5wRuKe6uaKlS0/7s3fTrUHiYVRBst
WJp4HxvBidW7xhGjWvNZ+JjNd+WBG6qxq4DePV1sGdOtzMOjOX7vJeyZRLuX7lTv1DA0AXKx7g1C
36h9TPzip6aEMFJjRyFa7TkzJuAMswh6uKl3mtqGbg8SuWNLMZbcc9NduWOxV/GfJZ+n21f/DOBQ
w+W4g1APcjleSCDZJT5eXOLn07R0cyHIoAUYzmEox9DjOKI9S60XjnURyI6bn+hHwzWrnQ9vRHPh
bvLTK9/gMwCyMJrdezjGChNNWFX4QcOzKZ9zjL3whHutATfLkit7zjBvShehDLlyDtT9EsOwPN4b
3QpplflVRJ+YjhWdX/aBDDcjC/ClCzG+e/yWjwsiD+EW4myF7fwRu5zwVDNMmcKJitrD4MutRiv6
lp/VPDv+W7UBYAQaBzpCXKcG+oYBH4d9Biv0I8k20FSaYSu+Tr0aPATeEXZ1U+nO1rIHHpNoazHe
orYEijWR4SnycMxh3+OUM4JiOakwIRCgNN9g93pQQ85p2DTdR8z7I3wIwxO2ElInbKa8ssIo0c7j
KS6JxnXwR+b/zRFEFAgEx07DhC+zp7M3e/d9xu7kARQ1zttt2tEHd6P/zHeqvsafLzcC/Gc6zgqc
y2WaT9XpDCQtEsEX0oxfrDac7OoXv14oqzA/NtUODIhMD6VwdDywoITY2mcKH5op8ScNEucK+FdW
OaFicxFNOxh6L3VZZs3QlieWSQAFZ8wuLpemjkeb4Hf46QPOagFrIzmVMBelpY49SXNDiJ6ecTCr
EQe9rBqrc5y9goQlJP5Bbtew+nOGbpFgVI1cmEc+WAWWpUuxOCgR/Bh1F7POyadiBBmAfmZCMJBd
wOccAIgrW4AoxOMsMPVjePiZEb9g2gqL8ybxFQPNrJP3KkPJ32xNkCMhiMGa8SAOno5i2sJPjXXr
CzAMxKz0H1/NT74bqJT+egMDdmwGis07w3Rw0+4ftBlcEW2261pLSKzmh1FEjqsxpRyqxMxgvL0p
SKVahV9ZtAdKFttlT62ZWaG5hvcBMwOJi/BtDEH2WKaSl7XQkKvqNOn9X44CNEZpSQwLcS+pD71Z
5gjLPcrxjkKO+ORAZmoBnUPcvT2wVwsmdZY7b+LaKHmk5V2AW/7CsNF/cPSWDCPyj/JxUkHWouVw
4cx5fokX9YX5ofVq7VTGseVVfr8ZojRMNEpOPTo8eDyUMwSS/IpQO+2I1oKBdWaPUFQ6x3zMMSPW
vvLd+/XRi1uo1jUWQuaifTshfUfvJeIxFa20PpTKsmh2AkOJzp5BHlmM5MqrNBMYuHKIFUBklibC
ZRd7fEiSY1nvdMyQY2emOsyiZjNbn3nSmhpz5EpYDfjictmnWwUB07E2zrGIAZGdJHbzds1nID63
ChpIc16orP5V6L8glf1FqiPVcHG0ozq5S9lPHM5kvG1tZac/7Rp74GKRSG4NH8rwWvABeGXwY3C9
6ReptnsApAuW+tGBJSMtbRlnnzTjxp8KGUgiUeggdCHc93FJVHEsWrSNV+/ybx4hFVfzzQZ+liu2
rzLwQQLOokHd5Mo872yqwIfKBd1D9fN1SJZLbHm7XHU0hDMS7vwwDLp0weCwPqVfQADEe+F2jXp7
Ixl+kWPGWPgyVA+ri8e5aHCoU8cwTHy8vKfK1MlPQbN7W+AtoOs4twyTnldG4Bg6sasHzHzSvTLM
xQu7kzkKIwwpiD7kEm+9dVx7NXw8HBfnhjf8kaz1QxGi7FP4CdBpZhsJ+xbgXDdVrbx0TH31YiTa
zkfQhM5VmQSgI1PtbBlxhXV2ikHwZAhNkXuc/etWntgOJz94ffSvZf+RPryotAnxfuluhQYWnt0t
YqzwpZHI+3IgFA5/WOCDWNPDc943Ohtwju1+lS3rbtlTRw3y/P0+asImlz1u8xqZteb2oBw97tl2
lUKWrE4RYhummx+oyJq7OoPK5IuGF7Pq8D1aPu+4cZijI083wVyFo+W94TF/lUwKVUum/R2sFBwY
wegAykESlHBkAnHhM2rQw7lhE7fBDQQbtNEtiq2EHkVixVrP0BHTdQ7whH8Gmg1KWm5AhhqaNYPe
/vIlOAeyNH/h0/1UPDnCg7WhKMb/9NFaw7mVgk5Zc7OSGcYhtCwgUMmWnWIOUFpDaZknEZD9rG0y
yr+zjH7D72amX3cELM0mD4IHF3OfAaoqGJ5NJq4/hjG1W26SYzgWsXurc1mX3pPzPYp7h/LU5yE+
8RBvRXSn4qautn3S2EPm9w9YDVQFIlCS4jMMGQynxwbDdLkFMQXrMWQ23AZtWbeRsnUCBvdwTAPD
X3fWgwN7Er4yNwzHGcz22Pk227QJGM+WN3LdPQEtMRMObptZ+3IEuKqzc08VnXdbSd9r7TRdfjXQ
IgGrUFqNcGQpC5925pm+KgZq8ZEjL+UVxOAtcC4eBm1f9vuaLC8ABnRUhlvouHQiPvKL3tdkP5Ks
igMvcWdAim2Qlauk39TDWut372gRoqMGYxrcGVysEOSFN+BEYCiehB3y6A/VsiDeJcYy20lHB/Mp
4WEbsM0pogxbaf2GYhtNkPVmPIPQZ+aZuW3EFKo23bLC3CDjU1K/Y57qaE2gMrKaXcUUzs1c/VFA
cA7qBTZqQ2gyc3XO56C4R1v11E9H9Xrctirs1eetdQV5ymY4Zw8X6T9OTPG8Rs5W2fTVLwuiVx05
M/FS/ckcWUu4vc85jL8GLl0WX3v0wwylEgv/vgqiKThARm6juhpvk78qvBADA2z3jU7+GRTCsqUn
lTxDdTtsmnMeNhU/X//CTP0kXIdDMIyBSttu+ELOlcGCXeglVm4uF5j31aer2XuRVesCMrhhtQi7
kPe1h0TYFbVfD8GzCPoajNtNUr8FDCZKZAgEVNGhw6+riUMiRvI4h+WnPpsbbytt7Gx0w2jRAz09
1E3yzXgzBGJQ+Ur5Dg2weLcGZ60++pclwGZVnUqD0bwQy8UIOWF035VLEKVbM4MjEEoPKGhGcZGV
mwIqyEYiCGK0U9UZCm+kjiJay7QSKoQIq3Po39g187832m7qA2Yt7GuIWVC6oVaODqDvk8VCPHdN
K2fFmsPewgudkT3+9PnT1VELIfWi1WdtEABAPc3xCrujsN7IEavpsOOfZZ7LPiaPDXZ1WtspLUxl
m1B1WgjStoI8ntKGjLSN+AhCmiIJ79f3VWckpHtyyGFInBtv39dDTwW/fH6nuCkiDMKzu/SZtgqq
x+TSZLZLxOPgVkQjgB9CNIJSjI8tGXIsfNh7iatWHj/Sm0dWXzqwSkzi2EGEMQWLCSpxc2PR6X6P
Oh2dkOiamWPAFydEBPpX7oS10+sY9zoFrS/0c1zoBHumEVbXkySAyzcTahlPMnw/eYrI3cESPiJw
RPBeerfBQiOTQoSzJO69OSCZZFoZOA/QIr4miBZg5L1dkSb67RRIal8QQPhOuW5B9Myjqjn5ywlD
zqVFrTrYpbaoqQHmIV4Q46hZLg0VbTaO2gn9P871XNYJVwCsTpdQwRL6UQteujBbjkFl1eOPxO1T
sp36lzviPZMHrNQaXcAL13MnKuC8Wfhk6BIVG2MHh3Ug0hoAEJXLHmXZj3RiAEYjDqgB1kBjM70D
vv/FxEfoQUf4vi188N7U299vbtK2OaaGGzOu0J6rCCZm7GM/jQe7qq3FdhuPWzXeVunMTkn/e+Tv
lZ7qnvrQ7ViGoIupdeOCyTYF74OMAkcD13jiNUPjKxO+VOGsvMWuGPefn2aP7t1nJCJmAV1B/BWN
pJTS0OU+g6p4xdyYgI8nIxyGBwmRmCJTO3odSh1c+Rf0OQzTvhnShsOe05WDaVr0IIqG4OsRdCl+
FzUbPSI2+GQm8JeRtGHl63SItBQaNFBJ4ZMFVnIf7CmVC9TfgD25/QEHgXm3yLZbPneSDu92qAEk
l0m5LyVuvHwxihNJKaTb7AxPo4UxlwLockhtVsKEIRXBj/YgEx3Maowjf7G2HH/EK15H+TCBj/eW
1B0mbZBTDa97HJnCPDd6eerNeQ6aDF+XM+2UcQ6HYLUMgg4JZnSbuLrAY4VIyprIFVd8nuuKNYQF
Cy5aNbTRr1K2tG/+wID55wsSNGaJMKsc/hXhKMFCffvamiv/NYdqnXYnVTYcqem9fbgxalRoymMt
HhSAvcZqf1/H16q4wscq+K6pOIbMba/4SZnAR0thoRzex8ZRI5sXfmpQ/fg8uE4DBpJvU8xQWEkv
2MSMEzj8U6uNliBdL4hTO8w88fl0mjc99rq1km1ONgH9ATyyyenw1UJYNtGe+ADdlnpJaszV5wr2
4pE79l8MAAZuFIr5t5MTg8PRGTkm3Gg0rrrz4LB5+gVRNpBbSuRNQfl0Ve6w0Y0Z3neeSu61uNDr
RYl8AY0EcySweiSUWEeUFoMvikCc52XUZiQU0f/xSaaKwaKtM8HFnlyzLgTcF7FRqsddCK1Vki0d
ozNGw7jMA19lVlK7cIkNBpPbJ3DkYPNVw/h5AwqQjjnyEMyLUW7exV5WFgVhDhARhfQdWvN19UxX
RiUDN8GglTMJGMKAKNlWAaWcaEaK/YowWFOMQ02lpUPgasSISoazYojx12m15aiEThJXljYh1QyF
3t17Z3a0yl31WjVpZ5sZEyJBuSpxsqwFZanpOC4XmIM9GmcwPtNWm/dMbVpdJ3qqXOXly62KiJGi
CkVZxG5SMrOPQhZvufbkNpXAMTryKwnrpXh63WXcN1eCQtoic6dhQD9LHyH1IT10i903Ambxo4hp
qZ6gTcFbRvyIhL0dr8hvE/lPFeHWPZCtSkSWysleDjMU8EuYcLgsE8wRY68M+JU5/7hek0s/1590
oiN5PxdMjrnXQ/CT8IXD/JSPxZvg92oN0gM/HVdQKOvX75OdxenIIUfcNiSDH4bweWa/PjTOKkyp
7SfzWRr8m6BPiDuOMtNUHtbd/T2dMPS0xA4yw/vX5BQWqklM6WAn0hUZ9njTGFlIaLnAr/Lt6NUD
Xopjae0e8kqjbGOydc3RuO7jt6WqLKJVWzgMfUoeVkdTwGK3H8jH9vXn29HuOTUizMbPSZvJHQVp
ZSlgD/Sh73sYxAm8L3p5FVYrTABETLE7pE4HUzKnu9cuvbx4LxNWpZXsSSos5lKQf4wHEhVnPhX1
syc8/QOOIqXzGPCOY1Rs8jpW1gTOjNnf+7VNhV3nAsIYmVW8vxmYtZxtfv4+1lf5Ex/UBrFmbjWn
5ocKP7NeK67debpBmGrHGwVtNTuW/v7JiKk44KGplTZeiLh7VnziIB4OtWY/d+Xh7WQ9CUxoqGMq
Bthzy0frG3fNpXl1GzCMa/ZY8AC0IPrJwg0TKBRwsXXHHvHOId3Ou9U9xKaOR7isdJ/l3MCfN8/q
5IjY4WRQBY18kJWOcKeAh5W/3Cy3NWhAdra556cWG5B6UnyrIUDAeiRySnGFym2daAVDP/fM+Czj
yVLh/Om9MZHRKOI5QfzFIEELk7C3gEBj3x/kt+RQu12SPJkbTMvm/34YcQKf09I0v7lH3AT/TSkA
czqH+RsjkfGUjn+Ea20lEFrgiiY+Au+Sbk/KzWVsjo/0hygivJZpkNh1uBN1NuFCcgitySZ/qIVF
YBVnFiHz/Y2hHCExSdpauMEcS9+fr19G4gynO/Y8Phm9lf5wiWWYepD6CjSdYSWCdR5Ilem28Mex
l533RMMDKehOTkaBKO1joBXFT4STiFvoA1LgfPRm6kKkn6GdyGlNdQ9g43F8Us5wZAXDVtOXoaUQ
pOLwQ+aNwyLEVn1B0AzhVA69Av4JIRk93tPcv2CWRurCvLxBAkx3Rg/IW593/lPxw8PDzdapk2L8
EcI9cBJka8Iq7gB5F9VzOYMHQs4lXBGiUpKdJE/Cuzrfzl6LDk08t6CxbfGz0hfVaytU6vyBIElg
7E4XuBggDbUYmzESVrfRQd324/mx4QRl6IzMjCgBDEAclcrAKeTV7JOpQRTQOrVfNJJAzkvT3Ha5
x5VMT0i7yAUvBCmR0VyLlSd+D7AoKCacGCQVNWXsGHtc5D6pDVnuyTS4nuH/xEwE+JgeAmQSDtY0
liAmaPY7/pCUUjANm8keo4eprOmmWb9UfBX62mDaT7kBRe0xJ32hokpSt/KNd578ys2xMlcU+nLt
ZQjpSqEDMp4YauSrwj+KoXR0TNkiV1ZWFKLFRTiX2/w3tAt/uGDvBmWzXE05nQmEFSJqyBA/va6g
w2A3cm2LWBXMqP4sHkN0lY79V8E//yfRcQjLWv7s3XY1fjGdaphcNQ4PAEsVpo0UIXQ7U1opo3IK
vwiD8IUKj4QWlJiWaVMQWsjRlrkT5xdejGq/exeDIXbNL/tIvvH+nbec4e/q6OYFUCfdQUQ6MAgA
nex+xxufkc0vQhOQW9Qgds27nilgmXN4pE8Dqi3/DjtFcvh9ngTxRwQxPQLiRmaH5lfX56arLIcD
BdxMd9ipBlg/MV68WUPfVRVW3VDPqimqnLuGN9hjH+5kADYIaZAPwjKNlr3GwJq0ZpPR3WcBKw5Y
dGAh0Bun/G+HGolRxBygr+Pwp4mlWMTEHDXAFFgERyQE7P3Eypy5eXnj8fAWjs8DgwTzDPCGQKf7
4NVV7GDCSbd4wdY+NuEeueCRqI5yWwTsIlVNXDxhT7RO+HLyFnEVtByEWUiI6K50n8VZXYUjsh/T
m31OYzeLsqq51b/ZGmDJ8NOD/Dk713dlyWbqdBvMq1+wZnlY+pY30G2YUfHhyEmRH4Djc1FwkDgZ
S5hTQO6T7/4GYn+DdM3iBqVel4EUHOOKezm6ygGSTPP9eBFmwfY56meGNIK+5HySZlz7BJ3Qr9Il
MTnhPn5tmDNwS5c459PYKj7knCI7zRKLxjOK3KZYIt5kXio5Gtp3VgvAHxybEyMroEqduNjxhyPU
uE7pNZ8Q3Hh4z+/wQiMIEfqjP1Flsi15gDJGnFxuDkWMlk8/CkcdIIkqm2RKbsgbX9MbiwidUS3I
KN2W2F8xxsOpWPkRh0tf3UFO8Z4b/vCxJUt4ESLRhcM8/jzENZwZ5VaSLMpkGiBTZuDidOuCthuF
UIQOAIp8K87vM8G/j7d4y94gTByTaCZzNNEwXaDX+iw9mikWqBC5xRnhB/3/4+FQ3oAdmLk1u4aT
aReALFDuFFbB3UtPT1ogYNeSnAIF5RUzoPd8siEEECYclIlgfm1mHuG0FEY8GzBGNh9BEdAfDLta
/6t9TIfLhhmSRE6QhaEtFOfpRnQV/HgsKlT0TQ9pAcWc/Qy+Pp+WLTgpd81C+9NBQDj0DHh5VMUA
y6Un994jPj9gR2ok+GE6wGvtY3yPT5wowGbxWiL8mKRx+hvlNEmRmH/NSaDG3uCxosWitkWYkEYe
qKjMd44sjlglV0cCunx8jlukYQ0sQqhwxqcQyPfyi46nILWO4DvCrKBBJsytxbk6bFhwzSZv3MHg
k1A5sphxivGgoVfEuOEjdyPz5h/NgHXHd1omdodnD15rEA3els7Ls0eI90Sms0+uieDM0BNyPMbj
EY1g+M0PZrluFQjBFhlTemuDtLysGysrPrkoPrC9RsbCrJG4+OMkNsCUjmYSnjJBn6kHnyaBas5t
OEHAVoiiZzd5kp9ptBD3Cd7zgnd4ASnoNb+L4i7N5sJrGy0wdpb+MiiW+4oCqrA7VxARACrmn9B/
9pDqQdMftgRmsmZlPUxyFN3ZlYMUfYp85rGk9+S/xQO1sO9dQUHGYbOuUIYgMIF6QsFM4t/rF+h2
qsp/YQ0MhNfjvMBs0FzEsfe8js2CMxDjXwJl8T1VUZXKuLNeBd1P2y8oXsMHexi8wJR2Vevis8jU
HkBJw+U58mFSBCBiUCkIhIfdMRkwguF5CTOPtx/aHVmPgblRDwraW6RgnJvCF5YAT90xz4NiF0+7
MpcKVLPOZbgAQa1YztBb2gUG0xqdA5zI90bGbMVNrw1o4j3+VGGDqhYdP+Lah4tzSlH4Xee/9Utp
TrU+k2zh+42CAE7GzC5hISXFmWRgZoobQ2D+hMhgAacOb16yTSK6KhvSHXzW2Vc7EIELXNZzW1Ha
MB0nHAxIg3BprMuZmeGTRBYoZg45JGDJi2+SvIj/RNZYwEyCW0MnRL53udK4fjz40kZqg72xX2Ec
1xduinAKZ5pFRFyL1+wV9MIyvTy/36lVopwDzupcA9sjlTnEfBAm8GRiN8QO/ZKK8sobb8DycLs5
uDgtLQSP401hvov53yrbEeTq/5vvkp9CwYo75b1clIkzGe3Ibo/TnOCSmwW+R4ccOSgHho/sEuJq
BCMCzdaBMRV2uaXMgBr6EwsQ/oLq99Ds/3EstrVffejgZx/c3hF3gGbdOWymauG7e6MViZblTXot
EiYQe/PAKkWsYjOtg5c2x2VCpRpi/UT7PtlCETFvEPIJ6VT4OuW5dOOaicBc+Ti9lWFJYqwHTkHG
OzqB2/ME76mD2ficXPXq3QJJEhkKe3aqYij10t+GowW2AjnpFn9Jf7mwAbMFkh94k/M18xSNCVPm
DlDXR2Yq0mCFv9HmIW5lhIHlxHuud+aX1Hjhw8smyaiYYGiBe2W+4vDPXJ7pG9YKRPYHsX1UC8Kx
JwInnSvlGTksXsmdk6gbqK2Ur6+Z904O41eNadDPY0ndg+My9mOrHkp8b8GfmEhZHm8RYOX1mWyA
y2kHBgLSSBeiyOHUKbd4eWKQlsBPWIvyUqSpnSJmgULm4biYwQQtztFBRu1dUIBYyh+xgK9rc2Vg
gyYM/hL4Lv3JjHHZjsvF6A8oqIl4Oyj9AXi8s3QIL7R1EKRkmkNomFcMJFlgk9YAeoJ+AJB83ZU7
cNyJ0SH58TxsEfbLztiKoVf1WLAV5MpRgZ4Iv+BL+hmYnXnZtVkZDc28gPnTX5buBZEMMdyykTLr
9gufn/KENIYBw2srv9YPfZKx0Le40TSX03RGz1BZWbTdT8kJCSOU8F48BnIs9e9Ziwmm3UXyPDS9
mOWT57zzfYNNU3wBun8jhUTxhZhdcauHG4bATkgMP98zXHsUbATneJQA/qHouCroIRRqvTeFB2YP
qC27C1fVJxOSdYfIPLfHg3loLtmtD9RbT7Kglcx8wFSuPpxLOWO5l4jgmkpnCNfINCBBnwagJ0Q9
CBZgyr8++bJRxV/iHchjsWDh8JLlD0nfi2qNoXIeAEXiOr4fdYhXsLHoe8S/Ch9Jruo+AAAQ1pk2
rx1jpwZRbRHm/A1sNiD/JOpzB/COYPBfHTD8oyKteYV+Fy3VA5UJSG14eWAORwZPs1f+yCbhDqeZ
wtGCdhfjUsg7GJZCUU5d3ldyfb7weaAnSVxgDvQf8x6bbLl13ibsGycpHK3wWAVpttKD9sZWR8HZ
YHqhU1zMJngIffMT4hklCWFbTMsnYJgD6jVYVE3mIfsTvNoBpFJRVea+eZ9A8kcWROApX+xzHitr
7MqOzL85/gGcu+/ulz03ZcnGc+lsOtVHg+Me5JVsf6jbebW+M2kY2w0oM1eM0ZPtiYzMw7oAeh1e
KrGD1w/g9yc7XZBICMGglnKSYyCERDh+VZt/X1GDATSf7HElHpFGanosB5iM3SetA/uR6HaHymnI
HFO96uck+WWXAVVCA8JtAlblGdhKYWRKj0OhuxU2fHT8SJ0RC+SbKDvgPCjrvzEFE/aNOW2XCVJR
PaSRHcM5Jk9zcN7487kyVtG+PCqfNJeM9/mWsen7JNYjSP3XD+yRlw3RM8Mr0aYYSWFN/HYYTvnR
sGhhMYICI/CQbQWnHwB4mDd3WfRCqOvQIO96ZgMsbcI7tvmsj/9Hs6p0/rogxEXZ2/VOiJ61sCid
j1CbW8rjY4pIYfojtA6S4WbIDWnVjsn6/vAmhyFYUN5058NhRBnTHRryuIYNqUrwKwuaDQiJ7rB+
/TtZIf0gq/A5937TS0ccocUZOFVsQKhnrHpWBMtpv913u0PY1mzAEqnq0b6gsX5Jvvaprrh7uBrr
s3ghxDo7U3mVdGq9Q7PIB0JCCdQSwiiiQpqLvw1/GcbQItk0n+FSODN8J8Ds0J74hT0apw2N85Oh
Ar0zjwtj+Uv7Q3yl9kkpvYkvwlfuU9CKVzNgfCbcaGFeVwoKqFnX9qSu4I917ZSlx2GqWzDPoJ8k
/SImWQWZgGGnmw5VXxxEVrfQttr2cWo3wwIjH2uyBZlM5PKT8hWdOgLSjRNq09Ubmi9a6s/up9ll
SyX4H0vntaSqEoXhJ6JKBRRuyUHAnG4oM6gIggF9+vP17FOz9yQdREL36n/9oeavLwhU0Ywrpgnj
FPonID3mIkgUDGSCmifDh3Lfxw7XwlJe4y8E3APif7zjDNya/eWL0d3FkMGlLPces3ZbzK6z9xY6
urYC1iSZHNgzn70XXJUUWrQ2qQfI4OFNDs+jnohMCWoXyvA7rgjdDOuoH6MJeOwG6xwzE9kc0iLE
fXPUusX04ilJH0YPfwkyUBDlycmN6X/+VGcAgwy1C/EAhdlqYGcGOcD6zzjnGB0VPuMC+BPebfcF
fCi5ds4zMllIfNRBczSzVR3KNLpXAPmqUdUUq1YD9LN+BIA06BehMEljNvJdNWvdxhyV/u2+G0gu
7ABbJfjBbxgDsKKgW0NPjfMN5uPL8d0T6sc20E2RcvM2hY0A61hk9Lm5F9+IX5DfAAgp4+XXOGeu
MvzuhJ39tY9QEfnKzzhKDILcmRoQIksRj2BzQhNdpUe6lKWgyPSokBoTGPt1/Msvrg64Jroo2FFj
pYfLrjcrB34fv2VtmuakIYn31ztbDwmM1NUfzjvoT7/yKOPGeKnm4yYIhrBzYEwQXBxQqyools/B
t6UtTFKRdUkt0tVF9jqFaGr+uqaKR9SOP1dwAMr8t3MlqQb0TqwqcLMLH5vu8ooQbsDqDAUZswbm
SKg7GDVxLH77IpFDOL8gs4FAmYsKAgujyrzsv4iZETJm03RUTftH5dg5dkOmJm5O7Iza1KSf8l23
Y5okzf6ZQbCiNKi3+QETAM6JOgZxpy/rVuhL4cPdrOfpEmvMBcWVbsmcRVI1+IvCgdPI4hAIoB6e
ddDibqwQQfAe3meEVOJA856dYUa+cbG7jW4oU5hnWis7UCkSJIu8CFc+gFZcZD705PETnX1gZk8K
srdCdHuoKWIW37wvUjSFbJFBXGYVjL58nh9ZBBQPSKZNNCuCOhHBicmPVIQCFG+wZIXIiN3pL5ty
l9/sx/iS/mjs6EY3v03PxBx+1OWl8t904DWzEfenXyeS6r9+7qUjxhHRm4dcjxHwB3a8ZsF7qNyb
GiAkeGJ3g5ZsA+fwnFkiLkjGE3WY1+KYyMjSHK4aCDM6kF5EK5gcIWnSZTY4Eu33TGQ6S8BEqWDq
qoI72j9VwEkp/RqjRoCFOZfqFDbl8XX060wgNZevl0VNJZFNX3Y+xqMc1uDpTLeyulExqgUivoa/
ol2hr1fVLfLo31F5bcSl1NLsl3dAoUDYGWxAeapBb03Xvvy3CkPX9aFReXGnpKBpAVIHjMGpqkyE
/Uca+8HiPUR0ZinbKkn9DEMOA3N0QLKvvVPD1N2JZQ/NTej0YOyCv/uYTzjYDvgD95/HKWByHEw4
gi5KHhi94HNYdmO1zlKX2aT3R+GDA/w2ZneUjULaF7FWcY3C/GHjZyO1Mll4o0JNMSjA6sBDW5El
BbHDDATkIs1uCA3LuTConyBx9FgOMgX2meigjuCypLj3GSLfRKGaFFbeN2fgvbCuKmKqd1vncey+
2HARE0+JFCKbZib+KQDcqPU03C0QLeCCMMmcOsFex2Q2GIoYnHoFOREwlwJy2I/Ok8FewutIMlR2
kUGI6A1k+manNpCXIlX9GUmG9xbirDG680DlvH9sQuAxYcMj1OvAykeWggMfBwqfs8LOJ4iq3cJj
CgcpxiUCc3OUjkE2uuEWMMMVxENnw8jI8WV36DY6d4wESEpkAGNUGGPXwXHrWpcZzIuYLEWwZ332
tUG3+TVVZvhmCzuYfVYjcFkaYjSE9z8rvbj4SCBjbrFYkHc0VnAeKM3O9uxBVRSS/S+y5VGBD0HX
752NmiY+bkbITW5SUHqtA+ykYjNE/ed+bEw3V/Jeg7ew0Ie9Tb6gIl/35/iJ2NLsS7jDLwFmDSoG
XoFkoJaV9vVhsIJQ/EK60sSN+xyiZqX4eB56c/YGS0htW46xyuT+FyK/bESwyvijm6pzXyNEZqQd
YVxptP7LxqETjzvQIo/KyPxxsEkTpzvf2L8R5l0IcwSEii88gXbrArqm0DtvyZgKaY56elhha0gq
GDLKdw9Qetaiavo4rVgwuoSdolumgMLWxGKNRnQg+/NE76kSwfVzpEknYByCtgF1eAhsRUHehQiO
oSe+nZwVBNG/EDQaIC1HcH/nYrqTGkFSUtClJ8axwNqe2Mv+Ql9+5w1/R0QqBBe/nGM1AhYGKYxC
URO04+yJCheHYhPkkKserKVygMmGlVVO0xgTX/Pts7BEbklqKGYZgqhoFZStLNivq2pgpLAgK4Pa
9ErLkLbp8l0Y3TfTlYHsHx0zbZQ6dSofFrqJJpMG8Vd2YCHoy1vjnXuEC3Gx10zD30dqZFUkZwMg
wP2XoUqigBgMdtJUCr8sP0fKa/GhK0tvNfqWFqaPLv5pNtRWWfSxFCsbqqPe5PyBL2yWoBkiDYiG
aeGynIdgAYZYAB9pZrZW8A4xlBN2xj7LCJpM9xVEPunQ0Zxy14uVSIUz5yDWohfDSaJysWBGnziX
1/A+zTfqsHQREU4xaeD401Of9zDpGoxorL8YvLJpNc0ww0vUHcZqRi+jHM4PAzHxfA+/pw7ogOzl
cXvI9qv8uF0dUaJSdcdnrWDQVO/HVtIzN+2cD+cfnUX1jZb1nrkatLW2c1n/OjDgXp/4/sLr9Xa5
mG1HIokHOnILP6LNPZh2eIGQi/fxaS6SQpZRj8K3xSIdbrJilo/kSq9Ds6qgGssMp5M2aVdXGLaQ
XcElaTO/capvk58esfDq4yj3Xl3u84qu2Hnz4eIWrv0n1b/g1DcBfXrAPAPPf3v3QXK/MCOUmd30
WZlU01zxM+Dsjt/gfosRJ8JBFvbYlWWiCwYgl6IGKjLQ405SsUquWoqlpIMnJvP2Lz8PdcjWXRa2
D8jXX64g5A0Pfw2HzvgLv7Lt+M+ZXdj8a1j4/+WfrtfxLY4v8ccSjuJdUzwk3Nazifj87/vP/37j
pI39PSYH9YJ1OK704hmFL/5yPRS/WQ/c4XooAhGg3MRozBcEdg4/K1SZrghKYLWViIw8pLx/qUjC
8pUK2EqT3kqYwxHZSxdfOJo/2IqwmKYWLvwe8YAUyX/W6U8evi8u2/OMtZT9M/E14UO43ePkMf2y
xvyu+uwaFnngCFe/qWaK5HSVrfqEwauA/Qc1kiH86xqwxqfs9M8kHO9Zh7RFE76y4HFBrKLhuQjm
9kai1bXkATjBLV/kB4QC38zKJteZ/rEGXffReBnHD78pGWCp53U7wBdRt7/q/jaPLr4MHQYj7C9r
uiY5XHkth/jmw50j2g3ZLKEHz1N96pIN6Sn5pJ+kU3XcdfuJluS+FIk4hBSI9/8UgmLYT6SI4Sij
nQe3wUPX4OdDYQcGpCwbij+DvcggdXWx5lUNBU+IfK2j9hUsw1uMemDMu7kOG2LCTWW6/I2b/Wv/
2f/w7S1XGmcQ4dzwJTx11Q0FOZaPBiAQa1hY838f+z7YPYRwYTtm7FkyMHaiJbcv53VXmzZagIce
hgx7ha405nwYVKkLXSVdgFBCS7c7o6dX7/5siGyjWg6oD4T/UC60AzZMASLv8FZmEO8T5lAte2sI
uziIo9bQ1ug4Pow89QvhmDwYKRA7v6lLOqp7FRcWJXrLXF3ZRFDK4yoshYfz8r3TJ2r8pMHaUA0R
Io3xFS5jxDX9lvIuZ0pi/VRzuSguTmYW/uJsCTs7MklS6B14rWIcCMYRSnwn8b14XLnzCbW0jdSG
1RJQ1iBWY8qlQuGZKRZtsXIQhhmp/xjY2kye3Fm9i+XugDqB8ftJIMTTkQlDKsHow5duflI2RWsa
qiwmaqyUgfagyRec08r799GpBJ+/d3Aq0q17hzNtBQoKkQMmQrChovH5zeiJN59uK0Trnd2z+x3t
WdPdQwysMOxjDlTgnJA7KLKuOINiC8qsc+AIxpiB+S1BjNiyQxx6B999D90w8iduenaZO+nqY3Dp
ijDeD/ZJcsD9ljSEH75o7rxt9aSQXxDHIiyna188BlEWyTXJJcJ5lFRXYR0LOuhtIWdMsZQNxr0Q
yrV3s0/T+b+Mhp7XC9/R9HTCPtQMMgKgRJZrkXzYjkg5np56fEZszgodjzi/xsGUaIGOcZqyJXTY
vbDvFNYrAYcy+rtc9Z4R0jqSVjP7SaRFx7gHDzJis+AWiBCqizGG3QO4bwE48WZxH0seqqcKJbp8
w3a9wFvYyMKaSIzf8deZ3262ep8/o8yYXi12mlAYmVyFIgEgMmozDUuLPfr3kiL+BdKBBUXlB0nP
HiAZ1WHm2bkl47SvOX0PWM+tzTlOA3b8L/Sqx1Y64j3J9hQ/lli8w2D+NL35lBSF08WYBsX+btvY
75hZmIa87+A9mc81jwyPj9+1JSTNxpwN3IP4LzcW5xgj2D43X94DW+f98wL4q4QBxs4P55V4oAIc
gV/7Z/kPFZmADgwCDLrDTj1mH2vibrxpZeZWOz+vavPB9zVxXkEgzglZCrZI2eA0hCJ4IHfwkRb5
t5egA6VyemLBHAg8Jrd4GEvpzEZvalxJOOh4f2eZJ7G75r+QDu+UWzUG1L0lyU5iI7xv4beb/4UV
VJzO0xsKUARHh5OQY+14M6f8u3ByxRUAJs0h+7K9u3kQ0Ql4W5tnh+dSjPJ7z/JMb3yxRcjIAVdr
caXdOZx/aWMATWEHvMfk7ObO1LQ+XLMVbn7TzD6teuxuYQWQwTlJ/Gd7iicfn2jYWGWu8QPnmBHv
y/7CRuNROt1/lz7H1AiICNacbVwbW9bGvkrQ2RSUH0ysMrgtRMICfQmSFsQHWm4Lfgfe1rVBBMj2
R8qPepI4hYvWYNLtGzyRi9Jmiq3Y+FrclHhpMU//m6tFPmUW2+ILiJdIO1eD66wy8kKI/GhEuNP9
0TdsemtkEJkwZ/mCYoZ7d6i7y/XfNH/1t3fqgQExheJDHw/FD2+2Wvr9PVZdEOfEFL0G9xoyBTst
7gziM61/8tYbC+jbkbFIFF8haQlVoJir8Uvk9V4Oaah+j+6weBIqAwc43aAX/sKVfKFg4mHcT7Xd
BikNE+/q87I4Un+c5XL0sbZbWDi2stfdakskEYUXWwY7cIcy4UTLLBYuj30m0TXUueGIH8G2raHG
Su5lCRxrYI6QXVupp272WGp2yElAlGDj+OkqQGTpkOEXH7Bl7dGF8gZxTWRWC3+NqhUr19zpY5Fw
sdpxD4MzUdzAvcOrlhT5JW1wMq1K0dAuXbSz1zF1ryHWvZjjgf2xItYfUfUINKwthEw8mjWmhf/U
A4MvQqp4Y3Cnwk8B5uh8yp3yHf9KZnKs+Re/CsMZ3GBUDyjwyuIcAY+HL2zI0h48B/MckV2BpQ02
Pd2QFAuSIHkmvgA/MgpbAgmLOb1qjFivhBjkpXNUZsLKFVkFMydN3q0ONRF/TJ2jJbmXSRVvZVN3
+1TmXJBxjDWCuRXjehtzYNclmilbRIV8kjkjCDw04cN7ErGVtyCwm+SsM2DZ8W/OKG4xKxj1eHBE
ecN99DrMz6avWDJKf4/XMyH9dLdt9Jv3rCsNBNn+iu0yOu8FL3SjQj7M3AtDDTkVoBqwiWhJjCiH
y/WF8Ajxm9aFAoZlvAgXhGe26sxeCeMXP4noVtnWg76TGsO1uX1B65yeAlv4gvKDarasAWDJTC6T
++RxoMNFfUyYJIknZO+QYQMLkTdAD3823Pbhe/79SDZXyCyCF+3wSp8y2X44SjL3IDJSMnPifETd
yi+FNzY9Wu7GZghPkLpVRMuJD4G+Po3RXlSsw9tJZFFC4GaK5srnQSzjLOHgesVWl9PEFMXE/eSa
BLpbCyPHp3E8Nvs9lYKYy9FqWddIjp/eHnEcD4uCpXF6PlVA3wB06DLIznGbREoY6tQnLEMOb33d
fSP5i2F6DFjE0l+tk7eQkLAIwj1KRMDdpjcS9S4s8mHs4k8L12fgPokOgXBKw0IEpz3wU6PJJUwi
edlmft3g3TC9bp5iCQ4bCThY/Mc1AG0h8rgz3ADGwR8OlCzWiwgeK0w+lo8yxqTgbOTKRPAsgJnY
CUygWM6wqPbRjD8MKsUiIiOQ5bvwJgO3BdAXROh0dN5UVDiuPMmWnZU+wfWWgOCuK48ZfNovjIYu
dQtlrt8AG+JkQKI8m8HkJk1EIY5qGXd7zW9/3lfdS1fFK9B8dYOGcYF8PtbIgI6NVy1uOKgiJ8Kx
EIYmsAS5aBhKBl+ScR79fVuG744nYu5pCpwfF4t16A8dwGNRX/tGh1b45YV8e9bt+J/+RC6srxQ9
wU8o5KiYaEu8Vh/N4y9oUbz8rkydcfmaOZNyxwrEpCemUQTjZs4UKOY4HHTq6UfGX8nuFz5hF2Bl
gQWd0SSyFVtkYaNvXQ0QosyVHM1EjW3eVl9EFW0i4ovoxScvs28Lm3TZGA/8p9P1Fx8gR36eKptQ
FvIOiBUPrwZGtAGRvM8YGwS3tq7w0ODTkosZkuoK9ldbwp1ZNnCR42XSre6BkdgdVxuj4ZONE9Zb
+NvLsxfhFQvJoT0IPHHhlb+ApC9zMRj23BU0VoCvlxH27dVgWEPWwZ0Xa+eXueomRYj5fXxY9FxU
r5BmkcHxigVv9GaO+RvhqbxYHCiy0XnwUkaHgubB0fgAJmKuwNN5Ij7lV8cK2QXenfcFG+TpvFPe
AW8RcjHbgapgHwi5X2t/x+IJFquQSyPCoNQ9tbr58FDGm2lMjJb18AYHnIwlg1ANC6UrxRAaOVKX
PhwftI/GOJurI5HHAXnKHCtxg2n0mRPoSf7ZoZTBwAmb/JSsJnKiLtHX+HpoeEewFXkfIqWK57jk
c1iXo7T+eM3yxJZtLX6FY1F1pZPTwBoPeM5B94kFJBhrQAjan2d+cuBKGaWmyPnI5lhj/JVOZLif
mqVknQ7nRKQVnqm1USn6Y8manpPKZcNom5iBo9Q+wxBjT6iCsDCbV8JimxeoXLFnVycXRVLOtyIb
4e+78MIlqixF5it0RauORNFIfWRf/o8W+VcJinqvY5xXXOLc1glXtUvuoXGJ0olkXZPT3Z5/pzI5
j1Tq5FD0HCxgGGT/qlZnzvWf2k34Wz+PWWX2GniR7rO0IZuVOupJ90UKNlEM4aMz6gH/9+B52+I2
xsGfDVJZXqfZPWxNEa/eOLnpCtF96v37jCacEVa0xFhAu13yDFPvr3PDUDNqzb3rLhuWicQ9icG6
44uUdnnD6s5J+a+zTDzeEH/i2/JFngvXCq1wUPa97ERmZwy1D4lb7+PmT4w14emZz695rcaPlQao
eWPJbpFPCH8csQoLiRGGqD8cuVZaumXVKqekhjJgvEDlEG18CvO57TntQur4nVdweRyVBk8jcI4R
mNpnhiQiu1md/kbHQ3SJ0lqfITi+pqGgrMNcUUa3J8J0T8ElPB9+oV5APDZapviWu62GxRmKO7Xn
niGMqeZZ9vvvQz5VJjInosR0y7pirnT2EUI9aIQ15ptl0JWZmNw52pHomBz80hzZ1nS3fOM5Fw4a
yNUmPlXlSIOhKeTbSDbWPT0pkKD5j5XIAeq6Lx0CqC/6lHAgo3xY2XsAiIBzNbx7XbdYocKEApvv
+hiFD7/dKYyy3qFlzY1hK0LsMzGNGOQA1/oSJVPcm5Znmz4so3+Ciwc5ZUoFQcmmx1iFEOXVAM3T
WdBzrg/80Hhn9MXgJpiQGUkBI/7pFwITWqAN7pvI2r9sd8w94FEBtwp4GNAf/zvYDO/wGknx23vj
D3SNrtETdONJU+AvY8qEu12/8e99K8l7+ftCOMhY0yQpvuDKe93tmrjLZiCoZYQztqcd7jvdnCSS
saNHg4PfzZocoS6Joi8DJfmXPkXTb44J1FR49WPEEaYjYcxMH4gGBknUTKJEmBG1CzePSB6gIgGK
lEfgRbc1sLQVSdHkwETCr1qQGx/4ZvTsoh1Df/vlPDT7hV3A2TPc+LCImsjxG94sNvl0fvgivhWv
DYDOz+Io+P6/35CpyhHjQTrH4lniGLViB/gFdAq+hynB70FRsKRvhc/6v98B6/wdVaPlsIs///dz
Ru/pb5s0W1woFalgplJiP+b371Ckw7rnsYbHvJETOFZaz9CFQZr60JFTuiwmlGVtRNPYhnWvcSQQ
oe/OmNhDiHUkqmdOW4f2NiE59KIxLC6O+Rx29NmQ4r41MVzdHI4Md7I3+H5yJX8Z35SoC/rkije3
oxI2/dlE7LDwCPixlFES4DbSaXTjKhDEDD4MOAqYW0yRmaLUWzW6e4uvPvTZD7XKVkD6wW3yIgme
0nsLSECBt+LOH8BQDeAs6JJ9DPCvO7zouky4y8mlhCVxu1sysq4R4ymH+cDvS+cS80dPV+Ilk+vA
nWsAu6Wt0Z+Nr6uanhOLaa2guO/FperdN800x0wQMwvdqaky7psOlkEwsVsDAxM58+7j9wcKPPRj
oCqsNvCugnxDg9WsvI4nAXhGL41yybtDSikFtM5UxkeLgxxDu32LrlNGiltrXpMGJw/AWMpEbOUC
5WFjQoAIeiof871O/8t4RrcNVA4j5mDZ62Vwufn1pKftAWOvRA0pPeuZC7//SxGUb0r7JiIq4Nig
vR71dx1WZJDVWZJOZUoI3CKNwUXMaC/ZBF/IAEGYOr3pXJRYgEqn03jsedM4mJLr4E2nVFt9blRX
C0EJXHholFKI5OkQwj+0P/YgGedgPnjIcmEZ9Zzj63w97M8k2spImo431apA9RGdk+IGXLfMdWcO
tsVCBUQHYGD+cMTyyOl5wF1cdNuv/2RiRfpGs5t2Pc20xScprC1S6afzFpE2Bif49QqewPnlzXnt
u1jZGZ99+vC7KP1OSNa7iF9ZSQzM4wjIkmyOgX0Pr6j01s9dH2dGMNdf4csD57arMkffXoAehjro
2AejBOt+Mff0s1Xc27AEh2hAGfyxYYlzd7GkoDX+g4ZpY2WOPKZzo5i6Jk99jAHtYNRRsYNpIoja
+OwaSMbpkJIVQUTiI8j5+pspCN5RDHFdlhNdx5uNzc4Ic0WK/wv/ZehxO6PR507PCBAgcuA+yWCp
vd8naH59eco9DZ8r7zmMSSy/ccNKTbr1sDGWDWoxKx0iNA2fIXelQv1EeebA611ie3IGl0W9Xof4
eKdYNZFGARkCQGqtxy2TYtydQAXUSKOvXNpzzBMENBQgIwPhunnFTH30G5gyPTYk53MO6I0sul8N
mo4sADygsz5LghOMORHP16Ydv+haKbZapx/GJOjKnOwEWyo7KdCcODTZrNz3c3vwhf87uXXG6fAu
MftC3xn92gSbhUVXxR7JAtYYDHCvMAGBzlCBIWHjZECHkx7QWnM+T1MlH06Eeho/MskO957P79DE
auEji7XG4u5u71Yni6FZ4Te0LrBFJc36Oy0OhbJAXameRH0k2XgNMUxVnQgKCo5PHXBTYvNoPt8E
dGO+IRRdLl6fzKYBqRBAIhnNSkeac5kxOurmvU2+OFHgZX1nOh/nA7/+euXqikntmkJLWzL91nDr
6eMyT0D/QAb9NbWp6soXT0uD6vSAQYDvM0s6UOYCfpmJKlO2u2aO+/GxhRPfM5/MF7CuAO1bQy4n
TNAqdsMguTB5pjgs9XYfjS7eh4geqCKLwul+Ae4KzSipZa+Wik8hXAxqhS2OmIAKV1Yr2Bw4L5+B
5IFQgHJfEuZfX81tGbe+tvbwK5TB3QbNNtwi+bmVMSP6qhOOrHzd97p4Gp2pJEZNSh2v48qCdJAd
YhCgPCVblxmHiGexWsMZcyKPHly7OKouB0xQW/U8ez+xljHYDG07sMIVX9Jse0F21LOKt7HMG79g
XoC6gp1CmdAn/IAuwGrXoYDclmoVfxkre38+obP5+jrC6Ub9AeAxA3TAH3RcMD2tv5B+AcewnWvp
rKsPGdUp2rl9wb77LtJqxurqb8jCb5QJRMMjFv92ogYiRneNXkjmvThwYKno9c/TpzJtipV0cfGe
kWjXUSj+GG5d5JFqObxyoPxnseO0vLCneY86y3PfzVEOYEpc+niPMh5XSIkwM/0OOEM/zWas5uyC
8rxb/262UX9XQxkBmwPSB4dyOkMawTV+GUcmjGr83uA08o7hfS9+BK+83G/tZ1vuGkr8+zep8OCl
M4X2OeKWpc9CNrd1xd+uZwwibnxu/89IjWD00vdKtCmexbNqKetWXZlPrAlo+a5hnQIqwIeCG18D
8h7hIwxIYJzwCSDtCOWGHFVQ9Ypmvivfxh8cP5YowIhHwdqxQN9VwSaAZa+wCatphUD8JzFSGWRa
KLDRbnvItCjAB1wTlF1qiOZHhq2BwxVuoijjpJANURPCKngzFctb9FklXtTNRr7AcWZH0uus6LZ2
QfrY9wFuixHe184yCjzJPGt4sVkPoBlyEzEFZSmK+Be9D+t0KHyCRQN3jLLDr1unYjXSRcQn38Jf
enF6z00r4waUla5K7a7gpajIGhKsOixaJoUWvx6q/58EKf/Kcy7OU9+kXO0Pob9GzPVrvM+9M32+
deuBKVr9JMSt3arfYdFsOo/Nrcz8vMNExGG5XNaPxxB+Mf4TL2nUKoeuwl0goZuTEU7goyVLnUjp
rmt9rp3Hd2msPTdolgd4INxaZNsFC/c+F0vODBPr8qJ8LIQ5UMnk0CLVH3BR9d8011u3j5u1nMGk
7SvjMgWWLrEoe8yqdK6ivbrgqDzQkGN3czx90F2jCRbOKDLwOflPtY5EZfxSnPo8wRbrAdgBPxLi
Z2OXICuKU5zgxSuuUBphnQIwQFQ3RkDkUCZ8uoFXX7zrCZvkQ3Yk+ORrfsbYPSHtKD/DgaFbbW9J
r/OZE4U3PpxPpI12sf9k/d9ARgZzx2LkhpGNMB3+QEZJEYX16dssWaf1Yn2Y2vor6ivuhxBVsGqi
KEKFRSjh2YrbKS0JBQomYEKWN0nBTym5jncNMiW3OnMeOC1GrHcznUDyaHZfLqA+TJOU3M45odEZ
zo9oWH0Km09qVb2wR2EDyRc8q/I/lcfqvN4w+VzsHxAfzAd8MxBR3zcqDfx+AgBmfXO8o3ECUHyV
yXbykL2KhC+M6D5QB75egcFKt6Xr7OQAyjfjAXNRNp9kIS7KSZ9eBwaER601IU7LKMnwux3semp8
S+5/7pn02mUsVVgMQ4ApXJZorMrwe6XwnMrCvOU110giAZjEjFXeXQk96QdwefCNEyx9IlEQPTJl
WyIZGALTSsKl/jdEKkqmihDHQfIx8ZV18lAk5r62issaadwdPhZwsnHDf23xwyeZs+9mK7JeYV/T
sw5JcB1lDmGuEKobanQHxc/Th3xdvYPXz7hURn0gnQJSGbVc4fV/bgUGHnU1DO7R9+WUxvMzSiKG
V9DRr4txDQA4NdJtVjEkhKgH8s3rs+aAZARyf7C38TuXw+PnwlOkW65TyU8z2c7OFjENa6jd1+9a
g9IeYj96BggWkioYiOigb4dzqDEEbAeVB0m8gEv8mTS6iQT3C9W94KZWFo+bN9Ddax7l+CuXyJut
lRNtBB+waFkdtz1q5Y6ZHRom8kkFlQYG4KbryCuLiDOUD5pZLHAVBE3uB+iy8I5ZoSy6zMluHR+8
xSk8nbzxlC6dNx737VA1FqpBGudiFYbhahPxXfSwIz6XRjjgkQjcbzwdny3PC6fiOYUBDsm/Fd9h
UmWFhRGGPXDDu8+8TBFGWc4wKxtktn2FKMS67j7mAfKN05JzufwA3LV0cZYpMZq6al6XvfhVWuyd
+ADEkxCjwww1b9EHLjoXM66fAD5YTcG7ajxtkmuGNDpPsTBQCNpljBbkKyObN0+D7Ulw6QWWInXD
/qTGE1b4XlnKw60kT317PSK9PbwGStB1aP2PZcNtXMAO99WR7r+WzU4fXY79yv4shcO1L7kZDdiS
5nIL4sbt+A3z5B6h87xHuK4vO97FFmuTj/cBnfzscCsLRWc1CwAUp8CC04zrgCRg0Yv/hjyNBQn2
/UB3n2U+ZTvVkb44382rKOd59yhPzgm+OncXgxnJuB0zpLk73Wq8644Dms21uIdPqitChwUoqa41
TNg8ZiOkJcZpgcQrpGBAQkzDV+JNqbgpYc9wvIFSsr5EbByeHfYMVDHH4xwvh5s7uNiYJxh9uBEF
vFqexmJr4DObNR7z2SV6eRiDE/Q38EXUsRJLM3nUXTdBb1J6g1mfmY57NJaGv1ETyLMBYawNNdny
gU0pawWBMQd4GSOiSXB9SjLySHvwP4F1p4BEgTIwlSgbytN0zoAPEg04t++imk/e+/NCnZJFGJFT
Dimyt1Gn5ekHl4bQ0XOsEkelEvF8HyLSfVCpgHa5ZMl1V2QKw9JGSrXAe3jxgIHnb35DEQRZeKoI
vzkOHOHy3SVTo5qqO/KkigDvcDpBSxAJZZ0eYJve0X0ZnVFn9JAxDzVq2t0JM/gEt/szanQkSNBx
npiPuaI12xnB9Y00aqHuBL+VpTaE0t+FK3NGZt2sofMbsHOO1yeP9/wqFM75KvnxkypMZ1+C4Sb9
0Q3/D4/VkiT7OXUj09AIvIi+DpBYz8khKeMS79UJoeZjbK7trqXMReQ5Cwb7Miox5sbdfUZSxhAf
EK218lDDflRbEKwgE2Mk0tAZV+OUlFXlVMb31CgmTwg5ICzh048QIJ0uo6KPSXWHcMhsrQU91BJQ
cwpTzSw0K1ixk5LKIrYmphU5hqMAIHdqxNG3oXAOJC7353V1QySko5MW9uaXWS9QSE8adgI1uf5Z
X93xsHvDKu6RJJaz0w1LseRRjjizGOOd8IJgrJBmKXzbh33HveIbUJJJXi+6AL+Cf7j9iFnAfsFc
+RryVPK4hiRvgYESf0Kug0u7BirmLxGdEqwnSLmnReFJ3uEy5PLqxOKCFBHVnyDlv0gazsi8xK+Y
lxJbuPhsnWWZ/0ueztPBhZHs3wfEYPGVVQX9Ckz+LcK7oWu42oYLF/NCtzx9gi8Jy8lgqkWowzZa
dGHbL94fhjVTNSGAvLAU9iBQAs29+/UQP3rCSmlak+mCW7ox2H2O5Rj6IU1oTw31HcbkER6MtKTv
Ilgv6BwxwFNhX12DxoXjSZr9F1qz7OEwY8HS5ucLmUywcAm7EoJqkUBf3xHj4WsBcHl3CozGscDy
sAPA7gFqFjEvWFL8QjqSEpeaaEsWEfMPI+VcquzL9BGVxM2l/jm4JGWUJZC9wt8ytdqwLyFgIaRd
G6Wja8QV+/TyKGMQjvvwrPLoRe43C32simjZqXGPm6QOez4AsaB0ayPJ5raAG4bl7xCwnG4rCUb4
uvX8v75s8FoLOh71/J4ke5q3+lyg1q7hu7YRGxPHiE3DXBr8ZuMeFWsyehp0o4WrEzgCsmGeTFwk
fygYFH8qnADQ+68TPKDBwKO8oNDm9P4A8ZeztucAh6ObAYSLIhWuRWsu1/gPcQMHZIw4N8NQ4Btt
4B7nPi9Xg7fSxngGgBjR80Lip6tvmttEwRnBbT6CD2b9YgT8ETP/XhyTypsLShx741/NkQLUXIXi
B7G7NaQMZIcH4FAawVDkwGAclyFiKI4RceLmYHLb7ZENvD1XMPsEfe5Kp1dUZRI8RWjZ0RHmM40O
LJtowZC2FvO0GNyWywsIeqzuBBCNSgOVL+7CS7QIMLnhV1CgnV1xSTw9xWdjpuLXoTxB6EirDxRe
PEFUfqn/88CUx1co3wkXnS0Ues7GBwnflePOXITqVLPz5BVjboTWpwyUrbTS8XcwtRMFGim9NA+8
t6+Ym6RnQ9ePNl98ZRRzh2TP4OedeAaosi2RxM6C0f7GsJn7vEzOsXK+Jix56PsrKXktrlQfGbqc
nb7SV00fITohzzks/T5hBSIx/mdlB6SqFsllI14K1gPSGZLueCmRQdEP+icI7CyEcaeAjU7DHM+x
dqgxuhD4oPs9Ey28JRLpz5O7cqLqnKVjFrn4hwBXlluFB+ATqVjOIpBoLego5JR3VxijIrZguKxG
kLd7BK1d6MoAAPKy+JBkAGh0GTjbtCe+QtGNo2fzNF5pzOD/gS2bzeQvplmp80CJbRXbxwK9dYsC
LZGIW2qQqvQZWfZPsctp1DFJ0S25l1dYV8efL36DKCPbFaIKu7uqhjiG0s9V6bknDWOjk25ggSYi
8RdPEcLUxSF92fLqqjqRQhMa3MNWmb5xlMPS/0W5p40HeMTWNGxFfji9bNH3xjdv2I5YMdO5JXaX
j5oXTKMLK7t7rKO7cd9rHJ0GB/1Q7lgR6b5Os5USa17RX8Ccoh99vf9IOs/uVLUtDP8ixqBJ+Sqg
qLG36BeHLRRBkI6//jxrn3H23TfJTgxS1prznW+hbquP8VyhDMGsBmEC41n8Z0AF+Aox6i0yMkxe
3sBx7rdeFgWyUMzWutyxZOEj4jf9OMbS9QOmxdrJs/NQFxE2B5h/CNTNVXB4g0fGPc8o7BDGrOVo
pXA3DBacs1998cWCbdweoqv8pydTvClwcsA0hpBFhTzGSWzuaw1mmKlMvmPLGrBkaAOMbyjuuaNB
Y4J5/trkK9K3Y2k+KOZtt7/A40D2GuEEicXju5jgv6WEex1+Dok47NAlDno/wTIgn0Cd1cLCc2wA
PPRMRaH4raEtQkvY/qVLxtNMgrG7xm/TB6lab7fkCs1Cc2Ez9tnjyg08kY1A3H3yBb10pM9SpoM2
cyWU3zgBjV6rz+l1BzpTfVIQaL69aPRZbuWhcesh3al+s9eZQ6u+MdP9z3ZqHEFm+C6MT47NP7IR
PunbZCrq2zdD/mrczAU7TxAVVX5ptlWh+fH/I/7VxZyakfU5ojh+j4Mt5iyiJKUopLJMxp8Z+DGb
fHr84l60gWDBf/1GUBhyuAUVBZ5r7cMfQ7hNjTM8V+BtTYu7OibUcy4j5ZlgpA0Pgt01wxof4ulE
3MGixrgA18Pw8IQVzDWZVCF3uiFUTFQxLsA0XRFPwPA9wd6FghGHCyLfse1OhigtooXsnFNkOOr0
gTgqcXQkMWKPhmUinuDXIlp8Ry0idr/BnI5UyJ0BKaCfWYWwQijIo6LvihbBBresdIFxEyiGCpMz
wlqNgSa2GKtCwXSpx1YR8lC+hVE2+gJDLMHl8aj6zmK2ZzGh/M7oRTVrzYb7uifZREQ9vFZ0fy2/
n0CLcJmMbiKkEXMRQdjJt+k5X76XSKn3OXQablqcuNNPNb6U7PrI95DAHDB+USFC7+wZ7onEg4zV
vbxHHY9EM3dFAJmQ/VA17Kg55tqMdI+C41prx91nHq0pQo74SyyJLMIPYE4WAGYyN43W69jhxSGj
xRjCYLpMXxGubIMZkw2sPjjiV7glv+S9BVSKz40rz6jlb/lPovDoAve3JO/JOL2S4jmJDlU8ktgO
d4PSfRPsye1kOyrrKx017Dv8fCco7OtDQU/PuqWPlQdfc0mgnIlz+MQhcsAEB6RuF7Fp3RHQjmGV
eGBNrnn/Zqf3BJmJuQ13yK5pLDRaeVY4cIgFkOaEOw9dTytUbWvqWORX35GiUXae4wlamz8Es6x+
DTWmuFW5B1nw+Im5te/obqTZwFVpogVbpvQkX1my6mIJwq+oRoIlI9P44uYHDYYi9l8tWdJvAAgc
xeoJYoTGKxyvVdBsCmBgKQ4MTa9H82fuTB6PD+ydj9+QcU3PxRf5RSlyDm0u+Yjahr8YrvLSCNVG
aCR/OmkkjfICP0p85xix5OcEtTLM3nhtkhpmP8tq9Y1mcUPprdh/A+Mnf+m/M9C+jxa5SoEzjEX/
m/7kjLFqeGSm1biWhkSzxUoV3Y9jpmXMCJP9C40dZQHemEUg+wU73rea4hLCFtWg2hK1vfaT5Qss
k4kyp0ULcBEJNq9FMTHwMfm5jIUQl8eJTbpENgKrKyNH5GLvvkx4SwzXUmN2abOxIlXzqvTswDO+
hM58SUzJ4X1QRWXDSJ5nyjirAk9uGV8/I0Dp2lCWuKnkElj3V6GzTQMsKHA9p8gOY57PZ7t5nwb8
vOa2GTRJ7OKK1eWPGuLzokSxcKRqhgEepDxPdPP4zASEchNK4tJilcpkUOykaNNruzfgzfdchO5v
32KW5ND2JNJcGRYYHF/WBbwXyF31IkGPCvqnvc+9dNQHvxjQvmpzGFD5qS4gDq5SPLXz7n2qzBv3
HelfxBlQktTT12sioRWPfwaXuYX0jxjNfJdRJUgqUxgcs4p1Q4R06Q9qzsg4Qg6n0ywkW0A2DI1X
33U6t8mJLqDjVCnbIUFzdAbNTGN2+CxeVP82anaDu3yMRxXhu1AYUZURcROqG3nfTfRrpa66R9E4
nB9grPdJmH+FM8BDDNzKkMhzhvrMvYxJiboJueh3DNabGm6H/9EAYZdDMBOOHu+M2SYm4z6CwLfi
YGJUSn6pbdv3VfoXzS71KIjh+kHBtd2hgooHRVDwKn9A6GBvoKEwXbRMVjzjxyF7mKhhMEZi3Rd6
FQLpZOZRzBeIjMdRhoh5Ki1coi7L+lkLOq5+/NAWdSqS1HCANvBkTS787hzgDAuG4mxDSpU1qles
83XYT20KZenlv0B4+9+4feiXZ3ShNu5/L++fpv35fufvFMlU+Mq2/7p4K0R08+Jy/TN1tcY5UHBT
Ema+oWtiTlqfiISXKKWiGToXxP8hk0iiW9B3rFRQ3F0Af8/8+WDraRIwbK1qjKAZcAg7E7ikjA0+
gJdHFl280XlUgd6yG6ZNwliATVB4VFmYDb95RoWVFObWKHmY3gqQM4M9BYA/jH5tFlaWMtBrCClv
nwsS6qCPDoSUrOWqMxfmxcmk8gYZg3uX/B9DmandlI+JmVfoIUzPZG2pMRIeD2RH/mfIhOYTc+/S
HGqml1qjwvR0eG3ShLmEXsxiCV/ySZf9XMiRR+TZTAbd+MLZ4GDQACSCfTK4zCQie3BVQBhJmF4/
JuBHr9xewcLee2MjwsKOnwg6Ud2Vib4IHeF7i1rC8nDfgwSLvLpj9aJD6eGFfZj/sGfEi6TYFvIq
OgBGyMlfcAAIiKdmBygQDMA9Q2tM8ZD/v5crI2PaewiMp8DY9Cz2kOnDP0MRkTSt+BDGscDE0ot4
VFpuLz2LHkt02rTUCI/x8KF1ItXShfrjfOaxu9tNljs6pQhWCwsSzyY2CXTpuH2+1sm2nJM2Dmld
sJAi5jeEB4eM47+34CxIv5HX+UB8HujSArOPk7QJ0eXSxSEiZ9zvZvPsKUjBdOp8Jvr1zi+huPOP
1BJAFv2QxgS0Ha2+tu2u0EXGeCykUI1FYn3lP7sZbgXB8LnBB2i4Wh0JCJyQdza830UrrA9XPOU0
lzYSOg3LCwF+EX/Df4J4jakYLWMAwUe0kMbD2PWn5KjmdLeMyva8jGih5cnnDqduZW6iPVpde9P4
5qY6NvTG5oIvnWKq+P1rrp6ivbkATQjmImVcXFPRm8LVInAOYsM0WItCCSEAnDH4V1tQCmwAN8E5
WIcQjfCPEGQtgWfwXQwrlpRYyRK/cL5RpI0pN9KqQdVobacf6M/8BujdHZpNKrHPk/qFD+gvlh2G
DOUeS09C8Fhz8QKtftpDe3htSMLbMGh4+f3C9E3wRGCZueJPIFDP4y2q/72NB5RwsRMXDODPt34E
zZzUHXppweeq59RGH4yq+wMWbyoQXXJgsqD3Ozm7kQ5hQFQXUVWTxJwXy0sA8DhjwplFWyy7mTt8
fKPzTaTNiNRIG7L9D34S2jwwdikWmjubjYO9OlrLGETi9oUJbfsrM7hNfYkUO+RLFLgfnyDhWNmq
3STQRnkOJfk31Kwf28Q4LVLjCsM6NPF0qlK0w6AkyPdGdK+/v7F2DbVr1z419unL6bOXrGhemKhP
bcw/G+mn06+mit05FhLvgDMsrImpQyTHKi7OB+ZmC5WiG/Bb3rdKEOVPdOIU8aEKOwvgAZ9z0ifb
jrhJxEgY9lQkS5TyKatQfecXlKQoh4NFENNATW3YMkaNAPwjzXHIGOabcidb0IDw0LOnSLz9y+/X
yzfp6r3QnMH0M4HEFZwC9AWyy2o5bH/sv2QDPYxNGsUONYf4oWSRMclZ9S4zMLeFalYIumiwkkfs
H/hrjYV+qHff9Q92Nw8LpS/anV8K9dGL50RdkjW1rhDqwbEVujAEerCVUlco29ha0DskPmoKZFGY
jAz/yaD4TeaUIxXCoK+HJdpGSJhiHwqjGxLjNUxgoE70n/RULdQfwmwRQLUkm2peDlH1Ks/UemKX
yJyaW/HFkX6SwURo5+G0QcXE7YcYnM5hGu2gxDOxIx+kHNstSTW+pg8NLDlC30KJhR0xQhZhFkcS
zRTBtcmEMh7hHl1Q1eIvTFnQ+mTTMNaEFtKx/kezyvxhzsAoiAF5g35EGn9QQzKkydgRnI6wdCbB
6B5BH0iT64YW41mysuAHMLhpOIAVADAscBTAhYuxE/5K0p3ozEKlf4MZvgjcxxxg4xi7N9nZCZom
AKdwRsNwCyga6VeBsxkd2D+7NBtiM/QOY0ab35sumQZEov7qCBeQP2E3V6Ozb+xhe0uhTkDcnpS+
QbHeKa58DmlKsJpFmENZCpOEGl3yeB3K2v494xY1Ue83Q5AiECPqRIpIaStjDqQ5DL9z9efzV/0i
hsYg3xSNoNOiV58yjvOhqYVDf3Y4p16Fkr90lufZbmed2WtB81rSR5wBTpchWuW0HmYKxcyozD3r
NU/iWa94eeCzYxo1RnteiItt7koA9v1Y4nUDB7ogr4E6uwLcJCuwH6MerM7hd2fgOocHwxzWIGWt
Osz6JaP30jMYrkOeqhnFupTO+W96eEMzgYvkwV8GQAcJCl16x+QUaq72Y2Mmjaj4oHHLPrR409gT
Eh1a3Ki4Wlw8+gEAS7x0Yb9RzTEgd0C+uCYRHO5GlJTwRltEtQPIG07P6pp5fL1X55ju2AjwEXZT
m4rAOevrRdjOkKLmXdQx6poLxLH5Cy5z6pvfEcV4gympiuBjwYtzCIOKVxsH2njA2IIIMHWu81zC
P/1uP/SgLCzx9aUsm8uYNyOPUm36yWc2zXN6LiEzdeZExT6S7CiM7nblWiW6GDg1GBIIS+DAJZzq
GHe3XhCRxYch5DS7HGwKEvSCr4P5WooW9eOXZI0OH99V5rnn0QQY/KnxzGOYnvr5BXqGY5auccVm
1+5n1RfnblwP3DY94kLzO+pwc1FGxHIMz7MzXzCHv2K4gfT1T6gwWwawy13ns79dJvkyWfXE7hIe
92VMQv4IBsouM32sIKtmav2VHQjJFBtgJvDChg/kj4E6xbHGk7lIm3l1cfB+SvRJrW8pOWoykvBW
/v7EAEjSjkyiknEOsCaanEbY6HJvRosUxBgDWdXjDHbNuHvtk5FFaGU31fRJOcBRnJqIUFKdR+hp
YubGrohwwB4XOxXKu/UbpyOj9alLZQmzWIf+n7NM/9XYvgoa94ZkKF5EiUdlNA1JxkE4A9EE8ujX
C9DXU9Aiw5m/YVszILJh7+MYKCiCkO560w/xGUv8D1o7Rpg1vaLdjfV2PMjvqX3FcnLQnMvvSvfL
cgftrSQ9ZZDfJCiuIT4RyVQNxhZAKwrCxI+zscUj2nEk+S56UfjxcFeeFBRDFEwvGfWZhDyzd+iE
LdJN7VWtdK6atFTkOJas+poGiZhpJ/qcc6zURAehzi7SX3XctMG00K41HjxMW6nmrzVaMjK99TFz
GDS8Ju0Hr+sVdYCjmqfIHuV1ycKa4sWJVtARnQMWIaT0aR7iixY3Ly4P2MAJUnncuhCwZW4caYiN
Fj08c8wUZ1jdLXF3iGe6MoKZWqJTsV2CDy4kpWWEUgn7PsadXwgozJ8HjqUQR+VIT2iYDSoVViNK
Reqz90iTPTvzBohvfvKZvIK+2aL2gXhhu/JTdLnYuON4B5obwntyaa5ogjKGQheHpiWKZwRuqBIJ
bGt+QlInNZ6/pLRBdWPZ4uRKTPhd/Cmx/Q2ykY0UD60vMCwGGfQ17JkZYaa+MXDeqs9cjCMGEiZz
loS6QkDsrk0weTHKGS+QG1OTLTPM2PNikezXU+Vj6IyiqqbfcykkLGLjKuGkyK+rQ/fycS2F1Dg/
il0Y5/9MZsYqasTLEGgjc3Ms0grifxaxDhg4xE5MmOSKyIVkWULoYRtb0GKy79FuzT/UcZgOyr+D
y6kPp/H30YtyBgxM8FPEeC+d2sdi28/tkajx0j32ueb5BewG9Y1Og+ijfZX9fqjREiKUJ3Uyo3Dj
uaA1jOAmg7C8mfO+36Mgnioplht+DBJYMWOttmKkcGCOCQEvdNrFF56W7lrZiH78q7oJTbuIcOWl
HAxd2ceYbqTZ7AKPl8H62zWhYq0y1HJ+fa3XGuamkdvTl7YjBuXy/PNHyWYxhh6McI0FliCPMrxf
SBDGsyJxGguPUNckduTl59+Rqf3wd3xvKW8YtkDFUbEcdGHWUJ0gw8YYAsZNIfg1svWjS/4n9mzj
GcU0qdi4SDpEP5ChBMQD/i/cQu2evY+KgW1AEC3VsJ3KqnkIyhHu/DVGaTIUlc8B++ZQur7CCkIt
rCGNYcvn2Xxt1+TNyfpJQiUYitGDWCO3Io4HVs5FW79bjEHLuwUEZ1e/F/NXlpeD196qN80Ah2J+
VvI6vGSDGaurgQd2cgyBUpk8qSymyli6TIG6dv2cgOd/N4l9BFmlJp32CbjpmWws5iYA0IT+XjWE
sAgxAIsjh6r7knpN6HHiQnxmgf/BeX/Cc3aike0QuF6rtb0juQigs4dnFDoN6z+IPW4B02zNrffd
dY+KuSrOGT2RTOzVKtUL2voNpZD+mhrZ6qNOP8YMhCn7Qrt2X8ynYcnjXs10mEcsxL7brVsXuE2M
ruhhvwzxSL2ONiF4zKUYiXusoPxwU5kcVVOUD1RG1ropvVA9ZI1BJuo01RgmSek80vJpV0kiSOPb
bT/9OUMrAX1Dk4iHyZC6G35uTixIFcbt0nzx415bEoDg6JLNeuM3QcPFxoVKi6LfBQU0A3cAdImM
j8tJdWeNKWOKfgQaWb58/IPKzcCXFvKy6IVbFITq5hbfy9dUylKMv681yGUOvFuMZNBNjaKkh4bc
jcjjCuS9bf0JDhNk1ZfbavjMGbfPrItmOF07b1DlNRpppszbAJFmOKZXZJCPa1rH/OLUo8HclbPB
w3J+Yc1JOxik4/YIK3qmryvCGOkgRpYnDR8kWmyEzxPHdq+n3Qh2y1k+95vgkB5efx0AEgUoyPxv
CjDrElapw+00ASonAe4EaEkw8nv5MCT69yPUnOD6ihzonlAzeEIxKo54FhH88GSTsZeOB4r74S59
+Vox+VrQNn80czKoxpzNAsS4nRX20rIWxmAGngsiKWNRCLuJTDgU7CaSgdEg5zUhDI912POEcmGt
Xo4oz0kREXGIpMt9Rx/Zp/DAAZGgeMya7czHiB03lhj4Fy4f+189l+Crd1B9rWz/jpZGzThjR6Bt
+Wxmn+JcgIvo743JUp6RPA2vrBnh82YmBEnSntdw5VsHwYRacycjgvGBfgCk2pWBZWKJoIOteFLi
QZeNWsk3GrIGWWV+yPYArUJukQzmMno2ch9FgqIVrwaKhzHuJSLMRbiFajSFFDtX/QFSWrJDMzJG
LMtmzqitWpamFx6B6zSiPZ9id2AXK34qAqhQbuK1U4zIWroAw4ORk2oIA6ch+Is/3qf0VBj7QEa8
fDd8w8VMhvGMBce+Wph+1EQKOAFjVo1ZplvxOOG9RKNx/TQiZLlBa8nMAgNMCnY2afz7GcI1M4oN
nPEpCSSN2gD9Rcz23Uwu0hiMTpcmHzbJ3lVr/2V6fGNIefXdfOyDhFlXtegaIky8j+KFzIt794Wn
PDPzj1smrg07ghnd24VVqzBXIsp7MPqVdUHLVTuiW4moJP519H0xqMaUDK/sB2tLwvxGv6ZIjy+H
T31SKTJA1/EcpUSh8qSsQS9UkuvkRMgDn/pAeEHIlHA1Nmt+Vc6YwFYQYRk6EF6NfTMQeTeOWPJL
eiiShY2VBVRVs4nKCJeS5lA0lqMe61v8jLZkBt3sE7xczEtodvDiIDoRpimWMdvqKd9QOfCPpja8
yE6AnSkdtMn4AFhk+EVzgLEHZR2829/8N+HlWANKkX7Kuib4dBTbMsZgzoD4OCLHScTQGPP67cVh
Dap4326O5gd6O487zDEuHsps1gwW+pCAULQOlMD0iB585nYgWNRwhIze0ZlaGDSKHmPrgIQO9Glf
Asm8Hv9eTOvBTlB9WKRs4Hg3g36dE9NEXoDqvT9TQuMjGO20bdSPvYuFbgNj7YO9M/HoAL7R076G
m/bEVn+/7D9/0Wxp4tgK5pQ938v0rAoL1o5Ua8ZhLXY/Is2EykgXFwdnDuIWCaImiJ6njvxNQFll
MaxuzNzAF2sGiYwYNH6aWf1LBKy2PJ/Qk/mY8uZFS+Th1tV8XT5V0ZbAn4eIQXDF+hJOClgCDM4w
KmSADHwDKgmYjxbq4uKHDXxYrrGLPNqb9w1gHCt9pAGgeBzdZ59s2edkGEJPbKd5fQ6VpoL1Q8Xj
SPMvoMUsOaCokPa5+DihCS9Bc4E8OXC6G8pIhiBHC0r7XpsVt+IYnI1TwBFmeB8wemE4Su8MG+ZF
pyKq6JxyRJCaYnSa1IAw/yE5ztI1Jo0zhK6sDhWryKOaUXeLsroeaRD5dvGxf7SrpBiyiDDWeEHT
/c6ZltFWemrifBR3gC0rY0MU8okTYpnH2wjiv86i37zL16+0T/ADxtgApyP8PdlvKanEfihKNCAO
dnYJuQraHhpQbmEQQUahTPAI5/kX38uKKRvMDBz5aXOQXBAWMs5iL0Y99JLFv7kUqQ3YRTAr0CDJ
ghKMLgRFNmiztMpn7MvVDzKHm6FCjMFZzd002xCRxnliJceol7pciHnwMBdytglLNzMPLk3wpI6S
2bYyp+8c0w/oWiQHLvaFwBwmvNi02qSjDGmfbVuEAdFuWzQdWKJR1IOw/SmNyA1Kz+1TlIeSmwJG
Md84YQS6LVbNDid/9TXU0cLhJ8r08wSEELNaEBGKhxsDT/oe8SZNBDSCTgJZFvSAp1/4g5U4Lzz0
XRABrA6jC/Fyw/YXr7Cj/MAk5AsbVHFsHgHomeMJDqPAW8DkqJhx991dyBIjloryaBjsaxGcjqil
wy/0l+t9oduhM+iwrWZqzmUp4Da0sxTvq/Bu6DJPh+kb7M1mjRIjN3y1oZWZRsj59Azal7354BTJ
OKWZG9UyAtx6sp+VwdTUheCOrQdnHZTtLR1bDBv2PZM6toHpW/FoiG3uPSydX7Oy38XBWaajFFN2
bfQZ4MKL5c6i6H7YFwYdCVxHWVj606na9hTvb8g0SI8gaEPAwWgrY0+AaKZ4OmOi1jEUD+IKO8ZX
GVkYZkI7hrDWjBrJh1OdBFOQP9I2GW7nmMEAbGUIYdzedhkH8wofXFg031bAF6cso+lnLP3I2sSs
3Lgb85JwdlpErNEI6o+qwPvyLKxWmUmyZ7OD4DvL5SdP52wDJwa0q2h4CLXi2aLOomgyiOzoCdrx
NPxkiaWUYe+7DbxNe6wEWAN4EZYyrMHGSEUKC3kLG3fTGdwIM2ZSiZGdSTgaNU0jYCR05BrUmYH7
AdLKyQP5h3JZ1JzQuQldxDIBT6J2TAgH6BN02xxjJ1BPmdBeYrORmYqbHsl3j2Pi10Vh+TXpVD1m
WSGzjsypFOHjarL98uDEDleJfZH533chHBIoEUxiuaZ4nNqyk9NxIWFF0cXVD0fsi/jnsRRdkIRQ
ZmViLPem+1eskQ064nzaCSMNLJb0wBfFDsjNPnuyGvcCm6H107k32SAZCxKjKTliG2hHiKtSMupo
EiU/wYCOxwWlvUSkmUgKonPMIQhxp5RDmatK3WV5/CsmpIhawWco3koDLRDqkzGWNEKSCoOZT8mN
xe8Jn7ZsyjoJ3MGqGqHiEgUZDKwasjMoZOVw+rgUVY5gABYJCBWAmwOdpwq9nqTNfzhQb7kAZ302
xpubv0fIQAyQBk+XPEV1xd/2WMKKiwlwSLa0X5ILyqSG3GIaFFEyOC8QzYFHM0SnRYPFwL8pJw0A
YucaONgZAnWcm/WY3yr6SVqdhPDqiSlx14yhuA2w+eqIxHbjBozGryHKPx2HeGbzOcgJVUUd6XTL
CMOcGsmgp9yBjxhktMcLazMtPc57XycBZ22chghLQqCQdYA+X4aEcnsalTVdq05P6JFtniU+rIjX
wqTdEt26m9lOiWsTezxDOBg40KpEiZ5gDpORRD37sssy2DjB/jFgROIOC7rfOiaPJCNuQCCqHtrP
AaFEeE46Or7BiIx7yNojREKA2xLCLZBJ2K9EfjLjYFKy0SyUNF65aSZ8RSMug18/h0shUJebesJx
iJpAA1UKmN8L7yFCh1j92JdrSL8Vm+KWkZqyQrpRH1OYPgAYCDmQC7Lv8OlNaeHzwAkHmn8TIn8i
6AWQl8cu3cBgElkcRNyAxwYsZR+32tZnoA/r+kK/wM3DSWWb52lUnGA/YA39h5epAFPUvPQuQD/U
ZR+vY05Da4WeBObHvw8u8KqBHa0heXQyMYoorXl3aIQxrkhJ5UCV74ZwgvAISt15lUAmcEldr7CH
hUAPtRLEG/UK9R5PErxA+klMOtj5IvZzLPdTFVedOoT8wPQL0ccuf4T38A6JCv0TeBdW6zgqaCy6
2AgGSKLpJauXU+/RJ4oEKP7kLnQFlfpjoN7f9pTD7Zlm4VfDzZa8DvALMXV50/shFeIDMkgw/Cq4
1a7NWdmndwWlAgZ3NB2k7LJLowhAzILVSuvzqUxLULP8Di0UYNg2UzayW+EpwYVDG8aWxjhBgRXj
dJQArD8T+6nx3cgwgfRX5bLltopV2a/OmJZl3MyspciKCfZjhfk3AVKYPn3hN74Tyn1SLN48dXTw
4yjxQX5qRH5DmnZGPtzjDa5NnFicuy7s/gPAKYMQH5IAxhESDIh9oUuny5JgJiMRC4l9uulatADQ
7igVAhp7EPcJgBRfCUtXqYU6hMAQFat6kI7BCCSEZ4/yiS/KYi9gG3JebASpS7XOLZgpUw5Lq5wv
xrfcGJimAAVCTL04X+4inmmc5XsoD2I5oSqLOTx+ENd7K+YOwNb0nsaIaGYx+ljThXxrwLbRHxAM
Yp2gthQpTw/bKs3+9Gnf4nrJEOSrpWPple7fykLpWNN59hHx0QdgTYOlB2RuyLl/nB0ow0g4QHZ4
RlnvIB7xpEK84t/bKyQKzgj/aPx9sQEXMIDA7/mbVBrxpxRvn10PfQePV3KvVq8LI9a6HKUsJ5Yy
SaSdBRVurkjkuJm3NwxD7WYrhNO8l9m6nifLnIkpTz/qBJOmATOINar7PTVdue6pphHkfs4a1Tl2
GL/dVt3Xa4o6UlO27bnbKjss+k/NSrCtoFYhf8PlYFOtlB1xtgbrJbMhELT+jSJykQGOrFD2XQ4N
fgfKTzcRIaakXK6aJbzg1XcX0j5DAKP0e4AMVrsP4UU5+Vf9zMSgi7whJRhJVDEMuDp7jgqknCkr
dCQsSbjU4XiPYTsGVfwB1mdTgzMDiHBigaoIbgczL0YAKcmOMR+7Tb4Sv6TyO5Tk8KAsNy7X/HoZ
fMwQF4XvqhlFgJXhywfMGTnMnYBjYCd+Uu6pMd/MJB/kyfpDgfnHpQT2pIpn/iMtmSlCnPysc1K4
+muz4w7BUYDTbHuXR/nLs7+wlhdfOnQbBXMopo4jbSkn7uD+ujLWZJNAesM9Vluio+SgEp0aafxe
yXvj+gGjAkhA3PAdnpnfCSoXRwXW+ccJxtV7B/yYr3h4ZENk93UPnMbHGQ62y25rH+tncqertPSh
dEMASvWDY2O9ka/EzuKAX+3kuXlkV+KiU1+wHLN/m3Skt3KdF572Uz0sQ0CRUQZdAX1kNKMBoG6K
pgGRuTxt7y3xp9BlIdoxPWRR5ZwBK4mh7qk6ajdzxKTRCueYOSb3T/X4wimv3meeFs4pf5oUoMvl
keAtglpRBYi7XfZZQGww/b9ilRI0BMuA8PmwnAqDNf1c/r0O5R+bnlxgRjkc3Jvfwt2/hjM0ncM5
vc0QleRjNqN0cX9RF80OByyhBg5YQXSEpWnumNGaJx157E2bfAAhou03HldYKOhutzI2oAZZ/xPk
frJOQcNB/qqRvm5943i5fec4veRPLFQQOz5DzD+eGqsLzJhwmPxGB6EuEjHZUMOG6V/dD4HU4ZaD
FFDH6JbDLqniroBj54H76ANIAZX57Zlct17oBebYRAWutL2MSUphuFjhHQfMxxwRaQ7xuBBSf0IP
mV0mewwDOkQHb0QOnMVg07HWDKhFlva9D+csMZwgFmlrz+EN4Du1rvZQAYyRPJCKpoksOAvLQ0Y3
f1i4n7KbubJPCA1LuiXyo5/fLe+jxLmG88y7YZCWOMY+Pb5uAUYjmwcc+8v1S1KQjR0CJJGh+pde
CdpbhDsYu5OaxaPY1YtmqRzTPZw9rP6PytE+RjP1IMNNzubSBt7nWUinGB/S0jypbbVbd2NL/lAU
00z6wEY09fWev/gzQHswZ3dFJR/e67N0ZG3Chp0sDiyfNpjoQ5GEhE5reW1Wyb3h+JkM3/V9u6ke
YvFmv2UUQhzoIZqZMyAPqG0idZ6KCBIKxTO0GEhAg8V3o6xjfIvCWyKADAsw4Wgu3keDvKgHokJ5
9V18F91GnsRH46E/JJYQukkPGyQxQnp+j7Exjre8aIpftyezKrd7mOJLyi/zSKss3aqVgaQ7PsWP
9yk+kX04oldnkohxBz/GCeAN06vTxgsARcABiE/GpK1EmJmy1cMGOYZLQO8ZDzBEwy4EIwB2FB/o
z1x2TUZU5ZrFnq8ZT8qXDRyku7ov158zQzDOMi0xvyddYzyAmlx/uao2CjovSsaR7QVYkovTC/Gc
+5x6iLw9OvZ/L2cjC6R1Yl4IbIzdgezE7RDCUEM0okltOFJ20JckjB/ImEtZIkcsENaTYxHFL7Si
cs4zX0XuB50iiZn2BVV03uKc4ck2Qy3ngrcRxkaUmrixQSa5s/Twyj3oLSCcbz0NFjcSvC1EFMR8
PQMaQkvM/S+HegEGoT85wdvwLu/BGjg5cJAghuUqI1EoSkMALNivHJn1ZN3j/JA9t+Gt8Y50G5tr
gEJRW2qDyWcKXEHXbkDeGH130pE3JbY4TjNBa4wjN6yvLJxUqFC9OIZmG8TONyFV3u3DSTY1ruJ6
7HnNkbo3fU4h/VKyys6gHASgDW5UQLwF5K2kd+yKEwfPIcvzG5+yIV/BaecgJUHBMcpX6cYLdBPj
emsXyZ2OJRy25880hKgFqXtoADSKCpu4EnVf5OwdDp1KR8iUACPhNSR3Wl54V3S9NSVA/oh/9au+
10muOJVrsWc3q/jEcxT+hr/0C5wirlK9Ma6QQ9RD97gc4t/P9DMlxf4EZKNbM658N7EO1uF9ajdc
YWXH8fGp8vPdwRVh2d9ZBzqaYsUJblZkn+yK1Sg/WVdRDmg/7CH1pt50W1p3Dm/H4xvexUtz1Zsd
1507KX90D1gXkJue3CqcS8GdeKgePzbpttQkXCzrwD5EEt0kub9m+r7mka9Wzaqfky+3LFaDn+LR
8j7Ce/XotgR9W1eL9xLexQ/8fxZyTJF4LujfCYoUeSbxL2fifdL3+aM4cbH4Bt5t0GOQwgliD1ZI
xqRxgZ+E9y2N+S6+8xMsRT/thg/YDyl9rgTLbOR5ccpP+pXuQz20Z+tarcpNfjLpNhbijTPOYqkU
h8yZOfCiMU3ptnrwEQtXxaFbh2KLU/KaSmypXrNyWGzla/ej/GAB9GgX2eZD+CSn72pd++d7xxkE
ZOSUXw68o36h/cAu56xe/12kwcy4yjxCKaOSA7XAqtnqh+ahXpUfConLF/hjqF6NQ7nGniFfMR2k
w3mYqOLEp8VDPvBtBRlc7Vi+cqb0Q0sdsComFFXmnUL1vZP/9MUbUV17+O6YbCY7pk/9HKnygabS
XFIVU8yW62SJ+dY+/gNpZcI3AGvEFAmm4FlZvOYK88D6lMzaEw3roz3JWGbrWwv3R22tb4EA33/V
7bLTFiTD8d4QfeezusX2WV2l4c2MyJoY6qN81uNKDNTmqbiBtxgS46Qz6l38a104MfwLo/9JsOqh
dF+5lkNgZE941AnX/xorb+GaKxi14rN6JDTk8eHjhgdmacLL2wEiJpjSOQpX3cpDajMmMg8VLD3y
UEhXYUVgty3QZw9F7b9P76h63GpanhCYenhz8z/j338DEQqBZRlAJD8vvkbqArEGtKz8B2V3bmEB
XPnCmU9dkSlB9tBgwTjMdoqjvtJPfIgwHULVgi2XmYzAlxiVgDrtqmM1w6xvf4HjizGiByfeZYQP
bxnvKzKuomd15CeCNWArPwzYA9jMPoyv9gzi82gZozhKXGHTk4yEFllYFH9hReBg5oogov8/nwg+
tWBTK0xKAV9GzU1w/4QNuEVekWA9i68giMUc8jKBze+SFcxyCPxAATeV2Ay+6IRuux205lU3FD8d
eMLqkfM5XFHccw6fqwVlAN6wSD92yTEn4AcTOioX1iMQBVS0cBTeQwGA//MwAjrvmLOt2z2LNxUE
yzU8nhrPyPLJOQIKzv99Bzv09/aCXY3gYrDIj5QgvJ75dQELECnQ9cMAoiAAyqMyuGjD4Cl9h3yz
wMZQrVGpmYwOPIvAlwmW0X7I+yZdCO0G9pcUtCXccNBZSMfRWuh5Ff8zx0ThVs7TtThL4rQSYzbT
RJ2QL7Npv391BDsPZhwBDQ1Vzb58KujNxTWBhkNGWYRZNZwFcW24CsglCY/m2rymbz42YaxArV9X
W2GVXu8Bh/6j6by2VFWCMPxErmUk3EoSRMQcblw6OoqiICrp6c9Xztlr9rgdhe6mY4W//lJXdMKT
b7nVmmP+A/N+ZlPXEf7zB2Yi2DUB0pMi3KCfCDZHH3mKmtA9YW68/JSzTAyl4LVgogE8BsQOU3+7
K5mbuqcxRyxvOlr/cIeynShBfMWT9qLYFtPGKh9/tsqe02zUPmER48jgtTxib/+TVubVqec3VoQS
c5gA/eaE4+S6rK9rJIipcrr+KPzPzlYF1zXflHNtXx45ATgv2IOPUOQ0OeL37FBIHUTyFPhYYMcg
XGGO/6C1xX9LAAcD3r32FQA58zi5+QUgQtSoeAPG5LJJgteeZKAgx3+R1vUfxNuS3YZV9UOUoL5O
9r21/oOtqPiVnHqNNaobmqTIJxjLtgX47/esYGO+ZuNetkmq3KvbHDXpG6NvFrz1nxcEY2W6vrSO
l57gKON6iLCk5kRNHd4coTgS75DVEfOrG2z2SW+igltB9b2dsLni32l2+675chieugvbrwtVVjed
ni11N9cxxPcgUjKQ4e6xVZ/9xtND8rqTdC12EpjPHqPk6bNMkUkK3X83JlDlJN1hqwh1knAVgIiH
radXn5eIR2A+k4gbYaMz28QWRrMMhaBN7p3XCUN8hoyAuAR0Hdhg1sMamJLtYHBWbdQ4ZgZhrNiC
EBdbcHp038vPw6zey/b72GxBf1HdBw8FL7fN8YkYVBNq9zKL6Qdcp4bhR8Cp2OkbO8JnQE6paJAd
day1trsE7aI8Fi1yVTvtt90RZCYmqZ0bg3olFnCepA7nWAdbLQJMa6Df8Narx14ZMkJccO84CJRY
cDtYRRA+CZueX9+j3t1+vEZIK5H5AMg5LeccbNlrlO3cjgJXhWrnpPW526Baga5m9UxrDTAeiC1J
wanDMkad6K3YPcQeSFpkiWSoToAHhbydCKpyeDmkB2BxENG2JYLjB6jQoRyyrOhFbPM7iBo0/314
wUy8M1vKiCzH9AyYtSoOH2cf+9DoPIpOQnRW8CTsnZjLWG04W+EgIFx4S3LJS8MhfAyz/ajndz4O
A/bZ1265M9WLTY7H5qan2TUyxgu70Ql3GUhZjHjirs0+QwgvcUEiZhGeRNU3XYLGLsQx8oeyRzxH
CEP64XYtQz65OIgxLUXkr0a2Uc8A0khFDzQB8EzH6UQWfUFT4KgiXbHYnOGYGAGww0Gseuw7/XgG
erlS+xmaFunuwKFMSSfDfjKJ1zFUMPjU74TXE/Hg8Hq5NAHaQCbWrxbnCh/mqtkevbrerpjWL0d7
gNbAvvM6RqlTcYbe/RfxPoj6ORhOm2BJlYBr/DGkIaiHas9iygGAUODwv4LCeoSvAK8kJn70D0Q4
zMtsCPg80RqxnPDEkDbDJ6ZYfIklq8cmATkm4igu/0jkQPitsPPglsJWw/XIjB9tiIiIVQO0Hg3h
Ey5QMDHpxFVYpNZoRcRQIV8hHKJN0b9RRTgVrrM+kxl/ABw44JJyh/YD7BZnKSAG5M4IOkaRVxHv
Mb0zXykFiU6EZ3IpMH3rPoGPO2y00KVCb/G2P/ghpvGG+0Eg0gQWI3Wx17B2EbV3qNIwZWPIfZki
mhIBTPo3MmoqVvqw6QW2JB5Ujf27Rb0vmoYfGG8f0guW3nkhgBbnTcr4h0nuOgVrGwHVqIPoIRBc
AWtGxeZkJo0rViJsaoiL2bH9fQ5cBdyCV1zQ5VTDLcwcpH1yR2AUIx7jAYIUn7aFMwU/HksXLfGA
8wedv9w5bBN0Ja5pOl1aVZmXH7S9BKyuSgCycCB0p+eg+1vIyfA4PoP3UeYHva3aZ2DeDDAYR+JH
dNRtscCiZNAPDApeGcqVHRnPBYm2mAUn+pnxYePmKXCGyyiSZRVWjO+IXFBFsGNDnFLz2CYbEVME
y90Yk5q4j97GFK9xy4/ngFqm+s9nzx2NNfXyP/+um+9ko1nPjMlvAOW/kovyOxKI4qLKMKY6MbOR
YbMOcbrRQwkAfmYAygNSCe5qbm0L5p5HoyPxyjPiQD0fL/ZxuZJZSWfT9Me3iYj6aNBMbcKmwFNf
nDREFIOG6DF/HJt77KJYKwr2WHKrifD+nst0D8iSfcSywsBURNkGlCLrBo8GkS+cnW2aLWZDNNjn
FOs/sxMaoyLY/bat9j4CqiCLJT1+9WxMsTwHChGloN3MpSIod0PVvm6YcEx6TLPx8TllkNnHu0tm
DZAUrLx8tKm+vYj7Ycoyk1WARRZTpIshEoLnY3ZkLrEGZU4fGRIWaHqkyMfxcbxuRKHZoFVv6H4G
NzvKMDAo3+bII8Aij5a367P8nzoUnuRe7j/Jf06JPD6rj+7kCpr8njNXioAnQXlmZaU4PYm+Auxm
xkdmDXdQGzPpXPcZCXofjjj0xOUTO6+9A3dp7X5povNZfpZv/9gwCVB3e27DhhrJjyFykJQKsbMk
1gNfHabP36I/PErWg57ZmGPEZ7qzMwJy1O2usdU5bITqBcnSxuv36vaP2PLItLAzhs/++IVlTsRR
PWBLLuFzOXRsIosODzr1GlZ7cjrAaaF4eKT5+jZQ7cLRlsiht8Vt8YLXDvOFwebDGf1C2r9h0ul6
kD25MEXAlWq0xrC2QKtEDgXAWFdfJdcEDlCyS5Az2qDN5Nf4QMeCeCHZidEZoIvHEoYKAmyiPKQu
CRhMENNIfJjeicbDCWC/TY1kDJyXlAS5KyH5V7groOMmc9WHKQw6jmDOO1PjTsay/rgyMgLyUVdk
N4CGAO2Kg8oYowT12ZWMUwefrL/ZP82FUERHxAxxTLUlwzkxy9kARdXmbNeOrYBjnUylvUEygkeS
hEnPCdI5HK/HdEC6ndFet9BsRKeCDwg8DJQ/50XNXcIZ1DI25M+bIgyQpWhMlMtgDC2P9x7fSNX6
2VaLx6Z22bhxvOA9KYIiIF7RBgI7QY0OiedH439Ns42yfHotH8tJgEK9T8PuIp/XECyWZJdFDJVz
rL1MQ/J/YnK5bh54a/AqLEu/OVKW7SXBvZj0ZSURkIMvRvnl0HyvK6dxxCZuKBPiinR+2x6OuOXV
SAbK9rlqCGcdnlVeiUF2KyOZXGfoIugp4Yu0cnB/zbEvgb/pA5cj9Sp+vUBmA4AyP/cvIXrXc4H9
6AQWPNDOYMzN84J14AGbweqZrdTqJx5ejPfwShpmQJJkLubb1+LsdcPs8CFcimRF2GdJ9d42QX8Y
HarteC1iTgbRBixmXVpJ0Y9/lZ/3SIffoh/5L/JgvffPOaF45R7EEGksO/gB/Yqov4Ldwu4FPa9Y
pxYmAwCMQ8A4KI4gM3HTJyPc0ohknFrAKEAjMeqcKEFM2p3eFEpaui2eNaDauo6bM6nOIrzCjIPc
65F1MhlX5t0vBg9Yth6DRdvvkQv9hWVg2yZKDdlnE+/Vil2ceBSwosSF+KDOurM3rmt8FTjq8Esc
AE5Gp842w5+wz+GIGNST5gzkCfMyBRyx6kyv8HP4DUf1dj+932qt4uwkb2ibYBt8ZD9vnF14TwGi
AuYmEQwbFtsY4HLcjSytOZ2QhGTyiZe3IxBldjkCqPr1Mtq08UN4ccDdrV/Vaa+74CRgKGyh+JmK
3xhl+9a+3qec/ct8Gb3JaY37zGtcjCZqG1ZfiRCB6tGMHJhPobBLvIJRBgfK6wEuPToXnBeKuxYC
Ayg1G/wZXv92KWkqfU6c2n8GREWzPrVNYUsQKHd6dF5zRteApwKGQ+TMu+e0wDcRV0AuaUgsQLB8
VfoeYKQerjVMNMZuw0sJjw7gQMKxqYZoFKKhIGuPbVi2id1M9znUhCmRFjB4g2PB1voy8PZjgWfT
fIC4GdcrUG6fxOgcEuBoWM+3IOjgU41nhWL0DlhOupXHJouE/1mUmUOo+KWfzrCzd1bFCb2NfdOB
2GCBfxZv22sBRge/Bxo+sItR53DISWjWG1Kz4EEBPGIwQBwHkzR5njoranyezswL4HDkL4+xIYAP
wzBwLezXCWwCzlTCghRhYcYHkKVkUiKO2C56pprbsJR94UMYFqpuvzgBMQQKhO26wCSAtYk9tCkg
8BL4ApAiVi5OoYOYSYhpbQvED6Dfo2nqK+VjUpTceQMpbeiH3uH6jQ1TD/cJt2zVg06SA3hexE+B
4+ZrTs1DtJQdvox6jqp+3zbFJEBCeAJiAGwDGfQwS3y2YoHYPidiOMCcgNqE2gExnPgiMN/O/pwd
BY4MmoDN4THu9ljy88wtrFeQhedhOoZGGjsysxUzwa1/0Feoop9tNqa0SDW6J2yoJ/nBxi1+gvbi
Pctn6Xh+Gxbb6oSlfoX+vrhva5xXhCg6uQ9Tq0Mgod/B1Yste0SCanAoOdIHYwUrO/9AH+Ck6qku
VgmsEABMrucvqAyA64dJTfsRgD9bdkF6hjC8TT7EMdj40eHI1ZYYArrgMGY6XNoo/Tiz4L//US7u
DVsl21pu6kgC+B/Itsk8IoM5fY/4cDbRveGGA9LCnrBFJ+rqIpgjqKSEpcJlDjVP00MOzS7BG+zb
xUWqjJ4iliPT43G5qTA1iBEdsQtnA2aTHdYxXYT257RnNzFrgJ1DRnmAMcfob+pAbjjxcc1lhoZb
AFEqOyp7zm55dOyOHDwoQu+OKeIgejbUoyKlOlRZ7uR8Q6Yuv1qkGKXRX0hxcMQRkx+RUVFAbIRv
hCikKsQ+2o9EyxMhUqI6IdxxeXuPjAlRDc6YYwuzNyzFbI2Y1tb0Alc9IsRLJC60LG5GP6L2Gt9T
vKEG7hcfBTJn00L6RFdCbkc56u4J+MyPF5EGkUW7xGUD6RK1Lt2IBwEHy2va8aMhUpAodZT8wfF4
wYXR3beZfWlIM2my2OdDukNb4gA6VsFljfzYew/QiUWWPD09ir8NkMkRQM9DEs6hnCkEaIpWxpEM
HEbUsLC7R8FBv2XwEL2ZVHgosIm8Og7KEr0KZAzQEDFHr6/qkljI/Sh1CJ1gH+5f7RKgWqO2ca3n
HRMd6iqJM1yelQ4SVxVM+W8LPZjL0IVQZXgjegJgiRpCex4DKp/6PUBVZURBudPG9GVSAP2NmYRL
dkS+06EimfewvKCv0Ha+BXaZTOlemtouzSfJilA/ScGFHkgyTubA00ZBITaF0FRUH+RyFChQWjzs
5TKMyNkAsh5lfA5dA6pkz68CoooJGHdLv2t9YILVyH9i0RplGZ2hgmb3m9yfw8LKjzrRsyi+XaO5
jC9fE4KN2rF2FIKi0E9QsnNCqAYoBrdh/MSRh/B+JIAeEyeCEd/cp2hCeQwM4g+2yPJisZHZnX4N
KvaxmkTBgBKP0TRHS2HuJA5GjzZpFn87JiYFZjALJ2mgIrDoyBRN9K32shmd623KNOuch7SIcNvO
a8KDsggqUIx5v1cNWzlZtGfth1Xnzh1iry45LzwsG7XbWKP27GDKZFYXsr3QgYqHHSo7ByCBNMKU
oeaFChEvztNoQkrfZu3i/eowyJRN3tU5GnwSMMpNnKx37xkoywLd5mOdcx8FnF23igf1nUBSC9xl
FLtMr2Y8QC41MUHeB5fcu091GCmYqw2LR2TgIcQ+D9kLrkxDkFXQX0JTJPSPzA62gx6Yp2P2ttqL
ZKssUWMxt+w85sk7Xry04b09YhVoz1ADHjzPdJcR1c8OW4/PE6JmaeRMbFpJgOr8BrULt2ZT0Dxg
7OlDrK31XEUaJHXRF2fVXDLn4P8zYpKWE3Rr0fTcYbEwADw2bVQUWyNC/QWTpUU36TZjkWJbRLVF
nY/nbHUa4BKI9AFnfWqDZcqGQP8V+wx/QXdSMn/ZY9smyC1uYnbTkCnd2LtY3Iw1GD1Vxri2H09g
c/Ks2Dqwm5U14CaWqKXajzlwWTbg9D1g5fV8BS/Id0vM0dQBMGEx+kwJpRabRHuUzjsmxgKii6fs
L8xNJp9gGgD8Ix4FTAuKbi+rJXXecKDYF0N+M4HNmXdScgxov+KJEYdZgQgIjREbE4/f8xn5FIwW
FhuDIX8JJO02hJqbQaKoFmIisaAYMwBT47afN2uLHZE+kLn4y8sbtYxlMWCxdn9b3/rpL/B8N2KR
HsSWAht0AdZxulgM/UU2ebCCxWXdbY7zc8DK3RG+fSSMBotXY8097Acdn8rxO/P8KaGXnthbEmyy
7zkF1Y3xBasUaMpzgCmj2QjO3DRlSFJMfIitmEcuVs+XZrXWSUDHEfaXc5DXcCZTUQZ+d9qRfec9
ZxdgO27vKZ5OZ6axOx6hewdIGxn5nGnF4+RuGz2LHG8c1jUc9pqjwVyaue0lJ6SFMcPK3bdb7c8D
lJqB4MqoxK2sM/ypDzbGnh3Bkxpv8NDSNx5EqD7splY0yCCCfgYRK+gZlH7Jp2935+VuAv8znyJz
lFBii+yx8+jhnUecqnS8fCtlRAP5YRbIN8SRUTRXDN6u7PkuySD+vokGO6/25XsOJ6kdC5grpTwD
PuC5M/evLmhfme+U9JJe23l8VZKxQs40Kbn0aUTPfrvyuDlPIMSbf8+jEa1JlUDT+MUWkmN6afOE
0tK/JkkTVe6V4jWKAnAyUPhfyurxni7an4c7p0m3CSW29IUUKO/+SsC+Ij2ZHt8uD8ZfUuT3WRXv
cpQSVOiupd9kSDo4E2oTdln5Sd0L276fkQFBbpFyda5UGRoZsrbBoPK55mkMq8K7B5XI301LHpu6
3nQRncQicOkQuZhp9NcyecK/DpZ7zt/nhcpcLoXnmwpqE9AWvLVkP7D+fv8+YaSYAPLwMo/kNaZa
+AOWUhdPRmN2zDR5j1mGxpZMBt4vpct69uNILJUFdwkPpdEEDf5axct96UCZHrIponG65yGkvNzH
Y0CwzhuZa/KkMnt4FCTckhmG3YCJzLM4Uphc9b1F/uPU/Zu5OX3XMeWujCaU9GjOl1KhkAXXvkpT
vmXQGPlURvqvPpw2zDvhNWcaBhpzT/PiUHoQhguCqfmTJA8ucJ1vd7JSpJXPQOZH6TOhv42R9SL3
s6w5QWF0oQb0xOA7++QreW4muBCBiXXvySRhD2d3ZTRJqhHkSEw+22iTR8UEyTE9/auQue+LbRhp
kl55HGXmSt1/M+Jvdcrzyoz9e15mJdKgDJ/mKfzIcMq58p2DQ2rDCsmlMlY7jzXxXQlsmfI4aLUe
z/Q4ss6kFqxa0LXLtMLhRgfI+MisYidJUW+uoUxKGVU+/pUu1H4ZIg4VPmCVsn3tnK3cwjhJj8hM
lPYLaTwGfm6SAppMInl9TnNa+rffNC0pjtGHS5ExoBGQ5MiaQ+MeNPr3KaU6dDcPWfpsTEwO6QbO
Bxz9sk1ADEeikBcdJ3uMDJj8jyQlC2EoP7J9SctzH0p1GgdAiB+GTL74a6MgSOTrSsZZSigZBpkc
DFZpVliv+ICmxGHMOMlu+fdOrF3IbvT5jSUjU1968nGU+ZwETQ7F+xTMVSDnS1hy1j1C+cnm8sV9
eptWXAIcVT7ElKYgkdc+NuUA0jAMaNjZaC3sLQD2ntMEKjGkqWwuJ9mGyUtpb8jF5DvSnWB2ewYv
7gJ57D3Ca3ij/PsUjzJllOypcj+qD7CdUG66TxvrbH6nCUxPRJstAguQb6SUF6AVYlzMqOOBh0X8
Y6p0sNKEGJYFRHW5OIwSgw4aGWc1JxkTHmmpuWz8ZHMUmkeYQ45HNoAU0yBaE8I951nHvxjq+hHq
NhBESrTh4p08YRHSfnHUqi+3uWeGtE2WMSx6TIBPPEBpImCKvQz3Auow5mTgyFDckboPNAab6gV2
wP+hyojC4otAuFxSPH6eOGx943SayyIA00ZgFQF+LPPKui+RspRe/7YH2/orOzs7eiasCqCicHYc
0+eGByr2t5LodqNnI4S3EF7vXN+FthMpYo5fHpkNkZ7Nh/Oce9/HeyPAdC/rsVg+XhPllyuYREf4
fJfNGw/IZsCB38RX2HLpwAtq4lLkGTCHRB0sb8OO/5y21eEL7oYcVvNoSITZG9Wz5TLXtwgG5Zza
P/su4b/Y+vfYWOG7E5eOsKKxCdyZnNo+DiWvgubJXKpJk34ZdaFtQDAHhoNiTEc8iVgEdH4mhSb0
D28boQWBCq+K9dpDXTQVhiEIk+ftX1rLs/5teKy66+adOywUmph/5NxlpJCp8CQgdIEUZNdH+ARR
P4YgOSNsytw1hcuCRtJ8SK9pBgcQ3OhIhnjXppBRNC6wJ3j8Be6dPQdlj6cXCQng+prb6dwE5qjI
gAtKiJb+xhXz8W1KD78UGz2ykY14L+xOQHxebrGkHh4QQiHmKyIq+XIqJmiEKkjLUUwJbGBP+yxz
/7NvNcYJjavJNQXnuvjh8IUQMUF7VG3A7GO9vPqjMX/QBWD6GZZiib5C3iF4hF4mDCI0Cp15h/kd
DXPPjoSkRvwgfK00/HKEtaMBZ9AvHUXgEKIsGkVVE7zhMCLqBeIFkzHg9amJEErlPdhD9hVB6/hH
MYFYSKVsk8WeiMMbeRyaAZOAe4kBq0FviXFZCqSdTH9WCw2jQimzYbEBkbWDGfM+DyVYBoTZzUXj
RS8XHmR0OIf5g/hKMbxhyvA9U4blJk1rSLhbuyFN5o1Nc3QmZ9fafoUpDji25NuUu2TXoXu/+13F
fqSzUFI2mTi8TxmP7+e6zCXZ/D5M02oZh6msNCS9Kf3MeUkSFtCVJi7TCit+8d0phV2zdA9SHYj1
8/QefLixsZZNDOFvnc6396lUhDrB2caDVEvZXdM5QTb44PCY9dnILdmFaUdj/QyoNT7SU0j/YMld
4Om09LNHxeSdlCv3cvp992pd4mCaFNekOVtptOzcWGGpkA0iZkUsL7lD/qnfdE4HQvTODq78ZjSH
ihprpmZKSQV3EvNA4mrcgNzNjFxLOQ/Kk7oAZYfx/I1/9vM9Oi4bWq+vcR4v1XU0fe0/Sx09MZ5D
2KL/xPNkf4dLXB8ny4cPOt/SB5rF7mz1wslrpQW7oNySoNSC7/1mkxHMaTsf4+LgMXVeA9V8/zRI
aCI+PhAQDfs17LgtUqXfV89hw2/YJilP2KJjtyBGeRQF0RRvN7iuKakkQJNVRuxqDsZWm1AUu0Pv
duz1mlgnXIBMD+MAVo+kJC8HclK4itimSN78JglKzBH7chIAhTaE+mRpwI5OmuZoBOpwfHd7ztsK
YVPAXR8F+hgin5k2SZbykPDRFRac+WT2ydfytcIxixgpZrFB1+qAc9PA9V3tjh0hKyBIkYEkH7jt
xd0DGeDlQACBE2JQNGyMVYPW8GLfsLJSuTXv8QyUgWSLvYrkKATre24+QI0nsbjkva7hP53enJet
jggcHe5ckmXjw7YB0pkdJyR9iQ3R6MuExx3eUTHfjrKBAzuCSx5sy00hiofD2rKT0X10c1SrfwY9
9xlJxpTIwSUIrI6OePzaGNGRaUQ0JQMGyLweHj0KMdBpUkQckfIiTw+iET6ks6OEHVIECa0qUC76
USMBh52bUNQwCA3Sknzs2mvau3HkkjfVUyeJX61vfm+ijbWxpU4gE52oE6GhrB2SnJB+pes++O0E
kEU4HW9H/dCREGnuy909x8L8MGwPlSEpiUflqHCvg4ZT+D3vEtzcVeJC+sHXqYftZnoZlgG0x5Pb
+DKJxukoMruDB64z8jE4i8RWBpnH/cPLsO0/gOA4XbgqywC6y+AyfIbvgAi7sOln02f4mb+DhZBZ
XoeZl5G9p1+PWljDTUjK/Ka/b/twCYSXYTrNgsc0DVrLe7hveJWfTuPpeVP4N+D96ySUEis/C+4h
f8338fQenjEOL3cEzE7hIOWLW/j9nV+muMqS+S3Ml7cwOt7nybwG3Bgm83gakfb4FkLUtr6FXJX2
k3kUauunq2sG32UQVoX4/m7U8giy/X2ewa0REXn0o09qQ3r8uk+Xxfo8b2x3s1W8rIjaipd+vJSf
at3YxkvsvEvSY/7iI/yNl1lhbj7rgouU2Wt9Xa6UGTlr7MuyOW4sSDzVb03avOs1ncuyIxntZ+Fl
2R6rox84jHGyQjQ/znHQkRT7THYQMruDRlRHLSd8QLrbG+0GyiwCE11PYFeeqCO8gR4kLN1Z+BEm
j96oGr+9ziiz6K1Jb9ScwU7TGYXVuDMqwlbQdU+CVeaHMSaTDpbwYTkFGTbQcZemvLZdxVSNsOlC
r85bqH4HZAYwVCDEzSOoJ35ageCTWWzkw4Emgcv5teRT1cJYv5drI+7g16qn4LP4Xq7SfPlb3l9X
qsU1LDtspCuFpgiZrnyjY8Yx4pXcKl/CPBxyKcAPrpYyVCsbcN1cIccNhNVWvBIPp2p1prp1ak1J
UcRHuvzJDYQK45TiWt2QD3IAOmZnGqbgnCkUVDVGMtoh6Oo/hLW84t2nJvlct+TOvyvkeimSV8Fg
O9JaMIi0R66iGgFdRyzrf5eQLJ0dS26/OUQEO3TjQIru4hmZpquMy988iewE3MoWgJ0PtPYDxPp5
wcOHfHPkuiHMzvObo4Ag2cjG0QCKLbBsyrZgO6N6eQwolb91N/irvaFhXJeuIgdYwQrsAZ9Ia+Jm
X96cF9IoaRqpzCTZEG52+UQK4+KChEI0hMkxkB9BYssrBdFGufoOwbRULSgGKsR/AqTh5rxXGjvo
zpVLKMiC23AFADDIVvA/w7o2hZuINN4D+SZbsYUdyHK0kOLo9g0z8QCXoLRC8BHQ31NnycU6nNIc
AIs7BxMZuQU0Xg7kcNM21EnTMiinaRqJrHL53Cz5TK4g5F6GiD6Q99LYuwMM++/2/y8Ge92Y/hUn
RV74u6QWqUsQ7/+K5Cb5YufeF9SxkJLI0OFoG7pixQABUv82mM/JJsLtcqN8u9swWtz7r8j80JAH
EDx9KZjPiy3VSQvxD1Apbebu9wF+d2mV3CytygcJ7eTvEAYwAPWk4zS4jQe8LeR7GgaGnO8LCpcS
OAm+/xMkx8/OldZy7G7wcMsHcol8LJzj8o5+BsXBG7gtKIOPtyQW2wggXT6VCribEEjp2oMUjdeH
NsmXf+XszB0jJmX9fSrc5ZKdTFi+BeV/P8mjgvDnVXD9uMLl5rNVQqL31zq6ZIUTXq74fvFtp9QC
Bzr1IS/g7q4HT94lDp7jXQjs34Yl3KuREKSahB78NsDYheUKbC184LQz8qS1EVzqUqW8l/Ijr+bx
6oGkVj9zxd/PeSvNkStInfAtjCu+DZSS5OdqR17kyT2wvoNd9QACSCvpcvBDEo1APeCu6YwvhTsj
EXmtAygW+0p+IfqlHH7bj5eXD4GoA/GXwm4kdLvxfwsqdEIqeAfJztkjhSV52iIPKkopD7GFb/gW
QYJKacoVCY6m2BR1pRtaB1pFjdwGbcj3l29hDxpTGzGr3/iM21Zqq+Gol6KlhREyF3Xz2Dfe/z3q
mRqhoqcWgha5Tjrw7AF2gMGeS/5e5Z2MkNDdvxwSx/B/i0+eJz47tFYtGsujyodyofzKjag+tODp
/PtUwhToM8nVKm/l43/N537wz98PiDngnsi6baUUJFdiaQziaol0kLgJxsa6gRrGDTOq+/yBGs3z
/tVIyCSE8d8qgWDwxBZYCCmW5HugMPiIcAcpjUgTQCUgj4nw65kVoAYyapD05TY8kzKcJtKcKzl1
JKC+cwDxcSvlEkhTwGrQOxRFgZ9TtABc+iAFLQCHl0EMC2ARcCC8v+g2bCpP+Llym3y8VeU1yUmr
+VIkkRSF+7kNr5i/uu4lHbS6ZPKAvC9sX7zq7ALo772HN51MFX6sOG2IxGuvzhzt7JIom/hP7TaE
169OB490cNW8kgjAzzB6+pk6Um5Orjj3CcRBSe09O8Ni9C7sZ+0B+Ffz4Pb0K2hJgQ44BY9kg7cg
VIDoQRyfH916ZHjX5rs4vBbBmVjkXt/uHSD4JICjZHWSDbnbJ50Ff8KSo+q2iiTcgA9r0Ky9W0y6
Z+OWm3nTJIRUfwK9wdvsZ03AzIbaAIyKccA5A20ivzgYqaZJ5MjjbfSGT2XWYwA6IFoF6w4KtSYN
AggUUB8E+OQmcIQWsJOG8I7x+Q4Pb2HDWgatCIEoN4pUCASdkV85J98iiLvvP2AZgCaacC6XRofw
owxEjxV3oL62eVDuvcOId7WJdj9nPqEMLTA0sUPIClcSv5nEck3dAMZAXD1EV23UGeBCCpgCeCks
+uv1tHtkNS/GeRnGZxOmtKvq9MA+kCJ2Z5cz0AlgzXkeAPR47rMWXlmBdQCySDvQEghAg0ciuEKw
+uAXCFgimPRJ8g6TkImd2EKA7Er4xBUeXGJTr3bWsfjHLZ2m3EhzAH+AHcFTiK8RsAWgiTGGsvYX
OAGEn/qAqQhS4+nfVAOaLToGfA/Im25iZLMHMR5lH0wycBpoxoC6EQbAlkdUlJwZCcRW0SnjWNHN
9lyBH62cXn/1yTnUJ50RnFs6QcA/MRTCwE43Bck21G8qSaKxSC8JzBOABzkCCXQibgrUJiIbVHHk
5ARw13O0tF9BIgPYDeDF1VA6ZgrwBQKyWe9pZ9cBEvPzJ4WwA+sWyUlhqyGEh1hUHH+Hs+qCgqtB
vHftKyhQMFsYpDtG8gNfZQLOuOgnWDk+RkR4xk8Fag0MLtjkzafoV3DYZ0LKDIPyPbF3R8i1P1er
0TRuV/mMIO9np59WA+oDjdc8xr/qlpw1rUnxI5oA6eBC3XsNyx+4CB7sJsFtma8vbjdIVtqUvD7h
a9h03jCwVxb85b5m4Ffvd1Bgnm691L1iTiYByen7kwQYKrBnouIrk44LwYtdoyEVbjUkFx0ZzSDa
cpENyZuW28tkUHgprprzAGfwIMc62DCxu3mS0kB3ChOTnZcAeexMCrs3odeas89PAoeF21hc9tfg
42OYJY9EvyRGD7Qy8fMEPgXwCjUD+FISFcI2ZhzxPX1ysmfQIhK/HRsl5lSwL3QejKf1jDedEA4F
Mq7PuwGo5Lke1mCOK+P1+yEvD6xeBIqHySoePRzJsgzVDMGTNM54g1wRhoEeMQiwU4DoOXYT0tr0
P4deuAv08DwuDvdZRiouEMZQKHKwIPMcOmEO6nRBQyH9yEFXrarSqvB6EzqLDHqUlPCb+6GNeZNW
Bkcxtfbhc0rI9KUWBpeR63Whz4kr0VqWDjl7i2QX/Zr0PmSfBqdMgjA4qkGYQikIYIo4vx5zl8zI
sIb3u2of1uKyPdS7MIiZDTK7s8ePbiuFIM9V5vBfjkGJrjxEcBVwQrDhH9C2vfeoizIf/SiHO6Si
7mdMqibzjjp+W9fbN6SFW4XINKTmLu0yGpdBAcfQaTdUl1nwEsgVRud+BLEPQDpY8WBBQS46KMP7
MTrqWPJBsgIyy4hrgw5bX4DQJIL2wjqBWG9VB4TQ/pBZEOXwemgEyYJz+rY4L9phM4xX3eOz0W+y
KOg7oM2gdWWf7d+2HxpzFdY8QoxAn14kAY+E5UrMaQ5wGvTL6k60KGs7O9SanZG5EJBby2Clo3dM
sSFBLX7lRDSgTOxd3RuQkDtpEqwImy2x7B8Ii40LIbZfptQeBKkqhJJE38PJZDRtaEKzfUXE3f4c
vtr9c1j+xk+MwkwZ47kmiHZzWyB4hztbndwB8qaBYiMbgczdqKEqjFXJOL4MvoQWsHUwJLfUBMgN
ieFKPRXjaq7+aj/NdWNRTrvr1v4N+AbnIFEMTHj0Zvyl0xZCH7Dice/02L5PvE3O5odDCHbwxOhh
NQQsL/id/oX5Nu9gZIDMifwobUAZm9eRdx9gqjgn+Rt8AzbxOUz1FwJywEbDMUNCeawBljpK3KbZ
NvXfj5/4T1+zX/NyWf+WaP+AS5Zk7yGXX9t9YB5ii3Z2ZGT+GPEkOUabj/vBHqORwlEN8xP5Rebp
tPL5fEx6hOaQDQT7Yu/YmSi+GrxFmHSaY4bxic8owIxC5/+Wv9E8mitjSIJ/3vtHIPaL6zLxYzZc
iLtBslR2dLGakhfCpsUM2gXXUkRYillhEk9YGH0gzRfofzSCk/o1TjaCXTj2GkYFsdDTS0sWotFk
5v3wQq44XEBEU7O21yoXkxxveT9+oLsg1wDvuxfpW/XUnHdX6VRbA/mFKQvsr15bKhb5ZTUvg8JN
F41543hdRLNy0XTIKjrXHBCXE0YC81PbT8JymS+ZE0xot/Sw+RT+x9VWtx8QR2HH2c0QmAzSvx/O
s12QYvK6Tsk24wF4JuXmhK0ezO4pL/v54mankky+IAv9dQF/4vX0WcUnVmymWVrQ2txWqmzwq3eQ
/uJesi/balUvHssXEzYgGR5eK7aQoBU2hiUQA4nahYqF4LrFLvgo3qfrFiyqxZ0eIhUaCUi0fouM
ndv34vw2oJwhG2j+MZUXOVShUgeR3P9wtIL/GmmB7p6BEaNGQp4KyCAHf2S2d0C/zGYC0oMMdtY9
9S5XcgZwGfyyYPj6LeDdsw9RerOHlY2aw9R5OGI/nyuThNRBsx10xT+334svdEz93aIxLFb5CTpe
NmNQLeDgiG7CN7ZsQgkwv5mN8DGCh/I8i8guqgzweDiAwtO9hi1Tg/ssRKIh9B7RbkbcJSaVn56D
Q2jI2DPa5Ul2OVjo2gbLc/+e3tbxJFu8hiqWlE0FmecVrnNLZxdXjEQDz2wpMNwaV2gHCT0X/DP7
CiSR9vkh23cn3IG9I9qEXjlUHFXENGjIRcLvT9K0/pNEVUw+kqQ+N0wr/il2NW/bLx+IltOYVDZz
YJr1q8FfHafusCIcZUVKiHrxhF0EiMIC+6mlEDtxpAtY6HdCv8BRgeOHIFaDhANFEIadWbFm82zs
S4gkVp1Rc5wgioAycm5waJqtAJ7zdqhPz14xUqcN64qV6WM3j0pkdRHzYIlDne7CRjmS3FfdTTpM
LQ7RZadh9bx0qqxVSH58VBbWCAkNyS+rDV6yzXzmT/szK+F8G7bNxm/jN+IMBausyfx5sTlACCZZ
AEn/F+Q9c2elI+ZWgvyqBCzXLjv5qrmC/Ps/ks5rWVkzCsNX5IyKCJzSm2JvJ466FcRCFcSrz/P9
mSR/ZpJd4StrvestQX+VwbMCNQz3qe5D0Jtq/pfZIDRX4ZTIqXaqwmPEWdJLvfxnKH7NwgAR1KCb
wyJGzIm3He/kGz3wvRnN0K3qp5ZBMg8pqKLGebJrg9eePYkKA28pncSLEdKIt1VENc6XvC1eq9+Q
pLd9WnhkWt+OLQ1lledDiZfZMm7JBFN5D+++ikGWKdy5Jye10XNkRdw33583XsaAkQSTO1Wk4gMh
OS/mzRY5ZpOKoSRiiA30vcUF5xdP3lAi+Wy8+no8vy4833RRNHrKfbVCf1Iv3gs02OY96s7ldXwe
BtzMzwMPtJwMsebDvpfn1/BVPfVu54dXRFVgI2t1cGbleeNwPnI+51cveE6G23abYfo0XsiEht7G
wSPiVFhokj7EuQCX4tj9EtU7wRib5af2QwwO4RLkAiZDJqFYjc/jCivvh9kI9Ds3nXOMvA/NuqOX
1XPH3yemQgafrWCh/FrfiUBPN4yaJ9h/QdvLMe6yMX2JmvMRI7EWCq1+5J8XoUY9XbHC2kpo/s4D
4kZwMBJ4HKk4fnao1oBbRIsDB+bRjwnPB1EY/1lAB4k9a8k49PDcByO5f5GZGG1rDGeQ9Qkrbrcc
I+xFjFL7s7EHXsaHvK4AjgBf1QQ2NdJ9KB5fD/+W62iNzsGmV6Jpyvy8Z3xy+x2pp2LROiRoHGqQ
HnJknXatndMdnRKEWTiHXroiUerOaH0BaSL5a8zCeqPsQTsWNRLOmQoCL1ZQA27zhPoP+324YeAL
qSyBqg73egXdfQwFEMt/OLV3ePqvMW2/xZ9McD/TdiEy5jQbVsH0bX8m76UED45iDXakcPcc7cGE
cwzAKN8MYsbI2aYVqVxV03tAEqSOYPpV2QNYejQEv00XViv27Z1Q5nDE2vTTExd18/DV2OIzWY0U
FzywkRVKTuo+oZhz26eLxK0X9bSwufDwOKn2AyeZquR8r8QnDRwkQr3JUdPHnc13Pl6mOcblzJOd
pLLb4wQXZXle4bfGT8U0ZJAbyoSd8cIBImOK0CFHWvWxuxCt1F00Yy+GikysGk5Nfq2QrAYHl8kX
thDYpyAv+m4qhMDWZynh38BGGlxV4hCMxw6yCMcb9lhLNWi9oS0zt1ND8N2aVdGxEPD6RweGw68p
2lDiEV8TlozZ2pJPUcUPWN/6Ea0d5pVDFDzCOxTJ/FW9Si5RmYBjrCT+TMZOvkT+gTuYmXufWw4N
6ee95jhewW8xJKeAP3P7QQfg7NB7h8dKwQNfv89+Hd/hcxkuXztpnk5TpleSkU+YJ6NBxfN6kh+4
8wusYz7MRkaeSHUskIqUy7FkF3MZjy9+OE7WyQ/yprJ7neTKwiUzafTuht2jpk+Y3ENwwT6CN5Eb
8oXfmP5lI+9iCBWohNHdDnUJdSbG8Z1ootRDzGQZmsqAPZs5jOOzW0oSdjIjEUiPV5jhLPt/TDjP
HIWjGQkIqaIzlko9+eV8MCskfB0O2qUqzdHTeGEJVFn8am62am7jqFhRZpIOonQiwaAkfCdeFGSs
KZ7ihFeelsOxF//VsA5CjgaPyxVF64QMitL4eK/VcPfz47D2f+IgAtSUXNQSrVWaNI49ulPIXLjM
tPvyXMqOgBSuwi4R85IhZlnb++E4K13k3jbP/jQKS1/6GgU8HrxF4NmCLOT2d4RbNZ2qXQNYkLeD
fmjb/o0haq+5rTSVO4K7+W0RhFcsOy+FOuTxwpAspTjbG3xuxZAhA3TDmJcGzSyv/YB7r6M56DP8
fF1I+Tt8zrmR06a224rSiyaIHnBsSKRVsMDoVfdUIqL/4/DArsqXl5IeVG6HR2Cx5BqkIuQv1c3+
pA016qmclM66N797xe4dlIw0pscZq8NB64LRPe0gi/jD7YmkezOYkxSweF2Zf09onMjobGE0+bCd
jCySM9afxvm/Ls4UmrPs5Ymq7TxU4HqhmDQ6lFx43ig4DuL2YT8x+Txn2yOrmfE8xfQfbS0m3wgy
8eLG2o9SVKF3ldyGFAxUu2+D+ghHxBLRHHdWZlZnStUPjuGQSv/9wsPFR/gO2tqqwSqtMIc4urAT
7dEEk0PO01Xn5yaoGWZlZ83LzqQvvBUrLpwPmH/AlS/PXmezh7cWAorcyrYlboZgX5ndO7qYMb9B
gmwTjlrY+XzpVfUi/AzVsArYf8Pikyw4sKwp7f4caW/wcUv7vXt1wtC16HQ5NgeRFj6VsKkFnpGL
Hs3QQn6x/gJcQDT26ILhWSlQ0Yzvfp4JS8Q9GMFg2fmpp867Gx7NqGaI9UknvBRiHrGl8Cgm8X7k
XUdw1BrSubNtuub5PpY06/lh7IJyzig4ErGv1Mt499bpWlWhy04OOSOcJTUWQ3eLsnBFm2U9Vntw
2eyaMZdjQDzXOP5eE3psmmgQsf7s5+CA9Qzo2PfYIT+wEyJmWf85zxsDV+YOoMsYUtMZkXKJa1Tv
2vckRECgIuA4SMfgEHT2acBkGAhNBRtl2KdgXjXeIfSkf+ekfwYVssfVPWz+bwIhEOUGvd60WMUA
cV7pj6nz23OKp22AzyP4CcCyPXKp0gcbWtrjBXFn/EdrvQGniHOvh4n40c7xzlvHSxCXXtj+w2Sk
f8fF4Tvp69Cx9HoqsaI3/dVrf9x10JpgOW0ajEP0D9DkQH+LquVla9dmco8o0Qkxpphla7p4IzdT
NYhJUqFJoMQShc1SxsqcYocaUmR3HiNxUepoPtW/8R+zSJpk1jo18bZal8t0N76qbGq6fxSgCAGv
Lyl4HZBRqrMn/j1h3wMw80f2082ou8J4X8nW/S+bYRmy1DLj9uSx8JyAnkZet6Wseq7lPwok+229
MRW7r4YXTtZyky4A9jz6cB2h7awCmZ1l5wEHvPM4lXDrCIVCMHZO/CJ67N7OEY4QcI0N9OIL9t4M
WorTnx5pyfDcIT90tItnhejpvTlhE/PHVIPX0zkKX8WdggdHX3IZeH+AxcgJteD9BzeN4glO76ww
4LO6RLZaqt3MfycCS7zYqQPqxoHbRBVDn5cDFzoc7wa+PP/NYa4gzJ0B2XzAbiiqmCMxJoGM6MCH
REbkkk4LO2jkaYiddLxHPXqngQVmJCAh4pyvGOkbXBjPReth4MKxLJsvO58PXTBbuAYjAMDYAFdR
3fvdHNrxDH9YU53FBxIics2moGy2hSO7A0hM6GQsNNJjMGdu2tk34Ip/HLjDueGPe23KsF9cZ8SW
MeEhb22JzhN8vVyCaaunO1OcxVEx0ef0KdoQOvJ84W+iv9qUKwQ/LiOcgnXGca+vouqg4Q12YMUI
qJo6k9Ye/5l9u1ehuQ0dHKPxQcWLWj1wGk4rNzaXlK92jr4DO55rec633d8wem6aW34iu46joBqa
PIsiBDAh+K+lDMARzedGxQgY4wac1SFgku1JhfpHy4HnXan3E7p2Xb4prJ8bhJi7yd+/k8B6HthS
kPQFlwHKbGKVmM7fOkqJxBxeJL/ylELE3TU/K5H8Hpm1f8BSzbxfGe915WouHLNAWX0Uvdn/Bc0+
vmEU62L0aWdRM+85o934Um7A6sqbGn0tRrf2+EwU0m30wWHHKdiulAhcTHM07qJs16aYRiSuLFTG
uKxSbnVIdpWzZCr60BG3C45w2JbBCoAuiXb7awHRdcaHL7oGFgLSuHPxZfagc5rMaNaclkMQq/GC
gAmuIIlxX5T6GTYSwL8k+EjAbWhFOGG4SqZ40dcXJeJZ8XKFN3iNsVzpfSzpUgE0+McrOYxcQtwD
qlVt0U3S9oA54RkyVUL0WEtYjR/8lr2eK68AgO2n37nFNndqfGdoPofkEY2m48Vx+oo0rCYK6w/4
1mndhC3/nGKXZORbOqTcau2TZJDEbt6Bz83Er8Cxc4OLC3pOiyRxIx1a2ADLHI8KLjZ8BkAJ9pq1
HTicyH3c/HmLq/diFD6IJ4L5fuqz61a0zoU5Aj9AqJ9Ms3Dgjy8VycHLj0u8GErNvQbEdjTkLPxg
9Z0ZY6YqAe0+ap3TA2aruYSaFdVcTgfVoFrJHTI+wDh+Rk608ccoe0KuDwCrTWqfiQhmdxag33FJ
Zc+67KkGSJuX2ekco2OwrToafP0RAR+I2v/BLPKsofsmSQnfsv2NQPbO/0ZcoPp9Tzgcxh7cx/z9
JZxO4Fv3JdWjgkcE7LRhJDz7HqQaAu/o6blmjMM0tjPS29enLq92ikCyxxG7oUJQSOxDJDmKAQsC
U8IljJDz2CzM/kWDSAV9DAiHEHrvOO2tvvvBTNrHdmk083bFm+H25kS8VdzoSGnd+5KZw305OisU
eMwX/x1Ix6BzP4HsfWc97EmEKcndHm+/h2zJde8OJs/rc/2IhgHXYOtZQG5QwpcZcL4gwQERcv8V
kUpJIINe8/ZEYYCJRbIcBNl8fGXKCk8RDpQ8b25s82YDbCpZvBrruAY3N2DsLgTOPdS/OIXl55zH
tU7tgEXPlIVbmNKH08GXd2X4M3nDOqA8XTyqQtJbSXE8IUegJrp9bo/N2KrYSPX6uI0v3CRrqkSQ
vc+GiOacow+/M4y/U0acYuSuibEHvLMWL8nXJFvDd+JCyWL43/hYcmLzWrYEri5gbjBFhQ8K1tbC
yLlPutmXw3N8kkwvIkaTphvaJQgC1BVLSDvurpjZYyZI2ixLtdX32omyxJaEkaG4MiLatKeFPJps
KKKvvqwc2Wy2XEOK9Z33uRoX0JDgcwpLS8KiuM6Zuituvn+bmNYrvnLWAjSUYwbqUyFvUs4tlf6V
KTI+d6M1GmA8+KKMQXei19wTjLkZyCcU8fyw0UGyhSE3bZaPQMiFRqchcJbErwxNKXnOMYSkx0wB
B5oo37/gkOrvTb1BpQsrbvWAtWwPbRLZnHHh01L8/g2AegDT8uoTxGZqFbZk/SxMNEidBRFjpAaD
BD4Wg47dyP42Jts1ICbSzuzEbxubeZEOKBnV9Ex/koXRrKWilmcSE+Yde0k4gmiwTd7L9t9sVsXY
gmXCdQw6soJjNHGG+pDf9asXeNo8jHxsMOprB6DwlgqSxSVxhNwN1Quunqq/n+Q7WEyWYppzmXm7
mI9A/kR4GjbWKwTj+5MQYhoxUbU4Lu3pdWCUXp8qul+znJBkw4GuF2eOouT6XvuNQBHFQdTYokqm
iy/pti0mXEzHwMJ+/3dUQY/20HvZ0nro9vu6m/qlT/tn3G3qZ8qrIaUuthBzef826jmIL11ZcmCE
A/INCL+lnaGWd4Y23avAmeGVVquBNeTUAy/nWWqt3ly7uy2gMNzrddUeBwJKJCqOERaAorHHnGd7
3MPXkGSHnr3/gBqSwNLCn05NnSYgtA6cjs71cWXlpctLfYY6RXRhoVo/JpiUNg+cBs3XVV68g6EY
q9BoM5GrkZyIQ2u8A2c44payA4GR6IWBHgrMPETi74QxnOTi5YCX6lqdJZHCBuR65S2rHGtQl+Ab
UwdyARJacw/j0n0RlEkNr+lX/CZcShnIq0PJkBgqE4JxYq6Unvoji1sGKPb+s8tpPyy8cvO1fM1U
qFaxYLBSv3UVj4d4q02so9z2fLSGU65KPsuMzf5izOH2ntCyBW8UYxCw51qA2BKrHyau8AT0zO0v
SCM1OZZeW9BMlLh9WzV4m8Bcic7NAG75CW6jEBkuDsk4K5y5pd5OSeQWj3YqfJ+Yzx2nyp5/jRRd
annvb6ueUxhSHTBlg9Hsl/NERtVLYqTxWfYeZryrDzT6FPx0HJ/oX6ffN11mfYQiMkPOJ+2W3pDh
HG78Ho06mVgEWZXk2q/Sa+KXBxDYf5nuiS/vZe/3R5PMURalB/EZBBlsueNoR7gplXCOgRGWvcew
DnJ8WqYZAU+C35i7HTY/mANNO7uPDy946vWy50xKufZA31pzYAyZx/98zVAWlNplAS4Cfci7pEsY
jPrAR81u3/86DzjY75aSMQ2xOkN5MHbwL13KmEJBuvhRucTkzjHC1TTGBH3vuMKWiGtBMNcat7+n
quoiFtYDsbz9PFHd8sGxjfqr9JqTdCu85wKBEkR9s+57vyx4wsZWbfIW5r3ZcfEJWm57WqmcXXFu
OY/xlLkwhWt0ls9UcRhHrkqdAQeDy15s+JLxu4klUgTaKjYfHGxsKyrYwiam1yr93+n+9zFhIQta
/jFSgOv1EjcCyJ9wF466jL/XXN1yErC5y/UQ0DtcUM131FTX3vm4ETZXSLJi7CktEuzQpf+TJI2c
2u5PB9E7HNhyyGGfLQBfAfRIJKfn+XkVHBkYFOh30TJVU2RohA/QZywSNDDDzXjzgi/Ghs0mmBmH
3C3NGWKLQzTMSt7k0/yExM66JDYTzcor7MaRDY68oQ12Rs8IwPhyoqGPNhgHtGR1nMs70ODh6YWZ
tbLNjAvTnGbzNaBtQjJbsq/zx+obkFIQH0QPytjlKmh7S4icxn5sj22ZDmFAhgYj3S2ugbA1GAFf
2DdmFTEbdX435WghA1i2NkuYWmK27gl8kpqs7llPHdQZxd3DxQbNGIcQfSR8FnoufpFTuh4eR+x+
Nnh4YCx8pAvk/fq/S02wGn0Qa7M1hXZV7Okx5Bsj/QYxCiD6u+J0nBN7hZYDId4YraX4iJ/3xhgH
exLYKcryY418vEXxV4tP77A45eH3Ul+Km7RknrFBkYWOBxXj3d1hVkAa5vD0cLEpc5sBT2Ogh7Or
lltDCBUIJH6UfGz+1EgiTtHqeibXC0ZuC1kexvlMMwaOMoGDDTiyxMUHopJQVUzeQQd1oaNzxA90
XZ9/bs3TtZGpzj4v2s+7MfZicWIXE+3MtQ2VU9gq8HIKA3vsVbs/SnAWeDXqXw0JvbQU4aPa6ZzV
4Nf3GdeICZSzlucWFCF0tDuaMYhaTqqv+fIeIIToTKyRWxonnKgxr54wtXBA6gJ4AWd93w8T5ide
/1JD/QHnjWir+jvIUiaUrAaB79hJmKaTA30rNvSXiJCjl09iolC9IM16LMZOaeOr11oBMj6SCYzS
lGbERxoYLBoF4RndFDOOqPX/QOcdQqfs14m0kWKDi23YNBgYk4NwINtc7+kL6J54U2C3A+2+YxqX
AQN8jZQ9zl53BiaCwBLLrwfZCWOhTqdR7emaebfvGPtVVrVR58/JUkIcEOLp6r083Fl0MGYLZSHV
Hf4QmMDQ3SFqo6DD6Or+Lw80k00Nu9nzUTax9RBePZSrrhZw1sHijBjS1EMrW2vIUoPuirlTbF2q
cIY9LRhwZmCIRUuOE9TYEECjvIw31MBARKk1B+1cxW530j6ouB9uRvwOCQEh7RwJdfr1FWp0tMXs
h3DRqCclSCq0P9GV923u2GJX7B4Mmj6T+0GbvhqrDn5n3tycqe1oCemLWS0MevYZk6t/ygExMQMk
j3kLDv0b71zTqTyszmbAR5+vw03pdoxdgFN2bmEOwFVQSFi96TOC8f+nTMehJk63l4Pl9GsCUzri
TKgmrSNRzsuEl2343yd8KU4iP0W+yNH4gMtIad1FrDS5p/TUHNAJQwEB675II1kdUa27T5aTZH49
JOxYwpA7F8OHV83+ZvTPHSQVjC5hOcPDF5c4njdYaiCUv9SgE333rTGnXyTMAfl7aCq7FjuSCrGD
i1hzjBqND0eejDB51UcliGAOz4yQcxFiI34bLJ2vRz4FA2pmMLz695L/d4f+3INw9zV8EbML2yek
8ZX8ZevfScpOmABXS0SnPmwS6iUmEzzMipqYMeiAyAXzGWYWQYK0Ws2pCN+qsVcj3FwAfCOYYicB
I9Iny7ehObj2ON8CHGYMHqzZuSDhS2ikDj3NK0SE05iD+Sj6+n2v2/c95YAC1HwvH3POZXVGEIee
LJiFMVEWMg+DHcK4CdANBZVs8WILj28Ft463334MeTLQz/hdNABsQgvfRHBni4mC+f5RWAa+SNDA
xmBahiDlrkRDYo9utZdennQ9GOBFjU9NHd1nit/a+PwlTJzRmOy/W/u37Nnz7qSwYRkvpn9jv0IS
6Q0PwzmMt17IPPjzryh+sw6ScIT3iEiO722h7mKwEwfYMXwNbp8vT14me1FXzo/D5chL6Hv3Cdxy
5JjpyMAYgHxC5MluueceQ3fa409oTDg4V2Y5Y8w5RuOZYxMHPmYswDkYOgJdmjOQ6kY0iuB+b4ty
YRT+AJc5INnND58FMTYw0IdmZc9Y/mJCz/XJOEAMd5OoDmC4bo9Rj3gqZLGreMXU8QKYRA3bw00Y
DJoFQVGF4/6C3hR47B8z4zMDHcPA0TmM/D6+AaRn0HydWus+fXvca3YSVuBYmjsgIpbYgEnBmI1K
QHVGpZ7SDQHgE1vf3bRINMjGrrL6RkT3KRS3RLibMFyt1s+sHRF7GHmNFgNPCXF+Mt9eL3qhavx6
/YnIWXF+rE4cS604opZ9XscMkGf3CJ7O/M7xfGdMNLuf2ZUFI4q+T8TF5b3rL5g9jBYvSlTqF5Mw
uykCZA59woERdVstvgVj4eXOaYSUF5yQH0fxKIs/bHomDypCTtGhHp1k9Tg9cQqBxtPpDCR5Uy2h
rW4y46WONiy9OfkL+oeCmhD7np2GH8rDl1X/C3oiiSq7lQxuCHwikerGcGD52pBqreHOio8MXpoB
hg/hCHKyzxUiXCS+f59DbndiwXM41OAa8Doq/6UCCZrfi7puYH5KVkauHfwJpK9jB/9V5ucY35Js
14EBflSj+3lFR8CVMURFhht9NIiSkOlNzkWz+trHubSrQFwa7hRuPHnX97PbHS99fsoNaB5WRJv7
psTIIFlxVO1ZoemeQgfau91D1Wv2TFgvFkTW/lyJMCw2iGVDQwPSxNlT0vGbY3Szsj4ubelCVCap
WQNwCtlWBzgZWBlhJyipqFreTHKo7Gp6WYYN3D93WBOklhqvWw/+tdfdPuCqZF7hasVIyR35eBGA
zrhHQc3ljidg3h1bgyWXJqaE6FdQUjws1to4RXUG/WSJyvPE0qY3B3YT1B1GKumiAWoDFGoFb+gV
Fu+ouY0uQ5Zxen4lqb7gKw3cRKRJZdcvoiXI2vy2hEcNrd+ZMY+c+/Sq2nTIkHKmLIqBTYpmlpq0
EC0WoQmvPJ+8aB9eOi5rZt+M//6pLwElnGG0J5odXfHucSqm0L6i7/EPviStcgb0Va/v2PkXFj2/
/6Voltijw0s86zlfh/HqaCtAj0M/qJ2hYAPClGmPzgBHN8YTH0cOK0QzKlpciYnac2w/pyEAzVp2
H/NvoO7jCRTtoaAXOMN9wsRx1jv95lXpDvwftm6CWQgNNIsYn9E8nWA2wZTm3YXSuoqg5zSqBSPs
OU99CrSpvKlmBYUv6eLuqNXrc/0vzzp3j7a2INWUdowGSp7WfoN+tkoszU+CI4Zg5MPwC3s9Zv5P
/YqnJd75bMnBFj6BNn2f0SOuGLMpa+SQYXtJbvcJZYuI3srmcpDsXjg+tVbqVX4Z5jTfmDeAIm0J
2WqvWPZhyHtK/4ZWLAI6yiUY2jd4rKHYJnS7Dro5Xpn5CJW1ukzoR7BE9Xm9HnywDy8SQSNIaO/Q
mhDbzQ42xAAGHVWnz5CQpvTt9iZiHJhvtdKotwxwYDgQFn0r8JCjR1SmaLwApwIVTMS9ehBxMR9v
fGRgDvX7buTciTXEc2J0k3bslOeKLQU1azLwUgcaFYuHAmT+ouB7hkPRe3CmTo6TT4cYQwDMZuV3
xplfhzrELDbpiigxHGZ+nIHxNt4MKGY6ZzyFgw14r61kOJiECbFUOedAvVRon0MXiN1icNvNk5AZ
BSMzcqhf+A3LkeDAq7gS4c2yalQ6WZHaqO0qwd8gwY4IAiZoH2PolGZH11dyCJE6bUD6NjVMo5+A
C4JomVLhzeapIQ9EOF98KriERJfYWqTCOsBpiFKYDjL+wS0WvWGA3EepscogRdWhGH1q9tGUkaYi
a182hfVcIu/h3+rQHsB0m+OQKsxFe1t8OV9a8NO3hA5pRrn4WSj37vP3sjpgXTp5+XVrfw6IQYbG
31EgIRl3wypjjhCA0fgpg2njuJxCiN98zQ9uJniNakisjgjL+zhMMypmIRf/Z9ZYMqaf12bL5Cy1
x0R0nwcQqxIXNOtxwL74izjWy93R8u6pK7bBeswq6jl9nAAN8BmvZ759QDiGhJSrMonr8OV9olW+
S8wfdDl4l35c8iOku25C1gi5GPwaya5ZNlhXpxGP7TVPLhTqAwTGe7FYOjqxf30gdQUSKKxt4kBx
i3k37cGTnGLxpNfCvx3TPHDr1vl68hbOlqg2dOlChRLjD/IzehfZ/ljljn/gGNOdUSFiuYCbyl8+
e5CqA1hMtdnAL55jxc3lgYUJ/TdsLtx2tTOup+8/nh7rmmAtqF8VbEGHfGilJJl7Bqku5Hv1NxJe
mifBNftQfXO1UDnkf9pO2VE/Loggs8HK3XzVQKKsrAcEzY/TDMOkNLlbx+uKa8giqdR/+28jwHNo
1lmP02vT3p6h2D7pGkKJO15zJYBUff8xFDIOm93jTLAabt2afZ/zjrDBpiBtxpNSs+mKlHMfxjQj
hTVzyPhKqLMVhzQXuFbHKwCfzehC1wI+2tvD/p/wr6dVL5I+jc62zJ3XGEZODL/nvXnhgilaldbu
zY+X94lZLxSDqcSFWEyqD90M/xOsw8MAG044I2lNt446vFWURPNZoTo4DuStyTfvHe6qxzBgCUrH
XnfLyPlacNsGHbaewod6FPElRpfHCtbziJBTwvlwGsUnkTQkfVwbXyqAZcpjC5V5bz04jNt95sqm
3LeHT8Yg/ZcjaViKEHphiiZSP2RMPEZ4p5hPL6bYo0ACY+nMe4bptoUSqPi4yVleJOYhxTlFQl/j
txYOeyhq5QWKnAXoOO0SZ/iqADhjvne0BPf5L970gkdmInHJ7l6HuIfBElcslc07oDBJYBOm23sd
8riNJyOjlIl7zKTWw9mQMUXQW8RrddXtn2eV0XsyfYUlmfX6u88PqCCv75hQUjAkcK+FEgO5Uo8e
H+J1bdY16VLAXrAr5onprZ5m6ygBAYoPt6dnXByUezT0bn1jOE5PM9yWfn9VLeGdwbCDAc25oMx+
+wcqEjLHGNTveoVZlDqXfGlXlsCp2ivnFfvjwe6cjEBL7kwI6T64ZlE9caOAqcSHzzVjU/64rmh6
OAkDnDx7ZzRhLeKVnNeic1+NZ/09cvuZskIqo3mwu8Hq4yjGRQJIvqdaHbnCFAfAvnGkWrCrwyJg
kEYbM2AWjdMO2QKcDZ+Hkx36V0Q3/7cxHqSlXmP1CJU/Y7edT2TqXgpo2XidKx+gye94+FiVM/Vg
M8JLwxAm5vDA4YGZPx47MBEFtfPBcH2HHys416nYUOT5yuW9+g717MTFMNgNLtnm6NyDb5j8KZd+
Z4wTIztljEEo9WkNWDXl02hYwIwJiYvH1YVxq9BxgB6j0RPZ0gmTsNpB23ScY35y09olHz86IFkj
WJP1xLUKhwFzl93RrWwNGCuDq6ZSA2DnNx2CmOHH9UdZmfmDLZ3VE806KiKi28T87IGlGvYuk9r+
ReBxw5LoHLJr4eIegNXmn1ufeAu4g2QRqMbodl/cp6IJ6Xklygaqds6NBX8kSC7sN2qjfJKQ4T2B
EWcUniAa+LJRRQ+714PzhnaIxw3M/YhgtMwHE1w9MBteycKnISzEOKkHoGiC442Jm7tQO9ud97Pu
q5fH7MTI+YnX/dX4ZXxRTByn1F8RHWo0hp/S94FyeDC5UeD/PgX5zwJEWXmrF7nR9o0BaWMjZwDr
fUBX4/U4OnC8f4gA+y/UWCRGN1qMXAqftN5oEfDKwWoiemwGu+FN23EfzAnwRDJKzGFYh49TDz+a
BEehfyZR2KOpSqABC8KihBuC4gitn6FSfQNR9UXoFCGkTqUBcw1p3y4kXNLMctX9UWKPTxTyo00N
EiOELbZw0dXeyFSPZ2QRgCLpvsOhgrYIvx9WH1lJX84i3HC5uGD1qcIwtQT+utcHYc0+RwdOsSOw
+gC8EUQJoj9zRcpdZfJDx9iaFeMFuFheO4sno7dxtD+Aa0QrWdjSGLEjT3JXhZw9JaGM3VQPaXjK
8Mw6Xz/WUYMl8nvZrYdrRq0UB9zMDYWUlSyl84NblbCeKz9ERI2CwhxkgMHqABCUmRyTNJI+qDo5
Hh4TfOhJuWDr/5itoDA7S05rj0N8OKaDgKw2AsApaFCQlrAcW/05EGFtMsgxBCDyYplmMrRlIVLG
/4mBPdxR0iOeQuNQMxGAT/A+McP/0uCN9ZGEhBbg00zggoHmANXfpAkc3IRhOTubvUwrOUX+lRj0
RFwnyBuaG7dVjaxGmaab++q448PuXG4djOCLdOtD1JjGDFWY3vJTYtBFj0t7TfucGCx/vhUEHNkH
TYjhSSR014zrmcQCZdVWDfUfKimEh5ep0pz/fZ1mnUXsq+/kw3nbOaNAstKgcVLuee1P8AKeQtJ3
t79AI042k4URDeNkl1OT68REe9Hj5VIkD02+LsOUeK/d6sXIzrCmJQ1oU8BnuBUhZKGABnRVQuhH
pWQOIdrwtLDBuc8+dEzITBmx0cRhturA0LrV1p0pMHbDVisCHuD0JQNHZiY8jzWHxF4zvfyIATOp
Wjxox6w0QKBlx8ODQ7HBnyrGHwyo73PTlrlZt/p3lnEl50bHnYW7VAy4vMlODwpjUVTjOtaLaHEh
Da6yTUXnuxHJ2zTiO5zagF/6nIyzrxi3CNdHQTDQeJN7LNIx6Gc5UThW05criugJhx9VZZ0iUXJY
qCyaksNkiXczREmuotS8UPM5PPffelxYwzONR7nG8G7DlCmbcb5lf5/wTe9sfVOvEAXGb0rkJyeW
9LFphOCNf2DyUA1PZDzLcYugzYqt2ctj2E5BghR+px2SE0l33mhIuWmwC3H+IW8GNsVgRYFT+yGD
13dpP3o2IYGzZwDXmxfxNSpzIE3a2OQTC2qaXXVJO/07h8SL/BhqQ4OsSoIm8Z0/ZKM/gz7HdB3O
I7zqSbfroxVOpixxSi1lbhzvf2rCCAUYQX0FancnLZGZitUzn0YvjCEiy/sEj4z1wPumBDNQZqYe
H0ykk9l3W9omuLcOF+NjWmwG4BMK2ZyEb7JxpFuGxdUVWpmnBNia7z/TwgfIwLWfCJ/+obCA7elb
ReIm6mF8u6CE4Bx5lG0FNiq+n2BL+BcPTOwX95XFeHSBoBpDU/zPhLBPWH1rdvHPDaW+jOZ953iI
T48NWFQC1e2Egyjn446LdQf0dlxnwYh5ukld99u9S5P/Jri3SVhe+Cxat3W5eyLyREOGoRo/iPZv
NgKTEvUCJ51idtTTOPEpdFqTFnE/fSGM2Fw8Fi7mFpVoYoIc0ZwcSF2kUf3QrECU3P6W30g9kH4J
cDdLt3TTbKarHOQMEb+4Eqfhd2DSCAIv8b3B1SjUz4WVBQi/qhk/wTWnP7/2lr+w5Z7Lzn1/hNfY
ZyLKLDl6M7KP5+wB3B17l97uu+pgZnBgIqGn3GH6BxdV4rs9JoyOhyuq3aU2gQnQmt2lm8EqETYY
hJ0ywaLY5Vym0s/7OrACniZPUw4+HKqctGAz4P5TYY0JRseb5PPq4HvGbsvJAhbqMrv9QowYbAwK
se47MpT+nqF8gG3WGB8mwubIoshzoAo5LTZxLVlKyM7Nd5jhjyGcM4hp5ZULMTmbG3C5z3t97nin
rJUl7jnTxGaguXzPRFBTFqRg38L0N14IJmriHQYYc0DAc4czFVpgtuaTrlxOVupoZuvCuquCPrTo
Vbt+HISvCcZurOXxnLUHei4FdJHMSbwnQU7PiUbo/Y/1h+/ByAlEtJO8FB6aZGnzvV9bCcnEB7kN
UepRY2ugocx8/pmOUFThOTdaDiDoteYHP6HHnGDHaLw53pDunOJNEUizZFIFmUsq3fIR5c5zrSAY
BrCFXas6v91zxoFAB+IdJ8/wZ3duOUn8u92CTxQW1Tt/Fu5nG9s9D7IB7bMSRUA9tEPF/DMXhoBH
M7PSyfM/ku5rObEliQLoFxGBN6947yRA0osCEN578/V3Vd8YRU+PRo3gnDpVmTu3kc+hdQMo85BD
+l8XM1Apqa8XJhOFhZN4XbqmgrDc1w6QbKMJzWA1BzpluTm/TnNN4541zGcOyLYf21yPzRWXchKR
bFXRA84OVYGzTn/XtgLrUe7mx+72e6H0cffaR+PP7a4ZZ7jlIQ9578WI7pKcS6CrNxZDDir5ywvb
lUhCOnD8+0gznm7GP18dYp9tA1YGm08hxz5hDofBapD+zopKVa69nQNepKECigaRFjlSza/lOfz5
+vF41I+dhdEl2Luh+c/fu2ElU0szKNVprMLQUeX0+lFlYPw4lL+X4QDrLBp7Hf7BOnYAR/MX9k4T
jzajkPgMDk9uk82fqUh+No0sQALmjFaSLuhcVCpOmeWXj0qGYt6QJsuLh/+Hu0g6VdxmDRCiJXNh
eaX7wALzHhxTeDjRweZZyh2qawXOLOpQWhRu6QL2xi0VxEipmGqkIAAIh2DJQEtHeCylaSYqu9kv
s4hLISkqK2IxSNtx10nNsCRflXcfnej19BzpuXBhb83lz6Vzb2zwVCAAkB4kBgwX/YLfOUDo75sQ
MvF6dDM/kcF+FIKS4IWkGbT4SsJ0k8ZnYtakkfQi6YdkqPBKhgyRvHpRJennU+04M8KgOZ0w+Xrz
5UDvlFepw0IbeeT9jlVdk7i3mQMlv90Mp2XvMnNpzdq3xchIna3Si3GrMdxOF9bZfNZUWE3b97v8
dxb9ANPXAk6mm8/X9L07Vs6qolU5R02yKlP8PbXY66LZ+xtm7WIiLv4obk2nIpawuj2w63Ax1Kbr
XHl9qCWStUu8/JJ3qnoOyzWPOCAfSqhp+l5y3YmtnPC2TR0O0QnCGwWwv3gxpO9HCHryLm+gRJuO
oTPSQJZjaNhfE9VFi83BerL0wETLj64wBGPDUaSzGOv6DNtlWl8nSeniNGAGk73H1374O8Xo/Ymj
zCPyk9P/0CA8RuBMZK/mYZjsEb+4lqPcJ1nCv6GkEg662XsOEAJjTPgED5XSjfTo8LHr/DYYxVQu
HzHXc1vdfB6+vIVnvCRUySl9NI60rOHO/3DqcJkNFjP54yj5vdZCG3D6hCSVDvEpWAZ5N2cbV1bf
Ctd3YZ0r3JobDs9T5dFxnuk94kFlcSfXbyQbxFRr5o/REVb+rpMYqq0v3+s1oGf39x4cBx5pBW16
oqrO9Hx8L5QRaztAj/WVloL1VMEXIsays2zbloZWePH8pIr6SsUaOreJwSMU2J6OQtA8yOZyGbcF
iHiKUHBO76YSVTW+v/x3pJHsv1u37rEeJK/72XGw/sn2o5PrD1x/5bKY3qkcu6kf/cFWD6aJmMcj
5Q1GE0grUJAjXXMww5rqbyPxfRhhpMVqy1jxLOKlYSZvV8aecZTPl04cam6sRpfkkP/9UhC6SIaP
GgRfZATPVyio93Pdg07i8JebLaZPUOUmf+nuui80UdPRvpHNSYIKqTH6bm/ZvrYi3cS6BOb7JdQt
mAjGvl2b9OjWuX3SPXdjZpzLCTlhm4mNoaSaP7svQI+6drA4TugEclDfTkUq9hMNfha13+/3ZNFj
yQO8pAmRn/L+l8ejlz0CAn/ZrMU/4x+nabSzn+jV7QPgYE8L2gTDKz1diAe7zKx6lfj++8GGYghA
DQdGfd3VyuamWK/LP57MQNXoUESKYyQGVQHJjrltJ8daZy5MudFpdhqcG2nA8aOb/oz/bSexTP46
yrSjyNjn9qGWmmMJR7/0clfNAOj0bEgS7WSbDzYqrIyq+252DrYJA0TIbt8ZQe7ojGPybFlo3p1t
hmmUjzzMmaLrMgEkxm/JWXq2/9ayAPlxYOARTjHxYFxRE7He1VM2zAxeneU45RQcqvEZV7U1TJGf
l5+epnpRPD2tU4zBQLjgzBX14TFBx9/937/4N1OTNLVY4/poHpPlxFZEdFFTvjkXtQZ33Q/ADJYx
vc7Jdreso8HLzVhQxyZl7gDGDOWHKRDtl/swP/8zygCtaiYyP4mf2zQ3vpjCkjpB5WPNrCNemz45
DJIpvf0/De1vECozfqaWC0Q/OtusE+7ThfxdHTuJQyky2WvUN60z9ujcJ0x3dNN2LwcDUsb4YL/n
FPNzmp6t4K+DgdcOs9f8XEeCVJ9oO1v4wX2EzfQZxFD2kkjYvVezaCR/difPzERdyt11tP9ZTZ+0
283LseaxXnPI60WASib3P/HJcQD3WXxdPrHQ1ogfX9fZ2iNv5aH2uUWT0+jpgPlbTd5d8++VcQAP
oQy40mZd4NOB83oJBVGafCq/XxTik7TxYtQTlxshB22Fe1GorULgsnlZOLXljJWdESzpFvSLRQX1
yV/qd814tr7Unjfe/fjH4WsRPGKuw4xL/5mbH9vXsXOx5TFIf3ssnLjrf6o5+ASYHRrJD8+DPw4h
m0Jfk0Efjhd3N5oAr/N3Fv1OOyn+hbiIUA/yZ1eACvl/ZbSHhwNiyiYf/hhhO2M/gVBsfyTQxNNR
Xgf4iQ7lQXpdRXp9ZMuRTfklCeJYda1zhR1mqnE6DZezFAF+GCtlhudN8ZKs0VbEj5VnunpZ1bZJ
QcmtdEbac3nvBFV2wjXXXbztrFP8mb9L+DtWFyLn8E88Z1SUSAQZ097Cma2TxEqQV3CyouqVe5zt
/VZweEBWYTfQukLlsXBPjewAxg7/TPJte4WO6gnloWkJummd/VOagY94vtaThvGv4Np0TxW28hmp
f8lGw1gcLk5icoabmpi8mJnlwXuRe2H7FTfIj45P6wLBTuCuKHm+g0BQ5tEhODKl1qUHFt6hGMi3
Sv8tKr4qLa+f2xH+cUBlwXIrmOKfdsWHPw+NcOHNACRXuklos+/ChWeDBL1bIXx5YLOFK5+XdKC0
2DOETbhbXOMhCeXflrHmKiiv376mialbrq6Gd7w70fbaUTn18eEYfVqGZSfVV3vFuzaQved2VX0N
qcbM9bIatXK0deg9+qngKsgTYfAcMZqenbv2tEh1037XBBvN1t8n1W4h5V/HGpfepncbyrsR3vpg
5hGVfCgxLhgO7IQgB5pfJSJxI/WV+zoN7Yqv+frv0l9/58qCHr7dBXyIe2KeOnYeg5UK2ce0kl0H
kzR/2kqpCXoQ1dTHlTz8Md8FAFxrcJFLF8YKOY2Kcvoxuxi/32sqcUeClv5XIoIIOPzYSNvem2iU
JR/2Ez7JIR9D6xg/p3r/3Fes+S8IyVFuvpd9OUaeuv5vgVrnj9sgOz5/Cy9cTg1AvxX3l75IwFWK
cCtAQSFTTFmJymmK3jj1iNJi4f+KDyH1Xu41tNMzu9skygZ2GWo9P22HPaCrBnjxGC8h4qriUKOB
mZfZNSsu0oCpoXKWeKlkZNqmB4ByIuRpHcdpbY2+kr/1Jfjdav9xZb9uwrjIBC16cVAwywcvVK+Y
V7aHVsOB+RdnZIgfn9AovXD28+Hk4BI3cDzmzPt9tnc5p9H4ITOib+pGf9KDxIcZQfLn+QUFQaDx
IL36WdZc4ZnMohYz2fpZ9Y1+rzSFeNxRswOjNHLLv9/QhJC+lNjT3fF4zVBtrbfag/UNSP/frr4+
FBV90Q9yMYfScog3NUhMLgM7O+7ZL0+9PRlYcaFw1og8tIph1MSClzeZTmWllXPu6Q6yaKvX4j7U
IAknEmn4ofw8N+7JyulQtifFveNvRnyOb5/8SaTu0dSBqBNx3l+F5aPIiXrJhZaRprHCqWie5/DM
wbuefBRRv29fRs2n4nFX2pnmMaCAkKVL4lQXkTzF8t/GtAUqO18lCkC0pZV5rcRMKX6SnRts2Hnp
8Mew4Zh3anE2+z0VKQ8zPYAuVBim6wqs5xfDBaMkfBQXuLaabUdcCVEU/r1XB7uN35/vfvLjPVfx
8SLvBdM8gQm7/rL2knKc7a8HdqNMk0mfnGl9dX/bIl8ZSQlOjIXo6tIWP9nvVPvp9jTWDOzPDTxB
dlPZ/rJlsLGdqWD/wv43jf29LezuoSP8rxM3cF/Jxg2U39iPUukn1Xoj1pAz5Nzi/GP6PlN3JQSs
acJ+ZIxG83QEoXI7T1IWnJN6XdjN8DXQBQyqMxPbDGuA0OLo26QjmUV+xiuZ2hE1jdzJ7rJtRw2t
5htlXXHbz9Qv18LlyDAzeB0l2/GJ6nTdSnwvibSjWjQ1akYf8J6xjv9BbW4lG0cmWnjEjd0k+U/f
ihqOopmeYsX0U/Xk1+4zA9C9lmKt12Q5y3w+eqlj3u5+tkQp/Dq/PS3wIDKKzo4fQtDGsfBM3L8O
88SitAF656N1Ga+mMR8vFd7PrQrdhK9UkuVra/tDOnKWIVdQzqn0eXUpuNxyYvMTq5Ify+Mj/aGC
vk3dVxDrdOVZcGM5tPv5+/xCBLqtGi1YS7ltJbFp/g53dQ8IkC39HdzSV81UOzeI/nkMosPdeDeG
n5y7knilS7B0gvbpi41xDEZ2itPK7hw2EINLElcgovbcqUCrbrQKrgCpADwdQa3kIFAfc4F16dch
aEXzAiZyH78/8XmsaTtTUMiNMNsg8rNKRCeNL/1QWSAt2Fghe/fg8nlrJ8dRhm//ENn1t3+oGkKp
+XzZ3XV9kJ03jrCssH/vMDtMDs2jkuOQraJ84YUbHctvkWkibGwFANzLQdjAdIuL/vpPif8GxDol
mmILQGUDCe5ixnJlYNGicekrthvp2aPlbCsFQA9TXRokWLVi50XpjFQETN8a1+cQMf1lysxbt5dj
WNhHGyFWKub6YcEiyXCIb2LiN1bsgkLcRLR7rfODBwPxH+K7fq9qHfErM+Wvv6CAZAvhz2RLB1bM
oU5mauaUdOLcSSfoMSS7e/y+S2M1wroo7Bo+YMPxz5IcZb35qeursgQuZGt42QSRwZyZ1V1B5AQZ
4bqzDPgmEtW1dJr2J5thJ5LvelUjB0x7krwMOc0KJyr4Dgfb+Nmh2J5aR87TGlGtf/epTESkUrcX
7o0cvcDO31alWQolBsWsGytk82bYxAmL0kShhFBusNOlYuybTOyLRoBl6SGsplj720cMCSxrhJ3f
4mRfk5KLn2OG6R1zVqpsG5l+eP9AGAr3+DQljiN0jpnBlbNG48Elq5ns5FrpppHh97WeakkxKfPe
TtbuWKGlBdn/q5jea3lDg/E2lPXQGQLOTsaNiSBD26fyjh3J3Llx/FzSeUTB2YkWDpktNJJ/AOac
YJ2wmyJw84QpBi5DKzJM18gy6uc5+Yn3th4u299K6uoqFFrW1b5p42IqVOQBVgjaAiYCnwTyeO9k
GygBnNyqBAwVA4hPXPiuN4KubE6TxY/EpPhwTrkuGJ7FDREQcbUJlFKgMITQBGN7lOSNy39nGMT6
m8K53Ke1q7xKMQKRa76NveC27qrTNCn22OQ03MgDTDF/L7QlkRe1UYXJvUpfWgiKTNWd0PBSKV9b
Fsv5LgDZbcsWp9/+/NQiuSCvv19LODKk8rBr1s7HktbR4fr7xy/zvUGeZ5Inm6X+qEcgy1dmgOkf
xj0pdMDFfDe/f6VLiIDGIjHP0YTxQPH50YAc13IcXmlkCulKovNEVzOUKyb76N77bUGv+vUru2nX
/u2Z2hVik3dDjks+XZFx7RId6qr9erq3G59woc0ZGmd8KYJWq74STBzf5AU2tWTBRFYOoimaoTD9
Ds/np3lBcHfImZKxMC6ziS1OFPDFSjLfhfZhWWXrsfzst+oxhsGgcAaj84mb1cgUh5/XER+JEiOj
0jPfgelK9Amu/i7sltqGZpBncD/6aEVT7XOqurOmAOqLcsaNkKdCMJMpzDoPWoQL83yU8aqHV6va
sjEUYoiUYUG4HzrVxc95si4uenJaBstOv5Zf+aENZdCuMMnkW8Dm/G9ZwK5GMNVaFeSlRA3O1/NH
DH8y5UY9bqXRtV7Rxiocm/Gaw+OVyCf4V+aKm4cAqMrpXYkcq/H6UPPyKFyGYsStri54LH+qf36+
vRc7eqTQ1zwuJ4tKZLwpdN7T9eeev4HRYVHs67/JQGSarLjW80PVyWpLo3fjZnMlBRA52mSOVtkr
a84Gccem3xXr/LZw+C3bECeg2DTuuNI/fKyGm7FDwPjlXjbB3TZzHysDZdOuOmtGTjWuZ/W3ndqX
c5vyubmPSARaG7btSmQjSb49orbymcCbRpVM9uLM+jBSU184L7lpCATEntE5EJPi2yE0b5zV+Gqs
SudvJ1T3sqnh3yHXbG1775CxpYmQCLVnEyeZbq6j2j2LaVlsbT+nFFHYYhXPhXZBevwLc+RVPy6a
1+m4r2iwffstinVZilIpCll7FvVj6ZBnpjXzOuDODhAchgWXdpnPo/0oU0JevVaVQ2FpkH9V8OI0
7w2j4+VUMB3u8VhDcf6+d5ZfItDRNzc9g+aYV8zx+882QQOhGMA1o3oKoJ3/9Sz1ou1rmV8zPOdT
S3UopWqL4rEuSZvI2pMwzrV228I7XTw2Qmtgc1Fyljjh2KN2X8u5LVUtzG+rsajlxqHQ1ZeIM4n+
PVRBKLw3N7HNZY//JnckEqZQRMdtqaNs0Y7yW14eS6tBVEHcsl+vIkR676qOzOhtmNVCZCuJsv4I
l/DywwYjnF69TX1XmLZ/85VlZ8v8AIXrt3YbPsY/h/wgN3f6IwzdDf5j1c6r0Lh2M7ppVG0pOtwi
p5H2g8WkoaClaB88SzOJtHGaOUFgJbDz+kcIH6aEFGw47YkfeCpIL5XMpnD9iI0SEp1io90Mif23
li52d3VzLI99j9F1Id0PMBG701t+uO4OA3F8osiLfAMnXqPcN6N4iU8rYRjhRMbjZdaS6Ye/s/+q
r0KIQixs0ZR+y9CFcu45NkS3+cFV6Tk6tcp2m96vOrZAytfAxuUjbtx3nXAeKCjC8+Njfup7+Z0Y
kVNrJwMS8i+EnJFMSKu4tE4to5HpDosJsH49CC/5ldakLwEMapZ8pr9cAYDHv+4YXLt2zcM0x9zj
t+nfF7AZKipD1BJDdKM+MVZJqFeN8U1UWsnHvZH9O5lPfC7WlWwzWXtSAmXZNUQDWwfrjSZGbw9v
4VlqU2XSVFjVDk3y4AX3yXclne/brFruNoHjMdT/i3qOtnE1YL+TPzHEYb+oXrNr6YwLO7p8kHxF
2TW5zMDIH8ozX3iJi00gBiOdn8voRqMnS8ZHKVw4U6vysexIHWxmhF1iHPyQudRmcEcdiFUfIhN2
rDVW9UwjGI3a9IJvwyJPQZSbSAxUVRlOoBW2DlKykMljo4tzmhXbA5FxKasnogTEqavx86ehCv+d
w0mISmg403TeG87ZhCWXZWBqXMYJSHPGQC/Vl+rVQOEsa0L94BVmNTDHsLUp+reN+EdWyFEmr8sM
oWUcHCqnYvp78ij9wHea6/HMonb4XC1PPS3riOq1sZ8IgmnvWig4ZdQyR+C23G+eyqWZG8MwuvSp
x1ImXhvRms9irrgstFI+rOPsUka2YbtCxAQSbofDSUEcSpS6ydUs0o7R+l+K3LGLtUcBUB/pK7DS
zRdri0Tf0cJst6l6fLpsjocW6EJszq71+00ZOdiAMIGfQkSqu95bIhs+TKWzdX3qQdfIzfqe77yd
8i4lLcRdTYTtfjbByUKuFuVjohg7128G4YreHIle+2Hl7svJVaDF7Zs3+6/NtJwonuKhsi/JViU6
eqbU19m+R1EdnaalzrYecK8huLiwca2ay+ZiuPwk1cG8c/olFAvKf0FofeOHNCF2+wc98lpWmmzX
GH/nLyTmZZkPZy5ZC/AL+Ee/gpr9LmtHjsY312c7UVvWUsV0aTF5VXKQaqZ+9ds8JN+lumzh76XN
aP+FvloGK6b7evFl5dHLybt7+ZFsi09u9aZYOhcJD2qrsVoov+kzYvtX6ThNQxucriRf/DwT2B6D
1KmQGcaL7Ye5PhFUnsFyqYdCQfafbTNmL/BNL4X9/sXs2Os2r2UuS52F36H6ORdj5XP5Wd4378V4
5en53TeTvXPZJXLI/19IDrmN6VmpknyOQnq45XdiH9WcQ0r4qZrkAd62Tdl++XH2q957d0ytPP6E
0otdMXEimlq015VI8eNY/2305DIUe8G4YNv6CmzjPasWhWJx7/2Dgo759QAZ9vsyWmve0yWiLirA
xrFQMiP0K0gIKlrV4s1GgenuA5/rkeLXvrbJEwjjz2IUfUWxAfVK1Wfn4eiLfcTESeZP+D+/hXc3
UTtOT6X0DyZJM9lfi75AebgOoo14NfxnidUe6Ua47q1nkSJzHU8tV2gTT06SOoTKru2Fy++vf6sj
3T9xNrApILNnQqcf+cv4CBXw9fsDGn20ixZNmjgTvcosyuMjrykDITgFcQXI6/WCgyCsKThD6fSo
+Sz78mUUqe3rm/JtdGydRtsB84mMqVt+W7k1ZNkZdpUUd+ygM8XAuccrzMPbGDZd6PoupZ7XR676
QpSiln2a8yLVGBSvWmFo1sK+uciOCu1ukCNnvz2XhedHCATyGDujfjQXRQJOM+ZC6K3pRzyhcUmQ
uXxj7wYoAat4qYRnk867+bWwiJJ1hJJCqqbUt3RiYRv3vyN00/7RSrw5AgXP7e0A5q0FFXhDDcK+
Jt9bloqxIu28haZ9K3A3KvRMuPCmAYCWouktwdutwUARRfhR3VeS/eG651r4Fa/5pWqhA3ufXfSU
AvuBUqb5JzzcdufxuVTZWFgfqWa8gJhRDAHKLLfr7zIFbbIcdVtbrxIrpG2llWqGLfD+p80fhH3/
ym8AbvpbXrU2P4kJWAVwdQmKU3UBE95/DCYmw85mgORqAOrEwism+uCsxWBfTedHGaCAsk2nO1vU
I4wu1R/56XYc/3t1E+CFd/1iGxXsSGAkjX2YnN/GHM1r79rdaJxXyo+hKYzFF8LFjXUKik19MyAl
fzHf/f3e1DPmDLcwWslMsE3gz1nOPsxas/kYOHniJ8kDR4kGoQgObfzEJUFckF0avOmBCrkHkB4Y
z6UXHXwizwGxUdhB7AhALIYeDvRNpJob5wxYEP8y+cxjaiiKS3t0zrGZpIg1E7Dprwar+j8RIBpI
pH3Pj9Y90w4DAYemprd8LXgSJpvvFC+nkpMNMepSAaE4abQE9F0ltscEqS89W9IBVbT/7guTT7ej
LjapEKKoJqdW8JK/VFIq3i2MZR/yzdiJKjoHmQ7JIrpXyCQV+108VTfuSeCO//Y9E7gotxr0vXhp
xKfxclTwwHlmlm0R8FY0Hro1aKZ4olh7sRqmfyVS+3h6a5nCaDoA5RUSXQ5yTf0a9wM065OS8d7d
ln+5epmcfLs1dcUyEeDRUaTKHR0sRIHxjp1WurD8OBUm8QpdqxIJ+4ss+7dysVBR+6x6cxujA5WH
uL4Sumn1nZ+qC6zyaOVUzeoeVSieBx1srOJJGeyaAeXL5ucXE87Ox66WqzCjaHR5oxET7vQ3xWfl
+qShe5bkcH4sWs/G9F4/lvxknbCuDMxuJ0nDPi9Fs7X8g8jF9VIgBK/EeiANvn7OajXvTo1lJbV8
6K2ZEFK0vKF799hN7Mqo1Ic2HvniVXj0hWwrzDU5iLHdo8hVu2/LYFPIOdH2s5n6IvYPRgrLv/Bw
Z219xP3IUpfKrtoSl4OY2xuYIn++WzZAe/1ifG2u2hcdJx/azuHjWnG1y9vhw856LPxREGkEln8G
SClSBTZwmlL6lW0FdmH1nfNzA9tXhfdPg2tDGaJbDN/lyfJg/PmLmHYrnj1WiG5fl0Klvxf7tS7W
Nr1gcG3YsqvTjHxaZkX8TEy+L6w9CJ4avhpxBPFHjXxAZGabOmDzSrPD1GTfO844w1Yzn1+x8q6v
se1uLBqudDAM2EVmImg6ZMcG8GL2rKjDdgCd2Z3uSecuH2r7EZsED5Isabo4r8DyOvS2nR09PiF4
Xq5JAe1HuZNoJEapxq4OMu3iBfrn8VKY1YSw++tfSC9+O//5kyX8sh3hrtGC3XlX+AwhrT/ysF3z
sDVmRthJYy/xkxplqvHSubYrqYEPpBpR713dqPy9WM/P4rGZgW0u4ZobJwVIFUtUn2oO3WOK7mEK
B8S+KMJAwVgXBVM61FFFTc9TtahZnuyn3ql98Ik3NNe30te2GSpAaH/TKEJEWq6xyw8nAbF5tLlQ
KLCf1UR1PT1CLEMOI6gnHxCwSBuCiAS5L2cMqig1FYJ6bcDOQUl+aW079NVKxPqNa/tKa/Bb4R3n
o1fI4sq7aihEt50no7p1J41MIpKgap3vfmKfPtNPOPwUwzO6QPsVM3il8b3LDUJcOps10I9ZfwkL
RDTUL9Z7P1PKflyK3UTVyG9w6q3LyW+eo6Wd0zK0JtsaRYatIzYBpXxzr3cl2CyI1tX28jOQoK60
32KDxsq5TvXxca488g1SJQIMMMLJejZHaZ9ri4aGv56VZWxnHHBdd6zcG4l2bpxRuOc7HHyZB+U6
0JkKzuOmxwcuEiu8R87+20zr/XH+eLUTZQOBKIpta1kz1+7wKgyPwb9HMV7oRFxmiuzCBIKpGwTm
acErwFJQ3dqOtGrwox+sfhjpV7edU8UTHDqi7wN+2w+iH3Nnfv6jAxzrONHcDYjUSpsZy+w+f5rG
qaJJjajIv1clZwUeTXuyqvLFBHHdS/0d0YdW4VmeIJj0R8/SbP1PR+wAWHbCr5JuZjB80KthCzIF
tETlG78jhdRIJ9wK4ch7EY/OpmUn8uhSv8JxUqL/frsoWqYDKeTu4f3TUCH4KESHtInAD2XRp50q
SWiSrTvjPm/t59/WwddJz9AaEdd8WcqvGV3JvypAKYxv+PstyrThfg8OAyNcx9qZj5prETFWBNp1
N9yNPQFtrLYTAGECcEbI57zJ2jQ1P3TXkKdhFLDMwuI8lB50g7UxY1l/BIbztRQt79uRSq6+qq1K
qaqznhz1g6aeb+C9Hu+sBgLGrgfxc2EOaISrS3NYR79BAMauBqPrdzGhwsSlg4rvC75/Y0R9KJqg
blryP0Hp/u2fweZnrr/srGa5Nrv3UtQBfVLQ+FCLGYIAgB8Z0uutflgA9Qzsev8nP1Itx/LT0/HE
J4u9y23g8OjQfJX6FzoRXlibaWr8LCE9Nk+2pYwZXm60L58/IhOKCfjKZSaT4NhkUHfuZjo7OI1e
HotmTyZSCMoobAfs+H3pBhP/cWPBPqPfWXJ+6b9ma9SZmlv6qmDT6k9GsS6B9F/axB/G93ddFa9G
Sn+QObOjk/sNiMSXcwERZdNkI+mVrDVVFB4FKu3zIysLxk87+XCJACyXcbb7GL/G9856mkAaZXdT
ftbWX9nZ6+f+d+ldeou0pzcyikwSj/K9Ex3cWii3L1MOxym3mNFrcOmZpD3sLpdeapIZoQX0jh24
mLYlnCrHShyz71pZlhSkhRdftm0tBhZzWSzuRJUEKmZzUEADGsR3MyfO1jacykl8PlZt07+OIVRl
lqVmipQiUK9z9VFmAAND23YOdev3oWw8EmXHPH+bXqDk91JVx/m6d67wOay8Rq/Ga7Lo7Fs3JUcE
9f3WTlRTk9s/LvBp4AywmtWjhhvw1cj3frCfRTBjHRwAE3pqgOZntP/u3ki2seoSBSzIFfYajLyf
QxWae8pWYsXt6R+39vbvYBC3TOFlF1P/CMqv2WnmBoZHjCBAiYCLjM8Fc2D34Qmu7/4SCOH9019i
vKCS+T79LRgF/z1tUuO0+zmnstp82jWPXbc8Y99UlXDy+QpBr6vGsbvv3j/VK2FQCXH988f/Xycu
a/tifHhPFtS/ZpTRbDGiKoNxAAqhssbW0DqkMr3AuqMS/bAIYaaRkKqRSOuHz50FN5EnOlA+I0bk
+zXe/imFbr1bJTYCWu0Gp8HObhXune/Jhf+QD9+5DNYdz+Nlivpzqb4mx2Q+101G89GQydK5tqKT
bes8QExzUUaLDh5G5zRe9c+1x3htFja+/7lE6y/r9vVjSmvoGvlyrVlkDQ/GsNN9N/KVGtFRN17O
9XSd8XTlZOu+gn6wk3bJaNUmXY1xyRJRUVyzny/eaktUm3I4gNlZgvSONcQsR2uqvNaysj0xvLkw
rT6WL/nDIDFix80ZfFdb0F90txXldOnWg6UdQ32sH0FMtt5SIy3Na3bueDYum+C5g5TuIYNse+e4
JibEaQYlpcwXHg86aDs3RVZbd0+jFKu2yMeivxv+thbpwF9D7lqeyVH8HHaQP0HuGzt4NdXG1zmU
DByMSAmw7bW4sKsCJ50DpBPVjTuXfQCD/y+Fnr/Ap3eXYiOmbRh0k+TfDu5hdPKXabGiqzpETY8K
2J4kjUmrqn+ecI/9Oo+Z6Elzr1FmGWHE579zZ4lCqre4FTFVsswVkgGkxFBk/LaYxQJlc0EqyNgK
qUuYUK6SehW8yu0z/b0eJX5yP9t2rAVQCqxq9ABsmaDEfP0ckp6s51fkI/3zsn/13tP3F55bL0Ce
i9JsU3vXs/aG4GGXNkd7N3ng1o7NXGczznWi/2hfuGpYyKrJftyh9X0tsoWyrEcaqtmpd+itpzgA
0XF2vv88jXcgNMvUcjiVVuZtHF3/ucPK+tXYbufrr8gkhkSvOtIFPkW98L4p7Wa7AT784oBXE2ZP
gAk6apUEQiat27GQjRc2SDLoVFjtqMnlW/nBatGgNFckrqcXve7yDxVdaT2KjMnqv501y/kTGUz5
zL0b/+kj20qhU3WuX0LQmr+Mw0BQpXPTergA7/AD8riM8UiXZw0s8LCdPTOV17FyD3OJip1p8cpj
92UNhuE6+CLW5Wfu098SXQp9YSQyLR8hxWw7SDowYTDX2WvD76Z6hKkRmhuI0FtgP2DkL/Pz8+xk
det161eslnKSJUXnovIgWk7dA9nj49FIddewuVr0VT2uBpd1zbOeS5b2i8oF048kkp03GG1ZSp5l
5waJ2CsrgLDoy6QLRXDL4udEYmCVeSAuaHRYDh4CpMEdIFCtl5VTlsfUeuihdd0ANVx0XEG9CgrR
sujvcKu0dYH+nZFwUADc9KLsDILIMdZM0L0i2hhagnxU0bxo1CMaBofRCz/PEOluDrgbRyNNzEW/
wKWKYleCslK30k6lw5h57vu5WPHuJp8ZgqgeCuaA3n3CVCVRSL9Kp3XtEKu8ye12pfs5+BUdl6U1
+qNys3psIce3Xj2/bDP2js30/IoMmh+ba6jqaf7C9KPaHMZbp7l5o9k5Wz9wbnQen3vM0QPPWKrz
M7gF2Y9/1krQKvu8ExKM7TD3tVIS/dnWf7mrk5tmYATVGkzjpLi9Fo/m3Zis/+amHutorBx5FVHE
cstyZtOiKHnZMdfFpZPgvC6fzEm2XEQKz1iI4jgRl6aL0X8L644FutBoWtwC3ApZY+ZzIH3eKW7M
Yvrxn2jfNx+ZfCxTwkZFbrlqQ4xRv5KNKJhKKCguyKuf3JbcmiNy6N+Za4DfeMibjO7/3SKcI0dO
y43bN13tbM+SULf4yixLSq3+u7lovGvPj3VXS2dGuspPFsruIZbitfOwhtJjk69/jPXv49+9aQNV
CKXntkib8oOyVT7v9PwXN0BywjjdUlnq08AdhBxhK8dMixkfxAqJ0f5jX43XTCxzDZzmlDjEZ2H5
W44u2OUd6qbz/p3vEi+pqJbRYgZVkTREanGC/i8kVeA53iNBqBVNW0XUp0VanBWG9srlMwf6iK3L
il+v6ABJamd+krPkDLNSHbfVhqSLsodv/YU6CH2lGKvbF1k8Us+n8xej+qWp2nJKu9aKom6dO9fO
corlSOYDBcXDfA129RVqqwmG1JqFdvNaDVgSU4WfbCvCJPK3TZJcu35c1nNAG5MqhJbf+flz/3f/
fLRfP/jcyy82YsHw8VxNtOnzFDuMVAnsIh+xqUcQ6T85INscJsfPzyt3YJ3d7Pz3FG/d3rfjnUTT
XUK4vvUNCGEyBGzZcXYYkR8U60eG777J/tfdfR5sG5JEn8QOsAe8bCwb8/JEgQb8DFkhlvtIltOA
7WsFL7RyKi+J6B1OpXtV1EoZsdID3nkQ0zpp5klg9LWS/nh9kYhH5snGzu5WXg1iYvdiHpz5TWX1
vgSPnmQ6aDXUzDmsTD3V56LyxnA1eV/+saagdyMudMApyrDZ/pG+rknUnIKn8/m1GZq4/Dosvcap
rr8sI3L++XkPe6ITb/2W7rPNomcen2Pmw7DmVAAa2S0PY6P5LLrNNGZnRI4ZsznzS+JzysGysd+I
mda3Z57ZWm3PY3QL3zgGdB4wXfaMyTH6g60Nb9tiXIO67xwIDkDKSJ0JCBvGWDpr+BVJFK6m/n0W
ODYlEro5Jzowow360zdQgs032OfuirshxvZv68RczbIos1xbIbAcxk8/Yus1WJ/abW/CTQtCrhbZ
kKrxMlOno3zNWe4tS6cwgbIxZjr2cJsiQ5hdkfhT2p7gQ4a/0e5O9AUEzPOMxa5nT5UVNY9IyGXL
vMreiAMgXli17W7HP/azo2vzd5biX1gwLMJ4yBy+b/uK2IgD52RTLh5wTHP7yHc62/2CIxSvs1rE
3JdCROnrDQ/PzIIKHOLcStjDvWbHmitlNc7QOMm0F06PUV3GrbBGjJna1pGCUPlqG4QkVdePAwCD
VWtholfDlrDCmtvoC38jpC2nTlXnywVPCqzqOZ2SP7Pu8717WeqITQxuCkviTBMcTFy71Tz1sf9C
MkIpbrntsTI0JDZ9i9IJDOXJZZzcBdO9dyddIlG6rovxRCdtLpMtxzrRemQqfreb+Xh+WwaX4aWn
dsn8x9J5LTeqZWH4iagiCriVAKGc4w0lWTYIJCRyePr5dp+p6enjtmUFwt5r/esPp947hit6lqhy
pBnmKczhSEOYkixyg3RPZgYKgefQax3NZ0XYMz3nmlpTfXYCYcTBCrHkUTtb1wEJqsQg2s6AtXVE
BPOOk1P8PY+Fyz5bztlA+Rjsp4k1wv6PD0vaL6KkN2X/8k2koDV/QgNlJkKx9u+xLOz9pdkEmJz+
cXlQKHTH10Ql40zdGxQF3PQdjJ95qtFP2YKpSdZ8TmC8IGjgHNtMNLS7h4bC64IrBksqONhr2fvy
go6WFpARgexgUoMksRUSlNYaIhlFHkk9Jx4RjuwThNC37VaH5lAd8Hf71YDNQC+87ySyBeUbJA5S
3SOnR/cMj8lysgRFvyrgUQnFT4kFC3jBQ96SZ2I88jMWiNQ6cG+kHXUHRczozNEHoVUX6jS6GLAS
H9zmwIyNe2x6JxorZ+a+cKaHFskf++I+WHJdwe+3blxxNHdcisKrAdvlZeJ/gdF3bA/V9bmhuwBQ
R69LPqXH56F1HaBMB34JpyFGnb3zumNgFC7knTJlaL1pgP1hHNjCgZnNh40awy/dzVdY3i+hEZ7A
lhc4iF1qlHuDO9UfM7nPDOVfpo/7B5KS8NQzi6mFVATdNUmcrjQLl8qLeV8DtkJhPOwfxt5cE62r
7N437s7XHqkew68/9jS6Ge6/Cfc2hxfemlhquG7KajyY5o9kmxJI4Dc3NsxV+mBQE+hEL09R35Yi
4Qmg6f6a2KIQBooZuO8TNGiNIBxOD34tywJehqgj0Z3RG7LSEZx0HfzaHvs3T8BJjzByg4o/lX+x
G6WZwtJK0GyfwvKFH5in6sCmzy5cXNXDa4UDowjIuOuo3F8XLuT4wkoGHIxPB92cEDLhJEZZtEKR
ICaAhiA2jThur8SxEJf2qHeFnw3Sfg+ZGL11SNLA0ws35mtx/Tp97GrNPmHyRZyi8yRK0QlPmW8r
nrKmcJKv4ZbVGgMx2gbeiMMnQ5a0xQ34tU6AURF/M+FbJSCsJ2q7weXfDRyqHm538Uh94C7iG/oY
o/kHHHx8Wp8TFG26Aw5muBVbEdw7nIFMh9nNCnR7wna3tBySbH9IrfbtMVFPjBnSm0GOXeD3NIXN
c0yFGN0Bymgf9QctUE7LzMnFXgwGFisapsZO9/PMqSnHpikCLnRGmUO0AMoYtw9tTFhNtO0o+HGx
2DzDSb7jXBdkp9nI9d5ef5NZyB/1BjnCPBkLvHpMvkyVYDWdRSz+LWXXAkilh5dLIcxmxGpaXD8H
PhcsiYUqjQEfWW2MhbHJj80P2bsoH4xllZ9tupPE8uyOZDzEEZhN4taJsDQ8xxszGxLS9zoRuMw7
mwIPrD9MfWE0ryzM5qg3LJ8BJ3IZKCw3tAtPUBAoFq0Dx72ngeAjc7qQYKpDnr1EHfYjUe9abo0T
7TRgfk7jPySf0Ck4Ildr2JUjUrW+IJZTxcSR1zyCuQJd3jq4VvsIR49LPvCUo6U6pM5NAtUR9uVD
4cyv5440BULRwbex6zc20R8dec6nafYDhH3G33ui7lSyjabfA9Qt49I/Eo+EZnqnR+ehKIcraixx
9t+xT/Di6hBVnxOce6w5qFqwtLUBQl3AJo0O3uXj8kfD6wVL9nwaMQBfpEvdYcf4zuzDmzqLQfg+
YF4CUQ0RCIv9hGM3QHuLDU8twOD0yCWCIJP8I3NUmsRbFA5BqRuonMUZRH0wz/+Usf5T/Xz/MsUZ
7FrKnBvXUuhKcPLRgzakFe6V7RffirOOp/CG1QzNZAcPYxOiP1nW1YGA5b8Y6/ltVkyRBwBtA4QB
IUwiIm9dXqPypH64rm2ne7whv7CWgQtCcAH0ATVgTsiCxwq5jziCrZedebIcHRxUGTB2XrlwyXjU
PX0Xd27NmR8PQufN1bTj6hfWR53L3zKJmpxrmAycsYy0xJGyyf8QL/NvfknBUAtBqscR4sGIYMh8
8nL4DsxPnFfi81BmEdR+c6IDuM44RwGES0TL7po792WI4Pa1ir88m288MZEoEdYOswqTXg9LpqoT
DyDl/Z/xsp77nAGNEALevu5eeuFOa3GEs4WExeYem0AN6Kf38xvnq55iN0oqOyuz+8Yl+FhAkr3y
EumNb7fKmDP9xWCGEg1XSUIO+AA8He0bSNRrZCfTlNtIWTSFj5ZdLfzStaiUqDtQGyGYDB9NKbxg
c0puKhzcYHqvXJY9LbIvz/H870q3XqIJ7/Zc7t1gy+ggAqpkjgfZxOW/bT8KkJJMu1PupqfBT4wX
fuH1zBz1Iz9Lezchvn5AVsih5N4A6OVU7BumXFR4b3nJrV2+d9zGZHy34caA9IGYQB+pnB5u/XF/
4/dVthKKlz3Z6DLFiMw9ys2+jJTFl1pzqHDh0JW8MZ1ltsPSlpxY3Tg/OQbVoBMo4Ro4OXi8jWV1
/qQgZs3R3XUYEb98tCSv0h4xj5A8+buIWVyyRa0QsbllbdLSGRFttD16KV40jhaG2Ps3nJzvV6Nz
142DWtDIa7G0lrstJef7PXlBMLiHkRcX7gfxdj4J3uMSg65kGlLHwtUDgf+s4vgQBC6Fex6OXxhY
Ff6Hjs1sd3m7k9KLrntPhjXkvXbQamXd62mm8DKBKi4533OIf7EnbzVt+KpdksIUFul7TaEYiGjr
AmEVggo/+aPO7Vo3sllaVnF7ljHM7xcdsR0oRwaz3OCgOf38vWSUTplIv17BiExdu5oyja/1eVk4
HeE9X+5AJ2fkTNMaQtsrg3FMBE09tBiDbgsECaXPU+jZkt9/zhgd5/gwIXwfdzyfMqm6w5e4PX0O
KhqqC+kcR+P67TXHT+tE4SwB+Sx8oEBemduGwq2gDzCl6RtNFIa31XjRfJe4yvb9skjHdrbRvGaR
nxgsIR2QIelyxac7jrYZOhX3lrC5phHHtvLvCUB7w0tlX3G3M8rFgFoVFvAh+DKnEbnHQk3Xajx5
JhNLnZZAHjfhd9otG6QOR2r/6op1tuV0S8iBfMBsRNVRT0gKoXUjAKCht5Zv1zfOmZ56k9iLAtyQ
ef+Me7IWfLmHL0mNuHr/avfQ15h9wsPDSmpujdFn45NKDnb79l6X6IEJHq1qdFbxrX57CgRL5Hjb
53PU6kKNyyGl9BXwO/p4oO8jwDLvAGUSP0RbrdIs0c5Vc2qJYBoqi7B1rHGgjCntSpzv7BVAWgtG
hyacqxueEtggdtJTGxNTDumXUrKfvNQZYH1JvhD8VKRcZ53UVWEp+NVd8N3uLf7G4FEbGZBV3q46
pePAFRIZHotX4aIDlkIXwSZAHH+r6FQw7k+rsQDyeIr4VBbuk1Y7dDkn9CkyWzirjzWiFxUv0Dig
kuiS6eywaFQxK+Up+pGFEIP784isnGeim6ZLlVloMVCTXJUGlHYVY7B/rXSIFT/tKlbGcDxxPcz4
bXQAkq/tOtIQblwf3G0NXRfc4x+wzNecV+PkI7eDWtNP8CkdpI+i2Pb2AsgyJQYtnUXfPWzDonPp
r0vvc1Mc2RoBj4V/NZsurSRdJbxE732kUaZpUFSHIY9wzNWYCo/ob4FVMV7ctju6hoq8dvguD6gK
4Sj9Tlvo68zGt4Af0LroEszDF1YCQJmbnfUdy3t6W9sbXGZYf3SnvQfz4ieFOUY+FCDCmQ2MfZ16
i60tgIu+y0J25nfoDqhivH7DeODDEIkqZlSpy/A501Ov337if6NX6H0U1ozgGNearrH9mO4TxK9j
wMcuL/3qT6e6vF/ICMXqySY0IBGL11kFkjfgbN/4q8URL3D1XYKBwSCaUA1y7kBRKlddNH/6ghPH
nARggcsFsjxnlO1og4Mu3WhXeCi2uS3kG8rz+iGtSmKCPwx3MKlMx/II5TVCgxxcm3mzT9ek2XAm
+ZdYTgXkrOU+V5u1YYj77wp0BgswkE/uvYmGEloD1ftcRR7qe2OBpTcQaSbGXlp/p/DL6T7oCkTG
QLelk4xg3lEmyuRdDg5B5tF3Q9/8SSWPbtnM3fefzOiTdoDX/jFIbEKHhL2cQ0OG5S7WpQU2eQ8Q
l2bYXrR9U3l0FfLW+A6fTNsY4jVDTRo+5Gz8PWBvZrrEvQ2+LtPNDpYJw/zQDy3alzGMoRcqIzon
1dPvhIzNPnjEtg3OX43toFiJPh5dbc8z4Bz08elf9Y+ftki4+AED1mxGidhsyOIddT4JPEL4hy1A
d/oyMJ5+Gzdm6kzGJs0SZCJC4irhHOAzZEXrKegaCf287tu1251kAFihNQNaHfLS5EGC2yojGj55
W93Jn0drCgZdwLTikSDc/2xeGmrch75kJsQ0BfaJ/EdRCPq6wpblImELgTF7A0ZMCmSyVhH1TYJj
uU7YwqiwE+A2pqDwoxgKSYFDzB960tiDFKEyKwJPYMiJxZUY7v3yFxN3q3EtiAToARmbfNzX00kv
+H3DhxNC87MmDPTSs/lF8j4sfJw0qBaH2HHiP6y6OB/J5FDAlsKeimE0vkpE7fH8mQh1ZOQIswUP
JrQSOJTzVn4bzEU52gYjeWZTNZ5vFiC8B55qQJACtMYIquW6HQNBt5hXobHKANkEBK3daRuzKx0v
ZmrR8Cs5cNi/scfnVjk5uzMAwwtq64iP0zbeGcA3pc6K4bkCqDTbFx04NGBIj6sXLGeG0HjL0Dgv
vrt8xRy8Wz43wqtQ7eHBfShipgm8V9oxMebsdVrleI2CyutJVXJwwZHdXHLsIW9C4yoi33AXXosl
CCpmABE2bFyWDObIfXE44K8f8lhuzF8Ck7WfUdigBf7o8Fsao2yDtRkwa4djKkQWJJGBvkf40brM
NQSNs2o55tgKZFesQIQTn8NLgiyB0L/ZhxKnWlhc+SUG2Mj4IKnSfYIcPWsH17HkGpE+lAq/CK6P
d+bR+xtPF6j4n08ndl7gFThMom2nS/bMkw0J1HkyVVDdGJ63wCNg90CWXqg3U7BD4YUeTKQx2bHZ
ygLLlP9sQBhQT++7xrseaBb6qmAlVpcKdBVuKMVQx2Jx5TDBOlmCRZgzvgpnUARdIMixbQnbVZDs
AQG93ZzKl6AkFEynzzR99EgFoQY8tanY1Usvq50P7OIBeFe2xShGgPLg7ZGjmo72k5JN8sFpCu+c
idF7JjCOto/PCWgtjjkj6otgDCUlCg74JU6ix6A7MNUWTnXgy19pYRrb8Lu0TV92mUDX7C8pDY6T
gem59JHprQJJIdd1Wx/Zd4flWZ1la/y/ICDNW49dFnuWHgUwSnO2VSTcI9zwqOYcVrLqVOkjYmyD
EdMkZcz7js/QbAqAzcEIGjO3aH2S3FywL1MbjxRH8oE1yfpJhxhGzgFSuPQgSK3eCFPvSeJ+CCs7
Ri1YqOknv89/3gkkFWGl0JLIJYQX72uxLed4YKnbAhLrUjqXu0z1MI77/HJ/ssQnY5ijY2ULoziN
xqUiAKTBUadC+iv3+g1IekuCyq25RQ/eAAJlhoh+uFHm1Gzy7YtG7EQsNqWvCQv4kq+p/NKBC23v
VDB3xbopgncDM86pYlfFMhEzKJdLRGHkYY4EhwX65HfLgqBAQSKt5PpsXS7A1MnGpeQMKqdsf5sW
byWuyGL3tFwG/T5GE+qlvaMKwzti9rkq1TIUyxspq3E2hQ4GSsdSqI1NEiCQeZF2MGY9gTGZc4F+
R2cQ8C5w2fSSngk2NzK60KeJq3P1IQ6rfXTtJDcXWPQ1v/J33jUugzTZYf1R/PY+iN1gL+FHgJ/p
BcHQjEWwwL+EUdkae2duBnyrp+UJvldygKEi6CXTipWaxYDyWnbqO9ga5EWoG9E5pj7HAdkDeWUu
EDF8PgbTwmb60jEanBSVY/h8fi3eUkwnb99iBAsMnG2+a3Dwnt289yBpRAjXhVpQFUk5HU3vvn5c
s1vG4MVRf1+Z81rRl3UMm390jg4aMHtMSqMnTwdjFk0mZi8PMQLQM/XW0+cUsT4+/bKFtPXZKDC7
kNBBhsYSYMG0fuitnv5+Mh4PhuMJJHCh8V15E9edz3+3iH5G4+foF7NPjsxByPmEYq7/x8UvLoKh
n/jcfiMhYX9u9oSnrUi10uZvH14VlFHf5H+6e5/wAr94dCE5Gr+QKrWwSpVZCnUdKvoKqsTFNrE7
SHfZRjA0tWFGUOb+ZYzsR4+qbim10KfAm/STfIoPKqWNlJJDxRLJFEyBvjBkp2DSWO6NOfdszNwx
6ciPMSX90GuIhczBtiWGvjl8pW28MCafGRR0COfh8jtPSNkSMYZvnJCMJFp1JRJZbJqbBzaCAdPf
6s1cBT065oOTNPCybbxW8XmixmO3ZLVSXcVmH17AxImY37LfAamrM/aAVIUrFiUGFCauoWZCtJeC
eeA1hJ5zj4TBneQFLKY4+EuP9rlvOwfd1yufnSzZCzIL6dM2JtgYwUHCgD5HhpRyUzRciFSDuP4M
kxoYtfW+begYOKBWXBLem7Lw/RsS/dNN8EvJfuwDVoRsQcLdC79h+o1H/RKUEPpIFfIp0TEMgRTy
it3Pc8zXPO5p49ip7nkdSmAAKlSnfKG93CwkV5HFDRDWdCGUyJpQLwBb8Q2k/WCyYeyaCEgeMYN3
jujQQsdDvg5iGlZDiBACw0Egy5etLJ6dn1Ovm3CdmmEC8xsaLFYK7FmMX9DWxG4FYwiRCgxv5Em4
yGRO33EpjTKaYczhvi5f2B2WWqNeR4xpCplfUftF6YAYf09a5cHThEhG4kswwsSygU3HxBwJnZB8
lOnk/QtVBhLjDCoafrMrYocI2NAr/wVj2n3dW1JU0U0Bhckj8z1pseG5C9ibT8wmDm8BBYSEKvdd
u8DfWDgTn5PUE4xwDBwxiLLj5U3xhYpuCadLY0RKB7Aj5VTFDYrTQOPWEIlPqhgqFa2Ir+59dMwf
YSnCFAG2KxcVUsvkCpM28qlYWGo7qmVITAT8wGqjpvhlYRuoHl/uRbNFx1w7g1uzlBcZ8g/iIQ48
Q3/6R66jXIt3xolcx4NxapGwyFR/jCgY8ScOJq7FgVWcGk07FQvKUez7YPLD2KRuOfX6BJ4iat5/
Vq6UfJQrzUH+LZB45o3Ha0N/GFNgChbrWAw30lU2bbbVtrnCWShX5gy3lKUxHxzTC5NuDYeG95TU
Mmji+arDVao4yId6J1aPcpVtBKFV8CzqHZYwi/gMD6FElRYc2aTqhz377uCOczUvMIClKmFDXhfL
7oYLiptBTKiWKkGBFb3re5stX7AU31sbe17iLckdZWLGYGiarvO9SOLr5wXywHBJ5hjCq4alE1Hf
PlnGewuP5uKIJIFkxdR77ZqDRnBJsaCr8tK97urrYG/2zAGCeXqC88JFw0YZzLt1da6n/VZD8DnY
i3EAGQsk6ZUIL6+ve/irXtDvWg9QPTrgEGUsZrBsR3cC6g+ofU4lxo65iCq9ABFbD/4KHnCH4WMH
I4l1HCPdACtXfT3A8iO962tjC9VOLCSWJ+h0OiPbE1c2IVaYrp3sbQM1B9YnAxSqGU3cuC9+S1ra
S35zqy2kK6gqu8s/PJ2OGNkTKvahfWx21n0wq9bhRT/zQ2DCEPBnkwovnYT1g30WpgJmN0zjUBCS
a/vT/diIDK2dMTY2g1Uyh1+xwuR185pJR+XKHc9MlVUkKJzPuYSfRcAc4BaIEGDcTTm+LzKa5Gmy
K39rQd2EvLl9ruDK/GOK0cPxJ6I2p/oGMUWxBfkFZwuW/oak4JFB8rhI+nYZCyYszDq813/9HtXN
b7LLRQy08fu+1MCyU04NgEF+V9fJXHPDnXEJtt3JOjGdMW6fwFMO1kyfg8wOaKcQST6Mv/bWHz+P
bl8vmZzsIRrCLF+84FgRYgFWzi7NLXNSLvU23eoMKsCrRdhA/1dOmQR8T9+TLEGkxTTFJARNPg3u
r401+y4jfEyLU/TbnV6b8h81XV4ry+78XMvzbF/Nn/vnxFyQxjjJ9vo8mGWXdJsv21tkj2DpTvQz
FHfAYbgnLRgNHGfIUJNyYe/VpTR/z9pVB8xlU5fSfQSCLJlBNAPQoa4GLfyHp0RHRlkJRFQ633Ug
xm0wDo1/LrJ4qQl6EZNeSGO6UG5/IIezSNCFfDx5129wp8r/3vhPA2CYjn7mhBJhi0LIFs4JGgw3
XuYJb3T4fDzpIS4qLJtj+PjsSyiaYBWRgVduSnPO3OAJTAVaTzqBSQa8L8YYoNzAntiHUVrB8fxj
c1ErAQTBewQZ5eF88erI9wY24tsmb+4HciiTmlL3ChGHwHWXQm35izrIriMS0dHealc2Kh7G1qhT
zzJgBWkXBv0MrgAD0dhCjjBHUs0wYYipBFuYdIz++Jl2tdCcMCVRhuP47wM3j1YELSCjC/ZE3Wtb
XJwZ+MMuE7sru/G3g9c5ZCgWm7hTTXr5lst7vYp9nXFzjE36lttC32vq6pN4Xyh0OAxUbnFhp63h
VN10JmuQVx/fyOMGzgxKIgdyZ2xMSSd9YOoJmyDj5n5wjzFd4pPwcLHmMIEyU8eErckODp0N9xTk
oTyCt0UZgw8GOxQ+BMOCnf1B7fPCH5O7O4SXjprm5ZraWOzhs1fqt9VxgAMCGy13V0+yl7ZWLZ4K
wZryiItlkJNT+mmXyvIlj6kmwONFERN5QbXRZc8gZI9Eu8Hc2iexqzB11zWMPFzz2jiwMOOxOOSR
YFsNIIrPbZE14ooZiCUmoPWfQsIRxWLtosbQrvTH9PIBZhXpyw80wdNqPKh1+GMU4ZRJeUFLC7/c
e/3QsBbDYCOAVq6WfYBhhXKCsEt6dPyZJ6tQgVo1ktTxIQJnn4n1BE4CdqKgMekYwbmgFcmkgXdu
VWyjucX5yQXS3jG62ldY0J4L7K/eELCASO4x2qNu+xYgXT7rbYawBEl4Gv70yUCM/jjiefUb4kvt
lOb+q7hRMJOlSc2cikeb39aJn3BDsHWoQAWso2E7onosYKFJk8ycf5krP/eDavEJH1Jy7sDpPu0U
BxT5kt61dl60YxEoBSzTEy7ChRRSrhH7ZXnUJG0wEwIW6JDUwK97jL1G+FvEa1xP23kacYjJgwxG
VSzsFpqPV840aDjYaa6zZvMpyByKx+xYkT7hgXhr93ygPmc852GjACxipz5mTYk+/MRr8zOVlMOX
o1TFdJLOQODP35PVMLJ05OedizxAjjOjMGTgGjEDgnW44kbCuo9RYiRPBp8VZmkWyBE50GzA8wBr
6afI21kJsiO96tRGhl4RgobKuDSvMpG+CIQDFjK4MK97XkhQWw49tQuu3sksIOMmgS0GIx+BjQw3
nM+TiNvl4ychg6lJ802dj64JCkWHtXTN8BqSH0Ldeof0aqofE6L8cuLc5h9M1FQn/MkS3Ob86iFm
5vD9gT3WwDVPdwCTvPphAYtu32BpL351Vo5pvunMqU3GOoPJWzuVjs9fyrCahnOsav8ME2miP1OQ
YoGV/Ad6JVP614e0RLbgKTx4I3uYAnZn3UFzOpGZYXkfLBDnb+d7OFan1DXH7KusSxx6bfVEegDu
hzZ8SXLcVHmg85dd4wx7TyRUASrXE0Fe8jWiF7tpv6N9qSCJwGQ6qFScU+akL19y9CWuQtkdOBSp
JwmpP2SGTyDVCxk1sMQHaeWvMqPXm0f7dzyCWQ+Yweb5HuVzbjww5Bza8gZTOTx07TuUVNinlK/Y
0tUQsFDlZjRoWSNY1sSrUotxt6ouhqfbEqkawGC874nBNNAylbN3QaY48K68xQIeyE2z91y3EYA5
6YXJFxhOuX+pWfmX8T4TV0BNFII04H+oekAY2di0NvAoGS4Q04j4oiXe1i+kfAjmkGr2SHBxjXGd
rLAQ7nEoP8T9nAudSexfwwP5jcrpfp8dJJdkJS4qa2jqPsAt8GjTLOxu/onY2pKVMdObSbfgab67
fYFyiN79QPqSD0qonIBLMSFVySp4Xig0V8ws/JgLnpKeD2FLM81A032Xk2UylSPIVNWSCr1rJkVD
47eB5vNOZlzLYYjbE9zGIe9Myk9U1XixkCWArnMvWLD/vPSTtdHNs8PAPoJwgC3CY+7I/a74v9JV
5NrO5DUig7pYd7nLxtPY0xR2QG4RC9CPKK/mQT5lv4SG0YSuzo77l4lN+INvduomngDffQZGbbsc
EBjJBkhUZ+n9GxoVs8wbnAkpwuT5wQgU2gzFbTqDOSYkM825ZDXtMKtmg7atnYKNHcsBnK+jusr/
Gq8d9W5gTswxFqCjmBrDfi+tSTmFMyFYKYiwQW/Zv3KPoiPpPOoOFd5+J8hCPOYzoV2mVGBy9I/k
wX2pVq50s54YsqHmw2j5ZGF0SiF9p0wjgoA+j8raINxXwRnSpbDAuZSSgf1UuvHtHEtioutD0dhq
SJd/8Iht/YHs6Y8u9dhSORtiRzJfYsRUUtG4GONJIToNpo0ePWZqeexoL8JOmmFzobVkBSDunYYh
ZDXDmyJ2mFdJbsd2yQok4UpEKa8+EMXgZwsCTcqBRfuAwQL6d7h2rgWAkuKFDNiAVR3BuMSRKrTU
Iw71V5D0WIaBGVXEcvWkQWyGJxStMGacJou0MFylvcdCnLFzXP2jKN453eqOuoOCWcECCOdTkVOH
mzMTYNotj8vECibffDjhCFFvmLCjcSPJJtRwEVITzBsgnjP4xvrUMb6jZJI5nBsKNxVAwpzAQ1B/
mLKl2WjdyiiNRlmwgNmgfJawfHLMUYSsZYKnp3qWf2TQWqiK3MHDHD9svLRH7WAGWYrg2tcUqoWs
zeu3U3+XoNMqE7DB0Bh4fgo+W7k9ay4rH4DgzYZwRvUgMTSH8c85RoE2K6xhtRvcEaYUEvyicfvZ
ZdQGhtOs7GPrVpPypk2VBuYGMQKQ/EABbe/t2YP1APHsr9UzlMJyEjsQwA/z2NWjXlryDpJzPlUO
GWGtzDfSY9ltX59jZnK7sJKB8Hgvcxz/gGrxL9aDL0G06VksSFdjhnYcOu8q747Eycq/rGiYS8HC
1H0d60wNE7B1aW3o0HG1NE5sYyyPhUUEDNbbDDgZ2yCmSThIIoSVCVIpFGPVy1X2ushc0jFGoq8O
xkg4xUjey2tE7N9iI+PK1f+LjYHFIy0go0frz8tnxqtppNo7uuExk4aAnZTzWHWUlwfkbt3qH/jb
7WcF5SMnRxNjAnUfNI6moZNwBl/s8aA5M9XGOyRyYUIE5RYAfvBZH0tieL9HmZwjdY+UZwAb743k
ywXyFeXXH+Q9lcqt94tXNg+4h8iXFt2fTQBwCCxIPUQpHfhPUeJD0x3W7Da4HzCniDEghe3hBj3s
2MTwGmg0XDGGK0trREGFummJ8AgWGuI0RuWTApk/JlrpLIXWIs0RXz7TWcwcrZiXNpAVOawKow7g
2blNTNkoaF1cbRgmqp1PKmjNhHxGL/jisSZw/bBEElf5IaPRygOioz1iXNuNRLt41yY6ypZHAFsW
KcaoZgUrVwwpG9Uv+A7TMKaCDBx8a6tuPzKncPTx9S1OHJZbUriYAQgfFyzmiBNEWU/4HOB+TEIR
6wgXG/6LLIbXpvigR/CDX2rYFHkCdmI36CQG7yIlN173SiSNGwA800t/5OekrejC6GAcBXWTMpVa
L46Bu0hebKYVm2o0VBIvRDGYTZ47POttWLWKa2jDZLgTVkn9TzR/LXDQEZhuR1g0yzPOTs81w2eG
rhati1hjRzrbzIxhSyU+rQO/+YX7Hf4hfFTkfq58ehKbw76PaJySDhb9Z98AQo6UAaSdrfkcx8+l
Hi8wYtYqt0Xsagas/Wt4RQSI8a676ib8DiEaoy1IZ+YqKvz6c5GCRZ1vVBhLVCk2NgZM6OHCKpT7
VF55PVZf0zdeXGvNwGE7g1/5ed5y1XIjFYlOCGeFCv09jqx9Rmetn0p9RQXXjqMaq3XXdBF3Awea
VGC65AMA5gbrn/AUNxTX1iYxiFi5LEI/2Fvr/ye84mLI8VtFsJ5Kjgq7ULD+ar72XBXSI7GPEl6D
g2kRU9owo0vqRbgIakTmibZTtElmrDUAUV4GPnG6FbsDHZ7xXLHuV2xhUdE6HSmFCsz3eFmpJEtl
p4++rPttWcz65lEiDpDIZmxCH9E6VGzNj+y9pq+6nICHZR9dovfie3/raDx8jdH+x8/FJN2dUEMj
gdX5PfKuvi4QAVvSsxuXtWdd2hObk215r24ehpOP6glovP4L6gmV+pthduiX3TxRZzwmzse1NKNs
ilGGJ+Sei70txHui4ak58u5LdbOOtcormomi4BZALSSwiG6cyed3MkZjSRBQWYw0MFVqauo8ylg8
DTKXLCGNYslwWroDuMstEDSD0crpewzuotVHhHWD4WuBqCufeO2rbm5OwxZhKJs4ZzAjdBtukupJ
3IHBsWl8ArMpIAm9ZdDV2l6tupHkAOdSC6LhNJ5cfA7fz8YAsCAoiLJk5kZfJsCUsxg2GJ9J3HgM
j3XyUBnB52O5cREdEHz1C9LLDDEmzwU/Y/qpqUaBKYpF4Vtfyo7BR2KjYMzb4gzkYkf6NXyUVF+e
EPc0TKUZL7di6sykHsj5FYsO1WIy1TuUuBl2LapbGyvzwyTBwVARQTpv/YPqlmIWnw4kY9AS2Fju
CMgEBs20H9LGD8o1tqonFBnYPHeeihP0JOEHcSotAKMtiLmt80UaHVFjQ/RyaN9h7qAHZNtvHLbn
QTGxCJhj8z0iAYXUR1OBhUyejOtmEgOKr9tlegNxLALWF+JyRwYgz0ONhhbUghUqxqbBJnSUnFjT
2F2xboun9tz4YS9RDZrM4YC9HY7CEi7tC1oORHN1woVS73qiKcxZ62dngAYVGcWchwz23K4Cn2c/
OT5D0KoRzQtMqZxdESkkWk0L47YSY2XqZoBzwB6EqtAwdCh5Q+7hSYBEmcEAJKYMLNSBjEyJyn0G
MpFM8bhXxv8BWiAcaecGqEw6AWvwaD6gHLkhwZ2sPITctQ4uKF3nUdQUPACpNTkUjOrQaZcjtDFE
iNawMuholJFwRCfh7QgUGW2pyrvMwSSa6k3wBtFT4u3aDePBMO9HA9jiZIp+h0sDnA48lyND7Xpo
7srlaM7fR5PsRFa1YDhY6At9+/oHnyo37ThgheQ9/kDAqi74V3CstMUQZviAUfvlQxc5A+s0NgY5
4oobl05wU//aPXg9Im4OJbYrMBVHIVER9GO4qG/gJ5IQQU4Fi/Y/TYSyfc87hLmBQAmjo7q3MZiA
R3RvdzYzEBhxkGuBVOG5TZ9caDlk3hFZv7hYdDDWpt22YGCE1RZF6UEAPccOroNypzGEoBEhOT70
3J8Z724UGiDIjny0/ihjDCBtHAoGgozBjUEAwitw8IrHeg35n+moqxOrKJSy+ktR7ga1CFooBXdh
1C+7Cz2CvQWH4NppuHFYqTAo4g7lzmo8Ox9LjadhNg5gHU2Zzkbn/MF8mmpNg1c0EI5evDeU3jRC
MHzwFYZRQDnzT3JTXTta5vXrIZ1F3jvTklnqG9f8z6T/E1Adlff3zpBJWHg2LrrxD57zvdPWXkkl
SsiusAr/HKBUFoyAQd5Rf27wTKDlnXwmzRyMGny7YfIMdpu6nz0IVIPWGp8tqiN1gV7BnrZ/sLbj
N0M4pKT+swVZ2DRU/6jwmRNwMWM49A9OBoHmiqV/5rqzD2L6R367InBkehXeCVU/STJU4PAGOeIt
pGiECgzZ3K8N4uKaAydkyAw1AqE4TDKYVibA1R0XBZn141IQOpAw11yDHkfLwhvsQWWwImfa91yg
EwFuzfgo+2bC7OC1USTuLcyNh68FMWVLY4pCA3IiKTNjk5lF7D5ZmvEIBM5Blw8QASS2BrUFGGaU
mN6lo0mHAohMEf9X05reIAYvIRt/TrytmnRHBW3CVQwIuJIxPbmZ0Ck4dPSckAJ2vHjG/v8IZske
ScmynHJJP1s8G8p1vP6PO4hWjy+ooVlsEHRK52orHxBbscIAfjLtvnaX5CCafDTcoZAaNkecLFWU
j8oquWsPHY3xD9Qn5MzSHkFQ6CUraC1frrSW5GzG03QvI8J9lAfqyqsQ+EFMhxJEQFQIz+FLxh/c
u1274ybgQiN7ALvH9/CBuu+O8g+mX0+OdotD0mtl3PXjS4hzt9EPPAlw43REbVFcOZ0Rok6FDtxN
YWKu4YmXFV0ligf2WBHT871a4TKC3ssJ/7VO6tb2gwOPKXJvwO3IBUQgHXgacwprzDMh0pYpoJiC
G6OYrFrmvRQCHC4kl3xIi9BLfgl6LX9q0C8RB9MdNXQOQxxLBkdSt29PTs3RxMoaRB8cTLBgKbpj
DvUZAOJubRPW8nvPfYQtMXwf7Dq5kSk2qba5ZxnOUMov+wPHkT6jJXkFHdpz/D+SzmtJVW0Lw09E
lWS4JQfFrK03VtttI2ICFJCn399cu9Y5vTsqYTLmCH/QmA1jVYe+/YUqnNlA8GafTyvW0uCBagRx
xysYW0ZZ5JwgCKc0BmsAoUxQ2KbJeZ4ehabO+gAQBtxUwmEcqJRzU+F0uM3LhczDNsf7vAilp3MN
KEwgjqlRgEu9lUSuIxqxpM10NeRQqYMcWVJ7ikAMYdbEfLn6hvJpVJuhTwW0CTH2mOftOvL4CJhs
tKEnJwEjhWS3ktjgaSCzvQIZ5n14qFdg7h4I/akOCkQCFV+gmRWg2a0lpL2Hj3/vU9DHNNUtMDjy
7wNUMmKeZtxpQQXnWAr6V1jLY2qR+xeUxZjSQFxjaOhMwfFebeEvUKQCb0tVkon5i8eCr0gxLIdv
kwBgg3qACH/SN31mo4kBeITJHiCno/BQRaFJPDKAsTQOeicdtRNjaPQbyf4R4aEf2REi95/15Us/
foTe1BtvkX8ijyWD75KIQ2/DZ8t+sJF+6HGJBmn3nvJ84jp5G30dpIj08qYEg70Cs0XjUGREpIvk
/xrInqBCouNfgU4y9fRubw+RrjM4PEiSaOaX4RVtGIO2kCsPmHQJH06a5TQomakZL4y5HKwoENC8
/jzZD//pt4DvPJq4VgKi5FhQhKN0/3ewpJ4cbFmGOJvZkA/JzgTE6XYiC2FbA6AmxKlHn2TUxfz1
u0yp+gvgLQXKatepPXhsTS+Oh7xTCQB0Np3fMV6V3VWrRfVTbBVk1K9XetZjC6nH9vEPwARowZj0
j5jRv9DceSNeI4YcDOlC/g6QKp/TjhC9VIzMp2y15ILkjk8uAD8pgieXFT/jHF0Yl0SYNLn6/xDA
gw0e6SS/wH4lBE/4qfUPLUb+fo4A0/AdGpmkrbJwBPXoa3Db5KP97/14n37L5edFAb7xuoBbTVJX
CIqSy+XgE7sIqk5k4Jwcd7v7hLjYk/yzRYI4o/XcRdK/aoAOM/eS6w2/ldfjaoExoiNPEULS3llg
UD0atOdndCHbtoOy9OQj5N8u+pyBaWWMtZYtitBd/CDlXtKu4VWkjn31nFyeEdcaJCZvSEOXu8tF
59dEV5tBxDNQ8hgcLrhfoFGkDSBG6YcDMkW6Af8YGtXcuRFtZsNV/l0heuZSOwM8wkH9/5tcRaaz
tO+5oqL2qEMVIWu2SZjDpB9kNFR/jLQFoE0gUrltvB0YYKXD9EachpbHQL6QlJhyk+9TkgTIyh2j
FZ5McB9HXoy/A7SL9hoAD5G7iJO5GlPlExbGlv7JCUgIPexzgt+DkA+cgtHiZPG8Utcgi3mZGp93
osweUHM9VY+dvizmlCLykfMiNRL6o3qzLbENJpm6P6MRh3zkA4cOYKZecncpi+iL4yvLa7BH4otA
hcWLv5ZxaWTPz6bsJxRTZCRL1avUFBwMSj4AqAJqGLzGiKv5mDCBeCK4ZPW2IvMEf1Mg141QogIs
Z8HvkKoVLETMYclEUVxECGiKUB52Sp81F4X1TtUq1Kvwv15SD5gRMpdfZQJsh0xO9GAz4bqC/ZCG
3jnWEeRE903zJW2uf+9dGXY28QnZmYzoCRGpAkUKkudJ4ICWTgbJhiuMIXCTIEeu0QGY2XC0mMCR
MN6n/S/Qxws4Ki8PtOw+GW0/Ms+YB56MtFxn3J2dkQm1p8/V5xs1DFp7cFJjWE0R+lgQxCsgll5V
RNxOgt8VJx4uq53yWHGlzvS0pJUd4P6McA1cIqYKjhnx3mhQKuuHu9d0ryiW9BJB35wuP6BCyW6R
VroK9dIa8cIqkcCxUXju0XdDJ1NN2ylMeDvV5QVCKWdSwP7lvkNqyGav0GEF02HQBZo0iEYAhU9H
aw4TYXIUPc8MrD0qTTOoriEqnSEsozdIjCvsXXQ+R/7tE+dQKvdkt5KAd1sWulzttD7ElyKUx8Dw
C99ENCkYVrCOwBThh0pNBraN0ZL7sVI9zz5kUL+lsn8s2unTjt7tuP19yRmI0HuBOwzWBgv5nBmf
UKzLUkQZnIkaUtfegILiI0NL9+HPovv3xeg6o2G9A2y3wzRxtDHQ/AQYgtM9NMo/xK29BpVzpJoO
M0tAWII8FdfszDVI7MPkvbn8EoyQNICkGHCE/S+o52aBgIz5UyCukbwHkFU20OcmHI63Nch5BDj7
I0OfAQkzZARDE+ubgAYHw2o46epW9uiqIJm2fAZENri1IJfRe0QCOL49AxkB6Xd4mdogw1B18Ko9
cUA7ATDTx8qpmQBX4G9kQJ34qxg+04hAlkRZUQLvA4Ad1LsRLxw0J/Yq6DWYQz32bxQDPFTlkZiJ
WNBzGpor6++KOB/p3gRwI2K9LGvQE0IoEJxlh90PDuHo0/FGhKtGqGBRG+WxxlzMe5/MLVUbSgbo
/iF6AyP7TAI+Kx9+uVA2H7G+UW1l7BrR8iOTSniBNQGPrrfY2SLGvgBiCARHqBR53L7TIWV6zPqi
c0I+euT3UU3EFVzAtAn0FHPagwkGt6VEX5H2CTSDgIigBy91NnhQ5xDGkVBGobfC8ZI0zKpadAfA
8AtDRpEm49iO9Ea1uO7gQdWYSXE04dWrY5HMgwaKR98vG9IG4+yX4t0sr14BQKbHbbHZOWVmhAOS
TtTJXpexg48ilm4Z0cC/As2GcCn6IqgRAwLTBQxNm2Lx4CJdCm9la8T5nFoX6QAfQ8aIJ0yA/RKQ
pEP0gqv/75gpYLljXIJ2S4iHoh7loPR7IJFEfoFPJNThlC1uN4NKYvitINZ9JoOQMcAqIEXxgNJ6
5FFfgnimDyccOMlqkIVlFkwr98gLgYhgbsHLPewxr0GPCej5ArwYs4Buo4P1YBCIrRDbjok241ja
Xsrg2gcShjPLG7G5dgNBNERC2/i7IYsLwZISEyCFmXBmIdsnaTHttJer9a7EKB46h1i1elDHbBSX
wEICRxT4ONEA1TiM4tGGWQcxo3gFh83FoGjzEWfknIj1uwK0zZb8iWTyDEPVlY8HEJOWo/lcQuv7
zByB3lkJd9oFpj9h87SPrLgPpp4PlEyAwrFa5pypFYO/iFYAqImOfDsSgPoiqVzxnFwD4VIC9j7g
aWcSXKBxy2SZB5gkbBpj/BDeuI5u7wDa7vk/IhVx7izEF4izOjHNNQ5tcJAyD99rhn/Ja/qckqj6
lMq+aEwzr0HS+4zbAvIFzkzC/gqlYQfIGGKohUuF4txiIpuz/bac9friZLsTkjYuqSWjVsNBYP3n
NLu5sxllGedCSQpwjxhm83KmuwWI4dKXisnSXXp7zna2zXa1v0W4sETZCU2BbC8hsgwKxmnHXFWi
Lh1XtjeFJ9+G/jHyJxKPyPFYOIvjJEWZLEaDOlDCD1JDgF8hLt1S1flF4caFf+ZIXu6d/S5aq34d
3jyEyJm2IfaJNpxXRW9hEuFe0OnHzYbx0iFBJTt4xZrAjT72zf4g+e/v6xDwjCFLqaHg/te//O7u
16sahWLMrF8w2wB2+JQ/N+6liDk82zwSLO6CMMBCrXqnmvRH5ZLJh1TrEyT6zsaEdgu9/vJ01icy
7i54ZfIKrmrR6o7oP8ujhf4vg54MZmLRNfZJ2Qh0pCkIoXY4zQxbapYzGj+MIMhtVqI4YfqcEolo
OKpPJgZREbbH6nTY0SWy/Zwk90S7uT8W6zcM6RNJN3kdD8V9+sQ+YPkI48f+AWjYYxdX8zGaNki9
9z7jxX/ZM0BncLb98hZdcDbZwt94Tw49tj3IgIGfCWp2yUReUTrp48deWzeQ6ThewuXDsfSAjYmt
pUGLzjWB6zAPcfsvY43bXqKhpfhmrJKHKFUdGMXGQvSITiDTxBSGE/GbMEkWRCKJzwBD51+hgA9/
kLHODCmGA/uEzYrdEM2yPqVJcx08Ywb+9fUglrmAlfdUnFERidYsPBoUaxavGCXoMU8E5sMuBLNA
wh+yiclwvSbOXc72eTRN0QykDnhVPoOcgVWmBshpchgwCRBAhpzAk8ujmFymUkbF1VLdkUVr1FUJ
oDHPa8cwF1M1raGgCWw/DTfG+FEdXVMcWQM1RJ4/aVDvHBIdJyntN5+YC86CWEp5tBTq5E6PFXkB
JBiMbeiXmMRXyLHn4OOjO6lxNb9FTFRnYCpjPmZYnO2K+XlJKR9IBGlGCyV6/6gyo5xO1TVFOyMk
nkxuSTmvEA4vIjghONNcp9gAkMsh4g0yu5nUS/g9qXR8hx1Q6TZWAx6TUKCx2Xd8QFUo5ulpdTJi
tMJSzeMM0EqRQ/Ad70A46oHq9y8bGm/kt/gcGTPUHlymzojnWlia3ULi20QEnwJrIO4ocQYpnxDm
fGrhTy8taJLH56Dma2wK4p8CpwN8AYFSG7ExMzEsZ1tDLSR3AFcjuVvza+UakHMqXqqNLKz+hCkQ
xxJJPgfgacAbAOoQtSzPwmHwiUOUDUwS9OxhDMK6jkSwa4J8rfAORahm92hAdqaMy1hNnPtWHNPL
nFPZCIw+IoaAoqGpXicPxkvskjcIWyEkGyp8pqR2QC2mWGPGJRKaCCR0t+N9KspX3cOyjthw86F5
snEKHaCU0ow6KIf5RYQnwyAOM4+7T3T64NaYJ5P0oVIDzfYpQ5gl8ByPSKHo15nIVgjno975OQHM
cg8zknMPJMiCJpg/OKtFkQwQAMW/FZLd4YhE/d8nCEE/Jg/SNvaIVeGsAkDJjJvp6SL0xL7drAsi
AlBTbuUrpdvNtOu2p5/BnI52QemVMAqyHzT7gBi51mwE5UFuReuAZgnyTyeGfk9itIacn/T+M8CY
0PzKow5zqclIImdx1cXz+mXB0Vhc9PAsC4HskgcKABoVOn00UOmPyH4HPDggGIo5cYC2xH3JnIxo
y3N5I2skA6nE5ZKPJBCiRcFGsgV3EBEnKOFfVMAsR8mrKhHuUS1MWywcuCiPBYkoP0PAC6zAasCe
Y3nQgH14pAKipUPlClzNoEdJI26MylX4nL7n8NQYaZF/3nBUE2BOefWakQuYKesJytr5h+wHNib1
igy4XfbhsDVKWj9iegMM3UwbkKsHCqwDIyj+CT9UFg7pZ4HE+o0NmYarWP48GBEQcp72AlFEk522
9y+LzwPqbYcjim90KwsNp4/Xl691MbbLv2Z4hrKJ/R2yOg+PFngdyv7LTW6ecsxXQ4srpM5gcdLs
/ylXR9ZMi1nzxlECP39eA4gyVroaShv6tdYYDCnulSjh4J2zu2w6oUBDxH389vv7/rGzgJInitOH
j13nSWv0pbHK2ILsGT4++qJh/cNMn5gPzC/QQsb/MnViegNKjsIXkgXJm9FMHjKxe+lBDgwwj5+b
EpSifF1WYxTuJqPpO1CxJoWBgH7oVISiA0XNLbOdePby85nxdf9mFtSOYtrvLVQ/qKVXui9B0XId
UgV1JLrArYtyy5PRNdROZJbRrw7M7zsTqLWEVqaAQJAeCJDOITAEKdmp5/lXM1VPw8k6HraPJYqB
02dyF8CcoM+eqBNjpTU3WF/Lx/KSsJBdKXxmg58UHhAOD7k0B/WsQEmfEzyOUiUtl8XPKL1PuhRe
mNOhAruRmXBPR2l3lH7bnUWFfp/Tg++21faii+bwNVQyOrSxQcG0xMq+D4eN4lwT+r1dmt5XIKIi
OkAOE3CfT65r5MOjYmdy7xwpRPfIAcQV4Hy1vE059AlfkQeJf0aLPJP4ZE3b33m5SDQxl/smsfv3
Tb4vvvONgTnaNmtyKL5gvOIlB+f734+0gLlgiz0ka6vnR2IDrfmZEWQtPgtRw9xmchsRAEFK3ee6
+14C8aeYn9aLbya1sc1yBiSYcUt0Jax+31TXyPHOPzcXxDJWDnHP70lNwDiHZgxdeSHNxRheu7lm
UoNXJMUr4VTz3+CdXtcPOygYvG0bnCQYyffpGfG3i3/68CB8xGuYIG4jbr/F8mPJAgTk/hgBZqQt
glIJxzx7/PLQxIzEv4R8ZxtaqC1AWcbAZM2XuCaBgAeO69TZQL8LARZSB4C9ZiIlUvP3OW8e2eMb
5IQCP9RGD6yMKG1vEUM8Qos1IIz5Rn/mR4gHMi34ldiM0OL1EXejI0IA6V9RvRvEYJeyUTQgvsmh
cIkadwvF7aDgZkimWL/kUQblFdYuvw0xYUAF1PlcfWin8uqK8Cvc6PW7j+h+gRwqPYNMf0/mQhcd
ITnqccQsEgiKTC2HkBoYrClHKKc9+3gF5B9EwvIj+0wSVvh+8ywAMYC+j72EGOIfLH80oV8n84Lz
C2w22UAMSiGJaNPnVFrcj1CimUpOR8CoA4vzh1uoelZXeIcn/tXSEvX0Bko139DenCi8q12+uKJW
+UCPh8Icyqz38x63c2nOtI796WjD1yaFVJL+6ynEjF2GtgCyrOfshnUT0nyUpDn+jKHxjR1ox7ic
PvniEz24w+k11lCPVMcI1WksZ/SQEb+0YpjfgxDdMX8eSgg4jakPrm/TF1PvhYKoGIxG56UySEeA
FAVTpJdbxKQAvaBz8leWMTDV9gvQGSCCGu0Jn69fAb9q7EctcAsPcd9XOL9Bn4eFwjs6vOgVtgum
WeWfjXgR7+chBlpEyjfdxz38u5zirYsU0zfy37e9KSavLYJBlFRnLDFfzyR3TiJtOXFfA/ilzmry
RSsi8r7oxwS28/W1mecetEZKrGVzbLbMUGSq2xMBZ6fj9rOVVqYK2MFVFs88YkzVorzROddTwai7
dxUITdyTtMZ+yQghN51e2Wd5n/ehulHXBQuFONHig0R3GZXtDXrNDmFvbifmd7XMpzZSPoxHYjl4
0N9YffDXjJgl0b/fqhZ4LIjLt4X6dZjDW0frZAn5+bGgHcWwwfbFbr4uhlCjsc0wGmAWZrXHKwkp
UxH2K+Wkp5Q8cJwH8BjnAO4bBh9xntB658O0ZK5xEGgdaBMWTASSFIzmOEUhUubeEP9BHMEZ5afz
kl5YYMxEijREXPIH3zrMwF3xq6Tekoy+WPD/0AY6unBSEf/QQ4DNzagCAjZVGgkO8CN49mfkPk9M
5kHWgi4atrcPSu14vuCryXfx5GYX504JyxRuRYDKJbQBcqoGFpBymb1AtKMssGixOAfZjrI7LwLp
27qk4Jl4jbhGPYFDwk4L4jG1+roGDsfTE0lZsYaRgRlFSAMzA2H7eHlXgIKUoghArJRfNVNA+Qn1
OLKFfxmuFsuLlvoqBJ87mo12SCTDO14IJuIrufy1CfS2vRxiYj85BLjs0B+PUPvKdO46V4dU0NMn
VC8k4kosvE1XlZePR7H0DdHI8OQFQ09wcSi7YHJMazYqEdsbDyEIlsoTjillrM+Jgwg2uf0ciR+y
cQaoAZDnPKa5JCTqe3EQtEUje60g2r38TKsfXiGQNh8zbH7kvbKEKKRixExOvwJL3c/lbBSjG+n+
wEC+fY1iqFAkS59ZN2MQYwriku6DOvd1NhucUTt+APlYJsFnpPJFcyKkOA2BCCNJ+kyV+OljGBqN
ptYSWWiuhI51BtQV/icOmWNpAms8WoJ09vukTV4JxDBprfGe0NB4JXVefcEsBrT+4mSKMapSHngb
YzoOUZFzAUlftryY4dkuVQme54WrwIYqxsayYPsRL6NN9Uk57lG9M6agz4dEmyo/l2zEIDNB+nGJ
hN68hCM3VkM9LOJPcMkIyPF18cyk5DF7eFakpbo78mBNsks1MUKOCQYeMZv5013+lc58gyQPAs2V
r4XnuEFc6LZpPRuCq/zz8r6gMxMQyWV2zC+YILD/ktO05HEjwnAHgXsKGURaEiCrzQsZPRR2EXQC
N23jKsnQcFOyEtx7jPWmeIUmvaDQC7KAQXEIQT4RXR1msuF9bM3PK7g0jE+UBPwG7gKjcJj93t0k
s0PLmf3QrnV/VPTtns76TNKDiIIvzYrA3Nmx5dpjGQPgh19slFDDoUFf4rIZd648NfbiDCofzYRQ
CyN42/9cGsoMAdgviOB05Ck9phjRJU9+BiWOrzV8HDYeQCjShCr+Jpaud42HvArQdMp/95wenHXy
98vYMUG60WeQvDi4uKj5t7TyYdq4NAzC5u8a12O0zIJr/EWaAuqAHQGJaZBYLqe2JMcCewzQlrqB
Bu951Qt1svnwZcqePm2/9CnDAsz4YNIgxsRGNnIQrHGX+GTiracjevxOu5SP2CgW0y7tsM8z+a5J
59lTkaRNDb9EYds5TPrgMH+N92pgJNU3SAxn5HECnbO5jn9//8qAzyAjjkUPTcR0jACizvlNodA7
BgLTLJA5sBGhMz0uvoGGC8U44KH+yDUS8CUow9JX2ZfomqlfRohJPZcbvSls6BCYcayFOau2zbZJ
D/7dpSBx/9KisDcjodElTQAi0eMeg6xM0CP8BNgobs6Z8iMud2jOLwDkeJB0eFEvglAXVGM6t3sw
NjxQLx8ACRwBHhmWXNAFD7y1JUjKRfwODqR27y/A2zxBDXV9xRqlOVH7eQwcinhCtc8+SoP0EeZz
ZntEuNFUDnnaar/74sEmFuFrwVccxqYLkNN8+Whf7st49IXONAf6+VEJZ2BtZhV0228p1JNr1nkc
e9IDksCBmUwQEBGEB6qi6x+SdPQhPjOCJBROIFkNncpBUCog890PiEsJtp0RSz7tJ9Et0bPz9pla
Y9qqO2DCPrKmoHk51Ej5FS7Eyq5OD2O4fKm8aPCxtWl7EFD8J2cplqtouApHwiE7Crdv4jn76eqU
h4dlGSPq+d2SoyYd9ahQh4j7P3iS5pxZq5t9W0Gxq376mN9gA3NPzwjc9Q+kVzQ2TsLc+nKEkHLf
QrBk8mczPHZf6SsClUbzgT2qxPXrFvbbw0xalBPddKAkkEDjE8N2hHVh3HB3mNs4d+d71yfmvGIV
yMkn0KkMSUj5f+NRBM4fjG8JKtx6lgo6Cr4BQrOBASCIHffNc6N8KZSB1o+B/7WnBR8Ovxm/x8/M
wHnSpfotvcJbgnCk9TtavbaQ/lD9NnhjSzziNFGm1QzmC66U5EdcJyGCQg1N2JGQQIo7Q4CTWiGR
VToEDjWQSEn6mDz//vv5fmSKe111/t0OK3TJYZWJxjFUujIDTnRXvDMTOnxw/Oab1Jx0hi6+w0iY
OQ/kGHc1mU7S+R8RB3nzeyh5y1H0J+ypUkJGTxeRqSARUkTmiwLdyr+hRxuaUzZ8ZyqIWyiRokxX
YHhAFcyyeK7I0bPDWnV0Z79nSF2fzokw+MiplA6+OgOpmFm+GlM83ch4VlA4SWJvzuriTb1gkpJs
+NfTNeSeejaKnQ6hBuxcaCO4sSXk0sWFUbSwMgG7g1HxL7bTVPdyl8ihxtEtxbr5JWr+7I3NCV7H
CIaj3oLtfPONMA92haJnz6WUA4BwzjVGxokJ3XRFa4rHnS0W+G8+/rGWlJnuaFmMZ/Z+Xzl7m6yZ
XSPenmLHC9787WWMHvIek4BYh7BAx2ZMPj8XGNLao708Gbn7I/ONaQ7LskhyrPMKZzqZmM4muKCB
zXQTV9NV5QSTyI5tYUx6c772TB0DELsRCkrO/I8yJRUFQeWXzt/fGtgyo4/dO0j+L78L7zYtl3+2
R7NjbExAHKPPxNn3AewH97MAiMV0ggT/G5Qu7k3izokr8Msc3sM4clHTNCAwJ1+tt/cCZ3bHwdZ0
Zx1G5vhh0J07xIjB9GwUR9OvU5Omvuin5hPbVWId/WBSNMaEbGmo2e2KUPmltzZkNXsLS/2aGuM2
IQHDOPEQkSpeqCLIP/QMVkScn54p7ujZPaXJRUzEkEu8fGr6WnxzMeLwAC74zLPiH94x5KEIxWTo
5tKK5QiRRmThIdqchShrrZ/HwwraGUdr7OojHDmUTu5bm9eCVwb0+d8/tFMayrtnCBV5KCcN3HHc
MuCLcP0A7x0tZhqglV1NKFrUEX1BqiBTsLWVmbVSa5ewWaK4xQLP4KU9CUHWSos5JczeM7NO80ke
no81XbM7QrDAyOBqCjWWBt6PHJyJbJewoKwn0Vvwk6vsc231TIvFvzrCewZlmPvT72ix3Tnh0cwS
gXmkuxomf1xmYeyMdIuZ8aJFaMSvLTbOzml2d8Kfk4HcB7+0eKWcg1mLc+ra6AKqiwMmNvqH32Jy
+L2Rt+drc/F/Q9ui6SzCpzbLT0iEpVZcp1D0ZsXaZiSDEibyH7yR8m8EcoR5CCXwlR5+ywlhFTGS
tYlEh5nxAoAgkS1EcsPl8kPuRuZWCNiYHA99TsYkohHP66gLbcbdI+sW7qwoFJMn0oNhgwbZnIGb
XSI+RK+YAEOUAp/N59bM4EIGInThnkBtIyxbDhTslKiipGKmeGD+Jxr8EsGLNjxnS8Y3s355R/5X
TCTGNABA3Z+749fOuvReISJ74nkCWu/lITULt4BLGt23yu5KN0KcAqdoIyOJkzcnYnncVOiPtEJo
5/ETOD1cocNvo4nW/oKrY6Fi69TpKy3WbQrWjuYGjS5eUlyTLe3yEq9pDYwNszhKKArFrZRJPu9q
eExRYg136ZOZMVoA4oZXqQZrhXtMtQnVjIEEg4roeeROnZkxpLxIvWVoMBlgKQFeP5ln5i/QKQWO
o1hLCwaifn7iUTuCoz3+cyXj1k5oatqL4sQ0BMIwA6Ylfw/ir97mxB7KVZJYdNDauGaVra0Zh3V3
eSMhVmTg2yBIQ/waRSVCIdgxp1yLCk2Mj2iRyGl5+amk0+cxBqU+ktNOWhjEYOX71u7MYnoDg11O
GBdK/bjmJGggHi2CJs3GdjJY5/n1Or/QwTz/flQGSiPpNDRp/wAd3ye6AbNxA+v9Ojq2nzH8pHtz
Zkq/7uBHFIgy6xoUGUOfddIf64ShEoo1jHyY1/jFBBqNJp0KTGoFovJk8QAu21RM0YaIfj7IyXyP
nR+q2guI17L/AAxBxU+3K4TqY9mbCrTFhOGeMHfmjuBvCvznHlOAH3bA+EFWWvN83xZBPj88xveg
mGM3qzHcDIGOfJIzldJJ6G4BZajoyBPzCXECMgWp+wPUrXJAURVz4CbMbZijUK9ZML+dIQUjyEQU
lnWOSu1N6HohTNfoGdhNJv341Q3pwMzCTAaBZ+A9AXhqvGOASbUHKJLVkAO3dOAUCdnMiHEJPYf6
ldJT4G1hZ1dCLsW44GULEh5j08Om2LcpUFFIUy9NnCMnzt8wQFZ8OgOXKXfsMNPVqE9BjcKwYvSe
4wSXJ0ypuOwn5i/wp+jGgR6OrFhpfXKx2t4Ro+/kh2Ky4tNUYO2Y2VAxZzvEsr5vt/X2zFsyB4IM
r0hOjimdFiNNdXkyl8a+VLwvI50r80YWWG8kdDB479FjjDU7TZcHZa0IEHQ16HRA+OJA+ENEKHMH
GJNpBTeaZgX6f+0fs2/r4iHD8ARNIShZxo5hLmcJVlGfMDun4QKOWFC8GEtBGzNoVNLeUiP+hrNV
oAmS55BrYhYhB/RFjFl+mXX4SggJC/zE3rhvtr4qMwClmcizzqNHAwMEyLo1EtLtx4Q51BuDm19G
sTtqcyr1Cw04RKDOAbl1Bzz9Z/Sr/ELiRtbk/olyIVC/Pd/DN21Ok0rlSn+6Uet5WaOWdC9/eiqu
fgUMpGEyJ0fqtjnxoPb1kneydno/Jqpz009tyvH0Y85JgrRBwwg5b76zYK5qra6PiCDAoFUn9nHN
aWPZhxR9Rx5m7kZ3QWM042LKVkDoB5hz4iaep8Qtwsdri9Ms9DumqIA32YF/CRYfujhPVqqd8VoX
a64xS4IPeADuDVdMbFHk8NzM/IQkVNZvL49IkaJDbFB5XlhS+nt2uEBbZlWw6FgaLE31Qcgn5mjt
RNxjkqwTd1FAEiLxcCrfLCLIY+UaETxI53zFwwHjjvuqQBdM7++MtwYqxzI7kONH4q/pVU9wOkZd
ZMEz2z+i/pnwKyxjYNYsIV6lWpNOuwW23XlyVdeEpBvqHgpG8LT2mCP24Lcwvj5BNqwYFUL9o93m
N2Bm0IOGlianHIF+LEGnCs/MsYz6bpnHuGd+rDFqRle4JCcIMzyoKsAHbEfLOZGpWYsP/BHYX1Qt
LR/R2xzBwDn0wTfNRWOiH4cn1vQMfPkvyFzkY093M3nS6GQ2XM7FeJHZE5JPojXZTYgIb6go9EjX
wJyLMn0VOyabvAGte2IKqG39ilYbUOninPATNeJUOEmhuwYlMgFrzDwWBxYSvqB8jjkQ2pNLG9PU
OYFUCNyIs0DtjfHjjuNSFCFreeDuc6/FAHtyXiKvyUNGD9UU8esIopa9E1CthCDDJ+xOULC0GABr
I+RM4TTyFIFWqYCWIITyZoSZ+x2CdEdUn2yk4EgYc3GaN2puygQXICKZ5MByB+aOMoLsq7T/AJoR
82M5gu8JfBvyZulfzITwijwguWER9HqojL4udHk4wyVxAbzCOeH8mNASM5mQVz3TrXOiNymhTKaS
Dut/U/HrFkTAwzvVqfF73toP8D3WN6OWekrDHYPYI3KIJ9qiLN8TXkti64GwWh9psA5H1heL19qx
k1xpv4NTOxN9+m1xQlgDW3gCG8acxD6uPyBz1uQUwNqxUpCwZLWVczaKlrEhGHcKsDkBixt9Nvf4
+NEQLGfgwLE3N5NenzJeHtoA2Ho+B0HCDb2duGVqxChLQMzB07LFvJX0fP9iHgMw+92vhuOnhOgP
k2bLG5vJGUDzksQHpYY3bu+sGzNiIs5h0qUu57aZ8ESxQdBxRhDSqcd1gNo3kpmgPk6g54cONWoA
B7whYBVu5HqEqzE3mVOw52gDAuvLY3Dq4AA+cFSmAiWubyUZMgzrmGGQB/A4P0c15KI972yUWadn
LyE05fcQOk76sYfPUnpABMAjsd5hKSAqyFKTkdxAYPU2ud7mBsUIkgp2wHz/yjnBx+9Kw4NSBM7/
dL7szoCG+WNkX9l2P/NDvmTafl0OKEdyuWAsPYP3CQBjYc6YsqM1R3gQf/rSud4HJTiQOljJ+QcE
Oh73kESPYKjAlCK2IsZaE5YG0aUiDFAg8/k/RAfkYjGDmQBPYfd7Bi/GMNPrRgu4zCJPL7Ncz/oj
6Un+uC0Vo91dvgejndiqPMVHQ22b7NFt33Udg0SqNvIXlrrrnnFUHT+G6R0uu/YgSY3v2FQMmi+9
QpT+h2fjAe1EMAFbKFnx7rNn5VVsvWhUsxTBxCqZNpEps7iHMGh+lHmL9CS2enjbFb4kB3wCCafC
qgdvBNRWGIBdG8ziIr7uSPJm781dnn2YKneeDMl1g0J/ZbIJM8CcUmcBKAnAAtC+oOdBFhACvyeX
WDPGuFAxqEvtMe661QvtGUmIZL4uU/YmYhrfJ22VrIAHEkQKPU3cegNCTQ6IqFsRP3i8+cjjL7tP
hRklozdUKme2vr+q34c8ubM9PQjouDEpqKJcId2wUKuOYQ6Tlke+fH8SGb15E43bW79TGgXKxruV
EUZCPwskqf480MR+2LdIal7+ewTD64aUmdzRme6T2/3h55dzdraWw12JHnXjH5J2WDY4Bb2VcvUB
ifKy58MNxF6J0nDD714UimL1RtdWQ3LZQnfmgJxOayFIpDDle46G9QvdfK38pJJegfqgvpS/zh9M
PeVBZqD9xgxEZa1fZ9dbVdJWuSTXoc8ODXohZuF11V+HMXRN9BhGdKTzW3ToWCBXIMYfIDFyG3bd
gECqMnk0BRTitl/0Q8eF73moP4/EQFrtVZlhjUCwZqKO2n8/Jg3KCZ3x8Z/KPVCvl68nZFOZjr2i
NchstJ76XBbU07kKkvC3oKmG8NeoOKNCtP3A5f6MIPxwcHVTuZ/DeWlCpLpLax0F3a738/MnsnsZ
X6SoKqREpcncqtENrp34G9QHKgnIpcA50ZPQXs1mZNJ6HLICoWzrkt3L1RsvpUr+GilmosNxU1Fe
fFTjyzlntk2rou/cG+jBy/kVF7mU5AOaKt2wlmwSWKt4/UpMb2syXANt0sPhGb111r5FY+wujyUT
ajUDcSu/JRKT2Bac2BXSgZTHCty/tzxKaqwUlFfylr7BJzQo9sLrURDx6NvZ8z1WDrAM0TrUIYCX
DUgBZf3pgAEhU608peii35K6ZrhrYrBSTw3sIh9PWo794Uupd2ZZjW/kQOXoqFzofReoidAKrsq5
Wd7c53uiv3FWhJqIc87hG9XLwwUF5EXzHAXPV+FdhvWgld+FKWcXnRTz8j7v89F9Jb/fAKWWWtt7
o9SGPa+GZ/Y1WUGjpU86bVs0FtAaTqZAn5zZ+A1BcvY8XUMm5DPXGrA5/YY7mMsYC1Uj9zqzXm+k
lND7NuU/qZHi3HzyBHKOEEOlTdPfvg4GeOPDt6ryFOaxRAWo6rA0YHIQr85sGcVngfdO/l5IgCl4
ctsBs8S2IosbpYC+3i/uEvqcJZasgx3Xahv12mhZY+dlnAEcGXSf8chs79i28QibUL7rgc6OTntF
JkWxRlkpDETfsdTkjipZPJOeXHX/kXReS6pjSRT9IkXIm1fk8N4UvBAFxZVHEsh//Sz1RPR099wu
A0g652Tm3msvElrPnUgd7mv1PDIJvKk0CACVjXSL3pBF3HDJ5snq9lEXBoWCmXl40dtqV/81nBo+
0dNAWYgVN2YMVNgZm+S/pHha0G5UlaoYsPvH4ODDBovlkooBJlIQ40ZhIh4AOMVdpuPdCov50BGF
c7fyiaXeUUoMyV6TIrIW5WkpMVFF1qoF6UMUzadZxlCMQ+WStGw4+dIccIBGwvQTF7719YRQXxrx
OmxuUjp/10uz+szjz5kFdywxhC50u+ooUUe1yfoOdJsggoLqWWbMGRgImQi5M8XlQLmNtRNMkwiP
pXwqU1wVZgcLY23h/jqi5rDIfgwcDn9siTVHYLsNPEj7OSbOf8llEMYASBzMgrGM8VSUPuBUy0nU
MQk8xGL/rdbvcMoD+sVucge2vK6qGUEXguIyHkQyCveht0mcFk3GiUB72noMVOT/kWTE3y36icCa
6UE1fomqr/HTyq3KI5sd36dIk0BSJrBlagpMhWOUXFCbwDszOFVyjnlHh3FljKTy0MbQwJg/JmFz
UCO67t+hn2UiiTsSy6TVkEWgDgLQX9FgI0u/xiIrinnzoW/e3Bqe/3GBnQ8qE3FaP0OpQaQCLcku
v2nva1GZk9CIM9TESgrziFv+I255xFgDE4JOYx60Ud0UzaWUxwlCTEC8MUF780ICwuGKldOq6/7O
2b9wZKhdhYd8ALtoBFFceW9LIvEKnCWh+10On4cR/9wZgrJCf3DD9uAp6Fqa1UrPoehRaXyFaR8z
SYUtTquST6Kqt8N/kbNObnCoILlLRLMGHEo6acEyIsbMMm68mpjjwIkyrBVhFiJbCYnk2SkG9yr5
caMbFN/NWqBFhlyuKUFUM5jGjHtveH4LwzN5qj7aCHNB6ImUKi6GZQF/saAfVcbIX7jDWUc/n2A+
3MmdRdlbmXaNgUJW5sj+skJc6GOLjKQ6nVVbCZWZHv+IxboTiWvBalKyX2T0cVOM0ZpEp4bMVenw
JbahEzF4QtLCAiPnVPv6g/dTmbjnY3FXmGu1pK0nJDu1wZx3j5wwzVw1zi5W+E/R0bR2vAqUzcKK
r1Wa/Jnp2H/zdUpVpH8pLF/hmMKEdGLgPiKVEaOCQnXEvB3f4PjFQpPZdbVSq/lgrmmyycVIKXcN
UcPEfFFSP4OnwSqVSfimhBVUx7L8eMabeDk+OYOMYW5eteE+k7Byv5ttlnRYnyhx2BKDCHzMQH0G
B4XRA6zi0hCnosY0FlSBgFaHvZhXLo26pAh3Ge58E0JmmP7UMmVMxPlFWoXK2ojo1ffroo2nEslA
5ikFHTaAoZE6PBwcJbLOXEr0Dbnty/ZDJNz3xBkhbBc9RnQNAG1sMvR5H8tkZaXGTklCuvnKx0PH
f0+ZloeiH/HMcs2sbGPqPNVp9pR1eWVZu+QO/pcfY5CypZTRSuYsGljvba13F5PVNZEMZhDcWyDr
4bO3+5qzoMI3RKawVS2hdOQcp3qTzsp7t5A+B7y9hY5zW4chdR/ayWBK28GwaDFAqG7oRrUEJkuo
BaTTiI4giPyrQvTRKcBqdVmiIZIleJS9jmpARhlogfXoYrK7cGKkrF9vZnWSdSuFfVoqfF1E/Bgk
uD5cGl8MPtiz7hjNM2NMXd/cq6PRMoB8z1MwxFFxzO6JH5iMWb+7L4q0SjIXVcMZLkkh7RSQLuhV
ff0OxlkD6i5gB+4j937JPI6GuI3TqfxdxajGOSG0MqbY+0yhnh4qNuUcAFeO982SHTH/Gwruxg7+
TrDQ/soRuApMJ2x3FUgNU8PJGS2qkruRmELxzVWYJUnotNlfFE/7jnzmjwU5KPJLUr40c/bmZtbo
HOGiRY1NBxBZ3L2lBQD0Thhqp/xU8In8ii5rZPL4qof0c1G5+y3pIDAyICCgUQ+BCWCKNeQuPtFy
pt+KrhQ+kzw+s1FWom0qZ3l4NSHntXDelX+V2CxS0uaCquAD/ot3Vg3sgUm8VP4YjNbbiHBiVCXG
Mkp/K1lw23oeWpev+aHbvBvaMeF05ILC2ld3bKcNmwIWSk6wcUJTd2T/o0FqwC7EKvRittWPxGOv
apcogtaQaSI96tT/NDLbOVGSHaPrvjqm2fdq0KFoNRZaeT7kRJcr8ZR/elbutViiy61GBzMUzqW1
68ThpyXiUH6TnsmpElf31yoWw2D6nTzv728/YNwb5CQKmxStSsbhM0BMDrKCpgdHps7koICLtEvm
MgtnHTVzTc1mpv6ILRKMIOOkIu882Nyj0unTt911PxZ6IUVe6QNuFqI7h5OiKvYANqO0rm9t7NjQ
bYt/m3+qTASxgsWU0jTjPYeEskhMqoY3bH0E5eyt92EvhDjdRpuTsPpKf58340P4H0XwE1mzAn0I
paLR/ioAaPpZmdK5/NRYhehxuK9cpFmM5lEbc7HLhfLpyBPHI9olvtp2Z634kPL0EmvR6w1ogeMy
nVFSVb2fsAyONz9xjZL71ufjWR1GxF1R/zuWf6rdh7uuTzgYtuosRJUdWRbHaNqzHNe/3IphiqAE
DJJu+owbEiQEPcMfPlaOQCpNquajLs1w3sfFcUB98JLfmEVLLwuQw/HLDHgbYz1ijMQNukgJ6u84
VaC/Z+h7S+Oh+eV3E+jbrNCnSsb8RHcrbM30AfKhdt/Bo+Xpqlp/YEIh6p+1RtaS8Im2b+ILmn0J
pO7Tgt+yeAZSzR0YQ6B87OlHRCHz7eYstU+50RwDe1LJs1R0hMQk5OGFuZPrdBvJZhM5HEh3cSlq
mq/LyjTgOt9rV+9+PjpqcLYLUf2SQj/MyjfY5nzwe/iEeoYIJvlpBqpxWhdjg7n8J0co8IFAJW8y
UfOLGjGWCblaPXa4bgOgVO/HpgDwW8GcJjVCjwRuMOlvJgpQjk+NgJwB5+N4oqWO7cczsM4A4btK
u1krx4uoxEs7urF7wTEwv1spbyrL326qkq9Dx8iaRwX2Qr4szCwyi1lnQIdICqcFFLQFLZSvfEto
773b3RDDkAu+83erkhLOAMacZG/1ZOgpYtDa1Yb01VvLmI9Oy4JNxXm6oPswBL93nlyheaoQod8G
oGlW3W8XbWt1+lXJR9IUSA2fZBegua31p8VdHxVIZMXq+DYH1kV1K9/nlaTNc0w65XHQeu+ebaKq
JtOe+iDVUEkMX2BITCH7pVj+cGISWYIBHWqDdoukgYQ9Y9oqz/FmjA3SPsFXdCFeOpi34KZ6aSYa
SBkhwNYo+JWAmReksCHuFrHK05oBq+LQJCgCF/DOqJVOWRUnoJOcKNboI9On7xG3fMPZOwL+eB4U
hESVJF+bIplrKbPNMS7urWG7BcpK/IU+MEKlgfUukxDaRbI0waJFFJWs9L0OCz6UD2R+KtaDSqEI
F4qoe7TiVVIuS4wvvYUbLt11xWfaSRBlKK5Uon9FdV3iT5L0XwPJDKd/TQm8JknPqYgUCdDL8J59
u2Inhl4Va3jw41kTfTwaguVMi38pN+MPU1ftGEGVVUBkL5FoczcN3U7BGE/krfyN7GDQZ+k7myI9
N4PNh+LxLbbXu4pDQ1FSLx0bTiUzO0D7DcMNvZ29w3IhagQ2DPXNGHASN7FIxJkFyV27r1RJcOlL
F484ES8fqpeSmUHlyMwlm6tVrbXmZeZLQePlkzXCkxPyxL+FBROurFkVzb8OdqEBGGmMiwQdxfSF
WX7BMRXvFXPg3MuZamX7bEW16JcqzG0mUgX578EESMKV2VoDKDaYMrbl5n3fF0xf0A4wdoMAw8Vg
Xfuu7oDBHPOPSQskbfA+G3pmYw+XjhsjZgbPyp7JIS+roIxf8C3MreCz1/TXpmrELF1zKYU5dVHh
w/RF9E/g0ALsLEZfbUGzt5vnK2VF9xZ6MVZ6RIn4l6dMc95IGe97hHXMqYMbTErafiguhgsM0Dmg
EBuYgDvMt/i6mJJNGBsGRxp4Br1WbHyT9w1xsZ0yX8GQ2j0s2nyMJp0HBWkFKm+b44bLeXWhY5AL
9UwQCsAVXxXb0ma2yS9Cln2rHu210yZa66C5nYjHLwlqbIFsIRxyHXwkvfnI0McIS/R4d8Mn3aEH
88ANb61ymNFPoq0H8izei5zzIQplVpSFdss7D/0uOh1aYePlMCD+OuGF2zm847Vs6BkgCYpJIhxR
x9I6Sb157zyZX+I13j2gLaIMkrdp5Kmz4XGfMjhU9s2DFBcyMHxEGqzSOOeAj3NRHLzKtPZtRinK
Onrx7lnXAixxyFVH+AmqtCemXIwmEJEc1lB+KtzIGeNAWvujYBvy02vUMGBQOmC9vTGSBSj7tfuf
YkE/yh6bz5PmgVN5K4CUYLwRzLNpZzlM7vncX+PX/Dcmx8lpLQgFQEhB3ivt2AnZ9Iv79IXWHa9n
uCH9wb/TVJzcp9wwTBgRGsWMqemVZAxsLSbmHgEAvD5oAUbp3wVfQF7NLdA8hAzr6teRryxn6Bhc
+YfEKCJs/qGPwSgExwRG/WdCFCpyDTKl1Tse+GWJrJtm8rFSVpKC70pj5MnxvXNZuT6nZsXomRnP
XEZJf6feIPL718ITd1jTBxwCr9xUgT325j6dzfZ17fz7BYSVg/JU+br67k54hjRFlIcjh/qNm1ma
STt0lzSzPUP2i8rrfJkTERJHRhn7+KaxPOMjjFwUQECb3+yQdjlWBtiqsoswox6mJhEFcHWTj0fO
B23Ps4hGDgCuLRIN9hRm2dl6KiC90cyGi3aJoY06yYTFtOCVOR/vL7yFL3K7mZWjIZG9oKFTEsF/
nMYvQXVil+eThQW/LnpQJ9y1TDJiFT0irJFLimcUz4bJdH+HZIYjyLkAr+bUMMicmrE7h4EJA4ME
syAqlxUKPYpeDqkrYjwR9M8Ivckfuvd+6XTgr/IiXWWE2yyg6xrXfha6vbnLF+KlbDwJsgserY8d
0KC9ohT+jP0fMDTIJivgaOgup0iF5ki9beXWKrZknz6rlH3xmmwoXoxj/JJmePnsaFPkXrBpVkhU
PPTZ88SjqCv9njv0YC05dgtbMt78yvvDlih0cwqx+j0D4BuZE+06bK2NsaU03ACj9ObttFEm4gOn
1NpahrIXkSHxXytK6vySqx1uIyS+a0K+aS7yGtkK7NA3k8mGLscxFBDWcUtvS098aLOKz3O5w/gS
qi5jBFonAXpx0ouVQ+DITvtEV2rpDizCeC38+9i/qavFW9MWZum8fZgngacZSVWGjYs/q+0Sa/n0
i/aPtx/8U0G708FLjtrsi+qB8SMr6yl2yxkayrcL2/qV8w0MLcGpziBl6g+Ls8pJPJrqlAGFgGAR
/B3Xr2bABhMOv+yKvpu+sgDZzO83a3lfy2ui3GbvJc2okDLnr5Cd9Nri3FxwhBjbLjtWbVbiBpnt
ihOqLYN0xuWkIDzkthFvwb78Vy1Znx8t/OKCwE6sPsPv+1c8kKxUGJN+E/5+l9E1+AGT48e77/a7
ZK1jTXbi00mje8t7Z4jLQQ7EzP/vkOZs7FC63bdI8aS5/JNvgZMy5d8MWyI0J4bf//Tbzi32QCPR
SkTXZsUMhJ1/bV2xBeyVgKJpUXBmvkCqxnpnTKKNepG5ZajSk8lcXGAjUzFREnS+LRGiXjRH2NLT
9bN/PPiYcM/JTv6HI3+FI25L11VZFHyEWFZfHLMW1QH3L1Nba08L4PPA0rJmybUfHeA7Wijohaek
UTv9uX/75CsibIdzFyDuntdTPJn4TFJ72LRTrSLmU/cZrN138bJg8Uc7g8yXnHNsmca/6sbT5v9x
MBrHb3QHZZ7Z6vi9McQFaTHGI6uL6AC/nU+WpBZzKvLbnQIS4CT4oo6MPx5TEKmf1pITrlUUpLie
/iKKKKQ6dupyC77x1DIEPOfeb/BsZK5hVC0Fwrft7IB7kUfOp6+do2JwcgfgarFn2W3pVrK+str4
PJdYckYHKMkWK1q+a3llMjaYQQY9NnCttixom2xan9XfLoNwVRxovSzI2UF1PGMOkk3z0yM+xjPr
WZt29EC9k+GuYbc7MfcINjqSbLS5f+9/n3OxFxzT5kaw2+tg45O1c04hxikd0KP3C9UbByBogGzj
F3wfKwweFzJrefzDff0TksVqYw4mxCleJw4n5yRHfnKm72FhnqUj9QKgfk8dc51Oa2OGahx7jcVH
pMDuWCM+CIj5hebh0lHd6rVNOVozxVWnMJnviCBWtXsufGaHCGhGcJuXcAKhIT+JOL+ijlYBOv+3
n9AfSiIYaav7ojqlr3bWPniP8kPmk4YO68FjJxeDVdUHtlUgMn+lLBC5E695fet8KXonxO4MiHA4
PQxCNh3Vrv+Z/7J15Rkz85R7zJSe+Yyt6JywY20MP7m+V+ZGvg57EnNOv0ynrt0e6LI9KitZJNAn
Uoly4fwWmOiUV+zzYO3EqXa2fFQQ/63eIEszW3Z4kghWX+KgpdFy/e/6dyjM/5XTyppox95+0E9t
oMFjEr9x/sBt8Z3Mo43SjsnVNbHzqX3mN9DP6zGO9FPDR0t646G0jmSle/JsVGgNDrogY93/kRfJ
xGtWYGmwq1VMfS449eVn2OB+Qaz98dhgHWGnTy2f5FYilFztivru99RPdbKUZ/e9fDM29BLZCLBk
HnEK0tOH1XJm4UR/i8c5O/IcPNi2jGVwIEWxnVQ0w8C7sIl22wXp6MuBpzhdIYaj6NT/ePBxNwTb
4AcZ8SRdn+Rrhkq68r/wnLnIawufBwJDecbssboFG8nVaNTAm3QygRp9UvnyY3Rtv18lhwN1wY29
Ukn4kvzBK/eYYAxbnJeT9Nk57bydqCAnHM2a3H+T35pxBeUaCzzLG/kx422K09qN7XQZ31oEmKWN
BEC8pcfS5ef+nPrFiU8aASX6fwG7S1dgwyfLFwczHWIMEQoOs/RB7ZBeuBdYPbiwGmfYFW7ZNdqu
0XU79jimgZc9Gt6wbv8zKLxn0A09Nt7AUf4i4rE82QWein3vH5eYFZ31FmSONdU2TDVP2CD891Fx
Ir5IwOle8uMGFBdEUDgyhNiZ+N4uTPPI1p079yVz/3IUphFDBgD/49RL9p3DnYm/r1yDDZnbq2jJ
e1fO0dZkaZyVzn0T0HGbiBCkp/1lWEXYkf9yj8NODCMDn0VH9YM0i8rplVF+s0a8pxyo2YPsEn/H
3DjQRFBivE7qLhpWEjSc1h0PgW9Xsufa/BRBDp9kZ2IlPh45ps0I3j2p+37KZ2cjFWVhe3asMX/Y
uOeQbBfyXnpGvDkWdo49/4ZNfLJQrzk4hzHOwDlAomPnLqdIFiuOOXKK5WNMzyNiTnGjY+AHfwxW
tHm4GE4iyUq9o09bHBHhsoS+ek4wjuRuxwk2/ifyjeg81k8qIXKm2KL0bV2PBQ4hNIIGUwxUueiR
ybqI1y3H5XP9bNy3ywceukzX2FROXOaE+JBF5Jyw5a5peKHqqi5fttNb94gvlRvzGp54QgtpTjuN
CcrBvLDxfF6knq9zzIeyh8KF7WikpkwSFgDO88cvEzpCENnpu3itrmNlHsQLZk4Ev0ryEbACzv0y
QOF07vBmMe4dKhrgq1zx69TXdB94Biw1i0428C2AlP08R2No4yVyR09xusfopVIZfid0zQVshChn
+cAhxqt2vmYjkmxInSNPDru/DI9NT87fEUJ5HWVX8/9XwJTU8X0hGUdMoubyvlVQnnIb525LKiJV
2pO3gu/Jvk8r9ySpJY/Ij6rf/tF2s+lnIyDUkM5GnjzG5uUgZfJ5L3GcdpVbnDtU/dvOrq+tVyaj
y+hVRDP5yY/+cmRAtLrd8TFKc9DXb2bXsi9x77MoE/6ySza5yynXRuTsdFg14vWv8gqnnMzLGUZU
XKKUB+9TiZyURNJVfSSAsrpBkXG/Z64lB/1gKbN/AEk63wNioSNf0mxOm507rPMTjc+mhzKtceBW
1wkBLU7/nWonlWmITYO3tYm8IYiQ74erIaxT712DSZ0X13He6mnWNb2M2jkg1t+F2UwDWGAMV7iV
qP4a1/QU+BJzuqzchNk2B+QHJsBRXJ7e0omYVJKVPQYYo6nq/zR06cAL8B1vrbsXH4GnhR+SjFxD
ZYD8nkFSu+9Qj/qSNywezTKiolhBrBvMWbbn9UCGUs+katO/SD24cL8QpjwgJWCEkAvQK6OhQCQJ
VTY7u9ffkAsVwAJ4pEca+zR7wQNfDsfwjwEcWwXIIHoD4W/gIvD6y895Tg/QBSWlOxnNIIzYtFDX
ov2RHf0VbmmYjfx+A9gZx28KdcbraGz8BzwyVB8YdGjGHSuw5KNmMT7Qsv2+hAsRENzNhkZjgcTc
C6Lit99CCCFyj6YNYST03yao5omt4rndIBvsZPetbZJporFRIouZM0dF7W1gX8S8PWmO+Y3+6gMx
kQ/16hXcjDXflTGTHlsuy+QYXr7CGICa7kcspk+IyvHza5w/K4D/LKMFRyl6tmsyhn7rDbqZzq/O
FT3miTCTrt2W8y/VEFXWDnwMncTC/4Z+Oq126Nk+LkxpmmpXlP1Mxehk8C7uJF7YVE2ibAfinoMi
SoLxMcCV+URzPqwvySnZo/iPF8hO9ZCrpl5pEgU+MUkSg+w/DN4FqwSHXFRVz1NIEdBNGEYYy9Ic
S51TyR7pJMtib0Arko4Gh//U7RFFwFrLtyCpTbJJf9JNz1PE1oUMdhHuo2SvR9uGCpgOIO9osB+0
nqAwkzfYXxmlXiFTXkOAFtxb9LBUd5DHBAwdJSyU3BuoXKBflgfAjyx45gQCSDJOSRz4EVoxyXtR
+3rhYAOT2Xb/6PaSMPHbLVpYM2N2qviM9/dDdkSSVhAyOin3ygU097yYWVPKwOHQfByGhsIG3OGD
WR4mQ+K2DNw4OJ7OyZntxA8ocIUtxtqT7tLd8DhLQR2eAOzh4KbK8+ZIylDydgguhmawUxPfYDZ+
4vz93XdYIl8IrYyxDZi4+a9JNpsTH1gi53eNmo7ZtR1kC9QcwEWAI35qN2JZ3kM/tBP/24Ho4phs
cZjRb/QAuBtGNrYGOxM/9RotwA+/B0t3Td2agWSNdsDvQ2PeG05QLfS1MLWsSVkskDAKGAHnwRTY
O+5f4ydZmJwQkZneIVc+S4JAv1uvhmzJYBGeEnLKEZ8K9wiZr892B5SNQAg+ItecwbsaaOsirTSQ
tE5gLaPduQdT3jgS4cBP/4lPkEL14IN9D76TTe/G1/oG7oWSOxizXZQl2uq2/I/eoDFWpA8n/pCT
zWoAY3mFRleepZv7lZvN0xaUh88XXVZpwTr/nn6XDH1hB4m1Lz7EHzQzKk8RZ9PDWAmyCKin/tVs
+nCKxLsMXtK6e8/uR1wO5FdOMaDIdMts0h8Nd0SQJa8SVOZWJy1tKzdT4Ww2Lsl6Y92ZjP1Z88g4
Aak5knksUzUnRjoeBwps5FqajpHFpR1eIlf4e6+3zb9cxoqAo/gX+BNSd4LnKbOOtexEV/agar3j
RDAVyjUUddQpN8uX7xOWhXqjzYXc71DyQOdjNbI55/blpiEpa1ly04BAgtA9OMWz9BjTw313kfTx
jM7yw4mM4WLajhkB5YZeGOPJuQ6RmyUGmBZTVEaII6hiBK2TWQJwh4wdr35kGRZIRGC43ibM1n6R
M2y7VZc4J8KYu2KJWVS0Q3paPf4HTqpHtBPumJ9M58uLPBp+gVfsOvrKMhpIqtZT/zAR2I6kSeRV
6O15AB75gqHjhxOEy4TpHHjJtb1EVHE0jYr3snw0zlnmCA/myM1+4QJ4lO2Bwz62pKjWn+OCky7e
53SqvJQ5n+0Ux/JU6pfgKl6SH+qTYrSecBoLwcDjd3u/ydIb9hhnGC5DEmPx6EA3R/6AmHQ8/xEl
/PN2Sb6gJEGah8hWopBEAlP9WudPt8JZ8ZJXGDDguvGuCVCpF9nju60jn87TlsYqrX82J3DNdMmo
Rfi5Px+ERLTZZnCdUW/SXm3OVJ6CQUebTy/At2CTHPxLIWrQzdhSV83JcqLgLDqnngXIiS/FvhFc
6bdDVgcm4yytxvp5GtHyYjenbB9pd1vll8WuBKVy1X6738xLDrCiWLiqmXKu/Jp8S1QVcCRcELjH
6gbHHD7hpHHB7HTos10ADVgv+CCC1oNV5YoPUDG0tUYZj4LvF1WJTiVGjiobJTRH7z1jkWYOEc4o
xpW/D6460J6NmzL0PXLqKbEARsmJVvL6LfrsKRa3mjuym2yC98Ixq46h4SpdUvjFp/urI8ci3Zcb
BYoik/puDjto3VCn4a9LDvSBshXrff0ihlYXZjFP/IK6L1HP4XerpdOEQe/wX4PYWJUMeAI7Sa70
CKwcbjfLwkQybUa/BqkvtxACI26T1oPTZY1eUvzhY5wIphVCDqGc9D8W4BEEK+zqZwFHULDpuy1h
Dd9NhTYcFnVrohtAEpr4Crp5OZwqieWMiCaDfgZ/oCBMQ9MyzTs3JTmW3nntMvsiUi9xM7+/giOF
1Q3XOkhdGbk0jZVTNY0P5gfisAzFB7wgCJyA4Q8THlDXqPy6aqFChU8Az+OxWKRM2beoF0WedhTI
aP5Gm0bCwJYZLVjcDRTTclU2G74v1jajdQbV8YoDOvYI//1Po3RAZff7PsA65OjGIhr1c0CHIyKQ
LjSdNp65jPp/aRVzEFiMI/l7dAPVrKqTOkEsDzyRJRpZHGsaRoF2QvI8unHFY8+het/Va1ZKFnbK
IwT6BZYIAOwrtgVsXgRpWuGmIIPnj1xXYuh+A8CN+0FcUvrw30PV5uQlaSfJmgqPcAOaB16NTXOP
saqy/DQcHNzwKWwefDHfQi/oH/1WascZ+CiBTX/9f/Rr/istyV7cR7S+dD/fU1asI1pTM7CBG8Qq
DLIpU7D2IzbeAv09W0iKMEgyzkPPxfHITtr7EmVJB3n0WcazENpm80vxvahxkreLymP3BaKBkKvx
hx8a03SR+EOaWeCo2XuaL3JX1PTkcNriKpFXobqsmQwWfMbFxuA2a9PpW3dhGavtCHWVuIAIH8K5
0C8/IKAwY2DCGeZKs8VDSCnGOgfDOdvd4W4P0Clv9fekZ5dGHmdM7Be898IxeHESgDbKN2CBFWeT
yikZUzCig/i0odg5qfPeN9eEa5BzC+Ofecu5vn0LeV5yzuXE+K8iY2QrWMQ/2OgiQI32syE7go01
7j4yeQEbh4xuYgJiOx2TGq1HuWIwaSmnQl/hESHPAjgUFk1BmwVIqAA+15iTDR+larrVsh3ekXaV
RxiVaR2sdLZ95WQ9pO4l/efXKCGgEZ2AtAU1QeEh5Lj3X9tE/Nls5WsIuiBi6b5o2qrDIkfHOdkl
9Ub6ME7K93g7AOnx79hCU20DAzZajcT0hu2bzX6X3c/vzaDOcJ0al35022AMh+GJiY7IhncEICu6
5tljNHKKP1gYcz+a045Cc/pFrqmmdhSajqCQuwo2drQQEEFhVylIwc3ngVGIYh5DPLY0NV6nFFJb
Zot3FFvZ5ImEGexaoNuX+sp6h7EYMkjtcejpt+o1fuAd0GlZku30H1GKdYXZYeiASeWvZ/Kq+Z1g
BMAH78iZ5VnaYx18QszFxsrT1juD5HJszeLtM2+PWCifH2ZDI6eK2FtMVQ98iuOOiH0jefEd78cY
Nj1SxsdfZK1Zyz0831i6qLOt/RMGMZQBV3pIX0ADsFzxUnGsC5VfTkDYe6kgS7zIuCxMQm1GQGt3
sTxGjyhSh3prUpyZOTtEv5T4xsKlTLtXPLX8eVq4X3qr4wiQbeO7Q2pLUDPnLXpR/8FWv9Efmc4P
AgChaeNqYzbxYr1uFdzs4/E6WXM5UPQYTPwJ+wAJeKtx4q42HwQ3BzUB6zYTgAixgLYIIrAwcZ40
rznGyrze4LcDhUoSL3X9WsbUH6302f1KFcJBhhqQM+1JeoCcwNDwMmfi6FRPwFbhPB/BC8v8x1pp
LudzkqNwwrPwMJmiJUkH6FTD38p8kyG6PmOgzNB2yxXuFnhcnWSF9Pt+NNYwBbgjjD3m8CuUZwtH
P3iHxWc8eY7fZaylfbejglxKPq7tVb9pn/ryK531g2B1dkcjNG+cGL5LdWAXYOKN79x9KCSKnogn
2YxpLRODUBC/JMSumGa3YqMxBHfenikvPqVLSV2vKMFkwrytB3Nkp30NrB8Lvp4lv4fa1q54jI3F
se2oYtjnBnDEdB9oDD14MiniyS1jHJVsgY9wl2Axs8vTpkZZVyy77+URuMWh746PhjMLPLBky6/L
d+NZmhfGv8/EgngnIm8mzFq4RBbrKRw1deIzCJv5+rW4QJ9B/EGnePGla6wS0kYwckPaK97vLfuW
0S9hC3zpnLjKxajXY/hNOyOdReJUyf7Yrvj7aEwe80306G+4oO0is5v5LTTazceYj7nfCNW0S01o
BheCtBiSTh7ffDQ5PTI+DCYgD2lRkwHpkd+I6li5jB9ex8B+xkevPHrynk6byFWc94GPDk4z3Wd9
I9Ih4N71cf+drMudlgAVJyZG3Kr068KvX45bvhpOK04lDgJXfj1uOOWhE+U651PGL0dGSjRn2SFi
h0tlug/otqwIm9gb/+ID15MtgU+EKLD98aS7xgUvPBEOAq7Q05tI7hmFW89nwJ704p1xHQlOGX1+
Csh66zFOdz7VQXkQs1LeYmfVYljs+R+eAnczoIUCwc2t1K/ym4IqY4FunsAHDXRNu3p8qF9RxLIL
GLqPiwi2NhLVyQzrpzm59S+LlqI2DXSHLgmnp8Lwq0N+X1rGKpjcWs7UOqkst7Dkp4HSpI3EyZK9
E4O3V682R75qQx9etnUK+7xGqiniju3QtWtoo3P9fVb76hRX8DYk4hHl8nLnn1Gt7kXsQmm/IAA5
IGe8vhVDtSfmvhcZJ1vKTp9xQEM8ArgI/NMfqs8vhie6CATfdM5bnMbgS58cHxMLRKeP7B7VV7X/
9Jug3BUMsxhf0oxXFqqQoF0DKB/Nwveh1VxEFFRQdOBIkkD0tkatix3ZcrkC+hbFp8nFHLn4lOyj
UgeKDg171LFuemDx/0w2zYNa24e2OwlJiqhPm/iIXD22pnQqGO3pxPNOanJMSFGx019aw4zIVjRs
GmojeRN9MRYVa8OXD9dRSkA30liToe6fjKu4FLYQxDzIc/PPDuoefa9+QbOJ6eQvJxpbttgs2G0R
QPGdbyh/r2u3Fi8tcLrqTIqlRdT3P7lGBI4gacyL6V1uoPsfLR2XdB+/n3b+uC4GK9V5CSuQ0Ln/
2SLXZHcZ68rVl1iUrUKNRgeejOimmEFU6IDtsUo+744QHaWOCeWZwzCbfOxglWedixYGgCpiz5jo
0rCgVo6mVBDWi2TDfAYLbDOKlljJ59o62DGtxP8YzOmEzUUY4F+EW4Sg+aMYi9YVwnlxkQmTV43F
CEgemPKvF/6C51pn2HYjHNbqNqF0JPb24+fzsfw3D9vQGxNy+r+eFlDuflg0sEyMh266HpBYGeIv
uYd/9VfCyHgsE3h+FSy1hWcRw0znyulw7j5xqNBC4Be1waFiG+lmiuyWq6hkqMPp7DPJp8CW4+P9
/DnkWB1XhPC0CsRsjJd7pdsazVxBDeaKW07VhbkKUAcH/UxUMK1wtgc/AL42o3ljGrswwLo4SnP1
c5t5kUm/Rynw9HJOVX3Ux84rMhiRcHMjiZ0UyiyLtqruNnOrnybNAVgj/osfRi9ScVFjcZZk1TEO
3jOl6OkMPZBCdTSX3m3E+Z2iinMBGhhLXEr6PJRPn+hoiLtYPv6Po/NaVlTbwvATUYUSxFsyGDC7
9MYyklQQkfT0/dF1du3T3Xu1EeYc84/qU9l9v+G1SdAZTtQsGLMUR3ECp+mOMxf3P6eQobA6IbbE
2M0SzP0UX7vYZqjQmJbBz1VgQqO6YEMsXwR7G+gSEW8RU70jUGnV+2Gm6MhPX1q/DfVPaayPskou
8sgVZLsBurAz6R5rBCsDnThN5xF1fSTAzkuD3/SFJBs7+KJ8dFb4J6+zLVo8W5D0ZJJNGQRqTvBO
ca4X4h/BMBtlDkL5tgTv6xe+iiz5SYBGT9ojdQPS9WmRhCxFZM7YRLYlcbfc3SMPbILFQQFKmSNR
ybkJ2bs5xEjHz+z6KZ1s2kdjOj/oShLhCoZ8DIDwXn2B6lG2Nlx/sw+VrzS5u9FfDpu1rVrEpn7s
IDq4cbk70pp8P/z1X80USZ331FXpvGfSFQUiS/SeqKCD7CPZ9apL2sdRRFfSAmRfMvkrOl2LfFpg
VD+Z+Km+ZfhGbwktUX0VHc5YgzkPHluGnEg56pMPwAJ7VnBV8r6oLLgSfYe6zMcSeTL5IB0O1hCK
5ntbrCS//2Ayj+BqjuKywzLFaW/S1yihcw+ea65lbUFwyUV+2ymeOAA/dZGOLA4zJUUjfn0UtvE2
3ZxsfoREcVLadelC4B9KGniS88ke26GfbpB+oXpcIhWEi7flxGjJGR0iiMIt7hQsx1bpDt59XGxs
EFQH4wkYG7KCEaaOK4HebpGVuDc1X1Qe4f5bqTfSHaSlMA84jX6uDHUK2hQWJYXJtC/tGJGBuwUB
ItFTmMs+jnzGiUlMwQKWtSuBKB5zMvF08ZHPSzAKYhRIRCcKhk++j8HhFPl1WqlPTyEHn0N3RnIg
tcXLEkbtjuhPMPrIowmzarri2xUM2SJT4FjcALHDHblu3zVgjIGnjBcy2JDdn620BadKDUkj0N1e
NuiXgO7PZgIOtkf/evsv5GlLiM8NbVGsujnrWO2gr3oG6SQmMs+tLuwRK1AZhhEi223pEvcwD6Dv
yCAFF+WNRNUmplirpfDY5WAbEy1rU+/Z0Z4Cgk+mwqYZsfMK8+F56OczonTgtEYX2UoWNEmytuNk
wp/AZFzZyJeJ6yMq8Dnhy2HqxEYYXZnrWCn5hH6GeOHeRhquvxdPUsAt+GKTES9F2moNiKuKTHWb
uuqPnPluHvpMHMml2jwDjfy1gfndcaLnNi7QoNKpSS1bfzlyeTJ5ohg8czmST39p52Tu8pUQGsRD
T8pL79DwY49oNqJHAk6SK4SXvI2EaHBOCfWMPBRGGHsM00KSgALC8z61S/LcqmZWOC1IWZNxPppS
6N10T7LswcJD5uV3tJWGy8MQHXJMuRoxtPUMl131Aj6sUBbAMp3eXBWNyBgRgz0pL+mAFekqNM0y
Kofb4dtUmZm9z73zOE/CBgKreC1yC9z8fyATBtHBM1KAwiPNXpAahE6w4BC0TH7Fd07PIkh3s++j
X0MOq8o+MfvrsbgQX0JSktcCk1Z2mzqDjTAh0iCHkGG8pqu4b5RgrmapJ53VQbO8DXvM9cnpkjIA
7ktzpHj1PFlEV9yhMhcP30kGMss1U1rSdUjQjmBpKgOtSVfPgAfiUNIvXX5y7382bvVQ4ysXrjTd
joPqa0JpwEVQn8xs35P+T/vXYW9dg54o1xEyBD/C0Y/ODPMKBVTkxRvK8wh68USDzPPzmWtG9jaD
L5c2Na0QnOV6qGHM0qW/r8+1Vq7DXceqU3oK1W60QhAheO6ehvbo88YXyYX4E6RLUOxGcm/X4Rq8
W6CDiHAA5UoJHOvnnQ4zrqT+GVr05mClfAd9JV4oeoond0G5Fq5J6Y+ug68XibZoff3THC3P0Ce3
oRU9CCgcDQgmTtligPf9yt7qAYUXBPbwqOtiyvd2HdgY8WSmyZ34XnOOLiJayyow4cW3ttiGOd5w
5qeDiTs8wEBnIwHmXlr3yCJuWpZJwgU7ykBG7nPf4nOxqNUg/MdifNiiGmGNiWxag/h7gML8f2cP
rsT9bkcIDwjf5qpQyXthxR4GZHiMLDysXGajcR9hNZrxN+BTztph/MchnUx5YlpxVH76BkC6FD/N
DA4VGqxXOhKSYHNNNgTnfaagG8V6nHtgeAlqKYBh1PM/Q/k6AlDiXGyd3tMyyW99oa2nOeGkxPaw
Q+2mnantgzC8gayhaPflBv3+aRdiiIJCl64gQPTPsrA/5zRVhkcFs8bfKaL4FXQW8jyCfdrSqcmZ
UgL9IanfTy5AQSTtnXZD9KuTJt28rPwyrmGUEKDDYdpaNQNLgaj/2axXD42U+nBOfyJxVfINuIJE
wmoGSKLUgJY2GEj+JiqHbDlOQZSJsfsSbwJsx3zDCjP51O7Jzrihp7E1XLOwfebVRGbno7dn1WQm
QodyocIsAk7fnsHwDP9FCbaTbFgr+/WNY7lCFhOMKNfX5a16390Hm8fPKAPI+n7Lb+fpPsQzHaK2
Ya9clYsK2guJRgG4KMPZcfaeRJH9EqA/1tqJWgXBk37u8LIWZmmfLFagl4NqKuYa5cG9ngyEjICu
DYpZQ0Sr5jKLE7J3YCQAMNh9l+x8+Y17IBvuKNKy0FHEEA7touKC3OPfpm+is2K25LHx3gpLaaWk
bv/EuOysNCh22RZSnoBzYS6pxBT2DZ249e3Gf55bs/UkhBpDcmqHHlA7MjFpBwBmFCQw/sBtkbOd
/gb95GFRdIkCV1iPrien9GqADIPQbF+11BXTZKWrS1YME653RktyRlAAtxryxgqImdT+/iY6+fTQ
i3Q+cOjKBB8AMCqvZTklJg1+ojHof//dGfoLTq7zk/f538QEWpUZV4hyt/HDyGROaxExcwwy+IwC
vNRmZYlXNHf6yyTK2dSC09/PLKwTAz439GP4dxbtAQSNGAgzKG3EFxZyge+mshZ3FDYz8gJWFD+z
pZ3DeT8wenTUdXrAl4KgEW2g/j0H9a4CQRuxHlHWweE0KKatRXAIu9KF9DTedAwpTZfBA3JymeN3
dER4p0l1A+whagvdMRAIUA8sl7s5FuskeG0HfZFZ7KOzJ9MR2IkaVzNxmN4tItM4nbOLQ9dfr7VZ
8FVBQFkYvxx/vRVmeMkNmDm6rowJaQwr2pMnCdV+fSTuTCZig6049zg/LGpr8vcznlvg4dBS/j5+
EWiOmhi4vdlGjA7qWli/obJHRGPxPRR7cGOcEsRMufFWXIzP8fRErcO0dNnqA3jsqfZXzYke2UPX
nCZQi7JBEU6MeOqRuHVpzP0rzLZDCQC8ACrL6Wc2ZlZkqt4g4Ych/b/XHGRL25H+w5YLrlcjZUMJ
EYKu7woXEXdk63e90YdeR5o8Hpbze1Wsxpgqp9kipagE7If6ufkZnrjZ8aXyldYew9Xk84dKNLeP
ATz5l88lhudPpoScb96HDBfyBAvjBN55MK8eb8xDoYXJRw/KBc4EUjEofoNgWR9pXXBHhHrNuPGf
t5Erkf8W3kGUoYV/uH6kJZTXZuQ4aWJWPkecebmjYeU3vfYPuSE4SQAuRtGqse8fse0gI0cQg9TJ
sEh5cH5+7TNZ81vZJvXLUcmP0bWgg+hmm2KeH2+14Ov9AsTu1nj584DsToEcEHdwg+acMR3SApHO
Kk7iHqfqZIGRZy0gWyRgajI6ZO7T41vlfmj1H0AzAxcoLNG/DUHrJU2SPRQmILxugxX0JcYYYnCJ
yFhmkfk1eS2NZpDkPVp+0TuM9YRcaVrljVXDC6gZ5FRk3vuTS1Y4ckQIeroYAmkfMqgmfbIYfU6g
lHNJ0oloxwP0239c/AO7h2IOHRmHFhMvEhxHM5JtZmFbqK5IBJV1Y3O/1YTc2dI63k1eu/IqxKa2
TRCfTxpc4E54+RH15r/Oop9BvzR/lR2fa2yXBjlRbNLkeW0YP05Lu9p8l58ZkTKMm6fN230/6kUx
cdDeLcq9TuxsAz6MNUpTDPCIanIht0RFW8uKNoPiN9CzC1Pkjst4p5LnnkmuehRsAQsEPSm9Uona
ku0bwKk1sDfsJf3F3Yfi8ggBjzxT59zjX96bzvs5SGFKFzw6J80bN3Olr0hRMf/v2h4GAUKaXD4+
F9SIa34BwHHjKLXHFbVowIhCr3ykm4/n9wK6XBeWL09eV8jdez086bn3WO+IeO5sOgVBinKqPEUL
lYvd9SUhyZo8b4TAi7glJ4AMdSTRgDCnzZjEYmLfZJ2ashf4NaGA7ocoTXKjLPykVMr1EOmmhegq
oHjXr7VwYDVvJ4jmR7dPgpzeHFTW18WKTQWA9XGHyxpSMHh6yMxQwbGGIRTA2ugPKXf6IhXYE+qt
zn7GIw54EOmAAghhKKKgmC3PjlEnELy4SGaRk+6/uJwip0+GZk5xhUp/3hJ0EdsRYq7vOjbpfZpy
rBet6qY5XySHqV0uBTPb17oxRC5xf85qmhb8z0Oe4XY8DOFmav27RzwbHXE2RbyV/ZglvDVMPNM2
eIOLYMjnQ7XGC5Nz30Y4YMeqnGqJPqO44x7y34bBEmkkTEdUe22/k8gpUf9hZ3JbXwhEix4fGgCS
xXsqBfm0fRBi+3h6pEqgwKAkxqZOZzomRW8yvomrj6U6dnAS9AuSfLS8WGGeOHeC7w59Uf04PTiz
wNzhuWJgec0xhhJZ99bIpjIpJkNrDALIVLJ4wpKiYbSrixbtOOgzMzuDt4dGnsPfEK7HF7dRRokh
kC6vOKdBDtX97pTbzBUp9bLc0RxkWnNsv3nfpGXTsHBHmDWY4QtL9yoRnKB5RkHGBKRXoG4Fojon
0RLZxeRNQAQGcVmPMhtpB7FNbMgDK838X+ypy1c26WSrVXQhtH78u3RK8gT1/IB+vC2n9ZNtZMUp
nClcQUPBhUC1rcK1izfovSK5mrBTLJRwXhwnK2oqkish2smO9nJwSoTqAL0sOLhrxVVRzT/sAKQl
zMPn/DOr2SlQgkn4+p0kl6lOcvqV8Ibs8gVCbhQ3ZfI2wf8DpFNQE5ASl4CZAKajh8/7mHoRJO1C
j+9GPA/ITdoVlCElNo+v6HXnjy4SbdB9YOOWPKaZ0wD8IsIkW9uAVIN8e9GUnM7hF0kSjmcInVCr
oBHlnWDG4j7s/x4nDeKB9dWYA6vO8uRULrAwxCcxuMReusQ+xqghOaxfoBI+PhDqnP0tWWBCAePe
iHf0Cs81GDBvli/09QtWmnAf0YfcJ+CSoN3D59QOZra2wAftOyL2q87kJfBs+upJfHgreASggR6U
k5dssuFbWHEjKRiy+sw0BLS1IS4ASXvLRTEf7She27DjpwxSPXRgAtjL1+hMRQmaZ5S/6w+0JMPC
AEiOmosPit54MXIYXHzxUE3IFsYmxsEHiTXs1ELeoGt6oh6JsIfj6cDOP2sQxmVwZQMoGNaS9ohK
kaiy08xkdGkfXIghnRr0fmSTz0iX6DE01DkWqTHEACgD539kBZPOjncCSiaCkFo9GCJ91Ql3Gtnh
MudLcFGH4RickrNV+6OCqZQKSlciPS8js1iWUMmYgjFdCUCmhM8T1f7xOLEtUbkXj35YucekAiLR
T4zPz6u5DWjU+GP3xBjOaZbswID2KmpCUA1ScQ4OwuOhlgq0IEZYybHn8SpcKnPmp8XPUcGsK5qj
tN0XEEyxy3XEs4O8cyAQITimn7/WNlDsLIac4owI15vZOWqfeFq5zJAU5oCJtWCcBaFTwSkQfNTz
va4osYbTejpy0EWv4IK5Nof+k6wOpCL6RISCEGf5z9rw8UwTj3An5i+PT00lIs8BSTgZBMaM8PWM
109muLH98r+zzwySGXKErH/BHX3MJhiyWYZgs0jZ9d+FYCpSW+9PWBKckKi+UWbTVKCSeqpruFwk
VjjVavXJcjhvfQ01qEbhH2zarWCZdh+Sh2okvnwnOT5xqzow2TK+bR1Cegm3TTjNmcAoXNp5ukG7
rREPQ+Zq0F9VnQlzS1e7+RwyqmAv+B0h31CirlEdc2cf4230OK1HkDcgjvRftkbyoO0UlmwPnmIj
soQOJ0CPZGqYRp1uARl5VbiIOM63Nmg3ikEUH1NEi6c11oGAo8ZgCeSsmrGXeUO9Rm7HPbEVTCwA
NrvHfLzT9FEv9H4tYZO3w3vjLmACz+USInlLhWKvmSoNiDAwFz2fVY5q19Nw0W4SptR3EC7VDWEB
9A9sAj7zpQSj+ogoWIcvtSFZka5cRu53hRucgQOlESF9qoWJ3frTGNFdjYB/s4EuKqf5oTKphcMA
Ej7Qx+6EdevDRSED7NyUQyygvQllmweDTYhGCd9Tuq629f5b2TdyedalmeP/bVm/HZT4MRvobljo
mJwm3I/ffjwQNoh5OXCzg7CKiQYzHI+01Jyghl9pt9z3xHMzj6JrDj61xVmdJ2QFG/VtZ3z0yoTV
bPlx7I1Yw8MiJ/SRSeXVAiqoQVWiOwS6E2wNBLD4saIx4g0ZxPtoZ4xp2RS9YkbfLWla4xXQwj66
jLZEQVxFlqFSox2FncF7eZLTda5Dht1h5KAobXbbw9BMbwjIrXxsoH17zwu0mmg0bmz7zF4ETFvP
Ts9u5ZlsobE7jjyOsefuaxMemHQQZN/+WE91R7eKbOZMJi8odVfdjalBTgLNk+ZtQNEVPjf1T7V5
ffOg2gwf6TnTiGfWaVRa1X3/ZRaUS4za0fFkRU6zoM8DB+rThtzMMBH4XaW/D/WRvujgRY8n75zj
jmgRjIqMW34ghTuTkmIObOEvR9o6HdEoHbFd9INhQNjrSqb0e/gYXbnHo6/H0acxuyl+yj/MtCHr
qavijjn0OxAanSFfA7ZQZOFThDkysKQN61L2KpORDxxaksemJwlNXnkB7fkhM+P/Cen61heRYL02
H8GraxYNtnSOIQN3LF46UW+RGWPgmfX50bU34HSTOA7pXvF2wVxeXRBBkE//2pYXrsnoS/OYie2F
f+d7bbEoLyqh+k2/kTorNieHUAgiA06LlrM6znUC2SkycAi8ILoiuoAqAEyjHEqIFUCBS9T/ReJq
5JTGGr5o6549eG0JMsYXr7F0Oa8fURucCXQkYyhLiQ6yIoPGc06TkOjem5SB9AjdzzGMB2S32mKz
6Q+05QXUQs51MlEoDeIDYb2mPBSSHIr+44/3XMvkLm/5KfYafiqcqTcR/5NLLZuw7U1Fy+L8Q6dn
xzHaePI52P9gS7Mj5cgENjcTh8SY+a/WE3SxuN+pgCLNExflScQHcbogQWVpKnGDgYoExKnlirkV
J5917rebdMG6NQbbHtLI03FKolqQgCuLaYECjf7EIE3A2jkgwq+g2Rmb2DD6w/iB2glKTWo9Uo9D
5jBEVEjVM5eThVovf/Ie4RYFgCdlQaJKGHrge9mWsw+ngFH1GLhdcxufDPqZf1UxS/C5YCUhFQoL
RY3oCDZDmTA4wfL/GGiozOuFEnDDdxwMNdZPHAyvl68O/j4DLLPV2B91JLrHkG6yiAWEa05T9mkS
enHSl3Upikp3ZaGHuZEMTzDCk0Y+WQNhOMnEmuNRc339Xrb4lXUlZbEsYBmVjOzJGAalrQe7cvL7
lSPjo0XraJBevmTtJIi6BEk0P1+3OL1vcUGMCCnc3zE3UZbPQhXFa/y0i05FbllUtGujZvpecwET
plqy39axtGyeo0eKpb+PJ2Use6r05TSpMkmVj5dKuzGZe1qNfLke7MG53ieM7MV/cfyoy5cKZ6Bv
epfffQfIGxz4vRmCMuRxFIhoQj7VGKy3J3SyoVXl36Ci0kFKazNousZVXPGFFXlMAHwlTE4tYcLE
Lg2f11OHhFUQzSIb8ZrS12qsjnRsQW/Z7sp2qvXyRsam5JpVx0EsmMT1Wq9fMVM/OY0wxHhh0qUn
qfBEQfsTVvkAv/SmeAHWKp0rVwrjprpSxo0nvENCIOrR5lSvXx/KRom0ukTztJNRY51wdIEkSW/N
TsPfSVcQg4QtTUiwpmraIV0GGXtj/P0Ng99MCLldlFFA+UDutjGXtLjViLkeDlt63D4SwD/ZUi8R
D4SavQcmccObz1fdDNoRTohBh/0hL1K7f3Atbu2qUM9xT2eIKDp/9f7zjjHhx05Sie7g1qYDXf40
j3FVzNPwNM1+27SbPUlWrwk2eSrv+e9NkVk9nihNhjN9/KXGLx5w+cK+NzjSlApkuUZ1NII2VG3Q
xhyKiLhpdehgQW6mA4QhQ87TugjYyvyEtXo3mLKYD6b8tqyM6oap5HmQ4L/mI7KmSH1ApPDS36LN
DlAuZML74LPYhnK2Bvnpou1gotiouw+gREcUn14swLsjzoOTDy6w+vyOiDEjGlcHz11lKzYKzf+t
Cs45BLe9jE9jCn/RjT8uppBAMIiU5JSW+ABhEHw2fqba0XD6JGgCNcvu54fmy27X8uRpEfmAtxKT
7VpxBEc61zeMEEgm5qRvECXkYsdoHATKOwmJEE1j+GQhYm/F/LeRgA3BD28fb7RESf4+j0AArgfm
WICX6opJ2hIOPzKSRP+LKLxP8zH7U13kVDwoGZXAyYfy1H+ayssQ0OoQ4lnabWkjis7IsbURPVqN
WVskRXuN912FbuM9b6w3c47dYGPtQ3Okv3he4WeWdGCEPQwAKp2BWQbfI46nI8dFSBGGFoQpqI2R
2C/Z1ugtQH/HIMOJEkkdpCjylQIBJQpX8FRo6ed6QCkLR7R7H1pKGjgYN0rnmj2j+c3hRF5bAr9Z
FZHk0gDAYL9RAUeOLDvskVG1IDSHSTdlA6DgmZYH8mvwFzxnLKucMzkla6FLdL9AFgttMxQdkWZE
bA1cDrxVMwElQCQorLJeE6+juUXb3rBjcExMSLpB7dvLT2gDvPQB5nSwKib5/TwRj0/9BMMM2z52
KHS5ZMgRakmO+R5Zb0gILm/s+LkTjM525DdYDGxUib2mGkIG9QNzOFZbMuwGBoUQtOIdeOdfjkRU
yoaQd33vMq+fGbBBYqA4aAsZ1l/EMXLIQaBc2ZyD+TWfDx5PfvK1XQkA72bYzwv5hYMqZYMg5iwN
T9qukVQV2AMmZIo0x2YeHqJV9aAGDIrJfZEdX5kcCX59SQH7HOMyqs1sKe1ffv8iiA+DgCMLm7Ea
TJzWAl7OeLypEQkUgwsFGaPxpmx2Wboj76yvhGCkajalApqEqPp04E+/4Zq3x+seS2dN7FftKxq2
IY/Qm3tT/BBc/HxryI0voz403ueIz4RLmjs2ZhQ8vITmNWN7gbH+0ZuAq7dOAbEyl/T9t2Ckxciq
VWTtDP//TXKDC58YnjH+24CqFfYrLlGReEBtyjOpLCOdOuOfNvRg8kQcwAh6I5eKgUp2o+FFrr2W
Ah7e0AQzhCW5MdJTag/WeF07ZgWwW8IXll+iMS36Be4F5xfmJLTitY3sAs06JE4OPDS0E5WVhZRN
9iEvZkJqcOMlNhM/ercJRJlKKzL87pvEVdyiCEtw4M469BN1/+e8bBbyCol7LzRNAPV6fZsHZtAg
bafTA+ErunzkYXceQsxt/ibdBTQb8Ay8Up4KfYK0H5I3OLYj2glVJ+S+l3obCK9Uhr3ftrM80CKX
R1FpweW1b3+cO1DM39OjijuFhCs8ho3bESO8FlE8E2HCbU9wdH9pMAobXGZZu1QRoABcplYq2Q2j
Xq9QlSZFIGKGxtlBo0vk5XSqjxa8bI0iCOzNDDyofCFYeFGRxwPy27DC0uKouY0UNBeJOiR1z2yg
G4hTF8zxPo4IZvLz4OtUtQ3zz88TediiA6RLaJKOLUaktiFg2RvTOwe57+QCxhrQEps/fn4dHA/q
fUw2g6YL9SIhE6KxCpIWcpNHyH/kxvi8gEqlHHnKK2ft0mqvf+No60iwpyiQdYmO8DkFOfKiGOkj
PEowITRWEsVxPdklLvpntxu/npa4THcQhK+eeWAnidmBNPMtk8WJGovuBtKXjfYo8HFBts8yAHqZ
aDsWLdJ9qZlgYTWww5aS1URT/g3qloOWi7Z2l+/tEd78HaIY3dVHeHdUOihVNABI9p/GEik5REp2
R/3BO5Vi6uWpg3GkiDRZ4zmY97cBiobOGg45/dkq5rAT2XE2xQS4Y/5EP6YGWFtiZvnL5oNpPIE9
XnbIfLl6qHwtzPIA4P8hMdRyseOFa8SD2UW5yQCGsd3mFuffmMt9+QledoHIWh8RFYEjU0BxQyX5
aZ5vf2wdQTcrZsCd7b7mJHQh/ccdL8aLYjacNA71CTgJebZpbfzcXUdNPJBN4tU+WDc2X0SKDnGW
9NX0dwLXJXvQlWC1t/7GQRROOpPgeVqPOKGBK14TBMJ0hijTeo5tSP3o6rm1ZJ/MPquxtWXfIa85
PQ40mDATOgPOqpjo5/EMScqcBo7lCHYpspM9nLAChjdYDen4Q3sEfHIiy62fT4lLE3GHsDYTR6+T
v8A9Rj8Y9yL3aIe9hpLL0B7TdERqqS9iaP71GUKYrtKRgQofmZXGwjhcJR8zIZYqRhdovA8qKtXC
4pTCK6j4hrDwrhnqxeURmKYSqdGG1bYjGzUFZO6HNsCI985Oumo84m0Xmk9anMU+yLIFy5wZMK8k
8dAFZGo+RmMkUKw4NVKIiFgZ+mTpWQTjCx1UGn27obogqRWb4MvkVOhmi6fLoewm/0UrrN7x4rS+
4vuaPeevBbEp6CZdiYwjxdlfpyGeDXdjz04OSzD8b0nBNe4Oi8Ec+M4mvbpgAPyf8xA7fLAp1SKA
agB6pR/NcTbyvI0/IB+OElhwPSwNOeGxk59dPNobOE0wnuGicDqHdmyqqX3yKcbnEA6Kaukzpxn1
OrySYKWS9gF9XnFyfGJplvBiYxA3+IEPT0HiLonPNmqCzNs7+fm10AKeDUXo7OTSBbgFC/IZEi/l
nq5DUz4Ue+Hbd6qn2/5+lxw5aJaQW9TMIIa0eyvISvbe7C+cqvsUR1XPNqp+p86EnfiSHnECkc+g
LhBmxVvUkXa4BaPZJ8GJ8qTeR9lYYO6zvsH3tEYMwetCt4sjeLP3Oua1wRQrl04a2+w1FWZX3KEb
yrQJtwNnBaLxiITh1SPtNHBwEWKoHmhV9GQMd8kaVAGfD8cnQe/cAdlw3K2H+J6zn0A8GaXeYTbQ
TyQeoJi/aA4ol4/Iy+J0xPtVF3ThgWkjyUmM8vK+4GbRLA7M3HZw2Fz1zDoweZdupRx/V9DKYqvu
LtIUb95mbDfitOiTS8C/8G642bHCIIK7gtnuCOTFDDLaQ5SXhNo17gvMkjTT5EqkV027w9Moby+4
ii9+MT8lWfJE+jITnJ5gZn38dtmqvCl2MR2vkcrJSyRkI7I5Fsp0NGFPxPefJjeeDNUZHAo1fUQJ
vcka0FFX403nDm0ZRNgbLpBHxId3lLX97oSxMtYSFcLnReIOeLhC3M90BK4kYh+aNnQXQJ4eBkeS
KD+ScXj4eqc7VMLDIxfmFz2hbDWId/uceTYadaKpFdJcu0a1CK2Dnys24RYrsmRgujA8ghEREjon
g4pRilS+6tBJ6DmJUjEHQPzwVCzBpbeMSQuIifkqCXNi1ZVX5NpQF3hRWJ+QwXY6nrk+xCnkmpw9
HiD7dkvftzecKZsXsMg2rmzWYgXHzp2qJZIVdSCRAyxWxt5yRNkA0zkUOUtNRfjCJXrre7EMvw7e
1yFfOKwSrwjLJuwyxrSkt/mSIv1ap2sZDapiFnx3qD3WQKDqKkau4nUwe96TVB4cE9zRP7PHiF+9
zO15/+2TrfydEC8tec2CjKxZWTo1ST2QH/7zr6anbT2Egzi8gP8e0pramcSgt3gleK0rHUK+Tfhg
fkMIrzMyyWawyql0LWyfs+BuQPJNSTYWxzIHfREQmfF0hINyUFlOcP94Y+S4CfVXBq0ehwRv3suS
CouoYkLGyKUaI0NB9ThyZDBGeqjWKQDVTx8Sqfn0FSIRfwYJuJydNZRh1hABI6aEwuQffvFtrTah
us1+oT98W3Qx9eqYqGfr+Xtcp2lnEcwtSHimTRWxgmCFqOdICfsiAO/Fh4OQFkZdFaxxZHEWJWB8
rPMYPKVofF6mqhkD6iM2xfRD+hWxdbbqVPwkH/G5mUa394bfNcAa7KAQRzwk8e60tpMCacTzz5lf
/87vW73rsZ9rSVgrETdv6qLgBmDkyOSw3y8KOtBTmjm1EFSR07p5+3YWHgD++wmRE7r12FAiq+4s
js4Qb4RDT8n1aXmQFXQKR2eU65DVyJBYSwmTlAwZheZrTctQtgN9RZmj2L8HEqqc9joim/5wmiLm
xDUvHNBgv+8F5xz7p+nlkqqU17reK6Z8zK/asrDHQBWmglAKp9peAcgzWgIaFV0E/S+8huysTTim
hoTDk/nhhVB7wQQ2pkDD6cgCAB/+q65fC9UdrjKcqi6fCSfpbOj0L/vrvlSbTJuIvvTO5tGGT59J
cMqbiUGhOHHv6h3fUL3jTwpyG8CnaRrvDKG12wczTGQhNv0q9iyj8fraXxOaISv8nJsjUC0srYGa
eEH3pwFxaNsav/N9vBgtRjdWhec9XReIjfvbknuS9JAtJ30bnSC5aHAO7KCnh7Z7HWO/nSHLpprF
+G6ZJfGQMV6ghEXWpG5x/5B1ctr9UIyuJFpfbmBa3x1uCl+YKMFpyakVDl4x82nBt0UcyQPWENz1
Q4ivugOqyTcnJ4IdnyCEI6P2M8tJfYEywQDYHpGWxwiJ4OtRL6MfbKat0QTYu633otukLgxxz5RZ
oz/0tGY6kTlvLIFnNC4hT/ZnzZ9mDfl3BzI0Rh8Lf+eoFoRbYF4A2k3MqTr7qaEuASUsQr0sbIuG
2kdD6cKkNSaRvu6FEhc+Ozu2XjQvou+ihu+5FlYC0oA7zCYiJkbElK2LlmK8ztwQ1ghlZk4g5Rk8
KVX0bkNrExzkz6IJ/kuxOnT+Qd0NzGyF65tRqgh+Wa8jZqimEAkCHbH2Ie+VGbANyaE9c61z6XBh
fM6fc7RIFs3fEHlG0LhsnTETV8jwxgZiUh+Phmlg8vw2Nh34Kkhgkkdx+cFlVF4zJcIYuJ0L2Jsx
rRrp8evwPzTlI5cZyjzNSCZhDei4bIlWQlLDYr9GdxqBVSNBYzeH1muABZtbFWA73Hb6/Ynyb7wD
2YdNcfI+MFfvluk0dBBSGhqashF6M6xUlsb0VVh34pjc1wz2I9/XTDNbJOJmeEcw0fP9DV4PWCcW
VHwBZCRdkN2iH4jseJkwkCKKw0X17OME4Ak4jaMP55AsTX6z8eVpE7MGz1U7HP8Ut55RouHATGzL
NUEDaJC/S+SyaEuLwwuvymBT3WLupQNL8LzjG8p16neqRbOp/6OAA3iCD2P8gC+BS7BGeTcEh9r0
IOKbM1APiuU3MM1QtFIOYQcuVXVHBVh71lRGGiKp3HwDv/4m2YetcMotZu9qLrsYPRn7Sm5q6NRJ
bTvWx3QZLwlK6mXPgErksHMnkAiv46aM9b8fL7u/hqGlpjm+gY8PfoQiqbZqY0So1BH5LTNaw7TS
2FzGCyz3wcsaGmhRqIgP3YgdkLI79+lkbm3ANbqdOfm6PQiXe91Utuotg+CEQC544reDVs2sV3zU
PiZ6nDUJhppnH1m9LBSbANr8jAWRuDdAxYVA6uL7/NnkK3xJXrIC32Yn5sCxD6eNFW7STfX42oO5
BMfH9HAHSVnBHrXw66B1J4OBEZgMPCtmxULawRnboCKi6b3vX4RTlz61YPbfhcKpggM4R+uUfTdA
dRzpHMGqdXNr51B3GN44/BxBl4C8EMtR64R/BNCAUzmHWgxwNdEs4ABc8ApeQZNTUBQ7CoFN6TnI
PoS0Iymopqfll42s9OTzkMjZw2eO2soS9L9a/xvyvBwNY//e+aB9Pam9BJ447ZS+f8mMCfAKHVJK
xmdpJlH+nfr8BMvaz64JD++llCWNauZnWpzF/sMboE9Yxbf3qrOahxaAmtiiHXEewvkpmqRTLcQp
l941Z3gFw/IqAlmkc+NkTG4rql/JeiQyig3dYgmYFsTzGMkkZ5M9R+SbIIdZIT2miyXAJEkd2Ssy
+QX9LQzl056nf3z/ABwInCAO5Appm7U2FqaW0w4b8vn9SCkg5L+yam4z2eLkA8FLOmztjm8Y25/o
CpmN2VbJyNPfPp+3TjYX6bliPzGPg/cU3N4EbLKjCUC1ObzmaD/p7chnvz/8bZXCsST26kV7iGXz
CzGWOwhC0ctI6Qz9VIs6auiSRICaZJEwY6H2+0fTmS2nym1R+ImsAgTBWxt6EbGLuaE0ukUQBZRG
nv58Kzl/ZSdbpXWxmtmMMSapvcvoMI6oyR5e4sP7RNgV2xt6DkQMSIJXH3gH1ZZDpEOM8Ics3hxn
ZzL6QjLqc4kTVx+vxmDTWT8nNySQK/xfFEENXMp7aFYhpMQFXa61ZEw+A1VXhVkfR4trQMvAIeHx
fzP1ksuBUZ2uryDyY6y5abqm3KrofN/9KaU7TeCrEOjBh8EtIhCZf1cDeANMb0JUg5DcCZBVvsq+
6wvwildhfj7Wi9kR50I7ZSttzz5EHwkXUauyBfCAOk8JBbwlRSx44ST6UaMg8EYVBf5mYxjIVN2Z
o1VBKEAtTFbsAShhgQPgsrxsmUVYXqFqUfALee+MMFyB+QMCYwvfpYhN8t3likHzWjxX0PC0SVlN
mfUQ1cqk6Ym1GjY0Q07eANHcEu/iG/Q+zteWBmLE4fRAq4aOQ5A/O+bYAqor7W4eVAwwBviisyhF
qaDbmph/kJls5FabRT6b4o+owdOu7QSg4tt8m+K1dOqsOpR3OUAdswDtNzCJrs4IiE7Qop0lF8R/
kguK4KchAhkEmN3hfPAPif/nbY60qwp+9TFLKCzVIHWlKJPrgboVHTWSBJhk/A05xKqdziq+KW+4
fJ1QPxewGbCuXyy35GKwlfOI9AYWG6atjqgQFw37r9c/yRr7enjGHXm4Gnz7+1wHHo73dy4iVcAd
RsmMtPwkkeD8TOS7q5fT6xnZbsL6kxx4OW61jCsHurmbYURi6l0p8gBPBxBCC90bw//f/YC1wJTU
IOz2E0MB9tFdg4KMA3EBYWhcCtx9rCOW6rATYNsPIqoo+9CHDWOGmifN2JuG4FGijElED/TOAHHi
65RoJ6JuKp4Z+niBsMDIpf7GRLHwiPd14JjRa/gGNtgh65WZSr+BCxTv0truMYyhBfVbrLO6CgDE
pMMZf+GAs4ay6hH0i6mycZuTuU0OxJheUKMTWCwzcl0ZtgHG+4+QhwPrklxQ3S33eH2YpU06KeFF
fiurWBQDHF9nyKm/f+vOUlPrdnw4+RFJIoz8z079B04VnEUpvAFCoRCRSCdZI4t4DfNwNo0ecA2Q
lab7pyYRaqcmTJMI9n8DoC5BXYL/n267YGE4EUaLKgfFHRIdmcsooSA38NFClIYf4YuG18uYBhwc
b043ZZYsgRnGG20O4Gz3YpqAnDuSZxqiqP8o940TsqGwioD+NQj/PmcE7nAvEDoCBINrSlZELG9j
QoTEufAv6DpQpAqTwDb/Xt8sKMSUUZ3GTF1/LhguRGJJ3hN+lS66MeFxusSfUQK/WzLRTmx0mTgX
8SVsG8J+JGI4pluTDwsJ4BIB1hqiw1iinyCfIzRUhDcPOpE0FdXJeCIkIKcbosk8Jry6W8RTYkaE
dgm+aKqj4OAZ0OlQIwRZsRkFuE5blbkpmWwVr5WnRgSj13z7j/AVUNeFHrhUcWfESzJwSP7i4OAP
zvo9sTqL/Nw3pjSmGNI5brtN1qk5OJV8nwupvjgELwEDDOLCnFmHEcjSf3V/iF0trs5rdg2FHXmH
hpMvoSiFKQOLgB0tts9XNG1/el2G++6Ey2sh4P5NOqo7QTPGUKwscoMwi5mtWRqSJU9EIgDpaNGN
4AH1m6QM2YzZD5pupjx/buKfZpfqXo4ku/6TUMfChX1NugLI2c/tq14X+lQBWttb9ZoinuAnyLZ9
K7OXM7+FOWUC0mLafGfl7BV2wTO8hfdgbMXLIUjWCXylnKpfE5CS0nmIHClZtw3BL8gDBhgXeKOF
iK+SIrx9w1e+QsK8gCrXDZME5CisTtUpNmvB1WYese47qjyOsVjmBzm1dUjmiNGJUJ/iXIjjfsG9
GX333hNIIBA6/D8pojI9alolxRYMAOYWaVakUVAbYUnAuCaPyyKH7YgHCPgPah3zfFvPyF+UWzEz
4DI8kOubbpjzWeLaSyni5ITdeIz3Zbsl9gbTY/navqzr6mcCFNlkCfgajNF4MRUSUqd3NlXIYmIe
KKwKCBWQoiFSR+aERNCwsCWEAC2WrBc+DRm4gdib7E5OEzEEZ2hSYdazUJIpq1xKENvl9DZZ4Ad8
SwswEUASUVFbNBt8c4LyuNUi03BstxiVPSWxgeNBeMjmMFBWV9G0g3mFG8JnoqB5brVW5kLqW1IX
GwWZgeBjQBek3MwYdGLHKK92h6ejWzenj3qLcAaE6+j9u/yTUKXoFuURYSK1WxZzmEc6BoCLfarb
MbhzPwM2ws3fUYQEEY0/Qeo7/SlBKUtO8hEFXxbvE08atwsBK/un/WqJByEmPsG06SNKkayT/eg8
SMziFJ8J6pjql6bPhtbbpeWKCQyGgYrQz5Ur6tA2TdJL5JdLAxyQvB8hvgZPc/HSp5jSsocDVyAX
PPL6BeKy8wMEsDXxzQg5A/AXbzwKngiFWafkSO/LiNtmxhIpP2p8jqblCmO8/la33Vrf84SAcHNW
yqA1GNrknoiLE07Au8aTozyKyyRcHahxCeCVRPYq+RILFAolUQOYLjVrq1miFNGc4Ykquyu2IKTl
8/irCpkG5tA1pRlTHlTKYUypWPM2no0HaAlCJyQfSp7RO8mwwnrnJED+vAacgOSz6A2qCCbQC8Q7
4/j7dzfkmghCg0ETPaYNiJLxSvyvmycSbHZmwzWC4ghXAi/BFG8olvu7VwIN4/doztDgUKm/78W2
K+RFOOERZ54uIUHykcpOYhOpfl6J04uNf5dLOLE4rThg8PspNdz4P7P5VLjgwin7/aHZETmE23A6
EVtgWJjc5kk3/7YPJstTt+FbLwktM2jZLIIRmS12I/FOeV7xFwbXrhZ30DhcF7XkI/XYzM4BrBoA
4vaqc3V+HP42g4WkQDZf5kYCTGNj41y9zP7vL5tAJbmchKSeXZ0hwZJ+IYDl0G4j4K/qruMiGbGF
dMjyQxVKsG3gHgBREsOcS3MCKLixPXmjIYoEmklm6vcvSG0ufbVj98bV3lxE/JJkFDt0/htwCalV
+3PkxmzxCjMNldz7WXz25sCbze2y738n5X94wjeYzPE/dbog1EZl9iLk5inI6T4jTLHPscWKoB2I
TL1h76HNzoXExd4OpxcfxXwInOvvZRlcbQ6LXf5gtv2e6h52fhlUDfSa4e/1y4Ctt8dM3At2ZOfn
URn8/VCjN3iE6AaEV+oJ+VnE5e9hteEl2ETFurOtDIjZ9NA8O/8OZpV7eYREb1CNZ9dHyMIau/eQ
AskBN/3Np+LyHOIbfPzklfjfcMuAGFJ6HhNI8seE9xDBZ1APeFVOvgXknHx+KP72s29luhyjZmCw
giN7ABpaIeSJUja/QzETmECEN+LvZ55HMDp5euKriu0Sz/QRIsO9+9u7PlIEjC0iZCq2kar+21Xj
VJUjNoqT8gjE+cVVxJn/PhTHaSbJGbGH+IgOYInjxK5Aam1aq9pUECV5+jHtHVspT79yPjt6A4Av
Xoqu0Ytw6t8WcZ7Rv9jiOcLwrpz2OPqXnjliLs5ROeKA9CyuJPaEbuXcQ9Sqf/sXlsrxfhY0XbGX
+Cy22qPhVo7x7+9o8dlQoW/8HSC6aOXwVMTenO7vULGVQ+jNFdvBiNFZxbv03AGiEVv/jhefDbHd
wTKeAV7dzxLfyoDAIO5DdEix45AhTDswBsR78cnnKHq9GDTGvw/3K8aBGDqUzyN+Lh6DKHiPy9b7
9Gho+8Acw2f04BesWtiSHQ514F3UmcHrwzrEkn9Gso9k+aZkh/cGJbPoFbyClmhkdPWKsMDoozI1
H5akEPn+G9ln7DOZgY/jENmvQrGfcgQrBsjuFdWBsqvCkv+ZisRpmKpuHkA69mSelX1mgcxego5h
EsR8Q6+ghsKOoh7zL1E48UJMZmJSw+Llh3wzv1CiAvxhss91RJXeeWaD4JsTieX46BPUET4HmxWs
4jbqyB4m05vHBXnDJYCTc9ZcsOIIeRfTB+Rb1FuYsMCNzhHrRFojt1tOMuY25A2geXFJ8SP24kIm
AURyc2uF9SDUTZGf1E3mPWNn7HQmWHE64m6/H3NaVvLN3/EIXbQRl/k7jzqPd7l9Yp43uBNUy/jX
IiGBpgU/yMhZkLVZlvgMKMAXqA1RLpQ7121xAnEN49haQ1/nflEdcQwk8P8+//seYi2RFuLmC247
547FKf/2EHuK18DMdhmvM7s6MH2Tnd50Diej0Y2d+HhMvKtDfJS2Ee2MU/G3UL1D0ZgfFHTUOUoK
83oltDoh+ff+SXymTgtoTGwazozjUjzMJ0sNz0ns/PdX4TnGKHTMeQSC0TwkFPnbOiCCAWXG+K8h
bYNP89vkuS1vaHnROcSdi1JU4kZFP/hra3oLSfXfLiLWQvFUlN8dGkesj+IL6NDQREcSW9Tj73sy
+Ly4eaIbcue6WdAQf/vgg7PAifegbAgmymQjyEPQ8KLTyayyj4PIUFAOZSfOLn4fBxS1cIn+1uOO
xa1jVL7PVw9tDrLrDGVyRGIYexIL8t+6d2P4igVJbOWAGEuIEdY40pHu5Ws8BrGNfAOnvx+qMyF8
elnB4v13DMIzPEVxA3c+E9tY3Mi3OQqX+D3sLJZX6rn+DTkUlQ8EPX8bQJxX3SlHasGQWRAGm9hN
YU6mgr1TiCSG+FAcjfXAdxaDVuHG3rRqDPU9ZrYS31e0svT/U4obFy0gWmtsilEtWqmhZ4nf/1pH
DBfxvHiMM4wjT983a41Oza1jX3RrIu8gjlIijofiQHMf6QBnBho2Ube5/5ADokVfYHPPGkEmKHXX
SfuYMbAph6oe20DeALTfsTfmyQYR9gDzNCJ4320Ip9x/EBgAAD55kgs48z8oV+Ook8lAtVf2mUV2
vdhvxH9jdcp81G/eIAwRVGkRPoA5u3sUhErU45JiJqQQuEOgNmhUQFJsQQmpW3yAbjgvDtVB3C5x
dnHfbCajgv4onf7YRsZOWqSHd1iFFRGgM4bw+6wc0x/1MsIKRKELqsGxg2jQRg92q1eky9YK4v2v
KPNiUYNC3owx1bgwNEvM+TMn7rgTyMyHz6JdII7j3Dxaqd8wr4d1UNGIMEbrFXu/Qw6C3T863ulY
NHa3obuDmT434eeoiraTWH7PdLljxdFM71vdayPmg+RL3bbfg329Guzf6/EeV2/5hA7RbrNVue33
owO6F8UyfRvVWslnr/04vG+TVQ5cYs+LctLjxE6Q0i2434NK1blohCd8jqMPDywargfQnUvofJlX
yDhYg0gLxlEPlgYJye989V4TbgxuR20NdXuFFierG8pk63GgOHLQB/3q+TXYKeuHh6wH3WTBLe7b
7/fys6UlkDyI+o2yZfG6/9AaRE3yuXGkwUGB00V4ztjO/Bv+9ib6F6g7RH+IexlApLBvMMx4YJti
oy21DTXrTvI5DfVlCqF8eTtRRwFMXKgu8mMfqsEogjzttYif6Wvsb8qjkV9liCz1pbCFn9B7Pos0
zN1ijWddBoYFsuzr5TUH+Wygv06sYPP4ohIcKlswAG87adWFxlaN9M1zLx9SH4ZzdOfhElX2xDi+
zjtviPpMFvX+44DU2eq5em3JaqLi9X3FOwxGayVMlwTXfWzLDRIYy9FBOtBSyrk+dL9oJOTUoupE
8ZL9bVXjc4/3mv0bq6I/IQ9AkKGypVBfUcrPVZEIqb+uoIRV9BcGCyrmrA0fuW8WoJuHFNMq3sGx
s/R9LXxzZNecOIRESurpubitdIwe1aIWVpS79eoF3S0PklCYYhi0SLkE0gLdxkBm3O5v23JbLJt1
uXqsGyiwt4txRliZ/X6kH9QfVsZXvblHlLAZr26bFOVIWEExIjLoYQi20dB62BCH5MjYKC3RKJxz
cMlbnGhCAri8BDWIbxN9B5ur4HKJGEe++lxadEhEiSmIQxNcX0JvePqji3Hs1tp+sE+/nnRcZN9D
dSvmjSMD+PWds2g2a+ioXz1PL+Ig0ukyyys86Eqc4B1+vjlbu2jW8ubzbWQzQJoGuwpzojszSJkY
GNPEZcW0cmnWXIYeyoyFi82q9AH/BC+AUMcXHyhH5ha2MQsybB6orGAXYd9h8UFeAIxFBIp0ajOV
cPnXmo9NZkAOjsTUyllHR+PI+clSczED5UUxR/D575BhimXKY5v2EMZKc2ZqZsn99JPsOW+GAnxq
XDBRWobHjUrvE+wJ8grkV2kP6WiQz+BmduxPMFhxuC32VLeD02tFmvk8OA1OtAm3g1tKfh/8BAsB
/1DQ/yXpcQAnpf24oefbTGDLEhFmisLRv7zPWJlHVgdmak4bM4yZac9c1DhyeRFiR4eTqn6/wXQm
NrL0xLK5BN+US/xOnJyMtlSZXmG05KLlORUfcn1epyivg77KxZloN1YZDmUrbcDlyClzg9wAOzMt
E89g1qCVuQ2uhkVM0Wwu+DigJhqfMvLcN8ugt78gdkGkbqLkYdZ0iLL+0e5+0UwrShLJ35rqDxNL
RXVeMj93h7B82/gKXLUPwvXVRX7NaKvXEML9CAiMH5OmeOlXgJnz7ozkGM/17eTlvxHjiJuXRmau
utlb8F6ysVd+k2WIYaN2M75QB9H0bst3X3/bBnDCZMWqgiHCl8Dm12KnaqY3ZSGyE9rhToVMaf+r
uzd94Y+859fGV8uw4DaxLhXxde6jOUVdzIqHuiM2B2Cm6s2MinagbNsWH3Vo2MZQmcXZiHJ/c9zW
EnelgWcQpWCCh6gOfKaZchgb2wJN4QvgtJKU3cDpf0D/1vqkBg7GebCCKcw3eWNbon3cUb3q/NhC
4bsRRA2GZzBXWUL+DzUB/5XP8GVQ6WAu3xgEMhM7/i1D+BxyTyZBpnFu5qXZ3MD91ighnjSdXNcS
ushjT2pwfMoocxndTTXsPYaegDMOp92Z+L6sgEIU0G9UMnnmc+XAounL+ZTwWIECXjdLHFGrq/Ax
qpPJhsAfZF7YHUz5nD57+vWWEZU915KyeNy3gtsE8GWRUIPzDkwDg5zUpHez3nPm1WkZCccBsCIp
K6pi8h2P1XCaSw5AL57n6N/4NQe0AAArp5Jm5hZs9CRXBVs5e8JwnGuQWbMVicAd0VkwLrOBfT+Q
HgUgbiHi9UZhQwne2wrJlv6cbMt/GbnPbxqf9K39+WcsdJEYQ39CVNs1IulEzsuYCs00W0Ym+oMm
qDIf/tzsunViykI7JKJBr6JlaPU+YRxgiNPr5oqKSx4v4+u8YmxdALhaBRwun/lhOE12SjVTwBjg
EhCVZpabxhR0VU00dKgbCcOysg01gCj0fJzij3vr7FF3UO6hnm9GDH1N8432NGR0ponX9F6dLgTY
aEyiZHLVVrGBEK+EDsNh0NHwNeLpvQy2nwouQ6tLKd9MFWb0/4wSwyrpJw3KPm/cTpJqfUncrTeL
cPTZdvq5fv883ivd+EESUFIgv4IugBv+2X5k+9G4GVL51KaInbbw2jeoTbjjo9mzACCF+u9LwOiB
IAx9SFRpDpAbUayMwpGouhSLlh5mdu/lANVxUZ0SZgBovkFl36WgAFGTTLlvQ58xHTLTkt6tqjnp
Xd7md3t8N/Uh/E743xOCSJov73Umz61CQPdbUt1SoCieCxYGyFuN/wk6uAgIVX3rLxilxPqfHyen
aPuypGAhKLkxjOcZ8QIM3vGeQ+5ntEEEWUzrzVJ2MlGX74xcIpEw8FkPwH1x0NSz0dPJHhP75d2/
UkjmEfM2PLF1j+o4pc8hAVATFwLkvOH7gMlhoQgBOaK099jgCTB3My2Uu9s+BsCNuPE2XVSEyFDN
8XTHWDwpH3AhrGxCYR/0EcwfQvHgdlkp8KVyVy6F7KrNEMltoa0EaxXuDXQXRDIMV95zPZYQlncM
k1qbQVGCtHHFdY0Gl5EDtZmkv1LPVL6f4X0Qs4Z7oZmfAJaaUDWtULQGdEa+OUNZZoogAIsU3emD
HMtMDXSas5qQbxv9E9S6IWJ4Nc9dUGIHEJgisCwUbHmu3g3KKDO41QWqzyusBZbT1/cnsyRdMArF
LD8Ga3pkrWIKiikapPliATZs1X2CzSKmG+XfPKRYWYxepOnuaCh+sdzR4tddFkj9dPzTcX+7a4t2
jCg1TJEJ/IIf5DA10En9smDGQeaOkgIeteA5BdKddhkksBjRflt/WiK+qqtYDYh7iP1Adz94XBZd
Lf0CAbmiHnB0XRktUcfEKb34u6JqNEAOMl8FYwr9lwASXLXWEFUhzROQDiJRHYvOALKPAtEoURC6
JkwSFv+oukV1OUgGCNpDv9kZVr9m+rQF12Ko2qypVDT8eUI5IoPwg7KuNIFNBnuK/gshgszOEwmB
QGpPjZLO9X5djsyeAXqbM8oSGrfq9x/m4ZIpHEeF3qFqpjSie+7ISiMmpEteM7BeZOCJ0dj0Oyqg
/NCYEtSHf8b041Xf94sG0TGDDInpddPRi2ncJCJbSEWoXYzKDlIK9QEWgYwhXH8DEVFIglDIQ6j+
IXA/zZzhZ0KRmct1hR/CDKCMBB6+fINlQhgY67TwwAVTjKr7oUai3Xn1j4qG3Mcc+TKIHBs91Qtq
U0D/o+sLWPjslqDk1jAj/DBhoTOId8V+L/Nq3dDG2HGtb8o/LFBSR+OIixTvKSgT6ICQ/DV4NUK2
FTdIw8wGsCUYW/ni7ZIMv1rVSVknOfJWaPazG0sQ4/co4cncZ+MU5USzFdoF6FBfWYJ+nugeJ2YL
jf22fF7yArsJcBR5vuOIvC8iDGAIJMJCUzJ9WEB9gHw22CVDt7V2ZEkYFBhYoOx+WhmnRDowEOMB
dSQUmJVAMEj8kBxE4Y0sfkFa7kSwxQezCc8e2CERBdIQMfNdvbp9o8WAkyfvUTxogHSnEwfxE3yd
Tgbuxo3lW4TGvnS7O2Hmvb4ZA/uc8UaqbkgmQd2m68xSNjw+0PwfgupkchECpJwt+HUcBKsp5+jq
4z6oh9hP15XmdED1Y2SUOxtQWj2QBBtL0nJTfqzaGPWbsYhrw58lQUPZV3kGKrtHnJxmZvEbzJlC
idnCT5bRS0RM8/thjnsft5XUBgc+y6mxjVm7b/N0TViwJymak5lL1x+q7Qjd0oQPguqA/7/K7Dux
AIHpZVEGTylK/jLPzJWP1UjIFw8Wd9ERgb7Cix6h94M5A6RuEKDmMh8b0xhc9+6D0j2xZdTiyDKQ
mSU3//H1QHKgxp/Gp36vHp5funX9UqlGLf1Qe7g+UJkTF+c6vwFoBzOaTFFCp6c23lNF6h5Un0l9
2XtO+ZwJ3DJgwsfP5npAkfDzpW91zGn8jYGHzzesgz3FuoXc1F6aPdepTfnoM8Lc4EImGoJidDcS
Uh8q9Vj1EFrdGI2jeayftcd8RE4V6dYtyiKNZMUkm5l70Tsj0KIuJEruAbIDazekMNNF6VxpoM8w
xrqRC8c2Q8eCKSgguUoO1SNvzdqRy19PVXfLpJqpnw0CjV4OKEh+LHSgRDle1ocaoQVrsOrFpGYl
61F8JV/pYNVpcBc7Bg3qboS5KMVAJoVyvtv8N5xJINesVyUq06VLRntJyGr9WjWEfMQ7+qYj3hH8
weZavYJmjYQJAe7eqZbNsvx+8fMhPTs+NWuJEMf9B3NfdACJO7x5DZiQflO66ddrNRaWBnw243I/
lG5uN1RgJfKD2e0R/yaS2ALvaAj3ELInXg9raIOzpPnqDqF+v9tovnJE7jcSGLpX9CASxqg4jnbv
84hA4hOoNUElAE3Gro4yAp0dMVC8YiJyFNiI8M8yj9QrxjjZkfB9rqP0qzoUfFERpUPtliSrcpSI
TxJwOuDYvs/iauhhb14BkbSDRGQKPqSn7gjB1FG37tbxjhjdKyqJ2uGc/R7Dtt/Ynfnmm9AAyzoS
zriI9daBuHFxKpzZirBJS9YAT5D4M6G6eDcEaZ54LJ0C1mLsPnxr/CXWPiBu2PQHTk3gmcBgHYl2
fRyMncilYi3i4KaHNiA2vsNwIQErxMfnxHuvtEYVLu8HBSjOgtWnCXGNm03GzQyRFeLbAeYVkSgA
Ups2ENfk0YYMen65WWdIdqY69zwmlgEwq3iUqkicJwdmUWMngnPidro1sfGgOYtH/JutRZ0TNGuI
Ah7bP0EVfgJaIKpXlQgKb2iuoV/yLNOD4ZJpRDpbFYo7tIqgiz0Oj4NohWqDT4uq9gG6R6TRI6Sj
uBpHEwMjIawIqYQ7W4uzyHFJu/QgYtklPekRkmfC8jGfpILKQKSKRH4pIVKeAceiE2wwjj9Hprb3
JjmogjHwOEtHYVaEMEfGXwVlessj4DmsWGbM11H5h3PU+wOYBYMv0Vioyy2r9Xs5PNXbzjMOpaXZ
N+BHaB+tUPElTD2yWL6XXThaXHfKSlldj/paW4/XxkojCoddJP/c/YHYjYQCu09j98OTqQ1u6nN8
Rdzi40AGMzl8dvURiuv65Q6XzyNu475cNFTxAMxtqu7dryhlJDAebxsNPHIVGRGuZNkTYjJgAAIf
Ob0s1RXgx5c9tq+UTh2tJPcalTtk6v00vG84C4H2zHuuMF6hS9xnRPWQLTBmKcgn1CXVEDqgQGD5
ID1NJgB75IDh81CsY0lAQnI6misB6m7gd/sw9Y1F4qR+6/YhFK+BqVABcbyGj4zyYuqMXDSRGIuK
RR1pj6qR3NnDN+BELFJfshC62MO2XQ/CxKWCoy34tcZcpmytQEci4wjVexlHmvP01MXDvwUPp5sJ
Cmnng368RiTViTmTxkD0k3qZCxmJbAKPc0hsluyO1lRDdVD5tjWP1g6GlHMbeoM5XKm5br18xczB
ShuzHAE2zYLfaL782hTcAco7k7kdf2VA3GHqUcVBRkQVd6baq2HjlRYFnh2J9C0iw3axzqnodPP1
CLzxQnLHdhfK4XCZkoFp6PIv67FmsnaHJDJqqzc/tmKDI0PvogHDQE7Ef7rkz7YIHoCeKrfdvkHB
AX/1fUJ/GIQGYiInwWo0nPfp7WZO5vT/lKXqVEDCh+4zTKM8vB3k3SPSWW9Q9cubyctHTJAsCVLi
UDOZI5dDjx/87Q/4DZFKHMN3SJbyHp2nLZcbYF3n0Fz1gDoy1tAdgoeDAuki+Uia5+nqQMOG1mCl
L4A4ibwYFOyarK0IvN4YC4YDozPUIgRnzPHiislhJbT8i+AzSdk1oVh0zFE0YopsLYBYj3W5pVUW
5aw238Rqh6Q+WO7mzVISySyR7s0istXL1E/8p534FE20b0HGj7Tqly93JQsuUpgAbYayQCSYgfgF
RRzMNQY/VcMRj5kiQGAixjgrqTaXWcSzkEH0NcugSjeIDbANlTMmTI640YLojkAO2YWnrzq4khXD
ovc0G+0Yj2KN6EyTc7Iq0BDiq7MsErUWzGZA3O/9AEmbhdDzBBK1uC/JBmyTr9jNA8ojQK5KQmOl
LwfrdAMRqzfH6FQX/mDd/tPwGSaoIsG+Gq0e1sNS7fsqQXlhXVxGJwRVvNol7F+Cqrc/6KCO8HMR
6PUf/siVWSxFmRFlO2RUGdSwRsznrEQ9KlpkGTb9YbxRg9LGDpoxS5BUezjabOxINvYECqGJI8ZT
AYbgs4O0eg9zChsMzZtLF0dWOcM1wJE272ZjD6LbtvI6O3PbORUEwtJjoAM9uroo+ZKThA8/1yCH
3BcavpkRjP0B1dVTh9KSjjG/zu5Ee7RwcC73sPCHjgy2s52DibRrF7FyUlkkIhEGXL4WoishiBIM
onxLybqw3yfIIVKmnSATuzwgLF0XD/vtxX61pyCuh3QbPRd1ekj4rftA/7sj5u5R6ygjUyTvieeb
uk00hRRi4w2tAqZ1z7hj7rSKeefmmzHJZc18QjXCKbGHTBz66hpmm2qXbVRz4NYbeVdECo5dkPuG
39mw2CmXhvafK9vKlC8CyRp1g9VTwEztEciJsSefZAzXdHlzKTuyYoogM8Myuqy3w5OQJ74CptRJ
J1FNKsy21KZekxq4M9E8AbOKyBn4yTkOftgiqRNbPDniwjz2K/xBbTaa04WcanZ3XvNboFEdA4Mc
ALJGj30Js5yzotLvvF1pDYPG7UH7pTtjOVi1PqpytuG9wMESUlggvz6/ETWDGAXCniRvyNJKt0JI
mRxVQIUHu/EFROTJatEjmi7y7iUDqJijHmoyZTr36OVrq/GCssPDRbrT3GI3WL35LZkoQOhapJ7g
5sHOk4XDnm8B2S4px4GsHUC2LddFEikYOVfK4CBQgzKHe90OEPwfBNjFgXEoeNhoo1gtcHofzuN0
OB+ZA0sy4ZIIFcDhXKIgeuGO7Ho9+Jczh4uighaVXxYD0kVUHA26copwEW8LL3NqJ/7qQVSFo1k1
V2dSOPKV88PTIjmSDskp9u+nyv6tmkg8X9Q0lHFfI8Y3sgStJdAkN2+MrvuDgh7MArYCkpDJlTQW
0y3JbIANGoo1uUtOF7xb5wu+HVEnYjMyUwmrBc78bZsvun2+MELJ6d3ruXN/gC+DTRNZ7TEYQxJX
zNcUjoZbDKuE57BpF9lqSEJWCEVldr0o1o2XrPWgonxl7AyC24JvEOoRGMlg5CouYkzzh0mdZLMA
Z/7yEzsYmalX8/JDrajcb3+0xU2ZPH3drZ3Ee4aG2ToSJdSQanQGVmqPeL4oqNJpsvBjxuYweOzv
+2GQnCBgedoCElIAW5YFPN3KYR9KwcCrvbGTuE/AuV6+NMzSiZfXsNjheFFdTkclG8qEn22Un/Ei
CYx1/YU+Kv1GXb++pDXMwEiosm3kCGCzeAX0GwP3jFOV7rUA/5rYNytNdSpOo9BwkACxbxZ1si5a
xKMitJYtKp4l/vPjpIbX7X0vNlb76kRRzH0Gz4Rutk/WxoEQJMMOTma9gM/H7DheqhYRdOTOmSGo
IINeyUzcHCuqH6+TXUEmE4tpeV013ttTwe2OqGGpLrPNPXgEz025obqTh1hgG+rfGeqEH/8Vqp6y
b7bl2rAx+70PE8byFba0duJJvmG3GxV7QPE+eyNiNdvqoVC2MoLXKdkODkyX922xbe1mUS4pphj1
xyIgERJRHe4K9ju8HuRjuUGhbFcFaXANyUzqK3XZrz7nh61PAfpG8ZkZk2dlrIsdJK4Q04cxe4/k
OYImthFIwfg83sjheDOgHs5LRya0nSBDu4YVD7Z4HUcPRVTaHaPWjWBKeUov9wuW2eMyZk5CYRFQ
Au+2lOS7b9t9u39sr8tikS1hCKOagtjg7LWUfEGTGZnon5l1qPhiUD64gdR+bVK7ClAYnr2Dxnq4
H6d1UMi1VW3e716bPOx294jCYtGYCtq388C9R5SQX2UOJVf3b1IWEM5nzQLpY/u9/diP7fiQrK7L
21rItlC+YwUwYF1tMTFXv7e0LaBmIQnQLFQvWwrLs7hUW4QPUS/4eB87R1F9ZBOfW0ie5D35Jon7
sCSvpalee/1w3xqBEfyLozhKtrdlvaehLq2HLXKoT+KvFr68cj8MhyEV4b02pz1rV12Ml9SnWuY7
bTlcDtdSoG+6pRySZueQdHFfJESeCVePN+NzekkuMZrgxTbZxtF1fVsOtCkn5mdwHh7kgxppnD5d
6I4iKKDY2fMxPHvdSRclVrawQZXg5Wqhxk63Nfdjo2+ORSAFYpQKo13jVnR+Ffe1G/8UTrKB9w9J
kUCr7AzM1NeWOA5BSmkRY/XwU1+m0k+y0AaT2o4jSBxOjZ+BYWZBMEAygVgr7MRYmKQI1RtOs0+W
FIQNhBBKTuo+d2S3pAy80OvtXfRNIEqYD/uGBQ4pYJa40kx3X37/ryC7GuouXY45qTSHTO+Us5iP
WLSG89x8uHSqfbL6ePUetAdq70ZQev1SXkoBHPQtsIhdC8bLFJgQ1VItZOt5fshQdIuHC0f/Kk9S
l4yecWIQ2sMdwW5KPzxZVpQJSQdWbNLzYgqmJqFPLQGX0scUAcjdB2szTOnF27taJWIwhPKZHaCS
LBtXh8Pm1rOXf9u0s/dcn+YYxeDuWY+TNZ4TTpzh3CWWExaUIJWQFq1oIGRbvI8JERWiJrnVX8oA
BYL2gwBfAw+T8CIrhINwi13NkezGdH3NaDYWLyen/ON48fTbmWq2m1f4Rqg8Gu4Uv4oUv5/L05qS
mWgAgQCX0MDHcGCmbCgxI1s3qwVqU66IY4O1EGvQdRFvrpbht/8j6byWU8eyMPxEqlIOtyARhMGA
MQ43KpyU81Z8+v50uuZieqbPsUHaYa1//eGMQ+h2vAS8GPU552yzLgqxF+FNeI4v+WiRfGtrQsjA
RHCTnwd1FV2JHnmGDHGq7vG5v+vv3VNxIrn1Oj6Ka434tDkNXCLAWrcKSsHeDFbixOVC2aAuOtUd
8NvZ3vH2IVTwutdLe5Rwp8dcQc2puSK/m27duT63t/leIhCjHGNxnLWHvjMP47HxxUl/Mg/iQkD7
s3IsPHGtN2R2etkOZbE/3+tz/pHtiPT5aW/qE+54j5aOqbvFH+LET9nwefz2R3mMGB2iuTuoGKO3
t5YTq9+qT9GhuA4sRX1H5qCPS+KT45c3id9an4NDeyYJaS35MQEoHd/V8eufzCNCaUdNckquwxNn
2VP3HByUY8Z35ad5iLAO0t7ad+ik5QO90npmc0wbww++ASCfrN/xxH/49vW5uEo+nqp+eq5vMhMC
Hm5xNf7qW/Cugk1yVk5uv6B8tE84jyE/2QKvDjjpsJ6OA1op6DBA9NkB4atH7ju9Me9i79DxzgQJ
6SCxw2v3mtOCLUqR7BkdZkRrzF12nZBf82L26ganFgpHcQp44AkPWj1Ux/hZPxQXzMx3mGQbPoOJ
01Jdmodhrz9Vp+kp47lF/K+evkams5F36lv6LB8ET4dU0EOLAc5zdtG/+uP8WvjzUcA8+a3x78ov
yhvZiVTRCiwhrPwxJPp0QtgUSz+89MZAHlTO0rXZaafkKztkh5wyhl6YbBroBIfZT2+4Qd06Spno
1IKfnrs9VsRVdJOUYxAono6liMIem0llMSRviJnb2BCYD3JteZHe79vcdCtc73K7QIyoUoucCK7z
onlwCynyjAmwFU8Vm5tfWjgNIQwc+RpBHV71GDJHae4a+LRrHD66Vvh9CHUKnyV7K+o3EY6baP5N
umzDb7REtR+FhBYWj0oYoZJBLWPkzI1of1IQXyvF7s2h12A+3MNOEPAVeqFtBqSYuvb0D1leaYt+
RbXegogoN6gwUYDHUvDo5fjD1r4qB0d2nithyE4G8aCHsYOhbRrsRYq7VvSctXjUaBPuR/lbKx2t
MdhFob6pBXg3E/6orw7TgNo6ebeSWybjZFV46I3DsaGu/xwd3I8UL2ct8qvjcHLNftib/1KIus6T
5adBdufF0RGK392yiVI9FxOQOamS5JmvO+B4/SXlJVgJ2Yo8PiwlT7gIlTjwTNcS1YQFGfJU0jDv
kqO5EOawlNAwZNxQI0dkIwVHy+HJ7Gz5EycppLscWvOGVLA0sFdML0HHl2D4b65ZvHjuuMsZHN0q
hDui3kkn8SDlVS8atpv31l61DP1uEXgKqZaah/8O6qd/M+La3lgj3QimKx7eQHZz0PjQ6abETIke
ONlmxqZBHVwS+8kASMVkm35z3Er2pktOZMkC6qjV6nsiwAG67L3Hptfw8gB5yWeUHFWw2EV/7FrY
l4ebekOGCKnL7Q4eTIADLK154TLlBkd3Q9yhMMp5qWCLnM2TiXVgvK4CzO548av4J0S0+VF+iFce
Jg6umG7bPfNmUj+OdvAQD4H5TANlY5PjgkM4JFYAbvMn7jkXOo45UPFnYn7hGUHrgra2rn7sh/bG
JgyY/eIUCTIk/NyN+UfwFplIymJCkRX6FWlc8wcNWrAhK5S47xY6zBkJoJne8dRMma4z2GYoHWLn
gyx2K64Koxq8vhiDjcxtDozlGY5qLhN0WObkb/b2JdwGizQrAebFeZGhOg5p6OHHH6wv1fhnYKAN
663aKdYxcT5h4IfUz9/En2MresRZ3tmzvGSoRk3zIxmbWYY08Txonk2Wh+QKEgMR3SvrPvyRCLmP
T7woCV8pxr9R+1I8pOyF+VowbWqm1j6xZsslC84Gl+3u/LYvvJ8z6NcmO+NviLPaLtzbxnXAk0Yi
bUq2X/Gpt9fMjAzVt7H8x4WtZ57sKrihHByk1Fh+pYdEhXFzjJCc9MY56o8W5zMuF3AE1gOeZ5Ev
VRuF1FUFmNdaQ0WqGBLKW/z6NRo0Vn147z4rc8sGEYduWEgb2wj1qr1p3gTiL9PPAhf/2jB1K6SP
xRH3vWBvxTtzOJn4qUa7HlXIa0YnKA4Dqh7jHcUxNrOH5ks5pa86IanT9h+Q05O81j0gwjCvBZVp
3xN3dCEMoEaosbGQ7gn5yxLZwaRHwY9GFgqmz3lKwvFKLyC7rLLm2QC0zYt1S3gHQsEGU41XW/2V
XmWE17fqIuNuk7qNDzSqAc3mXFB050R26ijEwThp3xfTyWN4Hp7R1k/b/KV7mejIske9JSGw2khX
/Ta8o29NYMiQHBchISu3OpLCejenKCy/mfA1KEXgGJV4vDPkn5CoELPgD7yxHVQs8MT9ELlDuzef
tfwQ92+zdgxeaswDeDY2K2md4fV0wXFcxhPPBY7EJIfxAFbULZZkPBvCiHjN7xaSQCZX1bPEL9QR
1fNIHGvFwJiZpeG4VuHSQOoKrFIWCvVVDJLv7KEQQPNweCTOy4wN3z7AKQUXA/OYcnjPI2RFfM5w
L4G9wNOKCJqGhxXu4EYM6pGLpC3QGkFrhs3L5mabdBk/4P+Rt1njmfJjNTYHHRJvIYWruEo55Ea3
yyZMbV/Txff2ptRUuwx4o9hrEEGKk9EiDejQ/xHdW6e7JOCWna/B4kTuDcF3GyBvJG+ewS+tWMqk
5prZANr8CP5Ma3LPOb4DfQvehPw5Vqh9Mubx6iPkeNOS/lMb1tQXw5E/OVTrEX6LsvrrvoIH9G7r
hRi1aK+co8VidDl2nX21Jo/zU/+2/AmsHkBtWzORZrZ8UYmeAGpsNhifhdBKbsi5lrOBaakFlxpM
FoIW5pfbGJLIcWKC/6o98IPge/xRWd5Rf5y4PsQLQ9j0UyVC/eBsq63xIY5gJvgZdsAKRDN8t5yZ
hcdiUziz2Z6yawRefAvKj+E5562exsbLfsff4hdbMN59ukXEn3d7dNr9bt6Kv8D6whhnepHnpwGn
WKRG+HYU40eFR++wkvFENNeV/dTi/9F7sXHk68+Wl3UfRH+NeFpwBcvYdq/T4jzgdODDhySg/qDc
FM4awxWQ/PEb/2eBvpiuFL+hicH0qgd9UfyEWhReIGk3uDnL+M4xlr7gq0NMW+qbt6LdhTi1vQfk
iGA6jez6Er6MA54XolvJgZeghP8uIKtr3L/OM+ZikCyr+eQQYMokRHtj2j1/MVx268Ok7TQIJM9c
mTN0yPKvhCv8UNjRnKgPu/yg4NI+IVNz20Dm4TAfqGRcLGihK+HuxiKcX3U0EwTn5eeWrt04V9/1
H1i5Wv0I/Vf65gpJi8W3bgnfoA6jSjX/gM8utbaaJx49sqPIxXdNoiOP7B1bsspfM/ZaPWNPH2Jt
LsMVH//UXsb7HnOEzJcNZU9xpLfByeL2DKAp6QkCCY0utlX8RpsP9lgeHCPz9KQ6WvZ2Mi5S65wy
qKuBxfGEN7oU02yRIJCrFW+ghQU1YUl8iZJrQ/Hdzh9RjH/feM/ZEoIsWCPk+puHCJIx9FtLfsoo
pyR8WBSQ6J7n3zDH0PO1xuqLmmydxJQ96PjNXoYebL8ttZ5lICoXn0K88vFz6B4qEWH4TeRASXp0
0Op7j0WclN5lumE4LbU3UylPniPHm8DYU9wr+zKFJWpTF2Xb2OHentad9giIc2lsw+2wyg4Q5bYX
PV98raeFMGern3mFD2n4miffWfIuVfdyMD0FluhI7IX2qsPjsDnCEtnV+pNCNq0JIWDCfOyDByak
Y4NkLXurpOeheEnMa5gUG6n3hZRtqowuuIX5NRwMhu25zK1cVN4EkDEODNCwkivFNW+GTVDQYY3v
2nuWPhHHMLfbZDgXgFnk1th4oY3fGaeYwCiRdz8b0bYsGEgYXyo1jhF99JFDmlmNTw6OjGm9CeMQ
QUfY/uW67BlQbFsO5pRrIzQgzWESQtOMLtOBCA9PiiWcZm9JsMk1eTdTglXOpi1pG6HcRgS/ySeV
HdaIi8YFV3CDfgQCKB7TwinMdsZCsYPrUJb3GdZTggFIjFijGZtN3UEdJ+9YRjJTmg6Oy5Y75ITn
4LVgOAw1qpc5dfyq4xOBSaQfM0YivfZIhsJ3kn//Ph/2OMQvy683G1jh6r8f3i9pDgDVyu8Sqhlu
p5RqSMcxWdraGm2RMfgVt3zEBhkRRVZ+kB8a3dW1Z4NQQEJeVLR2BedrWLw2lrEKDNIZ6f1tg/oM
/lvO0giQkGpeVl6HjuwetOo8EFw1BExdoXxqXGVjTQyESVi04BjHy5FzROQWOaWbeSzWU4pRbpTt
YpqsFsb1GEGNm/FBcK6laRFayf9U1aPSOP5MCVf1wyEEWpwvLawhoj4UPkgvQU/gIS47flD9oWNy
oDKTaZld6igjcEEK4DesbRZHH2I0UP1FOEoGVfYxp+ZeTBgxcSrwwXi45eR1bLjal+B5xjND2/Ap
GnD2EMQHtQeVa6jkmraT9zp9q2hdljZOzpFj1Iiz4Ul2KgbfmBUP/UrUT4rAM4KLqqB4y9HRFoWX
UctpHY0JZ7GYGQKSadGj09LuNl+APk5dGJl81la9V/OXKY7tDLnkqy4iPzW2hoN9hRJuhDaddA63
f5dtJ44TIlQRGN4UMOORt810CWPQVHXyMxZV23Vre5FhFBaW9D11Ri2+uurLTpX9QMrKyhTd81AK
7KAJKB3Db00P6bToJxRoMzbi3CzF2dXEXKogfbZ5FlRAZfrba382FvcWJYOC/pRBZLsTsF6L4GKY
wu3US9buFGiyJZoMI3S1ANHLAQfEOkxoGlEBsfqcxn4Vkm9XTPvKb15hg5FQqb/NprTKF2vSGLOQ
z5ZWZmQNLCSqhqs+0//SnoMQFzkYc/wlTMMyvASHDAccqV4Zygp7/yjXXLZ4IM2XbBrXDRd0ZSuw
tvCHwwrQxO03xSVmAfSZIibOXlrCTmFMzhUd7eKi7xdNvEvYDkmjYpILPidxnmcqi1Y+2M6z3NUs
8q+aXjEI6eep1Yzc9MZEvEoqd08NqaESx0RJ3aQDZB/HpyCqsKaU8RId87NZStsQi2kbBfs440HZ
0f8bekL8T7Bt1XQX6Imf4vqU6KWr2Z+KtVg6ROtg2coUe2aGn29j7fsiWtvlw6CeGAx5n5bFLs9O
So9/Uv48RtvYZIzFmRNR+SYFCWXRX2NacD8PlWq/GMN3TkFnx8c2xR8LgyYbcmIMV7Kb8EQN3amL
vYiCrsHc3epRCskZdYs4zDG5wQHc7kZZ1wNpaEbjdawAh78elOqutnYSk2t2iiadBwhuJlbdfIxw
PM6kP+nQiVmYm+WwqviSlgrzsOJOJd4P6nGfB66GlUgcnHl1ryJ2iFIUxqbNLdqvjeAIt8R4n2sZ
GzNKBqCoOqCExiamV58zHLG64HuSS1fBUNwgyjPR5c2METfqJMgVVCgq1gmcDcVnU6auPDm8yz9n
hI5Q84fY2phLwsgdsKAEI6kyN04eTgo3vzvpxpMAXB//WCNhZdG9HSvAOXtxuLXccUaJQF6jkk4w
XI9z03klbGX5XmWcudrJcO4B5g4TX2+h2mYtXYCv6wGWe8vmNUCbBJJ4G9LTS99pO6rrZRFqM54t
QQVtNNtH7VcgsSn4veO9yEHV4SXIhbwXBU5fnFKz9nCsT/kRDl8yEAaXgapdVR7rSJQdNUzzU9PC
tXK9rRD4AmCEExa5pCvUP8PQvISDtSq76jBnDlf5uJOb58mZLgooJ0BZnhymzrdhujnxm06zYZM+
Ep2szO/Mo82jk7SjgIGZXG1I+za8yJCbUQcx+IWEKeWKu4c7SrVb/yWOsnVYzuaAuikG4ShlzGK6
b1EA55ft3vmWLefLnHLPymVMuSEky3i8a+cJk6MBpn7PJAnCumPgoqywk4x1uNwjxnEOT6kBiBNq
CIaRMapo5M33SFFcqTkiB+GZm+OJ0GVnpjCv7xoMVx16STlgm68Rqb7l+pXhkE6wecpH2z4biq8F
RKZkd8wVQ+YWJiaIEjXtOi2vMxdBOuBVpJdbPkzIrc8PBazhYcnO61h+ZxzC/fxVQI+2+MSDdi8h
DQuxlJiJTeWK9TCWynLwno6cCck7V3OGyVYa+Y5x1VSuavXJQMwRIu1JIAVTN0v+2F4SmMt2MVL+
UCySQNsmsy/VfhikG43CoO5Ijmb/dSyXYafGf2OEAYJ21etqlwO/Vmjj+fBt9qMm9plbQxcgGpp+
CgysC1JMF7IvgEkALNBMPqAtg45ij4yKDJFKT2vX4WI1tlj/G/Yqpmlujln13VfKJTeDXYrBeZod
VN6vwSYaqMg6OAJ9m3sF05yacgse8SCTKaLgWUbBNU60T+lJUrRVNCGXENfl7s0yX4lwHZWPHdhY
+o3jtQa2ak4fhom0xfxUIIjxxw2GSdT1cg27Yn6XCAcLY9Nf6m9InNW+7q7x/DAte11K1wwDuYxb
zeYSA/XlW7WFbzon2UGWwoldxNda4dSwj9nkG3bvdfbFDj9TlmET+0uBZINMpWWzk0s/HH5ivPve
I8cA4w6+R+VFLX86by4/DQxhrYgrnvdu6owhnGGfqvD3CPFjrVEOs4LyiiDjbDvaKVyRh6RI7zKN
Y5t9tdxPTrzLy2uG13JkTPtg2JmK4amzD/RcIhdYLrQ8/+ryaG3k5H5UbmUlzzMJaCKGCydviBua
CuwMpOiQQ9Su6/Zs08dwKVfUT7nebDP9pejhncGOxJF89MTcb20bAgWGYIN1VChxU6KmdAwppcT8
a/niI6VcgBDfnrgZlz0l0XzhXUA60aDYAJ00NnPuCcNAxWfReZ5nTd/g/dBjoKr79GUyWbJGCb++
NZ9zAQeJIyiP0BmUIQVkSK3WLu0FIU/SKwl4bMUQrrrRXIPoUe7DIlhP0WNAoCI0tHPi2tXZ3hbk
TWQVtRvO8BH1fPK21Iij6i9F2kQIgBreQ4DmoIYNH1aewMTMCZ95RFWwXWrb5X62sFxva24jkPYA
kcvsjOs4g0BH01Zw3zYtbEoL8gYXfsQNSlURPMUYSUbqrhfRulIgwckdZfR8nWTtpxHOvp5PBlWH
1GP5WcS+kWCzTLqzob/b5NPdQ/bkkuYMIhGAWGl3WUHdx6khwmYzx192S2RhiN6WPSLLyFYswC1B
loR255qRgqUH+AhVegi1WYn0zdDJkubiGHJMftAuFMjNBDJSBlbG34jFakKDFYidM8CZsiHhIV9S
CuKLTGXVZGeuu8765UjO4resJXI08+o82TBiBazlSjTBHOtDiJCqVF7k4Jgk/mATG4NzKnFb8ZWl
aaMjyh6Wcwo5h1SoHCy5zmy85ZDQXieMfWLGNoxQa4QXJqnIX4EBa+kWKc+tdGsZAzcRUo8BWK/Z
RRmO9u1mNoLNhF3v8ox4kUqb7C0c8DrOobLLtz3ny7rFLmlMT2aCXyVnjBXsbYlpKvsyoK2vcWc0
xpNsoXYcvsOGAACk74Hja2ROyOGusLEntL7tJHPpjlXNWGvccV3ZLhVAHZfP9Nijw+jCSPcLYkbD
vHzspDyEYtvCNRqYfyn1erDqp1Z7UAP3EvKua8iErXnLU2ljc20GBmppTvLJ15yr1jHvGt9pnARr
i5FPYjcu4iMv5Ihbbtg5YMSh4RRPMsB4LGPMM5TLsqyF9LG8AgtaZ/ViOnccjZWOWbHiU9u5OtgV
aMGyDQbuz5zmZpQxUS2bcSVV70vhtNTnsXXsDAxOmesbRz5v15vLfunskkt2WSeohNJ7o96lGeJs
+UflY7SZa7OVOSLTmjpQqnfDAMWzwnkmeXeiizrqGx5fXtheLv5CxA1q44O40KTCGqNatoHA+ama
nLgzgzeN6rEGkWRN8uqUalprOe4uhbwyUUDGkHBldYEoJjZij9stVejKxjE0xY3I+G3VK5MVCn8t
xiB5+pgaRGbFvSlgp9Fb5dNvzA8z/aTdjjWlhXNtZPgp/IWenL1I8ZcWsrNAGtvfosFdlTJe9U2K
7cH65aG3OYbkBXU+x8GU+3MIPjj8VM4H140GqtqiKRkszsF+o5TBrpS5+JWXuofK3H8nKX6EMLko
QSYaiJQaeHbOc/ar8xB52YMM4FeObgoZxGR4OHcMndpXDnwdNV2UgwDS/YzqIjTP3Z40D+m6bOzM
IsXFJOxo9NXSPOTJ+AI2vAmEc6BYdHNz9m0pxzIQ1G/x16LuVi/L48jSX0fJntUcb1+bxInkxQxr
VyLCxsh2o+WpubQBj82LQ1CcYiZ42ZFkTcaRqSsRVRU4yX7UCQbA5DoAr1za4sG8CTzA85LtCh/w
3+gT+CIjvD4UpHyjD0MBKHV7FQCeKkrRfBmMR5mad8NEqxK8VRllB04NQaS42k8AvlEpx6F/yYZi
FyUQF6sMCJ+kXOVYOrDDhrnHYI4hV8S8euRMOdFfOg72pWq4VtPb0tlrAH5OeFngDNYii2g6iHIm
TeGB+gfgGjVxgiCVBBhOf9CGwrkYPFg23fgVdZdJqtcOkFxsnAkhFxwxkYyGAM8blmTap0dT2jrl
KcTKfKlr+BeDhQA/+tYDzCvwzY4qiqSGuRUJOmqztYS+FULZGAyuJ6OD1hx89hK25jXDwuGhEyhb
KLgWG1x+Bu1xBg+XuGvRcYzy35qJcnhg5qJMHmf7gJ64DD9U5TVWmWRzEjWgi2SyOusW5JnCU+F1
W3/CkknrZcKq6u+TivMl73rZUzONwXJwpeieguQSQF7PdPZ/JTF4WOkpc7r5YvC4FrCDLR/aH6FN
P548hfOBW9Wh5uxhLMwl477yJCrnJ5SvIdduYPo2P1iBEd9ol6ZeVFrgJMbIhQyjhU+paNjKO9Jb
ywhJqpGalteCUSVXWWMeEUUrCla+DGnyaRdNOmPr5ST/mfikOubi0qsNjUe6M/OO9QnLAEjJ2bbN
M4w7511iR8d+cgqvsduPvOHyo6el59VIK10aTAW5MdtLc8SukyIXmLBaumHZ6xV07vPVAZ+WYLWQ
Dq2fgGI6YCIBI6bAJa461gOtP44uJZBSfo/ZsmMebZWJfmf+nTE+roeCUSEvm53ct9nWCH9MigQW
c95l22vSDtw324kVXMe1W3TDRglvsnLKnUtpVN7ArDawbHoMWGOjcrXSvaLtNMTDGu4IIkNRXce3
mDqiKSE+MZaWUcGVebeJanGwJ2YNuIVLturLtMadftVT61zNW4uGq7MxZCxp5xjMxhNGlvS/+U9b
xaQz4jMgIMhJ8MqNbB+CVdvp/8do/OCb0WCwvyBYV64GyaNS7MsoMdRjqFUIBFeK5OkYkMtTwO3L
xJVo8k3mQDUG7dEt9SmMAXVlwgQRCKbqZ88VOZTeAuJR2qn8LaU4cCx1NOwCOpPz6hTTqgqZwchf
qbTtpNHj+KatsctTUXe7UlFdsrbB4EuBOSdLK+sxd2RZmH9L3VxLb2FBh2DvWuXYStlBjJ0f2P2L
U8d+VTFEKqMtkZsssswkfFrhXGYDWJg8cXdmXJhxgbkuKEgG8kY8D5wTJcdVIngtkWf34Bys1KdB
wb0Z3mF0avCFiTWEK/qFQN11Vp40muh8QNOYXqUey/KpfXYqMDbO8qlT37oEfgHZUXNNecIysvU/
Rm4ZL7COH1EB5JlgeJzhv/FIuDIlbkLdeQu4BaVKbHTxA2Gjbcu9aLbyeKnIQdAXi9nMdpWAv11r
vqAvU3nCOZOYUT8tVdOynbmyl5M7BGjSxz+LEaCOTbgmb+MaRDMG0xjLV9nUPD0C8kp5KOGJYmFI
GSsRBN52n7n0zWzEVYtDAcIo9GtbM6wE8eilo6TAX5L7t4YFtwq1FylixbLHWr3CzBrBdKnwLJhf
xka5SWdpICvtyRHmhltjYqc1GtmGdgcbXiqvSWx+k2BZEZFgO6TSWpwgTez2zpPdYT4y9IjR+L3L
wdjM5VsUVr5lo5rC5iBFBtoSE54lXj3BMMNtK5CndVKYbtZbp7TjIJgQtXIh80LvCR2iteR2oDkW
fb9p2hvPvrG4aL2ld22ny9y+6ItbP/tagTZUhtB9pA3UgE68lxnemigEpCdmGjYhc8qtNPwek0AH
fyHo2tW9q05liZaStxAk6tHiHKiJS5ivQ455GrVh9ACm4W3q7K8Fn1NTVP8DPuO82jAjFDXifsVe
aP4y8A9LsZhXFZe9kScdBz72I44FWgDJPkRwOllfE17sctafMzwZpKDFBGImptBhNoIY4o+xRclE
MYiJfWdEanpAFzElkEGL3Z2LnBWl34xM+jYqdWc58sKrivLkp0Aa3vTDql/qYVN6LZg4By2WDtNH
XpeHODnJZe3JvNyIbVCndwe8tBywuOGUnqGQmRFRC7g2qw+We9X7y8054GzOk/eUZe4AwA5xpdXE
OpV+xugmQLDlYZ0jMCnpbylIA+cSYLUjSqiMBafsYWT4wSlUtl8WingIISpuTHTRS0VHyZloOolM
HLb4vhHyGdVronL08gWXHFrV6EoRl3DgUU6pGFP37Xo0toXpc0wP0KkSWFEyA30NULpXIBXyiBMd
G3+rxu6eJTTFTw6oojUxf0+hIGovSli6waBvdDQVVW4duaXWGgN9qzg2dJtSfmGMI2wJ8kjjheN6
lGx3bggBwi5oHptnJX1XEyglNNlNGF/owASt1ZQzpY2o5GTKqiK+wVsw86uVRfulhQVIGQZ5A7tr
bmEKZefWJBMCM6C2fwIozW19Hcqk1KCaZP6yXdafwqTMzkJ8fJSzAeWwVtwhtS+VikdCOWISYvzF
YJYgiZL6Cg4KdkgacncJaCKK8NMEMpYBtZoE+XRNVlu5nsILh2pL8txSLc1YM7fFtOsdhMxg2QqX
Hp/Prtk+qiHhe/LWiHNmKNsohK8fwjiBvaMRGy8X0PBOaUsjpR+MpsG5j8JbQJ+IPSk4Z47ucwN7
hWWtLSY9cWfullexLEYsMpqQ9IC6eF7qLDVyTrOJEuC2QFX0+Ux+IARhOtGsYv2yoKOsPN+xmUdN
Wbnv7OIfHpSp26X8p/ZPnNP0He8L0ukazq1pflemBdHwuhBHMw1vMyYnsc7xZ/X4UuB8NryPDvIg
p1+bjMzp6c2kfG3UZrEQQ9vuIOlB4sDvN4mK0UlsCfAF2IngMXPLm9uyJksE7EYNIO1P3abV4SpW
S7v9Ev7+G4bBu2pI9i4kvHgR7/KPOEw5+l87fCXNG5YaUeUtZYs1fSUgBv14hyOUignYnJxRDjZp
XlRpBOwBErgGhlKiQxgO3pCqDnEI+mfIXUInyGm8TjOfd97hDCcMbaUNd6Xuf6w6hoWA980CkDDo
zbo9WfSJsa1lGEASxjMoeUJm0FRu84BXd2t8DSaGwcOLtMTohq5OSF+JSiT6E2Rn5ClqETh6y7S4
/hP932AZv1Tko4oMLvy0DVpr+KKy85SIdqOnP4BfKfO9pkv9HhCjqeBKFf37KGGyo4Mr4gg0M5Yc
ccXQjg0tf9dru1GH5FihnxTdJk/644JcAlWEvOiSA+XJkXBVZpDsJE+OHm1zwgT45cvKCh1mtwbx
Xt0tdRiPpOo6gdYpZQZDUvynuDpqQd5hSmL9lSXPyMNghpgpF2tMV1s9g1JJ6E8XjCvmje7VlujA
h7/l/0uooSLpVesI37QQwo3mYnVFK2HApHxftvbSnFbztbNRFXXYSTrDMWyjoxhanB+oC6JI3Tap
cmoMkcAbCT9hra4NK74WtrUXOP1GDIpgLwZj40Ix2Gj/qCt/raDWWDgqwc+Qm6/A0eu6LXY2YE+t
2IfZ2XV0lvkjttN1anxwoR/7zuvzd/rWbTaY+5qyJhPObs4ZcC699Gpw/gYVXmAtNkaEuCPE58mW
PCaUZozVc/uVUlkZAf479ZvdMp2sLE82DbgMUIh0QeJK5s3xR69Q1lbkDtfIQygadMg4oDzPdidv
Coq2GIMiCVEzT64T9xQCK2i4rsFtraF5OtsERKjK4KgZ5pcFfSnU7WNA/vRoroue3GOqvdbSNwEK
olC8OeSYktKoA8KVvyRb6ZAVgFICrfEVSzqZNOELl0TAPjJs45AmZ91uuACblUqY3AiFcqtz/iS7
auZp701rT4Mmku5Zkidmrui3Iq83oOBAUh0owWlKKyhxAz4QeAGV+h8bcaUouIJJWLyJeBvAIpi5
9ayiPVCMoC1Vmp0VBT9WYlyG8GFQWabDvF9mCWMNQa7jempSvPPV/iDFwu9A3WVh7DOOBRsRVncz
M2sjt5cJmEctE0zAOJnFZcy7rzF6z2PXbi5NH26qZp01SG6N/AyrlxcFSN/uJC1jfjUeVVnfxLPj
6hLpQPY1ZFvHg0TW990aXqehfc5klLlq6Zn8GxrrOWORp93GISbDmnxQyoBk2Bxy7VdCTIr06vCe
JoPpE4+4xF0zwXlJwEipHLch7Yq7oh8YqtEs2EayA8BO08BvFH6a1T71x74d104gbysHRTkx45MO
r4DcoU7AIeiwIov+HLzZfttAXtqrBJZyiH2lOWG+UoU40Ihz3tm72IhvZWpyYJvr/C6FAZZoilcH
JnOy5JAjs8uAKwyLOmxa/OIq9GL0S1K/BGMFdN3AhngGS9QeSp34NV4qKeyaQWVe3VXNzmT7RkAu
DJV1kDZGPjp4Zgb1OEopI2jegWZkFX8Y02euMEA7syrcuQ38fguk9EPkj3RIIUaNwsFr3TjZM6E4
hwzyfxKcOygSQ7LROEH1dgZMwwUhgXQ1RppXJvLNmAlZ4bZzKMAmIB8oB1I/uSFZrktyT8bs3bkI
giWsKMQCUfGNUPMALkO+w4IND4m91vlnCwgCuZXhjpF0gyDgtdNTIMpdQ/1ZNi86424KcOgVkmsB
XdVkZdCycf+TeAmxkdG/DbwSiW91/OuM17ZonhqYV0lCFjglUNyejJ4DiQlmUf3H0XntxI5ta/iJ
LDlMp9sq25UjFAXcWMAC55z99P25pbO3euusXkBhzznGH+kD1LHCFwYPx6g/9YEKeJkCNfwL6kOR
tva4N/nVmHsf1L6Cn80fuWq7HWp6Yx49GxXmANS7/CeqdcL5UPAjGo2hBIzk1Nj5QUkj3oDWbR9G
k+yYqwthH0a2AbUXO50XS9E2ufhA4CL4zBpyd4rpt+wEMMbyOeTkkyKhrUflWvcwnFZFX1R8qx+a
DJc9oPtM9N2c1dQ50tpkeCJVPmZ62nSdPBRolXAJMFpFUF46V0mLWNgonkX/xf23DLOo0fvokaAm
IamVVkR6IRXkkYG1lwQdZoZ1kAvp2OFBqKUC+c6Nt8qy6fyUcWshUVIthWSh90XtouBNl7ulP1cK
/mS9oa8bggeAqmJHLSHZyhByD3SPI7DNtzMhbp1FM0LZPnOVgaY3dw1yw+onsv/YThbSjTHWSNtL
1L2m6TMzP1sIZMbPIMT+hh4XkDWS+Rdtpw/U9yThgx4yb1fINO+Rto0KwUT/mbCyMDmtcl2cBdB2
v63oPRHWOQRS4FLLmOsWkUaqoStH2RGlwrGGrWmayFVx3+v1WncXm9Ukb2ZYrroijXhZNiH0urrb
8a8ssq6J31beHTT1mkxEF9RvQsroIkW43izjYNc6YwGUqqFe1PX2XMpoG3PwN22AnmCy0p1wVL5U
OXnVG96hiM5g+0OimynoqP0e2EpNGarHDgmGGt+mHki/BFe095JMelnBj6evY/upLS3R1i2GUFex
F6QL4mRlOxkIv1col1cGpyvqTT6PDkLwKOlPIxB2K5QN4pYxj65xEJI80+lolu9DGXEmYVKwNXfO
G2M9YNIcMa/VXwbvbi4bX1AqqJV5a2wNZ0Q23gVCo2GrMMAWmer0avnRleMOtKGcBONo9TZMJIqA
JFjTvjKAlOaW4rB4OvjtRFomYVuJa9P4pA1n4gnVgv3UeLHtm+Srh1i/FGKg67LezCVmk/AvNpP9
VN4n8DCb+VdCZxSxDhOkBLBpU+dZ6A2Bnwim+tdyVLgRoveQjcQyKUask7PFXqvy8MqBdJBJvxPg
FiMvS5bQa0r2rFXc5QxUptfQ4MuHqqGgBknhzgqMbclju7b6d8Bihu2OzSJsxludGLy+TY+guX1r
qhxNTjzdxz4/ti0ooAnRFdkA0lKzM7+XfbZRrlb6nAxUx/7kKO2tCg3qlVmtuBWzuaKHKN5AMm6V
vLhbme9x/oQzEQd5yRgTXpoSo9yI3mBQ8RTn1q/Gfm1BinPn+aiodQVSOEcbOrR7beApLUBdx3ok
9rZGaaC3+wqgNGKVqnVoCfjK0d+rEdIDxrY2Hd8LDvEZ7sEYwe5syRuViaUi43vjfKoAKiRq/BqM
bSOnxJyejCr5HJPRDVFjiVl8Vtg58aWzt9cUvI35Z4a/qTLjh6/IWEby5VNm/6FhcFEjKx0QImWB
hKQKpJTmZG+j6Vml6QuCV5vuv/FWTPLeMlB2RbT3lLO0a83waSSAvSXF3yEAy4BKXoiznEyHPIBm
jIEzZ2DZOMJ8DOJ563z5MlSE1aXQ76RshUb3pj8DC82WJG8kiAaDYyPhwDJKxzJAnUoZV6SayHsO
/d/c6ralidsqK18ssqrkXQ8yGA2XmXwElsFeK3cS9E43bQbigoO+Q5eeffrMJ5bybokG6ynx5UF7
SP0AlQ61JmQMsOoZtfY9Kgx2IUp623qdqVkkCl1sQyW6kziXRX8lkDs3bFZ/QXMc5KaJPWFeGxIj
VZN+unIaVrFkXBSFIMOZlFfrV9hv0SQBglLr0bA/+WBG+rrGJ9LTmG4GKGNz+YGI76FGiscr6KrF
AU6zLXWn4Et1VI7OBFGh0rdUIv3E2iYEJRy9blI/BoVcTc5VnmhHLyb0Gkh6APai5E8KJZwjGsxM
tzNQzDDlmxAVA7ol4VNlE0XbZa83VA4CcmJHPBHjrY0ShtvZbTAUGBwLHA+Ip7mvAcgE6a6JNH1x
bFZWegSoS5Nbk44PGHpvZn/h2tLJEyCnVoazxhm6TDhObCAs5LdRo/GaUcXn7YvcGXTMTR7CvaGc
3SAL/uJiWjcVr1dDuN483SxmTOEHuzCsD4Gdvg66QFpaoGjtTgUjWchwNFbCU+PIi6oJmYEJ/hru
TWajKD4leuaKeQk5lpHx9ZupMDAzhK425JfeJAAjnODsEa2iYto1wZ7rlf8Oy31HNFG5T2EgayTq
bEEjgSooyCBAeFd7BGDL4Q2DlPKB9QEOzOKe9C/gSAO4cca9nyoYofCWkGVVkf3IFxbcmBFfR6aL
LQvDPQqUCsFvXTqk3y2QzwLuLor4Wr9j1huZhhRuji5x60m7I1DtGSZRMyNXAnfHa2dlxUYOfDpV
dGaT4dDix1DUr0o5+H3M8HsS/SdP/Coen4iSBxvvgfWZUjlvzvNdZnIMiTe1NfZxOvLSkzWibSby
qngGkNAZq7r0OhnnqicmHFl0np5HamZs4u+z018oVkn2j1ji96qYeWQ0d0KQPk/d/8HTXC8y+N1K
tyemWjpS2v7eT8ZBzoHSS9RuqZwcmgx5hx1g5PEn/x/DFbg1BxkgszFr+3muXjXMJcZZ0Qg2jN8K
DT/RRvDzlFV1NdXWpbFxRgEXdwd018caCLq3/hEdOqFRKaLSqdDTVToYo+TlHXuOTbmdDdq13NQR
5bIWFpXqe/mC8PQbWXNHazrIcbDp/G/fhmq5ygtRThpM/JcH1SYKOMhBDjrppZcuEpwKsh5ruJU0
2NfjW1JkbmjBtvRoeSf6HFGzhBNe5iLf9TXlUW1JWSMJjRoVPJV9lUtzq8XatgmSrwD52SSvpZB8
VQgPmc+7CKtTo1deQ66mlaVOrgxHnDlBQVMgcp2qB4NqagfqcDuPD63+KqCDw+TP9n1sopXHJuFU
i4h3n4BNwLm2qkLL1F5r0O/RThuxV8aFukMwEUALmOQsJhmbbm0iNuZEKGgRVAicSK9VoXug5AkL
3sBUa3A9K1DkMRb5IQNoGC5tz4iarH2O/G5Ad2gzcbVnHpC019ElIDibuT6j5jeV5k3FAhfgoZxF
ctHslT4+RdY6fGiKonhpFl1zu9/UgvDQBIyFoUKJljTgu0DRqOsfvs7aE16Q6SF9OrY6HgqPv3Wu
HrZlk8i+b/hzEzKjjBSmlLCNBl4T6UBUohr8ViCCxMPs3zqOsbJFuYCvIOTHdvIfFfcmsKHqsyDz
GSHNjIdD7z9mYxeO55gjWmjvCWJfWY8vJh9xL0s7Htk4Pte4Y6TWWs2S5OSILLDUMayMCGplZsyM
HCOBXQAf6tjs8nLaz6ha1Sk4ltz6KmJ0Cdq0L6a9TEiwhJAmp0BUcLlw8IdsYyjVljz3PBLkj99E
Tqe46sxIwcJb3N1S+wbSmPkp1cNIRfax9KxoZNJHsO7+0pnm3uRYbXX5Ydg6AqNHl6LIheeoDBM0
/ZP7xGfw5Erw5JIu0o1y6w1aN8JHyrbKCWYSeqWU7DPIJqN4j3DLxf0S4V1R8ZTz48omUz1OE4MP
o7dpMMYuJ50TKp4cP3qx+osIXzRUxSMhtyNGtdTP7i0yoTLRt5IFGUl+LbaA1gRE8wSqWWy/CNLR
EHcqmiSyv4qfcUHfqR+1XDiOReYjUPA0vAWoixaDAraGTrsp+t/yK03jY0sqfukkfJNylHvL097x
8E4YYZrfBOXvwBLsMwylVrsNWM2L3AIQP8NptNazIdZKfY35XetVuFsg8IBDViEduva9ZUxKI6ot
2fEXnwPJ3fnWjilw5JdSX2r2GfV/J5Jsy5cOwZqEdqZ8+uqLgnBZt3m3UEF22ZtY0Jdpn9W/fkNm
aeKFGMwV/Y3TRZ59NEzBs6sxho3sIg30vEISelVDZKFs5cOUjEPftUQ0PI3iX6BM27qvTpqa7IzF
HMfjGqAnK0fJCWd5XzRvKpqQZaQdi7OfZtSD8mCBI81ELZeVfQ7RkDf8m5n9wq92VRS1q6KH0Kv3
BGQpATpohuq1sMx4xRjL94+hBI+amovr8kBZHH+NyQ5sdQdhLSL0chvYVytC5AXrs6xFpbKdiJTn
92PC6Nb1tzaB5RjlQTHPGmlaPVMVOFwNE1wW/2QNhzHXoYYrv51O/K6Ydk32eFx2c3asGqiGAZsP
vfT1m9pv4mCXwFMO5CdM3yl5PpSW8XdLucdE5SB28kd2N4zLGXOOIBtHUZ8zMblWboLZr2q4LrOD
YSO3Xj+ogWt/VtEdCqLo+3WM3jJezx/CfOVZ5z2glPIHgRLIEw5uMszUW6MSD8viEI/r1RTe6+lR
txkSRJhc5W0B+8Y6e7FUsTHFSQADVNVXk9pb3Fu8shAQzMjrTmo8fG+Sj5F9kn6kAXeSfuLmQxN1
ihajFkQKkIvgbIdmNUvMxX5x0+x43dg43W5dXjhc1Ow3EmY18PySk6zXH1GDDE7HOVgHSysfd2PL
wV3/Lg9c1C/2d4fvX5pASn8WCGkB2PQEiNBXtuOIYgaAMpiFGwMX9wp5wVKPoWzf8qhPkdgqgHaC
RHV5fOBfloG75YFdt5i9wHJVq/tELJn9f+uilC4wYMD65g3Qj9sZ8s7m56wbGjHASgME41FJ77d+
rYdXLUeIyW9YM6WjhYISAi0Hia6G2zJN6JwkFRNqRQdsCm2IatXSGIEACxh0+ilmsNsoHfrLTUFe
HNIGpFcdYXiQbF4+4vTKvqvobKAhjzZ5dFlOGDF3h1JuV9zjiMEx4RWEtM3Wv5SYXjNfihrw3JJo
b438YqVBZtvdKIgLqzl++jkE9/CjWefCNglD56pL78FiZ8yxkMSohvFFasnGYLcQ03Oqi30yZA5P
6zQZu3yanTJC9hYv+mzClnLgOv+YcagE+KzG8HO5lWP1Jy6oPStdhe9W1n4KwgkawgTYlKKI4795
5b+j7u6jK9cIOA/Q8JawLypf3R2b05gzYfDkIUdtfiUubCv6TXBEB0HkthE6LEpjESCPxVuZ/xpk
YDBBU3XNHQ6Bl8XfBbcXFGqvbNix4+TXhDbhfyfFl89l1VJYZyCghqliYjRuaDjo+Mh5gCtuuAKm
Y6x6nqK1ZOwn861HC8UVuEIS2JDWg2K6ItIqUz6kik8yP5ci3kr5fLXKwsUci5swtPMdvz9rsjZN
L7aN1sH1LDQhlTAagQpmu46pqZivc/SwlmsLodvCimGL5l8LuAFy8ccLMeuARzyi/gNdD22JJCb4
afcdDvu+/7NUwDUJexYJbvC2gRpv/dn4VuaT1sfIfzAK228Gi2kMB11RutS6k27vl0uzUxkzqOa1
E3G0Fg+8Gawbma0I/KKTuLDsXQFIuDxqJhdBXdCm+wyN9jChRyoQCycJs/UI00FNCWMRfiJ+MNSv
abOXkXpjx+Ezbibc2IQd4XruvUo8/ZbY02I8By77gJMyylHMopMZMWwy7i5TRd3CBm4Xz2Z4ysm3
jiqMX5rEfgkXUEGk9jaD+czj2X+OU8XruIQnoxlfThb1TZEtb4I8qjjqSrXcy2RN8nBbNCI1iNXD
EW3zVxIjLrfsfcMeurzsKQZhdovxbRmMRt4lH7loKTajT9FxCcNdw3bO34t0agHNWyk/+d0VeSpH
l2Eeyzq6Coq8yXHRFf+7rp7mjBWxIIeXXSnld1uWzNwqdv6vq03CSEVHkUaXPFphA94iZMAJgV4Q
1K1TwJ6wqtzCJiGDw6c6Vb82n1JNzLmlkxsB3GywX0TKQSe7LifGwh95EHN8R+anUnwKAL5W3y5l
XfzWsNYf+Gj9Bbda8F/AbhxZwlwtxquU7VpSXCPY+704SBYgXErlbnvqAE7bcdxLiyFNZZWX4h1p
42wndjIdS9s4MB44PkkGAABZsHBU7zI/D2hhFZHhQPw6QVXLU8dKWCRvPMXh9LZky6QA/oN2Uoju
6DpM4IwbHXRv3YUwzu0x6KdLmd4VOz7gmnsxe6YDpfJyOfor5q8CU5qMDnGY75VJZxk1IwG2qsEN
JAd/ffLkFfkr4ahQwABm6StZ2bQkqcfHStm8E36ezNscP1HrSO3rqGNR3tQM+8kh7T/C7tSMF7N4
FXBkjJgTsKY/ughNOZAnwwK2gutjyuLjUcvyqmf1XsshP9Yj1wBQRPk09E+7/ygJpQmIPCYlO1k3
kcMbMVzGX/I0Zs1DphYmjoYQmqjXD/S0EUGGkZdipAyOMAcDFA6pq0zcYpOIHXxDmmEzeeakbM/F
1xiCXu4ySqQYqAkrhxC1wH2Rd7glLgUFhAXBC0azpb2KBwriPCCvuKJ7hmwageC2hdlryN4O8BU2
4ZYH211mxFCIXcHAIwmTeoubeDHlNXERXUPigEO7AVEkXbZG6Zr2R4Sr2B8eRuYZBIj2XKP8/jP5
zzTQoCAPCPiqFgtXX/xIOjWYbbTSrPls6Ef0PgVcKiB+8RFX+r6Rwp2QaTcCP6usGOKGCSLRNgnc
vZwm6CPIbW0dgzIgHW6Gya3CjL4cP4bfbEVMQg1RClpJ9nF89pmN+KtRRSBpLJjt0DtcmEVQh8jY
7FV9TQvCGLPFVYeUNcou/tn13Z5+bPrVAgDgSnvPKTO2wcHEfRHSv8NlIrdD+qgyfv/WPL4czMWv
LX8rBhWjurkyIQbDxF4h02XNkEguMCjU6nPWKrrRhOOfi2nbVQp0a06h2TZBPixjLl04K86v5Rgr
F4Lab9dNT8GhTVUUTmO+AYPC24o5y6YEAO91CD8omER1YA9r5GbANMTGaF8Vgt9Mwn+5s6L+il/g
2cGrWquJY2ilPCZWmtXwjw6YLf4W0mpH496STjy4Bjm6xGm/pLtpjzHDP1HUVbymJd7gFIoATGWg
Npwnkc+D/J8hdzBi7LWY4xw5YUC/SRUoQLGZO3D6pp3qDsYECYivdF9FZAtZPtcqYTPyxZAp0bRe
gBdXZXfI65yiVf0lqpr9ssarSnq+IHt3ZjwcJTpRCn/RnnSn6NyO1IKcJ8S8GuHH46K/CZxk6A4x
p3DA+UoEFt9OcFwUEQsU5OvHNMN/2zwTQYBVPNNXjTXO96oAi17Yej4yTZ53RPpD9uLrXmwNm1pG
4hf7DjAUBDV8f4/+ChanJIYHIVhfNe+cJXn4M36M1fuNEaVHfaiDSAk2zUpV9h2gtGaR7D0tHvXO
q8Du6vNCCLATaoSgomflN7sA9qVebIdWpZCId174R5mTqslGbL00nqP09AGMLJjSHL71Tx+/2Ryt
TWER0GcS1DfUj0T7NtvBE5xfQQceJBKnsTYoRYLWDTGtUdkV4cRwkmZXGdOJ7ImWG7y09DXmWIrX
npZmHMr2HOv0R8egFW8afSqhX55Lus9wlxBFv4glxxp1xb5FSNKbJF0A6quctGqdXCX90kTstQZS
LF2gDweLnR2UCRMvjRY/UQ5EPHy4zEtDUFmju3VDlq0xage9Q+WQ2Bsh7vKPYuNhG+naGGI3Z6Di
heCKD3h4B04pGdym4Z5EbUT6Kghgl4LwPHI+R4ODCrmljMDAZEvCpRwufvF90Jx4fE2Jh7vcAkZX
hKalL818sMnwjIe9ihpMYi0oaceV9om010n656TDDsk4i4KRDDv/RQVv05qBrfDLJnJtgg4gvqep
PzhzzPB9Iierg0XjYge+6tBSxoa/LtBTWrzU0eKSnWdCzV4mUEXT+A181gXMwwWniJX/NQBgfJ51
Ga8/ExSVVYyhhRtQzjroHeyfpwXgA5wOaE9HZkPhRqQ+J1Y1TSaAA+lrkEcgRr9WcA0Vg9mBW5Rd
04472CoUl/4jFFTxxP+kYVypZEHkNDcE3Cqqkd4jfNhhu6n0JXsLWksOqA0RaHNIH0YbNxsQK978
zjzGFF6zuuFOW6Zz/inPPk17o5moIXjX7fhLgPGPwMthc2oM7DDF01D2tvbGYe8BGuKcasjjoBgJ
wHyGZVDlz/RV8QLzUCfHcRK06k0eARJ2waBoiTPXTvSnD4iPf3FKzJSAGpfY2rfGhuTtFodX+gOj
UepfQeWVL72xCae/kF7z4GgZOLnOWUpaIT/HC+V4xU1+6FRoEcL0QNaFLEd3pCflTMOJWA1kcgx1
JDgp6ncuHtjlRbIx4W9YuHlOk+XfA/3NPRCcEvdBDvGLiIPhaMuE1pALBLOCUjjA58a4vmZ4yad/
QO/s+/z1SMk1naWISRKJCeSIlz3qb9t85XWbbJ5CVrF8fi5uci2Ij+SSfCvSvHDAxN2ZyMASJvGB
N6yj4JPkDBW58Ac2CNaFQ6s16HiNrWqjLqSJaYmQXhlMQ1H0DNG5U44jIWHeRA1DzbYm2FtxY/4B
0I2+IWzD0kQaISCHGrKMLQDoTNyv78TVA6ajTTZ6gZXTiS7Ts65+gYb14c6jX3R4vL8z+SVsrnF2
7tvPst8FLyEk1ov8ZAlVn+knfCz58g/+F+sYuSnQs3/cVTpDW7nOwOeWAJnVwHpPCAHurnmt2F98
RMrbzDe3YDxaTwbRUF0Tm+lVFcdOJyfTYugKMoS4yOdED2BmbofMjVs3U04xv5jIoHnJrEDX2Eka
3BplQxK/UXtpjxlQXhDJ3LrV/Eaajb2yu4HRiUA6jdCbP6I7muw8E3+X+QSOqca6CWZ3QeFKkgRK
zuMpPuHwxH5QWpPTCvyoXyVLyDy8YWyziBCd0cX5SwlKx11u5Kt+MZqYj2xxiQWGK0XblIRunzDP
yuRY8IwAzmgk+I65qLdYgcYEvoVRQrtUYIMEuOTzQIARuQ46f10Q/tBCNBNp0Wb+tnJ4FkIEaKWF
qjbbnvNabPV6OA9hfhKgUDikbFZ3NLtTMn3MAxZhzp5qrLY5j3lt/kgGzsWIQgdiqYOfweo3DBsJ
tCxK8TEqvCHbFBxciEjWKQgFR+az4G+LZt8dugEf/MrSdjW9T6nEevQz4oxCe2Qt+47xXeECKEDy
aoRiCP3jQufneMuLZwRwUVlv6nK2d2ygxioDfJ2FD826V2MAT27QKqHIdvzpoIzMl5YNNOSwyY2H
YfaempA9SFCYg6oit5H3ceG3iBqs4ilyMv0K1+fDWsarAD61xJmkJFebSV8h6Wr2Q2RQBkFUcNb4
s1GupTBMy8mMvhZ5NllrOo2XmfGhQqhUVf/bFL1DOCUuVQMtK2r/idjGTsWhk4evHSxcUh26fleo
v5GtPk0dLB7vnk9JQ42+bKivir/reBXHhusr7tmn5jC5mzZVq/bnMlUoqvmLTaudA6cfVIKOmFe7
Y6vSMhxsysYDzoRYjUcSFh0Z6Wfumn8hIZ88VaMDNQPuDDNI6Mn6LBW/QHgmZkOWNo6UnQ+WtFQs
khZnMZuv/u/CcPnhSVNMSMQN6EdliQiwOCYtpycRWBm5MfojicQ1anjHmoiI/bk+GPr8nne88JRI
992MLehgGAOWfhb78SbApOeM3D/dv2SBAls8vywIU1C92xoBpsIjAbL9K81DoP1JUCNSJY417l8M
WOV289N4I98d8VweyQAERCqICA8aYVxJ/mljxjNxZktvcy+z73+SZ7DAZTwrdutx2WMaLcXTYAUU
Dzs6jfPFmDyIQb168eVTQIZ0ekgggRX/FmH6xlwFbpMip28V6j7C4LOIi1v1CNJsb9ScRoQXLsZu
q5yekZFuMrj3ZrkionQTMvQGjHWQlAgX1kV2ifuHZT46L6DugDDK4hixDwODNchV43lFrho7JpSM
3H0EPFj+R6DHt+GtGz7K/tBHH1OBtUdflxLcG34/s6bUTcIEDYuA3SY6pra1MfT+AiJC4KutH4rk
OPUbeTI3qf2MAcrymozFnvA05CT4SAveuddcx2D4zkCpQDvkGaYtFU9fdTRQ5K7ojQzRl8+mfTWi
ioFLO3VpQpL1SClcgafJd4Uf1gDWw3bkea54s+Oy3InCOvXDvdQ2cG+HVKBtVj+SV4k8IJ8yzIxs
QVI3h97fDwO292jNB0nEPVdkFB+jST9LVM8NdB91KbmZnL6WJIAKC8Awse+oUqssqs1y6UXO3czO
uaqOcnXsbaYl4tnUAK8Po1z4XixJIBUEIzx77lOxXHzM9kZP7iGvx0zKd3oJDVc379NnClaoa48c
YWTb3mqVNGAYH+LTxdl+oY+JeIUcZTBp3qzzHwTPV4ilV8M3O7KPkmNeIfLwf7Vd9Jxjd6TuHW0w
ivI//2G+ohDj/yyuoV/0Vthg4ZEAzB/lZ33Sh1VHBDfbykf/0Tybp3o3PqlNQUQif8cPjXLVFTJu
6Ycx/Qwv98T3QXQcu+jF4t3EzZ+tl9YpfBzYmlbVJ/7voeLZbCfHJMpATX4aXCANIqcQ+SKMcpjr
xHQhZgqLlwqpEzbNlWm+RkOxGhDLxBcVir2FCG+BmvoWkp/gQtU8Ezwm5RdmS6ENK4FRO2cFjLs9
FqoYG4h9biuACHEaYkZVifyL4cfKzLui4kZkIX/U/JGRJvJtJ73OBjJ9BG9ZWBGISzCZtOXcR4UW
1Zux3yrGDk0c0VMOvgNV32Nw4omd241EoQ43u+/ArvGnY554i4Jn/r8XP94jDtKU3yinde9dyLc+
PvJnknjXmWtGGnaXkiANREbpfm7fWYoba8D6FEHo1aeW8hvxbie/UQDOM/fPgWTzhCdpSP+lKEPz
tr5F6Gsk6VYKLFZwBudAUr08TN0JcX6klxt7CVMhfjFSocGq5wCkpWn6VWFXGJTkkpcUrbdokBiR
him/1kZzLrh/u6pxiFtCgNbExjb36T27Q9IVUkk8x2H5AmOXH4dfOfX87rLQg8jkquQwN6yBTG8Q
OHR0s9AHHHXUYtXO8syk6+iJJyJAYk/YsIPtDkYVEoPfOBmyYP02OxLYNFW2tP1a/ICugjcjhLhe
1x8deAHkHtG/4aohiFdGaBeY/qoq9Z0WkxRcSfjsrhPeI/WwvPaNrsIuYAkEbaktwVIz8Li4yiN5
IXW72/e2vu6znzHNt4qCUq8HZ1z8e8b9GgB9lEXv5g20lc1REkc6VgQCxjtWV9pYF3WYzGUvx2hF
Na+RFGheeom1B4MBJ4tUH8fRZRIPyEJpaNkhYBMyIbdRv5CBCkwTf1q8ulLxFpXk5pJyWXkDNcEP
n0CvV1yXjk1ndXVE7mY3d2tGEE3SktInjum/pgEZfMZPoVNlseiEcE8rX3zJhCJUK0N0QeBoK3/Y
ZD8FHb0zREqk9U+WvOVhucGu9dpgpp85OgHPmFnWMYiiatJP8hewfSTBQWXNW/uZ79bEKw6bLidN
hVCpBBQmTopdheA3Tk2O4p2p/obUs+jldlaOQbbTLe2k81X4m+Gr4M/SEUxJsJF+Imx2i8xej2TZ
dmRCt8hERx6YivrtRcbUU7IWx8ep2Unl2bCLJaLISxBHlIwHZhs5apR5WkxPuvbettNm/BRxd231
9KrUUEthue39dGNN6BnLI4bIbQDiIrLzBCo81Y8lf4Y+ABkilZSzER+qYFGMbOkUUp6MU9Wy/aew
p2tC/3CHq17tF6zA0/NPMioXFXKe8I2Xv3lkfZkasBBF7/mwCugDpR97m9WIJj51muZoRSMYC9uQ
HmpkhRGxkr+MAWiUSVUNdbU2C3wqvlNeI7sVOwIii/phDkg+lHXEXIJ+rS0MV8jvAr2p1mQn6ltb
6LNBCTYhCOBUO+24SPrIxcz7M1aK21SBUeTp3cTnoKlnLe6OorKhWUkra+qTyJL7VNvHjPchtdnL
OldggcTjcSlICssXaiv7Dot0Hy3ZEZoX9tNasZBocUbZ2nSrJgpTBnVTKvFJ6w7gQuIx141HdKWi
PhAVwWy3GyKWVqXEd4I6uegMrxT9tY7Os6S6gfogR0C1IbJWpIJO46f/ltJbq8tbY74pAgFDdbaU
+RzK3GjQm5P5IY/tfpiq/Uh7eKTWZ01pXopwG6GkjwvuqwIfBHKQ8dmNNxsnTzA0a9HDgSVuqg+b
aDK9lM0+W6qOvQ7BaEp+FH8h5skUpqVwzZKIuLMh04GDOaHp3KGwt2IQBLlR5r5RG5eQZgFFyMXP
H8z01xyXVU5WNn8WQTPM5CrrBleObUJZSESgiUp7hEjDRoIwUWs7cl8el3ODt5dsK9yO3z29W+Y/
EMDCOHfouUzODZtaPRIT81d1+kDAO1LAMYJ3qMR1zFjf0EETEbAjdFS/g4Qp8R5Rnu1YqBqR7IMB
4JPmSEaZQ04FGr382qQediaIXJkCAMTPyJc+0L7ZmEQRoaPEItPvG80Tol8wt/jLem/TPQdqiwTO
RKnhkAQvdiPPI4sfejFgXzIh8BcyVEtbjYJBzoV4g9cKNd+Mao+zheaN/swlkJbb5tbxaoXIYLZh
e9DwsxDkOx2xcCJMVLj1qKTSvJhDlvd+dhqBTv9kRFcJ456+Z5lCGCpfovI2jWcRXlU6mbgjSn7r
WzHuB/WA/DxJNxwgUecMwtEUV0Fc9UcUGUw8PYBEU/ZbYbqNwtlMnN9am+4QzIq+KoCbpastvBCX
vulqqKaGrY15jfKixOlfmLLzD5ATssS+dWTi6EhmNDTIMwiQpdw5XQ8/eByrmYWLZlFEM8qBvo8I
9eSO8wEALj8TuQb/lXnN67JjbxT4O2k70+RHYQIbpr6v+19jfm8xWFkUSEobn7gjHG5MhG4E04en
iTxsHi/crU5+VP5FX+SBsR1m1DCm/7rCxWiQ2581h7RAD7AXtluYIFG7kFcfrJdS1/4QqNtB7DPz
DDLVL1XeK7jiXb6gwKhzbXOPeDhhqLUcvob9ajrkfXszrtq1qmyT4DVRT422T0DW6zdcZnFwhuYC
EfPTHTnqA7jZ3IHWvAiS8wA8Zp4yQnEZ1V/YJcD9YAVUmMlx3hY/BVcvONGZfAnjxXo1htdgIBHx
yknNGCJ+DSavEeqa6Gtq4OeNbZ74mWZrHxPMyEtfYP4+CBAgy2P6V9sNOFI5rYKjomwIjgFbYN0L
FgE1jpf1IHlYNHm8y95DQgh7xwhqEq/Q78zmoNLxNQHIgBIfaCZMiDsskb5zYm+j34oExmwdjm8B
Ui05srfaN03idHFz1pKM3ynbut02ljPR1GM5KDHJzI0Z4EMX53D+/z/L7bFPvdba5WR5QCW6A4Sw
xFGB69GBs0wR6bIEQPtwo+b4fcgU2hTyhSjZ9j+Szmu5UXSLwk9EFSDiLUkoZ1nyjcpyIAuRw9PP
R0/VqamZ025bhj/svfYKFXQyqy18GWXNlUBppqMSNfAGZkgm+RXpUHjJI26DOhUwzKw4VnHZQrnu
zRhI68eIoPrKx5FjHL1J6oNZ8RbmQQaK0SybZi3CTNSMW8gplyyEYJ60z9ewymYwWuZIdpgMmx8j
iNchWmlkqSL56z1SW+f1jEkDniYUUDBjGMrZL2JPACGGrd4TrQ3QxNXoRvmC33RKOn0shRuBt7Nz
RoysjI7VCYE6cU57OxBref5ApWoBT3yvqfuqI1TeFslBwBeDTAPdZmkqiE5OMzBa06+R12MUkGKB
heLYnvF6EYZJtBZYmBL5rfOtv6HDJYf6MTmggZEC1NB6NUBOCAKReVtSiV21jSsSHECWegf0ASq2
R086vjEYsoLfo3Jn8hZ+DTcJm8nmGNR+0nJyrY3ZNakBQDEJmheaW2/MhXik+zJndi8zuEHWJh/o
vmZEBmhOUW3kciONO1M+4MBrhAjCHZUVIzoyA3GOBsWJEwfDmpKXqLrwFCduh7yOmPfGLpYExFMk
9bLHbguAL3Wq9gPNWjBDp+R2e9bzS+WudFoeKYc0Ocy6y0zdNo8dCnpgH1AWa0ft+6YNw8UB9fJo
N18cFNITBlHymxIkGZ8xvYdy94tp8jCzyoEXPf10xgiYNtYMLqFJ6nPCxNm5jYeNUXXDl69ABDfD
DwRNrB0+p7kLYF7jq0QICMdRh0m72c8GJ8s9Yr3xYpblFRcBjChYE+AfyOYi3Bcqm+OQbTfE8wic
lhV1oB8EiuZIJ34l6H08QKCBhKOD5DC+y78g5oq2526ZQe0XgL8WjHWiDQAWJgvjAnP/gPi3fKHJ
3nvi1rn8iwbVmv6aRhRlD1ZagJHgxhFArS3J7rBhmb9VDIYc4ydjNXzJExfGelfz/JM6rGtpPLxJ
SkbcD+NurgsM69m7iwjFGUsNXb+EgRazA+ZnXohg+VvkEaOPsYJP0+Ui8+kyyVlmh/gVUzOwUtmF
vQDnThCtFPmBj8h9E2PeTqHZbwIdu4ga/7TNO6UsFwaYgEgaZexi+COAKmA+nTDwFmP24JaJijNG
x17+qbUvtWfKzwbETcCo5EXeQXeonqr5wOwn8GNIlIXUrGrtnCF/7cn1aC4Q60sGOx/pd3NhFsWA
ZQqwnNXTvzW4iaHlPFDy8svidsJz5p7VsYbYs2sgStKrgVyyyfoPKgJSB7UfZdHtxR18zx/dpVRt
P6JLvQKAQbQOT5yqltMWEvRLxtfSQ1ULJe51Gi68FphE8Y94Vb7MVfIpHLXFcE9Pw5b3AcIpBSgD
bbg8tNf4L+KvTyc5Sbr39Ih8ifEnahakkv4x9ZrpNMpbFzBWFDsm3IWJ35ILnROyD+Zm5ZKJ8OIx
NvZnDF8JOu4EVyi4XCHPNC12S3NtiFV/kPea2cJNBiS3VG4L6RCqP/qJK/vM3Ac5xmf22Rzka3rW
Dv03BC9UgI9DSIwl14ROpi45ib5xRJijUDzd4IAigmwt2jW8hHcQDObhsvCVTUCPgDu5YReGreIk
/c+3n6sey6zBcLApIs+Mk4NhVeQ8kFAdSfhmEM5//xByXjFFo3NB8kzwNTIzJ4JILs1LYYmlA1Yk
LyRmzRorchwrXhS/tRvjZZt5PDGYWMoXz6zpqTks2vBB9BkfQBFkoKJ8kVCCxUcSgOS/bfyXdsoh
K2zUVrk0N7AWpWL91vEuqLyACrWEeW+BgygH3N7GG9OR6JqtUsIFzaX0B4gj/dVHecrCu+jfPG2z
AlIAqvSlG8Ny7tCST6M7gjkdVpS8r/OMwpXbXbPeZ3BwrIa660RJ5g5ysCxE96ByY/LSwQdbC+T2
rPxxHgOtNpx0HEPXWcpU1SZY2IBF6RaizwHYTeuAfzW/C8bZ3H2zZaOvEvymDUe/ReFGk5fYUyRE
SFOMjS4QW3PVCjs+c9NjvWGQV1VisG71C0lmAgP7HvAeniAsmXUTYqbgxHuWFPAr83IQsAbshaXI
J/yLz2bD3QFdg9PY5ZtjncQviyek8e+f+Zb7+X1G+57BtafIowlkiAU8OH3Bi9VcObw84JCp6oTW
hOOL5kHugaPJJ4FSkeNkRe2579fY9+9Kl7CFv4czXHIgB9isJFSX13QqMt2WMfJuinWgXx2n60sj
2GpRhswL8b21EuiTVL1wn74eGAPjiq6teNAsGtg4jQkR2xWveGo3X+VZB+QnMjF00596TXI8y+D2
qn2NhwzQRAQI2qkEx8DVwJQsop/hCqTPAuXxsKyH+TAZJuHe1dqsRY2XP00J7HBGnoDDpFIFJTTc
SRMWWNWFMO6C4sWtel8JNv2NN56TY30dvvRb9hXKMHwc4Ts1F+O/34P1AUGhuYY/2b+UCz5cNLrs
dz5IdhSvwnfCiCezjT9+KrYbzpQaC3eUX+MLwS7k+WGr+mirIeBX24kE8cVvzakBy3mez9Vjy8h6
21duPi74xuLYMJVgeVzGeoEE/lF/hoATeDb6CpFr4xJXB+xx4sRLIt/MF0qAkmFuTNlPc24rmiUE
nA8ZpN6ZURQkPtu4SJevcI7xl4BxHDGHOrOCxSzd5AEU3hXy/GojEHRe4zo7N5t9q26yxA0O3IXQ
+ZI3NeGyCPF/92adpyFPxT8E9kW+jpVFmC+GdvOOd8rrKHIYlqeqO5fJWe7O2LRw0/KTCphckzku
3IkGb6OVaKxx4MiTPWoMhAEqHwGSi7FuyerVNgpy2EcP43MTYB7S35t2l7c7s92r2qbpydSwh0+8
y/PZRq8XNTnML7xfoMsdxGypk06pH+t0PRTbLtrU0pbOpQVy1Zdl7gs4hmKxUayqem5IV1HwOFMg
Ro4YzwfNuaQvTYRjTvGKfUrXpXMTefbrmLU8JXYhO2YYjtol65y3SJs/2iYnNhBthcEKWkqNT5kv
wuyZQtGjQNQR6gar4m21SG7ebHtmvuRbqwQizhZD6L0jhq7Mh3qYOlWI/6cU2MN7GXV/7/f6RfFV
pt9m2duN6gMTQWXwQmJxxm7xSDd6zGKnaEctiAtN7qX9uVW3IvVMv6gSG/ziQf/bkXrDUItMRDyD
sUaZaWsh2ufNPpNIbcN3aHi+2g2TcT333qFf0acOcyBcFDYh0SD4+ug1yIMHr0T/ikh5x3Sb9A4N
Lw246ZD050GKGxJDTMGW43vc3w3BFhZQ/03Ir9WpM9clJgXLWe6JhZtgkpVeI3i/FQI3K/lu8G2J
542EJsUJyfoh6ouIF8ajxTwOfSlbttuqYpiNIelOyC9Jv66jVdR4I3PfYS+KNl+IoST8wEKwh8fZ
AOHRbM77cg6LcMawgkRVrkTOiM82uarCb0tlU+prCgAKf5HKhCj4AVocfDhCyjon+it1DEA2iSby
xy+EelM7CY0BPCNJPoZ5Mu563TeVY9Wj0PsOGiZDze9VgOojwM5JZYwa35hhstasUFy20U8AKRx+
EiA/ht99fy7FW5ZAc8NGYVGF9wLOVN1tTWTwNEbBbK6HX+FsHdTP4v3zYGz4ml2l2XWo1wMJ7ikG
zlgGcyvz8a/9AagGA2nuDgk7uWVUHzluHy2sKrsPfGwgoSRpup2896K8xL8lxXLwjIYJuWeFN/Ud
V96WlYyicBGIC7Vi6YCzuNws72YZFasQgSuwZUnmUQE1LSu3gYjaE7aE4YK+mMMqNRGi+jJUpnAG
dRyDCs/ANRu9SnaIS9dEU9C5NIQhekg52XbdRsXjuyEkhMCCdSFsC+NDGZYKS81ItqpwLiL4vZ9s
+JlxkAX/pfDNzjoyz+oUSbeygo8EF7tfxkyRpkmNgmmnwlstHvBRSbBlfiKv+mxTJFva+Cpmx7O/
J8UgmEroVspP/fgwh10d+5PR62wb0btAGp652sNDi4qiErCJsY9J1Q4iRkBQBjLklqP/qabniQeA
/KEiWQVrhJ2pY9iUrsR0rpvQ3PbUuGBd6uoRYjSDoNaqTyELgTq6uYoAZrREKkjX0qCZf74w5HjR
HWABa3GX5L3DW4EGwQQMd9cHwzvHZrIW7LRv4bDX0OZf85U0s4aTkO5rGvthYqSIlWNI2ybfFPqS
19XTwMHFGvdp3TH7QlyMts34KnFmFhbaBiPtWKDnXD80hn09vl1Ml/0UAdOAgMrHwSBhwlfSmpCp
QWfQ+OFr9zC2K6Ok2XbgIxQtY5Uy8DX5Ao2mUBZafC7wWsN1Uhc8ZjPtN8Nlhu2xFthNs+o6Er0W
MdgmUVb5YuTKUZ2sxSPTwskmb1dlyyAcyjSTBju4YIMz0G3jEz7Jt1fG+U0cYrISCQEPd4l5DpBf
9z+m4LOpXuEpjX617leancxor/XMnU+GeGzw9ZArUnn2IyMwvCHGHlUf8+zP92wp6xzoNrLvGCpq
t9WGdXiIckcwdrQ5jUql+0yigwpEQ2pm7AkqVjgQTDBUW1ZocUi6lFkuZ3RWfM7J51z85tPmiYuf
Z6soc8Yw1hCwfJf9+JPxOqBJKaGvcHZWcPDe3iPehjHDSOBa2lE86ADecEZ9kQQaQvuhruAYe8xV
ggCbUzlyqGCLi06KKo6J+yu4ghGZAm5875XY7Qp6zark8RsfQbmPag+2ZD4p0OZT1CIAvTLnkiDY
GvfIUrOVetuJy1h1Z5gnBYQyXBJprrP6mFQSMp5wxVYnPXFh4eSTOjfHh5URLyX1gFo+ct/DOebA
GBYl/Fl5zXOZFLn0H06NowAStXE3KnA1Zn+RfFfDlV7Ns/YrSnxEeAcOOLlE+e0+wJrLAZJcdVJZ
6S907l6WTYUpldabxxrayFNfhNmMoBlUcP6Dfj2FEay5BPAUQUPUyULoN2qEJ1J+Q2SSF7tI+sDq
Db2vFdcD3rAIQ4RLkK3T8Ky/PVFYFeVKZpZtImMYZ1QJdq6flZmfMis0Buxy1zDRGXcz3w7Qzc7W
bbB/BF6aXETUluHq3dI6LAZ9HeVr8WVL5YoSqNH2/biW3r4wpcwedkV1faQfZnw0KVRm8VcQHlJx
rcIcowz7KvXfEC7oO10njPN0SHyuGruibOe7lhBuaEegHCa70gVc5eH3DXqvldDPIQtMVxsKYjwd
pzcOaE963XS7Gx7fcYjeEEbdweRGdTldShSxqhvVPl4AHW2oCrwQy/Ms+mrff3q6iCN8iMWbyfxO
H2/MseF4wMCQyZqbeYO+zNM1wjzpNW8fuBe7hDlBzDRVqkqeOU6tlwiH4hFneKCIZhvyBMvy02zA
VRmsk7Cs7NualfDRk1Ad+QGGdHYHrQk/Cat+4uzILIF81N+B+UwNAjtuzGzeDF42OcFYsBNNQuSh
8Ld/SLMw3boIwq01T2rxG0aHkdyofvGi3EkR7XkldYBBna1BnncytDKcsNiNGPNkMcJA5bSmcyCy
cHDSmR/jOtC7s9mtHI9YxjLNJQAMGkiAw+KSvRYcXk/dPNXBLcWDxvA1uK3ZdzH+IJgKuUnD0G2Y
xrywrKEsmEU/Gg3H6xIHfxGHTvrAhzIF+8DOWEAHN8zHxHoVdj9A+wS7oCOBDYUUaI07Xvym8oJR
ZlcrFQCwQlzl0wnyLcwclxBnxjAQ//KaWsEmCFfG3USYmBbQPekNvxNU25I7/r46rhWLJQBCyYnU
AsoDeT1e64GpBScpSIVMkg+iCJhsMJYwbAas3OgASKkPMDhBMxw8QGpMlFmBhugUg6eULg6sD1tF
W5nFe0AhabZgwgJao7zmcA9E2HulIzOOgX7AOELYD/iMJEfOmblgOJp8hK8zKJdZ8l3zsDTUAnGI
9GFfoqUmIyaZZzW84m+KJI4bMlEhGWIAy6Gsp36QrtX6iAiL4Fb5vUT+ohFUzPxTwZDb1UbKQiJK
cNdFF4Q3v/PONoRZAVsKIlkb6zKb69qKYJs6WeATIUDjg6SnOLrwJxWfbCv+EN9G2Gsg2t+4Pgvy
nMYCwJx7b6JZQ5iGk825SCrz9Gix+B/7+eShTuxuaANn84IJZOSFkLkGuy9mke4FCJX4mZ6grMpQ
xByF2RCzMwSQuv34AqLh1WLCDcwRYb/Ft0EnqNgzniLeR/DDbtWHsi382qnX7AFXX4Gu3Uv4qOVH
84RJYyIxYs60wyI6X1Uf+gsM29MQ6eZO3Lqy7uk/2qe6QIcnvex8uokYQzoGZ7IF+YnQynzmt60/
GF4KkZdflZaF+Q0rB0+2ycJz+v0L2U4aC0JRdh9kQpJsuFSxtBlVj/tKVTgNfYhlmuSU19hH8YBM
o2I+Qwr2Lz8Vzq1ZEyaFQo/8T1zCLLyOUG1BnFiOeNqpbtMskSwNrGp9zxdhhqFCo1TnhPyGkyOA
rdPM70I26ydNigE7Bo6H4mKxgAUK/qwgHS3s9ivBr5idMo8jB5aNHroIRHCIgCoNEPow1pMDQTKN
VacWHPBGd3CgYxL/nnCscR+cHqvkNO7pBAwN90gnwo3nXG6ID99ITC339aZF5e0gEKzwY07x/IBu
Mz2pknxKWHpv0iVtCUBe87JvIh5h+waJrfgB7tF42lrjqRrs5E8915hbzGzzG4oVIFt9zrYpxB8A
Q0CW0NX+gIZ8lnZyZ6N8dqvKFbfd0kxhUdvBE+bWDPy6t5QPdCwjeBpgkKMGXvs5GJwERBlDymwv
LOdyC4METgCnQOiWPOu1tsr32ZnmCN46iJuB3+H0BoI9DozKd8hjgCd9ibDIget5aTocra3Y59WM
6ZyjNPTVa9xbcJFL3jHS9ZmNtu8CqxjWIL8xRwmklubZC1b35Gev6+tIAeBlu6qePrUeO/Vnchs3
PDfWU9QxNcWvic1H/wPrQPpNe8y23Lom+Qiqa/031mjJTgNkE1LkCCvSXX7yDOQUYRl5LlCzmAJC
kLm9BG/cFakjK14nzalmSMnSYYWiBDPtmupOw8jIHTllHTCrhGnBa4JmVXZjaA8MZUIHyAv4CyQK
PEoKHdjXSgfxyQ6+osnflUqPXBP1hKtDHINWTmctE3ulBNazU+x5bCjMEJSCW36isNVZ7pFHw2Uy
gC29GQtW9XRionArgA1E3w/Fy51hH0cSOMQ+0Oc3EjJLO2DiUNFqWuwgtmx4ASPaQS8PIS0j543d
4kM+GASnfIFwgSGBGSPwHmsbtLa4kubbWdrMF87cknoMi9jjBGoGtzTnbbJub68b8IB2oZKP/vA/
P8gUGRx3OCzgCsIpnIOFTyNm/oXPQNMcE83ChGl6v+1no83rgwhfpnIkXhD1O2m4AAL0JKfXAQu5
BEQaM2YXS1VOT5KAA0Q0N7i05rXYVedmFy55Usg6ygOGu5AR2m27GSe9qtUek5+Cbg8JF68V8sBi
JNuUU+gXC8owWAgdGs95nG4HRAs/Fc5SxH2gWWfmAzmeUc+N4jZDdan4CcNoF2JaLpKY4nKGcfJI
iZtASSPyDrkRyp3YU2MsJvG8DihxmHXDBIpdzk+zBkUgbBz7FGS7TtQhN2DAw2rzNdT0v2wzWML/
jjLEspxVUTUdSXiUs1iAAstz94vUFtlObxGuFYpO0DoGU0fmq8jVeMVE1d2LCLjIjWZY1s/F3umJ
JGudmo+MuRBpsGRjQqehXsWT7Cf6KOP5jLLJ0tBR/tWLKRFzImkCZtPe53+c55jiIYYFXuU4nE1z
Az4MV4sqgV1CoyUrhBtnoGP/yqdgcPLdKt0JGxvvQbW2xU9cu+kK5M2sdqKPR2nDIIFQFyGSWKjN
weiYPT0CO8c7gJOIyOlW93P5DowrYruc+EP+O/3ghtEVvTCtGhacHJ/vDW8ZN5lRXj2IChrx8GBU
61XAMZCYIpg0wxuabnipH5xSI7NSM7N781mKp0eyR7ug7ZnjgdR2VASENgI/8QrodBgs8rvAFEGk
epit6ZfZuPXP+2fi/alu1zvGV81bBsbDawVq80E6M7gMukvz2LLNB2YFlGlcdltovt8vpnBPPPLJ
ZO1XvDcIHGR8J7uKOVXI4ltr6hYWCuo1dI1MsJi0qTj08OAoFw03BPBi7BKe+PpRJSVzgWkvMe/T
j8evDmc05DCraRKpTR+ppHVR/EL2JopysIYj0HHNbh57TA/ivWp47xxTaUeDaAldHSYt2J2CXNpJ
IHnjJoGF5rktPqT2GiaHEocSCMocyHcY4EGDv6GjKvNCohn28BxScdo5wA0JWreAjUzpgoYCAbeK
xGT/BvctXOOevY969VEMh2lAZ5J5hn0B6JxnkguS7MP0IL+OjNXb16LQXWLbcrz5MBZUMdTAuwxk
xE7gGB8e6+ImshVgI33EJ4O2y5iecXTJuUyw2rEfvLdnTunIGE9ks2DPYWnIX75l+EZWwQIDFD+8
dsf3R5zYPO5033rdF8+v5aBhU9FUCxOvEGs9AR+cv/gaXh9rcHyWEb65ubISKcQ06KxmedLVz1o/
NG8LtAaivQi7VyVJCL7q/a36jbHPZitZ2R6TzobNw0C4JJUBfl4O3f0xYaeOSMIdCphg88AhX/JH
E2XHKSd95lNKJjR+fJDRCzEYVnSfXB66ig53pYEIcpCNvoFJaOPL2PATRwlJD12ttNbMfSQvh+ZS
qPjSnFTExu37U3qdS3Mjg7QYEY2fD5N2Yu5PYyhmFmG0r18XjiF5dmuxUICKQf4aENhjpQmLf0r1
Geiopfdrs7K5F+AHSz8k6pbFwbiiUWW0DoncKDbgT0R25M6ALQHWGahBQ6s0UGqhe/3sacKz6jN+
NDYypHRbGp85Nti/UfyjaXtises3KHEOD4HYeth3sDNofideUVpQ8O07uoTszmP+R1ifC/VWVvaj
tmxa4r7tnhQeASNG+x1DcvPrYNOBhBvJp8mN8xI+2scW1l9BzkGIH6P7aOZMGCmM6K+a+QOaXGdc
WmKkQD/mwrCrjGfLnFbH4etXx2XAmNPkRC1dAD5Zq0z4VdHsdcNcyn1YP0ZyTRHA41NOgrpmP66J
SOWLvsgqOib+uxYnXe0TYdoILGRiD4hjm2l6GaTg9zF9bZLBx89fNbCJ+MixbYNVzAS6o5zN02fd
r8UHZCtfw2X/dUMO1aJhBYLUjXsjY8YJqs8YX0boMABrBu9jD7iidIuc4K5gITM2eXO/vOGsnjAD
GLEl0PARjXdiByDs88E1hgv8SwiVpbs/ELlPC3wij3GKDgnhdxsp8mS6d1avKHuTDq44Qe626uYa
GPPGy+SRwJM5vz1ckCyeQ3SDazjpOlTpmFCqSq/PWoOo0Tpj/dG/Ni9jIwTbMsbe7pQPC6mciEIx
dmbyhsmSFl+h6U3+6hBdqCLXr3Qn1R+RuXpjWkIiVrMeTXoI6dBHl0q7vaamJbgl4cQPYjCSIXtn
fzfo4uRlWm1e6toIl2buQ2SQDOLaV9ixmNVKHKBa+iKHSxhcmzTk8lkb/UJLt7FwDuUj3IMZEYjC
WQRC6u7j9Pk5tqeI4h6hdbOVBkdDgdBJoOYLozm8Sy9GdovLLbADOcXXXvnXbBHiKs3V3lOAeREB
9xZO+JSfMFNHn6nQoyFhkczNieSIgaGdzUnsFgYfsRQSWahn8O8wdlGR178W5Rtc8DOBf5b7KuwU
znOFBQwVyHsYc5nEvR6exk4nqACqScp39R4Miedv1Etc+kdNYf3bdcmU2kFxG5bnlpwC/DZWcDWr
H4TR7F1aRhWT7xyr93mDQxYUOHwB0aaqGzgkRCS15qKNjm9zTmB7SnIqoXiUtsjwl1HmvmOX/BAx
9+PfWttn9erx+4Kjh2kYA2sm+fAIGPzf1L2I6Ec4pwQPQH6VvxvGDwGqhwyk3e0Ics7UzStaB82V
0AyiCDHuLHFlm5zvICf3UYq3kvPQVhGDzHxpotSgRQJ+Hh1J914DXNr5zPwM4o2WLXOI2xW8vuVL
+oFShBipaRyu4QQiD7U+xBgiijnjSHHh5Pt4YUs60mZDXZkAC2inb2ZUzUR41UVHQiMFjRUzEySP
iTN+yMoJ60+YQD0JH0Cwj6kS43shFm9tajLmVoyGLXGLw6PEKA2nRhoRBKPIy60BcTkzO7pWmsep
LqYXCbASYMScwgyAcoNpig1tAfdA6jb2O8SohPIPRSHo9TZVXSY/HmVavxO3lFgF4fFANRPLyake
ZATZFTGdkIsIaUPqfMyu0BKR6gFVwDVjuRAeJG77f8hzqfIzFmq9BCpgdk8hST1XQka60UaWSNqo
AmpvhLeD9Tdfgv8/wD3JEoRYTPKRCDUMrgOtPUUfsGPeNoWdXlEPopmzaJAg1fUiZEik72SykJaJ
z4KdU73m0/2t/z/FGB1mJJyCb5RWEw+HT+Do+iTW4Omi8+Cop9rl9UG/44LBSRRiLXoK7nT1KQxr
KHkxVNo7h6WaO1pLw+aEHHSS1wXsf/bRVPkgDZZbNy3cAWW9gvYfgMYSf3WJ0OqJXtkjDzW9CPAC
6hUSMSR8nHPpoTY9rAVhNQ+KQ+ImQhzsC8iiofSYrM5SJ+0wi7OpVXBkgdjeF/CarAoLHVjThDsA
GU7MtRySG/U1z4Oz/EAI0EQBJjESRjmU3WuMfybPraVfcEBsi5mrJ045wznV5S3OiEuPnalr0bgc
0d8wQbU7ErogK1D2WQRqzIcnRozy03h2O0ARVEBAKlVEdWrLE7uM/g5/Iqv9fayYtZb0Df/QBtoQ
Gp/uVB8wGFO/UvSOf+oRMc6kTQLaB7xm3vLdQCWBijdPD0CnVLp3gIF3jzOnJdypxvm/5vkJ2YfM
PBKdFhCiiRud/c+ZxMkXfA7Ou/SJ1CQ8wVGDq0auSYvJPpGpiVd8g7ThBACVa1a4sCowp+WaitzZ
R4cpjsYltDMgEsJtVIBXkR94TP10nmXLkAv+6EQhpL6BGsJKHzbwtXPwNch6DkU1Zxhriv35fop4
zdzJvMLuYKoAC2uBIAEZ+uMK940N/+YkntifFlu9RlxBq8dZ0VNKbhXwP4Z2dwnnapZGzpTJLSC4
Q7jl1yAZ8mETvEGGEi7NDZ+Ssp8sMiQUV+RHnMEpnA02MsvCxPINphr4JDeepTTu+4PHPOerHLpv
eAysa8QU2Kbd8027Y1/CZ6kCj3+qoO6lDURVQZYDQZ74raiyZpVPT97IcxMKP4if5pmhmwUeXxtD
D/pj4oGxACiE+PnelHP6TDTRxH8CwChsu8bBRQ3SsE1rLpyTp8YUA2CD+SRKPnqut4vFHK0+UDHi
cmAyyAmYfNFR/SinbI4+lwxJTGvwd0KRBtWxtaDU8DIgwmpv/NsmaEXheEjpbCdekM7OmOgtoBeM
wlSgP8qntXyED9BS1XNpYhD5wt/M6wasy1xynlucaZxWdZGzcDZmUHdwwmCY/IIc7hIxpMw8pqck
hrOAGINxJEhP+jsT+iR1auFW0Pl6m8FWsYmm2owTFX7jrLKHzgd2fnRTM8W5wbnDdnyQwcifgPZN
dEoQLP6pHt8eBu4PdDcQsakNBIefgiNBgsNBs5Vh6cNHI0nohwsBidbss/hmFQwQ0AaAJEfXHCix
DAoaWNaYnr1sCP9viV9n0eUeHVmNCJsR8TCndaAF4caiO2UUZES40fPkqdImenr/12PhDUsMH0x3
BhdPQ8fu6i0xQRMej5Qi7pw+9uHnCpi04wFCmVqTUO0paEZB+3kRgG0qjDjaLHUrgXwvgksTz7UY
11wqKUtmpNzin/OPvatjHMaTB6FlwLAUd9LRfBq/GSxloh+JsftmPEv5qG8ea0QJK5I+jiOEPCTk
mCHb8AmZoTMJEL+KA9s/pnoi/Io1s+IKqY50ue0TTy0eufQkBhNE7R/uIV7e9+wSwWWVbQW0NcDG
BoWJDRY7Brho4S7kMPDGJyABbKGK4SqZBhOUeVbMG4QkGbEzLfEr/G7opGHcE0pgIFCxJ0AFVc6F
rc8D5qhHNwI5NGQncFL8DGg4Aku4kkyCqRVHzjA9KVwM+AKKg5CSA++Ffpq/j1RH8XQr0b3L8N2B
cCoo0Ih4JjZx+MQzDHel+ElBARMYH0JIxRweTDpmAHLfqH4M3OSYp87oxqbzEg4quARFcXvCg5wG
WgUExPeBZfeeFs2bgmWig1ngC+y/3DZdsMEzNOxlsuYjs3H533EiQN87bF1gBEzTEOj/kzJmulmx
nTwzyshan6EaZYcAvdTGUUaiZqBB+celNQQKBjgsTr9iGLVrP7gEFvWHfMeOKbaNO6d6/GQQJR37
j+zQ/RYH+NLFpdlgvfHBBiqpczg/Lnxznjg/BeLCjLnBVOEDLaSrGNqtcGRPIZWcrD2s9vzaJ9vh
GnsYnTrNsTq8MP2yzRs8wWN2HK7lWbuaT3EDgHvp5sql+NTuwpFfNv/Nf+sT8sxHTFwFSMCEc/CO
+Nm8Jp46L58XhB8Dz0B9yr9ofTkRUIBR+XUXBRt9qqoplGtqguEbU/npHwAsP9Qzype67k/9mdEd
f6H/Ce/Dl3xlFgBTuz9jsw2J5u+9Lw7NVr0B6gohqSu2vKVf5kX9L15+AAVa9a/4VLbjST31N4g2
+Vb8C+/lWfyKGNrjQ+eBSqyArNLDbAFgyvKmQoRqALb8JX2/pvEmuKkPh/rWMYGHfHg3BlKBKb3+
sVG/AOnGff6RLpNTh2j2rM/bbXZvzvqS7U2KZkbLeyOaYtGd2o3IcCLcxBfh/nKZbSrr2B8370N7
0bzHtr3gSFHDzIHgQRHNmVRY+n2SijEmqE4P3dLA5aHeY6q1ltbdF2zSLbDt3MEFZZNezHt7gbGW
nIrdeAGIbw/FqT6Wh/yUPfv74yv7AxFl0AmmmK51XDg5IoH3Gsj6LjYVeKJxZXQ4VZEDwgR4dLKn
fGxWo4pvGkg/Xi0eCGvyhPnEgKBjqdGKIDq2mGPgWPRdcBRxQMQLOXOpw80fMGID3jiwTm8Vu/Y3
AO1tYKDb4tNk9UMkZ+r5B38p0DAhJejWQvzIitC+uOO+wRKBb5Nrdyg+1IWwz1azHV6o9AaABxBC
f1Bv0oVMvHmQB44oJmYQgiGeQjn+N5R5YxdAuf8h3Ydnvnt9Kh/RybyDzmjb6inTVl9wa/4F9Qc9
wdARUA7sUGfw7QlUyC874xLQKSKneSCousTxhDxkukcdrliqA2YMYWztQg6ZOzfxYyLD2yCc6A57
djh/kb8OK/5eUjaCRl3HM3axCK04GATgfRBpbkm+Mrbk/eOefFKgZWja2B7Zpf4YfdUn3OKTh1nf
pJ363Ycud7j8K/mS312K3/YZXdSN+ilchC0bLlkikxWe+rM56ito6UftOnFZv5qr7IJF00N40NEZ
sSgbTnqmD+25PKEHQavAeZofqMTYiTxN6jv4SsMx++BF87xUjkCOyw31KgWw+jv7HQq3/QXx0Z7t
55KKtNgpHM0cORtwemB8/qso5+0vS6OhHcSo4G2lN9YfbBdOHcjp7Q/7/UXR+gnD6ktg3juzg3/z
0xGHMOAvN2ztabj2hySqQ4KTkxkDt4IXY/UBAYAI/DldcWgmlwXGhwMhDupHRGWWsVTtjMbwmXDz
A4FqHiZG4d9DXmMRHzKLlzGunXZmcTP4EGwsxzg394h59s9w5+Aen6A8GsFPQKWKg8oF7SDIl4HM
kXk/EjBOXX5pfFNQSE16T/ONs9JcekCD9dBhy9+aiRqKRGV80WwC0gSaRiS0aCSBiCDsMYEfWEH2
ywCsmO6G8PR+sgx6f1xArodMh04lUrfJuISwhtlk3h9EjAPgotXkPj08Q0DY5D2KDX0DpUj9J/CL
c+/Cji9sJoMVZn4mmVI8E1hjtvlHuC0X63CDGitcwmfLQ2VyruMTgtrSoucCQ6REgMvU0dShQgqs
czFnI6I3TmhZkFzhRmSz3fqaumASEQnSNJTlT7HioRwcsUqMsNaFE45NnBUBPE9dPJMD8jJsQD3g
e6BJPGyuOstsWqrT8Y6PJFF7cFsBrUhC4QxGwcT0JoWgQu0KLA2zjnm4B5Hu1bg9gIhDXwxXj3gi
RBwYKpFdxn+CmPI3+NtN7fHNdMzR3v6Zi1Xlzb0tOl3qH4yrZLIuDM5jNDfQRyewmr2p/HIPZV3+
q7Xv3UtJltWvCffmJXHBShgZs0oi0MyzGjEDGjA9x2oZyp4AsaJ4oT7FseN9K2PkXfVZzCm9oqVm
XvTmCKUWXpLEJVdYkQQChs0v3Ts6becd2ByGJcUQs63vkKJQAzK0AIfO+r9Dkw1WPQVy5/BHsjjI
7816svzhiL7VX8MJkiJBdhxdHPbSBQdwPqaKZpCtxlwU5cRZ5Shv7K8eKQRwXuRC2OHHmGgZsZeb
4Dgr2gM+/kfSeW0njmVh+Im0lnK4RZEMJtm+0cIurIQSEkpPP596Vk9X11RhW4ijc/bef0LXu+22
xbHGIYjpVAb67s2nN5MbfZ7yC9dHd8wnr4OTibPjGzYiwUVclPOqoKgvmzfOFbYKnxqrVajWZC0z
wIUQV6vkse4INf4/ukHhuVBaFE72HHE0dMBfkPo79PAxasQllnBNj53SSoL7/PYooNG7Rsku1HF4
8IoJ0dqqn7y7ZTrPIyKIkFghPwVuguAi07nYLYcDc4u3Wxdrknsk2BPZuSaQJsPRk9gSZBGrBis2
uA5AwZXgYiY+dBuVNwxvitsSy8vk9SV1pBJdosZxIcrazVltttiCJuJOf/vsjFT9VqABSOW/MXUg
PK8QNY0FNn7F2Gt83SYqaxZjr29LbCzgUEMXVmED9du4cxRhJ6A8+EjVNdxIq9mhOTYwxxvW8rlq
bWG4Gpo/kIDrWN4ootlw3uwdaiCf1BAq+Uq0VnQT7BKzU+UJn7S0cgH4J9Mefqw71fYzDXjmlRUE
ePoaImCKJckIhsJlHrRlpdh4Q566HyYoZjRPKRfRUiy3xT7hswGi304fRQA7YhN9CXe+scwoX1o8
79ZdcJ85EoUN20WLgXLuW4hmx43QbDudbIital5kaGKTT3w0Q174+tYRw4sQGwFLZoBXPN4p9YYK
JkuHqxEY0IrnbLZS719sLZwRJnVzIOCpFlO7X7sB3BdhDUa7C9imwh9Oe0xts+wnU07obhgKsIpK
A0R4KYTO+8tEa4EA5wZcgjvUgIYPfht1KZoM4M4X0qa57Qk3+BMkQ8BwIsyIELGNHbbO42eOKePL
EYmy0pckQD23nZyQWL8wdXbtHhePaygfJgjuUQ2JNLoW4sqyM/twcNXFRrLdC1MLH44tv3KKO6uX
vUoXIxD2nXIUEcjBnMuo0RP+EBD0DCHBPnXzm82p4WF1prt0aR+0PPCSsTjP9WUuQ55wjNmfGYDI
B7CrVZdJdkjmAOOvjzfkENTpySESAtrMVKbo86XJMWlgUn2LHJ45h/DNhm9hNPPyxE+QvhLG/U4v
91CoshDHcCJWGPO2Qd7eqnAzk1kZA/2IqMGYNKgubvTZc/MispkfFjw5gxnfDnv6p4hzPsGZHawf
o1lQvqM1LkTLD8Ub7o0Iu/Q1xAvYUM5YbCbMmnOfdhWn4HiHkQpoHuOE0M37UzF9g4MUydJIlhyW
KNuBg1t9FVNHS1C+l6KwMEQsOQOaK3ofQsFhR6PJr+jEd5JDeF8kfT+lHZa6Lcro6oPRIYuP80Xf
p7pveYioS3VlyU4z8DS66Rmq0D8E2XNUiIFev1zF5ITBmWfhZKcZXqcTLylPns255g0bWITPLWDs
W9kHpx+mOPwPSxZF+HpB5WGkPes+RXewSDS0MFiC9bp7V2C3C0uewMw+OQOJKc6odTtAknJdhczz
qXLE7/frn1qtX0/RDymgx4omrtuNTHiLFw1JepBBS4U2Dsw7bqTrRn87Cty3TAR0ZnRU4TpZIPXM
cOawJnMdcSANUiAT/9Wg15PfsffkKnr5H8E/mL6SoWtBuXpfkZKuUulW1xH7jG7AvqmjXRGvQ2Ie
RkT49EoK9h6QOWWMj1LYGpo2uaUQB1ZW/2CXEuI18m4FX2nOQ8ZBgRXLwCTqOUdlhWwmgCuaFVSN
aSfv+Izh6t/IuLWjjw8ndmMG/fDcJYqiWEnu82Wo72ViZL5qoeFjVWFpNBq3zkBXmkKZCrPNq9U+
k3DPrJdHdYqoBvDKTkenHqi1JGkvoFvJ43VdHoWJJO53gzCzBsuEU+jVYX/Lm2U4MnDW8IZ7Zj5q
74HB2WCcXoyCZzuWoT1OGAaVKr/FPzpct1PuKKJyDK3q9ib/NBfTi/E09ok65I6AZr2r6x2+MT1J
0TKStUQ+igfTuGJPJek67LWWxPMk6GPTn9LhOL+RtqSf1WE+pRJiOy+vGUgqbJl145l46eC/t00G
a1WG57HhIWsURw5h3wfCGG56hNU67MnY+FJkBox4TJrdMoRV8l4PjbqBXqAO0amkRpu6H4XKtBZg
g8W3aJhN1Y7tS9wiEZlyH/1EgkpJhtKDO7U33wfNirwMDmOmlrggSz5p5Z4iTM5sS9zNslSI0yOa
/1EEmpXAGHHmR0tXSxVT5zJ+pC/RfYtvxvKxG83tZG/NzFM1YplE+C+TWpOzARYVMNfE5CMXPaRk
uJ2ZieVaZhGkr38d6cBlDClHQDhgCEviG3bNSwl4i0VOgAO8V03Ac9nrDDSIxoZURS2BlCwxQ9QR
A0+Y6JAHfXl+5jIjR0M/1TQsI1o10rtwrZp2zzcCVW6KgLt2oVWUp9SteH3JbPQxGrfw+s7EZfW8
CC0GolDFDLqEt6IFKckpWXapLbKZjpAd4TVj4/SUhv3L+sogaRK8zmW+i35LlhlgZuV3Aw16+9xZ
fK6E5ZHFhQgMOvDcIDPnBsTId1W5ZKxEjYS9N94P1Ga8uOaYLP5F0bmmaikF8UD81lKAR5Uw3ynL
pdzcM4trL1+7sGK4rXGZoIBJ+oi7VwAVhAC7X2lkFxrXZvtpItqKw7fT9IbXCWszyR1EwqopexGM
ZOC/eSUX028yhJvx2fsmSgezz7ZldUlGHp583OBx14uPNvnSY/PwKo86HImOD3a41LMgDqOiuvrR
Kj41sDlR3wmdtYrwPY5l5sMkSZtPg9wKYtuNkzLs9BaPAKI/4EmmCqcdvJ/UbN0X7iw5O5GofOpY
s5C+t/iOcxkyLcVveWzbKagoRbr35/wNDP1vxs9n9zurmkVZ1daA4RqzhZTmp/HsYX6RP89gSMA+
JsYAPVzPNlnzxpGbup2+vwTN4gHaGfx8cp18ibqST2V+z7Ha+0882LSsPRgaFguoqXBzl3kehGRa
JXhrv6WFFi3T4uUZEOEi88nd/KjE2eeIxo3n/GqxH5kA9QTP2jreIDgC2mM+S9tE/5nu3/QuGWPF
GOgzDP9lpl8pyq6DsavPvFqQia+2IG1AsIBSwFkJ1I5IfCiRpkz9JW5kuwOQMM8p5FUjrC4Vn4LM
yRabLTCBuTDo5edwLXEHn0zDCQTyJLTre/uv/5AvjDepDpHdM6xk6jDcQtQRGPj9m3aseGbU6XU8
EIJJ0c/d+TJoEmiX/2kXaH4FaTLgFeva+E1wpUZOPx7e9OFDkW9NJIdikhKeldKGKMlHXBNNoNeb
EhbSUK4MtpqyM/0R332YB2AMT1jwLz8iTXLCWUsT2kCMV6qpLc14Xegizox43ZcPgbFYjIxH8IgO
Z9ROUnJh4BeIhSiwHfNytLmEDDgmgv2Q7CmQPQ6siPRbnGBjv0cZDaOMt4OdMIw6qpuOIYfNbL3W
UF84GJAaaI9/LZj0FRs7G6PdDoiyXhYJrrZ2eWF8FbsgesRrcRPA2zLsC+fXqLBBqGITpzvSiQ0D
/GEb7gK2HjTnxOKJm6he9qEf/uCaZsGnctV1whQDKAFHkGrWa+UcXfXKfPl0kGQoKRqWMk79vHcw
IHNPnjxepuMqy5VFaEFtLd8V9Y6PBIIN7vMgmhIm35GHjeL06B6V3cS75NRslGv0GYO50F5jxUTP
wpc+Xm+yCLiZc7MIY+GVLYnhpt0RxCD/ZULHHKdEeMlcmu6YH5rZ5A8gi7BAuvG/1/wIY00oakg/
scnU5ya2/U4p8QDLVJtQQrh6jvXoTVYKP3Fm2jPZlG854n5bmVxGFdI9aY7UJx6Or8i2jHvM9ISp
GS+OAL75gfM3hi8aWV6Ub60oUDGR6jxEqwDvjOEa9n1OO8FOTq/oVJENqv292g4yE3AEcK+BCLDA
wVRDI6gp2xSUAy2tNYQnjYFUC8tyzNNl/cJKSc+XeEcu1PKzoa8t+viTNnbRjNB/Z+PwDKcUSlAL
bz4l/jSqdR+idpxhJgls1iigybfT6CUh6WxJdxblP0orRWN4oOHFW8FXaCRhH1MUVcSHmwkha6UK
VC/5YYVaM77Gje7JYnhRKCWHNl4q8DFVCaqBoW+sLP2x4vwv7mkGEOQP7c4ScvcVDuSOaTulyJlj
gOKRlhPnJXQTAKBXg4nxYBxSsz6/380lQ9fwVNCBPmGkoXvT0VGbTDnm72eYwo5yIqssd4T0meB1
qFjnPsuRbgQFCbSTaezlPHKZy1hcepTCgFJOkzCj5MhqNLxI68hr6WVCVUX5xaldNtByJIBZgciK
ThCpS6AjVPXhWfSPec8OW33TWoEUfTPweaf5SsBBZ8QwusqwILW+Crjhc+STwIV1wVNDQfe8tC1m
HUYN1IOdE6QwEs8cHW5tFD44qExBCES413OGgwlMZSHwyvN09fp6FmS3s+ePcA7UHHqOEJi0T3Gv
bonJzudh5Hzxjf+KZYbn+imDdx4yHBViJIGY6HQ3ixHos/83AQ1OyRQosbUqLFgMHfHFpaIhm4od
TdnLBSO99FzxMhNnuR4Q9Z0J4C/NQbeAkri8p1nfRoGCvNZ1Nm4Tqsk2RlAm4I6r4ccjtI3/TlRm
rzC3G1PHFKx2jM4g6KSEjwG9uBUeIqnzVi4QDW0yySy3ajGQNH+bS1covXM2el4JmxS7k7K5qfFX
VW64UNw7CxOyNpABg9WozNcS8/EyNNFWHFP2rUlTiT6R/diSYcMI8LEZRVXIOofKLxkgwJr7RGGc
ilfubUGAn+G9d7BapIhoOdSKA9RojUlmPx0t418EoN8wx5nddDhnNq+78Sd/jr88TVDqwEUYwBLQ
xTQVUyIwycxnFpyiTvh9fpU7+cHIaPiJSAGsd9pGvQg/TBDafzKbJ6ACcM1PdgHSosYkFwkyJGeo
9r6Vd8ZJza46GTfjNmyq3/Fv3IIc8/jqcH36Mz+MvpXvLW2Y68HqoVxpvPwQfSLDGM/VR90tzF8m
Y/0+/MSzrfioD8N30p4ZsUpX5Tro3gSE3o5A00DtV/NzRCu5CNcdBH+IHFjoL8L9k5V642Eo07ue
XRrhW8IUJC5ejoRAp8V3KsU6VGM9T0/09sPHyDj8ycBWMRizWNMZY98grzEIYLDdYaiVcbSQ07xI
oTM2fjf/bogwXc5JAMcbhx7KKPp78aaRrJlM+BNnrNkOlAApBriz4lDMfbM7UsJBcovOrCdKl1xH
/WBRWmkwbUKEue+DVN8q4JoS6lOImPApMDCp5kMmwX1AvKbyUWCKqZpfI1xcObtQi8bq2bpU/Xfd
DKxqSzrJ2m9J94WvCb1jPqNnE5s0ZFWT6abVlnAxfsfX/g1mLJW4wcbkjvKkJTH284l4qyC59lBy
eu2UMfSsEIi9rJ3ZfWHaOhHfPjAhyRLiMYW/uUug5kL9TZpy37CY1eGf3lEqkWurMU0Fw5Bp4A27
YwibM9HP+85/SS+sCUDtpOR1HrPkZFrNTzwmZ6sTNq+UtSi9xmNo8Hn0aab5JW6uajOudG4K5ubY
pWM2zxC4xLcJUEpOiU+Ab1KjPYnYQZUovoQ82GS3r6TW+ND1S1hOfxUnt5QgoRLCox6XHGVa0ONu
R8kGziWZcz5R6BpxyDmEvaeAhNdq2dpB2CTYyUAk9CI5yN/8o3MT+GaAR9aC1EqYrlt8jERWBPpr
acLmNLpvHbHuMKMgIkBVvhxqSkUauaT+bDUmk+Iac8tUpObYWu3HpJwTFn7c3nqkfK2wzouPQltV
wz4d9hM8Jc3wEMLGHvQxxmmvJ2J/h3Scp3SRlH2lrzhcqR1nag+azcfEhPcGrgIFp+VsVCHcO8T5
scnqbpeu5D2TrKL+waBysg4TtXBs9wUF7S7BxT3xLR6QbPBb/ViDP/ez3zbci6piJkHgI9OwINrO
E30E8fkSa2C5QOIDPrWEYQEnVhb+i3JXsR2HLIRyB/VNiB9vUGi8110+fZJ3CNnNmDEpV3m+XPzd
4JiaHCeaDcID5A9jSfwi3QQ5ARgN35GZCfvunogGqB6FGPSKra26+3PHd3kjgCohJB2wO9M3it8z
/D82CPWnpVasIaHQduYx4w3sxBYx0FsYMLPECDGKSEufp+kRZ3vsjp/ChWkX4nz7IlAE4gmzaNbj
uv1W3KdLviXu2M2B98JRI+YfekNlxvBZM44y/v84HCpK0GNgqPot8dYaWS0Lih9tzravV3P+mXIS
EI0jGcoIQwC7wA9lWJsdNocL1aETgH/f3cjS3MLP9oCy1ZvxC6gKLULODssyvCJ9GDtiffbmxG5a
bTRSuM0jrjPmey+YRz3D9icID2zbPqROKCVKu0Yc0Wn7V3OSlPtL35JlCEP63W9z+EvazkjIgXX7
cYXzZzN7RfQic/7fNvyqhkdT3YlLtnoQOtLm6ZSgRhdYNTDexCu0ML7VPqg8C20UoRd73gCT4lO0
UQFTuy3UaOB9pLlwicQCm2RqSlrFMFm3N8tyGDGmt3aln+fKji5hYSLvdF9D9UuKEsarUr6VuarO
zR9Q31kBTYdGZhM9xNKDKpRC5oC3ckrGlQn1A35JFjGSLpwwXY8qpgUeFB1c5JrRN0K2neA5XLka
Ev90fPV6ZFD6dzpcNahI0CVj76Vc9PoilAHE/7TbQXDpLE+D+NycsGwW8u1z2sDMw9xRM1bjpUKj
avxMalAJX+3wkCjEgb0gwVTNjeOOT+z9CDHKSwL842ik8BFCcyWcOe2mbifXd5ErAPTbj5cO5QqU
zmrJFCZPAoC5tFpaxVYQbAAyRE75tCLsAdEldLQOo9s1MdRyvRGrD07kqdi++TrMcit8P76Laonf
roObz0u7tPGmeu71hwqMjpudULvUolSUIiUXLq9mfS/Hr3g4lIpn/MzE+mE2K0VIUTAcAcprLphs
dxVhWnPPv8aFheDfvOHJh7muLt7xUo6Xr70FLXU2o0oCfppULU1Y5cYeS6Uo3DwbjF3OaR2I6cMc
8Ii+heVPXX+A93HZ/fcMARKAgZcdTnTn99OvDTLoNh0lK8QZTfrthyBp7glQwtNNa4fha+oV/YEy
ZKzX8mN8YCo9kio6i/dwJuTew4FJ7N4Z0dnDM7xTkjn6mWzH2Ka/Oj7Dnhjwp0OzW521DRuGjd51
q2ENtZA+4ZwuOQD0o/aJnSWB0nhvoVkkme99hVCFNKsv1/kO7yfll9JAXlXCFhMtDA2X472hqc+P
8oUnNv03B7wviq8Uzo6yKXdbjLXqj+ZIxA+5aqOLc+fbyTnoVyN9JNAoYrPWQ4r2+uTKInjhM2/F
hhkUpL+ceynMMl7Ol13g3vUED0GLgmL08iEqDG4Eso0TFfgEkjp9oe5KWLtoQFlzKyr1qFpVpc1s
zB4+89LpbZz5oF466ipbS+t43x/gAOrLcqsFGIc5Tz9bCHvCnL9Gng7K08TnprLR8paG80Dk2Ez1
qOjeIVi6IEFAJp8Z3DM8yF5eeUVUAz0R+jPeZneMnvd5wD17LgGzoZCvU/ZhdDSMnH5pzZD0YP9X
LuKvd+RpQUOBxaKG7N2e4T8i2rCLExW2EwERYG0J3gHhmfsG3ZPbpXksROlcf5h3nLlwdhQ+CKOW
V1BMx09tNZ6bpUQpQIQxLROZOMC0a305/OAPUp3ZN8Irt64mCZfsKXRsp9d+pjQVJ9izE91nCFvH
pq2fvG9pUy0xLxRp5uC+L5JAV1f1ljMYWzPsASHuqLtxjW986RIY+Wf9ZlfpoLWOggmrjWMbJX97
SFxwfTKh7zhvHYHemw9M3RjGH5h1Uis9N+/rcIp/oYxsQcp5+uY7l90lis8FbBU+ZeYa66hZ9DaU
nJPmzOPFReSZ8IlMH7P6z/o4OKorrZuF8Ysse4WJm3SOcQxcKQ5PpycerdkoUwoos/rMsdYGIRGs
3u0Q4M+zsIL0YATJ8X2cACLZMO/cMpaanwdTwEOLNYDDacWKxf1rSScQBTAKUm/8pubA3Pecr+oL
4R6fkBPiT+R9iWvdoCQtVRdTWsubbnS/X9TIu9cpvM68hAf9SePDNHPSz+bBn/lwLlYQF5mP7KeP
cNlvpyXmgna0LP3RTZfqik5Yw4Hflg+Cy2L5VP/yb7xsluhPvfBgnvutBP+ZNTOL+GyNH1UDq65T
otefe6Iojs2d9at9PiH5lSu4kUmQAFXyDszD8PP0OJZZSTRSvjWLT60b17Rmd4eov9c+dRuDjmXs
wWCmbsTYeNGdcJRZA/5+qBfO0//IRrlLe6Ot+SZl72rr6IJdy53jaP4SJK0UjR5k/WkN1oovBow+
7GKvg08ssze4SB92yL1nOhsDDoi/u2ZPF7ciTw/r5wWn36LZlHuER5B8QKzRQ9EpZpvJ1/y3RY6e
h8Ag6beUC5Bncn+EHzgPtfktVO0YnQGlP/Jl5QSvP0Oi8T78Cm8P5DLEGMp7X5lDuPDgDbeHYgm3
jCHbi3iEmT2YQ4MZV4UHc3x8vHDCqV08TmCZBpinYLOK2mJwMdYZ8HQFbdo0u+bKfit95qsIxhAP
4M/TwVPJYTXPldCi/4LrjjNDuRJ2SGDID18w6j0ciKu4h1fTZ0/YqQ+Igmw+RKouym9So/nAij+u
THCNrbZ77k00CYwBXYLfZnPieI8sadEG0kf0zVj4mz2BDRHu/syE5d6wjN1i2bGxSB9tgNbD5Wt2
v6M3Udw20OadeuZ4Q3C2vCE4TDeS7rjUuTKUl9YRFwxOGBJEvMSfN5GTWAHzojJaQ9wOyL3dJCtI
Rb/WR3iYEcibxrG8pw7CAluDcnZEN+qhCPoGJzLvEMebK+oXCAzxgczS5XONBJ1lck6WbwgwM60U
a9aIhKYFklfWH49qtsvcbnZwpUMmtRM0n+psOQQsCOJPtZkeqmy9HKQGL9iA3oCFHD2kcZH45he4
gTVTk9uf/Hv4AcnpFwyfrV1ULuR/PN6IsGDFgQ0v4VDeo3/yhqZTcquPGFNgnEpWyYXy9uVKf0zh
nfA8+dX1vRHQW3N27tXMU/G66OGKuxp2Hba0A/qh609Up71BuvbRvC182gkn8hEmHgBQFr/n+pLg
a7B6rRtSmoYbaAyzCZQS+SX7bpQFbgQf9Wbcc5ovZo4vlF4412ynxfpF1Mw5YoPDfZyx9wqO0QVj
kK9ywwTrAxZ5vqk9FvLbNxfCiuilZUunR66Ak3wfUDJ4DQ/G8x5dWOGwrPaoGAx/fqGws+5vr7jW
DLj30eH+uuKK70HToLzehufYcMp0huHZUH+rq7GtAtQtn/lGPGAL/Nt8FVeGQv7oFYx2+NT1X3mf
nLUjKhiqkeifsoLZo+waymeoL0i9vFfAfMwVIDKyRfvvN5QvTxvYLiw3zs4U2OGGA26j0VBD/2Ht
Y8OIWt1aZJv2T259DggPCXNLFsia4QynuvwPKLS1DT/bEEFeJB7jyZJOY6OSavmyIUnCSHVwNPgB
1/fjnfHBj56L+NAhh3DX/UnEm7gdIfTc0H5YlFtU0qif2dUocuvZ8nVw9vpMNS4fygeiSSoUiack
ZE6+wKotDOApictoCy6OudJgsiEX19do62fep3BHEqJhfntHKQW9v/oTUaeaOJA6LT4PR/IbaHeD
6djQ06GwYmTJKMv4BoQ+MuybPoQLBwpioGW+mqnvPB0s3WIde+3S2uOqs+cqk3V2hHE2K63Q2VPo
AQYH1Q+l2wfjKAgPsCIcRiTfFmMjR9uU29iWPPOirlC+XuJfzDNXDPNnH2zM0l5BEUBATDFcwAQh
chS/CBDIcF+58+hraOwKJYg5XtEQ3J4n6s77hwwVn8ZdsFHNXGvKh7Pkc3ztdGdYyYf5RN2zpo7S
jo448SF+pXhagMPBlH//6oqTPTiDgueJjRZFWBuwZtAUIR3wB7tbNeiltzKe6zt4OnRCDkhr5Ij/
knKeuokHiXr38AqGVbEu7smmW083uKqYl4DSLYyr+MkucfiNdxyASxxIPSxPeUA+pI/uT+Xh5lGZ
KZ4emNR0RAeE/GjeXrsfiDxHg8Z8J1xbvKnFE/Q0SA0mmUkLrFDaK2AhjcrS2PGc9hfxWmI7ysh6
ofzUF/QAKtvmTnnZLnvh5v0pfTAHfl4jpA3wCSCBEHm6sx7xjvkapFeYz+zgB/Q42HJGsIG7wET8
Z7rDgAjJgxCVIgTh1LoS4IxZO5lPBBiyE2W2gZzlMnJRZ/Q/6FhnsxU0g950mb6h4D1XBA78YBjF
EIQ86ud6E/7UXPrptQJPr46QrivTRc9puul36xcuYfKB/gm56AZhwZpXq764/EEGcIHz+Cdlkb0X
hgPP2KZooq3yBSc6JY64JryRDwgVwRHfZjfx5l85WO1x8ffv+Hf/Ep0LuWq4l13Zc2d5GYBj74Wy
Ey5WuhfZd+zI7Pt9XFz/+JYebYz91y8S5w+qFNQnmgfn37918FUsbry0WBwOFNNczPUfHmj2elxc
5p/FT+VPqXycyscEjy/CIsuGibM4/vvXL04Y3fgQhXgNXuhOwWtgNPHv/ApaUX6QvOA6L3qgBoT8
cQd5TG34V/ZF/u8vcVnhJZWNq8ICOj9/lvOm5/9qkC4gFdtAovzZf5dgM47iG0OEcegN+Lr5n5nN
xYthXvJSJihe1TkJVgF3FZIrB4MbrsXzO1wAeNUh8LVjQlXD2Dr3TCMQnifoU0q7aUiAZfFMNg29
228gBjuQN7mFis2T4XGb5r/ijLJxAePf+Vq5QQFv0Z+vtoBFNv/JfP1AhSu4hvy//7+X0uFg5GpJ
53JxsV3mh0z0CFb/y3IbSCjJmQw77ZUkxSsWYtUufK/A6MTzMCsMndktqwzC9esbTSI+sxhZEDF+
QNIE/yypvoY/ZlbQh6ODUK4R8GsruL8Y8iCne3mQ5TD4uD9By5CHh06/Vs4iuWULcxeDflP8IoXE
YEqZ7GP+lf9jJEaYMaZTg+CikIyhvDUOcT3xFjfAiVxAvOXoWEkgcpBpm3tm6zHWHrDKZvsAswm0
1XAvduCL2iWd8TS7uhh3YBJ12sHdSaFWutOF6ft4DilQCQ2/Yz/AfTBWAMDdjiDZxCNm7QtgsPmX
HbD5vgxnjL9pTrHhCNgzyg0qsfhNSUV1iuws8WFWfr9P3cViQ8Azwy7xf/ui4jxOdJ+4Kv7NdGtW
XvKBgfsux6Fmpz1URjF78GPsH4gr2Dd7Eztnd3xtXx8jaWXXWX/tQabKGfhGHq4IQn/R/qDbsb9o
1/neBNaDDwY7UTxXEKRoXxFFp7bSUaneXkfrkl2MXRFYR4GM1pVWuFDuYCb15T69o5SamI4f+DD3
8g+OgqhZlH8pU+1F/oNYGdIG5i2C6WJxpaNkPKXHAkcWwjACVBwd2qdxFYVf0I1NjvL0PFjXEG/e
Fm7/LjLRoI6OGYhrWDzI3CO8H/Ak247ANiu2xgh7lu4QKXcdg+IMsbpj7lQY4TgkEjFAsJZ5lt7L
zroWyPVJEorC+NijpU4gxSfTdebKmNtcu5cAHqKxAk+gxwdQ7Ddz7prIpAiBH6d4Zd5eCRIFIsYK
4u2oJCdQCmD5mFrhOV2i6aREBGRjk77C86ZFNEh8JPlSFZHEKynZxBURMEQXLYty0whHpd+W4iYd
4PZ5vElenENEs7aTcHipXzGCmpB3N/DTG9y4EPq/jW2tLWPjEGI1KK9znspHTasIJXnYlvjwGtsu
WZFKNSfgFp/CwGDpnLTrUrlIY1GQIl6TUPWPOCiAr4NO7GTOKLE9iIY/h2TLTg0HFq+YZCfKLPl1
ptyaZFfllCn4zLF/oZl7EVXDu7AhZHLUkkpCMYWHh4ZGDA8ozDyQW5MUbGE8bJsS6SocHmgr3WSC
MutAIMWao7rDx4RjC2+8eDJfdTjCehi4s7sbODwqBhg0s1oWCkuFlgq7ZclWic4mp4QehY1ImJV4
tEEq1S2PfeaiaXiTrvLQSpeamSvg154ymkZSYZa4naD+2BFiGo0dyqUQhHUFkJ5LuEUR0GQzI49N
3CGcMPFRT4wSQdLzTsB0nIca2zYZNAMayx/QAj63kMfgccOMgFEPMoNQSTAYxO9R5L8oiSjt+AZ/
Eu8WJTaALp4wxkIX2bDtFslOFGRlMM3zb0yCMObxkO6DT1WMwRmybM1PioghZQazaCenKkk+wMwC
7M8OYdozcKFnQveA5lhBT2DrkeuWTxv1dYHml79WnAla1YjKbf6kuEGM6Y23905dAf5M5EAGfCJO
57hGOV94ae1j+AOnl09Qxc5CWRx4NcJmGgXuHmTBXz557taMdnIZsUd3hgD6eTOQtsvMu5oZCMGT
5oiDqf4+vt7/cohPr/V7wDkt8Xs+C2QgiROVXoMZWIHg2i8N6k0YRc2jltdpfmR0kRor5udJBhDG
wYTnC7L/hfJDSJcROtlF/nr9MMHaD8xSiLzpJrfZp0dc0t636kFUE3wrHaxp8T7lewPXPsz5Axmp
Hqil4YE+etUQGDimw4FhQ4OmactXYz+uUd+Hjf0+FVtlyUj/9/+mYyc6U83Bdncm2qOfwKNNRtXI
zYRC3C7CaKV/zSZLwEBfYO3IZ/GDZ0ehDIdpCvKcXX7ZoBb9TfV+W0xf/sgSQgxLL8Gvylq8pDig
INPcE+EEiZzFzZ+Xl2pt+Gg2FN2GBgQTRf4hH3VmqIgozhhDMJJ2zY2wo+3XrCPuSOOF4To3socO
Q68Jj0WyEYNsYDMTFkO9i2jiUTEywx+Gq6dx5Ny+8OD4PED4okPABfZzB7e9YHe2fCFNT8gV3JFN
BSaA6HWoXdolfTkrWn/mcSgpFz2nBnaEsj95/d/zU4j/sdg1bR+W12fqI4ioKhkTKw3GG3lyhYiH
xpNclQpDO3yyI1IXiYIHL+PEw/GSoRRTJaZ+TxsLof9QOR7BhUXhQwQR0sAIxYGNmwA2KXjH8vvZ
HYQG5mmLEjkRHnxw0fwDy6NGN4GyIYtS5SiHMPkB6MiNa9iT2OxRcutIvlX41+3XCJtH9R8os0H/
mh4kEOGyy7I3FRYMhlcCDjNYLcJPm10hih/4PWWPF3YwYuqLwKP7IuqUgSnjCdAeM93BvzNo/mqI
6k8OlBu8gnycbWbQVTFWhwP3/jN+sw8GHxnHZ4NfPw5xjCMXKrOovfl4LcVtfUGgjugpwjKR2PsT
OQiMHpfMCHRdRg5B0fZaZQxfaO2eHtpcwKbpuUW7bkaBaTCSmucHqXVWasKbnSR6yIzXNHY1NycJ
6Ul4K/FaGJCey/6oqHsIufPfJsBYNlcOSoddGKQGBkbM6ACfutcJ3YWK+S52WNr2jcMYvWgXyBRw
GrpKmFTqntz10AAoWhs75sTi9ClVPKMefXeEwYs30r1L3pt8Pm07SW7DrZs+uJMRVrPvg9xD4dhz
G+HeM7or0+u7+yL4DtKLBKv9q4ZgW+Gu1G2F5ycPWvc8ssYFEWdG3mb59pm15A8y6A1wGlG9pXhB
xNKPml6T/muglX4iX8Gfes3bDTtu4Gwxbtgp3x/uNVtsz1THir8mAL9sOAKnR8RAnFrzOI0buSQP
EYCQZ314AeZj6oWFcubXoy/weot+f0Awwvo1cdG5aRLjnxVZYlW0qaGUmuYGbslzn+L4plyM7mDI
P41x0IcvHqtCdBpUWUSvcxNjjmJbJIZiWuFwz4mnZ36TPHjIMwvDHU/CCpTa6NEc21O9MtZMOrbA
qzfhJl/G7fuIM+5mOtPzr7VNtpa5oN2IiSpH3Q638y3D3dmepZpBLW1jrWV2lC3f5VZ+N5fmUh4V
Hvvup3zk3/2l/O4f7CrZ8Xkq9py8DHvb/5F0ZkuKKkEYfiIjFFDkln0RxRX1hmhtm80FUEB9+vPV
nJizzPR0K0JVZlbmvwDNW1aLan1bil8136XGnws1zLKH7SLY+vzDWlnTdl7WSyZqfTgkGi16fJXN
lAle2CzU0xj6+HMrY/Ty2I4CGG/r+7rffrbPo/g13PIL0Re/WAO8XA1WNwfhmO0kUrzRarwCdzbH
YAU3pmrRop5B6Lwv5FiO223Jqz6318U35nVjfrcexaOTfBrxd7n1hRAU1EvxCW7LdtteyuMoTmkC
AuqmKXAcnWh80tE+pZfq9Iqnh9eJ8B6rq080mdFNnU1n3QhMUFeW+7c9dQZnRknFBg4HM7O1tkFk
15aW0vLqaefnz3DXzp9zdQ9BfCcxErlvhD9S+9P+ZL891dSm3eUr/LeQ6/0d7PsfW9p1m37+mXeL
8ayft6sqkmftqtu0K9izr6ifN1E77zbFoYnqVb0S3z54WVX05DufqxdzoOwA3WO4k3b85t9/iwNs
c2C/P8Ore/8tYLHjxHwoDtO/4rfnChl4baoNns3PH3V/30DXzX478LdMFSZTQ92re672kPxN/+Cu
1EwpfsW18g7oO6z+f5HBvuIlEv/m3mEt1CusWLi8isuVofAjj0E7gnfJflWb92Ku/zP8ASMVjWiO
S7v74bmSZ9dDO78f3pvXot/e13I8Bj8lWYx/luWyDumfvk+CkHyWfVg7BsmRNdHFddhuxzFjNhba
c9ktunUZ2LX/YvUxw/mWNOjv8VNixkBNpYTjxV5lNsWkaXxWz9r55an2a8EtRn6AEQsOQPuXyZH8
7RTW78Tpd9eIv+DjF7/XSAaM9Quk7R49Vh0HvOh6SCYgSvTvRnVf6y568QiaiLkeDrKLF/NDQjqs
/te2Wj4Xk2DtUsNFTfSZP5ccuU7sLLGPWId3/q3WD1Zlg7UALbd+2zA3vZL5ApmWT1D7Yk/UR8Ba
9fFzqY9a/FqLVL/tQ7HLPuwb7aSdYLhWC+0ktlqzEP8lyGmnit98/r1ZzXZRT+xgmEW8pfgPfTd2
MU16tsOFr7Djx6bKazEn70P1JBBqfBPb7FKKn1BP4mrFU+EPcnw7jtlb4l8CYHkUrmM8uVPNxQIh
pC+FWoMII7ejHG/Gpwdfr49MMI7Q38Qr/gsugh506S+8Fe/dXtR/3yZuEH8hwb458Vb//sDeLhGl
UE8ADRBHpVji6ih6Ts9LwymPn1PZ5fT0Bwbxic1c8rYoweT8rw1FjEF7kZoLqqGO5hYRBwKx+Ai3
o3oSH1ONq7VMVGm3Ir7JMbM5cbEqn6+9FEBo9fzYcv+HW/DrASXpacRfcOO464P4eex5E3Grr9xV
Lp5ylamJoDUDVD1eosPXes/nDN3FlYmfo9JDPXFdrK+sV76Pf+oLY6KCLwHp4HcwC0dxydIgtIcP
lDOmG8mLDv7Vn51xoovy7fTQnYRHIGFK/BI4ejHleZ9eJyQ6mA5haOPdA2nx8mdaqKABbPR7Dp6z
ejP2pb1yni7uu/ESmvdysGxnn9nEbibKz+Q+3PV10M9FPOrnQImYUJXBc4m+V3X4bviOH0xcD9I2
2yuX7CywCP+eFPecYLsh9zKjfyBozPMZxTWB+bb8xt44eJEZ0OvReK0h65S8sSVsi5/ifnLU5N7z
HBaMqDE3IKeEYvE/+Gnxi6UIEeyUH58XXrkmVtzXgApyFqR6ggsu8qDQJXkcy+Uo1oyYPtm63b+X
VcCccfWKG35NDwk37bZ9x93pe+IhPC8AfN7xNEqifEnKEVedHxELYjGl/F/oAw0MmU/x2IouemnV
aI8wVUqXrIkHaHbQoMy6AKJRkeB+Kw0JIrk9tUgFGO2pm2wmY1GXbcqfmxBsn4T5z3jd7NNdNcs2
mOEly3zFPFVkiOcuWVYAQP/Qiz5nnhLeZ0y7vjDX9M/fbd5sHoR+bK1WoOsqUsh9U8672duj+e+8
9x8LvzHDNXqvml/dqz/wilCbZdglITr9PZc/lffyuk0Xsc5JlejM/L9lIaGDSh2frl96Ne9NX/3g
eTn2+ut5oLigX7LBcljPFOxzZBqK1D3XAESTIPa0WJDQBIjpa5Pg77Kl1bg8RCOUjDSbGfuYw5ub
lYuHFMAMuh3L8Vxi6b79SnalzmPwOtkkI8TmdYTKzrC+1iqCzhqU/vC67yEi4VVaHVTgAQcZtbnM
S/M1c9Q2F4ZlQ6TxHqLuaMGRYKH95NhduVJ7TCbzrKfZnszSwr8pAfGsUnGpMRoa2/gUM0yBR6/N
6mvEiekBdIZD0WQ9LJGmn+U6x6EbTWhgcDFoiLHJXHcw9vh8rNwvUQdVCcBH5g37Ayw6mZv59+mR
iFQtQCRR5H0fXgJtso/e1wVF28OhqEO8TkKsd409Lr2lT2ty2YCSkDWQkyVfBF/QAzDCc73yb1+H
ejBHPjlbQyTV4hqDyBkqnqPKLIXmzofO4RXV8X8RkDfku+uroHxuJmWQ5z4E5GZwAKE1mUDpJlbD
hMVR+NrNee+8Wn2x6h4Z2njx7K1GgrClPxxpbI44q0pGV1vItKrYvU1n6lWgtgDJIaHAa31w3rpu
kjLIrgsJcMsABr6Jh9u4XHyDthG0ns/HeY0Up8ABu/zNl7nPiBBwwZvKkZc4FKckQlrtSp5m42ro
A/9wfaOAhg5/wQk8rBqHG8wnILJCDsvtGrBRDtnPRstzGn2EoDEmHFWCj+8dPYPstkzvb+/6+R3h
gpf3YLMgIku4RCHPPW0uFPRA4A6PDNWexpFpOWU0A+4KVVvBdfEYofaMVO5v03pjfAqRIX0l90Ut
MZgpfpPvdaEwFS86DpMAWN+8QPXCc/D5CpNBRqB70jz/nNrqkNRfYGcNIKw8SiT1qGb0uun5ZFeo
rdSVkFpHH819NTMYpIJHoZWo4B3A6NJkGtwHZlgML2nIsfLNcP2CCPR9ITFdBPYKLo8IPb9tz5ys
OJRzUFARzgQmgmRo2FczbE002pk8i5vBIQRxzGYQgGlg03HkkIW8mI/Wxkgvp9YZals1CLCwyreM
9cBL8o3DSdRy4oFRAzIHx1XKDlrdF/zsBUbl7RV2G7I/PpnLdhFbectkXoroIX0OTOuwxnI4ddL4
YEj5xlc9IQ9yxCSpDS91OEG6iI6jIE2DLABBjiGSGU602fB9YAORLmu2a7OlrcTzc2oDsGRF007g
b87VHBvEr/MIHdhPh9vmjKqBjPKK/tbPvenTF7OpNh4ondCTwf+ASaMcAAfMOTbcOBrzZzoiLHhW
NiEDiMZUYGDgGNlMVs9XQS7gvAEkNkpIUUiDsDaZewYDiGHHHEnB1hE4v/U94AX9D9PeoVHY6qo2
Nldb5qiF8if1IydxsCP01RzcVeef255JAdxQOkc3hlhzpBdpTz3Xn9Nt7FQXaHuozdPMhlQAHn+E
JLg7+jiTeErhkB/gYgmBGf2p+t920UiwufFxoR38NV9O9TYmyeGb+1i4duwvyb4uoRCU5/yXbpyY
iX0QZGAWkeoLmCJ8aHYryEqwczKC0RbqePKJD5la1EDP8Twd7VsCc0pwFxML+i/PjOmfCagJU7mJ
AyIIqGGnuG8gGCS8KXCn6xosFwfhD/qDNqa748ofg1ZGFISZ2QRKMVJ/KDa5rNYNiYZzqtE6/QUK
+Nd9BzTzpZfOx0EfIURzv+PmMNsMkfEx0Cq+CohNi1eE4qWQuMBr9i5oymPz+e2Vdcsq5+qvw/OI
CFEuJmLhFGg0COUW9I3qd1jYOcDPI92i3n5ebj7xReIwmrnVgr4KuisaQgP4WsJrezhEIChGldeO
zVflqW2AJf0k/5OIKhDaBjRDEMBxp1AiSucrMHnkk2dnjjD9iSi+YxILMMX2mAf0Zmgig/wKBJgU
Fp+BJkz3ArFyc/lMpfP67iZsVWxkDICOQGDD6yFfopK4k10aHOvmN/drn+sjffH0GOArXBQwFpYe
QC7WZrGnOHdGE0xqrOkF1vEevZsYgk67nPxQmZ5eLkgi0g9cGF4j6DgjkH84qCBy9zZ40W5NwAdu
LV2qxmdhf267iT+8tLTSf5A80JvfdPWykSFmdgLq6wZg9p8tqUIAx3ANqUfyTj0jW+TWIJ1ViS3T
t7xa7dSChMMG5vhiDgmZNnYJSzjvzwt9hcwTd5XEBamYnUsEgxKRg4KAYrsHNcfCmfpPENcYP4ge
hflCwIS6ZEj/by9zluHJBNW6XA6mxyObXwXtg2OnoYFTKhfN5wJaEs3YxztkufTEtAJysUlJf6LF
zPwN0ccRjQIWKzgi+UTCp9/y8N6S9UHsuga6R6dTizWmEhFatRN6NpWLKtWFPiLA20X59mwPlMr6
HwYX5aW3O44h8sIhXHKvCxuSUAZgdcpEC5csU+ktDizcVOInHx/m//EOfhfqOVQiJq8M5of6gm3C
naL1S4LkS8QWwn1pPULEqFsBNSMBird8+E9wG+gAEUFYrIurthTafgdYsQwMcvveOPUb3i4798qs
VciPgz7kFonCQ5zqNHuBPQbDwwYnaElA2qicRTECL4VATyKRgxNrjCmqFGAwwkdqnUxFx8PMfcrp
3Ab1AtgefkZzOh8Kq+Ckkl2YbH4eLqpSR8SpkJQ9MR4itxsvfSMObiGvxB6gJcTCeBvlMV2KMtqp
mOfHN7sJp6fanoFbXrJpMK3m4/+7QRgu8qA49nMmLB2aU/US6V/uJCUB94ihq4nea2s+joA5uXPo
urgsFkJWynZhVhA/DLt2FiiCFut+ap2KBdFIRkgbX2+AUCODu3FK9RMutbVzKmzOiRYvlC9PsEzf
LlUh+LcFdCH7+SChCmz1M/XU2uJRPcByx6i/BNws6rz74vTgnficBSRs6+uiVIhI7oJKpN8+L5kB
Hp++I09OfrgNk/U+5EixoGncDFdjADvAO2LiLcbIoijkK4Jr5aFUJIKsfLojAgHCkK/f2JIVZ578
aHPpCJqmBjHm/gp4Oh3WK+IUuaBZPz5RhZ344EQKoi/X/iLmV3glhcXiefme6AF3NgkxfZPnbuWu
ZrlOovSIcaaBKCrof2gEchPn5VwuFkl6oSlMf6yzK8QpMnHpyWPF0/hUs2otPoLJ1bZMcJl7HC+d
kQBqRqFCuNMjRQla5yWEU0glAFdk93sCzQ0oRqmBh0CH+uAej5yhop+uC24GoZ6qko/XcGbXgtw/
0e2HMxcv5NP1GScS4pTU1c91pbjYeSboQXIYo0WPdh7AJGBvgIfEzH9kiykIrB40AlaVxTABeNLA
alx6irXDNvye0hBkskVtOpOX8vHZBbwSR+iEnjkIVmY5rL/tw5iandHdHVhrWMjql9yAJPO2Mvdv
Ot+18boPUAg8MAxWow/m1sxMPJkxI2CRB9gAPZ0/3U9cwHE8VJw2oB3P5DlIxthZTX8H83KpbDoX
+K/JSAcOtQpX3uC2pSHYtDdySzp4hDt76QtAbnBZIY1CoYfmKQC3Tf3z2kO/6g7JdomlltGcb7vG
JgC6IGs2nGA2L5u6czHE9538ygLnySMWvFJDbSkz+bBzo9wWJ1j32XOGhK/jzNBUgJaP04cjQ0pB
Gncc1tjLXlB3wp8ArVzkETo663p0/6Joo08jJiWTDQQo0KXRm8sFEkYp1XDKrgADAhNRzCj1rwB6
uISoDKP2YYOEk10iLKEig8VJSrifMnOSuIyBhlGrWqPVAIEV4FG8ZNQF0R2dK8pBpjQD0Lb2VAfx
V9EOz53rqR3ZXVAFUudGmamBvul1B0BkDITy5TZuYufehHN6fuFAFTPXn3qqYYHAwlVa+e18OPNz
UHMC9lx19j2gqkWMqgrS2RccsPUEM7iNUq58W31m04iZqMo9i/nK9S/WmGKB91wN5qo1CH8icKYK
lc6s/q0rXRqYfwp4BeSzBx4OH9LynusBzprt1+WoDk+8/HtYwU7Wf+84rx2x0slj5fh0p9vdl3Ox
vv/c9L/d8xQMfnHUSc2xiWSVukHB5e0AuGdOiVg74y/8uQ4ffXkFkgoYL4G5SY0PsVh/M6dlpvsx
YeEObzDV9O+v1i7lKI3Lk0KDJtJM1ktuB8n8s+IlW3fsDeeqDj5nDlxr/+cPbHx+2n8/C/W02O5a
YpMOlAzR1fUtMZlszdKfofHQwzx+nEZAgcDlCJxP1bmMu5k26wC7Ya76k/U9ZpWAxP5/sFzFFTK+
nB/AYocqEES700xEmGCnDSyE/zjxObct4WccCBV+A0grk7hYDis990bGtnelObguMGmLwq3C54Kr
Ko7QsRXYdYW+T+2wCB8Bv53SuAc98nYw6h7qt7i3WoPaG+bprDdoudxntbXEAAk/Q1c10780HrZ2
87A1M5gg2e/tWpfbx3wwvvdL7is/i/w+M77F3anj4G6MZX0cXbflujvCQH/CHto+EhuaOoZ/4whY
y0dXPULCIl1zOTiQ+wizgPzSNlL4FyQGVMQNPqKf5dXJduqWiGMxv8/mlVU6EQkZVirzv0MTAC0e
nbIFC5mkHJJmOf20ZHKjvYwoJKhFOo57jlLgUUGRrL9iOoUYXsOVd1A9zkwHo7IYUemUpjqpiNhI
/DFW1A7RN0RcpBBCGCgS+DsF7a/C2H3u3vsxY83hAgOuGSVT2vOYn7MILJA9/eToX+l4Ybv2iTmP
TOd/ssdDZrbL6KkbeHuEM+XEvcWtK3PWMXt/EGQPGx1nFi4QlseA5V08iFt/AzunaglenTVSkGP0
UloeJGzTrSiTGM22KA6aU/szSzctA4HKf80/eu3uUdFRwcDDNxCGlgN0N4AJCYu3QcD+gLGWUd7O
e+O6oeniDA08Gp0zMefwWA391+oWre9OYw5mkPgdShut2AF4BF92DwH1oCZsCKQgbqYR+kT0uoZW
r5tdv2QpNYVZu7cF/iagpnGN9IGNJ6ePnhBMVwcHChFIw2KbOWCUZGOyni7U8OGt5zfzE19/nkyX
/ZvXrIiIxsPzD6VHKKRssRnMmwcSJnji0XKVrSSb8QeipCpo6gvt1Wk0WpVO6ueYPM/yDYByCz0C
7+Bn1s08PMwqbL3eRGPDSJerKVDX6R48nbSYOZPzAUOiTbF6RK8f+kAh4H/h6UGmZ5H+AEmgQTL7
c9sc7GH3dwFoQVBTl2lU6WsEts3zYGkhFmNZmT4fmKr3B7xwgUPsCu6Ux8mRi75SpQL8mNEycDvn
DdD8sWZvYiXfsz7wm76dMt3n4OoqBN1Lox8w2Nl8VZ3cYk3s+1xZT3Tn63fWGQtg++30LsGKAar/
9MpD7SmQQq7WMLhayX4GUS2MK6F4Nzxx3Ab8JpPUAWk4gF8pTqmTgMLVi4lb26wm92FiRrHp5uA9
DIoQxFkWrF4n7AMeHEN0EBHUBz3Y8doevfGJEOaMePYuQZZdWPTYKYL/2tZuspLm2HfcThpSAqBL
ssK58nZEfmqAnTInpLf2dKWChVm0/ANmyhkOjb2MD+EiX0BHM/GiABL6Cu9wMB1WnwXcBnCuT38e
UOvIKqOqMf6Mt1W21sS1JlPQoHiTEADFZ2w36YH6N0Tk0GyOvOnUSBeV8+KgqfskF72S9GAIHSTc
DpyKefBGZdhMiwR8AgczxMDgybLQj7e1/4l/76WDVSkccsJ8eL3Qf+jdxBpFPW+WLZ9uDuRCMceK
GaD2tOXO+lCsDc3pSZ6w8S2WCdYoKZCXZcErvEKNOmgd3C/0eAyRNSDZFpg/GNdwl1gfNwtpIQKp
rd0rwBvN7LaZv/3oYGJJSsvbguCiyesWWw9dAoeyhucnTgTGc41F7+0e8sy/x8L3QcpYSlxKVuWA
zmMJ1EC0O2u33IkYW4RBHXdbFaiw3Rwbv7mAhCaWLVNzmR3fF3DBH9dn11e925922mEC7qCwNHPX
8yGwqR9s+L30MHctmSO3ycYEJyDY7UlRWZNLxMUoeQ/yhmT9PJmDX3LohfVi7BDaKRQ9QAsUsSvN
vG+HOD0ZRSUoIbUJF8IHTH0iSWD2AYYsRFd09Y3eYInmtyBUZ8vgAxUUnQNEF3REW/tYMwfRL+n6
NWWbcz+BEVsZL5v5yUkgk9hN/ypPRAItXvcVDtlzDoY0WEVxa0qTAJfpRrlOYjHsxN/CfH2drjPn
mITsCLh4u0oBH5QX0iEHRzeHGDYHLwUFEA9UXd75UgAWqWlmL+Mgb2k8IWEKZDzTLGL6MQta1K4J
DdMAn4NluX6YVx9AG1YPO5kT06KMpi5opBAvug3qAc4IPqs5pAezrm2g0EzM9GaXp3DC3AGUsPtx
K+8av+bkp7eSgVnoQCTUQSQFBBucxY3q41POrKUM3DJt3fBpPf2B+Q6z5TjCX+lyZ2hL4bjWPMkV
Il3WePFwadKcr5cBKHzvPa/XaAklAdihBPR6Ss6Oas0u/CG7Q2fdcrRFmlHxhqeWjIB0Bea4tBQv
+brc08dKgk+s0CH0qy0Y/E9chWBBCkQb/kUXSjTgniB6mQqZDOvEo1RmZIMvzUgD3uTsvcVvgBLl
RlmFb6vYPx8BdM2hqejDzXXOHvOevuLAc9bzTUq1J4tIwHJefi2A3zi4gwTySTkMBzx0jpr594+F
49MONSbEO5C3RMvZdaXuJgFIKl/zv+DlHiZgODDsMXd9ch7aaG+aZfSak2xhdj5NATaeY8w29onT
NsqxsrFMe6ddIx9Y0pjRR9up3QItxibor/p5LoDe3cxr+LBFpnvtqDbgUoOin7hgYnt6i0fVx0LP
x3UX1WNINvLUfM6U83YoAOd4Kxss0qlbrbgpiAda+SIbuVMKExDDbVRHxWoUFpy/qD3NFPooeUUW
MRQNmoN2Gd/Mu4XFzmibnBMAkjeLlg8Sv6D90Gn/e1m9iQAtqQB4+hSKxK+8wzzzr/Y6FiMo5/VU
iBJn7ndqDKATdqv3jj/f54k92n020z0Q8GZJeJMZbP3Aw1Ddape44jQ0IgQ2P8ivI/phdwC6haaK
3e+7HZonxSAqgMs93Wqij50nJIGfiikCOqRPcKk63HZw/BWmxAGugMM9od6+og2PE5L5tlqweT/y
7gke3oEIZ7+gC8C1Abi4x/hQoM1rA6z52wfLyTH7LvhzNh64rzcnXS59cdt/6Gw/OAbgmRF+ooc3
XGNUA4GmafTqwYgYAYIJAXbPRNno/uSrSfn60M9InLHaOv3t30BaWtIGWgpg+e8cUlNFIvDpl5vF
VW8PzxlyJba2HUFW2AkKz33ODcDgcQK5DOD6zcKb0VVMBH0T72mCzcctjHXjMzoJKeoQHn8e6G8g
ZLKf0toj7SCtcwaxD1UKTBTKFtLEbU0yaIVvhnXd3XG89h/nL4qmQEJenPCG58GN9gpLarRCP3Iz
8Tp2ADPzGfA1o3Iz87vsWwOuI/xDpM04JeNek/jvt3Wb3XfqEfLdgfcbrkeoPQtOAII5pigCcAPx
7jGPAyDiF711xa7TM6oijzcLY/I8jGEBNQbHXCx9gOhpW+UgpeY1ljbFPAVQt4XiVLRRhUsMJwr3
5YO6DJmtrbK1Fr+D29uRV1lhoCVu1/jEWjcDDUhdWWgY7zgaB3861vRQaIR3UJfYLyEOBxyOqhZN
SOE/AyUtQxwDB0/KmX8I7LQIADFKnEGC84TkDWka1nmE8geHh6SzcEMdrK4n9LVb+jMMZlZpmGLI
rlpt5wEBTjYsD8CQHLZpoAwVBLScKWzE0YpdHZcj1ByFCdoU/SwrZ4bB3OWQX7qRxdtMogzSsDZH
QtnKL3zhreJmswVUfJY8boVqTCH3Bjgm8TrflbSewAz/Kx96v1fpRXx+lYW0bgVCWucc/oIwC6We
vWBTGpUIEQop+ylMyMZ67u+7NNLSxWQ2dgY7TTWGv9w8MtGJjzVibPT55UJhdiq/txk/Vs4QkmGw
YPdRM3QqZV8osCDmANqLcaC9bHibaePiH25857Wm4w1Lf5mUhchQskjsDAI4wNvkWLYGaxWljR/p
8LTTzXsJZZTTrTbHO35z+CLqqL9Pigca6zeJ6DOkyynhHsAmtTXAyQPXoi6f9itA/2+W2Izwomn0
nDAghVKyQ6Kf5kw4ZAM0eAGLpd6OTOGI+jVa7zP6rej3JSzjasfxAVItfS2AtMUHkxVVpSkiO097
8na+kMmxPHXwE8RKAOmeVOg9ZxwQ48aiw9LEt4tEj2KEX4RF2xAY+TlhJ3fGzUtmQ0wytkBTc7wQ
fnuHhhjL1D4DMh3N2ep0GRhU4gb00K9/76XCvXKns8SFelTtkBrhrneKTcjIVg+z2RLjILe8Qj7+
gZ9tbh4EaSCoEOPpnUgezdIDi3uGN8EjpWm0QQsOXSIaQAXHXeZtlcWa+BzAqvPjaEVj+QqnNjPp
l43g6s4xdJ1E4OQnrcf4FDmVHpdvWG1JkHDPkOiJtRW45fGqlOev0U9TCZjvmFaRLBh958ni/vOF
a/oAb0mfTTH72bfHICTnHAMZNoSBAe11TdqDCEbACnhJwi3d1tJhurzFa6YAlDMOPxjEWNmajlWy
SQ50WCu4hz0jMSjK7OLaATVGt8obC7WTLysAXC0JypsclA1XJIe8MNg1Pv2sscahssF3h25zHmrz
tzdaTJgBzHrr5V3N20U1BmLzj9xTz6mbeS7KjPpNtJ9le9cdJOceZRHt3d3QAk/Gp+kJK+pYEOj3
N+SX9Bb8Zq4yf+eOr6HSjtCJpYvMJFU6wB1mmT4Pg20BKx1UujJhtE5xzXDWnprpMnEJl+S11Mzo
SaqG3FCf6bDxq9LLO4flhKrjUDEUxWh+pkCQmIPXhANWm8nwgZ4mZh/00N8Bk2k6eA1yPFv6b0+B
grpjojy20AoWriQP58U4At15LJMY1s/rc0O/+cAS0H4GSzryfg4v/fUxIb98wGUI8Sf12H2QSiBN
SRpqQ5ypYAsn9ot0jdgrbezV9YfZsBRhoBTCcM11yHL4S58hp2o6nJEzZGBMT2dDOBZCrd5CnlHZ
yMev84KRR3SYJQsEqNHuJJnoH5s8DKiADIR57bOYlRs0xjHJgGo6XE8YYtdRs4uI20vyKyoH5Ual
0N7nW0bdmHYaV5zN9AZvAZz4HFF9TEQPWmWszC114MBRKXRPjoqZ9aa73DWzMnHT4iTJVj4jGpX/
qICdQ4eE+qYJ0T542DSMQfk3c8AgaPYQCm04X376siDnkbkniV9QWwKFt1/8CSJMqKA00QqVK8zW
MGCDkviD/aAyawCrt0b7sVWn3ihUE9M1ngHe5DxwKCHTjTyn04RgfB4yiQC4XDIaDvHa2fKkpYj0
RnSispDOVCxNKZ6Csv/erCnq+snAHqM5Ka8gNdcDD0Z72pj9FRY9QCDrC15fthLKZch5KK9yr7mw
rnDfw+WE5idSEEDmISPC2kWpQnXrx4FjaPeD9hica207+YWv9BRVcooU/gXwGYExv0CA34jy4xWC
KPjYEL3mo8tryWTUSI8jcNVYaJjAk2z5qolVPuMtKFjfbs2Ybg0mdY7ifLPyO4WaoAauI5z7mEw3
/1Yqx40pIpYENzxTBisknO4xHc+KO8BCkhfw3LaP2YDHi9svg56O7G9pX/u16SjZ0ZDifA4/FiTD
bZ+3JqNApACYbGNYOI7Z3yhcAfmoJmF7AbjDfJ7RF1sJMZLemjCSL5GuMLiUGtAOtHRU27bYiTN0
pT04fgYI8FT/Bo6yUINBp5wUcJoeaOK37udXY5aLyCGMHBz2QI/TpShW08FyWunQHkakkNbmk1A2
Yqrbv3lZQ1pDk+CbKwwxRc6VotdJXslFmFCTCfI0dAxYRxRzPcWoQrJnr45LHwDHmZ8ZbNHJzBbn
m5MhDo+A1JWxjPi7ISUX3/RgaVnfP3VJNQefnzqaqxe131k6y0viUykJYcfRHOoBzxny6c9zjzm8
5gxbh6XNF5W9tCg9GC5G79KHad3mwhW/rIGzfcM7rVQhO9Gag7A9JJsLuXsZx4SJx8hOwLQnu9ro
ZftzYV7ORPD68PIeH2+TKQiyr1nhfWztyFLtbp52RKIBfhiqbZ8Id4DjeIWK5lL2z6VHlkTPB6zJ
GvTNnbBOkM1smZjlPJFRoyVrVWvmV+MVvDnEnXrB0Eo2VJUw4V5cIv7igfYDfA54Ngn39g4BWN8s
JoTMiURh5DFnMb9QsvBU4yF+4wnDP0bao9MrYEyBsp+vGe0e2oVP4MnAT1iYASZCkYTQyjrl3VOF
uEOqB3cAHGkAvdNGCRUCWoN8WXkRohw2+vVI8ineGwA822tBEVwlAZk4u2MhRH8klDE+pizGmkWC
S5qSf7xOyOiF2ddM5ZhEn53GH1fhbEutgwA6csq4TbpTfN5uP0IbEoXp4m90g4+IdYo+RiurBRvA
BCoYFKE0BMEksj9y1xVGZg4HAeigzgCriTGWGx9de9pjX4ZHomsTfTie0fO8pjkkVKGxJNrm6OZ9
l0CJxgih9IzYv0BMkGOzMGDcPRBLhHb+FeCZ+oLH8qHZkSAn62L+eHqMnh4003As343sV8L9xZ7H
bNBh4sT2nqPRx1NhaMGYjdBGClDe82uszcdWjehdYynIH1Cf0Ewxhowq/MTAbJ32L9Rj7edGHchJ
EgLt2Ehh0Ai+CSxY5BQtAZ6zXuUfpD91e6c5uGXYVe8J05xSkonb7D6IAjNyXqpYUuG5BI9xcGQ/
vLT5dw7Dj/KriSncevqVvwxitNqGufn9mFTY5K0vCoqj2ZfMmYZs9SEmAiL6kieZnqLhgoAJvCUs
O1CfIr0j6M1TgPjIneTe6Bxe3q3N7FesA7rurBExzLjvbh5Iqw49A9oj7zcoIY8uGI2TcrLAa8ke
VLMGnp1kjGuoOL5sJCe+6zGmAlx3T/pzo2b+jKqVi7jz+iBTQO0em8nXhqCF7+rNGPiPqTvwP5LJ
iZqzPVTxbuTUyWI8JlDpd9ImrWwcRqYYP+BSgXTEfTDTKeNXcCV53KgiF+79T6Z1pty7Yy1oCwj9
wS4C7Q+BcTCFbpVgZGpdJw7I5DtNRGYMCOLBreNoxvEk9ThNfXHDoWdIAaUifEmPPiH+AjGo7dcv
8IvhrMVACqUUnHEZ2CicS8fel8PCBy0fxqYcTZjfDVzG/8BAgOG1YuiqZocuZnYjFUHNiFjxqvue
K3lVLuCYN/J5E0fqXaheTMiSHRjc/BZIu88cwTEhVjjYTlNqK2FFliOzZoMcniL6RaPCZbyLO56Z
H7AXd3YVNBPcZFGkQZiGHgu4/RyfjB9tpMsUu1uVWvdMj2ueBYotsutmsno0toQ4+xXo0FBIq5OK
lunPwMXUb/QBvCIU7pjjY8EoWFaVn1Y22I6mXIxIo2A1VMHB9lXgePJ3hT0APF9WZyN0RKZLui2Y
EZEIFzJ1LfKRnbIYvp1J57Xknorjg/oMhgWtEGU+KhbyCDmDB5a2JvAnldVV81fMulEUzniboTLX
pO2g37VfhkjaBk8FJHm6Mfpu1Fb2WAN3XHIqQHQVAACqwfQNPijooRBCzemicf/ObYQWp4jSqb53
Y/U8W7C+LtbRCENl0scb3k6P/qCkfyDh+hKHi3pLih6TH4FMTGkrIlGfIaGUuQJ0ChwMoBcPmJBb
Vj9JhxJfhE7oHXwGiWI8ZykhtzKbLEQrLDv0tEVSQ+IAwGywWmQMOp4OtcJT8UGloZoIYE1JPUhn
SbkD1ySN4/ZKvOvDmoIqyS4Zbost2KO8IFGBmQYAV0ASP3UoANy/zeIFlDjXZu1kntKTkm89WgeK
f3syICfxgbAZp4iN/wKTU3EbVrs5KE8NYD78GMkaaXZLRaLZmKqXCFOqzEgcMBg8sDESsBpyQf8R
dV67jSvNFn4iAszhVhJJRSvYksMNYXts5pz59OfrmX/jYDDJipTI7qpVK4hOM8YRCCYglgOCATmb
zHSSFz5ViDijBS8dGmEwX6Nmn/WuHZ2W3kcmuXT7AU52i30eJid+3p5KPN9UZOM7lRdE/HhJhlXT
7pZ+H4O7kx0Sb9TsiStDKbc2qQqMOCAywMg8tfI62Jvom54WCOXDEemyWSPu9DTzFh4CE588ESdH
Xk/CRGelFTKg3kkOvXD4VnDmqVZLe5JY+e4E/BjSmoxw6LPBrnwjsEaoJwe4RBOULhGSbs/Ysa3g
sZv406HaxSDmBc3xgsnZZbC36kPuvIk8N5zcUJhzhRzRJ5WPyNq27bGjO5nd3vBIZ5n3LQ0bNnQM
CK4JkZ+H/pAB1UwiqDm69oavoRDlMma3QlPIJ/vKLCo5RbNvXAxp9au9Wy+YIvgydo3BKUo2cr4r
EmZ31lny8NLnPhDvmeiqXyoU3Q+waGUHf85gALPSr8TPYWVPaTFtrCM+96jbkWLsFDxqdsxbeW5r
V4GKPGnBTmFdRz7PZ3iG8IB5HeJdpMfZKtmB6lEAwZEM3p1phabuigRri+FVu/6mWp0Y2qUHZAM2
HK9oZ8b7Md5DcVv8Ah485yDTn7wiHLvaEbbCOvtBgAo50FTPN/XR5lgu7BfD7X8TZyXDv16BJARu
xK63tRnLuXigh0/TG4nhzZHT9T49Q6JDroiQARowFEF6YTpp1LStYC4TvYV9F03IFsYcDb4wPz5Z
rnP7doRJKiUTmB5VuexGl+ICqaO6BFcWJz9+aj+gynRfQMNbGiCAAgF+sJuz7HPuML94E9zmJwXr
Yy+mmNgjXwHm6935mryg8ko3Xn7HPuoLuo32JL/h70vK0UjeLzYMAzM2AIryFid/oPKzI6TaoQEb
xUMSVz0+GA+GDGxuZK7H8R5vk11zXI6FV6huuVc/mx2yZnUP+naY8I5C8LSDJGmWtwRqLMtxtxMZ
7LDLrCcSCf9A+KYY6XFJBDSpYfO8SB9yzGgyPOcv+lbeanvsdEOfut0+ou3HN69Hpqtt6Tyk+D1Z
/lRoJCFp1vMVc9Y8OxiIRCBwPtdszpDAMVjHYetukepD1N0qfJSfwptUrdflo/61882I9eGwwc27
HD4aDKE6wTj1SOR1cIZdtSfI41aJolyQJxGyG8CRjGEoNV6H5/YU49z2of7on83LNKyyl6HZaGeY
NM+2r3nhrUHp/TacM2DwNYA+RTEthukvX9YB3mziRevRxROLYt0S2qqMBeUPeuEfWBMwM+wLsSHL
K6enrB7Ow9HCGX1TvUMHfS3e51hQbYfn4pLvhy/s7UwRTB7fiLHg0yQx9kGcu/B9/CB9Q/NSxgFr
CDgectuVdVC2lKRe901OM+57xmtwVF4bdOYYl6Eh2UWmD91WRZ0Uu33rNZcaXoeCoV93hEXXXIrd
F2doTj0tpBc6trW8MeLFZ59i3PhaknNou620ijwqUUVgwEHifnMl4jCMJjvZ2FzprwueqUb2Vh0G
dloBYZrFMTH3zvhdD9t42JJijYOErBzS2Q8jwW80YJw8J28JIWv0qcwnkMqScHWoLkTIgpMyV/wC
rUS4iaWZ/cye/Y4/CtLB4ZByVU7XfE0/SzjpEfLSQfPjq3RTbuq3/V68Dl+QeP+pZXAtdb64CqG2
dT0dNJiRWnhArd6+f8MKQzQkWHAHG5ZkwXD9oMT4Ng5UO3swUiEkjTYsVBc4FVvH9qgAZpC0DsL9
ejirzX1iSL5Kn6YDp8HLfCLXheYMGfcAMglhk4v1S97b+9KXpxWM7uOXsIx0vM4jxffAu2czYCew
oy2Uhk2zoSRcoOh0LKCk1LsLHfKyS56RzZ6jZ2NFgwv1cxs1/tebfWOACfYq4AMaWsAJXYxMbMCy
nQCwIuFCAF0f20dojjhhAxAsXxDaiw3f4lbH7Y2zVZw2G/mDjae6sOQsX9D8XXodG//UmDtSlhJm
335AZ/aogBB/INh46Duq0e/hcPvGxWQHtHkBfW9As1eY32+Np4jBJ9nv3r3wGeIfAANBY0feoLFX
mGloezIUtsw6t+kL2/0rLkKm+zuxHTV+CtXzVboQnTKb+8JPGKs42/ydhmX4/bZ8zGFUnMg3+l/7
oZhBICQUN2Y+a3jqhuoxh2m8oW1Hif7BqNeB59K/KvSsT/qT8Z5UOTInt99S2FGWo6dZ5wREJr4C
kyzZaARQSS8SRTdoGzmzvJ622pJdU2DUd2+QdDzPr8U1uw74b8I0kDcjE2TOHHuVn5fao2JadKa2
Tfo9jC+MiD1Cgf96BXOaM7Flu8NzpLsp06YdfEtyO6yqFsxDd7Q/Ft/dQcI192z40c3yWwfbTCa7
6lbahaknb+PgHZpKwLR0P+KI/UOkp4LnLxLKL732s/TB7mzexgPTYUpF27Np9OFAfYUyjv8k/awD
a19cjbuhXxc2xJJZzqrEAof2JT4h6sD3K/RIG3WSBkx8m//p243egRpsjeBZq0l0+uw+exij1CfR
KWCQMW7s6VlTXzCQlxfkOM5TC3Ju7xb1JS3fi3Tb/FLJdSNJLdEtweJQe3x3zA8yxpl4wTDn+25p
zSD44qsDuXeH3SJGBEzc3knrBA9irfUx6r4BGuseQ0ZcGbR1/Ef2Mp77EXA9YHT8LvERvLQYpNz6
AlO0B5w/kGjCBdI9LWR3i3fFg7m77MZ/wHCizwkz4IeurTNrAzBbvlT3mfAKZr/rlPhViJnfcJmm
JxXq/MHY6/jI1mg/72CmlAjJR6V6uQfbRDLWyzOx0RbTlfYDRgnxtJXH6cAJhO35T43r0tX2gnPy
ixUZH2AEf7VwOQKpfmSFi3eY+k3gU30UXjNXB0NNJukgtKITjYg/2sRvzbSNDqRbEdnc3CyuL+jT
H+m7Y6/XdbuBCVHBrkEZAz9peLQbo1nZAcFUPgOw5YnWnMN9k9+D0K3li5ZT4zgoZ+onpwHVyu7N
cm66I90xxqQTpgTMTib5HODrKgNeNn8M9rks21XVU1GKXF5OX4RrkT+jYZQpzwJhzfK5YIOWYQU4
H7W/3BH8eAs6Ikrt4AlXN/NNWxCmkXd9m+VLzFVK0N2jK1lw8DmloMrp7/CDJ+h2M/1NBp6fg0MK
e4XzH6+w8k/8htmRzhgFzdUTwXi8mnZfhmOho2SpgYV9qbxMis8lVH7nb/BqCRhpJFePsf/3I/U6
o8jInsk1BTti8Bfb5P5+mOEttO/R8JlTIlQvtr0LDJrLS2ne2uwDRDDkv6D10yFByW8eiPjonY9Y
ee5N1DH91zi/jvpDmT5lC+5eds/CszTcovEYBrgH4ImW3ZrlOkS7fjnCPSn5qTM+luFSSg9LRbOC
QCZbHo35GfTfagTLA+Xs/Gdpp9Ut4rjrAvx++Zrzm648qyMCLw8HrjzH/CbYjvFFJ3mJVBvLZTzN
7g0fm7OsDd0Oii0hHgAMxLBOtFt+tSB78JaYjF1iqXZae5TrHUh7Yh6sBTXpugWbUv3Q3pkQPpKT
BS9trYGKWSwOGxJZJPAhiTwkiF3CB8sSxlbMT3DDglzAk8IAwGmHGalWuhEg5ftIrDzRGfMmqsW3
gjMmw+X5m2FtSAwinAjouQTUk+6FKAAvZqb9GRux8NfCrCcbNxIRY44rA3Qqe2uG7vPAppiiCwYF
oBYRlS6vHMI+QQbIqEI78qXbgJ/5hrFLMrsLb4Rdx1qjZQcd5imAf61ZwECAPIBuDNEEcNj+kqpE
ygfjG3XyBHjInGrcLOZGwxlJ2VS5GCK08RGUStOJxFsHC7XbqqEeipkNe2RaWIwfgMbmTTM8FjjV
84ajIoaDT4hpDPittEbHsKjobF0GUpQQsmeaR4LmGmDact/1XgDtVTnQBPMZzInPHJYqywiIh/AS
w4fRKw+oGDyq+0Q6zOG+jrb46GBQTeE/Sz+aeg+01wlviOg9c96BLezxpVdh5V6W7FpND9k+ztal
wIwFKkBycG6T7ekYSVPM65+ADxEYI1qzlVFuGOaTzUHGSEmWZi94KAsoJ6qeM70CTWsK59EvidFQ
3ekVYVKEthcNPDW1qA8AvdHlRWzHfsXW+Cz/MAWkguGONFG1qMGzZxwt8K/6OEGaEYHo8VYIXBcG
Q3dioe7hiSAekwG2F0g7gMviAFQYzi9GTvSAsS0/ErSBKS/E6fBWnQEu0gm5ya08YdlwAOuEw9kT
3uJi0BMDi0JTG3dRuUPtWvulvvoJmKIyh8j9kFvvVrK+AGjTfDGzJiAaSANyD2+ga8iQp2l9+mFl
wIwSxzk6BmkFvL1tQcH5oEDji6+eYGY4EO9wAmAiBMy0d0B7wz5GF+1jgw7MCfjCFnelNBYyBsQH
2k2IXBtAhQ3usAsFpYUkF8x1p/j6ufgtmJWT/VjsF+FZreJkZp4d9vy0YBGgp47M5EMvxFCdhYDs
EgdSM+PBU6vBotUZfhcHwF0S50EbayiLNqpzoQrqf2CAjDsNqyvGMhBeUfZApnchkW47XAhnLNQD
62OUb+q/Ie17DPBJgwiYurb6I+gzoIRVrj47ZWcTwKTS4MEs3F64z4Pc0WJ2qycdB9oXG8bc8SCV
q1W3O+9uMyMR+08s3DXCO3PMjrmNor/DImC03iQO0ALkNiSYlozTHAEp4ykMfg2rdbFMYEYpSfuW
bN/2e0x3+VP5VLNTkCBVPZm/VefO4ZsGqWos3BTaXEhJtaPEWiWwY/CJh4cIzTh8I/Mq0lD64xO4
XtgBGTBZePFiqHYO9eOMLEMh9CO0mj1FihK+mRLVA5Eq+DQhHL6ZKSJagHjB3uoGP4cjYrGzjg/A
NtReVNoscgyfKGawh8AMakEuQ3WOiy+YONDid8IpZZQrMNB/PwQ7a357g+kV7U7D7ApTsmon763n
Od+Qm0S7D06pXmpG/yya5E68OqzNfykZoEfdK40Zqwd9Eq+M4RbT0B1LM5nVjeJPe+hZOIfjWr9v
v2m72RVS0J7XEkIMddBEqikKJFGPgP+9x8srm3V6qV/43bmFmIwmtwIdIYQ41NFXnK/97sGwy3wO
JQ94X/9Dl7HRd/bR3OHTvMNk65Awr9mA/+P/xz8Q3WDHOGzNHfSE+fgj5LG+Prz/BJeF4OK/5iz3
0Ec5hAbNtU9MI5767UhzCU9iLXN6gp3G6oFWjEt1jRgh2nyXay6gy9/YG+aWzCu5sPMPcm2hAHBK
sxhABuK0X2PDQfYJsS9C1wvWWoKkljtCd7gXSkiEqPRyWe2isETzj0XUCr1aSmQFvSlKNXJUkS1X
Z6HdS/cKjTa/xa/tv/9p2xpF0KE+pXu0jzxM/Pnvpv/urgmgoPU1EgP+Pko88n+PphXmOf/3EH72
7xZtK14l3WvomBkzcQ+Gq/wPAfn/HqtttS0CU/GA4u+f4un//98srL3Pi4qfgTBxL23713Ol98Uz
i3fy30PBTPcDc0o/R1Qo/lRIKmKkbV1iXGPV7DtBKsuPxAv0PpkHf3+LP3USK8TfFb/Qnr5qG3E/
3tlG3Fe+47VFRCC/xIP+3bX3ZZy8eh81uF95mQeeJ278/+f8787pXrwix/D3dckg4NX+vZJGS1x5
w2W4VF7uWn9fr+JW8fPcHW/ib93NXbBu3gwRH9pGvDUb/srfZ4OvwMrNGGsPeqG74nbdBXX532H0
PknyvrYRdxYHIp5Mvvc+UW38X9uKpxb3EW/735/ivsPzv/trW8ar3KflNvGhVNxLPLe4VTxO3O/f
AYhH9TfxHOL1xeFx95wH/Xvx/+4onvDvm+RTJV/7Lh483oazeHrxwH9HLn7674nFofz7ZAQv4F6H
7Aj/PhFe/CJehk844aPQNowa+fDFjZLAXcTzk5T39xXEQYobVAqYv/+IOSaoTzwcA5CL5anu8iIe
8vcNcxTjLechOspX7oZxHEERfx/x35v8dxDiT/G0Ma/bQCX7+5Qk/PJj8ZT/XiLein9NL3yzvKB4
MXErkQV83+KDFUeqcApxdv93sYjTTfz6+/wYH3Dax3u295fKrVzkd/xebiiaQOBiP+S3Kfb1rb2z
d4g4cQ1DRo/YNToPAFf5SfxsODCo/jMcbELOTOSAyau+YQXrxseUXVuc/GIPjxQWngKEj8A2xFKY
7Ftek6O238wT+RgZDwn9+aL4lL1+9avNFN47aBKgsYUHV42qriLoja2cyzT6k0pAtI9sfMxIX8J7
DyeHlbTbIk3cij/NXfUV+gj2fQSJeN///y+ouzicxoSwiIOLfcsVv3Bb5aXE/zJu/Xfbv58w8/Jx
mge+Ym7utBcZidXyCbeVorbG+FilcjlD2zAoG7g5aZ9k+7eMLlW+Y8lv600DqxYJCeCy/MIRy2dK
eDgIzp0gufxNjm66tYMgZHvTU/tSQ6ZdM8xJoF5D8n1mXqzt6RCL7chYCyoaLU+9YmdApb04G8V+
RSEKo9Q8ksOywFDMQbbya/mUn9pv7GltzaX7qOGe4GWNMPy5OW2LK6z6l+Csf4eDoJYJ5i0B5R9g
C01Neb8aX+qzJKFHoTFem190kQhlemaV5DLaYNIU/orCQB/vjnXMasG4DmtR3rS1gVSKtql7SMYK
anOQvQ8kt7Pf00wXsBepGEuC2ejJsScACYnIJycZ3m/YcjFcod34nT66R8I2BvssIdxeOGtOnC1Y
k2Incg3+9r4Awcw9NKxYApyLMctYz52fQlDCE7u6DPIJajhSHK3mA/KdbjO2G7r1CJd4a23BDFL2
1AWMhRleYfwDbVCDlfZjcEYWREO5lBCYjfZAV9QatGlXDLbTb7otQAUrF4hPZ3Hgbg1k3+m21x7R
L6/TPaDnDhI9ISCx33wptx6g6MskTyT4gx/Pob8xj8i3EWmE4NIwdHrEV+oxfeOjRZ8Gu5whvpgz
k227xtUChwpUdTb8ofwOQZB8iv5Y3WTGGbBQL/Oz/dbunP10r07BK08hasj6PiK2CKDww0zfYxN3
gha3y4/OfcaelSokxqxs9phObkeYvVjHALODS8LBJJB7RydF5GNwrE+YU2z1vX4Nb1/2xXwhbcTw
KyamqieenBw0z3Hr0/yHRrV9x6B7hFv+MV7Cq3Ib3+AIFsy6QWDEKaP9UiMBCsxUwpGlCtfXMpF/
8UWOuqclfQutY4cQgvQWeqiKlmLbaDjAYspDhLHIwtirL/wN6wEz1TF5GkkphX5MfcOpIQNAlhsY
UYAUcHIYDQ4nnE/lBMW6K8TTTHtvI8Zk+Pie5BEWD2RN5mEKAhLiLaBRAKBDT6y7Gr+pNd0K8Tc4
prwD8Ic/6Q9IMebbdC6hoJ+xWkKPhDEZ4GB5i0/TV4PrkvMk3dIfMHsau2csmgXwb75DGqX2pRlq
aB9Kj0fTbGCrJVzlzB19Ew9Gu6WseX4I6yJjbPhiXs23wQswP/oCz8+picGpNs4teabeFT0aEw6m
DVg5jczGeVvpSWTBQNpDQA8/u9q1oB3jeILXo/2CHM3fYqhVenKFPTfUm60pH4yvCAsRYwPaTSUL
bhJyLQckSTJFhKKmJdehfo7hGnUXTbn/+8dsE62wfI3Ddoa+CYQCF4kvysGJE8Zxdy6U7Uxwqg3A
C63gNi9vdXKYzL2hbQUbxoLHCothpxrhE82ihc4EkS3NOcEvDH4Y9RBtZDPXfo+55rfxuCXUVYyE
YPUwkMCEHNd/lM8Ef6qfMMQivgJIYuGWRdEcdnl/XvQdPrQwx+r4j03yAUwHezgFdHKsmLAc+OL5
Ns3LdLWnt2E6sp/lb1p2ZVJK5aqLspWvP2P4Rt1sgl6dUBEILhHp3ggazOOcfMsDiV5YJqR3GGGk
ZzsyT3ZxBtDM+KUHDlXTL0k79/Su4Q8HRHbXTpY9nQZ3EBbMjBhzyQ9YM7v3RP8AIGHn+AZNcuLX
llToK/1RuJNtH70HMKt5HpQ9u8GI0y0j8+OS48b1xZWgPM3nYV6zkCI9IdUlVzyt9zLtrDkbzmvU
CDI8x4rrqxR+cGLcqvuteRyLY2y59kuoHMb+NGPaAM2cfU+6abeseQ4xjEC3T5L2O2eiPvnYCpvV
PdSfWbjN5ICH30hbpz8n1YYM3dUUJS7maQALo33soRqMEHC2jM84ftwuAvltHHdpxB6Gi9WIvJfr
KGdEVO8r/Y7/iQymhAp5YW5LougzRh4m43j2URTy9lHGYpwOOrvWP/xBoGkIbIGs3nmZyQwePOiB
xEt3irPGUo3TAFNZNv5kk+uvwjBZ3uTmsVTiXa2jtsxreaOT0WkCnugMK9UUqnnwzoUxC5bbS28d
deZpF9jK7FRcjtiiKf1Tlp9IAarDv4SLVPrFByPtdIha4Ip4/aIb2BgOjjRCaQ/+I6Npk4AVN8KG
wVpxEw1kQG4IaxGAmluCNorFQGt3pKflwQ1WI6Q1tsdh2UrOU4mIyll1+UG4/xuHeXoaQ7iJ4+xK
VnUNc3ObQOgeXCCsenkjIrWEYtU8K1207ytzO5BWoeWm68TFzqzyZ/Qmkn5OUIrrXEOyIZ/5STLd
eLEwRGhdsgZr2ccM7pAAlQ4ZRpVdfMT8HEMXKWoZpKRkDuOuPSX1dUySvRGrfv8jadaNEXTUCwkY
kJ02hjB82Fq5yjgtTPbnCNpFY9c3E5/AXRLDJSE1A45BDOWMiMj00QGilTs9sSBNilAdGzwbMbkZ
glQXvEpWMj2pngDZ9sY9Ki+t4jnBYUH+V/t1zufcEGLFmLasQqYK4XGi3QX/ygf07P40byXqEHtY
K+14HCcyTnBLmK1PtVsHwbeIUeh/zPjBlyFtdAqDofGbAot/BtyzzUyDjKqiJTOckI+pRmXhDLum
j2iB1e2AmQB8gC455OWN76IRCQ5BtSvm4EykutU95AqhQbhvhY2jMl569dUKbHI0kVu0B7vuORmC
bVIw8s8YtGQOg5r5Cr2rg12tsoFZ8gCn6TkKwAqoqTQoViiSGuMREWgBGamEJ2D3Dx1GcsM6FPEG
zF3cAwkYvCOF92839bMBLasbIDBq+ueIPKbLzWvAoZpzTeBoCuKmfTVDQwgIjXz2qSGaiBG2jgja
ESMk3yZ+jkW9d4p0vyAQT/rpqSvo/m1ML9r61wgPMiXRXLRP+Ry+KNJmbskfK2eIIcr0HiXJqzEE
D6OSOQF9s68OlZ5cMgNumVln2xxGm43XVfvU9dbFkTjyMnCNtn0NIVLK81or5e1ElCrjmQaap9K+
LBJVS0gzXv0WA0rnqGZagY+DrfpD5hnpsZ5GT8mOgZy/5RoF3NQe+JqI90HyGnY9C6d11UftJQcj
B4XLcR8wbFas6EuWE/mwaCU7AFwMTd5PnfVl6/ZBBoKbxvRQD8KPvXvMKYE7Xc9IBfitL/0a4yJD
SQ+pDnkKQtGsX3pU9VRthQH5TbY2jpK73QiGbfUsTlh9BPKuNx0cHZ2zTPiCQyDHqEJrAt9HH6KO
lAPDI4bcpKE0F7m4kmJvBye4RJXsnnI8xGom+TRJMNnqFMVV3m2T/CNrpN0chww78SW3nPsiFS+6
DT5IiMGyiVswMhnyGP2m9IBiLutIOE3UKKr8rElM+MNgV9XICh51022dUv3qE/KIenwhZz8v0cUZ
gLhZek5HSA5jR73Ftx6Vzj7tNT9Vs00EmjX/htHzIK3VQvL1KSXXDzeRJtzMhv0VhZsGLitG9bA7
W7SGkIUcfjCcWyIZjf6jNF96tKsLsGElta4afmdT5MfZvDdJgrZhCtX9KQueDUzOKf3MzNjVVgzY
O5yWDAhzGOKLZFjHVCtvTfWaAR/aIX1sTsC5AnPPchN9ICFSRvETVqRhIWwoctLNs+TNiaU/Y8J1
ZndHqUnf83DazQU9rJThN63ATy6xBhx6cTayPE8ZsI+j4EHEZbRgy9KBfqeta+n7LsWPrdDWE8WI
PZXEqhLOQBncIXLJII421KEto8PQ+up7nCqraU/hQKrApQzfDIu4VIyw4ukUmP1vxnBEPk3YMYkz
dmAgHeSbasRcw9FcyZY9rt9n0mTiXt5KJiixBmfQWLzCgC9Y71P2uxLGRxk+47uJcklq23M/wT23
IfRAhZth/Y4lGqRPIFLNJG8qcra9rnpoFWeHcja5nfWCRRmyYjgxvK8jN2PabOCXpeyb7qrQ5I2G
Z1nRrpNO6XJ1LOy0x4PcYpiCM7p1zlEvEZkDOqbMCFW10Y1lJmMhobe29BhZyFXQ5GFCgMtENsTf
KcAzZ1E2vIClYhcTcxa2P3KhbqQ4pofk0FeDkX6nsEQT7GA5LYbWWk3M23pKW7PX9mKVm+zkmKWM
QHOT7GoUBqfM+ijk/iGZ8w0ZhVSan5mGjL8JSMlQZV/Pivdwrxsw30vIHcvdQMJGGDm9GAuNVvFp
xLrb9HwBUwqHd/hNrf4SQm9PuJw0/BTq/gP3LGAOcQiASSUrWcEl1o2EG3doCcuZT+TDjo0PhnpG
ATX/Mx0Gn0mUHlfHacg3Qy15kxW6xfjHQOWcpgEkYCxBx86D6SxXKqNVeI8YbInqQr+rpoHQWIIZ
eu1LYlDkNzOlNd13Mrz7aVOmP1FprFLa66D5QQwXZVctgKE+Rlhh5IAdw8/SRHs7lvzEkZ9aYI4E
YojWh9uak4fNwHfY33s+fRloIaRgXarpTQ8RRNLQ6vNpJOi1irVDqBuHuAXEs761WvVkmveOgW05
3k0InvkfzQ6PWgfpg3VfbmvXbu6O8M7VM3wxvD7VXI7BUZEMF/OLWNbNOtlPOMwylNIJiCirowS3
su9vNfB/gRBw+p1tEvIILR3KpzQrvxyusIhFMTezS+0cy+ErUSLyIr9aG2snUO4h+0ib+Lw0PVQd
BfJBFrZfrfrR9vpWke1tXB0MvWlxd00pZGOsbCoq8+ZaWuYTvDUdZagM6jEWTzK8sFXe/ChqqHm9
YhysnoHXTPqZRjMAzSD/kA0vtpuWMb/lmcp1xF63g9Akpb4u+7aNhKOWLkvBwMJGArQnBcAgibzN
0Y50PfPNvQZTIG1pR7R9RcQbhhSBuufMGzFCjU3JDxGahU/4Go3d0Zw/hmZbukmN7eKKo/Zy5PFe
l3hB8sCglo29hqhLrUN6YuVaGZxUem5n8mICiyu6Yjv7bitgwsZCMW/LtRsDkDcgVdTPXCVaf84D
xsJcfDHXRYZAO9uns8iLwqe2fcjRtSI2rpQpphk1m5DiONW1/rNRSteUtJU2b7OqvhcWQ8gkeZKd
owY/qULByAnJHG1yB+PRSt3DImApbi4dA6miz/bLDOLk7AL9RVfqrameIpmoyJNiR2ud/jdrCKO0
zQfVomeE8sHRwkPWVa6dzviJvJmIo9qbzbGoDOBMDP5iZWchZkAQkGmuBeBW+HH5rCYTYW4PmV0+
YQSo8B4sh1Sanu9vMI4D3YVSVlsZnwXZBEphkGMTR4l3ZL64SVYeS1tgVIJO0G3sZeYTdmg4f52O
LEXQrEZnm1LVY+LARTuxNAfwhYYYipVV+JqxuH2XHVoVEh3zTmosSSUiylJcHV64KiA0wtEp08R/
ow4KlHKRE/1VLck2MfDabRnfTvHWppkfSkwxlWKfGpk3jkyWUv1k27SKfPCO9tYHmGA6LDTEuBib
QIGQ2R/mBpcGuD9zbJ4trcSaoL8xZ81GDMPy0be09Sw7O4nGpO9+nQrpKXz9sMdHgkjePdmDGUYX
5W+zSPSv06bRpmOCd2WdKedBttDWDRaa+rbE8BJ2XGjvxxkXrlF6drLxvVHwJCMprZxPA5OwJW1V
yu/xFLFDQ7XPdCbpEwk8uVcrkIz6+TEpNeWIwygztp1tKEVYe7fs8UVA51DLB4XedQjutn7NlAEd
CwOqaK8zfUxmtuCW0ts66VmOzar8mFDwRBh6sGc5DKfxb5ZHmW7chtaJHt4gnhXtHWHkgdFupVJm
ssqCntUIManaWZrFWS/bpa8XiEomFTOnCNFl+yk+f3lZrnP3rKc1LiFQIO3uO0hJXaSi6TLpmBmw
fkba9B7pI/R5R35LZw5+vrPSY2ygXyKh7oRLUZi/imK7CztEgLxHnmAYpMuIGqP4TvrM66tjABHO
sjGMtu9mAqW/K6jPp2tYfTqzte0oizJZh8ZapNrGadltp86L1GiXKH9sIMAp2omzJlxaVoW0xNV2
wMESeGKO94l+bwuGxQWNaqzt+oKwB9XCOeBj0lvyjwD/Ud1Zr5TqWO8SZDZ9Gda16TtfY4goQSJZ
lA/TSwrX5tQeEOnRfaxTKHGxfu8LaBJ1e5oZRzL3s6ZtQkJDJLvg5FgIx67cnAP1T1V9Z7MJLwYY
BQVQgJcaGJ+U5JcY88wRUkg+YyNenrvyUsNGVk4Kd82D+1KC6QzTusA1FuJXXjqbgOxvBrXSiMOQ
M2M1vDGxum0jv458+r04kg8qc1C1d/vYnwQBmHUzDrcNkbEBjTVXmjpDee+PoUNkH7m4AbgkDYxS
wa27eR2M7dlZ29WvPmvHBpCDGL4i/LBt16EAZApft98OLuMm33aCR89UIhHUVT9HMSFbvwtUOBKO
Mmg0k0hoBkwALYwvNoPxDJoyTMBQad3y14LMPKDZmtr6YHbzth6+Y608OOFNb1FIqB9N1pAAiRAk
vxpMhXN8HFnoRFmllNC97xY+Or0M+afRoCx+5PcCN16x79EcVNGB+oik+JcwfTWhLkgtJyMXD8RP
kyYJ/0dQr5cMiHHJPrGlFqIqyl15OEhpdMjjv80rzGHsqYKNDV9zhO5UrWP29nhU3GlQEX50wCfN
HeFgME+XAkl10rtNme2syAFGpJLVfSACPjAcfhGA6zKjWcqGgptH9sKo649lMK87FjNLX9adDWpu
sb/on3kZHpXEOTpR54Wh6XW17Jv5gE4HL4KRznWRafi1UfUM1JJZ8YgbRlDZw7Gd1yRMz0mP0DDA
oyLssXQxWd4beP+B5hpAlwUhDYmEVm/pVmPFyKRKnV9Dy38b2riVUvsdq2jJmTzBio3DYJMTNHNH
zZLOUPSEDXhMmB9hpcAqqLYUfjB3JZSEbLilRYNsV1d2Son/rA150AECLJr+GiN6qdgsdAMWwAzg
UX52zm4ABDXHWw8hLYx/paxyF+CTuc8ODVFcU0zQCuJ9EiVDCm0PxCSZ4LZFv0w2LYwYSYVw5Zlx
uUa1xkeps3VryJnyYMJ0a7zk+lMORqvZMMcXLPPwnQjMR4QwbRzLXd8LBLQ8dAZubFrsjrMBuxYp
iIbfFFhcXbFQUEnjpaMcZ3yuOwuPWOsjyhl9Vl7NC0JC05uD3qCqjpJTA8SqzFySYXqvsZtjlVFU
qqajYWCzFQDwt/Nqgu1WCYyAzSH4VaCcq5tu9LXlB+tWveu8zEGfoiGsEieFGv+IAyy61hPhESp0
75FugdNsI+rnNiXhrrnHdNqiJLEgzfFRqJrjsuP2crYZ89p1FKimJsQeFr9SkC1gUXKCDKW0Tuti
I5CbsjTx9Rv2MMZGSXc7vUGq/+y0i1ciNuLMmqBaDyZG8U14EDU8yRetnu3sHBoGtnYmPAQ6nZHa
toa/oEIhn8f/4+g8lhtl1jB8RVQhMlsJlHO2N5Rky+Scufp5mM2p/0zwSITu/t5olfV3R8uHL3Sc
qcuFqJFLEdUYgcmnZFkCO8I+SZ5Of1TpyRCGs/s9Lu3lgEqBVglSd6pvFYi0KWg5T6kt6D/j3NCd
JDV9pBnCQdM/sqzNeflCE1kHh9Z5LdMCgEycCat9wtdxTCGK5ksSTUg5aABLKrwF+63NHjvE+twD
q/GT4MKdctDxhbwtQX0qjaOA8yrRdkYbLa58k4Ky+JyEPgGXEdd9Si2WH03Fv/Y8eUN0mDY5P7wr
fDarPQfBNKqWCclWW12+t8S4YR8Jzw6oAu8bYasI4jksadMIjx0AEcbZsXIBheWYljDZ8Pu4I0k0
QW9/YRTBNjVUS+Gp2CG6ojuHwZoJgRBbcR/Gy0GZ8WPPwZHf5J81+4v50xE5brlnD5jFAgWpUd6O
hjIQZMFdJPBOhUI+EdWLcxqt5K/o6PTTFqFjXG8j4eC6T6GepQk+4z+aVjQT211OfAJ/SBaEuaKo
h4TlJZzsCmMZi8ukuBrwqLW4ymGiJLRKKUhOC63VY3vnTO9OdkJHgMBwGJxDmR1D/sg76y8Jzo3K
XUhcUDf966Lv++QnwoSxLoBob0Df4ZLjxAD2/oDCzmOLh77QlgkmuGLORtKfxLUg3X1t40ENUi+L
fdAhqyOxOeRyCmr4lg3MyTAacrXkEdW0q87y8dyHrHhWUPfF7SCDXnqlxVH5MBJ32iKnuYGDbwDE
vqDcgJj0fNGO07SALeEQ/Q8jybcEcVAvUf1SL0BnSeldRHUv1gdUQgqEFdKjAacHx2oAf3xARL5Q
kEDRp7cmRFxwFgk6tDmYhQlUK2FfJWiYPvUSs/JJUq59d6snOyrVsjIj+sqZJfU6ldeFiVwz++Lm
ZMpfN6icADaIrydg87zR5qKX1gV61lJclvK1qZ5pti+4UWW254Vwx6LfjcfpT+g2jm4RUcC2QnaL
nfxAXJW2V+HFG/Klu+fgWx/JNCMks0FmO+/P2PR+Y7JOtLHHNtnFUBiWhhiSazv1ViU1RPhZ99wC
H2GpxT8pTjfo06bBZ3QKOhhOeMjZeUgNRb3IIJ3aE9QT6Jd7nC+tLReMKFawMmisR2FcgwWOHbmJ
aruGxTyoZCT00h72n+ImhL/qPuQtkLRDmDz/q5izSbNglcNfTT6/aQuHzELPZxGAwnIF1Xvz8y0m
bYSYwxaUcc4p6eP9FltKlCI03/5UOvOc8bERnyeLZVvMSmLQ1akObc9xDIHNpzJPfYA64inQafHh
lyA4T/AR0ViDCruqAy/lc+hXgKuMDFkXYBW0pCAxD336DMaQkGwNMvPUjkUKwwqslaSfDANIxQ97
Bq9GR9KHI53udCQNLOntAW9nusQzgZoRAT2ropQvBXlH2S4UDcFe5HAxNLA/Q6k4CnbvPbgu1FSl
rnoiqCgtI++cphAKODjvw1VylMtpUTTaaX6CyCAlADca6t7/viTjFTSz7jJ6AN3vidW83VHSXD28
A3YzLLW0VpxEGFm81ajiewtyzT3VOxZaAncg5WEqfXTsG27EzpdQnPKvMeazMZJBNGpyPnxYtViU
tyi/uNKcbhR8dNzPrpmT60zI4xLGcdgUytjyC42WkgT68gGkxisVzTHiLKBtcVdWx+DAe0Z4CCLB
4aGM94MTFBgNAkHs0AYiYRRvD5RSY3i+8kU7ANHMFyhS/GhvB5YACx3Ploqgha0HK/EN29RPcEFM
uCOSnYfKpj6A19bDsrtumj0p/mT8QXuj+obP5ZycL0kPmxZ2pD5fDzKnFv6VBBLesBBzFysqjvUH
iUjLwP1qR7GCtIJC+6GDjbUYUyQi7AcRCIThnZFCk9Y3mQfvUTlUTwUAJixywnzYl4oFOec9kJ/D
ppbbibSj8IXIeHURnPBovFTp2VYXuaa2dpr1C1Ga+cPWeZBeO77AACK1eeJ/C/y2aCcVhm1iYXsu
Oa5M1Mg7xhmIlxa6+oD+oXP2ORP0o/4xfsprcyL+oDhX0boZZvBbjOgLly6MYxrdDFL/mrNW2bh6
0Kzkx9wjstMS1rVsac3iRtTbzP3E2/jKssxUuJRPxpHC7WfzwmFVvBA062tno4s7ggGzfJaRqCNZ
eo5Bzhrx8GmIGxpnzLkDdFbnAjtwA5LEEjVzQPYw7Ujr7s4Ukd2LNShnlKAgod2dNFuQq0SfJcma
/CRQkQac1sZKAiLuEc9Iz72PBwFs1d0UL25XzGy2RQZEQxnxkuSb9fP6C2nC1Fun5Yw4S3IevLvh
HRn0Qp7CC8lOPZF1REkRtoamHHkDOoCz1K05DKDAQUlRvPOf3lmP+Ubtgpyq1sWfsQ6CA5lIuTBF
+QPHR2QBDgfmYOVJTiXJAm69SvbrLp+jW3rJwqNrX8YPdyWFIyIJsbtMzihKQtZg4hWu/o6yKarv
psmBeAPC91hAyMNz8yvCEPnb4OX+M6F22IF/J3e3trXRzm1pG0xV7CH74cWakqJCZtAdkHSTikMQ
Rnb3DCssrYjCl2ZmHPqntiqSFVv7qHgWuf/eMmIjGKbmp9q3hcU/962uifeYnHQ0GMLWQDQjcoVU
fa9C98A6kCJ+hvDr011HwgLMP7EzxAk9xqJ4fI+Irsksmcz7eiVVX3l5kEYzwEaT90Uwa3ESpojo
YVw0XOBWjJNNlleNvKzwkOD/a2cokNGrBMR41+Ni7F2YUcvmEIPVAWgz9d6iI1h6nh/dTX2j4Jc9
ozqE8N9U5pUWiB0HBnIFjHRv7LAOHjEcroJr8+PuRQL7SA0Csqw4wMzCpZquQuI7KK/joIokWV3k
a4QDWEq59y5RFJitpkE0a7kFmPxoh7OqGOyTImkLjzU7EDKBp4+RV35QHEg6AlsGrHVGrxHrDfx9
1I4K8ygbK0c44lMbRPvLItoYX2Au+QdxeE2yq0DoMVJoAnlk8cyCmfdr7AxFvWdd5ZBi5gux2bFq
sh7S+IFze/wHiBmiCxPmbwPo7cJmTImI9L9hUB2DzHaAH/JXrHY/2TLsl9OahDk6kIWZR8UIWFIL
gJITrjVT6ONVm337PxlvTeMIkgZMLMYxhl4qkIJALPIxSL/asb4hRRECdg9o7aW0an84++egV7To
VMuIOsLBNghfJb0VzWE1LlvavIVb9K0Jur0jzzLGrljaKuEcHYH6TRCoT+hXBNpKJFNLwqYEZImj
jHAN6soIWr0ZHdTSArwlon7VmBWT1Riq6hzS6FviWCHvDGJIoNk5BFKhQ7RYCVEyUzmeI6i5MvGz
jCFnOZqL5BQsyVgT0RnheaSZdwP8jkLrk51baSozU17CbVutJ9XWvT60bp5uW4/xBhSGtqcVcsjg
Dt2VHr0zlrfYXOZEW+Ji1pE/EETHoQELFxgMfFSkzpXc6g+xOiuW6oLQAs5BJiAkrtiFS07wl7KU
tlSV4eZgitghEMKlGAM+HdQ70bH1tl0xZ4ZzZRt+sexhNtU8q8ckW+70T/qb4qmhAjLf18WOH1oQ
pcGKXm8V6k6wLCL2AlsHBLL4vtVf+9OR+zpNzvmvQJzsdUAsTN8ICizSeLflE9hVRfPI1Uitbj8g
vuRMky+kq6lZEiyYAabET4v+HJfQr3VsHhrmFGSzcLbRffJX4X6sV3lFbfeip8NxjA6GBG7RTmlT
4tXzIydgcCLX7+3wgxKL1FFODzyyEUWvDzxfwq0cFXujMYZADD48VOaWhVF6ovNs/gacgt8/bBtc
5W/v3mHTKcgw4gTmHJ1fIo6Ch1tZ+ZNrvhB/Ss6+wDPkbQDRjm7VMKdwadE/ee9W6CHac3nCuJ9/
l3sGtomljCF92ITKr+Ilv4iQ1j/5sdwmyxGEsdQ384HyNVkgUdOQlj/FVZnM/seRFViQbRQfMD3T
4O5iFOkc2/yG0mUbbPVl80dcFTtSViIJILlozCny3Lnx7FUb6/RTF+zmpah295poKG/9p/xxfxpE
IFb1Mv8wlGJ08bR5foUO89jKrq00o7eQOUi+muJcvcZvEq6TGxv7/wliWi45k5cbs5hXi+BbIifg
233mMDpHn4WWV/tMdnq248IXy/iDO+0Wnsc9sl+wDiJ3c47dBiEbAlsSqwkhLt0F3kS6cdAMaeYC
eBKcjiee3hQ+OlFc+lvxX5Jnh/2G/f7OWIBhakn43cpjfUF/uS6PEQLHtf4XA6Py+DNvnM2PfFfv
HfEOlvuld5wLHNUeXqa0KOhKw05zx9raXzA7C3+VQYBRCyj6VYJwXlXOpuNfQcTQMCm8smjVYEV8
EbbU4NOak3RdX6D5lE2HIAyKjxROOiM+KCUIQNFp0uTGt3OQ8D63mxuhJJ+O4TCRV6GOQ9qmz4zB
A3j6Gf0K3DkKWyA5+fawlwvjZYJNUoxOg5EfbSpkGUuXMrrhCsdWn1zbIHODcI1wld+RS6VUYaOV
5oSokK/dTbV7x9oIsfKTezM2KperQ1wNH+WW32K7O2B9GkubpBuwA4OWQndiWxDEIj4E4m6re+Is
0EVk1cr4UENdrepz9BOjvTH/xMlKEv2l7PVWPfkNk5vu7vCHOz9quIqG0XOJLA4xX99exBIDp07B
STgT6qOh7FGIuuNhnhKzNr+lKtzzLFcuxBsw1YQ46/mGbIlkEtIlFX/YsORoPK2k7FKjq45zOIQR
QlER6ro9wQdB5BNoNSYSth8j2AjcFI9yc1LWbQnvV7AAYdpxmRnoMsnOT8kFi4/KcN7aY7WXuh82
xKTY9d5A+Fyihp6qTybj7Ks4sFPjGSEqCandRfoIRChulH7d87ckW3jTXovUwcWfuhUYEd9eblHc
h9r6CvKi3Rk+hlU7WUa/3pfM3btIhoWSs7p3rInz6Jei8mYW/ZKopf0BOjBQiN/ODijbrqj9VsQV
3EpmLCfT6Df79Z7VofjVXtzR4hAdEHy/yATSEZQA4GFipz3S+UXai3pvL9fUBf9qAH5bJKzh2dxk
S5QIf8zqERlWxsLj1eB6LHlzv5AgAZGA+Pz9gtVQVj4GeU9PIammDaoa5AQ2TC2i5idNb/5UPCnf
GlvmzDzc+XxauKzPIHzUGP+XBE9sZOszFQiAWGG82KSpE4/PpIPx862Sl08ez0xbaBQtmDhQGLAf
yUy/Dr/eyi3nowRv2h3jwWqYBkFYUPprSwfbP2d41jTBdoVjJh49FXIX7zB3yvsNKBT8gTsL6FPP
sYKIFhc+BvRXl7SDDgKPF7nX8TdPFWFzN3UTCV/eszl2Pg7RlvTCyZn0Oxy/ZGDhQ353J0hgwkmG
EwqRs7/AXOk98E3jB0INDTozDq83c4aQeWwFzTb4FFy0Euxn8OoWblr/g4O8WzLZ0yi1G7XAdHWA
WI2PbbQh/flJdTVpqDQ1CGh5ViYNRjXoGSwQROFCQUXRXGjZ2ur0Z0CH0t/JKaxfJLvSOIGdTL60
7kzupPolYwObj8DqKqZujNQrSyZCIrJZ0bRv5AzeVaDQHsMDRFZkKfKiU2cehS9LhGAKbS0rULl1
vidtafgIABjf5YG+obxZoDsZdv3D2XusLjp5PHdRYo1FB+yfKjSG86q0mNPBi0uCeUjZVkDavjy2
DtEwkZqMDmTkpupOc/6SdzxeRGS4ZFAy1ju4+0i+OgO/Yl7pK0p0B+LGmU34CcRfBTaLBOk4o4L6
nFwIqBY5sfAcud/smzLZashvxwuGMjfQdlE1WneDlHbQn/jDsZSDqxLuoZxNXIfhHjMvt6cjGQr1
IosMLmYeSzBasz5O+i16V9/GWKG25OPBAOKy4IKCgYj0lN00ZQ8EAGQgzVkM8H3WHEIu5KeSAyHM
6JhDA4oDEJ4EoIYYnk/ZXQWuQiXZPrkvzbH/AHJzSu/Slf4m7EtZ1SF34QC2UggUerRHKTzK6cow
tnF/RQ8MeRZoi/6WgJVT7kwzQrfSneug3GINNf+olhoLFSklledgiConcG89TAhBQ1s/rrLCPGam
p1CaMmiiq9Ap/bJEQcaOTS2URC9AeZT6AMTDz58A3zQ75Gl8wb5ddlh3MVYvcxf373IUwEyaI6ID
J3thrPo42jH/9tfEy6CDQKEGypngN+YgCVxM1hWC546a5a9xhGqsOLLyMxDxqejmHHJ37koRCRog
/RkJ5k3C+jlH4syVHB4dp/y3YEzTU/htHFdwGhg0+a6UZ+KmImEBeB1R35kAGSoBsKcefoiUReuF
rFmmoXimsnbbJcgT4+14uqKCmTPFU727P5NxiNnW7Gw3kW4j4Rzfog2xv8TKOgAHe02cZxnh4AjL
xwAaZbhK+bbN0KyyqAxQcCHhKaUDmUGw7LUrL7Riht9j0yCaWJLx+tEujgY6olQkm7MhIT8cZz0g
5S/5MR51uDIkqgp7onfm6J1LD36TKI9mlJPPpOvA3STr8NlM3uMGFVqI84OYK8G8BeiLuFB9g5ON
9/dCMh7KcpUn3qYWmz8okJBMSvCHp5PfEz8JXTbfE2XJvfUImsSuWWKzTOYRZkWqiCyQIPK4hun1
SswRAyf3aDR529Hct+mxHH/p7dv5LLLQkWD3zDGvjlvphImMCgMOoNDjVrge/zyHObqY87O+dFty
CDCpswpuiQAYDbWEKBZfw+O6qpkd+XATO3szyU9O9k80fYhzxPzE6G5JzJgW05c3vWWzjBYmBhqr
2lWz2JIsvA374Ex12ZQU7W4mr/2V3THYkfY8y1fybE/UNH+lOruzGzwykTo4hdb1kVxr2l6+6JS0
KDAdWxxmoiVapI1NJaJJ8kNoSctkh3hqRDNe5S8ZMsYBGmMQkRtthJLpFlGLRFcqHjOGY94xNHH0
hN1Mmbyzk8Iwd+vqfSCScwUZ/b/k0fu05TdTeXkjGQsvhd4caaQMRGROINHfKIyj6CpDpNG+Tb8a
al13xS3jAmu7Xt0jfx6jLTHf1sSeV7ypVCGPeGQGDsPQv9JZr9lCoisnwbq4cSAJN5FooZ3kl8sb
Mwb/SbOsExLcsqB/VsJ+cJkIX8gPsvQJpV/F14joVSw7lFFNx65dHi2EYe0hh8pwHwl53HB0N8m/
aB48KuGfJOXOtFdANjmNC3AP0TlcTlCIX5OvTv9I5tMgf2bKwaYjKsh+a3Cku+gyucJQpev242Sk
XM4EjJacf2iB56oixYOrOuMvwSnGyE4NTW0RbRCY8/QGGDbuBRCmMuYsYa/iiOJvVPjDV/kT2/pP
x3Sjzrt7cW4W6p0eFtA5cWf6KxyTbLcaBo+zumfBF5MzaJoiX8bNgyR4NIcF/Z6Qs8ZJI4O0VR5Y
AzDOn01t3TZfeXCE8E3hsWyZzg9g9N/gTJEBFimgA2+PbshmyCeLknMN2Vq19+tAjWLTAWSKOFKa
3S8wo7JvkFW/+CJd/GT5SsfGjsj7AsMreCcVdEccWTn/0IG7jL01a6Y74lrqo+2uqDexnHPeR26f
4SYJ7mh4p0F4wFSSlA92DujccCO++Jmuu6bvk8VnbBmdNg9ySljGqndC/x3AIrWf4tPEOxBW3+A9
PE/AKJwvWLfc5B3JN/pzeePAJfs1fjQN1hPqzSFxAt0zFcUGPiPCxQj8D4l/+eHpDFtUWLMCx+Vj
XBULznXyinxRogGm+DDRPdfykRBD/tuhYZwDC19maqBtuw2s9MexAyC1+mDjsTfexK9MxslkgW7/
+B+fsOzhjFsgtsUj8DxHMpT6VB/P8Kq4gV0T4V/dasLlhZXgH6T0hQjTOBqoVTbFRq3/dNRjj9Bd
Qm6IHDEQjJFIK60IhJbiw6Q7TIJlmp1wXhAroUx/BBKMQ8AfcAUwNGOevZmuOaIF2VpqvhDZsqDh
7v3NlhhdXB+nLy6pAW6LQ0p5wUITM8TMBMb+0//PYNoc42hticKTI+1r8EgcvT3h01fdeCB9rQW4
mil9Ke4I86FMcMi7swcM8dmaxJPRnuO0K0pi2VQpFPa/0xNvfnHxtUfDWRIKRUENigXuu8ttimt5
9fk14iG8mczqkb8A/fSHnI+7h+b9TfS1/82pXKq+KTMWw0XGUd0jaKKFEZogECDyN5U3k7cpfMXk
CbXHkMxU8od97UJWpm9X3rbAAy3RK22Z7VzjqIGh62Q+a5qfWM9dQgOn47rCb6srhEa83/0HugOt
AM9TPufYXe7gNDX2PmLFH2n97Q4L0Vub/Uchlka2J8O2CZBIIdiaQbCh9SATCYKPtihpDJHjDUKF
zIFagp2AK9X4J2cd0ePtX1BeigtMMWcuEMTmjUtSVcYRz8XKgQg9r/gr9Z4fAlxreMTdq8kY7CIa
djZsuS4pkStjLyUO1pgr2dq0bTNjdmMI9g9j5g9rvgBM0ySrhgUjGJ16jA9EwHqUA/k8X9wjiosT
DDY2SDM+M8XH8LyCHcNNm7CTvJE3UJ1OlNcTZRHmCAb3jdFjuZwm7Z7xk1MCpC6+L8DOkENV44wo
rXPnETPqr5g8AqbgkNpi1kbig/l70FRspK2y56PwK9IV7fMW9S8H5u5NOTpHEO9LFJbRhf0lmGOH
4wYY6F5H4g1+5MEndSgDogtToBhlxbpLdzG+Al6HIoXRIvVqA1MpchTn1HSq+h8ykWMqsggD4uAs
kSqG6ac7djQoUy40c6I9H6srFgJ4H0fpNNw0bxZIfipPL+SgN4su2G4aooAhjKFtRu/iIN2a4cwR
r6jZ4ACsx/g2vs6XgEMxIBUQL+vopSMEhmTQElaGqQ4PIqdMpqzfdu+488AhIcAaDskVTU9sPHie
426JInYiRnPubsExh16XYp2kp3pA5jlT1uo1RMWMt/ZWvRnZYAfYH3DF6tJS3QWvWLWNQ/lFnelb
RgnCbjcr3lwrxwUFBHhDWO8y0nW2hsu+ftPKlLAbp2s8cAVPw5jsfKoIiqHw1lsiQ6740mhKUHkf
+m88UVTBIIvWH7VPHDEOvU0CCB6vdZfcEn8EfSZX4V3zumgzNpieUhfoQmXFaiUdXd1m6BwReDy1
AEYonrRbzuFvaZwgooEfr72GGRLN+KKGf4V7Bnhyx0OGTjYi53VkiYgOZmQS3jT14ITtGJM24c4j
AWLfYj8ltejIbojCQg0OGn4CZrvQ/5jVJvk/w5BXAVmRwvREqAdn4xk1s4xrO1fX8FFrticJXSAs
mjlvyIcl3Cl5evG1AESECSSRKXlzLsp96EVjVJuYs1FdJMKMGdREpppoa8D7E/WESo88JZ7VAso7
+ytomyCRivCZtD2F4U3KSM5aGuNwC+aC9U/1zb9M0Ge8bCVyK49G1HGc2Eh9eBVYPMP+pD6U2LB0
4dolMDnhxg1ZjEOEjejWclXbp0V17kxy8sXqGOKFj5DNuqZ3rjCnmLlgKx8vQUUBxOiF10rkseA4
D87kgpJUQzgPGt8STHvCl814OdKMSim+DBJKKy8Fy/DvkZLtkq5al7W/HZVkpQMj6hgLpV00WH6G
nN1bPLTMbiM+5m6bu0ZDIkrX0VKdkj0+iCxEhFa1DnJOLLAlyE4W0gpTvdrk1THjj6ooiK0ixBhB
LQEHJvSUOju1H/uzDnFr03aWqpqEthxN91txcZpC1UZ3LUY6EyRoi3Ab5N4uMcjv5aXMNBhgcflf
ocXtnFixtCDii3isQmcSCKh06ZcTZXz6HOfSRw1BldKqlKDmhXyT1TRdAB7J3jt2estn5OgTdkFb
IpY9XiPS8kVbboRlqRdzT3T+ChO4vNkOEvSGks9NdQRodxL7mwsENwTGzFAFqqaYj5mFcXUlpCeY
rBnH3v1rSrwjXIBUx9vbZ0fxlSrydsJs5YGhaQQclNd2uNXDzUzyfTBA+3srQ9rVeyTBdoiwU3O1
Q0YwlZuR/1RLiF7rRx7IOzm4Naq8Nivcmrm0is3JX0IztqmBPIvqskEhbajBugmFY51VR5EEa8OI
1z2X12vk00RSzlFjnNNQmJsc5DuIqPxpCnD1uBLRf/CzMhGDsypmtsBomOg3lclWLw22oAxj9bh+
IjsqO3oZtUPvojCRLqPXU0L1VhjdKyoK8s2ISZiLYvtnhnhekTTX6spPUG7z0BbpyUGWXxcAB8iv
iG/UvhKpQPrylyM36LK15nx7ZFKZ9979lOafMmGA4rDHs1xUwTImTyzDsxBgEKhSbymVNxP/qSyH
BLOtSwVfYD4QV7n2nOgVmwTzkCaYDhSYDGTaa7PYsAMJF0KfrzsA/drppkVnUBVKBZtSrjQHlhap
IsHwTt7sAsFn3Nb2o/S/CWJKCAT4PHQW4JmdCtNOoh2vOi4As004qNNvjB2xbfxLnRE8oqWHgfaB
WEkXbZcfCp92GFyamI8KAfQ14h/PnHoRoInoAAq6JLJ9xwUokkf4PIY9Djr2l8XEXLXj/GZMCFQT
+Q7QTx4ZtBmojdqY05iNqao5f6XZbNKOASeMzFpHzL0+i6t2z7uViA+ESE76iSEBErnD4DyBlU4s
RfweDaZKqc7ZNYjoQLzS9ebBTACN16N4cbxeZU8/JgoItPvYGmJZ3QmTzq6QaiYEtecO5pO2P5h4
RNE2uxnkz7rV3FknA2GhQBrvfoolk9AdieKllLTbfO5MDvyLdKKgpD50IV+jvbbMqI327crNog9k
W0RlXBXhqs+o2XMSHAx0agRzt0Jd4oO6lqeJ3FFNQeRIsRNIIa1bnl4fXgqZxESlkmansxzrQ7sm
6KEU7227JISh9o+9cI/iKwSICpvAq+GTMKSjDkLDASvnorOtNFYfEkTVmtbYaBH1MVkLuEgJsc06
iKhEmPOyq0nNe4b4izIE7ATrEn7I5AOg9Oy6X6+FcKJ1MwNJa/0/OcyAt9EUx8Rg1J2VeNJChncQ
g3s2qZYqlQCOx5pCaRhbqdauzdyxJKChOIdhZ4kJ1X0NoaUlNCk67r3kjdEmxA5xaypTvk2QHges
6H3Lnq/LCFxRzgXV3lWypenTdc+9y/xgqw8dXirgk7hn+md7ZQSLKa0KUdN0Zx5P0/HR5jm4Aol9
aYh9BEXvdUSYqPEkMowVJOT44aC0OEwZwRgJG7dPw0D+tPKJZOktobZ5MP1X9KU+hgMzhQ6NIRNn
jpLvLxX2PWEt7Qa9oCEudRrNmzWGSFqsRyrHTnBkavucjhVj3XeLXr1wjiF/gvYDcinraDVM3nr3
G+JMq3EHu+uGhAP/qMHDsRRTNhdcqvSupVdatEDSiuqTAQzmLuAosS7aGNDH2ECiJJKtibBJ+0UR
7arqIyg74iZrJA9ku0Vg8MmJo5KooyNchh2FGEcRvaRMUooHWjbOKMJed1Y6J4H2S2/3BkWqPn8P
yzL/bxz2K3DAHFDGC8xpxtCTgk52sA0dmg8fFb/ChNqFtz4CRVvyR+NlLwvrwvgVpcWkWnWwvUXz
pAtkrnBuThqaDWAVTRbqJGXBlqhhGQDEmmUTzh1yqyNE7QDKGWEhkq02FwF8b7hWoBFqQFH0pZfQ
uRnn0XM8aHYMR5PXqE5pJEEcrDcaNi5jJnPUiFCROze+hOY+unrtDZ/0UymOHZtEMkXaPESbNC7i
yt+4LqTVtxjaHgMtC6WgkZVOFK7IWwF8Xcs7hqfORebK6yR1JxVCA78k+jBpoYdA/YLyUrSj0bvn
8YWTGuNUFNFbJyXF6KVtYSjLmmNBATll4IZyI85MTARatMzYOMZNKGm0/4fLQus5aeCxwnKJYwzF
ke06+gU9SpBTQc7WNX5YH7GCW2cHJdNxIDeHLB69DF5+Aksa/gKUia4OaL3MvT+dlCnpYGoJqfQ8
wDL5Q4DaVAghe6eAKiGstrMlWeFP9bamsyowi4YDPbDtfoBqHbxzK+jXHI6hJnYF1KFDTzjluUUF
OzlGV+kkf/mXFCHIrNmmp84SlsJVppcqsyKIPt6kUeQL9VX8mEd27R/WBV4jKAyKjx4e/+B4vK1p
gJlSLIJAJz2Ln/aG6rr9gOnBB8Dhq+fJ3lh5B/nR/3G+JbJp7JV++H8msQozAdHLLIMGk84Vs50w
xQbGi4pMH4ULeRGogE6TalEj3UOGcOwBgdYgMA98idqTpzicBR9hLlySlf4LloWjdBrege0f7du4
xRv1GF4KIqm1pfTOHwlLzDK7ObOTYCkPecr/q3btUnnQxgpiMc0oGuALuQyrD6AkdmuMObMEyRNx
oNdga2mgyPr0mk7fjUX72tz9Ruc4lTcAbbSREZs2xsTH++SqAq9e47M+hcQ89WdodXvyk97DM662
n+y3o2HzRcEQmY/FBrqQdVK0mCpHum5KUxVUcP2RH8Ob/FcJfOHWG+iarcyZjkszrKRGw55/KNf9
un5VB8DGfg2/sA7t8uW/nJP6k/5RePLrkoeYfyZLKJkVFMc0ObZ3vHwCb+Z4gROFDwAeTkve+GGo
VVwCO46xr2uyqmYIIexmFS5HurBFooqWavkGNGdGNzfpiR+90JesgLMz8vPyk1j1jut00R/quwao
ZSXqLx5OvV9jlLrQ4EbSZZBfSoS9fBh14bQzIELYO/YFFDCsLDSbtDNkPyyk4JdMAAhJr95B3wyr
9BZQvU0yzRdzAKhE3kLdkUs99UE4BagUEivBmS+gQWjVvjiwAS0wq7c3ForugnxgBw2KrvhCUjXL
HjXc5KO//POwLY7lN693iDvJdcizQp2lk3meGByodARENZARm+NoqlJw2Oq0D0cb2Zx6O4ytM/Gv
2+KM3ST+VD6Yy/IerfCMAHyAt8JjwkhiaucnUHs2F/dgQm/8Qc285qJnx3btLSZWcmAJfTPUs1ZT
UXow6fMeThTWdjoe9Zn3KGzgxPHLT4c14TbZu3lwq1G4ocPjCWQv/Zat5DgpKpykztoNOKIMaUhz
z0PM3iGnqxgfaFrT6s79YyDrKAREaF4RnSAkVGOT0R6icw4CBfjHmHu9aAWA/1LRLFoobt+vFkVz
VBnJk42IdyfIrv2gEhYM3hRa464/LpK9gD6zVxYZ8y2up3FJYhkbDcEOIvQSPxSrB2YTU0R5ULF8
7ypCbIx9dBMaUFqUi9tSXIXpQtbuDXUXolUk4ITRyomlQ64Nv3QMCdRGxwyBe73YdSItw/hAoLkD
TUMb51OmcphsNeHY0DetANwj04+YazzlNQqaA3ndmMWq9uCUqVok4FMh3vv/BTS3UE6xcI+1PUMy
GUaTKZxWviCb4QMUJzwT643nLztWB56qcgGoA5iFahCtEj0lLVHY2iyrLpmx9kgpQCJQbwDHKJDI
9T0OwDhe1imuwhmABPgVAHeEFhwtVwbruyPYPKF3wb2pHXGi68HbVOUijY6EsNBmS6TrhPQYNNMu
x7E6O8ki+NtxMCgEak5qbxFFwTLBuQGVOlhpT5baqqa1bmcq2+SYIWMiJGajLseklhfaBe+3jBZj
mCnCSEYSb3yh2JuNX5MerW4lwKUWxOUMvp0Kko3mMG7YfwI8y95PMUzmQ+2Q7pMt0e38xhxeXZJr
B/xEIN0l5+u+yFc5cJAzBLTAkbCGHEMU5hiZppjEXXyQoUjHAsj/AulLU+90OktEm8NAgB4fJykT
Y4rNFjcdlA51braJz6NYcKamigwjaV9hReq9b4OkIZkIxI4QvuAqIsrR0bMrEiTcxD86hLLoOkXL
HUlPAU0RrTtXBJA6k8ASZAd9b7Cd/AbqhGKqbZ0qgLTrOMYDLrcr2cASjAmyCHF0E1NQtDRjKGiv
eKiGFocFdQcZOKVgvAuJPhv+iPSn+sjaC9od8JS05KS4FMKJGgVtBpycRmODBxaSfvSRl4UjzCaY
lEauUEQeyM0M9SeJRuVk3VFVJa8lZ+uldBE+M4Gd/hBVaw9DPBKEnptlB8KOxJHyWbY30kPK+i26
O6+0hcrWtHmpzY3hwM/zg13dHFSDoJHTwA3s/Z3o7fi9nijSbqmkZ8DfxF/AxXXqsvU+/0g6j+XG
lSWIfhEi4M1W9CBoRZGSNghK4sB718DXv4P7FnONRrRotKnKPGloT7gGjOLI/7RixBW4XXzAf5jc
c8Rw4KTnd8/z1+1nI5+m5EPurom8tVXXVlzZ+oyl5/x+2h8bVWjdfcYU9eLqZPWfvDavQbdNlNtG
OZFLZOtrPnDfrvh531Eh2Rj+Tadf1W2BiE4J4Wu4h2YkMtX+YXQtw40iQBi2R09pSg81hwPTDUYW
PqXi3OSy5yqJJLJvhGmG9So0tmyv3jTjqfIvw5p/m6f0pUsBhdletVi0sulLzo42Injqazbj8GSY
r66O3mpqo9i+gQUgurL7txideyd/l2R1/Jukp+I/83AT6LcJPEPT1+MmVuBVcvWbnO4K1Y8gPCTz
ACCmLuFPycLRzGdeV6HCEWj0hkbiTvxnMtBn6EMWDf4E46o3Edr9J6pXMVKi40weTV0v+2ieFahZ
UA8fKZNZI0cAXaYCzmoZ4Cx2HllzNcCBqs8AgD6JGcYarLYew4tzI1h8ROuIUym58LYqw2VPldVX
xhabKgaOgBK5bVTX4IIId0w/+5Lc6K0hrdHz8axRuQKKw68n2YrfETWuxVdP+KHwLx36CIdCTGxf
uDDh+NK2pnQHpNL7OH4OmnSqdJf/yGiRd5+MAC6VxMlcGl/BcOrqjBzqE21AZkKuMoqWoT0Z+jOs
toxcOsmTfaG+Ja1w7A7dSbe8+Z9cQcNDqs1F5kE8mgW/o2Ny4QFcXsu5+TWTC+u2yypSplf5v1H6
/1fn0fyHP7l5uGd0Rv3VNtcAJKiwc1XBBFHsq515DPGsUXTgFlG5Xdh0dCcwwAVqt8nlyYW+LfG8
GVvSKAbhRoIc6BOjkHlNDd6pPqafA+Qc/BfFSwB5M70StRnhOyhBdE6Az5mQTuW3oYd4a6JrrGx7
g2LdNulcs0V4csrsv7E62ZpXGZ7cMYLXDi8le4NydeKXwxfhr03dc/geK+iUgimJQddrt8Ah8nkV
oYBAZT23XiAocmpjs1W/NZ/5LLu49XMUO7NYD6pDYibqODb7DL/UYGlx/sLEteSTWVws8CO9WyqX
zH4mCut4/uIJUr7QCoDHrStkgheIc1MqDiD4cvxilWoczomNiOJ57nPWDomuScsc2JBnMpW7iCEl
3AHHDq7lYhUVH7ygadM/MS6+X99rEibjWRw5G4lMe6ETnGH43PwqAZ8USkKb1B5ss+rewELdmRSq
UfpH6ULMDuaJryJTifAxEFMRfUpInSQgqTLUchWJEKrUCadRh80gLD5L46n8QLUpBJOy/hT0Yg2W
FiFeBoI/HxmCSrXVr/gxOjmsq8ye81P5PFzYF4bC/BCdXnk8vBhaIQ90brX2NJJTUH+w421Gt+QZ
5yfPPw3O4rn5nD9BF71IxTN3ovgk91FEP9L00jnVWEKjyKcREnGFZVI5i0E9lMOnWr9wuqrTLSQe
paxdCIzKYxIeE+OcqWptGaRzSgUKje7Epeb82DUfme/5MRoFz5BuWfSPMV4on6x1YfTDnNwl9Ruz
czV9ZMxy85pnjc5cK+mTFGuc/nbyaW6V9quhIRip24kJnTWFO5oX6J2tWl7z4AN9WfIthiNts4GS
dBFGCIg+uYljiGzJuSOPrdM2mKsKVIB7irr0Cg8JRfkQfhZZFSHVcRlEWvrRaWznERmPlAIVZLH4
Y1LE9k6noRhhWm6ip1nUYBeYjudtALuULAUtZlD3k6P1ZFKtZ6FOWLFCn2I4pAWfe2TQ+PvM2RSd
VyPl9pEJ+Dk6mPCSMevZlr9mDTUT+LIj/gJB44JIO7h161hHFDUyxwKNINEyjLq9EVtEs8GzdUbQ
TzWihXFbq+hqo0q59DXwz/FRWfuRt6AnsAR4e5MKe0eEK4t9hIw2eH54x9tSYDDUPMK2rJWFyGZe
LWQt2qv1b1vjTOhRDTeA3nR4k9wMrBoJO5Aikb3QYZNhcmVYVyaTr1uwPHMPs6LMe40mIsqMF5//
jU25Ksh7Dq98RhZrLV3EfKvp2mHuie1tYWGiVdz5K+vZi5SI55uWTy/2OqKTmKrxGJP2bNLbBlkX
8lHEQOAKkJiIXU4TiJXsk08B3dqf/cr6q8B1HI6Pgj6H5vntVY53YFrS+Gxw2rVcx4tOVhBRalvo
nCnC7tsHjJT+EuiwUNq9NooV56Us33T4ObONyNZyepRmPplrJmc9/R0rL44JTictyJK3Y3pubTQk
u9Qh1+rcor4wDzLgevnKL5rx5o1SFUKc1tMBXGDeY4DZ1G6w15DZ4mVw/crjGH76Ka68IwoU3MbM
/DwnhXlOEBT0E+QU2vxPqIEyrjzM4RSFGHnBujS2ukTPju9hB9kY2XOuLQPUpC294w+hHHudBL8H
7yfOHHJj1jwLPxLSLZVudF6rw2Qearyl/JLpUwgmC+9sxp5qIhZ2HXFN/ZXuHOZYwIyj1Wamm+G/
U5eJfxhZMepzWuPVcQdkleEVbmaLH52P5B+c9mp3bmbgWPH4feqDFV1CtMP6K7F+chyxNb3TGUzU
pE9CheoEba5CRZayi0GsmBTRMo3PWnMmeZy3JvvXWDsF6kN1WOO8EJ+PfxqVZYPRM/ow0qX1bejL
jp56vWKdGpttA10+OOe6y2zGNGPSr1ANtkQ0c+v8HzhSAJnFBdlWGsH4oeRCQcFYFQJILHLhlZOf
neqXMrCfrKl5KpdG+ScjZMy3ORUtKUbDhWufzoKGMMbLUYzl3lQ81An/+HSljreGOEfqyJepP4rg
HyRNVK189+wpKcPJVEG4ZnLhBTqRzzHiV2SAY8S2xOsGqAcTFUrrwXCbRRtoTvmf0vkqCC/jWedf
RAmPPG36yLWfgOXAjH/5yxrwQUNf1UFahyKgehiJgpF+25Qeoblc0i7+nf9e4glkEA/SjQER9N8q
wqjSNZojhGeGOxuaiYNKtWF7V+ApHK9dMo9NgK9Q77DUYopEYRCx+C8LmsAlxb8CHGJJSRAddvwb
coPIxkMa+EDVQxmvPAWf1ZReJbrcePhX+zekeXIzN+UV+tLBP56w4zKHZwmjWHlkrLcdZfAtAz0U
Z0u5itCTgTg08Qx7jJJjWj0K7VFU31V8ZKfaSa++PzuQ7rVlPM1vmMsQBDu68Qx0zg3csMgiupqC
7W+QHbvRVci2BPfazG1tupfkA9QbnngIWaxWjHYJYcHgKhze+3PXJ9ssijdSPDvKQI3lfDWsvQjC
aI+g4HCWDaZiWi4DFLWNWXoyXB6TS6lxe+kIAtCElgMdJEIVamWtkqoTfjr5dxWwpQ4/u/pcIbeV
gnbtl+k24rYJ7L1mVrskjeFwmLumOgrJ2rSThNfPBoKNTTPe5e2mYHttLdH9dGB7eL+Wqyg/PZGM
/mqybmi3KMK2uUv+EO7tB9OEU/xLknU/pABONl3qxemjrM41JrssuUrjd9zAoFLogUdwOSIUs5BX
VOyyZsmppPGYEHr5ZkIGalyFKEa+8Gh8BORiEavEXdOex2RdOfBXfxlIMiqVxm21bzm42iEiIJdJ
0SFYT6I7fZ4GLzPOM/8q83jS+ebOr0a4LskDFI/KfmnFOdKIJgAq6DGnVNIBSzW33WQSMrDg/bfj
JrQQ3f/0qVsl3xoFE0ffTz4xeuh6Fej+Sy4lD+LiYrzvzG0L/BVIZym3TAa/TE49DiN8kuwZQfHo
bkJMcRf+SgH9ROdl0w+QCXGDwnCG/h2TcUzqj/9VZ4ixuJUKaoMZHrsJv1dM6znzmN8cvkG+CiYT
oztm7EcK7osu4saTV5l+Lo19mXE10Mw4r8J/DeQAM9UTMd+fqZoX0a8ofg3ZDXx/Z1Dcs6Vbn21S
5NOYnwzRfRhQU99Dmmp6hHsjopYdhMtCnQU3znJMOI/6r1hGBvcvpszWDe969D74dz08RlRP7IMd
mx5vkZMd7AdKhiFYTBVDkx+ueYeV45piMyBNSrIjtOkKb6FwoqWN2a8Nqp2RHgSIJ3aaGiQfR3U2
RqzQSe7RNGGai25yhTNHsBXGxNisN2V1THX5ApCzGSlS5FBJobK3c5Ij9Xw7Ao5E5yDvuF/ID67R
QCo6BVdKBp0GjxYHb9LNvqhPGyQAiqq0JsXPusvRlz7uHeXW5y4VX2fchlSoK+evoNmVM3WF8qm2
60/Z2jNXWCmH8ezVahrU74+x4+L63+3AcvzSwkMk7E2g7pL4l8+b4sSR2y+tj3lziALrcqEj3wlT
mgpOvohx1w50F+RuqxXHCI98cbLqvaxpUBunpamVJ5UCpY44rgOMYtEo+mmlrwGdXgEBMbbyt3kW
yKZPiffrCDBQt2YAmZvSN+nuGofZevyxq+/ERwnu/8uIPh3phJgm+m8qTi0qZjkjZO6vqp8Vmxra
B4Z4DcqnIp99G1hNpZwK7WtIz7RxYvWat+9kS49E6umbLj+W7acT7k3ra7S/zOLONlyvzw4nAPun
hwkZ7sbkTNZJpQ5vJUcKBeGSyW0JLMtkv6j1NLT/+hA/5zzIn0ZDwa48W8zrCd1OA2hYa9BWKjEs
dDetvAdc35o7kEpJX7yN2oPzLGpSOTs5lPLFceRTzlpWhfOCelfs90CBQzyT1uWeo+iFxmxdrkL7
NpbfHG0Bs0naWtR7kVB/csfhJg0vkV0C/94PfwFVb3WMF1npGSOHvHJhI+fKjBmj+mXnQDqINzym
Lf5aUELKwRy2nfZgRhiyJ7pRU3vU/h7j8mBuYg6GrWvY1CbmeqWSnmacrKBdiOBbzaj8cbiLA0SJ
E6kLKFhLFHI0sf38kYU32BwhavdqNRIpjWZPBTEIJ2z21I3iC+b7bDvr3ug802iVMNzl65G0DrEj
MA97EjVxEkNDL8rOiXoS1ikPfhuz4p5rAKygkcfUzsFzgTWBrkP3TUIUDrjhkzIWjOa+3eXRCpyV
RukU5dsg3sQfPJ2oQka8DghSBkPoJfkSZg11p7zfSDrJYqucI4buqZ0nC77nu+F/KAFOc5Ros3ww
IZ/GWSETRYIJl3QU23E4yea7LQ657GmBJzuQmebMd+rnTEVrxPz0B6B3kXLQ6tB7zrg2RkFI6a6U
vZYib7unl8xXBVqMSI0UcJmywohFd0aHNv/P+ZZ3MqMQwgkieT7zi0YEw5IGGUJ82qyR7PIErHuQ
f9o/WkjDW8Qs1GEGlD+Uh3REsRdcZuzAB9Vw6skIAnsq5jS9wM7Pxlb1E0M2N59FLOq52hFVwtbq
T7jtk76R9KriVdivA3WPvUTsjYsC6OitvXfksaFF4iDs0LhBNoiDA0jkgqNSQqoAFo6Cv1nIpC0N
uIgxluxydvHJGsA+ngvOYMpTczllyuyumv10FcCMMGmOS1l5H7XfKPuiHrCIE+76AQP6CL3IH1YI
f62ufktjHoWwdqwZNDhrlJE+Ne+laJtVMNJ34vMM4MFqC4X87FwAPwYpPik5Zd9NptQy/gpwRJnE
t1N1BpRdpWR6og6L2KdIEoVlCFnlZmI3mdEEC73CfEfwPMvSUeSHYIN6+Sdi2amNA3LVCDJZI/1Z
SA0m04cxfcmB/SBzD+99zcEKJuEBwN7EBB9oxFKJlzMdZGOAZ32h/NKEK/J7LKVbNfZHIr3inPAc
pldyX3Wv1y956orUlaRipQ/IYKLwbJXArR1aAg0F89BNabwH0aXgRK5HrxntH35SB2uldiOkc7aj
CwveL8S+MnjSt6M2rk+WofPqsRv7AKXYSUk1Pqbh0uhYk7ERZyTkhC4imqH+hma+HGzJAwZicYCj
t1DSNdR46Vw2zhoVLbRbofJDbmUjvnoFs55sUZlcJjYopvqQsA+J0Cj21EnlnWF8O4CJBnbs2TNK
5JUxfjm2jbEou4VxddRRtSA7mPV+GM6NFj4W4p7GRb9uS1gaUWuSFGxm45I2Tjl6jo58GbR29K8Y
EFnhwqobqjrMpzqvKdc4sfVDDiqAMvDbrKRpJSCY0T2JqSiY0z7ErxCzZDuJ8mOWYP2y/kvURBJE
SKwSyuvwHse/CNNmQ4UdQxoflR4AEvYKzR+4W99iXJzQ35T1CuaVBYeDJBqmO45isPXgV7BDJZde
XigcG+NdZv6ni+VEgGYAX+AL6ZQt1iCfBSQwipUjWX+72mDfvJSh6mdrspDhdU+ZSw4SkYng6VH/
oZirFyHpiaQIMfOx1DanotvJbMrg+94J01BCvgoUjG+ENwf4/CHU8D9Vs6UYQ5MXGxQkl9D41g2J
rlEK7gkraIwAID8gnSvy74Q9WefsuHbLMS/cOKcxUV6EWW5Qg8lp7YZ6c0koPCTZc4BZUU6HLpe/
bA1d/0CFE8NHWP2zBo4F7A9V6yPLvzVojxXTcdLg5+oukFQGdrtpglcTDUoYYqOmv5hq8JctSmP8
vMz+xbxjG1jFvB+wmkNGRTWZq1QIzoZu78McbBO8k/jm55xctmC5hOKjFP+CXP1Cm5LDt3asbG9O
qIYZBrOERc/ZDykJ/i/Y8ESgqIRlskgqA9GNWMMvAUVNA8eroyAotvEWM7VOc2hq/l2DOqD8BhWq
grY9XRn4CSAJpXbR9lNC4sv5w8w4FwvnAw3gf3pwKo1ivN7+gjkuzHexccJPgHmvdC6m4/XDmVq3
oLqF3jE5kWx6CgGMurBxBQ5e6pv6Ki6WkorUc4szBH8SO0ehr1nPaYih+Bq44MqKBDnt4M22Pw58
dNytB116+5z+lD/oGmi38kBU2IiWUd8TlgSaaxbNg87DWfYW3TCahAT47jTeJMIozGvxhpMUwTZZ
4IrKbSevkj85WyL9V5CsI9inXwEaWl632kkm2ltlQ4FqC+g9ca0qTsQ3zhQGCgrGLRDnhZZvpXCN
TQC1QVd4yNmRrKS4Cyi38Y1z8lFXdOOJB+BQxEwGuIeuJhJ4QEXtuiPJ21wp6cHvD4KtdLFE2V9T
j/AtT5kzgwJpeSsgI1Tcrjpw3SWCOw4+qPEn+SpGGtblOqRmi/40sblZXZZ2snPqXAdudnXGid7a
Tev2dY511Xw1oDB9QAMdrWjYAqRS1AYpajJ5weYAlYVaYXXF1Iaiwujo1KF8lFH3sWFCeF//Sv5p
wD7dJtdZ/RkMXo/DB/oyDFePrxUTy/w/oE+Zg8HgVfs+AlHK2JEEhntVbBqFCAIqYGO3EDWkN5ui
6Tgc+8zaG9Y104JdONBktuS7349I7eurE62Meud0gEkWGVFGF6ZYHQ4lWbjB3pS3/YxOecO8oTTL
FuQ83BqyeFVelu2G+YuYdRL7dtmBLenx1nPhViopeKNXUzsGdgFIMJtLcMPVeSDWqXRoNvQKVoD3
UVux3RGw6+xr3hwSZdtC9RuZpd5IgrExdEkbnAZTs7XLc6dvAn5Il6bfIZeesG0vh+dca3gv9wXf
mfzW/qEGAahZTBs6xianRLxfb9V87+JaWqb+ptL2jbautLXdrqORSLJd2p9LaC8am5SOqBHOpq06
bRzmcpR8FIxmrf1Hx/7Az58kWafmpo53JRTrgFthwn+vLo2ZTbMLgJpKS5avMoMuQmUiwJChknat
J83G9KOLjvl/GqTNWJEqNS5880NoB9Y0SwvuQQP8ltIH7YAKlW++sijyNsnPEEMmQlxV3wyanONo
LVtT27BZYN6S50Tg6jAybdvcG6F9jHRp6VixZzSYFhG0hSQzwOTAr1Yq15boAaYyu4FHUSC+0pma
cBSrxAbtAhGsJ+gg0ofae7H8zvEmD49DeycAJvZP1FAxTCfWsZi+LPaKVm4hvWX9z45jiiz2EgG/
kh/Q4IuCBItDV96bbBvU21IpFgrH2gaQPM2eur2goIgo/7BdAn69iOCJKf2RXRmnSckwH7G+Ijmj
C29WdBPdsyINUT9Y6gcR0QWoAhQgWXYvxosJLNm0nBPE213ta65pIkovqOEaOHkl+zWm4QV5TGlf
TRhPjrFV6YoIOYVZ3J9DKGcmqGdePOlOufozQhVUzq2FgQpkjuy2c2uRCguVpfwHGhgnM8n8ngCJ
Rcu2/2UzEMsohAoyIA2so0xiOlU4/WmjZoVLVRSeUkLCPyfCRfDLLcNBmipYWvyaigc2trSPvbKx
aPgmvIpmQJgPVxHGHFsl/Kj7jeVjp1DGgh68IQ/CMENue6RF3OM0X6iyAOIqW7D4/bcSgqBrpIWl
Ed3OuhbwZuaYMynF2klvTmW/J34cZJht+EUald97naDE9p/48DLl1AamQ/Fi4zZWH3oDSWp8G5SN
33wHDU3Rkbf0rxkOas7ukFlxOJXqNfPVXThig+qcvd0dkGxN6EZQOqbBd8PRehaIGtQ25g1UIqe7
hE84l8wtJX6TfSBlVHKzaOlwKndibgREdh0MdMI52CIOFrv9RiwDcZlXUPTOOhCi4TAip604lWqU
unlFCfNkzE6FtFuES2mIev+/EyUtzahAvM48FBZ4mDGk+RQskxjQlCI+kqL/kiPt3aiI+lDFsndK
koZookAbCsRDsIuOxMhK7Q5YBzt6lTbo4rxUzqqYdqGqASUkZizXIfNheyYjXVA0TKZ2h8h+Yfqo
/MFY9NACTJ0mFw4fQNr2HF34MdGV0hPM4uIZIet15HLZTDnzLHAk9AN2m5PEU0FMn4PbFsrULfKB
uC2DvF6eNiz/ScEtZw0PcJpI0KLsiBCg7rNXSc6hx6MXXz57mJEjoebDQs6LdcNTygY8QH6lr+4R
mrEoyJCiEyI5R/vpbOFzBT81fh0Nza52qMdD4rAcNZ4ZPPOYxlfuIE7mOEFfB5HoPNoHApBf7A0A
f+iqR6YR5z9OiNOVdkXUfPo9BphJMGGAQVKS9TDoB0X4oLhWdYUYullIGvNRwF5gXikx8Uv8McJ9
hTLDUemrdckzNxxSGvNzIzMTTsDgdBmlDTP4LCDT/yLzp1UvcrMNaFpIh27aE8mmqy9OTVlC3f6q
Nd58eHB8rwg/LNYIg6prBY41rlCPcvCTImTQ5C3c++imJms2/6W5723gDDRt2FCxlL/Z07kyfrvp
aDrbPtsmnPNrgoL7aJWipCMRSHw3+p8jX5L8a6Q4IY/gvGyfktwtp7uo0a1pCbypmf8K/0D7/QnS
3yLXLKNjj+NqqSbfbXmvE+J93lN5J2XLqNnJazNwfeO9r9AnvKVMhs5G7nBbV6iQeNbyl0LxaD97
ykoI8xGYwKYS4q0ZzzIIw9b6CmEKiTtlLtiIaXsmviybzkC2+GxNvTHnWsgPIna2EABkemPfKhuZ
qwiHEH/bzrG+bHZJykC6iO0sY186+iwNrYq41wkRBsTc8yAVWCjL8VeKb1r1wB7OXnOSN3EDDJFk
2n1DqEL80dKHtMNrla1LEl9FumW31GhYmA1EYTCz7ICm4rgYNTyjbG5bnTO1g9ttJw33JET63jdv
O6mDtcZpHsI8G7iefZjQMADg269H7MKCed/CzJT9dKz5hECgZ/iq6VMm/LQKQTfE4apipz75HHmY
yfqTiSabiBbVuU9C/Y7hVYFyudvDp6WpCBBtN+AmSoaSYglW0MK/RNkPBZRIsU/zETGiKBeqrLDD
gdO/6J19B7SgbBJXEmyjnaOh4Kg9Sxwba3ljxYdojKgCJxxott0t0JZTQpw7rWtB1mrzRexkBfYO
8IQg7lmhjFvvWct7fS6LwG1fJJJrWhs1/aIKywV3qIM7zsOGkAO7Goj/sErpjmv30j8GjIlwJcUr
X0FVtBbSNXTuZXalCpCH28bcDT5HXbYi6plC8KTQC1gx8hy2R9nZEeCZD1bEWHHZwkT1gw5ziEi0
pX3KLM9YQ/BfbKxhNeJ5p3WC+bHdDcwo4V5F7oTBdduyTemp+NhNv5Bo9pukPzTxk4I2aaqEgAw0
1E5de47SmwUwqKgfBmAVYutzoj5Qx4Asiw/CQpFCczLpViNIzuBHpVwDy6ncAwzl22uyXUKwYvJM
i/euPdjYN4m7S7FlLwfLLdONCgqMm1ZeJfCkTgBafQlLwV7RNmoVc2k/jfGDOkkW7mt5xa8Zza/P
6s+0bJCWctQclLokJVI0iR1UFuphpPZJYU+l5fTMu98x+CkJniKFMj215rsi71Ju1hZxQRMMqwmd
TpR++P6zU9BzHtX4aUdXafigxTfum/E9YaqzoC7Wl2HWR5tAXrl2N4CynU6P253KV9e6RX2Tp/eS
dkSYkluJYNDep/Vvo5I1rfqHSdGXtWLvmzJ1o1bdwYbfGhyNrOBd0d7/82Ey84YHv/O/HllnXw3q
gSPbU0CuSrQfG+ohuwCk+cjU3Jh/QzLcJ0apw6pbEPcjRXxHveaZnPOMGf7H9jit8Ou2savbE3OJ
cSuL+fSQoRtFlmrIaAM5g1CaYUEpGwevulN6nVYjvEqDjV0Btyl1ejL5PcsK14jq76Fo6FNxDGAT
60D3rTQc8WqyKyPlu7cww6ToEv0WAVBq7osEfT+btv+0Vf4milb69HCye4VLJMYHrtQ/hkyGGV0F
WMiwy7I0uGaWWBOFd8vUCDj0rYpspMdgUczp6Eeeku/rOlgpBqg5W/HfxRyG4tcDVXnjXdGTV+2n
h75TaTU529ZXD1nrYDXBfZQxYP3pnyQrCN1YiaEiYMbbaRW8WlJIfb/wGklbVqCNrRHf7kxfo3qq
TVQiwxNtKvU2MV2o1t0uvicsZy06+1yi1W5aYL7DVTYvl9FwFG3lOanwCsNJ1g4rrO6DNlb1btsk
R0o6Vo33mYfgYy1xrL1GWBPppybjGCKiEK7G3G8b6bGjJZPFvwyilhGd6EjBUe3VZwuQpyqUK/31
dd2xWUDFNSkfETpUBeKJ8DmujUvfTxZ++NsGB3rjNr4ME+KfTcWgRuCGkAuV8n8dArpiWrk1TPVk
NPZxDAK86uFX5FCT0EbLWNoZP0lTeG5tdrCKHAe6yk5Eta6TU8LqTybUckRiqqFKfWp0Y+u7Hf9Q
/lGt/Q+32Z0KmgHRFlmtrFoPG0FZU32IsT6ZubOdxlAHNyP92qA52V3ByaTu5nT9rxjpN8iophSy
cgrOLpNjPiVDeIFvHLSBfQU1SOp3wUlvv8mjIJJH0+f8LG2RRdsxfgWVsZKkcCOmlKi35lgB4c1H
Qqz0nU49Xq0/MljBGJBH1pyGo9wkF6zqXotzvEDov+SCVP0pytUFe2+fdGFnJK6UIEq37t6zEcmq
mt57cvmiao3QTOskb6rNRS3ZN1XpN6nc/2QWyMkIkENmAIwtRsZyE3TPgR6gITDptY5+VUPM35z6
ZUHbLuFxZBj7Jk+qnjK2zamX1EdRcMYma93ElVBoa6bp7t51VyO5jojynW8NeCekebwDoK5h/jKk
bcstDEASA0WYvlz7qvxeDjaQt3bphD9+7bOiGyAj3d6AbVNhK7OMQ59TP7L/DLAQoqEmTC8zkSCv
8LIm39I65RxZpODC0gxAYfCpOMesPwQaFmzHS1v64DNh6uCzFE7VF7W5N7vI9jK6opLqSBWwMeB2
cgrzRwu0PRQUwqwbMPD4Yyev4F9BJQPZlA95zeo15fUD7aurONDZS7xs+C74lg8kvbxXrI3JWOzn
YVIAU4rHu0wsZozfsEI+0nQD1nU5o3ECod6GmDa3ARJKzDG2za6iKgGEICS/7K2zuKstpYTSxF63
14hxsY1fbW719sdIcTzbwrWUBOGxBpKnxOJdHRR3LIPvsEBD1yiLrO63irARVGqrolVR0dfrMb2X
uFizOqkWVesfSzX/JO4XI/VwMKNXd8iEjHB0oMpXjatwnDd81t4c2q0JsSXBzOnb7JM3lmSuqokP
I1CA+ZcSHY0u17tUUhc1mn2Bn9nMC1hIqqJ8+NQ2U6i/U4FnI+nIbYxmm1ALljhYRDAV5giUFneb
JubUKOVYjhz6yp+BMByghCi8xF+aWBvb6D0jJCJyPEqkypIwuKDc3X0oAkyqhp99bdecuwYkj9a1
kdS1VUxbvH30dtN1UzQXnVaqVTouaOiBU/KkI52MMG8c/OjPMk+pcYpid6Cq2CrOPsZyH5MYFIpp
qQSwX0FXlGE/B96efHx8E0NFn6vWobTMKnWZ1YRrNpdSdJtcTBfZR/UqYWyjWEAqCiBzashSanwo
xkolErbvzUePO35wzIOoy21fYdECKzhQva3JyLLDdC1wXoPiG+qnHuLbJqG6CqHxO7Krqs2+kHLM
YdxZWXmwNBuJQjwCFJLReA8rvf5PIhPY9HtKJo0SziANu3bAYpF8hekN4MeICTutZ5gk+wwMDpw0
daLkrf2gJNtCjdbFtSczR1NQSFBZU1BUlNbLTxN2JvImHVJXCTd5o/7I9HKo1Os0wjC+Wf5TzoZ3
S6ILQ+7WOYkGt2//69hSHGv9fYbON1FuHYXCwQTwgW/CAQGmimClDSSfF/tJJyAunvK90tkMScpG
oMJKQyBlt0GntWg/kf1CG3aiDHcuPHASDpFNkQpTQshOv9SgXbU04cGjONIuj78082lPdDQlo/6T
EF1N+ImkbLgXLUMbNk8RAGhJS3ZSSkQ8pQSIRTq3xguT/dMf4MAEWGYmpAvl4BYjtsSs4YMBHCSi
IrVbAAjM3aG/ow18sxzgMDay/qldXlPmMiOD7JZSsVNkfIOVn3qN6JFQf2dNvQ7mFU8RE2ma4Vut
PPoWqdGA+b+ZKLi3tE6IHkMEQ8CBvtIULGsYhvOMlKGcKlGR3Bwl3QZ69z7nuSYoXUo7+Ofn11BR
6OPre8NQ9448uAn5crOxPUuSfyV3TFyp21b9qYX5B0zW9P/0Es01UdMjFfeu63lAzb2t7IK03+eK
RoVN1T0l9JSe0naGmRNRb1fTlxEq+S8DDEj/ZPbR11TTGBa0batuem+Dxqs60xujS+P3+4ZRncj+
kTXqXbGmjyB0SBGHbBzrZFpzrOQYp6nEJUk0TeA8ztVwvRvJh1Euqk2Tlfswmj07bI0H6sESLqxZ
pV2aHLxocBQaxI4oQboAnwvhTAvFg2qam8CzBmrXIO6U3RhSfEsLB9tlkpwj56MrPiTSNuyMfGcZ
NSNBo9IqGqb3PBKbCfaJIfQ7/JLVkHO/o0vNN0RS9qrP9/Jo/HaTZAKhJY0W/et/JJ3XbuNMukWf
iABzuLUkKsuSLcm2bgi3LZPFnNPTz6p/gAPMmZ4OtkxWfWHvtXUO86zNNyb3kY3OjI9sZHiUuHSi
18nwJ/HZlfOuspii+VYKMzKa1yPMZw+fVhd8JsSDIcWGnrMO+n9i7F4nvNIieO8Ixp3RaENSQD3F
fg9HC+g9NPEaik7KPC6ya568DWsI9dJjNL6F9fdkn+1+E2pLwEIkuONuLKOTxeinZe5Enk6N24ah
IrXEomXuUqBHWHk/FfhKhk2QbdQV8rkw3da/iB+Y+w39xsm3CVGSSIE7ZohEatF9vmD0JdIBdgjr
qOHEsYyozxh/CIgeMWTPPOIeP9LBKEBvRIcsmZHVYi5yELulCYV2rsLLkEVrTFv/Olera2ed7fzb
MLBGrLtxO2pvnH9YTKv4rx5YTW4TfpKRVDmi3TLHTYrH3EPpWjp73HkTEJgkeosz8oXPCWoV+nvV
OXgGgGbdXHSQPzXsryGrI1Kuycjhv3WYQIIBhVhnPGvUnx3A15Y1Vuw8te4j73fEl0fx6zziizXW
NuIkXlsEQqS78hQLVpxZ7ddNtRBauG7zbhO4MeWY95NZCvu/ivOq3gLZYfpCx6h6k5+G3ScRc7uq
V9+tsnkWMAzSTC3XY6X/aoX7qYBwC0dto03Dto54/Q+OQF0uI6gS3GDBtjaRsjL0W2rJlR3WOAKP
cggPcquX2vtRoMiUdQ1klcWs1Hmn/UW1rM+BtSSkKFjj82vn7LvqjKQ/tl8HqFrgaJy3GGw3ucKk
obZvGXF47XkwWbeOV+mi9XzajDrDdcbDtHBtthMYeYEdbAzhw/Kwp1OLihDtFObkcAPlFG9eaW6y
yoc7xsaKTTuWwKl8HaKHHryG3sbFcpUgim+DD/vcnj3IVySEdgsuzpDiAS7NMxQn1sJlQFrOWg4Q
xpVF45EeC22phktVRzRS3BHC2gme/VWh/9Yw2fv0qWnrJnxz4DgHXA3Zvus/BxtcDATG6pQZy1Hb
58oGhPog1goj0Xxf+foP4wb6v8o4eNW9ofO0CFg0WJy3CJEYNdNAfs/1op6KtY6YGtC2RcOLboTs
KfBkn1W7pFmHrqDf+RCqH/VsgWVn5YlaEC+Q7WwJDxEl/H7aDz8PFpZ2Dc3GF868cWoi0bDbwCpQ
OJEhIv4Rv1p/FNhOcG0zmdaW5GSOyoECEymdGS6jNxOMnkDZtwA3eGVYX35Yl+KXeNe36cZhgNzn
Mf30LL3u5JKc0S6mr9mnk+8BmFSkB0EWgMkdIXBZiN8h9fN9s45Z0q21dbe1P7uvdj7yy9aNDq12
XtxwGebkKr+0DAcJOQhvhHLm/9B+ervRWorPnGgUG1E4IFa/TTZ4QG1tOXxBwIxAKb+M01bRVg64
uo+heR0aQB36sG6wKoes32LoWL3J/24dkccg3FqM9zDaDCbb2WQ9W9iJ0ceI6YLOrzhy3sJ0gdyA
DAKcoaPtGu4lGHhV8kNtNbEMQx0XdS/jtX713rRHcg5+8DeVFMlINAxanicr2mb4anikINQQjVfs
xVfK9PgFySWPBAo/X4SrrlklsdTU89TjioHGG3cH5Q9kZu2CJMIZZPxyG3BMDi8O3DUahmHZs9fs
fIC7NhtWAhaYVYJ3AIG4ZViMkMcMwG+uS+06MNvV+NB/7StxClz8GENeHEhQdEfdB3pNvjgcQ8Cx
Bcm9Y7maYprdU2S+lvEnjCl2/vjfbHtTYiCxSnfvJA67HzweaO87w/QNppJ5jEx5+JdnQJcXZQdP
Gnhp1q6iCJGofOQI7QTCpAMqpKbqioXT/CbWrZyKLWcT1dO7l/AioIUsqfw7fmk2dmkDLsNFoBRD
CdXFMkgs3wUHh8Jb4NsChLFyqF2yCpfCYBAziK1dJ98r8Zg2cIFkKOss90UQrBbqh0TJt6mLttGU
H2xWrieUDFLn624NBdIqjajBZc2+FdEGw1Te4672U/vS1cNSlFcetz5/712W+O2M4+UthzZQj1t1
Ir7oVbH4MVnw7wAoMBgBgeJ1OwM49vRdVAcF0lG6IBEp/2aglomdlh0RZNpCX9j1zeEAiCoWxeB7
iZY1a++cavChuVNbwmU0dxnHxkah9UumKyUfzatNKgaJ7dUqIRAA+iI2OJMfu8qOWf1B86BX50gp
38dJBh9jqMib7TDbCOtBTtp3Nb034lfBjUR1mfbqHhzqTGaK8i8qB0RQXNGourVcvUrOiW3Gd41u
rchs3MK8ugg7JiuC8g1EA+v8fEr1c1afZI0tpBIQkE7Pa2kzZmXd77Dcdghi1G3AltMzzx9HRwG7
Z1MOE0PKN5yHo/NyNIzDRBxJHAEooqp32Dm1SO+a+RFjvLLC6FVmHNeI7ZixLY8lBiYXM0vWF4ue
IJ3EJX0O9oz9rlA32ojoPGfcddlwhNu2M5LWX/pj5W7VeRUiBbZ1ikbO87r2liywA/0aaTBNsocC
Xzss4/fRKN9J4Cl1qJuV16zyVHnvdCIt8/TUtW8RjnYvvrmdwM7Osok8rp4zH0dIgzdSa0u/hgbE
CjsZfvWu2/DdA5Uh3M99Q/BTOYyGKsbdVoyITzv7RVAwRrV+J8969p3gObLUpRogQHDMiJNLhaiG
U9QQE+k5FGoFAqIpe7rmMeSGqPJfJJTNPoTpYj+okOHlTv2/GpEX/INYqTfIlxkwZy8p9p3hiazc
7vdIm15UtDbIv16V3N1HMQ900dqbAjFVnLAg+RspMcFhZ5shnRcCK12QMYTCaKvxmltkpFChvFxz
stCkPs3VQJlDhPVedFZZzMm+MMqvtXbArUg9UyEMEdBt4P/pO7uXoczMpemE6wY2YNUdHOYwvOOP
2hDHMiH0Ao9DlNSrfvyZJw3FgEVYCbWF4i3d2lr0gDBKyGt8dPBzoaNY73MZvgJEdoqdGd57Ma8M
BE5d/DBbnAIjBrdnVW29wt0nMAMC4jnCFvk9hpIW5IKUwalRuKrpFbKhhM6DkWeS9sQNw9t+mFku
BAzcTVRs/SIYP4XHbIULtR2ClYr6RNMdpDls6BmzNOlPF+8NttVp+4H82jHZsL0YLCWdqPIbxN+z
xeC/XwjWwx2dtCOlVm3tMxlSKbs1Vpk5SW4FFw3HdbafWSUbJ9MgVwKO1cMoGb2x99cs7E4akay6
udLNL9VjXo0oDFTPMhH5T1/vJyLvsGHlkPIGRhnW/JOp5O6q1rYaWMCFJOSGG+b8a0S1U/aV128t
4pOEgltlI0yuua+gFGZirti/jlH5PJ47B5tGmPeY7RnaTKsZqD55qSW4a34RFZvOfFHTiYW+joW+
DjyiBd2HgBLo2u+ZTlgZ1ARAaAvohsiEp23L7k9BRCeKccU7xH2QH0iX7dsRYSXRkjsHeaBro+rE
mCrhzV6ycLWaS+Xbhd95bG2yMBhZi4skiEieXOUgIuBInMijaMgjb26zSguIYDXFXkqAnE4V2DKB
AFVCi2KcZVZvFjMuLjMwV73PyoINzt2JaalwQYOgg4C843tD4pqxEGxCAVyoI8gXenmN2HXlaP02
QjyKCtDpbl1Ar9NtnbwkbJzRpzqv6auWAr6cVOxJHUIAVQvkBr9/lNboaRNII6tmL7qGBeSriqdb
kWLQfDcSmz1TUiG0zbmcIjCBkB6b6INtYYrMAD7GOmJsS/OFJPY8z8jzWmth8cazvrcQT0nuW46Y
wVRp4kzC4dlvum4OCfgSK9mKQwFfIgsNDcXFTBZh3LUn1cB1qmzD0u+zz85jE6Q++IlLXUMizol6
P5UGOmvU0DkhUx2y4CF3NwkNHX9dg9o5UD9TgsqP5I+kSyBWjgpJcMLbYACEgpkbN39JRhN99KSq
DlUC9r662uOS77BiMqsMnhmEYv6DclTQBTLsixjFhYhJveRvpDtu0Au6fA8O/r6FrboMzyMWtY8M
WXIbYxBLjY2OP3PsbzErsDIpNsBkso61ExNg+nvw4/P00lN6hc6NnwZf+mCqG36HLW4T9gv0K3RC
ZlT7lgUwGqihbjPb87WWEs+e1lnwqMxkq0S4vsQ/LX9qc3NSTGcRoRbRHV7RpPEnitNiqIl8faTK
2SrPFS9LY/15arJUyrUBOsxGjjWjNcv739F+KDEBvYKRULr2+nmTtdC2yJ9QucB1ezpKCuEMpDjU
y1tLPdna0PBZjI1DtD/6XmQt8D4PVnpWehcUU5VyIZAtlJQ4gG1iR6PsbSaXtw6ddyO9wfLZd8gB
gfM0HnuqNiThFoxowluZhGv5O+V79Ci5fCvdXB4NAn0QN/Ysqlz9ymvX2sS48xeXAH1xLVoOVlvz
HBbfFRmuBQoKToOiN1nJ96stxPuBteZ5RMgGx9QOrz3nSshmdkAMdSzbZI8CcuFF42KeP2wOb0mD
jJRhcZTWaQdknIP4SJYCrXvjJAOy/CUVvM2zzFFmIuVBWmaXDNp3/LsDMwgZXg+pe9dyNByZVOJo
qD4Z6XmR/BCybUk1haJH/lGJ8AC8pkX6ITUJExqcyzzkey+g2W+cA9NSdg7myyOHTgfQ1AzucCLi
5OKX2g0fy1Rv2+oeFX+iiFHebhT9kZv1Uuddl29qcObFNcWfIc8ofmAY1iWBFwfdcEvDL3h8uMQm
aJoy6D36I/q65aOohL2Y2f5GeHnKDHvRDwNXUo1vSrBtLGuRA4kmccjjipvop9BFB7YfxsGqLJqn
GGhsrD89ZklajMOjRSlkWsVvxrg6QAdos8G16NS8DpJHOGymQj01WnPqgmYnlGlfYblo2u8JhYXa
f2MJsWnI+S8IskbGzjwsnXAOBrPL0GD+Sz0yNc1+iJkezsK3Plt89xrVmo6coymeIdZdVxZtxOqo
svXi3U9AEl2YilaOssZQwORdZV0VnYH7rZ1CIvrnXW3ewzE9JymjgfATawPXNg4Ka/5tCYWCkjd1
hPkZx2GooFNGrxra4sgBo5seBifcmXH1hv0BHUQNBDj9yJRpPcYp86Z+qcRSoj9uSgNXdpztowSp
iE5yYBjeo5bCY4v080FylyBlvXoKBoRAi/YaVBSnxXqShMqpwMteJzahCwEteCY+4hmoUvqvsOvl
aJ7sKsbLMmyaFFspM+I+US/s5O9Od6nLCQaKgWZw1XLo9YiFBUeHVT3KWorXGu4faeWISGliQqpQ
pxJzpiDNS9LPOX6kJjLb+hLTwYct7+hdm34VA2ALCe50JG4kkGg/a+8rij1uv2hp9KilhbOmBuNi
27cWXCgPLAC1UJ0nWzXArqFBQJnYvunhsckfXWksS5YOSNGIGnGxaFftV4kI3Z7rrYNPx0mWHjSa
zPlOOHBGTedcUK+VHbzrpcVcsFkBXAB0wIIFnMmII3WY1hOa6zIxQD9bvvHIuaniqQHmtfLQEXPp
Bwm5eVWxt1mkBnG1cRrl0InxEIGnzuPXIkbEzgQgKAgBainVayZD9YMoY9WQhSFcg2fE3ap8dcSB
oVoOxD0nzIyqR67KgOJ+htMmR/QXIgoSSXY1QrBz49fUJcek/aqRWVWSOZLoR7txVgMrDW18Fuza
ZE3WEKGusE6wTG/tMvgVCGdovykNAmTv/EMz8zKeZXk7KWdDfZgRBtwK81P3F3NXO2bGs70rxH3K
ickYlnq/7h1mI8YDleia6UPinnPH2xvD3SWAwbKGY0Qu65TjcXH/dGebDUxDgIY07MGMHs5NEH+m
5fAIveAd/ZcjGzCv9Mhx9ezzxE/YpmNzgTAGkbHn8635ZzjF7hnkhCqcL4ZsKiZjn7NRdiPrbpgp
ixLhdwBDWxucfxMTW0xYIecYOw/gnEyULMveaLyHvWIv89k8F4nOrq5hh8taNkyKU4RRux2WKrOJ
qiSVSMeFdB3jY4F9P1XodIKnzjFQim1oU6yL9iqV+cR4pyy7dbkLGNlaTV9oLHFQphg+s6NqsvYv
L+yAe2yfNfVnEYfXmLemiLBSwJJ3J4pgky3fqqywc430ClkIps/g4kdEXv7J/lKT3NnnOEcC54F6
GGNi3rJ8yWfeKD8x6tEaH5Kr5LRCj6h8OoixCG5RiXnxvgLQYgFtjUJelyWes8bSwD4nWXdAZd1r
32Nk+nYxboWsbJ+IySts9YPZrOvabvCH20jsd1Z/FlyQ8vvv2U1q8bULWe3vhgwP9Pyr8XPyPH7s
7PFbJ3gdKzLH0kvHvZEg9AoZkWveeWDzaYd3xSkPIzg0jttFbV9qXCpaTYEU1DtMqUF31GNnAZtD
vlkmGUMUkitHKf2Ma7lm/dvmqFkLZV2gbuccod2Q3Fh8g4n+8JCjujZt0bhuscpTFDIZbpMWrHC5
79ICqcpdvirwBuEbzvZr/Yr2AMGJWA1G5muzwpZtWzvBheWwr/fHgLgco1oPBeZA+yXSqDKp67z6
UrCmTNWRIu3uoAIPAdbyRpG4gWmeoYxgiHKc5a7WRI3B9l6+hxmHCzMuJNs2KPXg00ud94DkMv5H
ka805g9FGR7CqiSGwVyniA8y9uGS/Uc6FVPXkfpGU1lG5g6bSgjaQ7vXRfY60ptONr39gNBlZaCI
SoqdnVWL2COpjMGR6VISoCApktcI2QWbSuR5fHrpqmL1YRRISpWrwizGEdWxisXeEnz8SHlohYLy
lg036Cvm8OqJu54NiI7XEatWQixmdzspCCXGUBx0tBn9udVarkrMlIo9oXRH7WeJbcxfJ1Aqtzbx
zBfw7kAM1jMjZzuOAVxEWCRYknDy86FpjYCe4VfaUX7LdSvPxToObjLMhJKcom3gPeOj28kTcbCj
jUf7qSlXx64OPDWh+nCTcdmFxF/xEhRQCAq8JDVblKD+q1lg281N5O9285PzJZpIs8OJoE55Skdu
9RagaKA6ZGhyqVPFNxiQqsleYr87+R3Qx9spCmq6Ms0r9wHZEpkTgWERhCwEG53lcFbeOE55ZBod
BTXCRXLLm+UoY87reTU26qrkH3Yr/v+xvijKDQHOomiKo3yyI9NbdtrDhHU1FyaSKO9Y1LhiMTxT
JyiiPxgmloi6GJd0nKAQWoEIikdTJ2YH15hgPtcq3RuPzH+fk8mvoZ2OdYeN1t2A9DwPw12ltuln
asjJRr/L893zjrvGTul3E2DQ4Z8xBHu3KI+hfhSMZFKmX86YbURnAaYIDi4OjK0HbTJX4s95Owsc
c4W5MazfOgIStNexvGU5LKzJcPd6MRA69zq3zOxqhygavjZ3xl4S45yrWIjaHIeauu4GFDx3heFK
FbU8IqBq4q4/d4k4xSxEeNdDk2pUngUWYRMjWvWE21I+XGWDPZM/OMTPdhxXccqTjXPPYRHKTTUT
BDiKf4Mtti70MvKZZjLTi5qBdEqrlDXmTpnqtcoswiDXpbJcLMnANnIIybo4VCCdXOg5LesgBYM+
YUraFGwFM45GB9/5ELi+JtY6QBB9pa82xNJ52bNUWPMx9g5+s+w79PStgfMmpSPGQu1G02Zomeox
tnQ0cNbFToPgMbJXrMZulQu2D9rTSh/K4CtptxGUL+U4n6cBxWZ2ZnO8VzGWYDZt+o2Kz3zSDrq7
VQrWjNNW3todfTubTQeFVqZq8DoREdPJQZVsJqKO1UfLYL9JKedH9RDw5wQJTibeAW3mCY9OWNJF
cKjN4rOTTmGHRAcAgl7TfMQBnqeSwZn8e62i2wtcgb0MLwqqnT6M5wJGpdmSEZLqPzavHF93T1aA
fAHyOPsQza0Zx7M12a9ZJvZ4iJSWOHfOtEpgf6+kTSIKj5JHUAGt5doALBjtjPDId8iJXjWPCF0V
HYdA3hqkO/lv9Vjg2eAEjPfz9Dvi8Qhn15c/XcViGmMAhDSOzO0WNcWXQ3nsJV82Pkd3eHWxgoy0
hb2E6Nr1O7/R488V5FLIw0N+HrH6W8Nyr/FzKlQDVfih8RGiEmweKstpgzOR929SSB/jIZTv7X83
IK+lQu/HjVKF5gsAGIFj70ydlQfWzvCYwKWzODtTQJVIasT4Ojdch9RI7OQ+Rk/GdPOkoRpFxpHT
IcgDvnfeFfXI3yG/oEnlSbMeLbm40bciasp5WL/GZs63akjQxLoF6Drj6EQXTsiC8FEMYScYZomG
Ql8Y8XTU9QqTvPTC0JoAzmBlACdm2E60IObBqZGBs6FmhreV8Q/eRRUIQ2H4+aH5DplQHY5Jsk6Y
DgTgBagwfPIZ1VF6F+NXVB4gUUD9SSaQa50Jvee3ERVImr1ibRTS/Trp/u/UbcsWomE6xQCKDxEd
yKnvPxtyZuEiU2s2W5I3+w8I3FcqpCZ/RyUFi02jLv0MDG7iZYEMH03ZnVorTE98D+O0l+kYzdbq
Xxjpkw/V/7OfJutA7Ry32yZkMM3q54DUsGGvysTGWNJw8H8aIA5rIzg+3vSSXE5yb4iEWNFNBByX
/7A/Gx9UizFfqbFRB4QWX8Sgove0Cx9vKvlHwSDh9WpzMxCEzmuBHSBbTH/wKxvxXkM8AN1gIvTR
weMAgU+Ugzk1h44CSSCyjiKwxU7JX8EhSHlDYeGa+TqjxVDI0Art9ur2zWGcR6a7VHU4eYwo+IjY
vFp6jLryZtcjwZ7s55snIz7N+NLgJZHMMg98CkW7dOqfMnuvevzCQQ8ca8Sfj1QI0XbGYURblYGt
YgJX0rrOB5MI5gokE2E1PMdWeeH2sL5znOQzmz5CFAeU1yYC3ZYVpNFhUbsz0WDDvGwtF7sIjRSX
AmaHviaOlKm1zdJqXADBz3+mzNhGRWW9HHvIozWjmf9bphS7u3nmtMUmc0qHv16PLm3a+CmD6rgd
medTd0/VR8jcyrX75eBb2sVUIYiZL9AkLVxqAnJ/0a3FCH91ZNGyiRTGmQJqW7x2SxOA0gizAJ2L
0R0msKiGVvt2fc00OVUnM2vLWEPBSl1j7JFRBWAt3LXQZ0T8G6YTOTYM+THpCDsDOlHN+wpB13L0
krjhROlqjk1qho6cNroZDjAmB2U1bgI0mkOXv6sVWwFIaS3+tQ9+Fk4ZAl9hi0U0slRCebyAMfaC
dMOQGenoTU6KY8BbXv9moVx3J3WTdjemoXx1qauc4nbeyEdgLiy/haATjuKo5fWeSUs0pKsEWh84
wxqV84xQvdDEpi1h6zFvRa7M5IZ0hXIbOWh5MDfyyM12fhjz5L10ytOowU82mv4/I5j0m0Vixnm/
VxgaBMym+Kr3dhchL2XFUGPayetnzlWZ6p+4HEpgKEqQrsYSKI+xcXQqoOhJRERBV9zQUxAatM2T
GAcUOqTykFKKTTBsJVhvZxqaD1dPJUgmZm407TMDHRMq7V4FI1WwRArJ1HPYqs2c1P08rvisBL+k
xf23Gw/ITLfIvplDMBkn1G6A2F2wqmHIDjy/mFZFupODd5ufPuIqj3aLCb3c2GkdQwT32JouCROo
l6Hxqzd+PIb5dHIg3spBlvw898vZ7Rb6cHFBNpCj4WgINFTj2HrXtp4pio6p/LNPezjO4UjQh+Yz
wk0T7RFrW55QhSmeyig7s/HPmycLBUlR7WKZlsuYvOJacql0JZhC6QxfxanK7LuNQV085aytwNeV
Jc9Gxu3xo2OD4LLzZ+ilx4965iEdMsQ4u6xl61HQ10LX52kctL0kwRnojzBHz4Sg4MgcePEZzjQ3
pVuzPpiputQaMASfrbstqvtgb4T7XfCOqRArC76V8OxC4IhW2PLLA6KMJH2ovBBRwmKyvwWRurbz
bjly7Cj1TYIzlORYE+kX8Hc4mCTUzO85IsxxjcKT6GtGbUj3izLe6kyjXXWUBl40oFiQE+hm5WL+
6wNkfNlSHRoCA6edTvElp+LyFXbylVpWvsrumiYXx4NroMHUoYovuBXViOM1jTZzhHzBw9b5xBvD
wFy6yhli3DLmuLgOO7zIRoYd5JHa865Lv+tabJiHi6nGuMbCFzAx5hRF/3LYyKSlt5iWGrqaor7o
zBjp6StUWnav+0zQbea/hnUd4GlzF9Mw2cuZIrtfNcqujXHL6esG5kwwshdNbhGhcG0V+gUmduh+
Idzjvvue2nnrbpqeiTX6Fos5njIMh3K4uWgo0Cd2wBAcGP2VqD87QZ9bDieDRYYASGNQA2YFWNxh
PhoWGxuH+XzDvIEQdOdG8TSXQK6EdwjGy6yDc+eN7BHKs4mo6YFgWzMd1oGZucgCCF41mpVGZ2Pz
RhYjfsKtwn65Ks8mNl/H+2fxA4xsyadN95FCJI9c3eKa9EzTlys3w8VecwuIJXL57MKCNUu7kwkk
5HGbKgkgIE60G7ytZjrNXCZ6HX95fNO5+wzYfLosEiPSZcKe1ZzSHWjTOOU2msvYm6liXl844Uoa
gC7NuLjAM0NtNSaxI8iA4X8Mcp6lZhTeIpLJGbsDc6uPM7K6djxHybsO44Dx9wQTUb9xmLf1ml3Z
ipdBJNWuEp8wPhWAQZGi7thwWdEItZnZIzEsXMHyvpwNeu+h9E2XrZ5ydBl2s/GKU6YyTGrVfE9x
GTCIkVs1j6MrR9nFD0GbK8QF06oKmC9FPEb5HnrBS5jfGvtSMHtySEGpVdS38yVwT2FxxnYd0it5
h9Zz4KMOy6p9C+n+HGJxEN4owUooM5l+vLraYOyKwEPbWO7lTrRpynMtgwJwnDOcadhQzhdXOQdJ
dxti0jwhDOcpJrdi3bdb0pABGuR3eSAm6FU7vG4B7L6Ed0huuAxcnlW+Tlku0RqXTbloQepk+EK5
70LxlJlH+niTH1sz3VRWg9LvC1u91PW1Q0SM3ju4AUqGg/Eu7jBahxy1JP70PtmcdXaLkO/BQ6G2
QCtPo+yGEUAraFHYR8IUDhrpN+p5BIqO9zrn6OVkxLPPpo8d4gM4jxMrKyYYc0caJCglZIP8rQpL
biCthsjXScSWnwSMWTeOANZ4mpONlxxHKs+C1Bgrqs5qp26q0VsNTkpUJvsztu7m2C1NyM8BmivF
+wDXokvbaAbhrsCvyB3K7kBfaAJFOXJSaQHv++cY8pzzEEt1X/7QIqqRCLgVq6Fihqm1Ad5D/TN5
GsovlrHjiF0WhqJxi3nCEriO8rTrn135iLA/K68WGbnyLDUqZl5wHhhwmg5SuGuPFo2RnoTK5lW2
GGKGnKXy0ljxUmFb3QZrWK8CNVtHL58g680m1M5ISepzH39b9TG4O2/mz3QNus9aeR+tPRePQKHq
8LPIdWthUAbLc1gL59fAiQnGyU4Fuh7TujYFJLVtxDC3YvKihk/rv10ngqsBUeJ3I3ZqwjYu5iVG
HUCvV2nnHhHzzCRJ56Oo3GQ9hYSrZa3+XUx09s+B6QjvTKmTdJN/t/DLZh2/AN6K8mjwBA1EUOH/
wJiKif2/awYtHJMd6iGBFzKZfVngOl161RT1UvHQaIDRdC6KUZEETx8JdEWIT7oLRfFtIWSs+aNG
ktG6KatErXTIAatQe5ohjHuLTXSp9d/MktclQhOb2lbh2JknIAWh6dcBI3MPhT6niSyn4FM0urF3
7REPTlgsddphSjzENSFCQoUo4Jo98ftIlENdlH7INaKZ56rdFMSdjvBZEhrp91a5JxBIAMbLQcw2
ds+O/WEOvkNRGa1rjDT2tmjfMVWPxKn1QHvWTnnOkO1KBMUmji5B+WqppH0fOI0nIp1uaXWO9aMm
jiBohXFQxVtd/8TOXgOmHlFwuB6ub96Brn0ZUZzDgER9gGtEyd6xcU/hqc5gba31hgyom0EF6zo/
arhvYMoE4WlWToPzpvafMYZw7VWzXxjwv+ghctw3BikcdZ9l+RaXh3nC47HrEFY5zyrjIWc2kVsX
tx33QyYtJJs6Je5t5mz5cdVTTv/RReF6IiJUK2gI2MhqOXJsPu3mivgJacNnVl0x2wu+ElF92fFb
Vn3hS3RpkEf1iM4NuTKDBeGu8PPNxdkpTh7XkmoXS6/6C8y7F7gvVvObF6sMnE/MsiDnULcAcrYx
Q5IOBADu3JDs7mHeWhBVWhR3DJNXPYtFYgEWM4u2fsI1V5wTZd3HsI9XwIEn7Pc6UCseVsSItEJ0
7Ty8A/nYSU/CxvzgjKjjTaSCCHwP4R8za+PmVTdz8XRB2Id89UelSiFvAkUMzsxsCkDB6kr/YaGa
hPsInXXk7T2EoZBIcSHAffYWnRu9TPR2MKoYWYTWUy57pg3qbcoQ7tQct49YVOYh4SNT1Y9OA18F
3Ig3Ptu5GO0rtNSOSonHHKBq6fwVVhXVa8sPckaCG7iUMZQ5PaJUk0+ZvLziM0Nikr5n9SUq1nOy
G/jRPgt+nwat4DgUr5gYoe9V9kZquFO/nV/D6gjPlcQAF/nIP77Ltv1X8RkVFDINAmlUojhBWCxS
CKEk3rK8VD46FNaqz9FYAEdCyFwtxxkxEXDtR9T9c5SPXgK/AEdH3xANMBDih1L+mDEKZecM4apQ
viFKYLeEEcQsi1qN3e0hvGhX2jnjX723jqBHmnOYL5gqNt6bkzy18dIUlzos7zn25gnBzmx9JRyQ
jD4jEkHRYtKEoI/OaeQIJvNNh++xOuVKdtc+iNEk0m1pJ5xndEVpN23NrgSu9So8KpaFaSEiaZaN
lK6SWzf1xL7Op5JvloaM0JQgO1Q9BOgzUfSG43tUe+aiPbYZ36TuHoKGe0VsI8LyeKgIdCJujEEo
uAM7fSPwHPqXkxDF6b25BZEw4Z/u3nVehDrGfgQEwcFTQfp12z97/v5wz6bA7QEFceWu+vCSYqsv
S19k/UtpfZYqfa7+K5yNNRANXbHsk1064WQEPqVY6De4ELmSdfrc6pbqt0ZZqzMSAOPH6b4Nc53L
QJvu3ME4hnzxmMS+JkxT+zKCjwG+Rstgy51PKmKjXGyD8mqk76Jf842hGkQAbGlQT6v9qDUr79i0
a7PaNPFhtj4LW/F1o3nprWaR4YGXFma8//W8rQ1vTbfSq56c3iO9jREi60fu2XzSd8HIDVKppMHF
8Dn0dnxmxmK0Scc2QyCZ86kFubvIvJ6yOAs5/sEc9NjaxvKsEzJX6R0fLQEWdCi0Rkn4yBNeBjAd
qj1ca4FMIdPB9dLnDOexhw2gkEGc6ydTgIQXYpt0yToGMNOOV74Iv0E30/VPG6acntZvpUMgHwPg
tEz+jNxFS5iBiqxGBqNMIrhZomligFWL91zPf2xPW2pIohyEppbDWnwgKrc1IiTBgX6gGXzNS4qq
4RlouwrqWh6iUGTsU/AQMmxFOkDhuY0NgtKaeaUO7ko2pAVccvml4aM6tJq5D2idaHz+x9KZLTXO
pFv0iTJCs5S3eLaxsQEDxY2CokBSap6Hp++V/zkXfSK6T1WBbTnzG/Ze2ytdTUWUiIAm9k0TgHfa
LyqXML9R1AHd7TKUW1TOTHMCSjAz/o9pWG0nf/xMWRmxlyJc0GSH94BPY69Esc+s/LMlRaQPvgle
hbNj4QqnrTN8+gmSGEdycwKazIVxmA34o2z3DVPMLDf3AaFfFnPtAZ7Il8DeH2sV5p9CLAdzpuhb
+1isUtQFIS4tDYyxojuaWoRvMW4IrpzM3hlmsCkcF3sHSii7Z0JTR1wN2WAh0qGIJOcrChgnsiGx
Qkhrk9EfwsR8C7CZFqwsDZ6IQsaU19kTNv+XqJnezcJ/bGruj0p+FALJT5aFRD2Nu2nmtk09RsoK
LyF+LLY+13bGkeN+5fkY8KbEPk8rRF1zGrej73Xk6TDWxp63Gxcfh0MO6rmv7pMIHhz8TZ9uvGfk
o0BDCYNAQDy7jPN0RlR4ZwQbzSwsf5cQoZvV0JYb8ar39p69GdLlv/FWB/Swr9MT6IRzjzYiYUuU
VlmrDX9b08wNEIP+LvIC5PLRzRbzK7Oon3JgJ2PV6GBV/kd3rqltwwicms/OqveNMZvsPxfGmqy+
1nlKa0cviI+k5IaIpaSnMsCiunbCgh9nhzfqakmLde3ibyg/Q/JJcth8jeTbnJw9rq/ZaKlHme6V
43AT+QA2NsSczpVd1MhYsplRdEg9EUcEzC8wlccZ9apK8LYyssXaX+G1E9lqwXuggHMAWfhJE+NZ
kfQ+JowwcK/ZlIydGV/qjp9v0W4EeEjnKDvB8Px18+XoK9LvzDFxWG5D9w3BTw0u1ii3+ewzIEa1
vE7TggdCyJh9MGvPGdOK0kHhjmOvjZjNO1uWMTQJb/PTa7BX9YIu0vc+1RD+tdIvXN48LYv7L2UI
1+Xza+0uK2d5dKnka3TB6dMwvoaohMo/dsCyLBEcpA6JaAxIQKBMS/rUEwcRwGpIZ8ojpFYCIrtr
4ywWPx1CrcrdMhJpS9x8adiBfRmgtzvM3MzyeUIwvPz0/pl8Vbw20AmPtX/MMaN0E0IV/3PMbiIb
+NonVOQ1qzt3naOl7JiTqZivtEguNnpLPx3OMtAiU15cgeZpgN7nzoeW0KOmWKeY1CJ+YoJnJ0jW
rBT3lgKLx9lESBCp0wwpHBNQvnkHgJqSYxAkp9GTazEf4MB5Mn7SfwwRQA2ZdE4wpXX0z6hBKIn0
hiYnYAa4JuVtsbPYAoGCDRj7Bqyux6HaJ8NrMJ2i4FAU4JTNgzLBtFtXxEW3VhlPIe44HjTHHd9H
nfWqmK8iXXLL/65qAy509A9ZCmuhim6ajp45vA0Te2QD8+ExjXACPLMm6Q0d2Kr0x2jLX9GDgMYd
UAfDa+8D5oO85w/EtngrLC2oXwCtos8ZeAFMnPZmcitNZ6d9cOO6LMhscdXViRg416kPjxNCEPK/
lPmI07Hx3SSy2xSN9eyyccPzMFHMzM7Wj6rT0gBx9sgcwAI95m+zO53mBj/S4ko+Xu9e5ju7owUB
PPQ6aFV/GVSPTCy3qUY9MNeFldUShVLHN2/+0/Mhz6wjE5YwbFH/20yEPp3ZyEjm2Tb+zeT+htV2
+dXqFsJuDqF31c0yGq6NCXNoKYhH44Tl1ucsteMUf+LdJgnXGDFi8nj0774dHxMgEsTAV3WxqYrX
znYeUTHuUI+gagRnyltPeCHfEBNZPVU2Xzg9D6eXIcUc4XVIn2pHzIeKMLlgFRoeaFS3EhRl31V/
M+uSoecLg3m78C2oXXfTDd6J+eJc0/BXtn+IU+qaSEGlkxs93JUZDzqWQz1PTppHHPXMjmazhzwB
u1Dtqv4i2CyWzyK7qU4QOQmQmLvR9MxtF7QHGZi8nnSt3waPaXlWHwlBBATM7jCZDsLZk/eFQ3MI
9tJ7szvzAiKuEYyy0XzpzHD2AvSZVlzS6WPmyI4lFFMdOVwCvg0QR4rBOiBKd9eRJ+7AYCDfk6tC
8FXETtDGGqY+7eiSok9l91mDwo0K883OfiRjHKMiowDekiWXg6oIrGNOPX2GCPvCZjpaQ38xsR7C
+99IZuasEiAc0L6vA3BqymDQGfFAq4Qha50cOXJfVcIgL1fuiqs9bPd29RuhZJRpX68Hr3uTufHY
IgpwmB7KCQifpSokqmdEc0a00T19OUPwq8dd1AwrPVyY43nT9/LSZBazrhHDEp2gjRwUFT6KTqNG
WTTm4sVMYJb1geie+f8kbkfm3/A3qCBcuKXx6DSvfJs3tsDMN4RQWVScnOGWDDHN1ggsHURd3FXE
QvR7I0jePaaUqUl5bvGxV1LsPHwkD56LdY3ZT8psz4NlkjqiJB1vbFdjxo6SqMWtKPKd6SNMtrYO
TyqJAR8qJVzXHhgNQWhlttwSdAKXEh1IsbJgbuLPWZtEE6f8reifahgw5Mw4Gau5TFJTyL9Vx+A9
C9QxKOI/4wL0jePFX6qrsmxgkCwO0qcGy7Bd/chc4sXruQWLqSFOmHEKZQpz5dAwWSIg5jCbf0Su
vCYczEtlHeNCuz+6fdRnx9FJSFR0RcW3grHARMHR+TnuVnQpjpumj55jHJuFFPUAAleSaT1QwRI6
M5tgYzZvsQ5UDYKAsBTXfyOwdTiOPREW1YyewmUCUv3OPX7BEGpXNMtLlOXbsqa3njqCl0lT9Pgl
g3x8ntLhUAz+Pa+ba95TISQuuL1ivSCNStg0iwpv/GlkYzqQJFApHgrDZTjtxNs863l4y+TV9ZMD
2SZrYf+QDX5VaKf6NANuhokGkjRJCVXNBn84Bikoc3HnTN/HLb1eXbwHhX+3HfkqHQ9jtyDUd36c
EeB6ZgcRCwJj6JHu0W1dUPtSWC8cOHARwmabICCi+9CfT4OTrGfUqzGMoMZnnFHW0rxIlxjH/kO7
1sgHKRvrCZmJzgEP+TX0DFuIYQBE7N6ZcaoGIuZW4u3z7v9NdNUNVc2+y75SkR+YzM4MNsWPAFgk
+7PPWhj1DQomjej8K9c1aG7Tr9eeD8Eh4ysMHBbvstf+ZjaODWR0JlrDhYo8CWlV3kbEeglyrRIJ
+6QF4OgYquYe0So3pG6UKNUnyAytsXsD42XsDD3gBflsBe9DXPI9OS9IG3rcwwYLu1n115mW8b8P
g6316AIlAG6Shn8pfZ2PXhzBkVMj3pU6hiChqZd3vIxZzKyVea5ZVLufoYvTk5lsEK+m5lpJbAE8
16tMfdC8+POf0eKmQXlArSHS7j0DRB5aT8YwPRayPBZV+Rxk1c5khZ3zO3UYjAjzZZV0jTAeKuSd
yGMdprtawdj++ugFsEHxpc4PLXrMJhqv8ynLp4OU81e9rShbTT2N4CC0SFPQM3oqPRQW5mEg+0Cv
svJtukQbF0ZwxDxDGxaKzHh2sA/FE5PrFHwOjfPIZ8PC+FCMfFiVDyGJVrgGBzDAy/xq8ehUM+8+
f7upgCrbm8581P9G6HNgRsYzdXoBlat31z0jFFjsGWdKkP4GnbOzm2PR76rZuPd0pEKiDseZabIw
99Zu0By1aYuDcUGNyRr/n9f126H5HH6Uw0YAvn6MmwG24UzlGfbsTqJzSc3MT99Y+apmqZW64Z/F
BVMmeesml77F2lbOGUX1vaaMqmkLNKqMBK3YrdhW8lxqwTmj+AwEXodiogW1IDDke/awQZXDVAF5
KF8Gv8Cn8Nm6P7lkeXd0eVdyf3lGThFb4TZb7G1kOdskiJ5yzQRAgjJZ3RpMjMUivFm4Ra4WER3F
e5kUz5L3SqP8PffQD3C7pteZLa3B72v1DMsgoI55erCTn6jSUHfI0cNqiXZ+4SJ9pb80s1OCE3UY
GBpBoHmMNHTF+OuARkjcClMT4xRqobBMX9BPZiAEXbs76ee/pzKxzA2WVZ/CjK0Iy1FUczvKf/yk
w2leaEpYCIDJbVEu4n5QxxbyqWT9Nc0s59nFFEfBF86hiMXA0WAcnyEmIQUWiJlxfiGlAec1FGfJ
+TQ/FuG6Vae5B+0NqLkez8RUQSHzpuNcbr3+nAOpxuY1zCp4mCqczDGEX7cmhY4tCxufflXh9aBO
7ajsJ+RsWAGqeRvK3eTg/OPM+m7McyrcS1TjOeOglK5/8Qo2j9CXYE/mrOIg5+LbXlJ8dCEm2qWe
n6ucnV24i4BhFXR5idsgrW5oi0yWVmkw/jNZ80Uea7HAINS1eglZ9415xSkGiAdHk1MNPLsXfQj4
zK3TkcTk5WXqIF65fuquJp/pc4RMUS2f1ZdcstcUfHRRmNcK3aLoAGNA9UmSc6Q4Uyuxt8e7iVdQ
yXHdu8xuea8VMI2Ug3I231Rj7saqucroHCFoTY8tJ18XXgmMqIhSbitSU3m8ig4vdEW1Mm17lmTD
+AkDhtSqZT+aat/y9OhPqwjba8/8y1sqdtRsG4AbOxEVyxwM94XPeiG2e6JMy6ZP3ZSgV5iXQzU8
934D1dX4IQrLW1uCcUiVQQuCuzzBVfOWvcmMVFjG40Dw0YKcwu4EfBBUQll6aBS3SLVj4GsBUrUn
xR652LVWBCWRtMOEpzav3rqcw1A19muTAk3umurKFO3bcQEJ9lLPRMN0zcQXz5f2AJ4980d5Bvg5
kAvArFhybLh5wQR1DNCZIxhPaSegp1AXuiStiyh6U2PxUs/q2oaEEIAPOvbNLq3HU5+GL3QlJ5vx
SD2LR1URN8IKueu6LZ06bnrO6nJTky/eWM1FluouQMBaky5DDBvtNNnUQ0eke57+snPjl9JxE0iD
4HaU56Xj04WNZDEdLHmI7be0yb/nMjmYDDbaANZNeS4YwsXNwoB0wDs0HszGRp3XDEdzXrD6Uazk
As+Yy73VLdmhkhodNW1ogO3kb6D4m620T2mDjmQkHGz2t7nstktwNvjtyXMyIrlu8LqmAyHgwQBr
A3xlRBgT5yO1wHAXkq1f0zzX9TohpUE3/Znvn7o0P3pleHXbeed5n/OegcTOw984c3txfZhxcoIt
jiz7N+JsdJzkLIJaa8pWUyiZU7nMOBmV0FfUxP0OhDH4KOpNRbDFaNwGoBM1XN00ZtYzTRfhvXOO
AmlZtp7LX/N3oY9R1wObpQeSpezWVW1+VHRupd2yfi4p5IOWlrK2eRgtsNv9oF7rjrHaULIUIiAW
xYyK/cdgBptjxeObV0N5dRSA3JyxvsUMBgs7DxVIVoVgtXFeZlXNbEzj2wg2Et5vR1xPGoptlulQ
rObSg1DJTMCwHP3RUFwt92cOWTLn/A55Nv4RHVwVkuaMoD6lYfPYDzmxIJxxc8rdne8sat6Uvs+D
AdAv7mvmyaeW0Pp6Hr8904HTmAyHxc2fOp8yHRvM1H0oxWklFwb5FI7uYNqr7g3WzCoK4A3T+oNJ
vsQx/Kn5sATGikxEPI/If8gK1dU/V54wnJelbAiiZVXEcq7xBVSDJeYaI84y4QIoG4G7qP2RZfWG
AOi19FA1ljubdJiHvjVfY1r09J/0CWCYFzZKkfubYsEXUuGk94MHgAP6XMdiE2onj6ln9AbnohfX
6DZxTUL/CjF1izA4CQEZRo00rG57Xiz+qLL7J0vwLygAPC3agn5YbqgBQex11q9jpifMNANgN/ki
lioGcz7tMo+/OCv3F8yPuYlTbvV2qdclN8rD4NQsDXzv3Ann78UYMgYCFR7BwCiuMwyDvKw7Sh8u
4CU91cbWLpvf1KYO0VzGsR/vKgO8ovGsHkKAKq62ahjOIzaPPhv+6EOCcQL2PdzKuGhd1r/Bza2q
o5kCBkpgdHhPNToXASfS8+cDb+C6wSaQ5842IOiv7XKIwe/+6L3Ny3cJ47T35VvtPpmFrosj+Rv3
BvuTplul/MfpAnJF/T3Gl50am3OONj0ljFDY4ZEgbNICO+pdPxD7rIK4K5JjMR+FEqeWIUhegyOf
mpPsEeqmDdtimARU3m6u3jy8BUvffg9jtRoctXa0EDyZ/vQJxsykJns85TN6z2AI2UVFMvh4cpbv
Sar30KyZGsBLNns2/ehVi3mLKnKzmPY+m5lBzdQkUwl/A5kqFzexTZte3wUpkwduaBL3tFdrAXMS
siowYIWNs39YlnvfbxzZYj+9MtFyl+NSkwydqp3peJcELUw8tMe+ai4GbCc8gknOCKybUdTB1phs
HPrhvgkKsvxcpMTgmCX6HvI8Cql2vUvA0FXyp+cAh81xyd4iANVzwGKxTiPcEVwjFvkH3fCsovxp
cUhimbr+IeFkBkK4GiTcWAwhBkW895yOEUduM3Ybl/4q7QgLq3tYRAixpPkeSu8Fju6FIKLmUhTW
aS7ip7l89cBLgvGmoNtoZdccdi+wRx18jb8ZE3mj3lOwUbzLjU6BArMKnAJsRCMuIuW6lMgRZ+qZ
2hgZW7RAeDTuHkZy2SjA/nr90rQPSYfewqvi/VAWIKbSeN+OoOBYHRlu6HHGrqbSvU49rylwQ5RC
La9gtplw8y1hCsEkgtqoKP8uhKU6hL7TvNxBqACFmQ1sQgtBd5X/wSzWpeg02THKnM7HatOF3qN6
zYiJ6INmJe1EMWxxTmqS5wyf9BJXXxlpYqIkEyaQnJvT0ICcRkOSFk+Tx5fcmuZb0mKcytCk4PpD
s5MeC8YlhyI+TIb3G7sOIoeOaX7Hn0g7NayTHl41Cow+4buoanYG6s2tv4R41yVckN4riPKN4xwt
HEh8myOmYLU5csL9XVRCzrQmM0Fbqbrn/FulwXtJrtNJAsZsfACdIDx7WmS0Z+3a0AmfKXkrhcXG
cOABLv30u67pMVBW461LA2ZimeD3Bsdm2wQhVh8TQMWR1MDR+G5kf2J1AucD84MVDIfWq4J1pnxz
i71PbXrRQbWzrqE3H3LD2Sna4169COcd00PRftVBv8Ugk2/tSCEbCR7Tar6ypuGAERqKhBxrVqcY
JClif+MfJde9poZuY/sp1+BP8RME+S5Cq1ZPlAxJBdKJeVJBWIZq0m0bWp/s4Xnjs41XHmq8hIXa
StiCfNgZTgTjjNPY7FAwjWet0c0Bglj3OvktwCwgWXzUo8ElfNWhTJULcwSAhfY1FS/bDAme17pb
CQHCNuYHr7TOPlN4Un49TFfzTBzzAMOQ7u3mDuk1yljbuKAesJIM+TtywH1YHmImlRRJ8bF0////
8ksGJQkeVKLrXGp7BG7X+ihHn1UiaPuHiTQKe2w3vpbnILXBtWRrgR21Zvs1Nf0zkahMGrhRvRGi
O1iAnhESRqwFzZDnAYC/gOBDBK2YVNGSGgVrA8ZkhbGdgmeGsISmkfKSowPMo9OIH//dR/TZV2RX
c8+7yz1LzjGQgonFvhrRheE9x69noohnDjbi2pyKtQedz7Hr72Te+hZaBoQVlr3uy2HLEnMfd+Li
ed2vVQqMtqgUY9BUHLTZrpyJoH9yWfJrdTefY+uQZfTssS1lrDPW5ynmj7chcjqm9bZONhn3ue0X
qB4IAYM8YTgQiHz/CBvgYxhaomX97wTXcBl+Cy97nepLL0jn1QjpbviaM3AF4MslUMTJfysxrDwM
FtWcXURM+FI9ncFUCvMXZgd2j7S7TnV7MjCOW6Z46vsPv75u9FaGs7aPyDY82XLg7i0OQZE8xka7
GVnG2vcSMWSVvkXIEjUoy2SAUPQJspgEySY+yoS/gAkgvJZD8ird+dzOSKHo7Wizx8vymScMNsq5
l2vZyl2jsNbjFmPPNMR/WrkvQQw/NI31W6F5dxf7DwenbWoa3md9BTJNwIl7XBgUeB18nyFP2ccG
JP8OPCPzQkig6CEj9oXWowfrAGYA64HbVJ2aioFVVgw/Y96gOlIrA6MywzZMVnTXAbuyfV7RSyez
C/hpjnk2o63nlU8koR7GHsJBUgwto0h+17hYZ3za4cDs0gv5rfEr/rEYzawMC+1aD0HP94n7MzH0
F7P/0OQUhuIYoagxdAZKaV5jHzLPVAtyfn3i2uons3VPeT1fXKTRIxjR1L6zQ7kmzeuYFDcGhhfA
1q+LNKN1BzKR6SH3q+duCpMMqkpSNboToUky/kiopWA58vEvMTHfAYFHjIJHl+1XWAUd7YyBazKa
HqVbjMc236qZ4+xiepQ6uX123B1wLLSYAd8c/Fwxyku+Ex5z5tC8GMupH1Hg8AVKzEOTYylAe6W3
eIJitLPtrSk9ksVyTIPmTkCxaUP1XKnmV+TWE/u8AzlJ2MU2VTN+tBnZvnzOHq19mWc7B9FjOOyY
+u10bF1SbcsYYmBCDITJ4n2QK8CvGxVg6YlQStpM+Menks52Dpu/WUq2p/DOWchYPT7iuuhWCa7U
kL1s+y2w3lggHjB1NVjHDD45m+aiLslGNZ3xkoEbmWEjbCAPwe9oUbYlLIZrOTYHSzz5o2Nih+c6
b0xmmkCKnQjxZMB+bWZwNCTbjiyiQpP2fegJ9bwGRgNTjLxb03wMzO6TDA2UEaielgJjjwW3m3kT
bnAmiI9ZM91HJAnqsS1TYgre69BnQALrOL/Vzp3VKiRc+gsfTIZ+ebr21U1gnJA05H069L2MSBvz
g7masNpH25ePJYndFQJrZpHjhfzK1ddowMlFwUoLQ8LMrWMknYO+iYx/w5izhN2pZF+3uyz9yfxt
bMsPYvcYTm2mEts8U94xfQkD5yLAjg9Qq/WVnXOfdJClzfCcw42iVGDBVuAwCPgR4LuLW8/qtZiZ
ODZb3R9D15bqlCV8/ulbDirbpnO0e0KR7ZxKN3xwWhJ0bn4UQLqj0WWLmc+rVhp/p/ou4t+jm8yv
OrUAxlxv/OT4r5fQWHcJQw8kvNUJkQRff8xkxDKrrbeUA/PR+MHM+bDbzPrr4H+lZOTQtHM2hBn9
Fy5666EB/sdjHm0MBgzo/Cy0GD8R9AwUbDkLVUsmarMxBbizwccpWiT91gnBsg1LvUeMsfGNwobJ
aTKDrJ8GFnZMTO5jJT+DNt7HAKV6GKACNk7HocyvruAyAMP1YY16JC8Rd0lpxhdy5elPE9KNzj+b
5/6G8DGxJiD3BWZ+bKr2uPnvuzihpA5hUysKw8olxdw5W1Lt9RvaDKyT7XuKYtNjjEegmuf96H00
vn87Zebf3nWPhFgIwKtBJ8yaxXQ2pg8bpRmfRx58gUmo5SDhlMUCfx5DmGTIzeDOSbnXd2g8d48d
Yc5uGnuQA9VtUCyKunb5bsueHEGy9ZrB3OmPT0gSRYedWel0t85CF1exv8Kozk4y5SQuKenKCq3z
kDD+zta0cHK8JcaOZ6TjwR8pEGxOl8K6BdMOizSmnVRdLOen8duLiSQ0ltcIay4HgCLVLzw3hLCw
lGsSmJaUUP1yRIT9ybM1DjeXaZyneTXNO4LcjvjCjLFIVrPjjIhhsLCPCeRNrLPHImPRta7KgEZi
k+rURQs7UkapUK7CHoslVxWqegpl3FJMPO4NcFzXtR8rSROfZ5TMO54ffv53pYBoU8MI81aguiwY
Jsd8Enpi6aeboWAGSgXHS8npd3C5DayD6LXgG934ahuFg8BifongFmZ0I0wAg3aVeD8F12fiF9um
jSCTcyN0vOWi3cJEW+PnU8Bqynotx7vFQphqiFHy2i44rertWKtt5oDugAZf66xMAnsoDwTm+NQ+
G1wberpnjK5emKBJof9nkFQnJ4RQDJd/mcDJ2b6IfP4jYNtkYnjh461ixh8kJbY2ysWjkaubXlD6
MBIQ/y/z59yhaeVmZvRv2MzP5jO/lYhvM4sh2xKf05idZ4r1gBiwllhPRPoUxA0U3SLEt1X/N6/H
9SLIlOxlfaIuICHyGWA17ck6zx59BgbFfJjZDwDjtYLf1snXw0L9404fqSEvylSPeL65DYprlTHN
MD3/YlT+tWvfgo7FaNtTwzautR0696st5OeIZ8T35n3DMT8H2UNsfPJKF6N/j/B75+DnYHnqpTam
zKxjMVL632H9mggYoa01sk2oQd4ZTsuAerx4Zs0Et3/PZb4mphY8Ny7lTH1D75BdUG8YkiDDtkx8
IX1wJOJ82SdTva2XpER0V2E/nmGL8Rn9gSiD+zhme90C3KvYdwJi7cb2ELePSQUcq1w2I2hNd9VG
17gKKYtucdogccb8xx0bh/Nej00GmCnxhgDgHGJECS5/yr4jlcK35Z9zFqiA+Yc95x9icU+t4d+o
yxsLCV8bOueud0/eJNb5d+HIJ+jCAN9/A3G0A+b9CPp9GkMQ7z5eABpzo0XvvOAKcqf+vbcIv11q
zc8PJWso1wZB1LFCpJycyEJfJlKYcirqpT5Y7sJM0iWRMoBj1mDQeaPHvM6VugYx7qsoPplm9Y7y
oKnepI75bTD5+vTpUjyKCm5rUREB/Nug1rYpQucYM1PCq+dqCALEYqeyOBeEYzE3XoXzVtFV+0S5
CMYE2TEzEJTxFahQoHCuBey/0KAjv+oPfQnGiSqJCBtO07h03gOwcvspQ+In+vEDBxYllneMTIoX
82spSK8l60bv/tGJmgRrugGfZvPjcVijyYJ7Rv3QVLvcw5LAFRo3ZxYgYQFTFrY1f4CzTlN1WuNH
VEw4zOeWaxNVB70zM5SMoJH8g9uvfvGBwtflLXQ86NWso6HtkkqGcYXVyQ00IX3pIxLgyEBa3e3B
IkhUc6gs0GHeO4O9A4rLOYVmaKv+3voM3ytprIUWECgokFp3mgKOTtm88kUcmAf08WeDTLx03wTn
UNqxjx3Mm9Flx8YCokz5W/Arjy57++OgE+z2QKU2tp2chFtemoYURImZQ91TusemAT7BPTiM8haB
PikZGugukW6QhxSffUqwNv+cJGMv7M7DfEja/WQ8Vf0nRipYmuBi6HQl1602r+T9h+R6b5r52eO/
+slLRiarmL86fLpEFL0GoVgtSbTXTr5jj0G9f+F4tJCHRnRF4fxjd29IMyyOGUZJq7gO1054Tt1H
wyXFYrPEz8Wkq5CAkUc88KRyMhFm6p3tiZwgkCDlTX9CS8PjxlCJOKwE5DTxBlPOVH9viXvq3fnU
qQYmi6jI7i7jXzhyY4JaC2g139OZGMB7rAEb13aRJBAcFZ/RsKujvyrGjEe0GXe9NsaiduCR/7UR
scbPEWMt7hLpsgYaPgne8sXLAMWZH5byiDkYHzLKY4lxR/zYzrCZ1Fvhf4EpQB0bEGnMihM5oN1Z
Omad6AhCgri10aZWK65o3Sl7TJa5BR1uNXltqfnmv311xHO28nt9U1icCO42wJakuL6ahfPAhx1T
yV3pmavF79ftwK3ICy6/bCLwJNnp4d7pt2EHZGIj7I8OJ0RZGWzYY+pBy6EF6Diho61T5yZ7jvFb
LfBasC7qb0+HASn5MzJSrfx3y7Y2M/Ith2+xV3vvjS5OOltCH+LZUmNwjD0ekNCjOKs13xmU2xjH
L543mIiPiEf1wRc237kxWuuAjjMRwaaqG+ibvn1EhSrIzTSA+yTT8mxX1TNextj3fjtlrh0umKSN
FM7r7p//WZdcN8uX13wYit40NpKnema0UjNy9Zovi3PYHBmuirnEq+vZT1Hf/I1K+zZG7Q+04xfH
8VmUF9U9NWng/zElRXLPleQciSy6+FBQjGTaU3gx/DpbrFG98FcuX64XgZ6B6oMYbtz3/i7reQnt
S/Ve2PsqW/f2NYie9cE51HBwSRumCk0i8piRjpajXJcK80++9uxlrYqRo3UB8Wrdw56bSfWYTeNL
gDiHwPAYWeGCPzAY4b046jEPntzm0fO/jGBC5YZjagXHhQjVmZ6Dty45Wlam7d5UETB1raNY9obo
TmVMj8Y+/LE1iMoT6HwV9JB+n/Jj6K0xnmy08DJtO535k/GPpricyDS0ckiovYTFWWDns7Oa9LAF
GlHAUs6cxBGlIOcaxGKCrvRXEE/RzlFyA4Azf1SmJBWt2I3owjn42JiaNovkinUMuaBM6M3qOWkU
jgWxH1SzIxZ1JXrad6Jyi4oA8PBFv87RWbYRd1YoxbmrFHSj8HEwJe9pjMaxw8iN7zOAmb1xlbxV
UbOzenUmtv1bVH/jhGAWT8c/LodcRc+t9zjFT9ZMEjQyZAM7DEjGjyzna+tKOOBMGGARkSeX9LSX
41vcf6Xw5Gf1ZrNpzYNdA/2e8DdAp6AqAVX785EJFqkX1HYLfcgk+kNip09wEzZLWry4sJVA1Je3
VtY3v0U5wHvu1+M2cLNtnyBqMx0iIEIwGG6VfvVDTE/PhGhCQO+H727SbUrVAtOTtzjOzqC+lvJN
fxMYg19kxiLBeXaYX/ShPDF2+EzjaV8v/e3CWi7kXzd6Vm8trfSXQqVbqo20kLSPCHi0Qj8hsqCx
Nx6u0Lll/FPjdoB8VDbrTLy3Qbg3zGVd4UXKlfZxQic1UCN19jHi+5+iAitFB52ZnFjvLZbGVv/P
Q84Zh3urg8ZVLPFO9TaJzuYj7tkVq3LSpKu5o9iXt6Kt3nmv8BqINW0DrS/JoizhxfjU/qkqXIZD
dHBnCVWNM9KosYd8ciijPdqEQfYUtwhWPRjf7koJBzhVahhUGvkj6zHghBy3sX8zpPXyfy9+yqFv
86u2ShwYPHGSNguuSEqs4Eu/apuA5+a/7/nkAzSMZhhR4zXtgW7bgiPlvxfo8yNk8eYklG4jxvvW
OEpAlxaWqIp4SQVqpgEP7eKp4xDoIvNBtIoJZgofliHVqI4+VBKLcze56CdA/5aCt4M5n2wJpHFD
PCbdTb/NkYtxbGsEOydMjzlgfEcH5izldkRfqn/4kg3YNnCtOOylo3ea1twJycbBGBM9z3l6ZlmA
q5keLWo2dHtRmz2l4a9jD1ez6FbeAkR/4CvXXFhgrmNODu44/hw7vYI8cogm5khU+G+P3DwkHlj+
mu55dKOzEY5PyNmtYV94DibKaMdWkawgidzL5xb2cRcmxpKtMO4RtoM2WcdT2uOwr0aIrmrQA+80
ebL6tetD67JLlD/ayD1X9hnV0BTchv4tR3ZlTycbX25MGzba8jCyfxXFJ8BW9KvZqUIXYhIpbjBR
numLJvJMKtMX/71TqrtURbaNuHmJI2/ML15nNZA8we7gL+jeyuzvbD+Z4eN0++gt8T+Ozms5biOI
ol+EKuTwys2ZS3KX4QVFUlxkDNIgfb3PuMqWZdkSucCE7ts3bGFVM+c/KW/AWGR7K2Yek9cbXUOy
giVeutYWMVscRjxOZT6y2OIGUqUcPrbWQ5VT3PW5hlH8oLgV+6G+prq4tYP3TCYydoDKKZuw+dGr
VgVT58mikLlnNkWVZhGw4v8h2txj8AKjo1lE4z5I6X8AjYRhHj1KWXD6ITbvHXSH2veeM+BGtZNi
P+QwY/4NQzDPX5uSOUE1g0BUa4vzoY6/BaX1G9YCzcgRhqqoh7VEGVsaVxnraB1fJuthgs/YxDwi
+6RG6TJ+s05lAV+yvvkprb1cD7iwNx3QOqE4Hq+6C5yDXebMPjHpGxgxmt7G7fR91HQ7N5PnITg1
rb2Z9BZHgv7bsIut7P6NLSQ8bTzUnItGDYW/emA7umXpEQ1KEB/eQRMKKpv3NpKJ1pJimUDKTrNF
6VECmd8Sni1aO34D/UkUgi2kK2Y1MIJRCaOhICexJhHDQFWtnWsd9Lp/zHNFd54QuDA+qzhQzwXJ
BLSu5PwSSX9j5f174rF3ceVurjpD0zJ+B27g2QzjfizPeok5enfQ5++xd7FcQ4BLQWB693RG/OaY
u6C/c0Q0OrlJ3adUfkLe1aMKmqJ9og6KFGdR+nINGRf7qeGb5A5c4b29y1EJqg2YE9OSdO1PIKHt
c3CI6NuAwMiHVP8YMzJp5pvCDpBy4TwF8SHBGuCh4Wedw+6ubLJoIToMDxvYeWiaU0QGSzTBBShw
2q4IGHcgnKug+JWunJ6KDNr0C1YXSy+odiIGMhPuyrVfCUPclReISdvEcyDhUCPzXJPie4fshk41
3ErtjmArmJMXnTmsBdiT6tB9ZrHLZgZ1MHILtHj5cwqbtQfituBoYW1bel+STHqR/LUntYoDhgC4
6tXpTPcgIhbWNzS5JRu19W+hrxH7fJfmqFjiG4aGrXtWX6bs726ZnoaAk1/HzC0Jzw5PJUN3y/nU
WLcQ74WZ+ppkADyDGu+fnxQYobA85ms7ATOkoxBwYc2TllDHZ/r4lnkEc2Z8AT9J/rqoxmNLSQkU
UAvz70pMdyX2cnqe9ZhoqwWSAj1Dmwz4zJNJW20tNu3o/2oCG54B7y3uWdsliGs6uXP2EkD5gPob
vE8tITa99iHy4GMyjZ5LfDH52mvF9VPLcS0ifH/JAgKkS2rnbngT7G66W3zjtLI6Ox2eU6Y4EGFH
ufslKeYAdVQdSTe50NcYrnPwTKsCwW/E3ZYzCh/pFP3GYKqDsIFb0RdM13LCn+S/Kso+KowVoqhf
JdEFMLJIrgacZL1rb7mNZiiteD15oa0ZvPPaoLek8w9lLO1/SEPr0YPFerWb04+4ln+2C4ss98rP
Qq9/C1HGC9wXdh60jxbPsYoeZIQNA7w1SnzsEu+vqcgQrFRcaYIhCi2RKpgj6Kf1r0/ecjeMBNbS
wuPMNuAumJsUl5P32qUN7lPRR1xqiyeTanaM5dUZaHeDjFBXKOoH4rxMD0OlPE4NcA8PIk3YguZt
zdrYJ+5zhOFqvaL2O0TkQgAh5tzPyZsy1LdS5z1s2t/C1YEBtR/wbx+QlWonxZ1RYjEHEVftNmin
vdft3Uacq6rZDkm0y6wDNafqjSzdXZcEgAf/pu/QO+DDWctjJt798M7wNjMfCrGIEeKo+F5IZzcY
BxicJNba6c9dAKHEEu8EwqoUR0is4lDXGWhnHlLJxqeW6I7e2+sE8y18si3iV8a35Xws3Zs6K42i
WgnuEieHJIGnkWrmTKwuHhFOqJgC1eMrCiilmJ63rjPhyIXFLUa/7k098iygCZ9IVp7/2TqI90y7
632p/4+rGeak72/d+Z3jt6ThTeMvZDoQpJDd3w3++Jh7UIpqXwP6KnbWEAKOWP2y9dmbXYRewJGk
rKZP/WvBMCQZygbWn4mfNYHZ0lg0F6HExjPWdb4rlzn6Tx8+RW0BopS4XMszKbUcYXBzguDgRrtG
hwBdXEO35zb8K8qHb7zZ7smWrw22zybBGpqFCzMK6Nm5Wfi1TqHPWJEix3oupxeLWYVobrYga0+O
L1LOx9GHIuIa3zYjoYyUwcTvz1gtR+cwLV4IdyPisQMjGtW02UapR7YgwsmQ+WD512rpfoapNzjw
hUzcU+aC5wsUkqCoLyxNmVw86SHRM3uAKrCOIILVgQ2MCV6NY1buG8eg/LJl/5SPCN/7UyWw1TCY
FOawIXBhIkOImzrFzns1OpgE+NYVJDqF3IZGYm67nTnNGOI5vLHxfQgJBhFwwBmbreIxW9rNTWfD
tdqjZ/1WxMAZ5i1eYgsGdDPFSi/Fj1rFqPzSUCaQW2dzpskRO48pYNqkIOdu1SbbHkJRBpnJKq0r
om+CHSyb2OiJJLkeUI7pWOkyg2DJ6F/MFAmzMZTpcIzn1mU2+B46Dvfhqg78powOkylePING1jb8
iz/tjdH4hqa8mjx5iCh2TEjdqnTpTtQk3VzfZ/Onl6TFpCE66vyUdCHzbHPFsBVVISV6DQexvisD
mxLig7qjSJabxtCikJUG+TnDagycPWnMb7Ipf3yblsowDx46jDY0FlOPAxWTYDKvqTawqs1faAn2
RphuIi2AK4BWUWc+RrNOndCIu6Tnt/dUUt1UY3+XXquOuC9dI6mE06s5NyutpkPQPI43SPwi3Mz6
acJ5DIChbxaUGZLp3+yjPmg2GE664sehJG8weYysZO9H+GyX24ZIBVj65DzhJimC4eJ1xcEcr0l9
77VrEnOGtXubNaYeeSVi6kk4dWVNKoa1IHhKj9v3IFO9tSavfsLoXujroiJQcL5N3O6aZiyd4MZE
CSWYvogaHC3p7z2CM2b3oObXY0Jhxqd38Qph3qBqk4iXLatwhTNUVGqHCe35ZCN/nQE8y3w4JHa+
N9MW/bAZMl/heQho/SLR7jkFeIM+wIdt2IzkmuVYDzHU37otfrpmxDSrd2vU6yN0mtkGDqmy3lhV
BQhdR7olMQ8D9t0MRUEXVJxDRF0E7kD0lEoos885LUxQzmrCDn6UnbUhW/ojtpZ8gmTY04wCOLs9
cijtpXDxN4pcmLFYq+1EAJPe5VNwwLyMXYprrTIgz4kOtFsc6mPxHNGiPQWl8owuwTR68D2MBgc+
vuVq/7LknlXdWxsDKWDDQWBwIwXDlAzkD3G+np2YrrGecSTmDB3W0oGzGZER5qArGuhHXCoDAY81
DOU+hT8fb21Wnt/wOrAhGzDbHijYLYnGMtxyFCinLuJsdIObJcAD3SR20STlYxVAsPCQUrHwtxqS
vcbLP0Ic+58MjRlJDOvqmOQZ0jPnKIMHM5GVYVZrzc/NhbB/CxszHQCen6l4QS0rOyaS1yZot8Vb
g7q8YGFgiekSyhfImTBJbgSL26TuSMQSxRtyedHkv2qiltg3ZJO1S4gHbxM3DXfYE7qH3dc+IcVI
M2bVZgOP7K3HcOTwXSfr3HDwPOve4pkmeXw3P7Jw54bQCjUOJaZZXDNI3BaRRL7JyUHgADhAt4Js
cEEuhykugehqv/oNbmjXTjup/grsVCDZEOuxA2g0lrIH99KvpocPpuZcHZ8HW5sYuNgtkl1rzfOO
oCVZwkcDjZrhc5zx20gypP7R9/9vEwIr9VZugLKcbLouFZCVZsWZboT4RXvh+dWabHvwweK9boYc
21VnA9nYW3tnWdZ4I8LkxqgVI7irlWoU7e1G3dY5wct+d6BgmGxNhczWwyMfXyLWGv00VqmY0EzH
Rnvhk6lWuCMAvOs2/osZYUSsl2sMGZOgxesyQsKxgFqyH3HXgatxCdXIqF9rcDRqpGkjQIhb7syW
DJRgOXraMhkfvftZI/mQGlUuwtwQ296BIgypemWc1PAy1IZDDIVI7x+2D0n9S3QIwfUTx6Va06px
yGld+xADfPvmg1PnV5seT7Ub0SmsvloUnQoa6VNovEwxVDifRnOZYoWgm8anQ1a4Jd5SN3gOxbcv
0UAlDab5+BYhOJw9gowNb1+pq6bTF27qEfh8xLkYmQR+MORqDL/tJA8xhTtJHdDM8RwZ8dSsnWSD
6HKVy0ddBvXWxs9aIktoh61n2ILsJSrjKYS3U/lzvEitmNmajrjS8kNUERg9RNivxpdeI8Jx2lRI
wZiQxfN3I0fqRP+awLmKMxjkFnh/riFck+l8LuVDzFRSArJe3F8GA+8YjJFsXjXshUS86cYhdzZ2
H6D5Jdj2NI9/iRf/mmGwjFKQY40ZKVYIJwwzX+Pksw59uQzROkvRvY2Hgnm8sQoAGOglC3c7VPmH
WTik01G2xmszYTIwj+gHtfmlNsN9EFIZ496FCUneWy9J2e7d8Q2KbFjEJ+LmY+wPIdbATpyf/lAq
bCwen0a4HHTGNH3TaABwUMXr8g++JCWyt+5l9hvD+Mve3HA8uEZ+JBzzNHvOs3b2tfAuEPuUUE3B
1JfFKa+QUOwhlus0qdiyRuKFQkIZxqXe3qAKkcTL8HeGuMAjThqkz9vHmCVI/ZFhiAxFuSWcxdt5
EQs13jpVuNNbfzN79jZCSQjhDGE++wBjNsjTzP3XBSJR3U0ffkEt37P4JRcnkrA4eNMxMRoUdKKL
pYFtQPxwiEuyS/Gc2MluzJn4hc4xj7KjP5vHpkmeEcmxpLIBhVtPHmWMAVCYckRQTmJ2hXkCJ33E
3kPDnxL6xmTT1Lc2WV0uMnkOCYs80RhOn15yk2R5/oXYdho+oVG6m6waX2ovQg3Ss9qqb1UeaDDN
Jo3T7yMXETw3TqAGKz3ME7H/whZ4imN7BzM8HgPmTACXkHtFsy17yhJIN5EJazaSrb7zi/Izo6vR
wERmr9x6ExBrhDNpUcJQSRAP4AmfRCwcXistBVKkNx0oJmzCryzauSxJS2xjgQN2k2OZ24LdyPQW
BTTs+Kr2/bycp/HcOaA9ihI7VJSYCcCCURWoIJKFU8+fRvKWZ9CQ52/MIKbxz4irBymISOK4xNFH
UMYUrNUo/8mVC6dRVr/p2O76ZmKIvYi4/Rv8kXp702nFV6PAcJ1CS+aUiWQZc8o0lvsRjYjvoKIs
bHtGoB2n+WF4JqotR4Md5gsn4uVNLWxQV1451ODztL13qkX/XirbCzAbEZwCCHECG3pB5SV1zps8
ucbNJnZP+LPgOj2TJMp2pqdnEkNa44JZw0efRusYA1JDQwv5MKkD3DHZNWydPiHYKc/2sVGdVcAL
+TIVuKn0fACUeEsF+eI1zi9nypzYbyG7l2AWjq1bQYU6O/qqCx5aNa6dajplvXlpoeoNt4BZAQi2
p/3pXrFblvQQ0QgJEcouE1LusF7D4nQcTm3x2ZQNIGIBhahlUp1OmMG+eszaiKB4MyvsZFui65H0
aovCl6esaXGzyeNl4WVEOuyhrKUIbaCQFkHzklJbecnasi+9yQUZLsrO29Ugy0lkLp+s2TvWJkce
XqYxptDAnZmFsLIjDA3GBQLOGVWQsM8BcVpNrv8a+jfsghSErsFyxx7h6cCevWjSRunVb+sCcZ1u
OTeiZ741yYrCB85j2sbNmDE7Nc2L7A6QtGR9BcfLgn9JIVfKt8vI3kVqbTy8VRZZ2u4bHztHTjIm
duk7kN7a0ZyVPfuX2ELPompPvUMO0WO9ndc/I3Sk9NmhlggJqdSi9qoFVKAVahh4usG/PkHe7vlr
6WO33rPDodV5gJj1EOyq4cSLkZb7pKrnHnK7qZ1oB2HcQeQLHdSK6MwU6Twv8EFmZkCQldJKdfcm
25GYGFsH080pEq6Rx0VrIpO4pXe92+gJwi+0KFgXG0q2HVxRKas7tLG4pgCNNrVwtyOQYhS1+8Gl
m1adGZUyrK8+OMRlvgheagSrCtWd2a0VX9tmqqDVOJDl/jmmim5ifJejcD1o9QKGG5GJbXKM4vaK
Qg9WATbdWt0tBizUplGQTY5XFJrWUiLDZ9VTWUWuduqB0vUtgV68gWAx64QsMIu32Kb5UG8whzqN
2W/2WrgQARi8L5kfFPj6+s8Qliau2JSNmmKrpcx1C4bmlelRtzLm8oLgHYHH3pmOAhUdmWycvphO
AdVwMTrRTGeHSGueXiBMo9pKnzITaXBAk4WFZAIdYJGNgDBYjGGX8mlkOkq1+JWFXMcV56UwbpRh
CjjMVN2aUvA3Y35EwrFrqCIaICmvLpcUZ3QUtWxOnQeuwOwhZh6h0Z/ZXbIjdSEPAHmpC73SWFRa
gZ0MnBytv4bJwcijA0oeKDb+1gmZaGv2ysdJqix3VYmgeudYu8ryH6GFqg33IM1rdprbwUudiCCr
4YqWnK95h4Jt8ra5yO/wn0+FjirESPp/VTcDfxSmsUgdh6jg8jXtuQmbK7RW13LVCVu0KAwcebK6
hx6RZc4fk5SUyvSYn6OFgfyi14Coamw3UvvuhBXyNby1a0YDDDXWTcLW1qiFmgopp+V3V+VWLdJ+
rdYcS2blUwqqci0Yfzs5HoeeocSjZ1lg/Ulniqp+0oW2xG+molLaBF7zIA7rfcY0L4RdYWPKknQz
Q+XqM+nJzDpBP3nCW20sincex5KBBjqYqMpeEVckYpVSFqYU2Rk8Hy8TSx+i7CjDq0Y891fuARMA
sUtmSPnS5cHktCyS8PAc7BhLrSqvVjVIlypTNMy7CvaoNB5EhKKlXhSjtVWATarywuq7suV12cBh
hYGjvPgwbivw40zjeRMdKcCxGFCUdEsjoFxwK4kz10pHBZjiCwCnkk68Bp6xWSJLO+gYk9aXaoAy
ZspyE/X53rEs0J5rFJJWl8LFZ1+7AWZtUb+zzWfVBAmkSRS88PMaIMGbKqmhdqqDRH0bXLHZMYyh
wYQ4AxUoYZjttECrzl8TpwdZe8QJEigxf5cdPVesv/LRdipjyrTwhfF3BYSFPAMrY2TtM2QILpVe
rDhlIThpnr6V5DPE1Al1TR8/LNMuPyiCNNxTiG241iz4X1lsARHPQ1UyoEGN1uRrf9a+LRxzHK/d
ODqHEq1kybEq5b3LcVCrkmfd9ZfF9DOjJ0jZISWNg5j+lNAcLm080oUQ1eLBCa6w11CyHYiurr/W
TGiJ/qOXPC3uTwziIxIlIQsjvcgzE9yYkAzaBPWEfNluNf/NYJTDfHTA1Y9o2Fvh9ZdeNIukVb6H
+lL1Mr3eLwP8IgIX5wn44IqvM0D3xRCcLgAjAQAsYRPH4n1wIvt8brWrpzrCCB53SPPZNrkD5L2k
ZTUT41KnPyVyYkfnAfUfspLLrtjzUubw3eSaqzDkC6ZXarkBFZr4ypg4GO8eOiHVK6vlCggSaQ3C
z7JYt4KkUPpIkSAQweue03/B2qIGJw9+P3F2K4u0GhDAsK13YPy/iBlLZf+p8UxsNkgviEtOdLjn
SFvavxxec8QT4p5WjyawuSBSPBkNb9Nb+IOW3w6GoxEM3fPWHIn9ILi0T/GUxt2Sbs6EJ1KToj7W
eyGRU8/hwog+cZldmVjsuOEXF33iiWOg6cuoNLGC734sU2UU413i8AAiXYkloOxCcauyipnFQAVl
LxxLyeYfIaPKme+pYC+r9zJCQ5mJWGYRQ46FLtz25YbmgW7f2dkojPXLUOv7kOF7EFgbq4YvrLp6
gwpoyjCNzh/Z4JxHlBkDnAMD+ZXmmf+br5cGpq2B+W149hrK+jNfdpXzFjzLWJWqQ5XTMUeAYs/x
MWg09jiuqva0BTpbDHF5rfr4o4WGGyd29KysOAr9OTKGfyOWOb2xtRhu+h5jvDEm1/eccVkmI3al
ta8+p82DrJxm6XI0eeNfA5VH5/JsCoOAxoqrC8OW5jzwih28LeeRlNUJXJ/DWS0SSgi1ULF7RAfM
IBCSAaZqZvKgsXRZmz6jqSQ9AMNgao650NPobdsaK0kKX1v/Uos+xBPOypgaAx+Wm0o7hdo7ORgb
HH9IFPeXhhR7n/yBSAxsCqAlnX4Y+BtYABbP/8dgFzXQh5DUWziyDWIpOpQ8OeCDxLAFOT2ubhli
jMDolwwwi9sQ4GFVUvQQrtmSf5VgeuxwWx1LzkuEMkzEEHWg0MDBVgWbGqj5VAHTYdGgdv7Ag1Gt
C9dE7/JThk99m6zDfNpm2JiqBa8DSJUQBVHAVEj4sgRren85Q1rRuPuA+FDu4NVbd98Yy7GNKoCN
ME4uUXsDiEC5QkRwyZfyabPHJvsdtHhtEdYmMNKCzcEFCytVrGBzrTvbOBuco30N7RLcr7faV7eR
kD5IczTDm5NdczeBoC07poctY6wOnBMWTbFCzQyzot3guPU8WYzc5h2pKBcsTSSUK/iu77PlwX7c
lICcKizV5mI3sn5NtoaaUnfDcFIHWm5Zu1xtlo1h1cfJ7jameeWvkoOlak/KHj2+lORsCKvasugi
AZtvEZHyiPfSlsEN1DsuUdmS0BDnZzuL9z7AgN96u9J5djK5m8YBDgNei+YjhhdrymNtMMsH8gkI
iuqJgKlG/UWl2ZvYXLUeKe6u+1Q7hAiS25ZFa76bURg8IJ3P5vyLIWI7pPL62OKZnasY1k+kHiRK
KiV9HM4BMVxr3x/LKP5BXnroSc4Ylz3uGFVr/lOpCGUfrGurWnYaD7vv8QHlxmWl9/2NYA+GSALL
Hx3YoQnL18y/9BNkFtLmJaPzh6rUOGFjyM8w9IMsX8/duFS1tk9Sl1FVK9SEi9B5dbi3kSKk3lWB
mKmoF11cIG+9wfFIGqhMtMY+Ud9whTim7Q9VPMToc8dquIcM/KgJ2nbfdRy23l31AUNz96IvK622
MxQML66XRA43mJAkcFLJPIUPWzBU9Bc9HFpkjy7pCqVlUjC/53UKRFOsWpwqVb2hPo70CzpKzCUS
hNHwki2s5x1Gp5HAI5JTR1k4cuujcuG+Diw6IKyEmAITWKdOjv//KLR91UiCSqGv2gpjB8CL2PEP
Vh9cx/tAE7Bsa0ZFbi+3yrBEKQ86CmAno32cMAZf5Qy7Ejw0IC0q1YzE/EaGTAwYfI9bj/XOxB9T
H2yZSBbE0CEBgywM0lQ6Lpl+G1CVBDjPlvQI4LwtdFjOG55QLQssX9uDBm7HWlsioFNHFh5zW+T7
EAIwgjb6YNePdNofCPsRqmoztu/xqyzVFIhXo79bIZM5q+9PENSVDUkcftikROYOxd/87TmHoPqN
rXKZmu7O1OHmMxa39e7IqxOKNGPrK0p/2MbYdZKZCC+b992jfnQcvGrGtXoVbKrYNmkp5rMXTlj6
1M6x7LEuoo6U1kkrrgnHcZu/2Nx7dsuFAmLfxDSiEnMJzqvmtAiiK4PbEPVlfxiti2NdEqjAdJtP
bjMtXQN8kxTwC8yChTPJdTGWxEajKlJ+dy8Yy3TikVXldpje9IB6nfJEXegKVFWHZhMQfepXH+Br
oGz1tAdy48fSUz+ZwOTa/3+JH1v+paPid3B+jqnp5dCfRX0bCs6+xtePrtFiKg1FlIN1cJxTNHFe
B4O7HmLSctQhIw+ST+EI5I0IJuf+GUMWjld4zh6eJn3BHavIpkWKtCozwKkaAZs8OSaD/5M3r0IW
GMBUpxYvcWwsAF7kwfYaLlom5ib6JX2CLJW8xPW/yrjWXGAd5IcZhTLcSDyO1JPW7b0q0ASQFYTD
xId4EmNUOc36qvacY9Rm2HojmUiI5pko4qDnBrWyL7znuPaHbQXcZMhnrHOeOn/deohcvI5oVHcn
UXk748SchQ5uuCEeYgD4FAbDK43Iavif3RTDfGpB8oZTh1QdyBf/yV4HWAoWQ4Su4RRjsWOBSSDi
mGAFwFQfpbsJRlUHURVCC+kRSo0gqJKbqciNY/mlMHpfTExAcZEzL26U7fXbNO8j8RO1DOxBy5iR
NyRhZepyZo8NkDVHhF5IlLwQPROEfcG9auoWRlZKwQ5XKkTUnbPVkC8lOsUqxLLgXHnDpgzwwrXz
az46rwVuj4Mt3uxhgamWqhlDdfky7xVE/MV+ReTHrnaLlR5oWyYj5dqc9jZkT69NvoBOAyfk/rl2
wyYsBN42587FUdvjowV58+72+UcydO9GJ49pVr4k2FLhp+T9Xwg0Ubkb53ov02BXezHfYQ2bxZzv
KSxvpkQwocsB+VKKGs7dlari19r6bBCRLImRUFlVHooRIa0tVtRdSv5dFd0VscRt8P2Oq3dhYP2F
K1hvtNYKRlcKM7AbX8Y+3xZ4LctBHEgLPeLRgegeeA8JhfvVYYZj/7nwZsvPiNmE1RbL0NBXElu/
rvW2XhX86O6tZwbHpoQXYZLL+KXWqUaEBtFFfHbhfatWYS4J8CIWol1ijbcqUX2nob8hKDDQPl3t
L9ad5+JPx6lCB0surW88tgqYF8W/QQUHwyIhc7b5NibSLb1XMbhnc/Bx5XF5p9kJs07IYN/Yma29
8YgSI/pnFtPSkWSLnQvAFngNq0RlNCHl+OuZlaQMKG1abM71mZlV1xXUiLRndrXTavmpo6RyTtxE
wxw2BIt2wLigC0NKUx5Ml4yEwrTDDMMZTv3ISsVBxFup+btLJrakjq2S8qCKl5aITA5CixIsX+Dq
uTQLsUHoCBu7aZmL/h+NXS/wFt/ZzaAiKPTuEtYaKjxp7PLCerg1KuTUxdMEq0aM3HxlEmPMGHIA
NEw7vRM7sq1gWmfYSUfmSZA/2hKak/MJYV27nXFv8JazXLHIvXzRIF0XUMaijs3vljzbKCeUna8X
sy5bDTfKgl+EXi2MEayZWX8fcvkSKsDhxxVRcC+Uxq1Igd5dQ+HRrsTQFnERRmGQbBjWml5AmsPv
2D0EZzpj/DPspG1t5xf1edMp2g7lTx2Ja6UNp6r2NlOd/AgxvthFuZWALR4FmxjeiuobX/eEsqNb
i+FzKn7mBNgh7X+H9NkLnGe8158G5gaT2RICnl6aSdnMTDm2BNUlb6DZOsNnUdPitbybDrs97NPQ
+7XeyWUaxUnMbK/0z7NenVKst/KSF93F3hKUhSwbquEUajcsPS0NfAjkd7MmrdvRho+QQbyloerS
CZch7QJOEits8PYiCv6ZuXGIUguvKhh4uf6O5cGZVcMwfNEV7boqwA5thg2xv0tS/eCh7emaS56G
DGImlA2oeKJ4OGbUHS3DgxCMsUW3KZJjTqg0flu33t2MtaDGUQhJ8iKyXUvbwDC+MOtXd9ooxGrk
q7eer0Rj5VYk82vHIBkfhfdp6lkZSJrRAuDTZiVMD9z+mA7858g+CFRUycwsvbI2KciTxqlBAfOu
fnsDPOZW7lY101XuosYqcUuuNjIUe7P03nW/ufoh+Y8llx+qdDvYRz6E+Zpwr+HmcEuD9VRchDrI
kN8Mb6aRHRXbfDa3ZJzB/NpOMa2erOFyDXAI5i596rCx8HYUOYvOw77Co6EK0PAFEBU6/U8AzKvA
MlW1pvmM/V2AJ6TF+Z8+HE8lwQiNFrabPyat3Uyls5a6PEDOeElxR3uqR4OpxJ+dKcq/2SOmeRix
92cocnBrM1KOAYCtHcHgyDKvNfJ8tXt0bn7wRN0nm/qvqlftCPM7IwrGYEVBE3mOSNtpugn2AQN+
Xm5rm2SJNG+RFRhPg9ZcPZZbRElTkzhdVsEhzNyzXsMv69YRka1+0Z2aWR6GauXzXjL8W3lUT6CZ
XeQi0yDnS2lRikMR87YZ/TBD23qoCRDa43YDl82RH/PUnc3aItQ5+Qyjx5SqSBMq/S55s00SfAqX
A0uzbeZQEaxZ4yagfedW/0/Lw+e2sTiegw86K6h6shHP6tZpGcFSukMZCmvGvCGk9grYMdDkHSdg
+A1xyqxDn3HF0KBlh3SjawUQFj7+ryDeHE7wsitSIxQGrkBVySemchajiZ4EK4kIcVW6xqLnSaMo
JKItGPVTljzU2dtgAjSwxW0ocvmwprmPFUtLN4ZVUYmzoyQeRuruZ//Fl/A3cY4r8CBw8J2IRafm
idmr0DMMJLE+fIkKYrA2RfKo4AR0glRSvFzs4lWBTop0xWNdZV27ynTnYLQn2WVLHdZf6e7iCpew
ycx5sva1g3IqDFobv+04YlNkVVHrLH1h7TqLpr1H+CSJD4m05Lcw8y3z2oljdojRV1jbgQrKqsY7
RKeTjAAaS6VhJBQOODUy3SM77MHknj4Z/G2+Rmb9kHm1M0P1drxz6LpY0eHgrncc4vl+HPBpttOv
ub2qpg5yZ0B+Qj2tmhbjKD7nxGoNvZYM2Gqde4wjGmeJNh2258Oj0+rR4VjARrLJua8E450mDJ/x
zFxYVAdaFvT7kL0XR9DaUDUKAezWyZLMHgzyLEbsrcAShJRdH9yBjsSbyGvgbwVVyBQpPn4KOe/W
dkkyUuMJpgB9fy1ZsbVxLSZja0zmerbI8WuWHlrqiKkhOPhH3GFXhQUqRX6GrtkQa6e7+EDuva2x
s+6G3mwRBUKdnV5zYlNC21orql/De1W4h2UmXFtc+v5D2aUbzpURzkkdQ7UD/fYp+gp86+SRO6WR
3q7YPXqDSbe+9Df68O3RCNXwNRMTP/fkJmTEuDwwn6wgc5hoCwB+0oNL8zfQZkwcm2Uv7ZbGu38W
ZCPa6WnUrMP/aBIwm6f1+tISzXPld8RBVIfSSsDVB4fYnH2Mi+7g/duO5LNV9vDpOgWs4YfCRdKI
lEXEbKq7VYsRG73FoAEr9RlZNNfa/KzmM2xFVfDk3CNcBzW4f+ebW/h4ocApRGteWr27CUD3vAvW
kWK+kSdG/Z8wlZ6C5BcKP8HXV4U8TUTbW8SE9NI4JcoZidQhQ5+3Znx3E2hoMAdHEyo0vgHfYCDh
jvjRfXDQLvbVPCU5SlfGTeMZejIYzq4PHiRuu4X+Xerm68xyEWfYtYe6Mw8Cx7ScuiItm31Eb92C
j4UsSvUp0xLActS26wQua4l62UpUopK+CIdbNce7uPcXnAcNRFSbDgOImZwHfF9TLADawxYjayxU
d/nb7FabueyJK1CSm2bvUmtqzi5FGa/ce52KutnJ97obffec7oBmdUqRivDRYJjiYIYv8Ynopvgo
dbrH8Qm/zRRAusyb3cBAnGXz3s/iK+wxOhZNtTRtJkV0Z+VfTYxO4zN4/ctDWPvcl10J8jZcyapc
DO1wHjG29ml8ahyVLe5LG0cMCxYytP5kjl4avG3NzF9lPAGTfQD8yHQbEKXUaqoQ6FXmPS3iizY0
vwYwp10wN3XFR94mN5fYEmF2N7tHn+0Ox75q/oXRvE+kCuuY03M5/cfSeW0nrm1b9IvUmnJ4BSGC
iMbG2C9qTqWcs77+9rXP3bUruAqDENIKc47Rx10/mLb12k3VXY35zMZ6oUPO1ril7WF5iWafs/Iz
G4VyZuMkg7PqTEYQAvD2ZdkRr8XmQxYUqeJGS/TiNPJpUcjgBlQrtXj/apxZDh3hzj63bKjwu4GJ
jLF0kmKYzO2Kll0lOV5DvK7YelhTtJfL5SWQ4RUk0zl35GMVO19OzK7llsqvgX6oprOd76M3k1LC
mkDS9by6R6uz+yvtwHSvH7/UUPhhrPzb+rBzH266cj3Pe9mu9hfv9bVdeZ8n/+n/+r/ZmlDN/bj6
vf/b7X5/H+Xmcbvt5tXhHrpoztdevbqcTk//9vB/85VPyWGVrnzXv93ohG59/+HvbrToV9bq9HyK
V32yXF89nzy2XH1+XvavL6+v3h5a2zpa3e+Hw2HtPvLVzfcxja3IGd383k6+vIZcx4+nLw472T+0
lXgUkFuX4s+TNvoKDt/KJx/D9Xf0TFf/7rtDs1rvduvno1+n2vTSJrs+RT6nDQ/31PGd/vM0r3kW
a+W2m+eTN2ysnvO6c82t++zc58nNVx5/7/LfzueBJ593Ua6e7ol3zK/PE9/Ad5zc/47N5elc/t19
iu8Vf+YxbnHkG3luzlG2F0fPd3LA2DxWD84Cj+evfPFQjuDEn0/i6HhW/hdfIS1dcyA8hOhv8e/u
U5y9k/iS33ic6/L0IE43vKP/f24eIE4zz8OnKA6Q7znxtA+OWxwxx3Xqec/iUxk42v+e8fN/75gX
K/khDpJ/YYe8PQ2ueIx4P89P/yRe85NfSs46Z4Mj5NfP/56MqXvNO5q8/94Yb7pc8dnxhTg3fHwc
prPiiZ+cSXGmOS6N0+D6Dh9b6a757+b+8mP3+H34vvt74wISJ9n3n/3a3fGGTuKgxan578SJM3cS
H4E4CHGsvLg7uVRRObBP+lx8DhTIxMkVh8pPh88bPMqeLdj6RMLO6lOcBP6MxGTFX4iHcYz8BT/F
r6f/HlVyxos9D+IP0JBBh03tJu6+Ff23L6UDItQXytamcjIzEzrFtHYFvF8EqVZjdKwD7Wyoxq6H
gWOxiiML6VZnLCxbrxaZOVS65QJpbNZ9APKhSDLJfgURbXmvrBdVem8K0jWq33HZVMWJAvJqOoK9
BoDlh3fT0gArv3X1VWm7VQB42TL9NJRW477WzWOGhMAk5svWGAlYwUgowiUmX9lud3Jnegt9T+s3
rutdZ5gd1fwiRcXV4Ty5yFm2SzLEfPO7k0cNslJqRYGB67pj5ak9lkaK3d6U4FEMHP+vAaQ/bylZ
9cObMdb71Cn/Ihr+EXrNmfJYk5I/GWBmExhnsVxHjhETPt/w2L6DYcXMVU/5PUjM/ZjP2yxhAT4R
DJNM1WlUfLvVfX0aOGUy9gh/UTpXmOQWMEMzerJBejWM/fBkpRc/hAkDS/xGzO6zrW3ZUug4vVQS
JQpiwyq2Opnf687NjrAdaihhwiYQ3kmCnnJdp/oGw6uf32pJ3otysxFD0LY/QsDaffQKSErU94Ut
sREELhthjuE82aCIHjXWGsQ5b5bzWSTGWRkn2i35YWLXBPk+L+FKix1uo+71wvbMYvkhhkZ1Zrfo
ILLEzG0Z1GUxiSms8/qvqLF+xFdijyBm/DpKSfqm6QFughZwJ7/KdfWd1KTajhICovajLSY228qO
KhVuAwCN0SlHUpZXgVfGu3nZDgCXCi82Xyu8ZFZNc58lTUJ6BAVB0eC2RScjpvxfjslHlXkzqLfo
qvcL5jsaBgmffzjzEIsJOk7Ct1K0OFlo0LhCIQtiH8X1ZH+BzcQJJPTK8WEabmXKtEeXHmYO9Qm+
VaY0PZbUIKvWLxEb5OrnQMNeLCYkW8PGaAEwbb12zl6lrtgWprqL638hArGUiKF/WdxDO2SFCVQu
zyZKpOgr1+Qz2KL6nVJtt2GfKdt2fosTWhflC1X4anm37OKFl3J6SsTV7Kv/LbhzfOhh/ZO05hVF
+JLdhUy0J2Sn7clqXgqZEEltr9v6NcMeKOfLhqXTzMWJ8QsFU21Abe1v9fKpy9sW3YojLKeo+jT7
mMG+NJc3cFSu3OHx4+0VrFPH5ZCquVdgG6ttRH328pHjQNPnbY1CM5TLvSgvVAggYNFuOoXEcBYx
pCyxA2n/0Hd8l/GhQYOGftvNdWvdQnIRN4Oa0r0KH5MJMnxQrUsyTYdmjGZ2X/MqV41Dru7A3YD+
4FYMUC1rN/aRYsMpGbynRdkJfcwyV8QAiQIK6XyvQT2c0l7aznG+aSqIVeVC/i0V+B7eCD020THr
YvV7IeTIzBZ2p0q1mdn6GoAUBxsNNwAakvjg6yKjAkwwZjsnYU1WlodUB8+VWfmND+IkskUmyjNF
SHHIBOIw3xfy6ccdEeYOSVhshGi1DMZvvLAw/Zv6A0MM4JoEJsJni5MWdJqjsZ+Vd+SNs49piuKu
U9zM+71UlTsinAExh1/qVNG3i9DG4uUYqlPRUifqL2H609Ykr+xISotMf1ZMsmgLoryv4ciSz/go
OnTXrHoHbvJSo8HeXwep24ZFeCUJI4qXly7RGD4Yf0sZ1QK5VxhipdTwWvZVHYFflepsbCYGOxk3
kenVMzV6UoiwTtigYOh3eym/99wIDfwjwQFi2egSBYmy0gbp5BAYuaaUB/DNuWVUeyBZPeU4Joby
08nubUv1FpptiANNcArm/TArviDCtnsz065fTWTtaq14oUUlmpy0drp7pw67nvEvNd4jorYGLrye
UkZc3SZeF7l13uwZ6qZsG0efuEjckXqpQVNvqUNvKQhTHZZ9m32O4/xskvpVVc1NrLLbNEbScjuA
2hvHpAEth65NdKI2Yv6o2QGSoFDEuH1aaPHsm7sC5V6WuLb2svSN146oSNjBtfoEDds8dDLQPGuj
pi2pt28VwwkykKR5lLOzarEpl1RizHk+LRoTl13dqlLn84KWsqsSFP2s8NkahoN2L0mdSp2dxvxn
S+UhYgxZHOkX18zbDDoohgY9teyd1J4yBswQZzOMULdN3zGRItdEadDwdtjej1skf/cihWSdaHDP
zfgy0reUysCngrUrmdSbHhc85tdE3QOu9kQBpEz7K5pCcqgXsJbDm5isEnKrohKkr9l6ol3E1EhZ
tyctIRDts8nBOM8tBnZdNVtXQQOCMoDLO6TAasEbFLuMYC9C163ykC2Q9hmk1WbGuYSJgo6tA3LT
ICwgoFrSCa21Mvt0Zkjx0v1eUYSJ42DBYyuBsWOIBr4B8jjVjJNRYmgh7RAc3AYko18M5kZqzXWL
pxGRlpBYmDEQwYNJxhCJm2tmOsZIen+h4+WAp2Wz8aMZJexwVlmsk89QEMVSaRDb0abWCKvoKDgt
5JHunDq/ec1eQKuI1xPZW+VezQNPM+1zyhBjQN9Rws8aJEFbHdlKwgdmz5pVRztAuGKjTVKh45Ls
M4/x2hAjoBgNKvlnzrD05hSByxy6MKJ6fHkynzVGKjdWo1OQ/4vlTwUCpSnvkpnmkWavneqEmA/J
/XY2wXpO8pZO8wY189bmRMoFxfsKSRqMMOW0pK1ryCqAQcoO/YPEYhfaCZMWm2UHJDDyZWQCuBlW
Jth4pq84oEFHNpQ0h6catclQg01AfBAWzFo27XcEeUxdQpsvNYsnU5IcbQuU93tPTrbCja3xGl2q
IJyhh0Y3MrlManfQOB5VZCWhnFl0/LJAkvD4MbVDHabqj3z8W1scFwDoeiEPQKTfiemj1FEUMm8k
y+By+Tnw7sVHrtn1sdAHV+DuQtJPCov1tYkAUDiV8G4g/Zc6ba1imzVS1B8sIbPHAJafbi1doc+5
Gk5CyCNm9qh4w0+b0B4Vxcu6eStUTFCOK0s9mfAW3JXP/6wIXEiZXu87TivKnQdhZWjGtD+SmKRJ
/qiRMmSAVZbAy4e3QLlNZHIHOjZ3rOCt4CCxtR5HVE4yUgHFDcRmnbMYyyiA5j9UEhjwCE7W5G2p
ZWuTgDay1bQ2cg0uHhHmVaDvhJS2UutyV+Y3DfAu5tmi/SSSJK7gFe2tFsRzVtPecoaVLpGFzAtF
bb9JA18sOVkY6D2A1qnwOGoDTWCB6tXsIuK9o0urQoRjvRSOkLQ4x0JC0QD/wUbI1galTlph8L2a
IAk7hU6ZpV1kXWP+QjMwstOdtb1WOpuYEVpi4Y7diPAW2gJcFoPi6yxNy+wlZFDU3lL6XKaqbTv0
IsyQamx7Aww7ecIEAf2y+mrU1Be3lpDcVLRvcQ5rEC4oi8Q3U0XOIGEuYjb57+4m4DIJ2YtY1CwW
9T7I6tbQv1pkZ1L42YDi16gqKOduHtd681NCEx7oYRrVFYygXH5iY6aPyMhAiB+Tp2BaJsl7PdDQ
6UlICpQXIjpB4ck0djbUgWb1D9+OopBzm8bbMDOO6sVJsT+x+dKpSqUJxWNJOgaQwAKEjDNdVuKa
D5q6+Gr8v4G8JSSEeh/tAFNHsUjeLHe/GWwYOCizJHT+3xKE93kmX+HnGwZyxPAuh9CUO4c4jg92
AdtYPxOOsC8TeVOqCx4GauzKv8WKbkUBljN+HdMHOvh1i0U9jIzLpL3xIdrsfPItqIW1hLCqM3tK
9n9TONIGOTbZySAtwi4NrmFhdtQ3shRBGZoReyxbwyH8JNU8WZ5f5p4ZsU9zf6yVqzFeu/yohF+t
mkCuLM5zNT4RUUEUMA9aorwmNmlDEfYmImQBfknqRhc24cRVD3GDxCY4mfOXsugb5vhNoLKhre6j
GntFIe06+gM9iU1hc6wTenfQfDDRjijf+87ZpSpe9NKEYaOuLLXCWIc/2KC2iIoa2FWIM1TN3zIW
6QtwoZksppRcFpsZVKyF2KMVGrzJeVsmgNjz7iWVbPY0KPkM0KsBy9EEtgmKgMwZV1kS+wonEjUv
KxQq9wS4Yj3HJwAJjwp5uMnn34QV66xfMAJvFviyUrxW2c2sou1Ab5zQkaD/dIzfesooTY74OLEF
Ml0NBpOA7HiO9F1qqNs54fn0zspgOzg5tcBtOpNWvE7l7hFM+wgSRP5fosryXRAPGV/5JnWBHKbU
Hj08XAiAPYzYC9vQa7+6peAeuKsL6wGin7QAwzY6MzrgDc2UPt8rA224yOcG8blVT05RojGR6FYD
7B2eYf+dxA8gyfR6bHrE3VGKj6kksqs134ppnRjUq8QCqkyJUjyQVAfF1efOjboMJSz6HC5HCHMJ
YQYhi/dhvA/a2UzYnOjDUcumPYKYW5eGh3aor8hqCb1qq5LkBZntYIdB92Kh/BkQ85h6RbutOUUa
Cj0TK/rMJcosLtPE1nYKKeHNctDleMv1gZczdNtW3UnmFZQ4I2g0QoqRPiY0CXhJ6KFFDXadS17n
a505fIwdVkKNF2J+EWhCBC/krNoRRnwBq4N22SBONfCnjPVOgu0cjOgO45ti/AzTGe24nj+LRNml
jfGO4QHVZHWy+v1iEtSH1oXxdLvAmIgKedewFG1hW6qoDgOE62HFTE7Xw6yvY1u9NaSaF6BnS5Zw
1vivJ/0qi8q9XiX3FHGghHYz/4SeRrlfPbDqfuY26Q3GhrBstofUJ4b8PBbOM+d2Kw51TpibVL4y
dSDgczQ0ZFQfnc1EutRAWwo+/5gnl3FGZw/qnbbVuJ4m5T04OWV/sG08VuxU6XkmFlEQCdnX33Z2
Kov8RIqy1zPfq6mI+BrQZyorJb/IVcHtq76E805bVGaihzL91MqlwCeVQfDqNPrrXPlpWG6ifFzp
qOqTGjEbLc18VDa9re1LkDVm5xszXOWmv/QWlpHprQTbvJTjZbYmhBW48afkYwCHUCLYUvqtWc0f
MXzgRT/ZnX6PeZ6hVT1tGdc2ayQQH+vRLM5qZGzU6VBzQ2QtW7LhEk67ePwi15QuAJKNfvwkgn2z
JJRgzIwCVNE9beOmw42yyBBtqtd5+iYOsm4YaxlJe0pXUr6OOZOliSVn0nR3kLJv1tX7RaOwj3aS
EovFsQTVIwlNLyfSpszxERFrLU3gPyU2b7dy/gmGHw3gho4yg4wctGn/Xa6FxDYYtxFuing6Fexx
IoYdq0XrwxI9hfvTWeBfipQ9SUcVrogyrynHY1WgvCTlC3lXUzNNdjm+GVqSsYkHT+F8oRIeKGqN
xsE0DyBZLVWAFxGJGl5nIOdDA2cDKZUiPMrW6LbLNSNUp6lUV0eXbSAVwcYM1h8qxrAn0JfWMGFU
SXwfFHKjmpYWCSwwY8L0vCtkIo/Dz4WTU7cJgzPj/+Ks5YZIjrnUvXoky2outvoOAQn3Jx2NEtmA
xHSIVb+3sS+ZKcGxuGWbZdv28qlH7yWPPxODTwjgOEH7cHPKW5yOnqIg98GD2cTpLeSJGRec6hyM
Pz2riQEcb/TVghAifjzRo304Syva0pu5ctZ6VJBVAbvNgIsA77Ec6PiGvyb3Vad8VwXj8Yj2ngtU
kxh8U1pirbGu6H0mlnGnpQRNY6SUKWTgl1n4m2wqjWLdhnaozm74uq9L7ZxbOX1T7B686/IdxACA
S2k9JVdTQ/AVlmsng1/3JicnOoqrkG0PVP9WrK1bwq7BHCtoLhToHDbFkpHGSiY/FwUuBHivPsMf
UOsbsxk9gsd2zJvWSkd43aUPfQ73uslGke1R8pzxocUZhbqBSBUAbPkUu8zBlySpt6FhXDTzRc3e
0cdzFVpuoxLeDLMyisJNSStRgHm5zBG/XCuLYl+8LaUnAGh2C6tC5VaY3VT+dYit7hY4tdk3sGEg
rVcykCKteWPsmYOajmlHAqNGwpn5rHC0mnaNr09z04a+eJv8K03VzVvRj5+uWJ3eInaVoZGRVcRW
LL/PYJITTkO+a8LQnUCUaMKPzCQsbybsUE2O1pjtQcT+2onpg3EOCYRcRUqxjQSEFjcmQibRiCUS
c/jjsp0p5TrNQZUjomIsSJLpO+KKRNuZNEPn29C8dhQcjbbfDRk5ZwuJswRlw3pYVwyprVQA7qTO
YIIEhSdV135tt5t5YqecqQSRsJ0Na/bUtOm4kMguqdjdEV1t1hN7HAoOUNMS9tN9/mtBVXRCbbtk
QBMXGEX2IYy4L6xPna2jjdCGy/lS2zIML2drd91OsiwCkOeHpj/k9su0F85rcFBb5Y6Pxe2Q+6CS
qe1PcjfB93VML/Cz+Rcadm1O+sm+KqlpD+vxFSo0/fIBpQu1fHWrHbTgbLOwIFebfXu4ZaO7jRgM
BpKNU07okP71Idsl0Ayx0u/bVhelHVfEFNBq8GSg06ppb43Rr6ydFGH0TX0OMUVlUEl/Oe6aLrPu
zjJtA6dd94Z+rSifgpK7jazwaVpiX7Cs6gxI36HOltodz6uvkZKu5ch5WQgiUhBRF7MNNRB1g6Pu
+iikOn2b81cntq8a2gXa+CF4rPjBxixQH/oSs+xhk6Qbe3GA3ZLjJ0ygSkVcY3jgCS3tjyPSk5GJ
sUIhvgT5baovBdrzYJYAgk0XWxo8obwZKWVj84BCILEhwf3E6lemM64jaApylAdBne9NhJYDiyGk
PungQA4YH4okH3FYJTOjZ3RP0/ZgJArlXqFD0feo83M8sGn+FaZwzAfVHVLb0zVjD8429Yq2PmgD
+WzVmiyyFU4jwh+vQfyuSYurOQgb0RCjWKUpwect6P898FGvi3DBwDCarCOC+Xq2xGCxreWR342D
kuee3h01GHwimT5ok6NObYdRRzumZHWPtvpWwvymEb+C8vkzUYmeseT0dKHZI69HepqzMfvdBOim
t0mJYEFDbLc3D93OMhzfUUaAUax7yBymNovftACLULfyxiiTA8ScfUbq9xArB0072/B8MpRE+jJt
FFbchXMahle9u+f6ZcT5TNUgOLXpoWG5xyJQ8azoSr9FwUXaHol8HcBVO/+qTKLH4y3TvoY+YWbP
asKc+53mv3ZFCyA+I88Xg6eNxicjTcX6jwgLSZo6NnJHNYevndovZhtdIvVCbpripqFMqdY8LSID
Jgb4uzVR59Qp/CLEObor992GsI+VaZxQDfGHrhoInKqOjRkiau0Zf+DoMyDXJk789rxs8m43mPg1
8Cu24H0no98ExWtKBlWpA+gHdI3GFcWe7dZB88/ZL1h5ZjoNcxHvIcRGFB95aZlTGr3qaHHt1w4B
L3AFqlrNPsrxuEXDp8FqBxiflm7LeyjNxHoSyUXtNpsDL+4iFwgKPlP8lqBC55gLy34xEu1HBBFa
FUtHUWY1KM7F2bM1+cTZcGVHpLgUoJg6oWNF0Q0pN848WlX5y0KhpVhwRbB3BEu8mr7GOACppWyA
s5L8aYGKMXZOepVm+1JIs7geUIoQYDbq69q0aA9gUitXEa4tKnjoGNayQx8pdo35CfS+elnSfw7V
tWH0tax6LSmuKSORIAwbAFFpROj9AS8OdBJ9zS6J6fvShLj+c3RJSN/SpL/LnYELdvbTljByZBid
+SyQwZVKhMQEK5A8dXc6he9Nj44psQ/l8OpAVhzkfJsrz56yLEXYOKRYnRXbPElPWZadRvT7Uigf
ExVEjeFpvcFaVtsh+ZrxSc4lDjRWCRItmGm8JPQ8G3vaqYyhYy39EAV8CiXrZTpHg4OG3vSkBV1f
E3+pJJYUTDgtC/+awmINHAI7iMxg1VVIjTLyl3B45Aj67HZymya/13awUeYenBjtcQVPItJtEq82
CRd5KFWn+BnkBp7Jt062KYl+yynxMO2fbTRgrI4gSFZVeE1UtHKjdKWjm87HUWFKzp5le66xiSxW
txlkTaZDM77Kw5dDgRdQp1CMj+uihBQ4ZFdqXV7NHkqr2Vin2W1YKAMqLAaRQhIbhdqS9T+FzjA4
tNRwSFBC6PhisH1tOxav2iOt2z2UXz5QUh8ylqpxqb0WZr8LyGqmnEYwo2n/9RCpQqfFMhS9GlTC
E6oknZkel6dZwMujQHgB+/dR6CnicOBg9A3NcaPO+ba20WyPVKvliKHqmBTpMRzhZIwBgleJFTHG
+qEicfuoRP+0+F+ZvhDwB3y7pMtYY/xijphhTtTNJo2KLff+pqsRgikdB4AgcxtEO/JUJXsP6YAK
hJIhl8FqYRnJFie9i2P/oNg1RKdvlWWrPB46kuhttg8BzdxheToFXJjfdum21ohnDUNkCt5u9HvI
eC2+N4IASK/Eppa8g0rRi2ugSIeskK6d/q+skyO5zJswxq4Wyv7Qo+uErObM04akrzvbXm/Qgr2i
STdJrq9peY9srCFJSnB19pJL4zHCOpeVhCGxDIirEtcftTLqZZljriJyp4ydYnsNukndoce2nyJP
tqpdZqK44oLUGHcrKO3x9K3bm7w4Fkt6X2oy12b5M9UVzHI6qCpE+vR7s03U8EHPNCssyj5Onu8k
ST7F5bWAcqsY6BJG3+wpVAQSNnm0VyCeI0VeL9zvNCQybBViBzPiLaDJMw8/wFZcA2+rTXJUj4UE
vpUjXzpzlw4IP9qXAQeGVCIdHlEwWjpsEf0TLoYfJyc4HxtVj15UUh36jBi4tDsMXbRbSM1wupaR
FJEAZupJno/dYN205a8ILkY9eD23gv2ICa8BU7CdaCCnBUTYcCFbB2TupEHxqHxIvq4RaJ9dx4bf
rB5oiAjQyYl8GzJ81SclUI5ZHDwKKYUSomC5uyAdzuNjAIdCKt+7IFiHBgAoRKhWsa/bJ+W/oOrh
q7KepxfPTF93XJgKuU7LdwcqSA3+5OAgY7seu4kPEZqooZDZJq1UxdMjxHEhV7bWh37Xq8+YK7mQ
Q4aBkvu/ZZZS67WZpVTAIrcmjY+4O9aEq4GVI4RIBNvWuJwMdKAqGBO7pqIMwiYqBM8DJyOrw3K8
ZfKrxVjesyZkLIeHu5LGH2JR6ZHa16Kw2BnwaWj0WVISmhZ/YO5oix9pXdC+/c8o8N5oyZ3Fkis7
5TFCWT82wZYaMJ5WddXGH619rrKrjczQOOVIUmSgLtIwrhlJwZcgyBn38O02jk65zPpCNcKF5UWj
StpOcOhJCLcQjpj0OdTx3E1vBrS/jgDtknzCYrD3I1OwDmuhPyp4EPrYh4Rx6BiqYvAU2EvQhyL4
bA7YTchQT38KuXMNIClOP23Shggay3IzCpAj3QgiDVM4/in6Wx0eVCvmTOJogLhtLID/RdU85izf
az24JwjLdUjYV/E6JPMGaaOQjDYWDHcd9z7ZA9s6To9RuJOb6TjV3UVPWi/UvpQpJ9DwrMevif6S
g12sAT2qE0UquCuUDgOR8D6e6dryFf9yFHvlRL/O8i0uiHKZcXFrzqpCbbKWNNM3Vfa85VeXPSYD
kAnTbTR9i5VBkj06Lu3ojZ5iXj4ba99T2qcqregvjv03KYQwfcDVXA3RQN0cVTseEucam8+uf7Ki
hTGfQ/R5G6ajrSkUD2mlEH5kq+GhDBYQKMxsMnFS5GJF39mE+Tr4szLIZ2TvydlenRgFndiL+rPC
BGaeQpJYBy7PmmkjR9SSVtegvS7q4AV1tzFnIAAbg62SioQ5uY49NAgNmtrRQC6Va+zd6MdDVUUS
QfNmMjYmBlkubF/w1qSb0ldeAGJWyxrPQnKhB95ctkC/+3XAniLnpncim1rHn91QSETcaTBEFu1L
Vd0rBAYhlmUi6m35ZDQxkvQR9JzYaHKxpbwBGq3NJ0M5A3peUjyLeG28RCr1kcJArflhZwEdV33j
ODbTKn7J6lUJ2amzqCxDl1TKVVlfp+wjpjpn03Zq3kZzHyNQsBNyr7RoFczvE41sKPc91pLhq0Zh
bQHyhASjd0/V2cnTSFdOphPEQpT4L4N3qWmyO04MEcthmiCkI4duGE1q9rMSBuhJ1i6kSoCWIa/E
gdz8bqWPuf+zWWsWMl6cS7AgWZkXlg1UUqefXNlOJHFQgaBCxZzGDNFCqidrWpM7iAyHsngd0Q4M
f1X/3ke/XfNB2N8qowRUMPrkPaG7ySO29tSlhh7P+sReYD4uueViKwHX9SJBMajGi0yaHdh/Y2+Y
7DFa/Slyeq16l/bHdub99QR0MMCgHyib85zuWjiU2LthC+HcoddfQwciVqr4iIZDnJ1j6YdGizNE
fkhJWMOqPFKvLKtsnaBywyXuT5QNFuhgse7sLYW6tPozzAXUPeIuLCC4KimbpnV1CgzHuEiYyyaL
ZWGKyYAIDNn6I9p8Ye08cX2N9m8pX8G2Q1VPCtrb3EQxEnbVRML0iohM0XThE+MypT6jp59xGrkN
rnkNy6sNEwgNN3ZJbMkpa/WO7kmyoOoG/1P6BWoF2M0wn+19EHN/qSe7OEdZ6JKiuDMAhTcSaxWi
CEqmOJwFAOKaei+PYODVJXTZf+nZDWJGJJzClJxU/TmG1E9Ew59a0MgWb7SezRxvQUa4mZN51b6f
Y29Sf8mZZ80GivF14J4zx3kLIZdyRexG81+oMI+QCNLDjx/xyjgwJ8Yjy0sm1XClJvEmTy36owh2
bT90/oYQh7+aeFZMfDXaN8TMwN07bKiZHZ/NiWqJ4S6mflZLQk0a61iRFZZKwkmLNEIN9oZ+LC4B
vbWFOR04QIvxOkAfpOK/66eDrB5xnq1K413I9qSh3RLpaudPFuCUUWBEFhRVpKhHFv3Iox85+1TQ
AnQbHayrU3Kt4O0Kh4MVRlvd+GW1OrFfGB+2hPHLRp5O8g07Y7Z+QIIwnrEKBn5pUpyBwaPRzBT3
rBprzLb/QgkBCuINeXGzzu9Gij+UeLmUuTIDh5FWECnpPyImKdhzKNTJGzSeSCGEuIRs4L8UXdOy
HGX9FtZvanY1w9+u2ufs9SfDF7matv6Drc7N7eGYV7QLCRioTXR+yHkxuqnFqzG8lWiCeB4Zibxj
krIRH3RkWgpLs1Z5mO0t1I5z+KMgbaEEeBxneoe2uqmINu91qqqHmgC0Rh8IPv7O8Te0MpGN7anO
g+0wKH+zZaC7tKg+V/8qrbx3YruYRZuS9nqhwevP1LOh/bPwwUghRgMa2AWF4k5BsNSv88hhjcBQ
BqOrmK+izDNXZ4t8dJvVVjOc7ekWYAW2KjylCE1zuJuZ/tHljad+zywCmhYMVxFvh5aFLQUWE+dK
SV2YGl8IVCQUMpcmhCFVSJ6Jbbvv2N0SVFYqi6ej8Fryk1VPTwELla2HXfesog5W4+mo11SITgTQ
4ZlSqVRWG/xqxFDs65jeLto6yuNq9iJBe5QFIWwLOXSchEfgUwU5M8dXLswaByEBKUrH2mQ+xNW+
s7ObBK5LbAa78kdi1OSl5KHd6fMzq5A4mueW6yY1UY286WO2VaJJTATkwj+UqvaH0L6wRPVDSTvX
GXZNakeK0ZHhBQuCACVcfbTmdIPR2vzIh9iVB1TNdLSJj0ME9rtUiEi02lNsQGtwyisIpzloMRIN
D9z11yawyUGY3hwNj53bxMUarya6ANCxrBq0AnYOfN+WYDHEpZSBEh2iKz1UomcLSXGbLZ6ZUTZP
Bp2fwoOZhV8Q3TI3qHPvRbhOAXY2SQA+V+FGjtLjQCfKKgP0vQTFoTuMwaBT+tJw/yRrbbIF1MVT
o9dSszYDAg0DHDLdJZveVMDZG6dhQ8efSzUnf6AmtToxGKGVsd/LueMZbDOiNHwqKug14Ez/2UVf
7IDRmSXPzLqwNm8OPQIHAJFe/AT2dG25ylOBIlbfHPNOKOAqn9e9SqZ6kRCPzusW/1SyVWMZhry1
gpi8qqMfA2phk/8LnX+pcFxTFtEgrDXEczq0ieV0ui0TXVWV0DxQgknxNNtPUQfMF/Deys8o13cH
5JvJxCE+mwoxoFynLmTuW4S6MpO+M2FYVO7c2WvHbPDOzX5Poq1Y+AQUsOHLb02JcFf5faymfa4d
VEU7s0aVDJrdjOG59tnMnqLHTJCvssg1m1Tai4An2ZPp/ba0Tgn2voJimPY1Ga8Rjw6R7ilk8zQ4
tOP0OXFXGnHqzcVj0a+RWbs2cpEJpqhqAhVihTTcZQOf+9lanp01cHDhRqeqn/aPumS0nLfW1Lpm
X/x3/msyKrJsoOrjRhxqsHN6nh92DMje/+PoPJYbR7Io+kWIgE9gSwd6UvTSBsGSgfceX98HvZmJ
ie6pkkgg871rNRnBLFcaW3Pp9QsBAEf6LV0QCZL5eQAA4anu2ortlesmCwsfr6HcOMEzFArjk3oo
GP9xLXX5SiDFGfx32O67CO0W98hU/5kTuWrhMNqClypQLYJL0eARD9qdNdki0XjMdLJXC8ag0npW
DWkTfeJICTCkeSikA7Oxi4JzqM5KlK3q1F/l4u3pIF8tIy4h+ThKNS7lko/P1p65IZEJI69lbZ0A
Q/qyY2OX5ddyCePMs0seE1/S/zYmIefoaWwS8NjpJrspxqe5GHD85ushHVYytlspSd5d9fb+pwz7
WQWyHVDlW5HwRLDRjXrRFJWn9glgQTv8gM6Az2jijiMInMrNn2NtHdC4bOhi4ODt1io/ZA+MBDAZ
m+0GjYDeLaklurYoMVUDK7HC9pt4LynYiNbd+NIzRjqAgCgHoW04WZUpckFjbFKHTTJ6jp1Acr0V
0hJaPkWUdAt51G56kOxkA6S63UfxuC08CymuU4TGj4Vwp+sIyNHcxp7HoKczo5ZOKXCrVMDE+kQ5
K9pM+OMmLd9c1r08o1weCYeERIp7rUhPbUXIA+62O9S+UgxO1D1iDieDLkE/Npat+qjQZJThMa8R
Y8rkpUGG5EZ6UXxiDqtNR6uPIVO9ozO+Kz9dS2YiMlm5Bs7PFi46N52krLrak202t/T/oQmydIDq
AJlI6IazibxD2L/62uIN/hzd30T9DPudOtCuo3wxMNDgTZewHC+z/MElxJvMACr9Q6NP2UyFUuWV
8I6FHa4xnr/0nTD4pfFfw5mWW0fNPtsWuTS2teLdcQq3nrVTrgbVlGHzh7+/c7OViz5I1JjiGvfZ
299VCBef/yXDV5qSmIE4EPWdVB09uEvb2JAUPfOYmKiK8qovKrI/x6EkjsDEN13tetCJCWwYCEEl
nzVyFAmevcGK4KVbRI8mZOw0HzZhv1CpdmhoqPyumhJ6g4mmYX4Npia9KCj2bs/ySiwUjnfpXISl
xep2QhaSI9f16H7mIOmC0jEU9EiWpWxHyAMdAWaQE2WYXyN0YaRI4dbcq+2vm2aLHIFG23N6YwZE
rZ+upQFb68uzjl3bLjQGuijRlgxPtE7MfNh8jb+zSx5uh3VHO8Tld4FAD34bnik5lPoaLwYfLWpa
cjX6BWHR8wS8S5ZY3VzCOsb0KAAq/mflyDYr7G1otJS07lXasv2/1NLXfR0fJbs6S319Smwxj1Ar
VtQMGuU/4oNXNIFHYjw1KNGUgtyKstzpfrQkdWU3RMN6ylmtsAaLJHG6GmXYvGJx9iTv1NbQ84g2
CWWUNObutrrmhOHQHDs29TagALNLGPG6nUyxYZj/BkX3KTL1RpNBh1MWWdmO+jjo+XuIos67+VPD
+KzqFNYFf4meR1LluZ2gVWKhCTZDC+wUDmsvQvHYfaSc49Kxa+QFyQyO3ZHwA1LsYaj0ET4H2BMK
UsE6zUTU+QGd7jRsQo0jKXekA4gnwurPgD9VRABtlEPB81CAtGQ6eiPFUfMzxVLo9y8ymeWwU35O
LfXUAdOQ24LMmQffPwmFRxVbEvaMOkDTW320qbhWUyCeAuqpoElV4+GS6QORIIpjSNyzhnsD0iIQ
NzkU8ocLbIkkX0DHNB5aHAiGSd0cGTiwB4LXDvy8mWgIsd2qFrlacdk928xmrEG/0tLzkQ4nynXZ
iVrg8BDTvpZsJw8yuYiuam/CW9mEtzgod3EorwYFtI7xKypGwgqlo+qNt4hCklFGrDYeefF44VK/
JVwAerb8DluS0Vg3pjiNNN1mvbUeSJHTkTqlNnUHCEhMbqXMId9Fqo9k1Y6fpnYc48hRY3URhitz
vCdltIjAriXpkFm0jFpHHe0i+Knm/rU4CSwmiHFwIN0iTg0WI6pPa2NpS9vU/eWFpRZjhkqsJNkN
qVdeZ3u9fTfRq6xfhnrlWHZLA/IR/an8Uk1xDJJvkuiWXcHh7t/18GGTz2VX0XxaSqxhXKCX0pgQ
RYb2RZoWcYwxPtGYx6ApN5OCygStCH2kKMLeSAgMoci2Y0YcUHJnD58o3HkY9SiQwEtC6siAGTWV
MZNIZLo/c+ORs/qS3z6vknKZSfu4VWb8zK36q8t3YVCj1kVv5AUAdr9Z9od5HpMrN1q+q0ABqvhQ
6QSDJ/JvrSj/EDKkHNZ2RwxsdI5Mb1Gg1jCKKc7H2lbTpM/TIo9tt9JySM5g6Rd8N55CgFm2a21q
EG3ufMIyRlIprLS9aDzrJfq9Yh4b+j8DSXVsmse8j85Z7V6liee38A0bSUBZRMBNX5NoQtUpdady
dlCYLjs/W9GyfNQ8wNx27eb/72QdpAVYZocWkWtQdzvKYOB3goOru3+BJBw9GAHghugeVaiJ/Xid
6vgdjd+kieaCa2psYeEBwoRNrwHlqQ0N4clAxwRa9OSlS9myGOtjivoelHUgwCEx7iRhueBWSnwe
3H8RmckChszj8EAiMOaPkguEgZugZbBay38H4cqoTj4p9gZIQAKq0e0NAViHyjTW+5UJfYIDCHzP
BVdPsZkpziCZ5MPQj1fh+pPT4U7ZgP/RY7ZGO2BePaxhRkhPU3+PoCcwwqu5tYXjP8g85zKsh8XX
KUNPJsZ4YOkNDHcVgp6i/fIIklQMGlBMk4YBFY4Ab3wqgAZzdROJMnBGnwmRNGttkpoz3fG4Lrsx
/Cxl9c1aoswKk/oRVNorvVQvmMcnPBf6h73Dyn2mVnRADQCrkW78YDgmj+wfQbqxfulXJOAvAuks
l921yrRD0vPg5RXXcJ7tk3A46QSAEgVAn+NNk57090rJZ+v9oKttSEGv13kCtR46lvSpWSce3oHY
cbpoVGtXyqSBAUIzWZjenrnHL7CSoycTdYiOf6vY9zy52E3BN8Aq7G6l8Nj09jrkTVJtXvJ4H7MR
YLGi6wBX/4iDBliQaCPqnzEjEvsUkTTa2Mz8hIBZ35gAUv1PS96hvw7cL9X6iEh6xzAA3QXLhEOM
2OmOrJmwfw6E45TnHpWJTLPYlAmoYJSzXNS1AmpK2DCFpCJpMoAZii7fpbYOfDPWyHnjh1J1Sj/5
QIkRtMYvd+TcxgqL3pGI61lTHQ3/TINugf3dBJVQCO2zVqH+Guxtk1R7uVV4A8Z5MKAfJ3cICZRp
Y0UoUVNCPuPRtICdBcr9GOKczlk/vRIYcLV44zwseySIODpzgBvt83gt8w1ozd3ovXoCcac3dRqA
AbamZ7v6LpD5E9ZJrhW/UEAsU0K7i0K7FnI8b6z28CqKSlSIXS+N8oyroBpdqNof8Kq0fzBk92jt
NaTiXTOR48uq3SagW1YhPW2u7NLlxG/xjwyrHqBZr2j+ce8TOWLEoxNDYnhkZg+N8vA0dUPU1BVT
mu49tP7bG6nPYc5NJSrj8I41mJ/cDiWY1CPt1KJVia3O0pqbWyNMgOnLCI70qZGwBYGY4cKnXSG9
eYn5Beug4k4C7zh09fdAcPRYkLEBBofmh5wpwn+sRTSUvHL6Mm7p9kRdo2e7Dumv+7bNb0TCybMq
LoX6yupHywCRRM2qqGLCz9mJXaIs/WghAJ1r0+dt5cWqz3mHSmbEtPAnjJxcTnseEJAtTl6C1gkr
kYRJhmiISiOjCMl3jr2HuAvir4Dx86VtMCs6AztyMdzN8NlSXJ2p1ACgFYhPZAg7PZdwwDdEXKhP
PUL67rkbveqe03oxbvPkpg9oWkH6u+Hc6c+GWhI+2HoMHIkEYWpNaEel6yeTdmVHQa7P35sUq3RS
/b9C8qjlVQwOhnRmgIixm2tQXzT9nln7LiBK00fCwoARtDewIin6q6ye2LFmbhLC24U/Pm+yTs2x
1yz17LOXlonyNJBAy88CtDrHNAKQprWXoGmdhFTgWEsuwjfWGhSd3WxdeU02hTd8avHeQIxlVfFa
Vzs45uiLf4Zq3rEJH1pPxqApMCMG4G3Chxn8ltzTFdSo3jxShFrNXi/vtBPKkGp5cY09dWaSLm6V
S/bG+blZnb+ddnYplxSdzL6fEIFn/ujl2VpwvS4uv9CPs2gezy6kaSwuZF/PfP5rttrAlPOPbpsn
zZfzfr46nfGXLpx05ozzy+ccxcOjX+4pF1rqCyfY6GfrTE4p/5eewMIZOXhzNLabfm7OnuTRzaaf
Zr+8XofZbNPzZ/CHnovF8/lZz3772dnRZ+/je3ucD7PjZbYJZpvz5ft8Ric/m823c+fszI7pbHnb
bH738+2MHyOfETHx3v5th9n64zr/205/qcXfYh8wVS65jWf8odNf/MvNukSAvA6cyJGW02/Ir71x
+I/v/XJuzI/u7PgOZ9u7QmDfM3xChPSkpIZLgp17PEXdI/c/eXyFcaitjzA5eEJeSpxVAYJD0U/7
UsZJZ69H1bpPLoVoxBwHKp4ggwPcMuNgaYQq/xple3j/YlPixXmV6U9n2hQ6wZUVCqAbZGQ4FhnU
FbiORUAqteC6xQxAygRGOMJoCVi156F0DdNjgL5JoYFOIzHLVvhN/RcOY45twkUJCoGOi9NjJSR4
Qv0mim5XKiAFKg2Wsj+wDrO3ks22ZGkdlfiOb36XoY6E3B0Q7MWyuu168gU8b15Se2ETZh+XFhYw
CjP0Eg8YtZed3n8H9TY05YXMpdAY38yQhIxhoOBqaI89YXtyDpnSbDwKulofSW7tqBk3Js1VVixf
YnBHpZ9MQzZyitJ+Sna3kFcNV5A7MqQAmaJG7loEFEQljMqprC/14AKrJwt2tb2L16hQHrZ8i//a
/qsIv6rwi/I8P9DnTfmymtl+CL8K+x2lnzIaxrw613ihCd9n97kWGe1JH0qyNoKPQblaytUXN/Jb
VOlb9h9WehfyPbAepvr0vU8WIT7Z0Posiq8efKE50PYWe59CeWfNJwXWJaS68eGifa683wi6R/+B
QKaOUgngihl1f9Pi7LlO7v/2/m/Tnc16I8G4ayokTuWRwMT+7d4l/6OtVyOC+mQ0pgGSAY9QJ8sh
grYKN13GFPl/AqjtWMT/pMo5ZWAQ4zUmMj/FaJhQfgBUMmhLutuQWIt7de3HA/ASj+DGLpbia7iP
22ZVLlF3f9xIk1M/qBrWCCWNITVuinDi9JY3aFk/VVLZDKeh5rWfM6c2V069Bv1rtkL+tFCWy8Ff
zCFgMDsQnbrc7cxyjqpRupKq6pIcieBk25ZXItir4sdGVaemrMDfVvad3dAtaXjmN0aKUcsJo6UX
fer9j+//tiGaYkIOtn74Q7URUdhxeMkw8pcX2+fU+1Xbvzz65meR+g9q62yo5PDT/d+mA1A/N075
Pnm3G9RvAfMEP5FNxsil3Wfv5B1AfJ/gWVxH3jas+xv45039C8b1NDbWHfSNHIu7shE/AP6M8OD1
uw/xA6xZMxxtUGkjwkbtRDMscz782tPk5nXLQ3o0/shzMHfumxfATSh9m+FlATw/tAfWD+TLXT3H
ZT/+8r9wI7VTQyLD9Kw6t46KyiC5xlR8bOjVTJcmvZIr/3dQ/qlovoKf+Guwtkl3BsImKQs7yY9s
fgnysRGejLPUOmnJKRoPDIGIB4V7gTqcsteszzZ7Z+PCu7bFGxElTL1PdpixUIstfpfW4X4ZyweT
WofkrjvFxdFVF31CxfxnIm0HBinCUJAvIo3wX6H+kSdP2fyuy2/V/O6KW8Mvy6TnvSOfmEFUS0zc
y+gptbumeXMLwwMYjqRd5K3CWYGi6DdQ33W46G0GTWClOXWHvfoP0reEyKgIynik9t00XyPWduMF
BN1Xt864QdwEFbgIgBX5cktkBxA7Ur0FHwqx/WSTmrBt55L/bopv+a8pjjm1gOHTy44Q1Ur5YqL1
TjWlLOu4ORDuaUIPnIYJAL6k5SsWm/KO43eVVfPU6e+UaS14MTjWPcov/+QvBBUg2DP0FOVC2VSw
jNjdZ/krQ5RHMWk9V1nMcHzK9PXMg6P3Vr4F+noudJe2nh2q3dFes4OPxjKB9aonkONnaSWrAi3M
kZBYa52wj214ICIizCpCSPYKsyphJfWakSv7GR9sUMZfRjNn5ijvSj7W1SyoKBwli4JwrQV5Ij9s
bNGPyHZEHecbg26foka4LraV2I7DthHbVn8aqryCBChS7HglNhRO2ch41Zy5ElmABcuIinJhp6H6
86W9LB2IVWeY/Vfq6rET6GOT++hzXHPsm6SRNkglcoa2DP2CSaxF2bEH5o10lLa+Tnx/m8wQDdzs
3gRLOHjNMbIY/QnUYDthKKhKIM93rHerHJldHIAq3mSg15xaBwmDRx7BxDTdAufGqa494iqSZUHy
I/wUWlg5ljbkIcQIGf3RqZFRtHm9lgdiz70Qkm8rME+o9r2dsiHRVZJE26YwuT3/nCBIyGkSxxiK
f0zKsnwMWardE9OeEtbrLgI6NbuRSN1hYWt3qfkt+tsobJpyBsS33owL8FuAf4honQ9Qci2Zudjx
kw4iOr/VcnGru+I3L0PnO5LeWIvXlTgRBlKxq8fSGQuwgSVncA8acnGzO0v6FxNfSoafzogrCsAx
vHka2LqRkn72FCHHir3tw1tLJX2Jx97oRnBKGlwjgstYHnL5DDmpBayGxS4ziLTLsB/3SnbFxfUP
kWVfECaBuUhvkPITWYyZKwEI1Iot+SkLURJcBt4NlY34aVHDhoQyYiu8/CpUlNLNfBNHAfVEAO+K
DZGYWwqmFlZ1d28YhKh9AhSvasKT1VbflrQhF1F11jz3SmatH5CJkESQjVAJuc+bgaRyyNaS/W3A
62OGyPGOSCnVtRHht8pZZK/WGhEPsEOG2aZPbg0uCqJ4X8W91eujmkcrPaeoJvSmEnlE88SGk3BC
5DHGVf+dK0fB72oBJQjXKQmw8PCq1a6Tuu0m9q11j4p6LKEOsdrrP5l9hYdAUBjU+57SSGp55i6H
h0u1nKHrjhZ2UHBLPmQoJNO7ANTga5jhDqi/4oUYVuJWiJS8ktUwMJndoeaJejAJpyjAqPHMMBRy
PQKm3VXQp4mHZT3R5YTmAcT/D8HoHuh/SUSiPuNSYiJQuSGxZnmaKVhhEXr0LrkJ3xkHqY5CMKC2
0gJ2qsDEWsEZTYUukgU0Vo+Coke7avYDJYrh8BN3sHCRUu0JHM108+E3pM519Ag1yXGYek1baZVl
CIrpQ/PztZ2FGMWbs8uFB+akbMaMLtdkMvC5X7WFzgltmRf+Sa1GpCk4vuVin+yApl8pU3HIqVRm
PO39Ftk5SQg1B4y4psQGqPAEMixcYl+SMVxJDLpqcsn7fgnuhEYkBrbgjzGhhTmcEQYn6xy81K+9
lYYCI61wsTcaSnZzl5szbAQLvC3gHW7jLiVe24wmjf5fX38HBCAO4T6DfzHJ6BfUMbXLScghhi9h
JlTa2HPLI5PlZaB1CaeRELNA1v5QYAr88U83FyFbrupVCK++zAnsKJPFQGI6oQTuwSMDUqF89RTm
72BSDCAuka1VbOSI63gf05s1EMilItAfHfWnsOkNeUzl8Ya3EhEq6+63VNR530zCenhre4twDr22
E2ImEEhOiXhPu3WbnU2lmQCPxeDRXdcjXKj0WUHXlcAnVSl7iTc4i/e5/pXUWDWGVyT+5daAUnLt
e8Q4DSqlwdTWqS/iPBcKDAFhEc4Aj1ZnMsm+3rLn7yq68G5X9THMz1X8tghUiSlhqxNe/2qmKO2m
oi7OQ/tZR5eAE8VgpYePaRIMf4BKkUQBLdBRFZdzwaER6WhkcUpHjzFjCU87px+nrRBA/FdEuzp4
IHBKMSWpA7kbgIx+s02Rd6rVS2q/W22rYexVIEJALxG+W3TBnF0kFTKa98bY+iVRtcENr8+mrW+d
zlViorwUkwIXX3eMxujaE4WNPndZQTYBJpnaM5RJCiAJJBhJHwcS4mNX7yVO28Y/2Pq1muCtdTLS
CURFjf3IhQ22Q7Sd8kI7f7BpGQfq10j2qO3PTttRddaLdIt8ZmMI3seBGRSECCPPThPm2Sb9TdjD
XFYDMrZxilXoow1yivD/Ju2qRLjaUu011KcAvbxpNdyC5PLWCxnBSyXfmZfC/eB/1OZfN34gYl1O
vTOMtLE9he1uZD/nFZV4/4kcJ4yV/ludomcQa9uJYsmJxYGsEhTupxIkaZZ0KAAMHZnIyWKTrCRO
jE5dCwtcWMDVpuqPlPEMd8lCGMjTAXqMDO0F2sKS3rQ0J8kHL+7Q3rupfSQ3L256bjN/nwiUpUUz
FzZ1OImN9bCapSg2BkYbxQseQiBMth0fWrciI6+kHNZIuXkaCQdoDtLYu06T207VvdF4zhBFlM28
LuV7GsA31GzsZrFUbZdRarqwm6WFfrriUXaxaU7WAsUz0MmDIG4njblL4pUbrlLDWBTGVbF5B+FM
RjdfWQgYBuzMZkgZUpJu6u6V9dWuRNA35mtDc5HPwPmYIE2CaDM/205HfE4rKCVgJSQHhiFbP0ot
sv+NrW714KJVezfdjxAv1oWCTJRZewnX6kzwfavJBgFh2yBFOw3evk22eo/ugriS7E1M81IABdRo
zALU0ZNYgWuHQBf6yxHtIrXvbIgBNViajbE3sNRMVSua1XJXxk6eqDuSmD4GTaI5ZG4x2arlS5Lr
exOV957SAYaYWZhhVJryBVNmUPXe1PkyoBUjsui3Dq8Y9KdeXhJK9K2CXD7pGcB5e3vloBnasdMg
INTPJjAOFW5EtJmL9FBOTzVRkd0HPgMs78ikbMdsy3toZR8y7JTrHyvQDkot3c5mM5wYoW8zQN1k
rwKsmHb8CUUR8cNQd1nJdAP0HaNNvSYDCbwtX+PgBd/mpkqmG4IAO8TpTVNsLIARTaZ2pQYkthdl
ap5aFAAV87FBeYmBhB0fOz26iFSlmUymkM6zLFioqRqyucXC5CcNkqPspRTQgAvXYbGakqpHDXmc
TCF6842kZVH599BdVnK6iaZHG92xmqgrw395pH2gyNGYkSaYuQ3aWRGskvSVmXeGBB/XhIlNadPI
Ena+kwq10lrKroavHkzEngMBUoSShWS+7Adofaqp8BExDtdc1fj2yvYfHbRSoK8rOI+AF8+rNxbK
1SxCgZq17FX4x0HrgxgVS3I2seBMR6tm5xhfDzEhvQal8vF4t41txTgCAN6SVVFWe9BrU5Z3tP/y
mTbBnfOZlppXZPAVeI4UqBdZn0bEYVXrr+kQR3vXj+SbjVuohOm97cnfDWX7Y7I9yKjzAo47o6l2
bhOeR6H8TRO3G1mEYoBmbwOKUSj3hVAAAE0aad6h5ghVCVfFQ8FSR5mFl14yhl69AHyaI4Elrxvi
3weNyY8W0RgaqpA62uFwZfuCtkzPhIwsbBLbxI7e5K57ALVR1sBR/augS1HEVcVU7fHATfXLiLRn
XnLRrC9F/zJ4fFvCuYYpUKxCuxneprZat9PxOfdz9qC4Ok06KAVdTwoXovDOCAMO/JiSa2d8cid5
7kfPhN6ojP4m0W7ov/GR4Yy0xtwp6EPNaxLypZlh4SSujnZ8C6kJh5FfWC093sapp0jnf1VMgGbR
Al3TtyhZCBZgThRIfCNyJcUyjaenepp64j6gF+gBeM7uQobcTSr2UYobW/IXqWscopg+X3IkLabb
CJGm5cvLstZIb3rHCqLGq+ftvPaI3CYYoLPpXs+srT2wYjUXKbp2DXGHQHrZTumqLdPMqHxxe4Yc
RVLh/UNjnzC2aQNEpPftuQ/PfI4CAXmMMHMKJQ8WSfwA5y9pnoZOID5vGqyi6gNomkTDq0LGxuit
ZF2CbCfTiuIri3tZWrYxynclWlUhZiWyw6tuyhuxeKLoF/uoUDqE2j9+zm3j/zEAmm3PeE6UErRl
N+DSDGqOB/B2yd6SlEDkHS9E+RWZ5a/Rhr+dOzoCbKmtgRupDBE31cDHFrw0StUnUier0Y9zbtkK
dUd2pG4LXz75rQLwxDQM6RkL6Yv0/6nELJKnFA6UdUh+sVuYZHJWNfEjp1bPkdYx78RipdTuXuNT
GIr0EUTlFi0bjcKzpB2OgniGFBdxh8nLEChzi30yqdh9Zmki4lICr7QNOgXE8ac4uoXGLoxY56V4
aWpUM6bpP7oLl7XecOMjWsu4nsQpo2tQusv+Pw+1CS5AhlTF7HeTxjIjh80noYCkEtYosDTukt3U
SpqyLFjAAkN3nCwXUQXsqwVzDWgajRgyZcS2C6pZC4lFBxOt9AXbJkaSZY5cWhWlPMIK5/QtjniQ
tdnUl0kVPQlU6b3AM5eYv3GL9QXLvtcxXE09gfW7NNWtwRYYmOomJDAoh3nifPITBKf4R8KE4NJC
34vWWCL+RD2UL2TX3GkKqRrDPWNvlXih2YQ+0bQskylihpg21imdobVE+Rv5TMKs73W9j/sv9Ru9
vp5/JMGb+K/i1CffAp0XN3ORXNymw3e0kNgtKbpvCfUoWjRi2auH1eogj73iyeqOsGDvp99CPqS8
zUL+ENV3MPzl/bKlTcI0UnQd2KPNedgu+3JdqG/oR69+m2hpqgiX7AjJ7i3DNnbwuaSN5yBMzg2S
FbporiIwFhylId7WYqixMCMEMF//C3dhhbuk+6sABBtt4zevJvyzfV4Qwn5ffMNxtQbd5Y0ELYM6
okIygIoLAedVuqz3KDpV331qfkgf7oEVQxD1oRjZpaBBRhspfUIJVNFi4dvMBet0CsHAc61mAJLm
l+7fiOLIxzOtAphgATIVzHG8cDRW2RLkxTjPWcg8ZfgOwCGg6edlV/KRML3QsxBBa8vInlBsRPV7
8qZUiK+nORAp+US5RynOQ+CB9kOGVMkt+sQBz1UpZgaLnaJCdtPF+2RnpWzSrgJ85tqfucKNv03R
/poMA2XCxdzii5JGR46ihYHyKv2ZsiSS6lt25ZnPqSyfsUAT3MJlTNySqwJRI97xgnlO4v+UBUed
o9O5Ym6Ol0JcvXH89EW/83gLknCdkSBjMNJ0ByELRJM1855k0bM9kJLEC9w3AKemeI7dGhRnKhGZ
E+wLt/GMiD4MBYYTqqWeRPDuEsl/dDJOWMsgpi5O1nLHoqrpKoNUtioImKlKlIZEKaOAk7C6RYTm
GXG2EwXVCoWPAja4+OlDdu+sypH7JbJz4tl7S/7RQUGicVcbVDVE1Q04Yq4h2kwIm/NJ1bc7El+g
6XFUTkZmRfa2BShbP63MIw4q5ORuzaoUVmjy0RoSTMqYkhAsD8pWihdltF5wZwPPyTVTit9UaynN
cUl3IWoVAbvf7TozIXlxTUsqHejnhLwMHI4Zx62o54LJBCGhE1YM9UkPLVP+y3XTkT1466D8DEnL
kRnv84JRath145OYnKXHFAhnFng0icE0RVPrLxKDqRzR2Bbk6nEWLAjeCPmeqHGoU2JuCjSM2qti
M5UKrDsdtKR/TMWKB23eSGQL2eeRptrhbE1ZJy1JQhn3JWcz4phRoYWD0IzehZ+OwMOy/Bhr1m7M
1UsXjDmWHJQ/dGVJUvRRKvZJmngff3ymU4loxr9UIfluZOvi1a/UG07uoK+kJp6jvV6MmbHrCOez
mm6jVIKPatPEkDgmAeAxPDgGo04DRGgOI1iv4uKhDjSWDhTKX75Aw4RWozasbdeMHz71xlWwDePE
8TLYXjL7zjHMYytpX1CEtIWgO5s+G5WbJGtBl4Njwk6RoSnLTGpfbYGny9vEA1ICLBS+vqAY6xgT
pjqrq7+k7ha43hxaKjaRdo3wl1IEpbNLydPnFTregAA8eQHNGtOhzThdgh1UbUoGFNxnEDlGIhyL
iSpT4UXTmVJ5fOdg1o8+psOa2nSPwNagj1a5S/VAnOwMi6xWDZuoXqGWUtFC++AoymdJxzRtsX2/
98qXohxS6arzdqdWt5TKbi9hWx4A+KbEsgI5qaoWu0j5NVlRC8Hkmh57SEOPU0LH/FFTm9KoxdEY
CN0tHmP9b2hvOeWVyS+/tj+SRz0fow/d/wNMxlau005Bj23enGWkyl1/JGqLVj0ICk0QHBoSxYtR
V+JD67SlDuDmSnwMAfclCbDtKJgiZdzUNMBTL6gm3llXrmQjop9QPWZCBqIYzwyVjh8lxFzbvqjG
VQlbKc3TxK+qUcpU97S5kVP5YeFPkzi7KKWMNdQ3xC746VkGfxTtg/E8otZGTr8E341q3A1OqSrg
GZ46kDA05HOfg0hzn6V0TWHWQNanNQhnzLF/+Lb+U5B+22Wkanph7Gh0fCAMqYSxDvFcFsobcZGo
LEa2+Oq7sFGktSdbtIblfIONm4WyJoq3/u6kQ5l3jgKDArd9lOTrSPpMmYNjphi5VX1tB5tSG5Dh
3iVX3hCxd0pcBqEIXQV8pAG4BLvZMSQZ4V+XSdRklhx5FpWwxZZEfocn0ALL9G1lExEtZbXxhwuf
kE7fCgdRC1nZ0mlvUpCtHSWd3m4iJQeBvQxTWEh9GHixzCwzQcpV9cUEua8xbgSjvvPJUJUxVbdh
D7fVHYaHLBLqtuLpE+XfcFfTVWMnBK+zw7jWUgwk62Boq3xp2+AmM7Eay2hWPL4bArVAQTdl+OU3
xLIyvkIDLI2IWIQJauF7GSHSIm/NwtPSV1v/MfzDQegLQ2G2dsWr6wiTg2HsSguXjFggEFiEsgQt
8iyDge0TJcOAOxD2qSPMqORkjsZ0lxfDKWqHq1r4a8iElZ32HymHQ1whiV8nwOq+dfKtj9aTF1D8
NeM23nz8bGJbItyemcUjIfacmAFMs/mikOyjPZa4HwKuB2uH1IeCMQpaXIKg8n4nKRJ8Xb20tM+g
k37pgqeWrLolqEUbk9ATNOqCYyfq7lq3G+1ynrq49Yn+cSVBwAahjbyMvS04VKgL5dwmH1HiwKam
jLwn+dEo7qLVZUKTGA0B6yqpIjbYnxXoSzFfT93ftpqxoWGZy/5E16867MTY1Ktyb18H4z7t45r6
MK1u1iDw6iwNifIrBmy3koel8TYwLAwV2x5EGjuYSZWYL6cnuB3WApTIi0lyjxDgP5LOY7lxZAui
X4SIgge2ovciZUhpg5DUEmzB+69/p+atJnqiQ00Rpq7JPDkwR0e20Z0pJkssbx4plcrlFrNqrkem
SSFXHsNqmN1zRmPlLmBTl8QAwynHiePbGcy7lPfBH7yntN0R9dXpxM6+1va4TVTlee6RYZbVyW2v
8NfbHjLNIvZWTrjt0H07SKhowZ3k3UKGnXI5CVNQCMqMyowJNnlaoGe5b4xpHUS7DIpV+ddOv+iO
iUTOKDlsv9zYqLHi6i8Rv0qVC15wVRoRCsRk1Q8OJypfxHhmHj2LZtl7xlpk1noMX5FRL/2221eu
WMQMCZ2kZmY4nC0k9nTd3Zc1vFn7IfQIWA5esSQ/hRwJDq35NO6wR2go19TQR2Yc0NiwJKdC2fg7
WiIyA5gjs89SPh7Je0+p22LzZvO2ngAT8SeDToOUwnXoz+uqBFahVRuTotfQgIYWq35M9rmrMRJq
FYv1OQcJ57/35cwEKtswaS4pIDmK8AG30XViCS0g5RH9qRft81ivs+IfuONFSv/A8XyDFQnhwD7W
DCHKAhOgfNYYk8cUoEzl1ia8py446QJ5CvQpRAdBiVHeIf2ifx2x4nB2bkGC7CSTscSaNhYGOWn+
FD6w23iTO6dJfrQmpFV6PtFMK67jU8V8r/2etYfZxM/ChtTP0AOfXVOHjxkJQxzWy2EzQONI+r0V
ntxMIMWtNwKLSEoeUpqiahYnswJD2wRMz0o2IrX4tgh4ZA10rezii7sSi0TRoZ3xHlBoJfiSeKRL
FdVpInMMdTfTwPxmS+05q0nR5RJTvZCfqxAl6w4YMwqyUzQpdzmNLVglQ780A4RYC4EnAynKy5zJ
NdDEg7JlMzZfmpRCBSiaOFyPOsIXjWh5A2ZHsvfH5xIJBj0SUkJkksizouY/WmXdm9fSTNZVPKwx
3CBjQ0ybYb8md04g99HP0awzHvuYftUOwuwQ1LM2jIeVKcOTnja3ARv2bIFaGSJGslgun7RE3OIm
5uabtzGdj5e3ywEQZYU/N9/4DXRqiwGg/TuypGILh81qiaRwEbI2dlEUsZ/QOAsYPqLtLOgjnPQP
F+faQ9up4z0PUcBYfJmWrZjJ7c7M+X0y/bXCPZ6i4hmq+GSwAWqAaZcTGinvW0nQyUE1afLcwT9b
7h2FtJqkY+MB77TmZhE4rRzOg77pmbU/0vxfhiobGddqQNb0LyASQQnNHlZGtIbFroqNlMlMtmE6
MZTPiqxgc3xMaL80KU7Eki6zNNgP5b8pCo8hGqHBSYD9//nmNUFswvof7frNpp7RCPrmnGyrG0vn
hYIw5fWwUMvlQjMXVYolEJQVwWqBD1m1XjNLnB1cqu0t78hfGjnxOed1h3cUizE1vdUTfT3zJffd
uxrkumCrVW0T6Et7MzvTNsHsUsOFsMATFXDHEvhXgZIpsC7tbkxrBcgeeAH4KUh5hgJXhwtsrdiF
Z1iE5bGgi6+JJCFGoxreIVkxSmuCa8QxgVXcBQbKUMAkiyCI37oRwY3h7JkAZQYys2IpYoYmsAIb
nOaNc7ETh5xW3O7iJR7mnc+uqWbiDK58duNLN7045m+ECscG41EH7Vrf+1r2SUjFoi9QhTAxLf6N
KJAL8oCCRKMqpiTV6MWJZhGTuegpRaP3TCEyJPGXFPdTsGLQNmJhQmGROx91P6107ReKy9ISE9MT
Dl3tpZ6TTYERzQflnd5pmAqtZXOz42ZBApp07x15Ixvs4HHEKHeDF4h1JmyMBDsX+bhRC/OzK9Yd
IcqiZ+RDj5+9dxaidm7KpryV9AQKjRRMpCKSb9bR4kZoDCk00XLReLTIWM8lMyc10JOGhDpAli7t
VZlfW873jgITI7obMEBXsx+uaXfmEJiKdokyXhFElLypd6lgeKDwmnnKESB+OML5AMCr8B0OiqmQ
8pkydpuEmnOs4t0MB+QPjgPbMz2xXAnKY1PErI36TYQ3EY6Zdi07BvjlSnm5iTh60ikq236fUnbg
1S8CllhML0kg4OLbm5p3fxiXW03fYLxZ0pkjiSmpRqongrD9oHxikkjBPQLeApyEbU/H0xomHLlT
vOjQgHrFBY8g4wML8V4wR2trRKC1nplfDoJqFNJJZijJ1F1zrKU35hugKTz//IT5MzSOVIqIpsQp
6zi6mbJR6bKZ/J4rqL8WYVdI3PP5WMB49mjPm/BPSJ7w+tZ3fwKJQWFo+5hic6RR10tegZ6x1zA2
pMkBdvGMfLNAaaqMfYn/qYcHss7XGk1pRdoich8qL+VOjpEW65K2Qx4VqiMwXAbxqiDKV8wGsHrA
96G7X1o+MzbxFyTD7QNo7sJmwKO5aMcRAjYuhhO0iIETsUQdiYE9RqyMTLgViMlSrqXHp2mKz2K6
q6tpZmda/IWiITR6tx1Nc8fsg81nxYLFscl54DXH5kJk71ixBigJXvPTkmACbcMDXc3RQJ4DIZHP
Pgd/Je5BAk2eY372V+ooYRVgyE/Gdjm/Db/cUnWIbVAudAPLt1+hpiialZv/M8MPwauDb7iB5Gld
bX8N8TR0sFyF6NGjfoOEKPWZESCuiv1PP/9tuG8NXe3X/G1Da8mbgAc3BEjBXcHKiB/POB4Ldit+
XNjL4c2gd2b37nGZ1MvNprDozF+NWwEXHGxEfdPPJnjMBbPdXUYUI48WHRIrwZHXfc7DZgl90Tje
SrCwnIgkQwrQSabdPkCU8c/1V6pYAdb1NIIEDmkTKzIy/HZjRuOzbl/hfvL0Mn2Yo+PIsoclwnqw
flpkoezfJFo83z9rprbhVgn5ai3mkg0GQlX3eG20gjZ/Bwu2GFkVa0F5aZr0pawMbs4Pk8pEB+lW
KBIUIuEmMZ97bzqpObiImS1N0zsDDlxyaDJ0Y1nl0QEtrG4yZgdFHjJcA7Nz7DEfjLwAmPsEzotJ
hJaN8bCC06nZzSGGlWt41GduIXfptM4ljzNL8SdhFBdpiLfK6BHguBwixWYcpo8wIwBVjfIrndh4
oJARddSELqtqBVAPmh7Bg2+GcjkE+VmTyD+tad03y8Z/6F66cXCfp8hzBguXbMlABt4teucCwZDS
YgKZ5fGurKsfk7vmMRWNaTnTq6AcR/q0QUSdQTMwrvVA9+3Ar/XxLNQSeyXFnE5NNvdkuxFFEes8
dxRweI5xPmWZYpogAaBwYbupZpO80GoPqY/OCrXcT06wH4W+6xrip/MS4Vq9Ix2c9t1g5kiQcJrJ
vVsgjyQ4tVXZNj3rqu7aR/i6XRZ4rfw/7CMG9sGjkbO70ILkkgyPGgzapH+OvbH1em+tlf5rg5lO
u+PYh7TDe8fjJ49bW3vrPPZWIr+Tae5QsJf224juUpL4RbN8aQDMdRsdmGAXdEwwfhWgipcnA/G5
lWtnIM9rYHpiVe3RLuM3yIi1aXwZOmpZSakEkZGtcop1gk21+x2B7W9ccmGoMWqAEA3lkpucYJhd
7J5lc5Ljhws+irZ7qqq/aVw2Ll8B82VrCPcMRF+DoV4rNA8B7uCMbIoTTQ3YDR498t+OsXtPmG9z
u46iWlaxtfkPcKC1pyjEUmViV/0duByimnYzK05P1A+rv6GLH9NgYeN6SuDzNseOVGDDYOead2cN
wF7FRHmSB6OmlzqWWrmugM1Uw6Wn9MCf9+g4GByU2B5BBDnuHtaUW6cGBGd7R9/I/4uQU9MFGoG8
Z/aYfMw9LaN2jx2+QFpDZWVk/9dUOhnBP25yiyAvDIC4w9Ok3RWhokJ1qKg5vYtAE8GSs4y4tzsX
oRBRMrBHgJ00LCdbCZuHBoR1d1P+mWzQ/W+TWlKnra3rR0L3G3YRDLQZ1iG8Qy9YJNa7FmqM0cLF
yR4T/KU8JJoJTg5nlXafSHF3olPp4YsmhCqnFo9Kxnf4scinQJPJtGSkcuat/Z8iBLD3LFDApuh1
13FEniLW2AjHyHDU7U8Xdf1ovKHpALXLj+zZWYH7ddmy1LH9NrCgnkdT/XLMrfV9Y3XsAycm6upt
A9isQwegHezgxwmdqxi1jWCAnD4MJa/m72ayRpOkb2rty2R/nXoEvUVsfTsMYPkjEHfLokaFqFd6
9gq3ZIaqIpEMmNjYWDzAeROtIxF8aMLd1MIiR49cXjppPiqMaBZ21taSzcFsGtWgx5ekJXG8y84+
DwUIU2iXnzFKhwE1SRo9uoa6qjzXqb+ywF/O4O0sToEJyU1n/GnptnJu8cB3ha9DYc+EzhEyw8Pv
kA5XkKOioSeWSt9W7fhb0V+Gg7llWdsy0aEQHU2WX0wKWO1SCix0/x6l8yqnjY5ROfRDsM7vpYaa
K39G5IU5EkGOdMAk2PVrmHG02maaLWCezgytYeWxh230djVlzXcr/cvIrDuV1g1xVrWKHQKbbT7y
oBBXtQeSrT11cX6WlnkpWEg0Ql+WfPYEM1ma9ERuPOtdcDSUAtgBueT19CMCqvrogpv4dgB3ty3Q
lETbxtjbemQ0DoaTyjTWQ/zp1Q1OiJV0Ndj8fDEaKTUshTC9rsoYcVbeG+QYIhkX9Q3oMuMvvteo
OTflq/pWso5gCI3dUCicPRwOEGOYnxzJ+WjvClYQBIHtXCGeMax8jWZHN29tHd/f50SRe0WxjnuS
+qLgWzOrFXKLAf2Jr9swIxirBdVVlSg+aVJOFWxS1Elq1fHfRZTDeewJowzLgwjtzUZPp48kQCWc
P7utvtVmuTJz87WhzdQCVgLgClpEHQ6pAQhJr9J9g/rOzu1vDpC1F2zimUR5znOsVx+ifbi+IO/F
Pg9ReDICLJV5sZeC9lqEDIejVYtdQm9H1GXDm9awZUnPOXtZg5qI/S/9oKTOfcvhouahA5deNeb7
Jt25j1LjgIXIIrJbjuvZlw9Ig5C/5hrrtDlTXz0KE68tP2nmwK5AMMrW3NQDcEDIDqPGiMqFBvFp
18gQTaomn7VIY2+bcG8jc3A5QtL3jv6W3oS8MPIEEoBDWR9R5OtLs5/UbYxQpFbUhxAi1nPJsnmg
W4bYjh03X8/agJwbEZsNFgeGdWAuHEHdO72VeIUqnbCgjk01M2ybb4cjMA2DhUzfAhNPpuqt0QkL
C7glO6N6Cm6thMtJQWYwHKzyBEYn5KRmYEkGC2tMvyZqKcf3VljyIijimuPR2xBWiRIj5LbTBto3
+uEUqxfSTRSkEYiSEpJOhHJH42Y19VPYYJoOfusQkFCOSfHkWmAAMRvYLk7nMQMzEvZ/fa22Qm+5
CrbKZ9r3ZKUWP2qYQrgZo+MfFYCWQjQIKLgJV5D2ISuvumFSMrqwtSD6XFtoUIlHHsTIhCDTFjv6
jHWfzacWNgTN1G6E+FZwZeZMB6MybhnV812ubTocy75YAdpECl2bgAGPs+TY99reTosP0y+ekXku
lOLSCtvXMH22Fa0RVEccbxpwbEWEgN4+m+O70TSwEF8G/82tmdFf9Vuz9PVXpf4vPWwNuNVY1C1b
ZPSCRKMc+2zLKeR6h8btEAKg08LUnSsIjdTXWY/tvkWo7gUnijBD1t8i1ykhLCIekXSbBV4Saazg
in0VGL7d0nzNavoiitTM7xfpoNHQQTL3qXJBO1rXhhS8ibQ1FERNvS1qVrVzt53rcwtf0MpJx9zq
WYomvz6gtyMr48Og7UyC96a+xCox2NaXmOgDIBp5ZhxUxpiNDlVzDn3a0s3JncSZZoJeSwQeXlIE
sR23o87/Jtkp5mpHz6EDEVpmfyHTijbG+TR8OdNdwd3calfxYpkbb+n6nK6hto24oPp/ZpHkJEsf
egWafT/aF4iLnaRbJWN0yvMzWPu9m6pXN6/4uo/Vx3nOCVYgsPYspnzfDTy3jHl4joghclet7QLl
w8TnE9yWmFApafIzlpPTAOTYogcyvFe7T+HRdMxQxktY1qyNAOIis7OCazYbW3YCZrA1KEtdwAiD
6D6KPFmHL7prrBvMH276nipYucO+3cwuiSByx9iy7qQMZvXisvuua/Ofz6QG6KWXvFZNuLVYCs/W
fLX8EHpQselBwuTyw3L0QzCgfIZTB5SRmoD5kLY02aFEUceEBP2R/Mv74pJI+d1kaJy5XdOsueXS
3RqKcEeeZG/s8EKuQUux4HaKa5kCD3XbE9F8S/wwZkzy5sR28GE1yApMgE6dbr2VrQki44FgDvYO
Djmx7GK5uIvYWPsx2q5G8x4dq+dy9l7dCvnKcwRXyEl+FfhXd8goa/Li1+0Q+/tdfdFLslKQZcTC
vilSGRkz9NBMqrR1HX20w4iYOCLA420y7hXdDR/HTV5dDb1n++ic7xIRFiNqkBgRenAbsvc/6Ea4
hp+mDzWDSTTEGtUjVAdvgukhhLvD0wyfT+oOa1WTFXBB48NuLvwXG+9IYPO0OfifECSRhlSHmGAC
gR/IcJDrk3VX97+lSdfrxa9R8uLNj4Dpvw4ufhh3QOSeWLIiMWrIDtMRQM/IUvjZec5AEt1aiI49
169+SNhBdqQTJpt22ZnBu0Un9d8mJ2ZpREBchFNMI3ISM2mice0rJAdFvUMPDPgHoop9b3Sk2hRg
EP/J+7hn8daCdWvxVvSR/8MQ5r2vrt6RN0tTvwtFGQXZPFAkiwgRRd281xmOF3Z2xUvPri1QLf0+
oAmf2RWW4xYYmVZ+1uFfAA20bdPXjN/UFkwLhNz6DmSL1D6G2lvofg4kQ+BsWuqwmdgOsPk3XxwH
ydyP+sl8ppp8rzh6iGnrje8gWcBSnE3x3xNh48bAJFGPzXHonKsFOwZ1OJFyuM4jj+RKGB0J2qVU
x/D54Io99VDRSXd4i9v6HjJ3fJKCiSICpiRgnhHnx7S6Fqi5XI9zjuqm/kXVYnt8AaRYztztk168
ktZwtccRVYQoSWnsmNkT6unGD5swX6aXJkEktsedgClzcL9jybamnljTptQT4EOn+Htmw9ZKgVYW
ojzJ1j5Nrk3vi1uoyNZM722HOnj8zZDsSe8YGJ8etC12KzI59hWpTSAVzQ8j29OreuRJ595igJjx
IngFldnNpzEM5VrVjFa1bUDBYkKN62FX4VgrOuC0+JQnua/8d14qZv8mxoc+EBTlwKFrVr7B9lf/
DTkOGwA8rBlNJKqFN7P+QhZKexe1DBeLdTLWGxddrcdsSzJuDbxyo4/mTg9iUNB4aykKbe8uiHuo
DdI6wuVPqNsMJaj6fNYdzOBlmBIbWV8nwoHszvo38JmNn8kyD3CAmWc9RV89sXsJd+P43rSPJv80
cm8TV18hQqm5yRAkOP/ykGGdkw5XqJ8LM+svMipOcxsBtrp0afhax8jkNSP8m9vkUKpASiMOX40e
14MPBM6IrC/SeU7p7G1g7PNim3hwnjVSkrSBYhq0M2IG7G0tCYWRQ22YAHJDkMcIoddJ8oXZYS1i
7VfNw7N43Vgeed+HafL+s4uVCPQMzceu0K8amwX8nDlEtEXxa+GOd6dGBHyfpo8i2mN/U8Qv59MM
mPYVdnEsGVyhoTzr3EwGjrJBGE8hpT+xl4tMv6bdnh6xRr9MSUpiJkB1+U1dhIrmheSDLVkDES2q
Z+XngO+rdK+sIg61zhs2NB5jmW6C9qNt56XeSjYTgOwYGgnypGz3o9SeleY9beC6M0qfXiqUMbnP
Bn/kmtf51ikVCf9DVp9QIMua4awkuFezdqY74/T4Yo7Tzps0LnipfcNRZdrL+MZoL0VXH5iPs0mp
V6FFmN087XvjFosM8zJ2qcZ9hJKlmaFQQTlT6PklJU7OISG+8AV7XJY9k7c2AvuWpMVDIf16/5NZ
aB5jvMr0A3X9LdTfJYotQUSLjs8sdZsLX1mOpTjUoLR0SOOkwx+otiMPQ5u+8ecLlEvhYRcxuDNG
LJSpEmeAQA1luXx1Oe/Ym0z3Av9MAJg361QayXI23oJeLF1HvqoBgMoLHWfGd4tgh8BhZlAy87+l
+dKybTNQJHpsXRLUrjYFTlbXQDHsRVU9jAQfxVXte8EbPLUuuxt/rT675N8bB8B5SNoHvJiIEzj8
qAXwWWK954NubVpeYLEKX740dIs1JZxanT41dTaYGom7Ue7rLzjhCy/7rnL00/mJjShxRokiP+1i
vWazbe+p3NdsqAIeJD1P8Jkx3AuIBDQ8BsWqSmCKFPbsoL88bpWeGUd4tIcQ6229jj3/rM+E3AuM
StoyZFzpzdlqYLvR/vq8FRV0HliKwdPqiwo5GQAWxNghVV2jbZion2waTEyQGybadEaESWhvZo9O
1I1fAiRETdBdB5IwkgGWHoUD00GsLt3LnOQqWVSdpp3Nrxj/qmzHFBsBxqyOvX2ozCNOchqYLNVo
eUpZgjmpLnrnek8IIvcGRiBERDam4O6hWT4AxjbjwJvqpaYUIcMgf0tJ/l3bm6u+AuEF489M2mUZ
tVfLpM1ImugZqgz1QEVHxSCDtzf7xx6iG5NPRjsASrEGu162wStTuOB/WkagOGsj9xoVeMGaYU+i
UIheosb6YvVbZ+bQkuiEYuPPtvjq2256JfmW0YYGUstEWIzu8CnskRrozTqacohivU0zxLzfYwi4
aB4D9VDzrCb6LLBHNGrOlWApEr+sxUjXiFF2QgdKIxiO+0sQPZfAHtCuwsuxNtOxNi69vbXKt6Fj
XeZvMAGEIQtI1VJZu0njRoipywiiovAQDSMljwxFc2tzhgOlNZP6RcYlhxnZw4RPYlem5u1ukzUu
Y5YnqdCeu4A1Xxw/x+VpwAttDtUxkuMxLkB+lDmoLfalJS9m58oNzdW0TzHz4NDqOeFJ7sXs5898
xa1BS8KBJ/Vba4zPfaTgQ0kKPY5OCYlYTpWgg1WHFwRzALtrJ5/1ZP5wR+0hw60+DIyIjWFhtBUx
6f4pcvy7bb1PySZl6ibjYDlEI921Ff2THLPex5giC4FqvKwtkiSZ/FtwcQtrfvQTlARKmvrRMUJ4
l6QUlx53HyvuMX7W8StVI+ri7Ed9/yHrGVd/a8IY1YO56XBlYmvIedOUUXPqbOdnZMdg4HqdkrWo
s58hIVDCS3F2r0MBFscsbi7RDD2EbjkSgsD6LBsJr16FNt/fW1dWVxvnLwdUFsdnn1iJyf5pEFRn
/W0U4aM3iUFggQx1ydunnCYlUHhjuU32JUxzVwZLM6v/JJyVZAYT+OpTC2o8idbviAaJOShqvgQV
EHo35i2K2RnlW2FRi+F8bqrighh8E7KoYdm6lIX5Iox7M0GH0Qk4Lf6Mcov6rkO8o6CaPWsDD6u1
sesoM8z4RbW7Y2ptkfC7zR/x8k9AX2JjH6PV1/sjwN6g5l+Dduh9ezXm9u9QUpwyUPZ78jTA6o9h
dh2FeXZK4yVwZsYJ8WteYkNsYW228p9D0Dn0Pow3ETnWEBx64mwkOwp3oytjUIZ7ZSQlJkBey3Tt
Krtkm/r9LsmYD6LAaAfnjBdtOc7swDqgg3SycQjkE8MVVfV0KrR3VrxRvmNzZxSbIeSzaL9VtJMs
GT35mgcGWP/i1PpXt64x9kB9pq7SADlO7D/MfJW7zktQQvUL5umjTpCXuOY+spVBmLwMpN5vQ80k
oKpZbtdLzw43tuES9DmhgnT/6T2wVv+lEhcb3DasUSVcywmYcJdO/U9jaKaoUmxc3N5aKcGKzScY
xTmKDvxbJONa647hCKMfn193Eu5BS7SfHlVN73J8iLus3syCwBjckAa9AXN4Q98RJVtQPDcgJr00
QPOE3hktWdN2l55FkTvVGFM/pv5ijBA+wUjMCBoPwLbIJK83EXrg5l9GVAJNOWEQKGiR8r2IlBqG
UA0bjACU7uc2wvOUnTuWbMrdaYgeKCBXcPx0qWciJanwSmT4JAmQpvAkXXed4QrIfO0rCvNNUtlv
YYBevuOGQo8YMZZq3X7pIHzoqvSjkdHOZ6NrjWQOQUnPaUERv7SRuXDbra8n68Sv6fGg1zUPMkJx
wtesPcjQo0eO8J6jEiHjWBf6ehqzDcYV2+Up5ZmMPwYNwK5bHedCPku7hF+di+c6Mh5W8i81QuIf
uPYCoHGpQRMsP7Puz5UHR8NQiwM5s8DwBP7Gr3luqqOFqjuMkVfOA9LDDMAbysKWQoyqOxp/Btym
deUfaidjmwdNtll4XEqre/Ej9ENDQ72CaUX/9DW4ouQEEem6KPmOZ7ERI/lik7FECIIAod1ldFj9
THeOsQxR4YXmd9YJym1oHR7YdvIBilHMitBDo6dW5K5acmrvQZLtZto3bnHG0NBnk11Mop8BsqTD
NVThO2Uu8i+sulXHMsCsFAIPDypudCf4thgeAkvBn5IuFgiKnvraPpgw+nJcwME96vIHbruA9h0/
WofYmsXxsAq0nY1Fn0xYBK4XKayDrp2q9KcRyMeqY8axkXj6ksvmVzg5mRE3A8x6phLayGs4OQqh
by0HeSXD0N78zjBvxwMrP+K4fHCC587jhiEjJYZV2uPHTfpoiSiR4a+LroXcA85he6xuQUU9aZrW
uZwkQnI471snJznXtNhtIvmDjUISjXDqEzSoVRLE1F7jeez4y8HvyNLfUm9nxvNkyGjjLQHCCxwx
OUdT9ZX5ZCKG1nOCMZJ64ag0DGLmiOuwtCOiAXBNJVHo9coW0a1lAhOa/l/hymVvryexDppH7oDU
YUCqM3qWqMz00Ua8hMvMblZ8YkAA7tFRWL7yZAWnHFsssxaHYQFjBHqD6KAj8WI133OJCufdJOTF
9yiC3eMcZdck/zt2LyyU+ndXOfj6vbLoxom2I7/sNHrxP6dh/NGl2rYDSVttvB7NbdttQ6Q0E6EN
KZ91nopTX8XLwga8xRbDp4fM8n82XoYxa48lx/SY21/4vWosSZwuCADUnQ/Eg7mxgc5OoDQ3thPk
LQbLPFJgCfO7ylcoaiwYA7S6CHsNnUD/6BG+8p8ZwY+PEzemJEpBh8NCwCLCa+8l0azlzJzc+Snn
hVZDl65X1OolBixoU8ZLEeylynbGt1Bj/sB2LZeahF80f5HlYNeYF61tb3HGgz7y4NvxFLX25T/o
LAYc76JuWzStQ/YwAUq5NIOWUrZ7y2LktUrnZF9aBAkAb0FURNGH9P/aDo0rWdf1Tx4Tx/3K0gAJ
4rkmic+BxEMi0dRGax+2KJMA0Fk/MSVxRwiBZ2Dtrwkg8BQXK0jwHnL/yUklyD5puA2mlOSz8iv1
rk59LINmFzf0cPG0CZPq03a0G5NPZDDuvguLTRlG614gLUYAgmiYuLRFEaSYhEgasqn/mo5I4ztT
AOW2EUG00Ps/sNmqNkAibLnfmxyPa59jCAQ/8F07OXkXtEtrjMkEM8F/I4qxnlZgAf4z8s4mjbVL
HmeM6cEYB4ipxBSmv8Wb7l/7AanxAl0wdQIKlKp4KZ0Vkkm9IRZ6JJbOeO/I3bX+yLAfjIuy79oM
9+ZyQtHNy6Q4pC0LLbKAZbqUeJZ7tyaV/VObXhqLUF52TWRxtgctxB8KEmJblH9Zki3jOmSuaW38
YFx1iU44NAhtJtsp6t/S3ebutuWXJWT4FpoD+70dEz43/Jd4Fy1u3oQuN3bcLHrnWHYk9Mp7Gx98
FgWOeUp4X7ZFcSezeQhIzOBNa2gvOk2l0hMEItnMxvzfaBffbxQeDIXXQA3d8fCFG2GSivqFZb8h
zqz5sd2foMWlq29FHaFehGpMVKI3hWTdEGwQ+Du4xQhM3B8GooSvgh3DQlJQktUQ1IVefknurpKb
HayCfjb5MBwtbX7JjnmllK3qU82E985Xk9yFHAh5yvNk4RSvYtKez4qzW3f72fuJ5/5gqPU367IG
vIYpgA+jafZY6Wga9jpYLh6aJ3NM9/k4Y+IddvnI82nJP91vPh32YWo5MCvTJXQvcO5oIiMTBz5I
dxA5SK8tVM6FsZucW1K/xw28cDJmcKSpe1KmzRKR3xol0xKkMdUgJWXRroPx4XmnKWJmxtg88s2t
6bFOc7DHwgixBoxkOdNdfPyZe+0QrHsSS6sVJXvE1uuG96uJVkybYaa16Ys3wXsYEzY2Bss2FE3F
UTVyGY9jeKhl/Umvsm0D49XzIEZ5BfDRBArIV9B3n4Fl78LK2muh9Y4jFC7KX+NverSJQg1lvxVH
KQERUQowHk7wYjoHgGOR6A8TFt+5aj88zsGyzg4dCYJBYL7Z2NHSfyjzmGD7q6oQFJ9R8lP74RUA
IssBQQb32OOsi7e9H/8wvX1Hwf9XdfqxaMV2QDWa+zAVglyui3pck93Ze4xNbcQDffjbj/iP4hA7
Qtet0/jHMbENDIVEdbbMCT9L0VhWDVTPfNUw8FDbrTY6TeCELZ4OibXBt+INiCTqbXRfCfgixyfx
5gsiiIY4o0hueicpNoEFQQTh1s6WBQLlBFuOiZzLVODIAFBaieaLt2p55O1/FRkRD+JoGd/j/BBh
ubI9djhotDW0vWkBloVEFmn0qwmynwPyYPJ2IPZd9baOYSK5SM5w8vpkjA18TBcISZT/Jjgr4rNb
Vft6AmFX3OE2ewMNu73OTehRpWuea2lt9BpwZYdQisnaiK4TLNSiMv81PV8bQ6JkeNN7bVPBwuvm
cEEzhVlqEcjPHv9JFPBeLxf+nvszYSudRd1VwEsVCeR6lqYTS/D0zatN+A5sP8ZhnZUaY3OAxERh
jZO2yJodwiCwIVirVZhqyxKf2lykrwqW2WVfjgaJlBmZkMcRnQhaBzA9iW+uMoEXvkpZCEjywdRA
Ijpk2NpE1tPoYAdGtsDMeM5Q68R/NrI/B/6fTRbGaHRPlrLmV/gY8CcZiJvKd1k4e5tAnQpdlEN5
ykR04XQs9YlryJTRhAkjY3AC7/v8PENCAYXbQ9/ISEi2UV9bbP5BeS4knKJMfPbTm557y5Jczn3q
sSRCRieJoIi/xqL9yPhnwz5BR5teigBDTdbdhDOeMpOkjm7vasV7WHR7uyrXBamjqA93GXkKM+gf
I8LKWVHDwyLMYPLhfDaBPAp0uuZvW3UMQeUuooVs3RRe4cy1UtBuc1eoNye3MosLdRWI0cmpLyt5
L/pvi4ZvH3Fe0iGmZKKU+4pjHev0fJj7TWBsemfl15sYFpJOwCXEFQOxyUffnxNWuxo9hGu+qUM3
hDVh83DDVMXTRuH0XadyXUZHD3k1QL/yEGj32vkJIP/mBx/xL6p72Gn0mhtr7zEvNECTOeiQJwYO
svyL5bPPJCBnNQRkiBzHxl1iUkCTg1U4f0cjvTBAt03sisCxNcZ6ZBGLlyBLr23/Ntonu7kHlfY+
Gs66YJCpeQxls/XAoEPybtJEMDwJVrqKkRB/sf/WgpNgdhbJ7mB61UHDZ05nEpPp47f3hPmJprn/
4+g8dhtHoij6RQRYzNxaOUsOsuwNYXts5lTM/Po51UAvBjOAxy2RVS/ce+5Ra4OdHLDfBz3vXA9B
5MmntErZXI4wA9WePa4bxMu0iyi4Z2mu8q56CfC5wZVyhxX7CmscNyO6AbJdmV3hF4AJlTM5Z47Y
Tgs7ODstTkdsK0NkE6uYsn/vFoNboIOm+hPHVmI4VwJmH6xbH77bhbMjW3ZV2KiOu6ahq0XfTyiB
Q/tAzBfSDutJ+7QBWCKpekmcF0Eby30RfzYmaFLUcb3YE9yZ5oAHDr0xY9sQxdpzY/ajby3x7brz
MuguxihCWfiyA54oq0BBxzzJwaFhoTUqsSGDw8kZP6GV7mKIMgZhI191134604vJjapXt5g4QSMY
DvaQbeMSADcBv8zwLKbt+9T/I/Oc1abYFmRW2CX+cCvYJ8H8VLoMCqRvbTPIdGNCa1N7V58SDYsG
FYkonC3PROnhf/JxOtUazCrUdeAGXSQfJuMfknjGBDECWDW0SC5RmAWWHq6hBqUfr922jnr6tx0P
TuGCxCWDQUWRM0ZDoBMz8MYlm7Mt7/P5LeBlKSJn79snbQA8cHOrcxs+skjQr5jrPjKexM2k4mQe
vLdsyUSvXJmiukY8FlCu11bj9nRozlI9O/mEfo04dIOUJDR+PQhxSQIZXPW0+zNbRYjQaL4EzBUS
a8nHq0W0txB/9cjIUD4MkI1KVz7TTunefqzFzie4NOZycNCjW8Q9aDRf60qtVIR1sHz7n/LeM1E8
zMeMlaRtb9SyAxBfl5yRKZn5r2B5LgXEoq0xwNdN1mP6MBkJuezbQyJPpn7Xj5dMoaTQWtc/TU0N
xEwle1YSCSN67qkcGOaWfr+Km/qUN2wvyZNosm8UpLSbatOotCHptR0ILbfY/SkvjzoGIJpKyF62
9dFyVs2y2JHos9LRhw9fBvnzDsSuiHwffWsbv7mLZyXiFuKFSIIdb3OIDJrYQFjKp3RU6ds4uwpq
Q+8tpF6SdLE27nRDIuZYc3YzgiHFgLGNxd1iDu46R3Wvwzwo5+FPOBTVkIWocUsdCzEr8JJXOmUY
J/rtrGA+BEGW1cJQC6O6ffYTned4lXv6Rqb1OdFMpAhyWTX6KYVB1Mpj2IeE62SY18cd+JcnPXxO
dWOrdcgijJ6GFgmMzWTCncSf7vWX2OUd0qI3sNOB81YOF40mHA0Klh4XqKlOaob3rCN2ND3SaH5G
7h2/8fZejRfMPOvwKCJTxW3DwGd3UOTZddTatS/CW08LIKJBHUw2+5jqUlnV0XWyg8EJFgfasXGd
tdPIc85i0Zw+bU5XgfYs7AAylxgSjdbsFsIdeJAm2p6Zw7zpcMPVL76UWB6deeci5h9go4yi3XqI
dgho9W5DnHzlqTY9RawUS9ND9xfBOLLo2400ubuOhzwee39arWghGH+62hfRsnet6zaTZOfOIWEC
ADaOgvkg0fZCr05SWq8R16QIz3nssqZFlyHjVwPcg984K5M0bgePTTaCdv6NCqStuNv14Dcz2z0i
vGPPTERD4arM3THFslWn1yGavtULUgy0gNCXCv+L4I6cheu0Y1V8SriLaiS6nk+8YaEddnr5PZi3
up2Ww0CXO27ivN2Mzl2it057eNYlWZwIWxq5c3T/6DI3i2hFTaUYzPJbQw6gYP1Bp+qXDy+954ji
TesSQ6HV0QfgY15Ly8SAJpHu8r51+fg84RzckKqD/j7m8THNl7h0F1Uf4GjHx+n+Ng5DrYmrAalt
V14H29u0ybQivStmj99ax4HBSo/jdSjlxilhDgCtqwbgF2RjF0j6lDe0oRRybKZk/UtN15/70Fau
U8ePmWrm+98+7IAmuZrFQxrf3Ei32TPfxu6v5ZIaxZs+P8akwhGgr9iI2ZGxcVJzNw7XEXGDbzBO
JA6TresOuxhj6ZXUOwBxoNNMgwkh5qOcAWBNECKXlq5KjYJGjMVzw5dUPQNIWFS+cmvhfoRnH7X8
gmzveavD2j9VwI7i+C9AEQZHdOGyhyK3q+FmZxMaWQi6V5WVLQqM2zls42ammx1xIiIEwQmlEVCV
Wx5WVTqqozv/1uyLJ61eh7gqbQPd66+Wv+Kfe/Li+6+ThEtk/is0wTzJNocBW3Ne/mvNplH673X8
owH0iF5UqergEAEI72rmOodBPHlHcNlVyXgTUG1G8a/Mq/hiSUrrEwZ+zWsIZMMGOYTKPPFmXv3u
RXQsVIyc675mLIqhpp435NFtowZoUs/1URyZA07vGMRw+OKnNiDRRf6yTEegTK9K+pO4N8fRt2VT
nnuLlHM2u41vIatkFFJTIkkqHP9Pt99tbVy2xU1zsq3uYgcytjoa8wnr9hi6S5e7YDShFAwfkROf
64JNgOGWm5qoJ4lTTn3HSTTBZjozPmXT7MdkiU/jCvXgokeHGL10ZD0yU7XgxrWsaA2k1GgdhwpB
BDYNFGRJFKFbmte+12/cynnuGm/TxIgRow+LYVHCZ2FBJM957RGWqvnS3MolkkSCVu4O27L8X/DN
Ua2EJAqqgAV41t917gQL+J4eIoRC+JIF/NqMUdXQr8Odn7JFMlCgpNmuutfIyA1cz2NC46V99xUe
KQTnHj4FqzvUmVzFNqnKrJ9l9lyTj0nLcPEc/nOnjNr+yqQ0qnAhxOwq6hyVtZyfgm+X+IgJeGb3
YGU2OauqrV7l4GznSK69mIRt9FWTCMnigFwLezJH4UOwLuVhudZRGgUtTa97DLyXXMBUfSlp63Es
Tjg0OVkBtwnK25HKI9V/h/QY8FxjrWW+q8JE7Tcyf94IN5v6vzh806p7aRLcDemN69Dg+ynKcoVg
ap2DwAnFvKO4UC/migkVO0nn6A2HlsPgRC3khcZ/eXwcegYoDI9EJC8u+8oiYixAwgE64qdmoQPI
ayvO7GHeOkRUFy6aJgz9pDct2/QRhxAHolflYxySZxOabPaKtAG9VvIlUXnVHoJ0nLQTK7KeAF8b
8TzMm4Z2FUkBzgGGpHTjBeW+ByUjNjwV6GWUb4n+01S3EYs3KqqFOTi7VDLX5J+NWrwrMW9APdMH
A6i1ZAUD0MNu5k3vdrTNiq+yefdHb50qIDgHZnQJkofJ8CCL/2ozYofAWgNZgcYUem7gkzW3TGSv
bMW56/pDX1e/Ipx2Q9ZwWOnyqLcjuxj7EJhEErgsPV3SYSz9NxxURiAG/ol74cwfEhQmBMhB+TEh
2BpM2s6QlWdW3e25XUcttW+yLerzUHj01Y/C19Ew/TCWQMTcKcho5YI/E86LYt7GEzu/syFa9oD9
tazkvjL7k+s6W/vTCsu92m2VlbcrcqAioUIzXzRtyzgcAjHOSmzyOF8E4gOLwX8CIkRqqEVrY1VS
Lk1ym1AU2UwJkAj90H4tTQUc75lsZVLFCP370LUQ+HeSfJDCucUgvx0DLJjC4YqwGHSw5SclhqJi
NAhTxkVx5AWFmCEp+SDEFfBTENRUfr+pZ/daOwT5ohICRV7MzHkMebZH2qlc9RZ2VdMvotZugK3Z
dbvStfBcG7zPVdOB2EHe1pDyoU8jwIn24tKUz75BLlT2jNctgcEmMsbnrxHIyybfw/jcQsC6dIH5
X5zXj0TLN1XA5zTu6luHZFPXoa72IG+DZ8ubCHzwyVMw2FRbBnZpL/NCon/lLTDlXoVgwK4iV5bw
6vlWIH1Pe3sxJ6+KdGJqRIUxXYsz+1NvyUbw8Fra+H7I2slIXfUG/6H+fcH4KPP/vCw76LnLSpBk
GkT3vkYCFYR5H1l4t1MqfxeMt06bFFN1P3Xmesp/tOEeaFsN9Iqf8vlhR6Oo0IbzpBS9Irjo0vmL
U7oEkb33lbXJ/fTQmVj8a7XmhM0WM0XpspXrp1vNXstPxEm1v+lAMpolrLXi2Cc3FKyClS1lBxoT
hCDoMZwc9ks9LRv7HcdQUha72R7XqsxJDRDUWvHT1+G2HT+5mnV2OEXNWrY3rjIDx1+Xe4mZyIXg
6XFSiWOIc1Gfdj6oBg1Ce49OuDa2GYGpxooG+anx7yw5XHSV2szPat1Tg3Vi9nzk6rhQcHTnsSBL
JIeHnCBEbTeDxIKpn6zoZMUvZdafDPrCYThV0dnygmeeP61XER6rovrNYBtHLYlEFn/1N5wuAZsc
v3kZKRxF8F6D9xrj6GZORM0z1bcyxgOefW2zX6ZYFDLidU6nM9ifzgbX4+LUIzuMys0MfksIte57
1qSbEboZGYjEC+E4w91U65v7oN8csoAl+aQNoDuWpOCbBe4Ou5QrJ3IWqNbxLSUXzJlP2L7le2Yb
+7ZgPz4fB55IjJpbVwd9CUg1ax495V4Jg67nppoAZJp2vB1ic5NHwTpgB2yTxdSS/xSNDvoadB64
zk2MVDWABftcOojs0KFUIxkO5SFCx2AyqTLR+FDZVgRvUfrMWcTtT0UxQfOI7wk/IYs4lsHiNZtG
6X5n5qYxonkOGHZe4YB13T11cKDsGdEBhZMhrmqT0Nt/mHr1yb2mFetpzTiooz7qz9xzqe0vyfGb
4YM7vtyOMecIinuX0WvCEAOvcZy8mGgx26vQUHPZyFl0AzDSNUr/TFx/PFBMaPjexCdkvXWD7zjH
hai6xIb3ymkxGg7uro78NRnwW5dCA5IhvCkLFW1ZWQx6GNHkeC+s6Dlr8l1laZvCH66qb+MHQS6H
l9ftkGKSSfBZ0PIqEmB3ZA6JQWbl9cSqm78+yjccPUu8ZaTPwEhStxvkOZl6VzSpSiC9gqa18aFu
B7jgOj+4JQNRM+zdh3nNH8/8nbD8xklOVUvbYBJDXGw7+MM+aSoQnRTO82pU32WVckgZB43cRwdb
bRG/ItDik+3mitEFoVV1c2kxKtvoiNpH4jvHzO6ADwQ7jSODvX3DdcME16sNIjr6bUxAeEjEwR9T
vmj+yeVbyiUfoso3BRzE13r4KRTxZjIZnJWLZhpWfrstoEYEeIWzr9ZMDtwuSgfPrZGae3adVu3h
H0Zy3uwlRtPaC9ZRzwOQE+Cznnl0Oic4piURoWVfvLA3yprhQ3aIkoV/4K5khaqs6rBV2dpmAWIm
UtRSuldWnGH7OWbk54z+IQqZ68f93k/7y4wuIm3eQDKiqmGQCFGnsmJYY0g5RwwY3q0t20Mnyp3R
YNQbWhLivP3UCtZ1IyP1H0c/jfNZ9g+exHNTlqeUPh1V6TRe5vRrJJTFDeZX00LP5kS3/t0VSslt
v8uKoDUPXTuTyBAxypOkADZqSag7oie29azNkU5Q9HWs8T+BjjCCyQ3zmsGy7fm1PIyH3X+wZ6eE
YKB38yuda3yKyYIFTt1e2/qNmzn7Fxh5nvWHEtsnE9jKm4D70pQ6GmkufAdP1T1OLqzlg1m5rLUv
tv/4//49sskvsqVtrM1bb7BOQkRn3EnLGfGDPmEZ2mCJoprmF6FeMLWdde5WEUUSeNYEEXJ2ymRI
iOl32cZvoc3oJy5OYRr/dSUNmZoAhg6jFvKLCBfp6A2d0mMWfA49qqLaoQs/OVjQ0/YzlkfH53IN
fwc734JE2ELmaQlOosFm26ojqXEZO0acE4xp1K/7UuUNwGyCkicigZNzTAuB6KdAi+mjDVJ18dwx
+Jt+p4ksjOTL1S9+jQDY+WLyoZzwiF7W1vA7sKp02QyWvAUWb4QBP88hWMchHbw0vGOBm1M40Ykl
Tu0hO/nVYM03BjvMmNGTasdAHtQgyi2isJEppBFqYgHAx2fmOx879NMe804NOUxcgcx0z0H+yqIn
xste15RmpLvTeEg+onFk46lyxQtMfyzNcduSDVFxij0CJJ5VKCDFgHXgnquidUVIL/ooEYyHuGDH
MzzoCVtkb5l5MrV4A0O6bWG0hPXasnlhDPto2MWra+rcoGiCxV5Eu4rWQ2YsY8kqOOtqx8ZcsuR3
G0qmAhVpuMxbfawtcaYy1ghHa1E/2e1VEpkhpnTpJd2CLe5aLUvNPti6Yb3LYiZCzbSZO6hi3TaZ
mCkVtHaIZ1EZF5yfPkASG2/HuErbt1jzt5IPUBLbKYHE8jW6+W9CnVuZu96+gCV+yvIQ53uFBgr6
Nk5bwq8cfsN4+ppDJfZqOI+Fa25iaS9k0Twqisa57Y5BlmEWJlOXPY/jP8zeXabIx2orX+XR35hQ
+RhQcB0w6eEr8B44YcuAMiRoX5VHQ+9fnfxS0vmXTb30QLenIbQDa+slDM+zftsxNDKgOjsMZaks
4ZK4MO/fQAfFFXGk+LthZPoLnPDUU2Du6Bt5kk3YFEQKPNkDcy6PzbBk+2DvQ3A7MY1ENbNBL4k9
QLOPFNbiy1RIcdEhxBQJq44R1d4f8DG7yAk4QzwTZ9rBt1ua/qNbI2nxePx75HyZHb0jIlIVSU/H
M3VQttsQ04B8dcaeVYu+R7zLOPuzlXIbfNSdPGVI2WNyV3UxMmvu1kZvrYNSvHeTufDnt57OePab
Qxs5hzntNgQ5flkZ7zu+MoXl50FlZLPSmKyzexuzrZyrUyZYnm0iOsZRTmAZQqB6iLRisAx42RKg
33ZMjiKybgBA+srU9ZvV3jCFVU8dSylUwn2DcNOokWLd3eCSMACi7FTvc3NGc4Vzk3HDi+k2G92p
zt2ggDJEN/bmll4fnw4sI8f9N0Rr7E1VfJeSkswkUH1SUcOBDtzbP1ouxxB2ueLVG4/B/JXarF+s
qySNI2OZ2eJl6AWnlDIlev1usGOwVtOOTLnEtJ/A26OiZWQAnggRSZf9GtHH6GUXftgYvVUtFQBm
LBjTLItfWASiA2e9z9WldWiktORdaxHX983aKdKXJNF4Yb5quiQhUMZdHTg+FhJBSSoVyFF2ONJD
Ffc2jiRt/OcW99xgRYwX2mMOrQwtlCGdvfUEB2FRLVmprLuRUWy3663xiWVO0mCiIupQx1TQ8fNk
eTTFw8a5p3RGVCVYTyPqlcZvlzb484Gqcpx4aHvyNMafFiianrcHHdiiRYh7Bvx1mFnxqQDpmPNg
7YXDkhAU3oIeRYXWY1hsV+XgrUqfD7mlzx2Co9psxahNPFBAA0kpeBQ54nUNOwPpT2+6L8A9tGBl
zY+AwIrBulcZUCq9uXCSF5SsWDAXehEck9LexGG7D61pYyzyvGba7/g71yQEoOxeoZCvA7fc6XP+
PHJpVizNEwwJ6jtwGHHKqltlvDmlfM7Z2GW5qk2Bi2QJYSgD5qtbshlmDpjMOWhGx/4XelX6Z1GM
J6HBKUzy7z/0vKovDv64m7tL3OA8Clcdj3povlkEQ8kgYv2b/bs3hmoXuliKbBKWuB6hTwhos/PE
FomZleMi52eQNhFiPM/VFakIptZXnoZmuJo9WIWiM+gXxDkxeJGx6tph/wzzhWJWYGeRxNO92ZAG
Ktt886L/IoQ7AgwmBWOZ/NcHr9CPUFxPTCmA9DnQHsHxIyCj6WSSpvYa7phs2u5zMODRHURPaztl
q2oqN8hL8es5N0M/Q2GfuvcJ+t9ohBwBXKHBxssfKQgJk48tJk4qxktuw7aEDpRV8OtROyqTn7Uj
7cIjhadquLh+URtO7F91m+E96XluT7gtYWmmuYpbTLltdsuq+rVKrnHvMoq5uyATa/a4BdP+kSNj
6v4c/3vQIGQjO67j5N1qXwidUPcpJxBkrVWlCIB2/lvO9S4xWZdTpSTM/aT2oE1B1oSfu05YUOjo
s/q1QyMb4g+DHHrW6peUB2QsAIvriHo5VwqruOQliZ/2ccLJHEcb+EWlEZ9Bbu7DH9GhI2IhVrNv
AY5WG9wwXOs1ifKT1h6SKrp2kp0t6Si7ZGKB5eprb3ywJOoDE/6W+aRHktsYMm6d4+44StPZN+Bl
nGev+5ES7R/Z5AV1e4mwRYe0RPxUlq5Na9djMOxltZk5Iqu43TkQKnzLuLCOKFWSUzVyEjN9h16t
hEPRf43ncQYiOyp5GYm80pjB0Nyw+3UnQPi4s5wcXpx3zWlrEr7OSn5kdnFoaHKdpj/EM7F42C14
tzZxAa4cnF6ACm7OF35nb4ibYp5drrUo3FTeqTVniK803wiDZVtBK3lGi75iD0o3VOfkHofnjEvZ
mDLKc4QD9iJCyVUQ7j214y0Dz4b43IYQkMF1GZ1nl4dthgZZIShjawDFYUSxREca8hfEvB0oiQGJ
9wilOyh+raPYqkhKmWN15TYP7ibvYMQwVRrOzbXSxchsqUyJS2TbrlYFxidN/lLJOCSvD9pCmCSM
FBk8k+m6Vjt/X3tPWyyOAGg9HvBGGQ5Y8qsXegibd6yxqeQJ4/xtg7PhfYcVPo6J8QnmSco6IFSc
0FjUGhuAnF7RpE3/zjkDA0CV0dU2exbHNEyo1FCr2hyRcm7p+44i64hVnLfRfMT/uOrggoBzhtuA
c0KzqSMqrsoWJ+u4a0TPM6EsSiywan2n94xbXJSPfwJ6MWviPoi38J5XYf+Ii+fKvtUBn5y4WdGn
4gsXaAWaN7WXcbsXSu7aXccS3Y3PURUt9eqNXRkp9ozESBCwu5eBsarv/uhYkhnjuc23wpghVoLY
Tln6ZuvPLa4wH4IOK5ysahaWChryuSMTY+0BM28YHkwl2JZin0v8Ry56Zn8D6MglqWOG+zqgns60
H6uq1l3PZuc8GOaqoloj3YllPyvg6g8AzjoibJFYJHyqoFowv0boLfkJ/raOH6X1wk7cJFvJQvWm
GS5U0ujJ3ZvFzHqNWeucbF0sn7ycHgtgbDfMb04RJJvZeHaiz5yCxvTdkyGLte0+R2qsSZom7C9S
xKoQhtBjTCu8fvgH+y8YCWFzN/m5DkbpOTgN/ecgmF7yAOiAJLRoUw7ALTwThQAauu4RjNqTa/+2
qNZZqJzUmrBmchsgZ8Am/aOMoWP1mHk4NXaiUIuYGOIQonSuumTZ4dbtai57tja5uDnzJnbtnTpl
aBkoHAcedYxAZEmo2YiaiovqmCOSp0e0ZfRsqY4NxWkmzwMbAD+KMI746yLKtkOCCItgzGD4L00u
uHswP1CfRISU9FDiOBaM32HS0L7RKQzIBSrEJaO+sX3jMBf5GbI/ZtgXs5gWGk/loLNaplmSLvSG
6h6zvR3T/DaiWUiZXXnIdUf3V5JcGIxsZwnmRupZltfEe6sQJFlij808jk5p0W4abquBmpc78l+9
i8/4CaWwWx8KZDM1Sa3VeJxaJnHmJ2OalPsswEdgWpD7KGOrYX5jUCjMo+SJHZ3foLoP8tqNnw7X
RoaqXcPeZyB2NEnSy0byvl6cEAl19jqz0pHtOSOc0Sh1EqyIHJBnSv6YMXUHd0pW3yFhDVX53Zpn
f6jIhYdZ3H/x+omCpQBzs3Gb76ATTLVGtP37lD/AhzYmueybiRlR1taX2JwhDVIBblOgaY14DtyX
kkNbdb6UZkH+aAscDl608cXnoHvHeSB7Klo7M8Za/ZGlziLqCU4lXjA4QQkIrf/IkSEM49Eye6mZ
SHRes/HZCAoEW8KGCjs1ZO2Mm9pZ2+ySAHX24iSas8NiZIpI/aGO80l8mjDrZGs1fJGiRcPoALdh
GpvLtThw+HJ4KjZiTsSJT8PIbFYhpAqwv5RVBTNxtwgvumccTZUblkRnbgR3bddbu/+nVxoDbP0V
GZKOEbO6ZRBnbzU+mDwAHaDx2gJlG9EDKKGA5sWcJJfWPrISEnDp7GODRY1tRAcen8ObPxPTZl+F
CXPXszyFBZZfR3ySEnXThC7KHluWUz+j0neDom3dg0eNsKTCw6ihRImJ4AkjdzYkk8jWBkIYtwg3
7Lp7NmsallHbUQomLmMVBgX4sft8OuY4SyvbeI9bJif2Z2pQrxBrVsfht8yCbah9By2ATZRJjeAU
KeH410cn9DYVNWn+i7DJpFGfRrEBIrno6SHt9BC5u54jgoiUmfEPPB7uJxwzpEX6oPdkcYi1ERQ5
32b2F7PTG0xx7EG3DfgcUyjDafMFxAHENn6U4EPG3/irF3mXLR0KLLzbTz3dp29cugEfHfOHesA3
/l4yjmhYNmW49nQ6+oDsyZLxfFwv+UvbGK2rHOMEziFvw/8wzh5hX2514hFRAuK25cBDGIwWehUz
/B0wCAT2pyEYY8IxjwL9kmT3Blkj/ecywZaeIrOM84hFdfOky1fWrFYGDAlcSSYelJ41SkpZi5sG
lh0JyyJr0ztc0GcxEVEMqBofCm1hh+xHPCcOLk8+J9HD35mxPHPV57w2UcNDydHm8R0gkXWy18hh
U2i+BYQYibRFoDKzEfOPU9CsLdK5qel9fcuCYWlZ5TKCwyfb1ezx03kKJU2EPwPfQN3Qe91ywA1E
jgLNjhJJ2ouMMVHV/zaPzushQJHmkeYryDuL2CQBHV3OplA2SzoCuGrowqMIrGHYrRHuc/qIlWW2
RDHOJ4X76HscwCAk8Su3wNR9v8EKpFivL/5IY/ZqlgHfB0CZ0Vx1hr9TX20FowBF/trhru3Ha8Th
Hoy7qPfg2tx8xHFwE4gX68qv2XK30rrAKUy0eZnPTL2PxiAW+GYYlxAFyAY7y17VhZ0xnomNHaOV
J53xGeB11HAM3YovR+m6wmAf2zH2cJrUBBBSnF5IEESNRJBjfhD0nK27cxGq+iyap+kNR1zD9dlq
SmSwc4iirsG3h1rNcamovrDtRwR3SuePMqGZ9jpJOjWQFxvrfPEpYXpLttadtnLBv8xoliRPQgP+
bYz752HihCEmSws51wF1NdjaWgc0bEEQC805KS5qKek4R2w5rB6l9SvwMWLbsZjnMcYOy8OMA5lt
rvbLazigbmFxszBmeVSYlIw8g2ZEJ9j2xr5A4amrAnjK8Knw4Pg1ntiSKhusFBkiY78MYYj0U/Wk
ATqPNYYW+rv0MGLXARAk9P9KXav0hCzq+nMeljviuM18flL8zInjOOsQAGEfNuN9N+NctLuDl7+a
tX3AC4gMvlvVMb3wxHAY/aPZIfkAs5lY6b4fo/eiH6mOg2VJMRTVhJxNLyX2Kj+GtUzbD3PmF4PU
05DfBRrzUGf3Rd6VcmEkOT5ZGL2dR6VBfDin8fBpAOsa/eYfmU0W+OxGxoU1LAYochXSbVStChTm
vzXEQAqMRZWmM8CmgwXjVbJA6+uN7t7hK/H0YIwDkt2wejQh+uJqZdXyZQFVBQWTOXyjLFc1IwON
3O5nrBIji62G96yKCDUu7j24YR3XLmfXeqydDSAGgmgPtUiRbo8kApMbo1NNYUZEdVEQnmcKGpfu
WaZACkABsDZmUx6Ben5UyAUTyMRuT82VUJKLZj5G9kuONaxHXQrtDvzZWzt0f14VXyvnXWOHZ0Od
sAkTmjNzzYFVWZjGIEbymiRsmcvU3/PPvN4v7Jfosh9JWOxNqlGz/er1U+7jFsYRBC6TcQ7UezCP
iVaBljmlIcPWN+Xue7jjferqTcdhHk+PqPuVEQZt7251qlxPTi2SyhiGfYTRyKo0FC9vCX58wkl2
Htb8RBmkWC/XzCHjI39/zioCcsFYT4xpQM7FHlpEGi4i0Cdm12F0r4f6YEljE8XpPetMRjxIODj2
YLPD410nvA/zwPeVubQbfIKouKC4rs0SYQL/PtXLF7NP16Lzr43rXs6Jx2sl8ns5QG1J1xpHAoKr
lJBWKUn0KMOFVaw5Tn2BZhG7Y1N/RnFGDtitSLZWs0Mx4QC2dW7RJYMOpWofFEUqKLsx24XAHwuB
/anQ4/XYVdzMd8Hp1U7xLmo/iQ+e5HQu8w49IsvdGTBDw/YxT3dAXJ3C37TGvWS8X+DrUxnUvaUI
EnSEnbU0rgUK+0n7zEy57IRxLhJo0VzDCr4NbuG/QdT72vks4qunM7ilZmH75VrYRMHzoixyDxlS
8M7+CtT/ASQU6KZFAPoi97O7y5JNVWSafXfFfxUohdIOCL/ulUaOdhRoSsO7BDyYT+boFBHJ1mLZ
CMxPiNcjzf+rMm1LjsbKfR26YV9E3qmDq9cLlvfTP9oO2LgFaP2F3jobyEPCt3a5l76LGdc3cRsV
X2zsladQH9gSu6DHeSeGemmY5nnE62ZU8VYgcqmSo1YwzglXk0G7SbkrzHJNbtWI0yIihUNDXhBX
DARtsUnGW25RHDmnnOET9Ese/JTNs6SRg52K4CtBFzfy8Gld/OHY1cmd411mtdiJvCdXZ+VTbKL+
JgpoidYuhAPDK+QSHxww6zcETDbzEtRi0QI6cHsm0+E9jKAnOvUylSgg8LsN7EM0/LXa7FDn4dKE
UVTz9aNHp1seF73W8ra9odvwmw18tg8/SV+77BHlNNn1RE4EWaArc9oPmFOYcVYGpoHu7PbZVgOg
FctbAjPFsNJN60A7jNnBMnukFH83wvPQ+udZyo1ef7SpfDKi/EMPz44qhuebQYFaueZqZlgCLYvO
u2AkqLQRoF6G37rsLxYeDgeC69gdtJzaMGQDkX8Q65C658oNjwZIGwA9eX109ZeJftDScCCgjiLi
o7O1jQ9UvBtMJFFUKCD7imSTl4/UwZvck1L46cz1s+1ejOS9mNFXUYcK6rWk3nLL0qiKk0dZE8Xx
npBZBhOYPycYFsASipzVB2e0QBjZaccuplFGmdmDkAGYOim5gVctHStbkx73VFSYv7ktuQM8FFII
I2HZ4HkFsFQVP+HIHPZ5gtzOBxCMf3pg7DsoV/5gHcLaWzW9WMc4uthubIS4ZxEScj97Bgk/EWFp
1vOp0cl86MFKEj43JR42/vXkFeeQ2F9jZMPhvXVu9pGwKNOx801R89pY7YEYvyeAc+sBh2wMxEqR
JqV+ifVfB+CNBRkA3DVVCbAUlFQUKHN/66DbZmXypYMPaDy0Qxk2K8b91Oaqi/dma1OwUmCttRzs
UxfYiBabw+wS4de1P7NZf3i41YuZAB251jAwzzyWZuDuQBvEPhaCkaOR4zW+pwwXc0b3dZuolS9o
f6ptUJpULzq/aMOwEVEDbwBkMpyWBOOxKkWuy640GU6egYOUYsvic0TBsPaiauNV1bOXn9scrYJ9
ycL/nBQTXOS8Hoa+OY+mGgwSC4ovDNvmrqYIHfBvc8VBmFqbiHoKK92xd4cGaG8cQaZ9dA8ZVRgj
/iHjYyJRAeATNzGRlPUARXLT/WeNFFrILmeV0wsSqAOsQFPCSFtX7goBJ58Yq+9O7bPwvpcuDpKM
OZDJOpgBEAw72kkG9G7v8mBxQma7lNNZmyoq7A89ma85B1fgfEmGKuvSKF4bxp8oKsXsPDv5V9/8
JcwhG+OXsOCsg/SdoK9t1qU2nWPvHrE5sJtnZQcxR8y5aCjaPjgnIbApw1pwRjdXpxyYziOC5vSJ
KnrtYVXgLCJwYZHmLJeLvN8n+f8kndlyo1gWRb+ICObhlUFIaJYsO+0XQrZlZsQM4ut7UR1Z3Vkp
Z9kScO89Z5893HUcrU2ccxRYDVH5mdcd+Qq43wzA5/sUpxBws0ra6pGyDZtsh4CBngiCDpM0rcZ0
ZW0K7UbHrzzZtNbKal6whVi0wHGjjMPjCK901iTyCdVgrgc/n0HeJTztceuBD+s8CdbLf3oOpRhi
e5dSi/zK07eWHizkB7SvR+0Z4UNKH0x1k0VnUam4sOyBDMvbaj0XK3BzHGzlYCCUqtIu3eC3FPhw
zgGlMhu8HbXYKKtBjGkjxj5+Aj9sAc4EimMosgbunqWb4MU4THDUFBbpZmYlKiMRIWh1RsjqM6xT
VcZXC/uaGfUDwt6ZskyhPdPnAT5Y7UvPcz39yAhxFdQxRnJvOVQlXIZIkDSQTEehp84bRjVU7ajr
MuxOm31PNon5/IOuJ8PBhsNW9mtL7NfJq980gMxj6WMjLWNHv4gPwy0+P6Gk+K8Q76QRsUWcBzn4
GBTNmT0Cq4Uyp/8BrGLgtXCBa/mcJigx2SVgCuJOAtNa/87nf8/sGsNMNoa9OfyVWKBlCl7mGgQp
6YHFR8oKT0TMQcQgpUwR0GaI0j2L/mlIQsshqKO/CV9xs52/RRVvDibkZjeuFtsoC5l5ML2qqyZ/
15hPNZafKtArgOIhkUWXBQG3wn2lnGL6GXQpFq1XOmcO+pyThMFEJz2KgjsKFplmB0ZlZXIvB+Ik
uOmt/i/Wv9lHHCBNDWZgCxr4G6sNNnCLH4I1fViv4VMs9hkYIkYGzdIHt5cI4BuczJWxB1imNE0I
zj94agTrkQffkHZQRSk91wMZEYWufpjIugp+oLGYRudIg0paEyJ4oYCyc0v4BsB+ZVynUp1I4Ezc
hIi7FC9oMosyyZFrUw7q+htoFpycXg40hhqSk3K0K4r+qbYYWFpICp4+EF0qaZ8hAVk8GkyGePmJ
/2Ir7hWI/LKq+GLPwFKEsXkz09kL+zf+s5KdPXuRg/sPHwsM25BbFFgz5LZiaPiWRgk9b/Ko4Uf0
SNYjc1xpymMy/si5pPJhwXXNnUliAUVapdNVntZukjDmTxkZS+NVxbfBHgNTPL+my05+UoljJeeq
EqPddZrxwbTwvU/nVWzeydC21Q45/QvBVr1EXHizrrk5Ei/9hQvWS99NvXp8PWEdM7cmdH4irBe7
PwgeIPIwY8KgFEWvliS/E/svxvwnkRnjVD4S3FIjbHXLGK73s7gOVe1J4bAjXawxTwYdhTrw5uWB
E+S1FlEKwxpY3BRqx1QTb2x0v5aXUXYPw8/yK4JzNOo0qULjayq+oI/YfrwzBfGmXieHSV0vrPdB
+ekm8AIcdkKmvhL1V86tLRXOKIxG8PtPXxB59GGDPtIeBCSY0w++bpjq5z+VWoG5MqYHfu2oggB6
wowAHl0EXRetjYSZPtg+sMu4iSA/Lz7GozGutSfzhOuIi4cRo0hm3Gfh92pE8WGJ94iox9Na8RUg
p7YAmnkd625CKjsa15qy1tJSr33OLIb3ER++QQlv7XMgoQtch9+1/qup/0yWKKsQZo7er3GBsDCO
j8RDQZ6eio9bC+84yydIi8B/8I8zBjUqg8BWJH9R4kaJmLo8a7+JIQUpu4FtgVIyNWa4lfiytphj
v1q4CrmHdtUhkXJTMMJLekImtTDfmilIpQ7Ra0SBeklqK3iKcHiLBFqPONoCCRAACqKMCKHyO7hX
3cQEBLcYA/FOKpm+WjZeB44CUp3GkTdP+0wneoldTiZkg3PCQIWmj/RPSMyxgp4axR9xKyuEypX7
7FOIrH+cXHRb1dJyMTHYZppBFSSU53NfyjrW1prfllADUnYJeRHUNqTAL5YFObMAq5Nvi/dcZKle
LKJJ0co9MAB23lTAqid2+1B4Z0a6wrFrO2WGDzfSTLw2vhr0gMMcrrU4/otKeS/TeMaaX489CQhw
HSIM8UIZ8joRRtqSohgJGzz1Q6U+dVCkIcSAG75Cp7NcC3/6rE+dzEqREP48WwalqbmKjMU/COM4
0B+FsPrWwi4ded49gsnE+EbBn9YaFR8inT9IsK9Bfxtx8QWet22I1R+OdfTcuTlsm+iMzBRQ0Kr+
4m4ZB5Msm75pkugloXFTUMPVSnV+MolTLFLCksJ7zrvpld7n/7jiM9wzMjXQYLRCdH9p82drEvWz
gL3KPSUCcdldjXjYTxInmrkyoe40/1nghT77xYeaG1/K2/jM3wWhPeq4qLivMgvMzNgL+vNPiMdv
Ikn3LShz12wMcg7lMnG7DovxRneLStl1ggxPMFoLRsZUMHM7jA0rDGIzvUAHND+Ndc8GoOEFKRjd
RaaAY1CuazJO83VE3sf0GNMW22UTmvPvEP8TsFuY8h7aVxWUOoca24qa8Tu2hoqUBmhdu/Ky6Ld1
JtkdVlA8NYuP0xhG6zzDOYmxdMFMoml3QANCi91r6JQvrCnYNfugoCpaxpbKcFvcAmSIIpC7bG0f
sVwWDkeEx6RC/AojMAXnIpOSZ9mnaiKkX30ZzIr8oTSY6CEXIa8G6fh7xrqdsyd4PAJvMal8xMtA
Q0S9LqK7BsZc2fpjbuwtqww0AAGrOXYZaw3oUcYtVIMFaQlrI31/honbMjxK2mVS52oKEEe/weGA
zLbkLVFxLYWNWajQrSPInI3TgA4b3c8Q83qoJKd0wuSTbpg5+sDO9iy/JM3yzAjWJpP92kr2ytRs
C3Vd1zzLy+SaYc8c8qgSAvqqUNc0bsYw8TWLH69uXg/ZuyGKfmoyjVPsqQ4PanYcwLu1Qd+/xnqv
jh9LUkPOwC+e5u8wSj8S9qqUEFIVU5U8SNWQBGmIoGp/YKOj/e3kdWlurWJA7UseiWqcyWxaJnBb
oQSIU7M7Tbg91GRRz1Q1lbgAffH2VRkQ0ppvVSm38XMEcuvWSTdt5eLW6eZ2sRUUQna9Wd6MEZ22
BY0EJHEqusBERxDVmAq+fBy3yWWjYO3RkdgDfnLJTy5L7Nxpue3R5CgttsDjJy3VvowHb9DKKyjT
qkeb2czFdSrnR3pOMU8Le+6RiCR6NPWj2lGFlJp2kaKK+tmSPCKDv1JD+Be+/omCjllZi0LbzIIE
/24LpUiZ0DM8V5KhbcvqJ+fwMmEM7fPskUKtKkYAjmmdgZWqnPjsNOgtjkytX+Ej2cn0TjNCukn6
lITuN81eZPexcitqT9Q3WWRslWe3kwf5PswJGFsNVtIQfCEYmDJZBRMxg6VKhnoBRsO0GrqWZEZv
idGfaFrw8JSG90wuzvqTJQKeSANcblPtte4ORTr4FprZJxlcElHLIRalPbCkEelO2+zFkfllhiHM
khj62kgKqVEarQ7FB1NHRYDyl66LMl53075sKPczYL/RV8rM7TWQ5SQnyXpwlTZzp1JaDSbTANoH
Zt5OHesHddC/cVp4w7NFTTHLFq1BOeBj443kascAoOgQ4BBNTewIxVnT60eO6v4pbIQx++z0CjYu
4gbJCKKaCzmR/GDIH/GMt3D6WhuJyqzN+lzscoRs/s0xuUsxpJUrmt4ncWC+kpkri653EJ5bnaZl
xphU78LPCvMBjjE4qNn6NeLh3QMEMrHTOyRrXH9hABAcvwvZcgsFG5kMGetAaEpa7g398cw8of1j
uPpGQqobVyyG9AAbE7coSRg2T67yHBKhupjNIiJqy8Aq6l8BF6tpSM75hDFQs1ZhiHUTuFeOkUIx
3Z6okmB2Ic4JKnSSsW4GQJlESF7rzKD/8QSVosdESXtNoPVjWbYNdQiWlYqpGlTmxWZDhTLKbDyF
NlqU17TGhV3nIPwi6w2GOB1nResqHqXM9Jpp3ltQBLTqoYL44OlvqRipGfF+YQqVWP6FuXJuzPme
w/NKitfLN9Pqyhe+Jp6LrwESC7E9bpLcKmHa4OnmTfr8ISe5W8kws9LmACqflr6RnRcjobQjkQ41
AAM4HRaO0vXoEg/POPeHtnrIPFqMf476aLlDlwJJUITLZr9bnrO8peFES1/JLI2oH38KFFHGQBbx
HIF+MyaK4rdc6R9VWvhFhGy7zb2cpnJhwD1BuvsRmIse2XxWV6Uzt/1LANRkUlY1AiOP+di7z7l8
Ay4JJqHCx9s0ELAk2zDPLr2peoRSiAm4bK5cfK26qg2NjsbwjWZjqLCZiiyKhEtP9WeE+mNssLRQ
q42lxGcmhFuwZIFwq0I9iwP8xk0/bPC7SwQmx7CZHktEhbKG/Yd6XVSnjzJK3sylQ5jwdRYX2TOD
65elYDFhUnY4HVljAZ/+J8TmB5dR0VcjUQ4Q5mOt6otjhOquwAAAYe6bAmFwQJaLZ7KjJZ6JgNri
eFRKuNpt7HQ1Ty6RGHmWriVY20tMxgCNOgnjLRkIN5QmzmLQKQl4rTfpohu0E1rjJbF9/ByYOKeM
nwoTOl33PL1CAfVysyEIDJ5CD2OR8JRmi4zhGj1fO3E+ZKrKexkYZ8dG5YiE5DkdVM0Jf5SG7YIH
VREAIuRm3eY1JB8dO2wlPMkpSeN53n+gdVllJmhz+iZ4BJkxoT2MyQRJiHju7Ka3vsJ6EqH8JGr+
aYyZN6morsSjEbGEmR2HqbZpYYYPvQzV6bntsOmURnP7LK2bjG4l1b7GpxigQcwXnywgeWGGMcPK
0yKZWoj5ryju8PaLHCVG8ysL20HLt02v71OmuHoMj8XSV6HcMybAL7/o/iVEceEFNADzv6bHgM9G
fIQNm0uDu2l6BEp+DIwqlQ8tU3DWLzeN0p30VN6YJJ7CBLNlHemJiqFPCfa9z3qOwuWjG/Xk6dU5
8wWnW0R1LTsWZVHE1J64FV1aW9mf0SJDLmpYfApbxxJHBVmZ0ByrPciZ4U0jE0EVwUn1CcPpaPU6
AUU8KBl2oQyh2kQ4cmBgB8kcFOQ9rf4GA4udiyQxBqqgyJOGMvTMVObWe72kbwtPGQMZAEJaib9f
4+kCEJHS6UkiLEenhaiiIBy2B/wQhb77HuhqerIjE8CvDO8ZAfvbHMMcg/1u0B29QQev8CKqh01e
A3vjpZi9pl/AQGrwpLWHTmdCoVWHF7PpYZknY1fxaiqnNkssfGdfGi0SdI3BicX60sWx6Q2wOhi7
4hdFX6Ce8OMqhtEzgLBjeBQ8J2KtXUYL5xmsXoTYMXtk5PMEYQGlQaxzst8mBdUUshMx6RgSA7YI
/UVm3DWI3wa42AvZac8Kmq03sglmSqvqYBn1h8LgzX2msAQUE4cIVjQE7by5Z4awWEpZqA7UcF1y
JBF2WH/lRNyqSkFDUGzRsSP6B4eHaTWn4oqtZhflAF7WBe9HnSlJTW24LOOkK67jrDKEEYMWnUo3
tWAcXE+6xxBZsIrXezs+fXUiGk+Gx9ExnSz5bJliOGnSbGv0PIoYCCWx2TmMOLFm7Ka9Sfg/xuUt
GyqnL0ynq5wY44IQF2rGh65EIY9xP6Zyi9W1wCzL7nHNQHs+60dBE/6Vmboa0nTd9vg1DV+QYNxQ
M38yCFCqIPpLJlNeGWepLX0z2acNJU484OeJJoDDIlVvDbm6FVVYQTqUorPn4g7rVeMtnZX/eFrt
UyAnC3XtQDQTg/vJ7FH8SG8YNzykSjqbqnYgCsMV0uyvn6HpNHfZAHzINUaj00YpoJhXugvd0Bma
LzMtyQ4Bq2oguD0frTpxMZ841vm4BdnLWm7niVYxJcUU+14l9VJyB4ikHT0xGi/1MK3hQ9ZpfpVh
iEqd5OWLv7U0bhRGySj82YGwQqB4lkbVztlO5UHaVBrhbcBCg7BCjz46oVBgSpBOxAzSHdGT1twM
PUGeC4hk9VC9nvMUaH967z+bt7gprzGEFJ37mRF4OUrENjU1G8WtyTFo5cObtChhClIu+hOzPegA
92y6RM9wY2qcfMCA66J4wsI6PF+P5Z1l6afepCe4ahim0ZUzOxCPCI3xXiMGnuy5mKmbRbpcIqsr
3LBdYh1cfYS5oGMagc764fQWn9kXICIChtvak/1+9j1NOsOnXb+gl2BWCjboYr6wYpustiZkqTni
SlgkQ70+mQP5Cff/CWn/WVAmAyXWjXiT2vd2Rk7ADTNr/E+t2h9e07XAz53p6MtOaOsE9mOVcrJL
H/Bm7BGWRfgSgxwIPJ6oc7RVm1Y24Z8xYwg217S/LVU6EnGnoE7p1NGTycOZZAw+oLWkol/IX1MV
TONXJCrBM4/2lE/UK2CcOoEBEdzLfcfd7IoeHhd6POg8RgJjk2OJs7aTDvOA8SBEr1DHLhmaA7a4
TbNPWOe93ND7fHWjn7PlvBacRV/eOia6cNxRlYWuzvCrIMdRHM/CvTfYyBnO9G0AurRpKLo4D3Jh
l1o99HQoQLeOcoirWWIKT/pAXJOSFL3XGi4qLbsjUzJZ9J+vt766UBwoHHSzVyNEIuE7gczedSKX
w9hq2Oc1afqPYgvPjW7TFfsJyjsDq2r2y2jyiCvrO9VDbaf3l+hcZDwpDLxk9lD5U1P3Q/cQAdOz
7w6P/SaBZMQ3VomHkrY8o1N9wy4KYCVxco7oKroLyiMqgrL8eimfxj9ZbRkioL+c8PM2Os2GEhVI
PeUORpeYMxvGD8TIqT6a1CHysFEiurdlmY7NVypO3nIWtpJ+IE14HWXTrasCjPx/mOG/CziLisvM
ou3b976TbrUsw700NimUfH1sd4KGY+s1L4YfmbFyliRrRaIgY58babqs/jd+XbDb69RN3i7G//1O
lTSi2OH2UwcX5k+BKbCcRKAAAEKwJz7oleCV9OU64y/ib8TuLM4UoiwiunV/fmIjAV6LeC0LUvGU
gPLF5vw5Im4dGVuXcfmuz3T9HP4U3106u2Uc1p5mdaeePJ0euXppmTqwF/GJ+JmrKYSThOU0dUAc
Y7Rp40vWnyUBQFJriGQTBAi66rapUVmm87anIy8XVzwqxqHbK3Roz0bFGTkLXgIGFZ70bK6gTXTU
Gm0S5IEGigib8zMnxQcKSW3Ox5ynZwjQoVmv4yIyWbaDmK/JAGSYsNUEvE86H0bkJanyl0ep626L
AIUSMjtpS/ZrrnhSe07762sZJ1QQe6IjYInT0OPT/m+i5TBtxp86z48wyd6ycJkoF5BdOMlxSrCa
h6G99pIIEw3ABUG32Ao7sO2VRNouG8MLGdtrmGzDInrESBHGTU4zqUvkwBlNMVkX4DkNwd4ceXpU
4cFB8hp9ZRH1OyE7sEGsKqtah6E7PbEoLfCjT/PsoxCXIhoBJv5Ocf5Ri7h39Cir+hnSZ4eWHrkF
DHntZoqHUXm6fFuGxWkw5uWtB+fEan76Hbpig20PyQcyyZCiIrJQCuhF6M+M3xz507KV6c0nbRnG
75Rm9MgcW0PqIVRmTg1/35Q2YYtb8UON9nmCUDKfvSETrtrzqHEx+hRyq7BnW5ZFndBuwnPhrw98
21or6X0jBztiLHW/XrHki+BZqfa27I2d+rkAbEL+5AdDrEu8OTrH1mlmv5LptvBSknO6yhbZUE/L
lPyl1SMeC0+s2hVNnVNXChZvi+USMxM5+8CJzy0m7i+sqtfWylp9yZQiNRfTOmPy5/iGABSGBOZl
+LWMmbypzQfJga3DDUc/RbDigDS4ug1G4S3sDZlWIjp1FjIcI8ZFHMNTJYNnToSgYD5eirayokDP
v8LiXM+0WTjSiVCApc3QhwhZ+OAWSui08JpHhMXxyIaDg2+ibXp64jkluwB/GrHy0xQSrL6JVVpc
djFkaXm07QgGxGWxjnC6RduHtXn4KNGEx1SxC67V8v7waAjmWN5aEYDQcHtulOeD7mWEqGP8LufU
osoeTuoSJmQQBDY+ci6I8VTBKyHccX7XxqapOHS4zlRD1knjFO7KIAOsqfYT3v/T7GT9CDURaUoF
bpmdjZRTFhUNrqzVXeB8XA44NcFrKH9Bxc/PPDsCMgcjmb/QlaMoDT0h/iOWDSeoJhj1P2X+IdlE
7JHB4Z0cRcl6ys9h8rVcxJQalf6JfhrgH8OENj8B+oKMzDdYPhMVL4+xLCorRfwdVXT5lIG1qDHA
qZCTbvHeDLAwOxK7g+acLCEvkfdqyTE57XWW37NFjNY8r6HYHIayJGEOPORGR40Ts4nWk/zeHlIU
1KkSo542efEw3+fw7TWcwzIPJEUBsmWnLjAHgpAs7/X+/FLoMpmwlGBGc7tYWws4nTDPBUzHYmtB
gOgrMK+Lk7PQ3IyMpyHxhTyQeezxidDKH+6M1mJ2RtfSng249PwA9swq/G7LqwTbfSnZI3n/guEQ
WQ/ZUv10hJUxfrXR9RltjPlWzIdy6J0U3S2PwmC9vDnh5A1PcCq90tLRcwd6KnlhHkQxHH35+KpH
CAk99w3a1WTymJpf0LUInArDiVak8NhRjj3oWg8f+4m9en8Oq73MOTDnc9C96mNmyevJZB1IRcDg
YiM8my8E+GdJMt6exPbacG72kaYdYpqE+FIr5oWkXegp8lpsN33d08Oeh+w0mBg9rnPxE98o41Ls
qXAYLu/V390Hk6ddsoGcnuyS3YLT+4lffcdoBOzMN7z0w7ec6awuX3ZA7y+FL3jR19Mnr/6bRF2f
+Js9ZsrlMfFSd9oydxFtvjMGjnYXVEAqD59R+Y2T0tE3dMC2wp8H+2Lbn4GXnOArOINt7xrb83h1
Rwy07XX2ybcCpPowTux6owWG6RCm+48sCSXodzFH8U4JXv/GFbwh3he01QMkVVdcYc9hV97Pj3rM
bTjkNraMweyYdvdu2uZxcghG8i3Px4yD9/r4Wb60GwLBETwUeqiy7c/PnccVIGXGjVePR+NhQ2vL
m5/P240NeB3bh8x5nMjltXf1jobBwVDJ4RMfBRercucahP8M3/IhSHTvhi+6n+MO5jt6tM24w9ax
PPQ7dh0tKElFtPPDFPBuP2fvcK93rHJ79mlUbZwWuFDJjjkhOOX5h7EPr3DxPuY15ns46IGv2/4l
ClIX14bfnAeR6RX+fIiXNeftbbb3X4O7/6rt42Wy/Z1pG/7sBVdm+3bg3Q9Oagc3Lrnvn3Y2djDO
4ZCub6J7KE4Mh+3Gvt1FF9qwQ9IO4+Y77Ho3PCLet2dP8m433NR8rEkfWNVsb1eo0DYpH27lsPUH
EBDdyl9XvvpNZpEffhQrfLOL1QSC7KUergSryq9u0SpaxTcUEB+GG61SYEfX+Bw/klXsPa/ZCtsE
vm/uhVuIYI65Ziu+k6Xr9Ef6djvdAv2m9jVAb8QPDW6kAdPU/aK8sQmfcSCv+/LH38s+/+WOedEw
s7FLZ7StDeLJdf/dbuM9fLR23a8ZwjrRB56BDl4Nfuilt7+/0jlvt1vUHzY2Pna9rplk2vHePICI
jFsiMVaQDiv/tT5HV2KTVv0HNE6HhCHnfd8daeTszgUJtNUtT0zw+o4DljVoP4vSEb/lb4ZLThm8
Nvk6g40evIjSsgMIPKt0Xf/G28Fyxs1rJwRCECZMT+x4K+9AB5h7r+7DBeLlqn+L1+qqPtWn7FNf
FZWtOASqraovqmmBW80DB0Xh8uImVofQbt/yy/Kg0r3uZLtzKhbX4Mvr2Rs3ogtYvo6c4Aa65o7H
+53E0ZPoYrF/AgxdNZeQqne2X8aFEheJEocupiV0wfwx+cQeFeOtGSvwlP2/I83XVNYvYJel+IhM
6iB9nZabEKilEEp/OU9mRggLcqTEVExPjB2PVMcM3S2C/sA8iIBltC2yHNLS1aycND4Mn5/7KZP3
BVzdpT828m/8UfYvE2RQSgk3Xnh3tSO3HRd6q+IhYFpnURh9LWbEc81v4LGb3LfcyF2fYx6dyDnc
yc/1cJQPUJva12t2XL4aer2NINt211fn0999Ot716qb+9e/a4qdwas4mbBeS1W3cCfYkB7m4ery2
4zbfhw5upfbv9u+6Tm0eyu3a9H5HO4Y0CzHduHPyp188+T40XXErbvFBGrcxXFBH2vNUA46chktF
zh65l0/7Y8c26XvX9dl01vilYA5LNBOgil2vgPRY051t29e1a7h/tyB4silAQoJA+Ka9C+gr+TsI
mI1LkniQwVgc6brfgPLhPQdTc3luus1r0W068/v8nloOkwj+md+n98krD/Fa8rz+V/IA7HgS0L5I
79GnxVq8d3fMNMx//Gemq9xrXPdcOaYW5wxd/lEtJs82DCBsk9SP6VZ6QUTkfEtMN8/x8ggKhNrc
k98FtcmrbVxt5/AA3yYyfjRO1NLYJi8sieznG8mBELTf4ktlB/f7tX+tMMRijMyAIUSFFnHOIBlw
Zn8IRCiNm3JbfiR+5qsubBY7dC/8jVvhDOvBXj0S/wGZZekBveUcYjNdk5FkI99iq2WDN8c3I9/X
m8RaURXtOEZscfV5R/j8o3gy+7cR8BnlHdKc1ew1dxIE3X53p2f3ll0VIo9NGfeWHrSA84nQJ1//
N3M+9Dt82RwpWH6Yufn46BlGfrDX7z6MPfC2bVwG+2c5qsZ/8EpdFDUu3r6H6RJ/QELxHxc4WTYH
vTPuJX5PXZ8c8BWHUbaKbbbIWyC63ufk9K7mfw7e5+fE4l/+J3kH0M2NEICAOzfe6LJTYpHJrtbs
LPtb9L7LEwjvZnYhsa6qzT9KaM9g8yKazU837+89z7O6b1ZPr1nhrrSv3Mo9lw6qOU68wV+WTb6+
p+s7V+l2TT22sOVnpJ732buHoFg2aptHiDO52OzIaeBfFL91O08/tgvUTn6BI3x1Hu6Y73DBHSTT
No3mVfN+9J3mkZB2iPYxlkknc4ewAATdgxQmUEggCXW4aVw+7wcfGC7f5Myc9JA2dv//f51XDP9+
I2HSvsNCtp8n3BjZHJdwunbDi7CT1ojM3cK9npmssHxjf0Hx7IHr5vwyAfP+veM64kKu8muvcucj
7bsLbZmDA46AGyOy27DJueFltEs/50AYv5djZlwnbCXid/yVHNn5t2WQesPXsvFSQTPrx5zUWpPG
cljKlfAKyfvQedEJkcqm33CniHawG2c5SpfvhRaC9KktqmJb4PZBEF69Jx+hE9xVclN2s6eucHRl
918ut7ru/M4vVuKarh36/X/vcDn4cgfTfwfizSn3e4hY6HYcAiFvFrtbfAsd4a3dPj8sd72c5Fxy
ip3lcK32UGP8/BEejFNvw7LdxL7mmg5t6hbtsGPtlneElw5N3LJvgho6vM/18qqwCu+Z/Ys1hY3T
/Oqbs8x7/JAebZ9I2uF+i9eO0lB+o+9x8m25ZZSyM7HkJQhir120Q7e1DoVDJXaMPPTeZwSJrrEu
POI+DqAol+a0uFiufiN33O6JO7HhARwbVzpW7rCiqbRxevPonl3NfgUKDz6iWW9cQ1WS+EK5g+n1
373j9PeXCmD7L36bV/BoWAj/3g13u/6jhog9lH9ucoxc2BLcBq6m+8ea996XlfQP7bUt7FgnFtVC
b8OD2MY7HOjcMWhc3ofEO2rcNlhQb9vaLT/H2LRrWK5OdvwbuRMB78cLDrf1mnvsopi53ym/Gnag
eB3cG+d67vkZBFNujJW26t6w8Vm93puNtNJ4FpHwct2JAXUwqNr0XueqZ95Zt+IdAHzZ0b1zQVI3
08q4cgQ5AnfMZGUzqNt1Llrnc3iO33A48rTjsvrnFTYI/3Rf97P3blV74/l1lq4ZDNFNvQVAFX0c
qr96+/fMA8Jq3w+fbYD2DDzdbj/E8Q+EoPaIOeT5pZ7S3C1eVSwSgV88lX4a0NjC2nJoGtdoD7zk
im3uyjiFPE7xTroSS7jvP8bv/FF/a50bHqxTcoxZojx9J8uNg2KlY/mow8/aUV2teY6p3cwLFHoN
QBp8yBm3L8ovcc30VMW+Sl4ND/Nbr1zykrZRbzd+41eP85/lmjwQDH7QGf7i4+V3K9Efz09P916X
+ahd260iZXwX9sSoRuE6btpXslUr9dusCQMZobH54yWBnk4tNKW8xRsoK0WMjFwgW5Fewr/3CDLl
TYXJ3kJgQzkKV4RCrFvBfH3is3l6pZxH1bVvTi3uWcZgy94YRAduNrrXN9SPLbkdb12OnxfsN5kk
rUvxLFhRV9NgOMUtYDW7FLvczf1XvJx72AvzC0MFB+c2F7mT83Mq14pK24b1ZucJNmwhfhF06BAF
xjrL9uFnsk98tFD8/KW/yx7x9XmLbqT+VB/qKWLnLnzF/W45hDaq7duYGzsTDSNue+7Sgl3oqwAh
HUIqXGh7u28Yx7wLfiP2tJNAZ3xmnyECSsoED2LJRXfU+7Qp1via1JcXS3XiM8+fUMI8fR961kY7
Ef5tJ+sNR7lz8lX7NNi626wj37hxWDqh2yPetuuLtFtQPTAKRo14cyS2RooKmdqCB3EcHtJiPKp9
lJmMMwqWCJidIkZ7tSGyqgLWMRD4farPFUgH2bXbpP6oxr0xPJnGlR9LRavpptsONQmN6kesp2fs
k/y20lcWnkNhM+2EdBsS+2Kk3gjNhQnxt1I1WwF2ZIzIH02pbZCg8QRorT1B7+CqiH5P3/aEMaLy
XOSgPmn71xi4mtO18yezb64Lypd3gSjf9DTAYRuxwL4e91n9LifnrMSJg9ETpf7+GUruSOM+3nIS
STsMUoje1hKwcaK4QmpOOARkY1QpaB6kJz2H+xPjcbD47jsizlHOq5nXz8rTRdQMGOG+hyPbfYGe
FiM3hc8Nq1LWupVR1FTd3eoJMKXlXwqgW5sE0HjIyFn8jL7m5yeWOHYo1eCNQPuwwKaDGu9mvvFL
foTE240uvCWRzGmxnjfMs9GronX/Up/aesGn+fw9o3lgskrIgPHB04uv5n2yqjeNz2/V+i4zg/p5
VkeJgwxgrP4fS+ex3LixheEnQhXQyFsxJ5GURAVuUDMaCjnnfvr7tXw39tiekSUS7D7nj8jGLdCz
HrWsMKsPLbIOAx43WfvL3hRnM354AgX534p0P6HIFZ0x0lCA9tTdckGaXJhcHfi7AM6+Qwork106
PixxHVzYqOwa23cgSVv/QbW1VlzvPH73aQ8fexcetoL65McnO56e0uomJ3Pn0NYiIu1SCuJk7nCn
kVJhoeUasnxTGwk2qLvrAcRuW92jtoGsLC1Zap3zXpKcV2HhjxHMZYhNW1xMc5Jt+f7NGldVpx9n
ckknHG/WV8mbH0PKZj0FFwoq5ZWEhFI8V+525PeSCsMt4l+SEDmNf+kWY0Y4PDAcf1ih0+BlgMNz
8tWdxgp2ajPW3w55q+M2aVExSFwPgCb1rWQ5KxsalwKmVilfWjul4IrrwbgEYkI4m+4bMtpJBbdu
hUEZEvBmV/TnpgWkovgOr+eGt4uXjbc6su+gkfOQItEZdn206QtIagp0fEsHfrM2Gsufqz6GRrwt
WvRcxEDZfbUqaWOYpLZE/LWY/JGKvvxAqv4W3fl7SyIjnQ+7XWXcNJq2cWMlOIt1IsJMzWXUC0N9
aVYA6f2jENhY/AceiqeeBJkyvhf5lfgdRKzIB2rto6O9Qn06e+9iDeXzGGHZBBXvsmxVm9O3Qci/
dOlgYXwV92Fy3/pY3xIx8dSK96btqDBj38xm0tsbYnhqwOPpnCczHrHrMhkwUinI0fmq8vfB1S9Z
shMEDETxTmHKpFUA2u9bjC9tfotHokmjO3whqKKmzNR6TrC88eZxh6Rw4Vrlv3tkJBLC/SeGBAFB
DkEQi+YxFWh7Y/mqCC4LUa/toQHL8MieeCD8LFzBxv7CvfXEOWfqCLiLjdlI7VeINFoazRdsPB73
uifSXYvWGElqUksW11ls1XY+13xAZyKl+txdRKS7KzIK8UFLzQPkVyeJ0GMMslE1IEZS9boKBlbn
qBMRCOq8hPl9DrMl363ieJHd+HFJ71y1sFjQ4kY1xRHuxA2GniNwgaJpnu8Id5hc/ZxrX3Fs7hMT
vmp0gXNyLmNUvoR17caWCJ5Ofy+aK3ywXr834atGLTSoptMiRN+7/TXPr5JQGEYPk0FONXzz9w6Z
VwL8EP7hQ6s4XyoPoPcO7UzIb7EfYriZNjzqBqXee60hCNuZsah2yaKdtJWwHmX/YdyqwYBUm5pV
2L+6EwFSKEQavB+cKZVzc/AGByb2CXYHcBPEM0+6210mBw+jEa74+dB5jfwczlJDMODbe48nNaVs
sy6MJ3+wzgExFsLxfqIR1q3OnlzIkFhwjWVMFE003QKySZHCiFlu3IvRkINvuQud5HltfFN3QdlK
nlfGdQDGOEKsjD8qHaKFTVzCBF3tcn4lpbbKswDk+B7rd7eOyJEJcDFwVPnJYuzbNxB7G7wRoRIB
OSfD/JKpXHEEGQ7UCMRcTX8gUQopLHmioxnveHzrdp1AAQEZBM4ZRsqIK3b6ZD+75nJI/2Xhh05U
g4+iyzIIGRLTsVORJD6cYvtjNTPH0BVeiTTPZQ4EwAej0M1Vi3XbbDl2Jj4V6cFzXSy7V66HOSKz
Rf8O4vIUcx2aKEAn0qcFFsYxnbeK7cgbgswJcixcRDDIANIUjSxFdh+0Ep6bnkdmSKeVkWYrpYLt
ehpNQhRJ3qYz0iu3PHd3vRji6DNLsFPG7+pRl9QhRZKJi+LvSG5FcrfgohxY8866h+4NEus/5vKG
wW2R0egjTR46nH3xXsKqSJP6HI5uxXJNIkUOjyWILDcn9tbNfFWcbA0GMpcp3tVooaaRoLsVIT0D
f6roMfbvmvUcLnkveI9C9B39aeD37eJxNyarrODIRYj+r4uKxUQw5RD9ECVQgz8btDMAXxrkZnxl
7d15rqr2WJvxSdezrY9Kf2FOJzIQ25JEAK7cYGIjIHQwuXUt8RT9qY6rXwmdOlhH4sMR8CnRyBAw
J6U3dfWYXUdiNEQyotte+yIQhclE6V+QsuhVtppJj9AKWkniF4Onivo2PrKBUu9EKRyv0stsNPNo
MNaYcKxkTvEeUVaHzqC/86wtKsqP5wJXtux+2u59oj4Fn+HTr3REJufGuKVMXWnIdITSEp2CsLIN
FCyGRMKDqQ/PefcJI/TQ9MU28AkKtwzZWZuiFWnHw+9HvtirY0z9PMJgNHK+GyipFNIqaEA5M+h1
bnkFVaIYeY5n3tKhes5deMbuWiCiQsk9AaG732rGi5NTzBiq64tmBAdHM6CTJoqKKADzCQhEl4zE
nbFRk4fRb6aOHgRH+aX5ozzVEwGVpd49YpvybLs9413PutfpGmIXDjPikJ3yPbfsL9oNNoVxgw3k
MeupsTHErYTiZ3zxjId6brXmb0DWHCIQl4faY/AzqP4JOLoiwpnES4ccpcZh5j8ngOUNJgf0qQ2r
P9PKmKKTYBqLdDSn3U8xS7yxznrgQZiiv6HLcB68FuRuFSbLC9URsdE+l5JDrt6XE9J9eM6aAVXn
2Z9EvjHc+BNJQp9US1N8i9lfDcxyOTqoHDGbZF7tLE6nFiQcK6Bmnwl3PzozrouY2JdkuNk1xSQi
2nWcOxmHt2Z1sBBcvbEjrjFhJs6jnWHiuD+agTHH9o/ZFH7OI8wHzJe0lg5/0pmxpHlQhvZw7Pps
h/1ac7WL08gb83NLFJzgUBlIfxHJxZmEMnUSw4Xi8aQeonK8qubPlI6qXyWKvySCkLah/3SSjA+Z
dqlFtHBQXtTYbGfnOXERYeAqHuW4qjigeyIeiW7g+OCOOrho4sIRCRFHdWWhDL9XoU3p2JWHue/R
J+IyrfoN4nd2BMtlxuP8preyna9Vt/V7VRiFPyA8DQJYIJ72JVaFSGd8nImuRAFv2S4OXkzcL65T
ICwgbyXRN0pJIhP5DV1ZO9NyRijhZQAAoZLEjlvRDinjPzLTCiysyxBkXvsGEtCPhldn1BAfphs1
oDLSU4vwquRoYcYpqb4IEX2DRs7aa8TR4LMZdUGxUauQEi/E5ChNDksqSoc52kDP1j2FSilI/Ewn
LpJ8rFNBApK3SyI6dva6c+lHhlym3Uwrlpa3C+LnNFH/phAcShZ4yIEm3Kc5VS5CAjC99mEiAAnx
SdIuwwiPHEuzTvksLuS/6ED+IZ+Eqt6oLa0lqrE001UVbaQsPgq3Qhl7Vi8ex3c1ECnKAYtgQOkG
e85baaBNg+bo5q+4WY18vguqNAbtTR9ZvXAxjndTEiIjDpF8EBqEoevEQeZVNyVrxqWxDDG8m42G
GJnzliGINNAVv6lxv/NpRAihLdluTn6bQpjxOJo5AE7NHdcynnL1ontNnEeXOPRb5hsmJWKL6cST
5o624i8tECdTIFNObSTHBXUb+J3qGeSwTVuSwwzznPjgI1HvEoS0HbTq0sDWKAlh5PEUBum3Shlh
bLvQ34OoWmCGuMkWXUNMWQ8D5HTthUaNhoWN9ksp5sBUniIu3pSEKopVanYQFCxRr9No/RB4wGc6
5CftOqZ7H817Ry5NEZEXRdtthc02Gtbj7CytvH/pJUhYX7zivUODjOwcfXtCQXOFU46L42Dr8kUQ
Kq7DMmhFtY2bf7rbL9Vh7ujWoSN8JgvvidRv1nDvCCvFY772CodtCkbYnNdN3bLT82t2bz1jp/Ot
T8PGM+bbaz5efsazdirnDcGVLsb3YaSapek3ModxGaU81SLftw0Xjby2PmiqMmFRmhgQbZIV9hM2
2LXXHZMG7KK/1pzOqBZoa3Aag0CS22xD7IIy69kN8xhVCsuy3Sa8P6H1EI360DcoWWMi0LjOelK9
b0p3JY3mFdGZ61LU0V2n2VyLCFdZTPRKnmVHu4cEsM2Dg37E6RULVRebxEgZHSJo2/byu3IMm5HH
iOQXqzy3yooFb9d2IA6RvmG98qOdFdOQkQkKcAHtxTXJ7nFKoiiCMmQbklHWr6gsQIjDL3mumIMG
bFPm2qL62uQQbnP9T19Fb764eDg96/oRZvNObeeyZ+JrqWhIhbjFXXe0LeS3wSbxYwSJLjG0VwNp
wEBjoKMqHgRxJ395dGZgCglhPa4dbLoOQUU/aidRQsC+pKwn38wepre30v/M6DlmslkS5kNyFQep
zciApqY0nspADU1cCeOFwoUZbM5CJYp9ifcuGyUfesBLqghsL12FJ7mtOswHeKnaNMJD5kbnNsMr
RgGBWo6UDtcMwoVTJBc3WNVkrjS2fFIX6xDnO6Ponp0Iqd7gnP0o/+mybqXedGXbMApOOA5J6mR8
L1u4lKWVGAzLjRo5vSzf4jpIbJXeCEPsBMDtWb31ZfBX3eM9uvmwvtWTgTIpcTf2+E/Vz0XljraI
TUEPC73vhCRZZ83Md63Qt5aa2bFNxOFHHv+nGupI5kNRSNrEypTF0m0mUtmXrpPvZEZ0K39XkiWt
J+lc9QqhiWaplkh4BpNECgQVZLhzfGO9hfg1yN+aRoYp6xFnG/UCqNdGCbSLnMbqsVx7FcltUL11
WFwjlwInpMaOQbkX1c0EzoInMBozbUPCq9HL7Mej56Y77okLSR9Bf+xRFZPVRkzWh2fob5z3nI8o
9OW2wCLseeYp5bIxIJUbAk94iQWjNFB0xB3QNhs1UFvsQqpuos5vcjipARfMZxIP1yCwDaFVALgg
VSMFOP24Fx5ktnZvWNWLcK8W/JhJlZslZ3EeB5KHmMtNUvVC/J4J7sSo+WMM/c5lyvBx+MgYmz3Z
8ixf2C2X/yS4DZUcmunzY/Lylh2Vxg7xTcyeOU+6+5f3QUnycMjty5AhqOY8Cd/Vh1JdiozfDXkL
0uOm7IoPJa8yjJ665ZfCm3GJ8MA0SPEQW/LBImOdr+vr1rl30ISV9lJjTzQwDuEEXFjoFBztRTpi
N/Nm96ptO8iRYdgJOzETX80Tx7kU8wGrefMkOFlTUDrHOHgL0j8xjMD4WsXy3aauRIxcAOSHMHOC
ml+j8JQK/hyZjCI/NsC04X2y1NWarJPhnZFmNOlQ1Us08Edk6Ur8mSL1agwk+a1DozalAPFJbT74
wi35rFBMY7rFbw7dhVM2LDtsrmpEUYs3XwAF4RT+hOFNIWM657dCH5XnzKL1pazPSbL3se0DNvAG
epgqdJ9w7bUChrI9CKvacKPgqJFLIX37E0BGmzkwBe+GG48nGyFnPF7GvnxFp6DeLqRnM+cE/5TB
g6thR+e4ynn81K7bFdlhCmlW+lCAhF5c4TMgKQR6iIzNNanSFZijUmjaqfUytsaWkc2ZuC4HDLf4
HmgoQtw+jBe7XjUNb/hpYPKLe9wSPIvaLzqL2nHSTgnp98M0LzS3fnbnaUspEokDaCqIdTPsRxbc
RR5B/Vsf+QRYGkZnoKwXtS7KfK/WTGVIpdH5SX2ntv0lehBk/RmEd2C84NgkDfahIEDBMegXJNxY
gypNlKc8/bF1lvQeqUzXHDCuL9VLwoh6SksGr4KCK27aMKmfBX2nRF0Ajahok5rqbUsrb3l3rMS0
bJRiJMr3NEIy5mlLc37iw2oOd18fVw728UKcQxZzhwRdqc4hM8SEiMzLXQrtq5jYmhQo5dGpaVx9
QmN5HlgoWRCfxpZh3Vn+fuvdvQoS3uj0oMA7VqQY8qjgSlGHcGrjI5VH0QJ3adywKFrQyp+AljqT
zpUoOhvDxuJdpq8BV+RpDn869H1NQlZ8QmwTbg5lE5DTY2Tpbah45je5NKkM+r/qNZrBh/kJAnLj
1bWeFOTQ6ovW+8scqk5ItR8o/CDDvzE3sEwBHRJmvtG7u/3XwjDNC7oy+n5DwSaH7WNEX6hACbWL
x2a/H5vhOLli+WtstsSJ8aFhx/X5LSkuItsroW1QhTfUQVpokdSvMyP8MLEaV+DSPghJXFhraelE
Tw1El8QHtcHzkBaMIBMd4R3YtievHJodF0nPNi+xIDdAjmpq8OWp3DkJpRMJcF620piNp+YDB4Vy
LekthR57hbcqd5EH66KLzxHQbzh61jVhZ7bRkTk7mI8uXnX6q52eUxdXgoeEywIocZ9FewvqH5Fi
GyfYotjHjK7qD6quQPj0BqKcfzNwiruBS+Dlnst+6lA+hD8Yfn/vY7v9GQv9Pe/LzxhPoZOOf1uS
wyRLgjpmPbXA6e032W4KFo2YYZUv2McpzYYxTtC75VULkSeV4Ee8Bja6/mLMLsLwVrleL9G43JRe
2vf6dd7/+GEIucADmuq7atbJzPRu8DzgwZvGBtlES8xg0IUfNSH8BgVFjT0cFGRfgumNAcdnl3Qv
NMJuJS1P0P5jc4qanouCDHoHbS1XvSp/KveWfpcT28Mi5uHMDLQkEySVRHCDPtXwWM71hZqBkrZf
CkxnCnvzuffzijqQVG2kbxGJf7Wl/yuRNA9zsRO9QcYFY5Mk6Hp6APVOHRWG8EyYJzhTOu+mFhXK
49dq0YpFtlW3Y8gZQbwJ4ZZ9iIg53AodU00NwWPwLVV7E+QgGbgeACFBVIlNI1TSxODPkMrnBToF
0wFoqWSuwC20rR18GPw6gRvQWiLo+ahyH6sL3CEEpK+IJ6wvHFBjlZ3mJN6qb2DiY67gNXXhqBMX
xBdyrSLixSVA2KsOREuDMGFuCxKGRwKLc2ThKROsf0SrTsDpI4lh4tyDQ1HaOGQkfHILV+anF/2p
7aOOjgVmR7dwOCTtZYgh3bEkkxSyLzz73eiLt5Gujx5GPQkw74/xOmROP2EZW0HAtIzHhuaouULJ
2AN4Nh0NcRvzroMe87jPvPcu87rDjTiYMcHRGxt2aahjSGV/qYQw6uoL/juw1cjk8rESlC2qSX8w
QeNd+0lhUGmZEjlY0UDM62FBl+q4rt90LmrbL/WnruJJKJIcjROaP5/UTQ/cpyXmoDWXYasoVPYT
j2gkik4HWjykU24Tv1ghDpF/U/ldIWQDMQzSYmn26H8rsgFRmtGM2QPkOnR8xrXHN1P93ujqv4Vi
WZLp3rrzJc5pxQScG4NNMHg729Fh57Y2McQ6w3YBsQt72LTOCeMVzr++3yfOWo0uExpEfjhNN48o
nwngmTBUMHFlrN0mfhO7MtFWlDgMyQexepIH+Z9EFSbBn6gUrzHhBhSZI1fk8JfYuBwq6EtqmQa0
gS79lkE6r/OCW4CXSPQB+w441kSUi0fDQtWCxBNyj1tRy+ub5eG1wpGM07b7CDX0W8U2wPeOdQWP
RXyesS5NwnubsurL4LaYqTFAH9wTp+ratP2yaSVnhXkOAm4gYDEVOpWHD3AjNf9lOkyknZ/8oFz1
XbrlHJ/SeaGHKAHb0wR014QzxdPqs5OA0uVHPCRP6huIbcRI083KjlXO/Xvr43U+F5/hFFwF4qMc
lXZgnPS63EoNVnY6RNb0XUx8ptOHF5jkPODEz6jKNqyjegHt6jpjd2zVuQsYLDL2H9+D2FebKaJ4
wiNBVnGsQEP7ryM2yXkAsCWIox6af5n9NWtITWs6RLf8bHP36clntTjVlJIoo5BuYgBDPG+I1wbR
c5F9R2XPE4oJjptzFEw4JqcFg0qMTPJbeZCZkPhoCHoeocryEg0bU6Jp/2CSkMQpD83JBnObenyl
zj9fQHo49EryTXHZgwY78SVqUQLcG8bCQNwt1hVBgfSE1JDTMuyTV43LS4pvyGPap/0V+8cXNSEv
bG412EagQwid9XLap0H8Jy9Z1JtqWvIpUBQ8/B4WjXmh5qo4IEToq+bTBFKu1m9LXAR8Q9+NB3xp
y4BdzefqwPWonLVqqVXWRDVoQLgYklg/WnIK6gGoL6Ehbcwphijv/BCw+Ms84GIkAxeJuD8lZ/X1
i8olqW6ACsGqnTC8NtXrMAPUcaQQbKOuaSfc9N6/euZwRDfFYTtRzMaQrKuA72bTiRMZX8jQecbG
6N1G4uqQB9qayVaVGPUGhbrDyacsBqQucQlBqTivLZ9gTsTG0b60SZCTjxovrhd9wAiN86mpPPaO
O4SbEUjaW/7kwGgKNlAISoKIvMqhCnmHaj8kg3CjzkVQnYWyhN+nDik1keQdWXhcshh3a87KQfua
nLvyF5b7dqTMaPj110igaq9aUxa5UbZRrv6Im0C05yI4KIZSWZYVnj8XEzTZ73ulXDhQ5SHiwAiY
3ev3ksdSvZgNcvxorw9nalJUtRBynYmoN9AoSBYLkk1yYOf+IUT2QsLJU+MAoKcPH5FEhOuYzYJA
+v7s1PfZeG2bz4ZszsilHYcwroInza4xlzL86yZ84oD3hSsh6OqlZiFkCe9+9JNShcbLYsRnwDYt
oLj+lVu5qPZle9Yvmrlp0teBEEYwgvq55IRSw1ta6lCZzx3v5UhWmgZAfOOhwTUP3wRzFifflvmR
WWe+bBt/awazybXrHy1tEKI7x/CAbe89+bkP4vIo5Dcvgp9de+sDVqHIrlr2GfQndzrSj9ZOqkfy
pSD0ScuyUwQUkzXiUGkxDTb1v2nIF3b213B41Mejrkq2JfVW3VPFoOvD0WoDkxZYj3Iv+VFHbU++
YQGEVnmWc/mhEeeidAJZQFWrTJ51PDtEi+TrekR8WwzfGTEbeYO7Deu9066rJDpXhOxY8cNumYmo
B2ni6uB22R9NP+lrnvS0IoWakC/dyw9BMpI6LHeWPe2L6Zb7cHeU2luojhFYFKekdle+Fq15PEz3
s3DjpZrwbZLm4vLF4DzW7J0mf1rnrZ8swM1bMJ0ss1r2jXG1KMNJuS9KaH5C0HV4kIk8pBhW2QVv
UER6TklLrqPwUPVX+UxVgKITIsoZIoz23sGm0YHN2yjKvfr898zWJjF4wyzh+oCCLO8wNUCojkVb
YPPkf2dmfShjhrzA/jLJDppDJNS0izwVVBW+FUFH5mzQ/sux9pqNfwjsmWt0RmFTMLyvwY7QsCQO
IlmXZxv2udT2JQeORKQZ2yuASCHJigm0RW1gnGDCwwzltD3M60R3lK9wDf0HtIw4gGFd21Bzeo4Z
mcVW9wAxIHgyCcKMkVDZUxOiMUhl21kOGBxTd/KakdCK5BcdV+awlIElFuGbflQ8jprSzax5QTA0
l9vRbA7pSo3qaXUdcSDH84c7jscmDlaeMRI+Fl+NvRHnmymnwbXNz0aEdJr9D+Jgk3TWVTnFFb8w
hde4rnG22NrzzFhqVsYGxQ1FNQ7ocBKEV25YEAg/cTipVYs0tw+EjCIDA77WkJlw0SupIlqKa4rI
jnWwzWbeLYsy21eyKr1VBVjs2xYJkZzxSDksnk21D6gROgNUYD3ImCzVYOB500mrwZg1+swp/5CR
9YfhMacvzHR2DpltYXhQYiBasRSPDM86Qm2XwljqxCO43IiVi8guoMWlWBY+srjoy53wxrhs9Mhj
cjmn3E3gj7FxLvE0T1QJjkwmo31yuYOa8WHwTipWzoSrExgaiTcn3yBAne9yelG6vgyjRzZhc3Mf
Ci9n6PWmjbIU67SeNeIrH3EJ0Fg+AQDVxPIT2RVqJz3Bm+B/JjUprwTkYrBW6KI6aHtzWdo2/IZ/
qUiL6fm5gvA5AOOLKBVLuSAcB2s6Y15sT5ukqP9k85cDcw4swNRJzXv66E3zszacD9KMBKG+vbL9
j97GRkmj2CtnxCun3I75PoL5Vax0yoRpjbA/5bt6c9xUvtXMvHG9i4qPZsLGrcAeLhTfzChmQbrC
tyqhn6lA2TEmdtLZNsW06nCsczOqJ4pkCy0fyMpLV9Ykd4JpSJfe1hxeULUhgomgTRCs6ODdvYm6
u0r2rh9th8LchIGxSdUFB6KJcI3OLozCXePugl4wOeasYJUke6kZLl08voL+r2rs6JR3IvrPf0/N
ujs09ocfiJ2O0oXUTAJCiJQT3wMvKikJiFgECqLOsdcju/rMkKKiXVDoqQ+8J621gZajgWq/1iSK
tiY1j0jVOuIwlIwLU4xLhHHs3pqO8LQk7S5VOd9ag4MmuvPF1aKipHL53Bzd8rkeKPRY58TZqFvJ
DE8mg5ZC+IJRYPVu1gVw6cJriw8rLfeeSc/3oZynE0uf0tZZxamRHrU7XncYVjbNkL/mZ+odgGMU
FM4rKVchNhDt4rF11GrRU7w26YUtvRScg7UmnhxnJUZv6WiPAjy7lcUpjb2TFPluU/j+PyCSFUvG
xPjvjFsrIDKUdJST0g9wQzF9A067CaWnzIj+YwZ/yTnNFS9DpFk+wvykn51PjgfwtBl9mZVcpuDB
hGE+mXRrA3/8N6ZwbfML40cRjVJ7oyypQQ42eddhQFm04YrtId1bhU8xdgCI2GS7RMXnMFUwvtZa
Fy4b5bSzDD529T4lrk5Zut24I7qOUYIkNremZXmkV9jvH2nKUhX6q2K6z9A0rotPoH4O/0mtf0jq
A3MeZRc7TwysKssZNaH+NVrfgVlcKyLITRKT/TreKowqpxiuM7PlHOEQRgEY+zabl9O9J3kAvpj4
r1n/lyroVYwZOCKXwSMgYSpRDksqtyp07THgFq9fwWU+5s4hg/oDJwnGdUm+YHD0SUgs6+CiT8XJ
2bbthowX/sp/101C2hvfU65+AEsEsF75b+749GIjapuSLiH+tmmTN/xEqg+KLYR/bmISm2+ENNeM
1xr326QBaVfcS1CMq6JS0UU+z+I0VWue6m40Lk54sCvxM7vJoeusj/5fyb3ND0o1k8fA0Z0mjFPg
/frwUzMCzPiVyJVfxDouPUzw1NrQIAxv61JhNfsZwLJbvHV6ujJBQyUtQa1nv6mF2+CVrCl71tDV
tfrDYgMsQrLqS+cBdduwGRZkg1D8jQiGdGjQ3AwfvKlC1qqb6/CGv6M1S7QHYoQEWZufMNBNMfkw
0GslIlgs/XHxU3fySbMw6vQ1aYXh2qnXKjzelwVtY9M6RanQOQxIoYeOS64cjVWAPWRs3VPJhptz
N5n+Qr2e6HyRu7mkOxbZk4NYNfbfHGBezln10kO0ysgjmIobEk8Xww3flIYKZ6x89KHf/BiKkEEI
pBQl7V7pSPJ6HwZfln3vkVEo2Mez/tAFo8eg5PzejDjdYFj71YSajTGBm58flpjrDUwrKQwjoRNs
hs6dA5Xzf5o36ktzjoLz4GPNVgoag+5ponLlU/CoaT+BXAOmAdH+oSh9BRyU0NOdviL+pWV2lBjw
fMWq05JqnyS6Or5bfhoEeU/qSzfUFPO/s9ArVDaN1MUJzsFJ+4teJiuZvJOj97tL0ffW33lRgno/
zzg+OM2h7Z+YHr1vYkDXJpI1F2QcXeVS9/NNVCJc1bZmtUbU/WTr7HUovpyd+n+nRAvx+xcQGOo1
ITkWvMSHk/VyCEq8TFpVlNsqVmCWbr8K4Tjrts5x0rah80qFar/p3M886Gghg/F3wfk1GqDsdDfw
zJGOwexIG9feBD6vMwXuCe73SUuwVOf4opp8G/jmvSJvNuA5sggXcoB0HAvjgdeu/e44Nh55YeRD
QxMr8fewQqsekMbV3WZqIJiZBu9XAr9wR+IKdW/NtiYZmhPbvfuSsQ4hoRRYA3CNNsQGuqX2LKP5
zBm189SuZFf/EDtjpocfCWeArIio2qivf8NNdN1cat7wKgM2ARt5cURGSdru9Cj9fC5xJmZq2ALI
pZrCJlTI1pcx7yfAgRLTVt6DG0GYEQUXw6GPAUnt6iOBPaPkdyn3jWzW9EUuHG9a+nxPYvaOidf9
lW2jouSf8pHRBRCf5hqS+QhaJ155LJ8YG/9/SZFXRUnxfqLHyxpgAlNmXggJi1iE4sPEd4Bqj2/t
X5BcmvBZ2ohDaZ1FhMiBty3ml1o8Qnj42HkxxpHqqXXdAf/4f/IIm9hBveYEKjgI7nnxC5du7C27
B2F3vIXDM33JW0uzNkPlvoMRsZLacJnY50xMFwZChD9MXRhDjUtRfLYPx3pFGhPDPIJ3SqIPm7MO
k1TRE4eIZFFpAoX701jxY05kLNf30MZWxxGi6/bGG7Mzt6XDs0o8kuHdNYI1IM/Wg18Ce+rfUYS+
G3wpaSi5C8xlI55bFN72GR2nZzfPxUSbNmH223QC5xL+qkQrncLVg4L8aveibd1c7I4AOW/rydPA
I4j23KoXJfFS9gZip4UzIABwUfQdbmMQep6sDhVGTupSwHY5sCN3+gPxTXybwM24YfP2rha4AoIL
kBuCb2ERLJMIKGCBvmmBblzGBTZ9YtpOiuLRTeNJnytwMXwnbbeyUhgF6ppydHIDASXhH90k8H8d
vqSMiqzc0HcISZQetXBgYcK9ld3Vw4GA3pLAq/kmwAz1lVknhK8GnpzSfDMol8lRcDWIcAjfJWiL
ljQS5bJ7l+W7bixXiihwmZ1UTE4JE590ybELq9NIfUHiRdQI2su4zlDdhpjKIzEuB99lJ+LAhvNR
4vk8F9tX18DrHAmaF+uLF9rLHOU/nYPmTImdIJ8Hz43f/fjBtaV9jY0HLtpruhzpsMNr3u49f3ql
Ju1PWiBibByND1YqVkg2X+qi3AmGocYHexwEssWTWsMdRlyTDqHEqNZj2WMW2it2Lk6vDv9VlT3U
idgGVvvamvNOSez9ImWnsy6eUNtoanL1xVvNsz5jthDYmwOVnl9q3OTBVfLk0vCXdUFRWZGRT2MF
u3nUX7zeBHCvPnRA8skNhoVhvSXhOuvdm0A9wtnQy9ch4xNd5XI/2fCYcN9MT2clDW5Tkj2jlaOP
OxRuxKkokBzjDkRWgbR3HoAOeHuI1E27dVpb695KLm06dfjmCY0ag1PpKDezKf5pUf4SNuDUI+Nj
xFKiLuwcSXyGz2hm2yChKdoVzY+saKCYNdNjz69ujK6A8Hx6ZvBvicWoTvS9P6bbKsdIzOaUEEcg
X1Ja98qI9FAUVWE8ooPgRfUmmmPr11YQ3sFHTCKSbKy53ppuRCNfvbLaE0VCEy1VCDcpKnNNmmES
LT1wkFW2WbPGQADbaJyDd78Gd42x78eZ9znQF2/K/Diw+CXVfC4Btxcw4lHiLbk3THJmiwyzJIWj
OqYOCaKpJgmiR9cW4WWlGJEtA+wg7i1K7aUHG80ZiVwWl6jDkMl2DONoGsZRnAqllPCJp+5+eLGZ
9Ie1V8JVlUSqTjTIm9l7Zcx7tAlNIY+ORZESL2wChVWOSkjOVOAlLik24TYqMRMecHx7aQR4+fDb
+5C56oCAdSDIjVmo5dBgVqhnlvtEkK65T9AcJE3yqnvJG/bewl1nTYyaVSHi6BogiavEI5xanows
wvoid13nI6Ig309JHeig0kS+wg4f0F3uCwLA2uqiwmzYwJnl+u6U4ul1XkZ0aXnSfkiz2nsRRvPQ
bjfZIEmIJCTsGJqK3zI3vgp0osEj9cLXwLklA8xI+G5xM+tp5D7BtJxHhFg/03xvXPQ6XCwfOfb/
2CgRf0sasNr+WWj0BQEoOBmFkyTZk01AcFOol5+hf07ms90V6boz9gGlI6b7VvfTPyekBIH2uZxh
bMLw1dXB1vLfbW/dz2ibAwwdDEoBEtFwNAgI3TT0Gpik06aMg/8j6byWWleyMPxEqlIOt1hykBM2
2GBuVMDGyjnr6efrMxczZxc7YOxW9+o/hhOWZC0DH1jiaWUa9l7C3E9UTQF1KGTec55w/0M1VzxH
k4DGWejrTvmgwBRDaLHOhabegfshinKbUqQzdIfUUA6M+Qs4lGSD8UPHQR8xoDLsN9AkrBiHZ02k
Hcc59dNh+NLaGTKxotaxd9LdUkZgmUKNW70FDkPw1KDzxBSSMWt0Krpcgm4xFvDVgbtp89caFiPw
oe7DU8hmaiNo7J2Dot8smQ0ORsviHm6oIMT0WBwb2UZ13/rkvAmCm+gzMBFqyLgA6urI3y6vTBaU
GHgl/WM6n8sIY9GIlPePZFh+xoT8nZ7UHgDKhB3HDpqfqguojnH+2jH/NwYd2c0HgR8Q3Lft2dp7
p/1WlPbRK+avVpEmqRQ5QC76KJW4/C5d3PBgmoigFnvTYNpUqXln6UzcEJv3oo+EsFjg7gzKq6i/
gBgLByMzD0lHK5E8nM8K1QT5Xsj/yCvsivE+xMaN024O3pCkIozm3VKOaWUdejIpwMedoL/r4KSF
815G8Tlvlv/LJCp5O1iaXzeGj9DQlXihAEPviqVdcTWl3aaI1A13OHXBJmqCJBJfaBte80oSac+j
HqS0M5SWl7btCrSAgMsOp0+gH6u58tT+2W+5gi/wvUo7351yoc4988Qz2+i5r3M9zuCUNVqWzYoN
WMgXsHMOIgDSPJt6vO8wAZvThSODaGssUBixIsd3Sv20FlQNwmUaknniZEIHGwZkPdoGkr0jtfin
AIEUEjvzBraeIKugAYjMOuwQTBxkqe8aENDZdlwl38YWt6LeOnfctBdojxy0GxeXORZ0yjB1QMok
nR/OfP6KL4JYSnaygdsSdZmvy83srddRHlfmlP/r0Cd03a3Nj5VztKgWHtrdTM1OJEOCWCuSp71K
ooKSJzNMj7CuQhNfofpq6uG4NKrsTg61HgTBLMVjhpoPtD+Mgs18kyBOqnOKbyHJUcjiorLQ7WHM
0ox/mKBnCHc5peuF8p8wwXo2APsPmiUa2PYGYgfLUKnlMX7JRrwI4xP2vSVe8ysqljF4om7SaWIz
lnoTtjsi1Ohos38T68LHz4CdNxe2XMRaI9V37UfH5DOmw4HwY65fTlqiZVDduBhf7eDekNBG8trI
TTio34u4ushmvZdtbe+MbMthoX/R+LezUqT2Qec1apCtzDx6mEW8U+WY4sGB6U6c25jEQJBQgKgj
SoHU4ONWJnAMC/oP2WlBzID8CbSN7fZn8mWiUwrom8SgCsbgmmO8nC2ZT4o3IyA6PN3BfcNE2l3x
qtUWUUizfNOQbRQLyQKAMCH/qBXQBETBWhugKx4n4AzNl8e0R52afqsppwoNdBChVodl2DNziqKW
ozR+ZaxHybpM8o0LDel++LPYfhhM1WQWmwuFSdxEmz+pRXhvcAvgKoUTYVaGEJYfuT9Slx4aOprM
A7fkXN1o4t5kZvjK6XZdEK4P30OSXeGqPQ1bF6zLC3GAXtLOhwXh8QCrA+IL44WFgf08n88jB7yh
IVmAvwbqAFIM2MoFNq8XJQiYB+1PASuxS2AAXK6ViGyZ+DxobzlTLRW6MgOtVvoB5hiJRljUSHoZ
H/qO+AMcR3qk/rRG95zM3LdSKiQNOxmYMFa0OCPqbxehQjWPMnRjSjRHZqwTzuBaU8m9rbsD9VNH
45nhglZsLhoTtcHOrYJ8zDCiBv/tgF8LDyh9sW5rhIckSzBbf7ZB8m4m0JFI54Lii5/xNeeS2FUc
74iIA/tSkWo0L4Q8Zdy841SQNquMogPwIeJ6sDIYOKKG7E2fNFLSif8WkuR5uyBdSSeGOIPDEeGI
n0J61pXztbR/JT5i2TiOSPYM9jpTMjeC2layZmfCogw4WYayPMir1JwebfdNvqab9I4rq8nb0pGe
Twp1g46rx5hSJQS9Ei5/kmWyVEvihBzirci8SsO3VGhTQR3aehbqqUpClw4YMPHhPkOMMCUVdAny
tNAHSpFRtarLW2neFRZwq8B1jBYwDfFRmUqXWjy9saHnhFqLccxAngVOInyJI0phIdBpsuuYfcbx
2p5JTSwqT5PNE5jBjDuV7FzU2wZ62qbgwTf+UjxF4qRGk7Cq4sBFLCtAnlALt31WeDQzQXTbN8Me
DrgXX/CNnlP+2XEiwNfgfAuwqyAFSRq0gzOtFMcFOitpdXesL8ZyC6P/YB4Oy5cFPVRefIUUnPMN
hLLeMO5yDKvzJYAnBXk/HzyArWiimFDghJyfw0w9ElTfeAyKe4jySSyKKqe5hyydMt+hOUYDVWMX
l4mDFtpPwFGiAppeI+AKbhDMpzSAsRCHjApXKIyKrJ+dkpAo0pT+zEzYEzSQUXdZYqGsuBFW49Yh
7nAYTzOChq1VF2CFEyqUYx7AZVidy9XVIc8PxamtHuL6kESEOBFoCdf2I6yZwz2Q/6LiK+E+qMGW
FNKqH22yQ8PKHzXKn0SK/EquSI2iW0XBs4CzKjGfNZaDxmVSmOm2yHyrITckYTpdZtxJKyn5pzEz
yFPzW3ds3/h4J6N8L2iInlGcWW5C61oyI6gO3sKInocZkCEZEOH3Jxl2qVUfMUlR4jlc5rZD9/+l
kCQ3ZCs1SrjZ6nebsGgW/bmd63+907mJ9ZYQRZrK474rwp2QL9N14Cm8agmWWEIvx/ueKYSEjRfJ
vNGngxrpUWeasrVmpi6cGYwC3cRhPDccD2RfFJwIwAHIC9fFK+9nZH6nrbGuI8IzBgLP0ukTQzKw
tOLJtrR2agRDkZ8Bi47TO3m/RNuj7GGR0QmNzBiYz5lPcgWM4IyPKAB3oA5TipMVHXJeWdXbYuAQ
H4wfYvZpUKbBHvOkgTKNmz+b124CN0CiYYK5DBY2Hx7KOmxfQ4tpK/IExGNQRAp6k2fA3aTaksuQ
hz8VDwaiWMoghpms7U0ZY1CvyNBHzmSbu9zuvLTzxblW6ZWvIHqmtwTvy1Zm8Kdtt1Oya6v+B2KK
25HSsdUhskdv2XwJkFLR0HUwBuoPDO32+OeEVwyqdvtmjw6b8JFBpkbzKjHftjwvPATcgbgnFONl
XIYPdrWFBYekk+Klp5mzx33NFlkdNOSwawDvmqAZuXqTB14l46dlPJQG4agcOS9DIu1rwh508mEm
+yxAaKEm51WkdH8GKLYG7TkHSBzmq4Uvmer6Lrp3hnYRWOpk/FDV9L408spUbgV1nrwsDUTf6o/B
8h2zwddE+JU2cToUr6rcZMSxL/bBIQMDt9AJimGsIr5lsv8ZRbOPMv1THmV3HG6FdOMpkVLMcqEv
PjR2u1w/Mpwi6A749noU7iGNLIvRutNVj1pNkiOs7JTLIvK+g67NTcBn3jj+Rr80G/FK/3slFck4
yTsUTDbsdBrFWeaQBIXkrFnltqND8U8HitbSciu+gO8kJglrGbntBVsCQBjSKF68C0eqtDOH4Sgr
3U+THIbWU9QDUbwr2Vcia90kAY8cz3UfecnwEp6kdFjHyyrL7V1TPjo9fKTDjWKwGpG3JK2rDO7e
+mcZJOcnu2T6ECdeeQpJ153m/ay0XrW8Lsqzar047h4aik8UQyt+5x20miPkkVNnSCoQG6LeUotY
cpHVNvqmQoUlfJeenaFKWmuNXycfOXJyw6Eluze2ETkx1ljBP7XH2R/x0qXlq2m/dQv2Brn1pgiR
W6dfF/J1w3TbEQNVZkdTbX2KLL4C6EuVs0qesSIZ89pENSWrSCvFQpF2k4oH7FSXlHA6uyp4ixv1
DV1/yrZMd9gICzowJWBaWXzHOTQByW+BsVfRdE8CG053cVltTYOYSomIQFa1vQzr1up9aeb7c78E
kJZk8o/xQ9AT2itP0/qRa1KXC4S8nHMxXaXTJLQYwQvJCUyi2CSgOh12CBkJ1dxDBm6GNLxBhtXc
F2vDs7jc89tzkB4KdCsGdHOjvVtMCz2SMmlR4YW24pvXA8lb01eHMKToMeaSbO5E4MP/omDVWlgb
afkmDIXXSNIHhKhmUkQJAqbbz9o54lWplTcrKUj2AgJOy2FjxrJr9+qvFGMdV54BUk/aH19S56+k
keTZO88uJgKVvlDSTOaOWqDN1JD1Q/0kfJx2tJttRiNJaD/FvyRuXQGwAXgtIJ9S3q0WE1C/Mbr7
jIkIhRAHU+5qTeVO7Upl8EF9LGwoND/Rg+dbnETqGPhG022GPvUWqJC06F0zJUcoaViOu0bkK7xm
uHUBVoXATcNrX8v3BHV8LeCM0PK0PNzJ6kJcSreWdtz0qKNxiQ15DeFo9Vzbj6DIWfljVAih4kdV
2cNKmn17Yupoi4dgy+K4Zkk+0j7YdjhocqO7mFEtOMPDhMc5GjWsjqRNCT8cyosglX7E016Y5buu
tm/NzCRJ3BopEUKub+I6LzrSyZGDRxQEVwsAyxKgHmTC++4SC5o9ZrbHaoxSGVsqLq2g/QnziMyH
p4LAl7c6o3wKv3CGX3yHh1xECogLKFR+jv6i0P/DRpqIXop+DbwmILWWLBGwd23Hzs0pEEo20Pol
j2jMWb7m99q8C318MwW3lVSGrzOcjyp7xCXci467Xdf5Qav17jyHhyLU3SEBqdGJLOPTZiwCQaxU
cqOhzahMd2eputQGdYcl4RyAXtHvRHkfPi2GUDaBSX2TmhzFF8GKBEONafnbOvJr1fEWWYiHcKX3
irbLsnU6lI9Q1z7yAkrVJpSFgytsPUslctAkeronG5bBGv18E9yU3mRIYJBalt2QFpemz7dqn11l
XdtRBQxh9aTO6hpP/QegtavF1poCVwSl+qohLLyAiNerzmtRquvKj7m4TE5hqWxqzdl2EX6ChYEW
OZPN3R7Z5n9lzWRpEfRU0DtxKyHVumxBIrbp252k+h2XJzu9NagwCiaAQeZagT6Kz68DWwwFjUPo
jnwvfyfH2UrBaS6wcrDiWKp8/A4SJx3wP52StbbJkdK3bY2u4qtN008HL2+BcdKxPiVTRcXFcV/q
9WOikVYyGM70QovQ3w17wMWzORnvMx3i/2KcR0KOTSLDC1KbGwZxf3IIS8lx/A+Pi4bEjaOOe0fi
3Br4TydeN5zz8jOQjH1VrlONkmDlZpBrbJMWP43xriiobSjvbU5gWlutssHDDlrn+Wfd9h/oBgb1
HmkLgz9sbPUOwq1ay9s4tTs7V8Cv4FfK/NiFLRIKEg8RK3Gc27qMtG1BmNitx+RzGNPzQrevJCsH
netPg/k15WO30f8TYaYurjW+FX9F+D1I7CBHPoHixC9bMu0hU8eNuNTrcIdIReTniKMH0BfDexyQ
3ZaR/wt2JM82Dj4L6L4/8YBwX9vIoEedYE3pRx55XiTKZmXrPOdUZW+6kAhIg4JgKeLI3FfceVNd
umnOGct353ChBl1+USfUnKr9VQSQVflJXLAXUo7HdZ8+06ZfTzP9uDIOmU3U4S5ysqMhYO9qM6oW
8tqLZU7UvOxayzr2LaqaK5CxZsDbcF9O7YDy2w9qODhZlW1i7zWR24oAa0BiqlWJG6HxJb8KsVq+
7R2ce7axU9CVqeUBTXBc9YRf/GBAh+CLVwR6qYAN0fBV98ZtjF0BFTD6yKjFVBSY0DNlP78rSrbW
qHGPJHq2IRNkBuhawZSA/AWELVvcqXuafAfGU6u7F0hLa7RETZdd+6HjwuNVKFRYMGl5HsLqdQrl
N5O4eCgNCYZ+sV/xznfz6KbthOW72OoyDEii22+xnXgxT3sbfwWMNXqpekFOUrlabPvFRO3AMU6S
fM3PgIGYoyAsCJayUSfLnzw2fVcfNdC7EuOWIW8Ug5AaPBC4wJbFLUOq/TjewkBYWmuJYUmDLKTs
pIY6reyNZAdHiS9Q8GyrYEEEWviQpg1BA+NmBMyqPH04QhXi7iVi+TlGsDT20xZJLcsnaBhkWg2E
l3OLTbK/FnnWnDDSM2LRvmZxE+2OOAlDcCXQWd7LgvVtXJohZqnMXmvfyl+zPALWMKW8anPtHRKy
vlSCllvT+sSuYTmOJw01roqLTQW1E9Mw+doaKspZ0i60/35PJ5kH/nmgg0j88AOpm3K8F1Atu1Gz
lfNvvmfVl0RFEjOh9P/a7JvOg2K8SRTKBeSnclDLAeSqPG6i0D512nSJF2heOXF1ZnBxr54MP9N2
Yw4R8SPpxivzVgLU95+9WJGukrysZNlatw1kuByiJUjWOnEeobQxLfbYIs3WVf4cOd7T9jFP4xUo
514WsPa0yyHwS1DbDjxz1K+M4Ws5kpjK1blmEAv9OCwvwG9mss8bxWf46NvwGpnGj6Hi7qgxBlUs
qyY3wPOM2sJAmhwso4ISLyFJJI9n8ksrM3rpRLXoFQ+swA4kAAHwlIFO4xTbU8rgQccWl5Efra74
4ZzdlM9rkRfnWHuR/zOnFcNWie4W3oPHSPzXgi1ET3Ts0RVkxkmb3m06iRAijRbN1Ddz+bF6xyPf
p+QNUuPKq8viMybAwEnuQ679Cm2NGT9QPUHodPmvPauX6dhDpuk8bcKXNVslx1cUuj3RzYJ+qdnz
2NDmDQuZra8ufoao3qkGG3f7ES+Es/GPxfFZk1B4yCWVCtYfX2oBe/gPfymphqvgEJA0n9rmBtyK
mko5xTVbqYicqaarieCJOXTkSjVn+9wY8PCnO9nKNc/WT81E6mMpHcrUWC/1mygZkhc+GMC5sfgG
A1Cha6oRmmc6DxZNDdiuNaipiWj2BHN8q8NNPIv+yRDZtONKpRydk3cndrJBLtYypytKY0w82XKV
pBr1PPIFHnqN4MC+gvFqypOKQDXWIj+Yze9eSg4Sj1xZkDBEGiuYllQUrtnTTYeK0FSQTg21rxGl
kxrNRkEDEMUlghzUiUiLKm2jFhSSJzNm4edo5f8d2KBq4hIq6s/GmJXD/dCGH8sFmSBR5QK1qaOv
ktXan6JwZ4xMOEU1fJuAWxabaMycKFWym3JMtfGDKTUkSFJc09l/RzR+OgnR9AfrTxhubuVolQSr
JiDIsasBo7mtNgBVNCOUE/Za9K5M03NM2/DN+QtgY5SRYKHpwjUe1TFlZFSps3HUuJT+xKZf9eg3
7KrHizDBNiiH3Bp2jhkBB4ZkCgOplQvSq6K52YWC4SeJWozC1kuK8UHHBAFFA1dUdoOXV8taCNkA
bBxAdb4hjIaQuE/W36TWt9F6VceUBAAQpB1IGt5JRFR9qB85G8XbW5rwwDTUGQ1P5AyGHxWuk+lu
WG018liAx+XySxjlQN64QEEeCe+w/RIEFwLD/hP6tt2Fbd0orK3ot5vCsxXXvqNpXhf7/Ahlnm30
ClsVF1+CZMh4klzw4xatMdfXlY61Pihh9a1gwV0mD95IgIVF/7hhxTt97tcxZzNvf6g8IF49LCTE
cw0328AsaSafqsjbh/cBgKzUcTXiIHPofjcD9BkKflWV9InpMffBPs1lLw2JEwJo11BtMEhzy+Jh
+j8cZNzMgfiDuhPD6XhrweS6cfbNsKeyFn3dO0emWL/UvOXhl3AgLlr0nsb6OVRPU8M1CfiL3Jeg
0ly5pK+sPLYhGmwrJMhEz3bAX9hnwujbGYaTycsm7jImX4rouhifNIDZhMshihEXhoCMsfjJrYuT
m9se4HpW4A7+g5ao9u6NaMOTWfAQVDkwEz8MLbLQl4zKlr6T8udEPk4xe/ZgyJ6h9u36Ch/jE42H
rjfBQ68N64GrLO41wzMM+ZXcuyjs35M2RHeXEc331xJr6ZRfkSq0VsISAMohTSaZRNFR/LESq5bY
/BYp/zLza9of1V06S0fuCw6bn90PB6AymhJyxFLDmtmkHSLOyVs8WS7DT4tYlkt/Hu6VsF9roFDT
ghKTRBQO0Q116TdSnFBRJNj7VIuWUoxw0TMDrrU6SvbwXDiLRVjNV7tg+sw28FLM/B8OgVfSEOwb
fnM0KYcaiZtAV205NOkBq2YlSW8UXciVN0jNwnKV8CurJeLf4XNA2J2N8Ydsglz1PeEko/WTB806
DBBdsCw1DC2muECb5EXRU9VwFRzZq2RKc5ZsuCaZ5cKR+GPhHANlX/W4Hp2Dg2ay5fPNZbIByD8B
LbJdiW21VqVnyOcZt9oPmQEvjr54XZ2+LboQTteU7llHMygw2Td7qqiAvcOD6E2SNihnX3qaC4bl
r81IoecfXGamLRboppfSr7IFjZS64LIs2c0JNC+tzRO7SIHEzLEr165UBAccz8zRcfVMZgH6/xX2
n8oGk+SNjoCNvJBius4syhZPfUGBk44pVKp8eabUyNcV4jhMDYN7fET5RYMRGm0ri1yn/WCmQhzF
E0xivdL9sVMTeYcQvkGjCCjNI7JB4piOtZjlEHwjvF1lWbHjDLQk9WxTAanjMUHkB5qLmjlvbjlR
B5PKicJryCNyRTOkAOo6EHfUjog1dMYOPcbMgf08rJXgcwn2ju6nEKqjZbCvnUb1j07ijBD7QGeK
W2HZarlT25hG5uhVoNRF1MD+6JsCZM3SY2SUJxXgWJy5Zs66RktdFSTWKALEmRBqK6XXOhGzFkmO
NwETERfh2kq017nNlxI+U7jIqQi3NqSvZj3U1v4nJlDGvgXUMmoOS5zs5klFN36TEcSa3Jq0YKNj
QwCdKXX1h0HWgWuaKvAnTfFUfNRdHLni7XR4mQn4agcd1moqbnE0J2OP5AuFPSiCVHgtBOqscHcW
qUCGeRdxqSImcGK3Y2yvujdNpJ6IGFDLbexwzS+FWUhL8P0IYZTbPrP2k88zXYj6LrkCKsrwMc2/
WXYxTHX/30QXNEdGSEEQJhR6MY6TLbQLIn+sRgahByCUeLkR/yvDP8X0JQRDQQYIWIGk3lgC7A6y
8dpN1jEMHBIofL48TFctVuA6g22ci4sYg+acyPDA8EDWLZ9oiymdtWnexm4jyCXxuvuIytmWTwzX
9hK6bLgYpjG74BJC/4NRZcgJDabhUsKYNWv3AvVXWCBPaWssdQ3Wxyk79jA5ISHpqu8U8ofaBeDh
jVcSSKUolMY0Bkies1pgeVhVwjSQoUtf6AHMOAHaiT9mEuKNVii2m/WYqS9VdRZRgyk5hfwgpmuV
H7ki4ntyxJk7vAyOwVVFujI073kj594r//gRZ2uiSEShaJlbE4SQ2Wa+vMDXZptR2meKSZ/55Afw
IQJeEzBbzNijzeWuLT47+mo4usVRL2QPFMWvxKRiY0Qi9npoULkQ0DXIuGUJfgIwYRTuURoxdpFb
B+Y8CzFL+ocEPe4v5oLsjjxxUkMmk9StzHAJ4XNrkkDytL5ozbDFIajxGE/lctAr5YhvbSs+CjHm
a5l2M0LrSsADYoT6gPaI/K/iJssKXhGeu+ZvRu8kzGPNH9/TSEnjouN++iNeUJy5VXSZuQSKuX6e
Ef+Be4Y35Oy8E0xvKL8ngkxrdK3iRY/D+I1wXITKjIN0YNwQdX2DRj61to4kBUvDlzC4oZYQKKIl
MugW9oBx2opQDumJYV0vS79E9p8INzEY8lRuwuJmFghV2amSv1rXHyJJoeyfuAUgJPDCJ3eIUPTm
DGEs4pxgdXAGvmSKQxUeofSWXNsEtnhYb0PPRSlCVR6dcs6zjB2xKUPSnuxVP5GUmdxdhKyEMN4Q
tajFc260Q0h65ndtGGtZghZKQYdbf8oQPSAI04nwX2ba25v2teAK1LJXMT4Ij8E0pqfUOAu5Pbte
aeywZpTDnc9ACHk1CY1gdZ7EEFWoykFhx9JQii1wXQwSY8ldmZGYCY9QXc7OiJz+//Q8OeZUk6ge
s1oOcVO8DBI+Q7Dfntv+Qr6sYYDu6LvOvIjttAAnIACveGvsBP+f4Su8H5GQ1hnyo1Hr56iqm7IM
3vsKGn3RPF3BfihGsejSZlRYOPBPxE3xyjioyhzQxyBlAXCpGTeFFa3muiU32lz32rEpIGTKP7il
QrfOSXq1WmDd8N5I7wFvjYLgNwYGngnJje94fBBbYGjQSzSggWfyKGH2e+EOTfIGRw/qhYCZHy6O
j6bf6NY2VqRLlb9OkLAZQ/c0m0fFcH5Ch0V+zJDYvaCYXWXEDXeUbVqG2+UdJBm9wKnMqTxeio75
zm3ncWXAMsPlmdYl65B2RYYIerU2c79pw4pmwiuLlP4iVjg29JAs4dDcGJXxLWE2qZ36RGGrVKJS
i1ZhBMUnlmQiWsZxlPBONS3O2jjbdcJV1vC6SqdxnyiBXfF6yYn5k4jl4ZSsAWi7OPhpehH3Yrde
1juAu6xJJE2csEPc72YBJESPqOPi3cR06VBvv/wqAs6UE0FJwF6oSfivUrrTlFLkUn5nMOXxwjFO
DE3d3BgPxbqqHj3kT4dYxGAbJe1MIp4RWIf2+qOlf9pOtwriO5J1O67fp752JzI7AoMkmBqYUoz/
7SWcLpJV7iZEaUQgoAgzKKnTWbERWrxjpAL9OOVMvUMW+Pg81r1tnaOw/qi0ZjerE+YaYlTStaWp
qwHcWBp1vPGbEZ+fk7+qQLCoARDbcSnlTYu5owetC0rE5JWB9MEX9J4UN5/SrF51S3lLU8Tdqk4Q
qA5XPkgTYuXaNVUgbh7XFoIOH9Tv2ChelwXvjeEQ5eSsKqI1OL/vHcEulAOG9cZJMXpkBhGEAyjv
lrYNrscwWchvWj9XUZUzY6h5tXOEaOYbuQMOWXq/Bsmzn0NyHc3hpYRcMRTMPQFSPngQr4wDjpl1
XN9D9WgRsLSEst90ezXkpDlXHPg5xNHI262jKntGMLddSF8tKpfOvqrHrLmgGOIPzC1SGBSIQdV9
1PR5O7tG3TjT4suIHGVF4JrsL7QstuMx4WZP6sfamEY/acctbaCHnH0gIz+7424gd+ZhYHfOl/jH
kXgS+qlBR03LS1r+pBLJAIlGIVY4fnbydJyH2ONAKLCKMR9uubRyG9DwOY44a/LwMHchQHu7r+uT
uRAbkP+q9eKpOD+lxv4UG4H11QMNGIZCfiMn8ETxOgt1a9MiwOZu0V8eQP46OdE81T0SkbHz95Dt
0h6Rt3yy/5v1saYRvzOC1M5eZ7A1Crh7rJINESTCudCH2XrpP4lWEqsnKHA8Oi+AYho1sZllr6t4
fpWMoxpJe623jgEZG0O7VaKMrq66fAvVfaAbm3LcNy1/v+IsBVAhR7C3KPbE5iFkuF2DH3HG2544
82aM+n3fahfgVgFDltFZIseemw6zDgwvmfl45WBdw9tNzSlzxeE2qljX+k3TErIuKb6pDSdGS6y9
5o/tHPqrM9JrbkANRS3mZ0IpQ2x554EHV8hdEyQsNXLfLpPXWXiS5wyCyD7nuC345krtYHtQN1PG
ZQ54Ovq9fsqySrgADuDIjytM7dNB+Pm7RPbnvno6A+XPbftZStiLhayKQVBvI6J+SQYUs+awmUZz
PXftQbMHuip2MXdeEasgWmTh8L/afFp1s7oPVdhNfXbJcHy0RHhYCFVK+8/e9rCAAx7kpvBxOxos
X6Hxq1Jt3at3a0Jh3VzDTHtzrHwnLEMlq6WRGG5BYSbnPW/RiIE+Esm1F5I6MUAvfXCJlT9DA/CN
cIRKfwpCxu4ZoDwo0CzY6ofZcaMuHPlNt9J9Z/oVMWvWServZo8Z3+tKd7rUhxD2kzDNleEV5xDM
Zi+3fr8xCSt7SQ4OckdE1HdtG/OJ95eE1GrrvUg/LW+kB37YpnSm01Y0uAT99UA8BKjCbrhQqlz6
O6RK7YvucmEt07WGu6d16fgoXqm0xlVKmrE+vLXK2/ywvHhnx1cj86HJZioDQOVcQojgg3ApOGRm
+MiN9Yr0ClbgS7AT7mc0Jy3y8p2jXhRchjtUaXv7KT9rQg77Ta/skmCzvKcb+yxteI41X3dbwi/l
l/BoNHvBAUlbO/QjpAeuQ1MrkDgBioQPR/fiGZ3ItEFnjxRyuTbtNd5x3YICq7Zz5+I2LVkCVFvR
yVNigfCi0xBdiMsNKfikmIcrGekc7vxaWH5j49l+qet9TW668l6BYaHp6F+IRWkR3cJmBJtKe0VG
I9Mtabh8DOCK5xZzHuJreWt3/qI+0BRQWQrkooMbrCrHa27xOR3Xyh8ErLmOwjNVnNKECQmrmSlt
wgHnzIMcNNJ0ea1Ee6LH+2qUk36nBQhrClm3BeDhmfpgLX0nYoJCU5wi+WWkoPglPYUnECtqqoq1
/lVoKzTR6RblBK+trA783HzamMNTyV94X+0dSSVaCkHI5PkC/669DFsN3HYBwL9I+Iv0tQgkZY/H
c4p1wKK0DzVWRL4zndYMeS7ipOKExAlJDJereqdlH3Rn5oTj0E3HurKqD/1dr93UWOlu9EOuEQ1w
LDrnih4lmQ5B9yjqDREgovxIeFWYP9ftyDy2ATUyY8QyAEHkVzKbb83h4qBSGLiWuTxzSuVFsLTb
CjQFypxhLHTrT22fPfoNsXSjhHD8ZUTf7qaX7kPH67lFUoGpkgvqOuIWD5zFMv9qdsmDaZ4hKIMX
2WM4Ux8did7n/heVAMGNX/q/dBP68gP+BVcZZgUG1Vhd8+5B/vDtR/BYAl7c3N62zdGRkOEgplib
war8mfoX5aGRLQlpPzJLecCnsrot2LV+ODwGUWMzvqnriieZFUpfFN8lGDelfTd3PPxdsUUcIHEl
HN4RiAw2xjH4kXcJBSluB7z7fJAwMtyXI9oc+98kdxWCA9fKNffD7dS44v6+Xt55tWiBWiCnb0cR
X0R/tg92CQH5jCVUNnKC+lzjtK2QDOQrsvHexfOCSkUXf4Q3k9WOZrZ44EhlAdZEO3zzRktMH9qO
16DRKSDUIuuF5BB+1k1crg3FI0+j0c5BsQ5iz/Aq+614QsIU6dZQfOK6UMuYdG1xWLrgQov5ovk8
scG/4uxAn/Lu5evAV3l35gf59uNDMxBsr+bxosBg7pOAYMY1z03cP1jfgslV99q++DcArii+jV8M
qJ7xh3hK06VZfRNekhZz0T6ncTlG3Ilv6a0+6IGvz8OGiKZU7Dem8Rqmp6lEw0f88ToOt8lwKuK1
9QNkBVmw12LmCXJoP+foPlRvuXYlBcqCkwio18raU40IcnpFXVjMrvGlWKcGw0EJKPsazq+MlO1a
nk4LNDF9sqCw/GSstgzFtsudWkeFAt/tEVEKXZh5trUBedRLbstXAHbniPIh1L1GvuTzazadA+mi
iAszuWDaNRw/Ru0qWW/y8Mb/V7T1kKnT38b/0XReu41kSxb9ogTSm1fRe1ESKfOSYLWk9N7n198V
wgwwmOnpVpXINOfEidh7bffCeRDBQXQsnJvfv5fFPdbe6FfiliT+keEXhBJEZt2ND4FFeFh2M7wW
dnscB7dE4fAIQ7vryfi4E+oGMYeFanbY9xb4bthKeM8nXvnVYD4n+muSvcxMnYylgb/evro8YdMK
Ygb5zT6E/ZgScD9SzRIqPcf7/tfYs6k1R/YRZ5Wdspee2ibY+JsqWXrdPSpo/35U40fofKK+KLkc
3N9XtFMMP3Nz49qrQH/XWZHVNVcsVY7sRf3KfeXdtJoDJ0YG0fI2xzqGyCfjUIR7t1jTona0G/ih
iDHK9C/aOPqO2Am8t3osP00p5u94MYEwfBvrRoVVuRTX1SE6zZuKxdBcOmvrY7fJWAC1zRMnHAoT
cDa+f6kfzP2NfbOu//Fi8zclIDZCEIgbFQICGy7nE7Cul59KX9fFruUZ95d6vnDMfVtuongzHhqm
HSfNWzMZ1FFsK8SuLKNrRvwHOcY71G7wTIPkn56oSxbTifzWiooIindwsYyvtPspFFllA/feao9N
M+6bmFV/Hr6hESXzBqYW9kL2FP0n99b9lt/J+9xA9dvA6GbWS9+XFdcr9+E7Z8PigxKv3sI4aDnW
Y09+nxmJk0zRYaR9KlclK2DxZL+5yo6l38i3dr4OTtAlp+V/FmDUG799eM4+unrX/xJ7T+xFCNYH
j4m/dVEUk8H1ZG1RUd458kPKe8sIUy5P1B20GHNCDSDvbbX94GwpMrRND4UBBN28LJMF7vZ/QHby
i/Y2QMnBWAtSaR1sKTuirXVg7bLpfm779lD2zOLXE04nDST4Psof/luYXPN3TIB8IDB8CmSos/aS
visov3xanGiEthVwb8QFd570oPuMNpb51efbwvsNbeTtT22xn4newv5WPb0Z1wo8UvjDyb9vFhD3
g+hJ/0br635PKPtRYG7Dd74br2aiLb0TjVt8sDC7tHWg7JgzcGGnLZcSto76gd2EPRcAErKdk7XC
kooRESTmrcnhPy3UbtWlC/MNlfdToD/RSU/dNQPaTu4ifseTwTNpQCTRME8j8VpcWEGYdnnMmEgo
IgQCljND7lW7t9R9QhS2csTzwRwISSVNAiq6QnFoRXOuOY54MGSXZPODI4UsJbU2Y7EdD1X830hs
vLZw+y0yNGhEnrZiPU7iO6kE1jNybd8CZbMFwhuvB4btvIYUIlfWj/SXjSz21sFXBnPOfYo/KWZO
/s41l5CUo2X8gWg6/3QuA9bet5aD39NMhBmyZPYy2qbDluowZxo2Whdm3fxW99lVtirvzLSPaWky
dPiXf9c751KPvKhrInda60zs9EI/t7u8W6l4vBAsAuKTOUKUHFITLx0TgqXlL0ifYOoOyT53r2j6
J4T63ZJd0dUOHTSnp54RVbHNpj21KXBWStPuud2yL2WQspMlz8RIfx0Dxzr/57v3Hu7kv9HAjkIL
B5UwWUggtZbI6DjKxlzid5fMcuq+Xb+Bfo0JA+HfC4MD86/MLf+1HbzwJ5YQp1uzeVvjMQIMsipZ
VsxlcbJKjqncETt/IQhPJYqlXLLvpzaRc8tw3Q1QQBds/N+UwJz0qMyjp5JW/0P9bNYUeROJidrS
/Wb9a7oLMw9/T9SWsuWNsoqtybdb9Ltow0egf1JBLdvwsDPi4I86e/K96BAVG7256rR81TPFYP34
DM/5v/mpwpe7deo3yCHLltccQykCFuaw1RNNv4xe6ifBrTUtI/obC1+H/M3ruEENT7jc9LaN9/aK
4Z0DoptZEKFrC7Zt75IFG/aMwVpl+E3CU9ggRsSv/UwFdFDVk8J7xAmvdregDbR2X7lLfQGYp/pE
W8PRu3zlqhVPRETIPUIwueWEgNBooNXNi7/sj8F5ql6tb+kPc2RDLqgfte8iupigiH/TT2a7wP95
jM52cZsP3SbaB7SXnvJ3LuMmezTO0v3NP0kJ+h5f+GLZkRVg3nP4YcX81z2YdrkcScnYBLG7ccw1
q3i80ccN9W2wdS7sLwfzU3U53ljGJcRfSqBSAwNmW5B2BP6BntIhNLbGl/4Z7Etg4HsYKCrd9i16
JE4ADOoAcumrzF21/htPV4lFlJqmJ2Dts5g+OvfOPxAzn5DGU9w0tPx45dqLlnxY2sPhZNxhb8Ad
aiC93JckjH8gLPWgkDmYX/f5u32JvrU9PN/Y3FBVsYv49kr5oVQ2t7PKRGuLlEJd5dmm5CFhMlvI
Fs0ZgDWvQnB17vJbp+FGI9APSgk1NqJLlluwvM564EGByUiA3aMfjsaXH9yYgeGsCAsQQfcpv+Vb
JeQnDpxt8n8TvTjk9T51Eoub3p0IHpwA1xyMiRt8KpOr/91E9yG6o+lYzsWeC20m/1L9MQefYYm5
8+xpj9q59vqDDXCKD+gK4ubAvxyM9zb49DnIvyQQggiuw7K7Y2cMD7yvWGUzmhiEZOO1oqbxw+d6
fOm5Y4RloNt+c7V3cYvbKNk4MTFe2kIbCdsHVGwDw8IqfKR3zmZluDDqY9k+zPKkpKuavrK/Jpgk
bXD7rlz/gtUGf335Nji7rCYS88m4g6YYj71CUMqTj+zL2vdU8MWtX7dcAHwkwIVqhFwJdN7S6D58
xdFQOrXrQTu0838AVUTKaaNrLMqvsT0zMevwGJMX5KBkVp7pCOUM0KU77e7QpMtglz+ESByzJNRL
GrQhjiwFQnx0auinKuqbjEhAK2YjwbfvdbIvJjwqJQ/lF2q0Bb0WzqTYR+qFTMESHDUeKOeMTjxo
UoaQEy8Q/8RkAb9Lx0lcrHLRucAtm98T/EyYdoR50LvxfqDClwkq00MMQjKMUGgCyP+5mWDoAgTq
YnyPPG/BjBfuH+YgcKWo68ibdSUJVqC1wE4nOgAmikkhXzGVdWDgm5zX+mRbd9ELEzsxoaEh5rvR
puN3QTUxVAfFC7OLnjTgdM/2m3foKMSEMG06i62W3z5uGDSKfZVuhIWfhNQq5DBZsjD9ZY8jTlyd
DK9AqyAHfivx6gCnd/WvOf6kliMMWr0zSOYr1Tieo7vSnbXoM6O7nrMveEjH+LSq+vyf4773/huX
2ct+qvSFvQyZOOJHTJLSH4vpHCNqpsE2A2BlbObyt3YcAMTf6IH6ozfulK9dyjlcXZP+iPusHZyl
hiZb16/cgtq+xgnxfcxMC73cNAlZTDTCcnwbFakGaj+mi8ojrobSJy5/8/Q8mbu+QFftaifUapuu
tahsnScDwwwX1GA6NmImUYm3Q4oFWSj+MjMk4xFpRjev+x0ZLFu9h7KJzD5Mk5p/eBlYKgV4E8wl
kb7eLuRAjupM5+VRG++WxiaWFA6RdbQBkmYLPg6/Yp9d0iIAO8GCyKCq1G5AElix/uz3WnYid5lu
WdCAmB3hY7q/Ykdmb/GQw4CgdAd4eDclIA6J2oSHA+figD3lh0Yp40IGjti/TIWmOF28gNaHsuqH
L9vSnxM2gCnVVzL5VVOGgxx2OReaxBnmnvH39Yvau83E7mje+e8/ubucm+sQNGhkS+6iSWpRbO2z
dunCEh80ZIH+IkWFZFR4thDXUI6JUDy68txUFLr6RbjLdnd1OdqpD6ymDvWv41xDnj6eUREOYvb3
O2x6eL6C9D4xtJqROUYr3T+hTUG5xh1QMAlNsXWviSecnYzxG2/PaO/43n+jOWZYXAtREeB06LnU
PF5d1WxxPOAj424sxUhM4mGlDGj3EdWFCx07Xv8L60WEraScLcpqOItsryHwlD+FLX8jyZoykRJJ
O/JwsqxGdNBZcQhEJI2OGvARrkM6RGrNluPtq8HchSgnWu+3z19CPPZF/eqN439DOL8ECKJKvaca
0xjJ2PvMDtYa6gyFSrUtzGtOYos9ir+ICsbNT4HVLsM4WjNSjmnajojBGDyce6d7LcHCiA5UQ1xU
zep/CQ3ePNCh6qOjCe3uVXyxps6kBDkj0mYuBEM4+XaSYOpQ95U/kvfrgqNHofdUqtFRFIIyDi+g
dQudw8FMrySbJL05Y/bhkNJVEg8XIHpzO4KLVRvBeRQt80xfdHzgkREnht45gYtdxvCsSFv/mOv4
McRMbAK3I6OA0fLEUQjzAafbjGDY9Ga31XMT1e84dt+b0DgECJAGJTuYmfMRhEduYOWDLgSwSdNb
OSgKCF1J2BrrRUqugd2i+wH8k/M8MSMUGUFdGxtBIkXUwf5PAZoy0QsIwsh/edMMGfAyMHNddWNY
2tpz8J0r1AKkg7buTgR0YJCGCUYGy7oOxcj6clAtSdywyB9cGOQW/A348F8lQW0E0Sxx4mzDvHue
cUoXE1Ib3QclfR2C+azPJb69OkOxluzrZHjYYOcmBjmcKhjp2Lm6M/82oBETeII2N6XNSCbFxenY
DLIap15Da6b3r16I+LP4cdHexXF0zSVvzJVx7OA72LwTHgR0DehcvCK46EgpUrbZPPhSGaNOuGlC
ZNO97a5luRG8i9pR4ajXuMgver4WlRDyIpHLx9S7SCTZbW1eZiEIaHTiIN9krUN+ULXMb7r/mdgi
nyNLWfZjSTQoyIZLvfrMKhQRByN3o4SYCglhncBl8ZlQ+6C9eeMDjmqJBVJTTKxkKze3iN1mINt1
VY/Zq7iP/gCrarnA9Y5+oyNKhqE4PKs2O6WWuhWRROBMO+EZKdXR5SdmLgw3h0Jo1mjU8skLNf/j
TrVRvg0H3PCIRyJz2EevefHAH4rRiVG1PPHiI9AVJtrRyKABFgieGvGyt7X/XSnBv5r/P+NwZ5s4
fZM3g4erZe7EiwxKJ7F/HbX81GkaFsNqJARD9GS9pu0sLkNtk4ji0gxuimVeBT8DcpUagZg8WRmm
lZQ1oPKaDWE9ZdRtjOa1zD/M+L9aOZhYxsv+10WOoqB2RYdKLrCK+YNNP6TCkecGceMl6im6wUlr
VUUXxNgIeaSKfoUQoNwtmbjzg8JTxzGgI7AwnBoXpI4x3tjz8nLOuMalw1CIWZHVr1Xm4UL5YPtz
CTr4U625V0tATejMYAhY5qVH1SY/Y4zeBvnpmCHrgjaL/AXfldw/np8SE7+hG2uUkjnhz8HYHsLx
5HnxQ3TF9NenW4QQhE3S2yHWaYnSEIhCX/0MdBZMXjG34EHwapoOW8/2jybACb2KmH6D1hyvqoc0
z98NCFUx5PPHZGVCayGLHJ+isG8CEdIZDbLuU+9R+lCsKYb2ZehXTO/LwMqZIJOOdvXHXHgEVrt2
a2ctEiQhcw4Ij4Q4ZBnMplnbccoisw5w4SpCZUbI8dxZGwtUu47hueqcXeL1+hPWfHBGBb4owLEV
OtiJ18saE/4l8qM5Lm7ERM54RLLnzvynGdPKsp6rgfXLeB/oV5WROIfuKXMUj3a4kk7rJlW2Y/8I
bfctmvvN3OPCzMgHa1pkJlmG+4iUr8Re9E5AnewzThhOZp9BR/OezG46QVRDwoVkbQqWQ7IGHgEO
HQMP8zBUC9Q+akQEoECFmI4G5Owovv8wmJLWqkKQVwS9UM2evUm9Yh9h2ExkjYaCFT9BEZN7kt1C
hpKRLOQh8SHv0TQcMi7A6BXrNL1bPMBZ92tmmoPN0lgwszNhyDNkzjrrqwIfT/3a4BUUVwvBR34N
I3BQjxLU7qa2i+2yXmesMhG2/LEHMzzDzCfr2ZqP1sgX6/dx2y5q6tKKZw5029LO6YfSfguyAAWc
uQo/2hjfOkd2SPCWXx3r7pAi6KekdtXmyDyZAQNvbkIAhN1mry2se0Rq9YuMeU1gjk5KQ3n+GdmY
etRczhBgUiqfpVoxomRrsz3r5cuo0EDJATXmpHFiRrN2iUuYO1KzIGUgwYR4RORUtsm3Qpt7rqF7
4PyFtrItreHogHtJHfV5BHA30xQrgTIL1SW3RuoZfxkE//Vj/MrrEjC7Qd1MtAtHhh+tufUGdry5
25H3wMxcG2ApKM0K8RyrKkjSWPVWWgXYdJJ8ZCSHU8RuE+vPpVOfOXQwE/Xnve6/mRrbEJaVTcbw
Ny2KnzkrxZb4ZBcDW2fTrKzmps4/JcpL2xy/MojONFi7Z2FHWVPx2tJui+cj4kdc8gAgdWwEgCPE
Amk7LewRp7lR6+bMFWrmgXLdLD3/0vv8uwjdw0RWY65zPEp2EPWuWsgQMxnfKqhrbgM/Fpi7IJlB
LQUOuieuW8w1w4qjxRrtQ8BuDjE06PViqts26S4c7OTMlTI1CDh3oepZyPknrtJT8NZzy0rtqlbT
ESqOpG7iU1iwJ3BRaZ2jWx1njnQy7FIOuf5Zcnafy2gt5jeNBMIuUYgMqDZxQjVOlyGaz/BZV8Gb
r8WnwDb2tUZ3MSMwAqppZA//Cay4Ux/j0B7VeKZFPYdwTeEQtiN8Co0BhlV5jKhx5QUf9YBz3qxf
JSrRqb/j6ZHFecDP496bKzzmMQoWPK7DoLyLbFOWMlby6DsK7Oc/JSHblOmox4pVoRbax6C+RANT
sKZOf9zJOblZ/5I19sFsu+wJZESkHstGOVhGdxlM0BNpoG0Nj06sq27VPiCyg+LIG7daZJ8kUUzR
qNJbFE3B+C8rm5dOTw5l6z6HuXRoplVH4Io+sugZjX/OwD0mesJ8p4XTVoFQuNdR9F8B33r0IlKl
qruesVexDTcJcPMEKH6Ta4+ygbs06+kFdRYpTm55VpuDg3lrUGdsde6tdFdBE6JzoZigRmvIoyAW
I7iEqYp5U/UvYTgcqcx2FstHGwiXMj3b07fX4knS011OzzVsynPXJciUhpsxThd/VpD9sQONynvW
7gazOwsSQgwq2pB9JNGy14ArMqCLIvuMke6Ihn9v9CN6e/NpMXAhLIzo6CzGhVxO0W1mrL8KVkI3
X1ZIdgwICHqpr5LvhiYlu1QaTzBKAC4mSO4nE/89ogl8PBVJI4KnVXptyyEPmKapApbSS0w/7TXS
LdpPX/NgPeyWGi4NLknXE6albCjgBgsPLeVCaqzVSt9mRv6hxi1PFwfxsiWTiCbO5B36zj+HuLsE
1lMCz8gorEnjmkH82FG8ngHE9iaAGFOBSlBjdPN+O+n+67e682kIAx62R+I24+/+mNTzXSl/mso/
aJm3cCPKosI/qJColSbZy6E5ZcTRxtbS9pVtgFdqjsw/kk2svqZkDFksDFKSNyR49FVwcMTzwWGu
pwojt3XPMa9bZuO4LirwQ8b4w//047DQGvU0jcxyOEHoYrogj8LgwgYazkbPPNhkW8QlRiFbvbeZ
uh0TunrlTDIRObEeI6KCQTVrfRGJ9/qlMtKLo2vwSauzS1jM2GIZNcBbDdmrGkcrgq8xX5TqWzV9
BjGSr5QBCdyaFu+rrpbrOrhXOqnRPBBORsTQQKanzfOZIbOabuXIucWwvzIz3hk9sOWyZ+uYL5Zv
/ae2DHn0w7h1EVP5YfNp1fZ3GperlhdDKTxMttaLtK9s9EZoH1shWprp3y4EOcKz79RWPUGjJfJI
CN8FT7n80Z8uMP6jqeU4OXcMR2fFBeOsWc7zQWPUXzfoDuyvTj9Xc7eKKVtaWom6AscwhN2tvSj5
DB14fMkjYgQV6vEiaK52ML3XBifV0i3pEerryenXQ9W+OxOpeHpTM0liimFuI7TVquGgeQVWQWyP
t0k8gnYtSfOsja3tYUrM4X508HMYHXSMVRTxmUsV6iDJTHiPW6wposnG3hQW2ZfEmBBiqzyrDe11
YXMUxXATEbiiTytaWQ4wRV0HAZkvQ9b3IrbwVX0hmh3Va0KQZ0g+JD+zk2JS9lmL2lUUVpIZIX9d
2lvXEEBaguaaDGEw5kkC9+enwCIn8HSEdwtONV7gvTadAosVNqujP/s0pUiO/msrqOrrSDD2qs7E
txFvUoZVTAMJ+htPyXuXEgmH7id0DFDkzR/Lty9o03NGkAVLn+eN22bPdQg3qFs5qYE0Y9dW432k
VpkLONPDzwTKdNJw0SSADczWfy7a7itxh60y0s2LrrVRE8VUhueEDac0giWD75Q3rIZWZLsvhukf
+6p7saERFxlnhVk7eE15zDCuW+X8linOj+Z0y6GIdnEEkJOcFeHixhQ3JdihmF5TplNM581Lm5pn
L39X+vLaAzfCWk4TsyBfx3bdY5bG9LMTBF0ZrZpyYoRDJLdHaG+Dawk4ZIBRuXwWbnBWRrvIrQ5x
6q/CWsKuMYwT2oY8taX7gavYN7TjEEyvTcyBrR/3avgoCFty5lODIfdJz4Ub0ez74t5Kt6wvlkOL
Sqb7ZzHmTe38v8zyngrHXNlwerxu3TSMnrvyRfW1P7zfaNe7wiGRQYkuLYe4HAmG7pu3MGgXE9dR
y3+7BsF5hjtahMoNAn3nSWdMilH4YKr6u4KoW9BShZ4va5QmbbyKTcYbhDcRkAk/t71Ku4y6NZRe
IzLYyWSrQqFl0oR2MDA2zKAI0xLJq2b+0D7vsPl26j7TyuOc02bytUWq/4bwhontrlU568CtTS6N
u4AKcvJyd1sM9DfT8TF23rquCmTYI0yK9F1Lox3ARnQpuNpSlzIljuA5tkaLLI43TQFQGaQPaMee
ka8GjxrchN1XfBl9uoct9hRC3pJPNtBMgyi/UnS5gPXzMLdHPCQby62/cQRsWBaJWrBt+1yW3fSE
/vCqF+nHIG0a7Pp5Q0VP37eh9Azm5M3TlHA5wlPtyR4Kyfdyybs3kmefxktYEL88aadI85dF822R
FiNuY7ej/R8fptx49SPpLxKOYXQEjNSHUvc+IQ9wBKJR25Jf2gSbIXpOQ+vXGSAfaYxe6Q9kDqz4
5jWrQ9BuySlykCyjdw2ZRUTkqmhlu1On7oGUeQ3I9dVzTTCrw9YfqJCIw5B7MffFhXijZ2VWILnt
a9rPVL4eNzjtEP7UyaVjNokAt0a75O+HgMpnvnGsj3RgpKDs6rr5CGVuiQ06MFF5su5Yvv/kTO9t
SsZSn77MdPgYIanfghqvO7h8ZfAsRzlOUGKFwEuxTwbsGQ5vJu0AOeHlbOY6R1cfG56n98d0Dt+J
G1yn1q9Wv81wg1LLPI1WfLKn+N/sA3CmzWdbvO+qvZEAXeGf2varHZTv4H3v8pfndOlFMJwPHitI
vU6jgAKqFKcrCj3mBg0RKOhH+ZEURaUDdxV7XcImJxdAXylsGIqnHqfR2SOACJXuP8tLH2FlH5K4
/TewPEcMuefgXgBexQe8lDSsCWaNV5K0ikdg8A8ZLTzZsJME2Bj2aXTGnFC0DGaIgcXfXI+l/24B
DkTCfeHhfmXK7Ov2KS1cxG1Lzcl3KSm0swdydsytTd8WF73jZ9J9RcBzFV0T0CssL25QvUWlsk8j
dVHRMw8pSXsCV8duL+9ciaymCf11sJeQGLp6ATDdhhBtK11xFKx7/yJAXR8XdUi52LL106ql7WO8
R3his3uENJrFgINR6L2NJnMwfjTibBRz0EvSXZEGd0Bhr1Go/UiZEfQtAo9nn0jM2PPBRdlbTAoo
ScU/jYgP9LSFE0z0x6wZ4FdoGlUakQG0KYZTQ1Wi4EnD40ob5DBn9ZkZEv1MAxU9BspGjNYDbakG
JzjMmfykxndmnWp6MEGzt2jZeGrp5ZO8eBH5cITY3KLxytsiFnFaIoRGoO3HkIYHgv6+2dxkfZLP
5RXhJ2ZM1J9NyQkYYUgFecHEGQP7c5YZz71HP1bM7h4Mix3Y64rGUBs92oD5EA+pMSKyZ9kafX1r
6sqXOk531kapoeJxOuIc4nlgWlF9olJfiJGc+VvLBJoLjKqfYYmmlsK4J0RCjH5urx3dxtp20U+h
gV7KygDLWnTIi097zC6m4p3UPHxxCU8KpzUrI897j6+h28wQf/TqW8/MLQ6nOl23bsAvNbcG9MOw
qZadA7t9iK9D+4unXXKzx/ifyY7CmBZoDuw5Ikk3+dB+jRgtKzZKYb1MX6NvEtKWnxkiYCghggQv
FUYs9gkyEmji/V3LnPGXDmkadc+JScRi/lfl+6aWVEE29gkx10RrCOwK0n1/kG336c++iLx+SO6z
/0lPUcat0gV0GOEUrCJsuEtvhmFLaRFRmINa2QOylSW2G+GsMaGkfVsX6ps8SjwYOucb0AZLKyOY
u+qPrfVD06OH9yxvP57aWIfHzk0Mc7KE3UM4AUUGRTrpAHppAMl6Jl7FmjjkJmZUlCnHcDo38yVv
kB/YRIdRuzyB7pmS4Zw7D3J+sVvo43iMKY5kgCJRNX2yGdHkSkvLxj3At4Xbse1NE0E/K4HEw/IN
O3jBAPGG/sYQMSl/e2bLYujguvKoiSyeq8luy38FMCqDVHl6BiZuI7NhPu1AFrbz1dvmKjLPMkIK
bWgz4Rkr1nXsCBb7sPKMifDm77oHOORYN/lrwfmuTP0kJNewu7YM8gu8HQYdA2yAmOwjErHwx6Sk
JUcs4p1xrTuJ+oMPZgOTIrmAuwolS1YEPAtRL6GgMiAO3HBNq0UsYSNkiaL54qa2cJXEaWgg7GLp
h/vFwLpistsTLWg+l+W7PryZdBJo/TmjBIBRDjM9y/z0s8Ao2BKGIAFfFDW29jN7BTXBt53Ue34S
2kBoIevyWLC0mZ6jQTuK3Iqy2TIkJfruTbSZ8pzJZL3GzhjQPLKwbLTDb4JSv93zIGM5lO+pNVeu
lexeNTZ7FQ4hLVpIplYUbeSgXLUPuUVx/KhRX0tbOp7bc5B5Jya21lSvV5axgfTBu6yTQiydGKe+
RygXZdbA3wUx6//NK2Zo7LgFTOL2LdOirvj1MSzJgtmCCl/eI+dN/eUzDTQ99fZLQkWmwthg7Jba
RexFcRZcuNYyNYmbAlPGX1d+UP4biXHJwuKKejWqUG16v2pQbBr3lpLXY/xw3uKmxEp5ng+QSZzk
d6iudrUsRypCuoBufGYhxpukQDvg+tTpS0t3mVn9WNrM9IylbOJBECkLaezLtPXvleay0QbjHvI7
SsekXDpJ490w7bPAqe3EPclo1IxEpiJTMuEBHlqtJPJUvNXoT9UZr9Vw5e8Y4ccj/WRwiwrBiekC
SGbX1XYZAxgfeIRYdWQ4zyWsFItAEuvvtW2qnwoenyCv2Gfgm7Bd8RVsPHHTskruVLRM+MGR+Rwu
5pvsE4JWVZRbXAzAtNkHmUOI3AE1gYD1QyhzAjptbHbjAeh4+uqiYQ8BDaItYyBH9SBjD3kgFE68
EnmNg5LzXbD2PP0iBhyPj98gjE+ick9qLkmdHhR27SVm4iSzFFoI1EkaJ5Z+wc1iJkDHD0EJ7xT0
uIM71IehieUgLJEFNAXWJkq/fnjW+t+/am4ejyCf6oC6E1tQDW4Pvlcg7CD+LubxXCvkJowoTfYk
l8NnsloM6TUY9l57DNjlntSMhAUuxgxdZdj0/d9TpTM49HyOnNj2+fu94Ybvty9+eXuD8uHSU7PI
etSQIGxbyB4MgzaSVMcH4BcW2S/3RhZ5xvQxvMrornBEHejiGYAVZ1XawKF+jQIW9Ux4P7xX+6lH
X8xY1aZDHfdfTGO9H3itWXp8CJBe8MZ86sL+hmo8Yp3juZQWWB/TaguHZWtfa2pxoj5kKYHxqHzR
XwO4RIVE68ckyQbmFdOF6iQCggKKRUOIhpgd8YjPhBQ5xEFceICZIcn1QlDs4/kJlIQ8b5ZjQADI
RbBtbXSgHBBqMaAXK/mWrNRcI14ShldNpu3sfCMlcHj2Uf1hKuYpHIwTK3kPitK8a+IdV5aKMHY4
+7tXQByDQkmPF2yPPI+6oGS2Qatk2ss9+NGCTwQ+LSpAQxWHP3oEDXEcP2UlV8t8WHV/IWiVanQz
o/jsO/WkMW0PeFUtEdYgX5YdgQKNTje/Jg831I8uIoTZ5VbgnGxWqFo06HbawK/FM0HD3uTg27ME
K4rYny89darUoxW6Ebv5zZH0la96dpa9YHIw++9VGnYUmxnHKlo+NPpYaijM+FK8x9Yg/zsxr/yD
OwLxxVbDntL7N75923Jmh0MBEjJbjfmDCotX2KRYkIFvQquNf8NePkNtGHHu8x8FhisZdQQL82tF
vNTYV2kZQrvmkqsqHzrfA3Oj4quYqGqEZGo0zfhY0nQ66xjdNDyU4C9ykKHQb7cpfQHG0WieYrAL
jjquRmQBwKNWEXW9fM8+wHlVai+SOTDThfGQnAJr58GpL4hKQhQp8ifgWUq7iMMUDBUeT7Hc8waJ
HAscGR9I6kp+UMaygbvj5yXsk1fAQ/qSZI+hph8z5PsgoDtNfFHeQwOP9yY5w7XGiKNF98z14/Tr
jbxz3ECbA2/2kXuyaJb0ZPvAJ6CJKZ6/RDHFTRAdmwAdoKnB6VAYUUs1n7kTL4a8SbR/4KLKep7z
xFGBV7hd2+gsCyiLcPDVEj4IjnwOzpTbGOj55TE3tMzp+CK0gAsaMc3levPqMAeQaeeEiSXQn1HE
8UZWyZfJDogcTqN4ZeMpimlJLYLCjlgsvSE57eFoG716c3FYCwtrUp8tC5XzIefBBboBagT4HF+K
L6C7p7JKqGceaSCaMJ5eJz+xSTTWs452LEUjEaA6cON2Y0K7Ancn3zdC+Ta40Q5D+gKTKV/TZZdq
pdNYLqU76yZ4v97Zyni3SsiiIbI7HlROAvtxO5P3Mf3Af2ICgLaldckcXUWUFhA3lPnRodqRuy0f
0SEeZ8xYKfiCFDQel8fCTYVYLODnWQ85+QiGRIpZdawPE7qN2P7pxo58qSOLp1RqUuiR7qX1CEj6
V/nzDnbbAFaOSD6mFEsTIR1B9NuQKyMHCqKVGrCXUkj0wfifo8RbvqLcdvb6FmkBq8l7zMpQYM6l
VkGXxHJvEyjMrkz4FqnLsnmbMX5innAeTZYxli0wqSRC8qnC+ac1CDKDYCbt0/Zrsq4NxxQ3OfRK
9+Tz5nMMkE8YZ92WCjBs/vZ/1ub/W1EpFJcpo0VZuXljDDCGGCUJd3B/gU94PDtEoqa/Us+yyqFM
ZI/lV8KTl/ga1ldZZKSKQWCIBY9KkXhXWNes7SYeDix9enMjspz9j1WdI5bCsbfTvqid4u4qB19u
LgsDOyP8cuztSK5o0jneUi4Ry29zBTbuwTFwmbdh8OOdZbVxSuFGQJXTgv5m0FeXO/F3R/BaUgdz
fz2BbtXte+K8y6FHznlUItSUslNQtFDFt5QOnGCo76XTpuKyMrTgCPSGa4BqgG2/iCqxadqZcnW8
dl2QejKIeAlshjhwhwbnCCWPBfs5RF8pBnsty3aAgP4oZcYwLfDfEzu+lzl0uTd0Rsn2vQa9QXsg
YTAHDdQ2r/5wY34+1f+BsuK5q4HJ6qnPSW3dVmwq00epXxx+aXNpw51a3PP5TH8y4HBZIOblbeIL
wdJIIgpN5vg8iQotBW6/Xo0X689EwuqCkLLG6haSb+ml7cHz3vTaIYC+3qi/UhjVoPbGQIfdXGxK
FP/KCIwUvqtUdJUm8A3pWBDY7ksaOw54MgEWNkcN6XNO/VVOifKgWqyAOTYKVGZa/SqW+iKWWtMZ
fkSCm1GHJYHyVlj1mbvPMxm0X85/3GeY60BW8VPn5EWAeKsxb76VIby/VceIkvcDIQYrF6UVFRhH
Bh5FKfOZIQdfzGWprGiTjCFSAjRHhsUIuPvVg6X9SgzZjgXEpqvP6sCSqfSkQpDr8EWZwI5IE4NF
EQB17ZzY9hwdTemGH6N6yml6y2LFVqql80W2JLlxbJOGkW0wvMtJbiY3T0oP2eO6PWdb/ix/IYU+
IPZFJoJIeCKmm2/4vLwZFo2aSSMn2iaboVqLLqC1JWyYYify7TWVjehh/6I4En0bc+Tg9ZTQdC5C
G+DewthGKJFNZgU8bJbS6c1y9iyAWrOz7JdmeHHWEwwmlgsYLaIQhHCHLOxJ5h+WMcIVuHIqEI5K
p05LCjvOFqxulnfryCmTL105CBLPUkWrKBlyXm/L/mFZFwoKvwi1FddbTrOW/ykruEXDlT1bsaP/
sXRe3alqaxj+RYxBL7c0xW4STeINI3EldAGRIr/+PDP7bPdKVrIUEWb5ylu2RBQsFCNOIwTOVI3u
z9+5VQ+c9HR07Pf2DuGncLlvM2B6MEBiD9JWECPY+tBf4TOKpUNpF8VILXT0hV8uekv9k6GAng6n
0irIjzChwQCn973Z5zj34Oe6BSLCcsRm9Fd41yagD2ygCek08V8f/1CqoZAuEbbBepEJ4bFRVpMe
RdmjSPJZVNuqXDIiSgGaZKtEgxlRUFdFQ5blgqepiKqKpwqThxl5VqA+FHFBlHElCpqiYhPP1a8H
XEK0pgn0RAJLGMuWFPfbujBPfLyCGrymnhCu5RrGvMLCU1YM31pZUncSSXKV/2GdyULK3xKRVkWj
HVvCcvTJmZjvZkOr2xLJv+o+gck8ziIGixN0FW74FpD8LgjvwMgJ2J/oFQg0OS3sRv+tcNF4VCH1
N4vKHN5FnuWUu4xMphF5E8Rv+WgBXhbRqsgSOHuWbg4zZeTaD+TXRC2BwXdXWQAQQ2PbBEwoki3i
IkM6MPQR3mCnvBPS92xr+mIqVkB7GQ4MDPI1tiAgFGI/vgmIQ6cifSLUhKbHQoh+ttRscVM0PlOE
zQBklma1ILQgf3nI3xktUKv7i6EeOjVHg3I4YO9E1LGFt5y8JasSAKspOQ6gr0bgfGCDH6OAq2y5
xXgOoAeFCvaFDc9pYKbdP4QYzd/YmRBfrGkP5ZABU9DwFLMY4HxelB3cEkwS+QA7OsWaGZCBlhD7
0rlOzzr1Fi4ROzPxrmkIPoNYnAfm24iygsiQRVaJWFK9Yiyo1kkqkILpt4SDNTtUPS5r/ZXozIwj
MR9QvSgIwsHnskiKyBedZACF15autNgGKUSzqXEafUrJUt1yX/8f04gsTyG5YLSxIkM6ob6hGVut
21IOFNeVz57Gn2JJjWpNIF2PFILYfDXEWsoDVkM0TZ9UHRXysxFfLESSUo0GVHt6OOyhqEs2DwHG
YiCzDjPnefsb+hl/qQaY7O6iQsbn6s840TgGmNj5TzYewE6KAQIOKwjFoPlSXCwk0OOMbiw9SJH6
1dw/xo/EhTPQy6bGpKzSdCLTZOCBnRdIbU5XM6kQjpWn3Y6tQ7WJLImPJjgJxARU7wwDRXbC88Z6
rG/YTD3gHFo/JMWmdowlSgTU7XVTQ05PjUz0AXswgFTsiEhYTcHpihiBoZKRNbfHLnM8ImzRY+AZ
1AAZ0IQ07CDsHSKJAKYvspFG36L/CNaQEIgJQPFELA0iE82Du4F49Ek4zbFg4vBkYelOD4CYrxQJ
AuNGnk4cVxSBSGptRvSsLgSYcaQw2LUwpQjBJJa1Z7e/G0vm/3O0fcIj5pIA7z36yYdTQYwI8YMr
LwL+mj4MyB0MZvksPY09roGQvxFrn7hV8C7Yr+7mi94cUvRYntSY4ovOiSk0Kisdxqh9kmBm9fmP
GL5cJhoF6KLjHmKyNJDa/T+selbLWYOQfBJLCpVofWvh287eqx5J30TEixYe0SLLJyUJLgnS0Yx8
Jo5G4owsACvKDa0mrhn5lriYrNZiWy9ODRTmmoJEkQoIcNr8IFnMnceOr729pLBYgBEx+dlS8HIV
GQgifp7L2B+BIODPS3HG7833J+zomx7h1CfKRGydhAFkWNwt3p2GIawq+GDQY4dbZE+rQVp39qZB
Sr7aqjbhd3IhsHdEU7/Fpw+e0D35UB/UPfFtz2Nk855GqDjJquiaBW43xqOm1fU5I1sDMAnaS1BB
Mk9L2LAPOG6nyjpYZoZx7DaRybUt24vvxPLseViK8AHAZSbt3ZMztGL15ePe+02mfD+QykIsDAOL
rvYak/Ys4xrUeLdIaHLAMLFA2wgXbSP7VOSXHMsKFeQOG+KkWm9N9j4zlO8PZOGNcEiQCoVBmJFx
G6m+vXV2YFkriY1pVJhS3RH/Y6LuVjneqTpo84+EinJRpOCBazFgBX2omJDXgt1OL2nEILzKngDW
t01PTf8OaJhF01GV9VPogWqDbzkncA82knQTakx3dM36YyP8U0awsMSyMaTBrFfAnP4XwElg9pKU
XbDZoNWr0J+1QGrkYX8SZqKW+VONTjCZVMSIwMbaCBtMDii26QKelMgibHw8rKMBrcNRdbRuLinL
ooae8J9xI3wvBlZDLavvOBwovxG8VJFke9LhFkSTml/SKrJScvfykjxv7kPoLoqdG8dgA6XCio+u
np4OFF+NDhOaBNouvm1mgITJoP80osQKoh8b1rKBtQv1BNiLG1POL0DApSwoGlYdYzL8MA9loXxL
HqVBSJmR4aOdSXJAPZ99UlxgG6LtWGHbqKMY0V2ym/Ei4V4gNBV640fGZ16YsCcDarlg2eMCDXB1
0etXM/E7sf/Mw7p/vva3J8ar/bK7SYh15HjyHqnFqt0AyQEqAnIuIKQvEyixAiQzSM9FQxFSVFFK
0HQFpocJFA5JfqnK7PVxn/zkUS1TKg+loi+t8bErbaQljOaNcUD7k0L5gmROqW3y3q2iAICUezBe
0Xi3V3PKVJDBD5PnAepsHT5863UlmCjWIKoHlYVBITXhmUh+yKqthZzlzab+1ejAeGWUdohWMaOW
WFNtelA2FCH9FfYPviI2XifUOu8YyFmCYG92b0mN7Hx7GNshfMJUEE0SZ7rIjf1hs4o7xS9eHygh
wxnlBhYSfGnk+mtVB2vzWzyoWZWBomF61h9lmUoRrhoxC0KndG/CUhsR/kUFotsBUAVSHBAPxTGD
EiqAXb17+/OVqp7Ih1hoQ5FxW+lSti/gx13WC4H0ng2UB1jZUoM2Mf5lUU71wgIceyMnKC8CX1mU
EPrZJe/sgEBEsgkXxnwjwKkpvlP6Z5/jgFzhf5bRb+wpGLHhTBhDjJ29z60RfZTYa/DfNAXbAZd1
SAf7EgnfpBWaYUcQ2lZqByXowYH089ECZy2OogHYA3lXydlMwwlUSiZCeh3NX8CV4MEB8iFBn5iP
dS4oddw7SZSGcPY0ErD78k9f3heSEn86XO9p1Rj370oplhq7dou2hQmEC7zHsiT2zLtfZhSxEXff
QWO/Q8E2JRK/7yVH3+lW/5qHCrS8vkItoSn114llrMXZEhqZOM/WAJ5PxFVTYmRYseI8cDBy2Hlu
3fbByolNAUthnVlrnXlGQako3or7e/380W4YHs/He6e9KS2xowqRd7g8RUJ9Vz7tmJofUE60PAsH
8oAdSuqn+pyXivaZUZDqZASged+R3FZaPMpxx5Ub6fiLNSmDyINscTQQ9ChIV9fEYA8dQOEj8cyp
3sy/WMUBDM0WnV4jRIOEmDC+0cgm8oQyd44ID8Cl+HMuf0XDprxo01alF1s+Vc+a9vcK3ipENbbP
udNfUtE5I+UkUi2T29qgclrhuFvfh4iQdTEz41gQplENTd0KtbwMOOI8GKAKAJVwhysd8NSdviCY
40kL7/Ow6lkWalz0EtZnMgCrddxWQ8MJDpxN/hCrDhBrjqxqYyBgTROAqaSaA6SiDwI6EPYollhM
Ig0dUge7UBaGAj3fsigXdUqYec9XIn5DSFDEmQ3qC7SBPQ0mNhD4xYPwg9QiHfJPh3JVxgof37FS
UOMQUww/HtZOWoLdaFdEDbeOLLNN38iaWUmHcMbsYaD4nuWAXhC8mcZPiJwJDAUTFdtK2hPyt85w
6LGNyRGzGQzjR8UwlMIX1kC+WHWKHJdi1dqBzkJX68JuBfCpXmQouihMhxRoeCcC/DjCl31xl/Ac
6iBlmS4DWkaEBkZOoeI8gssqcgrSWxOj4mHL3I9jkzSBWDhpEd5Ac9+Ag0uNyZoNOmb+vDWMgadC
CdkM4TpOnSdRZEzTpycyreZHYBGlckXqaJN9NaxHNBgDUopBywPZ7HyWMVxBlzf5ewb5hOS7OwP9
Row8QOqcrfdIeCgwwhmtQzxL5W4+ilQtRtZl9cRXxGHJEFCAuqUlWe5J4MRex9AqUJ2bgSDfQEIa
Ladgx7Sl9S38JlAujH5q41FGIJ/dKbiSz7Ab4Jjyt1k/pegGMN8eYiGFrN9BQlW+DJe+G96FoYsh
KYuE4nBrVSuTkrCwmW7bCrtisjkWwA6IWEq5ZRR9J5kFNrsJoRlZzrfqQw1lwHRogsCpJ/MxrLCm
K6gQPj1xFqATcI+rRapAz+7ptsGxgO4Vs+Ca6OuVFIg64gbRVWfxwF5KWIrXgA8EBxD46NBTT90K
PHnBKZvlh6S8qlgUaY/sTR+Qiv9W3hNbjaqZiB+gtoD/pOwUKpa+f6ivIQ7Z1gsDUS+mkjFKSwFH
LgpkfBA/7VUMMTVz9aTooe4xCX6rZjnoNsas+w3MYBsP8BvDqqYCh4ThVxYb77OghNREYjHdCmIV
lBOFFf1IG89MrHWlog8379jZAFQiWkaclphcNoooN1wzZaqFJZUbkVI2+V9p9EEfREKPFa/p1qBS
RMI0gVphzvvqo9zN+Y3u24RKPLq8lHEk8BlNF58zhGIzfAosaspixNB611nBCE3lxgk1Cl+Gky9r
wAaEGmVa+EYt8nGjhKfdLFq6CnfQ7FN77NtFh5WLmRbnOMefTOXUnhklXZqWoJZrJd5UQlGGqTHj
193NZZTc26jiPTvEfojznLmJ5hmX+vireWweJP86e/+Q22FLn5FwaXpqoCVwwgBwQGQ6kHpqkDZM
qT3dTRkILQjUafBLpkrXJG8J5pYyPWqKRY2poq6eL8JvQovAuN5yCN7Y2hL723O2HKCiz0yQWMOm
Uf/RaeTWEk0FwMyDFkepRmfvudekOhKoi4zFtjAQvgCVniTIEE6E5pdM/jV7dAcY4BYhZAJN+Jgw
c5yDNX8IEHJlwiSrjQUgZIRIIIUQ+lMuEI6nYiViogMpHf3s3yOWo05nS+IfoNc1RlgSRcYmjYjk
1Go/Y/VZU/UBw7QVywdlmrrEdpfSJ8uh3HZr7QboiRydy95+tfYT4y1mYnqUQf07WLNmxNbs1tNE
MXii2MF1HGGRFwRZx3uAwzjxFHw9lmtQIzcCX3G6OpxEsVHHLexPbCJrdKsZGY/UF9DnMewAKlVU
uw2LeBZpjHo/T7g6sq7a0IvRVmLv4EoJmtEgPDoIqcl2xc0RgDuxbpCDFkTao0oDfnLQp0CAG7lX
4p9sIZqSMcV8u9rZ4gPfzrmOsARhJpee02b4UETO0YvSEvZ1KUVrKdRSXKZspLuCe/6KBFLsvIjw
MRdwgv6iFYjHM5QEnr607gORoh6KiNEqfjRl8mgl1lgMQlefdOha9Ygi70nUd0dGC6CzWJYClZiD
hYHStgT6t++43cWvVHKDx9v7E3frhA703zWm9hIjFKkj8gTHiyLpGFLlEo5ZI5XbgTYXnqF+qrxj
f/o0cCN8hqST44gGYe/KCEeJtqJYvTUnZbg52PrS+GVVzeK3xKEIRI0aqTRE3x4PbkZNySMORgPy
P1Xv+jhgm2Qokfh4mmF8V08rtAHxx6xKMYZL1DHE/TVQfxs5RRnx1FS/rTuBTOpyZR9n+TqDKl3R
JYwd4PKrOh2Q7tAhP2Bxzy0n77yjQih3vafqoG/nrUwuJOWfZXwsCbyK5qRZr/pD860WMKmFsZyA
Yt0vXROmOccpLrK9lWfWfQKWJ0QPEVQIwyixqlfoDtoEudTNycsGUdDMjAV5nmoGAgmTGm8md7WX
f1pSJNW4WveX+v4IdSQg6/Q8DkcpVleCLB7j0tWrNIotOkMyNxuM+gzvkrB4kk+ZZF41yniF43ig
xDfEbQl+eAWUB5gtg/AznNaUbwUD57VGI70ZCel+JvanBgshZwrj5/Ihn6nMZwN1LYOaDUxpsCKY
tt5QroRSHBMwxezP3fhPjRmf25RokdfAvTHAtSGEPphLpfXbeFj2AG3jywyORIA6mjql1VJAkC0i
uYUWU6W+GPjFkZKbmNgm3l505sqvntRT1dD1Zt9jPSK4v2lExjClEhI1HVEm2qIs9WZODVDfihVA
nCurBDGW05nhvTqpIwUAIqcJiosAEGkS6qfItBq4iKrx0pmH13tNy6z6UMAJiElBbRnIsq842YbT
EhmHoMaIwFJ8HyayD4zVxu1s3NzWtyY0jwa8adAGak6mMGM9mlx3akMi4S5A7ZTs1iKJIf5zK4B+
XYMUdU8/s6mWqAz4s4O56omcEZyLLgGfovdW34Oq5KzRjPsYVSqetKIymmhD028efR+2Ovhm3ia+
PTdtnu6N56fwHHoqYwTtsqcNJaivjtnuZ9nYWvScR2Q8yXbamVDQ4M0wiwsgYS9KJlFqY1pevqFL
TNeWWyTsgaeWgOOBwjAOHN+3HK0hLi81vh+ybk+wCggaNfujiFFzvKS3345aQaqWS5SkXV6XUNET
c8CYlUNjZnvVeUHxB/mGSVsVqh6Mg3zqGhADU7HW7ogRQZkRqhYWEFMpfy1YXZ+KGnA1bzWKp2wp
JVSbAcGwDPyCmfUiegN5gHCGL8CvAr1Jeu4DN2n2zxHNMlzrlSUiRef+y/7tv+5v0kf10rzVX8nO
2g+OO65AXG/SqFt1K4rUEd5FQbzIlvYqXtyjZGl62E24rRct+JvvhNayWCLiv2kAXLnaRtz9Vbct
97fX6tifbq/FpXytgZ1+83gf9lLh3dDheJXe5ZPzLr2TWp4o4Z7yD5DRw6H5tM/8ZX6b3iCnHMad
hCjXbuQRU/TcobYYDgdkRKEyeUTAi3mZAAiaeZSv7VZZ5/tpOazTPZfqSAd3iwRcfcz38SFZQZpa
Q7HbUt1Cb3xvrZFiWYEjCxEXDZQFkiqreBmHiIkj1lSub0s5UhZZ1IXJolj80FrbUjo8JPCLACV4
Nb4NOyvAMinC7DEsIsKCjctk8DlWsrgvH2sEk3mRjSRVQJnUQ+tpnftJcDUWpElbXuUjePx1OyOp
4Elesk3D2svcD5Yvz1n2HiJNvr56BlqoBgaahOW/bz8KSx/bx7BYWMHMCdNoSqJ5cVujDSW5bMUH
O3J2QPa/KYBCn3l8x5/T9/Sevk7vaArWp/Y0v2eX/FV5Z9M8YjfK7dgXK+iaWAuEEN+Xzrpa6riR
OGHBnU2WY4C84DJbohS1eWygQtU7e1W7z0DmrIiuoiGaon43ReLpelAtKw7x3GrrYkUUxVhBnYNr
TvtoP277bXWsVsZS/xHPm6M5sn9kftvsoYSsb/vJdmmFV0ckPRiu2wrdCbdayltxs6jJo5KG0DvK
nEvClQXtohUYWe5ivrcjoAGLed1uM240owA2s4sb9tqMuBFrcBpRwU3JuDVCsCPi4UNT85QFGlcB
M4l7qC3QWFspq3xX7qi73HbOatyQFm+66LbLoDq55U5baSskhFfydUaFtNrgmbkhxo9gP2WussA0
8KNw3HnBZKRisuw46BgSDUACiJJIY5SN5Gwusp+IcGFyyqGqiK8L3pj7Wf5mPA0dOH4SR2s4uWmF
yfWmR2surKM6chZ1pK2wNNkYnIv4TRvJ0MgweoqcFcbMeHgE85cWsC1/5ktpgSFgiLGhp/qqr3mU
u7xniA7C30NbdLBvo8cvfcr0a/xAhMjlE/vVm8GhKw6urZrSfYbzClnevxMTJz1eswgmEfI4vyPH
olAITROI54XPVUQskkKoblXwef+uSrEpNhOXCx3REEm2eQEl+qK+4qjpTy8JzX70yI1AeUEQU3l5
HuTDfa1HV8qzievm37bveFfJKxYvEHV2+uHHjNi7vJdpOS3tg+RVi2obfXfu/hl8+OEHWZeLAyoP
iXWKae9WXuFRaojIpJhn6BW5OvMMwUU/9Z0dOkgeAXB0WyPN5pIcbfnJLTaQfJhQouHr0u/zsBld
j5/O18A/9j428TwVcwG+m8x56r/ujb+J37DicAlMvo8+2HwfMSv/tkOa2IVHxANSuqesSP4ict+w
cT9tN1h5O/RQufDFAaNsL3fN5RjRyOYg+G/7yQHBC0/jJtLV3eHQy2EooIjrzF6IBux5CpwFaDzx
OJNt+zyTBxyPQOKPOBIDgD/y3xCgE8n70Dvf0WLySSE8hWMD/9s+I+S4XPFayll8T2At+1aEs4B3
gvfp4ursZf74Xuw5tmuHlPy8dIXEMw96kC4lrs3kdf6VrsfLu+nysT6/0GZwQZB4/TrxqURGiV/y
E34oLg03vp6+ThVH+u3dwv3HG+FswVujuctB0YvwEh95Ek9eP9dP1/FHzki8ljf+ewbdK05XHAdq
i98sCp8SH0f/Ff8sLnsdKZ7ye/+KXXRGmSWU47lW4u+7zY0zNlaw1VwxYb7EXSRf/3t/0Hy8B0UA
nnL/yneTd3Ov7xgR8hBnpS5Vzue/s1D/VNl5N1genhaIA4hrSqybueKtmHNcZDRJuF1TgKKRP/KI
9/G+93vf3tuMKTaFIxR53k3cVjGWAHcudM6Iakt0rT7MDW2v6P0dnw8+ieJ1Uczb4pbKe915R4KM
ABForObDE2Zp65nRS72A8a4s9+H3GviZdzyi5b1cby9CzPKbcp4T4o79D5E/9O3Dzo3P9nl+S739
W/QSLd431WYIqC2E8V46aiuxPKC3xkMMZj38UjdfX0rAlW3czeZlXqJf7sJVZY+qL6WPJQ1SrHTI
fPH3zutZ6dHQ5jvyI0Ee5nvxteQrKBt+03rNvgzz8PYqjlCG/HYPGd7HRc4XOwRt2oACKl9xB+PP
vOQdxLP8diHeBZQ8rxOvgjkepuy17JUsFeCkmCwOsxg+tgflgwJdUDDrIeL5KPUGoGUW4kE0EVCI
Cqd3dlM0SpGXl3gVQgMsEgh1/f3k/C0TDw7Bhr3g8i5n1PRb7xZiXeyNLzDV3BtnIQ7XnjIUyBX3
v0/Ap+IVrFvMI94tDdNwkN30Fclx33khEuRkspNY7/SDyXojH8ZPE+n7oPt8/kP97sAKGPsuy9IP
odbLgLfBw32n4XRk9d6JERQz2gA2+fluZJURD5QBNsivMMpGX2wZtgtFg0fqnip/t1zcdl8P73S6
rU4Prwy+xCImVnBxp5kf3NzUHd1/pUcOwSPxmVVfdcQA2P83EFZiav8b3dfVF/pWjMt2Ay/crTe9
z4LPEmm+sjdGh5fZfaONRUcruuCS4/4YwQF5Xh6f/P9+OBz4PAd+9SmHX3eXNcNcpsxosU6M/53C
+LdcrO5iUbm576V7BZy+hHzKOK88sqVTRUzIpXlfLNwo+jno/pV16EpOxGTCeJiVQMx58RMQNT4j
ig+LBz+xxYGz8+Kl6aZndR9sOl+s62IOXsU6O7gcR6z17MzMzIolThxU2kpbtglP7AmT52wRMaGc
8rc6i9WFcs/bI5i81scZywMktmr9zre2bIZezVUCtciDExxcM3rfTQGfG0Ttq/VzC4bFsMDTcv3f
rRILob7J14Y3c5W/dHYNY4V/898Wa78SiGRs3zV7Fp0LTnBeidiS7P8VgXZYUxtxno9g/IB1T2rD
1RuC903pLvh04jUgphkYcugsxBaV/ZuDLxFKKAE3wlnwRax5GCXxQrEIFOxc/10d4Mh7Soe6e+1C
c2MEZuqyVRPBodY8odxLZ/iHmcEMD/db/7g+Sv7vq+QfvTgAS82tjQOiueifuj2vrf3H+XzkvzPN
eNfcdsH0cdvAoUe6F12kXy20F7Q4+Ht6eAaMpdmX+Rbzy4vkbhG04B8vWrjXWdqgiruEYC4wLhcH
i32yG3zqk799INIc7Urrm38HTNwFowck1H/wgLPAV20/XUH7r8RP8ireikPInuNKHH6KsuW3E2Zu
534DHFh9K262UlxEilm6RFYEzdC9hdWqPxH5rvktz81cEfaLMYp9Jir1P7p/eH/ffIr9Umw2X5+E
ANwstiWxkDYvLOZ+vP78G35ydG19RgionRcx0MVbsbJwhQeGfoqbgvgtg39B7/PwkzES0UnCdoeA
qQLY4yqoxaoMFqdao9yurzEWsPLtAOHek4LHsvJcZ3dfV97VCBgNYhp07C/UxBjWfGXMVoyUzne2
YpiLuXNbqq8P/kaj503iradvEWWJnSYPw+9oCyv9gKgv23a/jtn08Yvjp3ppuOaFQt8Jb/UA5TWf
60+Cg3z6kssoPsXf2rwV4R3oD6YzYlVBcaErwJU3FwkuJdSFffoVPlYK/MHDiYezbHzz1K2kNZap
vgwizMsXVE8DO5A2IND9ejkfwAJ4doD4yc7wba9adytnWS/5nYce/TbelX/hgxiRKPtzu0X8+E0H
mYe43cZSce97fvpvOyWwNNb7/eXJKUjLh39n6OBw5aebdNPwU7oxt6PX+HR3fHB2oX1k7AWDHx/x
Jt+IY7P5frNacBvFmCAyPVnb7uNA4YRN6UVsNy+u6Sduvc3DbNWS2UxrWM9rdoDBfXm47id0Qfdr
t9rdXGNhEiVOK52lKPOmF/0Nlj6a0Nz7nRg4CRu9O/mwiKGouOmbmANAVoLbptngisRngNESiAXe
3pUnrB7dftl+s/AuRFCV+enqucRX4tM58C/uuQ66VeNDVmLeIKbgmwsxO+4Rk09yv62Q5sjfdVMw
UYG2tWrFwPDFXp0xhyReIXvJS7GzF+SQ3sTlEH+UEIeEoGRmz3znAu3++w5nl2Eie/3f3KSA8sXc
/Ju1HRf06TUb1omrvX18EDv+O/4uV6vT5+50SrzffwhKs2/RR3CNV82VlmiJ+s5SWmqus1Re0eDw
il36rzxQE+VdkQwDSUf2S78X6/Ml1mqespkivvr2uViji/CmbeZofJki3Dcj+2v6Z3pUW1wRkQDa
Z9931h2fUlv2W7Hmid+JeEXEQSKiAe339zsR74hr0m1bT+G69ItvzX/u9vs3tq+XnwObDYAL9oks
ki7W8X33CFwLoBzBo2WEIpJEnphw/hmla3p29aeIOP+L7atPJBYC8czyRfMA3BzEUw2vPsg+hS3+
RnIYNC8KnF4XS8YQ8miYv0Af8bODSBxErqKGQyCTHsj+uJnOIqoQGSSHq93iIBTl/8LP6pDvijd8
nvY0Rohqs7chINpv3F1wa/4pQLK/KsAdV+c4BKoMbmKhgfpo689U/cy7785e2K9iQck26S+i64vn
Pol0/UWlAiuXnv2anqVLx2J/ZnPrP8w9CkY9zU8L7iI4Zddh5LFswH2kLyhUXVxkNbEs59kY+uRQ
Kntomj7/lKKub3rtyfqmP4Hm11m95mftOP0Wb/LH9Ducs4NB8kBNA7dW+tGqm6IUBI8rC56d34Yt
5lellxhe8SHpbs2bnjrJRxCpf29MVFWQ7AWhJFNXKG8N0hy0Uai6N8lt2RhGNIF2q5wOxytM78tF
SQ3ZnkO4gvZ87POSKCmZD08ghXlerctq97DN87O+v5nmhEACxfDGsdYGzacUHe/J3BWOsZOLFtme
bGtROXdkNOpGzEV0ALk902XAzuZOZZxKtAbK4QGjY4y1LRyhTTeIRu5PAZZfdGyeSKt3jy/IJQJ3
VEiDL6HvEhdFlAzz2WooR5ZCm/v+QCCcxuRc7pqJnslAKdlh06GUKgAv4mNp8bQuJvY6HfJH9VLP
v1aFGLN1SXNkS/OzAj/MpKf5AOhtV/3FdlTuEDqsHW48ExJW89ZMPqw82RXtORuEh1QKYf6Ygf8x
AQmA9uxaMptKRzNzwXFtnEXvNA8AG/kQsrGP9LGRr5Zq+10PdGYRoy5pz0yiJUQJnrYxjqgmbRap
MFHG2VqP5mDeP58D2yWlXQFIoG3RQGMEKyzaTwIZgSCNwDxEJnV3qssSTYcipcX6fLmbaqDJuPjA
vFgiDN8rv1359LGNBdJs3pvP2GqOJQ08gJdJdgS5aOiq26lEWWkp+GxUh7mxgLPzM6AXpITV3FpY
g3IqoewicYoyIgTdEcZoZgPPNV64bym92xvnQDMI1tzzPYdYDpV3gBGOflH5MdShYnR+acZoTHGT
HBSvxGs6jXy5aP3hYfu0r573aolCFiA4BP/kGkl+0oQ6j9IEM3CNOgBTqwTq+8QkLUt7t+u2tb6p
lFdNPwORRLUIlNJe4q1FY+Wvr0yDr8wY/03lPU100WImfoGaInTW5k5rA6ZIrng57w/6AkqmpXyb
OEFOqSe68aX2X7s8Fx5MPSYCGh2FR6a/plWD+vy0tBrCbCATcPOaHME02AVH05h8O748UOYQqA4F
ZuGMrUaZg8XW7qHogXTa7M9Tviim+3IolIDPPt8Bt3bwBXUcKzxLfEp8mgH/MMwrGq10WOCCMDtR
5AsFR0Og9zBaR2Rp2zsYztP4vlG/LzqMqpMZlUS48pUQtJfaz8k4t1gtCjhEA0Azqc+aaQC4YI1F
/wXomw2Tj6agwPloQNdiMF9VDzFli3vmjnZxKs6uxf6LSp2KATGRCDvtR2wvaPvc6AEJuFLbdoce
CoBqQby+b2/PcmFbL7LZLAXznEvfIbKIdrPHFAlVS8VC66zajLjkos/lHihPaf4Ipn4q/06jsQQX
rCSvYJfwaL6koLqNipovJt1aRwhfDcu4JJJtkhe5fm7MRx7SzUOLdwbUgoKgq1r/VLvdFdKPaPOi
+gMJygFmB63qTve//BLYS9FZVTTSrexltmHXNQZAMEiZEERG1ClrH5/FBxLZzRHFSWy5iLkhcMXD
tNTAE5kYw6lAzZVW/2f1+U7BZ4mTnyXUEGhOyRejHo7lQe3GUAlNzCYc9hCabgZj/8GVkujeERcW
qjBbPCPANAbx4xtcrwSKRNHibX/LT+CUnfkoVMdAIoTZKPnZk/Y3CzNo1QPm7Gi0/yJ+gefSjwoZ
JJfAKW8M40M0HGGRCmEEQz91SMmJhtpknISSM2CrUPTC0uEAC8ejHYfSog8x0VGOknGPOvohdqr7
JVBrgQTSnva6xHt6HN0YWi3wkIOZ0ey+XeUROfucYH7aWoCZbqzUtJo6GANNAxgLnolCDG1QJgQr
KMaSBtXongcoYAIt32bp8on5WpfgPCSMcEBHuMjK3d5v7/jJzC/p2bnk5/SroPT2ZV/zL/WanvNf
ttj2o/lVr9jyfdx/W4gZr49fdBAeX/p14k2vMFv+ZZ/zGVPl9/GDYUo6/UsmnBmBei24cbU7/5Zf
uAkhvGBeH78M29sXIEX1qn7cofF8lLz18/q84kH2I3827+V78vP4bt7HA8cqzyxk5qv9NlGtcvP3
5pvqTcpzwLzq/6QzsvXyp4BwMf1lUGiAG13lO//oXqT38VRfEKftL9Z7y5Rs/PZH6K+47WWi65X/
ay8ZVAlY1ouCVh0YGM957y7Tq/qrf/U/2U/FHXYf38b38E89zW/9sbvwNu2po5VQEL9paMuRtVCJ
m0DVeuMTgazAHJdgK28ogTShjF29Cnhzeb8veOUd51tzUU2R2oQlsqk9eP0VKkw4dd2bpVpgec+0
CCegvOkKeg+vUgYYX8jTh9Lsx8+VWND4nzGlBnV5ndZDAy/SN/Fg9DNk4ykgDzSV/c7aYHYH3UUF
pe6V52JYdldmFe4x7QCgjVHk21cNi+2ZfitqaK4F/eIqhvAT2xKULjy4yqy6yVUlDqdSv3vWvkx9
vP7oIR2xYZ74gpzZwKWXFjDpgNWwU7XDep785gHwPLCQnZO9kaTEpK/pYTZWkPCrQDAipd4ZtMzw
V/hiO0ywt2BGMMHrNWeop0LwrjjoHwScAqMsoAT+SQO2504/7cFgR9toFHSLf/W/5LOZ/PnMtpR8
4iapnAtGIz7zz7eEQcmvjV/nt/oHRgD/4O/m0r8pL823+VZdnvv0S/7Qr/aV4cxApMMy9l58JbzF
ruVKTQjkkvw5HvqP8SP5d7v03+kPOlxBfG0zAL9++mVeCRk5Se13FvVlhEZxHBeOlsk/Cr9c4+xf
/QgIpc7tv4HKjXTkZfFVO3evt0v5ob02PlnJ/0g6r+VEsiWKflFFlDevCC8hCTkkXioQgvLe19fP
yp6IG3N7prsRFMdk7tzmF/3q+MLznt7723jzPowv99p8lLfxRXuPz9lpvhrX4Gsm7QrX8M/6zZXP
Aarw1X10L/6p/xzeccoG02ORn9tzCiiSsTOnq3/Vvsqb8TMd21vAO+B+4kddezpPPuydvgljrGN5
ae/G1/DbXqu79QHB8QYBP761x+m9RIj+w78pf7y84qy8H4UwMODtbBHeVLwf7/2Ldyog6ZAFp3dL
NH/n9pu/pfzUN4gjUFrs03zLbypvOcce/Dc/u78Jjzf4U194Sh+U5M1x/rBO/h/U4SOO2XAXvro3
8q9yeKcv+WlmzA69cjH92B/hhYMJ44WrwbfKI85PpPagP5yuHFTEb/76f3xf1/AyXfUf7Xd6HT7y
M3UdAhxwvEvCNOME1/o8fLjfxj36aS+smlNywlEsv+mkWkCz5mn5Z+1AjHB7nD/tk/Mz/xjgcDdC
OflCxisIxnfwxaNrv7Wf6WO8dB/6lQOYVdFw7v3xU7pf5y/5TU78vYA5EL+C9PNjxYuU/Js/99rf
h5f0HN/iW/duXolLpA9RPkWB+hJzsPKNHLv36YOy89X+TblvUNss9F80W8TCnPQTr9RsZ4hsJ/ze
pndkdumZbz8+lzfeV3KagbiUYMUXPb54f/Jzb3zE5DfFVv2heZ352PWlleX/QfIqm6B+4+f9KuQz
sYxu/JUf/vwI4oqZ73twQv00v7PJZ2Mx/hgfLspkNtyXzx3Hrqp+sZUdX5NT9NuYh+LEgul+42QV
s4z4JbcMy+MX8knzOxyN9/G1+DV+eC7lrbxN8t9THoRMmvgTKqRL/nZ4q+72l/qpX4yr9h4OD+k3
ipLk7l+cH5YiL0ggRvLg/zavGXOobGH8tMOi/J6AMriA9EXMdnpjJQPl0O0xIB1vnFDhrVPhUSyy
X+M9jRZYMf417Na788GKZl1DKUc+sXA+Up7tJFvlx/ng7yXuAt8D+cDJyfnITl7JQ05O44t5Nv74
HrSfTL5hQOtgYbHP/1hzVIHE7py6VzmTjLvNQeN/a5wF0bW85Uh7frClg/r8jUo1c5b22XjHGT7F
ZpoLDwgk3rXU2hc+COwb68q/wPjAL5Kty6/5avm1cnWpGfi37wFzkN/prbrzxUz3AGMLPjJ3Lrxv
zkAkAd/TBdKlUiAcWNGHe9fh0txd+7HuF0K6ojRbUI55/AKXoXmhf5Gq6N7jaCkepRCOQMquynd4
VS+8pnrRTgUGDi2F6SL8cbjjrdVw4WW0n/iWnPiFYqLoXahfZbiBz7j07whlIgZM90aKdXn//JMv
Cia6c0XOy3viJ8V/JJv9e884kUXcP/C1UVS9mumyDZfTBbN7Hhf/7O6GtwguwSXn88LmBOXmKQRk
ZxJ2tQou4xUFbHQPOYZ9fIVWjZBMMXnBOhgPgg2WDObZgrb3iaqBm3lZfDlX5+pdeXxxvdSu/jm6
8OuQkAqoXvxI3u87X/scP1X3vFnNHJb+ub+GzcphcvKtvTsf/Q8LtV6qz1p4tXxe6KCbZ99/nLAv
cvHZCveYmg53XX2zAIySx4rMT58YYOUxAPDS1gAYtUVkA2Btegz5CdYJ+3JkRKOxm7y3YcCr6LXn
y6dG9Zb1Nv8Nbvlv/UsBV/7mv/rP8BOfOCzHE0ei/V47S7y47szmOZnMK/eby2hcTiq6c8p/vgeg
kwlHDIxwYRXiTEEezQNFF5aq1IEcZvydZjxxM1PImaS2zA86C+QwlEvWKRuIf3oEjHQPRrdw+B+4
KMJ+nir7kN9Gl4hTHc7Jx8KBJiY7DLDi31b50zi4fysGhCGUYflGi7vxnp2q3+ZX/9U+3ZNiP7TH
7Kd7nd5p0Ou9QsrjsT+O50pbGLdOWeJl3zHjHX90YHypahZUoWDF2UMLxxjUg96sU7FXFCOsV4mG
IH+i5zlnMcQJG0256a8Mil5Nf7LTgyY2zpwNBc6qHF5gBK05bYNqpdBNiBNdmzevucLnegzRybQd
JjbyDd8a9VZWcNFC/SNAQgyRFQy2RJmkT0uv8o4i2hgcynZKijZdZYWN/fy8LKjXc4CpxCIJnGRl
gn/0J7U2gcuLaDnpN5NerBQNSX2EPghRH98cmLzyTq6uVj6FHioGetFobNaVvfNUDoQsnY/6/Fxj
UqISuJK9Rg3Za86mpkpBStPm737QLXpIOSoZqmb602Kb1MOVKDekSn16wGt1Rag2h58xLUyGyaQ5
vFo1Mw1Lu4JbKGTroaPGHmNUdiZuR8Aq+OSje4DhiRxU9dotrLiku/Qg0tjMRu9TNa9DFSw5dmhr
cb0iFnDnIbCcndd2OhQoEaY5XenjK5TeqYZwzlcNKdPki7bwntho8byss3vc1xsRVo2RcaiMdlcx
eUtG0WqNwQH50wLoATMqbRl1HwoFnUjIRLoG19eiCfKm7ZAHq5Z4VrTCaELEMyRgkqa8AydgZ7qM
1XmrQMI3GVZj4EEe2vBZo2/EXFMeCCLuGVTBwno3t56m/gkjffCMjQbEIcx8JJ618jBFwRYHslWL
ybMwLOFpk0ZBQ/xplnCu8NWM6nbhK08ob73RXmuslKy1zAcRSBmmOCQSRHCozBGjfu3P1PpVxcuM
OpIsVORgWTg6Rc3hn8qvws/KrHe8s4JLdyzBk/NjauHAWW9q7iZSYDCNX0l3qSDKcFT6YihVkGFD
8d+pSZmnY8H7WTxG8pNZvFdVjfdFvMU9rVf3aQhHW3PXPvlVihGsDeLSTSV80d+H6KxUhBJjCmbB
+J4YqkGDH0d8u7kedPuFWkIY9wjqplJjFqSvBwp50IKcEl+3CDkFXrCw5O/iEuDoLVXA3GDt2yNG
VYIrTOEvBFzVOAvyBT2Z2L1mPpvI0UIkIEDZ+/BFdKjN3q/xSWLShL7V0g8JD3XUxNke1KmssYzw
NqxKHI6GlYN8UUU/1qHAyPVyj7BFqc3t6L1agDSwxFCRpNjGTHhhTSl3RM+STTeSzCWe/3iH7dB5
zfG0U7tb1vKHUaA/myWxxczn5+DGDgnrq+0fmvlZ7AItEB3QpG7u1n2mLptTYidY5qXbEStwxRH7
WSTeYB2BSuVV093SC6kfg0ZZPOn4UNzQGbbehOGZ/wjHOwcMDl1uzrAtL6aBQr75c4j+LfAonWmM
iIcCqaZpBFMROjwYgoFhc0DGmV2Ob40O/Zkoz7R9I+da1LCB1WymxtyLvsIF8gywxFTjt37+KcN3
V2G81vTP/skzenwzZ+zJgkefFwBu2gST9cRXWbE46+6jwm3AccxHr8SYClCPkMRgfGjJee4VJm5s
8iFE5Zu9R/D40yJb+Yb3gDrqMpjLtmKspSU/PIRVb6A5HJPfPqu2Rb2dJrietrcXdMM1nkMDo/2O
ORqC+RCqqqWsRHEwJfNTFAHsJi7g7qqwSetNtnpzUfhrs1EgCDffCp146nBfd1CtyvQkKoWwBe06
esAqSjl/1lP04ffqQ4gFhztd7HGZ4zPRgeiQJMfm66NLxamvIwvOtb0y/hXWs+E+2/p3kRA0EO+x
Ak35fiP8SCbu3LienrupXJZQ71S+btNG7WksBrk40YlkE3AsNXbtMIlTjm1TEUGj/oXJQ0fqFB5S
G0HQckT/acNMxGcN5uDKomCOl284PaicRgkC6apje8N2Halu9zDWIw80uw2+QRz14i2e/rTpLMqn
Om7w4uRU5vRzNj5XR2G1j4MNEcX1n6y0x7odAHLOV4UYo5L/I0eo64/POpLiMtlr2cYMrl6UP1SY
6TqlujAC9wHGcRFtcCcDs8zm1xJfNCc4+I37wKempyZrIGJE1B6w2UAL2PiwwfGixYjCZ3pl4eph
mtXWBNQ2Rwu33EUbzi9Vggs68d1exiY8ayleHxchTmsjWUwK+tn8IvoYG7vJyHRIy9sr9Wac//TO
AbwEzhneRKYmi8NCrRpZzVNnDigaqjdc/bGHqa8Cijo6s9MKigGaLrYicg4UGhi31G2+CXCML4zV
6FQSnZHpkNFo/gGRY1YaOnwdDv3UyFoAamd9B/J6+SHGhaY2x43NcG3iaufISRjf2I7zqNTg2Kxv
o9iWZYLPELVP6Yviu0BdmbZMrlPguGvaAHR32FAxnIiQ+7BINKQeLVHlnfsWNtcwoKhLd5qWbXFN
KJSDVr7WNSvvD//Tfa+WkHMqWh90FEnvYVm+rDCAVE11jyULRgMIppivFOCieQF0aWYIHPnwHEEK
Nk0oan2w8FnH3yY/OJC2Gnuj64imURZT3WDZyMLDKhAOfdruCwsKkrMd7EcEPIqynVyEwreKKxQt
Zbh28ze1g8NEkEwzLHLbQXy0E7l/rk3LrvjUZ+1LT6030Z7qtAp6gQ/eR0nNHLm7iJmRP4t338rz
nlOKdxILEF3TC5Jm4KFRwfZIvTkG3wz3JyaSOaF1NWnIOJuHV0IFevcY5n8JvaWMCbDGabNj4L9H
nrsIK1Z+uuY+5YjWq40RXoZkXGGq0ZjMoc2dFwCzI6caj6zeaPwsTgh2K5wAmIsxdskQgXJZIAZ9
0Cs8MEwuQIJTgb4x5eCEC5J9jNwZaZhXDjsPQzQd82d6nVjTnvzyL9bGm62cWGdzfYhnrhq+nJwc
y3ziIjSYW3bTOdL3fdCvi6TcGISy9APGdOYfzwtKP3gzCKUJ/8c8VWr54vVoqHDlCDxS0Jtlj+qD
pACR+9tcoGN29h3zT4ZbIhCWgYqIxuW0a7ArIUOn62BxoBzQZtQdTXpotYxxHhQ19Z747t6YYMMx
tOLTF6zkWPuyYBf1eD6JUo6XF09PLMC8cwt+jbe9ij+r/ZgmT3r7ZGKm6jx60BhSxM9TxNe6TfWl
jUWIZmrLvnxRIyrAhAgVqi4DowQsD22r/bJMwNts4o71LHvfhfFLCNo59gpqMISwLCKbwjDg5ApE
1F7FH25OBTDVW8Pdqe0Zp/ScTOwCq+XxSHKu7oSINBbKcujIJroUDZlg7iVUHbSJz43/XjfRRy2e
HmhTGEYyMUhyaG2zL465lvWTMnTlMuD7Tzkd43HTZAdagJk5q1WfA/LccjRHXDZZUi4dC7sGxlxu
Wok0hJPPoQGaZsbH5wzvCtzj19II1AmDnQBHx/jQZS6yhfZVVHFO9TrQ2lLfZfWNc5baMC/Jd/nh
QEwYJrUV/VXn/nYmVF6PCwPGmZYifcVwhBCbpiL451jMJKmUmL8cVCTUEbrpfBYJ+dkNWOWo8GJM
QioOMEOjGEQqWkXKa+PNyEtOXbiKn1XNfm8UYkq0YhmE8dGKjY92ntaOOWCe2WxEfixK8XGw130+
rMRCQBRtMvjoww8zInrqE0Y9u0y0Lblm097kjHhug322UYxVzXv0MhZvInnDewzgNIwYt4ZHGc0y
rqO74A/P4LG6tWPG6vTtUwTmiFeMDEplPqcOPT5OaflsJNlGlHDFhP2NxQ2FyrXRQBLG41houMl5
m7j7bGkGI0iDWNEVzCgcthIKIanSUaHJND5Ln3otWkfBY9ftOyZ9aqMt2U+NwWgys/Yl9tURyIHu
GssNcd0qvp9B1a3qubyG3UXTTLGheJgnZEUE55rPBPdkcqqU1CLQmDEGkQJEogSCxF3hG5n1/rOI
evwQUp6G9QwwN3o3ifdkecnFiT9i8+7EL3hB8ZR8p3rOOcXyN3wtFol9sxhtdGBFmMjxpPl+OeWA
lvk1IX8TAwt15QLGwFvL17H6MRKQFXAHrCuEBVgiuBgDZ9iZ4cTNUTtnmB1i0F5SeX1ShOPS7pff
HaaqXj4ueQei4DOrc6wSWcOl0DVb30/X2p0pmV4cU+7U3ih3CGdl8ip/ourLd097yQtwh27CMg12
drqRZ+1iR09SuMetUmJhY1ItMOKWpn1gTC3yccwgUoa6kjIZuH/Vn+w/rmUbo1YuH79cNT5djQmX
CRitP9fo76fYFU2nhTxOjS4a9R6AiQljfeZPJnuuYTD8T/Ekacn2pNmjwMjw+VMAqWRkOWFWlFr8
V1oRypgQG2kudzxB+4Drfr5YqvlXFs+y7gMa9dCBStwSDIy5FAMOZ/qZjY9hSg6psdOxlVGNkZtn
kxR4Y8/fCYWuaN5w7cce8KIzS/XXvOgAXqmFdH5N+CRXMFtAOnyxkpErh4o0QvlF31r7Uh1+kirO
o+i1e0AdxmHVJ7jUAPDguoCduWM+Oxqxp+4+HmALPmf+C+lwOPa4LpatSD4iYiGlbGgi8Iz20yWP
jXZbChieEJsuJ88l4sPV8yEcz+AQSKo17ZYV1XYg6YRGLASVEHsVi74W283BtPdGEy8E8pBsX9xR
RPZY64rINzXPXCbOim+FeooMcBe5nCg7tZQdigHwyBHu3RO+ksYDqUuYNXtq8NUoDtJs2IMd8WlP
Wv2rR0h/BoZS8bTSKCPF34S375PBpGTYZAEmqZyA0wA1u2+3rYNhS8Ha6uHdAq6KGZur452BWan+
qQx2yxnjfQZSpJbTVuKRRntRAi341KZuQrw4Jy/ydN/GWX1ilSro/ldZWaw73nIpJnR0+BatOejD
xtBgJMyiGufIoxrvDcJCSyPF0RGdOKmVetUt2U56YzwHACiFZ61FLa1/gsP4EJcsnrgeHRnWL/k/
wZrcs5k5z9QJCcdFRwR6Oq+tnQj7mfUCVCETtkfcUKwf+DcTbhT8WJF21+1v2lDcrwJOY5BvNT/+
s8sIHmqwqM4+68C32E4aBj2YzX/F2yWhGUJaXM3jyrXmZ58NCcbFKpNCQJ622ET4083rDl6lLAuj
OHigAwXwAh011gREXIntcXmcqYtYItlraICYhHfOpR4/j2HOZcV2j5XBzLTxl7B5KKybGsoSrSSO
91EODbUA6MGlCpX4tgV149SX15LWE8od48IZ2bRP0RqTGTUwQ51wZcKRGEUGhZIOCHZLlVcOmEFB
bLwRpsdou5swSTaVGb6Lh8a8n1TjZY61de7DT8Wyps0mSAbymneRdVK+zuicOwOBCQexi08bNSC3
dQwjiUgzV2dPT5866czS5zbGZ8T5GgR7oWYoQJ8UAkjVe9ypML+kG/awf+OukfParwFdqEf/Gv5s
ZpUb+YHl0G6dGtVh4vxKlqCqPLYZy13BkC3fDLCwg+JlCuEyghwMZIxZHKhxchfemRL6y772XvLS
XOOXvwxM8uI/IaZ0UNqJ3yUdBrMBvN1lXzq4npJ8Iv48OFcr0NWsIf8m02kRYY0QJdqL9FoJ6RfQ
azTMMLDi+kc2m9H5YzCQtfGHQ+yQou1CZPqeujUtbGuth7B47PN648KcYPw7V95DiFZPjxHoNN0a
ExQPxTSzgtKxV6qJarHIdg3InPROrhcvZe1rY7dpX7rEX0kBG+Rc7u05KfslHybMnB0EHbkI/oVK
U+RocGscO9gHPbnvrzoGPpWzY8kmtA4RhlvyX4Sh0rl/Uvfoug4ZyF9FtLljAGhGnKuBN1zg/Fo6
2q5xN1sX/6M3anlKYt5p40ET7zl9chgsqcUZky7FV6DusMPDuhovKATDNZWN3OxUWqLoL33jyysc
uBr5cmyiNSehXLAhtgFlCPtMO5YJNBOepR/+4ZC8rhx1C4mm7cW3gbOtUz9TLmA+SEyFZLT6DssA
KexodTi2ppb7M6sRC1XHyvjEJ7bS3UfYP3Ny7CZ4ppH7kJJeJg52GNk5LiyQcPvPZmS64VWYBq6Y
xMOhMVzKLcIWaHFUtdiI8VRfp3QufI5XWDSS0mkT9hDj8Nb0ILcW+Ls4OvQrswoBckFap4oIRnyH
sLKYiL2XgrD4bMuOXCOHPBN2qLPsCAbKs6PUZjzLNsZd9R9qKW20EHawdmxfbBW1Xu1fattcS3/O
m/rfSqPHwpBMApfuWxtwxwpJWb7MIMrCbmJ7wQF0uvAJj2AtI16RVWb6ymPvTcTgpNskuQXJc0vU
MocDoGg3OmvFjPdKGD/V1IztEy0prBqrvesdR1S7zCOfuoQxH5YzgJ5wnjhegF3ZdQ96v2kmhgpW
DXLpuvDpZTE8KT1PApLp3OFcRilmERLETu/FW5MLVqmdoyezvSFYeemaXukfOAGg/S+yvnqERNSC
fGskGjl99oJrJFgj3m1ufYRYtxTyGL5j6Mkbs9wH2wKUKWVfIrsnH0WsX6TmtvA8YI4380BLtnM1
7dngYATAiJKkUanEBxC/xc1bhMfak6m1Kxu9hjSGPJyirq4xWOIw8hmbZhKY9SBdIt6midnhKIXv
xKO0uNwge350g3kNpzfWfxGtMD2gydJwy3tZMBSYn6GaGaCUwnbLg+ZD/H3k+5YeVHxL2vaIZSW3
gRDkpJmhqYWC50OF4cABwXBZpiz4AvQijfHwg9LJAVppKtF6zlo+MOAJrCopSIM7NinitiKG0BGv
zjKLFXUdhEsZG7jQbfJmmVd7x90lFhl/Rs8tQpclqDtPQ4vqzyQ9VRf2C327pWL2wVyMcTTDYaU4
Wz3RXiXKSMqw7EJQmbzbBrRLABA9wA+wguiBJ9JM7yl59GLeI74BtfGGXzktgwfPFfc9+0blKe89
gqDWDfUWCycR6ddemEERw3KRZ4hR/jPgD4SZx8nHi3oQc9xJybaswwy3Us04Y45BuA25u+4rCeYP
AY51kkLk+v0TXh4+TFHNazh0ubcKjLb1B9c/FVxLHtBcV+mAIczgcngM1YFPEvfzFruywW3xb1Cq
fc+Jrhvw2swtuzATsA0jKnNXUtoX10oSf4L+aY7KnWM2x2J0NrRg/wzxtJAZzgYHM0W16GHWcqWN
gEkmoxdBGNWMOARol1LhmhPuHowIxcpE2hyKC3uq1ng+JIimE+up5wHXICuc7QpGXC5cVtcIWb3L
uaP0Z50TWrHGH0asdsWesIrCB4+MWKhwdkQ0bBWIny8fQSzWWMZ1pq/koDPNH93YjzN6vOzcS6OR
7RvgXXHsYv9tge4UwteZ/U406W6q4fqrrvz54PIdSiFW4znaK0ccD0dGBYWRb3vyGtsa/SAJBfBR
g6CWmBO+N1ZiH6M6ztq7C+9R/E04viqdI1/vjpjVPIrDULSyJcBiwMVs2ItTRMUCIshoLb5kYjUS
leCq9qdUQSWpcNjwgkdSoont17yiWCzC6IC9f8Bh4AFEmz6YEmYMk/oV4aTeG/muD1cDH95J1BeC
uJf0SxhjBByJWdBufRsXfdKlxrM/u2v5fROwL9f0jZkQl8MGT8N+3dGfx1ysTkJnUqeAFbhDG9sY
KPXf6cixM+Ijk9D9dzkfdkpuipIdNIcWVFl49Fh5puKOpwA0HhUOem9h5iiR9HOWZRsB7vpxevgX
rwHWZ+rFhk8mtnZljycnNkehNW40RlmcTWQYHKWymMFhiwIKv8VRtI/0tRxDMs1MGIzo5UfZgvGW
9Cgsf4tPK+WNGd1k5+NMvEpgVrWBh9caTv9vNn+Qa1WBw4tFDukuR2Co0bXWlXem1sQZ9ZNr2Wm8
lPo1xLoYvzag+A4jT2Fo/hsy2fQfurNu/FvUcKEYRO7Bzy/S/PffErfqvQ5u1prBXizyGuxO/VTd
cqj91jT8pgdTrmSAsPYhUSQecefrmhhGG+BW/IEPYnxiV+e0eQDfzHvc4S4DEHBPecfsUXzTNIaI
PWFZOgZtOUGIieDQM/w/7VBb7SoGtMZIVh9bSncOe7reAfozsD6OT9A8Q/C2zNQ/cyYEEwaJE5nq
BflkRTE8Q6aPu3bNlZsw+zM8VM3WW9oBZ3gv5WwJ1G+Kc3G796CNtDbuqRanjoE/sZ+tKo5CeoBl
p+6FAe8OxP2M9M9od4kJz4cOGQA2YgqVBb0QvuBMbdd2dLMSmXzb1tIiS6KrPnWbZiW3lyohvRWd
PBg7HXRjNeuk3iUkNGDEt5G7OyeChbstPikjxi20DFOBPJLiYkidY6WzJyhCaaZDvEZU/6NoP2Zy
XTXTXWr4p1ndZ1PhT52jA8ZmtDp4bLeA4hFbIkFcNNjOsZZv4Rcw9pD4GPax0Od9GgWdctYAo0Es
7e6w2MMI3cGXPya+nF1TQVDwu2FhwFGnJSRTR1q4wMdOIo0+/42nAaYq96fQq59K+2LosnUL75mH
SUE6mnQRobMJAmdV+O6yYmn3Gs+EEWBiFg8Tj2/Gox0FRT2/dfP3INK/KV8GGcmsMtGEUs2H1aZi
BfGaYtfjjK+0V5kcdNQ33AF2eRPnqorigHU39/eivmMlyBUNzJ4aHOUtF+RLTmXbFP2S/RwNnmzr
caBMKp9LFDiZRRwgN5icoP5oPUrTljK1qt2d4SoEKNo7g52WIJrUdoa3a4x4g3der3LCwHcdDS4T
w19kPHYLtU4EOBG2j1JVqOQFt1SBM90YhaGi6duWk0MMBANbYbwClQKy92RTXyKxG4YPxYTeTNHD
sYfMQ96V3BqhzryAERsf0aaST5gbiQtViIsUXR4row+JUzN3g5EtByc/QkRSUAhk45sDk0H4362K
i9Bevu2ahilP04PLoJTZuly1QYhl2E5lAth2XE842JdQcflcMI9hiPvjzrEbVCrpLqOZRkGwxjVs
o5+b1sKP8YvDjxpJkUkusyD2VkhpY7bWxUrU1cCppJftq2v9mIwTM4au2lYenc9dWSF1IY7sX8cz
nKd+3kmTKWNyAoIMk4aKYY/Ev0hwouJj54E/pCgX5PdiMzqYiikZjCTLxwi3FXeTW9+Tj3SuMXe+
QbrdfODRGKwnE7In9qsZcHjF6MwtWeh4xxSHXsGKYmaKYcF6B9jMD4Pign2Nmz5AkMkeESO3lEC4
QY5L7OQagoYDetwuQN05uw9Ydm2TAJsXrJd1Bqsse4N4DadtXojYZpoJlp+4RM/ozw4g3WgcHMfY
mGr57n/3wUs0WJgvtq8dpaucBhTCXn0b4s8UTLKHKxtS4eWO9eBm6sajry7hzvB8ggKXKb3eSLqu
1k9PXIoy4Wi/VAhsSgmoFXhnh56oB/MqqDlejCxcNYBghp8dHag96XtXNI9yO5cMDdseFHBgwFZw
+xg3CavhaJEb2q7QHBI6gFDMgzEhWokWjFFSkihcLJwN8M6jWrTVDZVpZJ07N16aeOuJt9gIfqom
1m8IU11H3yIj4cj/azzMdzikOvNHq/uT16vMr3pM/fDwE5pp6ryaRvVotS4yFhB7RxNbOVqevHlI
q/RQOO4qUbGtUKJjyq0cBJ89563tDL8eJfA0WRDRi4OAIVQIiJmKyXsQQ2UXwNuoFuJby20ZUAuk
PSZQHtQPE5WfdQQWrZ3xwYWSAjoTmLcpRQkYFWsIugrEPJJ+B8BNyfVzS9irKIQnj5hwgh1gYPDF
yFShg+7bhyWjYihctdm+Q3tRNdKk9JPa/nQ5pzR92ZyhSmToJMKK2iPydJbqKaQ/rND5aQwG6ngm
yC3E4O6gWS+Q5qKV+PxJpoHSELCoQwX5HafswWWSG9CTeNBsyKdGUsmEjlQl6kne0piTA6GeS4a4
Emg7G3fZo7Xq7mSBCGPLxHyPaUUm/v9MWQDi2iA5Bt7P2K+segRNAtZFNsO3KT1SJt07MzqpqQLY
T/w2htYQRW6AaIyeJUMEHZxw2uruHOSfnbfrqCEw06eOoLoe4cxHvAPMbzE2Dr86eitDvfM6tWgS
q3/IcXo0WH7AO5xyg79UVVSVyhl2wgDbaRp5O+y1MGk2Hq03Y4AM0SJRWHxskwPAossiKWwgrAMK
0EaqCCWD10izWJH3iJhITl2RIQ74XORPjnZTGvUfE8Thwq24omR44zGwLDmoxEXTkZUDmGtXXypI
Y2jeeq9YGjAfRpfmkpbB8F/KAWm9YDrVFybLQEx4RlPxS3UBSoNUkdBZwETMtRfMHpuzMzh7rnUC
FcfeoG39Us0YgBf2Ho1oQIkVTRtu9rH/nBokz1CdVeLBswZogajOklzPf1bLnCtc/pGGWYd9TwIc
2O8dLF8lvAeQBmvM6Zscc/z5Bg9ENgKe5ACWDCJ6/O3q2lrHw65to6fR/PHq6xwiX6+ObQlSlN0F
mcY1cUuy99JMy00NozWnMqSpc2iAwbZFcwakKbCWdhOosqqKdTlCueCir5ijD7KV1IamliKTC8l2
HoeMARBYfoVPfEb2ixAu+DYY5tBwkzG1ANRlsMKrg5Sl0KbFBDsKrhEGcwFKW8Ac+YJ8zi0g2wZ7
VnAO0ay55ERMW6RiG0DuGuPlskcWY7wLGSR1jUNo4507uu1ayAsGDXlUWQi2HqZ2Nzd/BgdAf2Gn
yUbGJniVtF/t36gySIfPaKZbZmGGWHfSytoGaCFHmscFRQ8rNLQWv+xuJIOExnqsGMzw/0kPhK/4
b0Qi6Cnz5GHcRmwXjzYZfp5pY7DPwAWsToyjocbF0Bp4uSLcJdg3YCwGd0lzWNXOSoKkDPhvtiDt
DA5S9GnMuiX+hYAWqdPFSdSGFrpRmCnYdPAx7W3pD69qp+1baFQjDI+p1Z9kyG5CvBIYkc0RkdXR
VzLVcmzzm6cu2SOkbnSYbKrxhuQNMtymHvwLdfl0LrWIiuazY5IuF7haq2icsy1btSQTWvahjE5q
tVuMROfMwEQjTkVtsw1EDe0GpxjVXBTmJK5cNMWhnIu4EvBKVBnuyxnh0kX6INiyJjQGUG0bXtm0
o0qaHqk9+xALuVKJYdxwL9ndUne3LmYgkLKlVx++J+jrekwVPVJ+dRLrK/2WoM3xWcySmw6nWYic
Zbi1lWQjBBMplYQVJ2ianHLOzoAWNV2JiIlmiiXzLo/dZowxAjgwryieTPVQ9M4dvSpcdgAjKzoo
0gZGj5rzMYXZ3gS+hwCdSuMFe4+N4M6k7yWfqVAeGLnofvk8WJ+9zzZH+JzxuzLkLtBmGKXxC+b/
NvXMC/2Fok/bNLmxzcXGVFKjmM3JVy6y6Lgc9iJgDRTEjvafB3wRgJ5RyQkhZI6+ND6cvCikxRwV
1oCBXlWR0hOsIk4AXbuD3UoLanucbOyUAToNH/xfUBX8axsuOCLFZvrn7Egu1swcB+A7Bf4ScCjG
yp1yiJJAlh3ezit5MbU/VGl2Jsg7nnA+pKVEO/4QVoei/AIVlIQc6DG5Fe5lBgEOOKD2su2lNL6y
c/iAZK5I4knT9pBnMc/fQdOCUpKjYy5x/PERDpbjZ9p7P/AqSCfJVpmmbkICE/RyWpoAAYYzLGUO
SsOQYlIv2Ys4dYPWA3vQmUGfQ4NGOgxG2Duv3bvKqfUJrVue7XHbjIeuf7GNRxiaPVSC8Zh5j1Z+
SF2InNsUKVuOGm2rqQcOaGU6V9UBvirRtaa9DepDYzMFXFucqUIs3KvEYnWE1iRPrsGQ4rs2fozy
cXjC54yCqkxW4bTxwWJd7mG5bFzYT5Of4m/Nr6fk0XWyxzpTd6pnMPV9Ni2Ne8/4lnWceshH9OS1
QbOv8YE7w1yrpI7EaGJSbvnIRBXdZwtPHVZqehhG5a2a+qUB5uVDENa7O7CBNIyUwELt0JBL8eAg
e7evwV/MyT+oLB4Iofi8lbCm5+CpM6Y3Q+z9dtTAPXPGuisevTzGMqCHjKC9dC0E30D/cHyijRUb
/UxA/io3iDZBI9Tbbp0KDcx9VqbXoNBWkCFe/NZ+G+kQ4ih8LxaxaWNY0Vpb6T0IF/IN60Wun9FM
XhrqJiu2dgpYk4GAXyi6aoyMQ6nOCuOK0Qq341CQIGxsvARrw3mJtfWGm68tksfSI6erkjSRHN6O
O+1sBoXdY5hjG0nWYdwkcP1y/Fxp6AxKb9t8aaHc1HiHd8TCqyl2aV3zlevTavSjnQWTr7YgDIy3
In4p625lEGzw/3CHeyWKXrI4O9i0nwMMZznkGDmCVHiwoYs2YhaKJVY4/cfTeTU1ri5r+BepSjnc
YsvZgAHD4BsVwxjlnPXrz9OsXedmrz0zBFv+QvebepebXHRj/SVsJHITEYjj5Z+xv+TBuMvHYiup
CZNHrYlJvAqNPfJ2udqzEq+RSaQGZ3moX3rHXccJPa+3XVDzI+ejzSkOnfvcNgzG3Hc2k0rwR5Dw
LANhMHmnBPUF7wNYZt7VeyM9A9UH9rsMqGh66yhaS2BPpQJfn/+JVDDhOYMEysQNgU7tcCufN5w/
W54xX6uxaL7kzpYKY1Hms9AAHBZR9TBO8QsCJVGlLXr5NiHykXhdygdh5gWsAvXL+YW4ntlLkFPI
BQS7EmLRi89aS8B8+KMysrhXdkJP8q1aljwcbMcipHte8SqQlMJ5siTS0U/BAiaGo/xOZQJkYhNa
aGvaltSQVjwj3NQqCil1LqE0xTVRzJXIOhzrMwWLjCODWolqEKMdvR66LFvz8b+L/T4iG3g+ii5D
6kYuGFFpd+VyEGdHgt0bXXTMmqfG4SlLf0hxIaN02/K3gReSbWB7agYryD7CTJCKUByqboNEPjDJ
22eLMpwDZkV0bDjSF1IhiKIWiVGBkNoCCBAWCj54KOf3mZLTazZO+5fzbbH+dHq6yaTlBP31mP/j
aN8j81RnGpyAFnfUd7RxchRK18/p3C+z39gXvMKWcZ2RsYAN2R5aggk568VCmE/y/oOx8cx3aD0R
FM+AjlSLDWUi47ZC++9gDGA/Xx0AMCsW5DejCE6w7hzkikNq0evqQaj0hP3QzO3BHqvdlF2Q0iIG
jNQbIf5eqT/ETr6msRA99EGauGU5FGT1gLHClqpQdEX8I5MLMLs7oMEsKUuYlCy+JFRmVFFl121L
BZMx9yUqnl5lsBOabJw1Wzmj8v6nJQuiIRsArp9hf+6VoaLUxZQxsUPGOKrZGrrw5jGFMH9rxg+N
0Qv/9YXSQop0w6ZMNAA1g/k+kB6CSJMGyATDnWgVzWqVcujyjuO0f7ad8+DYJCl4fmf+ZntIjSX0
oOgwkHb2KcCB98ts8wrkFlAQYtQVlRDLKwWFULAcsJ5pIAoSD4qLOGnkxcbbAnxTNCI98pIAaQNk
bV17G8axbsihkBsdKaKqfwTEgIfqzrX/oHIu8PijQ4iHR85J4JAC8eMwOzwsRg7mA8fGe9jUh18G
05oOyhjvit7azJTFOTMGe8IQx4tWMHRxHVCECCQK7rkWwJ7NmfNHGSohMTFFyIAjVWYcVhbTr6K/
i7ZTqmAzoawzuI5YytmBjTFz93CokGKAmEFWCidfZj+iElPZTrJXCuOtIGCm48wzXeqnuNySvOqS
pkj5Y4BCOHz2NDo5XWGmukc+O+g3fmbRaTv+w2oXqa0MsQR9qtMtu0HWobQtAwrTERkpKTYP8CJW
Td2zL5xsy+ZTUV7IGLGQAc9jQ3NJ36yk80uaaUz18rrvwPQb1fJR/q5b5lLwfuCr+NWSli+yRqea
gXtoIXkNnAIm5hLxAUmdI5kc5PJTQ9gBhZZhQGwWOyiqqGIWX8TtCV8wWuiBX/P4X2gBO8LzJGcP
g5a9vCwGbn/iuGUOUOXxpX1hrMz8U2TMMvEkAH0RLGYTmKisxObCDWqc6XuQ8h1ljCKNJCe1NLnu
/FobfK6Q8soz52+E49/aakwPd5RP6rnQ/UGrSC+EBssmk0d+lpRr/CXifeCgGXKe0lN4iRLQLvSS
o2ghUnqbljZfVhmneAbO7IG4od1VLGrjKjyw2NKZF0wcGS4rh2ouDokWU17zFpVGWYMDyts8uHx6
fJuLOKjA/i9gAwcRu47/RZwrjIJ8VvzJYZReSfPn9DutQ4rY3KX1ZQ3W9kCEfofWhrF43nmMBhyF
l9ILVrFpfNDbOmP9ROgsPQbXpsTT/3ZDs/srOJLwdUC0X6lNOuKhqqrTEAHTgbbo+RvP0vauAoGH
hq+k333t14afGX9M5ipJvxngP5EOv0EwQoP2a0PTjEOyXHtY1QrUExtRNJ3lIjSQq8HFoR8C6JWL
0gZqS6xP/ln2EqSJSahj7nKHjeWztsSrYsbjqV8Fm+GNdISMJ+/I4MUCVrLFih1y63ZrkJBfoFrj
S5iTgXaLq1lwkYwGWrZvQB+U2pCi6k2MBwPdgLx0ypsRozznldH2vknAltX6DZXUPBm/R5fH95cm
KtoJMCM/oDx7lM+VQ1Ln8pK2XoCjZk5lgtdLwPB6JoGlxVsEHU6sWXoVsgJG+1ugR2abLomxEfsd
fSnXcanRhkOG6YQGT1dhWGXqEZZst5gwOU3nGNC5BONCtKUwRt7ywjMPS+GNSjUVBn+DeWKkSXtM
0kuHv5QFzTAhmluufKZoCDBjL88LXSSfYtV7T/DYnl0dOx2v6H9yzI6zY9hNxhNQR27iu+XwEwlC
jV3B9tIbW0NzwlOY/Ks6nB1kDMgurybE3/xXtHnibywr3AN8N2jmKkH2LeWVp7cnM6dKbI+q5tzw
a7lI6QtOflFkpeAgBDuzkUsQrlrixvYJP120gxyXotpmAbqL9zmMZwqdeiieaRyDjg/h0OmHSj/0
3aHtDuQtLqSfdwejOH40CRmB5hPtcVAVL0g9Ri7zJuXZkwhJGgv2PJHMDO6wR+fGMEM2Fx5+HfgC
iWVbak9MKk2Ripveez6/ziC5RfPT0ANTjozoYBYEnQYpWfOjqXxDfrogS3h4iarxRdqPqAv+pv+W
Wb3BlTGFw5gLoS+BPfHFWGCv0GiA02qzvuFIxlKCPMt802oyHqa9/RcNKorS2DhBvcAOY0G/azWZ
ilTYknCTIQ2Sj7OxkAgxphoVTYa6xFEJn3QxnSLGmTGUsrFcWHLGUTGGDnB/WC2MdwHlYeYEkDPl
I8JrGYsZMCNh5wH96/uKa81sCSRNYsYa7chOcRBxWPXRoYQDjvjk0qpki1ErFX7R/R2BBm37LvhE
lx0qiB8B0sFfmLTdxLjzyUSP9/m8U4NVEyIOZbj3A3zoOz+vd/YfGkpMb09CF6Idw1cT+0QvLEFT
ognoSIQqW2SDXusrDUwfhKLhMSSoQZxhbtucvO2RgFJuQ4MJK4SVuOFzS8EhwrPx2pvLxm4TTJ3v
kt5kJbg8eX1pdRSEgcJf8FTGfqHzTbpwu/KCx9y569WfmnamCU4K79DeRAXW33VmHXu3Xk/2msnD
k5D9GpOKT+OM1gVagYqEi16ijERBRmm8AqUcKoWpHFtOTQH+E4hbykC8s0IzTov3TelccpoHwVl5
j4NdjUsyjbaQAgI99t0ZPcpDXfkjd9bwFTjLI+VcGjnfgbX3WmOHJgJJx8MIwWbA9Y5XEKSMJGCm
xWiUn5ypXjZuEpTraJcE+0HoMTZUi2PNY7tLKSa/iHnTnJZ289JrnyLZHLCibep2X9fr5GajL7Wn
U5XBrpTu81QCN8XkNQxAuOZW7RlmH98VryWEzNFvHchFyboyc+OIyewliew/zCm/TEl9qIUD+KAF
nHExhUQQVBnNt4dvoXRbqk4u9G5VpFhvCNwSsjcwWsbLIc6mjikeGubUedPBGbZd+J6YJyX8wvK4
42MbvQR5wE+TvZj4j/r9OJ5beB17+bPAJRDctIl7dUNpABOcKdoTjbI0dB2WZsoxRkBx5nAKrSyP
U55FZxDIMt/Gp77MnvS6fAJwnbofDtVW7fdWwqyQR+vP+Kg3j26G+u+NMDBmqu1EtS5NzDKq55lR
8QzKRtoFiBFPGwehZ6QeQDys9E10jCZVxUhTdcaK1gPgK2ikfAvcnbwfwG8BqGJiRmSzy8+hjQBJ
bbloekz4Medkx7EpzU1HNBBUF93shGkdQc5eD3dJ8gbvzK3Znb0Hfboy1xxJyFtLNVYYz8ywgzJZ
WRCgS35qEyJGlnRdJE8NoJpEasHd4xEi/TAZN5kZg/P/x5AtzKGpFQQpabdrMM6lUb5p1ceG5JiA
lNYOdPnBtKm9j8gCmQx3gWFq4o1j32og7XDH3oGuQ8nCCd4rSF7XCRp7sKxha3OcqNRzDyFxo+6e
eoxDij8a7crF8FkfqvJsuNgGOWQIg9T9Rict6WZhK2R1iIG8465f4mmVZo+wsg8T5Fm7n5iKOFCG
ZyAi6oSWmqGZbjb+zfvRH2/2/Fn3p8FeNh2+9mD67EH1o+5R0QZ8Q2eGQihMZo53xCUp05fNnuYI
qjp0DWudxgQsfk62RXvEnwP0fkEX27XMgPtMSujd6LkP/tBSBPTcAglac/UqnK8JiciWeLBM35zM
NWGDIUz4QhbrpwLa1KavdqevCoJfqpY2CMk+g3WQGObrIfX8wE4fASidsfjjwrHobnMQaU3gemvG
CXvBp64QgFzFL1Sugj5WzEACA23sLddzpZ5mF8kkmXi8npiGC3g40w88ucL7+mXXqFq18G4NRGc+
5XjQm2OF9l3rOIKhtwr0xZNrPClDTcCBmCPzRynHNYOcH8hDoefTcVeA66pchx3ioxqNIZNyMuBi
mnwR2ZkAcIU6rDWz38kaH5tpX7a3wGWbhFylWYFrF31wT7QwMJAWvgsO4MIatI15jIhWSYtXM6mO
FiiTtDn8itT6TFLzJlBCJ6SHOVPyKKvFRalGQsxIgRbclH8xbu25Q3ordK971fV54zmM1lqpARbL
+XHpPztsS1XeHBDaNMbJCO1dKXPF0dCL/Q6MBDGaNWKJQ9RgkVrannNTyHBivZoUxZ3HDgKnIF1x
AFBzuNZkxpjFlGYsbKQawKFfQGm5iiraKlPT4BnTL7eAd2x/akBAgImFGXx9ijMq2QvSgEjpQSmo
D41oI1mIqiAPIB2lhl53GT8iTAlSrFSI2Kb0g5uVR9eK1Wi6WVHgV0wL44frBnDlc6itEYb+enRR
7qgetgf9bAPbC9qPbU9zYUuJScJXlNR7WSGpfrPxk9h4gRDWiSxCuboUfEWv7P+KF9eN1JMD7SOs
PZeTTSKkThWiIH2NcWfJ70AtxflZl6SJW+OrotT+lBNz79kS91AYoDIgjcKFoueHcBXnOkLLB8Xm
GiRCQCEzILMIA8/eTPWh7i5tbe31YpAcCtdiqh+O5N9w0pzZUHz2jhf7jYV/TGMOGqWxFojZiKyB
2upAU29Lkp5yencZu46kKKbplIGjMS55BamIipDG03oYRD55G1ew+4iGFPRHJ9HZRojaJdjvs7Ow
vy1boI54xtiBSVFEJk/9Z+ro/kjASYnbIIBMYfpyVtS7ngYbRBPGAnlNTWlUXSqDGZMnqi/L2y3d
MfUo6UnKxLrQfrPJH9pgkMRNO3gplYIrBdUHoLAa/xThbZnusIJT/65UxHSqV+Ih8jpgghpz8yJf
MVAeTT2Ez85T1LVp+p3zxzRJf+VVp8Ssm4+1lJLWTDuywwAFh/usJPSy5AbzjmzUI+g26OtZkWp5
c1Fptc5mlC76ipZnae9ZDcgCKdySlTJh3iG+JtwqF2lX4HNsfG06ohG+1rBJAhoTKeUbFedvccvN
LxWBnFe+zkWxGogcTTfh/MG/IKyPOBV+QVEomkCtSVJIiO65I2Tg/GXkfexdRVkiYFUIaWlyNk4h
oBpdJZWoYAYG+iFqQw0h6e/sMjWmJErX1FtGfOFrqEseZIhoCQmJCo5MCiEFCBCmbGXWo1bMTxxP
Dx4AlUhUSu5UBc8WdaSml+AGMLHkgrGxZclMYfhuY8VjS5opqjXzjWGZTLK/2CU6M+stBN9Z2i+N
0FzKNHfSNw6IVCBqRb6gzzcKkKKT6Fx/DFcfX9y6XeV6cWzg3gJYEHmP8jNopeG5TAJ9JuQzsX1C
CqRxlyfpPUFfIl/qin9NQWGF+imA1ayVZ/nroHNXhWpsxHtBuZvTS7YTvZbL4wEo5kIZImctRYfI
O0WDKVIAJb8U7l10tlnQHXMsUy66mtD6HKz3iPcdgHbwrcJCoeVAeViXgPk8lHZ2fLyzMSYAAj12
IjxPCYgYGbWlEoTOAtYozDx+HW4ZYyQ4g6MxYCVzi7tEtoQfufMnMVAkt3fRis0Wtm+YniewNhsN
Ya6dJ6j4eiKmnC46TPtv1dhOOaRFhuaNyw153UzQ8uTcl/5g86qREvrcikpxo/h3lg8Xf8J8jSqO
qfljydVdR4qIhu0LN0dVzOhDLnb1iK9EGDX4UY69LHwUibPXXHKOIgFkbLU7jTZRSKC3MHHptTec
lcN6ySlELeeQsbMx14dg8AYCJjN4n0iZL/cFrGV/tEJvNxSbECrG+sEyKDaP5iIGVQbDt8Xia8NW
XPDKZ8bhmpuXPLpAoBcMGop999ShIQ+edXzLzdEa6GKo3BsBjaFc0eNBK2S/NL7Z0JtPGuXY39zY
onpH1Y5RumvwJJBgweweBAaeseUmG8n4oRx3jWO+fAYBIrbzWHyLyl5Y+RlYBjUl9kuS38x9XNKr
FteB9J0SwPTEUF3GayX648CZS6XPyIR68WVCblcx2/DYBvNGyTc8zzqm1laZETSA3doTpK/88B8u
nwTdG9MKawWJTfPK028QYgeoMRYyx/viR0ThJVhMLpMAO23rxeO+nexTrUHbAqDnHNBRPa31EAtt
Oa8TxXjXEgiqdGWbzy8m0JxaTk9WBRXNWw6TXe8SvUDeBYB/q3LNMqZOkxDX6KUyz9LG08LLsgDZ
grzbaiMJSvTB3JXOsMqStyj7g7YB8wf6y0i0Us2FDgbnTYSAJstbPJsCTLFvA5Oz5+ok6gM7ZWlm
30PHBVrNZkSE9eki3h8PmplvkdU76Y/OoglRiV+C8pQX0IkSkAwfAZhhjnuMzSHtRoH6unoTEIw7
aiV2fC1RsSYw9/YO3CAdPp0DFtgK43n2N6Inupbpsz6+8DpdNB0mbwJSGSyOr0ObXTQfdsOkWIN8
kK4k0Xjj9bhgrHQD0GceonptAlHMqNJ0WP6StauDnyn6s0J6MgORDYT4jHnmVEC4AVZZp7gQDMsn
5GAXqQzQYcIhJGmi8G5fVEppm6a5IneyZIFN7r0Ij2PVY4JURZ1V0fQb9yjEnoKSqzsHMB4Oy5Qo
3xTfWtn9s1D/ckhgcZIYY2qj//8w0O813jnPBLxVYyGAwjWbGCSd6HUUpIBiOnuy0U9O48qu15Fc
9MYZNBEChY9I6z/MDgksV5ZXbFQm5oHzptVPCmSgUanglzG4eBxJHuHQJOJZxINxFD3htRWlYcWF
0UBWMsuWRZ8MVH4AdlSA6NfYx1N/EIk97tbujGh1rt2HoWE9lQ8Ny39EiQ5eSpoCr0kORf0ctji+
veYwYiIWuD8n3dZQmMMBk9JqPkU8Z6hLi1+2JLfgu8qblwLdg9JYq8CM0CptAvcVUjtvthggcVQx
F6yBmUJNxTpyGV7rvNmEFboYnHTK7gout2OYxjKuhCuZ1UuvU5gkPnJ2RS2eeyYGTtZdHk3CGGzG
7SzzYSYmkkOoUd8FCEZ2J55nIeT5PFtGE6PG5WOVv+TTAAyTjqCniGc4I2hAaKFOaQnUpVq9WAx7
BpoqNKZBoA2dVkYPygblOB5NJd8HjMqukCC3Om4/eFdeYgbXrcV/9T7eiMogIsbJPockV1eORFLQ
WLfZC3tuAoPmsfOZTSmDppQ7mhCxRoVQL+hU4CrulkQ+P+NykvnThB2AR1voZBe09z0u52uwfLHl
QWWJqDtIXkAAc72U3iVxMZtnRJGRYIMkEpELmIBAUlLmwiTiI2xpge2czdr35MKlI9wj4YyMzXT7
dJeJPxwRg8pDbSPGdo7/eHWac8X7vDMTgorKH2mbOCZYQjQeqzSn8yXOoFHXE05S4Bzh3iH4Igox
UX6z2gbWFAryocfdS3hNtY25mKjzy6Zal/lPWsx7hE90GCtXIfSBIqCRjID3HkbdXb705GJO0UNg
JisHdNvT11ZwqBR8Fu8Vk6uhsoC5CViO/5pouVoX4RwhTvkpLOgFwms8n9SyeGVRdHyMwAbkRbK8
bia0oPShkWhFv2d6ihkRT0VyuMVIGLYL/5iXyTUptR3NekIH7hoMzWV3lR1ju8nDmrBMcuDan4IB
2AyPxXtTK7iwUCuW45dNpTRq89YleRgIbjGx4wF5cYoWyrPLAWUX+xbMl3XSmCfgJtr68CKtsIvb
gPcQqn4FswH6Ui/w66RvGMFnYFH5JO8VZKIt0G+K9XJj45JC7w5xzIkYipjiakZgPPz10i1/qzIn
UwNFJRd1PibnGkk8AgIcudQLMXFuKjp1romMDR4iBMzlF6V57nNUe/FjUXFxUDF1xhVAD+2aiAIX
BHxjm/xqnUkeWws6HTNMdWlPDd7wWh3xdx1zNX2yJbyfxJBqG0EoRiAxNrn0ZtpuXQM0Sr0xvxua
yc4fTY65WTqyVN9l384CYs1LEci6URnq255YTfLxqNroi/PTvIvuthiVE9uJtjYA7RXFL0AzspBc
3yc0jjqj7jikiRryw7DfYGQQYbHAIWzDycm3o9k8yhfJtpHlF+JNzNP7/yxDIUWRwgQPtaU2h0Zj
vHEXMgfLwygK5cNUDm/kdgJ8nZkOYpKunRGxOJFOiju0JLm7RfRv1FvNbU4j2QL4jJEtIiKWpArK
kBX/Vmbeh95Wp3mi8WZ0T8/UbyffeCnDgKh8LGdrseviaK/3GRhJjRDlJx+ttfSqaGzQDz1aESpZ
7SsOOqLNtmHqEwm1zP8MrHZo/ZyGJNjPdgC9Pbcl1sRIpt7364oo0xmmZTwPzLvQrIwR8Az+1YlC
nJkGVswvqF3I7CK0syk/FJ2KgFILQAsmVZrk3/6aYgiUmX6tJnEE5C2naNIB3UnQ2jXMx0ESGXrc
1mG68cA70I+r9rmLRBnN4PK6+s6pdSZQy15loKEtRXu/1nr9mISXjiyFEDpYJHUK29fo1grnroNx
GhnlAOXqvEfUmwgHGdSB2qtutubHZL3CYljUzY7mi74+T5+rwhME/ilByowFCza34WaF7aGH1yQc
BMmjUsdvEtMh3GTXEXO+8GnAZIg8jKtvndrJTnUhFt2YKJkYbTPKubei4hI3gGujjasVz0wBQQqP
54Gw0/zZLRl28lxsF+iI0eppqobjVHkbF+fvRLK1/YkcYzEMzlt9W2ojKTkGDAbe9jkhKzW/mKY4
tlDdG9sOGWxpBzvLmndGriN+3pXKX3wZs/FPgBk3Iv4rvA2MhShiYxOwsy0yqQpEBk2O8YLBFENp
HUwiB4E8KBXS/CvhGFRTkkmyGzVSQLFOv13oHqPdalTcXBT48bk65JNjrWdIWUX/nGIe5VadU8CR
9G6McGjexk53PTQQrMFMWlqgP4i1AtHIxDQs47KY6CWtkZQmmGYYfRBvztWmOVfV+b1AROImoy8G
AqFh8ZQ0aEegPWmgRKcNHYm/D3BeqoGJ8rEIn2B5kH86QXUEI4dymVjRGdqAgJHc1Fdy2kGO46vW
hq88+ioWjEuMndkiAd3PWbIbiAIQeUBZOhdpVXnnsqVrMKqI54bZ7FinpLglfkNuC8AjTqcrs7uV
6F4O3nHK+wfFQH2TrkeLnClq91SFlASgBN8mgu6Gu8sQuwTLSRhHLaXMqOhApnbGWGSshTwPZJRL
e6yiAigM9h9CAeE77hsPT9zPlC6+1dH50e9Sh4/KPsCEm38GnY+OvCDMe36Fx2YNO/qrlDo87phU
gjB3fNvAoH8OqF/ndCKd6qoZrzaxmQQNdZzUXXJXKGp1ZTlKoI2ktfKSU4fJgWSW9pesZC7OFaAk
1PcISTMV3hYSK/D1Vzm3oZItuD9JBsDesgRkTQxnicXjPGvda0xIhhTFE+xning54hSg/Uc7khNw
6KDFlDQXO7jBtJoIwuQ0mbIfITIU8wzso/Q/gA58gZupLw4UN3IusSI4Nmg85bL7b2LxKWhfhNES
hER+xKyDwwihDzAqmqEEHTjcumxiRyzT4NGgImBBgqNJDA9MtXDgHToVPC9UTZN9E99IXnMinFG9
xES8oA3gW9LB2EmflXBLddbNCM86R3E/bAYUIbb1HSk+9YZ82HKApQwbyi7KZnLeZX7PgklNkjTk
xUGhDdp2EN0IP46HDioUMpO0uHkwqprxCWs2oOQ8R9D1GKcG+Ee4ov6QcgnP/cFLL3V/E8IBaZ3c
yG6xyRR6byoIqgxs3IjfqQ1aqpkCyQ3lQofZefgB/j461IsFUJsLr4GfJe0ex+XTAblHhdVQzuLX
UcAAqRbistwItutgbZ6gXAyxzLT8wrvD5TlZzzEznQo8hG0dbzRdWy0bhd6fK/QXsBcTYd59mypS
Vu1HAJaeY3akCcGOEhHxIgJ+6y1jOSBJVogeIjtjO2NsVhX3IMZ24Xob6m7SMU26Wo8Mawc6t+Hb
1nqp720GcoQ4gzJvrYHJs+oSGPU6Bp7DtlxQfYr+ZvYMrN7YBQF0BYQyiC7CZy4C1wkRhuldK4Og
puAHcNZOPB9wUcSEMZXtuIjinqEtdHrGK2cN3oQLBly1NB7ShfHno/pMDXT17GDtBPoZ4qZP1Z1B
mZFhc5FosxEDLAJ5tfkEeCNHCm8i4cpRAWISQs7E3125UUFv4xYcNfHOtmUAAKFcos8dhouUnXH/
hWX4f30jdEQSq9g2ubGKdxp7gJTqDz1IwQGzuOBuwZ4uk39A3ye7Lb3mtkGwFsPvKmitVtvR7g9u
TggUzLDuC7UkuQSyWbVYx8MHqxl1Tw7nVJ2k53QAdU2Df45g9M5ZBZDIUkgVzuWRyobida4JfgJ6
y+kVvJoWNoWP/BJEXtrFJRCrASMC8/wuI8ecDNWwPR7l94rvqurmjRufbOpwSjoUT2LsxX8Nfa3O
N6mGG3i7/tKMsFAgheLAyKoPh+REFDUm53UOoNqOyFNoGpZVLqcB5TLF3UjIlAAb+rVkX+EMQVoj
C2EEtmRIaH9ecrw5HsObOP7I+SiUZKM13kZtusPQoQ1rlV1W0Bsj0LEW1I0I4HRlOBU0qTH42wRn
nivxU9J7a51ywDO+HeM77vIX5D+TioX+bFLt0j8LAUvEBN19EzOSk+tPJesoNMkUJF0hMjfijUET
u+8Sd9P0cDQUh4HHSC1SABSaTbm7lYk0b+MuOJEM4RpVZFfVm1BQSMRXXrhVSRJRCo7qRDst5d7p
UNanxWnJrIPkGgmgRx8p1ByVfqXitWVTRjRjbfU+WeZGIl2y8CWIir1Wfd4YQKAEv08PumIp7iaX
XVpuxF4jwhuJxf091dgsj0vzTJAAa6+eqlcCVyXwShz9RH4jBDIURBsYWRD8ijYOf6yIJpX8Z4GC
pG5Xs5jAe1Q3yDuZRmNaLzEOY5MrRKoxWmfLu+oZqdJMhWOd4D5J0JcuGRqopdoleJyFoYZbQDN5
mO0bsr1fjaQMhJoa6HD6nQlMVuGsqTjtf89A/v9Qz09UCOA5OWHFQASAisgRFusxUE1MjzgA1Nus
hTskbVNS+ihnfk839xyqFPWoGGkqfhVwVKoLiaA41pBR08n5oG5ikRQBt8dBhH4sduyVC+4mDzyH
1fZSP4RM96admT1RYUlYo6fCOhBoilAmZs9MMoQH3xLtJWJnQBB+qhRislhBCDiQpKMSU61UFehe
mspP0NSNLjQn6u6cdxbxSnv5YKPPoT2a1f1MdWIQUCbpw/cJUspgqOtrmH7rbrTRy3fKOpt6lfaO
p5FPW7n5OHqBTFz9JoFEpMTQMAg5D1Qlq4lmCXBKXh7ovZKQVzT8hDY1DzcFp8aUoyl0yzXCBuov
YZUacrcqazz9FnXsXq5A9OgzQw1F6h3M6lW22tgdy4owXIZR0j42xYGwM34jQzMiaFyeM7C5sGgG
TSIXpMlF3dO+BUlP3rC0JLU+7lLvD6aDSB82YtDDwGLD8+KMRBojYWz8x7vLTQEmh48w6JxzAOda
JFsDEVRhxdjsmW87Tac+wBLAsw+9aSO8M++moViJAAQN0T1xAfUBMiZ4NmTE5L6Bh3LIdz8ub2X6
yMhtoTUFI7S4m9KvAP5dR7MQFicDubl8vRQolOEOlKlU5LZUT/27sE32UCAOQi0vnWbmPkf118zn
gz9TDMyy3VgYRVwTkiP5A7iQQJDSH+rjCDFvTsLMMjmHKD6qWBpwelFjhsYJlLm2GLQTWM2jrVU7
Igt/WwErhI9JFVqUe+Mlp5awyVzBioxAgnh0qR28TnlAxpl48Z7sqs8QIjtlckyFdYNI+glNCvcJ
JgseTUjQ7ioeEM6pPjdSHBQbuqXB+MVBk3LdWljfSfhBTKHN2X5YEEdYVxUERVTj2QFs2HDWYZn4
LlCCXMzCCSAJFFW1SGWRszziLyOHIWNgnkG3zhmJcLEQjSCrL2/OgZr5crzgVd7UxRnV1sZDG6R+
qVFMMsI3DPmQ3cKZPtGA/kHlvPBkwKGoQTywYt5x6DKimagfmbMnWliB8S1YSk5OqSlh7AUKrBdb
knV6gh0S6Y7zgwbjr5TqVgR3hv2jf3nUf6I1HJG2/6p0NNh6w9hKH8IDVytzHcOayM9vjKtGtmCd
oalqolNqPDohTACKoAEeUL9mTreOCQ1kfdtp8xQSAgKneDSWR22QWzE+B8NLpT/nERIzwkhmzBZd
7vdJ/JTS/0nAA8ZXFyMII0KbP4Y1H6A5WaH4mWtKOossA1u/gIMV6otZzSg+ok1VHwJIvrZuEZwc
Cqe9jWFLvDkZf/kNSZ9LcQJHKp9nSJaHi7ZUlBBWezZZl9zBSmJti5whs1xhFVuN6FO04A02Prfe
eeFLFPviM6MQ4MKMTAaveleHRG+h2H7jExED4z+Siz8mHgAPmnCGAUqiUt9wUxYOvjYGJMXlXe1e
cJYZU7erNZalD9AeHuhbVNQ97lq4Q+wdXAIs6IUT/Z+Y7iWUlOghaSPJ7vQ1s+ajaU55MOwbLFA4
EigFKOE5yEg9ZSRJaD3V2gWV21gERze8UYVKL4lSHa1C3Vw9mIZG/QzsZw1CumyxBz3gllvoPzX1
K65iEthUIPyDW0NGR+eeomogGqEogt+rRe4qMXyPmG+BTJjvKH47BfKYH+5Q7y4LJWaSbcWp0Ut4
c3Aspby0gbhfCvvGXTKpPjMoGAeAph+SmHu5Y6qQahrrBE+p3a287soLliZoUs2/KBtyqBcRnbSJ
vsszQsgcvOZfdGai8gc2kMNJbclfw91EsZcwLsKN3iTkly2XNfehIQYDG3ZykHIOIp+trKv/ePhs
aJdisQi/NO8uaOrCfob5kDUxN9ZXVKo7i64PMiHH6Th6xupvrFUbCGpfkjqElJUa0CWRJpWWHHkz
LT4vDX4R1gpgWnVaX10ChHx8njFH1nhFSpFb5hP/mMXv5aLtU8rEtMRlMhJQGn4NpDbW+Ts7ktYu
R7DEl4MPzb0foGJmT/AmaaMqmzCP+sDxw/oE05CLgAzhiKpc1nOC7GzUtqDgElgoN3iIcQxvkHtu
Kn1vtldg75pxr5wXwuwVLoK3CjMC93OQKsdAI6aKVK8k/yrRgtgEBQi03DoTiSowMFFPr2Bid/Tl
UmGzCgCIiRwylF/u0alkL/jtDg4aXUtNN1VjPHQcsmZ1CTVGVUl3PPfUBdwl3DQCerq/m9xkZpPM
Ua4fEdpL7Sn9VI1FoavIWzD6tcmM0JS1kncx3YDfzFfx/XOPGhRpIyGnlCmtdXfhfYFBxBXtUr1G
cBrUV0uCbMTeC/EScv6zd+CWjIFDkLWwnCkcRTuQcP1ZE4MLufC4vOXnIyXJplukavtJI4QCKMEV
OxOjZsu0+DTI0BZyo0aZh7CNC09MSiazndG8SQgov4hwyo0a+r/BcepZSU0y3lFEyiqc63PFQ/6d
UkNYj3gDcx9akcEh3Kc11wUK6vDiLQxEQ1czaABkxMKc1cJ9Fjy7w5ORJ8UuIBkNpIIKDsqJukoH
3lR3rEcUZBL+8CBssKhtZwl1TvhL/k1Q7MaG6URZIwyjHpLXWKFD4f4CZq/C5BFLcMB9P5gc+Z+c
2y5FGCRsgBcAycWF5xqAHmvTZex+0Jyy68guJ2Ynp5Lg2Wl4fMU/FQ/2qoKpARL3Ra7XtrD58bvU
4SJrwnQiOXKCiGb0IDxE2dJqezHoXJVUI56E+UpIrSmTp+EhfSopkTgg2MkNBhc3/B4/C5sUMs5s
oQNwqawli0XAmIBeRFYob5uFycrKyAnQOmNrIfUdkOFJz8munViH3kZgYzRM1HkjEstsOMN/rJNi
P1Z/QxOWJ/iZKHv5vZ3ne0BuDQYeonDHaK84I5NqnmMiQzl0RiYT5uE636rWMx316nNwPbTk+Pkr
TNPEIXE56NGXHNIKvBn7AJiOlbawxELEkjIrmKksFCWyrgcF5gWM1GzPYnoY7S11de2RBf5gQR0j
JSTAXt0w5iMf92rwDuMKiGY8UO4x6YfPnujTkyp5/hcve4lxsio7tfSNKnwWu7AyDg8j2jLh73wp
2R1Q9537zaNleI8/iceCmsemda+1/iflWurHfXwYgxir4vOcPHcNMfJMsiJSG6jfXBkpWVNrlBQT
RxOtmgbiWv8fS+e13Dh6ROEnQhVyuGUmRVKkRvkGpUTknPH0/prrC9fa69GIBP7QffoEvIJdbxEW
wRpCsaxtwybbG9yQm3Sspy/ZmkX6hPRZuhmOHwYYkGVPwiTQIe5S+UQVotsHyeXOfsG3FhNM6YL4
ONRF/sgMcAt4ocHqAw4rgpXVGbu+Pxk41og8LQDnYpsLXCz2YVpa351SPGrKmEAxBd4kM9JgHFZy
3nGKK/GL6Tw09rOuIUnBSRRWAWWaTLwz9BsM+T3QsuAJavmLQ8kxwltqERmk2XNRZ9TNQiyt4CWP
U7eXy3wEbRPhfsLfoLv+qYZhWzgkL9A2a2uhTkmsYkvu0irXV9S35L031c4Pzk2t46PD2IvQFbqM
ABZGL1KhCg8umbnZCF/CV6kdlGirJgbuEjiaMCkQ/JmSX/hw4ZU9wFEmdT2ZXkj8c6CEn+GCC4Xf
rSp9Y5KjUXLLUj7MFAy9zkF9R+vJhdlLzS217lACvgC8iP7CP4+IwGkWOd4o4OCXlyAuIjwArZAe
nUu3C8alcFbEE8yA+MzpFa4c9FujyqvfhqR1lt79ApHhGRiJwOZadottqHPgQBV1pICBIqUsJu5f
AEZb9dd8Ganm+IfcJPUESyv5A552gXU5VjPu3BR8VbVODqZL8rl0GDJEuHAX8iJN7mWtB85pT6XG
wHPfx3+y7qRvqq90YrTbYbplxiQ3RwbxSZrqKMBaCAHitL47AANBB2Scm+oq8DdRuKinQzlOp0kp
H6LyYPJyZCpvureWiBc1wp4oVPZDZWEr1OIH0GxtauBJx4ocYiPYAoMzqkxC0EAV3HidEwcS67QQ
2Q3CwwDC6zPXsSijbfhuRBPnITCI8gICK68sZpJsQW3l2idKSTDgpi2Pcu08t1BTYCrdL3GAfReo
FUgEEM5L+6PX2MuQBsJiBRYlZa170xCXVBifiOlAEFC2sYxqeDW2oOgpkQ+hgFqZpm/hVu5llIIl
rgC4vIBeZ95FV/kTjspnDGQVFNmDQfErU3vuFelOFQP3TtxKM2QILTT47iXnr2xxrJlVkhswVO9g
rZeYjlhQosTywOZb32cYNBxi/CXQKehZRtsskgroHTzpnIF0hbogHrctHCReoWyJ0DWAaY9xilVP
gY3BzMHJOBd8IcRAjKVJXQBKSSfPYgJVgGQpNxPWCfxbDJQ6PrsCt7LEx5aZ+7IO2/WLv6oZC6oG
ZiPupQRyBm+AkDqxY8zxKl+1psaCuyOsGMvFMIRqdoKgrHzOVECCSkYRltdwvDhnq/4fdlTIjh2C
j1eKl5JMQWoCBHCgVoBpPmTM1VuIkB6mGPeaTBT5D7bJS4EF2Wh1NK8FIOAymWHAOXjBU0nqCE0U
dlWN8yiUJWGWUzmqKuY40KZpv3kjYCwgCR4PT7zaRmA6yisTiLrqow3PoIZeJnAH0JrMghx2P1Dp
SWqzeDiIN4HGndUDM4HpSc00tPRUxX3raxOJMiUufRziTHiseNpB5BI4SmCBpiYngC8moxNKN/SX
ID8RR1Po4KBW1if55vCo3LhcG3DhJk95Y3uqfL8Y5BWvhnVePTntK+2SzamKZqgxSwKjXqfZe/c/
DAI6DDaWbURroyI8QsmvNLpudIe9oAHsHdZV0FVb6egTWE+jsxbVkcsWlyUoLXjuR0daJ88ddjLr
4H3iPb200wkCN8YLxU5K2jstyrpKLegZj2n6LpRgc8qPNYQxO5ATMoFUoL+IyEQHw1CYS/LyBEQk
/aIimjJuAsD4ctNVV2mzBhRbTc88lzk8/Us+kaO1ito1PwTAobfPoGdQmNAjiB7Edx7BKF0KLNHM
WDgydVvd3nOFUpqX3ILauz38siA481T7j1JZxlIaf5YZXKUizIEaFqvNMZkAovlCo7pnGswm4EUK
XMRQL4AeA18dUGREX4SLJSlOJ7kXWEZStTg02mESnvA1drUDJaHc3sTtIi+kgbZq7Swdc2ty1FC7
qgN3F9kjMAzbiDfMOq0fE7oLPqHM12Vrwx4EiRGPSHEnC1DEy0zCTi3UE3+ZUmwEPRab/+ZvgEUh
+ozK0u5vTjaJOqsvRp0+UMqreEkkPG4OpmrEfZoSWNcZWHxgHuO4JKDA5avpXHBENOnm2qPbaTv+
hTgVtdGh1selFChsSyM891W07UIs6cFvQ2x7Dbd64BTS1ZHLyDiY6nHQzwqv1Wl+8/ZBYYJh4DYF
1ZOc8bx67tp9ov4qAzPmCC7b1zBdfISOYfnt5I9e+DCRL5wnj5V3ZAXhyPpZhkS662cT58vst7Rv
jvfY1UcwT59DtM0wB2B9ZRZeonW2nyrroBEtRMdXdJS9LMkEOjW4zBamMcbPNrKU5UDHkhXBI3wE
WghcZAmXQcO9nYYIrcM1pgCmuUxwahzP4YQxK15A90Eq9bIc3R0CLNBnBZiN1A4Z+arb+2k7QvXE
eHE+yc0zds1CSFeD91qQa1xm+8B5leXPg5TCRYTYLh0yImumy5y/or/iu4h3AgVACF8aUKCGfz7Z
LwN/Ib8S1JnzReF6QrjGScUvzqERMiHPDxrRKumBKaqPg3zXokjBaEOQPI9BI9ifeLspGRh0D0ek
vjJT7uBw8Cuc+MtByc09KhAol1sL3wR6gnS1nKjCx5E5mGxzPAVI+skutHB0YzbiGpg/Goam3ksO
gUNgqWw+xQncVs58OaSbFJRXuWRQ3hMOFcU7ym1leFifTn+SjSj7UAPZCoDdBPJgxgx9iikny7xq
v4SvJ4Rrs/sSZZ3Y6fLWZpgjNbhVk6ocpFtobCDJXMCchTKH0NrPgPHPHL8C3Sjwyug76QKF5ycP
hdUhoNhMNUj1gQ8VAhpmI8JflAmhyDjkABSMGvxA+YBjfDcWl35JZ2weIO7oVa5RB7IP5JcGI00k
Z+PdkZHeJaSMY3Kh9PE/Ncr38q0CH6yGEReQJki+JsVkwSgXwRYrARpYg9pGGH4+chfuXSP6k1VE
HaOb352HUaS6yhUG+7PQO3SqS/dd2K0jHI0n47nFa93apmBjw0NpcPhqj254NbHgHxDKrtmf2IBU
80EpIFChggC/gQ7cRx/4Bg24o7AfGPEFNEZJ2S2VCQ5CRNzlll9R4krCBE14fRos1HLe+oQXCbME
vQ7foeGqh9xXezSv41YluUlJ9lnwaUJF5LswPBzbf17yyEcd4j/VBUMAWjJxnU79gjKFGVKkPzao
7xgyidsRIwag0Y4Lwa/1JynbWGk4FUH2PA3IvDl3EFZDjeUPyhioyQiz7M2D5nO5KX/SlEsdbMe4
6pYM9eO1MHJl7s8eCZXwZHPHQgGIqC7ZuhWQkrxsBFOTqa1L1d+E1kaevAY/XY5drsYgAePjDwJJ
yKSAwTLnokMJTDIOJb9slJJpk14/9567FHZP691SXLfZDMDUJ+m/wgy4AWg/9rfzMCx639tULq5g
vAufCkG4ccy3+OolREgZ6+Qc+zB0sNSV62Jixdv4EiSMV7z42SzwvYUt5PcYSdKjAeXAE6UtGrxu
MVC6+OTsmSs8QdX0+R4+UUFH5r6cuEDlrBK1q5hF4j8BX7q19EXwxHsuVaYXMPbnjztRVrnyVjDf
OFk8NC4y8XIYGGKK/wHiHu5Pzg8WvwGLKtG1vV/EJIioCy4ln0EfV2jXshwFMcXqHtJFe6opnUZ8
a2RYbPrTjteIq7va37JuunbqIew1KOH6KpbDFjpzYt65gxFlv4kfgosMAKfi+kqDmQitkJHb3dDC
BMmXSR1CQuQHB9Bx2XACxRjoS/rrvVIh00FAp5lJLfO/EA6a5CWJU27uhJuaZYFdWMUidtll9T+2
QDa8nEa+sTwOkfT1tb6/c0SZUbCRmeBz5sQjZHwuZbQ7zooccAfvNPhVjXYhYWJv09jQpWqAwzRS
sveZ1eX1ysUqYYCmWLdX+JfzUK9NCizKSkcn0+t1BkFqkYtIcYcbaNCcG2Zi8rsDE+GMYyL+h4Sg
4Fz6KERGJ39gajE+uT6wnUrzyIaEj/3aJvTDpob/NPwrSspo3k0YacKwMX8DkkmSvfYyqd8lp3Jx
o6zT8KlhWsSGcMq3TCuhwxL8fKAdlHXO2qdb4My1si/iqbiNYCa5E+anPI3q5hbtQqeh4q6iWKMx
0L3T3Gfrj9nrd7aD9lSn9kueEzjQ0fiMel8rOfWw7J8+zPKid99w+uE9QT8CcpdtyBqSNauJ2z5O
Qng1TP/49Yr9CugvFCgeGEkObJ6lDYNUB0iFYcf1KKtcVF/plttOtBPjg1b/jLAl7ns4FkaCzC5Y
k4gwpK2sKNgtCJAdjjl3EQb3jmLtmW1JnpFN+6XN9b+eo0k1rUXFXhAa0//bcBF3SW3XuD5dzJHz
X2iLFGghig03wZ/vt7KwbIoIX6Sagm4LixJkwq0BDPVT+IDFBx+URqN1CO8FLjah5nN1BoA40jiK
t4IRn4A8NUMcbnHLAQcatCextwOHQ22QYyZMA8dpd61GLBMg5xD9SDI3I1QuWapt+AR7akbmE8pb
6rgLdLRhtQ568qMfu+gMHCl5sjJBs/V2E3bAjOWuQ3LTbTP/x4bnaaB5PkwajfSV6BqNA9wPlw0p
vgliJkb8OPsSFB89pBbstIzbVMwfxYHBwe4Wr7RkvsT9dxcDuOhnqBiEPDFxGVFmzGfvJUILAvtV
xqpiKz4s+R3eaO1KsV/AhwDpI2BdxUVlrQh9ZY1R+gcKt6lEVkmv/t9pj13fIgC6ogKSCo3zedhw
vwPcX5rWXdRYZkQylJ5nXNG/42EkyaQ+k5XNWAcqSE8A35/DiL2SmSotgkEDJ/M3Bu0yU6txlrmv
AXbhdCdcLZXqHY+CkfM/YA4zc7Q6zB3x3tCHn6Z+dOPvlE+LbcUeTpBPQVrnTPb0vQ65+7kNCRhZ
Dpx/2PwAry3GS0pkmryJFUz+LuqZys0ipBAjfZET1GS8lYhUZVOAJFIv5Uzfei556IMqttKVlz0I
rbNhU1BjQlI7zVOzn4dOhFiarE1CobQSRi4fEzdpQY0wR8LeJIPizeUFqQNCnkyIW/NTp3YSJnmw
LS0SLWGrV9hwV+tSO8l6FZqqEneXgf3JhSk0ES5jXKWRRdEf/IIRetO2Qk4zt5+UDalypr1Usic3
wVceVBVoDPlEA8LlMdavCmKMFuG35j/HobKCdx6bu7w/h+MrMiNOebDGyOJXaqfpl3nMrCIzp1ga
dnHIVYw+e5N1OzVc+yHa81dCAY3uxinDXjezf4YVLVDfRNhp2qh91+rwDw+ZIFt2DkwwTOa47sOJ
yN9qpT8ro5TGxIPu2SjwMSJT39EJ5lnM+8GoK/7peloh/Bmy5mwC/iXVs1/vMioD3Emit5TILIS/
9GEFYw4uNUfGb8nF53gas+94+igCUh69B56kGEiRQYNFoNSWxNoLzVM+DScaW5Prif/NQ33QQENF
w92fMpq3vIffRQUqI/ngxWImDauV25rlAm4eAHbw3zhHqdLhh/N7BJrDFIOCmUNW1nNsndoAHgoe
TVCCODIBJBNIt7D12V8pcyxb6WiZCWq24e4vTUjbWPdp2yBatDNy0CXLA6GMSr87MyKTszeyYS2j
urP3DVaUlN8clHQnTExgegj1jItTuJ/8Nj4F8dcb5mQEFwG400Az6ON8bZp9dwyuDq4CwiEdcOdw
hIsjjgQc/6IxNkBnuJR0RGwmxZa94GLiZgYAm5HRmNanb3w68VbznqCCa9CQ808fh/O8RH6vtStc
Zqr4X47k3gHsD7OHinjKqO+Y4+anvrqSpiWUpcZ/K+t84ZgvMnME+R7Ixs0xX+F7A2TBP5YkN3Bv
8fMCsWmSg6FTrVEKQv3MSDSiCBcScjtnjHLx/NwW/hsbATJmybA+0t/V9DxygavQ+ZP1AB+BL0hd
UFfdwnbeuZK0Hxtdt7tvQyC+Ld5BabM1kW9kaz2g/odTfSiCFi09ikhoqGOvQJW7hGEgSg1peP6v
OKPNHJQKR6xtAvktPJQ/fUNxh4L7aPHOI59IEoQa3ZbvYoC1UZtJ0ULzL05lJrIgSk3AYlYLH1Ge
gNTgG4e1LfcpfUHYfya9vxkgyVBNyDkaOMEDeAj0+DyEKAnOxgYJgxYnMapJ5CURkmzOl7i0SAnD
qJuxJjUF6Q6s4BxwWri3Mr3MHXdpojzX0GtgIEyELy+Hugh7hgjJN8J55r9Ya/3g/y0lIhJHtHFU
C2HisuaPHVOhKL1gh0KDJXwwvX3U4GG0HWHT23D+5w9SLHDiCCbMcZ9CwfbCo5Y/y6yU+xJBq43R
JYu0EJhALZuTyuwqusuNtj4zO7AT6X3YdBb1OxWoMKfoFhr72o8HHMpU9Utq8oTBmfJL957SW/jc
VQhxYZNEtyY/Yx9CJcS7ZW6j9j82ULFNehrwrpnjvHc04FYRrHTWfq2QBvIzQp+FVgEnwgfvFQ4N
/nwaqKjDh2TbcyzgqzIEDHhCVAPgTeGtLrlPyReg45W7llKJ8aYWgXXG+iqFkuGZB2bu/fApE9SI
ub+K/TSDeEEwbYjJ9+HvkMDnp5mLXjvYoapD7BEsPBor335CXCvsCEBPoF8QCB+MRQjrMlIbm2wr
7Dxer1RNbfndkH0eYciuvI3ma4Ag7BKTiSxeWDxZSTaScRXvsiluNAxw1mgp1FhZhfq7xhRcPL/D
eVgJy4lwOjIcCudY0tLX7RtdFX2MtFnyIafpZuOTl1sF/mBwTD6oVEaX0Sw732RU00Yqw+H8ROcl
+mDNGLeCtRV2tqnmH7QIm3YwaPZCfKDAjXH20cWib3yh0eCTAf5xzAj/VkoJJIMdVUlLdrbLc6MP
5yDIo7PSE1WxH/3HNviBgFZYN6murfBdqx7uOLL1gioZLgVgB4Y5zSUPNKTdw6LEOV6+a99fVbU8
zsp0KQN3UfjZnjzAvaBiJZ7IlQX7U4MA+G2P3bJ1dxnEiV7ZVrephv3FYkuK6TGYrYfYPTTmQ2IA
kkMqcayTCzO5f6qpuEYXu0WbrJpj0ujwPreeKv6wlJPz1tVCZqS4Uw7uwnOCPa2m/kYi9CrPIyAM
WtLhtYxpozk65A337fRdxPrWapsLh4eNg8OAGQb3om4ExxKBOpTYjc1lVXhvPl2+heknGmAfvzLT
UpeO5mwdysD3pvhj4NdYxamEhcN+QSwrji5u+dZoxgazh12IfDSiw4CmX2j9Bl1grkK1RR4IcdLj
1VPyI42qi2tJ1eDhyu7iuQxF+gjVGlEPRlwlY2GLF8IIE/4FGrWFBJJyWnfjE+mgm0JB4juLfVhX
1CtCZ7F3KrZ2Q0wA9xZSj/gFcNm+DmZDF69ie6A+C3Mpa9yDVTL+Yr8mNOpcu/uqxSmgc0BvuB/8
fdwWhzlwCQFBe2itLS26YDu4hhSDprAmLGTeN8k/R9r7GIiSCUdajY/6+F3iMQFicTb4+vi25ow6
i05ftsgJT1N6C8tu4TSIfIpXD2ZrrsebvnufMFZoW8gCl3LiJJ/3FZ0tH05QMSkoEl4mejKPTA5q
bfTv+MCYazBMYLKFEYi7FKxb7zUBCLLNz6RmvO/PZ7e6QPdcWkAWQTduOpBYGfknHE2aDlehv0Iy
jyt74Tjk6BTiGwbhgcU7UoBgOkwQpEczkMNzKx7m9GaWOLhiyeqCoM3lBQ4ytamn8uC8naq/ZNoB
+MnH+Rrms6XNG/HXJoS7GKM3Rmkcm01CIvxARWUylBjzJ34HKGbMMUw/C79D7nXdxWcASs98Ku6d
WDqZDzhq7yjIwEMVBq1Mk2EZw8ORQplJD/UGq8DK6HoDizL0GjKhBw6jv2CIzPCdhDeLMB3zBTPB
GG29aP7L+ofGHn4v/ngoU4XNXeirWT/QShAfPJ8Lsa86qybJUpAcHVSUuM/ijlKxWmXOpeLeIS0p
7mm4cP3F8W9Axe8C+xe6s51NH7H0l0JjmXIiWFW57eg4+VaJ20L8/5wceuAI8pG7o/KyyBXjKViE
8IbThwbRqW6/KmdYFpEv/BY2m4DeKUClxRYQZyGIDElDM0Rx4IB7NUX+kWspeYdEvfK5OTB5XNgJ
vZhEPeEzt7U5KB1yq+8VkIeudtxXw03H8dTLVGy8iAI16TAJHyt/q6mRS49+GjN6aJsu8XfjFuNq
wfCGUT3bvrtNY2cDxCP+uWN/UqIYA9ZDR3JOfxSyzbDRD5VrQNPUt6hfphafmfiY2brsYJylxsnY
MMvxBqi/3Hsh1tCE/pZXARwUboH0OLSwJlbg6z7HpVD2JAQyi5/0Zs8T5zlyB8sxPCNiKrqRuIbo
Ta9pD5p3dSQDBvjHA+h0ccLB2poAE9DVlZK/mpPzWIHWSFCTZOLqFpckngIi5siqfGGO2VIdSZG8
88rlr2AporaC6RlReM9dD+N2w3AIM/dF9kx6JOQ8AFieguSkpl+TgyFQTpIbLmKE+Encjh4Fa614
t01rW5ufZf5al9XjqA9HLRs2s/EJWCLXRo7h5yBHBcaGnemsrSh9uGM9+JzCvYn5cV9FqLIZsmYh
CYUiWJAtxc5LsV7qXP/iazA5rtBfoLThjiYDYAqfGa8y2G4AE3PyDc4B56Cz/hh0uNpLzHzSBuIa
XWWvxv/KALjakwQelfGtZ3q0CbAvilcHZ321M46US2LcOo9XGOWZ6y8lXcTKuSohGlhcitqLy2ca
OEaiWXkuNX3T5P3aioGKCJYL+GI2vVs9D08qPI4Bq6oB4BcSKZA1m4OPV8XIOv3oNccPXi+PsbDw
K3BMygiXUrRoftxAOyJ/WsA63jTat6bf3EHcF4PtnPnUtC9WAg1mciRsmeQkaFKHEZwr9p4907qU
eO7ZIwW95W4yGkcVYAGGdaybuypUXyvsDYfwqwMlnk0u1hClNyOHIqSuKNe8r2EC6DFhqxnK5u5v
T+iiq98QHqtRtnSmdiHct6k/lS7hd9qHBIC6k7Equ2g9452cNBoGo1SyeLg6lU4h92m1+WODKhGj
dImGMagNY6gNlmJvM/fYU0XbUP80MFZ91I9CW9VhoGggfW2LN0ElcpfgmNoHv7YA6R7FuRvkR4IB
lji96kN+nTKYx/NJCJD8G/HVHcJvNbbWEisTMQkfgIENGXU2y0AqD/zGkZmu8gzeyNVW/ihJh2Nb
XSD1+DjGQm6sh1sJ6oEzc4BJHHM52kSwwpbxLMd7DiGdTgR5JD+sh2c5skL4QxNzH86nBncHyY6U
FjvSkXKwPLnjzpbzHhL5YD366jfR6vuJYxiJNBiV9TTF0I9KfEqNgqM2edSN/vjUm4+xhx+Gw8hC
zb/7xMCFjmqfMvK/T43Mbi7T53bgsjDFvPtuIs7p1Rf7hF2VaUefeiNJAiSgiMsYrpTYQhpJ8A+D
h0WGVSQUEaUkEoLzCWacz4wYDpbLp3f5A24H6HbtvQxmS72D3QLQ1NWfcgmFtXJUbbAwsIQgWEMA
MBNOAeZqrr0K6o4w2X41ZBdvml/kr0v76GCkxc0du7fUNlZT9lM5b2RF001e+5z5eEBFDaRX4iph
6ZD/GK/SqEyTvFuo/5p64mLXkZtWIFO6Vzyr9Opi6TXykxIXrDEdS+VOJEhRMg1iunNehxyCIARp
/pP0h8HFnweuf2Y7K9N9/bM7lwgCbaFgCdbr0dasyI9Qzvjrt9Duehq9cjw65/tNyikGtlHRa7RO
u+3wgSVDhE6H6I7kyi0nf8gXO03GAzpu3Rh9yXk4VLus28esdFabTM2rE0UKSljEDCH1q8h8BhaX
pMmzLNaRjXAy3kK/iRRuwZa0HWfj4ZCst4xKCdK5YXGC8QEWbvjFONQ9TN4AU/ChUgPY3RovGx6e
4l5cbhb+D2NiRyKOy3Ard5tPEBh4z2GCgrL7EOd5hcTbCdalxFTxgqVmklhc0AfWOqYsKxbWnCNg
tQJ5AFBrbHs7kbDSJ/lOKm66a+rkyQwuYfoYlPDUnS++Je1ZC1G1Ms0d/mI2MCBf2h0v/vxAldVm
2BmAzFFq3l0HmIDpNy4Mc1J+eV3wGSVuQ9a+pFTixx2QhHyVnGBgTqoHJ7rUXGt2xWbDWnnpqRuP
SqIBuoTDRPaF8G5oiawk2yWquZCLiDCBYswBkx4nvJf68M2v7Z0jTKvwJuFylq1dOFRlx7LYbSbN
kMRlWRVcUxq9rAdBhqchIyhH59VlLN2vyGZeyjVmUHmBs7BiyRQTr0o+ONVmoF+4ueRYEqQNbb0H
mQf+pR3r8DFOlt/sEr9/7ZOd+N/jXWSZTDTXDJHXVFnkQXwiz0QrU7b2dogQqE7ljmKwABYajH6t
grVU3a75uA/XQTl4hSoSPmrQoEKuHHwSf4wDHSYy1Nm6iM+oJU4mXC6D6sNLopXb6PsegT8rQ36r
5TVXD7pv4PxK2FMe4Bs00yDatU7Q+y2Q0xd6szc/KVAsbaEaQaocPIu4x+HIX5IhI67bl7E398o4
7wwn3VUMWQ0WdxdFPajOxayeQrV5w4AC/utJIWywAivCnQQiVe5dK9QBpYlHRT6vjOFme/rGwJ4H
GfqxHX9L2nv+nKwNDYY+bCtIYJLTAXplceOLlCBDA4ASdgSSYCnxoQzFWzcD7FiCilO1uricam76
1tsx5p8sdxP5rsSaioEIMBwY6ZpBJBtOIKMJJixzuohNzJJB6MOon+K/7C6ws6jlkMH0oUsriTig
uJjs6qTMP9TEfvVYKrWZfuUoA9u+XxXxg0acjw4qmTKHTYH0bKq1STiuFMHyzFUHh9uDnCKsYmGC
Cc5BPqgsD11O1eo6xa9i9qP3OkMdTCUJ5kwISbU35UQPTv3AhpH1KtIgqiFvws1Y+xXYLLnTnD87
w0d8e0vi/ng/tkDltXm8uLq3kORGiz6tCaXKLHfQ2FRsH0BCCvqs1ij3Jk631dhuJQa1bcGvk2FP
sseNCNT/3IXLjJbqqfJbMqeHH4MOixIoAt+r6xNi4vum5kDjsrW6F8oJEU7hZcuEM1uGdIRljI69
PEk3Ivb/NqNJVgqJMiXEsfIaNZ915e/DEN1z1y6b7qe2cRDu+01QvFnoD8TTDaCGqbUNsUHFt0oc
ByX32jabg/KYKu7ai2OcRHImms4j2i65WPkRSf+eGgdzumnVo3TweeYxz3zSILv1EBAdRPL5uoBY
48PSFNpB0tsY1ntAei3F8SkDM5c1JJoWsZkzdnaL4+VzWOxkeCHA7YxfX1NzxsWHhhq0htMK3U54
iQDh3LlxSPPv/xW9tjNkeDR44mgExMAPyDAGNSgEL8BE3BQxNjfQiuLSP493hYeQCslvMMQNcfxk
/BF5W5fZUBosDYyNYlpdDvEWIx3RWXOxMjKiNPoaOd8B0KHz4soRgtjk7bdCUlClPEtynA2U6nBW
DLqICU7oLJwKZt/N02KZ4+K0u6ptGFDmCG/4DwyZQStzETIART0BUMJF1IPxi16PE4obCCNF4uFM
B4EauDHJLeM7k2WhrPkcps6V8omn0idvagtn6bk3mzOfFiKtAPYas4s68VE+IBpULkKiFuoRWWfB
NiesZYGP0of/GnAQgjbeyVHQ6prNpF764gG+FM5UM/cLIx5s+vIUoghktOZDJAuc0dILt0iLuG0M
hyRYFWu1VxHkGC0T7vhVOASAgUITmcjaxE+fWYe0kRp9Stxyw5cH0mmFlB7Ez5jNRyAnHf4dUzw8
9Q1HQg0b8DzhZjzT+szqTjwkXAdjXQoyoLnaPLQqmD0dL6kQ4vAnJQJbGd3UiX/ktf4gsIcGDDrl
sAkb/ak8j+qjD/1CUPASan/NKM9OlG9aEGcOj0P1JyW4CJ86uzg36zYjZ7KH1ugLXiCJdi8SX1Fr
YnhQA2eoNSNRwBu5DRrgSKecYacwBIeMXaIECCLkzKcmeQz7xxT0P3EHkgjKNcDqQYYMrbKT70OX
WdfTK8P/bYhqwqerFbh0zCVIi7Eayb9CCYyj15FPkWM2O4ONZDmDd9y6qdhJ30TemvWbgTG0jyEA
7LiJ/j5KO+qdt143zhVaUHHquU9zsIWV9O17NGAEK5bVDE9sUT3bqof574cN2Tl17D29CmooCXTz
qx4jT3uFtyiEW2XdirRiHLHGyZeR8cZAgenqygk1JhnTJWP7F2EBVAnbLCw5atmH3DtgvFV5HFLa
3IHyAqc29s/YbGI86ySgbMJ8wKd+kpLPrHyc6CosnWDxxpeoIB5Es5amg+U5HaWiqesRkp88PxFd
Zi1WodQQXROvHDjXXGuBi7vMVYHrMwX+U1Y11+w+gbnmhrHvtJtHmyIRCjMMmxh3acb0BXwt7eoV
R28eNgl0NF8A54m4VC/clhWc7PRYR9qR27XG3NtOoWhdGKyC8Pyww5zh2dWPY+6cU+yHsDSkdPLA
IU2VIOPC2OrtdOgcxq+5MDcg3qrrXmHKcvdmdTF/rMZx4zISa4Ede8tYpUwbvO4WkV4mAtxw1U1v
Ii6TZSgD6Ym42Nm2rk4Yr1xEdMYsVfRvw+5p+L2N+864hDZGcBSp2mShMhe88wOZGEkXAFQM1phv
xFXaC25zccOtYs34DnWQVDsJPa4HZciHgdhM6noYD3qD0y89b7/v+gBLRyj8FsLN4EeroBCp2aYZ
q39d1e2haFlsBwtKhpqRSGnB9Q83UXSYeZR+0+WLuwMkGFlXLmzr6AXVldqfhFemJRHXdN9hmowA
NjWas0OuehwHDxpWFmAomwknCSnAUebZxmuc7CfoowmiTjnoZg3L9ukoUWtKG+8VfBsHoGJ47R55
oyy92mofTQLwqCSpDkKgOtq7IrZ3DLo7QMXQ2YB8UeWChh+kNqbI8MWbqMRKnnUGspwr5Dtxx47c
pjGEnhIglkuHS8iRMZtx6XDeZK6XxC8qx+bceo+VioeXMS67hBFrVtxor65TYa+4u+DM9RY2NOo9
h7owshxiF1qcAts1D+YKXYXyZwdwaYwPJLhQgCrcpqdCfavzmboHHoa+gEZBFOraiDAPJfniDmuy
uRsFbz5oXMDg40g0A3B3OOnPHbm+FqtJx+y4V8g25MLr+yOhM2cqRzRBK21UVklUb8WIOKvKc8C8
RUSbHqg+TsY7D+4pUa4L68c1SGcJXTqzcmek/cWI4yVRnRuMLJYjsIluf/oz1Ceg+H9I9FYZFVWB
Z395cOKzNeGi68MbIyymJT/tF7dTFtsLYiI9JV1cBpK3Ti8WRD5YcHMwx1D5PiCPImUVqiMAOSot
h7UKts91eLMmPOSQEwhHQIobGdVw5AqeBdnFuWqGsx2sGHOfdOMI/5dVlTUwAp+gng742ljFv6T9
V/ZPg/mUetGKlzlT9ACtj9kvkqWtTnGkTgxHTRuBtndvax3Jk/mLhQc4n8C0WtTn8asxIwhDbl6a
Gykmm85f0umN4ducoxZXabg8ulhtkyg+RjBnNc7wT+ignH+KqDEvMaIrXyaQjqy13qKRG5WJeKxv
xpw5c7uItK+WyALuW4xjoPv6wxFIbmm0JOkyWWsR4pjopPve2NDYTBTm9D5thfQWNEOwCsfv3xMs
E2EHYhOx1Zxzki5tmCMMjk3zxeo/AxUkrv6rr31cE/pWHFOHSE2cl3UYhhUdfovzxowjfI31jNTp
IHGU/RMxoKRe6Ew6gwLqXKHshSgwYnJC9B8kyeIFSrDciMnkrnIDtkZfwItJGJxQjunXtLR+a1yX
lWjguxSrjrCjTm1hYE9CMQNRFdWM0aLZYR0PkoFQf5imvqY6zjVWGoypMFnNLUxqp1vlLGM2mPxM
Sy7xcHXpOnCSXUY0OChsVOQ1OpHESBYwuFSrP91Il23oM9rH2873AY+vuG9xHHkrRf9l4skuCdlN
DZ5Kjy5j8MKOl+K3aupX5oT8vziHltHRQsAGUhGj0mFxIy/KVXSSLEG//k3cs4eoyWRj6jl0huxL
CN8VMxQLEx0L57I2j1Y9qksCAig3W255TnkvfQhUfdmhbhgHaFbdNjbVNYB9EE97h/FQAehG9AR2
/F1QrGDwhu5THqK0mrbNiConh9rzksuAIf7K/WGX9iwdcCA2g9FYm3Z+jjk6usLcBNgLQ6CU8h/n
7Wp4EM8HDySnydJdrQQPKht6RMtYDc0+YXaVK18wyPGK3wl9izmGVcCSiIIdBW0NLSrm5eP1Qvxz
sQ7UB0Z/sfWEIPJnBnagSSXFqicVufkLR6w0aItDfyAolm3TyZFPceyzpJhgHFwuHsd9nKuXmWi3
uoEWNR2Yo2/VtFgxp9DhVEYo8KHDdV/0qy4jxxgWSmd68uLwCHE3pVKS9wCvcG4PGa6pEV63Dh6/
LuBL+yUHjaHNK7B2ceEoByjs9aEr3E0oeeiZdwizk0vBY0L/yQJq5qByeBKnztlC4sdM1y28O7BQ
1C8OwF02x/sQ/kyNzYJg68Lg7qvHklHKkMNO+pMBasl7EVP1DGgww7leerNRhziiwnun5Y2hdmBZ
nsORKNIAf8y/Aa7QWCjbZBxXJob5nSoTubFg45RbabgyIP/4IKjPSBPiUlVE617krvqJTS52C1p0
U9OTx+epG3fJ/qU4kZfgi/cZ2G0BwFWh1204lcoIz91pWfsj6qQDfGTpvisTtyaUWtmI5DC9lgF2
pQ7kXMYC1AxKfW2dLS1uhl+tijV+kIJXXvuWcvoGnoCtZMQZeEyrT2S4x/Z/LJ3XUuNaFoafSFXK
4RbnCBhMg29UJinnrKc/32LmamrmnOkGW9p7rT+CMIR8FPIHo5oILezPZDV445KTTo4RFaGKY0wM
BPs61ZdhDVMOnAnGpw/xOqapdMpulVMsExvCld8bnZGiH7J+OubMBT63i7i0ZVacwvqf32SXNkwO
AmLwnhcdGc8Oy68sy1NxcE367gfnOQo1MP+O4BzoUi4X6baT7N8ync7AtSY/cWrk7x4G0dy59fbr
WCQLjOdcCMA3PPGUlmBZ3Y8otqIQpr55INOk0SgzvCtciqSepQQY6kjb2Inq6KIRj9WUb0Cuptxn
Yb6wqzdOFll4Av4Vm4qXAn4EZG1cyY6lqqe25+/kseMf5BgJSPoqMa5xAAmPiGYAuIsXOmOxTjvU
J3wYyD0dtH91i3qy+ZMUCcKjI5O1qYOMLvI2RHRqdERs2BaBMAN5y8Q6e7l17EdYfzAML1pzJAoD
MTnf43Q12C2MgCmC/AccF7WHUQ+0hse3S+tbQnBpNLU7weSpU5DGUI5rtY+evPBnxmPDq2ZUoicL
s3tJJeyfto3q7OqkUGDAvcrxT0n9sQXuaiXcsXzj9+Ja6ARVHV668jR7I2gXWA1BOTQ5gC8UnJU6
iKuH1BJRLM92iKV8nl7HK0jdxrS+24HaF/Meuu+apjz0vOgJt2vmeASeWhjQUcdmRJeW2YklBtyx
rYI1niqRI1vzc8EQqDUUWoG9RiGZeAZ9QyHGN8DMlG6RDFu9eivpvxh6FEWnijFcd346fOyS6TRK
dvupcD9D/g+8agaNkZafbULrJmiF+2003U4vOprayBruqvWgNVT32NuwCJ8kSYsPQfbwIle3KjyW
4vck+mXPCUQL243VsYEpCsII1OtUILkWsfbkYTvWU9uiToblMrODRUTBXLboqcxblRAOQiPbLrCl
ybTYkVvDKCSjogGNPqDErKmmoupkwBqYYUUyJsBV+4e2YKKkJ5DMmzZNB59JUcXQJIsDXNdQPSsM
4gIg1Fhc67z9ANs2OEL5D7dWaJ+lrGwwv8q43AnQ3RTWqxmRjwt1Xbkemb2nslul1Car7S2DHKyZ
hlX3bTZ2Km9/Fw9Lyc4YzHYFcAESQuqaqHhcDFVO8tPZN97xbsZ0AvrGDWVqhBXKP7fpIGAqCABs
en9C7o5pD6pYwjaFANDYugbryummOPdZouAGutOjgsD++RiZaAya1azzEhL6BSiek9HVp8MiTX90
2/yrZy446O3BvUwdyhjvKcUhrnrcQlSOyXyCiHf2HdwCRFYzH5OewTtlCwyawX2wRXOI82CYhN1a
xOSyjgGJV3q1czAP9uqOi6Ih+S15sukAKLifOygrK1tHt8I6B4BnkNlAity8IS9qUbtrubxi5xQz
WALrgVvfS5KO+J5j/jYePPQL8rSVBCuV3c3FddW7DUF+KDKYhXJV2ydURiYJe5/fgL7+5B5ZHzYL
Prn2QqPx0rfFbwuRa/Mv1nF81P17wJvmP3XRPWy/h+m3ROMR6qz8ZbhzJ2AL+5vneNkjP5MwC6Fz
BaytkXk7qA1cyz1LQ33NOFS1r0UpO05rPibxV2JQEzU9uqDHnRufJ6ztUAwRM5XJRWZ9/L0e6Kgq
BhGLMMuI3ihkD5R48aczNCAcSCJtPaC0EaPaROtZrTDZcUG6aMY9kxEETVlyNUBftDmG6cJih+Ba
RJM1LEmj6huyg+BFyRa0mgt8DN/ZQIhHAqhbO91LYHO18QPN9XzU0rtFGwFih0mVJPLWu0W1jwwR
/U55ltasrv5MHFoGhgek3/DyYRbDyoYnhMZxfJaH1rGfHNO5tzHkT13sB9qECuojpfWYUED1zdN/
RWo5IJHxy3UcOlsdLCEz6hVwiXwsnneUHVfl2UgYA+2Ckaah63fCJcbiq2ct5y0RusO+d4OjvPhK
/dOwk1bpozPaW8/qXiIUGpHWninZXbQxeeoTZ07goSPSyPnjwco150mbMNNcnRTZCH4LPjgHRZBN
aU0RY9oHl3G8HyaXgMI5LX5yFHo/6oMfPQehhy3jybUP2ZSebcda6FxGI6uoaCK68itWY+o7m81c
No/+bBBhhOjUXg3xc8MvRWQou7CgGlj+9IGyDidg9ZrDjTOFB078peyLCjB7Op8t1lcC4C1y+JwB
6hNlfdEYKxKg1iJu4Nyw1elQ2vq218KjnpYHieaYVaIrQpIPlWYrf5f8c5ng5AbnUmVWUnFOy6Qf
h5+zkp0mijmGBHU9H4YIOmpL36TO99ztLY0OVTkYX+aZyjEXi21pwjeir+mURYeyq9a8v9dWXi9y
mCQ8pEJtNYbHLjnowQs7cO0hOxbAmJCkaD1HLmZ2BGvNrUv6Nx4Lh55zPx5uaN8w/GWr3jEIVVAe
gTxAVGW6pyJcAvNH1hoV86WgBhkaGTyiOEYz+0ooNH76VYnRFJsgpn2fVk2TFIp/o4aADCZPw/DB
n6DQ12rgmyZiYZynk5PpC6fpz2aUoTvAWc5qTlhlBZ2oGjcmwtqvFu+WHSOKBNtB16bqIOB8z77X
b4hNsRssZG65gWxzgEiYE2DTGO5HfAPyv//1o1T7nAcRnTBiaovNKGQTqXe66R7a0XiGWpFzANzB
J+dwaEiRqZ+d8Ul7sWhYUEmtHxH68HQxM+b9G0RyOZUrpc2Z8y4WJyXAuMz/kEjLwP4E8+mhBogT
iGiXK1SfC/IeIwPOIDMVQDllLpYG8bbUVDwYKEBaH746enbxiRSVDjg4bwatWzceZ+tSksFMoqwk
5DnTMXq1e5EmUBdQg3RO5D94zPN4ZZJSRc4ltIcsSLB/CzAioc2c5lAnr3+8UML8y0fIzBiM+BzI
4nwie4FrgyZojBUxXKDODim5lSJWE8qcJ4MepJhRUhGcjjsad5FLg2dnPiNe3SgVy6sLz4FQ36Ya
h4fcuCa4SoUkivhM2UMWfXDvGnIlgjtz30xKEstEnGHhQJGWVkxN/G5Kt5gTOn4gGTqdPDYkExjX
UEkSxUkkQOm9t7CmIb4U0TDkxNUmPCSSi6uMJ3lnuLYkx59iAYdTPDZgHVCu2eqNMmvx+04GMiX7
qvlESPNvE+By8BkAO5pzhjviRmY2jmZR2DlcvwXcjTt7UBr1iwjmPJ6QtIuJN0uecqrQPdnZ/nYp
fkZZ70NEBW/Sup1TcVpjrbeWfvHGhfiHUHXUjGJFjyfJPT0SASrVzCKA4G+djXQXa28l1JXExnOz
CZUsyhihAfu+3hfS/ZHfhFMU9HbGPid6goiHLuKI/tMma/xfwHFg2f7JtwCPYVsfE85GwUZR3U75
WY4FFk+LTEKt3jfjaxFuOWI4Y+GVE+K7KNHtrStHjqiwwcbGEVKiBq1l2DGyu2yYYXH14re8NleO
yaMMeUDPlooMjWuxDyAB2n3p3L0qf8rJFmhi86GzE6L4UdYwzLAnMCHLug89pRrsco+p3pPOLy5m
Cbf2+JskipQ1QU0oHpw3Yn5AQA57UfHWMdH7AZ0m2IaSjA4Ij1jV3FlKkDIPiiRCWwAj8/xuZCYG
Hw2/GMpF60PAbkNxUODlqARJaVDXPVFZDqSEm8EkEBYi04Vt7LGFKkb7EhWksERn3d8gI0B99Crs
gEMIlhAMc+LRfInmhjgNle84WXP/NtMz6ASWQsnImtFPZYa/HjGOuNnBVwjR7olR5KnE2y/osMDA
Mv0Pp9w/xxAIoKCbgYQmId3lLOchEV2Z/E+6xFVxGI9q+iSjojP7x5G0YazCA1VA5ZbOy0dBOEE5
+BiS6o2DTnpD4mY3FAf6V9g7VR4sWQklRaM2vVU/2ER2/cQQMTyE6GVBAkcbr5r1E+APiMgWHGPC
B9iuCfpz0LUG0a9S8IgxU7eWsWOWY/ZksYip2jZ6cZTpKuB4C/usEf49EDIxHRT9jbSXxwAGFtsU
wzmPl9woIvrmfLehRZr2juIRXYBC04uZ/3KCy45Yxv2aM1tBQCmCSGI5nO6kNPss6h65vREelNx1
GUHInFvE0jjBDX6E5xiJkVRv8dC3sKghiFXXs5PhcZLfP9H2Ecxp6yBTmaNlbU701jZUD+ISKt7c
sEAShBqpc8GpK9lOibcM6HdjUADSkK+DH4qnpCv3ZIth0SV9z7zBudXcA/J9kKTIWCA+GH4u/ls6
ozSyxoXdELPoYXYLfxWCFdHexgAiHgxLGN694u5LRi1ChMz58nqE6BAyA5bTOW+fRDVXBOXKc1rS
Etx1TjzIr8j06+zK5rdlGJTUGEbXOraO1PRxHc56twE3d/gkZvRJfDoTP1OZYTjhAdV4rQz8gv70
w0giI0bvoCbns7M2WOBh6f5yXJoT9DQfaYpXstS+lOkNTffCRa1CoRZHrR1sre6J5573gD3Iugac
Bag3BUKau5HUW+7d9pdHy8O2hCgJ3J2/yAPelRTpFHuabr7myC5YhgltkTgN/i8ch+KOYC6ErN36
GScFiYhQ2PqLU6FTHlJ6TyxcnxgzuCDZhXVKhLpjBKtRi3LyaWZ/IL/pwYRHaZOrCL7CE5rLVWn0
kBN3s/Yln5sn3zfx/RC0rl8BABBL9bV1IPQDeUZFYRDlBmbE0UOknUVPA+9K9yuSi7JlFRDagc0W
2TJCoVRLwGGIASJNmg+XwQl2jed0ZoPVicvl0fgrLGJRd2MSmLD103og+ylpAeQaEbkKJVNdufRF
jMlPlqMu0xSGRekTI7ggea55aPmSTWL8Z1vdFZbBHA7rdiVKC1XJKorCtYbppda9BV+hxuso1Al8
jKV5BJ09ozM3CN2kb63uf6r4UPqPg/IvQGHdf4DQyTQjtIRsuDIBsE7Kb8iOiKi5CO5yIAzoolAL
8bDLOd7O5f1PlQdyY2OFs26AVtyHzBgFWwQvaaNR2d6shB5q6hNc1d9gKDdbzeoESYPyjg1FpPEj
Zj4zQaMFj94DVEPRyUrD84RDqYjW2vwuFyVhbvxQIeJnRJ0CmsS0yMzkHbbpk8J/UDuRavuWaEHo
C85Yww0gKpqtmp6t8hm8zYfYHLJFTdYfxltbodzmDS3mwgXvridaH0Q3c0JrTSnaOXbfI/tf3sI1
swPzIcxoKjIcq/P4msFe8C3Cp8u1QySGP7yOGt/JQYl23mc9kh4rWbYccNarfBt6rzCuGoQawrzM
wTqV5O8o5Sd/aK4lA70hXxFWB41gbqLPBaiBONKQYRPyIBh5NLzk+XdJ5L6YJYiqKeqAA7KXmwRV
gF8CdKTPiGfR8zWk8M0x9YMCs01Sc2cRkDy1QkRJaZ74IDRiGETLDfAoL61k/wp0i5uTN7+zmS87
4o0MxEawKl270lJtjQilV+MvQWSdTt0JTT+pNPC0T0OHqjm7k5m4MYz+D2FJ5/TVQKgEZxSSFZwT
bhytleCfnMUhmaVNdi06e5FwWFYFphYtpgHgZw5IL70JQwmOF/UxMYPXNHw16l/VQDvEV8CHhAhD
Xin5x91IcajdYUS4yuHKMb0aAuVDlBhiFxn3RU2Nl4hjk+qjx5CAOGV0iHOoYYbJxs34bfzVZPDv
tmSnoEQDCJr9EOcEnVelhbCg+1PfM8EWAYM+XGaot7dRCVG3cH/a40uBlkYv93Gy4Y7hQQfy+jtr
x95ZdyMQ664kVswegfSj82BEpzQwVqnozjswK97+ARwY+hwRBvo7yf8pbypzc19HuK7KHae87Tmo
jfn+bBpr0b6S0zH3bDAlpg1k3xfAee4Va9yq1jblTRpnZGdDidvBZqhgK7avJWNW3VmLeHAfnBR9
AWZM+X1n+7PQOdud1wnvO747BL0NT/zknyEGl2aPxrsjr18ingk3MlEdwcQNvbaA/BMjR+Je7HYr
i0pVPPtJsmuHCHfDsUaUT7OHl+QfNfrA2GA+4Hr38xbPwfBQ1Bo0Kk5hlFNOYb/pKL4jBy8SM1l7
USxlbc5fTabCVkJeNr8pwKOGjxK/QFPnyOCjpcqbBfLvtDeVjN64u7WxemMwaKdTMvZLK4TfLnZ9
30vOqP0Mgp6Zp6JqV3pUPc2F3mPxZjDhg2G+9Og3Kj2e3enkkxucAJm79IsF882jXbp8Kouewxlc
23iucTO76mPaISFREIFxPs/7ohkZJi4KbiLX1xcEbdXhe1+h3YnGpYrngxghD1YxSo+TDzIyn5nb
V1pkPpueuQ3HZ79l5jAi5VUxnhhDSCz2PoIxfw/aQ1V2j65v7Mtk0+j0nuJlCiK6BogsSHLcb+Sf
sYWbfGt5aixa9YebOaBNxUMnKbTW1EeXEO3DYGzTID2kQ7bmk6gbMFZEA1ZLXx2hUILhy6QRmDGd
U+e6/AQjSEz1npFvps7zusfbAsS47iwyyGwStrjeemFUIIK4BKAaNw6i/M7KcUGw1lJ+kMDBmc0h
oY9DHpcosJYzKcUNPEXhabshMB7pu5xbdCB8uRz+G3EjRk3+rvU72k32NoV6IspkdXQQFwbBu5OT
E88KVM3duq37c51qGVGdPpHMzrqEaVX57YveOUUgpjUhLhG7r0TuGMR3cFR6ykPXmMeICXSC0521
Hlie+qnSHj4kzoMDYV355jYOvpMGhVfVmcfRfEmZej0EXSrGkSqtH1UYBDdsMqie9BGwTM9ZmQuP
7DOb3j1ECqwAmV3uuko9qX757U3Onpn20HZ4aZbU2pETly6C4xRTeHXw4uEhclEF6v7VJXc3x5ep
zR6MYr9uXfWo6/o/Xhg3ZNuP55es7c+BG5yCAjH+1NvnLsUrYzEeaQuDP1En2UglH0cNxreshxBR
l32sfJmWjjlVe5vr/nXkSEm7X9m6xC/L1d4mxq/ZqWu+/sD79QFwNFO52OnwZLXYinmN5sZdAd8Q
ZBQ8DeZsLOtKWUdAHQx1Pxl5BI5+By3GcdO3l9p+1+YtdcV+/UvA/YPoed0uuQh40fjqYwEmZY2/
yJ1pMjIfq7zfdm26c1g1PChZBhwVM9Jskf8D5JYxb9vKtuhV/pD5ve/edIvPGNoKrsYedRAJnjSc
JfGvkKMjd5VMCo1La4txbuZ+URQaEdRS83Kr7dPM2Znat0H7haStRx5mPIpchqNQ/Rno45shHVo8
OrpS7MOy5QTElkXkTP3iIInVbl72V8nc/mv5khX/YEvIFIiuag/XnoPEzGHZOfQGcoH/cKiB6G0Q
BSJ6VVZGlnF93AxptI75X7k8R/BS20WRdMwz5dPyqwvSRmEPVgk5YVpc7MQoXYR7nUdnBIXWq2Nq
3t0SOalx74z1rH315knhKRkA/cIPG+yPIBlr8lfD7B0t0nSn4s54znmakOgajvEhIHybSUZImMpI
j5X3jRQdeDlgSa0XyKI6T+dNwyuDTldGAjgvxPcRr9L/de4V2J/BOZ9M/qJIglVuTrwOFMzU/D2T
ZVGiSPs2QkWsQzJb6pBIyJL3xUCwBQSHigiOSGoSerXLXBlLeCPfYy4fm2NajmcPMGfAieR41Krv
Il5zr2yI2HRiRjCghrnBQ0ZIG/5Owl+WXM+BNuyDXtt57s8Yv9EZVqBxsXLzKNPmQDlcFPxj6Mud
rxBELsa15Sc6VtYJXTXKHroDeHm6qFx6vNWiTddq/zHnPpl4lsWBJStyljpMF1ws/TP+BQBRlyBF
zXw1uKxiNhmGLegpHyK8HwZamwMpzUaeFRKTDK2LST47a+0lRc1NyLhNaoslAt8xWgfPVX+sx0PG
LRtav7Q4qKR2Z3RJsIsZ00hvKsc8LTLKiNSlrTaDYuAG5BOAtLYYfLVD5a3D9IA1z0Mly9ZvbK3x
S5TFaUEW366qUHR1HslAd254nKh8ghytVsOSycqrOL/8cCXm5YiLgQkcbBExKUSgdOmQ77ZIg+ds
egoURFmG8qQwPtah/pjjthCj3wyYgGVW3L0DyJAY42f1JHiD1QaPcdUdDSQdHVc9mVXUf40g+SF/
VNOkL6qH4adMSI3+xZ44euhpgwg0hbYHKK1f/RfsvupZpJCpcD8bT2m3ZowDph6VX3PUdgITm/zo
BcQD5iFGYtZQ/JlzsSFHi28LyNOLRCgTIz0ZtnaMJlucRmOBYgN8pmXRJ1yDb1RIISG9wDddCjEe
RZvbdDHcrSRE4/HZgCBnIEl4jTg4OpK6RXxF1TeDqKzfKUBly49pq+OriNg5Fk0937FipBxmoZXu
sISF83gc7Q9hzO2u29dDeZU5/A///ZfnjJm1oa5sdLesVh1UsMPwzogMLgeQT7aDSEtypT0Jvgqg
ppN05qB7wB5BXaMYu3iJK5YTfkQ7u4PSyuOEwI1UxMyBEKMuBwFjGnnrEYahRhak0hNQ9ppsJERx
uNH0LzdtLIndUnAc4Jw2e2WalPxYVB5LjY4f1CTokZKCexiNUvXdO0Co4LOIIyQkqTGuLl5lkBj8
PYphUj8JwsQdbkkJj0ApRG6NEXNr8Ky6b+VnD0gF5s73Ihf3gK4oBTMW+apAZICNLnkzrGrc4WIA
kkwdtr9Qew4pi8eMFAbENwFdYQBjtBP4rRlD9hcmvmrvsWMZZKuN6o/NemwpIHLz88voHlEwNNkh
hj8VQQE6PN94CeN4nbGHTUokiOIfHmVciH5nwxRaFpEHf4VDah6KTsINiSkPIey83zyhiY2C6+Bk
KOii+g/AfnWwoA35+aJ4FZQv8sykLZlI33IxoXqa+CA97ZqSuCSXaPHLD4aWFUg/HP42eIkcFBmO
RJwEZ/myfYpYQYSImZFV4n+iO3BYzppmrUJzRTHtSxpnrv7M0lubv4hYZk63yXlHdpNTxIBob9tZ
CgTk1QBIAUAwyuFAMO/C5CQU9Nm6oK5P5mfHvnQMHFBpvFIJnhHqQBWs2iY0yWTRf03cRHkt6otV
4QL1ynXFAyAgnJCawwb/EOkVLThSe9TRiAU6e21BSJpQOPwwCHGrgqgBqGdd77al9imlmhNLXzUD
Zc4PmkTtIfBkexOIAbxB7CkiPVPqeAta+O0q71MBaQVXonjbOFkjwLFb9YF4q5Udm38Wpoj9DE1T
hFLKRRjpIComfAASRfxLcSs+oJNYGyu5kVrjUuBqZBqR009LTzISEMW6Hgww//qKE0APCGcFONIq
3ERGfTIV3E4J26slflCZzGHKOAJdCECx/LKSQvoHkFE4ZDPoFWCyDgHvNK3rZOuRoSgKfScZtuz2
oPTib2K1Ahmah+/I+sooxptALqlacJt/JmEYIo1xoBNmcxnr37NxEYmUCmqAFhDYJEcph2udDJ0p
rlGgN7ws4LkVNRN8lgkiPKZyl9Jl211iNEiDf0PO5yuuLVEYCUvOmskfxEoN4lSQzKvtWpAwlXri
rMu/RrNdViRKJSvRvBL9ZbUXhtLAuJvpbTDh/lkApUExvZZwTzUyDXunZ3TqRcvWfs0w4elWz4fw
lcQOvjhGvqwikWlP3slyKON1Fa6mmPiSee30EfpITOr1eO6MfCdijpnkm8zhJ1SoHALxDMWjyeHM
FrXIZJRRfvA5CVAOI/kXWMTiQnsS5whrkOm4tHt9SYJRIlYZWB+r1U7m1S6xWxF0VyUVKijiCRMi
L/cduvO5Ok3IdOZcx/UPTub7WxVjhTgmRb+RG1SWUMTLqUEyDZ8YTrD3Gjxs1gmJxJZjIFejio0M
cIw5AsemDmEqr1XNVVk/STV5gZhQlI5n3zGO9WvYKju4u4Gr2h2srbyTdnnVuU3mzKBJYFdM++Fs
k+mUkQuJoq+dHRwCsCJ8sRr4xl/vJxYLe/wZqx80EVFDsA1cFLOR/KlGTYElZoiceWfo72n10VCI
jQgIiYvNYKETo+ZCqJEjCizcOJLKtxeuykdEyLOl0vApTmCGwZhSPTvpl3kMaUxoQJhdHNIsMpE9
K0/a+M9tSh4yB/ZuL7MHHq4lNMgYLhv7VajM9q2FaHTJrzE9j6xxZqiWNCBLzHAkiIk4xU2XNskA
IpfiVRJgVrIW5BvmUwpHZVMiemLgRK33IHNPhL/1yIw7VcVxpPiq4UjgfXKQVk7+lUmtgRkZHJU4
K3S/RBN4SXOZA4YijiNYfESrgn/aoEZ6Z1GTsw94iKeIFk6AWoXfoGDVExKo23RWd+BwCvHNluHP
UGC2bfce72wCgsM0UkzpgccixnUkLJyd3g33bvJSygfHMS68Upuy9jXuEdpXEEZt0B5G/YEUrZ5g
Glqka9KgZuvCrIzSb+THILY07k5VU3xo4QVJSOj312R6TMnMCqb2iAS5SDZW5x8Mnxdrmek5cwVn
gMeTvVM8dc90kdAFw9MsDjJc9urCGHgwPfEXPEd0Cvt1u/aH5q2va3YhylPKvYrJAZLIdKZz3LX7
MR8Owg3r19lPt/iEuFt4+UXmiAE6IxJHJE0BdUlKdEsgXiQMdDb6vZ7R0TWgUy2nn8nqSRun+To2
1p4SUMVH+ANbfNj6K1tdd8iHQksj1BXnDokAtk8hapIyizXnKVV3KL4g/0mbQ7OLjK4i3JhfSG/x
gakYtm7GZG484G4p7Aut5tgYLso1bAbgBAhqccktqqJaZy7JLICatnbMIoBHY1fix/ES2gdUeAu0
QB6ODPs2z9NC9J4cfQXcNHSIZhav4wioGUCWDzb0Y7tAkEYDE00YCup9y3m2+nrDsWAyiAwqFfHu
oQvfRRETxdkhDN5G/7Uwym0iEZL+j8UFJXkOZFrmLRnvssuGHHDYn4oxPc7aI/xn7y48IFFHo9E0
4DQNFmKWrEY0l8NbUn7a2rA00BzpGF7kXTGDajUjlp+tcJN4PmWRUGS8jRmRIRkLzAiF7AGg6OVa
ybgkunVu41Ra6iQIR2vOVyDogRuxsi7BcZx23Ixad57JKEnXugu84VI/SgcGpnJA1ELG0G7dY9Hx
0m6TcBNiI1gF8fAkXHVGboxUNeRjt+atLWIIZ7Rt7dtEappUNaUkixT6KuDLmynakzYcYma0GlVi
g58ACheCo3izWEW81F/RQ5JPLIE4irgeNMIygJe04dDJimIliypEvcG6Ppo6KnuWZeeZ8YjxlIOG
qhoHxDkGRmy+OhLoBz568PmathOK0DjB9SYB4YGAnjlFi4OYTLnEMemfAswcscV4Zxh7xdl60/pP
pQGj1xE+TE9eSveEMy6Ix1kkyVscV8smMnbT7Kx1Ig99nin51lJkfm79oyurrvAfZAbqkmhFny7J
WQS8KgrxZ9iLOfVIRamG156uBi5eB1DTUo8I2u5Z7R/EqNrM+a+WUgxNSKwfXIIEOVbaHvhNUXzp
BRmd6lLgEoNZPCjvHuI2h8Qj3H6B7Gjus2JC05KcRJ4Rxn10aEIkXw2te+8GE10IcYEobVP7deia
xawXZ63CDsFh5hjaKnsfq88x01YpsUJ961yYVSXNas77tRZcxW0wOz+sJK1Lf5/rAbRvRdXe2JDv
VnOWPCQoC5ctGoWTjEgEqS3VqNvz1i+ymDpU8qhJHwSw0SPEMvwmGhtPSoOEfJYT+0OpWPsYKEPS
fKzkdx6uKrnLRfdd9+5TzXVFzF/bKICnFFvlL07gHeU787gseuKoJB/CqrtvMbeYlLB0O4XKOefc
x8yc6T50XrUzF0mcoFnhDIX19Bvqdq7Q4yMWadRtoi//kwfWyzH+Z0/vRJ3CsG8bwB1GKhnaWV9r
KmHlNOTI0kmHgDF1qC9B0Jiq9ik3hmOlF7c64D4+/cV3BtUlJy22SbBSi8BXL6LnNoZC52SrtQ3T
BymLXO4gP4/t+NYAiyY2bQf4ol0kJCGSEfmWvHRYi7Mc2orZPefzkxsD/3moaStYaHLkUTSHR2vY
c+CSV+avvd5cq3P8OdYjCkCDnBUY24giJHzo+cH0rUVivJYYomxr2qZs3AM5/ZIFZQRv3O7c3hER
bCQbDtXVlih6ljMNPajCJJ3p4E3q1mayRShtkmf026CF9EBQwm3sUsWsXw0FmQWvXMHXukmDU16+
5SG8BJsTkjeDpCepQOYCZtUx9CcHhJ8nTGq+3TG4qHp3AKFEsyNzBTv4nasdzEdeEAHp8MMMvHcQ
gy3220419/JChkG8NgjeapmSYtRU8KMZGFtnaSTy/ejor3PQcXdLLWWStHTGfo39k62svcLmbBlI
gFnk4VppXj29W8P24HbFzN3H1/UA+vkXBcTogNhDUgqIEjWU4GjGBSnn6U5E1C0ZihxtoY2/m8eJ
zJWNNqSHkKDaOpn+Fe1poo7M5IhCOp3ypKtttv3LRwPfKYDFJS/bh0BpIVmzbiVXsar8Sl+P+GEd
EosEX+164mig3wlmlqiIhGipcHxyWHikHgPXDTLvg4hC7J+YTmmqpAiVK3/ldHdBewTjIHrFCUsA
HxR7FRmfw6LmBm7T6JFeDeA3J9nQjnPbut4r6omy/U7pvCtZSNlnopzPxJbAMd+jkaTZyd6uI0pT
leCz8RHOrb0Ph0L6Cq6Wp4qjByUvV2TdLS0+iiHybvUMIdMZK9P4DpMtNwgNpvu4ehMHyUBAsKqG
O7aqxsYUDOZQNdh0y0cxS8qW00PaQmW3lfYlNmuD5RLFh7hB5gT1Ee2S3xqCORLlotjAmNGtJc5N
2EoggAm+q99GrrJScDDl82pUJ9hoKj4QobjEbRyUyX1kkvrLsJ8T42VITwZRbyKwoyCxbZeN6jHr
6QgZeiIDwnQ581SnbQgSrJGsJL/NTfzpwKrMeuzn6m8uYkERx4MKzugzpgKtKsiFpP6EIy8lIsY4
ufBymbl7aspxLZJuralglvnKucincPzUZ3dne9caDJzrLCQ0ny6zRFOOwbJMvoBFSmbPbjVzobYI
R4rdZKVbq/TuOV2g6l78S4r/WXVfskKrhD7n5DYYV9r0LP0wkaXe6Aw/GYqLklGfnLwcOAjOtkqH
lTaOj5Ge7K0UrH361gf/sfZOXW5ua7M74bmOmwW5pmQLW5uh9r+xggSx9hLwPnqOi+/SeU2PBppP
za4OreVRJPlJjW9kKwd9APr3kaPgi7cJTkpRVkgrSxuFzz0LHAjvX4BcCPXXsZWhLiPxMpQNSwOL
yZdJ3x+EElO2Ldz8AJoPaNRrHXJjsK6Bs5gOS1ohct6vCZdCfU+jb9PodiFBBrO1apVHT/lpfOBr
iz2S0ZWJSJJ8Y3PVfmV8CApZuehWaxvZKpBkUD02ZfUhWrWhR0nft9zsyGe9DxF8IOHqB+uAdmkb
AkZGTKTDVV7mMDROZECoJqQ+k1fIYNkBfqCtEMmuARihaguC7vp/OH3Ai65hLWlRI75KrS3Xju/d
e3ZFUQJU+bRqTWh9CsgZh7hH30r/Rdod2paiFZEvXrUJ6q1z3jq4LBc+GtwxQcZmjckVnv8UEbiE
8KFMBqIdLjq50gAdtZKfWi/BSB4tmT+4Ueac+C0mDgs8XbW0jVKqS7OqNlV60dlvUD5qWb4lr65V
lAMZ2+RHtSJ3ZIAif0LElGBJdhZQBkMO6cZlcgjyU1nVdBzDbrSfXQ1FHD4oRGwG2BQC/sA+2jak
Z006TezV+BYYxYtg3wP/uNW1vQqmWFKaVve7FhqQfNT0FYv4P4ZljxPE5ECQQ0m2BfZfMVQydwOm
jiiJck0HqaRJRJZd7G1WfsyQ+ACi0O0Ro2Uccm+rhBPiDyCM8t0pfFIgoBAkD7e/xB3FesPV099N
snOoP7Mp7GzyXe1Zyy4m4kySloZVjsxO03K8JvY+ZgriMOUZqGfcrWDZJSk2Tp+c8jngo7xVIRs/
coC6+hrKnpGb1xTI0UVXjdBDC+2FWhAZx7gZgoHChxbR3vVZd3RWd1dKtMR9HEiDmcflC8VRRTNk
9gWifTPyZM3lR1uTrT2vcst4GKz0SYyBlWKt2XJQKqBSwVoTg1W9y3JRN8NZxWs1DrQ+EhJgWLuh
+ZYblruG+4LkTI4uUfkwz08JKY8TVAUTCbDx4CHaDTm6OE10kjFH5cEoMagXBOnTq+nYwdozdnb0
1TnHKrrXd9t/zvxPt9OJ3Koe1L4jVDFce2iF13UqilQuUqM89QGFMBWtgd9hmJPzjACs+XEYTeMw
XsmPVqZXj8+kMRANBh36BHpTYE866DqOGfBz8ZoV/HAkkgkMMs7W2cI5oeF7oNmTmQcZikQoUNck
kkWAUIM3dxru4AV6JTpIPnyuNYvjVZRn8PdqS1C6s8eEVCn/kXRey61jWRL9IkTAm1d6T5GSKPOC
kG5J8N7j63ttdcT0VM10GYkEztkmcyVxwUCLiDoLv5L4wr1LrFwAfuhVtfVN/20ixKT8qXYnNO0Z
kiRerogapaq3Gj/NhG5j5OLjxwi7Ly/NN4OibOK6X1NqZih7++m1zJ+18il0jpQfJATKLp/5blBA
ruLuD1nateSQzUOJ+VrZJQgHmWvKzF2GpZM4lUD7ZsfA44NkdN6BfSJ7IUBwxr9D3FM0BjvXfnZZ
wHWMWdVz8xKjjHA1xr4mWQrhzWZYnxFtN/KLJMgreJ8oCwpdQTP4H8M7EmPMLt8KruRPbKqsYC4B
iVJbsXneXPe1C/9JsU4fhNkNlSFEW3FLgC5EdNgnw3Ua/st9jZHYm9kvfZIbaYRM3+CMRvkPC4rN
Uc7kGVEhCvQpwi32SOsSoXpGihSSVFUTekCQcE1nHheawD5A7pKoya0JWxyLHR9c6/QLBSR7XfwI
fHtw3U0JlQOhYAhTGW0haiTD5hZ0WJXxiK/HDDooVzZzi2TydiLikPwsJpVO56w00FtMTcERMkuj
WmMFOVGKJMG3GwFMxl1mnmfZghMd3liYEZq72NMAjgOlnEOWGBsRp6NvlCkyYnAGRX65ldm9EeaL
wi2PansTKgT/oL/pDJ2gwm0mimzZPIT4H60XCBh7Ke/4dCWAtbVvLAsYBE6Ip2oUZayQeXFNcAO8
xWK/5fDWibLQmp98tDcB5mkMax3AN48jtKlPQmBItxMyJbR06MEfKKmhiyqJu09QMaG4D/QdzywC
feZMrHr6qbuQOUo7WHnnCZmGDN5A9VFrybNjxVyAoHgGmwV8sGYnSJhLwxBfvlnrFiE86qnatbsH
CLK11ItAkrTp+Hc9ko7h4etMy1+R6w1krnri5yfLCMK6xr664QWaYD6T0sIrUlAl+nxiQi8sQfbZ
do8i5P944ZnLhGyw8iv1XxSWh00Vcl6ea+dFNzRpRISLY6nfWsoaVaKPmWiTdVfZL2JiSFpr0xMF
yFuwYWQnZ5VPkUYYCPoAlIsGoBZcUhtp3SxHPdUZmG6eUbtWcQx2qxYzo+wmXLzbyvw10MAGGQJm
i4Eccn5EGPwEtpZuW4P3lKuxeE0U5N8GXKT8N83CN1gSquOsomZa0+Ky4KBo0H/LEr1L1/ytVVhw
jqBSsvDAz0Rodci2zGM4a2aVsCV0PWYz9Jen59n5ovXiTWMlRBxMCFfwGWQaH7/1TOIbj/Kdf4RA
NWp3ZdIUZmSaULJLFSI6RHBckcXRlp/ptAM+cAqQliEY3su0tUDQFE/5EOKwQ1QVpiDTCC3yh02K
npLLq0IEDMgwRdgdUBy2opZMlM3Y5VdZ/oaOdlSc+TIDiM+KZlnMz3E4rq0J1O/GGX1+UuUy2eNK
vJqz6t8nTKJ5W3zMI2saHKhsVwXjInwcJx/4uJVP+WPG8xWN3U9iqPCg/C+taH9raOEV12/vlpQD
rGTgX3B6oDG2p31QUnMBIBPnkhuVTyYgxmr29hYcILtPXqem3Jh+T6iWerd1613mSiaOcIGzIq5A
Zdwq3c3tH1Ua37L6avd/AkTH6N5jiFudDWe2BaLuLFKzX7clgSRlc/Qi96ijVTDrU8U8HJUfYSH+
sm7hjY/RNrTJojQ/enPgnvxVg0ulMFaZ1hxJrDb3dfwbmK/69C8Iq5uRdzg1CGFnTz14xlqH18oh
yjeYZqyFqnCLs4nt80DnlJWsmhtiPzp0Dy0se7MjA9Zn2IMX00etQoIlcW8HHjKH7Xlu7ZQx3eQz
C47G2sELaBDcdTTQQsPNY29VduPKpjKItIdlJG+tNR25jldJw/THPxd8XTozkOxzGKenpmAZDBG+
X7CZcOaVVTIR9TG8ALHhrom3Nb7k5G3ST8V8QeO3yOLPZHwG2slNhTb6pDe7sfmPhouJBi25boaE
XfOf6qPT2eLVIsW6FBZpzZk+7zQOqLIx6cpgJxBZyxgOGzfbP++Ys2lnlT9lL2IeRT/iLVXQYO3G
hiqwmrtgJ2+4tOYum1HN+BjbYePObABsks6ozXxlXWevAgPQ7C13GhyZcZ3o9nODXDoAoFpy6bq4
T70d57LqXhuPoEyGKchoXSCLv3N0RcOvIPGh6mTgZzA2XCYNQUFATHuEToCP6v0Eh0pj6BDEkEM5
uMIIyYsafgasH+FyHA3ChVo9WoD1cMxDlW5aqYQwqep8STvodHm80+Y9QeOJgmCeAkPbOf4lCY6c
FD6HlLyVVcAtt/RaYFtLl48Lp0ROGxVzaYuR++GilPE9Pol9RI2pFXd0akSSsNXuNyoTbbOcN2qx
q+O9Tt+Pwk2lK6l86KkrC1nhPMSvuW2dKZ4XPPUrZUJbXKZruC9Mt5TdMD7XBVppvcMckD6PBmjD
UY3AkQR7KwtOLaaDpsa6mKNsqP/Vbs9Uu1rXMFRKZpTiJRPIgWQDT3yu1a6GCGZtyvLDYUCm4sBF
7nNXkC2oKrcat6HlrnUbVdImIgLP7dcTRxDZ6ZW6NvszqgcqjddU9Y7uYB4G7VOn7qoYyfWduYGQ
1CmnihwDqXlNvEkGE3IKjJVj5fDNntwRaLSS3BRcZXOqEv3nLYIvMmqQ0dWFfhTOWzw3ONkQRxB4
NexrdIooN1FuXMt0bzN0m4N351A24A96TOEum0nSqdjCBF7PIE9oNwrQNKZbqEIA9jFfOLvBS9Td
Q5NipT2Z5ksFXOm7zU785n1x0lqOEWWXpdiJUTUQO++/edG9Y+BHleGH0NCS15RgKD2DLseQecn0
zw9+XSA6uBRQ8qmbyuaX37Y6e2YkG6w5JhdelrW9dNwwc/6mse4NfvyUIFNbW3X+i5tx5Q87A6pv
x/Nm6aTNsxQP1hWzUG++pRh2i5yxIqVqzjLIVqr1ZAfisPET6ziP3prlcAgGU3jQCeUqJQrbUFWN
PjOzIsvoa4hAk4mla9eXGO1QAND4wzn31KPePIG9JeVNUpAQ09Ijmr5yNFqFiFrqwNCEzPZm4DNC
JLaqzGUUsA6iqbTWsaKK4GTrMQ1nbOMCfg1SVLKsLGAEjwMJjx3UmmIAAwZ9TFkGqomAamI+VuxU
E3/r3nTPNcW7cyojHkTKlmiRN+BA/EcPf0s0KkPMOLzvNlnxJX3OUGYAQj6q5Jg2bzqiiAmhSvmM
pHPDBjRD+iqwqIKRkzpoy1JDA06HneB8iXk0op0F98OkjZfNxRh+xMaL3jFwQCsisXAd8IyUUYOP
VDHCZC2m1AQ1cAIpqvSOeoE+g+uRixp24IDhfxs90QDSX2KRmEh8SEmY3qFFKgt9BwRFzN359FYb
J6wXIVseHGqatU3sZfY6MlPx25e2PGHGbI0N6jrKQ2aPkKyeq/6ty9VlRrIMBbnSvUEnzqgGpPGW
6QaGeoSdefWk6vkpij44cq9hbt/xzvH2wvMl03ZDaAZYM5MtmbMfhpktT73S0nSnkp3loImSKtqI
EP03xjaVofSGmWRr/PMccDze1SumDRkYB9X+hL5jN2w98t+sqh4z4c1mED/b5T+rukMIo5tk2j1d
NJN1yihBlxvbQTSpPnG+ttFP52QMVA8NfcSwrfwedRGnZMS/JFqNln1SKDf+SHPuf00Z70yMlykX
ECyhM86qKDtdRuvDblZRuEpIMByfjZhxLWo4FCs8TlP4q/HFPFl388qODolsYzyZ3dKwKWzYtz9n
9LkVkkQkDeeQiQFPipAe5U97hUtpbXTzQkbmZo/0XAU1QptDq9PLN4jN1jwbvcu01gJs/giA12HB
s/g5DppxdaqZEQImPupEZ+3/vZ8/GkuJDIxNaj7+bIQ8FB6XiD6XG5sjuMa9OpYuaC5mae460nYi
Wk1Vc4vwqSEUoij50XEEtM8zTn+rOgpuDNrSiMhlUhwacAhLtGRByDvXG9W2VzG718HVphaxe3xm
OE7k67UzajTT37LiBg9JbDszifoyG94apI6LXTumMkSD/da14bHJWOcLAFZLu6dAO2bevmEHRGCj
hTNV4DKmLOIQGWXl/BN4DijAXV1va3urzrfKuHWWzjEDusz57Kp2Twuk8m/CF9TO7Ibsmz991EAC
PNXFJ8vWtVs5+L8V80yX7pjJjt9asfh5zJ8u7fATceVymCC2cpQn+a6D4i2jOJG3/E8ByydAqyTN
tIj7ZU8lfCTXEQIL/L3w06rY9Zfdi6xQ4tQF2IwRsMoZ4p3FBjdU/Qu4rA2qk/1AOqC4tLXmlpnq
ygAx1xKXUnuc9bjfLszX0huGPI9Y6MrhAFh086NiyW1RD8FhTijOGHFJ788gUPwqKNxghdcIEnoa
jvTDwitMppj7lKd7ABcUf5lFwNLAZNjhv2GzgcAsliMN7QYGAPRLZE7N/8TQSe4UbRs/VkoYzcZJ
2xWjiNxk1j26OGHpX3HGKBcdxA6S74YYQTR9iLnG7ntUaPrY3wXjdTRXLYIiwxD7FaTKEkegkXxm
bDpVRr0WJtZ8O3HBI7MXxQQ+zbawHo36id0hTQlNwe9F9cvPxAqbs7EUgr+uAhH4MbtL3IA7JPch
upfNvs7/DTo1zJqJRz3vWy+ALnqmw83su5tmtCHAcLcuSALUOHWwI7K+HD8m9d77j7p+BWo4FTs2
MpN3Gfu3FAUxS0A228D0Ogoxvz8pPKES7EuiUlWuND4D0BVIE1DP1yxca3wfjo6JYkMasHjX1cQ4
/0mrqAZ8FknHBHmtR+AoRxWbpzl8sLdrZfq5aG/BS+2vs2Y9GE9DYTHW11cD5Qdrc6v7ApUmlVjK
Ap/+PS8vpfJk13v6sXlCrAR4omBV6SpwPWtkWO3FYtKpQkai7Ej+Q4ThxsHNiN+99q4H9SqCM0Kg
Y4AWHdzEbiR8U3FH/E94PwYYrFu50iSqRZ5w2f7Im+3UF3vYNGwc0iNwIofRo7fyUXBRcbB8qdrh
hZ5hWccSK47xgGBe7wksk9W3B1k/207zmCaDf5ugXrQ7rYD6znATiV8xNCu/4jDR7qOWPDnZ/FN5
NxRutz8repPsRREbkG4dNhEtbH0ww9OMb7dn2lEk50T/LAnc5NVlEqmHZ9XrUWucnRj+UbTjpAu9
7QDA34C0s5zYGk6RcU3eZ+JE8Gqs24n4D2AFWwKOrBhe2QHfBlN31j/IUmBOaRBn5Hyrja2Mk2W+
Kd764ha1BIxVxxibHpNXTkJmHiPN28w7KFNxlldCQQo5gm1f2zQgxWVxV2/Jicmnl9hodmUFprJm
A8tanNmKgcqQPRj+VN7NjLov2XifyQvolLgRmNt6Zj6lEz4Vag4TbhKO7EtkjfCH/KueShZQt24z
pkO5duWSWdpuuW7d0Fu0IXMyb6OB3+vTnU9It8H5ZFlwJnERJ9uc7Zxq+uyglGnfDHDkVHbl8I+g
icnmmxpD1P9R4DN6x9mtrkn/+gzth53sA0rABD1G7aprMpAVlCjEhby7ncXtE+9t8JV6kN1j8zdp
fxquJiPbSQFYBspXZ9nXnHFkNiEJLN55E32F595AzqiSXrhNWPvY+6pI9vm5ia9te9WZ8Wcy366u
LVhisHKK0R0rBscDPsCS+YHseBgMV/3C7vud1ERJ8mvQZ9XcmnFJMx4DhNfteqPXMC3pOSj9HDKa
MgD+OKM6bs52+mdyJhJobuWMnooTA0r4FhHqL9qqpZn43+rUnMva2UCksyMEeM8ZycH7NP9KJhu8
/ZvIkCaiqP/uUq711sFgOny5IRdxw5wIwDm97FDoe8JbWggewfYPRNt/asgdBws7n/JBWC5CPgEU
HhQgetBi0bbdK4QfGsbyoa9XflLBi4eaQrMfMkNxp/ibmIdrRCU2QhoEZUpCJ2Ah8ZcILrEsKEVl
6xMDmLfLo4flOHgmwSA9WU9+DGUKQQfSTahVLwqAAf/Hn74T++aGJ4f7im4Y9FbtVlelVkmw1bYH
COvOiJeiVYFHqGx626PgwFKWiIpSXi1SkXR9gSazwZscfLAzKNJb0pMGgSah/Cyza279m5pTD5nP
yO5JczSK00zljZwCshUP5Xf2WxTgwJ6tf4XtLmwmwrRoi3Ed4pvXIYZ8oH1JrHWmwGtc293CIpLF
g9OxYygYq6yjg5/93Byn/iVlsSagNK35EhNAqRgbJTQZMFxc1IgRT57LnZUOFtJxPBa82Kf/zgE6
qYC9Vn11+IU7DzvyjWYD3SOLBNKKwe/a0T2zzbWZ8fLFS7231gH3XJqscw91YiVSqRDl9FmL3kpO
FVbHc+dt2HSgJ+b7W+u9TQ8gCiQleUQ96XWHgiz2OrqEFpOChseWwwqTGqljd/7uyj7Xfcs3euLP
nGoXOvuIu/JTE/FPRkAzaAMg8YuoPfInRqwQUXbVNwAlh00v+0G/fNG0hY4OEWm6JP7Z9qEKtmN7
N31qhNZbO1zSUu3kydanKmGOL6xp+QBpv1gsUtaIGiCyzR2Hsi4Qofj3j+WeQJZLhlXt3OHuDLeh
JRWpWasgBRicUKjY2SeGilXkY6jD8VwyTWE4r6AnznC5taianX5X/Bd0ZAkxrg/A5lQ4qbA3wAnu
A3p+xd81zbgebEIUmGSWPYGjKa5p2fgATLfWA+Ogcbo65rFi3LFpIpIM1p07HEOz2Q0tm9VqZylv
YY1RbzjQ1u0CB3B/MIFJVw9+SFAzDO/SWrvW98S4pBYpFiOBgU2iN60JH3HmLUNdrvNb0u7H9r92
7nlINorRL6v5pIA3aaMOznS3sVIPl01+yBQSmoz8CFdH3CoANKEm7SR/SOj4pU691L6iHdoapXY1
wdIw7dlz3DYtxJpua9OTsO5tm68CIOeiaoKrT68QfsmIXAp/RuN4eXO60SqZ9oCoT3NwNJp+OST6
wnERrV/svLwZw7jTqnNccI+j1vEp2luM7X/CK2YOPLN/XoJ+MyWc0plxSfwjEmzaa/C/2yJfhES2
sJurgH9qa0UehJ7P59ukLqpHmLvdu1udTBI7qyejfY++i/qaqA83r1ZF/smDIzdiJMtNVruV/W5E
BSaKbM1Mx0ALg4oGoXeCr4XfjljxIyYJPaFvIklrqDwkJ2+jDmIKrU+7DHzt2lsZvVpJ2foZl8lm
mp8wCiIZJS/eUz+MqVsKm0zFNeoFOoNvahdJinzleXTnZ50BOlor6Ik3UKTNhCuHkCyWKyxmZOnH
ooQkxqL4StrPKZClScPZACYe1/gXgMn9rISbiiGsciubf0Th0PqT3F0BPPLwc2R4vy8BP51ePqsq
foFrW4bU3AG5U+3K0sjfQNAmSu2A/lCQYFLWaM3rZKmHOLyJTUgbX3sNHAsKDaoq0b8hQgOoQGVJ
OWUN9B4Xw81ggIgZQVzz1O59f0XTNeffLocthnAgvR0aTeOl1xdZ8D6AQP/GruXpKLkeQbO7+4q9
rHgxfAsvl3nUtQsLeVocooapPAfWUqiuYtU65rDF4oLC+6E2MY+vyKAGblVn5fToSR0OuKuh8Sn4
B99NNoxnYxR8vo3Gv5veI48kyMm7siBm+K2jMJLdFDgGlNYlKyzmheJZY7EX+yRsQp9gNFfWiFwH
Mk2YEwnCrGqbG6vLPINXBOAEy2XTHMTbivIHE6uvbwWgJ5l7gCVskFtQAAQISxvaB79K/cqKUsxb
WRXj8ybSgbeoUDl+YA0GTI/Vsn636AVgrtPQHjP9ENEnd0xjaksjpxLVr6WdFM+4Is0jRyAmvEnC
Qg0+6Lq4hT746uq/sNkrTn3PJ8xE2RTe4T+aDSpe9OXEKA8WKqlibbOrAqnXgcojUK9v+o0+ESZh
92eDRw9HBxnXQQSAG+RjQ2UWIEj0eKervtsbZgy3LFuWerX61vs7f90yK8lHsZDR36z8qBVPojJn
ciheqOyYsMwMviyrXoctX5CD9sDu/rU1QgYHGk/hQtDJMUsxM2YxQmmc208NPqWQ8klhX6oE9wg+
P61UK+erQT9EPAFAsJ1buRuFuhKryLWnPlRp7XwOe1UnDIcEVCgBJkHgYzXcY6Kyw0IDWadAggLR
RMBr7eo7y8Q2EqabqNqAYZifIqjimsMiK7CW3BPL0e3hS11q1eLmAMsOai9v1q73Qen7qpaSyNw9
8tHaTT4p2TrGswh1Gd9bRuZDRKdbVhgoF6n2S4XFYbiJ2hh8HYq85qcH4WhpD08mesZxnrk+J/OQ
FneEniN/CPGsZBRjgPlWmsdktL7psqCqSMymVcwA4ohUA6YUCj6x/VEJHZhTiTCIOx3DLQSyiJmX
ZwU7LWuuSYVOnCCkDClWZKGDDMqlWT0yNrwjTYOiziutQsAUcxbxs1GPO1iG+BuakcgfVBMqioyi
/WY5uTO6Nb0zo851Q7HN+KV1D7GhPgLeHKFjTyUoHJoKUVn4xRcInGFcZ0wRSu8AhYFuAsw7kuKh
XgF+WBXAVPhrWImKxwINcZMV68okZ8l8BRXuBd5/YJz4KzgkBUuERV5BoI6bI5CKtsEHK7t0/m+2
uHXRrEbEb8k8LpsuAGkMjhp0isw/h8pcqy6CMPCsHjWtypxC1v9x/9UGZy0LXi04ojnE0dZgIuAR
SQH+heGO6Djm6DdOAcEje7X4ITLZN6jFOgeWXWqAyNetxb1WjuupjlfUSHlw1yuXpPNyVbBNT6Nz
DpiiZ8mOxbpj3sUkH/f8DHZS5QuWBECxwZBgEmPaGwx300b0dvyIrKaEuYcKPEJAPQjQkivXdWl/
zZENL+LI8C01ZqQwLDRhxsmh66HHZp/ImEOdiR97GdkvoQDpcfdpINsZYu9UPj2hlAmvGvksF1LN
AqzqMOqBKELIXzL3/hdApNIqEmqGbCFAUqwwArjjAcjxwKAvGJtrY1xF24IvaCKAFP1AF3Vr0/8o
ojeP7Jm+/iS0kIQvvB3qJ/AjEwQBYiylykhnYmdCz55ikkqpc9s3mWLZFXqIoFkYwNmlcbAZbBHV
0FH7GJwd9rP4o6bgZo3bljeZAzbHrkeZagS/ZXCNItQS8Z+GNOat7Wl1g75BrI83rQ/+UeRKk8nJ
ZDpnge9g0Y6ZTNNm+/mDbunqNEgYYJo3mKZjvEtMdCNA/Nh3WyNjscNKIzm4zt9u3HcbbMbVBr9m
QGsHVGBwvVUTw7nkG4gYlYhqJPPbY2eYG54oYQup4ZajrmhfGGAobLQ6M9ipjHsUZlNGxvfUS5IL
sXoB9/l4KpXwOWYFMuMnwewaeg+5sER9z3mhNxcDHINSaiCSeJpcrh9/YPRG5AGjNQu9fuh0qAvI
gmKwjBhJCEX8DgmabJMqgGNMkPcWa/9AR4kFiFZFlFNk4wVVflJ4IizyXIrJjrsVimE6Hb5Cu9oh
CZj6YOEgoyn7F773nr5s4B/DxaXNRFVc0qBnykB+fXnrQfN0jPlhPJH1nWu3lDN2Ur40/UaKQKo+
hwoqMdSu3Vb3z1V4DPW90//2M3bqcZE43XNoG+suaQ5aDKnt/jdUHpnC8EmUfIxZMRH7htQHg1g2
5AAmD3T0c9xtJLBKxh1sGdhCFQBCMnYaNr89VFPeONz4xLQBMehMUl5E2qhr2ILnaxrcQa/AQmIv
YVcQJRUPnA/6vPiBGT8L8lvKlS9nrklGBC8cWEIsN+3DE0Vp++Wt59njIFmFjLSGamAw+sGPVWIz
jB1kM5P6EDkeEd4HVZmFlFQzotZoCDXv3TNpcBTSLSyGdpQaPjKXabRgaadvXc3IZ3rJLegH4DGi
HrIDM3nM+X+RwgypW40ju32q3IjbuhAv4wHxJIh5DOmRFCAcP2U7rQRnXdm3Ggi8My88sSESDpfS
8No1Kj1WS2n2H79+PqMRRYpEvrJiH6Jq2mpHy9xn3bnwXtP5UyFr0P+YQptcIXtVd2+eN2wiqtvU
+Umdz3J8YioHc7FjPp0k/1nHcZX5UJjOCnDUhG0Gt1sDXs0ixcQzcdSGjFdxKD2s+l3IrwmLZHXY
ET2IKpGLgANL7c868um6LuBwwRi2rSfUAD07kjLI8QcMcKoactXfJFKd/yYklTIctZ1p3z01RLPy
ajln9mOUL9jpifg0fzxqJdKBV0PTvLXkqkTE8UxNsw1AoOegriyqGkLUX+St7nJ/W3kcMiY2P9DX
/reibXRofLiS9NOk2ksH8qOJBldkXQPKaWIOKELOZWNvO/8ufy+6PARqU56vPV54j2e0ZQ/Br1fU
P7wU/FCdgHRDKkn1xuIgBWXboS1eMlC9Fd4HVIiZzSxBXAzMa4z7EQ+1NsnUkMiLHH7azKCWMkSO
V+3BtENgsTLhwSbuM00g6YCux26Wg5nCd6DAr2403q50n0eOy9r6sNovPHI8WyUytpBAGIG/ouXd
FLrJa/kpPYQ3kSNFKGl8oTtZtso5k0E27kG89qH3bfvBqW6wDfFF8FuAFBNdQcbezO3SA4IU5g4o
0Nhy2lQaciID8xeELNGCCBoU3h7+HptyAg0XflMGtVu8UVVWgEkXuQ7t83icPMRHTDeZ1etoHoko
rygMFSajaC9KyliR9tb5NomgMcEMb9DFwx1CNoM8YHDubrWaGBy5drTynvj3eV+2+c0PIkRE8FZT
9G1BeAJlyDdjUyeJZwTDugA9+UMLwNRlVKVO2Y5aQWFkiz0irZ0Ve11V0o02drke0KENDOWVMX+e
9fo5YmvapNUGVgn164unYG7tWOd3D8kRkqwQl/kHnSOLRw8XR0aojQjiqYs6NM566yx9r77X3ScF
huz5WP6V2a/Eo1jqVh58jb+DNzH74nSRe1/Xd1k54kSlZeVplsmoRf7ynLPkT2+6l7BbUOuj9Mvc
p/o9rlMKOW6o8bXWn037FtkZPr4NkqFtZ5c4yGlWMnb0KaBOVGspAXUHlveMEOl+ZEosEDiZbMtY
HW8Asg0KJaaTxAbX/hsyiIwtKlO1UT90zHZlgGAg55ks+E+Kfh5Q+YC6bA2oGOwMhhFRhOYgwVHO
WqyjB3qjB6BswQEFLVnOCRQnuVOu9Lq8Sjcd/4y0afRtV7lRJXejOIGoQa058MQFBB34dcEEKNwX
8ILlQcGzVWCLFSw1CveuyrZYTAWHQFXE98//j/Wsy6xJoVbhTFcNrNXOSkQNUcP8hNUMlyaeDo/7
V9ZNMmntVBopHsYCNp7Px0Drvw6qO/XbFuwPuAlQXDNQ9xuvoG2egvZGOII014QZL3MmuXz94jxI
UugZjPv+a7+6F+1RRCtAUl/zl/EIPoL/+q/sP+93/kLdrT2cx/QyvfS3+RUX4/f8E70Pz/6b/+a+
za/Ds/7PfSm/9Q/mFOdl//jqruMrn7/9TcevftM7ROGCdLxv/814LVk+Mv1jjk1yySetADp6l9P8
W7gVH/2He0c/9ULIzb/hd37Of8rPFkzNyn8L/o2v1Iiv7JzihfyICvr5G7UY/yY+SX9lf+ur+gze
dDvsmJadnX3Kf7pdt7P439PR/CYoKVjUn9YXEQwb93tmrh3K/7hPjbFSPIcN4XuVMIio7nysyCQO
ytpZ09etoy3pI9v2uTunG1BvP+MRzcrZOSufUnyDDKOj+uefEFQuk3W2jlcYjJZgnHb2fhFtvTuF
1yndMxc5jRvzYOyKc7mjFV8MG4LorsTOXYqT/mw/gencFFtnO52IK7zgUTtaO2fT75N7csEkeYk2
zQ7nyxZ1y5L4+WN2Dg7OvTjVOxqhT4yYy49m9XR/OnX8BG/2gjAUUHlcRctmFV8A1F7SC9iebbG3
DsoW+w321IW3dQ5AMbfdKTyqq2lfL/VF8VRvEcRtqlO/tg6IHlbTCuzAXj2hWbpHT9U+XkBLJlkP
4Wl+mVb6KlkVG51md9culWZjsYSZKbwT4A0YfBi56uyl0rSlpUQ4zJvcqG9q+D2KP2dcOZWK7Mhf
VHLyhEeXl4AsUQssgGFma91/8e2zYTKXUZRFRUs++XyX7hKjDZqemauoKteMRmbSc51o2vUTg0/2
tAOmtjnK163Hk0jRAPPZVX461BJ+xOiPh3Hmlod56AcfTvSPIRV/zl0I5aJTyR3l4vD21fTD6Jfb
LeWUD3H/ict0RmyodCxynbUAKCiJlAxsMNnEYD5h6/1WBuomzsyFy7aqMPOnsXLCVRGk/xGvWeWM
JdsM9cKoUblH30wiFimYIUPkXLZ9yTV6Yta9eKkWYico/PZaOsMerTz6A8Z4jHx9D+M0CupxPuNw
ZCxzVDkp4LSv+1blHGXTpv4nzS3/TBv2BM4+1PN5x+Id5A/qGJ0DPcJJQVRRFVGerFP93bMH+n5b
Vv8xpoixO/jajUplYSOvsmBIp/pTY94KYixqbDtk5DTcVyFZlY35KRMX7nqoYCsJes/uHnVuASud
KQBKx15lfFln2BeobEb8Yu3WwFbFYq7rFRbq+GI6AB723wln4FTguuVQa1xIvBaILswJvRm88Ggd
7HTpMpsrkOjPP9aPYRBWlR7q6VVslYw6LeAffJtVylgct3u3VOOHyUtNdBefUcAILmjst1p3n80s
J+3z7vYIMUgKY1i3UA2ER/XNhDHeFvk1UnUsaOk6wIFcOP8atnFVctGMr5ahmeqxrQxf/YZU0xCl
ffbLVlkMC804vnCOY6RdKbQppDUvghCUx7+kYxY9HFgwA1L8w52kqEcL9L80R7b567guQ4fnnPA8
ezMxqAfQ1fevDPuhiplUtYxKc8rLEoix/JTNuVEroYQ/x0yS8ITQURoMTywGEroIi6jACC1RkMTO
Bnh1ROwhbO3JXJXFkcf7dfTfNSolGQ1I++Nbe4/eihl1Tshv1zwXwW7WAMcrZHN6v9SPKsrpAJJ1
iY0rMvM9GikqTUX95hJTXAsMwRe2el4GZ+m0CpM5AFfdpU/Hewf8UZrj7JYTLNiCfIiDgxhPcEfo
OiTWhLFyHp/4LbghKxK9ygQFSTjtSK5iAHZwxBPmPPhg+dUDqQPaT4wBIbt28ydunspIoaBDSUc5
FfJ3AiLPTdCIrHLVX5NxRB4oZyhdEhfcN+PSKIoLeyuteIgjVnzDGnnN09bBSNO4TzOrKywSrX02
tXLT0YXI5atoBuZgIqcZc0LCJblJyW6SEEjT4wTJJ7MRzTp7TMRM0BZEUEJ/Hlely8B2gTALTyiu
7oTpjjIaRBA2G6+2Dm6zVOiIjeYuHjKXPgHD3tox4YbcEvPb77Y1k2Xz1eGixCJjfY65gVMh3hXq
pW3BiOXbGmIPdC3hNUPFGnCP0E442tbU0DGlN14llbOoZHoyQlHkAywStozdLsePbUlrDMjRNZnh
Br9eT93bkbeNbSqFMWuvLUw5JYf4QSvRdvPNuOim/eYx44rKgmrpcj6YJmWnmx1wO/G4+nimYIMe
UWszoiYIT5JcSA3gvKiYtUysXIf2wNOa1btA2TQ86cGjS99l6mamDF5KgvAQnczI5ch9KPmg5CyR
vS/6C3Z8fKWIouTRs3nMqeE5o2PJMKCelk0M9CRgVmtd2c3TpXRCnLKkFwEM103lFQ8ynCZlPyGn
0LOnkFZRQfpGhxL2+p6Q1FMwQucu1nwaKbT3tsTs2d2SLLnVARsDR2OpSWJqZ3LA7kvqshzp3gS1
Yjen43vud4vKm6nA0+Q2uvknSgGGoZgjVfVfXtdX+mrQmHiDKhNJB/G3jIZguwdQnwSMECrlA/1M
OXfwbhEystBCLps7NTlvKc8Bruwvrf8dU2Xj834hokGfdmgoRHT95sD8UBkO9fBh56ZmVevyhnkg
eOwfZyTr4U2LS5T42nKOMYaSzW1nGIYQ1bRacuhNzrp0XIn1ZaSYbMjPGeynHA3S4OZEyfIBhs3N
yx9yBIuhsNDHdRtTj8EgSpgH0Y3OGK5s3IodvaQ1lMceu3XPugxATTNW/+PpPJYbR5Y1/ESIgDdb
0VuJbJEyGwRHBt57PP39Uifibmamp7tFAihUZf4uF8aYf3IrodyaN1xB6XCT94D/6iYHzd9eKNOU
4YBt+9JrkFGa1CnlfzBumzK0ryGq5HJKP11aO4n77VQgGsSIbC8ZOBLirsAidQvCVesQyrk7zagZ
rYU8CKTL4k/6U04C9or2KCaBcmBOMjHFOmQBW5POsyT4eRp/aDFxnm7kXc8syFoEOuGsbbKgTBCz
8XpWeIrSCmIAoWMomeIFmr3UIf6u2ehJuuoF0KcNgzhVAQXmB1/FBDSRln1wGHkFzV/yLklMXoEw
nOwZZVknP31DTg7qnCQ3SQFNX4sIZXEM9J/L8WVDUZv8hGoozrGTbt0c2Iyde8hKOedmNKyIAfmZ
FU4uzlDioNej+yGgIgJpsh2YBFqt2BjUNcnYhBycau0hEWUJit+hpayKV2x+lncjF8kgNj9TvnkR
ZqhuTGWpOEdRd+qqfuRFlKvNRSHJC9niFtTS73G+eMhgSlxnmc22wg2osqOfPAK2+Jhhh6kF3nWb
B3iriTA6v3gaOutJD1DyRvfJUNY2YBYHW0SaX2T/yCnO0S43TUYelAr+t/Y5kYIkalYGWD8NYqgq
K+Plr35Ks70NszxivjJ43uLBGunienZY7UK7z+AyFT8J/5UmNR0Z/moBWE10iLekHnbW9GzOzTLY
hPztMf3qk6XaXCLPXTUNRRJeIglcd5c9chyFQdSEuWZ7j04grxlx3KIkc/ytPExOPIfoMPGNOYxG
YVxyEx3mGAOLQYR5gYaCxEJYupb5iPEm8+tfJguaEeFTFuQlsfWVbS3ruT2mpCFIz01JpaqvVsx0
vemW2ZiJI4M+ON1BrK+b1j1l9HYTrZ5q70IDS/vEXmr0Pqo9UMJokk0/VLuVrBY16VZ1WW7o2rxD
yTiXmBoxkFnNWHVFsQoh0qHA5b44d29kZCIvm9ysmb8o/05YyA4W18hDP3nnJ9c5nbpEjdzHWeC/
fQRhpnbctlbBS8H9KR7O6AGIo12ZeGsJHsK+uCwoF7HyAPv61lfgbjUjOtQ0BcOAsx9MVKMpAO6W
dYR8EA9Wj/QNqyRzjStYET94AFoBRZs6QZh+vvY4jppxWsh7Cxe5lTdpRjaVoaINUFfmpA0GRvya
Kv0/x/aPkl+XBw+AgFuloy4jNwFIjsel2cdi+gvTWcVsVhryaT99ztDm8kIHHvL+AhncPQTUJ6MF
gnM5q8CClEay/Sxci6VLdMlwk0olxqICOCWrQGHgzY3T2mGGFX4LBVbNr3cFtAoUdcV5L3NHzRt7
zstIYIDm3Et4ZGY4rUM4jDkl3RSuPTdGqEd2PdAFrb6AkyRAo918LQlDEwpH0Y8+NoouYGZaVT9n
gcj3lEttMWgGXPk9NbOlArJFOAXOSGYwAvxzXGDpfBA/J4e6YjAUfdcz4DRjqKAJFedar46/YTLb
muEoc5qs6644OHX7jG3N2aS7SWcupP6MZd7Tz8i8ogDlVjo+o4b1+Fb0feyr0hwiO0ZhtyJ3k4yt
2m9PHUG3ach1DJRwtFRO3B2aDtvxldl494ypn033rU/PTOQr8n/eSJIQ2xxXwmijbTZv9XknkX9/
Y3EBhgh4rugtUcEN+AFwvJky/6OLnvjEgrIQWQGcRFTdbUmZAVgdu9Xk0OUa4KRS5KVXteRCicUH
SqxQvU8Kob9Dfq3JYizd+TkY3gfvzU+bE2qoNKC7DJ7NdMP0E4aOY8kHTshwBXvgiA+sJnHPsYdi
REZdYYESEQSdV46G3gIDrECibDgAguQkYU0qMA1IzF8gjJHTDXgIZiWkscB/YkR8hnlqIShELgDV
ZzNFjSX8J8VAL+GmbwayOZE4qBnRwpGDDcev/kvxXeW5uh6NXw92pfdb+XLS19rIbIwKB7/nbnlz
K+3BP/lgHbG9Sx4wz4iTnNnJzENxIFfQKRN+JZ5uLr4zHBItcALyg2I1JfoH8wv924xFVvsYUeIz
7CRmPLYMIwxa8Jkqei8O9JjEf3/bDsE9zjEiDGkMFQLKgLu4OWgqfNYGaH7ZnHJCabkTqvqgf4Wl
zLw3xYg2HSYUDfWRdxdgWtqWhIO+mpd9ZDEYiWMSB4DnjZsomC54CHZ4FJrwoyOqzK7xxTB4DOdb
Mn/LX52RuZgkhQAE1eje6mA4TqjOQVOdYGJIl3WotFsdH7zc+JdNyqb1fjNGDiSozw0qfqI3nTg/
uOPK0Pq1D6E01NrO1yM4WCS8hJJDPIKEKuye2Xogzmw8anX3lN50Y8uNRTUCiN5i2G1QAdlDj5Yy
WOmBcjSy5k5DE8Z3yYH14xIfg0HFrpZImf7V9U2lePWi+Vx46nc0JajaUZWhR2UE+qFSvH8sG4yw
H3KOBj1ztOKzM1zYA0vlGFOuZTXKzM+8Be45a5itiFJfxIwA15r3bipOrMeSuh7ZjGX58HzMtSc2
nZbenP+rbex5BOcbvbE1weCG32H8qhoiQYlFyeOD8SyLu67f1ZLZ0K2+cL23FPF4kfzKAmnKYNWi
nixHhIP5o9NuRECsm5lnvbdd/1R/YSRLzIvB/jmNEH7EgWrhI4ajNvsJxTqplPmjtL1l4ClPHqMl
yc9/SfCxghMllrdpm35jMzihYvOZkYMlEAyamCB9ZZ3r7a4x+4Oj5mdMI/Kz1Y6wJ4+xvT3Hm0k2
BCaC+FHAV5Tmr9tHuI0BD5AOkptl+TruvArdXrcuIK1COzy03vfwdzIsJf8xK8yNpvGQBUpGEoGE
N5W0bcj2JPYQ2uzJdCiDvZw/sRfsGovxZE1zcMpfibpTk4rofoFsAxQqDhMqXubBZTUBLnpwUq2P
SMRlvE20cFEcFVdorfT5r2qHa0QjiuVI4KCFWwNpkxGu1t66nZ4zWA4zOboJSiwVgzduQIUcBRyc
qo4Wl1Ioxdht4x/tWP6u7eFFQvofnnvro/eQv/Q6Bp4Qa0KxoqByfZ8N7dwhIFcHFZ6UFrAZ11rG
xufOG5MQaWfeGcV54BiZAOi6yLjoEVuz3tBr0FzGM/q6buUZtNdNSMgiZgA0QYq+cTrMzkQUkD5l
V9i/umGRjwxboNa0KhL0Eh0fsfYUuwCdgM1Fyn4fL2rmfwn/SWHrSh1YMMmHTkC/WagqCAlO1Vua
JvvIuNoD6nkVTelP1riMdq9WoWm9eNU/K6ZMSdUlo5Xc/nVy9LVH+5OE6XvadQT/3CsaEoXTRL5S
grq80HH5v7U1/vVQzzaDh/2ArD3N/mj1itThEbsaPqNlYoaHiJ1UDYlXmc1n0/+RAKgsaVYJcg0v
A3YhDy0xluPcPk22siOhvMfYN4TfI/9q4cAbZunmCORRZabURCjIoLtDjXFiIfNp3gP92+G21haH
WU/21NjRQpPbWFPSGtOCoAsGkhscdA6KY+lkbbSCYBQZJroA39jAnD/CWKAvVMddaforaQLx/F8U
3lB6Itwr1lNX7QIs0Bk+p7mk0TPmbfjWV0yKt5PtlD9PHcz/ZIOLeqeEGMOe+Ku5X2YZpbYfvE9l
iGo9Pg/5zedUQ+C2HPP73BFGV7PxJgXggPh16qsonlOvYcJkuYb+tpH6dea4rH3tYLhMju6T1Ty0
tyZHO9LEcMC/pHoUJvx3A3DAMsl1azGT5KTH9nlohRPk6nA5969N8DX71ipKEcm0xI2yxDLznY01
q7Qn+pv+EY/KIinXVjCe45GUEDO/jP33zIR1KLwSpomRLBKaLlEGtFlpiZpMJ+FvwvNpRVsVOeZk
XHNytMvuyfZ+jOk/gQxIf5BvUYX6gkDOL7O8hNQtgBk1sZ9qg4LLO6MznBuN3IJPwpMkhmNCAWrT
zo012tEQ7BndSsM6MmhW55m4gh7Jt7LpIlyn0BtsvzUiMmtP1R0Zzo78QaObnj9C590BAMmib5Qw
uQRxDToxt1B01Ld+Eixnv7gB8RHBgo5zxYxDBYi3S9QDzW1fNQcpaEPOEM8I1uZLWnO8ImaS9k2+
fSY1it7hhNCuhAgxByTHr77n2sreOCs8RDgpg527N5oV8fP2jZp85yDj0oh4TSqqRLtdaG6+FgzE
i8znvLdXkispOGoEf+VK3BHp5OgRRbPoUSI71L857GMwkP+1kdaRxngZJfkpp42q2h7GGi688neE
L4wM5LBeIuhXhkE0gA3NTGibPy5bw3kEzdoHWW0BdIp4OeVHq4aIRNBH2fUXUQKiySNbUVWANzHL
lTtdPGR7nVFo0eE7gFiOseeRAuovApoheZ4T/EQBWBfweHUieNVdXt0ByEyeoxUmyyR/Hq9NTNAd
MjyVQryBYJhq96iT7B+nrwnzjpHGMgEvDNPv2s0ZTwIiajRHECBixLScf2ZbdqWJbNaWj6kQDw4w
oyWFQfg8E+Qz6OL4oD2Izh4NLJMDMgAhD06ckMRsOlQTEdzUtSNTBGAsaxUogQawkIMfPUfmFJ8J
uck0ugLXuqETQb9q6UJjVZori0DLHs+Ik8Tc3k+pmr+dbgcyWznbLAbQbolBatqNAmhtKM1SR/On
BQhguDWNRzJM2G8txvwAzQpm0mjtDk9vpZ/98t0jEhDhsw1NaoOHWMQhhnjVCkwZzCZdSGcmdaBO
l5hifOErRtD6eY+kD0AEvIQfCnxqgBNpiFPVkwVkkbqS3b7AbM542KvXwiRHe5FUeyvVHrcSMVzB
1YE6075BiOCJ7XYxkhH6ssCmTwJArglX1knVV+w7NSCzUg5KzA+y7ehfhEqy8vSr3uEjpooHZsZi
fJW+HhJl1agjmXUqUBiWDx/af3C2rpPjO11lHekZCS8jqSdApQgg6lXhVG9kYsIehStxKidetrHm
YV3pQPNQGanLMBbuAJBDBS3qRCeZfiEJBl0A6scLKsW7VOfkBikIPMoCdJLdJLOfkZO19Y/hD8cm
tTZI0tdSC1uI1FLOI4RLnF+LxqStd5vvLovXae1uZpIM+sHdyPMo2dLMXANewwZKxeHDdkSVtoqP
vVvdK+/s+i8+xNCEzIBwN2iZXUH0TOnPGztAT+Xec6tAiApQO+erLPjSscggCnGpemhMJaS8CzR8
Ricy/CKHVN9+21sTIXFE+bbAk3xksHIhs8v2QcohDQqGqXW4GRjaVCrasifvyksIt+5/BxQPVOJt
1FxMz19GRrjHs60qDM3SfVSgz6mCTg0sVdP1QxAxPYRkFU0/6DXlCSFIcwCCia6BuY9pBakTbnMe
0+heAOY9WyJ1USjw5jc4MqmOsm4jvb4J4mTfuo48v78OmKyFVWYQDF2cZYGJkq1CbqKA3QsDUZ/i
ClOlMzIgi8AGKpi5VvG+nfTpgzztKnI5935tj0oBja/ObC/LWA64rH1KmAaxBh2Iz2wa7VSHKIMK
0ZHxQzFAZn27aOaZSyJjb062sjqENoOb0gKq2KxYpskPSI64BCIfVbf2KYsccWZj3DLtA2nOX48X
7wVk+isVQakGnbiDIl4PsbGL5uKtNLcJIYkavQCzOTLkkLcGIIvGnzaQqrcdH/67oHk2/enfa1xH
/1LTWPvu9GKp1HEqawDSA8KnnD/x7KKU3HAJXW/g5+YQ1HTCXrRFjsvpX+SbnwGBfDqUccoAO/yd
Fs+0P3nM1NDxdGmYnxP9F4yqHn4FdEZKjCBKDV0szFBUoMVoe2iUpg+P0OMBPt/PBwYGessIGWTG
zJ3pX91ewAqAjzfMWaHiCpBjtf6/bAhXI5ZopR8fFQhqOYRriYoUclaglbagpjVKtgqSn3jOpJHs
pM4zyI96scnNLIbiOQDBdDvwZcRSOae3QxHB7AtIJT6ykdT/iJwfyk8snug2wGAT0oyNCHGtqYB0
MT/hzW/xlbYn4ThLgEKkLqDoEhcJLu1WyoozQtYat9MOGR+ATi1jeq2xG+3uKZgJ9Uesr3+mU7qa
/eBfaYTHpsQ3W/y6XL8fq8eqnRfKlL2MGcwB6ki9fNFdyN+9YXgfUsVNuvuMsP7U4yhla9/I1j5y
dFiUt138Q9YtQ64/bfzpdZ+vpX4BQl90OFNt4ly1equjgh6A7Nyh2ozOTwlIwzpvYyKuS3uLxDly
VkHQkYf7STQU+xDHaQDOZOsLWJN15D+6yHyK4vhFUH4v+y27W6XRSpdMi7c+XDRQjBiLqi2prEga
iV6uCPTEbdpYxxbtgLOv0NoTzYT6el6i1tu2NBNhm0EvvjbxFyXenLvrBsRFI9bHQngCwDuWmFyl
KG+kABC1j0XyUMdgk6IqTh3WICo07JbkYhTudKnYkBx2Sxfoj0PYZvH5CeuHc9HpK9GacoxOZfZi
xV9AeY57D2AAUcAqKwQ+33xKPjQHPbhxCkoCqkMG9CVHp9SxNem/FcEKg/JJej1PJvTyHW4V0PyZ
oH3mKzoD4qaMtEo4NJdPrZgQFVo4wqjl/aR7s13zxWUvBHKjYeInjLTRxN5PLqmgu1b7FZSLN0Gm
CsijYfaBcXbx7vbNtK3Q4sA9lXPIHkOUGfkItrsNsnI3uv7GxqCCW8TJT4Kd09JXdLQpZeM8Hnrn
RxtgDwsmA3L1olUIqe2Gngv71XnRhhiaYX4SbNKv5hXdrtRc8mdaCX5kIgPfhn4dKZb7/2RkM924
DdQ7UxCcGEv/QlkrFa7UEeyIPKx4vtm8SHV7mCLnI2AlQNtK49hz3kg13wPAVEFH9fIuhEJazE8g
WqT8/Lkuhn1a/7iItj391SS9swHajpIbp5CpNwBLyZIaT5I3DeseMlxmQD/mXrxQPcWcPbrPyQx/
JsU9RwU0qJeaW4fEMvVVgcPqMXxLwVv/N1JtUMFZ2QaeEx8mnA5F5TBi/4ICmRkXnPDlGiD3xM+3
aaVsfbUDLkEe3P8HWS5lXwsr8dez34OSCoUaWUp1+bv0L5reYsN0N0IBdSxy5jZIMW/A1nhIZH6O
ffki1YL0VQRg0P795Wj6+pHRa18B9Yumk7CABmuIG36L+UFsNWMXran9aUcA4WUnQ68/RFS84D49
B89fBLVxMij+lX6P7QAAgHSK6ma4FzAexrkg1UmsF9e/yq7WWQ3+i3opYlBZQtQobKPlj2oPRK8f
Z4gyBD4jTCq7nofETotIT5NGRmg9cu3aDssZT4MLFlIhTgjQqy+tAb5E8UbVHZn2zqDomxKdO4QR
nRcXUoI0OWBZZJuAw4V2STgl6AAoJON/huhYwWk+NAaBQPfjvJkHJPrKJs4ZCkunFNwUDlWp43Uu
CXq6xUkz3Ho3XiKIERkDOcLyONhc+CoN3U1GgZcy5Jb30x7Kq5+fR2DaCW0/N1Buml3+5sTy5HQf
HpO+kAKQs/eJmpWPGIkvCtRin3KxQ+NtNfSryRStZRRV8Ks6t8w4DOmXkMOFWoskaB5/ZDkqBSWz
ifQQsyDBqjw0ZImQxrcMJi9hkTOPj4kY0ludLExj0cCN4TFwNOVwE34/4Lpj4EN20Qgg4QQsqGHb
SmYob6qYpEUl5Ji6urxv2nBvCIll/NiA+MpTbuUMfE6my2oEyWD8E+1dgnijkgPjKCUV4FuW/MTt
nvqBhTRDxo0nz08fgU/3yPnC5aXoTNkdSZLl0Jpiiq8CDpYx4Pipy4wMHBkXrx04AB0mtBUjnR80
t4Vtaq52Toc4IMAY15ARyQ6TQNZPHQslekw5joDms4lc8vgBcQFohEw2w7PNgTJFydNVAUxy6S74
jlybjUACKOFRgg2WPHwyATmUGAauXmQdC2KDjCaESzGGn6a4yksuGd99i+kL3lmmSuHPli1NofS0
XOtFJ7SagYGS5C1vk+4vJQUxxyhqqMmeTRcMnlXB2zbEwbKA+fZeA/WTIyg4NcH45HFvtA7VjA55
5G3Ihq3Q5LMZtUJ0lEumdZhYkaiiKBqmICauOL9bykvnIYlz2G+fhTMHJ10qEIczD8YPDglFcO7+
OIn5FL8Ig46ZawbODphKQYxdcPcwain9nVmpEF8MX8RsK4UTbhKl7VcBDTxjemgYGp0JugBGpk/g
4qYZNvAZnINGTMAX9xuXCUliAYg8/BU3kd8qhcBzn73pi/Tt6jcNr2ILgqwWhqrKCTZ5C5DwTsG0
Fk2Ui5hHd+7SYmiMfLZUczcavO+035K/Tv6p6yQLO1NXXpAcR31HihBaq4Dkx7lHoEmpgi46xgLb
hfG6Q7PszgPT7C/s2/I4ISA1ei3RAoU4/x3nneQ7+k5O2YDw0XJ2rhaDAQdnQaJ8fJb7Mhn6uUxU
0mYuRArzTwljbQef6TjaCrO3SyiAOtovrQfiBoc7Wig6Obh0tuaKhd59tp52ZHvhIfKG5Va+bcpJ
RFE8wbbNF460zxi9Ud/yp1SPbpcr0njlQdPp4JNIfYG9l2LGtpnBaMRL1YKtqVu2ESKfoOzBMaIf
jWjTKYaaorph+mqJ7PY3bM5SYzbBLm/esF91GTpP8yKlPj8yKEXRTDLFZ47YwNn7xpH1Li6GoecM
ZLo75ivcBY7sOtmvEeFkRhXu/XpmunBGHjUfzgGaTpQgVbM2mlsXmKeuxV2wYQHVzO1RSMSyZ5ZM
/iA6Qq7O5DhVnRfZUUJUsSi7TN5OWNJSMRDq49UjBQnlukVSQsgORzK1kTsbZRINgwhEuCUYc6Ka
g5YvV3IcjbT44NvJmKFT2pTK0ma8HeAuWrS9p8ZXed3738aKNmUGTM24EBTgyKRQ+vuUgbPZn1WG
w+rWKP/XQq7KHs0QKGQyVxRlfr4aOFUCOH/E+RxmEQMosfLWeBwrAEM5fpD+oAvpodcoV6Tq4lNo
KlWEWj2HNb9iw2XgHoLEO3ow6oSRLEtR4/FYIPko4fgk9JBS5wRBy2wP4nQ5E4SI9avuKK0ZzXKG
ZEIEHIK9jOZuRzpPocMw7P8EtQIv2sTEQJSaY7I1iR2oTnwvSVfmAt2w2XcofrjBvbkRKJCbK7vZ
bO0ndAI8sx4dQWpSZYCcyGlD3ez2uxCONk/mNXfR3DGlYztD6gtI2EGChVH9Ks1BM6XL0uDlAIIA
80CbMp8V2DzRE9DitvalUyL2PXMp6A2WVdLSZD5piraqYesNebIUwbPFNq5/Sn3cZtqC5tQeM+pA
cNl2MftGuuCNIPSAeb4csQZAH3GRDsMsC2bWBsDjaBdqguoDU180w6+t6RuBkJAljDgVHd9cpUjy
ZcWLLhNufyCvYg4RfaqfLRbvaYOQRcefKaoYEwNKxtuCd4bDKoH2pUFiG9dwiQuEx386yMaP0MCp
uAx4l3tM5OW8YTLbkP4OIJAdcEez9ZngThh6RgogtYm83zkqmly/oxtUwS6bi08nIjsH+2pc0W8L
qlORr8GUbk5Tq3NPPUVZlaWE4K5Q+IgaTCc7eDYWYulTJKgdsweqYpdTJMhvM5KPNv7i3rN5SiEH
iNglkII65pCrbCj4hQQiAzyIBxQpAGWIVZzPFFI3lr2GT086l27r0WewNRAygMrC3ZtMVhfqVx6B
EKGG+Q8qNLdwGMu4CTY55sJLYbLwqA/ETAZiXLwY4Vph1q5s2Sl4OdgsCbgzm4LCHdKoJgAvBMWS
w9VP33gc8rkO73WH1hThiKjBmvZS1re0RGOEZjXGyip/s1M+skJSSD8LYngRkPGjakIKRPgsehSF
wRZ4cMmgc9G4JKq6rG0EFYAW4Z68yCbgYgZs9fgrOUUcq1o6MICj5l3NnDvuFGsIWPovJgADxkt9
oHdHTKbLyFXPhOxpwS5JdkognjvGshBnxqaYmWuT+zvYxaLxyoMYa4l92+CcBhv4HyWg5QN23J9A
2WoEbcokmpi3N5L2D64oRVfVJdmeTtpEls3d0j28mbKngxhxDrvGv4kMmc79T1PeODppgG1qOIPE
hmJcV+r4RrRDBhKmRdtJYYv/HtixQlY+K46rlxaeCHEqcemYTe/WUI8qWXgCbRPCJLl3CGCIpWM5
wMuNOfNfbKSm/zHtaQHW/CfISkS9YP4I+J7xqlFVDxOhLiQBIMZQtCpjR0OpA82IeS0o1ywxRMsi
VLEca8OaQ5wgy7gcTlKQ8qsewYTS7zA8o4BGiGPmJN9nmO0W1JY5wbw5dC6FEMkUxJvKW++24a6D
IdIhB5hqmP0mFH2YPDPabYBUkT9xQFzRTOeC29NlYRXV1WyrxbBruRgJYJ72jvIzu8nfC9UAz6dU
UhNB8iwSuF5ogCdLubZAtANZtdgf8HxF5NegBFLw9feYGERZz7q1OGGG/JyPzILJrjY7dkp5zuf8
hYEkP0yXX4qk3qD/8plv8laRbzfH5FPgT4vv9KsdsS5w8Ss+OmhOBWVToSwtbrFoOGWvg3dBmi63
Vj57mMEkkSDNEF7DqSBiCl5lR4QJ/tBU4sJw6nBcl+BNIoBD2f9EqcObaNKWCXBPNeK+VDHlNLlI
NuaJ/J/teTKYnbMNwVjinEosB2oLscdXA4TnSKJqpB/iHDWjlcjCYxmsg0TR7b5SXnyqHBFUoaGi
u6MT4LijfRagH0SAJgsAROAlJ34ts2Sj1P5ODnzf3dLraMN49F/aic48qB+O3uwKGq3ce01ia6WQ
FjR3DgPonKcSGJe+lPpKapas74k2VKHpzS2UT8gfaOvoJcqRGRCG28lSHfiTpDm729pL/pshnUEC
KNnn0WHM2wSbinCXA3btMwu0TyAePEJQCrWnaaLpwbuoo4f3rYwOulm3Hq+DeZuGfh9gw+wVJt0w
a2c58xqX0BDIp9qm2zVGfRZ6rAObh8LVb9LkqwMbpGjg2CgSlzp4eC/iiol06hFd+DiQJjfn0N/B
tk7stbvGl3bq7OyXuJQfWTlyNAXqcIpt2q/KNTgf03wxxv1/qhpuvcTZGIBNrErywyhtcrpjONRM
GkfbBx4IVWmzagVzsv5gD2CsyRIcQs8IyZtPFghswIMStZ5azGS/xYRNn0Vd6AGKCQpioIlOCXky
FZgNtzkIYCfvDxXkpnQ+5iHdBuFXVaIIqGbpG6QtxoZDnBOORh4tG7XNmpbiXC1NExEbTHC6T4LP
biStG3N5BJ6E1v3ZGtrHECRAmiPzwm6cUbSqnAGU9uhDlW78yOiz85aCki1WDs+RA9prXcabgEYB
QyGrZx2zGJlGB+A9pr9a0Z579ICsUSQv72w0HPQOW1iMDqdicXQUR4OnreVWuGK0jcyl0a8KKhBz
cjGkQSV0QbtuQ/sSVLgVElPmKq8tq381Gc5l5d0LgSM7amKBkBqrBb1EphunTDJ9sdHOtyZ1Abu8
NJY8Cyk4QAfNNHqj+q6RJfIpnhcvI63/jq1g2bk2wQjxU+syoAyVBOEdvs+Aavp9Drz0KiLlrDeP
OGUPvHQYPSarO7cDnAg/ZVCcg9TaAsXahr/PbYwvLath4pjtzkkOwAkrBLkBbgf59ZVoV+B2KGqw
6HDbtqciIb4Dcb/Gfe1v4iUY8EjkKVHAdfreES1FaDVaYIYWje4qzKcXz/9wOT3s6UMQod7rAFkN
QjKZxdeFQOooK4l3b5ih80qFH7v/tGmrHZiOo/Wbwjd2QacQwab+N1bxKoMhc2j6hoHwdX572pPa
nRXxMXd4m/qTyUQmj2XEiLUC23V2+YMoMNRhywHTUJl2AIpnmvuEashx0c4EkI71RsiGjCWTdVyL
6iNVeyTBRfRyUDOk09bPhP9r9afBzkDbynhcgjpcDVMvAWpJ/NQN1JZilikefvaLWJ2DgV9KYWJQ
KmRQZCEU1Fgfgo7DLyloYxAIxt2HMGe+UsXoCh+ayngu87dgsEY1rJMAX1/7v56ioJChblYZOsbB
2BVwHeFBsMa/zY8zbdQWVDGCEtBcC3IJRiXdHv0nOrxuTjHYVhRLDDyLfcZpBgzLYXImAIjgvkRu
k3aCoz0ag6fCeZHNU7gmvWTaDg/N9JvNQD0haJOtxFu7GJ58uLdUxO71K01GXUGAM73ehsUgLbdS
LfTYxJbhTaZYMRFGNaCHjY7j7fS3BxiXkfAZhz4BCE2BvEbMC+bcsoHwpErnM+IWgB+FHVwNzLdK
Kpgr4I8Z7/xpbdgJ80pfzLA9W9AawBtx/Eim7BClqIZdUuuaU+ig9aKljuEtgcY4kZFocASBo1Q4
6orhYlpfgziVqxudTU/ygYvHIC7DPS8ANXMDrw58JMBak16FDJCum0MLXbplueiVNvK2JKlLIjdx
KTL6h8Fk4OTF2nPyi0XoCTJktdm04MQeLnMjF8n8oxPNEgd9gagYO0d/d7DooLGQhqelwqB0ysFv
OCinIeBXuPyzK62SGgNg6z1SUMYmxxesG9ceoKNgmyyL/j/5N++89LQCP5m4D6RYSDg7G85AXlYI
szq8dRLkQK4MR1I2WlchRbok2QpXxd5rx+myLQ2iO7gPgXmnVrp7mr9qnT23jO1TnZBzwgnO5n7S
mdULAjH9CCUpvfHICIORhF/X6ha69iiiDxE5hw0uJSjlFEe39qKXWNrAVHgWUQXsgsEWvz/dpxSS
vLRh661ZCyxcJfyixg/jq5S7BROTGo/sLvW7NzHkZ+QrMoSSSRz5MmDf/MMfvCUtXYBMRJoD8VVz
uvCdiRODZidgmmbUBNJx2aRkZVpusprMZC0gvkPFSOEhrGAv1RTIk2FNz9KX8UDoQBaB9iKdb1O0
S5coxMG9F8jagSGWkBAL0TiEFEHADQOTHeTvazFzwdlXyuJNYyh8DwU1U1qNqceJajz1Klx6Myx1
PIFcTgNIZn2W1d5XcfYDZy8MP7ibALgdCaS2kt8UV4c5JhwK5x1fU9MAqAp1R/nTV6RxqbumdwjW
0lFDkfnKSHQy0a+yB6J1tsE1pAidqNXstNs0c7jRRU7m3AUHNFIVFwFQMOs3ouVRUWlIpxvcJx4n
zE8HSjZWJ+TYdJ1BLnOU/fXEdUdIHxuIuB5rJ/WuYM+gf9Z8U3gNYkQOHL3OjRmTXv8hoIPUFG10
tog2Fire1T8ZAbvIJxATbpUsLbVx14LIDs1zR9A/DSJMkrCspGZA/LLzu9iTQE56MIaCuCqf82ck
Jc/vpovRRkdBPwUApr6N20J6WhFlM5lYlHZU7uioOGzR8Je4CKVW4DXMlPkokhy/+czhUCRwiR4z
o3Zmawro3REdabOcd9EH4m961D+GnVIlHTeA41LDaEP/bJAS5FErqEx7BTvVubdB85vyf+pBhwv7
qsNqLa8/jbnOA6SMlnYy1nLkigwQRUg34YulQbCROUaUeXI1cpToSbdN6KkVpAx64O2M8dvm4ML6
C3xO+ZbZDDopv5O4lwJaEDb5Ti0yVIHde+KnVWfPrM5nhkJRFPjJ1ihACCKCzZPjVDfvk0N33pPD
UrrjYVAvwPkTwebc7zYb3wveKHMYVoV1jljEFts9YGKqbHrK3dIC14U/B7wUi2iH0+NXOkXeRjFP
OOaFtg7DSTQyp4/VzTVyL84zQlbAky59bnPyywFQPbgKAcSMm4g+xmbiBCJdgXIkHn+Fp6Nk9IeL
E5zlzg4IxHk8MWs7V24i748BHgF10BlJnyMLnAwiX7tY6NIscPWQIz/gyP/LrVL7JdElgnPImvIo
Rv1z2w9YGghAZwRipYcoXmrjn5Cb3GENuy7rQ4BAKkhmPW9s49vGWVyyCGUPYXyOAFitQ8FHPo/U
R2SHCAPeM42ZTY13B4oKPNAcmCEZfDq4NXNrR0PAm5YOPwidAXrx9/ck++Ozpc8dNLLwnWj3xzVw
YFpTe9aDdFGm0YVzq2F/RcfGZqomBXpp/blk0x9ZsE7iPUn9yDEtK6yeonOOX186HmgDAcl4rSJ+
J6UczINP7E0LFpM0Z4bU+yqzw8Ap+YoJlZO8DVyAkLlBqjN/13mlNK/wWPiu8SRatBlfjWaPiBHc
l4TqsnIVaLezjs2moDYPAJhExOMQwQyS8vPnTKbdqT06G55x79/YOhviwzBhtCrqVYOcTzN+y3sD
IyF9IvgCBZrPesopBFmEN3GCGlG+m5GKrYQn8GNa4vAnDxmhBTUR/QjEIB4j+cDu4VaobuDbKZXx
+9D21tw93fCxDWEBofKv4/8EeqLrFpyAJJGwr08jedFExvJMRB4i0K7xI41r2d8L8zee+JN6v6YT
LwNrFdJ+ZLzTEAq9h93VKq4Way4xH77k4F/a8NRu02xey1mbn8bpU7zSpFJ/xlQYDA8r0QTOEZEU
nMdYyI2ueAiCyBshzTeybRtUjpw95SbQcjQwRgwHiFevHd4C3xuBZGdnO9fzlSWFuRF8eLZ3PddH
RIosL1V1lvQ6Vo8SKLkMICRp4jM90OeH3wUVNZBYZN6wYVH/H0vnsdw4toPhJ2IVc9haWbKSbTlt
WG4H5pz59PeD5i6np9uBOjwA/gS0pSUuWqGVGIXpR4hn64Gv/6OmiVA12abTnQSMkerhIroUYK1Q
tAtKFtE10XsL/wiaNBj+g1DXsNhW9ecQLVbSSqeHoX5lTwToZAACL6lCgATxvxymBKRFTLMM5yqS
OeQfrH4gsXoFplKT5ct38O2bMn/qEYMhtUcoogJ8qEaGKdb6xo2O3K+U3zACG9ckp24v/Q6Cg4ii
AxdXMDHqOibw8SHmToopZsIkthAaMh1Y/BlnM8cmBv/j2NkGVMGiwvIw719ecKbS2LjhJv4vPIYB
D5rqkIINVCRNdAR60Sa5vr7kdWc6IDo0T7tyUWlH/BxNlDwaRX3wJ+LIh2OC9VbJdo6+S8Xg0Gwn
Whz3V+6RDKSYjbhLHz+Q0JQezp4KfRDnIiRdn16IfZ0s6VGWon40cFYpTbYT/DErQevJGc2AHDwa
VvDGmiuPU0OBF+CtzdytVBJ8B3d+kd+UrlkcCazNZhMEH1nMRiTF35CrI1QYv4k+Bs+0uwNdjj3O
e4e/JOilBzIT/ge/VhRgPFxTXu+ZhdJKXTed/qkaMC3cBNNI5hMgizRouqqdlE4SC0odeoXhsSe6
WidwsAgOVNmVYN30RVz/or9phz+nvZRJsikIdqLQCFEi58Hlp2XlW+kHctGMZAVEnxHhGK3fohCO
gBwRJQJ2xPu2rza8W/ScNMwqcsbewC8b7ViLtBPG3J70NWMNwdBiSoYFAUYTPJQfTWAzkS5P9ZZN
AsjcXlg5gJMC/1qHaLSBcLwXPFzdGZksgKsAjTqvfXMWxA8YbEImIMZOCDiZhUSXHbMQhIeCDhem
zRybZRtab513rVApuN2BdkkeMEluIMw0bAl7ABNuC95iAZcd7MB1nv8Qe8yC+41JeQPobEb0nrQL
7NJCUMjkx8BD6i9vcAZrN4cUYL4lfxR1wYVOpSIbKeNF9ONNQGJI82rzLYGDGNdx2nayUlUyWX11
WDmRRjTMdcJ0Do7shfPWBP2gJJYEkMhHVFvqRiUSg2fIhzYYSKNYUCdP1eNNJc0mpa24fWDKZbLJ
ep5q8idNfcpVaNTmh2hSgGQLC+29a/wKXcOHl/5hqA35+6wb4Enav1DfMkQZnOcbpIDIZO6QjP+B
B5pvfnPH7p5iXMuzgFaTrpsC7skl19wstifSp1qIYGv/kkSvVfiXgYGAaQInmkDPtGlWQfxa9OcS
7zjWr2NbHxV6UE//FOokGS8CnE+TyW7x11hjHwa4H6tOQk5Kd5fBsgAdNuAX3tmtf0VrksxHVw22
ZhsfKvAZPnNOlsJgT/7G2uUdJQ9lTC5+o6yVwH7Ep8dSeFY63Pq5/M78P8enW4Q0g1Gz8s3c/A7g
sYr3WIhDNPwTDA7BVIuvtKldlm9++LO1FT5CYw9qjPKSyEuLuEb4J3npNXyUPWCA6JeXmYh4Acfr
Mdzei4L258SniS4tafhAb1Iu76Oeuee/eMiLwEExjJVIvKlkyR5UBGIVikAxyQ5AjvOH7UB2LUSR
kv7J12xwJfQjujIC5jShJ6W4cJoSOrSNYV3lgfaWvsg6a0uQ3pW1hURZHml1JlBr6ejGWF3gRCVd
kOxLlnERJ1bitePfuJzfKswWPt7Q1HiMx3uiBcCjZnWrJCXQkrLdEw8i83vFTiVyZj3ardHBIbCa
WAUrZUSabaVkAYp3k3eVG8AS2sZMz1TbdVNvDPWzAN5xXiV+RC1e9YmUXgAGuic05jrll9u9Vl5C
S/li7qshBBQoSoOIWxJdHxA45/iITGOjNKuSesXHgcdVT0kL5T6l3qrNk/AO3lBvUSUL45tq0VJT
NIjE5zRWn0UhBLoe3GTS/y9PBlrDPsOLVkij4rkV5z5EpGKGqIhQx2sIHto9AKdHm6OAkdCQCyor
VVn+yOsCDhNzkL4J23TZVST8od+xPjsooax/lbEto1FM/TMBlIizicjH//sl85dov8XmT//W67BF
VFghZQz6bRvk30ZUGkm1FtpB3vbeCYR7CDw2OU/kUAIIg+aX1C655ogEsbkHkHKMIVY65jmCmjdS
ioRqF24nPmnKoWSbSFMVb33pSxqIjVTRooAnKharfF3r2aHs9/L50bexyAxMx4TrESxrVke27VzR
mgrMwtteu8M61jCXA7WIEcQcsF0leCg5Vhlq6E4Dw9TJv3JwurXrnjwSYd/GPDj4II89XEzXf8m9
IDNhjYDeaTua1QemxPDHithzbAKOP1b+mgcqXR+FpaueXeclDdUdC6CIq2So418wCTBVSR5Wncwb
6fCEnCMNtKTTRvaYReVZPnNSt8RQUfPMhIXla7r1lacsM7RSsrlnCJ8UwoedmquOmjOhCE9+aW85
vkFrPhESiamiXnNp66b3UpAXS/iJAFEyXqqA+Fz96DA054L6zYKAu4uTFBAC+2iM/c5LPjwWXxT8
wmhCRDUhSkd4QEXFhNMsAYsyUJeKMcNi6wm9TuLysgSATORPgoZ7/owuEWCLI58GnwMPEeF01F0j
LjfqsZRqEQBKfUzhBOAdbK5cWnOpv6BcOEzJGbvLCbhHteCtJx3eNTWymiYyJvUlAJ0aTxe6j968
kpgnTLPbPxYUVRtQLDOR9uvtl0CjQYNY4Uu4bAnkFRV6OT/yUCWzgGULg1G9GSQ4SONNkwx9SevY
CCZLKgA3xVgTbZvxOLyy/SVlmwvhG+OWS4ZcHr8a+lHeHng8EUMEHGKtNA8gmo3/wv2npMMFCQco
gRb0N2kSmLMEdRmIxMJwsJaGgkaws431/KMo6LsrSH/rSz54oQQFwdBIqyiKN15xHTKgoFlkypGB
mP9n+9F7yBwk1ExXgL4oRwXuFi5VlLKclG3ITuAGgXrXghvxQ5OoQ3S3Qe+UB9WmhuOqIShtbmgb
QEKINoxFyFLjlZBemPxCFsjFQDZWBQveh2dRA1qq88SN2NMWCd7DTxann1RVxHrF5J9lBNO4e517
jJUHH9en+qoy2JlwjNp5NWPxE0uIYKSSe+W21QUiRYiv6G6O1g6eNd5hvQqwGv+GAxILZiu3EcJU
rte7EDjO9mOdrSPkrIPaXg2T+C9vILsDzLHedJAHVU3I/9Xm2LmkSPT+kzw0AQpyoavSmU7IX/rA
7k3LlkcPrpPGKSQbIcuGJSY0jN8o9gFvUGchcFWWBoVQbjP6MzH1kFggHbzB1aMWlJf8D8RUbooB
wZAYvfGTLRVAcqvoMTAHWCc3yCeDwJRXFQEE96zgJ5HzQr9BQBrgKDMnIdhMtZVDLDjNr9w6Rs4d
zXxQ0/Sb41a3i8fCzg7yrnDPSm8uM0CaNB8Vc4c3kCOCHTtCSVTFbCGlhOe3DnUXOy/XoCgCPEka
CzdBBLPCJQvIgsqM35uunxACT81WosQgiEKpOCPp+/8JPP6xxQ6DGCAR0pJOmBAmrh4EhAACIl5y
zf48Kt3SO87gkXIp3717gc32xvggl9gMEEa3E0Ts5TEswBb0Q8HKAEMUAQJIcQBfX2fJmscgzQ45
7TsvKNCxAOoQr6fesV+lUPaNmh9FHxw8VCyw9TQiDBR3l7XmNQAy7fP3NHgsWRdgl0/VuK0+q4b1
4fD4kaYuwaKXhpaiIL9qFOS84TCq1OCuVNcCVwkcoo71diBkv7Bf1Ca4RPTc7fhPLimN266M/9XD
UbcIcGE3erORGKRARzslnh6xsXD9wWDqaFUh1St2cKpBvDRGwNYbjYNSnW0kXk356gbVWt3qFQrI
dl9oqNm3nCTqwITllB4lQmTBvGUHRAo13apV2AJez8mxEOcTt0kwmCfXjZgNqTxsDVyqHPi4ar4t
XQa2Kntxwv5UE6876sHJZkeTXYNU/VoYzfMUE9uk8aeJhKYjWF8T8dA7W9NCMaCHV2k1Kdh1Wz8n
WEsq8tJM/SGHnWSp2XSTCmnS5o02BzwL13W1o28YOejkVOlXaPqFrXsPDrC1U5a/gV4d+AGWyOxY
CfbkgrDdj0Sx4ve8lzvzVubIfxmyRVHBTM5yHsoj3OWMGC4nWz36x3TAE3Un8zQwykpDKgrzOuBq
YZV4nOfnxBmXyYcaoY3zyYjY5dDEJR1i3AzM5zTK43fYQunUxUJmVDmigp4pbcdmvHQrpC3fxPfK
nRTqFhcKzJXJ8xL9XAbHUHCBaClYj3bllXBrggnp0ifcMFS0wv0duvwwU4qi+V3r8uhB/VET86Aa
l4ql93Vur1TP3YkqXWMLgUBOmirWOZzJ916YZRnxp/S/cgsj/2Gyp9ORqBL0RqC4X7hDo5Q2gm1N
Io9qLAJAsX7wKKgBaEUQvcHJBcG9e5XrPWn7TefpKyPC8gQ1kWXKgzoRS1WggiqBk7rt4N8YPYTe
IPuHTd9f/Rj9PzeRAMYWoINZJUjqLQ0ow59R0diEJz44AYh8gDm1Z90TjVy5EeGaGhMXVywb+9gW
v7j6HL5AZRH6Zo/5jdiRuyYAEJUlPZJMMhfpplQ7wCQYLlWE33dKxrg6CilpzVVnt4XqKc9yPSkT
0GfZe8+V6fYPkRWvREeDKiiUER94zQEpYbgnvIHwdWhcvZbHA3eqNfonKjbROAJ/ijXC8j9TOmji
yDlzvdsjINLdH7kIm8Z7FDBGkCputxHcPdAJgaentrFYkN7PjGmX9ZkrjFNZsKarDYiH4InqKA9o
70SwYsQerha2dOd4b1HQvPIjJkQoBH/b0SQl3OovDOBwYgP2jTy8yhs148VO0QYyeUSg8S73u0TT
WNpP4K+ixHyJAV3Gls0eOqyytnBstIAIXaZP1Uz3cJpi/TJ5LJXQIAR9xa8kJ7zG+p+m6es+S15K
R18lbyDOwOCG9wx86ROvwEgid59FtvWDx7GKsm6VAneD4RjomiRQmoIsbwcyEpowG0EiYVS7tGpY
YPNu2dHGIRcseaH+SsM4MPPdtTmb2Ak5pMqTByoVAud66XSU6FOTEb0BQahZJMqhG9xyVxF3SX3N
bDwe7ylejJyhPh9lMQGb6ik6Re6sOlnrUMRvUI4HTUlOcaGhbOp9+j/n0g19LjZdtL4cCZSlE2RT
Hj1KaoUI4yh7MqzAz+bYN2SSkNueOmYGJUFGxkIUw7TkFMXAj/aqsg254mRYrkObJd0UDZgz/wYr
xdqNX7YMCzEZ1CROTDfcF51Vbjl9d3on8JBMzrcaw6cYOR0YKvlCGr2ca+FiUDfDVG2BDlBYzflT
AU6GnE0HCxaMtSI6XODHxtFoyAuCY9yrgGF5mD0bfL4mkaCiaSSpn3aPvH2arUrBYiV9DRoQmbjK
P270ijBDAIzBtTZ0bsCsQuwltneRwqVcCgJCVJyNvKyanFluHQZBRfDP5kSH+WiUxlZaa2m4ZJIW
whERmjxGwbc6E5wZMCiZe0gn2W7QftGpZZa/YKU7wwxjF33sHB2CAb+PtrfsX2H8JD5wRrciJ9xB
d0rkkPRVEddHM7DXhBs2m6q9CN1MWMkOK6YYDWh/5edn6JGoTfA++WRDun2HgKC7X5MLnTMkg5Sg
20SvLiB/iKKCdD2nxBDNfncclV81JnqFy63utFfUN2vxfLtjsg7ocqUcQYKx+fItSWySOgCPR6xb
vUfIRPUCzSlIlZDNtGKiPFgFHSHAf7ZpvyPpE7ybHwEsgVgoD5J56ImTmN7VbkTo8ynEtjCbqv8S
siWEXicCkRaJ/0hChAf9SUPCavKTV/FR8rSBRNnIGayYiEJBJIqNztSLYoF7RrDWrqPZt8+jzVoS
6whz3DgQv+xWgiOkrCQAKKjCBdJDXaOA2sDPSvPE+IxFTzU0MHhf5P0uewCd7Jk5Wi0wFopyXz3a
TPwd+aHiXFDMPxwKs7XvIH1FPQWsL4SkjH/4lJCJspgY8b7NhiUQZh+7Us/Ou6PY2f6Tz7vsvYOn
5U3qeKIe3AJLIHLrnFlvIuzjxmKykj4KLmSklR6GWsZDls0eIFcYLY3G3wk/puFYjfpq1+Ex4sPo
NDRzgOUwlSyXn4HcZ+4RKBV+XSQGEhqn6uWHvBmdYy6xvXJbUFhDfjsFDSq+j9JKvy17umJiF/TZ
VH/Ygko+CfoZqjTnAQ6zDojM5pH7Ftb5TTP1O4Fd5LBXabir5mSt6g6RmcNG4ZoV28rIgp2QoZ01
GtsoSFdJ1m0VXnUDdLY+BmZOcMaqDTXkU7x9PWwtps6d0iXS6f2zav3TbdJz1dgaWAWzNN4tfjfj
KD5JekXeABfVk2KM23ocIAeZrngjTVGv2POGKARDYxu4zP9teXZ7XPBEcpWx9TbZ4VLgbfnsO1yi
ll3e4nxekxN+kLueJdrCJzTGVVIFJlXfc31IJ9XyWwdJ8ISGSsHivlSQNAjYh0VEZI4h5ickf9WI
0E6lBkhZQSUsJLBPfAxgiNDYMc5Fk04FksmnJMrnEvnGykRFD+ojoaziiiwng3BSQk5t7UNjEnVK
AkvQT9slmK/9Kh0aDhzplMTdWMcza5iUZ4ohRg1pfRwTWx8kguKdoGgjrMwx3W6peQRbG0v5d4KZ
eD64+QyZUiz8/KlBEtvb9XKKL3V7hTRxRvelw7mtosVFRftaA2Doif7c85wbh9iuZEtwNqbRCZIK
fSU7U3r9pPsn9CQiRZa3USSmCeRgRhBOsbXyZJV4V7YKPnCwXHtJ99+grbMpXAaFt+4oW35xYpuW
2qGJI4AX7cLktARDokO3JlaDc1XGLEZkNkeTvy/gU0fzOYigapnsheOVzpmYqAzhyI3HEXORiiFd
Lq/Mo9fJdG6paQB1ctdCsnnwrlMYXwLXRTe0cthupDjkYTemf7A1Bg+BqKifRna1/uVGjRj6KUch
S1MjbUEbxShc2VAK3hh5GHaAb/Rbx1cSgqmrajIgjsLvhzUKP8RhyZ+e/FP6dt8TSlcr1g/XEZ4Z
1C2BMRM+TfMVPBjfno/Mt7rbghVeK8lbzflJBVx3EhZ2UQyEkHZ3FREOgvKaiCHUCVKCBZ4wo2Dx
raY/lrAOKLvu9Apdmo2nugetmSKNKb9Z4UmIDXyqLv4ovDLAOlIPjfpXg7gp0vxzAssbAJdl4G8x
XznQnDooK5E1ZEccYu85KI9BNhIrdhQNr5S4oBZttICPCW2iyyjgQYkXrJwPkdewC1q/FQUZwnDt
KK2RoaB8QL96tiRO1RzfSkPZxh7rWL1qY/MJGdTTJonX/HSJOe2YNexQtJLBmdqTkwHIakNwWOuB
SEUiFRwcMiClXXbAvKBZ/KAEgGXaBvTKTa4TWXKVx5KlBYiPDOxdyu5qgkWZRUtrW5ufDixyTjmu
U2/vwcloIBFkGbFUGaOd5j9WzFjSoDX4NHR9NwTmcXLbpcO4MUXWW6FP0IAOHEVi7ESq4aITYC8v
s3yFPKCxr+xihkcPF0FakPT9O2xEk9AaeB6dtbA77qA/zRnxyc63ZbqkVtGgD8naTbeM7j5oSSea
P+56WPIlzUAYf7W6T9hHA1iGz4AZ3lZxmPCMaDakqEv8XAr6ZZr2qR7e7e5bNFJA3ACgqAPFCT9g
D05BrzmKAn8bDeiDe46a9s2Oxtdo2heL1m22iaCdXPuyZ9ZoLvGk0xEZp1B9Cv0PYDqPmi10TM0R
xeLJBy73gg8hIwWjNEk7sPvoWLnN0XJ/1Uw8kPiijPFGPtU26nBK8FC85kwvVTTjzkGxt85byjAA
no4goLce7eY7Y4+LEQAJsdigjEFw+AYtyoKJt9fapYrp4o+BInLp+U33VSAhoJMzcSAigJicvwTx
WwIFzU29NCtrxyQqDyqY/sbpBcRWIDMBWUtcRgYQBMH8bEjfMBbMGdvFeHWayvgUPLdW/2UxLUJE
aCK3OKNIaWGVny/9WP+JrE8rnhiYa1CYYj7EwVn4K7PMHx3oOWnmhK2aGWJqAlyGnnC9fOtXZKkQ
ZWjzaqo7T/8wlXXZvZfs9u3XjmWsTQQPwq+Z2KJpiARsMALs12a1KxkaiU+fQ4Z7QC/B0QQCj1Cx
SM+fE0g7pmherDMbKYvWPvUqZk4omYpbIwueum5CJgW/qLMzYvrtLCxmCAs4TSAcdycI+Wfcs0LW
a6/QedJqyHeQghejacXcVJCKg+xDbHGCWwKZzsEAOV1y/RvLGfQJc6ddTYxQKFDJ7MACTAqQHqjX
yQUMj6422na8RfRFMQII1BQPBjZAB1Hr1CD9qMXapuEopw+Qyal+EnmVBalOpy6jOBMTnAdyHzQN
DihpcNZBtfGIxi1O9j/cV0fNVhe+S14LqAvYO3yjG784RbIUMyib5iGBJe4AQpUeHLCC6dlPoUI4
CYDqjBAq4o8FXO1oI1CoTxDfZX6iE8XO8RCr7FLt/7WKkG2SoMk3om2xHRzI6iImdiOulX3EYlSf
XHqv6w9amT0CnKwtHJ9RccvrYSFwkgg36OJn880SVAmSzqEUiK9NDZMNv3sT1I81QOlkDovZCk9u
9XL/cgzgmc10WC1jUmrJ1Qay4KFJNfNt2fj3JylKrT89atVnTyvjizuQF1ImBBnHfTk9tIl6rpOE
osp2BovoEKYkx/8r0wmdBYWKsaEaqq0PW551f6IFkD4dbRL2H4CLVZb9IJSW6sbh8yW0G7Aitdwn
Ysn2uL/vTUzss/pbXwaMxi1+KdoEB4IlQBYQT+2mZ/1lpbwYyJciHWk5/l3WKXLT2fwlMR4LqAF0
sVDWlnL3YoaY+rLsChMiEMMIRlWTYCThxcLxdvTXKol0sZs8+qWO4froQczKORZkjTPJh+pi+vEs
dfufXxLbYlF+R8NSJesTsAnlzj1sISZ/wIEIj++Ru+DY/NYSg2yiJ6MTp4OvQg9xLP1RzFgxHRLk
x166d4f3RoLx+uLQQ8BpOktgjXs5XPicj5RpIuuI1hQrGUIsW6HpVX+1BhQTWCGx40Wb/4uQlbPM
j2Mh3ILst2wU9VGaHQHhBXBEZaGjwRdOIbbLLbLgK5GmJ7fQnm3za3SapU1bmcxsRrS7ZTb510EZ
OkjdbBmb3cEkHW3CrmCFP1VFuxYQU6tLD4WU6MmWOtce7ys08PiJENXvrXZRG84B4PvmjfUKnm1P
ICfFp49oVIiC5RDoVU+qxp+8xzWeFgh+i+iB0mm2bvApBJYjPM+MJR7XkLjo/A65b0Kx8J97NhtI
31CN8zaKqxMRIXvlEjfaPuY2ZV0AUrxjw5Hw3Yx9DdrZKb+I7nsZRp9R66zH56JKWZ/R2j9OThMo
so+WjWGFam68/mhgtVAuMON7BzZHRmORkOoYauSukQ+URkuka6FHYhaTiJ24m15vXxQ28HBuhHAb
WKow1PZhYq1qyZwbzT89GMSgsMrdgDuq6Z6GK8wULIj8pCh6HV4JAnLB1nr6q2iStK9D84+/IxgY
z1G5i887ZBdXeY3n7F9Oot/dkBmwRInrvJ+SLdJ8Fvg5m7iTWCF3ZQYfnZpthAmsR/tbaOwYh1Na
Wied5NLS9kFBlmkVikFj3asVGxFbgpfSrTWhWcJNMfX9wY0pqSk+E14Ip37v7eBXSPi0Qr9G/yuJ
zCW66JH1vEH+XM3lU/sNG6mwsqbrS1ar5BfcA+ckJM0KFyTdPCAlYUhusFGnM5jV2tfLJ1oHvSFf
qV/0IxvUWxycXAZgOP8P8EnmUxURaOex5JJDLlMmVFRR/4kcVKIJOmXloB/Ca3Foxuhlor5rcPKT
n1za76z3dm3xck/WzmbZxEdsiJVwb8KyqaQ0J0QkPzc8+DEOVjPWGHQNd/G5eQ5vRAtBjXXHnpFb
Dd4jex1yDbtjuClHbSngFB8e2cRznAFdGXtp2DrDXsqsh2WJmlmvJXaM9XaqTadAzQez4GDA+vkM
qLFKosTQ3gQH0oOjZcXvEzlyfYvE1yw27Ww/ibrBIqtoZj8Y7QM+x5gqgZ+PTSKkZDIGwEwoqJo1
Op7QEa+Bt7QLSKWPhFfEZCsyxIwcScOYVmIhGPAW0yk4+a608azqnwlSSmbmjaOlp5TAaLdAqJDQ
7n/ElbvKp5Ktbh5UCbWTvgHWRDoLBjiNadKjIR1FqYA5C7wDc4pF6Ezh8YuqbD8ggJzUGtKj3JSs
bf8rV7VtCEJSBeh12A/EV/GAChr1FYKB8H8kOLxqFZtGmFKqf07Nhh6KLwxS226i5N9I224VpxwZ
v5am22rODzkJKibR/yD68XBT5/HYYAC1yFLzcxUN+U5nJMl8AYoE7px1AwTTPqjxfHXgxjBmopBg
bomwFOU9/m9rIe1K7yg3Nyq3I1GAo62++wqgsEE6kGHmvN0hq0NDbHE+LVfz4r6HCuaz2XmVLwUy
kAV4q8gk9uG5CcpB4mJOw7diDM02lNBPqnLrLqEEkebB3ZJyQSFD7ieP1Af7FNi41XHtkHXB23d3
Lw7gWuEuBcaySxYnK89mG364KYaB8piMqLt3HlNPrK1UK9xZXfbo+u6pCfILsdpL6YZUDbA5IqrZ
631yOQnd6TFPkH08/04sVmuo/rY5H9Suus1V/kEOX0uq50DXK9ZBww9/uql5r6p93WXPhIJlOEm1
Dki+jOwFCRz6UHIVuqLq6DE41naExc/IfyTeUUOIrt97+W0wK49SEWw+NLFdJFrx7OUYdlutW6Yp
F0e8twbtvg8j5CpwXeWoA0/xEBMk7THMVBtGW+mP+qRB1p0sU1m/4m11LF9OEGKcirfyEzhMh3pG
Nh6jcAgWzqV7TvAv0DTvHCNHVI4iypj2EigZhgby3osv9JTNJAYdBk6AVd3cym8vK9OmMbtUEzZ8
UehI5AEEyeAHywAYR8tGgtuWGYUDxiGY/AeKz4pekuRIDIMufpm8+yb5GnYD+HCavos8R67kPuDi
5XsSd7rwnC830NZJfLcbSaPXoAaLjI+AhC1gbC9h1eLad4jqDPDd1GztCJ4ITVs34RG1nk9cJ0VK
di/6DGiS0UcLA9jq+2yrh1ibWjJGtYa2zdlaKmlsthq/93X5FhBoBxB2cG3EA/KO8PqtXeZ5Edqm
FEiNI6kgobBJ1Sl1BCJvQcd2Bpekv9DZa/m1moOnCTlQIZI7hDtu0G8L0ZEDMtXsBNOuPl+u99XT
VD5FofvsTKRMYHKUe0OuxVKIp8rVv+VfCHLQmeFWoWhAC4c83yJSXlPs+uw+jaXFpxFOhwfTVbfy
89gsLwqjD6V+FrW1g6eLC3JizVzv4cG9B1KVkfZT0OqEivtCHMlopfc0TSHoh5Gmlf60MdOdZgeP
eHqbXlkmmAbFwNcZx8h21q5mmGRUDw+VDQOj8CUiAwZ7WtUOPcMvIpC3UnOO8fyTuiwvzMwvVe2W
dQKIbAO5wZFkdKOBf0z17yHaaq3Kfqto5Y1sMy3zRa8cRo29QM1KyXcp2/kgEny2IgVkdASbRHOe
E7RtTmCu6y7Zz5lfMroEPKrw0OARiYdftW+2ANXIXsuwukoGW5d/6IL2zebOZlDVKmUNcqRq7lOV
ETKJQckpf2W/jywZIUmKGL/6JusywsF7Tsv5YPfWOimmbZxXawMab1LuG2kldE0FvM3icikLxh04
eIsPSbeUHecspnUR/SyhhguTZVa6QbKKaiYYwJ1lH4hfO9saDvn5IXtWC1dfo1O6TczceVhdAjQ+
fo/d2BeKicnFeMo0LBlkfBclunLnlRVd+7ZsX0cL4J/oyyqYTlVBK43iDLdW9a03xLTb5fgrYA3l
MeZytVOSlUGyqI6SPhrrx7YiIXR4V91xOUKh6tGX+LBN6wYJX5LL183ofnk4Wp8u1KxllxdCafw/
XEmjOnkLgsQXkUNtsYhuaiv3oqvsdbbSA0ziPQjEIU2lqoIzreJTX0omjbHuMO3axDMr+AtqJdzG
JCKyWaB6VaaefC2UFDBbA70puwN2LSdQqoGT28tUwJze+gw0rHUAzYV5435dK0w3k9q2JFBjjAxz
/WX08980tHdqdjQm+9UPS3ih2diSRrfDvBa0B0zDi25Yu/woRXIO1eRUmV+5wr4q+yJ7f6aY9b+G
zkWesSJ91slUAzuWKhJxRqbOPxgpw4d1qLhXTDX/Es5DYj+5oftR24haT4BIMZWXrU5210Nfxps4
BWVoJ6igatoOqIxT+2M2NrH9Eta/9jptqRagUaV5BtccxnyTl9POcdxDbxjr0Rsey7H7CZvXXmNT
93TFCDP5GrdNIMSQwhRauhOQSLqVbqDLnUu5bb7d5+glfAp+PKgjruA3NvNWh4bbQXy4rWV+yza7
WveunfPT0GDLTa0TEohGS55Inr82JgQckkYWgfkVS1WcQ8cwF6Pz061H3zbXE/pVS13jwluO9bD2
6otPmITVPaqO+ipzN4mypYt2wdsNWbQrTxoJf+ra1v+aklSxh756FDyqH16GOWbvvbluuxPbytv4
TDyXAScu/mExDZXMPqPukTVBKFXxVnf2BrJ/LHB3SwYpTSBiBghN4xGklAJdWH96efbtJ1EMBKVx
yVjSpNjGR8KHhWaPUkpKwaOjv+tldUKEfZf7cFeVfyJKG2PeE2IKJWvIMcAQYz4G52T2LI/iI+2Y
r61JckhBdokOO2vZtPVAYSaNxVGR9pwrW8tmL6CcqaEuN89+d2GbCnxhFwIqzMpJtR7nONmL4ZpM
AJIfQkSMHqI+jktezy90pERrP6qRs+9UHgPeHbSHle6fB49CWCwKK2cJC7aAsSLN0dI3kuDG0C1S
uHzoWA5Jg12Pp2b4TRCIoX7DIg7NRDw5iYG1fhia/DEbOX1oB6XEDleht2FvpHmuk5Wqj49xzs4L
GD6fKcFun0loWWGYlO8kJ50OnMhvF7CrAffOG9LKPsc0PqMXXZeR/4/nXObZfvBfiPVfhy7WWzwC
Iza3pmUbCNd4dpXog1Hh5bcjcvFH1rpk25KoG/CCwqDVb8jG5udlp202xpDfSDhw2qREvSAZ0KL4
nGAt9MfuOpMzIPqguS2+1f65dObfuXiV5xsZySFJ443mMn8AkpT1sc4loIcnziDF0CvBwM1UEvJC
m8Brws1ipx5RM+EHkZoqtgyJkfU8Yknr7MhajpE1IzEwZGB4JGkTNJS2O4oLZtn404HgrVkHvXXj
YR9TbdhsMuOl8OgZUeyekpGqM5Kv5a/HMH5vmxf0EeDogx0sKh9/mm2/2wAXUvt12hNZrUbTLBRY
1q4KdtqMbRtBUv8zk3o/1e3SsLsNBpBCWi6+uZgUZHGk73HRBoQBmsbLaLEpLeIBMDYOCCsmxLCe
O2yF6OXqj8HfqBaEdayM0SIp0D3xn7NSQPVenNxEHg2NVzG10PggqGi5L4zm1MM7q3p3UjGGSOaG
geop61gmuZtJ5HlpWwRAzAakDBD/jBMGVc/Vrl/L8SK5GSYdRUrMm1dHX8DyzK3Rj+/9ZO/la/1V
V5dKx/g8rSdytHiywaFHp8HCRnzHJguf5vBJYqzu8BDrN8ckQH9z30Qg9uPOE+n0gAuWD4mmltrM
VVlXprweBZeZkvI2jVcneY/zt5Z6JrsAELeaPxjXyFH4dYfpNca+VLh0v6T7t3R8ioqgjlQb7Y7e
4t6QQ5jlnx7LrUNKoQR2jtZNYvjI6qS9jG3YK7aN0mqua0ItUwQXGjJd3Epopgzx/oBiy61Ls4oR
ft1Zr6Od7EuYd2ErCkDoHhw4Yuvc7B78Cgyh+RUz8jzOHxEQFDqBxjQP0bA140tC42zbhIQnlzzR
lp3vPeCUog29SnaN0USXMUiefQOkFpGPGzFrT09WWK/cpuB8kigBgV1Sg8TYXVfEXTVI+50LK/RA
XokxyOuDSz/mlwmGIIToxT8iqokj41NyV93g8mkjoibKDFGLm3YLHwl/AzOteyuNoKIuxNk1D6uJ
MBHePjPCgQ5WO2NsVIZ2mSjJYS7IaiU92MDXxRm1nVWfHSeWHz44Q/Kt0iqb2KoJqR6tFovlQO8z
PtaISCQXpUE9DChNxIPOG00wxHZIPk0WI/lhc+vBl0IOjsRTAgYD6nFu4w3hjZIQYWZPkheO2ECh
0Rz96stmTyhZExIKSDziIy9YzwJ1vcghXNwNFjrXx6+HFrbQiA3v36PMOGI62PtM5UGM8Iwd3mn1
BmJ9c7Tqpg/m1WeoJFvnPDo4XCO2f8s0mvQ3VXuvBo08uqB8yTvzsQl/dTAN1aoeDKXcNQ459iJ9
rdoV6v5/Tdu+eZSAKY3O0YjpwEq4S3XWYwUIsJNXMjlZg9ddx4Zj0414kpvXIay2o8fFQCI5k24W
12vlfySd127rSBZFv4gAUzG8KmdbsiWHF8LuazOnYubXzyoP0MCd6caVLbLCOfvsoKE7EG9Flz+b
6AtJLa1OQYuRBNGrZDCdLIybCAhfmCNUR3YnT5VHWdUH2PErRmay2mHfPmbOcUzAF/UCxn5tXnkh
xcJiAMa4Q+BGXTPJVJJCRa7SE/OQV88KMR67g0HWBUK+gdVVIl5TsHoc2s9hHvwM0ACd1obip1hS
WstjI3hguvuhIOABLqXc2sR5MjrBHsRFsJtuuhieStGmLw2MbuVvrnwU08AmSnDfDh8BVq3hXeFJ
OViq8uLzBDFERKhnQFZ5BQUqsRbOhNNCh4MsWKdWlavQa2B3N0RF9MGL6VfW0jLmoxXVRxTSd7t7
Kqdyz163xofhfXrV3R0HLnQPGcJBfMfZJace7WTzX0X0nJmszLxep8NZ2chl2OMO1KNabzD29CNk
iViPW3sMaSisrE3h864c6e/+BNaA6YawgXoYDGXhyq69ZB0xrI02Zkw4GqeXu+rm8T+rkU+GRu5j
zR3h2/MhGjFgt13g1TjdKl4dQ5CwftfieC8A8hmGwj+8B5hrVaTlBiFUKDG/wpZ6muLyOGZsZCEP
0KhbdLT0HEvbeCtbcen68ab0hEL8wzf2OFfTS5MVf5xaqEEzdXyl5at5Envyir4zDaeKWGcUZc7a
spPts19Qp3TkHvawgzGzYILINAUsYDSmL2raNcPFa6ijwHXeJ6C2agQUx/rD7qh9KkC/eRVW0y5U
xbsIcdZsluyFHT/b1ScDx4zmmNOg4ftoVT4HHPJ9bG+UOJUmYBPAmFTqwBJDztl8zuXFRdoGoQm4
xv+RMQrONL/mk/VfF9L7UPfMAbFUsEFiQgMU97RJvqFIX5Rw0rb8m2LXYJq/9OBCNUgA5gxi3VoP
5r3tj0fBiNZK2/tMSt0fOKbGh0xhg3AuFkZ5USe5LN+UPsoDckErN8KDnuCWBWZ4mDeN5T8N9S8f
sUHoHzFQ4NKGgjwFOeW2d5jp61yT/FX3yTMoWwNKJgs8e8iZj2rNFi0bBjt6+9lg5NzWFs2CWA06
sUX6f1VF6tN4kVXC2qYYs2k+41ugPLQVC6iM81OLB0XppptCnv8cNxAkaYJKR49Ow2CdWvojHJzQ
l2DN010oiK4TzvQUe8sadRyuSonyZtGMUwpRI0rg6kCnyEID90xFUQi3FYXtwhUh9ob+vsa/sM1H
ksCmpciDt8l0N8UY7aHn9NI6EakWDAYYBAPL8osoqdlYKLFdCdkAAogsqj2JwymNuels+yxe9yGH
xaZMbgmHwTh4uNebf0yl2lDef9qTl+gm6soCwNUB2u6flVxqTGirmgC73wzxhffa029gIjvi0Y+t
kzJ36JADZnFEyrXC03h1XOstoDPctlXu+9emT4C8oDkYfzob2nQftTADaPzFbSzoPF2+G+hKASYc
nEdjyivFRTON4KiQfCYjCfNs0/1XCG/bDB5VM9NpoV1xd1g7hNIGZXdQfKY/x1fWRA5NAiK8BejM
Sa+lVx8OdE2GmI0XfeYgi49jMhzgBqsVxIWG7YmqMih71FZxwQvZNT0knObPieoS4MaRiGKDr59/
Uuq8vA0uytPcCOZHCBqp5nY5dmJo3CcHnhvXqjsQEgiWq0wzsKXbMF5RALqAUT9V5cUpwkNsIMvJ
wdLozYRuLGvItGqLBTjOtBHyvQQyCro8g5FnbSKn5yMHRkip5ABkNSshzCDg3fjZ2YfpIFCSeEa1
6CnB3NEktqR8QcQFwVbphWG4x1hOqwcmQNhUOZ214liE78pmoIASzhArgNuZKJQjDXF2cYtVSchv
Ypi3AmJXWOOSTMhJ2/+TbzZT49z4KXxnV4r6aBWA4waYnOT80bEwYHBcutWu4jwOmYRJeroOAig5
jxhnhvsJbY9GmTbkwSnEZdbPCa7n8pP53WP4lHpHxR3IAYdoQ9XZk4IdRGJcq6Cuzt3GQFgtwOjM
Oi6G+GYxv9SmFy3LodOCDpTXFK8d0muacD3CdGomEPlbxMRzIoQ+U9GoxiqMvqD0Wx2IN6obtzaX
ncCtqZvQ26XPDqnmvUUI3VqP4kUiz9101j2kyO0ZWWwv/hoNFvgfejkRQd/Yy0a+xQMEPeczRb1V
a+3mPQNA6llHEcV1S+YjQ8CtNvyGRGHxOjTtqdXRPvp7OzafPJC3EZGDkJwifIDt2DsHK4AUtnpu
HHTWk1WFS22yVmnpI0rEy2iIlmP+mYbubsLYo0m2EiS/73DZRJDEKezW8a4urEeB5z3ts88YH/+3
ledWByMd1g2F2UJ09nqcyidhQQg2KW4GwoDcpyoAbflknmyM+ab1HorVhzkffYpuT+exbVZg4UQP
cCIBblYd6heoW3a4qsBUIY37c3Z0TPBSjchNVZu21kpo5fNkuxv1KtqWigejpq46u5958QRxdzbS
jcW+qLWtJEPYzS+49zBfq+OK4Btq+fK3hllQU1hLJCguJKcB1NnoMb9zEGExigAgb/LPJFrl5qsh
Kf2xMkhf+QwZ3/JdT7wVOzid7+XsP2UJabSgjfKn8Gzc0FhYMTkN5EEl9Fdln7GwkdHW28kP1kYV
7gWKXpvMZx2eiKZv6dsYzbzVnPoq3j7G0eEgGmQBhwRyInFgIwdhIy8zzvbzJonI5ZtBF388Ch4l
fmclu1NM/N9/jhr/GOhGANhSxWlgKiWKJ75vq/8U8VdNVpUAXaDw0aA0k8/qMVFVf6sP9jFVKCZq
s4GsGfPFrZNdh/EXWt/eBf0dmiNaxLRDq8vYmjSMiiFX+Dk313KonybYEDOIjMcLSxjkc5lkvRoB
23t9nLcG9MU0fDQosiugJZgySig66ecSZiFOVkqHY8JHNGHOIfYb5tfBeY9dKFrQQA3tn2H1pxx3
c0SoPb5hCrLBA1idyIq0GQ6EONPkK4LYSJ8rR/8AIxTQVD8l0IHD+jkZlBCUW85M2l1l/ehBTTYi
At+InRnV04UbQTc/tJjmM+y7Vy1pgVMnYGaDfYRdZ8sdwuhCNd+6X68676H8qUuQa6Va0EBu6IS6
nAhs50cZTQTMP0qmdiEjZKWkjirsSumo4J85rzFyuDEhKjmpDnizfY3zzazuxIr2MNmthQsFNBjv
ZZgum8h4tjDgVuoJr+dCcOb/Sv/WWndy1xXZ1yP0QaCx7yJGjGhy55ao1GDT43DVzf63XiX/CMI4
hPmafxRbzqNHrqsBLuRFbcZwfFHVSfJVDzxpvJyUl9qok2qM+3kwwoHFFwBeDyQQ8K2thGvIIJoz
aakqvgJbKqw0WgchJ32MMi9w4U6FcJk/lLDK4kbOw68xu05gBzme77DyYmhZ7P645RjlMOd9myQs
1xZeoNy5jpusEo0yDY6ryfSW41z5Efn0BaBza1gKUn/WCpd9QAgV1+YsoBDjQ4g1p/rZ2G5+OYI3
UDhHIslOepf2q56WN+6jldvN9KSUieOAeYYh1thMXAQ0rpYMHmHDQ54/B85CaeH4OdvburyG1D8B
/iwptLfIOyYai4LKNS89ZFdy5+FNL2GO5mW9KQftyt+Ax+3GmGrF3/gwuXhPmeOtm1YZe1ICeGp4
Zlsc46PH6KqF3s1MzDk38p6AN0tIEWo7hko88zkyi55ILZUd+st8TUWF6gbzW6Wy6H6jCfp3eJBc
/IA1iensNegO84wMNfW3ooOoSz05uaTmzhNO5NCeF3HZXdyquXjCv/gxxnew6gxIOh2vR6rxp/VE
3hi9pHTOYUSFVdPUM0HpjW83ESsoVxtEDiYOt82UbvXAWceOzjGFDHXqspfQjE6xmdxgJKDDy/tT
1hEaiNUrLzAlIgKZlkf7SWxpoYfLrLh56tunDz88wIDIBfDQLg6azQQTMCZAG+GCgywEnj+DFLQS
fv+QHbUMmabB3cQ7jJN7VCfPeqivhds+cjsBUrNe8wEzoKwA9wfDr5pb+WHb2AV2ya6Iuv8K0vYC
g/3pUlKQsSYW09DhpIb01ywOg+d/UL1NOa4pffxIhHe05ZxjhO4do6Y5JrGxMSxnT8CICcgLMNAu
ijHGHBHjPXScg1aufAY7LsbUfpMd5v7XAktt9HcDcxzd2IeUlO6nNqUQLXKSf54YkcuMCyhCmgGF
SRCCSm7WPhhgdMBcYx7RJSoUgIID+3LYaJtIMZywp4FMWw1oWS4ZJYSP6tobIX7iMi5JG9FQdgTF
PcMrWkaHbg7Qoe4oGR2AG1wBehttGMpBETDXd+HSMb7G+hcTeyBiAsXUrJpRV1RzCpBUdg8xV8+B
RUlcTPSt2gQMBlRfrW7glAOSFR9CsynDgwe05A1Y08z20kCXBXllmU4NNo5fWosOzPn0x8/IvXrs
bgNrosRfpVmIz87VqSK4gtZrP1QE0MGEkMiq3Sy6lq67Bcpuc3uZEWTtceHKrr1znQFOjv6+C+MD
12ZrPkInPRpY9UECnON08/emmYESU4SrFcmK2lU7zi2MPv/Q03PDjhqTRwKE1gBFJpjJ9RjYYgVB
6aOqggaA3rfPf4+ajymD3WS8eNBwYGysSgtdZ67Ctv8c/9V2mfByTYiQ5SToZHzPmWClY8ss9mBV
7bOYmrUj4BmWh3bYRlr6QiOZsHLwwIUDse45xlK8PeGs22eRbXA0wwUSWMbdVtjKueGnH2Unwog0
Zzf3bq8Cx1T6l1qYIXyTBheshNqXHtzLbrrkrNNy84ATyMsMyzRLAAiCzL8QQ2zDSm0mngZbdLSm
1wYe6dBZ1ykz7IVNuasXTBToeweGutO2onGIgjMiU2oAlubs7GJ8WvCynKItfNo6fsPv3wGVVVvd
OOTU8DmjbkkE7prNXLIlSxoKWDFYC7pH6xhNa/GJBXebRvYiDFRtT7R8Iv8G5TDuHdwADK999N0p
J5BnJVvGp0nKDVkU+TZXYiBzbjssdywYoVjtODCBbWorne2bRNzalAyDuM9T4i8kKxoD/byMgTaJ
1YW48XAszIZdg5uaKaVNjTJCTUxxGhicj6bUjg7tjU6CVja+oZxZRhq+YmWAT/UlH754fVJuge7C
ChYrDAIr2yJYzdGUjKR9+T1qm08GjIr5WV7U6T+V+MSc9ebGfo3rtwkkLjeVxAfpQ5UTjnm3nW27
hZuAyufXArsw8a1+5qm6eshbxYN1PEfjvXK4gb0fvJ8JNAixP5ujN4yGe/0gJZYVzrwaqg+Vpa6w
dSd+RAmBoyMHLlX6rZyLZ5j8AHmE3XHdMXTit+b3HCgZfG61ccTuxKcUBglDBsNTL17TufqPbnyD
TgJ83oRlznuEmVkeYp4av2AWn2Ej2tjM2UOxEPadnhlTAe6Am4p+x/8EbkOLxStFzkLqD2u49ozQ
u3kzVPhhAaVGD5aRmkcFOhM1pcWAi436BqydPzxMaXhQPhUbq8sv21dqV8qknhJId+nMcmw86VP8
6Ld2ruoGZfd60ItVE2QazXrAuMu15lXbJq+RtxuraM0HkfN+wHBlaTYkUmkWWs7pkMPVKMgWnGZ5
4pXAgNU9ltUs7tBhINFOC+y/GhY+I30AsEme9AgKbPfLwxRJuDHs9xY+okvnxf1laLgJhc7fUqz9
Txw9Ol4T6JwPiGdjL1FQftOBZ/pp4Iz3W+Rs7xwdsg7h6X8o9aYjGSM2yxkyqx0SxJ4xWAXJj15n
MHmO0o6+MA+uCfqLjpqMsXA2nIjX3ddUGwlPtK9anNrcjXoWocG5RzfdDOd5JHARsSy69Ay+EXVc
2hJir2x5kR4cmtDG1Xnp0MJkAIfTdzUcwfSW6m0DslHX+va7G41IrPdq02lxw/FLNEonLu2InTpP
P6K0KqcfHXFlY2+6TNv0koLawG0uvKs5eVhpm7QjImZm4oQwt4JozFcqGd31XE0TV1FCvLtIDtLc
+rj72k8h81Kebe43W1rvFihfDrseMyW2gKP9qPVcATNzBdLC8qUGDMVYUsMAT3I9wmryPW5B+9z2
X1ZP8aZwVFha7KGg/OKg9zQkXujj9GxNlkGo2jY6U34iJRH1GsYfQt+y8UR1S+hSeccMULAF8oFu
6uTfCMez5n8a9DoJNSNdMLbCMcP2czv+joxK9XcfbTgchVRtdBeXNJUKU0XXzoFfG53NXOxN5wI2
Sgmzm5tm64gPMnMOEFqpdM+iOCe54HLjhWSK2cfhMNnVzoSehvHKqpA/NrvGU9lRHeSvYVzVw++E
iUGtmvqifZUQabI53s1QOQEhmDTVIf4yqL6ppPwKvQeiSV98sjJYEiGWTbG95Iuqn5bT/egzgwBj
K2kVBFMMBcHIEfcJACJeQhNfYCBsVGHbMaPhAKL/VDl7NQL0qjkiVTymADOji3gfzpqttLy8IUvv
1tCx1X6AXgXTILcOnmJQh79xn6x8Bo3qa0YiWDuUP+qXkbi9QbOCtqXu73K0L4qrl5fE0TrO3tDR
M6WPgNJIbQGa28ax1sQHlqRHQSpdJzwevuMAPGWm4tTBeTIGos4FBv88rLuO0aqRXEL7nsTXEe3K
sO/GV/4JYE/i67FOoGsW3anREBJzAeUgs0jPV3k2rWFgKUOEipIBIpmq7IxAbKrmeQRdsulGae9R
Qkzs4THAkj6C50VQeztA+Cwxw+l3STYeA48B6ny1RfWlWf9C4a4jKPy5IvXqP6gcTcx2jB4xbT/g
zMpY0mkuSQ8NKQxdY5V006MLj07MCUOqk9SCm8jnN4WgqEzDmp6q043vosIPbTYplaz+PBbRTVAA
uCkRUxWKgKJjkOScHCwchNNe8tj/Qj44QVIwE5jQmYZES9DvoFQaoWtrU7vzwwyCCV56yaxtU3RX
FRabdkKQnMwfjazPgYK5Ci3/tBAFZPWLJs3PBBpSjSmzVZm7RJEnRqy1YFkV1z54NWfnkTMRMZu7
hMxPj6KiYG2COwLmekP+qBgCAAUrdBCvvI1CTVwQ4i4h2DFGJvVutYyrtfbMPoc+edU4etNwH9Ex
TnX7MpHNneNoljrKHXANBw6ypbeBc4tP54b0QYzdWsqzsXGJoBB4ff8JFtVqAwMjE5VOX8u36IVU
GaFQN2y411jmugWiGr7OQr2dGj6ZFVmrzMQAPO73qV0Q2xd9mu99zfspczAxIITO+9cCUKozbWiu
OpxwGj6nhM1UERhD0gI6r8L94lRNxv7S6T/zeI25KMz4Tcb9wcCjOUWAPcMTMecfC4O4ZNtOGKVw
uf6dh2qd2uYfSYsaj6Y1BWnBTRMTcPp0FF+/dXaru/jENl27UAJpJlTaVPJLqKQSOhKOAgCDmzxp
pIpPSq+Em2Kwi+hSFc5aQNUhuCz6o4JcFVRWaKcCcT4yrRJLvYM1XVj8eGdwtXC95yFxVCqvvrjY
7xWnp6VQBCwaJfTD+dpo0M21f379Mls4ldNhy6W6KcDUFj3zIXhXVe88RPyoY5/mBFFB5+45sCRT
E8rzuCbTlzs7L51dR+Kz5aPAQkQ/48nPBCPn5h8hBnAsmwMVqIcb86Ixg49KU2QOdli2RrNP3Hoc
0MBN8y7jg4oSlU13RHK01KX73mFTBRphMHtj7m1xbRB9BRHz4OkFTDuaHuzbwyr/ryUvg/wc3SI1
Nx12I2PqmPvHEhm51tq6hblCQPexIjIl9q9yslUyyYeU57nZVeldtSuqK2Ek5sBF5Z7Hemxce5yO
c4cQVdP3o1/jP5DsXdXElZ+OVbxXFhlM3H2h3a8CjPympNv65Rdq7G3GFMv2mqXAXYEa3jOmzTyV
GPtzI3tgj5z1GL5yIBopbJRyX7nPKkSaOXPVpTst3FmKxoLxLOQeRlZsYuesDaniQKk23ofaFRpb
iMU6zCmD86rrHrl5JWlO3TSZqhJoPB2I0JzkZU9FFWS7ln0cwQ5AdAj1/8IVoLpTFv2EP3Gjk7IZ
PLuTtTwa+kYYm1o473V4K3HAyhTIUG31gsEip5MM3gVSeQegwAOQSriuJgb8qc9sD1h7bD5FhQ83
7WBK7ovOhRgypzHhU+TJoeJJ/bWA8WXEMa0LbzONh+B/+tNJkxjfMfyLnpIKzllFUhY4lYjak868
Peq+RtSOPUFBjFBIiG22miiPBaT93CeKZguAM8LSDmNMkOMjrJIwe5gtrCWofBrCDdPsfluwjoLf
2nPbhSnHTeY1zxQbCgWvyDrmFMQD5sC59JIiZ2EKgd3WfqRDLZuaaTvCAwZLJuEA2PMiDSm5p1vS
oUPPOjD2WGrI4MGq6Ewc9jk551ReGL9O6YXi2RyZejEPtvIvtAyKMrAYEAPiAtigxU5dbn3BYW8p
nv41J2fX86w94wRInNgrXEH0Cj8409xqebbijwCXeoB4ncHJmGUAlPOxD83nEk4aaPZQ+luZc9J1
VzWVd83plhobpxJ4/gWMqPMNbmJbC0IEoKxyP6QAI4qtiseXBFZaYBBtJX7KLuIygIatN8VHXI5r
Nw8gsi4a7nqF+Q9nnXC5EmBatclo63wofXKLXQkXr/0WKHcWs42XRf1TgtjkEOV0ZpMhCRHq5+Zu
/2bnNautvQgxrbW+2g/xypQf/uxizcSuzmIbzvk071U9QgqNPe0CHGxpptWNFGFQxJRALyna0h9Y
93SIuRswk3BuWOMuOK2jRqhYJodCmj/UgpAGYddMo+U/3qNi+TUZ/kAIHzJ7WleJRzX+leT9hqYS
HGOAX6aq7gyOeqZGYYXFKgVzIyFdQvnAbxeVcza5ePLzYs9qD6rfnjaH8yDG8iLgIZARkeHBCL0k
Wvd0BOVkqCrYZrLTTzwsGhqLe84Sr8TJbF84eMPqAs+ZJFAlD+qpFfIcjz25VUQVtYVSRVj84SHQ
cgDglZ969ZXTT1G64ezCT0vKgyoKufXdaVra6HTVXw24W0BjoHsWcbcP+GUjZqxml7y0sO/VX1Bg
ioOrxkKHFl9jo6gaFu4ZVe31bHgQH6YLJvWbd5VAQJkqdjg1F1HC7iNhKMtIbFuoA0IdOhZyEJw+
A5ffAQoLAMasfxUefRVWGJ6fbZSYkgI11ljgNKWeO/wVEcb42+L0a81YGNFTkD7iL0p5Z0zfI6vN
ioKYgmRVtNGKl4Q3NdYmzL7ja1QzlDO3qs6dQ2xx2CzZcDWRR5dmsDEgSY9QVVUvpG6XJj6MkYYG
iRojvxDwCDeaWfeD5lpBab5xH1wUBzqvqTrMWXqk2TQoklSz+fd/gS0l6qQabneztxSzlkoLgtV9
0NBBAydF/neNBnEqiRRrrS0vykLW1Q7TSV1n2lCvqGKFjeFLo6RQ8Jg6J3zBv/nSM8p29OLWpdUO
Zuena3rH0PMf0QDRdJ49KK4VjND+qLY+xkuILY11URHv0cYr10GbZZVcMKNNxeGcMw87D5+5sGn2
d0zZ7k0G6Mn0AlAhV+ITJ8jmJQ3MsZiY/+VLH+FwxflD10oU82Ci3hzALyxcpfy1WRgrSusLVj3K
kiwZ871V2ajOSrl2ouQaUJCvfRMQfALP6jPs+KNcUtCPL5MPeXKSH/p/Wue+qhpQR9ps9e09TpNX
Y7ZwFQUYnVo801I+kIbvq1MzNM2kImv1W1nFv3n9VDEDtHz+3YzcILHk5pRHJSevMC5W7d7zIMWv
OFhUhHuXE88oezaH5gce7BrN2mtZ40EUb0xOosQebqEsTkpWlNaPGNQjbO6hbwBEJScXCgDkkE2s
8Cr323RhCTD7rXk6qgsN3W6vXGQozjqIAhkBVlGBg2Z9DS+atIjEZYJSyhUH+oK6naTQLHyGwA2h
nTVfwKFisdHQQRDVBu+ASt/Pt3FFIAnXrufsx76jKgufPSB+BUbNxBFbbvqsDjKXQAsng1JfklS3
VUKEzn8TCEogtMEWOnclFgLFj07PUb6FsN1Z4j7GoRz1EDo7MqP1g6An6qGy2BPzYdoXYXFwwuOF
tzGigB+vg7K/wn6i98PdnPxfAq7OxD4HUm2TLb5zYEi6IphMv3Am4RatKasDR8fYvDszi/CY6HS2
tnSVST6fUKKfoLCHQa9ClDy+Du9QkrswPbTiYXC2UFORtL6Y2Hoz1wVKiGveYDhE+jDUq9INIVaZ
V546HG/X2BucKzXFs/KwCgAeMQNKuwivpOGsJiQYMRmMgElWiLdmc7H2Ck0YTBNaqrnirGe37gYa
05kL0cMWmT6VNgWrdqQD54AWOGjIPBr7F3Vtq2EW/7UMTS7Tq4ojqoBWLIAEwzQvoPt6fW7Mi5+F
R5x6VrQHqAGWqmkex9eYRMyYGYH5UHh+FhjIM3+pPzBgjSkpdLqzQBsXHHo/3bhKHGM1i7MLYiM5
rYS5Jg+EMmiCpVdYsAexp46JHNZAwCXquQpAdGZHc1hx/Gv8Wn9BxuWXa996UCvUAJ39CHIsVVxw
A7WAiZrIqTubaYAVQ75Lq62Af330wz1RmsMnN6bByRlT5NXxzc55ecNb5sLpnHl/EgUVtHFkgU38
xdUVuxCwoGCQ6Ra+DPTgA9SrSt+N1mtU/NhBhu3KegueJA3upIMTDxh4PLVRsOqqGGbIXuGCozgo
qvhTVgQvFRqs2CIa2rxX8VuLrKJlpM5ZVpkvc8fJz9odsz+I35vCPUpd2fI8Ok6qH31INnrE6hI9
tnbFV8gRH3sAo6ohZKY8JR4bqP707DPnPRVTrH/insGuIFRz9otdi2k/2jgIicymzi5RwHwMIkFA
zV45in1IKtGgpxtlDtPaLwZatI4ZnuqhMuNgjgT2KcSL5o3ONcQxsvUgiFPuKCJbwGFT07T4/mud
csGXv2DpsnZ2tT3+QaEuK1eOD9dGOF8uuNxVBaOuLQ3SWmpYJBTB5RtghSAiE8FGzNEpjLiD3ivG
knhk4YgUjwxNj/iYMqgDoGZLCc16Y8Tyn4j1dtOER69BXBLwXSrfBOt1T8JI4R8X+7jddY22z+bC
XNQMEI3mzj3bF8Ne0Sp9Sv0+oqzlztXKJyN4Yvi2LG+aicIq+pqKi0slEUj3GUvsc2G9dk6wlhDV
y2e0hByv8jCSXlYyueWYx9beU5ppF9pG4AhAa3MPFNPSgfdpTl4EtkDNM0BYVa+qbpeRzmSlmxpK
/DQ4axNDjJrCguGaRqmZUTVnvUN8o3ZNJpf15FJR9xYTDzpRP2Z30rnYZyMTpxy/AeiQBPmdmZpA
jlq66EDNcFvAxuEl9fzWVD4C9JtoBvgoILc9xN68JgrTvvRz9cxltA8pcy30OkY1PQ1GFSvwGVa8
a2M9nJxrkT+HU3yougksWf7ruE+n8SpHca3D7iggHRCkhCsgBmYJ1KmW6IHS3Pa5lKu0xndF6q89
rS06Jz8Jf1OLMIFSbElVwMzhB/v3p0l79ZLx4AGOphZSkNSa4VSSQyKIFZ7QGnTyKdVjjBzFLg2i
N3+IX4JJO1UOKluk85VFFiVeF8jSIGs856QRBWX0lPkDWVP1S1/3BGnUm6ml/9eGGA9DbzVm/zzR
/7OS6mtwioPQi48irnedMx4Gnpo9x4+2KR+ZryNQM1VcknqKKN7d1IGerZ1DT/unVfgRMQR2kFKr
4WjGUYIgPqHyKsl3UcVGANA1BwPNpQrVsLa15CKxv/WBtcgIGF6eairUO/2dTOcJp/hj9GmlJn5o
M5nJ2FegoZvhs/O3MCOiEw5yDRN7vX21+hnNUCO2OT0xFboVnNVNWHyUVqamcoKeT4d2ZcMI0k6y
v45lv00kbTrOUBa1dF4QcvUMDVItXlW+N117KZ2DRiQwQCjM+xuqQNAOE/KkBS9Jm7t10iLn9jz9
4BTjpna1/+bSSFeRFa+1UeeYLWnLsZ3c5PIww/FirJxhaIESiMsXhM2MWKCsmNHKn3iaqm8Ms6dJ
h5YvoxdaT6ahFZdRHhImS/mapCVmm+HK8NdZKJ7w8nw3G6yafJvLDqsVtNiMnX1z2zgpHBuyFzT3
wGuZzJ7JLNJFqyUTcmDwUaZfc2yMmFl9D5KgjoJmycs/7cBAJOsl5ETRq4oP3f77o4CVlBJ7BquZ
Gu55GuKD0U03bJrP8yC+Kh02oHQZLWAH4hruK/4mgA1HL54JDC23zfgCYiYSbDw4YPUv5PJIu1/5
RC36TTGqlWlzTSAL9ULcE86aQri4Gyja/FlH+S5bmPljup1sqMfjBw5jw/TPS62VHqFVrZ1XI3FO
NPY/foQ8fRR/BK/RLNYhUwvazt6I0ZoUtBxWtbKn+4h/fBzSy0GKLIp+Y072y1xa7wEBHES1POUk
Fi1HPIH+BfV/07WJiZIU3wGZlYXJMIHwziMa0pDraFEvEH1xlS8apqRHCdPdd9JV7QU3GBuUdOS4
K8oQcBlIKvMAs9gbcMKoPWjl7Chf6SmG1TZ44eRhhGFfJmtvWNVnS9OY2w7idZU47MAVtju8TM31
jKmZhT9r76QcvVX1EdIiNQhHDI2ZYvJKrjOoNdJqUJgMlwnsqTVX7CFtgpHgpIH3W9wBRdjEZ1Oo
QyM3GTKVg1jPgreFwx4AVC9hpeZyHcKGy+mVjAJrLrlrMr6F4X2FRb9WjmDOCPEfcAQ5HbvD6bDS
Hv9ZwDyZE2wnNXL5QlunimaVA8xkVwERFEuw5z97A8/vHsm5AXk9/6VQbHLevb3StEeDwgfDd7g5
UICEUg2uPc6FgH/dagSxQTmgOiH7xibwaTlO24EmsJweYWJjYQ7oFHOruXr6DAuDgeEp5syyRwQt
7ACsWBBcw8eJ65XP2sBElsSVSz1EG8NBqAJizZ1WaQl6G6borH+knEtP/AbyiuYQ/wvZDBsXTIDk
9WwG9ukwKHU/PT5znJf1PB4Y2C8tj9YYmWBCYx9TNdTadWxxX1L/qRXPdtPDzGzR33MAGlsd5RTH
NQOcTM2KbZhMqRkcA4QGOeabevRl4Fk3Ae0TI6wC6GGlcmVziSXFZUqiI7/TpZfYUZl9vmus/OHw
RVJyMG1xK2r9x4XpOIRwR9L5WxcSN+fwxYSiiIvfLk0JkSOTQoNabIQU4D6JY/uEBRSSxSp0CzJk
v66hc2twVSKczPBtgiQwfvXB2sdqRouMrdItS6+9eQNc/VS9W1j4pUT7trKy6BkB441oYyQG5E7y
wpIK3sNA9w3JzGq/fX48iwpKDtN6A6lM+hbiCiLt6jbb01biFkLJqEZaLZ0X5pirvv/PgxNP+ZmG
qFm2Cb2tRjTsZJBUx5NUwI2aLTqj4uq++EYEN8FHINRty0bslVtcEnOYnFTlLF25gVL8bbsGub5A
AcjNBHkPjAZjyIkZ1Z1RgJ1mF5zsKDF2KVw0OPtliU8U04M/2JIuim29s21cXuNtij5kIN8mYhTQ
jCBqCfNwupwZOZMdHIRRExmiWl59k+lf5phg/mQiT7zh+ggxAUyBF5gxFR5mBP0eXREG7lm7S9v5
LSru+XTgqwc2zuvE8ealOCl/7sikK1qbenvvzYckWKWVw0K+t5ZPyRYu7XS4CvdqFKiZKxyvnAwp
ZcOXApqaqYqhHh+iICeqNzq5NeZswky2s1O9xdnNDOR6cLCeSAcmCM6ayA8Wfepqm7DEJjCyXqbg
rgceUuZSzbr0io3ExL50vOUUOWDlnwCStV9+Nl2DcYEDgDiI4bvQnJPoZrpct0LjT2xJAQgz/4+l
81puHcvO8BOhCjnckgDBLAaJlHSDko4k5Jzx9P52j6tc9ni6+7REAnuv9UdwDkARlGOMQbB9RbFZ
FsA3qRN/uLNL2uVHX7A3IxX120H3ShEHzaNNiHXp0FxCjpwTBGfxf6cOwJdFwnaKvzQoXi1+MI0u
Xyfvrk4C+iE1Dtd7Mm2VxGGlZFjOv3WVF6biu0VX0rZuH2bHobP3FWkfGqO8VP5LC9WLhWBxmaS9
2sZ/S68R9GD66ah72sKrrXZec5iQwBPB/DJqxPbk8UPhRDJhYJwouRuq2XN6GfNWMZII2531PUCu
9saCdA7dTlq5fMlGOqP6BYdyAsaDkkSkeT6LMstEJ9gxAQPXcxbnYvy0ivIjiN+imQUTAy4BJlHw
I4hW7jgSaNObntkgAMZnIEE0E34aDulZ4TujrACnGIjIS0UctMDcai7gtJd82Jlvi5NNwOypBFxJ
F2ABWlYNqqvg8uIRjd45PAg+ZfBQ4URZMMfQONXEU1Ok+J4vQkbZxJhy8f1iLgzqjFaqSjTtTFnL
sfy3BOgNCQXJKoKKg9/GBlslsSdKkz1YWQFSix/mIFYQnWkKsZDCswNGdZk1sMT5jsaw8TiUxnKF
HprQZDJTyoONoWmYSMPHZFGirHWMxdVRc5dT6NHJaxlw11ivSqP9LnCgyhzOAKFsRXo+ekLN2msj
KZXZrjUInfxeqi9WWqlEy9Rab1m8vKL/UTkzFuZXLZmuIf9ZGUbmSQWS+NzU2BnaFdv7pLZYBPGS
M2vnDAo6X6UESIY7Vd7P1bjLxA8s+XFG0BgPIjelLWCP/85+LKjCtK5pONtJc8Gx3QG2y//Ar7YV
EiAqPrfDzA0x8IFF8C73sP7pgxmogQBDDDX/WqgGSU3II8SATKrLUKa+U4MkRgFDgo7gXr7b7ITw
I+hsugF9ixZsyKb5H5HbLddJOpciM00aUY201XwuJfOytPPHIukXPOEQIXUH24XWpeCCjJGcsk9O
1camUNYypNfKLu6gJIlc3AMj2OXLTUSlYQNhVCWHyMAWU2TDOeQslAf4BGpnEhbUWH11UPN0GW0Y
Gs6LMHrLpuje6rizIldT2VETIwDWIz2L3D0WMIXcax/qz2WUKPgcJ6RPefpGhuUynOZku8ilK/ot
gMXirNz+twJzQORPPuT1AHcN6IKnFaYoBXvnNUP6BSgtoQ6ghgYIXIIpWaCveEXpfbS+RfKQjuCi
wCyNH2Nrir17UQ7ZhKUVnXnbnUVY68z2mavGs6sCb8xndCfExWAjHY29Gi5+x61fA9NCiIgtTVHh
WNVpIzSqg2q8i2tvAImdx3xn49Ji1WWNta2vICH+G8hZ15RnX9q7qscBO02/SxBetRBoysy0dQgt
PfBR44DxVVP5piCFil3PUEEI9dRYh2X0XZnEXPIpif3D6Z8T4WOZ2pMZ8+9LbCcdlpQFz7Sl7IWj
aZlxL04XS7oYVeqFReiaM/1U3KhD+mWA8hM+vrKy13wm2IkZM0krnqf86NjpM+Kux0qEkFx24wAM
jOiTcmiOLAaI4mnuhIoBhJLAWOpAwQoUnnsYwvas/1sUXwjKVOZhchAxuzEQzEDiQJaMlK6hDTxO
4UGVx28od0GfE6xXxk/+H0UjYJ/xDYxBc37T5g6Xg6SPsarJPaNO905qXsV1PPI66pzOei+T//Cg
FBd8Ct7VYpoQ/sc+xVwCD8EtO/VnZ4S0mQIhUzcMxntc0QaborCvzO3omQGa46E46rN1sAfn0U0i
54Uod3GThZn1nwCGJ9gLuRNkMjJLpA0mgafyjvyi/ziNpnYtcp6M6WaGftOHr3bZbPEkr1ukSjR+
Ffwjzq89UO9JgJN6QkXb6T7DQaV+928lzZlRHbnMQfm6QhEZjRpT+G9kCEFhQORst7NKNGQh02Rb
fUw6sQoNS2FHAhcI4oqR7E3PMReh2ozkASX/UWnLm12xeSg9KC0HTro2etmfrKMN/1nFJS+LVNOI
RxpVQJ0Vgh1z1AHWw005kfuHemvV9cMpsLjL4prZ/iuRu3U8f0OIN5GCJdnxxVOmDgFAmnSf5Jog
N130BveuEAqoi0HHDDGFjOZKmOxE5kEooYWCQzengMaKuINtfC5B4s4sogZ7fRkTkYlPhSusT0si
g0dkUx3V6uOdJuhTO1teSoCYwzEDWYAM+z9HTktgebAzgN5S7U8kco96swfjNefxrIzU6sx3Smga
Bkg1Uk6gxp74weXJOEpa/2qW+YdIHMlFkhd7qQyR3sGQ8WNC+ltlRRIzimPAeCxLtMalt6SPL5pQ
O+asTsHIqAHbURnKZx5a+7kYLrL0BfNHHGky+qyZ/MxoX3skhmDuAUxmqxjbAqOabO4Kqm8BCWzZ
1+uwQvM+XeYw3Wpycuw1xC/D9BIgP7C5JpYctjeI1XOgQqkOrZ8TMg5qHfzIxQSdmy8XLatf6+kR
abc8CHCRk3aGLY4oiqPdGgfo+DAjD6651+DrUZOTFpD7Y7sp8DkHzcS2fsuTu6Qeemo2IfDQKiOd
CFKbo+JPjtRNaFO+NJne2LakC9jDmwVi2ZF3p4catx8HbjqxbfcBwVeQKczmmqk/Y+emkqKS4bcu
ZRwjPF5Tk1KIWvEIW6THzeO1ROUURfM/fTBxo/aDyDUWH4auhT+NQlZ+aG5IrNzMVFRMaJlLrXsP
F2cTVwUG29wtWPbE95FiySlaqK2OESAixjGNUcF4RQIMWPAD4Lt/aVnmkunGFK6OlKaqAns24DJl
WYjJpmPKLtFrXxFZKRqV3xF8kVKpoqKEiapj7zM48dO+pBuhP+Ps5UrhSLQS4o2BShbUapENn1ap
VEBK9mVQa0+qk2NiOTuh1khDglTibTnap2CRXmLATOS3wj9IgFQ1jOdcPrcqK685B3QW6ttqKv/V
Vfvakr6h9MfIcF4SFrGiK+6SZrwrjhJuJO6J2Rwy0rEgWKchZ+Zeul1olZ/hPL8P6XR1Cp01OmPB
kLrv2kn9tEab2VG0Yc8zTUkxRq2pxRjUJ1WxCYYc9MtivQ9rQiGMhu1XZvY0LVJ5xDBS8a+2JIjb
eVGeyl/PrE5WVhlsGjN/MSqTS1Gqjqztr2jnJWFxSvE7smiEpFi2yicz+W8QWRctrqhtAJt22m8J
R1fSJMcgdD4Rjse7RWVamRL5OFcGJY/2qU5mLwiwNtoR3py2Ue8dgSq+Ph2cDv4yMDmAEwdrydQU
wRHXLRtn3JCIjZ91LMeLxO9ejW+STgXwUGfntlZIwZJBMzjsaeUCzrKARVX7GGkgsBCcCf1EuJHd
dqLu1wYD4wKVl+QzCK1/SW+BDxln9HRnSNax2XHdNzrTd6p1njrzYDZLsi87Ak04r1udCnv+ZdNE
3DxFa7H2a7XSpxRXDGBxtk1lBSHOOugcYoQp/CJRqGe9VJVHYVfHHmU8V5lH0KVnOdWrBZeqT2S2
oN0elHyfzfHG5E+w5frc2gG37MQ4oc6vHb24IlSggy/BfUvV30AYXrMvswXhQRwdSmtQ3GKhnKib
7cgtCUQ0yC6Z38UnMyE7V4xpRzzIpW7lg1Q4V/Hb0TXvD9pXymlO6SRmCnYg0d+aRqMXKM4mqSi1
tHoehxOufkOyAo5XTM6L8g1EtNA0m5TVJpXqSzenyqlH/6Ayr0o4DmQ9vmY6WAtRAMEAuTEbzHSF
cYiXxhvY7UN4JzGAU6vaOIyn7MAk6vkjmQIs+jMci7zW8ECWifU9jeEuiEpmg+DYEDtJPa3qDmH+
CVTjzvyNetz8SGlHMbFEsElnufizz/JYvCqlc430nFY9h+gUrfe7KXTbMIdzRd2kIhBvC0KOwzL8
N1cJwaGIluXMPpDc+bUw0madcE3G3QdRbGR+perGMEvYVg15bVX+zNEiHP3DPW+w8tas1gZJ8M4w
b2tpvjZVnt/mmTs1Yf0iNOJmVnEGZcsV8FZrt8yhd4n4o8iwPojn4d3Dt5xq6yzi9LWH7l721gsR
laUb2B25MJx5rfY7VsvOihCb1409eIqQ9YwZXUwMFstsontWfJvPKrCyTann18UklWWOE8RAwBbB
gu5D5L00hbkZm8jrcjklyDjgr2Dw6jNko0qGKm22j31UjZTGwD5oM8Ht8RZgM8eosW3K+s8YWgIN
U8ltg89RF2CYTgRE3btFleyMxLgOMmOnUTNLVkzHFXG7+QdBrDj+Iy8b8iOtkz/xggtOqVWQ4fIj
Xi52wpq5oHR0IMP0NSzTc7CzzzSYvDCVtjVYdtQJ14tM7DqWoeKjmpsN9VdbY4wrnK0Cxz10Kbyf
NCbpWuOHHvnd7Jb3ftzXml2IRLIryYIDRm82tOy3son/sfmwbAsJFl+ABaEft+W7ObT4RxA5u1Nf
vWK6cnWu21qfER2a28gUZVfz14i1qaQVDaQ5Kc2NpsMKaOQ6GQQNo2uycVLLHWUb9mDuF1k6DDQg
TPlvh8B5Vcls8VqD/XWmzc2qKaurEq8xwCNwAon6aFajurfcuCw5QR8aIrTlHhDDhrrXTAAu6bix
iw76N9oVJfgxCsfhXr7rCQkpDnmBqb2R9VulQRNWs/FbJ8lrk2sbkYccj/pGHStmaPuZBuk+qXAA
0Rl4LxWMuADOTBzIwc9cd9ehyWWWhfzVUZCMV0t3c7rcU0ZC/2Ral2A0jghzEWUPNRlq7LN9a2yH
yEBRzdQflK8ma/DKkVtynt9Ms7+qGDTmF82mp1XJwCFRa3dj/hLoKdIzzIUiLXdG8ZDiZuMAoxGF
hmvCKRHYRaQxxIT1cGIlzJCRQupZQE8glkLlRGC5CwwpBx38zxqPpsVlPU0cUdw+ZxUM52yHN5XJ
5uxgIOHCteyZrlQnXjU23Ey1lOegIjw8n12nzQ9N5qoltUEFfPiAnp0gHEU6tRzoJa3My8SY7upI
DCpE+lO4w4uFEyhCgEXC1DirW4u6mQriLVFnJLTQTOA8IzxAjREtQQtXt5/iL6G5LFl7dHb57tTC
k04PgwHG0hpaV46GE/pkK+uGX/06IG4R8tDYIFTMWg4Gkur4z6CKlqAJcjIEhqqQgZbDKAidtriO
bAlbEYfkkZF819pHgrbQCgDJmQtBc6ihBv2l6y+KYbh16mrGSxOA2zBWLch0eGNm2B2+Rrv8imbz
ULC7lQ49QNFeVp7ipCYl39MVsPeSpN9hRZ8qSajHKY3waXMTOqdR+rOALQrm2aWvbujk1rLxFYef
FWNVqzkrcUex9wyqsloUxWVXr8BLZS5kDUNfH2zRY3nl+BfUexH7nAmfnDGiysG1MD6muER7fVPa
nZnfZ5Wo3A9JOQwj6U3rAKFo43aLm8AkIVCzvpvhLWKCtkHIKS8KJYQbMu437WFmCG+MV5LXiFnk
xosNB9flH9KTLHrVmr9EEQ8DMuRyXBe+isqWRF93oPy0KnY53gGSnNy2nTwwd2JfV2y9wuXSqpCg
ypUWHlpCMcGFtyqHTJBc/rZWa3cBj0GUnHsihFpkDkXmNe1bwnNCPfAal53ePOdv2SE+rb731TNo
KDZnQO8LzuboJt54UjTG+KDyq956ugspYxvsa85nlNYkQW51gDokKrasHRecQE7lqej+ZizhwPYV
b7PhSZGBPSQhtIkgDp4WRyE0ci8VFGgoT5gYk0sjGkJP3NGJvTPxAXXFcSx2/fjDLim2AQL08CrF
0Ip+SZJT8s1a5zXFGVxKJIWx/+uouhGT8Ql8ComNXPuHEUGlnf5qPU1UDV2WvY/rJyxKr0DFA7rh
zKQ2t5+VuQ8SwBCAwkQSA4WcvSGWDduTWOnErSDWCa3LXnXnqw7/mZgbHODjlI4UtOAiPhICqxpP
Kc7+SmQmdCfRJ5MjKo55APpRxv98lU0Tyxy/ggklyNiFHh8ZSU5SKn0MWYbOeDwJbSZn5fCY+XlF
KHxVHWSJQY2THDjLVlX3lMlgxkeiLKuPmoKAz9Q4kLxkE8TJsTzyXI9b5JaZCWqIAHCnwXNaCBNr
cnSnHz1/N2kQZupIoBSBSTkRckfd1FK7H2xG4Zr5wJGOZuam41fOzJYRkwjBSXBCEXwshxFRjbns
9d+82vBoJcNa/JrwGPbOwPTIuZq96QGUjMb61/sFdqcgfL7iRW3waPZs7u2jsygYy/b0rdVsGsj4
eG6W5UjEV0t2IEfZ8AnTszZ1DRXULYdy0Lc15mFGq/GlKEDh+OCN+0QzNCOOrbZrABW4W3B8Xr1E
2X+I6J5+5DaurgLEl1QYltYDxSU+3SzstTK9KNwOM8Ekx6L7wlq6qrDE6SvV/KfL5r7mOX0JeO1X
FinLSxhjDEaZLv+YAkngOxu1P0EcoqxGu19v4cBmwuTj6p4bnw75xzkYNVIP6i1eEwVzOkpdQAVB
ZxUiN0fz5m5dVIcFw6qUbSNgNhMbsYaAH5xiWPat9EqUv0ElXALnSTClr/aosvqY/9W9T4zr6ioV
eqLkjUurxWDc1A397LrysoiNw3obCYarG+dtssKr3CGFm1HfmTISWR1RD7e+kec7VesOyOUiPTrN
6bTNkpwQd+NdzJ5SEwN6Un0zdreML9vgdwx4Iq3qj19eVpaNkA3r0UHC8zu+6fwYBcmaM4NUhFZN
3AqlTaLW+JVJtDHYX0I3E2o1vC9zIiJ7kLcGMVEC5G0NGyGGF+80fRZQ7GcVbbM6+OIQ4QxKSKwl
s0aerob6NfGra8D/yiitFg0yvDtUUry1jOzJsZqKTBYsIvxT3EfQVwz0q+x75onP8ZQNGNMOVsJF
oBOuOoKYMb5DjJNUMm2H8XcguCB9i6Tg1CBIqLL6zdHK/xwTEeGwsWfO7w3pQoF1LLIrND13jx7P
fpYNL6LGIX3MI96j4SPaSCzMXRgSUmKSPQP4CcbVnqqq94MpWAusR1O/BLQNyCD0dJVwzoisJIQy
40h49m9bfwl3UKuhY6kxMNg/aJD+Mx6iihMCxhzuDl5ait2RxLZ2vgJ0IvzltRO6a1HSE4OVtDYQ
EA87LEQqltP2ZjJupL32OTjatuNGKcon5MlKJcl78ogm0HPRM6GyLMfjLrUMgmfJ3tH/Bep5viRP
u1rxPx3dIznHJa13loZ2VcMdlHN0nYkRH7hpKsFwoOpDUdVd8ZKyAlXkCkXabgSbbpH0t1Mi9PFj
RZFovWzk/qTiuOqsfUl8TGDxXKCcTacPsFa+SkffgALwdJUaoVIgNlH9iHJYJ1q54DH5deliAbLX
XYOnWVk+0XmDvyr6cmztR0DGqhp643wu1PFqWoVX2Mx8Ukmm7WrObkP8nLUHkgD8PUbjkPnSXDJj
Sy+qaV0au/daOEBZ97rwxHCDf5Yj8X+ftu68EV3noxJEBUqO4DSOSK8TWGjN4/uMLIz245cSCAJ0
S8k7FyYcxjOvfuoctcdVcHLiVdhFYsJuLumhvsX1oSI8stPWHIVjSjG8/G1leDq8DMlWfhIOUXF9
tnbkEZnYVwXpSQfxjDulc9CZZlJC95rpOxxe9U7V6SyCJUUkij5aJnUGT3Tc1BtL2Mbnb1arlKR4
scGL0Mb//ft8Axpe51wso8tQv+iDupYRNkY1ycXRtqVgpq5HhFzBFUFyXZKmaP6WlkMsma5dJtu2
3HGg9hQvc97tpG+shl0TE/27HCrKuGb2lsliMpdHvzLrr1xRHqo+fRNvterl1m2qh91cBcwprvSx
PJHmSc4gKTnxTRgsNJg3NXmW+aEV3nwpkS9q0b1wGhn1YwIu/g+MxY3EfBBNDoMOmbwYc8uxAbD8
NxlfCWxIJHoHopl8S3DuuSSyrG5/irT6sEKqP1OYVpk+NEzBQimhcyKh1SaV7jCThdeYI/7jTadM
tzBoXkeVdWm+44wfOhv2QVRjvwfxD7C+baGqaeywd2ucqjH5ivUyvECk7qwu3LTmLsHFlqYvZfaq
cn05OWsMYDRZKEosvRac+Mny0Q2fmQU4/6tEW6N+5uo9HeGNG/K6ilesVRb9MAVPhGBhGKoEJtSN
5aEjbiVwa7Dz6RcgrZipI+KCEQysFf70xB9i4HzEXcQKT9Gd9rQTpNkR42fuXrv5PXXGc4K764x9
v8NfzyGdnAzSXcUnP6OA9+3m1pOMy18yjkQGHcuD6ZA+zNlanMcZQoIeXrKFC+0mq3gZh23KT6oR
NAlA5+BzoDXhlBI9nYFCiwW45/2PDYIbCEWZHkFWHoyBf7x8CkBJ3EMVhH9mqnunsbYioEXZ83ov
JbWtJaVuvmBE+O+yad6Jaa4bUMqhtxpbvMhxR0wDylOSxWd9l6f/MG2ouAqa4HVw2p3eE+KB9Y+X
mLOFIQ4D0cbqZlGnTPPvTmHrsivpQP6/2X72tnPU2ZVR5tQVsWYPE7oWTWemeWF+6RbMT8u9lqQd
l9ceWERADhupX7YdIirZxl4yqU97DKkhweQ4X2NIn3nklePWTknQwuNjI2QK68ccJg9Hzg9xkW4x
3aPdaYG60rVFo+NEi6/So8VFvrFguA3AEZuWFCUV1VJJcXFEIBX1OAyNQndlW5+09TiNF4RfZPFA
2bS2LnyMRI2Sqn0oStLtUO+xP7D5UCFEY2sg4/GDVMWPopgdPm577ZlbB9sX26Guv0HMCXl99EXh
b2PuFZoEtXPJNUcSKo1XfXsInZ2x13eVWISAyLo3Pt6ReCR2IeHmbMnHtbVjIO3507LxK2GZ6zGS
QfcVpPP3N8OWOSL7TZjc8OVsAQgeIa9RDhfeOPg5IWASEHIaiYAV9VNENolo+JxGMpa66h62pK8I
GHphS6uyU66fdZiwxSmRhIRAPX5BoguvN7oPb2geCAT0iqW6fC6U/2nbph144nrua4KzEc2IZbOm
pgN5gNkP62QpiAn9lnOOZkoV7Pitye9GfRyXb0KOw84P2AUzHPochiRR4OkigxEtVyQmbE5+BMyN
9DS4UnuFWp2R3gYyu9R22jfWxjLDK+1pKOA1v0PPzzaL0JUtT1WeAsWxY4TKECsUXeEnSsthk8tE
+Y3LznSoJQ8PXbYds/wjlJ/EUSa0SfFTl8TYEXZbkfY+LsLA9jKDz5fIYBld2H3TG/EaPlTzs7Eo
BYp138r3U5P7qlPsQpOOBtotrJvovyCnjHTEuTN2xnpuooOOlH8NLbSpUOyMbhRSOhfQPsJlHDnz
a8HXpyRE+MnytNEyMob9ksyH3Jn+e3KHfCKmtLhrNEeSBej4WVQA0xPqQS6lGYenNPIgsXZlyqno
6MPWioz9XLvtv6SiZ547lng6tfEyxBupczIGly45ZEMqRZfpy+DRDCanXwrpeDKYGnPypAQbkwgQ
s24uZf/eMW8TKqPWWNPNKhRD0nui5AgAJncIaEdowo2mvSJxrTOwVR5JhfSFWLnkQX225M5XYT7i
+ZD0txZR82y4dr5cl1I+Wn/t0GPqYVMkrr/zIMHWYWNABVVv2kMw4Tx1vOuQOEDWZHL379HAWqao
TB5kiVb41jHsjQGRtKVKdiVUIYe4898hrmk3g/hOpm0yjDdNciZZ2MTpcFL5b7CuRZ/4z7UqPqq0
3U1w4iM7DUwqCwsuI64oZpipxQ8xxO7sUrziBHdyZEP0a7Hpa1O7rgIqEfHQARISdjBwQzPCIIFW
23OTqGsV0UVf3Gb6PgUQgT7cj0NSCtdZf05Q57YTMxYg8vCxkDVA5IBwX/Qazky/YqgSM7slOxvc
hjMwQEzeRIF1prtiTdsKVULM62q7zLuDE3uBg4rCTpwtgne9c0WIbMV1BjIVD2xzaHxm6U9gIYTz
bBLb76cjYmP+QAPaYPCCyPAy9mwmGeJAEK8vPaH1VIUC2OAPZ+LRwPyaBS0E03Jt/KaUDSS8AyOM
Z4xPFqkAbRZI5pxa29rkOOLsJ2IFA4o7WsVaZitIVZZaAZPZ+SNEqwiov8ovsv0JsEoujxfo2bUr
ZUYkMoWWXwHMQGjAoyjo94mpVOeN1SJ2HoiYAkfsOiI7ndkVcV1qgrmSwOHUeYCYIYwZnUOO24Sd
SUbSi1RubcEEyYAS4qni7oDOfoTpJ58zp7oEF1N5OadZ1CPHKzsvHPNbb1nHuR6QDJDShu+oiLYN
Hi2ikcX1J3rBxU/aMIVTzuU5NlVAFlWGVClY22LWicaLTg6ncav7AkML+bHQbBVAPiFbbYkgl8dp
xNTLwR+iEcgnSjsV4uQH2tijFQx8i0pQbA0BYIKBau0/2JJdqUR1LBeceM3oceSl2oNod/CnCSWC
jlnaljdig2xBXYgbcKXuQpI/1X9G6mxJpRRuvnX11VSHEU5VBuduaKaQMMdRIo+PUNuF2kvQzkdD
3DmsHUzYA4pXqkyIlzspHSb9DNCSIb7rTqN20nkJ8dfySWjkxGtGulEVHLnKXwdcpEQVpDQ5R9In
Rcudei3oRgCH4efhio2R1mBlClgqjLWpSK74E/hA1BoweYUOiGVDMf5qeWeRiyK2OYAquB2m9+kG
DtLQ/VBPgx9F0Cq8KpB9q7x1VmkGXYHczEI5k/+qrLRM+g6i0I7OTsRnwZHcYhtvbtuQ3tjrm7gn
LhA44/8/00op1zmkUcwqrYmmjNUxar+r8tKq+cOBS1117T9dOdoTVkddCiG+HXCpB5wIqQ8vhcPF
hSNDaoJji9cRdf6fUhyIKSWYxyCa4WIqK6g7S52Rxvio1UGlNvOPQ5SUyivHc9JE76rDzNxvJWdk
R7dxj4X7PrB2qjFf1I52RdDxkiYksHA4nSyUzlhoMtVv/iT0Z6BqL60D5nUOLXUrLgBEHCkLqQma
y2Imkf81Xlsguz7uXMdaCAn/NPfp9BU7z8rBDQir19xjq/HzQN0NxTnJeAic8jpDx7J99BGZ3aS8
V6jc2RHJP0Ot4BKWwc6AKlPB1Mg+XsHaEeA/z3jrWXdwxLWXlMoV7FQBVXHNNoCe5QAqefnGwF8g
PaiBAzQKfuCUSFbkSg4IRIvWYJMq4QyRVh0UZmiADocjlaCMdVfARztvTvwULJuKbLOCmYL3422I
iVbu2AsQLob/OkKPAdrF0ml0+1bZBtqe8IZVeaqDR20frai+COgWMZgcYpfluQZn1HB1BN1rSjGO
VW0cRvVwIj9qE857hCUsU2Xds53UiI25u4FRqMGhH27MvsE4xaHOV+7J8U+M41OGsMgYD7xhhzrs
3OyI0nXB7jw0E27NDwPP5Emr8MAXuAJu9JYdMOAOU+Zec7UtWf2utGLSxZZhc6yshhf1jfyCaVhv
hleevTDf91/qHw9QS4TSmTtk9pVLdlJ+kOJuwhtixm22C058MT4h9H63CfxovTzrE46IK/GuB2Pb
nnIfM/9vQ3ggbxGo7G7aGcf2U3rWn9D+hC2s2t1wwrixhvd8tT+M2/xi3tV7/44sPnZ4IRD9+ZRW
zPqFuoNipooSWY2rAez9goHoMekleOFcDCJdtZbyQ6L47XgI4mO5mOTHBFzojM/FizreRZijGQJP
s4RwEUlMpxZblmwyBttnNh6uyQ8LQGsuX8Pxzp8XZB/4BmjSSiOXaugs/62VP6256ayVCezKCklC
/k5ief9uXlK/duFwyAldaVf9BV+Ri0bYJVbdhSFw23cUJj+WZ+6iDWIJD17XRfKyQhvmUXx7si/V
cxGg/LXGy6xFH+FI7uSmjIia2dDpYVQuYDrs+WtS4exbIVhZhrX+yD7ac3XR3wbTU4hZnw9ljvx6
G1FQVaARd0HGDBXxhItBFFfW6BuUgD/C4KiMG9K4ERQViCPccvVdryO3cLGzr4i2XxHqtgopJWQZ
Zeta8R+mluxvtyeVi88O1Rrg/YYnxYi50fzyxgO27y71eX5kr8nF+UfZXUgUorrqv5BxajvzDBcH
HZK/qIfBZ/qpPvlFka1bEl4XNl9UG8mb/F3sq6vxW32q37nLm/0dXc0zbx06OgF8krtGrJUQDiIJ
I6aGd8J1yp1R7pxyaxEDSvtUCP/ONLXWzrob7jS/PUIF1CT4bMLwUIVX1KoL7S05ibIoqXaJuWnz
TVH6sYbvgpXKJf2ozY5teB6qwyC/BNKp1o9yizB4p6h+RbNudrSZn5k2aR+L/ELZtd12FiefgMHJ
ivljVDUdf87X2DQ3yglQGx+NxIDTrUnSh/AElKwRPy10eq3iHzQtrMr6u3wsQ7e7EgH+2z/Ns7Nl
flpe5E/5Zh2tH4Hsv+jf8bKJFiJDEHizaDWQZ8CqUbMbEeMgaddogzQyvvjVcOjfrO/4k30IgvId
MyQDPe1VRMN80qZ0US9Y+N35wGA1bmcXtXO7Qb3otS7Fjbh0dlhEB3KAOZ+JNP2qpwMlzzuKNLy3
efP8Ykh330mKBELx8FjLBwuACt2tT0RkvLJXSFm0NZGsZx5M+WH+NW/IAm+m9BW817vihrAXsQ12
D0+71tcKX29L1tgRlcljPIWP+mNgUd9gasT+drGYjJJVtE196w9poquB+jx7v9oZFMR45bbdkxn2
txADzqiqBfpneY5OgePpn4GXgm55jFj98Af1vba9iGaVKLmYEXIKhZEclx1qNdGnJzxYBacwJaob
UJgMeseAhe2xG6QTbj84NhwKq4LzA7ipDaMdNt2ZGyobCQNcCefHiGvVeSAPJuFQQE7iFqqHf1nM
VENYel2HYtK3DKaHme3zPs47x7gFi69HUG3GvVjubfIyTK8ZfeUtaWZBxgg2nud220ANVpuhu7Bk
E8vKoopBWQDV7UGEt5eXkZOfhwFdIyNVcdCsD7EBteDS41/a6vtgco4pBd/MY1rS7oruZmGvBDwW
SE7xBRrIFBtNhJi+zrJnW/UtYiSRi9LlniYPQzUifx4Qdn4H8bNRn6r61WGxRiUDPLCKwJIIw9/I
uPZEZJ9j0lgF8QvEPukxQdC/slC20pbGmCk7+7jzzagi/p3gA9uHMMesqyLbYgiX+tRFxQPYzr+1
reWTGJFFyjPjZc8kO2jUUlC308Iks4+19ZO/j7kT1OTAOhb3V2Fp56gQF3flfPXIE7sjYmfnYvH7
Gxe6aMnhIRwWohF3zKoBnup5IXvSwqrkWmMCrsBBNFel/in/EUuC1cCWXYLknyATxKyYpz89FBUG
awm4W6MkL7h3XESEVbQ7J45P+WXCritkjVEFvhP9KNIW3gU40xtalfamvwwDBTi2AmROfuV6IENK
C9czLaV8SrChUg+fBUDBcTnhnQtTkk/5wsgtmXuELplvs8mI1QQVJUNbPRN6j2Y3011eNpvaJjp6
oAnwNCQH3e6pFeHdz3BxkUVIGCaDrYzMK64lnl4k+4QDOOimwHSm/yPpvHYbR5Mo/EQEmMOtApUs
yVEON4TlaTPnzKffr7zADqa3Z8YtkX+oOnVCRKETP9ud8GDPjKUjOXEVwjGQgjKGgEqt1+ojGXG6
izulfZSZxoYMpobZg2NJvEN6IHLC6fAYPnvhhwm3OtTP1XKxUW2kEwHDypumagcJIAPkJh3Y3jh2
4utw24PyopNib657/QDcsQwLzxa09t1BhDzY3t7r/hSTNep3gkH4KmMLtSD9B4A3thtcUFbAdHr1
vXTMN/FRS671WR5VaL53d7o5iAEGs9CuYj6DT42NwY7yGzCmoSOkwWxIq3gDpvZwuEoHRuH22h5I
AKBbZnHAIqahIHqQ06Oj/X3u6FKsgMEZ7k4JxCN2BvsDACpBtG/jZVc8ywhomp+nNtyDvA7OL7fo
qCPQHfhPzZ+EV9jnpIOoq655rYZ4V15K0Aor+da1D3SeeF8jySWTW7GuPY/YNp9a7DdF+0RcyIys
xfMwR6S5o34m6H2vO+1LyDADCvn8E4Lb5smHJ9NAWMfb3HgaobKHLyFMXmD65jZy/VRZTxT2pbJ2
bvbzJ+cJi62JMzcyVqgZoGlhmKBrBZnO7i05GmN0MOdrnP+nvWoNxLWDQVhvelYAqNXZ3WFf09qP
Wf+SgXNDWBaDN4tgCopWY42bjO70jHBX5bPNe8LsYZUCew4lS32YGDedkpG+Uwf6JfGP4ylhN9ON
DhTCMzSDfDrgD5HRasl+lGraYGmauxLelVUyTGygKWEGHZfHpm9eSDU7zQh+nUU5weDciA4w75Ot
/H9DzF2/psaf2QHeYF1d6PpN+YujS5YUFE9g2WiRbmjDwPTupD6sIoCImiKVkeFC6ldymouYiTIO
gMVnG7wjKArCa2li51LfRw0lb9WtNUV5hNWHCZoKFW55mC0wMriz8RYnkb6GVYCgBdwpSjkwI3wU
8ucBncR0YnsJPIqwn3kJTiyQMWwo3s0xnpkTqpBXpie443xcjoEGcL+wvgoWV0YuRHqYk4fBu3R4
VPfGb8ywN1DJcDfvKQiEpsQ7LKSH3u9otQxMoE2MNowKj8HE8RvTWgP3c+oQvMeIOLxAetlKuJCL
kKcsCVzhZQiygO0UUaBmdOkKGgpGZEtKs1W9tKnKR1ZYpxcoAYwfsc8tThPXKjFWgEtLymsD+Gdr
LqzIgL/rNvYn4TMtHxNPu2Han00PcDE4PFT6ATmYLNzyJE3uL0FR/1ZcuEJ2dHD5seMMSww/mHYx
Ngt2hHXDd7UWX1cBUOpqxcf1wie1Iwv3MPYKylLgb6361m0G+LyumAlsvI9iQH7zrepVn/DDHXwV
Gc7LORuBmw+oubmZbBowgPnZ/WaaoQOZa/FTTKJX9C0vkCGVC1BlQcwkynbGN1iPrp3TPi+8bwqm
FsZ10S6bIn4WTyHCyd2fdOHiOSfkVxEJ2huOZI+Scqwc2wTCXTfiz0p23C8pn2mL/3Hrnqy+3LYD
7e78leO/7+mEtOhbd+w3btrubIPkgPDPJdeY7w3fQtrXIvLDlqm2ZfCCweW44QUoD8ZLSKGWQSYZ
m+Ik2iFrKfajy3RC21nMBTPmLaHn8GqS0xL/ikGj9YM/Huaq9JIARE6E65VO6UcVVfUaZg/hrsbT
4ckxrPVIAHquTQwbP8fuP20pcOmDpewBNYHMUn9hkbVqmV4blCQKgTCNXu/zRTnjsJ7UmMZxTHdH
8JQ/elA/HTUi8rhG+OyaC868t6ePpbGvtk6WFruN5JFwFVI+ls60b9B7CYo3uoxeK78tcgIivk3O
moxJMtbTE686trEq7shCIRIcQQbku6tyGas3LMu4X/HxMI4WhD+djM6gtNZFYv7Z11UU18JHrdJ3
+bN7vkICcKkO7/pCUIqx1pFnwiJT65R8FfKde3dfVXSJ4DqjTitTRpC7XzrUoBizmdSOkQcfMn2x
tm4ebpbe3DjwvFIXGQSc7ywZfaNNyevOt14RvcaPXY3xL0YcGINX7s3hiZbTbewjwoUwmYOcBB0Q
KF+sSMRIK0uRWagmCo1vT/N1WMf1yEIlVMucwRjgu1qxvuKH8gnj1QIx2oEOnJuEaEXweOc3/uRz
MvcIT76D5h8YRh/ab4pNGkdZ4DoW7qrwS9Uj5gcEOaLnyKcGH9/qqGtU6rjGjCG1/6VT/2XOV+3e
RutOZgkSkW5je28VLk2KHV0gfXkkn3q8l57pKVkbWAL7ONkEjGE6VeUgjnw7uNf5z0LJY+Yvuhhh
Nf/mCcMtvmLMSVoAoqCy24UMJ4ksQGlK1TRXj5kJOBXxSHHkfZNVX6cAwfNZmfBtq0j5StJ/2sxI
FtfSYKaw47ERiriCMZri9Q7zrkWfgli3r3CaACPSgOql1QWhixZzG5pPrvo1zL8Ez/tqVxCMQdeE
95yscZBIqKwGCfZGlaHyf+5wmbWVn0ZT3hJa2wozIkQVx4UWkbycsfqPbYPpow7TKuSYvJlu7YPS
ciV7FtgFjvxjrSNCZ25ePuUE31nOWS/cp4E7xMr1x5jSRSvObkQpa7/pEsUrih1UValeHmzouqw7
9ioODgG1p+X5KjYM2J9tFKfd1xFNLGwdFwBicq4jcli7+eeMDXI7HFaD4qfZEjuCch+es2HvoeJf
ZPJXx8+9lW4cYmzNksGUnW1jd2SvkYEZ4pEg0E66m+KGLCOh9WBC0CUd/ogU5tPBrA06GDj3GiZ5
X+LPxAjH83SQP9yOkEj31TGl6ob7STgAF9a63uXVc4ZslgewgIbXEGCEtEG5pZFYrpCNDl0m9J7j
xTiq6Lmyrue0C/YL+U9J8FWgxJ7QFQ7iKAZnKkVmrWr9S8NgVTM/ErQHPHty1zh6poGJbmhf8cjI
udDpNXBMgXx+RGrM3nN4i0xtudXtBMQTFFA3bJh/GuZQVAghtAwICFiFFzgeQc6RMJMyepqg7FP5
Bhqpqvqx7cfHNlfIiSEM3TrnvOqW4Ub+bYMhxPCGkmV86DjMokCFDOUxCBk47KgCYWnI+Ircc3Tr
MR4Z/IacSN4xI9dNvrraEkhK5/2dpt8u0ktM7EbDYmjOTcRWGRyYCMOer6VGzzA0FqPz+QhpyFE5
TajGcaxK7qR6U7tgVOQYGwhhFvUynaQcRCbZeMtU8e7DI4O2tTPcEk5p1PVuae80g8MRv1o72nsm
mKLrV3jz22r60dLRNc29BVGBq9eSMbL8OtzPw/AdqNWu9b6Zr1IxjWGBNv5OQGkO9zB2vmbrv1iJ
wL2g+sykeQEKTQXBU1RA5lqdx1UMXNb33qbqKtwD+X2Gw04CXv474Enfwt6aGV/0nPwoAZVJ6Kf9
3iiyvVPP+0KfIPVnuxRGhVNF/3C/GZwnx/2K++e0gwU9bCyjPss1wQbk1ak14nO+pYakIoDlCaNs
rr4tFe9Di1Ej2Hk9tDhcl2u5qEo2TkHQ8zRnJwWQgYfoCTWWMHnmM+6AcewtwScK6Nsr3xGy1WSE
ldQWcnCxJDVzfJzzfpMn95jrDvJvo+EwBRmwbT/DjhPQa69TDviTHOeWfKn0FsZPQiyVbaKGzM75
dcgIjJPJYZ3wrnpTRRB6NsAvKDhSi/F18EYo+A6jpi1ZdSnSJqt1sPCn6cuao16RgVYU8L0xL6DX
tREi6YiBkll/wGCNs4/fa3ei42KGJWdA0dsvXPwjDLSr06DgUJuLbVi7xvWNJrrogXJgDtTA1BbO
veS1jzeXwdhc/wYgm12Mw0ijHQJIgA6j+kT3taUnRYlWHhItI+6tlt716mJOzxLXiBGiapg7Tly4
dTdIUmmzbuJ5Uw2tbxAqrCfclZZ+EKoPOZMkoBFbjdnQB0YNFx1ulKr8K8gdb+JnAB6x2oL3zasO
+YGyL3oTN12Stc3gd6Qb7PLoK1MxJ2ViCDl+yiN/4HDj+nIZKKn42w3Io/AHwzCXud7kDGiHdCAW
bAVaBBr8M0o1OIyEXm0HV7tGHGFA4RXzMgdkkPsyQE2Jpz+9QVC51LJbzD2xBmMmY0YPM61C2qfb
iiFFw5DMmhhYgHUV9h2UMsnXEydjkWOuUzx39rv5nnDa6RTzISivmhIXOgaHEkkqa/6eMcRpdWuN
yTY91t9XNkfMGGzatSrBGIQqNiUrwSqOEVPRzLgZAb5khIBIzApxi0N0LDBTiZDAogVRdWphZDcs
5qVmJg6m26juKc4tfMKU+BqB5wc44kEW19/60nmi88tJb0PKhxP5tHCmLNbVSxR8o5KfIQvfH8ou
eY4L8OFxUj9VmugpKCB4QYEv05Odq0f8ySq22d8lE4ZMDEA2NiGVL9JXzgUmboYoCvAJ7vvnAkdK
QtL+toVskQiwhAI2YfdH+rGBwCksPalXhGHaqEdpDrosor5ws9PYfCBMgIv6n95i5trQIeIl8hA4
BMlpaKpbm1YyP4ajss1qqBP2llBnLAhKWuf2DKd20sm4M/BVgUeDWYiLzTJ8GByud23FrF8ZbCCt
BmApsoYXQghOfQ4EVRU628WsXlPrZ1QYKmdNR72dLBtlPlCifJpNfQ5D0tzx2jYSwIoQq1QKA/1J
6iwesVwYRqAgvH6PHPcQ1E+2+5vTCfeEhTCpHmdUVPpj6nzllFVsPMRaJAjV1W4iPKEzX2vICnZZ
PnLHtsDSrF7N6/bo0w9CwZ2Wzzol9KXArTZlfV2ZsCZoXCH7P1DYu82udM7AjxUCRC4BTvrBHIC6
aM8U5EC4s1FzBVMnAIfb6zvxI+XHLk5PcjKZKQ4DSPxk89FEjcnsxiawnADtMnvK7beQ0ZABNked
hm3TQ4ARQgzdRg7JSo19SeYzsBwaqunRis/yvfCjOKSVeTDHcR/mJWzQSxZy78GtzuFxkVmxnSib
7ZCITkYiIVReJsYkC8vk0QAVTW853QkFaetExK8Abzf0DnhgwaofG2eNhgvshexAlzaCii6FbFWY
Cqnm9DQcWoAEVX7KKflaL/mwGM4J5zgSqzvMDSY2uJsnjypFKQ5UWnZTkz2phjGqnE6YIuzZKr8q
XBOVRxg7bjB05XjWQqZImJWTTb4ftC9hchKZhWEDs7+JeaKC5g56IXwv7SvEVglq6kGefSICQ9Qw
tfcd68DBWreGUmexatCXHFH79ISKhNMV3Ls1q1PcqT9ZPsAdvZm4KnNWcghs9D4m8QPX9b/QT2IS
SUllyueNmLKWEG6LY9u5DAWGtVdcHV2C3fW/44vDBPebdZEHp6o9lOp+cI6m/ThUDRZC/9Jq2OCv
ArJs4wXsZzNTtS7cZzhiiI8UjZ7SPvI/bwg2Y1+cGlAkzkshv4bI3nGITdGBsfpjWgQb8xgaKZDy
1XCTQzgBVsW+qKWnDWpOYHQBhE+oMZebwQGTULaiwpygR9nVT4p3m4JwDn1F/2JD7Js5P0KHbY2W
uvquyyeWunQiC2x8rI0O6FUq4ogHgkOd+UESJ6AlDAz0amujJdG6yrVd1QwoBVvO4EvOEUx9IN44
c4nKgKFCjiF4QFIMQej8Fw4lz++w3CGOAc54fjgacKbI2AZnZPFnfNHCZkqCI8ngkHxDw1C5Tx6D
wKmGziZhLXjrRCDFEWOhXaeQa2p6K3u4ZRkYHYPuATviB61JeMYkgcEvgVOjx7+TSmPO47KlOTKh
kxMVoTCWlYXKokmF04JgCdRQZ0wAc1LOTillGZOoABp8MAVZUdwePjO4BFHwml3x4Bibm2IfRZUA
IUduN8tl+gX/tFx2g4NdK7aE1XRDB+BTOgtGyEf1JtjY2GJAemADKiy/Z92GawcTKVtYb7qJkyLE
hIToRAY6XMxFwvjCjTcLLkBgu8GwJSiJci9YqDiiZy9/wsOKrblKrAYDKsgfML0NvXzqmlO4o5wx
yegCTeyZ7I0fSYtcyyC9mwSdmKcXcCR4uz6Hes1e1ZGXixKuq/NdEsDgKTCuj/+kafhQEKGL82C1
7MQsJrE7MvBoB9gdXhxspEFqkTd54s1I9h5IdNUp/jgUawPTswxEoit/ERXK42R0cy5tjgIAn4bK
2gW9LNZx2p1ULOsWICiAOw4OQVXsY9/jcT7jq9iYeCAzrgSGU7v2KrejHJMZNWI2vRWULQmYq0Nx
w/vU7WXbTfdq/BUNGMweB7BPbKSiXBOB10ZH4r7o5nYCN6P5Rs+wuF86jjYeFWPQu7tmGQ6gk+47
58Q+mu9UuZ1CU2HBjIG6KoYZ5nlx78qEKq8gAcbKONF8QIPO+BbTJy7bjRPqEvbgl5yWCZ4Q0y/7
iPcWGu5DA6rXVs0xpYktOLo6vlDQGj56zxGowNTPMZVc9MwF/saib9nMYJ7yHeUxSAHXw6alnhWY
Ja3gmMFTkW1N9SYM+Mxqt8NcX0PN5ACBngAe1jR+wWJ2OB4jcAZyQThXqIjnAFt0WvoBTL35p5vs
INj9iCPBHKVv6EM/0cCMeOVx+a9cFFy6FOzzmBgPJdW/BT3Zkug6MDXwJaRCsu10jDN5gHVzjgZU
9fAOJnJOTgMIUOq9k6AEfWXxu8ndKQM8N0X+NI8ylL+5dK9LzVg6wEJ7uiDO3qQ6+QOTd0rR9tZ6
c8koRl1uPokEpW3iEalji0zrTjkaFSj5WCia2jOPnk/gGvLQQhRTNPEbqdfraHxOoupshvcoiE9Y
gPH0rQeLYPQ/dIXWN9AedQd2rIzVWoxoCKBjjhrw0azgW3g/Yfzax6pPry96owE4iKpl5EG39X7G
qS6Q1NXPMEBY5iU7xRkxRQpXSvwuGbo472bRyEGs4NyK0pDrlWGmsOLLLPm7yOjT5cuJtHVSlpdc
chx6plCYTxq0/tNhQTA9wwDWupFgmHw1LwiF8xe5m6Uj877hm6JCeonBE3UuAg5a8Y+gu0SSdV7I
Z7ERKMiDQuk7Qr7OqfrCvCA7F1Ryql7Ezkol8szBxUHdufQz/NCBc6j7qqxv6fPkzkosY8fkdGHq
78Jmyqt/DpYTXW+hp572anN0xUInPkczM8Hc9b3MvsyiJeYwMNAsJfQ0yHPn3HmrkhHOhHiN4txP
K8Qgd9T3wLhZVx+sGlcUF1vjjoXWhg+Z/rnUmAdBvpso2PMO5nSNTb7Qq7RkDxiJmKggkMdbgW/6
dgkfimi/5cnwJDX7re6/5ONLLxdQOE85+lBarDEm5bQ0UMM+Ox5FXDz686TuZOdaSOvdU0cBjzvg
C3wLpIdwiovyQTfGbZldOvrmEbtTNRdjUaSA2YSXT9u9zVlBa4dnCuleE2IvjIaS5S3RvwoNLju4
TFa6qFMHJI/UZxB0osc4EinWp7Thf9Wu+YzdxS4HDrJ7Y11VwObqzBWnbDgpY+8mx78HeBZV3kqb
+at4wjiac+DbWIyDoRKB22yMut6rSvymZ+7ZGrPTPE8cwmAq+m2el40N+ckGLReLEVznGQWmm7Kk
7QB4tkoSzmEuGPp6Zl6PtzaGRQ8NpDmB4pLaexKNLEdlZ2Jcod+Y7tqKftRd+msqcAegfBg5E20Z
qxtMcnuSjVv2/bwCq9Xz54AXiImIlLFN8Gn25d8l4tTmK8+f2PDbGHlc/kQOM2uhKON8tNHhW8XP
krx2xUHPpmvczVthX7r5W4PQRux/1MG6lbBpUt9itJrg2jrS55ZcU8RmTCDWbFpRTOBHFXFuS7eZ
ONnDjMC7ZZBrsczkimptqbLzTZL+sk8rHa/HgWL9Rlch9QVXVQ28YZlEliJ+thwm14Q0ok2kCtTL
4BJTmckzUBypnshSwIVP8UDJVmZ3nwZ9S/itVEMWzIBR4Z51+l3YwECDM27BmVC/dJwuKkP514Xd
MYhG0PL4vsRYNzNsddSr7Ju+qH0mbomOcYxN+igTeflwcrULSVgufRbLAHVaHPcFg1tmDwFvCjB7
DXRmnaPEsuHyBPS6eCQuAn+CVNrgeprFzKwH6XTfW7xc6to9AybSvfjkFwspUYT65c7B3K/XEUuT
UcUp1Nj91kEiHQYqfR0zf6LIvVmKuJbdwDmGuqrjX4/gDNvq3kYeMLFKIis9MOdf+JTVSDtMptAw
PPZwZLzkXPEICw//+qk8oHYVPRbSTz6hM+xNgwxYtpqwEbqHApHeGROSkwEr1sOfXAwJsAHfgdrg
mBx8mCLVblWubp4jEtwk63AL/c7Tnsge/nvqLy6X0ayZwvzD5zgDxdUwWEoT1FPATy03E/MXWvEe
ue9SjlS38ELrHwxELinOdC45tAb4fEY7NY46CH5wdEPtcYDfoHoQMB039g0gUyXhQuEo9tamJmGP
3IPdV5pNx7D7jOjJvGpcy+k91P+Erw5qJXdFXFN5Z028txM2BbaDL6FCSozmZwHAYSQMyvRX9EGx
UeB8QLrJOYUsj3sIBS4hadFv2yWA4BydCFTlbouVB688S4mgNCmj4xtIH8WP1LiGsR9QlGD0Yjp7
FcYIy7tKWoQwbNWZiX/3zZ2FD76ilGfPSp9DlyQz4iQtETpI9cClsJGhQE+55vKFGJ8EKul1KRRb
CrVIKQ8qVHmpX/Kh3bMPGf5w4GXhxtum4X/2ANyjVk8ks5uo9JoQz2GNoFNKTwgSYzHhkPZVlhoA
H37BZ1NLNmb/KXRzuQWgWkXV3sYXqaTrk0/tAh1GeAu0+NlEnMKsF+7a56gqNtaAwRbGrSgLWISC
0HjYYmly9fJXQiRYnFi8PeLuuuI9L75opxAycHVdbNBUmbGPy6fM4zVOv37xNmYHqWukIcASVTVg
TWwUA/JVF8AVhvtNF1tCq7cwn4du3AfLlStHogONiSAqlBKtTQM5B2h6o73eI2nC4sBUpoNOtaNG
NRzocsdAGwjcqZYTjpJPXZ5jnjDCL3GC91I1vtrA+3WcrtqUHzHHPJWAtEUWB+Xy0SAmRdmPqf0+
DBSAGJ7q6Cp+k4I2D6empMOCTJM/T6eaSktYAR4wt9Y5N4Uva4H9eajVVo1iHlO0sGY03hd8ZzLG
4ECZ/Voz8Jfy7qFGcNNQb6ZQfREllzx3SIxJ9DtEhJYSjZpo7UYrqV1AMCINBT5qcgzxMjhW02NB
E8V9uOHEefmbL3nJX8cQJjS2CX71lNMAR1BS5NTr+2DnGh4GuA6qGPQXzVZQzLJk6MudJr8WaV7j
8u4xpMR2wEwArrz/opd+zDaRgztQe0fO+sSDWkJ1Kz/biZngEqwVgirqwZnd4QI5NhN2B/ZZdIgA
wSq4wFLfOeYgPnL9eikikAaqkQPKchur7uH/x0be4v6R9Oh10PZjvmDhnl28LSwkBwadVHVcc55B
wMK0lwGHR5U5RuZmgQPCaNMtzM3YdRtLWfyJSB6HwZSKA2/FPxsDYInhB68+6Bz4GZPOmaHCnalj
lwrNpEv38DV27h5xcwTW7BFsIRHLSRcemzLYRHBG5c0LNBxglW3U2ElxWcqg1tVxXMLodND1dRxd
GnSpDld/TC/F/H0kJLfpcIbgZoKScSx0H/9cqMX90exdpB/JyWleTCKydYaQmRntpPgK+Uc9umeZ
CYkBh0InDqMR9pGH5eK8AV9aDda9bzExUnsQKVc/MG6TWz00vBOIZBs5Jww1xrpbd+RRCg4nMyZ6
JlqvBOhiVOIjEiMjVbaocmmk/xYEt7sUkQIeiXGk2/fHSN8VFudW2z2N+rBtNfptozuKpb3M/kAB
xxEye10dmNFM5v+v9QnijGL+crfoSKEt7HRCdHsSOIZQMQfbjEdntbgB+SgcAa1xMjXvQ5rl3rpz
rNstb4UKhJoEKc2NXN9aeE3+hPgyQDIS/xLtN2YQyNo3HM6W6Z3pjLoAt/NjC4clQ26ePwfRduS5
t45DAByYyX8hkaVDtGqYZhTjh06mi1Vfo9xGEYU9AS18agGCLNkeIKfm62hgEgYU4Xyavuy63Lj3
PAvXBePnxSGEERC0LN9Gw6bLqLQvB8ncMqGNGymNWOSGb/YaNwm+NZxoIyTleMyPZmhu6QLm7lG6
+y4H/nL3MSQYt3JA1eFQ1K0fqfGFmZTLoqdBHI1xYxKw0PowdNTy202QGONS33I+shkg1xUF2YHl
hLBz3dH344m1jgL7RI+wndyvKe1PmoFaFCcCfIgxQ4Mf/mtBtU8jqGQGdhD13aJQgHsYGfpGvqQN
77FW2EY07TPzOQ48BaCmXIZVi5sC+cOrcshOUeseesBB4o4KcvkKN3+F9Fr02n5EEl4w7vNaApc2
VgszOtjlMGFwz0VTQXwGK6jDb8Ipp1NkQXNp3xzu8WA+sgsnRpchfFheRKlqD1SX2FaWSQbcymiW
8ZAAtzryA8bjcIprxd4YwBM6U4IyeSF+DcPx6e+e4DRcaLBDJKkRC0K1sc2YL2kyH6Cn+rlDGjLH
FSdRxfSl9dTHbMFQ0YQdb0EN6XYVisHMj8MMGigtN4wC7DSY2TnsJexMgYAYPyvAPg34C6TEYX6u
RP7qUmJxzzuKvrGN4WHJoOhZeFuimuvhxrpEJ4aBte4Hx68Y3Qxo0Savv7aM+GJV2U7kfnYMnhxN
fx20T0EQ+irxbaYivaehEvqSG4NlznmJmPYpyI0Nq+iNLden70r1AVrR2lB/6+q/1nhyqWmUhBwv
p6Ee4eZEp0i9DklKmnpkWFJ0yDKtOf9513Kn8TcM8pnInQyMw8IBeQfqNh5JFBabOD0UMwogkKSm
slhxGrQz8RyxMK4tK0pqkkdsRAk2sy+aigR2tMPdsEBuKLGJDoZ6p3kN3i/88R3hOm7hu/n85jKN
ZZ3m4G0eARDcvrlJfve3Y1wTnEdQa2YqLmh+7PwoJeIY7zGE9/oXusOnF8jSZQj/Nxbl3cgZyxLq
R+QhC9KI+VGxtL0WPgSU8FKGNemXh/AL+/XxfTIXJIlQnHvvENFFlpcRVjl+/wsmIRY4XYvHfoAB
buZUp877xL9g31YprXsEvlEv+nsp0JymXsIMnwG7YP19Bcbeqy4WSHYC4Ot2mPzQSqkjNkn6Bt9Z
bI/So8j+eHEi9eXenAOMjGJkqMZNziXm336kgP5LIU7bUL3zq2b6l/bYSHo4I1vdZYJoYakuOp3h
Sen/syYMkzS4KxJZAy8qMd8N2CNm8Z8abS0sbakJbOyDTBLmq1+gzK4qDyn4V0xkRYlPcxZ8LcxO
UpLbHbwQFaTSIvwkq/HcVofYs08l03OBVzLEmGK5g536dmDIwlJUUI1UpPNI1Gag0aQEn5qm75T6
OBqDP47bZrhMdXAyQQqagYpT/K7hHicvUnU3WrT628rpvvPe4Fj4EZP+xBEQkBrf1yBk/ZW5aXvS
ao4RcPqcrlJvu2sTLVcGtzYFDlWICvc4J2SgZkZ2VDQDAxFGNE5xruCkz4vDOZMDuB0pNpi6yiyI
KcmAB0qC2Z5lbMWITgAJKBwXFXoCdmELzYiSI1XVw6N44rJv2PlwlSOuXkVFdGwfYW3x+1y+ZVi+
aHrLzd3tQBDpRk2+TWx8y6iGQ9tLoalp3z29EBR3WBMl3Vz+Nw8a4aLXhCMxxGYV6960NW2y1OJt
TA+Qa/NLnoakSd9gBgwTmS5Ir+OnRN5odJK3oQHqdpDrgx5qYP4gFS7Dz0HpyUS4deDTstRajwb6
MZEzl+ZOLf+FzzDdxbGFjPArPecU4sAw7DR2zxA/0NRvG7DXbsRfDek2qlX7bcK1EJAuy97GBTsg
Urm72Q+4IFw2mHoydzpOr7goUcuNTGieICxuCepc4elW/lp8LClfRiYQEl0gUHSQLO85KbQcNbr2
J7KsHXcbFw8B0c2FMRyipj6qGqVxwlXq+eU4SUtlAeLSg1PGU7xKrS0Poy5wLWjcvfzsEO6ZVr1L
JawazVYGHgoV4A6CrtieG7SAUZRtO7Sw03PYoRPGwenv3rbeUnahxOU0d45EVzMP4oY9AR3wjJqk
8+H/A6clxmWEIbsMli/g/sRR2G8V2ispSvg3sdAPTk54bcN7qoLhIfq2XptSPkpyNx0cY6i62sFC
dcbHWt5ECy9DIvBvu9N2WMaA9Mh4SEp1wyLBJKygtdxN1PlcDyfhiMgFmtbWCbuyHhtjWZw2SEe/
65cdx4kYdBiMZ2bGfAnIrXuzmpsFSigNdK/+13tQqJKA4ojBW/nK7eDxQ1noUfnPNn7wvsrVezOZ
K2Av2Q5yDcvYoV2WPQ0sLHTu0aBTWLH9SQABVk/B7FAO+cmw9poQa7js8K4RozNTHS5ByUAMVFaD
fh4F37L7Q4ApIa9T2c1MX2Jj9nMVlNBhOpXnH2VtPQgSHKYB3pjTnol/P7oPM73SCvNFK7kG5RNB
UeVk4zZbH7L4eWjKB7ism4Wmt7eUnZJzHsOCAGvlIq0HLHQ4MOY0PmJxg9bQ5DQPVh49d68ahwF1
qgwiWouWoCrprMnYhvIT9oydhjX+f6AuPPFlgNMaYptDYaoCaqNj3jCdBvl/DZhVFzi3sDgnN187
KibQkIoTxpAW31ZzeiEdRmG4wyxHkKaU65IPiMJJ8IepRwWQn0wLeovJRBW4WdOdR3tx9lPpL/WH
irEwIwjEBTmudDmPPIYm42GJoBgjsp8M7BK+CWIaGch4yLONiTkayfbH+MP2ycRAYrgVqc+2QDfx
Uj6kB3IaHtEtDSsOINxo78orozvSxxj7YP+lvKCbe3U/PKRne9N/StbtidM7O8PQejPvw1t+mq7d
p/NSexdqftVdJ5+Ntc2/k+C8IM72kVd5WACsr2SeE3UUQSmGc4QDjn3q0yPOWuDHxpGph4HTPMlI
5ald9jA3lwy7Oy5DRJMrCwkYKwedzWrpCKo7qTcV1Qbk/xtJQ215xRJr+s4uFOXdVZt/eDYQELJq
n0HO3sN1zL8YyFE3eB4G46ChiEjJNzmaW+gHzPPV6ODcUXC/1uf+Sdt3pwXu3l5PHzUqKN4FBH5z
7zIDMl/q6qEu7otOx/FosElB5GDnvhjU2uV0LkK0BBcWLd1HhPGgt9aXpy564AON/TWjmL2B9kmG
2+p5OBk7Etc4M9cQMPBEISgqP0MvBjPw+Z18XBsU0pya6zrZoYOq8KnIfBrbmVCDVVCRCH9U0k08
+Roic9UfDYxIcDjaQrizm1dn3pY9IfUn5222qBq21T1GX5g4cENQE2o+zJwCE1WC3XDLTDbWBhCb
Nh8Gnv1ZF4dyb37RboVoKzGwwaH15qr7FvhjWJGHe86Ck6VizHKpA3Ia8ES4+AbED6Y+yWs9jBvH
vLom6C2hHxvyUMu3bvkx52PJMdJAk4zZXtbVfIteFPov8d1ZU67O4Rr+UkKs9Hb6T9Xcl/adYMgS
P7KNSWzQkaieG+YNbbHFC4fBNwMy9Mw1WXNMvjbZFeDoMwngoOAfPGRfuCtjVaN/83Hs5mBrBJeC
UaAr6hl2MLBIJ4bfje8CX60041AOZ16y/Jr67D9oQbToMwjtDTynPLsHJM8p2s5V/aDhkb3udwyN
wp3z1aNejaAluZsw2rp+8E7QX+lzoZf77gnjVDaeWEpCzdlrR1wejHSX1f8VlxoUoPUVZ6Mt+7zn
rXzHOXryHWTUhmEtjGLnFC7vOrMG2qqIH69dYEZa+g7HpjH4tt2Z6SWZCBlo3Xs50O3/lCjx0wMl
FOwMWjZgSg2d/gZjmv6BHzqSxHIJppMbnGn4yYBt97i15B6n6GlGGaV1LGnrxw43DWT6HrJs/5A9
t/+hoiXCAI0O7iaI7NYqm/WiEc9ASbku7hGn+KHK9zP7YxN+0MdSde3avfHan5bX/EIC4H+GuUmO
Gb75wMK4KpZEbp5j5Zgo2yTdM+Trd8NjKhIXfd6hWelzn8rZ/qgxY4ej1umfGRduvk45rFYa5Psj
k5+OD8B0lGe60J8c7eQt+s1+MYTyfqddcuyhv6ziFwsrVQbI28KGWIkFAgYCB6a9S/uAXR7h2Eyx
LsVtJsjK9y5rOJ0KDpnkRu3GV+pobgUVsK/EC9pXF67Qh1JbUeysPXU/Lu/ItUq/ODMKJCUCdHv5
N8Ew5l0fxv/RdF7LjSRLEv2iMistXgGUhCAJSvQLDBQorTW+fk/O7tq1uSO6mySArMzICPfjZ22H
zr7ZKTG/kQ2B+kBQG8waRSWc2bG82ORN2GR7NAxS2nqkcb9g/joJFYJkpHs5tkUzvvuYvhNu0KaQ
/lRncSHkIi8aFzEWA/gMMh0V/pbCGdVYwaIlpuh/8/W0VoQ1mMDy6W3nfAFGEDUDwo5+i9SdbSda
mhhUWe0yt4BY4eLOxKj5HKOlWm0pRNXyDezFByvXyJ+ic9SPzlEU3LgHm1wonRayFcTlUB/Xp5g8
g2UO2wKqGKhbuQikFDRAjAfQwmXeSwJFIypt0UsWpQixBLD48LxTPQloaDOcF0RxRfucZucm1316
b6KKXa32BRRDqJUz6vYF8QpXK4X2iUFzXAM7HU/9E+m7rvhiokSPOS7pyunialgdZRP9UTIBO/Wr
Espk7svKZ1ZEYjKmLoknbpOiUB5KYOf5l/ht/BfMri7tQocpRckhIFDqsmycTGZtjhwuVPgDLjF0
ZjW3pqlVA1GFFWn1T7waPiZ9+u7X4g22wvVo+k3iVs47Vl8o/Rln4BOdIN5Hvs+1AXT7kTy3VIa0
GTkW5YAuUMtiDd+4VhQT8O5NvicYOfYadESuwz7bbBDjwhspmM9RhTcvtrJjTWvdoerOD8gvOJc2
VuS8w0OngTuQEOkp+9RPj9TvaBEXgbzdPiLb4XfZ333YfWSnPlSowWdCeLvxptkn0K+jhTTGLa5c
3F9Lrh85PKu/VViL4nervy3Duxm/67srinLzMBNqCp2auxN3Sk7dI7GC4frD+MP4gP06TOhDQsnP
8ePnBxQaIOgMBeUOK5bwIW9Balk+TovFiPSzQyNIn22fEjVFf3Mz7fPMN1y6OyeTW34eEjiXwhAk
EuCVSQ0hM0nAQ5hfGB9W994MuqsLL7Vg5b4JxMxjl3IzzniHttBThmAGnuGnEcm94tB9RCUFPA06
FQrTbhjOc3aAYL8QmolOy/BUg5QUP37WIBbA+6LLipLrlATtgSmLg72Y4KLOROETXNEu6f4DidAe
rMizRqPxjkDLDmui+bgkdh7vKrCozNzzoM/vFFYm7aP79UnpPDTMvBCcYmr5r22f6NNb4JpXth7c
YS/zhQVLQkZO1CBOC6rkHZsWuPyP/IIyjezKOMS3Z25IXktDJivmvK9UgutJz5VuIPjB8TGGUd9g
torlXgfYhz5RkdKnJcYCX5Xsrdm5HiP14TUEhdEKwYiHMGrdXlMAYCiOh62j/uSZHqzA28Bt6nzy
ko0vDCCfcUKEDwqE4PP8UDovUxE8mg+MN7gfqoFWN3lp0/iSkDgidyF9TKpXrt28SiQKBX5INMr+
EC+eLXKnVmOPL9+aJEKV7lnS7Zh6sOU51B8OSBvqASa2PaZjW8JVJab5jPO4o3KvA1drr1GjseVz
SMgA/6+UwY8XJR92QqfD9W7pKjA8MDe4cGToNYyA8PBfmWsBqIDt0k0foottzzC6zHfT4ACZYJ5S
duUfyLvBVkYZdaWJNhSNiQ57wDLHPdwGfOTeDMyoHb7yufKFaaLmewgXg23Coklhx51mLSF4lpAE
7DPTtTmY5YIeQds7WsEyy0K9A5L8LGfoo+jF9rhWLXoINjLt5CykAGtSbdH3p+x0K92ceFbCTH+d
yQukFYP8AIkROJ4ZWAZj8lr0+ahsaPSONo2hW0kQhCksEIJRfj00lHFNl+6u7J1C4EKfUQLtbGcH
hyaZoG3mC+jUUv2l+/YxMdLp5T8dpsaDSQZS8/fZGj7ltX8BpXgdqn/XlQZzJuF1Z+AwRA5fwCj1
ULKKmxAIFLAghHCIDka2LoDbpZABeigcWFzWhCaHL2+Uylnn+tB1PDVKPRxr5xph8zbtc9Fkrzki
iFi2yELkaCkn0OnCK7HAWWUGem7Lyp9L9M4qY1d18Aut3j3iFcmbCpnWOghpvG6le7K0dyWbygML
UZpz1ZJ1jw+7eChhnudUJU8tbWDEVf1cfhhGfYxV5Ueq2iDWe88CyEQEaSCw7Ne2ZoyOljMl/BK0
iBF3gQa7U2jVdbwYHK55fVMpXAmkk1PLI3/2P9GJmILOjjAEWPz8Cv27f5q5W7Ly1JrcMEoFLUkZ
0Cb5qFLiQvOeLWtskXMqaJJ0fyi+qtSJtAb3MsYduZ5OmrBs8sSJebKUtbgXPdHMhV5amve6Gd4y
o9mvbPq8mhoshoZcAoE4rIHRYprye038GRtAzdAHMY5pW/sEoyUcRyCYdZl5ojMJVs+i9bSXPs2P
hXaM6muI/khRfMXa/wyrrn7vAVRvdDbu/6qRqHjVSAwlpsuVPnOD9D2aavcCV9ccaiQNVuL+dOQG
pDcef4ScufFp6PfrRc2QGLnsePBIGCF64vXDxJjJLdiN1OQQZ7CINR4BVDqjGZyYjIr5KWbu6eq2
LdweI6tvIEy9PMgc9yCfM9OdYJbvoRVRc8l9JCov3F44BwMU7pIUpcEg72ywHchb6WX9w+NN1n38
Qhp8VRzb3F1Jiv8pLsvBaZ7YEaj8lzbStX028KQESnmcix8NtYBnNoeh+mKWQ3ncL9vldTXFAd6A
MUSGQ67DplADbn0qVqN8b52oH8prsPBxkeMQzggMremWSIT0ERlvLPNOLbn49xQpNcPqyoWFwxDp
aWoPj5JZ5jOt+42pvBJ8v00F5SoZtmaHnBDKZNN+pY+zBRZWGT0EUuhf6gLcDwrtvmLqCtJFhUFB
ODKdh+0kJZvGOY4sC8NiF6TPR4Bt6GA0fBYacR3QtyW9DWAHJUojXewJsPs6YtLmn6R9UfDPqeVv
XbN0lleFS5HwjHgDFH16uFw5d53l60Cgg3wNOnnH6OzxlnC/x9j6RuNdg6fkEr3FbKUo38f5rG87
B5KVGXs0CgzuDYHETNN6whHaTV/shjCt2L7kxafO5lZMUfB46jC292EpH0XjbPhGpNQXr2b9DBmR
jnMJPbvCEZngxfBUZrEcSrfFoBDT89f0BCkpDfIIcbIoLqiKXbYEcitscuWhGZqb6dm8ccVPofE9
MbkvTx2e9rPl2s9KwKuL1yCkCuLdYV06WviY/hCNxpmffCM5HOvDY/g05me7xmH92zwZnwiL9pWn
BdYnm1ig7AjrDdRbvtfdcdoNJJs7lMibiW33nQzyEN1jNAZz1IRXH1zC9bkP7KPOOUlxsouDBcFG
spO88rsIUR4QMXWwNHCbrn0k3KWMX5I+MK8uMdT0fBN30RgxbWzCPmmFY2EBk5Bs5kjTtjgpeWt5
9Vw9Aii/B+2NfHP4zR6Kc7KnItnZdhmeCURl2+zX0CniSYXeERJPj+UISYYtQga2s50HtFsb03kl
LhNRIG8wCCBmEILImb3zSzSFavL2fjFG78iaovRV4tMcf3XWD68cQJzc3sbylCXwjsevGMfrZlaO
NhfPK2AMP9M2xa+gWyxIAGn9MP/9Tj7Xi4S4+07DpQuqRzAftCORRqnjzu8EU12RsoKy3JiWPyqe
3u54BGF/ATMj04ZBdrspOSux+mgHQlQT/bCo4pWxk/PNu0tLS5SCJ7J4fyr3eoyZCG0KKeKf4iMN
8gKKB8X2M28hrU9e9AMb4N7IXODoVb01JEC7/EqQQgLTwn4+8P8PcbnaGH8mptngGj8XWE3+iq+M
YQ2gjogF4Nh+rOLXBXzscxnRbwWOBGK1aFqGhRPCM1ELn/w2DMxg4LC14zpL3KtvYoIGOybAS9jB
L/nCwPJCmqBaCd18Tr8LTzWleJDikgnNqOeTpYP3K8PEBCtNOyndwpMDnbxXqTHRDSFBXd5nB3G+
n2iuDpeKQmXLe92u/mq7V95I53j9mnzAfdBYaFFJjCyQcG2uLC+6exE9LXYoyt46VD2aK+2m+r4G
tK5Koso2WAmjHDE5dwZwWnDCBDGS0tmmJw6fh59hl1zFPQadEpYSBwAWUrSK42FL8HgkyyEf03JA
XonqXmf9M1SJHA/N6c9yt3zthekmplaaJKWAoSS/XZhABfKngPl9VByKWnxo3HLlaEy8FnH3hc9x
rULZx7LUBc6PFJhMIo/SD4QEcE+gNn2+5TUlPsdNI3DwGYGoNMNrcbYt9EHpWdISmckaCXlzaUpF
mvPEPpRi+EZvA+yVJsNGbEZ3PSLmDAmDFO+kAFIQBQb/ztKjF1NzWd3yUOGFIAmsOiS/rAfu382B
+UdyodHIjY0XNRxYmCOBStaugn2KwXYzaxdWMZ16ulv6feT6wZ1G4+6wa5mNbx5A7mOKAKr67zH+
qrsPRaVlycNH5uk7Es3M8Xm7ANBpnsLkyaFW2VCorggruM4GlJkEhXJxJEY94hyxnVMlHem9Nv2u
uvAjxjTS7xQ+7DmPBF8kuxJMxqfh10BXWXqs0bjZ8yNgHJWZAPm0g+t6L3Anw4GtahwOHCgz6Y9E
w974upLhIiBDVy9H5QPZxL5uf+3Hv06KWPXdEGJxSgFMou6/abwjdItClc+2YSmx5jGiXHhGltKb
b0N3LA6J/V2DeUO6U7wiI2EJSJ54fnm6cIxfNInFTUlKJ+fFbk4IxOOT2MESV72vzQe/kx11jXSw
b+3WjPjQUMGMN/nGslBvrK7sN0YcSJP1X87acdGFVL/xQrW5BexP20hBKgPCcebxGqLqkKF8Le8W
l7DVavAIH82Xpn2Z8Y4NbvXMB9F0R15znBxVNUreYoMPQYZJfFS7X8hr0xf92wpDig6GY9ONX0Yf
Ls63Pn7nLRJBhxYxndrAesBoedNSz1b30qlFJMqt6WAzn3I1JjN0V/8B9kzulCzcojOLy22pesw8
nAq9YzB6KsuU6Im3KrkoNON8haSILYqpXD8gjflBmCHduitjrxAdzGH0gOdcn5Jz/1ZDh4lQKrPr
HBtIoTWRlwF3lm+6upRUT8O++DTfevDW52pPVAd9bOITubQBuTeJ3uC8eoRIsH6m/bmky7IpAy6I
DHiOtDyRdCB80SsGdVRtAQ63dn6tbb9C+u5mWYhNAdEBqhU3ySO7DZFjYzCLj3j5FgTXlxpNOQO/
6YaFKtG9+E/OfRzt5P2wrsNZwQK0LSvQMoiHAU5aW+3FwYXG1JcnrT0abGP5weCZwJs9wi0MTHBL
+CtewRZTXumunHvJndQanGOjxHzJo15GSkP7Ds+Ku0RkOERttqNd0B5zf1oZlXAx3qIy2bEl3tg3
H3cunRQ03V6LBF0iYIscrrtrMNxogwJV1CLpQ+1dukWpAjF9Y3ryBW0MuIyyPUgo1rDYO3S4tlnp
8jbn/hW5ZkAOFXv29af+iX8lnxFF/nimk83LXCJHbMaodKHa8LcEiJS576nxehcBLq8MgzvBmfxg
xDBjMG63DA2/Y/HTX8egywj/c1kcGceoRTRctBDtiqN0q/xD609RX+Mx36oX2kH80qru6EtIL7I4
LJSzqPFR5eySzzTMQ/COH2rsr5wS4H5/dG+6g7kJNVfFBljtHtTw0yH9bceItlYjb+NLE+nc8zi8
sC8z1EjPh/WLXmt64ctMxafMrIvkqn8lWvyIkVkTNccWnc7MdIm3Iz+kvt3Ryz2VjI/orr5d4Smy
nVEWHkkxQdRVZyEBv5wo3Nkd3DGDP1wmz1y5oPkogeT7yOWKUdF389NE7CV1wMbC/sGfln6bvzag
YOLXTZ+0AXaEowJsf5N/Fxn0XaSHO4X1SsUSpUrIIW5zn+GP0zRiBRaw+LbCJE1i5WNH2QCZF7XU
h1ZEZkC1kf2pCM6zbRYhPbaj+Nf40975bQi9IWiiBv4s7nzgFyLfdH0HYCCc3/Q9kA/Tk8IiEqoW
Rogc486H6cW/6lt3azGG4iwN3iGWhNqlfWLRcXy4tGz2IOCsreUzLuBdZd3zlmly2DHni64Arv6l
PumDHzywU8Ci7vkO8pv8RkMwDad/DMC5w3w+uFc+F4gkCK/xr3ftWQppdzRHJ1SwfCNiDnivIILR
+maV2pPv8oEg63vc0q8Y2ToXHHQOweobl+n2iJLPMox/dXA52yn6b7Mw4ygW98hNb3pVf0zSHUfK
3/U3Axbg5/wIPgIIgICuVL1myQvTfLyEiq+qh/qNjgE+tPSPCU7C8HpLW020f2h27ERewCvyEcnw
HL/ND7BuSFjtGFmF5WER1wofOQqznssUPPzl3oeTz00lVC8TERCUpTy9LQsctdw1wLVb/7BshU41
aP6YA6j7FGM+V2EZ2sBWtNywXXHbopxVIuVO4w/q52N1lTs79ezRP2wdmkRsEzxm6rJ/3OvCw5M2
U/XPrwyJpzxAeIRZBvYnDzBAcaVx9TlQ9rw76R8ke2MfR/IlByxOcC1BgdGDvZZUzB17zhKk/oSU
X+CF02gIpCtCZMSj4JYOE1y4oLvlANg5FkfxyJuqqHqvP2wcjKfG+gnKlu6Q0IpR5Gtg6PU34UcN
qmihrqB5Aqx6A9WG55jigMJ12Y0H3pPrj5OGZNHn4ZL818CV6ntzQ8mtuc4HUYsGgbjbjvquD+fL
o9uMCL5Wjz0hDWk4P+7TDekSw8iEZF02DqYcj4g+MANPwCBEFjH+xjdH2xyn0oK2A8gcjwobDshs
BpI07tjpkNtE6nVnYz9HLWy5GvDs2KWUKk/JxRFGYZ+i2Xglq5vhD1P18QrpjcVMsc72EH+33/aR
agQUIKZOZ2M8rZynLkWHDHb5nt6/cqoIdzjqnhnI+zkgnEBF3uB21HV8TQNa3AZg0ZvytVwW9Bj/
uPiNHStyQxN3eufbjHlICRgzEpYJkd7RcLUr6A8w6ECOmLQUdov97fywZXGVSW/pB4/Uot4pbJZd
iwUhgs3AtOYMjeWH4/HIZtehFKOR6PFj8g1mnhjugtyiMNCQSc71oUB//9gUl+RX3H9+TTrybwXr
4c53cVgEFAsBWq/I+Fj+MZQEUMXIY9/yOeMI+I/Im/5yss+81PvCJ8KpcyfZxuh5F+zRY5JVo5iK
HiAzGm/I9xUQrpbr67bzFoLkSuplxQxHKNys54Dh5m5OAHChjdoKszJLQPLlt/xQfEofcYiI0UGT
QXNjM76NjISG/cyqxpKC+S3exv3O9jp8777KNgTJ+5dlAD0A8wYq48jy04txpyIx7qLxCXZ6twQc
fwFBXVSu3Ncji6uAEOhHjoushehxPlNhLNxwnBIfS4fqo7wsefi4QSG2JFzYIWMDDRdO85ReOoT6
kYHhG+/DzzuzlLbcnqbK59zvf9ZLebB/wML2huuQpoQm+KLRvyaHBDcB1UPq94OLk1yUCrio8Sjs
KCvCJVqv71Pstcqz/FYdiRNLOC0YeYp17NIrPS3RwBznNG00tOWmukP3suJifXI0HwEDG2f9vpAX
7yJpB77932yF6c4GOp0mcWl7O+r5rtknBMg+dmvxmZ7NF5WITaYWlP4MaPstKn1pEZe5AV3upf3i
6/femB38c37Un03IVIzAWJ6Kn6N/WUXXXv/Ru7BR/RH/N5Rs+IRvALz+UY8MdAjeTigfMq6jT2xR
lRyIUxr8GJUaMGX5GTttMXn0s3ijmIsy0Ng+zoQINAl4qo11cm58nY5daadEzotFo0NycSkjgmbA
9rW+odStQ5R26OxtCjru5RHD45n8ebJm5225Q0HJaT0KPqR7Hb7Y/RdYMJgcGAtuqZAnilKkdWJ4
R/pInoo5EhgyYybcEUDCVv/qY1E3O9tmRca/rXA28MYzo2ZsKuon9ksLSc9d+6DCATPu2rgEw8R9
/LUADhoX+45JxKMkcKVkgXT8dKN7HT8fSN6N+U+2mRfQqLX1eicxAlbWd/nbIK1kJJLuqOR/1wbx
7V+mXah3HfTNkos+ICl1YLQNiBDOuyd53TPfVhixPle3kkoesvcRDXcEtZulf2PI5dae4vJmOS9Y
XA/zoXzrd/TRN5J73ZGit529Nhy9xk3pqWxqDsfyAGq+2Mpfhq8+5QemiSFGUkSDyvfjM3bDzefE
a4WX9MSTn7ykO6imu8EVX/P03m0+OSD53/n5gqxkd93Q/tlqG8pa/n7HG7Mx+W1wfPiPYzDuJbQZ
EqO87Kx7uCb80nu4bQi12V/cPpSi8hllRrgeuEJufOmIhP/p6j1Ty+3KIN48f5o8+AE0yO3qUZ74
yLldqhakPDQ/tj8XZWsHbHXeodg8D5v/fqQkWv4AENj7mUdc6DM/5nTj4FD+Qqe0NTe39z5sPn6e
P0/VNrq6iMT5C5Prnls3S6jbMs94Sr/qX+QXNGmXm8LdbbZ/9MMaau/2t/wNK9maN+PjvGDMTTeo
ZCtf+5ldfBl360vxRpcSi0+AmpHL3BUZ9+FFJxHYCd+3YC4uJFdu+ejeLwtb4eIq2zF0fCo9/4JX
dfWw2O6ITNlDEcILRTht9gQqdWtu0aJv3pbNz8+nsqWwZQQJN8xHFxGsn0xZKnpZxzUAS4JGYhu9
VFv2p428uXH0UBkx/zytO3tzOmzOVUru4Y65V+wy8v5ZT+BQXLJhNsv2wmo62gFXZ7cibguV4QZH
Hv/PMc12xnDfUJjzE/8FeC0cQLFoxKRt8MRhYIdzOu5N1zko2s6AyYXhYTPT7HW5vZmvyoyXlAQj
j09D5goS0SbcrhvyaABnwzdwkkO+J8Wl6ykgMFJvGZk90EwxsbwZT82X9uoEzQ6l2rZ+7d4pB0gP
I7wJgXnylv9jsAOF0IWJvDdC01WPUoBfF94E5dqf+b6ezfeOqAhiLyZ4EPtlNx2mA1cHj4mpl4Sk
I+wlD/kIgj3/jnnluvlmJMDRhHaQDIMtIZGvMxrK+nSPPesP6zMDqfqunmOi1ygPTOcEUXfDV4Hj
Mm+Mi/05HFuaZIimKQB5yf8YJji/ubVTfWIUftZXMKTxPaOOPZC+zjZdUb4j2FI3XwkOWWqN4/WH
pJF5+9upr/fpXjJaflX7PRzEs4IRnAv8prqvaBtIJ2Grwq7vGaXLnbuVMC9uAPTn05f1V/Qelwe9
D5k0qx7BfRStoorlM3fT6ZOLaEsr7Jzbbi6LbgRNhar16z/onsMn6nJ6Z5Ckv6hjjWjELuAK6B+D
GwJZPcQwNjFdKLDoWG6aDWqcbXNfsZjrAl6l5UHb7XD/Fvf0kFAdcWWgvKLj3rvOcYJG2/O1XAbp
5APgC2byyu1WerFtPxkOjfQ5dd44vabVJTtRw0M2ydkajjRDno3jcGdr5KxKWbjdlhblgNSANvLy
plo7+4O8jaNwNzTiZxFAf44IkMnvSX+SxczAIyCGNB2M5qZVvCI0dYUa0fok2qE8xfvan9m6+nWf
PjHW9iY/9US8NRUqYygEUJwakKhjl+41PxNdULokDmEovPUB0wCXf+OvZg/dBhLiM6Ky5rvamyGD
ewxH/Nu+2Zu/ykk5qW/yb32UTuazHcrPP87jnIo9ktvToX9Sq43xTsjSc50XP9zyjH8a3e36SXQA
fuOvJt9hBaTOyWNcbDBoXBxPzgs9oBoJDZSM0HB2o3d94vk1IbD4TLM4RbkPlNgwyh1AFCZaZ1IC
CQWhz2d6808OuIfmBoI7ruAi7oNET8qnG2+WdqUnGGWnhF901BcsDyIBjWoPQxKOH2J5HrjaSKxw
NsWtp6ODCk6jIYyIeoOT3c3w77J7MCrekDs90ncAVqXTmfBxTlOqkeVXaRFc/NYJUewhYUpOeeVx
KjoEtY6+ar+j3Kh1l5HrSn8FMqfCa9gyFNNG5KOuzu7ABpy7qfNiO/+07mRL3/0vh39W+wizdcfX
weurcHRfJ4JTnZtNwmY409dgWAnY6wvbP2093KeG586mi/6OXJhDTMnLnYS6aZOYmx9esQHXFrgy
Pr8d54TNo/hRfVjRdF4Puhmtezq6PDdglSYi+nZcypD8MpRmfkHTKH4Zn/mZ1jck0jKRzTtreGoa
RO80IACl92cqSnp8DCdFUTbvhMYFV6bQve6njEsGpDP7VSXUBilNXzEaVLiAOhoM4JRVNzvrc3qd
yUVVPMfJA6zZDnYjYRfF3xyNkH2Eo0cQnsa82DXYjJVJ8yrry0jid8khg4Ixg3ONQ2cphJJhpnJU
yUutzRF640oKLh7a2SAp7coQlhMHTQNeOupuSrol/0+srzN9TLB4kQlAuU+ebuZpdQ8EGLZNC/AB
ifwwH9bx8jCPCh90Nh6EMMwsx03O5BsQAF5qZNoUMYg0bbnaqvTu257uoe7n6PVVlIsN0nGDqTHM
lGtBZCkVYxcKWF3Kf9TiBzagXdskYaWr3ocicYpeHQ+kWor61iHio4f20aclnUa8x0NQZhiMKLmd
Tnb7OX+vmx+BsSla7TVRSOFCOgOtJFkTiMEI8HC8a1koAKKgF0NV0fZjRiOQrNxrKKy8Eh2j7EHn
joKNEksqIuFm0JaQgAPDEcbeg+EwbjdFAnCf3VtKUAHLbTPWs3rDTCbstfbavGopZ6uBENTaC/kr
gYzANyHQSid7IVWYzaAAhLu+E6C3Np+T+vEgDR0HTgJaYQG5qUv7nq3xSpecV95jvDKyb3Bp3tyw
slGwSPnHyOVjrn94K2HkSHxy/OH/OKLAlwNhxKz0z1gPF7QMDh+i2TD8oQ2nTwBlAIw9WJu4KZBA
CHygM5CtiptneMaBdxPKjZrIS+TVRYLsiAETIwAJ5TciIHL3nJysuYWGLuU+zMqhd9USDAstA/iE
aUGwUebGoLgAtWx5t5AdCeKMZThBdW39eNJ+JV5S5qQ7Df9Rrgk1y/eEwIA2dzq/CXjLgoFFgl3v
WONTx4V3JR8p7bsnJZ5fwGXOC/o22XcgyFG2Q2+sECSx07I28++aGUSe6KhcTPxiZ+z4Cupv+G6Y
LvAIx8a94hStZdVdaN3JGUErXX6YO/XJcGqqeZgIbZX60gIFg35zSejmzVbRicb0XhyA2Fh81+Qs
yIQDsAbujxVOhrkjfs2aNrp2hnkE4UygacEp9KmPqWqgruLnVjneUGDxpgOxKHq0xAY/SQy3fbkJ
IYug7CKrITkj6PGBCCahwDJXTHfsYo8YvxMaS44vjYaTWAG19PwowYyiis8xqufY0TKMtDyRDxqK
OSKtAnt7hqaM517t3wGkXFl7RcGxCS1CYE8K2/6QJ4yA4jlkHXWc0xB+BAYM3PQKY8ZBeJKr9nnK
JCQG9KjjBrE0RjWmQBAeZokukPLZP/f4lMDBxut3C41Iuv5Z2Q9nBIjAFR+STBKnNOhb5KX1bCNV
tHaj8S7ErcAPWVLMul2pPS70BCCiFK+lceDem2lhslrHmCZLLm8fpt+1kicRLMhTir5M0y33Md0s
/gMsooZaCX/gHDMihb86+zUwqbi8uroofnSsYDgySEBOnd3URzpZHXKyxU6InXjDRyi8LD2DHHzb
lpNjyn6BAS78UlVleqbVooliUWvfs9YfNEB+FUWOKT0nbHx1fT3wx1QsEwNTqDoxAd3EgcQJx0vv
yEzioutwlePmOme0QE3IrQYZK4SqxpRMcrwBiZYC23/E7DlMqRHAwfWIda706gcvNmcrG4b3GBvs
So23tl9A5zAImbBkYqQbxEGiBWBHwIA0wKYyK+CPLEvlHzBdE4uIANS1CHBxiMElQCE4NOl7MmRA
aV/buTg2xI8vjzGoqn/QkK7cXvnDFL1oQtUGSTBtLNkBEhYjp7mKjcMCNMbHRJQVrbLWCgUxakTB
jVjNxCobT/Y2H+V3YAkNH089ySzgW8l73DSsBNh38BLYGxq2V4tJdQ9oM8bevxQDsJojrxq+hNBm
Lw3WdDJILcp0zQLAdknp+COnLZcJYUu2QdQibMiGXp9jXd+Wwl2xsuFPnQ9NUjj/LZp2pUrts6ah
ypcSUh3eOxvvS1e/PFouRGr2NF7PSydET5oA6lniwYMFxCf1HzBMQe2k9xRAniLL0VAxfEJ0qpB+
q7EyqxZZiglAhsOxQwbvYJafVItge0Cc9W9rnquSFgxuLkHAo2Gz2v8qvfkSGGpE9XSrM/zR1+4F
IecgUcRQSujAG/7vcJF1+sT0GyGkQA9nUkQxIMkgxlWEqQauM6f1YtQf3UF4NpcMfUuZnI0FU0xG
zDB2fcwzNbs5LBhc1zpueqxPfBZqBqLd2QwzgmcY+A3qDIJs+pqv+GA2SoeFw6CPz92CTIt2TzMJ
5WS80xj/8eb2GHliWEQCNidW7n9/X14GRDH4P0HAZYjbSkaatQDEWBzzOtdxGE+rGHxC4RKoJbl4
B4ApmJHsc0XzRdqVi6SzINOPhFnm+oQ79FyxSkgSbFJCRd5lsSe0kgPmzyotOFR98SEJGatAPql2
4Q09CXaQ/iV0xOhkRVQWh3xXA2UXU0PzSREPa26RZSKGfgiR00CR1meOY5vtUcJOJpgVFcowVUBV
oKfwx1ZaI+rVUzFeoupUi/KmKpyMINJ3Qj3ZAgY2sOVV0vt8ZUIy0Fpb6ZsbRHWbLFmQBuMK50Qa
t06sv/cMBhTmmxyjWP+mjqkoUWA+E2ivGAlhHneOrB16LqSKynDICNGG/ofC6P7A9eDIFIEJXRpZ
lXMr8hrrH6EWiAXYIGh1c4GKmWAWRHmqgM0MajVBXLBxwQuSKBGiurAKfsqIRKdGDZ3sG6Y0Fn7P
gYfS8lsFXXYBUl9hK8wegJ+JI5MU+ZBYiY//b+ghYOw5sJoHmxxpeqIkLJEoxwsLZ3ziRlBLRyaZ
nAqC8MZZKgwX4HkX6ibVuRnQEgXoCuCgPdNGPT1QUVv/Cuc7R3c4AScVOmI2CVFjQgE6tF0dMvks
8HLF9L9bR0Pry1WhOCZLKpYYZwKhJ9gzUeQIPTMzWPuF0szhWLw6aJgYdfMmDnN5mOLhBQCfOOgg
BQkA1n9qz7yIRno7Nkcx+QCTLe0thApQP/xieBxn4ztWDxna7hghzbRvYFZp2hmaQ09TXCD5nOo7
Q4KpOR9SA9Ipu+UKVrozUJYGiBVOUofL0Ee/l34JCqP6pNLqCRpAFTqTrksptWJV0Rk1sYvlzyW2
jCzfl0jlJDwGVz6SQeT4JrzTyoh7a4jqldN6/FibjUW5nVF0tbUYa9PvZOub4yty3OY/noQ4AkaH
uhTLr1GRSOEwur2G04dAyYLZrC1iFVO0dtpzSWCFyLmor49oQAedyxTkNSUdw8OJWS/dnumTd5cc
B5Fi0a+UA6BGSUlGp/xoZxK6YJ09EI+ixWnsPxtgD+xRxmTJ8AwyX6AuM1JmQUUJ1y/1M1ieDcDI
3vgT1FFJt96KpQvnog8y1oCELmYke6yHOIYsfta45LJAl/p91Z5qDhQkPLkN2Q9Jo3BTd+Kuh7KD
SdNIh4+4pwLhgtg6+R4CdMJckvY2xeDD7Lx597Awz1FyEZoGh5EZxPvj8ZOCHWRBLXniyyU/Lxfh
JlP55yhrvgB8D/wEWRXaaPL+q6gErNG6zfL4snKISdTHNSARGaswn5iOXFjqmWIR3/sYbOhuTvYy
yR3Px3fOhmOlh5QwG21WLr3egSuX0GfkoaOfCsqOFR9s/zS3CzwJUAckKneYomLyU76uWGXqhoFV
pyOu5nbTp0EJ/B76VElN2efm3kgHX0RRqObsL7rlWeIsSRfAkEoaNhTjWLBjbNEC7OJIaLhawk51
Dvt0TwmAt/pVRSQ6TegGCAK56hondvy0SoGFWRhHp17233M7BrSNOFdYkzziBUSWtlpCgWDX5nkv
as3GVqM6sS7ZsvACt6UFAhHPuWAC/u8JIPTqMzflIpYFawN9uMLwkEEsz6wd2tjZkKaWO/gTHu/P
ZLc+Md7/fy4xDmqx/A/X0lv6s8U0lahrG6f+sOIFWjGJZqdYl9/AtxVkf+n90URtI2cJqYU9D73J
g/GvSq8HATHE1v7cFUkNUaM/tdrg0pUzgK1k6hpB4HqWE+eYYy82+vTM/oKix6LwEYkIYp8u2LbV
9sVSkctx6MmkLEh2HLWzwRMBCNhp731Cm6ImNFsmgkddiETm0jkhZeqm5JTlAuN5qxfLz7n7ywyM
BXopYYHoXUMTjSRngUIUeJiKYx3egkCkzxOdHoQj7K7/Q9J57catLVv0iwgwh1erc1S3grX1Qkiy
xJzj4tefUTrAxcXGgd3uJleomjWDuJqMA2gdcxYXpoNR7YLKOkr1gzmljeWEUXXXov3GlYJzU2Jo
fCzLJxwemxi8ifpubrbh6F4wViDFrAQmie8Z1tMCTMwVoZrBhDAIT0t0F8N8SAvOAC88BoyfEJAw
ZJsvYV6veF6jJFebmCQoECl8Cog9esDwbjUW6V4fjmPkrnw59XEYLW+zjlCHKeDQAzn3N66DZio2
OB6hHAvx28DQeYdnovirUVrCZSL7mk8j/gdOe2CybtrvNv2JopdxATmFdAdrpkLmWGkMfni6Hoaf
VDz8E7s1ie8d9vH4hO469bJEw7Gyz1QNFOf+n/E5FJYuvXGVnr2Ce5Wysag+0uHFnC8i2SipYh08
/cVQUWvgUNTdVvKLFhxuxTsTNR2VCfsBEZLlcbLEqP2wJA7PPfnlORd+/CAfKk7qhpbcusF7Dckt
4zgM8O6XnSmXlop2HLVdGb4FMC46HAAXaqAE+mEP6ybRGwxOC56seqSRTuf8Znrq5kL57gAnrZ0t
mumgvKUN/W7oIisNmaMCEOHHtTPtcWOSCm8CL1hLuG6Jp7VDh4quW9lkUbnaVgInnKpeU5qKKTR3
Vg+IJgaFPjb5s6BtqDVbPIfdVPtPn8Et+dOmvWtt4HtOJt3XeJrF9NaC1sSaee4h9gcKTv/etMJr
xqeklXU2QIBkETDMafoaCtk1UbDHgEAURDLMODEzxqLTguwdwSJk849QLUykg/NccmP85KF6BJfH
yPkPxmlJ/5Kpe6zX9E14L1FbulenY9Im3SP1QRmD3QBPoBSdcQWsB3yt1ouOLJ7gb4ncxKy0bv95
CBRHFLzL/zt5F3iAX0e5Ntju3susM5YGKoXPQssZtBlEcfTfGHdGqb9LaOSDsrmKSZUdo6rLi/9k
+GgbJnQShj4AGHbDlkqfUnGHI+AkGnAfo6P2qui5NjAIZ36pXhPKduV+860dFqYgVfn8rHrObehL
cHiUdbKRQOQZaCoWS8WtgpvdMGiOcDHy02MP/TJrlvccWUDYHQRqFOuFFI/1IrGvSV3cJvxWnLp5
h8ARBl80U1sH9mhIaJBZ6PcOdSXr4FnKcSyIZqJzMr4TUtTTMME0S49zq6EsJeB6vAcMhcJh77Jb
K6e5NIrhjwY85WlqO1vIs2bt2oz2vYHe3bqMg8eDbNyxD0+Dpm06mHFisNhj0htDq950ISOwrbGQ
2C5uWe4umfDhD8iAYX6TUIs0iLgRJKqDwAkK7i0M37o69pSlWHhw+QrSQ9XVDuVqQjuz1PMlJ6Kg
wbhyXk6aTy1HhSkINi7aWhiuBM2iZqHzIL/WdfAEp0zXUX1PJuiU951ppCOZ5+AXj9nF1xjw+Lfk
Gr/EhFs8R7gVgI+0dZAimmHMDS3Jv/TVq9Q7LVlIxujuJ1it4wT2IVuB6E65GGchMrkK76F1uCAv
O49kagdh+co5Iq6tMf5vYbzqHWz3qZmQt3JKMNpA4YaFz4bDJcWrOAKFB5T2sQsLUnXMYflwM4gx
xkJ4hwbPLbPSd7mcshYtEApmSk0QaiISkMQqxmDL+F+jHSOR0k7lf7NrI0/q91yeM6iI2+JzjA05
4/WGm9YaDE4KqTRtcri1ddw7eywHXrUGKpGy704fXZssAH29iYFPiEMIc/ynvsJ5AJl6Us6kg1iP
IXCFGLuwl43qPXG9g5qG574hk5aSWI6sbhqYUDHbS43oUGe7VMsJuWWxd6APvm5c+gnUOyvVqW7I
08CIUvwcuURKoO8d1wT90ujjQ9DQsQAni1YcSJl4MmY+aDWvoUf/i/+VCvt9CD3RadEUg8DU9BUj
mD+2UuXSA/OOrxGJNRVOUCr3t6q9hjGJ8hkW0UXIXp6GYGM4dABUjIdyQvVFIQaPJi//BlR4VkEs
MYo0zqLAV7gfw3Po/tSINnvGI5jiHTQL60Vgd9O6V3q9Q5fB2p7c8rRo3WWwPrBvLcnmIIIY5Cgu
X6sE88DueQJEFc9QyvCRCZzouTECKoT8VZ6rA10bDuh9Om1P/CniIM0ZX9DlP+wYAQKfamt61uhd
82o7c60zUvbJG6I3Yd7hU/tLQlBKiI9DkpX/OoJqBnTODiwRPPCyAr1yO97DrqTS+5ZsVPk75Mzi
vBOMxrNbs5dT6FCo7TU3uTbhoj/kGNDFesEsAa1omo04kAAOUnb6FbNeWI1tDOko1+yOtDXjVhA0
0430MTYsR8veA+oSPYxA/GXqP3/DFaZFdLGc3infZ5TaHRcpF9/h2eTmcOtdK2Rtdkun4UP+qQhX
x8pJN8z1kJjnITnMBmbQ3vdUE/YzX4nf0wHPC5LvwD1AuMWBCMOkil3VOwgLGANUOqmCVfto6uqt
MvWzaZfvNuGHSzzvMUiDtEwM2FcG+ciHfSmebLZDGzggMCffCLfgRHGQhXiYLDzrwk2xQvDfckcD
pYIuQkfdNwa2DozZPR2buQEt0ducFWzv33IMCGCI7HMb+iuXkcoCT9HOZFwEoyt47dFF5EgH8AzA
yYj8z18rAdy+Cg53Ipnj4OSjWxST7v5gdMyweBcXmzDPmuAZGsSWCUeTfFjebQhBzHqHtIt8R995
TG0Sc3JszUuAeM4j8BaHLxASXxEb9cZsnRN+8s38CvjtsUOtEnGrTpQfzdhQXzpKNJayg5dxzSg9
s17ngcAqcZ51dsvcYbL24rZ/q+RuB/eY4Z3xCez+H90KCGFIhHAf4GFOEl463OpSqA/BgZvZhlIY
EazrjJRXeNTFHTpuXARsSjLpOLMJDiD2BgMzOo1+XKxV9SnfgwZoN7OAGWD2bwxvZDt2TEoHMzsa
GvUQL8DDl0i0nkWEMjApIM63QLptjePajrGMydy8rvmnXcSXYk/rPilw/mSdQTovAc/E3qyBKi8v
xHIBT5DLYwRj+13JCLh+kIoEQEo22rIctKEj4SzAtIy8d867YJukg8ic3yt+rptk68gQW4aRvim/
6X5x7AVems3TELrb0O92Ez19Oo+bmki5GJOXHP4h+G5HTR3YbGYUnSwzj73aE9GBsztGqx56Kp5p
veHvxiT+4BvVOQziYMfcvOkD7bLcloOPVbf5MKcUVr/xFAPRhPGhB+bqQJ4XU9+l4M6TSZkC0gKS
qyfuTgNWxC5GVQ6cNPQU8bL3NGY3NfLgYomvWgvPgXNCcMe+z1YWnNKmwH9iQcUugzuH+4PWeV2A
pleggorazaWpyD0EuJX3IIeMoxfPYik4aNbHlIxPXCazfgnrb7kwa5risfZ/Mqq34TnUqxWGqU+/
hwKFnTw/F5TepFT36peWEAGGV4xw0uIzgI7C9Zr427oLd2P6L00DTH4xVIKI6edvMV9NXNHiENlj
MUnXz21HEjFPAQ5liidCjXLtSjoGexF3N6t5BeRnUsQG5n8JKP1rPKkcTpNxrVW7ZXzsquSMRfZD
MnxVQ7+jPtlov9bzD5Z4OKnPADGLj0ECfY3Ab7LOQ55dEnpXz8+fjdk/DA02y2i9ex9dCmhBSkJT
6jP7j8dHH15Kkntiog9qigQPGHLAXoR8hYSCCw9iVTXPtf6tlLcWtxIxlDWJu0owL6ShO4qx5oQB
d+oa6xFD1jD0L5L1jTIXaPRRvpc8W2ViM8Jh5pjJPk64VyPa+2XAXgc1Y3BPqvoxRxiCzUo0fQm0
0/qPHEeClkpkI731gOE8YjgubK7EMAo38bghhvvPQuFKa1pZCLfYXEReSSxfbRDjS7BbhsphedXF
Ip5S0HTmrXSOJbgM5eKA0jMmJkduCKdEh6DRL3frxYRHV38oUuB05lwzl24fQMdJbrGLsemA3TEB
5uKhIG4x2Li5/ZG8o704EDQlM12+vY73Iqdnj4JnEVSarx3jJYobQMfEgaENDipa0ONnhQiVpZpC
CmK2tTY751hU08WkF5gWopaMeF9p2rvLxpTHruvRGvc00eUz2v4cEzJZ+uEw2mrbMjPQau21D+w/
UTpIONLQlY82CjCwhKSDOyBexeQImDc7NP9wrFJEyEvx3HnDOUwS2Z/Ry15swUJz/THpDgaHrhSl
VfsTjms9WLa8jTopLvlYrlUIXUKREOPiX2Q8yk9QPQxnOiqxHjYw0cdseQjaTcQElqm5o+GkTpcF
PyX7beU/5K31er7Ns5athzPAhxlca/Xu0Z1MMWe+tqHenbxvXDPqzCKvBlLKN988WSJSpwDkWD9y
gnEEBcaNh+oiWY18pgutvweGJ4WhM+2rycPA6VL+R3AE8h5PIQSh3l0oGJHn5jsMSf942bfy9gFj
AVludrRD2x8H9O93ZgNcYuxnxRwVqkgVEQLXcCG85O036BeLqWZoqZNWP0ro+ns7w79jwsQ5SRJU
TzXemxCb4KzZFKIj2QU1VldwkrrvRZn7CiIv5pbUIWk/r+1oWI2Y60ET2M/DB7nwBDGEL53W3Al/
1hAiapLswCOKrISBsEoPIQNhp3fvrW9cNXBbBUNqdi+S414zmXbztxq5vMZ3DovbwG9NU7K46r8m
7WbsRWsrdDe1SX4v00E/Ygkl5I7E+4goYTlRZs88UEOywf50XnZiK4EGxTsrKPYZuFTWQjVnVk3X
3jjap2uh0cMfWq/eI+SkzUgou70jBWzXRjv5Ol70EWPgRiHE9NFe9wO0HJtVOqDSwjGA9kU2acK6
G1FZ2tNBctL5tIy7/QtExRmhK6a/CTbZ7D+QI4IsbTVZiBo8H+oRgxaiRjSWBTvVCE42Yw0DvSxR
0wiE0msaAqlDE+Cy5T6jUZutej+WF7fFuEDTj1lrHMTzmTiXtRN3KUNTKIVghjHFNAhOe0+so0oS
rkl9Q2mSAS50DSyB/jXDS0vgHJ9OAToo8xdiuqihZOsshvfs9w0kuZaG99mOu++kT5/DqbxrGOtg
AphPTO+gmjjmA0fgMhabjAA5z1KcwiSqstb7qN3IV8eTbA3b5bTgxp4gbW1t0lY9UgKwnFpihEUm
Lh3JByMXvEmkgkyZ7RvxlxQWBoRCNTW/304qbCsYd9ESrDwzlWtIR+li7jxMTFjwPpC5gadTocWA
5D1gBOqd4qaHrzP8p1iCHm3y/Iwz72O6DBV+tJV78HkCpf2ubI5s+Eu53WNAXr0BucbLwWYkIPwk
28iRG+qPY8aJQCVt+JRiiX6ytPqEYXKGBzpfPz6Ib/CkmgOm73vHOLBCaMtH62OUVLrH+Ul+ApNC
9g91+B8TqzE7GWlb3rPFvSR6tXc4AaGplVyPfgPhTBthvhFdoWl4XygOaZuo0UVvij8jB1QZ3Srv
X+L+yMloNNNKSgLfa7cqKLZ6iKk5Ri0G5wj8yGZq8WuMOEh+XF6IMijAoaifk+AvPgEV86iCbBpW
uvstFKPIISJSL3dJ2q6ZV343KGcTTg+4EQc5ReRbgb5yM2kmJNSQa9/vrrN5mPJ8a+rgxh6/cKZ3
TZ4Ml8J0wtWHosNqGFQ4bwUEn9x8R6yLDFJZj5gZo8hfGJSfe+08NzV/wYfoTiL0c4l7aYgl5uh9
9+VOJ5JkkFyE4qBV8FshZwB0QwSkLGQm74BhIdjU3DcXpE9r2o3d8zoIZ6J0rfBaN3ZjcJsgY5bh
hFYeWiXO/8Ze81tmkhdObCd8ZcZ363X/1NB2jxh3TTEIPXVnO79yp/A+pdFsk+7TBxFgIpqP5OE4
5kaMuXseeVtDzEGc1Wc1Ln2xvq7KBd4PFmis6/ZtHpKH//xcW7uFg5HWznYxmaC3DN1wV8MDEaJQ
KzqB5BUAvuvSk43gyIqSPb60EGheDPK+FkJrDlFhPVp8Aok7haJqrX8BGam9IP8weXCDvykbHsQO
WxME1iQGy4s3TfxvS+0R8kyYxv/ZWXQ2lNqx5m3MoRZvROPO/rGiIyHp9JMktU07sZe1qAtCiu8K
lmVmvstGIpVIF1kVKsS0Y2MPPGIIPTG+OW2LpwCNCOgUZ5dGiRDlxmmEm2h38d4HAepipsIB8Ja8
HZsjLLOtTR69NzFqoJqsaMwu5c1qfXNgYpf4kFAN5g2Gix3nQJS2TjAtF2TSXTVflIn/eJs6orGI
YRj4CmFBAMrd60DEQAn4XlDxBQnxhyn7hIiRdYrHYhP66yqaXgcN83rv3OPORx/RTBmlMNUmBrVR
fBsgqnDpJrz42vZ+lz/rQDo5WRyKZBqyMxcLh6oipXs6MKtb2ZlilgY2VV216lHNYlaPTlQlMz6H
NXOHhtIrwNhW0tijL9pSOD/MPNDGmuqSc5z12LVrSwkzx/nTa/p/cgU5jHcCZoyNi0hF+2l1sZyY
v5fBWLvB3gPbDXHpS4C/K4ZDDTdlabOVYnDoduVi6l80eKlE9BTSG6LrV0yiGiYiRG8ZUbPnqFl1
8tmNHHl/Wo4uE/pIzNngVMkhBNjmwneIhfmsFDpdTGoh8szqMhG+To9e4ZFc/5COkSvnUNg/cwD5
gwww5bg4jyPoxvNa+nwTVF7AzsEHOKnVQUc/acDy94Jd3mDm6ntImyH7gV7p+toea2m6jQiT++bV
IpBEW96lopIOusNjjCFEP4brAMRLnP9a2wGredcYEy5RdEi6c2JdxkY7yehU2HIOWeTh0cSBSthI
dprsqOkagjs0Mh/0s8PYM+2vaYQ1U7e2veCBn6CTp8r89p5BrE/wRLB/OhwjRnHKcQjrlLWB5YZ5
scFHBP5TOeYyaIkolvpUKkdItfzzEgAonB1hOYKsbCRKNaHzsv1lLWy1kYGGRfNOYOomhXMIYmlZ
PbSgGv039aN7dLODhykWQ0bw8Me0dfCtWuO8GFGOSdHovfdpuqnVb2gAVB+slhVTxK2Piz9UuY5B
KH5XhrYHtFb3sXpBi9vPh5FmJNlaOIkEw55Ag2H5TIZHs9grjJK0PaiX7xzgAnjuiT+atccGNn4C
MnCvUgw/SAYjwuUFh7g8QiT+2Iwb8khpIW1GeAX5zigEHnNU7v2j0vHJP0XoetWFUp/gqq47q2eI
GzTg4BOUIV300mKUrngVRwAfZ941pdCtmpZr+Qq4m7avpVwL4RMzRz5kxCgDSUSzF/m72kaoT1nw
ag2ZwWkQgp1r7SomFfV/Y4769OD2OHic++hkODv+fztt6SyZ40X2YfCFchq6F4OKYBU4V4/gmuFS
UGfbW+wLHBZYR+dq/S1sfAOPNAyhvmlhuA+bwj21HqEAR36gvk9RdDLynLEtSWF5OETohVrPNTx5
L73ClNDyzkHX7e2Tx/m6gJZH8Dg0Ji0JbG0m1Fq9GhLmBO02CTZZdST25CHypyc5GlqkHlwJApVx
zIaQu7z2nkHNCiOHdu2XVJx0dH3zueBONyNMkGQIJpGuznKTaIzeumko6QcHgmRyds3XLLskbGkT
94KYBDdNCrlsOFnpbcpLKEvlOfCL9fzXIirB0vGqvbTFJPM7IYrS6jaT9mBw/TRLsZNFnvoehsHN
vpif7fHdKmFrx97H4iaXjnF7S/KxDYbAjjWqeCPO1x4VswSWqzbb6GX5X+1xYDBzT5zgqMX0sTjv
x0m+y/lPpmqPtrD3TAxb+qeMj1OkBSVUon4ZbXO87AvSqAvFlVM72CmmMOyolSKqZrd3dyOsHnRH
YrYNPUSoBg4Coamx37KBEEVOwQxpvBwXGfNFzksx7G/j3VgxM6ZVXvC3sukkOp1wBj7Ht5i+CiBt
ceXzpvmL4m+HZVxPEF/AoDtO7wlBWzMAlAOHcsI7RGKTogLXWUtyPkasB19zJm6ZBjmLsapkcTln
SlMTFANITIcE4iKLNeDkZt5jammbEYiWweC1Nv+SpsnAgUkcwyvTKJD8wMVmEwh3yTe/xLnVRh1s
c/gK1bnLP/lGOaZjcroEcX4KjHkbojQGdJE1IwSZsWr9PyfPU8dwqDZmNv/zOv9QGwmuz/OLFehr
i4fQDe4BohhUcM39pAjeNf190bUHvb17PBthQEe8F61qTq3w0VPmfea/TB1yZDWkDgNWUL+NzKcn
/EoDQhFmh2WP/tF/cjBQhSQiCdl2AgKBOsHn8zrsz/Lq8PtxOAvm9kAui/4g8+yoeSskrsu813Bk
IfTi0G7gyyRWeFn2M/npNmESk2MI+SpncsXm8Q3kvCADkKm6EBSGeYGNWj2rrSsU+Aloikm1TTK0
RCEb3S0gDF6L2CfqFSjGI55n+vAIMVxCCo/hHiLfYJi2ACZgRm1F9TbScbRCbAPSbbg+px0OhbED
M6s+NEo/hOy13DG/ErgnDAXk5XuW+xY46ZNZQjbmZ/3yvvx/8vVo1tr6NQYqaClygi4lrkvBwrP/
wQXWlPEFdzEeenS2zIvEIjuHYy18Kp94Vmt8F5obSaWtD/GMZVWBqCTc8w6eNzYf1IGGTdkTNnF0
/sRMuAxq5ptGfrv6zC2BZKA+zdNngZrUcTA3qspjOOJggLIP/hT5Aza/2mEbgUjoGVUiV2TJQKaa
td9URmHTu+J9POd3XWs2JUSg1EmOzGxHdYequUm52q22PYZxe0wgFzQe2ouSTiP8AMrRoOIsLgg1
1SRxIWhPU5hbXH4LtzQDq2b6a6lPbESjEkclcDYh1nlMeaZfZztzUw0kl09/ZWQ6Qg4xNOyb9Ec/
yE4dX7Nc7i1zLS51OPopks+rw8RQQCY3Z1oI/D2RttVhkhTZKyt96iJYwWQKAYXXmvFTMOB3ynoD
OeJUk24wRNOKzSK8aU7ePJuefp9/YKF6hBE9BM8MX4cGlAjhvb7YeGxWGGi4V0KIHmoIHJTs7oxF
g9P6Lzo9a4ORWtOcOvirBK60gfqSwCbNIGxKwwajaDDRMRbhnOI6AozNcPGE+MLHxIC+WvmvKix2
frTsgc++9K56Njm0xbS1AnmR6t19jroQuddP279Mg3+B2fDHK/5aSPytjkC6Re2N2mOVvki8n0fJ
M6p0E2ERhPAPWpiQVenlhIkuj8jmyJ0mhmjV/IZ/pGDhhn6mx5Ck+b+ONnzLAD/EzN/XGH3CI5dS
KEERBRn96ki8L1YaZt7CUPHgSGz9VtuHiGdamEtUehVOamGdcM/gcucFW5pGeu9QTp7qIheRCYVQ
ztWaApPUjmHJXheAEyfAJw03hsTlv0ETI9NZ58h0mNOMlP8J+7nC8s9M2r3mMmBV58CCsDAi+1WH
xjB3TuhDG/qyftkOxwXV9EEYWUvAtZpVLob48XvhB1shuI4Yf/YL04as/kngcmv2ZSjRBI7fcvu5
LM66t8FgjLWOtQOg8lREzx071EqhAo4Hc+o2BrSJYT5IJJdFw2UIOyYhmEMD4BKBima8DRBhmSHz
7iidCCVOOE07Po3/y8J511nt2RuX3ZDAWTFNMhaRZZL1XCTRW198N0u7NptlryygZ8fsX6iy6CTx
Pkcv7wkAz7Wn51CzJtpR7jWqM6HVRJTosWD13vDg4XmyCBZyR5IiL1LnQdlfrMe8wZU3AJmSSVGA
wTAPmbsZFPfb5v79tabUitPCamsBlrwBryY4LUNyrBjZyQL1cv2U+NDfjdq5zZP32mjqNodk0+Uf
sqA1IibQ//CpZ+mqOeoMhXHQWO9U9Fo3UNU4fUth8T/0Qbed5PplbQQWifIzAmF8qqfibngXGQj0
Pylnl9BYig4JMXAQwTfezF//YSnY/yVmveOPJmpm8I+3hQW9yIcoDgkMsOW3+OLCSBIX1ne6CgmF
7oavUX8KX/ti26IPbDgn8A2YC58MMgy9Kc0zpq4xLZCeITsm+XXelykiSM67qdJXc1avp3EfPmMl
Dccsuv8O8cJHDm0SZ+Gee81FWeKhVx28ID63HoQC5aEp9Y5q6n/80sg3kx/yKYG2sY2BARgpLLOv
vgAr18E8PPPIFHTo3CrWdYa3g548OoBuvf+PYc/Y54/yxBn0K5dsHR68sfiMG2GGUoUHNNVct0VH
tsPgurveH1dx85YMlxT6S2dFVxMWPvW9hVdNQ+TGSHXSxmSuVAxyg/VQfiyez9r34cQCbW5Z8+fm
N+cC8Q6GtnFyNSboT+UxdvEx4R3Bm5Z5RkHVSm+6XCKEBS7976B/+/NftzXXUXeW6DFjwKTF9v6U
yDct4lZ2Jq8DXqk1/1R2tW57nDbUjXYM40X8fgb9hY3dQZqH4GkuLeanBLVU+VOH44fZ3UwnJOri
r5m/ZuNTzv5vqQukYBKuDFGD/w2mSdy6zmu7GiB5RoWNgjOcmcWJfsQA5HbgAXkrI3Q+uaB0houB
XFR4qNqxsEAkcZSWUnKeguagYLP6sCILSh9qaYMLVQuzM5y7mtkEOjcP7MlvbzIcyW183NWdI4CW
yYNTwVJYBWH2DrYsgXJWQWg6o3w5no2C4TJIqPmlluZoJSaJaU/VUuExSh1Q4v5BaBNa6v7kmfO5
RSQqDKwORu14t3jqM4qNsMOgGi4TkKcJCsLcK8DESTQ0jfmXAkl+wnQvMDyhGeZgbglCo0QN6n+1
RM5AfXKuboOFavyv8SqUIvBCYeGob5lL2HSkCxhmFswrfLrPjb5ACivWRvmPBGRQdgqvpv3MTXWT
+tcJsn0DRUSrdPh9SFEAoesRLhVX6USNabsJlhJu9B9RDV9L8lOn8y+LMhtfE0CidsruZnnU8RIC
eko0kI3iwxixJQjJQGqmtbzLuGmu0YLUu065azxr5AAm+zLDa3LuG7xkkDku7l6v8CqwzHrvzMlT
79ePoM7cR8LbloAnF0zC7CldMojDRkodJ7eZFcXbasBUhI6qd0sYh8tDNc9EtOC8Ngzlz+jSIgb+
UwAS4tUTrCp/bE/zQLgkBldmuRkocXKF60mI2FG/BvQ/6DWkgDQNhDfJQFduHoupPNZWcmTqh4Ok
GTxDLj0kGvasS7TxiWYTjM2NiPvpw+zWpilllBz3E5q/EU1eh89/qxE47gWvMFtuEy54uoYZUDv0
LzIZSqb0XnbGj+5X0ELnL00F+yweiUbWiMdxjCOw9yf27wRAgDQ11gTHmm9caBDVmV/bSGbIHqRy
LUSzzZLLsdBZ5sNQa1zGIzWXcxpdn4Ke2wdNi0y0k6LHX4FWshw/0x5iZF9tMi+9ivP14M2nWJx/
SJ92MCQoAdqdWzSFR7m9Fx51NTikMoQfwpyBWULnLpyzuDHP0ZuOYkunYiDgCzKegyt8WX7H4yUo
hpWNnhKmjV6bK50Z4ZQa+2LKLy0QSCPh5EkgtKrKZWQy4WYjpx6KcjO6SLXFATKMxJMwTGJBTGBh
LbWBT31mGbAfg78o5PEtZ0htnH65Voiyl6W72JHoTstjl4Fm6kjaItCopktwEakwGyP57Xnxq3Vt
4uxTjYP9Z6RvbWi359HaJqr5V/jm01DrO6/ASwP1O6om1IrjrrGHjYUjZceXlLAqI4dxVEyXShNz
VQgNoUAGs40q89klCEv2ZQzBR+tz1s7LDK+YLe4NrZTqcf3kx7jQcCbO9WOnc8o0+irkOCLm13OX
Qzce0aG25O2VafqV2/oeKXwYjzdFEqFyDOhQqbfzSut1pC6ezJdymPYFlGKDrsGh1yXLjOnwiBOm
clEsYyMBsoCqRQHL1/CF9flar3rrKYzw+qL8WCbABWR/8y1aO5pzGzV71WBVy4ErMYlCk5Kyb8JB
xsDljRNjHur9gGWphCuO6JQ9DwqOEcCD7bN7l+AWIgNALjI7IvN7urdYlCc+RFrEq4TmThnG0OaU
Y2uKcwzahCqOzzbMEKd+UqH9zpnPXTfSk8qsvvYX4AcX4yv3QEmNp2p9m1IQm+6TuRCaBeJiEiIL
RI1DidWhGkgV5q0TZlUMTJHwTx/grK4VkCafofHDQ5hRCIkldb4lmcFGZi66oZQxkIQPksspBVLc
XgzMF/kvEfLa4UXjVDDAHRsJ64n57pu55icdHExVRALjZq+M8nmJKdYVU71Rrg775oaYVYo4M8F+
KfsjmEqevglvKUK+UIdUYpX3G9cST6jZqksAqgkgqvmgbPmwEdaH4u7xrxWM1RqHNgkMbai8JOo2
o1Nd+gn68nfYHAQP6LHpcLxrHqMwMf7kIzakOt7/rx0EWnxHRnXaml66zu0Pj3fU9S9WitA62Ppg
PiWATICpuTCwmrB9Mrs/mvZJPASsdjX+FX7qMuCme5wBHfxWP+a1iSqN71CEGvS54OjE1auOsBK9
aAgm382bWIys4MnxVF2avWygu2xOc3abuTPtAGJviPuw0ESFpsH0qVzJavkVU6FBkGTagreso0Fx
/JJjtNnYLWSo3F0VngXkCGb2MhrvLYxCku8eFmjARgddk9Gk6RJey+ChUTfLfFEIPNXMHKkfP0il
wGf6u8VcJxnfw7DcBTTqjv0iqrUgurrwHBubqtFBlRQ0ZGQXbUoVEsHJ3hPnfqKzlQGQyJLYJoxe
5a0scONM4Lc288lrRYtqzZBUOkk6ODs8Mhpziu2IUkOT8qa8ARMaDeN+HkXgExRAY9VwFfZHvkKs
l38m/6VVNxLUPXP6A4OqyKpVjla2O0PPxRHxCxBwJU+OfOODGX+hB1w5Eb6KfJhQ8zrMUD3suc3g
Hvr+2vxCHn+YNVhpoKC/REo3ebOE08PP/CXzI+e1KrWzIjxl2fFAqzwPOF0GvBOEvOlHNQExg6+l
DqoDXAmpJ5T1Up91KXeRKmOK73KlzzudrVTXHbb/hEZQOOfBdgDU14T50X4WrXertXQ1QoxX7sII
Lt1JLJEQjsqwpovUd8y8ucFKLAQICsnxW05+FtHn0dw6/bpYcNZ4jptt460NuiM1gvW3u8jO9jhM
GKGUtrySXO1jhP7dPP7rQ/Nkw6zXluRU68EpZK5YGS7OaueM9+jS5c7dcM8x3aSSiLunpChOOpxd
Ah+lEA6b5NNCLzgwBBRNlM6E2WJgJ9odh4G0b0OpJhOyDAxuOcYdExziaToHjXUyXV5zYa8yCXI8
dpMPqJQeReKg+f5n37Tco8hMWug5RbBzGxfcnEqeM1xSjcXfgwaeORIMNh+gVs9RkCwY3jgozcGC
K19W5DDO97AgnzGo9y60EvZc5Sz/xYu37utyl+nj34m7Iq6h6qYBnpHGkR5zzd1U6p+yCCfOcva6
1X4O8H7bbwVKAahs7TUQcs7QEOUUYSTgg10xbAaO2SKkbjfm+dLNoEEOXk5scqFQVYClext2X6dr
u57J+qij8vXc97rgX49v03wLkKEVaX1G8dFGQMv5Pz8hY4iSaqj6jZVOmMUspMjzmN1hXY+obSmD
cvCKSv/XYHxFakZQYiyaF2cWPw3dzYejIefqiNzCI3UWkb5oEnqNqBF83yzLvqYeQNL4LPirm7vH
xiWcElOvMUzXZsofQy5Heg47mt8rmJooEbNxYyRk98LcqlBE1aTPWeJzBGXKBCDvsLHKYOWOUAXt
4S5kU7nzIxwpCaRU5fgwWeFxLktEdi4TMFoHgBd5hyFnuExtx15BkALf0dEOjZTp1jUY0AIa+6G1
fiK/Xakw2flORu5GS7oo2CRjAVwFCiTBldeu2rY9D/zzIuWO0V9V87fQC2KmiJU1rhyOtbnFqXk8
MqUHiOyaPf4ypb0xwDjJmHGao+CBKap20EY4GUw/W/jPMxzQZWCUnqGFyDee9Vx4wC8V6jaqNn1i
ByTY8yz4ORR3LzIfPYqMOX3CzGKtl80TrCs4CZxIXDFShsiqrslgqJJmNaqzYZQbByCIf17GXlJb
YluOledKaQ9NG7/U2Ec6kodLfkaCF39kdyv5ogNVsqJ9FdIpXMb9ODziQkg8ERoXCGtIHoyy3Q45
HvEh3DuVpWs1/w2xyeHZQSpN3fJ9NulbwOqgVjykMAuWAfaDb/6PpPPajRxJougXEUi6JPmq8t7I
VEkvhFrdoveeX78nZ4HF7s5AKklkmogb1xz7Orj1lM6D0NfGAKkLY5uU5SLwVXHd1ljWlb0YEDbF
ZUvwN0N+sGv6SMRIuPYSsOKqkCEQl8HGIF2hQITx9MnJgK+I5nIT1g5OSILhPjEqfnG18JDWwzWa
R2AkzKGNDjLo0B8NTFucBOcn+LN5QmqQw86vteGzMId1HDPn/Jo66CrduUYhAK6Bshf6ZgcWGIxn
hePQduZN+dO70CLDVPtO3GGndk0AY6XHBrlwu3fPMdZeiOF2d4p6eZkgVPo5kRv2Ghrp2SBAWVTP
GcYCNQnVRx3GW60stglsXRCQaO1Fj0x02wIguoEKEVGA2vDbIs9SLmmNhscoZx+HNnQBw8wOAitS
eg/RXTHjjQ8ca0P7NEgsDKqFWiFe8jN2S7KRjyN1cRYaW19DXRRFb77XbGEf7a0OnR2G4nlLcIBp
rE30ZKYDrSJlVBXAd2dEiVFSZiPNVmJKLWeDxT/Qc1T1xYS1zYqTh0eSIjhPAXxStu34awTvmL/U
xiZrsMIsC4YlGIvxqFUrxdXdynRnwg+2VTjD/E+tkBAEouSkL6xd39qAHyakG3lMq6OT/nB+oo1U
P0OxHFjecXfWI3uLq0ftG6rDplB464drC8etZD+oEjZidu2m406VjL5to6t0jGNrlKegr17TtOUm
y8E68aXU4+V1FreqI5SyuFlsIrjQYf8VJG+pPv7IAkYKXs71A2wpgEEqUvOVmCoWWd+k7xV7MIcT
YOI2CycCA9EE/0rAI/oVmRnXue5Wda2/+zmaQGTbEOQRIbmhtdSqeTsNt0CxyjgYbPNZzBLenXOb
sIvFMIHZF3DNsYnvHWFrOsYGmLIqxLAfzVVmETQmP6386hNzOjGJt5xTb7LYWDcVULk5D5jy6cuO
zAGj6d/UmZyBiXbiDyQ55Fe/fz2/eZYjQlQf8A1jL8ZiVOiz0b8jLTnz51pQg8qy2jbxu9mGz0pC
XWRCZdxGC4/8KNhbnCA1EK4Go7GwvSuQNGQnkGi6HeAZbtu5sr/g0OG+F3bZVW1LBbXKtv+MLXyr
eLLoWk28SwSIPd1WPfebRIpzBy6i6wLK4RoHNTMuN5n8gy74hbYvpHGA/YB0Lh4FXHCArz1Klv8f
trJksQM+4TFDw01p7NOrR9Yyx4imAYp1MBngyEXcXdyVwtMN4M1VIE0hJiTqJCvhycyt8k91MTsf
8fiJDrXfHVKIY+pyo/4UHHBl5a1L/6+pb4YSnROTUyHfc3HzXXuH0uFNTP2GrjvLC2Y1TxByD9A6
8ZwLAB9a3JOBu1vji8ccSCpYAhqrx+BahB27SxWnbdXuyimsQ2gzIIENOZx81Oovcf/aubCv7Tu0
CtGou1Vdd2pTRAlOHX8TckBMxB7qjGTU9P8OMJ4h2OEMqfWfifXNCEQ9SD/+qGfCTWnryYLTc9i3
LXpBbEN9pMJuXW1g2FD5Yu1BbTmyRdSQSeBWopaXgv5hUeGXo8E+hGdiPmAewSX48GkAhFO8UXor
Ko4e9KRzbMPa25V4nINZBww7s2qtioByhrdD813huJQKYrO5zgeBgSoD3YgcWpnjSFncBytaTo2u
/EZoiGyv2tQB3pUuuFPcSKxuzJOqfStWsIPNiMUn89OVIiSHC6rKUqyDVLWGw4Oi1f7VnHE7I8kM
42KlGKEZQGrZbD3f2OmzRkQGtYE/323L2laO9lBXYQKjSbXnKTFE9XDwa9C2EE8+JsaltxzScWHo
UIPTP5SRLPj/MH79a+7kVulZoy5FRhR8pOQDKpEmlx4v3KPGBNcu2mxpa0yQWNcZ56yNfUEdEdnQ
HLviJ5mA49UB6bTjomuyMyc9tLcQVaIqntXvSFr4saZ2UudIjY0mzUzT9LTQGkNA6n5AMNXgepCW
/jt8M/xBWjCdRKdBgDqqjuDCJt2AN4eISnB+ihyqASCoyR1RCWLFUvoDDQ/jj5HfnbeNp99v2JPc
wc+NTAiIclwQBIjkjEggyOGNZu8lU7YU3pIn6csC/SswsbaB/6a2mVNDohnPGgacRUBSpZrdVN+W
K86B/Jry4aDu4XxyUDcrsQqD04nwi2xTqmPGIC8i/2ppTTmlYoSdejSuKAdBrmnwVLnRvJsOUnVA
EnUj9EThsSIqGMKKkeIjrlQguMtket9T0dd0G2hwN8y/7JHB5Bl6vUd8q+fAx6QIT1Kiud0t9Y6a
1bV1e8CNAdpY1QwfOJIY08MY3wK/e7Vsciva7Oq03gGTOv8xKCMVAIfYhGDrsjVqItWAat7VpVwl
RJUSCoqrZENnzFzvDdC9gsGnbMjUdD8QB+5ZtY9Q3xVm/FI7zrqRNpEj44KPWWmGf8t868UNCYMJ
MTrgGwPI0AkcYK/xSBKAXWm7R0BErs12oHcY5J2/PuZCk+WvAZdQzIRGuBs1WIpBufS0pk7FPB6A
qsM9KPVBmxxtoYTpJco8qqGZ0tnfyuGs+l+UAgVB7MmbAWu65UOm9tFWR7zRBzzVxg9l6VaDs3gQ
bPz6x4zuZIw5kNYb+NUZCS/40nn3wf8gR24Zs1EUYVMftFM+kpqnWkemjD4Tg4J8vRRbDI85Zl86
qqtZz4AzUZE+Lf7m3PDOSpNjMj5WR38jijvhh1xu1k5tiyAVB37FFPw8RAw14GlgcMXUBUMjekDp
3+2Ui2vCAURsdEZKL0ZuvOpJsO6yArfC8Kyo4C60NJpDhAe8v+ZN3fe6h4a1HNaj7E95WG9yXXtv
wJUHkpCMEELcTa1YoTE6RYPW90S/83PVqaJKZX8c9wZjWYhON1XloAVSK5vLfDMlI+nuj6Qk41xF
XJPY4Zd3bbRek5msRCi4LqyHYKrflWHO4MK24zuFTVY2hCh0juGcvtngcYMtMYaPcfdF8w8Yq2MQ
R+8f1EwamnAi5C+5pbV5JEhCeO3JNCf3pQvFsjbAq1FhwzVWnSEc1LmW6xpXc/Xm54Qn2X+pusQw
c+VxhK5DaX/UEk6yP+zvuNl487jG9QkdTICMuwHTUfezOp0VzT4aUxX6AemVDQcDlLwkSrYZakhS
HC03R6htHdmOShmoMDyg/YXNFKQsf3vxVcX2KdVLquxPCOYK1ahRalIg0KUMC5PmMR6+fajd8HcD
HFraP2aD5dqvVPovKDu54gHii5LBOFU2jwnZDqhp0CB04P82aG0dsbnmHaHWII9Rz4TDyd560BRR
h5e5fBga3AMUuaofskX6yr4KdR1RMDUjvYrCPV2eSIpsjzj2bDBWVe6tzOBZa6+xUjlR1KdhtmmJ
53Bf2/mhxcfYPIrIp0SgCmS2hOfHMlcqoVk/6ZhFkC+sobR2C/bzpsvyv50I8C6ZoZaabvkzpUwU
Q+fZYU5I7c62dF8qn33Z5sNS84nJcGDuDLV2diYlz8PiCLOqgUszSq5wQ68NQcR1YXENGyixLER5
PVOVkDOswiaU2qC9O26/CiLcI+D8WgzkKuc1ZbSpz6j7OCZgH74NkcT+aoY+eWrALRv3ikZkSQ2B
48V90sWnRTqTj6NVxPmiVhZze/WFLnwdqCv8L654Lt1pGuNphI+DwyiHG1JOn2qgr1fmi7LYdPxd
S3i0T6Yv11TQMCXl5fRUfy7FqdFrjEw/zAlVK6P2hFGvxEWKd2bSjLi1fgtoqP1RrQ5AGA+9sx2v
RxQlMX+oNh+sDsY4cGXGoTERk2wTkFuJHbzmVRsNHx5crjzDuPsBGxS1U4xfAeMqRBJyJzvc6KHi
gugoUnudxKx+EX2mTUcQHL5ngPyLlLPMqcQWy4OF0pszWFmUmv0ZcmZHnN1GTnCLO6xgxqO5S+Er
EPBEf1sYR7MotqJs/sp42BkQnmommV7+m4FMVZ29jOvwFLrmGbSZrdsYHzIMLxM6PbsMvzgidlCY
1HEUxuIcXaOecDHmDf2qRW7IhtYt8rgo1afwu9KdWxgU24puC14nnucl3WSXuFy2BVEQzfM/94L+
aadwGnryBxpBGncn0eI9VW2rCnnPWpnVqW/080D7krv/DE7/kNXNxGqFzkae/4NIvHGhR0zB4TiA
6fFQjbpGUvcCfOCYHyXYbQrXCGULcvAFXlKdpxHYML4Mucuk3n/K/DFTfJnoeiWGtjDGqtQH27cA
cPUeLrO29ksOtOHWYJIbFXcGo5QawbdomGmYRXWzQ5Jn640/YSl0YECfeeNOd8lD5yyOaFtjZAUd
qh9ytbpNNm1MmwWki40xNR9u0VtkOjOAqGo2DK0iVi6IhIpi2GY9PJsIKt48f2RIXJX0S71hBZbD
J521z8yO3xMXYjlsfFW9eMFVQoSrfvvgDEEb6wuyYUfCVyx0EDYpsEEDjy69K4jJuANdxEI+5gn+
v5PeB2NgrA46JrbqN2+7/poRV9pVNVkl5nHALmjI57eJUh3KysMZ1k0/XSoNUamLkx9K0yDdls30
dGe51I1qLYE3betfiL1k81GRGG8XF7Vf8wJdJ0eohiucMWU7XVbriQvUgfHI5hxCf9tU127qgVyc
japR2sg4TjiV+SQQOwyCapcSEm6G1/KAZurM9N5hKuP46Ce11wAC9ejtetIrSVnf8n+1hoB3Mqxc
+BtHnTukJEe007+4ZHIygXOB4XPJQcKcEEXBiDGjxChgAtOZkBEnxaPofxodxiuB9+z0qQq/hupX
a4Y7BFUGiQv4/PBVoMZUhLJjjcyHTqSCcHkG3SrssRqQ8cantqQT+pt28sePf13U8aItz3MIWdIj
+cV3fs0W+8fGQ4toOshFAVNF+MxzgpNHh4yjdxsPxT5Mzko/FPNCI4Y2PUi5cbI4+j0e6Aj07TPb
SvtxU2YlbtSX0tFwcmonmhugPPobhLV4SN3nLGB46ngUa6zYnEu3m92DmTTfdjBcgBM3nMRdD1Ii
4wtMJA5IjNiYvMijh/0QRSWlD0RRavhaz5+hvZPQZixPXLBqPSqxqtbUKBwp1LsWQ3cnfhZtuHY9
MM36r5jwxpvtngPDyr4ZesoeEKAqplMYevsO6gMaQ2GPr1EJzaN2lk05PVvh3/EqJdGIroBU4fES
MhyZmB/40ItnpvPlnJ5Gc1rXZfgUBtd//DumDYpr+BSoBZ8lhngxE/OYM03mxfHISH9f9uk9kPIn
RrNS6IgZfMe9d1NxmQZlK3EJo9xfhJX12tkG1R/E7NR4LRixNBlleMnSagj+yOU/JcNLuOkcyLBl
Uj2EpLsusmkVZg9/yjeKDASeDR8xIfS+3qEQQq1S/0wt/l9ELuhIh3CgTuz4TVmXlOa0KXCZD3Bb
qeLhrtQrtjERJQ33Dey0HOi3imxHVBaLQemm65wYXcCC2qG9xEmJuS5IQgpXzjHhrtJ2ycw/iN5e
VsF3P/6oRPbUefKfUcr7lCnbhGkv6/5OwUkr4z51WJu6jhMqLvUoeoA4IybuEypxEz44gCkB892q
n10qBeJTNQJIA7kY++YQu4ey9U+liTschmwmYymBI3mMi2Kfpb8Vz1KZyXVMkgZoCTSY/h87o7/C
espNppWocOnMiDFMiGtPjItsMHkddHeb4xRX0d3Z1MM1WShmkC/0IPjI0+xgWASo0in2RNrjCh9O
ZBrrcp2IhsIs+TMi5mBIQcizFguMJ4PgaJXadjaJ2dIZZkYpzbp2LgaPZn0ZzliEKWeldFy1jrWv
+/qLIgYiT7h0IuNipsavRX4FOsV1TSGovu4/fzzZ7lSEvJNQMGL50NbwR8icgs9d5AYzRfhG1NhW
JzkhDJRW0mKk522xtF80knKVpzC00K3y8qZ388mvxvU8YWpCYIXDJI+2u6FOIIMptm/FZ5XbH86k
b52melN0TSPz/rlIc/XqKjgS9P4rTNp735PZJcw1wCp7VzLBxlaUSCwjgtbS7wKJPy6K/GWKYq2Z
yMGDh19zhAf+1ySQxQhOT7gfkVcdWt0nAaqDgOun/XERiHEdsKiNyN877EeGqxIEPSrzd/UUMq39
6hzrhM9A014TQfaO3S7SUqf8s+VRTt7aT82nY2svg56f4RQzF4fb1ji3lr/YNUK8oYZFVE5fVX2a
QyaQ8XTOKbn9Hv6KhTkO5PiyS6+eM23FNKL6GRZwo/bhrH2FRryz8ESDgf7mkWLQ9D4Nd40IIvVe
1Quav2tcU+YeNmsw2RSr3GQoAdHgEB6o9wdfxG9aWP7FDQLnV/MmFRtAgPaOf3P3WZNTYVjxl9+n
r2XVHlspjxlhlTGKbAy86KmJ0sPivvismcth8nJ2OqI0dPePUTe/1owayXUfBWxjiuif7pgyOhQE
jEWjsYkK+Wg6dI8eop16rn59o77XNWgcYzLgvggYvobwNWjyEI2HdOT0nmvm8sJ6wXHwICl8zAqg
rK2fcTHecselPmk3fbV2tArkl58uSckFwllPDXZ7eXQcpXO1ij0Iy7LrEccFc3xIwm4b0CgsY/lZ
GPXea2nfYA601mxCzcdmCQpwSDgHXNoAUy/lM8SBsPE0cle0AbP4mwE5q7/WSXBjNgxyHJuHqGvW
ReVs6ijetI24NmG+qQt3aRIVN6R7S7TKtlaDMqdWqscbMDIHKRnEFE3HSk4ZoDS4JgyBQ+PEI8bs
Ou1IXA3HtY4fDWf4bxvhNBUfDT/4mhUvKYTiljhYhUuIaLKKznBMY60tX6bG2m0RZKIpCggMBXtH
com9IjOOpL14FiM3F1hogDPQJxuPKi6LECTYQwNvz/mkU8epFAWxIzKs15jZAtjxDsYdE0sclTCm
q3CrJL8+tsxtBGm8t9oHk8Vl0FR/yJ/z5XhM/Yxc1anAFTtNVzr6ks08qIy69pAz0OkyRqgT+V+t
Dh8A6/10EjezOvpadu88TIE0Bs9TRJRK48D2lOHGCEtyzpX1uT25m9QMNi3a62RiRBU0G1HCgyJj
MKjqc248ozj9LCF8w2y/xBULzPr/XrNyec2tAhvl7ozR7DgvOp+LcaTlTsYjrCcI68kFMxGHcMPI
uKoDCBDgUmFYb3TyZjDHp2lpN7Z+cbALNTdeunVQTelbPhb73g+QZ1SIzbL30C1g3q7VxSpuBaBd
DWKtM4PX1jNmGE7E3CjcTX1ZLRlyg1bOTEfal7pOllMrDiPqBi9wfy0n2aR4zQkNF0oXlq05YWfr
V7sZOeQiqCnpSthukGPOWlaTR23gL5J6C6eCPz+7w7rCqDwjj7ARGATndflwC2OHur5PCNaRyxz/
TT1obiRQHLDBX4sakS2KtBxNcApvmS6a4ceGNkpjVj7Q9eSRtTFqwDgkg/V8G/XiM4K9ZkGjmRNM
stONwHdFyaFc71ZUuISY9jKqm4c2levMBpMQ8cKy2GyPPNCp5fVgk7fJOmADF7Vcce+P8mj3SHMG
ald3K1l0QQkETRKtw70eT0slA1NkK3VAl+EtJ7sQNrxNa2OAzGuAIGMHZ43QRR+v7zpPD+oHt9P7
BEvLYf0gdYPvRUMBUObbDALZEz2mlp397jEuyEDMx6q5qjfFZEnxc1RECVo+xEU5zatrOLtSWge3
hKzsYQe/cHFGRTYEYfhXujNiBbHTPcg3WTtjGE+Cih1ck6Bf9GTj8k027wrKEaDRyFLToFWpS6f3
6kOYafeYtES9Emf8J3/4qmGy3sLZJCkgvw0gOCLFa6U8QS5fSX6totaPcVj9sxqxtbvyVusmQbfT
EUP+iMkaJiNKSh7d1b/XsnR7nnSoDob94bNzBtaUenhxB3GUSWrEND8yVOz2RIPLscQNq3p3Rth0
mMYXC4QuOKBh5heb4K/PDvc+95epnUvsSbpbkIQEZCUrdR8l1b7Sbnlokq4VXyrxLyWfVxWHptip
Pzzo073dhieNy8yEZwcnC6w9oC9R1VUPzOtzuA2CcKoCku68Vh+ajikHFNejByQo8DxPs/QUF7sR
UE25o9dAprZOlCFEOlWehFOnTIygxXzoQH8CoWhV5FQ4tHt2b2EMLpNj3PGuyZg4Sv3DggAAx7JU
bANsTTJAgJFjy17kM5xCABbFKQ7t9t2gBfBCPI3JqkmZLM3zifSZY94zCK8ZBUzc3wHll0Uqpd4B
aWA2WEGxRw2jZfNPONbTqrEIQIv6dd7+qdjsYkp/BhMPS2n/gBbuPGLhOvHRFSjyjOkwIQjm4T5Q
oy/Ltj/ETXq3huKrQWIcmPoyroZNZUEGFqbYq1/zqDTbCkIXbCOjsD+a0tgFkDjwGFxnkbZNahpG
VJ8x0yef+0IC+0VvmQu05ennpHcYPrlwcPv13Da8zeC78L56FFaSZDDNYRnjWGSNVKpZ9hzK4iIG
hhk2+22q3ppc22W8wRb7S3FwBuw0O+2gj5wVEYKfkpmMrIGcMKbqu/Kq/GShqlX6uUlz+l/AVTxG
iC0t8eVQD0oUIBwWIHj1N8UFT/lV2yZJRrrhH0lXwun5pFwQ1IWFDXDVTOdYlVZPz8CaVJWRkkHs
i19kn9SboQZntcwzATynnVpw0KrV4N03a6a6r522j0MU16W3mfPyWqXFEUJ9pmHHeVb+t7I30NLp
mzZ55I65YVNwZ8dVecjM8OiF2qLDfuFFHHWslikFj3mKhrCYv8KaKl52Wzfc1KaZLFUBEicRTxrb
6LjSX8ys2bV2DF05Uh6snOfzNQE4DMHtDMNFUY/Da1UxSKGuxBQ7nXcynK/5hyJ49soCkf2+afpD
Z8XrioeW0VKmjlCnPgYYV3QoPg11GJ+6vzmeJ6puCxIVXeHgKUzsHeFTWLDvytDfYeRQl+66y70l
3AusssGPiBAe80+j7XDySP9Mdb0Vbb9O5291KKqvjBP7T9iKGy2I4pFL3zzY4uJHw+fIVWkTjVwV
Kw2vM0wrtqgA1S9gQiDSS30tqKap839CE276xi42Vv0ZOmseFv895JD7pfcuEuc1G+Zd6mSXMQwo
B4AuFSqdFj/5eJna4gF7iju1vIeefjAhr2dYTLIOLPwt9bYgrgsROJyNoQCfGlPi+pQhGEuFrwM2
xeoED6WxcYgFqm7Sdn60Ll2oXewy0dYDgkX4aUaUn5j5x0Z01MviX8MYdzDkd5bPzkI49qsWEYU2
evV5jPzmpeDp6HOrwhkuRlj/M2uSNDihhpm8Ql9sIutbzZg0JDNeHezjNIJVFXJuRtehIN1P1xGK
aRaM9wJgy4nsv3YNgK4B9E0pckrbZvTv4ywlyRrDatgy90mLpgAjKm3wj8LIPopQ26ax/dozJhbW
hKUIQ76YsqbAlZyWIayavSfEbUBDaPrayraYbU8lJSX8TZHJvVPFsLYBKzLpr+PxM7TwYWqrd+Wx
ENsIy5q6/JIVMmvdZ/AHUF1jgVG5hGaY+KiaDdQk7N9wHY5sCE+A0N6QbtR0FcsP9dfDifL4HnK0
q+Ar8J0JSY19FaYiijHoZ5xQFSmIKpw3y95iWQ86YZJ2pv/pxxvFcPyiDMXQrS4z+Zen3/ozB0V7
E0A96Gg7A9UZRKUq+WV3XbwsI4ATWuGWkKiKi9pOI+BKPqEPetwZm+OAPN4Mdeqppts5FmngBLoH
+m/Z9WemDItcC1+tzDnNurZKEu83ykkndy4Vf/7sR7vCd98sXTvODXhfDdcoam66ByGaP0bP8p/I
6ZRLikaEDMQKJsARVjNdnD0Co1KJ4uXTS2y8GvH1aC1efB8+1L/Mivbk97/5pOEUwnfnJXbVWgIl
xMHqDw0tVRf19y1Mnc80t2BPTmAbaROW1KR0LK5sdhGJHr0OjdrPTNih2vcoSXtOvG+3m7duT4SV
PsS7ENkMV33iANyIP5FIxb4Lvd9hSGPq4P7IxvstnAJ7TV+5C40W1dtUfDcuB/CcXLEI/hvI+dCl
82W2nHKRzvXOijERzWr8AaX8LqQ+LIyyxhLvN8R/BDp1qupDJCgZ3+cyFLAGTNXr7MsT+tYMg2MX
dgc4L9m0LbT+1UR1Mp37G+FcSRzfrMAB6gaiGI6D8SNiY8XbxwTSpc+tHvb0ISdcYMcqXrKaHz4G
5XL4zo8NNm9B/4UR5X96HmyQeGykpL6jIonYQHi9SIrAKvbfdc7vqWE2C81wrD88cmXq4r/UzPAW
oGErC6qK5F+Rik/1ZfyaWuRhgZNRujdX3wVjY4icrlwLjXobbHwa3DYi6aqHwwnislHHEA6hm7Bx
VpaeL/PKRmuabnjJexPxcM5YKBH4cbpkDraAklwW2OjgqT2HfBR0ascgwJDWyx5S/EGbVYJ1duSL
r1yHR+Hk536giyEEfI4som8tBGqfsePtzeg9ETcLsc2yJltSifZFC7KvYzkcXP25YgJIBEgJmuwx
GCXtIqdBz3F8QThezCZjd5JiWpB1ni5iTmFo6BlKZOvN3YPHpPXYFcHupjBiOKsMTBsak7DB53j4
CjAsxpY1EOj7tR8jdXcW3lCmtirLll4d325m3wjdKqrvgnGk87cL8MRv0hc8lhtn78PCJexXefcT
PdD+eg5zBkSlwdkm5BpKHEHA0PSDQ1S/gWEze0wYeyE+Ysc1RQB/Kt+MuLBMDPMJXyJMpa93TsMo
FSFKCsnaDQlKuilhwBSeqI4pKx+lRY9OX24PB89yvmFIeMxeSLPp5v6khyX+UIR1j6/TLAg7O0z8
A5zm8ZUCd4kvLufgOAB79DvNo7vQ/E3eI/ZDHDqmWDf7yJTAEOIMc0rsUerQ2+k5+5gcZnr5gVmZ
Ty3lHuH1CEeJqH/RtNHowQ53w3WUhjuDAaVPrMEyKpy3hmMQ7LXLs20vGpVt5RSs8ZCiARgmsDPk
Es1CbaAhAnUYVnhaY8/SWA/6czm+WhXaVSwyuK/gqxz0FAcsriWYuj7iRd7WujZvuTK8QEDhBsQc
cHJMuN5LSMYu0zPO+SJsFmbzx8YyTqOMmvZjcU/xOSr/oYai+6KZkdAEy3brDv3N7rSNTBAM0WHZ
dPOBIPuChuAdzA7mO24NVfnMJWHxSUmsT/s6M1HK5RuaPdyFQ+RzwV7Xn8VwTY3kNPQzlosEaMzj
kflSiuiktJr3wA2OdM7oI8pVZ3af5iA/4mDahmNPJ3lwI95G7m0rez7A1ywKFZaFZWrPKUIeLnO+
tUp0mZzLzDyFcSmW1okpv6MEqGC0H1rDqJNAoBfsjbhhMSqv6uAQsEw6H5TAxOK5lDccbxdFpwuM
1N0LMzUgT+c45dGTcJghHL6NPF2nJlBBOq+r9jCWlMNJe+p9mjI+SkmVUo3qxLulEphFmvCmM7nu
3LfJL2H5fRYhSoOm5AOeYfYnzl5jGCM0boswrEmkg/vWJtvaLN6EhNJNOwjdGDLA+A+eWEBhCi+1
gT/RWR36ftRG4VnCPYSuYNeHgR2irFa1DwSNNiJ6jpYWy1AZvni/evMeMVU3NAOUtL3QIEI+TLeN
4a9MKVYV1JisMRcc6DEzmIoU+ajBvZ7QDUsScJOsQiJv3BFOTP4W3yZPXykXW6kG9X9Dm9oMk8BT
6byOLOmG/Aq8WxexgL+BjwXNhKIF6KJbCSe6R4GFrwokfP4ZpD117Lsi8/1HdveuOExyGhbzUfmH
ATDg1tRS4mmbmKNbqQ0H62xFrJylKti58tzRxl2Nhm8+Ct1dCcZHrgE7wiZQY8CxIcD/W3P/uqAB
ZSjfET1BFhiPXdAxS6a3F86WRZRr55jhUeGs0Ko3sfiKyx+pt2cTsV0ZnuxcxYF1AFxEaSSv7fjT
hHC4/dChIHwf02I51NGxqZ+1+tcpjmwssbJDeJnpeIwRMrHNyhhMxOwO7Jx/PvuwAqobRutoDPiy
zc3RrgJIWNiGhwSpjC6uKsbJHKKVxj4eB+ga+LlgaS3g1CXV07avLj82xPdsxPXO5f5WJ5TH/CL0
AwiNX+m5xw98ZjRB0LCbIXp9MR5dvWlJHlKZkW2FPtI7md6jZBLclRlSDYGJ67Cx7c8+n9amgTWZ
/FcaGIHHsH+LWzS0+nKIgGTx1IxYDA4BuRmD5vjSmmIbDGtpX1BKL7W9y6nTVx+11q51h0Dz+G7r
T8EeT/tLO7gb0VP/MUqzmRQgAz9ZUsdyHfJCCl2tXSbeKTP7I3JiPY8+JcvWzon+c/TXrHd2Wq/8
E6t7SiBz67m7vh9dDnT/pg8e5sX9Pii5uCG0mQ1OD97nFFV/nEjs8NjjDkeKNX865OHwXKLhUDOR
hkyrQAskCJz8uUxO+ITuVV3LXkRWMK70IF5rzbxt2X0mozLGWneUuICMFBTZAEKnf5D3sAjGR+uV
/7ganZn7AJFdjMf5rzFaO9Pwjk7HVde1eCkkFxRwHzbZYZpib0/PHqdS0b9jO2rU2IFl77ntvCYt
73NsqO9NHSZ2xPEPYahVykJBhHiZnapSHgRSnf+KcPLkzWEn0lOFYBL87kMfms+R/C6YUWsu/YXe
0qEZ/N4JrtUW448FKNZuzFjGQfmpmp2RGOcIwzWvQKw5DN9q2xVlcXJ5zX39wQhx37Ijh+k88V1l
6rySa4KoQGXPxdZNgX41luXqB1oOPH4V+D1+W/Vj6hGu99UffP7LM9h5hPQ+vGAMa+S3jrBiUcgr
cWpvDCs0U9sLMX5lxB/B+WU08pys3aBD+BoODP6hhBM9iNMOiDETbPwoJt4/1KiR8jEnLzff4tRk
M6FE1a7klA0xkGGwI6uihS9e7IcS05GXSu7B9GFfrRGfnE1mqLBfTPYZskIZoCjZax6rA6i7aRnZ
9mo2KW+xzeU/9Bctx3KRgiZWJvhM518GLj8vORjOfpz2TrAfTNQBEPmdPwMSEsVJdNlrkzdscg3u
WjyuBqQM/gOXuxeT+K2cJ9ghozGEuAxIyPAsVTY6jWsxS0yPo+3TrtfurUFrHt17t9zFwdkwyQny
zjrjVaYV6c4Aa8qzz9GEytRoHzLubg0+YNU0HwIbZ6M88ZdpZ25SYR081rphEPajmipGir0fboUl
vx1JmncSJ69gQBjilgMHHbearC3srjviCtbZDA0dlmBc8DJrsohwJ1LVCcNRIkSU2VsEIcXm6bJU
MOismLFynWBGroq7ZeyUZPLEB3BdqpZqnxLU7CNF5GMQ30Ufhvs5mWaJ7Rd8I+UgQFnldClcclkC
VsG/agvEcUOP0BJvn1J/dctuE/KGlZ26OrZjT9Mg0+ZY46cbIKQ+fPMoHV88PgCpphhAlIhQjmvv
6VfVFaSPv2cfoJG0KYtx8wSt9v/H0Xkst61DYfiJOMMCtq3Vuy3JdcNxJcHe29PnQ3b3ZuJYtijg
nL9uPeKK4tzdDjR5t6S94hcEK42vVfSoUUYZzAce3xgB0ESxALo25U8RbH4wmBdPTSOmv8FR1DHu
xpF54nxRQ3XUBTvWFVf1EY4CSwHYfk9cx/yrtpM2lISS0unnLG3gBD86phy0k5PSWBlA/1hfZUrj
hQAJAB3n7el9jSnLp4dBRxx3KaV2KlxyMWkOy5kQOFYT6nVzRHYQlDL7Et6m8rBmKFdf/4Lyj5tZ
M3RYP2yMBa6wst75zkxspDPsqzHcSo7BtGYCd3F8D567sDj1eYnqk+EwFRTSQRv9P6mp1T7j2FyP
sfVtDdCP8AUhvw+ZCmyxGVnVH4lAkVAREh0RKirFOknqteN8qffN5MySDfpyPKwbvWV1rfgO0fxU
4RJS8rw0WWP7UQ+KgYbTsKNbMakAcTALJ0QJuGo18UFG+QwbWh2SuLh589UePg1ZLJuJ4P/iaqYI
oqeGNNq9whfw8j60TfIo+Te5fE56hDYjj3n3eW6D9k4DAP9EylYA9r+ImZoRWJFlQQqi/NCB9MOp
W4e+QxJHs/aYyufk0EYD68++ly9WRNAxf2ho3s4EaFH3qRqwUBnpHYwgcE/Os0wFLaUGgqjLqTo4
LgWI4q1HiJyhmYOqwqykD9+Ruh5t1gheaa//aiyohbxoCbk9hXfxec8Assjgh1/3fsfwZwpwVNgl
YeTVpg2bRaxdCU9A1mLh6njljK15nj0n2/GD0jSwIvhk6TCpRUi/sj5/tCOxC/z4LVaFL0R+9/M7
IGSPicIqVFcuglJ9uM+iZvPvP+223OkYdHu25fG9H7OVSX9mITD0NzjGLKSQP6F0yE+AyuQ4CkuK
xPQzYUK7jLfBIEWIY1Mq4opAjir1ceU1j8p85GAxbyoy4c32SAhw6VWgi5wxGforhVTBn/Fhtf19
JsnXs/vrCL+m239+KraFtB752N51H5mRpBG7D2+OGaKPJ57BZORRFyGnyKJtzlgvT92o39sQI6V/
UO9ROn1P8SnVko2GmKvrzJOnR1elllP5TXo1LUe9/O7ChOgWFk+UKp5OvBwQcZ3cfK/a2kNCeTTk
iT5HR6nriGUBTmdxTFvv0Y/2SUKXtTnvME8w2+fJoSTGwuZthLM4ymXqh/j60EYyAlhc5otkiF6D
0KM4WGJi7Y6OJ05dqx1xa66nssEkS0pPj6AwstlmKpxG86o1XA4/BHJ9j2Wzu2mc9axUW0wvuB0X
JHasVWtOi6QzpuwKRZMI/qdb7LK0eurFa4VVZZ4lr/vksSG5kHtp8hs1KOEI0FROx/YUEbZPgh39
iTzwXwTqUIWUlxuug8mgzYy5jVLlQYlLmd81Z6I0Em45ZBpazv6201fOuERoqdmLHmJtU2qcRDau
MRdLwFhj2JLILeyHtA7X9vxh5NTjoQMDIvS2VFkebW4NFkCohmaVW/uOuEkkOMXw8OfPydVhrZk0
OMX2NDj1xkOULEp3Z4eY9g9u+TnnPPHTvCbiG+cqf4ja8hsVmxEv3HlpMVeG+9AB7uL6l39u46oL
+1x2HxnG7Dg9a9icqXlAOXRTkQK+SE5yJv0+0xGLYjER06H3kXKJ6ORHkG8RZTbYFWtc4WgboBw/
It433yVMyKEvejRQMkFQV81bwvNPdPfVDz/60Dp43cRB3+wD/mpS/EWE3Zg5yjOIUfwmIYNsYiDj
AsejyLbEtDRO9tIMmL+0W1cQegKmH5vmjveaq+tCcQvLJXBQ6YF17AZEHSpEwuOGRxgrGBTZckK6
1eE4oE8FPFD2UVBz5mjPjj7vkpzNgoWXm/agE81lQk31skBg6W89c9gRVrk0W/bj/tjAVkL5EhuK
uCWernOJYjD0P20Ou1LXNrjycWhyAafxHzEeVs6h6pChFyMLV78c3XB3jmbQQSdWer0pNEShHfd7
QYF53K2HmOLYbD/X6PSlMtZi0IF7XCwM/MWRJy41joIRh1o+p5w37OkoKnqjPk14/cOuvvQ2D6Kk
oyzfs0kiOgcEZ54U4jj67koD4Jv7q7ESQcyIA0WXi42GxEm154LZEvmZcJtjBWFzzlL5NMyYqTnv
O0ksfO2v3Di8D4Gx9V2KlLP+oj5oAoK8q5jvFZB1EK8JFdZJPV8mz3tuXdiFlAR3oB6L2kXG/QXR
B8he8Nx1JCZd8xHQj9vYZ3EzrW3H5VR5PxaIQIYdZxjN1TBXaw9Fasbzo3cmaAVs3HM/9Yc0zZGu
xetZseRZf6TNFeitIZNXr3Z+9JS5I2VabGYYelijQF8fPeS5LhjgHOPo78aQEgN2MCO6+mP83qUf
MsJ+k+EewyEPfeqFPGiAEjYu4mFySBs8J2GIyDjv7swjwUOMMqLu5DpKXzPXpWeUiO8iDnB456oA
OUGs44JHxJgfSHtM7XybV1WyMpHPGVUIjoqLtBvXQUD7sNJ4a6si6Jeu/WZ77oqct2VGf00uwl0i
XLpmYD3Hv8qnY1bPD8OUdETkauwc+NITUnOIu9RzSkrY9Aw7OKdVsahtAhU4FrTHoXw09VOob5Po
pLd46R+yLxDnwGfrW5rdhnXHGhfAADr+UjSbbGvUcC35AqdZt8bNnVg1WMv7FbOEag2ImUCDGmPC
NWzfBN82503lqxFmcvHtp+5qVXe4zxhjDLlzP+4nT1zL4TY/mwb/a34kZnvgaDzoO5Elp4AN0mI+
tmjeUMnyHVNe3jgrp6K3h0QEsCZjI4djbAZ0AB+NylmJ9NDUwRppdWEgo+AEDp6kTyyXq0INEdAB
IQCzadCWfXrIscoZ4z1A74aZnWAhNL/JS5fSv4RtFo1tvdbxBdvRL9HxNp+oHnl5gIaGNEt9eq+i
X7s7u+Wq1ijsxK36EPxaxOjxS5vIjJVnxEugTBo6iWEVX4zCuKW1f9DZ7CeNxhO//wTqxOxNPA9n
kl5AX4zawbQOKIvZUmK6ichlFzaiUB/3P1FVDqmSj1plXc1R/6tYs4aLBgBg1/LK4JtaxrpnefQq
dsaKlgCjR1vltvNWq4h1kh9SiIsRi5XfiGPCCYQI6iNqOmpIBJqJfVRS8kbztPqPtNzb0ETBI3YL
jtt+mZJkrXARiZdWBHvO2N3oUWCQtqa/aIt47ZX0j4l0kQmx760vIlufs3Dul72HjKgrybUftbPN
4WHGxl+PEY1DMFV4PMnB5RXymi+15C8Mz4MmqbIkHdtB5hS5j1RGObiJY6rS9ojO6yA5hkjHIyVv
CpOFS+UD5gZMPzl+Su2Ir42G8BhfP24epbPmZQsR3UI7pSuOjDTNEFhrYuMyJp8jUTAxUiI9banf
YBoTGNIRIobkLvmUEjS/UTa8hGgKdEF0SBap1rsYCIJiVjy07j23LUJSJelN7lPtYUzvim2eAaKi
3C5nDYauexuI9AkgOxCS/fpJcyh5nrLxHObJFiXMayiDtdkXu4r0YzpP75jGybR1Suq/mzf0aDmv
L2v53BRUfhNpw/8y7ZKk2u0Qr9NzSws6COuiNahSQgdIKH4HoEJsv3/TEYBO7UtK67CP+KYmFqRF
sL6YNf8Rlfp1dlr0STcLHMDUEUxIxILoHEBnyxkW37o3c/GeIJ7xig0fJK3fZNamtn/SMPtWecOU
mMxEjkRR84p2Jynle9ENjwX0gYwlXsfgsSX9Fh0y0qsQmouUahSo3GWTzR9zNjfpcHfb8u7NxTqL
6Htg34iHYtsPf65/cDp9A2ix9ZBZj97aXCX2myPXdvg3ofHB/wDbRgcsTaZNXOwDWW4TZQHDHNK5
xcckyYrPjPNEAVIdVtsWC0ZDikEzz9AQ7NsNHyubDQazHxEI87voaAypxl0qM5IjOxpIkM4IHv4Q
YVN5bO3gCILl+DGJxsF0alv9P3nixtSjkd7jTH9BEdx1YN4xCO45F6+nX4uQl40HiU4qg3hpiGDa
bSCuq49yejIRMQ/TgXVtJTy5lHG8HOsRlAHhuLSHnRKuh7MAYmTALBAj+gx9GCEOSUKYKOhCob+D
MwRjgIQuQK8YYyAYRHUYkdqmiXssnHib58aqgjZgxH2KqmJ9iZG32e4J1Svm81VGdVjVE0jXy407
Tc9JrW3zll9QBCjAB+ZHQ9TUtN4u0GFopPXSo0bHJfhXKdUc7Y2GTzx/gD+Pjvgk+65LolkdGxGb
0TxGbkL0GGaiwcKm+ETSk5X9UP4LB/bW2emJUCvyzuDwE0YPrj9fd6BUiHciuddLbylQCFKJpU8M
Q028cdoGS9tFjRv18JgDbYX9s4FArMsZox1NUZQVYSIT8VVrP4sv5hRsUpmbMLKuWIhBA0j9tNkP
2p5aLpngIJniryAK7h6tLuUU4n1BIVNEiAaMJxQOnAet5ezwZiz9KYJblQHCMwxzjCu98QcfzYTB
TS1Rf5CHa/MERYACSHPwqaY+sWOqcRvWjBw/VVEIKr+vQfHkVRVXa4aLb9AlHwjRShq+ePVTyCWF
gZ6YKgKtKnjbObb3unDfptpGMjlvY5bEmTRNe1rEATrLSkeGoBx33mOCmpGq6q2tE7CSI+Om7RPZ
EnsOkYN85wPmva3PNETADuET3WisiW5GSlYf3SB4jB2LbRNVfSgAbjCcsAwz4AIUxJRIdA1HBSp2
M8oOTdZu/lv8MIcKbpJRGGtZZDebK8jMgrMBSIqxsMpcilP4cYWR3FG6/c8uCwZr0wUvhqQbDIwd
QJbTeBp4FVjcmUDImuDHw7M+AIUXGlGQiNbLKqGguiNZh5MfxdBOt+9y3A7s5Pr0RBLd0evtRxQi
q7zD5pzRrVufSe7/DFOeOxHvZFdCOE8XKnc3Drt2n2DEQRjGWzpBbITEPkWVTYbHaweg4pPtQCq8
my5cLX0hhGUBAwsyoV5fzFnEeO+3PC8c8El8SCdBvi80NORS2qdrJ863Fi9FalRRTMYp5QNlNs3B
77Qnob36/HhkZWdW8ixDthdzvsQ+Hx+UVEXKI07Fd7AyGRZJaD0SXf6ejdgsjfYtJ9qP7uTc1Qi9
wCJL4qoCizFmcdLt40Fu7AC3vjKzEgxbanj1e+OhGlg4QkGB4vQ9VJ8WDWjEGdIqYq1tNZnupgzi
eYf+t0ayKMRa4+utalUSt1IRijE47+P8O9lin4WksF19Aa0RktHiktUth52GW7tzrS02way0kBsN
T/itl7X/0QTGi4vhKY+SbWORuP9d+e1LznLf51AYtvbfU1+NuarFgAJkSycWQoXFOjBu0V4Im5QE
STIR8ROe6Wy4HH4L2LFOuznQnupacVG/uJz5NpFQk0eFyFAeHQp69Yxub/U28yssPqwegn2ynoMm
OXce2KsY+GZiurQJYLx49Kqae/O7isRjYv4QMIgflkk+30BiOPsRi+NYRYd05ixl2bdatEUKdU9Y
ceAKwrJ5J6hxM6GNdF2kkF62h5NA+ZObX/ghyQ41MnTI+LWzkVFaiXHJLkThtuKX68PolBTqyvaH
VlONF0aYRCP3Wn0D4yH6TYXADIQo188zsLzmvFeV/cDU+1UpVNDq1+3Ep4xlvxJkWwq/ohiwuIdg
eW2Ps9JNn2a9W4OL41+30E75PKIiLcnLb1+tbtgWg3MOlGvJMZsrYt8aaaGvPbqhhiwoGN5nYwb3
C8g9nnnhqfaiuelzMDDmzdG+KrzHQQue1U9RAz3pGZqdu1OsW4ahxnb+qELEoZdau9J+MSAZVQI6
3+KbF7tS8UEd1ab99Cdt630iL9qqKcGGgC0lPjcMxXXoHTPN2fl2tdYkgBiuLBOgzm5eBaNp1HYX
eMMuoJSuPBP2PcEnohYGfv3VyzMRKmW4T4d3C0GUDY5jQzIpO60rkEN5DhZYzu3kxU/ibQbJqPAv
A02+zRLr6ij3eA+55GJzSxAvYNrQ7dS3QcsXQ8UM3lNEy91/QLxCjLt1SjgYPuonnSX0teoooxW0
HbzbJkXidA8IqtRtf+uwRGk5KSSEb/m5ey29+FYPDa7CeTHn0a5DDrTR2mGrVqAxiv7QqIHy6Et2
7FNU09dHJZEow0fLyC+pDorG9MS7AEzhDLu5AF2xSO+sYEQ0x99MEhlmDXHEjoMYx4BL7oL5v6u4
kO1iDHhiAmt6wYy4cshCUAe75KB3y+nW9MZ+BBmnGnIZlpR5JsNePbv/gULI8wBkytCpJ2sxxftr
u+tXvv5FzFWEPJoA+tn3T+rKdBiAQIR7w4Ej8ai/8VH9PjU+4hBXd644z9ZaZ1CYmYx0WkbvAdBW
1txdy0SVhw22Yw+Y2kw5axhjvqtUdVRi+50rfofmCISGg1QC1ugJsXJuzWaYJm+dboFTtE+TxDAr
EZEh7Q+7kQINVteTGXz2urfv0ukmffMTNeevR1mvDqqnUCE/ocCyKn4mH9n8TJUWbWoEPm98j96m
RnsFGrv1RoN7kCXR8aEDdc7QGZmjsMS1nbNdleRPIdn/A/On7Mzb5KJmrbjkLhbjusHiB/hs9O6i
QJHjosoqguqoYkgKg1OYSjlmLMXbKb15zXNtsC4G/BUDHVuPYlIaaFCR/XBEccZJXLjEHpJz3CXI
lRB4qbAYhwee5r+CBIVzOaYELqKg0NdO7Z2toj/PrCaKESd5f+dJcLgKUn/WcMihLbI0FBDaI1DR
UrNp4cC4YNl3VIR2ahx6U+dqVr1zvqIyqCSTCF0h0RA6UCvjulvfxNNoF1dnbHbFVJ4aOo1Hwd/y
0V6UzrNtuacS/1FzCjT+8rPvGI+Tke6M5jeAk82q+NMitBY3ej+9otckxQupWFN4a5UgkRnJNqmo
14WrMd4qGd759FNDpST+TFcFTTYune+0xM0jGeX1SzJTZhB1R5b2IjS2MdRVHa3zo1UXRAHiltfl
TpcVZcWvXoqUHPref5hZ+2MAbjsp7nnyGTbPTRmcCzxUqKCRkmXO1iBL2yRfqJnSiz5iLnCW7pid
vNm+5mgX3IkwJkw4KNcXg0VcXwtRkRlPiJdWFtowuDaLKIMegur/ToQUtSa1R3FQloY+mOByGyU2
2zrdqFX9DZK79Hrv4FAlGJKh3BksZFBrSvinKHRhDIhf6mVA8/tIuBhUQtjyMky4Uv7NoTKWClyL
xniH0GVpCcIie5AHIgAsO1h52hWWoIY8IQjPc/x7WL/ms72ZuSEdQnCrtmNHc7Y+hUlNV72gNl47
ARcYwmOYAQXYDtqLZyLmb9GIamhlsS1Elw7Rvsc9HfOBloa9Uw9U6rIrt94mcdGz/UVDTlhLh44V
sR+3v4XEPQyfsaRtFb2gKZnALZNwWAmRaqrTXJMYIuEKPe4GNaRX9Np33IdD8147/0MXdwRKk0Rz
yrwnv72MMLRFFtAeX29i3EYxocTdjvT8hyjRH23m2HwigNKMPiLm2jnplLT3AaLHnpCLZEsfhqQA
gEvYwQJnQIcGIbLVCYUPXurJXKEXgLaU9otPdEpHxbamP/AHtXgr2HIGcHalSRBj9/yXVXRZmgmm
IAofHpCI/fncvqCCyTbQs03hMVpIVBda6u/GwrgqkLdgsiV8lkM2hZCVZxsy7v8PYCzqsDgpKUDM
B6Ip4yXq5yVscMb1Q0w23fA7B38Ku2ekgY0gyUNdALysPipu+mnoE4KH7KzrbLotrjrlzZd7krCU
DhDh1tLvLySw84ts6xcVsKIUgQUHHsIszHiQt4RJgWso+TLrXETFmHP6n+KTdtQqmnvhkStb/XUM
T16hn5ywPdVNcwwAA2Yr2Mty3ljypWeNIUZiXUyk3U7XNmW3FxOqEG0b9++tHv9NiAKGbSXzla4j
bslLdzEjUO3wCIYstpURAWTNPmrmmc/6eAR+1t2TkU53z8s/VDU1At9dExJAA0VhmR+2R6dVBhw7
pEgktnG0hwFYFDGf39TfT+Z8DwAkjDgDjMOcy89qNKhXgzdSD5cu52vvBoi8uGSpi3GjRe9kexXf
p4h/0sh3c0yuGmLgkPHUBKCq4z9tqE/Sbfc9Rx1hjgaLurKBJVV4yNOzE2gL6X/zoCwJhlwPDCHA
jguCJUjYZxqFPUzD+KGZLuhD1NYSALtOFUmrqH+EexrHz8EpN+rK8IybUo/waeA89Oho7Ydh7aln
t0MI5a5G865efRREa62CvzO34UR7YJu9jqxk6uOnpEQDVYvcbQFLeKphe0UDO00pkGUVP2hjgeA+
RHhhdR8F05+AJ4NpUwprjSVLaMuJwAZBnkF1csZ62zbBkmhM7gtMhOvJwO0HUTM2zrkasWtwjLlW
d+PiIENJXEI9uwvYkbLvLjc70e5KQGbHWAQIkEbRFaK88MyWIB0mQS7etTJAStNldxtQCwYvNlNI
UpXcNsayjYNfX7tye+lDvoFAjDh1G/9bUwMjW2cTXHzOwTLWDj7F2Sty1LF9mGuyEhYQ2bP683iZ
4usruCI7ArLc5lu2WzFyqGLYVhdyorLOwUMdTT+WfKRlvC8KAxmqvubDZIC9R9LdNt4PF8CD0vPY
qOQxADEy+/h00D3F4l30znoc24PK/qgP6rfqFdoPBt1NFaMIl8QPyhwYFSS2Ja9XQ9zyQGbXzgtU
ENZW737iyN/2BG/abfPTGuAZmSFPlMxvEsO/SYf6FwgHomgyIqlxRff6+I0t9BHr6F399zjhRJ5N
LDeMvw5qXyBrvM0CIWdT9V8taSxhPb7lBv0FdKnp/CwziDcvmxf4HOYoJ2Bz3ibno5kz8nDkV5Em
uy7LTv4IGIxXeR+hx1LxmXplzgTgkbyLPgILS8QaCVYvq10RVSePWLSQQV3gEZMsRSJ1vlx1dVtY
m7Eg0urY9fNyNvHoZ0RgYpoqDUwvTfdqa9HJxPCUYHWtSTereaIReh5VCCAzYwQWu1Xh/fM7tUr0
zqmRN9a36lDrkuhFByEfelRTZJw6/R+L/c2RzndSTAsqBjd2Pt1Nn9bwX5vToFFpQ6NGQacvz6Wd
nkO1QNfjE6QNBZnja6+hE7K8xzRrzrVh02QOQ0Vqz1MVgFXM7dHByGu29WPU2wfT7Hv6y50FEadx
0S4xK8HV0nGRazdaTciFH1qGxmAZE1X50Ec9Nj1L6WZpLMnKx1yv0LRQK5oPZ5ItO3HKUTlRNbUw
8fu1XbFo0SZUHWFpuLlUnnDmc44MXyDoDq14rWtf6IlYzY21GtGTl6b91I7WV/cjid0IQfIyLuNO
+vBZmr5hCzm5fnooy3kR6RMNPPg2iECrmnqXJOY9lfeW2pOoWig5wTSaAq8HuR6J2W8Ea5yJ4G3C
vBJPGjE+1Ub28qijCEFG+j2m7aIMo3sQD8QWYbYhOoCD+lOrPuvGR8yIrzyQTwihCdL9TfSzb+4d
mLPJBRa1URw3Ddw9qTi5LpYFMQNzpX1Jql5sJ1n5C023TlGTLdOqO3bDU5TcK++3CEuY5XaZ++w8
tJzXtk6Gbb7q0Gqjw7Ddd58UJ+xD7gncSSPos4gex+pbb54YHTRhE4msrdUFA2mzIZSGcwHsWDqH
gTNeE5+eTWok2EU2vQ1DsWuN6qoZp8Cg7bSsN7qPduVgkt8pcLVoc/Rjhu5ygBMhFXGrZLBmT9UN
UVQxkE2hw21628AmUYjf/YicCA2XEsoS/LXGrSOhhAPfUkvJ2mDfnggMiy36ArxMnsPwf/oqaqj5
4LIbKgFO5jxbsqeBgdCoCu1KRIhwyOe7T/Sl0M1Dj1LJIYoQCQ0q+aKKXqcUTwSELTeZXdifSlg2
VN5DVgfnKLm4cbUx1KHMmoyLrSjLLeM26V/i6JMl1vWANPAi6qIjGKvm6WDjW0bMlEUmPmzSgx/i
jBXL1x810BzOUV0bD1U4HMn0JonvCUkjRgeoOcbarhNbs0LF5QMGMCIYKJpioLuM1re4JcyF2SfH
fTHO/XPwocBzFJeR5jN6WMjvrYVdv6Y56WEhcvHuKUY2YZAaOVOFZYTXXtlA8j0A9oRXCSSeWpxF
X/J8hzmmDptowmTrs5znaXGfEShMk7Mrk6OPRKZBu+jqX95PNaXHhjxKE9arlNNSvfyJcDWvuCZ1
CvyHWJryhAxBtU2gKnVQOxRNIbGViZsf3HwiI4Rb+f+4AB82kM5tX2WnTJrE913GlBhsTgS4R5MY
fpJLHlPUfmK0T3x7B2YjYiPpGmuXdxmCGCZeJzEuGUzl9IEGkS2ax70d32dJ1F9Nqr0CYR0Oa/Zu
Ct2iTWeiaiNKwAz0J3bOmHhg7Nh7BTk2mrNNGZDUUuOW5EKPVErg+G9CGk1sdAloJHpRgThPzx7P
WxMaTCLzbSRv69QI92/u+WZ5qK8L9hOXGb/x5C7Bva8NSM4RZUxG8TmjjB1N7aiwNgxyiKRRcRkf
WtNcWqLReE1oL1SoB2SxHu3VJ7TPfzzg0kzmqJ/KPRsAhnUWbHIGJpI7vb3Ng6GX6SpFvJH72gHF
MakodFWS/w/018LWwsYqWEIJs7yR3kcAwpBkqbp71InRl1ByWsjg1i9igtf7p+dwVCo1a68ulhbn
IPQ4Wjt8C/nQrxMOSI/DW1k5BORwM1ZrdWzUPMiqD6BC3qUuNN5bvV2mCCVSphwD0j10wzeyz/Yt
drOA8GZJ6Ejr0BwwTMfO52wt4Tr5AMv5mYfZ0cRG8SsTQX7IVldekSLX5GjqffpgxbL0tkb6Ec76
/9+qX5JdCCNjQN/48IoaSchyurmFzQM47Bh8ZJmuI5msZiQqpv0HLXxQu4ICdNRa1FpkL3N+lmH3
NPUnwqW2CLfWjocFDWEoVYUOjwtCbFtbDSKF8baVdEORbl5XbnrAA8chLCXI1/0MdBXz2Hn7Vs34
BVlGEFIuipzC7LYt4rF5Hhfl2JGupi9UNktQ9Au61S6gb1Gu3bOYaUxfd4zEXcqElHeqvg0XiePV
m6jKbnNLsoJNwHxcHv3sOBo3o+ITIxjMkegPevqiTECsb2D+S8Twi7H+yQnoiczs0pI5OPrnKLNR
Urx4FfZfYJ+A2AKCthrJ+Vs+V5T+6UazjTRvOZJnx39/1WCJXUB5MqNfxklU0WWVJAcjIcFEN9DR
x4dyxqLr7GdBLiYdCk5DMS4ptuaaTCdfN1eq8NXglpgaxmvukf8KdhYC0J9FaTPr8N0Yq534W898
Nh289vZ1BNknlWeXl2BfGFRUWFur8SSMiXMbkDVZMv027L+OVS+utJvGxWfGmBDGU+3YGOOpR4J0
CIknb6dXxW8pDDV165UC8t2ZkALWijEFxoEVIWP+JSmAM1MGK34hOkjNiOvKFHAsMJ9Fbq9Ky3oY
nXcjijbqmk8L/ctX4ww4rg9jmZkfqdM9qzs0Q4SL3nFVZtPj5AILVg9h4rFVqrgWDI2Jk2+n8jzH
rPGKRlHsfVlHh4qm76bubwKDi6Ia2inZOKg55cT3geJxsS0xcfcxIQMI3nvMW4owsAodKbBNqgJh
8yNxskZ/yWb/Uw/XVviofsyyi3ZVIU/UDzpRelAsTIpqaQLnyDn+1VRjO0RNKr/5vlaqy2DYGLF2
asxmi6DywfBqpFfipHLpVPxxUIPssi1lOMiH6ElL7WcrTI9e8TfY0bmUSBeIKlcvNqWBi/NavdY6
p+qGEb2M0Us0BOr5T5ZtPaekD7mReHFhrt0Sgb9a9VHwGPMvlb//ybEUr/jYu0/q3FVQXFhnbyov
eMKl4yg4F84gRr+iNBGo9ATke31oOKqUwEK9EwrU5nNBzS3ixWjJJGM25sbt22UUsLW3IzICYZ5b
hGFlSHAGUgRd3d9PGtIeQTgmOrzC2KvlLM2Z4cgVnrT2wDi5wJwQes4ej5ha8+wx44B40cb65m7U
A09Y8oNIulMABeVxR9Z59dLDqDAUtu2zOodGxt7GpdgKXwfUcURqBa3Cq4q3IYWc0nj5IffDwBdN
WKPZhZY61Wp2/tUJXH8kSZOmi2Y8Db9KjrTZPEcpJgaXKGBAo0oPoAeIFAvXvl9+1maFBL86p+aH
qqmVEcJ+vViPUDER2hUcRh7mQgXoZkA3KhLA562OgvKtso2NEiWrM0+A4uo8vDWIXJQLbj7QOPIX
IcW7vNv2eQ8R2ey7mcjhGg9k8kqk66vyORk5IWU50UnJrxqG1V1lM9BPvKnE1FzysuYfZ3Hhb5Tf
6gpUMnW4Eb3UN2zhpeTm/+60T8vVVlFmkSaizh7jUvXausXqgp784Jn2q0c1S9AefM9bFJn21SW4
sDhBEAWfCq6SuJaMpK9DOx7mMYWEBT4CjJgzPqww7QEvI+l/mGPSmHCyaNnbMO5gJYoAbzCr8fKr
+b93Yq9AnLxOt4EARLh2DvXRHu+14/9oIINxesM9lAb8miXPqD+A5r0rxj1mQAo5DG0T63Tnv4Hd
7HIXJSBi/hnNYCcYuRCAlZ48qaHHFfby0mbjIYytlUrQtXtEKR4Vm3zbsCGXjLVA1u+E6MClt3uL
ciPCWhU3pesT9cRfbrNpxWsXvCaWsce04ms+V3n6nOTTgy6sc0uxOfUz6HFmKrLG4zDiYmGLRFZB
FsC0sdEhjVF78lWmevRTQbPEmMoEp06G5+ICva24dHIm8ZY85wnkY2qedV6nOa1GbPVF23MKaevB
CY+q9K+bhksYgDSD5beI4LtupatwKWpWyoiTA4i0ltnamgEd4s+5zHcobGWsgdOIE+71E8r1B2U/
ypsOMN/7w3o7ztFSFY5NoNqdNT2VhbfyAm8HRbi3sOKx3HVQElWS7fFWrCqLmooZSaCnlGdIMYNl
PqWAwO6ZTxbP9GdY0ThyzwMdidlwhbcOMOo4k/MCOUOeq0YPGniXm4PQmmu1ghV81CmVAONVpJTN
ht4z+fQQUjOfXjXx+IR6ZUxCjGSU8iarJMIzCmUTsBsKlO6Irudkr+ZN9ZUkFp0KwlJYC5FnZfcK
hnrms2dkGoz7S4LLjkLIDjh6IuIa/UHHBR45yECibcLSmJpvJXKeock2Bo4KnAErJX2Ia+8nPAi7
WBFqsCgJeiCzEd8A2WnAFkp5H/EUySi7mSp0zYLSNnhz2jF6R/3xZlT1Vc3gXW8e0ihaO+x26iaE
hGMP5/GkDKy55/OhmgVSLZA0vj5HfnrRyY7jU68kYUqkoN4sF5WCfQ3RhqrZLOSAzrNyHdHH6BsC
5b6xFgjE1S8+cSyOkP9L7CgROk1izy/QYeCuJMxolh4j94fUunVgt6S4IUX2tMXA6JVlNEexZJf9
HqFEgwmjjdl7RrHjzCV3ed6WCiKT01a9MPXBTEMs66FLJ57Ko2OAnDfC85g/ZvwusY0uJiajjFv/
f589aeaIYDJCoNUPBRjh9/kaG0AyQyzFFE934jcbra2hzy9jNZ6zatoaIIxq2jEhCP+RdGZNiipb
FP5FRoiA4iuIIiqKFFr6QmiVJajMM7/+fNkn4t7T3VUOkGTuce21RFtZft+qXwEgiGlNjl/04KHk
WgzE/SngrpRCb53i6zpY2RphUCgNt1OGxnN7NEWUZxcT74pmMSxglsAoSn1iE8/UBYiKCnHdTyjb
oYpNIk/pAXrlzJKK5yJiMoUQSzh+lKHEt+lxmkDvg4zFc7ISw801jeehT39wiRWXPCaF7ujDpWzU
0SKYyTthyalXv2vYvIFeSGOcUWNDomTSEWykaNP1T+aW77OOICNWrCLaJ+RI79ERvywITGKQVPQt
3nOmDp7bhr6HOnz2Sk5pQhVjjH8RYJGgO/2z07l6pP23nKRTZMl96p1m9WGqKbImM9rzA+PxQPbF
pBrGl0ISdDf0hpVb3c3A4yJFK5qun62ok0clYBnkJkbP9vBekn/RpAXtkxDoBKF2mzE2ApIvYPAN
RFoHXl40rETRuefTPwRuc0g6e18BYYwgQ/GuYOQ1oiqBlLuiCvg0xNWIMnqt1v6cIvNk0m/nzIsW
moDyM4CKa0JUk2kImeBZdCri0Wip9vTD8Tcx4400ST40vfH0+fw6RrEMoqs15e/FS0IH7i7mtWfq
uZMRBRIEOjKPXvysAL6G9xzP6DoIEFDDGCRPSB5/f1Ca4PJWH8CLPXwcUbXrZ4+PmrJ95kZAqywW
aResKDDmUEt60jHl4YVES8XsDzEfwMN0LiBpnhWqqRJ7hGT+YixbJJtzcN8iLRWDrP1IWhYFJZNp
dOh6FBuGYPWvST1le77kywRm6QGL9AnV74iATincMEMMgTmY5Uv1QoBFXgtZNYB6yFH3T3iNpJQp
GXboHIcpGtDI1Rhh/aOMQYFPpkQ18IXBi1TlPHw2sBhnksH2wM5rtMCeRQaXQhQmClJgPbA4J4lR
Lo1GUptMj7kKKgF19OfnvZqNG3ovVs0gYSMprijtzilK/hvXbi0ZwQBRbxXICpk4KIIgM/8o+08K
wiB22anMhuIB1yIq6lIqmmKQP23etgi8wmHG0A0q2/VjnNoy5UORWT/BUwbM+op6JRCNJYrIq2f1
rIiRFiMt/IcELcrmW6YRK/qNYrd3UzopxCOi2kbAosZ3Ju9QGwjX8E0Z8nu8bsFC18V0mT5zZ/xC
DSsPnddTtDTghWECPwuJruWv4vkdEmhEReA1SM/lIKiG5FpRXgYlpwSeBK3DwKavEBvphnYj8ILC
9M/GFfLD939YlqcHxeSC2S7AqrX+7xlgZF695hQF6NmCmRGJplTAvU5QfSZsiH6bWfYH+mdRd+TX
YWZo22z0LVKHrkVaCrKXcNLYVTxAcXRvgh7wVvmHLCMxGSrJ+EU5pcoF/E+Yd2opMWdM5PABHWAU
9XYyNkLTCKCpj6njzkbCazevLKgHRelJSD2IpKHpNatU32ZM3ZVhWlNYcvB795goZ0R+CGisr3u7
Kok+4vYhDVttHlozYkat+oqBOPeItkQMYvSQ87CfypYRwaJw8xcFZ2xDrfzAEUL6GD2Y0/g3+oom
K50qXR0HQJtuSekwLCewpmRz0cxRNQCp9NOl2wdo3ScYHdPZBOOvrJF4aHmf3L9MEQNMZy+G9fyx
9nTEjQzwHMWmSglWnN8SSLdAF3YfKFX6BLrMEsQlRLOj+o/goQAiikZBApmSwimVR3AdGO0MyB7u
QkwtJdJkNcfapMUfXT6zrsDMUEhK6azR9IBdEO1wOEIoP99EWl1hqgJSr4QGFNCYpaZt0rFZT6Au
VpR/gYaIgQS8WhTpQhQIC+AYAiclkjQxzScKngFrL6NmJY2+yD/pXUWbV639i/bE20UTkeJCj1Iy
DNhQIRBSkcj25c9kDjs3aNvw1VM4is0sY661oidKCRi4vfOmuRGEwwqQvxWUnRtSmH5TaRWB2iSE
B3pchJGhUfWJlfAwZfiKafb5ZFiFGn40SZPTp60PIgkVMRMc6uqrtsbT16lPtEMOD8RMHvzyvQrE
pAFTzMNM/hYgPGXwyViFr9O0df65sqLLumHgiGhG+bxWs/OkJT2Dqej5vNTV/QWqU4A+xUj9vw1K
zQBICazqy/glFsMVyyQRF0OrQ4sqKZci8nvzhKb0d6snwxtUSkQxOZU0OwD3MAm68z+Ie1IzIJNy
tiC3LepdXCNRi0cbNA1VxDHaVy+6e9NNSmwnnhHOeUhaD5r8e9qUNynJ1uGb0rBwuWOybpm/DwOi
QnDA0wJXgZFq4dOYQSIlnHqlXHJ628+JArl4ukV78TCL7bwEFPgCryCDUuhxLUWUOgn0T/TaxyNk
Aft/qRdjXz0aYc2YTtqiONYNLuIFRw7WClTtwKI0wK9E9VG4nXAWMTaUey+gojI5SYOvj9EpGVUR
00gZnA0zPpigUzTGrILMFpq7NgI0J4THUYNcvyeT376RDzM18V5hao1mwXeTtkY3EdXCC2zk2/Yz
uNmcwaJxLLta8SYvZU4CNYAWdkcddxKmmQ1TwvID6AwBNruXk03/0vb9JzSLqTePGD4QAFVkElHV
pnkQqStBGZKE3HYYLLLs0UoDDHVMjBFIihsTkObkw6TyN5CPrcipZ8WjQQJboipU9T/i0D2nCj18
zQny1K3K3IkmiTmts22XkBPVx/FE1O4btuwb2uTYRnyEEPXJSLuohkDi8g+FHDUnyGwXQnw2yiZ7
UeUT/C8IkFM9SVoG+RX3iVnHisWU7ya0M/oIzq0UHNYbGCNye8xvbD+AzqZKshq0F5THI/C5aznL
VuStegBV13zCYUxHNCVbMBoI7RL9jipA0C9gOHRUaiYs3gznkV9D3vLKTIHGEXLm83KnYUk0yk4J
fZ8Z6WiZaT/CBgtEa05/jfovI2sSpFmwtCRkmvPaTpIBIadwmY0gMUA8QIGDBnqEqhpWUvz9Ab8o
vi1Drm90FauhjPNFnzJpOanWH2oddOTMBCmc0aEEs5rMQyirihWkU+cCkyOiwSkrq82vynti9Rr1
z1l+FLiXNkbzViqcDH7ljBCS2s7zna3KubQSCIG8oCAUoviKxPzkvfhQ6hI/EjwQZTAQcTIpQp0g
f+8zwRxDyW7WkeOXYeyCjakSnsUYDolCTo/z+alHOzLBQUQits+mphRgmhFlX1UUv/N8+pu+VEuF
SuStjG4pQ2GwtTDBjc0qmD0XU+9qYKdSYPVUkZkI/hJwFEz+b/DK1woQ0w6G4CoE0I6BQNlijTzH
soOsKgGJO+kA0jKs0uJQtfMrU81nNhNFVM1U8hI6RDWxCy1dys2+oxtcl+2GWTVqicsspwvUd/Hb
aOMOLAysTZSru8iSGZggJxSttoZecYsVhfPbBFcExyS4nxHM+kBn7Bm27TliNLlueWLoBiZPVKdH
W4FfiGigJdNo3TYV2GeafF1yqEcwGr4GEYWsRcYMqYjovU7yjy3IisR4iAaqRcbBqFPhO0kUo4Lh
kD60vTioGIKJWjSBQviuocTpgRoQnsBZAznKxxHwpzwZQXWqHJL3T6xm4GMa+z2a7KMcsCGidMeJ
TOkdZNOL/oQGoiyEdYm2k8bzzkQ6q2mcb/mXQXA7DgZ4Shp0mOvnIZ6Pf4vwiWIac1DIJXzNKq3Q
P4zgB8xKHT8BXVXKD9XraTdzOENEjyIGmauOGWb80FIBHmGM+CehENQ0UUTbs0bzvdRk0j9ZekyL
f9V1JGvK5YBG5qdlJ8LLVScyZ56TgCyZOWgfO3nChRQ2O5qk/dBWhipH66KbmzXe6INLK/u/hFQ0
7OYxZKLlcpJVRt1KPIfmS3kSBzynPhQ+q1eLfhPFE7AwRITKRcYlyrCSiFEqYqGYOu7rTT1andlp
Ab8fh55gd0HIsOyZV4rhKmHHaxqtXKmgIEMhOK3xmM17RtaV2M9hjjuZwGSbrWmrS0/1+izL7yez
9NBv7EJpRoWSmjr3tWVgpOe0DErtpe83HJfsuzcVzDcLGplNDu2RMtmLfHMi5vXa9SRBkHIEXws9
dIEjET3rKYcv7KGmAVLAQD9DW4hbSozDFX5epl4vQBx9pgA1RHInFSqX0csMs2AJpxqyngqGI2nf
dDaY25rQsh7HX3OJJok6L4/vNPRfvSuHbwDwxToG0kFy11F/mlAs16EjgNdBBtY6Fmo/zbqMalca
QRbPGKq4TigZ/p6kJfOwW0hiEKCgBkNzvnzVB6aooM8DUd0k9K4o96r1pksbSxRVh+Z5zMY5iOwP
APbGojy26vKKeax+FdZ7HMBCoi83o4tH8SykT5alI/3Frp6AnpkpjOxELTVmtCAgYVP5xlptd+9g
smnLqdsz75iomRVXm4FadwGXEjSp8OPPQG9KmyCdWF2LQHr4QNiDrT+rT1FHA7FTXosCXXU9Zx0Y
1C1f1O3na+wYagMxjWuiSOW1L5l6yIfmXFDuE/kZvaI+VK3k7TwZ9W6yyY52iBk++1WRB9dnP98k
ydPV5NJrmJkPEWseZQAZ2uBSRNVqoE5Vvj73+MMoPwDQqCGr7gZkV9KJKxre3fNzzd/SNqe/qlJg
eXbV7qXJv4FMa7d6n5oPiR8MBSDlYOxqvHKYuCIZLCXUh7tpaE0lajuv3mJIVdjS0UtZWMo4/pNw
tcIptKwTWCu3yNDQbVp8E3gIhPm08V3k8WGK5f0UX9ord99P1arJ6JspNUWAUQFJ4BTYyHsZwVFA
AbCYNeAiABK/ZnNBByYNmgvaSA0ppmMiZtmYr+FP5ANnICPaGMQriGljKhlqlSPV2TONNzD+kcCs
WyjjVcy8eA77SodwxRCsVTVkA4XrDN8czJjLZwXBYGZaZnX54MVcW13SgmcaaIAuZprO/yXGRBEH
WFu29NN7KboOyeA12bLyI9AShTzZPuvxrpKpVDKbPJKmDv0/SU9JS2fYwFn3NVO87vV2J5qL0oKn
csYnzaEL01MSPV5UmEcqXK/tX9OvgC9vZnW5nT3BPKwqDeXMZd2dZtQEchtqdWnOgJYTaPYUmjng
07k9/xryBV1yPvGZuG+AISC0yB+VFXPZWFd1ulT67eS5Zb2p0DL1r2Tk9oCA1nVq5+/Lh7aJ7qSN
ntyAlISbN11+47lo3eoKfwvNZiDMv5KQGEJ9Za9mW5RvmVXV2xpCQRPQUHNDcqJHQxWngbY7M6Ho
bhQmoVR+kr/myiJmiH9H/bMGS6w6csOtMTN/xH7BB0ezGFXaubrQAmZ0jOd3+jbQGW9p0YJao5J4
mNyhViMNJknKOb0AVbIF94bCYhxQIDAqhGnADE02Wr4vadX9IRrCnBIsjKhPQTsyXKHLlFWHcNVO
3oe3dJSf+/eLGhBdy9UcNnVquEB/mDik4z9dUWMv6oXg3W3/LT/TawG0zVS6MlvAGPA6CaHC8EF9
DaKp96rrXfRWGeAVVJFsV1hbpdHfhzMgTVHPRa9x2Crqnj7fK7KVojKj9o8haPArMrhPKv7cTTuF
fGSdAM4mRoJW8txjO4GVWAJfDUSWuT7q5HeRU9D+wnyywKJrzWga16VHe1TNoT8bf4XXjB5BazC1
JqGE+6Oicj+F/AFoD9IMeuJP4V8EnLWJf9MLCQeJ0YRSMF6P8DZbSI/6DAkBb6lDio5GcW0rRMh1
0UFcBffnXAcRoCQ6uwEQAMkYuvBBtOQ75xmKujTaeQuEi/DB46eiHxxKRsORhO5UoD2wIphbJ3Z7
ln6BT+Ikm3oBYQe7KGFu6po8kAYgVK+pLELygExjZkdwoB0pT0TRspetkIYGhgi0iz4aiTgFISFX
EFzBM7CRKcTvwT82xxh0+9tAK5soLjXrbIHqIrp0gn7mqZf37hGc0wu3ByUlNWRWHCIy7kijb2nO
6YhAfIyUQrAIHFAjFdoxUFqQvnHiwGS9Dbr20BM+PcTs3MwnKFpC9+smOyh7ltG+2AWmsqmthRNa
ifHxlTPvLfdj5OfXilVaiUtMsU7pnnhI5F7HZ6r8T1lnXuZ9KVn1PyRE1pldbmXz46MS5HcOa5gD
vvD/gTX0yX10ePmBMZiZ+3FTq7XmrdHfZzwZawIv+j0An8sFL3hw0duAKo4LkDkmB8C1/IzXcG7I
uFFYYFr0iTw90tvoUkpiCUA4naFe7x7kOs1O3C3PkOcLMoUsBzIjSjDw6VhQK++1Y+wxILpT7cR5
PYI7E6DGfAHVuXJmrYMjj6V4cB5gzmuOMAo1D24QC8UIHxXmLwgx2ORIEZxLO/aSo3bn0oLzcPi4
s7/QhXN7zc7N7xCQKPfJmSfO+mePAqEqHR5R6fBy2anJo9+wOsG52SENegzunAx2hrj8R+m1+/Gd
TT7lnrlqr95XPohCq1ml++mGWfhNYKbL9z6xmaczSXrNfCn+z/qsaSqQ6z+y3WjBU+MFyua9nK8h
JF93y1/JrDfMZy4pg66RvjRpzNrdqmALMGVCDDw/cJQBhJ4Ffcp+vJ3oynZswWpuzxehSaJpQw+2
B7NpUngwUROzKfdamPwlBIeHbvU61pvxIrOT63hJsMqRzS2UecxiFToJbDMvs1/1FuRK/DnaqIfq
Qe3zGC8owS7yNWW/ZbNqdikbEqzBoV5/HF6/4rxck93krPzkm3xJbrcG67MIXdnsz8ExMKZmtup2
ypbRDqvYKVayUqzwWKye+2hf7ZQNhxd5dBJAH9YUMitQdgd8iqXtPzYlBrfdJOZzTwh5zPeJ8asu
ih23wq7Bhuxnh3LPVx1mjOfvmh327JD5zI677Vk54z/gzGBOyM/c+UtPVmOr8sf3YZddmQfcKJuP
y1v0/jw5v73s+vRo+3CS6gM7bX6abjBwTKYyaHJvbqWXrQLjtcIFWrJZco8NH/fxsxXrbaFIaIRH
xFr3NERt1vPanstNv8otZJhXECgs623mZPaTdwV7Krm24jIvcvns0s18O9kkvuaMDrE3YitwWsT2
zB6h2+V6tsMzNADkdU77ay1d6j2nqz3ne+7/85ieKcyLrcpmfMB+wL9SjWKxUWG9Aa09JJMMFoNC
L8qebtCqs5578Mvc5mQzOffn6Rluwg3M1/tu9dn1a+SpN6EZYpnR3Biz5XKmRzi1ylldFzxlwHgm
+2JT39Ff98cbZln2xYNF/nc+RQPmgaLnsuJRwC/Jl7NhmPX0uTZpp20ah3a3oS1Hq8Ges3WKXbiV
vGTbu9odd2qiEnccYc1RO7Nz3JNKzeDaegz8jI1m93HHFlpBbHbxOLJVeo7OzJA5DAMxKoL747/Y
FtFGOo119YKxxWWeCDjGZ0o6WGoQIC/YeKmGUtO9PRsj9Ivr8JAvqQev4QljgOELzqjMqnr6JT0q
H3Tb5AgudVMJMS4dRiOCfmyKkV1fdr5H8vii4jQ30+P8gpl6wycjHgigVESlUDrMK6oJ9HHAeGDr
INLV5Qskaqf8jJ6Onx4xKoQiWMmKIWhid70+oO+k+rHXrbRjs9MsDFbm1/TtXrvYk/aEJsrLYP8h
nXeV/ppr49J+je+MHccGD8Vm907OjVs93vgsQI1Q4mWLB1EQPhm+92u/Vk+Y0RacFfJ2HLpQlxT9
daUchO1+2R2xCuri5Mub3Gse7ALK/fzzM3BUXpCiCtK1Eqj1Cpku7Hr2HR9xZ88z8SMGP1/We/nC
DoZMDnC/estu7Mquw5/NT8wng/+ELPs4/WIDS4/E7UG2CXcpX7rV8GC6HrX6F0AdGGqcCfh9h1Yj
VHRjfsqh3494fN8ML53eQPdehkvtnGtg5TkRF/rV3SMeY01COzhPf2Ynzn26l/FKGN3+PJ4v+FZ4
81RFJ8hgCbHiRIt4LjYo4DCcBzsD1aTWg06a7ST72bH3Pjd4U3AZgPZwsiwF4fU59vLf/itaSJfZ
5f0di13e3Z4/JGmutEv3r12LvG2nw1HFpxYPtCw5CUQBJHTVTmMqgHvez3/5Jc4SRCy9IGIQ2Eqg
n3VZstJjdAnfaoxeCxad7+fTJoTVVwxb5ee/bDMU6Viu2pN2PE7S/9G2vGMAffZecGevob3Ni4sr
36ChMeZWPnuX55R6/GZmw1xeLz625hDI2oy4IgAws8dbdBzNQie7v8ydGc4EOJzd7Ei+yVD2pw8O
Il72GwzcplppBrMVC1SSTXVNzLIO/fmBtRzfmRGDYHzNzggP2TYxXxzsfD+BOp9fxljZ4hH9sE1Y
5Ne1eih3rB1x3tR6YVRSjzCj/7fQvIRQFLlDW7Padbl/fn+w78ypucJ7swQxA97tOXQp2Vlvr1+L
4q2wQzjjTe9lO2S6iT+vJWEUlm2XPfhy+L4pqFJ6FjsD785j5TkQSrwrPXEn59emYm7X0I6ENdm1
ORaP7m1mV17eekQsChbFImYRG4QQ5kFkmlY8/8bX7tmDLZZdCWqiZbrMsByTTXjF2u4qB2/+oB6k
sXq8SH08iUUuGJ1mJxOoGso2HxF2iWKLhxkvPZ4Zt8/Cgw/lazFRxKcjQ/al2+jAONz6/LE0LHrB
52LdPnbofr7UhbxOfp9e7yUG7IOEAx+XId8zhVvChpCxne3sAK/EpbuG1+cPJ0SBa4wZzoTYj4is
9DjybI/pd7zX7uN75ScP1lm9cMN4Fvh9eB7NcXovvem5vTeu2GE2Uc1DIXiovdAuHh8reRDsYA44
n8ODnQjK/jw+D6fG4QNICOoDxiG7EnSBWDxmR4bciLj5F4rhOhlYw5fBCcix5vXcM+Fxo5mf+RZF
F7Rttb1kR6u5WxwHOEuJLTEODV/bsoDEiTD7cjvJrdo990gi8VD9xBldxtsXadJueCBl9FB2My+H
PFl/uc2xcjATD6jC4OozRgzMMY5Jy/vElbBZ6jv0UkTDHXP2QPfEQSUPIeIs9xxy8Xx4GTBzD44+
EhwMNnOmOmQ6sxUcJsUfU2eOch5fmePyQRt/DPhqduOvaK+cpxZT9FQy6y/5AM/XtnLwCMMp336c
SuxwyR99tev290U7JtLzMzkY18gJY23FGSa/41Hds44EzQjQYJqL1VMfOBMYbLur+ltA6pQzQ6zL
f9CSql8NYh30xR7kNUAoPw9ytvEXf6tQy6WhSW5KsmWy8cdfHBIS2XElMnD1MrZ4FG+O0RTb1+1e
m9R7egyuXCE7Pffb/pyBlcVi7xJXvoYWQ+Z+S1inLNstJcI95T/yGfpci9EFSJ8JLZkZefNLuoHp
edmtlOVzX21bwo9k9TGYfrbwBUuKSG68jZeQjj5aorThUHuFz3nNXCYNG7exMc33wogW0+WTT0j3
JBCPeK9eQJ+s6rvIQikl4Gsbn3idQJFFLb5HEL2SRcAzfR9u2bFyo31/hx/ax3FjFwgZeCyVTyZX
nmE6I6j4IXvr/Omd1efYYwnkR/2Lv+bRcx6wIT39M4gsmIYhRK8BvcMI6NJCQgdmrZI8q2AvRMYj
tigOhtSZNjRn/4r3QRYDTj6oFsVML7Kd9DlZAEDxjf7+wQtS/vnXcBTmhgEISjx8inbOPbbeVXqo
LLR2Zst3IhsLYLgAwybcFVtBVB9ynRvqTuwUggmimO6hbDOXm3t/dzscpcWe65z+PDz4cG7/+V1c
yTWaK9aHe4fgiJTr+Q12AnjuF4T+Pt8Evw73/Uvs14oVR+bhyk+56/fP+AuTi64CUiEh3wZo1sW8
ku1COcIcHGr3Qn+U1jnVOfr9VGDQ9iZphJMQoVhS84LRKJ3WJT/RND4fazrDbUKwRCjBrCldNknX
vvnBCwlBJvEXAQymhRFQZIHJAigIi7RH/WbQzDnQiMwC+iLDOlauITeMGWTPqLuYPIfhyjXRd2V4
mO7b2wk2PK8vPBsiiTrGQXwFceNUR5eUclL0zb+ygYEOUr8KPgSdEFx4o1X/1d2qk2Yp97fHW/El
uRd/tRvF+pARtB5uaA+ocSefpveIp7GHIo/zFJyZq5QvL14n+0iQnllUHox2jvbDlWPOQmJn4K5h
Cqj85Q3iMbx/BszHa4Muxlp6oMG5Vd3hhn27F8d0nzy0DVM3RIAfkuDSqvnsfPOxiEg2FFeeFHfe
32NC+YmO8Z/t0P7Y1PuS/e4AbSFGIIB5kJRdRiKgkh8j3HFKYIcdPOfLxgFXS4CKTSd5sNlhWCJG
0aZ0EbCJuP5jdJr9Zo/PNbhLO2hhGgdsBSEqO/NOFUnYyrN2/BCmYHn9xmkeYL/s8VdxzT2OhQYQ
F1q7xdsrbqS5984prvxsg2PFS1GjOlA949sln0NX3pVz+4X78UN3epzdppuP2JvkdBZmDN50vSNS
wo/0XnUdb+MLk2ufB0BCsipibM4vTpe8fXg017IR1yhEIn/nMIb5JFV8Iye9+wCA0dtfbMWDuAUw
sTC90u7NIs8u4kgTKuRmv558a/vB7FbEn0791Vovv3AYCfC1ZUhlIF2AUTvMv5Bqd4kEduFjftA2
xY6QmyyfS+Xbxttw034hk3KAK3MpXeQDB2I5tl720xPGrVrO9gS7f4lPTsW58rOH7IUW8xAOHgnY
c6jPtg2M5gRT/0o07x82PCqV2AXhORkB+JmfhBfbdlcWk0MQ3EkMqIJiemjl4HfVU3QBFHAbyAfT
S7tvHAhV/Ir8enouyWCzI1/VOeLX+V5sQebzLWIIr6JiNfriE83pjrCMJKMi6IvWH24YzdgrwyJ+
s8OGxH+fL+RHR0zrUIiGQ+uWnQfCtxjeuu/hygX8UE/zSE9ZtnhR7cRBcVDWsHLqikyqibCIhDj3
pN/+zCYe42tERj++N366JxZxtSNL0bChqXZQo/LI8fcsGJG1MGpsMw4Wf+G58oD5OxUuEjpROiDn
2hC9eDwWytt+vW437Z6/4h85cNo99wafDcWHsX/EGjaryb248qVYX35HjMarMdfamQ3Kof4uCBeu
2ZXv4iGLU0n+kHvEVDiS7sFisufwG4kwRZQxrvUdM5y4Uc2P2F24VQJMHtOdXYc5/v/eIXDFt3He
WI1nywimOHsYD5yctOP6RhexwVEi8ZojXwXmjGzrnyNguBm0Y8BQ3oMGBF4GfKLa7NnEGNEB84PJ
4+ziLf7tJ3Buk237leP48Q8/BKbSTpjy1mJYC3KrA9znpze6qDZ7TFYX3MmzMEn44mwRj4RRQLTu
jOOJfypSwD7UxRgFe46LZIGeP9jODf0Y7Cb28Rbcy99gw7VCO3/t77wdV0hSjUpp6eFl+Eh83+z0
/GE9m6s4NjXk7PRXjBkMbW/4ppb4aJ5wz8su3EznEPTiVaC/waU0jrhApv8cLremyKWIh0AVgGei
8bzF4YZG6sppkeg7E2qyfaASoDj9W7h4DOXcr9nPV/A1LjVQXDNOi7902ZLHxocOvkSwkdg0kdgI
JA5swD8qEWwMkHXzx5OpLVwviT+VfOpSV9WXHrKPEYfiB/spFKH46VucyCBYiBpGp2satCTEud11
fOcnXNQ4W5DWFe8VBe2uW7Mf5BpcC3N62Gxichwzup9s+SMZJe6UGncJ+bSIFznkpPwqTG53Yl0N
AnDAoeVC5suJYgErcB+FSddQ+9cYojeFDpPQtHst3+GBZxxAOEPDY25mncU/e5lp7SUMGe1owbAD
D5ZL4eo5tmxHtv/sQXQEBQmBDbE/SDHgGCxotIDNuI2XjAi2jVFSr/hJcdzEIDjsfw/2yQcCEIQt
+wmky5iQVVWGnC2JFgh5pzw6dic2D4rCF89BnCQIvQg9AC2z03Ca6iP65zF5Cf0XhdZCSrMcsIVJ
GsH+JR5RuBQWE90tVo5DxWVjEbCiOH9RciUOGxYYeofLpzrCUwaNhxf/5/eYwAZ+Tx4tdbBx8QAh
ARfLjdnlmfHR5EzUYMQWIltUdI9lANE6O83YmQPlbSRQFiqlT6AjRoJPhstmwV3oN9vfrm6ms9o6
jrHaelvPNlcXy3DtlWmZhm06lmnbhidy9YCsxR8Mv9V9e2v+2aFuX5zVZaz7N9+wX7rv32z+KHTb
vBm2ZZqO49wcw3Y81zR82/R023N4l7W1jW2on2271c2bdzYK/bb1dIfOg+79rRzbvXmO4xrbP8u1
Hduz/4hAPcswPevPMA3PDHXXsjXdMwxeyv3ohiku5mb5XNifYxmWe3NN26Kuv3guUCHTqT0ajlnr
PnSCuslnXDwf/jj98ss20Hmzy1XzX9Xw3V63bNs1+U7DuBlrECm69ee1Oj94L7xEt/kf24AfT/Qb
AK+FywbUvY3di3+6jmfZ1p9dL8RbPMf0Nlw832Tb0VJcpfNn2c+F5//Ztmf6ruP4nvfnvXTPx9vo
jvHn+fZNLO7KTgz717f9wvAB/Oo+C02WuvB4AYvI5ZmOjQSzM+bW/1DI0D+G14vXcIuh/sdvLds0
WKSFzX+Mre0avn6zTqypz9Lb1nvJNTuGJa7QdgI9M35/Y/3378WDwq9RX8IPu2xUhVyM0q8o8rRe
vJceYwzNCgNbuNjH//shJKjon3bst47JL3bmArs7pehNuDMB+vItQZMluG6mYYdtRoXJVOQ9+iBq
+a1N6IhD1SdBuwiMaQJzKRyUY47ajDZhWH5nqQq0DS9VAmgvTjATWaB49CG9oo0UMIejpgvo/YPP
qWMV+RKpIinYoSRUPCewFMHXQsl7NF/EQ2mVcWom82EzCBePeajzdhlJ6WoM2u0Y9PC/Pxl3AYYD
6cVSTM7lGVR9xW/PXPyY+QPw2XVZ78SM/lxhEHeol7Ua7cK2tECdvrKvUdaCwY5NMo8kYJoHCcFp
MDdmidf33EPU2nMmOuSmYIArNEa9igRkwwDCKpLRp6xW2TwzGtmF3drJNsPqxUF+W/WWU6x7PaLc
AMch9cC5MLZXQvTVQEHGVS15FpgpFQOrQZM1MSv8+OQJjLqrvDikZTi1cwll6sTs6685gMIuODx+
HpfLCg9pOJeb418c2/EN5+xM9IuvGZC68xtSHiJYZEiZAEXG0RhmG7R96ZkHE6YClrOYYrdJDMik
QqnPbiTNUObTixMlm4gcmJ2VLID2lchPHj7HHmS+3t3g7iP8uwHeRi2bX7XfBZNFA9qqyvdY1Cpm
fyWT3ghsT/TPkToD3caCKVFGkKYmt00cp+YiV8qMKRP7OvAPbm7K45JgBzTwJPNuQdBCxtaK/iqT
iBAcKAxxRkAmTcAtSixyxVdv4M3GJehNsCbGiJIXedcXLXqHBAwS09v8FG8bkzDUbvf5Fk0ouzrF
S/oTdCuig7IcIwzXn0vSZMqRMBIEUKSIbE6D9Yy7Q3fBUv+Y1Pvo1V90ARjNmFq0Qut7RYW7/5kh
nQ7oFxKHGFY6OgiLfK5DkoSeiK5cJGeEIJIjc3B+J1/F38hlzKqGuIdROCAjVGw4n8x8E28Rd0NG
GIgGO77hI4Ix7oAw4OOS+waNXp06e9aTKDNReEwP0ik/cMlKAyaXgVrkFlLgqTBqKQbvA8DHmEXI
3ByfCGcy8E7qwid1BQr1+LTzXewjInQD/b+iXL4lfDWfh9mxJpE8hPvuLNsVsdNpWM3MyaH28dhr
OGkO4XH8gyodnPDYDSLzwf9YzIgaawRK7DfgTl2GeAgDa1U3cqJyoe4mTC/soj3vHumqS99zO6Yo
HJ7adeIgbGZXzvirOgbfbJ6EWU0W5lq50omUE5/XmdFivLE7nx6SXx46MoB8Sda8BK+wHMx+gaqD
Wfj9ujxEX7KdHKMvZUEAtuzXhZkusp1swl7JQOrLUZZQ363AXaxo/1JiAkq4hNhzfQOHa0wXfrz2
y/Xcls12Taq4GR2VNZO+39lRs4rryKaV+ZMdKYncoKpULtF6ugiWkR/uwz2AYiOi9zL6j6TzWlIc
CaLoFykChByv8h7hzQsB3QxCIIST4+v3VG/s7mwPDUKmKs3NezODPlYWY4pQlISYeb7pVo+ZEl+Z
d725xO3mnD3p1GjSTG5PB1Qqj53HTLn4MXtmoNkL1HCT+6GPodRkIxLCcrFHdI2GScSi8P9SGhZy
paQxFw4gaI2/7RGEiPrRa0UGwLyLT1heKY4SWu4Y5ZswfnciObQGp5/Qx29C3ZGsw8e8eM/lJdA9
kXrlLsKX2eXnnCHEc2jiHsp+kypRH2gugRAHkcHUId1650AK7/xmn4IPVIt82SUPjxKw9YwVUtrz
Nvf5+uV5Z8QCNzAyuofxGJSo8MDeEimltfEW9kKoOrUL/9e+zbXsvdStp0tPzGjkMQgiLFKBtcHA
mOdA4jXFTkadJ2xVanmfJbnLJ7nEj5XkVbHmDuJxct0qmTZ5x+e4hn6Ak5/e1+P0EyJXSTTbiFt3
FEq7Kha1gdwZhzQITACZvdf64dOmCgS+SCtbmp49mshQD5dt0A77uxpsnlRdB5txYmCpUrhM9iuV
ppxl8E1h09m83Rm49LomEoOs4EgJ0hiKGKfS44ZbdSxx+VVwcZlRxILBZnqaz/ZljVKtJlJkTR6e
TCoFj2mE4ZE6+6lYTOHFoHYaQ4XgGnkI72hebsH1N5BnspuRelPUl4WZIsLEOqCNkHJhTnkPaDNp
PtO70FNAm/tadGTJB4JsJJC2Q7sotxh3JgliI7CgxdltxHA5+/s1Bz/llv761x9MLDg/IJ5b0CbE
1P/xBcS99j2SN+OS2N1kIiWfx/x2d7v87Q4MAaECDn7yQ/OxyyIHNAZcr8wnnbL+jan+FCZGrzHs
NzKnl/OiOQ6m/W3TqqViaArmmtFRoEynBh5X6WK5qIWCoXEIzGQfELmcN3gidWWs78sCkAGbxz5S
TzecArTB7CBMKCI1Am/QGIEC8iJHY97U96CsaeMhUNoc+Zl1lZiVSgd/UVtDDfDUASFpO2Ua9FEz
ywU5IBh6eREPJJ/d/qmhHp4XwxnzbufkYiO6rG72P3TyUVdDENL3Qvmhas/cW4RPCNtEcU49aUfw
Bvz+zYfJ0jmiwP45jpf36Jt+KbMPw9fslTBV6pdr52O4m2al2X38mt3wwL15xdP+chsGC2DTv7IO
dn4QD1fNPzk2NsYc4ktUL3gzGYyvuPJmuEIoCeq9Y6mJwWKAe9WEbvUp+ekFZkrYMUHEeqweKb5Z
pYXNpsy6lbpqJzD9X+lrNSTP3Iii4YxCA8MmdtdtuRj9+xz20E2+pGPsprn2886umye1ztG/qwAn
2uMzE5TNFe9j8M8/FHPpMLH4xmryHNk9nbe4HxaeEjNgwG54HgV36L3+JjkRqwB+VI+5aonigrEF
V28YVcvOuvl62Nr94p7m0WfGtg+BUMRTI6G+TV/T888ou50+HoqBXzBLKANtPPYq9hsc3gkYiNd4
BSlzZfdU0iIStWemcPuqrI4oQawa7xkUfr6rsnwH7EO7jEUF9CYFgyPkzpghbs54igJtekuBnFyU
LfM2/sBGoMmmqdhnhwlQtj6Tgy+VhbE1noJS2D2VUS34UAvF7Vi6TQFhIQX0HsKIXgN6V9iD9TWQ
pksZg9FZe3/gwgRytTSfvicgkCwfSm5DB7Bv1gcAODeftSHHDV6f3veTpwuVAiIMTxhDX/wDdPLH
wYsssMa10GvfRU2fNav7cjzd+6/07tBM1t37TGzi9WGKkHRK2ON/Z9Uv/Exf8u4OIKTzjPm2SbEs
0jFjPSZAYqyHtPG1SZVRTp2UC87gC/5muM/tM2CkREjpirElG/mnj9mGgOhLKAZwDSAJAX8cpX/c
8eEy393D8bTkzhsArdefswokA7RBh+t/Mo0fkK6u8GTVVuOBDWRwtyYlAiU9WfA/LBvZNav/LVvA
B6DHhMRfeIj0DnvYuDw6owyooIC606e7N2H6XZgdNTYlJnD8FgdJJfi7BspGT/bz7h+tNp6LzqEP
LwEcktd6cvn5ULjlUYCqMTEd+vuX5mn2Z6avCDcBBsDq1MNwyY4ASq8BCpbc3nQQs0vO1HEABhka
BTD4F7bDCQEVovL2pV8dXgXXSeTNJNi3OcI3u5jWv+Zp5vc0oChGEkWlAK1Ni9Qpaehe+1eC+S4p
YwK6Ap38UoGgnsECFkWGdQEF5fm1OWWQIhI0IjwsLsjD8+noDMFtfWziS7BOAegwDOBFyXMhHzH3
AFojxNvgdrC+JUtZE7kBmYGKgPoNzU9Lh2+ngYl2tRFuySh5YeX9UMdkPUPRg8xKTQxyJ58mdNjg
SYhWCV9AZ+DTYGB4/+clQJLHTkBxP9wa0kPwQ+6O2Ljpfg3lhlf3Aqqr5voKRK7ZUS8S4GZKsRTy
zBrACfYtz/Z/sAiQRBBumZsh2j84lCMBeYCgSQg72SVqJiOBpQBfC6gJMhb4Gs+FWJ5pUzTnNpyy
dUkPcvh/unPlJlHCYdT1xWpaB0appJlkI68lMBpYDKggX/xtHbAwirSiLRBCOYwrRNehKEoxTkss
P54aHAoqs9wL7nRElgD+oxzbiewDi3EleJ49EKFBs29EM3STZh6gQHjoKAUACQOYZcEZEOZzH6/g
guDHO1aaQAEhC1Ac1ERKADmVv4LQkwoBU8LIeO3Uf3wXC0BwgGCwUgoX9UHggnLCmMKMuqeosxBA
U+WCuiKwTLE7F7wfask/fN9HE+yhwcPRWGUl48pE8Yyer+wyTMr9Rj0FcqV7T9+/+ollA871ap3v
ATTrj1ULrsZRLiBjuFI6K4ftXELjoIi/44d1QWugHsbuZZE+QBp/P6tqziVSxmGlTuinvFRmwBFI
OdCSizI/l846hlAJks2zAMLjQfB9EHZGKzz29YdfcNIgedwQfMC4cPgYoQXl+NwsZozahSaJ8hpQ
nrlIO06b28Ta5Kl9dwZVG4JGqjIJt1FZNztIQ3wO+T83POFxi9pcHrG9pYzyO6bqOhlQ45UpzHRp
RX9IYHiOKUqkvJlVL8iyMBhUQagj7vlQv+FlkrbLD0x48EGeKqArtaFjQfGTc2WtcnEoBtjWXBzB
2JDKr9Xs2ES1bIlzVW2GvnKYGw6hYkao3TAWlXX0FDDi98QuUrfjFckdlXeAftI9EG1Wlo4ZWJN9
gx3A8OHXyO0A7R+HsvKZknuFSyl6bllwKM6SIGXt4anfaZFpYTXfSFdri4YrGEeeP9nxnFBLOxJD
AT18wC9FTYxv4ZrrDIxfpHw8IGFDqDVALQOUBnbnmlmHAEfsXGBTrBZ/UpEG7cQYPehrTEV4f3xu
Wfv4GsBdVozgbNBTy268+4lCiL56rBiQK7hbgpwDNQ6RG39iek6kdwzEwx/soFsiS9BPJb3AMI/U
iyFVG9F5I/iLxEqUJK4/LJJmuj/yPVQSDVcE9pC5PWFjlHWX6geD/2ssRlYrV8YEAW6lTUQuSjZs
Kzr7rFDZnYDaL+iCaJFAgM/70CEJ/rm4Ndg1RhdTlFLEEUS5n0XKxt6xYrlp7Zz/Q1h/7BQBxC+/
BHuAOu8JJUlco3AUy2c2ApnAXID91pNXiB1l3eon7hv7AA/ULTkiIAwPWtignXpil/GFgHreew0F
kBiVJ2JzoJAba7DahMNgtpdhSr+PhJkFBFfk0Kd+junkYDw+FglcsviaFUzvtMgk/fMGxIkayYSg
7XE6byTV/pw4SSNqg+bUB/s11uFz4qovm8GC+I8blI5DruERQq0g1h05bCRKd9c5m4XvwN5At6HI
8aFS5qfPBaEm8ykjFVN3eoHJi6VFRjs68Nx2orzEzqxsw9fm14zbqUQUjZbcQZEbU8Tg9rIsn4vG
gx5KTkqlkzyYm0HZakdN5Mj6EitAOBXhSpt0fOK7XqfPTBX0oCLcR48dGAk3ibCDTiTZlTgVN7/j
eYyWX1HeuYhSEYr0VlQjyD3KH+wzMQhfTvVLrHCKrFseDuaVd543XAN7m+dKPjU31rzv/ctlqhx+
KFIQ3se/uFU8hv5wL7LD8DP5gVrLekC/AuGCEjd2mRTCkxFSCBYUNEy4NQ/mDaBfF56AoS2iwlL5
X4Rqvcf0m5aBHTSFZdiKYX9SfH5JHwvMI9CVik6KgfKi3jfuFggZXohXXqFKV/NX9qH13DP6FIl+
CZni/e18RgjnvY8zewOFnHmF3pxujSCvTCBcUOdpdhyVBXbd5J3wQJS+0PAgbqOYRJ3pM2a+Gk0g
7PKH6bHDzgaAYhQD0BWFF8BELghsTzUcHOd7YONLPgmLnGoNosBud3NERRJ1DjuA+6TazCFskW7d
RFRHPoqxLGgBU7j4f0F6+avC4OtxpHhovDztndGk8EW3xn4XdM9icid9WUThivIU8eLVHdbMSBCl
N9Z/d3YFhMY9HQv/SKlHZ9CBauP+cDeiQqN67DOY05gtAxUG+h2ZaaqOcEYpJBtsJmWZ4iZKOTxW
SnlIhpBKiTBBdoBhDExf6zCeDb4saiTYDNwHooOxO+xgHEbPvUuFFatRdPS6dVjp42ukfj2DlPcO
d9QzrnFXx7eb3dDvs3Xfmocy5A4C9nL6wiUS4FMYJbB5UdpCN8RUvs4GFT0zjd4wudtCcUJ9iXqU
IJ1xWtw8Tos6bosGG7tMQa5z+GjL8c5MVIf2YpPwfy8W6bPgwxD+qSpTET3apxNqMymRRV3+sKx5
WWafbHBIBg4FRSVSJQ5AjRkjQ1hCyzCaiPEUERAwE0AsPh5PCD+baxA37ev1Rsj94fnnLB7/1vnc
MPEnsjMkIVTAEAOxDvHcAGpvD0Kvzl75OxMMUNMvqChSRoMWNG4TTA3PWgQx7K2ILbpnoVELoC4+
oj+Eixndr3HSvFYaYcsDGDnlyFGXuJ/R1ZOuaJLtfm4cKfjdv57UBITcEnq4PjyP3RqPekuuEN4f
zrXOamOxV+hmHzSdh3D5bbjqPdYvkTa2acJ2P/twWQUHmqkYaqbto7PqSeAs5YN2oHanpL0yKU7X
1xrIAbnwuHLbCzJwWqQJiY70mQwU2Jbnp1NSzJ23xSSHBWU+jLjuY6nwHo94JPncI6JOKbihx+i9
B3mXllFAf5cJPjpX6aw0QQVCHF4yqwOJynKYwb0fiFo8jz6TfcKSM15x8RJVfjA2d1+nlya9CWIp
8QmB3ejEG6DPQtmeysf7CSCR9GiJB8SdCmsJ8fAvKaHfOufHUSDGv3bAKUT48LpeOz5PzkKCVEBT
g19wgyaB7PePQ4ERgUfQJdAQCUUuBJvfJad+/nmuc1iriKek/wMO7Y/6Ix/bY3cyjlLhDAUlBM/x
PzfoPf9SqMQ4r/WW6BsUcouHQKuT3XawqpcoOwZmxemTYhBIcuBy3q5vO0XwQKQR1AV1iWyO03kQ
iRzxdryRv+V0lMTeQ75b52F/xIeyCK7WFfbBupoIzp//p2G4L7H+wKPwrigqTwrErkLtxqWTG+I3
+C3XeYPzQnpIhE22APUMz3AVP0MmLx4uyQG5HuEcSYMiLl+cApOKkAbM4RViTzhzDs/NJN3iw9L2
fRSekrSB6yEFftJQNqCcDPGNpy2q+CRfD5GY0IFGqtz3hcazjqDFqcLpQivm2pB/L1naNOrMDSS2
bOzw24fP0XJQbj7Xn6fGWg7eaASuEUfHq6FPKHYQpxhUokEzFyHvcFnNb8mbH07vCefHVeKtX0vR
IwBjQdBOMZHpWyJsbcje6FYNYEpeCbOBMQzEO4R+BLEYcz5GPPKhCmdDrecoxKrPOaVC3suKwvtz
t3CWuHXWWzMlfzjCrCWAxj7zkBFkDnN/iONi7couBJojfhDW8RG2NF6LBEa0FRChIs8IlgiTRAir
IReSnZMpkPKiDPjaKB5l2SGtuwmqMv4OPgQhDnf3s8QZNL2HG/+geQrAObQdAke4SQ25z5hqv3n+
N/DeSBBA7HobmTZdqnHhY1r780BPBN70GaguroHm8e83NZIQMTBCDJf/tlQWcVBWzTitXwFEAgog
hh1AQTRl+l4qjL+wAT0lKIBa7l4a1y7aackwwWEXDuBI23sHBm5Nv09qfM2ZPZrlD8nUDJzo6KBp
u4fcUDiTGOxEa7rqy7ojR6Z55X2wqfWdbjAL/GcvMTYpaCjtjCkO0dENwufIbphRFLFbSR8uY5c/
UZbUTPSq7BF7srBlMX/cYnJytSfVDZsiq9Xk2sdd4bXy0igW5+bfOd9iEst3lNNJl4a5kVLTr46p
6qmW0qVNYRBEF+9rd3xHmMDmpDnmC1N8D3jfYBS89Jh+BT1tmlg1tbF9joJhM73qU27I8+l9L6v3
9zhWMl0K9iWNkGZjpCb9rCU3aaZD3dGoVxIcMeaeLg+087Nhbd8FWfJMMvQ1MY9gMew6MY6J9UTv
lRcDrhGWdu2UDfUtnIICW269V2PgQXR8GfOEQznZw9ZivUKJpAOE0tsl2kxMLfeKXktQeQuHyU0c
V8ndduQ3kg9dXAYZPIf4iK8YvBS9zr7OCep8icfDHhaePPL1ghgPpb31ZnATvdLoAVFE1/Giux1R
Dj/VpCuQLLklg8pbB6ODEBEH0hJ6kAkCMbGwMNVYbTZms2Sxj7fsHA20UQq06DxBzTQbrPGWr+Q5
UWIpQ3EHXMxvmhNnz7369xf/swfYhuw7sZnZa36dDaLmRPhCnI1XfU74nUw+RbqFKYBDX1FnIMWG
TjclhhazDlQ8P91PRCpOHNZcwvGqmhDbod2LiVk+S1LlM/2uXrRHcYhgCL4IAvo17ogaIJ8g38QT
QXHiC8iq13ylOCKoFEEy9CayS3Q+S2EpCmyL09J2q6Q0YhcGXcsoskJBs7DqWK/RaXzCdZFjUWQH
vhyfZMCdLd9KvYTw5bLRV0KErIsIjVfLO5MdBE8HG1U/BMNKBJGUxTVhj0hwuW7InXhAAnoPES64
s8DH/s86WRW8DOS0E7I8nyZ6wn4AY1GjmvIIUEcTD9c05MH0ONhUkgyJQZQmh4DqQDmFCHSmob5D
6CbQb17ChoukipI314CRp2h5FPTENQ5LOBFAOR4LOcmJ+40k0hMqoYRZ3BP0PEuZ/NAEgeYSYR6G
dVSE73WB5oMOfts8uXltxHiAWZF0mTJDI16Q8BliEcF9FJTBE56RH3FUwI30ADpyo3H4l/lljlDT
NtLn2+qPA8HancIo9B8wiQWH936qJtKW79az64TVBX1YUOZBVCOw64SAYvwrR1LGyZJq4sR4Rst+
rYcAgz5UXe+JPkD4Y4hgCAtbKkAUfaYFGD1TJWGX1usC4RZFiR2r4zVlsXNm4JzaWjsK6AWsdL6P
wMgS6Zeixfwfr3DDeTg8Gj2rfRYSN57ciYfDD0xVmvJ7xDE+zAVxwZ8TMVd4p+BPsz+2S7ccrD/J
bce9bI9sXwYacb/h77/9h4d92D4ojMKqiJATLO9L8ZHBmiMjv8EyqGS+mbG8x42rJP10f+hYIdgM
xcZL5AQ1sGdaEwxmbw0icSmGO6JNzYQHku+GW/V3tGXFc8u5Net6zcZDEFkktE7NjFlOvEXrADN3
GBeoQ6Jma5KMlpM3stfS1u3aZ6MExEtLMASrhT714NyNdBAZM8T+/jtq/RvP5pYw8Ci8gTXAsU6u
LnmhzwwRQfClCsGQeefGsr8gRCZ4Tuoj8erzqKSjoHagd9qGBbHTzBOdIkXuvaPV2dWRB1O89LWU
/MUxZhLHx+djkcLWVzNbp8YrR4hZJ+f52Gb1OjmqM2ZNoo0obeZscyNzp0AfIoo41EIsQFantCFt
RmxRwBA+RRMJCNQueRpqD8bFB79juLljmxa20T0h+mt9juTRZA4hLpow/zKnQW9gzPg54phAiBhS
6fd2wqTuZzwI7CBWnKAKM0JcTQCDSRGBXG1fabDVuEQ/BHJEahIEebBjmLiT/Xq07HYgTJkkyGbT
NqbWnxaz70425x/UviploU5IVChpsePZoIjVqNlPMUfUljvK0FC35k1yB0J6hNSVqS4jIIes/Enk
I/xl0VOBNJO4tz2yrVjEmEAW2eUv/FIEv4CQC4uAsIeoDN/g0cI94h1iC73RtQk5GP+yQghMWCTI
Oyc0LgKq8fQtv8AH4oDIKDACxDCgGSh/iN7+NrqIdfEx0euELQMQQSDLxp1BfU84G47JCeGjpC33
r9h1J3AA7UjiRSpP9IWJhVTLFxMlKrAC1Iz7/rGxLPhg0ij2Q48pRyvLnfnbEoTLPAPMyIs+FKCh
rQhFeDCs1wiyO8sP4Bk/wLvFvwnXSWRJ2My2HwGgiVtTAArRrIca8F+cKaI80X8rDyG5sujJRGCk
cw7FiTYjPgEerYu4DH7gwFw79oLIXLQ9YIS7pRcewSpxLguAaLXfCwUm/SBVvHrjjAqvJ2yHW0ET
kR0G/HZCMUXYTqGHXxAqc/5cI9MozmLqoYDh+S0ejSNi/DkiTkOhbR8RCXUfChQoSyjM8DpLLcMa
8zfEHMv9jJWf7VPE80tiDA7FNRU7bi1ulPOk4E320a5FVIDGCiIwVRMs1xq0g4XB9xLNkj0iexKn
x3rCyUAqEUhhL2JlgUAi+yLgxkl9Hq7ee28AD4BghsZ+wzfaD22lvX2as9IT1jVq1gmN/E83we4F
Z8X9XlAZe/otKtXJqGZ2Ls170hyZ9+NgkMIYU1rcSkoqSb6qzPfqBHxh2E2l/T+pThotM/rfVps8
pNVfI3tHe887pse202+bfMF2Hgx2Dp4KHWGYfewOul9qFvxg0ND2Go0Yg4dwhlrjiGDG/iKYqGL9
u5EuAgt3yHqaFtwE3mGDc712q5wZtDJtVR7VMaetejNwQrAYFrd67gXb+7qfsnD2+QgqecSjuj5M
BSgdohODHEA7bn46HDNFwmT2SXtl2JwNEvPWKTVkxppnLvLsNy2OQTz43vZEz5fbOWAHkcwPoCB8
mf1De/rBvnVb6Uy7y493pfBXQhMc1XTjo/WSQn/i4oee3zCJwwu0AZodUJmSD9qQjVjRFZQB4Gyj
gPGU9A4nUzjLflfSpNoqB0yUYTk7pR5Jk4thvaCx0BTixfhZr3mxN12ZvgpkNTNDckuw85VKiySa
jteQt4Ccr4gV64r+zBr0bC28/+RMCaD0yl7a+w/21SyX+OMS8T8o2+/KH59eB8ryxLTvdAAvRbau
5UxXkvc9lse/39I592lHPwxj8onk4e/3bKqfw/cV32gtLWNTVJOemv0nfGmuhFCoT4CYpmzLAaju
jR2FppatkechYN6DodZYy3BEdnVjtHz8HvQUJlqHJd6R3JNlHg2krlePsYTPTiDqyDGLLiFaY77N
qw8l3H+3qAuFkVzMcapNwJ599/OdawWw7p2WmqB2sn395FZ/cRXFJ3G69bTYD2Q16bGXVwBlek/T
NaIXSZVEMnZd3fKTfOmt8d2lQFupHmZIuwF/kucpPuGsdt7KxcjeU2XJw/Ibk7pLNxgZz3BwcUUn
JM2vX/O+YFYyB+uUUAbqYahS5Q+MxfBPd63XVAELMlyVgJRWePtiImWXC2qZc/w1YhaILsODh8XI
6GDKRDjfATBYhNXjdy/ZxbnRxpAx2PwpjFlJB5pHKHAEillDwZtg2ZfsRwu8jG73SPSxYsY7op02
IIOiBFSbxBH6mJMurpGwXxieMsErYjDOdIfgFRTPn4hFj43s5eVV9TBYPV6UXKFNaJdDPY2Ye0wX
YWh4yV7bcYJYTr6BbmOGInqzfBEzCfmxjQ3ieGBNF3VyYWgcIlhSA/6lh7sRYypB3XmmxDCcATVY
zApDIQdCQ06vp44C5dOhIjci/qBlJ+gh/S9BBFohERZl8Y+4Oxc1ACmubgvw+wpclAyPEJPeESDb
LGrwRa5WjtSKdmcBWf5AC0sleNEYUSCbD5fbdv9DOgBnSVv4WLcEtxwzC5G+fVb/0j1c+f6dcy3o
00cHSaoWGHh6ghVIH66MfqfZD5GCDHGCgIWVJ4/ojwUV+nMa5zwLoD7oztoXnuAEQISOfD6bmFoy
adNXTbVyI9DA/Bcs5qwn7VcJ7kyOL2g/pOA6xivRPEBLFJ3As9ue3WubXuuAedOqlA5k64USXMv2
+sVSeCrGflvcVu8u6svph0aP8ytJfS3j42hk59922MbbcIOFr+u07H/ZcewrgmcPyFyhN1Y7cpDE
fBf92P9I8/pMIyvnUwTQhMi8iotPQoWPLSBJ9lF3js6+AaLPvEIhoZMBrbttrQYqQQq1h2HS/4zu
YS/0Rmx8jfb/MfiqHlyGVsUtdVQalrCK6SNNsciX6ZyFDh5+CEgCoE45YZT6n4qD5lU8J0LqfuwS
7Aj4bFu0gvgYnWkvmwsFI09SAhjOMwHjRxRMEOcxRcCWj4QjpGmQrbw3C6jDIxXuvQ9zj4idzMlY
v7R1Bw+j0lEDNh/ANDocDeiYuuy03iLE/cWAK/QAMFy2IRaTB1rR4/HZZC/md0E1AROOyirorhlD
TpcEn8Zn/tYn1I6ZHHeAIDOgp1lPwQxaAFERAgVSS4IXQueRyHVabSddySkRZp+U7y89AJj6yCTG
aVkIcIDuZMDeH6arHqnO1A0pvaM1QgSzB5WGwdhR4yAxZ1Lo8EU18rJ9VbOnvmOjtppn4CzbD52Y
LayKcgQMLSY2seht+X3vKDOiJaeA1ZxoiUfMF+EEHz7biPRMT9SPy6hMygNFDnqTFGISAKbk6by0
jKiOVGm8zadE5NhDFq2DBK2UEMQwm5YMjUqDADIJyb+FSAmYbEi0diREATj4A/q6ZUflEB0EjMtq
WtltpTIVAS7dPelu0bA4PW+TWgv0EWaShkUgiWiBz+GLgrjKni8XVN/OeCxJqp1G8bRiNoRSBLWj
YpZNjxCSIQexKpGYjzkrisWy9XlG+j/AMToMPrbwuwE3bnTje7FIHo7eLuBEBSDg1eyBtQKqnxBg
0SiDrTF6izjxLHom6tm5BEzvt/fx0GTB0xdcBGVJtQdkgi14Kvfu64Ssrt49YMFdXBVEs7F7dMIG
8ysrafkk5hIse2LfF4CS+6QP1J413hRs9F/6tLzKNdzmynt0h71y0m5uqTqqPB1TG6uLmBFDw+8O
9mXDsNFqc6nXsPH7O8GuD5P1Ufrwmr5Cyw2RGlk5NGsCAIXoMLqAIXsG7RAHxaRuMmpgd2lFD0aF
3CqHpAT1ivm4w4dJx9/rj3qNFC1hrNsjARTg8dXjafGMi92FGVkNGHBCmQ+7fW8mrzPHPJ7la/is
Ng8qzmKI7WWyP0oBYSxL/0O0Orz8U46UJ7VJw44bSavqoTH7A3N5+cdAKeamLK9Vwq9esCAYDIim
mwLkg0CP+UYC4wlFCW/HJqaxVBHJiCZAKUAawpL8gfkF0OpqGyYz7av8l0mmfUgfqCwIt+BvllmI
jbbme6FU0qD3Dezzn/gKdY/QYstm5aIGssKXVcJtn1MVddHw2mh7ab/NcD/CC/iGezPcm9vD3UyF
hohIJD1byzlypS3fXtrDQwn5GF77opmywBDg2uTHgmXAMDZ6SQmBGI0NQuthoThB97uPQmtpOR/H
ycZTxxl7cWO9HFIAiK706KJ+ScEOdViHxaM+T17/oR0XGh2uHdahybkSh3kGGvHrhr41W3jII4di
NZ2EyFij/Tq0RlZlh+phEHeOBWkSTZjm5twDDAcMRQIPjmId0IK0C8iPVF7p7XBARGBxbQeqCuaB
fws/HZDPf53xiS+mjGpeNiFvCJ3/D2PBQSxt7jvAjLPE0pmHm0P7OXPI0YQ6DmWchTQsEO/wKxif
aANMKuZB5z34Fb09OHFxZKihyDZRcPPPC+IlUbxoLcY/0MppRMNtdsIDBcn53x2FE1/xKZYE31lx
YTdnDllF3J4Xt60P6qyiqwd5F+qzl4XIbT5EcSKbIXVTi4YWBZyFs+XNYRaICzrQSsCsEUXL9iDm
PTd/gBDMRr78DDqHSXHmEk0L7FCmmbI+2mCESGZksdTEykNCF1lDR/xu5KTYqYV1p1OP4sK0hWaY
8isHAEF8hx4OHV5DH89tyCHKllvIEw4SlwUx/Sb3H2b8cBh+AN1bwpKQSAUShJk7CvUXHC/xmAVf
Fdica1N5UhXNtUCT2UHWcjnn3MdMLfSWFifEOnRZuZRYueibDwlctcSlhzxRxqcsch+2gDS9xp+I
XhUW1E8LdMpkMfF95Kp8DxNePRoWgx+9afFBQMvTosBN4fazWPZve1AKciO82MdB4/pLewBCh0In
Un6bdeXtgt1OMidHGsXbirXD9zswMu3jYsLPGERzMYP5xq7t7Q7+ccUmlLnZTGl2hPJRRWj5MNN4
nWU/mRaUFlNiTcPe22eTj/EfIZV9ik3NftrMDDMJtM0n947Ek1d6Fya0tRUv1/b6G4J0WHDzp42j
e+xnNpmJ+Mi8s7Xn8QHyNKAVnGZ7YKEXspm9ZXb2pLM7WzcHFoN56JTUW7WjqCaV5knjUnV23s6L
P9HNWyM+C3eYjox04ANhAyYAykPgZXoruhScf2+z94LejlmdDTkBpqwjxvBrJseZYlS72VoMsnxC
VriLPisXIkCnhZqwZmoug+0txAqDIZPVYcl9wXups8cFmYBJu+GPOeOOLPfByL6YQYCL4/Qr05VM
bvLY5AHgMPmvd5i749BanJ87W1zh1x7zRLq/a92hDzC7eMwnRu7INcLeeQWMW2b619h8pq+g4qiQ
D/lPHJXhcM7e6+xH0MRPVowrXpa5jq/9Cjg2b4QFYIFL2Jy2RQsXns3aMLnPQgE3sJdLnjXP+GUO
Laz0AWwbyjYSAaw3GqCRlc+YD8mLexOGBG/CQwnD7uogeAjoXN7sdM5BdnP/imqMwXnwEkL93zj8
OjoIHbZUcd/BS0rrACexeEBKbzHUbUyLxuyee+26PuoZz2qNevkBdwsWNgMHnefXVWrv++9dWyq1
x3lpZQ+T1cOpX+yxjdbvH+z8El0IqOpqPK3pQF6b7Y8cyFsSIye3sy3Xij38ANJ2p8eOzm+A1Qxy
yYbWD/hNouCQLNLwSvREoTm6qtl099cYckxJEjMBc1ATiqkvqRGPGB2edcztIywWq/V6tCDJe9rA
OYGBSznZILKw++Qa5VZugaZZ2Yln+XBRTFhv64hc0rry1FkWZobdPcDNk80lI5LpGRaiUTKv1g/T
f82sMdd3FK8RdiulfToEFCFsFt4Up4Hzxe1h8WVuf+EgosXpWQe0nfiroYX/otyKr5Q8yjSWeJyA
fB6Gxxku4zUy5MKKCP7Muw0Bh1Pi3MwXPQNpx+K83I9LBd1RPLDcEHyGbcWFW/9yTpLGgdM7D32O
nlesHDhDHjqYMD/DvhTexF5S17aa8Bx4P8J4vt3GnJ3NRcmwQXM2eZqTHeVk1uZuchYX+XDiw5Kj
Nd7Sx5GnS+S9FjLetLHSEIzEjg9Yna1zM73anUwWwS4IEhfWd5bfr8vzQ2EgKWK9YaIm31kNKku8
+HE1rLvdIk4GUT8ryhzUAwN3NjvTdTdR4/ZWY39A2uF2uy8b2qdbW6+/a16JF1Xsx9sBRVfN38ZO
eDv87c3TqblBqiknwjLxNzPa0MvWgthmCqtDUmjyPrtVGdBKb7orj9MGWXMvRMwT3Rz+1I5u1lgo
Tu1pJrQsDwB8rGswgXONwcf6UTozDQQTsvvhks1gMXKZl5y+V1qohcyAp9OEO3Bkpz/o7tD+TFhS
k8lutxD22+XuHgm1//7pzJl3Nw8IqkUAIcKBOd7ZRqUtnG0fWKkUam4otjUSHBbKgUb9duMM2d/m
8e6yWM+62ad92noaS16NRzAsTVS7qB3FE7b6CS5nIs+/HqPtJzU6tQysK4avwK/HS8S7mNz4OxV/
kedvd+iNl9106BFSgt4wgXHqDcNt7MSmypma/IDe0eH6nS0VAJOGrIg3xN1wbul2u5U8EVGm4TuA
QoXmfOjcZmn65/dTPLjCau8cDqYnmtsuEHYRtklezz6BNG6+YzV5/tBTYwOlgm2t2D+kA0putQgi
NXPdWZyg+f6hp9FktDNEbCK6b3YeUltgW23lrVnslgn53Hz4+RH5Y8otPjuz00/snKAP0xHD11PJ
Cb7mAj6ZuehMmk95ksMIzsSbYbbi3o274wW3t/eoHufp07uG7kJ4UDo/wjkxF3d7dyxZqH6ZaqER
CldX/9t7lVmZCQVzslHs9XcK8gF0J+PhO3MRfdzKQRdlN4nlDyetVcRA86LLciizhX3SyFg1VyvV
jOgWihw9rJyp8EkJa9Dd7XaM3vEHeIyLP2FMrTnDKFql5fEg7fX654msxyMSoQy7ydaeR97O8zVs
8xSA2fvPsMmo/1jHcTTR/T4NJJMfR/axC4DurMl+qniNvdnI09LcbDY7hVhh5v140lJ0n9ZMp9/E
fJ+aaObpdAl+xOPJ7i/T4/nIk/XDaaxMsbPGWv80oendzPjnwrNcy3OKavYljr01u8uhT4Wz/oRZ
FvNxc+h53s/F+o+k+1punLuWAPxErGIEwVsxgWBWlm5YGkk/wZzj0/vbch2f8XgUCOywYnev3sFR
9cDfb4eWSC48t6HxD2LuWQOisBl3xaNCxkI/CAyn5BzTp6Jg7qxBmT2Mn5hLqg/Np3Rbb1AoeKkv
WmO26aMJUf/gAAaYPqssmn8p4cpOR7seAPsca3AcPy1fs6/i9/W/+HuBJBS/T39wE6+rJy2AzaqO
aVZ+377m33N96mw94uGtfVPJfajFLrKCWqiHqOr3+me0cMz83+xh2B92ma4WIfuH91Z/2Oo8tEa9
ntN7lbQIrd4hBTu99u/5oTqo1h9Uk4VbBmciY+X6y9eduOLPzc1OQKBAjy0DvG/TRnnarGkXSj9J
7o0rlYfycNqZJJXm2v9HjcCMNQ+5nmtS8mhAoIp+jZNLEctSarOdSXfxfZWpgxmpesQBTu3PClgS
wNKf2Ic8nk7bb+0XajYwIMQMq9ZeEDAbhVWrjavj2ngBDK2umcJTwAGMr4XWUc9y310Cs1QDHuXE
PcFQ/XfBYnJ6Cpg0D6Wf6RthQKhx5WgcCRILWyDPxu2qz9CZXofAOsdry9zIohV8Kz5WRvN+aOAe
uoXR+SMzUVW9MSnsm1W2+AZ4Vd/pf27fKsoeTp+RhLvPwvprYrA36GHuA1YOdVhrUd2MojTvlye5
N3dGdBMoZKJhATzozGoX+kd6uy2ZY1/W1EqXj0X5QEqxBLxiFCwZZWi5k0ysv+2HGYSasfQutm1N
ulFoxMaDaqOKfZyltdHtn17q4V/1h7D34wExRH7RKY/z/+0JJhBIy7XWaw5QgHvDmrwWzfbBxDhO
RRuoGKW3qTJLlZbA6yYfkGhIGWoE27RYFi6fR8fFzNENHl3DBojifm2q9C6X2p/zn+214z9RVmsU
jKcAz9iuTZZUf1ncfjcmPZbKvIXpl9e6mXmdTdCD3VGAODYuMWWD1Wvx+FSFAZibLbQp/qtc1e0U
MLLNv+ntv4goz3l4nlLd08K4PxyWLxVVuB0yf9yIsraaxNxsuCPyKVQhxnd7sWoJ96Y5KNdOcf5S
rJEl7ERkCsiqTqhVhkq21qKKOpiwPsjlJI09PqmUK4FPl324PvjBVSXJz5TpG5tdY2eA9Mf01Dlm
HWjnzKjxX7VOdXI6F7ksLcrWTTNoIieVobNUtdrbchy6lJdQgMyU2tULokgZeAKFqHsB3I3x/Tlb
PeM33Z5J7xiKiqF8Ul9t+41HnN7lqglcf5q0A9jmT1hhtoFiqZfy9ZnQ2BXFV4ZK+4NgYM9tts05
CINGvbokDqlSa+m/6cht3P5H8xjvdnsPhgU1eP/f7b2mX/Yqq+9u0MSXL6u3DbTB9Kkwo4Byfy5o
N4AMlFf9Lfj8luD6/qW0uT/M4941L7yX0c27Jis117MfXSHADoDxdWWQGYuySx3/a84k295ebXn9
fi3DBXRc2mlHW2ZyoDVnpqcx3Kr/5SfNn9ymp9MIsnurGA/frY1AOELX+q0C6uSFzrsX76TJsd1+
1WgfXPtP4C6KmqEyrq0MbXdBEapXRl2Ntf1pmFP83jb9KoAozWE8AzVPzdx/dhjda66oNSf3/pLX
Aq8ZqTdphNY0spdY/JbWzskqK5NFX6z6RS2JyvAUF5p02RffGgL7BRP9lC1GCtS78Isa+UrfHCL8
tWc4WquTWeJNxCaVO6Z4OEvOi86zC6ZdcFo836dPyuuTUlLyzbpEDrEyXXv7ez8nldzj+vp8owcD
o2aZzwuhaSLKlzz1VYl16BEtzi8z53i9E3y/UCCkyrX4zi6J+TB+vXap5oxlmw4ni2egoKy9HOsM
7GpaRfRP23r4vrqotaBVDJL96+4v+zrBF5hddcTTSJPpSDijvH+a3B8r5UZGTG+a5D7snZNGo0Ei
0pg9bS8fO7Fj30MtIWlWLROIfCRzkclwoCH0AWF3rj+1+evUWT4OJoAA99IT/GN52ddrANJZ5f+x
WlrSOFfXVy/nrSm/bx4V9bP27WoyE+7RfFQzAtmzlkmaFl/2dFX0KbJ2bX9qGjKxXAyK2ceiRv85
blbmXdzQ0vRnOh8qchNfdyLseV5P8Wqy5zSdSOLfjPUAoSqf/1PpL9HgkedYwtxjrdCaAOMo3oGB
rswSNKNIK2xd7C4kq+Xhbjl2lrJmdQRZVf4Kq3lsaPMBT3fnv5dcd6u9mOzP0EVlkysedTZq19Ry
sBlhkpL+o81s5wPRp6PiD3K9eAZ90IddjnMXxO/p7zX3Ox06tPv5q64G/FZbFw+wZGUPfz0aUAOF
//JXzaueCeBPK0NoWf4C4NV+Xaj/fWyEaPF4s36fFh69OlrnJGyX3uukAob7qMqsD4cJiyWWlZ+q
HZ+0AycrdWqlJ0oVGv8m733U0CfJqPE4mjZtW53O26c3vYbbW+EGWrZuz7Y046ceLExg6di2Eyym
5nIuyRea3vHKvk0W/bjwYqyw77lfPw7lr3P+fXMyyAZapnNmnVxOywad5xQWqb4kBogwsjK4Rdcb
F5b/CGacoa/u68cAfm5TVdqex85oVjoHBvFpCk40/OtvsMT5t3Xf1vhlIDqUe3cgrOf1YzQA6bbV
ujz6ppC5XivcQrcYDek8wieAK8EtAOgs156d2pvBHcXuzvLPwkAuCNjKx3lccvnzxGQN7Apa55pj
Kn08KPBp0CW86JQSfWWrPsNJno+Lj6fiC4hLrtAtTNPrNN1exrBnwmVTR5+YBo9o4QOkPf9Wtgjo
hwzAH2nIGsBPoxoEu+NycJ+/+qI3p33N3jdEK9u0wB6Dga/6OvqXTaK/bPXAtTjpYlePXrMeHsQ8
rQUfZBM0kV1+VhagnlPfVrSuBEGNQ9QPHWoDhDT0KE6H4xUzdJrWaNzAp4HXFyBGDO98o/Uftghc
dZMHjzp2Kx8n/TF3GN215yEARUz5Yi+mkWdpTHfNSZ6GYEAqnRXHIEAqfYvlcglZJmtYisZeC0jk
Vm0KQPK7N0BpAzi051grxQqZrj7lHEko9Sf8wPyWnsqd5YR+kKQPbFXRMJcYjQfBr5FrOc5xb9vX
7d7rsnrQGpxGZ7ntzQyyUaHSqqOrLj/6BVpFKsj00ElFo+SYXXPpuPnO5F0Yu0mOJjlXU0QBEzOQ
9W5GBBrClgAcgY2y9s4JjNU6S3ke7GlLB+nEGgXIFcq6+gxwa6Xhwcx2BGA3PwAi7BKSvlonuO4G
tnXu3AxUVvBwa+we93wjZLJJ1XQ+Cq3F6t3dOOkS8WVCTs1777IOg79ARgxOb/gFUdyyPgIPZG5g
DCiOLQ1zqKcDDxKYzObdg1rr3dMya4hF9uap7ch+dW/bVGwE+1ZQjP0DITtuObgUKObTgFN1U+Za
6eBMHrJsKF7XZ3Mtx0X3rCOFGqKiUWxebj3NzuWiyzh4XzisYvRp92/zIYgDczQ3bMemCjA3uB6d
4mmAKXBa9Qsq9ioaUA5xT0gGVwU0uCRuAt4TMEhlrV7F79MwdJkhekhi+HOb6j1uY83Q1G6ss/8M
iMOqAkxgo7gpqx5DTPrEbaZ1Y9D932MF72I7HRPY5Es4mw/IWxbW7u22fzRVmvnavLre3rXWuq+o
hDa9uguhf+myHP8WfwcF5eEhOQp/o7cA/zPz5ea39oSgvyjlNHA1LboRWmAMuYsBZhqCsgFSzVBh
e4IJKO9iniq07LxvfX0Dxw6fJOqq6o0GSHesMPi5eQKhdrk3Tzq01V+pVfHSQidjZdHaboc2Hhvg
7Ave9U7+fUVXQgfVEAox5UBE5S8x/+OJgfA1vrgVRdH4YXl4wefFCSTojG7J5OVGG2gN9W4YwT9Z
Bt+lf7H4vhTr1mo1dDKqSh4s6Xc1DCq0fN17//BzV43FT0vn6is5mmlNUZCpCYHj0gDzXEoLd51a
//Zj0lhKVkJnwmPIDwVV0PAwubiQRg+rkDPbvUm/2psLRQMYBrAP7tuFdEIlF148qnQQ1S6X1k1l
Qnh/ada2j6XorRgGUjWmJaF+0PLU3GakA1dFurtoV359nL29xgL3BJEl2kMaN5xLnwBHICgU02Ix
0kTQ3j6oK3k2LkaWm+teyyDcZokGlubE5MHZbylLuZ1FZWmUh94ecgzpbH/iH8aVDt7d7WLIsG7M
26ySYCEeo6elYZh/u2fw6WavdUc5B/Fe2fMQtMdIJOgVwyHZsEpEf0TQizn8N0RjT8pOAYmyjym9
oft2e9ZBhzJ3ig+TMDrOWVzt24wcUp79c8dAMeD7bvAqXpBl2/akajgsU36k1NrWNEDB1HzY5cfr
LZ5s4qnSyyuznh6IW5iA4c0DU51UIImEjplfYbj8lLJp0EEQt/FeMLkhnb8mHodYePEv67/r0y3b
i0kLh2BB6DROi7vU4Sf2APExH28qnfPua7NN7hhI2wRxKlAsi62i0pxTKL4rtXy0Hv52lvgF51ni
A7E5McVRV6e7wHzHKxdqFasp6nlcYyjId5h4hExb2WgCFB4wFbGzgGqRw2c/u33b6Vi8U0BAdNVg
owhXD+fVud4Chz0UkDndAqsaNfZRA1tYy7g6bW3zSn+nv00iXeAbEaKK2Eqwy6Wkwu8IxxU6iEt8
u7g+T0pRfOM3a7cxAVkkdGWbQphL46cC9ivqc2O308BuLCodN0X4Hh3eZKfTOK1mCSYq7WUwKeEN
Je+gSot07WJbQe+6+rZrAKR//PtjH4zJLbFs99tzAW+Boketh/w5LzFa9eNtDFrp3IqqrpVBzEzL
QK0xbgZGrzINaRGZAR9mHtwu5bZtKsiIH5ENSgU5k/PqVPdouFB+jL0Q19/FRq3Fe2C/NWCagmrK
pnNRn5UpAADWq6iDfHNgkp9fnK4AGMg3VpWvpxJ/1D9FbVDZeXIp0nMC06gZPY6juqn/x8LkRoIx
bKNd9Ml38DU4mYFsCjzcKoKhBQRdYjmcKTYBIxYzV7d480zv6e88I4sCPXZ5dr4E4gnMD2uaHAIS
DTqvhdt9lGrI1CQqgbWJW2GbEaNyeGEXlKOk4MfS2O08/cTd2RMFoItN+OMQYa+I97JZMr+3Q5Ao
6ReK5gOZe3YZAOdE//7vgT3gbNJC5qUGQ5GBnSbUD5aogQggdlaHzddJTNJ6VKKJSwRiXj5UbpLJ
8/rf5JmgfzPu/GrONaft0/v+1lxfGrdlfRnXL9qAt/qh5nI3CkA6hcY9q/e2/+1XzTnA6q250LsZ
rnraYkgy/k8g876oNla+CBDzHqkoKSSv9DWW4X+fW4eUwW7te+SJx+apq7UonCmr+Q94GWhs9clP
Xr+nr8fvau8+kgvd2wZTSqt4DE1BU7nO9dO0q5q5vTdhYbbXRi1z+EIT7ZxRUGkSHapcGvuYnEmr
UG218+/VrF6Yd47VhrKnAkIakUsQJVYRxZQ3o2Jrqsz0VHkDAU7W2hwFHc9lC1lZM2LyOvdu60b0
ehlE4e/R6/Lj8ggsx6LqtprdrdNY+dqZJXT4Ae0hYkNHYbUNJRRnJYofbDaosv1zPREjqRqp9rfc
j5a022FkFwvTjmAXt1VLYqoMEdDwAES3VJAZYipxLDPPfrhSb6IvwOxzu/QX/C3HoJdRV5gBxbwE
iIOqRTUSexgsbVByynrKIwwk5mI3UZuV94vEi5Mwei/3waIQwWHQAme+OuTFC/08V88ZbRPgP5ea
h1o5d0jg7PIVAdWU8eYs/gQDovPqdudZM6AC3cQTeXdGoIkwb0r8dP28+nZei8XHHBdx65OZi3Om
Lz7v6HTUmldTQpwRIcqmbpcZ4uryNThXZz0OejuuXwmw9B7UZ0BDhXB8/baOPkHAwAjSyfVHlhEt
x4tjV8QnyK4aVyI01amc1OEMhffyF7WyWYkXSJcmEcmpto3avH3f0AgvD5VJtio58E8nwyj4Vazu
R8mA0B9QUrnhlne4ioXWFdIwwDnPqwb4bo6eVYVuzLEbb1Ppif2xbTIdYeGdBAJyuFlO/Pft2e6x
HoUsC8w9np9Tq/4ChzETjBXQK26cWJhL4obuiBgGxakRMp3TJ6O6OCnE+f01zGaUJNzKX36zmE6o
NyknQf4XUFLpm1dBn79d/7uEcd/f82uHttTm1I1UxshaMIJ/jH+j5c2D5ENu/822HacydnxvbdA6
hzA+dkPYTkYBAn72h97mgfvz5Lp83VxaoqJT/Om4+ElCEEzOembkZPMSp8QrNu7PVWQVHNrGBCFn
tfC9+C780jYgM77bN/e7liO2iV6gJBdTQXQ9okw+DbLkLgG5qPrelLngYD54FNXP0lelJm03/5Uq
rskvDaqE7lV0TIgsMHF+CmzOVNHza2VHgLx5IygJy8lnrVrHWf+6eivcBXZBsxAX4FBLlmvRRlJa
N8kmmioSFx+q2y7cavmYTBE2VxiWefnhx7LasmRcEP8f8LubTu7SIUZ1mfbOF+Ed+oPrZmSuo4hr
V+mg+u3gTY2qzNX9KV8QIfEKYzlj+NdaS5UPbnkpupKQ+HZ/yugQEAV+xdW7ZFjgL2hUGAX9nd57
cOdTZsZpc98Ir7kKStcQe3Y1m6XVaUeCxYe7n7Nv0aiB6nbXDPY6gONpWwvOY7HtCP53AMHFSkfw
Er4XhCrXINhOi0SYRReCtsgyGjh6TJV/WfEg21YZxDGEpgldiPU1Oe7DBDjxopjBkS02dwaHXX93
017tkvDe6u9OqhirlskJmgcTic1PFcP8FlZV+hgOycPJVPR7ygiRKzqeh1Gtlb+He3KH7TRwVxas
+lC6hQqWeBjaWxkWGtFffDX4f4Jwpvksmucsqaia4bG0heAC5KBJYnbcMQwy8EIVP7HtWCMn1iZh
HlIpyUpdYlBHXJJjloYLqizkTQDk9WeHt+I/D8/muD4hXhRT8MOif/pReuvhNnaEWhZTnAKFzup6
cWD9wNWWqpW6ZbXNKxhHUF2zxlZJwf12e3UT/WVb6npIOZWkwq/1qwTsMhYPHFZXFffUZS/Ybgvi
uAnkToqB104B4Bz7o2Un7UqIBxY/Qs9AWEEw8ZdTAFJuqAgF4lDjuCRy8XleNsmqzY3wLLXhuOEY
CfWLDPLHjoBugzBBAfvK7zYZ5suh7ezvS+3Vj+knt6d81pQnnH5EmoIYb+xzIfNyf7OTDF2DoIxT
INKK8b4Oj/vKFsRBHVBcTqRth30EFWcuT7FNz7q8EgC1isLTWn02o2tqdUxhA/dX/WleKk2ayNdc
c37qkYgeXf5sQaaV3HHacps2fsft3lLHq1Xf7+tmJZ+UMze0IZLLFdu0ZqhR7z78r9mk4yKXoLXo
yLEAlLQNfK92YUUYieUKg8Iz1hfAIavQssjNO9qmt1vrElMKF2z3D7w+6VL/CH0Wi6cSP+vpihl0
nk+VOnnQRbl+AuCU95bCSDM2SPzmxeaQafufwtptIXnaLheZL1+3DtpuV7raZaFdR+Riyr1390wU
pTy0ZSmVSLKojo5XRpJCCMM50CkVp5R0VirNQj4hRUO1VbSTW7c35frtlPogEZFelRfyizJ4DQ0N
mugbFDXP05zVktqS8wwaO9H89FApdL7ucaOcta+aAIT2avKedu3eFFKtRkEa9dAqFsPshfW6UXlx
kJxBSaYo1qYuS/11qb1fB6kyIS2Jb7I7x2uTjiKXfzO8kSzN7rH2698upSarLkeQMFauHVEztFGv
hmX6TcScd6eSR+/vfA1hfqZZiY+5r0/hPQV0MtRKwkHIiQrbrje7/BRM+hVGbEaMfD6ovz8IaUmW
i54PZZJ/fM7l3qv8Gmo2Dd6A8nzcxeMQyAvEFR3K8Sfju2iJkGMWgfK7Y1auNMlb28o7Dta5vix0
glvIJ9MzCulDlNNGaoAXT7DA5W83oC/nTdfkvhoph2T3sQvnOV0muVsktL63oCEnxya9diWHX+5t
8e0KenLxH5Tq1hARFA4fXZziagSdzJAQHJPLjwWuwM7lG7ZudWh4Q/Mv4IHVsNPZu0h+GdDdJ0i8
lnY5+c8l5gEhNcM5f6UiHnNZC2vFnynIOFr5nj54SEO/d8PldBjOGEl4n1wku1uPMtW6lrVzd+bH
liLJ5ZjsDo11IXFzpStVmkz65cbGb9r7YwutDcxqHjd0YW+1tp3Sv2RR8lm41JNTenjePTuKvqCq
tHeUSqnzLxC2ndu44aDesub+roLwFxrLAWpemDloVr4mZLWujeOsHtOCXjePhU6GmXzqRaBIO7zV
n9X3BQ8rfpgReFYsrl0TYYMzE+UbeVxnnTzJFVzqrW4W+63UwGDwP1kvFYSyCpZKP/bf1/VTABFe
iUrXsZVbG+rOWa40Z3r54/MNjwaaiQL2pknrz622FawLKG0+w6dqzWuNrTs2a4TCyCkNK1dq70qN
cJA3TSfaprt7KicTIKNcU3TBtjlbUP0MxPHOgrQNGKDpBIKthn97WU5bpWK7HCdVkplXBLZk7/JW
msdSeqjO6PSmDHftvwXTfYSPus6MBzDLsa2JV9u0+QW74IhI+lRQxFeHP6vrVtD8cpMLnijHXo2O
kB1rNCHJvXzKaklCTeZlv642f5V4R5WYneXlnkyi0X+YhpE2lx9xegaFBjmvEzJrn0tt0x1YWWfC
JbMA+8sjwFPk2AXmYyM/HWW3xh462COqzZi60M6OL+yAyhkHKYdWLjAHA2SPd9HiJVYTYpFQWlQC
IvsRNSS5VLBwUb2YjyYozQ2YBkMQzc/OkrMQRc3kGha9qI8OlF2ub/+eiLOYzhqTWpsyWHHVqnwF
4wUYiYujRzBrW3fbCkDC/BfpafVd7ak5lgGPs/qgb+bppUCr68ggmi1rom3NsAlkj7NUXGQ0nZqb
SDfU3LJOkPJ6VHryKRFDvq9Hq/o1Dmt/3NU5F5M3JjWjFqwu78gWQSioUdCBEyBT8HJR3Nx97/9v
JCMqzRLnmR5YdfZ3/Wz5aUVTlVTFA8XsA9pMeU7z1/EMz6z8RnMu9o/HhEenGneImq4vi++UF/NP
hbVORuP/fzqlMzOVKg+iaVt82gfN1YqbUWqVq1pjOFTYCQS3De5RZcs3pCsCEf5fiFF68f0hvC+F
JaJIvu14Hc+Sp7vJF4QfFwlQGFufGyHgJ/XrANH7kG9uOqGSYb5P/LB2hU6JVVcAtCQG/92vHb/3
CLNvVtG+KSHMV8I3OH8kQFhOv0cNs/ollHFQHWQmR359eBbmR/fWImq6xBzfdtnhu7CdLYlj4fA4
Yldgf4JPo7B+KcXIrcroNJDwhJZZqSW2FdxQTbv3xWLnrLPff4WwSvC4axWJBF2kckaxHiqdeak7
E7dtk1Kxi3bovcTGQrSCDAz3S0LH49hoy1OIu5Yf1Wcj1ri3DscQr7AuspfJquUerr73j8ZjuK/z
e+pMFE33+BXzCBREYupDuxS7W9WbNUHhkQn5+3LZVAdTiQb6vbdtYhS1Db6sKkc3dtNP+bvbKuCw
yiYpVipPVam9H/tLkyJzz/m47PkW4S/X1TC94ESXUsfBJl1CwO4f5TxH6g+1xr0vbnG/lDPEifIC
N1JATCZPvFvb9lQyNR22ZmcND919/j2U365JPmrj5KkJqr1pEeSviLFhC45ju3ne9ihwLVqbaS8u
f+kEicZtBLDWQbJvr4T3apT60Sr8Ab2Aj31J9pJbQiUyZ21CsPHV6+obNNIvLR9RkLuamTLzqxZP
FbqlrVArXNfRUMxdp5Xsd0/QRceK2ERv1xMWehvytDW6VkSwQjEVJzkOY+RojyinAqwrMt7G6twR
viarpF9XGRxk0NIwesQVdY6uB5EtKYpk6h0P2ppyNgdCpZHg8TnUWLTLNJmk/icqEp/2Qy7l5oNm
EVAGiIj61WLXmjJ9jIeUTc1uMm/ZHTg1uS71TxnwvFXZdKcjVm32bRikjLMSCgzOobINXrGyvz0y
rpOAojB/dmq6G4Vd/dbKREp/NT8y4blFR+3RQILaqrnKCFnkO4t+Qa9fI76vICghPvz4JaF+WH1z
9WaGgW4pLYA1PSgutQJWbG3IHhJOIi4d5dq19MRLhwLX4n07jpDuiYV2SZN3iq1KGwO+XmvKXsiy
Rw0xXfhGN1kpSmrFc8YJk6IJpeiMnLZON5BwEKtt9S3fo6BJrz/X4OJv0qSqGfcMbRjQ/qc8GSyT
W2MjMH3wJDJV1PD2YotLSJvmyczom1urNEb/7QnYZu9Wq9xlAhak8q99La/qLV0mjCA1JgNGvwzI
UfFEEghBUk9IyGO6rHykvzC06jcSUmcca1JzRxZnu+C3zDsLso81CHX7ii+ntEJRWiTcZwyC3OKH
TxUohQRkPzJLUs9DbZmHXrJ6DXtNeim0lmSx2lyXhwMCx7pVECDlm+wjY3qqhHAnynqCzsr1ocQF
qpzV1DnbviSAntxei+UXTY319cMCyqLVxku/cTLB4fmqpU5lED2odBir66LNGt8qnegNZV8jTzNK
w4MFESVxjnFs/q/M0fYvS+3ql4ukYhUy/GmnmgVBXDeGXKSoQzS4Uv6nMF8ZO16ri8aXOIdBUwj3
XaLRHZygBlLUdGuCfLViOlUofZxjq/Kbp6yheI54/r1PhYmyl9W1VfpS1hHaOtZOPUBrBhkqK+yx
AKykiIaPcDZgpLnGc9uNNnhhQJGg9lW6JaYvE+9kOrcBvGRJ3TxXslZq8QgmtzyjeYTGyzXESocf
43S5Wa2BYpsv5v5DZixclVpQyDnXg+2NH8uTttPuTjocrGcxvctWoaW3wdoyu84ro+EgUF0lVoJE
6RvVn6JWAN3dm17kHLUKcjGTW00+uTf5Z5/vfWIlOFWBZduVF8QfJm3pi6FNG2nzvuFubqbtQlbf
Ywot67n+AZZR5wqvCDa13Dinitsp30r/07FUQQr1iyzIHAuXLSQfmCmd2ykR+yRcarKnPlZsr7Wz
qiVcqOjS3buSpteZEBSDETMWEc3Ehjjzdny2crtTM64luXQh9yiJZ45S0W0IbYq90HRN1oOopoJf
t0jERzxkEfnGJ3soreDt2KQemZaEQIrnWwodsVl1/8PdyRWuN5ZXwy81JIPtEiAXnV2KJceQ4MmW
fI8lKVVgGjqZCQzFxoWizVL94WH9ql8m3z+MQmYhCiTC/f0STdoKpepsx5YXL2wpoSDx1w2WEquv
HjYvi/4E1jIAogUNSolSNLeEM9IO1O0+5RqilVBPubmNouW2fXX0hLMOT0kzlmeehLDBcqp8ilns
wHHZVY7ZDHX5FaVZf6UyVVw/4dq6U1ZzkW8xKLOoKdfax43d6lOmqXSxljfz8Jp4+X/3TI0gdRj0
w9k2Tdtz1jeZpbqD+V7nscBD0KgXtPg+twU8xrUUe9OnxevUpLWH2VdN1aAzZ7Co+4C1/GNQo6jP
WSjG6RIAG6kXux+kGeEw7urWmogKiapoLo55FEPNwM8dPp9yuyrb3tA6s8NzdTNvP521zSUQiIWc
Zsca8RQ8Ayr00L/pSTEkR+1ASAfGIwyCw/JU+WH4RueCUTySO+KpaeFVMCaHCv/LsTu/+mP+iJ7N
hPduyIiv88f4e/UMT7wczA8tpnnZygYbE4yG13x/Y8bQqsc0OG3b13WyeKkN2lGnZAzRelff5oe3
3sG0ka5fbpTWcdk5Hcdiv/Aca3YfAiqNEuud1xS965p2tIlV0HcV3i2M88BMrdWplLvgjzPj1VRr
skJ/71Y/B8fwwQciXdKrS31lOjr1vNhgLo8CygZ8xcDFdjlBqec1eZAuE8HNPMGaLCSsVtHglawx
H1THH39+OtfPjd16VqKW+rL++UD+f/WTS/micSfVxmwUHC4gQ1GtOlmRzR0yo/ug3Ry2YfF+6jj/
qifBs9ACQzgeO9P5HjTj/TVcoXDv5Jruu6wv8ixlj8kefyp3Ty/tspZaS6I4WD/6Vc9MYnSql9/3
pLyOFtu6YkS/zYer8W48Hxa6uzA66jU8lg8VKW4HUsANfl2mRpCQ7zUcoxhmJ48A2b8MLTGhCupq
3p//VsCT6F7juERJ1o0SrsQYHVWzQfaYDeKn/LD0mBsEyF1/+1q4I9RauDHpun87o7WLPWEHnHZ1
Y97aeqAaaARKK+oK0MznHW9TCualxv3z3hdhQKPN+/TzHJX6Tl1CU7ZfpKjJP7XvncvXnDr2czaa
DWpPl3x7hbylw5pSFO1tELgulbTUuYKVfkSblJLV7BZgxAG08lL9OG0SrZlrCm81mXQhiKJHSm/9
IuzabzTY0fB9oiBikGt/+0LtkYaa/vdiOFXk/9XsAXBajvPd5fh87bCgi0UrTvRI1KoJlDCZRkG+
AMul1yzoDBhXVTy0pWp/vrn2G1TXqc/k/RC4SwtZj0N9PY/Zu1tHzc8ub5RSs2ojGtINWg4undqu
t5F3qcNOuxhYuXSSMIKjvAJ7stWN7pc7t/elSSpxIlCLHKnFs2OpqvI6kdMM5tvu4jl+ktDOQ8Jf
G2XnTmE0Hdx7l8GFEZKKjcv9Vbc6Im3YnT7R1CmNDt1sTHXC2xv0FfYJTP5q4pUakfIOoHkPXeSx
VunHIyjBBDKjXx2LDY1Thwa+BcVgXtyEojCMMBf+K50+lR+zXj62cdNB+fE4R6fIJaXh5nU28ASP
k0dLTCrnGvcC9nnRrH6wxzDTVNZH0yfh5jAenKoPlVFGV05m4W1nQwjo8ebr2rtz0MPT7eGSntJy
rZHreUHFaa3p59VgNbj2tqNVcupPP7c0GJ8243tvM9iKcnf1GOg4PRW02jQq6+SyxjMqTZSB/0ZZ
lfuLTVr5mW3Sy747nQ1JEwWd6sdJ1qJjvbo38ofu8RxU0cD5jLDun3R8ASdMi6PN/If8AIXKxlR/
P/P/AOoAFieDeKCNe+omtVF0GhROw/yqf9cyWve1UCVjUzQ/5TxQS209UHWm/JeGjaPIYgyP/X0/
GHd6XOCJHPXmSda5i8NAc5cyLXY1AHkZggJZx+Tfb40wfm6nQZ/oERWjtk/ZxCkkC4jlcD2GFYsS
shNMSyKhL3edXVJMUegxRf+IUFcCwIbMGM3CwotjvlcZBhJOQ+a56ZhOsxguni6bji8Vu7Nqm8XW
eATOMveAvVM11u1MN0+xTEjalmr4AN5o8uyX3X0pZITMnujvX0ZXQuM6pjwJZuoB8KN2CYEXIid9
Tl7jeH8b+2ZeIPaqCgwySh0/lQndRd1IQZ0/DTbArTHvaiLZjYS33jVKVkMrYVjBC+pCX7ed5fn7
FbfOuc/Zabwbrh4lU9eg/K9IlFJaqaFFGhyiLw9IyW3umt48INI+i/+Kob91dNvzofdq2uB4Obbu
m6eoK4VeDKEANO8BuLc9zIlSF6hoNYQGyldTwbO4nOc6xCmozeGpzgYRiAwCkmXWwxN3d63DUCJh
O9hbK8dahLuYo0UZfB20DKDeuBxggyIFmQ3zbdBgMN16JLVxDvBDbbvFicgIlFOPjo9Gla7wjObk
ua/qs56lu+ECaOCNRz1T1CGOlAevTDYunDdShh96v3/U3Ipv2kfyfU2AsBZVL+bsHc3/Iy8UNwSS
RTd9n/KACFSGveR760FsRih62z2di0xTSwdLXg5C0GdEC8/vfO/7Z4MzlvrQD+EBF08yPNn7Wvew
v3wxw8TB31QQvChEhIxo9VHoh3mWs1GY7nh+lT82Vazl4jJIrfTDMP92mvZ0NcU+b3MHCT8kwmmJ
uvIlR1qyIzpeyRo9FBNZNT2NmVQf7xUE/maZmUqVnNXY2vFwYUrj1/5r81zzasWexPAoRvq5md5Y
M8Ry8Vz8vgMnCOhjAi1UKMIlIlquspAb7Vp4fKe6Fw97uOk4xrqE4S/f58EAvkwtGk+IODT9sABX
ii4cg7ld7aW0zV8B/W6d+9dqNIkTD8ZbPy4HYpUQsz9uBwJlUeh8UCw0ssF0tKi91NqXXjaIRjtA
Ju3pMVmpbmmw7M6er4HSt+h5SvA9p8Kl0nRy7s+DmJzGxFOE+MPH9Qv9A9WJGqymSGS37azHqhzh
cN0/dZFCPGP1PEyYXGL1xSdFkWGIpASD4gGe7fkYN0697WD1vOOw6NQdhXurXT9PjeDSpTH4lsGV
b3qbl9XvspoWcYhMBhzHo6m5fufUsEHFYATE7qxn/m82UBeI3/elVAit+DWoJSjTDDdGLtFXRK/N
W+maQmCpQrFD+W6YQ6SNMjvZd1dsm87nffm6kFyeGCLJpUhLMZcormkOUdNIgmcVyUz5T9ksxGbC
nFta4YvIY6oSQYh8zseQAwBoBuhNe6snpuz8u752zmEQg8XcpvnpK5O7Wj2r8gmzu1LWE84hJa3W
8vIvt/vNVbuaC2iduWOvWOopEC9y/e1B0lxNaph3hfZUc/Jobqcdoeg9+UUtxMUjgY5NuIP+GZRk
n/BPh26g75DdAk8uN7YmygyWLxzPth8cJXsQ4J6qBrNk9a3GrjTkUgpNoHTz5iyeeqdjcm1bD6kk
mK6Nrhbb60JHWGwukuYWH+S3QCOpjABwFp3gv5jV30PysWj4EnUoOpwNsL7/Y9zAT5hvMa26u2LD
taOxh573czqFSbs6UJXbA6skF91JR82oo6Db2n3nRI3zYbEDC5ZF4gu6qr1dt8bIiaxN/lyk2FO3
mDp/ug22ZNrf9Qvd2bjQnY5Lg6ubZ45fqH1oD3Yk6CEVoIXcub9XS/VsJLc6vMb9oignKGJ1xRDR
Y6ATkJ2n+kqN2vCjQic+mKBLRn0YDdflduYrQpuwFQS4yfRyKc/S1sUzWzNniNkbyIQVX5EzAMdQ
YQvLno5ZyOoo1zu/X4rpEplW/yjfuvZK77Xhunf5rza84n6OTL7o5Ps5/TNdrI9779rbfGXPcT8a
R9N+dOxlo8Oqsd03Not0BWqnvzM8pbPX+3CX1deF3rF114XoRv1aL5ahJjlEj+Se7+5R7EwaMN+v
aTLYY8mDrAtdKvHhMGV99JjKqPohjq9oBrycCSOvO4L7yYBofnWEvrHtb/5VPkof5UENIK5HV/gZ
VBXeaUoCelD9yCUOHJjD/GXXzXq1ZEXseCVjb6+6fptVEOgRFfaVDRViQRqd5C6i7VQEVk2WyKZo
QY+TcWUoxMp6Uf+yr1d7JRY+2b3leiZ/U3EsDsqoQbeG/96Q1Xbci4N5r6QuOMwlxUeS7ZUwUuna
q4RXyfXs5ZFeu0LdRC+lN38RR/2PqPtaTqtLogD8RFSRw63IWQghWdxQlo3JOfP087X+i5mZsjUY
wTn77N1h9erVOkcm7mtnpmJPcJZzoroX/T8kXkzoILNPavH2OeltdWPNmQpHCJLcnZuh+0mCcT8y
rYTrQXSlTB0uUPI2FP7tAI0XcWdEPIlXrXZUEIHDg0Mw77cD2z+C8F1zriHsKwSYHTvtHX3ypmIE
+Bo1a/9dIHrHbCSmRHl/BOLfDkbFmmlaYm2H0Yck2+k23BIt7vDQrGKuIWrvEKkGGr/QkfQC1Vu3
8MGudRz6e13kEea6n22fTnXONNswnn6CW3yX8Cf1QEGX2sXTZ5ZfD+t3ry/+sFrCPLE5PDy+6hXA
6nOMb5KerH6J3rCDYL7CkEk7knCO4VATO4zWCwGe0BE1KdTr8aSzbfd4nA8p4TsOYNHd8BKjsuS8
0dMQ93o+TQupg/KnUA0b6zgDSMrOFnWFwtW1jaTlwxDnHtTBF8NMtqV6fMh+bxZ6PrDyM/VnoQeY
S8V0z3mdnio060r24fo7rfO8sH8hAfAs03/QgyZs/jUHiy9VT2qFyoztRFQQgHQeib7kepvubpPG
Ei4M8355IG9cqkA+s9AVHJS6CpgFuGW/lFxd7e1Ukd8rh2ee1Zte/Au5tObp0Q5wp6VEXly83RZo
iv30rE75zYzu/MQ0mupqXr0jr65rGCtp2kT+9T1/H87n3eKhu+7tn1iX9+FCvJwv/U6fW3Mv5E3x
nF3q92Ot1N2dqrcZUc3uMdXKrBUQyhfSTygAl47xRpnZ4JJ6BcVQnVNtEGmkNpXin0Oin0y9cvLn
N0+qrt0s6OVqIobQ0J6WlnUxy7UJSoLPNFk3OoZkvYn26YDM2/2PEh0K4xp/rB1v8mjtlv2MUENz
7PfSFBUKsZBjmso9wx11Mi6yzcHlW+aI7rv7TnxJ1d4SharJLjsDd8zIYXS+0p/31/Xo9L0fFf4+
PmXjh09dr1+r/o6v248yzVnf7AupkRHLveJbEUFnKANc06N3BWsMkVCLnuuyetMydNbdxWxsuo6k
jqPlYD+6kzzddBfPTjT4QCH6BDyLnazmypazc+cZs6Icx1X5b986h1FvG0gSeQ3Mmu0yArlhlzdW
xe5BSuEIkYE9/i5San921ZChLvUQbFfBEFRIdCY+QfFTZEQ+3lE7bCPfLbWuq+b99yXmTz06Cr63
Pj6vzFzZZMSpRu0E+LNrLoEIZY2LPCXPbOb7cDsA5qmXKEhEycm1bvqRDi0ahKF/nA6/HrH5bhhC
mmZ05hriHNrmTvEzUqQssxH4UKgWRfBbtDTzu/lktMQP/RDul3joE2LeDsNnjCXNTcWb8ybQOf/p
lHf3gwPUZzVMdhyF4xvsSQd9TJvF+ikCbMBNfUbiOj62lB5oyOVlDgrrysG+AL8UeW8omhzsFy0V
N+y7e2QcjfmGhZSdaj/YyuEeTSmfqlpLFuSz7lJGRoLVcnVhY7JtVoe+4+NLkSHiK6wcWIhRzVpN
7zXoF+zl8Lr54/DuCwSG/Y7gmV2LaBZW5CfllyKP5Id2qhuIzESyGKLyHn4j216LurcyvnM3tgPK
dKRdkVwZLd7S2e+2LKxbklWuowaNNITPVFJMO3dnfyx/5NU1cO+68SS3S8AgJpWuG/lGuvPsKhuw
ZdTsHrKCa09hJHAzCWuyhPedRVZqSreCS6DweAar7f4WZmKZGwnN2ubL1DG/V/y0gVihYhvAdyGK
XU7DRlVGUGkRBwiLtA6GAmc70Lif6c0J0DyCQWdbkDByJuNiLTuRFeLXiuFQnjU61uUd6c7pUs3I
MgxPqacydWbYYG1hhHy/M/t6NOeZ+unvsSXrhIRKaWuQbUySZL6a95AOHlL4hyWMwCDQolBaZqTW
s5594p+fFw2c6HP616GPNhnbS3Ir3m7vBzquZH6pW1cvCZehRKUzL4pPQ5r5w9Vw08eblStji6Jn
k9yFPJCjWBHL2PDEBqygPjv0kF8vGILYxafdDyR8WNUSVadbvhizSuPpWtqRSb7itO30LPNnCU5a
PMc7NmNMmHa8nWa/d+u5YHY/Otz/GeJ1GCY/r3qTPXN140t/HYlaVKuisN6eP1paz5dd1nOHNjy6
jk58GZI3THChrBda5E0FhGsdaOKApSgveATcJ+IngEDNvhvoVaZWmgZgnaly/Ba4v+hkBpByiiaB
5a3fEreK7GrelrKie6xudSy+g5zSo4yeEQSP4rqraSX2LgqalKWvXnMLM5cdbU04nsjRM9bLIrMK
hZbxJvJ8DdTd6ErtojCbBbJrxkgK57ALzcFTdmm2ff/+rEfZ/ic/zEdMYyUCNtmP0oJN4NUVXGja
GYDDhRy76MAmw88bp8kA5CtXt4DtK62yfGMnJNm3dv0Axb04dK1LrQCHGuuW3bPEOBvQi0D4N0Uy
w6eNTOdhhJ667UkzpvLfvHooNdKKuod3tKhJbooDfl23Dn+VL8+zXweWMdFSE4JGnHJ/C89+dl3b
5mr79OCaq21W9KUy79dL51nVJkBNrsNHJwqV7f61tG1nzm+0aUxxT5JAjPIg2mRV0w9MY/4k4l1N
ecNekQANq1k8NM//7rna4wgNqsq7N8V6SiOYEABXVnvmRGNk9TmhOFGeHGtbye+RfWjf0HuDFqQV
J0p+RWu7x7nmEK9aJaqzv1vNPs/yU3JfxvHc/PFZen/FqaCBO+RM59XCPEkWJ/s6Pzb3p1/5+1he
kE33n4m7DhMnhL7N4nR/2Y7y65LZS+9XshQKvqCpTbegfx8yM4HYio0P2jZCf/rfPlPbCsPS8vJs
jkjyuZElY1+Anu23q9o+da2tL+J+6W86M85SJ9dffSFPgPi+Hs0HOuXHs/5GJIxHnyl21DHTJ1Nh
FIt3B5ST8k07/znmJA22o6wWSULOAwdLBCJ7TEa32s6RVCAGkDk9Ta9t+qYamf8IQZZidW2K2EtZ
20jhDhfbFt5xETOkjgDi5spe11xvSWGt62DrW78zBGc7ngeVuGQ/+c8A5OOYPMLP/4fXt86DUETZ
t6Bf4JgYo2S6SHul7LRUHdu+rXmD9YCv8ChYtoAbYSAsXwlI9HqtY1UhDSY7F7kOC797RYU4blrq
Jo82/OL8cVEMkxolTKAPDP51l6tqg1J1eubbJZXx/cc93VIvUz1Z9va/z5Rm1UebHGSbwI8oYo71
HhX3cB/zNoIS3dN9fbPlKRiOiPmvdd4ky1ocW7NCHbpg7u5vAeryTRK/e9++6aooJd3MJUsUcIXG
gLmqvttmWJyow+tVgSHdwT0lV7jRxh7mpo2n+Bw7bI/mo8nNHmqbCa544/6hgCOfWjiq996jKTps
Y7UIvmQNSDjrQfqT/LB8cWuu16K/vPRL2vQgQuVDG7KwtOUqpff0W7Z3Sjek4lolPlFhFfnli0cj
fBRs31LNUkcm+9i19ql2bll9Kics+rJRuWBUAmR0QlixoA1wn7eOJtw4KIdNd2uc3HbVu33ql74/
AeDCH5AfqBzSyZYPVkPwtYXjdectk5ZUS6PiEWFiRI/R3Cg+UulJoXbUufwwxGCu5dvmFeY2h0Vw
o2SmGMVHJzRo56IK7AmWSzNGC/0vCGu1AgwjHk86KAr7XvGXCW7I67O2D4E4npKvyzcMbx66ZWi3
2FtYYGsbHhzMwmt3LWoDOSn6CjDs8Fn/em8pT0mPu7M8CgPBo26mIPu9kaV6dRTPc6T+EKcZir9N
e9IV/whygbiPOQ8LfOorJ7f0EeF427BR30zbPOnYM5qIe4qjxx6Gc0D2tnoeNiSFLDZEm8fu0oTC
jP4rGHqiDdi0ggLx5UCpYzGX4RMGQRL6GdMgI/A0bAGxfPRn08fWSdeDLYjodyZkxd/ghUlbuSR9
+LwpI9Rvcqi5g6xPHM7eXo893XmJ0Od2rEllM9T2H4jqHZIGDAfgspWNzO8LE8xSxosK3OEEp6Gf
vFQ50vCDZdV39ZG7/9TvpN7LFv27NumGNAW9WN026zjWWauIDNUG7lntSJXOL6WPGByrPdMAWzN7
//h/ud+paWGK9WUqOmrj9DoWbbMNAgvFF8H6JXyrDjUySEoIVFXUsmi8G8Ye09ykTon2IjOKTQcc
+Nl4CqNnEEEmGgdfkrKhxyfDFlYvQO8rA0tHaYT8s++eR2eggX81gzEuEsqGZ47zJ47P6j/VBvMd
gxHET9n2jxXdaHXj5qUbCuUtlQ/oezh6oqlKFkYgC7CLnf2IUBOrDEvAiQe7j5LfTsL61t1PfZSh
HIl475pXBy8pM3RVjFpAA/zK/Tgq2kIiyHh7QY2XGq2wvkjqOxDs3fAoy/hpZHwKA9behKGQiEfA
Om/61g497O7EaJq7R7igC73sqf6wTYQHK1MBICcmnRXZUc1wHtCzHqHcRgaUbRBQDnwwt6kA4qFy
WGBFBh0sA+V6VWgDxCWas1P7YByXci/JE55ruBnO8vXjyIqwCXvLoAiyQtX65HKOo/z3qn+fbjwj
FzvUoAwC4qJGnJEwk06YWMfFC/g0ZnN5eogV90SNPp3+zjDxMwPAk5IN1mavxuMMlqgAMHU6vq8Q
uNkwasucdA8o5SuvkWumPMhldzVUN16J5CKPuU7l6+3jKO6XJ6WbIUiTpAJ5ALdtxzvrgZTPpqFt
3bP5AkJbf+bvHxaarVNgMXlsrYxyV7IrS9lwOxZ/HLDppOcXuhbTi5I9puwYvJWILVe/ZMABdikj
tiJUcykYQxEWCihfxOxqT/SquyqXP+53OcA6GQjGEFP4AbBHXHzkgrwnUui5bC1gHfQxef3oiw1D
zH3YhfApBDMfy1ubYne3Cs6Wra8gpQvRoTRkkUmMFbO4/fVoMRRB2W1M9gm70KISmpn0gAhDQYPI
Nn49gH3PSNGvKPdoZZVz3EYPS04ppgbrDfBWdDlI3l4jtfBE2YO0bEbBZb+j4VC1GsGebafZdRMi
sIYDzxcq/JxsKjRtjw5wblaeLh2pJpRbw8oPDbQ+l6PKEcM/r+412Dudf0JAyj5Rni9+RwjOqu87
8BhPjNiNuRWvVsZ1eNqTHomxTLYHRbGUlyb6L9JNsLIiaaW5Yl/Kjb79igvRU6+Pi/5Jd/XsiMXt
ltZw3ZJlHQKL8xR+PIwUIig9clLY/h+sTJglrjTJEr+pHGpmmLrKa8JskhcyEKd23vg585NpeYRu
WUGTQdXz3o602nqhJAM6wsHfKLOpCVK40v7a98eRJWE3HVB0YEDBpxVEplUwyEw92wyI5dHM4K6j
d+OF1taHznm0HDjh5qWxTfeG3afyN0hL3iItsU8Hd3Vfm4D3Tsd8aX/nF1+M7orDdhoPjD8L6pYZ
yi5c1F+ghGy0WB5HnuBWup9u86/4F8ji0clwtP2At1abwp/egkYwOAZSpPnYyxCjkWamFP8WLYjd
Tc66bszyACsNs59FkjX8Tir0kuIkzbmSEYEE0bAbn/WPBAxGc8omtl+EtTxmLEpfa2gM7pmWVr3j
KEvXhRZXfEGyfXl2ZEiDo8oszu4PFRlDatECPlyKrf34MlyzkYsiH64q2Lxvv9dj8kI+2NrP+uTC
ZmYYtYBfbiG6HXVJ5mWa15EzuB2f71bTYTiAabRj9VkE6bnzyqxKpFWyp5BkHZm7ofmMtzg+Qxoc
MZET1E4YwjZD8uYo09HrCP2Y7YJ1zYeyj1p7ygJwPheXFjKcboueBKQgNNyC4g8PIWi1m1sPtFzE
bHTH2I6P2yt2G3uTxKgMxIuRNelVU4wcQFbIJq7rqHun/n5FXMBxilK41kftyGwZ/AcsxOGcHW+2
C5/QlEvHhA7U76gWF9ua1swMtwUQSjEJUmjo63rmd+mDCYv/E+UxKMo8WVZqUnIUlzn5mIOPZlaf
FPFJjTkZwMx8Wwko5DqQlwvmt7V0RxtN4H8YTLzWqy6C06vSwEESVqgfjX5qpDI1+JAAcUH2+9rK
Lqr33p1qSdt7dEa9E+OexL8xN1hVGfHbtvYIJG8PadxtubLDwZ1JPpxZhyJERsBctnH4RWUnkWsQ
nk6t1cemWF79TqzNfH/dvt/xhFzWrl1KVQ7/sto3updFM9Nf39qZ1EtSs0Mr2813l4XmFXWxtf71
RAHOfl9a10L92b8NlJoWzQWJ5LRGqNZ1qxr391GiwlW5bzulS5OWnHLjNZgwt8s0de5v0BWVVHrK
MKeCOnw5BOO0oFICaZbeJ29B5ElVaYmmDSfONLcjQ9dpWBnR+eMOYhQgRntFmHRqL4Nj1Te8q3Bv
EbsiGLYj83Ui+thTCJm8eRP5PnrYxJBplW/LwPQ3kmFrUaJ/F24+OhH+/qhyZZzH7xmaiomuFAUb
ZEJEM/ZqcCVlGdea2V/oCCgCxy5PIo0RRQkABbvSApEWydAqvYAHURYK5/DVCcmpN8ZPE4B688Fo
U7HemUe7oWhdYHmr3i75tigAR3tkuKS/1HZUknKmsjQIQq3+z+ARn6+Rp7d8ObPESjrRgtXD5xKS
YODL0+Sz6rp7SFmWp6n3vOepDNyOsGC+/nBOtbZrzXb+riNaC4Cea8GUeiZtO8C/khGLXIBiQxGW
qhBHcOEVG8cBrFPcMz4McwaA5lT4mSmbsq9FHadIXHgHYEX5KqwbVUdOKsqExVV397lKVTft7Nsy
AXF4ORsa284RCEy879oGBue2kL0Y8ph9y30VvtRYM9icl1ePX31QHVHLhBSBb1OmUwxIvC6nHn/u
yw8jbfii8eXqo7TryCHcb0B0T9OLiGgdRjP2F1aQW/WK/LR1SIBGmbtEiFseMDnO09T9PQvwVuyI
LMqg1kcMxmQzfyaDznXC6+lmG4v5LmmyqOCrWf24GN7YvLursXWK6GXd4arngDCM80HxmxzXenyc
bkTXnIP3xeah9JH8nKwHF3JrYTgZ9eX8nx/d43x8++YMyM0NSf5OZ/T1fNEU3SX/zV2Du0QbDNxP
nf6hM6gWCMdcutfUtq6BF9YeePGthh8VjN3MSCyGEPKHv9YrQZo/+v9UokU0cK/eadK8z9CssbGb
aCF6ErfEkqETHe2fhWeVnyNw+R26eqAf81wJawzlYJ4DFO5HjCeneGzik1q1Uv+1SnGsj3FQKlQP
sgDpZ+Lln4xPSrMZnnO9NTkP2afqTso88kT7YlLgNyJUsXN5/LUk6bY0Qkwcz+HYBeRy11TaZHhO
5n80Ii7REwhMlxe01YR1h1buEkUbSI4/JedDHwGlxMAkxEh453uFEa0HGRo5LFy7/DME9xAEekdx
MXSA4F17qf9mSKFIj4R5hu29bGbeymi/CfrVeixmf7boBKwuWv9bRxFIl7fRkPHjcEqkQEapTPve
PSTejwAnxDaV1s0QmBrA0g6b6Pr4mj8ahQVephAVG4iwBKrJTxzUKugTkg/3HJm9CtmNnB9pU8au
2LvepH6FLzzSAo3VwVqAiY84pSQXuUPsnT6sQqBAykA4oOocCNixy03nhQtj+1JXR4TmvDbw+9G6
RW7XyyzNsk2fDE/0FAjLSjBAdu35mM5SCZtTMS236wjFZCweRLpU45j6EtjrSLBB80CzZ6nzeHQu
35OepHw/+5HEu20GxnOviq07UKZb/NS8km1nonrGbljXXSfbS+AoZZrZ3sSwjzk5k5Y8l14l0cAc
cmT5PDXFcPloQR6dAj1ZZP1skpT/uQ1TEwwVlPiIlMRJbDOztRoK4PfqfELbiLvkITLQKIupJW/H
xW8HheIDE+75tS/kJ7qRkdyD3PWTEusDfIKer3XRB26uU/ScngeFj8Ow2E7pNU++579VKvJZgafN
gyy0qq6nj8/1pTIfLUfO776bew1Bxi/+JPHlnABbgrgZbI+jOdRBlEs964BZNCbx0Kr3kN2T7xB8
9UXKCOnS7QzAaUWdYyCbocaKASj4DNl9YVL22zUDReNc+JmAxakeCfVJHuOpoINR03BaR0wO1e9o
yJe1qOwA4eB0OmJ1eRVLzVIrZ+zKVv0eYhg/9vRjpzKt2Tkaky8doK8OFSl7rptatu2T6/I18+XM
EifD3Ig0cZLv7oTQ2rKo4LaA+MqhyfdRusM3nc7NKx3d+ABCGvmX7Lma+sihp5F2im0i4ha672No
fO6VI1VRoXIHvShRBtFJcxe1XibURaJ5JX9+lwxlpnqXizuiMM3JikBKZVloz98mfT1f88rxA3dx
dq7u5tUUAk2qm/2FOnT9vfp7xDZT+vqhICwqx57K/XMsklTeE/RvOaYdlHHemd0qBS0WutrSzWTv
gJR274DNtoWO4GMn376aXA0ss7hEKQXQRRTcR4tII+sjgeEvSFILCK6U6B4fQf2kdU4/ipIeTbjd
sV7M1W1v6oduOvRwOTaSgCxPHY8iwmGpLgKYZ9yG6zm+gFXcv6YYlLNGrIIxcbGyGFteXQZgvRzw
3QIAtrI+BEZc66bMwZ9QbfA5qFD+dPOuS537Qqs79eBZkz2AWOET0mxz5RQyfbW70KMIDwROqPWK
8pOIryiXIeCiDbbYckD0LOMxIqGLKDfJ2uZVs6AuiMatScpCv1Sb2rPWPplTNyD/Xa2AtNlT5g9d
7lT7lGirx7NsTDMkLVD+QkuyhXsplZmdP4EnGfZfjyRTwW2du5Jt1/RkkAbb7uEHI1aTCBYNsbtw
7hCoFqlSyRHvsB8RxoxKNdIwvovkL4kmOrI31aecFBoulg+ZkhVXEQH+LezjiwWWOUi2Vm13z4Je
Z83NULRwyf8UvG5dXyM9PVqvoW9wHfYA4a2jWxnL58QCuMzQRjNL0blif1OFY0s0QqP10hJ8dibJ
N1flf6VbFwcnklPXZdoiBacf51054oM+qbfgVD9YAV5PXVlnTaZ6G1LRerKezFQBh1nXTRQ68nVt
hvgmalkaNFtKsgqEZE77Km1H/AXXCHMRIEaggk+V66bfbpvmkxFIviS2FEftKfL3hAp+2dEeD3eM
1JE/tRPNQrbHnDFO+B6zfvrymriCHoShRGx3VAbt9x9ScDaMWNt+ZGptm2S+TpGRBGSSfh1ZJI02
kTNKHx+6xRVXnWlJ/LKtZ4h7UFk5R3psE0cuF9xm7HRbm3GzkhjOsu9DA58CtGYgm3bZIWOmX6uv
jUfi/2xZsBMpn3JuJPPRki4vopQgNVLsm0eNkaaSE2MQL6u/HUCO1BP9GWtcuw0fBPsubcVXaa06
q9jjzlsTbczXyR1t1/Fw3Bq34TCQMhI7M14emr47rPLACoRV/AkaKvm+Tdeedi5zM5KXgU1hZ3iq
sz+sI9ZTm+KBT5aJObM6LXNaKS0Epkcg6AHixYc+csrSnjQTjDIrGPvBq4Kgcfgh8SNoFGgY0FGp
SwSTHRiJ5UZInW3RkG9/nf9g8gMep4rw+qwkuerIGqr1aOcauFfq3J6KcO3eYF+QTA40Ulo6COy5
zNSOvje5R2AQqaKBe1dWQGk9dn2KJnpoJ+OC9x0qj03PjqxpZDUNZuKkS+CH8e5ROoMWIUXIXXwA
B8h3kbPzAbSK80RVsAEk7pARDU6/zgJX7WuVxXeWe9WGREP0QRNSJeL32KZBjg51YF+8aDAamG4D
8aXoII5hkYiyMMbGL8Whajh22cQ2zJ6jFsmW6/e8gQAMKfW95U93a66h79oT+a+iE3mLNA6QROtB
pC+gALFr+XkDnonmgsYjhmFBXD2DHYUfZ+BpCPqtC1BiYI6I49oO3AagI6IvDZLkJDUymGHMbTgx
I1vcmzxrFieAJHvdUOIfCo/fY6j2DFkAKYAIpXYncRdBTtSkNuKEVoGmFTxad8WuqdYg59iaJya0
V2kLAkFTN2O6Ibp1j9QnopjhixhCSGuA1qZYaYxnbixJtLH2LbQRBdswdSgU0DGB5Mk/w7htXa4a
ioOfEPCoXA/2rOGk68uF6ejScCNQj2aSIZG4PJhHuCwucFlWTDCiBgDeJbApuEn96N05ILHl4DnL
asIPuz51gBrTmW8jCCuVTR2eFNW0TwWYLHktsBJaADp1gLpAdNc3pBTgMGJGJEuhaSA/I2omRr1e
hShwbTEDII83FAH+KIwwmxbUz+Ct/Od8Tbe0cp9C9C9ZDOcQfgigXvbOZeNIkQEu1URqLMeytcr3
sTNCN5eoI4EZknnXXgigSSWQqzWjuDlpgdHCi4ZoEYXZle+REkk+xZTmbJ6SUK63n9IB4EauOT33
hivMpjTxH9/Upx/fewzTSgJIWdNDYTw245j9fcy/LseghFBKGLoyC6LRbInXQjKlZY2Okm8t+NAF
AQTuE8WAycfj9k8evIE9EBEEaH/+tGIY6QrCHnGxrjf9aWNDLjSuyeoef7cDdlrp24FBOQNf01XU
zJVZ/tnpjrt9XESmSyNcSjXVJLFtzO3INOQpUkMpOkVsbr90e4fN/HeNUdyVJdCU2NU2WTuZdnuI
CNedMF2zc9Y90dST9Wj9J47nK2+01Yn/Q0Y1jhQ/4S5E285TItq0HSnnFYsDj0j2HNOsZdISQegN
HPXxHWlCO8KZT3KMaJyb9Lf80EkVQpgojHQijJY2nUgZr/qSSPGYzHK3GYiE6HCed2+MhF/xuusn
ayyku8M0XfVTKPGyOtZ3yDPWQkfRjL0WqgriCTwLZ1wFBEC9MX37Z+R9WP9ZU5Q1Z2rEaUSCnb78
64q8nzTEZZO29XWE5H1yqHwaur4yaqCw+Ev0/m6ujN+SkK16eRqljNX9RTxLx2CO5int9Zxxd8wg
AeuUCIfWGSO9/s+pfbwr6DKicUH83fusqgz4BEozjWdubuLkfTmGQGxVYwWhkVEeTkO2wix77yWf
4U2lXUSp0ZQ2+Vhph5s7rziVDNvjZww6681hf3uiz/u7g4J0RRC6MPkQNbgbeIHwLK89jaw9idNQ
jY9CO+pEokxOkgOd6Se41cjWnZY1tnMdY5dB/9JYGz35+fRVUyu1yQf07jTaSc6xfrgArdKfK3lv
Pqfa5XXp5sTIa/eaNHqG6HGqfNn8koetKA48jSXoXNZo48Rgs0E8XQqOTOO8kkGrFQrVJ6Z7dbao
ZXadCMyvzQs8Pz+2LBpDbqYXpe6aZQYLdntGGJRUiqcnrGeLmC7EroHStU2tZZgjVpiO88AcSevV
qqFIVaiP8QrKVrkmb8VqrWqzoWc5qQpLmDu3xDUvq2JMIHvMdnGL//LtSendWWSzfbD+M4nWXb9/
GDx3LkRy6llJ/u7xDc7iwx300GEZ2o+O+0NtmtfLRnYwmuDFJMreC5sBdfjQ9UCCIJkkiViCkOjV
OJIa6nvMIA5VYU1m/cn1dT9ik1h4xz5QesgMROvxzQZfuxTCEZFco10eeY1/V3AEynYpETdL16r9
oU4fec5iabKKbdTUZyMBAGsmv1WP7fkECmnFV8JuHB/3ZAVMEbco89WHoyR/AlRejnXL7gTvheGX
Hu1WsZpVtg1Zw+2lb3A342Jwg5t3OSrRc0r9ICgq1KkHflH5bpgK8eqX56USkjMRgzlDnsOqBrg/
mMeOOFjOdhCtvJX2DfgIEuT8+7bzdFk1j3ea1nXH5izZ4scnmV3FqNkvTzkeUZzDiOEWQ9UOOeKu
LO1usTfLaoymxinZNUpb/cJbCvJoSFlD6UPE121AH8fZldhbdat233wvr32vSjLS34PcYaSFbj6u
mBvfZilJy9sFR246qBriGf6auzNDuXd5nW3Lho4nKtd9jf9TcyX6VLYR9+Ndhdn2K7c20oeSDZps
toOv98h36R5JsyfHuh8y4p13Gqq7IWR327WxnEc7Mui96UZUzMpPYeH0P7PlLEdI1buOeVFbq7ht
sq0DPtIle+eq7tB68IlmpDzncXCUp88RKbqh2qMKvAajJ/+Pub8rc7XcD2Upir2VZEPnVGuR/2Gg
aPvpp/Aa2OX9YbQ3HscMiqHSgZHILJxXy6E0cr//TORSiet7wsynQ+I1YT814ah550YhukDAZeDu
VY2OA1xXgfLv49utf0yPTdfThXnGBoSVVlaTgWLPJV+N+2uA9h0q8aq6tK8a0Q2sKSvHSJ4yxjRI
6lXoEL7WhoEIvPwjoUB8y3UiwO4NXLsNHdfFHzDMvvdcDM5vy5jLxdcyzo/vVcksOiGd6zFw+7Dt
QjuPA/omOhVSVRSRskpVK3q1PHDN6K/olNprJlUTigDN29HjONSPszq/3LJGESdN26zK7g6fei0m
ZaNi+NbbixJxkj0nVrEe27vpb2VYa2Wviqf/m41VXUtQR7z9fur8nrBaNPxwiKs2g33veuSmAcAP
H+2lCRvmUF0J0QwELZ7braFI4jiQNF9jC4/24+NgU9MTMUKDhgexH0oEUTBUHh0BRYCd3DgA1Nm/
sef+UXBZEfs/kn+iwCHgOuP3AsnWY1tmH5ZsNTRVzEcFvA32KbfyyHQy79WXaMuDptAM7/0RpMws
onzsZH2SydkidA/VAMi1TP6EeiFyM+kVrV+/Z69l/YZF+gy9/KFyLvUAtPRUv8yHeCmU99VLpU6b
Yo4Q8WgO053b8GLYma1vp7QW+4pAAj/7O2g1KhDMinlA4rojsS1WeFd5ojl9KXLoyHs83o6JRmpZ
v98HmgN25rR+FVLd9LOGPVr62I+33e1ViqY5qbxN1M9L/vwl/YgpL4cVGBhaqgmC15qV3nPLMySi
c8j8NgYtfzEl0ISUiXGCKi9CC8Fe8ml6l2ajmWRn9NgLNBZf6dL7HZdGIMO7Pa8Na0tRO9D9+19D
TWqTQ104WLwheBZb4JncaBksdkqIpEAJTuiFBHkiPs7LxzdpQos4wa9lG95fOoySt3/PKZDNWdkY
ZSJz2+WP6gbvDMIkQ1/olaI3hOAwxEknVX2nGpSrz8dP0oPsb7Qo5g91l8w2mgoSxJbUxxNtuq5Y
BiRMiTCWj3rpr4LZcv/b6K4s1VVxXOrbyztS5ZKVZ0eR49HJ/kr1iq/mSNLvfTGlIf9tzI7qyvza
PWZ7Cn6bXF39L3dtGlP2SI80cxnUZINMigMI+Iy8Z1lNanP/wKrLF4HzL5lc75EZyRRYLlMYTjoL
ASZCXsH6nmx9S/h9Hl+XzWywc7ia9eEtJCxdeJyN+nPZPlIzMXhNhxE+qJFO2eZy8nF5/iHvXiJs
RdP8fvvir+R8VIb8QCq02HHghK0gSCDDOvd5s7YaV+SCJMGeYMbs4yNhMCc3a9ghsUEyYHJCYwCe
hddDGslreCqM89eaWYIbcy+L1efVKKBlzD7LlPQFD7j/SIDut8phCZt/dg6lQU40wTml3mbi/Sf4
0Vy+xXSNsmiDWaTnWpsydYjlfccKF4SXkRQLaTarPo8I6TKO8tIuWj0p2qwDsCFlJjUs5Yb07KRP
t3xdydscPrC//qAjYpnQBLi+FW/dvpwhAAK35GN3WgivVREUeol33G927S9P1R2dolWtzRtw+HOt
gM+ZsT1fF/chZ6M0yOrbtLR7iEJudoOCojuawbaWuX1TGkQZWt1qyB2ERt1xwRciRwIlpjHPqcp7
/wwj4QrvU2ZKMLocCK6sDEBQXQ+XHwZQbHvDKZJSFs7uWA64aJi+fR90V+dHoRURCNYh8uC/vF4F
PFACCZ13csskmadGRS3HnIEQX9uLba1JpLyd+stv8FQxi41VZ14EulIroRsPyBnHwBkOzw/aGqcy
LokZw166Ngjgc/vIN4mrwq+yUayz82vGp2XTCZV880YTxZatNP6AL66qk7FhbDSTbloYZduqTCE8
lY2OqAe7ZeOngi83Kh3h1j16fTW1ybdTeuuD7nzai7a34SYqhrl64lWO6GvXI0GcQFaoEzcZSLTZ
Z48jYdEmkuxozwOEpsVLZEd6Ar0p/Sltmyy+/AjekYaMtuVkw1zXqNdwl2Aqu+IpYPUUq8/ppnZJ
Vm5a16Pcow22e2ytq0JcQOLiD15IlCxewBinJhcLKCFpuOvTCQzAESQGt0UJUm6lZB6tRKsAWhxm
EY5czz/BKjc8YeTj80AEpVzo5kNbdBkBji3norhJzTUtyt+JiM2AR4XyeZy72wZJlvBTkFWVAvNv
Z5iuBjFypYzYS+GDGOgZZyVkkyicVylSHSotQenj/RktH4RtM6PCb7Sx0sdjWPo4D7ahE4PrsZh3
it9qw/P926kPkSylaohiOPXfuVTNLjEkT7tmblnX5ZytCBessr0kiUeir9lMAvGLAzQARhQRIjKN
hu2oJS8RiUT2E+DAcy+rBByhccpRdbmO3ELDNZLO6/3utDu9nhDbfeQ0YFB6uGYvl+8LfrGhE+ma
Pt/Wc5oMAXnt9xh+1ZHbNgmu+awexzDReJ5yHqp8RMoA1Teh9UuwHVrHupTukilTNNwQRLvVEx/f
b03/qdeas5emGeZv7823F4OMzZE2wPn15aXzYqC3saUvrVarcXspz18a27K5kOVGxcb4F0N1h9z4
y7/BcF/2078YiTuPCebVVmNo+vywYdLJ/EUpdTR6YCt5WMmXYQti49XR0BtNYvRfL8Z1Y2pXY4Vo
D3ixMRyuaq1hvLUxbIzAlcKHZfXfP3hefFZr+PNrZkT7d79RHv4bebcr+fd4ISOZfP45rN7x4Wcy
98f37hPvgZwmPU4gagBb9P+st5AzcCiHrCl/TOR6K9Mj5sP8oZqGGNuN4CNyn4aQ9VmogqxI/YeS
2apifgD1TltLd9pI9gO/7aN8ULVlJk1CIkpeD3V4gGrlJr0Umf7BBTy8wfAXmep1DJROuJHnvet+
t/R9KBeATH+OCGXN9LPDIcHO+sGWln7KLVmA1cs/4TLieu1LL0bMWVLOwanRGipb3Y4rh/vU9OMR
q/T4Xo4SX6ZqmST0aJv9xgr2zX8SXEhYpDXT9GeyqGovGlQmIjept0id37le/bFkx7ritMmB5hhu
5w3/4jdhFZGUoEj7ZypVMuoGzCKCehi5ppJ2+hO4qVugJRK2+xwTl33SXhIc7yAZEqJcvmTIP0zA
GX8EK5dGvpdoHoVnOaD/S1rj23o8+3Wd/kC4OHfEO/oil2TUEQhZnwM0fY5CHgd/4GFESkNmp3FM
o3xFLWCVrIzkxOqBIlpTqC/cHUck88rX/KapOE7ruGXP9YTYI7MJiHKWatuqJM7fiv2Q+HULml8k
zuUhwcQgryyt5ru5viZEvd3eF04+Z8mKTISQT6l1fFljnjSksHTX3Kn2Tc9PM+tYTUGe5qnd+mjW
kFrJEBg1LGzFYkbxgcYwOAr6YkLM05QGnG/Iklz58zzITGd/ckBTFhKR+s91LBWa4mRCTMG1gVDr
VGKZZ1cqbEcn7qbMWUlWDu/LsN8JkXb5SJr0Ui+dx8dViwJM15M2h08w2F782vxdvuV/nd6z76lI
M9blM55h9t6KqeQa1AvVjDYYQ04NbRF1Lm7SyVN7n1epNOausegDJR4cOVNpRW+RHavzexKlqcBN
gJVNVjaGuf8BUJ8VPza1kILTTHkcO2BgP1OiNK0+hPkvCaCniQzrP/M788VtqGSAHe6mRBkfY6SD
Apcc8ZuG6ITXVf6510pqkfeQ+KR47U/WlIgpQf0QmfiZq0YeZF7obdFe79WjGEtjzx1mVVdOM1Pq
NmmGQOakviSGUdZrqRGdTrrPoPV/XHQ3XzHcB/H7R4t984W3mpABZTnxEAY/91K/ReHGRWnvoSUd
mvAbZToD7gzXDNH6ZDqE3v1OtLL/JqYCYjgCc4JRIAFbZCpaQowxSJbqj0rhH227BB05MwPE9lcd
ODGFgXqJTjuSkIli2Sv5TFlnu7l0mU3FkAfdQfMGvUQyHA9NnnL1Gy3ImjO7O32Cp/UaHA2uujUF
xabvmRW7qmCuXe8DxT3Jl/HZBtr4k5UB+Ym84KuiBlVtOdjsPr3mPnlEcG0OiCcLUFbSagZtBJ36
IeBGaOuguN9a1N80GunYkvZpQn2661CiKO+qx0rmpr8uBS8FC50K5QNi+zeCnUEprXxv+ytfNTRX
oEXfAYygxaqHZWCQC9ozBCWHTCKjVYxWkNF8da+SbPkfUWfanCrThOFfZJWKG19nBgTcd5MvljFH
cEEUWcRf/15t6qm3Tk5iDMLAzPRyd/fd9Z1XsjEovEt8UgESokSgnMmJhrvkOq4ormvHKmOfYPmi
kkFsu6BPgx7XgXiDvHrVpb1W6lelgTYk9XfDGrxEFjrnrYvg6faWPYwlJpxU1Z9GCIbuFpgv+FZQ
KMK3KTJngICjeyimQDNyi5pqZOb0lq6s3Yiukxk5+N7F8sokKDJTVeaBBZVjIpnTqxL0ml2MZLtJ
DIAdRGNn8FdgCsiYmAzgNaqc6l65oc9V/HGU7/jugLmflob0sSJPEMwKMj1QEAQ0wAnVeqQ00dUO
8+vxlc0683rfwmJjPZM62d6QTgHZE/oFDUauLPzmtiqX6RwyIvA+QtmR6uAW8H2DmMRUudKDnDoO
9NnqJbTf7Mr0WzIayKNbnb7YLo19fYkbiUKj9oSpgiUVbtwPUT2CUDBCoJ8VuywNSMmPD9l3iVz+
rvD5aDtI/A5yXbbq6ba8EkSFjI+sJvgUSbqYxr/QTuMjsbnYSte5tWr807sfBCRb19ojU/MJNQOc
T/IQSEuETRUM9Ycne115nZ/3yF5LA5Q78dz3P9xxPtkAaPLZZpB2/cKu+MU9ZX3RHBQRs1tJGIYI
9pnNeM6v1WmLJLiBofBo4QZvua89+/fVR1nH7u18hMCoHJJYQ8LMk5Jweni9cd8bShrakyyBu3L5
ek6LO0lJQHw4LekMDRX+xl+PRQWlEqki9Ck8Xsfkg4AEQPIAHy7Waom7MIGK40VzkY/ooLWTRey/
Gl6mj+l93BzuBtn+OkeIwDIdq9f+vu+RzkNkqb+Huvfn4rZ+8K/SfgxaAJJNPuMDRkcKq6UgPXbr
UBMBV2JFU0rPCxFxRNs+HUjBM7HgMTiEft8CaBbONGkBiYJHbbEmeWY2ab0QBaMybsLeBLzEAUwj
60JCfFgTdN+g7Q5FYTSFdOlUwIPnQzwI6zHgQ/wdq5fYppjxb2HZBSdhDM2ewuXko6w0TsaQ0Cfo
C5RIMaezAkdRAcWYmC5mCgLoKoJXSg7hSgycL0bAF6fn3CB/MA/D7Y4G5UwkdUERwFgI2HEeRkS7
Cr5TK8wVGDdDQKKz6NBbv/yI7yhqBa0Bf/gbJEOipo9b4Lw8ez7W/Ufml/NqDUjv4ZK8w58YE98l
4YeIB8mAocvHSQxjoBx8iwdYglz42l3wDl8QBKBpuQrDYka4N8igOQNTY2VuWMqvFM1yP5yZUyHv
GRtnpl6VdzgVX9wnx/Mmx3MwKonSUo5k8jlzm2lxT1tO+ne9v1lnvTKD/I1fSaeHHodDGQ2j7LwH
oODcAG9ywzI4mH2wm2mOgmn7uSTfo3r/PeYGGQbn4PQ8BIgfZDycjANfhsngBHwxZjjLUuC2zHCO
v6XE1ZgSmWt8oEg+zmf5CAuAd/4ycxmCPLrP85Q7CF0qBZi2v+XGZ/n6GyxrginkQXHjtHPoSbkQ
n+assrU/88lF5NGSrTuBnwTclYfzGS2X4/XfoQyAr/Al3c3kUREoolUhZHsfVmHmSJ526XKPtMth
7jg7j4qp4dQMQI7/TCXfGdjfVTiGp8iN8CsJZ5yWL/gt+MjfzPJBhshcy8PGdkXwUCjHL5UlPSVg
94LyQi7wFlZdXkSDpkB27CHmnN0cS1iBy7DU+OJc3A/pPzzEv4X4pvCB6YnlQ3Bocz/cFVflUWK+
sGJ4QXIMz46TcwZGzwv4DDFUIBxEIl9i6Y7z91DIGOJIqANIqJGGxnIWaMHIrXrLlP7d6650ISjj
NSPk2sAaB54zD5wdy9QzEDrrsjBAcQsotbW15y1KpPmFa02psDLx1wrx51PpG09p9GQfn780kryr
5Itebp8FFx6oFsn2DfHsWZJ37Hah9b7IpVZxaC7bxxc9TmicBTzQz1+DFiGLBJ0BQ5fwbtXJy0Sm
kC7F6g+AK4j4JXjRQK4OGu2RzBDIFb2byDghBt2Qua4vmW1WsRTG4axnc1TNc9k9YpPFv8kvkCRB
JWpbSCKVnhdgPD00oPQ+wViTdEF8/WzF2VHDGG8shTAZtasZ5P2SKGXYf3FKa0RKbNw888kzpTDa
mtElTDYt0iwnuITQYvOiEaFSgpA9JJrV8Lqko4dy/4AbSM0scXifzgdcqL3C/KWk/pw4fILmf72M
Rg6yMePM6z7dEO6ZGn3mHPjy3rRGiBzo1enDlUcOs9HtwqlFzyliQKYNEzNc7HQus7Rd908AVGK2
kjDr3mnOkzlYuJ02NRwOtE0wjyeQ+0verPsiPV669CThoPmpl3/So4uaQphGWv+q3QTapubh6e6W
D0yqVNHEDbNjztKDSH/3hGjYofkPJd4k4pPN2n66eYyH7N1q4wavIwdzuUM8lWap9vGR0ZA1uBT+
pYCRmkYtLq1YoYqHaiJ/emeKMbnBsE+bp9aLZp1yNqzdPKBnavjelDlFsEFu+zdaJAidr3Oho1ii
mpZOH5o0hhdE4xFxUnNvk+ZpIugoNiQRDPPF7ufyc992qLy6mjSklQr2LXnCULpD8qeLhsomeT9q
82eVwnG/fw2anebq1rRoqDw+4SZ2Yso5021r921nqzsFP9UC/GGI6ht1xuE64cFEtHTW94YhqUzx
VdBAAduafrYFuN7sdsjcCxF6pgmY2qJBg+pinLDuSYhoEcGmCM4nIEpppWaKe/Yywpit1Rvwdj2b
815+ptThNzzUO+a9okqrOU7V3nIwSQddA7EukM+2t2p9v7aA2E/65jmtiIwxnRy7GV0l8BZNm1BS
w9QZ2uGEJROZ5KGTOSkgdZrRsjTWjTYxhf6NgjIaxH6dEUi1SfXEtTMlSxjrexMdqvGEaAp9enCg
gaToA4DfTK94NgCQnfZ/ssndcmo/IXr/+9D7fUPigV7sIg717UzCDlQbLERdlVAs9yNkJNYxeS2E
tTC0kOOAOQQjBzdT2yQzexDCiLd+GXfUcCknooQdT5rWH11TxU4GVNMjT0HZt696TMicikRV6TLu
h11jNUwHyuRjTINNVNrw/XTehzJVD/rvoQ0i+RyEY0+On+1W6dYG+2mY1OZkGFxCOhlRmAUYWOoF
xd+k8OCskOqfBPXK2DeXCrEaMoVQD3g9nJSkXxAeywo/fBuw+/oZY1q/sPeXbVI6bUNONkUCz0H7
rlqp2pZcm6G92vOq7dZrTkL+NMm1ptcj7chAkwgcpOhC7PQgGKH5sc2Kpt+R6dz696dhSngWGLuq
4Hsemwf+a8/cfr9v09baPikWsrXdsQJSsnBgkVGnl4n3l333cP9NRRmCdxicsHritqkLYVYAAxMX
/6x57hc7Gs0SG/FScgsgQYF+4OfUUvUwyCyP+coBt98mIWZKq3uQk587elOd6RtKocy4DEmz0rUG
8FTQtfxeqXsUxq16IHb7/LtDzVhK9oi6/VouBWNtAnEEuUYFkn5yCUCRxhEuPGrdMvL1xeKMM5Sz
Y6vXsBiexAVxW6RCYOfTL5m1QAPnI9SIs8ItK27VfdAYoVDfjHP2HuSzWIbc++oR7qsrdT/rRv+8
L45lU1z6aquw0Y70A6GrzA4FMcpbNF9TbXL4cLcweKAY6yn6ud2/OjSXA56GhoTOlWp3VQm8KbSg
24f0SDu2jj1aYCyTeTr9bbu9AHgrc8hMW74MqY069Irh9RcuUjZJU0e8A5OFIl9EyTsNypK95lp+
wU7gjZMXQW7NkUhlXXfIDnV+RlQ4ayvmgy0+VvgYFZwgXRQ9BYjvQArqVCQi6K5nGTkxC4FzvQ00
3Q5MDi4pgF5N5d8tjmnSTuAzBmjVVb4HR3URfA23FdSR5M7TOfunNT3e+Ie3HOmtdMY2mWmr1Mg/
Oj0MESZJ7IRHS6Vuas661DQc1ZaCWJCUHF1eDTWzHnmQU5YDYg0kd3TapG7NfeKUm5726iHAKXU7
2ja2z1LhwzUvMzk/afRM2I8fluKXqw5/KHZsQY6nZ5Yi1VE9PLb+zjvhUQEqwO1ZU705qU/Hzo7Y
FyJvHtW8qtW/tCZ8kthITbNQJpFDIBIS5w/MfQEEmZwJqgTYdiSoa3xJA5rkodLZD0sWqmoLRWKT
bCC9A4FHkmiIZcy+HFafhp1YUE2PFLIB+Z995HdvAxcD/4CZLEeaTABs4qDiW6dV/1x6pKR38DB7
lHgDDNGJlNr1f8SPvmnPgLChLOtuxFEHPgJmLKhoM9g31ItjD7VA2gAiIp/IG341gBG1qCx/BCKN
ysNjjZZDDXL4dEYkn23VL0uiLtDfUltKH/MIiidLXyonSsHk9O3QyHSNZo0NU3UXecfs9i0M153T
tZjU8Ph6EUJ3O/Hg3KIabxxfFpkZQJJYy7QNRdxpeK5o5+Tc+L4bPbo0dh5c9gA4cUyGSb/Wo859
FVpB86G7TdQ+MDo+jE6fpqJJxd7G6nKa66aGil2DyfqkKLC8idHANTaVt3bBeUq7GOAr50w8uU90
hQUPFYlX+LdpNE32W5s7mtJ060AWoOoe6J47fpl0iBioLVqVLqSlOw/HXqQnkReFgYB5zRqa5U5h
CiOvkKv0fVMwEmsEjKErl2lv0Yequ60zmiZUQfs6ZwJcceuanBP78Havy8KMRtYJLRveTEs/xvWO
Ys/XQauGodcL0Bz9i62fe1uxffXLRFN6C25lgDALHeW3q5+xWyod+detKKGg0h+1zY+1XJtWNJrd
dkDHDV5fPac+h8REy3/4x6DDsXglr2sujTEcukXteFt2EKWpdHti1/z9mmN68rGH1yGTplknUYnD
aTvGZqXpA8ejpuRj8hm54ntCdSFUm7pHZAYB4rRVW5UQNeoIOjKVGbSnbFDZ61x9kGtyWz5bti0/
A6QBUqLS8DVMw8ag41MVs2pxAtpqJaAT6myqf7g4ES93fhhcAvxwL/XIb3dtfdgZ6GkccN2vQhGz
V7lLmG6AaeGSm+JguilqcPpE+Pk44TVFTECDOBC+ke3ZBvy3+i8NjTVlQYpeaVReKLxPE67IspsW
6j0n1jEXEYtLy/kfPDlN5FzTfO+ma7yI+XfLFKaIvgMnMhoZ+pU8Pe7h5JwnyegCqW1wYpTkQ2we
xG8ZSkakxeSE5HmNYTeJ4FXeNFeIc1Qastahj5miizf/28NIn0uVBG8fKW94smQMINRb+uKJyIa6
wG85ogign+BdEdvFkvc0IAsleaDNLDm6y3N0ysqvnAdvipZho6BB9vGJJddwqa/HcMbBXNe+7MN5
CXMCu+PtytpHPZlsmA1pDe488FO1PamwPHi3YsHGrPlk3T08ce9UHauL9yr2jPykR5+l4SOW19nV
rQeZeR5F5mCONQ4VS7rO0n25lzU6AFIo0xvlvEDMlDoPeqNu6kQ+9hduxqQ1EoWSGZAMFk8lCiR4
OvftbpU4EUv8b5WyDEFMD9Hw6eRYr1s0BAq0316kkE4p7GqY0BGhNfeyx1gY9wIeybrz0MWOx3Jf
VmI6kD9hIKm9YlEhHirsdaDm4W3I5w+cz6nRFQ2rnmXL2qeITt2Gybpil/ZmKEBdHl/m7nNx/mKl
5vnQJauPy0WFtrcV1laiECMFvhtWgt3n7Se9qIJkfBlnJiQ6sOXC9DxjXzOWz4MUydBkolK/yU+s
xjfP+DVk8lgoMX9gs/b4IQYEDZRJYlatQETDbvbeNrby4IUHngW8xkgbsu0g1P0OeezyKGvedQsT
7/d5+HKzbbHlRjkcERhyC49jfdbhk72VTI0NkzUzQOk2+5qQDSIoSBApVd9SA1yb7qI5ex+Si9dm
eqOlxRAe9C2py2p5g8FyQrkXkaEFo2Vx9WCw141EyRrByNTpEGE6kZH/ydK/n7WJrKjipKhx40DW
oLogQU1vht/Bg2K9OKwnVlOCkSHistSf+2TNwIXL3MHmkONBIYJkrZQzGf7nFlRyZSnxJv///onM
Sl1xrs4smvpcpN6bNFZtA9hhG+rnphzkEHFjlw+AvIHqrakFwQJM4QD72BliydN6evCmp0BCDCs4
J24PdzYvhBwi6g7THRxUrzJAK/di/yL/88a/1gRpNLqiSMxlyLIwnQXJkFzPJNj1mkYYToQon/QU
K0djaw5Fh+rdlticxBGxQMBbZyCXAex/G5J8f06m4icuxzwkV5mmziPuBCXBwxAzrPxMg42pSjK7
gh+RzUnP3APPk4fx8K4cR7dW3mPTGnnOqJDRR2z3d6snivPKZFgTWTCZYXfxgFlVciLRWEQqEBjM
ShTx8YKpuA2bfXn/eSRqNATI4Dhc21RWGjN4HYpUkFGJXSkaJTMYF98IDmTKbpRxHDsyHF/27QM7
7NAJHpikFedNzWsi8/enKdlnLWZwifXLwjmN2deMiTXn9vovBFK7xaWhAIAMin2Op1fXhCr5blNf
oWyUjhNNuyj7Ghzashe4Mw4VlRuPMbrmYlrXALv8BsK360Hfz78rQhsJv/oooIAEJdP4wSQ8m2xA
ArN33pBj6sGlpOgGodrfLUWuOnNJGz5US5PZf+sHVAR1/E1NXYCDs0RANxliOGm7X+uLucjq8mUR
v0wL6dXdxut60GZJZ5jJAOcannaHHGbWg6i6dJzuWXg+GD9aisRmbXOxi58M0UV90WY06jInVA8B
Ua+BIiUuzfAoGg7g2dSNIJHGJJtyS+zsykdLA29iSR8N4qbqSTYyC/Olo/3FfxCJOyX7gr3dQXL9
uTPs+G0sO1Wm6GMrMLt4jNsSKylr6dvy1mSCmpqKiT9BFv2KjKvWO7EHb9Ne0DuKvnoN604R45lQ
bvnbLRDXdMtjDtBzsPjqfCxWIXOAzbKG0VcnAXoR9yWbPGZ4Xn2sASbpjG2A7WzQ0+77M2ni/iAw
TTmPg26P2QOcMVQsOA1V/Yu/LzNIAtXbQ4Rzmqc+MdcRr3HE+I1X+sxwCQiY++SB3r+59PcL7m53
I6uBShYDsZvJqTYLSFHEuqjNMQ2Chie/Uxqjk28sV0704LJi4Ijl2sKLk4sJ2MTEzHmPqZEVx4NB
yiXf3A13wWc+F7W8OuYJ/t1JyZUccpGBf40NhRiWB7bnv5b8nYokmWi57nO2vMkhcrULfl1ECgIP
ItKwR/AWyXbUCfFCDA6xQ+QZifkhP1koA9zOAZgTR4hPiur8wonEDhF3k5a7vI60y+3FZDbw5o1M
Wr+GlKlx/Mn7+1mdqA1Vmf8S3XuZZ2w/nFekO6UCiHR5Je/I5FleNaL4S6eMTswXOU50KCsnWpbO
dSmH5f2Wk/ls9rfuHkS/iDr5+14dAWv4HCLuo3Vs9Igsy9RP+SglKgiCaCq6s1wXw/O00USJ1iaw
6iB1PgZMVzW2lWBI4ELsOKYhdzr92/BSwyr6CBZT5MiZVuB2aU6sUN/IsQDUaBONrkhNWMNnMiAM
XlE2H2NcFEubzQzZo+7W3Yd0d/AQyzNrQq0sB4nZDSKK/O6lOsGAFonNmNxBfbbGTxbnl15cv6HB
pB/cyMq5jejzBH0MVeH5j+2HJvd2jg2jxo7TvGClhUoMqUCZRjXIN9D9qWhFxnSPvxJE+gF501Q4
UL4geSJXeACfmaIfBJQORNXJ5uEkoDT8UiryyDwyyEqc8hPFJiXaBXMJvxdI2r9+JBW91PgHuZfu
QtxBkxn6syCgxSGRGwX7xcUmOwjV1Tsw/A0mBYH15/Ku9tEgldxDwfWReWK07xS5VAjMnun5RHgC
sZ5v7lsVA0BMg8fNCC8u+UAetYKUoqR9bmbJ3YlaEEfjjCMFysouYg/0/9ZyDWSsDJJBMmiTnGXt
iZFxIRG0ZOdsEaR9ij+hleUZ8eBowAD3v9fGFNGftoPSeJAAsHebk0RNZEbV+rR9IxuL1txOjewQ
C1l6MpZurKHR4qwilD/tCsnuGRAmtgAL6jDTEBrkxA0HeIfjoB0nb/KxoD8DuR9N70JTKpTNSipN
JNdAUvpCA85IliN9gv5VHg+fxmrGnvbQ9DmpZhE9/HYaghqb3h+/ndxlYcmCA1c08U/dNk1sM1Zc
ixQ93fBlZnAMQR4+dg/NSYM7xnRgLZ6ANHghaMA+XUiw0xeocZBpOSSCLeuBlv5z5uQ5vyZYB0tw
cpnmVscQIsX64tM7Uvr6eUD0PxB7okVij5j56CzbE2ND1rntgRepM5tYrAXa5D5Qau9F4them0Mw
7Q3mA1ZIBpDNfGJMPNPPxVl9GMC4GPLXu6XfBzblFgUO8zQ5P049ECOYVndYYHgy4bgSe1ls0bo+
t52US0L89yaXhtVBZUVw/UUuKzq3f6Te3c374rOpfHQ1ouXtTRycXbKCiFsrayNu3XsQOlcqPtyk
XzUHcID9UBY3Qn3ws0MwVsf9yPBP/MaINC5XHMbzgnf+fnltXuJEwqX28R9Z4SCsRLBEVW3kk2Sg
T/EpOUZUWTwKKfzAUfgSdRbO5Hg5pthU7FD/fdYo85juPJlXo8WLeXuRK1cjGsmAQqcYcD72UcwQ
+f5vZxKA+AG10vSQvIrpgoYR3/k9uMwADm8TccivBuU1oAftTBSWhSK4T+CvQCfWNmJDWDisHYqS
8EsR7vUTmhuYptq/edZ4LSWBRyAP3C3SUwoedL3u8ZTNrqfjcSfo9QV0wRqjw+AF/IN6cWAarLeD
2BQyV3VNtxNMt92sRDSLvyWmBYan7OynQOGYcthDZ4CroDA4R3C7wZLeG8XHSrfoGtdyk4qV9ESD
H57Al9chPFrqso9EB/hi6Oaa2NiosU05c7h+TXbIudLwWbFCk2M0FCkMcxqHVTOWrt/wE4fdgGyX
Jf1pOiSSWZASXATZWQKZ3KFA4QdLf/S3iZoQyIlgomQYo2MLmELXRrYGNZ19IBj2IoFCAVHEUg/X
ksTBbslRBJ0Vw5d9V8rWFHWS4DKKD4PsWVFgObSgxmY7yXXtZW/8HHxseS5usXvxnk+IQ3lk1uTN
GwQhvmnGjMJiCKweTkWeC3fEiUUPyajhLVzIMZlbH4sjSECsNZIbIJwlT03cRJL/YwZSn/1J+ZTd
/wf44CPwbE5rhqguSCWhuu5gIWGPODWuxPYfQrCHpLh+nm5bAUFi0+LeM6mr3ap5Na2Z+PO7bxpQ
sqdzGljr17a9C+7DeI+3m+MSQx8zbkSmcpJx68HqAoTHumhB1K4mhA/aO3Wz0OzVU523gnzTDw5b
ovDvy+Y6FwA8HLAudVroGBUJot5aC754QxZgcuzBv8F+PlaJvHH9beAXiMnzWsr/1losUOBbYo1Y
BeRu73PMenA03SXkub/7HdZu5UCChJqkiRPc9pglRQUA8jqAeXd5rOKZCRS+Fkc7RrdC2ypy+s6C
SEV/wyKNpKQUkFoKOP3epOlQHkAO1Yq6CSS99dUbE7A/Q4hH09Y/AyA05SA0kKESVkRCoeJ3jpSA
9jEcnKumxEKMhM78LY4hc52zdoagfQngBnp/TNRQt0aNhTiHzMRuBDpCrSo7FLMdqEj2pexXnLi9
PB9YjPDxBULC52O31ti/gEK07yLaJAe/XTkc++1os2UQFDwmetWSXggohjwQbAszD3gVBlDkNRi1
ervJnll+AKWUTudIEKswPEP+yMRwSqYd4Fd8jZR0Rk5ScWVgEjwR4JG2+3arW9/aCqR1pWc7AtsV
axAghxT78XNtWXz0Cf7i/oc+0HMA31VGy230eAF6EYRzPkJu8vLt7mYgEFw16Mil7kOJsQleKraf
qC/oYRFSNClHJMl5rmiZJ43FWead/ihey3v2pHu4jMWSTZHee+AwxvdY23i2Ag7zHEH+Xj6SFYOB
xWq7f24HdrVNcu5EHBHL0KfJ+pjAgil+DgAzfGISkxpNVKfD0xFnScJJwITOC46eb2IF3okSJmLb
LNvQk/BPYyhmcrqUoJTIcBIhaeKNdQ4mHZnmW79ifcVQfozZC3Ps/2HslfMeIU/ib1jq49jr4N2a
BLBWFKX4KSeHALvu2lhqDRSMaI0LttttIn8CHQMZpdBpgKNCMThWvul9ZZsXKbDwhAToyCDRFn4T
1PQlztVZlNrui7j/2fDChP/u2D1ovtbXbSPwbTza1fC0iHORB4n7VK5+eGQxTlF8xalrD3DXNw8c
OFHjbN6TJnBA6fxcHngLc8OkEVnlil3K9DQDcQFuIBWZweIRbEKkLi0P1Y2qh7uGTJ9d+0JCTk8b
+PunPUdAdLHImwCw5rGJ/sGgrZvASFHfxrxpgaYhH2cin8V8B6pEfBJCtj6BrY/FvCTV6FdQe0Q4
8Jo0imNXcnH5qLzK+YugdxIpqyEu5IiHAxGSwfSCZYNIvrYWbV5KDM5+eE+R9WgNie6jc0qs29J0
7twRoX9k7Pc54b4+CnCbiypF7zyd7uJybIQmlkjdAHBrJarhTzGQCcUo0LRDXKICXLQh/k/pxHtg
krOGxBRuQl0Zejgr60iz9bduB5gRqjV5GPKdwT1O2pq9+zaJumSS6gfe3ooqFrpxHKrQoVKR2DQg
SEfZI9p4CGbivIPGbEe7mNlJ11YYFwAopAwGdDybRevmJN4C1Jvu986TZijqxZ7iuHfLfZqCPQeu
xtH6vCYlns/auk0/NQAR1rR6usAi+rF9mPeYII+yxhaNSKYNFi2YwOZBcnT+cruMu/lLP3bd5RT1
yc1jD6rbpuPXz39RARKwfiwSl6dEFJQ9bn7FZ2Onmv5tEI/o5uKq4LshVkG6ZSAQSjsQx4aCS78c
7l/Oe//wU2rnT19CkkS7VlwGcqup86J+ZLehvOBOUi+u14A8ATj10Oviu5HEoG4giyubdQeTww4P
kILpxEAgiwdnf5WbOtsJVgU4U+ApBbDoL+79xZGyP6KQKIPjGe1RqZPxXv9IGSKz9vhLUjV1NycT
uscLHA5S5AP1r0v6gyS8QiGsVsc9XSxgWaGWjtIrjH11PAonIam6XuIeK7USr2zhzZ6+LUUzwYLx
2oYC68UxV7+yiB7EEMXxpR6yb/2u34s7Dsvgl65hk9u+O36ioIGuDhDnsRRYNguYfHSdoM/dO0Al
AoxFMYPBh3rx/JAFBT5VDmC07h5hApAUuy7puzzjN35aSGYvviHuVZt+fSn/6cAlda6kjU0qDxoi
VwZcLXYbKobhsxDmfvpw4qEK9IbrzG9wWc3IzsEYu6ObrgAXIr+rY75uBqlPgBJUCrsX+ShYSLH8
D81B4IG/COIkUf3/YvofPxRkRuztcvXQ9o+kXeADiIgCAOIPyE6E1QMJf/HQcU53QuiDKUcOqNc0
3vA4ZWpkcdA9EMYCpgk2gmpAenX2HeLzp+oNfTPsgWzEnHVFEuTf/fTc99XbQyYogDJJFv2Oaszk
t3TNvu2/yR3xSRuk29IeNTmVDfw0tBcbP4fklVlscUAzAEFZyQgUBe+VafCKAkjCx3OLzi1VhHNO
efmWXEEVL1MywPDXU/JQpsmSeeEwMqDMeZwsQT7bQUKmN53TZccLTEny4BDFo2Vo4ZJ3172J/M4g
g1t9VLnhMvYp9UHrus1tEjGI20OH0x3dapj/bkChxnn+cp6UCxDtcrJ90225VLi6DQY+fPglyQlS
gUc/6PHuUDYNFSbGoQkSnybrlUIOAviQElzn8fL0+wZZxoENivUdDaCu47DFcfGSIbE+KRc12Rpv
QUAAbrFyqVvak9SFce0+bdVghhQc19zbjgQ/RELLHGysx3l9yiDGNjgtyU8wKvx0TOeXVoJftBxJ
AJAL1Z13U6QV6YCrwqNKAkx9QP7N+DJq7PT9p/mVDbqkppgm/jm4JKXcLNFV5Pb80LljBEyTE86F
7tK7xMBGsOMqFLz6cBOV7Kvm5La2gheIL491TbIcIK9ngUeklP4kIDIip4DeoR/42wUQKrGGyJp2
SHIH1yjGzyUw4usH5g/ZMPyZOivZeORIfYVkiIaaCqdfWX7JNH3DQg4TNLAKneFUPk2+EiIjnE+2
ZmP0mD4h+cswTMiOf63DDv11SNCUYZBhwJI8e1STsSM9MldJWOTJs17JFWE1kgrvVm7mtA72zO7D
vIJs7/EvGdYP7XAUkmeo7uvmVtZuuIQGB1nMqu0LvBQPhxuaz5hqSzkCyDxMq253ZfXlN4o93He/
M0QAfV9VcxHfKDk56Z1HLPWlTsNok+HAqANpwzMS5NZQAJru6oWSfbmicDJVX1QNlR+ynSPhHWvE
GT0B4gsYF6xZZ/Huo5ZQgo+DRLQ/IwioNeizKjJMbH3zCPlpxJ5oMJtD0rtm9urg+3fnPX5RSFUS
uEY1Ma1k9HIK6lUMbTt1NRGVddIhwxdV1BWRevPIi9Ed1GLdp3h+WU3kkLt3Iq7oyZEFFyX/E81Z
8LPB8Gj0SSUW+xmdSf6kw0cX7VERSEDjgibS18EF4AhZpzvDKHZqaxnDE4XHKIZXPrjZPWiXwP6W
YUlkXZQy993V+TY9Ps07ZfZk37dnu0V1kMnNsX0wGlpAjWx1sQmgwZjS31SEgHyYBq6oAvaIFuPi
zcNtYGwApME9T60gk//0wWDciuxf3iXZI6gvqONR9HD64BxiatuTxzpZd4IU10VSOgT9gPaH27cC
0rGJu0k4xv4+Dck04JF8AiW+yKKXzjOWECXUhI35QfGMiE8k3HNYIEhu+wJZATZv7shmYDpfwmAk
pdQOKA7cD+xr0lPxGjJcprrO8Q3wboiAiZckXgihNCS6gKuNgJW4JRmaTXBZsnaP0kWrcHrqtKS3
y/CJtEQIkbcJ1ccyXva4h55qHWQHdLYlWCSFWNN8eJ2DThJmqrNdM/KZyP2WLQ0hiwtfWkpuE5Xb
Uq2/uTNuGudQ4Z7276Id0X0nXFEa7olD6hAnNjVTevkPxcsOWbcaSg8NffPHWMSH8wponcCsqn8S
TcE0/yZBZHYhRYMCWR6zaLh0KikKApCHeLgUefjALtyyAMQVQkF+UkAS8vQoFsaytnmWdUmVF7VH
7yDMIGKwQd2jlneRE24i44kJtDzb3cFLLAO1jWDRdTjdMVa4xR0BHc4GGpGpxlf0z+ZG6DPc/hjw
rOUvGrBxpTesRQTGSNDn4HJg+5SuizcNPwHXHJ1gFYDkAq+aUUD7BcWLvA3U7iWDLBfkU9Bnbmv0
Ek8S01yi0xJiJ7pwILjYwCavAonfAcGfP4O4jXJanfM0xOEQT+Tqp8PHmgjmFiIlV5Tpg6XXIKVF
ZKL89vQfFrrr6sFMjFhtsvxb7kfzsh5pnSbYswe+zTF20OBxouf8UO9FoDcp4SV3fMC0UhrdxCoq
JxJNJilUDERMHtrIfn5i9C0kK07+lvtcfQ8EygKL5qCnW/q0Dus8/M+OSddUDPkUNdMKjaWKAG5i
J5RGdggbEiFyqMtWdzAFll8hfYqPV/xvfd5zGgok9yJkSNV+kW2t78cubI1UeyIuENBbMdjbXW2N
5KCHybevCFlgfxMqP/nYgP0DYgNR3FnAjA6y33/jWyMdADmRYi1VbuU8Io9C/8R2vuIbsdczBFmm
HJGVSLRRPPxo7NuaQLwrYVFrRh5cDMmHvh1F8LRCJOMdGNTJ0Q35gXc+UtwatZ0+MsElSRRzX+Tt
w0ynd/Y1J4bcAPvzNybwhQZGZmOjczIR+O0RcX/1ntHpjD/WvzJP0puwe82D9+XDRUDHUPQOeelj
3l/WKN0MR7yvTv3dECnokbhECBtol2woIqDibu9wq7EHYHb7EffmuoGmlEqcjY2roF6D8wIUefQc
kbUEUpyTaQ2kfKOohz0EccWALGZwacBgrA7+EXYMnRdRUdKdIhBiiUS+8EJBg0+ONWhT2l0HPK6/
1GNGLX/swfM1BBYDNpDd7v50PTmv/I7t49edFAtwTkwRrAT/NeRv8neJq0sIEjt4KkYzj2twAajo
BG33yc6WWOydV5g6hEyx+UlxlhyeFrjCBwkBiuCvAPtywv5ZBDpxXTi3iJ3CUsEIKBwH2SctWSzu
U/BWp+A6EclEMPYjswQx53nyAMHLJTkt6UvgiSYlOK3OFb3ghyOxyi66TdYZ3HGAERatPXBFgnBW
czA70bHyVzT7QKpsz5uy1OkP+ZxddU3EFmP2yylzidaOWXnwF40lYn8d0IWX17ICqGjGo9wNRQPj
IodDvpXbRh9u0CEZng5xIdlZLZZQmLJS6paWvSe6gGXj3Pe7g2zVbH+bU52MzY9Z1lTdNeEnQ2VY
m7nEHxL3RlydUFN6bJJplGHAVqZ5IsMPUSN/pjmvgyBGbM7wa9Ge2GuIZtgBqe7niCuNuHmTEs8K
S6+AEJu36ac7kfOuxiGqpvIhwRDLkfL5G44jZBtIH/lJORiEvDNh6/T4BqUb+a3UqKMGSI6dIIao
YcesJSZG0TpdjzR+LV049YeNT1iPTeSgqWZUqvKeaNsn82ReVC5R7Tihy/eoU7gnN3tAykLl5gnN
1cTvE+0qbnW6It4GIQKltvw1R25hyVqAR9JwQ2gRUBaUaPJpuTwVmewKSrNhmFmhDb5FX51Qm3Q3
Mvd/nJAwKa/0i1phztf03uRnEkdFfgYCH+2EBvqjxyTKibpFXQxECYsqJpOYEiSdhGhoCk0LtZfY
pNjgJMWrdE3ntnVDLOTbHAXvdo8Pv7WlJlXD3CW5jrWRWFEibd8f5OVMJQilTv7DjwjqozFonfuk
fkA9hyKQqQ0PztjWIV5eSdr6xJ4VTuxXW4pF75yosyVbbdxjgXESI1JKTs+6U/tqW23DAmwY2wy6
Ell2LDXyVwr+f8whJ5We8xVgUIzDFS7poKO/CiQ/fhVQrLZnFngI9kvCyHDihlgx8WuTEMchEwSl
fbj4Eb1lF+0Zv6EWuPT/hXiJvXg6DzMn/YjpLHgahOxEDEwsQfbcEPwHPIms4KMI9mR7oucqljE8
Llv7pbLgVtAjhdmL3BdJBYk5dZ26JTmf6b2ftOZJFuCU5rC4tgjNwEWNV4qSJc+UJQ/6C8CX80Ld
mR2b4Pfxbm8sKlLxvoZwh+jObw4aQPpNAeyHF+cUCFIVriSFtPN7H8RETXZeOMJOitzb5kXc/+fU
L6gEgY8RoDOGbdd0qZBxogl9DsEr+/8j6cyWU9W2MPxEVtEK3NLb9xpzQ5loRARRenj6/c216+Rk
ZyVGCcKcY/zdYMAv0Xuu6WaBsiZrhHQrluPxJAcXTBCpGuR9eiQMuMVp1LN08PacLa8lTBGZ7Mir
O8BVa9uEfTPRmTnKBCKm2rXoJkGWAd9Y8DWuVYWoU0cCQgBWZjF1anjzD/Eejg6SC7q6YFyO2DPs
8sM+IL7kf/82i38qGzYVpLzsEfzX6WZ3NiSxjrpWBjgWcSj8YbxVtL7byP/FhLUF0PnH7bNShxmr
XuR/XEIxohDbFrBc0K86LhREcgKksFAh07FyDTFlixa9pbaBeucCpPH/04A9svX/vHsciqm0iivQ
G5VIEpLw+1l65KrmhhK14wjWvP9XZMOiwK/X3N5ifI2ojUBPPCPQvkS1wI3F2jfOWQgQ8RPz2R1E
gZQzwRxWU1TatLOvIDlAuoglphmzIDxF/M7DJT/0CXwGqARWw/oxFU+Nfp/boLKNQFRoorp+EDnA
GsKdeWIl/hVLLlYDMZdNVKs9FkOxxFCNcyAsraKOc62A4B4xg1NhRQXWdLuDTEEhfJtAQ/ge+Q0x
sl1UU9Qo3GT/2iNeX5RylNAb7O//H1KH1ABRgEgg+rcmUenxr8wVn5kJx0T7Co0hgoiQlcdj5Mb6
zTjKsd/PKSWFliM7c0pxZPCniUl8ZBIwKZqIVFJ5NJX3sPyO2Hz05y9LuEj93LCcjkkSpvoU51YK
KbWrmwnizxqJu/8fusiSme24jnAfKz5J41jdsWISNUqgMaIIojMZfC6gSQax/UsBf7pEnBRoSx1O
BCsrx09GVQpqjzwEKIK0fz6JcBjSt1MvX2UuOw5pigJEO+yw29MjcPxi9yHMG5iQrUiAg7zdDPAU
i7SwgYxnrNm8NaBE9JfiYarY28wZUZ08pOVp8XY6I9C7tSEutsJ2GK6deuoBr2d9HWuYJGwr3jBF
7S75RBG06Lsr7wkJyRsLVHciHObI/jx6TvCKPP6ZMquxjxbl+QVshWP8/jUW1xzZaGRjMmqDTUkh
5QeF6NuNWCXIGYWo412qicdGTOrqsEwPJ3t4oKMFwMIXbtbBGw7lCgMKCgxmx6Nkff50K51BxLka
mtyvXAcI5VucrSIvjGSPBrRo7JCDTh4CAxiBY7iW2Y8Qh7BWFp7Z2DKw+X7sUzzkGj2yN9aOoz88
uPyGxN3DHAOWBeQH4BdkdOPuozyElzU9AscI6hXJeZCj8TS5xRvSukia60g0JECPSYfPoDuM2FfZ
cVkigD5+u3iXQ4dR0p8LIJ8CM4mfSBNd82PcnjhGEKNRaFLUfj2vxhHzbE3GWHHIEDndCdvAxmhj
BEInU4qcUMGVUqB4JcQJxnqRoW+NwpjAaNLmcMTEOBSFRe+xfFCN/3Zodh6OiaYLChf78YBpEzmI
BA8lub3iq9SG0EaSf889UwrfA7FtISwi8+s174EehZ5CJ+7QVVFnjPwxFT+pGm/82+EYSOBFIquH
2ZPXFtYNZAFJwMg35o3EHCiZkg1r9ZsZeCjRCJrB5WffK7LjzI12e+1Gp5QdG+y9Dh5jPyerZcy1
5vW8/yz04LYgEFR6mClpvDs3JSrXCtQC467/IaqgPxSZ30ohs54IszyOIkZWOF+obCLvA1/xJlrP
b37fL+QH8g7r687aJVBSVmjsjTnHWnzVBhJzKZmSBvpxs5iu1tilXN3PMMcYPJfQEhnzt2vtcM5w
JuoCHUSy6MXpZmraLJ0bu96puMuohVYGRN5K/U33hhlmXHH0Db/VHNFvdsGOFq2HlRU+QbB+Gjaz
K8TaWlvkuKP9R+6iIvg1F9qi3+h7zGbfLbtTAzXyWloNb4ATMyOK0h/pzc+Lq45hPYdwSjTHLHw7
097eTUNWJc6+x6d/tet0JzriKYsTBfThcKDKPRTTw8VZOo637Lzl1FsOznK5PC+XFNj8zs5xdgf+
4SynTrg5bmYz97qB67/ycW3tcLbZuG7oXh0+haG7cafhJuQfDv+EqtmE4e4P5GXDNx134buLozur
bffqOq4T+r6f2QsXS13tHGvHRYQx47lnpseTJg68Y8gLzL6+3YV7PCIrqZ3waV+Ps+sRPvLK8/Bc
hDrwskIUuLlaHMXmGopfdo880WZ2nYnDIiwu/HI50EPoNr4bHvlyJqTJV3fDdrfhMUTQiS82M2AV
Z/YX/rl/DzfccZQj/hOGzt8OiujvwCnhzLJ6s48eMqL2Dvz05Vx3IcwTOBTqR5/wZC9zeei/7e0v
9v6o0Fl0m6AKHJZlQup2BISJLUD87kZIHsghwmwnanvxf6Fq3Ajp3EboHHc73q0dr9vanHSHE3B0
Q56zDcGdSK+bXsR+vJzicXN4XkGXha6z9mxbQCbL89k7y47nnc+d51B6ePP53JNcdj0W+CVvrM2u
Tl39tpccsCdqEVGJLM+eZ5/LOb/uATzXrn1O2YznkBuafbKDILDJ4jufXzYflBsVD/Nqau2AjA7b
+8eKCMy0suelO/c6b8415lwK+8Ap3xFr+BeZl+z7jnY1GGnOSp83+/TKQNFQf3ir8aXbq1X4iibN
3uTr4tqyEohumSqumsGMPr9ZYqfR3FhGFJzA1P9D00NADUYZyeiPWX6Aex8MO2enHQNdnHqZKPR9
f/+Tf2A9fwQC0QkqoqeeBuDLiGOwR9/yFCQU/w3bZ/haKv7glZMn8rRLc1RNQimzPW3ICg/ESrt7
5W//K2o6xGC5be7qL3nznEMmiTZC+sK4T4+bMv2jASn5Lb8oBy15ry6kSX9OfqQzC31qbHByBVjU
V48Dy6oPrRQMFM0rEKep+av4z32p8pwx/ezd1R9HkWcuoDP5GEE0XNRpBvsUM5R67JszutAwW7dz
azNMex/6AUbpM7c+PQQTin3/vqY+ZYL4a9ltHnP6rRUtFJMA/h6HaBcv9amkMD8uHIyZhGOEPqut
iQ+za1qJv4ww2dgdYudkfSeUTjPm8axHlwKqlxKP7ZglDwAwdy0J2/EzeDH/BQDh7ZUoaVWCTTF4
unzxW8NHQdqm4kP/lskbMX2DdgaxGG3VSyQ+NJlbs4jmtnxRFLe5jKC9f43LaEraMUyKiVATIXDh
QqPWOjGlrql5A4CrFdSxm5GLxsfe4h0sYUeyoPaVu1eAqEHDUbBciQAhXpFAvRptAuYiwDS2c/Qn
QG9XKo0EOZksEmIoWIj5xV6MSguhEFwFHVWDUiDJA/1CeUBABnVbj4oKyboGtR0fCs0lphM+xpPW
QyAHTJD60/YjZ1HMzP3TCYxDZa/XQcFAKacw/QfZo8gc7jjabesnxiBP30BlRhGGLI8Ms9puO4e+
xdBCA5OpEiiHPR1KDsPQLCM21V6niXM6Bbf0xJK2JWTvboCbI3AK1GFxPxhLwJtZlU/1bam5de4P
stPQi4ki6Zvf0xjIh6xccrtrWTjNqg2izskImXzsqsLTIDXJsaEGmqDbT0ikQSfnAlZpVE20WbSN
VO+aY+ISh42riDEI9B4ZVIboeTXAeEN6WE63r2jmb8B5Y4YAyl7P2YL0StyI/lpGcUQaIBcAkzoc
A45NJBOR5eu+oBtaX9Q8bvrbvtwuYyq3byiuCS6jewbT9CwCG1Dq2j3GkqMRFpWjPlzxGUOzZ9IJ
fVa4L8Y9qcM0Q0xfW+fYHzaPKU+frgD9ORc9tfnuuVDWylXaddv0NOY4qZx28hYULAoLcnotN951
s8+BYId4pyF2VPyC0zJe6GAZuquRhPeePHumIAURsa5g6DcT1gvFz/3WJHv59GKIxE+3Fza+r/gq
Ze64sKmrPhx9anPLLXhAthifGwN2rMztmOIXbMpwddRZKEJz+4PxZ/7CXdQiGSRi29Za+/2TnCDr
aD4Rsh8FEI2oENKFLgysNUbmK24ThN6KXzZEq3isVzKzkhxMWQAERuGPR/7AUPM7TXxw730drhtF
2jT/HasuZK5uEQBBKB8VXfh8+3rtdxT1IN9wmJDfuT3aGDS1cLFfta9jw6D5gvelg12O9+05/vv8
WshC/+770eaxHjMBtTjAPijgobRZlK6pR1We9JTLDnnQjbGk/Cdc6flxRbqN3P68JE+D5Ky9O93j
pd2X63YFJkihPvjyJabzoQdha7Ccx8MTvQk3eUNuhl9RI3J5KMQPTUo42bH/Vqcf8P3POh8taFuM
3u5eQTp4JM0Mr6B7hnXPzJHrp2aRpCB8hn0V5P2y/eoKv4ShxoFOwV74CkkndSAVLtuvKN9FZL2E
FaznkP1uW2FNmbdfI6hVAk5SF6R7TArrHXG3nwxuThA8AW2Uv417Tz0T7oA4LdZegmmoQJmLqPkf
3hjN17Hd3t2xcJUMtCKDnV7fZ0Dsp77MWDNhNiZcNdXb+yS8sW7ZhiVRt4CJ7T4Ztq9k3yWA7LQK
zDVqJlEzaYmfZe0b3IRJfS/8+wsVvvYejpQwqj3V8KveHT9cPffk3KvaX3MUSM3GcoZ8+v5RmbBx
qGas6zD7d+JBIifhPUSRPwpN2c/bDSkbEW34QtNOvNiHezv26WkUgkOIQFiTlmjlrvYPz3mrYWr6
VjbhJYx38ADnslyVlBA07InLrfNAQZn7EXpSxWPFGy2rU/oTH7WVHhh/0vy1laeffbUdi5lpC9Pv
sGge6l15jdgd4YcLZwA8niMnGJuIvEVOGKG5ZLjSPRPmmWSMtKDw0b7q1Qe9yvp99/VBrPDGNJlx
E72PhBBFqCFge0ofoYil09h7n2722BclOzVjqFefLxW4sZ1jYZsqSE5Muye3j5y8ObFG7+PgPPf/
UEp2NPmPYE2GAv4NR/MLscAa89pGWVmIQypyeo4cDeFEDXqNS1l5n718pEcEpitKAor6yot+e6BC
YsKOpHM+GN1JyD2RKfhZDRvqmiGS82ZKwuroADb666UX6dfcRSGqgKlCaunuFb5C6cvcGd/aij35
HSYo7vdjhhmIc+5JBEdE7ktbJWhYWnti0lsQvXpofsrbc/repbuXejG8+6Fs2VVGHu+U9iCZhvQh
wqr/XQSaq3Cy56gHkBhUmRdLi2fvZzgnkRKQVGSQQWurqBKgunKKIm4ZwkcnwCy0xwS6qmxEupsC
wOQhTfU7sDQ+ibkNpp3cPpBHwr/6vhElUW1aPB92W7omTA/AHuCc6cjPEICXJv5S7okwM6iM3o56
iGkaDXIbaPXNyostR+FNakTyanttwHg6N8ascBynvkVSnsJIQaaWe08jTAt/gL1LvYEUOvPjWofH
4XOQ60MyHVONzZqC0Wh18TXKPPk709lecCtCa3vgwDlArxqMFvU/Rk4wKixPi09/UmRqpMR5GBZG
S0P6ercUUUuWnj5FzNz7zXPKZzULUsNNTGDUibEQiVYdyJfhasx6l6YdccvvwAxHAehW7BN6TBOO
CRRRymXsSfNojlKFCB9m2kCdMxYUwRPMXtNe67ke/TXHz+INc4jIZp/Dm/LkpA0i7kQrTdtOuBWn
Fg0lNILuvLNJjPYeG9NMWkEGjQ7jr4qBXtF2uCLhJFOoo1KJHVT5OG5SFDQx76uYJ16TlNQG9NQq
sgKZIY5Cs01c6Wg2nioLEyL7avAT8FpcH1h3KCU/+HIMJjcRHmtMRUl2A3spiORnJwWNvtuxtRxF
IHhdgkZKU9xim++Ax4rvcCcigGnPYLdRmiuZbayN9Yhi06EeAzwZ321jcpyRRmv72ESyw+MmcF2S
gEbeaDmis6hmz0UXbtEAr+AOYziv24cEtPBHOBR/EOaXy25eH1svvi4WuZ1OGl8otScoTGCrbRGM
0XvZ8jW5K8F7IpTYQnKaTO6X0stQ/aSuQu1EXcfsiYiwvNLv4Av34OHuEGzvi5jXZHcFboaxdLXJ
fuyesEmiEpHD1r9F6MGEzhFZPepBdn40GPfVsIay8vAmr5kxHPb43pLgKqQOGFjdhOsDEh+RRuUi
V/fMwO+R6mLun5DoBt+YTv5U+5tKMEBBiHlFUJrpBA7Jz4IEywFyB8jJWwljiWEBQ8PXd+or2Om/
OSR++4Fp6RmQ1xByGUxwgvHbCs16DpSpBZQhLmJ8xCNj5yv2F9S/rVfNkc54D59RqbNqzhycAHv2
9K8EQcUTj9ONZYm/c7a4k+lTBgSPeq9VlWxqMk4507uCv5GRM3fv5eOGHbv8g9iXamdCq9w6IKEa
cIXxRqBdj6CA9MyZED8tWFolW/5p5eC+sYrQyGk8vuTKxuaAGIT2e7SmEWDC+A9g1k88SucPKv8G
E4QEo+Q8o5sa3LzO/iVgGYL1hugMiI6GF2THQ5kGhepTcv+jaI0CifiKM2LvG+jib/zH3vzu/YK9
B8tz6sVe4aSLGULl6R/8X1AEFMShEJTg3xEMn4C0Z6Dh7l8EGA+hCVaACckfuQA3sXc9sM+AWwg7
YQKll3jLzZ80Y2Yql8FMXB9EPtlJMHuzYqjrJOCtWnzovUkyBUl4iz7dOUTk8XunOPTwYduIntKA
jm/Hzf/PmCg8hkIVFBAJ6qBvopDnrxO0Gt2k7bwCOmauKYjJqbJsTMCthP5WdAP2M2bxkc8d+Hsi
ABkd/w3zv75fN2ZFMkOAoWxzoI5v2UvtM7UoE7gVotJzCkQ4ILIV8X0S7HjPPI3xuPqZMcOrB2oV
lLBWEHHxIhALtH00fy7u3sg59/57Bmm9Zx2750zYIpfSia5V+P4xto/b/cOwIttil3Lh7REOwDN7
5rr4weV8oCBhoyNU5ImaALkzIrDDCy6Q8wsZi6K+9xChuvQvoTwThgF9hjtg99ikq/wGJodICPt1
/l0e6sVn0y+6Xb7Zx18yfUK0ZjWBGdUdwAQxxOMfL2D+FN9opRE3YBs1CbIPFIwtKA+Qh3084Gbw
Zcb7WvewZh/+BAYedFTy+E1Di0Yatf48PsiMaB/NmcG71ZbZz2fGCLsZ1KB+lbbKtt+CcN5PsQXI
xWJ+SDR0zDHAcDthYhDl2sdmA+13CgQoC+m/SFIiQ5Ef6xfqJoM5f9oPXHENwYpwgJGyBMojSuBy
HuzPtUon5FE+4Ry3DD0JCahBHGELWRtrKXvc7fbwfszoR9XPxbRU18x/arLfZ/+nEXhttpwyQjff
06jn6oCYfwJZdzpeIJZFhSiyKSimBaYHjCd473iKQlgT1QBwu0hgpnhGbCqEiYI+UxjrkMU2KZ/M
nw/0dV4tG0qbQ3+iZOAkx8qXbO4G6enn2feLHWQUp8RuraMSqKRhbDiTJImuUelWhuZcQ8eeNMnu
bvAG0U93k9EufpvDnDfHgM82RJ4+OYkS5SKAB2X9bw1O8NgkMxnhQRbe49lzmMUSmIdLYUE4LMQJ
EfA5vmmV0aB+lTFv0s/jIAPgJbYdMQ/UaBx0Y1//e+VBrTl5iYXFJyOT2EjAD3hvAigVWgAPqqBB
VMSpHtu9GT4NCPSSaHDYUE++b2j0DDmgMq05K8rUyrw+WrTxVkOHhjCB+xs5b21Ts9xjt8Qm8ku3
UnnJBU0jsqTMnLyOCeADemSETKRkfCk7tn9lonAHHEsfPSh1HAhbLJ8NKZAFSMLQsfAOu4d8A6cd
BdK3yRqGFuaPomk8b8/mXl7qi+RP/348IJyjMD5+RiTIOxXSAurplmw8svu8NxgNDqHL85e9MQHU
g66Cdsekg+Ipd4k/kVCVQTbrjrHX1w+VCeXOkHhA50oP/ODGSfA5qaR6JAETdV5Eq46BAm3zi8qb
mp6mD1ivIxpiw4KvQxnIAXarpthjnVzIOMa/MJ0AlA1fJN60OOhoyfEfXurLC/uwuhMuwGO8NxeP
mkEOns72CeNH+BNZg0tle1++qJ+xeoISCMuJSFqEpqFFq8g4nL4qxg05GeGPhs+uNGCEMI8lqibT
px5SVHYsV0ZCiB/TwPgk5gJx22YPH/sE8ep3Wj+Q1cNwrJYqXid6XZlJ2Z9wWP8QDXKSNehrXvVf
RYCM6Q6mExbt7dFuqUzM72ymbEd7JIU+Y+p3HDLHKG2Na42X7UQUjIKpDh/4HLqI5bpnk6btIWav
mpSp20di7dmnWFTc6HWOQE/f3QrCCtbwQzLDaKNh4JZ4K1MZ++LHz88lKnSgyqcV3mXLMx54y+Ld
Y0D82Z468kPT9QNdeqyoYdIVsygHOpRP1lHaQ1h7l4uQ6GDJ2A2Y2oV8GkT6gMLEBclA8aN6rDl8
KwnLK/o0NICC/c79dtVsD3w/g599+uyTsmPPTw9nHTRO8HCCgKhBBylBRamyXq/nJ8/zlheEpOKh
hyYYAiNIKrRe6WpUuvprO35NCPS2btH4qJaXgvBOeY46iQYy95jt0usXvTszcTJQMJTpm6e1TjsG
tPsKRvw+LJgJz6QCGttdZU3Hn9nbmj4Zs3NN5x8S61OvWZDXB4+pk74FyjUE5AETbS3WZJw7Y6Zl
OOM35KALS6oT1vH0aGb4JlHoTMXSsRbfnQcaHD0Et4TbhUYnVZ8HIASCD6JuVm/qTQdDQ6RL2ooC
tE+tAIseiIqBTRjZEPYY9CB3uGMwHV9IQwXP3kAQiUfiGmMppvRAabSD0xFU+O7F3Ka3GIzKmc59
VkteneoJvt60KxJaWQVuGTXmx437kFFC9HYgO9CpzIJnQLpJABjPSV+GkJTC4DfBxVogEtK578h7
vuxicbCsfcQq+MTwMsGjIpWOJBsq49orr8x+lOWJNQiueQwV/ACjp3nuLt0yO7N80uo15HZixuTz
xAybbSwYTYf2mV+iykAWfw9YTaF6iT24IxSiMIO0xnuIdqmcPACbSI3JAzKBifCt0KJDdZcuoDgf
9yuNKyszK3JquhrF4Xs2Bust/Ze8uDfkmdq05vTo6VIHfkY1cakz51EsALb5rkSWzfY10OVbsTP+
Ki4g3dkZT0kK3IcD9440dzJIk7Se83xaNT339KXjWYFIrwzfOogJ79/4JB8ivziVZ+GVAQwwnThj
Ggcw0hukiCFWTP+Ygiuof8+rNeXsV5Vf3H0O2poCqHP7AHQAT1fh48YkloADSJgePjBYkOzbVfNt
Hcs1ExcilsoVulWYjZYbkKpFXC3MFGXHJHOIsaHZhEbO7jdkGxBHTJIFBRuj1+z3ojqM6VhW0bZk
TvPuxRyxasGcwQrmF9fbokRm+2+iWtcJV1YtmOoJ0dpg85QcYDWsLh/S1aCvCXq/EWi5HLzP+sKc
UGABoYPrT6Jez1fa6TU1jvEMqIULR2gu2EVeGwYzIHy7PX6tW6f66u35FcNQSN7nmvbs3fc6RAgA
TjAgmLnkVxAhph4wc6E6FsvWJTTrtR1Nm2WzUY/1PF+z9iKLRPZ5RZAAaKEe2bzpuuOXq/4hg8gb
xyDkoyIq20k+S41dVrE7ZDjoxIW8Ep0nqDt9PFdZvm/IE49mD5/1QJ0gOikWQptIs46eDtNfd+hg
SAagvaVluAw1z7zPRGc2lrR+oxogdqWeF58j1ymvXHBZg2cUEF40+wVPxJ1RB/UcpxC8EegB7W3J
uGb8Qplrpbs7CZpR6cXxQmFj6XVCdBf88KGLRyJS6vJZW4ZAWK+XdyfS5B4M7UE3XJ5KZjoUxQBH
cg8Y1SkVrsac+GHJVSpVzPwUf3EFbJGBsrI4iVeP6y1PG0PS16TlB1nhjvrVqADG36d8HyMImcc9
aOOBxwxIpL5KI+zJvXmGZe8jqPtnqqgM90FcCR003q/M08s5gj9+mI7WFDQ8qXl3VX326m0Z+y7B
MLHzloJIwiv5IZUcqgK5PwsNRSxlAhECaNHI8AAbTVzSnBXdiV7zppubr7nEj1iVkKsgz69DqQ0s
NaDO5Z+jLKyjEKek0ENjA0DfioZedRBuF7ED9PVBZfeZdI+J9HHV7zLlJyHqES8tZm+RDcdy8zL3
qb6QNDdFOKc7goEkaAw1HdZ0YoogLQmOIiMK6XNIDLEOEwK1ia7/BdAQPPRmps+UyTus3WFIF9VR
BqGn4dsW0FVM6qvmA4f0xoKnVb6qT3HAjFGRJCzRTflXx79164yJLqcB7gH4Z1U0k0n9oZgi9ABn
5nOToT3bxSsoqRjZ7IqzG2JqFtkbI4I+7gvtzU6OI5YdFRwYLXVCRbyp1vBV2vq+UYld+tzuCxhj
Ymguw0JonoaDLL5Bg8XCaE3v1/cFRT7k4nz8m1H0iGw4thuLNphgIDRNDNKbc02myy64/76/GVwC
2WWFYATYnMl0mMQLg2QK5ESnv2KhzRgvCI/A/se2yt7ynsZq8NqyioPnEh/5V0wpx8rMbiomSwlf
qpYGH21lKLMy3cnYEJHZFdsxBpC7PcjUZauY+AJSpkxPDNNlyBfTNtH/0El1YUuPyKoVxMi80Nip
E6OdRiiTcU1AzICEJb8kHDH4unz4/DZP0zZ+yIxnsfghDGZYJjg9HB7qxYH4FzEZKWfodH/tKNES
X42nrF0ScYTDeKmMAwa64vF8E2AL2o+D1CJZYsaqfgdeYUhJFPSAmSR8smDjRidRuwola6KzqbEo
mcQA0W0wJ3b4RrLUmB6TZpkeuWNMkzpeR9qke/1QTVB6UEcYmtAe0u4NFkG5YipFgR3m30AMXi1C
o4mvOZ2yyKH+ImafPY1XILsepyIbKd/EjNjikwDr5U+AJkYGzFSuADPKCypgEDHkJf0wbmMoQqxm
4305HYwANU0HlIJwlqiTJCxoXqFNACwoe2gH1O/Cv5+0rQHa5/doyv3hM0mRC1aBUTJKyP4kzhii
j5lKZCezQuPQbadZPs3ejCKAT2SldPN6rURMlWMEPR0qWllXp0CP2F2vT/YqP2U6VDQViZllMCpW
xWPGs/J8EjQFiQtEC0F2RIyEJCkHs1AXfH6qUWgkVG4uVbCqUZz7jMWV6rV04p1llDpSSWRuIBAJ
GbriSuB60N7iynqbXk4WP/PV31OmZClcCCUTkacgBYkumGm520d3MTJ+lASMHS86MTScy/C9SCCn
Cd8D4O7OHAtcdrFQmLU6Yeh0B/meLmPLq7hOtUM2Drgp+EU2dq5c2voeC9iiOfAfbhWurAKeuvv3
3W/qTh6Wkjra+hl1A0r3YaqqYqyO+JoYML6QwUz8sl0ypwPggM9s2nzmimR0CvNFkBGyY3OZNnxI
njQ+NtoUraWUf2Oe5AEf9lyG1jwccVkB3qP/oGjCAoFhAbiGh9Ixc9WxI3PJcR+zI2aC19EorwZ7
ybwQCD54vbfMSuskcgjxV2Y+1x43Qd4Exsjj2u9Q3+IRhvLrZ40xK+o5JR4MaElyWqZx6lxrWLGr
sXEyF6osJxA+eIlV8M1ykjL/TN8iLNCHkJ6YLzQTXesXbl6dipZIizdXPPN0PIz8yhKGuK/DGmwX
ro4f9lDaBMifsP/VkNKGy/YVK5sEdThZlcQCpj5bFhsHViD0FSU7SOY1/57VjO0O3WxGtYnQkHtv
FLAb9G3AlsM+BE7P51GxNMsAlSCcsNqjjA64bznrnGAV3qxxuOWS53IkzdTHrGKH6+b0b1zsw8i+
01fiwI24lDxxT+QhCkK6ZqLG2x/Qd7HO5v5bQfpng0IBpTBykS/KweUCz3GHQ1+sSPaOdfeheKni
c2sznTaGjMB6yFakuSPYRpZBLn8ZmtnBhcbc3Ff2w/7EcGceOUIcQtYfcfWmx2uXJ4XgktytT/0P
L4tEFDS2R3yNBnMgjNtOb60tKKB+Wt3anzcTIfOQO0Mc+QgYzebhLKMfxftjcWW8HGY4EwkKg9dH
MzBdLmr04YQ3t8xFd7QTOBxuWC7pD4uTmH7Jc6EcZVws6A/CjrfPRGlGqpc/r+eyxhyJ1BqlB/cq
2vgzPXkypnsXzJQYXY2kuQgQBIP7wmAVTPdkc6D27KfMdMehz3A0U5tIJRc8Kw95qAuUpJw9DhWP
h/ZDv8bWwueakbtvv3n7VNkPyVXZQ04KgkNEp675o53GJ251k1+/OzIxPRizTgMl5YGWktGiQGEl
Fw+IGk7mpysfdknnPQoiuvzhFp0epDvyR3/pN+5WBMCvzst+B9SUU+61xxdXD9UtS37RefWO+viL
MryjkJaQgNc7+ktW8uZ7xMZFRBVQMzt7QVIfPR8JfUzFESuKNRaiW45J6K5OnF2+AYzWkRCEIoAZ
BIrH9ckTmx+6VDerd8U3Wl3WnXLFcxQWFd6Gz8wC45fbXQqbZR117Ff/tneo/ys13A0xbXTS8BpH
c/mmf2zK9O6bgZD0Dtnv5+NK82b7BDS9JiFiWwA7Vi+OnjPAxsaMNSZIaq3/7hef85txAlGA6hl2
iSWpHt/A31SY2zNwEUNoPnvjD+nPaGqGjAEG25MxSzqi350bjylwhknoDXcdWxxMF8ocVizaK+Z1
UXqIzkI/MkEHsjHKfFrPBgMEZh3Tra8QmAgcVO9B3P8FbQNLIetgivA2Y7CUDXZI18sYJLoSnu5z
rh8uwKIo5f4BsC9Cpa0ZM5tasvsuEv5uNMWtmEvFUTJHG0QX+fBZHvv3cwrSipBYvCSLL/1QLv6O
9orUSfk3KkseAo5a9ImkdO3ouTKYC1jAsQfEyYAoTiYDslQacewTloueu9lWcKeKmMx3gXH8gjzn
9CH+HvvQsvRF6KnTsFpS8NIScwrolkBgi60AObFs03aX7osOHYVcsUSnAdHN0Eq6dHorFCz6kbUf
/TjLPtYv9AwZ4g8d6hndCcsheSgcDKkX6Dq2zyuNLZ0XbbnGCCFESIPXXe4PCmTUh+8lmwYeBnhm
XP7DjPPMk/LsTOLUUfitIdqzK8Z9DpXYQxP7heZk0qm8Khq1wqY0rmRCrHlVDms0ZdNCDI/1jESF
K/av7lLUJBaUv5wBswxLkAr1nJER9l5F3YwefAjMOYEGBouHG/lIhT3zh+QRQCaM2LoXKW403tbF
Hi7/81419dzI/x4KtnUdp8qbDFjQAC76V8AmJva9MjQhPkc7OsS3tGKqJ/kPMXixt4yp8gavH28r
IjbkhcKWpu5H439yPoy2k4IaB7In8dpZc0QORN/WFq5E00EBXhDNSdfDUoCFLz9rnwXyGO2XcebS
Am97h8Fk+iwY8zwjSCCO1h2yanYx5AuvmfIhKnoZ/1ifoER/Dy2MSeftGCuLkurtKDJn+G5Osi0+
Z5clGA5eFagfgxfCjnCUela8t4RR/fOgiXV2l6mXUnby0cN7JqtohSgsn/BVMWfTWFqTx3P/1EKq
f2WrbdKG+OwuubRQhRi7pOCFOD1efzxt2n290Z8hI2ITA10JgH7pWXpvtFOWzHlbWdhpnOdqNE8D
ZjEuGy85tvNqUYYM/fUp7nFNEtYkWi3GiRsYXvWt+DqfJIenT72AWDcNhgVGR3tWbNjTwC+k7+Zt
BVzRxrf9mJisbnhyhBM9ReHkHv4N/WKHLktYtGTDbD+6FwtWCvkhQ4OMKftiYc4VbaKvEx1LNDvx
aGKxK2d3Do1CvTiI8Z3k6++ocViah/dMCiHM+RHTO2JRpAMS6GRycUUREzNpZio2qPvkhXHe8NFw
UEma3urB/T7u94jnHp2wQCHmUoYdQiuJkDqctiWMIBheM0dBs3h3IWsUa8M0Z0lG+YApYKlpHTPv
QWQRXxny5D4+vh87HYlpinkkIlT35UpRwIzGktZbydFv0MLoK42JKok/UpkFBNANw3ks/hBi9c8D
Qpd88JNiWUu7EvCHvPDPvLtJ0MAaNe57I30CC9ZOolfGY9eq4eic3Cn7UbHIGZAZfPAx+SwyZQNk
r1IpqyQyuDLCgvGkaWYGI+7IFJyUDAhhPuLdJQe+g8Qg/g4L5GeDzj8yqMP9/DjUdg87CWnU7urY
aYeJ+VpDFfQbYIV+YWJF+pGZobbYpFOs9gfGcH1rfwPCPXiR1tXNhY50a1E0s6fmaxvkDZHllKJK
QH6NCoL5DnsDwKmzNcQKZJXlsLXjRXlnzh1Dj1wKCVBW2Vcnw+h3wBUIocD8iHpd01bmzJKeKlTp
ujyTtWWEgYM6o0d4pt4A5j74kuk3sPLhw2LjsIubMaFEss6wC5nPqCB4ZuE8giaRBy/bQ/ggzz2x
k8t3Xz6AOYMisZ+sUfy2v2gC0eyg4ZFcGRhTsr5ZSbXuNpoM4BfZZPydEu9DKpn7+o+j81pSVIvC
8BNRRZB0q0RzbvXGUrsFBESShKefj6maOnXOnBlbYLP3Wn9ayOPO4aGZveg5ynEFfelnM5qvhi4G
rxkFwZ6zp1qoFGH8dVbUholN+xHBlkyl5x+qDym3Bdybs3Ua2N7XlF42IVZ2ZQsLSmJ2UDZO1H3J
LMduzzeXr2wB/w3CdK46A3A/Oljv3zdeCy8SXEY/AYXk7rUolUHGjkz9vKRSJmgwdpbzyQSXMG/i
dWmil2iI/R2ifwWHsrKeQbwKnLrtqttmT1w0+mn0zLbvNeOKJj5WCdvd+jFsSWsRXb3IsNfLP68L
jG11Vs9xOWvpqT/kxCpL47NT0ltDO6efFXGGPkUYjmgrdF8u1I8+srq7hn1MnlCZ1dkCTljzenOi
HK8n3cU2bT6pj4L3Qvo/TbIimzICNRuDc8vIEJcgaRo5WdEcVk9+MIKuxLWDUJpshNihYGcK7ULz
OBKjvQCIDBeIYfPR1LMGTDs2WM4r6gcBhPW3Bz0Fo4+ln1b53/T19UOiWRoOvbcxwwDGqqmW4VYg
+WGeEV8l+vmV08YGl5T1ARMEjzYUREgv2qGRMdU+Hq4fiqNUYHbLyKMjpr2tZ0xM0paiZEcrdG32
oI8k3dtOvNcWeBoNpBPa70N273dEgDJab1WvBCv+IevNudqKZr/cklZhjER60hyTB289zPAc6Sxn
2Da+qY8cofom/akeOVMfsRligJyr8FXj5FZSsjSmK6HTdUhzQARSuICd58B3QHWJm/eVqfBEqW6c
OgdVDohY4RmR5V+UxyWaNtd1DmGIsb7fqkzm8YubNAUwi0hiPmqbAB/9IFD/E8+BNlcgCfdI85Lx
QTSd+Ac4KYWix4jkKdNmR0uNBHc22psbCol4BusPyrysTvFSfgqEgCZ3xmJNMmAVyDci6qhSkS6t
RrqPE7k6RvuRZOVrEHNzKjpSOFGfw5RA6JPvgkepXc8pw3AxhbVjjyOCvLRmkn6mr+i39tBmQJnS
aAUorJF/zZSzvufkJmdkP4ILRJxFy4IPEyXbjwDCYTDvnnzPbKf+RelCN2xIqg4z6AjtfHUrjskt
fyB9aMfVrGbElQVIi+WBPt8WHURqQ9oXNdNRPAnTBIO6CyKnYOCmh03Ivuj9740CNf9tb6PrqjnB
GudEQaDYUEXygiLiveYQJgUe8ZkQOtLWYKgu7a9CusaA/qNwNrCvM8llR3st+/0UC8UJiJwyBX7l
a+uDBzomWrd3QlIX1t38A9pvDHvaWL8E62xORh/H+AxxVkHhuWIswTw78QR7HKKWeE4QFtC2oHd4
7XRKks3r/noaFvATQEbMAiYjInyNy4Wpo4gYETkCY19wAQVJVn/8ZadyaQ3RqRxpE58IOnNn9FP+
JJITOPGq2lBmvu10hUmBoo7Uni1xIMqEJJHfof+npnIrCInGyR5EjukW8rwc4SUGW5oz49xixgj4
C2AnfnRQ2HRtY86DKE8YRRijjuf8prvc7Q9X17gYN7Bum9r0y1CP6ohi9r1EgLAfrUBNzpBrrE2L
WygzGWWCNvU1e2NKZtmyFQ4ZPgzY25M3CGTNdBT8pb9h78H/g0uAlQNpX6OZeZ3puTuMR1+P1ny3
wMV189pV/dWWXnsNWBl4gMCIdoItAGlxiDLk+l0YpLeliktS9OBXbFCLWsLbzyg9mcXXZFsV+AuO
sx+HwrkBfhBPAUbH7rXsI3ogOoXMuhN+b2Wu3AyeSuFtyWwiZJ+3W0NelpHLHXj/xFePrEaeZ4yA
5bMobsl7p31pwtxA3FF9TD7Lci0yxEy0o9EB9Cvfxc261HykTg35WaJHSABRlFAf8QUnyuflQwUg
mahPg3kGtckwow+mAGYEJQaZVdpKEl2VpBXE/LhAEjRmNmpSBa04JvlyalDABXuQofcTJKgHRPFS
FmlT2u/eV4wlpXZ4tRHaCwdkSXda0XzG/RuWMEKjI9ZeEvjccqswsmqfb6RpMZPcjhiC5cvJ3QpA
5HBdKCdllbcW8rY4mpPfgkKSunqTMLqicyuRlTxOVkFjvyOn/NMmaLkpMFDEC1sd6Sm0nTj7otej
qLyILVOjvplH5rYVbWkJFwR8+Lgk+FFkkaD6eVnpJv8LWepo1buPg7uj0Sb8QBFCQZjlxjzeaH57
7/4y+FoVwcfkLR9yDCSyNBsBrzd79kVU7SHRbJt3vGJ7HP0yUpXxcrGVXdRhOFaJyffrZYturVGu
A/bq8xSFOoLz4V2OWlffSoovFt9lpDi9YKkwDVOdk8q7IqF3SA4H7MIYCD++CnfmskcwVhHsYRmP
hPNyKmyakz4x1rrJPpQuUnQmwJTu9x5BirviIZ4ZQxboGA2EiDyaRRwtxD8kPQ0DyT0+zWA3bMbf
ryMhhaXYLvi9kWG9SitAJrJWmT23J88bTgUYC6UdDvHdF509YvgCCQYbBmmaIbEQ7bSrF1gywvwH
xqfk3c59SqUrQjbOX+qBj+SaBHLx7VXkphO+SrM2Xra+DJ+ozJjSGyYgxNBJWLBg+AYmW09mDdjo
rruHCmMz18khMhzwQMO0je3nr1Z9+Q7OnKQBpoujelPyLaiFojiJMYuBNoIlBSGVQEuFS++M0lex
ijdphNcZDTr9NS1Quu80vCHojyipXfYTkXHp+EUwGOLAQg0qrXHhVxcoEvNY74ltBHHyGkB04MQ1
NfJnkSzUNYzXyFJaN5nq+xCBHbVWvGboNzJTWkvZBif4uNetfP9cxB+gRzqFjlIZryGiUGBEkPDy
DurWXoBuyXagznpbKVGQeJEiByCcvozCGbHhlpWGDgOOO9vpKDtXL2XWlS4WlmGGMfgHoPns60ar
ZPP+A0fL4MQv5hwL/xAwo88rkjduBGsNrIbJpF8r0e2Cn/Kx5Xs5i3fg/MjHf2gd2zUIZuV2bnzn
RIRnIqx79WJQlM+xJExBT1+8lugf8EVRYxC9g8+MWKcxUKn2E9PbEt/vDa1JuNgBtGKmfzULakwD
Qe9dcNRBNgUWet1KyOJ9qmJKzWyY/zxGBqj33Ezs+PyAFuAODdCFFfKaNiJTUVGu2TQUEYPPBp7c
nEhs/XgdsMV/SdNYcIwji2LR8b7Y6oE1ALRPmZmtzSMcN7cWzC3Gkmcr8RJQtiKU3hiPhIkiMxTb
JQ0WXFd3ob27vfkE+qfroNBVMzd1qMk24PuMs4+/g4ExJfwF8RuIExF2QH0qSiCb9DwAJNoVUcIO
6ss4AXCsE530HS+Rwg3AEKG/3wnNujgnuFMmtHlM6YFK4ruJdyxvODht+toYnGIrTP7hcL9BOzsP
CxLK4BMLnIZjOFaO1Y3TvJyD44H38TTQBL4uzQ4GHBW8hSc/Ijth3mzaB6o1jDySTA59dBd0tyEq
E4JTcsqptjm+OBYW7QHboHpWERJ/qfw35hwcvR7k7OQr++VseEHRGWESxsy1S4gPtcqjuobAAMZh
k/iRyHzzyl3u4aQH2U0OxElMyzujOICR3ZHq5qyMP8BnnVPhECGokkn6eVQHFpNl4GBCvstUDbuC
7zvE4pAlMIoc1B3E+JL6RI9YLEBKo5O2gttAzOAiBtA5yyL+IoC5hhwe2N3SnNHVFf67RvELuEm+
pY2h2+vunhD+kkpUQG0399FdOZNV0qJiGSRPMfEe/O2rE+Bn35Q78Ocrnwn+TFgErBSCP/QPLlVr
wnHn0rwuE7CMYM492bFrRCudFzpemVYFEUqrUBT4zr4WmhGJCK4PSRm+EK9pZRFvclMDTNKaD1qL
MyzB2Q/4FtkgaYiKridjxtPMd9IB3jxyQPAjEiMyD9Vp8plzX14XYf8VtpC6oDPanbpIW/IuxWhM
/wIQHrrqlZy7IPBcU9F43U+X21cJ8MqZVB8nxz35v5RWDobBWHSgRg8EvGgWNenpS4xLa5qv5ccT
puGiuzM7NV/FKz6dghxjDKf3bxjbvD71rh55CmbaP7SYk+vCUyvk4uWUSWp2uUeWxluu+/kMbwbl
G2pEPyFUYtIuXpfrDIHWVJkaDkyGtu280sMwQI1PW3e9M2bnFz6BVbkA2v99T256SBSfcqhn5Jsg
V0F9q5xj66bRq0GUbpMDa/5IecHA63G0ZsGELpmFFkt9zuG3Qjb1FjCbUzf8EUuyB6IeC+u3jVyT
fC1xxvdjATi8WSZUW3wA3yQbEhjCT68uw9Yp5+P/89arlkIDe9xFRxIluwpI8WY68M1HWEIQ4Mwv
nsWWiJ0N2bpOfJZM1Gl8JxYOwwWq84f23JEnyZ08Nhs9qUK2F1WjLXNYeoZdRIdKtuJj6Nfp7EuU
pOLG+ln+/MjXWRCepfd2YIy/9OLH+moNjAZDaDihkk0IU4Mf04VIFmBn2P6IGCAbKxizpcQjP9iR
q/OeUikyhtwVfoM7z2OK5I/31wSj2WGD8j4uoj02pGjyVIGfN0RcoJayr8z5XiC4qA/Cnc0hg817
9J5BXY/rQZ1nS3X3HMV7XmUysWDq0gXtHzZE3lailzo3k+06ctLozEuA2PnKzPVyJ6FkR/7/p+nT
Vj7l2opvEWHZqtEbWgquxtMLWIcXhBgmYoVX/RlRrHYAYr2Zq4RBFK7pEwv2wgoKQeGS1IIg+t0Q
yagDSvCQVU8F9Adef1Bpq269/27gl8UQbmwNkD5Y3DKEet9tfsUpErJZ78PZZ5kPoAVpdAfO/wau
JlxDFzT19Jt4NctMxYQjX7KVfB+ywqHrB8EDzIRh+ogD89yTbq206I+g9Wiow3TYqkVjikBb9IJV
0my43xyyEB75enjr5ypJ+6iqsZB46lbYvjjPiC73yTdm/CBZQdG4IvN/3qzeg3tzUE3T/Cnem7Af
58q5Sxk3GZK2HCrlCIQ4x3mHhQmx6PIzw8iePGlL3082t0Pg1n9Bt6gXPMQBEGbUKVFz4Occ+uPv
0M1xsweAQTiWDXwpA3iU5Qcqj64KkAzPEec9WeQHzAbYCzB0sABcxNxLTkPgn3guzUzEKCs+bRq5
8mObfpwXgpGJtG1/sOfYGuUqr8y63aM0O5VL7Va7wV+x2oZHrP7EHpI9bndoE39eJ/bbMXjaOtso
g7An40x/Euh0MREwyi61FNpNtOmzYvCbwkQwsYznzJF3a6dL3rfRnGS2CCgH/kxY57kLDzqa0ZoM
WRBXxlhVXHV4U271qlgyVfqMZt1AjGVBZXCXh22Dou/zV66KA/Hl99Rp3Z40BGYtz+q71pFJyzZU
r6V6rhSPD2uB+BaGysFyithKHQjeznvhZdJPamlFbwYVv+ZCiQQRUKGZfznNz3BYJTN9yh0cKrLu
6XX7pVz1al90It2Dr1emwAjGrGACE6XpD4Vn/MN3O0TWd1PuG6fOSRdQ7NEPJDXhk1N0ZYKATinY
Mx2R35jIVidMjNntdSNlehna1OUogMmc3H5nrDWaoGxBd6YsaeEXPWPjqCn3eAuhn2tH8z8ozu8d
MZI45lbow16fKX38FYAQXQtqFejuEd6WkFwYdOTKSgasUi1ddXvvTcV2UViceFNZpy0hmygSQzIy
cgpu8ijwxttf1cso4wifEZYxKQ+foW35EBWVTqSHTI1H10kZrfoZYlCvAyCeiweTotjNGUKInedj
D0iETTxajllFZ12/ccdOwpXEuYaLcyzQCzxGfo4mX7dNhJ0f+SbRymQxEkqnIjOHM1ldqQSAgxJ1
Lmv89dv7bHdXQsRAdJjeN1oPeTnfXWB3uN3jFS8fAZgfJ4P1OwT6pMsmnWpV62KX/BpQFxdmt3N5
fHfcz+jHoknOB1ArISvpkU4T1IB0mvRKhHUMDxHLwx0vSBf6MbQToXBsWps3HfskAW97fPlRv4ar
bWplExHpAfolb/Ll9djOG0zC8XyEOelZvvz4+YIutLU/6Ay7Pr/BIymu5+Ac72fYLxLsVI2r+SPE
fvyBh/4smVqRO31mx9r8o6zEBnzuCT6mL7EoSWj3OWDUBSQau/3XLj+HUJtKtfOeSVusmg2eHuNs
KMsriw7P88up/NzFeA2/E+orCeV05URkk3bm6bPHx5B0s4hS2pgZx88ebqL8y7dmNlbAdfKx6Bez
mmLaA67DkhpAKNhY/OnSok3RzTPZSVZp8Gzoyhk1x4ma+Sp6kQX/wyBBjzmdNKaNL3F3cU6pjBzg
RO+n/PhQdF6VH2HNLx8i/AI5rVCpaFy/Ln6/B9busnVrGI0STokGlThYsHPSSP9emZf9Kfe0c3ni
qmS3FS4XkiE4L0jr2HT5uCKNgwF61KxI4EAFyUoM5yRnyEcRBhlHHGAPUOmWhV2sv+zzcMBkBSBP
Vh0BReX5XfCFJuT4bb7b4lKD5NnBLl5xlhUeh++IAo9XcXSQQMYTAL8Fr1Md2/KgvXcblB2RUx+Y
oF1e1Ht0KB2UlGFEatOklod7Vy6yjVCBy0AdfcA8km1veqNo0aSeEsyaZQIGP8u2IS6tabWrlyy9
4leF5U48B7IyWZsybqQxVkYRahehdR04OlATl8M0ILp3dmSQcQpfHhnRAYeWXa/xq/vn+wsOGEQz
NXSEZda5BSWoMU+TZYX+EK1YQQUJSIhDZ7iZZDjzGnI0ovaEERoumj8kMnhAW35NX2KEKviYjU1O
ccIVKybffvEbzPhzxC3KB14iqF6EGI33ekTgwpzgDDgFoScQ1tyLNaKjMTkHPOzI1jAOpfRUCFO+
zgC14C1n4icsmP2ql4m2qP8MCnQ2uhZ1a6i5AvIf+FcGRJUzvV6/d2BJ75VJDTnyNGM+bBn51PzJ
+UBGAuFhgYJH0DYFKqzzIQzku8vpqVdDzC97KurRfJ4SW5FrVnZF0nARwPxu4sJY86n8X9mv37YO
YQK0DFysg167GXZGik/mnxML/OwZyQiRtpa0bYYEm47wwv3KDg26unLWMBkbai8ch8aFAzk9sIan
XEsJhxVCVgMDIFUc9z8ijB50O1NXa6JiztwLoLXvx6+IN61Wr49V3aVkUwF3Mgn0hZfm98X5rrk+
GSlcLRvomzzHkUdJwhwOiJ3s9NqxR+aNz9EgCJN9UMzZ9Vr2JWMtMzI9XxNX1hxrfO779zzSxlem
4c01XgGCEYhXsLJDeGpn6eFKZWvYHNLm7MvgO0LjqbI5opX5h4B5MHxelcEGMWGfScgUQFwHfD1s
/zOJHB4oG9MutwVql8AxWsJvJwUpE8QGsFPVS4kXkzPDyOb1a22McE+tOCroAEi5STb8dhROOXiw
XSAKI/QB5sFh+Rj5nCcQyCt+kIDEdR0c1Yx5aBf/i0gsttDrSJ7KmcpoJ2gjf1X9qmAA847A7mGl
V+AZOWbOO4gXERBUIqsQ6wtTDUfk8uVeI3ka4bgccxDqNnz1ornF5fh1braMZhPYMrf5UpoX+89Z
naszHjKTTnydu0sgHfDzr1na8e1dTWPJZewbnDZ2eNJjY09oHYWJNAJVvroaRqQU0J16+1sO6ttZ
ME0NW+Kvif67dvVvPn5qZTzV67PE2Q/KBWpKASZRZsEtkkchjxWM1UcZRwHSiYdMnYkjkGFjJCWr
OFkm+qmav8hWh4qJAFDGRM3xsFP+NzeCmharwnecH0dwSmwmKm4Ovs69oeA6y7eCANBZtxgddJCY
W3Orl1ztPNtGJG+jiaHiZAmMhgkA2vWnkfdf8yaDFKTxrp6+CQLUd1lLT446ju25X4fmTYJo6cYK
1klL0jxmHrbC5R0dBGWrZWsjdRvUjrgxRsGijN5OnUy7G4opAHfSLx5N4gyJ7PziB44BsN/OFTM1
INXujYq2XgXxTGvotbzUFYO/8jCijjed1/v0YsfZ8L6k7BCUyxhe8Wi3nnEL0rWsr99Iw/pZQcRM
yhq15Ns3BMlFoLjhkHiFbtTQgk5j6FlADkZT4vUpiYQZVyhfICKolHgnCM9GmT3vMvu7l9KLqm3F
hut1I3TR1TRRjgXJhCw+FJKPD4rULadfMa/4FHXbTaEzc6vD/ZM7+nen5z6zha72NaL49DtMIkxW
j35kjSQMUrLRPL8ZA+zlZBfSgVFDzz+PALsfIKOKOiux1KuDFiHk6bKjCfMYu8hnIzD/gcrkHbhq
YF9ZJS2OoPjSI8Tra1L91YeODWVUbQN5/zbc4gqixeAKgFrWzYJxQMv8pI8cKCHI0aOOeOi3WCUr
89A/pWNORgYz+WLPpFLrXOFSm24GLoYhl9mgMjRQxx4hoxGhffw8eoLP0zNZEZ96n5JlBOhUe013
Vxu3OL07Z9YC0OE+0uamOs9xquo7E00I5Ve1rZtDUG8TbnixKdRfWZ4KJEVcsa5YxkIsnEyadr2f
lnMmXiZc+PilH9CSv/o12o1IdUScUzETOhntDJiCDiulBBSOJNlwOKqly5on6NWKNDSWlBicIAtj
/zoWF1rR1m4llvQ5YVF2m5YulGKEPkyMhlbXaqpjDtj9ktYjaYH06IOuAv9Vhb7YZW+guoxTz3iW
eH57h00bufvhap4y3kMTvhWOHf4TxfGQjmq/P7OcrfXl1K9zgcFkHD7lVXUEV2oXeGq1R+mDvxMx
6ON1/5+XpYU02w5HuDTy63j2FR0OMInnTQeDdT9w6diS9yQl2DQcCrBaX8oTY8q2SmItDX42eydz
9vIQqcSwGYgCyfAdCf/H14kNMbG2nIGxtc8CRiz+FEirtzW7iR1vQibGHQrNVfBbNIf6j+l4hUGG
jE5Tcf4OlTfVSLIJplcAQ9RKqC6CwWOfMSbepZB6EYwpbqXvskLTyQCBfBHjKkB96JNcK1vgXTYm
kAYdqhUtKumQRouEdD7JZ7Cm+kc/ZmQ2waPJvHJePhOV7Ba5SyxQZQNnUD5PAW/DlDKE0YEkHDki
2nTEjsQeQIQKKAoReIAYbhRP9ZjN7Blrs0dKQXoSgXyUbHYDZgu1D2+ItP5jwTISxAuc+Z9kZc1/
hpMZM9+Ymut+JYiAcUe2zJTJai5PpUfO5pkwVicAqyQZy0IByMgAw22ejPwkG/s6hz5cjohDBpJz
yIzZE7kF8mdO30t9GvuSm8PKM6vIfCpP8LqTPrURpR0TpnEVVshD2HeoF7LSUzkNuxl+jwpqVnaD
FNW2G6eOGi4iemfJRSI12r9WzIKYvlexa6yAWlxlSko0n4JskFO7R0hD9T3HL/Im1GM0HwUz/fNE
M49tRnm7n3oeiqs8PvSfdZpcwE7gb/A5hpKvE1YULa7BrOx339aCFFFInXlR2tG/CYuRTAit3UU0
0HuZYKIF0LHaWHxFNZsxcAvEj+6f8DDMYsTq8QvVB5lGQPyIGvl67yOHwbbZox7MBnVkjxpjNXow
wgkBqDwW2JWA/36BEHHaiY+UQTLNSWPUAU7lHftINpfg7cCskU5E5/I3QGWCRpMNihC/1IKuBbvA
f4ZRANkpScf8oISLxr+3Tdn7mZmGm4zCdQ3s9MGLZJItNqhR+Z7mBSJkdOLtRRxcCTZhiXB5pHtN
wE0HkoEZK8S49IM7H7ASGgKfoIlfH/2GyMJEoulBIH+L4wtGkT4VUJ1P7Fbizlh9boBo/Abu0/Zm
nOK1rltv0WdoScc4ww68BfGC+USgzPbMNUhM5CE/jly73gECq0QPTKX/0Fo4KpOq19lCv6eLLxO8
HeVZYhVU5pggEOJ+mgNQF1bFAEnld5IjK1EmAQxeOuGHCeSefIcbgBC0vSGZiOmjGAYOxjl/P3Mf
Fug3Gu6uhX3v+0SMAnTGsd0fP2griPCMJhwIZTikOSb5hASlEPfgT7cK9slWWlxn/REmhc3iRqfF
OiBVrX35GFxN5vUELvPIwIP1hTYX1+nhQ8Tiz/WskM43OrONw9jOjSl9QLlMt8Hs6occ9Xe2kX77
OeJFJngJEV5n8c4rG9D2VbwPt+GSpX/rh6ALNNtwAeCCQPLMMyNUop5/pnAye1bOm76dLQIl0ZPb
zS8uE0cJ94pUSm4OqQJYIxFeSdg6cjb6AYvjKsFP+RfcJKR0PZltxCPJWQWs5tCCwb8CORoTtBKA
so55iRmtC5v2zH8H0WY05BNw4/g2OcGWkF3IS8Ha6fojS4OnuAJUTLTrzQwWwwgnxokmDncyhe/n
zp8/d5AoeYXB8b3SKsySgKXDTw9Kr6p1BlX1Lq79JUoF9LSkiTm33n4GzpRBUQj9qLuE6ZsBZkR0
EwKA4sHBpu0OIw9VH0aEKozm8secfm6qCxaDkK60CibQ1ShZV+Hm6+bYTSG9vIK4FsSfMyRjANuo
ul/bAhFFMe15a57EMHCfGE03kTgUFqQuebwLM8OvZkQ72ZE7JHsQj+M2nr5mOikE4ZASpfrpXZyp
x/7W/E8GLR2ufZq66DTsYWzAfGyfl+fbgcTdhtzeYFf89exDwDjuTLwzD3I6RInU4GjAw+Ve5Dwp
fjgI6hdpZ5PQdFIGScGe4J0PvS8jpHI7j23Y/QUTTTzGqbgRoi7tjP9lPgjTBgJoq6z5WWswTrg5
bB3JBVb1esdkzFvJ/vLeqjcSUpZDDL/XTKNtsS6xFPxqbg37QZbLdfv5IP7JVwjyLyjuBIaMD95g
/agzP0UZQspZGCMwgf+7AVDJiMkDTMsAHe+dLyz84FgfuE3i5TD2XjH2Om0CgTLmEBDxgQ4CcYlG
FrVTaxErB9LNnJYUfRebney2wUaPf5qvK6seuHnLlDt5zFKT5zgAsBv05BJjZ9Ahy3zsgyYxE7oj
UkEvy180/CYpyNV8pN+VKbwvgnbsCzJbBD/iy1wINyRdHBEHQD4SFUa89yuAlNRBkwkXibTxRkol
ZotkGwdLlnl7a0RHbz3ib6aNzIjCVFqybQNLmidmvLSZS7nV7WvFzhg5SwXP+0WdeZsOnOwXd53P
24hZStmQHv9B/JVOe0YqST4uix7pDhplKXGr7zyTlpxQmJ8Ac2CrtXbNF+dyv9TzlRNcfRSSiPn1
57ITlwngWAIs3Caekj1hp/OQAI9NEi6q2ANQeKXIdwbDPWciKZRXYnPSSUWKCu0kE+mWAuGBxuDa
wC/wQbSfWpxeVySxDzwabDsqWAKQa6HuocFVooGLSRBB3h70YzVkZSDs8JaUUDx6TA/K9/69lZGN
/N9sfX7vBXBRLZoA1AgpOLqjlDkGmA2YPSe4kQ59ait4V2EvqSjguP6ryE0myDAJrCDRfdpRE5rY
+ZwEGyC2Im2iEXFD1QNsC4ZcIp7dJMmS/0QFQkofekAFkcOhKA8fxFjMJIyxsEhbUzh+33cTTHah
4fI1BkIcgZZK8uthqJ0VrAH1rIq8BmRQhTurkmQyCSPPJIWWxrzSBp6zZwAOXqae+ukbu3Vufy6d
8D5BK5mSn8fG5DreuUaQeoI5/3bnazCXdK5dZM/EttAYi56mVoHw1fN5HzI05E9hOrRoXPJq0kbe
qNpXZHxovOKdI2DMYLikcL7eS9UPWy/jVjSM050KDPDWf1ptGUAMJa3HZb/hRV4AxA3uhWRdxL8v
piP0LjYrk76wyu4NQWTIJ/il11aMsTJBGl/2VKSe8fMeiPOYMNXGjvlIJk/CLJEqiMexW5jkeXyR
00Wtk9N4atJSE6wMrKnNZ0W6rnOJ1q6cRsIm5+/q3O5eh8ZLGNdiRfUP7y6a4GIRNiuBJYGjFKhG
VT6s2FmuHjrU+syfCoeXcpZrNyFZ8mfSYqoRGZx2GHEomZFXpZqlEsDI8wh8nrrYhePo42XaCo3n
oHRI1ipzw5GsjLwm3VQJgdg2ImUh8OFe8M0JYKMIU7jA3ei7LC78Oe5C1RkcnP9jN0mHeCFxwDPV
LjCrsXhi5rLTxHMnTemkN3b7xfktgT5Cjspwkj8hJJfOmBC2VxCM6YfpvAjnONxi1MpMvaQRadYY
H43CxbeJk85k2Syj9yKMnjEKjY4aGo2AEsAfF7TOuAbZurJTR2yq4pT5NBctVC+Rsfgwa/EnaNdd
d3zXl6hrJtjupPhX/C7j0m3B+AyAlxE/R6NT/jiptP1ou1jzu2YtcwdzkC0uKuahq+CcAkADCCOZ
0QA68lmWt9mb0r/zuBddcMF2pXNpCB/E+Cwzp4hj/iGI0lRvUSESs+sXilMhLpHpznp4DDCc/vzS
HXaXuj+SUj145PgsQ/XYWXqAfdkgNOuFlyv4IuU6xC9xWiCk6DNj3WGBk+QT1yGCTQWYyt7mPJFP
ybSWtjKZFEPFhWuvgSnXDGSDwcsa7IMZtxrZluoVdeyIwiSjEKBQUz5bIaJ0xgeTrN/fVYzxKmVk
rms27VEQoQTKwqtbwcn7I0aSpGdmrQYSMmjC2nSJRAx+ln0CdWUiTvluhLzif8S12LvNjgOP6+r/
eFbRI37Qe3dQe6Q0azteYa6aP0XezIcCgZrpY8miNZDvKhIJOnNgwNxDUlJtEM/gX/kqDmJFqcWx
vs5LUCSgRhvlUKC7GRNhNUtSHOJ2TN4n42OpLaJ3gC4kIdj4bBQoMloIVFHAS40jaMtyxR9uBPaT
QX40fEVm9/HvQP/JivdwGL4y7DT8KMRTmKaRTXHWkfaDBQZ+gesUVAYi/XREALGV/v+CkbxFBCI3
TqTYSe5cf6Q/qlI+vBQtfqUom1X/+mM2Niy7gggMnS0vFXIgJl7mHo+VL41uzYD4AjoKsK1SPYP2
8D5PMIAyvwwFQKrY/JWeLZNsIF6pS8+Q6gB+aDHc8Xb4VaRLmFF+Nt8lhGxuVtxPPgNDAn8bAyZy
ua5Zos7ihoQiBLtbXUx67sCqEuzRdIWzd8hX5dr5rzd4Gw0+OjEC5P5/gSp32ku++sRwd+EcC2n+
3hP0x93mVvH1S32FJ5WUA35x8wVtx6fzhLg4LKcfZtz/t5sq7eBevWorQyMPZfhWAqwQeZqFzZYe
PbimarCp4s1kmfB8UrbNEMiHh8dD4O+ayoylM3xsv+H5ckt4nFIyONcxvHJkVhf+J3uQDIS9ieGL
6h1PEG4axWR74Y6xLhXgfO4t/4vP4gTrXo6BY+SPWQ8XVhYj5VAc8J34Z1ZMkdHFp+hE8VJRK1ON
dPIErUOziU8QM/QhAPp8NCVIiL2Si8d3DyEzjDtBcOCga2JDZkVzGCj6D4uCBdqaNq8NX6/hAs3g
J3rvh2MDCdUVKeYlPvGjSU1it0HtnyHAQ/DOPyqkQBruw1t84qkP83AOLBbl0C660b2pJupfty+2
ozmfoxOKzMIYYqoHlp1PosTACNph1NyTenMG+fqljTIpi36ReDvtooIZZj88RyfCn/C8ak69Qm6F
XFScG7gAaKQGsyr1nnQ0n82eSgVc5YQlKd0z8IYB6JSmrUXd2V9Q+vEl0jMOThpwIHT6c2Gp6zOA
Yfy54LGYKqiNkaYBf/c2nf2cHyAgBuS8JbeJrfWXcfWhqz/TXz6AItc8IjQDVfgNHsRtoZpBaZ+v
v1ukKtiYi0E8Mph1wTIHAV7nx2cU+XgDp/Gp22e/w43QJ+F1jq8O42+BhAnggIorfqCSurSXjnFL
b74dtRnpVERJQ0Utv9vBvho4beWYf0NlyNXfkCqyQ7+JRbbFPV0fOecyPbhiIWS5nohvV1HaFhve
8W7XX8hHINOaKyIHMz6Xa57WrvlFvsN/U1pS19M7lL9obf8/uXItob+s5/kau0i3y86IcWgUieFi
ftMhODUrnll0KrY8CO7UkPxoWJ2vEK2cn9U/jtM/eZ6eO2YP8VawzK4/wzn+4E3mPVGtbFevSH/A
RTVjFpcx7JrsENxCohHTB1fLrcnfTrUV2Y0H+UUSUZb/d86iZtTIL8GOjD+6sxq/3sUPPquPPHa4
DmHGWP/rL9iROA65udwaugUeHdfWX+pV+UscfDGMyhmknOmahqW/8RS/yxrw50ERy5fkRWf1f7eG
MeVlo26ph8+le1i/Zs2eRYONl+vmdWAJIDvtL8MIQ33YSvQ/tvEN6t4R9epmxEbOhV0ddll+Iz+j
OcL+zN37R9J5LauqbGH4iagiSLqVICjm7A3lNAAmFJDg0++v166zap+1ZkBoRnePHuMPxaEYWlto
NkCJa9cgz2KgxOLw2afoPyzrA/t6i/mRo1OTnhBYCZMADkw94ekY8AsDwvCje1eP2NmhY0G7rxbc
bwNpPxa7Pe+Mp+aktPueAc2QQbK19+878kceoEWAYv3ZM0z8DklvtzQvgua+4zfllbwSp44VurmL
26ha8EKYy9pRuJYz2kQq65vYMN36ABSUGzFofAIH4yj39SpqsYRxPZQRbLuJ18DZUl9nJ67BHSCo
TqB/z5C37Q0Sb6wirCd76NMUE0EWRAqpGmzRcgbPTF5x/XKFtV32772DG6PXcGI5VSMCrz4SAmc+
9h+Fv2GjOnL45cp8iarI3fCKIQ9XL5hX2ak5M391zAnp900LWYgP/L8s8Uwy5u7NirlCsVm8fJ6D
uGD0nhFKcgQLxymobzARpKvqf2bNipWWKP0iXQLCDjJ8v2cMSpg0C/jpHOT5lc+e1YvY4G5LzRPK
BTRHyQr6D5CukHSA1Qi5pZC7+p4ZtaraMNIMrFwOYqpnJIOEChbZB8alXkhgO5Gfv4OBQIAe9JpL
pZsH5XG/Z8GyV0ObpIVlnK0jufvs5Czh/OETeTmpNmaNYNajWQAPX1ZFEkkYcaPv21g7siLcuBBK
ZUwZ6gl8nTjhPhhRosE8MjO1Daq0aCq4T02Q+jqQUrLPkblqFvydc76Rkh0hM+HrR5JTPqxDYwiX
HcttVizdvDKWmi7MZ7/X0v5G4jxLNRepekr/nMMzVwJYyln1HvKnp3vCgYH7QIqInizsecS1CSf0
PulSa/Oqt0K4JX/6HONZ9FBssmlFUI+lXw2tinYbIvHx7lUv+Cc/+ZhQ+9XAb6YeyGwoD5S94122
f02SvahIqIPimMwSagKo/PVv1h4wqZnsYgrsKT4nUBePvw2Byp3EuvczfG6YOjKVD4oOOUx80KCV
J4wAGhcqGfXhghtmM+FMiucXx7J/ZTUcHyIF6g4vP+9DwMMRnvotdb7cChPUIujZIBpD4SDnVdJU
MwNIGqAGkfDj11DSfD58Ko23F9W0R8C6gdMislBDtnySiWpO+XtSy8ENsh+lbhRTn8JkA2F6PkUA
GIEN4mcTgjgzZg/bl3fVnSWxN3tUKKw5lW+sC2mgTfVpvrFt2v897HaorXNIfqH/xIYJ4KkijTcD
vm2lTozO3jyN8qdbDmMH4GSBRhAW26v7TLt6P4TDXAq8CWvtlcF4TchkWDZpAdsz5EptgN8XYOfJ
kkza8nvlSMt9tKCzXmgC9GPBAF7+dktE/HD3pd6Ixu1V0iHvkRy5SORQ8i0sx6OYDUSUwmp75f9p
EiQVQNa+OW+v9dVcW7PPOKNWyYhgiNM76XgS1vrRzqjdInOFyr001OdAED+2qOHmifd7Ox9AaRyl
6L+jA0lxHpd1lj12YMaLBZUe/haekD7pjEj60XMeGLMbXuu0/i+w/xFtoI/rJv9cQ8ElwN+YpJQD
1b5ZUInP3Teo1FfYvaLHXwfUj1IOUm69ocEcPRsYTAC6rWaMfumAfKHJ/kUaYJjjAAT04hmB/qF3
5DxWQj7+Hf58mU6xP56Gq0vbD1fhYhD9+j5invhXK/2/6T3Ahy/ANN61KbS7qvNBYB3+XpR76g9x
CmUsd0h0dADy7xTCEGt5vZYqDVe5t5n0H30kvX+Oj26rB9eAsqaCrXY+xqXDmTGlTK9mXRWXpfTo
3M6anwR1lASa33lFqPkA/o81+hT956KNnovnoghJ1YIifMzE3zsPoIIG2Hr3ldqFipLYCgH82Y/f
kqbW/MV7QQGFHgFgALcN4cK4r1E9xB9GNB8f7n2RzpIRqIfPwtgUhtdi6C3kvJHZdIzLc/htne8F
GxGAu8iEYMh+g2MUUEWx8yXL6IflHqImaQ7n6T3LUnGkbp9OhCrh1Zi+rogWxx9XTTzEldJjPGVe
2voujzCygTSlwWx4gGkDwjhm3hKOPVuoJiPadKfdrLglkUpTpvS0K22qN08+684A9+IRfkA9IHKj
7/4e2WOg6034Hj7m8hY3C4gQ6CflVYhwGtgESAOsw3TVoXbBeGExZHlEy8S+5iv6Lw+qsvREIppg
5Kv0HMAOzQy0Fln4SICpK9ILv/JY/HlhLku/g9ogST8NNjylWSHTAV0DCmLlbUFHTkUcmmr0howH
UC7j1T1B8C7rIxXblE2DHDp1wer/jrSDEFfnv6SSSKOB5mcJlbdopr6KWbe6wQ6uHVx36mSFywS2
AtjpJCsyWE0JScJSt9hAC43LsCATI1tTNvTLsjPNL0r29NQ0Md9Zsala8zm/IysxizuVTbYN/svS
jXaLVp7ohn/oW9E15SyQD+iwSXQh8VaoqX2FPA93+3/huKsHeRXQaKoo0ENbpYeYCRkAepqs78rx
pa9Y3st6R+mYQTZwjYxajLzg5dKDB3j8oh3jUpFm+DlykOlwFQq/bF9cq1qQOd+/PK9fTY4fkVmr
TdOnBp3F6GyLd/ZKfPZFBGcp+eIxxBhTo+eTCgUeM3AImCZ0G3nF6JOR7bdCiKakrH5sjxxl+Fl7
w3ZNBZjbpZLPS6N7F9sD0hTOa3zwhx+mcP/0qSJ/rRNhg2jOnSozm6qoxPx7WR8LtEHu5WfF41yk
k+be6ohH5nOVz8WoYOQCiPHtf9uxZQIGwpiVU9NvK2lzQ7+SI/SACNBwQuGTZsJ7xDgLbowVvNl0
PxeoPeZnAsi5JAkASQ7A80YtXZur351Z+py17rDt5Sn9YE4XFLZoWt4WRLDyGBZHbcOmnYIIuTMd
6I/dwyd9akriOLsxOiRQGoAJ/1uMCdDOEmcH+4oOvttaO11agozgNmVwh7r3pHUmAeK/iqyA2exT
evrY4ed8f0SFDD0TtVNp3SEwtIJQAYPgg+v0i6p65inakMyvfV9lGdzBlFki+tDfvxwaUlzMle/f
MxnJ9p+J9kM8efDEXV89UYRBiGlKtwiX8XNFp/8jOnN2gRXtprH/8p5jygGi6xrOntXQapdFFeUP
X8O0HLAWDlzkMUpA00vCShpOrzzNLCFvtP7BSCLUCAgDtp64Si5N5e8Q0AM/Leue/Z4kn31cBh9g
pO1akNpL9HvdZ4mCjXuDLA58jymfnZ/3Nc/ynGUKvSj6Y66ijM33DMVgepE0Zz8iIkGoP2iahGi8
3q2AiyMOIcUeLOyYpIgGyQBB2NsCdX046+g7I+zEEbojy1rQ0WW8ecs9U9BDpr0CPPAhVeZ0x7sy
IDsSzdp6bY+r7/EBSwtGmI3U52eTWrsnSOh/Mn5IIyUt5RzRIxdarwYFeMr5J5g4sgSudfRF1dty
wDMA01fbrTCPf+UjpGLx7VMBGqKX/P2MtSer4D2o2jVJWtocaXF/koFMLnUP0cQ1CjQUpqW9vr3w
uySsyUNlqCrRc4Z6EvAEyIC/xf9sQKa47OGomqIt49OR3HDQZDqTaCH+R/Q+eX8sEbRKXf0qS7BB
YGoQFnT0yQ7JFz8MJBF0W0BP+5TBU4vu7/0PuRPk99+zju3VCu9vBPX4nujGvgUQwYRGXalg5nAL
o2nhqk+fFREwRyuHrJ8J+tC8XqA8t/CZLVCq1pK52o10kk5p+IZUrYDAKICVAK9gezA/G5rRSAV8
y4AWhXWi0UevDUjDvcS6st8263TCQo/TeIT2GMxMJIHFNIS8D3+C9vx3iFrnTx7T0eK6ZJc08817
IAZQnk2az/x9rI9P+sJsNG1QjCwR40/r702ST4qGtw37N0EKN0siNWpdMB42GBbr71mGlbQt79FL
2yMpbMRTtpvXhHIRgfNFjoFBpMo3Un+THx23x9b8oXXD4AJr8t7m6H5fP75/Csom3wHYD0SpFDm8
oRD6hPrK8MY/REiszse5iXbTdf8GQwhq7x+mg/Dm9b2Oxj8tFHpiR7ZV0ZVn37R+yOg7xZGi9T/A
yRc2nEuinZL7Mx1R46dePmR3NaG2xEvSbv5IjAPVbz6gRDwMoElxtZZgWVGdwJlvRVyA0JnwTx7/
vqo3QDFEq1pIFoMk4zeR0m6MBb1ZvmxlC7QoWVt+7Hqpa+w+EeCHhJS7FLjHTxk2ZSAgdZjVEXWM
4B1pT0oVQuUCCAZnEcsGaxZxk2TjdB85lCj5iHTgvnps3pvXUYPkJgcAMoCkqLtk9do8o95J3bEK
qTsSbAYIoZZM4GrItB+PIXw4tISv5DQ50uDWiU/icsKrjMJcAvljCDbkDeaYswhw0GO6KEQm/1jU
G26ZVYABBqBAwi5mFHk2Rw17wMPymNwMsU1S1RRuwbhaSJ9zBOB5UhVzR7H51JscB9QyYGqJF4fj
DCA1ONsTbpA/oFCQwcAQsXe6YxRjMeERi74+jtyt2o6ITXquHAa5+ped9Iu48zgh2ehQzXXoC3N/
PLTgDRfiNMXX+SzeHKPa28VTSL24pZKL7W6gj2A+or3+dRhpLg/e4ndlWFlg4H4grPXvV3gJhHC3
xBmOl0jQ0dnVMOBAFb8UEiRch2EhnHl8wgw30gX8N77ER3cc1wALcaN8fLrgSeMpw5HMjB1vHDQR
X+bt80G8XG6YV8EI8TG8vH9RzRrFI+p0ULgjFitGXtsnZ1Yma2ftkH5jZEEgkE8CDQDSxG5Ybfhl
nhBwEMfYu+61EKB5aRwruU30ek586P+3lyr0wxzx/jsQZ6htuwwdoE9+z9ixJ/R2vGpQQmwqHEOT
GSdx+8qaol/ht9CuNwUagdKsJgd8leM5QaAIOAyTOOUQMnksylUhJAMgXyBXbp14auZDcSRgyPdQ
D+K5wTwx2AwsA8hIMOsYUiKBl8LH8+DcNPNAvAW6hMaIJYiXzLZC7PDmnwzkPxY4qxvTlyGqr7Xu
90zxcjLQXTtGMiVHuf6uHC5JN+8BP5e+PHsOERJsuxBgd2yBH+OVcetZO5J3/IhxYvQY9WRGvN2A
fh31ObOJS3CPOuv6o38/YxNASG7Ys+Uvk4l1gWH8qXPrlJx5ozzH4yjevzHKyb8ffYYXoBSf+e18
jiAsj3ERgOBDxY1TCiUGygg3ywHlRizAo9xxcrbnryMXys55O0CZe4Fj8b8TCnGBvBGy36D/To+j
mLYbxkUsFJDzqH9RIp8XGwPBJBBoFDcAo4nKghl7zaki3E4fNarEu+K2q41+5YbTyQtwxZPSbx+4
HndVXYvrY2POram64yaUK7OendgQj8rHvEpfhOwV6Vv8Mjv4o5t7Po0l1D8G4oEecFr6QDRfm1zI
2OA5w9ymhc8exp9uJx2qKz/BcHNvt2N75ZrUVB4+Y8+c5IvvDVyqeCrv4iWbVqoMTGUI4qk5FQyJ
05ghRz3+2uBeDAw5ujEofm8pHYCGAtmS26VMIIEsNwPyGL7SO5HYcB/mnCctrh2p7SRFBI5THxrA
aT5SSxYKXgPLGOuhYQ2oNNQcIAUlXraZLM77qp6KDdY7PMuvm9YNrQVSQrzfpq8NB8gCtp/ETTTY
y0avLUwPYW/2W7ArbrgUBqlgmVg64Cl+B//uAgwihQ1J2OdAspNPHFPJgdWTMv8wGauBkGdjISij
J7sLau+8O76KdaBBM2PT7AgVY8qP6oRUM3qzButg7Bw0ZQpoD5S++paw90G2h7/2vnMLh6ArrSdw
PxGuQPR5+TgiEXhhdeWb6YYiUCGijlQGNUiGTjrce14iFtwBDrI2znV0T6H5do4yeHtaF0JaS3C9
5sMz6mcS5S82cA+hfq7OWRyYHuaz/LM8aVnItcoT5gLenUQt9t5XBbXlzpE2j22/oEbaQC9zIfpD
vO4cefmIHf3AlSvDVc8oD8UkV7BqgSJTk07chp994NuIaou0+ZwwsSbF0QEZgLZgvIWumlwhXYBz
A/B+AcCsr0yN+xCeozb+2LCp+ncSPfaJQ9uFlIlyG24dYi5TnhWwoTaIqSsxCN20EgBIeAtESKKi
MzoxO/iIDpLRpjgM6HOMlihCYcbJs6I4BCLycRQ/XAiRrJSkv/Xp4QDhsw9GEXwKSopQggYtXtuN
y6CZB/0WENTxJzRaX9gs8QekJBXJuXTMCIsG6DWsvt6Sl9n0PCKOpyQ4uOMaaQLul18snszyJxqF
OSEFsstFfYir3uPhQ9+9Yk/Ape++hpeH3mf+4LfXfBFi9Z9mWKHSxYyCPkUAU3aKPqcMWAOMYbCd
ZYdVhfPZoZn2Knz+yqXvJbKsAw09j048IbRI4NOt6dh0LifYSurA8BglymqFz8UVuv24G8CPpO+G
uiOTjyWs8HQmrccE/tHR/QL9ZCyAN/VF9U6foxtmRHeJxp1DXNhqCDD7nQ9rkwQea156xX15b5zB
FzqGe0dRNZA4ga3yU0bqiqt5KB1upAVrY/mbv6gQBjy0Mv/auLZXoEgRZnoFaE9yd+h6Dmx8fXoH
+QzDu9wTW8jSEzQ8ALJryNx+AsZF0nz7+CFSsboCQDy3jy/YG4CfCbwOsIGTbmx8kqhDgu5D3qv1
MS9sOXR11Edoq4unRqaMr+OOxZNzCxaU5WWuIHyDQr7bYTz79t46bqpEezO7E6iUbph3RoDIZgxY
f4Y7Np1Y28MB44n4aBbCNmdGlz1Pg8swVVdPRBkpTwpbZUR4HKqWXwmJbbfHWql4WMIyoAk/M2NQ
5PMTM9B09qTIRgRZExStfhN5po3tg4r+CBMQ987XhHIYXRg4ClRCU98eUWecQ4lMxo0QIeqd0aaC
Pv22R7jA80efc2u/pxCUZTSQMuMApiOG3r9pIU98A3iYU/4dKLA6vz63wH9xJc1Qwpw2qCoZc/TR
KeN+gbohQIYgG4LzDnPXRC+XHlCy4LI2+F6H10fR94vSSI7qukDwE8Ltgkevn2GzV7ORde41Qw3Z
H3ohcA+wOq6D+A3waQsRFS7AZ62i2Q2nCWd0ifIMCVi/hNdE5X/ec0vWhNgnFO3H4KktKvpSsGjR
mfu4vJafTGXGRRINcG4FzrIQz6qpIbfx5GeI5N7gIff1bPqBekAdxv/BM8OeI2XcICe0MjQ/nLW9
F/4cXALlO9uVcsjXPgH9wM/wrABvYNsD4+8m/Yz/tay99Hr40dTnbXQzkgQsTb6Yn/SQjx91lWud
MT5BLusOtxz4pRZyDzbxzxnzFfZug1cvBJ5V/JmdK7+iDgaEQr3L++DfDP5MCxCl4kxrZZRL5jJ8
tVo4SaclB+6Vkc24GHYizQ1vIb+D7QC3XevLWAhDro3dd8VuAEDQ1RcV1F/U6jCQRjWTAhlqnLlL
YV2I7iFBJSEbjNg6DsX9JBlSgQPUzfwusR4W+g2Mxw8lBi3kO6awsaNi+xrBW+0jRX7BorrHsRti
JL1zBBfj4EH92XJ54QnuqMm5hYjPYXJ/s/yvCbqdJEsMF7+X575i9rlbwBWP318vX8PuhrpJPHeE
BvPhBqeRFEIw1AkWAjMGFrH/SCFMktzE9+bSowmwh+vfw1SmN8vaISQVgA14mVWuXM8zKXhUcDD5
CDQnBZcKLkrh1BjNqoC2fRXVLrheSLrQZoUsCYWeHjyGWzi20k32eDvZhTfKI6KPyNxFa049cy9Q
knM2gxvmcw5YeX6Ryze5r/UGSrdosBBI/RiuMDqmuvD8zXi4LV/mQjjlMBC9/WPbUnpfEX2PEY6n
9RJ9PxY96MUsuxiFd/9mESJmNdG6sHDB5sFs97U1cIunRd2ELbqRDLzz6g0S7ONvO6goW1bOCKfx
9/eian3M5Amg1xJNi7W9YJz53Zs0yoiQEpE0l5cTz8zJW3FqLTBMT+65Pd4rf4BC760Zr0vXh13u
q4pv7VVpgYrgu/bxr0FLIKOLJsFDWeifQQqxC/sbaWQrEHBq9JMahH3cdsvIlM2YXeKJVcEFjTmd
eGgjHcdjBm8P4QtWaopc6QX+MUEFzgN05zxsektoqloevPIQMqf5wBjQTQW8elz9/SBVX3QiD01T
PIxHKdKiKD0pwLIcvqeIleiQZEG9UtfNBdVIxAy/qGOtyws3mnRDBBNflKrtPUKkacvBWPCkbmCz
AoNzShRDne9/pZmuRp/rnQPeSj1CB+azbjQ8OQmAc/IgrUPbAsQrVKQ4KAkC530RI7bgxp13W9Gp
Kaby5YOI3qEZ35G67b9nKCQwLLCwwYKYXrMmvitUEnt7Pt/8g7gPNOP0RG12/549qFmvlZI+DjY1
KM4vuksVaAt07krMnSMDZHDstrEQp2AFpUXGcHxQtAEwBuXUAMkUKLhjHC3MQGnGjn5RG9ZL7R0e
qpUO/hhxQFQzlyyEEEXdbgKFOl+j2bdtDA4ajrT9ufSRmM1KTrnGfYoDYZ+VZ6jS21pDrpZYNowh
ENzS6c1Y03WoXwh1aiP0GnDuwfAYy42/1zKffA8E4xuOZb9bozA1r/9YA3nXiTJiX9UnhCXTr7e/
9cL8vS5htuEQhWZiErBAda34J4Gk/NGo/MMEmGMdyatgdOdZ8MP5DVzz6L5Gy5JFwRjeUVNkguRR
2es/we0BE11+f9DAvRYMHMg2EEgzdjUVi6l/SxPC8dmJ2K+bs6B4J/1qa82EvKLu3FUfGjTvjMc4
fA6aW3OMXmEMJgoxgg1cUFvgRJF52aKCmghQDl1tTKsE0R1nEJkGdJ+S6n2oRVT2QSTti6URPjbf
6BtSA+XowEapiPLYNJGCEh2k2Lmv1WYu9TjN8Xvv6fcjCLJcMkX6HmAHAHavV49piDUm+97EVLxq
aB/omKIWFLDUtGCmYOzxgsnXbFovkRpaK3jy/nvKHb6X2aFEpIMp8wqadiA2G1ZMbLL+rQgsGqyI
rzZCLxR9kdv38np7SGTQa8XBisX8qfgSjsnY/uzpyprPkOn9jrEgdFMtQEuRZbGoJo/68m0HUP2S
C0boxCarRo3SxDgZEuwNoYCoJLA4IYbplRdIDgA8jtWq/SfFoNzJvoVo6RvxhYkMohCwbD8e4Cka
tudmYB13uDGD/8ItkW7SgGTZqaYFk/TyWNa4ke9z+peHfJ2j4SAUhdgTQFcCewHP7fB8GSwIZS2Z
8x7TfpC//fYs9gixJOKo4WNB6svU0Ie9c+/8HCt/+l+37g5siwt580DCMvNSGsp33uzkPmGeJcBp
jgiltn/lGNERbZSv35RypYdLiZAjpomcOfSOFNXJfEjvJwQVMyE2IKDSVhu/p+3W9rNhiXb5H3r/
02zMN5mbeIogR05//1w2jvZXBd1MpRkIIoL8WPTfF3ogT8sTaCbiAbvLyf2CEeQA2PhKjiDOpHNM
BwJqE0rtkvemnfe4wqn4wusZcuqlc5/FQ85IJOQWiKP9743Yb4bnU/+LwLE96ikcYHO32cfZQAJm
A3WUbdYAGemR8d44EiJ5owZsZu8erxsSPRppIprgiymv4PUZqDOSkRhD+TwwmuC7trfV9AvaZtzb
803Ar2s2EFxEvB6Vy6ARwNL+kyT88N5XtL4W1UqJdEp7yrhe3gXkut9tirAOER+wF3CNYX+2ffIy
REwfkpPNnxcUTkZPbQjCQMd4iH4oc/HXJzPfGpsnQLYpRnn3UUULRJxVOBPm7J2Ixd5Gjz/OVcjb
/CuXSPN/hX2Tc7fIlWmpkU1vU6EFTrXagwu8IEz9hr7TfViZpLBN20cXkg2G0diSPZADkPTLWKlX
LpnAk8QapN7fTwb+3mfxf/y95HXGXjo01109zta3Eu8S35j9BtxQh7Sdg992+idBGgEp7pZrqlk9
VLRoP38dZa4cSNBfI+JZRU69HpdfVyQ0bhsYezPIB0BoU9STuTFabRJWwdmFvgP9EO34mGhDuHuk
VJxps25HmoNf3w+8u5gxmRcmHjKvRubGISUrlhdKnYjmdJPSyYbk5vT666vs6psOfe/S/bE+GyNl
Qm6Houp3T9pIJsYJdvAZwhvmHDD6XfeghuALu8XCmN5O6vq7y1cddcQHUuDV5CO4SHCLkUtThJ0N
JhyYP9S+xckOmTsYMm3pobri/vYIrhegzEG2mvPnSt3RLi7PVFrR5/nTcUYXHkvAYj1k/9h2D9gU
/HOhSIalNCqG91kPVu6hGCBECYUN5FmFZls/mcrb5yxGKSZs/3nfIW4nhXTmBcYUzJBFM5LgPBqB
uqUd7GmhBI8K5QLBdQQYAfrwuQe790+EW2185VI9BrTICCIKnNLcpGjLAWwKRc4E88WKSfhbfgLy
H80Y+OonrgMK+d9NA/P8zmKK49Sq0AZxuE8DrygJ+R3PRoOFFAhJR6zO8GhqBSKYBwXenIkCenKO
dzgZXZTZa9dQQ5nSih9jJwx5HBUCEJ0aZVkxJD+EnQEWruWVTsu8ifQN3CRlDUSd4Qede8PPASX6
x4S6ab4zx5yxC6KKlDMwxxJKrd2KNut3CSyCiiUVq/eV5PUeUq3NHInUhlL1+wopldnDAR57lpkN
zofC8HuhHfPwMUI+WwjlCCob1iuAM7RrkY8orwAjWYnju/vcscxgiUk9lkKsX697f++731XRzph3
nZOQeMHsGz2nNFYLCn0WFSHmBiLcm2qNyWaUbdBfQI7TDjGBgzp1myPwqkJVgkvX5x3OEtbYA5WH
fepBc+gg+UFlciidM1b5rCMYQCzyXiRyzQt0f6AJi/seGECPauLgNWcg5VGB4IoUYF9ncY5oSHcd
CDgFeNALI314AmVRxhYHXVr7YzPKrmj94bL68FrP8D9hM63Xygz+h8uMGtAHdFQooR0CktSxvXTU
ciAhh0b8HGro2gZSfOU27EuNN0Y2NQJcqxDiB1c5WDb/9Ai3Nk5b0DNGIAF5hwAprQCbOt6W8hFQ
XaKZU4/h1HDXIBwB1ieH+oIUGGnfqfHHLMRgCqgcrA2B1PebUbN902XY9QZ3mZxdeCEb1Qg8Oyvg
vDdqJ1B98BGBoYTEbfqP7QHWGAcpaBhL+h2H51LYeMEEuCHHL5R2fxfL/43RbBgBicr28Q686BLa
4XNG2QlML2plH+8zhfPZ4iZVDHBotjvaFyx1wkcRpCgPxLTJVUf79JMdxkRkBGgxbsmXNuUZD+TP
/qMA+8WPCi/YzzJDhar5Sw+PeW3iHysYLVy9YyBuwmWt0/EajnpbjUQFUgrT4yLj2a2Obmn43FsB
3XVAy3AEkD+197cDm+t9idItX+9FMdKUPO1BGCYUSHziCHApZ437jSxf6xPSU8tPJ2xwQ5pHIxMj
zmKHLtGgHmClOsBmjM4SGL+5upWFl2H/dslcNFO4EoRAfGuY/yAphNsbmqy1X6Ej+plVx8pTHGYf
2h/DasygylvcgAB5esgYHejEQkO20fHAvoB4xfAbCzR0Ora22H3Y5qeZSxnlTJXZmmI7AZ7wBJQb
U4NOSDgTAuqfmSOvCW61WWUUWi487I07YC2+FOh7mdcfmhH1WFvfAsbD6IWutIct6+nG6DVJR72o
OBCZnDHA/yLKs0tH1QQ0hOE8Dh/f8uUk+uY7SDDE622UnIhyQhKZF0PEQD1WsPOhbUV+tTJx3xAE
izXr6joj0/t7re0UhPgXZ3KQ4PS5R01/mY6vFB6mMfu6UFCmJ7JVsuAxLw7JCSj6bw01KqH4t60u
n2UiGBogf2XRu3/Pn0vcIv/3SubTi6GOJCnwNEDmWG1SPzg/T9KwjOx5w4JZTJQrfb9vBYLEMU40
+uJdjWBr48vLwqMdyypIN4eyt+gPoCAAlVuAs3hdrHbtZyKgYDSbzuaQBbH22Bul2/DeBMlQmUiH
qKXuKQqonJC6nbFDjhUDmfo5BFnA1jaX6LL00wPyUVCoSzSCgSIeICcsP2FOeCDi7z7P1HkGkktv
Yp5tpJE0o+jDqhxHvwkFUc/CFrALlQ3NMOXYG6UecoMReF//M8X1DZj/DE2GLU3IA4fK2xQ5fEea
Izb9GsrubULnEFIJZ04sB0gb5soWxnk8A6nsPTa04eAx6CjEr4lKgjc9EAQq3tEsYyMWYzebPpcl
Sj3U/51miz+Mg8cWfIA7SIh03AU5k9Uq8AxVR3fefTb7rnpR0gzaDSsf3tkCp9+snmfQdxhtXxlb
8wpeA6QxSDA2TmBMNN04vYo2oX5tQvtCqyQSI46oTGAFNxpLeOC2PwzXHIBG2JrxTXNe7vSxMc3C
ZCX77KSw9umSzm/H2hToREiiIINBIHwi+0AfonZEt5DBT8ICo4V/AvG0noE+bNgPszKgQ9DEY7p9
sgLdTRSs687J6J5FVBKH2h9lFNujCz1u6YjkA22kbEuYrlQKGU3d4XCM9FzikXxRbnz4nwNjPbht
yXppzGzYmLnjvailzWG4OcYqIxlr5wgsrygaTisPAQunt0U7xy9p7r37mkBd2Eg3EO+Gn62+S2kg
jaFn+jgcYI2RzV5HdkA4xy6iz4PihPalC8DpmFRDXvYMQMUERTrWHfqISLzvqspvlvhibXHZGtCi
iRMXeTZ0KynySHC00a+Eg0CrsgzrgTFhua0GxURKxu2ki4wlmWcErA4exRCwjtv9cYxdAeIXyDWB
VLj/U613wBd5qMrELqxQ8CFn9mase0bvec9nwu3JgOMVP61fDf8WoDR1JDdbAQN0bhPW8iv3iluD
kzqpq4Ygzq80CugzllET0RDPVhbtpTigpm2PaQMdKLj/FmQ8azoeFJQf26z27uNkjiBjQsaCYdxf
Wvs0vRzEgbQ+K/bY5BBKFYCFv5lWpkMuNmA370uRvrIctd+4hAB3w3dRIijmJbSwsQWZnQrSAWoc
Sz7XdqWIjcE1p7coXldugVJEjBdocXmN7QA0l4MZApNbgMfLZTspFv8IZwnp1u4hiHDicakLAegv
FmJ4gRyIT4R8wdoOICOdiDwNrIyCfu77CtlJDZLxbUu2hnyJGiaq/w4QbHFIBZyUkYunAK6lMXj/
mT1sB/rxxR4mYpUGH8bl2PJkZyTqg7djzzLWc+ZKy1Q2BNPImsDShc8xgTl/i37LmC3tNYSLoiLw
ClfSacKP/8DACiUUF8FqtNI5nw9r3AUwQp5LU5QFeGC8O1aceECqZCuD+SaN6QQjmjOC+QCsYv61
nPukBOYKdz1dAF2wfNId8XvmjDxwJrlDjFb45jfU14wwG6n7DQku1ju4NjzoM0KMa9zg81eMwfa+
3uzw/4wA2Igwtjgil+C2TncW9wyfCk7qCJKoTu1pbV7aCdydLxorJHdQH8DY6on/GsLL7EJiOAIV
qW0QpAbpjo1cWPJ5FsQPfV0uvzPOC/tm9T9rpuk5IFZLGCAChtyqg0obKldclFx7qF/BdCZn9sFS
xTdjiOwIaxHoCqA0jQuqbQa6aYb3Lo/1UWmHU3QwaGYLqDQHApAp/IVe/zOqrhQjCEVAhJI+Ig50
i4JV8NnZ68rTofe7GMP55V6ln+VR7qSQcSjn37lxbCMFZKZP/HCUxAicJBUN5/CBBfl3RV4ykS4J
co/UXV6BdKFPyYl5psUOxUnOjgsO2qI+bS7gZc+psVHcKscIguFewiqYzFO/GFFhj/3B9iTqWJx7
FdNvA1FoKdEhSacCzg7dYQIOYnzD5xAmD5o9sJfmLYrnoqDGPNKOyqacWT5pvavPYodeldsOOP/P
WuaGmBmckWK2LXPIbmH5HyiWz2nyDsslGed7TGp7uwCm7ttQO4ChJi5mrH+E97/5ObVi59ENjTzE
5uJ9qC84PFSERRNyCOBXM45auLyHWvgeq3/qljwJC7Lx/Q9+UzOucGnFnASQJpMDLV+6d3CZU/Jh
l/WzT9AgOuHkiiA/55ywx/cTuzBsJnhKzblVAihD8KyAhMcUdmdMaYkLbW1U2aePizljCsLgchMe
Bx1riviY1JFLuu9LryRLL5f4F4Qwjn4baI4k0mYeGQt+JJtWF7ZoIQtAEztBl1Qc/ug5juF5oxBp
0V8Brg09iuOLFFkTEo3Rd8b6C67qx1leIzkqxiKblGbxBDYKQ4HFwAMHeGQhDobFXUKAN2zf2GZT
DvLG1trezXEGjxCjPETsxRO0/VpYaKML5WPRzpGHWyRTY7DMNMhlV1kLKqHwLGSrABXgvMfvC2WA
x/CeRnCuXwc847kKX1JJIwdPDjIoUYyx6vrHWP//VNLrvw4ZiTctzzlVApW0B6L+FGDfLNtjFh3F
0+7Erh4ZQk0lxN6Op2TbV9OBykeJ6zuMcdq/Tw3Ok1sENH5n9DzS34BTE60bKPST9+S76tg17WHH
oiB4XUySKWt974+QwJ6Z369y6GDwtdzM9uH2cHcLXXd+e7HQ38a4mBBMjY9EX5guAIO9JiJYyyVG
5Owq4r32bzi5iLfL9iC49gQ9hwvxliFAs5zGjh0YE2OCm8AQ1p94Wca0vtos18q4GBcXfLJuh7sv
dqyP/40AkNnz3xVNMpgbzMA8Ahw4/DLDzTqCXyyxO+FByXT6hr3oRebGR6Kwksz4TRYcOEw8sRyC
akOrBaQluDMA42c2WHSbWFg/52aqX5KW51CB9TOW7hvkHsnPHPm1JipjodyBXASWhVxeTEWOd4wU
sh9Q2v9uxC/PLqFgTkCnXm+kjBXbY3LDGYA3t+GotSH1SzgKYp51n3H8EesvFZpXgM0YMH8GJR+V
rF1IRzBVePMkob9ltjCnwK9cDN0OjK0YOX2GKDZnFGWMG8EM0Y3gcSA+1RGPT8oOFw5jRF4w+eZ/
NN1XcyJLEgXgX0QE3ryKxghvhJB4IQaE8N7z6/cr3diIjdm5IwFNd1VW5slzTtY9eIHgNotPQpkz
Sk9Oim8q0M9H65ytxTqXma8QACs1p1GJPig5sVUPWcVlGOheG38VgMn9rOhgkLS9bxiCcT6lxygB
yI1W1acyUk9DSiZvbtPAXpoclXM1Nyh3bS/7c7VnlrN/KOJvzezQXYsXuspYVumx+3saWJ65WeSx
RTAzeboOgla44zRvAefL5sikPnHloVh/+u1knVGMEAVFqvxt3eRE5LL2LTZejMVsHUYw29TMmLQM
S7A6VI5D9QWnK2fuVYvZpbgGQzqu+VBPHoWAPwAjlPMqe39yWigHaMBngu8k9VQRS3jpOYox2euQ
fFxxyyXX5/dVNW67GbYjZZ0Q+8Ae6uzdGvOfRHA4Mxn3SfE5P9VSAwezmuJvipphJ+R1HtNLRmPo
IGb+D5EkOTOXoXzZWgxC+UPL0Zr6ldXjgiOS4s7mfp+N1Ked6yhmMwY6D96AW8LuUXzRuoShf2FN
jJ0u3dtsN/IVkxN36zVQPOfLy+ndOQGQBLN5E+VIXNA+G/McnUYujhNLaqAcJ9omdDYVEBRhifLa
9xvjWNBV82J4jaCBoMlHU7k82k498yAY/qKWpXb1VwYF0pTtlBpVqnH98GlUKs6HhKFBRPk/z0YM
Oxcc2Cl0L6Vx9bRAoDNnK1p3fJ1wJMbVL1KahnqU5sGdOnYy/4AmODO6VtNDb/ujYDUgRILuC9w/
5pCtP6ErVrvREOXzz/obaOgu2iVj58KN65yuTwN45ceJ5txq1+1v3h6lF7cqGavFZjLfkXx156TK
dVbNWCdkzQ7puGHkTmdV90/hk4CbiUIqCHjcn0LIhJvXmhqxuv4a1/fX6vb7oYwuSOMjfwYVvmqD
PxogNNgziMG+kAWVbpD98jAp3hqnKPVGg9M2jCldF42XU7J07Y4Oo3JblhjZIymUnmFewvKHxgSH
rbaS4Ky/drWDWhT+8miFimLd+MuxZFUrSZjJpPIfBoVVezGi7K4v25xNBJK4T94ZCRNSNFNh2lKn
pgmS4f+yBecax9vgIRcSbe/1oMXqiqSwTv/FdzJf3hNVyfTcjCOPfHBwHeft/lXoZhndIw4rYYRs
OSDSKBrm9LIL+rZForru+P/Hb2C8NpY/26D/RoZsPqer1tpK/vRgQ6YZhGtgtJbo25CxpTtIOx0q
uKpREsWQqvICMBzclts1w9HlcUIBOvlWOlU5bYoYQhiUaL0kaBKmQnUxiqvgMN6Ej1ayDmUFbp/k
3Y5L7vvrsoNfas5xrzquk3jpbCHyGyz2x2NelFg1Kiy26wY9LKVvruYbLxuX2nl6naI8mqbXB4ig
QN7CKBHOYIdc9Jz6631aQfxcl/G5kLFx5H4R3Y3dsLRb+1lsVSy04t+S0HlTh2Q9W/XloCxbjYXs
4ibEWolEKU1e+hP/xuxIfzhy3IQlXkl/2ZA6Vrch0Fnx/VDqFHRm1UXSQxCpNAs7TkLgi84ENyFK
ZiiPSs0kLNxUIOrT9ZfVHOwRoFVNMOLxXhYQRUMAvuq6KV4eZgfrwnu6zV0RmEVqoniaZSfrtvAa
Pi+KTy76nM3NSA6QHkfHQ3RqOgpFV3hjk1R9rMHww7/Mdjh+b6d09fxauqeuxE5sOgvR95LPXbbX
B/s1u4cxOjr8B5RGWIO9+QJswYz4Ch90e3aZzYBlKnBszMJRMEFweCA82GVs7aumsRmEh7iKe9cE
4nkNJO9VOXVlfS+NJHNw3o99+Fl6kpyA309NmaC7eCSYCyY9zH1OzXXIsuuQ3JPSONw0hn2U+VT+
PvXZX06hvakZC5DsO2sWSZDX3AanTUW+HGfmBZmE4804svTvrKvLSuzl1M9efw4uc/NBR/NrHb5Q
34zmq/JhZEAa5yxWasNYRtkteY2knTv/R2D/ZWx1PfEOoG+SbVj6vBz6uY7n4h9Gu9ptxG2p8Cms
JOtJD/vYN27+O1So1DnjL40HxDdu5CHhaZw/zp2leXwKg+qyeVQj3WohJlMKiXW5WsrLWOsZ89DM
aMEsGGVWOPQ0TdwxaDY4SYZdSKJoZFuiKeQdmuNdtdAxumxcjDVWDvE28Xd8YqtZCv4azqanFATI
EMqBJypIP+jdlUrh0DRJ5fvUY3Hhy87b2hU0nX+OEfN2Ml6cty1kY2GUjo/6/5M6lRVXRPpV8hAW
plX9qEvz2l6h4MIXYP/le4PvzCDW5VZQPX7rkImArgPzqm7dzZ2IHD+aprfL0+fT20ydoHppuCmt
lRY9O41w/Vlz9dhAHKr5TdOe8s9XOM85WZJRMdWx7PJYVJEnl63nh2eNxG4u2zqMNAKkYFKa20Dg
Faz+MOzs8CyvjdVcMqhFgpvH4X4nX15O+7wC8dxqENBOiqoJOKgQVM+sqsxtYlajsc5fbnYB5hXy
D6sKcTLhXu1qL4CS9nUo0AqfDg1Qz0ght9aRb7M/cYsPwd7i0Qo1fuHPrM6ecVaH+OuWgio31WPZ
gVlMfQgeHUPBKtQ1oq6SwxnScY1+HTB6kmvwfXF3Qri8/tw/wHe1xz+dhbZFv++jgXbFHbnwRD16
6HIE5H1oDsvwpSRus/gRATzPVpCFhQPqGfweYrVt54m48nXZ1F6/ppBZc39PSywAubAg6l56lxYx
JjETtY9zR0Dl3PvLYKLz+qVQiJ3KYnREjj1YN05ozH4k9SzezKGdDxwRI+BA49TzADo5Amvixrd5
PzlRaLyHUqMEsoX0kW81g6ABvb2Zvg/RsZ2Oy495hnCQbIr4hNokoxSlESfXIpf4FfARwoFYp0AI
z05hK11dcajg4t/td9wnOXPMhiO68HyP95Mf2BNhuB1jb06hk+c3Pwwi8gAHmBBcFdbFAbkDOuXs
GAZxCrGHmSzT6L7Zs5frOMe1husht9BHCrYRpYBDFVpI8cYlR6Eyu/qFM8izff31stYfWlCo7hqP
xrj7/L2WrjVlXaiMD46i0AyprpQe14DMhf/Vvpm8R8kpdC42Mgp+Vz1yEpK2uEyJQ9U7hibSvXv4
Gs8WzbQyvLNtn0ZS+IQ+kO4ZzqRcddtRZiW/EFtXRSMddZ8KNR1A4bBQu35wdejs6xfwosE4h2J+
sLnXnIuNF6biMMW9H2T7dh4uZkzmtKdzu6L/jl0if1pFfYAaio+hNSht7V2NlZpBZHx/qUTsm3s7
QHeiuh+wYTo1bdC2KOG0oMSdMTEDVsiv7MckXNylkfjQxCanj99Fzt4G6vpZI8TbcWuerhx5HOHQ
7vyXaDebkxa95Y3rnY2RiFs6PEAaaXLE+UAR1L5Eq8btez3MQh3BFAf10al5PNR+D5nWed0+9hPN
a0eylyKYTlBAEnbBaT7nKUiKNDZY+lya6UkonCaJRQ3yNwgbCoCh6X/vP5q30Xh46voyN75szbng
M5PRpOuwDH6cfZhNfpidOP1O3czg0lt+X/7xxGpJta+NZyMBpzMoBhT8Hjf97i35vm1Qgd4bIIdI
c8P3vvRWg80s2gpaIJdrXwKQnoA0BOne1XAQPqjy4HlfaRxOa8VYM13XYj51tf/XX7l/22lKTRbj
EPowUzhjKhxmLme/orqVTaNMI6AliyqsKjlhSpsPzyPdWEmrpofRaVFLT6QhIXhKPfCZckqit+Uk
9ZZupQsROBewExqeG2OMZCOxAGQsQ9Ij+TnNLqE3mDEpE2Fh19r9s1mpNYi5TH/oADAClhJAl1hH
48ozwk1bgX2lMfG3KlcTHFon8aJ0uyvss8HJMT3R+3Q2pevz9s45p4t0KJ9mEkqJ0fpQTT0ryck8
NIic1I4P/Ur3THoDLYD/9TVM90eK73BV4+G5n53AaURIJ+KuNh5uLWJmcT0VxrW/78uMCCMG97Ze
okdhiLYvn9JEY7Km0/861Nn4UGmrVyG+PIQf0f6bx2yB7UTDQcBmPADQt3+bqnZmp+BBpquZ2fhW
C0trFFCnTdfRJZVZj8uvTQsq9ZBy4Wdtp4qjcIQ67h0BAU6HH9a3jJClQx/qvfvHTp1Yt0hC+rTt
O/Mnnmdaw+xsuqt27MDdD7WHWqoePgXi7UA1pfelIT8uL78yA+dHIwiU3w89Bg2IQPn2ViRE5Rid
GwHSAEGbfAR4kupES4MOZ/D6/rNRK5j0x0dq3rk75CJUlhfHfHUJpRi9m7/MfwyYSIo4BoSX7u8w
unUf2NKzjEzpXHVZ6eX+3VNR7vP4fW3vmon3bGvcgheq61IfhUZSr+hba8jS9HjTdd9QT/vvTI+7
e11lPQqLlUlFrMWgqHlPV49VNJz6HloYEKC9MfbcNqaxQfzdkBfDykNzNbZ452k6HloLiz90MECc
vNAgNitEtaIsVS0tCbXlbiNb4poIOY53AgSoQRQjTIUcSgTeGrRnUEmJ/wWvY9/RiDtbIAnxNcsA
09mX7Ukc3OIGAPUeNvGZP961v5tlOvvhui9q9k1BL8efb6dyqrPTETk0cUXsIl9e+p9aVewOu1BP
Rw65ZT6aMHcgEL7Q0mKfvJN7B8/149Gj8jsEn3rWzZcWgwv+FMfi7h+y1nV6J0s0AfBpM2a/ktPL
Z7Ixrj+HebTyHish548Vn4pWqYon+1R9zOuv4H4QXDSMC2WSIEJnGdKnjIMMJ9R4yKxoVXzyHEOk
fEU5koZXhMiRd6YuqhI3eA5+i7pEk1dokOlvQbbu66myf87NlHhHGRnHDM4JFJHk0AhjrSZWbcny
I19a2fSYoILJKDf+xPMAjvvf8xCxEI7fO9IoTznxj5A1uGj8d0OaSsMSB/hKNjo21h+rXnK6+VzS
2bUXPQlr4ZdSNDt9/Y6nkNtWzLxMjimF7uET9Fi9qhROvdy/RwVP4S894gFHNxDaXvJkXJW2ROCK
C96g9GWp8ClP0dLl0LT5lIC4/USJANVaYQCEKCLcNmMzvU4+5miP1XHbKnW54y8IOsST5UyyFvq8
hOvXdxwNEx0uQTQf615+n9Pd73mKscr3P5za8ur5j7v0rt3lVEWAqipkb5AJtmDeysQ4+aP2xKLp
cH4eK3O7XnHacdizgqfFaOiQtV7amGDQwi90FJoAhQ1oAV5CqDZyYMFqdrKryWSl8Ea79O6oDTI8
dGGobmncWEx8jyoTmk/y2Qwunq7vCbTt6kMsD4Dw4xsSpEXDtwmRS+YYxeprYqDialCo3ov30iXS
3mugY5xr68m4d2oGKM+06xYoU7EVbr+mod597Vk2mIVLVqqU9QCvWW02fKJVV74972R+rx+y2JIC
ZVwk3nVUSJzlreEyCp3QqSkjULYdT+t2epKfeJXgPmJ23VoPQyH5fsxoP+/ruXai7wXNx7qyNOON
NFUhEs+9rQYq+cMgGc7AnSbWQ6PAKv6rJaC0TZwph6gDcOR0vc2297J/uehMrE271GWK129wrVPl
MrAJcGEOM3DYugLTPR3KzzBFPD08HyLDmTddv+FYjquGZ2OeVUnt30iEUofjpknCXQlbFedSHFqI
nhThff0XvhzlzKC9qTimvEs4bwdOruQEdcQ84nVbBL0OzSifX+re656rOWBtLeCp1+VhBkdGpZ8n
Srma90rc38dI94arzAodige8czN9VYbyICCt7G197/i7suyAbgL9cWLN5EeaX6JzGKKuDDaMBqYz
x56pL/KlLPcuA1Rocw3WNbfw76spYgJ8DCBWk/5xmf4g09No1QV2THImYfXXfd/R/QZr3GY4Ty74
aq45Kpy/xIqnDJeBt00mfB1vcZqFrvFhHYXb7aslIAxQOrXPH9DsxeG33au/7+w73JqrbAv0IiEQ
mjWeECiJd4Hx+bfQrp485kWm2jyyN7XVg7eeOPjtJlxG/MnPsSgYX8IR0TW5An7lEIRGp+6TtyYE
4jByLKuKg4/nZQSFAAQPnQGXbmqWn5z1mZSs7Aid5z7qmq1Y2dhxp25+mNJt72+6KstRfighcJjf
23Cc6wevNTN6Q8tXH0l2oHoMqaKuuUD1rjF/llJeTyVoRABQQG7Fe3HRCTsu7Aw9stChedXGbRmo
z5YiyfokGclpwPdivZe9aL6upPCPNQBzPPI+AuX9kyy3tSXkYaua/O6vlb7q3D4W2lP30ra1bxXa
r2m2ea7tM2+XK0Somu+uHvV8929ymnZ8rh1rj5srnXvJilPyOMFtgKvcu/bqSX9Vu//lckurWnaY
bCDyD6793L/TPLS8+gAvx82ehOheHS/LF7nZqgw8lLbmJwmYmK1o+5i+Pgt5aMmYiEN5081q0sOa
5T3u/tqxj794NFfwEc58TwiK6qESlLN9enejVdnMd/04tO66WmsyTYdjejKPRfIm218NUAs5v3Uk
qPi19OQx8A+6KGyv/bkJCRboLEBh4a7nh6AoWcUeB2wQYE6UulTpwJjbp/B+De3mJHRm3YY0Raea
HMRZf3mUQGsaCP1dKDHuFFvXelgQy2t90d22raDrvHGZ+SAgig2weH4A60SAbdtx+sjoKLlJu4e+
eWio7u/lOWdoNBp7CToyE+30qZpum9ccRo+Zu+HH42RJuQ8rsLLdlQM+oparhRu/K+FySVCZGjMz
4yoNQaMibTstuHIHrGWUnwQYDRNPruMWhaRCubT8kkrJoxVIksdbLzHgC40pOMvitoLoXiO+sPiz
RMLotY+WhvTxBwVUgzWeLh7MW19UFGhSD70MppIIy99y7hvSnaVpQMmHrJwDVzaYkDGt4p3kKN3/
aPGkWJudQ6Mn9hug5WDGFih2HGCey38hXbW07adXsMeSr/47ySdA1wZ5BjcUSAOesb+jS+BVLGAU
eSSnGjukgn4Gv41n6XCCqVKgNvKL3ssm2FbWPJNQNHRl5ACN9FcSXJcuNdKrBuNFfYG8wneEDRiY
UXI6njyFNyAFiO0wiH3ch896DIudIdw5ZL6odVVuOb04Tslkfq6vkVNJQHEhkOrhxb3HYaAMCyeo
lFwaKWcMXXdRU7YiDXMyLMv79v1AkVGcTxls//dwrVSh8fJfqXYzcqtQQtduvm5NCDA43p6KFWVE
8WBnvdZ+H8gdpVxhwMg6sOaWP7CA6Fy6hK3LUssFoP+eZkmtRS8H00bnhs5SK/+1Qqt+9fMO5nDC
s4n9Rj5vn/u37rrzHDc1Z8JgCJ0NBz/lPbyHa5a0DuGztqs+umLeQqkz5yKmm6p52swCxU690Ij6
KuSi5Q/zkzCEBW2LscSycWDZOdp/0XS/mJDiFWFnAr1X3ewwpAdQtBqu86E5L8fru0Gu4647egPA
rXgv6zuBLqSvQ4H971STDAHwrMM8aF7v+xuVUBff8ou9OJq+sZszOYvP5/q98OtCvk/PauyTRt6A
6UuQeNxJcAgyYpUHdBd2FWvqw4TGDT38GsMgMAtSQUig1Fk4ct+ew3topSYVf7pFD5XRX/d+lB+A
CBe4vdISBP+r5jucCmTwjFQXEqBcJ93Kt35/AyxJpFpVO0IAQur16mdwYIyx/SOVLT482cYS87Id
ryiaUJC3AbHictGT0m8zI9z1pRNf01HdoZNO++l/Pxngb+rt7HApmFT6liHyfUZYnKjEULLabmTc
XTOs3AA6KrSFE60eCUdov55zoH1uqU3TDBy0gamTL1PUD2H0K5B/1bpZ1ce6zEsMJuVzC+si6P3f
gINJs9CDcYxjSRpcTDSepW2VzZCkGHlHWBA4kEVTnQLS3Nz3NDGtzeHNgw4r5tY1V0yzMHQ7Uptq
2k0XGtWb7MreV705x25IazPgL4fW6x9f6AbjQMUrSKzKg9IqLdQIAZDJNk7WQpvKi3vAD4tNEJ/i
Fhm0nmnfkd10n+A3pyb0Yfkdi1Kb8rmEeqb3easU5Fo6FHUc4Hb8k3ijGghC40SFuKaZ7abaNz4F
A1M9Uys9ykdEpVUC1wXUkcjFSNlnUHBsSRF+jyxWanktrOH9VDxq1hHnX0s5WQa7PEhObz+M1c/q
0AJDoeJdJ5b6bhwZYULA51esr9R77lte+bqVfsgIA/p/u5U2gxTV+rz6WFWeQ/zwNcbIwI8K37lv
SmtUC30pQ0GMjtZrOhtEaTjjG0RmQXpKluu2rgP3YNENW0viF1vVwYXJ0sLyd0scDzBnJXK8d6Gz
fYRGVp0ZkMG9fym1V8oLj8hrhOzvjvX0K5Jt+owrG125rLw45tr8GP3jXozty2Fh+8W4osO57xSG
+IhP9+KY0iRfWvYXGqRAIKSOTp5vRuk/1BXnGynBhY1c9GZdj99M8y7tkoghCxnYqrkPeLy+w2pw
GAiy7UXzIZph20gyuklTqDXLJLBt1U3HYBuE+T5G2CCNnRt72wyEFd82cEzyrdA8Wl/q45YfSsxx
f+pBGLDXCblV5CvFXGhrnwCby7abrt+RS2PreFDjdOUcRAlR+NTSpimzXjQDrql0B9Je8Nv7EIPL
DNrTdksKkZFJY+sq3zqLpkTk6+JiBMTb8EVveKqZe/H3PjmQmJXl72sFy1B1O9t1532Pf+7saLpb
lCwjT8Q7q1U2MwtAd1PvsR6f6Ki109uvVbPQ2SAdac20YbJIol7tdizC/YcXhQfBxCG8I25RIdoM
7udifv2hygrMMSu6i5zmVjuHwLp3kyVCA7MK7emPW4Hper7Us2SCYwWAcsFhFmC05ERxK8dWesj2
h3+gqP/476v4E9FruBslh6o2eKd20UFp14dPhOcjQ1qExtK+vJebeMS0FzouEiEVggroMdNhaQhY
y+jcNgFAH8SPk9yPzQIdPQNsEXRinqxF6otYmP60mq2Dy0AUVGIE/HNATKXIGmMoT0IXRvgLzc5C
h6XpBIC6DZsPyb1Ce/GUWBPT2RGHkLkSb/1BSFCkxUxoTTPHMI0vUb4eK5vB3rVfQgpwdDfgpFop
q+LLyoCiqrYzRRWi8vFJXaV8XYXff8Wqc1+Dd01/MUsaDOW6clLGmroSy0zP/dISyGPcGBS/fy/P
t4QHa08yEuv4fdcn5XADoe7xRGk30Ka7bsxSktuWjWazWqmQaPhXnHkDnS3PHZVHBm0bDfO8mjzX
fU5yH/m6spvw+7ShBkf6brhALS0MSwHR0JLE18FEs4NRq8ZRat/I796tXg9w2a/aJB0/zs2rYe+p
Rw+RlwW5jh+Hd8B7uk+Em7BWvUqoCRHj74kd7tW/kl3w2N2ryBvOfJXFLsNc/+3whKuAefo8hC/J
srDkiaqerU6ZPxvna6QK2G679sRuZHKX4+O/jta67zasZOU0MgdIAVL2HyTtFa6ouO2b23SYPQ4N
73abSaILiyqswBrLTpQP7PvDWCxV391tQ6UNVYFWz62Yb5PslFNzDcdrNK5iIGjvoG/tVJRUSXtK
r7SOzu1frMvwB/I0ehTT+PPEDcgOCtdYR4/A6d6SE+uHjLtmaUfznvkiTiIJwrK8aq5wVaNNdOnk
u9nui+X0rfMs3UuZ9u1cUrdlu4Uq27Wm5bV82Z1KxD6SUxj6qpZRWoa2+B35nVIk1z5jcZdOAXwK
BS9y01n7AVFgBj5ZZisa0qp29XkXkodcXc6rT4nZNz9bwCVGzqJR6LAGwHBBLQzB2naO/cg3SouO
MZmtE4T4Civ8S+KKSWh9oSYpe1Rgktt+XO5JnmXgxIK66fPvXxVxkxOGWSsXBRb5onMuaZrYG9na
pbPalRd7km3DVMuFasExtMNCNJPwTbZ8CUNp5H8IDUqm9AT/yjwO/EAeSd1VQ+NagzY0uNUttBb9
pfM69XXy5vRVrXmdP1JTBAiZiC5G4JCvDNotVBNtGtbuiSRFtxwvOxam/+WLZqm1taN0RQXGdN0H
CxuK01uP/CJwtq50Bq/uNIebp+VQTxMZrBuZ5tq8TR7YKnv9rXIsXttKKPn0Oilb+GuxWu7zgaTm
eW3bW4F8cMM+6O+1aHU8OduH9m94LUJXrEnYUlWWbKqrlsLJfR3XVyVkrJHmRKJ571MyZF/mQkp2
0IHq2+q1l6tu+LVftRHGhDZonw9mqQhofeP05Pnf11sx0NAZ8/7OMWcQ5kpJfFK/w0v8gZW7qy02
Fff7rhAd7Crp3qZyaK4qsYbDK188164lrEHZ02GQL/mv4vlz3VvWtdE+Qx/VQFCVi94Knll+GK+/
Onlbq3ee3If3+ri3qHyeoriVNT+/Rc/is5LjIgSVvPpn0fg9LNtH+fxpXpWxiG/H1rM0r+d/M+jC
fKxw3JqXn1374iY7FfsvwrsRpw8TKwkJW1dGo5hz34ZNb6bJ2aa8sN183CZye3MQs1nIvrxhhtfG
tZQfBMEG2RDzjn0r35U9t3PtPKsuDRPAr+iXjeKjBSusa2k8y7X3SGpfl2mCC9JCWySTitYTLbiw
+DEC2ZyVDA5pnH+9eY++oJgJGQSBf1OfbK5gB0k1zUaN1r3k51IDT2+sGOtLAt2zU7Stnnvz3oN1
XOjM6Z0W+oW20eBRtlRgAhxuEo5dfGWqI5Oy8rwdGr39wOQAogahZ1oItOavpQdzJK9PibgPivQ3
p4OEG0zVIXwMbFjocHMvU4n0vykzOlf0See797JXCuX87NoMbP7kO2+BTvJSvn2kf4FF8KeS7xTg
3XFv6dwPH70SYZ6tSxTijtRFdoxbEYWLJSJzOaHKtL993dbje/dlGmYjrYUR6WEU/Frq42J3hty9
i6/mnDg4hVNvIWoF0NxEsE33QRFiMaIEDObDQlvEcH6CUqXjpx896ApjmH9G8HoAq1ngf+Fnh7nY
TAj2rTirRLqx6bZVMAiBT2Ebc51Qg8Fxby7JFo0XnXU1xxrDLFSDM43cYm4RxfrjLh8T6/TJolmL
YYlh/7F8lZ7Ih8vivLdtLT5SBGUqHYQhs35/NxcOVcHd319e0e7DZ2Qspbqnccc1xUq4vMf/XbPl
FF6gz0er/Tn3FnfLPPvrg3bb4vFFSlpyO3Y/heCz+HbtLXPlXSfnFerg6bWZqxpQXilUNdQNC7j8
xKwWk7FRZhXBRh8EY5o8pzuKtmJseuOUUc/vKxzRibda5+ZFZV97GFXwKqfax9K8ZR77o2ECZjc+
MPfuVAkmLN2nCd73yjrztm85DoJlFMfLaEEl9IAwZtrJ31g/3bVxqo9FfVxbdOJ59dP+Nw+s+SlQ
hXXHneWMv8mdZrGV1KQwY4H7homKtSsOidSknJWNBleM8+yVrWz6865igRXSrn0cwZnasWEaRa9h
aW46KV6sp2jnxOntOg/8nA933Zxx5NdCxQ9X+Aqf/ilxrVxwOjJOIPNWLXifCR0yeUsSyNvu+hab
3DocL9vpwQnDKBmtvmMkmqywO0dRqc9ChkTa2DcpjGSL+TnJZvHcitOkddKfq3g5+W+hPouYpXvi
AI9X8dibZD/v/7aA2qK7/yqznVlj/BuApTe45G1dDkviY/FzwDb+TXpMH6fOlnhGY3PIEAWK0p7P
Hj2d6Cl+b5jm0kERNt69BaNiXQmV2nx2pKsweymlXvQdszbi4XD9np4fZV6njpfn9PyVaG3q6VR0
tYEkj5P5wKMYLJKlVT8nEbwXL8Nl9+lswNEGBw5cQf6fx5X9vHVW09f7tmbOR3leKq9rDyhnZVMu
0By2t/fqol9Ylu8GaRq6190dBQnJx8dcP02i8J26WeW3znFUUIyuyndMEm9Ppjy79HPAUIogTpX5
Bl+f+rWZmiyiV3U/uo/cY6us9lxXHtW5V8h2UTb2grorzPhoWdh/f2m7nvTs1klva/F/CxznuIlY
jcPPfv62+T6H+GGdZrP1lTFn0f6FkVs6tgTS3HTfSrJTaOx7CXK9DwdKK1NPTFJDl5cDVyytVJ+0
iQS30bHLfiT9ee3u+frMjbn/SOqiVLaFRnw2VtsMlrkip6nHpXgf3frb2oKfJY98iLXCV3+08sSs
QmZiuINiv65sdIvm7w8ipLEKubgfbMIgFSUPLNkQOxzEaNEnUuxYSx/5Y5XTYXDqcypIz/5M+xpK
rWG2U6CQeNTyfZ3VE4P1LglXMYdfqC3fK/T4reHxTnNNDC9suWmsqaYjZP23JuogmANPAqV9LFkh
gZ+LQkSrmvHMZuiYac1Ly+aTNc3p7fjOWLZhTDe15aaI5vz4XV5K8HOsMcLhdDVl1pC1/M0KRkRb
/Zj9Ok9Wxncm98W7XmbP/NMqK0jUlVR5016aIT18Ac3AnMPYuD4fXQfX5l7t8vFYNO6j+ICFjvWk
n66H3dkJQ7OHYgjRlxPFrrr6BNwuPx7asn9WbPkP/SqViYpMydr5SFVv77fG6iNbmfdCEF8Ujcdr
Jd8NX+nnRudo3uD0WpTIRtfa/ncbFzYzndxPwgBeDYC3dDeWxeSqLv21tYKxdFKGAfCAc5RlJ5TU
+5XCWi2inrgmjFULhdBhhhDwHKrnTvN3NWqATBQV2KkAl0VN8b0ZFCKFFnQHTIxirmxbwgSHcxWA
kjCnuZpPVTYemuEXEkx8C+VnyLBYkE/HzUy6tOYJzr35M5GIbrrYXrD/oxeF/Nun/dHte1qIm6/8
4FJ4e3azzfm/h+N8vn07/aQ/T+9SB6YcTKNRKYUPES66TZ/dZPei2f7xYHpQaCwGEI3mvCcknT9X
nX3r0kkOcvv39IMb19uKU0LiLTsrDB/5t/vsORAXT+0LKLFPbK5ypL0dvoYOzsL74Ts5yAStNO+1
PYMm08AdI8ovWVp4VZ5WucPEqDavO4R6QvadN3TVOZXk4xxO9DJXHJq70ba7OoaEmp3SZd1cHSt5
ZKzObffOBe9wK9suUqTqfl/MuhU3GQ/7W7lh0dRZH+kKNhoeg3vz1hkbL9F5ROnPe+/68AVSh6gw
3HaprGtjWDweNVB8sChuq7tFxTl9+3DInj7WS+/1PuYPsCjuNCTOpfizlClwjzUqJVqDxDPl1cfX
g4Ntnqlv5Ed+basnaQuw5EY7YYJ/qeSuCor28jPXPtHvG9X0dv+9Pt9y8r2VfOD0tlpEyUWxALw0
+8m7LSLvdpH+Ke8MlFhEZzbGmbeFeVrb6HItJtm1rRrnefO/UmUtcVMR3gZxv7MpI/lvrsX0s7j/
TS+HiXZ6U7HCt0TNBhL+prtz/iz0RcuSXFYWHA8tDAtzoQeWnxDz24f9cZ1oP/NpZPurTJdPgpD7
3f+kjCKKUMef76fefFnKpdg0/zHIYPvrBu+lTZ0QxPcxIObrVEp+PNCvch+pS+eZqGepOallP2Qt
UV5jZMAxkRfRHYv/bY8UcKfb3VL0p2NletdzI8xSDmVOkPtpH+Evrn53qu3tx6LHBAC/aNNbfghO
TKfX9LubcuhGtIj8s+3TJ9rU9ueIA0Yksfxgso0YtPtEPZH8/tdegf7ZavhzrmECFjgNYuC7cQ8f
zUdrZiwxyTcDWMBupCdhTPJzxxMoyEuCLkIn/s/p6DCSVsMLsEra4MfUt8zUHcyHfs9msIT0kLn9
O3wlm6wKt8r9Q6IjCTh+jo027UsfL0xAjBOqzJO19achfG8jnOJGplB5vAuCrbOtmP5M/xt/Hmtu
XOztDl+ZUdEHcQTXjNmqvSgyZijlGvPJBn7zdvsuNBKsBOZ6AjdOlq3FANrisSbrt+6zMY+3CrVV
iYyzygmktSQX31SJoPTXeiftnDAjY915/Qt+THpcpHZ3fr2IFrX4KHGsbqhIoN5JumJQaTEnTFre
Jlpniic2Umdhprri/DRdim6jbaJytWfa9DwfGQVCBnFBmJMKVtPNeDftdTLKUbqbOxGUEKnAhcEX
g924Vk93vf+5Fkop37q0b93eF519gNcv09M0PSqQ314ZM5vdUVyQiHd34uMgq1TJlcDbFvVPrI5q
isFXtAV90PxZKrCdgRJNl8Nkq0B3DGCp8YesPKN0A/MBFRXZ4AL9NfyKtwJi7U/sJxBPciVIP1tR
leFqUXqcoua4a0PFwvFRDpM4ft0TleVdFp1pv77ylXkr2fXji+b79R7tP9VzL0fn170kixaPs7/5
3+NZ6snI8rRcNEFbyff9V2HEAsGhqpmlaRLXf1r1lj9GQM1NtGuYv3VAPEq3WcY2t1+XnNcYqBMV
ers6V/C5MNWUHN6/bb3gl9tL9eIHIRRBu8pEjD+cn5IP8ZvO9ne/5r90g4vAurHWXkmYqKR3GnwH
lh9Yocn2qxus5vj7Tv+zu85+QDpcm/7srnfqFcKArvWHkRSLv4kjSLKfm0QVCUgwbcwv+F4sqNww
ciUDS3b1/deKC2GQVZkl1IUi6MWzGkobmIuGC1hBe9Y0Odfh7MeXvrJaJ7QXiGzn6Wos3zi2pS74
yf4MMgzsi7t7A/5h+GKq5KNKP0vCdkegXHLdcZ3mgcmAcA71MPWL9Y5FqBdbjV2dCX/+Sn90soOO
cv/oteo/OHjl3nODza+7k9GtYUGxU6NXdgq/fWfbCP3BVzV48feC5tHsxXCrCMQu69oKzvTngp/T
brYJqSkruSaDcq7IG4PX2PfgKK4ffbZ12sw7jehFhJr9lYRD0Ti+Zb9On5ffQtMTiHVvvxy/PdSM
ou7nqbXRWkKSV8Vl81A3oY8d37aSfM9sSvuG6RMXdRd+1yvEQ6wAPDWXQsOGm+VA2JXMifhj9yat
wWTNXKhz4JjAokuHELEonC8zuKouSM4OFb0OZKrHkiaDlsF403xOkAhx5/t35I/nRxKP09xIpU26
iEVuHvWjiV9B4h6YuQU8xnsjto0epZM+M/0wwY3hNbdAfFzj2hXejrc38xiShlYYzGR6bhD+/yNw
6x1cGHQMBPdCIjh3KHvq0i4EOnriP06Gy3R9GlqnvQ7lEUHGTtY9/Uiw7QNe5ORtOu2o5LA6k+ET
otL2LWsGCGWECt2c0Eib+mF4ElaI8niIGiawm919DyPY1+0+kFmPRLhSZ4R+3HroqMwOEv1rMd59
tROoafg0BVL5weP73hUDbfXtbxwlyTZvo8QLhYtEPbOsJ1sHRpZfOKc3CQyTMC4qhLdShGHsXHld
GTFKGgxQfHP2P6XM89L9VL59OTh0FJ/QDKo9+sZ7/an/+hXH2M2URZT/sXRfW4lsWxiAn4gxCEW6
RTKCgCKNN4xGlJyhCE+/v0XvcTxuW6mqVSvM+M9/En7rA3Bg62FzEbDX1gkzBqdhXEG/N24zV45B
QjI1/DvcAZlS9s9V5KqI5eDe8cTb95W3ntMiIKsvMTIwYNnynDmiA6D+FkARoFJR5XysFwbFt9lf
nzlsdUVTElZlUWxuX8moutt/z5mZcAaipeLVRbDflxvwBIYrzOzqYXNRNXsptfyLZXK1PzMvJ5T+
fBxYww0rRAy2KsoW5crrP6vfR4rB9OJr6VZwzLlyZvuRxcCAXf7Pgpr4uu+Fl9JtmkiU2A0Pm0qO
5XueVU5jNH6VywaTXLI4zPWEcpnOs89D9o9Hbo/11e9tVU1/nYg5JP5/ivAwh7KWaYnzi9W7OJ73
0oGvsWkkj6/zVHm3aPieYLzNyqf0GxGfV0J0w51cilkg82pmGqtMXb6kpmKhH/sEBF8pxiIuPJLr
rKPyCkG9ssPhBW4euW2xfGNx46fV4na0xKOx1USkFH+LTWZWvOr3rcCZNgtv+3Ezu/vY/Rp2eMNx
ZRlVdhsY48r+e1ysHJS3zMq3QzmlLYC0lsYF1HGmsjZkClHTA8ZEJfo630IkPfV+lREsljZgm18+
eKjs/zA+C4P4e/EZfY2TH8l7Pf7OL77yh7IH7f8smOOmJP+SSUFgNxOHOjqSRNXs2LIrMBl2kK14
L23Ptf03O4BBYG22aAq+nIuVoOLonAmmZipTvo3ATIQILtXbaDFcJ2z1+m0UH+obDpLyYiN/NbTV
8PHuj4v8R3YK8rDf9M9b82qqt3+84zWvZ2m5mCyft+je8euWDsd+riiLWQ33e4u31bGH+Mulekm+
bPIMy5eNemQBGbU7INIdPe+wAOk+/RVnusldZSZ5UEn3oyQTobFH8g+ucSpZk/B9V4GHtmyzve5p
fmjk1Jm9il52i2ptZ6XWemmnga3DvMkjVnYg1nILLJxhHrQ8Xy0sAobu8U527LLNvQSj5KJYDdah
fUlX2s28Kvi6MVpKWXX+l1+Pf7bcLeCNh9uwHwFyvcIRw7H8Nfpl9E9pxKa2fLiVC4zRay6xl+Y+
CJl0Px75x0WYdVf5t79U5/Axt9sXj7HtTpAVJiFTMlLXs2nmWKIECMQliE51CR172ucgTEBG0TkJ
iGXDgFaIfU6mYLev2Mq5Q+v5OQCH8d9Qe2LO8pdKamqpIB4MMDPdbnTd+fLjeRSPFhOSNMOrrifB
WkF39A4AdsFfL+B+abg1E3I1WUNQiW/Nq8ZwTw68enrTmO2aZ00ASwZ1GL8AUZxH0+y1mRo5apkM
Afkh/58kq81c5fGe/nq8Q2X5ndGl28VFcHUsn6eO02+pbdW7r/8oS32NWCCTQ1RLt2eT7RkQzckV
yqdNqZR5O9NNtMILurRhyXeT47KWfx3/TU3PlvMsVo46FDk1FhDdYnn5lZUmtJd2oTNON+bP3ZCf
ZqfTO3niLYTuZFfD4rPT3eEgBDsC5VEqdfNwFnII1FQWmXo5k31ZoCq4+nIMxYgVL7xcJrC6mS6b
fC9bMDFldrn3MjMJKQclskMgT6+b1/O84svUXuZVSx7qNtY9mcdy1KfIuqkzetbVve/9TU0io8Gw
zgdKKhpLBNus+UTJMsd4VfvZKaXqJEiSJAVEwUpQzxWnMtCy2+YcIOkYla+S3YL/4C3beooi3sHS
bGNF4mXeSKprvABy+e5qDL+oFplmY289RSIKfigYTPObUs8ZMs1W0b/nAy/tEWGomPqn5i2fqIVd
K+UqYOiV0u/+EsaGEfuZFpeBdxEbpsjaBZkKj0hWTNJpyPWAy2BKiMyghFAQIfEtL5SY7iYebcw4
wJateQ5EuZIYLZszfB2pbma6AXiYbMmlXdPes9sO/i52I59u6X2lRiftj1GgAsMGQwMgSFUtK2zd
zo4247Iv7bTNJoT1xPhT012x7FCEulq36dMSC6hQKz8E4cpA8FhsU4gvPFHfpdQrhfn3GwMW6+su
sTLeawHfB6/A6j/U8Fc24xFRYFKKUzgG7w7dAmotz69r/YCbC4GQPLZUhthZYZlsNvSTgmyyKRtw
FP2dB96ofzCX8Yd5tV4unz3KmWUlw4WQd7vx63qRZjA8Te9hykiI9nygBPGsqwLRl2veou41H/Km
HaDIm7kO8bILP1rIDARA7ZCKMXGdum8m86ZvO7xCdysAMXuHCYI/yMMCpRo3PmeeLi2f6iu+wqV6
ONTiVNVapcnLWdMQ9zuwmTIT0Au43Q6QHaa+yhOPnQ/Ag0c5K10hwZB5F4ZzlIQ6xP2E3JTp2RVP
PE8BdAL9C4mk2wLmjMdkBoJwawIPIbS33ooXt+H+11TliLRxWc5PM92QJM91DOK+ax7jij+jBeIy
usn855x5Xw+C5WyD7IR8K4YEzHU+fpkAWyOffzVquzNNGgc417N7+CNWMO4lCv/vovLy5zBx7IE3
jPS0bl9yzYzjOWv6ULivYpCZFFGiD8yh2vy87CTTf2faUDgNMSZNge/97CczQ+jNScGksIdymL1n
j1/Jpb4o57dr+m+cqCeuvTwmj93fvHhzkqQ/C3uBXe3i7mKndWfzOKvbxMadTrTO1zokRXHWvHkr
UUysKvuc0CM3Ko/qqhi34+XneD7aZAbr7DAftzcXkXeEmZ+rS/cwDHCZxZtuoPu4bdtEh1ryUNtk
21sp50LV3JMfm1OrLCyllLRDLMaj1DRKVhwc2vR2bn8+3u79oI4mxB5Zr8yUtF7ARL5kuouCcnsQ
hemCMTH+Wf2emmw2lS7FOlz7FOQSnpL+ALDprCaKff330XXv4ocVtLdWk/wrBFc907Uzj7KfSCS3
jQcFTPhRt8ScMK7tHFfSGra8J173KSBNOcq+pGtwn05pkRDm6RPqV5zC+UT9baqa+CAZnGA7ARi0
LzbjFPJXToeh0+3nc1S27xwJz8iP/GIGjxAyPWGTkKc2s7ubM9Aipnk/6i/jCtHphqdWQpwtBJvt
b1BCss7RdWqM1bgd+gCNRDGF2NMeZ6TGn0mkEiJIqAgoekup3IxjLT+hg43yduL3FgVwknsCweUC
EMn0gJ/Db3pk8jqN+g6iiLbvu0Mog3EpsXqwmBqWli+Psl0LL5RK1O3gR0Tga9tL3GSDWdzMLFup
ndXiqSGykHoZOIg+XtRGiCRNVYTa84FNMqCSxkAektiz7+OXmh61J8UqIEHKwufQXBYXeLQsQhVm
oxfgIsnWJQX+R7ynuotJdpqfestCP/HhhXTGaBUmmVBzoWCxDHss9qcWB96HLzmvI9yS1s71LXKQ
T6NgnjTyoa478eHcbdu8w6j1UNTbvAs31P5ZTNRmtksDWLfT0KxmuldNHiY5dIesWxbmuJMauYs1
IiGiXBMoax9qZI0oQAfUDmNK4HOqrg/oL4oqgItT+Vf1gDp5tQPSCkwH9kTBiypexQUSEAprRQYr
8976KzdM/ZAyu5pyyMBPEKh1Up8Bwoz8K8cBlHD8m0yXUeOiD1Jod+7jq7kKZ5eXHWXpqkY5r8JB
vHZJ+gAYR5vNKfo4ppvyimj5fmdTGDp8kJFjA2+1BGOYd4uKugsKoVLtu7qXZT1fZrLTsNU8rGZg
yhy3hQMBa/H85RnQ/ltJdxKxTHLm7fALiNGJ2ky/QlXt8pvAXih8h48oBhgttaDcV9BpNjp1b3gj
jj9x7SpVEiA7BZYIhQ2a3Q30lAykJvdk9yzkzxoVGHwgENsdXnQjkBd+gEBJDc1fHhAHglTNg3pk
tekeNmI48eQVx10quRWcU/YNJANG5Fpb+sTjWwSRi5lvFNrAAwK45XVLgilAuFEtQkUoo+kV/C9S
YxdTu53lKwc1at++ixAEOrOsu5t6tu5hIqICk+V8fdwUC1xOoZW7B2CRjRSEV1CGB0zTvFaUVqrY
A2cBp7m9EmNwGo3sG2Bxb23CgzUAPcXcTjWWr1dh0lX9AkTVKzbMjVNaaKe52QLy3bhRKMhJn/rX
GgxC7jd6KX4v4bxQZgFvQ9oovoDXV7ELciPgcL9KaDeuUBDw2aMgbKhRoiVIHulNBPfy4oPLrumA
+R2w4L6dxGv3SmBKrHVPzfQXx2I2ZDSemoshh+M2wmFoL0T9DVR74iNE0TNdJsuWMGAoUIWbIPnO
u1eJzY/FJOI9lw4T1uUGKDvxQdndRsLcw7xIcjjr48qvmFDUYTMdJkSz8fmM8E8O6wBoZMDIhpj+
rnx5DtjRUYIGfxhgzYhNgpogsTcoZJ7kEUVzOm/v7uV0J/MR/kIhBIGMimoxmZX3/Mddy7aGz0fI
k6t8clcyHxBj1hAbApZKkDxCn2kA7Qa6qxprnwLRznfnPSVSeCNF01DXMmkbYefCY1bn7cW6l+0y
IDat1ZDiI5z/KZhTvseILZYzoyDK6XtW5SRHyRDcbHhF748yZWo4A/qBrCY9xE2LZdjwYXj9CkGL
CGKnfQzxbR6pstylatswCWdIZ0WzU/J/hT5xtcq2l7o4Kz0uAa86oyiNeYYMNpbDHQQPSK+/budi
JBESEX1+iAzJiCLYHd+Ja9N6GvrvfvmJ7rtreARYIdSV51mJDcijQ4CVmlIqD3bWhYZFnHpKZCk0
xnIi4QFdMOKuDFL0677iA5aVYTCWxxhXEkFJB+XGIqaTCqPdEG3t01ry/RK9sa4M3x6lOIzGfigS
Ml0mG3uO6GXHGb7YHhj9hj7Ft6+PojvPACPC9AVBbCITAD7P+LPatWDEue+zTD4f0NEsVBFpcHUN
CFItL+u+3dNk3i70DdnU03am3VNmmlChPRBmDvdXmdgcVy6IO8wynWaAxVR1OWDjdefXDwfJ5ZcJ
DULPZ+I6y+Gfx3IfHp9UDrP3VfArGDvjMmuBxr9MwHwT9HlAZb97otcB5rW6IbEFcQFdqP4QlpA6
ObUcVEbB+Ny5T3z2JDtrxtHcWgz2voViQ/Sx7M91YOs8DRZ7SIyQut9LnpQtYoi3igawSJEAQQQv
A+UJ6bDRr0xNXtidxiCJXbYHRK0G/kP1y6xZixHzwKypTYDdVxkwOd35XKa4OGWOIdAN8O48WR6g
oOmJEg0/P5YIZ0t3xuHp5bJteKiZ2gYmzh0yBKAZBa8qZON2kfB8lHv5hr2Q6jpF/5YXtTDmOiIh
6NywwTwbdfFVoqNq21Jo8nWnoTmXLGszxYGGdfzinqUaAgYBYWYa1TGzHPPTeW07yHWK0hshqEe5
LxQ6J143rXhE19sUXXZ62MUenxJcfyaZ6veQf8uEskXcIT7OHYbwBV/oBHdGbHhZXg5cpap3GakQ
+edaqYkIzoN4Ww3UWsHD+xVQBF6ly7tL5F+DvfDPh+2C/aHEFLHILmohPHIN4tRhkQ0rdsPi6kq0
rPHcg2Q0/xspdKaWEHWXV9RTb9K1MXuqLLKBYEbVQKFic9glgu55xTrbwbydnwYiKHOmhCZRv7TC
0jJjt38vwyUUtrR7uhIIS109uMU6FQavMIxQ4dKi6mD6VHgqj3T3wuKDwq7Of5Y/kt6vwtGLzrZR
aEbaPw10mzlUk4bByS9nXsD/4bqBwAPUfA++TXpdWRxPORiIVBbvyscnmwmJY/NpVMVlm0a28AyT
KbgjT5uMt7WQCurzkRglRtsfgtjULwKuF4ZedQIx9j7nqtVm2vQJDCQ+AryRyF4FBGP/GuSzvSQR
oq4KxK4DtqDywyOPbXXis3c76zQMHr+alldCpzhitVFA5v099Jq4ckDm/KMA2Le0ZpKzR5yrOCmO
rNJj+RncyjDUoKQgaIfQDa6NK0eGUFQHcA8O8MayFZc17pHfphpRX6rCAScelKW+u6fJCBTk26Cg
RVa0F6EC6FhfayKA8Hpw1nnV9zKnqGubjsIbd/MjoonNZjeEeI32GQrCnNFdNfgKuIlJ1tFy1TJy
MRSnl+G5D4gXe9dHXRyhImRq+0FYK7gqy13/PP7crHvLwisRw66PMnXfoVYhalbv+yyGl+OPKU0r
4U20zGH60Q87VdaVaOXnEkHmsTirqyEAHQZWcvh0AVFukKpmb80gyxSwOElu7vn78J2s8wFXW1vD
VbEQSkZ8jovBAaGMBIsokojm0zZBjAAeDpjt52ZvUmQ/M+UDZdvMq7lKcYU6w6AXD9uG0IEzlMzU
jcy29v4JwhONglHQSy6AT4rrVLadYOZOWQybp4kpTrtGCErElVtvnjq/2mSSbuIPmaCdSGBOUe76
eVIDIPG8ZblWj3MhC3Qc4U+cIq/l+793yGW/FlHDXJuSEO9h+RHmghja0yiyeJTzu6qgyjJdtaST
fxebHOpbVMkA3JQ9NchwxPKl5b1GsVGdWQwSy9pluIv13iQ4gi4NdW/U33qS0yvKP9WE715MrGNP
8M5XFU9lTwQtAuC/rOXSgivqjhAYMnT2ZXOz/nGJCykQCtUvODSW27TYYAprzZTpy87qQU4spqbg
lnk3/dYqNasfFmGMdGueNjHr3ox+pQ9hj5vrdMuZoujcNVSaaJqXqG9r1lo5joWivDzbzkvevzPL
75OCMkwzGJDIOK5qXOVLJthQQ5IEoXr7mh4U7CF2vMEtS9N1TaSgXyyfWpiBDQnOC8hrWajQF88a
H5q4Q2qvcCzQKbT6s8bDYiRUJKwHBBKzwZIQNhrY+CFMXeDeC3yF1ikxa+KYRoWQT4VK4/O1Z9qs
V6H4hKo4CGuqOFxOOV+3+iGdmmv1aaShyQ3yudDXFmdbIIExPHRk0e0fQw/6e2SD+JdJH2fqVtGz
rdN8wFDa/yQxgbyDwJA0iqZWl45l8NZGTAdQX45BsP1+1gcdjUJrKwlYY07M6ut70zo4d2aXjsdv
8nsZBptcZN9E2WPDpdLDgTcJNnhYGkU2zyMTjB0MNXHQwBz++bViAVQLzdU4uswjnEGzJDD3lG12
1m7obcSy1ODaNjCIT1vXGm6iukGKGc7Qk1vWcG4YtqRd3LbVOCQjVxDDRuqNiRI6lKkSBPmz0s6b
Pym1+Or9f8acQOIi3IFhYdnCCbY9Rq43ylBAd68ZHnX8rI0Maw2FPnDAETIKmnwcJsI0h8llIrx1
pODsI2n2fdDtxCb9xOgI+PRL1FAurJoYZbaJCGYo+tp3RXnmUUDYw94shXuKLUmoPMUW8Rs25ZWp
dJ0Y3U4t1lIB2sHG1KquULkOVSMO8lGZiLWzJMtDVzKsYnjTxC7uk6J+SyE0PHvncAdDv5JVr6z+
TPEcp74X8EtiQRB+N9KulJwIh6v8Uny1UrjfsqOCYzAM/Iv7AaPZyfJwA2T62+TOk7jPFbC0xG71
gohCVN9ZzfUPU8AgnfIz29EhgKNKtNjIl2GYZ6488+BacvJZcn7DaPYepu1fAJbcsbhG8awjrVm3
MJFM7XkTndE2C2cQtrEtdhz4UXMl6jfXDLYxwaa2jBaw8d3yWgzN6cj1TByoeehsY3ZX0Z1QZau0
lvXQmn/sPg+V8d8b3t1l/6YH2LJ3Di09cUF8UA3J4oed68XsL2WvzhIBZGOobuTi7KokLd+KHb8f
nAehu04F1ODsxGJAW346y6h5BKptKHHvuJJQIIVXn7eq59rA/c1AMW4Ec830PnVrhphgf8E/zIPt
u9MgMPdilgI4lUkWjoid4cT6RRBvq8pWbY1Z5Jj7YnbqJecIy9ExU9IVH5NOMFqXAHtgyDF+m92W
T0x5IrtCNUQnuzkIU13vJkbOz1AuZKKvleVXgM7hhHo48C+ut8fJLCffRkaCUZmNR/l90C7hfsuK
Eqy2HUZmWaKgI/9PjxCoV369UzyiBqJ5MEY0GxqM+0bjfYOhoHxlVcPE5aDZA+jNh8mJulB6Gkr3
5gl2jpbZwQzgOwaZRVPsXrez3xUDRlcn5D/Ac+Sc8y/kpZw8lPnqsQaWHEyfRCnss5CdZ2BLEUjq
mUoKNbRrsKss3VVQiZUwofO8kIABER3CdfRAUXCDZqMB3lBlqW8V3Ft9zH9CGavpLfSXwd4M+4QD
xTLkguMDLbzSdnaeFJrINHP3acnYtcErecpAE24yjCDhwFcVRvqjKXa2bLs7+R0KuxvsafctsvwN
bS/6QL+pNVLBSWOmKpv76zYe0Z7mRGxp6DFBkfT28zrkMtPLv9yOSeHLg8hKBz5on0wox/wnDEIp
sIfboanoPezAn7JDNf9xWyEHu2aylYwwZXzrRBf/3xsKtcjeWW3a58FNkdK5teyhVvIy3uo0yeZf
aTASZBH4Hp4wHwIxTPaXyOYl1COHGXbH7H7gLbBEFuS6nCbCCDccCoBAdBSOkAJzNUcqT9P8GqEw
xu379lnVzJ7pUk+Jrk/xbghDUx9enl+kC1vE1yNWNaPkDORLjqq8japkUzeWblp1jldczD3O2q5v
2Y4Dr2ymjX92qIRplISClCqU4kJl90ZtORhhkn4kjUwhNUgn0OfkFzntJRJxQwyTR6E23HBInF04
ONZgm+2sVzXDJEnsGJYiLeaMk0pMH8fcdCxCkSZYOVEulxyVQLRYMJQ+GB16KqfF9g+qHS5a0D8Y
ADjiGz5jetKT/VXJvQfO9NQUQYsm7Ie2qTz/OJU2U7Cq5CZwi7qS5UtFpAMGzLb1rqQvW5qJCXfj
0bu6j3tX8WjLdTaGZ8kvOWbJ//lp16hhPy5Xn0wyr+oM/ztKvu/xIocUZAgO2Dze1rB3O5TCf/Jx
w2tv3hJdL+ZvZtqUi2OgTpm9G0iYYE4ZHLd11oXEI1gB6voI+jLtdwlOMw4zOzyXa7JirGZ4f+W+
T5fWLWwqwRYH3qEMLZHQOtFt1ejUmjN0wrSZSFrSRLqYzecMeCC+8DS6hgaXjBkj7sJ/dCzYxi5y
/s2Y5aIpOWst0OB/Vx2VBkehKeDq7TIxSCRe5WcEhlccWCfMQpBeIbKkL+hT6j8tPRclyoSpB1sk
UgohvmH+k50eDfYqHmig6wFZ9jzC5oJEOBJSq49gXSvd31VX7/eh64xMpbVulgNrZPI90LXUBq6p
/tibM1SfE05ahqkk76w7r24npsjwMaPcf6sir2lybGfOVUipltc/VEZ2qT40rOzPHofRfsAieaZX
twOGNZKYN0vgkXvVojb74PyDZSzfVfaO3q2LocCnoz6bKyywku/9CmGWDT9vXwSuHn3bcxnIEoLO
DilLreoMGM3stsEPJSfol+D2W/l8sHR1W9m/OptMzoAYxP/7PGih1PMJ0vbqrO/RdmBAxW5wOZDK
nZ9sA5qFMiRDRbvf0qKux57yNC22A2pLRKXLSLhiZ4CKVDxtNA7wLNk3xeZ2JTEPg6j0NhXafFzf
EsSMmg81YELGmeqlO3c4NSK4v9L4adRT2FiOodPrrIyr4N1x7M2qwtIKIsKWXipzDP8NZLfqmTmz
3ailT01SefCt9vh6DNQjXx2urG6lm1C0omazFVgnTCf1DbuiTpGOVhMqK6pH2W0UgtsKs+V2v9SE
P9AAxz+41gpDbBiM0Fwdd24I13KupINkEhEUslMNc97zaD09tOkLhBi7EPkSEhuHlnGnnNyM59No
VnOSEIMgaKg2LObiOeN+4SU5+UfeEDo/RcKWMlu9O8qAFFqquJfc16V3gnWc69DfSgfwJGX5Os6x
Ms9/9eYg4dNAiDNze6zePYh2iYnQQ/jZBEUN+1zjnNsguROuWCBZXCz7efiyu2hKI9p8wVXvA+ix
EaNRBUO8lDMp+YNZY774mW3bmftHYtFcfEeb9qLQPqYauKIuAQW9+15DaubL63RzFr8cEiJxYAqF
1upYOcdvXMLMvlo8fYFymwAib5uo20VCiY9EX/xgZmev8qP7bUKTkHBLuE+bkhAjyWns8HV6SYtB
2JEMoNSLtw/S+oy+nvCSLHQOhSb0lRwIiDfvdR8O6sf+njWCbLu2qaJdaN1Ez5KEQmaFf76qpH2F
D0Zucjd8t3I06VMKBAX6rE+maJ4akijFR8Qw4cf+kD9sxuUPbUZCO8rbxfOMBmsHu4aIH6GEF6ZQ
OksZjsisM+oyVA7jPiMKH3c4RyxxXHj1lSLgt3HfKd6HfpPbrx0Iv8YiZNk/XWcLOalB2kd1rgqJ
4Tz7vv8Z94POZRb4RDs9ifu3Ywm0WXZihZJI99+rU3xetqi94H37MLtL5eKhihgdrbOeY+c2f/TJ
AsLeDNYwUSEO1wkplDHNsq45dqwPLhIbbYdsZtk+DSUwxdpKItEErOPnBf0z6AUf7d2LVZN9/Dpr
rltQMU3icZrnzdS8jmMg6UWeSp7PSJZaS0LccQsqtzY+1gJhIs6crmVfr4T0zYhI4sCHdFbiDKkq
Q8bPg97KLWxaMBGHYfE18ZGfynHpzUBb60aESJm8H4b81iY0/7CfCcsNKjg8T/VTAQBXW4yqH5IT
RCgsle3AyOJ0NUivcfmWrmpEarveAk/l6lrF088kFBE9qtpgz9RiHNvIFwqMD+UTTdR2l2t4byQv
Kcj3ipZkSDjjTnroIYVJjNPTZaj/jjU5LwRkrXUTC8IbobAI5xyVL3663ZsH4eZdZOt+m/nR3mqE
2L8NXZ97m3Vvv7hblSTsJTHfHk0lDy8xhDto/Gwa/703Nuy45mIEiK8VOJ7Wv/DOn9f3I3oDFNYh
HGqpzHRU11WhUEoF6rrQRDb+0oWxSdaBANyQ54c2S4hHgVM+kK9mfrXy1mbyc9XV0XYxVUNgj6EW
qERvI7UZxR6kulJyXRuPn/vPbO/cPFZ0vX0S1es4r9NsGUFdJ4tCXDnFL2rZxYfrFq9jzxjt/uxn
UqVadwWWyDN8/IlMHtxuJRzQLwqOhA/FPLkUFtdZQy47sTvstYTO8up3bDoItZCykxDDVwSptKvK
dUAeYbBjzt0nizLnWlefOUnuKEfDh3cslKJ9WY3Fk8jEu+4DQfYCWGG6RfzVOxPKcVPjk+ntgezl
5Rq/ZG7ltS41HYyAE7fh9Dk28gnQedBVGVBP2WKYbsXBisRJRQ3Dzv0tWPHX+Tv9lT1Wol6ydwHZ
Ra3B+P4MAOdmGslFWoX+upy+VdZ/kCpI0zdT6/5NFUOcm6ijWeiXA3qZ5bIBlFUTefWzVcjGTCfS
9UZvBIhZmYKCgIly7Ut3Fv/ckq2DWo1jfdnIrcvRo12E+ylM8rTVvHa9OeWK4+aV8/4jPtfu2262
0N5VTsXWKYumRMW/MPWsmd08QsDnMN+X+CEs30TcPs7FHvOVpE7q6OLkOyBQEiflCxf45LeMI+Jf
ZxCL9LtX0eL8fuoXhOwjUOmXePO2qz+Ob5lcZVk4vNyLLUj2a5Bap9/V7fUKxvSSm7/FUTfBFNE9
sbJI9jK5RiGFfhCJU7G/1nEipXzz/VaQuYSw96JgnqCx+WRLthw2t5hHN3ayIKPxYVPOb3l6FO1d
fxIw4BJM5nh3KyXv5TxKCzQWPW9fBHBYpRyuY3VTHIL83nFAzSEwOHxRO/3gCyxTgkaNgzk+juuP
9/ydbPg+IOpsp7fTQsrBuleXcyI8X1cMoBb9poaPMUklo0BJ9vaGCJt9zXzlcbPTzBRf8dZNoAKA
ochD91+3n7tLFWJ4s/wTrSvpdflxgdHe1PfiBJDR/n18u40zpfQhX8rmBtGyeVVXo8IvhXcP4iAf
ALZA0PDRsyEl3QcKfyxq8GAncTqHqK88fIvbLqCGAQ1mE9/iVIhnZKeWUu1GBnauJG1HsF5NgZRz
sXzJ4/xe5iuaGqvLBS44XfDKf9r153PZ3JtKv5lxlqQq4QT43DbkatVex3WfkJ0BGDoVqqv402+S
524q/gA+mqHvPXfyl/rqUj3G72cYpV1Fss77dTzNc0BxY85z3HuM4Aq74K6Q6pkPg1Y1cDbOPoaw
fQnyLTX1iOIrVLJBJor9/LT4Krtr5ADo0T2MIbn1uNLh8pt9qPeYprqXVTtPnp6vhMsHFHMu05hr
/3l4F+RheW9n9VTcEFeW/RWVZRyHTAcMMUM6VQXX2wwlFDfnzhzwLx/gjIX+NtUKGVOec0DvCujO
9E5r+BmK2ighPUAcz+UF4Sngxv5hyIF6QM4p82IezkKOiNM9H8jP3RmJMPnLkNuBg7zF9cXyQ/TJ
b1JqEB7Qr91sQ6GNrNR0kXoC3/jUwxy+/XvAbXvuFVwUIkLyOFM39zscE7OA81ZwcG0qCQA5cgah
5E2sahx7YC5YzbO6fECogH/fRmgcl6E4Yy+3ng5ojnmqeoTxvPyPOzXHdoXVzwTUeWUnmnureXoi
86w5DEgLTDe6XYXigXgUMOqZUkoHIgUAnnUv25gAxZrMdK/zt52Ynt2XfEEhcx4VL+F+nuD26sGL
U3MqHT8vJTubSTSvAjVOssmqwa+G/i4ZVc5MQftnw3jRWkzs3TAN+YBiTGabuz3eywl10k+n66eo
ZqsAhEsyfUSdO4iSn9RB1T2O6iiO65lGsm9q7PNxn2VktS9DN4NM+Tec/Wwqe+hV1uKafetI6bjn
ShzZBIEiHlrJ/If/WpHrvAox6RZkECNwN2E7Hbd/bYbcvXy2wzj8fXv5sdDkjKhT2lBL6B6c6zsB
3hSU4iUb3yuFxcc6bpyirwzxCqw2ewBi9wVmTrdXTwqnCUWbmhoJpQBbrgCXuC0J4p6Qwfa2VJvN
aiPthubFemxhYkRKVRE4dQKGcd2YYM/UEjD5VEY4BrLuHxmc/FHtEQfo30NcH/C/bNFtD8AVH5VC
E97lDdqagI1HsNFsgA/bdUEda0KWqasQ+PVqm20jPGBZud1q18NwrXjmNIHhCOL1mgno5pxYgkN5
CuAD4b7k+o+Q04P5jKGVEEE1KpGurzOArUisrEI2Dkk/X7jntnNBX+V+M0Ro8EP1B6DvQSANh/Lq
8zb+vLBL8022F+vU1+MnEt/HWazbSyiaeDl/nsosK809NqXpsvI3Wc32BEzej7VtJaoeGotGtnfQ
AOXeslAvg7TCsc8QtgiYvnUDedPLQf2V8pU/9ya2H785lW71ywCvbwXu7lIht0p4mMv4z2v50qay
bfB8bt/CRX+TrtZWolYs/eGVVpOfcXVfdMm5ysGvkCizVMWsQ1+uS6tPgkD1CIEY1Yja2/ZFpcxC
GFkcaickHWIdSXG3fwTkPcSvHSHwjm7DnH4FS41iTVKFNYLJqaw2rXvvgc7VFr/zxuKvkrnPJRAh
dOKuKfmIquJeWsUvisaIBeBxRud63sjCSkoJtM4aIMovbstz2+9ek0EM5Tyf6V8MGFG+lTjsVPt1
cBus9/uwpEU+GnilwvR+KB/Kg/60Fqk+w/cmcqTI64OBd/y+xp1CtoFU/R7/7q+12S83/P663L8q
JuAT7dL1fdxgsAMOMenUy78qhvhMqXuCw7WtVsPk6XWVqsigyEUcTwr48q+LNPxnGVxqljQPX3dA
6dHmg6nYO2SrapWWEA+ZRnbzRtEUsi1k4FdFJZesFnxNbIzZTGefmC5j/I/77xMy1XQnm3rnYmQ+
d/vmhdxl2gq6id6dNF+I41Zq0z/JguFo17xgV8d+SpsUbq83Tg4ZcKjRcvvV51J3jh4RkUgGsMQF
EQL6a93WZljfIPv/0BDpR90yZ2ASt2j0hBy29X1UOWE6TJBr1FOFL6hcQStqXSD2w1mgNCOyju+Z
T2GzbHBDagGRc2+cb+97jCbsKHp81SloOaPkSCfIY3VR1EPkZYHojUj89VjcSafi0GyqT1RIdXn0
94vO9TFJpza1HH7XYP0Kzt7i8j6U/MqeZx+4MnpQSPGqpZ7ocp2u7p+rYbmQgp4HYv4zjhYvGewL
B3Q989MXjqtF9ZGbVw93hzA1ia5if7vJ5dxAuJzKVBPrmsLqsZInvSyvNcmIA2u9GKlX5HHhVha+
3PaJkW//72vwQBMz6Yx9i1Jg/ZJMN468YQPcDdK5ps4pD7wRm/K8le/ufnHgJO8NmJVxwFmteOZw
wm9R5rOIlqYSMn8PRUn11Be2BA75+PSjFAVSLLdpnH4vmszdFbm+nx9VtaXMrgy6nN39df2yT4QE
+z3+EY/bnVp7CnR/b3JLLxkEEIuPM55WZbbfYM2rx/c6+XvLvyZyr9GDqf6lpuO6T1Q9KRnVBcHl
EXLn3+Pu72LdJjwPl04OE0g2XVWiwsggPDNRN43P6cpiza8n8wWdfPtIzqsCGuqwmJRE8oMzK2S4
8JGQCevud3+Li260q8Cqyootw3t9ZC4NLcPFPa+pv4lc5ZD9yuJyTs91gduGCj+MD4GRvJDm1EmP
3A9NHYv2i+YZ3Jy+W2mQUQwMMNZ0wSRpZvJ/+UgsREWvsN+yKrlsczsjkKuR/jTBis1l6nMA0Wg4
30mcZsEjN4oCFjXm6DEaptoCsvdzK6UeFMIlsX292Ha7+WiFTDyZbasmO92+V5nBhkcPdHBOrCv3
LAWXUJKOcWiexoQ57sfZTgJaR3uWVS9zbe5jZddukEnMteiZqoqJbx9r4z7eegzUEBaGDTrpDZGE
kijvxqNlJNEUGuk1Lsd34YQdd0rY/hCS/Vd5HSLOJKWLPZ84cXMSnahgKptn3A7n19ypctQ5GNh1
8wrl+K1Xg2M6PmnaEBAd6qaTk9u5mb2MFC/DUqqtXWqBo5A51TtiakhHzbm4Qe9EQeicQ8Z/z/ad
+NAgqGRUdAbMzNDA30qFce20b2QkeJmLZL5kyVT58AUuV1qIqVcvjptj0YYYMiZYA4nru7IlNwp1
mx2IfCWsOX14UIijuyYkomQNE0syiVasNk41VYNuprdTM5t/u67qY8SU0wgLYf/4neN+3TUsKDl9
d20+FNrMxCdTZxWo5SRypOGKEFIqwqNsbuOXE1d/C9Odqz0QseXr2/dD+4YiOVWN8E0JNh+tzVWH
lkdne1SNwXiemp3ZtrLCkGVqwOux4B9w3hf/Zhaija+Pw59iKqAibNZL9OVMSXZm/woZirRTNeOv
8e+qGUlzVy7JAZaa+RTJteI/dGrQeZXsH4XiLMrj6+rr2Nj+2fxlupmN8U+OpJYUe7l2Nn/HB613
G6mPTOZnU585Z6oEki+FrwsDEL0kq4lRXcl0HJTdd5GShhjTE9nTFKdJLFYem9FJ1d8aS8JLrMlP
9iU3KFw+GeCHVmpE/e3n7+l9nfJLZl4xWoLA4aKcVfLfp6/gT/xeMTm0rq0E7h1gQdEP7g5RZ/BR
M/WBcSfdFza5dXFy4PhTgZNvXPfdxPu+ttu8xG1G5Ob4fnvzej0qdMHyvL8YOg6Wa+mqsXRtXWyI
uG8/eQnA0unCh1oTRm88/07nlBfkpe3/I+m8llXFtjD8RFaR0VvJiGIO68ZS1xIDSFBAePr+5u6q
rj6nd9AlzjDGP/6gzCggMQa+P2L42hoRcK7O2VKYEZa+ooV7zmAeteoGy37+U45fSpTKriBcwNPK
ubsnyF9N9Pd7Hhygas+qHvgjDiDqHM5XE8lCh+WeaGSNY8RZh56ZruHN5PsdDzW4VRdusIa2v8fz
vEL6Ogi052LY8MhfvtowQH/5Cb49SfuXs5bhFDKcojRSdi3hwK2nfUK0P0yJQHDj5uPct/m5xKgO
SJ2I0F4HhmQSUXrHDfh5RxjC26fA+JDgBEwZcWlKWICKKHFIwcj9dcaNipgkDRJn1Ftm8KFaazbY
IN25+a36scPZkR80cfqDmIoc1c2oDwmL+NovlNZnEG0g0faXNHTdYSLwg5T7zzz1Wxzv9PKi5798
1GYJAt+hxGfZD5zXYnTAmAlLTBl/jKghhAdXlD3bKPHkzBaBE9CRed7LBwkPZGyibczZNgi8XTIl
5DsqSqQIGPFA1L1kV5PQh6mxlTxIo9OkH7c4JHFBb4v5S3gY233DlBMlA7fr/Zr0Flt9mDqNfknn
Vfz41c/0bZXhF6hAsGJiHjcvj5FBF6nQoUGNk0KGaekgKDYV0l3oQ2NdkBa71ZNsLcgihVA8sdUr
EB/NBg0nkwuP0cShde2IIVvcdVfTXXnPff5Rwd7orZzHr4rtWX+RTkkp7PcGEUEklJhTdo2xMi49
dmkBdgoML6yn2+LZAuNSRA2NeeknT6QFkKQ3Z65FolXlCEWbQZqYCAMCK2RyMZDE9JFiC6n2ewdS
O+JzTdC6Dq2UHG+fvyF5RojNX4Gt1x19zdsRlVjw+hX4GLoSDHb2dPiqhJm8mIcaP3TPVKipupPp
5dc0UQZNydC9eQpQ4Vhe0c0B6JT9uVTj0Xemrp6ndI7PALYUbScU8vwfNsprzzGmUIB7yvmmL7Hy
Hyk2J9Jt6AGRgSY0KGTbsM9gdzB6Pj3wiQda/NCsazEnR2Zgcdoc6EhvkBY+zaHFDw12AVCp1MwV
jhSaQNX0btATqLLZW0wVgeKYSL8BzfslQ54qFfP7Bpcq1aNXw+nIbhndk6ryj3XHRY7sSVso2Krd
+SWgcpWrnvHL8OaKk9MdGfTeuAd4PbrNcTsgZ5BmqyD+6rP5XNuB9Zgk82bzjl4EiITaut/kEQCl
9PapAJvWlgh2prNuTjlnKlGYDXxO61taOi4nv4NNPgfZvs1IQ5xsCl8ZiebvjZhphiXNMebnVP8e
b04FblJ5MWJjLViFgtgzY36o/xJbwS3N0EPDM4WfGjNNRwHIZ3pDOMT25rNyKjhPmAXF6E8/f3Vo
uNqCNEiETDCdmPucysA4M5Ghlqj+WPUqGFC+J7TFGDLmk3yGYnT7n8RvwPx+u3Phm94oJ2tWBu4T
8y4zoIJUyi8xbuGxjXLN1UfhMcXlMznCfIASoDtlP76Ho+dPtkkm5TTNLEYEcb40DjoREyzfqcys
7qeifiANDgsI1U7PWphdP4qd4GFYxM2lNMY9J0mUMnvbV2+rmefb9wIbtvT3XlqNX61xm4BxCXKk
WgaFJlKk+sxeLhf4VPnqXrV7jsPrA1cNN0nGAgGOu4BwAUC8jhQE0ljpgbH0+B3wNNDw+IR8hM0e
Qxi0hwE0eNh6U5nhRB3kAwISo/Y16bHpArvA4AWf1ms3w+lNkabaNZsSpBemQx/LV/1m3/Y02fAb
16ZqPWBsYWg3Y+F91kbnJ/5ohvPfh8sLRe+H89QuAsxB1p3Qm1GnYkmZEaGIwxV8NTIgXZ6TnAqH
BWlXrksftzWXsPF9MQf/gHm00/b3y2vDhKcS5DqJFffbTWuGq0tgosGhDGDJKxyVJvcGoA8OAczv
reP+gaUbSAhILNYwS2nxjqlNuK8yTG6wLIYg+fPZgpMxyA0NfQLIoAf9fmCntO+YHiMaE1KJuz0c
eaNfes8qHkIcUKbK0ZET23BL/7M3iQdNrbzljMRF7WZ1ERNKvthPJPumPEYo2Yyxk/zni+Y9SJ6c
3AT53cbc857GgF6gkorgvkCZdbGkAKe995Z2pYapF/UWM9gMNSsY+nuHQMajrjOXnP98bnyEfzAM
NN1aZENiAFuH7/GQeeib8wrLOesDBYwYZlYRCnbUrUDajLC/Iw+nPnZd6WCFiNULQFZWuSTWLhv0
q9hptpQIwu2EQEDQICV4uJgIFj9UPUNv+D2/8aN6y2Ht33xtBkSi7/S9vCq3igNQb5UbvICPwZMf
YiqF7XCSHu5b4wCkxQVC8vyJ6++9x22znnWw77YmNYGLjarHgoKaxwUAnwxVCCUu/dxx81gDLrEK
M8omlfJzfPQytiY3/2iMYQx4bSgQQao94DVadhx1PlEWtv8gWpmLknnfow6fvVMv3tcUuVx3Zgw2
T2ANULAK9RbaCPzdhI8i9PPXvm9d2PTIyFclDIB2OpipLrVEsuRfqptM9QueOxjlO3z21+oWvNxP
Eb6X8jwNJAbH4bsTFkLYJ/cblupnP7qwd2+xBDu3Hz+dz/lWu4PZl1nZWOYkSaa4MQm/mvsin/U7
pul/9dU4ECVDU+NRCVI4Y0j+nR+nFdMq1uRxjtk905pdt82m2YRqEzefmLctJyNoFay9+IN3P8Pu
mvEkrOpumb5jPFhvjmnjKevgBMK0y6Vp1yeNn2xwasKZKtICDIxBttw+lhyMv6QVq41CtSxZzcfN
bU6cCr2c94q1UBQcBC0RZ8DCNV06DyCBLVkKQbZ47tSoqAPsJDGTnSnbdsFXNb1v+cakH1xbX9Mb
/NIxjiUitUdI78f6pRubURV1X1TaVsU2m2DGEtHaMoV3dJfDjS1yP+WrI/ep8DQezW6ZBaYM3s9e
V2adT23PQ6MXla64vQN4LAkoyR0cHWwQnBYjdhRbkIcmWGYPf974zTOyNOkxJ234lKAzjjkXWETq
6n1mCTn5ForE6FfeaudeSIP/4Avb+ZXoMzxf8ymqxAaVUAZVD2+wZYNe1Ecx6uGKxGTSQs8+kAWB
0kBoDHxkhAWateEG/mEVqJClA2Z3j1/Mi774GzLLw/EMdoalGTbWtpisKGE18m7S/PNYchrXNf5c
fOx77pWhPHm/rNtKTTyaNBY8zppftsi9Wj3L86dZGPUvriVJ+1tQuzBkTCET6rM+j0pzIX9o58ej
4J7tW1yAYXe9Neb+c0IH2RJYnRPbaIYjfS+lwqrueXfqysb0Tr5SZxNlT1FpVu7AM6kJzoDMEOW4
k9Shj0chtldyaX9/oJoQejT5zrUFcwOKHp1oZZcvE3QsgX7m6hH3IjCousJbFktG8FTwgqO8IfDo
E40mWFhn5++FoehzK6x99oM50O2a2WHxiB6DgCmC8giPpyfr+W7xzrhUMXaB30IdCf6oVgvWgdEx
2/Q44XCZHsm2KIyonVRl+6EJ/ZTTZk+xiUM29qgpkqY76BMOw/bXoIXApBR4XIwSSEANmrP0w8PP
+2m563Zk1kk/g3kPGcTWFcGek4HIeuiFHpL35wrFDI8keQSMHO63eBTfS/BdgCQ8A8YVfJh15ihQ
AJVYUS1gzMY3b15ZRP2ao/sVq66J8y4RXrprXEeaUy7Vc395k3sO1Wn8qewOv2J5koWjWUplTMHu
inW/TIJ+0xh2D6j4k6pkj9oGYyq2uDb/zNPfEexV/CKXQ2iON3vEMkPL2/vdxVSnz2NYvGfVzdVT
zzyr2PauPzcbX0n+TZfWkPs8tNNB3JILDRvpt+Wyt3oSH6WXA46JjfkxxH8Z91oDFFWgEnjV5nfr
fSKmgyrTGYgQgRFA96XccqKkGuwCUehg1g/cdTUWpIsMVv2+SN0XDIZ9MiOSA4fChodqU6pFyZLm
aEiob29hop+RSsAYh6A1kjOuHF8G5pkcMif+W6586qey91XSzJLdcEMnY9rKglYzOVHA40mXRni2
dRn31S3ABpSveDhlKSW89a1zP/v7luJlAP52fVR+jUXPir8kc+A/QxoO/sGAbIQNWiwZtixzmLSA
iFatxMmVjpObSvi1DVd2t2BeT1fCn6lfM0XCT4oJHWuDoo6TWh/G5TsypsrPfUczd8OfBVUypDBo
IpWwfePP3FThdmpsFCTHAUPpChdAzTMkR7yE/88coLqwOCET5C4XWSni29bm4Ta9TY+mi+/IL6Zz
A7JUYPUAfmQgtA4nltD/Gve1fruACHC4CIs4JpytHo7E5PhVQz52KyQ26oxZLLj6Do0MBwdzqEGk
MNbEcw1PJ8YMMOUXXzgHN4+RG3hK4idoiCNmeEy6wO14M9Sepex8MeOgtYSFCHRd0ZryYi5j8uyM
FQi3PiUJE2SUHCZjmE1OuaMG70k6NVGL4sy4R708+DWWA/cRcaEam9LnvdQDSktVmIxQxTE77uc6
gxxMy17u/YNkVv8FVgI3LM9C599av5RuTNMC+UD3p8acRikqr3PxAOIQ5kJMt/ghHyw5OBhYgGB5
m/vtBGemVRLD0ucLQuMDHHtikvs8qweqKj4vSERZ7STdM/k7S31+Y2hm/htZQ2DFNqiZio6kEa8K
p8NY8jOgM5i0Z3jeTPkQTiGNe0wBO+ruAtkGg5wjFnP//I0YToPGAvDAAX4SRPWd1cKVBAmqoLTd
+6jha6hLZ3hO9liL+IqdzU1P5LZDUR2zO5fDCFzEg3E+1T3gVthSgC3KrvE0l4Emd2hQnTDrJK3w
s5XDe0AUNYC5RbC9xUTDHgRmQNqqqwgjZ64bzCduwOfcbJlws5nqcRd2Ye8epxn2m1hSR9nsg3gf
ipO7ubI2rhV+Suh1vdo3nI8NUL778Kd1cQVEo5UGJWSLzyN25BbBWgbWyxHeH0N4HTipLrjH5/gj
FzSvqpWvXyeyNqvtHeoU850J6ZhBaz+wkXDKOZmeZkhXOh7RfJrWjt5c8MuLKT90UKFcw7PvkFo4
Yi6oixgRYhwzkWY664y7gyHFzlxLywk3ANubS372CUB1xya18mcPs5fgFji/AUxP21wls2SZRpLn
g53yycQTqqKcX6RM6663uelKDjwaF9KPM+zGn2BN9MBYcliM1F+MwqnFFO/Oe2gc4XQOzn02kG3O
Mbx/9pRuHHPq5bi4L3t3e8WyKmCObV2pIigc1rUUDC5J4sIuCiSGofkEMgZK4YfDEedhuaq5OCpT
Ja4/P4XXnocOC2jfWhQOEMkUux1vAWmJphl/3Oc2WWqLKmIYKCq/ifYHvcKBt+UI0uL85hnvsboi
mJjkjSJ49mNCHezBDMdY0hOtZItrY//LfqbfoeVa0lhRtqq/cJ3wWJFFWYV/nXAoAAeq0BYhq4Bz
kI1Bs8HOpRltBMdR5+U+pjcB3lQPmOsTRu63pyeYnl/swCH73TkO/zQ8n1qf+E4YpQJFYixmJ1hC
kxmEQ8+LAsAieRaGXfOChQQm0V/hsU31b1w5ZjX+OH/JGDTc/loiPnIPnXnGJFT2iOQNn1DxtoaP
iGQD8FR5qU8COg2Yq1vvtWK/FghKEHfPjc0AHthPEd2XtARzwOx/yS7JhE5zgS1zrHgYZfbzWlwX
x81xmm8zIbfBFVd0GeNkm4uxL6TR3856kSKgWH3ULsuZfsaa023sNMKf8n2zkqv6K6EJg5HDGwnD
Q4Draq+w8XiUqSWk4VD3ODChYD5+WiHSg1yJ+oBnk/58PNgqZ8wASRQtkFq52nMKraAFPkbjiwsl
thiUH/SXKO9AV/89sMaSr8rlgfqMwR8fefNYoAEn9AoUnLMPLfiEE8ZmBxEtiGWNTUAHw3mMq6YJ
L/ZHziiBhDBGfTKIfai01R+DYVR9r2nqgb3R4V2HPj+a4MvCVwWctdK55EibIXbJ26cvf5wPFZIJ
D5noyJ88HMDsRn9fWC+RYpIswey4qU1Q9f4AIWuqTRHgKHZ3zWaybU7Us7zDgTcaXnNjnK7fV6xY
O/ZUFZguCStU2hRQNF/d7HtE60ni9jg/vU9HDGhbm60wy0/6hUIEI9rBim1YXTjT6vC4GTCxdLiN
O4+6kBzunRAeeJAnPGiqMHoZGPlpUO3TQL8o4XFx9L7rb4RfmN+cRaia6hreK+JrLS5feEXAwVx0
U1yJ/GQ2iNOIYp2eoHlFvDx3sHBPEcELyB3QhyDLgFuHB8cm451pMSZHh1yGxfEHedUZ0vZj8Vqk
CxpoYlctaDUOvRqjp94FHQ71QNj2MPf0BytqJODlwep7oVUUDCUQLYx0XcO0izWo1DANqcuGCx2w
dAXKLpPtdnRwwpVmQyWg0sgnPAQuATDsFXApfIEL2RXPKyAAk7C5eeMiB2SDT5r4LDTBIXlMnppP
qK/Y2ZC4po/FHQtiFKLExtHfDXy1jp/uLWTQCmtYZ3zqQ0WXJs2fvukg8rn1ufCqhpvNwC2456Ig
Cybmp9qxsEv/7WTb54z6ylW84aJzIK86zHKcfCr7zI0gedyveKJCV9k1usVH4LJH09EKLRY7valt
Y6KecpdpLQLAneJ3FBb8MW05dNhSuHAwDcDyhyNr+rrQ3fM9yTFTJcMrT12Y0epwsipjfa+/ncFq
tBJPdvyZthxo7QLFMgmZNohA4ZIshjX04faL0++8dlorY1Ihx7REmHWymjqiOkXUFv7uA9g7gmEm
B5L33Y/iztGsu6NONIe1we9iQ4phwgrI2pcPo/UHGjxfkSRoUghZawS0gGWZzQBySyKiXV1765S5
L8ba0P/6+BbIe3Ch6WtO5wN/2cpgilpPxHf+O/5salbFT7G8LVWda1w+8eTH34W6yIOenN0xNAFH
nT9CTn5Cm0GEBlPY74CxEK1Wo0A99Aeu+yMngLj+kiVU2Gnu37f9qpwgwKOAcgxHjQ0ykyj98TLS
FrSOOCmjpBW+ekw9mExNHxFN9GiF4/4ssbPVyyuxZBFWt1hu1f7A7Rbg77S+jT3Yq65GpEWM4wp0
Tbd2UlZ7bjKiqCcdR9TNB+eKq5BRiEWlsZUDRJwW4Nj0dMVNEzUAmCnwMIz/C1DpVMaMtfNzt11j
Kr2jPODWAWJjcLVV9z0dCt/BBAbLgT4xXdwv/ciC4oRZCfdF4n6sW/gvrBjInqS0zYE5vYe3xBi+
OoIKMIIXJyX7ATcOFvEYfhNpIZ1z9JqVRJpY79ItCmhlpXmjSwmS8nFZhGmUBhwWfjYBFfvtiL3G
9GaDHjYdc7lJmKdtqLv1cXPF2h8VjXQmdWEDRgIcbG+EpuiP+4rKRPh5FPvn7k4ywndeAgltSYWk
4RNu30olmhxMXQ8FOXo1IoVuxwOckIBBgINzd2su9Hqn29xq3usXHuEv4Am8Sg8yiEPNRuUH9Iyp
yOFuz/JAeLkI5tisZBY3Of7Q8HFjruTRmN5fmxp4jQ2nbJ8Ww3sS1ZqoaSx6f7q/O5tXymwCuBhG
nRh4t1P5XIavuYbvfWyOz/0E5NxuLkU0DL92BtCez3htX/KwkbDyxeMw2kNiD192NYcg9CI8SiWH
aoSlKIwdaJiFbaJK8e4+vLF9FTFKr4Lj9b2FrDVJnA7+HLAioMKmZnb+3hpgrATLvD0J+c14tE8P
hkVuGAZJRB9+fYJiRIzM1397ma/63wkN/SHxn7Ojl4ea052q4OviXX0XkIcxZbAzgRvFnq/sbFvt
H8FbRImNVizpI/qmdEqSOy5g2ZXbdMXI7bmVQtm9+/Bx/JGlUrU0YxE+bVxNQmyqmPH+9RM8aem4
4siLVjzNe62zrRa2p8bOncaltuQZmLujd7P08y3mR3/+HW0idNw97srCA7LEEU6PZTdWqf4c04E0
aH3BrMbtJv86D4q8+BU3q+PWEEmC3NQuuEa9HO2lbbXub85720SqKz7HXrm2yYK0pjvULgdzOmG4
ozPI9NSYxl/ewwvRrlDbp4ojR/miJ+tJCu5RRsRD50pxMXmdoRAc5/JZ32kiMux2eVeEyL03OTq9
H9kfuQlWL7CtJwobhjgJ2fu40OcwIMeo/AHKIlyasS2iKR+7RFCAUL4OuKdC5PFJOFlUv8M/kzm8
Aawhnb7rz9E7Alz0iOfG4NWUCPUXW0nHGMIed7RrfpxRzQ2clvkvbQ1xJbVVZXhWkwsCyuYUhOVt
CTmqPcmYCEz78r+Zfv/YdPxCxSARzwlG194oZqYKJlpu+9RNZs8TtzVnoUqUCS+c2bwkvL7/y5Ls
JBI8AGOKueaRa+A9T1XEoFuV/0W5SmGe2XWLY2D7CPRjmMue4emMJbZGPpdVEDu0hhYFDeEQ5JLU
3nEBH+tCFcVWF+79e05gASAzGFkQE1Pt+wuYUts5Lz7dviK8hEU4Vi/DRUGCwo++YkL8TQD8xlyq
+TUNFGErONpr22b+XiQ0WGhhJne/ClrWXu9iWBAoHrIkm6Ax7D3MAx4vbyzeoBBqsOCZ1WHyzBym
wH9bkJPxdS848XFNhD53AS2Ein9k/E3rMxLvOTxG3bKitim3oD3yB4YQoXsWaASnW4ZgidtbsIAn
qijhWlrNWJndNVfCdZKHK0jYvJG6JrgG/0JJkMxozPNJR1TAnmOqGNBM+IyXACjoV+BqpThN1z6q
BboWCIUQtMAYKNng/nKjYi1NFw6QUUAmFqT6kEJDplSWLOK38w+OoHAKH9MGtv2cEpIRwC93GS0u
KaUwysEPziASHjSoZQPPVpjQ/s+IBvcGb6Bwfvv6GpSgFkgMVh94DjPBBJL5gq4cbRtKxL+XVwNo
nzipuSIptQAnxF5VeIh+uOHpmbAzZoOXZ+pPUIO3sDnD4/i5a/6XEZjCf8Bw5JjR+YQnQkkAmbw5
KEs0FWgQQLPER0AwPrKpTdRfHhGtCFNqDVIJwU9UH3SLuO0ByaA+12bPK3i55JWPkGLrg104lqAM
GJu1wiPT5i+4IzmncbcEL8nict1NQHKAAWCptOMmygWtmkjhc+0rPsMaWTj/mWue3efAEdN5mJtB
yeI0cLMDdjQ8tiq4RQBH2BPs+mnKkU8N/6OGsmOeip+yZtz25rSvIjL5PLoa/zs3Axrd9xo5rXtc
sELjzivn0BNVR8D4E662d07PiUWBFpcBc4YuAKenziDJMFs+Vu/l8ycd2N/dXfonGB1uIGuiQphp
haU/6UI/EcSKEbyVFY+lW8LQ+3JNUi1auIK+DvK+/SnIG/wx0eAzjUICDZZALpjKdIr8qmItM8Hn
QJ3Ifj8ZLavdZ0dwzIT4caJ8CO38fHF6I2aTAJQD6RmkekGMeRvsI5JhQ8Hpp2+U7X50uj92eIZS
+DD8EStMm0FIKvvpbV24lW8+x8sf8k81dEgT9kg/YhvpFlRkGgtES+PWrveiYoG7i5yK6YmQzfMN
vbPgk50eI+a27ZgLCR/8sz5//TwYK2rTwYV8C/ym6FIp6xOCtZ/zF54xsIhI9WSsR00bsabpcmny
4XtQhHAW3c+ovWExsAUoWN6SaIXeKG+2jJSHLDLh9/72h6D8YwQY8PBb1ECqjbKHQ4L5cHaVfzkL
UBdAuUHPC0jbHAQZBEoNblKsf2YGrFR0zsIPuQadAN5khGYThUwJ1obdQjMtEs4gmXCFtV+buRX/
9IF51l1xjJsW4/RvG3Ii4KAPY57XK40frIbp4DJmLNhcXrA1wJTThCtPZwTHaeiWrVtHpNKkSylx
ykDB9prQqLHkU9ZGH1hwwAe9/8QyTkfmecQAODln28x5TvEiCsWZBDgCzkNNmrtf7Gm8HACQ4Nnn
QlgmRWxiYswiTcBa9DrS8hY2uQczJniQ/AWTxr8tzN/CM0NJOOp94Lbhl4P4AG88xXt7g2U+spmc
JOfH32CNN8YcbAH0E8xzdvNsDo3sTAP11oSyiQuuuUghbnjXHuI6yJ1FiLOtRmbMuZC4KJ9RjtBp
7cF+GOQBkS6GaQDDYoDN4plzU75IvXWEEJdbNYwfcrNSL6WpZ608nJofzk+jVgl6995ZNVyDZkpE
5tMZkl/gtqjN/H5ZewbzKWbyJA8Ss4cqDfX0BDsC6LjpholV3J4ewXD5bf0uUsNmYbYHSCjoFFBH
L1+RPq93irA4BY6Fj0QIohzVf8jaXpL9rO334jMfnN8jeOLcn9B8wydw6OtPYYcnzWagiEmefJuT
ryOZbqHOng8xI8WKTYDCyLWg9lUTZllJa1P3Uo7ALgTpej28Ml0AyAyt91yAJS0l6YIf4H0WCFcR
5WeimZlNch0/iHd9RsoC12Aqdf4+VSIrHqfUeOsev8uqXtcq5k5+UguAvd7B2EExjb62Fxi3BB0/
lEcuH2RFeYT8D4i5GFyx5lFegcJUAX0Kx2OpbcQw8DZr0dX+k2tzV7PdwAO+kBKmwDQEB0LYEOcD
DxflUYtB/3VkOtpZeVqNMS5XWKR6zIOY4lcXhGNH7jsuK/J2Jsn6ve7/sFWgRztD2JGniDCHPtqH
7/bpkoa5UkPD73CpOn97rgcchmFygdMknc0AvXH5LVBD3OwfDyKaxwWrH1ABUBJ0T3gl0SkCc+zx
DFGWYhWwEcEruG0enEYsa3GtwjEECZrq9mj/3vLZvi6stkkfFfuydnm5LL6x1GM2mn4AHRjlGwP+
USJoEwnuADkKq3lxnxccFnwOTNkR3nT1/K1P3491Jp3BPG6POaK26kGIpPdCPwH8rs7IF8gxI8hP
NZ3CUIs530h+kHFOEcYXNlrgO7Vo/OjGKJE097X4bN5nsmGwF3zAA3ZeDhFYZBBiGan42iXLLC6Y
WFlwtvwCiz9t3eudci2vRtB/WGfUPr0AfGjWQ9VB3M+Ei+p2PQiqDTqscFAFtBQTUnF4ytc/KOLI
7/wEVgngT8RhFA5DmqKIpPN4GNI3XZpVPvuWU7St74Gj3JhXQPOxmM8/e0BzP6f3xJi/s2ggeXp0
nlo94+TmiatonwK+LWyJMYHCvgVdPAdK9VfAVOcIXjG+4fSEEK9KLod2e0bfr6j+sNzBVzyejU8g
b16bnC6cjsMehMnh5oi5m8nM9U05Y93nrxAdTmohq3ts2tUQeh4bhdHDcam52h4NFYiKfefSdHDG
IuYRovAk/UmA7m/z4fQxxW+pDo6XFFqdsFiO9EO6B3ec3ZySj+oDkqYLcDghzwK+1V0ScoR3uPD/
xpE8IE7rfjWx8e6828HwGCESMSoD7aLBoVo/mjhrf6MBaccfF9cT53FITmRBpViQ6ruGCyFEv+Hc
We4OeAjDLnk19Io4RcAIgAL9jdkmRVQkCPruY2Ws+cKUGLKdneLsCdqj20VhS6zlGSGpHF7d4Y4x
yCkJk4ddHK0XZeD5TuFI0fa12FZvBHSQhl6O8rKJy3wdPQ5fQNLHJb15Rb1PSXhsuC4cKdlXx41W
EMkdJ8eZ/l2ZdPrKgmbjZvqlHEJxL3Sr2MNDhmrXOfw2pxZHINvtHme/kj+K2tbmfHJbIik9fc4e
28hx2do0CVOCiaWtvC8gc06gzevKGG7kawU7/B9MOBPcm5XGYYfb+eACexsMDuUE93d8W+CTsIJm
9VlX8Rvb1gAQs+W8It4sfqJxWKpQwikiKQ5m/UxdHHUoA+PRWaIAmD59BtQQx4ZbXAquLVmdExlk
EGHKHx2g2BaczFtB22W2FaWJV19vawj8G3322r62xq+OLCQ++tohnacH+qHlCEIjpO2ZylbYDeAw
HurDC5rv7IPjyN3vO4Tyi0oP7nffuAW5FhbJXDNIdNxUHHGfAqBvWG6fQ7u4OXW6yl4OeawpwCfe
wt4w44baff1m0sAAkCdlOLh8okH8CO5bmWRBkM7KZVTN/vxWQfOd9NpvMthV1JI3NXoOdsm3H1eM
1BLKq6Qh3jNCwd7Jh+HDl6v9EWSOQLDP/iMZDLLjN4L97vV7fKx6cwP9gsnYYMQ3Hhy5jz4l6bCO
8dpOHkD5IiHrvUTCkGQeFDIO2paDD9H43RmqHsJ7vQq1bK59Nq/vbAtg3A8Wg2RDKFZXeFn9qxLg
MIDDMnlRc3YSxF5zOxzsBwNkd7EKuoXwBi9e5TmFGYy6/fm5Dm6z7usQYEeQJ5P0lyyizcDo5eNf
q8XY5aHKrTh/nXdLeAGTIYmGzRpeRlvYK5xEDEKQJA9nELCg6yljzr12pscAB1qYund6S5MiCyt8
Tn1h5uhQXAKydnA8aU3I/MRHkYoJ6Jfjnm8VvjXFCcU2NSO0XW5I0GD06nRLlGvYEkLqCN6A1aRd
zof+l60Ma4RbZfUqXByohNA1qmfm7ilGJ692XYXG0fucbotqgIKw7jEPHGc+vDlIQSL+mooR0HiD
N5S5vONw/EO596UPzF16aYh/o5bbgjKNygYxwDukkuV0Vu0KziGws3301jS8992wjdBKK5iPgXcN
mN7ZKF0lYw1+AlzrKDhPi3mRTyvAayP/pXaG9tI+qSV5/LA421n5VwWC/wwdQrTrmX+nx+L0RaqS
OSxKmDWN6Q9be8+EMx1gtoh6HX6RaFGkq9BTlOfncQ7eAZxSY0oxoUAchgbe2piQQZ+mzcSIaAdw
gQQUvPFmATqsb/vn9g0ewNF6goqCIKNF3clA8IBgAWP9TvIQ/ytX5hu9BWJfb00f7YQSHP0kfOYO
LJXEnBTPqPhOqgoXcycl7IjQei5oCtWf9OiLY/sEXb/ZA1EzGIZ1Br2Myn54plyi+m53NT0Op8WK
TMFJeT1uwHGeJ8LcdqhWIbfHtY/JtWA1M0WoLgm+KeBmzQ5zoU7YCTBUJ1gRH79NdVb915zzCMhi
tMZhDUcT5L+gGBl0FDpIBeJl2sTYsv8DaW0EIasM4AOCFOyx26Gy6YYyLQAOYAbYkdfFPHSSnR+R
kO+/FnlMQ4X9FsmE84ewokWUoR5uP2AY91MB5ksfQNt/SSNCrHjzGtvBcBSIFgY7AIyLlJUIW/l6
hCNhTU2jwcovitTDhB0wZzAvAV6542j06XQ1j+VH+UgNdnzuaaYJLlIQA8CstpTP/CNPWvibhUcH
CdLAGsQc6NN5/PwV7Kt/EMiLfQZjoMCuwEnvk8LEipcoq29UIABsSy/Hqxm2YBJ2WFDgNqUxe/XR
2UE6geOoEoKj2SSX+Di+IgjVgO3vZw4aCue2+aVCgykH5wRlY45bANasaErPDOaYqWY79v7wM4c3
w59Gq0QVNoiYTABDYJqLdUNO3MpMu5IRxN+nuUM4848njz91xwhmJ0wXf2nLGFMfj7g2uEphd2vi
R+E2GND+ekd1hgwVhIbe//xkqj3cX+QZbg/yGN8gn/fz2n+yiBSvCxQIYX8Y/rBDhVtA50K3SJYy
kdMv8jat9ifHVei34SKiP12iMT/1O5WDOaJbGMBCCghCe+64GQymllOsbedoebAiHXBwMDGipQE9
O1ocY8WXDSwmZHCNdrlsMzuZc+n/PjZQgni1ZEfyyka5VCEYzQePdvjnvctzesa4ibG+k1nlajuQ
80O+VDYURvav6KtND4oAvUfp83gpaB1jjtlt+BaU34Irv0bAyT1f7p7n5+m+1ddMWCkhOEYQHPrt
NV+U7MnOIuVcvuRHoCGfCGYOZhxW3hkxUVaRWRINwUFISnYq9JIEFdEd3LYmtSRGHpG1OKWT3S2U
0a2TTV9q3P6B06NJA5w4pKvXgTwoTEtEhkm9eKxUJD3zYqf69Yx4YyDxPHzO3l56Nqe8U3q543G1
bLdFxEgEG1Aok53VP90G7R9vNXAqJBaHbX3ODlBO2BPmGqyZpZucWRdIG96T56ldsIQSg3GIDzCt
SJN7OOgZZfMAWltZ0mA/t8T58b/HH3nfGW7BYbOsl+lwfP9aBgmDKyPiuDxyqPvvjXY4j2bfsASJ
iVK7O6WHEYaabvf3xB0S3ktcwHjoLK6hSIPy/bBfdhMdf4ZIicf6Wdqm++PifRJcZ3QqEhnY6eo9
gAuIWsEIqUOysDDHDyCaC4TFdPVFATk2Bp7kHiGU23Bw4GHBkiS53mfUXjYIv1BHY+JPA4eCIrpl
P8+v3enuYOhDo73hosjngd/7dPoRTkZfYxwKL93/SDqzJVWtKAw/kVXIzK3MozgPN5baKuCEoiI+
fb59UklOJZ3uVmGz91r/tB4To+eq+zuGLplTwSH/XjdBPZ6o3VcaQlL86bjMoLNIG/f6i8/Zfq6a
7GzZgsa+Otdx/8GU0cF7bs7fCOc/AwWOtgHWDer8/aVue3u3mpkDw8+Ck9Jaf4G0ZifVqeev+ObB
Qn1f8WNW/iM9NhrHCX2u02+9ehNix5Rn+Crf7PIHjVClDecqj8H7HL63PfxSZnAmtQ7BpjYHY1j8
dOJDuICPka6umpJdXwh+Lx/YvTcuj/eY1r5++8BNnIdmOj8/aK0QQSBHQ6zG9qvvLjPAltMvLJlY
9P4NOQyYeltuKX6qZKlHwnOR9yBh5Pl5C9yPxpH/hUj4sqqxdtF4PWjr7O/UIg9HuAptuwXq8Ifl
qCJ553BlGtfunl5kuiSPueApC6q8xh3dpxqVUOum89giLF+WGDxIkPiy8zs3fd68PMS2/en6ejDw
0ZxTuosfuImx/okrAt0Kuq0u1ACDNQFx2pAcM+ArLNgY5aKCkdBrCi8YdDrGey7dYw1BdrXarDSg
rvvcIGkPffq02ltMSEMUDj+y1IyIK4ZlX3AcQBE0+PReBQLTFVsG0gPFo7RmZhta3Edch5fwHP0K
n9RQhEST6/jjPRZV2He0HdLSLROFGVSLp356ScHGiQK7OfWBGEEWpkuRdddjCq8HpFtOEVE3fq0C
K41Pjdfd57h0UDXPZVPoe6Bov0IaSVN4/hd/0o2ZiYCQBPkWuttV57dH1LFscUdIBzzBsukhWXSq
EX6LDwLHCJ0gKTv8cbdpUX8HnPDtZVoiPkCsIjKymAIxuOfM1Tz0/JvqGesqu+y6vcz/XvRGT2Ng
nG2dWXkolWjuAo6Wd6wM2To4MdEW3xIktOhhYnRAEazPZ89OHHSa++mTx0bOEU8h7lb3/Au15RsF
FGI2aAk8ugr57gSoxzpmDGIM7I+M9hbxjoDrnXfSuOwMBG7d18/9+3hGnjSlD8aS6v/6WZVjbDz5
Ytv9RzRdiuyRyRFQqsoxSBCbuKkECg3PAhj/MONbABeK1+Wvv+qPKdBcWsErIO++0JonxsaDPKP0
hHVi03rhabH7u2rZQ0mvsE8Iq4l+JF/hsrxbNryhuXrR/lEsxy8VXfZM2r5+C/mIFeD8syG5NMJY
/2WWK4BVnU3/eXZ7yLmQmRz0d/Ds2+ToTUzTYfPdNB6tMxfjai7piC0Cm4RvEskToS/DYq274GSI
ghH1UNTRzKxObfAYywYpF2uKSWi3nmflQCLGCm3b7QCcWvj9BF5ZcntA/Hd0+eT1HJRAj8qYa4MC
iq1+Q/i/5LGlqK4Ctivc6+gCJHZYhpdjRWCEOxJrPbrjBEurPwDr5/4MTy7bCnxVUk1lV2Y2wt/m
l9Iq/f4sxoibPp01FSEo6WkhSnRFTBN+Uy5N1RTU4rvXpvRY9YiAvCLV09OYcwcpN0aAzrWmfIaK
45a84ryNEFbaLzFRhrYBup8G63eKSHdkRkTJQbVn5ifxI4M2pqcogo27OeLpoVPsp7fO+7zEyQJk
AHbUbcgoEExaMSNZIJPX6JWAmgjJSTXFBom5IVW7ODjWUKHySrx/HYcHITgf9wZQAAsHZegi6CBf
bPoaobKUwiaqDhJe/9ScUbzxjkGJDefciUpiRxZtiYrzdERIXnzCK9YJsNg9x7W05tdB+TFX7UuW
1embAE2dzAGwXBOz0dzWRVBvlW1/0leFfYxNGVpo3iJyIOlARB+9I6rbGMlyt5NTDvkeT/yLpm1U
MWX9FMFYUTdgsSTUDp6wZsy5IRhFVMDFY8vDJWsRsSofaOmBvkONxDZBmhNpZmCe/GfZwUd8B/eV
tDCz0tPHz4hcc1Si5+xygBX4ifvjWh8qpTmCEVQBN49aWzZGTLC9V5GEbqH0AepILXiSvY9hdvHN
KdL4HWiaqQYV1lN+WxDEy5sZ/NhQwjMTSQevEYWwkaCH8Z77vvBuIeItEmXFdBgKjJzQIAJ/kX+z
vJB4nm1NTNjirjKl7F+O+PXtqguTzO2gakKWK5ss7SJwJVr/1FQ90KSL92pcVPhGu3hSgLeM8iPE
CBSQicVD8izTGquaJ3lM8yRz0DVSEbNAZoUQaNuwSfHuEgJiZsoflCTpwOiB8osr8bDZryNaotug
3+LEWAD1Ld8jDX2EA+BjohbAjWifYmiZ/BX+iAVQB7/FDakn0Z6c29PuHkuio8N8Q1+QEY1AAOEY
K5LomZiCHd7MEGVsUqzp7y7EAC7ltLD8Nzsy+W0ECLxsfMoOGGkf/E5DgodG+JQpenBhYKAcYfVQ
qQLRSsDCZN3a6kVW4YJVcY0lt5vdb06zvR/5VEVOOcHhhNIDPc4CqOFriV0N0z2nDhf6gCCRyF4s
1IS+hs2Bo84BlePi6/RYLhE4r7AgPw509h31Tz7eDYqnBgnjGiUPGobe/oNSIYbaZYIgQ01Zt5sB
X+L0ZevE2tI+bM5otJMISjMFNyw70cnVv2uJPan5UaSQKTbsNwG8jM5puPE4YbvnGCf/LdzQ40NZ
X7e1V+06uI2JtWT50WKDG0MDk3H0WZojwdi15Adz+0lzpOPv6OGE3AL9QvlzuYTg+OjrTXNK6ycQ
YMw7KzKgkVHSR01R5hPlCl9O/J6Q/z0XpJxqhO/WAXneqhKAFyjvgB1IjiSsh0R9EoFE5AJOhpYh
k+8ZqALZjUBCn3Iva2v6Ot4TfKbaJeSbniU+moiG/yDe1iNc7hLEjuZ3G0cxXZq7CcmnjfkPXGld
OiwKXL6JvhBjfAfTpbhPlChQuT6HpxVpCCyp/WWCoe3eWl3elxzyZBGDPAzFMFyVaZahJPLX466H
b5n2nk2NX2UhbfIa2W3YGDT8TuDtBAzLTHP4eC968csvat9x0xsVcZXhm96wufyEc4kmXqWG/AzR
XyKdbtgRAW+QAyTX8PAdjAdeOHxOnxjsZt8FzYU86f3C9/T28LS5tr7hpL/H1bb3de89ggCdZk/v
OQJ3qpAFXs7BydamgkrF7ZizKTHDWcFLwj2IWCQIzcDN4p5/Vve1eEAcGSk8Yo3wEhcZKa/e16Z7
+dh19huXIlQrfCNuT55ra4WwAklaXlGiJdZaA7xH2pRupl+7dXpHyWvzzvu6q3ZCkIn3IBvBefmo
9R4JKQBgLvbLhWwKOcmYMswYOJyI6PDQ1pyjgm60pXsZY9S6KzYf8XZzDSCb4R2EQA76uMJXKn5r
6nImzrigi2q+yXFNBiollK+Cn8FnjZXRr5jqOVEtXLYea4g5GAdyV5TkTgLo4LSW6F9URhX+bYby
aoNm1u1Ar33OVlYlUAIxDQ+ccITMCCagg9EdPufqRMcYPLFQGWD/KtMPYnLVrwHiUREdz0uIOK7s
tRbZ9Rrf0oPTYNBlF3fJCzXTaVvMu/yNbeoz4E91+cGiQvrpFKFf2ovfgeQUCPIwi6O0ATBZ4ORr
QDNN57Nx6wwTbfhyiSAy932ihWcv4vCQizVE8c+e84cwp5/BoOZoa3Ycl32vD0WRdESYcxxwvRJ9
egovl8A4GEQS6MBBQqRwXfC8tAjs8tdRgrQs3A7tKkAtrAsq+IV1OP8RyS87KsIXAopfo2INgty3
rzsYUBNNHCUjTj404pcmwBl2PnL6XhI5pd8A5/nMQBsjznXs5WfEqoTvATpsESCD4SDzW/yQ5diw
NuzCZ0oO2nIi+KacfBAct3vCEsm6WBrTcNxm5z42JKQ1Am7kWFur3obAuZDnrCdmoISgzA8Cd6lG
CfjxyvCSwae2tHNd3O/5AIZYT1Zkr/wm6LhFcwcdyIl0QyGMD/+UiVOydAuTYaXR1yYI6jQ9m35j
+sXVlxGLk4NMSJg53cBq9XxF8rVmoOfXg7X9gnyh4FVBajOzH39hoj/BT6DxBtplGhtOeXRCJFbY
BgCpNpDkQRl2QwjF+7LJf9FmyFDNLeO9j1JSY4VHivl0+mvyFC5W1px8lYSLSPJ+worzwagw/fYj
GeFJckUCutfr9OGd88scWEU8I3Q8ZDOB02OOnbYY+RJjfcrfe36d8fCs0WbYfj0d8gRgvMt/YOo6
Ig1HpRZHrjC5GAMJLGNkfQf637nn851mwt50TXhOqDlRjHFs7FoC7bGZoImUg+uyOKctynBxgLpi
Kzs2Lwd5C2jBk9U0r47yFHHBhZVQc/cSvcy+RHyR2ahMbsRyqX6zMtRUapkCn97q6GzNa0QKTyXw
P01cdr76Cfo78za+Ue/1bqSiMyv2xvxay+2ZU+OVmYyfpJzv0CPZv+++X3hStXucGAlAjMK0w5jr
3Svsq7l1JWGOTCB4xFldeOqKCuuFSsRjC9E+G2BKfOV+D8ccczGYY3/bPl/ZhQAAbiqVFIXQyb4u
60WNaAqYx/IKI5VBOxomH6wU8BJ2NqUbfP/UYnLSBp4hu4oZPQg5qkq/rH3BKCKoJ/A7Ugh1oadQ
bUU8Pomi+N0zaChWUKlJo8oY6KT1KzkG9kazLUxMvKky5M8WuTXaLGnaUTTSBzCFr+Ul7C84ArJX
PZAU10JIzi1+h0aT9LpAIrDLgKBeynqgoDnfmx/buMbmw5Fftvx0y/uAFWOMLkdr1v8ylyHawMQ0
UZ8sWl9Lz1g9ypBf2LWTF0V7P9L+/X7UVqBbrBid2Amcj8jP9wpyp1jJems8AYcn/Uk3KAznsdef
weV4RdOwv9zjVzc0bhnzdwq7J3KAPQQVfB+wO6WwYVsoeRFILt/Lsi/gW0X13tjikCl2g1/0PN6n
/cg6vH7uiXDLCDR8gBN6zrlBmflvizWHIshfjjRCIbFJzmGmiSrja633QY+kkQNMZYlcjM1r8Kay
OgfQ073OPkFM+RtQFAsXs8/p84WRfNuvm2vVhKi0eY/qEeFmro1IjM1f3YA4vfocVNu6G9Y33xq9
MJJ1Q51pAlb6PVY04b9QHzYFn8OtO7drIiIUZWCFgtHzWQn1xbvfWyPjKNOXg0Kt701ojW7kIuJc
ZrAsQBpoSefyS6jvLt67cA0EAdqfiZK1l/bW5dW+BUVmXN2T7Ggd9LFfdnEPWQPqA4aGkshNrU8C
BaYvjqV/9SgFGmSFgKRHtCIMNIchsWj7L6ReoHwmHYPcSvAebM9yIoHdsU/jBcNIgNVNTqzritxv
NKByFdCFneGVy8TAOcKyQI8KOcVitVgWHolD6gdiyGZmg09XUYAD4U+2NQbBYZ+8Bt9myGYMkANy
w5nEd97KOaJUknsY0SsDi8fquCAdj94a8v66QCgWScIwA4oDIg7pCIIjjbARC03miGOMmcw09UjZ
QkURtSrUFwTep+fcKMRxoCSW6V/xhDWJ1eUmUvx/EmbS+yipCXF6UZ9fqnkfoxL15m9sVRlqEHor
AnknAjgm1gHkB/8v8TzvQMMZRdYdbaM+7u6OrgQUqAz0BNyAA/kc4Elk8P2HL2VAQSasDSpRwFpX
nv+WmJeJhfo3Cpt5O9BMMsr+uN7SMiCqJbZOC3W/caEApbGU3Y0B4SdcWKAZMTN2yQCTb/RdIRFl
nH3HHIDUlHx1TSLhB8ievPQ1V+gyMz/5Zw31wBa9u3tMlRgzhyvS/qBXNsMigtesEghbBDhcYYiX
jvJAGd4OZAUj0vqQDHBUrZgss4p47PHjkr7riP6AJhS5KRQNek7qWoI/EZDqTNGF2JPJPwLwXRKn
ofnPCG1WhzMJDRMiXLBvTMMrpsZR099Sa3oZFSNcFhBuIp+DToThwmNzpk10jrHj9WdLNbW7SyR5
M6ci8yULGw+9mj7qTduGCAtElMh8s5dAd6oICplJcwiyINBDqqgCtwbGlDPCY8QQtKVNDCvkqhH9
IHD+4bvqxRDI9PqIOMEOwKTMNRUcNsybQ1gZjAlzZ3zUP/9UefcAgRmdkbRmGTCRlBiL3gpijsv4
yymA+FD0uQZ+DupJ2oOiRctCGuiQBAdwL7RSgAH0ksZfhQud91K73HUIC1hfVtG1dpgHSPlDPhzB
ZlByzGQA1cXshej55cjr+6JE4UVNhIFHWhTpb9mO9DEtzmn49LvkOjTQMt6ffh0RA8FQc2CXsGHG
z0ibQio/R0R08mh99v2cvo/yrJ4xygYj0nkIAMFQjPjjG6urR7rRHi5uyWMU/oZirPfukqhjK2hV
hIYKHnMxZGSzqwV9wLDti9sGhAalMiPUrw6POBkoXYAyJwEMZ+JuchGT3z8ujHeJR2vQQuPxQ83i
6SGPWnS4BAPt7y5sjEr+9Jlyf+Af4GMJBg0Om3Eol5SM4pgLTLTqnPHAxGSC4D5i0oGfet4s2rio
cet12J5ooGEY++FDcIXAb40SoKw1pta0dAB7KdPRVp93lmPkxIZLIxD+egkzxNJkmBLwkuG+d+Q+
I6PF4Mq3Q4zzJ58YTApGrdnxloGGQKVmt5GBh7x2P1SiOHkxXqA4Oo+fpKKzoySdD2reVAF67h6v
/2YNP3b3BTCUQNICFeLe1Y/YoqGui5n0FMT+hTmFzcYGFzp5XCspezG17t/yE5CYdx+WQy7Yp53S
8I0Z3xicd+BYDKRBuo+SCRgIwNt6pw2LKyV2lklOekJjIvhaMZPcEjYo9CMPXyHVmu799IemEOU1
n/H+ilFPAMjzPtodI8p5IrU/dq2qnbbErra8YdVHm0eNaxorfP00+5t7oAfVbYyZDmDgXU11iELG
76FW6aE8/voWWVXEbl5Ss5ryC0G+FabCcUUFltCjWDmRlGLB5VNpi6jcGT++qX2WKNb8pvAqNBuo
HhmJ8UFe4Lwn/bxdmABNFIPcbLoGlnIfEFBcieyDKeI1A/hN++acC8hpB+MKtcMz23sOOWn41ucp
KLoI7NQ4uzVTLfmEZ6edbt4x4ywBYZ+zZsha0QNO3heN0/b6sk8TdghuXYVAcIbEHjFC6Xdj6w/k
tZ710av90bQvewCD15gNloQUE+0eL02/pa4BweulgESGzxQ2nddD3PtCjvk6fF1pqO5Fj7hhaJpH
tUI//I3q+bvvdBUi4ZC5LCyu8/DrP2f1WJoaOZcOWAyz1/z6dSAgcSZe1mgqOVfgUkDDPpeAXaIh
A2SJXoVXM4OHR9lUQMw5+rIDz7/4tcCmBpzgyKBfIeUSG3tYjy4+8xdP2E8ZLwO4OwRiYsYUVAK6
1qTyUVIiFiCgOutPGA9F05WB3b6xkUxqAkoHn7wQU9TB0KCVScttAghWJCfkvoKRA4LzlNU0GLRi
GtNZSo7C6T+jp8hH3PFlgjjx7aM0oGuffFI2KE8JCe7XU5Cw6y3uCFz5FwcGsIwQjtIRt2HfQRGE
0gOx4pVeinS350i72i1tObs1sAGN5ymUEdRQCeTdVj5uRk/PwHZhrdDTEcOmEjjso++weggV0c+g
t3z7rXua1yOmUuBZm8r+qROqduzLfKKtkAZFJ3i3iC0FOxxF6sN5g2jilQzBZnhFcFyWNyGs4niV
xqDRP/KjOS/4Ge/nvf3LRInPmeqWQTOiTwzxsrryN/g6hH0Im6bsU2SG3T8DLOco17ANUGeaHNN7
lIG0RRPow51QWU8YK8T511/B+cwKEkqtqQ5DgLAW41hv0frvPhMNOOllhpKfhmqqjsr5hrJ9SWqN
8LEi5AfAXJ6zu0vDHzIHPsMggDV2TaVGI4Jin9wVqDs833Xp3slKhqjvCB1XIw5giiBMup7qQq/r
KxHQuHGg+kG8SXV7ZQ+AOq/ON87dJwEBKJ6NAM/J8ubd8HbUE2zzgQTrrgH/OoCbJF+WLAgiWD3U
fP3lu/H6iQI49UcWkfkaE5vTEpVxz6jqPvunzyPIdlQcmGmxmVl/+g5Ykwm47Hq8afrH3xJO6JbU
nuVJkQrhcR+XkeY9js2x7WHyVvCqtru3ylx4EuAgmTFyBlZqDmHPvmPkbCPKbJXykxC4CdBfL1f9
IqRYhkOYSLj3gG/hOSHL9ON5TcYAHBtnEvCJd8+AjomY/yNDOmOL1cLvkHVR5W1mpuVO90kviZlM
mGIvq2SSvYn94M2eYkpRdAzkUD8Bn7PPE9SGlHOb0w8BvPXXLhh15mCxITeePCVkEGIQKEUiFRoP
D6UigqFH4TEfguKV0oN6wMXZyQkLdkv1qJ3+wMocaFLU3vxdowPaBC1SYqTtr3+19CmokdahwZlw
xuti2iOe+MVtrznS2xMhDR41hfJCIrxoiFlAs8csBTC4CfJn7gQsMekhmD7YNhnaOmsDAyHvAlUf
IiLWHFu0RmYNBwRJ4wvGcQYnsU1yWRsfN92o3FF0kbtOXWqiMVcd0CJSQG+gSm9XHkHPXGVAUVeK
+wJ8YdyczcQXzq4XW1gP+mbHblKjQ2PSHcINgoo7QcJwZBQHHhppbI6QJ/2Rb/4Fnd8VsseZwgAf
XoBTnlpakoljzKhZSnnGUBsifXEUCMEV8w3bObHaj5ogvAFzmzgUWINUfUWq5XyJ0p9hodyBJ11l
E0FTjEgI/FTZt6Qnb+JCzZ5VRs0nZo4RA7qJlc2BW1vNHtWUepK5B3A/R52VUr5zfF51leP5NwkJ
LyhfyyG5/Cb6gR/4MrUog88kafeohs3TpwbuMRo05EShc8/KKfx+1oT8g8+YbintYSpnOECGDxdz
OUYYrw/vb01NX9r+YiVm2Z235DdRlpK5Cx5XOhQLVSKDlumDudhhx1XSnke492dYkXo4l9LTELit
55d5t8D9w97Hb6UOD+nKroSOnIhS0v6MnPUpzIc0xgPSJTgSCeZhrC2IWZe89ZSWgeZhx7R2pJrV
gRJcR2wXEsRjhYQd+jCtEwgE5K/i1Xjd4/3IPYMOQOBJ1gXSPfIq7gvmE9wnQI/KilKuXsPs9dP7
RI+lXR3Jy096OZQ5jkMs4QHucp6TaTlhOXCocprJnomMUbXvALv+edjzEYChoPDod5iye6Aif0wo
Ttl5v4yAyFtmc4GxhuriHfcnX0/ZozximBBWu834EcvHkioCroO2TsZMhxFJQqS0+h64+91ImUI+
zTdc0yNRbFA+QASjS29cvIfyYyHtCJjFUs4imTA26ozNYnGC4UWPdvieAvqc959kDhhVTAojoMQJ
g4nYAAh1vxIWmTAIRCPcz0Nej81/9VpusipQIB0o9Sb6mn5oUa6Y6xshfrDmz+zdcCleR8TACIKY
Qel2kzoVAx57jBit/Rn5I/aW+YpsgHrwGTPgCqYAu4oN4Nx61ylibAeHKVsYc/dIhn0nWDvtJ460
H0Id/mebvEhXIm3YJuIgxG864uDwVvtmhX8/1ADkbX0JN0M+xc2mLymHl6ha84Hs6ANLCp5A9cPx
hLebWo7uLOegHKAUyJbI77J7LI+wGg3NEZV4TuhCXKdk/sfkHuFoILvXu0Ro+jy0JP4RFZhH4KCY
AzB8zoycgXcqcRmWYy50xlC+fKIFtpVbBZsBLDDNOesAdnn0CK3DdzbZfnwxTAUsnQCW4MkvkjN2
LkDhBdGvA1IJwFY6R5mf/sgYIynmHbDqaxznTcDpL1IyaH0nyoSkI7TeXi8QB+4QRlD3q5yRR6MW
jQZ6IueLAv2aNQ21PaILdNQkBLFOXlODkPOsWuqoCW2ylBIC93DsznkZQIKRyO+o/ML/5gi1k16C
ue+Xo6Fhom3ajoCEBjwlW/KR6PYQdS5N/+9NrB09Qot6lBBmggPYmbnWft+7xzytoI7IbbiDIVbs
aOM2AUFo0TdlJmlLbDAF9gvPF5HzBb6PhDxO7jRAO9HBG+5gg3YR3yxWMywxWRFuiMLlWtnt9JNJ
wuNowDPwtdfhRHP4dG7Jj/AEgLqR5DDcwUOSFKKXGVlhcVAgj/m8npwyR5auk8phM+pNTnSOgAk8
iQYeJexGDEmt0qdHvAHnKtFy435yDcAueetolI9ARKQM9B3UUgM9UrcEbxOCozj46KJ+gIQeuhoY
WnChpNoI2Qn19r5L+zEkVIzM+TW826azeDvj5+RGOqJPwclcLfcUX5xzSkhJiciZktZ9BSf3GlHX
1CHOAUZSwRPk5HmSgYsJl/FtnM+YSxKAAXjj6B7AcTDeyBQRaytDTI2CEelN1LiciGuDOI4xPWy+
1ZSok+mwH5/x092mG5/ZayRTbBakwbvI8zPCnny6HsdgeE8zYOWfPPoinAPua/YcgWQRGCAc1VYI
Bu+NzBg3p12FVU5zRYJOTpTxgJEWabN7eSKC68ZaQY9e5csijfrzD8HWDC1k3k8TMRM2R0NAZOoj
Js+HqN7T6rqakEuFQDz91kI3xjFtEUUXcCSfBoYLl+C+Q1bAvMfdBfwAo5JHPBwMrmJcFLIdPUMz
7WjEfmz277h2RooLJxRTgrjOTRzjTI2Pt78owqpJ3ITdj7D1CVPMk39pc7SGbusV2eqxqGalx17i
0sCSkV+l0u7ksLKGhN4ReU4G3QirnGegpe2FlxFeZYZAs40RFsfsc46bqYjE6MU6D+0Lyz7F41wY
/Hk4kArY4KJUgxI3+Z0xlpl1QdTqtiVymqqJfLg6vvqbnA5j0N+/QtnF1kKTlGG5RLxFaEaABpT1
+Qo19HkY3xeIjssDOYRchDc3hFTG7W2lJfyctLrRLyNMmGBdF5rIV4LushxL82fyYBvQLBEs1Lgt
1rLL9J3Vk5tXefWPZQ4sG9Wkq5g+5gRGhJDVwHgLcg+OP4/vMZF2ZKzg5HHEfMujQXhNsMk/8Sah
/8ciYnGuf9CzkBNy9a/+Cfp7odPSmYNP0OVP0m4p6YdU/t4tZ6siZFb+g0nbOIbP0eJYSNMJiKin
9xEPTw3Qu0SPmUgh+DoDThH2hMD20v6a1Fvmb64/dhn2R9XcxC5lgwTCSIfVkeSK+2D1A35kTsjA
yCy7+wMDzOpMGprOKb21c8VRPAzgMGFR7aGk/DEYzybjPHps+8593I41JFJCpYnotqNaDKwnCk77
OmZU4QRDmV9GVmwtUPJiU8G4TTQvGKGD1nl3HWGkNVfvNVbbB0F+jK/xCqccycz/Xd8m9+iGKs/w
tEBb1EOuXfCmQYRwNtgopLDvS/WA0cLRAW1rbyDWDYNsFlgVyAp5+Ls1ItZTrDit/y8TRB7otpZI
85pUFd7tzSs8EWXXWxoeaXeli1CU22vFF88nmCNgcbxXmwSOQ3WstPHKpMtPiTY2c9JYh21auj00
EuuaVIUbeEEw1O3m7qPlM48QYWd2p9U36VDGbpHPErKR9JiYBaJ3c6k6FRFnzFhQ4Iz+UiANwrno
VX9GgO7Yfk5PFF8YcDu/w/bj0hrSTXKkFT6+mNBIQEZS7DpDtIBD87iJULkCRjGbjQJUG4pEjM/+
xfBrUNX3YA1F63FBBgZSOCZ6Q83gJXv4FYULeSk37mFj45LUbVLaC2RIinfNrq64m9kNB+uAlh8z
HoNbaR+5ZWhkRJo0Rm+kj0LvSq9fmYF28cAP5EgR4JAJX4H1j70VTSYR/xG7PjvsL3m74vGgfSbr
awtHeSJ7u0TaQuyAh0zIihGKh4wf4GGktZjsgaKdYlkiOWgOPZoEoETP4uIFT3j32UZ1quGd2LW7
/43vEbF0Yom6OPQDCxR8AX25r1flmHeqee2ZrcwGNHUJZAvAhNJz3E9k9ElaIizyVAKcYX1HReuS
0tyKCIMzZwGGNpyK6JWrv5a083t8Q0jFHhEP2SAmJ9isrBmz1L7Jhy3iOnoS2rqSjjJma5GSLtAZ
M70koBdQ/HgbuGL8O0AOvArKI/7zTT4Lmsh/sEK/Q/bKUgiBI/x+3sQByOp5y3SLb4LJxUF3u09h
CUgiTOlR+5S/yH+pgisXq4mc9f9wD4NQt8QUcVAAU7rnhZ6yeLQJ87vAH8pxA1AiueQqD2EPAGce
9nouTqc/kspD/hmSW8CSWBQHaVT4JXs/f/1yg1wATlxl323Vwyk2/Rf6K9JmYORs7P7xb6p/kYnA
i3lqzZbxJ6aQY1MSaHcuZWSnEcFUjnbPROFxu9tn97lSOZk8k42EuLH1Z3Kb+EhcM3LWXZTi7OVs
rDSw30ENioAeaYeT/jPtEY9pElVncgY0Dq85tsYm1cmE0YV7snnGp7iQuZPvOeH9/B5+1kMmwcIH
I2F2ZlR4ENhePfwG5h/7Li4Tt0ibCA3eGD7ZoR1zVcT6WGcS9pUDRwST2Bbft0idyDZTpAq8f9ya
ASnjDgYW9EhexReDDwUVHtQcWdqJ00NKL85jLDwunEAKw39i1mz4dFEEI0NOH4diUgKFDjdwS2wo
bMO/vnvZ/ZivSJ78i02w8q6zJ6641lXwV4UwLhN1RqKQ/xEH25ThwXS1KWp0Z9rga17fPHFQ+Pec
Q9b9BiK3nRt85oHAvNCfflB/qDbpbm8m4sXSDOF00B7w+tggYqTV/T3/iH8ZoBimTOw8jZNJE+UQ
+3tOogS2W9pGfAle5L0+NlUgVjN+CNHhkBPuwWMoC40sz05VD/Uj7w1oi+Q5Y9Jw/RsXaTd6yXOG
5EWDmkamAjvqGkPy0ZsIrwC3iJ2sdR5gcuhIzmvRAyqMHjz+9iiX0TFvIsFUkiy2lUY9PhvKM+yX
b1sdffdQoFCAhBZy0JdlCL/aH36WlOnCIPL6e2SX0NjzDkm3VpYXzf3CNJDjOAKUJE77YTjl3ADP
K+dFCC3hi9LZygkqpR6jeGfAQ2gFH+cUY6mFUSDcN+zhpAguQ1ZYw7xb6jWsc0bIwIUOzSYJ42A0
0NddcIV/XgMq6+kda+wtRzBahCdTyKux3123YvNm1hC1AFH64nNhs766BPRxOXp7a49EkuvE+0Uo
9Fs2JtMDaMz4UUoL7UlJNSWqiXASc0Q8Evg5I/u2OAThloVOmr84aEzB0ZxogcAEb8T3sC2hWXhF
hJlRiwjUlUWC1ChlKUgZCNQGgRWwdokBHIf8hQGXNEGEZhC7ADlO+XJyCxocfCjE9Pxjt8k6MVBh
DsX4ykfwG/6GD+QOb8RoYsAiqc0Fk3MDbQM6aUM/sMZB2FfQeGxdoBRAXMT/LABnoFeo3mG6ZMRx
oJeyexdB8AipnuMqfo7OQwpU/TVgAst1SNPktRQUeEI0sj5PAq0A/mZ0obWi0wJmyB+B8BXed+Dh
3o+JHf+DHg6/oecIu1idkilCfGsvf6V1aoQMtf8EZgb7C2fJmwEMHtNQMZjGzO4L8EERD4WwH2xb
E6rTr1MGbeMJeJJMhBbb5aCd635h0Zm8SP5DMwXxGkG7jPEH0lLStCVfVjv6eH214eEdnzPd57pJ
UTUFKA2bDPTCaXx2IiC86/qzKINufKLpboLW5azZDNTZO2UXy6ulFuvRKXAarG4yAaO0mITLdWmM
qnzYX+kuvube9G+Toi52f3+0A4vS6Q1vCQmALvCjtH7vMEe0IzWqwOvR8aPDntaeCPfDDOsPGdwI
EcHpfJu8Jrzj7ZewztCK2zPGIs68sbIU1trwDhFxJGWh5ylU+Cev24nMUwGAGzmjtYagOnjwVqwq
DioxSxiDY+2Sh4OxkYMGsH0CO99+sS6egQ9jfQx22aFWZkqSSCh4uKCe6H5f9lywygtlChsN6YiN
DQigv4JuRfqGQJciCeNu0uqOnEIFLDqwXNCvhz/i1TnaMFcs24gtZ2c0PiFKtDQISkXuiRhqTQS5
iLFUoydCA6jPoNzxkq+96kNt3zCnIrEmrZITdwxOSpI5i5PJzpsxsTI7seUoU8Y0MjKWiG0+129i
UbHhx9Znz/0Hpm7xJX2ANRQ/Fnj/Tnxs8BegRRFBLosnr4KIUZBo2Swg8opEdAiU2RstHz9eLow/
Pm0v+Qg1KfAvsUF/MMPTe4ydVh6jg1jgCIBfwXHAv4D0wtCTYEmwDW5CUp9W5KrzVYsTh6ndxF8y
VEoTd4XH0tDdnzLo+C0wRRLD3NwTE+H+Mf08CiDQvIcVGObmGlrTjxSDqv5WBKXDr262hY9Kokgx
ZMsZLwcDCfeocQFRYjwZLUVMePuPySFsDHmGJN4b/oDLZ8QVgF3l/iFOtEr/vIPMR1zAdzG2k51B
LJ+F+NigzwR23mxMAPTJPOWEfmF6EFeBH2FyzhhyFFV8xpoDiQ5w1Bc+L6NsoHsrl4GicMq8GtLl
a99lewAs+WEG/SaqFlE63Rf01My24hkXBMDDJ3C+mCEwgPhkbDOuidYmyAmBzn0BxMqnZB4nODa3
lPQoPLXxd0ViGnsnn4Sf2WDjrKYQKLwbphvdxFTya4x8/eOqCEZCcE9QUMEhEJy2YCHxhCBKYbVa
U34WwpvPuituY94CypF/30LOUU6oCG9GW3HVzHEXCNMWFC0/RVoy0h3iXAl4UnLA9EdMnE1xQBpO
hvJLFYFIBPnEDXvBJivWRJMmRM5B4bX2PbguzLGxOk9IA7k7aCoajKki+ltgQejip1oIxeDNuIsD
fhWWDhYtNV7PE1vjGJyd2v2FbhytDIqfNwydwDS4JUDJQCWpwAt197FA1IDYofKxOfxH0pk1KYqs
YfgXGQHI5i37Ku5L3RiuiAsKgqi/fp7siTOnY6a6q0sFMr98V0b8OQKdx3IzLOfIdqM+9OWH/PnO
bmVMcADt9505/O4ASMnwP5hoXzZkcLE7kM7P70MNYKbpj8wJZDlhTH5/jXKIXw4IdUDOwE3hSzFX
U9At+gQgwLmI3C1cbvrQ+V5WeHXy5DDREelGEO6o62dcgR+x/3yudE/wCKF4FmXh+JK/MeAbTNIO
tw0XrHegHB5lLGNCzAUwRlCUIO7BF4CSnkue4+zLAZBJPCY9H9QbBBvKHwQIKc+EgZvuK7HTgTSi
jOD5ofBw/nRasmjfjsq6rhEQy5HaRcQCNohInU+Yk13p36fnP9YFdBp8BavAZ8TixUdZ7TBWmGUg
2MyYv47vunoM1TD1pMvOuWUuye8AH6UPxT7ZCwxmSdTDXkGKbH/EmxAEDA00IKfEcIouWQ/2+zLu
hTkdxjtuijUBEwmPFdw8Blp0Tv90OybsXBtVsREW0z7CQUHF2bcVrwN4HKESai+UH6SrYBtFO2UL
WBQfOu9bnKqo3CtT8dAt+Tu5zYgT5aPOsAGIowoqNR4BIsJH5FA92H5r2GzoKOAp8logLTnSs9Yb
CfYZWgjWV17709GcNkCJsRn2ZoD8Aprrzc7oGrTRb4omJsA8gWN1bTgy/ynit3x2xhDOzWe5mupL
hL0T0SF3jmiqIA8TGoRFVh1qGCGf4OT65JbSRcnzGKIOC6jEvIx5Ssnvg7gOql0bC+yPyYdsY9tu
d41/9YiUdFg25RGP50pj44XIJ4mRDmYxw2hhtUTlOxd/TkDHyJQAExUSi52CYMFP2iBU4tHnoUvi
nwMpbSOTEGf/FZgeXoVIQOZo7+PltuaI2EVsQ6i4c2/BLumuzvMpETwukiEwdckFWWMBZ8n4rPl4
EfRQRvn2XgiKYIe5IUROfxuz7rN4sNNpWLcqD0cIMQFNKjnqysw+bkeOHbrql2JdJme2UJ9k4kts
RIAXAVanFIhUteAIyCu+sjRjz1+TDsnzJMrfBSvDcOT2HQhaJs/BjJsbhsG6DfvuE7yTAAEefFQE
3DG9taisIJmAoE4ktkFrUl7jKcH5j0cK2QXxwBuy0wYsZHxPH0r0E7GiMpcMHFDT4oSx3jdIXIJR
RdjHi1hKMfV7UyZ41I3Olp8V5LsTOi8cgqSnsy6qEfJfx5yTJQJuTHwKuiq4MGIt0Hqdo5IgzGtm
Brc/eBaTZQFul5VT2hWeGl+OqKHcu8NWPqeg1H/tvsG/dwaLgh4LN7S2R+bTWNGXFgRihHweBpFh
DB91zzAH2jroNpUNaNJGbBhQvU9SfP/Kv/ffHcTE+i4vf2jvL3+ITs7AwJFKiDPr8GvHazi755jA
lnmd8tGTqzUTwdY3qqpQddAcSzclzTYCB9t9OCd+sROKtPpi8ckaCungf1bK5B7fUPpmpJ12kXTa
CMC6Q4duEejG2um96YxAwkn9JideZi+iTgG3/wW44g83EmU4OOAkjgCFSAyOmEd6IFpmSqUnTdv9
EI4GRmGNJ5rcbOYht9xjogufK5Yy+imZBqMeCtZeYhxaZEhPnzEFtpoZhe2b8hQ22kLm0CTB149g
x3FWUh5AhCGSLRI3uHtU54MG8B0S8PFvpxWBpLC3RxSo56hB/F+sjRNJY1tlN+8SqkXC3rgY/Rb0
4mRMfT72UW9KvqYdlVF9hJDj8boRds1zN+kClhlrKvkMSFbKYJjAqsG1PZzTxRaf0BR+FXgB8x9p
+wTKMibRtcS1kOJYMCQMPNBpI27tIzPShyWBZYi7Jd8jW2Gnc7i7uL2pQIFEe9pI+XhGDmSt2Zu9
6j2pwI2RN24Q+exKH5oAhoJxG+2PfYda5J7jUaf77mEtB0P2iIXqLC/D/um7x18HlShC0e+j25Bq
pJGygqi8jxTIjo4XTksAu86FV73h/mUlAkBMTpcAyyYh2V+eRc7hcCk0DluVV7o1tAY/Gvj/uiA5
ODRTjqukQ7pIeGMpuY+4O28RYr0teB8pJQHxeo54vLynj4rHoRvWY+8qsL1cp3yuVztytrhf2ZWW
/KD4PX/6h8eptb7WSdTtQFCQ9sCANUfV4LLkc7ZzuqxPjwJPzULed9GhcE61Q1CZiHe+zBaYbHgr
NYvq1Fhgroseo4FPlDexnBfsFXZzFBfrPKqGJv7qCcshMlSIjvjuQZ+yFzyFkSS4+Qv4fZuB19UZ
Wi5/cNNowzL2ZxbuvzZ7s4ls7E9GmJLpfnf4PFzs2e571IdpTBZsR2xZeqCzz6HQ0ieMXyuy62ad
u9gMF+fZnSI6wTE9xhuCuIu4ngLGyrv38gz8RwZX+OBhxEkL7vy271FFp+KSoyBLIQnjxZhEVsSw
FBvSptaQo+ZUf116yTrTreY3h+bHFjCB4FBSsokzA5xuqKG7TgiGeFGiDUhCMTyE9l9v+kVUL/BK
mj4v1T/VGMCuKdRb0td+nA54Hu1DTQcfMGeDzlSbghI8V6hS8PLSChCgdkuL0+bIjsKqB7zhFlsR
07xX/nT89BMGLyIPOI2skWFdVoxgDzi7r2iWMofd7sZwSaw+s+LLfSbohKjw6B+MjnPbM48Kh6sR
0xX1dx6TzMDhnkGnH3JPMmUIpBNJqqdhtqfYBl10Lwb/nHIAMeG8wFbRhP9T2WszZdI7CJCHTfkj
M6WjO2b47Ic08kmSiynzBc05YSkHfmD9/VMD5sSk85poQ0GShZF7QlBI8ENMGDWTbmYsHiEWsyUs
uM4C0WJqiahkgZktPKqdxANxdjlY2UBROxF0n3bLbnf5ux3J4hNeq5q+X3SNuyruxp91FbPwN+y9
I92B/uIANNy/3Xl9xLrIEfmDKZsOABqx2OXcvHTFVsrBfcCyc5sJ4va3Fz7lTNsTrbklzJTTWS8m
oGJW78fsxIRDDTkAOg0aYY7T8F795OcdKLdNf8dz1MZ3HvFHJu168Mz/jgsOxUgkTIQ/iApkg8nA
Ic6nDDkyRaFGx8tk8iedkPqL2dFgUqL6IFIRiX1dzhisLtGABYQZnFxMnzAtv7OJjBX15CKuaypP
xbunO86ukXkoEQd19+8xRuj2i6lzGskE3E5QmkNiBQvwND4QtiEYOhhEIMfNyDw0gKAAfTs5Bi9A
WQhbsvFX3Kncb0tOq/0MbV7Y2lMYIjQWBAuzeAoz9ABqoHOFg/iWcOO/Fk3I6iEQDVGfRABgF0G/
nLgnGrp8RUD9a4KvlZg0Ox8+2a3G71V1Iu/A/FKspNoVocmDvv0jLh8Jwschdf27IfAQ+uA7PIMF
sGtk/bB3GIwePbtJZcZ5++0Wa21bjThDBA9HiTmejl4jc8VQIVgXS9sSNLdloUaJj2UdLW76nHQh
Ir0UaYX3PROoqQav0AzYhQYHEW5EqCzQ70p8CA7rdfDY9Q+str+McDqZ+uvSf3HsmTbuJiituewK
yvuSIqVxCkJkWIRhg0NxOfkPwrqFXLjg55O8xu8B5bEogsMAzYxQyDHULbU1Jy2Z6hgGfeyZIrOL
/qwZh+IXdk20/UJko0Ae5XBlRHKQSsPyaVjtGpuQ8xx+Q/gTjzMzmfNwDiw0SLJn8qlcfCJcQU0k
+1hHNYx1iFNFd9Jlq6/oRuF2ym7bgdDkojFxD6rveNdsMyHgDlCX0dilh3xS26RW5bzgxPSue/RS
pATc7PtCEqwBbVKIjT3mcls8pOpqjvUvNBDG8PLEPMY8jzEY+nbVWd8ZaOSKoMgYvp38uRIOnhMd
CRXnRHeZJbfXxW1GDhWhS/QU8DfwVr7TNpwWbJJyNr5F9bDhHrxwjP55fXQLzPAeeADPuxa6KH1i
8qLZazjtO0Jb8nauMT7QJWAIFGEHa/HLetMrg0m6mbNa0Dc42Hdcui934zkBU+yhcqgTGjNzmCik
x4hIeIfswcJcn/FHv0Bh34gLTPsxXbfueYbIgSWfF0tAHTcpzHX4RE3LBtbbEzAJXzPqFlAAZOLJ
STF8hmjHWW+R7sDDXqZXX0QkjbtjH0c7YICdMnqhaGRyRPdAyrctGKje/rKGz1lWCDs+ex4enzjP
6zjngMOMK1oPBHlMyoFgkZYfPpSedwLZYS6hRmxIi6O7QUGAa2RspkYmKFRIgACHBevMmR5kkQtJ
TcjPE/Co+Mmq/5xJJwQs+aS/58+hNOY+Zm8AA+W6WhxzyERm/YWExHJnrRjmkhy0r8pK/wwERfAI
yTEDNPoE9zlvjUd/qulETUjBZsgJiW8sJi1tR9+oM4QCtY0GU+JTbXFnqdR/PEGYUIAmpl8jNOID
rrxmfoibpOEOa/j2HOSISQCokxtOQrYqsGziKXxOasho8Nbwe53bhPiifIk5hOsatSDCyIvYLBuK
RcSpbjD9oGoS2kEiQlAnMbyjBvk3fsK+KpjawiIGt+DaEzg0FDStjaRGOcl7PqikiFuKu/mgoAje
3I+ZgFU9YsopGyGHlw4qoXXpc9xCxnlmARdleTQMWfAnxhRyd8hdovPprUw68m5MLbgWtohtLfqm
7AHMu+bBGUaYe58jgigYDSh8yERMvDQ1HTRw2uR70A/1jn3+qA3r+D7HaxFfxxRRg3C6aB7u/jXt
kyVHRNO8zEjxemNEtn/w/um/rh4+c7KMHXn1ZfPhMaCHU/RvfBpStGzwc3lWjmribAmrNyNyKq5o
jq7jLi0zCEcTGgwinKIWgnmmv6DwIZfvY+imgvSKOhH0HpKhDK9H+mysPO0wUMNpRneXhrAT1Ao5
7BVRnVBFrvSxFSK5xuaCeFqd+ItTLysYqsl3UVAV5UxPHHl5HJH99ixFCaWhwZWskzJZtDjAQf6Y
H2t0m+LwAC7uEv4cK6gBgC0SGbri92b57pMlYRdTExz6vdZGAN3no85WT+1tIjC63oGriNzoFxLH
ukQSrgWPIeqA7LL6LgRzBwlRcWmFROPF7GIjYcONalCZ7N4nzFLoWGb9pBn9xN4oMSonxaJFgzXi
dNjswd0BZBn/iOAdN1cPuwJfQii5pceCtafjXqUYz2aTN+c/Mu4H0xJzD31fLxRBxIiiHUD5x4kT
k3q+47CIO7dPiic/B6JJSbtzdo9p8sq0DJifM+gA2z9uKGRJHP+4OVldMTQFvAo4rHu82ZofYeWg
gnrVEN+xegQcRgNgEiA2piddDXujK7YI3VMSPSZjA+iHTYHHfUnl6Jy/j/TJ9LPGABRQZzkrUUah
G/XHHKpAqBh58dtMuM1V++LMnjM0vdqqggokuPwCyrYyF4/J3UXijDFBpHJSiWSmTDp9dHCVGEr5
lQaP6/J8ce+PCCwc1B1N+Q3nI2AUG+/puW+xAiPP2Sp/FMTeQ8RtUwaqIYCZ9MfZ3CSe5A6hcv+X
ygUW9KC8eIpxFcjwgui2jaGbloM19BbsNNMXUmDwaAI+AS/V4Stipgb8A3CpJ+cIoIBv6FsuObjT
j/0I3wuTztqAUFX3MmG3hMT0OFtGd48GDAKNFYaUG7rQwqt2qLWZSkf1/E5cgdDKMfQxDRQIRjUH
C55DmJFdUbYHpwPuBL0KhjvXHEhajzqzRF4VE7aEmIzMlc41aq1VF/QcVUAqBhO5keSaDzArA5Oh
VyDVr7CI08InUQk7HSHdnDB3tQ5M9AJ+Kcc1IdwIuqkF8Jn6DE7n2BqKXT+j0d6ZiuTaQfQ4lFjj
AFYAqNGqX1J98hOnPp/6BglCaXddPnYUoxDIyH4rPFsA4mkXaZSFkvWl08fE8sEmilLxk8ioRQZD
PaT9wL9xKB0qyP7pmaWkQdt9KIyYI3sIyY9OlA+1TaITimPe2hjejxescix09a6PDAtuJih32NWb
mDka1YsctP5nVxCQDwqGNO6RPpdnr5q/4yaQJ6iY7e/FyhAPxQV7hoEYoXDfMXsp+rmUNfKzZBHj
beNmsm4jbcfC5Zee2JJMTtCPxS3sonzx2dfsBAzdhFNuonr95TiWL8qVnvYIfoD74ky/UCKQH6cV
5fas3z186GhNiQwmdozZ8GMNTGvD3fVHnje+oYsW0t++6w0R7TFAeHrYzt9Llh7OpPcv4xlmPg5r
vR1HK4IW0Yio7s9BGAKmG7ERfHYUK6b6yCQoFOY4ULlZxyqQadrDLyCGJenqvv4MTldEDACR7XoM
DP1A4THiOBz9W53vduXLO6VHwJN9ixnPLTpHfNZ7CiVl97nksxNfUHhW9c66psX8uyZrwG0dKdvM
cqYEbioDzck9VcBq1zdIAayBD698BEjNMhkegHMG17qz37iFlue3l485fhw/y+fuE2zWkuFehctR
JKKQgF4HyugCOgtwGzyDOwh6JutOi8VpbKTkRZDkOVMQnH09giBeznevOy9Pzzgg+2XQeo+wSvr+
M9h4yrSmHTrrseAlA3/ZxPKQRqV/GmG4CxCeW/SZky85kt3aBlSi3A+cUYA/dFb7Zqw4+QGSaFQc
CKu08rVm2sWsgeD/BdX+HfX+wIWSnq+Ne2Nlb9AThwl/fw35YalcW4+vp0/Pi6e7aWzZf4RIN/bq
FPf3mLALhZ/B5Kolj720J2cFFyAyMF+e/PyP3XrfkRLiGvSkp0XeuwL58bPku3XONokJlEtAh4z9
wTPSW1y76pTfzecXnB/x9e/syESCWbftJiPdRdTl+NdQi/pCPfSzyiFP9aymY4NP6aG5VWL41axv
2ggLQPq/RIQZXzRt9ITZZ5z5KHHPtg6EgySFVlZYkwqRs8tFGZQiyeFZBvzcGi1EdJvCfHPOdpZv
ThOpFD4RpjNGPomHvaef+P73zO5+sxtspexuv4PrXOVSE/FQsz2BRxD5zOfDSG6AlxtsYieZwIOz
rSLn+9oXurq8DSojlQKK36p6eLXqt0Cm7t3vL7nHyqmoHXvM+431SI2hFF65r9G4Ts8exN7q5+f8
T81e6+ZESqINqzZrEZ1Fn4UctR6BgrHBMsygy9xOPB4iVwUAiWVgTl6RSGbA2ngjmQ0a61RgQahC
02NQ8sGZQUb1LB9RmOFwe0IuMdbwyoaorjLU2H/vmJftlPE12Uzxe/7Gv+h9qgN9Rk5bKK0GaROZ
dAoXwd39xDyIekIJvP0KuxV5hQ5afrgpYBJrbU7fpBZNiSJp4ciRjGPybddVHnRvFFIIKDEVZT38
2DSr/By+0n38h/1cX6M+hPIOVNduGZ77STumyTTGcoeokRw1apfGP0vDUDS/+3x2bIRjs8PTSOr+
1X8u3/YvQh043yQwXxEGJqeeY9yBe2eDc4f6FJzHMnCwAPax0QQmadZXp4+aQ7UwqH4dobOl0f4d
karBLcbZtAivIOF43XD2GLauBwb62vVHEqEjEvorYJSP/6x8LvdgExetoz35F7s6AulVuk30EvrA
6XOquM/ZmaWMAROSVyQjDntWyOrFWkaeFl9EjBeaPhijc5vpCPD00Rs6n8M5ytXz4uPSOuKgMqNb
284B8Edaij+2GF0IM0UDra7fSxkddA/+0VaPNZEStpAiM70RZvwJvudARrDOQ7nkkxxg0CeOQrG7
VKaD4rOWiTFVrTMGVGw9H8LyyVvxtFhl4GA8nyvs5IRCSY6x03Vbbx2zdTCQfo9PUNXK+x5rSuSp
RBSNecT8l0a2QV687dI6017OGcR8r3Evw1fdnAcNRo39yK1m+uIGQT6U/V4iBVzayglC3OJuVUAT
DJv+e6QuEHq90hs09lDfKi++eA9KILvtnUSJMd+tEboUGJ5BLejsS4sBzuF/wXV4IJ6KQ8cueiyj
j0hFmD0IIyUj+Vml6MWQs6GbwpEPjirPLmtOO6rLZI3k72d9AnwLgXlUXTTrHFMqm1xaSipzcahF
g/pIr1eHMsMnxlWE4iRCElHP0Z/1cWmuC1936HwOmMAfKfbPR4v9gUfBXD/mj/mVW3cwYbFEGOkN
ajvJeco/tuE2wJQPz1yjLOTSF393X1o38SfuuZclj5AScsmFMly1CEK+M4LTYjH97omJAoXcNwbN
6ufgPRzKkZ6VsVD6t56JinCSz69Y4kaXk/HXB40RJjX7C1tjIQmWN/aEeJ83rssbqd0BrWJpwRGD
5UYAQ3ByGdET6LcsY6xkxsBt1+aMLWpXevjSqQjRHbbnh2oN6ConIQHhoU+QYShbsNZDhhbTMghX
SIkbfXO68PElR5SMUlDeJyGWyrZRkf5idl6CoigYm/MIMZHwiYIUkki7Q7fM/JUfvxcxebD3KwzN
a9K9+CODiR7WQUMSesXfrM7lROgZC4viHm6VauC+DCoVPe3itexToBXMEDkM/KruUwL4706bKCeA
gsrB0k5EEWlxxPHZfC+HaiMjdyMPCj6UdwCwoslMN6w2wensb7Y0/AHj85pZC2dgtQ5u5UjDg8BD
D/oAEhbqtrr4oX7eJFfcDbw02FrOGYjpPe6u+dU20sG88AmLXeIENsV6cZ3n482Im4mdMt44/IsS
smt2jcMuxdYj7S+L+sSkoF+93pyvNSceZUsMSH7lyNH8Gwz1/Ruxa37kg6oDzR2kgz9p/zlt9hcS
bQlRe1AOwrb8QLizIpD7tmCR30oQL8WT0YLgzF5nbSZwr4D7wmrzm4JT0f9HFeVVpAQzgXRx71Cr
/xfo1tjJsFB+3PLm/37jV+3+rsdePlNU2+RS8CsT9hmnfbntPCmsEdiANeBWDI0v9gTi8kbS9DeR
xxLCNVqOEXcA6pEazP058PsufsuUA4ldD5/sXBS5scm4DDHb10iLmASYtvxipmYw2N4bISkq1dMD
btRwXo6eUZFElESsg072GTJMMoqlJUINFGEAASdslKA8CGwwCSMQ1UQyDfwqehIC2ihsIsiRpYcq
xF6CNiUj1EPAblg43G9c+0rcLZ9HOnoES1BySIKvFaoLsuDxmKFVxDlTRz1HHpkwUdgBOdqG3+Ca
vZYy4oIdhzSyUQGm0ckgykBsgpeP8zNxhJGedshJgpJjP4KoCK6Fcw8TDUo8RC0IfCSLCjFykVm2
3Vua94Qey5xoSIZIkEQg1DrVDpiTd4WIC8L0xY3CR8FhyqISDj3mW8eprE5QRPQOREkilpVgIDlR
opCCzaWsYom+CAzLRHJmyRzOWNEg/3f9X9TjABhea5d3Xo/bEf8/dH3AYCTPocQcaTq2SsDWVt76
kvPMKZT0gIkLkOe+Y/zsC5IqyRvogu9uSEw4wPl1G+uBPCyufyKsoYOyssS6Bu7WT2TkYGhQt1xc
EiFoWCRBDZgyeXGdSUn7kXht3Wf0LyW5yvTzQ9FPG+Xpti1G0JVg4d7giJuaRzNqxuWknlQhEHs5
xAprRGKp01d5+EhkfzMtEbZkl0kxM1c1Q97fNYRY1vzy9HZ7zKa1i+nR/0W/sRSqB9LDyESHZMA2
h+AA2S5DBK728QAtdsCZo9yZSZ+EKiaJ70pHijKtEiX7Pe3XwPru8cWmz9hIjXHtlrHqXBOegTys
SDnl7iey8EwM0Rp9eRO84TyXOayW5P+GiNOmFXCQaF7+daSH8ZfXpyI0Ez1URrf42sUNkf6WSbAJ
2zdbJgHh80EZVEdtOVj2xAQOybN8hUx4cBo4Kwn16hzGNPQMp/9/rtPuORZ+wYfJIXtdvS9SbVS5
gMi9he40y82IbQ1R6eNYaHRR0k3JEiagPubTjcMfTjlwyZrP/Dx651bLBhm3HMxQ8AmxEYdaSmlJ
rdTR/qHkm1/nTdBg1Sf/zX7vtMk1HWAVM9LzkPePuiTrD7E96dMioRiBb9K+zh1GjQ3hzdGFiXZ6
TyuiRB09/K6xIZmWQBPB88a/Xc+97Yq03OmJgUWoL4IFn9+g4hgIEo1sDuRydJ2byTvoLy8kuWDX
x/hHcS+JWCl703tpvt3X8c7OOyGcG6gyfmbt9d88FX/T7wfYzFbnZ1huxr6/L9te/Ns9CfukoA4q
9Q9fi90b5nNIewha0mfO0BKmRXycMCbJWLXUgxkOGHrY3ZBmzvpsAP5jX/hI9Gxz/Sa6VXU4PjB+
yMua2Q34iVxX7wXk+SCdDTMSQ/LF+wEKOmV2zjBuLU3clj3KPQuXVF4OR+P87xcYhANYMM2fA1gX
iBb71vgW0tWHrUR2IJyFO6cOVXDTR2QA5MjWqPdHIuORnide2prT+3un8tEPm6hbIc4ZDrbvCJfV
l1Mg2w08EI1nl+EdtQSBdHCAgAdMI2tlisF0V/hvEk3LU4UPkyY7tB0svUi0QTxYDBqyyJ2coRyJ
L48rEy3v9d9k+RYH/rIMPzsOCXITi09aH/YrcoW5RwMxvtaupvsMvsyh3Akmcyw7N0EJiO1puLZO
8oEoURuFpf9dvTwilk+3E3d4JWabM4xUbRk4UWgJGX0QB7J75LNeOrg5nGWlQzdSYCIJ4oy7UQGa
1iWVQ2QeTw6NwEjmgwl+ONY4n80YnEFfm+IuLBGtOFwktFYRj0DOKoKpluu4kw6PFbs4Qa8/n2jG
rlgU9GW8Q3MTcLZSVYe/hKGp/StH5B/jQSOuYbIh+ngkkQrLyV9U2auRsm0OMrGLYsW3nplyZN6U
HnZpik+UllcAGP4elJBL7i51ZHZ+d3E+u03IbKGRuNjz2zXRnMpMnXEKvu0uO0V3C/8sfIKcEfiU
efXassb7hGne+4VEyPW7oVo6MiwAzwGnWAwxrRiuuHEM1a6ZDPHgAJj20/eMrjEG53dYcitvZdjC
NcTLBx821rPtgIiTpHi4YmzL4x8n18LV6Floo5LgZxSTgOYcOdHZKQ6mFf4R3ApdFz+33ULj/Pga
o8UJi+PXA8DbAE1TN40DmlzQcXWCUjsTukUaLv0jrO7yjDgNvBkQZk9M2Y2Lfbxd9FE4kiCI9I1d
G1NE2Bc2gM1YG1h3Pd6kcMboI2S4nSoQ9GO+70LiBzxCR+6MTO3GQ8V3DdBrjOpAxlEkbXXBUIFh
rdS0RimOvn157YukE+3whh4YXoGr4Lfk7Oko/0x9nDBJbth9dwxY+DfYMXcaUl1lSEA9roLKhopA
mIMQWVJTROPgxZ9GWbYINWDETZJY//0DdctXsNA8VK9pfMIMf91SNaf4x2H5kQST8UGYHvhBIHBx
RAG8Hw0llrEeEKmfRxv9KI8MsB2ESJQh2JJCRUeS54hFaDB3AZcgOg/FkDDF0ACUJq6Xx3cIS0pc
YNIQOnAGnSK9RYFlPccaiNVt02LpCaRxt80bdpEzIbE0zkrcTyQbTNRyahh7JtkwH95PKnYrIB0C
uVPYdiOD8oIMqlzopYEY2cAVOIpxvwguECsiXOX/9DzWhoHV3+tjEuYxDxH5hsBFW3GuoGumRYE2
mNYryAwDT9v5CFZMoxiq1gtWkWqHyrh1N/inLY0XJlrAMm2lIUEFyxwjehF+DxNGMh+WK2YshwC+
8ZfCM46e4IpDGRMqpBpRRghVEtBPVhsuweICxyTUij/nAoPZm/LAYt0RHtcS++kvOF6T4wWXRzen
T5YyRsy4Y47mZyhWBERbjsZLDfk85I1lxPqCs8gQlxZaDKTK2Ucs3Z8EgQXHDvQdfDTCXM+p4gra
zLOKKekubFryqknabeeOa6Kq0BngRujTWX1DIcLKGfXszwREMsOi66knnC+y16fH58PBx4zOawMz
NszH/g5VK2FdhRWFuSSQh8RJnNMp2Z04VeRg90zM8dfFDOpUx5sH8Tx+YRUELT1nZwzeMQH1MH+9
jXNP4ZNxor41PLoP4aYL8lAN9VG5o0YDzegrFGZmZQYKC9LadRY7hPaiYLh9uYSRgECO+mm7B39L
n/SachPT3s1+eyeyjIwlIOjjs/Mu0ByM4pTV64QoCYCh4BCBo5wMd07yDx8ikbbJq7p+AH6V0480
/NTpt+cO9r19nwemERUjrDfXVvDtb8g1go5d+eYBrJ/RMyPB5L1uL4iuXh6dMgqkrMndjkc3quux
WJ5Idf7Zg33Nan2mhSCtzw5O0aafVI8Ymc8bZR5JUj1X9FBYopACvZF0CVl4cJN+jOCGq5nfFc5X
URSDI4aVa9DhO7ZlMjANWFaX/PeOh8nuqVRluAoYGjQh+5PD89N0cXf3sX7JslP2Dy85KrslzQF/
EFhv1IirN0d+uLjXYNrfUPTsXFqfNKmB7ODxy5UZy6jJ6d+wL9/hjan0Js7JmyPsHHas0uYYYFUh
uDtMECQ3qb/oVkTCC+9dvMQVwpszpj3FFWBx7rOvscfp0MywdPewmOMSr9WspeSPTB8CGQmJJF34
T+xnpqW4mILgYkEnNOYXHNnPucnPf7ANgPQt75rDNAPw2FhHaarMzPCcfRXWHmr/gAY4Rgx3VfqY
qwfNlf1e6vssTRHzIQdDDhIftxeRD1slZGbz3HzCzc/ub+CycUYVAer5A5zQSficObubdrdlU2NF
XImxQvcHiDTgLsafGHUahm+wCsEqoGtn6F1STikcl9V59vrNQRre5xhvIcMWJj4DceyMXmf+VT2x
7/SmfMoX5B0EbWpZ5RKxBBX/8/KJhIUbR6JgovkjvSmt6STHpvfFd/weRCRoKYF8uCrBBSnCbTbI
9EhadAgAILeAlFjjeRIIdEFVMPymvCtjBV+PedoAeWIwcH/+JgRrqXnp7ivFZQ2O1rkl8oc71NU5
A9+6+6yvLFgUn4gCqTND/FrfNjOdwIyXIy3OnHgL92XSGPra8kDxB7CV82tN2+mE6rEnyZILxFLS
tmncbvtkJxe4S0fUQ2qFGtbsx7yekspGaDdTzhgxyQ4cc4PIKDWCHs9qBa/gVh92eb71u9VILcPr
ABIzbGb4uAvT0c7ua5iLorAWCi2n2P6C3yipIszxb6B/6/7XfWy4I6LWWny/bxQJIEaEmRxYDKpx
jiUKyA+jMMeU9cPujiYhpYgE3JtHWMKQWQhTugGLjjwGS90G+Gom5Nays+Pzw/jKvf2xQfhREHA2
2JVTFlOAEm8wuUcoB5pMXBMiQr/OlWRyvBIwB4pDjxUDDu8cMUOBSoG5iKwSjrpYNUc6neIsH6ZT
b7DTkQRsdYQZT+6mSLHrbsF3SxWI+BIq0pfDdGX84vrQbhvFwaZfTchcIIlDmK7FVcxdjkDWFq2l
D+y+VECJ0GvDF7s15gbQqR6Dll3WqbH/nirSiZASrkrn54BYYP8W4n74cE59FWbA5QEMYXwG+Xqn
ZYqTG8kQRZYhm8PkuoOpPd6n3T+h5fvYc25If6CM+f3L6OXqyA+FSgLLF2iFrkfgTCKacySHCkCy
ZAOuvHCI5ERwiX1KIX7v/fFxVAVSTBSwS9tVkp+kJyQ0ucI3PzdxdpBxE+TEMZUTvGC9mUTKGzYy
ZHmHYknQXULi3GwzJ9qT5C2m4EkvjOQo0A4Qyh7ROSuJBwq8h5gcR0ZHPUdq5oOP+ptx4w2CZ/Lh
4bx5F5GF2PRFqmGDm5RBTlf9HoEMcJKMUldyl/HNwIKTrhcOCJ9mq2duWsKoedISISBeCnMnon7p
ofF+LuDVh7MSMz63VcPoQhnmqg2wRzgQ1E2H8ugtk3b72b/3mGLC4kTxV0poAGn4PaxwDrYq3DM9
ixegoh2lgoa0W8Mi/VKQMVwkY0b3JWmEr119EZnBLTfgktVbw/lHOsE4J3luRYFg8vLl5Y+Aj4un
L7C//4Dg8L/H6rbMnmTr9Ln6IKcKcLFTLeCQM3Vch97L5sNcF/SgcCphHjEjFgp9QUck/XMvbp9B
YJz9K4A+y93PAq1vJ9SsbaUtFHUeK+6Phr9qARh/Y+amvwrYc9S45dDwiXfmrvwuOKO+WEWEBk7E
yCInSS+u4pDQlXMqJVaHImCuB6ovt3Ahi8K7yymZ6d3HzRozaHAKao/A6Z/dS7WOQ8lCdlg5JgAF
bDGpSTuO9/n4nI2gDWePmbKqnCNJ2x6BE30A/QcnJA5v4pXtGaNPHHcBc6gxsCWG8DXjGZvaJhTR
jb8YpMYYPtF7cm9zx07zsaD2CmpC/Wp+j1409+FHZLPZ0KHzRdRR+mVuo8olrRicsUWAsXEqTrcj
bCv7MvmboKXElpWQ1gITWfl59CADysEDiqxaXhNRyqcxpPjRK8mcg5YAqwbwQVPXIG7E9Dxia/Zq
YrquyTB4RaiDpzAeAYeP1jayl0sYFLGkKD/QvpN1dPH1gXtG5ng9IcRzdriwfA01xBw4wgzprfTf
4cMu0rNHnrqv2Nc/4F3fyPp7xHAzUXxnCgsFImNOJEKSXEbv4dXJ0Y58SMophoh8LW7LSHJOB2GV
QPTslRGSlh2pY345JkYDRwkKXb5HidusnTWTPHc+sNwfv+VtsionfTm8DewaMmhjAdyhYmWVinQY
dcm7BU/S1DzAQE9y0JKIBwwCfS6B0LIzsPmDEhH3I8fmIrf86+izHSBz4w4M5PkTQUv2OrSzdqTG
4iAW9bev7I2cNwXlrudw8QGukonJiWDUOiBRW0pjRnS9zGGcbbIHEnxlQFvH765JmyEY5XVdjM7D
IiGBcFYcID7/I+m+dhNLtjAAPxESJnMLGzbBZIwxN8gJMDmnp5+venSORqOe7jbsULXqj+1Cobbf
VQ7DPCcG+LSItu0nGpvu38f+019/Kp3qV2nRXQFfwzY7PbpbFkNb18d6E0nHhVReIglin8f2BtAf
CxevcADoIjmUIeRJtSi5ZjYEE/BcdY/rRj7ZQhI+K0UwiBidURaKOa+ehvv+/RmSndPUOyJy3mXY
9a4tgYkKfnzdq0AkEIspZsCfsr1EtWwmstqy7V/E5qCt9/o2y4mF0Haa2dRr9jd/L83Hlzqe4Vo5
RLpaont5bin5JofuZkViz2lSz9XTbK6YqXIKpmimfQUrFz5DTlwOM9TPNJoyPzk8jO9vwqQ3+/pd
sOi9LtRvDlo2IZtrEuWX30u25ie2z5VPHrNIZH1Z8DcM4y7Oz+9Mvd+809wxHZ/aD1nRWvghuVBB
NBWxlignVLskow09+mcKkjO6DA+oxeruWfWn7Cul++8qpUdMjN+68uAo9N33k/l34WvaPGxD8GDx
9zYsvPu8f9+P+mNTzdOHS/PNlHM2XihpnzL79cZMdOo8hmedZotYx/khH6fL6ACGl4cTOMj4+yGq
/ZCMkmj6+rbvCoaHTrZz7n0D6atOtScYAXseo26QTs9lhGWqt3q6vHk9vWYbN/rrzPe9rD8jeluK
g+IVvQBP061UZyWpoTetmm49VR/nSmacjrckSetcyfnG57iMX1i/EP4Y0c/pdzH8ZfdZYZCPhetV
P3GmptDh7ftR3aVKmdKm9T0fQvZO42tlWXprP6rr2aouEjtpPfksdJLfl+/sZB7C3y630r62bU5r
+4e2pAzp9Xe+B9tO8ly9vuAlySvK6V669dJbkb3KUojQxCOQ8/ZROs6A6xttrGzSuejWjdezYkvD
h4SxL0CxSc0jpW1ZrsdXGgOMW0tAyg9R+033dpysF98ubJvXWipbdvi8VuCT2S3rBQmFGVhnUPuv
NYWW4IW5n0259oVzuZhpPB/R+t2St9FVXMsIcnMVaQAWbeoYKT+hZcMfusnWq67Ad33hbd7Effn4
qGwILA/l5NANO+bEv5aSbKN3mpZCM9GgGvQeJnr6Lw7Zyq6bHuVqR5NhyftprUh4gft5GIFQvlEi
zsfXhtrW0jleTjaR+qwGRV7pTUczfRd9h6ZZmIjNr1AOIMw6tD+LLOAvP77/JawFgchb9wRhtv+6
9BwnSvmFzqujl2+cLqffUk0uUIbJYGVWKPdxEVHrG/8mm3zaEgQo6d4S+OOP81viY/22/WWPChwX
V2aDcaEmc8Da21i8UVoi4rtGK+nOrYUpba4mrxhdP87V1UgK46rnAxKz0mViDw9fS+ueaIJiPaSN
C0GtFaoPV4F3kqHQQPglqjJeRYW+HD50VcWsKYTXiVM1kxAP89353ih+iHlO1L3J/K5IHhbNuCB3
Yh61Mx1yAg46Go3JLIHIJsoa3LzQmCMy0Ln42x2WVsmTz3se6wUYmMHiRDz48e6/AvyIBR4VuR3K
bS1S5DtDo1+0HaOKBdZcGtIxJO7xFQbHXrK3HJ59H2l5b4wvoQ8Ra/52QQAm6hlh/HPS3VmuZkuR
Nt3ctvSXc/MuWtz72s6xXNxpebrgossSWECRr9bGwzv3UI3PvwavKb3No1uPBFJkAVZyuKsUJod9
Gc5370TaZ0d0e/4D3Tvok66bY32I5GXgGQSLP424F7SXU6UBZwiRl2hvumYYUCv5MH89v5/frAUy
EqeT5ixd7nFOwdqyRPcF2vxk7Nd+JLJ2xDG2w/HAlJuTuLSMz9XrmFh3+7p43TuIiJdWA0oBwvoe
T9LRNL4Rio+yYrNC5vfzA/VbQqH7vBXKO0romYTC7svAgAs0q92ady5bzmJmJjheZf6pibw8Mxsr
fSXj7EwnQJAQsXKu9sjTGMp8hYakIPkmINcw2Kxy6uVXn4tpS60KSTLW9lEmTExcB3fn30M01+UH
Vw7RN9Pt99PUcqykPRaWmrnmuuiSbR4pC0zlqb1S48j/56e+XKK/WTJfVpSSWs2OJh2pU9NaojBL
ONUEHzoO9mC0z5ahuk8hLvRXgr0cZuFUWi9kfRF4KxksUBuUba8pwDzwCoNzD11I+sXy6nazbgjB
2PD26ojA0FrJfOfjy6ts6mEa7i4Wn7XeznyOCzXhtVtc0q4+5eJO0flWizFYJmwMeVThtvSxrRGR
sRTbiuousBdm3wp6KLkK7+s3n4x/TU610gjJAjt9LtvWorIaJ0PIbQMco2po82rSqi5NzwkjW6Gt
YJKGmKfGcx1kwSdhjx6RQ6WlGSAqlCd/paFzUCxH3unvHsC3/VDFAm2jNT6WtdwSr5TJl3+4D4Gz
eFQwd+9eiqqw4jWxRa7llDGeQOOBlKCT0mSu+nZHpJ2vpZu3N7na5VNbYSo4GkjrJGv2BZt5pjcK
FOXrx/dMRTh9QurFUnpTqE3jYAbjPxSIfeLYAyxmUU+EAJLt+Di+PFDdKKeSO3y/NoHIgqQ4aV6v
5BghpYMMItE8A31ltbLx+jhCqjbx+tTQYHNbNk6P8t+SA/jguxQrdwTS1emN8DtFKXOI0hyKu+bC
e8xUHmejPEzlryIpM76DRevrZQhSAFxUzu1j5aNQQ8o3HtW3S23waWguD24R86rkXF33cSEehcVs
lo/e0u7RtHlpzuTlljPNtsKISqaNDqAfUO8L4JtT96q+goTL9/laMG6TrSdYZq2p8k6cP27ymrWi
0GGuwwaUopP5oIm7Tgrvma9itGj5ZM8f/joH5OfHvyMkc/cTFr1pB7OM+u8QDLZ9XRGyvskZ5zQh
V8hIa6gdIJuS8qxKco0c4x6NewffGnNTc/wlRC7ABAKcCetatVvrLtwP63hpA2pqiGp9csRYqgdH
xwEVm4BGSQfN9ZdQv+qm5nwo9ZwWMvFsw0tOo0WXvQPuuEqS5MYiuNLwNvDMsZ57aWQyVZQQL8OL
GiW+hR/xI0Gm8ceHOv3aDO6/x95hwINH2wagDaUz8wisWxN70vE6tA5ORFSuQwV/TdfXA5VIV6Ro
eabgsy7B5dPZQms5JFjgQHyvikip719FQ80WH0RJOT5pi2adkyzosGE4f837T2okvF840QGI1bTd
cUPAge0uToVJ76U1f9HCGn0t3rgBhOM+GpsRZ103Ud9OtJk186/GamRXPUir7E9v6W9hSyweFvvr
2PLvkLaoO6S4xMnG5qDIB2NhXyvX5SsPs2MauHGO4O4Qc5N0fRt9DEHo/hBqt4rPbBSgfVBJCETe
uu7ILpOBNXdZNU615YiVSfve8v1MPT/J1NPzwDkevwhp+c7WHTaUfXynCKG4O9dUyQoz80rC0k1F
6yqaKkq2srZeHy2ZjzI8S99LdR8f03jnzKLHczXZbePkS3w9tOb79lmdMh+41eYSqmW8yiFiF20W
gr8y7ZulEVHFEvg3KLrV925hMk42ksnW/dBiou3zf60/8pbOaBERJ1AtO+RjeAf+BpTOsXt/PY2K
naV5t8d7RwaXF4W9qDihvzvgJZ0lk9VFn1W6XKgFPzlMqcqAzNcmc8JcnxduwvfsCU96WS+Mev6U
kMIbidVfNMLeef8L4CEjY8WBpdwPW3W+83VqcTboOCrX5QE3BYBHm1iQWSQy+VUdwy8NfXtDF0/V
ieepLaok83Oq2Hv9eYUc1tbdF2mZxXjzuaJ0FNH8qCYQ99umb77nyLJ14uLQBZ7TdZkdCWyD4dYl
Ym+4RVmT8KOc8e+bQANAu2636GpP9X6iIE1j90Xf+8wahS7I4hDIY6eV+7iQL9tjsx1/aMpD7yo8
ygvIHxbEyfVRZTo/Ziov+TpCQqzC7Vjd3CI/PD+QwPvtr7vzBDNUSWPE451joouXyGaNyvB+PU8N
pvP509E4uj1bRaG0UiEtOtZ7AoN0ucgClLfBNnIWyVMF32EIKkI/CEAb/vslU5VTccsqiAzsIiLw
+VHshv3rqpS8cqhJs6iEjykC9Ca9wh5wyJYsFtO38zeLjiI31MNmRBXLyH8Gz2Aqb9uuEWU1W877
L51kD6lyx93mIrap/byykgl87Ks2zZfP2gHH6Xs7PbzhSRjVihG/0wtDJYDqdY1Gy03O3xBKx0Gh
gQOmJ+vripPhUpVytBGYUV68EuL14Sqw0n+JdtqXyCNaa3WahvLN4BrPtETHLNIfnsVSevx3lAi+
ek+2XzoM2CDeoDk+vV2JFLevNyMs51XQhjGAvBrgizXVH/QNxRAdYY5eS0IvxNNfG7xKkzkXEIWT
RIsDU/v83YfXDXaQg5XqqS4NoS8yg5IliUqUZgUVOEvpV7w1rlPgo92lqpShezfFQTkGYf75rjVx
TvjxECY9nYS09pSfF6kzOlfD6iYl5FhsJCfQ0PQwi8MzwrcuXzCED10YPGe59s007bPJ/iR4r/vJ
iW7IeNzNgs1u8SYVJzu8/jU15f2Ntt/HKNPYvm4Fx12r47SbYi02/nsJjQOV4PTOlxbDp4ll2hI+
H6bTNq+B6YpUkTPPxm+iyY7p9Zwt5Ax5zzdN/rSbAdRoLfLWLLSo5tto3QqklDL0wZ0ll7Kzjjc+
Yigtg1gsvhzbSoxRktH2L9UXQ1C6E9aLl+6ze5iWTSX3RHz/uMqxfbWXHzcdv7S3rmkrkQ/2kx/S
C6T1kglAqhjGvyVVeLDczuOt1DxLtiBi3UVAZH/aWcft0qOW/wuhCdu/Jgx4zUIgiuRr9ZWTisJo
4iQDR8u9OoD5O1zUUK1O/5nZx3qaCkaPwkjJyeo9k1RhGh7QzS4KSS3X+qpQvaxaOZTev/iyRTwX
AyOwpYDcOGgIv1v7Q/fVM0TmWUMCvCdXScJ5sPN4ssL+mu0KQejdaqLbds1C295rpeU9/3/Pfenu
KvdqCPSzvJcR4UWMGHK9JXoSOMnx4IX50OtGyegbFOvil/zqOx/etKzIIPOl61ZTO4ZVvUG27Rya
qlkeW4XSZ/5eXqgpRjlG6cpW/GTwAvhu1icuNebM2ly/FI+uR6ABbrHCL7nnHsNdVwOnKH99zUZr
p7Hq2tHXfZZ/pJJEmbEntGbwNx/tg/k+ZKoQFeTE6XCgy5A4Wq0CAEAluvmaV1PvIpkYGbEdJVUa
VboiZ34dFikxApmmqDG6qFp6EE7e+7e50pDoem+InRJ69/Ewzh/en8L6RFFUPsE4QnhJxZ8Ubux2
Wp+9xx+LGYNKJ1NNf05LybGS6WNl3yy+ZdEK/hVigx0tQ5na4sbj4KP4zNQezHkxW57TA3VRPefy
SJbQCm9XK2gMWYjtk/ujYgsstm3k6Y8q98r7Kn6ViP/1r2jcOcPZZ/8G71ikBcasf/et9eQai8ER
l39oCuHCQzr9+Y5RoXaf7EH9Wc6B1v73gKECxl06RrLlKl6mqnZ6oWLi5lrcntaQhjMQHxb8Msc0
sWhkvra/fg9BCyAjhGG5bmf+GnFW4u3eLSz7b7NqILSdZcaEJJ+Y+kILrV07fq9f752Qdqx4zvD1
r+UHw9IvDjVG8NIz2i9U+lj4i7UMVXltO35+3MWR7b+9zbHGv7afTWJC9sXxTt2bGG6RS6t3hsNm
SFfwVoRBWJ7r+PSZcaMMi4thJv7ZtkJgmU3pG+PsKEYuLDvA6ycZoJXSVzQfJXt4rbGnKdIHKLLj
VlEBxvyNsd/X9/XDVuJViB2SlHMapMvZRqFIUwHkTjQK6PlxMV6k4t1VTlAW/LSDtnRuOttNla0H
DbqyOg9tfrhszR5MY0nI5bZ3f8u8EhRVYIWvTFt3R4Tv1fA8kgHGb7bsM8K63yfS11w1WIW057L8
kimUmGvWDfgxbiMpQbJ16PyxzDYv0lUyzWvr9PMCx74Nr5N9rwAEfld7jvnpdq+13YHYMm1FMkoi
mpLjs3h4IYHLcoav9utUvY2Li/J5dHs9aZ7DwK1ryP/B3QO6LRVqx2IZuCZLo6BZTUBDVqKP9QAU
9J4Clrk5VmSDcZAPIW+keFBHW1PDCV78pGMfb3ePf7x2rz9G+64itOrwr8LWoNB2EWVLvWRJhNix
Nwjpf7oRygKHaZJnjo1qJwSapD6d7Sp0kpLvE6WLPyqZgra0vGhoUpL44kmALpgx/kbX77kzP4c0
s20qWFNMtJsRMEXojrlrnoJJVj0zO+ebxQ9m0WS3PtWLxdLh89LGt09N0/hGf6q/Sks7S4cw9NSp
ijxDmx835Xlz3113JWNPns2vh5iDtOK4TXQIQjef+y/pSLIjJGcNlTMT+jfshLKbKoHg06ugpYUr
ZIz/4YeNzpasael6xZpvo+XHGQ4YvL7P+rG+HBI1PEX9rMkSUOXV56sTuYC1yrO+m1zZjeIL22re
Vv2FzP/OsK8Jds8hr2Q4iDvogng2QK/8R6EcppczUcK85iRm41+hotequ3aVwFuKXW1+qQbuzD//
zerhvHPTM7EXEtX+m7sW+26+5jxZuR6Qfba3R+9R3g9fxtPW3+eiOw/yqEIDL7n/uKIDJGC8T9l0
IiHI5ekQs7fgjGn8xWlQWD1oIZKpRvF78ZOZObUFue20fnYU2rP2rgeb+CEpUnuCg1C8jrJEYdvO
vOE3dRlc2fOCX3fpV54yNglEnu+eiGpQsC065Fq+/vc0rt6CMloAe5BW4wrzfVaNlKPkkLZUkjLT
zde0lyr3C5ByA/QnfmXOVmwNqZ4Yj3ZSISiXgibthdpFU11776qA39uJsfvl1PUSLQd/DUUXkqz8
ytIK0D9wngRAxX2RUIGUDddF+0M1/644HBQpUYc37S4q7m5klaE9jXHpsVZUXTubPskCxUey4pzo
TnGpTbK1w0pa1YrbKxpPK+sds0G6K1yMA+bQ2kjFukmJEh7J4NvZ6eAVkYKxf47/1d0enZg9mqQ3
l0O5wCXeLtKNCCkuNASXvIaI4cryJ9dY9Vnmwtx2/sm+nnotrUgyJQPQYYS54vavEQrAepho5gfC
lFzkmv6fWtHoIFK7wvwIWhCh1/lrrjt8F6Eio06lIreZla6iQIMFcVGW+2LfEkIZYjgkFxYd5F/I
3OmXXv9qL68rH0sFwvWnOF7VqO7QlFxO+U5qlh3TQ928VfJtJTYlG1o32ueO9+ZnXz/qJRTYQsOR
LI8MgwYu6DIQi/7DEbwQ5YRr1PDg4h/ucIWrVyrXMiRPaLYQ3AOIh3DIgHP4bDYe+YW2RXxfkE5W
qIymDXKTTaPQ9aqWJhzilWz1ED9XVOEvCGV52WUDUT3zmfvFYevsaV0ppJQi7clFoS+bXxL68/vy
GUnOpc7/3fwm2kHwX7MuL7DoEk0tFZQYP5nRtUO+6zRd2zSIkT06UsUbdMrxLU7XuMdx2Kf41Adh
vt+bt9ZeSAUj1tVbqVzBTlMJF+2uEp57/VHZVi9viXcKFktD+2Vc/L6+bsgL+baypa9LD5wIihh6
eYlGOkEKOieZ7zvhUF+yoKXUUfRuut+8+dOIz+D18R2If110Um3m9uavc7J0ZsZdmte0UPz1fOM5
yaBmmuN7zl8EqCUZ6rhivI+lLa+DwP/re657fs/3l1+pur+9m2jJJSkDhfkUKL/0t7WuoI/gLiZh
aKWov5pUQuE5e3n9a+x+pfpvgvCm4gru4v2AMn89mDdW8dGMoguZhiDT3YwptOKC//Se2IIACtH7
HLJaOhf0Jfy6FxWRcewmb/OuQtNpZ92fS/tPdv7q+RiVdK1cG9NTZDHZv3PWdtbfAUm9NezK4lUk
E/xbnhaDXBeJ27nCtYd35uAHLRI+j8KtL/mAOi8nr4F03NK3K2cukZaWUy9ZWQ+lFaEhnXEWGzkC
xeaOJ5l4lq2pdJMQ4f1edxbVb7BM9RCt6l2Cq5iYopzvG89KWmKGzsdxvmLRqgPQyuf4mSv9XwsG
K+Fzix31KnvT5wusIJoO7g1Otsq0e2g9CCgK8BoLp2TbIEcN6rVLvPg4d1cMC0mnWw/177MWmiS/
T9pyS/Phqs6aUCnUV7HEkPKQjNpxb05MYdkOWKLqGCY8/5PGkGjzXcp70IE6yNfE4lv3bMX3SP9Q
+V67OX785iLocWPZfBU0wFKeaH9PB908x2SvW2xdqkUydg430JI5pboviQhqJb/mEqPWFdpIpH2y
86h+kuPUOVxmr9PO8TO/aMmRor1qTynhZCEqxcXLM3yYrfysNUdj6TR+MJWXjmLcxuvZIiRfN0/V
6TBrXA+U73F2+97P9jO3NN3Lxlx5lfa01j9a8e81/nC+jGR07G0Gx4b0qGg9wsxOa67O6NmY1h7a
p/66+QqDIWL0JE7iHk+He7GTX7Yhxo8zYuoZJbDVH7zcLATc/lxG4UUiPbqVngZs4ksiLLGOxMiX
aK5H5BFnxDyroaHMuUR3ha7n5oGYx3JDS22lY75aRVem6HQ1o+miWL05M9tt2Y/f0z7I5CGmngt9
kiR+0MhxubdW6VAHc+b42jSfov2ZmqvZaX26fec4Ll4bL7xzBIxnHY50m9fy+ZaWmfhpoyokO/fc
LwXjS4FoLDr8tZYEdHwLaoSlnBVqmXxzDh/UHHb6XiY6FHnZY8toJVwpA9ggDT62wkqV/RY0ZoQa
WeGXQ2CkoRzMbdkn2i3gYIqdhE3ir77O9HM9p4Bqrk/W313TYJ97m6o02Z6Q2OsvZtUuKGZ9iWQ9
p6qLEEerg7F2ZsqzQXynuw6UEPsycyHB3AuFDJAt/X0d71+P4385d3Z7zN1+PJ+lu1S5pUM8CQMY
R48ILqrPHg2U/aT+8nXqnes+sai/dr76dCJGrUnqstGvWtM6/k7nIsT1zhWB0Mt3TzXnIzPPUwzj
dAIFO89FvGb6Cv7Gc1NcM9vZfqtn+7p8nS9qMyKOydeHkE7fYRXKOMVvp/M2o9BkDGXggpDqPK8U
UTHxNQx5X2AFNZEC2aWgmr/fXxyn0oNbT4RWJylVUPrPwjbR2B1LS8HzvHAevr7ucETyI/RHYrpF
ACe6f52Ur0lT1KMF/9x1F5sScWCi6zDm+C8g6C3RXfdu9Hap2GRkIqZs/4eKbWVtiXTqgz73mYqb
GbJuMR2ScYB15XvVAyDNqX5mlWJUsLJJ+JgU/6KjKRE/nkDdgOyF6L1lNf+Es/+xcYwpXoJacu/w
p9uniRUwlJjAtM5MLpXlKz2qMoBbWYUVxFO+WIivOn2mx3nzyY0YNxCqFyFC5IweHCnFTTl38o+z
nX+4XKAXZKXFDoDno1BHwWTlQnNgkr8EnBPOA3HEvN9qG+WV0PGqOu7MHWSEL9oRJe1HR/tXvO0H
fUuIHLRAxQ+hiM1t/OSSsMcAYKb91NdDUmWwjNAi9Iq/m866tX1zt+52NoqAerYbMj4flVx5O7j9
eq9KeWfKKkfIKD+g/dKqeuzmGkS0f6UxXhtWB+kxTeb6iXqhfagdzIPQ2Vt5lmlm3m8hgDQa9Xoa
VErZr8mFtHKBa572FOnwky8Jd2JGxhIjfijRQEpcjHHW/SR6qKgXAG+LoTi0xCuMLdcWsaaUg/Gv
BSxJbGc+LN8bd0q67l/MKNZMds+Nb6NpZSOc7PR2Vtj5jG+TezpSFNwxSVzEuPROrdW9bCagEE+M
L21RfqWZQjDgRw56ScP4qcDa/IvBGF9lCWXl5Dzt88XKgVDeBpIUaZDyfrauNYZHg0A+3rY33cdQ
CEo5r7gsMcr2831zQyGEfNU2bzyB16YJnBRb2ZUQr5DnhZlw/FeUybN0kQxnVC52TmR7j3BG1cT2
R919wJJuatPG9Vy5SixyMkziVz4P7VzD+7Rq3181NLcdTX9SVi09t3G+mvo9dze1w0RJSGM9vPm0
ur/j1MhPfCgNO9VW28qSRo16STLvqepfMre35zx+rGoL9NmGrrmfklREhEPwo3sRXutkGyxXUVC+
l/OH3mYTOURfVHaJy16+XnUnPcvhWF2IT9nqi+MZT+/A4oqYyN6a+KDl7uPxrBXP8ctxLLkNTpCv
nRTZCct81tV0Qfy3XoBTxT/TaAOl7RtoVuSfTtS43dS2eXjWsk9kixiZbSd/ajyP48AqWNNRFJey
vFvIfWpZ29I2JuMXErZ7W7y3G6TxyLtNc9m90tSkRLbt3k9yu2/slenmZkBy+4dip0SpH0Ux44fU
jd67gG/TeRmeADAp9g71U33Z3EG/iD/eKBMGjzjVvncc9pHnQEqbSffYuIbsH8R/TUuuPIKRSDGw
khT8d7xP3RQs4BfYNf5ZVUP7rNXDXEDPEMCmQ/M8vo93oyNRCV4DRJ8h5OD6SgyKA22H0YycKQK3
tzwA/w7J65/cbPlzKJYDCeaBfp33Q8AstmRZf1aT/oj0p9jJVg8oVqcW+Cse3VpAOdKde4QPx06H
JCL0Yu1Q406qhvE9W+1sOxvWlvP4PA7kGCSu2A3Cg2MbdhbNO9Kmaw9050sXyvw/u6Y2IN3lxdeR
FNYUAiGvljRt4HYfGmqaScT6tSquoOSv+ReyD7BW8OZtkW/h14JORDtkZf+RlSBbSIckqMaqUmzO
m5cTcu+vQpZv+D5E03q6dpRO8XXsaDQS0PWzdWn/bJfcT810DQdcybHonaPseKdvzTjTmpeGL9wh
CxKNahbz5dh3HujEtDFIBsWp/nN55GaW41zjWAdQ1FTYv0vomjjY3cfH12V32715uMe5kdCe4HzE
t4xb3CAMiOogu8f6xY8VASnM9KEreycRRroQRbMdGXMNExo5xRfi1afXykF90b19MoU2nt9UDn8z
S35ewne+uvxnNGQn+919CcCTka97AX90ElXwcNJ5N9e4JcNUXFQk9I+m6Aadrof/Wb6NBKGUNZ+S
sM4yOqmUAXV2qiXQ+oX+5evyrlT3XtoSg6TauVYIANaaEGTFx+pBlp3dSoKs6HFTCydOIz3YgVaX
iqhk1XVfulP7Y7o8C1Gf+4i5TploLzxDIXhbIB7ViCTVcEQv2ScozDzZL+X5YAc60agHAnfqW0aT
EOubDw0sp039+kFnTCZhPEpN5qMrlobZ0zN7BLvdfOnDYNXZOz3I/QZnVPJC34MQXoEE/fNgQ7zU
IlwuayXDROV6ALDWy0+unTUp2VOwFuko0VzUE4OUtM7C22r26I0yLfxKrrIknV72nvjhEN6/Ls/A
mFQbEtDS0ZYqsUoe5g5mGuNkzDAQNDDqw5CNVbcr3OEU+EtStm8P/2kLIxXNK2qaqn/oBTHvncR2
htK9gm0Pb08BHlpx96HdjjrmWkU8v956ObmZst/iZDstfXeW5Sp6GnU0etTC7hwECUvgCB4aA3aP
UrwsgYvwsueMLeaKerYOKglVJqn+9NeVq7xUz3Xo4uLDwE2JKkKvbqGU9lem20dowO8trv+cDOEL
o1cr6/hSUk47al7jpflhdiBPEZAZmbswiKjx6Br6munHmBRHnC/DwE4CtG3+KdcHnCPrlkiiNLl7
r4K030ITRGf/srWTNaB/siZYryWUCA3n6tdDgq1donolFwnXR9l6/Q5dO6P/LKJ7QfWhRW1E+YIx
eNNN7yBGaxMbZrBRq2iN90nWLoOUugxsRt+aE1J75Y2wUSQwnvl/9D7+04N81fwbmrUQ4ZIQvRsh
pJ/KMFRq/4mj5Eqzxh/UPZ1Fl7NFQlmclMrwMgKQQDauJpfWS+mLrvoibtcjqeHafwqDAad9469k
qBa37Lxu8YIeExWlevNPbXEBSNLGoGk3ZT48VWY3CoRbLSigzyR3P7MUJorqSTw2SQ1xVPh0+KVA
Q1GteV8WsR6yv/oTLTz/tCHPk/X1MDO7WOJfi+NDe95MWun4GwkjFt8AxZ9z/dI/d64AYVHVZu2P
NJ9LUPCJtAU1zpvMHmpXpVu91P4aL80N1MxXMaRngtfZQ2abUAGaKIenl267FCCbowDbfPNuiKM1
grYV+/vKCn2KWQ9evXKys12WSXCvDV650u8qvn79tQr1UwyZIhy+h/lONsL7gV3dml5b/eYYSQv1
IPA1ALWmXXEJ68Gu97T/whtB97cKLVqhwXG1/jGI7ualY4c96zM4YfcD0WbW3Wf1OU71sCt9xIuC
mDcUvVdz+7tshaa55a9VqFn8of85aRZMtZL9zTs7k4Yai83ZdcYZudbFWjiHzSsQameiFhI9IX8g
Fxqh0l21GrG5vf/4TZTWHv+F9z/Tk83LX5ZpqGkt7d46+M54wozCX8X13GExfk1DPp/2XgxqJ9S1
53rIcbw5T3GCBofCcjyaR1QBIn3zP4F3LMQhpZiTW9TwsszrDCe8NANFaonhcSBL2StoCqzqhOy8
t2oUv5yqKLR0HvkSxZ+QbZT1XT3slhm7BiTSpqGgZf/6F113VSR2gX4hr/5n+oa3NfBVA/PcCgpS
uZfRGIc12L/dvmjOGpSrmhefCtschkNWZCNbGu2qTsKPmiTZsFvQir5RqfQX9aAeaxGkMOMYfTTZ
Zau+zGuoxghRqBubiN+5+tp+h6MBXmw4NXuEm0DaV7l0woMfpKRwYHe7kbdiuaNtFLv/LgsuO0tG
WFu3V5FDk8AJg1HsRKeu/lVarONY1hMQxqFjVTsTTqiSVi5BtgWvn8bOk8WunpVQeEBFmJqYEC2M
tsF3E2G2fqbWSwcG/sVnLaB0E+XnL+5TMwGxyFh5umPqQkqx9yGSPeC9uNZxOrPVbM9j/WhxH7f5
ryRieI4Xq7KSUmkek38qW/n5tsDvHAl3AHe9cK3wW/fdZ2kVf6VmD9mAR2uoz5+oasd4DtKD+ddo
H5DAXVtZ9hd/RmnizgpBKqBUzHtWCMPlnXdw310FtVryHxskRJwY9l6d913A11RjN2Iv6t670sq/
KcyO/HupeG8IOiKNFR+HcZPoV4SI54jW+IW01ap+/GFOsdbOUn2TMQQRoBEnagHyjjyQ9Ex+01Ph
gXU6EVTaXfLAsMYxqwaN2Z/D5UtIjnbqtIkkpXNd6NUsWUyY3kYvNqusWHOhiDNuw/LvMA2iz76e
f8TI/ZXm85Li1HxznSpPCrF+zXF2gEzQ2eP/REGdzag4mG9jwLLhzl/QZrz8DCiIY6mZXKLgUGwE
ctXxvlYMq8eLmVv9X0gVMKAUb0StRn5dBMy6e4Csl9f576+6mUC7Lr/rTqGewTvIjQNikAD019/B
VhqaSBKQFhLUKPe+G+wE87LSyGypEuVmWjiNlotVN9K0/Oq/dP/G5avXoPllAxGfyLiI2RU0i22I
coNHdUnI184akOTawHKrNP+NcyXZAQuyhWTq26b8OEtorjtvPdubV+4N2Uo32DHxJDXdePNzonkV
HV5LcTMtauRTInc3A6x/4T0VqcOQPYOWBwnMZWGcUOULSrd5uxCDLvSBHSPlt52lnaIXgBDT40B+
NNgkvFJWTwlTpv+ghr+9o7C/f/YsMbMUhoibQP8YC4+/Wd8lPbguraoKyCtwGUJx1nIfdmmyiWBa
S5NyFRwjKPHjeXtkHbK3J1rPivPYgESfHjYBevmzCAE/1XoAHiWtFhub4aG7s/fveI5YVC2mMf1c
1fmSZCAMnoEULr7SBzfmXLtVqhVEC0fRlkzUtNm1tIhiKHaQUui+5fBi8Q5rMd++tyw8zkan7HhR
no6wHXXNHMdSBy843KilcJUarkR+MO8XO9kBar88Hk37UxN10ifRLpOoE83QiKVLDbOGw9Ol6cp5
9izniqkKFcuz5Uucl7kjwZShY6Ab+ovM8BZ7PXo47XeVlVE+BORBsTzmZARdcOeqlpTmzpofTufw
AN9bXHiVbChWxlEfvwQ/yEv9TwtCsnc3RrL3+m5Z6MY1Gh+ay1bx56KX4tnJ9ENJlEEWNeYoqo78
Td2oachPv9Rm0/appmGKLifvTGd46DqJFPpJfkO9I0MtMef2yUUF0MtBhPv/KhJ9f/mhFnuYB/R0
yiY2I81/IJu2rZ9c/0x6X8sRq2dZKDfVY5zz1rUUm5gw3/wjVXtNtFetTQvqEklpkcojbTh6C1nX
q8GhZi+2Pt/ed51Hk6Z5WZI5xR5NZ7OYsK44WwTwraiTJOTrh53iqjLmUePubYa3e8Z748QyuUwe
XuUXoS9OaJ79i3NJSnZpsXOMet7TWd4t3sY/OW/AZB1vG+vgbyShXapetu2RDKibucbzDs9HRfdo
1Mt49oRuIcomMBlnbVIs3YOs9uVNefd7fD8waRj/5K+co2HHyqoj021ITQQws5wjkioTvEg/tDFd
ncQNwVSpogOCIsBcXUl/LO7UD4/hukFtXlrZexCM+5+sw77HM9nXCKBeoZabMSP3wkCS9de4qE0N
Hv8OZqf2of0MIrga4QqQmXKyvL0rFBUMuKpS/6T0znUK5RBinQ+weOpAaPGPm+0GDHE0kRlQ3vUJ
fodHp6AUwUIQXWqJFmK9q8xyTa1zNd7EKex21z1PtDFVci2hCLUQLP4SpaUZ1K5dq3m4jHN47+Hs
/TYJ2JUNQPyL99gJrkiB8+K8Ner5fIs3xws6PZNWpXWeHFh+ei+jQfHnoTpl+lbEYx5fgeKlRyk5
TL8FU+H0t7fvqVWn7IcSP9hlOBdILca3EdzrMkKeB4n4upG0N8e3Zt7NrS3qoYYkN6IQWFCA3NVL
5wwW4qyMgKEJnvi/4KXwqDfm0fTNs1+9xqGh6xFvEDt+PtelszbVtk2Ns2Wcm8jjIIu7gQZOfodZ
gy3fCyQKnZZVug3xlAwddxxeWgtNjVT1LpkTaNQM1377Ngov5z1q/py1cBnoKOLx5QAWp8c7JbUz
HKChyDlD3wt/C9gHFR87klGszUWeZLojarM6PzE9XZOa7MB1nHr/4dOzBBEDl3/CqBVESbTFtRl6
ugLb0VL/RuEVs6wseglLtfmucqvnajX7GduwE7H5SElXlPoC+eifCupPdbyVaWXkKB6T9OcN0Xua
HGA4RoSSSJtHfJWPaUN/zdaXv1tUbSU7Cl6vTPwyVjsJN9MHXmhZ83AZZRWDPKfO/EQG+jd6Vpbl
m9wj6Dwe8I317eK4DVjIl1ZYGht5TgHd17QSGlDzMjEdM3PlvRzEhj3k9TnLhsjN+D+W7ms5lWXZ
AugXEYE3r3jvQUgvhEAb7z18/R21zo04ZjkB3VRXZc6cRoouADejkpU4IxO+xgxw/wcd7W5+JPdp
BP4wXYuP/kMMZMh7YplBqprsIezu/3Bvg8cm1T8KbbQSSrHQVK2rr6Z1aKHYZh/V99dFNLz28g6M
Lzx6WFuMFM/dwLl6d3yKVeEB7WRPgehRXFamwdQEBGEaWE44RaMN+2Zr9c8q8Do5YjoGydXC4X5+
FK5/SN2VfWc7cCsgHedZtH+vi30yLDBQQIjOVuQhx/tLR9C0jaa370D/K1lmDtNRFi1Njoy2dPEp
nr6jo938LCfKIIWsGrhlrKET+caskhSZqJ3BuXhDpczwWv1H2kXs20mODyEa60EE/GC/a47s4wG9
GV1rS9FG9zxSNWCBYRuL7fiE169lnWx/5/iDQhc8uwNoYFiA9b1O3P3Wo3/mg8en8I+sKeuvN1qD
Y1vYaWi31WQvbqer7/Ojc/d2zU8bpOVoFDevdyxHEPBOnoPxfnxdxCglk6y8A4PzmPdVsgBWBmGV
jJPhuUp9q2TkGAtgOwzje8fGP0yEP6jMRY95SD/4W4HoUeIlcdOV7ApwvdCLQaSqKSqucjTktiSa
Yrv7zuL1h/8m17tH/pktsGG4KcEIilPlhIm4CjA0ZuFEBcDUltW3JEYdQ1tgXFSpbCQAs0Gw/GZ6
9cbxURTrJv91bJJpqpeuXWKjH4ESEU9tx96QX0B9X2VTE71yYEnhZmToE6rM59Z1coNPPjPaVvx+
gBlRy36zupFcEFxFHux/p3+7GZN+TXztUwuf4GZLilZMx06mH8+WVkmfu8vXKKrCRKK1RzrJaDCu
v9v+DLO/Gvm6j3SuucL7x5zy5/0fmKC9POeHphAF7lBfU0EFyxISSvnc4vBcnU8DWbvORqGYrX3I
wRQzjX0V9iPjhW1DFeupSjLSyBZzpX2TpiU30zaNcLI67JvCLhaTMku2FMyxQKdsn1fD24Sop/kB
hYaV954pnuxrQPkEWc0BUmdfEtiKO9jdcx8Y7tvuWsDtqdBYQPR0RnpICGfzYhZnP9USTfmi3yqX
lsHdgHRckFsWUGoyB7/P9vczh/23O4Xwcx+vXS1zJRgQhRRkDkKBznkazlblmWfp0D3nGaCIDVR+
CYTjj/r3/L11EwIoArkoDXZ/fYeErBNDlrdOv5EUcaG5CUdSI+EojnPx2AMJVn+6pM4sN1c0vfLJ
6kIfAgPQ4Qyc15NXM3TYhguvbTFqz8SofbSWwNFLBdiGVB1ikkLOUUhcuzc+TJ2Alv5rRCHANfcH
Qq1oZv/+fnblafHylWoPA6KHNmGAwVIFpCwwj07ZIr6X+AWBHfjzOFWpX/S62GXhKxDYW0symnuV
f/Ztc+zS1MVNJYzeYg1TaFLP8JO7Tmd8bWheCRj/2ZrBaxIdYtd0b7wZyTRKYvk/cTgiAT2nmC5S
TteCBhjn8AebXjcWGFwaycqyni5iJ+GTiQAX+xkM5KKwq7QshabP196U961OIwC4ObN8c92Mm+By
qpfOGk94iqcr7P0a/sO05ooNp8WamzJ53MIRlCnKhlTxU00HW+24Tbr6XESZjHtmraWN6U5wvxdN
1WEt45aFb22P6ySGc0Rt93tj939hNZKAuHlyexcQ0dnFc+9IkkNk25f/KJwDgdWllY8NqcyFvR5I
MLO58GJ8aj7VAdeqfJdEd5AwqnJHvDV82WiQRofUv+65wFEvJX2eLPDl1nz/ymj1KUDQHRtU4+W1
o7DRIQuXWjlk89kuUZxu9EjM7cqf6rKX/r59PTgtLSv8y8urYkJmhBwFScv92Nfzv0z1WJeggsIx
2AgVeP4kGrfOJ6AY3lsbrdGfKtHZw206Ifi9tu0DH0scCjHR0t/7FoFs4Uqldq3sg03r6NVYjz5c
aYNdWClZg1xqh4q7GQsEFPAGDjE3bJrLbsoP4v7g6Y5Yz+cT1YPC+XUtsofbfO+uHMkKuUsx18n2
HvNPh0kjWLsUlM/L9nIMLYV0oJLAHgEdh+GyGpGd+ypfx0Yx0BB6BEumxxiF20l4GRiYI91wWH8S
9ofDcN2+1ELDeJPzwiaIEfqtcyxMyzgSJYK070tnNeDj8h9bmdmn2n0X/+MnW02VuG70VgzTVx05
Aq2tfoBLVzEX3GWYy0Je8mdQTyHbDHsgq5bGETgyoV91TyXTYJzK5uL82wB2qmZJ3mYh5yCwGEMk
yaO66ZwZ3VSD99c1fwNVJL6e7YT3OFlQHnGT5atGTq6jiQLoXvqXkx5mGAItMLMC4oxY5rub0Q02
pOKI6untK6vOkXmsR7auseBRh9q3/sEN5W9vE0cMu3TgsFdNWEw+jPLFtrHlqvUsppjFrhlrpYuH
r/s3tCLRz0ULufZaFWaYz4zmw3swLSc1gBgIctQtX8vmi7duRXCO15+lgnM2ft6zmEQGw+XtDzkb
IviGBJSwEpxvrNBOC8Sq4aov5+s7NwqEqmv5UA1xLdlisrasmcv35vv/1jYoZmjdTCnVepcDOc2g
Nf+fpZ/XP5V2HO2RbP0RsUEFKMdAJ6q4Vx7RVeQWkR5zPHP/9c9lwO93kiq78Ophtu7tyrjHXVe4
ZL54m110ZTY9ZJtqpvDg3SUiIljii3q+gzxw1gNA31zlEf36eJv/BSc73XIlLAfnNOv37F9SP60F
iWFG3uqei5ugocvs0w8xNM33Vx3lr7lEJqtmu6tBSP/IFFhyV+MT2u7acoBcY0rNQvxUijBAJ1eh
NIuuioJEfpmlNFfX4DbzMvb/BRtl5/HATUuWHu9CFIfzb28Sx7D8mb8eCrF38d399C+CdEnBpwJr
8+kwmr2dK/tjM+NhupcT2TJwTPLkf5KIlr0ct53O51HewvuEzv6sl4UEC/Nrga3y62Jz7W6R7Jq5
c53NY1Zi2460QuxWdZMaZdKV5bMzlQ6VF0P14rLeSm2/zzLTfy7Knhcie4qSeVPmdmqXoPIJOxFe
aWyNEV+OIgN1UgbqtXvv2b/3kqPNZKl74lD+g3S2bGwmiea+uqdQoqFpxW2ORhb96bqQHUf5W/Sv
WiSC7n+lV6TIyRO2/ZMeR+L5+OiNzkkEiO64Li4R+4ZHE4ch99zYkIIzoYntcdYNnS2mAl6tYu0h
PSy/fBdP6PsGosGwLr0O0RmRSWbSSpRjTePt/Py/oQ97KIrCeNS8/hL4eKvmgCnwj3cxx+I2UfSj
3hcHt8uQ69KNDWPNMy6YraO/+z51c+X4+MTPPEClSrR+NFu833ijVB6PyW41O12L/uQtcmR4z01i
t2paXcyN6tdbKFD6SNrXZG/J8EtNzQfDyyops8UEZxx/ZVIJw2Cj6/VTwxfq6KOSHDOO+qNgMIHH
oD7971XiL3vyDXHvWkx+SvGxtzzAcxMzxWzky8ajQJVweCpfRBIEU0y0kxQCQJ/EwTBqXVwfil4w
y+qINxnzgnrs38tjwXBfVI3Ugh47FNe11fertiITZM7YdzPa1/axH10XJKgUOD4i//lsGyYWthF6
TcdQVlUaIIBtH8LeZQCqOnxpfRLc7+s8ECXbjl/wCVUOQASJ6fSNaD1qCXBVPU6N+N3niRn7tX/u
u/OnbxVXtuhlj7GQHWkE8Rf/BB/kaz/BT1bAHw5/wT28GW4c88r9yc8k5w2O+Z9tf9nYNny3pm0a
gIRhrbtIqOcvwY/lSUstqQ1ABq9mBcmsi2n72pWkKLjUmkxmoYFL3CxXy8QRgz9XicW6T8V/NluQ
puK+nN0NXqmU3JJO94WfBMDaU1T6+Wfp+LLjv5rv8VRAZ0or3A2UEJu8smHTJckPvwnzrAyT5DA7
cTzES+UJz8XCpDUJevJk/SfmJd8Mi+LM1xGI5MlvbS+SSr0i8tL9YHZX3f2F+76s3H9dg/9PupJo
2yfyMXOr0kcOeKQkzy+eDUaK70TP/0Ym52jn/in5HjlFP/eD7CK5aiUjpcO9rqxTFJ6RXxm6/q0e
FTYCOi2PVOQd/N8ykdYtVTI3WJFLvRQViw0+4T1aja2Kvic9W3ZBX+P5meqB0brllK7xDEufVRDI
MMSMtORy1uJG8nqCbT+oCPoA8CO1GoGc7+lZvP56NdaPn20zfB4hUspEqms1pRHE8DB8/nM4yM25
69a57pVjEvbUXqehhdr2XUcme95e8xU/7UzxzAlsmLpz2AiF/qZ7j9as/hftxLpASH/8pY/hpHpl
WDrNP4kfSUBCsuyt9hz7Ez+euBd8sJPou+Hqb993J4xCrp+Cf+YSUbi4kWZ7q2kHA2bfDoT8P0KN
dbSKHGbS7mGMf+/YWGoxAGT7omt5a2NT5XBr2CHFKjnUb/1MbZLtxSYcmn+Xr6IBjOuOZKqZaeuI
aHqHF2YmkQ5fHecrR1zYKgIu4aFH/dRWRhzHP/vf4KGAv8zkQZzuGD/mlKtc7hWCEQScd6ySuNXj
wSmB9/riPHbXUvP1tXwcRyEhqO52xFUpsSvr1jQlhmrMEd7CLloZCnKZQW23TEGshssU7zgplpy2
dlnx9juSRw34vQJHiAjBIeIHAXjZRJDKZ8yBd8EFmxu5y1n25Y0tLtkaLqsCkth97354D8NcUd+3
SjKV51TxzA22Zz/eWafK+jZ/G0ejMnp6IzlWL3y2jt/hTS/Fm/vzLK6OnQctwz963W5Z8VKU/t4C
T27qBcmaMefxG/8ZCpPxx49dvLvVq5HipsFfi5RW4qFM77rvI0IJjdBEQP/2tLf8aE5dwAObwppJ
q2CVZP/iulkLrkeYSfjlutZncemRIx+wthB5WTXEm49kPxb/L/qpJSm+597L1YFO3Kj0p7Y1ZHw2
op/WA3QgRpk52LqWEwEjyyKXX/qJnd0Ka7qmZwgARzvZiw2Cvc/ODGPte/DBGZKQ4ho34iXrVb3S
T7ri2DqPfUKDFFK6wLlZ/p7xbbVn6HVopKwDpv/RucMts2bgzLSqQWB7rtmyixtuwBhvlV3lNNq1
ko4zZidQZ4yUoFj6aG+mFZ1uqQMaqx0Xki7J0gx/eDMx4ajcWvV3vpf84QRzBMDGmT4wWFJbcFsJ
MdRPowpWd/P0aNXSMZ+rcmN7CDRb6a2rAfF9/qRZdhMm63GuGnyPwzCJINUwrh/u60RHaBXB3ImI
eudGYgDOKTJJRZF+Qs9fdkTC+uPCDQpbroF3/shKaXU3mfAuMNdVs4crq706DJOuKlzZZN0xxqp9
BihD7vCMrgubJW6KpgXTe580/DhS3fGL2To7eDgaz3Zw5qtl9vZ9bxhCZvvof81pgd3kJK7zUNC7
NcqjemADQcKfY+S/Zrr1kxw/STY+9FYsEAht9G3ZWv+OhhpQDMeEZeg0IB8r7VsCENqnaqR0A3Ep
da4mNCwH8EfsNg22UjX0tqDhMJ1/5k+QJG1T51SOBD2nbfH56ySwIdkI7KUe13u64cHYxiq3ZOlO
+htpWvIX6cHJcipTO6K64TYky8sMj16Pt9SJ2iUhTqBwBduxVZhYn9dpt7VJ/HHU8Su+FTGlXOkA
GTQLNrsFpHCqr23McjAK8pYhgPDCBP7sqmaJ+fI3DYP6RhcDG2R7xG8cXUNvabPLJ9vrohkMf2xb
Lxt7iSwIRFpXTUDZR9qsA4ptgbLSLezlh2e158sxHkEQgN2/tp0cCCbZt2hhlCgd4OhcF0Hbiqn5
KxBIsrL4SxorxeYBzRoQBItDOqAjkJ05ro95pkKLTeUz2H/dEZ7+sS88P+wx2MvzZDJdv7bXVDXP
1hFiuO3je9NmLfsbpvcnrjFQQbjYe7ztH9vltX8Q6bAEHZkflve3f/QpeCcmHeOJ8z34pXxl/uL9
0C+vDZRQ62S2PpnddwP/rI14MwwC0BceOew7a0J7msf+oLNhrJar0je0DjiqicnSsLmpari2E8WA
jDx4Dfv6w5FUOzsm+ZIXl5yDSu+RjUFYNrf/VmKY/PnMT5Mkt//rgjB/nv7JyJ/7Sv+/C/HZvE9K
m2wt9nj27DY8+/0TBmMODyKlPdR9jf+D1tV9mHYaQVIzHr88pqXtb6DRasebEUA+yNYjeuwH1oJU
8yI8Xu4NptyrzYerku6/zdYC8fHvALzj2Frg1WimEhzslqbO+L9UCJG/pT6c0QaLqRTf7fzyd9pj
Ssyzl8SuRR6tQddcmzrziC3MbFtw3+BKIYCAaEzjOgu/JmhE/Aj4wba+IznAaA24C3JJsoSq4hkU
EOpXZ8OgYKvmz3At4gFf0IRSyeg/JXZLLYRLiL2DWInXfjUejTWRJCwh/Ago5e8pNi9VErORShQe
73Lm8L26ywU8FfabL4h+dlOP4ZQ8i69T77EsnVm0nKuba52nFlIT9YCR1GfVZ0yzYVfy7uUQoTL5
HBj5XE5mgoFI+iWBSh5gb82A+YSBv/2KyTwKjiIRiaizYyOzZlIjco6AuoxpVZxZItWQZ1+JliZo
ub3jwsxzjfMNQzL3a/siP+eis8LJsp5ND8XLDdsjhVBY2Q7SDELGR3a7J6Pk7Nfu5904zvioVV+d
/ReBD3M87UQR+niE8aMFlnFks7yMO7f/ol/RrwMzlUAkuw4ClyDyt8V7CHSgkEgdkKCYXdaWjXbK
pxfR0pNRQkD4js+ewbg6EJle5XR9gqqJqkpWRXCQMg7dCnXL1iKlGVVjB/PT2M2nr6LIqokXysRy
Ahh0/5nB+zVW6/x/Jw3jYQhSAIVoyZlpAWLuZCGpWHCnsIicS8MV+lDSyP/YOvBcbe/5sMA2kPwa
58qjkyln66FpYPPCtumcCdcNGrs0Ux3TtnYCwFTe0Se9MHnDMG8crL42FXyy3fDBjunSbKDMmxmv
2TqYDSHMDUNYS9aY+VYxC6IBqW6/POzVUCnkX/8x4kNCwM6zDrdYco652r4q/Sg5OnSDNh6hVX7f
ipLnVstU9z0th4WKAl669w7fvG86z//29S0E3fa07j/bSaDnQq0Pnr717wtbt1FvtpCLjadc2V6I
CYJtOudL8A3L5eqfdPWZkVLTZByY3JW2m/qLXvPS2YJlEJDqmWHOw/pEbcn6ej54zUoA3uXSQRHn
bpOjiebKxBWIhhOfYHO+cTAHFQCfbCOyygobZtfjCYtsAyWvYXV24m90w+KD5CbSTX3fZ8+v9YA1
Lp+37RftyXGwMMkuhqQ4fld20FXTWWFeHTPbt+HceBH4CphLnWqKKc4SSpJWYAscJH18qrN9e9YP
1OIZ3ruWMegGkM+59a+rNMFFh2kgtCxLrfPiUVaGh+cIAsW7nyIlUEaTJdVr8A1Qg009WHwY0YaD
Gl+t9Ozpf4jh5hoXa8p2M0m+ZZNoSrKujgGGBkjgxBeNKPJYEJXUU/NMJwNnmY4Zf1bsRpnwKbZt
HFlcK7qxN7VQdpT4y17bKCEsVwZsNUEjndvo+aCPCpSUVe0xUd+vut7pMNz2D398byofnDgeCX11
vV08uXepHVMogxcFkH4t2GalXBDTQ+P/YKeUHjljM01vG28fCn/EziTi+IDjpwCzVzkCFUszCC48
ewyDDMXw6+bu/WtCiOw+XsvKt+u+5KhuMPYpXbumKFZF+8xHKeEgkmhkjP1zTZbPr870l8pkG6PI
ydh6KUAR7s1Cg0sOGZa5+xqXfz3bTU5zqpEzQ0yFx6nw+abxcop74ikQ2Jc8vn2JbduXlHlNUoDz
I03M5YaPpyLs5xR6/Cc+XSIMQuUv9LvE3z3DWWj7dXrKSDe/OTZOE4X0RT02i9xLa9OsYHpH83dj
gvQX3U6eGB7Djd/cTdZFrpMzWbb49DOkJX7zqxFGHMpPsG2/VHbVe+09HLFsbawHqxcAq8gVZsWj
5VrZZEqbdHUTAJT659Nl60ZC9LnUtC06KYVWGqSQkellqExNWH3MtRQBYbBYbDYcAsZE9mMLtXAf
5xgprP9RAzddAA9/hUf1ZV42Hcu6oHW8rMuxRHV9DIwa4wbm8JFCHPJd00Ycx7HyrnvpnNvTnr/7
Yge/rR97b56R6Z9PJ+OJ3Ob/9gqzEKCD/mwgsTdawOwkGYawNvQKprnFRJXbzjzRi6A0J4VdGwpS
MNQvZhlRyOL+34N1+n4aVIDWTT7sv/GK2AfmAaAMMAOVlTY6N7//7v7Ov9GFni02jz9REtcEXPFo
LQl5iVPxbFImmKieYINFLFNN4HPxHXgv9OFyZ+I20AXUITUn3tqfusJstONUV6omvPJ9UX8ePzrc
cSRznXOqrMNX9e1Mz2yH+jwdvAfg041Pv4JuC3y6f//E/aNL7eii24d485SzpTrk5zq03LnmfN/x
XOOIIfVal0IDDumYhiN+Pb4Ui44G61R7FMPr8yY/yR+UlcCza4WlORITXRicMAYV94E9rTvp5bQ7
8b4NrfJ7G8sYyfeu9dTg1Vn8iq2phbPq79ZKM2hACwld5NNh+a5Y8EyjcLTKgc1qUyst02A51EG8
Z4eh33EqUahVVYCJAfuRMu5dKzAJIwMq0fbJ1AtpP4xYN83XhBddbhC+3wnYZ93e1DA4guBjcta2
KIZL1kUtTN35K0DkAmUau7ORhMxBaefrqvIRA4Uys2ARD28Dk30HIVUPs2GL135aRBvng4QxziNr
1cMOCqTb2DwsOwqxzWjfGCQnv8+8Cr2Z7Nl5su0UxnUQd2Rb639zqH9JM8kF1Cm5sHNuulxZare5
NsKoyBDHvE8X8YsBU6HAwhmYhMLvVgWNGkSUI+vRy1zA1uvQss2XevvusZaoD6jqLuV37w5pRfdF
DBSW9VbuYhyWTq2e+XZd5m3t3fIoVMW5FTm3I5GOrxrIHLe4XSU3RIqOdXj6thBKizirCKbR/N9n
kKotpkE0s5+9DCR/4r2YM+Dge6Mmw+TqbMepXN7ixeAO813Cvs9E6aGwTPZaSGS9bGGB1FH0IV8s
iffj83g3XPbl6+iaF9FFyLX6IEccq8j92FRbxFDcEXX3rRDccAWaFQPhVkBWlSV+mV+CBRLvxes8
8pzeQUCiKB45fkqHOC7BoykRqpyWyZow5QtU/0w72MGEbk/RGOhxlhqfglaoVa6lQJhLmUVbHu3E
IX+vZBrP9rIakLjFeRHvRYLnLA8pu32kF6hN7+L6K0uTAEo2Bz6XL1gDxg9r/aWPT1985DLtWIjU
lE9/gJH87RdshXXyrh56u591Wfe9R1SWcdiQElSCXvYPw0w5CkMO5JWsMmVTS0ze4yfhG1EOZz0x
a2g7TWTKYYQKmK0IdlBYKDyRiHyNXSDPAAuIcTwARw5iAiBzk2rQGv0jWjUWwfa39wtQKaA3fCaJ
Tkq8yc4UXP+XCve5iUi7+o9msi5fyrPqEs3yvwP1O5P/W/4z3loWx9hQvlRR7UQ6Ig2aZvjlbM8T
WyA/0wsHAl28f8WxOZlxlri3V45DQlVEWaBZTNEerK/j2K1BqBusOa+D5/D18xxuSj2j+hKKG7gi
dL4K7TN7v9gg2Qqm1CFPzR6qFD3hEKV+1eMwo0rgd457v1tcI2gieN9Yuu/D5//MhItvFxzm5dTi
AJQ9i6FHsSdUrKFqQOTH7YDLq10nmUAyqe3Jh4MqCrM8b9NRC9RB5l52EYFi5y/kac4bXwV3jTKn
YzPXl2V5bO+G40XaWPEvpWfE0mBOGO51lIgXSFb6Wf4+tYKf4uz4HzMin459QBBJ8gFU4oVbYTb3
36GU5ED318LO2dTGiFNWRIgZzPY2tdBGGJ+RGvCfMGuJ5JEXcw3cX86ZDHIeTdphQnZiJhz+SUTq
d5QjSTX+q/G8jv1FBw2gwR+mn8PAvHEWwwMNvSc/od60Fqs+WwaHXSeLpgLXjzdl43/jElTf4qu5
qf3zEVIbr7RFSDC74r6+GgTeh4eYdjIMlBH7nA6ZQXyx7b8GiLDm5Lpa15DuX0AevjEmBpiWkO8G
Z34SVYchJOSN37b92tD1hM7e+J96jt09PtS6nOl6JHip5/f1W3MmyK40DgJFFEjiDhr4v2kF55Nm
JAjErsxhH2qkMj9glS2v+NLZbY7WfwgD0r1lf/ajSNNSbdtBX8ta0mLb/QXtmHjU/PbnTONBKPot
ii5CCWo64hkI5rPq5Q0dbpBShPodVhj2COVVkIr8+26CqjJZ4S2mwDzVjr82Jy8QBGbBdf3az1Rv
eIKFbqJXu3VtwwrfNunBwDTyTj02rQcHIyrsyrqBV1u9984FIoXZBEAKNRSDDRE6FA84xgW4gdL5
K6xcJBxGDDp8BEQcrMMghn8VmhnfzMVB+i6F0c7axQYmE4un1nq2qRPEtGxGcffinP8Bfzjpl8Hs
IUJdsapF67nOcbxvG7ZE5lKBQFu9W8G+XCH3DGZptiuyKMN6kji4sVkXZYUBad4Ua93ejuN1NzBF
cR+ZRzr46+DGsOGQsdaOutzmqbztRXQxe+YXMPn2rnv6Jpdxhxk8BFft44wGo/Uq9+qDI8KsMKZ5
vBIoy3+qedQWrPAjyaiufrSqXcGSnttnI9fEiUbtAarxMbOBKB/qM9sowh/JJ9hn/+v73xcRUQ9N
y7KFqdRS4bPQx0HrhD31FAJ5wBMJX13cEG0fjC4YYIoINBDiNxUPBqW4WkcMMvhoZf8JkpkxcN+2
m4I5Nj4dZb0iHo6lLA5ThkMpNblbEdxyGH+cW91sJwPO4TChq3H9QqOMCxHCad0cZ8Vja/9zTRfS
XUSTfnygOC8yXaxHShnD40pmlC4Os9zE7n3ryJaCiAEwSrPpky3WHJpXV9OBQhSkBQ6GZZstFh2I
Krislg30w23oJdVCuUFQccaZWInq1ZvPgL7BJw+4K1vKeRnQ0mkllNZSwEu75uxYWb/+raazqeYW
8yn8c894RbxyHRegOh0eC7uyjSoa9G/5zbn00zjL+3yRiwmtC9/ep3oeQX229aCjxgHnIteMDZBY
sLpiYc/3fYRNRN/coyEc5gBbsJZJWACBzpbcFQ82eHBHSPbaljpmIj44NzbskOKyOS3HO+YPBXLM
KSmdp0Do15htn8M90skI9sRXJ8pQ9Jn5mADmt71Z4HodUH1PtaB0ztrdOWBVYNa3msF2d+9GGDV3
jQaKjlXJEseSIkKQWrLFAetWRGp0fshWyFaQiXwudY4nszU7t+6tq2TO1RASv7jVVJfBPb9DhITw
FNdnz3aIG05SW0blWD8A7ChlOSUiL4xijafFbLzh2WGVEfjILJFDSFc8JFCeFB3DUBMp/kLUropM
0sKDL00rMzAv+qPIh0H/Cpvgd0wX+b4UYrxckj9iIaB+ifkJSxU1tkXCAQ7iN/wZsDmEZ9Ivy3c7
TMIvaVhXpZ5mu+RWbsf/jFAiA/dcF2RaTQkWrBDwFe0bj8l1YSPtbHJkZmoMtztW+SCbrfOL0WX8
qyKM2UrTI736uzcdJW1eXSZxXX7KMDq0WhW8govNw5qabcIbe6o2ZE2Bpw2MbH06ZrHGtS0rNyxN
TlquGDmfVvRnz15s9lxg71atGyhQ5ecG7JzrrDITO5Ydz3loIf7bhBP8JOPE/t/qsE4WKSBQ0dmy
ExwdSwTTBB9uC6Qb6oJ8j7COGg6IlJuX+iOoL2NrL1hotj4DwhzlTa5JwrhQF77mPhPTswWMJGgq
jWzGz4oE4uAPsfe8IFJ51ExJGQjal3jM1WeRwlCvZ/+kMx5rEpMcRfe/7rGNrmer1cCAjdctTmJL
OzfPRFLsyfXthRwLufKp1pky1bJTqIVOikA2GiY8jAzCevx9DC3x8rWHG+UgtiI72G/UKYWH2Z16
hrHtv47bHNKTdCklwUrL8cP1qbUlQTgrm86ieOXsDQVFaLbE+dnflTEOmcWudh8HRWioC6fQPtna
c/IACm/MxVPTfqLyJp4wreNl49zLJwbA+cYH6W9dNzgK0uF4V8qP5HN3DxHMci4c5V18baL53ezR
SP8lB5KjqsnaaYYfxUIp7lQtXkyCF1O9wHzzzp/cWKZwy8pFsHa2lmrfHFEKxk4SYd9GeptNEcYr
62aq/ey+u6dGICuae0rISslIKCE4zofOAafqum7BDbOBpza1nM5sZtqpvpFrZc8vLdWKdlP97N/t
6/SF36VwZChdjfOKT9iHYe3IrQk8LxTu9qswT9ceVOd2ah5w/Iz/e38n5dzL+T6aSHZfr1IuxMfn
8cGauVKye0VB3DVivVcvCQ5kXNGwsTYOzO6kCo8ypdjP88mdLtJH0tUsysUsxHyodyfbRFz7KNjQ
CbNFObyr8qePruhpSJWmf7l+zJPS8JIc+i5Vt12rFB4f1RLaAh6346ciOb2ao/IEyGW/wSiBGbeZ
rUcS8HwVS45pYBSM61q0y1ct1nPT+eO5x4PD4mKbb6WLlxmHWAms25cs8nIiXoqmisdVjclVfJRr
PM/lAx8TxRB2FVrF6punTWJuPInSClDuve19uXZE6ZxDm1ONzbP0xg7HypbsfD/a4ctsmdAlgGDq
eTMSoA92U/vCMy7Wd2WmS1UOiGn8wJvGx1zPt7sJdPQiht5hEe3EevGaVyu+ChvRsovH4jlBPmw8
kfpETz4cZqdTSR48MlFzOQLNv/pPcplZurtBihyt4+WLaQ7d9r6VSNae92IyXla17X8y10JSnpkl
vysl/0u+kEXTEHLiRno25kX4kK24sc2r8AyOa1B9v7wBL5k18+LI5i+kZIz12CWhqierPJwixeyz
dOZl9yxnH0xJlfevQuTrxTI1271cSq944SH43TOMDrxABW0HX42skEDnIm4mJz67ACux2W2WxaLt
Jr+TG/MQ8W2MqF/9Zf7d8t1sq5u/kOAxMBattzjBefFGcphpi45zH7LDdLcraK4Um+X6mXaqtG76
jBKrl7vStZfZctBtZR4qkJUKLitRub7c5/mBkgRnyJiR3jK3Ern20VF+auxIJgNbChfv9mAq0kkl
bUYnhDBakXcj9SDEOPZXRvif0uUPa2zXvf8e+zJC1XUz1Ofa7vuBe3Nm8oT/aNCvDlrwIN1B8MHn
gIG1vQovKCLXYoEC9w5WtPeTo7ZNn6y0SZXieCVT6dMVtKR1/3Np5SZvNJFcUMfitKQXy1MDdUqh
gwsDMsYwykzu0c5VaKii5p5pwMyn1LPMRpeTZLyeOQ9Plx5H4CR79jfeW8cfJj+dT3rOQPXDHfEy
VPkdhu9d/XatnZCJM1UMnudd+XiZp271tWw8CRuBBHQS4t7KYWMcuC03SV/SqjtVkLEI+u98F6k7
Hbe3pqkeMzzd4yHajcaHcdvu8jnyF5FkCVUno9bJjjY3Br1qZlehq0wGe6ZHGAJeyrfk3+a5Kqb3
1Nz+xL/wHwNZVGtZWLHKKlLfTDsMop7neRSZ9xYfp2DLGXZQ2i0Ak37GVzBNTeLTLu5KzBzeE/oY
LW/917TudfyjlwtAB1OK2lgUxGdgApH7k+Gf6fvpUk0wJvGKIDR4EPXgi0OBupu7aqqT6KiHSo5W
O1DhOtuNJE4bD3YuwdDNzN9B5vsSyEIIUAl5S0ECZnMbLx39yF5J4/FradVKdCLBCo1rRT6dn/db
k+AxkTB+TDv50Ua8jiprRkdUMDVWL88pTiZgGD9mQnF3vMUrDRldE24b4MXJU+ohXGJaeEkJNZG5
jhF0CIxSndcc5yXdM39Q/M0NwJfVxyBVNZg9tqbFVDtbPJXe83wwTrtVhda1ljafUynV+w3CdooP
49PSHXfQDpdg7HkdEfP+l/ZkGUBsG8clE8ZzLxEpvFtuZfJV9NhEt7UzUgGy3b0QPbUT086ebgR/
bn7ajAKqvPzVlVBL7clMJw+GCJiRPHxwbaQdxUls7lQKISnYp1RG0Dqo/cLv3J0vhuokc6/Suzgo
6nJYS8KHx74Bk/IwHVMoqWCiUBXoQNWopcJm+7czFDtTtDFuS1w785vOz6r2c+O9hEHSs33qFjS0
Zl1+Vjaa8mH5e6OfQ0oI/vpBOTWcFjGXTVUZ3o7kr4pfY2M1ECcUAELdYDHBe20NJYZRLTm0L8Gw
KVj1tDdtheGAHaLw+hpymSZvm/brXGGZQki0b/zBKjeV3wtiEKi3SgbNL8YstLnrbRWru1oA4xjj
OoIUXa4Qa7VY6YSh/LL0aAxD2rJ3MRgnKMq2TECsOCCp+ojND2IoGeV6sC0eSqRySAvwoTj58j9A
DacrM7mBgMQcESLtxzFEq3Udj+ZawRV3S9gK8Qg7jBQwFcMjLocQ1TmHeowYiBkbS34ECC5BE6yL
A+uUx8H5SV2vjXcPwCk32BEsCR2Et57Xb3DYLb9HaZZZ0+D+Fg/1NXuNlJSsn4+Tx6SXMowq9Vxb
574yaFTJyaMchm0Qv5GUtaeonZfZFhfvRDfrAP8SaQzQzLve3J1wEIJr2fD3abxRLJgRsDvMoYi8
e9Ek3+onykzczGBTixdmF0hwYEAZx0OuM8XP/KVFw0jP259YKDn84WygfgWlPnQvrhw6ddCBZQaR
QSzehEGIDfAlyoEw2So0qDULaKyBRqvLCytXD2NqpO/alCfkU8AoAVrQpHgdmCdaPMhpQP4U25nS
VCkFeK+mmmy3dArr/AsDJNc+bX7W707G8Srg79qPBZRIiHS6iBrBW2tgj/C1p861G7PKxR0rhBeM
AJpNNb7/Mzw5l6Vlf60kVs7FvBxZpq9/blsxXP9FXQDaAY6wIb3gQvG465oG6jBXlBsE6toSEBhx
hzvxsGUzRvtgNFO4mOXFilkyA0XgYrquxne8iTi0+R7KK86ZWnydeOU2j/4Ekdi6neqcJrkqj4Zq
OCBml2KYpJ1NyevmyfPP4KPxYiE7WeMPbQxCl1/cyQQdwul/bLLYGLddwdbMNBka75/Yg2n/G9E2
MNk70lj5W85cTTk0SUqRSQTD3WZq0ibMD9ZpCeG4dePktI9j75Dmv1i+LIuvb4A6h6Z79fP3JuQT
dOyro24E63jFeHsfdGbqBcHTjzkIrvbidi8ZS/8StG+nym0kglKG8WxPCRevGrf+e831Hj53Szdd
1nRfjV7b9/vfmkDvXpsmKp9DebNufAY5MtSY2YglDN4d6IFx2g+Fht9xTMOQilNF8QT9dtpE+7GO
2yP/RkjIbJ34iVlf6sLyq2t1v0qu48NLQrip55ILUX07+PzHOZj/FssBiTICws78dK6N24aAJ2Tj
nL8iDbHa7bs8MFh0ZQWG1cOdSjGEE7OHfs4WBPCvpRlSGO46AVwd7QoJnVtkg5z/H0nntaSoFoXh
J6JKEQVuyUFEEDHcWNoqZszp6edbTvUJM9024maHFf5w+lN7V/BFzfT8p0E31XJy6pQX0KyuXY21
BrSGkkbCKIJq8ZFNEpKtDhexe/0DRwmQABAnFI+SbuFl3ea5+kAGliaGu/0z+EXuafEOUo5E0dut
11+P+oUJz4fiKboy7C918oWBgVFS2HZ1V0UBAYBZQDwQi+rJjlaxtR3qHPojBY8sdg0w/LQv8gvQ
quCd/fSPn9QWC+g8yw/pHPZ//bP7gB5FPH+HHTW5og0KAUrtNzjmXaXsOIiEIwa+XaEHmPF+0FSu
PoD568CM6fOs24OfjhfN3irpFAXHvAik40aYEbSdrYK2wVoqpBzKnKr3kQFvDkHkBKEvj9CSrgG6
SrQGHvZvJ6Vw+yOAfMExkVCbMfU35LlIgEtpc88igw4N1ZlljTYsk4fto7gWJwAbW8Ssp8QBAOqY
6BFFR/wiSbjxiobvuA/IytdUXFVcI6gUloe+gWUjKXfB0YPgXtCeUFKX8hyFAHoKfAwB5FIIk1YK
lW+xAFSpAlUjmm8ZlhhXyhc8f2M4S+S7tbstK2rT3YUAek07n3KcCJ5xmyi9FC4/menMUfszSgxm
TiQCM+qtW61cK0TCCxXqd9ZgQlMcI9FjdlycxkALyZc5RFfMDjJ6iGe+upoh2C1kIw73faT04EfS
xXKeyyqGxdBCIZmODCM+C3V7hZy8zYOt/TdScQfvld98PQBCN5TuwolzlfolIho8PWzVXmvsEGhI
zEKtr1AvJaUBlMb9KiSzX+dFtvOrL6KjlHKwlW14m0LfB5ga4V2YU1nrnZwFvUREevdRA1Q+ZW9I
fIVaMrURTLv5GLm9QChV1FfFoYMOLXAutNfQjOUGVWwQ+dGoyh4rqXuSt2XI1bIQ7guSTXKQyTlm
fB636Lx+/KnFB0MH9G2JOP0bfrXeq3/f2WrR6jXh/sSHgUqfZqTufXK7++CA4VGd7BAJUcP7EmIS
OFuoOmRQFHobJeQbQI+olVyLAwKapERIgBW7/h40Lh55kj9vHKLMU/G9BWARSFb08fnunorTFw0A
jrIqB7pApquKSeedGDHtUBpthM3Kp5y/KVTk9Rj+CPFXuNmdKqmQJakEVm9kIN11WPNUA0HSc5Jc
1uwkrfR0SYj1MYujGvn4SkGLovLfbNWadPCCtt/YuqKxDuwAbNxxXs/19D4mhNkUcAXqNSE7Wcu5
SwldA3RZSvzozKbGNqxhoaOe+ydSghSzqPeCDESkKgPlQPQKtR2WW0LtuPkHgHi/j4Bat1LgjLQr
aNvJkSGWcW6zcu7o04ZXEo0SoCIheoTNsIQUsMdDQPOEUfdr0NSHHOPkKTMdfLcxrYjcO9gRSmoB
+hEnOG6Q/ulx/f773n2+xQcQt1Do4yYyHdxbzQbL56lcpD/rtQ52j0I1ewHsB+5jzCge4CEgdEg3
hoD66uFL1xlyxnGk/kYT/dsDOxNvYn3Of9zIVfHwyruSLX3CHSI3fJY/ggquz0FczVwVbS3QUsN2
nRCw6S13ZrqHusAi74qBnTolftuvWwP1TaivJbN5e0D09ULH9umYLblo/Qn4A5f8Vg5nGmEJYR03
8NgF+t7jg4G6ft59HoY+0C8OSts4WfITHj131bl4hhbzASjX8qutZfuOYGdnygmI0O3nFM1M0gzs
1x3iReID7L/Ofx4v3j+81/UXw1A7NPP64+zu+PNJV+WJQuNOtMVr4HxCEgBw/K2zM251eK9DqNtY
VIy5mNLuHkEiEN5cvBrAJGi1d7/T8i+m0xyg+c2eOyPzd/bUfTDIRpwKs8XIvLoG+IJmlwDrvgXm
R9nrwR7YjjQUz05Et2/OWxOrVneDf1k7at+TD2vVuCILmp8olfiH8Z5KTfXwZi3xH2x3XN1Y48EX
Ij0m4UEPkV7OfmTjJUD22bsBlZc13U80AmuH1nkzLK9ADcljH4DH2xRqFXE08dlUe8vmRFRnBHZJ
kdwtL4TONKZo+H85N1pETmAbW2EjpzxfE0WAL6Mfig4gP/nk9EVzacEThm8IsIjEglKk6kU3eG/F
JXgfubsOF9NJ2Ga2ggApWZzg6uizf3ywNlMBoNfUvTs8IlcPl4AnUMsA7gAqg6BIL5pY3dVI2PGu
BVLoCAMgFQioUszDiJKI7fnA0KthLXAjvPNCbgXONW8nwPEWE1zC+zM3glZ9jMFQZcG0EKyagnDC
eyJpAAV2ubslZeL+hXBdL9oO3dAWmoGAkPioNSNcU51/Tqhzp0TzhKkx1ncGA41zpqvmbRB3ZLi8
odwityZxDxfrUB0ntUgomEi5X4z8zC7KQx0XqNxM4HS5yMiiL7u3yocYQ8rzkNGUd2QWMaS/bMUu
j7+GEEPES+QLSgdv3uSZSKNI0lH5Lsc3ais0EkHtMQq0sfh0GyRHCODwIe64Dk7t8QwJIIOHz3df
G8ZF6+lOJkNHXUg+a6D15LPJlBAMDChgX/FkAsl3NRFDU3PGnWqOh3oN+GH2MHdmL29B9goI2/lC
gkjeHNA6I4qME+9wCZZyS0rM88oRL2CkLghrIe8ARKaisyq/mZEGyN0u8Qy1ljt7KRfbDJk6mBAy
ghe3lCf6ncivLWGrBIAYoVMw2ScbctvjaD/iz30tl18EjINCg7yHIPXxpbfuQCS5gvx+h1+SD9oU
rQwy49+MBWuOaDJTtWQ4mRz1iFAYflyIuPHZWpphhu+XnWX4YrLy2mGGcjVjzY3WbklwzbNgGMHq
tJdyu7xVjasYykaMbsYi6/Qk95QfyZiRVtkva50tgboyM5ohQyaIhJm9Zm0x/EjH0GBmFnRyqgeQ
KJySi14dmQVtXrp8BRkGQ3G5FHVkeYB8DeSjyKejofS7n3Hbii/U3guQLqGaaEkDFwcwENEF8AUQ
1hpplEZON59Ok0xTfMDwmRPgOT1NvxkmotjPNM2WdmA3XeSvlvPBEBPEgO6qo44+VpBlKGTQ4rZK
Htp66TTBJc/ptSfxOgPNJrW0peTDG3dIRcTu4V89j6JBABigAiQGCBBIC+ISdhDE1MjGR4tEmy/m
WhbYwzn7nfN150GEITP0JC5ErxAdPMzgWcFXztiXTYGjXNLGx+/JYlNAfzgbDJAN59rrg88CnLkM
dMsqgx6fwe0No8Ga3+efNWYLYDuUrtwn04b1e3VKNk0WnXNkF2n4ccyHHfCwgkzoHfJCYCa8lKfR
ZtRZ4vZYBqCDQKhTEnV5Y/qEVUB3GnUT3IRowMLRdNC/spaMCesvo7wAUIDkrFwy4hblE5mHLWvM
6iobIBGeXjxGeQE9N1GQ4dnDPk+PFMy4q4S/xmMnQYf7w4d1gXeRGlF+EDwjj1yKE/yPlAJeGHcj
zZeHO347yThJhHsLbAE0l0CPxvHTicfTl5vIi3jJj+4LnpvmPL6fQLySqTlagK7xH3fZNpbLYBg4
6BLeHdYTb+8keOtYCfUUjLDpzcmbJwjlpdyVDKBOQr63YPtw3wJCSBIe1DjmTqZJ8Z/GPE2opyRS
PB0b/njK1ZKYRzVYZvEXwROAJTxZz5kmabqx+RlYRcfxEqdMvMKj8c3oyfuOp9MkkSHg9VLExZKT
bbH+LYWDPche6MKNCb5tVmTMuh9/aGsfLSpDDJbcKt/iJplMUCjlj4wZqGMvTspkYzkZr33SII+z
0uGRAQmW33F+9yvK5bUFJijmBsa646Rp6jEpdKvkzZa8c1wmzjT1wDV5nFJyVjpwcxJ5mqrNgx3z
6nFcgpXjMJY9g4XOzrpL2MYpEdo1JnEUnlAHF9w1NYtCZivUMNqynGBBJydHY+Kf7NsI/+J8h8gd
644jE1/LF8Up3Xm+uCikGcqe32W5ewoakK2AQ8dj/+H7cuBQ3QbhdRZFHnl/dNB66y0XoGGFBluF
QJlcznRE6hnDAge8Gtf8xRju1Wv02P+EQAPvieZ5Tw4fwgwsy5XuEi15CD/wGETTDQ233yJCYK63
XRBxGPCr2cRZhe5meIvhfGIBAp4ABomGvDkD4z/YSpaXxf8duBYRZpHn5nOiBianCB4kZEKBwZND
dqs1kbOyKb7z6BqLhgnMUr85oIDmlCceuQrWTBD/ZFIgFJsQUn5nIDHR3ZO1SLy1aKOEcaBNXfAJ
cDymNh8sZVxQtkhKHp5MEs0/yl7w7jfycvkbX/bQOx89WBJrUBzhZggUOSrkI6OLyTDzxLhaXFEF
b8qzkZ+1whPFWY7sVkigIY+33ZcX6JPT8DHiWe4Y99YOLaPtQJxHwdWzfVbpCc9UPr2/GVb87EVh
XzbVFyMnZja8d4+rJHhWQqhhesQmVSN2nQx9q6A9UJCpQYk9+viislkTNOLGRSkCLCTVYjEnkPUA
xokeh+CIRbGdejJYWS2T79HmYbTubFbIAlEu1/lXVJzAZIOhQOTaMqbsboIcFb/0DbwVean8V84s
6siMEIEZQR6CrHYHBQmEQvk7Eb9DqPoLEWA2wpdUYNI1FqikMp9jHTrqy1ImW2fdAHofH+n6xjtY
vWf/iKp4tIs+tBrOQzRrz8MP6EqMdKKrLzr7nDugy3dItstczggeQ2pYzFeGF8U+pUuh7o2/TR1Q
t5TDCMhrLm0ZXFrZhos65gWnHedPDfIouwWo9oGdpSEzkVBS4hnujJo0zQx8PT685foQ8czWmZwb
HOwS3KnTRu8WgajpQgSnsBsp9CEYXQ9skuh7ORVFoXNXEDkM25bXcTyIYj4QJoT6GEPwEnIEla30
uKb2RnrDPs2rzs53QMDFFnf646ZlRPfisgyipLgEzUmbOp9GVI2tyQJxFlY2qxqU4YMDSm5XmeCy
zTRSg6uPKxW4RTxMuH3ZB/h+RlmPCSYuClhLAM0HUEeLD3QIU/LEKY3rB8hI55psIi4Si3BwuuM0
Xr9GMKASOCgxqyBkHNAWB2DcHJQgUuUIVdCdVn0B5qOXziT8IpT7EiHkqC3hCThjD3i+L8funvUl
E+ib3j3Fu3oIMeVI3VFeFpCM2o4IPtjwRLmdI17WQyaPib2r/yEeyNq/RRKsG7GCXbdsaQ2OKmaB
ZFGEs+x4lUNQfVvorBc6Pjv/IjfO/oe4PsQuOtzsZEtJPTjCbVn6dCPYAiUQJJWWEyIZI8AJlRMb
DJk/Em/KFlmyl1lL9IS5JMg/3kGGHkPzGEFGIg0cFYheZS4tGS5A6zLTlhJRyo4jwZmcDzLLMMdg
P0SQMCBeRagNwcXwMpI7NnJ0d+UPctnbAhU3gbH+FH7kemRSS6VoT8wlPx3xUq42YufUJ8RVE2Q5
V9gtAy6n4n0SFWrgwKwZnD2ZL+xY3N/vwPldfMTnBk8rMrvErc02Eb4kFuIVcRwRxCeyMljI8AHY
sUBxsy4CmWRMFWDce49ojGST7b/NWcI+iUAnx4DsXezxsnnyCJ2KGYg6AbeJMrQyOQNk4DxiixNG
Pnclr/sfkUsOxGwP+Rvze4ZIspHr7CBGLuxa1GKcDw9dvlDiFSh5I2aSCyyU22Iy8JP+3oDGiZIp
39rCHThkANSyBiySW/r073wdUxHIQ2UJQ3BRVT069poVzydSHHMig3ejLYcRCeMnxGKFP8ulGVJr
zcemP0i7Mt06dEQ9bmC1dbQgcicU39wRlq5FLd7Lty4Ofp4eNRwDtVH6JkgPnH2Ejwg3gzmxNM4h
GCE/3bt7Azxx827e1784LV9svQ89HTmqTc/kv62I2jORtgwqey7Bm+y9CPlyw4hSAkkXFdMd9OQK
ViHsV1qUbKHxMUWB1BXjAFRFPG58y/SHquwStMNzPLhP/0XdJQKaTwZBBUs2dtQE6BSy61Mx44ku
xSFk9vsJTHRiK9rpnHiyehUWCZpTj9GGaYBGA6SGeYXLh4T6iC8nel8pdvThLiBnUbjETaDj3n5j
yjlGDsSZuKMIT3v5GItIG5uA3t2TSROboE5wdXfA3T7W808fUJGjBlYY8G3IBRCrpK1zthvUbwSU
fp+QTSxJ0+ltSr1bzZUuOQ2RIgGmSXAnTWdCU9Mi6sYCIBrzM/kEN8lD4SsEULhtcuCDndXUHHgL
OcAqEFpyW0Kz40cSFcnxcGCU17D75HHwDdlMJP1QCnikD8/c+q0+q58HRFr261vKn8tSwOw2oQZ3
BXoQZWhKXwQf+oBg5Ukbi52IWEhSWwnlFC/O2hYIyYdLiEtRTw4ZOWKkR4YPgIumRhe6bswZcnPL
OGMiTvwunJL/YgZQSxPUkLNlGd9cnlNJSCzViXcfmkhM2ivlAaJGwAe+KuGKbEhyoiqF1osJEKiG
YAlE7xxIJE404ECTRLG8sLLCIj/aeZgXxO+gWxOAQCQasrmVdz4xSZAkzqxj3oOPwaZAjQkQsQRt
p+6dZMObTombp6Qt43FMQaaU5FFyj05yB68pEb5s4Wym68FHRtxeUrbgQ5BskbJyavL6p+NMvbSy
uJka04Ew9dA2FBWlNA2n0/GYXZIcKjnzF4B5YCRqOwyBFjLjrAUleSoWeNDgatt04JvZ3qIoQH3E
IR55gEVx8JD5AuAaKppFIkYyxe1yihP0C/IBaLyHCzHQT67oheHTyjFknJKgTelzoUgFR6QRcZHp
Ii2AUroFrTCPSGusgfpPgGh5pBugrXm8KEkAt4PZze0t0oXco7g+0AeZoplC8uVwDsrxnXEiUT9Y
Zxufzrkw2AhBQu4H7rdPVEy+5ZXMCum/iv63zDaJCuXhyFccO3o0twcDZyllO3Ii4mtxIwMED7to
Rp/uDBqipsuSyFPkV3iE8kISL2YsGS1JmAjXSlQpyeovJZ0yKGc0IzBqtMi6hGB1sVLGS/SljgyI
5KO1xQ3y3EA9T29WiI926EzHiZem02nDJpHiZ7JeuQWwzHx0Ffw3RFFbQ/8K+orQ7mjGFmDY3Dai
tN7iXrS96Rb4n7wdVtW8yVUG4wHy+gre+GKRoymgIhAkQ5n3N0MlbZfKIPIVHDSGWCRRF5NeRKcn
KASh8VxwNOfEZxGKIgTzSOpgRA0chB1emUDv153ffyRVkeNNtgVxnOHMm/yv20lCJnmsxMNUelgE
9z92BPbOJmaVn1wYkyL8SnJUUPaVu+Bkp3r2YBtCq78n8iFyRs5yLDFJPDq5zmtYyVIRg58sYYRQ
FGBOshlzORzeJAWSN2Bji+RLSljUTlvcxzuVcpfU7uRMp8mUE0Q4xwZRhpT9NnD6M7l/WXUS+558
CRgps2SkZ5wBu5XcnERC8sZSSKYMSyhCOPHLXdlG5A0kRSIY6hPxyN74CtaE1jJgktaSnhIbCSvF
sJme7LTUe6WQLZuxgEH+b8rUfANiAHGCgLEnb5cts7Xc2P8vKfAZPf2XXhGcyLuYeAuc+DxyVpHi
Ce9XcmPOgAaZkcRev52YCf0//mJnlnolkWouAT2lciwN9DYPAO4aoZZD+EjMiYBHuKTmo7PVV6kZ
Xhiuvrid8FhACf1/7rzfcWR2Ye1Rn6Y4zuegh/Hxz+MrkS0fDFbG4swW1N3g/f4L/Ri09uR/3Hgj
KBlRSE13Q3Jm0o+KcJZv6hjMGrlUQfUlLO7/w07XJDuNvxTOqFzBmJXs/Dd5ODeq3yUVpAKRkAkp
0FHTRSef4GnyPz6VbbQ5qUcSa6I2NIHMTtgmJW2GALdbDmyT9nMo81gmYSbxJ89zSF7eoo41krSI
6JZKKtEePGQ6Gefxu1/CM+cDMp+lWv7EbkqyMFkwS6xCFzN3/cA6xCTh0ohxJYiXOApPMHwYByDJ
hmvSDmLKMyUKpf8ihpZMhpSYEMzJuI79q5nQWtgvOJbNLg5OoCQ2u5L8oG+iy/D5WdGaQCJk7QSw
LKWCHGjk99IYkHNcZiZfPm5hMHRXBJO/s5t4jiyH5VX/ZhcOsnYJcJDLYyang/giCiScJjeXIJWn
XlmPBcEvU9v5pVKSQkVnEq5dxv+pkxJhEWqTKsoPiFRDOVN36Mn+n7sK4onkC1TwCZtktWU3UgB9
8goqtIK47IwpJ2HdLgPXDwaDTxgij5/LXVBURdGZnsttIef0cr0mN2LskCdxhLQlpo6cm1yF3iPO
NERhhIeBFmMJw92I7W2FEYrMMtlfZOUKwVMeCV9o5zg7SRjIyDHgxXXil3cPrglZuvwmOyDlJB4Z
09X7LHZ794V2qeqpNbIu3hP23z5Wt96TqlDbP2ES/Qqvtb3DghUpqQ/8E7+5d406uGvAVVGV5hbT
pg0431S6mNtCF/Eu4ZDUi0woGKCCSbx6c9rMACjAk+3kPT/n56/1GCCq38cevnt1O+muPJcNT/FN
f9+drwfX8jDXBs/1x1MS3UcspdckOm7ZSqZBV1s3vGbbQ7swAqwcfcZbzsewGeHWvkPkDSRpF+du
zbRemjujtbu+IL8wMKdoTMVVOBvo+J59/U1JOB1Mvj4StUrWjnbux5rLL4d7jKXt77yeGOCCKWua
vu5/HPqP3tW+pIA2gwrEpm/qYFOe9sdreLfwUKrjL7p02fPoNFHJGeuRkp2gciOFAqC595hZp94d
gsApuLsP6LLdV/fRVTKBCnoPaBhPW8UvXcxp2/7dvaNy272FVR+zeyCuqvdxYPOHkn+o8RWM+Qig
OIBgCwdHurmwKM4gUqJzYKQ37+xqgy2ELdYzzrbH7tfVrMv44uDsHhnpbv7y3u7Lu0lq0345B3Fh
cTqe6l26uOIuayebZU1TQlMyq0b3OpdIlMCyCy4FlGEIKHmDSOKuoPAsAMoXX0pE3hIBqwRNNgIy
ZQEeeP8x95dnm1i2ZR8dZNlJZUUwS4J71JuR7UJDDajfG0wHtXA0UFg7XZQBelqko23UBWVDi17W
rHsI2nO1uws28QenJtm9DoBUfyfXoM0+LrsZPc/BBojqIzgNWQgYnT7i9ZnSssAOMS5lk6AqwjKT
4iEEMxyjoFSBcpICNyxOQj3ZNznbDAhCiM7gZz6G7ku9isuY0AIFLT9LTNyHkBePZuiu3KyTAWMe
bfI3ZE/IZyLfHWlTCZqXrFCqrp9cQRSO2IxgC5FchuFIMnsGMLlLDsMqFTbUzsVQxm1AdUI/HjkR
VI0aHxRbvuOqpyPohaJltCk0/wxZG1050uBdpMXH8slOTzZP2hbVHn16D0L0APseSas9di8xjJBj
k1GghFVT4tHBzHQgD2DGKdpjB94aARsKQ7JPEeUQLEumdULL5UMZFGKmr+JFegeVx01dQw1ipMGj
QuOcCdngX9XZjzdgR2I1ePpG0PFMH1FGu+aH5MpYOFEM9M7ZJdXiSyrQYoDGmeyLa6Iv6b8Q64i/
Djss2zz5RoCHMZ/xS6X4QPgHWJLak+Ea+X9ttRG1U6paswW7+HdyBTMKKkMGCPZfXuHrJERIyFUA
3YhVQc3xZMtm8oYHTmQrNqMINBKtiPY7lpXFoZihYYDWmOFX4LPwAep9MYYA6o5mmagKca5ER4xM
D1M1oPKQHDKpVzHjeq1+KU1bUIVU/+5jfQDKBE2kAlXELoAQEecsEdlEBCjiz7Qn+iAaPHmIsKHD
Nj633B+ZIEfpnto6OlzCC4dGg74gK6Fb80go43IxFgXzGG+4Bv0SWTxSgDgCnT7GHyBO6PVR+RdV
u68nTlesXxxXYEjg7gXy13l1BY6sWmwF4/M+bLnP1UGz7kOskScfDASiu21gSohrQrsPbw8FkoFK
xXpPze4DyVSzSeiQ+N84XMPAuQP5g+gzqmi8g1YEvk/tFLz5A5gRoGiJY2mI0Pj5AMyHH0nr/wXb
FqEfiref/3TCZlcZYdS6pFEjUL0LcpP0wlJM0M6A97H3GtPEvBaIcCJZskCCEKAHyt6IqZuu0a3C
Xdl9W8DycqGlqxOw1Ie0ztrdLQz3V9mZnwcXGBBWE2YQtdyJ4ZBwbCESQfgAnH23I5Tu+wpybOKQ
CeTWC1vx0Wbf7yGXmn2pBtBTcYTWBejtHepPsnu0qgEGCqpK/ktFg338a19yeb5i4Os/EpR1EGlK
rz8DPWBO3SuS+R3y0kcywoDKWmBEXH2t3eSOBgSXq3Nj3Rb9jz2ai/DIkUriQ9mmza0NwZt1ebMF
VDJ30wtRJqVqVCC7xa7JPnR3nuhGN8AHgg5PoX8ciislpBtKKR3OMVwsKe97b5Yst3sP5Q/6eAMF
UYRTLjiPn9nGAIQChD6O31EOWnNw6qMIUbQX7GqqrfypbguTj04481ZvfLf74OBAPfCvSgxO9COu
B1cP+BM7N8psiDrG24XAXl+wYsWafoM2+pS3FwE7cOf+vStaVXs7HMNQQCcIZoAHe2uDxSJqLPTC
sCdmn9byTyT20hi6hcgJjdEucJE4CzvZe7IfmQVFyo3hH+etvxaC7vdQGScAdKz6DdyO0SOhxYEO
xhqQ387DwzeRfGJD8EpwCzZSmDBkQGRTf8L7PITN8V3yJMTQGhnkUQM3EOn7dsB6nrv3rogXSmtY
Xggi2ZkicIVGL5VykTKhC0/3+hCWawDbluLf+ljDsZ1WfaBgGSzBD2U8zszwmBo0Rwg98AKqcLnV
gNNTp+xXA+JNDiU2CnYauPHU3Z6k8glB4PAwfYkOHf4SeniMQUxllDn7l6UW7//MtTbWvJ7hnSj9
zVA0/Pavf2x6x1LjDRXiwW0J0P/Qvaw5qV+hGTVLI3jSJ8AzjMyYwgZVmjktrC2ZyH6Ox3l4INdk
4eOlLnbJJNgcrp0epbUjUejyTEaG6KwgmACUIYkClwLmK/WBgCbbq0nmtYlIe67+2yWkCOZv+70W
joDptAvKUGx34hRou/7Wbngq7oBC9kZgt5hllJUvhoW9BBRH5EfecDXgAhOZdzzEpBnkXXJlSPQx
lQX7VdQAFzAaJLnHgYWNbcet6myN7THgNdppFEkxJYO0Srs65uYUZIyO2Bp2EiBmNZV929ZpiBVt
+zk8E9iLihAieZykGCsGjY+k/OGVnkwrxFEaIBtgQz39rFm0DzQd8CWxn2BOZ9AVkUAdXTinoEqL
3AYMTudImRIeI6wD8CMJkA7ASYKPOZiWivImavdSKKMZjzUW4lcGeJAOxJkjC6L2W4B8wvZCAwd9
dsUfFg+Eszu7yz7VxZmAZQNzotcYPnyt9p5bD4rfxmsvWoiPfJ5YC3wXj7d/G27FxhxGcBsc9HWg
rm45/rsnqLSR6fF2H+KQXJ232ETmsipPgyKmx0CXN2zbUoUGDDYdHKmwcBLhjHBIF4Q4OElgNEhp
RnSLwPPGj0TofMQFFCfaFKR1umqMHkLtkPr6UMaxe4GjQcSBZoHL6iQwfWSP5JIc0hfMoRMkXJXF
a8LQfjXdNw1RbNjeKJhAmEd0WEXaDmuN8J7OouRCpxRFBTrG7D7gl46xml/VLiptRk9WkV5wHGYK
CHG/XUg+T2T7+yg/cA0OjlYLKzGq5yMVMmxAa4P2IcoSMAiVv88cXqQ3w80VmQpYx2yONx+dADhh
HYg62+kGB4lj0plIYRASqgd1D4VWNBwHKK84/PIfGruN+T0Fc6ZR7cKWBv7NnhOhEwJMDCa+mW/9
Z/RnsuVBcb4HGPft/S9th010WaH38umJZdMxO8rhRlQECal/Sp/xrK8Hb7GTeCW7tJXfAHFXLnsE
Wq+Q4G/IqhGRMnnwpdhGq52zaHkE6KXYzAvf/bje2YHLvsMmc1wL1mAD6npTdGDSmLJKiDk9BSnk
qrdEBQ1GjTj6otmEEA0HRKqJAsDeVURbBjxw9zXUETNR19CjhHgcXJJn8M31pMOCfVLt39o7wR0/
5mfWALRZlOG+QXMktjNftIzRM9XW6KQZyIPtCWhaTBL+HO3h5T3xoNiv0jFtSHxGSDKwzHIPBt5X
p9HbSkV8dU/Yzbna9jCsCT3a5D7SJME7MCi5AO4Wo02MXioY+G1aq4wL1ESBrW8DiPJhc6SAubYv
/hVBTtjmiluIOk0DsPp+yDu008XbWjDnkKCWJArlViQ3KDevBQEOO93nfyjZIXA3OnHbTw5mkco6
jGHkSE2JZlLK4cM+qXkDNCSMIZawECM4JS1aIW82qdmUKQo1SNQzRKZ9lt2OTgNhNBfedyoEDjYy
hgIDJ36RpJZPd8zaQSu4rGBlUOhiX39FGcAsmjpUkLpa0kQzTfCj5uBlDwwPljpYOVGOuVLKFV2d
1ReoJ7uT5psWIgF4lMj+1f972mSoDmQ+h/CoN+tCgoNU/rdlu/HDgnmEzhax0MVB29c+WCsFPD2a
s/YKVUJLbMS3tmb97e28Q8TAodtjigds44luQ2y/Wi9vG87+PsWx/7X33W+v8o9JlXQBso1RJC6b
fgc25+jh7ZEFV3xw9Vf3uz4WpNzwSV59vaf3COPEvwQat9JrIC2EthxCAoq4DXntgJqZWyUU4HG2
DAkHMaaBaX6BjE+kQYsyXFS+0C8Xt1KxVs1cz1Pq2T69g4jPGzKBYyoa+Ld82YIVW8/Vl/X+Ohq9
sKb9zs2Emsr0gFJDi00KgP0tu3e/Y+bCgn/ppDQmR/9A/6Hu8Q0TysIXEbafWkKgrr5dgsbFmWt/
asLNt4GOVytguywXKzwOCmQqXZHcrv0GkjirC7aVrCnoktyjODCC12X2SMw0emImU3EzW5yEWz1k
AwDYwi5oj9TVI4exghOG0YqayMd2b2RTt/IDWXTNDlWgWefcAih8Cq5JJsc25XNA9UAZMFrvUnyn
qYOECt25X+gD2BGXhFuPgeXfmb+ZIHU5wjJI2BEOiZS9T+A14Nbr6ZQK8ZamA4G6BLu4FPhpO87Z
0QMzXTSDHa/H/QM1HnDcwAoFbjHzPxIT056pmFqFJJyL9ABKj4AYpF4NHYMlxo9SGidTqO0Xe5os
FjNprMSAhVwU/o89vErYVL2Lv0Mb9QjXds8utMrpSxVva7VicadcP8wRrSdkAXwoVdsWLRBpTZVk
nyTIS0roqHWQU6Vwk+GskOgS1ivWAi4qeiPMd5nlfe6SKJ07oqhiFQU0CiQo97R7arsoYIQKqwaF
gaDJsS5ag9MFHS2FON7P8/xp9WX6bdC1tP/+/j6pySFodPtdS9ocsiMQCHwdb1qEaArrV7vqotaM
STT7OMr3BM80WhhzXwtnzjluDJ6I8Jgcwnw8qCfXYIMik30OWCXn+E4PCR4Jxa2iU+zWGOQgpoDB
t5wRJp1NqzW9Ifmx8aagB9dcA6X70XZlYo5IN5wtFTMHHkQPkgYnMo0vYAR4sd2BwZDibVHtkTaN
CV6fQ+0LjRqEEdUb9jL0VnQGYGtND6HoTLy29piKPAO22/NUdXfSzd9WuEBICH1QFU1CIilCJDpX
aL2iYgWVzD4OFRfnyXW7h3cZi1GewtevkmcMZyv69urx2W2E6DdQ1qQl0tPzTqj0OBohR0QqXtUr
wiJ0mE1b2yY3Aw8eb0s4dXJ32IxRhJtZrcoXLUHONswcNi5ZMnnSrewAUvoSQpzEoxBXdnQBHoCR
KS2iXjmvS2MXQuDHrqMhAP/4DZym7XIuXp+UNyFFIg7/nCWi5/JB1ydso/iIvTiX4kGtkU89K9Gb
ukrzTYbmNffTN8nZXweii/0ElMK+wqU+3pMXfrw7YnRiLBGxVBvEmnWqV7yX3fpDc3WN5szRHBxf
TqPuncw5pQ58I6DmX17weex9lcxOy8c3vF7Dzzes5ruP1zonL2wm4H6jpbntUmHiUQrxBkrKkZrb
3YS3iXJHzE+Q2CX4vZ7S0ynlhxudFtjF0WjAbIaIMhMFd7QfNzXZ9pASFjYBBfqItONU5bruk6IY
9BYzY0oxA07GR7ffOBRfXf6B5tJ5u034cm99Xh39s5EiAn4wE9glpzG6i20j0bT4+YxbzdFT92+o
hty2oUoIho8YxaGT0zxb+gsSTP/VcRrE6h1HV20O3uO2uJyC2dwwKce0Ecp4xs/JidCPEh+toSsh
M/wU/4hSGvHjLtFuRH61y+XU/EJFctQKj4sbmndorqg98wk4/c0RwwHV8N4gnESsF2gTV2xSE1Gl
X9MhrUNhjtibaUfRbY+7YNN+OZjDz0/zptvCeMr6hHS+/aFK5fYUvVf7AXS94SmZjeDbpNfk6Bgx
ZObp0bAApgCkAM0hjrxCQxQ88hBxb2qGYFUp6IGV359dAnLY84LRulEz0xYEwkTXJDXEFjxfY+be
kMcBrka90GmulaRJFc50hFtL74PNE+EHZL5Q4qI7wM2xe+GTFTyx9EIMzl9TRco6OuxgJRY32j0p
cGf4AEYErAgtRs7+bvz2mMscHxGZUqB1d26NrmQC4Sw9Ajmjx7SoBOo6YMDytq2RvGoim/YINVPc
XMktTLovGBkvDgngkwuyk3yfknRxjZ4lKA5ySxJDKE6qwCumnegd7iWkI6Kk0of9SYPZ47xqh4oz
x5pg39DrBI/Slx7QaK/+mhoCPJwZVu/hbENj0GBvCiuOJ9oVp4iGx/hYwI+iWSTYFjG73QRPKbzf
BT0H9u3tGcGlD15nchvt6OWT11Jx6wwBypXgQKMhWS0V7YalOkdSH/plJ6Q9MPKiBAzFzG2MairK
m8FlcK7sfcM5T/cOj31wx9uV8pMevR/ORZt/UXXEVQ/tx42lg/in4/xgA6fjcO8dw9381p2N0dHJ
qheuGJZZnsoP6OWIcnh+LO6lht7J3d1xSBazzdei0XLbOBcAB/iY4KYR721jggaYXxXb/iGHuR0Y
CKSrCL3cg5szl4rsbrinerzv3whIyl2PpkR7YzNgdGdC5ezS6TB7UHE/UD633WfUSlAK2iyU1Wat
DPXE6PLX0+gUd8So1t/0dvkXFzBKwE+rhjSPkMOF/q6zy2lrXMIDAnhwNZ/2t9zkl+6MDYC4sL8L
UFMJvsMZwh5AqiiKYuNcTVTvXO7mtH5OrmqZ/nfdoOy5gdKihIMzCtffpDW/Z1rAk95kPKHHSEfW
jiJmJ5klSzUWPcrZioY9E29NFfKvKklvnVc8QX+ZxdqimABO2WqxjPgTCB2gPJ+NPXy7SwCfIqav
eJFMC6cOYV/YawIyzxhQgIWCFg5IJ7mHY0rRY3aN328fQq73AI36WmySz2KzAtZHooqMQh9IN4v4
Fdcj2shXQkzBEgvijGk00ahkOBQWqVOA4ev0Tk+XBURjn0yi8vbUh+kXoJnBSfGKpERDjxwSJjs4
mdzwPjZcyJMsXefWJ4HLehXCJwOeHzXnfV9MZHnGo43fwOKPJBqYKps0BLY+iMQN9iPiOU3RuCLE
Z4MdVL3pKf0AbKFTS9v2PqH05RGL/aBfGvp36yaVL7obYLqlVPydfFPFg/7fSThwKH6dSiwo3EP5
QDHxQoBA5NBnK8Oh/OhpXmvNUkeVoP/odryhCqCCIlYn2EQiObvpfvvwL+kaQaeeE+xDPXmRxv+j
6byWVFW3KPxEViFRbomCYsDsjWVoEROICXz688216+ywQretpD/MMUcwwXPodfp2nE+rbdM3/vHm
dB4GhUkoC9DPwxukTXykUdxQEU6l2zHPvZWGDJaNkD3mSN7P5fft5pHCsgx19+G25zPBLD6rL5zV
6AtvEznOGDkrthQaCBIxLUAUP9JbWc4Ra5UEjpJqQ7xNodCqrUPkjsB46HU8sa3loabwOqghoEEt
M4tQzA/8hTykGOo9OCUy1mpv962poGlQZ3U/Q7Op0eO15gCDn5TzWfwSyYkRcLy9b6Ec/LF1HmO1
Dz2BlskQp//MdAzx9zegsDX91+AdaTMClIboEOipVKKxPaoLmJUZ4N5Jdhv6F9wYx59S/G5Ya7qd
7j3d9N6TN6jB8MAmfilgDL508VqINAgbSRI44yOEeTmh5rR2LeIeJUbtZNAF0ufg233i+J4ecJLO
rcPFY/8phmx7WraDqbmNtQUhNoTJv60loDHGQ18smTDyLiSHrzqwN7O6z9njT7D6xRPHNQNPBlHG
OuYh6//GWWgRTBMZFCforkfMNGSeINt+TTkc3HFgIBPa3Kcopkb6EYhCYmW94x2+q3pMzmWImxUb
YAJYgHTKFxvkS3jypoAKGHJSTs8uiXmQAGA8G6kJzzvqvAKQuId1lmck+MWN8rHd6/y9IqT/W/Zq
5N942DfeYnxO1wbOeID/bGVxsXSJUqROAjiQsDoScCxc8Qta3eMHhLBiloEMDrHZJwEQM290yAfS
Jfmxz7ScAgUQISpJIII2rdkY0s0yubdbey++v8UaI6fVlwRvZEEhBrCkpop/PvZpQE8q1oEnWshz
WqY6qTLv5NfDUhcZAI3bfx3Pl6CTdzHZ6IBYmn8Ygc5LzOnZgNyAL34o0iBcVBA4rv9SkG0mxT1y
dYrRHJu+/XmuA1lZKYz7nkK79iVZCzwIm/C6ujKJzd/jairoixUU6W0wBY0ZZbGGsJjO8ApLDtN5
a+PrilCQETptoNrMIGaCV7s1onqiMMDjfPaLWGz57JJoi4rqGi8oklBFOqIBPlOcaVj0Ss/v659W
6jHrlqtnko8vCWYGsdDtIJf5WA1caq7npVeOlDm+T9S17K5teHVYCVw7kcr2CvYwdtKIzQq06niS
MQefqLGGZteeN4wZke8BhcKFUUo3O6oDJsx8p43YdM25L2zC2eifpgbsixIiFvx/1L/sjn4tx0DP
MZPwBTTI8P+T1oG9Ts20QMMT5ipPLJs6xBDERz3JFU2eFZTKQ0OpxD5ORhRVQwAxHwbJa6awKojv
FGxdGK+kNBCbNKwIqbpgJprNNTxXpa7o39mLq2jTGXTQd7zdI1yzqo2E3LcDaRthDwxyyiWGOoIl
H904plj2+wBRmzWkXDpamFCbsx8OFDw9r11NrAKwQCp9ANlrQu3FkWT9jHU20wtIQ30KYoSaEKOg
7WqjFoeMCxskQ4IFKBEvPkRBcQxnPcPSnOIyQyjzWGyoNKn92+4ZAlqvNXoTX/2N1IWbjexYugrl
xX/9/R48jOVflYDO63Ch8p9nW/49udxZ+0h5QamEAVUPljdb4fxGGcJsTzmD0m/7ij5DgIeJYZGS
Ax76GOdEnZViJqARJvdZNeM2EpCTi7ifYciAe6GNY4krMG2lkMElFcYTsuLxF+IsVJLKgbf7sal+
6ffhvsYNqpd1Z8azfXKN3WsILYwniT139DxiOy3pJ9VBMMaWS5EMnECSFW5DdddO9+/A8pWR2W+G
zegbtOPNcEHrLce1CJOMHrjWdXGnIAnrBTNflhhqhCQ/MuIFbo9U+GcSedf88fHxb+ce5ia0zyjf
MS5wPqzlCxWQalDtTGK0Vpgasm27koZHB/WpO7ekXMjXsCZBorFQI5qTuBX3qt0TZvROSxf6Em+U
PSSevc1iPVLh0kFC7QI49M+70yPElYUOwwefzgnuzlDsYGuO2qFyOLE53uUhvp7OmxJdbDvIt8U2
xRzpI4wmeo+4AHFtVidmKCxRx2AWe4bq8BE+2ETj+tH4ADyCwTHPYzRed83RJQQKgleBcnPY7jjf
VN+KM8iJyOeKpxMPK+whsfjussd2W8sWGy1S5PqbGXjsoC2MC9TL46JhDNy9ZvalU0H/RUpUDRoE
QHLvtP9FNUHA/fpALEQlsQ0r/EBCWSQEudLo4HwZ+M/R6dV9xK8Jfo0qjLfxZ3elwaQ75eLaloRl
kheCGwiG/KjptcMcdxxzZMLe6Rf7D7gYlrwDFa/nR/IaXrp0vH3iQAYSukuE+HNcuHmiRr+BSvD1
/re7/J0DeqakwwLPdPWVnb4A/z6ZY+OPHHL32NfztIbcXkCnHdYs63z9rB1aPoBibZKbgHwurIKE
x32mstQC3a6+eIsfjADwDYQgtXrgGSmM7WG15JVU7NYQS+nBpUc/FOvdMcgHhGuaUojOmCnyObV0
xTTBv1BfWjjf4dXCuOKenLD+gKaC/WshSzmm9RHdLOxUzsHu68v2Bx9xwsRw/hcmiz18H7M5Oyy8
SpAYVfvLUVjG3Cng+piXS6Qf+CdSzc7otWgN1DMwEs2HpUojdvJM2gg3ZWUqh50tRCH0BKx7HXa1
8d27TsohXQbyt2guW70Gvntz3MT6DAS9by8JJE5w+EvLYVvsX0Vu968zdRryMOesqV3GHmsRUwTG
ZcefZ3Q5FboJ3U8/w13mElv/lnzEd4lsi/Wxvb/QEXzP5BMNBZ+a7E9KrjfYwsoc5ckm4iKySmEQ
DTKuG27V46y735AQHno73PL+E37X3ef4nTYzdvjxzcl7bzqfrZDOaKBu35DqPump2wSr9hzDtukb
OjfikeOLxgUAABjHAcPZZsT4ZqwnPFRGhwTgf9bS5NBj5zq+Tj5dKxVboCuuiH9ixCv0sx+23pfk
y1i7zLI1+yEgRzY5zpsDL3f6l9B31lfupAa6J5z3Ew0ToHLiJCFrPzGC112G7o+gZ6Y82mMP3gwX
N/oiKiH05U6JDLQwJsdFfB+u5h6+T6t7974olk2Qu5/FFeoFMC5MjGb0WYhjbw1U7X5nV6VPbMev
ik/LgilPC1t03Mj/JbYeNBP/KVw1mYNXsC/uB/BH2ni403+3bQrZDfvI4Hp423zrAch44JtQL778
+A/HWibxLr+SSIufzvXl80XCcgn2NbAnwQZ1jlFo9fJJJ66mj8Gjgz/14IN1LrQnms0jg1hexFK5
9G1JQn7effJ+8QeFfvHeannaUePS8O13WFdjuwlgY+hFj/XiStP7h/2M194Mm6LH1z9YDVSJYWI0
aPVOysB6u/XJb47AkLetPcQ7hvUcaZ1YB2xQq56w7+is33AC4A5RDfQou6g0HkcV2pV3ISuS2xaw
AiJKONFXzwdAlD8xWX2HGnQ7o3fDEbjqMnlZqfajcud5J7qtjU12RqrTQAB4gNOUpgoD+bqib/X3
mH12FW0QHFUcs2/R5nCtgba2Z9/AJNUdcFdlNh7r2MUMjXNszWzflq6NEEuu8ycp7HQYcexf4vb1
XvENFq4rBtLMLzW+R15R9g3U1cAhfFi2ZhSZd4qItqtAdqxdA5kLYqfZk+94peYQrm5K6J/HfSEr
29RiQn0NNn4AUe7bdL6MJRxoKR4qr91KuBMZz9nJb2l9AqC5U+bXe0EoBXl9xTYPBvnQEGiq3+C6
Gb7LETsqu+0Zm3jDaGT40ZjSfQNS5JUs24heHfkCBfQqWmWb2KbUkbAqtfGpFsnlPaGOOvnvjsve
gX0VryWsjxkN0szV/S0BzAnHkbdWmTU4ENKeAHOhyZKXevPBZXWqvqffoupDY3vBX5wWN4kTbEJ4
FvKbx+EBz+M+RCeHV+MrSOneDtnRENsFSJthwMR7bLAvHOJg946Be8GR2fZyoPbkhzvIOcb05/vr
auS64LMH1M+gP3nvIz6mZDxV/uUIxLaB5tWOSZV6VV12llj/qZaLbauCWsno3YlUR6QL8X9O3pQK
XYpYt3z93WBPCBTpPelcQXBRXUSyj2MT81U+hWMFWCFKbsrmFynyklr7eSSQCkTWcmCh/yabhPO0
5EBwPdwUPuYcE7bfasK+txQ80T9rgxNpuo13Ew2E8aK7dbskbFGbtg9hvG24T62rfR3thdutU7Rd
wxjdLtPTqavQ22b78Pe4Th/aTN1Bdc6QzyZXX5kCakyV/SUy4WWc3HZcQ2vbFtPPXFWFxgw8Zqur
zzwzfJCEUwqMdU+teXteDeqn8xqU8Xls/2UrINzuBlo9aU00YFG8djFno0FSBnSG2BGDZOXoGvk9
RY0ZoHKMnv22X3jX+LyWdi78RayAzslxdhatgd2fu7M7kB0891lBPgkuFy/eufBp7Qraogrm0Blc
MTiPm11J3xf8C5rjxVmpS8PtoKjMJiWcKKDwNsY7rS6cmUh8H4FgUXDDj8ZPC+vQspuFzLy8ITQp
9djBmO2KHnBooXzJST4CN0d9Mir3LYl7QK0PRApp9bpkowxUBu9pZicQBxHhiDr24kw2TvfDDo0p
jAIkYHwoxyVDGHfZmR60k0cgf/lO9IUC6o1mbgoGg7qDZwLdjofyDFErMmZBUx2hk2b0iooFhVPc
WdPv/key+LH2q1DNQA7oio/fsRLm882azwJF/I4BqNiOUkVJBYUXaJY2fuFMagA0PWQrT94UhnPY
x0LbIwpsUqOb4FgwWRQ34tv0xJlgKpMOjLhyDhgcxZttjYZ1bg05KRtqrz6WEbt/SizCHME4Cw1I
HJHsIO6voOxXjBs4lTz4VAZEmkGC5MhZhGHg4Nf2C2sicYlkJ16l41l0NAv4DFncwvLdaUb4CTI0
sJDbtTnR1pBY+pNLShydJW14kqqWbI/0N7puugBbW9K8h9Vekg+B3/OJtaIo/awwnWEhp/nCBMIH
xy+xXIC2BmyyJDiUkJDOeLMmZZyHB2Nc2Ev0NTAeEoraceNjcAend4LkhyaQc1jdOPHk6amIUNmz
gSi2ekeze/FaK3PAr2Noccnriw8GjzeMEyxyewDjIyzP3WwCrRxMj/xvWctSyV/k4jFLghV2llC3
6QjATIS72ho+YqPXnhbpb/oNH2BdwMnRr0+hRv4cNUJg77V3KPMxQxGY8fgDwXrcHHuqwvG4d8lQ
/GFy35IJ4YcZV48ylG4E4UJwXNqBhbW3BSDgv8t40/bfRggE0NYRNL93TB7NHYuHjk9yotqjo1Di
qMENukeXIvrA6KzCjxqYeqTTCc0DQH1q/OrUfas+iP7j4maYuc42wDMEGnXi1sU3F9U6Xz4gTU8e
pAcRpERu0F/BirgJNsgtgXTuODW7bSwmb8H70L6GytTOXHu+6Z26dvjoa+GNfAH/B0xMkWE4WvjB
9j1HmuFtJk8eu1nG3rGcP4N35jdLEE6NApW0mYfbAG2r9D50qByngUDYD488hSIigHvjnFMzKG40
sAxQtSkbFIDWGNfytB68wnLG6YGSEwfmNn3uXg+yCj4QgBgz1hFHdqsGrg8tcV6acFpue8boYrYc
t8NN1wQsA2o93udfG6VC7ddhK6TVyYJHYQjC929HnM/Y41sp3dSpjiLi9kche+9e+q0E+PbWVyG0
VOx/yFRYGXE5R44dQVzZbfqvuBneltqAqix6xa2tOF1SFn1hT+6M9N41qXZXkLF7sOTu3Wb/8PJw
oQY1zXkttBOE1eFBONVcbK/2YzEtFlcDkcrOJ53Jx82mRtwSTnssiPGchwTWP+F9ifb3SSrXDOjQ
lCkdpR43eEYnEMFC4TYLlDUiQMSEwsk6DvQHjmi28eFYojwWAd/x1HvzPIaUO3jwAyUrd6j7H256
nZzHn7CJ7D/aU39qJ7Bpu/eUcbH4jb5jnCZgnnIFaTYPAfqVYEYcOVBhZ/0b/WOKigfWA6ZEA9CF
RE4atMqAFhs8/A6A+f0PtRHRHODe4GI0ByBaokFkHOKKgqeEF2P+N8PmDh0c2b/o+5G1+zB+WWu+
XbAX0qG79vH0BzAXixhSul04C2AFg3xRTX4jsaIlIRyhO+pwM4VEL0whnpQTUv4Nf2/GeoJr4TBf
NONxa22P79vb1Irt2JpfSMrkQHCeCMhEBVoZkbOWlku0bHmQYxZF8rOZ0iXjUYVoT8UGXbLuQqVi
2abQzHv4K7EQELoCFZ9G5yug6dM/EwYlygIa2JiktnUfYwtmKcCHz4SZ0GizRwEPNOxYhYZGdiM7
LGaU2/w3LLfc8gYxRLXHF9qF+DfF23XeplUgFmViN/KY3GMTSqSJFuvFJUcONYFp1z1cZ5ZXEU4H
zqaEh6vsUUSY+h0ruzpzJ8CQLBNE6cpdPMeqU7s0mVr0CaXh8EEMB6MKEznaMpTVfXP5Q7LnFQGE
x5TZiU6e1qDSwV4hOUf5MYOVTotL1sx3h5/Aldty4fNjdAmNc9YK1OS1ZybYQpIlf+2PNC0SsDHN
ZGdqQBaU7cqbVZqWhlAqRUSLV4e4AI2uy/zIFf6yMdpXy7fPtpfar3GK7WnKrfggf5B/mWzNmZre
Fq+VHPoE2AxuAS/orP9pW9DP0JL7sn9QaZMi5gWo7oR5CjIr3R5gNMeIH9EzunkPWAH4GxJfsLe7
2UAfs/XljgPxHICTibiER/sIa1JfC0RkuTv6iyhbQYBT7RpQZZVT87jDgJbDGOgRfEN4GsPdUovo
WoPRP5PqoMPPfEC6MdJbwpD2TgEkQju9//MGrqlg33ii3PdKemaxpW9I1xuwnQIMP45zwnbKnn4X
OZpSDbtCbcjrAfruQ9B/8FF2/RBYJQfn19t4kOpi2VuZoQVDr4ZhKZboN3hSlzUMSjBbdrQYEkLI
+sHFvH0FBCMu/RThEDdC/wvfn/LN3l3Gj9kZp+3FmaAUmJBC7n+nmI7ikQzegTQUYhYkwXk+RCTM
oBS7gPaQMvH15RuKa6HHtVeMLC3KA+KCWwcMTbwD9IMn9lULGn5ZoDjj9rDFPPhE1JpNjFErKv8s
irZ+a3l+uW9SbGEGwXzA7mFwWQDosy/JBmQQ/FickUosdRRFGOAIFZ6VnBDVB5PF74qahScHjPrr
swPqHElwHxPpPLySvnWlMYCJ4gTo4AidbszVZmaiFaKH2QB6w4n0QAJDoK/dI/BFXMk+y3O/RA8F
u2q6CWsmA8TuqFixMeObe5XksQzKGgE19eLVdayZDpHqDaAXX8LWn5ZieYwLMKXRlq0cPm/QoEl0
QYrCfcMVp5gTVA5EcB0RWdZ9hNggdlWYzkxvPq7K3Xe6ORK3dHExckXuKPaguCxUfdISo6yrb3VQ
IeizMDpFPyAWV7UQXEePtN3vbL9EKyPhQh/UWmZdyf0z+grafRwGiTWHcoIXpJiim6nYGLagOgvT
gwoKTf+jV7OJfrAbbmOhHZ9pIcmBoXcId9n64WhAW24xI5Sdn8HGAHQhfnU3Qc0EyaVKLoOapw9r
XLi0VJY4YRt97KnFoJprgC9zuBm1JtyphlxOJjSU7f6L8KO1GI2ShIm0NWHJCT5rlIgpldxvRKF1
2X0ghg2VtTFhBlYrfNeZGMgzyVNwkroP1Hoba3zMY3xWPGIf43KmLFgdaQOwvydsjubZmSWyZrpB
Eo/27EmZnGAQS1WAO9HOXHPsQMjjEyfIzI6Ug2MU03Oa/lD7usT1ElQg0nEmc9K++ibwlGDG8KKm
wk0FMgK9omKQTXj+ZHRahJS3MNq+wIeFF8sdkhQICZmmmeKgJyJvBsoyDceNpF4LW55dVa+I2XB1
rcDoCXXx7BXwrjuRHdBYI0vzzK4cOvz4AvX65GNUhwbKGjLBxew4STy+78+hLiNN6kQCuFCpmAOk
3Sh5G4T7VcsZk1LrQS/AvgX6ZnukDWlTTfGBV9ZcgQb+QY2XNRdsYmNpGrD0YSzZ4MZvYxYshvOi
XtDXHWZ9YtauxPOiTcRagTGLyS68G4JW8b08LuDv0nOkJHuwBKGTF983Qjn8TkI/zphCCqC/tUKw
Ycd0jGu2AJiN0ByacHcp6IlswFAiT/Fyo05HEuZpk46PaEUdYMyK6TjanQAgOv4syNzu023DRQDV
n9rHCln8b9jXuWgkl/Q+mcEUlwYbBnxPBjrnWS0JQsBT4NjQ7SrRNssTpRM1aY61YRU8sc/L/onz
QfnbItqHHPEkn7np0ZYLCWSHSWRE9O16WNrCl0aNWUD7mNz34jdn9XXTq5fw7KDsHJmw27bMXm9I
gfsrxvBZz1roDPWM1OB2jwgkZub7lGgj/Cg+IyPQBJWmyXv1273Mp0LDwAFx5h/PMeSkZw/SFLZm
59mXkpX0UxTmyuI6A7rt1ThPNd1qdqXGhxdyZIGXO3LvY6lCNYnxYyT25UKZx2zDh2QHBsYwpsHF
BICaWtwrMOOK2qS0GgtwMnsh1zzVUyGGEJQ9qqMnGpoJyWRpjoAOeRsiK0Rifar7yYnDCm4zFBnE
ExpBPaUcGtbesAPx9U5D6zJg/yO+6G41eSQ1o5MUKubcm066sskm6xq0/Dy8/4sZgVn1c3YKX46f
LuEA63aX9enV1aAP72hgs27V+91t/KdOiZUaKCPCAJQ5U4uvhwqnz1zqU7v4Bl1CWjmqj/dyG9a9
Nbj3JCag9GtGpOKyk6gDMYxnfYwz5vBNYDPyiHtOIInCpN4Extii79/g11TH7N39y/gHwJlhPa/C
GQbk7LG8E4uwO+8wlO/pI51eNfD4r+2b1Mt+AkVC1BFJe1mkYKhA9azfns046yrMoS9HYSOdvCiq
4fjnvno4NSxTngo7mB4J2N6yRp8UWIQiTg1fAwjnQ3jrF/012guI6boVvZwfMm+2KH5nch684o5U
bxaoMBBfDKcLuuCMVRMUZPD0suQKHuo99r9xdaPmq45WaLNV5jEeN8NNVxnxfc6w4JUZe1aYJ6TH
j5+UMziVJ5eg/+rqcoBF3xxSgymRZbmtP8NXhpJgZ044wgjGxfdfxl51clWGw16ZkFN3nWeRMtlM
FEBQIrGGV7j6gwtAJlfZGJ8RS6KqxxGbSXp6eiw0WsC0Nh8e78YVgrLRjPTJrW+PKQWJgl+2Zpnm
WqULfobWHvqNSm+amYfgqa4xV738wNYPyi8JWjwSpwA+M9KCvjIU5gZs4OC9/47stTl8qA7/ZQcT
dDqouBgfLL9dC/UsnKPXUd/noQ5oQcFqgMe6L7hTsFzsU/DVPaUFqEt+S6/8zs9EL7NwVWWsy+37
Jp1iu/nQPvEbNdCIG8igrCC1v4RGfWhdx2/Ieqx6evTu9EvVZx/2kuC2M+g3jxbxFDESnG+i+uYR
xKdnbVaSdfAM39AS1YDcgayObBhV9M/BlWrnnbnWE8ja/dKerZ1G+pvTavIugxNNs8Te1RHNDACr
hwucgsUxE2ffGqLdowGHPHp/Hn2395K8XTuYlkO6ptTJPcq14APhm0m6f4vff/WOp3gsQgNSFT3G
bVL1dGdExAKYO/266+Q2e/XagyzRvWdQ+Xp07+bRG2iOtq6z+Cxafr+GYfQYXYFDigCB+Qj7bdRT
Qdvf7OH1fWHocZSQ1Sevq2fNWjN9KlYEHbbUZFohunNz2ioFO6y7YwN1Pl0jldb2pU/3lPQEBuSC
HTrE+ueZYt0e3NtMCWRTmEiu6HGfhhqV9eQ+ubLbQgPpK3P1yKatE1+grL8mzBjoiYmd/exsWOGf
RcXvHYpPL09ufx9uDXDaDxY5mAPbDwmmutOQ33gKGRw0w5uh8eQhZlA/A/L3aMR+cB4+oCXBRyOh
Ld9grRZ9cS5hSxbZRFEMmmE7xe2NxaABeKtjhnC/WRpMOzwtA9j/AYQmNwvh7EbmMItOx9vXIUKX
Mhj6+qkBoWGnvqN90h5YZKlogwuTBTNGx3BBMN5UlV+OnzThN3QKtAbQxbpfIRERYW3QwPCL2m0u
YXvRhhTwcp7/niXlFGsb7/smSRDxq1dd3Gftnr+B+vVLuCjsCsc8dL/v6DrhmWvBXi0DWizPOsrJ
n0RoVUfKX4UxIKEceVz8KD2juiLMiqcTi4gKJGtYfQdqTR5R7wnIVjwC/lIh9a/JXXZaHUAnp8Vd
wtUCUzsqm4mZE0zn5LWfkef59/qG9qJS3eK3MjZRfp9Xb+fWQLVzcp5uGMDY3Y0ujbdB9ESv1UR6
7SqgC5l7vQfNWvM+h6J0+ShjAynXP8HAQ2XG4poFBXNy5r5OvQdGSq0d331iWVUNNrnbVl1e33r5
FSgVYYNb7RUZt1kFE4LYEGRYCGimZCKfYXt/YohpD5YWlJ+Krz298pARHSahHC18ynBLoC8Bx/WD
oVVRjTr4YuCqqARvIYigkCvohYyYOZDU3XhAQvIPO3ONox00c5BqSA/ENuX++e3nlsOh0rq8kp6W
+xf6cYfi1iVH8fcigKtXdDy+Vh4a3N5pLQJ10Dq+8Jx0X8y1wFKjEhRoat+9Mw0B4G5mX7bBqwom
qOFqavd1Gl7B0cw+w6ogLLOJviOWAntNAzmDsf121GWJIuFoNM4Fsqbe166sZ93Nyf+oYUkPGmiV
zp0dGth1wfHL3QZWMHbQbN50X5xWqI3ITuPOOcoQYFiNWkw8NzbTt9mP5EzsSZ6uBYG8cBUdRoiW
8sTT9B0yD5Y24RJevWtjTbiTGNFxzQaBXE2yY5EB1kTn0WJhJojLtsvWAOuOr1MhO4ftAhTIVvaa
fBOa/H8FajMQkuTv41phuX1OswPLCytoZwhcqIXtc7zpWkkpSiqUI8qkvTYziBoyklM9kpUZCfCO
VUtZWQMbL6XIhABYYCtHubo97R57+u0/JvXEGEDqCVkurj11BHjZHvx4rKd5SG72mp0Vpb4yNDkY
4FcoblgbdrqN6uj0memIjmiFNjlYDgz0D/klfjEqBx+S60at8NQFlVs+b+65ex3Q8QFlv8a0nd70
KpWIk+E/AKAvteoRGqtF18W5sOXYnyvSk647ZUJgzzPoyDTIPAYJLiqixYZ3mmjEqXRzmvs5c5U9
hkPrt/5yiwzaiuCmh3eaf2HqvJEp0tenHYK1j/dOgW5x82J3tDN1mYhYQNgusTTKcoXLUAAn/zXU
qUMgtIclrriHange5uPHumZ9+yP0z1jYpbe5+HmMZMxjjnizK0DMMwIZ71/489EE49iwwTt0Zk8G
mw+ipLt4ceAVYC030LSOsE+hm5ASylKZMA5e0wcpMySq9zYoGzHUoA6kz0aGKzymJJ+wETYtWGeY
rKEAV/28h+bkO6cPbB4JzgkUQj47TrkJLDBBuPdCGMRRwDk9o5zMelSrmau3AApc3DH0nlFDpujd
uXmaly/fk83O4PmsfeviKR3HKFySPDs73EbhKZ4huV0m5xii2nPxgC4ljqzG6me4rXKNkRyLyp2V
ImquJMAOhZtENxakdq7PN/BPEJrtIYG4v/heyW6yZPTNS/8ZkEbs6p6dPPrswdqxPvlBLmNFo16t
+uS2h4/Zd037/eXRnfSqYzlnvF4HpwFvcsVO6RcSBRu1UhhxLBXGToFgR70kQEGnBcwFyc2egGCF
GHaalkvL6sN+yk4utKahO0LkDCiM6G5v8ij/ei0rfG988ECCSe39jylvUGzh09G4laKNeEcOghIj
bCGifw6rlMbCD1eiPqEqgUobEnaqlI9tr1XFNA2OHZGCBxzdGZH1JXyEr2G5YjrnP/sT0u23VAfz
DGO5wY4G/gn89hjGw1kS6uZtCOxP3MzG9LLfoAOVQ3/sowvseLoGGTuExofj2GHX5mboYmk9Zv6b
SrpJ8oVZSc7DWffORaA2+F1XGb5j9HyeyFshN07xLGsEGH0y70C76DjXGWX36e8B3WV3T7jfntny
ig4QMcZglqcxIcJdb3xCUDelS/MddiFlLuJzNmpnnze5XqCGDm6lh/BHRfTMVgvOUcvVCIni7qhB
9qCTi5blUXRzho88zHS0hQVJ6OLX/WD3Q8Nq0/sinEPhULm/FciyhRadImbxm5wxrdb2zyP1LLov
EOAn0QR6cN9rB3QFpGlCHLth9Q1bAVJIxzsDioMCfogqDp7YbUARQ6n0cUu7q/+IbSKXzzes9Hbr
niH+qwTOOyRSQdXbKnBFzml2jejPyT2qvZpqDxE28mm6fLjl4Xi1/bGvI2btOrr0oKnpM8wRsHrM
k/ybVtPqOrukkhfMBEoLn93pLeCt+CTlkz5r79GOrpjpfpyKkvITamgLYP2cQlZYDu5HHuTTa/RV
BtXniVSMpZEUQO987V/uHty3IoW4U766Fponyo1ngBwQtsh7ixqQ9bX9jM4HlnIy4i8nKA1+3R4V
ILj9BzYgOgYKjA+FQYcsssCk/0jRwCdOmUNOB46JoAYEeSlnRl8ZUBfsM7hB7CsG1wOtyr4Be5v6
uKvTN6BTGCMgbmPSY4O6p1dgO6ji5pGflTqTk34ONCApeykv3hx/fSKMGTkevpo0iHHMImMC6wXy
niH7XA+PgQJ5TT6XYUzR50itioGRV/LORIKRW/oCxWbnfeM6cylvqcQZo5/eyu8mvBkYxwJo1Fzd
qUKMmMLb39Ji8IQlc4UACTCbYoQWE0TP8bYDCO+wxnghE8jm38EIC7PgsNtgk9ry1Ud1HMNESrky
fKcTazi0CK6o8bNyqHKh+K68S5Y+53nKFE29B6WfrFJD9LDyiSAbQYPkgMgtB5iFA5WTgMcrH8oB
i0fBJQV3kD+0A/XIV7kZip/1dDFcJVCj2H6JjxjoLfga7i29pFrwnr/nGndPjk9+LE+NZbE1lnI1
cMMAx+M+coLltJripDLoUNwHHNO/LzKJEEGO1QcF6uAxkM/unw/nUUEKt8yjYbG9yv2UA7sNbgN4
BbiE4cDRR029NWMTgx/69ccCsm8LPJgT1o9y8uiluQBw8vkRiUnlKXHh2MMf2aAHwLaH54VuOHYQ
I26lfnzf/RfCC4aaeADJb3LVeVynNc0R+ZDb4MK/YM18RXoNOFoc+H9UQ7kEGefVUJJB5mlEIO5V
/72iBnt68Xbyjuq/z5eflQcNbmX83BacksjagewRSRAQKekkLxItxZyKCwWnIQbRiR9bWJ7u+gn7
VB5l/hXbWBxpweTby8sARpU4vxFl3q9x2qrRHrEPkCsBIsT2Vp4AQlOYD/gMsCO+cRpx//n2zxM1
ORcKH5gbn1rRMPNKbsdWLpocrnHiFxzf6HEpRwxdPG2ZpQgV5JTlJ1mnBhjfSXuAr6B6CjgHnqwB
XD5LHAS40mgMeTdCGGVh+zd6sm4FvfG/E+E2c6plBBhcYjiQpRDRUcLwY1NeJOSKTYhyP4Iozsw/
0gHnJcqOD+RikSY9hTEb43XOq1/RdbQJq8hm3Mp14ve5+AorLkf/738dFyLs9iKL7yVwzVixv1t5
IZw0GIL/fTA/hs+wnI2BQRHzADsCbLskDuY9l5v0343iNPOUkXFabUKbU7hH3DQO/ygg9393UeiC
lELkyndCGexyDyBmUzdEMuK4j1s84GK5fHy6xZv804WJKxIjDnsfvKQfcwx9uDCtIR8bYFlGO4Um
oKAYsNM4UAVUHcGZV/U3Y4s//TsSLqjNG8qZ/ve2dESm0JHnJU5ZFaqIBisPnId/EIj/Pzjk1ir0
oi7bjGdhLVcRuiB7vAaFSptuDrgiYwBFPBfuF8inyu1mbunzvf4rWsuBo5P2yRGW51q+8/Y7Yz38
F74x1eM8lSl3ve6EmD6x16r7LYyQuSicVDbYJGL3hzUiTRLi1Hxo1BwOzs0QNh1MlNcMAog6PJGW
5EbMxb4Wp4TYTAxBzq/ETkgrCeISZ0XDcE4HFV2/zPRmaAu9SHxzUIWAzUqQkMwIzMU8XvB9k08A
AV+E+hKKQ1sIOrNM53DGB+uaHoZwoi+93fo7l56GTvoiTy4uWTwpTI41ttomX1Dobq35Bb4DzSCO
RT6Cw+XwUezC4WrBiOgt5Un4MgJwwv6RN8Sak3XReXAPSd9cS0dEo3m14yZI5tESNw5+xeCuNZGP
4e6I7DjBHzrg2QFwo0VHWiQfhp313IjmS84AO21nypX77yjfUMvX/NiUQPDamdKfd7jwMrQ/XIYb
D9KaB5Pn+b97Kt+4R5C9LSfYIesI+Ac6uoO9gxgS4wCBL/V8zpnJEyZPRQMbmf2dZCI1HBoHLH7p
oilzAqd2nHBxd/BokE99+vyy3lF39SJgQuffvMbZYUDfQT26xA8cQ3F5Y5ura8ZLcoz4HJgIMpb5
svT9kl7CS4i+5O4vGSRcYYyCeowaIZvIsehh0pObSQYXBy43tYyW2jKRUSwHwav/XVUJY+IDPfF1
nv/7eKQ2ER/YYfz+d0HWQYDbQhr2V/1FmEY7kyGg82Pn0XqYZpxe6Hzc8N/JiKeF6dKl5AXcXOh/
8kjwT8F0LzOhgdkPJjT8+XSQB4shyQWQVzJumNODBDkRU0byPGJ2Jd9X6BtQQ198jTWpTYb7l1KO
cq63Lub10tpDxIbERQsOwgB2Xa+QgG0FBcJn2RmvaQupYIh46pjjhxGgarptX9Q4HypK2paXFBqu
/Ojwsr3N1ZjJncTdZd67kIQAsg9rgOUH7hgT1PLB6xhcWLON9XGSsTkHViUQ/XtkZuhjd4fEosT1
ogzKAzJ4sDxmRIox9IE0gT6FA02XwXiEE+wVkCzHFTPs0hy38AmizcnNVsm6xkZ92ZD2ywrJQODE
8OGuSa/+QiLE/mcuLntY9I+aAcCw6B/2zMXk02I+Sjt8qO2pq+DjIuoffzH0KT0dpzz0dzwUhqxP
sny1eFmW0qec7FrDMjqDgPRxcIorbkZrr+2lfyadonMfZhxyjf+RdF/LiWxZEEC/iAi8ecUUViCM
ENILgaDx3sPXzzp3YmZ67lVLCKpObZM7M7ehev+CnHcP+06pobuSgooB2+Lr6MVoJuz6+U3ppXbq
oHuHR0cxPj8ND5NyjFtAIIW4gsSNjbcllgOGjKEmdVTWA5clzRdfwUWkEn5rGIDioanZQFfO1rOb
LY9niypM4lXKsh+YpHrZwRux/zBaYPSYKjx7uGGROcgf657Ocp4CmKqnjOcfP7S6H+v5s5f3b52k
gwsNK0J1SwkT7nElOw0tMep9IgrehR/gTjed8HPLbmJTySVKh8ZewaBqmRS+w8gHoLozAVr3NQxl
EAuGoi63lerBkTg5fcOVIPIak8Qjei1QjvEvs6W8nJpSkcAck18ELYZpBJuQoX9JArZzKTkZa1VW
oTHJkRHcq9tZ7NWEd9aJD/YzMhs8dHCe2buo+q6oYt/viEuPEu0daZd2iToBr3or7vazqZoT/AwV
n8uZDkbvkh6qWdTlNNPzZ7K8Dl9OBN3BGaV3pBsOr8h3c8iTd0047+DNnRVf8j2aBTJ7PZo6aDfZ
Dzw0WmPzedzwhl8Lb7CVAhAa6MYUUDnAmaaudmi/jcipyb0bBNVxV43OX6aHNZ+IaHeDiOI1pGB4
8HogkNl+PobcliaFETkFugQVVXy+R8igqWCx0V5sYB3FNb+uAOIcLlFqGgwzYTGJEdtWFci7sotV
5Lo1HypSQ/XHjTsvrqzfoAArTFU0iq3X0Jm/eIIuSLdJ7N1g21KYZue7dmx6tbwEOMUv1FQIkyc8
Mase8KgwVYf8//dvI59BMYaMkQoSF34lI5KM9QD3yLtenrvn+oOxNIZV/ONuoZaelVrKQH6uwsgW
49mmPx+bWh7PJ19iiAuNe/Zf/01nDsNURjdSeuCgbt/tO1LKACSRTFQVSvFrL/muxZKt3YQq+vyf
PczZ1AJpx16ICYn1LWGfefn9imJnjucV8eDo7aJtapjm2aq/XrUT+WoGg4uavUW3C+Hw34x5tUGh
EX++7lF/p1mZuXJ++KxgixjCvsJfZeDU8Y+35DTK0U6NrqDM0bZeYL7AVgFNZR7rCyHRUb4+oVJc
o/vIcqwMTtYYM3D5gUdAOhoCR3we3C9mwek2LGlhSjchS0+RqCLkq3VyzVXvHgX7Ng1L2P3Mvtee
T3r7l6xvF2xNGz7gF9A0VkNBCjJf35XpoyiVr7J/LnQv2epmHtSp11IWU/A9RZ9LE6Fy+asL6aGW
YbPDyTMIzS8VwcyvRIFYD2Ij4rTG+NdDsB8wZnoz5sn1kWdEWp/6kAf6lCBC72inHTy2NkN41SZs
Wg868j0oESc6juBFZYz1LkZao4Np0Bpi2lcv8xM/rmO+FuehrH5nwHeP5udi34Ipdin40YhX81NE
VRZU0uEzFlq3Gr5X9PeXAX3RrjAIRtXTSK4Hw2BVqTwljAj8xFqWqSvZSA1xKoLgIEbdI1xJq2h5
Jw6TYfZ3mOS7p8o8zgjy1sLd9P3PyJNH+HKsq6pFYcIh7ATIVyn4u20jmEf5X+jUVjV2d/Q97+ar
vWvkYfafwX4sV9lkaH5ypUCiPZX/BTdGDmetTSOYoy1ZirMOJxI7fGEQlfVKVGzoU4b9Bu5lX6Ea
WJWmb8OIawOmX8vAKzOVM1yq/KjuyxSRNGcsdYpTj0+U7jxfpbERhBFh1g9fa/H6qpqsn2t5K9O9
2H8uht3TR/xWXpLIkTxNbzpZpLWR2dS7mAVhcon7PLWvg5h2WEy8xssmThCs1yS2LMdG25ku8jwA
Y9mkQJMF2znPCsmwFH11+rxMYD+rClRIfLwNc6OF3vJtVBWiqNAwPrbjl0h7TCEviOovHRmu5OvP
2DQxis8dOw6GQdpOv8UQAWx8vdTG+7me1Vlfc8DGeBF0BmZU06u5cKxyplA5DeM057nadlHNuv3Q
f+c+VRJGzueyGPj/ryeTA/Y9i7dIGuUxAy3KZaRrvv8fzw1WLGZ4ZDe7skCBY+U74+eIPigIhtg0
MGnSK53L/gzPut1255pMvkAtxrb575ULMZBj6fwK34lUmfMNr6JgADL1jMAFgaSeSUTQc3J+2zRO
77r9675hZUKMjrOJMteqYso/cJqKJxpbNhmp2ROoijfqu8fsRNOVQqJlw9MlxiCmt9o0XmoBC7Z/
FwIBZ58so5ogQAgBrXwmX+fK7YQzfN+YjJTfs9XflnRT1wPdFxywjk5/iPzJtn1ws/XHymzBMpuw
GKF67bEPKZ4CWL9j/lk5Np4f6T9QbQKpia+ON8Wtlq8MpwuPnAnZBHfzcwmRt3Sy3qQMfrLSXA9M
HoiHi42sdGroylydWTfnhWTlPrvRL6KeVg6944zI7M4R4lLTrUh79cdZKRhtejp83nd5HJJxtZnv
nS3mCWhAcDv3DRSGvKIqssgdjQVNjO9ZKlqpSLGvxc+0ulTbrV/8CxVspjhn4K1zUfi2UK+LoWaL
dfR/yjh4AHYSKHeo7hzOCp90Hi/m6BbepAaZ+hkQN9wbdZU2fah05vOkYaWQ9COHymgdsa/UkJGb
IR1laVqYF6Ae3D5uXysaUJJqwZxFiZ5CONa468n0dcGq/c/4nQcgH5pYHyIRUeZdeIfUFTHP/kNl
5O8I2MXTExH2Zbj9DH0lihdffUwnNegKF4eledFf6W0/3+w3UjWZA3XwrnlCVy/2s7WX/1vWtbfJ
UkqF+awlfwLYF5/kAHzQsXK2++BCQlBTfrfSFbLffty/071VkgRU5gTltBpwUTNmwG/aNPbRtcMt
egBm1HjaOGqa2MbMwutFlL9VfrH2sZu8Ntk/R5l8D3FMN7YNrvv6/fyHbZR/9uN8LCsI1wjx+cZu
ktATmn4xxgBugtyih23enF+Uo95jMP99691Pw/UM1lt7llPTTD9dneEIMc++6qnOYAcPmtQQwItb
JWxv2fTDrjY4DFroqrGlsiJEZLhjMdydNUW8sZhs5snfZUz7mdO12oqYeGIK0nENQEeswouNzKu4
i33clsyT59Y3uichx8XBCLliaKZ37Qeaar5BKM9Fc5SZLto0QDSiSSOLzmF4GKqlVu3dPMGoPsd6
btFTxRU63ctg3JQHc0rzIKgn/ilzky5ZL+AIh/0qvG+raPyzZ6QUS3HvTzmznMfnaGUgvFtwSLi0
D42dm77ZB2GlYkilt+s9/m07jtc6Shqd/207qdqdIh9Wuh+IrbxrFAfcZQ+TA/XVkySFe7452USL
Ilz7S98iiJFG9h1Ori64cEom/XKurGYyAcJ9xBPU1VFt/1cRpzgy7SrXUGHQSiRM/ItvRl2UQvd/
QcVW23/MlCWdjP11AZIIBLTAKx4zwDPtUt0pDuHlKwnibx3hohHNYpAJmIs2pZa5UzKYR1Bv7ua7
c3Saxy2LvNXCEgFeXQ3xdF0PHS22aaL5q755UKM0DceyXSTadbqin/Pfh71+JnLLYgK75spH84rn
5Q0nWr5LkmDcJ4g2MrPTsYLo+GiG7YDvdfnxN24vsWwtUbRrlQbBRGrBmIsXEyc6+uFxL4MX/jsk
+C/Od2XGmPuvsFfCacOi/VjhoRP+Vws2yoU9mGGX3KX4vuIFrraKIfD054oF+Z2lCZ+O6ERgIm3i
8XuARVcuxqXupkPk0hqy3S6OG2ExGyWQymURWYWT/dhb87et5zSw8cZs/3U8Fce93d+rx9SWWMFL
ERzNETKEzfJQ8min9Ei1JKcYaQfaZsubEh3Nv3WR6ivIVM4/V2M4yjCMg5PNYzVT+kK++Y75UBfr
uhL2Za2iSYyd+n/eKqQUy/ak+0zYe0/AhMX91Hl08KpFD3E6RZyoXpb3g0O0HmSyKnL1eQMxQYaB
FnwbXmBqwc9l/JuF6RIWlJKfS30/oFvY3BJVPJA4xx9hX3lgj29qu9CjVkUjC0qQuoObc6yTmBqT
kEIq1ulmJ+G5y8+tkUtFmqCkaet/7tS4Cfvarfz9j9DrQ/vILtazygp60WWC8PkwpshzaYAP1rUJ
qyHLV+x6sHo55U3GKDeP1l9wrLT1QvOTbfwm8S5RLEWd4wB6ArL46wgGRgfiRYchN56swI/i6TZo
O8rwgkYhmKVtJuPuvq5wCiMKkO88YLoJ8yCrHMleyP30w/ZnsmeTwuSzBYv3djIKyZjRPF5rAFT5
q5e/lmHf49CzwqClOIlH63aOsgz/Oc3uX3QrhWKayXRrPwtl+T10MteWpZS1gw6xwQJGioKXBs4x
wyYTC++7vuIkSkaZG20mwbJaSdoMQox0w3CoAjtINPfRqZeprZzNa/1UioLVgytQJiI2uDrP4gWG
Ddig5cfHpXv8vLXBDN/hpC077L1doLUsloou3csXmllwzX16mWV/8YWhRhwTAqTsDC38Dfs+HOfj
6NE9q1QhC3gHnfvfnS4fauN84EGRAqtjjv+2Hy9SYkrWRl4TFFaGMlwigiw/aMLd8FRxfqqv+UIE
56YM2rz4sJk7sKH39BHR+6R5cNgZLCCH0yXFnULPUFG9Gx1Ls3QVU17ztiujABiHAZxL+VI/Y1+A
XW1EQXmyint5NjRg8YqkuZJ5hrl9WNnxmMNwAZT5hhZ/0W424sVmUm8GLVzUmGU4bfAC5rT6bufu
Wd/1YAzvumf1GPEUaNaD2ZhBC80cZBN8X+qApmTqd/OhRVlGLKWc40XNmRvs2HAgv+14JSsElDJ/
MNBhN+S1ZO86OraMWQWrUFk4sRFbCNAR1ms18Pc9GMU/gE7UFf9KMziZ+WKGZ4sEC9SyE1PQboUN
FrcmQyDP9bUFfhTgTNCRlM2EK+NfYbZo4cPnIsixmpS38/DbzNGYtd3clmDjg59y+XdoXGkvcIlh
Gq0ctTb+B1Ymkdy6YklP3S6vRuYHZWSwGOUjVhR90u/27jsmLp0qWdZI1fcop0XPOPlAPnDhq8jN
kJePtxCAwVCxXnqgotYN5BBwko7e9b+6C2+LD3kwxrv8eSXl0zpaQ2uNBJuPyhjoHNYUWiJTBk46
DqF1hzSy1uIkd54kKp5Cj7GJNI4bPZK87sheuy/f+fzUwntqlx9LyHromZ+jnTaGc5clRmrQcFj3
tkikCQHiDa7kYaBnWNpLyN6aMhIQBJ6WvTjx+Qt2E1qT9mzZCNXt0RRtrR42ZRb9yncFUyJatDPg
nnmyJsAePBcT58/WZCyKWJ2zaCP1T4nfX9m3FGzxXnNxyFUHibHE74YFyMvurrPrn7t5PD71CapR
upuYJrYElOVMWoASKuh65sfWzWW4xACbSsCRN8sXJDVCvV3cWhAtMNFluHlXEoWqj4A8ECPk4D/E
1AfUEo5B0C7bL/IKfhK3sApnvq8081XviBOIy2Dobw42ribBN/g2QQ7ip/gbjouLn8XPoTwP6HQ6
F/pUoWkbJuxBD3Q3N4MmRBKFvRw48yzuUyYvo7Us35SRJ4mRprTgxGzarNsUJQb5Q+nADhkkgeQ8
KRnPQ236aqwmT+MvWElJf5QK4o0y9JY3z9qZYorUfkupx+ljoWws/qQ1HuSqfwjTRhmKkjrwWTRR
3y0rM5lEMr907x7k2xeyJnwt2XiIIPSFjVA/CBHTUL1m7dwO6504GnwGX/qwGp3jcqWfqId9pE9i
H/ZsdZclp/bMAYVg9QJnbJqTMbalrySQzlo1WmQkxCqDCbvH5v4x+GpIl3IjCJF5iiNT/M2pmBfS
K9JZ8KhLabUrPdy+dHlwCDN9SEik1XPEkaTEKLhlSIX7AY5CLV7JTjRG+HIMAfnYB4zEXgzc6Gex
g83DTYhjSlzcUt19cASqUE+B0bzP+RffSrtIggiY7rhqIAgG+Bw30NZM3wv9Yz1cqif/lFgJhYk9
bGlTnxJP8HyJV/TNpc+ex+Puhx4Tn4ncXb+SrY6rNgbJp4+iJV5pmA83l5CwFz1HhQqJHGNTgbGh
uRk7v0viscq+Vfhed8CiPiGGVcV+dlYDhhKmCmAP7oQdaE7pFu1KA/PkZ3mAEr4p/VO4lApTvJQB
UpIpPSMo4KQTU51PSse1B3XhmQCf5cMV2UyOt2qsOCBw5JGxCr6aDu53p4AhzavkFpwGYx+x6QVh
LxQNnvwx/utfru+ge8guQwB5JdcbaFB3lgEzla8sh+z6N71759mUE+syc+8PWqNjDYf0UQ1dtFln
iNv/zpVUo6drs5lkbQ7hxPtMufbq94AqHV16OA6REX0xxyFeitm1Lyyvw0Uw9mNx8w+n0IDm8vsr
p5UWjUQNKNp5Nz8LgV3pbw2hi5vu9S9R/Jeo/nvKXIEjjsf9faxl60GEKY20gTgcNmmUmKTcGpn6
KFho2MYbyppwTwQtsa0ecvssSJvDtTAEg0Auf8JuiF27Y4vgzlarv9d8ad3HXpVZ+MvaJnKSvKTR
9nFwKf3L8mL8jP1JdB89JUfz9fWsO7Jf589Uy3htLSDjuPDDwzVbIOqPew/VkxtjXWI64jtzLL87
0mPgdUQJuq8QnbSFpQu+zqHaQQoKpZJZvUcGjdKGRR8XsSYYsxkdT83y2Ekvq6FsO2M18F1I9G8w
F7F2zrm5ONsE2oYrHDJBoTPr3wZnCYQRBqxHt6n66qX++/UkwaJQkDPasYuLXD1+4gNEmqFHaYY6
WUSGwCzRJswc7Gu5Fi+va19DkW5XrKmFi924EcYdJsrD6b99NEioCCLmCl4jcEbe9XdNoe7jpr63
e88R/3//ITxuvjv/tV2hoYTa78o3kza1iV4rGfahBLn+FxJ1K8Mtm02w/qPQt8BKb7b9fBmFxFX7
KywqXAJvUVLUP0bjD4MdHaGSyj5mPJOOtK3/WX12b5gxtmaDRb3yT65xGgff6MF85dNyL5rGEcu0
w6V/ar3ufzJn3baXCMPU1baWW5b9uTJFEgeFjryTZKnKvbOqpJrBzG0ZIeAO5IxjwD5TWi8HBecc
c0lcXT+KsT/stNHzx8AHXOw0mW8cXfVGHscEI2GE8hGuj53k2V6ib+JjX3LogIlOjyL7K9y76Py9
aBCLodyk9CpwE6dIeWG5c2U925bHjeANFfOfsUkgIRe+BAO78nEeI5GjAVSQ1mJ/t24Ox+SwLC2+
l9eyUbAiyTJZwsCPcNVo82LKqajQPw94zDLkaO7r2v10RX64qszgjWBDHxLsjdKfEXV6t6H9Xb8Q
zcw0/7FS8ybRiRrjN70iUTXvmLBki9cmfKQBedQVwT3d+1S+HvKxhhey74V09q/5YsJUkut8aly7
syAsnQaXcXFrp+TRntgU3J743y6d5rrCjqB8GNjft8JmDwRZLp/Rrl7APDe4VBGrtUSSZBnh49xa
KAdewYLmZeOgNgevBK13R52sTr1pGw/Dm+82Lh7hFEbMtVxgMbOy9YEsixplG4/2ZY4B1TtGRHj4
KzRoHtyQDJYWiW6DdKa8aRwap480Xfuqu/0+aQQf+TJ7LEC3wYhFfs+C8uPGaOBUNz7SU8lVLg/9
HfzJNTSajrLTVfk6DSMe/ysr9dNV+utWoR4a2QLLl1vzwC5WQli0z4fi7IbcyyNlcCv1E5q2XH8z
sQfCa6+iXJhh57/EirMuMHhXx1HIKvGmi/WhoVm3MoNbc9M5BiUXy3l7bRmTl2+jlBdKma5k7F3w
cyokW6kaDxQ6F5VDVGVTTX7+QXM6hSZeEXhB3rc8bmXbC+h2M9eJtDNGNSx2GkSG9RfbxMGidf57
/4XyyN7RPOc5OighMB+qmMoV1WVJiMmTYAWd1V931rqegBuu2t42apUE5t45onqE0ulLZV38T4+5
aBf62+rm01ZWYtjUVCJmesC7fPF5Li0/wqrIdJXhbqocwxSAz9MnBROn3BSrEVMVy6H66ALU6tnm
fXiVyVG2ZhAVrq95bQt0f5qMYLw1FW6uo/Z2DQz9h4he1dx0Gcq4QCRERciCOAPrF0C4+XvU4srg
37ipKD8fJs4tjIj7SHo+AcXqian4S/RR1PNVk737NNwRq+d1mJiyoBrpSTWg5uqIScYevIUhPUGk
QMbgCKUYkHDWmGS7uemQvXzJpQnPp0Pr+QoWKHaqsXfRyxwI7ifPdesyfExSzfEkxuZiKfwkxlZi
LsqTVJdrk/oQcg4H89i+Ih5Bv2YY25bBxHpRNePk+HNlMHm2Xca5b9C08isxnxtXRA+jWXNYTDh+
uTwrmZplm0ajsdEd/gURL9/ctYDwGoF4GHxDGHXgTyjBkpuavkBZWLCMMFl8nwYKZ6MD/ntAntTI
h0p2c60n3JWaYmlmbGHwfpjv3Ig0KMuYySQhYI9mgSVHshgfQVYqmZD0x8V7I6dwIgZPWtgqwYVc
Gatd5juALvRHu00GNWSXVL77LHjc4Pos1AOBtnaUxd5SzapyHoQO2Px+x5sayBLIxR4HylV7dEtg
SrC4jgUNcqd5q+NaYp/i1tuLqpIadxbNU5vOefupoUnid/C1IaXs7QebibqARJLju+6xs21ko9W4
GG+tomWj8M+fLVR+sgjOmoqosGGNnfQXizsfsGw8lRntuR2WcwqF/DyUY/Ioap0zbCWyalzn6YG/
WduXry2M73QHYZXtIXLG7+1V56nr5CQzv/1XIuw+cCgsTulnu7zRT2UuEJNVLfXtGRymN3gaBPWu
Txgfc8HbT2XRXTNWA9uXY4NXlajgOq69zGDb6X3Dso5ca/Xs5OONs/Kgz4pOGnj2SB326/JCUQno
4JaMXiBn7Zqa2dWT4/g4Spzq1mQ8loNzjHVXrnK9Ux5UnuvP7at6+F42trY4xj5ZIfU24EzxmekL
c7/qW0C1CncLsG+aB9R9hulxhMcRWbwgXCpn4CTefYRp8ZrHux4xNwS6wkTLVRUJuJcEjt34E5VR
2H0V2aWqvWStTfQuKHJiUzV9YzzU6qixg0NbDj5Emm9TMSQxgMcBnyFXrD6n52iY7mnpTNjC0ICO
/PswLqd+np/H0WoimiQ65mp2pBi+LIoPsZWHfR4zTcfHSWBl+li5sEvLR7HBrnkkOg+8QHYiK2Kt
9iF8/+1QTg1yu85WnevTr38X/dSaeSd3raD3XzjTzBh2w+t0uah1N/chTUxhxgBfMqje2fl/bBsr
HaNCCi9RuTmM9WlQRp53LihjKH/61wG9XsvXWFiLEPuxY6Fh7cqYJtvZEYGSv0JfDa++Hqu9f8Zf
7r73WRf+fnPWCb+6rqQkXdBdxrUzBFkYmfhbTewDeBFRwCmMEixaPpfzx9JlrqrPdBJ9xiRO6pwl
BwvuZBGbInauHI8f4/sve8JVuvqkdzY3oKE+8nxx8Eo3E6pbLeaxNIwy3Ru57KtjZT+9Whrwufne
Wf+m+HpSB7nAp9rt6o9XLloCPqYJutjvsAnYdsvW9adwtebSAX2Tvf9tGKnBrr9d2xVAFV3wJ/ub
wQb7WXNstYsbzkaXb69zPuJBEJudvjM/rDCMomFwzwbrs+uidk2314/6EdtqFZ1f1STfbuZTsNPS
M856rbr7HP9R1/RgE8VXc1/ZfXIJuxo24XPgtDI4P0S8WDuFXGlZy3YsWjVNWU2QIAa37y2lKX+7
aNxRBS1rTGSQsfDihtuSJKD9pRnONGSjbTvZzHKAk2OUY8oOZ/xmRN5nWMEeqOp2s6LkIHnZVe7G
BkJ8z/GQ2FbDjR29lsvlS/J1lunfsnH/GKNrV68XJnCm2puJujLfTdUDMDY/fL6U9mEbyJdlf/JH
5GhkuSpUk4pDHUwzWG/suy9TynUrGBpPH+hXWhPEvW250MgIz7PHbNxJRuPm/WP/le6lBrG+kOXy
HM1RrpFL4PAHYgii0/wwP9nhCPxY1ZKBRzw3k9QpBD4JL6+2xqAwosBSu7HHN/o1rDdbKp1+FtGt
ua0odK4thekNFTssPQXSNV4+wZ7e7el/We6Hqb7KtM+NLYrbJJILZ1a+Qlw05d8LsfHojrwhREeH
z8RX1lxWfEx2GX+1jvzKUpUnkJqgs7UoWBRigGbOI9Iosj0F+5ZxxSQOvGOcWn3a8NCSrJXlXOLY
rbRwrHCbAemJfP2SxSpHMDTKkXz2harb6Z0gJYgZzERyfcyExb6SffC2se3QwEAZsf0sTPWEMiz+
l55FFmu+W9tPxdDJaDI4TS9/bpIcy8Oq8IiKxS67pIjN0l1PiDp0Oq7nhwv/HwlmzyvpmAwoECRQ
6vOnqsXUfTchG20cBu3FDzdJZGuMxeHHepZ3LZJ2FsixnOHX2vV0NXcNlC0GHpWcUE28AQLEGqrc
cmXw+H/h2qpPCk6jgodkjpxkIdK2UM3lamzGBroSpxHHf6k7DtsxARxzFRVoSl75XpVjVbvFimmo
Ne0cjrQB14dclmGszJWcpp71V/SeLO0+SCoHL/OXhetBtpHnKGPjVkNlPcw2Vk3MAy9SXCBqK/Sy
qGY6XHqRLLQ00q9cS8veq8wmzPRwWxweAnIWcOSFukkvp/27VW+xSgqUZsVquuTDAZrzplmyNiJg
hmfMae5HAeGwkGz5D8FIbqLmubSXs4R8HyoilEQUKx23v0NnRP/R3FmrrBbbFupAN7rgwEUHdaHh
hGrXoFyfbnJAAvqanweCQ2elcF9R9WuZh6F7La+AMYvuqU3QBf9oZP9t+1zfv6k+3RyBCwxzKv1R
kRlZMz+vHvv3b2vDeJ/zQL5Y7PhsPpAJwzRIuuKQ/oT/n62IzXyu/+XK/LDS3XfoMsMqn3hTD58r
zccQ4FtD/vOUNJ0IhyvWT88Rg/3Gr0RZEbUffWxbTki6e//v3wNOPnErkuyIWFrWueHC++ucw/jb
nZq3v0st9PwqfyjFq42vS0AoX3+pWdg5+SgeIeXa5Kmyhxx0rvh7zEMbClxGQrpeg64FSQJZPKN5
PiXtOL+Pfro9/krDZXLVMA42cfoxCfkp1E61axQ8srLXXqYDcZRK7GO3NSeuvyyubBoPOL6EMYw9
eCiHI8EwBk53hyjfig2DuphDE9o0cH6yeB1yMwVse6Rh1RPB3chlF8kX4/CEmF4eak8Va6g9Y+Xn
JM4hisZT08wDcK72QdO0Yxe9ucUrvbMdQELxKW49PJluwNxW/3i+Ty3jK72VZYDSyzAFxz59LHp4
TknYbkC4t4Od4jxQwzl7VhD4HPyFpz+ouEjl7BUxtKwc+RY9vPNXFdxW4O3Jxvw4y/UVpk3ISao8
loH4pPtzDc1Odz2YQkR+jq0roOG5N1Eoh+LFPNFC0aVXmawm6093U1Ftn5tYsq2xCaePrYOJClr+
3v5zR4mBNDcTwhIpvceiueseU5UC8wWVOkllvpxcBeXyCQHKFEpw5mezrF8KpeW+tFPh3ynJNKRf
9+97vJj4i6dZd0BZbm/XuKRpui8CqewU+/T84oDlL609F0ZQwaOZlzXH6/4dKW7j5/LbSgagzirJ
gtRHS+HWDKv1VEj7UmbXevWuhjMkz49llLrVs/sGveiPgjpVZ/5qk7zvvP9kZsxSi8/qc8jXgbfh
3OYq657Czu+sAWC8wTZ4XDIq/CB3g3HyCSGEDYZL0uruO/GjGoy1FBbtc9osKqwZfnGIepU4xWfa
rpsqJ/2RblM+N/4Phoapj1S+GRLLSpPK1oDdSxDc38LSUCVtKCFWQ4tWzDJ/A5LZXddUCwK6/DI6
DRXRz9HQbxHBhHLZsqgv207WvYDC5EtDlCQ0B49SGV9qX/XV0boIGL+bqWwsJgq0yGOUCRLO11xQ
WvRQtRTql6EdPNWbDH5pXMzUoQJtfJBH0zMhN1Cts0Kz90uM3wz9SNCrq4LloP5q4oj4IHou+OaM
JuDhUdegSlgVvNhHMTe71Xb9Q93KKVf31Ez33rNHI9NxgDdtL/bqZjrnZz+fC+tarAXCUsSGcro7
p0CmXuThc0HWWeiE30xdA4zQPr9Ksel6RuNcdTf7awPdBgJf4Kpkq2EpchKVm14mjLt3X2ak3rtd
O9aMWZdZNaANXioXpkrTc+VfrpmxAvzJipFDldFOppys3kcF+T/s8x58gAETiUDde/e1Zx+q7Axk
uetNglASU66AkJAww5xfhooLwbHhDZ1qqvjcz/4jbjU7E5qvhd22f9cfqPRalikTmO9VDZPChTeX
2y3X4wxyGI0h99jqOtGTYWGa6Kjn1miYhIuB9rwbMkPXu2yAS2aKKhnPRzqCsuqetPHS56u41Q4p
hCuZXedqTqUFO1lVaipaKKespm+vTtUbORpCsDdKpqG3tu7wFqUe1UU+utgThiMT1hUlVeAhg88L
KsFM/aQB+FklSj4a/Xi+LYTeCb8HdlTmC/yHQc3FlHx9rABxurHP4Hp9IQgzQ83+vrg1jnHLuur5
S2Pz/TiX7l6s4kViM6ayeQarQLuoMLg0jqp5oC4v0Hjt9qcx3VZRINuxD3RQvpkrFW3qM93moL7U
ZobR+tmWVIMEw3v3evyl0a7TjMfVPLxBBbfSk7f6LZIekYHZgd3Na8kU+pyOs+OABK+5vt7rpzHi
aREE4mPs/t5psKFpQLSNVUMjg4WRjlaZ5jjXXmZrl1zkamavs8x+sL73RZ77uPb0tMSLx3v9wB8I
OUHaMvz98bXMvfu2Sdygje8WDOFQvtVWaXjj+d/+3/ofW4fcjHL9AoMQr9ZE8ZhO9ztfXPL4ZsYq
7iMXr1IuV0kkovmWGxYTePPm0tM++HsFN/X4dYW7NMZtNq0/brw2DSRwSFTyp378WFmmv1P7yTI2
9+I+G0c2298epWSylrY2fgV4Kmr4XstovQiH92V7jS6a5VK6rOU/sIHIR0dwLa+VMZ6RLyd0EALO
qrr7I93fmFIcWofHdJdJ61UusLv8orIeJ352SRqAvzuHqN34Xs/Gmhf5RGNimpQrMxI4A0s8bqot
Xbfpg3i6KHK/98UQEdScDjyrEUOZMHat4eWXhr7w7Kz+Ci0oOGQqV3Stk2CEAqwiW3a4FpVLJ5aO
fowr3MJCP3n/ojGsZDJo80yMdtHhxB5pvnuBoV/RGXgL7RVej69Im5XdNATJ4/jjzm/tbO3qf02g
OjBb2116h9tX/FmxnjWRqhzS0eb9kch3hISUHhwtj93G+GsbiwQOaq90tgz4XEYewrwR22Gw2lUZ
CVMwkcndMk3Lb+3LaOMVbx40OMx7F99ugDNr7ZoFOpw6GNKLfB8BojOyMXlAdZyNSa63SbASnSW1
RBlpoQkyWESEY5ve+dOYVado9KWGbFLqqC5ggqGHSKCqimLBuj9Sxx29j1CGnIYpfdo0Lp4gQVz4
oFa8o+2loWUtLLXrxiSjjAWd6h3NrBDU3aD7Y/phIy4qS2uCrVZzz4Gr94kYn1hMEoJ5P5mOMrmv
zRAqaUKqAvd7rPfVia6vjR3zOXYbsei2b/rVWda8yy9Z3shi96psU6XCqZ7YROlV/TCu+IfTnftC
vBt3Vf9bksuN4xCvbq9Vq3FTueDxERdiTqv6JT54pQSf5jFWTa9H13jz9pjCKQ4GzMXk9TNu6Uj6
w1YFI/dD2UMfHDJQDKsryfD26mS3Zb+dG8iZtpe9TeqxKaWvYMEypOmxqi8Trey2Ah96bMsK2It5
EfPJ62yTrK1Zg2e6/rWw/E2KFrnha9/wvC1zldMtuhd6qVQ5+5XI1lbzlx05w+zvI8cYKHKWhBU/
J9ZcCx/7EXfq4yj7dRqbwj0a53GD7cUlLB2CuumzNsGRBOczVKAWfthhAxYNfTvE0N+kP5ZVWPA0
++UCjXK5qjlNaqr/FTQrB53y/Qfz5yiKXhrK5pIrVCOiat1H8g2Obj8uIFid9iBzlYvV4msqWobs
fm8uYIpAmGPawPTRXWMUXSpZVO9xL/aZbp7x2cIA7crNQXQtFX5exdLaXpYfvfz4K1ho547OuDCl
xvjV7QTapFs+z4PJaoGoxbMjpfJflTUAy9ZxanIBrvKQsV9h87uZ/F4DwHlSrh1469peUPktKPi5
jfbWKIJW25lPCZ7SkhQVq4nsfgO+0wwEE0alPcRLLV5BqR3W326YoiitCNpe5Z3PJ5Nx585WqGpU
R9JJFeG1zqwT+cIU5eEYltb5IZwqNuaWLVtaajruZdvwHFkeXBMtYYy/qzmcgCv0rUnjI16Wg2jn
1GSWqTNbfL9QQ6lkq37q1OSyw7X47nEG4LhC9se8nKJinMJ0kPqUG1Yqie/xP8kvLsrt2Z0Btyrk
AqdaVw72LsTq5ddTX+YDi8uJivlSHtRqadO7uOC3+CovZKA2iCXymcft3Ofh71heDeGoqYFsff3J
tWQvxYAJ5j79uTXHPhbPazYpw9Wh8SgwjipL/YmZNOL9xKJcrJrHUK/c/vLtY65yK5Atkn0GDM91
khUdZNH91U1hlqDH3obvn9xAUn0jhdfvP4Wb9SuRqj79cf1ZfhRmoL7wOGLLfebiUWYfFWr530Nl
8/3qnaepemAzxRs7m1c2Dgo1y2g/Vao8H7xrlhaRSiZrT4NSYxlZZp1reWRDgYJ1FxzDGlcoARLL
LXrBG4mzuMWijXLKmIPyidrEdKwC7FYbDJbRdtWGLz9j1cL+a/+s5naT2y1KLsPFu/LQXlf9g9+1
msOls79QdTfw/uPGYLTjcq02pZxSwin+SnzGfz3eiXtzr4imSlGcnMpSxYVtvZLA+3P/kqYIpTwo
kfcWxfQmSp1qIoaF327Jc13ZWR6Uj1QL6fY26FVCGdQ5jnzG66kc/12HFfftvHVhSI0s47Elrk4z
k9hY1UJwRty8Df1wD2P3VXbeXY3d3/pL6eOiPBQZnxI9Q73W2amyDRwn68/vTBkofEPiePx87Jmn
MnpobD4TledXN1d2tMbo96jRuNaJ/sOfoeRUgfVWqip0C1VjDTz8d0Pi/rF8ESTIpETfmvvjxHWm
ccGt3FqgdtEG/u4AoWZXsPNc5UkGsOneWR1/jVN1z/bj74G1dK+81BxfKbr4IwAtLPCOexYHJ9aD
X88fh2i2t2XAENhUyhRvUeyX+l1s5VmXutmcKtiOW1/KMUBEvVkGVDxObe+0ytiVS7cX33bzVHKf
48rOdlxLYwcYus15gQFy1sywvb5XCrM5jKsWeL3m/K/S6GOE02X23Q2jklgt2bNT3Yi5V4jLLXu2
dVwWIR35aMc+jqAO1AsEH6CE81I+RF53PwWYMQbOfsHHp1YyOzfVI+e0UGwXBv8j6b6WU0mWNQA/
ERH4hlu8d0IgdEMIIeGE9zz9fLUmzpy998wsoaa7uirzdykJmlhdrtSlEmZBW/2zvivo//b70+Io
dDGbQhPSVpNV7Afh0neIXAzgeS2M7tIOXOm9qBMK1iNo+11gALUouWTu3Q2wPOemzXteeahw0Tb2
6O2bdzSdN2aeGYph2s7wfwP2le+TRjmqWCTTs5reLrHTlnccponJuQkRXLdzgzjNU90isgrzNfOn
+2kK+56NcmnqavsF8upFdXM7h8Y0kEbLJg+DhLdOooiihPe8/+rl740lvfDpRwc3C1bCuOJSdINQ
doN6ch3exDaS3ykztPclGVJtkQZKGBAJjmmG/jz19uoqwKY/y5a+LV+7fJtoHop6qLnMjYETVX/K
1FuYP7qvXTGa5CcxvJmFmu7E5nbTdNv68kW9OdGQtL+D/Ohc/XbDp98tQPCandgElvlByV9X6fvz
Xq7oYoQNhmMzgz5IsdaK4ezm4Y0oW+H4705+vkm8e87+sqHCMpbrsvslYVknF7lTDoGB3ztN1jyi
q0csN9NhIjuK/T7U54XoDqKsKGIMCncE2Aj13uF9Lq1mr0tJfezVzkinvBV3H7pZc36ErAuUniF3
nB8mkC5BsMY454Vbx4aq+VfGNyo6WDypTE9KObb7TRFCg7mtuxE+Xh56x0XHB8uWgmNsANS+2Phl
yyn7eonJsRmktClDh5bsZNtxpvccPLrxfvpQTEdafSKTfUKg9f1a4THUAdX3s/wkUzf0RzJ8UpRq
MbwsY68f2093DXRxtb7e+kfjc54tBI7E7Sqp4WqWWDXPEv5zncw8EvD3kTt3bug0ybK2TH3u+Lqr
5ed8T9RpbY/zFFbv8lZLzdPb+oUOZtVbzfbT4v5Y9TD9nA1lWjYVqgP6bKZosSb7a6WtZpgW/wSw
QFUSRfc7Qak+ydL3VRZdG+gWWLIy3Mwv0XNZgWnpn9bD0GO6UEouK4pTv+5BIuQ6Twa/egVkf3pA
0uHJfr2PChpzsbUj17R8vcQkA99QrZ124TxCcHoWfG/xXW3Z3o9teRE5/CI0QJrz7LTopXLKAeB7
C5Q0vKo2Hbi0nO2tfffivcvsC3nygOKWPSUz9BIfx32DlqAHxRz5+fyiYdqMlLSJHlTW0PcqujeP
fVZTZN8lqDdzUcFtNfrdtJn6/yudLAOctBrFTUuQtcP7NyJkbF37t+FlztmaND9C3MYDBtzKvEm7
KX7uSj+i5aNagvaidaIqGAmCwt439hLdt7+oCHIKINU//Xyqtq0lRzB7YHy2D78PYml41o66nfOw
FqxTbO6dj31zNVbqSqBpiH34CvFYj5ZkNLIiYUerDhuSLZ9qBqIiqMZr2XK1adpukvRB1NNM/5tX
8pUzLCI4t1ev2oFZib65rct78VAwI0txbXBz6xhbIuBixKJIuyj35UxXfpw+nMvxz1gLxNlczGKV
ZRsH922soX1ya1a9REeNODVIQE+K6qCs8AHpMW7HULG5XUq00+QS3o9UTikstrqep9PrOg6HwTUQ
ssl2CliTr2c7j4lX7ti029gufM61aQrG7j2qT6WArFm1ozndBUAgbzLMdHB5jxksJ6VWnfXJtzqz
se8eDViQN/uZaeRX1WhX7C8DdkYNsAcsXN793XRwej/8KD0svMH059mQEqU1Qujcgw7KrBX9AfT/
bCK8HUuD8A8qcrr5BiZm/iNBjfIzf42GKU91lyEP62/7LwOEzZvNOVLwWSZjjhPN7Ohq4pGJDWRJ
pzf26FPvNr8LbxPyHo03TdrnEAZ3HcCkTe6ZskWfO4+366P8/JLJsivdf6LKYcIhzQdRg4H/odpr
8iEonsCAj2CwvrfjZT8sQTMI7KG0t4+j4yeqq1w+OXwLlzd4eO/+k6mR/JlNPzDR0B97JZcBs0sc
+it+51cPXr3EmbBRmSONOOf/vVRXgZBGlCJJEraX6S6clE4nOMDfhx3exqcqDf9sK8dfYRMbKhCU
wY9utg3jWsz2ypowFeLMXbfvJES2MkYbk21JPL5Dzov0vff4V5rogjwyWeK3p+9Be+Eu9NerBY7H
N+PhItZMBHFghowE8O1yGWlz7+lPJ6L9ZBcgv/SWwEItBI1NvT0HmPZM2Lw/QSeDC3lVQPeaO1PX
DYNEGZKIrufRB6c4JMRUiUMzMZDAbcpG5kaGadAo9Scntmrr2CehAQ1H65a4iEtUY75Vc2lAzgMn
ihc9S8BNtoxmeESB6bz9VVIcTFLQmB6GmNTToioKw+7BJQmFQEvlzzVWBV8ZbUqSjcbw0y9G/UU1
t2nA1A2qny7aypsPYT0CRuhls0792nZHDXHi8OR4v0wlIOBRIbmmlGb2XdtQQJvf8uhtFkIiRnpH
sxYIvl+9lH25daLOqqOin793ANYHO3ji24UCY56/8CKU//0wwr5QQt6Eh69bm0V7Jwptg69LffOp
H3+hWtAN7wrwK3HWySjec5+Qk6fe1ka6LQsjNfL5oan2t3694mhZ3I42o9ilGs8UVrTyniFcOFXc
rusmWrrA9HmwSfRvYd+gA5c+S2VGc7mYGnjheqLudNdZt27fFqsU1PO5lduNklqHQ3+faGyIAVFb
12o+r0usI7iB6n4HGEg56nPvDSTUohT/KzmQ2wEGT1dyiT45HQedj0yua6noHW6zQ9w86x7osv4y
Y01/vW5oqRZ2UUSvzfHlU9a1FxBVs/ltUaYgf6sCHiDBWCvK5ViSNApiY6h4FRyJ27H+CunBwzyl
uPOQConiuRRVE8XMl1jRZA1Mpic4j8G+bBf9mFGKYe8lB2QCEZC9nIiXs3CmLN//0uzfc/UXDSQX
3YcHHH2HEb+LcpKsB9N7MD3GSxAMYotmMDulfwO1u55YNOddKWXADNFDMSKVpt4Fotn0Xx+rjvzJ
kLXDPlY2ATXUOWicKjNRSEA6BDW1SsG07fwsVVoai1EiKy7lJRVvq3+Vi8qAeoz0LlfIFlNEnJt+
PhLafJ48HO/1nMQQujqbVe/RT779eeGNqeD7LeYHl0P5kKsYklC//BqX2tu0FsN0FxKPMWyaeFMX
55+a7V+NuKF7BrKB94mVx/fBY35wuhhP/HnuX/sxoaDOf0rTeDm9K7OClO+dA5Ho8i06VvPaBZi8
Il+2xatpXPTsPlgztxlW5Ub06B6kVwa3YaL0HM3E85vWU7oM85hl2xf/pv9qZAxCN2tCCDajwrPs
9U05Bvwz1PemJMF3iX7t7X8eAq/enu/HxnWgytU+NF++abywelV3BgM9iuvvTPMqMz1VuX/JHXKC
h9R85iTSTrQURn5rGb+0CXGpAqvB0zT3dT06B8EO2Z44m1x9i+VwAVcRNeUz0/dSNsEuSTxeWmbK
GWjaqU5HGKMCINDuw8qE2IikkF9xzL/ZU4lCtGAsVq86WDVIc6AH2Jji+VVj15dJcKnunhXszFYW
PCS7QF0rFzlsnyQfIB8mQainIFu/xqiFfxNopU1ICrvl/72lNB2U5d9Bt/NmQaeKgNLktroRKJVo
YKkv6cEiwgOcG4AqW5PzyLtJSrekCDiWIu1VzDjiVjKQVrcPuoBHVIdUrEbJqt+L4FKM+4npswZe
hfBp+jIyJ4JePNdeiJ+2h7VsXpCosyF/Co905e9Ug04YmWsjGy2FZvF/Ivi9tOmPBBbtorEs3oFO
2frVxk6NyAdjUp7O7AoXH0fnakaovN7WHVTIPlQc2q+tjW1b1wHttcOiWBBi94b2RI+mblYOP6Oh
6vnghERZcSQ/S6/JbbLZBHj3luptMg2KxqyTH3+urzs1r6cmekKjIxtrBhnYrCpTcCG44+89vy4v
ze6a/gAbHN4PT0OvqLeEEh4rU66fWN3ZuLvWncD2QN8K7nkJNUsR75zcNZ7JGkVarAUiSR6q/uXW
iS7ubt2P7kCCX2CeQg+KsRUVXggwc6aoZ7OLJiUqwTGV8tGciFPhpfmcpQfxgeF9SsogafXXq5OO
St4rY7cohziew2HqdouCzNk/UkXyX0s8nhza3wEnemgzgNAm6lJwu14XPRg7lqwxKWxWAVQ7ZzDG
SSpMbeEUm0pbqSr0b4mfS3JeST3QauaNVOFTF55oyOOtNNUC3UwFCBDa6169RNWg1tAHCeoJIj3N
C6BHeZk8VvKL9xglK+ej84M6ODFJrFqnxChBLJlVOPVVQyURTKm6dtg9hVjBWmPGprr71nkPNQkJ
i1qX6GsPOzhX/6Ly4oLLQKBCFE+VvsBphVWom0+wEB1tZlpxow8Up2GCWsg9uctJsk0n2QVLSjE/
fG5IFFia4jzx6/zgel3e50taKhApBeIQRQeVibVUZbF5NPfpXs/6orI1yGpVSZPRgCOhY6T6H8oA
yqOoDPJ8TZZEs/cAq6Ym+7EPtmA24w0+MqBQqqWg7gdRHWe5UxPseltXt6maxXB4NNaouzkIV82/
HS/oyME/p6MSLyDfbjRcFE+QJMbo+NTU3O8/c0j+w5n/oEdafbU30pBzwla/byzgNDdvf1sU9+lR
9VxuekGRcfr4oSIUqzkWNhOVrcjo2leDGvuGUc+gDwIUIA1cGqORdPvS3kgOd8yr8Ei0HGTqzlCC
bKu7Q38X8MpiPqUmCnLkhbX17IVHOE9OW4nl5/kpByi4hnYfOplUzyTBRUG7n3izKyFUfO7rWPJo
1qiduRdkde7ECP3w08nx/Um5X88emy+HxUGGTxknkGkqedJpHJqb3bTOCSpH6b7CJ3+pWsw2q/Nu
fk5XtvFqvH/4uB3rNxH0q7prw8J5uS0aMu/K9MsWFC07eITrrmHLyh7xe4CYivLHF7SjpcP7W8N3
2DyV2efyubG8VO0AMvyf9SMK2EXgXBzEcXdrV1tgZtnVX71AlmuRFoXbz64NxngJLQnBA9CFZUlB
nhKjkJIX1j3gN6KijzzkG0s76SebgrZWSoTyR2xzUwmJ4t/+It+y73bJ7Hv288+ViH6HiTx7i8dn
bg0RFzKfUBWs+lYLxD1aNr1kiQv7MiZTgWmzXjOBOJniVWAfZUL2YThhySEkkrPtBQ2X9a3uSwLI
laAYir+KBLOadtM1OQP+cSHAIq+8N/0xyCybu1g1cy3HVkizqlfSYs1ky+lVf7WsnGIa40F4MbXH
4WUoXiY0OfqKZ8mL/D/I5Y3wggCa//bq/6K/kAgWn1d5s6zAz112/FO/JATsbF8p4yUMZ1mV8GCZ
cxxZX9zsG1naRsz1PAxnjTVl1drTFHJ84nLPDHmHZRzPHUj9cd+Af6UmaXml4zloJwxdd6htfpNG
o9saKG20qiVNQfds0ZbTBGLtfF2z0c4JJH9f9qkD6vmJ/54FAKWgUCufS19+ez3z75kvG/vurn3y
dRAgsd6pHbqlc9MwkIp7e6kcwSc0RD9GTdKhBd+kkoa0D+0un+Janu/foAZlzd6IsFIbFKAJmyjP
dmHXvUlgCH7LKSnW2+HnLI4tVtmOI4P5HKljcjWLgtA2S+FzNsGM8zRR6kr9/zoZGxbT45oGJqht
vPpJNV+zvOKrsv7eyCA4jQ3GaWaNBblPXvA8SzdRvswEDoHjLZFbRXKQkMk6u7DAM1MAOTrVyU3N
+KWb+9JF5w1BSrUOvUsvOdryYPFBiYFkt15UNYZT8MiyTEv051Ngv61LxQPq7oHDwjJiQWyqbbqo
M2W+mg1cfpO3VJGu3NqU15uieJ6XO+OLn5tohUoIE8Gf9QKFmS/Mlm8oVm0NY3SYqVW61JA1pUNF
MFwlXaK14CE6MXzqKUH97H/1TWcHABLzHaIhTS2kXQp5qRLHMNXnX/JrJ6hMn8+NMNfNvWS8AIVR
yzaWb4UjaF9CSPFpcaESG3hmtgwO8E9HV6ru/A8gKg+GWzmJNfW61enPfrYd+weBf+zuqwtPfocU
3Rb6YCZ2oqZOrRGipJWISH6teCeZKhgcG+KFZ4r0wvBY3LT/Zt+TU6f4V6jXE7V1xbSLa2lBUfGz
+MlNltS3NJU3JjXSg1FuFNKhCJczH0/l6O8d5xN0Zp/BJHwKpYWEIU2qCEVjF/M1qm3jAEPTsu3I
3dQpH5mNP54MGd3Vl22B3hvh+S3Rp6pXWo38cD7fCLXDX+H4y4n0PYW5aPx0P8Q+VS20cjXdhyr4
e1UbUvQ8MyFYNJAXaRiQKHC292sJpZyGbUEBBPeAQa6dqcQpeq5byF3Be9bOn+d3KRkCOLlwHnWl
a99IupoofV9Rj9xS07DlPkoHcdXgevGw6XbzSGw4eVZt6i9Ljjq9/RA4i2sd8jjGm/itmAgkgVZ4
m7SkWPqU6wYfxM3ajqTtvYaWligwqgvhtMa2q+cl7hVmL8NegsBs/+vUjFWy70nTKFeMtDuTNGQr
KsIIbWFE8WfhKjDGA+/ui45xdEQh+X6ubmRqdTGw/+IkZpv+9j29Zu2Ov0k2JG00RpDcxEzPA+kh
aLRwwRV1dT7yWxd8K/dCOleSg/My2+TPTOA8+z2Xfwjmn4J/vu8eivl75M7k5y9LVMytOA//AEhh
v9ckJZ6VtZk112o8j8YKQAWB9DozCBoMbwXIgd3GoTAtxw5tbYX/DUpIfCsjbx/7EYGA1X9o26Eg
ot+5zxVj2gjkOv2Ec/wToRHL/Xmn2tnPA/lMtuawO5NsNDb/8qteHzoiHYvCO9mBhjltPk65aj6q
BhGk3e/ciKXKZlc/V3UdjyFN6pBvDYieSKcyYKiRSGBaOwdXWkze6X2lhLJRlOGiIWYGDzDca8NO
MpWnjcPchvsvj4fMBAquuWiRoYiUNY8BAloOGb/6TfEKXtRK1JN8XZd7YawlvDXoC3LMcKt5qkzi
3joQC0o27f0NaeOFx4cwtlX5oeRrXHqv2izkwLRCdoLPauVL+5opLOPwmfeGMsUKIgIQxhJOgPVb
bMDWOIaYVbLVxJBSyolAHVM/foVEsbshGKd5ZG5gaf97s7BXrQv08iP9SQ2xGrkhe/I0xsCAo+y+
n2DEe1WDgW7MvCGRD7QfybZ3zd4Vzt5B8vPeXzqUM3RjhY3CRcMD0pc8+Sxl5sphRQ5SyieKOf5C
N8AvyTVUDAGIhFQSMvnJ7QyvqekJG92iRIFyjwewk7pmkSiqhWHHRHd+r6rvj6XIaSK4kTPf3V9w
I5f8qwOZ/NyQdESC5ANVfxdj2/IrUnPiQP3V6nebL6Xzze04Ryfeu018icScu+gfR7U2MmhIC4ca
hw3EK6n5LVN8puqaKT2fGldFif3fXCuLfSMzH+3SVJfF55WdMvGPMvNjK8g2CQIAPnjXU70XdZ2O
ICrvz02MiSrfd7xNpulGkHJ9Kh2xIzBtfE8oELIDdQvmBQm1pm4c3Gcg9KhFHuN5pNuLMddUPIi7
zBMsr9kZbcQK4ffYXJOj1lf5amyf+DwvOgtDx9WpR4jpcDkh2fBuIE7B1Zqnay0pwBYNcHoM4eq+
51r3ZPl5LL8IVcn+LJ235Ku5E2Uw3NwK+eoXpLS0eFv2DRv3x0Lakov88YKYf9uP/xJXDVVL66F5
lAOopsSn0hY/spP/oeBnowUj+gZunC7C4/zHqN5rzu67jXqnj7tVHHmI8Z5ks+r7sw566UY9X2Ez
07CcubPO4/M4xbJ2tVet56mWMMQmeXpIwhGAGXA/JbKjT8hBR2Y1T/iZTKOt5pmthVfNrmagXQeP
YQSUVbhTu+ZYEroCojW495HhGPaEZelMVT2yi7EVFS9ihzlqDi0g3sguTFUOvFh8nUTg2sv/kUfg
jtuH/QoSc3Wo7Vkz4KTXxrNPYgiwTJGY35uqfzpFm3wiXsGkImvUAeZ+e4ufhTarOQ2vgv1LLI3h
4WBz+vhdFy4ig8zsb77IZ4Wfwrupfzi3aAeVCfkVfCHIJVTLetXYspmQdhCvKLEzvZzmB842fHTd
+72B3/5M7a99k6w0SFwwN4G6KxBpur26R4iiFfiKFVapmgbTGlGacKVINbJIE+/Ovyg8OdJXGopF
ooyFZAuNd4h8TgvoKkA/0cMt/2vIaE0YXidLcplYrH/7h/Qm3i7ZWlrYRU1/d6X6SQUQgLJDkXq4
F26Pj1PMbpDkLdJb0EPZ1QiYrmViBvyr69KZ0ti5iIwXcEYIczYv8y3fY9A0qGnijsCL0BuPb2cK
WEpJATRNELI8ypt14+b9VpnoVpCUvndUplLFAtvNMOrz1PD0LVRVZ7ygvq+DjSiHMMqzv/Jff1dF
kNaOmCrgqwBB6jeSEzSaWwpIrTakOzY8LqLuHW5ZcF5btY5orv8JoRWN8ephM+njiLkabJp6zt9k
KV46FHfVR5uLjQtDzKeqXCLQThyTYW1m10SVSEDbVCr/8zeYNmIx5vDNl2YrBJQxSOPUoF5fgqBD
jokSJ1WJPn7/OKwpFPzD5bv4orl7aE47GQXwf0yYV1ubmB0aEeIcbaa+P2xRdQ1XN6rbzFibR1Fr
O0tNaF1CSk/IJc2zW1LBf8lmigV432KEu+hYwR6596xQl1NGBhEAQD32c9hUrHYPMD9ftjepeujJ
8IIwZK3GobyZJeAGw83YfpAK6oCw76KpH5OYKjIYBn9PZmnHKw1XHRFpBdew3cAzyPjUgk/Mz4Py
qGOXt26uSmaYi+QNgTFO2VnKNtlYFI/1I+X3WlrYDoTf2DUOi+LtUTxkXEQpaWTfnlOfaWM/C+ps
ewiYy3EeBnaAmg+VGDkWMqv8Z4y1qHmNTC3/8fwNkx3uf72Y9fcZvVqw9kMlKeDoCENP9i5bSPkl
DJlNzfLj+6ca6zYtCOFANwH9kox2yY1zQCSBQECRRMfq3oPIFRI1QwKPn68Q2HyrJ5huILxE/kxq
SrCoFN9VIcr2qZBk+RtcD/eSeiqzbh1y9bssrKn0NanmGv7lugWl28dMy1M6qtQWJluL7KJZFMDi
+/3ordNN/+ZcviBRH13wLMmw8xW+Bqek1NXgk5XEP0/fl+8kiCc8vQ8/cccWLQOtYlbacdfBCeVr
0IEqAn/ZVthqzOpoNZ1IH6TAgANBfYeLqM5AadvZdubdW4ynJK9gOtoOYCrIq3mL1XXmr3/0c1y9
KZZn1TVKfXouHj5v/TPBSfm+C3ECyU0xqQGQWWKN39Q7uAI1DsfH2MjcitzhNDeEgQ3D13D9TZe9
npDqd4HugbN0saDYIhi6Gx+zA+nBMhPVBpDAe3CvJWdCC9Dd0L/Tx+s7u2tSCBheJPvGkMhyPFt4
DKdSA7tGKRhHvHxLGa4rPm5+lBKT5tSpJOTinwKDqq3w5upMW1AC1ZXdXj4DIw4bmJfxbTquwQn8
tX97vOd7j8nue/fBkNYN0UKHt61kRR2Qb6gQdUWOfMlglI1/TovNF/enJEpKaS2sIy4hAvL79H1f
167pyuXb+HS9gPdrThIAoUzJOShgtvaz12QxhmXS9W2b9u/Hvk3rDLklqFKVqKboMi8TNV3sXk3d
G9G0Fmzrq+YhvwgioXyys1D8BClAqg6CtKW+3mB4J9O2+w4fr6HLURjqcZP50hG3JFZxllJMUnPF
JOXB2/OM6McKMImd2ylCeLWjlrMXqyCDrmhwBWtdGRMBqiCdB9nPvXlqk7E//Q+VjC/DENDMfUYF
a0tgU0/VRR+jEGcp2cENa2DNWM9ZBqanM3hNAonHgQnqq3HqlYOYjVqobOWyYD1Jj07S/aZ94IAm
dlOLapngUOOPSvO4aLRiyhEVWSbMfh+nH4XhevI3V0bwxknC69KqcH1PEEzAC9aip7EgxDgVbHvo
PoM8OJCDsZlUyB+EkzVjWixhs4KGMdZUPe4/fHWun2uLN6DJUeZlAm8QDZd6xhM783kQ5ms5XRi2
xahAIYymq3PEg6Q5wH+y+4qrTNSu72uk+I/W2W6oUcxXHuJY0JFDbtN/iRPGtvVFuyCwiVADkXWR
9MG4u++hmZFQW3TnB0Fsbn8qbsxah+qtG+vEL47d8tPFO4Ve3+lsKZhyxCQ/60qaZOfwT61yrEBJ
cTVk7Y73+8E0ycaGr4j/8KSHLGsPMvmBwvVF3PGoMDD48xBWACXYPGqdPVjeKqsyaAzt8QvzuteF
XLKWTXXVAUG92BApMP1yOX5vRtCCIiI+WPC2yng3TzGIpaylfTOlKJo/+9lP2nZY6SFTPG/a6nk7
1br6IkacrMZWLQugT0AbeQUcYeqlaAXx53K6NtRx8c5t1XR5yY5xna1j0GhneuB+KWL9lHBqBX1P
FtG6VKmv6475fCvbUa0cotZeHLclr3hxdosQgEMGuWecdwo6eGj9PdzNwuZSvMLXyEUCAnz6Xo3Q
LQdBeZeqrSP52bxda1kiespBr2jQowFRU0PoZdAeL1ROEmskvcDdYsj8sktDE1HCzVV7WpHdrZY3
O1fgLDN3IAHWidB++fN237+fTYnu0IrhNP94luSTZdsiNatOETsJZUEYQxUNo7owHmEIf+lCLNFc
RI1V4PGLGVrzR/EiYnIzv5aSpuamGq8yA6lyJle+9+0K+IKm961H7cuPhHTTVYmeubNXqUGbLjTH
1/CoxgexZmjc0VLb0Y5HgNgEo0k3v23esyV9E6OQngfIc42CbqCaVTRVEvsWM9Z0imer8QastDA1
xWzYtpzC6VLm9LlkECeipsXTu3FW/WywRli8kuAbkrbmrg8C3ZRAaXly630IAwotm8AZxTDHStCw
JDN43cr0WrFszkrRIIW2QlWe8SCvtOUsTJXUZR0/rVmbIF3o5VvxDT9/M8NDHMp+5qTJrzrZe4vq
3r8Xa/KR4XmRPQNcUmQPg+6w5R699pX8hIs5B9h+c1H+2rxd2utmvCU1phrKMrJAfJk2Xdka11dr
nNP1y7oKH548ntXHobWKl47dx2eydeg8QPXb4qu8LF+brnOt09JP4l0qm2FCKsMgl7FGixHQZ75u
RoLW64KsJF6xBPvRi4CDPc9zrgzztk46SueCw6mc6i875tuPMtVH41p6lPmuu1N2Q22wLKFqJEca
OhOSI2Kl7GwvEgnYP0raDfuJYiNWz/cydYfVt4TrM5fy/Z2PvtedHWVKZlTZIQ/uXwrdcq4lqKyA
XBuB29niakEaZIiPds45C6sSXtx1YAjlXvYVsvRszwYm/EZOAb00FnJ4G5qRGibdCBEgXGT5OE+L
qcmxxo3h4E6Ulh+XHQRUomJjy2dv5iRS/qW/FbL5huuAeMqyQ0h2NX72GJuv0MRxJGSkeu7/mUB8
mt1mq0Vx+3lur7s5QutO3BLs5FpxDNDkBn8uecsiPu5GVFy1NxA8MxpAcj9qyK8Q8u/EiWokHEvH
N99Bvpg3i/N2bUi3822BdUd43dfxi1BumSmTFV2dVV3w2b4rc0Izqa004MqoFBXytrnkKNe8Ru63
wI1rQyO+mZFl/it2X3q3bzAXgmAlcsc3Unr+VQLbG8aBaY0Xq+JyGBLb2AyGQeiGkEUlDF+t03y/
KOSVswaDLdhdHoX7Q2x0N+dUGYAR10PCiG/dD+nRzeQrgUpsqI+WPArDSLpPwt9+HojlCVY2lexM
vtPEOY133NPowlkdbgYbSAwIJh5mn86uLQB4kB2kB0uix0vJ/p5uA/5fBh57wnkm4tKKM2Wga/db
YJh/hspz9nhwIaEPeQcoO1f3Aiz372sX8XK6P4p3nrfKqfbshqVsc24fXzyiCSl5nzuOPQxE4TK7
qPazRXmZK4Gfouzi/BTGFAnFzAvy84GNQ3erwmwdB/FR7OOa7h/zxc2CsC32nUiWHsCc7P0rbUkr
zN1PJPqrbjgT1kRfDwgMNP39X0jrg8X7WCTdUi/i+eRJ8iAq++VXOIalcysjE/3Fop21eX/wfQSI
IWi/XhDJXNWhvHiWteVK7CTYM1cFrWVPA+O0tU8LX/VR8Uam15ZUgUpfU5L7mZpie26IkbklydF1
2algn6k5ynLtlCUyfY9a7vc007chw1MJo00m0sJRXzhOstvewwKnd/iECq5mmjT4kP+c/iQ7+Njt
eMRvspolP/0Y0lMzvPt4PplM+LGa+fn6Bx1HeOpASswlqS/K5vxMwsE2Rh+O6Rv3pGJ/PF4novvV
ruaMfmVby1vfeUdA7efsIaL9gAcU1g7/xabtulCFwIbnqTj9Ak/uDYO2a0TOTtv6IxohCv8+nPsa
68FoX7PjXyqwSj+el5DHpvh2iVUDdPWQRwzNJFQhXWmmhkGNOXEUp3oYOYDt7NeJcy8k7TpqCZF1
DurB2VF7mTghYKJ/1WX5Mri3kjani/ypdTlWmqvv2BYAzZ90Re+bUp6ZLytJDYpXfY997gpv4PDf
+AD0V+Qd5MqGbtKRX/Q8Aq9z2p5nX1/xULiq+B2W/tyFmBeNvfoNuogBZFcJln1fzLgdIuz9tbms
OkdJch4e7bap7WGvEPd6qdBA2HakI5RBmU6wLbRAEQ0CWgty4IU8NR89j5VGJ9aiSr83JQVeW+cW
GKogwn4Qa81NdS/G651lI8n+/X4vvcfqNiLxUujMirJP6Ia5USWjgjqXDxsEo44KrzhyMBtVEh9F
TQUj64UM7c5Fn8j1Z2F0qCrc1ZihLUwrhOrzcL7MLX8YxqEq3705LZjhQREZmARixZmGwTQHEOay
0F+z7gos4mBJ1g4CGk2PaoQ5C+n+fF3oB69IcOt83bkPF18h3f1lnKra/duUyiQOXCyzOVwirD4u
4sZzeKyOjELm/NWIUayK2SmdeHXeNqW/8qus+vo0Rkf1I01qW/llW1wV2udqm0gqKfjdAcRS1sJ+
Sn3H4G3K6d9F81E6h3ahFC/PliW603qqX5X1QlUc+86H5GqqaGOMMoU3cTVZ7WC+9Xo7mqZCG6qF
oofmP43XfmHohEuCvngTa/N92bwcaYnUVay41ds3K46nrSDLt5JtWojoTRb1vSQ+HHYqawj5Wx7F
RehjReGkxToKP/e5GMwWDcj17/VrPccv9l/N2RnLjDQqn13ixgiBMNdl24FHacWz9QUqZDMglN3U
HvV88/6+rrzckjLJcUihhbENwu94iSoO/2eSVu24KezgDzXs5UsExvYniK2p+YebTvLfhKnVAAtF
eUcRiRVEl2KR8isWgACtkaXJevmktYC9Vmo+6wPimdc9a5jvgsNwAUc+zIfxTQVIoJ95KcrwjedG
apiaLBgYv26T5Xvgw63v2HDXhj5wK7SsPMjAoss2Wb9UoJa1aQPkTLrOwPOO1lTfEzev21Sp3MWq
FJ2NcRZYXIOFnckfufbntuEE7R1azVdF7XAqJSRgNhLlU5VSs+Q0hljSc9RlkouaNXhOpp1GbDCi
dWHR8m5vRiS/hqAqfd35nJjd0DrGfxegdt0IY7dXghdiDcoSGlLC+0uG57gM75OfkWaA9xzJzerT
sKXZRv/KG8VSZJMu2/GuYsZUvbkiOLu9+nyMX6DpFlgh9xmrHJtTeaMZX4kionaBgG/McnlUdF7d
hxfmXLY2cNnLelJW3FS23UJ2x2IU/OaX4ZJj9K8gnTpbitrSakVn825UZrlfXX/5NJ5OVo0DeXyu
8S/YiomV3SPVUmdUjl4CcvZv0heTNl6VT2LaiQlMqJiK1cUJ8iYVzW4Yb/xNMG1yR/IVSF1m/IQJ
QaAKK7d+VVv2+I9a7URA8VBhLYvbyPp06a8LaRnmhI8r5L6NKlZ2vCgTJKPKhNWsDXclfRUrQXNa
uU8W7Uft3I7GGG37Qe7zc7h4nyorPmVOVbez+ABYYzj1EUmQJaPQkxezveShkJ4kqfXGZ/otXsX3
KQj+LTM7dZdmL0TFabYQy5SzYZEXxet8BMY9V6cdPX4FvDBb+LyOQsA434g39ttOEOajSsrtBLUP
9UrYGcSHbL7AsvuolPpeGfuKtFAMcnQ6IThKgnyNP/7j8bHgCzQceDkhhoSpZrm7YxXDIcznQ9Eq
DZCjVKTkfUgZcfcUD8H0Gx+EgUYb0cCOGbptTLbQjxIPGfrh3LDFPKTISfC1dLkiG31HRUiWcibV
j2V9mxBJT+9QpAZzCJgOiUf/juf8YcqHgeRLkdPJfrYqloUSOifU34yOsvixFIMimyTjy8Wn4WVq
RmoVm/3n2GpNm9GQqp+C2/1pGAUezPly5nuyLVZZF8tzQS/EXOdG0v8fvY2LUaKe7MdH+bAVlUAZ
GoVnP9FllqcAqswP1V11dPmQbzi4gnEyyh8lqRlVkELY+IJt8iNMXnhwgeeKDtR2aqj6+UdBJhEF
wrgSzJrMVvbze8cQBUOPWLNC3oK4VVVRtpyaR3WcCoiHaqiafbdFrcaO4KonuPmdpto4Rq6wVF1G
NoBW7An3zLucwpICyr4XYoM40kONn+gFwhZSywH2mtDgcU1CLxmymDHBLlFLe6gRFtbRc+hrF2ED
+dbum7RqXfV7EqRH7VhTi34o/7WvrLlct2MjgAII6HMOroN5M6hpa8dZuqOSlZPvW47TgQ7f4jEA
uIJ7mexnlw+ii3ZwM2Z6oDhlhBjFn5uIkfFrbkwYx70BHz+skconhsUxyyqmabD8uY//qtEwFqyh
oiCr+CcJCwkWssyQ2tXNcNmJoHDUJSxVh6tw1u2IKN27HX2PmBMH/ODYtJW/JqBPykkqEPsbEDDI
M6hiBvZw714w73f9Wo38saYK5sgF0Kg9mcmN3DyUlj+rriqsI368cpDaFI/wLZf39FIFQS/XNI1E
L2yVqXxKk1j1WU83141rLTJAyAGAzBH1RSaJ01bxEPKgeEQErAr6lJx5xALRDFbVQBoX+sbBVLGZ
fusMlr3jiPXN+fEvr4kA1qjgxbvpaLm+cJ+/yqLRE+f29TA7zwiZrhNUdO3+HfZdv/QWHAFhFBFd
78++T1VVi5xNcIqrF/4T+GRoXWZ8fX80sc/VZ3tf/AEcF6Nivrhq7Kv6HNlxUWH1/gIiDv5m2R4J
/XmvjSn+JfkCCuf3qVt8LzzOxZiZW8Y8rREYK8oSvsTifrAbnuprnq58iCC7fk2j0gZBMw1+Kep3
c8yuI0WG9I7u7k981D5TWda3YziK0+DYML12KA2EAJkdhiPlmO+ARjSvh6h2/N2GGPj8m1xjosZb
2MTsOA5OonQnFsmmkFtNz6VC8W6rsaU8a6IqbAuQlRM36hrYbq7X/w5iBEc41fYz9mguQLiusqa5
HyvtJ1bSwfTAbJv+OxyMcKXJYrRsxT9pd/MtKE2yoyqVMxoVTEvHEFFwEtM2V79Tmuf2B/1qeI8T
wFsNxaubHNDcvmks1CNb8aMiAvQxgX2x423/o+m8diNHkij6RQTIpH9VeW9Usi+EpJbIpCeT/uv3
cIAFZmd2erpVVaw0ETeueaO/oTt1mfTiJDJbAkARA+Wd9ZPwdmEjULCw0Dlyd3+AREwMtuUPUMAW
h4gPDFAvNbcuNwFnnLMEv8RLFV+F5Ju+iwKe7TybINz5Faal0wd4qbhzaCPLdXGjxM/jwUyaCSmy
VPs/O1ZaKvXtXmMSus0LVSmSv+TbgZZJl68v8mENoxbWtk9sM6pxTodYmylr/IXTAUAqU1tgVnY+
xxB/gQAhD2S4BxVkeoatSdPBVvz1VuTvaDvvzvEEyA/AVq/7mwvJAOtlbwPH9b+8xg1GscRF1D9L
/hNCU9BDG7IPendKHY8pRHTCbh6EcfaziDYtMZI7Okn57a28O+j8i/bYQle/uxA8XXy0sezjOACU
Yd6Cbfo2SdAWg5fu8tN8TjBHgPDPuSHdGzLJMceZcIlWFrjZ/Mch5FDVYbtD/0jfx+E4XbUtcvZ/
8yphQE6nB/GMQcQHJWMe3FkXtFDIlsG96d1nfr7VH71zO4ucEVczO/xvhdEwjgftqs1mqvgPMVPl
NRmleGfF0OQf57u9g3dxBuDjLOIk5PFStsJyZMJnPxomIv+Y+Gv/gnNwBiufgc8dZCeW3xXMWX7z
a0TThfP7x5KDgT/vk28Tcgt+HNWbCe6xAwY+qW+aQIPj3H4YPAv1rR9IVFzj3bymDzyYf805eJr2
HlymbO1fSQUAP2St47t1Ect+h7Xy4VmHMgp5c/Uir9gm/ab7njpjrgUAd7+8T/8Zl3iyHnT8wucJ
FyKEhfGWYNLPyVdei1nvk2ypci7JxvqQT+90Ldx38KWwlAGDI8ueYEVQKyLkMNPCaLW8DKTJOQsw
FHNtbxEccJSlFCPgyefZ5ojo1zOV5MscIJbvsnN5pa5bY/dFaAZkT/Mtfs4vsNBX9CqbAUL8h3FX
S5Nyapcd1VrirOl/MwweGrofeSCwzIDfEM25DFQw+h+DJd4PQxROabKq+Ttuqf+N+5jQgadhdjrb
Wcz5gHS/X5jgYQAI9GJfkboznVuVL3DEGB6w5MjtAeW7Mrll1JMB9QUUsAB0EPNW7W92Ms7Fwj74
6GmWpKdDsYRLOTDdkrODHkVM+UN/R3FB0zxdoQPYDsi2R/e1ntti6lSOKpbeD2kFMzN4ZsDO9nwu
Dybl9aOnFHhCvxM590VWxxylZHM/JffqdSYgwxNY4wX2lAOvfX3BWJpfkuEZN527Y+VaJKUqF/Ns
3AzsBQUJpAXIEvQodE8QtPKtc+dc5K5mhdPLW2eERID1BMQCAkDUquEQzDMLhjgFD4nlrh0pWkB8
HDhYoAE982vTnIdDcAZY15zFcIv4ffM4AzfZKxyCI0hNfoo+qXg/zA9GxasMy+D8ZbaFtikmQfY5
kyAlmP8KqNYiwSzC39ocdIic4WtBikFNP7C8AHRqZoIZN8Rlnk6Byb7BwWLcDV8aDlO6Hzb9Yzwq
qvMnl/RaLsKP7tP9ElQHXIBIu+qjP641f05on5sl605cx5xQFDUrAgOfzXeWDlfgcr6mgw15HmJZ
nLlNwdwnTGSnI1gww+BtePPPJVXaEyj/Njslezqbg/46QbCEosKr06zPZiPNu4IwAgZLEC6iTzgT
8qn6W0KgjI4gZMN8HHMCUmFxipPciGVY9seUi0NNjEsUR5zpDOkx5LAlXaGDlcGVL4d70b4GdyIK
ziBIXHrYap8tPIN24kw9Nw+Y4gPMOTUceUo8Mf5CC0MZNtCkWm8MxDjcjCvtAkdwizEc5iv46d35
amOe+jVJTxjJ8I0C0YHZgTeyBhia2TNjD+4ShDaPLcPv5gLgkIVKojFwjleEsWB2gb3FoekYUq1w
rlyUp5xora1LGBtiM36bvmaUjQ5gsJa998DZQpOv/BAkORTAgqzh4khtyHKxZyUBtjwchPELpuNM
+h7z+AdGHefuvWyhJkBMjCHJQFTgv3PLY+XSrvHDgQ4TZRggBC/sCvFJTRmYF2hTnME8B/Oju1n5
rqYgpAsohle3r6hQjrrX7al5UJI8s6JccM6g/Uv0ZBWMAaKW6N3CHrD1nrilNZmfAWsj/26kOFrr
Oh1tenLMAcrYaagaCv+ZvvWbAad4/pthUqWnzleiTbhVsEHqbiVybPqcAbSz8IyNY3EgmZa5SrPi
GvgUz3WN2WyX7gIXS4tklOchGXZJ4j/Z2bDwPb166pR1sGx9hAkCKcnFgr9z1l2U7WNdvVjetNLS
9lKTZ8lQOxj6nWTpTOo3EgdZy0Wsx2s1Taec7kfk4131DkPuTLvZ8kWpn8yxmNmfDTfZaSo/d8Ax
ie6RtOCv0o5Jth6vFKkRtcO487fVPDItWOluc3CA5rsJ0Rty7YEvoiiRtjakVIYdEs7a/vHL5BFB
mlNx8hOJBmGhBZTmZ/csSTaBXVGY2vWt8PVjqw10l4Yy9uzJWaaERZ129jNCrKaLaVKTGuGvMbZ/
TTgeOkRXcCPDYHhLhdrFGRVWfJGBCxey9g+l6wBb2afArI568Vlqxb6WAB74e9Slx+QSwcwhawmA
ovGQ0y1X85rO8KLEJnwgiDYwoZNmxlsVU00LAQMLo0bF5WHhezvqN6e4SgJfG6Zshfeky/budNlR
Nkdv4noyJTvZZyM1OQ1XlCwq7eDY0DMMcDrYNFHSwXVTy9GZlgPhhxmwGTa5Ig92kvPR5R6VH0YR
H3jooge9t+3ZrCLo0OcDFPTTsAiDEGkFQQOwGALvqcsx6TKxQ/WXUmantnbW82vHOVE0/TrWfgud
KrxhvhKsiwBKT4mU8s0rrhH+5z+qnzPUI8z08VSGgRRKMIYifPGdeGu16SnT/JVmQymY1r0AcHsN
UJqDTuDPkKq32sCJ020/dR0im4nazqcGqqqnIuxPPXu5SVGq9i9+4r3Pe6bHC2iQX3WlbXO19cd8
JSWUEHNaeg0ptXl6Tt3xqXmPpvqeakTh9OGyUMA6PXbNCgBOYkI2jBdNIIvxup+BdLrEL3GWmaoQ
EKftGGA/m1luMY3WFqLadI5YuxaAj0cWeEsrFS37nji2ljGgU65jdsq8BtLuaI0cVAqHZKdbhjEJ
Z5O1lWn7MQQOf1x15zbWjk3jMcXyt8KQ6UZvsNZ240uEw5aRmN9mbSBLMYZjFFjAgCpkrmGEC8tm
6YTpd1/jj1E79VkWBGW0WkWlEG2DLGUOzk0XOW2/8Xw+tVUTNqH5G9nLh23K3zpzF2Mpbl6DVXbm
yHsTMQqs1dWrGVMQIpDH2cUitMTP+0/XwexchBDKEzwxu0MzG2VW3wHNYayGZU4pGmO5QV9sZcue
batKhqCHj1LApXV/LcvnmX3oHXP06bnLILxZN9s7JMnaK5cwgSRZ0+MuSo6GQ7M8ngW1clBQWuR7
XwEVxdYPWrcQuzZ5YY7kTfiTXbEzg2nND4iatWf9c51D8kj8bQ4jLWWybYFgpuQD/JX2j6TApXhy
m/eu2XukNnkvGJDEAJjuF4CyGdyH8B+LWutOiCot3PXlvyHaadl+MvcuMREkU7AY+X/F+OwM6Pro
fvrpjQ9gJ0RNncvhpdDPvDSfSut3Qba2iaPmNmAMPK3sv94hP8qa9ZswJIrsVpkvUciFDqzVvWTp
zoHYw9iviLedcBY+aAgOF1g8lrOV5sq1CDSaesrETYfx3HhWya5qvyOmo1wjzioyz2b9nscvHLlC
nDDod4z9CJpRHQ2xzjFs8i496JYPF9yudqN42OLIRrf9l9F9j7DxAvmxVrbxWiqyziYaXCpV/Rti
AmeeMr/auZ1ulx1UEI4379bLD4d0qGytCoR+R4iezcEq9vz+sXyeroX7EYGi6LiVAjU771nxj4fO
VxZ7zNNPafliYYvtPm40+PHeSp75ylsT5ZqH0xg/5ZpVa2E9xnSn6i+n/ZmvD6ehYE4YSc9uTxYV
e82UCG+WmuFR91Z7f2GIuvhAiZOUmJTiPwv18dDPfaJkID7s8+TVck819gQMrOiuvZ1f/osxlIqo
cHD8S6HU8EdoofJp04m/jkkok0O+BMGRPR/RUOr4UXr3o3m/7CJ+ppKrKbyxJgLyvIy9URz4+VGP
AcVzDuTUXjPsouINhYA0MKYQF74I1kAXPru8IfEc9DFlLzfwnslqNX5OapvWuxZUevhlFSbNdw6B
1JG/SfCqnCtOAMZL3v+a0UenNjE5yeOmDF/j6Cj7D/6eFEgW1v1/45EutLgVL0776iNk80x9floC
F0d7CQOPe50lOVNt0MlYh/kT9sEbD1xqsF7Pcnx0zSmPznFykf02dz+mgrRefjREmA9d/VbwneIe
lkdFo4mdK8WvN50UJI9x6wRHXdBxbzp/lZU72zzXwZ1TUwL4Rpe+GGa/EumfPb5qgn2CA18Y22bi
WkvFo2zuFfbsFeHn+Ixic0r7fRuca1IzNdbXfAgWqxBrWR70fqlB5QcosFgcUmyL8M0tdpFz8pOX
uPyIzHtb/AhxSySdsZ3QfFs6KFF6Y6GirUZxji6J3tUU1xr6YDjtuYPtYhs7Hj/5ySmOQ/JlmY9A
NBtfYGMQNdvaY8NnzmMusjJjgp0CO7lx36o2+Wk4Ho2v0drlzadf3tMKVtPBwluk4nJfcc5N8UbW
b8J8YbNwAAGgmdOaLcz5x+Cbz8YBYBQf8ynoljfhHHIgQlhWMPSrJSehPm1QO8yPrz4THDV+WX/w
1dH20HyhLGnis21dRZ/PB0udr92Dhl4g+ZLwb33NX2Qiw5OYqWFIrI/+3plrjfcknhtxxEIXkTRn
RhoSg2URQoa9gLXrnCPEhLw60RVzuQfTlhrHiq81iCMgBKhKTLbwrk2vHSLVKsRypN8UvQld3WSu
zo5pd/K1pbOOyg9nejFiZz/6vxFnzACTT++tQ1bJQ2qnL0MfYo1JkYc6bD7ZRP/gisn7bhnDXJz/
1xrIrHNX/9Dz7NP30n9JSzbKGEzHstSB3zAylsapyXuuyLi+5rWJb1OZnkMtpEaN3gcv5eROkFu0
nXvSOH+lk69ySRcF/9sJxm8h0UR2yPehCbiA9LX/aVKfOWgqRd/hb+GwehAiBzba43ZZc00mwZ8N
KDEEy6JtQHJiAvdq+71PgXRIDfCnhB7T1halyidK0xavH+wOkuQx5tVeN7uvpvI2Wc02FbDqIJrX
Nlnc2vCk+ViKDf+MBKf3CRlJhP1K91u117lqtAXl62AwPGI4FTjcZVwRGv3b6D1J+9Pk3mbFhEaA
NqZDqGXcO6pkm8+Rtv2yoJKcMFTwWPGtD5jnoS6LAHEBKupm5U/y6A/d2SO6qMFHdjy6ya8WUzE5
cN2rHl0S3UplriqXC4+uzer4Z7mirJ68k8vzqzDvwhmcB6M0eOYOLJopYbzB6+m5sbGN9KNgWZv9
FQ8005n4iJgMZhkgSyw1TBEapOcI9lB1k3nZZK+KYbHnZQDT53yCJRz+Ns2LA6pWvreooNLiY/5M
+sFiesfwq+ysp55RaNyec4n0qeC+KAipiN15g8yPQbo/EmC87+FqdJiPshcK8DZD/qMwWhk6FuoG
wrsgPc8bR5P9xdNefeQmdRXtQzjEiYXNcMZramib4TUqn6I05FR8rtI73/UTv19yp2V6tTLc4Ulo
VKpESfDldQOgdbnRQ47Rf5WtszinQ1c9Kt61oQAC5M3vYsbiqLNg+6ScfIG5D2PQP56tVrx1bbjT
XEkJXR1jpDjlrCthGNqiOYLrxI7fCbDkwmfy584uK0SdRMUuDeuzFTG90BXnVES6VZQcRo6fuTSR
I0PsjlayxNw1889RMmzzbh8Als09zWBwNyfx1ommRStnjhLvBoVSVhHMbjhUpjxns6ngLmu3LNU+
uzDALw8/Ao5YexieKyH+TOpFN2XeF5bL+XUqaMUVB2b3UmJmNFTxmiOvqd4z/eYHkgQRBfuLSa/Q
FpFG8+Lo62gE4IgLCya79taNFAL9VB6cwNvnZrnFqF4V6T1Q4sUumSb7GcCPeE44aOctFeawoNGN
6TxkLvQ6gVnlMIsfPIqIJngZ/AFkQmBndTML+KF5uHUadRoJaqJkxpYCD7jIJIZJP5ptBXAHRG1I
bOJ89MMeukbd/ei0CPx34iQIy6fCSt+ySVxKmOwBe9HSzVMomRxKwbIOM7CQwMQmz9a/69MYfZYC
b+CM4JTsrksGYy4TmgJ7FR6yGTmcCTkMkdpfq9DjVCsXrlhOzLMc3kjQNg7LxPrqfPJQk+7s1rAc
TCz0GzYZ6Y3gBk2ADaGql7lwNzofqqFx8ZvMf0IqJYvmjCS/K0eYlmCmInDwnERpE/cPneLFDrpL
p+IQTmOOJZVFVlEYf/txBWkoqldCG1/NgX7JtLVnX2fj9hHORLiqzAqX6UWzy63OFsjJ5aAnkjB6
S4CA1MI2yQZT8pFJY+UAPgEXo0qWRbjwESTQABAhwG5FHZngolPjge8NL1POsCERxkEM5anmAO8c
YtPqafGZRtEl4tN6v3P32Hvs40KtcyZITfOes5C4Oa0p3Bjha1F4VOnM0NGXdVTGifvuW8O6AdEO
ZkZ88Mw75RhBMUDpkWI72OR/AzpN6VabvmQo6w37UaUJxjLdI2uRUvHVCvaTMXrUiQrAagZZWjeh
L1TqX+mM6AgGCEBcJhvAzToIsVcrvBdf0Lu3pqDpaZDgjBkWCd735Hu7EN6FU6N+6G+pBmqTIaMH
gMgjEtOk+OcJnKk3ff9qVRur4+KMjVNU+F+uCQ0n06lbqR26FB8JcbBtMOrBfRsiutYRs3eiDwDR
gp7QMUQHXcBIDrDFCDCrsUzWzqov8L/o9W+6tREtklXlb3W1aAnMdvD/2nmxeTAidQt44V5lt4Tz
BgDm7mcWAREYnPXvBmnUAW9bi/GQ1WiSfK5FctMqfq2fftIEDl4OHQNSUAY+6IzfUkKPKNsVJzGf
U2PXGpJlU7N8DfVSAyxQxbdutu7taR8NHrZ2GPkwILYm8126tFHl2fTP2nhJiossLsF4LvWTiI9t
s9cYndprXVwDyIIuajNuy1YMpy7FjLDst4EDA62E7frnpXDmGqomEjXa6ad1CY9GkBKVS9clEp3j
nStxVM8JegIK1RkbkzanLNdRiHaPyESR7QP1ipHg4O2yrqaPmPCN99aGdjMjbdU2lBHTzeBW4hIw
pLEXNkp6ZK9c15xNZlA/ajN4jstgozofamT83ja02SySoc3YHCTaNgoBwq4n3rCk15qktnI10sX+
crWnl7Y7Mj8OQbsLbwZ2G9MF4U36BwqE49NWG865Chd9ymVpyY1BjxAXxFq5bOHABkMmd4+ZsEMR
5Gct6u1rZLwCSUbTtJM2Bk8JyVhkZKArJKmv9G6NESwqka9bnmVgjJsUqEdSK4gYAZp5a0V/HCn9
DfvfGBDpQkBDk3zqzctkzefQYWBup0amGV16crltO2ndncLY2VwZbXc25C0ZoPiKwxAwNLHpaIZP
3dyUnB1cpYF4NFi3anEOpYyLyoJazkWle2JNPWqNEMIN2vBqV/MnnT2nQ8cur3uYE9c4IHcBVGu+
px0ytrL4yuboIxfNAqMV1z3mutr0EXYjSrvXArob8pq0Es/RhwfU3VRyA4n3KKe5oKQR8hMFnuSc
Rjb3/DVItDIOApx7TWc2/8wyaZc2GY4dmqkW2ySz0U+43SUWQ3wqFa3NtgWAWWZqJDVkprr6BsRs
AKaKGqNL+Hyi3KgxWZo0aFBjCwMjCToAlcQ/sQ1f+NYEy4EqlmrWjInRzetL06AHejVV/4gLBsQq
IP8hRKVS54/c0JEh9+Lgh9pqsOo9KLupRb+GN91Lx18XrfeaqGY/Dd1i1JzfzG0esRQkfWChJMqb
W6qtZdr7KJrxukbkC0NdVDPBKMMDIJrA+sfc+kAOrxq/Pplt89ukr6FYZB1q2nSrVfLJH9slRaMg
Uaa3jpkPpGq/RfWn3v6lDVQoCu8e9WAMrXp+l4Ikm8nSTjNsp3r3LoHYBR+aNKTAGtfojYOeo55d
OVf2jeYcbL1eedwkestYKzl5vXjCjk6vCMNq8Nqhl/fx7GunEVfttzF5mzJKRvWbuNDBfW6A8dKk
+r7Tu2U6HhwWlKGfPSmX/KN1YKi7DkXfvh6G1X83ouyQDS+8Dj6VUBytP/+VzVDJ5++8tgiSH8pF
LOzl3JpVPb5JA3p8c5+0wXEwObpjnDiGHFv+CF1M3W7rwvhBvWVqSBG7HB5zeg6Yw0Di6BLuRqR2
WH90BJmid/oPLuEtmlq1Nkc+lR7vvXmaw8jZqyir7WI/VxmCMii3opXRbak95gabRzKfJnUAqxl9
VWQM2xgBbUZMNxBM49YAI6sIb5J4+I6E+JridJfpn35IiKTytvQCq8hO/839SuKGrIN678wFkj7q
76UlJFazIFBBtDNbWlwHJNkqfox62IuC/QKaEvYg0iEzcI0bmD22Nv3vJLCeAKu0Nr6XHRJaaWw6
bxOo+4igcdSNC/o2iKAXy0XeCfYo3PKlTO3jXPE4GPS1RgDg4+M/iEQuDsar4VTXzjJoq83/bnu9
+9bdV43E2NrstkXnH60Mtn0KiZXvtALj9zD9antmN1Z4FxKeC4XZhH+3pbjK+PYKq9vE7p/Hzaa5
9SXpg2V4t+hglEpu39Zv+lFnyafSXDjKXfttdtpb6iQDRmQarg1x9VQBrvpJzqi6jB6jgRw01CbI
gHJEylnZtybuixWdcvBUlgyFBoxb2QmqN4BAOani4iNV9rkQ/nc24NrjBhAzdM1GRmm3uyjIqyU1
bRbOdIGbrFAuht7KVNrCbcCaQuRZkFA4gYsSdifA54TcqSyQm3AZWTQvMRPL6Ue4LxVlHG3u0uvV
QTriHveo3x0NSx1sdS3rVFe8OxWgH+abiqeCPPuheiidcWSkHVrryx4eLLL5Wdlvmp4yExnf+3bc
+np9U3L6Lsp6UTu0CXlKtQe85pER2qzqAAU2wesjVvDqp4r/rCTbjCzVnLY4cjsy3Ym+DNLNfFRG
xjmGizGDUin3mpHnG9+xFmni3uxI/RbKejZpwz2EQUKKv9piBj/JbVHpcNHbaFvXIVyvQUMpggwj
SVj5IjmojBGE6eYru3/PEghRtj+9CjH95KaKOJL1g6aJ5KkwIwTlEIEN+dKQOqrO0qeA8WpiVPK3
cEqShRY7sGAkacs2MdFiKXuSP+LumDDNkSJ6qMjYtUaBd09IgjtyE835l+hxPMuk8lFgd5zyTnXl
rf1RboSZPqaof7GDIl63WfxsOs5zEIVHoxjPUaeQVtVQdQsjJjoJMwJVfzpuXC3LFAM1AS5oyWyp
+n5tRwSH93b8UcjT1Ln4dnf6c2WY1aJxy9kX28zcddmRUZT3nB+2YhZe4wE1XKcO8w+QVlOqbaiR
4cKcsGvB75Oo2ld95CzqoSS4YvS2dfZp6F65dSDoKAKvhhKTaIZxC7Oe6j3y+hDU3wi1XdCiZimj
gx1Gz7pWHptwghgRcYNW6bgepQlzgJCjJs7bNfOFXe079aaU3bXLTe9p7Pxbl5O0lirUAxX6EjXk
1G6AOEOXH0Jj0p99q/lU9niQfnMPTa9fU0RdrLw5BrE2LYmNDXPtV2jaY3qPvZ3HjIx/5M3eYDSG
RF97HpM9v6L//+/8a0F/wi+VzT71dvO/4BLg5zHceItdaofwwX08fcXeyGx7bxudeHaDFAC/bM9F
PA9JO9r1uvkZMjovPYcqrEniOOOsDXCtLY66fUhi5sVhSVll1jaVM/CHVTp3qjhrkaG3c6ZN2BWb
SVUOMUL28DSgzBLWVyCg9LbxOxIhiVVbmr9o8GAjIEBvmxsE15JmVwz6si95qazf9cwdbegnhQ4d
0sPbQdLYD+PaS9OTHeBoMdrrpB/Hp84OrEVdQlPr/WsLfa/KsBh22BR5/xbFCZY6ARLJCBhJUk7m
unYKTfHoA5wKzCr/42BfuyadvF9B9lI0JkXyRZvTJs5dC/1zKVJe3H5k5fjwhmJYGh6SikpgSCDp
O4vfvgYy1CNr6zn+qVdYh5SBsuhRkYlCWeSQvriEEvIzBBAyLWyml/tywo2519NdaQfXUeg7o6Qe
KofqXFiTwlo3gorqLCxJL1owQpwPErN7LVPB+MnCe5p2RSX6b5fqKz+jmmwTTu6SynCsPnpt+Ej9
6kczMe+a8JnOqcsLxc9XxadTqJOsxgK5XfGvb+SqmDCu8CFtauibbW7YOOUQmhhPBbZYOp53tars
M02hCap3zTfOU4x74QAzrGQu35bN0dfzR2Ql+HGqpY9xVskHbeG1ZtlOE/DlTdzaHPi7svQZrBE6
kLpbK5H20onLqyq7g+M4R20wFjlUjsZYW1Idxo4rpo49vBlrJhjRuyj0X338HEvkHT1zZ63bVpKN
GwzUH+baGuiZeAOLpi/2macgDmgvfh4cUpfBfIBlR46sKhM73SzXrSo2tdfeij4BOe+e3bJOdvgd
m3y1Q039Zg+Es/U8Y5vZrVMmX80k3zKNO6qN8AkLy9tkhs/9fAx0Un1ZOfeR5hyD8jWeTIDH8BQ4
c4sOBMHSKD5y99vO46vV46DMU+l84zuYwM4H6mfdn4tPd6W69F6qznsS+shsMj0ridzGA2fv/Iuj
DeFTX7cPg5GgTMa7dLDkaE9e7WyyQF9bHcpcJ0WsKg1aHcO6srzdkvDfMcExLwYDim/R5HzrHrGB
xsaNP+O6oZDLGRroAUoYs9IuGq6VVdTcWOdwdaNsA5q9Y1VYCvTPMmmLi/jeFRnQYkiSJz1xNlsm
utr3kIi13fcPjXPZt71V5qEaYjOGhv/j8KkDvXhp/WLXyUpf+AYAvNQxwxrza9uzqcPxo02tn/n5
cCudM8gHSdxTh1U/TdECRGfwaL1pU4Xlldn1Mc3x3zHyezTi4hfpG/wPgd5dedORUKns2JjBwfGr
TS3xiiuDABEasb4NHWCYCmAMnoBXZkcdK1nlkyeZlDcTW8g8K/bJxPzCVbe4tP4CWGgiwa9cpfYt
06H6CFualFXB0TLHh43bqwE+BSGtDPSHJ4dkUyafog7o3FIDpgWBPKMLB6PVLp7b7rxEUoTWaNPY
tlnNCp//bFz3O880Ljg/Dnbx3lT199QjsPFjRglNNBwSlqbnd/j4ee/K87d1KSBBSPNdBdpDJRC5
OGPyGKtML7zUYByJXi7LyF8FlX8Li/7T9P2Ha+ErEVreVUw402gGp178EgbTeV7JVs180NCegsHB
7JtTIo1nhM3H0HbYdlljPA2D95u0JRyV0mYBcj7bq9aTF6t0z0UavkQaJX87zg83h+2ZFx9D6n6n
1bCXfLleyxda9n+eczA9xP+p7qxyKztpsA9DO0K4SzfmWWvb+vYjuhb7W/MKtJcRYjLhPcfufJiB
z2lOswh5GkVti0WVjB9+Cus2g1IOOHjHVIY5wTwqij+40/aGgQW/T68LS6kg03o6ydq/tEGB7drK
E8Wtb6D/2T19Slk+y655cQeB8Vdn7hufxAISsKUGUBlU1bDoOhOMEDDewaXE7T4J2ugqBNO453t/
ron/Dqi969P2wzpRBsCIVjEN8WrSAHTzLJ15ASYk7eZA0EKRTWUdDUrJTvrY7KX+iwX1moJ2NeXc
BNoE+ZMNl+rVB195tyhk8gpc8tma+q62YMkb1lrYM3mguyQhoFM4HDS3e81GCgXOIEeUR7BMG66Y
LuTF85O3MexgepH05mqnoeGKC61uG+Uh/i+juCbcVTI2VmPgE3bQ41dSG3ivQqIXlkVKR4LDTPWZ
2dVbL6trPcL7CbUK80ss8Liq8qfSyTe9269zP4AZ6azoe3FWotGs04J+ZhUmOKMUcJgN9uwQcSEN
fxUHaB79VMJ/tqvxy28MSBvGg6xtqILmJvOqWQgL+D9qA6ZImftm+gCEeSJ/u1G/iNYg1xDLom4V
CMV+C+mvubg5oeFOd2PxKBkgBK1ARd+MRL8OOwVNzctxlFOWfYWnKJixTG1ySfCTThK6WDL6BHMw
vWW2S5QBQ6F7YsD8bfA97OTJqpzl0GkBRZF3r4YJiXSySAaULSq3wP3837Jm4DdBOMGvWHn21xQ1
UB1t1AYhLWjPlxrBp+r96LPH+qkccVQsXKYKktE76T5e076Co+XMh5+TkAGbH4ovS1lwIpHIVdFZ
MK58yjMhcMpfuebYbjr4fwkj0m6crmEIo/y/N66XZ7+ogOngFZK6FGcIj0eStR1n2+m/8E7GhIGm
JmBmVIhfDCUJ86DqkuyvrqqWWmG81co7TkrfaBk0zdpaGlJtGjPZaGVMXog9bEdHLEoh3jvlPttT
TfNlU0XStoX5u6kZEEaZ6KnJ3DS+2Jn+vY+Y6ItlOMhnJ/ZvQQCPtOEN9PgZ+Ak+5inWWJb4y5uP
HqsDZjvbGKMoLiQK6n5XR/GfPWUfUrdwcEe3bv+bNGOdmeO3X3v3om9/6AIWxv84Oo/l1pEkin4R
IuBR2JIEQe8pSm+DkIX3Hl/fB72ZiZlWyxCoqqzMe8/F0ZH4LKPApLlUivugtJcxRuHspe1vziNM
pcTVbPXHj5iV5FhAESl+5/bwFthQHgtvk0R0cWdr50TlHYcJNJVuV47yKlFMLqrK1i4Dp2rpVXLz
QWQVfU0yTMz6kFTWLldN8B/TN1ONp1dSRiQ1cj85QHyFoLup8GIQHcrdbqnGDK/SQvwNDRAYXj8u
0iuui4euNT7smCXhaZjP96ZKuZODh6DwnGTqYm7V5CirjhTP3WMv3wxo5dq5lxLdfY/uShPy5uh0
4LiGNh9CO3ZBslJNY5maRAeROcZZD2mkZAcM6T1MFDqzNlT8ttyhI0I3FCaMbXDqpXxr5x6cOJRo
SveBngc1TSsYbUk77+pHPGyBKVHN+aOYnxewGLW5nesvG8iOUPbmb2jRhmvZGLUEzhDa/KYrCb74
RMfkZz9Mt9yooavLP8hz6KxqRoeYVkr6Wwp/GZdkwcBJixCjU8x6CmxaMLjSNVKmlRLVq4nnxHQQ
Xi058sgPNEuHIEtW96Qsp+pdjzZFq7p7VhZsghATPnzDCG8fTVVljOmetU7fRltb/QMKrzGHbZsn
P9Dv+Xr+FJsNW/SwspXmRlVyMv1672fzydECd0I/SZUwphTs74WMIz7/rsUrVqolcrbziFhVwkRZ
MUePUGPWzFul9CMRZ3u4cHVfxPyLlKj0FfWF/9Jo70sA7SN1HpUP6zQNF3nJRORg+rQM+evr+m+K
OB1//eqrsbEMYNqsG5WkNUwApKwrfBlnqZn/VgE+SUSGISViyZns0X+bP3YVjRb9nBXHbU9bLpzz
kvlG81Npqc0ztPB5hy4O31LOjy85fArMnxIawmmSjrTO/enYG++BYO6SMVIABtFC2S7UxhFRzyBb
Xmqxup2fDEUDbp5AxzvV/Pr8mjE25CytV4VS04TE5M2Vb0zrO4WgF1Nk2lV7D9Jh04dEcnGw0DEW
reZED823HVDPdBzsuj4nxrTOa2I65jc3CsHDoN5hJuEZDCfGKduEbzyZ1VCMIAHbAUgF5qN5xZZt
dVfncYWRejxAk0K06WHmYlZsiYcyEZQVEtPTLn41XNEAZuT4XslfyjINj6NKWLqaZve0ZuoDxMsO
njSEt5JuuSVflFvSoyqj46DwxzZvWtju/AkIXeG9F5m8NzBwWDrQD23EzcnNyLLQVxWN/FYFt8RP
dkzWTx7Id9PuXM/v/5Ui3kg8WLO2vwajuxlK60YTdVycdo5Sf2QwnZqg2urcGKpc/6Ol6aaZ6/X+
jnrUL+nFSbLOiouVV6Ya29aQ7/58Kxv8u+CS2IPeGC0aMSz+MpjWZUz9lg/0NdFPIT25VlgDyGti
a+0H8VLiWRvXfqpz3h/wTl3J33Qp7hfzlq4wkm5UoqfICpfdydYPTabiG5xkeDl4sVsKJShXRXQZ
KrLtNBX/oofjQbN3SRzv1ZyAGosmgp0m3+QxIHVmHx+zY9jxVqeY8+cwp+zRZ+Zt/iaTxueYUWjD
1On5feYjT6ZstzXC2LKWKQJNE1JmcZ/HME9HOTjFZbMzh4lCDTSKJGvLAiyUoSZfXhtuEnoDeZ4R
OiTb27ZGaRIU6JxwElSISi0vDP//U0Y+sVmyoJuXcih2LRlQhV77m+7dDhhKz58U1c53mVX33sOK
zW8w6rjrs+gD/lpgMYnyEMf4MOtSBb+yL99ra7o3xVVMcNztCT5OzdYSS+ladOOerdabtYY0JzeD
0j11lR2Kx5C34V4ry3UhUEsHlYQch+NRapXDlOTnVDXWHljFlBaFsGt8HBUidKN0gIHlVqO6c5+0
kLuLxCcgzBq1VM8tL+zdOuA8tHQmdDBKrelUNj2PyID/RmWbWvkpSZM7lFu1ir7qMnQU7IVeWL03
YL2VBl54qnkniZb6FBDTG1ux7Oa6saSKrERGaHnBpdGIqreBkV7hu0M+bWmhkaI3lR+0ZY5KzS7U
q2eFG8tc0mcW8zLe8qCQP9jxZWI1NCQ02TQtakN7lUp+HWki2NmHP5CS5IE1D9vPwFMv+YDNK2Gg
5Yn0gFGsjt/8fB8lJOGGyUkNaHJjDaVL+0CD9FZov1bf7rS+U5ZBjJSbrnKSjqccqbHKflK3dLx8
0TxSfpqn4mNNeWfKFl6f3UK6jQA3NsZvOKUHpk30t1LDtTpu/8moLN8jO331NXRTpbHOXeDhlLpX
TfKhBgFAToX9tXtW+Fb7sXm2bccdiZj4eT3M3hQb3BXJPnFS7K20/gx72BWy/Kh7bIwKfT3BNaj0
yw6lfLfiASd29TA6Kr82FQDJuO/rKoyooLqYEYukmeRsmdI+sGA/Soz/l63mA95ROnp16CmLmAc3
drwGQV8eE27fU8g9pjeckGa+2RWfVTZPgTpahHlYPGfQDpJ42gT6MWT0Pk3Gpgf9bDctA8gJd05n
Jl9jElyiwAJvggCfPVX+nXUY+i6ROnSFPudM7TNy4Z5X6Qy01GR8U5HON9YzUHNCdmKQgSBJ1c7+
NmLkhfVUvOyRjb2ctmrBwZEa6keWNDjJJzqanjTCFqIkgHspmrPMSZNHAWNM/AF0J33F3xWzVrwB
RRdpVzvDiJiBY2nTsyx5p0aGI4Y7CYpkwBmd9vAAw2TnVek+6QpzIYgPHKrMiS2Wdop4iEtAshQE
uLUyozA9ZCT+bnfMPaYQF/mQYXOq0J3bSb+N624baT9qMdEfnrA1Gx3GIaVx+lhwLPkqHSOzPtZo
6QXbfjhkVBLABBODC1orxEdeIBZjGTEV2lQShcIYFx0eX/svscH0NwVPzSCpaYQPNcCt5ZyJBbiu
Rt6Uwv60a2NjIHaka0iauP1kBgtJadQuvPZ/fVnMCTEcjWEJ7UdT8KeZA88AU1qWnpMRmZyNw1DY
hEEpt7mGzDKxaTSBMEh1DUOntNJhgHjWqakQCcYivctar8/TxL/YR0FgYWGkEAuTEL1U/OzWXe3l
6PfntmC1aZqCWG9aEovRRtkGL9Uo/9moL02miKPkv+dKcOza8qOT3yK105aWaf9Z04ArCJWJGBwR
gKQLgpFphX6pJNdTvGOllQCPqaCL+WHGV8x5fl6fuNrxBoD+9FqsVXX+lXj/Wn1OvujUN8R0t6qw
+Jn5nDJWfwRqeY3CzAX8ohXte6DMbjJBoamgf81kehoNqzXjmAttZK05uCZOpyERt8rESyi0h9+N
LiHbdqMfR7P7G1Qa1xPQsHlLV7prxaGcJj6EMNltqaoHyya910e6hobAalchV3fPit7UEeyOynW4
Deq9XYCHnurtKDsD+RMB71KQtX96UpOAhosi1Xc+51SDKzjnDhUPwVGPFTYTqmwz/Om4zEzoZOvW
3AZU01YV3Ur6a3SciBlTspVNLRltO9W7ZMGwSfSJWZb91zDLalD8KlSbptzinqDLEZTlhy5Fq7ii
BW6VFPxpfNRrRIhyWeVA5PUzXRVWh1QDT6YHNRXjsjOMl2j0nxGxxaiBhDQQDnBmYwnZcNZec6Qv
mg9GyxKnVFJX2Zg9a1u5tWL6zmvpacIWxYNRa8m/0JuOZcb7C1Ja4rYfC9JuC7GaP4v5vztpPIi8
Q7pH+q312acweliyKR5BKzHvAdgLz/J+jdGE+J9c5nEp6qi3LoZjJ4VrM/vmNHPSoFlJGVbK7yiv
dp4GpJ4ua9b492F6D0D7tgMZNziLfMhrZfaIERqaHmNBLYVWVPfOwJFboKuUGt+l2Q1apSQPCeUg
gtysTc4d19axgsEQaq4ZGe+KUtPRSlZ9ByhTeNXeAsbSjdky5ABQav/Lp3DNCBWvzQ9VtWD7Ffu4
BHIXv0cSIBvfchW9c5ipMlQaNrqpky4KGyUMaMaKTS7V+3Ss/lLWZijEasw0J5Xi4xibV3TCN82Y
3AQnn4RmXFANDVi/a663RSfTQh0IqRE6x4gJm1NuL2VnMyRMzxlLOqvSNfpNiEaWdBqtuxkk3PlS
gccA73XmbfA6mrY+h/TQ7mGev1ZG5WE+dTv+FTEK/4zVJsskDfIH8mnKE+p5YWX3vqGOa3E/K6+4
0J5DEiOpVpTL2CGcUc8MN7aK0A+Wrk1IkAZH1/NjIO2SnKG/rqvoZNmxZQ5MBM9OgSgxlJ9x4r13
AhFqHBMvDHIgTos1o5hFqUknxtVrRcaZ6WWf9pA/BokQocl7IIXedh5GyTh41akglaz4QMh8EQJD
C64qjJJWY+11DZoMtmavLXadxuy3Ndpz2RFA7cHm7rqZMYIuN7fIwENhJZFVxdkU4advlfa7IbAL
onZd0hJT6OcD6+bV/S369h7HxTowUX6G4MFlr2pXgtFLHJCJZGOe5Abcx9gJ1OkyDKbD9M1H7Wit
jJThpSUfvb679/xpjd2u1SL/8VLNkWmqciIJWPHhoIIRgRNZMr3OOZ3nFV8W+leAOCSGiCHr4b0v
9S+jRM/m9XNK6ThwU6y4XFo1vS6pDl+WgBVGQTWwrBqOJJ8iEzPlMWfHlNP6qOC2HKZmiWjMz9wc
3WAVHhI2cruMbrpvX82g+FUKfaHa+WWG003NP9+kYOlHbv2kl8USblXbp9veJbXLMPclDwOOBOw+
iN/JvmQV7KS6tdGJiz3/Y2mXsye7tp9FTlnFbdULYzoyCHp8ih8GE9561DRXVMV6KD23SdStKoZt
XsMs5LJnNM12zHyU0VnOxFtdTFSlk61uWslb+4q0swQpz1rEoU7k9J9n9avJZnHxbZUB2GZvMvgx
uRB0hbEd7bu45sl9rso5d+B2Reo207VzZakEetBU0fRvv7eRPpXsRs1hsONDNeKYRnibVn8SO8tE
e95qBfrBYWthqJn1Zrm3GeXPn2OYBzdNGylOav+vhhtXYpBpcJpLN4/6lvEqLqQ4vhST8Zd41a7C
CEhLmSl4T60WENhaYrBj7Q8yEYOiIOkiao66Yl/G/k2z6lvOwCDHk13bPUd/CsMopN7IhgFrQqu5
c2e2s/6FlThV7Lt2om0UxJpLHHahZS2HUgMQGX2OGfojNtkOjXpexzB1ZdutVOg57eQgQnUmWmvI
xeiTzt3FRMkfVgw337IuvGkHlM+HqUzmomE/WIOrs3mlAbxsoRyHHoFXVRccPn8+7QLgyvMubaIg
b+i9enG2bLjaxxI18ETZQFEgBT94ylqkHKQVKOwPcNqD0rgBb8J91qbY32h6x1QaoZ1uaVajq+eN
CtFRWG+iQKKXkG/RPepIX+vMem1rG+sTaEzvIanap15hvJHylZfUax0Sl5kFyyzz32XlqfnRm263
34oPrMv6MfUM6oQ5VatJeG9+TQiVYmduqQkuIEw7EgPfeybTrKWvts0LGiBttO8TmiOhuWfvXY5c
UdZdPtUrA39xG2YQL0S+ywXfIc8gj8oyolTaVmUzsVFZKvfGYIUD35tYKL60rxX626bAeFf3P201
2ST/ya+xSv8CkxyxSXpvwozW+JTynpGEVFfDSkPTw54USjgrzc/a/yA/MAxmAvBCKOZ7SS62IYOa
ao0GyHKAukcrtlYQvZFk4zUYcRuT1hTNkqonHy/GWJIPOsoJBiXhFB57ub57euSvOogpgiifAp+f
pUz0ZUOTl8MAwWzhMwobgEBGCwswp5WsedKd0a5j1vCHLfLG6or20TDMloNPUygXP1YWkt/9m7x4
WYTVEp/U2JokLZjX3kZ0JTghJay3q6y0nREfaNbFD0mTPjgqnSnu0xUSFoa0ZnNNY1PF1bqzrOqa
B+DSQoiCpvapcHgOtt4vvPA8YEWZ533rIIZTUwvXUJiA5zJxWcigpaBnbN8BD0hSgJl5A9NAW+hV
9q/0vYutWXipv7jFcVb5l7lCLBrxVXUfhdGCgSczJtWROc3aOigEuEtz8uYAQWfNcvAGJtqEDH2r
MSTLHB1Bt2YBQJrkVmR7xN/YAdybkGpca86Gso6NfyMX3RqYBHf8RZN/2phUdBv/ig04DafCF2uO
Lvgo1vrIACxvllXOwFZ/dThaeUC5/SjrAYfyaTT8NT0T/iUzb5wEGFemv/jU6gCOHM30otvA8e4t
0PAdrP69El3M4UCDcyF6TiH5i8kzQVZeOq1rxM+ptWvCTYu7sOfY0vEs6Auci/rMJrq02iYcOBYY
cknfo/JZQB1gQMu5Lt+SmG4RGi3Me8Yx9EgmeQX+hip5ZNuFEILElfsfu5QFgavnjuV9UNoS5SRj
ZGZJDw8+sn6G8WyU39x3+nsTU64tGbdJHzNy275aqCjEvj6n3OrEweRMNNEuf2adI0KsiB9K9mkR
j2c9oqcUbLJ4T1++IXcFWfoKPJL3D9ouaFUDtixN+36NawXYGAEYOtYVTEfxun110MdA8/DiEnAT
EDK8Lt5lw50S7uQLOaLlZDmW/IvaSW0v6oxiw7Pwo3T8pPyW05ARGbCLlXEprAPPSuaPD7wbMAuu
cH7lSuZFGtxBYSIC2A6uS/9BDWD/ILFQKcZka1cbR7joRj3SuzhoU0GEVbo0AMjTX7qqFozmpUai
QIQNYRE9mgaXFju/5CTNDjyHhXmdbmFwyEngkFbdM+q3ZXqoYt/hDSkAzPdcaH9bYEDinTsc+4v0
CCH5s/MgBjXubLntSALkCYZDkLRrhQrxC4JSLWNzwjuC0pNW1S4xLtWvFe0FAbPlYdCRP+JJ/eTW
mmj3qOXFB1q+qZ65usk8frwDrUgCBbYOADFCLSHJOgJNh6oPCn+BVqVzmrkhKEhXue80vh5qoP0B
bVaE155PHfn0V3rPz/avhK/t6aVol9bjFy+aL7gTOmr7huIDKihpBq2+SUmnSej47g1IPOMacUB2
bV8IhREWx+/tQy/OM2Wi+OFxptU9EQ6z8/mbkXjZXs34KBcu1F0sT1V1ICYDSj8/hy6VqlIovOrp
FvTncnhr24vWns0YfSHocgkJHHbx62C8UpXpQX6ogt3IU2bkoiP5XSN3qb8wu0VGuZiC33x8w1Mq
qzfxlapPK8bw74TiOzFX5omk5/EKqWrMtt1w5AVoy116Hr+a9mhhIdHRjVEmUHotygudWQwoHEA+
+GvAgD+4gCkbaQqM9Zp9tYeqUZN6sFSsjbh2io+GjIEXzTqAgKBZPIvcCZrJzxgWL5IMb492G396
ZC1rCX7IkpVHrydodnBrTO8i5VeY5j0GXewgVnrzBd6rU0DsQkjbW98m2Y1lMJX4DVjpsnH22OWG
4qmYF3X4rRhe9xyW1LiYXORFjDgWcvfREg7FS0uPd1/8Q4rIbMLlbUVLSFOkxafyqY6O/C/qmbbu
UYkY2ZoJSvYzbUE9kbOGNyJbdZgAyUVCqzNpDnQgoh4M76ZhNtuxbWFvUOI9rt0iPK2CGKXENouY
mKl8lC8lPSCpM/In3EtvBZZLHxzyGyJDXWPz4kWpmRTaKmcdqluaYdFqlLg/Xges3xE3tg1jVz5y
Eks4KInO4/1uQrfkblwdAUuglI4Ct2S419BxmMPHENzp16Ld2oMr54wQ3KDHxk6L7woOp4sdclhA
8P+km+bS8CJ+dTXvMsDBbFmKFTZW6U5MCwxAKhb7c+473+iHAFRAmJec6P57xY6ZGLsFv1hsHdN8
k/OKgE0uiZT9HivCIGhBIx5Of9D7L/timQC0G+NpA6GS1EcABiqC2eZXDs78c1g5HsQUUtkbV6ZR
Tmk68XsBf5sq9HNgu1j98YIednM1gGeVR3LG81dvuJxPIb1rnmuIz8HBB4YSY46zL+cbDkIR3NTj
TUc10rr5G4k5+mW0SXpa2diKTO7IkQ2tryieeYTF/KUgltj5zd0nxBtsHnoywijyXwUNMCwnTuPh
wmMXwOFX/T6CraM4tg5tZD/9gsELix0HESGZtCTJzAT/Z+pnKfj22MwL4Auq7DAvhMXGU8QGiU0Z
y4CBVBWv+oIoyqFb4YYhV9OVtlM8EychYEHCh8CNasR0g8fk7SJpVxJzWqLd+KvHG38KH33IV2na
CiHllMC5+uGOOTywfuKO6j9V4i+SXaMfkobavwPyS0rfur91hgNeeSZY2sqL3BHsjvVIEbOjni3f
eLKcFjigsdxWmCDrNcYe483vn7QHkB6ggBn6XZZhocSFRGbYKtjSTALnqCG/1dgFeJgBOGTRoOsh
2FB+EufCm2J93P8I5KphF3G0rNnsmAfyIbZrzb8l5obRJ6kdYb6jHd2UC+68J/1dpoBRn2jT3MHY
Fj8ha5a5KXnvTK0sPrgFdCIIGCI4g9yzgoYYH3c6g543zjQeO2WFyIUnxxGDCBal0YQnv2sJg2lp
3swpYCRhc+KMxYbVBU9dXKfAscGbeE4OKdUZs5OMPW4V4YbZEojB16Yk7s35ZitQV4S77aJw42PF
pQB2prX9HoUOWmoyv75Ju6Fb1hA8Ao0vXo0vtpDYvhBKPk0nBoShQwiE/Gm6fo+Q2NWhihvzSVz7
/HU0n+5TdTUJDyexZSP9iCUnN0Q1e8tWbLqIkGQUsteZlDUybEdFgCyY358UsYbstm5+yeirTkz8
fJdNlCNnjtmy/umKU+/rDWucfDnFrT4k+CjdUt1FlPzBnk+LJZdCuXIaf2Mf9MRtzR39OriOmUDd
x/icJQlU9olquziyZVf0NVc2t0jgXAtxI8ZH4bUAeEitGKI3wt/HUU5OIKhKwJCQ6uUdpm0iG4iY
wcSygpmtHZgNJQe6OSpDnBvaBnKi7XXqb8n2cjRUr/cRi/vhym6UHtLznd1BQ7Akb+YO/kr7bgBW
rr0/pdmU3KYAYcdQw7YrxIEmNy8ij04FVMOfkIQoGhVUraqTJnvpKyPTXj3ypfTQI/kl2hs/rrxK
urlgxMOjCYorGAmYeznEajIR5k6d1whqOVjNDOUT7GkKfgQj/Bplt4zvHR+59O1L/BhjRwY53Wim
IY35tMRvhDoPWY/5T0JyTXoU50F9NiLHf5n/AvkiCD/7898MtFzFvZuZ4hA9LyqLh24/PrJt6q2o
h4MHbWuUNcA6QDpDKbR/IHXKJ2sBo5V+VYNJi7xcVwkcOic0ZDxy41eom5AB5NGVcUf+ZSt73fuI
DDBZ67aChovg7zycmiPIO2hf7D/6hns3EiZ9P5CNlZx0YEhgJA+qfXkP8JipZGfbO+tOUF3VLX1/
EdV89tC8QxhzjEePHruNdNNB7TqawJaCmYrA8BOduB6xVntAyD+B/KTDPt7TcRtdNK61zSGmwWRL
x1HexqZBH7RE4PXX0IQUNf2qcusb71LD8EZtZ83qIzG+GtHvE/WH97/nBlA2n4HKNZTZbo0dBvQR
bfjYHcNH2ZwG+82MiIvRQSlshg4DtIqKGPUod5+andv4wGmiUlyTn26vgmfUHXH3mMScgGGms19C
spI5hQruri1KlvX0L9nU6T81WGE6lfc4jNNvMjcuRGJgQXQAvTFuKFzrw7PW8OPyEVTAgZKJXy5d
SS3Dj60nlsp3u4vmdivu8G0M/n3O2zMu6r6/x8kTIQbTurmqIdty4w23gIm65n8baKCOf4ifTO/h
nazQpVjn+kQfB90EG/wf+2mxGrEXkvIefNNozDFx9Nsp2LLGEWsO8BD0vac4JBW1G3XEAktPiHTF
jNp85eElcikwJYvT7lXEtOxo484TFDpHlSNvQKHSzFJdk07cdQBJ1OLO2KC/z7TfSP3FuFjAqQas
N+ya/ujx7hKLhOa53OJzFGihDLfPtwX3H67t+S3KD7F/CO9Ns2r3fKngN7F/CaOTDlQKUnbL7+F3
p0CGeSkQnz3q0SuIgtTp3CcgQ+sCEGCj127lE39A/Qb9Bg37wk9/GxvYE2pHgkkzlUgq4xHskt/i
N9phTlfusmtweKvoI+2vnOoqBoTZ/0vBnbUrNiirfkzrt7Q+QODsLilvug1ctDvmv8ar1NYo3SNx
5Y8b3OJlCqf76kY0T0v1wbjScJR6n19JV5nNEofEe/jxqttjPPEHNy4OwsIO8GXT+EfSwwiYaBYo
VLprJ0dVvacuE8hsOoTsuKRz2vvwSPKbt2UYR6FO2WEuSz4aw3QXVriWyhfG2Tq/IQ1CIU1wT8qw
AOKz7ba3/phDWe2VdUvhHzsV7EOAM5iKNcc72JCZDEQ5OCIJu+D11ykvp4E5+Q3Y3tdAmXdQNozR
F76xokIb6apaThNdU+WOhD9ZhbQ6O3Bh7yFZK8SdtCublE+/2HEvhqr3tNzkrTL2VXFvZ3AVYmMO
Xa7n0vBWxAHd57OyH7gZTtxuSyLp+w+9uBVdtUix9jW0C3wMikq7gBpQ/YqSpM5OP/zLOvQ4Xroq
uXlJcEY7liSwU5l4msiHuHixmW420WyN2nbFueNWPsgGLPueOQbyYpKU7HbYDdohCDMSTNNdjNJc
mlBdUdRKMcYjLvrwzyhcqa+rbQWtUFEP0OBSiIq02O27Op5VZPCIQPKeUQSaq20xn8bSetCxqB9A
yiwam1qIuaaZ4BmEzjMCICAl3ZYOWngwTYz9uItLD5W+W3Nf4q5CmYf2JVlX9ZbKykDXXDInnt0I
0cEQn6wAEc0hfIzhgmQNzisJoPZzogzfafMpOhWT3qn0CTuXjMWIREkwiBQCDCUlWckpC5TPn+Bb
QaAA8QpUYGFbZ+5XJMsgiBiqhUWaRE+SIpO0hQotkWHykqEvuGvSIOV/5r+uPHIC+F7n5vChbOqO
XtYXaL51Ji2dDU171BDymPkmZIYSoU3JJKoI6Z1KX0S7wfuG2HHxfCIS7YxWGeacqVr6yidHmUo1
Z+gXCraMJmzP5Cp+ZbSgGExDAxWgRPdxTZuETSy8kHpnyPvYZ3yCfSTOYDOfaHNR8NEb0vpwayL0
q2ivKtmhpHIX9GIm/PIRodBLG+9ijr1S6ncdkyN5n6FYeWGVth91tplj+LJPOLsWeoX0YgcbvhQH
Kq3YCymCwGhIUSWmqlWcCLnuSvk0RmfcimrJnJp7b6Pd8b/AFCIft9oDv6VTnVAGoVRf0kXM38K/
plwJdavnwIFOOZF1+op9PDd3E9E5VK2MkHftTtfcUGXLl/5E8BE28w5JSQQcvz8Vz+BJ6Ik3OtHF
IA7Yf+lvdQp1el8Wrv2gHxJw6vYbeTqU4hhTsRbkzm1C7Vn5286lvS5hNnvLrqQZlDRM1XUrYy1F
E4vVdp3SKGfvaQ7Nt/WRWOvuaFiH6rcqEF0g+lzWbyy0PttBMSi8bUDIi/ko9wGI6Ris1RqXI4jL
ninpn//HCz49K3EhKJRSrjYsZ2IyQhuRW7F1ALZb3m3lWN36rf8+zUZKp8M3D4HrSkxZjy7oATx1
LtmBcQwnEO+J9hLiASypfElM/ooDckJg7nZwy4OjKh/L6k3zXQz2Qn3UAlTb2qCVQ3NMuyP/4Wji
RtqzXUyggBfMwLhCJRTC8S6xnsRy1GwHgvKIPvvG08Aj4FBxo/TTkrYcLtOHBM+KjoHPPVTaT3cB
99xehKMDAd77JT1bI9tdWUpc6IjnQGzzEY7fdntsmjN1hkZULw2Q+E2l4UBK3fyBzHFsU0pB/E2V
wO0wRwHQ6ZfGOvQSU3dKTfWdniGNxTTc2qiw5vJ93M9RY1wS9H+Iv+tXPzf8CFy9lkwvtGM9U33z
rx531WAesndpA5W/2ZA4TIORuQNFCDFIlJNq81nLDyV4g+6bw6QDswu3pV1ziyFtx49f1rnQbxFS
Bq0AdbhSyEbrQ5z8P5CwbOHY1RPxCfm8RIeilByWvNLFN11//g8aIgUybWmVvHO85p9peRoE2LV/
hnLTPG60m4ibYKeRcl03B+ucldfZQC+hs9YR5nvdv4ZyP2QZ18qnF7KuaJD0y1rGbI4r8gHH3Yj2
+njTcCkaIeOZFD+wQYPPQHQBI1tm4lGH59ES3GFQxsVEM+mXMDWXnRU4AIlnh0RBbxpekSLXUPxQ
+1JJ9wohKii0ylczO+Vp2FgE+KnTrmEAkcRf8zyCcnIl8zWwgsmGVEEFmrtUblZ12TnzMCOcbleM
8FEZbwq69nVlHTM+UfxMrtoOpNNYi750Y+M4Mn+OfZQHXbqMbWuZ8SAI6kCgyfkGHuvGSMDXz2iN
eXWiNQ1Omly2shbwkfqfBrXp3GGabjmN95w9pq2CZYVzxDZg6mzQanNzRTg9gKjQ7lL7Qe+fn6rO
2opsWCagGcyaGeYySjfmRkOD59O94rCGQwQaBpf5BnXDPCsTQLmXfKLKwCpApIOPPw9cruqj+tmG
j1HAglm200YuGA+Rr1IfWBhxcacCpk9t2JxA0oct3ahaGQtw3ed2y6xW5Y7FHlxWwyKhm5dGiHl5
nMzo1GepwnjaGul3o8PXP5jWR5V9AjtDVLIEz1yIt04lwsOSeCy0FYdtVTzbnC6axVXCBUyNu5cz
70bfCLAmswewdgFGr1D+yrvBIToU/9AiJwyRNLH0SNezpjUG8yjb/NB8xigrE4oDxt9HNkTmBbYw
+mrxmV/Q+qlzkkTigCvesh+3Ew9yxa+Jq4FxgJ9daS1JPJkBmeyiGt/pCZChMBbu9NG/qnhFD5/8
M4O2qUfOi4uKKGjOOCcZbdv+veudGUZG4w0gHH0eaLbwe/gPxgw3boUEv8rWqWqPRXcN9BMyeSJs
ueDhrTG6Y3MsaRGxCc0DVDRybJwgIBjf0y9axhAyzI2aOCUquyv5B/S6R5VWBWIXZSmHZ7O6d9P7
TM3E5nWkn8sfCKgoossZBqt2hP0PBUEzLjasNgzMvAZFvbbAJzG1W/h3DvGi3DbgKcyD2ZzYN5kT
hdbOz98LGdHMGvVyR587BHS5Jqoj9o8kVUBc/wvKI80D46c6NtMDk3Q90hlYjRuoYr+zD8a/sV7J
paCZis+NozAdN4m6z4iK0N51/rYU8yyelM7bYRfAyNxYpPU4WvcKpSVbaNNvdIvcUqYD02SxWhjh
E2bKEgF6oSX+CrwaaWqrlKSBeVXl4doongyuMuCXNz9ckx2rEqM683Zsi1tj4K1p1xrSrdGAUwWZ
M0P0ymIXZMaasY4gC1K06n8kndeSq9gVhp+IKnK4lRASylIr9g3VpwM5Z57eH+Mqe2yXZ/q0EGzW
+iMPMvOj+pGq9+hTID/Yo1xa3NKE0i0ntvjSGaDIiJzBvTKDRn8TSCiuTrbU0K2U/XSC6hLOSfUJ
FKk3m1r9UiZuKnXH//B8BjHaAgwe+huW/EK8M8ZJuFkpzJLh/K9jcenhv9OVKtzHD5Q3pdP4iKl5
FXCwzf1OOZ0eh7i+iqSfwiq40+9YEsN9FdFFlovstwh3iBkn9tVDEm5NyHXCIWionW/t+l0jsrog
Sm2kz6H9Jmp3nxm32l/LdFP2V91alCifAQUdomJFMk3Qay0ULpV0SJHnWlyoV66ssvHGFipz/jVz
HYJ5UfwV0b+ZeEYsl6bPvHwY+akAM8WXe01A9OnRIDa4PuoUZ3Nb8HwIW764kVjZK0K29MnQB5Bf
08LmrwR5Xw930JtLkpxUddvF+ya6Dx+kOojdzUTCblKZEp0641CKW2Pc5V+ahHJgbhwm2QFnabMP
ZseJ/NtStaKuRAHCbOMV5ChdW83xraXyKvNzoe6zyh3BZyme9ddW7BTtmmEPCwGTAum6JFCP6Y5n
D9eyaBtvkeboLzTMeHZooyVOdVE/+HkUtYLgJOS8sEgQ3QIDoTekxiM8IZyHCFUf+x1tn5x8LYhp
HbPOfJgSUbjE9s/5cY05bFoy/mL5XmvhUvG3lfA3lvxYYhGma8t06sPqeuW04SUL/VQzaQ7KUeO+
D/k5UVodPFVa83CNzZkYHJ7jhAQ7i+oZimNyWOJhIfNNJeNr6JcedR4mOo32F3qm6TYSx72k0tAC
HRWicKRleHZkBaQ+CuasyCAuuPuDsJYhu3raD/pfjK9PAfTFgxOZQD396OSP++SgqM9AfWbgBVnZ
rsp5VVQUaGXaQP57VTRetGpSkGsAOvgzE3mEb4ca1Zca6psIZQMmS8LDBpQoCLdUxnog2SYU3Tpm
6YlCRBSXzIfP9cnkh20m+5D7SATsZ/mG1lO+/Gk/Wu+qIIJNsz0KDOW7Gp4k/AlXoSuW/vCjURPQ
p7Cil5gneATOA8JOra3m52spF4A3P4b6E54qGyxunCvjeM+vaBT3nr+f99kip72UAy/Ip4WYXIyI
GnsW76bvVxsoQYkgNtAsgiAVPwe4Js1dWXCKmoLpGJRhKrEdspo0ZueESKkbIlTFY/cnZqchXeec
EQoamr1o/BRfE/MT0vLmUlNkErCe5u8JjpCmCMkWPiNE4F69jWkC+fVRmmcvQncCZxSdCdk7JroH
CU/F18wRYm3yXZE2ce0A6h8wkmHKx1O6aAWGVrYEfj9ZXfYNraHDHzM7AD3BR9GNSif/jyoQoChK
w0uKxoWHFv5kYFice4Wy8wcn7ghOPlT6rrTz7NRpTluePLyX3qmsX3FJki/KH5E4CacG0s+yjzhY
B0a9mupviW+0PbOyzYvzDLkIqwrgv+HX5VUeO/Tn5b9xjDz0lJyFasNlqFkxHkA1NPaa8qVJHC0s
lo32p3M1YlL6GxNtkhMMx1TcYIOFLcVD1xJEwxPoQMXI8QFii0ofWKWBr95HhJdkCBM+peiucJAE
zavN7GZ6GOKxxLAA6MKv94kmI/tRED3q8qXMbCnmDFqOPw01ZIQUQbZn/lvLUv7Bf+JIojKnKye/
SpG7su5pZBBoEdE4r7DshAYhwcEy5vPnJ/R7NIBweetXryS7EXaUvGpQVA8eR/oLuT9aIAIjbIEL
UNR34qbnkA5h1tRznUxr3sNNtKLKvY/KZcqYxqBghEeTnR5f/ADgyHRgFmsGEQVZLPUcWfYFKyoP
KJSNRaAQAV33uBrRoI1XI79nPPER80ZzCg6hJSwE70/lbR6L/zi/qDDY8VCUE5sPTAjF9xhrEZ3R
OEePYIQI3OxpZftXoI/s8ju/2RQe55nbY6srkfRt0N1R2UH6F2M/2SG82y4C/zGoZ5bhYyH8SgaC
+OghYXrghGM4ZkXumeMVnrdeIAdG5M47kLQD36ssTYlQJSZKYdMDvBe0QDELkfmI8A8whbGxWUS/
o/IV6oTXqsww2QEmxARIC+gsc1HcKPkVSFUgPVpdD8qZIhyCDqdt9JuQM8Wqj4pctoMzXV098JR1
AHMg0H2AvohXEkFLvhu/UkQb6GbtvDzU37q2f2LF1bAJZpcO1RIjR9r/giP5/7TQLl7qH2GJk4Na
Tv9ksTQRdQDW+XZLWvToSMYDuYRHIuHMf5HOdUq25Frt54p7Ik5sknwUpEQoyTkbIZq0G7+vtS5K
OBjk0HNWH8ygce8TlrNjC4EyR/3pAGIlKjYwLq4MP45apH4Lu34oadF5dTAR1pEYm8NMbA6yE917
7ixg2W0Dd0uCZrpRGVWYLPRDczKRDEG/HOgU38faoivcrnFJdBCMjWad5rScG9ay6G1SUVk64+T6
fwVH9nG2Zbq6dazLJW1T1O2Ub+U1OaTg9f6hkZA5H7mLqLhL230AyvmrMuORPaI+W5XgZ58wwcUQ
2l23xhLNYy0+2s9w6/PrfrCqddikW2rHqa1q9uySi4aotsk7+PnR/DTpV6d3BVWwjmU8A+Nv7pgK
WPWF7GZ50KOCtyqT5piDWg1gqCHCUTZu75dXIfTUgJYGME/k2GExR486Hqm2A3xDLkezDMJtLuGT
uYn9hlnZ620YY+A5RtmENsruG8Aj80EVcOKC3fXbl3oJ8GgExr9SOLMqJ+WB8B+ZOO32t0q/OHaY
EHYFN/3PjFENSwQ1kBUUNNFu9sKkhJcFtSxOQ8G7PtI/fIQlxCOdXp+Kq6prOaA+LDTtBGVPrqAm
e4v4ZCNvO+gbvHUoj95SeAYpyTfo8ZuesMvFWD5HDgIWK187GOUn/oy0ZC8UFmbLcEfwqdQe4j7C
ZYRQYj20h6xCvsBGzku/Rm6HLaRWKUoAUxVczMFcSYIHuoDXy1q2djhYKZqgz5INyMr2M0sw+ssM
1gIDw5qdiPXGZ7wRmz/rhqifQ2dAU2c+dH5hhR/V40kCIYL9wekVXzhvOmMvI2LYKF+0RCLv0+5l
VDC2bHlqOpenns2Iwnl4iGxZLQkM2EBybhhkCPi3Vl18zIZD8jsRggC22KKzIGrCrSdSD48V4cmp
bVLYJfB4gmAeYvRlmm9bp17ejn9z6ta00Q+SQteVxTs4wWfjoaehHvnSq+Ey9XYj+Nkg/FgKi8Ka
M6d/qk85XMWav6DWUjQuqXGLW2fMH2nzD8DOzHahuEmvYbZtSP/0H8ypFgaJ/GQSIcArMFxr6qpE
s7BEYge0QTiLzipPRQhCoLWvhEvOQv4vMhjIlZd4qSN1hPVlh4qAlDhsRusyA0jT1ouW2bcnEfYM
pGVUWzAxdBR/SbwnlL1X30n7SmuHoCFfdBMgglrdIlHvy5Z38zIc2IABt/foKlDukmXt00PYOaQg
pv3RpyzGZgnTbHFu2k77f4ZnVx8a0BiozT646m9ED6a/hT/Bab0orsYKPCZfev4mqp8Dk6U27i3v
JipA7kxlyN08bo019TUk00Dg03xesnlOLbZWMjwkv3Mi+ae/8DX7/6hf1JI34OxYH3ut3mn9Nh32
Ro/STq/enkT88D40Sd2zBFvLKNtyE1bN0HRMcAed9wmatik8l896E0wvROhOrWxMXkIx3ypuZES9
RFMRKuGpa0r/EG/DHxwr5mdAVSizQHbK4O3pnyZouLdUsbuimvb+gIzi0BFJaa3OYvlGytPDkYNN
ybvhTV6imP0A3dWUfxAHzul+TBEhlEfrQt6sB51pbMhVscbPQPjAahjHJ/+Dsb8nQcbufmVibWf9
wQbRGqMa4mD9QoF6ZQ/0Mc7jY7issLuVF6+5VjEicSGxa4M41vU4bScT1Eo6dfIyIP8IHCk+GkxP
/PoUr7890SbvK1bRV53hcaNVLH+EMInqwohv3b+TgnLGUeSzQYBujtJ/h62Wb9Y89z3ADInr6wLT
91nFcXMxumNi02UaCAw9xL+vG/1mJWtcppN5xJueLuvqLEd/ZbLrkVqH+bWAcK28N/kZpPr5nHeT
nYeb4SlT2b1O9623sQIUuhUPOCKz5bDBtNjTokGAOi48oq1x1PODJ/VkVbuYu53Kg3jNQ3cL2x2U
FJma7SXQ1gqtZxQm/FOhwHKChOj+3SkFZqxjE11nTPa5xnderLrohlrrL2Bn+xnRu1AdRVVTTwk4
PJLf3priqQ17P9hO0j9ywUvfNTC/AA6F+4ImIIMkVJNwUa5PCgGZrsCjRH8FetqjJMZqaXobrptp
rKHBko2K/otcCQGCfisp95KYoKXpXrUrU3yFXBPWhcQVmwYBkzY/ZSty2HBM2I2rZh/kAi/3cnwf
pHV6FlNCvLFTsjcyXqSOskVoiua9tmVr05l2dNW/5eIw9jttbBdeduIYz/izg2ztW27CY5utkGdi
3voqAYDyq6DwHkZvTAzKJvmR0mWDM0g794WjRNCMm+QUnFIkAguNcJhfb0Nz0+xLhVG1h5pI6PHQ
e2ulJXjlkiLVRioTLyXrX+W5bRouuaY8/cm0J2oT5adJxCNJiNOnoG3UBxvARwUPfB1yR3H/D8+n
lWPp/woW10W+TkamdO/l5ReyCAy82slDso6dd+6SX7yoPsTeh8lBolRXH3I0BKdoF3sKNBDrIC0Z
T2pge1g90xUahXTaDdHPERozkS/EtgQt7utd1Zx5CPBEmo/olsiPvnasq1i/C4mIQ/Ikz7Rr0rdb
X3t9B6DfwkHr7cYABF6dPJi+q0k5L2vLqqX3fFhU2INRfhePgUxrfaE16DJFPqqgLnV9Ob4BaOp4
HwtzIPYYOxVIYL817llzxl5V7C2Maqz3BFRU6z7aaeRoXz1eMyR8XYftd7zscpd3lGUs+NWN6GYx
5yTlmilSTNbTk7Gy44s6SOU/aPHsqwYohbBg7auu1SPfA3s+sWQY+i2XKCRi+oC7hbwv99jTisgh
aQ1Ehw2ErI9XD1kDkh2Q7LOefFu9aP0OmRPsTfDq74FJdwFn1sI39hqwQ75SIPpWYs9Wt8cqQW+c
WGPCtXl6ZReZ9sJvQNYpA7x36lrkpu3cZnQ68wvwITJXqLahelgAS5a5euUbUP2n/tiuARn8bB9g
w1SuXPWluRVT2w+XDK8d/7ydz4vUytqL3o6qXtgdVJYcf3V7Egm8/Gcpa7J2iVfqNrQ7mNgfFpNd
3Mbq20SvhbUqX0fdLpKe5UCk7h4Lvudmu155TFfhi+VfpMQq2DTki28HgacTMwhcyapF5d6vLICv
dCvxWVttYYou2kSzYznnIyeUQhPxt6BBouSVa9iFS6d8tkMgzM2N4i+e7yYdf9Gd8P0gvMJkp7G6
BGuPoj1jeStv0E1k/QEyR2PMn1+QnsiVoeFBNZ9h+WEmq8FparfptrWyjbJPHdu5ibCnBDk0XW/c
aPBdMrpjIt1waNdggF895UDSmkrEuWNi2UrbzHBJkI65SK36mYDVAPWXCEZzGx/UIiuuFcYCgyFq
Fq3wLQV781PPfoG35fncQLib4zPhM+X0rsB0IS1r6QHKafIz6Zc+1HynU3EhyFPGglLccuHsTO0O
O5WqIaqFE/uYVtOXB19MCDpdt+RCQNphC6Svgr5SOaLncSMmhyD4A2LXjRubKj0TpNEN1MNkVxRW
EDCVQMD8skViRSq+XC8n1BGhD64Pugm8Ots17iOtN8IrzL/JLDP6HeM8MrhsRTS0INCgR/edSyRa
SsvOijHVN1dtvyp56WKFhlUPuePK6i6FmHpXaQC33aIthtsXXboZw/BFl1zZH1CQO7PDkOIRv/5t
+RWZeQZ4ZWxHByJoWSGM5J6JH3GXEx9pSy+iB9TLYBP5XmhrK3XUbFUgewAl+vNL6oLaf2Z5bNzg
R1J/MEFyqiIArqs9IkdUJ52BahvmI3/7BUjndqjc4ZW3+7w4I7yWlF9hdOJjnDLDnI0biN8llyjZ
hPjbqH/8OUGwUr7Ne//0EF9SiY0ZYYea7RQqn/q6ateGsuQq6JwLmK6cg75WqQ46evBRoXipkFNF
dkWKuiI/aURc0FtEZr3MzootZuhvkFuidaOrQGc0C22Fw4X+VGoD2e4oHTNOOHpb6k1ATjdTe4AX
Ff4b+Jtud/HyLRBS+jH5tOeQnuB0sQv1L4mH5sv60721kK2LAeiEnDbtY9ZJ61vk2AzJPnqIemf0
6wkuriYFqiarHKc3gAfYtbWWuCdF2R4+Y1K5oXu2cHfEvCN+yIB5riZPWbv2cZtV+5q5m6YQ1MqV
TfW6+pMxV/POHKWPkvtnY6A1Aak21oGy7f1dgApC3SXTNoFTauyA2K5uNXSXpD1Ao0LNopkY90Ri
qejhZPEKalItpbtFcGd9yadnG2I6W5UO1eZcMfElknhdQnPa+CvL1Aljx//QiSgVcVzCp1i2bDiw
tCWyHww6xaqGX8pRKPuSteT4iAi++UD15m+QadCTOkYb6vty5eJdOAh4mkvAJkOAXZ82WCEHtDHh
ST5OZ+8IKDOYe0BYCcreK7d8Bag/Yv2nJoPoZpjUygxfBj303j1U6OlQ95hQLOxrTDrIaxeWLR16
mFuCOISVLp5JJanWPGn5T1c+qjlsvnLeq5prOsLvJc8wvhvglQgkPadFY0A0ztLYqvuvVvxuMPvw
cz/1/3wjRK9wu++jcR1tsalQtpnE6+Tek3E0A+2z/m2OlxzBfGmNuBpvinlZNbV3Rx4BBW9kLRuz
BgSyLWVs57A++F+cdS2otmsGS3WtfUuEUmwQXEzf2O/E63glQINYcILdniGk+ds/ceNEFLenO0z+
e4OC4/fwJv38Ev5N30A0OfPHPOwvmxdCRKdGKW8e+QYw6wIa//ELYdLCh72mmMW7NHttb+3UJdms
PGrgPwlqzdpRXqBjoKl9cfZ3A+nRBDESVKDuFabNL0rJUPphOFr0pPcuYHabylZexkn68D4ZWqAL
kIQwz4jn7KeTF/wL4qR/oKubltE5O5sE+hDtdQtxr858ZVg7vu+QSqyE4FjL9FIIy4aVDPybolPV
Hp4xPBP6bhcGO5j5Mw1B5/zXZf+jsHCBkb1NkGEgXBLQkMeu1NdAq+iSoSu/RdhNEUzmC+NQrKhg
PBGH0QQEhS3HYxTatNAs42usA28sZufmogQmNemigdiIfhh40ZvqxDH7S43uQd419z5fTv/Mt/im
kZI9+wjO0p7nOrOFf8loluadHd/CW7EMDskhu0gXRH1MNOv2JzmO3zUcJ8DJJ6Ew3IF4kEl4JiVR
25vkhKtokojdpPrcusJh1Dd41x8QwvqHTp6Fcex5JvbE80B0rKZHM5cWatlSpI/tXbrUAJfYRiBH
ZuSoQIv4iYKJmxaRBBQ/i80c/bsoEru0FuneGMGYF+kPyK50GMlpnLMOl8IfnRp4yHhQeX/wm83S
xXHcoqHRAS2fUUbyj11zgkGdxzTabOJhkd4VpD2I59E8oLlg0HhJ5C8ADZMt+M2OUZyIcQj0lUlE
NUaia5wj4OcUoGvNlirC+lbaByA7HpKZWCO1mZ3VoEoXjH3pW8TPQ2ygjCHWbkGu5vLFPUbmUn8V
nv7cUG2D7ssWWjuH1wIq1ELfmMho+JO+aKyX36R0C9F+FOE/nRKmNXH6kHSWpVSuuNhkbWYyxCk8
yTKTePsSHG1TgiCSGzk/oHkFm7klkYsr8oFwFaFtBzOAh23Zto5BioeTLMtixR+PoEo/MPMY1WYy
0eKy3rtle/UlNxh3s2BJOIC4kCmLqLybjul0gpqjYGEIrkwqiKwlQnv2oJnGm1Gwcoz8PBEizt8j
21XtDFRMCqsegT2XV5cwRrkdI13qSATiJJuQAYJ9Dg8ItDAAS+Noxk7LVrW/SzkpOM28mRXGfYeK
C+mC1a/ExsVy2jFIYHKIlz4NtzhbZvgCq24CieVW3gGQUeAFJq+rYJ0oNlhpYa0t1B9fc7/b6BBT
tECgnWfzDWWk86GJrHyWtIAfA27XK4PvvbejbDWariStYcJClo2Qxnuu44KbXFq25huZGn+STVqJ
PF2R9GyMX+UrKDhuyn0hnbjdE5vSRX5VfmoKGhSfI6CwPcEJzGxiuBIZTpbcdiJPb3V4kg2wyj14
Eqcm53qx1tkPhjfC7gTHQuwyS2BiR1U+0fsA45qXT+a9kLMJ0i/XP/8Q82ufJgEdCXbTdKngSVHl
O6IH3vVKei3/RcijbAa/wZSQ/tNrdQfUEZqTRbc4662dZPuIZhblTsklqQythggVJTwuOrzz67R7
6NJd+xF+fA8PaP4vwPOhEZQrvGSckPgMeGfuyC2O8jvuDXILSXDzxXuu0X8JnBsu48/EckpzJdTL
/lB7L8F0Lf0a+q9megp0le49OuDwfM0ix6slnPJ0w7JBIG8SroDtp/iz46trpPJo6ChF0x80a0zn
xO6iK/RJDSIJ1PVLPkgDeg/u02AEHliuaJolhojuporMybG+whlIlVvyenVM+EBAdcKqA5sSQ8vk
gLiHXxbCaDw28YdxqiN+SvprYbDg/oLwh9sTcyIM/qBngmpNhwy7J0dETH7H4uXRN7EqOSVDrKvT
qwM3r3wO6Bnns6iZEa4UM90YlkVyn6wn2rAI6gX4kg2d3iPtVc/CFc7QzBZYCO3ko1SPeoO/lAxm
FXBBxWB7jyh8wDi5kzHG4APwOA0Ee2oHQKMPmdWX2qgEegeicCeMz+wHeUGe8GZR3r4I4JEzWEik
6xRno4Rg4rVIcei0QSKlaNeeDYjfnTeI926SQ3GqcU+YKwzN/Elm79KPh9/9y4T/ITMnODAM4H3q
bM1aSC9M20cULoQiznEC6FlIurUNsv8nLNQUAs7wPAChfC7MjUGMmndKypuSvT0EydAQvJslQyC9
fg/dHeYcxTX72QrBc52dM1fXUAtyBit/RGNwcMkIh1mVCdEXz0wegXpVCOJtNzzC1lcBThGhgcgP
+BCN5hDyKAmKdMDp3mFZKQFytXAH20VZrpTfUQz8YJkWIopkbUvekV+4mIabDCHfejKtUsfevLAm
pv/AG+liZkGs0FUr+4O4ZBaZ7U0Vg/I6KG/4LQTFVuAh+4XmGlw1JgDaf3iBnIT0AyqaOVGf9qb2
8HijqjakITB3wrsA8hJbFGZutbmiV5T8zabQzxGFvzraL1SkFzo9O3lrSDeLOaykxNYZiOtEtnyd
PXhAq0pNUuBFq8jVQl49RihOL+rsqhhcgoL8fWCs9V+iS7xLxHASZSdKtct8h5FKxHolwzktDMYT
8ehvaqTe85bNu9AATVAIPAofSXQWITDmpeGfp7jUT9dEqxXBbyU8DPVjZNW990jFcS99qnSmLUn7
cSl96DYwLBVc16yiOiV7WrJJ3cAMnvGjex0bBIIkepSs8DGj+iLV6C40WteuExdZDSLI0r9QNa0j
+2xogJZJebwS9k/03C2bxRlkNcD1MqoiUkStJmk3E3rqmwK04mhyY1nLnIqP6TvNXgZnMf3lljtx
UyJLyOWrh5cmQjnLpkKG3kjoOSG47qhtkDbXGsuxaxYXYtFGRHk0HpMI2+6m9NvX3WJ4Y262etvC
0dl8dPFvXvSzV7RXbKH8kxAhGZmtJehVVl2N3AajqVOlWz+h1gLdGTZzckkB6PLvisLTaC+IpOWJ
KJIF/utW7C6NzlpFSMjXfoieVFkSYEdxTrpi3ykAeRdNvG0FR6LRst9PPv06S4ovOoPXHJwUNh7t
nKJIj4RdScnNK+ahy30M6W4+OEN9FGS3WuUl8bMIHBf5fhSYGAAWXKCD+p+kHgEgMNoMGBBG5g9c
bJgcxsUUbxriNF3BJoeljG98wfjw5H9JtkWEl1P74gVOnyDZgTC1O9olvix6WVPuTmop8fyp+BSz
/YQcECvShy7f8nQLEZztFccTVmW8VXAAcMJnTEVHeI0vjWzBpnwVClUI6yy+69gVRbcgoAsLssQO
DdQ/2AQG4H3NSNp/A10IRIuFMw2b3RAyeUA9OKRu4sX8K0Bx9+mXfKXsGKOtQHAW2iLisaLPiV4c
8XdQZmspgWeG/41MG6Edl0fiCdGEX/SqpfiPsCbUTW29ixPURx1/M6L0LJAPKTqZWUVD4+qqHwAo
cTkFGZHYOM2E5JiWJhn5NqRk4oTS2bj08o+MoGtPlknjIXQE9tyDl4s/GWRSuhu/J523JOqzv/4j
VR6z8I2MgXyVFFBv96rbV0cg7GByuZtU4ji0jcBHElGOBf8s2elQ+BXdybL2QBI8KLaJJfWP2w6p
KmpIJH75gkG9H7ipl6Dfdc2yidsIVH6Bvq9e5YbLEIKdBmMbehTGKypApnTbohMBpZwCh5LiYEO+
BXa7J5qELvkuzwEtTepDeRT+Ka3XVXX+4pXbEYclXkZHtRbeK5jepcd3BMh35zxdoYjQtmrjAhVw
F0qIUmQ+FTYfwS45kyC7zALkbDVYHI3PIPk2251O7/fJsvkUpemUG5KH8GbIuD1R6djE3KFzQ4gd
bYi8WgqQCFgB4BYJAKxvXXnA99IRL7ElkI50kX4pA4Ro8g+mAuqgeVO1b1zh2s/MqZJH1d95zZSz
ogOwTNf4ntmOz0Li6C3kLLwjGQ+X8IEl+lHLWyT9JugQ88GqRYHcZNkuxnmTCFCntljwgMS/kjud
qS8rU6Z8Hhl6bmgXHtsjaC2aHUBcyic+H165M7pLhaBWIh8DQGdhFFfQRr11/nh6YuGM0E8bz1h3
gTx4pNryY/5r8aG0vCKuxg9aWog7kkQ85T6XzRFnofr74sLdwWE+lRsLZQd6714kKWo94S9ZQRiV
lKxxMAiwiawps2LnyK2ypS4Ra8FKRe67SSBp01XZY4554XZAlwis2kTUftratypvh/ISekdJ+23a
rYIhnd6mdNWK2/RRXpOCFOBlL7MMrwPz5IsYlX/mk6OLwXA82/iR820BLx7/MxG9xIgItc5V6XuE
dekOhCOCzMNOeitP+jf6+0jdKcmTfOMamdpFTm7UTMFMMx64RGsjGIVIHD+gmuTmBvw08oSq2mb6
xcqMUvxp6A5pK82RDEDjt4N0kfXTOE+xJAN79JyO94QXa/ZhsiDqPzRO81bpe+Iu8l3vfeF1+C5p
v0Mkg+r5NL6iLxHLzE9abusTK/NDHh3UsMlWLDYSWmfSdncTOrlgnxopyMImGG/VJ2pgqMZVgw4Z
nkFL/hGWgBoSDYJuOt3AqXZSwh91/A4ubDBT/JOUxMzxKqPGbCVgP5CdZLhIrT0ntdym4ZDzAhb+
6XBFlUNZK+kl4iYHtwZgZa5dVtt6r2FfZbP6yDR0S0uzvJRO+kFOW6Cf01MEot4usVpCPdOyimBl
4Z94+fc7i4/4yyQDisd3xRoGKumZmD+IniViaV1ckWGQShDVJ590OzKDAPKC9OHBJh+jO6/sDtQd
JACxdYUkBh6EHOEH0+oKLUiLbXBpTbQofxj+mvddpNGChyKqPPlAnCyr8lb40L7RLLXoBdY6UA/K
HjVBCns1Tv7DVw9WtWnpz9gSAELDEE7cL8PaWrCY9b8W83uwQrE7lAeBiPxJ+Ex5dDTukf67QDBk
caDzh6q2gnIERd0b5fvcluCIK8U7KJMDVriv+71e7bsX7vgaOe1llpM6kgxQ0e31ei+waT+078zG
DIApAWcJI1hwZiXiSeCMEuatEDzVAeShxopCoulZY/tOyUO1Iy4R1ATMKVJrXmiOv2XrN+2023C/
8O3O8a20NNkGOSZcnxKn5QC5K6ov/69hkyuBTh5IoNigyFfCppnbVebKqt0kkMCHSHV1+UPvXFaA
Yp1R6GOdGo+kHQcDPH2pClZeqpO+DMrdFuPR95dAH9ECIs3Wv4DUkIsgdcE6Jjn1or1OrsbHJn0C
zuPvE7pG+GYs9i7GyTuEZFL/yVukJPxb+c7O45FPnHxEH+kdbmTWg1Bgs0x/w7txRL+8j/7p+/5b
utDHOFz43Cv9r3wUe+Xb++RnUdZyyhgkj/K13JVP4dbOIoXggOfoOWBGcSZhYbiGq52n92y+JV6A
f4Jjmf6PBaCMd4j/9M8Z/eC4XGo/TPW8oRwdt8mfeYn2zBVcPkyNYk4Bs9tTQgTFzHtnE78KuwoI
cjjh40TtCuXLfA3iqR8bWKEYLBDWpFiMycEuYVJ5Stgmik/kO5Qk5Q5eWoRQFJZheps1s1v+D/wd
husP+9TcyhkTL5yeTELEvk3IHSsckfoyayNtw2ClpT9mA1dquFDmSnSwYNpTn3N6iZF0UYwn8giG
j4jW83bdyjbZnRY0iH7a3fsd062eYMabkScSJszRlQ/YCEwugrQFmU3nBBQi2mxCA1CRN3zirfdJ
XzF1CwX3CEi2S2NdotnJ8C6Jtf0yyFkFobOh7StSKJNVBbyHvnN6efolGIlwoB2nuIbWpvacnjaN
EIXWksvodvf4WbwefJOZsXmxLTE3X9Cwh6pr2eoR49rJL6/RD3LzyPShtZDQrzEf9eyD3YVipTx+
kXiDF34WdmKRDH5nX0ugiqu8OzZkTLTyP86eUT1J/bvfEfrTqi5HZMHR5Go6BXm8vdBPcvXlzkl0
2rqWCRPD7CghAk3sf4giNL03X2M6cj97uwrri05EGCo4710FyoqdEawkdILPqtjn6YUPd4n5iFSZ
Mb8E9RduQPrXYn09am6JFrOfMylyjv3niN8T4Vq+0k6R8jDZnNPrf2lRNiCU5jbfkLk8y0BI4RqS
Bl7CEHEDiv8mDQstk2UJHCUPjyFGaOkzDJMuVW3zNxuI+VKW2Yo38yzdxG/nVc8AZSb6joLXwhsP
kDbeSAJIeXxk0hmmkjQtGBgRzzdOZMjWCn+pfmqUlxW7RXelU/RJeE7IBnXggZDePgaz/km0MxI9
g0s4xd8ecvl9TKTkojyz92yCffYtwh9HNkMG/zh5Ytjs8sW4tDZCO8cxzVEeC/vHeLchmROUKrk5
sSe2zMqKctgWISlC7aBQ3UWgvD79w5U/y1DP3LvNcESPNOvjHn5MQfAXqjc0Se+YWTHa8kPIS0G2
3qPJJye35xRPLps/5Fpk4wAl1jhtvSfWJjhK4bcNqUV+T9iImEKG3z5yYiwxa+5iijDx09BvUG2t
c4Tslmvce3bG81h/iDtGFD54mJza4c9wZ123Oic1vKvmsx9/h7iyG5rnREecvpM1quCEtNWYCHCJ
HYrQW6qDyYILfr1VsGXpZTnQBH7/moLt/ujpB5xY+jULzzyUyTo9qeNjrHcqzBD2LHB77rreVf+l
NnSCWdjyjrQj7YRnrpq2Rk+m1qayFJ79bXC5EOkRKDsWMxWPPG9p7yGh2PeulgGOMl/mbZm56OZ4
9qT8i19GIdarXE0V2fLtOpDVbeqIyDRGXlMRCivCH+VvRBcE2uewJdykVgcVQlcO04WDfZxzChcF
UCbUjc92YnMYW+EZ8JEHkEA4ec+Hz9YSS9EvkjDu1exXF2+qd5Ykgo957ZPvjjuZg3L4H0nnsdw4
lgXRL0IEvNmSBEDQe4raICSVBO89v34OenbTM9VTEgm8d03myeigM9FZTy5kU1SQi/QIEGsZ0OZR
zcpXn5WG5jKbcMJT+tFtOwCDaNivPRMnu3nguFv7BzixtrXgCl4r16bAnMTOAbPhUdrc87t6ANeg
Z7NJrfgpIW2s1H9kyzCOeXXDwrBf5ZeKk2GNb1RcY3CGDwE5cMXTzaNYgsEoTqhisZ4Rnwm7Zlc5
1ypbzJFmToxM6TPb4o0b7DDeqCwqtzyRKN1QiIM/WOrfnbnpCAJNtolD8cpDwRjQ8qpwm/N65EzP
tKNZbXhYE+0oo2eLXYGrmPWmQfzLeAhkC4HXl1Liztw1oJZSBlFeZ7mGi8rKopqJs1XBJU4HzSpv
QWAwnxASWzGcvzJI/z9V6w3hPBCkUz0a+nbiHwb1n8DhmU6fJBJkH8aSUleadU74afbMAk3JiZZA
YsHKvJeB4ak/zW2Sl9awlrm7alcJveFfQPKFD9PqYurwdS4dkiuz9iLGdGh7yj2p97IjrkJmdgQm
cWgu6zsfKl9O8TJANSyidhVbp5kOy96Zdzm+Khw4jE0Kl/2CsclYNpXH0Vwm+g/hsAxtXGsCULGk
02Vb295IhnovdYBcFEZL4UAEoOK+qoopiHJOaEkffX6qQAEYMa0fia5MAekvbTm+lG8bg1yXXMaH
/BE+ow3FCfo6aCvdokY1vMzuJssuLNo4ZG6IsqioHcRfFfEGtIPjNjavyFDadMVm1ZO3ARmkq0jf
dMgrPhnsv/8sjZYCSyBO9Rcqc9+TX9ZS+BV/ECGwCMEtb0LeWsq6HXNPRAfyQQhVGygwgHRYSPjn
7V0VEIVKsMCTaJVky+iDJ4NUAUzBdMwY3DoU8Lf4WxYuZbY3Z6GYKm+Bne3ZwuukLm3Ej/ghTqdM
6FddhG5lT3E/8SEQi9TYPtAfIJILjICHTlp01/zg/zTBlzB50GxaFLIr5Zm/mBVy/TZbOu+xtoE8
pU47bSu08uXWsjw93cj3FGP3pb4ZPAiNf1VMhDYRxdVCYyvkn5qXf1QdM/wO19N4pRmlYUcVd0OK
J06ExRTnt11uyUsvaK591EnvfUuegUgzJ+Wnlic329dM2/2POPiMKCPZ7+XHlJKPNQLlOLLRRQ1A
8KtzWSTjUQ0w8GGusUuaqvagn8onjSqULPkrRXCQ2MUFiDx6y2PbUIdbW8g/5gMdiU1Iw4o9N3EW
oRd/9vsOp6QzQ3NgPTzhDc/BIUx5qGV6Bzm+lTJbW2HHSdBk0EMysdkFfxNJ5dYvhHz6kpBEFAZl
eFP5IBwsYi5fZnour/FHPgPGIho2BNAY182FZa1i8UL9H+01k6kC+WyAfLjlLeT8zjCt8fCaxMR4
GCb58UBgJF6y5j03jK963FA84Fe0tuMPMWs+1wVWuMIr3F82Scg6HZ9KZcseD4nKD6RZS9uJox3x
OevkClFPBJW9quxu7iZYgRd28UzvFvuL2s5TJ+DHR20Ru77o4tpAehRvCmWVINL0P6JXJy9nqinp
qwpjQkDqxjo2fiHIkNizkP9hCAFKulf2THvgtxRs9uaEB5SIoEGd/oZcUHRBlhi2dmkutP6qU10y
dzhpjHAASVHtYj7fC49aoSJkg7Ctn7jDSAG2+HpxMbyymGk2HTSYAuFcj0wJ9gJmDL4ipncH+eii
T58KXKX0vcg2M2/A54lIuHCQ2M4iCMRxC2Z3LuWNsvajmx681OEf0me2ZDDQ1DNOUJ4WmsmZmxag
i7cxlGJ/oJueMJg131pzadkRFLZxgMqGyQXyq2Tn3XZca/bAR7KtdjHRSpfmdzjEfHbbEljtQtjz
ZmYUe75HjsguZtmNrjjFjqIxT943qLVGFGE72K/jRnsGROxxVr2Gv/cVbjIHoTvMVsp0dkATAQLR
55AwgETVdftWDikDS2KDuT3RmFJeT5dM+mJtRg/MvPWSfRL2VEgKTYgdXtPx35BdUoCHbJJlJ2Dh
1erHWlr+luvpHzIgyXXRCnOVAvveo/Ji983au3ErG065Ny4m45F9KjOeT/4MWBn5VIP4OLo//7dg
e59/1NgEobaadyAf5Q5qyU/o4k5EGICLjrkBkoJxz+L6nR44s9kpSC8adNw4Lbz9Va4DjaHKocdq
EHr8E6IjA6N9cU8dnBSqZc8DdnNftqsZOO8pyakPcVCPR5pUnjZLghvmERIrFTuIhpCeSa+T19Qy
+8pwkd/jzD2G3iM7dOqmQ967HFfpj9Esb9iTfGiZGE9tyEc+o5h7yKueC7NUZCkPOwQ1gLJgwbIK
NNZg5dgNEQ4DjXPF5p4HML/7/2IW8sohusfffXN6uwStzgoTaVNJQDsQ6dqA3WewV0lgHBsfm/OC
XGW7aOm9OenEaPkjbU4Jk4AOsQrR10K0hqRTfUMXYpDMymTS70irOV0XKJMTvLXbSjkE6NovyT4v
bfX0Np1ksAGSSzw6Fta7OivQcHsKCIvqMYpr2alNWpQjyUtB4rQGXsVR5YuBdchZAEjvY5B/GlRg
sUWMIqc9keyvYqUp6Soz/uqcZuWRoMFvmlWovSTZ9RnASKekvhHGNguc4vc9DhyFic1PNjnxo0Ht
uaMYQM5bn+XdVH6EuJJNR3i75Zy8AuLJsj6aaCXZQNkqr36IM+Zo2Qsw43lg9ACgp8nbpS2t/gtp
bRJ8l0Qhk21TgWQ9IHkWIoKpzwOFI/cGdE+cA/ANM1dt7DLaV40HrhxedX6eVrr6T9XssDywF8f3
dY9/sShhqCFsZXDbT3ToIRLWGR3pP2lbxhLWCR3ignMNgvi4QRHf7RAhypTBV41JVk67SktVHXTq
St4LA8c0WvnWWHGHR8Fq/MWLAjq7ulTVBsFWghyevYHO/Q47wRuZrtAwsC3t2eHOomFIjhAUa815
o39D3mCsywWqlgj95lIXV/UmtLHG6pjP+CnZmiCv2uLMaMN1HzyH7iRuEcSPZwxs8V4Wtl12rkov
1Z7tdI6SY1aBvCYj6j3Djm8MQ8fgI6SXHKsHrBYFQewPFRJGUg2D01xDJLcDYAcXCbXceYz7WW4I
bJ4DiH3pATU1FjwCjXSKDPbiuLb56q1lHgIPT5ZZA6Y1OwuTSwfK1WET1MPOqLn5CsaEX4aRLOrK
+jQ+0AhSdd56SrThmio3LlPQbcuoX/db8UqBt6FbDjE89DskV+OewKpwgyL8qxY/g9abXeNz18Cw
9S071ohRe+UvBfYI94jj9hk4GewwD9MNQ1CYBRW68RXbzGVnwa1axeiR6OdxrM0GT2rs8C/ivhsd
qf3hNbhKVDT1rFa6xqx+cqUHEoJNhYEZHQ6BR9ZSy5/MtdHVXQW07xkkhOHS+W7Yf6cohBmjyhHk
RmKDEP7mh5rpsAECwhVQmApOJGxgNMSTx4/B25ALkKe2ogJdCrzMqm/uuewZBmCqI/1sL1xlFdk5
tf1n4gzAtm+tDg015vWgqnM0ECCrt+G+9R2hj42X5G5j7bKN9exh/60GDj6inM9+vbOMdU2m6Ypd
/FA/NFQ6SfX7FrnqqmPXIE2noJV3CQKtXLnE+ppGToyRm6te+YulVK/cjLtfJR0TFiqUFT5/mA9a
7L7xNDkEvjroaVyzBJIGSRQLYnTq8IxjUfuro1Wc7Ghey3ErQqbFGl2tLC8ZTkjIIMi0H5W8KZqf
jnGg/Ap6mDLRik/Q7GB9QVy3FrH4YY67NVMkFMqkGJ0GLtkygOpGze7BH6tBkyRO/n+ULFlQDGo8
YcZdwGeZtuUHinrMlPX7g3zApfXifQ6uaIWZCaDnggVilKSBom3GOza7osadlMMpcnJ9h90QAxte
LvotfUUmwwR4UuZ0/siTC4ZN1F5de+lNL387Kdc+4xMBmWCzHL8zjhlmBImVenhEopq9m8AyN113
aCI0zhi5/Oe7XE6y7EZYjdja2Pu2eJXTvPx8IwtFFzYtDdOVZgQH+WgXrOkZglg2p2ige4iAi7ex
NiDeqsWjnXWLHENgLQEUwzFpDujrELns/fFDRJxH3SB/t9ErG8BMqUtJ84YLntWy9dIIQzMLnaT7
xhsqJ2sRtVVWPQr0a42GbS5mB/iVoKuNLqkEQI+Z4e1NPRwoG8Qv5CYzq4BTheA7WbNOqjB7AiOp
9gxeO/k1ZX8SM7OYAS9UNrORl3nlkdJLvNFLnetfHLsg6K+YgI2cWEA0hlTtJqVF3Oa8Hnt0B0P0
1KSVws6h+CFKYol3AHV17fCtFegRfgBgYh2onqb4JcimV83KDbYtlerOjCc2IH6JiQZ3EQ8LpXHt
wwlNqEH4Z7AVmBPaYz87nKhxYLKI1Fljiz6G42eO4GsP2MkVurkQmaYRKO4/+VCPbt2fx5dJ0tAA
Mis+h2a+HJUn8Ky2ABBWPomcKvsrnktcBxzR6Bw0iMf0UgY8FjTqI3I2H2UdzjD+aheQ78AKmEFi
Zl1Zq2OyVH8xHCd7AkQsR9KIna/sMPvohN+UnQWdDdXXS2GzjwWa/4uB8auJ5PqrQuByj3TeuL8R
NrrEJ44gS31YQ2hnfLfW5Bg0PIOSryK+Y2kecXeo4yGFUO98RLN5kfl0BpTe9AyNVD1Up0NKXvRa
ML/HZNc8YvhL6Bq9XPlLyocZoEqdwydhHPNUDkG61hGBJPwFMV4lo9zJBDOMTmh6o78ZOJbzwDoQ
47SM5Qd8ATVDKIkEyD0W015+MOMI9m96mwFlgHhqBn632Y0BvZCV0wSzPxQYXkQ6KQZbxPrzeRBh
qwMlxixIII0ZBjpVBTQF8J9Yq8k2jn8b/MlcHu1B+FdHP4iL3DffmMxT0aifeBUDoFdR+jHmO18E
nDELQGWGJmQ1hBzbW0CH/HVP1sj4usr4YPJs8e++X6BUcTrn/oV9noG+VuXRQb9eJX+AEt4AhoCa
/iv131w+6aGXdZ8h2Wa/xDbggjwRRkI8k7VhDmSi4OdpGFYj6grK78Et+jNXc6FcVRQ8UPqr3yp5
YEMVc+iKfCavfgH6G1SA4FYdGtuj3O+D6t5NhA38RXZkxzojNQSnIzMolmBL3HYL4inH6Jg//X+B
sC5AN5k3EySp3epnAB0GTvkRHjy370+6xXK4VV9Suh+fvLnqIcJAfjXIMXFrcdXOowEJzs8BEzTX
HJehujGCA1oEk7IDrE3sg4lE/WHr4RXFUf5+aOVK2yracVwb2r74iN4HiiL28G+aKhYT9uwW4Rlv
rh0mC9BbwbKkQNJcigM5Z8yP8EFZJH9NQTH5NVEUAD4bZ1PxZeppcZazUJ7qo1HXxB6I8nfO+E82
Ch5t3AJvcDG0/pKnMJnszygR4voLNXNJX4yE/qAOP5pyMvtPzTgWW607B988DFlM+wiFEdAI12A7
3LiCGPKT2kK/9JCEmb6NDgzLrjZc2w/2ogRGjcQObqL4OaF5j+5+sxuKw6Svaid0rYg1b7gLt/0B
wi2ORTak2PpZDAK0mIlbDPup/JSHYC6rXaT/JLsAGtICLcBLCxnx3BPw+KfIw6UokOy0FpnoHcNH
Vp6zeW2HygqB8BfD5VImP4xLvOG5vcpMH75QWY6gRi4MAAo7J8Ac9vatHs55cclYHnKk0L+Fd/mi
6B5rzBENLq/RSeyg+K0EGEWrwnDkxOVrjOJ9lXggSYAwZ9IaAU/Bhf+H8h9HiggN4iUouzJ3OrYQ
C82mqw5uc2m76k5F5pwCqBWbod9KOXpIkkeccTH8Fun2zd3MBtU2MEdhYYCcs0SfT8xH4DWfx2/V
WoYvQi5yUDXg5LD07glL6NLr8Mc8+2vafdHEZyYtpk29Rn1E0OvArxV+6hfK/C/lmn8wY8ECkV0g
T79xnUN3ZFj9Q9YYy2c2hA6imZ7lH9vCNDqJExx0droS8Ql3dPsymO3sEGmrGVCaeb4HeK5EiMpo
aq1oBxoKdFrrWt8RxNBsCDrDq0Ijiy3F+AlNZAwX5OfFwwoudUiEBC73HtUh4v0nktxsIT0qlvsw
Rp/+VXOrG2f1Rv8PwtYZi/aVC3sYVSTrJghBr+xDfTv+RP2EXQvlB0Os3+6MiBpte/WIxysr8qa9
MORRz+yla+dv8B3kJcExWtEGwGhHz1/V6AyoKWBXk5bYuRrkWjRC+aUyG86K3fjXVDepfKB8pg2T
J6ficg6qWztheECQj7zvXw1FQRfogQW8ketsyczDpVQ61vo8qM5Ax63ZiUi2pu8mGrzOLn+sUPNU
mRwHm8DTw8jLJYsbCZOyqjogDoGA4FiBh8ZtopK1gcCv8l8RuvI+BUDAif+vf0mScNIJogtxuhpn
jnzecAteHBZeaDKcvNqNSl+LH1NyRjXaZpeYU7NTXWTRCh+2n5FRRFWttVhrMZgy/Ur2M9klj08s
F7eDfO/jQ1s4Mf2k8JOiw4fCOCheHP/MmBkQi6hdRjhtWgRc2pFeCr0FxFkTdci+0z8x1KsjeTu4
gNbm50AI9KJZV8Mj0+YZoHSN70zME3KUGYFbtyo9w91TKbuLQnAsJIAWtKCeTRW6jmlZFrs/eJwY
VxruGBJNII+w1Bo3FYrKyV8ap5bxMMKq/NKi1qNyHeeyotEdSYH6elQQfxQXDVZj3L8qYTuWXyyl
Ev1TVz05/8DS1qPO6at7pn9GCJ9FfvvkB3BWPeyH+toBNMIDl0f/Ejqr9zeUqhAmWh9QgYH0NE7v
0S0HeJFIUCQ7WKmE10js0l1h5DKZgVTavk5cFjphj8+oKuakkUTz+vdGHXcslZKzscMzcETxJ9bs
i2aJCr+WNW6s5kiAnKh4nXmW+1POJt5RZY9POb8LHjIg8bsh1Qa4MIFa66EBVgCHgznwEQ6Oyh7A
L2cYBX4fdqpkonEHxL8aP3gb/uk8hhquF5w0exkTtMDEhT8w8G+B2wqFP1buBLYgUlApJIVfbpYg
erU4OtnvYbwgVHShiR+pCKeG6VnxZVqSKwIAPJIwkvHz0vtEDG7TG10rzTEbTbaX8ncHJJj5ghTz
d087IukEyktNzx85QOHVGPwh65I7kkcAVwN1otH/bvxXTzsKAyj9DfXI61iAFLWwq1LwBc+kgZ9F
+PSqZclcDL1tpdF1hEILMlEUf8z2jVOF2cWXpj9FFJhnC6eLbIcpFG2m6/kH7EJyTHBbTefqTUvP
/EKydj0qOBkNNZq1uqXpa+C2g8EWVtKAzQl2BOk0tYGPMf6LS9bx2VbGEvkxojKSUSeVU/BZUqcx
/Ge9GBsHQbtF70c2uP60HaOz3NoSzY4d3RrYJRNjA4SWAUSl/Jsfzgxku88S20IvzXjqDdXEaAlF
P+XtA2VSPrkSQNHOHoGT4IHGYtlzfbuAmRJmwrT4V2tCsjAvi+fAqegQXIv4FRqOr9rWb7wnUeIt
/uINrC38MWvyITDuVk9ow/mnz5qWb2BpopH0hyMADjbw2aFgZOzQv1SZK8SPWjuFKoNNPStttLfq
M7XmhWNLKcpxjR496g/QkwkIy9/nWJXWU5J6rP/0OEWGdGMGFpofSEN5J3nsjoeqEME3MTY10PXR
HQQa8N/kyoVZ41bHd133K0Vc6xSL+FwDJD6nojmXOISnh/9ds2mVIEHjQzgaK6sFaAS9bG4owAyA
AOxir/iCrcXs7tysax7zgKsxYKksDwIv2lIaoCp+Cebk+DjV1KWo8I4YW1/7VdofVQcJ94VRAxBk
FW1lxPqnHD7PImN5uSYtsIqRxa+ZKOkMJTbjhNESxj9s3r2WnvgKJQmqyYTJirEKTF3PFE+m8suw
VATJgrncyjdSto0R6d503CtMf9G79cRgMG4itWfBBiRjCbSkmJ/4bAjo5j9QPx3QHGXePDhLLw+0
FMGOXabp/6eKtGxCSH3yXFgTxLXKeM1otA00cfDxXPgKmbzfSvZkEhO1H4wZWuATSwvMga2SqWjB
oxPI7tq86fS9COe8qNo1DVTCgCBmnisNxAQofxXnTf1G6gVp1JcZgKJ6xoCasYXZt/JZYnnOl6CN
b1reXRQhpPpDRzawrE0RLz9xOWRu0rrIdg3xrNQkptpj7iLusGjh/WR3jwfG0XTQz1L5QA8Y1xx9
PQ4EOGnsXRCtM/uNzgh3dOtbZBtAn8durtc7W6YMRaqZXsUf3vQ/S3RltFk4E2dZujsFNlmB9qiv
Osz/yqL8C04zqc5ayhJV30cRnExtLWvrsoTa7ZD3oWCpmrCtCOQXcLzwTl6Zj6n+PI7NbeWB9Dbc
I+DXQ+AnwIuXOTQvWtSVbq51nSdbsF/h+9MClo/jmS/ZAm2Fhk1aRePVh6vRD7sBx7RTznugxNYY
v2JuTFdM6/7Cg4jjJN1UNzxa/W9ypAlHWZKOe8aub3yTzG/TwuUB4VwmFPXIVLfm/ov2Ajny+jrw
N+iZA3BT75Omf/jGmneNjyc2UXadDd/OTvBySXdRbAbGqbyJ+BNdCP5zVWPTiK8NRFhC0Fj6Mi89
cUdEOMEUJr7ABRfAPPhTpbxJavbZ0lkK9n6zsjKk/FiFo4OWfIgkVzAXCsu1wu3FboVVZ+gKi+9p
z9ioJ1CbFHNYoY3/UL6jCR3ndxSdoYqI6UNp3GyTBvESvEJ0IC+190wWhwqDW6ffvUN3RP77Ni9+
+wncakrXIZ9Af3wLy+6uYSibLzcmeOefAGVPFaF0008SV+Ts/HhGrCcxW8v07qIdYnqW11a9Z7P6
IDBa4lFdMrBlPYw6TXHkcXGcHgT/EJGLKOmbS4bS1hifb0dlKNAHri/fJruBCr4UPnw3RWcYv7J1
jiRFhwbS05OiOnPSf2JIWqUM+n9XQKN4kgQrv3LrpgZEyK2yC7V5Gs8u3jevkwJQEUmcfzKlmxbe
kR2RI27M+UNCCFzqJWKbf2kcu0iUn80++aWVaPqjZG4aDiCYMMgAfiFm0DrtSFqBT7ypjeU7t9+B
U2/+/JTrhsKWF3gBcAYpnPojGDySz0g5lFiCOphIwH0OZXQsi3XeO+GRLItBYpX+AICgvvzeq6Xv
OSeLGuozMpb8tJ/oiKTAC5zx2P7LgFJG16FBhmoUDEzDMzKK/i5vqeMaukzToY98O6I7qR5sMcIM
YBtuw/SYU3Scg7Mab423D3dwn7nZHXaPPrrAKC5PYw9nwgf0CMHuisGczC58D8t+WpjXHHWULTyE
0CeJlpgS4UPQzxVFrsLslcleMyfKfqvxw+gOXNRNvPCvYb6qeOt0J2BItQn95VDeo4pKZAlwZrz0
zVJHFUu5cbXoK94/k7hkZ4Z8DIfW9IfEoHwleGFNNrH7pj836OEglqdfendWLhm54CNCYURmLH/n
2hUBKIOYSVuy5J96wktY3hZIp+cfjvmc/6juA2ORmvvGXNTlRtH3KbwrMtUZWy5VeLJgm4D39xtG
8GyLeweSTMk6hIe8F16l/GN8k4QSWpvAppUdoNEmzKjWBM6OZ92DHnpmfYls5ouBOdEM7mxcfQZE
0VyAyQEWDL5X5iG6UmMgsMGLsw656xnK2/Gy2SoABwi9mkFpZ/wQf2QUvF+5iMrvjebj2xo8+cDs
WNRfLIagN92a5JpUP2kG84U+I3eAX7DjBBSzkievmlgiY3Ygq1WhNzib+ZoqksVG902SwVX8aFYI
21Txga6Dw4uFByeWnfmY9Q7/VS+2XLnjK69RuIkOIm7A5OAW+9Y1Uzdn7MlQkh1GohPZ+BStE0j4
RRDgaZd+DcIADsCdfhl7xqpLfcVn+saGeQgRb5E4N7CUQ8mEzuIktADMPpLWzg/yBzJ++PzSibgE
ufj3np48Ax3gqZnjH0ragvoaDCHOg+kvurC9Df5L5ZLfnzjz4XsSPuWFtAfEuToDCEYcbqvwj8W0
SPXFAbMLHBHoP46879Bul6weoUfMBogwtucRPfw9Aak4CRQS5zYjOdb6dPMDYBOGd3X1OdP5xOGH
pYxHUG7A7eoPmetDA62krwblJWjOG1sNW0b4F5sJMzgXm3VyVsVtRqwoHJxf/RT2Dy6jmIqjrFwF
P+8Ih3C+nexkQusLP7Z5pv5Zwk+6StDBsHOI6C8VsuBtsm6CvHUmDYh/O9kGSiwGldF9mpAiUUu9
SoM92Qr/Uwps+qXVLPadcW3ZhbKPAH6OvzqVZu/UE/YSpxCwGG7EdtWvwbr85pAGWfhTveIo8s0/
AQ+hxUbqR1V+3nhbuZQS8y7l/97ah44uo5+Og7SK32vprI35+g39mx2gLpwTyPJtB5OAt4dUn4QU
4H/Io7WN1P8bRK6yfGPptxyBNsmhL/lqiBudKZHwBn1vD+QGcn37KC8Uf/cuWEDkTihjaRP/OmmV
FifrUzoH7KGmhT6dCuuoJH+y/j3xpIpHpONucPODVUkCF1yGpcejDyDlD57OLxE1xmdwng+r33yF
ZASGMeQjTMQlK340Nyo9NikWJcfCJkf9WV1Txmg6G5z4mfAbE9aWr/VgMyFdeWIiwwlE5oNHlUIY
3870+PVD4HmXd+Zl0afM4XWUYAPYYuSSBktWvQsOCqsR0Q5hvs+SVXFnHEqXsUQHEUdHYVlBjEmW
N8KdhnCD2bhzLbJE365ZfEONaolSC7CKb8xwoXrBPlChoN7K3inGlyHdZfpuo6Cp+sufhXpKQ6dF
pTGC8tzUTxYKpNw4ObuqyCOY2dwhzcE5nx9bYWcq8+detUfBx+y71K8GwtRLIfxhIxzX4TOLwYaN
ijNBeoQEfugv+poZiv6kHVNZLz779lJK51p1Jn2dz5KBWrwHNTu1FUFP9I5MsmM3UZ8Mt4pVxjT8
HIEO5SLeMv6kRFblJXrGOfgV3o5hC+0+QGCt3JkWgSYtTBf4ssau5qpUDtOgUtuC63JG9up0NjFO
69LtPhhkfokr6DCyLa/QAKrfDbwtmyf1OryX6Q/+awmMGIy61kZ1Y2yFB4+XcKaphOo/C/SrtXwR
iZLRVtYDYdtXt6t27Kg148qv3SbrANX4vNPHMXuTxhusmo4JMflb7L8W+YPXlRitji0dhD8Gpl77
UE3XjGy2U63NKnNVt056CQ9MXk0Dzb1jYKj08k8VIiJboXN+5wosG4KF0VVy7E8oOPG2kF+BUT/i
loCe5X4VUAKOiP214IwzLxSXE8ZjerO/MxLUYbLzj16tVqBQytAl8DleG57whxiAPDWRKR2iR6ZA
CzS39L6FwQKWuoKyFQ9k6g31rYbQ8EE1vR5P4wdhNqrLepHROglIla3dasLJ0DF1gC/zvfJllacC
YySMN4evbCFs5wH2EUgmW3NMqh+GJ0cOVgKjZ0PnhTbYdI1iA4L4huQG46/ZBQyp8l9+voL1ms1G
rnUHnPZ8kfjd2hUXiyyuEOyT19Wehx2NNH9sCmlNsQpPF/qXjbw3dDZSL/I8W1dx6xSe/SmGuEZr
6uR35oYKst4VH77defWBrAPDtDWauM5j/UK99scHKHMgkUILGYaMkMXYr5XYZVQRACtERrbkFHmW
brysQDOu/eIJlbQdeZ+Q5yEY3vX50rohade/EVwIG6yWhfrbXojyvGmrx3hi66ldhycZYpdZjg+o
hR+NBSSfs4KqhbMgclLMBN0aqKK1SZdv2CMMJPsf3basSwWG5IjihEK320KTY7gDtDyUiAQka64r
NxqhbWF8ErwZtNzvdZT0ZU+/8hEwFeyQgvEkoV3TETx2R/iocvahzig8OC7JQeWBy/YgOuXhtx7w
cp1rtP8qJdF8pLAxMuDJakeVHDm+h2JNcUHl3J3i2MQVM2tIV1V3qBOWapQ95nyh1vcpPlpUsNK3
RWQJlO16ScA367co2E3gWBgZMFppx8FmVsYYr1Wv/KFZFr9AiZZsAZc8SCz4JdKh155puGHKhq+i
T05psOzbmZ/1CpN/KHikN00gPyBKvspyNI2cQH7dEiheJV2KBjR688yZC/EbbTvmwfCQ+CtnZbf1
WWjeO/rNsEfwWxYjoGOGjtISJ/NNp/2DodnutdLprR2IPZxW8KOwLSlQHc8y7uj0LA17UL1EbKMC
QFijK4isySNe4uiY2m1gbgaeZCCoEUC3I3bizNmWxRVNVAtFAF0saYp87lV/wo/ZSP8yNupsUFF9
YHmh5j8ZvZ2egXlrGyXf1pf4XOsnGg1tNpXUe3Exfirs/U+xYIu3aUFb+ASVUU0LiUehtuyuP2Bm
YHPE67GQj7MGn+lSYIe/2gBFdZNN//jfmbIZWB0mrHXfKunDXE4rvz3zOkHYY5LIQLz+Hd0Q3y8F
M3ky/ao/kNtV5J+B+ChrsMo8pYwkxxdLsO5aIkj+iSVMyQwBZHcqj1o7I/19tC/WPxRB47TWf8Br
bEGCr7Haxb9kVMEqCxzysUsYPCpyfptvoPMispC+0po09W/4KSwEUT8Fh7h5cFlwaMoV2SfoUGEE
h5cwQSwPJu8eECxivHppMbNUYH1NyIeXNpw5rhuueboAxa3qdSg8qZGw5hezooDqInkGlqsM93z8
SgjtQiggTo6MoB/zNqNMhkUctD2IADc9KMWhS3H4r5AYfTGzuCM5UZ23XX8JVNQGuM9+st/CydI+
+pmVlFwbpAdnxgbUVxnlxPtM518BVjs13TFrX2Z8ar/LJ7dIpaDH1bYI/lrpJs7G908lxDhNTYrE
wbXsYOFRGLD7rH5l9NN7TfUwjAfd8tUBc1gcsCGgimedLbmtvO7wCMRrfu5ipW6nJ9sFq7Np24KV
tuIcWXf/6vm3aEdI7GoJjgx7h4M6X9ylWCjOGdOsW3Yqzw+sa6qxkasNFKXd+xIglAVBiZ0TOQNq
5vAnvaOT2UeNO/GbdbYCx8hfdDsMSoWMoDG7lpjGBvJPZBJGBAddLBtJFfwT4Dda2bsh2T3z7n1o
7N/f4SoMACwsFOjodkoy6XK49XbUP7X8RLf+iQbKbDZw6IUz2oLeeiojUZeX9sHVpise7t94E3gk
gfhX/42zYABnSsoYczOsEgqbtHsJ2D2i/RfcU7sxK09rdsYehZ2gbXu0IjTrNSNFF1+XMa4T33kn
W8TE3EhgveVDMl1Gdl/rGbAuOOY9M16Z5haW02pXZfDQ0zQ1HP7XfMamj8wZdE/gvl+Z9znh3fA9
1IoagU2xk4+eb2zQ8Et7YeQ3sfHiNGt2HC2KcbBXjFDA8mytbFME30O/ifHgCWfpni8fres/qTWi
5PLfJ426ajAYRbqErZkHsjUA+cXULnv24E6n2GRV79EqzzsPcEbBCklmCwA7WY++HVmuueWVYkl2
hhnTeNgAOCizzia1EWAg9PWz8EnqKh08DzQA8/1YAgO79Eh9fswfmAEkTunq2lyXYEoVmJSOD/WI
/eE2ZWsTURQ0C8bFcn1MVacs3bq6JspBhtCH65L6tGUgaJBZvBRFQIDOG9O04bTplrGhVTjkj8Uj
bC1SQlc4Yk7r+7Zkao91j4cvvDPqmA07vwp+Twk1NLVrzj4NeLS6V9tf8/09sRlLtl3Df7PcNCck
eo2yijdsGsz1G+7rgsYYW6biBcbtfySdx5Kj2hZEv4gIhGcqrIS8r5oQZbpAGOER8PVvcd/wmu4y
gnO2yVyJkkclgVQ+vBaML9wOFBtoyydOLHKPCWBAcfxfTPXACped9mC1JyHzOUHBQL1mL0Xxvsci
46Jl74izC7JBszI5QOCm7NAzfu/Qsyw5YXVOvudv8fJVZZd0F2J3E5BHwK6GIGcKBkrCW8CUUexa
uuPpwjPDtzjn7+3ZT/wHnOd+J639STDy7OoMEQfgWn7A0Gl0S+Q2pXZz1eKo7gklQlAV+Z9NcdaY
z0LvAThDRK9Y+BBZa0vzOhRAGhGMy4LvA+fExOjfxf5FE8XcxHwPtPTkOh0w9wPdYfF8m34oIAnZ
U9UToXoq4cwM1MH23NJdz/dMHgGnEK9Sb+6BJxh8+il+af5A80drXrHpzH/l1E2QddO6vrGal3fW
pR1kmzs5Pz2SsznCaSbIUgRzE2n6x7z923IBdjMEFmPW+8ifsBKcdWlQYPSDqXF9EVwh3CiZDJkn
hiJIKtcTZSfvnmdLikfa49MWW0v51j9ejI72PQHN4w+OK+H5y1uA8qx0NeHCAlJk4Jg++RjWvQeg
efrKf8EzqgzVpXyTgGtjEukBk+J6hGStuNry+/W9mPtAWMQAX5ZssF632fiWfU/MrogMyb4x1CIr
Q8wlKT7L920BN30VsR5S549ZvjCkfOLGCk1noK1gry05w45IdLPc1bv0EdlIVqD5v1apchn/QBNB
3KFG1Zds4VGxRjbxIbONEPBJiWlV5stJV8NFJSs7XGKKP5WbyCJ8zWVLJ9jP78xrABoKPofmI97F
IVZAvjdLBD73LyS2Gmp3i8UoddgVULLEb78IA7Xes/01lYN21d/nobIF5VQXHBt7xIyKfFw8WB0B
UTVE9IpudJNg1+y0v/632yboZvodM+audenUcfMEusUQJscYHprrFmuPz6XBkKBugim0Qyo0LQUB
e0R2w8g6RytkDjwXzNNq1jrJKWGOLHaor3cRcn4uOWIyutDOAbI+7z0D+DqClZb+ycwNnIo9kADu
ikixF+FOqATHQ8rpLiu85Az2+AUiFZO5jhG04zf8FoUHRrp6fOiJkyACfyo+gEu4Q4tAgomiHIiL
STnQ+n+68KPVAQt/+fDmwwewTPVboP876FgIMa2RNPz6IsRQ7wiyJFCpmP8hPgJ2wY6Iall6o18q
v+p4bTJgoLCkxDeO7XARPsT4o6VO19YtSw2YIAJbkXm1mD1a/LaxFJQYltPhFjsvT5/K/Wu4vMwN
fle+wrx0mYpTGH6EVLoUrEp/ABpaxmuS5errhJtaY12FK5VdPTynDBGJumsgCESUVQN9XgvCxpag
Kb5DWJWgwlpqSQkBSSFuehZNob4tdGrv9tpg0QmxwQByfRHhnUBBb2995snQl9pL+dRXI6x8FrDK
Rom/6/HLeKHfMYK36Wev+4tXJyLG4CHA4hsDs3E7xFOidloMXxKXvWJ8F8/TJDjq5LPoapjY88AW
1Dno7F/FnzScBShFaIRZukGggwdlMIep/QHnUfrZ6P66dXjI1MJ5f4iU2Nh7iOSC+PPCs8YsJCVn
8Mr4hNaChT9auXxLm6cKj9dwYuTAM8IYyXj+GB+p4aAcQK83xfssQ82B/EpemacFL79pPWmDnfch
CYMFSeiYPO4nrHgAHM98TNQ+jaudwWSjCL+AujwiMiRBLPzQ0BN3rJ4D6mAhtPrvwgovLCVSD6ES
2UIGeay073gWcGdy4H9Bg6K4bmgqpItU29FlcLBrt17/5uNavpEGLgceeZuil1UoC2XFJvlgkFcD
Woxv/iUNru6LLspHxFvhNvl6SetK2ug5MaLiwK19THVCARf/2vo7MveSjOnlIvDrbAhpeh8TyWGa
RtGKZs9KTiKGG0rK1DXTJUx6VOl8d4xktSdHry2tpPNGUxw+RYH+H+TkRIbdFjowGjMtDEiCocPg
CaOQ4wfk58NjGxEyM37/Eg3M82lu+O54DLYYikwGeTlpiaSvg/HVHBHzH6Hpvz2J7ivl7apfSGhR
l+CAWz9/DXEH2AT5uST7kCShRzv5H5OKiAyK2m9VpipryE78pHOYz39gq0AKaiBsvwLkJdDSoovR
5Vj4sz6E82rLdCT1laPEbIXl9D9ldCmJ4p2a2ypwtZW+1hqPP4f1g8wJn6YfSS1ccScP0O8gbbBg
M9cAEFdwHV6uBNsA68xv5nHGBFnmZ0bwpOa6m8RdEt5AMM1j6CmxrTdVCZ4QA5pzgfnXZQ6gf1QK
RHSmFkP+QYsLNQzGjD2dR5qpZZdvpytd+B8moAOben6PBtY5iN7Np/h2C80zUZnl5nG843m2/Kjx
IH1sBcV5MyKsU/iqVn5rYO4wOgKmjOIpXgv6nJtcIPxBHoARQWXARaJi3lt4OiiOtG91BnOYrCZM
lziWnqm5sY4Y10S2xcKDbO01q12hY28/V9aMEui6q7nGsXLK1PKagUtXVvFVwQhD7AqOFiYvI2Wp
pysuxgd8jLRnG4OUKSYylkhWw6bcDVS1pyai46PJjTdc6AxB5r48XYuWAc3qbau0drwK+c5go3GF
LUPxUIJm1IAC/5CGVhKz1MlrCiCWgzGjIXTwxKTkyAmGVSO7ZvHxJNcs6tzqGxK0uRJP+gMpPMoq
O8J77MsXnbGgdewogHbiN1eAViI+IkiPhOoed/yFGVQW/Rmxq8V3RN3aPIEy+A4p3HJ6mTUr1hje
zsKeKML8pHX4jykkUsGRug26gfqoCIQI34toufhWrqi8MoQ1vRsSXtRSNjsvye87N072Unp7T15L
R5zbix9MFdPDqH+mYl8Ne5mIpeVAQqRkPXfAcim3QB1DcVuJNzbvZAF/2fgcIsg033gsYPrXtEo+
AEeFUCbqjYGek3u+RrDxcidk/W+2GFgYDvkfC2FaSl7M8SSWjMDM5kNsr0iciaxBSzNYJanGWAeW
lUrQh7Oo97Q6/BVysSHysNQOZNnh7bGrxGcAiCCSSpj3likcQgksJVyxXL7mCY7LvsY05L0IbPV4
v8MTY6jB9Q2WUaRmKk54ZTaRQtr5zV6kH9jCpQlwx5KzCe5dXr7JkBSejC9RgyECpjDmcq4C+GLv
9XtdD+c6AtM+W38g09+eiBig/pP+YKM417K1AlSR0YIbfXXFnVA4BLAJ0rvht6HWkb6YVyIWgUti
9LcFvZh+zP7NKXRHqQmAEfI5Q2BIeQu0JuCnEp63UbrGql1y/1K7ksSrv490mwJQVuRhKAd8jjaZ
kQSnZtStq36tKdcRnQw8+Hd3Nhp7JP/HJ5mx3C5YTjpGc+CXNga8Bs0djIKEDZV1M87FfMt06qlY
iH3RzAbxFg3nBvco+0jkh3BvdEKRHf1m+L70rZ0w7Mx0A750m5FDs3wdy23lmv+0yUVzEX9pS0j/
q2yxgkc4ewcpZ1xktBuuetkqb+pRBhlmI90ZN0jAQAKQz0IrZdVbuJtbZj7MUdCgockA7WGSxIjK
FbmATRMaRXbN/Efuv1OFgD1eJDy1kLzWqC+Zn8KS5B85aqpAVL3Q6oImEGjfEC4rLqZkaiz6wtKd
/nUVKCWi25fMM9vWTu9IBQlSn3BsngToovar+sq11SR+Sp3HF8o1j78/oftBUIa4odhTjOI+Mq4M
9WyUPE+itBCrWJXzPkbsO5YkvRsb+VpCTN1E+qmnFAjn0VHOJoWRBPZOJdk0fQASgHE0TOZQnIME
K8mn9stCH0KRcHltocuwbMA8uwYWbJBY7FeYNT7HYs2ORD3X5RFBb3WnAabWb/HmC8vXtvyctvlP
yam72DLqEkmi/FtceYaAC53/6BvQilNlTpMPqIA5Okv3SvXyu7aFu/Mkew9FOGQqDmtSFqcjv9Ay
ccgke3Po5w9hVbUB8xvMjxqI5ZrNI7Q+x/zI0IV4Jg0vEw4GpZTPqsAjj/reZm3yQlXdStRPfrsr
jQAUkM3HXjEdTeiwUEssJn2p5rixDowPY3IyHTPclCTRcEY3uaVscGYLF/ie+GWSFJ/srG+iEUJL
M4+sUFROpgUNwLREppxPwDizVrimFIB8Tl9fk+USdyyXyGWWeUCAsQp23l4i1vMk4IBW2TMtzDGV
qUjYZE9lA15KjzC/8s/vqGcgVsP2AITSa7tZC3fOgV881ypWwz/YEQbXBZcKVcFI9iqFvLB2BA+C
0OyrwuYKL4mzZGt2Ng1XgQSh/HrBJiEmyom30j1hVLRX30xkHoXMb0Odh1pIeLgutIMoWalsa9Ux
i1kWW+jrinmAFkh+8ZFDvWu2cn7WB/7UgWeP4/BdQeJHoc2lyQ/LqQfruciOL7JpqQX0D4sRxvAh
+mp5Tba4UsbS5pimijeZl7x3UpDR51XXSd8s3h+TgkTrRhAEJzLTkWd6kXblQ1uTHKwNDmWTJG+h
ZRqfJqPV1hu1jxhjII06N2WAPbT22LoTOzc8cPY9p2017hNj3+LO1wgxZs3TjStW7GiroW0yaDrI
2Xcnr0TwNtL3f3f/0K3QhuEA3MJRAIbTayh96HzYHZIJXcWbUSaKV4QWhQh/kJdrmi9We5BtLKZu
/5FPlrtdqYGPYDmDsZ5iKXJZ/JT5XiZAdIsT8m8iUmCNkESV+cQWUCTwUgBDRpB95Rg17guuZxZ0
JKbgbSBO+Brt5GxTohVDZalTpGx56svq882AfdZ1qISufJKJh/lssA/wCgpmoRTjPpbElFxR8njy
leGgm4wELG8MWBxKGMpXubuM6DWQIDDj4JakICI2udvX1ZXLNs0ZCnF2AGqnvU9p32e1ST24whDh
0Edw9TnIoO60NT93981vhZhljeEJCuSIMM+1CJoHPQoOBbYIKJoZv5cuX8w8DLMLNjSDmluUp5/l
T/zJMfZMXIYX5iFkSh/xZ5AqrWqArDhxGHBYM91wqd8gR46snuw4UI8cb1l14EPzS7bRpbtAjoB1
mpgjhmgM51EWBQsxULQLtfzwKAfoDh5ddIZD/aG1Bw7A5/sq0726YLmqcWP+0nVXKvFO/BaRxJ1f
wJYCjv32ky3iSvjFoEGXztgXemM+ftLBaExOmzU5P4g4FNGbmMKllO3MKHrlJI6rogjaDaIZnXF0
wbdYXBYLOyp3JI0u8k8Dw6KNB0VPIE7SiYxu87SoGOPnNRfuAjbQeQGDN1H7Fih7hjtfIsUm95Wp
TkQjYxGS3OU/crkXkSB+UdMxssS6wF21CEKwCCZ1d8vM5/yOzxNw0UT3hO6sSFQegYK0kwIHaTjb
ETx8h/yf8V42aPsadkIgU9SBqTl3tIPVCVm1PJ1UkA+ZZ7zIGDy9wtqvyoY562/I4yTC0NC3rxer
G4bXzNMSVlN8DEsEDLHmRaKHDEgAikn4zz8RCOHt+VW/kOXhhE5WMmyCcffUmTdRaRi2zh0GpjH6
rBPMn0uaYfPll3Qn2MN0K2rXTNZ3IDFnTR8ZJeNK9Ya/uCOlb5ksP2DFLLGA57Ejjjua1uGv2Gg/
ZYw75jaMQURKQ1bPzhS+D7UG+m+pj1fktdV2EjjY0NqGvNtLhcmYnGyUBbSXYxJ7r9ZROeQWyHXJ
C1KfV6rRHoWHIP3T9W8z/nqhd/KnCxPRKfpkijkweO1279SbzGOXBhjSMItNtZcjlEMvLFPf8U5w
GepgEWZp03k0Rivi311r82NkApT47Z+aew2m2CvQAPA0GQOuhd0qZJN5ZuumyU5naqzpjkYoMyVb
R6zJ+8crXldy7lDeSBGiS8ycbSAYxyEImeFBbxZ6wEJLpB6ldGXoBaqBvbiRf2WvlYKCIdQ2bfqC
yB2wDTJ6hG60AegQUmeY1fm0Ggiol+KZHDcWTJgZdSY9oY+gf2I7Oa/9lRlAUY8bsfhSRk9a8dUW
FHsLNphMJFfsna/TDuVgE6xi3FFu+1v2yGDX3RDaYvmLyy5Fy3Ju/qjwFUqM27MI+rn+R/wB7kba
l5xx6ZJuCR0gQX9p5MMIKLZPzouXzw9sPD2yBjUkIY7Ge55borbuxUcEXuCFociJ1WCkSm3lLwIy
a1CJADLla8iuWTZOL8GuRo9rmJ55G0sOyGuJJIDyooWfGqvXULyNsH7fxpc2uFPOIOenhYyRX8zq
Z9FdR8N7mnhiwYk1D3LGVR2vOSPRGePJpGEk9pFV3XPVtv8089akHvPJ0en+xE+jWZbv47Tv7W/9
vgiaaNgnVDR3Dbsk2M3smEfrhvZcFr+aZJe5WrHJzuQGIXLGktLtFsOt6PazRidh7ad88LnxnIjR
urjG7kLhY9g0R4HLJDrgtaHVoya+jLcWNW5JBlTHfcRKjwgxgz/Ge9Hfx/gqDHPIynPFrvvJMFOA
AbTX5yV1ghQ0JszhqyGUmEbprbmy+N2rHsNVgRwtdYW2MYJ63+7aitDSXYa6To0/lOFYE+ZbWJxV
w73STRZkOPD8TF3lCmgyL/ekaP3U7kr0p6UH4wNleu3Id1RLzKwgi+INRrx1LWTKVM5/DVrYfqST
kOeKN1/H2VWOg6zHm5Zd0EFVrE/4XgCDvD7rel/OscdwN/dtTPeKNDltXRHUZ78puNWJDgjXYWqn
//7J/qJ8GA2y4iUGxQEDdOkmzMkbX8Y/rrMH6fpriTKOZkLQV2b+0Rp7ufhMv5Ge6AbaekuPD/Ww
E0erIVZvJ5GsU+9b/Zc8YUbvVfUD/4PbOiEVMpgh0nnwVh5V+UOQUAEbov9pBjKzGY5kKgj5Q7RD
OP+vCU9Tsk5QSLcmCagBfBWiEuvvGsqMck5qL01JI+UStcXoj7M3PTYemQm66at0j/L6STWNsIfy
DukLW3Jbv6Lm58ks+VBrZvnRbBL1jOowimRyrRdIG5tvSPlco8ty2qXEpwFj+GFIkxe7KmbFLnp1
ch0lbxA3ZE9qzCuehxiKo+TG6V5VgX+x1twaKyBv1RIRSa4cjOJzqDdIv/6QbiYMdjLtwWTvKax+
hvUTywEJWSEZNhbUDiQsxaZFn5vsCJjUudHiVYbxrl63eCnVHdbNjBxOBDRJtU1a/zXck2YL0SHG
HaIu+TelNtglUWG1Q0s9/WKWJXxK4fxlKkMPeq/JfFsc9XS2MdglGQcQnbnkU7Fl7s1APYedqu5f
HgVw77CLQ1+Cdyaiyj1IrEk5eGnRVEDfyDlsgnuFdBZboWYoPKSjb7diEPAf1TICXoNBHObGy3rX
jNIsk30x7LO0M5csQzgknhfGLvWWAjKm/1VEPJluZ7htd6HCjRbERVe2AT3raVj149lslOZf2P/I
uMmYahJ1hnVKyJncElxNlkriZWlg4OZ7smNJflmRsMnYNvSas5AGj+E6BA6+6s4xQmIIkILfsdxq
8u38xwYmBN8ZP6nEddYsdk23rqMjE34cGMAzwnCNg7BVXEbKrxKMx3wVw7fpSQzoLH1ajdOOPEAm
Kg/Sd4QiMAhmmPbyH1GB74vSXIjGQ81MDcUE7IrmQyc+lHYRiGUpBW9jrTI4ZW0I2Y75QemzO8rP
9EaMH+TUyVIsSZBe+s8F7v9hAXaWC5SQWOslEnng6ag+8VkalxCnNb06AmPWSPExKlcU3tIJM2uX
zpBDC2u2uu2Lk97tKzZaE/Sujs8xzbfsQrBoK93fQrmTD5CeK/OoACsu/xFOkWFdjNTt0P//70Ps
MDQfJMCQ7DK8gNKfzMVvxPQtx1iqJUcj9/unlxCetPqMhI1afLLyGxjCEM5EcV6RA0IySJxyZiIg
mnX2gSCsJlSClNbUB5gKi/aAREpn5pPxMPz2hhNyzqvCDdhvqZ67/lBkL+dFLpB0KgAofSyK75RB
WVU+2FbTvxqfEpCFCl4LVBi23DzNUrwfWIKFAcXfZFPwonNVVzLxW/EK/oU4IDsjAhINUatVOPiD
irrlTkK5Hvq4z0wVnPRX8hl/xqPHLJX/s5Aha1Bmx3h984qVP/IKnrocrSnfetEd3v1Pqxze7W5C
lQFbbICIBMEXstCK1vvNLKoAwYwUDSzi9NcDWkzjzyeUsCUNbNCLxGGc0sFtwTRFMVsMsg2lkwaJ
utV3qfEvVpf0ZHq2Ym5QyujTPE3+ntAfdUxZVLYcGrI3/Bp9tOK3wIcugRV9Vw7Yqe1I31xLXODU
EEP7Wyx6J4WOqABVPzS0WC1sht9G+JK/mtd2ZpYa+h/m/Hpu3K9v/0+3U8XN6YQAtBBruDNFm0Nd
/9Cj62vmta1bpvfDp8CrtqjUpS7+4RexJXQmG1VYzQ//m5BlFzdjqm1lsiowFeB6eX9n0Yr/7yhy
u0GT9ZXY4oPpHMF02eelyPzr46vacnrp7TacVgVrdx3WjZOq5+xNjJe5qZmfwCwdPWa4qCeyzavz
3sxojZUor8v8yjR6gDgPwuyQ6nat/gB0IcgovxOTOtgDwo2YJaMLAgNXek5xnMDd6JJ78jylcPLM
M8Xyc+FRG6fdtVmss3GnYQgKP3UVzx8NkUPwaW7nMA3qY/76q8L7bNObow0Ew+fkHQIz3dQg7Og8
CmIuhHMM+UNUiYDQ/TDeDpuCoc0YxCpDBCf+eO7kcF03Cyp1LxEPJMozPpUQZwN+zGw9/+pfV/wD
0xPp1bEvjzWwaXkn5ozvwOoyJ3tbRK7SgWeb4r0RRQIdlJNRHHICZOQTw2h25JW8j/J0PZsa2Lul
LViCQiEjkZgsxoGAAmw2ogm1X2zl6rYjkcihXOi1U/HyBg0/hFVRpXP4RQ6O+T0qi5pVEiQOwtBR
ERLHgN6j611tVxkpqheePuwYqAM7ZPK4DzZxvw21iwbOhzFlf9SfN1zGT/uvqQnfRNOikBPIaQtC
lRZ+x4yuU1ec++hhYegVKJkQfNg6o2f6uuTRtCh2rc5nrg1ekaATiq/4Mkn/ZPHWoW9mrYWnf0Us
Ylr+aOD1IoYOvfviKxVw62YEWd/Z+DRe6ELQ5TDc2PpoDKEEhrBvToCz+Xh5kbIA4NZh+pU+i9dN
CCLsKi3a2C4gUkEXEeksGUTkM4SXXPfJpoNkL8PPlHhJt22pybqdcIhL98xoQ7pzI2nwSc5QUvSQ
BshSl/biLIj2jSPGqPC029CyReSeYvlIJUsjCQ/rPLmx5a/5Po/MP01aAVA/K0bbhbqecJO31kQy
W7tb6A5jFeQeCTAWBYvFCzKCso3/ddOmIgAekzMhWqENp0fCJLZh5mXsJs2qZIcLF5wEank7B747
nOAqYwtiuD/pOzU6A+NN+9v0RO2HkcVlOPL8QWc8nkWog6IHaoe4KqFZLxZ0+Q/B59cZc89OOHhC
BzKL/EZFtE/IYEhuiFZS0C9YY5EmIyZCMcCyK9q/rBCvHnLZjLm7gK4WuTucTFZhxwEhDpVkHu7G
aWtcMzb40t44jeIpG7cvD/cUhKsVnE/2morPPEmjrYR1hMK4xRuMOIl6laWm9AO5Dn4vXQKUbH4/
GCMij5d40H0oV8DKaergbvcu1kZhTbaLNxxbqm+rvuFeO7x/+UV3QYVMAQSF+iOoG85CLC9db4tW
uuucyZhnbmSeskk+Sp/DHkpiPGc4gcwKsiuK25zbIbUV2jdoOQaZasZ/OPVN/4W/nk8bzsmZ8NED
ZuDogWFOObOwa1Bj4HXcsg9sszNT/XX8DFiRhIB7wA2IcywXgza6MUgPtJxEM2wndNzABH9I7NZ2
GYooPCIXQ7qEnnYcVHT+j54K8XkbwG4NXq/abU2KIHKcnox57lD03FSmFSNzksJdKmpez8LFCFSm
Xqk7MixwouqRTQBrlluLtC+oNqvpzHthRtdY23CYwK6kT8zpsz9qtlTyWUKZ/QIj6acu29SptTXZ
G1xCeIizjd0Bg/aapZ0Zfj2hmcBydIl+nt+IhMAvb1D+KeGddK3CrQW+uyOCK6RAlYMqpEKgIR4z
iTx0B9s8w85cXS2ev08eL5bUyn9IayNGtwTMAvXI68Vdjo9ZJZXnk0i/T8E2fRL9WPMK08wTYeCK
Qjt++uTpvoGBlK7y3V55y5iuxuo83hzIBdixjxwhb+dtkFxre8tViaffypGYzRrnWrSGlgmFpUfr
JAte/3TwOjCIr3ALI5eTcRCYrLHsb5asJ2Tr+QWP3jB3CMjIySwHfIVeFfjvO+Ccx2JNIDHgGcB8
MM4hOiDssIL4IL3w9RMvwveI18M2jQBdMtuozG8rl9Dt7rtOPd5hRoO6zR6eKB7OHtT+pN2S9Pw7
OyPQyD2zDfcBHFNxq7G/W//1LD2KJf1e9gitl+wavqwHrzVfpaoDCiZqq7PCW2yV9nR47nnY8v3U
35UthoMFNgtMK0blDF8NyXTT8o+IXaIWZ7r9+wxIcsXvmOVCUTpM3Tt/cZCOYM2U0XkT08G4eYjB
cHvpnlnGknvkP0YkCipGwOKdVEjGnzQUqJp1onmp8OwCw8u//FsJsJ0s88vomuuD+jUT/olEZIxc
2lAKU6TvjtRAirKe8yfkFSjCs4+cWeiOlwBkATDBZLkZtr+JA5KIkTpxcWQ/QERkAPt2o3zPLgDU
VeSMxY2SjYWrYEORFNGQoWclYINUUT45e7bx05ddcDrAxLnwrKXhQUIkxkKJEcOsTnfYpQKm5Hmk
CWCzCxu40hBAWJwR2vDbqWvobczk/SYPaAD0Vf49L3MZC7K4t4UPZFPk6WVerKzRP+u126waYxuh
5NTJtVzX7Ofg4qABf0NJInuDefFO7DnJXQNbkH5IDwvDFrx4sNWvAYEaJxM7/Nglz503S3CJNpaS
PTtB7f0PC4ig7TiodTCJx1nTSXtYcX+3KUOuS/avB4dluPSYfLsmg+rsiVc4gA9EKHuc+3J5yBiH
fkHpaBi1L2dHB9UhSo7Ffj0f0qtCh0oMp2aZNavs8jZ3yLqh/rxMP6aHLw/J79D6+rR7yutW+c2i
wOCoqvczSWa5MFw2cbq7CLQb5z6ENCIWqUAw6b3d6R7PmMB+0/09c++10h8dqXLMYw2/T2DF2Mjs
Wp14Z7ud1p0f/osZ+ikWK5ipdjJGfMgUNUexolPccfvwC/wzMQEhZa62IQuh1pXElfKFDmwvCNeS
yrTkiMKqRoAfzm5P82yE+JiQsgvmqwGBUrNj8IRow4t/FgBHabWWce+J7NjAPab+EwScifxiB+LX
jL5eMq5XQn2WGuqXP6YnJXJ4CjjOBnapbJepMtrnTshf9oJyUWGFHrCsBvGnf3C8sJ7gSQy3gLdn
LBDB5lx/D8JrMVazf+VDhsY1gtN1IUo1X2XPelYmxim208HOvyphE7anrHEImIToqxDG/OKVXS2Q
R52mJywfRum7CiO3chaToLqa4yatNotxuzgxOGe59mCTk+DR728lG5yCM6mB0eyB21kkW9x+svHR
QTlDAbbPHk9mZcsGHQawPbYrJCRRon/2QX8vcWoThUeam8iq2RoHj3HoRdChd9nqxFNjcUW+w21J
zeeYoB9yAQAsuTQN3UmJ16ghWOssQRUG+gIsUkIhIaPux//+who6yX4Z0F+YuF6PqKEX6Qf4q6H2
mKlCbdt2Lqv5FnWycMsrPty7XPOdL9VvUT43/5IzGrj8WqC4Lv3UdHqNxSeD4PXrEklrnlQ+w6p0
jTdpq9eSg0v2TQqNaU3VRaSELw0rPbzgR5zSh5E4bbVOjcOkQPhiqVJ7jPF6dRNVbvPeAnPGUoAD
/kn9Payb1sbLLeK6YSR06oX9+0YUsoSMb8Fcjw6tSNcx3sewdedGgMueHD+FiC56zA3uccFNuXjx
JiDh6n8X1BELRy5Y+fykwPiyh0HKRqL7ETIFgvW4ySPCommTVGNlbOPOA3Qu1DQ9CDsicoo96WiG
rqQeG+pUKuIdHipYoMTxIr9b1t9JuhXjAwMWDe3ZwQTletLDAFlgJpB8W3f5YdF4DK2WxriuhhVS
HboQgwyNOvqE5ndQsrvKdmKAW3hhhMaYPIGMJ98N+YzULyw2xgdvR0y5Br9FXng6rv0WyVX4E0Xs
63i637yJbDAq9Ai0DF8L9P5rgSnU+6f9qzSf3MkSMeStY76FMfVUA+evLvRY6NRm5+Jgqf843gcr
3GN1fV8X/RUDUozgKyYQvAFDxqRvJFx3ORiuTjTed185xOBqh45Sz1gEfRsUynkqViplpp//SxeC
0w69Td2d2GP5OfC8PB3G7KKJLgSzsT2i98k2TJ0UnYAr5EZv1hRT8W/AppJuOJ7UEMHBXkTIDkKI
jODsSw0f4/BQoGvDhoV1xZ79sJqtOFdJOYjPG2g/XAQjY0gCbWgwtM0EiDFjn1t3f0J/G5BBid8F
uFcCxvnZX1aX01Ix2tBPdbtTwJ7i/OQBUXfG+IhM1ECUMRUh6m2g4q+b64LoT+8ObIkUvI+gS7W/
Qjjr1aVHpeGW+UPme8GzCAXByf+FrGFfvvIx68UGtG0s70I4VNUWyIOgH/lckQCIi4fJ6F8jPAZx
k7JqqmtYfpF/JqaHTrMS3mx+XQ84cdFxhK/XBh1ccvX+Oq94zhnebflDZbpfSE4xFxTRGjDGyF6t
qXfqo1gMCLo0JpfK78i5uvDSxbEob3PKpF99MTbG4KSYoqtydy0YZzCQJRWNoO+RYD9xS3pi8VOl
d42N0vgXnSZ35K8YPktjBTgugtscjzgZ8ZSMAZshOH4Qcnk5pweMdKj2KQkJouCk1a8apojgnZQm
otZ+oAhn6TVEyGayVcmwoIDXlrHFA0IpbgM9zrTYUIr3A38bsoYd5RMmAIYwIeCNmJoROjxbDeRK
XLIE2tF2tbvwpEynPKpIzfoQkPTO0NzhF5k0k0Uz/U7ft6eyH1iyAULAR8L/MnJWigQYbETaFpWD
DA0pSG24xBU1dkGnmrFxi3lMZImKTGLB0e5RO3KSMDehEVxcB6SWSfACGR99JCQUkjyk4cX8UKSv
is43AUO/ntaina5aphDELNntiUaBMoTs1dSFDP9OoHyhd1mjI0U9sey8YTVa4rHh0ALAC5i+9xFb
jI7k1eOBSoMHhSo//xrf2N5CmvuJAtdV+M30Ecs1/t4n1TPL+F1B2sOrJrh2VnXeRaHinH0wARAq
oscPmjbHldn14qxwWbwA+2JgCstzK4P9xepGutvwk/BZorKKgAgCK/EK8dQKf2+ktQWsPgQMp/d3
+VRJT7GqWa6wVYlI4pZmb8ja6YF/o2Rq8DrN9H7c5Rc+4Qolaxb9098wQZKd5mQ9uaRL0JajCLRL
s5XnRaIgGff0N4Mjn2MOWYYUWqBL1jh+U52iwnv2/yTzY8E6E0RTvQn/zVw3Xzlp+cH8jZPS1tAy
UicMiY6GYzXHeYUXreEGw626qNgMYbhHwlVR57Uoc2g2deS5ie6Swo58GdrqpotsY89IANd64TJD
YteSteAcrQTNPdUiwzocx0Ab2bhM6Y+ZMJV8rxi7BUJ8sEsTnYWTI1Cg8BGJCXuicqrnyHDrSeSC
YhmP9BDlVrybgI6Iq5bPOwzYR4knjAWTsqOYvTMS00Pkbz7fH2QvSPt+uGfJ2q0EOvZmz1YFdXyn
sYi2CZ384RKCuI6rPo6te+vUtwR/x8ms6eYtXoe3Su6XJUdbrI5Y0rl2+1OKIAYfnDviiUfomVt5
fXwe6JiY1WtT5jS/zHRJpsc1eFKoOVgpmeccLKCvYDLT6Qo8+aI5qDMM3R1HvwADwE9ZIi7Yo+9i
x1GUfn1ULUyiIUsUgDhx9tstHNPg/Z6hOSDIqiGomGwhIig4YrDJ/I+j82puFevS8C+iChDxViCB
UE6WdW4o27LJOevX90PXTM1M9Xx9jizD3mu9EZXedYSYXRmfqJ24pwEQ0SbzYLyLPZph6hmoP3D5
PMNM0aBLJrpt/EfIN1Zz/5cNz2QWSy0GAcV4YjAtHlSRQsB0NmyS6y84szg16mAuqFwSH0nsVCTb
ouZ2n8zNdnKKaXusLJM4FbawY0cNAfEqDgoqB/1KGQA8Fc1yBXlK47KX87cfMaw1yoUYp3Sxkf7h
wM84yMJvLrYhpgXNTr/h2CXjAf0y1ecCiQOyHaL/czRfdv5o5vyh5MBBUxfH7sJt+77VDXZRJ9jK
lr9rxx85OpC7fiBBESYKpd1jlD7CG3PRLBD+DDdEwmrlg9gSP/81eTCNpazBlmxj7GyVo2BiGDbG
M4go8Cywinw13b4EbDExJrXcnEtVpxA+g74mhcwm/0gVd7q57juraEixtzCrFf4aOTbxx0BNFBdA
0eY7FkRhTVPwYfjXIInhmFD20NqC9k/kb0cBjrkk2eMwRURqjjYe8JBQdmf8UI3PjpVyKve8b33/
rbf0nuNPoxqZhzJx8Q5gX+iHO39LdzHNq0lpR7uXCW3pSd3kT4wJm6vQRyd/BZHlqbrFTqDh71T0
jThg9FsJ6Ep+9HTui2HQw48xEHks8XosBW0/dlg4bwt8h83yBzsDOX3ATXrmMnvPjajRztAJcTG3
+NLU1YJCD8x4zB0To3ak4w5+JAoC3bWA5/SvOfHsTzbn7qqETrLo3pgQhwk7Ilpkr/9oMw91FQ8s
CMdA2g5r+zL61kL0gMtZ7I/1hLRqnmlkEOyi0pVlLeR9yfzTpDAZHzEy1W9HTzbNCQwKs4vokDoQ
H4DjAEM5MFSQK8GdSzmmC8896Das/Yl9GVCE+MUZn8ZAS7gJug0A76nkMeQ/oxFZWsNE/p4pOBz6
j0k/owLR4K6wsIdkepzpDSNp0JpDMBn+FLoCkFebJ5LtWY8X4Y9aANDPyGx652NNaFYYD2xM8uz6
0WpYHE3G8hILIsDUh4LeeuGh6PWt4dH0B+TcfvdKw5jI8T1ZkaiLh20QP/uQFMltUjticux7vIhH
PIRvJIIGCafDnzksXSgei5LNgXZihp5836XPGWkGb+c0D8FcUCatiuc47iNa2lHZDR85odRYLX2m
PdoBSBPSN5F5A7rekvkDkMS7c50zh7q1JB845Hm0O9JSQOSJ0VqxsE4oXBun6j5UVA/IeDO7Euak
amCQcINElkFiBpk6q4W2yk++7IW3Bc0KazJx4sB7ywf9qT7JPG4P8oGzlEyVsz56xaPY8hJRPwoR
jvRaIalAsmJv8UHbhezmFgRnoUH2h0cUYRa6Vli5uXd92NvSE8MIzIX5YpaJ9wQ8JYdF4NFL0TRX
Ub5jDaE4mYRLyAa09Y1+rdR/orwx45VACgwILVwRFIWG0uZ7jL+rBygeNCaBDqNDlWz5W1O8c39j
Mv7S4XKX6tOHHRhc1OwjpcNghvENiOQBHYlFZykTvmGjCBzqYz5nO4xoMb75YqtHQjALJg5UfOsQ
d00cb+FLRgz/TEXU4aR7UkRD70pvZ2wtnlDrvV7CHAOG04nIuitR0s3yyY/K0w4dO48lmCqGYqPI
3+H8UewSeMQyFQkUCqSX73FmMCBr2M6ADLp1+otFhFem2UKSIRfSGneus+I1mjzmN/UJ9k4XDmCa
TxaKA12pArwSUCr2f4DchHNWYKpXgmzr/RUhS3oN33hD8QGs5R+5pS76hExOTCxwJ1ZQGQQkIPMf
RdbsPyEiAaTXLNcLIudRQMzkAzCY7xMr60ixA0JoilvKnMGXJ5USuDW5tLILHA+7FkxuR4aH7Ih/
4iWkXoX78QDfhlkXmmvnm3QOrNAdLyDV7fl/DxarPn3TxDBTO22QR6jTRWf1Dm8JNjo2Py+7SsC3
3WnR0WoPg2ARSIjXSVT/vfsb96xAYzyZBigH0SgNKNaI0LNVdDsDe1WP4BunRvZon61NHukcRWkN
iathdmLYrbeleiqnzzRAnIId6JkTC1evFA4frJU2xoHfN4QBF4n5m+MuIEQVJS8/+mHm16+mpzsJ
pdR02Bwh/uvQzT16mbbSimr49iP6FHnVsOM8VOE3ZykStrGAI/B3yjc86Ol485nhYU/yYRPIdyBe
Rduj79fbJ5M+Avj55FA2/FUqHTCgk0gEeK3a3oXSg8wh/e4HEL3DC0Eq9vQyezcVNiNCkGrPDBni
eqJNm2LorfhA05WsO1iU6aMEEmzvxvRKeCJXAQL++Kk83pSFpXg8aMfAD6R9p8yK6dsJGIhh8bct
MsS0w7C/oimSPVPhgR7erm+e9QqhC+QZlqvfItgZ6pwWS1RLNv2hIOBpNEAKFcTWarfOUKvFCzYu
2khFZZujC01JRX0bJNrDvknRn5goq0Z46s2/ISN7gqZXhyeSdtOMrF245U0ufChgYV16q8dbVLpa
YS7l8WRUnh8SqKHB8LoNguhsoVhUy/RFvW4TknoJs9VO6b7/XfBZ3lTH0JJFKkqtV9ByoCkjVcln
SGnpMxHtVoopDWY0CjelSUjkNjuK/rMy+01XfnbXxK6uMvGEiH0r/KMJwnuj5Z+8tJopZ8Jl8UAr
nSi4EOGWSPbnMhICDwFCPt1KpP4Jl0fyqiYeUOyDPHEiYCRetjJslhogVujvtHYrxSeCKuzQ3BXp
0fyIEIGTbTTuMcCG8kb/LdqHMCIHQrkwqXcNSUMBpSyRUdnPJwhX9Ji8Mu0rCv6pJk1K13Tevw1P
2xY979j0HDFCYqZcy1sV3fgCuTMfnYciapZ3ESVXjXm7lE1Qcnqqie3TuhbQBDCE7LgcQ22hrKR0
q4GWJWHDOk35gM8R/Il7kXdvMdApzMunx8NOgDqa/xV/Nuw1mAfx/4n87FWxL02LoChUQAcSOK4z
A2ys3ntT4Lqe9oWxl/mPye+/tLRkYkt7fAX6yGvIT1oSSJFQH+AvrlP3gDEKAxMtA/e2CHWgCCwT
3CWb8uJTDBKQC79iwfCxQLwJhKJocYjvCW2S71NvBafoE8/UwsCHQF4cXHv/LY338JIBhG4ImjAc
ciDjwgvqfxOz3pcfbKvgpMzX7cKey7mqA7p9Fet6j9E787kAPBU5sbgfQue9InWMrDcYzX9cYWPz
2yVczJxZLUGGBq8q2IbssOqkPm7rkXeUfz61MqlpuL2tBTHG6kU7Euoa5uTc4rRvVw0QlJj+I0Cl
IG+W5FbZDoT7YuKMSO60a9AbeMNihTROFOxFVNv+NuhokfthOYhKYgyo1WvHPROfnA0gByK6E2Ls
+AUWxbmk9mDEkZqr55p8OAYwSxXQ4HACazLe/ZeEJNAgcIYczgCfKAZjrFIFMRFrkVOTymWPT4Ro
OzngbHLDNaZlarQ0wzWOFTsHMSg6740X/PbDq+ueFYGiDDKI9YgpMJ0e5tjlqSBGWLbHj1kmCxpk
Y79egDP7FB00jzdSBFKh7dxKJy//l6kz/00gmarPg1TYHTm2iRp4//6of+CEGYTytFZYZI1v+d/s
oM2PRTW3v6BQJKVBgHsFqwn2zWbxRbwXhnLpYtJHL9OAyzkArIulEIEK1BdEBZcCK/FK/kZqIx9U
PAicW+JZbPUlohPsIu1szJDNH3HNMxajsbnGgL4T4cvL8Ewsxgzq2HL7x52i4rixmeRM1g9LffGP
q1W8ihZfykP9RUiW/ovWtbSN0JJwqrC7g3jqN8zB/B/j76C6g4s1pTJP7a5Q1+gqKHXl9G4Daubl
5gBFdtUUIo8Y4uhtZu+IMBLN8gm8U/E+Mc998AetoTD+xVvqGFFYuPoXNzW7PXYsjIdMVFG4h1WZ
VvWCsxfSwLzq2uYTBRXWIp7j1gSQZsPjtKOgIWaRYWTXkdQ6yq3h4Nqybjwkf63ulK+IPhsE8EtO
XmvkPUzYRUDoBHJilLVELBywGhHoJgJ7/PkbBeYdbUK8bndUNuat6IoBCX2kF8gPggvyng6kbZbc
lPpRwhGkey2YpYuT/FWItFMCN/B2kdUUuNJwTq798IymD3kiWN7OfpRdxRhUvEJXNCAHZmE6TRzK
i+WKAObYGGH4SSarT6p47MRx3dNcZPvvkQ8G77OdWJf1Zyq78qfm+qqTGrvqynkeHEnc+UblG9sk
nVDTMD8+P/yPwjW+VcVD/8EYvDTu9TSHrYPioqNg8OZCWM9zFEThkmVa9Ogl+bQz0jFGD5EfO4z+
QY6WUfCkkr63Ur7hDgi20v+kP4NGSMDb8YL7uVpxlOMF3ye8jigVcOJMHjadjG9bv2F9Ijhkmua9
+E8l1a9x1StaZc5jl8cCdSABrDk24ICw6CtPKq0/r0L64UruVPgXUMv4KG7D/CMc56GVnwBPVcjF
z1DOF36hGNYhe52NA7feRvA3Bm50zKgHweZHQEwzfLfDhl/KOYEZHKxwZH+IkRJvRBGePl1sUQrJ
72dI4BK5b9ss30v32CW/eo7timZ7oQaNi51CPjTCLuV03v9PqvEwM09VPBdzaRauGh4qI3M6dTvC
whLbRGP254gDy8Ei2Qdr/QMHO+oGS7wMFrJCVpvgg/qCbHEEe2EZ0A78fzBeUhd0Q6zFgjtaWUDG
NKGzIVkubMO4ynSMTc7cEmccc8J24XUU+JPph6RlDjvtvWMVYDOmyiW+01vq6gDsIKRQiEb6qR0g
30aQHsbWwWHnDkqmHa+PweCIdPB55laknAefKUjhED3ZIohn6SGhpkvV4Pm9+vK9J5hr4Anyvwpy
j5iJiesTb0Pv6L9zXzuAtEy3Hh8cxHFAehj8ClhfMv2sNYdGw5t7SvyziMjoH9J6FNbwpWwEBpLS
Q88EDDbK7QhW6LKQsOEiPApg6NiIdeKnWAYP0FxG1Xoi7CS6OgI8tpJ6mAwPc2OioGYF+2jp30Ol
ssmVB+Hg+mtxzKINYb6U9Rg3VJh4BmaK9TQs/xYnLGfg4qTe5bQXcEADkko04LI9qu2RpOHBpbCI
gBQ9WZNbKJM9d62bFUc5it+m3l7JOeiPgbanQT7DIGEceMcawn/Z9BAmX6T/V5pI3OWJ05CjGR04
UacL4MfM86IvE061YU8wyHvCmeV6V5OgSHPFkvsUEmt4YTvWUek80UOAGiQPxDiUn6xF6cCYIzx5
0brcDYofaveyb1hugjAQEt1YXuR6W2Sf04TGO77R2Ktkn3jdeMu4Mzr09kjBBVbgZdu5yXtDpCap
zNdJ3Pl8ef0KM4IOjolxiQvyU6j/+YgZmuQslk6J72300MgCYZ/5CIiCSR6krpd7aF3v+ac4Iz2W
iOI7srkjtUvw3qH4JO0iWM4O8/SCEgLcGs+az+3TnRSUIOB96Z7fKK8paVQm+5LgKtoNARPgC1Et
HHn8NtGHdi5RHQqH6fCB608anBHu94nkBgicvc++P4cNUf6ojqM1p0xDUk/c32aXw+QQqwiK0cye
u/g3n/3OXIfBBgCWPZ7/5gOCVkdQF1YJtLn5i46ElDVb4idRLasnuhmReKT32a4LQ4MNsxAQymHe
RqS1RIUJkENIo7TmmHF4bKPmQSDQsNVcnrPUMk/NlnLdUePZS39n0EBaq/2ZnEp06IPLWoxcsyFl
9NI92GjK5IOwx6GTly66ZdVu0LrgTtbB7OJzU7LhizQtMuESFr72zyj0erxKR6wESzyxbbpClO8N
bBcvJH58d8+aVwpULgAYyDu7+563Q0rcPtn0PcBMalunB2f6nO+YgBswDvz2e46g6wIGGp2MGN8I
euVU8A1MPaS2vhBChx6fm68XTAcTK5U+iCYcMXSKbI+gEwF7DuKzIg7Pbfnr/vn8h4UXzyAHyhtu
ClIEEpfJqKHhfIdIE4s0ozAv/jomwb6kLYwWJq5OGAlcty/eOz10F4NnrO5Iczg9uXeD7FbE2FcZ
Er3svXsJKbQs6yM/FJIXuK3OG9yK+ZO6e0TuFuZgFfQVxxHC0+GJ8uW92GKjrcaXSbzPIbmSr6km
ByT5KPl4Hct9sq7Ae77AW6TuaCZbZDwVmU0G+gLaIVybK7gABuG8r9Y+5rTqCj2GmjdFFe4oRH/f
EWNwiW1jR6JouLx3SORrnBOVIyQnY/gYWNP07h8lpIxH/oEtH42PtsLHlhQnlbSKPeORH0gMMDeT
9wmwvdbRyfCCGUj7PcHYGs0GJkfYcCrw+ZsH26jpk8+BLG3L05igGucr529MHVA0IfjjOU6kO72p
2YtbsmC5PSx0Jx8dPaNXyp0c3mKssUjw6jl6XJaPeHlwccFAznwDB9BCO4G/oTwnWXZqzxmiShVr
yS//vMv3I04x06IguJyPqcVTvUbB3py7Xlj62NZQ6q6RJIDMSvxbiNagU3+QA+xFfd2AzNOCC8m0
JOgbdICzlHiQon+l0av65uMM36rwx4HGAotED+qXRdA2Psn0Hc+61yMmIoJsKeZub/7qQMU2sMMG
EwZlMvrPtIp3bxrsSVglfV+mso+TEauDuvDEW+28BwfJ9oJpftyHd6K3F5ueYf7Goyorx8J/Gvy6
Jv/GKZvEnjp4DYwBZ867vGDTzhfEKQ5nRnRBWy2QuiQMtpa5a5S9iu6a3OSCtis/OXPJEApThr8T
D2ZuJVde85LUrL9xZueKC8uiBvaGxj34XAgHgvlmFzwazeRnrkYmSxhvT/atAZKyCYy0v/7ONydW
1mKfo+Cw+dzMVkht0ORNGISWVE7gRLrzc1Tw/E/eV/hX5MaIucStjhSAcCkIH8oURYtC08IrSNij
J5dg/QEfq/RmGWni53twETpyVmxLBJL1IxG2CW5RSjk58esEomT4TcvdDLgj4+NwV75y1k9hxDSO
/VYRyPdw2RCfubRPkeeRyQuay8MeZI6i/5vh7Ty46V9SeWmMc9UcilkK1K8WfymShzUQrrRT0bJ+
9+Uuv9PfJQE9dd8yTsnkoyAOAC7VagjJBDTpv9rmzgwFZJh8SrABZCrjK5t/qNXAnETJocPrPMJ6
NiQaaYXnyxt1MTs9jXotDt1S/QnYVYbJkh1w7oZmAsqX1z6Pyh//CWrJUHedFyZpFXeFKIljvCN3
tkV3zCLGloSTS5dfBlnBKd0NsUlqhlcKKfEN+yjU7XQv1leqvXzlOGCCWgvFbpGQTApkpVEV+G2O
TxJzaTJUjpxa/CltkS1VDQma7pFJ4OPkHvZJdisJPqUuSS2RjZAuYaCM2mkoVHBuvyroJHH8m/LP
iJRS4h74GqddX8OkEUrCTBy+LYnUBMMW9T+Cg0hXUJQV4UKwN/j1p9ohsJZoFssDHxLxZhKiVHkF
ErHebszNI36T+rDMteXEyIR6gB+EFwN6loonHnp9hTa3HTcVidyRU2G4r+yEo2CwDZMmuIMYQrMf
Fr8vkGEOSC7Q/jzImwiGnEISquc9POxMYQAxZwKlM4T5Pa1oSyV0VG9OWPr6KVEFmKsG/eN04XTT
34w2iBL/eB/YRtbpvpR2RekFlJ5tS/at0iveP3OYdvhkjew2PUkL/99vmF7Cc6Htm5q/Pbj2JasK
2TAHafFgzdOxpfvz/UQJCfGLVJgtrsH4+4aBf5ExECsHskEIHmgHt/99h1fGKZrJ4vo+9yHHHpqB
sPo3Kod8cQX6NnHycmodSRCIyeHGwql5GCYyZTN0h6r08mQVMUm7M63jssPDHzWuRE4+ogIyQoyd
+eFTdp/YfMOdaXPl+MI2V21Fc4gGzRdEKaEqQqNz18RvzlhMCY14416Qt+iHsQhyrs5tiOqBgYDi
vHTP1eDPTgzuEMZr3lg2ht+5a3tpvnEG29ILbRUBOcR9LGj+kKh2sLrmhKW/3+RkVaNNXJICCp4E
5YGVBtDrM1ydQ8oHluTPWsaqKB5cQfE+yz/b32L6TSqvhGgAOUaD/kBMQLQjubFav4bP0pGwYvTn
WsPhQBJSN3+L+3Q1PVKD0MDnwiD/aVsgvjLOvbzt3hfCfreysmnrO94mZlyAm8Rp77MynW2xwSv8
xM9SBrDNcy1RbjXMCsaZlA85UQn6mz+9chAf0VXcJm8QKM0tpxtRCjne4X0IPxy8X/zRCcZEJhSa
qCZIUPb0dnTMm0A+FjvbwH3f/4rtA2DtjUgp/E1+CrTVrKqLLzrX6G/jWMW28Tsn+6+Z9jlLF9EP
hnqIGHyBoPL1F8GfnQe1p74dfIUuXyx2OAdpCdKvAZ8RhTQ8N+qyMDHTOJPhVsivwIA0mHmv5Jc3
tVZpfAqIqJYpBjYvwam1nYz/rRkNUQ0zCNpFa/Nkdk8YU0Pf4/vU3t9KcuaniOmym7PnCBfsL2q+
Q3xsoBEj77WgdBdXjDXRCPnFxanrhABa+R07QgPcgch5rfm8UatGd/iIOFDzn/DOsHTFLkM3DR/x
H1uqXNpNsdHSG7yqeAKUbshYJZ3PjIk7sEMshvH6j/mjmFyVN15fdwoW3oOPc49o+H+ErLFC0kGL
OQIGBFBmC1cFwJxnLj+bKDz5dxHlc32WuS0YVuwfctAdIqqonyLpv79IK55UhfI+p1u4NchEOn91
gMDo9uoAFs57C7vHjhujxNIKNK2sevHIV560D5i0UIOhuAmVDr8wr/pvxDwueoy225GrrdMseKBC
THD0aRke5mxwzm6BGqmDHzO48ihvie6vtuXAb9yuFi6nzbhR7xU4Vkp9yV2jeST9x1pcPcBQWFDA
auu7OmxwgDuYvTBVcx5la6t13qDp0brHpGlH1xyhYP52ekSRpMqCbSKkA1Igzp5Sh72U/ELoDdu2
5hZEjsecLB5T+l7SLx4gxG+zwBhS9bed9rxfrbyB4uRXAe1SMVT77SNrH32yFWFisn2hHpkH6miW
mBC+cJzGk0ZhHEwDDEenAyY+y4XT3aSv4ajwh6BGWvcHud5XVEasmDbljfaD4uBA8wMCFGx874/Q
BOTwr51iNe8t2H+8IAiEHLyVfxzxApIcTM5g94n9uROOYb9Dyun/cNAL1R2Qr844+bxipH3LSUdW
wHBVi2704mVnv6NE65odO4XRAjPvnDvcYjJSYNIIZm82PkmIjHbwbBUiFCo9UJsmpsMSpsYbMbP4
uMz0MC8srxlJoxsSSWm+IMmYBAmF6ksX0ZwhEgBwnhFwwAxWG5bEfD9JYMrvFzGe7Vy0kZn/qL0Y
Xql+gk9gNgJta/jTlmZxATMUeOZCeniGPd4LdgFg6MpCXRNeOjK4udNDcjqZDjkiKbaB+p11CDZD
m8ipwMULEWo4FbODB0/JK/q3KL94/LjH2bIMCXWcrSjjMnj1q96wpDeCd3QMe+RTvNTyuGZGNT6L
G2NqmDstyxv9j9Q0Ivm6aj9i48bAh5Hd68jfT1XnmpKH7aiCbGdWBgAnpM2Om50u397qnN2SsSew
MpwK6NnpFMBmBrbYLQkuV6kbscPhboxrskn5xvM5q9QlyY1csl7GJ7lhUB1XdfPdmd5g89qhHjT4
ykxLL06sQW8eg88cEOnc9Uuf8mSeEwO3tGRP46Mtt7N0KV315/JCOomvfZcfpEQV7b7L1sSw9h3B
xajf54LD9Ev6l9ZguEv/VeFpIidxJEyHzBJkR+9LOblZTdvkS3eKHYOTehCBIvX1iDqv5rFbiRCC
WHgqckVXLX2WKSsTVX5zRl/H8ma40Xv9nlbFz0i9ogqbzOVhoYLCTSNkSL5sLGs23D0qaxOJFb2/
FE2hUSZkqP4oxIP6B0fD6BWiSLs25tL8W4wIIBH1ML/hTZzhXSTBxQqgflTnhR5RQC+RNkJmrSXN
qqNVRYgjv/BpRclj+I02lbE+0R2CiOAuSLWq6QHCCT0DHDwvDVAkBlQeBkBBYmX0FRbLN6fQsIp1
y3yh7OQf6FioJS7BlYIMgYwSpPzc6CP+99mfkhOT8de3Dg4lH6sAR8x89G8jmqe5hNI17BaDf8GH
hY4mOPPzHS/P/Rzxs20JFIKBIxMdl1p4JWutje00OlBwSxEuTEracx+r1iTaunrg4pHSLxzzCGS4
oftzyMgS2vfgRLyX4HDfit/DucmQ5uDJmLEwvpWs2DNw6H/gW8BaRAhzqaOXaMcVM0/UWjZbwkR4
EvKJZXo3s+8ErxZxWyPvMXzWLGchf7Qc0du58/VI9rrqtoHHV9WTLAG6SxanjbwHhQkxBNQthVgM
ed0fEwnJFv8A0pA0UhpLhqVHUFjTOVyMKeHqEeVx67P+RAmniG7xXkGU8usVJdRIH1BHVQ1tSTaG
w2+eRsUcMosMCahhB45a7Tes5VxNEff025Hrj3w4RLUlfVLZBS/avtDEkkSPnr0XLUTzEMILdVUP
kDCGTUt0BkPziRPE0D6DNyLoI2GeZkxiOgsYCU/Dz4KoX71xUuGH5ysUuMQHlHPAg29gnPfioElf
zJuG9KWExwqzgXF7E3UBoryQQaVG8oRljApoMpOMu/t9mdPMwt+iAPJT/8UxIQJ7g7iBXuG0yvA2
8K4FwTwEUua70NFz4eHmPoL1Lqv7HytSdCUqer55FtKnzg7KIhnE8Hksk7VMxBZQQbpAKNtzsFN/
MCg3nyzh9EcX6f/mTxtG7ofyMsavgrVRIym6GnkFmQqn81x7Ton5kZbmLNiVb49/j7AwaTq3ySmq
3Cg/J9FzKNx3FNk1kRiq/xHTKjVtB9554GDf5tnu8Iky5SHGkpmayZJbIb4xtZNJmBq6Cp5QSbvm
Ks0SaN/w4RA9Z+zKZIutSy+/kJdVupPFqGLSW5bwC+nQNR6rBhPa5CXC04R5loI/FfBKo8vrHyEJ
4x+51qBGdX9MYV9SuP4QRWWg3hvyBIoRyQwAwwwnGjTPJLafz2w4oB+AEQtKHT58/cyN7TSZRcBg
7nHQoSirdtM2d6IjOTwRgQSpF7yCE34dzLgzJ19xDj0QkaROSxjaakDnvOZtZRqp1uKsLoMuLjdx
sKErqZ1dx3BFEAcZPiqH+BuG8Os0cIQ9epKNmEtnIKc+RJwVJ344JAgy+Rc3dTiSu+fqnY35Eki9
sLD/gYsTo8HfNKarMkF3B7SAY9wQvYLybLCJuW0gmdlwKjnWJZhLBZe0pcO4OTKFYUm/N+Rsz2nq
99D9X7b95g/rSBFnHt+VufNeeP2fEM1Vp/r7H+XgiO80OGmLgIIvNEMERACJNt/NQ6GaAARqRwT1
+3+1MW1lCG8smLuTv8V+LtjVFuid0oyaXAmLu2GBVBqPAaveZtoEzYZ+XB1NLcM/8JZQkvdc2wKZ
dk69f3+x1MfbLDsbMEvVOiHIeJwb+to7DR3xeQw9jyqZYjehYrYA4pD2ttpzCHayT6YyJm6Ihzby
KhBzzrS/gueb1uINm1qxFrDt0pps5R/MrbzP/4Pp1TcezWQ/aGd41D9+XsU8Dtf0jCzCvBDVgoBM
9jeK9DPDYOt0zlv4oiOSwD4twgA9F5QbFziH8MymygYI0Q602NnYZ3kPBGyzrGa8z5QRBMTh8Mtt
PCT7C6/ZsYf49aac3wkeraBCokEZK5HJiw5/YT15jChEe9Daplujs4joZquoTf3ppm1yqma2X/pa
hC6tk7pHlO2oOyCIs/KNwJaj1iZWM5y48pTsxstaIAZ1AUkMw5UUrz434g8Nb8T50JYoU36pPeDL
sLq3Ltd6Vm7UN05ypvMLGGZ369+0aLCsEaqB/mVwobJvvvpSeg81XIKMxdc5xv7PIZlUNxj4S0lX
Xwf1uXsRv40l65eNCQv1uIoNOrzxUzqcm9z8W802YTW1n4bK7GY9jyCVVVd/1U0/l806u6GtHcwN
OOwacNs45IITLTb6CSumUeJCQYEUKN8aJohNUW0GYmUoWczAjbmjHzHfoerwinAqKd/yliNqjm7U
uBzp/O4QF8jGRUZcb/zI6awHWpJE4C8okMuXT/+HKVv5EXUXdwdRSMleuGRAUA2inwPHL+IeK/wI
IFODVTcgKyWrwEX1gphxoMRirdxYcnY57i7Thr0Biwf7HTQn3+sv8pCEEJgbwidag3KQWzUIONTn
7EQUrzJhtXPvjhqsacIEvfcFO/n01aMUbiQSBVnHqTXHwzFLBvpdafxErph59auhBtcu0IUtLlG4
Jr1BaQ+F9AWTUA9P2QfPhRDDgmrPonF2enEpKigQPUSgJMhmpZ2sr+zu8dpkt0yap/6R9F7VeU8x
XbfMWtVF1PYF1NYShEt5f/QXk26qNd9SuQ9AbazkZhhLlo0QPGPWnckuksB8IsPMiioM7ufc6wyP
u1zpvIDEET68RZKzQ25MyudWtppoh8VVEXdluml8IDqY8E07sZEuedSXGeJxQslIogO0JpdvJUSW
j2hUUb5ZlporBDjQEeZknmpiYI8UACU/YAbJMz8on1O91yPi1rzy0EmPAqnZe0iXMW529MirRfmb
v2cnG12l0qrB3JqGRFjc78a31CNpGKhVsnU0ZtMdIzfO+x7No7IhoJ1Z9GjQo7dJiSP9iph6QunD
DLeIKVCj8VWsq9s4HPlXuES1Tbr3S2/KznLxaU5eE+7yFFWmW//zwlm4rWzmwqrcjv4QkIiX2u5t
Cgu2dCTjm12qwxVyfMQVeZS/r5VyV9IbES1zjOBKwYm0oeIlfPF4C5INiAtUL/qfmfKZY/5m7KBN
jt96zkBO6i83NERQcoiOMEDRcIgB9wBtOMQ1NtUdyAXvBmEqc1c2XFGF9sBabPiT0Ib7hJES2ptv
0bSJFz6xb50RIoGzvk85XBZm7/jEHQ7eZ96o7zEukU0PhQSwXbx3MOnI6N57tsZS4RMhsYE/3hfh
d0thSTTaBrgSx9U0fUz+Gom3InxpmdUfOJDWlLve5yFD+ENPX+pWrD4BZkOdDXBVW121MpmUCLFm
dkNHyt1oCh8Ry5G84odIh0v2fjBgQ9vF6gMmJ3Sx0vlbxIuWKjvv6jSiGtORKLip7MS4zZkIxMNU
EOfCzwqS0M3oNAp/ke3LIrpWYBoL/3HY8As2TzXVM9z9Zf8k6N48Xd307FUafW07PiTOGnXFEZV8
UsWgJqeBYBZcKx2xZr9I0cCjUekMwZbWdmKOq41YgTXRMIqYDueGiRw4yXbcPrUnP+TCA1qP4PiI
RVfm1cbEkWVH/rMNXBISGGP4L9AQKl1OMdihLREnUAjn0DgNCH4A5AtmgMxrbqTTFJSDDPbbZHnz
mvK48K+l/hnrzYp2kHjOo3uIyp863IVinjPmktO/xO/tFhNlUp1V3m+IbbVagJIeumFbjdeIlZqM
6pVMLWjSg6stvHd4fgfHjleAfR+ZZ/YTMyNJGdJIctV6DwMVP4lEzxn9nkxC+T9+m+QULHhqwHIJ
kkzweSFRCwsr4JRB8S+dIARTfaNhZ+0Hr6rmMCzSk2usmayKJqxTdswIhFb1+dvu6y8D1Au9MN8T
SMkofGilWy6o2ohcKjkjrj58ROTlkYnJbKPhE/wV5tUFIx+GJ2Dy6qF2e6BI0lFQssgcc7VXlxdT
O7TthwbBFnUbmdtXsOLsu74Xi28uqEukOG9UsArxABsmKh8RYmP+6NLeLP5gfZlkP9qKwOyB2bNN
ubhRY7HGdg/q8dp+h7XWpEnE/DMV4t5BC7Awi/+KcMcoReALK/4bXwMGwmV+6IVTl1kScVQ22byA
gxSYDxjWkcOUODblXRr9Qn8AEsauWNAcJ3xrOtbbmL1FsWRxnnrFgC6kj4gMmP4z55DU2g0zJDqQ
L2lfZLeR3Ff6g+DnUmGFrBNHIcqPcaOBhYbbINiiCmWUxwCmeqJyTPoT+f1Er4fjOYYEMt+f8P2t
FRar6VssbGwVuCrKPbmysFHxLUbuSPkDH2ZV3pLKQjK5J98L5juPD1lB+RMKD9Krue3dAXXBuGyo
40MugTrzPM+dL3M6oeVh4u+rzWTa7N8hsb4Fv5u1CZ7jsZjH+sY/wCr7K5rfjVvyTcD0UyC7GktH
TvQVQKaiW0gZMplk6DvuR5X7sAZQ/4yAxSAS4LK1ex47yoXwhWuRORy4ZHRFxSpxsbAm9/9IOo/l
xrEsiH4RIuDNlgQBek9R4gZRlIH3Hl8/Bz27nuqJaokE3rsm8+Qcu+x/QREdLfa+xoIwFaioKQ/v
qoVKzYBWWev9FuNT36377hBqZx/QQaqdlWybdQDPvmW6lAaJRkOWKfz6lDUAGjrqn4M8ueFu2teD
zYRRgxLuFM0Kr9z0CewGZTwji1PO0Pdbd4MlLoYvobx592DmxC1L62TKe1PYTvRtSFi2dfIoPpjh
YGuuwMmS5ho+4+Bac25gvFrPp7ELitV7VhzZcHqne6+y9OPXOFoeUV/LqrJPRXlJU7uTzj7chxmU
z8ee1jfcYYzvtukH0kVv2nY0aEySmrsffLEALJZU8JyqjNtRM2AgWwgnMJjWcCsiNqVLaDuyesiE
tV6yZjtm0ccsBtj/RN6pAE6fugmxnNmREI2B93GFAhDupAKQAnvWBfxXt0cSYCDHfvQ0brcJhxAQ
sXgnDB+cqDTQ9W6gf8PepiWXiZMc0eqie0u5HV7Mw2T9KPva7R+W6fS/8UpAjgkyjcXoJ1slUV5D
SgGwIi4/QfXiKCBSlQgTX/40qHx2bQn9YlFfAgl0bzt/YFdymhV0RwBFR8xHS6m+hOvCCb6FypUy
YM9O71+aYgEbUnKad3YrSDNHAOBw6Zcr9aKGfJWMY885A5s7Zjbgnvb0ZKYcL0/vKl22zXUisoxI
Jgc6BnEG5RKlKX6H1gVsja5AJIkZcOmC6bqnXPp/OhgNV41cU/gOmAo2T0XdlOoz/vXZpb20HXBf
PC8ricklo6dbin8Xh5X6kMf7qLi40+yRuwykNopOsKOPjKQgyy1hX61msoNhy70t1+9xWk/kwE3V
Z/OJXkIJXzOWIVcdVdxi/cy+AZ752jyHouqhskKBy9CPrZ22QIQI9FJxlD3wvVv+y9NZK27w2f+2
3Rq1CP+7E6l5N77OgJNtmR/SXa8NguSo9jkCaD3TTWSycGkPMtEz9F8kKaO/LT9EnmyKyfGksuAy
53MU16K5aVKahZsiQvZ+q8wyB3KNox69OjkQi9+QxTxmcc8pGRtihfFsVdnK3Cpg/0jIWALFqtg9
HDsJrImjsXhgexstR+9Hk/4lEo7qFTr3Fh2b4jaIkOJdJb2DW9gwg8IYyOFrm7fSwSvM7difvnkl
DuRJ4cmNTkCspzUcCUA8OI1nAyaol4RX2EVIpwIg2Ct3i58BHbC+VQUGBf8mD0yIQWJAj9WEY8XJ
EoQgBbFMi+S78RaN5yB+1wJscEet/YysTTUdCwvxyNJk3pO4g3yLljuLKB06OyBg6Jw/cXAZPW41
MhDodaJL2f8AshK3FqtKO2tu6a8efqtf+gZANc7fBMnRnLfFMfi0kD02TnlFopsjQAD2sDoFNzpI
g0hV2yft120AytvaLrsl0Wl4h1yz6nHIPvNh0bGrAUKo7quNl//28sVDJ0vSTe0QQwfdBcRusze8
bbJJ+S467k4Gm2iadxM2BMXO+2sXrvTc9TD3/uzCI1v6pfRoZFpDbc8hODOOnsE+1DZ4C5HRezuy
VtSPtL639wo1M1ohW39Hj5IcFX76XDjn4O6mf+JHxaPhi1xZsX+CgxwEezPY5qBFlB3o59R3BJVZ
71fKd1pD0KxhVY6PDBp94WO+2GBGwcqybku0aQQxzgHYSIuqxmXnzdI3PuqovmTMPrCs2v/zqJir
d6zTnQCLP9ZTNI2oafXp20zuqg+do8Yz5CQJsRNP2TY7F1EKs6ZCP6e30EJ/gFcJr6qyJTuUZE9c
dfNykwSidBmx5aDQq9gXqKfaxj/C6MH4s/4k3fEDt2KU3G86yq9ppHWCaeTUiH8N7OtZh9j8O9Hu
0uQK/Vp8MkRhFIiFq1RPEzRUZEOkGiBq1uPtLHofmKAQq0deHHZylmQkcPsSTRpU1+zL41kHoGRc
pdDueZv14JeztMFyQYuA+oXQeJK5rpV47rTvdkV7/K19JncIKlu1PfUu8k0CB8GnfigcISo5YLSQ
rvLpRxtzxJT+A6HAQNvGzmG+TVoaLM72mhwrJskykSf91mB4VOSPUIO+vCMymREi5NyBipmaKdZ+
xTuywrkerW7ljmqBadIcqVzaU3FhzWvSfWFVAY6ungLaV1YOab6NFw3qGMSj/XpukH5i88hP8c9E
tcKf6Evm7ODsouxEbmi41Ne0SQdO0sJVMke9zrA3MlpYCizrcyxQ5qFS6TALrP4Rip4Sjb4krHGZ
A/Faqt1OvucMHXOcGvvecCVi5Y9xsGK/O2yFDwkVyIbwMNKS4NQxW8MFx0ipOEl/VbHTMVdTDxOf
KaLAGkj9IhOdiZdpTAtO1egNQDISAAOw7j0jAPVsxLMdp5PslP4DD5rsOXF/ZhHlk7unMqwEUtha
biDxma15bAp2ug+K/BylQqzDuHGIJ3u1BeJ2rByRzIjGc7V/GR03/QrFbkqf8pCTE8uCTiHV0jb6
07y6Fn8I0+mQpzcc4g9vZ2iOaSGSPoUD4Z2MyDeKBPn9OybYY0IwtdLCGx8bqybUN6ya8hRHffLy
e1QCuN+PKtanJdSEDEkW/ydIzbRtKamF7JwYhYAtrAj0YX/pdBeeJO2Si7/dkSFtHrgGwx5xTkGS
NUqmOSSW3T/zY+KMETSiOWCaYC3pSShp1Y/8TjgMZbTF1mUh1hdGHegbMvVO6G/YrOfhO6jIj9HW
/HsgrjAAsd7G8VQ7eGbZeJm2KdzhpkXeX0tmOSYDKzrHtH7mV83Cp50v4ntP3YsUOfwQ0AZS3ubt
zDMlpdM10Y8+VPYljMwwbjN4zfEqWbpLuGi0ZQ/WrlmACOYvEq8xuEfgQUACVq/JW9fiW8KaKkL3
DG3/Xa5HdjPM5km/gInHgtkz7vTG3rCfzv30VXQ3SfjFLYlQtSIQkrF3fPLqtfZgFo3pjlYatzDC
/ji818khbo4w5GQWTUxVg+kc4Ehwm2kHqSwh4pooq0N98EQ+qneqHHPtbLEqng1MZ1k51v5abL/k
biUZdy93CtjGmslUgMnpQ0ESw3XMajdAG0gSh4ATwYbshUSVZaYN3u1KvJpHARt1P2r0bpq/qfsB
XEb2wVumUvR5czrgQw17EnRIu9D/HYTPQNip8PNgfXIBwlci9JYvyAnRxDI3VB9VgIaBoRdRrmr9
XbbYpknvJQ44PAKqr95Wi9GeHR09+RK2XJiADFiGestPQiSIDtGleQ809FJ+6tAERP/mDVizLsnh
+ZAR+X6WEuxRdDzGAjm6FHyw55PFf6FOjAo4W32VHdBahpqrDWt5HY5XJggG52PbnmsPN+KDCSta
C0gZW/JrgBSG8OWpEZi4m9iFc6cRvvl6BUr04AF71GovbAu98MLubVKeob3WJTiDaw2/qxR/C18Q
dYZzeuzQplCpe4wSQNgCd3drUFsvpYdx8Tv6B47fVQVzx9vl70iiH9Ns7L4KUqdAOYJ3YTNLY8dT
SV8TsYg4yG42Cyv0jfSTDRdGvDgNrIpz+52TJqPag/fHEABUNgNSOT/W9AgU7Ow9MaAxB0dPBJIW
FzUiH0HAQc4PSYdEUkCwZA+Ha/foZQOuBZXuhMd9JNxmKeJrAi0f3M0tNbjK+Jklcrc28Y/Ngwe7
Da6hjzqI8Ire30DO2wxrHZ0IjEnbOrSMhFAfcR++u+tEv7KUf2BOdYsYV8BON05NfhbNDa4Hj6Rf
tn1L8SFvSV1hfglkmZMn3greVrMe9Ho4+SReyx3+XvpOSmTi81b0zcSEAxRh9fysVLdYBzgh2Rvo
WyXfKN2ZJWLKc0azMl6k0GVay2/cL1UAfRwijYtgEJjPPKumcjq0DPF7JDk/AdqlFe5lBN9mABGR
cRlDwz66k5I9YqxSNsEBZZXF0rOivyoBJ/MAIdFdU7xPygqbVXzCLokbD22GdS/4cnEIJcMK/32x
2EMHoWJnyOl2X6jp2Khx2Ihr3cLezuJ4ufQ35adXu7G4K54pLg1e8g2Fx4A4YtyUOwQWi3438Qmz
rgLUACcLyZPMoekv8x0lrJev5K0SsHi5IiPAKTG0pxo92Z4qhMEBut43pRkSudr+M/WDKWdOy90J
YEPasCXkb6cG/NdSwU00BNp8/poU9LuaEPhzlH0UHrBG+l8wP8ki34h4vf1DEwHcW8TCqdzHfGqH
s4/8EYEPxeiZL0fo4Tph414z96MXpIzmoTP/Yno6ds074JmrwEQ2QzItRrmS6gN3yKHmDrT2uLDr
i8eg7KcoT+G4lEoAPegrjznpXiExW0QQgC9iKDMi0XDGjnJkC7QulBDNbCJ2Vdaj9b5h2LTSR4k/
BAAlEFoISisL1s5n6a9llO6OGO47srBHZB1MxLX0x2eMDU9xHJ3p0ko/iMEA1iUzsdxBsak8pPiM
KKVvt1xvqJOaconYhMpypz2UiTEao4gJyflBwbtkkqWLxiE6W8RkI+xBN85hB/XzbN61S5wvQwJX
QgJ4+nMxH6rVqtxMW7qjkWMBDFu2BhQPyBR9tVPiSjhleEkdQPesZagSzzrPLkiRedB4bUUkZbZv
sP+F+fkhzYfFFWoNScClTXCCMsfaWc+IuNm8IZg7v2fRRdO2QfqZ/s55LgWtk1t8WNvUoS0oKjZP
xHUxjdxQuRP1bVIa8ZCERBXPq2ITe8fpL8SqbZezUpc5GKVHr2/q/OLxALzJ7F5jbkS/JrJhnWa5
Ch9jCv4nW8jrmEXUc3h15W9UHhM0hQF92liCAkIpP0MAYxRGiBngV0m2Doz70lLyFejcxuIeILAS
YSpk+F3UlZ7dK4mV/3uky8xRaw7Zh9Wj2bfDfDmQMiSt5psFNSrg26dxJCQI0h6fu3kvxpVwoPFF
9IR3TWspMrytWnNJI+xNJzwAhbKSEbwbQAH5o0C6l8MxIQqn3zdP0kamyYZleGBWNYuzCWYmCYXR
k7GKlWuBAF1iYrlSyf4VWco7nB5GCBMAwTyEin474SPqBRf8yKm1NnWzxQvM91URUuiveJJkjiWT
VSt8mYWPMmoU3sZWH55VtlNwUki/QfnNc9bBuV9Zl/icfucl5ngTARkPJ1VTMWKEvFkhCI4jhodh
m/Qvrv62YUlxreDeyn9e8MiSWx6+lKPncJA3bw1Ki1DcDDK3luVnIiGxXGjisgEbvUgfxjENbhob
PILYtE2EuogL80w5wfEMdZTBRvM7adjMLkN0E1hzjHbzjhiRedGxbk46rnLxzevIemUA7PuSxh1p
tUn88lD+wCcTNliIbkjHi3BdPWLNlQQXG1cBXd/811dXfXgPX0hC87kfZK6JFNBAZZx2jsI1ukDc
O3LDAQaZXrRCxHayR1OV1fiJ1/GrpEFJmU/ZdBftgbkWjtqLcutQ9uu7lpFXBk901dym8aOlPsUY
kcUzyrakI9c2mbxMnPgSEn+I6+4neUo01cTML3UeQLgbKNi3enlVpGOo3Uc85ROjvCsdeSehyKbM
3tLSidkqiB7E3/L1+yuR2WLr2KS28mvq2TaM1hVvp8GThy4CWku8WAEsiPa6Iy6WgGJPtFmh+gqE
tWX94kiAZjv7cvNtos05g124V80bDply07XLsn5PFQJDcLbMMWz/Wae2tTbIbCrW3k41YX07pXFV
lAtqPOZD3bb2MQEtwwNfHCNU8Xve+/f1EQuPgpglXyugrAeXvAI2uqycepoyxjq0YfD8ZhkAJGEc
NH8NA49vf5lCLsJQx4iLNBmftWNMSnZzNeBEIYDoFg0zjUXMCB56YHmRWevG17zay1wbwUr6JNkv
mfd5tjC6uDF6yraSYMyL0RGXs/aWKQVt8lczWuWzZDppLfNXuOKBAxsb8hHZ6KRRDGAhVtZYA/tD
99S9a8hmG8GSyWwIl757YoKNiH5JfoSyCFgoYAQTN9wOLKbh953ZSalnf4xs8VzhBrxoPEI4B4Rf
0yet8z7KjkqyQvWvhIvJaou7TV9J6mcUbgx2VUOJ3CwklmAFlcF/DB5mjYbB86olZDLkyBYZahAd
LCCK9ByF/s+c+oUi+s6okFIaseQjquehqkSvvFUqqQoBlLJ2SvZvR1PbyVsTxBtwadEOQXrn6IiE
ehdvBw5m9hChrdgll6h50VnhMxarjK2iPARytpAfuEzps6fQ/nUM21OViAfezsQmM/REJjCPfdGS
I01hGEisEr+0dFwZ3kOBNo/Ol1D39AGUWf4rarQDQA+reTlbEh3haNRzO2w62DBa5NSvJviC2Zvd
WhfAu3TPziP7dC5OpleT27rJrUDKxEVWuUyWQ22hVYfKWvdEBBWOXD2SW7cWmfRr9iA/lJqlONCc
/qCCv4QHhW+aiTITHI4DZjsP7iWuGgk+6Vli8uytYs4WCCzRKmc1vhGY4iZsGFg8Est8jdo/o3yK
0m4i9Svn5ao5Ulxe7ExylYF0Kcjzj4EjyV8GsNrx4i/r4qAlbtKcS1Afhn7xZWpOi7KGv4DR10kN
dwDaTAkU/AyGQj66nL4nlLNuA935mlhbBqUegxFiL7SzjCL1R9QpHvgSv0baIH1VGU4/HEu0/VT2
QKQpzIfm0UA8I93Z7v2fMXqjrm1uPuoRGKXXyPjqw6PcEHhFKB/A598CBYO/rp7dQrY+KvlfKjBH
Qg6JKV3cm2DuXzDqsL2Fiu3zmbMUspxyKROwKfDy7UmKZMLdk83OVqUiT45dQVU+m/Ga4BfnJ6xI
Widk4e6vkB9Se9RUzkmzGSuuZEylYfGXoMHRf6YYlJBuG+LsVo6BJeLXjbDyVfdAOs6BWKQ63nIF
iNcHy9eczDiek65d+dKLhBaFNXpra/vRZX2mLT45ZU4jcd4osFnRIzgaFx94kkA+botTALM1umcv
dpVsKWfvaDl9qcWOka+f/+UR61dGJf2/WOi2iiOhrZH/5OUB5pP81XHn1yQDAiEbhp3QLc7ld9u6
wKJxgLYOfMMNz0d5k+bq1VQgh7CeiC/0QLz9rGRK9tDLhJGDQ34gRNLMePvQwTonCR8DSzqBrfSz
aTetR2mtU8DLGIw4VheIwoJv2KIg3SYBfili2si3/wSeg57KKpFwEwuLqHyFCv1phowF5hqzQfO3
pXcip9hkZ89K49ewtvR7srwm1alQ7YDRaolE5oyKHfHI3wDkBRzbrUYnNHUO5xR3mLBSvfXZFBhh
CN+R+lKZV/gIwtDeotucEM4OhYpqxVt/U4rOd6N5yLO9juRiSRrbPY3sIbyfa46sKP4Mml+Rc9IM
39qct0DR9SnW5o/fHgyCodk5pYwa2sHNVFe/Wyv1p8FNN+xbzo/AJyWB+eF53kehQSW0pxy3uU7W
/bGetkOza4flWIuoFBhdxhWMkcxuBZ4jkl2GzgnoriYkaCXoVHiZE+WQcROlv7LWbGk6hHCM+lc7
43F2Po9DZu00hRl24NuKfhcYz+qsmziG63A/XEvogMGrq891d1G7ey0jNGQEjGQmJVuB+iWi3ACY
QEvak3V7tdiAsYiT9wSnsXbhQPaj3aSe5lO1jY4ZATrGvwQUuUa7LZ8zlrK9fESymtLHVM1fQUPu
sf9EK8sI8qAh0ugv5pdJI0rOZEpJn+Rb9iWmx/x4ozOnEBNE4/5WF9aQV2k6iglSJnLsl4XyetxX
1t1goWYKKATwjVxTldHuRmYgPpE8ygYIu2xPAHQ/kG/5FSK3kLNnnN082p52BmeGETeeq+HcyoRl
i6u/PRY4QFhhDXZmDAdt2oXG06ePYrgjv8QBCc2nj7VSd9l6WJbvDDOfgb2id0kLQLt7owNOcNSK
TVk//PAv63YkEHqXUlyP40vzthbUoMAN1csgQq/YJ2wjCXqhXZ9F5NuGQJvmUCqEScqZnZEclIO0
enKescXjMBWxoTpBu7HUfQZbJikho/MdIYrI6JQfifoQQxrdhR5/i/pzLP6V8U/Un3X96BvHId2X
yWZgn4c4DsKzKbnkHAzxvpW3KPTqKwkB9XrsbX7GDpYysy/rUZdLSHbG5Ahkhv6l8kH/UN4e557P
jU3X0u/CFEELEGLZ4iwm6mTfPsL0qFNk8CsMXATt3kw2HZaHiM72Mw/PPQNyHlSwnS1fN2Lsfbz3
m0+zXDfgrNVVQIrnd3hoCEiA1cq6UTwrBAEF2Fw2ZfCv6B/pXf2mlS3ZeZMehJSJ6hfhS4Vk6jTe
gJYmLCLJd/fc4jUvon/as8F/6GOa//iQo4L505nlCgfmTg3FnOGOM7CMYeMePAIa3YbdIb4cdHra
xpDIDtr3aDMmgkguQ74aXgbZhc1tvPXlqSOQkju8/WxQ+dUKN8YfWn/13ktnqQ8hxQYYXewi3Sb+
p9/iFCl+I+VepLcqcwOZYBbWROAdvS+NSJps3Q9O9tHmXy0UrUdTOBTGcOp86mnZljEBdSKq1LUU
H4K3eMuYQN/Em4ACmXEggoRmKxuI8xfWvyBZd6nbfyKH02tXQIu598xtesaaYqRMOF3E+IZ4kLKd
WK/1U1ivWAcYl5HoL/aj9ARf9GyA4UhxkHewFAQ8mrrjmRuE5+DXet6lYWf8TSU3t+9GujMwA72n
P2C+wBVGGUfUgwmtMdLqjIwNUGJ+gwwUPxvCF4ZdgLABIRyDMs45RLl41QNba/dSlyykB+IgdnUt
YzlUKplArDPeWbSX4qd3ikC0JpxQf/FA9mcHu1GY5bOZQRwJRsQ1bVp+zonGwGjV4mtP0ttXDw7G
XGsphg7cBNm/vtUWir7rlWXfIFWOnfFshacc6DCecqCiRn2crnl+EopjgZNFcBQNOSvkzb/auKIn
3vbFnIM1CTPqpyMjOVvj/DeBSHlI3R5y6GCoDMlpJxr3gZU76MR9A4Wn9shAx0Wo4n9x5eGGRgy6
StcWS8AL+AbYQCjBIcaNhEvzqLFHR6jBvOEvNX6gpuGDCoipzT80Y0mxaSEzPAepW0lug5npGTcn
5kRoqS/990Q/jjiIMQztdTOuKNZFfNEnFD2EPlsg6inyM0jcy8q/r0he4lHkARq/mGvljO8u3SOK
jxBGJLT4JA4J7B/5F67c7GriISIkq48OU3fl+s0zR8RWnUbzUAfIoG4VqLwqcUu0MyVFdVH9xbNG
Ln3I6QvENZIDSOnxJmRRc/UqsoU8VXV0JiEBNG8m+NKlno69TxL9DYU1bi/Kp7rdDNi5yZSY1W0h
0Ve1ExvrKv1lAoBdDdzvK4xp+xflF7JunvrilzYujT9DoCVMrm7QvtDhE9lYop3izKAs0PcGOKq/
grRl7mTNlVFMcw+AMHxa2pN1nJW5tWIL+q6ZXLB5rDuBoQnKjs5A0T9DayPVMwEShS0HD0dVtVb3
M5/jw8Q2wORsV76rfsvQGX0jxgizoWlDteAybmK8Od5mHNJ4SEKuSMS8R1Ys4ok0A88iXczRY0e1
DmigAU/j0sJEasYsIChFNBAleGrUawu6yFqb6op/QJblHdgGlhXHKKvf1XCVrUX+rWb/qvo4totg
2sTMBz0+YqKWknY/kDQrH4bwEv+0+1g6I9rzQdaWBGQ8Suzv381BIKuOVcsXY18wecOXNZyzxq7o
ALJ833UH/rBFGyEe5gwk2dWg5EZXFd4fQ7zuRDfNy0TTa1QXkKPprpzI3J2TZKLPht8hWHXZwi9B
ofX/tNPA7BZz8aOm3o4oT88KlwRTD4UJmrka7ihc4hgd/xZhfVs9gUYxvoOjPQlOhPnbRMy77Z+8
2T7OWXEnSbY8oP5aCTJYLiA3EgKRmebeNAj/V3HvCF+s1aoXNkqUj6FwThkKkr1KyE54ReUfbxK6
vhYsytLYS2dzNpsDEiJMEK8XiWUBwX0GSg2yO/HVs/RU4k2Plp3SWrqN0paBNEo7RbDDq5gSmoBl
l7CkGYeXYfYz9hyyiMJbivjGBs6jHgF1T7fmO7SOMEh72kOZDv8svwoAQfVlGG9RS7/LZ3vN4aI1
W6td6tmKigNIoZhfTew3C3iysXXmc+R36KcVkz3mDf7GY+FJyhOQBmo1VBt+v4+I070Qhtz/U+lQ
oa7Fbpux299QF6iMdYWDKMlL84PiiRlsQlx0uWrNFYj/PPkZeq4COy1hmuemRgoqWomjgMESBnrC
7v+mmE557eR9T9+vV45HmET0IMKCOif8YxCFeAdA3LE6JSf/ZUFbUWCjsXtGm7Do/xX3DMJ7BT2J
v7IXVt526D6jZD9+JJwM1q2DcfzNmilUe1tgrzTLIaZ5n2RAGcAbLeGqX8gHrNfzbpRVDzErvlvV
9yCGf702rFNu7iz0KiUTZ9RU2FtYuJjSRZS/Bt4RDa4xe1e8I4ads5+JZhYWC3yWnUtMkPLVZyhT
HAfG06AwYBdEd8oMDkzQ6xqfNkfOdIULnroA4BFM1RNng0MMuai8YkaHJKARrAi3V0e1Bd8RDTbP
FAb+JFnltxnS3aDDc5riwLKLprj+G//kkXXZeBNH/psLA7EtSioqp1KnWemWvGgb5UfG9wJvqerW
Y24X3WFkOG4Y+5Ee2XzVb+un3sbyvfbOWBtT8huwT82eqrv0Hhhcq+CJgCWVUMZa2+v58E+MjkrF
IZAtP+QUcRbLfsyi/SPMQRgHV+V7qhl51WBfWZKariH91dOm6J9KuckSCgX5R1BWAxOwUITlO7eD
SN61wY1bR5U4s9liKOEct5yWA/KpkxxdKmwpSdDSHlIe0W+5zJFahnhpsCFYUfYQqQcbaBKYK7CP
Ttk/uIQ6nETW2Ln8L4bNrzzXW37/Vt/yuqGKj9iOpfVuyiZ2a3egw7II7gaUs9tcuBnkpdyRfjYD
ato5vUGOD7PW3fpFI8JMroGpsKoJjmWQUmxvQBmK5MO3bxVbK37Gdp6UXaHYMLtNjD32TJhF/Hf7
p45hla9sBTOfPTo0oP84g2P3A0YBhUWG5K8Dk0imX0+IM3MUECTHJudO2rFLJ0AwZCxHuh0oT5tY
xxZ5wIQ1bM7hA16FDrHDFjFTmL+bB5NCKJyAGUbrC9ARr9Em5Y06klWJqaRygcGKyaFGOYuBIN4U
e40hNd6uO80eQnhiD5fTQ15zTWXUii61Df/YvQSBpcMieeF8wHeNWIrLDlcg/RILkuPwFWLfW0Hv
vk4vEzoz/R5sY2GHdJeBNdJwRCmUi9BX203su7zLMd3tyT93DHe40231lCZL/DXWbwP6wza+QKn1
3QfrasM8WOdCZ7TwOc4rXmGXaCQOEoFHvXUQjxx97KAOBvNGPH7DbxqdSv2QXZjOxMl1fiIpGiO7
fmI6WOMatM4f3krErvLEVWLtiCmWoEoJyKWoqp1ggxBY2HGWg43KcBmtwmHH42Iwd11B0GMJ77kp
9QOHWXdGyIcXpTEQkNsq3T7+mSFAjgfH3amO1h+Zri03lB1W6946wacJ1WW0NndJMD8bTOInyFw2
cUSL7BNkYm2dk25mhxexEzGkiXjOPwUcIIY9plsD9HBl98oLFtyUP7CxccyN42EGX0m3lAVVG0lc
ohgbTMprXnjvCqIfCjn6YRUjWfSLvAizl8fRem3lfx6Yr57AbmixaUXslfJoIcC8a8oqI9rBRyoD
pn39l0hwz4TWbNcpbN/wtUbxx4emQlSMvoPu1DO0qHRpIaPgj6IfSe6Qjy/DAC8IojD29RE6CTEH
n+CTn8jP8vJyTMudHWj3Fqu55UCwNn7TTUVUshNCX4jwuUEW4hQgsxnPp4J9hU1kScx0q3FenZA/
DFg3IVmnJwhzyk6DiRKDmk5pwnXpGtduRUHR40xNv0fMIU0N0yf4JNShbnezOjo8gDzW9VMvIj5P
XBQ4JkeTAk4G2UGwrIN/BtkYLUuXHUu48Kw2nyl4Ee+sQQhi0droyLxVxwxtCfXMCVYAh32ISHkp
95v6V+VFtsdPpUR9s9aozijn5i7CoNp6pDlN0zGNVrGriW/WaJNKptNKml8nO/xlLJbYX4iNWbdq
xa68Z+NLaHGuefvcVc8EhyxbsBTA/7Nh027Cu8Ae6qfgx2FJAzzvMW7a8tKMG6I+XMB78/gRGsgS
34KG2+e/nDo4DUdra13DBYYhFqK8XUSNVg+VHcEjgEw8OeE8lN01sCd2Wb5TGI8Die92sb5O3gBh
NcWlUUobV/vjpWg6BgHNUwt+KhZeJuovKHbcZUw8+EbopAemwLPmCLcEge2svKQvLD7EbGhQmGfz
CwIO2HRq4Ajk2GkH1DDimnV9ve4BTEDguog5Ngwal3IOpbrmhvwRe8SkpdzHEQU7FF5tauBVM0Rp
2eF+TeEOq773Av49imgiKf8fWto4OOdU5eUXq5AHWj2r/V4HA2gFUG6dfCcz+VyDpuEBleimjwYi
IYbNBMosQ/VQRJBvjl5vrDNBsdFlEV2MIgfuHUPLjq3xz5zMwGkz5lthYGmsbBq4+03PVY2mNoW4
GWsEFrZ/EJRYyJaohMWVCoZlHPbq9LaEjV4ES4ajmADZN/13dxOwxMJv00Q7qQG9zjvY4f4ESyPN
DQJR9giWzP+qaQtW97JDbqG5BDchIAlI/d2Eu+oZuuGqO+/UWYgZK2tjQE4L6/IbrGIbMQeWsFmz
4FRf1PjGcMF7xJHN6m4i8Cz6AEwU8pIT/jC4iKr2DAPgYkkR12QCTxxpDqOvjgblXlY3zUITx12T
vvvFBdRCheInd3zoC6CUhOibBVqWXUFRydIjQDOsHNWRjV5DxwOugTw4cTHMXJsWA9mRo73Rzty2
rWSA/SDzkaeEbN7mbE5vUBXcTXhy+yd1ffslUTh3H9w9fnvkMWxQfo/InxTMOZY7stCktdb0cdkJ
f6POPMb7K8c9Nk/2oXObkpOdCweCA1NeSygWjkGwrVC4pskFO1aWTyDQDzqkzM5JTWPp8a1xUwva
ueHRleudf4p8hqX0DZLTckiomI2pWxHjFcTQestouKCSa9sj1z8cXShKVrTDqTaSvyfMCst+lgho
jOqEnRgckdvo/gvGy8yvqLkwUbz8dxkzA4YlK/Ru+idupWpl2DxaiLx84xCpJXfvoqZi0NwGxxXA
WIDg83GM9jQ3F9WL2SRiJ/5g+MlQXyPyx4HuXKwN4eI8tyBlkC3hErl8oXpOPkTnOByLg0ypxAz7
hfcq2gtoQW11j3sQaON54DFz8aFR4UA3xHMaHZi19MKzyJY4EoeDsjSACACeps/rybqCQ9W++QlE
ZldAxFbhjxxcAxayxi5vKGURKfvclXZz5efmq803li0z2lzBUJ+Tb1eUTOEcpvXg92TFo8wRPHPD
XjIrRxaQHFWBbf5DBSEZzAMk0XMBvlu2xWSMcuzHSmez8iw2iB/TAUl+DWicbggBHibyYoUCeEM6
qDt88cFGlIBIIMFzYtTWA4dz4Kwqc8s3zhaRlLKRrHB2ENIcAQICWPip2HaMKRiFpXkFowHGgepM
dM2S9GN2RcSa5Wj7LiEzbPiIQIxAQc8UEGSwsKS64Aceh8GODGPAm1eNlaI5q1EU7Rnw+avGJeRW
LBnrdKs4uZDVNtMo4JxL7LQ6pq4NPi+eLeCl14gWF740fWC9DGK01GcPuCWbYCl512TVnSXtTHAM
rbhV8DcjQV/GnEIsli+gOyYAAHc+A2psy8ewkErECa9n5BQs0TJjPOwk6VnYktlhnmKfIgXgLNA8
pKb+HzF0rU0KUtWeSm9Hd5QciJ0gZ5kPRMgeiN0DV0/X4RuMqPA/js5ruVFti6JfRBWI/CqCQDlb
8gvl1CSByOnrz+BU3dx13bYMe68w55jPPL6/kFJYE94nrHHlti7W0rQefY3Thbh4DlqAb4Vrpo5R
byJ+u4YrxMdKpK6JmbKiu0dRkxGOkvm81SzqNf1UM8mj9sVgRb9OHD0rX53IUqu/hPTgN4rxHqP/
VRpYOdC7M2H1mOUmGypSPVmH1wwvM6kEKH2Q+4zEr5CkwdtDfpNyjroPZn1ouQP27OTOzzSNTfuR
Y/haacu9qhN85b3gRW7b9ezu1Fx2UzSq/eJLhE/k8XnCYSs32DPD9FYjY7BaEnho2crPDjJfdpoL
a+SL3Jaon25823xA3xqeSZZkBXYCB/4wyvp5/cUTgAqnX9Lj8tkXf9C1ztWeepNWUvW1Mx8CDFGm
MWgjQ+QKMLX4qegnoh3uFbRtPGX5baGtq3Sjf8VXdW9apXvztG+y15ikpbGV/LJ1/J14DFnxHGFT
cwbOdT7Ym9kkhDveivqdllojmv6/d35C7h3TaHuNyjf+IjHoVDAAhVLxii/zJJ4702EiNzZ7CeMg
+pcNk/Bph7pPLBw6DzW66aKLGLEV3UrfLs4cpmgU8b9CZeZemG7YegY2MB1JbExJw9dhdNUErgVL
M+O82BtW8CUflMwJSLgaJM7nf9mFXWCMuDc6APqlLkSnFFAAM8QbHZzaTGTjzJL/FS96mYnZxOz8
CZtt+wKtQ46sXQOAOxGlTnMY5vsy8anhS1Za8KQYWkzKifl9+t09+e0bqym4YTuo14Zoaa9HwRJ5
1Z2AYm/7gCHATIE2Ns1M++T57i0b6gcWyXaNSD1Dv+fxu+IB5tFNUCYSdIRmW/5gTkjYA/0oiGYq
0KeIB7W5vQ8RAAZzwwiJS+dQ3MNuSXLWZXSNysav33vZNzB2VJsMC5kH0FwE6KD3wu+YbxbNzSQe
yIMAnNpg8QTEr3hKKfV1J3CEK0cH4V7zVasSdCtCMUEPme/npZwHIq4yjhm4Lbakftjsp4uIRBGV
sI07GW9f+pHsqghe7eJGQzaRVMCcr+FdeSAELZArkzTsqSezcmcRan4hTGW2Diar7APdOg9zBbLV
4RPnp+CljhAuz1ANpukonuZYd2Wt9S6Q8LAH87CSnxF2/WX2JUifjNBRuKLRABzA3TynfmLs/uRy
/tL4RJc6WHq7OM7DxgR9vECr+nah17yCdaJtzcrLuCcqr+Z14dfASjLZ0zq1yFDpFnO4JYjlGbr6
MRqw/NR9aiI2IxOFg/fON8ZuJEDWCUTg0ErmkoeOSFjxEVdLh+plQT7hxe2SH4iu4YCO6yT/cSU2
JzIO340HSEOeKWpnKFJ4xNbp5GY/auGSyDDMMBDIYUCQERAjrilQgrhy57WEEpIGz7QJLtSJcYGo
+NFtwanDDU0xzuxS2Jur2KSd8tuOqZIDp7T3sPC/EI1gmnvzx4Dr+v/TOfibyemTU9YpLnxMMXEL
lH5ME28ooSx+0bvXKSm+uMIpbmzpn0InBC6ELuXYAm4Gp4qUrCbo1JF2OBGSP5i1kApz4jhYLTbX
/rWNj2gWWX8rzDFuJk4Rl70kI2J9T1WpHQePJSzkL/x8AGhD1SnR10NbGElZc8ioM4/SjmT7eKl/
jowWeLEg2bGxKS3mMcywapuh6Vr+YMtOPW2xGVTmhSC2VT+HScOmd0XoXYISQHWz94aRKUvbgOFf
tNO+MKS9RUc0gD5hr3ZTEKzaAQtUA16NKNS5rsZWlFzbNx6vL6Qu4prBTrCPbSu7AAPJKClFh14X
1Q3DLtgTtU9HS/e1zCW/EBE9zpXOlK2Fl9ePGwXBuR9ouGcxCRJuy11F/BcrB8hacLJCwUZWd2/+
6WSvQ+PowB0QA8Mqq21346FCEK06oLgIswHvJTHMPEVrkDV+5Ac7zKM8ctQAizM43HwP0wnm2639
oIBODxlw9rFbdtjKxV9+/dhsZPKPXmsi6F7SgfcVVBiFLw3ktf1NYWic9RVz2olHO7MWpS05H/iO
jwpSJpUhFoeFlntYgykWkjV4gPKuRNgXPUYRjQsoHNIwM90cn3wbcYJRocDBmdI9JvlFfWlluzgj
I0uZp5D9GU7f9ErScVG6IxA3dLIKOJMNSiP2yMxwQ3mtSsBhau5yiW26+1Z2lFsSgqXGljlhTaSI
NgEi6GsqNyl34Ye250ylKHojFIOxisicgpK2LTT2uuC+HkiNKGMU6PHSMvptrp3g45lnYkaKIG5S
gu0RuTW+wlvEl93nhxytqjZ4yQFVVt5YuocJ0y0XJ83gZPEkSo3SV/uPjmEKGRi6G4onHH+sARZr
5VP5xEOt+6w64v7HMB2heAz9ihEfqOXC6bpryEX9FBG/ZT66ftNcva7v9x9Xia1fXtvJOEi/NE5M
o/M1x1Oqf+YIAViWEJagYDTppCVfO09+hCswXuwemHEgDTASxfMpLq6Nee695k9NcUwsNVaiBFqc
QpU5G7h7Jl+OgiqAyaUq4CPEiegwFMdcAyCv1alZHZFpEkl+PhxIYK7lM+w21CLjtfT5ZndUHOz2
PX0VH99sL5FbQRQgxpTPhPxQXLCIGjboHtJhBhCViStu+pOuOKbp69imqODTr6w/NMUSDfc+Fj2F
BpSbqA2ciKL0ElRuf1cfE2bKh9xeWTPxbcMMZuggmPe3vpNDD1ww/KgCCzFl++iGiUcZT7adUvFI
udoJkba07P+wdwrOG+Us/6ihT/Cp0fcS2RH0PyEGpgz6xDx1tZW1bJDbdUq/6vtQnaRyx9FRTHtB
mB3wrb4hb0ggy53VYBlBJWUtvdEJbHWFA0Z2PpfIwcgtx04CAhEp9XtrDjj2T/Ke9XYTMFawcQM7
8tYInPrODoUewWaEnunoV62AzATMyivckBFuK7j1K8yECoXDpmWitJPFH2HY5tjtlOU3pvb82Bhe
WLv9FybZvj8s3ueQcYat/gCDr/81BvHX3H12EVzzlo6IiftqsZ6D7Wzwhzqu6zdHHjmc7DMmuHBH
ZD6qfjWedPk/Rb2LJwwm+6rdE28U/rFRrDyjX+XVpqrhTlOEeF3wnHKfZkdgUJ8Rl2ds0WnUMBRA
MeqPRgEXAXEC3w+rSzDMi2vCz07teo8WrE+Z7+DOo3l3WFzeKs1qKDV25XcmrgIG5ckRXURRHs07
/S9ND809cQX/sxHX5hzSjfI4tYpdwZj1zXvZz6T+foPSlzAlgLFWewYSQMwUQp5NM7MB0N/ArIWr
hiFo4n20ewJb4MP8H8k0s9xBAlXXrCRjwo/q05R+DlvJvuos0dBKMxijk5Ttg4mdgkceVL7o8XJE
XOK2dgt2Cn8rJRSuffU3qN1iO4Nwka0hII3RVLEOoG2a9XwYxCmzA33X/HG9q7+EhOfxJrjhRw/5
/29U1IqKywqdI8JisbJAZ596ZJN+IQqV6400/OjoAM8oy3p4kCG5sy5aUWxhwrI2nAJhuhuAeJ3Z
SOG230t2XVr9P8zMkCeayglIuqSsZg0/unK1lnAaFL8Gyk5klKYV3ikS8TH5av6I2g07w+iRcuxB
TzoIPPONF3A1BuJhEV8mTlVlXWIxQqJvyQiF1uwMixc10C6OvdJSbkXrIfCVVKcdvJhZIzOKblMW
Z6bUu+Ynf8IoSCNfUL06CoFQIX4aos9GWCOcng/i7oDrmtdbc+ZWBcmEhbi2J/qQyfNOsxCUFaYf
tTQ8v21NYerzYIB+eoNVzJyp9qn+nYTmCevltJEzPsPF/HOmZzINJUx/Ht+frjpA8wdM0tf4jDiq
pWbdyfwFoNKzQ/m+0zHXhMQ9CWwitgGF0r8Ay9uPJp6myqEwfLsi1+u52XEqzClr2WIl6jZgUQ7A
YHJwq7weHAnTJ/fy6wHAAtAvv8nM0vFSyf8WjEDRTdmcTsxgDvzqZFY+9Xms3GLOukVYjtWYcLPp
UN6ZVoHYYJWtx9s6Wcu/ylnfRqRhd8vpB4LGpPtMRdHlFT/sueg7+GVkK4n8808Mmd2MT88x9zby
7CvrMzQP0zanXQs0bGxnic/ePBvTUzvl+YFbEygZb6fgoXXuV51xeI37FwfEb703IQyt3jy2bDlw
Jlk61pLI6pVdD6DAjPbZ6EWMVWsYtosMyT9LXSTU/2imBwPhpLBSmZm+fzQEx/qTTipEJjj38Tb/
ChMhTg6EFXH7Bw40GAITxBvzQaYvr8AT42sOmOLQ4/KFr3GIW9z+G625k+s2/dK6m/oq+GK+Udxo
LSj13/KnHMy7O5NxsKDdVQB55h8jHpZ/NN76syYZltbvdWPEzdikKz0izt//uM44oJJbxWL9BobN
tCFmqT7tVmp+iONuwYYpj7c59jrlAL274Xk0iTwXMXXxRxn3aTYPQ3Eo4+2rFI5HWmB9dqpjaL3K
/Kc6h/8WIjXA5Ts06P9JJ8+QKEdM3ZgwZ3xiJa8YMPqwZuTyLEjHw7AbR3bCl30HmV8DHCwNNEbB
n9H+M0GoD/dWOTTd03yGhadSA8a4bKWIeBbn3Xqs8WK2PmgP6vMkbUF/LdhMEJlJpI34oBagbGT+
pv9fPI4YZ6TJVp4NpugIXVPkFPdOWhOZAZlIlLeAj8vFNxPJ8AAkn60ck8eKvZCZ7mmtzO7aD+eB
qbFwBSYIAa05sToXuLzVo0JhTGHzmkNzQNACRI8lukQTVDB5296AcHE2GWImb4Bov9YA+5R0CyBp
SFeasSzOiUAoJ0A8C1/f9EXWUOHnnxc8w9hhAOk67983A/3BrvYBqKN5ufl2QXMm/U6l4N+nD6Rl
2QWrfAAHdFopsVNfj4vaN4IVwaMKvfSyumMaY0j8WrV4957yv7a4vsVjK3GmYHgUZqL6V45uBQk2
sKmOGqJAtDs3YCoiug+eBFHYEKZGXBHNLy6X978dNAN5LRyQOef0e69brnJJaQnMVGxtqzvFcF/+
owat74wZOihdWU5v57SAqBfkatPCryTjOzwDZAVlNQcM/JaezCdnsQ0xS8QIGMnVlrAdW7BBeT0V
8TIb+l/WCH6Y4rzKLX0Zdlvz5RKAF9kpJrS8WVPAI6el1uKZ6COXBpI1T7UyGOTDGRQ0l2IVmDA4
QipodBhiuZYUex7jMJ1mK7kHooWeUXkVOAO5JO1+eUnbPduhBSynLsK789CT7fyNTZaJtw6cIJTm
J7WcnG0BEMExfjvdkyvd2FXUVLBIzka/5RtJu3/J+0ZtOi9hSjiRK5BptPd8dMKVOGRaYSJR9F8s
UaxoyJqaoAsHf2DzAiTOBvQNh7FrFx8HUP6sJNJhnj4ug4U3MQ+RNjjck1uMfuh3kULe24Tz2Dhc
/yIcqrD7EVz1XjBo+It2octAJADXZLHlYbI6EkQ9Dw6p81GwP9/fKl6M6IdiGEggQSU9xoeUevNP
2QQATBk3rOaGAc3O7v3d4ZebpfPgpOvmKK6mYU+0LLMsEZoN1BmLuaF5xO5Nk3IeN/y33PIA8Mf4
X/eUP0TwRZhBlEeh87HeuFxJQ8PcV6VHMMB0w+Zz0ewBLG8pn4Unfl8yjTt20/s8/le69W96lDOb
rKvgVjU0kbdB3FGgoE/of79uyPC7GbDJ627uWami71rYKBXp84lrQYiEnxo/NNzySdgHuLF6D2kK
2qXyo7jBieiRSQPfQ4jXuHiv6P0St4JmBCWUmuMCbLY90iWCXGdcxzqD3Zm5jPB/OsNRfx1z0p8x
IGJFwTce3A13lIhMnfNgoQtmJzaJBgS1yFdMnkHSbl3To3di0O7mP6y7RuoY9mlIr4B1MZyiIfRM
gnmwNKhWc8htyL58t3QDduvRUY5nmfuO/CA4OobLKxt9sk7j2gv1Nazp3JZ/Yi5JN/sO9sU8tq2Z
v1+rR4Ku+FfQ/eIBF5yJSEZOLPm+PEA9yAwSkZmxO///NUkPmH9FOkWobohhlVmzqMfXuqycFGYb
SEnwQa9TRqkBvYNSiwlb7/BjAldiN16cFshmuP4Xs4FX7dOljMfVwNsIB8e00p1gLXzx8EyP8A8x
E81g1mXz2otXHM7C3/tnIcCNZ4CxzbE/rnBBYA/jbGmYufjgRNe8jDX1Optu1QdvHHwAFdaoeQZH
whv5PiD0pjJdSgGLhp0BgfOSssQC7r4PDj/kJBJaa5P+Tc3B2tOG6o8MmI9Vdgi72Mr1Jz+PDqBE
tHt+TtaLCPm+6t/pXlA3GNhZrnhCulMoukhCwYjDu7L0F85MjrNd/sm0srtBlGRbX7y85lwbcH1I
JL7NLUAIxIwC6IEXIb1TUsC/GDAIsLHn85v1GKyJojWKA3A7QMl5bd+OqXznw0PNWCV4FBXooOeU
wtJTPk3FKd8b7TZPGVkQvE78Yif2y7SkwqHG6OamyWWE3NE6+DWGjYrVnGArz3yA8JSMg+q/aG13
4BOiY/T/aAHEpwCoN/bAzhsNfiXRQJzvQopAeDdEe2EWp9rirlxnxcoMWcbbIMZEO7Bx7NCRtNxO
cIDg5c1OJrfHTJSQil2Q8rlJenqAjWp+SeVjtIhGQFt/76YjojKEExH18pzzqJcP8MzaDaNoruyF
a4XmSKaihAKYxLd+nvN7vA6RcK7fHxFBsx3yLWsyGHkkc7YNrRkZNojXhG0Tr9imA6+i1eTnGo/F
FgGfYB4MZmwMvb6MdZFZZXtOmARvJZNkoeuQIrHZtiIrFcbp1ZwugPwuiXlNIUsns2ehWbQecsSM
M8pwxtu1XOPSkYyfadtqRGT4MOQN5ACM73ZC9nxtReqU0eotUpKQvr6aVQ13LnP4+6KYIa4TNMyM
VvzqFuqOp7b3WSEsHsAZC8MBXsSQlXNY/tVD/Ey0c+xpRQ8kc++V5omzaixXnfzBmoK3iDjUJXcs
Ug5MhTdN8VNllXW/BCKB86CXx8UlT5sIpPayRKLm1vJGZth9oMP4BbOn1uuRuVl6U2sHLWNjF9dE
dMPPhqbnpjAYvC1gzcrfMkEHr11yyQCaMRZRN/FXgV7KFfhdhGshuuKrT5QvCQx8uVkA4EWQbuPc
yn/+V+gw5+42Oq/FSfXUGkOyV4/vpXZHyGfEl7DYpicYTWO+Ymom3rsIkmy3qV4Ho3+qIXCFVSfc
QJzQ+C98EAOwupM1wUAfFZxWCSUO4gnLINEkI2Sm+BVNlgXsd8Q994FuNeA79tj7RWg2reBlJ1G7
KGTgBT5yUmSelLmL4WHu8wsbPVhPzuSPLELG1FuI/gEWsvL6CJgdtM6biTVk5XsIbeLtgwuHoPgN
O4DFWeZJQK2wJUD/6c6LE78j8Tz+m0g2Rn73MU103RWyiNofDDobCoOrKVhjusq8EBbnTNKrrfdN
itzA59FbkPvG4w/Ag0HRS2e2TFzK6L51n31z6jMF5cDD9s4QZEJfac0UyOjQPmPqtLWG5gXAdMQ4
k5iIFGjDUuDPRZr8m0w/nLvFk652HwFF2IvxQ2HR/PbS9fhXXQimZ/ySej2TbdmWqRC01K4uNTiO
h9Kec58WFelO4yGSxPkzCC4oESo2jnrcZEuZkcp2lKGucwdTW6G+coZ53SS5rGfsXvUDlIQ7A9pk
xFhqYcVz8Jq9WNWsSHmfl5gMjgVPKwpa7FYNEY/BiliSNccKc852BS12wW2fcm0Say2JS3Amnq57
jBB6PkziCdhu8NbvvmXTU1mjqnsmVZ3sGYm9Mh21XF8bztrFsqJNYRVyRxKDzY7RA0MKtuHFB7ht
wAI8BiFATPyzyTFYMcxYoB6Q3em7EjYY92D7Yd5WOq8r1vhPjXGFQXMI/HyOpFznwnoHNW44mpwd
OJqNlZQRkOmzO2Ja6AbrND4Nl8EE1X+KtNXQbhRYX8fogG31lL9OL3y2R1RAo53Ebq95Kf23qVvD
AllY4EEYEvavhsQHJiXUQY7m950jIKEzw23WO12NVn8zMMRNWp/n0tbLw1vl84qAvzBE558auPtm
ulelE/LI7xow0SKDa2SZs/Eo8EoE/Jsp213raC1BT2LkZwVPhhvvT4iESAyCbYe96diiMR9Iimdq
QBg0gxcGGxbEPaq9hQM2jpnMstxFZPOqlFjYxv2ryc5OOC+iO5eM2KNx5dHuXH/y6j8BpU1JYcCA
u9snQOS4OGnI4WpeqTyZUDnygJjlc8JaIHwEqaND68l2/R8nnAYH59tcfIu3yWdKFdU7zaD8Wy5Q
X91gBTKKOppLeqDGGrCOfy9Uq0qthMk3sjYPYRV85zkkHY8H1nb4eeN40iech2wv4Y+lq/epLd2B
tRrjZJVFQpjbxtfEWN5D81Ntsh0hM25irMNxrdzkwH/3B8LVeTZTQoxRiLCrDUfGVwa8n8eCk0Tg
HCAqDt8Q49yMIFxdx7nd6RCHdkmS70WJU4vB3XaomR0rv/ViHQnrGClDZR7C4p7wUNTvY5jOjH/N
gW0kgVQ6pNKZTslUty0I2QU3Bsgi8KkpwWVOOd6EqlgKmYuTXVmsghcTGYEenPopHub6Vhzp4RRL
F4+9cIkCBDQ+qxyE6S3x0Lb4x2hS3uoUdon296oOEsu9mhbBrkbUS7yjGgQS8bMu/kzI3cG6p96S
DoAf4v5GpmGi37XTAlgWfisvxacD/oJzwGmLc0rQ2OtpGle53xaoW1j8cWm15WYa+ZPh9kpHBGoo
OWy+uGB+iYkH3hIG74COBGsDV9U+BdZB1JO6VnV2SKiZoL9iGxQuInlY/waQ3/Te0tK/dht+6nw8
t0/8Wos1diVAuvlZuE9wzyv4j2icrB4eB21Ui8rE4j2dSbbIBqdHIXusHv6Ro1qkDBDJ7p7PjhfP
vYCpCU4UDPQTXoU4uigMDvu/mtH7i2FbEK3B2xavLR+7pG4V9ZrEjpQ/F4Q48LW+BvxSCslPFjud
iTqLiOVtRsJRtOqr3whH/TiWlCE8VIz8ZRyzPKAsegE4xpssAXrCUylaVb0zu8e0pf7R1ijTO/Vs
lN8is6pxCcIV3+wgfYDoZJ31BrURz6oyjBKYg88sIxbttjxrrM1zDuveGxFTF8LzlfOYdxtzz8EU
rvD0duJtYDcBo1Vdcbwu+GnxDpyE1JKAuq0EVAjFYYCTxAO+ZOgZ/QrL17MQ0IQyGHawkjPVkvCf
Pf2Xqz21pznZw4W5g4s6lCAPHEIyumSrI3eqcbWenQVLCdioBnR1Zk8Fi1GaD7IKyy0e/xS/F0J5
m0EV00tNWErbCqwitS/cLGPbxx4WEXz44U6aOLe3Baru9tQmdgW5g9RIjG1IFK2htORVf6QeqFDl
fvDXwigUHXZvMR4oF9Nsre1ZqK+yac81XDnTSRocuEgtdqQRQmcAfNrOEBHxsV/Gzy4F0U9on+b0
4YFsIWZH/+PelL/3OBtOehQdK+lsmhTcdzXfINlOvmBLBOI+kdcSbRLfl0H+Gqv50R/4NiOX76U+
pASQsGZTd1HnipzYRXVZyPaw1ozVOF4IrjGMgzCdxPgW7ZXKr+Mvs/4pcsyq+3pOb6pW3kj25DJ8
sqexpr/8kyCrheJRaNY1Px27HIdEnogemnKUMcO87se4jNElW0bcbCmGS+CUy0z7BDVMhlO1ii99
DhV7lR268cQygWSb+iIN+C+xxHtrvpRG2Nc2UU91x66KnyNyVDgsKXTuXc2IfuHSKjPY6OlXaF8Z
PEl4aDdV5+S9x+QiWUcqeTAA6VRsotkcTjXcKOuxOJlreUAK+sl/xprwwt5pyrQr3B4jJeJjAG3x
ryt/6gULGz+M99nwbL4JQ9vKn+V46Ui+qX+mO30tAybkDb7O/Pefia4gtynSZ+kES6TTwCMQQGk9
sLgMvguOr3yttgSRd3ZF8OKdsQh2F+JBBgY0Iq4GNOPqjfky7dW89y7yLXPIiQ1BtslkJjI/RvUc
A+5b3A3rtwDenqllngeQm73GKJimM215SGBp3zMPvVe2kPYxXhBVibIQpeksL+tREdOaEJX1hedS
bkHujRvrRX7EezM+YkYcBsgXbVEjqdjLQIfx4ApAgKTRCzAQShhuS3NtmK2n5beKC80Ub9V7zd7G
1c9KfDfAyzHk2uH2LOfpT+e06SqcadSYF7gH5G+j2IyoxnxOrlqi0jjp1e7VrStGyijENNjzFg//
OFm1gZLghUYL2fS/91snM0xc6t/t3xteBpi0Ah/Ucch3GUZzzoPFgQF9+KcIWI04EVHftxAEy8Eb
fqfYKevf3MDKwoLKxiA//JrTrxhf6h0XsAkQU7dizpL3fJpSn6xqX/6aUmB3Lx/FVVrvUob8uBBF
AMP6w8BNBAarSj46DXXyEjQAB3qC/oeqqCIL7kAyJnIHTMjSbIE+qPQNU6MvZYhDKj9mpLAMq5wc
fWMOnQ1Nv4dgnQQv1/BNq2J/qZ0m46OXoMC4uW5vIaVLzXai6GZ3V78/u3inhOFKTL/6jtkCdlQU
68eMWq0UoJctVawxhC5NZAHU1+48agezP8jtNuxWjpSCaMidxZv/rWWQyrc0OiXDCAqhOtmaKl7B
lOVsspQzbwBLyVI0nAEs47G0uUwUHoqSfHBy5AjPo82qd518MuFV8Wc0DML4OXLyR/eWbpPxWGN3
LLeYbFoStnjKzcW4GTUqsJZ4ne9KwzJMjnTSfPPHibQuHDzCoPYnl/mKnUsaWKAH1aqmnfvxo1hg
LnSSr1T7xu1MnMIgnsq5cZCtHL4RV3sGkXuFUQO7VtydSirWbnSi7F+FH0KtZS6Mc4TQqqDaqwO6
5XgFIpO3sP3LTea2u6q4t0wL1eyoxJ85HlU0WDkb3HBYTSP/pkm76v8OUiYWjs5+I1v30UZ7SZSg
jtgXPSY2+wZTwMjE6w2+UXL1PVuTEiAScgcFQwg++n4cKNIvBSO/9oplobSHk9jQ0S7FiKq7/EWy
GkODjAGQMsDXDlm9Dv3xZcUMIvYL0Y3L3YI7T8QOv06lrYGCQ15RZjS8qdScn+ZNeDuB+Yuh1kBx
SzAe1XGBpmRPg5jwgVfLn9oFwlOycxy2L0R/c+oXfRzwyLQ/qaWrd7CTiLTmzsBZjbMCSxHwQojM
dv2Tb5R8qxNGCu0uyIjy8jVwrTA2rZe4+gm2qAbglRg2l1ja+yYUwD/M/vzdBRDOeFMK3qCdhPbv
VV50kaevuqSlj1qyex9VfH/kTdYogilJSiQpJCmIboOFrtqA/y0LYnBWWse5cQyehA9DPw3uNDg0
WeADC+Mi7OY4X3TuK+WHaqT9Su75eCj4+Ika03IXPGofesCKhNcuQpASXGsswCR94FP/Yh0tue89
BQdrTzHcVZxVMGNok3y6GPVcFv/cJHI0cUWGe29L3aOEjTAP2NGTOeOMvZIorjphbRq3cvhMsHzK
10z08X4CV9XJbEBbJRkrNrsmPALhBu8nt4OV5GKExdmc8+A0cecOyq8pb0MYM/c2/gdtRdJ2/a65
ov/KKMLj10cTfaXyuhX2qvpXfykJwvDFKj3r6m/JS1N2FkBbqy/270XlDqVsCeU14EAb2Tq9IIEG
FDpjTCdYcIp0qKlafIyEIfKaUSp/jpZaXQ2Oi4pbrF6LwVEnJjMg3eMzQOWKm1pjCIVP1jahjR2y
4Rbv8+kYastUuLQ5i/q/lKnRC66m+nJr0Te5X+hlVNIYRjoTca6z+J7l4Ct9fUCfbbLEGsYP1hoD
GAkPQnZJoIiBU1AjCdiRJzaqAnVepS7Hiu7jUGEq/zeLRSPzXLYuYNlMP+Wr/O/lEC+xxTEY/ry/
AUVyE2Qb9VdHHLyuwj925UfEzf0px8UhxceYY2hglHxDPZe67B0wD/YjmYN29vN6A429oQY0E/iO
ryuDz5kLeBpY0zPAbXldVa6KpDvoIJyqVZ1dc0ih8dfL0zE8xfcFnH4Capby/O3CkFVflvyDqLMm
Ixdyf2+rCqWLYzTMtJoztJNgRQxRELILQdIeHvRxg44M08p7cUrDkzJxiRlLQbzLcJfCtz0w9av8
vHpU01H+iaeD0K6Ix026R6c5xQzU8OvMhKGN5DzYi6LPY90Zt779mh9ORqXBHamfE5II4Msua7lX
9WjimzC47wSHcwVc64PNONpfqFnDtvhVVSIqjR1AeC3/INE1lTzgYQZLJHthhfvwbG7epGLQQoRf
xmfpVfaAqFQ8ZWdj3fjTFnyCp7vpulm+twgGd4FnbDkiD4Y9fAD92pRY0xl9yx7zTlsU9zK/QBzc
vqZ5U7GpyRWmpQ2B/ZwzzZORu2Zj52LCYpevniQQOxEIaoWSAInVsr9zAmm0wfNyectQohp/Y+yM
l15hxslm0KF0tZks2hSZ1uKSkhV7rmvbmONs7g2rSPgZ6XWMCTjsVjytWEMDIEEhaaePMbTbZ/ag
kx3d6m6Y6HwI0lvistRcY+kU4c58zZcgfOgZM8d9z0KmP414ALequqN2UKflsYXWbjeSS0xnjkGF
ncy8qKXzsnn2aeH0WYyFEvzJUqd3yrveOIiOJB3N4lJ7Cn8AUUIB2bzd7hpjmSycmhkDcsHRVYwV
CkxwEFPmB0djsIcEnMVWrXyJaf+DlIwEiadqsfhXf+ahzvivvCc948XjC8Uxa7ul6b12sqMc4MWC
lUUQdeVmCi1E8MuClcrSJpqsX/5jwYpce3GWJCrMUwODH4UPpDcrOzUNnGx8hXbjGydFBZsQOCR8
f+saD+4/NjDnN4PAqEL6YY0MpL6NJ29lSKuVuMNHHPzmxToNfWZ55WcAlOBIw1TwpVBVQrNSNxHH
BC7dVH5CHNCYOYOSXxIH8f88/G4rn2+Wjnv9mm2IwIOkByqBf8Bd+4SEtDcvgLCQtpu2tuq/KwOS
goOXKL8wGcJnmYfHRjhUxo/qhsibGqfUNrIbAd5zSVkR1UuLmLH5Bs3UhsxF7aDzw89pM3wjYOIj
xrxg/qndr2IzsIOyanFbHYrCC6szdq/6zXTDMrU1Cjb61PgWuMeFj2IVUXJZP+BjTXiWGV42HmPj
m7zj8aPzTEZGuBTMoL5jR3GOYnnOku9WvFCOFihTEbvP2uwN9xln5YYuts5aYIJHiVnVtvLMYjW2
OzAGueEm38PJXw4bmHU9/kCZLCAQh3sJR19Xb4D/4vtMyNaD0A+AIrClb6pwJuGMORi+TZup2cCn
IgigZkFKJQ5Nao3cfCUh6nay/XQ16UsfLJaoDPUNuTYkYxz0TQ+6D8kQtn7uYsr+u5zdEDa9pyeg
MyBcu6Ha4SgG+oYMsZJ+xJhGkE4eKI0IE0PakyF4FVDEFVypTiXgCXY7P8lugUDpaWAMyw49n0/4
f0byoP4j3kNSbypwkA7JGDN3SgVUqGugAqHplOvXjyJ5KRItfRZqmTHfn4JmJEDDvsaKp/Jj8Ikv
Ih4Bn3mIbJvpIT3JH+0fSx7ew/kjWSOGyYkExOSccr4Fj+bCIzzhM2gzj+eHmz2kEsTTxhMKMwil
CR97oWwV1NEwBfozU0i++FDRbLMTpdlrt2wQznzzfE3EKJF4yc4Lul2+RxEZdeKSSNJWjLPwcE/b
pkRLCnlUd5N6l1V/AYY18PLiYSqJC3Yipm5qT2FiV/ohyzZj+a9nXCGMH1wXAwnZE1E+jBVTVtUF
ST7L9MwF0CF15FeE0wTVEgtq35ypLNqmIiYH4cEpb9Wl/qMqjJkAqAq9M5TX95dMvKzKZwIA+xF3
XwmnZv0fR+e12ziWRdEvIsAcXi2REpWTZUkvhEOJOWd+fS82MI2ZLkxV2RZ57wl7rz1lH0RdcOzS
ClkoHL1v6wokY0Qc1ZpctZK19mlCFAhL+ZvqIla0RTEeepuiM2Ue5JBVIRrY1S9VXR0aUO4ms2Md
F0C5LpqlVw/0XvRpkp2H/YchzHNlZzZcetizwmcc3xpzZn/Tz+UISfBlKh1VSLeagLiGdt9j0qSl
Yd64k9DXLUkSeJD/7F+JMwuwsTFrJtEIOtpHNGI1Z1hVPAKEWJH1xjAr3LSTgVbG36AdUP1nBh+Q
84DgDH6R97+j/d0bGq8t00rW+uBrumMYnHImncoj6nem+eqal4ZHFBpE+K9XEBmec5iSWAGjfQdJ
tdu2+nEybfxvTYMV8o2PMRK3mKOYv+CKxTgLzKBU1gXoQEK+s09TOUbhHZMr+MFKItJpxZC4unkc
l+gNcN0QWal8W+qKNz1g/61ci2sM7BPZ/qGqjp3+nbTXibyICA0qvTIja6tZDzcfciTxp2dFXQTk
1uAzMUH0hS/Z2IkdpC63wpYKpI6zgvk5X6bsMxE5RYSuw0nls9KyZVXymPuOXhxMuPRc+CLIo2cA
vh0wRroYgz3bWHYi8hwetGQUd29Qjwo7i6l7D2qDQTmG2U1YXAxWq+aJMfpwiwFjZihhiwqIJCWl
aYFk/egbIiXRTKLf80ARi7YnP4YCIdUOSH2jIJTi10EvF3SXzUeiuJrMTAXHvQtUsmIY0x10+KbZ
QnlBMCp3YUg09rat1wrPdxvasnXECfqA7zRJN/qPAW2GxOip+42xr7d/HhVH/I9RYwq7g0g/SXUB
2Wr1l5WAvKHTI7VxwK2LuzKwHF3BWde5cbEb0JcUxXy2lqvBOtd+ufY0ohJfY3ht6Pv7+B8CUoPV
4OGWJTd59hLBhIdfyRJMVc8yA/pEw99tUeQLxyj67gv2OhzCRbNORlDWtezW1BdF8TTiYsFRAaiM
wUuPx6tFE2UZv1kiAi1m1izo787Q+VhnRNxrajcKaTRCQEVi9DsBLhb6UB/+G7XUvOjpehJ5TB79
+3xfDxxh8EW9D1IXEGyW1pcW/qjyOiF0cdbcCc4Su5a0YpiGISi7IZutTvAlODtoM9nA2sqvFawK
/5AyHkhZ3/GofwjgHffoLBE2GTTbkUsaEFWlrdQ2K6y6Zfi2ULHp+vi07YSxJJWeo+1gAuPAIAlO
XPlwd3uI++k/Jbd98OM1YA3WmACXgYhqx5TVsM4mv7dFUhbB3LX2yHotXcTNvN5l1Nfu7oX2htAT
sShBEpTEn75/Nuc9DtMDui2CYDhVckBM5V5nEN4xzNVMOEdoF2s7jUEmIbhH4AcacdiGDDvHN5XM
vrVNZCJeforx1PTl7Kcj1SadiUedQ74PG+b7iAi+sXFJIBWv84M6zCoICsZt/wa4KeZ/A2+B+cNP
q2E8KNA4mVyJHepHneGz4VNOzbEMKiNUQBfjQPg2o/CKjB6qz5zuBG0oBKjMIYUlJB4ipSFXpWRR
ZlwD4KvoGXuKUaDir0RZldUtyq4qynGMCprN2HIytpVxyK8twk1cGgSDqtmar12USEmi3GYBAB6F
4ej/YljW4P0H46YhmrEyMg+/vJ5Vefs5x0XhHQHsPHNVCDk4tOKiR6abXPFH+dk2wuuNB6M/dT1e
qIUkHrpb5P3W4pqGNVIgdXLLqOahGZ1i2EZh+zEmG3KW9GRee/jMTwXyfawRG5be23X6p3kOCmxx
W5K/MPa/mkS1gFuXBF3tJfQ374BgqDdeYXqzOEllCnnwYf+PqaZhMRBIQPCRdiI9Ha+0l66bCMPw
Kkz28rg0ULrZ/jtxfeTCRbWuds5AYvzCwCUPvnhILVQuX1Z/92A3fMn+keKD85nRDUsjWom0Xcro
Uegi+oFUi+8uO0vxZSQP4hiLxzHfdsS04BjBxg7D72hQtaGSTp2esdOeCLJhlfA3kWhg2EVJbtwC
hDGwaHQYhJdqbJtW/BaIuUO9FLuftGUfdGiUXVfeaO07Luz4q2x3IVQ7+dwyjVNhlKJm7QquRG8/
UQ9IExR0DFHSwwuBs9bXoL0mSBXWDdgOHtnaNR4Rnxed6MgQgAEe72ef/9Eai3J81uE9tQgoIe/l
JXhqlQQxf54DSdomQeQiFCjZ+PAGlhvcAReEh6qMwSgCI8vwV02Te8B0X7e0TYlIl0fFcv34KNa4
TELQbzjvJvZMsoTGxe78ua2nY+ptFVVCMTzVbRP/DfvERsqG3FSyHg27A5lQTrsky0snybvn9yIs
iISd16xCg5qPdzQoDyGLCwslBmYzZvQr+X+mrEBE7WxlovZYIsmUrPc4XNTgmHC3ZN8RsqRtCCJD
bgliOUeRPAtwhROiL+LWiXLFm2eC8fmS+NY6iho12UOCIHpdjG4Y7S1+SYA62+3xjlf/asZZ+4pp
thWf/BLuLQADL+dNqjYN1DZTXkriK2URaX5mQD/salwbeHxK10eq4X1DDS1RJO0T3v2aDcMMP8qN
C+NYIT9E0oo4SOLrIXeEbDwKJHrCe5LnsoSwN1gwLBf89toiBzOXjIQJ+wD+3n8myPoofLg8V+Cj
6BiFZQNSx7oT3VYR34H5pCyvFDHKuCFuLPggeZVsGf8+GGvNgq2xoa8wlgLqFmoGjtWX4TQUtIjt
ONfHLWvlWLQJf0Rn3FoHy9oL1Ep8mBk96sn8LstvBCZs0wUiKxnCTDaGLcaS7T5b9i8OiYw5nMoB
WzsvngGNe/JipHsSngpn0o7lv4kYH3YbJclThBwc5eGmT2e/Jr97cnLW5YMasNlBYFUezMoxaHY0
hMRzoWsysPICmWgz8ELqjJfhcRTfaAagNQKbmGyexBHwE6rxi2S5vLV1vNH5umifdA1dcwgsxuNX
7mhtPHEV8f3k+xKbRbRsAoc1Z+/dRQarWblOsetLr0k8VCfF0aVXwTGoYnEdeW0dSiwhekrDqfdn
y9InS+YExU4B/AsxBt928GeYLuWYkLyQeeXxxlMchpdMfeQWdlRmM8JTakx+DJvscCOw0JA+WS1e
AkR0H52xzxxFv7NPJkGXO19BwJ7+47cpTJGw9wfPRnjqElFNAKO++96dsDiDhM6eafVgViwgKjf6
+4Q+RFKgxoTvCn2KwSc1C1FENuxlR+61E0PplcdbUpmLzPyM6NEA5sXgIaZZoWv8YFh66JjQHIM8
JEBc9qh+Dfj5w5NPKY9xVFoE2rZjvgA1S5xsU2Pe147LIYXn+2DQG/mniATtRPtjA29M7yR65sJd
MZj4KPtcpg2TUZI/G4ObNljOH72JER+3rTSdPJlsUsZp8R/LZ/ZNsf9QLW7VvYodnScOiUuNnvyT
IJ30azRZOuqim2hrn/nQQAKiIGyJ71J+PrRmWyhosHdmfdfbH54oNUYjh3wO6joTRRkP9iUUtyyR
6uBkkQrnV66mshaGg0rg9uxtqm8Kon+mT4h7kFvE+m/MRpcgN/xz7CBa/7cfT3XDIlUTF+1TQBpM
NgOSQL1blhgs8NhUUHheSnxryfJBsoljmOqlVNGiHplgY+7Rschy4UeXCE4E/Q8ySB+esVg7keeq
yUZjxZzPK23iEgkl+qZRF8U9eciTtcFYCgwtmaNUufchKz3gV5fh36CtO7LC2gX0MeAjBE3OedlE
ayLCJ5ZwLxdYKMndIv8VfmbGJhbNAa4CRFMD/2tCbkjhROmV8dUFwndf1tvWFt8WQMtB4U3lQRH0
zoYHTc3JARdQos1qm6+qO/OmM5vFFamDcC0QKZQAwlCDtDaJCuXHMt4qpc1nvU07ShD5axguPtbC
FiXmgii2CqIDa6X0ooA7LMQfETtNZZ6DYtlp6aUAGyk2Ncx9LGB9sToG2b4FUZt4zwzKJ6uH4mqp
a49u7csiSmEhNg/ylCScHWcY1uSUkhq+/FWXZJzAjUcD71LANj88FBhfRJwkC2ZJNe8WYyDeOYuE
NCDmfAAGFhFvl7Vfg5rYdP4qQwiZ7r8VcfetBaAoGoW+x7tZ8rL3HUNqwgiWLTZ+hdreJ01loqSv
4CHIOrDT7mxg89BGZ/7PFO0pNBOKDv7LZATXxK8iJa+b9sjvzimRGN4XYiS7Ae9mzcoJOt3gf5Iy
p2655gZjajgbjs+ChR9uX4a+IxSEJHmqi4gyI+DYWPhfRWlwKAHoRDTd5gcz/TjrJXcKL28BVZcp
gYA73PoTX7qyAnxpopekGxekPwPVOSZOFglU0BQbZG1OY7ZIDO9rhKFnoUw0ELfhQDfM5BmpzNbf
gWY3ms6NMio7SviKSEcR6JEg32X+dUB11TN3zCLctFG77yffFYVTzRAkLrb/n3+rQmHPyZvYd/ww
jUdeHGZq6xwcxuTfFPc1rIiQ5BHCsvHSUBhpzLI2LfHKpktGsc7ERF9xtyFNeIUtaL/6HpzwPso4
HUe0dI0tIWVMvOOYfJFgjhmOp3lkhYRxkjRqzUU8VYXfZXIV2Ofyd6cHlkw+Yw4WA8uqXfyk2Zaz
HqAyBOr6l5ouzP/CyoE2GvzNj0jS2Iqx9pQnA6naY81IFs/AV+lKCDvRN6BiIiAPY8XNK7at8FXc
qumLe826No8axwvm7v/3BnG+3c8DbR7wP9yRNVsgcSlad5e5pw9TmnlseOmqs/wmgT2pztzzrEWS
4atwxY2G5a5YYrm4B/P0PT0RXTOZLviSUDlHf5wlO3K2VchbyVZZqxsvO5hILOHibjT/JBDzATbe
XOr3W3eMaaZrgBfedFS8H+hSMISNbaH/I/ubmZTptvm2eibFZo5eZ6YprtmijEy6QMQzDwjR72AS
2vIPuvbDHK97Fvcm6S6MOIftUK39yVUIWSAc7OGt6M4TdJxE/YVO4uOETdlKUrg6KOx3dH/kQCDH
99WbIC8FvIsfUnuIMpeVE/58OsUFI/H87K+KNRLEEHSRU3BRmzAN9S96p+LIYk+u+CrB2J2MAFq2
O3C9fBlQg1hDxrNia0z+6vJdQBjLcX9csXPqFfM6u6tcNFxqsk7yJ58Y8knJW3WljYaYHhQ20HJu
c8/K2ls5uDJ5EsSUVCTKPhf3EOIi+JyRy9aPhr3wud+XOLBYVDBaDWfX7Qf2ZDb4jNHn7lYRlwMO
Dc7q+Kja9K3qm8T26aHBN1yX8k3irBOPHL4+BcMuPhPy1Bx7XgmA7DGrHye9GPkR0nD/Wa6Mwmbt
XAQHA6XGb9auMJ1r2RG7ZDZgTyPG/hh85l+itZzDy3VW1aBFgz16NdgE8bqQ39WOqoS+m5+mjuyo
WIabgOEnKo4FA5RDCfgWeK4/u8JzcFZLgq/qZcwWChB15apn9VX8itW2w9aETWqAFLMaLzG9Orc5
qy/NmeCpnthrcDtpO96YjNToleat5mGIy9MtkQzE2JGhGp0Hggz4HKikvOxUlTduL4bPfCaMbPyV
f0EevRK/DYeOKSnWObFQLmcZduR6jjdKVs2Ol98AZ1GRTc3AjR4xcjKMbFRB1UM28NCWDGkf/Ikp
mzlzjatX4eNEsFTaWb2yoMZUCyZnN4b7TJqWRMMqm2IXuPXIm8x+1VpXcxpwNy+wq7/xEDxpJkUU
/Qy8oGoRB6O3RzNcpHu8oQk+V5LUtxn9CBlI8fCxtx5ytiriHZ2fgu+uaTFHdlhz4muk3JNwVwFt
GBBRmGvUZ1hVztpNc0X5sx6O/WY7bgKev2DFNAuc3Hyny4Rt2iM84W+c//G+EZd+Bw7ZvtWizb5J
sFYEd+QkJa15OBUfv+Wmzu/yvv6hbYdGRrH19P4pH8MvgxNcjswYDSh6SNuZATjywlv5EKlD1vAA
Oq56Ey6kag2zQzC/dQKcqehKt2deltoQuKbjMB6AIfpHgM78sAgVQgWSsNfjaEe22FDlMzEh73Yu
Iep7na+wvxCeyggm/odggi3nX/yv3CeeI1zG/FOQbG0bj27u37q/hELf5huE+lyYl+ZG0SHYQ73v
PyVxSRTXpdskHz/NWpIQ2KA/YisNahloO1swUsZY9BUP3E8GpHx+6M/pB/X/FnQMgD+Cgd/I4wZH
LQBw2NMxvmCo53rXGZ8vNO9U0dQyEXmhi1A0Jg7bOF1zcwkPBMP9bDlXAPvg+7ErkFRkMzB845Lp
HM8CWo7qdi+vzHT1EBxgsvqrtNNv5rmTT8ipza7F24CcZpoWXDsmNuOxl6CM0xLw6MwRi/PVwJxR
XYeFwxnMYgN7fl39MXHjWtNU/O5Hi1R3la90xtougxNhr6xMeTci6zOavqpd+j0gwzDcUb8REcCz
k12Y+6IM7TcZG90B6yXqpV0+MAtbGfKuQD3EoQ7iCvMXUyo0Gd2yV87zynw68RFUNfeLwSdcrRXz
M4Tpra8978vKb8Pg/BGzRXz0h+Wq2QbIBt2rWJ/ySzFHeNV7FGKlcOlEpjD0avi5CCrJD+lB/V/q
wIXM3zJP25YmEL61Ox4iGgmeIEYyt7g8sd5Q1vk/NHWYPcCLP3sGAwVbUqg9Z2pqQBNLiJixskJG
F8XOzJTRHKuHvbZAWsaW8Y1y/TobtYp1eYFHw+lsXBiPm6/pl6BKxq1YuaaV9/aB69ji5IIm79IL
LHGd9LkNvSAnYIyBeYKqdrC2gcPY6Fv/Viyn+kMxXfDqnDO+boSJje2Lc6QcrS/auRo2IeeysCMP
aTgiK47N/9EWPGrDujoiBij/EWIs/S9cJaqRbxI7RnZEmqA/J5kEDt1mwABCd6nBpwF0vyLqwuq+
BaKcwGItC+tJqNcdTa9q7ma9KE1daOcLx4JsgitICg7huKypB1m6Z5Q4p754DwRclc9GAdeYr3Ti
YwA8GBuCX4iREXd8f0xTibcpAc5+aMYHtyES/+5qWIviJx8WqbWj8DcMhVNpI5rLCNVPPo/KGWD3
s0L9aoknI35JhAcEq469e+PSiqd0inzCCXEJsr7tsIe4tFtWvwwM/IJ/7WDz80n4KnNklA7DNWk+
MB0Cdl++DbNeWQcOSAmI6O2r2YW41+9asAOXU69x9cUAx4elOANe9Leng1yoXTq3FOiJPTUu8krS
EnGfbNHQM9VmFxIIR/q5gdjwmvTj7xzfAdM+CwRcypqc80SpbqJyLlxgzsot845U3hZCp3wrVeSJ
5ceC26dj2f07hTzzzD0C1vZYFGo6sEBCkNQjsjCWOgIrU75FFo9txfsLt4M5pK+L/DQQ9QOim+uI
VdSuwol7haNhtOUe234PVSAhcoy/ZjZ9tejaG2aYRFQqwbfeLw22/XqxqB48oCXBqDx4Qbn3rCt5
PlPx5DiYtEtj/Gi4E/nOEsxQsK4nNPDWivrUhllpfDRcxQxafg1SPt1QGVf9/DRUT6YfTM/HYovM
nIlGG7vVrJLCPUNaww44EPNnvmou1aKFlsEcud6UtcOc89tS/kzpJo9HiD3se1mVLfhBp5dZwyEw
9UjfenHXrL0W7YLJwWLETRIAjaKm1BxeHQFF5EDwUjBXCrQWVBUivRm9QG2zF5XH14Bl3tqPI6Pn
6DOdszL1P+StXQfNEMAHRM87hxrLFhAJWN0pjmC+v9WVyEGdZv8o3+YTs20XMj/qzYsJuXJOa0cf
Pqv6gYdieATTgeabgpU06uIeTm5Xo+DYqyuJnX4fX9GF1eXPFDNRbfam8qJNq4r9ZO4HgMDWR8PM
SgpMSI46yCP2PhS8rHgilVg46zsufgX1N9e3Yn5Xs7+pkT7E+CrWu6i4jeIzinaF9E/Rf+o38JkB
Y2T7LXnCTi6aTx1GHqJVEXNAQEEup284IjnSd/Qyk4VQ+Z4Dxq4BFKOu55PjDa767YALpuQz4smS
ePYGf9UyvGPdPqj/ONQUXtHHMGwb/ZIwzIP51HuHmor9N+N6ifF7FG7TMh5BfqX9mtk/4dpjreHL
SCmjHiMDTIlZdhwhBVV/J28Tpku2VHqzy0kf95F7+KhY4m+PFQFqui4DNVGyQqcTbHJkCcl1ZNYW
udRtfOkZAy7uoS5lFAUgDSh9cOl5zpXfhs9gZPDZtOu5EV2aOFaoUljfGBFc/Xid+2f+GLaPKXsG
b3iF0ZeXbTtiOWRiR6nCNMDIHwZsiPGcU9xKRyaFFY3g5P8M4mFiNt7Mz51m/DR8hTFtKr1lmb4z
5Y8qgnNeyp5ReW76wjZRlMnGleZ8SZ30EaDLLSQgaxUm4ewNL8k0xMULfdlsROkvYCIoHZUdA288
RMDFFJeeIwKMbRzbAFVdDaaPfgnJO8b7fb0Kjr+UBDUT7nhfkmIUvzumnsgW2HqDfKb8Q9NAZqVP
VpxUreBT+f9CHZbgssFun6GpA0So7C3gOCcFsMOYfrGfr38tVo9ee8knW2rqVRh1Sx+bDM9KIJIv
O+pzJZeOaG9G6kIwq5/jyJdswPTtSI1bo9jESJgSvkZSKKEN63CL5ZCOi2xfBkHmPixW+MqCeWN6
0NuLyG5W55BHkDFai8n65e+uyWsMKdZzdkc++m4GXCnAZuT5g5ceGmtPHVzZQlsuUF8q+6ImhqXY
p0DYAhzE5zpYhCjJA+zUg8hQMztGLN2I6HAZr/Xhlze5kXSKTnzUEzAZv1YcE8dpBClBIibQ9057
nwYGnOQggyOBBi6p2GQ+NSQJLdMmHVhhz5oF/ZSOjBqEGapChnLIwIVHL7uCh7a72bCrbKcj1KhM
1m3YPeOLFADgHVRGUn4zKlDp0Ny2lOCKtLMYZGZs2bz8bnj+umAjaakYBLKT3jDC/AbCIzgi3myk
g+m/EStlHbmYp3ZECmi/AismKfyU651MCGiLobRbJngyOi4Ge9oZDlM6ESY01xnnQrcIpYow4pW4
8aZ9V607J2VByrTCYvvl8d14PNhggJqSIpCymvQ3GshHijYV7GiI4imYThq2nJJ97qEVYN34tkob
TeOoWEepv2q/DUOvsroziJhoz+AGklLDNsGAfAT5Uzzy/erjSlIXdMYSIynLH+05y47rudkJDCJN
QE33bDpkBTjfz4x+YXKGRzy5oOApEPmzpHIpBkx5vlXrICG+GZhWRTgoVVpq9lFGljvt/R5iTiAP
h4Q8PajRGs+o+RXdzxRcKlotHtuPiZAbmCfM11vEaMGCb60ngaol9MEyj/m7rpFgWvvaropzwcCo
RDDWlLyMOLVlDRt6zwanIi8QQAzNG1EbSp78GSKVhIwoEzNbvND1W8K0IJJ5YU1ibdxcmhs/ysvE
5Ad+D9OfrlhnFEwpzDtx5/U/PQIPurQH8Lj8gCQDdFS+BSllhdCUwsXQlkvlERfvLn/K8g0VbDh8
yiqqTspkrJcAtuhIavICrVXg/xQCozg+s85AvcC5hRdB4/Tv6I9U7dHkzwEBiVKdReHK1EfxD8Ak
a4cpVc9CWvqtgO5oW1N8hvkBjAzjY9ibp0z9hV6mgPMPv7SlTHHxpdQANdHtAenzGCCisrB6ThcZ
amS68uNrCAy61yq3QzdWR96xRKs0yBSQKrEs7W0Q+ztjSR2ybfEKYDCXd7w8anJi10F1GEPL1n4o
wSfxXwX1HS4MQhpyTpHxL2q0Aqdob4UQgsni+x1IHZN5shu+xwp2lEfmmzaWW83/Fq2rAoy15WqU
UTDFlMZZ8N0bEB94B7hFWw3LJQywbGTBQOBxfo9RCJhI5RPmEkOv4Jej1efbGvj3OvWdjr8tSZyu
uEk+qmXsRARmBZCWp8Zazkwukn3AlSFYELVHamBgAILUzBm248Fjx50FHiF6C7oNOVbZ994Kf2bZ
AL4Ri43FGcdBnvGiD8oi1DFb9XhIYrvHwlHBd2HdLHBXMKtlm8f7ZMjSDhYk5E7GdxV5KyhuKwr4
Iq+RzHzUimHnFB0wyAbsPR23F2JozOgEnKDFoEHqKUAL1Oaw4wYm2tVOoHxYwlulAhWo0WMc3y2a
cmLq+TcekOnA4IpHA6PCrMFjRDJoF2pkmmRLP3oSxZrVVYhvcSh4ESPYhzR8pTiwemo6CJig/FRO
1iL77IEZ6+eC2cfIHS3ru0mWCd0zcNtqC68h6eCqLgicAkROTlRd/WRejor4Y2J4M6b/KmrAvVwf
Evg1bObxI5SQnwwW9472UUuruvlRC41p6FvAma6El5rCZVDfwPFYe0UnEWMANU2ZbGoPFR5WnuQq
g2e4kJTEZ8CuUSldhUxtlqkZTzEkthQrgniGriZYmx7zCLrwmK6RlaqNN6DhNDLlcwF4Xw4nPjK7
LyDhBVz6nBZMNL7nJpGBbkgxYqxa7haeyQK567qzcPzLvyicK2/TkSIDuIFFeH9vV9ajsLx1H7q6
CcKSkTT/cNhIFBYO6//ya1wX5cf4Ew0uDOxZDjinsn3oQF9Swn3B7x211hb4ozt9B2S6YgPcPFM8
pUpE00OeUChCYIBZAUXR9k0LeclS+2uenIKGwfypzU+V9T2fl1yJKCfoXZMHLx+WYGuLnRrokQra
Giiu4P0hRapADfU191x+A+061Q9Q+KIULibjngUo9qKDMazIhOsj7MAfffspMTKtqLPGALfQjeZC
57C2xtNQPowcb9nGiCCpWZucpdcArDdAMcUPCoVPLN2G7Dh0X1R4hsxoURMcw2v2oWytpRbv916O
viDgMQLB4zwV+wZWQlrHyHMeJh/zIMNvlt6kIiMA2gXevuX1abhMO9DkCq0vWwaU/1cFAen/nRR7
LWRjpj67eughmHLqU+ggsFXTiRENU3hpVRlrObIWIceCQAskrsYUI9tDK/YdW/qABZwg3VMBpwx3
osFGiCF2LdFjgn8tFjErP/Z69hyTVvJAdzG+DnYFlO1lS3NGkzwNWy+oSC2B3oX7s5zrC3+jUdzN
7Z/UbLqlN2IbPNSkmoaAemrlVrCKIDqd3jxBgTt86nQ+TFRi45SfEcamSrTSaIYrNzmVMuiaFeb0
gj2vaeKBXKWQDRP9L/COvnLmNDANOl2OuvptXMk0AO3T2KhgloBAt7FT/iR0vJg/GTuHEAB0pLwK
etLwUoSXlgEM4z+9fPtQJot7ypVW/g3tKhe+VDoF1igiSM+owkVEreIvK7oSi3plNdEhAo9kK4UX
hK9Lfpu80J7oagHGP8Z9Pt8TFm9OXQSVs2iXg/pJIUx4nkrENCGszToU3TjbJsQ2AiuPOFe4lD4i
bkEJ/jduO4aUEZgcwhOYk+Pz23EmdjvOju/gxj6FFc5mEI4iQnQYxVA7HeY0bfwbAi4lvpXz+0Fq
XV3dS3Ohtp9zK67ECzPZ+LrDNzd8Nu4NYkBD5A+YkWadibOI/ANWBIQkV4O3ojGbvcZ03ZtoV2HF
sDER3xiEMMWiUdMF5KtcUCUoZeCTBMWyZCRInEkYhJhA3VUz6uQ3fbc2strFRDibdJLqNc8pa0Mq
e9QF5Lv8yf7NYFQoMhQHEruMdJe1IK3wQhBOAvMRKVlHTHw+Xf0bxTabHU9saUIgwA2fGr+Rbn2+
/aZXj9Mvpokc0XrQ5+v+HgeTnjMFwhRWr9ukPeopgxgEt4QhgGHCLk/cSImeeyVuQW8JZEN/4DJm
2cIDMd28pR6cxOeAYJQdyuQYhJsEi7YgDndbMT4SYZQL44dVFx8eol2TGRwSKZZ0qb5lw5Jws5Ps
sDNx/JrETNg1Vg0+J+lgPdB2U0Imt4QECB6VrOZ8+wsInRm9A8yIhhz0xi3ZEq37F1kDzcJyVBtq
J/UcyfNsL4vUGdIXbVq4llj3R/uxvmv1vkmdhEx4qlVssZnL7oL/L6A//Ikt8GyGB8jOuD+GN3Or
nqVyNOBBc+RZhcOxR+nEmaKjMOe5XjKMs6VlclJJpF4YM8B7EYxfQ7IrD94KPXr6zfaEaBpo4ayO
Ub0clHsjrVFpJTy9X2gWBtXWz6iipj9g+d5wH9j0HYVfhex43iBYJhVRCgeUnIjuNQYFiauVT971
fljgas22cbvonTJhYmns8znOGuRIuQI6EI07VoL8CWgueZTryZ4H+5RmNc7feNz7m8b+1VbFt+Yd
+O0zJaTcKjB/4/pfE5EOvRjNh6C+ERRH32F5qJ6IunH3YZ8gDExH086a49GRmfHFhniVxZcm3tX5
NfnjAs0vk5ssj+lZ8pY56GQgMTNQRV4kNzRITGhKzSG1kkpIpnz7yDy3PQPuqNS1jApGvVXpSyqP
nfjl87tSSC+aTd1dcYZT42KCXhnmD3MGIcIktRWlM3lGE9bHjAaIm50+jZa/l29sX4BFMCps4GmI
zUtUHsBuZGZooJx53HcKvq7ZeRH/KYU7IjvJIJ6hEZzfvEqZddjQFgDwhucKUgmYbLrYzoat4PK3
lb8c0KwkWSmV0h4FRUCta/z41Cdv4di2l573ssFz8MjmUJx2YU4uy4RZi0jMCmHLYz4jqU9ITjyR
ch7GLUhN9ol0BIGw97CpYRQB/pc/rUfM5hXZubuvRETpf8IvsBmUOf6+tGvmHW8AXVzeIt7OpfLb
jfOkD0x9sniUX2Vw5IArqm7Rc7b71Z01lk6zqq8AXulc0Y3NPvk38j7v+DvoR0Om+qQScGNUd3RD
jAgQbiUON4+/Nh7eubGQTCOI4BaOMFqPa7l/BQWvELB92G/fChkhoptpOFusT/awuoxw+tHB7OeY
wdnZqpz1yj9h2HII0ULTHDO/yWo30n+p8wqoMIZ3RBfd2hXPYUwNLHOFAodBVxcF6P52TLYk6Aez
cxVHOd04N1gsuSMKemZFIIftDv3ICnQ0BSRXsEV8uekid/PFfUDt7YT0bWvhhqdCWI8dgPpX4XJ+
Wetpi2Np/BfabHTyvcQeKF8wSdS+w/OIyrpZiBbhsktRfunxzARKYTO9LIb4Wwiy0Uke3HhAntau
ATJJ3UEeeMBAdfCiL8rpVfnbbodYGiHB0qdmXG698wtHS3+vORG91VFy+o1pk2hDm2Gtdac9wlgM
ENCxPFnTyccIfuRNZbkx6R/cnHa8LT8b44yoxhs49/aIKNZ5eNCfvEyeY6xwBQ4SFuOI8OvtuKyY
8o2ktiyJLEqIPGVvB5Fk1sKPEvuvLafHG2jLiN5OIpoBr6yxwX7Oy86UgEI3bn8r9W5t08+UKesG
p9FJVp84/JiRbmoJ0+OSXe8cBqu8A38roU+fXLFnW4v35I/pMY0RPQB/tB3kNnOvJ0aV8d2rNwB1
lbgT6980T9Zl0zsD6l0Kg0w6dawoQ/E1mD+d0O5G+WnMqIdjFX+mkquKCqp+ev5r9IieZTV+sJIG
SoZ60mEDLEtnwdtTXeTSTD0bPBaIl7ylgxzPcf5lljsI7sQIfVftJh8/GbEhx1iZqza5KsImTTZs
veSnPpL4oV188ah5e+YneIpYxWHRiGRoQCtDqT4GmmEBY52FewBaR+EU1s18gme0/KeCddLI3I5g
yuQ+/stfjKnT4KsZ/gXGqpZfariGMO+RnR0lx3B4FnyOpRP2O1xaqwCbhMXuS7A14uWFbxzJmjMe
am1Jv/YecPH2RyUnWt5apzTa5mUw/poTYtCAuDe3USWwCKiHgm2IayxcYMtFt4kKlcqkwwAH/Zez
tWUsnzr4ZdT0Cj8uoWYvbuF63lZy/kfmH/qd9lAgUmwlEu+o/w8Z0BuYGdopMDZGclPjk2icqmvZ
MIfE1odIi9saGly89gnfHa2lYf62qLhCTH4cq3NV2PO58OP3KDU0blJ2Zmv+D/9xdF5LimNLFP0i
IuTNK/J4KKAoXhRlGiEJgbzh62edibhxZ6anpxpkTmbu3AZZWosbxOht2Q/qQvS25FNOpa9XrKjV
69tJj19aE+CBKv0a+IqQPgM+/Ky2ioOeOGeR9MwOArbvQl7QwHCx2U12QDrShfwDrB3fGw3h1wBD
GPLEpLsM+6kT37DwABfrHgGEzOSfIRZbHffacs5YRT1yDX7MMQMWvjTqnmb0GS2bZG9M17dxqIFu
RgX17UI6YyQWPkOp2g+InEkWI37g8VFi+bBDOwN7EG9ACP3aotg8c5bWpM6Wzg/uRciQTglGmf1R
bZBL+fnda1lCM7pkB+g1kg27De4MlIMaARiEihe80IdfYjh5lH+z+wkfdThtjAT/OwBsni/4aCF2
Osu89OufnphaY1G3S+zBcg3Iqifq3Yn3JNQQlDU75BKbBFBYV9vfAd3BF5V2JCsB+898X86IfKBH
UAkWdU5iLfGpO3eyuWQPVAgSNAiHC21/i2NG8qsnDvlB/alb4nrMQQ4Tti1Ob/Qy+Z943cDxnt5j
tp7pB4VXXJ8tymwF/scFv39kGJDMcTnAJzZ1n2d65NhPvDdqYXw57t9JvsrOsP5YRnzFyN5O2DTp
BaxYPEKDpHWVyPhrkfMymf0b2QPy+4KcnZTmp/pCnXZW881Ij8Cs+CRS6f13e/mbmrsvZNrqTXGt
H1ju0NbDRbPoNU8D7JGEk6x8jpsVjQajpxv7OHuUGDTj6ITzA+wVeITCFCBKQhrdQsObfFns+7er
S4s3k3J2GNmNMvv52rihX3l5LGiD/L4w+mOxzkhqnRzT/B1gW2gO2127Osr1cfarvMMBOGtmbhMB
1kFWMef1GsfEpxIYv9rk39mnMUvb/2oHwvC/mk0kxCmSIrCXItPVIZNMm2N1J+wQCgiAmqPxPuKU
woRZng0P35PcuQfKlaY5JvRtuMpL5Uv3gmQBAR9ilW8/vAxqq8+jLqlBPDrHx7a53JX1i4q2sogX
XuNtUkQkC2HJ5D3ZdAv+ElRLgx6n32IBhxm0GyWkaWABgI+WTQuIRUKMNyjMFFbXgj9I8ULAAWiL
cXiyfx7NC4RamfIlUC5miwQWIBZ0oDSEaSTCHsCrNsPLY/BsO1HZs+cqPj04HE2hQzsOrw3k6oaa
tTQrXEuAOUhLOkPuunYIA8A5/Xo8I1WBPsbWdPWWAwAx1atDphm49FxWJije+9e5xo6/T6K+X5KZ
dN+rxLfvMS94LGzVMThF4T1lzL05kQAeaNeYuj/wjxz7k6hfYPiTGsyKALEMKUs9zoqsJ+pt9w3g
h3A1xtcKgcIrsJCZm5cBT11px3LrSaMzL5FLzjMXVV0BJgS9gcD3b1FS2dLIC0laJ2FtBvc4sJv/
yWzG0ih/sd8kdS0JGhU9vUskCQvaHtiRjTGYAs3mC6cAZInljviXJwtCfFjjno4NksDTg4AoJvaN
EbRNWFioj+B5CY8Hizo07318b9f3coUOZe+ut+1H+ljGpQ9HU80OyCwZkmpiJZEn/s9WG76LPMI1
Dq8PPFrPT+I+Ho1nBO+jMaxZVJTnicMwHb/ZXRoIjGCOSP0hlaMYCzj1Bi7HkCa3sJtg4cGZ8NSl
iKsAhzvC3YYOBQ1t1uIhfGOmZIKrvygGtvC3xYkHB8LtjOcCGqxcnVXY3fjsBYFPQlXS/GoLOvIZ
y2lAmWQ69Q3u0U4x6c5w1UbWsB5GJ4JTyKJ6VG+GWFtbUR1vy25hcBbTOMrpd8m9eBgHYH37YhNK
Y+rRVPko9ps8jM84q0Hg0qCwLFieUfIxGiysF2ct8h7uK/MibwsnQeZzuJYZInMkgOoiXgBVRbZ0
wGG27tmzLbVTTLzxj61FWJzqfhpOclg2X53h3/Ha+p6aE3tJZN0vpEa0ZAC2Wx6fzI2a0k89Otb8
FfDqWwDFOCJtwOwLykqFPhoePrwYNnFBx+xWL7RE9bj+zaavtqPqNdfO+LwTpNyAQ1uGsACotLlO
bnyOVMJvDjo8EcZrxqCmWKDoEo16w/oQIpEVYpJFt+rgUyZ8hzuUgHLpJ+q6Kk1ngEgBYd0wEFv5
iKCeBhgncrofzO4c6Q5dEzNPhBkOyDcGWf3fgN8lHg56H9AJ0SoUgBzZBe+G6t/wb/321WLLLhoq
HXvUrA6G6VTBEhxJAfBZWEYi8bnL/mbGdpYLLxOVwSGe4Vu1HjJAPkTw0CXwx9s1m5+oc8tvlorY
4pEUnVW/bYdr/JfFLRbCNxmfrvLOBnCJfQeKmfhDaVMUMT18XI9NgFhGCIILvYTy+ss+dH0xYjrg
GDebp5T0ARr/ZcoA33uYR2pieSAixeCvM6och2XJjz2CCRq3B5FEuGjhmw8sBqrAkt9jiwt3V8NS
BjPA16IL3mwgcHKnGgc0jxJ/pRYVTmOy03AtYwcyUOzROEOBzCJIBcD6ZEPoJBvD9sMeHec5YZ6B
eIc8C+M8olPZjRE0KaGsx2ra7aqTNYvGz4kQhQ4MvtnpXxJc2ZeffJicBLG5UFaa9ick4O9PAquI
++rhW9KwnfQTTYLpWEcY/o/ms36FiTZnHTuhBERHyOy2qPz74mZ+pfUyB6XXzM1Az8lnxke5xfvv
WN8DomTM9jL02DAvuMkZjyF2GlNYpxh1EGW1AYXifIHDBjx7gc/NGgSNL2G7+JUsyWHVu3UlnaD7
FCDoCjlEc7Z2f/l4aNOVSj4U2kIWxPUyxkyFTBW8OLHdgu2I79A+vSl4azYw5x/YWSzZp96rLxo4
nmnALlk9aP33xJHHOnfBAFra62KOHqgSE1tvoStlLLYQRpmGkAeUCqsbdis3drm49vHSKx7bUKxD
tC/6AQu9JJaNkIEUyMnY9KM1eG8hNvVkbvpY4mBO+TnuyktSoB90h+oMqcocfXa/u9lX7tpn6Y71
JsjyjWQCy9MQKaxnhMWn+NiwReuNX7u7wJEH7LAem2rxY/9PmMFmFDLi7GB3kTR64/BpsEmj+2Ox
CkVzgQdwh9+QcX74HOTFD0bYxr9H7YGHzInXAPrjbcVqrPg2TggjcbvFd4LFXu+nynIA/ZxjaYOf
KlC1DASkshp/XBtCYh8O0WNE0xHCzMll3QY6AUZgdJnpN0Mn+/qCUW2Pe8ZcJzOOsYQwsaUdxacJ
UJ1/i632N1xYKE7YDDyCjCQ+OBYdxEw+Bjk3+ChWAk8FIOiIE5YO8ZWSBw4Ds3lF40pQ6FuwQGlf
MXz0rIvidxEtz8L+Ij6IGxZ/F8js2ZieAfZ9e/2FQwST+LA03VkIdJHzs1ndohPDQ5CAF8yT0LOS
1YYdXouWxFMxaVHAY0VtxUyiAwfAEtvjk+Eb0f42NV8VuEa6CcgYVJbHyoQA4cNSgA2BLJIhiXUr
cCqflJ+EoOCuoQcKkOOCHNbua3ChBKDUSals7IZNH7z8jMSIDZf4ZASmghyxNkE4ge49vvXHNupX
LFb+QbGjY4HeOZ2Hs+rX1IjKqf/eK7Yd002F4Q7TiL3QLw41+PZj1yRwIZhtUGfvyGsa9rzwKB+Y
Tcw8vslYkQ/uYzz/hMGAqx3rwd6FbargDaM4KOOhj61UonzuPiqezNHW0oZlMJvOB6P64CI54HPG
pbhGYP08AbMtx9aWkgbCSqnCq2OGuQajmOxBHNyihevgHO1olgn7sYgndZo9gTje9M12gb6FngxG
zuCqjBDiW5AxpBnEJnpPcoboDJA1LgjkORYorxwAPdqis2A8o4X3OfBCK2IewWsuGRxWOMJFZIt+
reN3xMKa8E2bUfvIfCoeuoO1h0KlcH+YIjGiZZOy6q76p/yDzl4QM8vPRJmjlJIJQ+VPgxr71X6i
Zd03gY/3I3GErZdBR6e97SB8sPlyEkLkvoCSgWe44FyQ+gM5AcnC7LEh/eDVYMzhQHGlK0B70GBe
l1sSTng/y+GwRib4W+/a3XDt+GyOgrCehgZVBwo30rYomChUMfEj5apFJ7fkrUFdD23QoB+Gw1d8
MP4CFpRbwG82aYCQswlfKCIn55zZMwcaRQG4jTOtRoAK1UDaGOLPp0YjQSYfG4Y7u43jA7VXC8sB
V3Wn3REbAJjBo+Hj1OKQvOhXc5w0MFNgmZverFOzLLa49vsQrc7GQrwHvDQqlibiDbBzcDzoje7w
77VXfTgg/sCJ14l72ni8gUS509xd6N7v3I/b/UsoGY4NE41YzDjPLwjaE1smMQRz06GWoWDwOXuI
pntxNUAUDgp3Bw4rU6hOXzpvP2jlOaH+0dBxe+vqqMjBYM6xJW3+2N9iSyBCUQ/W2kAXSEWBZ9X4
QnTCY4jFAO5YT8Y6vL4xxAnpiRHV6h4lt2090GbyE58cKt6VR5Z1OEcBMzsfMYPIDZFqbmHtx4cT
tYH9K6cBwVl4I0ISxU8UGwk6RQW4lasKRTe+sV7aVTcOBnTE5Q6dYXyGqgnGRFqAivyWmFlOdmxr
kcwSFDjxQRlPGUyOSIvp41G0dHh1zbUzKhYw82Kv/kCN03FeElElLBIcrAhg389SH2KJgII0ceXM
2pnBbs0io/YaVqSE401zFsdgFCq2Y6wDa5eQ3SFzrA3ZXxrqaqwJUETkmBV73TOqbP+JS0PpIazm
xcbvi5E2IYOInibxmBNhTbOBZosDaiqODYQD/1K4mKnfQD1+sVngqniCNwQlA+4DjBsSWlPM7WDt
9O6aTWL0Cu2dxDYr2ncEWZsuKcvB7MPav/1LcSbXjbL+AlbmwcdgvMJQibOQsweSenFVtsUqL3Bh
dS14xXiMidWiQ4QULzzXGZUmhdMG9ObYZfqkGEOQ/qbbbndoNwTOz6B7Y6E/nWV3y33DrhLwbfqD
bqMDaxyIamCzw0VNDAfYi9dOwu0At2rE07rDXug3neZUnBRMFz/UAXIBwB9HEu8yvXfME+Yrh4KA
rHl2Ios+S+d/wx86dpJYLRrsf/E3cyftRbznr4zd1BYKKbJRVhj2r3mBo+J1FxVCBNpP8CmiRxGy
IeDmBYWyzqeaYSHAQlo8Je/SGzJ8+HGUFJWQt510KBgNdufdZdeSPIBTfjRnYvetf7Y/5qYNI2wc
YtKZoNfQFBPYSgjy6Ng/LCLLL7Ypb4AUvJxEd+OYYSZiU+5QHMXThV2eY5IwBVY6p8znHxrkyq9m
yd74Az9Pt183LKdCeo5PZS0tGs8Oxy+Do5iNK/3ME/I8IkhspiizjvqnbyevCDJUDlhNkfVwRf8o
neOz/Ql4qv1TV1hd4/sYdmdzvmZZwSOSspueP/60q/5r+7x50onQpAgaOqo/Y53//9hwN56AwwI9
gO7HwcPchwURpjl7yIGkZczzc7KRFqxrmmjNaCz9X/kwiUvODaQDh6Oco4zrOYPUAsIC/yQLoWrx
P3gXIkEwhrES1JqHlkzECCa4HaKYaTyI0DbheBh2TiFnQfoOqc0wIwyyc4clLJeeKHX0sg0UfF4L
UWovJqRAlsi0Ca6KXSoLa0LCMHbD2Qebx/xYxt/yY+YlNtzN8c9i3RW8sVRxaGkQg6KBoxPGOxNt
OZfofnyuKICBu2y/psl9vVxoLC+4T0dj/eIox6dXplfBN8JheIYbm/yrGwcwG08PVJGdTjKfU1Is
dDfjUCCbPJrOCMFWycLYkYO5gr8UylghvpftksimHVv5pOKAQc81Y9CcVxvpFPNoUKvW5iYYvu7f
goM6n9DWbhQepe/0Kigr+O+dScZEpSHrvvUbC89W/ZOTXujByKZCsuVI/zjxapm/cvZqZ8yHAPnR
RGKPhn/CAulzriz7TfvvzkByi1unQB63kC76Xm+WrxPJQp7gIm27DZPmKfsdDixf64xx3Cm3yVI5
48og0XfRfbFKvHXqst5OG5KlltgL4A2IfopF1gu/SSQdHAlEfVhEAjLab2WiHcrIR8AphuPsYvrV
gReI541rAMwP1sP/33drzmnwl3sBN9FJvmm4cabowRJv7e+0V661L2H/uxgvjE+X5EzCAtkQcJPM
Y/IpD/M9o+L0w1qY6K2Urfm5/nztgAyr0s3+cTrjggpinEzsgiWCFKm+rN4wGPh99l4RO6ASKxSr
H2l4/6NLQU7MKU7rAMUPZI/Ur/gkf+gImiQ4mW0gnZIN9wYmzJ0TGyUIUB+gKca1fHbONAolbTBr
qPsXECCX1ujcJnex2OAxh9ox1z85Q/EL3LZblnV++4lphO1JfnbQkaXPrdZN1/bmTZzNIEJNS958
4n0+72CyNKyNsA0+zGGTzs7kYUENS0GASL1lj8zyEzuLhNEBhi8E+6cHv0XAG8h7YctSXY7NZwFX
Q5QZuGIfwlVsTVD3Hydj9a36stvu2qMitmuAWnS50OPjEz0cl4tyT8NdBcfkMLrVmf9ivEyHOpLD
KqgWPKqA/jhS7cpdfwTHoWXAYlW0K5h6UK7gXFtuCeoEDaCHeu+y85d90XYxOUSPow7HmWwC1Dvw
RTC7Ebo1lfcPl4d1xHuhfdFIYLosH+APbOKw+6X9zGi4cCSct4d2X/yOmwriBsAYzpbQLubjArRt
mncwVAwk4/MFrK8J+jU+V6gGqHosaSCh0Kl+nL6zQwXIRcNzMzmJsNeFcxcZ+KlW6XyVRzZO0Jwg
D1yp5I2O81KAJIPwX/g1P689urR/HAMZTy1eNps6Gt0cMz7oeyOY7tk4T7d4La9QHVLLjAX79EW1
ZpeCEukFFfMqzGhhXOUYPWQ9WkEccSamZiACMiAwCKCMUbfBjeEy015XEyWaK9VdWFooeFGlHjaK
iBSpkVO3GoXziV/P1gAtmIsUB8wdq/24Io004BbKEJBcGBzwN0Q2BAQp4xvbFNx30IiT9Dcjf8NN
k72KaMn64e+Beeq11KLlYOirddr/vEPsHrStGGJdZsda+6szrPER4+PelPfffPgKhxBeBQho4IwJ
YkNudXnUcAkD2kOUBKPdQHZBY8cVkf11Gwd0sCvq3154pe5n2PwBaOYHWVqV6apHnobuhGgDIoz+
dxOjq6HrofQsLxkAwdeAI2w2nySPoySDdwNqNrrK6wZHsj5ywrxJblW84kl+L07nv3x4NbLdffbv
fhczqnEdHBMK7/UZdSpLboFWQyFnOwec29ZruIzMuSQlX0tuDwUR29I3kSQeZsHQ8XEcNujSleem
wamk+dQj9Y8tMBnekhLIfKtZF7bxtbMxeKoJanehhMCw5fnQFuTqJp/m5D//qg0r5vsvHufj3IpS
7/6Bwa5b/1rNzox9jOxcmgmiNI3HuiRAiSBUPRFmFMgy8CeBtjrvMoR6cH4aIsi/Z3dw8/yCF64x
YB8eJfxGeTciTaWjcR/0KmXPNjWEvOlY+l7i+VHbL6OHpWjw9Ktby3vL+jw0qCJxu6ss0ylIkIXZ
NpxNefkc9y3XSq93r/D1DVBR57jbgG5ryHR8SUZLuWw+S7bedBtvdckoPvvAX3i2egRG7JCfh/sD
ejjLFU4B4lyfulvX32rpMj59pqP0xxomTGX8XIZVvyWhfXjXgQ5BaNnpa+z+Mm/25TxP5X2RXQ0S
ndrQfnpjfEnNoF9nC3nY6wPib7Y7dfp3H493gOZ9wnLRQF483gD1En82Ll4DOKLlCQuyGrXnZz0F
JRtvLB2eYDfEDZJSz0rwGRYmYMp0MGkf3iaPAEbZrCZs+W8s57ec8JD78YGvEZH0ToxYPsd0db6k
N8Tniged2CFf0/dv+ePV7ixtTR7V+wtuic4ClqiPhBxQnLVZXHIDudz3oOJmVqgKJOjxW1msV9jy
r4m006ZIyRZW5ZNaeV+Nu4rDMnL5jZt7BOovhr03jeTPn/wBT9MmeWeVfGLBhleJcuUjqZwsaJbg
wsROAvAFyQZBGamCeoCT/IvkB83VIuvINNZbc+JoOIbw/nupvr7U/umQXJtA8Ew6N9U5S5zHB7M+
awiKDS4MCWT7eJGB+tz0uYbiEKqpDBMqgDyelIQjiFUZlRcVM3aHBpZj5GOxAADq3bOiplhWyCFD
oq8JbG1Jkn3jLe6IuEYD3+MWlS0kF5el52xlHpuwCqVwOE5kTMR8lZ/6qoU1QrS5dhihiv1MByaZ
5MpO+fMNysluez+tByqX/dHjRj4vzgANNfg2tupH3iCAGOUcCy/QCjdZ9J144bxduXUnGNCISa9r
KE/cSM1nDEM6wqGow7XDB/WHcfGNNToz4SAgMOZoTqjnin6YhjnFHCyDDOrDy22hLqZoUUJFjWQC
DRD+zMIS90CoX8Jqn1gFJ2PK1hwIxXwVnj6eieLl9pUrQzEFJO79RwXnwiv0QO09E/cdvHvRX3Dj
3ZElWXsYST049sZOsyCwhNlz+575EI504xdkouC+dT7+1kyqNI7lcQaT/6ZGA2mtuPTPk40lxEti
fr5L+Ma4cupzCqSKr1ZBYnlYZ2B2wFH3engAwtBJMAXsGVhLD0YFjS0fhInj//b5DsvOXqJwDhG7
HGa/KDegW5Wtg33FXScde6WYu8ewG801rIwiXYyt81P6HPaslEYD/arY6eY6dRyduwdLhr3OawwZ
OicwGRzZKQleZ3v2EsVs9VjSqlfTwjQWCvVtgO3kELb24FNgNUSoU8cWrXd5qinYuYo8McCSss14
mYj9cEsjALZRgDaSCMuXnqcJqA5WMsG7uYvaROQskon9CrHTolGJ+NmksrynlUGQs77Nh/XAcEdI
g+0zKCdkfQxrxdix3uIX+CdFzGTjTzpEr2khs3ibVpiR2szKEsMN+8PuVFrziMs4OtQCsJSSD+vg
T4b5BdYa4k70wJOLN1YoWkgCXgajiSL/Awf1A/oLiKlCpu3bNV9Ib30+5gNHZr664mOF8NTCbgjf
n/SWcUSdAXFnWmaIADCn2wdQxgSAbywuANO9o0OvrMi1wx0MY1ABrvBhqiu9lFjxOz1aJqYheJOS
S8QXJoed7Tx+wVqYlriFSPiwJOQLGf/42sxRBvtZuiQI1pQsjZXl/AH8R0H+AOTCtRGcBsSBU+zI
5MG8b4w80nO2G/wXCylFx5/Sso43xQD2BGHzxD4V0vQ9NGSfFiv/R6dNKNIXEY88lm/exnn2+6yI
aAEjQgIc0ZXCxbFKHFbD8TN5eCT4vffIINZBy/bjeeHRnLXLGMBQvBuP1Evo/TBEw74PpBcl2Iwx
jOUVT5H8805R7TkV3XPs+rAj4HLyfr14xThtKizyPDJ32E3GUOFSAe0x/9COo6N7aXtyPJlrIYti
6hIHTx69NWY0Gx8TddIzVdKKfAw0GJfEKrIJ8XzDTAviIm65rc/n0UuE6MgmxbgkNT/xHd0K8ZnF
zPObNHJxUDGuJXbt+Q8iRWYPxKd8J2GaNa+BzMZzYX2su/BxzRQ/W+cflKC3DiNom8jskD+AbJHP
IElhJiNT/NaZNHGAqPDjOZQ+CW6XB08hHsC1X8E734wJE/3f2EePYf+UEXOELekguOw+giL20hgZ
k58ARJdcZQZnv8sW5mopf9flNwvZR3bOkMshlY3nrM6cooaKgp+fUw+RhdUnC2o1NHjJO36mm3zm
P3UfmdqmGVek1CpoHk1WBQ7DIqm2PwZb6zS5PN0HZofODDUKb1KE+gWEL45wWc9+MW2uTh3xkeS/
rwAhgLc+2OqvdLaiyMa09fJZHSU5gK5EUiKOaDABsH54vFeRNvNQNHCLBXUSdgbNawwshLHm/5TE
RPXpVJjxq4MK7Heu/vekwOgCcYVQbhLxysYRJl6MdaCT96ueknXtd/aFP2Wy8DcSpsNPvLTvnvaE
LuMhBBHLBzJRUMhJa+grMbO+ZfilLIbnkWRAHvYjfufxEJmkqsIJpdel0wLcK3wF5P8ejRlczSi/
Ur7bWpxHzVo75bgcSogoHSRLCZqcb2a0O6mGia9yMicLjpyq9OHS59sZJNvWKaFzlytwCl7i+wDh
A5t0EVwIXR4TxE7yWMll+LexpMP6h96sWpjJim1/mkRJEkHqenzwrSclaMiOG/d49eHQ9E/JvWYK
mDEdMCHxrS3TTVkTzlAzytWaPpsGUqyQzpaHrheY7J15hHy/PhUlfCkhHmW0RsZzyaSuqxC9vXT5
Gj1Dd2PY0ls+IHy7WsVD3IeBblt+y8BteuThPnt8V/wIzj1wId3h0//JD4xqcC/oa5B+M+fn7Hc1
z6zDtMXBncRjn9oPaQvUHOIrY+r5+Tsm3uRYVx2FB9qAiVRoxITAJPZ2UL/gq06gh4Arevimk3TX
greI6jK0pu27DcudemFxbLCq4TG5lb84yt+3Zn0cMSxowZI5AAS6SYUtLE9GW/MB7zdhn1i6nPVF
vrR5RVm4/zC5UA45shAxnNGfC94irGqy/N4BRD+AmuClHGv7B/uZrAnizu2unYhFDPlp8GmVxxKY
6535aQ5P+2f1Fi6EgBfkEZtuaR6IsMRzZzKX9tvnsSGKMq0P5ePQJ9e0+taLizQcS4rUbouKtJAv
U/YL9xf3T273XSVXEmpoteBMhSICC7mVN5MM5eHLBpR4jisFa3BmN7T4Gxk2D+rgTXnHKmeD1RUy
WL/fFizH79ZBOFDTXO1HfcXfooDA+H80vmfjbcJ1vh9vFW7TSgcfZimbQMS+jsGpfkwLtB98CmH0
1tbHBi8KlK7SR210fglJ1cAYFsqoqW275F+vfivD8fG83Lul+SRSmk0LNybd6/0lQxvSL6RqNaYu
7DPVL5Ol2l86a/k2KadgBj2MuP45zGXpN1W2hDtr9o6CApHN6n/gjHb1jSiGxN4lPGqZtU6yhSSH
VrWD0Tg8iD7a4q87YSfPdkmawQjdQF2SuhVcliG9WMOBHLdYjqBEGpDTMZWJDHkNOoWTrcQhsEMq
Cplu8bADjnEeWdpyIzhjGF9q7oDGGMIAcVcH9ESzwTep8mzK8lAopX+hLcvxvrbWEJsoyw/hWEeb
pIeAZ4VfPr6p97xaBCY8i0uDw66HJxv27HkAm6RcqMRcBvfnnnS51xTESPp26FPeq1m5aO1jjTfw
R6f4kCRoHuDOjM/LREOz5FSsDt0rkPqv4ZQcuBhae2UjKAEIoRKgbxgXvK2SeX6Yy3fIovG9fGQ+
pKQXvgK5V4FLh62CPViQDGvigpX0zDhOMIjhYN1IK8uvvYk4bbfydJDRIAfoRPPhw8JPNNE+piyo
qhMi4w86qKoXy17aIVq/vF/P0i1JkK/mjxR2WljalxemBW/f53yS2LFOS5U3G/ycEV3F5u6a9B7M
IPPuvzQXeIQGjq4Y9fqrg6LN1nSOi1aAoxwXXkjs7yvd2PK8YWsKNFv1YQ21pd1lpdf0YRbD6kAc
5pUAfT119IKtqZsSstRukvoSa4envEYkM5mHBJ9G34KjlBONQdz7Ryd/ZFl05xnK0ZuRG9o4KeZB
DzcxfotuwWqrpZfGpncPF01/LHLFLZPL4zz7JukB6voE1dauVDbLvJu2q8Tw0pDjxN4rIdsThi4Z
Djt7cmXLB9FKUREVD1pidziARqWm6OJFo8jWxZzkuaZc4wSzA4eQvxfiPmU5sV8i47ztPrX/k+u7
fMkzTP0By5HXiOkK46MfVxRYkk7DF/qUdJ0+NtQl0nCYwdgOSvgZL3PbW9+x0EkCRFfcHkwp+4dv
TUCP1CxgsxApel+vsz9J+HlJ5Q5GIyAddBl2aQxsqMRFdGRY03VxhlLvD0hcOOs4nk1zAcoON5Nm
ltc9dZ6YoY2o0w4DV8ZJrzkWhyC++LhkhDP+7wAk2uVDtV+D1yUhYilUlPDPGGfKHbynHkcftyQq
gYwbdrfPMhzF0AvxOlAz/y424SzMQ6qSbmG84msix6caQhpy6iS9BWvvaT3R4LOx0bbx85BemYeg
2eHwM/wD64LN0tD+zKk7OgohFMm1c8/9mfAAW6kcvHN4c/VHvpFwSS4W1ehxbv3Q9gLPj27HahKq
nGxFiBI4p2kqoDH8jtYingJL4x8EXoyr6HOLUzdf5YvfAH+3KHjIkYUjqlmk9QaojFZGx60Ek0q2
yGwlR9ecLcbX5cWoyYYnmLJzrYRgbeJ8qXecf7QH0K+hQdJBgwtLxRkknRPCpFhzAzTMzqQb9Na+
hcWL6cF8y+nuI38HaEK0yXV+IwWrYW4hxjD894w8uIcdxvkGP70dRR2kok+/ETSRYAmIl8BjTcO6
Wkzr2a+kaezM11gdo8vDQIiN+Ga0hfux4eg+u8gG+0TsZJ8uDb309ATzBfNkO5pKljBhi4Mc3mOh
XlzxtoDmhvkK4wHkj5xYb4xAMzxZ2gi+3ZbIHbJ7uejVns10pe3heCrVbWp9bjWc+RR6UpCYYufP
pQMjJwNO4YmUwhkPOdyrJ9UxYNuDcfITVNtQoB+R6eeaPzkpGk62tb5jTONEoFpDX0kS9hyzt6ba
mGX4MBeE4TGo4BLMdIOnIF9OExYRaNi4hIqyQGyl6+F9+6o3tLpwCuQ+8Kt3ILvKt/wmGFt8N7bK
6ZIYoDEqnovjGn2nHZ/4sQw82KbRXTAesRyAl0O1ImaIgawJ3zqYRcDgQqc5K6PiDQgXEXvOmWhy
opNPCWw1R1YFrw7IGf0smC4cXmY/upJ6pxkg94T/EbTnzBQ8YgE9hIDTOvMpcf8Utbl1ADDklKQM
UdiQBL4Ii2Wj8vVU59kqPbEvc7iV08PLx1Ajg8XTP8cPJvwKYOHltCSV6e4Rz1SSmx/LiTBaomk9
efCxH0MuVdhLToJ3tWCiZjkMKZdjoHQ0xT+8gBDgX3iTurRR67FlYGPucQkVQzBsYQfbpH4nDKmP
8Qbfmdec0hGN4D1QKVHdpjAmvJcK7LjUvnh9KMkTyiZ4NHhjaCvuGAI9qdtqRA0wXxAjrpEg70lJ
2CShZXqs0tMQXZRGOkptXB+5QwWFaLNLc9EroPljSYXPlqJ8VY9PU9rdWavPMJpaxOhJqenM0QAl
96hQfa1zOfS00rfYZeZkvfgAFRAuKl4YOoTBZ9omcpX5XPBvYPO+F42+4Qwi5gXNbA0u+/B0a/Gy
Vxi9D0hTWsgEA0rGTuyw+/eZG9TQqsUoPFW2WDWJmxqj6vv99+g+c1DpDr6ldmLAUZAZMnVTftoL
ZP/k8gaMz6myPTvWEQ1v2V8a9NUxwANCJ02+znjkG9ZAM4QTFbA3r6HCkKQlF4RT5LTEXbM0aBcz
oL+cvlWNptfKovm/8wtS+d2aV/Q9T3ufvlZoY5LqkNCC/BXpv5zgIVkkHWSAchoC0JNUb6R+hWtF
CuVrw6gPD5qfykO8YIKIA+uG5G/XnWWoRO3KuE3cEMTUFna/EFpQz7K/YTc+x7e6gKxI9FTvpksF
CR0CA9ZdMx/dJc5uRHCAaovwP5eNCQIQhplssv0ezF0G88HylaDTN91VSdz1uH9kh7r1avv0eKx6
Q6xGODg0UmaV3YT7b7ERpHaoWJjclz7+O49At747wCup378xIdEisl9q+zhkvw+9djj+R/tItZ8Z
xFGqIba51amOv/JxbxrmnHYfgKSpVnkOE4leeNEz/VVwJk4pBhN3xtT7MlEiAsk4DvPuQO1QFiRf
0ADdl/dpKZOew+IPeldmR+IhHdzcvBCSU9ZftfQZF4tGWeOeieDaUPeEgFF17F8ri54PEIWI0RhW
Q1XwIbeVciyw8+5AAtcSd5lJ0DpT0F9lAOCI46WZH/tu88Qoc4B5Sc93yq+Z+1pTcme2O3tiFIXl
32crKB7/7rTKYi2s0qlFlhKaua+sJxqcZzgN/8piU1enYbYc1JNebCEOPaeoTmixOdof62e/tZWr
/l6onXtHxo3PSfFRPyKNSMA8whL1+faavxIHY6KpWVXN1eFkLt4I+DcdBzyBNNC/zLDTsdSm5HzK
lqvebJi1qCMQHqjOK6rPMk0ThxR+7INr6z7/jnDhOw+SfVIQ8uMCsuFPNS03fn9gIGnXWODUQV6G
bfEb10GFgcc7sKdAqfDqdseBwhi6auHeq4PV7mSgwmUL5EorrywhLCfbEpdoxYuFb9m8tTw2aODl
bN5lxW9M8nxx+4kygfLBh3e6wX8Va0DuGbxsfFh9O/s1YuyFA7OPFDXMoN6DruWejdc6DQJSQw/+
Xn2tiG17YWDrGaVrMswH70QsWGDK4kG1bZsiSPWw+tMtkMu1DW84blAVHs3XP4er+EREAI4wceTF
oJ5PFpK5/4BVMIP6C9Ec78vFvTxXshsP2SYdwhnuyujQmRiw/B78tnPtL2a0J3QS3kxYRT2JvnaK
9aXc9ZsZIRa/ZsdWH175a0ZAS7XR/Nrw05LpDz1N/B9J57WcOLaF4SdSlXK4BSGRMbnxjQpjoxxQ
lp7+fJpTNVVnpk93Yxux91p/5GaOfEdrtjq+DTzdwucWJwefAwMlSzZZ65V9BCS2ldVNi+ggpVTs
Q1qoQ0B/XL9H9VUB6pGh9VsB4ukRYV0wAhl+qahB/QQSIzUPaMwKjLvd5PIrG45RfMu5AKubxHMV
As7nPjF7kDIlIhbcQzGBE0m3ysgHas9xRWLSAouZFi9FGQnBbuRdNst1KFKj3uhLTWAHXUjFJgMn
IJDn2/g4DeSJPhDXJiy9isSrxVCffYvGlf0YvvT+Fae7qiWw0y3IEsaqLKu7VNiI5VkRN2OzgitD
9Q4lErh9/DNaf5L5/Ahb0fUixKlOU+8abLoIyUDjqPgZeVpbJuTj5J/qk285RUg0ybhSGFowa5pV
WCELvJpHufzJx286+zAy6Luk2RVT5bL6JWbrhlbmWr6nAWXGt57i6/odUMsFTQa7Jhh0/kCbfPfe
KerXQXbqCPeUMbYcQ6gqDDC9a/1yRvAoAu+eDc7BbjeQ9szWcyhim1+Q4XsXSr5N4n2isris/Wyl
eMtRdIzJjTA0eyPaiPHFx7OsLjPU78Wav89Xl4NIwgRaiXXPnYmHgmIy3Ang+MKSj1FYukXAgeMG
FlFT85AwiW4xoEFiGp4X37Q0jYAiXrvuUkY5/F+VpbAgJPORgsAc1VbLHDVcsupLRh+kRMcWHVCZ
HPufqSnN8+EW1YM0bnOR5H8dsWLw92HfB8JuiXFbj9qfDPRRIc2o13KFWvzRFo+ONS0Xke2EpA3B
x0UQOhF5LIJ6GYKNXJKthxzV3zAfj/dUxtMZPFVpL+BTMZdWcsdOz+9uEZeRXirxrwPX1pAdGFcN
ouTEz8WqTvXKMt6DN4l7fnii53rqGDzRZHY0VNfWroBVX5P+iUt/JdUsktOaW11K8umZiZWL5V+K
+GxydTfdlmMj9O1AXI4+hSd0dYM8CAilosPHeyT+ebgn6brDyyeM/4aK7wsUB8Bv1WmHtj8GMcF4
zXNQHXMEHltk/oo4EnLJgKgVn47ZDRRm3H+1wV9If6CLgdbkqrqm6rLQ9pX8LJW9ghAo3PfUJkfc
E0s+jBFxgHgIiuyUQ86gZ8nN49D+bXT0rdV5lDaDugrCXy/5J8BlL62Y29rVYQSMb58/lwcP8XPP
4Mco2AGBcUqix7tljhd6fBXpupyw2Y7wjK+EMsGPqwEeqNPHPieJXpz3SGsQSgJ0k8uzFFUgVJv0
JZ8Q8GwrKDZJ6rQTtZJTqS7Z8mLzp1j0Ic2Ofgt+Sl4EZYALY3KFB++hc4LyVhQILXw0n8hcAxVt
M0d6BwUMlzxJ5xEzlQwXuFWz05CtCHeB6oxvAl8HSxo0EZd/yKe6pJEc+vXQ7yN/l2La00tESo1b
RH9l9iLX+UMtNKXdiIWfI5NYQf7VXVSuHMhqfS4Vt49+2+5SohuzbnWxzb4r6Uuejk9y1EWjLdaB
zqAyBRx99r2yNtptQbVadoy6hzb+y6Vn1J7bzz+v2vvKClJaCJaReFG0c5pinuCkCWI4x4tIMEhx
qPAwrvLaNbEmM8SHNp/gOtyTGhHuQafJxjQ/wGE/AVJpv74P9aVsf5L4bZnFn8lhluPrJGTzrQ6e
66n1vAe+kNiU6BpB2oryCS0NletDd6anEwaQBZ26DUvhZ8p8mxHeWQMF+FeFObOX/wk5xocgn4sF
G+uU2ZVItl7tK3qzEkhaIyAtEorOYSMhxzgO8Gge1an5cgGd13Icxbcq2ljWlNBgangknCrBF7Cu
i0uD0biX3lryrFAnVIghSBvzFYZqzIPNzfhYCxUWoSVjoOVy8thppM6E1QeCBO/fCvEqLdcVIQ71
/jPYoekoIEDWZfo7xiHZ5sQN5D+ZiTblwyRhfen6Bsg+gqgGws13TfuXwxm7ls55fuu7s57xE6aS
rKD8jaz7UEXm4ooWRVfbMNv58bERtuQFduOClYmjLC++BmACIf7RPGRJxlYIX43nYWHNZoHB9j7z
Sb/tlh63eSVrPzFt4Wr6r24HlA4MbQIqYpONDitZLAWooFDQMkUNCNXpdAm/KKgrAPV0HclWx/VT
ILoe6PZB5xD4RJkGR86ytEcZgQdbDLa18k9XIbdIcRUxqqVwiynAORtbyQ7MTyXsMWmAyTXyM6Wc
osCJpO666SLrVqq2GDruR2i1igIzhcEIawFH2hB17BEoS4zs3OSPAtmNBXLi6YAC4TkPvinvoXvy
i24xJdlkJFewDbEbsmAoyVv1XskkyqjeKpldBZx3+jsob1H9VYd4Lmjk2/PomVigy7Mk1bOWjaWZ
zqCA7QoioGW1Roxh6WRyiNPK8q/H3TwwGgpWMdd46SalHg11PVIBmUXJCqbspXtZ4LAEJZDrZaw9
e/baVP3pzh0UbzY+tZI/p/BgIL78CCqifOBqqSdyJ5sXBVFOiN4/cFI1ryXrfxE+w/KtTP4wJi2k
txqG8p6dLfr5jD+iBOTHkaIlN482d+lELSKLQKU6GnPbmsC9eaipboxFaEABOUKMJ2hiSTdRph30
EGNzl1BnuQLOZgI0i2Vj7pBfIPIG6AGoDh1yTOg8j7KbnNAkSEY1nrRoOf4l5SkmodZh7os2MfMB
Shbxwai+ymnB+koUR4SGKIQbJ4FN/0hJBHGxCw9JsAyRO1tTh6aGGHccXRnpH9YzqK2C+oQMCu42
9sOakf6zlouF8ouUo3BLt+daV00n5NgysKc347bF9wYhHpNTdET6r4yzfNVjsbe9H1VeNG1AfBYY
cjNRxcEaBtZHvRjbWBKZHQtQuXYf8IabszIgfxAksdspaFpq7Z771MBqs2JEDndPSfkNm41VIOLD
6o/B2YhjqAJWsZTtTaU1rLMjVVkOOrkItY4K6vuNIJu9goQGYknJF+Rz4wip3VMWT2iqdeRQk7WD
kqn2kCjrPibqRgxnWoqhLlzXDQ4HrrASI6QGxoy7utyKZL2jJ9QdL6LJ56Dz9QrGV01AjFNR6AW+
ziWVleg9kVpKFvo21uV0snG/yV0uTTR1mOeEwE0bHGPSb4zGx3gqCxKGSplNO56SyHjYfap4AqgA
gAziQrpHvzdOBEsutshzyCMg1couwrWHTtEcvZXIXCYuIwrVljxJc/ZCTTA2ph8yNLHuqzT3XgnF
q7lny37lC5eu/RL4WlTtyYAfyhB9kdslF/HeM8UXJ4UHg6jSMX96p1be4BvKIRNXlDTP1jR7+eO9
oEHt0VlQMgoiBjgmjc2Rg9pccMAiCjP9nSetERnByxJOAcUfHbNvshdcUAd9R6eMG+zC83DRbtKN
TJuV5YpOz/8qrPK2JK5ocdWFXYsjj866KQYWL/Ycq4n/IIpBrqbzykcNUS9z3LwQKPw7+B2CTRRH
LAlI9YgLmYkXFRMZ9qlfECzklcNZ/yfgP+Sr5W1rIkf0HK2329wtyX7E/LjqtQtNqyOzMaIdpgGG
MoGZNjXI3/xVsxUjvJL8aOTgt1TdnJTcMVF/tnS78VlC+e/Tjb5T4STalYLhnYAJRPWoAIVbgoBE
sm4m8ThVcGBpJBUtWifGz1iviTVMb2g5tc8/EZsMSE5MdhO3Xty+wwa5gaK5wdSc0nwRODqJ2zty
jKboohV1bflgi3tTZmrFl1UwlbnaCqd/C+lJIDAEjlgQf4Ndo5bFhYFgwZBwp3MBHT7Rmrylnovd
5JKywlfwZxgLjw83B0rC6a9ghs4CWrquPJfhK1coKpixwGDFYaxUORi0L7YOZboorAfLEa4RhRpE
rA2TXGGuMVK8e5oxcmdjhbbe8V26SNt0UK2a1kVkY+SucAIGCPgzGSXcu0C6gyh85EisEEmGjzQ+
5BCSAe/27E3Ol8tPn3cndLpNA7Ug+SuqNOvolv1VPMmN/aF2OSdhCulPxdrToMwygrfP08lZyLqv
uVYJoiFvdMF0Sk7aHpAukxo4ug/xPJyZq3I3MLuHyPCEarBJeUFpwGeJnEw7WwNhNHzuRZSFEWeE
R5KErBGUNcKSjK4Sf/Gj0nr3hivE2HY/agp3yQuMj+dawdTPrn+L+ZwpugO2OFdD7M+sH3Yi/nQE
a3nvfrDJPmX78vGhutCJJQIhbu8Oh+tc6ldZP+E0pjKXS7vm+8eX7S3IJhFIY+BOw30EV6UuKh/q
isxPO+BDVDqBsChG8jrmFbgcpnyVLyTB2YZuK3RYOQs+Eiq0gN1iOEIlSNQl109M8RLRqxA/jN7T
u27mtv7T/AMABV+NUjcPySUmVnSB0wVMAvjcYgugIepBBA9UH5nwYnPpGxha+DQuceIHjlQ4cb+T
31uj2fYX2pEPj5+yvEHsHrrgVEUmbXXTAIqQbbKWlU8tXiUUjJgo7l76kgNY4vZwImHZK9gauH37
fwjeS+HX174/yqF+eP6holkoo9v8lURX6WXkFwBgo9ywUqS1rTifPaSWJBMLS/ccujeU1ZPyBC8T
Yd/YiHAtyu+GoA48sQwSk0WvZEz+keC18MpDUyLlDBywrECdGdSAUVYlzY9NzuWKn8Ipc4c9iilO
zW0rdBNs5OmM341gXKOP0XRMCBRvXiFkZQ87gf01ptMCbpkOCd4+DcWU7+EnGkkxgwaYT4rtHk3/
zH/x1Uw+QEQ0RCEAoKNa4yMMwOpPPw9ZW6fFIlddQqwpacxh7BzWiCzg8J4zPRIKwN9Su5OCK3JQ
1nxA2CkkmhvUg9EknID6ztF2cWEquKUhw1qXNVhYP7Nx1qhzTmX+hUfJxKANUg64wpqKTp97i/o+
UABsOMwlpJijtyPmkg/JnVGN34ugNMDqE85qfjs+cPbglfTkO5Pv+ZlLMP0l0xsXIgZ2dGhYVjEV
ZcimbIXKNQIRp9QGHthZ+gjIFQzt9EEarfbHnsc8Zt30e4L3jNHkLf/3EkGFUZMYw7mmOZ3KO8Td
hKd3VjylN9hoTYGZbFvBvKL2bU3moUfgWTrnw2NALuIOJvkUzQ4uY3/BhFfjBNYcLm6LD2RFG4w9
sBIzZPq2QlUetx7/kPC2ohV4q3LyX1Dq/Q613SGdJtDxlf5yJzW/fBmkBfEqfJsjXmZs3ukiHZxK
mZOzxPxZPgth0UA/4qvdStq/mngFzFNIxA2bGGnNoEhr0X1J+zLls4ZYzGZW4EBoQFFQ11zCh4yR
B1l5ugnJz8caB2MTOGixzXb+wdGKPq2fMp2G3xavHbGckJnTSm2Pb/YDgZWiIx4CWt6Vsb4FkF0u
W0BNGHfgdiO6tRkg8IeCQXmeC3OOSSZPD88hUeeMN/0sR0uMaReOB16Q1BKSJ2VHwyktoccGYLN5
zKmp4zpi/1YQX6kuMAjxzjnc2rm48pAS3WpuAFt9+g/K0JuRxouujqIXokJl1BJLz3T7cUnEYlja
hUEioIMnzee6TwkCmuuArsBBk5toDvLOJJRvmfgNwlCglPk78KcSBkNwHisAeabKmqc9/uVg4Vki
GpgTEeQym3dLeZ8vDJj5AqB+3s+5F/U7UEvEt8U3im+uW+QoMHY810VmA5r4BD2FNuHuHNrAibR3
Mk+PJpZa8L2dh5Enhfp0+sy2uHv4y8kqHR013tLOzqMaMyUR2Ql5SoMk7uQ9oO0WFJpMIttUoTFQ
cM9McRsCZSgxP4CbX9m8lBZvhvIMKqOBQ/6GMPVLY5MS4AvrJqFIsINmks7KxEjvOSoYVhDFmx4O
aLtA+xov+shNJfahebCgMMVC9s85gdTE4d0EbWiqL1U8ci6K0T1RbpONy+dhwLOzHUIGZSLuhHKn
EcaC6YuchRIeYIon9K2JCSawCMUizj9KFGkgWwOMWGcTYzTXUcsVACJWvAwqcWyMmjCPMP+2DpHP
ZICmmH3zzwKclRBA3bKB4+IslHybLJP/siefcrTuhPZYcyQDLBtaMB9pp1DRrtmZxdQ1l8mxku0M
0tSaBRDt5FEot9hyeeLZ4wj7Zs/CzjUu2zdAdGsBCsGv8ojM+mewHAJb8BYDEnysUQhjOd6oBMAS
jREUvEbZ+sIa9z85eCveS+piHcZOrSZ2lCvv0zuB+i/Lv4LiHLfQABfluzMwNy2wA7ebKCK1CUj7
jkk0UQIXfFusvmHc2ur+n/qMki50Akj/1fYk1tVq8P5+VC480sjhcnka0AGtkRZ3OPBhwQsbJBA/
+WtKbuCbBTlSwBuQYszReHpTUCDecxsd31QsQpxth/Brl6VbEyJ8hu6EnCGEx9yzk1RgETEtfOO7
D69juSMyojZnCh6bWfhX9tvkB3czgu7gLBCyzPQgLXjOUEiTtDDppT+Di+Qd2TgVjvw2YoAw+sMg
sOhjn0CEpa6iu/xKpGcNnkgKVWPsp2IOvgkfP0fOlrWok53G/dk4/3eTppJDszIlX2RkYTXhI1hd
eaUSLOokTSxAYoPJk0TctVt9XNBFRQAkouMpXAbK7sMNNJMuDSMUGxcBNxwsUzhWgPmGTAEKGWjo
41IK5i1eVs5LHqnGwUQc0RRJbwk/E2JDIFh5zPsVxCpFowEfrolgRakw9PbwTa4bL4NvFYBjLq7Q
wHI9w1xYx+CMuMmPbPGzKoQvo3o2dFUeNJreq62BbrnGIyiRoqD9mrRD0RYsIQq2DMUt0M0K8pEV
J0CEob2TAo2SW2HAkGJXzi5a8mdWZBKS7YhBp11WvWNZG2gXLivumQ8JLPWqEVgYAvThKZ8kYmTl
8KqPH8JyJX7DfzlU3ESK+q+tT2m5qvFaf5YxRhSi5HxYBGbxdqlRfiCoa6FwVek3Eraq/2zKpSKb
s6J5fi5NScYd0BGq71nGQerz7A3Mx6P/7vq/RqOj6zDIi7LCNAjfp/0D1aOIcklye7SyQIEdnZZZ
yrhU65nFte0Fp747aMJ+IOsPfbLJICK7XG65fBtJQFQ4fdfo5kloSbqNn9vhU9NPkXhHCRPg0623
hfYv4wcn2R9UnWSoXTTr+aFAjyiUeCUhYumPLY9jRbjL6JqOqG4/5c6sPzicGE/6Z9ES3k3yGxeA
uRAfn2PY4cFW7ypio3ZXFNYGL5Ca76KI4sCDptvjCT5EzjieO+w8CD4wIxFe96GJs6X0hIVyY9JH
l3qfTZZzyXAkBiN/TCWvglOEaeKzq/3jp+TD8JJagxENsOvGmCzG3yZbkQ5blqkmdtRfkToYCk0q
/ovEJFCBdPJTnjuy3KIWVj/A5/55WsluoF4xWxv0eHMgFZ+XLH4VOrky8lELmOHETYxZK7hW4LgL
pH1pvCUSobFHuiTQiUfiQiXLnUg4MvaFdcnkR0A/GFyXHwTV4QbVqTZI21X6wVCw0KbgGIh78Dol
vzcEXSC+nucEWGBH74yDgU6V4SboC6iwzVAEThVdP1MFzweql0sbK5S/4Yr1WKMhQiVlrSg7bvmJ
oEmzLW98lrrexwMKPckU+w6wMqDHiFU4wsBCm3bd/rf0sDBH9LI/Bli4hUDGVzkufXwTvE63FQkV
ihY4dOPswHv1cQrhNEqHZa+G5Mt+iCXZN8E9FiT6uM5mtAnRlnlQLaesPCkoqu4GhknSBQqYan8B
GqlbAIZT0SBiiYeXH8CuyC1hw/V+jPReykxtvK/BRh2wnfLAntrFVn7VI8nlvF+zHvEcVyHR+IeE
7KDPV9i6xGvUaGv/iy1nuSKWzHRLuLJS3zykZF0PV9Mpdjp7vgnNsxXH7XLE5RWifsA8U7bAccE/
vUebV5AxlAPPLmWUk41JAaAHpPodKG7mS/P8C1lzgGSRpQSZEVeq9a57skvSWUbyoNStdIOqb75o
BF28u/VRb/8x6niz4jRUS3Ukx0l5N9qvMBw+4ZUTLXUzm8wucoAxzNomFsMpAIMJrWSib68V5pa+
+km6q/fZDQ6PQ/ZMybljchtRuPN08BXmbreq2rUfzUL2LJF5pyHPpjuNQM9aSo/EJWW+HLikJQnd
fLNS47mHP0MG82o1u0TwS4dhzz6C4LLvoDfwEmnMLB6JSv9E8u8j6NEUzI4kn41Huiv77eDNYuLK
Il46XwWx+x42UKPxRG9rxJPMIgDQkP9CoBAM6+wv4Q+bqD7KniPnc0VlYLEI+od42A44AhKVTZ+E
AZ406v1Q+yqdW742jDVobgg6sHIiBJwfhXxKt/81iS/DgATDv5Mn1oBsDCCfchIxmPVG1dBmMjtz
sI4BM4iNPdFD8QmnBgW/te6WN29oQO6/tHPx27JILep1uXARRNGqPFVo0pASHuWrflNviEhjx1gG
lDBu/lDQag5ywfXSku/lZ1fmF3C68pdwlg/ZBoA99Y5zjiv3SyPczB1Hu/vS1tmJRxa2mR/GzNxz
fqdnbxn8ZLCis3rpK2fpQ7k1rWzo4+iP+jcFRrnFVoDBPsTeRt4ZEBszgbnpirP6kDhTykWNKZG0
DCBzYqTEKeaAAOY1SoUNjKLWEUSx+2i7XuhnA+K0oacn80bxAYgJzwGbt5kcvQWeJKHYtOmXR4AF
9QfCNsX0veZy4zlULxC3ir4BGatKjpRgz55RiXdNJiCZ40FcCPzEiy1EOqgIn0+W72xH6VLwK94x
oGrdhIcIASKw+pCqK6s+RDxZw6tCkzJV3zG6o4F6ht4FJUvw7RusBuqsUsGBu9ZtlqpsuUC3sTiz
q8KV2ytxr7Kk8Aj/mlh9E/puZvqjqSjkNl3ZIyk6vbJyduCSdrjA9BaQ9hABbk8vPGU9CKhRLWeY
e4oLQtLWvusJOQIwYJU7/nitwrU5R7pYnNG8N+qX6p2M4NIJbqSyL6szq7A5DqkcFg6IzIEgfNtk
SGCvJw5sX4HuzLDZXCknwGPfvYl80rzv8B0kzoipjExNjkzKAhLbkVo+wIs0OMT1H3koHaGNm3M9
oA0F4O8QxqJtuREZufPtZXUXUXOb/8J/uV1f64bZnbCmOPnXFETAIiReJdbBmm59O3t9Fio5dZj3
D4rDq9XFOVBWCd/yhUJvvsxk7vu75t2/2FBINN9dsGYh1cbIb510TEhWzw5ONmMFz6tfemwkV9ST
1K7bM/PL0xdMh5VwIr1sgUEDRauABfXOBWoErsV8wIcxh5Kn2I8bfE1O7SNQF91de3gTqiOm+JS2
tQRvPzty+ojkHZm9y0PyIy+smZNMEa6fvY+ZhCi38CeIp8n8L8qWOgIDfAWo9uSHZ/+Vd53AIcdA
fkcU1QxTTB2d0JJHfA0C6sBXvMeRiOujXzKpKoyksbm3zUX1E+JIOLYn1iDgBbDC8a+jnJ4PFC7N
erYkox/me0GsU9RN2WagdAw0LB+ZQ+cxxBmydy9eNwt+kOJ31Lt9eIu6Y2eRr2zOgm9yB6IZmq3u
wi5sXdoIHAU3NjiVQO7WNyF+jHQ0Nc60b11nX/4XWu/O4CnnGJhFOxM7hTOKkD4m5lfG44jzFlPi
cl5jX7sjaavVM/d9AHJFXpeEp59HRVdXZ+GBACJHi8gjQn5W7LmgwhYwcTfPXpwfZGsTyRpyQKj7
hiMc1VS7wHRXcpajq+LkIF1OWgGNGyevOgifTfeQ+ZJA1V4cop1FsbZrAwkivCZIC0wekHLxlZxd
8cBV2XFw63PkucKia2ZXNkvzbM0PPd4pRFPCdsQgH+9k1VbEmXJvRSfRbgH4N/TjC+l4h3be6ZQ1
yPOK3gfrwAcB/q+ZXTIHCexKPCsysQ17wXJQh8cLHBw1mQ/mkTIGXJmBvhABDtAI5VRPzhMAId//
DViD8QNK8dY6kC+jGdeRuZCEx94xSpwOvOZGADl2k13CI5fBSiwHoosXzY/KQJ63XwFptbAaPU4S
0nzEYq1LP5L0LzmGgm3CCGrJPlLpO/pVCDyYr7Ga/6lNybf8bcb8VE4jwyoQzQ7QHCiSgbl1sisP
mjn9cuyYKHWlWZRHLqww8CBml0ew0SiMAevn0EW1y7O51LAl4IL9LQd6t+lfWpXByij3o7AnOiRB
wrJgBT+DMLCEx79qN+dSkYGjFw1ZMyzFV/IrXs1FNU69Ces+56uQegSajn5iCBMeQEgCEJR4Atds
LuZsUdyCbAlaBwXjZQ5hXRNQRSBngtvoThJAyMNo+ddSWHk5dr5rnq2kCQBJXOaMzkOl7wxwhREJ
beuRrcn/LRDo69ckmIME9qJb/aOuT/5BjEVHMXIGznjULcNR0u8iie7mRvnwJdg0veJlPkNCKreH
OZxBrYxjNrv61TLehtRTzeWHqczMB49Ij22Gi0ukrxFxODfDkk5ivBr0wYiLnfmFzIIOo8EZ5+wW
40HECAwsY8cr/s65voK0ZsOYnroFgthR3GrVUdkWCPBZybnKJpB+Dm1NZ+sJfV/7+dIsc0bsEcKS
5OXjuYgPBWZTngNyi69N6UbDWrCZlNAqTQo1PqXM1GcL7yZHI3BYsgML/+9yS/uthiifz5+rvyXb
aU6RdOLZV98DwwgqClzsA0YURs05z0SPj44Bk2lCdQmrTdyYNtFpsx/Us0pziffXaV8irqxzIv2i
3xEmvIG6qlx2pB9C+pBpS9oT+zsW9rQ5pMr50+xC81l5S+DSj73Fp4zsTP0dvPVn3G/1f5CEiDY/
GjqLCXBj9+hvAhYjN73UB+ROXbr+f0I9KTrzqRtgnBPO1K7429DE+fgtttqR1QHrkGHnoFTZfo8Z
0ZYlwulWSXofMfsSxyzQLo27AYXaUSaPzSmkg99Ah4BWE2dO/FtCjK0NXtQxWE8HHO+6W66fnXhn
xFe1flarR58buSSoMRhgVZJVrhParS86fL/PAV3oQOJOcBysV27+ivFTzFVU/vw/nF30u2grA0RU
Cd4WjRVDyslCAkFytBheh58h/ScjSyT1fcrSKtZtvOfMr0C8fe6SHPjsDHkxQEVKlPL2a6W9fMxL
mz8b7fBRly0wAjmj30L3AL5lV0DmUVwbhh50Bk1yhPSMlSu4IQrBudXjcZUJUpt0TDl5hP2DIK8D
uBr+YQTTPWQLFgCuTowR4U2h/WGDme4xfd3w+JCFMc0MFy1YqtEh+Q7hBlWCH1DY15tgh4foQ64Y
o7LwNvnFtF90T+2FJdLlReWpaGGe+G/L7n4KPGPzXILmAfrDb9auwkPt3bRuZ3xma6BijnQazpwV
T1iLVMBYE5Pm717lIn7Jm0hjG4VA9x7iRq9Ii7CzSY7c4BmaAFpuQ4SeovT8bARaJblr6Ybi2IX9
Q+78XxCJiha+Z8yN9wU9R/+U9lF5D+si6GCh1ArMxy3xDBREMEkCVrFrM9ZQBseUrixxH0aUtJFG
o/R/WfsVRQ9jQ6uCt1PUfYgjfsAVyNrNwMfI1UHoUZBlgl2h+xuWXXVmrFWoS0Vdbc1FG0haMNEI
2rVLPOWUUJntEnPLJYENID7M5U35rbeuhTN92IZOtJCX1VlaYGD9Uh8cIs2w5koX5qELDwZLu8Ds
JXT0niG3m4OeviZb3jAVkxCRN2nHwcPA5W/EEMR7lBN8NZ32zMVt0i6GiLxK0NPsKZP6te1w3CSb
4rucpF0OZWR3pYejn76Bafof7Sa5lNGf0ZHdRpftRgwepvgqfN7W10CmmsRK/uWV57q/DALtsaxv
l7HhFD0qwTn7Fh7JXxNxaH7m5inN15WIb5j0Z6x862D61Ly7nxjd+PVck0kv/I3wveBXSscFP8yT
/hHylJd/AdPjzvrC12DZzV3LAX6RrF95OvQa+Fa5kmwAEw0o5mfXqt+mP1U5RWqysvfxX2oQv6DP
1MDV0rXBKCnIbs/G9peMJqOLgep4b6XGfBBfkC1BcG534k/y3Qo3/Pwsn9qhKUciR10T4UXJCQxs
DxUK4A88ifGdF50p5XclngTrpna/HqfSlI85x4MtrMA34hO+GeW/5u5IXnyuDaPwlFSMCic01oxq
YYZv5V20O6Vd6nC368knAPRxrMX5p1mCfZgzw312yNLn5bGW8YfbvbiQXIH7dBcTlUZ9Bk3jBj+2
QwdhNKwhOauGurIFUy3IfvZqa9uK9vkZLAsQLpqz0hoHjwrUG8uTBb+58J8kIvytMWi5KOd+FbIK
3NhBl0SfJc2YINot9h/k5UQhuxUSachaCFdtgftWm1XWhb1NFWgXm72tlQIByjy+1+jg67TfwCBz
Zg3s2QjfXb2DgzMnmOTQdBups80ZDjT/2PbXco94T3Y7mZ6V7DtC7KRLmIk+BDgOEBbgD/VK9vc9
dHxVH0f1iJMoh5pPX7UZucBaObnUSf0yXyEmaoQpElvoDMb7N2DXQCHlgX3oxVrcZMINhK0yUKoR
LHdguWV9gpcZZpzZoR2bx0C9l9C+H/Wb2ZpS9Wuzpq57RNGYHczkTQwtiX0YOX8KAxQN/yX5RqfW
W6aBEzWXatHyNs20DGGPYkER/NJj7C3ZQjOCi2L1m9rlWY45ACbwWzkM64/kEptAcS6F13SyE0Rf
44EgKQB9G1VR2EaSe9TOfemg3g4hpo478QHYL0WdtwwVTIaY5i9y4ztSNLCFFX8eDgISMKDIlTth
ykPxTeISPcp2opOYbxidqbPC5sUqRnt2v1karhygcpp3q7LditsYSEgVz6G5ntwxfMSXurbz+P+t
h0IWof+ohi3qFLphpfCFdHZYJnDUqaP9ITmC5PA3qnKrVAh/glxcHRqAXAUMt70rBV/4Z8sNCGEM
aEPiVR+QoxVcaybfZTlbWG8JgDzdhtrPgCE3vBBmvsyiDQs+AwlI5FdvbfvhwQEbCtfwiymrBQrJ
X5g7iCJRnW7YJ1RbGcsye0vvJCONvVqFxm8UHlWivmkD+q7uY7gxBEwKRM78K/OFShbiGl1EIdxF
Y0kTDdIBwuYWyY/PP3gpXwOR28J18Cjg2SFr9skYbH5S4wWZq0Z4KRml32TkLxC1E60h/kjaTo33
3iOTnwbLVEDNy6rD00KHkHUgDTdb1sasWKbDP5rUMHJ/f2xXxRfQW8iu1+NJJiacCkSSEUkPvBU3
Mz9Ap9NmQG7auIRDAEz40sP9+KE2hu6PpDrj57aspQGhbdQXEdSHECCM1OVVG/9SjUVUP+MlI6VC
Z+wly6JZG3ym6ILrppq6RHfRKWPqkjHxdd5bGE6msSVHyj8i2PzsUE8xGJrcim4JTRDMb5G3jCft
TPXVvemKIgkDwvNAh7zQ/gq3CLCmOvguHPEYOL3PZCQeFQQlpU5EjfFQxodyrOBqDjCT8+EeEWPl
r9Eocfw0/rMt3or8IGGLB9ebNV89OVYAeclvgw2Tm0S/oa1MICxxGn22pbIxWZD0+8TdnSuNygSg
JDSp5iZMSLX1th4DRFPR5bdjCFTVrcEBSPgkYG7fU0T4NJ20wTn+LysQ1GJcRUL9Nt5AuZSWaqv6
xNmErNhqrz2RYcgVWKD4JYSL/bdQso5uG3Gf7AG9e3zriIdoe3GAnFG997NA2dDnrf5kfynyG8vx
QxfPV0jXDcFEijvpdbHg8vtw1iQI5DJ7lJbg1IJ+RooXogBInZDBafjsPsPGjK/dcOaWmIqLKabs
F2G9gVUHOWtl/nOOmjTZi8ZO4G0zf0Mf1TUhd520r/sVr4KaWR6R36OnOaQkGwvn4X8cndeOo9q2
hp8IiRxubQzOuWxX3yBXIufM06+PJW0drdPqaMOcY/zRHorzhELdKn8QuFuMJ/GHXhPAC69JrEv+
U0+8dUfZ4IzMC0Kbj7l6lfN/YQhszx5Mya28jat1UDkWX7LKZZ/8RbQIZccghV9+huNxDL/ctneb
3Nakr05zqwE5hv4vxb1EskETOC0RCjBYwg6uBSM3WMwkETrwAwqLF4HUyDlAaU58xmvXGAc2Ls8k
BTtesXMVwrsDg6mAGDgcnRiw3oKxQHq5CNclgH2z8pGMcKOVn7jv5ekyDgfaJchJH16pvLb4Ypj9
UvUCUUpbG70vOa7e7CLXP0Lr0sIA7OaYnxg4gKvzf3W5k1ewuZOJYoZNlRIpSC7IeI5N6t+qO5HM
hI8eX728ral2zpSHgrhGbt8xeU0rbc78GyqWkUXvLx4RM170HaJmmSPwGVwnCq6qD+PMhdQHi4RA
uWXer0QBHBOKc3EtmSPYzVDog57pS2BXfCpPfBtsTw09NGC6xOhCzCywRS/lxIkobq0uIt5+/NTF
J21pnfKJzh8CqsY70zuqR5uxy66U9i6vWnv2Kc+D22+nnVLTwBZjz60OTHR1vaZ+bnGJv344t9AM
Sue+Ytv94/bPXA1cYiEE5EKhytob2PC2cfaeWVwdIoQo/RVimincjuqpHEH1SR9doetFOEQcCCwz
Rz/rIosBwQrxr/LoecuIAsiBi3BarLvExr22M42DJK2TYt+2Wz4zfKRWdwn+IXDStsk17x2/dNMT
Iie1cMVhP3W3DLAJBiY9JyHV0lsjtAPld3KApUkgNTy0+nZL2QYjAUaOnD9zTfUONTGp7IbK1idc
6q+fyZTENuLtkLmCtkOgok1g40QLyM21i66tcBZRH4mQGl36L5melkPbMzZjwW3Rq8h7ngOBP9g7
TMI7QTDWhwfTQOxBjDK+mc8IukdyW1Kr5O2grUTlHjN+fQy+q5BQRNm4N/3L0DejqSAApCHUyVZi
R/tWxbWnbOeWWjQVOhVhc9wTNT0lNPo+doHdJoDU6UmaSaofiYWqRG9R+bQ9VMdQfk31TfHuMbZG
FELGnsGrb8nNI3HO1UPXDI45zAMzJZchHaIT+p51Ys36rJouAb5uYvnW0JND4cYCIrBVD3/LON4R
DzU/juO3YOGDXPQK5onlQGp1j15lOewoevqdSVH518wPQvev/i5RKVq32lh3W4PMb+lPvpvBLs24
2wUlJTp2HapQVE/kjeLm2z8Iv+lmrDftvq4OU/cVIft8CeMqtL5U7ap626T9qP5oRwL7sTbMXDJH
Jm3qi+QdntHtKpd8z48W1YMpscXhSHrIpWdY1u1m4fKpgymv1XJj9rukvUKE7uHQhvyhwgoRq9Hs
JbYelELawkh3+FwYuJnrMLkvucYftXSVFLe5+JRRVHxl5rdUnCvJBRzURUcnc41fBEKJ2qQKDx7h
T3OKC48XF/iNaGP0YPoAX6V8igaqeq9d1fVl8C+VIM6SJywrLc1Rxm4ALA6JLximJUUiebxv9FdX
nNH10uqFjhMjnVlgKYLuttyh4fE2QFFY0El8bmgNXdR7mtGIdAiWGu1DPaIh/G0RlSZkzpCAwZj6
EeV/urfNSGlx+lenXPSTCNbf2XG7bKSN7jCZadJWtdxsOnFjB/7LJJHEQLG/ba2D578Z9/P70H30
xaFnLkv/2ANHgQPzLFLdKn0UuwDeWXB8tAttcRe/hXFpxeta3mtbD0l7+q+2vsp2NtUisSYSYViE
9ZpBP2reOXEy9TVU9+T2NuImus6tQDTTi88su2m6IyDSFU9tTHzdp+kf+X9ZX3vC7Zf8JYThCt3l
WQcifAru5nMb7lt4WKzH+CBq74TUKZk2oe8amdu8TTphiVRk3kUMXt0iCBMe5fQoxGyDM8rF10jJ
ikBQk04c7yFTHVa4VYIE/kMh19A8jg5pVXQ1LZSVIrrMqY3i1uzyrMU1E+M1D5zEXyWHatmfptwl
2h+ahebJJYK6msEEajGLnhbOYIFoFNtsDzVppXwas+QNfxqC+VnKijRGdtviIhE0s0bfjzwCSUe2
TmhYRJ/iMMqiTU2g5nM3pQhvAMXigJ+/e6M+klTeaYvtaAM3yM+QCf0HbQbW1wq9F2uoGbFPrPNN
MrwjHr9g+qdRATg8B+XiEeXexpQjXTUGAnCvTdfsx+85+iHeIB3N4HsQ+rTiqbyYn6U24qTeFRC8
A1o3Uh4QNR6F+qttth3602olF/dRvQo9oVPE7JUHU09t2HoDxz3aMd9/qx2P4ugTINe6MmCiNEzo
UJd73ujwbo5OXm9q5Y/kJYGlvUSyiueLYKpWPCfQeyWpKimCpJCUvz5hdTe//JzA9nvbuhFq+kEk
kvVczoc0RPRcrgg6JBJRdqUvkNusQLjiv5Xi0T1SnhFwveo+atcy3vfowwoP2+IduZhCZQXTDm+O
9ZWUx7x51bKtszOULdV0wwfPq2mAnzN8O9Nj0DHEUAm2tYrfmqlB+UvQnfTIIH3WsoYxwMp3BVeN
9I4pjnshmTPMZXRU/kBH0bICC/A/bIlsFuJ3MIt+Z32MN+y8b+HiWfCSaCSEWe0zK3/JvmCeB1+Y
S91mqy+vHSRU9lARAfHXA+yzFsODFPb0bMSbmUysQUBs9L9gpABfz+JqPlEmc4uHn+yXnAZb/4yk
hBeNpY9f2F3bjfWLgwTZBe8Q/5LyPjz8c032FT7vjBJoiNnpn5d8AHSgK2gR98hjug4N/JfLRkCe
sYaKUMo/GbGxUlJEdk3JJw69r6nkoUGxgoJMYdncgvqaTFeKcknPBb3q9idXBM+fHvJPjplt8z3p
2dlDxzWGroSqzFVrIKg6M4UynBSsxnyK1Oby+1HO6UbKVvpDJB12loOKGZ/kViGGMbU+imleyXrq
53prVvkOGKIxCcRo3Pdx61p0RpPvOJXf0RHNNa6BlD9nlqYYX4I7FMd23/XcNWyp/EJlVtw+RuJJ
gUT8ahM9+AKFQ2MdjezXA2uiSiCSLyiAyuCqk2jylCpuVwcTsfHF2YJGBkU1DwXLSd8KNu+KAII+
rOTo41sGCGmri1dtFHSfxIqhCzJcdL6dTrfu70T8x4HJ0lo8+e0YT6H8on0TUFZymOB6oqNO17H8
SDc+E+Rpv4fH8N2nUCXUSUDforhehj8LYzqAQL44e3mempXJxwVct54fR5JAOEvMU8WEXprrQrnI
wiE5hkQ487oxPVB9KPOPjLHJyXb3ZqyeWfKCtC8ewvyOglzGU+6Sf/Dm7eYvWLw5EcHFjHWJlvo7
wjnJT6U/AD3eJ4SYMJ2k5ktaIs9pHvNvndGOqBYX4WPBXVTarRPfESxbNSLR1yAwEDgDtWYq4aTe
Ntw0kptxb2Lal8npgYNeJW+fr09tmQsOCKYRGqgiqHOy5n/md6nhYuFT5oxMnoTKKZ9cRzz4qxUy
aVm9NuJBQwuBvEi1SM85D0iMFnJ59y135d/pyDHhXv9JyqFYMQdTgmYL4YDEnud2hlcKYR0K6L6x
TQqXcHxWHBicN3/BdRwdlFrszLGJrmbBaWsZAH3Kg1EYJq9zmRRojKMKZg6EI5jtTBULS8q/CXxO
r0lFodmAb9EvPhWCNAr+kl1yg7Aaxx3a/oAJmp0a1ayyjeO9JByZHY+snD/p3eKxDXqD8wnFlMRf
rWAA4jDSXDX4YLJqfRcfQKTe59SK4s+sLzRhd+7gj5si30Uc1MMqQ1Qw4xmcFl7/HEko6ot7POxm
GTcvdkPoF4mJ3iEQzj1K5px46vxTZX4JtR/vltHauMFyxKNQ5ieRn0BNdvdgECxcvFT4W/EqdsMa
nzrfEiO3d5UxjHIZVavkF00E/hNuzK6/TEKyWvtwDRmlKnxcW5IsENQXA4no+/xLIYJdBqc4eCuh
A2S6jSO3JrgwS0+k2rlgw7vi3kTbbTK0wUPoBzIg8Hdzq/MTqA0ywzXeKQMV0rLl/PuSxFe/w5Zs
+VvMLZmwIdtSE65zLe7NUhmzbYJ60vSy5h/iE61Q87bYtOCM6gvbiwG6a/M3DYyzMc7uk3z8Ey2n
JcmyPQF5McIUO5whidsvaKyWznOYwQJyEbNqBN3TjZfMxAOOWSc55aK9I/glQ6pezjnJvLbijwAs
Bo9qrmWLdkZz1yDKEwQyA/5weQpsQM5g2DSEzA4hPGTiSmx+Q65TjFjYiIgqEpzSdKVLBsRuFyjU
9/OjdS0/Od5T01VpjUbaotsBpdSOitNgVosTmkGijQo8Sz/buFKsJ06oOkD3Nr/zuYBehVawib+k
t031r0naFvwKNrdJsrUNwAD8DNtvt7Ksbou4FhtHirCpIUKS2y28prymU34OzU0jXyRpy5zneRuq
ayK7KsEmaB56krtJwUxCCTrvPVKjhaoL+LyYwxaldl0pLHzi0K7l4aaV3yiP9MZVXLAKNyQEbbzl
hPZEEbIe7YfNw/pr8fVxe5HQQ/ZjeJbxRIjml0nSDdzIbCg7zQekeJ6YMJTurY4GiocN41uCDn7K
yXk9lMJ2Nk6nxjXUKbKZB9URJhabxSgexXot5LgPttwgnTz/ZvosQM49a9k37n7gCuqyHWZhDUhA
vLeNCwZpFncU96ryW2TudCn7XcashX3PQ5HINYMJM1nrFYo+bVUDi4629qcU53m2B8c1bQmJLVAk
d7Up4n74V7kBRvAo3Qn+RiZw1JHyW9yQThotj6ux3dYovznnSbOr7eIxkGkwWb0d0J5Kzxo+Hc7O
EJknvp3aGVCu1i8TmIndMmiOk34vX+qNXnWUwIAz/Z3LvGgRecyVvidcOlqxinfFJqTgx2afC+AW
MRws+GHhWnG/nY1qbwISMdfoAUjZoXeYeXVYQ9LvSbxzU74fAQldNXwEJq/WGVCX0SHFAnoEasB2
hxaL5ciRu10if9Z2X704r4PHSvvHgo9ym7UKYHNRYAUjTgBbk/Yze5oAUdfFQ/owKXPb9xiOHJQ8
07G+9TucbWrgWHcgoHY7/QjaN+VaIcCzsLalM6URCF006xRjKOBw3g2sb/QeMPaxRBGN6MibDPPx
HilweiFbDlOv99TpK6asZA6T/0RydFDdiBvt0HRrIBraS3wyJAmdYs+3GbNzlpUXphSL6CSCMvQv
fccBKvauuoYvai7IzUVXuwjuTJ+zwBufIb273+/sCKKBkqIJ0SQvGm653i7mCBKj/pSA2NqldfeJ
v8uxmgMQkKDokKSXOeMOW2JLzavuUsMYAOQilfkVfopvTAEi7gLqHA4binsW3T7JPkXhHBCJsSK3
5ENA+L2TdzhKVUzHJw6SBvB3bpVCCLPEd5EP9tygYqfwi9pyEHddP1u1Yf+FX697aJGb6wdR5Loi
OeqmkOen0T2U7xVh3QIgYdbr8a+N1BDWNx8YyISGLhkFZXi21pJ+5eHRQNpJ2eh01AAOML8T3jmZ
ozDDGR9U0dbzv/xplyNC8j+JkrKMnQBm01tfEh03+OR0p76Pex4rElLGPbu6wGtWAFZhVALKRLyi
cJ8yRiboch5GioJdu8t4dBqOw5EukN5a6/5Oa/aC6Oo/QCr0wp4q0NatJh8SiqonR3ARPCMZDoJl
hVNyPxAjCCJLlh7nUm2Pdu0jlFmyLZgWQDbsD5seXyCrXP6LOrwBr2UePyZfvwQ9dmckcw1ag2W4
YY2V1R9KaALw22yzYSVI9953kKICI7bcxrwu6quWEDCt4SvA3+pwHEyK23LOQ8MOxEDlHKINleDk
JEmb6VEdfXYxnXOhlVmei9+IwvJgiDZVDAEpHaqHF/4TWL7PaXiNmYb94ZbUV1xIoBJYV7WLPx6F
/EwrTwxz7eDY4J+Fa+Q65b3bjW8kDf/Pg7TVsT3ORxcpKuMhFL4mgWTkWRFOH2qL/K4K7mLSw847
QfNQ1AuZbwnTh+q0sE8GXp6EHsGmvwY4zCcs8xhwiEqqQFMUMpVM64RNKYftYnIqYo4S/Mr8KLEq
jNi8I7XFpFU6vfzjDecYqmuRPLUr7l5+g+h2qn/JTrScE6qHrbjskCEvaPJhT45Q+gNcwV5j/Vf/
iYhACnFB4EvUHHHlVTPNu2todYIgndPZnp73w6EpAQUEnLEszjXHKKc7h36JLQcBeUmycK1+p9M5
Dz+Cr2j2cey4H4uJKC6C6O0xg574ELj2chh1bYms1ThS7CWoBHAvGlbkjlsL6m2t6eREs0zD7nkN
bCQcUjZ+q9GuQWRIuiCSBYnp9ySaqDyta0AACU6mur+n6M75Og2+6cqRFdQcc+cBWLC+EfmY+eAV
/xUK76rDG2KsNTijuN4yp5bNOmGbVrmSWSLZV+X+iGggJLP7LsVHqyercwOSL/UHf2TiyjbDnHhC
1rTv44rgjwz+ZumwxVGqY13UT6NxCJKfzn8GGd9l+a6Ng8dbUVwbvcc0tOe31EjJjHeYxfP4A5WG
l71y8Rt5nmSucvYZhmgqvgUCDeQviURXOjzGh1k/FTSgZPmq5mUgZXySdzlqAlKeILgQ8iQDKB68
dNCpi15de4x6JdkAHpt4RhCTwObsR45aum0HAJS8PPOukDerNCeI15EJnl+rITUYcUWA0ytvkdoA
5okQopk+Gl36iobPmUJA3ONL38l4D+Dop/I9+RuRCjM4ePJUSBGx0OQE06eJx1St78PwWVCf0eKE
vgmSo/L79sC1fFYy7uAc2sEv1gWRY9JIGhNhY+qHwr9gBNBV0HQPSMFH7R2QskicKHIi/kv3MefI
Lw0lcS/uxWIjIttCbMURkGl35nt2QUACQYE3YFCXvs1m0zQ/ibXrqVM2f0OZ+XHgej1DAszpof+C
AhWOM94C6dR7vLDGCmTHy6mduAy/6Cet0U2MeRXchiNSB/M8hiugB3EPlAJ4AfCZTAfU9Uy1D/8b
AlNw8RYCwpOzfg8DlwkoqK/ZHywQzIO6Fx0OD73ekqwGpkU8qyPQT5aRamu2DeM+RaAJvHnubVSA
rDEFj32Zc9/pr/FWe2EdKC4BbOiAInHTA/uw5ZIdPVwyAp7Lj4mAAP/pceeMMJQJXQE+sbAsLHVd
Irzn4vjt4aND8ZHA1dxxcZHt5t08LtK9+pqKLwUELv/MVngoFIzw+oEVcx1gRuAsRoNmEvdGzzYq
rqUnx7NvvJkRv/aMdFQqbQ+aDdeDJLuad4t9hoKNSAgzOpE1bm9Qn3tcLDILwUe3DdJ5kzfsSDoQ
kGCW9xi1yvAWXwDrFeJCA4Mq3q01PddaZoM7if5Hrz0s098GauQO75w8eRX62LR5iO3p0elMjwQu
MfWR5tJz61su17CH3LpLNyWxyX/5ub03ueTgHkAuR0jd35B/FUSermKfSFea0RnklvmnHr8NnVD6
YLdLVvMhj0S9DdWdiqxB5iASeds3go2AXvxJvH2EEVipzqpC1Jls2jGhfPU97AbKCWiCAAtNkHBV
iMPGktSgO/jjgs8QUCQFTkQ9kkcfvklugj1NkBIz8lv3L/5v47+C/o2T2qvWhvqSiD/sOSGaYOWa
J5kfb4OP0sKvsgkC0rLZKpG9Dl8Y4bp83XU/GRpy/BlZcqk5P149HPtCepEwcNZQptmOQ2HOqY1A
o22FhUaaoylQEyrTIUTCpTxKhTQl26OOOvpq201WOb6yb7yj921gJG5ffLrkwQDDKm4crhDI9s1S
Q0TmW9h9PLwzw1VMULluNA2dLtWvXHfZ0Sffoydiq77kypkPIHGw8pwlZvXpo0qP6XkqjnL/mrIb
iJmH/IYXMlLu0MJLnNcAaSIry4CbzSrPdfsKU8dP/ik5CnrGD1IB+RnAn4PsWtZLEG5iR6YDWQuo
cc4hL62EexQIM9KxzBCKR4g5MBeeK2P8R6wNsPqcGTCoUFTrIn6mKJc5XtCw4S8bTz0ZMPlPA8lW
EWxU0kNwiGvCu76I65dfhgtUlHZE32Gn9o9dcEiDVS//eRA8zKhsJ+rihuXF649is8Ld3u8JboCV
rD4oS7OQK5J7j94COIZ3jsogonvFBxyqpz0asmb/evE24VrF5fkUib1D87T2EHb7c+Kr0HO0VM+5
+/z2iJ1xHWm3aSxAFDkhdwpqYM4ZGR2cRsgWfXM1KbpzPOWYHvCYm3g18LTQ1q1fwnTLu03+TCqC
XbxDmZjoNbgkVMQ5siAc7iUQtXDK2RKJTWJvtF7kkeNsSpZIUiGHaUirNsKtkfeqefSIBeTFOHkP
4mwWEgugJ11MtHMoRkD6WGaY5HmPJ1Lbt1Dbonyv8s9IRuFOVNxCrPiWIRuzLXHU7a80/uT//Dno
Y25Iic2dpD6m6oJcq+Q1IE2IKhTS3hrhZOITyA3yU+RzFhwTvE4J47RZ0qHYU7uCyn2Gy8nl7y0U
OAaaQ5bp9jHiaceU3hGZy2aQ1ZsJRxKzooUEmnVJwdRR89wD+TAax0R40Tp2tczf0sN1gaPoBP4c
Yz+A/jjh7MJcaMgn69jQBE5oKsg+lSzltiSG6J/S7QI8VuBGlW1YrqUifT2HlMOUpOG8JFi9ai6a
FV2sOjyKpoNCVfB+qBEcw5PZ8M8bhlWybZFYPet2gxvLPEtEoMcfLKsklzf89ygsSEq6kv+Cvx8P
uROgp8d7CQIlfSRW4Mg155O/rmbRTneIfgXsvLjL6YXrSAqE6zWptKBIiOn++GPrVyxyPl3oBKfi
KukOZY3SZIC2IoDQ3D/m+7vZ1aguqZpFSR1KPm07p9jpuZN80reKtUB4FmmwnPbV4vHMPz1ke/Gx
cwE1e/+LUAa01zwI+s6/R2REMKQenl33zje8Tz4CIf1gMKwVCD2joxd93nxipilqgYa2ku/yxLoQ
6J+VfyJQmUlw/B2QI7seOW69YkeUnxIbRbzKDMMyU/TaB9fRwNdhiscZTyblAWBvl5rbQHkhep36
lffVTZ9eQuuAYzGtKKG/UnWXuoMaZ/OiMncsQ412RxH7J6LY4TmxFiQXROI/DygfaDcrf5FVNhcg
lKcRbKpIWvrDkdBIIb8JtCRMjzeHwR4UaqQRCDKudqwLFlKpXBKbFaypBdxGuq3i/f+J2eHiTzG0
23LNXPs/rzD/gtpaS+bOeJfdztsZUKB4aZJtWq8rcmTs73IT1isGcNwpfe7g1Oc/Qr5JZRm8Qfp7
WkhplmKrFJ9c4OOdP4CYFwv5j86HyIeBnrL6HWU0Y7ATIJHRJZhI4KRK/qhYS9hmIp5q4TOn3e1D
GVwRj3e2ntFLAdgYJ9gqA4l7iukFP8L4HBH81U+vhLMiq27OmP+CbpSfMt9y9FO25GysObrAH315
WIlz0u+u9L6yZK2MqwKaobdJZ6cDxyBdKPvH6NFuC1J3GawLmhlLbP3lzec7L1jTu+w7s/YtgGBp
NPCeX+pEoBv+Z2foDiQPj7t++vakr3z4qZj1BXmpZobbW3eTRgV1zqaXvyIBoIk/zPZqnPw5H1iz
pFzof8bP6Lc5lSIeftUCPpQwONdrdmWxUUD2PXObolIqFGsViujPdnJAUE4GllD7rAJcnpbyVW2L
Xt/7irBvLgXp5xUhGBNi6o1EPqKpP3qCpWMQqhhJliatG0Dc2px5FAvKRF1kREBZPMbztGjNfg8N
XSrJecaP1/Vz7FrrMVAu0ugq6C9YuX4/y3TosrczYGDg0jUcibZGzp2Q19a133zOi4lJsDXXZO76
PxoB+qV0LsqHXhxIosGYxBbE2mzXqSM6ufY1VmtNPNCnXDCFcSjh1N8gYPPdYcXIDqOKsrB2gKyI
TRGyG2wsyt7c+GfRAcYx0csUOx/xdfH58GSfynMlA6Du0EvgIEmf0vIt8zZIwk3q/kW78gc4GT3Q
RPcFAX5eSYPDoau4IinewVQWkxkeJZR/lX+8DFSzNQ+4spY3k0zr2fo71ruaJWUc8NMjPEOJD//o
Fa9ueFMoK1DusA7Ij12QDjx68+s1PEzSJq6E9STBITOQaWoYzn50/ddTHyb16awfMwBR+MAy4Dge
80bOq+zNc5zPbx7B0PTlZ0PLZgi5yPZLnw6yUjCFDq2MapzYHWpEykP5G3ubaLctDVdp/4kV9cwz
xs04wNVUjBuLhyZvb7ByhnrhJ03chB5Jv7S/81Xof2FVs1ghvmRNifkNawjnBNGnDw981gEPJ+2T
5CHYcc3ynJYf6LglO+2zROGoO0GO5IwCG4TktBfGJP3l9xbtnOl9aKa29H/ijqCnGL0R9AiR1X+V
SKreVpiISJ5zSgBOKxWvvP7HjEtmasjnnGTk2BDGjkVPQBjIR9i854e3jhK3uE415/CmuIL9149x
oNiSpZ3zLAzOKRhJp+AGBlTZovAnJDsv7UY6bZFv0cFJXLzx15JqQgJZy5cuEug0P28oD4hj5pUw
CSvKjtl1Of9G4XLr7QTtliR2CQ0hDBzhPDZnRT6EVFFpa+b/lPPV+i3MM4+kTFBBKlQoaVwjWCdb
li1Nu7MP9NyJXHrcQeoOVcitN7eNutPFZ4/Rk5Ymn4E6e1rKtkkfQSFRziQswHRwdkK5l9G1wSyI
ar5ZAwpowybUKNc7Rt3e4x+DTjo9CeYLIK+Jfvv2KctXKW4AXs4Sj7eJxhKPmG6XyG/3k8dL2qyJ
BUOeWSB2S6SOf+chYmhlgjGVfZTZ8Xeu0wvKY71m+cbgZIH4o8+2Y0JzPYB05H3Ail5Cl0l4FZmn
gV6x9aGN/Kq8eZTd5Z0b+/Cz2p5nTOwWNaOT3LomD9FMEProxTroZLB5ZW8GQAuqvzUIe9KuGo95
1vtwSMRmRpkTeUf/bABHlxIDwBvSVx52NEbgAFaVv7G8lz17kAE/IRWrsOiWOgUerY6LHzUQd/P4
lEQSgrycENQQGcrflogBPY6WIAqAOhDX+bATEcagbIu174FqlxINNVuGZN06MDmrZQBqKZAIwFNl
VIX/avmho4Eveg73LVTNzP4axXcIB6qlv2q97fhwJ+9pciOCZo2YOCXymUblJyOXiAg09doRDOYR
GU1ACOhyZOS7pvqSU3hOntDgezLukUR33KNBt1+YwLmOCVDl1FQ45Y5cEEIEkifD3mOGdsMIFTVl
3uUt8XYVXjugRyrMaLKZNgaI5Kf84f82HbKLeldoNBP2fOUqwh3MbgjSZPlfCMnA2y+IAPCrKdjn
XOI0YUieE5pPOaSP54JNriyRF+OihTvCGGaH6VvLvpWDYjjdOnDCyzT+WuNPQPUuBQ1vfzN+85Ui
1PJ/w+6En0i4YgHwP4R0jQxN5MNpsX1TmMzBwqeBhn/fYSoNers2huPEByAZN7U6td7PZqBeBnX4
WiowmazGH8QyTQF3UWv2mF9CQsla5ub+oZDSBArv+1DkRD3p8i2Nv/qUeC98wquEOKlh3+CzWhjw
MAT2dHRGYDGobgYdyDtTuCpcvbhB83ec05lF9SGvhgwejHKnWaT+XcoOKHUV80KFHf2/1EGOJFTS
Fkla3FaVHToJGYx5gLQK3d5RZY3iXZdhl2Ax+bshtvwX/84lvU+hO4oDSC+v1QvudHQ1dT1EDs5t
a+CaHx/iuKUslL0KljEkYwgYx6d4hQCrlRiwkZbbmhgwjAsdBOgD2MwoVl4O2b/gbM+Ud4FvSOdT
qJFPWf6n1T8IfBJWnq1q5KghtJz9zeoIoWM+Q1ASwHUrvAfT1dK3AYuf9zmi5yI4YHB0wq5GcOO5
0I1oMfoedLJqdfLR+ltsXRP1H5QM8OnAwcKQCzNSfocbkvS84mKCwAZoF+fANlvStzrJOXCyR3AX
GJ9Uu44aH5f7hCoT+5ua33vpJzRWoP842T2J04XjJrdTlDyJv6e6c1wA7A9OisaeqA80ZeLHKOHL
sY0OkHZbblDBSVsXBfC/WNgq4vqc04TzNxHXg4AE4GYrlOczcjBliQrDupXDLaNexcDuxGstsa3x
ssBfIMpAy2OLuCOQNe3jgCS0yb+Mce2KBUNjcLZ8Ju9lyJWdp6Dg2G1qrkHjnte4gbofb99zji/D
w+QNS53UrXR2GTOgcePLaHjoO6gpu5rz374qnW2P0Qu/QNS1y4m+Gyfgy/4obdNfeVmECyl3guyv
I9utR+hjaAwJFUXR0yYtkKmQe8SsvyqYynR0IlKGnOJPyR/RIyQ0JdBpYVjOaTx8xhkqYiRZ7KMV
NTHIbZpklXBmjext0p330d+b1WrCwZ/fPUFZxAJN4BWGEebfgWVEEjl2PUrLcHgNhsNnkeDALQdy
7LOzwKmbhUBCjENVSHpbBYkVThsf7bNO/I7GgoSvauhIFAT6iMqYojQgEBTUyjMsX4P4OTtpEKMp
ZyUnLeyflmQknDC9DUjbpgUZWTS0gKRE5r1aF80RT5gVH8y2Jv/zlBrJdlSeDdNR4+38jzA6t/3y
KoTI7PpLJ3+AX4UfkP/oa8LoWyOyOuj+apM0MeyEng2uUQLbU1iphoDyKNsn8B/tYFE3SGBQTE0k
PwzqgkfDlPasyKV8a+aC9/BMVMzwjF3W6hBa2I10GvNcSSmcAJakgVqpd4ny5g9Onrw0oJTpS52N
kMyz+gd/u9x88K55Hht1DQ3PDD+ee42bl6Uu6FE9wbV9KPmLVAGreo6AOfk7waBKMIXijLFdA94P
2qGR14Fgx5SpLOJfGiU7/R4FB6JJdyNEO/KE4YK2+1mfk4AgKCoEKLy2p9/6pL17Zo1H8sDejEXT
Hl+BtqM+LOf45VVE2xkvOvQpB2s6pPtP1ulFdIW1Ackmhc5ZIXmv+TIZS5etcTE5wKlVGGhU/2gh
5S2J4DmnDaJVKGdbFVMKuuTZ2fiUUaB7049lAvR1nA6G0/Yvy2LkrQI6A5QlMzMSQSld5VjeQKAF
6hz3qCeGh1LsqHJQTzyD1Js1W3ZL9CXJFUK8mzZRcx3jf4iBCm+FOZsW7yOHHK60l6wsBcNmpGBj
vPU3lvPxRsIkJaeMt9pB77dR5SqH5pG3XAJzhwWv47iKKCSY368VaoqSrtKldOHk4I5DiUGuETcu
WWSUUBKktW84EfjLHpDv6ixFGsail4fwdtV/0VVDRZJFCg/w9oSCmxNghUhC+SfyISF5C53SHmAM
UXQF8hazlXkK1jA1yxnfWsvqnz/LwUv+bYRqSU/01RLxe/Sy26SphQTDb9L20sxeIthHTutPz3Im
hI33JfmZDxSI5gSvSR7ESvXW4EzIFopyK36iaBlW1OtyfE1Lr7SjN6tdNNOyw9ZSHV+ANGcxOlJh
ANxMkIyxhsvHe2NI27re5rQHJWsokvymYwtnSzhIK2Vbzgf8kSswYMKcNfAhX9+eD19jGEPoQGnS
6KwQ1oMqC7gUHH4K6ZYrGGmUINWwoiYlSHZWtJIeY3WAvKEKhMdIWE4fSFlL8SakLq9kP2f4TvUJ
DwRR3eou6PcBizNdmOIiP3HgbYtoW8FNcnyafoukQgIThWMFGlpXAhYDG9KVPfc0rlEboE7QtY3w
H0fnsds4ugbRJyLAHLYSg3KWLGtDuB2YM8X09HM4uIs7aMx0uyXyD/VVnRrWvn9Oo01YXxhdUFUg
MwWJ0Jy88iDBSB+oy00MLIPp6hQX3CKWCiMKTB1SAeTHhfZcZ49S2cfSuqS3MXOI9kMhOxK0Is1F
EZX6FJsn4+VIAwsG3ZH1F7dr/0MhlkoSYVXlK/AnuVfuyUKGr5R1Ccw32RfZTcSZTNrE9FwtmqsV
//gfAWpcBD84RgqSwOjnnJNqAxwyLK3Apwd61pulQ4Wk8amJr0naB6eJcynehcsJu6u4q7Es8bqs
NS4LPod2UKyIjQl9lcTE4PlgL6WDCFJifUsPn2y2aCw4FsNkJfmn5gmVUObBtY5GNF4ajSKab8Ww
rXPx7D+Zi8hU0nIWhEH0jU2mQKBrvPCvyT6lrKbtg2rWRUXE6osgAUGD/6+UKt9RFV0YiEGGxYMe
/0kvTT7OOdt+GQvbgnHwAayLizUw+Zz2LSEUVmdK/7jFM1Wf+YZ2wBAg8ZJvlCkdyh6HTvWacQu8
cqbmwq5MTDAwnLuS0yTQrL2iWyK73aw9nEi6AhSM3Axh3UZf+VRo8cT7JxlN422sUXxCeM7itvnk
kNTmP+AQzp3THsx/VXpbqiv4G9x+YBIvqxR4JjYcvXnS/Czv8jPqZ31ufmaxoqdYmyzTiffOOkuU
9Fz85yCfMQRDREau5BrKG1HvaU6/0ofE+KaD9IR4hBEabLVxk1+PqNmxsaKDtdg7SMFw4k8Os2BG
Nt/Yj7Unm/BwEXtTjrLyHrIV3TqDvPVhR0iV5qaMbMux4vcMFqS9q+Gvp5w9mzGaLkFCis+8Ds+X
yuvP3VpDqdW9gb2BFHbivAe+uN7p2XPQdv1yE1WbDsRiysCXERgF2eUl0QjzrgEMv/WjOWJJ4O7E
4NbMLebO1CdQSfYbMnRCMGBbfH/wmuo526SnYNIp/PPbLJZ5dgiyY62dRZgG2r2gR2/fH4NTLG/4
VJn0EeGqkMCMP8KV0cAWBvXU5UE1zhozKTyksjfNVXC32Vjn9kj1MRC9h9pAliL0y8EKnjrD2nm2
l3Ez1g8jBl+s3dmrQCBIdVdnMlRFX4Z8BhabHkb/C1tLNDtZrTXWHMIuKPmEbdRfxXhq8kY012p1
5jnm74ohYzxa9KMu0n8yZsH6Y9ZiTKclI/aT06rjyEfxW/+uH9ZfWC9RnQGJ8ANotAVraw0XEHoH
PQ4xfOhxDTwpjjbRd79mr8GsYzHrLpsvBC/ydFa0KTfBT/3o/gZsMXw9xAe+e4zmXxwZuYw3L36j
N2WegR1vOQ+fGHOh7V5kOsIZCisOcTyV8G67Qn/vMhLw9AZBCdw0E7kPWkoIkSbtajbQHjkNMMrG
rU+vir9lHlU+Gs1BdaW2h5T7vwY/I1ZsY8tKaTDT9JVHrAOJq/dd8dc+8i+Mb3XxW3MT10ZY0AUx
JqI/LtZ1uOy9x/Ch+CVgVgHzWbRb8l/4I9AL+Xkbd7ZLPY2ztOGEnP1gggPpRGsSN3vu6XL0Ms7A
X6hZfq96eDmBS2lXAycYpYg1L09IHVlrahbjwVjOp2fCNJbnPxOClDzpaFCD4JAIZgbNebkblxi7
sCWsG1JInml96QApkDRo1iJiVnzhWGEYbVjOxLmj4Pq7UOajAvU0CqaMH/WTM6SPobravIfFr/KP
v894yv+IHXD8B2X8xgm3636p8mqu0VNvZ/WwY07GOOyvLH9M3nASkXexpAfEk3+0l/wdWfcCjsRs
0Qnt5M5zBVuu2LCED+ePdFFe2G45cbFnTGT+r9WnMIFhWmn0Q1Ka0ENmnR+PZIftVL+Gj5giDxoH
HQLLjVMZ92THsNPRt/kr5RNbwxQ1KG3w6Hwh8MPVgQEsdMuwPw6Va4G7GL8ob9DoNEwVkHvEbfEo
cmYul3X2ndQbkskkEkHfr8x3t2wtdMo79VkU9vLBh7ax6YnwVMu68KgUxM8W/US3XHC6P7V5YiDt
nyBxtbN/TC+4MtfKiW91S3PTCW8WMpOUEKl1SBlE/hfbCd9Mu4mI00Cu+Z9QTJNwcTd7WiY32S+U
4W7LU32Rj9iCVDTcaYUqryFjDujyM5BfwQ33hRPhfSMXR3qVGkmp58RfIzw92bFJHECJT0C76v/C
aU1bQ8s3na3L1fgDwsc4Vzvc6DhC1uLavJWg1H7ajXkNv1h+pv7efjU3hObpwcCf+RHLy5YYRC/Z
qB1cDmdWL8UNXPUJ/9ZeTq7+jVK29H8quIbc3l+IWMYfQBKSXSCT98M9d4wNv6jgxxyv0l92I4g3
c+k97GuMrNnrhdf7icqWclrXuYJA0IvsQj0lMQNEuqEIldrdqv2gvH2T+2ftn/Iv5iiKR9diVIse
dPJz01MuheF8p4tPy+sc3jyW1E2X2cY+Zyi0Tekq4HQd4cy8DGf51Meevvsmg8jyCO9+qX+q62iN
LEzmxZFWncZGAimyJdzGEEJy9B9hmdOkt+RWdE6o5wB1QHTEzvwL+EvGvji9e5R894NogUh3uMMz
b5e/gqccuLQYjnqkr3zDkihv6QD9JQG/QQnlU3Yy/Cfqlk11smmcyGyH+gImR0zyBqex6w9rD5CU
8yJQSfJJW97D95FnZtd8a07RrfIFfzsa7NdYDyEzSMXWYUPCA7vhSvRkEI2fSuPFQX3xyn4PcYZK
Apuz9m7M3P6IHQ4yijf7uviBavK2D6S8/fhh9Lj6x3/lmUPvAXYF8+TUOCkDJ/TF9DD+CANxYSix
N3CU/tWBsL4qXN8l/qgDY8xm3KIqv28Y3Ajgf6fyXkOw4tH+yi+TAUj2XgRb6FXo2nG6rkUHx85A
Z+TQYOp8SsN5kgkA0dnmn0uuYvG410Oo9r5bA1/bqYShsFEazUNjhCceZeELCcj4LiGxDAwLCu0S
W9fCAP4xcgCqL0h3nOdzhbhB9RpndAs3/ta+zIEIJz4SKR84xX/DmuT1MzgiDVxN5uzbXI5w5r3x
Q0qZ3clL1higwcIuiSKC5PImh3IB2c1IbjeYfNfChqgPeCaqe5S1hhQKgYJboB3KqHCrIN1cFOJI
KwEqx2K1Cony9KsyWnGXYw1k52KStk82yH5ISCgONcsF1wDwF/MQLFwhxGJBBgFzEbdVS8LJa8FO
Z8QDuBbuKESHDEDPAR1dWKHUNX227ejBE1G0A0euIZy9bRAb7BTHK02AmLNpRQZWbxr/utyxzpbo
cc/XdTI2KKLEwFf+J7KXzMelVJ6AiFHM51zevEY9pfEZyh374dvVE7cIneom75qIO/aOi2T8mpBe
4XwaVy4lGAsgYFXvQ2s6VMww6zB9u8cIOU6go4iebsj9B8NPyVeurYNgJ42ol+rkxCEdFVyZZKck
CGIysTe7P4VXoP5QEszL4rMqnpV6HJldAOdTG8JIi+G141A4rpMjGGj0ghuT8B7X7xWXQyDsMAC+
/U9gZLrmlXf5XzM+BO2kfxCO2HUME2CNYjOVXUonZFjbExgTbIgRQxUeKDwf0wp2J/ncGXwwJxqC
yJaIvvKRSWDoF/EZHX3obqRgxoJc9tyPHEfr4MYcTPznU+7uDr8iCfIVYALV5QSHJa0G733SsAjz
qpvsSCP84WUtbWcbI1Fy9gHSii5KkhTskQvH0GsvyRN7z3eRfMjYu4xlP7yU4A5oMIPmHSybdkMo
sjtT2iBIW25hTFp0LIgPnmEE6iXruwULYDP98rfgfpMSmF/qDhrbfP491ukuuviqa/gueSt52oGg
5Z9HjqrYUog0LfBZYR6s7a948QnDxuAHP1bIhqFyqb/RdAELYzbCr4LAnyM+rXsAvvhewqOc2lPL
XIJU6yVODmBDBwME8MPonIYemX0Y/vbhZxr+SkSOiJzcyZiO4Dn1S8jLWexgYPFj0kpNk+kA/Ndu
jTXbTYMrwYY2a+o2C574wWju2tPaHTrlQV8p6Vylp+obnChVAY9gU/82JeLfUZ+2UbvStCfvRw5K
ElLtuOPWTiOFdRzBtFHo3p4KuD8DXE32HXhJtu5JgGm+LEbQIAuXBnnBL8xDzUa/IHhR/fw5ncw7
+xUnJvw6mcs7Om4s7NZ4CwDFGnwLxLWW04kJePWZM/jqbNwHUrssGDUvqFBYsQYvweAw2+KH+cc6
bhEDMD2iLzLpypz9163Kw6Cx+kBUqJ3Slg861QWIoDuIQTGRBNAOySICwElPAo6aAzBTrlbGjqRV
8MEdpZl/BjG+ij11RZgFMVpTnUcgxlgyYIkguCWOxrb11RGILxipVrcR14e/aY3VM11r32YIpHqb
PWTtLL8GsnsGwAtiZbTWzTF6HhErv0sdd9TVyHibMuVAogvlqn0GI/7kZfRH9BEIda5xCXBzOs0+
O8YWfL9AME41tSZXHE8cDX2vuryCwzAeAtQedOJF2MIKBuxJ4AHhivgT4cHXdOQwzLIbH2gy0UkP
X7vU7cZrFJ41c90zYDcJSdmdsDJ2tR2zKhC7SVa1nXEyBeytIyrq9zq/T8KlwvTBOungJBI5abiQ
6pXO4zPjoQD7ZW1aUpHnkTOFAmeAq0lqd5/oPvQiEougYZ5S0MFucdsu8ZLUxrpf4UepPjjij3/N
l3+no6NymIqy55qegchKUPFPZt1Xv4cnhTp4U3IeRk/l9+xwDFFXupLZq12D6QOdbSoEvwWszj8j
XZaI/o51lCMYEjgqIfEceo+Qec2zCK+V40DPTQ1R0S7I2/pHUdyrpLPe5Q9TNYoVqWlIloAEvqeb
/ifT+qK5kgI1A22OxCX3e9eXCrg+TiHeJAGU/eS087QhuvG+GIQOEBGKTRzjW7fNs84bu9xDrnOD
fxB5D5QHp88KIacBL93/Fr/ZPnlx4QbQpWAmxJeHx0A8Z1/SLYP3+YPXnxZQJCPu5CgWVbCIAFN7
6HSo7g62L3M5/ox4aX1cB462VQO6uDzVeJoUwL8pNqt/UmIfNyndybknWYuY0Dc5GyIZv4yuWM4m
t8N9xfNwMYN9Tl89T6tA8xvavD1WkGqinbAKmMBo4b1D5OsY9vCaSaDBvGDTzBIDbva59WPYvXhA
lV1zD3GN3bH+fjbWhpkQ3WireuvPJ+TAiW2QsGvBKXDSnbJNeU1tFSYxLRaYaQCjBafqUl3eDPZD
bLEAX+z4U67YsR8BFUwHw79T1U6cFwk33cTjNuy85kt7JjreiVXgH7IvGf/rN2sz9QLkaRaKgOC3
V468jng+EAcW77/igSUwX+ub7NAna3wN1OhY36JKu+sSyLWFzLgR+QRPulcWx8FNUYicuV2GMMyC
9Zb+enZouG4t37G/H/B7L1VeGdUDVE+yX/V4YRxldK3vGIWhJH0PQ/p7egZfTFE0OGPLDmGJ3+oZ
IUJTy+EEB+PYEgUWXvNZYOBf1v5RekEZB1tpv62FZJOppFPL1BGJyRLkiuJl1X+XtFJV4F7yClO1
6UTqc4gj+HH5I1IAyOFzZ6zhoh3JXLGbN/Sic8E6k5r5UmP59N8/wTBLcc22IkQcCwi1xUZLgNQr
64zXJ/fIth9Nl4k2RnpxqyDIzEy1o4UR55NBYDIB7tw3htvy0Ub4LsMP6ZkdpMYrO6IEMHguIWCR
EMv2D/3KlgLwcN28T7gJqnEVXFUQMsgsFxrWMSYaCsTSA6t/Y1zBuoU/jbKaOIKRC+1XHN4VYYHm
zvoa/5sAiapfsCdg5wkUWDOA5tW2XOFHW+vjqp1ODWn8epnGjpyvsvQs3KBtR3RiMlOiNKNYsRHb
NK+U+MxWMkfASSu5lHkK5XN0LOrSfTRIk931AOigdkrG70rY0u0e8AMvBAFfOym3rRaTdHXeV7CJ
Nms5R1zAjTCx+Wc/WtMbGYaOwRf7wwi6iHaQbAiu3IOOvX+ZftJ2I7yXabEHStW8dxLVYsWBBkT9
HLLpcoOQNnz7gjKfxH78ETsyRBXmH9xKb/K0GEn0f//E/AjoITSWknVcENcb7JRdk7sBhqnyuw02
FV3157hz+Ln4BNGjkV/ZHvoa9ju+FPZTChf/rhxiPypGzazSI2dyLwTgOTuiFoAs8w2q3rnu2Di9
jE5cqHWxJx3FM5kffKTWj7Bqd1G0189UOHJo61ZyvVOp5AIA8tdCMbzE2HqoI8W9od1MR3278Z1e
SxN/qJe55BIOvDlw09Yyp3IilIBhMPiTLdnXdKAydjpEDAYWdrmTYWesjRsvxt0wThzyK8ueYmRx
r19s+XHCHxbKXnb5TPHUkLFbToU7wcL+a28jXFvgwldslRhDaJ12Bw+8lnIqbRaB+nvqobKHO5zH
Il7SliSBF1w0on39hcILXKayJ3JP+1RRXSQ+d2xENX2Xq94kI/zqMQ/iXHkaEruNjddtdBkdp6rj
R6sxPrfMRe0AL4EWgRF1+/O7cgh+5k/DWMtnQJyMobCdKbQRnN/iLTDsXMBSsGg1goPXVDgDPCW0
OQQOwe1jA7uzvnbah3WSmTDErDCyuWWxodBhXGwHyW0BNjHdyGjraXEeFJvkY8wcgakGT2RprVkq
E5+pDav8gjg3ieeeTBHkD8d/4Vm+dnigo/KDm0JItsuZTqwYXWADEKdEzhLdDvmSoe3C8AF2kDBn
ZsisaV8/exTBI59hyvF1ke0ht0BGZbVU33f+zBrO0lLt/43IHGudyN1LkXCPLPgFlsMkWmvDNoYl
RoabvteWfhHPoE0ZdxmcDARdDg7Je6eOCCWcEKcVZz5+iemRuaDL5q5LG85K+ynylDVD42BRTbb1
Ke8JYr+378iBWngYjnShWey48wWDgF0KgOprHHH9YoXAG+Iq3+/zuK+h2awxhzPOII/OIWPHCRfA
m7StoMxu9P7WZXuJ43NklydCb315givn77PigKu+Bp9y9U+8+EYORRm93dbES2BtKcuCLdFiaw+2
+q+cHGok7VvcPbHTi/GPRb+lvLdkZAVmihmnF+X5BvpE3C2w8Z4Tf4L6+QficfgXJzf2ImWr01s1
4yPXUOh8Lpzy7A/HKMFDnWtOTUZzZKQKBKOKbWU6aPMwpX2+8QMmM+gP5LIFQYGIPeB7aqH4ZnOS
cyHHXbk1DuJf3jVez2MvnDrfpHbCWFmgYFMfbCE/mfrLYl8JTsZTrAHln43ruy4WoLp3jMQqni3m
LKBVadstykMIhKySQB/krR3Xt+jAeKdeJfw70RsDDJl+MfPiCFXH39e2deWmZHQfb9FryQ3U0cvc
R+JeNpPV/IZgUuynyumkv4SHbSpZctLfETQkD4Ty4pGZ5GswXaYQd5KEurDBSpLSFwur9JQLTAnF
bcGJ0xhOlkF+CdRNG/z4CRU0pC0EXFX1NRIURwQRxkH6kXXBrtFLG76r0Z27niqy3fQZdkg79LwG
mzdrZd/9ZMpaFL8k8YGVl8EMzmWgb3xcCNX+xsw8fDIy3sT8lLZeC30n6A6pLq/pLrZxC66t3CXf
0cn8FEp8bZTITrk5ZaLpipVb4JoRzWsEQC6ENiT95XyxKh6iyGxJPcu2xstTcYLaZK/5y81NGkpm
pOuC+tr2NzDOMVBe7jhLCacLSDU8EtOpbi+GdWJsrMpLwPAQn8yK5gAYDE492AiimcsJoUMCg4dQ
aMKJIgd/n8JV6zBMoh+aXpRdCww2bygrp7BemUxnZacI14N6nyrSiN17nY6cZvFFtO6U33rrOak8
zUhLOnYC+Z1fpx74oY7zz8eJVRe7gfe3IUdS0ulA8ERpN0XfbSOGJvP1Gz9cyDFfSiRMb8DKy4k8
IYdWy3TyxvfewZ5VfB2k16Edl6qW/GVcfYqEJQXfjSwlboALRz+LBJUbaW7MbnnoAhyHwlXww7+8
Ohvt4JrVHE2FpiKTpUNmjlXcrdRy5J8WADqSRrmxat6Ra4o5T4tPL5+2kPTqIcjyOqo7O33Gaehm
yV9XnGvjywqCkwD+KjNj9KwCu13P60xBEBZQ+CyCdTAVBq8qzlsdnsVx+l84fmo+E8n33tdkeNhe
RCz1Zr0/LVTV5Ax4F0VF+UglHEkFYTsqR1OJ04xh2oPGTT2jWoPq6IyunGKt8tQW0mwn+KB2UkZc
TodN8w+xwVe5cBY2nRbp/g95zTgn+G3ynQwG0Mw36FegN4XgJ2VvoeyUqJtQPyN2D26XlrARjuNf
oj/nFPWIjx+gVUvVEOfwho89gxFoCruSYrShhB2X/hr1UcJuEZ364DPcxyIJSnkVqG4UADTiUqXL
YLnBpKi92+Gi1G7K2sjdKf5XsGObApMsWpAlCr2ih8Z5doA6piNudrS45sm4KaenxgYmwHbgtaEM
jY033DOBxuzCzHUQfqsk8UpFW2hiBJ9uEVHvFT960eJPDhkifcJdU2GsUJliCzSEihrtM/JVP5TF
l6Ythf6sZ+vhiOkOaDZ7Ro+XQT29h+9e4495KJ1IvOgZYtCR1EMDmL65hsySOuRJE+VICTbCm84g
AXp8fBAT+PXZbEAjekRDseSUM3iXm3Mfkg81Hc67OUT1Lr80/UOvcAdU2IzU0KMLgirkxMQejhZI
mknnOJueq6Rn87YD2uazs4FRF78W93Ek2fxucO/XDlRuUF88E/aLXchK0/1Cs3cjJrsjVikb5w4c
b+6TPlu3wD9tW3rY852unwflI76bGqE90ozhp9Kvs3xfjD/QKsiKiPIanLNh7PCbyPqm3ldszMZJ
TOA9sPdSu8XDg0OOiw/+jvN8U8bV7abPBFeCvu5I8CPJMnMBm0sr9ZkDHBRY+MEfxhpFZOr2vGx4
7beBC3dF2Uunjn3+MJ1QGibaYCTO75zDW5ORvLLK4A8h82RnVXKizAu5CHbjQRk5NIGvRiUkWY9F
Z6JBwW6DlXXDjRsg2IRceSY+AJZv0HhAeSs4Rdgvcd+B/CU+r0W7GN2ZForuIbgxZhu8BvJO5O9k
kit8jJ2Ln3cvIh2E6/L7nexr42FEjiH95rO+qMBiBr2ujseQIwKrac1VCaGuPATG1pj1oPclqU4i
PKnCe0+en/8TIV7QCLXmqEXsrmcDDPczZNQaEZr4L/CFw8AdMpctvBVtEmtsVhhupmsAlHhqViUc
BwXVGZ8Mh+hukRxSfNAYv+G+jJzLEBrewUB3GkPDFDQ8Ep1F/eeWg59wpOyTA7DQetrE6PI5vAla
6Cts8MNLiugMYhIi/6nYbQJcNqbEjALBx/WzkaEYNGmswbQEighqSRB69bOmV6ep3QnfcVMcxO6e
tpvMYISBdk0Jnsgnr7LMJg20AY6CtPRYuIwbjVyajJGJsRkCjKUTEt+EDZagQ/njb6Twnw7cjwMk
FgyymTopTwNOzbCtoVjWDTN35uuSSl9T/tOZ99DHxoa/QLQOw8Q5bFPwUOFZbj7K65hskUuqZws9
0k3p2OLUApQY2kOwmvofIW/clPfQf1deQHFDyAiZRRxBgwdoz7i+f6QzFfZ9SvF+b4kSvq1dF7w6
en/EAXfSUjPnKmd03+BgboqLMSOFhCvxLEblbzAdEW8j1imR1wL+4MlARVbVmznYAXasi4qvIJdB
XrAhr9Cx5PZbvXfHWv5nkRlRz4LuoYBgU5C2isjDso0xoLb0XtULRikKkmhMAT20C7bkVry08bEz
WD1VkJDg2KDWjt94qnmBrJ30TxH/Rb8ZfE9HvU3Zlr9rwlKZf+Ghpq+rlAkPMw1APcPUk8Ivfcjh
Wk3fyKe3SVtnhkjAZykAj4AUIqpXvGrMtYKGM1ryI/cOdmKjwb5zK+NVojpW/FHgioR6yRnFnxYh
GQcMU7ozEzECrvXljNCP9dWbVXczUKL6Rg9mv3c1nBOTp2legQmzA2RSO3p1kN6bsCRweSmFTaw8
5Pkl7kgRsLlrb2500k0HIVG1hdeOJxYnMPQTNhOfobV6KaS7X34wyjDSgaMdrn2BFbchqG39huFd
zw+xDA74lZv/iurR4MPy5y+t+FVkO4Rq+t7NgKphj8KlYN9LiG0kHo3RjL4NLOzWDq/fJHxqyVLC
9JeDS+fefs7dCKGI/ErNN9gaL6HdpoPbpIyzkBhkz1B2AwLmXHGF0bzsXFPBu8tF+qGHf1XqWdOv
n2xTC2L/gVeONsG6+TSNU9whJPYkVjgYHPXhrG0beR1gr+ts+X005PsAH8P8RWpwuFjwyExr1Rml
lbJjyTOVbXHucdco8bK/l90hN18tiAvd5mOpDjpGnx0SmvQahaveXRowKUNCPpMEDpH4l8HMAVRr
upIlj/Lq3MayzEAbD6u5ILCHDzBjsFc0YL7vmeIFIfENCgs8dTNOVL5K8wAhyz1r3FbD3QJ4vUHB
JHPg5uKB2xdaLXKeyUtCZsI/6spNQbxlazuq0JyU6ZrXN3npttDTpT3vHGM06cOAm7LkZvpH4LiJ
9mq418f7u/kuLYZNG5lb55AY9EBtAlytf4bxj2boSDgN3wYOExijIA6xueIAV9FG72pAIvsSHaBI
WwumblF7oY2sa5ngIbA9DOkkvy/ENPgsQ3nXI23NC3FJ9sDE17z1cZGbkG8x6DBRca1mY7DOgp3I
nQwDFKPRanKEZp3oNkef0rcVO/UX7ZFqAXXewC8v/0y15apZdUekPwcEErjPbXq8EHo2nMLaadDK
jK2S7gIu0U5Miwf7F3vD2H4TCBfTDdHrkmBqdREyd1AlOyW1C/8fT/e2De2s+glvic+FjQtsIFyZ
+SiwzPYcPOYmEvfGhjNqVz88h1SIPUJuBivkSXV6DXg5euCLXJK94jwwjXO4t+5Y2ASMSuGyeqgI
t889Jzai5wNdWXh2C26AxzcmOOXP5/YoNU+VYdpAXLdrN0CQnAgLSfmmJJTL/5L7ezsduMEKLK9+
7Yqk1OAzYqWavx2F5A4hCwpAk/dnr1wx5JjYF5hm4dkv+lutHWNaXxCEtnJByL6+WiyKzPbu2i5F
oGU3Kq2lYq2bUYTM4tS1k6v/Sv+M5W4lyAvh+b4Y4kLCV/Oel9qA8BMW5HPmcB6XFkc2Q3J9IqL9
e8OrEtw6wFFXbHcOiR8qkls0yhUponIpfPTe+AD7INvxSf1D7q7qBMjYH19wSRcczwP/y7SzsKBJ
ac1nH7WuEH1Vh0S7ZeFT8v/JeLU5Ifh8yRwf6Ho1V9uh+gzMpzZDU0bLLtckiuI1/HdHZGq2Rq0Z
mhXTP3U5cPlH0KhWDC4GVJtMxwVOPvGk5p7MVeykc/4kRW1PNxZPlagy9ib5vWjrY6oQtUa82Zki
y28y85G39ZrUPrsUPzJuNG7H44Idyk2spWGsSDH1mMCyDYONqd4L7ZrClwXveYjp6EmdrXB48VQW
igfOI0/uw420WvV6XxCPni2/6QVY8JHcYwChz1wXps3YlhtHaq2ovNzBNXim4RcPYyfcs+Fujvf8
1jxSgUgCYibPjQ/PF24ut7rkxTECbFpQbDmZVD1ktRADHXEXYsfb9+Rwn68gNccXwUAM3NfWXOcY
/2j1Gck9f2/pUBWVTbaidwj7DomfK5GtZItcGZ8EoG2y0x1DY29+QVRkiFYqdot9YEGQUXP9v8Hm
DRaupfZb1RF8+28t4+LAfX/k2X5mQPEm6WR0lY24zjsQOqxjinwafDpz7fRNxcF2rFw6GieeRQ5H
2nQw5U/6t3MeaMa3nE795l8ZeAm7EwaJEaY4pxDL41jXgD1tig2uJSySabJDlu4fJRIbbUXea6sm
HzWCka+5tfIXBhwSJhi286x0wOuiaDjWVm+weXZ/QMHO1027Sw6K/g2KbKHOggF/IogHBTdmBQ9S
YxybO7oHC6F5+knGIrplb2YRCAB6+xjewoSSarpAV7H/VVPLPUtSsn+lWhzw3WF8aMlLYy1nPHcO
3YYKBOHxZka6Gkg94vSTXEteUVgy1F7Bu2896vTMdPs1Fpf/53vEwpJzee0yBHYub9HG8NeqvB+J
sbbR3G/k49IjwSi+mgmNldQkAbInqAgx2xZ967EidZibuK9Gyz49KSLIur++/6ytm47uHdu9UyHu
dJd63WkPQ7z6IjHgUzEr6doj1Dg4XWmV0MGftKxtiCQ0B2j/ppZkqGtutHmZR7NegEnkABzDK8L2
w0X4gusA6bQOtuWN/0/giZi2sq2oCQ89cWmGm46d3nrRrqbiQfWEkTeXzJNn/raAR+ziQMQVqdpm
MWPqWINb3nFkYCa1tJ7+Rv+iqJV6VglV9JOouwQlaiWYrI979uEJvnYLnVXhRLsMcGElBLeFf3m3
Mbt/QftoSDXPtcv/WnMRbMzCRSLlKIYkNU0fzHYrZeAUZMfIpyojdzJj/MGTK+mXJnCJ9GTqp9zt
ypMKOTaBl1EbP4BeJJ5kXTcBhDFry50SJ5L1mveelUoA+dZSSxG+1xxtusyVjO83X+FobPcv5nJ8
aR6vc5N88InPm57+y5qtMvGg8zMXbU1bzzBM8eetbnMcJymlSoYb4hEJLIX5zVrBzGxcB0x7rMDU
2CPsOMGrxIpBNsHuMYcRTRaWpo0BNu1daQWFM5UR+M7vlK3ZX3NMbyZIJ9hM63pDW0T9JqfCeltk
+CmJmLs+JZnPYnrJJSUfR1++SYYBbeIYRPsByxQIKAGiEcRErEpCfdOh3JTHjoxPcJvU3fxAyShA
nH/H+ZsN0MoY/z6OyKRGRW4DdJjM7Z67O6NIkz0ETtJ2fMxPNaJ/xq3gb5AoDAn7JfUuWVhuNaxr
dzP+qJOXxTwGXSeD3MMUiBFtRL0UKZvi0Asc1QmFV58l5sbkpU6wbBfxj/6XUVc0XXX87Hry61OI
89kKZ47l4tfE6xKktR0UV4Qs3eCQy38SQF5/Q6++t+Y6i2maRVqTDPDbsJqZgn0lZxTqCpXWOvg/
8T+imTFOLqhQFEXn9B9+12iSRrbWf/q2W0jKnpevLglProbuJ/Ev5G+V5DkKYOlg5297Za4SxCmj
7aXqqkf0bi59/zJSIxNxPUGT0TcTfX5vuxg3hGY7lnRUHIV9O01xnb+Cl5TS49Y7nLknQs+lnZw5
XiA8y9W9451Khk9ahef/hDM/wB3jpGOXoUs6auz3jAzTHvwCzcc6OW+ZVkqSD9gzsrs4P9tae9Wp
70rk/bu7RCuZTZmRs+tHSzHxmPAujzcFTDpJ8yX7NCfRLPmAnh9ezS8W7jDYtrKNUgqW/J4/w9Ob
big723NFiHL7pUANWWSYgP5Mfau4T+ZZIjFulu8EJsHkcupiNecOxxCEegiMorAvmA8APKdOfKlT
rQNvg7sYot+5dGcHgFBuKpFwP3am9WxO4EVizDZ55Ztx175lJzKwP9cw/Uy7I4gMzpNbjWS5lcdK
8AmE1Uo+A9F5T59zg+Qdv0wYf1nJLh0JVJzjzzctwpckpJKE4DT6xhva3ivLbXO6dWsuCzzxLTwK
c+PLe6l3o3DdcQhBEqTuQTqww/rTrZaoUfiYqBtYdtzjg0cGnFgflgo+Sv1YeayZFdZ6WdnGz2C2
0tq0E+0j/T+Szqy5TS6Lor+IKkAg4FXMoHmwLL+oLNthRiBm/fpefN2d7qQSJ5YQ3HvuOXuvfVrS
sCjalUi6cYRAlOePZrUS+To8Su0n48YtBA7uMd/uVB9gLo0Hg9C+hVd2ewHHHcdvClEwdaxXSzZ9
v8NtFOEmMXn4X4avLiQOuGv5m0oi40AIpPqNmQt6CbkkNyPmQGGrnyXhAZlfM+HaJN7rtVkSQNsH
UbduDX+zwRZsFdLmvsnoDn+yqjKbczgkVH78W73JF3PS1l9SYpU0m8R/Iyh2YV8u0L1a7440HPqg
aKWDfHnUNYuyK50Liu5pT38qSYvFpyGEFFcoZsoaHwHKDWZ6o2hgaHF7tKsZHiAO2P/0gP0oFk+6
6DX1enF3I+gl3by5dNP3HSeQsH0Ts9E4zIQlFwelNIVPaaNoVob/ebKzxTmmIGYKc723wNU41X1w
EmGxqxJ0iMHydSlyG6GJWIfL8pQ3B01/ZMJJnqcq8HGf/JtMshfBmB0jBLb1uSNGUEawTjlLl0WH
xZix7iIpH3YpcCOnrHyhOz0RIy+TT+Md8sm/oOoUhF1wh7caXr96J6DemP/hhv04Af9mxBxz9O6x
VM5Idmgqxb/UtgbZteYzkJd7otc6BJWZpbVeBEtjueDym6keJNlfHFm6YDcfGqbM/PoWic8CZo5y
j/QUNVhyQgVmaWcklHw2HB9jVvW3BfNwuEz5KdtSqAmKLUo0pFk7VWx+nAZp290p4uaT0/3b0Lw8
I7WXgcirXpi5wffvL/0bECZKVXrj+ekFRpsTF2lvEt5Eyamydd/KBP1BeCQJjyw+aT/Z8W+cdBRs
6Ie0T2qQO0Zs7XlrhktNbSbMY5jxpBiNmRO6rBG0kSZHDolPwe4o9ij+ItHn7RRze1fMkBGwoDOE
FHCzUKks1lmNOo/NVYPWUcHAk8+MX5WYjnZPPiq0Fhn13/OvhrzVY5h8kZI61ptl2a7fjYI5ndkG
QmJyk7KGCOd5JMx9r71pLIPZrs0v4RPZj/6oaCpRU1Y9bGykyo1tyC+7jXj3eFFQJ0syTSdCjEai
vUsYrgYb2dxr5H0zRBfi75Sz2CtnubkD6fmXwE6Cb2ZgM87mtY6Jt4LPIIrOc6mkrxI3+XtRDWQ2
eGYkp0sadL5CfUljSl3ywMfuO3oM98qcH+thIBmAwrY/6oDp6ZZTkTHQRj6MTNxOX7dI8msaJPdr
ljLGsZAMEeiW0QGECYWLlSZJ9TzUsisjnKykLc2+YjwMCu3ZVfwj90c6oBqjVIfkp/w3ja188Fl/
ebCeHKR55iPoiOgqNFO7alvFl9ALR18jnorG1LJj3od1Tr4dyecLhqK76gIvuQpl2tHTpYehWDvc
u/OAAgYois2KSQJkZFQ1rlpuuvhT7L9EgpFnyCYJd0buRykndVtNbkQH33lGgKk2Fuxk+s9UOgPK
iVwDALD8l2qYGEz4HuWTtAPhlCQnXTlPmNINLBi+1hyyOrxje9T+mglS1b6V9gu6jognwfWhL6vt
itH5gHyDF1SRAdCQkjThA+thVoT02N7vMB63reEx09Zx08qmGjsvgwyTLn6ZUUoPWpJEDf8kRutH
0uynN4RJVnWvRlOjTqeeg6Owq+t9N10iyUtGUFk2p0mFQ91NpQHvs4i2HJgkv0Cecn+7qPuERYaM
FXCEiAg8FGv8HHTtv1iaWT66hy5tXr9sJSntYOTBTHC8itpPFTbdNxKhesuBvUEEfyWJTIHScqCj
Fo2WuPy8F/bbSYUNHbX8dhe2gPHkfy/DbSqoHExgEGjR4ZAD1JFvR4Ouh/9QtVvlYxY08HxVcBIJ
NqXR5IwOzVCKmZhxh7H4i77pMHOYppdivKHq06BDzbT4rNvHXKObWnyk9Out7oOyKve48s/NuPDg
SdDYe46riGpy5Ihdukpx6pV1x3O1ZI4y8HIP+l93WE7fbHM1p62KD/91Lsg7mK/e2VA94CbTRUNZ
idPiKf3GkbP8aW6Zm1uJYQvsb+q61H45S3JQK7zlGy/Frkfxm3zrJJW8TZZPel0SYx1euR4qxbVo
PnYSahj40qtuTLyF7tFbqaKtwZ320FGeSjXCHgpFP93TfqfFhvmdaQoqIl8GZdkviGVFesNnP31X
hbMUNzrZL8xB+OTHkUCFxhOjA0Tb/T0Yl//uAqp/mx81bUTWXWOInVjYUD5PRXQdluEbcy7+G8pv
bddAwkd2wsNk1QeWNHt3R7F3xHwwaytVIIkiZwQRVL7f4BXGM0I2XDc3T0R/lOFDrFo4wqx1+HEn
A16ffJh3ezqKi98RYc8bySQTbvarabxIjfes9xKa9mfzy+FLMB49RwKJrbKWgRGE9JZbsG2hwVp6
J8gn89mOv2gICMj0c58HBfFCyOag4GF7NT5teZqe9F55PxPm4P7CYq5xUbC7XgZkgfpJfh1FGZJV
BJt7+OpHh6lrjvtdsbWXN4r7GZuGF3OiD88G473MNCCV/D2cZODxsC6IyvsjdOMV866wq5G5Nc32
3MXTSRhba7cEkgNj1aiFviky4h+AJu8S4jWxA+uvU/WHC1lZwv7iZg1pqjc8LeJVpoTZ1dpOSId1
Q8g5M2C3mbDuO8ysBYwD70+ivmAQkQ6Ca4htCPvZ5GbqbiyPmmoeOJC0lljRuDHxgfNjgucdiKsG
J/gX8sOvp3gsdukhQgobM2vFXy2SYIU8WlR2r4in6xjHHrnwXkZ6trm8jl99cgAEn7Xhsr5acAz+
msdIauA/jnhUIPm6tUitNQnhbdjEHMHPGPVWf//E8HcKL9hGaizMfwtmxRd2YQY8JlR5+zabL2Mb
TwR7X0u7ePBA+a3TJ7x0p/x5Erz4f1/WJsB7OsNuM/DfnnZDiAIGUEMYtywYh3LWh3LPaBhxuUBH
kdgFvhOdRo25Ng5lqORcpprjDx3A6IxFpH/aJuIZJwLmxP1CGoIbA+L4kNLft0pSCfIES2qCt4JB
xn52oZJwVCQeoIVozD/CsJ9w+wKrwUiwI+ltpJ88mn77X8DpAJPtOjH4Ne4ekqdOnVt4VDNQXKA8
krnyr1K3k4jIfjzAMHy+jwzx2OSfcOywX4Z3jnZeg5cIlRphIaJwE7Ugzfap8A9Bx/jLXzOULQrx
00BOqAL/3GLKT394SndTiF2qxSdYrds/FmzGJZmbBqYBuEXa43O5MNps58RqV3mMF4amHJolzFIL
txXIRH2t30vG2Pk54zxAzglihnx7f/+JDNm+KPtVZ6djxhi0CK/RrCzN19yWQh8i7xuffO5hceKl
19kt+WE6tsWPua33T8iLpFyq+w4OeTInL2X70cbnLR+R8gIvmI7Fg4emvSS1rxHI9jH8qIecjC5a
f1jaAfkbRYiKEc33SCR9z5tl9k/VAFFy+ihwUhCPRLXxT30zBohM/e0UuALSNdoGAj2SH1SNyW5s
gETTYyJRwyKyuneVH6U6o5ew7zuVViQKj7BbzC6dRtkZPoocv/HIs6F1yWmLBSmguuMT1cY5oC9S
0ac5wgt0jglnAFgYMjbAAOPMqFf+swALNqZ8mtst03/JJkdDJyIWFBx2g+5tJZxUqdGIqfhGAaEB
RWKAP5p66kxQ4W2y4TjPWziPo583XMOnV3EryseB2SjhN0xKaTJts1mnikJtxBQvacGRrf8rsRe6
k5DTpE2mdphIWTPMCa7egsO+BKlc5h5RAtnwn/nl+SuuY7a0Mw0hxZqNpQZ9RuHKQPh5443ybai2
yMbQKgc5yDczyWYm50NGQQZI+wms+grWSUOA9jN4IbbF8PLvDSm7XRctiYxzWDy4oQ59mEFkmNA5
XC8eRWJdpHavtAzHjiWDBcUTWMag7rEmJZIFI/qpu8WMdUHU5i8houwEaJ9ou/DaDetsE1OkNCun
32dSoCHB+Gx/2YXpQFceNJXXeBy5EQAt1jix+9TmcMkwIkbuCOgOMcZKzNZ6bc80JcmmP8kGukC+
+yIsZyUfF9laCDjDPp5wCjIVWTep41aE+J4opfeaCKa69CWWRggjczQJLpRR2UcZg3LctoJMF5em
XAU15Y1pGnEewCCO7OW/t34pJsKHLH4gps4TMvKE1azffSEHK+b9Ld9Q1rMmIeMukaaLH6Xx1+Gx
QKVG8aoRkA4+mxNxzAq7uC4v/DMcJsQcRQRSG8iVQbz4GSRwLnYOp7ZJGYnRU4H/K17Y7Y3O7xsC
l6tLG2lc3k06EFyLoTGhJEdmBdi5Ry4wVuuaXWJuNevzj0iacHJiYWF5xLsqcoNEgpXQsKThkYC/
aaDfouzREP8yzlfeP1PHR3Q/T831lYPxaa4dw9ZqNgTAKeduZglaBvf3gwCUgQ4WmInZ9UUf/L2W
+32PeW8xnLv+75VqTAqZhoifujSTtIIMhirrslHBH7M7eBWoC2vDwbkYY5Wr8g/xfk5pk7yy31d0
LcQPyOpG5NfLpykzs6avFtGeyc/6m6HQry7C+HDE7Jjdf+TGLYyvkfqem+FVr9PoOvGrBcTnBC/H
oVO/axgPXXorq+P95erZzuAbCcbaoMu/7MLeTcVAXNosZCmZGbJ+lPr1SA6AeC1eN41RKa0WVLYw
YUpmKhPVzXR/CLKbEcSK7qJTP979uqe3c2dnunNWAIab8RMQ9Gs/6GR97ITxUJAC0RJj1e/zCrdL
9sPepeONU/9jdxQRLmtQaFN2fuZMSJu535e6kQBPzHnWEtlUt+mq84uUVj95EwlcIZ1kAD7jRfIX
p3+AISse/STfdeNHSjIQH90kP7RqDRb5DbZhAcVEKTYFt4FWPjoK+RqgiByhI4t6eEWHe77TcUIB
6Ojr9dRetUVYoM97/7sDrWOHfmmgy/M92AxtANfKpRAgApVfhQO7xVa88qvi1y+3dV8uRBWWbZf8
XvT+lfu0ZhT55JFVz8J/gxzgip54nTX7BGs7Mn8gP8QrYqnlVfRwVvObolf9vTZyiCtRJKdnBuQz
SQvSQPZkIk74xfw1iLfLL9lLg/JLDDPn9cdrCdBw8yec453KLb/YavluqT3+La8Y7V34w97ywRe4
xYlX4YkhHlJ+R+F/89f+/+tl/oRO1rzgUzvkfNfK/f+fix65QXxH0cPlGqrKirdKVA9/n5/tdv77
GYEIpFUHUB29mL/6dPIA+vSDr5xtLFCJ6UPR8bWlv97N+Tv4Ml12UxfKVclXIhuhrr/0XE/Fy4MB
16BX88un8/rCQ+Hw78Gj1q98Vu2hdSX+Nh08Z34NuT2/hqfDJIPfLfn1+MdFnzxawiIfgeC/qNqu
pMpKAUA0mNAzJAiQFzb5/og/FiM7nnYvrcz7Q7osBd57P/JZvv7SYAgNX/MNC4dotaJpjhHdBDjh
XfpNin1b+iscDJVcF/giZZAH8ysug+SzdTH10zFw+b/kpwyGU/KjO92Ja/B0ll7v6teeqztf755r
ZyIrM18u7QHejjyX2XlAZ4A9/RWUhyeVIecvYEqWfsVN4jY7ZtV8JZhws+B+KyxOnpztvyjS+yPX
cr4eXKwTAgjnQk3pcEJewa/FtjHsFt8pXlCndnQn9hZ27N3pNjhsQ8a/Yf3+SL2Y/2pB7NW+GlDP
8KU+PxGnLLjzbye3/rv2sSt7CP6/dQosrwQHRjidzxyitEtulHxT8SxM/Mx0nFwTICEbAfEnx/rt
4AkWdE9yjongOb4pMsEVcOi0Fh8qF7f+5Tfnt+ZKf92pgsnPB0J4lEebPBj/5JDLIoZcjegnD8qA
S2jTbeIxzGBpKZ7sQbqYvxj7A4Ijhra76EcJ5xtnw2+0m2bHOIMPWPG4k+vTc8eX8tTNP/NIBxNQ
4hCeETMuliRuzdcGw5WDVyPMVv9O8uq6HQNKd6I0+a/F/P+Pu46HMuAltZt+AxPO61n6OBYolQWv
6/Da8HzeGRvp/NP8DGA+PWBqzE7JKT5Ul2LHCYoXSh7jCRST9dpkp+KURljInjserk1+yPiSdjO/
0mojhmJoIhU5ZKf0UCAV57Of3GSX7LCRG3uiFZ80c2ionaJdxdd3oeCXm+Qk7A08YeGpvFSb6KT2
NhFt2ipBZboXfEyneGryzRDej8a+qYL/LELqXtvr2whr9BO1Bw6jMNqhdt8bDPE2fCEHyP1yq2/V
vbFPN8b+oPnaXhUQDKvIqlyE/uhN+XfvR/3YhZio4kt6QRVzfTbmnb+FfBhO1BFJ7d1+PjixhahP
+Xp926BmxKbNL48RR3pum3SDhXtz57sJazxoC16ByoubvUT//W4TZhwfF168acLFDVQAf6Mhwmw+
XCJc5gW9hpWwjjfzq/bBG6GN9ruQl7qvw3Qzvwlo/0ShreorjPYjejyb1MH/vtUC1cuWfRKgx4a9
NEucdMPl4N1a3So8paaGt8dqoYeAfb9yyuBKd7QqgvuREyCW3sv92LCVXfQjKletNJdHTNTqTTjj
Vr92/32/4VFe2O6EG+SMmRXPLObSSeb06K4chebLZEBxDy3vkF+4H7ean/PRzh8pQ05UjrxSdZ9v
DB98xl9FFxEL9k7YR7v597wu5BPmH9mWmzpxovlWEfbzPUOiAsDJk1R9z8ysicNqO+AnVq7Qtlo6
zzLVjw8pAg4D2TdgPlwen7JQHY5yHTrOGJ68wEm3yRGURUurjH4FnX5DSrN6NzIGbDqAfSnPJCe9
aGqtOAExodCveHTLL0NuLIkhQhETgzmKK5VhcTIRUDnqjJbu9mIYwBAqjorus7pMBi79dodeWlxa
T6JdI+U2SOc8CvEbMdzTyftzQMdni3XyKy0d7HQ9WAaVxQYmrEvkW21d0/yvpYhF0sjDvgIQGMiV
jcka4YuTHup3OOAAUDfV63tAy620DJQHT2qmoGUoPd3PuZxicVcwau5K0bC58Lgzh9c5JuFPFywB
pltxUj/ISypAjPLpE4Oqran9MpBfi3eOYw4CLKVbqTpqf1jkxMOlqBmeUCfohOd960yqtmpUlxrb
jNjmrRohA00XnRAJycmT/XtwX+ns0Ktpbi9W/esHTFu9zT+LzH9jg8st4dZQL8IpIrl32CX5ZjR+
1a7CJs+YI3UnCSwJ9OMelB1jS3o2yAy4LQeS03S3QT/aYuR6hZ3hlO1l/JaLr5j4CideItxlIrgo
0IQuWTsgZNQgphdbncPM3WP1uhMfSssEgzGN6kWwkM0PxHl1CXyjvdAj1r6H7ELU+5OmE6lbWFrS
C1bMivlIhkrtDt+JbMz2RR7X7olB+8JwZJF6JMoUP0Ks2orCgBWNYME1WiCo1ZLnigDIZDuMP9zi
fGSkekhYFUXeUe3f3xfE+5JhA3rKm52gETF+axhh4H0kuoCBbe/wpuJfGPNuv8HBwAIthu2SStMG
LZJvYhf5AJ4B87k10AS+LZSCg8e4PxT+kZWIPaixuO1Xky8v3fiLVg/lrvH8hlaCZ5YBEi69yV3S
Vh27nczpvKRoxls3+FD1hmxHkP3Ub2scGfVyV164nc5zfRWKDheYaf5J3Al/74N8/slTcuywSgKq
IrD8dd+yebMgqX5dobdxlK9laT3D6NS679EqbarP6zDaPIkp/U0gRC4JKpya9upPwjiE48KqCQYC
Fsz8D6ssWEdGTQDuoBIjHN8sKIB7oGUwKAijRE8C93PYL9H0bZQ9eNmXBzUMwCbFDFSbA3YE6HoX
qNc9nU2noeOwoiCTfYFtJbNZ7qTexpBRUYxxYGCwwGUmK5LSFgkHr4GOBVXuBaICzENQzHzqK+AQ
zmsL4bRez+HL1CKnMpwGs7/DhbQSssNWSIg+UWIiTVuVf/h7uI7tE1s+pT8R5o8WjcJ0lJu/xegU
H8ZP8g9NEKSEY3GkhYY6BsO+ef8qASFGVkaQrRpGH7TrhR1jf47Ka/p7tFTEhcdD/JbCSD9wP+Gc
oOWJ1Q3DzrjHNfkJ9OSc35QLrexHvWtznwgJmjScZZabSrUa8cha4GXoJLP9lGOBAbxrId5bwv5k
AV9qK386iVd6aV9dvAsP1YrwMgCKm/i4Hbf17llZgmbTvVVUPjOe66cN3b1bUdCQ1gJysI9OdcHZ
98b2GoruTKTQ/ai0KQ5nvyoKpEMcnu7b7FoQ3oPH5sSxx967WIDkc7IGI38Wz7Qv6ldAmRSRwyc7
3KYtXLGK2A3JzGB1kurrEVDDuOs36A/PXaliQrkVO9jA0BNxLD4pUy7cUZhH5wKHWvj+UAcytX2O
i9Q9y2n9NA74h404Wcm0mF8xZ413MA4b2XDIEuznjWtDN2oQgJz7lIF/FMzYjNEaqMOGG93jI503
3MolU4ZJ/E2i/6bzAFhYhogdh6OHqpKBNPGMxSepJecjL5ETKIMrM9lEm5TJBoXz/Nw1ZmlW9Oqs
wuXE3cGPxF38Jzy6S9NZwlG1x393Z2lBrO7BgpgyrjZuCCS7bqPYoI6wpdu/6g6/0GOxb13BzaoD
rRtIgtH7qgU0tO60thCDRUiOP26Eu5AW8Seu2w9yEJefQgb3Gfvm2zH+Tfk6fnOERuUzxzjfP+dq
6w7bRwyPZ91/eUazIh2l/4Yz60ogI4IZno1Ra5orZ5toIXgAlaUmXoO9r3ZgFMdA6d8WdxeB2qXC
1FZY6XRGVuKXeoOCM1d5Khu8V210ZdcAIF7VD04jEylZ3JG0wBaWEtaPFrNRsn3++2+ggCc4/sPJ
jxWJ411BbgdVMO1RDj50eu8WxcelinweRIzuouj2caCm1rxPMTKGRALUif7OmvoPplPMtiWsiI/D
Kja7THF/6s478mjlFkjBBpMiFZ8WqwaWrNfgFRUviMeq+hqKzbTYTYw4UJo8JkgLJhA0Cd0NHWIa
2cNKrOaEseRnMbcHu9eaIQHtWwosqigSvMuOGBErOVUHmmn9F3AjZMrE6o2tIxteBI6Qm5i0IdWn
xfzk3SUO/y7AB0zxteLfOd709tA5/OhoGXGDDCZlLAQdlh4a39iYWNxe2Vyd9501cWXQQKDdTGcO
QnLihIDXJeyPGhMpCWX0CkvNvfJiYupgrA0eRSSTdoA/zEnwrOsGnTYCeiCcztGmaDrl5So+p09w
ejZVb5u6hWSnkoNVitxjoll1JNE06Qqbz63WLPTDMAAC+AWdx6V86qiS7Hv8/9c9t3wpbimEng8O
BPwJd82rcogxmLG8jsiEXuL6mfcrt9vs+aBFto76IEWqmM74XqZEg+qyQCrocQxa30yBzOTKtJ/A
d9RloD4YcWozjMtI4SExHHJkNK4PVgpmCnLisKyyoDYepwT5yiV76+RUILLwVN2mn5u1hC+74FtH
lqCeFhHn5Ia86jpgCETOfM+xB9I2xxiqLOJw2EhT3V7i0MYNT5N+me7IKR4kvDZ2ueG1Dr3T9U6t
BTM2dloXWiCXvnidkyTnpCz1Ox1tKfvIW4tKRQU2DLywd1iEjX3UbQEH4XLMQZN5aceqmNVuifbC
naIbQxlcDs+d1G9e4K+HFTNU3Ff4QGC9cylwFIDfQPDe++AcWNL5NZdbanf3MlgscO9ZTMVS9iaD
MCqcm0xNzEoK8SjC+hih+HBqYmL/XL+iIFJQVR7ZUXuf40YPuajdl6RH9v6b7ZVpIFQKCnQoF7KN
bZWbrvhROIdOP+3zW6R+LwyeJ0AD9+5fEt9KKtEXp9VmdgXwu3GGTB2S43wEySvAUEGKR6L2pBm1
O4+rGIx1wz+lCuhxUiBz3fS1JkqoQVW/RFkLC0O2q3dgENtOqVIel69rsrio/Nttf1v0tzZDU7BW
8kO33DzpiZYPlVOHwnldGG6iSDh6v22n8wLIGMi2OIjhUcHK4HwnhHp2xrP8Rje9sJ9Pv+kdKQ9p
dNKxI824aagaGVWhqgHad+gJu85R9WwYF7FQMU7CtfwqHglMDtIQztV3w/BnrYAdpTpmcW0QFTBC
I9IrFu2kBKsXDoJV6MSGUMChOkRlBWdkMzyybqVliFQOIjgu9p4VgGL1teeE+WTuc8cIkzrGjWYp
6wdHbnBVC+Wa9duXQFqIdzf4Eq/Jd/GlhIHkignKfKsE686WVXhArFlzKVLqoO2OreiNOR7U1ZA4
LL3zARE3VLoDjX4kJn2ce3cs8bpDiUVnDFY22hUZPJNFrxHOMOFtYrZLFGpBaHgWTADWd2oRN4Wf
hqeX8nOwDFCWJNqqODnxDkPrPdb01+jO4vy4vUKIqkxA0on904Yby4iJCRB9IHJBe3M4T2fm1ehj
sz1hWHWz0YLklz8tChSzti6tcHamHwlceVOneoOtyCzkSaWHAuSbPFWnO4vMrWBmCHYtfKe6VbDU
/BYvhrBehO06a2MGj7LXFdFuMSy3wwQeDE6c2HOiwDo4cUe/YenFMk2OU0K/WIREB+t8Zq/cgddJ
kOj/qtUa0CYLhXUmaNIqj9Tja4I8op3qvkJCsFeG/YWafNgY5pXKk2k4laOZeY37RYINTbsQ5Dx1
FJhOQp5jxU0IvQOq93H/pPxWA74W2p6JWBqpq05noQWOZ93Xef65LAH4WjT8vykWOgdWPOFQFSgv
rD39TsxYEb1iI6YgKt0KTTZMMxmzMbtf5C3Tn/R+axOniPw7k56NROtcjE6pjB50TuFwMK3hRpuI
PqUeO4Bli2fliEUJZABDVJEC4FUCTrpB5S9XOG5iel0oaRwRhM/+ijjBGscjdvBOsSG7l8gaCANh
E7rEEgGsLyj6OQr5NZ7Z7Hfud3UcbQCK9WtBtxSv/eO5KkFTdmSZwJOyFKzxnHEvQFYjV7eaxdZN
K3sAGVGKAK1eCtjF0BDNxVEj2IDxEUZajgPIqCy99USV1rzXSFsyjF7SLg2jTw5B+XFq7Tc6QJ2p
Cs8aRmB/2WE/WsVH0lKpdxdUeZ+aKe7Lx7m8u1hcQML0TKdwTVAFHYlG3nS0so/NB0o2JB4Tfh/0
Oce3cMF5+GYispVzFycN8YmfBYpUT3pU9kv3ez7IFmTGdbXcNy5nCcbTHjMb8BWf6QdpI9biAdqH
P9Bs0ITr95wncH1vhTkNzIuIxWLepvgiSCELAEDsDpu7fy69teqqhyFZbZOFxc2ucsbFN/u0jh2Q
OogfK/mT3c0i2MpOZ2OtuvA5B8LxcJEh4eEycYSxYj/uZ1yWsmYvoptGN23H/zUULaRojAFmXOk4
Li19l+OdP6JclvFTNd9Kj7XHBnRMHp4alB80B91TZ37WqPi9eMlNYK5oV1OiCN9ku7msc5/NWmFM
3Npk1xvvr2q0GDSzepIVrM4yW7MhVeztyLD5rFptzQvlA0c4sOn24ht51OJ+4iBBdhcZFiSxy6tm
nax1a1/BIQ6WhtsVJqep3LRS2vTvibTe+VVwKByfa+gE7aXccO6bJ2+sLJe5zTat1gh9n5b8yHEk
eJz/t9E8/1zlO5wqv2B3GTJzqaAr8Jwfxsoex59kjRF8sCqJzvjPHjgLi0gcVlKxSmAlCkn4fGTN
3aP8G7/dmDckJh+0LVwDpvle71V/WuV0+Z25IQkCU/wIi4nFocmtbPkXgyZY9IoZLa7uwo3ptFXP
X0KzBh6912TnHwRd2dMMbOY/CBOlNjTcVyDHa0ZvK8Dza64QY4bLuDECbIXqP+VxtwVHqy3af4dm
2LJVseiyrbMXq29azzHkDGPmQ0nVcaTpQqTnN85Bb+l3YHkYhO8XXuKNWEzXdTBAzl2JvrbNvmgC
bkafe+UB5XIzoNpYNZTMHkf3lQgHAx/2pii2TW4759Us0uYM5+ArujyDdth2hxH+KCs5T5J9r0Jl
tIiLATNhImUSf+8uezTXmdEO+46hWp6XzTw3GDYanObFWaV/vgzRz76YCBcfsd8kgQg2+h0sN0Id
ZP8mhlv/ntkNxfyBbtWwzyFV4yV1GMsK3iv2D6NyLJ1zAcOo+/pSV+3p8xNnwfKL1MzItqpPnLnf
MDdEd5RWTAu9e02HxIKhCLNpJzKn5036FVOHz4xKDcHuTtsN71XpLxr0x4jRswhxkYPZHdUuML+K
oXmFqIti7jUmQbdUrKWJO2/LHzkGPecP9NH4TLHRn5vg0LabP9n24+vsT6PRGb4SOya/E3q+kzIg
c6WZxzhtkKi2C6vcl7uFYuLZCpGsIh2wXpys1ktGmZFLzB5LmLAwWdGa7zeu39FSMjALoF1c5G1w
OsXSxeqQSMDsVvU3im7NeGCdkJyamckElxunNmclc3bTnac/OpJqPzuJGx2RqNkmluZJa26cd4Ap
rziOa4R9fRc2R6R/AEGqNT5tCeKKk4Rke6XoiarH82nj1SOgABvoeiFYRAwj5kZTIJ1LCwGpQYBz
uXLqL5dVHxXIE1hGyFy/hiRhSiBYmcfBv1O9jBQgZYZfxd1KvkgPAz+JdI2Yjtkf3YnuBLFEw6EJ
l/YTowfCy7zyN3pR/S7f6L/M5sJUezjKszzKwmSKKP55jH/z30a54VfLjmCaIgQXDK7SFVNdZMnk
lS3NV2FCOxJthMtISJXcH1sfQe3QOsgrtcavIuTWn7VuAX4ENcGAh4hYL3v9Yd/5Va5hZ887QeMP
6GeFHX+BzZyD0T5tNnyU7zX2E9QMfOcZl3VbdCYSxxEHF/EfQHSxVCAN5+BsRh7WNPKW+SBglN7G
VTKiKDBjM/1kUdn4ymh+Ti598VDy3ndL8krMi2Z7MqqA6iffQaMQrlkQZe49JZ/tMRzJQ45n9i7O
kXYXBfrtyVH2NkkhayMqUnCtpr5767BVMOmYhh0FaF2kEH/PRB31Lt4WEHTYze6bd34sDstvojYD
d2DS+OTrmW4j/KgfTx7STlrvedANO8aC9yJ12VJScRVRYqiJT2gMiU00ICw66ZStc0++cGu+bYQW
sj4spq+RQiN3FrwHAxF3/D29qR5eIM7xw5Y4ei0wshCUxm67yBpCBQMkojid0R/sCsN/QYyvUyB0
FvHskJqa2TIB58OeQ9fM/BOOHLXJyNHC7EKEcdpNJV6NjGdhxUkxrdYdBuCnb/Sb4k4Ud7igmq/o
/JNY8fRFDjnJrWhO97sJDS1sziiy6HZG6l/DtX3bTzIoUVG2nzTdER3EtEapK+bAlBHK8coWV7rN
fsaNS/dlHdUnDnL9T9vx7rfyseywqzAtflqS6MxnwBltu2KojwGbKcoS2cRqIX2qlZPgPwfexifN
XMOp3oc597OIvwqUh6c2d0e8OUZ9LO80TeFhW8SiSYzfk5PMh6J9K9BC9WNFeP1iNZVfcSgD/ESO
9v5WppBeEiyVlQIIBlPgvLUgs/knoMyqzTm/htiAUnYn3DU0SPpvII6GwNDg+776fgls3YaPgo/G
wLz5N+fG8FGi3FeIStfves8UucfO/6/aBtW2vl8Ai8MoRdlWbVtKmTZATM42K3efRbQ1pzO7WGsu
dZJq5tSS8tjy2NVm2lDvPowFJ8Y/jmLCPzJ+hnr3rsKm9WNCY1tyOhTDC6T3hXtmxEhO6sD4deHc
yzFkMSvY0Hey2URoWcvNhZzTdrTrLkTs192d0rBrmRxOrslvOW506fi+xDHHa9I/5M9JI37v2JWH
gcskzHMcThjIbGhL5TnRiwwCkI500bqQuZB+L0Bv5KxbIyNEwU1+1Rj7qYgXXvphwKxE6xxFP4vy
QYiDLnXqU/vuGbVahCDJnLIkerxj/tMMGKCCuLn8j6Pz2m0cW6LoFxFgDq8SKSrn1H4hbFkmxZzT
18/iABfovj22Anl4TtWuHcqE4iJEt8Qu6TTDe4T2k8E5TH+UN6kBFTGd6HyhpGhvPV9pjF71aWAX
CJxWgk2K4hjfPxqaRtyhxnWtIcXGa2BKJ7ehmhXdhCFCc4GUZdAg2AA/EDDx9WEzvQHb3nxxK3S7
FvFvBM+igpwQLuRkAo7JpLbu8bD75i+gf25L6QKvIcedbqY+BMoBZQHq9dMrqO7fGePstLqBHFn5
An5YDF/6TVx12K9kFGnpKWZzxnWc1AKZXyv0FUZImj7nIfDUFbA5PF++Da898UDOwptyhZrSKQoM
o6A3go6HsW3qqGyWnBhkzmRIhKFepZ8/Ef8LpEfGDq4HYHOsLPxmMwZrH5kB5wGkJa96FGh1TsFX
4GClwWgoskviz4DhThMTOuNpxPCDL/+vjjF54Ajj7McVhjF+YG2LkLwHu3WzYzP5N3n9W4im0T0H
XLCWgrUKsiCCsONlAsAIdGamT6rjdldhqQ6VmSgcy/EECGsoQot1on3XpHdpKzJyWA7KO+v28GY+
r8rccVPnzAmp4v3yUOC+bbjtHYYczAiCezdUshBlasJcoFEnx0bcpuYxgQbHzj5LMA8h/qVqSGRR
Z9BK8T+tbJ/4nfBsxMS69+rJqQJMuDAMugysHRpG/L2XAArwLusTZG0uBhe5MHfrqU6NnfzUstSV
RQFuXjhQLnjW8lUlz+GzmJDRsAB8kzBfHeDH/Fo9OdvulGw8z8W1DhfLxwMVy4j4UEDcS3few2BJ
TLu30NiJTVgFqyej4iPymARTfOthJlyUHhUOu9OZHKx6dC+xwqADb0MECLg/g5jBPsN9CRKJ9q1G
c790CF2vAa7IKEdwwdk1uoyrefgOPJJsulK+kHCvpoaTHaKK2BnUn4A8OW0dLxNxG3mL/qYlr1va
r9od1GtWDL8VzG7ZlYeSTTvZT/CxjiUnXjAHlccHA4LO1ZxxR47KmzwmSEBw9t7sQeUhOwIY0E37
OrxUtkoSVDARK3fAT+ggMpeZdG8+O3Ue0GU3W86/f5HlWuwYc2OdSUfwLeVveAJ/IGoSHGun9wuY
qQxmG+baf8VWfHGmQYP962sG0Tex3/gqC0XwuLv2sYchNg3FdtWIKaBDk6fMpdSR/CevPeKZw6FB
njgsbE7bb8KHAmSp4kHhkGMCgTMH6ofrx3MJHpf9vaiv1Hqpw6UFTSHJ0kGdNajbtMXmli5rRWYr
HvdHosGRxFMK4dq8BmiHwZj8q36JMyLTgIHRgaaOd9yn+gzUCGqu8ScixF4GGwbW/MsW2BwCDkEU
ODeSYMPQBM72oJ+b7YDulvfkn6NbbNqBNbdQbvOFiUe4lx8y0fL4wZXlJ6LK1qQdVxZS7UQgAOz+
DVJ7UMHN5zou+HgC09caNt0tVGJCoY1vnCd3VBEA6ZNJKmxHiLbAvUwih3k3Ce3pxtYMIFAMYC6g
4rz5nLIR8fHXqTuYMZ50KveEbm0+3umDp5plnCv6BCtyLDGAse5cvtHhv5Fn91fi74uV2zAnQPIj
22Rl+GTFi0f+0kAcFHZDYIuBrSrzcd7/YSdAhk9D6KUy70iwq5ymuELNEAh97O0Wy5rANl/qk+AO
bJpI7Zrcnu0pBo1KzdvxFxLFunEvoTGV7ZZzH9Y3yVOoR4AeJksUrF6n/8Q1RxdBnjazAK58Ix29
//+FS4+4lvcyMaESnPo+3QjvW8uPELHrO006GWbVtceKghEt9LWTccXJYNf8asQLeKwPGWY8dDDk
muMhBzVxzXFfiEccNfXsEKAqsDMsXvZ6zyRznp4Dlr3ixjUJIQ6aWwYZ+267hMWD2dJS5MQvfmXL
ZYDskoFp3Ix9a179/LbqKKEh5WJZ6/ozYw8SCdsTTRKnyLew8m0GF73/S3IhF8AGnj4odxY0S6Tf
tztwbRWq6v+zgi/NtGWbsIjxi6Qd7wC+iYYXZiQ5jMhJ2DQnpzfY6HaFDm8BGZ06ioyVcfFpHAZP
MtvCn/gq70q0isYFKhqwKpAItqroH4QgyQ3PWU1AJSpsNECz8VbvGH8E8RERkTJcO5Lt8jMbqdLv
eIx8wu1jNF0O+FlzJPNJX4ADzOFegqlnC28Dj4LsFEIv3FxZsHcym6BcBreZpfo/BpVA7cOKvWiO
CrFBfjZhPBM9/9KeYqIysVWEnyM9B22VM31mzljvzAdVAtsxoxNjMkkla0RInXAki5GHS1+YT/Xl
y7NjuK8ACUl4mpkx5yqsiZaxPUpPwt0op6rVYBOnLLjeBXMuRJ3J1dsUB22iL9j08XuGnVADX0m2
oyT2n9yPbsWlRX/Gtp6v0nwxkq2Ch8OKabUH+M3gOFhDjucEKfBaFKe0zpxQgO7CKaIHrtpA1l9S
06A0PVnxkSy5MV80KvzctQDB0ZxFAvL0n1xENoznK9VFsAF3wFdVWCrHktVQbpgNAAmOq34NYVhv
5ozG1Ce9gaBh03fyV92RMKj4AYLH05mt9oweqmNWrn3q+NcUPJI6zaFP9mSJtK1t9HYXb8fv6jfE
9payUiu+lWJbKvlM75jIdeFC3fjCtYgOuXHkwOIuUuFPA5KWvDtUszAXAW7tAK4yZRCROdSVXB0F
9yWWLUOyce1hcuh26QkDc112knyZQYtmvgaPVEheLApNw7VqCal8EO3QmKZvgwkiY1vDCfa4EKxY
3Bz/DJqJpr5zfgM7KRxqnoAWpDBcv7DL+mbCrzPmtbjORScBujOUhXglN0aklQFbJctpztlLDQEj
NaC5RTCCWF1FHwNTlVKH6TmhUoFNgt2VXEk0RqhNV3QjJSMYenQslwgWY+LJmYCTQ3mchqjP/Jsd
SMFmcK8o/z7tGiNeHy5hane0MxBwkpOIWNipTyD6PN5rbc37sH1++c8WV74TdEuUbLZE3Jn5hRLF
rC8yKuZbbCnUn4SZrzNKa/NIMdMUQLnBNtaYoc3NB+Kh3pW6A00GXz00Hx4W/eJFClYiZz6iF2k5
ZQFz/Gl/bHNatPrgbGnCgMCL+8pGLC/Yx0scTgjXetGLI1EzryANLFY7A6FfyYfy8RYvOnjxRHSD
DsQ2aovgoSLw9TpforqeRv5ogFjhMtasc//KA3mRN9ZbX3yunCX+EQw8W17IS2y2GVyvez3hiLCO
NH1Ps0LhXB2gsW7LuXarjuzNRwNaO10NooHnRDTIjcvIMUlNStybbDslY0fk1wwxXAvYdVoInIPF
P6qD/2+yt6mJ/vIXaxxi/sVnkzKj1xcEd1JNQKw2/mga43jJM0PkMTKYbENypfmsSZghaggZzt9k
xEn8wyz9dpJ+U/9hcAZs7GB7IbrsLBwm2YpUOH4CLggK6vQuk9uxpyX/cJhz4G59kOX9sMAWmPiX
SJ7BblxyEmORxfTdBXc3n5JJNpfjQNgiP7Zy9NeIjx2TipvmIgZUmKPb6K3+cWmb1ejWhO0Cq8R2
UhLCRS9CDBxiIj4XHICJY86H6qedXlmzy8FM9JM5lXeD9uDMgoMJAXsKbiRU6mrVeC6FCNY5CBdn
+YnHIJWnaN2bP2dvQuq9uqHA2CdHywUdcKklxAU3jgpopVB3TbMz2SZ6SrvR3AEdkGiI/YC/gplP
KUpL9AEyBkuwwNhmeAbMqEykHScNZY8QLyMO3vtw4SdaF40naT8BXOWSE1KfSn26UlS9jf3RKX6I
RT5QXsMsp00mrZvBdk13kxxiDdXDXH4g8f3JDjoNUzG1IIjRVvSH6mZddhCa+x0lDv9/ZK4MfmrM
pTc2oBtyw4olrR9uinQZ5tqiCWKAyTiFSn7H8JYIZCaoFhAz1X8LwSV5Wf7j8wKxBRueWr3qIBrT
TDpFSmiS27NDXYWhjDgbioJLyHUI4bNgWo2uEB7OSG3An8RSRgEl4VJl3wGyZCzXGWRKnlWk0tDW
VBUBFQw7SaTyrbD6XtY0aFxqnoBwxlUHYICtV9nBxoJF9S8SIdZr95J7x0xS5YrSmEa/yMQw4xUA
hLzZPpQKgrCHbYVJHkiJvOXgzM1NAM2ESWT161CuCjAU3D1OmMJBcAXK2u1e4RFZ7/lFLPxaN5cR
QrkRZgOJQ3Ynkm8EbZ0HSWApLiCSCk+1hVKO/6DURKj7rwm9aHK1hoM07vIebPVzg8c/b3F2EOt1
fk+ge0rzfzlZGoYdS9QT46xYTeI0g+AwULr8ng/wzuK11nF04wGCERnIXunvykpZdOOxwLq0wKpJ
fOu2l978wIYbaSGZPDVevfI7nHZyDP3i2ZmxVf8kslFCSHL41+sYtqzVBNYb85c0OwqsW0+nFEaU
gZDalDGGGRZliJfSU3EhEyRMy32mcIyCYZWzXgek4xhuMS55ykx8rOs4wySC1MFDAq8xhPLLhyuV
ap2Yt44IvRuxuWUIvS7pLyMmAP06lFxD2/TD4bPC0Axr3HWV77hadb0AnVxlKQbvnf1peMcFgkY2
xEv0K6LSbNyaURAGydlIgOZCQG/MRIHKf47lBC35yNihlsuFxjy0IO7tT5S3eoMKxhCZxN49sn7Q
IXILWqpBy7vkf8F9OAyYLZCrmdOLIkTVyA/ajQ7zEER4SXTmzvfxhaknl6XaRtEXBVXEIx2cqPRH
4FMf1wwsR9K/I/Hg6cbE6YiqOgPq6/1n2X0XCj9zDEZosZmb+QCx76ZaWtNCBGCOsF3opKOYXCvd
KSwBC1vcJcaH5BgQtQSCsnImGJSjNXozsBSd3I5QfXBUm89/Fd5zItY3LKvJ/Sx1s0Q5Jjy8iviV
JvGfav2IDGFG74J3DP4I4N7522zc4Nw7tXKVCSAdQp7Aji+qzQN1WJYmEWQjGLg2LE25htDzDHj5
+GwQeGWQSu623tGHc9poDr9uCuiNcf+Jv0LNX1tQY2mvwsnxgPoAl+AU+qc8DW4dHxZmUiXLusKr
BzzZyO8QCZMCW+ls43Fvq1WNC0HaJ9uKKRhLl/bnog5TbBxIiSM5Efx9qjrilmXJbhppVqjvkkOU
pWRK91xeV/0jjy4sL++iB4RNNBZ229lsZL0fUmKRjOlY4/i6yjMVdymExJ9r1GBOPpOGufwCv+Zc
ww4MFyzOk7/y28B6e59AUvhsrT/AjfRLupsviMhRaaff2bXwZp+rnB26dh1JRwuvfiwHmuPQON3H
9iRHvA4qIqG1uqhsnonmmUfPTDkPn03C2KoUtsOTwEgSE0sTseWXV8AhIHSsf+goqOL21pv+vIDg
pUnX7pmyZPtyb2jmrP3LozWj1Ki7UKjFdnNotj6thorbL2YZ37UjAMeAwSKkJK8QqyB9M2CuDe89
30npG8R8XAmEGFBAz6ITsYXlOcNO37p78eZD3Nl1qFe5fkQ/MOKYgLF7uTBfhgnYCOaKzLJYDcYk
S+47W2wfmnTqeeAiic673taOCd4A2ddGtdrcSvwltjRe5uxlUpZ9pfHFBDfJK7I0l/W96TH9ueJG
akJpOzXBkac+HTgwGndgH2wY2La4t+GA/SlXJdy7iAjbielm0EIuI1zvo11cbbK4X6nSogepMHd1
yJJHG9vL35bDqKl4xKBbRy3ciXGKxzGh12dNO5XpspRZiPKyKpfeQis2sJ4hVqfU4p3019C7+MS4
Nt6uLn8/yW1gs2+pAxwG+poT+mQiuaG5GRheqveU+ai2UMTlp8L2YCm+2uxIOnTBeWx3eKSYt2K4
mMV1DFfeNNXcpcnqE+5jvFHW7GFl4tb7QT+Qrix4R69ypa/SmYrmbXwGkonJN5oxaOkbYRa2P9Q2
KR8hn3InKNQgvPXSCbJgtjDuxODaeWe3BmOtMZ1b2D1H7BKAUTIzKAKTGf/bybCgvu+miOZ1gHtS
FCQEXr4t3VbznfaV/kUWlrEL5Z4YL+6juHrlEEwpS3GcoVeVEkdjm5R2voUOuHmO1U+BwZ/6Gqon
rRiHXyzTq9G1F9tO+5WNH86wZD0w7A2LvaydyV2rXAwx5/m+JHNTtqXv0TwW+gRBfUf6b+a9JqSJ
kpLg622PXBKRE1IXl7aQls88t2A1A5lyRzA0k9FGT5nJG37KAwCYshOpRoPlN9s0IxFhjf1U6kS/
0QLmlbL1ePbYmqLaaZUF0mol+x77FQQuwXgihMNtx9zkHgwZBEvpX1D89dUPcBBDkZFnfsDKnUrT
ih74acyxRzR2ZbQMyPSB6Q8KSeq2UZwB8yI/PIX5r0VSTALzqr80C6Mh3ePzHXgXNhgAo5BMX05+
X0T/dpc5hP3guwQbx0umHb8qNKb1D10rNVouvGGVhd3ZxK+jc3vjWNMGftgjmWF41hfifXrvqVpC
eDshbwJSh1mBgRbpEiOMr7U2unSsyhWooPcxgLgM7ZEq2NQOPvVJfVW1t2GC7NXQhi16b8y14pMH
JKJAbvpgJpGQDCEsi36bjdNAVsHYjnk8dl/N/kOyYwGGgMSSEBhzjwtRamyr6pgULll9jD4pNeQF
qlxtL3Zwr0osPbMlA4PY3Mo5nRpjtF+lpsFcYdQ8EN2MsZA+75SDecr3OXPoCNducsooSZnDQctx
FaeFoWz+y5tD/AUVEyJSLey9jcrcJ9wkxOp+mMFCRPlslJUsHzBn6cp5/tyEtH0kV0Nn2H7Ck0Fv
NgX9bAZm3dUPPVXhgzI7SrZVH3qw+MhXenG52lg2ZOJiBXG3qY8txEmBLf6rq37Sft0SRBNsSnsa
AhUn0LVsAUOZnAY1ItcSRzss25xqiU2GuDQ90iGIjoTXDUV6TLd4Jcx6TE0HV0OyhT7DbPZlcta7
l9zs4dUOO8jWPe6nbK2UV9AFFob9SxvMtjyJxYK1gA8gFIuK0S3g4krBfhynZnaLV4KJ9aTAKSZK
teqtdMi44aKTnNgF9xPhzNtyjpwEp6J5k8NzJ9Nt5zHBHNyxJnNzih2dxqRgRB+XOW696Mx/ZCPD
j9sDiZFRBLLD7Sl+VIVC11VQV1H7u5KCA+Iy+NzKRUsoH3JAX6Au/rVsTgINk2uLHFXotHiOzgKo
MPPkh8UjupLvVB7TO5zeOE9xoOA+uEyNK0SMI3dh3xLsgVEYZOB5HS3MPc8BSgl06huf0ZztL7jj
4Zog06b/wVc5FQ7ZbKeR0XktCvz4+Wh9u9TP+Esr0pbgQRWyzcZYwfxO+JoaIzOUKhofLXoF6WET
VT+KCch/tnAwEU9CAumFRRRuY4Xo2aO85jphZLLs4Ffh2Y+f2snL3sGVUriaeMUpZkR5tNDCr77q
GO7ZAGbkszB70dqrwDLIT1gqzqNorWuL5hs6iXwCTBOXJNYRWMZA50HGjxjbyqX58zwnp5zgMQD+
AkMcobN4y95023Kp7yqmn5KLl/KQOD4yM70vHDRALrJFotH4rfaMPBmtNhweEqVIUYAfn0KBfTRr
otjEcZVUi0/3PYQPKEuBeg/JvP0TrAPpKgV63S6bZDYi3dSuHvaxCMQ2HibJ8aKFKFav7wp6t55B
bb4T5HtXbb/I2dlVZ/aCLqGqxk0dCey4GvL7FBfYEa/VfbeLgNw92o6yOMEH9JZVir8u6CHjFUjy
wXzkfVSNTXM+UIhiNzYsiKfah8YN8j+Tr4xH6GjuLCzM8vESUQ04mK99CeGWKBU9ZFq6aeLVV9F9
q4RpynBKA55+dN3Zuko2oQUlZcca7PK9LP3TqTe51HQfjPmsPQ9AyXa+GO1xsjucskdwUhtIBBn3
1bf1bJUt/o/kqVHuBlj045zX629rPOIMj5N86gq/Lb32I2+GuXbRMhAiB0tGk0E8aPLn9mwXPNZh
Qd4PbHpbRGJBqwgL/gNxTkX/CeznCpfo27/rnf3cBUQrkNl2EN0Qx1zQyiNOVVzxLNtgAl7MzTWp
EQNBeaQWlu3G+Lc0QIylRZZBzPAxk9/l6JF5Fnmow+xftqSzrjYfed2tu4EHc1PjjxOt2eOXk73M
tGeN/6wVDiM+BtHojzGSSP3lSf2cEmDbBrEQz7KjscRfJNXqLEA6L/UnjBfg+y5Ckmaw1bOwxSsF
ZzhpylFLVnDHOA3IXVH36rka6As2JmIeZ/AXhHTgbMLyxXaUoL2+xqWTzgTzJNL2fMWc6cANfnhV
rmW1NvH//Y48327lPeywbl2oTxkw/5W1TKotlCdP01GC432wNhFsKD2/SBK5iY9C/WKvGdtrri9r
wbXq3UhIbmgZK7XbdkhKVgUuYt7CYKweJmduFTpOjGmNKyFYRAzizuKBmChnknI7HArSu4XsPfkd
YHwmFXg/hedIeJD6bMCeJBGmD28fd2vNzuWH4L0r9HIIMmLBxetgCKhYASEXquyo+3ar1OAMHM+g
WRaFhU20MkQwljNLsiGjC9qSU0J/TpYj1V1nPrLOLkpSJ5je09wxyEx++4aC+WF5XwVnkqQv0xVc
cxzg2YXlK//Ln6F3RncZKw8twEx1rxVYbVWHYeR4t2mhB0FD1XMBmCaEFi6OcYJgvJHxPG/n4yEC
EGVgd+yPBfGYwDVMXlAsD45UTE6QUn4SmpUcIrg61AmacmspTo3HXEdoxAqN1p+9NzCsu0v61j/7
5V5r/98OAjaR/qCKZFhivA31dNssLX1LJpNMKThnAiAdo8mdysZLxj9kPknj5LEmDxEnBFiS8MZj
1/+GBw1jkSclQtWyhLkQCDTaM4EjEHfWhTmXh9VEJJwLW0NpSC3alPXagngf/2GmT7BfBE2zg5Ni
Ka4sHIOCiFka0oKypnGzchHTsrKibU4aqLQBQRDNPAKaHJfldSAbKVp2nNSLStiyf9XhVwS/0wM7
xwUM/mpMXgz3/nPLqSUQuwZbKoVRWATH6QzCXb53OHA1exjwirnOw2HfbExycdIt+UeYhMGYELZh
x6OuNFciOtCcVphDqEfroidLfEqhYErVgQBPqTxgL+YlK8nAKH8mE1CwMpRZNjh9u+KhIMSr/4er
dm0XAIScrVzAKn/lOEtor0ondWmZTTaPa5W+VmawAATlbVWVEFFKC7yNIyZkekxQQvRMKdas5DvL
SVyeC+Gfukx+Co35o2M8FZKp49nnr0XSYABkoYoih/6f9sdMkwbvp3iUmPB+6V/Uz5uwOQQ9I417
be3GV29xtq1KbIhz1Ob6MlT2xedRImRT8LxDRlWLhEWzBUqof9prsx6Dm6etqyXz4uBmeWc/B/xc
VN1vw8M5WhAxykUnwADBuMPnLI5+CLhD3AwoNQApjzkbE1pdVV1av43/D6OnXn7GkS3CnK/OjW4n
f4Xu6HuBiV65wsWMsCnUl5JCZQ0hb43oE+40TxuvNUtfn/ZbozkhdZTqRGwXHRjaSQN6ozD6fEOT
rFHEwfEkeqHxnQSQamBql14JqJPQyH7m+kienjpDV5YQR4z/9LUD9F9En11trkTRxakxSzd9rc2e
goeUzOpX5Hp2oIQTVvto8aLBWd10rfykwUCXXmTRV/WPZ+5bcT+k70Q3ZwlTLBozFacWbBt9eqdN
wA5uLrEiaKtlba3HGBJifCmUazsFSzDHypAoHYZw1TdrwXT7YUOqbOFhbQATabL1VTimtVnXGvOK
5AqfMLqpfsze/efGs2sFW1wcoDv+GvWTKGcz2aisAoXGxGUbHuK1Ze16Ns58Yo9XP16yNIa9VKwm
+T90a5YQZ7zIeUyiDlEQxHlEuetjAGX9KN3TKk9hz4POJpH/GuTK5q9AYDYqsP/tp8PyyXNT6z/E
lwh0xuExt5bjlgQmrkJDGor2E4F+DtLJYEap80f7EKTZ8OeJjD135edI7ONQwhNOln5m++dBggtN
7ECsg+RLJII4AYSYXvurlKeOu0JCXrZ5hWUuWA9G7fgGJcRq74XxR6EJtvEUy3UwgFOjHqXcUcJr
+2N4hHn9tgLlvhs2y/aqIRCXJvKgyYjln99/Zz0z4G1sYItetPO+calTxn0O5YTG38Ru2GA4j/9m
TWw0z483DZuygzWlWesLztp2xHQa9NHcjAOuVukS7nJ2pIqQwcUUnI64jRRlMvG8vTMy0MyAxSyJ
0M15f8wMG5dvuV74GEFBbBv9r+KzlJi3R5z8pKsab2VbEg6BwBI/pwYfOnyhhTBfsjCU1y4wbzXl
p4KHrYYkuMSTq7gTzYi1uBx1e7hyToBAKLDOavznAWSTHkWU+6DXC0ltyWr6MXVQL+ZRHhOFOVsW
TOz1p9Dt8WIR9W7BnRDA9KbPXCQ0xRQ84QYsW0AHyin9YKKaU/wcYGkIuPPhMmoQ6VbRtS6HH+Zp
Kro/NovhRz0F0VaGueuFl3EbkICwj7ETUW6CeghoCNEwLXxO/LTYqeDporhuIv4YfxCpllT5JM+3
eFXiO7zJkcehna/OkeLm0aHCesG4tbgSurG5VKxvpWekjQIWbtrHZSwQVcD4cyFbN1AfWxlXYqxz
U3dwsiG3qwJo0octUlNUK9cYSZcJctFkvxxIGR9BANHRI8CdM4pUE8wwLe0QnwD5d+qCXyNCWHKu
pwWFW4u8/WT3DhlSjLH1iP9HWrhDtzU69rxkFgXQvwe7atoVaSdEBvaHj8b2LzwTVFf6hxNgRggY
o67qUEN+S6WbQBZeszS8F2gvdaSx4B/IOe8FcSOZeB+n+BMGmLea0eZjKpi/9PsmZATZvXqiFhOY
t9GIn5aOoZyGqk4R9wSi7lnI1M3tMqm4uAL2u3F56HN93/JzFoYgcaoT5mTANA9F8iDAHeQECw+P
79Aajl6S+zQoN7VOMEenEcnixZgZDxPmlNoCI0kl8yzA+GC8SY38SEX0oDipjMbWZLNiIgLwUDi6
t9Haf6ay6gVc5OXiHAb1Iy6/svzzFWbb6UzvabmCyQrehN6KoswSDLLyCOXrshJp7O/AnfRM71VK
EFJbJbt6KubnIhWbD48CIrGFY7wGoz+O1FNPk50Qa66nyln1QtiDag2N3pT+CU101j6vEWOXxPr3
yUa74ecSOBO52T8a9NI85gq7XoOEycAfJmqOcpTZhXqQjeBEOrg01R4DTAXzX994BPGYh7ZC+cRo
NDcsvsebWBOnGuq1P2yH7jeI2SdF8/oxyz8B/qgV1o9P3O9FhHYYIET9uBE9D8mGflsKtboJrB48
PEf1+ZZS85SJP7EcE+KIqCURthmpxRZOKcNQvBs+NfBHp0Lr9hyExWKsMUaB2kn6qKcwG0iyo0mX
3ZjithiTq3+JZfVAhmcP0KSvs49mp565khBwsXaRqnC/SFmAEUSlIsgtI3BvHfW/aGyhpMsCxvdh
dYzS5DhdGV0tziJpqiKbR9P+eQEg1RgFOZ+ArZQdY3iRNvJOW8Bvz3cUlCBm8Qji5OKFVzVi/k2T
SuM+pKVT+OzmxEYJyiWZzLwGRsVkuHt/uHLlAipjAAMRRh+XP64PWoVnTpl9J548L01Hk7IzOnYR
hlsTWwijsNbg5QulRJDNHl4yYJcAwdVi64cHylpD0FZLtKRGG9taTrgFU9neU45GQI/9GDR4drS8
PuZtKNABGGnaSK3zl1gPKBmnJ4GnfJhG+c5qRqp83pHu0wBay6N2LXeQtfvfmmTAT//b/AyQqfk6
FepDDbv930ozwCqI+EzJaOHjslHlwhQTiz0O7buyHOlAVSzvVRG4ViRZFgUGZjjiwETJLzGEnOsQ
b3vqrmH6hgCF1SYC7/bR6ovgI/5lsAj5IaUJw3K+99h5c++c8/O6h4wMhC/1oYPiYCJJ9zRy0v4U
59+W3m4xjmIFzngBEfLbU+b3S5myof2bHHHpkIsBZxzzVH3QGTGvxwzaBxJ4UhUOZvP/y0ajPfD8
4z0JGPFvYCXgu5tm3/ybgGDDY8kVuBDwCqE4OHLwbwrOLfn+XsE0EZtercG9wVrwX4IcSiWSEV5g
Svkl/hIK6dgcQhn59qEI8R0Uf0yTabaPVxoetfpX8CWy/lq+npSe+QYBnh6WchHbP73ZT3e6Y0ya
hqCH1ZcBN5ZwM59ADUXda5ZIxIjmnHqe41rEu1yA4ttMnMiTnifHof3DLzfwUaiJAyElEJOY+Be0
vnKKkqUihQY1Kfc8YmA0LQlB3fed6eaQRf3YEexaXsQhhYGyFNELTd829C8Z4LwA0RfOsnliJau8
SBlB5kGbQoo1OU92zS3n+rY4pqh4uqgWO/y06Musn1f93a8wHLNvnnIrxlc0vGTlO84wz7J9oOda
COzJyYSrnWKxGpY3f/iNIwCvKee45utWsqNZMAPCTc8HZWXWOmuivzYQVsPkRx+bRZlvy3f+zpoU
ZvEVCUiOL4lJ3zP2YOP+evTDNUgqpgd8Pk9KqW9INeQ781WhVEW5ncq0XII8vVluoU4afhiKxaT0
yNpBja5o1PMs4rffKjQXhb9iyc36Ycmk3YQf49G+yN+6huiSPpZ3EdhnrdDld4cUfxjzY5dcpRJo
BkGjTwwqcKS/1jHuC/uzycPnTfYX0eBKYW6P7AZ99GroQDGx0jocr95I8zMZVLifGRC2qwp1L17a
SifSp83j5Mc3mNzn8OXQpCDGiYUC/19x6WW5aw4vtP1ldI98AaJqdpzgf4NbkAfvGl6flp3xCKlY
wFjg3EV8DEWg6j7GREHjAb5hwxHRB/UBUdIsGyknVG7stzjRTLNEtORGx0Trwbt2m8//ztSDulLC
u8e3bvhakUEmQzw3WYnY3UgosHHrJpQ5om1k5LCRuCplfy2jowbo+3PPMdES0VJC5miJ8Z613TIV
nxkDAFqBlN9SIs3xCk4bBmYeLsgB6bEXsXvX+lHLKyercG3iaVSRr31hpdIRqBlHm43E61YlCEzn
tBwr/iX/0s3TtEdYDZkhjcqmZ9nLiPTWaCMQURH4qzBYVxARzM+ClezhgKGA3bF4MXJTu45oOuaV
TYnNPJMSDKraCFEW6Wy99ohSfcP1TJMfo8coT3voXCnAeIP3idBV3rESx/UhyVYSJuaA7ZEJHsbL
9TM5LE5jz1RWszEdFzMSH10ChCEgheGvN7x075/PZ6kCPJ4ZPhzj94hV4UXplrhyTNseSCjZS9CK
tA6TNhkQfIVLRPrx13H1VbBSAp7znK+W7EqSwzA/LFs2VcTPLeOlEJ07M48OVNZy8lA96vWGvmJO
fndfuAUyQu6eWl1qbLgEZScFbwPvuxjigE9cafqsu53S/cPDqyZitamZnfGnzFUTJ0lQmmHSfFOb
cYnMd30HZZqMfEeMS3LULp2+0HtSxavxZhqBW/Ebikl68eR+NPRviatC364E74Ek5fYYlLepp9sY
zFaxHqKAClCpwXtMd2SBiZ+FxtIU4IWHNfrqufGJ4HU6OrzQ8iY+lMBaSdpew6CGixEW39KwTiV4
3g5ZVpjrZps7r9QzOLSAIhBhc9xtThWgfIld6eRBFiGPOeUslQqbigw4wePORiEIY41kCVZN+kHR
XzZuBRMlLJBE4yRACjy+OZ90plRfOAxnA+4tOOff1BIesPodoUvoCQFsaBOL/zg6r+XEsS0MP5Gq
lMMtIBCInPGNyjZuRZTz08+nuTh10nS3G6S91/ojune+P/Km54NSb4SwpOAFRVD/5/GzRPqjQHBk
AiOgX/T1NVlfwynMnqF6C71X2TtCduZ4N8k1kZeVjg8uXJpmuTBQSQg8DWIBgueCb/NSkY9l8NsP
4WvkPK6rL4UTSJw62uP+ryMtIk8BAzqfxRJx5PRdQf/J4KzDIjMmfAh5MULz9yg963S8lDiXM5Bx
lb94iLWyQ2A6bCl6T3cV7e/kFdBpnYWq7WVOVyJOSqVZ+zHmMnqzjBqNkdOYQEfe013555PDYyHp
IKy9DBxieeK9WOA2phaZLYVtokJLSUkeEtwR0zaffSdcMWEN/tbMqDfwiGjl4cB0kPHYTFYm6YeC
yvlH51oN/2KKTuQeSXWAJyhaeqzuvGhIV0XhVQYbUqil5vDRUH0RujTcRT7InjqllI+LOW0l8kKR
q9IRY2WhUIBUm0Pddz9Tai6fUwKVKzFCZc14E+k2yAmQiKecZhAmX6F9kRiUjrcPyTnHBQLo8o/Y
HsxNfEnpRzqggO+Rw0btsChlclkAWaUPi6hDIoVRroh0nCccC9JZxYij075TElMD2ajVX+0fNzHR
hToKRY7N/oXtquUm7AAMP2QUhaKxi9FllvHS8n0E9UxTaP5AaJKIgHFX/xEMePwlz3vlK66MMSJM
rVkHm1zH6tHg3iWqv3qQWoicXHQ7WDQo0FGjKa4+yEVp+9D7dd4fWigTX0OkK8GJFVid9gpvJXE1
sUUAN46UDDmIUIxoKYaT5430tbdwCJDeZovKn3Vy0+AsMz4q0Hm+6VNsUAhM8gFQjWyBGhbR+VxM
/t3g88n1R0c0IcCIMsBP8oSHH3Ar3tEP6dxceTr6gF6tfgWLWJZSwpdCyilIBQp4vq2wfpTW9pM9
yRPXSx3FY+SOfAUgIXb8MRZGeTN5rDtjWJeiuPTFzMERpyV3YdiQtaRT2Th5ENPkXuFtiQRvE9IU
pfFDtcE6pAyyv4XUnOR81xxrn6UxXCOoc3wxarwzQSJrhRwtPhSFv6ZA7sSUHa1bZLCQ4zwpRr0p
myScQqOL3GHOs8KdBiw+fashtKNC+Ri/t9DrjsKmhOATT9yoLayysoUAhj0/4wYLG/4KGrUY5qwv
tojY8SSOf5E9JiRBMjTS1nxnO0U1Hc3U+uEVbAB0pMe4OHuIm1x+xuK2v0VGN/Pig8nnjU0Syf+U
btoTBi2uI1sghUbhShmDf2H84gIiM/4t5Ocy+mvGzuXx51MbCP0zKRr/kvHRQ0ZW4MdoZqzkLtHA
h9Jh8NF+pyeD9Ds+D+0iAGp1xwjyoBa7RfW5knDEZ8Hv5vNLZfWGj1Qga7QkoFEUrh4HbLsbhKvS
IBNKjhZhSHTvdvvC3PA5IMtv5WdgHgkt55sIg204Qt0LDHAA3dHnN+PBUHpb9HEnl99YIOT41QXo
j3EJm9BoqGfTD7JT8gT08V8m3vsUnK/cJMozab9k68snY8Y8DvnT70fMIUed3x8zcUZcARFBQfAw
wkuBgjAZUK18AGzhlSitIQqkwXysadeuPkXj7SNeouD6sVBA+/coe/i6U2FWrN9m/jQmuzCFVjEc
rCSAHIh/9Hzo5GXX70b805DeesKPqv6IIE7gH3W56ow/LzfZom5a+JQ6Jt5HYb5N7W4Whw5gu6ze
dfUW26dsvEPyJMdb3p1V8u3bLZgzkjVZNhYi6VxphvRjuPnmuahPOWS4vCAQG9FKjuelOrECzgqB
jsUDTr1iakK89sOtYisc71V0zoWcOf37U+0QZSr1LxrEwiMF7Gh0YDBXyb/Kxlnuulli4kPufzLa
MGQNllj90avVDYW3gfaooEvNwp9Q4GppqIQgu5fzJT93wUrK/n2y4OBrd8swZ8cc4L1uEB/5uMZs
pktbljFlzDJyfzuguvwgBDs5RiNRXK38OAmu+slBVvJ3ToMV1CdyJjm+FQghyW3qbgzrHnI2S+Kr
2EaTjx6LFkhNrS31jk7vVwhKXUfrGunjIBMyUjJpcYNyjQ+XnH7FwbsVtRPAFZa7qsg2qkckki5S
HcHhYDoIVSEyEFtJYMN7LIuPhFiV+lzLG1X547+3Pi03qAEbRor2X032RNnRm1lvNIqYuhpzaPb+
YHAZN1X36KKvCIRdqn7y/F3q8dILxFWTazSmnfm9Clo5x0druJ2PbfFhgLSLOPjRIiG4QoqOadA7
lIQngi9KYIMxj0IMOpijhYqwBSjVWYWryyRbx0+S5/dEeo0TwYKs9yNxEEUXlMOf6MtfE/3XFXOw
Yl9YltWWXSP4wLaXZHYSG+9tcumKoBiQa1bX58z3eLb/yfTRjHxIp1J7ZoajiKhWOIqkE5YxknuT
f6JGcJHmyvI947UsP4jr7R6QVt4g48PMGXFOIDX9UFYYySt2iMFwwhaA1kVqPZB9aJrfDTmUCqip
WGLfMQkdvykWphe43UL5h0qUuW6Om6LgF8Ac8iUh2TTLtaEBOPlTR8aDJTEpf6XxK/D2SadwC7Jl
5Uf8+X4INa5yV9HhqM+2rz6UuU5JuCN+JOLn+1RPE37R9EWsiowM/bIyfpqyo3P2FgXxYaQZN4g3
EWkyQojANINf3FqZm1lOw6vFT806ykt7KT1bNn3XGtYhSJRxzeaEhaQ9CDOVYjICZIXq92+JtUWk
dBASPe9p1prTDAvc6aoJKlPj1ySDtUX0eWjPCCHxSKCur9MF9T5oezh+PKKuvNnGC2gBouGCR+Ju
NeA4tv6Un+M/1HXiMyI6ZbAxupKuiQeSkhRSdEQ8EbMBRRwOc3EhoX9jdE0vhmC31TIga/w+//zi
NCq1BXmOsfeKl80P45sBGdYuASTY5YvCxsVe93MiB5f53F/MgXN0bSXE96Z+aPqxA2jodkNyZYRn
ymXLHNj5x/ymsmxIoGPjwgK4U4nmKHD25f0pJmmNBOkpw0+OG6gO9lpwE6fKnDqidZRptrU1wTEs
Cg2EnmIVvEpzBWky8xs7UbFCvoJsCYBmiE8CkHa2FsB0kuC9iNAjczvFHjrnW9q+DALNkT8FL1Ix
NJbxSsWbnjnVT49PSNR2/HQGNiSynTcTeMXiRTX9ACgD6OIDq4bgfzIPWowdpRHcCty/z29S8O4Y
UinuUaODCK7gJAWSxwj93NVL1yX7E1Mm+5TZ9Vv6h2cRtzNB5RoT5bAhoFAhqY2Zt+5OERLtjLiS
yEXyEXUvGdioe5jd3wAbhAOZeEaM5izaBv6rKdQP1fF3k635tDF+E5RGOsdOYRfTK2kxVt/Y8go4
s0BhM0rWWrizSO0Zud4J6S9XfJWNT1vNEqByLlGHkokzSX31aI3K0xD8aAWXSbzda+WyuBIsaTAy
l2IzBU3wR2TkI/nXj0EObbrElCJhDFKWMkNa5i0li+UZ/8kYbrz0iQUeq2U3xTKYEM18HsPVCv8A
aOEeyKohAM3bkj2OdjuSHGoapyJJ+SdAFsfe48BOa95vUC/Gt4pgsunTZYaaAtsmUxJ8ADxCY2Ko
ENbMck2FVfGCaLFP55WxVC4kkyMe4ETDLLf06UxdRddho66iynbr8KuT1z5Sx2bJQ+fB/rGL0/SH
s5KKaJAFLVpZV9YFKxyWRN6DonfrCUlEgxnFdgkgpeLf0M9jdDRB8FKstqJHZCyPc96Lywr9zcMb
z1l7nKb4BLwuOKXTGpJYA12Q+8LfCjy6+og9NSZeJFzoHzCm/tqatojssU1o/YuWRowa4gBVRxLs
sKHzhzF5onYYe/t+rk5JFIy9lDcQrjPpRjdCv86T/Ycx2aTkfhqNK62hyn5h5ilCm51KCC4Z4GLJ
jK9NeYtNiSl9Lmk6PwBRFmxUAidzzkY5unJ18hCOwBIR6Orp6wizRUEbY3+TOYqJT0kszmG0/pSg
EC3OQvjPQhUJVARgiBKoAYH5wYqO9LwWbLE8tajzuBiMJ9mVnOlwjCEykYJuWWz7q9g7JMqrG6jw
w6zMRUpnOIINPueAmlzvqKSMc+VsZhnL6oat9RGS9SYQxbIY451avbyeU5GgXnOpk1oJHYxPIMM9
syV8ruKBIFt4HjOKZBgQ8W8izU9cr55vgztigXMdwoWcGiC9yFHrDVNE8F2ov59mV5j3CmHRgzxA
bymymT95mVMH8LglbbxVHC/esx1GesiihGppX/5owavarfl0EBiS2pyCuM6IRIzzudUdTVD4fe6O
sqOjJOtX/AVxATWtI79JWOGYICcZRZyNYRL6SFusgb19lhTOlzkZw+TLv4ryImxEPNAuHzNQFMVI
F1G/kn2SwsoyOmjftHGsYJo5E9D/rfpmzX4q3cp9ma4YgRiBcUcC7G8n+4tIpX3kJOGDFOWB/AoT
wxy+PJrb/EsDGRSupTWCYvbsGzi3pG46DILZgdhSjqQNAvqgPUvgpeKCHCPTWpExoIK3ysvOOnka
jTyAP4IDpa+SY0LFXmMcRp98lMH1pibdBdeQ7x97fXqYUG4rJJVPohtUSs1su/f138CcN786iP3B
bKcSmmhSFxMrgmJfG9eMlLT3sF6hpjvyT24q0gF5jfA1YgFyOH6Jt9XP0HicIpzjxJFqwZs7I/ji
oqNqhDzafAPCHA0bwo+BRnt/jS6SC54XGQj5kulr8vDI0+3rKYpZvJLhriN72aAd5Ela6saJaQdD
tJYg8XdxdZtgAQMmwiuEzioQzqiI0Iii8qqSXao8VAk0ZlGphwRzenLqwQT1Hj0BlwAgerOgwSDL
HeuIvi2irNMBamTTjkFv6vrLJ9JEuA/5urt225zGq8uAfQtex3MDzGsLWSIh0waUHVWyZWfmD0zR
4hMROEvHFxlooLpHmWAaIl7AtiEQ2FzzZaUd0GNrqz4/tzgJSFAnlvHIX25Ay7gCS/8cWB8ZRAdo
8E1NKd2ivINwlfPwLoMm7egrENbYK7m8OaTZjqjniyZJdnqSvlP5JM2zY7qRYMs/c4g5HIJz6ZA+
047Pjl4mfhaCAPZkB8IBfZPaib6CGPpCuykIFlwUywiG9JEU2hkxt/AvYB+6fMYGISGzQy/P3lWi
04Yu35CiCuoTGbzvLiMUAS1MMaQt8sVYR2ONOk56t/jj8RAUy5Biy3A1kLQQHQzBQWrjFav2D+yq
zKGUvgLKsdC2jKzJF3RUe+CXaTxyqno/7vR25XMh1wtF3psiXiNKlO1PcurcKHDenQWqyJPK3t7s
P/nG1FYVJqm4J2hvFh8KsJGqOxac4zVHGjhwTB8PaavoRBWhp5P1QHNH0h0SwhAFYh6R03C0p6bt
124DV3Bod6F36t4DaevfOYzfctv+QyfD4YqtPHHKr5Ow5geyhJNAXEdLb/PUyQdn05C7vdDmqmt5
0HzoxJm+SV3uqGCg1AtFHLni8+an3Y04emna0dbSmzxwVE5kE3YLHT38itRyMsARWCxRGqUrBbCB
usiNCVVgIRjESgP2uNBtBTcT26UDPePZjKLT1OqeGkd4jTuqEioqYAMStEYK3CeMf0p+qscNOROM
eImbbStMWMSexguyda+Q5EvkTdA48/4Vf2tc7/l6EhQy++3I26azRv8q1xUayJV4rtxexcTRf+xv
3GdKDPdWuS5mz6XxTilDwkSLHsMiKW2l0hk90hNgHMkkH1vH0h64yae6KXQUO1R3yKEym2QDbd1i
nG9tDpWyYAxEIcO7RfqA/AsDPBt4oefBt/lMaNqY2glodIHTIRaF2YBke9pmkcwsbnqElr5wZRLJ
GkqbQE7MgY8MfllZ+Quy3csTHzH/DHdtT2J6vCETf/LRYEc/dj9TxCiprPwmMQH/zlubsETSCdi7
bphbep6Y1Kb9zuZn6v+1n4U/JxDGJ2xcJYEE+Ch2J2xhpP+cRt/FsIQRJlahvUmwOuQZo71mHgUG
tiQy8HnBx4KIuJlDvCGagDjimdzUwWWCw4kyImko7cDhAnBwerHUZ43V0VhXwPBYmHCGJCc6Cskc
BwUSQRCsfyTgWbGjIZidgkx51pt9RxBGNfwYze42Jj/TBxtGL4DaeGW9khvSVW686DgUF3qAtSOd
DyKmGo7l4mbRymmExM8vce5M4S5ytJX0yYxo/YXL/tCQwrBExNJI37JKduSLJlquCnHOhiF6YNRz
Ud/U9HsGX7hfCvlMgjwXXoA7eKtuNdGJpzHH2kuwfnMVvzv09qwjfU5con7cdxaRoMaawVcjJOls
YrghK2eJpBPMynrlO7bGH0QTg4I5JzgiWCTtxrOTeo02B8UUOaR6uNbKjSJd+uC3y20aCCqRyWgZ
fKGYkT+7+sToY7plhJ3+Ae/aeFQFYIAloUT7V+d/w7AkMC8LUbY7tbcoqNh2rfEW0kswVandhp+Q
iqgP7wJ+0/JU8v7s2kXmCC0iWpobIrsw0AeQQHSUnyTqQn5wluJY5cE3jvQVwB+K9Jpzr+Rb1gBU
JoK+4ORE+gKZhzDwX/+k0oF7bE+uyQWr66xcI/CRwB7YRpxMpJrU1eR3nOG54sBIPudhAF9dUMHM
mogqPYtPfnP8ECPIHDoILl8OBEjKdejlG+432qxq5cJhGn+e9bBS/A3lU1Bxo9k8YaMbijCB5yvC
3Fl3CNOSiGWrSq5ZMFYYpKEnxGuFa2pSGPSM5ALhRTQZTVRgzf0Az5fGv5nx5WPfCj8nNsoCjokD
SY1eAR8o7cEc43in6EWhr8Jfhhf1IY0bns11zJHKgclOJj4l8RmGkO7k2RjYE6nKKUdiJLRHEjiM
8eyY6NelEGIcRYTX4qUlxvbhK4dp2eQ7qngV1LV/mfjhEqEs3UwlqyYfUh7dpciN/D+P3wEArsGE
wdgpYvXTyq8WIQ/RbNMygg4Kw1cA15fQ4UKbQ0I9a3lJoAcDCn76N3VBwqKEClWdUCAZH8cPOxqK
ho7MSHVdU4tB24GwllR+EacX9cS++i3hl/sYXx/4gY54BjZ/tXz0lFbJrEihpONRmAnigXhmNjkE
75DdcbPPpv4bjNPRvpFvnFv0U1AQti7QsjfuRPNn7d8g3Qr+04fS1JodmaRLlOqLNvotuRV77kJh
Decseb0jWlclB5VmD9T2Uv3Fm8u0FNPP1Id/A7mvEzbfoB+xbBld2m9Wr8wL2Tj6ubpoLxKiN6YT
XuElEVtSrYtbzZbYRAmQh0CYp7+o5xWgJW1Z/vKkKTbfLOBLSwgDgxLUxUomNawhMITIfB3VB08I
w0/AAvRNEVCAsZqxmpzXb55zdQtwzPdLZhQehe4kONYlo9YaXcd8+B6fOD8CrJuQCLRJ1UvjwFx0
748X/PE8vuv+GQcHcUMeOCY+LkN171F0lC89G6mh7lExgGhgXTmad54UQBxqIO/RMYV9V4EQwJkq
pi274YV+ESu2Lt7cnu3+U08vkRLcRxCV1oaeb3VEfOiYN9Pi6lrpuTe3GFBhxnkvp3tJIKHPerU+
qxET6twcFtJUEo9FOPpfzsOD21BlDCnIYXJGlPrFn88sbBob6zisvBOJ753dna2DVr8EJzCd8SId
EeZR+IBTK9rcrHuLW3wT4ZtwOZTUvOQT2QcuLQ2eba322YtHXjNW8PNwhvl0X5KkutavqrrIbZ18
gG6dTLq3MlyhvidnZHWPbgqSQZECxCJe4qo+cGojZjcfxrU6RAItnQaSmP+ddWRiMT9week2XRtU
ZO/9h6rSRu6g/Gq/2INJnhOy2cLPHGRUVXWBnZkTB3gjBqu70AvY2kZ1KH76/KugcFtxQAsM6lv6
VSu7OrGi6rfFAslDi291hXckezCU7z2S5zlD5+I/kt1hEyxOlit/R3iURbo23IAwI7u6azPlMp1a
UwkDuF7xsBiqgNwm+RD1MN34CyuIDqk60EkCMSPZEg+El9uBtujHZ5ET5z5rCkTvC8420rzn+I+O
zZpFB5GtncF7Lkg3SjM0hXPWSNy+7PAA7fwan3bK1Tx3kod5jPfZWQIuOmN/dpQ//cmwfJb3wY2s
azu4JVuSJm8YsIwjSBYJkS1pB6Q9S6txdcynorgFGbq/I3ZfHGuPMNyQTt8Zq+SOT2EH4PN55Cym
xOm23/WZzZmrYqVZ2zR+QG1Ym8hlckoNu12EZ5jRKJ+FDj+ScW1AsI7octP1uPhs8C7kGzWdA5Ye
8d7hRk+ed+DD8ikTBzWLeQj8g/xZB5x5yDp8xu2sw6k5G0i35JwD1SL83KkIrzxkyK8z5gSX0iWC
6gfmv1V1JUYYTtfYONPYpfRzmh+8izLO1JfAPjQ3boQ+IbqOFv1uytcl+4fEFugIuXcBRz1b/OK9
Hyunk1/p2vtTwCvatRCuwOhIWJp7vINzSkoDqucQWGhH5erXjCPx5PkWvzJyRJsl8Wu74U8jBdEG
76M/enTYqxe+W+3+wP+R8daEv19loosPAI7N3MVgxpicqTuEvT3g3Ct54iQiHpH4L4wYOw0m/oX3
lymjcdgAqRFDdDYpSsPkStcRSyMrYEjzax/dLaQX2bIDe/qYq8hFQGMs5a+ENLZZyYSw7YudDk7P
SRxHiHsWYnaUiDLTXWgelYl/1tFMioXO37Tt0Z9i3qEitt0+YbKhFA0ghIP/LVIZxo5+USVnSBeN
spGM3+5e3fUNDKdE3EvEe+O3IZTsIjB/SmFZZPkylyso3K82wnRHHInKNqAl/lwqSceR/lKSbSGY
8RyRIfjlI2zcmMohrI9SvRNE8sGlb120C/78CmUb2L9YrGLritkDWYW1QFlUINHJlvLZ4pFlDYyB
8yWA6ra7oo8XgrfasS5oaPW8blmjk/E63uYGBixAoxJENlUuKNcGN6NfDzAPO/eXwKGdI2HJGhNN
jNIcNAvB+j6eUYHM5iAjtmSL0MefwUcg0l0Nr5iHgstSG6Ot9jCpFmBt86beN2zHKaKvmuY1DmXE
tNnDk75Rr/ohdeUvWnnA0VP/L55EhWDbxpEbs7yoqIo1paWcehJgk00Opj2dIhlSWpW2Vc54Q90n
7GfoS1kqi58c0Z809Q52QQ7y/qcnzxrwtCCBsHJr/18IDkLkujApKAlP6lnWSjJvaMNJDNL9tMP/
bw/SOLAlZrQEFU9OOkaqxvtmIApWJOxsIH+ScTvcqeNfz1kvYLf2nqCKmjGsPs2TCJ+8I6vZu1QN
a3Z/qVhryvZbwfz4wSLBaikD4wEEl0sQJHis3HoI9T3E2vtjIcbpZ4hYimAjPGoHPOYh7EcUNv6m
2fUPaF4NHvwSLVu3+6tWBubGH/It3PxR3PS/6k/Y1270yD27dMxjdvpsONqJ3PqL3Y/TuvJRvGhf
xpd1ot5lp0Pyzr0tuGviqgsiRS76XD/2m9rVaTVQMfadWjdxlROYqLUjQPO3W6s//oUPgg+fHokF
Io3kVp+Cb598z0kGlO/6dsf/1M/APjE1MMBrwhqpUGhrE1LeuQARsviQ0os3x0drHXys7NS8UwtK
sfFBJ6qBORhD87JeLNR/HO5vpDOs94T+sn4Rt2ITK5VPrbr04Sz9ZDlFVwTjXLqLjvbm21HaS/OD
0IYcPnkpZHsV18mtcP2fmoLfxYnSr3xKlCRjurKT2TdFpwRF32QZYYgtUn0qLiERSM5Ba46sAQjj
A+ugkeCIyixf9WhbOtz6HYZeednWCzCaZq6Q1US01RvZjDavDxyHxQDmCtO/jYTJ0ez/NB9XPJln
PpB89092CbagU7gJVqA6ycpFVfRk8q8C4JM5r9B4I5gdVr25QJEbTHTDJLwDVCL1kj0VPVp8bVi1
IUJWkXBJma/4BB9clMT6kQ8QpkcgIGyS3YB2/LeMCGekpXr6qJMTh6Rmpzoo5wbQ3kpcXvr8F1O1
Qd9egKEd1ccYUXePL9Yn3YycZyjSJX9eyE/SO/EP+l+wHESjKC6D+cFVV0NOJwMvLUqEAI37bvLg
bMTF1FIy2iDbRbaGYRs0aIA5dk4jx4E+iHNGCFD++sQDA9IlvT7gINpcWvvh1A7M++xg7ifJQP5i
XYbRwSOjMMsndimsKm3DoF9KkyG6Nrb8qJ/2OEz5a8Qus28E6PDD4BABksJftDsrm3SrioFPpnLZ
NBoEUSFIYstts+5XfHCkAGGpIDiI7ijUXBR+mjPjJVuuhlExtmVkmcM62GScKK6wpA8JjWPseCsQ
mxLCRkL4O/kQuaVUHEd1e4rBNXp+FPU8uZ6ZVF9+e/QQ0qI2A/8yyQiXv+v4btEmp3/Vfx5a08Y2
z6GPGxVVy3cKWcZ4AJaMFzjTgDKXnbqiQs1ndyCypLERquJ/AgMew72ZrlV1HXBENnQGalh3bDpv
UXkxpQMRfdSvIPqlF5g+mJbb6wmOC1UmaisGjakYiAmXkFPYtzhyRgI8CBYYaXAbz3y8FeOX4P+F
ZB3m/RXokMLMkr2PtUdiOUJhPP5a2rEguEddx+ErIYQwQd1qckqbhmSn0R1tGnNhVl24ycfuCuMZ
FTck/hCMKjMMu2dO1Jx3VxV2lJpv6TIdytxcQXzk4QEa5++hd3elxVTb/hP43cOHAG2q8J90bsYO
HpVbbmUpRBRz0S47JMgBUr1qJKWYTq+dxWw+trRNUR301mgTMgBCj5P7IUPGy0YDKch83VmvSVvq
OAaI1h5+nMJt2sxkLiAU4wLoeW7fE/2od+RV/yXZOQIoRDmsI9OuNepd+zm9kNGcZ/wBYm4s0EZD
Ik4x5RTp6NUId0w8DwJVuWltkWXKX6vhNB/TZsl+OTzg9TLZmiNSluHhgF7YwRt+RIT76UffCpo4
9fqh3k13FJJT4jXJaD9IiTv2TvDYViDmpp+D9xk8DqSko4tCiIxWfTQRUvCvnN26YdPDTZROP1Ro
LCIdLDpFNwYBjcJwAbccEOA+Jt0pxORJgcOYf4+MDQo6cIF/T7jAVYR8HiW3NFXmnBgffuoM+T2f
uqobfKNYOKlTT8FtCZEm/Nvk/ZuSOUmqIryvcngbonxetGQTz6nVzBxIgokF6U4+CtvPHVHlSE0m
qncBlpPPKh4pc0MyYiHmo+cwKM6+hRpwJT8I5afegZm07F8aQfv9buKn1Z+J2P6f4ldg7lgWgIsU
rnZRJ/LXVn/a6ZOAOY+vIUn7qjSsx+DPMzblH/NCGh91UKmXEb7Twl+UjA2k1wuocsEDSWqZ9Ife
55SN9xyWTIFYHosK7Io8Z4W4XX5slVemYFTKuT3zDc8VlgIL3XDTyaBWD1OABoOH609tcoyfRk3X
9TuGKOocEGajO0kgQ/QuNnzfweBPQfrQMPou0fbNB7g6XITE7aAYNKxwrZoATc3Gome2uMKjUbyz
Br63drRSpwRKg3dXspPcIOUYl5sHDpRKXav6FwsZ0SyDbptkVEB6fVZUpbLXkps0HsIruU0Gsd3Z
8XPHjUhExIC/bW9ELIdnItPUaULAZ7zVbskXr1URLAVHVTYyu+Ye2NTE6WURf4E02DXyWyOe+/4E
4ER+9085KWt59skNNstHzNgVIzJAmy1RCVDeYK+p1PlDoOdLZ5P/F8WCFb87WIs+jFaCuUUx9Bh4
t0MEtz2dI9Sntdo+CJypXpBVQeQF4lSpSMTMweiGGfgSi4NEyGSCqyBgxk1WJHw9TL4sCbSYPzfI
zwG6XZkcThmJLz77kBINob8O1pKkVvMYojfOhrtFXFo52fCV9uDTjI3gx0ypJUdm5z/I6WffgdHC
Egnp2FMDTanc8tMvR3pLLP3RDPeJSJkgq4BYg9KeZNLGxPV7YeSkTKcwfAEFlnXPsUQAWcxJXceM
72hW1TbAQRKiwCa2E4bFIjIJsROp/S73t6mf/CmFG5emHlwHhg+MoEXV21wW1fAr5F8+PKpCdhEH
4rNgB0fRToEylFS4hLKbDtcPSDXM38bkqaUpcNzGaIFLmz5Gcn2rD2r4VQfq0dWPPnlbkiMI+yEW
bD/YxtWjmtjR7jsKVoJ6hqjgJ+woCyEbCPkkJE0bETNywFlhMQyBk0BU52tct9W+T1BiHT7CVKZL
fz0ajz2xhANtXycDrc8UsuAgaxf+AW5y26J8iWDMw7PXnNH4K6Ftnvya5NplMnDqLcPvOzkDTUSI
P9Aw/itoNnXXp9uIvtV0HcX7WN8xapBIxSCfORb1PoE9RSbQb9g6CtymYWsRyzy8NZa+j+CmCtQt
Yh4eLAg8dP1SbLN/8FfqVE6qM2AY3ksaaKFXyTTih8g4CZlSqo1FcBFZfgWJ4Us52dXjM+KfjoEd
iVTiDStfqbyuAGS5+TsKZwn5O08W8GityHeTKB1lB04dch8Ul6q91+EvPlgxv/A+Ji3+FTYth1ya
iZbAq9dTCrOqU3TyrjH5IOHSW6ojFeHEdw3AJjQnfVjoe3UKpCLl59rxUG9rCE11BSJnrYW19hK2
n/HM7MgQgE2+Srm8DTuKf8Yjv3xUEF3Gi8IpGMa1L56iZEWmmOgAAlWupl6CcUX+dSb9Ao42XIBM
Q96e7h4CiLD60HpF8P9cugB+MKqAwf7wp7cY8iV8bwv8hmG+DqQnZ6cfXzmQaZZlBDPpcSCN/Mr1
xoVYZ9uxRSI8t9aglDdeutGm7AjVSzsrR5vyhgGLjNptCSEkHr88EwlFOYPAU4QNKVuYe64z9bMu
HgwzjYb6RCKDIifArDZpY/qb+HowLIEnF/1VdUHhD6MgO0HiypbDjMjb4KOZtT3vOXAG8LrsYPoi
J/7Hg85XCOzY3iHHrHdg3ZVoDzlRXhDhdUQVky4Dip9tfPhOJ8wcpZs3VLTeYgyv5H3OPG1HdRpo
JXcxhLR/wdJVQDmH0hnhlYgbRVsAtcG311Bq/HNs+an2YD9hixJqWiKqL86UEacIqy7Ifr5jGuCG
Zr9h15fahUpIU4MEH/cRjiVNRQSDP7VGtGG9wWUq0hi59fur/CNXrgmTjOgRxnnNxsEfzF10Lilh
W6hfC0iisnG0EB2ev0BJi105XcNvkd3RgP4QroELP3vUmL79fNOVFx9IQz1vevOuHDPzyqtca0fP
OFnNzkrJ1nspza4h8OxHJaPtAQFm0cI4wd//GGSZnlFeM/GMi+LR4MWo5oH4TFZSzUZGraBTPYKT
LMPICMikyX0i9QheIii/jLdeH3VYL9QTDknybs4UmWKq8Fi+9b32Jupu6oSOrh4ME9+8fvc0onKS
YElcTvggI+L9DuCWw/bNQwMdEq0I/V3lEqQNrWS5IjoqyE8ybLiigaq4KRC3T2dlaZNaTZtBIu3C
NwDQtxxyKwc8ITBc3Y5MIOp/Q8IUa8dLlnTENmR3MifsqwaT+tqrXfGHnHn/MBZTlTVTxTaF8J/s
XPK0LNxRqoG+REjcVkrI3r0IyJQO5gLJxHRfkDh0JPmhIq35Yys3KGjm784Voj165DtoM1w5Glly
CxjpTLdAn5Kg/VgMRBKfBdbElbFmFSSaAyB0+pCZhsl/0jMyfO4EZvDNcrxLrauRYYv9gSwJrhs7
n+A/kgk27VuOyZ7omT5h1NJ9gvK92Bn+t+kHc83/hoQUW0Q792m5DTknKLClqFUJj0Lcz0dlr3pb
E0lxd2+YR4RuYwZLpVkngAo9mek0F8XHDneyBiUsqASqgJDDzzYtcTGol5DfAYkZGaawqQShXJHU
P9Da9YeUVYoJc7CbcMEo1MEhOeQriYqDlmPkK9wizx+QorZ/AGC0aa8/5WrFKOIyNZHg9llVw4Ih
jYW8+NF8zhfKTC7dvP99dtbFlzaAkNxQFAT+0yo7XddVwXa+DLayfoJpGmS6NFT6YkjDQ/i1yjgc
XlN2gFn/MxrbKLSFR0iF1Z44HoSIFvB9x9IwEOnP1zW7M8aF/5F0ZkuKYlsYfiIiAFHglnlQnKe8
ITQ1ZRBBAQWfvj+qoyvqnK7OyhTY7L3Wv/5h/fdy//B31H6wHR3beCuxSb2uGg40frcjA+HURfg4
jSDLG4+pSO6ZVYABPUEgBlbt6HHG1r75LDlPKHvVDpM/HjKtjwAAhy+f8goxK/u8dwl7YfHa98US
hWROVSrAWs3KFWNT8QOZHvRPV7Hkd6urwsRyDj2qou74skfRVLBpFG4yXbc+2sbe0r++PJqqEE8x
8IBVhJkdoG27T4c8gwIyz5CbRD32NVCOtWdIwdJFGRMhDDBgjsPiGzwDVhZxT/kfM2T6NXq7jvoH
9hMjrD/tawuH26r+y3DjoUN6O6NLR1KPxF6AjSUo16zd06lljaUsv4c+94CFJxLxbu5gtwgjSNpX
gtOSiYlhcRMA7XxxC4DlWjYMQyVeiWRQBxktO8Vy0tnYzan6TP/Q2jMsiNuHM4bre8fmCB4uFjRY
Z69T+ZSp02/6m70xwCFcGOeVFF4T+3Pxc5M2DUNNFox+W4k6zMwZhoA0ql95rT2iCqvnxObDpNQy
pb5+yLu7jHkhborYc0I50pGUYEKmraUHhp8fi9nhKJ2q0rUcH7Qe25agFDdUTDqDpq44pdysjntc
8eo2Ce/7BF0WghV38i9eHe5zWy/q7wyvHqxQxq/5C8voZBefZMIe38tePdYQ5kfpL/Qc4Th57r8E
IHZLGEsI6DAeaGETVsJFv0jw/u7onkGV9ZUsuvhUFZjCY19F8GH0fJ90ASvKNYMBzYUGn55i7iTT
ynb7VXcNR3nbOuN2BszNaAwai3DI8D+DOWygJ210DCpBlkmH8V64dJebrzbLhMYMy9ISLrBDiB6k
alI39KPwvB7HjjnPSq09zK7NGDgCtBJh5IYCeLCZyDPYLvhd13hdWjFIFdR1E7XwGCsbbVUgxWuZ
1rsiHZ5oq+pPilqakM+NJBsVPhEJh0Upky4YxR9iCqeSo/zVeDFCfhmvvjkk0BfmyuTCxDEHYHvK
bu4bmPJImqbmluQSURXi44km6CtT1qR28Zrws8E7UuipDNEYiMYdvnQUEiDufN6Xw9jh/tvoy9f6
zJLwaxtDzIvqZ0sRRJXriz9TrP60ZiE8HDGZTyYsY78Gl1KEA8Zg+HSq+vbLWERDb4nbN2SUVj4W
O/jKYoyRSQDbTRv1libhkt4Z43msfoiVB+FmWhAMrIAb9gufH3W0ikei+WD1fUQkS80muZVE7/wM
z1Cu0MnGXGGNhrE4kWFNL2TdGa/2FvKXHMJFD27p1p8Ywn0Myx/agjJ/fkigulGN4CZwc7CBU2tI
h/bnzIxohCV2S0hTA9X5RXArfhaWpocPkqpKGasjhFrdj3zH/IwSV5+J2NzKcGMx6S5uWAJt2w+W
bYLT9Avg6s5JxxTiEMCYpAshbbJEgfqk5ORyEkzP3vHEZDbzhEjQyGs9085lg3M/uBg8h5qKgDnQ
Jyd1HQmibj0BiL8P5yOeZFZ5gsjmBgL1xuRj8LURl29pKnSypxCQ+5KuypJ2/W6/N89z20a6T5H4
JQo5lv3RbauKpOwtnhjF3HtwWeCT2wdL2NZLhF8aX7GcOApVKPwOJEYDXerTrZT85knlDM7PxG5h
rCeu3O5QoGC6xoCRlqzDJzI/fF7ho1jFD+vdbl7NcWgicA6AR1SLW4ULSfODJm7j9EmTyY5LpHUf
pcLNavH8ufHWZO9NIg8Q6+Y7mdYUebKHCe73mDIJLNFZ+PQkkrxO2mNyC9jntMpFuCmRM4RfVrEC
J+3zQxGH9ACYeCZZxFGYvH0OQUiqnMI3xmKEeXewaxwscF6NVRMsLA3TI3nkq4/prZuqXEBOIspO
EPzl/Y2Xt8d8KaarZAwNi+gGId2r6FvAnhvYWJxC/jrvps84pNtI3jbHHnZGGTUitlxw6cZmzSGs
7Zhf3WAsVQCYkfbCYyNoRz4NEIa0muLy8/GniZl9QrjkVGWLwrIcEJAhIl284o7IbUeg+vASZvQa
JxPWDEaHDSd8h/FAPBnYXpOAj/vgkx053rOPB8F1IKo87fjhAfHSHYh0aJNpqbhQnij+M/Y99oeH
V0OOw2Ik/mMugmdOyicd+dwmIHEg3kR2YLsiyGITAkKkv6QSHy/6MxKU6YSyiOKVX/Rp7UwaRR8e
QeKUoKQswRrSsAs9UMZHFGXqaB4PopGQN5Ri6vv84Y4C5nC3ewZ8dUi3qZMK1A2+nxknwM2DCoTT
BcMaDKWx/xwf271CTnRvMb+ktwTKzSlV9+PYG8jCLTQwH4HM80E4kt9i1gXHh6gSHFsVNx/PyvFM
fW+YIInpXOlXuTLnvvMZyrNYBrSl9zzCjwzyCT8A0Bf4WHnhwkWtuX7xWWCcElgLtQPWrWqgWRM8
jDBfII2l13UBqeg9XsmtNZg4j92b4j/ZQAZnw5vmYFHHW43DYieFo87lcIVfSFgRdROIDxMLHFo5
aZQ3M2+r5CDQAQT9nM6HZcGgkR0eHi6NMQ4q3ZQ7CfIixiHPHnLIc/KT60fa9XcWvZm4X7g43gPO
OpYNnxIuCl8F9726BQgvECSJEWP3uQD9g7yQw5IVyJSVPqVRLPo8WjN5Jf1OGKIiqmfPENzxY6pC
monfO1B73jc19t5v754BY6xHJaMxHiuvm3TsMLXoV/yuwug46xdQFMbJtGw0ONwVnhtETH7XL1Z5
vs3BD/RLeR4thEvBSBqLy8ym/QX2QBWTjdbtwx8W95kecrJSL28YjtBPhAsPgMpW2AAdAG0NP44X
UmVIR/O5SWYtoWWjax9mproZeq8L9CnuJOuqOH9CcegCkePJUfNbhvg+A0yF8tnM4YrDg0WhA+Ty
GRpISQBH2PGIB3fOBgWWqLYYvlBiDTSv++EmVBabCAsXiAPCGKrwK/OtGn9J1a73VYY7aviWyFt1
H0T2qUcsgGmqFyIU0tjS4mY5FgCq2Cw8lh1jukSANGYL2gvR4hzW8j1rmNGBdjMKl8XGymYypy3O
c5aQ4KrL96c0h9tDZ3EcqpTWxtuSpkdReaE9SkMRdGJ1r7YjusIbrNmK1ldiDj5maZIXIj48kUt5
Us4UJBIKYGG8//pnU2Njqx3Vodnhq++pAsEGo2kIOhmb8WCA9JVxOoUj0Feo+d+URUyKKpnuB+qB
jrU60idXRD3Qj1PzM+y+R4EZ3o2/0WEmluqbmsGHrB+ZXoECSKwulcH+Q/i76QByEKveResP9NWU
6Q1khccbEnzK0FF5GrD+hgqrTSE8rej1R8IKldTkAaqD8MpmvlLDIqAkK53q5rGLXiiFlOQYA5U0
yp4Dvm9p3q/SaA2AyK7R8YhvniCFINkTDbrFQLlG3jHCZGKMNiygixu6eRYuoNKbtEWT/nhgk7w9
lBcAVQgENOyKU+cL50dB+jZlCMlHGNyb3tg3/ma9y2CCDW7YsL+r0WPFFsEHYN8QGI0xtaPxpyyj
twUh41X/+P0YS0CbjweagxkJQC40S76bgIows0UoekDPT6KZiUnB9HdJOQOViBvANoEfOp+TY+te
Dt1e8kFguiiFkGu8vVzUhnyre+8i6SCRhLmnfgu4Ilbn6447KHwWr1M4w+0cRWQCF3/7UGjNxwsF
tzhma2MXOhYXzF2jGuF7ZZqtTX5I5qaG5+xrpcFNi80YDx4ofNwdPjQQVKENHE6aQ9iZjJi42n4S
oE7kjf/3/rZnPgJflzZhAdVSJoly2JL4yzwWpmr8MC4IlJUWDY4+gs4+trhz/FROSjXjiMX+cdhA
hq+nBy0dgFh0H6ynj02PmhEikwFpY5rrippTxsMXciMeVwaH3OQcjmdsPbhpHxMbL0a2aFr0BptK
dzCZwg8DQhpmSm+Hb82F0qa2/5YKIAhSTOpKHs03i5gUs4q4AC4dXQ9rCa7RoCLhctsFz5QHxHnC
K9x/V2h04N/hRcQHiJW58NloKLBArsUV34fLViEvsfbeM24q18wVgBVj7cebg4xu4OAj8dpxtLET
MBTmYASCZ8+6zwD8IB7zd/jQMO65hvvHw3MBKQs3EvyLp0Bu2PDnAASVPRIYBFFED/cYGpnASU8L
wXvFdAu2BnqngugxojfxvMvMEbeSe47C7spLx3cAyeQ/ogmEU4m+B18X8dye1SPUrzFmi3XIGuWW
QbqUSufNq5hbrEXuNUg5a5flNFw2qjI0q5zkoJhX3rUEfs5Q89lQOemjtHgoydozViRJR7nsfpiJ
jHmEdxdbaAan0rW6MmHHm9waThisqpgQ4wWzZWQPksr+Pl6whd23uLGXDlRifjHRyVlE6NbYAhhh
MKCnY8Pzi6MG1gKcKXw/qB24aCh9Z0owKkA+BvAJuKsg0L0zZLZ5TO9sgS8IbyUlCveOBc1thqXA
hcosVo2JHW5FaCQtTHNgewvHAoloFbCkQe1ZyW+WCQUf9qYcEvwfXP+5pwhkXi498VNB6j2sUOKs
uU08F/4i2CUmXXyfhDBrthlm1h+Pew2rG0TrxYuO7hlZ2weuJUvPi6kXcZHBy4VRDYAGzlmSiRsQ
i4MFXs6BfJgcjhRYtAvsW9hsn3jFqMFTtlnid+i6vLBV8MXCRbMRWDH/4DPCv0DKwRMiCJRVCzvx
4ZIQ8GW4nXhwfLGI4yNiJvRlw7z5XCEsZ8xnGZlA2sT7pMvZV4ZCByEJj+LfvmoRSfLVplU1fSqe
0kaDarWa6hRrrNPvVJnM1D4ASuMK+VnQIEaZ22Dy3s5VZa0VOLBuRh/wwTXB34iyoN3LTJyh3W9b
wZK1AcJurog1+j2VM5+K6xYVD3stlWzTJOhGJOhV6uLF1Lcd+63M4jVhymejAbdjjssU9zNEaODz
wxaDcgAu8UecEmfNYvyOrTsh22OfQPGkIwwDweOQbaJiTZJ4BSUfg8TK0/I541qIFPxOgudbtzFc
eKmIe3CJhD5vcnQ3X7MBp32b/YsGw6igeT+ME0M/Ag55yUXoS3AamG0yTvCJshy7xWuJ4JAgrWr3
vc0InXuTaqZ64t0hAqcsHE1mxMU36UwI1TpjXf/tNhyazJJQKAwyjHJDkg52EwqsFJTHUtApToKl
uwIhyYrRO0PqnrZOCj2USb4xMWzM+2CAcFdNcd4yPiRWKJMBBC25tmvVuxs8OaN2gKkkAvMmAGKf
rTzIF427h5WAZkzZNazqL9XnOZ4PiQ2gKpHU9Q1IaJtX3tgWfXfP5vMLHdiECGQjaLQkl9xtAnhQ
2hG9NIQTG+w/IQkMVmf8Nvbr9NzkCwH6NhJrjKD+YHWj2GFKnQGKwDBp6X6NDjouHHRCEaAS/94j
KWAgKtEsU++ZCm6Xd7x2zIJMb6RdTgfXRANhHvDujF1mRz1TwA4I8SVZPC/a+bFFfb98OkFsTFNf
uKpbLAKYfFPh3x34J3emaS+vPrRO7eT+2+Qmv04eU12vd9FOGezj3I+9RHYyhpuLU89cFa9+69O6
TAtCSM35HAVLQaV94TlCgsDFhbUiBEKA3QtOEywRruOUo1xGuA5KZKizAmIX4pbcik48rvFytOyt
kX3/GXZ2ApJJb/x5zIh2MBNXty7rIDPsiHU1LzdbtMAgFyFyG2u8mETJsiHnXghU/pF2SaTOcJ+Y
FwvZIVp02SZotV4BSYg//e94SY7hQg6JEWLDYKxJjihPXb8W69GWJS2h54qIpZ5jU3pS/4ZQaQfI
ibGb5gyjChxtlluZZB5GZAayJc7OAPmBcdKM492w99OPtV3j52UsB99ReFuzSfTcv2brSDOGYNBq
d1vcwDqd3BEWKexDoscPQlAe8aeQdsRfMY8TLvdDdSj+mEgYJp0uMViU4nQkyNwQJyAGpG6yODbK
MyQfbuILtyMqiM1jpZ3rdbPteZPc95aUEvGsHz/cYs0r5ljMzYrBiIG2augNGDn48Kd8fYPkn18V
t4uQaYZkFPFIpr8Dax/8BPkmBafIrIuTjF//fAVhGbaL0tF3/MSQmoA5zdOe2PJsYvdLzP+ZSdJH
XC6ESZJwQNgzzmUHeGnh6yr4g5JjS8kIlQ0KYXkm2ezanrmQZLkGEeM0QYLVDC4T4L1EKd52wLu3
E+Ty+Ip+jw4UEvwIMDp1U/JjWXb09bMD7n8O0i8XzhvWNE+6MWMgGamuNuvmgleGDPCG6d0ejAAG
JtyMhwfiSpaJ7omuGH15sU4gj+nfbScRY6Ku011zUH7GFz4JPRGQ65PQPFomGnK+D3/IkPsH3R7s
Yv649N4DT1g/6heg+88ZlKI9c+arx+HoXnXA+fvRojhTJlGu0CWRJVTupQXcSvzGUPMBgaoWZQFa
DOZ7IArUDJySHAkx851l67+CZiss6JOG2mHTLRgs1bTJm5HP+8/aGA3N2fAsOfOZA8g8LNw89nrG
dMl4bFkZNFzwQrZYnJ0h/uLsJhxx6ji+QNXA2yAaDUUF3SYletg4k1n6B8bM5B8WBkPyMUwHCL0m
P7eQsJG3+Z2PSScIuCL2+PWg1jS12hixhFW0AH8pWxYuG9hsID7FTQT/v8Ilc0qbqWtc659/2ZQJ
ieqke1bY8MAosf//aSzeSJ5BHnDRb5m1wXF+ojgins2Il8RNmcxKrMbHb/ykLT92thhNMWHxmar5
jUdNz+CcMPcuJPm0unw3Iw+3cSefEWXmvOdxMAK/PRWrdiWd660efqcgKXa+IztCW/b4Hv3Ff6pX
YTC0TwQTjP+oLMTjBE3nGeGCK1CViFbHZ+qDp/uhmLu2V3pP2PWko+SYAZzhPX9myo7B9zpbj8P4
a5ZBAePznC+dx7xmpIPhDu4dvIasE4Tkuw/yGlTLBl9FNLS+/8yq43P1XKG3NXG6XT6D50rdl4EU
5lukZpmTLh8ONj+r++Wzyxaqc069enffSI5kPX+w21mloXouZsjrF6Bei2pdeAWW9cZzOYLLzphk
XSwBv+DBrvWbES+4Z/W1ZmcFU2qM21La19v+2p1vP2Mei2pcb7MK1wW0QdAp1x8ciDrKUEuFx+RJ
XjV/XyY75gpfCOyd8bwCowqrfFnO4F8Fin2/vDfZRbJwC4uD2hzvi+VjuEf1TCXfYHyIl6NflJ0T
t9w90Hu53fS+yVdYU4WTU6fhsYj+03ygbqf1r2mRYfkwZ4SdRo1OCljI70y8mEiWX6jvp0beqeD8
yepBsqsedd+FOD48+znTT8VuLI0hoOJUBByRlUkIgY4UkZf4qjZ4VnkTLaqFaf1y8NQrpGPF6QiL
tF/04jJTcSICUHNaLSKDK6uWTKG+KvNTItusW0/V6aZfL8Uf8DVFdgY7Coy7ZVyGcPDEtAAdJVNl
yWDDUIdhm7bNpowaSarpdNi+mJgY8HTAvZ8PiFy4yhvyTCHSLHFBkJ4qMKMQwozitWLnw9+s5RWl
/jHGB4Z8kCykYTPm+/LVWvT0EODfXg7vIRwuugaMN2HBqrAegZLZCzMwqpAoJBv7JZAkKDMGdGFm
BYzShi1SBNDhqLlB1IN5NbzYH3ZhfjJQIKJhmKKHYQP22n21zefJUouK8+PQr16/+d/jwJQS1gg7
5dOTEGZjgEHXAuADCxTHXCT3q/gqz9LzB3lHZtMsDx0RXH3icOpwh0mGATXSgCphsMOabM+8bkDb
VosL/8Mv7jPQKhDIh4S9FLmbrtivKikEywW8hQkjhU+QmceKacxHc9AaouaDOhyD9vtKHAIWNxLS
Iw/w/Uk/oy6TZg4E/yUKAK4/7Hfa224KBNxLNqB4BrO58IdLwPX4MygC73T1IGVPNwX78gC+wbAB
BhnkQ1HuAfrYEpoFul5+msRfApRXyKYg9cHgGfAwWQLV0CgMHHyOPJo5bDtW5Ewlg2zp1dFkzbnM
nCAsOG1f1Ix8EwuwAPAWaIMBBBifhgnN26MhLPec1/oUHuqAzZmMAT4pAaEmB/lEt7qM2HkH7HeA
G8BNNKfAoZZtaPCgh5HEoMeH9dK2f4/HamB7p2Bn+EVCCWetYQ5FioCumv37CottLKzkfJnAYgWx
ZShJT7pSou9lshL8L9oDOfz3D7GUTxwFsgCZ/yrD/rEOh3+EqYDovOUVOHcKQgqYurPC6Qm8rQ+f
Q7VLF+06+2H9xScoVEMvvKepwMGTl8CUbPDJPbgmcnFCygm5a/uBnVbvKV6QA4KtdEbtcehyq/Dg
ptkDQEHDkO8aulCNKGsORvft4XZiy1MxrL2uHYbsKj3HMV6Va1UxdHpAmQGaX1cehP6MbLuhagIg
+KAweCR/9GW5CvfVrYCr0QkuATiIkCJcdPSwUAHkDclAy6/IbmHHd1OdKYsqHLlQWKdEV1BKU/bj
CVBc7l5HhO6TYffQhSgahgM2rmdK52iNS1/zZGuKxoG61NaPiGhET3cVKzffnALpNJ2+qf4LK78w
g+PEzk+fPzECWKf8fwW3zRtCTu1roRg+8JkgKjxiFMbp7ysOtkCjIDbr4O0yWhkKPyVKphjhRK3T
Ovf9N0qn91MCIZkOnNOfUbEFrwuea4DLBOHjMZasoNcE3P1oM8nHDWJOhEV0czB0iJKZtqJ4X7UE
liUb3Ysjmt4AKwDnGwxiiu6nP5O9p23TE3vWkw+sB48I3x1cawZchKEPOheHB5yFN4g4ME8Xotf6
dB7oJn9vC3JE1iOke+xitzUpUwtcEO9E8UH/38sejQRgLQY2V7qR5lQtqRNNohqcr/vx83XJZ2U4
eUIZj/by5QEymjr/JaYA3oDJ5XtMjnb87hb4YjRk0caG+V55L+ip9OvxniLWrYMvJ20RTWbEvDiy
hbVKaRE+bN+ndBZWuijn6IQoYXjpPDXSYIowB12XZ2mhT+9u576CapksqbXLULrwjvK9WfJwK5mp
4ZQOqXtaUdIzIHGeu4Ye+YT42Wl9Wj3aeqec3wNgXrteZwGQLAWcPJODOBhTnlKFa68hko24QF4E
LYL1flYvPC6+TDpCACAV/MyQiHp9xVber1LM2OFdIJ5hslXu1YVM39DM+n28olbEKF72bhakWu/G
XdQoKRJnYkGPx/eP97J39bWA0UZiy7Qa962GToCDiq0IbH+f2K0NjzLSLU5Xm+yj1dPTsVVtTCyT
hpXHNyZnc05y4pCyMKAtM5H3muYnZLLq8MonmN/ezdZMV9X0+/ud96s7awPE34Yi+DtxY/fuKz9l
Zo5xj8ak1nzSQ0Jdxcmk5zmp82Sa+dji+plPsAuf5eMFtMDBmCuqXNwb7BqmI/Z8ocS8DPbcCg51
dHcFHP+N7PQ5EPiTW5U79u/TFBskFiyxoAsct+6ru0dLZk3cO/a/p8zHrNJjNGHQ5Bq9qcH9MCa9
wQRD9+BjZjryqPG69jSbTRpiMq/hfOLKQWOxD0Lg6IOJW9sX8u7NpWzykS00+LMLOaguQpgQoWgA
5MG/3acJmYVjJ/XiZYk5E/KMcxU0keihnfbEQHR33C9uqhxRL1ltmO6V1ZBuVlr3oDI1zJdyCxmw
Ja7GFq5N/mitLJ/M/y7yT3do/OcKiMlBOD9VXLRh3uuSXRJCN/XDLSRxHtrEvvExQXv590ULGfoX
F1bp/Jk10xv/hoCVAda0m37+kBIV0cPJnA4bYtBYU6f1GDMS44kAJFCy+OjdTLgZfCA8tQixov5D
zWAzNgTTqbynRX250dxP0Dmijb3nNQ/4EFx+wzZRXQEvVV+M8r/PX7JIfP1X8BBls+ZefuqNwlvw
nN2tbI6TmfmeMszExG2ASdnJ764+xcbfHUfIsyw5yFgiQPEWhmzOyHqeGmTiD25x5bdu/pMHssl0
xFWdzmkD0OEVXbJd2q0JMG/ABLUJyDZG0zSsnLdXEdtNlA59XxgHr2m6UwUHIpd0c8uTgInHmH2o
tntT+H1d6rut4A8EVoEdJJaJXhoi97OfWwgx4/B9qebpEizTe6/v88LF4AxtJMJZO43KqBvujB27
H1fiYvFxcis+e8+fAAO7CQUoMC226GD0ewZUwWvzuPQz9ghTjpB+MYcw1HVrY/g2L34GL3ej2rDm
Fkw2qEpWmMdinwP6cE54HFDMC2v0O/lrU/M1se/Hx0af393Bu74OoVEtIFKg6aZLCiSHJbog9o8d
btaZE+PpDh/rO5U27zXDxGZ+f5s5ewgNIw6O5GKCImxH+2dEsZ9tOOtxNyuABGSX2BmKVxu7ORZ+
49MvjTQCH0hMw5PRoHtdaD5diUhhuSyj5JAdJW40RLKgdd+L1wZNsvdvUUW3lTRNl1R7q3zVtC6T
ZdkF0Z6XAATaDI9dCEbzYk8AWtgHtxWK3b87DqanZ0T0Hqv6jq827xW0q9nT+ywLogtR8C7TOZY3
iJ7Zbz78RZIzHNVv92M6c8V97ropjZ46bwliYQsRfLrs71H+wUsY6Se8Fxfq/U76xfrjsZEOCu8Q
TBiew7HbZMfYrXwmsSThTf4gZQ3bDJk1KCbAKrz7XMLO4KJsUX63NIPcgvbnGQ3yx0UeIuMK4uWQ
1UvO3QrLa8XuvIn/dLPF3ZcsTFjN2KUYtmM/W4MqOvBw5b+3r51GB2n+h5CGlf6MiggJPFaKKwKL
d2xWNvFmUQPLqzA1F0q+Taq6KbrdQlveN+waC6iqzYamBHYPkwCD/MSdSLC4kV2+088ssWiU+fVY
1+5kBwjxyzy3nSAOte6Xelf+tYHCEdE5HxtWy5eig57USngDI+wJ3W8Ivceqpn1Q7nDDdSHEBbcI
FgQPUFtqsHSx9v79LLsFlB14D83x9duv/iKOg4AGi2LFGQMFlG41pFu7yhCxy5ZDpuuY0aK8ex36
pTCVFi0nd+qJu1sEbkEH9f4FGaDJoj0dFGR3awKW3rhPFD6Q04ZY7RsHDmhY8FmqFwzqphO497zS
Au6NeEy8DtKaXghhuI620MyhruCGRbOHh5Me+4BaqXiCMYsBCO0ZkIvu1UEoLeCCisuWpKfGnVSk
EZAmK0bEcKLsheMywpGH6Qygsb0btUNANYuLOkI6Qtx7kBsGBQ+Vj40TJz/81bhoHejY2GPwzCQK
7AgMBpxFmNXzTBfFdwLk499gscGXIhyY3Zr+jhPks4cFFqbnbHtznuvHDygXI1H6FIAhuo/siqKe
QsHkbCT8OrQ4vRY4tiCBISn5QKaAtOZiuZqaBQ+FYElMiQmLE9j3YYNMGn+JscS0h9MVsG7P/Bwg
8Yu3l4fXoiX53zVFgdn4EL1MJSr3qdNdA2Wazim/t+RuOZCJrXJn9UtrNK+GXN+oDSb8WYVBVeMw
R3VFczK7DL4XjFIITkiMy8vcS2YxHdv7m98FosEGYyozWBXm+5D4n/34F3vdX3VebSo/WzRHVssf
1dOcD5otQcz8F6rffA7tYZ9t27M38iFZL/qVemRlBQy+8KxCQjzYe7Ebsn+NNhx6wvr2x//EPxBD
W/t7uJ1u0XyEmSmUdZrcL3U0uDW8+kN2M8qFDdScraiR/zXlECkYnWaLwZWncmQsitim8TJ0/+bt
Xl88luQMU0oL7pgS5w10ZmlhErb+d0cbtJ6AZmqeMCWe10PeldsA7u8tvQ1jQeQADAlNZrCz3CLp
b94MEzc64Ql8xjWzVyO5IvigWuiphUH+EPvdLNZyly3+xhbie/PpsVAt3Wf++PQmUWb+fXwmAOYf
zbQwpVvbCxdWZ6tQWrXhMPlMpiSFmpa4r9CGkXrI6qQSm4NeViQ/xGdaqscM0BO/4fFmR9YAzonY
o/psOY+FbEOhsWvAux233lPQTdipA0YJqTjqOdPwTKGyTDYFmxj7i4ZBYITtga3yaVGbuGzweBhy
k+gXEMltR17FNqgFjzkkw8c6tYdTtz4JhzFnL8fIYXQoozaql6qnBOJu7GGiPe/Wr9pq5Vm7/GzT
H3iw2INvoYJjIpL/VMwjsedlvsan6fAwRR9hiKjGwnJbc4IzObv5fWeqtfW5OURz50NWnYUpFAAS
piKHyQ+v9U5xk81kyYKGgQI6D2XTaHlDSqyMWq/2hmFNPPsectntaBWiW4QlHHdKXTDzm77YLKHX
eKVNCXXIpsQNw97L7BQkFwhiaACyKY4Q7mvK0eWl9Ci8I+7w7Tsn2cC2doudikfMVPmpg5eDgDvq
qKTU6W0PmC4t4EGWLazNAdx6/Y7XkA97SnLKCD8/C9NhXSQ+qE4gLCYkn4ChGGThmVy+LQHufDGQ
w7fl9jfeQNznVYUxx8/nrOltcFnWJM+L97hzypD1K0YcoWaKsHydTdl53NQiKuxI00X9OIKkPAmA
h4yQY4/lIqzZ4MlQeDlK9AmUJSW6nUxj9uvhWKQKCu5U9bqX74mzZopg5aehsHwfAbxEWkndGvkV
mwkMSBZ4T1+UOsPNRQza/aZ8y9EGXhdpcXQyjatMBXfCVoRjP86urXd6re4YRnSLfkkBztBgQ1pp
eB/M6rhCigS7miaXirp2grk7DnYTl5RS7lB9JoqPDuKx0M+5TV68lTgcF9NmTWbMnTn3Tz8bWd8w
Pubbz2yMJ6YBcgs8i/H9PoMrIZkKhj6VBVGp3/KHHmbt85Ip8/m2zc64bMyaDSD3eoT7mzL4asDM
W2Om24lDJVZymJVmslYYDYEGu5PFCPqBYuAREWGD42o+lpKDPodqGHOcVbktl2mIzSV/BkpCSaCH
PQFUmZkDuqOWoJ3k7ayxBiNcC0cDRhQG75gK7SJxRQSsvxDoiW7RDyPO5zpStrnX+HRUG4oPcMl0
V+wK/k2yRmE7q/F4HHBy6qobGxoVVr+DYEn7pBpo3LCPYKSN6MV4nRuo5VA6aPMw3lFtbcRk3Bgz
79iWv3AT3fHqdsV9rD3EHkHwGLO+zG4pHkuXKJcVhZHznMk72MIzjuY51DVnFBv1LN3Cgoblsmsd
eaGvnss0mOCYpZsSESgIKiscUazRmLhMxJRO7oH6c1dpm2r8IoD//WojB9BcbXSEfuyXtBAtrQTj
H5OybK0sbnbmUG/bpYtrLWOL2B/bME+c5p8bSh58w8b7hrhjekPUMBhtZya6M/7CGjAeSLeZH5E7
g88bYD/8/crqSxPEPv9Jf/jqSqKmMhNaNhANwkquxTWfVSG0UIrG71Teybv+RG0fZvNyxgR7lqxz
hgof5E5zyfO/VJEvPgD6KadwJYBHU+IHggcS/FYs9VDyajdbd4hXl5JFF3AiOqbd1adqczspM3UD
rMAUFo5DtlySdeUOBXFuwJ40gcAdaf/dp0G+fLKddvWab11f85/H/L4utxSOiFVZpHDzWKRSbTbw
qzgt5qo32SmnT8RPDxliBkxuqwi5jo3/lHULitVrLW6lPd8Nen8t48fg6UwiODrRe2jOSFu2vB0w
h6A1Yx47o+eARBjvus0IRiBquZepTZAjQ8a0sthPRpa4oyvo1tJGxWiF/Yhoj9pqQCVHpAuwDjG6
m+Yrlc5hhETf4Kvkr1ltcqb/jJQ5+zBcoj4iweZPpuO6ec/VcOtoZxYKCuIs6nbv6GE3EYEWneh9
70HdEvPiKg18G4bFroxIAzkW7ZbCrLRPzQJKeSHP+kcXaHpAxuKuEePZHey/BdyZ2J8RJfdj8fZv
Hq0Qbb3mY4fINqyYtDg6c4joPb15jJLclvnVOLHo96OHn4Y1Rh0Gp44W5LuMQOrMh7VsfqcvP4/i
oPCwpWf+ef1yHLNsc5cIH0ZVdITxk+LeeW2KFcZUzaKO6hOu5OApYDnS4etUfmEXHtwht4BaZNKp
bXFSxhN0VbjltWfLIctg7H6pePfPZfWyuzbkeX/P7AD5VvKS3+TA+G2vos7Zv0I9Ynkka2H1OjOy
26QzYSVEyVyP5MVtOvTN+Yzdik6xxLbAL8kq5HC2XnOuwGuv6pnhGBO8Zp8ueSngiFwZjhExft/j
xqrH7CoGuThvWOCMXJmsQrH3xv1F/tg1cdIJhE2b2Vqh208R3pz5IiYUgADHZaq+Q7nqf5IDrRoW
OzyspnBodW9frDo8llgJGEZmGbRWY3SoTyjqj49j7mnYaKZWh5LkAdMVWrn90F1aL1oRXqo7pvCC
/fpnd1aU1/9Iuq8lRZIkCqBfhBkk+hWtNUVRL1hJtNZ8/Zzose2dne2uRmRGRrhf5fdE1e9r41J3
4dnFxKJ0m1dNv0Wb3S7vieRb8t0f7nHe0nlLqcamtK3NGoGA006azv5w1fe/Qg6Wn0fBxGZoVBGQ
fdk5g/y3xmqlGc4VabJzM/RvlV9pc61mUhUiqVQ51VfAanIDcR71M+30MD8UpWIn0/Jtq9d7yfA1
da9Kd/bB2yTY8aXQjlAurUfUOj6Dm3yekB5RVEdAx/xajK6dx/DSWzORxSoMd/dtOZ0oPb5jQx9n
t2AakO1lbg3DDhK6HDfOflUHvXHJAom18xTExayJT6ZpwwOfxddZlEzhliobH77FuBt74l921cRT
lHwJFxcmxK3qy5XpowT9lfO2nN+PlqdKRkvxphHkjD8BjfMFcMGbywZrgHE9n+UHbdGzfHhWNvvu
Pmowb+LmspfGI9aYv8pSWtOr1mE1NpR+fa7sCYrYkE6Vl+8Pi8xVlxGnRWvrweKcWjN/dfPH/unV
yb96t1kb0/mACPn5fHu+a55dCXmOGqJU+Q5XOElhK553zfipknvVcpFMmt941H+YUdxYMI1vh4lZ
9zbrRj7XrJO6DB7/Xj52qvv0ZtA8K24qyMSlcdhmhRlfBT5UjN4+P7qXTC0PEkuUWAJd/8S5fDA/
J9lCtz5X9We+8zqMjpdB5jae3ca33Hi/GZ42xFWV16m+vejhu1Gw/tUtzccyPArp94N5LTEMbDuq
7lrn8gkycaot8rfSNTE9ZWv5XfcisnnXjc7a6CYfopDmuKE56WY+0ZrnbUZfs+vnNhpdn9108mc+
b++ejJ1fB3BWPDdM5YauE3hH777+w66ieLOPStYYoXM5acN7uzd21+LsQ9vv2Uj9bX6SLU/f/ZOg
gMeYXZQfLFs0iHOdtbFXJflediGdK3mqmB7wVJ7/Zb6lEXeOlZSeOGrHO4pMgJDhJo9jaXNuJMDc
GQFC9XWqMhMIjByYWeF1YYLWj16e/dKaijKliId167mI21BznyyKu6S3oDdYr4cReH/Z8qMMkIcL
V5jg5Krojxu02kKMVdL2eUTQurI41Xb35u7QPh3aSaWycL5MaU21tmq4b4nu6g52gwzM7QllJsil
mfDn/XfOQ7vUm/lLx9oqVRaJ4sJsqtlFM3dsXk+t7EPQU3WWFDHUuV/Gy9WQdTktWM1ogyRSMbDJ
5pmQrzCG64fvrU2mlhXmsq0v+UYMnT4QmhpfXngNLxLBjcFlVDaCfF+OmQ8V1al6HtdyJDojVmf3
wkCnPl4yN/h+44ySgrkqSvMQcf4IUEp220Kc+jVXe23QPsXXleCazLvoN7mX08kSv7YYxzSFhG4u
6i4EBWFzSYfYebNTcV1kKotl82bqXtA4lRLe3z4ts2tBkdPL34Mh07wTXo3XUgxElaGBi2vDs+zY
jxcXnAggziUi2pzh8Jv7Xe0xPSQ70snEY2F/vQB74AqIdNGrv8fyiN3m84JFzP/EIOmr/v06M3z3
XnpdR7NkO2VsCu+Qaai2P/Q6GCRfynq3W4g+QXLu8oOYKhDgpt/vrJejLACWQYsVZa53PVT58+bB
n9a57MbpqHPlfA1S5JobkV363k7SemrrqGntrvWDPPRUxf3ASkQPfqfK5lJl/TWf7HWtJ6+1TFS/
3BsJb53hXi2Dis21Cs46ljjRZi0v6f8et3UvluMIETGXGJ6uo+jeWrLh/buVuTyRXbj/uWTVB9Ry
PpbVg+t+rclkvuBJDoh3loxy8l4NHp9rTfNOSLSc3KYPTeIBRxir2FrhF/Tlq/J8GButJ+hz6NQi
2ZmdezOHvNdaNskI8ApQrt23taax9ZHAZXrRWJwamfTa3MsSaYVPFXwnzHfzOxY2rB0SLMS8D7EM
PjVp5+HK+wA+GQchzYGG+bwKAih/34/JTeBmD2tT5MVJCVrKyX0jSZIjuWr7Gqtre5XqbZZNy3YR
DV9bLlvz5GQzJIKVycMz2T8Hl1TvuRzFYmT1zV2iyfvEHLnc1R+XEk7/6qg+J8ayAra5SlY6qlSW
vQ29gB7FeC/2ldi9mhYn38pkK3A8SzwGDooX6QA2PPjLqusRa2aHaRSqnOXWqXeuJiemYil3l9dS
RbVBWCIbg3Lr6ykxHybU2DVSkMxVLaA8GlvqBK4mBjbUYTByQQ1kAuskn4MZncll1/JhGd08aMnt
53Pd3u4b+WUzueQaKlGbiPDbJmt8jHP/zL29zl1PDYmELwZjjEQ4rSjHitQT6WhIBiIno7lieTl3
Zck/3B8l3Va+Swx7FO4l5ZwL7sUSx4+VcQZn/rNH6xKi8YIyg8OSCuPOPbeoBMce+oX2nRggGqau
v8x56aQHI+j4vDtxxP7cpLBI3Eb+3btRsu1IA2IkilySfi/7Yw1Sw1xutey1zaE3S3b3178bo9B2
8x7Mos/b2zFAq7Ef2cH+kp8R8sDwczX2gsdCQf4qLVIFH+4i/+HWP69GhBn+6HSr3xT/sWv7ecEl
UmKtgk+Rv9KFlt58mjfuuxB/7q6vZn/7Sye2FYZcyz1a53Q7YccT6p8TDF5m8pnZncJQATqUhou1
P1bZKTOpqg/iglhZJDg0jOSB867YW64aQelK2txbSmgXR+q8Ea1G0evrRg8insEIKFNVshF8YOB9
wMUs7xQklCXPQ9nluOhhV9ISTaarcJryqL5YhJLSDMosdr42C9fLWuW/yo3uwgHnNT98l4PDPWFR
ZBp8Obdb+UAkcm4ahuLF8/Ofi/DX1xfFDESF4QKyyY9Hk0jmEj1ay/jXzN2IGc/JwyRMlx6HsZDb
SWArwaQgorSf9aSaNAOIo4DImv4sWLYs1gcXnggWspZP4Xcgm1thK5mG1LXL6m0tiHg9usUGL8HI
jwavDHxbAD2fRVyKL49/5ZTqXFPdbEIuVU+YrwFod5rwVTMpdxtdldDrN6WycxxInbglmm5f/Fg1
kYazK5OsUaRYC1JyWP9dGg6c64RNIJgZaRg27Rtcm09h1fMCbDWsRHvKW4GCDJay4/itUYD3/gGN
uE9+xi7dhUSc+JebyQzlV+4YzF2ruYlIdHwUGpIeXWNIjSTLYba3aie5M81qjZqmurYO/V3berCx
Xmg+r2FvZscFe/Gd0yXJXQnex+gzS5MQo88sumzibY9qOE6vBHeR560LlSbppQMidLqHP2Cd8Tf2
tz+qInPqcsfJwmz2e3BrUeLEbxXeCr4dnzKLquBn5W77Z8v07zzHHscrd9euzprzv9TJMpOevTwN
F8nh5jZlpLM5EkW5x8RXyUTzcO/HPJD5dNGSDVQG/gIeRybM0bwTpkkB13KPQgjT/Sd1rWwnKhtG
aLT2ihC9viKLuvQON6VIfc/IZ9uMVTkMbSLUWNtjUFtZbJ4Ai3p3a1u2y3NznhbM12Dg9YzlhFVR
nya7WZAgcYTdx5KfSc0PlVFQ1Knm3EyIl7NlJ+CFJaXhUfBsGfnAdiQGNFfxIIZwHyarZdM/d6tm
lqf39HF/fluh9NJ2A6K02K6VUhQx+LHhTa/N7cROfUdp//OJ+b7ewZJyU1Ko/VQhpTIleRVCguX6
fX7FRvO341tKL6OrgJniajDyYF3BYPQfxGmTbfcxvg6xA0zUP9eGpiDq87h2k9+3itf3dpauc1od
+7g31ckSQ7aSmQj+nGUS25cd4jRyP8Pfb7wcGHl+fiARPfPZAEE7SiXaN6KvDSHIpbrhCd53Dcvo
32vGxQ2M9SDLflRmbR3Jq/JBZiVGVAfYviN1mH0G1p0jSblvfY19dw8MCQ2I9fyF2ed4yk/Zoayy
oE6TcQuGTP/v8rJ1SIgrUbwQdBGeE7vda3By1N2mnlRtnHyi3rq2q+/fDGDqcy5Z/tCNZgrPmP2R
V02oCEefjYXMhLMzvGsBh1VV+uHCqJI8ZqJCjKgriG4Q8XVdd+nEQsTOBDFSPr1LVnyGhKHZ7yrE
TFRetMJY23y4ARmSsGtdJFOc9gJ9aNvY1W9U2dfORloYwGU9YlMTAMwq9+SmvNWZQJO3elAzVnyv
FC2lHNk99wL7wqpp9N0F5rWqnLvp8VaMKbEh+5Dca96o9uqDMjzVuv7sEfRDg26smOex7JZRY3mg
bX/HWrqbMbajmRemtMUdoO9NqIF0NJZI5ngDv7fcGvlMHdx6Gkd5ajp+RAysuRIVQcpud+gLZ2iv
kGGdC/djObRyGdzSjd23huxUOP8lr4EJPvQew6eZfQH3w/BXMDYLg8oLp3d8XstfceTc9q0QVsDl
SMTyLb+Wfjb9nSMjJvc3fZfo0fiuuZuzGZ/N0lO2Sc0gStlVLvRwYtIeA2X+q3uq7P80e+JwZgaK
HIvaQsgCgOWVKs/f9rXFWPxL9Tm6d4/d5dAVyf8ESnn96QMBH3zsFLgckMKN86ShansBITtEwTqt
IBaynsyqg/0ZPbeuaA91PWrR05wBJ+iCfcjYyB5nY7hDxg3GJkI5lFnYFn2V2flLFYXsNRMD37LR
FhnELm8/31q0GSvH2+bMNL2KFC3t7u471YfWdXa9jUl01B7zfoyxlr/yVaowzVWo7ixmKlXbVnbE
dkCka1aMgjcxk18xyl7rfeaKlDlV9L72LDSCz3JoEM3aThwXHieTz5bvjCzn0e3tIISfG2TZW/88
yjRS5mkk8CW5sgj22qubGSwncST7aNGdHQr5waOpbahi0d6oRSpG+HRuFDaX1r5j80UtCQxKCz3D
JpfpIN5dM+gOdoB+SCtUjDfIMwil9rjxO97o3rjSOxkZUIg1DqBSiNpwPdXXlC/mfGFr5pPZWItK
37mGLNvk6Or6nlsBweNkN9ZM/ry6dAPjRcud/lVH8fR7aK9fR7PIDmV7sCKQmO5+qF4Vvcb7tgIN
97RwEP1epT1/m40zH5m0IPXChXXn0UvTk348AF+luEEip7K9k6NkkBtfDfUZxrrYEbjnvbFGoikN
R8Lah7t3+/DjO91NfN+mqc6zeW8aYNU+o4mwQBw9LGhYoYCVSDxzLaiuOK3ebq3L6DR6/i3qs6KI
kFHaYHWB4tVj4LPca80iQeNnmGHwlh/lOstu9HXsJtp3KQPZemYgp6uSnXtwizqEWHfbgc6YFP72
ek+8L0b3xqv3EBdAvYlZfVKtnSrJ7+Q7V9yfHhX3RyUXNt/Fb4KV5FCVlkhpumsLG6WQyxVsh11W
QfpIqPjHfJgWFRiWFXl69HH5Tn6vRumhoQn1TOdJ7mO0WzvVWUPfsQue61UhPeTtrGNfc4VnO21v
NrOlFjjAeTDKiA7RgC31LtluEOmIb3lHCWU+N9N4+VSXiNR6yBgsHA2EUWkDe06jZAW4IlIJ1xeH
GBXFLkzWXT1A/THdN3F93+dGJEdy13K7Fv7++e/6tvq5tYKmLE2rZkZA49olrRu4T9VEV6VRAsYM
Dx+73/PXdvLs75uLtmzzFkUMTjb5vh3cO4KGNt+PlmTQ7pxSg/kli3/MhpAiayfTfg72k6gz+wxf
bJDr5AbuU4X7q5IsEvjDYo+114814pzIjOkHO5siWb4O7DU9vKeQBeBgAthXLUFlaVTW3yNbzXCU
faV/dDrkHzepJMuKo48zWoSfGRmED6e3qHKsnz6pVzcddkrOtLxcohSlxIA5+ddJOuuQLFWcZ9em
h7r2DBOMo0G8+qpQmgnET33c+/G+GRjPKus2OdOpfWmnagvN5L55QuamqkHIx01DnLRzBw/19PDx
PmvvOzyiH0qGUmBtSfF6JiuX7UwDc4Iu5I0eqHgjaoQRG7m2TRbjytnxLnyePjRXZSV5tZYdoiQq
OJOru1F//kYh2AAzzpfF/dumtaHnA+hoo+dUBUHFKlIzukiRi1fy/QewTmEUhnbvWfeyjcubcUVp
Zomfx9v4jj+WybOQD+WWDfZv+RaxTXXbXTQ5h+lYzcgsLWqvcrqohCHohYURVy4rPIM0sZuqEqmh
6gMxF7jGy4ne7psNt/5s3Btnj8nKPK9BTBrHfiKz6X1VP//t37LDQ75we1fgLz9TQfDYJckvG7/W
QhPX/ad1JhX993kGiM+You7tanaUfSjTPrNHBH3cyvP1tuwc/56D9DRRZx5vn1AtK0PkDNZ0sb/F
lXnSu/MJOC1qk6x0HSyg7OcfBw+5Klie2On8xjBE9n0v5WlK7yWAOn1cXEI5S0quA4FoEFwL4Dz9
muRZjmP8T/UHzeXNdv5obWtpDOWltq2ejGuI6vDfGqqitqyeK/PWvIoZbT4m6494OdUIt1BYSG3e
fzQPtVc1uG8Tjdz3fJQZPgaZVrpDQl3fVgv0+GVnYClf3ZcuXKDn+qNMPVYK7tV4XYbBpHpRgLnd
SFhmLFUEf+6X92kQywRJV+f1rNjr0l2a3Odf8v2IE1l+nikdMo1bSwlQRMZyEZfvpWN9xzVyL7a/
yBULRo9XDSE8vKX3nZhpi5BYT3CY+1Db0+M+C/v3XAvB3Ju1DsAEvSPkIVG5feGDA2GvAOOWJwjr
nphB0cdXI3dqSLGcjPUDqWXq99jfJQr3fPm+KW/ljOyK2Vsxky9ubIXT1XRL070sno2QtroHPGX3
fTVjJcrLioTcte7W4qIseH2dKx0w6cIEvy2NbLIV7aoKN2wQZckl1s5vKknxoT3LQBdQXM2oa6r7
M8AhRBnVY8d+Olu775vZs7jz8n1b4sCB8CIst8XUPw3vGfMUZsiXXtmaEL/ttpSG4HuLd0SGje10
adxX9VLmVIkn+st0ZeXmYy/WDdzGwbunytigQ9RaQz+9+LPMvzXvZPrOe2MYlFLUcmY49xE4z3Tz
JfztXH7Zt1PxqUkU5/xkfR5sc501IVOmpp4CzzNw5uJVIHh6eI332a/SswAPry6a6GrcIlu9Z5O9
+O0bsnqOj2M037sQxaXl09YruLZRKHljvQTTbL6+Hz5YOibGszZl77RPg7wHYhSr61xPjUjGdWHV
eMoDA6fkSyqcfvI91TDJLqSWl/aPIu4w3bxXrx38Z+7PqQrM27Uu79luO99dfm480JufTW/WJ+P+
zHyocnA4dMH6jbAJYgU9w4Ps+7GTjigNymFKnMqYOCBXXzy4WasYp+glJcrIMJMp+Um5lKqZTClx
biABjmUZTsbEQrwz23o8j+WqcaouF0BQ4eIlAy7UgpCx+MAE1hGy6qwCJmZUZtybOIjco+ysIRGK
Z4uS0vd/quL7X1r9r9C9l7BeG659PKSBbZi7bBU1pvKh5MGARYe39bp2/DskizksytyQ6dqceM4B
uHzbXbqJbMuIBzCBPl07GPuBr0i/eFD9rbtb5aMsnn9onFgt7XIhJVffe6IQnpVVrIEB9CanXXf/
qiNFRJTeJMTeRFYYMFbKaZdFV7R3eKozEXuS6lHMKQ3pq7c+txTesF+IpIAx5tUbSmIEOrIfL4hR
m5o39APbTbb2TwNEqNCOJoZndLKyAAqv7/jHdqL20FTwbCkXQ1PBnr8vrI59cuHRYYRgb+2D4HXz
k20eho9mpidZnKiBxoYjlT9ybzxQThZtIem0vHoqZBDD5gN/uLCdZEsoKyrTXPt0b+adaStwZ519
j5/uyEz4UAZlvyMChxknKV5IBEXtdLSPE4TxWGzr6Usb7O/YM21DUxmOsXng7lKWy8cFe5Uv4A9d
E0UOz6ACIhWiBfE/HNHbbTl3K/lz7NnxWdtGNRGruIQ0iTQX861paSWT0slEVZYRPAvRJhqKaj5e
WYo7+lF3+Ju3TO2UrQseveTpvtJ1Cvi5HCbak1JWykQ6uBypS00U7ZjZZd5OgtemYmiJX/ndCO9x
0SWBTCWVpUKmtnh3gIlSBqz3P7yPxTka7SN579qOUu0YuBoyo+xMFbibIQTEqur4p1jl2I+yHmZB
ScjMn/0fOyhbdj+3e/Abbf55mGGG0GXA4MuFPpRjmdbmUd0te4gfbJA/4gEHEK9XI9hRaA6StVOS
d6YZ4MdkXe8PoIG9Ap5k4YGez9eK+EkQ2/KsoQxRRuEXu7F1n63IUYU1ex3YmYcBnvYyyQNJsavD
g0AO8USZPVFcG7xisWpeVmWZl+o+oS88lLMBUCt774ukkTlk4QZD/QRToOID90K4AtDuLNKu65ZA
XWKQYB+vkr4ZwgSBEofjc/tw5y9BfnBWOLJkHNcFjku0Cdqay+sWB8Wc8687io1cHiA3BMufB7QV
FwIc+Ye9QFvFHK6TNTAuAFIQ1WPdCSNRwLsrETJFn4ZY0LQbAwq3X75VIhvioXImMBR2anGAZ/5Q
8E9fXi6eBKohVyKIdzmcH8vnr2utb2PgcIf0uWgkzvyBsXsYvSlT6fgFotTcspCB0P2hL+EXaMjP
htUho5WVbTe2RjZjkM+YId8q+ZAdtPrlj9p+Lcib8/WaLCo4pqAlQ6HDgG7HNvGUuZ+GsSmoEsFe
Lw748hs39XKlEfeRGOMXbc3LLKrB2+mwA/AP5oABURZ7Rtpset1V+1xTc8l/4HkF11wLFxYHruVS
firRQQRGNWfLkX6h35i1091UPz/KBvSMBKQhrKp6ZizYBhvT4FqMDzLtf6aF5M/6y+X5CmYYdn+C
sBAe5IojHXwmv6yZsG2BGNhFpFr1jYXwc7vf8NF+F/39MAE1ppyiqRV29Ot6/ctliL40eNdgBZbH
10v38lOMXUtDMkn3gEw9U8fGJKOYxLq8TIsu9nP/EswTLpVqWK0zXJdOD5qOEFQEKttPHtNV+1BF
WTevvY0pFFq/W/vBn3iRS2papWnU3/HRqnZ527eikaEgk3lLcFcwNBaW1Vkrw4t4NKuglGeZ2pep
/roOaabwe0mzfVPPqWBz/dP7bIz6TQ6f/axwcWLzoYO9/OgluFXuvL9160Cjb5D3JFz68X7y6sED
1iSmxyYqu7UerQbPUtCFC0dr6Oim6y+9KzDLYsmOFl4t4b9ZHdJeWAHQ+j35HavBcQhFh8DV3uNb
FUO7mOjuveVzsu9ee/Nv0ftdcxpCKhomsrHpu+HVa3M/MSRFFCkkLVGKrSuZePVMDgqUJ3LcFoJz
TjaYcVKWysCrNReNjAGin2amGFH+pN+pDjXelYRGQYWhuSGpXYyvTTnItOHB6jOde+vXs3oQxUEd
3LtPsv6XYLVBTka3fq0le2dMhaKek7OG+Z7OfxJvCTY2nZ2sJCPpmjk+XyrYykl1lPyR2FtHLpJ9
n32gXDBVMFdoTDrHRrqpEApKznnz2BBaAFstzKbke7shb9NtuHTZf0ia6ZUUFfO3tS5dKoYoRhb1
VEkAHDBfVpt66/BxrcsG+syCrc/17azwejsRm3ITZFu2KP1TKJBoOBZFCiI5HnRriNISwrx/rs7L
+eK2KsNEGA+9N2vd4mfxo/xtGNuwKMYPGt7JPL8ebllU9v3d8CZuV7qWxPhH4UK+/x1TJvu0072w
YxKtcyl6mKKYllVdUJBHu3JKWMm5oMrm1XnRNpF8nUoHIfpR6Rgr33L1pwmNEgryQ0qeE5HPq0ZL
5AxWuvrE621ZlZt+oKm8QXnxb9Bk1ZCww7JqvGIyXkG5U1TseNFpN80tIi5jOIpqyO+tbjFZV9Ew
xMvyDBwoxPPnbqit3A4tKvZCUpyJZPeCfdGum5G5mhvhmBaiAh9VkLEz799J0swgPIR8mUXUvk9Y
SLAWx7R/tUcvK/DuGmTfWSXf9sgqBc5JCL7Vj0FUEF7U14L/ZK8FUwjK69aO1e32u9/XeLFoHJvw
XhS7M+kee390UQ7pIW8sm4kRs4YAh6SQEANcVbYIR6mlNuyZ+ZbiBzIeoBk99XLdPoJhJMIaLlRN
gqmMnRN6FA0fRDzLZZfNFjx5GNIa+LYYnzwpw/QKaZqGcJOFw2PVd446rX2pMBUcXxB6dcyOy4Ae
3iPt7iGlQFptnDGm41+lgW4nQG0smtg+PJmpsSGsJTYKuZkjx7qz93gB3uCeZNpaw3YKGI+SZVX1
Aqsx8PVq/tgxP93f1WSqwe3+Ut5SffcQbF6GZddMBczOP3qD06F6/hJVTwEQToB5LStnHRtdd8D+
5Ab+X8+QwnuId3OenXhi+3y4VUNBurmyby4kSYaoWanzYaaTqCvG+vIXoo4HDGHmAGQL1uTzJMVK
OBN0mEd/Mcas5Kc2G4ccFYakIO6f6aK9alsKQkYrmNlacJYDpVEI0ceyk/8+VfKjjLBnm0Y/974E
AefGeTv0xr3UIzR5oqCStPHiLorzSYTlOUKnTFkZv8bJqdyEIjWTka0Ho0YmDrFT4/Fxaed77pAa
g8+zPevke3NxlyO0ryG/ngLqtWGm7BTscK986qz+TJiHWJnGB6g5skkrTLbBa+X9C/HSvLc9CMAP
m1k1Fy8su6C18JLZn3/3L9xv+QK/0UB5n54ist1RB+GmqkKA/c8r9HsqEyw6W9VRtp9zQ2WT6Cn9
oo7cIZI8QcdB6f+TnWa8yDicsW0VIlTZLI0w4BmZu/t1qb2gC33mg/m/QHAT/8Gn2HgMMulCN1W7
BVxp7BS91mZi+4v4A7cXDF95TlBlZXty7dLub9pUjq29L+NRs+7UzXwX7X1XVQQtlGOtzPndVSVC
fB2EO1SiyaGx+8y/CY+qtRRolVNxuK2s+hFfDqWaZTuVPPJxucoasm2o3EMO0a74pnCF1aqHytvS
0GZQfluRQtauzdNYMYbWK5hk2u47U7/A5qHkEhTHTxnK78L8S72btWRPg1Rz0Uea35tzYV/93Nd+
aN637+kBULhwJKlgJT61WcAeFS3Kk+VRo9IGxj+mwlniHBaqfcEriOtiRoM95j9XZbvcH6kwNs+L
QZzvhewPm4oUkeUnkFQZn6+9ph4cPeDYsyTyOTNY3Mq5YqIXSp6muLQwbiJUqURedQ9QbdF30w0Q
yJb0Hfa7GYe+myhSsmd7WY2N7dJ+FfCghMVDw/AusJkG1l0wpPLVW0nbWnUXZUVZLfljVIa9IvIt
EeZGRaffnl8+p7NP24RQ1SRhs+Zpj1kxLMf++NxkuqXLkEETcifz9VhPlsCuME4pnA5VY6dwZUNJ
DWg9+RePVKHjIjRnkk+7Kaoz3GW+ZquHIoOwYd9Uara+upqfum6xbEFHyayty7Em2Jonzptbbz3M
vAL7roAuvFyj8vbSUcKvv9Yalvp1kuHC8rQqoZyQvzBvt7i76hvaVqFyYIa+85k7vmO9XKdvg7tu
QyOEIZY7oItQQ9XDz19/1NJ8bPlevud/Xsb5/sYnFO8f8RFwFfE7jbJ2pDFTrHi/HpeGbDFRYabX
hJo4hvP4eSo7qHzpWPEyylz9gsYzXTh1llPimtuvespV/8ca2OTyPys6RyOU+Y8BxMdiwl4a6x27
u/IL/0fm/+H5lGRBE1e+VA6td+gIXqebDXknnqbCbfBgkRxdAPSH6rPQFNpTEz7bzlMYt2Q31vF3
xBHjZff4Y1MNzFkoel+fl460Ujmvg6gf9UG6kObgRdrDKvLDE9R6zwrifPFZMTRoMK5WwNFszGn1
b+wU+tYEVjtbcupuOB4F1qUmu1/JMfPisynl+lijN7JdaiEPpaiJoWlIfS7IpV20CR2VsIUb8zep
XfYHr0Bn1dmvuptF7TkhkZkjhgvr4eNYMIf1qUJ8SgvMOh2a8n9HuAAPQtOPhODcWSliOjFP5Yui
9Vry7ISjd90nTXDpNHCR8STo1mtl/2XcVTrRlKdjS9dQBlmPakGwjjjNUeL0kZs1UfKmj5M4/r9p
VROEdFXx7zcjYjQ6BD7ERrHZIMSl+mwGSnT/lh4vr5hkurQXGRb0yLbyAuPSu0+ht+Ck82VoppIl
tDt3Hcazcg4soiV0cM5MY0NDEkex3u8HS1E195qWOBES7HVnnivvJ6EZTMQSTASj9ztTAjwoNEDL
t1rqOFH8RKammcQaGR0sW9Vt8EMQl9NwFVU89bPSEy0v25uVrKSB9pzMpy6fxpLis2/43bFhuSV4
G6Om636ZF9MlWNrbbS7/NKSw+puLde9fI13A/e5BCAE1NfXKefqXEn45OEeN/R+oxteKVUJyR2Ic
exbyVZMQNyZWF+jDOomxj3cnmSAG89x6z6iZ+oqC26wB0xO4hy/LSmOgwFDY6seu4IvABhtbkxtc
2usfBXhUOpyK4/Tvuf76BIw+R6Y4XD7no+y49xjMRNXscqXV5/VdAFeOvFnXPf9LysH5Xg+ghote
4Eo5OEE2JLqZ0itnHB/O6tnU+9dXMjUkz96Hy7OpWMYtdS5vdxLyAlyYd+C2KN8zzdimcqljkPnW
kxWe7Gdj9gjrWgkc1CPquX8US4IyTIq12bFpPTcUxOQDXHvAOrQvMtcyxRRopQ/WfQ5nyeJjnO0h
RbSLv7JMH20HIaUPaeni91JdL8uvj0s/aNuuv/9qF5r7QBIXCe2S8zD57Cg2te0gk6ovY1aIEAVN
ei5oZhGXcd7KV9fTmDRSWr/y7pc6hmJif/mk+oVT2X4T6iofMjSt3fOfjWT9KmcPXe5Dmfz5UjRQ
L6xpp4b7U1W3fmrMDOsNQfAEPHb9CpXP7NDd/5haluTwCJNb6Rdau0sVSkkYIgrVScNnUk1PJewK
dM5JuV4XVTGPc1eJEZbDTMWUK6j7XaVzpgSkmhsO206PTXrNv51ShcvHE5dkBMymLlAoL1RFr56r
xAECSXQTNiDGXrEoQn8f2XpuDGHbT+y9Dj1yVcX95p1QPj3XDDb0Xjvh0ZmyQQGh0NrLuw4T3A8L
rEpBQK44YA+h9P+nRPR/ssdknp2JemuxRpU+DA2MPn3YHKNIrmxylSCr7bWnUD0vpmF6uncV7oAg
gPSNACJElAHbIvOk+KFynZAn7diXQdJr7ocZ7L1ElArfot2Lm7f7tHKPSdOtTV6eDeYmU0l57AlA
ft5/NqvgJxTgeAR7S52dvEI2d1N0zE3gcCV3HOb4Is5EdsNLbDC/9cI+Jkf6K7n4DszDvJGWU6Ii
Pw8RCYC3H5Ma43jHfbacSreTsWOxtiY4cgQdmGzQsZdtyS04kSMUDo39sQQ3+7UqthPRiWTySOD4
32r0fBaSI/Co0p40KOvFEgbqVZUkdhZb0YW6UR4dLeJpbUY3r9w+X83cCvpsZa3eMFJmeUiSFNfa
wTBZy/4DymfE8AXR1kYgBaQQnrapEpCvEQVmb+IGNiW8UObDDiUtm2KRFnHzeRv4e0o7epIL4/Wt
+BrbSDW0Wpnkqvei4Es0Ux+mY3LC5kMMdNjyEkUGCQ3sjAl335LuvF1VFkmZ52ZUiCcpeewIuw+3
2klmUjs/N5O7LOsNh7oKZoiCBAi+dmVRguQsWco+ijf10e8Krol1yhaDyJv8+NrlMjcTbrMpHR51
m/0NKCfI5166MBVy66ULEfYH8TnevJ9ZhnlYuZehgZwN+0JKw3oXwmfybaFwUyS82xIDMwT1jZXs
II5yeRZzV7uHxmFN2rwzduwLr1fxxJYHRtQVstfS9pFOOR1TPWVyZt1nvHeuPAe8H9nQLRD1M5LH
6LsK91toY+wuO0z5vsPklJjquAO+qjeyRcRL90xb3tnNjET6H42qCYrz4sUgHOHBodsNMYRsTR8a
ao32DYS1LYPr8z8izD9yE0FMgvRd6/sNpE2gqCIyyswdPErxFGFLsLKA3qx+bOkB5lfjaL7Rlbm6
4i4kf5pgyn+zDaCcMjG00XIBeveFiXH8HpXcCVllWEVsU9v0jVMHGiQVJCTmiGwlC4V4kWaD4GxP
uYHVp4v8Nfv2N1R3kO18CeAd+dkv4Fh6at1YZD/npg181buOH18412sn9j3/TP6sfuf/AraIqcLC
+acpTnaXx2Ly3SG32la2H+ZkwqQu2hHFrK3OeLsHXzXvRRlhxoTxUlL1OdEei9Lzj8xLL+ZE9FcA
P/hWqq1iVIvoJ7JDj6EJVDuJImpppSuHOAcJ5unj2YRO70POX6jiLA0eBQRZvuX2ByfAoRx9yZ8j
1ADSk3KmtDTXkqMatm780J7SV2QLhf8damlcK3NZqghzCI4luoHDt3fUBqnDQs+iKRkl6I8+ldXL
bCMJxnMaFCIVQnXhLJne/lEl+k9Fc7CQfZ5mdn9m1wLsCMcbfS5lUP2mI7L7MEPioHwk798WV1w2
yOpOxN8J0/17TeEzGhYLsGOvDyd8+J1UzVZhgzN7+ZPrEwtsAdmGsqyBGwIIyUGnD92DQKT6ovl4
hNpPNRbKWsW65NvfvRyatZRtodrLQnL8SlRXjB3D9C8VS7rHxYdQOknnhPHeyDCM0q3kPtZvp4he
8PSxUkNPWJwe3z7buaZiT/rAoqi7YZ6jRz54BHITL/383vXVX+T+5RU2dHr+Tr3vjsVsP95En7lR
NiUPzrN1xLjpItLSVQp3HdrHPFnMvMMiHUh6KwWmEPp4aTmN5DEE4W0WspEtLt0OHpyBRjic/1bA
ZV6a/xkmcNElClA2T84cD1s5ha3yXH95aKgsPbdxc3SyZpxLKDx9JxMYM0m7qiFUlhqb7jxs23DW
P2GmMb63Yx1LLuGUN2y/quFm8/G3fex9hg9Mpdo8DyeTRXMjiGAOkcPRn23QHS7ETfgkKrO8l+Ha
r8DUFKghFvttJwYzPKBMNfEPUBQzS0afqwA1yezAvxmsqOSbNiJhJ7rspw5l17BNUYlMF0G0UJi9
x7+sch2uiYOvVv4m/tK8Ff28NtMjHOCmVCH96auAQrJvZ+0OBcD1ja16lasRSdwfYkC1jZ6ZmOQc
cjxmVT6eoPTkD8HakPqmc6XcpnI6FvMKSuK/p2rdn+PzjdWIE7ZOb32NkeG+QD6WkNdUz3s/Grda
upIEuAdJI6tLs39YAlVAmrsl03AEnhaNCwImWUlZ0qFePJVWf4tFMZqXD/YQR0TeZPHCa6zNzRP7
5KeJn/2fgvJj83ExL+T9PnrWN50ZtvhrYyTRS37A7FJMVxk0ymR6f4fvoJu8Vf9j6b6WE1myKIB+
ERF484orvBUI6YVoCQnvPV8/K3UnoqevplstoCor85x9tnnJmyxmv3cNVeEfjn/69kE72a/U+GNX
yw+PdTXLXWtyil6jA6tjrjXYhsxSk8V0ksLADbuMHFurpIiesMj1O1fkLBJr7N0/bHr/L97P9VDZ
6ksWTW/PphWmXSVdLS9bsX/33r3gp8y/DQZa69/Tt81uXwPLPL82P8dccVN/VXOTtSHJOPm7ezP1
GFLHvqfqeIepYPsYJb8O7dzH5cOEGe6S4H1t2SzT3Qd/lc/zgAz8XMx9I2fdo+w/BCUksfS/aXRF
wa1flZDzsoF07uopTgzt6FRkliO2b1hBXvaP5UzRHkofeppUEE0FG8scuG//Dpr5WQ1ev+mJrrvQ
gkrlPUA9g9DPVf/Qt2nf+R2bQZRun9seiqw9cvyXAbvru/bLt8InReah43xefsTKoaX4wxrzn7nh
nEdP4W/67rj70op+nX6okNjkf4dFlyneRIT7WNhizyZL3GYgoaF/pJEFl1/Hr+nPdBSOjpx9yN7A
5vQ1FLuFFki21jy/x8tSCHvcIv5tAYbFdP9mpKQitb0EyvSzj740db5ozOTp1umDX3IW8AFfteTy
PcMbVNeuJsH+ufMi6GTSPXvSTthpPA3gerdq4DSAe4gEFklxO+0hHaSenRRPAGkK8cYxLo2rfTrK
hm1qRxTNWhuMbcUxPritMOy82c6LTD3BLssQrBe8n8DcdWrCBslfJVan+itN7mNkvnj/3NBK18XT
Gb1UFwZpix5mEg8xp3psmP/Mfi6/siPlw4tv5vx7Wz23Xr9Pp4+o1Tu+fGG4jVUKbAn5irDSY9f2
nsNVFoTajc1OrOJWbbqS6IVWyLAQbPN5+1w1PW5T4QbiKEZDXX9pti0CMZZFTVVSzK0zB1T5s2pc
BtfWBVn4yC0o8Y1ENHp+4TC2hAsvrZgoUCCfgxc3HR89ju2Y76hTnBSxJqsqAzhjS7FcSTwLeNL3
jRQw4eNeBngEPyHfbN0dDcX28Dcl85aOpjwB53zGt5VPDBqm3GGmoWabiGcsukZDFQUWFe8TqK4n
oLhlUWBGmtHNAU1U1BdgoIjUJLuPv6iMr7wwrTDrpQsovG3qC0JAP+OqVnU2a/6AH8+6Sk4Bedbl
mNa3Dau0R3mWFAIb+g7xMApvpn54w3uQ7l/xDpIcXlI7V8dHIwFlQVd9Dln+J4veNpnsucYdrb9/
52L7Gd9pLRheozlQT9wHeTukreP4rm4FPhe0kJOMETIjokoWezTfYC3bsj1n+6uPc7yuYpo+nLGV
+ddy7PrUKAC4w2RugfR2B9Kh6+lSfj3KiiHI+oMfRaESOiCFyudT+It0EJt1MZ0vKVzyo83P8kGa
plewJWuRwMdAZARIFAb4S4wdTTE2emGVizbDNksWCzix+qlKthbn9znjW91durXOKwZ6RnvToAtg
2eGizjk1BWeG4uUbR8qG5CHR74CZEj/Xt+uXmYPalJcWZgF6QPbrbOZoVgDZ0vfcmaXY7+11HvB4
/6FuS5eybMvVSble4if37zKyGTtHrhx+W471k6EuESqXbDvfTDiXqCwgAGRWok0BclB5yeRUbqhX
TVx81F7KmXgo2sYcvc+W3cPi6abeWBeKg1gO87gFWa8uFD1c2SzXOpcl21y5IFvR7UWBgR/LX4Vc
DF/3Nexv3+e/y/GL29nzXUBEmF9Hz3781zUxWcLQLa0/4q1NXwqORQqEfHWn/1S+2a8Dcxo2Tueg
yl380DmZg4CZTuwbztVpDrRRkkZ6ODBwZ8WR+8qqM+al16FMjd94vcXeU2lU4fv4HjRLeO+vcCAU
JL8/AzVtbiCc++PndHRzyB336n9zfR2JHidXF/raK7wlPwX1KhcZqHue59VDQz+ok/BMa39ys41l
1Ibl0NSbObjuG3PbLelNZXeuJWJt3lwXprMvHajcS3LIzm0Rbd7cw9WiYhs/MdwPTtRhdnOtQzWJ
nISHE+YeaReTTOQB7OXAf+dFZxb4I3VTh927Nwwy7Seg4qO1cv2C8YFoalYeEQk6ZObciLXoaxWn
y2Z6QFJWQBFzGqc7qvxQS7vGOdKomNFb897IHGu3Y1kF73W3IRDR80JqtXw/ft0CS8NBKdNRGe6F
xExpOFmox1pU8Q/nkwVCKo+2ZFvglPuMbLYPRSGdz39q9p/Um1cjnb9Up8u+ocUd53DbNe3NlEBF
j24yi+YcuPYeRWWR3Y60YHIyDO2sLg2TbpZmwjP1xTkbTUXxBaV4dHVaGits1cONuUmZz5p5IW3z
HFx5szA/IeVKHvUdy+BXL/hyMv1XtezSNs3nTWqtTO3xLTq1HUfvrwzv42C4Gza2j1V/wfqQwcL6
1xgTD/fn1XXcHGubSCs+8E6oYFxUJhc7dXJQizif9W945zTPQel8L818w47ps0HitJLkChlmfq6m
i/siqrE7rzqru3QJcgYo13nVKJwqt/vQPRRfL0Q7iQom45fDYxc71Tv0pcZ4QUi1kt4x0Pq6VzAy
0o3FoY++aq6fQ3++9pebNh4aFN3smkTSFxCDfUqhWZtn+//tDHrGgkij1aN9HsY4UP1d4XjnlGIo
MLx8E62vVj3XPcTD0nSmhrPL9Pfs6AkBxEpwlVXeY5oLKj7tTKqhony6XeAvaGbxNODvfaqe7sP7
mv5mN3q8IvK76n35yUAr1pm3dgCNweJn+k/ROe0XCh5xRs2siWB/r2LwwZAnxfo621rextnRU6xC
vr3LdwstCkikKtSj/K24d4B82h+VdqhfbGAET8Md6HRFd+bFTJVur0rhWIKrrgZ27VfoBF8OXW1r
vnYLR6dJ+4ONxCuIncKVhdkM4gPb2/VrzrYC3oZ4OA8GVEr5VW2LOvkDHiUZo4R5XBpTypvDgqNL
/crj4J9pHMyD9Ofae6RU57cVFpV+YrmNnpdWzsACwikfbd6aflmd7vrl2k9Xzvcy4do1eHBL4fkq
9Kb/pvEKzsAJB35RZShRMC3JFgVdvUAffHPzYTdKGFW+Sn4drvz5ytStu/1AzNoTIjZvPXaEovX1
tmS/OrQ1+ObuvIcl3rTS/2g8kCkh3jTBu3ud+b1/F6/l4fDJj0ceFkMoXkr+/VoE76FqGim8lGrr
Uk29Do1FWErPfvYTwNFzF9f2LfIUnn0OPsXegp2XlPNeGiWMyhp6TVal94u1FfKYMritsIG4tjll
bBCW0yaibb6RyRc1KkeoU9YpHAb6mghnhCcLbPLao0U4XO1sYuEyb1hsS+y+Hih63VVAADZ1+Tbo
Qjf5rKwK0eN7N7n3nwPbgfFn5TA+/EonODLS+Ty/gdoR2EaPnqCOzLGujMoW77+ukqP7dDOWQQbE
+jnVNhpzFnud4xdwTwW9TzQW+S7cL9nPPKt7nvJMHr7zo1cPoqzIS15L9G4u4nlR9g/32mQ83ZSY
2VJKZVE5vhtUz/mVargg8BR+mkNrD3KYrha+nx04lrY9bE3oguKQCqho2+F25qfuaAkvjYX2rIPR
/KH32dd2n7fxvCdovXby2f8J1vLw4LBcvh1MSNsWPDTYZWaPrhdVeyWKcCn0aKOyxHCBH4gq9xfk
REifrmVeldtYf6eaQRwejE7RsbezmkXqBiWiAZfH7sVeDZmsaYzHwelaig3v+jAGIpCpXHEK216r
SYJ8Vo3DWSL95yOpyv9010AZWtPkVzxTy1+jzM9l2d5uS+vZft1Klk1kIm63f1Cc8paTQr703JWv
/0yd+CH5VDpWXWdvmisi5zgYpowFQhxi9RGZeL8jMGOJZAT4XL2cM/PVawbQE7XgS/ZdvlB9kc5m
qwnHInQWe/NY1cKkWAFqgFY9+FnKHgM7VFlJcJn/qaQLtvz4qn7CCTGLh545ykIqO6Z863qExpYR
4rLBJoTiVEJm5vYBFbA7IdMZqWz6QuxfCfzf2pRXyIvBV21q7qJdsq3EBot1ZDPdUhH3X/nSSTEv
ysmE/hkvBw5Evr39N8cCGaSSRRflvOrbTCDADCB2sQHMfvOAuqsu6dRTkr83XwA+wDD7D2keTqUQ
rX2rnbesn9mSmbTuare5FzBghvMnm/l3fnEUvugQ8PpVumOy4bmcOplYvhpwv4pbQbZNAc7zW+f6
LtH8mRgtjFCV6tmGcnO9rx3yrfkwEAcOjTRXvKOPkc9+bh7SXkunQmU99JLYvlgXuCmrkhcKNgHG
SDHZhe4DRc21PMOzTiNn6TrWtDgMUQ8NaLViqJBSGJVWVFK6GymhQcL9WkerZ3Qx98TEvd5/s4sP
WZ6nTQfHYTNKQ88aUPjCzKrdhybD7MzBDjjPoVTH8YWWzAtdFYPpTEAGPJyGQUZHr4HQ1FVgfJnw
qiLvt6qkyEXA79Cr/+1itZC1Mm+kMTQ0vcjHiUTzhXqlWwQLJStQg9ij0c/EILxJYrlnkVF7aSRr
MZGcFDbjww9rHQsJ6ILmvmSl+BwVFr31HY/ghoVXPySac1puwmxc0U0/++T6yGHlPDzeevBAhDZ5
tIWV8ghM9VOY58sZoX0J9A7zgws+ihmcVUmmwTtFbrxTEJMUqS0TPe418ZqJveCuPAPZb+tu+Zqt
KtdL85wiSHrM5spjh0oI7dv8EEVPtzW3HLc9mAkg0V27sMDEoobLsr9XV4+KnmVh2ht/s4JkO6ux
Mf1yH2wYHtVrIbi3SKKx4s0+Yb0jXSBm7mMd2YRhuDxdFiKDhdX6pnhJTK0Zvt4ByWP6fp5ldvxS
A20Guw0vbtUQn0Q4fVLwzYuHb+fa7js5kNPLYARo91h/53ON/aWUK0ymeUTlQbaZriXTrUy+tyRX
+T7EhKTsRsekKXbdESPBzR7eU/uoiZWCjGbWh4bPaROLr96p8XKlc1Mv7ySBbm3j5c2nIN6HSmT9
kfo3nXbzGvd0MH4J+XGevTVecgo3o45VdWc8CkExUbgzFDg2UHLwaJh4IFji+x4qm/sb9+0b9sWj
tJuOc8ucZ7dsc7rHSha/xBFmR8vg7pPYVQGzGfzUZ+NwqN5j4ouqNpwY1uuunr0mizH6h/jgdQuP
Ab2BMaLQ0gNjJUdAdbVpkp/WVD3HREORquAElyn+cZ35OfNt9RD/2J7d9iD8V6wagXHLX5SpdozZ
4n3uT331pi7cUZlf1Q4xIGpQCyyHIAzWQQ8p6g5l0iEb1cWgo3P6fsmwsi00H6PMq0RZ8Y7Y6UhX
8RrvKmS2ETs+MBQJA/PXWz13a1sq9lJj6NN6vFr+pO7mPbV1vByXCBICostzzVAWl37ZiQcdpxKc
QQepRW5eiz1CSLONyLj4uKgmWAMZk6jBQ3H7J2sBqoQS4RamGEeHRSykwmCqL+BvOiNjDlIahgsF
FlaFQH28PTrzoDGii5qvanNfWbLqNOnl91SX88crHfgbzLZvdAzFZMuQET0B689h+egFhwP8iEI5
30nMGNMvFPc2lcJj4qbSUdjJHj8Og8Uo/smQxcQufWumGoEwwyAOhPWCLmYH8JHpD9oBqq5/k6KA
KYUjW6u8rB7aHrvsZypf/Dy11s3zdLCrwY8vX8tsac7t8p07L43hsfK2+8hNmFFDbbbgLIKtCDcx
dGNjhHKPGMgMOhsmtv3bRFX7p/dySeQa3FqPepUl1G2otRwbtWK3Gsuo/Fnim5XyhRPrx/ZLYenQ
77FcyPdz3/MCy9bDR6r1bO94eG66B0di5I1hUzfPn0DHk/LT773MxNo/8baMt1Pn+jo21MjTlD0m
ZNq5mrpABtwCX5DH+/KTtatH6w/+Rw9AQZD6fG6aE7lzhlVTU52c0x9NLTPTVQOYWJ5MB4keqgSH
w+G5n13RP5cYJDcoVvcnI8zia1t8444YzxmSULdaI1IFyJzs08dwEAa0pazRRqDOmN3+EWRIhW4f
5r+NBafqymK2/4ewraVgs5TPROmzMU4ukNXPISAxNUvLPLi2VTD9S/fk+D1GC0T59mqC1bz+Nx+L
2kGp0VZxS6+fecvGMm0Gw0tPRDEVU9qUL71E+Q7STxYz1eO/dEOguliZZ2PTcsGFAy6jGR3f/Gv3
naibsMUDNSc/MgRtG2Zu/7mihe60L5p46CFcD8Bm239pLDgq/vqlep9aL+p0XhHmhbAdi+TQIiIM
Er/mq9CQ+DKEQ6//vaq65VXdyji1SGXvFc/8q3rjnd69TE6TNjh89823DwBgJ7k36Lj690dlYiEX
anQmAddKRirT22THXHzB7xgcSQrf3t7bPI1NO+PFJ/k29aeVcA0fkp9Cn7le7+7RHReGBq/TvtZA
2R4g2xIoefmqcA7lzFngRp+ugHfS7Xh/UQchR6afiKZyY7hFQBxYWdOKfB6fwY8x9ZahJ2/u05GS
zcmyf7cxzARworRrnGKTACYHEqZMMs8fKRJsMFvZNo98v7i0lywTfghPaaOe+SdwHNiBSor9GTjR
YWLZDIPNlxDAAQruIlIh8wEqBJ+tzGxfu1v8u/oxHZlEhemuF4JBBpFSkCzadBBlaWkAuDPbisBQ
cnHVNbOTXD3InrA7cjONpGMq9vbgVR0i1stZjdpw9zAJi4CaTDzuxlp8aGzv8IxzpfDtiQOux93t
EmKfonXTYuQDT9xUsaiAy15EeQRWd8qGc8ig4gWhvZdtpIfZJVbK50sEDYmZSCQDfPNqCMWHKQau
CtPDRC85gJdsvzSu7DMwVHV2YgRsaX/esdHt6/goJse4ZVw26dUzTOfW49DWizEUdax5bmlbZgVq
weAtt+hPu/feo39/k0fFUWU9jpe2l+p+7KnZ/9JOVG8Tc5MVOLi/aB+rmN69QyfrWftkGcHexWkD
djs3pj9gPSSYDqCvl7HMVLvT0baxMsHIyoZ5VM0NX0Mr9NTSrWopXAqSQ4comK0DgrEvODYKVL/u
FyUqYVlPAQCDPAS6Y0RisR8vJoe6UzcZrd74udHHJEr7yf3O0xiqGwsd0nNw+zg3j19uoT2CkAj4
hSfTf4h/MTCUD9mUzM5+tY2JlftwD0MuF1nVowKxZBGc/9WKHowAUVeQx+T2vS/qCS64XVfeKzIk
52LzBLDb5be/2f66tpAUNG+6+SfpV9uwNPlrOGIEGLkqtk2DIm9HHBQ6LvgqZNGz0gj31gzN4xsI
42SEbvqg0Pul4AgU4Ot74K6DG7WM/j7oRrVR1r9G3pasPjP0G/kWquNgPurlLES+T5q5NlNEbJ3g
ceNI9DO4feIqHpuMqqxPLPNZdgRQ4L7o+GUEbUun7Iu4eXopr4HYF9AC09/1F244MpFN+ljLDzK9
VWQHLtQ1D9POGaPA6rQpOseg5V9ZS/H8Pu0gtFuiM90dS4xtcYzeD99YhnhAVBcGQXqiTqKHgbY8
vQcCKi+wxYdapuND5AeQpHlZneKRXUUPr7n5QiHM42NfOmNqLLXhG7ImJ09EjWsN5wgmZChFGpj5
RGLb6WALPDVWPXFtHl2WeFpXlTfoSxZlmmaqMA61ta6WRjM49ZWOzfG1qSQAHXNy6CF4Ve1QFd1V
7FbRrcyuzbGP4q3JnLd5WZIUFovGIQIINMAs6S/jNE83yp0xGkc97I39OzrtuFDepwnJMV5CcMGw
8IgoSu5kmiIWlev54KcFaY59LEGf49W8CmSvP+DA7ce+pHEag0w3I8mIDYXwQxjjefKsbmfX3q83
7qrqFUZkTe37ELbx/BY3H5Y4Uk//agR6DMUJu4spWSh41zTgWkz8kOS98/bY95w3qIUPwTbsoSUj
l5UjON3G/GZz93eTeT8+rF/kOzYbTVyxxw9uY7qmIr4GqeKuTRWBSdVXgheZ/9Vzv9nmpp0LLUBs
mBnCxRsLMkhUSh5eFApsjFjOPlETMz3uf96W+4eQAF9WzVFMLwePWWEiPoPJff3VpfdGgFpKIK7d
uMwZE7tHwKmiCqp8mJlt38qPTfXIlGJTZWwQUVKkB5KvD5WEZvNzVKjb55GK+cRsC5wSSo4SYlzF
N/cxC754L3o3pUv1uazbH+07Tp7oVRoB08ypjh/IRBWhM1v7qdrCfOgScegwm+O8gFeh07CvKVr6
HlZ7ip2DoCHmKO2ZdVrea+vZpqE6WiTDnJ3l7i0X4f3J/PY7pZn5AayMBGns8Rq7JOwSoQ3n2vLa
GemaT3nyq1pGrIvMcfJ54YCqJcZc3PLSxUJ5jes8TeBNlkHRadKwRElbCBQgSDB7mF+a9o/xvPz6
mKfqrw/ULKR1Vc5gjE/uEUOXRJEVC/a1/vJM5OqarNHz/dI+jMIiKz7P/MOaMAe7A3bX8d0Pvd3a
HnP8s4AqrIIz5vjPpfLyaPzdVr0G7qvi0WZ1eTYSrwluZYFlw6HuSH186C7mw0sbAWfDLvjnhuVd
fYLM3RfH/dvGk0WpeazEDSqdzTobinOVIvo3XbLxFt05Cnt66IMv+qZ/c+ZQ6cjP9vXz2gFRrJiy
6ZlCFLs02lxvBvdAD3H5cr3cLNyYTTTNV4MGG6DvghDUIppX4l/2ztGif5LCYL4v2rvn4nkLc9/D
UVc55Xgv0ebOKPGlfaWkoHQkf9uW8TKQazI929c43xkbNHgjj/sbItk4S7V+aUKXr005Bm7foYKw
1cCpF2XNpQXHsDRClM4fyqlXhPypCYuVz/cqI8FE9QkHJJG5UPltKvtcg+wiripmqCS4lEMjY8iv
Xbux3YYLje1uaHUtU8RQBgYfPoBBrA5EIgUaWw0nwMX61ps/W3uPXe5kxpdrjHbPcHJkV29ZMjiX
IWa8mGvwSdMiky1YdVCPZ+Rdjx7xyZT3aba9QxJNjgIGlGmPUX3NN0DL3lQag+7a2W/6xh4jENlS
MJQ+/NGwKft3z3uw8OgBUW7X8kOe8XJGyTv/He3kkZGYD8Eh63tkc81oXJ/j5PQNpLjMVvJ7xRnH
GAlhUTDiyjbR8E6fJFv11fj2pCZ+/aLhuyBKNKCEM8wWVugN782UZVIeObBy7Cw8LHjaYWewLZX1
uVRfqp1cC6vjX/Ldfbvk5Nc4YFaVMSADgFBFZ/zVhNoUPx4fqh8ngkucp3k4VoY+3fSdm0cpObyM
JUYwALX09DvGEv6Foxoo5mvqfOTVUbKd7KiQPcSXKI5kPK9CdRANl1YmKyifFaURAQpmw7GDQLeG
Zqu5n+b62crjw9xRNYtMTbR5bM6hfZhRpVzWnFcNFbb7WNMZHkauLUr2dCc3w8cNve+e+9clSrZC
Iiestx8fQDAuGH2MMC1Wg/RcadFQn8Q7CZy4CAW4lm+rBaekbksAY+n4qxDKs4i8oQCCdjKTo4r2
kR+lpZBLhkhAW1fsgvB8y0vlKXCOzJMvgnRIuY/yGvDWHpzn0qG9OU1Mb5gOVFLdS9Vt+Uyifiie
W+HPmKbUr41TKAkSvee6z84yhi5wbcRD9LN4n/qxkvRy3h6KO+cbYzX2IbfvSznYWTk+5mPfc1JK
JvUKeSJX1ZKDvL9pnWKNI1G74gH151gBbozn4Z8SUP7Ox9fKfOz91fkdOzS7PnaM0V5wHVsHX5J0
unv82n/FB9TqXRGDx1L2WcxuavlABPHi/fCeM8rGa8gplJQZ74PZvqyYVbTmq1OKo1YgA7Ireg/a
ds5FmaqTbH/6ZjrD0NBA41RWRg7zlqAPnKSybMaqFk1l/c4CkyR4l5HDmRnevlNdllPbX7ObV9do
h4eaDtbFT9Sh9n8aXbNj3kdh/guYUCw/ekcAZsmZqqijPDerOOK+7qsWaaJH5Pn+6IqWSBSFBpwr
fIU2rw6qyZTRImaPUhhz10ApHaUNF/WbD4UWdwrdHIu7N8BWlpfKrhsCI84mPK/i6zLJFKIdvyll
WJB868FXTFp0k0eH2PvjDTkiNkyfW1QmSYEngFrog1mWdbJqOaf7ALtTbW2lndfMWuvx5FvmCKk4
VWO88DjqD1dQwmLiJLRebS0pJOTOz/9tTnVK0TYCyS8hjOdhaKXcC51ppJPfZb/nySjWLXT16bhK
t2f1qU1+Hr9DzAcx5kGF3Drtu0/Em3MCb/Zc36/rmXwd7zh0/iaWOMtcXWE41dVHPFaZi1Be1y8Z
UosBHx3+QRhzi0Fi3crmmtNl6bTp7plCMBuo4ZaQNBgO1lKZrtQfkL/RldnL8dJqH8/V/K8hfSHd
mkZ7Rw4RloiizC9KxDwr9rwGZFktBwU2RWPbwcJ2pxRtP7rhoXg2Moop091TJ/5gPCkGo8x8k2VP
PArRG4lom2zEhsmGGbvrcGrFnlXXLZWv7QSXUQFhwj04JuLgyaeT4FJx1eRhxhPRc6cwh1NUt+NM
qhTH45HdMB1u+Py9hAeUk5nyPt/afl7qcBL8DpStPsWBi2433WLeHNt59l5C257va33hNl5LPJrM
z8LFvjdZViVeHTZYZ6aGrK98jF2EJLI6cZ7hPxUlBWGax5mQyjqeK3R0KKXCpREGiZmwXL2iMEU0
i3j/MjEV3J36FIgXQTGraXfZSRZ4k88Oa5ELzUsrPR0eO6dWPpr2p1IhS89En1PjJtR0T82rBXGo
G6AZMbLmAQLpQOkYOXFN/nyzTopmgW9UhfdG9nPVAvSmG9ff1zWKfefybBVK2dEqUhXuITGtV4/O
MExfbRrJjrjY1jLkQW4g7t07xayF/rRA87vO7XvzeGczJauF+JP8pyb82TFxG57ILX3BmW/o7WQf
AwNJvg4Isd8YqLACCqZLNUObUpcosscECBP0yqLQlcgRDLFWLwRBnk2NxbwCe5yjZWZKRlCveQNn
CKqiW4LpUEvlcryBoUC7aWNKoUTF0AcLOb2AeUMGWGpDWopSete8nMq2h9Wl8rVNtNOJ6Asr5Ys1
T8fML5yza6bdSuvSNN+Z/7o/1jjPu1Vv55B0d2hwhUzXoWjsnFQ2LrYjHNRbaLCaMOJCwn5U7uNX
NeSVuHpVBFtXCTs59heHkRoylwskyFyhfhNJLv15bwRqvcikuDctvmyet235VqakQMUwFB+Ab+Xm
DFE/jmXEPDIUryMfKRdCbtgpssE61VKn+mqNGSJVocjgIi0htiTdiCN6cacKf2evvC5v7WDX6uEd
DHuMdh+muYKsLtnf05JIpxlPRSl5QzE6q2UpU6in6Di2Vd9xuLF2/IuRvZ39904dXr8ly5JTY41V
rH3UKjye1fNlgE4lRsGbQrGiuOEBApa7RrAJt/QxkQ90SP0s/8XmFaYsyYbneQUjPnLFBH4YXD8m
SKsrWTGPd8E0sZ4fJWlQODEWebK4mCSa2ygjuRhN91zCIf9Y5+opJA3SAJbazcx7upQe26O/zh+n
SsGrVZ4fi/J3trd5P+0b8V0rifk4HhxMTy0k0jkuXcgSjVsz9k9ab3ffyzZlQkLv3qZdTtuZ4nOW
eQxwMsuLskFJ+fvy/p3lBcT5u18AvDQuDn/Y9LGRyH9eZRtPH/Vrsr64RxuGWMfudVNfA7vP7TTS
XFk+5WCdrZ7Wo+cjX76+Kqn078kz80j/vAzEk2wzG1l798vhlsyVL8x4wW9mfIurZj5wyVyEReWF
Brrf4+EBtaaVVer3PH1n+BXLUX7ux3m2J675FSN4FhOauYzmHZlj+zEB90HCH2jrVJuPzWOe7MPM
2WPf5+RHOFJwLC/QJT51pjRp81c4rYokpDidqvPE2/bJRI5t5zi7DSFD5EH3eH+76ObmgJoBcU6B
7ALNTAD6tHgfHIbndeXedlF2Ge+5r+hR8SBg3MUSzpd1g+bXPTDuUNY2qqHhubmb8ARLfyopXunK
7ls1C+Vh1KKN9hi9kuVHoStEaJqucgq85OrLeRsMDcDfOehvEVJKTooZNmZQuDtkVEQLn0JtKAAn
bnWXUtka9PvsIMjzhYcelUTUJaUhApTeTxcTlvJmEfELpXO9M5W5rxuShIRfKnQLgPtl64+zpble
xBrJXZMr2yk3ku6u/fb4Qqi3FbDmfsukLMrkIpwdvNBFOK2moxXjuJPDsWZdpxItcqpLKK8WP0bv
6XSTSM27pee4/sV2ZdKz9ItzW3RJjq+YRUqjZdADwQvJKFP5CPCYn3Yc9JCHQKQ1uHF/MpOqfcgW
IZdJZmhjwdszFdQu8w40nQdRrkb+KjV5/ijBBOcDvJzruGBE1Nkly1+3chfbouksLDmJPx/lLqZr
/NfEABWuBfjIHMvTdqitZm+3nkR0EYUX3oVJ3+V0Fsby1bjXQL6ZOoJnpvhL1m5vLwS67e0j0U0U
is1dq8mhyfZVXLXuQmMDPhzj4ADnuaRnjA7s24o1kp3uo3w+NAvfwUeZlOlYV6tDYudlXTxbjtNw
tikhygRuWBzNkBw7sA3K4KzmHVKro25S5KQI8KeVwBuCVsJ6YT5ve3Bg8blq7FgOSKwsGomVx7ey
+xgHZjU8acd/3UXPxeg+K4Wu52A/7gp43RUB5CzIOTwCJMfZaCzmmtSKp+E357ovh0UNel/5WLAU
IZas/Nr4fSMVbOjNnk3D0QbYXJm7maQ/c04RDCHxpNeKUr65/Bd+dzg7uc05vPxX4m0Z7lTlXOI8
tPCuT12x2m9qplS1/pg3F7P5oLt5u5UtWXOkP0/XW6F95t/r/I9QGVc11z/9qRloe71txexhU35M
miK5+LKXmsLTFqV9MX4oZdbVW3msLKnk++NsvxmuS67YvJWb2eicqbKdaM47zcckvMnwXd5MOXwE
Za+9ckNZHc732XQ0/YlpvJ6KDl69z2L3UO+a3Ez74/BPLxPt1CzurR0rPrZX9FK+CEwrSDhg61GF
kTTGcqfQJD2/ihzVA5T2pmPIdXPDfTG8BXVz+I/34x1u6r72bjet9KGUI1vyMds+VeSwNs0qzvKf
S+qGoi7x2b4v66ZabFtLN0G4zfjyLcx3neCdw11GNx10/bGrHr5Pk5RqwFuyUXZv59pk2TEA9ZkX
WhbuIzIeWzlNm6VbSJn3uPwMvbttW5EcOT5P3XjJH2TZyBbfYIT+3n/8yjeAgxYOw6OJUtOVQCr3
/kBVSiy2iK3x9dc+lNyW3+DjJpW/Mtcrp287xNpH4208CSXo7tVR/k3uDclz7G5wHC3/8BSAijTQ
zEyAQuF5+Pv1/y8CuA0uJZ5RC2kKig8flMFStn/hKJ4PgC5HoJunCXdegQV84Kiv8tvVPfBf86IR
AdthRvcGYKXZqoU98d8dcf/2KBh97xM15RttOkU3OY9y00ZzO1bnfuRmv4efZO13FCuLA4ArlRv3
4shDoXj+eX24+t8IH1Dssp/onk63UbyRjZqqiSbIpXpvGMJMK5nyrLkYFT7Wwwo1aeWfSVcEcpJS
7DO5jlamYconyPb3/x86V28aCrsm+dIvbx6MXilsRWvlVA02VofJZCwrCdJs/YdPtqifJq7rqxqG
3kWlUqmGg8WO6SIOBegLzNCo429xRPotMDzLhTC1fvpz5gTyDAyOydLvCFjUS9WxlVDtCZpNUdo6
9sEKVdLlvhlMWZnPxrgPuP0GaYNdXPiMC0BwafRxqQIXMtXlPw/hvWG3NO01SXQyXutgZjxp5UEQ
E9lCUt/Je7mbbHQfc0ZhJRXpq0qSMTY1C7dnUw8PWfhgvhI/NPHo/Pf4+ct09PeXClPPlmfM8+NP
t+Ox48Fm6EixG365XrojsaW8hq1JSbh4oNGx+HYuLptvsikUwJ+55gNtAB+Otq4Js7fT6qT/hTHv
Mmr9tL7zH6kabmh74XDBScAjKdqb88VHMSPc2O+1z7kftPfM7Et5hIm6KohtnGe7l250z6iwPUnc
leq+1D2271EsXbq90QqsacJgU+/daa+7gSoUE2WuSbR3WQxWSxSeOI8Uko+WrSgK6cQyN1OortPi
2xzdvUyBpt62Vx0ylfCopqqLD0mpV/o0f7gia1PfqKz8jbztceJbRqbWr5tufDkqloNurNtl4+8Y
u5bcL8WBnd/+aQhu7AtIjF6bj63petprh11zxd3lUsXCsBLDPZq7PbWQWmwrMxC9Yg/407CFzeKN
mb3In/iDzTlUEW5fYWhrOrw6/91Y6/dSFaMJZgq76izs0BZRwsoM7+Lv5jdNwkSI+z/hBwGK4RFX
UXehi8nG3xDLzcGLu4l9N1O+lzLbVvZW7uOwZOtoRLluGh/r27lwbwgQRNP1HsMWvB07sw3b54s2
2xF9gNfPDCdG7VdjCx9K5uD5OkLSmP//o2f/zj4DQ/xynJRzAzRmDU+8V2ePsywsOWpWmetCjbHs
SktT1HVFiPHpUuzx1X57FCMS8NK0HG0juabFghPSajpZXIXSvNhTFPjfrrmPosO0XJ0XZRvH2yd/
lvy3FWN3U8ScttWv2PvZInvPdF7RR8+oq73sb8+ifpXNyiElkEpEUueUG+80lCQ2dAjHel9ZY5Ck
F/0jbYSXJ5zpytA2af08mB00mXvL0PHE3MoiLaRXI2zYPmPUPfXudcztYpxmVa+8Bs7/4vy9hZ+d
mZDNZp8VwaRjyr5modsURCqC8hPwZOO/B3poSttW982JycZaLtyabtsjRdAfbdfvxIA2KH1yazoW
Lx2u2xpFbO2jFO+jSzdXlb1V8brYyY/v7Xi5LHnhKjpGOLr+Ph7bvLdHOTzrXfhRV2FYTb8+j9cB
FfyyM7nYGlCQcqU4U6nRs1RDc+rqOxwSYfZ1L6ZZXKiTirWHnQo6P3jQ7iS6t3IIgC2nONyXFRZE
iej6cLDx4RIhKoNvqLkX5BU64p95jJqrRBcYl2nMm6ISkzmjcUHD+FXnQmC3HWsmiNIvspVpwr9i
dPDiCH6kEA+8dS3e8hFgibfFLBMe+d3bqhdQmVwZHqXYO1emdlmt6lPgyMSzt2k5OpiFM0Oqx7qb
XpLWuQxzW3qmaCHnhXe9LCf9fuot93Yy7lRhKjjJYCn9trKjokxXNX5ByxKRHSUW1Rgi5Oh+INMB
bokeFwdeOn3pJMrH0mWYqRL9ZiqfC/ZR3V11gwM8ShYIOUtTriD/I+nMthPVtjD8RIxBIyC3SN+I
XYzJDSMxJWKDSCf49Odb+4xdVbuqklKkWWvOf/5NiplNUEaFXUZt+oS7hcGCRlhmgHUqeqiwolci
lHVpVCeSelWgZZ7GA6raPaiCAFb/81umknJFnACbO2d6YGcBGgqhLcEL54Dr3ifxVX3EOEm63OhD
F9HAgFBkQLXo7CC1w6EhNsqlMN/T0LMpsHrEOksHuwgnTawnQp4E/weLXXgS/xXfyen+y1hVQ/QZ
XY04Bum8QeWgtZFXdCet4oOSmPYhfh/24g8wUN7GxZ5obAXggZ+PyrAnfo3clqQcI0pswtuq2xWB
uoDVdMNZBsrGfnRGx8xtiH/3JSIjtkJSaE9eitcmPUdyNYmYmE+iOAMmYUsTTBb4BPb0XvQ/r3Jh
eizww9+jPwIK4pcPeoc1p3J2YRCNDqbkKIZ0b5feechZrCmVCKE6jN54gGFEoDd1PejE/Rre6KWI
ZKZBfttZ5TzWpuWBZJzpwxavf5es4vqeFwNJE1ClY9U43DdDIkEVaToXiAmMj50kXwM6YsBPWHO9
a3+uG9Yl57E5FwQogGXOTxOCmDO08I/nnJhuDMSxIW0EFJMrPk+pJkWguRMPy5BYcJ7c8yKl82WQ
wU46BCUuEKRfP9MZe27pygjMPNBc+woLLNNyPoazGys7v5JxKv5Nh7+K0+N5CuAK5rQqN+RI7HnQ
X+oXlQ8lp/ed+/QpxS34NqIbIBn+SPZcjah8u+4Azgb9DoiB/UriJpppVYCQhQeKU4mF2fUa9QxP
uCs9xu2kMfP8MVUBrzccUmwfJ3IKGcq3CjA8J8rRbQr2W4LgmHZVdPH5OwTZi16oFu8LT8oIO1D9
+3uh9EKcB8qKjlIlNDtii1dEBLZOPcB6N80B+U5s73/wViHsiOKNbVva0qzHwnaNnqxx4Nid2PTm
H5RtqD7nTFkGvGRKjmTALO+oHMFGjPWLAjTEam6SVlUo0Oc1BTAqmTXLxswf535/mhaH/NvoNkic
c4btxCsspUMmn0T48umu+poZjCDHqyEBxGNIcV0avnp6ilApCgdBD9SyGA7d/FtITD34QkCqhHry
GwyWyM+mY8Vjyb+B6pgguQPsR4zq5MXjF3NDlNizDUNYF6N75Mxnh7JF8YpN16xTOEGH+Zrs6ktg
BRAwcPAVPGl2BgSIeCD+kdGzwqdRjNmkeDiqrHCGf0vm6yuFtnkE7TmgYhYKWwTOCpG8zx0fRdFd
pYuIi2Ad2uGCFunYVgXcRLc/UAEP6p28eG2YnSwyPpLLiOFtFyjM7s63dWDflfcH0fXkNS6FCR3b
N0+7AoruMjvKx8zapk/3ACGwfywVjarZPPQjqZihKOPeXrmZwSO/BjUHYh5vq/lt2wLp/Oew783c
ITNmNjS0B9aTcLqCGn4zK8oK2vROnnOwPMUswQWIVqzc/0NkgRH1DWElbLYpRg2zsGMiz+5/XVu/
ip0Nqzxql+piOtVJ8UN32NAlsC2wbQVG3LV282EsBXFUs/fnhMyVThhWGEy/RJNyP/ViD4FCW5zU
b0KWGVBteARoPrdkzrt7vkINdcVLebDTF/kZmDpMOKgQcc4jCHEbP2H2uQtUDCZbh+ds/f1cvjF/
EAUoBfyVNZuhBYUr1DGavsVQJO1iN6vYk4I3Nk9vl9S2xRMzNcc4gfF4JCBC7skAj9bvT9gszLbd
PAQUvC8ky8nhBfIhITpyPdyrvxnYp572JhyD4ZNflGAGX4+ZV7Ug6SPuMOwKqFc/+o9iPSALGaP8
azb6+apMxfJj5oth2gBOPz/KaIL/BIRNxjjmOQgtZHsH1zbsv3M4p4Z/nxydJU9znptiFl2+LJYY
ikRSwPn8pdvz5Hk1kTmJhOntG1o357VuaR90SMYGrrmi0l5SSuXSJwOyGhig2uGy739P9fLy9t5w
YGEvoUNGa/KjQSzhb4BoLb/UIlZYAEYi7dRo4o5v7t+Phr3l/y94h7zKzokaTS0OrOFCluboRyJf
8CoJeWOYk8/Xj2UGA7UmzJu7ETNLfR+4iPRtTCbIhGctVXrfsnIb2JtoeHiSdcj+xdihRbr4Q/oO
aw0DefiBz90v2xqDuIJl4wtCBmMLYmJeWz0b5jTN7NVs8f2JJvyQ9p1KlOp03liSRzHJnEpT4GAj
uS82vD6brckoXeoXJnFeCvOUg/pcaKqdrlFHQhrVIu6n9W1VP3dP3ChqrAuuxPeQuKQczTYCzSNy
TkW0LxWwRKL7nnpuvVt/axlIZbVjt4jDW1Idpw3D7dxt6POhcAeXApOF6/KG5oB7ENWdwN/YDayQ
4u19UCFPUQ/Tx7AoI5Vd7LiD5WAkHm3BCgZvgKI3kVA4s6ClvWhC4ChT+5/DPYNcgTaeUQLfPAuz
VTXCAzxh2FN46kLLfewcah95oiGKPBS+uc/fkafESeEE+Rd6dzmY4u4LaTdzlm9or2nn9GArhYcb
4aEQDqnl2XauWyCTAKjAKQAKNlasxQyOr6jceyy1IDkXm+oPwfSioX6LR0KkYbPfZUFwbkgzA42d
EVGJ4dj24c+MRWmPv9IyB3iCGQMzIaYaL5Sg3Wtn57m0DiwcMIZOD2yycptnAHX+HQe2xaHd6wcq
OlAhqhYmB889Q2faAnRyMqGM0hZa10xkcxk+1wtVYgbFqnDB1pk3qZFuwzgN+grz9PteJIHABYMv
MEUSZasOrQ4NCBjVyzGq5aj+YwboXh9ibULDzUb4tvByJ26FkB0W/aPYLUkL4eLpWUWIGiJ6ekBd
OJyQx837E/Q1ZmCvKBUlAohcMXB1uqM1Lm/JswwB/evD/cTXhGoaMZ7kUUNCJTd4Ji5zsBeJjOi/
a/nZIyUASDdBadjfTl3Ckih4wVTGQPmfqG8uDtcs07/2xScsBY6gN7m3BbcDqKYxf0qoU0CSxal2
KiXRd6QEQfwjvkzbjlAXZJ+MPgGbJHBUCFZXl3N80751YbyOD7v6zSsOVqSyBDYeKXUaHJj/bLIx
duO26vYQyDUdKExEyazUNbv2ns74HPJVmBDyhr1A7xYtsj8Mf1NQbAh8NpTza7ViYIDuhs6/7D2H
oAQEcQnTjDlKRhbnRsDqrAXMYVBeoWIyCabg4QixQhizGZCRFY8r657ApFZ6epbZxnAxn8MhwNV3
qAYO/5EnwEbmHxQORfcPJTinSPWA527EBmKmjU0wDmNRtXonCileE9GMNGU6y4SetVgCwND7kG90
dtRBo5NSWyuA5+zyorKiPK2+5A9WZrGnXEqHJYW7FqcZVrJ5RRwHZDOv2bHCQqRcGT6zrXnKgIld
7Ac5CsRRR2PFDlg/3wSyAtYc8Hn0GYQ3tvOtRinRiW4aexhDPZEvoSy+u1fFL/urS1IOw3qd1Ej+
gb7lFoVRxVrOcbIrCrc7m/u5ZsrFXUgzQ89BT3goAraE8IETX+u8dTjzjyXNgndRPqEQ0BEx6aA0
5sdd830Vhyb9izf+o2uf+y86TuaSCEMKxn1wyx2UQYle04qBNwE1TYQ9mmdnHgEYtHbdpEzED+g/
Ful59xTdFUoR4CPnsdfUxCKL8nViyHtQMqIt3fu+WD5vIJKk9qwPg8ct20a4YmAPjH0B5bKoBWcE
1KoApoon7+shfnvtiU1Ide4bE03GXJgEsc5mEsDZNbzC+1XFiJLjlOa/JvXSM3veAgl8Gg9klhb8
aXpflMYXqHGVO1GrDsyHeqHzkd0HMn+NQAsTmhbnUa6Y7Ty4WFWMf8gWlfPU8ByeQ+vKANFXJ6xL
XwKedEGpxPXImBo+GS6hT/bo/RmWG8z+TMKy+O8S5ngusAFiRTQuM/paxCyj+NRzSzzH9bGHq1gT
icSgUPUB1xgOArVzcenPYLBm06bzJuL1eCwebtZ9Kc8AkzVdXRAOJckOJ4qyycCx2G6uHgryxTnp
RPTu8Fg/a99kCVMSzPiESFmlJhVJXCjgbwesPel0hS8sYF5x4vGF2VSIgKxpXReyyzsYN5dlwKrp
YGRvWhOaZBouFTO8X55TuAZo6Vi14gcCCMjvRmBWO55+3CYAsDD84Ph5Kmc0eIyPoOXxijDoL2j4
aT+mFcsq56HUSZ2Of+/uhlo0Ob+dAUK9tWm/yCt/eu/ludkag2vNvTxM5qFVUIbZ+StU/718XuXp
6vHt+pUVFwxfF/P9KJNAtPDeCYnjA2ZC/vnrsdE8adqmGPJ0f4rlWZ/GP+wQ9YHWmnsdOAxMdofx
j6C7MFTd9JJrHkeaxj03NgX3yXgeeZoZ2nKJAfUMHxNFa0sp+6SzYStihDMffuQpy7FsSs/AZ/jy
tYll+lRunPv7NSW1CKfbzSlfBGtkNeRJL0T4TItvlDihsOv2sYQpNXSf0n0hI+LZhdYxaG4X5n57
De9L6jnWi14jUY6jsLEng8G0lCyb5Ya+YR4ydWWtoFyAk0BbwZFjoZa2ty2mRbv8+xYCd9BHIV8C
hYBTfV6sv9nRoNBVX0xzC9hecPIa7tyX/NU4GVsiVK/YgB0SXcVzjWmsfPfby+dFyKvQUjJy07Ls
lkfl7AD2YdopPAxcxcF66TsKFAifjdDtAycxA+YNPWb0kL8IwGYa5qX7PFXJOWXHZW/jqb/gxcrq
YgTaFsSX5wqcOrvTq//tEIIcmDMJo5J6kSGiWX9fWKtQ2zCTFQGayPDhE1K7uDKqf3Zyrs1dIQrF
GxQHEhM+2pksJWfzg74GWXH8X0YRvnCPNT/O5N3ATPnGWJAPZcBgu+5fKMeYObNHmRjBgRTq+q/C
kiv2K0auukHP7eKPQrYe01uc3lsMaMUuvhaZt/npHaYvt9m9WbZIqyQMDfcTxFE0oZeQHcwtTsoZ
doQnplYs7o27owi0AlzaPrNe9q0A9PzCugqGTmIfrmktBrUu4SFnbXO9bPkb+Zu9VIJlKv1ntYmX
Jw/f+8D40rEOFg3E6Mz9wWnwUzUziCk/csTVoBfnXV+R6rOY+g9X/SZaOncJeIWNdoNgbbFn3SPR
B81XxRrc9Vw7/WtX/9FV8HCAR9Z4dcxEZkyXFUhZ53a1rYkh/aKNbWfb59W3i2nXzKOq9a+gCCjO
H/imAl4/ULFNdCoy8uRu/mvpG6O+h+JWlRi7PVvo18gnAShn1V+OjdmhzFf3Mbtf1gy7XzKtYMAu
5uSv77oJodxoiwb2182bYMYRNlgmZwSXqXLe3AjVXHWInOo6o4tWxi27yBPJvPrF2opAswaaRG57
UW0Fm9gT91vBoiZR95lbdGLUjf0bAimxmvQnPFDvBY0FQtTxhddYC0oMb85aQlWrlWQ4QAcCgazq
TKcokjUMi76UGY7tkQEwDneJR7mI83tkUf5KbtVFacPZMyEHvqlr7z+HEXdmABFH/+95NgT0QhAz
J/gAZILaEFPXPOp/bhjXCjbN4NAQTNHMl6GHgVLfFoB4nEaeAQfIxrRBY/Tx87UnUfGnQUk0ECiD
LTCYISCvLTFAgm4yW0hHYHaofsKzTYQ13umyR8hKWKBMHisc6X3DgXtGjaCciIeeWYD/PBFazQLi
skLBEktKyb0ah8dmWPVMTuB3LHl3+R0+la83ZANoh5BvHvnK6H6YCqNIYURfPJZipyQrEg8IXuP5
/UKN9MFT4tcHXOyMSPt7b3N4NRq2hvdnubgpmCXtsPUwYKdWCQoq9MoXAgIePDRMmTGL2L8TzflP
DjfnUhLGqnmvH6Z3lz6U/xXgOitGDcRysvrRDV1CdJri89z3GgidntV5dIOKNb9sz2rCHPTCAyAD
pICDpKqwkucodKipqBoUXCcyC7AIsNWva8d4ubeaAewQwZK6/T1HUenNMZ6qcJUx42EGndu5UTxf
Mar6NS/ZBX1AD6fg6XAtqj/l7fVknoPtswHO/lG3zNVd1z0dZVaKuQ31lgrIECP8YOoW4HhK5Xxq
6QFMrOzOmwEn0d6tyhokkX5M1e8LyhZV2VGhKICMtwTuwVOPLQW77GOeMnJnX4YhzV7+gqusdj9y
+Tl/gZnhYsLA7oFLIA4bcAiV2bEAt+2mZUm9C+n/HZ6fa62UghmWOcXPnOVQ8Ba5XjXccC/nMeqn
rOH91F3ZPCB0zAk56PBAIDDIAROAs1jI4VVdp88lBD1w7+/LX79nwjorAGdQWmc18rm5hz+CtSs5
/1My4h937C5Jp6Il0v7JfDqs/K5Uj1cylKzPdw2y9MAWqsMkhI/RAbWZgAQic0qGAwbESbHXl9TC
fR1DNWGmmoHWXi5in1a/qabwKaFXOqqnF+f5r5zDVSJutuTqUehpe7Vgo5ZGd6pLBw8Abfug4uD0
SaUjkADLzh+rXFkze+hbb+jcAR45Qq1QG+k6Q72gmjWPMroIxhbTC1BhvhbthY6sauZqczoRsM88
q6qse6bCrUnZSh6W0/cyBAd9Qp3/FjBB+mbc9T40ZIhDeHq9NtaBXoU6Sma2PDgHOoMzbk83Zziw
Axcm1Qf1PgWDNJ7jSgpnphLgs2asR+sVwuCpGS/DUDO9M7XVxL/u9AVahOewx7C4othux0s2fr1Z
Xu/yh4VnKf6b/ctatGAE5a+g3mira4GenO15xIb2vM/7vSH0X3FXxhiLz4BB5s3ojlhJwOfrIFPn
1yWMKuJ4dfTMr6SD+cC3mmwzggut/WmNvJiMliQ26P/dC6mfMGai7qXMhR5CvBblmZxCR1bpIz6o
PxPzUO/O2/wv/3viMvCuXR3HfIrmsxjAgfKhKIEwgiHFx6i6wDbGomo+UeuM0FPQERHTOaOrYWrc
Xrb9LOnWzQfmFehA9kKS8DxVZxf6MtMDesyp12yg53lwvwUydPGRIUUfdXhENWM8g2JoEwf8uH4y
P+a5pChrnLcZmMzoqn+ltdRg8z7+YIaPHttdd4AoNMMTQujlmRCgCYtaPaYurgFXiXZPtEzF8vCs
7tvnr9okfbW6KpGk/E0TAOMCJIMPRuC9kK+0q6cVY0nY9TulS59CluvNUDM05L8k3ATc5jULTi35
A7xkutBrldwV1qWi9ejdexIMHjUWUtQUxvRLddrmM6d5n4O5FcumpzKIRLtxaT2uyBWPirNpIRe5
cNzX61qyNshToc/ZmD8kY8FgfeZzRaVgnIOiVtiQL+7/F5mV/nBh2naGoYc0tgpI3lF/KEDRjHI1
4JNoX4aOj/PfPRfm4qjKr4D5j7MmDPJJ8DToJ6Yy60DrTq3+8lDxdKBgSwgAZ+/F5+dG/NPKpf4m
tsRyLBkHCTwKN/yCz3TF8QqvuTEhEVWpgGqyx+2AsT8KLpxTOCI2UCh6Z6QVC3xe3vqCWxQnBQo+
qSUJ1r8+tzclzq8QlM1E7zJ02mTz9owiIY8XPos4McKy98LceY71f9q3e/W+pVfBlyfM1Rg5xnRZ
vuUNnOXBcFUM1kGlEYZqfOiEB7rHP4HO+/Wy2x9qhKoN1cV12e/5fVFtZfmbm5GGhXX0dvNIOH6d
mO5BdXvDdyazGmt6PX500MeepRNT0TBiQtJ4ZsFU0CxcuMfoyyMmMdaWQQg4V5VAWv3GvEfYGQ7H
igZRXitbU3QPfFGOdDp5C5M8piuZhCsj6vYbnUEOipT/a44i9qfxhGqHnLYPZauuZ+nkE3bVAL9I
IJDkIQTTWt+Vn+XvbKnt1FR8K5hA9AYy+KDwmqd1IkptNpT6wIKKbPQcFjCumgPtKfRFYpAjIz0n
8I8wj7ACKegjJj7MJxGEq8x2MIyM0SxtVb6RT/g9HMcjBqFbQicj0wgntE7FfuJwgDp5c341PTCm
9L1tI8w0owYJEVIGEC6ZAAz+qIUvfDZiK9H+VGyP77GCbe6LmiOWNziHMJuFnslgSd08AmPDXRxb
yKs3wClEPl5/OSYPf5uL3cbn9JwaS5E3SipTwshetOBW0hE99xQyp4220kM9NAmcK+aeBuFKIF1C
xiDFFPWMG7VQCtCVnf0/DK/INvzSdyPfRh+OiORb2cKjSioAl8tKpHNOESTjfRlUOyO6LoFhkBKk
xY+Aj8X8qybYvv7DmZJUzfcB9uuuCeeE1o90EkxJpYzQptUYvvyK+b31S+wlTlA4nPebazAmHW7H
t52gIsAveC+KAEk/KC6zvwFwWlAX8M67Mhw+Yxvy3GMpsGtPNGhUI0jF1mZGGy1t5YgpeZfQz9YJ
qFeTANNuaTLBdzkqeEX4IpMKTVFqZVfIGlC9T9wTxIkzf4xgOVQHbqmIgGuuJP2BcBWBrDliTzAX
zsvn0NzWibLCXQpZEyPQ/EuvaMeszXX46lx5CKQZzvteS3luIL/GKPbuWut5dg3l7B4qURGWydsv
EiOTopY/Aw1lbXrOkGjFUgoylNTLJ/bn56WUiu+UPqbMwINnMW5wuHQflAUBwyl/XN8whwhnobl8
fNzTe1qkemqmEmozf+BdyCYJsUeL82QWGkkR9ocHz2mkR1okobN19ei6uq6an/F0DxFR7YpVuTOh
CO4eYS9mwfY1PP9M2FpmRnZPtPUYXcOOTvn4OpThyHyVYjEZo8v+ti9Dfa37DAD5aWzP+yIpEuvj
cpKz9qClVXyLle/W6+g3li+Nw79Rrbu3GB/bJV3nxxjkYRNb6SOR+PlIhlPJ6A3Y8+eZcL523YmX
/e/c1ajh+YZ3NKOjScbFdFCP3alF0rK+InK1p8Nt35wQBCXFrqQE3udbZvLeeanhI7MfIyuVvu/J
LOuZLmazreIr67dfcrTKWt7K2RtvzgcA1mb6e636L071mZzujbbMEw0vIXG87CpLdaWG8/+u4Xut
cF7MtD0+LLv1ilDN3rwi52F02fGqGL7hJk/U1fyvDpC4b+TwSVmCGdMGQ9mwjidEldD/pKW51N0S
pKOMy0A7MLCnGEPps2PtpYhdNmG56RIJxxphEdOQYxvWGGQw5ehCOHOenszcfI4caVzNUhHkSw+v
7eBQBkiTlHDE2ANtMM4NKXz7VAa0tujGFUg0z/SBqjYafoeYWk3mo+Ve/jcP8697mofSRlpyZ6N+
4g7lHsVvdSttxngM7v/dc48PaXnFU41Jc3r/J23y1fWDqebwac69IYa68QkANwYMK0vmpcV3ESnx
41+5HtHahm8kDo/F9WOOexvgVMqr8O/T8qP77Tic9+8YPKGcUSnybnxxTvq7nYfGF9AXPDdpY21w
+OTOH+ANSUvjv98rn+jaohGPoFiDcnZNzeWAPcGLAt42QYF5hRXCZxJ3S5cxb4BhX6ils7BA+XPx
cCdzit0EsL66FbbBpPgwLj6VANtgvKOZDdy9PHr95JBlYAD/RweaR5Nb8g3N6rmcr2n9B/qHvdjY
7oKnVm6q1fPnvqQltrYVu6K5bffoCpi+I4lJSy6CFuSR5eGKFumB+LjiXEvLIW4+iSCRv57ObNsf
MMfQQDsxWl28vlbVrwxjdpV73JWu4TCCvYlcboweCHEEAJ2t+1O5qXdj+FxcsYIqFsX6P/YdeKVt
AHw9Xba+G2vJy9a24I4/JrpPuAof5YmMEjbeG+yC8sQOtnx8tqx1wl4HZ5Z8KX0Vmfzb+GrcbueE
MDyzIcXMeqvGr0D9rZCpy/EsllhkdEITHt51i+QkVFODjRhQL+JuZ5CmZQUQahe2bA5FUK2MiIYI
TsxPsUEssWS0cV/eoKfdds8fyFcjSxcgVLHkNdYyAsMDs9fnXoBQ/KMlfcSEsytmyGLqAcGUoTIr
OeUSwH3yjt8CTsIpFLNZTVCR8qgKhViS+SHzmEPdubnP0QhyIDSUJsHK1nnugUFTutM6dL4vuzqk
EkdtGAF4IuRht4IFldv1DiomL+jPTu0eQhjuTBAQXh8IInMfXg2vCTzjMSteIElgN7qQSSHedToh
rJ1OoK8w52mzMZSDzgqQv+1pz07l/hLuX7hV8JmhbiA7mezvgQkeGAkAAwsCfnN0eYkAAd/HAb5j
f2Jj9A3k+/Y9QGhKspKt/U4pPT7MgG733bAd5z4MNghgDmRhJjPFBpLW2+N3nEq65qUAJERaHiMi
RsSrPOWQmPgnUN1tKTMzdlKUbCdOOCPU8ocC4BbyC5wweJJwwHhpxrRMTWYnYVjOViSYsP1el5dY
fsGLdaFEdUm/VzymJuaR7d3h0kFoxuZcRG6AyEKbWs6eC/gX9L9rlIZl8NhIdgosSeA4Bb74Pmia
fJYFJIR+PzYOIXlC9YspFk5ZzGb3IH+gBTx1NDORMMo60dXRtgG+gGVhk+QwPU61u0fwdM5LCR4d
M7m/aY+WsYUjN4nDBZUMuYoAdegSeCHzSHVRhS3W/KAn74NQn3fJfXkVBFYgUqR6HiifELUgH2jd
QypljyWf7geiglgNfsysSrSjYC+oC0/+ESTud0KS2l96QSqMd1onaEH7lvFeonkyS0uK2IgRvhH1
RIjM/bnPZxbEDHIrIGNIh9miWkE75+/RV43OL0O0CzcC00QGYgIoRDk58BYc8HkmiidOGyjdLCIG
YM6lTSsorTnTSYSyhv860XK4b6bLmXB25sSCzuxBsQDX3wgsUIaLf8+sK6ghnaMMWB5AatjRIQAk
sHGUg0P1c4cN0ghtbecQ4Y0vR+HCsrlTu3OrQY4UnObhOGOAQLcKUA29GecY57yqd4/ldVkTmwJe
he0zM21mLj4nyzj1+/MfQDwgIRPRiIkgtyW3M+Q+Rp0673bCfVRM9HgmJ14Pbh3PzuQVS711eTmn
Jo7L6+0DJj14rOBPj2OBuqbIk0PuJ638oL5fQ6MEURK33hVfOe4LOME7wDdxkrz8xJYLVI+fGSxh
+BOxFTPux9ad3IIWC8EXzwfL1MN2aIA44wNUroFuqsd8CoaEIYzt6NKZZTa8Im7OvKxvHgCNCD6n
oCMEoRptJ/8QJDnII2wmXMMMMHZk+rAfkbcRvRmjTuE0Dt7VRJpFxh9DVTSPEMO+eeBegiFzUKFs
8DH0NwuIeA0hborp/nHguX8StH3+ZxmJsXljwxS3BFsFZ3xqHJ16QQpIznXOOqnsfFKW9qBk/gnM
vZgHPPiW3yflyoCbdfqSWHl5qpPJ6VcfRLRJIZuEAeXoP0uTBkhRiMtu/x5sO2hT7nHjOGhauU+q
BPAMmBmI2My4x4RrlXsBJ9LsGFMrKnbGb6yM2BGdbqSyC1IJjlj4cs5+UXwucjwAP3BoXZQEtxKf
5tVr+Augu1heOT/kLuGmaEZ4QcveJdAWP+aJoverMZjhv93LJrcVJup2ZXgzD5HycnKeOzOSwSRR
ChVecXgzbAVz+Xfmthc/rH9Ns4CYYvc7eGuYdHMmbIaOue3yJl+EbY2uedKhvTpTonNXfhQMCuwa
Ki2+qPaA84IzI2gEqN0vvlSnb4EdFv0K4yhsULgjGcDDn2RUtW6dfFqVC4n4m7SH6+xbIC1BsVMw
zTi++HO1r+5OnmG1fd8tX1B+3vZxlnXuEzOUuwPjAstkibBfzF4K7GpMR/krHGxkuDQb/Q9/GpxJ
PnMGUihgIPjhodiEPK0xv9Ms+3CYp4fX7+nuiY9oTjjSL0BGGFJmxjNsQPNABVikF8+d7BlHrPQp
x/H7Dou/zuB0s7OAai4uEdG1NJo8dMwcDLy/2TsOtFkzAShPEapnXORf+8xYUdxZcfY7W1w3yhlH
PSZMFS3Anr2EnZZdWg70YxUSrzFu2+FnIKsmFUqteTyeeIKm72JV4FP6+sGYmvXUgIXgDi291whb
/Lc56hg1MvEzVKhIU+cpRIOzegMd18CYT6ElY6O49xTYCinV7lkBFGl06AIPM76tyuAMK4EGrIif
ZnxHngxPSsepIGRbP3lGhBMjWxyCQhcqG+G4FGLOaynjQecT3gXlA9MGV8gjMb2AwAyfEhSYLD1M
N376h2ue/VmFOL6d7SBeG0947cG5dJ+URqrC6tzeImBseJxAu9BEaIsvX7rKnnXfvNXVffootLQM
dBZIpAqD5T+XPVr7M7Zxv/N/wzzSyXbZC64UPgDslg2/oBwXpE91b7I/nUU6xhqUqCpWaOvrPExH
ZksA1F0wJFQ3AM/AWPjaovOH8LJDVqDiC4Jyx7ntzMsGSqgS1Nef6afR9zX++f2wqcP73MG2QvP+
e1tECU6pptVlw5gvRxn12j9wvGP1JiAP6C169BvgcyjIc58JEMNpDg/LgLH1u2KFaWo26qgdF/cC
ksVzU3+9c6fH7UbZ9KyvNDPrF/7hF29g4Tev2TVCQIDxtYP/yIJKiBoYsmQ7BoQXarVz6xYMV+Ci
PbFt5vkYIqxEPasOX9CHhDSd1Ezi+zqYQln/kT+ToXSnx7aqvPeuP1OatLvrpun4JfeFWwFxLH/T
D4P/6yxqtWi4JhBeC5+bCskGCzJztTwliBgulox0iEr1DVSQah2UhaQZj5OJaxHTasxHIoRjIMiv
8P30378ljz0C6+W/6vNOBurDyR9ecV1d1F9p/FP5ooFXpYdRaX6xdQau8FOwS1LcsthiGkGz1UiL
14iTz56AQsHunFzPuKJ54UgB5nfPc/C8HCu6Qzb2/hp33ee5/EJyNn+yu2WmvKkxL7LD3JFqV7vb
k8Q85a8a0RFWNF8DILjkToqnmGv1tZ5r2zNGmPpKUVgOzuRF8C9egYENdtD6XIZHOp9hq8+olYsz
kpJFWsMHr9HIDEkXpEhuxdh3jp/6AiwdX5kLvpKXRacjKIVX4ppadvkcWWC/5n/yF17tacfci3EV
ZFlreR/C57Aeq+Be7u/D7pFvavxnaKBQ0/OD8lGPDLwjRl935a3o4XPPwgwC/Ylot+5p9wn9vYSO
9YttAjRdmsX6l1+aT3NpLctU/dIhctjTV8ddmOhEXIyu9SPdoI4vGhg3D8ds4iYGX9WXRapZjrlB
iL8xl/zczFbdr7WZJHum2XVcx7yU+D5zOVsVH8Zq+OR23bb/blnraxCFuUTYVKRdPARGyJkvU146
aOIeRczk1PGbUYdkt1z25RNrqq8mNsImUNFg/nZBmYp3yAEkNP+e9B48t7D1dBckCNihC3jVGE54
dE1zD0YhX+U/FojwcayD268BN7kJ3vCZPeJXfIz1ojLsZ+7I1JhtOhKwjBLlMHGS9liEAkK5H+pA
ICSN+Blry8tnKdlAKEgyoI/g5orfjHNhgdTc/nhuvAreIAIhll/GJ/AS2XTx15+t+HhvHIxo2LCb
QSTHR3h5PKcOYZyhtin+WZYjkbmLF9vg3oVPv2/IsVEl/Wsx4fB32ZmztNK/zx2WEDAWeu9MX0/t
fPFVQpmw4B5C1XRfo292KybNYHVzb5YHVrucv/DAwthYc0rTnZeYzTol/mtk9lKsnG6TW3BLQaPD
72ZJ7dCqPHq+RHFY+QpIEqUT3FHsK3mu33AtVu1zHkzzfDubhKGazOWVy1gZPgq2GvY1d8MaV7gy
HgnIsuF1wc+bIHH9eyTF48si7EO3/2Ejkpz3ml9K7KBgX/OrF/2LSMms6SPPo32zt+/FGZSrfdlv
aghnfiSvxGqOlm6vZC9ZWVh7wzV5rKQXpd1qnmknLRpdjsrhgrwOzEWq02cNfaO27Q729qLat1C6
2KlQfdkj+Rnq+vLTvT58QgqYRLZYXzrs7x/8T27WhHxsn6rzeYMV0oSGnfCl+XbR3f0NulP4jgTE
IohRnffpa4CBTqpJ4X/ed5W1bQX09Ne8YcinIlfMDB67Rg51SCn2xbZ90L/1YmWZziDhBblqus10
83ow4FHdXXnBdzBnErHWG2oQ9hyOh+HHwn+fdnXly4e5fR3slY7RXLF74Vqy+ACMtfOjRNmhz2zf
8lcj/fxEyuwEbUB8+Zgfv1bFyl4RYeXOjtaMh4NzXU32gsmk3Z3+x9N5LSmLhVH0iagCkXSLgog5
hxvLNhEM5ODTzzrdM1PlOP5qK8IJX9ghHlrtjMWP6MsgoJGUtYrCHIQY++tPo+0DwpVfZG6vl2W2
D1nJphE4S5we9Ij8UvlNby03bqnOk1026sIyv5l9IH87DfxEL9jhEiFiLIuEtK9hibar5/hn3aeU
dH260ARgAdpvZ2nSIRNA7WnI5XOSz7SbTPLXAXrAnAkD3mrQpcAboaY/U7JezOH3Hxg0ARmjdBpD
9HW+frl/gWifNNi2soRB93fHbb3TBuqADtoHJkjvhAY8W0DFTHwNrE3HGNRzprSkHt/dieFQwCSe
P1aknpBUt3G6KJx4WOJwhZakTcpFnJINLz7QHafc99BuWdSE9DS4Bsmdwa9NHkhc2NHPi+F+05aU
sz7WXdXXD2RuB2p+Y/Yl3mPQoLMJtMN+FYPSpUz7IA5sObfGxNL7FZDwjJzSGKhHzBVsRVl/B2ik
enU4QLHftVlt/IEFfneYEJHavokmtTHUzVmF1B7lcpPA+qX0/QJdjQVLegf6xLuXKts1RjOv67yC
jATIAR+ecviovDhypK1m9GKUOWR1mpdD6SjdMq8sha/hCx0vWHYXg00+OjL4jJNDJFr3LeSxAZUx
ZRvAm/k4BaED/qEchMnCgmVH2X7zAEOhNT8y7rGBYmCiArce5AOmECagf9R5aMwvGomQ8knmgemn
UGnvzFkr5+brrGYjdigHlKPSWr1uGS/DL9bR9DayY93utdOoIINJgTw+NBa1WQxr7EODwlTc7sc1
vpSVqvszPBhvDyxRROaDr/ABh0wCXImbl3WHlWeZhzfp8ceVAVu7reEozRjKsbTsBvrvXynodmJ/
DnndPIRUlenOexHYS8/sGG4Ki8Zayx8XGIYu3ZT69q7m3AzQawXp7VOfddRRMnt/xyHkASs8mOlG
RSuc7AtFIVrrMJAByVDTi2099KHFvFHl42dtnqtAH2pjxD66oASB8xcDgHe1k13Bm6E+8J4LQASH
IlObb26vwGur2Scy+6Xg6aC5f6xTLLtsDf2klBx0WKhetMXE+9RcjdCXS5F2+gUqeJ1OvxMgLNwP
dBeHleZcddevDtrA2CQqLdpwbMgm5IPCS036relMBVqDnzCuzA3KSC1mxfVcawcK/ZkFLjE4H00B
QtlPc4QLTqL35y+60c/N2+rJa7PyMxaDrDen30yfzKFN+5hi6nXSHN80PTJV1eppt5oxoEzbwruh
0xTg2WRHePvAC4YsaFNUOo0joBX1oVMuJP2g24NZN5ibb/tHPcIoegauMk3KbbdcvCjWQCNCrONy
hq3MalKPNMxVlf7ArEbsBs5NoptzckykFGFF9m5cnJL8jxg8cuPGxvFpQ8wLvM3TKSyz20aUJwii
snCW/FiGezMQKy/6TekivvXBtsuhh04vnFHfW2NBn3DEoR+4qdZ/zpC8knpEwSN47v0PhXL6CR7N
BLoWgUufzXnQ83oMCh/c0RqEKbZixCDhOOT/hZ+7AKuck8tkohPWGX55Cc/imkXBTgjoCCFAFn4C
KGTmIq8nyqlfJy5HYOgkYdivSv0Kz4lyos8BD302ARwRmP/NBiKooLH3lt2V1HVVOmGfS/h0pWPe
Z1+PPpfy4fCAbhuvMY9NhEkTFi29c1XZ1f14zDKhLNRFvc/u0TKz+jlbbTF+E+zA/YAddgUAQSBk
tIRmb6Mfk7t11wW+lQST3QQeP7Fd2P+Oabwsmc1wnusbcXrZ7UMf24BiMLdFMRdpsGftSqKrt3Pq
zo2AZAzoWHz6+PpaNWrQz3JBGsCZCFRMMCLbDR0CZsg7TY9CvUOoM7GWBODhgjZODqRfB87l6dsH
bBNRdh+8kcxoo6tU+TqNUQrJ2YFEr5B8uUUGKBhk0oxEPuHgHWglT3sySu1JX6AONPcHHwwyNrIw
sIQpDJZl/zUF9pyDP3Pbs9A7JNZDxZ61AV4dAMJ09AlHlos+AWl1eUxW5O6AQLU92OhCGYPxtMhL
nIKt9dnBrRHcct+se2/3VQtPIESKjvIbNiRhPeVy0n2+gvA0RHW6WZ3gCH2PMKujjlBZiLSrRGfb
7J+29XeQvUiP3suOAfLFP/kaxey2mxJusiJQS6Cv1IJpVF7dUd3VoE6gxPVep+kc6pn5frhmCz4N
kB8cGERYjWrUhS0TIgo2VqTBq9pIKFxRjH3fviybMYZogXZ90RNnYeBdz9JtuuNvQt2uPYPVoq5F
R7Ke6smIk1118QznN3hfAi6/Q3uxmN/odDWr2INMWilTVmt59Xl50UHwpSlZUQhMt6afuPnx9fr5
yj/lWXWfXIW3PEcdSzn5SAowIJiEQJNl55XOqa6/CrLGp4+gXhdgFtFPRFcac5McYcMZPFHmf/UT
zdRR9/xaarQLrNnjMUlyCD3aJdTxHO68ryCR9Mg3oEQ9qg2w/c6bjU2I+L4j0kBCxe+bDInNKlcR
KV/Wu3CVyXt8kHAar7teOguiqyJzpBTksLBS0fxcxtqxqZxH1yskrwAQN8+kK/CZBymATHz/cYPI
oewvw5G0YSzj0PKxRgqw/XutMXC68zQbJRfrNIRr2uR+TgCKT4L+GtH+74hVwleHJV0WZBl+DXBe
Q22t1QNJ3z5N0IzEtJGxjcFbFbenFQPeoTrM1puQ7AzeBX5ALhuSAW0bMCxBE4kgBKxoZCLUSO0C
hZj1e1rG4/fLyybtuqYPRiJnngMojbqNJ9u61CELCtOpzw7kP5+dYVdTzPBfOWGUAap1SO9F6Lwd
NKAZJlw4HFeveEc/kKsCxVqLlgvdPUw05AHdGlRgQepqJF6egVhxX9q9ryiSIpUJVI/SfjFMwBdm
PzxBj6l9rLv48VHZY6lLJuCC4BEp6l1GFwApAuiXa4qGBZ2J1pPbYTuIiDOYdcR8t04wMOajDtqc
DVWjzmALsBSn6mgh9b1ggCUoBdWh9INojQdUZ4BoGqIMKCsAiQFGqAzNCZwhsRxMkCiJ/cejV/3Q
790Z+Sg8vlexQ2erWcNFhvL41sYlhFZ26B4UQMxtPh0fD7xc2z9qlnY8Kph2O+UKIkwGyYelMx1J
qlyM9JhSGO16cEiouXsaCWWyo/xsGOMk8MvUQei3A5cWoXZAoNDnCaUQG3I+rXuaqdsGgClMFIaJ
JhCFkNcYOLBgMK6lpK5G8/ZHD12ZbnfXC2h4M/bvNAjAVpkxXnq+mczhZiOtUNGIAn1o7F9h70Xl
HO4+Pcz8/JXn1MYk7RJFG2Zm2pNmsJnQexwTVnaE1g1FJurr6nsc1ltpjvunBc6i9t/RQAW1JdtI
XidWj7x5Ys2fsKa+FGBMW20H4cnFfvWCNzLrzxY0I1Wa9NZxNDRS8BpmXEyBqKnXrHFBEpw63ml6
Qi5oUq42H21cLfUfNJswNafFMOUaxEvEEKYpagLUyesxJB58W1Grx4rBS1jalJ/8dKjqCUL3RuCr
9SQ3fIMmDr5RlQcOE3IlYBxlLnB5so3qKgiaNz52ptOwuSlO0vQq+OnYrQ1Req+plDKJVArwvcfH
UwllHx46988AvJxXCnbJrzkBJrMI/8MkrORRgf2Q7HJ4FWQBgAeI7l4hMwPqByPIWbOu+hKrifY9
LH/Sr/hO6VAjGY+B5o3NUi37NaTGabN9hj0VncL3ANHMPgEaXYV0Xe9wsUanuovbTrHvTJDtBitk
eTKNryeY9JejgmkoJ5GbuJjDTpFd2SIC80KnqRhma8RYPlO9pdNqEczqvulbe4AfsNrZ6DAz2D7X
pwXgkAv9E31irI01pwC1ygzyczYEYwUnagr9gSB0mE4C943zx5TxzZWp1umyWFt8wfK9pmvN8n4W
8FYq0Vx6hhmJ9a++QLvFnyUUZkI0ebt3yI19VDM3+UYb5YsM37Rls0roWSypc4w7bByxVwyLdXJ4
Ht4H3rkol9KuWXU2AMVG5TSZf5Yvr5qH9stvNwjM3bjfdLDZGZu099bmlnI5Vd3vOsBjCLEgjp14
5pgcmlWxpu+7z9jgpqdte8zRHqJezBuAQIf96FCsqVC3W/POgWvjLyRM9BOWJ6hWe/YrTiZVWKIw
nD1iF+qfD2YjPeeL9AgQZdGMPsdyU8z5yOTKCUKpWaHqvc7WqGK4Bt8AHoGCOWIh72uzrs8VK6tw
WC/mCjI2GpCPxzIFNQ2TAWpiuMyGAocTXGRad/1i3d0Wa/n8PJzE0cWK19HtfFrMtXEsO490ZAFq
QCdMcwFcx0vuWEs5FPNu3n4VbkHzVFdOIrop5/yMNhLc6DXJIqsc0ZDMtSbA4qqxRBwIx9DxEF+D
XNhV2lk4Gm9QWXqvCvphjvZDYPuiX4JG4w8RO/8356+xOcKtgQkFepwpht0h+/vjks4z3G1ZfIrb
Z1VjWDE14Xre8RZFzZ8qVEAcAXqRUIJooUeDaJT57SoCSjMNiDYWOlklh4rcgt9su3ultb/3YEll
51yPpUEwarEZb1enUcSjx+E1D6/l+LkV+BYZnNZ3cBprk8yh7kvASiWgQISip+zqT+/hI8WyNK/6
AZlUY1eCee+InAPpRxGRB3aeIpDjPC+ot7THGDcdIWfFUGGfojMuQ1JHhhBkHv0kJQfgScuGcV5Z
tB/zbeypO/PjIsLAp9OOSm/BrJyQacJAh53+5B9kTz8fv72Vx47g+onF+k6fhPY0ogYJDXGyCTqE
3R7wLJoC4Euaa+oHB0HUgeDL+9lMCyR5vvaRXZPG8pd2Wz7MdSEvQeuGXQjUQMiez26O7gCVQYJT
ADzsCcgaWLYO1peuK6bldT9mKRGAY4+oAvFPVs0SSgztALqQeI0CGG1g5CBW3kN/gGe4/z4QCunD
S+c+f6JxNDctB/YXCyh//g3HNJXB6b5eDoSY13fCn9OqxYsa/hkUTCR5wp10VeftUgMC+R5XwGDh
S6AxFQ70lTRRloDHqMAE2+7QXJ/W2vQFe1eoG+pC4A9tjwh4CCzSCxCJQJqQD7DKAN6DFUQVE73U
js2vp+UNwoGONeeAPTIDE/LL7qNTKTSBLwjGLEC2OYGTTfXOGLCiARYotDtos9nNnT4qNciMkZpi
iGdXd0ozvCc5F7kbrx/Xz3pabBPqmkt9n8+t1NbYbPnus9XCU7H1C8VcKqB5iR5qnypZ8B3mF2sT
7E5jc6xOHnwRVNV7vg/O6qK9dC7keilLzaW+JHf1iRsQyV19CeRJu6fUW+fOhyATyUpKVRC27OZh
08NYWpt0n++Te0wjkk0cVCWHHBL6JD0qiFif1BcSHxkqJb8H7q9mU31/3p/31LK7pKLA7o/5nv+F
Y216Gqqi/4cfN1RfwSYEpedk3smjBMnfxx1OTgpsUpuQC69BxNGJkOff6XehHs0HZWBcXyansTE1
AGAGXo4XBYTNHXZQ6JVdIZyC3klJIxngDGVBT4XMpWsCepu2guvGfkRGkGMSDQIG7AxwhgzTEsHX
hPuTnpyqGMCGK2nE/u680PDzoIe6nonHRNlDbPWUkqI94XI6uPMoAKmCJZJ40FqA7fCX+cnBpZIv
eMC4oaAHvBeCGVpW1E9RbCdGJPVDioraOoEqyQpRLxwN5v2WfYXl9bOM0IPt+mJ35dIC65KQLRH9
OQg72BoBKuOf6Kcx52AAAkzgc/lNlHlhW9dIx9UrppS5KQB3wyjz4+XzatIbP7+2+hFVQA5Jb5xs
HwA5YlmMsGqExz7k8GmtsQ1ByMSjCw1LwpxkH27LzwhYF4KIKEgwySMGO2Vk5L6fPWZ+h6G85td8
waFEvo6ILd5GVCfpohc9AOKEMWaGpomw4oBAoWOnIokbwaVcuidUMnGDoI7OSZ3kI3xKikXXA7QA
U9+15qiiQihhez+CgaFjAOoqPLfb7xD/UFIvuq35gO30a+vnF03ajYR5Ddi5ZA1iTvSYSSUur6k4
03eozkxiYDroCZE5sLbuyRMgmr/H+RbslrQK78kFCqAX7T9H+UaUMI/P4nwQ0QKk6UB6MfZco+qK
SytEzWtuOactsm7KuD1mOGZmc4EJBwogb0HT9VhNa6xAKLLhi3kmGySfZeBzbQCgr8Mp15KTKqwI
SErAVNzD8yl1aU5Ouk58/P6kG4TQAXWsW9DNYqjwawDBEXDNuxtCkuzQPWvwF8FpgNKqKLb6H8YT
FX80E56QoMEbuQWu9S+h3kyd8YlyOCUvhTgKxIgY44klSM/J/rviEestQr1wfBkg4d3clH5LjhPT
NqS0OYzmBvoPH/8T99lmrFEy/7LTcuIJ8lkxUIT42qQ37CpCYUH26P/n5+6dY+bccvycEQYhIR61
Ah4D6eIXsZGQ9ZmUvEGjMkURjkb65IIhRX4uxvX2WG7l+3ONBfeewI8wj6a5dAmuKObBzgiwHzFB
yNa3hwfZZcbMyu/Kni8Lrlxt6jlcZYY4UjkdFKJxUkJr+tdbojTBhfyaTBDG8/NQX2mFehmnjUkN
HI9yCCAQJfPIM4UW+51XIkBSv4g+xPrZjFHmYdLDCoWFQ52BzPl7IRTj0B7Dhkws2GZs9OTw+J3S
XibvQVjlBKgWGA+aVQTkFkBdT2aiKDYt97Tuc0PpRajC/2JQOA4wZ6xSzC2UNGCc09DBIxN+N6sp
UxehARhvwp0epjZiA39XVExxTi2/m02FDdr6TfTAavL7BMXrcUc3431h+eWi8wYyzg+6LqFgZ/Nm
BofM7tx1JdWpHk4GG9mAQ9pD2yUgj6DGBSad1gLlarVPqgUwlzHDYRRA3VsxvDgY6Al8MpkLPkAk
RnuW3TheQSYvkYtgzbVEKMAaUbBB4O0wAAKO4ArqCxlMXKqtdvfj8MGeQgn25MH3ILd7I8NjHIyS
YhHQqikUpi/2FDX+ouvMzU0wzSgpoYZzOofFHYt4CtoUWXJKI3C72s6w0yyRo47M+0vDpwxiFIVf
c/KBVeSkHbicUOte+RT1Sw1GzmvUvGcCnfsdqq0bPUYGtjTypKNBKx1QjgNyS0kLAKcgSNfEcMn8
2a5aaLfqeEsFodVHL3D2y8f32E0x2JuxhAqUnzzpDqg3Icp7Q1VBSR50/DdB7iGaiU2KWaDrAgxz
W5EZiYQW3cwRa4NmD5VLus3vBBuMMUJ5vlvfNy+MyuArhLYmriQb2kyDcoOMZDR8W5scnSW3fvpw
4FWER97xsSvQjO9ogyjQDJo5a3/3M0dtr8o9AvKxjKfJQn/T1XI6LyQxfT7TEtY6XTjkgC5h9eJP
obSuCv7T7NHXuaNiEA0FJhGZk3MGMrAGWshxYK+CflUNiu6zZW6lz5V18hPUqJrw3MyxfxaOj8Lo
TjvgV9I59WBTRaiRTqimGGo/9zWEVBHdjTyKkGYGPWtmoPyf9DDZmWWygsYMnKlT6KFUIGxlsCPv
YJbdRw4isATw1PTdGCA1Ja+n2wAmRB8CgCWQZlDDmOIIsBac9S2rLj+flBJifjAvco90GhmK3Ftg
tpccFuVZijdUhD+jRSfeSXa/s6Uixce+qcknVMGZss5Ejn38EejBk3cgQpMDuV8/h+xUPdYKynEB
ghJZZ/yQdl9z2JGHLH3gs3lzXI73DHyAn9sjW405eFGDjb0WAhw0fPS6JUQPk3sHJdWt4Ai7Nesj
+y4QITBj6aIFDdsvVg+H4lg3RmlXfwOJPYPeXWUMIeJ4at1cKjC00ZjIDEQ3MCNkc8dQMimwNblT
43W9mhklM3/1VoLeTOzkR2RiqwS043O+XRPbaijndfwsAXjgsm8xjmQwBJKfmd61pgUJGRQZX5zk
EBVCwzjrA9JbWCZlNPGrHZ3oCXcjyNNiOSG0IDaDYq4fRSEzdoWyVI9EsW8ATBHqoFuuEyOpcrlT
998Li6ts7UhgWJeDXKyGM+qVTP34rk8aYwDNjiWlUueGNiYZ9EJ3pKyJMZbPoUv0gDfqMNxx2tYV
6APEbanfBDPWZfOYR6gVYFAOy50jG7RODrkU0h4WxMpqxBpJoIXsLcoQyUWDr0cIwiBElcKcMOdO
4dCQ3NORFYPkHdTwC7GlrgMivSHWY29RwWAMyZWkkoX8BOF9zUQ/tbNvvkddHv01BEqaZgdtmrMa
y0PmN1ObWOPZ4LAApJiuEacCIxTDay6PZQA+68glRENpy7UjLoHuzCnYE+YSlQk+Nysq8ptgWHi5
nSd7fLNYzIkLGTTEp6z9JDnFoIFmCMQYaAU8gQbSDazJthU2afwG6mJI66fy+gPt4Y20p4OqedDt
v3Zx1MOuhxfRCkHQA7oZBuKf0q1lP0dlC8sClA/Ya0D7clEX9AtYRAFxt5Adp7Q8BJxxyDACf3ga
AGGnIEROytoKwNPoW7mvwp1kJ/ncy7dPKIlSAaYEc3oSXZTEEUFuKJeNtWxAL6lza5L+F/0r7EPp
A6HWBviTLVeGSoEiG2gykJ9g1Wj4ZwSz4BmDfSH1H/Lgm/QrODTNMAPCDmeIcFh3SEeQ77Hwb+2V
sqO/fJ2BLgkBUiH0/Z7pNK0oT8DBZskdGzw1FNkxnl+sjKIG8wCEWHjBj2M5XfrhM8Xea/BGUGJ9
eTkkktghVF2icgsg0S5NOoWQnn/QukE607jkvpCXLIYUbqJ+54AXFDMVHQ9pBrxfAUZChWePBgOA
SxVApryl/VROQWV+8yEyrfHbUTMmSwtEdP4CLCwCYpxgBtLScOBvObmnzJoL0envmlGeKXmKsF78
hnpK68t5bo27NaVOU/JR1IxxJrmKYNZhguPdLg8hgSMNNOTwAT525YngTaI/Ytlg442fEwfPNoB2
1BHWSLJOvi6lepxjEBj9gOl74kdgV3kf4R6iDamPbp9Crzj3GAPM7BLP2EW5acu+ijbXEEESj/r/
vd2evuypDppMYFaA4dH6zo+ExdmPvFZQ3Ftg0EU/96IDnj7tTLe8HsBb228/JPH0jTO1dDYDZHL1
PpaFngKURPM/e9XPVuXTQTkpw35Ud/SzIfU5Y/nZ4NTFDUHuACBry8U4DUvdppU3iXL68qJ0iYNR
k/eUH5fZA1iAHBCBToRnKeW3d3aV02/VIMzdbkuHfZx+ZwD1gzWLWsb0cl6LE7no081+hbI5b1w7
DPnITlAWQd0fKtAF43MKIl3aIsT06uWESyHXHCqBtWILKDBwIQCB1PDG8F7oUmANTtSCcgIxAzea
kQ7BGI9YIv5uPCZ+FBEarYE+Asj8Af/6/9bxjRk5JPKMrc2N1I4Fg0YU90Sc3BNgsh7CKDmScxLm
EbYSgX5ApPymDMx6SibceIbnmbvwFhDWGahDiMO1ePrvRSLHjyMfCXW4IfEAg5npyLfUv566TAcy
Qsr+iGCEA6C34Q+rNiITlIr4Jh4TXPKABYyj4wFJi4iE+bhaEMVY3P90EnjAjQ8+3ThgVmMSAqYS
Ny4LOQehPfdBIlIEHvM8I5tnUL35O2M8Wbkj7DNBipF6UL5idSIoSX0aV78njxPKA24EuyysfAc6
VYx+bnwWuzxbbcu1ppiNEDdx3Mc+brkQTEE+nHyG7xJ76V2BYbZmry8QPizvHN+xe+cTGEjoytON
g7Ly+0k84Npwzbjn1/O7+HIecC248YBTTNzM1SEX4IpwJrjlggnCyU5qcQNqinMTnwGwW4QCv4fA
sfCALYT6F0fP7+W3/Z0GHrzOgFwnpDYg5BhA42DQjqhlVVPB1Pw9NVwNfhSJ3b/Hhv5TuaFTtcrP
7GmUGohKOYMYdtsQQCYtK8Vv+QsQHWUvgk3kMbhaHD4/QrtwlpkJL1u4ZOCBYxcXtikGIDwSMRQZ
Afz77wQ07GK/p2TEFeA1Dpcbw5cTTzMFJR9eRh55C+0E5FhkLxiMUWrTfmk4U2uj//qBO+8UhEt0
ZJC8RuVI9FgIrtFp4gERA6yQ0nTTX2diDK9o9sgjbfNMbf7BB3HP+3ggHlPjhR8KrYOhi1MzUGbW
bwrmu2pTpHYCLwyg9O838G4ec8/H81m0dkBK8oy8qz3554H7wI7Tgl8vX5yJtY6uECYTKBk4spf5
zcD0ZDJCQcInIJ/iv7KwfMB/MChs5UBsVXvfSUiFPHIQDdhSUXrPKRSc7qetBfBVxUQAMapbO4Wf
tGfQyQuWqO/8I7T5KBzAtEP3YcvVyBxstjkrNRDUSbSOzzUSmLY1zvIZnahwpW1ZZK1tqPYV2CAw
GWSgGHfcj+dCMK4zLSqH1ht6qMOwL41D5FfMO9ocGEgCd+Z63aOxqA057aDrvOD8oksQctkB+bjo
ycbhkOA+95HApGsZYEmKNMlz0k0HdOqaGxbxFMPW1iFC53wXQffEnSwbcM66U+yMvvPogfdkrzkE
yAfQMEPCCcsuugu3GDSPn8/4lKDLmyEEpcSpB2tYTcIVf68caLNK8uhdeagS1OgMgrHEBxWxTkSg
zUXpWCucAqYsLJ+zCcJhKO1JDbooJ6yIpgY6DE8Yc+yypMxHa02eOwwpJI8IsYMh8b40e8EEqwRz
j+VeP4nIUTWGOH2yGgNXhIdHptHB8YjzQZIVzYnF0eGPYw92aS9JF4gBUwRkDlLo11GLFcgIFI8o
LJHE5dEQez5aVaa9bnsAtUk4ml4XjeJzPICycOoNPpsM7hxUR0AVqhdPQIftXnCUAf4PCwaXXWAg
S8G/F0NsCVZtRe2epThxzqdxHA2cZ7xotipFYJAL6wZCmludv9TCUfmyGz9x1gRLYJc7c3CT0uRi
g3XmsKHgyC5z6JBO42oYBoNwUqDt3wUr60Q/Bp103k5D0wLXgeWk2G0pT5tc+YcwiKHG+sKMFzZB
59GnocO6WbuNgCwOAliPh4qPzmbypol75aBYgVhE8hIeKacHDY8tqksZ+P91iKetBSehJzc0bn1h
AzjOZuGNhr1pf3fZStOABuqHtOPmZT+OaXsTIlDcj2Zp2dejwWlY6T5tHjCmoAV/bU1C7MD5YyLS
x7DCHOj2XqUDwk8UFvH0eaKAz7aOPJRQbPgCgWW9QJBMtZ+Jq8ZOEA86nkloQWcIy9q8h4TxD8ok
PijuURA7z3qBa+bpTFkkw9Me3hbyMGBLGiTr6NfC2gNHCzIBggU2Kt8AW1MXiFaqjEqs5hOgJ1Od
Bm60ltShhkSq3oMGgdCqavifasaZiJl+ykjIZPEjkj7PcK+LL3YrtEdeCwF8RINrh3UxpdaPJ2sT
vFUlMNWDyA8s51XsPqMMCE00+MYDuesp5Qy376ZeN1zoLlUHVwXIDKsZvz56U/0vS+UorzxD2Sjx
ItIGKBcplVvB28bE/Tl9G5O4meCC4uXSqIZaE80f+QojDLvCKFxaKs9FTuN2AWFfZg/sZdqMHwS6
8xGN6MBSylsigO8qP2Y1pF/7nFmcHED4Dyc6sUFQ5ZB67eozh8mX3Lq79+JZY3fVe8TCoDpA6eGQ
A/h/xLMvus54fJmUTC03lOjjD7F/f8bTsBi9P8unPn/Ww0yf18ije0WfSZq41WsfqBvyE4u+MdvJ
KD2LFTZdmD5BREoDeQXPpwwoeI+JbeMjdxEehwXANhsAmNQz4DuS2j9WUr6S8HfGy3kYTtU96rSK
OcirDYkfmZ6xQm+GCnmFn/bMbLbtsFbp4QgoxKNH63RLjsqg/Oxake2BbS9G1y31xaAhV9RU6qog
EllimgUC7cCJsEhhB6X2Q6ExFc6rNRpnc0ZH06sZNNW07YADtaV4nWSDT9OjbwF5eQtH607exycN
+Y+SCwUkxKC4L+8WGguAyYfFjgZKewTD0WCx02rT4rWQb/WWOqy5EOJmEYoRX5LXhzAfNWx5WXW2
arJo6h06Ps2+aNzOaSx0wdBcqX0dfitz/edjum9ItdXoBUYs2IY/VqOdVXlkvq35qx7LdOeMtyMx
s9DY6iIK3p3r6eHzNSfvnnIA7FbV6Oi+oTquY51q5xOfQrdl10O+xhDdigppavrGKD8BC34Im/V3
d0oYdEbSAMqBnjhsA2/o6RwGntnNmI3kKq0FjgYJjQJXTbZjpA/yxGHsA4yy1ur1CVfqqmi9h+o9
lJ5ebUXo8UME95Xs56T96VBjQxe6Gj4AfSqOgZL88qvuZNMF7wUaunyLQhqvZw/fkoYIrZ6sflU5
HVor6kwC5hMN8C1gFACZPzzK+ctYpEpPgz2E0sW3D+wESSlUnEyyUvhcvTh0AbSpkcODp8aQXmjz
RJtH3SmW3SUy/8roIY3yU5/fZRBOdkbvjsvYl9AHSZ0wASqzSD9o4eKSKB2eCFGPapCcsgg5CdE1
Cr/3O8g+dqAx/XLY+g0VE3F4fGDrZTSZesEtoVVEHDpUerK9WIANcT7oIX966aor3BgW75cdedNo
FNDgPw1NWpBv4shHX2GLdtvRK3Q7iRP4Bvy0dgw+ClgOk5b52cWCuEsvDnuTUQy5qMTF0tfEmj7B
JK8r20+/s6ODvAE70wzez740yIjlWaicgkLQAPEYbLD2NQg7gvctnOLRh9ZFThZJGw6KWemC+16C
/htBbHn0q4tksHg69cejmDlrR4GzCvd8eHhRb+ZPdZTXmNVWS6Bz83rVrszddyPbyULhRQJJ0A0p
PX1iFYgFv4+bW7SobvrufawmyaZPzwy15AY6M6RfIouhAXJho27KWbbAkjXcPy6nn3rVDBDhkPrN
BA4FahcKpNNjiAhX51xsq608pat0INzUqIgT8e0IZ/k/l5fQlHueLoFBUef/fVI8Ew2IYHkgEROC
RqrtlnWKU9CId/49w5M8EG/4BSXxknjb7zM8SDp09x6zbPKyXF7ibYC/qOvzgH/yIKKFCZSJLZ6o
+vcTeIZpFLvFhqTfpdX8Pv69wDv4eo5V3gW+qSyJQQZoifawLt/nV9DxXUAavzfrpgp+tHErr19U
7inbE5UgM8GlJVejAgn6HqALXfp127Gncv+5fByK85f4RuhfotPDEnJ4HtM5xGhKPiFvfM1UpH/i
K0FQROLE8s5Fhe97e/UfF4DzT3XkSe2AisXA2n6PIEaNm3HmK8srQ4ujI0mAp81hPKiu/qYGf6ed
s8ep41xxnrmxVdUrRvmQ88NLAqW3it1sYP6cfrSNLLDxTjojDlmUK/aczXNaOPrq5CG8v6hnLTE6
mBZb8M+l98o6FufHnkwCuJ8Xu58VG5zZ7P6+iS8g2xBNFlY9sCosmaBXfh984cMCtWEBh556iy/p
gX9at9eFn85pa1ccLjeOj78tEpd7btktopubHDN69ayCvx/AD08PnAwuyTm95uvnko/gloKZJo/b
6HRE9+qRqfE3vn4Pha9/XdQzb+N6fKFXzuLr9+G+8AIaRrg3uZzI52/aVV7fE2tG4+fxI1Y62Sbm
ZxxzbDxgfJtIkOEW/pywWwE1vNNYGqInNSo9zgFvCTZGl3JPfaPV8CFGgl1VxIb91nsydbkvTMZE
Y/8+oboBFcB0dEiGGfFGm/qyPjQ+gxYgyldJz0YPybw+PXMqjO0JYCNnVulJtD6McVttX+QHMENe
TI0+V2Iu9+UR2jXsN4vkaE5LwyVh5PBJRpl9wQ1AzO8P4SfwgJ9DutiumAHWnCSSA///d/I7/t70
N0kYU7ybG8/zDH/GVPu7PBzS30n5e/XZcbs7ZdId8yfMV84/72T55HG4ehAtMS7Fc5y49+3v1dAS
V5ohwmt/w/NvHnPsf7OZf/LhvMp3MVc5XkYY9/z53z1v49W/L+LT//2cEWbSo3JOtv979H9v4v7v
b1ovniFBwT94OwOVQxCPyZrTxxhNgEl0LDY8X7Jy0oSkUogIkJvPQYQ1W6ENwc691dfRKt5oC8kn
3hhTzpgi2w2cOziKxXdlnuxKyEVkx/dRXCim8TG8hHvG7tE4t2u2BoVQzEmmBkC+e2LX4/cSUAxq
TeQX/RcNgL2J0wCKPT/mw249qc9VCTgLg0WwqX+4iGTS5i7ZiKyVuUTecyuW2c1as/fHFEXQo6AE
cQNlyvjl4nH/d+VZHMTF/+8i/V3LAj7I7/TlTDBr/6YvL3He+Zi/k/S98Za/i8uaypz6mxhcC/7Z
2UXHNhus0u45jWkY+69V5D0wm9wWE/Vz5hD1kbphtWKtfN/0o7z4wNyg7UUu0nv06KPOruwOVPiR
pWJZc5s5w5cAgHt+A1eYI+Zo/g7hb/igKLni31xkxAQZJwwkritLTLvqjuMf/oztiNqTfOT/nL6/
c8Eb/z6HB/wwbjwQ3Z3f0g3HU224Ywhy0niOr81Ifn/4F2cidl8rvqADcuwo1jLURkpb9l4zPoMv
IST+m3Gcao6RJ/kz7jkydiVOWYcBReIGEoqq2QwMNX/BVS0FQoZCyg4ctldRq3E7iGZwetL1A/sC
imMUqVJDFDf/TgkP6DhTrMMlgEpdBIntH57OrUlVZgfDv4gqAQG5FeQoeB6Xc0ONMw4eAUVl8Nfv
J7Lrq+ViEJs+ptPpdPIGryaLs6z/d1iXkhHSPq+jZkbdqh2KPwCPgcwflYszgFd7H5luMH9NQRJ1
j/7dQ404UZbGvxd6dNES/4VlCo4Bp4LW4vnvEPRHgLd5ErwLAKYl6hN7cfjSl4c5ZjNYBxr/jIW5
Uoi8je4RCO9/9Rcaf/RpKPFQRFiix0Q3gUoS1Zr2+9RdTjOIM+EevnpEuajGJiAzV+Jp9T6K6SUd
JIi9xa4vQcfJASx7Nhbxlvz4oN2w4sEniju2JlgAoJ3Uq+FplGE7gBPK7ILmjv2AC2xtiCVOp+Cj
ZIRt6iT2IJy9TXiMqUSJr7Ym1SKiEdb7rEdYb7DzR6Mo6Dz/V6NSc9TwRwYGhaUYbPQjlNQbDkmx
gQaYDrNdNqVvNTSdz+dwBWlUhgPdMzcv9NAYz79HkL03xAipILdzz0NdH86USlJ3BN8RLym6D4yW
G1g5z6v75L/77oYrzxlsfZONSMQdL8inI3pA9verRwDE5psJdFdIfr8DfJPgPam+saY/doiWUz9i
oDA8i1n9maNyh0eQMORzZEIwy6DYd/5Mp+6mo3HmIGWRzHaNDYsk7zy2WcqfbgJ0N7zx3w3vUTQL
aZIv1KPPc+b4+ZPJ0L1BjtyQhOsv7I13CxJjiv5meKcFmk9zjT7umFQPIM0J7l590oOko25wOOoj
BbwVpeTB7+07+Y7qMelZSCiCFKhLDgtqzivoQY/ylw95dBmQiKSwA6485wpH6PqDGd49Z3qT3t6w
e3mvJYjdN7/yK1RWUgJZcMOne5/CkaDgQThVkN0Rp7z3E3LhhtVCH109Vh7SsU3aFbtupereD/bR
nxW/Ri0Kx0f9rUwIBu7MbPc3WhxZn/SNHuog3BaxcQ0Nl6C822p1/MRejg99y5WB5EO1ZNkoQSmT
UrkuaDu9xR3V5Deu3JOO1NyzpvCVK2n4ypUm84RG0Bp5TqPfr3QJukzoD37qcvsvEx5it9e1tWtV
95WsuCFZVyFeJGey7V7kV9nOvPuMgviV0rlR3syar11NeKWrD1/58Hp3pTe5J39Z4d4Pu2y7OnPt
0t+bEeNAAp6QmIdUhiuEdvP3EY/4me9UhWK4MlCdoMA7LPikpipdRUlJLt37/MpXXpdf3zmQWMSL
95WsuJd6Y0W1ZSCQuN+7t9/rghf44B+FGEzBpCMvrnxl7e+axZ7vOMMUiKSTyu+a1FVDjhXeFeNr
VxO+8ip1pj5duWTzX03Igux5Tib70XmmDkZ84UNFyYtP1zay62q8QN7hUfcSj8hA3n4XQlEcPPAr
N6xq7F+76vAyhfNK1x4S8OJrIPXnhsRc97RHeu+dEdlReXqP5vKke8iVN8mou/mvmt0NuXfJKJLs
kMBIyc2i+OQJGR5nbXBZdOV12VJXPrxFgn6sBSTiew/ZDRdtvK3fw8Y9H8nx/aEGPG+DKvnvERlQ
hUW25Tcy7nqXd8oFWXXd0JXKs8e7KiTkw0PekxJhbLyVIUOMRYgk0X/XrjVdC2AhvPZih/XuXhuT
HIgRxgFE7vtJTzZZ8uDd8vZdFqWQqnmn4sqrFMpDqen7K+l5+N/1gDnfOzMesoHjefcueTOe3X0L
MNn7OTl0rdC2pav7mFIsN68RzqcEunnmMD3iMPqX6uN5I6RFxjG6WK5woHHouXxupwy1qofNd06s
wr73uCbYm/eHygolfcMxv8vu/YKRjIOkjByJG80Spkf/k3VXSY7QXu8hpD5dbf+rNhTPQ2pIn9Fz
Aw3kcRkc+o93RUDvxoMm8QPNoM9R+3U9z0Oy40oaPpk24p6fcn1EefQ2igL1jAfdeyzehEIOlE3W
GEbIO7zPz5pYLg3pPGiBAeHKk/77psu9K4bsukHgXbpZroi1zJ87Lm4koVCuJOkGmq+8wd4Y+ZIs
ecivfLjhc72NKIQb0lPmkeh3nH/IM16iA9FmUE3e+38e72El7SL/7jLj+YGFMZcEj0lXeUdEWeQz
rP3FS02awRN7RwGU9EBFKX/tHSea/HS2pbeppr3jDUbJ3vEaH751daPyNJEUjx8K4NXmh3qRggzf
t2y/uooaqGFIigbgQ2NrRuc1P2TzkPSUyqfL2t6RC3lZOx5Rw1pS2Tt7R07g1zWSCeU1P1SHFFwb
qTU/8f67LXwjQVcN7mkKv3DzbljX/v/XKtVcnpP/uyr8zjdqDYH+faG3+TBW5ebC5obTGSTivW+g
+iZgLZa8w/7F0UHgfEa26eVZaOyy+InNxj0o0a9jxksgI69IzYuz18IaVc+fiyKmfxGdxbEc1eDd
DwhhJe6Pl4Pbk6OwE0HiU+Xq4HV7GKmHpMZKDqxvN98Ak/PLt+Lg1FMLI2pEUnahHJ7ZIJylxSXq
YRFUu2ijGsD2QAwt/aOWPEDZx+xg7z4LAODCxvxuDl97Yl7r4z4Q+6fxef7Ihnf8enDKwHLS5mhh
eJgecVFASv89vbzjdQqckAY2SzG6YR7FRgL4TRB7kN1nygxwgBfxfGd61HgINiCinEIF8P3vV9Tz
erl7Bzv+G/zsWwjcgAJgfoTS8ojb03mh40/B7qicXKxAVWc4wjTjy9MxsBPr74zoGNy/rg8/W1gt
iHHukzg2TxxlkxKQtsl1bGG0Snzqi3sCrztV0f5pM6OcWkmFpeV3NQfUsHz4ANMcCWuNPQX+TQA0
GCCrKKseVs20gBigxMBaHCBzNAFfiqOkhz7HgKeZuTz4oEez0njFBF88/yE+V6UHlvNIn/ddqhOr
M7w0v3BNvriPewRQ0MMeCgAL+7mN+aMVTtosdH9qzATwYsgHvIzhPs1wR7k4J/Y6/wBECs6fjwWD
dIsO//5MYsA40onP32yCnw9JX6NbL1A/+nVQXrw9KLE/RrSfFxwJ//tD9ejlOkgQo8NUOo9F9wsM
JFAWa5BSxrqPJxEuPLj4aNjOMAd8TOU0v/YtHPbm2jPEJAOI6uXJU6PBt4pF7by8jcolirbBpP1X
YCyDNxuIMfh2jPcg5v2qM9puz4CCoDDbJyAk9O4UEctdP3gCku38fYG2dD5H2eQMxEOqf4HPCMJS
ueljOEtdwgXq8qiHrRkx0THDvXkgY4QcWY44j14xY0+bevwIMUotPY53vgYY+3xDFGVIFb5AjEJp
OG/d82wwGN45g+WM19tf3qz901ipX9k3PKCyHKJuoM91mXrEg9hjiALkDS51ToWvNbPL9G4grDCd
L6CX4D/tMpOfKc8KPWLu2ChynwCmeIrlcjLULJmW4JYciUtR+ue5ijUgXueseBoOVyBAxNf9iEmi
Yh/DcXxg+fRGjcaJVLaP1YwycA5olcyhmqX0c9+ziN09v9boHxW85wja+0tS/Vfrj86/zbRnE9h3
2HCc9ltfHGY0lvm++mX+0/0Bp+htKIonYHz5gOmFvSxfBceTLqew5h+QTtdQ8fHgICryw3nh8xKZ
k+OWDjeIYCcT98le2c2w8OVY5pyW4R8mGQ8f7CjOPO4cko5NbGf3ANQOj3PV8MhWKOzsmYMQwrx/
0GDmJiej1sya8QcsHHb6IZhqCAmjqzsCAX96hLWak9a7hD0XZgsJMOVrWoGT1LJGP6Yz1BVWsEvy
5EMT/kCwhL/v3ZsBlug1fIQN0x0HDSaZDMUdN1nKJdbR3umDBky4vdw/HOb7wn8yo1vCCfkwmB7o
AuoQUUPFyxu3if603RS/KN4reiaPHgkenLZ3Q4XyGDFj2O2B0PVV4/OIXUlEeIPWYfJQ+Bi3Wt15
oNPD8yvjkG2It5v12dccWEamEd7F7dWb8/rSYPdNPANtWq+qSX9Vpy+gFP9dkzHOaI4eFAgrl0R3
iX7+W3LKjRLik3Elqo2Lte95gtTq5telzQ5yluNAvcCsES0zer258aWNn2fZQvx9QskqktkEN/9y
gdiHzixLOWzC1IZDksLXtmi5vtuXB9ZOjwHBtNDw1M/niKgLGkprRxsfI4SS5/zm1z/qbzOxGTRV
NGE5uJOBvrslqOZQbOOSMa2n93k5Hazt3ClmzxmrNSsVPQTo2f0DoNU74ZAZEnRJqn/FX+0XDNlc
SXBxpCfPATC22EvoPh2IG+ElPH71JtpksMjuIgkWRwcsFFtdZUsgLt1ywkn9DZxCRw+JnTLEXSe8
41k76ckRhRZD8hwCRkQb9AY4NkqLrAjA2uP8sDFvQl7n9M+/owCu4QyzIj1gwr+1sLcgcOCo+KSn
emtkR+WKI5tTLwoy01hOSx82AMRaR342viqcWtiqx2aMDbiFIIhDBbtzDmd3KBEP370xNMphzyc6
c8/4evqP+OSacVtFfZzEmmQANkCQZVjdB6d/1fzw9Ovp4Ty+/Mg6zCloqo+o7JXwUzJvbzO4/iBu
Qvuj713duw82mYLBy7hqRheiSJrgF+to4dwLwbH0ZR1n8/0n4wFjY71nKdQBeKapiC3wsr8PDfc3
rPCdKjW96wR+2i6sLxOx4JYUaZatBrhHunLaxVEsa9ECD0yJu5HFgxibWqSqR98xcEDBXgCxYFb/
jJ7pZQknPOCMNQgVgKgA6AAdAkclML/WTMnLFOGgf8biwa/HWe7XBvE7MrzsQaEC0Q+PQYJH1SFP
DhiSlLuCqITUoBSWCRpbUwe9h7/p0Tc6S7yzwtwo/p2dU2W2R/MGgo2TqbgShOp5wQuKyfFzlO3n
Pf23IkrMR7/cvLAfeE3OOB3UoAfiy7zUjHk2aIdWPbY+Xz2nAVEQ02igtlmH8TsGQsG7YpyixQNg
NsE3bEPdcr+miwYDf4D8pjciNxViKUY80vlZ1plMY4n7LXY1VqCe8qvhSzrCaBro5xH2FBKuycu2
x6D4uoyb8Ub7vg039ozzfY+jmgAWiDuDYCojKjPOC8PF5MtDCICCGa1r7o81zxzu9Gg8TwHtqw9z
WNAAQ8+pjUU9hlH9b8NvXY4Jhg9Xw2va/yo+NG+6uO5dcp7/MtsN8JlB7MYM8oyEpBITBTRTwI9B
hnwlxtcR8SIiQoLHKoVpR7buEcDxHFSz5/wRXpYcxwfa0wcl0hxu8DWeQDSThviPI4b+6ejR3uJ4
wSWYJeKBeBXXoMKwOLP+D+Hl0+l+e3WpBQvfBq8Gwef8bsD3xLwM0D16D4gue/Ztfwia9SHEh+Ef
Bgq8jH8x2xGHADX3LxgepmTsClycYHGM+LF9uWXtRC6pXSN6OeaCZQ6kCxfZk/UMY7kRFXCLrwMu
aS4MniPWTTXS8OWLOMXzrmPhpYBcj5ga/urqEUM4RFBJOXKcqWRoOCyuDiCiXuNVzDQlBEvFIUjb
8DxkG9y6HLCiZmwWaK2gcQK2JDZAhX8f5vocIUhgYReC0OG167+UNZuDIczOJscveBwL7vUbK72h
ncAQfl6jKqrXd3+VT/cxqlhqeJujUWsXTXycOb3Ado+zbFQ4D9xZ7if/V7R+o3xhLXGvbVHPFlha
wons5SMut22AZrROG2yrg6DP9ihUN2KlQnyyHzkKwU/PsQHzdclFpRIpTlYaIY2nEirDyT3Upqs2
LrDr1WK0Oiszvno4F3PUcN5l2LcfOWbAkWP02r0aZ4Hj3grj4eS+em2Y++Pi0wJMykc/WiQZ+F7b
A1rU8BzZ4IvkINnfnEZ4VVT/2uPe1trQQj93Lc79T6NmwSwYGwi95c8+hhuiPN/AZ75fNlY4AVgo
NdbT7utL/Sin+Q+ogrqTb4oUlLk/95kaxNCNbL9KD1PEo2vYui/8GC5Tdkj+TYaVH3EUXzbjJ77T
YJ8gfulOT0l6uAcro0t/nA+AciVML8MI679/IFcWL6I7O0fQIFqOdwi3ZSIp3G7frAs971mlNc51
96j4MM4LRDac8UkApGmNDx+G3yEG+tXPC0x8lljPzhNMQq4wTP9C3AHD4+mZ0e0lRZa2p09T+yiq
jzz3iyp1DMxLbufFUZk2LU7iylTvE6m5neiYcjKX66cR6GCQDAqCf2LgeT8xCe4Isu2kMhC7e3d2
ar81OeJHe8Ax4XUFgrC94c0TvQi7pEYwReDPs2CA/X+ZXorNUd0c4EjX5Prv6uqme0eQ5oXW/jr2
UDTkLN/gP94jhJQSRw38Du9+uZ8jcXFzzb/YTSEi3k7RJUsq1b9VH6qdam36B9zx65XoaqRx+tPW
kX0Ckcv7w9cU0FW3N+2z192X6b2eE/2RQ7hyCd7UUPfvN68mHgzQJPk+iyuWN92eaovqwrHY6nU7
YQb6qeBx2a9mVj++4USZTSt1ZuKXAZO4IyrrGGqcMAQZ1vjcqxua2hAH82Wvb2jTSwzNmB605YW5
zx+YnezStLG5+Iv6me2Aj9efWGwTQDh4gBEwgAkVOKw96wM+TNiwYMR0YwN3WmiLEvgiK1FndtL8
K34fzYJ97QmDZzNARKRTckRS7xlpCw6C4cIsLSYILxZmk0PlE2EbPAblk0d9dbjGrlbCeW7af2wa
EPmvNWjVguqAhAmkKnsvcBmOH5ag8eFP/I1UX/8De1f5ZNFmc/bEu4JlFBEIeXcCoPIYqVSdHT8e
30iQelJvcuFhv1QLGMT6H6vG8egMewvE1gwHDHYFuDEj+LVeP5ct8qtyKBFxWf2Edyn4TKGy050T
vmxP7DKxs8RbAPAE8M+GytflX+/d3TxqH8OGKTwmD1rEKJAxNzwGHbWdnKkA53Gfe/qncaxV7T3x
NHMBHfunfgLva620BW3IENh/S3sIZGpzDevcbcnfOx/CozVscOm4Oy0M5EZMpDMObejTwGECpcsc
7bEiIM7F3SU+FjCwlGmvrBVvgWhRYuIVXv5dVTYUAk7dHnyw6ipraOOyvqDTGBDURNgyoicDRGpM
/KZK8EsfG57cwAjf3Amc2HfVeXV2ez9Zz7tb9A02m+inHH67HjB1htiO294Gt6/kj3iKziA8+Pjx
DZ8gKtaun4e96cA9+YdVxt++a4x0ECm+/87uH8IJcFhr5cscK+BLqi6QuGxKwHgGhro0iNdKxAIB
o770XUX3jZ5zAVzqOVNttwB+tRUMy4yo1YfosTp7RvxA144mf6Vbw2LboqFA1sSACkAbH+nHAtsv
JQ966taCNkgwTe96HN1KYjgPiwwSdgELv97RaLjV3gNX9tB3S+KGgNdU4rfnXI6jP0pe88YNo2Hv
wZEdBv0AZKHx+ukvH3TenN6gh6z5fZ3vehuS7BqiYkBw2uZGhJAMjDhAop0WpCYFM3I8ap3BkvED
37aIzR++qqVLB1N3HaxPwIRQdSz7P11Nb2gQMDQwnMxwTj6qr3jOKJNZleGY79ypJKHfjsszh674
lodnjvC2x5ebJ6/5E2fN7X6LGTwVvAK6uskTO8132Y+aQk+vFBZPSDjzJ8PImoO3cO/iRDb+Jlwd
24nNcd3/MZERgF2/D3e3GNz2dpqhVOoPd4OQWHHuKdlhi/CvGlWjvrsDHR10C6TADWCYq2zcYqG2
UUaA+dy3+e6qDG9xyzIMJv6fX//5WNdnWWABgYkjK9ieAAr9aNUQu3oNFS5hyThodQ4EBHuAsLE0
WDer6L7lb1E7lerYpYv6ChvdA/7RnA18qms1xo7+uPhb3zmMRYuI/kcJ8iifvcgzD3Gr49gpAIwE
3NIjoKalf4oKD1y95D5p2aPQUMKY/ADSAKRm+4sniQUGoziOgOlApM/zD2bA94nE+Syh/FdJ+IJh
Q7twBjm6Bsa/5lhFbuRQfWUy3AAlnZzDQKqXuYcADmv/M7zGfy6M4Iz99Rq7StpQccq46G8OCajq
vrWCU6o9p1cNzyWW/yOG3ickQdsQ18cbLHsbbWr+tKixsX8+Cpy+egCuV/DTz+qKokHJN1KxQ+ae
3ttYc5BG72uysIHOz6YZsdtcc5MR8+6+JnIb0ECnFR4RqJU48V/Z1vCSPOP9QCLBDUCpr+l98OwB
55f0oFnGOULwyXmtD7lTJuErZqmeYDU7K1eH2XlyXLziR2LEDMb3WXH3B7gQnqnPpYbGYlJrm4MN
ilhJuLuBa+7nh+kfTpv7TTZ9EmnOnN7XdNvAAjpppQbX1WubzyAE4s7tss0pyT/rpAa1rZwVEyDr
Ej3WwaQFDfbhg0VRGu7AYG8S4EPZX53OId4mTyJkAC/nVh4IaT2iNrACgprunr+FcSjBYPpcm1OB
IVNjoKosDBAQqjft5xHxE+IOCi+fWSkQPh5KVSNV08xjHhdgSgLgL8A9YH+GuJXOexiMxfeoNyWd
NTex2dkCmBsbMSHLgZHZYUUfALe7dwn1t1LB/T+F1e9YoLWxGSdIQE4MrGFOkEYynduCF87E74fM
G2gBGGNlSNpEJ77Wppsjg2VBZIHyn8Qr1Db6XKl8+EKxxpyf2AFrPe0TzPEWw94Jib2WYnJAvSoC
ChTxH6hDggxFHIIppCL1njQbuBDM30px5Ih74R6dRUhoiRgc6b8hwf9iMVhhpA5Mdfqg/ZGQir1m
SPQ/0OEZpL/1YaYGrxdCFlRkHt1LYjEfJs0OENuZmMff410VSLxFKpMA3kqMQ5PYlUpiEIJT845p
jV2ZOSk+7GSfGr4alWCSvaLLOFscP2rP/szAUlI+YL34kv0W75a8iLKpJ/u1nlTgC0tAx+O2iukb
mOhjo6cvMFqnvYUEXEDTEJAwNdLzmt4FGWuup2KJjV4m8wDN8qR7CDyQjekphma/lq5U50w4MyzW
MkvRC6SHlT3H5eG+xh2GuIypxD68g/ydc5WIiFl4IR7kIZAIqgMAih7pheCCQtDlLpsyRe1UkoMX
tSSiZYobOyZT/suHAyRUp2AqHJiF9y3BRGenlT7w7utqe9uy/OVsLYPcdIw5kSVkhFjjoWBwvk3i
djxRI2Mn85OvGoSPlAgSU7SBGB7Qih6Mg9Yi38V/zHbh59pGQ6iYVutseevq89PbAAsNra5ZOLHr
nwrtQI134QDVCH6T/dhzEl+Gg6nWQLDMoJh6PeO67x5VB15E5BHXmMOpCdcxt+ZEDCnW9xiY8j5y
U0I7guf6tCLi5OFT+MxaSe9b8lyb4WGFjEyzn0wPeDxklMPzBxuYeCTCBlEpd6xgrGLVFvZ+x6+E
swklZbngNf5Ro2rLIksnQJg9lk0GMgsY8TkLoHSUMf+zZP0sgnzcA/YIXAEOamcAZiBCp6zoxLtQ
Z6qvTUyB9OoR8pW4XROAngN7dY6fkUQrRWM80Wf9RRH0JsoK2ekZqcT3ePHWiQgeqGIR1QnHiuvp
BLXg3TGSe6RNgDiu/3Fwgko1d18Xv/1Gj0wAgQtETuBWAyhehEAk58GCs6IBByrk1J8M96h2Z8pu
/wuZwPSz8S2wiAeqzAegtSYAEQcElSSGCFIP4h1BZlGAcppCdBXCv36JaPWNgH2V0l4+tdVAiGZw
+lM4O1eCIBDaBDGHcCUwhCXY/8k9UOEfwviAPIW5n2YV8pawrVusC/MYayGBRmLEF0aYgZPALdn0
j8G000H44tQFqG8JQpIzLXG+gcVkHr5yPgqFr35opCyggR6/Ygs/xJjl8JIcF7IaDUJ7jpfL7hXT
NJx7FpWH81AKQOviymwgFCoVw5FvrszzCC0ZQVpeAD5eAutfmRpSQbgAnCG45CNt8YxeaLiLFLic
sRLpHLxcPQ5Eb9F5hApgMoirWT8GsNjvKY7YzVTJYZKlg/mJlTTd+5jJaSmek56Z4iSSYC2Jjhb1
xS3BojOqVr11G2DzGuaTwdycnxM9fG167OTW9hIoVEI+b/YrFWU3+tVecE+w9QBZGAVCfEuauCAC
8SKnOGuKC9d0Tyj4/swkrrYdaMSTVqfm/BGjmMCyLUTvMAdyJjhGUj/QbNFrKNNzooTFqlk3ojY+
1Q5BqOd9OG5iUyOUEDlRFodaAFwz5yjF6BgBDBw80RfYM3ZJHISl14C2JcQd/chmAqiN0xxImkSy
yz6thRJfg0HaxNe4jtG5PIAVGprz69ZMcSFtHBt070RnXcKUCNcPHDdwTsEElrJtPNNUh+6q473p
2CFWfTFnLFjvGQ0aT2t6XJ0TrNHX2Vyqekx4oV0fsOkB68AzAzksQqPI4CmJxaAciY5NVO7Y5Gzo
GPzt8oXkaWIOEfb8nP04pwu9CJPQMEvziZlSLDB33iBFv4VPjQ5wZhvjtjoBsDfCFbWN+jMtKQOV
oNxGOEix12OItLV0cD6RUHePuA2I9x022158WvQC7d1z/bj06MfgER5+hFh4J6girOA8gKXDOlan
NfUAB316Au7VbbMRGCFBL812f1M1rC/4FFvLv82FiOCYtUrnDeY1w9eogDEHnG+Fj3WBKoooe4/1
YI5x4351h3E1DtHCl5hPDiwxEMxQaWHJK5H49hzb5mjs+IbVF+IP6sVEmdK0iZYoHmC8lGNC0Y8t
I1JAtyfORxNj16M77dBMX4DQnUoXVzALjbs1HcztoPXxG8dWNF+rU+tHDS/ry/q6xeuLKWGmhwWG
jBQN9W24T84R5yuLijMG/o303TnaR00sQc6va2MDeYf0ZCbtDET19/T1kT56hH2v4hDjBjbWgMXy
kioLBSdowOHH4Ckw2bK5Nd33IYteXCXAX5EPkb6hmzaWwbqtquTu9+OjzNmFMqVbsAlVp63fED6+
Iro4oW1/lVhjh5HumRF1jBVxvUVrKBN8wDMjxA/hmDBhFbzZyu2VetbxI8bwMsf9O6S2qyxVxkaI
X2mapTgEJM2ayUwlINypPRWr6JURXuP+vCnd/hwKOLrnFXWBitZ70sXmHBuhsRq+IABlXMeDeT5h
1iaDeUnvgH86tpdd9ryXQti47OCs8djKtMBp7bTdJ9YPAD+1wxys43r9h8j1QzOsDQ8GcwsYCqYY
qs7lAOJv6WYzfcRMU/RAP8oPrxD3lwdrLVVDIMqnTdysu7Yy8cTSWrrjusWEdr/jpXqNvp7/+5W8
u5XZj4muTAZhKg/YzApAyvlgDiNaHROdgu3ldb1nkEzI2pwfE1glGdS8omyKlVQOJW4M4v4Sz3np
4tw1muGRXzJ43AOVKXyQ6oYuI6KMcQ2Az6z1qdQdV5XNGXaZL4juOcPFLOqRAbHNpgjrjKvwTmV8
lVCZ4TEpY32yH/M9plOpzRWbceGH3OEVAw3BIdPXRu5kkksnUzSDmS+oSGxPOWJk/mB9vilw/W2x
Y1XC/VAKFZoT5tb6148WNBFtVo0xvDaZ4cU4B5+NgCcTJYB6Q2A/ZLxZPmw2gnFDbop78GQVOE16
2EHUJ8Iy9uPLRLKnlcE1BpmiZKD+cAekr6ClQAgLWpT5DOn54B8uhf0RVAU89ia64M0j9WyCAkZ0
ICt4XDIImlAf4Y4U4evHisGqAalMH6wCHFCDIlPgOXjz4Eqwf+D+yRzPZl6t6CW+wUH3iQIr0EM7
aCIlwEzNVWEUD4p5+iozFy4Vt1E1bplox/GRsTmvcC+Ksd2J+3BVhWe4rswMzmxHhynBjsZIQRNC
rwhD98+jc4IzT83URR1eJAbLH30Nw30PIJ0pK1EWPUPbUwG1BZR+LkDrN8+Gm9VR/tFFT69/wQEp
A1jdtI8TNFQKPeyTjFahX2ZVB0b4i1At00P4jKiGhz1C2EYSwN1g6TzgW3BI7QkrLpiUBTEntShP
W0JKDyg6nxuMJYeheJJDE1AKe3m0lOLS52mxGdCV6Tk9LMux5ROQLMyRdkrCiKNuiPZxgWn03a+S
NsgXWNLgrNMSlvsRczyRL4SG8QXFcKIZ12MlkZN/Y1rGAwLCl4E9hZuHrkw7eFMAvt1MxACU/OEl
rCI5l7DpI2WRgwkJG0POjtggzCSfBg/LOzyVIseXcR2auL89kx5Z2WOW+QDmDmdl7hM7XZkAWx/1
k+zrMdZc4YnZnPOgx/iWwtNX4izS47RE1onjrAxuxLdH+QF+dzG+fBRjdWIsy+AKr5F6WswLO2xZ
OPEzhcmm6lTd6MxR4b3a/BozpWWqNwL7IWyECYf53hq+zUw0plbI4r2hdA6I4v0MtxwrcgG9VTxO
d+DreAYDXkQHFghpjKyLu6kr7oHIDDAafhDRBq3dCPsbj5hALDFY3Uf9LX6lN3pk4KmjPVh1Ai38
5BAfcwuFhYix5D07fDMPrB75wpQJhGMSPwFX9AMhkPvROQQ3KKiRArCeCdhok6L18QFvo30oP2DA
HtBEocIHEiGHRTfOmmBNoeJd2DfxVFwIlFBYgBaYW85JKZZXaiEyI3wSLhImRSvhzsGbywW0rQ06
e3jjh3Wc6H3wBji2HeLGJ4s5wog+Yub4e9ZGISl91CdbpDqQ7hVGB1iBGLLFzBVKuO84tGLVk3+K
14iA+oDJdMtDw+yTxuNYRs0VeqQzsm+D5+7mX6BhepRO7GMG5IJPFpfB+R9VB8qFN1legpu3DwtW
Xi0CClZ3+6Nicwdqv+XUgnMlOAn+Ky3AZgxqCcej7dLr++hZInofYbCD7Tk6cbIsPUMAXb+Z6Azn
4Vt6Q8bQRiHwitCeoxFg9IgnEhnhG7NOWIMMg5CBUH9Xvx54JDSO7XaIKbv0qxLKf1K48irMkyZz
tMhAVd83wWCI8dC4Iv/0/AMHDT5uzbT05iv8K0ZtIIR+pC6s9fSn1Eq6pXRRKQf7GUgtzDRkZdy8
CSlI2AzIOhRTeRZCGRPYS7RP3lybiuC/0sTEPfdKIjeCCe3r0QvgG6QSTus8K2Ts1+KeoZANklkI
z2xg/kI5s3YrAg2s1kNWYzhNtNuSnazStqTcJ33EGvLQYIMcaXkWpsSIUvQCrVU8NbyO4vyXQMZ+
DWnK7JHmsM7xDfeUNrgioeFo7Nn0k4HcwDIScyjLWoaGgn6AwwJg9G4neiEpDLe64wjjHV/aCyVL
/8pTjEACsdC6AjwvY0OfMxbICMF90/u8eb1PEVQBCWV+SAX4leaKtCjvyzoozwFJ42AVoRKifhdH
nRkaGT4h6pt3+G1pDU0znCsLBSzr+yj8HvzGcS+6cSpFGRjabFjfyO8E+XQznW5kpSt/Ca/mkUR6
o+TcXI90Dlf7cBOGBevBUPUlglVNLE6ieNK10gIkqFAk2jsVgb2hQgwxqJE2K76wIpFP3mx8dIbn
K3xDDvKqb5X6IXh2zbE5LVch9RbiEepTApnpwlToyPfEfNN1H+ZIm6tdxZKrhBpWKBCB4skUhvkG
T9OReSt5dKuHTHeaCgJMgDG5MDe63QSNeySUAZP1+jyDf1D19wJKTxJ+PLp9nkdCNTJUlEWPMImY
r48YoKF98gTAj4YCd8DUmr7H4shSb7KHQRyEGFIZO5m1737eD4PbDthxaEmWRaoRs6cVksLKJ8zX
0o0uVI89LaSmE4qM0Wf/i1dVjFQtciWzjn5uEWfMLRbFn5g/9GQRlRkhyw9bytAEXBPzLkfqM6U+
TCC4qyx9vChSNcwOBvueoxZSDuZF6ZtIRQqUecNWnkpLd0uG0pOy7l+ejCGdhvSLzXqA0ygDzzmz
w86LfEOmneQmVRduYm4f7BbfXCVwWM0aQkPRVhlyBWYifd6jl/MtUiRkLrxXlpqrEINBq2XX0YCF
Q1FVIvsoqZ3USWq4j1gSfm+l+GvR3cw/TGX5J4xLRq4XYJwqu3zEVOxEEKWZOdVO5hT7QuatJSsO
8j7VlX6RHIOmBsuiiclyH53/nGp3EzJq2ZGSJ/0oyVgKhOKkWcjGUIhQCV4wJ8yIqTD7mR1bWC5U
V4hJKmuF4maH7prAN7LDQqp9S7QGcrvsB5DHjwn7IHXEW8iWKBNdWeTlBwhLiEB2StAULjjwG/qR
DzVpSSw0K93MSLBpp+IMBjQ3yBwogN1Z2uA9vGPtkyVUmYpk2yCKSb0gUNKw/QCVV/gME0asOegw
JBKSCa1QJGMnLaebZIckmwdc0ljCpXG5h76FEqR7oUElPEwQ0DmLUpx99V4YOjqSnqHAEJ9LnT9v
nizzTvpb1li6noxk08m2B7hgQHqEYJkQMZVjdDjflKn33rzAlGUjgz/iW7cjg4RuBf7YVVTEC+kC
5gz/INh9JPVn0KUsxlIc84H9pASyvdRsw5gpiIPkMaUth0leuVJhxFRO0hOaS+tx36dH6BNa2gQ2
DPjMpg1IgVCMYRgLfjkzivTznl3Ee5kt3n2UjRBbKTq4m4KVQlWYcjKWdHTHGBBIfHx6qChlQ+Nq
6Ul6/LR4ysIH65J5LZTEU3iHLCzdbgnKp/JU4U2Fzx2T5fPOCi20Lx3cCUY012uXMuHoxfe6cYVB
yfQWJluyTzv/I8oUBNxyIEeRIslgWSQdLtxLJqA0pltNZO23AfMaMmQDtlRSOSENuhTq4AskITN7
AhlJAykHJ5HBEAcj9kyWX7NOQIsSooHFhnlPDjCkPgommaAIQHBnqabN07fEwhC8dR6Qg4WcLFyp
h6whWycZbdRr7JnpURk1IT3oSuQ3YbUiJsj8oBLCCfldmBdz/E2ujwBiErah/6BaogH/I+m8mlTF
1jD8i6gCJN5KFDFrG26stt2NBJGgKPz6eVZPzTl7ZnpsgcUKX3gDmx+/SnTLFsiLFtuWSJ3Fg7Ot
6Q4FO7EREGewfZCh8H8mAVcnLWdj4XbF8xKT/qU1/2/84r7E91pnxLw4gYjgOFbOl45jBf8tqCcs
MmY783EG0eT/lcZOeaWK4SKajcrN37wXa1Z809+km6okoGKvE7cptsn/NwLmzP/Pm/obcVxxnIml
9MKp7+/V/OX6YroziUngxQyhTiY2WZ6aA1Xc/d9yY8sSyRYbP2uAA21KqU3sCXz8eePg4oolRGAx
J9nz3yJZ+YuamHhiOYlJwd9EACvOXVEaLXFr5Cq84r/TC7YVj88hJt47TD/Wxz8s9dDM4BN/Wwk4
H5HjXJq/12hdtJCQipGjRs0kEauCO2XEUM9gffE7YuGJLV8MpAga/kat/Pf/DO7+iVOXfNAtCGpE
PCcisCwSaRHNqwlKEOh43SZ9GwCxXgEjXXLw3jER0hB7QXiOGjVzq5k1dNv18JpuqGcTp/B+BM9a
6B1I0y7/opSJ/uBjLw5gKtD/wPT9K9NI24Pt2Nlb9hu2VUw1sGRk7QBORxvdpYKXu9AqvpDdIpeK
5c/PavU6u2V0R7sk4h0CWXqb0MWjpyZiDn15G39JHVpggOtUd/T1vcT9254QnlX2IafnFAxfUHHc
ApbUJqkOT+cAsypPludXkH0biwr8aWz/k82otaIzFhMQ8h7oTN7+oUuA0ub4tqt2DRUK5M03tIcC
Y//eQKKA9/LAu0p4TjdR7r72owmqVKj87ioCZjxwQgWvm8Z/fmfjHWcn28SZeMbVVrcftL5Y+sjw
Osg0zZ8+SBqg7k42ZQqCaZrUR0C1/RWBIMk9ewwPea/wQVhUNAr6kUiGljc0xiF1wLYC4A0Zpo5R
UBfQiBeFnk8+VcmkHxuYJipYiCMiM8A8Z3jq9ABxOSBT/3Be7yzZc+1rRHXTRbjn7UTk1ogpWAH8
3xtwVqcEX0dY8X3/tmbPo0KfOxABH6zMUD6pq2L52oHV+Xd26cmnq7bz+hPNN7Ca6wJEo+ws8MlA
C/YLpiQey/7wgw76AAi7Bqrk8W28g9STflAOrsBeAQm8WhqQDOBgX+WkurntrzS+8h2n1TmoseOF
uIjgATj2hXTIllXjdk+vz0O6ECckJbCPK6SQweoDXC3wWMTVw3ZswFLDzNjpV31rIRzFvkeYfTUh
Rh7UuXrDh35cg3LA8uYjTKdahIlSIQQh06KeYBZgIAnuGIjTQjcoPD330R8AvvrxitLbgS7KxvnY
vU3QZEcaXHcTxLjAByGU8MYiZ/HWp7IDdmz8DlAQA36Ouj8QRWAHwoAk58J7EqlQnb/GrEHMDIQH
hk6nbvDM8WyWYCbqVIfbh4iwJJmmdGNEq+IfpdAwC7QznhDjF6JxGC5TnwGxivfCkT/OSNJrUWX4
o68dfQCsuMfFDgHGFknIbRMYlZAso/TcCZHXEXpfGHZqfkKOu7K3rFZImTDgzXFarCANAEIFh13H
svuZG/vuhHjuWg/KryTuge3jBEnNyeGpLT/dcEgV6oYKdSUEbnvZSR6uUfs6AEwwxKOJm+5LCzdz
JzO9TPEfKFr8PDe8DiPAZ5MQbIeuAIUCzKHAQL9RoAwwwWp/0zkq7LxXfHnQulCiEWsTnVI3W73f
/qYIfmngPEfCBQlVjRZ4YO2WGKHimxDff0uhWH4vAuM3XVsnRDORdkvQ+OKq8xqg9CWnlTLn1CA5
b/6JOGKWZe6XvRX7P+UaQmIE6ZDluoBAZgrd4QAJ9ejPwU4CeaYgJxqpnVBm3yqAS2Lbhz4HPILW
Pn1p2tunjqrRO8IZ1Lx+FuVPPS1357U6L3ZkY/qRy5A+yUhXEtSeTNx+Sx91Oir7g+6ke36EAhuL
aNZIwooIoKa9GF7hHcIOUEPconmiyn8E75db6KGmYiAbMPFmrTDde8wr1cUIJq+Wyk/an9BYPa8g
NovujcgLRcbByifR5QAATA5+dZHZCwA67fcCjfh6rTrsCQBdkeZA0zOUZBczCvw88CjjSJW2r0sV
UMG+52CuE9cFFmdyr+BNyah2auXwGpH1PrAHLKqfUvLV1TNmSCU8AiiX26nXO2/hrwHqv3I6Fxec
ASnZBtSlJLSCHxdlos0MKJQbxPqzyRTtxApuWJD3Hm98goZ+0KDqVZJpyHs8M4QASPV0Jdap8Avi
iw3XOmmsunl1QI4TgcO5tPjg4kQLEFfUmyV8gJ7pnMfn6eHh4DG67I7cQZV5+iZjNkJW0vHyNBlo
XESYxTjIGLMOI6kIoyE1SC/v0WKULpEAP6VmYNSYX6JE6uWbG3LgnLaVkLtA/ML0X16ajF8e699O
54y8DqsWdkOWQRXriZAkV8T4IP4c6vJT4kPFFzrBqOl8Fip9s376i9DJUrm63PiwGZA8nz7BDHrn
VY+6LTtN8BnfuPpajqZ4mCzPD/cDCMJaWHIAlszR/ddnfAGJLAN1SxEQwzPxlaxQIM5tLKDzeTLH
44v9UIWUZGOhiJ4sMjIVErs0s/GzmcwQPceaz+9AdAmpGaPhH/H8wmVFwflnx1gSDLfTO0efT8aE
MvNy2CA00wmrW5Q4td9amdyu1aSJM5TxD9Mnh8GWWSJa3uk+8aNiB5b/s8R74hVJsYj8Aeev2Ezs
MF3o1xq3dQZG6N3ofo/Gthpk8V/qS9AskjJSMYKxLFKJqEQUe4sIxP8CTD4g6iy4vU/oF0eiVSwa
G6JamaAV1E3Okfxt/SJ0jDRncnfZq8v48VvGz1gUf8s4/xWedzEOMvxLH6mUmfgRZLfZK7rFol4j
6mii4vrC3ViinHSjLlnEBeZ86AYJIeQUgUmKoH3Enit+QdSa+kjsVsgHYQEBuGVlCpPcqaVs03L6
zjb6hod93tEW1RrfWLEf4ELkg+bIIqpHGPhgl+b+KkfaF0P4Eaa9gDEa780Agl6HswmbnHe9Ttaf
A29t0WGt7FtF0MveC1TqOFE8tEJbOoLVWNrS2x8yV6peaEfV7aZB+NV94wixQ2Vy5bbUxUKs2lHX
n3x4NCM0May1Z4ZnuyucHcrer/Xp21766c1Z9Fn0oUJT+1oVELVRbmhQiXS4FPGNI1a44lRJaKwB
dpNM9W4rCkv2aFMhJNN5ZwCVC/xcp+cfKbCAw/wA2SAN89ovYotjsU3QPQpW11YkNEao/mhQCgGR
+/DKQdpSNFXenjo3x80WPabsWG5FFIGZQSSGyM8MDzIQkYrlYNeC/0T8BKgwK1wfX+Ut/O7t9h6Y
a5kkR3b6T1QC0EO4qI/AGL5mrb5RLvfdzX84WHbUGnuf9/jpmjUoYqBZcChzJ1H9uwZ5zEdK+W55
GVi+UGad9dtScs3KrdT17TPXHJtSMY1mC8t1LXpKC+h6UOzmOKCma5tI6jSTfxvdu8/bEkTk+PZT
1u6DujK+7dhCAULGmqOaWKspJj1adKfKR5/p9wkjBDdS3dPe7lR7xg8Um8Y6EVKz6k13otcz5YBU
NIEavqzYjTUzfZhX513y8JRYnsmGk1QxmEUCOmm84hyFXTestKffA5dpZ3qzsrA24eCK8MutrmdS
qsda2W8XzaIhIRb2w1k7UzDCqLj3MUbtDftpboDCx3Nl1tA+mDz97oD2a5QoM8xLYyOZaUOYbXUR
iE5v26T0xIva0l6d6vYkt9xDt5Xy9cgKT1Ojmqu/hAujbVVvZcmbNWz5xvjW+0awwFXgmTCG9+Dm
fmBXPscfFJL+tUFrLg1If2vzdajrZRcPyNBAQ7YuiUytGmeomw/jxAo6lTkeZUtMC2CWKdvPi90K
YL1n1kE7y4tr2jhYLZPAFWMfHiGspX78HH3dbt/og8xlB9ep7pCGJXPteNtkP8aHswXlpg8RGWFH
BeodFbJvnZZt62MYd458zUmnhRuYlwbMWR684WFI0Tk4CUNE9Izdyt6do0t20L6s7xPX1SIOUFT/
h9BnY7JO53K+IJStXPhqP4NC5FtrJzfiNDXUMN+zElIFKx5x4SrGrofJ7081mUAaxXXhemAE5/aC
pxEoYn2tBez2Mr2a6P5Lg7Bc4t2cTYgAhMukt0A6uTzmX1XyXcT25s3RT+T7sbkNCeli0MswazfY
vilo9Y/WvJrsYKcusSgeO2d7Km0LAkGSUAXqECpwF3VelmiGLx5A8SzA9+5HRQEwLDCMgNYG5yiZ
faXf+uZCzxk3uqg2xhjvTiVqWMzgaY77JcJccAc2d807+4DqlziSydo4rX2zc4xHUJeuBh3NngDp
xuEMKXb8ad8cZZTlOE5IlEa/VoQJGHto4V9GYQczNnjevAS7dtG+IlcyYNRVY88m/3OutP4QRXAf
cN+MqVScSo5LFAKkhQJkdMl42u3h+VggBuyl6JNIzeRFEPZ5jA/3IUy7767wS0S5hwWizwM5PLAr
mP3keT8wPpDQ8GamSEpwqaGT1g4ekcvbGE8pJjw93bwMOGZOeuOQpo6BAzxZjmkF797LGhcXqzI2
F7xoMXsR9fSRjlM+viyw7+nev/e8Qo49lu/js3hYmxxJQhXt5/RLXWnEZCj+fQl/Kxt5dSTpyJSG
hQwtcm/J39LjBNbkPl+UB9LGNmqaCbZ4LudxsrYC43l5M7HOPaot7AK+6n02qIQXAawLR/vH7rJA
0U7COeohQf4JNAF0rJyFsGkz6wk5UgOTrnFlj97xpDlgM0qSV9+9Hm6V33rlIS0BbF1fYZMuiaKu
qDgzwXoU+Rjx86+mzj7tBANb3OZBeLXxSGFOZhNzofyImUqNYnGbaCt7Yy/K+Lwy6Oq+PGAcgbnA
Cu7wOWir9tekK05xcXb/0vlpEQsD8SxuDiR8+CKYpPUUrg5SqJ2sHemEsqGpPpODNrJ2Ak5G7S62
wze+uJyD3RFxyIu67o70v9cPUB0PsHQAqsArPKYv6ob0aeR1JQlrFxGVc74CNsSoXFneL6IbkOBO
wEa7NuYjWuSjo8DZmLTL9aVNUMOfW+BFWykGnsU6B2f2LTr6eM8ucCFMfrHLorFFGhLJtOH1LV3F
LdDCeNg0PjLo02F533dHm1Ck/En3Gp8YjtLfV+bAefRrSpnjQXfZjhHBjCAU2qCDoinBTiSviLZz
/FtmPRcQj91GNK0E4iUWT6i7Vyn+gOzQ5tQ6t/+Pi+hhK0uVR7S3vEEp5g8NcIC2VpZ1yNPnew3Y
MQ9L3EYXYGKD5LkD3BuO/DMgKLT3JSpU4AWWNX0jaJ5cgwuvzZhWLzuuGFMGZU4Iynj9eckDknpc
iB4uxhpQy3E0UdcgjMjFpCljQIXTjrU13XMB2zRg8kzuwBeoKpCJ3feW2D/zvehc5BcwmiA8qUeh
Fk7da61BPgRNRJ6rb+W1gv9HQAzPKMg8s+RPwSER52WgLEQgCFaGuUi2/8TcDKn3PhLz0ZqhMRoo
C2Uh40oZZTEzKn7xxiTqwDKAFSoL7xVzpQ+sduyOQBQAFUi5oxQ8lzxPLgJSeGc3p3qDwqt4gqsA
oklXkyJlJ5H/i64SSCKGVVmSx2z1a+PzFMqRd7G+X4bliNGvaa3ShMWtb0KLnrcWUiYQDWZ1zZDN
maSdDgqRuJHu5PqzlNfkqVRZcqYejy5GSGYwBubkY2puCbeBNQAM0+ZM5EA0fXgrvBlzm1+4N+oP
U2Oe7eoLtV06iRMB4RFQzBq3Y5o94P0o1IDxJJjYCSiYYAHfLwLWJfk3fvK4ALmdszpYdKwAKeY9
21d5zYuY6FeSfUrVYl7x4vYpmTywA9B3o+uAC8o0vWDay+RzTQZjBCaMZxVYUGWJPUzIBLxSDhEz
9zb7HEl5aSnTNBDXvqprQH81HSu55JG5j71A9+nMGkZRVGDBdtZ79OzFCwBTuP9AgZvUF8BvogHE
U1LCoU1K9A7ymSH/oELviHmY7j9H1ii4S4FzIrzX1vZWr6gYcfNMyrV9FSL27MhHARlB3YNhGY68
eRClrObP0Y7FLCauFr0mkfTcmSOV6LXy3UvkZzCvEJWf3v2bUPWLl/uktLWUfHk+2o4mZO9z1hsF
YBLi0u8Zy79NcGVuhh81Yy6/Ig4ZYAPC3XXzioB0PI9mLBAdBdEGcOlhTAGIWSJmKew01lgJQXVF
rQwVWXXOgcIWuGUps1uymFOGT1szx8ALsSgpLFFwAc3H5BS6n3VIQk7Bq6Jgsk0uf6uLD1FC408D
hB9vfiuQgC11ifhv3TMmb/GBB1uYtgY9S1VFIt/jvwosNzA13pdS8ds8J7sOsqZnhxULcE8Y21js
j28o0hzEyTpd4+q5VGIN6vQYuW+vjsiCXfSkvhbVFQ/55/Ye3kMycKrh4NDbuYIfMp96greHsMBf
7Im+vAD5BnOyBAkPg2DxAFrR48LTgWAtABOfDzSqYgt5godbRcq3HZnB2YehBhDtHQyhNGsnlg9i
aWYstEUHkp4oB67cVL5a8ROEYPiMKlRcQmsymlY+xzJiGySreOxw6v0IkFJPZYRZ+reuJ+KFU3nC
XSKCsbXopug50ZibnaEDQRLbpjP4ZtB8lsby8QfIh+Iz6S6poGBkUMCGEGJKBNHr4QyhgmvM7DG7
f8Zce1GvEqqfIVlKN1G/sbGelyAg50Osfds+5nsGcmITkox/hNwb6s39zCQFfweZMq4WWDHuCdxe
xG58e767bYoFMXek/BEcoBasDej8mGbhBHM0linUNTgvF0EfVGE3QXp4YklKfzhMJrqnQl+z4cJ1
oT0XvB3qzYy+oHaYMwl/9Ry5liFKJgDlfJ1yk/teDitBa5CXaWBM4OV102yRMkT9TvNG7kC14L5G
EX0OdHIlNvNknm3JpIgdMewhCkXIli4JjRNm6xzmzHSADati6haNTjCLmA7kXqHCn0N4nkCRmuTA
uCBzZJtqc48o+cBwKMM8Trj+cyooEcXiscsj0y+WGVSiyn/jFZOHhKoRNXMmsrpK5hVFBhE4qhE1
vHxuHzom4nue/Uh7mz0mbGdoYcFAitOQ9oD4fdgSwCpzSG+CDKmHok4wzdllQts3Q52/IMxRd4fH
tSo391W7wx6NV5KcIB9Fj1m5GYX3SFBwmwUl/PcMwFfYBnzZKhVp8pqnDPltSHUnRqVYpCtBDISm
siLN29xzLznVCAS4nzBb1LPHCddA3jIGTGhQ8/p07xkVsNtGax22B9L/IW8E7lp/VNaQuKCPPffm
/BlCu4O/Vr/H51Ce6Ot0lu7SXT6DWsWBqaBh5UIprLxmn8zecH6mrJDtAM1SviYzaMbJjM9VlIKX
sIot77ZRIJAulPCO0yyPx9J4wo8x1x/Fg3VqzqHmmkylZv+8SOtu/+D9wH/cQIs0ltAsuVfBE7Pn
xKkBRPAU6lESSCg6zCEkMSNCg59YsTFR+dKnCQGNJcatFPvztbgI0p0+u30phVvBYxnB5mITGfbn
yXkCxe8qL1n1cPoSWFLN5YYH00xQ2SCyJTxxA69utIbZuWxn9+g9u4c6hJx/EMrYKMJPVLG5CXb9
D/T8NM72ZuOwNMTupMKLGwIIc7EMEM3gv+lzQZWCoghHawfFJ4HDA11q8Vl1kbVIJmdgUMWlp4Q0
+9x8HrCGS8aETcWg/pGE5z2b/bIJR2s2QG2ibcswuwxrGIMvD4LOUp+rS6hMMIYb6LTJ9IxPGPaD
tEKgaKTrHA40uWGUMQLURygdpK5GdG8fb73L+XuWPQ4ae2z/yB7VnWWLWwaq7O6qV8P3aPIFlo/9
Bx68m4kiWUjPK3QAPN5mEecf1BVlrH5c+9LbnvXPgGKvTM06akt3cbkdLC7pZyMXzSqFSmfUk7rF
ie3oB1R2LJMkmyRwUm1r06FoBiaDEvr+eSAOxtnbpTqLihKcC54bOYPMS12CndeFEw9ISkJRbUwr
ldJkQmcKDAUwU6AHxkZhWwwTWDiZn9aTIccs2IfbQ+MbgxfBnyCcI8AQkCTBRRCgaYNgggDvFhBJ
iPiLQB4GBGgiwk44BwDr5u9Vv1JP75U0NWOiSUq0dMeBMguAFiCG9x5bORDgotoqWsdCIlx8L/Up
Il2qq2QrBOtLAX4X/BggwWF2ukVAiB4uPW68hT4RGDMBsPkIkVKoOSrIdqAMxJsVTkRrEZyqc5wh
BJ2EOIOTXu1djZOY3CdzVJN4nlANyMNSMCZus2FJPBEirPKL8TsJ4mjBwXzQOZjF4fznAEqNVvmh
6lOBgjYXwhaUhO2vaEvJHPkI3icpELUIcyPoIC96NdTuH+LHfaCuSDWpC9K1YaZZUTq1WewcMtM2
uLOT2369HmLjy/T7WbVoA7EXDnF1FTvmaKpMH2K/nOKEB4La3lgr+gHbT2z6JidvnlF2XdGuaOA+
tlMWPbV+Qxq5Oh2EHp7NupPXbxStqrjws3z7oKHNGnwWK/V9fOJHcD4W1URS1m9qtKixnKTm+CpI
lQ8fmp2WYC8DTrKjszQfkHJgZt4SEiIUuCp5rr13htG7iTHOW/9VX02E5e67JF2dS+9ehN15yl09
3jPkJd4c33jSwSiH7FkQnKHZxHS8hSaqDpScBo8DPAEfoePRO6a6gkRAAoAe6+EefEJPcBglmiuT
FMDRPBkTZWrEN6R/6B6VTsYjYXNWg+7EbFK+SJXXG8sBrCF1mX/WEJX3OAOFxQGS7uDiIvkDMQQb
0zK80dl4fzFUCZqhNq3F++ydz7M6up84VjiSLDAFXpN6+TA2ifjrxIfg3S3OR8jWmQNptQAuUG1e
AOTnQx2k+r7V0SoMbNV7mGAD99qOKGNAeoTq5z86W9bvYwVdO0yK4ENh2WGAcSlTowtngWrGQm7i
/XA62dX+MUS4MGOYShvv+W/Y2f+eq8cCB4mSRhrJEtg73tBG3Z/3g4Z8rUNvlB9S9MP/aUgiCuev
LGR20BB/KCGNYTMJsE3FNL270Vf1RR2StgvtWVShqCx/KEPVMwnqIgdegvsErthmZOXLLaVnWjop
2oKMuOm0iT96IgOFiIeDmcGk/l7ZY+qrDgWPdWSh58iMD67mZwtCTtI4jlyK95JO2XPyVmbnlvtu
HPm9PqtUDbfEL005Y/NNZhJeMf5FmUcosOQxDoZzVGoQEZulwdmtji1lI9ukHjB7EQIxcwAIQ0Vk
elEekPF/HhAaGuln7KuZdZMbMB9UkTdPI8husWEt8bB/rV7/OmpazifDQrr46Zba1+1o/AqxBRyt
lX25yTYcFGAOOGgQs6Idu3rMCLMos+cowAS4LHLs/NbCo1jCShZTNub4CYt3eww18DWM9Sn43ZPx
CSa0Z59akBLbrHFB7PZ27947nBv8BpHd2HLyC2NVD/AhjDVlMf7HJpVW1Ppc/D7ZGsksSTopLZBD
npI5qg7U6Chuc23aXHbtdglSdcHTRlaMU6lxJdzhEFb8uPl7/S7dD3YoGsCtsLogVyECM+xft9gi
XsAjicYzwUMXYo/IQkMot36Gjem8ryg8owT94MeKQ3KJK1p6IaECp8AqkClJkBq1CDPgdbmtAqsO
dFQDyTyfi+zl1mCJhqgrpp8iQEH5TX99eUf3EEPaYXyGpUyHKkACGOqTKAeytJ4OTXjDQC9pRBeY
2soLA0rn1nmW7dpIpHLqvzxVj9J0UT8iNvT64eq3seGBAaABJc+plJFWkamSrup0fkKNX3x573rz
lJBaMqmRDBuwF1T48c0e2SHtjE/nnEEkfGNMDhjljO0evrq8PDRKn5MOucMmkjLftoEU7jr384P9
BfYaNcbUnNDQEn5v1+aqfuVhRkcaTceoR+H3M+8pFL2RnpiUy9d3swUZICrM+DN9v4ijS6its0QJ
Kr4APdPSv6vAfSfWV/2P6JKbWg+dK1HvbGL1+sY0sJ99cAHhJOQwPSrzEdXCv64/uwa+7Va3eHwm
RvbPxJL7Nrn37u38YyOpVwb0WmniULvmpbNy63nLYTGMDYO82UtMP6kCkoly+9ScpHFE+xtMFCXe
OyNOcccb0QL/l5aufROG4tovv8ug0bnEmV1C6kId01qphYqQ29IzuOLYmoEXyiefNmSOUkFmr6Gh
0M4IPymOYIBLAc8gikF/Mgn6B/R5l4I7UIGsID/0QM6fkaZrVrisqtkegA4DzU1TRv+zbUZHixVW
m8Q/rmRNajB+ENmeMb8nVTMT3jxbwk/7C/1D0/2Mjts3vdDbpPm5//Y9q8QtB795eo08LwAGcHFU
WT9TWgAvT05m3E3Ps6PfgWQwGq7yIlVm7/NmoCD0/lb6fdJ8aRy40sgp2lDLJqpxeMgTGYv2x5QG
TV9EDySjnx7dMzpIVReowOzb1Q1uyuDV9+hRhDrTPFHJoPHo9YdJSjnZIJhwzyvmw/27idsv3jvp
HnFppXrmA4EAJALbdk1RPevJGhypPL4B1ZwtzpvVmc7rM7Z/rO/3aGrhS6MRfFdMEdk3juX1tk2B
RsyTk/30STgIxeXlB48eXAnR2rXGJDAxOnrKvnpOmaFyF94Vv9Y8ZB5ei9twSR+xbW0zm+69c/v4
HxVFhnHxq6wfQlxVrh1QfPf3GGkWS5liGto4NyssiNL2dfBec34pMSk/dTX6PE7zwVORIhLhqXSP
IQgiHsBcdOw3scwLjlv9LzedLndUvvHjjDJfsfyWlqgV42bfxF1/KA6v32KZjvw6X362n95/IPaN
PJdqBRJCc7zcsQKWCOmndglvB3FUtZ0UJdpQXeUSZ78hhZDdDu57bcDSW2qof7JNx8JQuAEEZJ7H
t7efT1vmBgqyxvhRBSZamggsoF8G1ACA55T6DthCm9Nld/dNIo4awv1LARdZPvxP9jU6U0aSzVV1
YKoqvOVigy1QnP75duNd++nj++k1t0fie1+jiBjILCcaIA1aEeA/TuTZywKPQZTdcr97bwsAgNa4
POXJLlnQ/HrDwmoDO0XegkAWD15paR4hxMLaXskWBzVLlm5aoyPSesOxy60oLX9imAVaFdnEkqKe
ByZSa6dJu8/zFagX9fl9r+Ygp+g/0rUtYMXn4bsZXxGUiqTqNy2QR6Rrn8HKU7oAH687tEX5IOVf
N4SiRpt3v9ZF001EXeEdzHAff5LNHX8uAnRkz1tkfluURLKwKDoQRiWAt+mtN8dPMDCzNPNFDe+H
KpuGDP9GQ8Ee7dRfjULb9qMvyWusUUhd9Vz+o+1037PnIxEcI0OdUm9EMZLYXzoo9WnUhXkd3JBO
1cnisFWPRE+JmVMnxy+cQEsyD2KYv0hJu4eAErLEK1qvOFiyYzdewh6svr7Kn06jsAf3TZ5i+nkj
7UA9DQM8PmWoouZFj79X2eDULXeMguD42QhfE1eRQUA3j22y+bydTt1w+V4GaOFXI7eRpuzZNcbL
omPkneN2R/+a0wQpvJtRGWPCpEVx8yq+vvU+jZvXv1Lr4QyOBRSqobL7qNyUBjMwnjsvgbUEANE1
TJforHh5iAyhc6Woi4xdH3FV0LeyY4ErtjBQFlFDYxCi+vI/5uCTlsWCALJHm3NFBys1fBYhRlNU
a/n4G6kdT/1KbhhvE2jok2v3UxpuIjkP69hGt25mmBvukO9tA5Yh4ke0fdDiybz3Qud808YS0GSA
IOX2hc8Vbe7axQkrtA8ELcBFKtl9Ik1x6n4YoeLlyAl8PvPKMhnwYgDHjishsKXGLVEoT6PJfQ1b
H3ZXkzg9qnGkcsJWsKCtC8qOAirStHf3hrL4JM3DYlmfuDO6+5x/+AL5d4AZGajHcMhPTxVOUh6z
2OmI/20GigYGDzt2/LsQkC6XxMzvNQbWDC/Tkn97fePg3CC3Mcm2oykhZ/XboRZL+SX/UrZ3yLj4
smtuZSELHRe2j4J9HSmGV8q+eb7kTzbQFaLV9TDmbTRHns38bCAb32P9RzWd/vd2C0CuEukhGtD5
9ZdBpvmTA/F09NC6oiuYTtvXDGwBR/EZPwV5CHXj8oQjTuFetfe30XoAFqk6OHKTkXCUo6NRTooU
CdBIf8xyC1V2D/CoUaw0dTS2MbZVksjoPt4zA+D6iF6j79Y6vjRcHnXcuLdiQdtrEIVvPfWIwRrr
y+6X+L1Pzw8PhFD64Rx7Fk5hgxlxSkpDRxroAG+79/STnvTFCHVGcB2uNYDTTmlS1y6dnvO6yt1z
5ent4qUFFFaAB91eZOHnfzSBzyvO+x61mKf3Ch67D0qzH8WhHpo6YszC/O2NaHHsK7LCo8U5iaSW
7b7NVaaN5RQX06AcQRl5XaCOsMS/nu3kgY6TGmdJINJ0GnmAllE/1bPQWBQUwnQPI1y4YOQPtwLK
tjq9u9V33ftVLqTg4bG+fNRY79aYHMvM3X6YNidMh2WkvE2UtMEBKjZAjwr1OMuXSfrtJGTxnttv
9hmbrIzGxmg0p23Sv643xH/s3+r+/bgMFKhuP89uW3ar7jWhtcyAVTWKxJNEWubEyFYWIi/axg0l
0he5pKtCypC+ZWlpcJ9qYHcH8GKGD8TEfAU0+YG7Gux1I5TO+SixwQikwP286YtNZ15G2lq25s9+
WdvTDxbpKG4mR6PaDEswxmrt2yhNot+5+MTdYjQFbtpi0W5hkG0fkBIIslVduS0WwtrMKl3uvmOJ
PwU28POTxaQjBJPnX8g3AJznKooeaHpfqlNmu3fq/B1mw/L+RplMrJnxwzPYNGdgaBLdl5qwsHcS
3eIcz+6eLenxTTb8PhGdsyjSb5PAe90Jw0hYX9YLzwyvtjDuo+Hp04Uy4iYL8NCtdJckhk+ljxVY
UdRM+ptvqIv6TRORFP7uGcOECKozg1EaKKYH6YnezRlRSJl8dHzWp8Mig+YiKcg5Jy5f9JVvm7Hq
V+sPRMJubtFF0vYNQjzDGhmUynSKf68nZYE6MDuPlDepCdYk/MnD9nxUX8sh/YLSR3PuE6jg8zWX
HpBSu4PikkwMuU9KxeWVbHpWdjR8afXAdcFuDS8QUIiPS6eME8B49VTRlkDIleJbT+M2E08xUmJr
2KWQLIBP3znGUAI5yKfk91xP2dNfJlEXKLcmmyrd7EbpilISJdQ7Vpx6x2MsuZpUH1Rg2fdfUKNv
wqDbH52nzRZOS0RC8x5Zoj96FDs51EhSUKBCKoM2fddskSB86J5tH0lM/TDDGAJpZ/TnIY4Njg1K
NcQrA4uBzPTLwutvsZ0IQQEjeGULoPad5XHc02VW6sn9C/j7De1+mrG5Jxue8JRBj9h0sV25//Bp
ywAYN89Wlj/6bRfQJtKABv4tGnYv5jg9IoAb9ewJKR/r0dFYs1Az33PzUhk8+v19yQxMyh0cQgkx
y5NpOTcKbLkIHezcy5ktcN90F83xvHbVbpwfOlofJ4nWpBFVnwAUN1pBryS+nQbpX5lPEcAZoZT9
BKsE5iVMj6UayFRbNUfLne5F8ulmHygUhRpg8iNJwH6TMKP6Opq2j0l+EGreaPqPdSqDa1hznGmo
pEjuw4LYMtWG2ZAe2jMQfKGmbAQG/RXNCh42nbn7awU/aJhZKiW08Xtw62GNA/vpvtDgDBoOVtSF
Z1FZo6z8Xt1B7SEDilCnzUbrvrNtqbgcuWbmweh9jSj/+R0WIf8aRuN4/qaCWHKYvKHfBIUZDzqw
xZ2NCCNLm6T/A14ZJaZX+OxC6rFsAO9p146rLCCWYALQtbfmyN3f+ojCOcTjH4L+vI7e6o5RsQQU
9ADY2iugZicOovab5quB02QTx/F96b6dwkfC1iP7j6TzWm4UicLwE1FFDrcSUTk4yL6h5LENAhGE
yE+/X3trdmZnbEsiNN2n//OHQ5979StHWgfKFmP0B5UiiHLOXjIf2HWuYlz9qLfynUEv8FWtIuoj
56frl0oa5flJxdl8+6yZSAiAMb3HEFjdadA3TxqjO2i+QYEJbl3/Vvwb59c2SjRjNwwGW06GpXQd
uxOB6DE0lOfC7H2726VYPDieNgdgFf1SJI0D5Sf0fh/gelS6cdA0m052Sf0h+6CnvEPBgMgTh8QK
Ppg33D9U69syz1pF4DcEcQid6bqz9s59Rc6yYrMBJZvl+cXI1p6fPJHIzyiI2Ka0USyh8Ugvhe1S
ETbm11Sum9uGDTEaBGc4d1BoIDLbATRuSv7izWpDaoUBWAgrbRLgP6sOEg559/ilo++gnDU+TEgp
JZk5CRwjympqAirkeDuMHrKIAnEdm84gMYDm3qrUr4FaoXVa3sSxnvOrvrU++h+QSPnEh1YhHk0C
quo8KAgxyyPcrx6hwrHttkwVSun31OZaRBFiA19L31MRPRVv1t2x8ifraACJxTJrA6CdJAR8r/XP
E0IHzQZIwhcUaa+MbGzH4K2XSzCo+5ZiKW7nUFWmhcqeufmEWk9ggy69pO3nw14pqi89X3UYsI5X
1kvTuD5o+eAIysxH8gwJuxfit9ogYW9LrKn0a6uuBf/txuywqJzVTcF29JCbkWQLe3Wzdgvpq/om
bIVwqe4ZzW/Caj0/NAssWITEqqJuaUM99WaZFTsJCucrB9P5IcE6TSOGeEYcFVlS0D9u4ZxEycWM
t7ydTbH5ONczNPhT2W1EFtS47uSd0W3qYkUOlvXYpWH5fLOzk14QmI3DhVs6S5t4JXoh5Xvx3NpO
IOMzMq2V7sT+SVplze7aJWu7Q+Hydddf2F8w72WI4qsP4nZI/slKCvq91J4IoEnlSO+WZQ3Pwf7K
p3XPLhMyYZedJMxWpS+r9IjoGXnBVWc1TGt26//qq0qTGTmRiq83MFrqWSZHJLzNmbvledeD2d+6
VU3Id+Mrykfyov+Tsmi+rwrDI0dJOjBR43qNlVB8dvLVU7ovPmJyClSysOCiN8e7s1Qv/ZvBu9vs
cLtlimchW/PJ2SvP02isHyq73dtnIaJ4EoBYHzvt+3M3d/5tg8V2mb2nM7YRp3v3ijW4/K3TJ9Bc
+QyyJk0R60aT+jKbccnHexsnZvIruswDacPymHGmuYUDu4AgjXAcSZjDk/Yrey7vj6A3VmO768vw
nq1a+arf1oZGXxgAf0Ct5OuHJCdDa2vDmwNSZ9b6vJ+T5GwQDaXQZa7dB0hNua/V3QAsi4XmoslW
dvsxikYozO3CcNVsnQf6S/tLGdleNZtLxMZo5RCLfYv+GeiMi0hKoMEu7H7ZXTCcTxhM7GJRp4C8
sZVlm/9im1+xs3rKb9kN+XagnyfZz4MZaL6M4Jyr6hv+6Hjy/yMP5HbbYCLN96yT8zqucEFXJi+f
/O7uq89VLXS5eFUSzkNQAZFZGxzOSQPjFkvEF75puO7m+CRc+IsVewQNPdIT39d+h3KfouDCA7LK
dg0hJmganXVheY7j8o0Cazb7BRiKe5zqexmK/yOwmQuNnSkt6BdIiiezGCOVw6icJ3hkeQmn78WM
IObLYItfez0Hjb6EdgRPx0U5pvXuUb+wGwZbeS7yn/x1AnqCS6SuiAFpAfGzPOyG94q6ATKwFcnK
G2yOWxwaO6v/zDEesjZq/VoqX7L0CxXkDhuv94rl/euWCKtu/QMkTW2XfApjTjnhC2qBzMHGwM/C
8h6oO3JPmb86SFWpmwzLh7rBk52Xvzx8ouppYJYeBkEaJquZkPycqY4zKbwxraENIQfUWpl0c5A+
UXcrSy0PupCSMKVEhttDGobhjgkAGvIxqjxQiJDWLLJ7VnslZ5HAAhGV7dMgcNnFBqbGK25QvVn1
u1BBypVE5PlQ4gz4GrFzHX9oLKX9nk7xzQzgsLGlIbgLy25lWZn7fjzOiPql9Yyodnyr+gMF7zgu
kg4I9UcZIg0Z+n2XNgha/zFzkLJjkLWkevz93IEiUV1CfzWD2vIbEuxkl/rl6aZwAZ4Hskacx0lv
IwPbaoBAnbydJN90l+EwMt/Dola2ZPXwYwTTNfayHFzzX9b6dv1RTT7W7vbekbyuoaREQO5XSTDk
dDV9/YvyBtWd9LhSW2VLOPEDYsGt4mBqAdWajrtQxzbLCZVY8irBaHTCGiiiOVU3Ij3YtD3dGyam
A1SDQU7duDky73LT1OaFifbG3pjlMCfrTHsb2bQRTp7uyAQkICZnm7Brf4tnZKEcHNJTbPyDppEW
UfbbQ5nOcXtBZtT598tzjiAKjMBoktiwi40CPgkljTbqHUZG03sPCBgPD7MABxOsW6RzganA7De2
MuBJMkS2ANwMGiEdDNJPpB8ZphW9GGhFtsdY0jHtapZ3kr5EAdoCbmRs5sO2Os1ISwZKOP1dzcgX
dQGjGAiETw9U1v/ulps8V9KnjWMwDbHI+VFV4pMgtC8QBo9kA17ti41wcj6z1KlftKq0M/KP+4Ua
EnH1LceCgGb56ClTMN+DJPvQjZCRdDfcRvYq+1izfW6XXML2NL5y3mx0selnSb3t2dQMoYhi22UI
7jfUuqxKv6wuGrqLbAl2retC3pw2B5bu9E5mVsjOpOoi9Vsyj1x+bkfNhmUpkC56RFTXrwXF78es
+eWJfQppjIitk1ksk62zlGS84kJmNkLYJMozrKhKX6KSOchpQJpQ8U9+eJQCJDhJ+ouFOU29LkaQ
ZYRFnRM0wyvRdYp5GZx9p75l6kft4LreXUa21hb0JSABfHfBNpowS/223Zk37x4fSoRKMIlLF9tg
jPVr0gcIo0CnZfiM9IR8FJofFfdei8Y6uL1QQNyaIzkOTuMTywFcIRFAn33KighqGDPaJC1iO5E/
4Y0Q7RJgyaDBjoxGhzsATw+Bp+JOo7hsi/sFpD7Pi2FCjJ+EWDy9TaXfFhtF91k/MSiuf00FGfFJ
Ul4maM4Pv4pPOmEFz2VF5EEqJEgtOGO5TxqGpqfCMBwP1e1NvwX3cR9bQWuQkAFhmg4/TsSQQZss
VE443AU8VfOJdUr5ZBsdk1rRFIsZDykpuCF+xbJG4bIuNtYtKgsyM8LnI0rRdaDDYdsYwD/cakdy
0uq3+Gx8PgjGNESzWHrrbgFr+oADANaIAnNekLjS/xr4AbZX2LUL502DWY+osPZjfKhgw9gLSnJd
5GAjCLuLOHScIdgAy0u6smxDYnqfjmvm2xYwOFvferoP63kkjmtjlCe8FZof/Z3Iz5fnd6e545u8
ee7N9Sj2VeinsXFjss9JfVrme/Vdfyd3d8LWaf6Fd+EgB1dFbYjwjLZqjuvfEDFzN1ieXnkc1k++
/pe/a0Pq4ckPWBYUgeuKwLVG5slRcH/45LsEYjO/A7tlTABLaMWQl9fzWcgeywvoFBAcpOsqJPZ+
l3+x+x4PDgRjFGnvzDcpivPMK/b1EZfVLR3T7P2eb0CH0VGz1RPwPFftJmhJkhnQLazIxbOW6sSu
l2Z8OGNxRxKci8YORKmo3PxXlsHWKa7Rm6CprvHaUF6fjms7nioHxTuEJMB9eYdmp7eD+4WP6OqV
FvX/2EtgxzA74AJeg9CFUiTJzvS8zc1E91IXXCSEgc58GTPvuUJeB9hs0IKhGDoCMGuXeJsQF1cg
3FQi3u0GOj74rK9KTW//9lrel0Bi+PDcPLYuYwt+gg/I1GzuPe+X7yySDCLV4KFzn4j98i2qbqfa
1gi/eJi75eOaXyH2sM9hM8K2SI/dHprGY/bBHUCfaEjTm7aPHBBXEGgGcK7wMQ4AU6YrDKEo0X0m
dOxFXkxKb4w7UD8cxVvSoJ2X+AvAMUd4VLldjSh2VNyxCRmJpjiG+IfdfleFAkOhUoAXg+AEzM/B
yoJCCRsYWo0InKwQxd1I9xXr6RbGjpvidwx8QTPXl8gpVT07FbUavQxGH3vV8miflP1QUjxBYKuo
QTcEB72isujXSOK1swZajgA+28i/8rVVl7LIl1nFrwyttv14ImXqtrfZ5cgNzcdXGEoV8nAGSAlB
AK7SP1YrsBE+jXjVKxl98w+zM3s+eOO0KKik6I78TrPgxjxk9KjqsWMqRNBZvyv9EbNHBb5R0MPb
GleSy/LV8VT8Y29Ka0RgetUJ7CK5xLC0ejB1fLGWomT6cx3u4y0SJZYAtqxFdsQFKXVOGpu4L/l4
2/HJqeKC92jwdRT6+1iQ99vK3FJmyb1YAOExUBehHe2ea84nNwKUn99JEdCQ7c2QK55PSxYDaAqO
sRzIq4bysOZZpv32nE8SHg5myC2ex7V6LffKCx072hK4U9CiEJCL4vM8YOZhioEpACZYe/idviB1
oWsFGnCreZjYgZ55f8CPey0epwlN0BTawzcGArO+A/R5fFT7JzFIX6ia7pPf8Gyg4j/dnywqXozM
Ayw6S8JJ3+vaFWIh2h/rGycF+7WcdoPyQa9+OnElauctszdl/2HddgNt1cxFdW7nxwq9rB6k+Arq
ODgRxrIHQrtRGlCL/9Om94ueLumrxtDJaKxJga6hh2O57BZKa//TuUHl9v4zQXWUpEUCS9CVMpCF
yzDCfyA0ZMawROc5hWinFA+vlVJXGmh+pkhZGmalA0jsnJxB/dvkV8kPtbHLSCbWz5SkbUekG8PL
cngOsRIwV9r4YtrHOF4XmA3EVIL7gugG2F72gvolZPAz5X3GHvypdAOhR3heZwbd4DBlQn5aJEPj
TYWRneW17NpaapfqlJh7KpIJQYcjDl69+VIe0N7o6TcyXuZTa3uauWxBg8E1kp5Qa2Or2i9pvtPj
jlTQtZSEucCUse52n8Dr9QqIGbCCXk2FaJmvaulPx2SRji93kGf9rGVrtRFZuLyexjG7DPDqzE0Y
HhJqXmV4eYq4W57jdM6WLDzp3Z0N/Blq6Bib1Hq6LcPq0VKYX3PlZMiXBy+1qtOd0TWn322C2wvB
gcpXu+ye54cezhlYVhKNnatX4TS9mf1hBg60DkVxzPESyN/6ka0J/FkY2aQ0QJB5sC1610kfJk4H
93wtNKTQMHb2/dinoZ0mQMLsHkmVJUxlS8U3PQieCRg8DvaQxbbWfPvmx3VY5zs6yJbxbvX7UV13
0hKDme4b/QK2RluxyxnoYuN+yoQLypp3f4smlUkX0ovWOtQcgYOzIBBhhlvfY20kK+6PkwfsVXAt
aNv9mP2jTwZlciYtwfDxXym7l+TdAkOmisKSoYSbAhwJA4Y+AdKk/kc/ac6bBePYeuKzg9QCBIs7
wHOxlKmjMwySeGDyNfdX5xaPW2MIgacym0bCsC2HsO4/VLIcTjwSzXypKnN5T8425zFQhfg8KxqO
ZGupI8NH0J0GhN2wi4l6fIiK+HDXz6nqjzA0Pm/+/bW5fVuHBiwOcJuR1VJM2GSP8JDiQpAfbevI
NMlb24/3e/rTDi/Zp6rvYQkyDaN2kV76zGPiAZv5iun5RIPhK/HeEBRXUITp0FdHNLY0ghGUAhY+
PXk1V2JFS97UE/y+2xf6ePpvjzXyRWxy0AyiXj3q8hYdqTPvHoSF7+RXeqndVYZjE3tCM47XhBOi
sXtJNxXd4gspjPQyOsWzuHPNKzbnLlGdPPv0wWiNBvJ9JUFMmaOh+XqSPUcbhEqv4eK837vtdNt3
sEAby2NRN+cta0FFCVIKD1i5jGgYsQCwM9KPGHuk8KeQ6FZIRTZVvT4+zFWLIPqCjQiecOzm2BKr
u5xtR+qJufK5GeFhQQYtq9dyXE1M+dSOreprKKtaF6kLNj7V6Jas4SIIOAAonQA2c3qVCyNlI48i
ixlb3Rb2kSIp1XcwMrQJisryrYR8x6xf0V1ejFJIXRdLyyxfs11LLQ9gnnXzwfpg4WTRH6z0o4ZP
gWAfSue0dF7GbCc/yAnGpYsc6Mg6K03IikI7WTV9wF/9CPOGgu2209jD4ipVRBA/Y7KU6k3d726W
MDBJL04ZwZDJ6GsXf0WDy6ci6qJy4dThV00elinc8jQO2areHgEnDdURKh0oCjtUsU8b3iiDaHaC
9eL08ZT38EhQWMuf9nNXzXAeA6bceHir8mNTbURz9OHGlgu/UqnCtobPF0wji5Sf0yxJaRZfFeiX
KpEvzRd13lAEsLngZtWQ6XE9nDEvWD5Jy50jiA3DHHbxu8pFNGrSAjEAIXcJZ667+5A8yBmTgdPP
wuw2iRqMWMwS+RuvYKNCO+MqKS/dEOlQNQt/pGyqsDK30buRW/1EDQZnt1SFkqgnEFCmRZis7ybY
BW343gSwIUQv7MY93A9Irrp9bnR1ofyDjdkT+fzEtglpMJsbicyXE616XX6h+KUQRprP2qzrNUmr
eLVU2y5BSWahbXheh/EzEW1++Kr52SGkHse3/DxbofqLhl9PaTmX0v0nR219f6uzH73hhn9OzFSy
E1N+n/hvUigKkxoaDBB67ZmPQGNmv8cQeVSUKfTUWTtaHOR1ugwyQuYUpl/2Br+jELhgwqgKDZpD
lc/OYLQ26SsDHjxhHAOaYsNtr2HgYXmNvmvKEzVZLfgE7OcADpp0SZeUndFd41nCbE2DwYQTniFc
BDWWUVenZfoh37ejxTAGMsDXnKouVG+w/vpfJ/pNARjEKy12TFN3GEstaCzVb5C+demHzObW6VmU
npun7CwrjboIc9CEoutQNe+CisTyMKUfc88t8VPSiI3tTDtbKk/JnTRE24vV14EFjQWcmbdz6Y9O
9pE2rm5+Zvkhf3g15Dzbv1OE3B5egzOdX8KjzwPEFGAl+NCx+Nt4GsDMdLJgFD+HNNdgnmCpRIg2
REy8U3POq6iyVlkajkgvHuN3gk/O15RAUO23vyzxBYb3hKgN2wdE4FG8O3z5fGkjwet/oUqwzrf4
PY1DVBH1KRw2zc/2+Vn9uabci6+buW1oLNaiRVUO28rY06vjPTR2f7W5fPY+ncBHse20V067VNdY
8NWURXbzzlplZeuhw8EceiC5GrULVKh+WVnA9WAP89SjQbtmQ8RhScOxtzdNvZkhSVirwaBKwn9H
OdEcRQgxBfq0iTvA3ff7eLSGY2JayF6gvya/GL0COpFAY87/rISI6Q9RThHDjeAGHlDuPuIPGeRi
HoVoJZqcl2wEuV1XmLCggWTqil3OcUREgdwEW+o697V6pNvI1aatonB4D6wZJO7FFJdUyluNVemZ
YmSH7pbY75TWodwfxgcNS3CrEi+RTlIJWIfNbpCFPkDsTH6fz3Mx/yt4p2n40ce3ktwaXnVzjjXL
tqiAVgx6ONHsAQom3BTWufUpxx8GJR0aVVFR5WuFxk7bsWMN01vopCEt4sncctX+jG68/jX+mq8O
Ln+B9kPrIPdi56UdwvGG+UkdgsnW5LWPy7gKcz+ZN8bwMQrP8mqvOsQ1LTXVV2ofIxdMqnlJW9Yr
82sojmMaVnUILKBiqUfGwVKd3TMpwTAqHd/8OtOkPy9luoPXgm06VKkeGi996ko53Y9H3hUcZPEk
xZp6c7JWCTJgNXRrDCmFX9SHTcfJKyBTE4CKU2XPJi0o1vMvhcbo0ahURmHJxYCDD2zsnxqaBUZD
Wfsm3R89BwAvL4R5M07Cig5JxhNYROyZM/a2zUHGIuN7iuTBL8ot6UjU4ax7Pzq2DibLEhi7C1oO
yIGTzxIk+ya9UItmHrUns0Lhd/De1eKopOG0WPVPabFKgUV+p/yqYGaDbNh25+ZVa14VZF7JmekI
TKXXdwOCMWUIaU1qFLXFSqU7R68EOla5plsGQgTRg+hvMmxhy7cEONYYv9Hej9hkyPjYkkMFt3L4
Z5bM0PusuTY0epHx8PRnbmuyEwEdM3hsDy17h2wHFWTKIOix+Q5HVnjYUDZlMTR9jgTTbiz0DEYx
G0drl7HuNLnLfwCXwDr9T78F8OkqrHo3OXNPxe5ZVr37URuIIXwb6xPA6kyhVpVH6U57kfzRoD4C
6fjYSYbVeWZDf/fAuhrsPWusUevg/gnL9PV5Fj8q/i1iDv43z77jET7sC5dfvvgt3kaYeYrXAYzy
lfJ49woXYPXuPc8AvR70D99YQs5fqvyuXEIieVHm/f+rDYRhuwq+S0vz+TJrWJ5Xm1uURCLHTPyZ
8y/x91s0rxqRm2AFxqrAzrYSvzfan219ET34pWB5bqxU7OydgDbplfYmrisnhWMQ55j7uI0Ccwml
mVCr/W+AC7QnzFcbUkFY64HKf1okfV4XBzPKijfAW/GRIggwwX89QaBYXJLI2s6BQmCeQdoz/vlc
kJwhV3OxSOnmvaFI+hgG8LDhFhIYy/7qADOKQx9/jYDD3aS7IqJVh68/5u6CYNLuhKk/tJ31c//w
HwcKQr6xU12UP77C0nxg/cs/HhiOAld6ED0etJm7CEyBS4QNC2cOGL+qIro5ZIIQdx7iV8hVmT3d
V3GRx8QEn7Db7h5RRg8rYd1/j+KgwHas2ZRRBiOTC4QDblQfmwDTXt/Zw2CI7lGGb5nImUCOFwEy
CWMHzHhZdzDAE3awA3/+P3ogxhEo8MBYrvBB34hk+Jkeq5jlUgwF7giofkfDLBz2z0MN2OiJ4wUM
8Me3x0H36TtXEYu8zF0Uv/MoI4eRm0/CL5LosPNF9gLQ8YHN2pLNwYomEnJl2qeBFjwicbk0jwqX
291wK6YVZUjEyYmKl92cr7gQ0CkT8Ni5CF9i9IRkHoj7NjG5MgwYzBMuxAiymA4YFcJInx471tAp
hAtGz4wKkv+ziHCOAJr+xMtZbokIw2FhJZ6eBh4jT8CDcQ4DhftdReZ9WRDp2KO7lt6SoCfPMCGS
oIoIAzEYYQWXQXbrk77psKJu/HtEJ8pcofLmnmDLF+nvpMcHJYEWSHeElUckRix6/WMPRlvg+k05
QraDhVm1+BOblghpzhCSDcE8zcZwEwcmSny4iq2yxsoTsAWzamz7UXqdyQjkcvKUMgS5ebjfFsQO
ZIDDfwMOKQezAXasIXa5J55v5A1cJWxScBiRPcjMDBe2e6uasS98v9ks4FQ4wdA1LxJTg/OXo8BX
AxwcNt1v8pUiO/1kpH324+Jx1jfMDR6CKh5rEXog5giapn/zBsAPcwS8NR5M7FD/ni9heSeTAeTE
V3U1/KYRmTwsfS4skChBIK/yPeGWhzoSCz1Yg4jTcS0SQ90OdMDcOrIuQlohvjr96rjylSjrUah7
NJw8BPUIEMOeHxDPBp/Eb6ZRWoTDioqDypTbwtSIczf+9sKqegohSnHMYgYQ6lUSTvjskqsg3jgO
2pc4kIVGro7UX97Wx3yPQ2si+Q1ljonfls7BJDs9qP+uYxm1OP6J7BdxDmiD/lwDfScS8y9zFg5V
JY+v+QvGW2/oz644OHF+vCcpKOIS3DnoEvsXYQAj8697hO+tvnpeMbPFuM1ciUth/ft7f3EhGCFi
jGhYTfVkO+O15Mo5romltEVzU+3ENRLXj9qGSoN9uDjqOBAmhS2vFRcREcBGxhYOCGX/d+X92+lx
rRm24mviDTL+L06F/tPf3SEVgznYN/hxcX/EwYhgIHwYRayMiFKzg5aTwnTsl6PecJbCUAKvQ/b3
5K7EVyJIbkHKjplUKRs/IGF+KH+KYIL4qjESxS/U50xgEj/Bs4WHIqaKtIBIyeSiiAHER/NVsEVm
igkbnD9LRfG0rOheiFwPkaQj3gjDdqFi5hceLOIxYwNEmgEuyWiu/ga5ePJEvoH4AfEL+hKVPi0W
CC/fwpEn3SR0IUVyTCRMnrJNSpoR/kbYGElEkvxFSv19moMniDhoQP2dcN7hO/yboQYkwRF2PF9/
xxxvxbsJqTHvQF0e4g0pjlmEygCqcCGEKrvAEwgnJXx2HryfMHp6YAcl4uWEKxLzPv9m6SoEaUs4
yQhRtghfEYlkzJcwn8XUj+bi/y+zN+ORhUCqEGkuvgcZmeGPyfyfmFucLheRx9Dak37Cra7hyrO3
/hu0jJvu2m9Ap4rlDV/POKgWo2tjCCIGlc3QaBjbTWRyy2E+sCAwLHCg5OySX/UTqBB3GHTmYhzQ
uxKZPvEV15bvB/gTeggulPCfwe9KxBsJ6jcX7v/bx60wvv/E6gSXCFd77ta3uMriivH++HreREvL
2Gd/Y0M8/+LwxawiTubviou79mdDBeVcxs9T/MqYgxhY6HpXf7cVyv1KuCj9DaVgcg5AUckvgCaW
QiAnwoYfhrdD2y/4u22TcFwVDywRRujw/iYNwNd2Y07MGUwGURIyjfS4kIrnSFiZCt8NdeXsxSUu
8Xj6/yg5TpZennjW+XaDrbF48Mg0C2DfnIaggEpv4JZx91/iCEeV6LZyfMsXT6j4GHUV491VuBZQ
J48EQ1WcjbAOlXE95QRpT3Z/kxGnKj5UDMKKR4ERxP2YxIeLOc/klop3FLcRR5gHU5zJJKML5Ts5
YxwVe3mOu+b6inWjRv2WMi+JQ4Uos8Od9u+cxHxeb2iO3fiSuuqVxsvGtbIXvlZygD/a38MpHhox
FMSfzb8Ut6s714eJMEK6GRk+pN2/u8j2s9o1Ub9BkchX+EuN7R0mhCtx/slO+O4w1jZAHyLlTRhn
ifMTCT7qCgtVHBYZieVmvohjFD8LuZ0rw3FDGGcqVFeEdjGNiOmICkgApHBDuHKcLveXLzG8hlX9
T+OCxVc5iH+gYnrfIAkbpp+/H64jnhNxbElo8Ggw2frC9sfxNVeci+yJR0b2hh1dvAOdnZPm4upI
dSMMA+kAYdeHm6y4qCYXUywrKHjElRbX8m/mE/OFFKqfz5UlzI4Y/x3GbQ5zi4g70pgt7gwEcfMS
PkrYy+Cji/VLgQ8N4c98uHhmxeBrN3PU4JzThv8v3AbOQTnh0cLO4BncVtDpDvc9bj3hzTyMay18
BCVx6I/jU8AXrkWP8JzDbUCGnrrzDdoD2m8c85fkeBuSO1HALAemshT1ddouSxcXUuRinlmJZfqx
AP0rz90YSCT1nC1prTm+AndjP0OPCkGCYjnEtfMB679A2LzUvTlSUgCz6LHS3K7y7powGv1CE4TK
yL8Dep5hEVBd4gpQeTneix9xiV3i5gmGkS9NCO9+I7ny+FJ9ou99DCdHX86b8eYiShx+JnDv16r2
I2gcWFp7KRb5DU6Ki3zVx36sYJ1TsUKyt9jgdzPt7LcBFHqJbdMNJHVhFUsdBNOT35C6Iulov2kg
3AhNwWsVjixukaTAQ2iMhmuLnyTgrEH1Nl3NXwMFf4+2Kg5sfkD09srn9rlTuouCzghtuX5f6R0G
0+NaLoNidC/VmwZZGIumq2VHdw1SGY40QGc7ZGKNssPaoKQxtBgSBlYd0xJaIOXY6ivlYoBr9Rvj
gvszeMr4GgdPxxZa4hrIdl5uPyfPojC88IrkyIvMVXV6KvgBSDQymRYwSYwRDClb2rt2zhTKfIdk
C1sH4bdP48W1MBAEqzbZ5+Mt7Czwq1P+Tfk7aq2K0GXxJhPgAg8az4xz7nHefG4UdaPH3li/DMvZ
jBdIfHEtvxhW6CxcjohpcHZvBFB5yHLNYDDX+bX71f6RieDyKDNBBbTRx0ufoP7AzbIiqE+oKvgT
h2QFOqiJELgLLN2rN+lLXB1ofGSEhYLl0lPDt5pdWOLpQY+94vPEy5qLOQEtB5L63bPVxWdqBTmg
d8gE0S99AaDqO7ilWleL7Vz1+Cr/SciuwanSBHoyCbfDynhpOEncyx5QTZim7oHUkqs7Ilm4uUSJ
CS6C4xKXiwulcWxYAk7dCD4PcgzbAzEIhlUVSj4oafon/vcW6lFcv5t13P7CFGDxtuIQR1SW0Lrb
dp1vfNfmBofi7qhFQr2ERXPGA+XhXqN9O+mBkgRDOuGaOOQXBVsYegLQY3pMcn3oLzS686OMnIEP
TD7GniYy3CwbyjoezjVkDCi7dK1nt779A4gzDnO3xU2rWXd0OxbVF8S2eNkq2MfYxkopN73iq52f
krNgECvweDf6F+Bm67m3dDI1/GL4pid2wxsdElCK2hYy05kmPaQD4bZD1wUPF5RoU03D58r+rNrM
T7aHS/W2P0KPhJzG9lXD15/6BgXEjPyDt6KNmN+gbbrDou8980QscbuLl3VP7jSufhhW0+brKRZK
TvBBFA7WQih7QYxrWB/gpAtqI3TE5C9j+ASEzCaMbYYWPh1rmdOYAh23T+r85fJJHMNYivIpTX6A
cB5fXXfgMr4bRFW/gzHhc2N5oK/ESsHFfgTk4cQnko5AY/kGEg7AWapNmo2a2JbijANNRCEXW8qX
zOaH3+NRiX9hIxAAOP1t2kNayTA+Mzc+GX0EKlvp+3tgfNyDLFt/0/IeHsFv+gqf4Hi0yUEAjXUT
GsYc3RGtkJN5Tks2CO/Cp/JTNSes6ezxMAtC83bffodm/0NieGauM0ly2+RnInO1fMCSqZcJ518O
x4y2W5pDim09R5RsePNrNzpmPT+BGKHFBbHvFxZWGneCVBUW9J5ODnogmCopXg9N1qLnXEmP1yYH
FSv1Yz5tfu+B03Rel5MkhHanasjYMG28HBAzgfT2wMkqdr9Nge2jlsU0Nt9uPjtRdfh5WnCAa0rf
GE5QQqKzPZ9kSANy/gKzID2COMe83Q1QNHdpTccNqYnVuGyZgfAnyt1vAF0ZjmKsFSxXq/RYFl91
vqYLe/0GsWsHO3i2a/mdpBy9CPKzDclYDUH+jYBQBknsPWx6RLmnfone5i7BdayhoArhxhCxAkE3
PyucRM2GHQ6IOBdot4/zm1ls10/9yo8xZ5TVqflJZNYTC4Ls6pEuSATi++XijQvyLZDflrAtOJZg
yCyuDz4uqaN1tadrrgh0sdyeR8qUW3uGw5sufrM5mBZrINbyVUGR0FIng6j31bzIPILJpCUvP5be
GvYyGUELwP8bchyQV+pcc4fY4u2xh5hs0GHHOIRM1cHtT937nLk20kJ8/y7mFyCmGdK8whvA9mBP
QAmwiMiqRN9DBuqHBZjiSsO2aT7SRDXZpb+vE7xM7p+I76zV9E4jwUkIX0Kz0z0YVe5RGV96cBka
INZnxy5geu8gWSDAjGv0B68tx1cPUXlnLU5DGmHEFzbyZZ6fy1VnrUCVC/2q0hV3OiyUsDynXzEw
LW8AeSE9lzJhECz12X6oPe0mUo7rVxIDguKMHVLOhJ1dC3WhIWtUFjNEQ1gYgYx41ntubjbMG5R8
F7q6MNSWa/1d1yP6MvSl5dpTuigB0d3mwgYGBm8xb9CaZgtxE/vpOG8VNJ8r+Mz2M+xRbBwqwR8V
EOqEIHpR70y0JvEqeTGZrfqd9poulpZJExlywjGjV5MulK3BcDsl8eK+uKLPW1Q9RMOQa2Gtiu8m
8QdishZxs+WSszjQNMLS5AJuXxYu8vTVgwzO2IXbSchMWNyW9FJBwnPA/Kjz6bX7sJNZ8Rb11fqs
EV68dryLtCiNbbxxyn8DaQ9wwBB8L5s3CLBawPycLe0IwiuChqX+Pa/US3Iowe4rOt06V8ZVeFq6
c+U2iLaW0hHzkgivCQX/9nj9cv9KmeuZAw8Ahf80IulfmGayiTlooZ6dT2XGc+Y+ehDx0GxwDyBN
dcA3ElouYzMcMjgCmPSxdRHXuvlc10emcbTL3htIq79GUkb7tVn+kjb3D1hixqcURgFOnTjsKi55
HPBJh9UnziVkJ41UX6wsjQsAJr+ZWnDTiWewzmyNHhix0GNuaKYG6XRRPhjv8RLSirLc9SzD3vOF
5xrHAmuTUYWTylW7jI8KLPQZMBxjOvStS/wFMz22JB88HQ7tIB9vVU9rRK2k2dH2QmxKhfwdCYks
2A0rzLjaTevut2wwZv+2g5UwFh80nb/ToK6uKuxTa5PjsMoucw57Z/U9VIj6j0ek9VD+tO0AOTNe
jvTq5k37uqaJxKQlUgK/tQPTN0bvNfRLahZgyXQDA1pp3/rPFhpXSmi9jR/uiXLkIa1DEXvDSZBq
4v1H05ktqaosYfiFjhEqKnpLMQmKAorojSFOOM8CPv3+slec7Wq7t22rQFVWVuY/gDHbHKFbxp8q
KXOkUwQIVObe926/p7TziJ3fdiDNLnYMuUQsXq6F8jqSJf5vzrvPKdMCjjnF2KKZFXNldILQ0EIC
wfBYWAHyPYHKwBaup5+D2bVPZueF1TRux8JUpYYtykrUdmFvIqlEztACNtsuQKPocY7mDXZz4OKv
iEY513ZANMqpR5EK0ctAccB4Gt6r/2gapZoXa32aP5yOSd2W2Z/SlR9daEXgAQ44BIS47h0qWkuK
AjI0VjIrBM063r7cnd6we0+adW8iz/xBZiRarkvL8lrry9m+1Ixo28WJjL0giZPTCPa3CToUXS40
eDCjGBwD/ei9zI/5e0X7yeC9O4O2gFK0a3b7P6XnSvu5ZOd0fJBdoaMyhk1WTIqvKhfn54CuQj1d
omVhX+YXEgLKWfm3f5s9fCHiA50a12kaHIHMI6wrLBGSDeh+4P2xTyQgHApp/njNDOwADUIQureG
dwdIgwTl5Jher8Nf1oRyMc1Ve4B2fjfUYRxhFmH98BkxbyuNSs/TRmBHFym1AomUhtF6wONGukkc
gohTdwWauj0PQVyLenw3xF2g1yeTZrM1S1XqPV6R/lbaxJyyThT9Ox5r4r+HPwo0B3V5oBIPEgSu
NZhKtBe7lfVO2wbi9d0dUkVIVVDiEEAqq0TzYszBdlMFh0Ih/pYE9i4SxdRprnx+/5bgpwZoGR7U
BhUsPJ5I3Swa9eftjjet/Ou2DsJfhDFyLGAAbWKcNmdhXlFYg6vYNrmv+5VxGnUbGUACmcA1WdB/
VJbMy2Q+mJ8o31g1EDUDGnNni9ailQcN5c47XbAgBMB3QITrNNEtoFDksfBDtJXX/GS6jPze+DOq
EZnQNDBuYJbYJQ1+oK7Yo3unCe1L+rZj6NS1Dj5435AhIKSjJK4ywKz90+TUv18tOA/t5MhWmpYO
YhnhfVFBcxXug+48xq/R0QNDB076vXh9jM/4C1AYXxaRpESdGirZBtzuWNBC7ywf93QXXST0K74U
5CgmINx/nHSW8enU/9IpOg1gpNZAMP4AqACjS0vzPil7LmAiIBXet8l2WVt3wvSH1P/97f7s7oI9
AvPPpPmMJfZ52vI/J2HIUEmWohfeDKtrzX43jSsMzyJ5Ofn83XWXp9nlkfSWnDP/9BvRTrmQREOb
cRBa+SFmB66quUCusVcGbd25mxRJIrCbsMrFLvaQQV2E6bEu8G28mOjhtDBQm9PO/WSIJhSkc46Y
jzGaMGfQYdr0GyMw9dodsMuNPDpjX/Sb40tEM4lSoirtW9LF2i4fQDpxWusuqmhVP59VGumIV87a
OppMWA+OcEr42XfGRyOBpXy8W13S4KY6LK5ZO7xMDvPfT3GpHjQSV2AAgr62YOXbW8dYz4otqCRt
2LbqIPYRJ8KqptOvqkDvmOByPnq/weKHjwfwI8SwrhakeRhzEPzqunv7BVBKWuCFV4/5Y0TqQJC9
LqPGEUkKdMbUueF7GsCPHiWRgTZGOYMg+lx04T2BJ2RjcCxfxFYQ6/SCavOr8zlNyJ4Z9dLqz12B
wFzCZjZIniSvBftMEzgKKJx6C/dd5Ijga8/AuFzuxtXoxhrNjgTSp3C/wDW+rEJgwOb9Z4n0z7h9
dR5oRNmdVrJHGKVhBh4bzw0nF9i3VlmHKmiHp9w6tAZac7gfi6oGNtkvtzhGb2g/mlIzDryivPB2
uuueU51t8JM5bneTZap70GCYlzpQaOqDaX2C340P0veDnxCMAWCcbLrRPGdPnA9yuDLYkuSjcgSn
WzBoaGShqET14rm+WTX/JrZrKRr6yLoC+0Cq76L8z6oLg5EVJY/qSEIgqEOH8KihrA6N2jozSh99
n0dngI/hbFQmp1hQBHheAYFvBV1UKEFngD2qRygxAfzOvfcWEMh5wT4HqFVvjD4DZCYUXjvqi30F
Ra0MIAXGjlfkPn7qMzjMAchTmRGIO3T/B+zEik0hD4KV7edIr4OOGCP5hxHsFDa+BB82PAhPR7QW
KAMNTtHySTeuFyPkfml73w5ZH/UThNUeR6/VDrvNEa9xJ5Zje7P5C7HaqMeCosG+gqbmAvzkMPLF
l76j3QkvFPIcKtk/MZx522A/tvt4R3SFhzCBR4GvIxKjy14McPLCBUIYlBRCI7dD/6TecAjxKA4d
x2Vflw6sizA7hIOmyYzr9ol03TUMTuaOV4OhzLTR3Bz6D5aCRmf0wYhlDFXqQuT9GTcQnaplfuyr
2+lfyQ3Zdc1ak+iHmibgw4Mhyb+R7wrNoLa53EBM418LeU6E/wsoTT8s5ygXRVrEZpzk7IQa2fNs
7vtsjxtQFpeZSI92zXru17rj9JUvisas+4nBuRcF1JYhKiOgjZ6V9+4NQNcAhmq60MQo5igIgLCU
JuRQeHCZz4Rw0CF36NCrS9sIYZ6A8bmSknwa4xuqXeDwyCGcejlGo9CKMZYu/Jb5Wp+zFkK1R+v6
sevx3SrDx0f4eMVgqamyINXIdXP5MDX2Y49dHuG/gzCjka+6jUEDigHllUKd2SJ3rHr/ltafbmE+
0Ln/zOFu0vDZUqb5mHf31hk8ThbE5D2eT4ApOvHxiSBzV0OE+zhrwCsrnfpYV2TFd3epBc3Ca3Rt
tKxvlxEBazn4umOd5vlp01oaPwUOBkrXndUaYATpkTYsoZlQ5bWRlRmDtv/0L2sO2GZv0DWbpBs2
AsQmtV7r2qHZfzAPKXBY92cc1LxufzZsmAlEHcoqfSRogdD9IR4gGCwoBHTZyJOWspsDJWlRYOO3
/cJuV4b1GBX+29EoH43KYR5WQLWI6x2bGSVBq6W+oHXHb+W+YtkAsfRbXb8r4Gir2SKptqF7AasE
fYGg0aYju+n3FrmR4mFVxt6ujJASYctoYHsxwy7YKoel07BefXxpoFAIddc4wff2vsO7Fz/LfoNt
+KxEuNy5Li4Pr4d9DVk5sQOnYdp55g7ZkTE7tq6FWTDjaIZSDLApWGXotr39Hd2yiYmTQuHhw4Nd
+iPGoda6OgVvOsMeEr0Jl8iH5Mf27BRA8clVx4c2+D/zSIV+eGBrdnK6YidhIrdyDMFDzw5kDUBn
FSa80/f0qU7rI6p+zu7qHIfoQfB6LzefQoWA/IrBuyIZA+KAelwT7LXzmBw6m9uYVQEcU3Z1XkgS
gZ7w9+nl47LF4/WaloY0vMiAfmaH04hNwd6G2oBrwwz6K5HsZh8LF9BoqzVaRjuQjcAWWiZkp3kb
OSRFZR01v/AC/mR2A5SKz+ACzR1si/BF6Hk9k93OrTX1XnAvOSimddOGf9Ges0cJrwtSZQACsT7f
CenVpkaFXTCiCYiSXGnSt3eIHN9HwNDunkfVrCWoC8hAcO4WBbY5AHOvHpG1ebb1i5cLFqIHClC9
Mk5pBTrFpt4a3+7es7QeMRU/yqrL4GBDoa2MGN0L6OjwbGipeMCCMxALPAVRAGDsOE3dobrl7A0I
TOq9BhLO+s2Vp6t6moFt31TsM+3bDE4Hc/w8pcwH4MG4cSp9mDqnmE3pwd4dHVb+enTDkbsHf8iB
vA59Wd1QlCwmaL+1KRT2SXboTMNh24Pfc2ySe4uGIOUGSmEQDRoK3u/BZgmgLypqhgeSTYrGpHLn
LW/IkWHKpx4nZeIxRFcMnckgRw/h5DCUyK2oIVbMy9xquj2UyeHcgJh5uWiwaxM2LUe4/i6MIopL
R+iWQ17vUrkN+MU5ZsOT5vBI/oOJgP3x6jSDKUBdnbNQ6fIp5eIF8DbITSDBKhNgkvkaf+Ia2GDz
5eMc4v7WqMN453z9NM2Xhc4o4mKdi3+vxhUxccRpgyndcfH+k5oWwKwL7oUU5EWXao8eqP0NGISQ
zR/DbgrGSLO6rB+dyv5N/7evF71e95l/Cecds6d01eW+ayJyrwAAszT9+zooNFr/fkMHR719ElqU
9Q/D+6zGgqFq1sk5gTdqlSaa8j4C1AEw/ExsaARZwKzuifIm2yPqeoBz8J4byO2QUI6ySrvEPvRj
fXH4ew8o1/X3/t5vgo/5hMwvUwBVexo7Fhkdt4pbw5b7Hx3Jf1/Slfx3KweIrgb/niHPWjoHuHCO
/Nigm9iwS/MWfAeleQluQYnUXdcrTfEPxTGTe7TsDPluwyrgB90g0TefZmOEwsWwYIvHnpTXrBKB
fP21UO/9D/8jry+982K1d3lD3DuTW6TZ70ndQvjYaqlOwj6P/ltLUQyiq4gKtI00OPdHbmcgB5S5
qIAb25q1bWRYYii6uCb8O8WSzXJBgY8O3ctYjLoeZQWjYbJRBc/AabALzuFzwD6EvcwXCSOVX8OC
C0LWhWLRzyv7MCbxKHmdnQPK8B6wVwq9NPVu0fFuXsTNQnO17Nd2cOSkTK5IQbjOJas9OFLGwAw2
qXqDeGNzAMavNau7nazpn0yK0gqdH4O8h68naqVnh/I4sHUQpIqVlb+r+m9FqATGBOAtRg0TQQl9
LjBJKeZTqrL/ASAFcYndNgvpPTmuysqobFS37Y85G2+/iKEATVQ9buMtejacKxh1Shq0OC9yRZce
XqVKvmgH+cWwjdvgydJ9mrk0dDs8nrXtl5GRBVn7kBLYlJbu9B7fwiui998YMxBxabZHJyubjBBp
sj/hwRjx0yhX2egLukhgcdITf0QyDqU5vXTk0Z8J/9Fs8ebioQhRlWtMrc0AAPF32X7Gdrtdz9Yy
m3CgVigcqC2iS2rPaWY+c7ovHJH84sQU3J6NMTUMbh2DQ5frUHLx5Wn0XBgKcn3wgzaylpWRHBjU
Ybh9EL3/d6P8jSy6DGUZ2oUFmdz8h+L44uh3H2AN8DfUARjzPDrXPntL6IfIZJky2rG7s9DMZ6z/
mwMyD8QE723+1l9bpuzDopaFRzhgwRQeMAZ/ogOPYJpCCFyxYVLnfvcPtbV0Cibev/n67gN9WxHz
o/sYumx0HT+ZH+fxUABdX1R7vwP56dm/BG8AGxgbg4gQOMxy2B22R13uu0MNUIY2eq9bi9bimgJr
aLrk/PWQ6jm0aQjCGkY/CbH/2a+tBSxRV69EwHhyLiQE/IsN1JO10ke6kHIR5pZLokDXuU7kVKWV
8m/GMHupDB0TY++37dEoy/Dw2eZcWZqhnOeJ5k4mLzXq0/z5u6xnYwZZ3hywRebKwdMjZ+yynbwT
bCGXGSuWWXRnO1S0/t0E9tk0O0BZa84SkOo5qEzd6+1qju59LdaoSWk9E0l75dYEKdmyz4BEK5MM
zm5g1l7yrFIGj/cIn7HuP0f5WsATmnk1j7YMKZRp0C04Z0gk9NkDEKS7/db8X7DmfoggvdGXgUU6
yi0jADpUB/Fo69Mqqrwm8KeeK9ihugNVHaBKJ/xY3ZBtAmasoFqIkWCMrHxcmnJDpo+IjH4o7XyJ
1wf/EmFC0gY6iOL8Kp8urbaZw8CvsPQ5Dtox7tdJE3uJ/QqwDpXrr6ZOCW/NNuwOVhjMv9JH+fiT
XCKKHb14v6JfEX52sOcGPMQ6i747AbaO3rM6pvf04yUU2DrBHtlon3pKK3AxyvabWMSo7wF5YDNB
PxQ/YkeiOW3vX/z8uNXdwbH7jqtBz9KBf3YV4pdAFcD0IHmPGMuZrA0cBHVTUdspyIvdH0xRkfxv
Ar1GLWZGw50KSFRH/8WoNgfAP/1LD7MCDCD5A/PmHEePaR1AisJG6kJF4uw3u5RCaGabqK8EpXs4
262neT97bIPwv0ipLhwIfMlrUiHm/jVyBuMGmarT/NkxGkk3vUZBnes26VA/QIfUomZwAOZemHnN
qmsKIXNYetjN01yiGbLnMGx+aOjqQXmGIg19BMYLw4iS3Pif2c0WbSY9yKmqRK2JFuWfRLsjKmZ2
121HfrLROCFNUR1mvJld3AeL0Je8SJ18PhiGwBejHTVEoKogAd/UkKgZdwb1GFccnI56w8PN4Pmq
y4Zyc95RdsDXB8Oik3qg4YswE7KN5aBWV9EXbhXSCQjWIHJM8kt9x2PrV0d9ll3w8A1a/ssK0zHZ
9hb7TQNYBzlinVyk2W9EXKPCqFk5qkJ8QkQrHtAWWE+12ZJd2Ag6G6L8ggyhgkC/JAH+pqXgBJFz
xgYFrMuqlnGVHw4aLWY7am66XKf1LX2lt7QVv9b5DBk8xtmmublm1Xw5ec9yXKzKbHIK9dl99Iyb
084WmiHQIWBHzdUxPYFsdF8BQCqaOMFzAo4K3FhTcYZtSUjuE4Y268nBxY7noGSBuQQE6N253waM
MWr0L6C9JtjXgn+7PVQOasPAxjzF4gVo2W0FI5HEu95ikzI8UftFqgZnxO6WGnvtaemMAKq9xLdG
9qOr3VAFcycfXRZNsHrXMXM00Zo0xoatGxLXGMPQ2sQVrGcDizosTlvO8IdMHIrz4rNekgSAH0HK
ar9qvp0HCB/25rk6QauvISaJlqdavsxKd95151WCKjJPXMK7QoulluQvoIlus8aM8ZewckR+nRFl
HJd0x1GOVFegOC27vq73kFxDnQEhA3hVUGrsoucse9MexIiro9fGD21wXdUuIBQgH9olroxkmxQR
gGnvqhT7jAn9UTTYtkxfqvCQWHMSdqTyipp50P39VXwI1hdqLIfLtsAD44RUe0/C0Hn+YaaeDDzM
1N2/S0e1Txg1UXftN/FZOw3e1gHSGA0Jq7bVp09qYphSaMYEQWzQnKiQAIoOm5iS5tTiqpDodoqe
CNsiyPwK7pv7GGBbCsYQ02E2gg1pWAFIRmIDFVMTUjN/0FhTsK6g1k5+6enqtNPC0XCmO9DK1EM0
xiyUpj899YnekwI3iVO/lt43pCTk92Is8QX+vcSt7Ez/3Fr2mwAiSMUoExTAND8LfqqmtFbJc1qg
wVqrT6T7veyFpC7E4gHi50i6UNljI1T2kbhtZvc7Ve9YFy9HHUtOlL6GSGrBXIWDVdI3+1L3V00f
cTyUi9BrL0Gb0fcd54iVUoKHMktmAUKDbizkvR0lClD3pJG1yR1om3FJ7mQPxGRcmuFWrmpej5Ix
yqLsPdomXWo6+Yi0dv16VsQ6Q5weBsUc64AFcnqYQJseULSmZKptb3HvAQIPBSz00enY5eFvy0ae
kPpCyhCEAa+EVAr/wlPWHL5TVFMwDobGzWlHFBsVDdUZUjW9kBw1hyjFokKKxsl+d1qK58obs15K
ThSI2OYDzmiDE7GIIrh2Y/lAYC34u3qubok+hu/4ho19dn6bV66+UAJySrxYPddDuP7guuAYsw0i
XVuDCYaeW1+UDekkfXL7RxduQd8JHjRyxyWi6GvgdMz8FlaXQQdBPWELwIjY1ZFtNtrpwX/GFfo8
dONKeL7UeA0U01+sAgwjqne5BZYf2zheYVEhH0mvEHE30jYuCI9dSadbRHJEXdmj0556WGf2kR5e
74hi35A9+ZjaEsjkvHVf3eCItQPdx7ooekVFgBDV4rVl/JcziKWrQ0QiNrqw3UAIediI6qOGd0xQ
hhofPE2Hg6jeAwIw8RDzkAo7tKTCB5C5CGW2kuBZBeDenvM7jPDNni37HJOQJ54VDAogCHSUBjiD
XEySvdeqbbcQ5ubEAiWdXryj3WKavuafeZtmj+gnYsT4HgO7u0RYBwLvHHVAX1hLD/Adrik/8rr6
FMVMBYEupv0Mw6A2Ik6NWSsIlMerOlmfCKMpcq/ZycMrcHuw6OqTmj1Vc9haIC4GU/kBpeM5ftfj
19XLiwCQaL9OmdO5aIVtfS2L9SZBDipppcsU9Tp5bbsJr3tpPIMb1g4QcKjRCSvQ4Ifb5BhR4nnZ
RYqoGGI9JvnDmMK9czrYZDc7ZM9Z2exPBznh6Mn13015ItXYyr+zaQ162+6MKvUV/h6ao+qnK9p5
IUZlfR3NLPcbPoMyeU47MzrfDzYcsyZp4+ZDu4JZQjbfNG6bfXoPqWR/tzVzmXWpGU4/RxsO7CfW
E3p6h8k1WVJCNoj46Ch5ZUpPgXGMZBnXbfuVOibMRxTPl7TU6dlPtemDX8JWYJPEKn0XeWRKJkDj
2qXTeQJUMMp5vi0Gbe+8+sCsJ9qDnKS58qcz3GwvqHZ9txpwCcRLuybnqnejmdDsAoVBGg6hMtAp
9x/bYPSx+1cy/roYZ+qlxQHRzyYu6Nv2lkWFLg8SojSrKWXXKuuDeTdlTwbDWSBEP37WTQCtJeXw
tFpT+6VpdWoaFi0bghgt7Up3eS/B95AoUv3Fq6eJdZBFCb9984EyoRoCrbbKgMz9/ryWpFBDWAR9
x17warRQ6zovpE0i9SZEOtEYM2IdAALgi4vSV0s2gIw/PpN4XNHtgpQsH6MT6wttUUMhllO/43s1
1i192gPoiQSLsV7aPQs2+ohGQ1Sf5zNMSsoIPnvbuKUavcObAWYGU/eAxXI/Zxpag4a1n/cInQdy
dApauMkeMlEDZLIxpFDrA+pB+5n2Io0HSM9sRzW0EaUVQkG4gNi//Yb1wTXotbDXwRTJwB40yDPy
hoItMqkwBbfsOuvQ9Jj8uLgQeKcozEyBa2D6R1tPbASMV1bM7tR7Eam6k9cvAGrRt/tuOzN4nqSb
oTbt+tCZtzeCHOxhavVQkUUlrACkgKdPctohvYALjYWwkzZHduQ972D7+5EP/oZih1wQTRHNBeIn
YMshIZBACObgnC6n70e/5YCoXWJhp0qMrIm6IN3RK4WGTIBoOcVuQdqzAL0IdHtGy4u+PKLecLVv
B5shTeGLATxo42KJizaODgaEOKBmWXuDdcuoEd8s5JIpDiZ0+QEh4yFUviy8gJo5LSh6x6Meg1kx
j3I0yIBWr3qjatdiKCZIk9STnFLDZfHNTtsOJz/SI9IO3PfEyrKwMMY5g972K/B+aIPOWAYe22fG
ToVF2Ohlz7mGU1hugyunIfRyHp4+K5Fy5nVvERtmMAxzqkHubfGYnkIc9FztYuy3pNJPUg/Uo7Ds
JfGwhd4BzWOImGwcncIj+PuDx7uUeLqeQm1G0sEGScuAINciXBHS/YoutIMx2axywSJXMS0OJLgy
AD40GoB45m2TNjhIA3RkQHrsGb3RI6NFV2WMsH965QR4Fr9e2vwpcOghNa98DBsBePyPvT2qYKTz
+xocf9W8K/KqH51R/oaTzKnEdemx4rlwFihkgTEDCP6zH0SgJXsFtXef2H87+B5NINKxPWxSyTPf
dgfchhAv9GefZZhdLwUQ6HHsoQpavuhN4hMBD6sxX1qH7Kpb2FRjOg+QrgQQ59VfLqVa3sJubXSQ
dMDIKQ0562uiOWx/TgOmc42a9tO6rT9ztAm7k6cnvRxMkveAMrrmZdxYlT+LXKh0SviJtd1p833Z
y/QcQOvdO4elcVwdxWmq36ZeyeqYm9Xk9jKvFDl2zMWz341/QYH2FtqVo0J3H7kJEhEdUToKSJnR
pyVJ6txMmMr1jNSIfi/FdtrizI73/IufO8nA0r5jR6b0MyhohImMfHPcVOTUc1bIU8duJhn0goj/
WbaMk18kMFkY3vrH6IRkt7Q2EDo7RT8ynB2MlRo5InZ8sKYArGw/PqEQCZy2WGITYE7ZbQagAcsI
UhPSI/6qF7eCDsh8SbeOxK1JG0lDmjrDctty0UpILpOm+RlgTPBhQ0y8pOVKb7LeREjPPYj4tWpR
oRkjvndD7AsnBAwaVJP+CdsPhPB1Qea0IRDTEoYfwl5+8hvvMzKxw+5DHR+MOfyxyXN83ZvkRthH
BWxHh7WsjJfOKelh8a2Nb1lvI+p6Yrx+HDIiOERK79zXHUBBnx1Zyw0aerD3T67O/s1vTd/jYliR
kJjkbNWwsyV1CjHeHmBgEt/AEtMyIUZxTmbnaW/zQQhsvgclB+oFQA3MlAPkDM4OJ/Qxo+Jud9zc
74VfrzdtLEqvNkRSmc4IQ5365IKwD/p9VCeLmn9DwMTuiRwjd7GyNYnlfUa72xy8xm/R3b3F5P9B
NbgmX+ADHyknAKR8r1ppPWWla8k0Zp6uQS0C9URiWlqrCDNz1uPOvEgBMLCcUqJ4DlkJUZvv3k2Q
j8gBE9wLrPxA+Qqg7rr9oOG21rYMREY+wFp6zjxO33FK0wap9ydsI/a8l6jj0ImnbMfsvYNNynHK
VQSBaoesBPKFlwQWOTt7Dnj3S1vDPQ0k7ys7xG9yA8ZvFnURM6E6RIONQU2Kh1CnU1Ejpq9hlghx
Kdr7JPU195u+dgwG1PWaWGY2DeIXijkDNgQTnO1PWLQMtAm5ymWF70z8G7UWnZAKVYYOVCO9s+w2
aF6rlPlDqoM/7C9eTgvD3fmhD2slfZoXw/e83PgYob9JbtSaqTdLSXgyqhn8POGUmQdL8yd7IyKt
NCaoglGre6gJcEbL5hkTnoyVFsWkNsXuDLivRRVvUhrRTUX8mdwuDn8+6e+NvjzIDgCsX5/aiFT3
o8iJttE2N6Nouz04kTMeE5Ic52EaURSNx5GzduZbnvQLKME7NUXEiqI+n2ZyMKKaFfGy8hkmEz5v
lom3cMOISoMCOlXA0UKOMxststFkscBAzVgsRFmLFoyRpi0nXQxTqSA2qSHyC+oL1lD6Lj97wW94
xcWwZwhnU4qMAJ3MitIyz0BpgqpTT/6GQX+gD+LJ86jZAj4d8agUpR7G6GWMNPM+4p1Q7TJS30x8
QEQB7bfz9KzYn/kxopCAvjcf9P1Phn/iY0kZO9WMpFB+ocK9Ge4SpGPh4tz7i3TYccD0pYVqG1ww
3fCHF/mtmQ7TrymtIj3uIHbAcwhZT5N1fNSwoTta7A7kisrHlCN80vJChphj57vTGbIm8BnZz4Wc
lYuRJsBLeKp0xOS4qBxxX5qLuloMC0uOXToO8v3GV9NbLLIWBKzev6Pm2lA6oD7NBZehlGXyAMPh
aE+yjDSQUSFYjp/PQOn0Iy5tn3+MDh7jd/xh5EjbgW4UfzUZcdcvjbU88HVvTun3ZcRI+UxO7MtK
OBOpbhz7HLjGp0/YExvpR3Eew41uhsgaDmH1zjD7MDg0zrSf+AdAkwC//w4PqqBKOf2J/7TTMHSZ
tHcV51ycozHV1PRmrgIEsIPN0Xga0yC4G14wZQk3pzSfXJ64u6pdblVADd3c4P9j39+EhQGzRF7N
29FYDn1avrwgPBYNynUBV3XToRx9NzuWT7WXj9V0IOpxBB8+SOjzJ27i+4h19htx3qeLXa6Xiyai
Fi+XuoEbmiABTWg9Z7XjvdwwpF2vEFWO2GhZSGD9Vf9pCQyAzYLdNUFdzl7mfDbH+dYEdWx1eEYe
XY2AihE3R7oF85n1Mgt7MF6Pkf9wnINyxrOt9Ia24x5tWDZc6qv4pUNPCTiLefhrijnO22By8q8D
0n7Mf9F+2AH/Au3f5A/XUU85s9kAgsAAJLUxm+M5ZvDAnETKGPA4nyDhk835CJp35BTjcLk4rgZf
awAoyZLHedZ8UCprNjM4FDnCeZe/uxuBt0LHTs0DGHHmX7cDwD8vMcXIyJzmvqc7r0mXdek0oUti
8UxeKZjzwrPZdmZN5/PBwLK40HdjQCNl8DQCwsy2xftimahu/VmDTzkvldPit1QgnMFgbi0NK+Ab
hxsEfKbtdhBQJJA3XTFK2D5XyMPQusBdK7fqRrijpSiDA0kishdLxkvP3O0OJliRHb8MwZcZVMnt
XRyThbCKh34IGWCakzsXxmazCXm2TZHHP9LFhgDJmGGshyYwEwWGX7neJrzQorWZxPJ9UdoyP9Lk
o3x5JKGAGtysowo3IZ+BQb5z493R2uHxxdjdj4JBoHL0hkQVyfd3U0b2LvZ28c7dhaYM5auKYyDA
gA7cEOPyy9Gl9mP1CFx8SaSA3WP7H6tSQ+KhhJ1Jxr3OE9IhMVii7WJB9KCXiUmPTfB+DckgCBDE
iYwvAgaBmsXf4BU4jrfJrEZ3mRkiN/rF8ujfLwpF9PO7KuHgKpUkNF8eFkd5VMw+ABUF2YH0hp/M
ZfY/7JNA822WHL8O0GLDqkegBWgoLUNeghP1ofGoyxsv+Lg8ZHJY0uX+DqTRKuFOmpESRBfsveks
/q0C/4+RHCU4ASKp/nfPrpMP0lWbBOyRiVY0vJ8ub91Vfr6gHuJ5DAZ2mXxOOfucaGoI5ursrhi0
bIjVKlgBlpgPcrdlU7mpm+xRfN37IVNSAvuOKfwYcnX4W/YzBhCn0M+ne4qhN4P3/Bjgk8PYi8NN
4tMnldsmgZENzmvz4ory25BlKNxsAO0Fm5AiSAd0o/bGOz7k1PKP1YYL8JWe7GrptWSlXDqEfBpt
i0skyxxFJ2peC+gqf0vCwa0ZwxrnhicIQgAjY4NrmgFpYeFYvPt/FxdAuiyftDq5lHI65YsQznsS
Jn3WSS6sXGZZEDXDZ7VbyMKTlvYQxI88Lr9dAKJmWdq7VUIHlZIZRUhpetMM/5ksPSw8kz6rSTSO
/lKQhmFPenQG5QMJiGHPh23wUeR6V4pVFFw502a0YFsgh56wTsiyMFzwVjK6k5B6rrFiksckUrBs
fR5xQAirTZh0LK2fAHq1/Q2nnlNqEZaJx6o2EYbmZlcYzPLc4mLhnIy013Q6bRrBHoSCZvGSD8h7
dLNjygrfqcd+gfq0zjjwDm2LvPfUxzmWewIgMWq8pqk/nzfUTw0IpIMgCCQmIfhmEvs8q+3NiYml
FawColKwosAnsSkO1WoVxGgzMDf4IBBLQWQRhjYbtPnGbXQ/dLS2O9YmqdnMrA5wOdYrVtGudXSo
Zhjx1OOgGaqex+iTcRfvamiuGW684l1kS2goOFfWMwQYSBxER8f7Ek/YhBD6jh4Ftox56SJD9PfI
Cbk1CsGcgVhN57MANTzQGjxTIukDwywtgUQLLH81XXFocwDLrGdPpOSA9qPhsgL1eRvJb0qL1YQ6
CP1bEwdAoBv4/GLQw9LQGc0ggvVCykQmpiH0u+9J9wY97Mpne0PvAPiOnK2cCOrexoa5C2C9wt8N
MNfiCSoBdx9u1z6TAbcnBqJAcSjn0ti/AzbAj9hBMJM+fmnii4mAgqhlvKyXhbUlgAXUnO2bdSMA
hBID5MYJB64HHpUdCII6/IA+vXyG3t8vcXbh+5FTTiGURrTc9gHQBmRRcJv4yxPkGUtrb9dMiSNy
ExAnLDO+WBIkPUKp1UANUebXD5TQP8AIn3IgLcB/OVsH7JEkwgLMAHLhSfgWXQiqS7wnDH1bgpe8
stzLK7NV44WHX3OY/iVbzJFUjvcfdAOvLk6VUN1lPtXVPmrtdL+WoVpqvSngUv0htfuHNSKJL40t
ZRv34mwB2bhRjcyPx26qdHnmqMMc6uPMNWxilsauIRLwyYFUflRXxIJ/CVyaynkmIrTYCksYkchF
D2EAIcVhTv5FspYjj9L2Z4XoU2ezgZ3E3ZuVwzDiuRxemCRhwqwnthCcZAFjtSISMQFCVoMMvV6W
qRHdAs6E3HoDuSeOkpBh8ylDBzbZRu/7pHShZGRLEOzn6c5lrntx7MaumAqXTpE1o1awY9pIQCEB
mc2DFdFg5TGNnZXnHQ0P4lWwmt/6kvqsZvP50pj/0DcYFnQYXzfzSN0NyEYtfm2ebCZrAZwmaIkm
OY8hYm1yuztAV2mM7aEyyzpz6DXdRrm34LAZM8Dw5GF/SR92ssasHVLl9GTyWECDlwa5VQQc2mgw
iaAfkGUFU9kwkt5OVz/1AGsiORgz704y+eb2JHdcgt+wX+ZXPS3U46jxDaA9/SFBBF4kqJAa4Cnw
xCYbSdkjTbABMkaLNidV9i0ZYBd2jNHddUgyf1xo6LNGNO4aq2As+z0glPJnf3uKyWw+i3KT3QEY
QEqFJ4fKkg9vwSzZKsibyT0/G0iO8sY4GgpORgIph98y1i/QEqA/jQPqe2+rVB8QLZAOzF54mNwT
0GBvuiaFTTRJC/tNj4pCXNyN/x3qkwPWBFIAosGkJUp6/Auortjvu2q9SZPlBt30D8N2Av59cHCA
mO+n+2nNwk9LcItL8zTFK9OSz1b7OzlAYnLOT3dOx0IG/t/HZ490NtZ3S04rXKeXiWct2Skd5gH4
fYO25xXUlrlm/zybrXnq22hb41Z/TcbKP8IkKCGBVqKx+ncmcu5zgBQy0cD+DfF9ARH2oP30h/hj
jhXkZWRmzsWT+SZfQL74l6uPQ8uOGjDAVO5zlbIxJGmj4ckmkBuwAVmCmTzNP6DXv/2zZEmLEUUF
e3g3mWFy+0uvqCGzN9ftss/KLO8iMDJ5R8kdeENZqQXT80K6jDyCfKJJskH60HUWC4aDRBNIenxU
GwLG318DT1PFFK9OyhLXP0CSQOIEFPeSCobz73hAB9tAFGyOhKOgPPYfUWfanarWbOE/dBwDBBS+
0tv3GvOFoWkQEURAVH79fcqcc9/hTnYak6isVatq1qw5+bo8H2HrCbVTMr7PPimJhIMjzx0rKCda
SM0rz1Bu70S1IWdsSW3xSSatTcL70vBPs8jdIRKz6+3rofapr0oE7B1tcfvozV6z01ENlEEZy9xE
52Cue2vu6qRjMLMFmoCw56dPkm/5JwAB/0vZcGJfs/nArt6339Vms9r8/i5+F/SiOTHhwYTCh5Qj
PXGLidSHcqrxMV/9u60yOasxneTr8p5PKGNptDpyXjPCGgomwVH7rmI4zDmH6Q/yfcmkpSAGY3v/
L181R2BLvhzP3bGwLGFguulM/hLczPeJvwnlZ+QnQbCcx+A+kGyW4SMDHUw68p0FaqFwLmWn1ew0
dVHy3ggQtmRJ07ej+pIk58FEhgQilDhoFdERgtfGlFrwF5wujA7iKcv9dpwlJ3b/z4WY9PQU/+Ga
nPudBYk0BaFIrJ7sA+XjLkdpkUHu4OFrQ2N4Y2j0ttahw8lzFrKc1A2ls6mdTf/HHPEMSb+hVHPS
0kUilv6i4SovxlJzSOFc2AZvRpz8VWGOFlshkpZb4dG9v0YyJiw6Lm6LXqWCZKGIhdb8JUjbxOrT
WzAU5xsuiOE0y/PoPLrPMYAhm5IbELKj+JShVJqyb4kSsbf8IZzJK7Ujy10ud+Z7t9sYxdjnneXk
oyiUAr3n9lxzbRFl8iOfDQhEDiFCiKxP2/eFq3k7vJXy0M6jf8f+gkvqWGynCgtOIbSTKfOxbJxy
henBez+o7q5nj+fznzlxmV3JZo053qGXSqyX6Eeg4uFBc6R2bxnZYa6IQMQ1+gMA/6jcEpOEKig0
byF8g5SzV+QMeTqnbfLOe+ltcd6g/PrFuL5EaVK82Z1FcWe05fn+O8APf2CExDkhkGcOr9GVDa+G
Etg0hccm8JMwXwXHrDhekH7xAaO82PuLhhJ6hd0rp4UQZXka78jZf4fym0sTxHkOIXHJSVJ7vPpy
gyVhC4j9GMtRSbrJk5VHK09Ynkd3kLMcdMs2odoEBmsOAY4tQy9bjkstOB3kC+owRS9VBazoB8i4
+xbvUcz0m230dcPlwWFOzRhWYxlGkiz2j/MrvF8C8igdpsOCcEbttZViS24qGpsM8iOleef6EcC4
QBKSBdJsIJziZQIpFPIFBG5MGbYR7h9r4cPThSKHw+mb2lgqYqi65LlP9zSXmC5/Um4Slt8ZI5kj
Qi4O+RT/S3gkQyI7LqGVSWYJNB7Ke8kF5U1wRUmmXw5DrhA6BWWU3yP3oP3KwjtatqB4dypWyeYk
yRPsUarN9y+nbCyBNh48OOEK37DYvTt/VRcbU4oS4iQEQKmKBQeQG472718oxGEy/BiXtb+UGZlQ
cj+XnF/SW0EJSGG4GfO/H+nztP5eCuATIDqBXwVKPA04g4ReLDRlefySLUtmfLclJn+TdJ4HJJuL
b9xSpqASXGp+kBKP22XA4CCJeeM/vxgUHgiCIfmyPFUST5BneS1kE3LN3v/kNE5Yt0LbT+CPC1Qq
q5XJG9IJ4aPz2ex/6zedyBr+u/3tCGF3yx6TXcIAVgiJZqBNn6CqXIwnBx7Yy1qO3vdhPjuu16Ro
QnKHqcx7UoOf55ENw1gAfVtOXNlO8Xs7jcdWQPE13QEcBssOT0EQHJ7IRy+QC2vy/sGowIdKjf2X
s8u35TYjx5Y7P4CRBEyS1/I/cT252PJKfL7jys2ZrWeC4VP9L8DCFqC8GUn6J8mgNAX4RxxqQYxn
R3nlPuUFFHxCVs2LiY3ne+FJWQPkMzR5L1AQCM3fJf+77BdHVoycnSwgyGFdZgxo3LCULsGvTGnJ
qpLy+eJxdvp/i00A4Dxgtpq7YiHFPc58VyrkldSzL7szSGayqECCAQsAYr4XB9Uhm2aZyu2CBhLD
VlL+LVYrTuVVyPqp2SOGrFZ+5hsaFeVkS+H5t+C6v3+b6wX99cm1gwUhaTE6XlweyaEqOw2lG/MT
ezA+QpWQ9zfKofHxiYUl2Zq8vHJJpKCUlf2C5ixt8r/aEUXJdyUFrjVs35cunsq95S9jzc2r+rcf
IZjxk5LosXb4Z0nIQP1SLidacASNrvPYyuOU6AOg5kJF5F7Ch39t5XHI2SJEcEpBbj9fPVJVjii5
YSrEcSI3jHV43+N0M5Z1WL8zfInXRPRhPDyvJI7TtOJX0Q/i1VBdXhCVFSr1hvSzJNGTMQ16MHMB
rHQnZSbmtvxbJ/51Kh8g0zYVjdyeI1R2fG/5jZ0jJPeZMao2LG5o/Ux8Y5WxMucUtKBOE1oJsYy6
Uh0MrCXp70CZFyF0gmMa9D19UIwsvH8xZwxxpfDb6boImQP2YA+FtLwG3TlC+8L03ccsgmG8sTxr
2SV14lE3vCqUCe8qiv6HQ46fUDt0PGOCHIBkSW4QjTOGS2NmUeMJ7rlub6APbu+D/+F3nC/5Q4mz
b4PKLyhaLhgdBvi5cTpJDcFAqMcfD7JxM3xxEMmoFYpX1HFfeThF5MM+POY6X5S6iZFzv0b6MKbe
sbxmyF8dqEE+kmQtGdzcZPBEvvp8m6J3tIkfthk2pvuyb3sQHU9yVJSlqEsT5nFQcwb3eKA1hLxQ
M6B9EQCXoU7W4SabTpJIxd54pGKId0Q2+JJkQdDQQHYYzJHa7YtFIkFOZ35eNKd3WSBYAupTAQzU
/z/B/1YSyQddjxTNEOl/SG13dytXvnfZUZrNJVPSeb5yuqcOEEXL2pHyUfIZuUnRJInC2ZXiQoQi
U++/9OHsS+lUrnKXZcKiSQnTEqwpQShMMgQmJYsyRuXdrgH6P9XpyaSQxy7HgYpxQEApkOmNuytz
SDLDIYNykgFLLgGbbHo5oHQid8FX9J3uyrckMbq7Chmn5AyQqVTM54awysyv60A0L8izSber8YPd
SlgeZ4PT9DqmIX+a9klFDLIN+YPy0y93CvxGtfGi7mD8FdKasko/29FA1iHRgx0kN1rnvFE3SZ30
h7aidcIs2F9qgURyoPy2PgY7bovCeuN2ZoKVycZvwdIhmg8li0BMh2pTBtCSRbKQPOzkn1byP0At
hx7KGOxjDpjJLSC2z+GAkhl+gQHRVu7Nqfsg/RI6TEa+GC0lF7eElFB33ct3M6+YWscR0McS7Dwz
51aBOz1MH8f6yg6XOYrtbFY3H8VIrV8O+S7dmGMqa3I0DQGVBQy3hIpl3eBQR+8TDRJsnCzhlKVi
Hu8+mW+/uExYFIAWGHS2E21yVr3X/L6//PZWl98X2iABmjpc4n5IFwlZbNJA3EjvKCjYCpZE9nWs
fFgLyRJP0xro5LKVZDZeSy2ESTDMWl/yXLnGjSdXqvuF8zRLluHu9/VCeiqADCFXzr8BA9fedYzh
2fQ0lQUjm+QvHWVy/F1wXL+VceyUy65t+gI5o0UzM/GaleKOETn+Z7+F70Jzdl6w/94b9fSph3rY
DSFWhwUq8udPMUwQRSIf6SZUEd5vTKeyt/+VNBc7Amv7DKq5qD4i4S5nJYxUOBssLDkgefNWtC8f
o8fxcYzBPlHPQ2FmEjFlPhK1/dMiWYkrqD4qhdXNg5XKSATJz17s0LKTwme8ezo7AKZPdjab9Ple
oLI8EyboZGbxv3xfCh25yf/EVk+Zm64xxdXwPckH/cpnOUHgrlHpUr0raJ5/gsLfkupLIi8Y0b/h
BLhGigVAk0CWruxwa1dz9ODQ1XFSGFvEk2O20ffdfV8PLGTDkF9CkcJTZtljFBMCnlDGpW5eRh9U
vl2o4PhBIg7FurANus1XXCWkTr0M5XpIruGAA3Dl3mWghEB57kB3LHbsGeTBEQjlYEwZFmhsAYAk
bL9DI085YdJKUDdJEaX8YVuhEPa+yaZObNIpush5sFiAetLamn2SaQGtgJ/xtOdLcirGzdhqHbtc
yykuU1Yy+4qsK29SP5bMkoiyukz8yZY/kjkKAPeTAI498OlhmfcXBFvPeL+XNU0NwxnIZA8VEEXR
h6xxqZWhui8hnMF8oWD+Gz1TXGt4H5zDB29Sh1/31ZzTlRWBwdeMNbUAxWe8TQ+ZymHUHnOOGRL/
vIy9XemYR1YOvRvpO7DAaXqU4P043R9lOb/PohmTIW/kXZp0SPmR9OsTaLw07kpfygJ6hiMpSFAL
Q4KZNtlA6gj6bO+KozuSpFDehqTACdSWZXAgjQPFPUyHG4ERBDahHSIgsfweOFyi6MlN+vaoqTM0
RKooGeQbvkFwRHJJuf5QuPjFwCo//31PtpA0VXBfYE8y9O98C+AN4l8C1ksJIjepb2KXjUwG+rc/
xeNANrkgIf8CMyEnwWgoSITcuuAPOB/JK8yrd19pvJaC3BiAHOhKuIzEvWtc2RJy9MoJ+4ckCnoo
uefFNUJjJP+zwnZybEC5Ix+tUsA3ChfuxOCiQLiSkJ7d9BMJH6pwOVaziaA3/6GQ8rM3FqsUGaxn
g1ApYKdwBQ4HNgQPTYAmyRPO+PM5lwVk3oD25zu+yBX+Q6F6RJBq1Q3r1G4m8gLIosl4wvKk5e4C
VclXTFr1Pd7w7JzI57cZmgTv6KVOctQJ4PLN4alxAu928OFhIYz39NdIS3CkH55DtA8HEmHrJS3c
wxts4gIRt67+xpAtLJ9RktIs/N7S0ZeCYDUcHqZ7T/ARYo06NNnZgOocOARow1Fc+bU4pfCRvL3e
N84iQj4TR+QJGDUywAkV1C+30vFT+CoQFCgEwDxDnQVOI4zlkzOZACYXYIQhSogM6S0lyyi38EQ9
0oYne1H+uiD9zPQPBPdP5gKvaQBQctkju8sv0px8KWlJtmYU6/0deQ8FlGAmnYCXm/NHX7QhkA8D
qEN9l2GxsPPbMk/T4UViqoYWNmJGyJOwyd8ghzjdvED9BAbRAsF+SqDumys33e07/7yu3eoUXcsK
pYDuA2EwA62c4GYx43WzYf2S+A1RQkF+OnfUcndDyBpa9mWUISLl1VAun7hbOTfDMfqo9tkoYsM4
zpiHxDXYYTpPSxnaWjzQ2gdL0EbqGh7p67cFBQYm7YUaBeLv5SsGps6m+nVR9TaUzfcHNm4OBOOk
HbaDEwZOxaaF3MNsQjd8FM7rF3nazmXWju+xb5K9XNZXHZWcmINorKGyNL87ieWiY41T4okhuzq4
Gn4bBxpxl3Pz1rGfSJJ2yVoGzKkxQf+gTjdmyeWrn33wSJ/3UVxtevVneoICycRJb64z2I5hWXdj
qIfc3EfFZ/34ymK6bl0OVsSD4WHu2jpB6Pqg3Jj3IqOx+FVtD53aiKSHwaQ7ZlV2b/+atXiHe22M
65yF6sL5eDnWfUy5HR5Yv2TaIJk39dTMKMUSbXWFCAn9h06tKJ7T7FBHCZZqV0890eKEz2yfj9ay
zyzM4soYCTRxyy/1QdkZVTX86yUWfMAL0T7a99F0Pta7+lju4h993+eYfqPRErDEpUUyAIR7MJ/R
PFZWUJH0dCa9WWdizqwFTd6ZNWmGbVAPu+9ZuRhnHakWTxzX6u7sx59n/wmRLBpEA/N9+ys9E4Ey
PKkepDMj5keV36VyiyfxJJmYA2lPys88R8+R1JvtqB0xVTtRR6ygdKiF9wDtdaYo8TP2BSSDlk5S
EQ9pTY1M5kzeOhUdso/ONJsgwzQ6zTpLuZ1m1ST3ZXg/RQ6/GZiQqPEXwG4daShpG8vUOzNafuPG
Yd/P4M68PKnQHw7fZ1TCnJooe6B1g5FFPikD5Kre4YIj0hO3nxxjmwvfr0ZnTC/OkmrhC7Hp7/v7
aqcvYYfOlel92GO+AD7Oot0li+rnxq09Xn9O4Bw/Vmy/znMh/TOLuWxNH9HykbozRq+p1nWtL1S7
PlLMw1K/36VHjft70GW49EndDw8AVi0pPuX07NFzmP+MBlcE26HC0avep9TvFlp0dnHsLJN8ybKL
VIadv2N1lF/dk7lX9UAnBlruj8LYdYO9OANHlFLZZ328MCXgPKNRb6D91hhoP9246562eWm3yGpQ
xdauiR54n8Nixx7NsKK1DSDJX/LfpTVmuM0aW9864iyetobNfFn3YU8KRH5ouqGO5iBCsCGJ0/KJ
NVMfTF29evkuYtoFHmNtI67FEZUPayyuvXOLtR8a8TQCc3VxHT9g6yGVkfsJPD49yLOBMmhfyJwf
fkz3Z0lC5i+lRSn0ujFnHAOEczpDUpG29O2UARRx1vAJk2+C64inw4c4ayr7H6S5dsUuPWMapcWo
cEXf2DT+FEelw0M6+fno5uZbzhJyF3zlMZNDi6hsXHQNE1edxOQHxSD9iHZm2AujUdmfJh9knipj
Snb69PE/SkoIEqCSPbvGiOFKnKA0PqHTzAiMujGVVXL3tK0ZwlTpDNvYLzFGUyeVseGc7VNEjLsP
11gpn2XhvxgXO0K6vv058LKNTj727dGSxnmt73rRSH8PMqRHZM4LhoGZEUBqbXDqHhgqmdRoxfqa
6vU6NMwoG2+B6CJ0fx8o5M2uaDYB7DEYof/kq7zj3hb5nBGBaNKdwKXGSwch8oA5maHFMdi/hOE1
Bax6yYBpfYXjVVD29ZMvnA0RlbO2d+WIXW8odvEiDxKhOLwvfq71qEXL5hQiC9Roo8sQkmXqZqts
dgXBoxHUnwPiXeZMUmE0egnLTxSQ1Ac5j/g8QEnJjVWfSRAdXpqFZACehN1Rpiyzcqc/8xmSdmiX
wDoPfxFJdZTxFdO1dG1skIetwHkZyrOg7z9nCsNmuWMqRxOVdBclQR1+EWDl2eYDrfxMSLRbbWcy
MG7qQcTc474g2VfqefbMfY69PETjNhNx2u4S/YzzUemGDAxdPtKmYo0zAPKEMM7CQwQdqzk0c5i9
qmUH3jtmmCv2FZhb2z1M8g7LZf8Wx0uLL8MPtc6TqWCG1LQ+Iowa7WDyKESz3K5CSlQ57ODisX3F
Q3OOTbr9NB0C9LzdRfuYs+OoHRkl+ox85trvALZO7zuhFfTTjxD7o8y/dv2aXIT+LYAqrPVNd9+M
Snr5zI/skp/ONvomw7wygPTEasKtO46JO+cjVDAjR5t/y7jOkFHyFm0W/dCu1bXFRJBuCIe4vPjI
Cp+Zmc7c+8sjiqm7LiDNhSo5TD1r1OXc3916jgJW9nSu6eiF3ADJQ9hN8edkaFsAnZJRMLQwGFh3
DRWkg1GRcm19RS+7mOMkgXg1IpyoIvw2O31mBBZ/iJJ5Gc9fLuqnoqRgEnym2J0Hz2Uc3DeQOuYx
ilbefXqZ0y3xupiwWHhiwQNa9obqDHXHUF2a45N/Qex33N815Dw/r4Oxy2fK5LxqdvEmmhsjRGmd
7ry3b4757Ppp7J5EqF1SjEmKZgkjVOc5hWsx70MuoJUiVKeYKZqJdQMI8bVRLLP3xfEZ4cCM44YT
dWywE64Bl03XXb7IgV3gO0H+vml3OtIM67SZdK9+yWY1PkvVAdS8BtZ9rufL62u4TADNjJl0rDoA
k0A4t2RvFMO8DLLTUGVqrPF5cfngZrgaFx29XsWtfph9xRl8c0dGqOdWy/u0T7q6VBEbY2gMyO5s
N0DBdGJObvGdF3Y5b4ABrnb5FU3ibXpg6OUz/SwY01TQ1OalkjPkaDBxJBYuHRqE7jn327XOEWIC
4RXf+uGSOcy8lWtiQ74naTFQiGI2HdWCHkpM+MSYdo1rPOfsRzZEyojZX21UTa6Ldhwf0i0SkedV
9lxnd2QwXP7oucQwhteCI68Oy+MxHp7QKbnZ9fG6MTIKJo2uEa/xtwbIrsMCMaLR2dqb7jPUlqCO
ZBov1E+dGyZXX0Q56+V3WbWGX3+cJp01gRzlra6NNMFRn55FRo2hqutl0rNGfeu0unWGYIKk+8Tb
Wtt2u5uOMrHYpUNGfS4Uf2j30Vwfo6UGgOBdty9m8Q23F8t45f3I+FduOQyUz40HVNzoU5/qy2iq
jPpzBOSO+YQ7Xme3FcOm3mliMWhYgMABwENjaUd9hsAMn1nGmEyka0z0G7CnygA6c93nqYYWr+Ek
jF3vcK1mJP615IjoTflLMYz1nUp/Y/VAHkphelKMSfusfmMeu2UcKhhC3P0aU3rU0j/uv0TJ6xHV
skk+BMOaZEdRN2S09644zGNrI7pSJRzTkdWgwTAqH6OI5msbYqB9fzk1UfLsvJjJevuEGevHAinx
8yBOEEJ2THA6PsnnV6gbsw5ADKckiwMO1FhfaF/naIkle28KmTLBnoMpTlp+7B/sI9bPvTovSa2X
+Jh0IJNldPThnTG8zQtG53Ce6y8H97HwNNGnd9i4HHD8IK5oSGUE0EMR71p2fKZjae5pM5zs02NN
fxapNrxmIMDSWYucGH4L4fUsQ6aIAX63D5mWRciZCoA0x/pm4LC3jCsnpnWoyAA0ZQEvKdeOn/i9
w74lNlGaClENrSyDIUmr711+7jtrz5LCedtETMHhQ8HpkB+eKAzRYiwZY+0QYJ7QY39xbgNAfDLw
tInvK10PT83MgtOQBo/RtQwavNh1sRDRzi4DqjzOmAXIIB5TqkySjXqAGad4hcIhxiKMsXHolVaJ
t/KYnzkjZkY63Qzq69ig2VHPu6j18lMV/bwBT6I9e30FlvyD3mbtdsavF5Tml4IQMJQ9vF5u4HJR
iAEMLjBrrgT3azWUZ+0OKtKI1mfLew9g5+lZCI1A6e2Nz7CFaahkCNZklHAmoo4MtD0KVBF5DVOY
qufh6fm062Z1WREn8hmxlkxqeJ8QFagF8M8dtQMdVSIDjRU8r4YRToJ/glOi5SYmcE+/R+OdLJ9s
v/FriKOi/FYwq8V0MPm/tAOlff73JnpHclO8I9OT9Kp64J6am70bDgzGrkiMF7eNVCkxCEnqtImf
/cQckj9nkCP+ra6b8+oyM6BHvPuFtARzQD0OOk91MRVDEwtFfcwJe4G8/e99+5bUEoYUbBbcsRBR
HtL0oBK6TeCSTdpds0vxlpJrasisoFUN9d6oNR/Os9ifGA3tHDsfHZWOXuVT7eZ3KnR0A+F39I1J
ifatMTs9JXgPbjSnMz9WP2+vrvPKUHa9XIZ9KsiCgPHK15c+jN/+5tJorv6ZXhL4jTCIslHvuSwq
MJTchEKqUOzTo7v6atoLy4azqwNbAAWOshgbncbPTWtcfRdt8dOTLknHu7OCHg+6xjpEPQ5DkYPp
t+59r3y3dKZ057o+LXqf2S9MXPpZz4M5iwfF9DzqbymMkTsAYte2LaS1LnrnCcKLM5RfF9n+oY2N
35My635B7Tafq6T2GNS5fReMezIrmqd6WJ2WFoZjL7xojs8zkiuko4hUtOkKjaUnQBdpAr5SFRDH
VxqPLJVJa2VwhuuWMildL5i81S9jDauMFqgs/cZxo0BAEp3TsOHEQ2QUxhJ/FC9q25zqRhjhUJ3O
DWASJYyBIl/D0nBj8lxAdU48Rt5j57ZadZAV1Y6nG6hNhFxkGzTQ3W6UU24F89m0zyCQVE0QHnkF
NPeE3hnw7tPVeQko1LbJHAna5BuZYZR6h9Hs9ZWOGUMPtB2GGM0Mqa5fdIDCbFMfK3JMYuroxasG
VN5TEdMl63Rahl++aMbwEmgLbaEuohWMGI75sLj5/2jd3iOtq6xeZ51B33IulKB3Lz1jnOUWph8/
BilaLLgfqE4JPzJyUuS4yYWIVjFSAdH10CFQE5OZrKQhPq0YKd9c8L4kbsInoCdQuwXOMkyEHDuQ
OEgFJwiMMKRuLLMJVfKNmha1b/RySH5pMZxniJdUP9UPGXgWnFap9wjIJS8rcq4VE/Q8W8zUsgWb
h5Stns3SUbXkGBmWaxrkvgVui7kybUWk3QkgVaBsUXOKfksEmDkRPixGW/e35ZPu5PK1FTdT0+Eb
k8f2BOq3zfn61uJ4utuZhyzdQtmaw2hReT0Pie5JOjwl5Kn40t+czkpEBjRy99LtnZyu6MSgPzNq
vmvUC3b5inNj19ll7Cn3Bs1VymRz2yBfBIzSd7t5oGoOE8bIf+tYEazzFVJTyGl2X7aOicHs8WPt
im/815V6rIEjl36JHtPFwf7oRtb8mecCyzWzBkFE84f8jBD6+DHQysAS9TqttqLNh6fa47emD0TH
fJlMSeDDZFotETRq1zhgUMTZBmESnRoC+YgiJD5Qwqp+PRDiR0Fe24cVAtXAe8+kVFtYT4DOJ595
Vsz7nmGDiBjnGhJLu+lOmGz1qLNEyu6nE8u6SD753+Sc4TLvYtNrd4AYWthHLJSRf7pBKVgP5YgX
C1X8wuxnFeR+hazLW5lA3RF7o31n2llayK21o2twYx3cNqfVE2Qs2hfHPrjQc1ei1jAzxxWg7Q3w
8+RaHsLQKEb8sE6B5uJP41hNOiCQr8MjsEYFkZ6vLc87IDtIRVZQMpJMmjfV6PSeETyMhtYuHoKo
rsEpwPh1ChtZdvVaFVmo+xS5XKzJqQvdsjOMoLDp8JpyPF9kxuX6YoN4Ja3Ynt3/SKcMFs/gqqgz
ohIw1IoDu/kCOblve78ISWiMk06UYTbiSzwQ1lIf1lfkNbHXjbwaORM4JaA5KNV93pA9KP0Wa1Oa
crnd/+5TdX9TgHHc0hopmSaTY9BqnHsHez/PbD7zp6+Ru4FRI9DAQNhX+lt+IPjSbW0DSPo7LjzM
3hp+z5pDGz0ETnpTcYq+V4lFWZhf/fw6Jiu+pK5GT2pbO945bD515AboPqDFmzpMlL9QgKtczNF7
6Do1IiFzWhQ/ogXyE+1e63SffBEfSXl6R4r380/xHI6E7h95RND9aYNNWo6ig44pFkMkfmb6lzN1
y1DDzVy0ZlQaXwDwGKtZa7xwekZwwyEF++zJbaaf/XpZLB9uZyFTKyCRbdi+RDOvgnV7ZZoeuxrn
dZd/DW2LykN9rLw5L+Q60Gm8B+YHwy0atEtAIzi5RK4P7bda36kP8GcHWLdQclDRbxS66WsMqXaa
fF+WCJwh34DNAgUCRcRlWo0R/0HJJiHNgYQCVwFewckjohPa855vMRPf+tfWb/ojhYcDhGHz2j0a
MA6Rf6hqr394HjLdwWa7O6Z2eOF6DdezcTKyw2xodAOF39fYaKrozsvwXmN1W5OGwFfRXCUO+NFc
CfPKN4uJWQ7O0bTG2In5DTIpLg9dRXwL7kM180jHqrECHenkFVgkxEEfDqKOYZCPBiFnRga82932
+84ln/5j3O/XtKc96/Vl14fHfuxDz4diw0b7smgKw8sZFSN6DbCNeTG6xhzlSuZBydFCa5mmXqnY
BVMGu9OqORIV7k3Y7wMulJHbjjqIhy5OM1rB1xQ9Es5cNKlIjILbm1FyBjrlmJD2mA3Yynv1iIom
ZcKQZjKfyltsL4OfIPia76AtT+k2VV8396tmPANpSgg8MmhLBxwis/AHhEJEveZCDdrTnqOZJK0y
usPc9yki/CzmoD+lsERSmoAC1h6AwrjXifAHKWoGDOE/+aMSDYXhEskMgo/oinTFU74pzCqh/sn4
dfaDDs1KGsl87uBEuCGhwvbzE3Fb2Fb/JpMgb1OdftjGmrZIdNWAILkLbMMZeF3UKwvQc/xYClJR
LbPwuc73d9QJieGcagQWZRuHhe7wufn72j621pfxcZ0Wl03Z2aAf9v14HMR/AVsLJaTWVgd32oZr
6zxGLqczO88Z9VidPpDO0gyv7docbdyhOuhkH7+3g45OnxIaV7tYc6LSzfY6d6dLowocbVuuo99m
ALaE5+y44tIMOeHhY2mMqR21T6SYkJrY4rjwKV2HbJxR0NNiRwingqzbX1gTdWEdHrwSmq1Di3+h
9UpXSfTitJN8GjdeBYlhok6zDdBIZDg3gPzCy3RXvfvQVNJmEK2TSRtkg06Aptw4+n4eT7NkGWF3
G7mXaRLktEzoOIGIupHP+Ed4OfmcCAZ6IF0L69jHODV3ahed7KgNUGy0o+2jskuVRhBCZFoDrEnJ
wPdnCXEwYVf6Gbw9ylHAwARteje9uwaA0icr807QUv24659w4wtU9SiQVzu+IFih4buaQQeCaJG4
r2vQbR0SepgCVoBrbLVo6Aas6WapN+oSExgEqc0pro0o3mMaS0P5hJKYC/gfFSCXWGq3WFAIWk9m
ZlhuHaqIvo91XskzaRcIsE6ipUwuj+C5MsbtOJ+TnXHW4WzC02NM5pvPlF8Uc+raO38nowrCV+Jg
u6P/ooG0TZCKyxY45UjSFMHKCm+fryk2eOi7WsGd1BXpFjKFq3wAktRiRk0AoA9N6YFiF3Ay+5NV
yWRm5XFUNmh4aeCnSLcfqbsTSFlsi9I2QNhLX4NnDKRANohKMJzht+OqqtrdhSoIo1T78dHc6Ata
Ek9W4qoE92CEYnhD8zb5RZQf4L1F8I9v77tY7F1hBJwXJuA5o15fKMPwW5/EalIrWtQtUJXeQ4Ub
KXorshH4JLf7QHLo+2Y5oNFWEVKynmiSRnZfcUtsi/tsWKAz5Uca9eX+skfzqnYerX3kNMBjMbb7
kW2MUdR1juR2+XnJrhk8x2z2EWqm1keyxJfkpoTXbnCFXCEC42SkxjhDk4JW1RkC/DxCsvUn81Ao
3xYcDrDhGNTdJIpDotqsz9+kdFHQLvOz0/ym6MXWDlG5ofdDw4ZAZtrSVW2O5vedFuDH39bKLs7t
q13ePxImsDaPwu6uWhgy4cNvg2sXQjJYkSt3zcedQ+Sj9CrxLU/8hN4dzxnMsxI4qJ1K07hvXyLn
mDrPHUvf8GipYN6iU1c482JXHvXhffs40PFtl4nKjrtCBiSQd5zracjjksoimlP+olgzSx8e3V7R
pBXDT1oQHa/fH5iLtPJVSK+xi6d38FoYnYCrjxbHHoMODzAmxiCRpS8gCbAUIEagPLaKPtP26j1s
V7fzRyLpfDWBU1Qqx45KTMoeC6zjwvqMb1EI6M1mNSnFT93UJqdu0pnyk4VZ6jY1RcQRHcmECASz
I93XkxREiUkXjBlpiWDtMCqZQBReSB08TS+/OghhqfUsxuoDnyNsj9QPcCP/tqOsB4/JgcZdba6I
oECNx88dwr++MMEk2RENDyMGY7yMSyvMqnm+b7F0f1G6kXgR7L5Y0wpCj7ghki+wWdndyVQFrEFQ
i4GQUeODmM8AVnLDAT/TS6SEcYizaYjkm1uOmdyg5HAuAF6ceg9Uh1Tl+exmO3UPFISEUgUcmcE4
Q2yWJ5ktigemJcVwkx+KQ4l6ehKyR5JfNDn4rRVARc/BKfQ1Sk6o1nqrS8GDoMxmTqdAyIKRGB5i
jr4bcNdjls3pjSj4BNTJGicWGo7AisVnizcMubJjMbOo2V6fxhLDy9jXdPZ9aHxzdRXzlIYb9TK6
gTfTWTNd9lrmFMCf6UeWuBeqZlrb9rUZ9hrse+BjIEA2Zn8iZrZlhMgV2e7ko1qTNGU+ZTcJHOQ8
3I3yU/iw/D6h19XH6qanO9wFGzRywMK53j19HO1U8J2KrBVGSjXD+RH3ULz/rruUaYvecCvRjSQP
3tCA/zkZ2f13JoD0YXz16kFueETEZGnRuEDE0/DNg9Z85BDg7sOHB2Wimb/IeDD8RJytu1UuOJE/
V5AtzjQflyWdVl8bF3MFGbDfpBu05UQhbJOsUJMmyDf0lvdhHPZQW3KIjnfaD6i+QdH4LT5k4lpm
JBL0K7phMgPR5Hqgj5QccZ95jqsdylcDAGNWArgyjm1z0nR6pU/HOLSbFWp9XNf9ASXrcRcu4uI2
a5b1NJtXA3ULTWZ8X6sTc1QMmw2Xiyrk/INx+iCa3Lan7+tUw6VQfE0Gt8onUtdwgF64QfqYjHRU
JJjQW0pfKPHUyLFYaO+ELO9CqhKGi6tttUVOL4dpubxtr5eQlhPIPRLfTzIwVBbdS+s/XSThddOJ
FYy53XJFnWjHBhMXiYfL9ulp99dAvNteFjwWfTw32w8RN2MRqQBacFbpuPr9ZEzjpjvJdkmOaPN3
qhz7yOjb5XOYFJ7VCW61rcUzJQqYoTrTo0Z+YXxDznNaT0TIJseIAD40VBhyQgYO8WXm9XWT2XUG
oY41s8aIERI7/YZyDXzV++inwxLVWswFGaOAZIFUJEpX5ld/It5H4FJO1RmYdIoG1ddjri6hw7DH
B/HAWJy3BhWNGXR0/67DIe+N4e+cYZsDcteH3ocKcoA7a1jzjBi3819moBImsM6piFC4o1iD1K/y
SVUF5SVQ3GbaGTbTnn+DS+mQac0BcLGeeDkViRcU/ITUNwnOwiwxAkLjcwfKMDaWz0XlJ4wYNl7J
UDP8Jf9OSWyGOqaCMKS6/rQTPCJRETst07mFreWMoQ+sAisgtElnf1qItCnHt0eZ9VoX0xyMhCaI
gi/bqj0UU8QtD6Y93aNVg2JMaXtQqRxkEqZ7FGqE0II8ycp62V/0fO985y4CDpDHKNK79h6ZGn5Q
qFYy8YiUQ+zopHsAhjC2wMPRR6jW1nDaHyL8oDre+M4cGXJ+9h5ojPYKLz/NswEcZv0rW9/+j7Dz
WlJey7L1q3TUdRNHyKKO0+cChBw+gcTcEGlBeCScePrzDaiKrqresXfw8ydGyCytNe2YYxYDGNoA
azUW3dPEx45GT5EsRTufonivzjHVVQp3Q2q36KIxPEbbplk/v5HRh5XCbu1QqD06CyGESQHRbWiF
V0xpC5PFo59zsLo3mDgIUzoReWSl8dMNsfmVaBW8BVonImon2yg2Bn5cQINS/bkM74Bnpve598Ho
oQt6e6Ox6dvhISHxkCx6j6aVwr/6+L1XUetwr18qIXFAdxmc0+o1sAPj0WcGItQ/gDlscebeyrZ+
dsuDCbP71K4Mbm08gPcTWPz+LaDLYNbP+hUCiJvk0D4lBoN4wVxBNLhfEMiB/fbn3tzrVMb2sIQZ
m9o/7I4l5vGisT8pw0xMhgjhkSJvUiFEhsaEhSpv2LKF09jdo5IbRuxCAPTcHQD5rXzQx/cKEBU2
oVtjsw4W2N5gU5jJi4bx7QY5lg+MD7Dw7ahQqECJ8Yi9jgeYsrOPwQ5zTqy0bWv/W97D1Tuw8vM6
udYaLh34unCTl6sPtBAqw3t/oMU34QlwNlqjdSb0T9vZ2Jhsf7hdeMkUPkTQYQVrM6QzobnuwTuO
4Xri2Iu4um4iVwtABd9uPvT763neuf5gkEZle8c9DpguS3DPIKmPAV2pLgGWCt2xZkZ8m2yR56Jl
pXnthe5CFVjw4LW6BdPDB0azpwTGhVJltwXJtdcjSkeovjhGcAGXPj1Rw0HxaREqIZtVqSPKqSgc
HlqV9mVyhIg+Tt24MmMCEf1hYnHGD2gus0dwmsB42XOI9USIbujV8p/N0Pw0Ptf0sqqbOOpjfp//
MGnzCN6RwZVKF5ovtzY9uwv2vNKgVIVkFYy3DuDwH/dKJtIEfUHlbW+rRlLp/Z2oNS3mUOg5Cw3E
xBgjhbM4g1QI6C40x4SpfG1nee/wdp9m0Pcy1F/kf+fHKYUJ2WQJGozQytT/Wo/IqlJeUmsQnMzh
+k6Plwak2l4+dYbUWB061uiWTu+9+w3wyTF4R8M5fZKs+XANwXu8ujVLF3gqoSh4ajf9w9Bp0F/q
7iD1USYwjAH3ujXKtyK21Dr4OM7AfkMPn9xnFj144FZu0unV7Fw5fZKHbbtLmzQa3rtqCPXo291q
/zrDW6sD+WjgYGxAPvtd0rR+1jYHeamXt0OXclEqT5swIVJKNd295bOsWZ2AA3Bn+2t4u3Zcu7uZ
0wTIOxI38IlOkoHC3xPcJMZvvU9ctCwa6e2wpF4lEJ4Mg4zUGYU2DmqI5EayO7arTs9b9w70icYR
P3RABbj2cHUeXisNmuwQYQ0KK6zAe5dC4tjE2Li9Pa5RdYQPQgaJSIK5jV1CWPHl0ejYDaLP50e4
6l/LsJOJLtT+MChBs/wIFxbsHZ1gMceSbZ/ogrtOaiU40OUHY0727wvNnUF0WmDzUNu5+cjzpMCk
JS2zCWFuPEdXBBpJ0NCzmgeiUUZUorDLZuBx8jn8W8SkgQKBoaWyJqoOmRKo8eqwNoeWZLYGDvpx
SXEcl+9sTeKYJDVu5YRUMA3rDrgbsrtxL5HT3K2yhYFDY+cByH2jtRnSPm/Xs2NnbBLqejY7Pzcq
0QYLs2oNyun2zf1UJ8XJPapE7hd5lTvjBYTKaRmLFFUOMoDIBjKWaNr5/dR3wHUhnjs5sMJTC9S7
RwqphksQ7JvV9PG2prNXrVmhP8mJDoOsIGtTP5KGahybNoUd2A/uZDN0+rcWOKeJk9BO4zIDQaSI
UbVlJ6zHZu3rNFqTMgKxaNUa3qNH3HEB/3dwJMbEBd238a6PN2j0Dpg6AJoPfXo81zbt4+WNIqcT
EbOMWo0M/NclXE9MK/CIloPSoz8KhRshnKz9pZscME2QAePK8sc5hKWdwGUakEM+fJor+owHrnht
wERwzqCfADHmXHzL9mD0tM5RzcVBY83Qg8h43z7XDKWO3X2/LOsHwRFaT9FzvRPwbNhmc8s0wUmd
5JQcvq0YEST9I0RJEZ29Ta0u5RCH+oxqLH/XLA8zyLrBUG/aSzJd2Er96uxSD8TjuqnBFWv9eO/X
t3yb4AxcN8kKRCARzrpbSUtgd1uiPfVzSnWSOTz/FjRlJwL7aDSJD9/TYlYlVUyMPOY/mhRARXOu
f9noTJWzi7sPh5GCGMEzakneYis7yUC7nsEjeHXxqZzBvAJQBCu7hhziFOyIi5jtnYUmR7R0SXoP
Tpgqi/rpypg3toD3qtQZ+gNqpCodCsgg28bN3lF0OSzg678T2xzRcgArgeRbz7t0HQT0qenE92Hv
OrqO9m3WFuvsXg3oYQqnPozartcABGfvUz+Llo9gg2r4fNR6N3+y+81+CSFsTuFxdlSRDaiE9MH1
GsEB7v4MYFrjpKLT7Qjwdd1fBeSUKkS3uwWUt5+Ldm10RNfRz9VTL1TQbx6UlESfvE29vaaB+aJp
oYO9RsVvLqF7az42RFOynyIEeHrp7qCMJkU9d4qGfG/YSO71E9U7ZC0+CbaegOBQFdkE/GZ6TeJZ
3RXAjNXoRtVc5FH1BwDOjWuIDQfwDehKcGHXsk6Zl9XI4IX48NA8J0D3RMQdQEO/p+QyIp2JeR7C
X30PCElRPoO9DWany8zY4PMxS4jKJ9gE1w+D+oZrRK3MkDUI2RdG2KXlJT5U0eAHEQZQvu8b52No
0fQ8Jc0xGJT1mLoYipvH4xdnB4YPnGGYpB9IOpxRoNh+yutlQ0/oCfnXHYPDBtVPBpJHkXwY8GHw
G2LX53fVoIm+Q08m6PF9QnkadJQZthg145NnHZd/+aUnC/FxFXInABqqNE77hGwpU+kRqGwYopZ1
8fr8/Cw7Pz8+n/zwYUtVTff6m+LTu84zbj7K0lHWBFXWGP09xE5NMJDNAO6DayAnsrOB3fD7e98Y
UKEzLFvQM0LTeOxcJuvxrTUQHyNVGvH3N3yCKGDsXR7iqiPEHxqN+VQ1wlQJPxlyPrN6D2+YT/ah
07JoHTm4PDHOaKrzqeliUtBYCowDsIQZXWgKq32gYo260jvdmyH2twAUnOrHRxu+8ntyeiOIti3i
bJOs8f5vwaJDE4iPLb3fQdAfg+UP7tBhFRgELsxH9/676AGijO9AhkfFo7HEdzNQMSNw1u4hxDCl
5+ADQB/td7obaovrMHWfH3PL85rsxe1RHknuOnywCr8hMwggNz6umvkyKCOatgUVON9C0GFvNkv0
QtOu1u49mxByoT3App691waP6bJlVJrXPrmPm0e9RbqrhnktRF4A8PbcFOUFu9mtaS9TFgaYQMJt
tFhaI3IhSqSHL2zHmANwAHzTURuI1UKLJLZK6jtCpAzYhHxs2UPwQthzq5T/alB5gG2jkxGoowfd
KIIDxbzv1y7ae7weY+fSZBS8FwnEjUETruLcX9MWehFXjJZBpK9RfBa91dtxnfglMX8MwPrdD10a
Nd0Io7YPFXxb/9a0gEq4lJKRKTzOqaoBRvm1idz74E5FAnxQ4AWXgT0rYaEA20pkqOtQOW21UAEL
h+7xkH496xWCE40WJigVihfptEyrd4pWUd2fp8l9RpKyBNQlNgJhfW4p8d4eZL4YFHqoEK1IAeyC
AmvVwKqzIdofXj7qfPsqSiviAMOw4XbvAIMbGMfAfMVPMZ2KdUFoIegqD42EdaXcksr/RJQA5CEY
kRAiFPokfiL1pPjoq+JZ2aAd2kEl94sRoXJegfkA2lYnGNYSKp0OD4/uepI1oIEVEawJVv2r//Pz
tqyriH7uk3kXQaZIAcgRwq4skkdVqa2Tf7DhqUG4TlbgJndwB/a0pcWbVtqZhEWH9AJZZVpuN24t
s7UfLIHtYfWemmu/TX9YuPMgaRjTTpYVux+L0EjkDdTqQJBbTMTJxp2OiSTVwUaDAPz2gm+GqvlA
wZpdKzkGGqsWlq5HPOS7KzlVpbpL1dWzjftFYtUsIL6XUyZANTU5uGHvVMonZPBb+5bxvfo8kytm
KRK/ZERbi/D0VRCx6zmdakSuNVq0CBX0bhTS3buHWTbbz/O3og9Qe1od33/2qflZfp5/bnAp5SYy
zQcQ68HQQVoPwZg3d+1F/OhWfv4zzz3L9Y+AW7aX0MT/GROiRtcAxX1MTnPaJVDzrpYbu2mbRlbb
WgIDNPm0+D5hJVqUxmAgoNLpFU1wuwkU3UTpVIN1e0nJPdmkeNumVVcGbNIZLsu6RePipgcsI/Fz
XP4w99MblC9ftd/7EKAZYJcDEDj6347yx5t9BQSzRuuh86jHSslKvO+TEr7EGwStY9olDlDphMKp
yBB4YwWnQZ+wYET8gSa6x1U82AKc+F43zDeRraDtb8bgPNsDO6A6hcwuhBokIek6kCr3klaoewX4
AIsSzCQ025gXA7R6DeDMfoTIWlboD5h1yelZFC/WQDI1wOWLWERoXsJy5ZvzjQWNo3qEGIgsIc3Y
T+SgPiommYe0CjceZQax0aUeAUJ1gJ3kPKgl/2IMaGWWsWYe9f21cfvYEoEmp2zSvheIECzWVMnc
lj/rSoO+X+eAiAGDcn18Yge5qFrh5TGzENxvJbVtpyAHgs7o0yf0Ex7IasNE9izjzSYoNNPrRLQp
Xfspx6spBlNxqxO0I7p1me5/V7+YKz5OQlk3oBXawpXfpkS9WNL6pbnDHX7QjY2Vi0XoFokf0cN5
5A4r75Xe7h3Q6pW6zyIoVh36wLVJKxBDfXPaW5B46fkYgMZZBOQZbjcABw2bomhBpgGYV7D0m+te
Tlss8JyN6idJ796VgthVvKEU3BraIDXjvIb6vcc3jJHm4p1E0pCmuqRUMppsrUbuGIb7crD5xOK2
vo05eOM6GJDteNGt3urgOpD6uDZZjwDDGF9npe7Rd6j5DTuqwBeUt5fQk5pGRKQatBJh1D04DSpE
ORyF1VjA/dsbmD8ayHU9en6WzEkOaNedCbDHWh/w1uangozA9KUPjAs+Z0VWFOUyPPasCTMJXxD7
kWywAQjmnVpBdPOSKoZP8pa1PrO/GN86+9HpvTI8dbkYphRT1PpiYsvpz963Uzx+ENnhg/Z4izTH
vDrMckLpI5Lxg3UroyUY7ggxjeN40Tv/mFIHlRmRNGIyNDu7zo9z6kt6JlV+5JqIXYP6J7A+Aw69
AnXUJ91B/uOAP4bzRwLg0qOVT2SHRDGsn9uRoh5yO4p/xCif9Zw2zx2zZVPvvAs+yixwiP3TvJO4
SnDu0IjCqlFgvcpJ/4APiu1Ka7WKlz3uz95/Bxi8HB5rbW+2eMsIClukRgPcE6InILUpGOm10E8G
foYdXICdWzPyWtWZf2SRe+3zbNuWDVOd2iDBhgYWcoqlz2wiu0zRxJp8E3hK6B66j6+a1zh/XS00
FiF2i0y+mmWWKaKp4Q5qoJOIRoJu92KDpqkdwNAzrw9EnCLtCx5EWvvCqDLVeLpFf417t3AT/x4v
avXrY7A/RofwiBY/NIvhpcqVllQAhx4IRyuFle2QBZUi3BDIW1U7a1Iz6SLO31dvxOJqTLZtw+gV
JHzt5u3ecm50O6EXWbR/NB14oB/xFg9w03ZPnQfyoYNhluO2281MIFW4HmLz3FiRUbtS3/l+/QA9
U3EoAMXZDrD1N9hZXoPQ3H4fWYgWohSNi90m5ucM7tjKkHDRdW8ZGV5crts5Igj/jSQC9OIUe5Mi
bk+swaNbVRK9ru6Aj4H9bRMseLuE527113Fo00f7pbz5t//4P//v/37d/2v5c+gftuXysP+P/WXX
P2T7c/Hff6tW7b/9x/H1efL9339zHdexfd+17arh1aqu77l8//VBkd5Sm/9ndsx9u7hS0ESvm9Y1
WINE2lDY3StoV3KKvSFcSwT8Di0lTLTka/vgKInS3EzyLMLUOVaiO61dixTAVnf6PaQeK7WIcfQf
u96ROGa9cgGQG224aQ3wCeeYSlQmyiG4gZe/9G/XhNK7Akt1G5g9wsFvX2tvoGK7ew8PljDTLesS
QM3qpz7MajI6C1CHzUrHzoLLtNyEFKheF60+4s5u7s4x6KEFxAGX0SreUojFtrMl1IrTcnKn9s5t
XLSUv89Bq3LulZc+4PjudBnuPrcd6xiyMsC2/fkYm84fjrFXNWumZ/oWL/51jM1KYVn+3aL3C5EO
YFf31nHXMCkBGVikn1UWDHZhs0lutBw5gHwirUIrkDMAUlKaAOKHx4QMfnVFj/PTOWQnBoRGrS3N
Na+wpZ4bZRHuoTxUXQSRL/SFhPuxQiekMBypN3jZPEOS3r17aTaAyYjOMT7ZCLsHVnjXPyVVgMxU
WIOOQpvaCYFxc39vRPdJ92wnCMt4TXptRx/MU1KSWbZD1wiLdSuP+8fWQa5u5V6/uW1/Fdbadr0L
qhYRuU+AzoKX/HycIlqyLsckZRo/u/Fu06R8lL5NVWI+sT17tPrXz0XfK99ulNI4EcVQgDLNdbQ/
RcfJGmIhCpAhUR5Y73lEGPgCkUuCq8pcAAdHmvSCKAmGHaufTgHjUYl4eSCrpwMESSsnXR6UvJ9n
AGU23cMivH2Op8b9G+aSxvh9PzZcwGgkXGvMFbrFOOCLYQ3AXRGr9cNsTbc/mKeYK0F3HQ3GmBy4
4Fuqxz4Jk9OC5XM93kNSQfK2cZp0d3XoyIhwe4m9aE1T4qd1SMbpz0GfvtaBm30gm4dMbk7TSttC
dlWI/OVmi/qNnR3ne6JVRkog3Es2n35/NfiYXj6prd70arWw+v0X89L7o6Vfqzq+4TpGrWb/27R0
vb3h1q4PgFtTd34TRz/2+qbrhQaA3low3zSvJEY6+7qJYbYNV/FstcO6TrtmcB0Qd/jz06k61l+c
j77/Z1G09843c88yoaJ3uwTyRPAU+EC1h+L8AA7ENF+kF6NZ+8UsJYgyWMY2sVEQQ1QbgGejihFb
+lht2P2fihXea+G1tVDdGklk4ilWt+hcsdDx769gey9UprVvv8d9Iy0HT0AMaItr/wEVyrpRMWPc
RkJ5zaXXzCliuvQovQL4XeNgl5J+nPQbiyilozjXGvhphawnLk8dEhScCDewBrfwRBcjojePcNMn
BcpMLcX7vt6mu3tYtk4EGcdlnKfWYBc6BPLnRUxs4BcukQySUphucd/9UOTr3o/ZbgFVTW8kIQDX
YpRguUc1D+HqJZW+elOcxwf4T6zvTYBnTetQAAtB2rpBUuk3xm54/VnTRS2hXoAi052VMKfOMA/t
kj+/h/Yf38Ka7ZqOX3Mc+9+0ydZ6HB7liSkFpASEOvmuVaAi4ikepN2uoRwvKXIoMTkbjMQUO+5O
QzcqVhaxmzUPI8Y3tWMXDlc68hpt8qQ4eqcB2dXHvJo6v647X49xAelcsQoxn/78/Kt/uCT8ao2T
90zLt5x/nYL56XA8rVfGfbSivhzYGSu5hTRaLGMszUXokvEHArlCNdIXwG9Xv/32X5xB7Y8WwT+d
wb+N4OF6Pnv7NWeAZXwH3kOiw27sIkocLOytMtiSizrVJzQhO2YNmPhPEUH9Pz8H3/9f5+AYpskg
GJ7rVS2j+q+jsL7fDpeHVTxtghU1hCBYTDqetStTuAWBxFI11SR7Z3f99hWSZ3D7SyrkW6ukBpU9
pvW9pM/0NaDguXj3WjZ1D/WQwpA8KN+NZvHmh4cOsdWaGP2CTXcHmARkLQQuKUWiOMEdpxZezATj
cjknw2RjDp32DUw3025eacxFxgBs8GBfjbgfFvxC+cgAP5dR0uM8Yjyp4josgq/qYAcbBgnoZQSd
CgHWkq6aScH1kINOzR1qs5HV0DQhdHbYvNzLjWJJUfX4FwNqexqxf7WyHMOyMLUc33EN72mF/ZNo
W2zcfb5aZ/cRgSBM9Ei8EJW4RHAp/bRti+P1HJbpYr5Oyl1z36a3Lw87ogZZjQgoxHSggt0mx/ae
5pJZFz/s2F5SaqJ2AG56bJt4y2ZqkpIySEUd4lVEl7GkoBCxIL60imhtG2GCxeolyzF4Ld6JU1yQ
xT+xlZdQKMiT2rva2zY6fK7p4GnNivjE107iNlfRiddyiA7NxQ9TMw/300q8GK+SPHTHBoUGXpum
xFGp1jY0SzA4Elmyc7jm8p6AuTSfnkMzWiV80aa1dLJum2xEji1dQXNbmxv4CbpcwXaMtEz93pGR
WHZJnTz/X/Mdn4AdoKFashjQS6lXg8txjwMMewCsde6zuzk8DYn/RfwiNVMuk3CRzn5F0pwWGBH0
GbxCfa+iXXgWQIJcl8NVqDU6JXO0v6ySyhTGG89fVR4PuEbIeUWwE1BTcRlDvxmzUQuNsEyhE4mv
n8Cp41Mnow55TxXJBW6bkuJBuMtPZF6cJv0Vu+BpIxOqNyfFfGpXYWpUHGqTlOEmMXy44jaJFQFo
UGNV9EgKm2BqRcsE0or0nlajC8w6Vai2dnQSB/ACrFj/6/MNf/UdcYVd+xYu+Xr/+9r82KxG51Uj
S/zOGi7B5w6OEHQ/oizZ/hYw0hdsD66RA1XG91Q71RMsz4Mz2MHr40WVTsmxX6eXcT46qyOQnyKk
uKB5JHqYkWcCQwl/47WlV2d4VtCccGVCqz9+fbvg+zy+QNmvM749r96JqilyXTDpDmR5cL4Ac2+y
+NnjMc5IO4+1OUCiGOhaE5LL5jJySPI0iVkF+uoIULcJgPp5Gt74yOuJzYXuEveLJghf13c/Ipcq
gqL/edx/xZooxJAYkfR4UE0BGKRb7ZyGtyfbipNQphtXQqphWSuVEDsOHhdRh/25uDXN/611kA6O
6XpOzXRMx/03w2dzKdzbYXG9YYiVET3+0uuXEdFfjA4XRpTzJJTM2tEqgt+IejJ9WqSLH3pCxlsW
IS0w2oYKzlhKLCdqs77oHZ+uyJSHa2JliByYYezUpVyVam4oaMSLKr4ag3JWoiUeUEATcO85oQdq
s5ZWKUKlTysByTupw2urBpsKMvc5/pX3SwhNU+hxJ/afSi3S54P/l+n5Uzcvjz0mxIKpIXr2Czc1
Y17r+XpcmG+aQg8mrv5qYl2eW8NsAcaGkBX9TbmdoN6JWcGKeox1f5ewourjBbNh4jBt76nm0Kkt
snbRZ5rh8WOT7D92yfW3Mi+/qkxmraAdhVgLZuKV18ywdPVR6ewSExDWIfQRedDuRI+ZkzhIB4lA
eHwjrP7IT+B0Q1asIwdBqqmA7APUbSA8Mc4mmhLnS71jREQdea2hd5t2RxPG/QtH3f1DDfJPc0Q+
5j9pkNol//sckQB3I8Q+9w/VlV5k4RK+CPe08gSWbb+LPNyDsPSglTT0x1rQGmYvInnnQNNFtASh
Y8FTvqSqn4lvt7fNLAQruI2KT4nHVWQx+08xnADMfSOS0L8S//yLq3LMP9KLjlutVj3fN3xT3//T
Va02jumvr5fbSDrh8eUSpY/O7Wp4ZB4uom14hXgT5CC3mbZJv6IWO6cQVkS1BIKcE5d9ivS/ZM0F
yUqvA3ilgLBDewneiWUsg1lakCs6/MXJV73/batp3fqO7Xk49qZv/OvZbzcP52FvOPtbKr0GX010
bBNZljZedo9tA/xrL6s0eYUyP8Lirqc/BEMuSnc4CNpSOfTr+d3zk9drI5X2l/5fo+m37WVXW0KC
QxXznj5FbqqlSgXfs1LcgqSW5G9wDAmPNy+DMx0rz719sA1r3PUTxSfk9tunvqjvjKAK8rgKkaiN
wCsDBw0k3aNhlTSXKnhEzlxr5QK54XOtSbiz4gCDLjD12I6quJi3TX/8iE400jtN6aHC/68+DLUv
JxWhqfa646l92sF68hILWsCP1I/g5wxw5uEO3keXWP+LUfgY6TPdvTWkD0q26TPdxxtrEiYy1t+f
i17Ptf7I1rVc069Znu167tMp/acZWBxu98Vj5d5GVJmFLwGqPk8I/Fh3VWaZLJbNr2TvoYnp9kWL
W9a8ZPMthZkEA+gcQv3J/7JmsGva67akBAI4OVOGH97SNc2YePMFruyW1joy92pYOHzB3aeU4Gn/
YAnxXq+dHpZLRLtjTQRtIoOJTJpMN80KfVQAGEmhWWG6ZBhI5S+Bg56+WCW0xdSs0ld0gXq+0tza
Mw337dPvEkOxFmFbJUC1nwcomWf7tgwyTMyn0blOrC/ZmwYTWWcoC4w98KWJVaa9uryS5aW/HJ6j
aXsdY0ulhCxVIyVUpYOZKdNXv5AWYlGwCvBZXx/qR5hwbZfna4UQOEp0RVlXP5AJKNW151CQErNz
RoOTtr70GX2ca09mg023hs23JkmvvSE99Dx8GKlHypJF2T1TpJg+Qoer2id5e79C0nA5DISYG0Cs
u7zN2zctMj1eRySxwJnYrF29x5iEUAGKtb4GUO8p9MYg19E0FHvtieHQebNa6bjOBtorF8dOYLFi
7RopNUs216BjE9rkF/QfZ1+bLgdffRvQS1B2ymWcnwfVgcTFTP0KhYMcA9Pf+NVh8/aGn2tHGjJs
YKy/j9flUcfBSOlMtglFSfIasu4DGACaA7tYX+mzZVcncPvdMNSvM30KmTNf1Tgr/UhXlbdP75yb
TpQRZhLxLSN2bFMqAhlMDrU8oLzXqJnpjZMT/T+zE5aa58b8uKPreN3YGieVt7eLng7Kvfyt9CQt
dWfpKsl8sb6Wz+NyskWTQX1eq3b5uiQ5Ojqx5yBvuQhmgfPF1b/krpFeQfI9j6WpIs6lfbJjKrzm
57ILqxZrT5NdcxtSEMCszFSdgfagmahN9ZBQ1tXos0wbM1BkiMBVEtpIvB6OBgL6NSs14TX94dfv
sUdNZ+1AN0RnoRHXAbYJRJTsuqaEiBQA1yowrbSBVtqis297PZawHXm9xXzPbmzmk5aOHKE9qRhJ
BTH8vy5Pw+L3tMUFGaC5x/CSqOUDveRUtJ3WNWcugaGjsH8JB8kLvdWZcxbr5MaOsW9+JYckSqSL
JI3W+GdXqS0JwzvmqTaQcpJk2nKGi5f0eKo1qS0SRqj0kv1CJdhG7q3Z0/r5kU8aMIXVSbvCVW3K
rpXkRK5hqz6vTOKIPWcckA237fsX/XMRuToN7dvqSRRCDrdkmaX4tskFYb2iKdyFd+ewWsXvlBwn
s5fz+Tm8UmWOHRPLZ80R1PlXjmUvoV/BpNNF69ViLAv6wjkg+um8/VIKl/Rl0lEMmIDzwNCTP4Cx
N5ah93pUaBR7UENJaIVlDJ44yn1WIbGA24wDXQlP+JgyI4vnX5mbeiejUw8LzDYOuCxOealFzBNv
Ww68x6YYZq1LLNPs0qJynhDz5fm+8v3y0mWnvg4kY8ftYu7IreczNbW0Egrrd58OL4gEoObkpbtN
n2iAzl6ERPpcZ559yttxx9RxvtQgW59nZQSK4OkLVRONypUr0+Ns1cFVxljBuo2VeJ2zkX5KMAOD
y4zknRCMrDKxCCG0ZSKvUan5FPBsr4bBdPp1mLu6d9KPm9+n0uT+oGTnqFimoBHtSoFpuLFUwXI0
3WqduBydQ2s5oXJYO2duaRowGecmN1pzWQewO0+ly8ZfBJPzqX6tCaNzPHPTuDTaZWgK4GNxU7UX
PaW2odj7+zudHIEuffD3c+VrVHi0+5UhoOmrH2hzjQQ6+Nfq5V9aqToMKxDDQAbC9YtZq4XxOp6O
xXTtaafacKUwUATY+DjFpXseXDNTe9TFvYwMt6NAis9FYFxouut2FhxIt453vJLv+ArykEQCkqRx
qw4J86eAOTgNTXPdYFkpGkc6UibOyOhyJ/XDXQsAiS5M4SSsHE1unF93rgFgTemw1+eBdGO0q5ff
yTq70FZHZ/D634iOFEvKkqKxI5Xb3BDtVlPDgfuVq+dNDJZF9107f61sCWhbFkGG1pGoQciNUMNS
sPTdPiboKfaA0PzHQ4JqNUIlRaJf2SerPpo1RfHYxIhQgbUI1ERXu7DRtBWMH/Alb1LQEs0vwSwZ
zx4Gkl8n8CqoLyTjOvGG2BFDiefaQDIbqcm8Re9pc4lOCfGXMiBeJ33AH5vdlOkJkbxO3MGyWxli
+fyPtNVWi0GF9u6LqJaKTwrsS+JPdxgy57Z0zku5y0boLNC8q74VwujU2ys4VSO0JKIoOYHGzwVP
qUpICiRYBEwCvqj48nPZBBQUpBm8KNkc0AR1/7jpaki4TBWpEZ+ueHVx6kc84SjVe4z+ljvKY/Nb
Zv8RS3/9aQf2yMTDIjSVwFsRgNhDCsHw9RQduvkugUUkF4Ju9ZxLikg8beinIFQwsojFQEecrZIc
Iz1pHfJTxmVcSV6PLZ9WZtoiC3fhLsgAguGpmHh1J6AvXnRILFpnlXgV1fTA31P7kGy74souRrf2
4+nVFPg74hNexWZIsVxCs7aEOqEo63vE3p51RBRXQXCp0FaWOISxDm0rcigjcnubxB9UYTVad/fv
dNbgMz2JmBE2gO2tc4HaetHbELjbJLVe0d7+KrYm58nvaH9bYkpys++c3u7pXy85rA7sRXAl4RIp
GJE/HS15VHfIBhQ+U2QDKlqiHN4Y+oA52Ovx0+PC1VJYT3EUvyP3/fyrPShY5jAcXrT/2EN40FUo
65QUCdheCoPOHTAncQ5UouiVyb7JKeDu271jk6TvMlpPKu86btam+Ct5PCmSF7EcP0VaqI3kqdgO
cRY+JVCnloYQ2tq4fHLmmBQEZnRmeuAosi9tR0+Z9JoSlBnoNcG71v1tQdzGJnLEOyYTAU1+T2iT
K6bmawgp7mQZmQmYf1zP1/EVHNTej80+GDmgTtfUHDkcTLNRB7ymr1ARIcHAmis4qOI/ncb2F+wK
J6ctnjHR9pKbB3sGsVM1uFGwyevc+VahTwU8X5foj6lCewajXkFQ+cHX9DDV3hRj0r514RlFjx43
RyErfQI4nz3qWwW0tH9tpUCX3l3T+8Acctb40v6HvtGt1hBBCTHVkYrQSP514HVN+u3riGa1rlN5
HUYnrdPRz+REFzMNiD7VSSiqC9H1UCOne6pD6fMrkTddqgaIioHxkpAqRR8TN4EzhbtAkX7l/T7w
x/vYtIj5nqb6tRx8g19U3om0cpRbv5jdB+dUsVX2PbNHdITw+EJygxBgC5+eDSVLzMR8yhL1JnOA
17Wo2oxqbQr3uzAqAiWP85b3ltHZ59w6E1TM42wMrymSJ285lA51QPt0aREVuf0cOmh9ofIFu+93
X68BadI7KibM+JZ1rF3d78ItzBavkDNIaJt6TKJDiogpNGTFRgemPlwPbEk8zl+ZkS+dq+gp9lGL
SimMsJftBALK4iXWG8aTrKLlpIzOM2n0/dOJw2EWaiOQi4ZZH9lz7MGxO6fBBNoaXUi1OxZ+jhqS
lpIxfqboF1MV9SQzgHqkwSI600dZeQEaPTEGiqc8hUC3plRCq5yBGOV2v0LaEgUZcfUNl/W8ckSF
FlLlXctGy5JYOPNXguR562NKFI/Nw5R6hdjvVrovwb9Mny2VADChA2oMbAbtdBbBNpW3MsLyNv2m
kEBIIZpeSSkElDZq6fIlSI88Pnu8lZzSTV+zcvN49UlRJXUX+pw9BKCu7eQ2003XVNNf/dJOypn9
nbPbLNJf7fHILePdUzjQ9EQzgk/ooUrS5dESwWqGMoNUjXzLs/0SES09Csjm/h71+9SMQzIgDul/
hfBVNLhgCr8ElXIOT8kREe5EMh4hUH/FkzYqv+U3OeenChkd/8zZLtkDSiB6JQMqkTqXoH8CvTpA
tGTQqAPSBiilpaC0Dwn1V2j7lZ/RUrwjoh/RnqtTUJw8CMt2/1tlMi4i8xcCJISjFmdljEifvxbq
S+QR1tao3mEs1uShAvxLeFtFMuDpi0l+9hW0h3MV/iFaLDFUUuhQ7t8ZP42q++TCJwdD6B5+snj9
3FjtPgkPB0WEicC8U4KqGhcR7A+M75pIMTQ5weWN1BUmBXBJosfG+4JIY57AvUZmDdQ2do488Jc3
/nKIryHmGZGdp5EmV1MOl9scwHrXtEOqhurS3FQBp7ugxFtZRa2cmJXo3GTrvK5R3quiFBluuSIt
iqwck0NXiYqMa75F7o8mwIaTchskLkLoYDQcotH3uD5due6zVK/GVbriJYU0u+Bo339qhmtmlzMN
0pIbfv3HpF12NB81T7cTd1Q+525JLT5TQ8ujxvPMrxFQbKZfatKeY/3VJ/pbzlafmv3Sa9SnT/TK
HgEjJz2FJh2ztNGeJ6q2hLZ/ZbEsEDYk6pT7y0b7LlARFTSTFmTA4CylvM9JqWL3CHvfuKaXiKfi
aI44n2745eqN1l9pgYXjp2ZYxQbSLFWG0cBCIs7/ipl7z8XxjPljx2A1tJVww4YgCMvkJhj8bJiL
sfRSako8Kta+ftdASvNXo/KLzqZ8Vn75c1k72Dtz/a+HkoHSS69A71PFjjEXGQGNtzt6jVjOhJTZ
KamsOym79TqEYpvpBS1gRGBL2VyFyL2eB9z2FTlR4Elxri2xSKoJXlEKhVFsRZZ23ZyZqbjfBlNa
ZjI+ATnx54+Zkq+4p9yIZ5Sna+L8UVzHPrV3TboaR3xFNl8OgI51JJOs1IONl6HJKCO8/N0/o6Ev
14U0N166skRy3uU4Lyea+KUCRbSLKyKtPfLFzydE97x/fXKP1XNCVviZnoLn1gJ5LmUlCaQpdo5L
Mf+/NB0CN4YFCrP7JYTNmTZ4Ckl+or8L2gVoXt8J43tPobWKi9GhX6U1CxxyZDRfJrD+LqYSZjb3
WSb16/P840QSDJP+7yY2/WphdX/KUd1WUXvKkPiHwfc0CZnUMgkcOMmOz4Rs/vcKQ+kmXTXrEbmN
tCG3KKnihOVHNchod6HkohY1YHX+OiENVEJqyheRlvIZaP4yXkTrvv2rv688JHzIzcsbdFj8WDkh
PTbdY+KEPrPoxBAzmKSb9biSdH5lIjXAysjT5COGyLb+YmsD1/sUhw+xuZ2YjPq5+NpemXzg+vKU
7p+AS1Ig8QjPQwQuEYWsS9OK1zGeiCXdNwkEKcmXzbnY/3/CzmupsSzIol+kCHnpvgLyBl8IXhRA
Ie+99PWz1jnFdE1NRXcoACFzzTFpdu7MJGBZZGgMiigHtlVteBVyyk6t0c9SsWLh1RQJ9IbAvuzX
o/Zwg217Md7vFjtisu35Ufdz7D1RevwO0ml5WqTNOXtuM5hTKUIDV5Wz7alIitS4o0h8uDjfo0gI
DgPWf4JHlKnMb9SBuFjEW84kvB5DpGVePcAoz6LfJgW45Pnqq/Ehl0/SXHWz1QS5okzJ1VJv04aZ
C5xdM1rLMukQdIVBkXDJkQTQb8iIYM028j2SbKgooqqEo04/kwJXO3nPELbFsH4gosc6TSHr8tVD
189w9na5GlpY3RRx7BIcmxIkiNSbxrW+Vux2mBDDhJTATZFlTHB2D4c+EjxmtTPd8Gj0zbdO935n
W133YtRYs4BR6p0/CwhJFX0J06DEc4PHRkRlBeDHEaPBS9SlywTiBEo6nj9OlnJP6egj/sVUz9/s
oEJXJmeMdgfIN+KPM+lzA5kFvqpDmK3SQZSald40SUV0iHKc81yY52VqSXsPFIt4IGXwFEveGHpc
HoXa5J3eJMhdvdhc7S5/pQUyhPbhuYxy+3H4IQy2At+vRf7GYXDmFRgnHLLgNXKfxshZSuAz+Kl+
ZQKRkV7W9CB/JyFFk8abiOE/R3WIkyPH5NTEiEJb0P4QxCOhMacjiva63jATyU+xTgDBD6BLFt2m
diQJXAkUZpYqtaxv/fldRZ5JtKYiGySNYFrRVFvf1qv1PUaHS3DnOK3fltPxk/xx/SR/4ghBAYvT
q7pbtk9833vfDOhA3kyHUXbTqFs96pzuQ068XBy4A+TjqjZdYjnYp4yGX2fa7n3JC43UnXQV3vSx
GlWqctPv55rztseMP06SitjHiaWumC6irdltWJDRonQfJo1jC4QXzLfUgGMFqyOilJFGNetlO0tw
SvXMmZYf4pRirIveBvANrHDHH8E84csZfogo24iUAz6VwplJ+GwGvFP6ir/PnKXQGMPwWrE9SaHA
Epbfo3upA6lC1w/1tscNmPeXMIBiD45vDABfaiP89ugN6A/s8QtxkDGicXifXfQa4i57JZHlOpxG
LIt3w8IiL3qvyspFfRUcjE2wqnRzdi1l2PQZulBwEnEag6nuJ3QVkO5I+GFzVEUUI6ttBKW7YEle
Snlq/+q6CpW4ubOIlAJFd07IMS//dO9pvVRNuuCPRMcHk2XIKGCoscZGL0rf7JP/C5n4vTGYgjfm
OvTWFlASuDF217bHKoyuRwQC3IZ86NO/iwGD6Ea1cyvWGW9oks3bJb5J89dqqiMF5oJQTTCfhF9k
Ukl8FBPAs2Mu3DJKCOYJgSZUpG81//KzGKUoH4WF18UeYajjKpbpcq4WP0twzrQNjfkv23QQdiC4
kC2sVp9eat7tAm8l6qj8nT4Rep5JVzy69A+UZeQgObZUpskex/Wnx+ZL/lUrWSBg21MvDBvpW7rP
8HXs458MM/2EnXFwCKwV8ot1t5hXeEWcIAkTEV3gywP0sNchaNMGsFHjlza3XL6iyy0kE8Q15Jb1
Fr0SX3c/KkYc4G+BcaIsBl9z9/khAbQE61mGGcuO8puU6qsWSAurU7nq0SlxPGqlTpYDwZQBXXRO
8EO5aGaK3HgKjGDQOy5gpNzg7AUXecOQCYZMKCFI8SB4f7OqlWLHX7of3n+WjlEaUeKHbCcmXddz
ColPQa1A65P4RIkk+GfzKt0imzqao6Z6laaZ3HWGT4iKRLdOS5pOLSACX9HUAQJpyaxzGsIGZDVn
G3kaVE8GqhFYVLRKwJbU9R++CTs42U56VE0RKXLbRwjKhSToG5YCu9jl6riWKDrCFmKcndHzZ+kt
U6O01fs6d72qUwx0tLyB7EsaU3dHg7XDy+hmN70ufOyPlfk96VkyfXH0fkysiX6FhTHYZ6/Gn8uk
Or+lvtQlVaP4zZ5WMbXxu/VoKPe6/rHHe9aYX+ErUNelEIhquV9dEtb3WyxOWrThWmhZ22R71yLp
MfUAh3j5xdVMO9D3c7QgogIhft28cQEAGlfX92N6phFfw1re2XTkkrlK4DuV7mmrsdlR0YVIScUe
ocbVzjVDj5F5QYjiaUQ4DO5XiKMYdRHfniHHaX9Ds8lUjQoLGlSABtV9cBJSVQKuJYKWxF1IFc81
MlBw/b7sHuMH8C2IAS3aDECFVwiw65tkwYsM/BhOJN5FT5SWeBNAElHXEPloZxrpN3LJKf7XkTUb
A7qEf40TG58S7CpCx8jqWd/v2iV4E0Qe+CAd2YiwGOal7OfA+I2ao99Z8c1iLfUoVCZwlSbOsoag
VCSc4fdKhIPpFFXtERQhjCLhQQ/LCyJ40tl9EjfZ9CaQWMQEiLRytcdmjmif/I4YN/a9IqnKR+Jj
RQLeRAdxt/QBBBk8r2H6cH5j2d5EmdtRscmuccz01fIyGmvyobJ4GxTkqhhIETCRXDGF8SARoswV
jhlnB8AAzKydPK6Is8E45ngysXiVmzPgtjN+dp9qyQUySkfkiXKKt1JySo/MYfl+1ZBzvOwKTuRx
Qia31I12TynPygAw0w553bgkrfydjskGpJPug8iR3MMUgNM9O27ST66iZzinK6EbUz8woc4Cx/BR
Dn7fqj5t5D+FoLSN+xiFGMxp9o025OmHjpxvaa9vn2iQQtPhXW1SoUA3FeDG/D4jSPifaqFFLPok
bGPFiVJBjaFbgzAI1zT/8m/0a6B3cmo02rEaff2ILqMEwTmU4Xn606M+AU90aNT5Gg5RWZRpW67a
NUKh0lJ1KMNVTMVbXytAOswHxVzi1VPzSu06RCmQO383ZUToo6SYDX3xdLzEteziWOKK9TsNIHj9
IPloT8VXCvnuKahuk7tfDYzuEI/BahD7UXI6wKfWMo/v50NEzPGfVcUYwZEeDk9pVlG2Iv+mUHUp
bnBKbQUJvZ5nlKKi9jv/lFlc7qFiTcpJY4M76qf9dvR4hYcl0eaqkRIjghE34Ip9nWN9Hn9cpMaw
jN5BkQf5481szqn6NU7CWcE6OGUZQEFulFwkP6tXXAATs+OMiGDEzyJAInAiWHGpAoLM3GTX5+so
rwJhytXNq5Im4k8+CAWlmmt8AqXDELYMRjpjhRj4ieC1rxTv/Ux8bUcPP/gWyIwaFfs5oKwSpQGs
l/fMZwRW2HIcQEqYoivGxpUEgt/u6FEj86kcYKNxWLehwWpFYwwHI1vC+25Jv6dgEa5ZsYEdEelU
ApAecQgjxi0N3R82kcghjdrIEoMKiXtPV7j64dHJcN4MHEuUhKNfk9TvZEWIXg5W6lYkSrKQHCDR
ySXRYoF872oEmeDYjEMSBwzmTwwPA3tKtpE+pgDkb4wgNw5CVt4yFKX3bYUgAPKVSIEKgOyMBuXz
r0mZhwkxBpoKWkQ9kqNKiNQQmR2lxqwTvAPCpLMOvOTOEb891UgoACRLGe4yByqBQs16mUfVgkLb
wXKAks/kM/WZq24YlPOPDIFbljFr9fye47eLOaHASBqwed4tNufdQ9u/EWJxKEWA/X/HAiSoPjA0
3a9B5PKreRoLeZL44xJhrpuZT8dOkCfHpqJBVmt7n6+cO6mXPSfypJTlzhHqDoF4giVcagCVUXmu
ar8rHuSmcguNw3MvxQsKBL8i392+O0FhS4ABYhg0ygO1gVvGnzhxyacIoRsIuFD9B1YdVBKLCoBQ
baSSNYTvWh52qW3DF4D92Mh07SHkIMaeadFABOkhIhdDL3pBWvXbT204H2IBhPg+tf39H8/8089o
Dy/BZgT4FXK+q5TUttUd1USNRNmQAuI/GVxq5XMGERYBDCM7d1NgJB3fNGFBCH2Iy0wt++QR809B
ID4ZKJWXb2xV9yea9KvKvNcnWORBjM2SqjtLEJ4is0pynYgYANlh1GpGRvxRU3JPImolz8e8dTXY
iKytgD36O3hqYJQqOarI4IJI81U3CBqm3nGeHpc9b0KxrZpTZ+C6vEU4YpsAJelxqo/Qahi71GVt
avhq/p7rcLf505ITkDQCU4D+wTXZ+uwT2AfDF4y2TWDdUK4QmWT0QUNJN/pYJ62SUqkzajFnsaKp
+gAytUTJHeqLD2+H/7W87zO8d+FutZDF+OhnRLkErmvDZIHa9BjoT+KZL9ZnOYBUyIPQ4dgCnfow
w6SgQwQSn4WtkO3p06mPUtyqTjO6lJndYzKPwV10Z5znw0AVqaI8oww19P109tGpiqMSvMTGqEiV
WMnbVNKjcqV06F8PQIMj46MYOJLlBcViBlts8iWhbMRvORm+SCpD6nXyRqZT8EFMnHE6+z+du10Y
D/+qc41QuIYSbPvkDRhYz1VP2YCHkUbHJQf8pFco21tlL6JV7sGw4H7wExmjNHGNLRXchYPKn4eB
zr/3F1EwqRCAgxPgz2N1M9C/0JsbdSNKgGfJ4TmK4It+7hhNbVLVlqaa88rpQ3dNBzHCMfmef3VR
dOICoMCVGsvRG9IXArsOiIBumGPrVtyGBBbX9zcCUHya7wi1lqj597LDYIh4NokwN+mKqldJunvS
7sPWrGtDCDzozB7wv2wRHZcPrZEJdFgr/9RGoAFKaNYFvJ9ngYPTIal02dHgQr7UaWN7m+jYIMAk
t04AayBvQacxGu1DjZGm1j5pGfL5eGF8Qzmpim6IfD5pX1K0Fj29A9PqlhVs6k4Co0qlsOr5N9La
vintkYSmBa4JPHxfD85NLFztA01vRaKKOuYooOVoXSd3WPVovAXLBxscEwgZivzUKlJH+2JgSaNt
1bgKaR8FbXsMZspHVDem0eG0bQnyylvaftm9KT7owkTaNb4c3bkB98cVWo8wmnywxYda9LQmE28c
cHu++Iw29x+yYDmWcVG1/qW+7Zh6VyDaRMSUyZpXDH4ae6IMzswu4oBGMcVPMEmsRdHs/hNkKGFd
CzKbVydStGF+owRUBSAonvI3MzYKAoT1SUpu4U2pF5eV8t8DKed9JuNnzII3RUK/+UR5sCD1Iips
pMUd5ePC20BFXoQIttAF/6osJt0RuU20CgUBcp1HyanIHWLespA+Th9GNayxSnOXOcaoWtSulzo1
h+oaItqsIY3cWVJlGkt1jtSr2FZhfWjm+TktK7iZSFMpXZolmopSmQnaECSeV6ggxRyabmIBV1x4
XvMhKy3ztKAFoWa0wZ4cNmuaqzGmM/pZbKYrct3OELuLpPy4CrX+Dhx/wXXZ/HBbo3XLBPvceHWO
GlgoZW5EEAAjgt2Yxs/jQGwUv65J6ZdZeJzsgAonSOi69Csu5+F7zC+QeK5xFN9xkW8HYTS45s2t
awjUAjkodQF6URBWzqCCS3TE+T3dhwlXArliso+qfDpTVS8PqGE+9s/jWE3Nbs5UmA/xhCnIcnSM
yrh0RmuHr0ZZDMuJDZeRYmKV+HWUvCawm0KoZknTUaxeBorbCOnFhDcXRSZgqkrPiEib3kVpGRYu
z8D6kIpqFlo6FRDDa9SWnDGFc/l2T6lS0MAUgY8skrtUY4U95AJKuHr3lAahi71UzWLqHCYuQrF9
QUTevN+3BVZzFYMYlOfmRFt4b+Mn6HVzDJvVD09Zaqoh1A9y8qhPO+suAUHjYo8L3kHTeor7xfE2
eDFtrH70H8XejW/q3pkeyiz0gOhuhSoV8RItJL34kH2mOSHVrfg4bePeEhPoI/jnDTILe+c7GjCh
2E5XebYvMB+tqrWZLLfjNpLmIpTqI+pCdCIxRGgcXzYIUYloCmltwWyrg8qJ/NUpmweYKP6pdein
CpXRh7SPVSVH7e/kXXrZoYCXO6ezQK3QkYZW6kwJTGjonQgZ4LYWoW9N6dcAVY8Zbco91PwQrt0g
oIjt3SmoovUCWADGpl8rZQZRGa5z28kh43a3EiOG9aR3aKdM9ngyQyWhphrO0vRHuaPIz9ZOPcn8
SnmyOp70cDOISlKe66cHB65QSTfkdrHkmwWGP4R4CoM5dErXpUEMw4QyCPjveDN6HxGvuRi/+uE6
CrmGo4d1WBmUaMd+0UTasjRsuYSrHoykyE+TMBcTzwpBijKLNIW9dllIQ9NcBdG8sTofudRoZ3EK
aj5qwwoPyMTwLxYmUItK3VdmH/4mhvBTvHnX0u6jDnajf2c5XBq+CIgWoby55ArcVrp6bCewKg7d
RYVusmFpC724xKevk4dC05D59I7NwwZhFxwhxBJaqG9vlwB/OcZkebPr5vhyGevTr5ar2p/r6tKA
T0hqM/hqkhsd31ONUTOLoQqjFtCXsrMwlahOXSlQ8I2xzZGauTZNlYo02G5E0Sy3lroiYx9rbw3l
nzox7Mwzw27sRapVGD/MLXeMSeY0+2msn5La7MENna0uSEPPVmf81mzDgEOOOGWYs4CxUFBk2e5v
ikQHtb5GfFDbKro8hKEDyCPh8J9HATnoabNPWltr/C9Vy6x6+sjcoG7AuoZsXC1ebUANPSdflagV
iB1MfwDFW4kBVR7STJ26zwtufVbJUH+TyHRzXl29xexAqqulsYF3tfzHhsJCV+YK0kGOobWI2oRx
3FhLm7A0/79QFBZvwi8sQaqp3pmup+tCYxuikf6eVLKtSXPSpGyK87Dr7DqT5hg/xG9OKvTVqGWN
k1c2texH8E46AVU7UYHFJ76ky8LvyqQpxSzd0nnxtCnCemeCe9Pqgi+Nb88tXBqfwCHrSILmi8+r
zoiveYiQA9mZnGixeVUu07aDDmjrZ2qOLfJXR0J5y/aieG2pf+r1X88hg01/pKjgtu+uvigTs67c
j5qb/Q1fHtABYjhYfNGtmZNSLh+zjmpwFNYfzjt0nUpNblKHitACTSBTq+fFV+om/XIDO2BPBc7t
7D6darE6z6kWBetGx86UvrJgx9QDom7LmC6116Njfb2sUzjpNPn0jGv4xtRJrk5pOHHOfIwqFPEs
3OyyreW8s8lTtvtMElGdSv58ale8rp+vxv2nzfyDs2yO9fENNzZdVyiIP76dU8x22uIeaXm7Kl7P
0ZkkLa2aqbvxLQ0Qqkcu6r5Q/rE41DN32WmHTkJlS37n7sarymg7vx4fflJ//dSevxQrFF3CUSRn
v5XvptoC9RjPISadaqfacgbWvEeCDKXBeIsSZrlGvguxvUtBEJwnYJj2kRI/4jFteaIm0Fxe/Uow
y3ktsEdbmTsxG9+XBQ83vovnRc11GUL5LqY8wH3mLqEwxxKD3ZyHM9zT8YumFR4aBn1bzqnmfdI2
ByfDF/2fUAGc126pwdFwA3RvYdfXy3TJIAU95vMIGS0pLUsxRwqi8wk/FZ2HbJfwOwc2LYmBaOWe
jD5kzzfevTfleU0W8gu+Zl4SzdOPJWqi2ttMiiypIYxamstE8PCEUuTUMOwE1iyCyA4PvObxSj/X
dTKeWvkHB8Dof9EgC7efuTNhIMNxGLBVyHX6SZ9NuBue00HLenzoAlzQts7JvH+KZPkNpR2DW3KW
Rp04qqm2n83dcendfvr6VKJfPRfgocvdzOu2haw0or7n5Ma7J1wePy3zq8yyksE1q1GDOeHf0t0E
eG3fMgw/61CecXhrTD5pDG9xtT+om8S79dLd8HbfIkhVuotoHB+uTb6O9XAUD0wjqn6XPPp9i6/Q
ZqrOczaK7joIntwb3HXEAp1aRjRo5x+gPM7b78qQWAOv8GTW2TN04hzWW2GIOPC+ToKYpQrCiHV8
yVH9zibb1jNUzCPva8tkeZfwCMLAfk8ra9LO6mR4tR1L/UnTN1wsOdpKONbRsTyzXA+v7pSYybZk
XfipVHX4Ej7zdOabS2I3sKITFu6GNzwUmV64ocOX/8rRzpUsurScnSld+F2ikDT7ovWkikmeSoV/
FAnYrJPybFk4HikqJZ4sjXvR3pPGDJ73nRWqyxId2sjSi7lN5ec1brDBKKHF3ZPo/g4fQtdEQplx
IcNao5Dtpeusi+xDuDfiqTg+ZiV6iCw+5RYnS36T1oY/UrYnHCri0boiZ3BiHROzMkUuxTIND9CG
C9ygfe6uMNH2GJkQHyjEgu4kM0U8RY6VPuexGihIWrxaw6hOICOMMMwUoTKfR+dDmgKV7/VN+4TT
p1+SvIfN8ZeIhsaoXxdDiviMXoZoU4jjSwuDbAQElRSu0gCXxceo1TW9NCW8OckWBzALGjbqMksb
pmsrJZwcQn26DS6XXpsWpnlLaWBYg24h+1dY/BdMnvnU5wohTeYvcPFj5ME0z+hY6tvl4U8Omzu4
uFOCSloTXk2hMh8CPBn0yZA8YbRdcwOLm+iThqqed/JswQ+huTzxpxymxFkfCGwNmL63oAeUZFm5
ZpdKblACqtPJsRSPESnt2MPDDJq3DSfy1Uk9HZ7RmKWiKfGdqURd6u4eCH5Hes0SQyWmGxl6y2As
Lm8OWBWYKcPrM7mabtFQZQj6DeC8y9OF5gL1pk3cM3FR1FI5XoJYfsRQOddpzoZJMPsS4N8jnQsI
7X8vfJD//yUp/++e+qPkTLow3E1TK0rO6O8TDKoRm3faaAQsSXZF+aQN+XPOsqTWE56PhEUXKIYa
y0jGnCPnT1Kb0uQYhhPWMSYvlUQgff37BSd/rX/ymxD4o/4Jdco2x9GRC4ZpS5kswSyHUVzAh469
SyxGqoQxRLGyOPhyc0eAHWucJbGbQkXy0OKGQjfc+K/AeC31Wbx2Ua8frNgUP6kDJyWCfcHmC0wS
qSf48dERt3pGmXJiwTu+EHOEEdYsJxAiLhQcy2O4UxiyKU/4v0qPlP8qEinOli0V89lMpmxFod+q
Vgyz4/X5lN4dEcYHhIus/TRlIsFOiHvFW2vuB6P5db55/IGsw7Pbikmym3Eh/WEMwuODVrABLDLw
kv0hYOZk47o284DOOjXHxyw+iWTxI1tI7CJyQs2TAEPgLrOYu1ns7mnVZ5rVtDjFEg94/tsCJHpU
+/f1kPlr3Y7fRsDaLL+NQL5fXM2nBWqvGIKSBb652zwC3TA37nq3d4ZaMHSYQ0P9x7n/Xs7tt5N7
cb+dfJSaLnKpLCeXLrDpbViIBVoeuuzEySQokOeMDrBoU9zxolwu1CxciPg589BzT6rM/nNSH/7w
HVVOsZJ9CzQEIpHiptOw/0zaIS4hQBF5a6KQIvJREYXcIHpq7OrpV1+dfJz5K5FA7SCcAYQA3C/E
ASOhXsxdJRtC44sPnWWraU2P1/jKfMAtkiWadLqPcaQTwBbZQCgmoSonnEY+oVqWslF3a4zjNKoo
JYNJ1aCGEAYMxhWWFZnqWtaFn5p50TLpV45YX0dWio6YX5bwZFhjYB1WjYl/n7AchQv/ZkPkE2o6
lguZfKb8R0nDZHaZLk/pvDOm6MBYAPfMAemLV26B8kuYBOWAhRopjGFCIoFEliWSyDynw63YIp2J
Qb+FtCWq51D9PsshKHPsKOchQXsqLkmAYEDTrxoKzptaWW2GpfoicY5iV5MX6YV7OMpGEjcD7AAC
gaxfPWIZG2a4SptWyTnX068l8C5NamgX2xndAvcSlYIkLwC7ADGdNl0uUiG3X/RFCtXYTCQA/mAV
kB2Xo01dSxMG0OhD1tSwSXizswRG6nPtouFYEp1ph3y8PpiJOXkhdPGhISC7hRQtoufRGphjUGUr
IsiOWrlmqkQsZRTFbwRoRVqN0puS7ysrdsyGDPJoqp0fFOObxpSLUjDFalaFFiItYMTSn4Z4RGrK
Wc/EYuoOOIvwnnheLz5r7Gl8Fp+jERr2I5zsGmQIyuQjD+eVVTVNdT5KjCIGDSic6jLhxgQaHC6a
gyL8DRWjpXEU9GUmnePV8EYLG9cNy9k0ZsPvWOFf2OrY0DoUxtZU9NOPUW1Bor0VJLSXKStAuQAu
VI8v9zR88UWhdA7dKlekhQWL3iJVgTbGzsqBdG57AsppUkfJxWTnlWDTijiWKqn3IxzbBflLUvu0
gUIyAe+AY8JgFHiWIBphFJePSkjImbaUGEEYkS4yIFjirsaXWaHoNw8D1vcquHkhq+N4N2F1mk+r
ZSq4pMSnM/WNpk36RWADj4ebThrrDxwPEAP8EEkI+HEtnFmMlg939+jt8Ez3WnTHpAJA9kjrlBDb
FSQZV7lvI5eO9exIZTG9YlnPK+QLQ+ULxYq0CP9auSP7Nh5Imhu+FJ70RCLjWUpzDqNg+uKRImmC
jiEKmI9Ei+qXw0U8mAvQolI6xZip/r3H1qRQJlBma2BriWbmUcGcpx05EwhPBcqf/Di6HjxjWFis
wJwkQgexJJOAqmWgvoMQ0M+IhBh5MjZiYS4pasa/IjHNeJmsEg0QiqFIoNE01GbxMvyPk/KKxSWO
FBtmRDa4/pQGx9YYk2Rrfplot4W39kysEQps3xE8bmfMGJE0WS3//mcKTWgahoasg44UZqiKlQI8
RiHEEYamHqrz6sKm0Ar20kk6DDfN6m3kSIFVjZkGK3EnrWteFdsQA3BN9y+I+T0OM5gSuBcgVzU4
xbLaLS2ynlP1VIv3QCWXaPoHGRsoR966RMg8JJTiYAznA2Fa3TxNH3DaEK8UOWPsLHpmlDRdoUZn
mC0vb11h9bj504xaihoXo8b4zLwJlXijwmzifstAglti0ACzQpETTIQox9LcBYqchusFreZgib5v
BnpehwCEy6QwxTD7iP9xhBNh5C96SZIgBKEN7EWCu8/cOaZsbAaGThJY9vQfCKx+a3JAnmJRbaqF
7HWUXQlgkAvOtbyskE8cfAILDBZu3AGudgeZ9o8MtwMaH/S/OV71n90Uuafy8+pTgMUvuIHC3wrt
6HX1+YwiVxFGGT+Cx0Wq7TN61Nmx6k+amfWKvC4/Ce/rRCDYRajVYu0yFyasn8oYdaFsEsb1gaEY
PDO5dusjdGji7Y/iujIkFElmwRfgqF/qBdzEYG+HydM6j6veQ3sqVYarvwwh1Czq6Nsnn2aglnFR
rIclPQc+D4HLSMMzDu1D1o8RQK1BqCA8IJSyn9zUh56cNh1zFY0FhP4xwFyM36VZXNdRYXklrnOz
J1zjlsadsVxk98b0OmWiWlpnSCfStBCx7IiaT2D5xwCuvJYsS294q9zXyXP6LCIa5qPilRB2H6gM
mQprjFhXxQpEjr+bjoA7fX6CwPjFsaWaiIVzBBv0bSymIkVNGpx8LuGGXePYHTLilhdxXLwvfSQ5
xaq5TJU6VFIFfcSXHDS50Vdr1o6lH8V2Nj1HDMre454tPb4dU7pcM081KGyXNMoVcDgVMJ+2WGrc
i9QHXgG7IEoYVGu70PD6Mwq2Y5OiTd84i8aANAXzJ72XiLu43Fx4UuloUMplOhwWHPqlCsIKkpJs
XrJmhaPA/L55usWn12H4etaeDyjUwnNq6SlvS7eCPF4iI4sUznttnJhp5t3CLWXL2QxeiJxED7aj
1pXPwkIwYnPkviOzRvWhhqdaazB+No01dM4dcrMYDu26/mcTuRbdcFYxwvm/jYQ3+aXBsNSolDnh
ZJnj6u5kW7D03TT7wYmyg2a+utSxtfhxvhQlxbcMhQWolnmX58AlivNZWcZjaC1tKf2DNcI7aUnQ
1MmGbK2IUags69RGcvOh01ztju93+WYlggWunFFnmn0AhLusQztBjFtBadSG1g7wDBs+oN8RsA64
M59zTSjOoujwYr2pcsdKRL6zp2yQA+tSR63ee4k+pEfOesgfv2rIkgpoMi19X+MsKnzZ917DKkHW
l5+16T2R9FWL0aiHJp2IaCozlZcCq+YHanHpp0zYhlHkUWSd9Sm9QEM+h45ZVfd4BDJvHWsS3SG9
IHCCUDgHaNDtpKm9uT0+ZKklKLcgshnlBssqVGSF0n9tq/KRwXojgci5ciaY76avzbEJwryzmEER
YU9a2hN6OIa8Wa+bBteBdaqfIqdCVEYOclxm1qMoBU6wR95RnfCbbxNZNzoo3pP0Je2PNYRxo4AB
G1vQndI6CNv2AW//NBDQoZsrmYDoMqhxybPZUDonFmUx5B65VeYImXU0wajRUoDkEcoiSvlX9kap
y4A8lZvLbrZyeEy4bJY1npMMjX7tzK1FetCwfgQPtaiBvpMh7SFF/2iBZm0YUqHo727xCx0oufXl
Rr8RMryKQLBy9KTWpN5MhdTiUQabwBj9f1GKdWNNwo18PH2oGBiW4odrk7kWNMXhIRGbf4VQ8W3K
HDhQxp5XuFxcQ3CgN/jFApL5m+Q9FJWorHuikUC19LPFnsC4KtaJBosuVkypzQccsfi5zl4RriON
kHGWyiN9EGvtrSQM1YJZgCdyIVt51/J8qY5pRtM7f8+6s+6ku/5FJfRW/YT+YsykGuPY58PVaq5H
syMk8AW+u9wFgR59m5z39lVujG4vLRoi3iiktL6A0ZgsCV40RQuV5t1tVmAM+y7oBpUtxRbbGQwJ
t7RbdouBjMQo0HF7oDp125bgX8eJV6OYwh9p75JxXdmBiUTrnd6iDWdMKadSct9eKMkJkq/oy7D1
AMz5yq6av9+xLdHYb1onWjMpQkuY9jwS2qG7mRXXG0ASt9+BaphYAcESmFIb4FimIqWVLJGZyg9P
pybI368ojg3SR3GYRfXEiguwSnTSi1RByUM4dK5d/IHrAQUhj6ski0O2QqZG3XTeWZA55l+L+Fgy
SKhaPorECReahVAWLVome8B99WrNMXxAQoQzIk+ENr0Boim+urLNozPzMWwDkiBcl/IVfEXP+9Aq
3slNAcR85sxsSn87416TMQFzcXXyLHzkNi7e9vdkwRFp50NQhx+55Bptl6RFWj49cprwHNg+ZmVa
TIVE5nqqq39M++ZbTd08pBnvsPTMpzhqpCWzVk8cqEheRgCmSF4RNYyVaLyAKQvXy5IToqFIn06Z
BpMfbtQp21ZqXf5JYoC7Yt44DTSmZCfFbD8NKD+5pYUmFyYZThxWjlxkEej0LAamvmuEKgHmwP9p
mEYF+AOmnxvkUKoJUqeri3ejK0tyOKWe6Atr4lvWqPScfVSqxeFVTpThcCKEcUQCjY6wxrqbq25h
zu8aAuKz22FzLKKK6GddkRYVM5K0RYu1gsxzLNjlmjUICEHLQphtlJLQwNXq0OYy36ksPSJQKmO5
0DMhkBXsHROZPDF17EjqskIlOpp9pgbCZCVRKZYddjeqsKX90xSCDEQrb7kOJc7gI746czzq6bCu
i/CU8qyqElBSntUEi/wNNIE51sORCRXmuwG0CBs8pC2R47OB/cSqRAZCguysPlJdYUP3RvqRVZC5
XG1Z6yzzOdmkbgBLTcmvZY1R+ueGslCcHYYV8moInhQJt4R5OK5JP9+447C2xJ/hQgjnvGcbZ5In
nRW5uyL3vsMaO18j/1gv5iLCbWlfBtDKYI/zzxayEU3bQSxkZO/hH5dq+96o3v+0FIHIMG1AIC/D
MyYRnHW3beQD/UbTXikOjSFwdvADm1lqFsjnyVT2VCoIRDl2SQ5BTq4mSI1rdfIOv4mFVkLeq1dN
xzIJK40zDemkhQ8MvQEFEHxinexz3XPoROhnpkLQxMX9TWB2TwrNxPFVA8XRMmVVeZHH3UxTmakz
7oQCILx0gh2710muWHtjWRPll/BUpsUX4+50LHvD4IyJElgQTeopK+TZLZrjbJ5RuRFrvizO15k3
d4SjzkmRkS6BEu02ayRXEjcAAAQ5fLuQGiGEFrmx+sGqqcCar6ZpnMfZjtQS2EIGEqa08ovFyrOV
Kat711j89JkOS7Zy/jEks0lbRTvYPaLvoOUm+0CcRtc2VdeVM18wunLsByEYTLQEN9ZK2Do4Aio6
kKt2civBzQyPuPNCHpFulhCMJl9MHLg8CjjJkMg0hh8raoTq85QyYBYysXev2v/R/bA2ZuZxiN4T
rtGozX266Yf1A+HlbIXuVVQnyVaO3TnxUqqU3NMpkYYLJqwYI1ZXGm/zHqddo8NjmzHIUx5RudHK
Vye2hBONCpLOBcAj8VEenjbMKmxTDRKT4mUgK8UyUCZdQi7OKEa1OMqf8j9zzXW7AA8zN5C9tnqX
l+8ekQCW4MW6Y3xNWqcUTiXtqCupTGnpFLo0lLMqPBVO8qbdpUI80ps3VKFTK1wK0BfNh49F/CRl
ErvtCZ8okFxPytjv5hHDGk1TSweWuvelmtGQccEeV1faWvknP24xJ7/oBzT5Stc1aqJEubbl5hkQ
PqGMM5BReCvRah0JokAywUPVHYTb0+jFqwkpKCD0E4o2OcomghgjgVLJqI9NEAHoFmcXJpZWLixt
JFyzQKG3qaSeLbCmVjtWD4Ng0PFcgMgzwSekQcm1FoSJlFz9s8C/XNIpa12VUsAatxy4SJf/2507
FunK8RnXg7b+7kmPIVryMRbh+omO0hb3X+jAzFrL1Lse+8+bXnF1PYQJxMJO1V3IuaxtpPCOKNwS
8LFNjxJJjTk6zKxp4gBfaj2FjKYF8paJhKKujDAFSTCLsgRvSgrLEwxrdOcoPW8/NT8wPYCrA7n9
BiLrfZ9adqf71LNf1eJgJXyO2yqgBe1kXAIMoZxcVIaw9qUGd54Psrzn1LeJcikHF1TjwfQb15ZG
BflEz2bqOLGjl5ILhPJzL9EYFo7iy5R7MdkpPsNvQfG4/lLPFzpz1hY0jgqglQkn1vkQJWXncP2u
Pc0Q39fAoeKJ6J+UUFGu+MFQS8cuvcjqzYAan0tY3YpT7Ru/W6hhavnE+iCHQR6VM1tfW0vA/ePw
0X/H8ZQOHTi04I0WAzF9V6/MrUgFJk+3bNs5lINr7hRvLeDCC1KBRdWiukhqwwMFVNboJnwNtrVv
jLA1GLBSRymsq0GV1BElQLOQyy3ExkhTOQucqkBPH6+f1sNHBMEaF3CNRi2g19CLzRPaiaMGRDRy
fQvXMH4RGIajqPhC+XCmckOMiOGzIgibvbeZXfVvLwNu5Em296VCTVKki+ebN/q38lz64WbG9MQ2
LW6sr9lzfLTe/JQ2ngOoctaWm46gnKbZZHvcONU5FBZ07Kg+gqGRCeFnEd1ifVKBN4GXr6MQoU9x
gG19AT1r1Dyided0LdxyLC6Hlag8cXydC9jJ3jVH5w60Lp0tiSZxR7gzJBOrkpVQLlQnB/sRrmzS
3AfWw4lWQpgTob7LhUi59F/JJIfu7uFEeaPddRkTY393uKcwAGRgGaX+CERHuqjPRiEeamUmE99E
6y8pkHXjW0JNPvTDdIQWndnbhq9qaxhY4e86sEtF88UrDctcIMKJXwYqCaEs6Ha0pBaGhJ4il8wE
0gk4+YyEMSNZkRZn/ERXa0YbnBVUVYKzrfTHqmOjDgMFwmBSXCB6NCYdIyoT3DFPGn8SjtN/4Gic
xR9/67gJpHqWI5eCNdTaEyUGi8kTM0o16BM9q/FLo4l3YdCBMWpAmd02gTWt/VSiRBrpebdHbat4
X3zG60/BPXTGYUmXoOtx2A5UPT7H04TZmFwnDaJTfkQk1qc5LymM84Jbk5UXE+qEh2C4bilUsa/f
S1EE2+I7sDgDaTR7AXX6L1JHJin+LUj9D60gcGB+oxUcjrPSed5f04sE2oAItriicKCJKhr+EU0U
vxbx9EHPNKyfuCyMNO4ozH56lSxpZMYgiL/zNfJi7qbI++/sd2GB47PFSgSXjB2H0pL3uXpQQ5AO
QjS5og6co9eU8ufqpGtcevmEqOhpZ8gQ19c7769UiT5UkKcJ/i5SSJ0OR8FsKRllppZ+m7OzD90Q
IYxhZ1rLDK8WH8dXnQZY6xgK7s8QT6CHDXICwRq0rf6dRja1PWCFG75x56ReWW4swThPy/rww2BK
hG39rdko6zXMIs9izCqsA5YWFIUSayw+LO4JP5/VlLArGManf2ci/L3hUTmdKeaKNF7NJ3/SVrbZ
/mZUXh2ftCydNnHL2JDCEEbymQYP1I5M8xOnZQvQtiXerjGiEUI1pUZucKmsHjKVIQzsH7D7CPtG
D1jMawkX3rvTpv33y88W/sqjKNP0KCmUk1I5tKn6bYmWVpNFKRltbJcj3im+eOyytFguwClEPM0K
0+5dYPP7I7fCMqQXSAcWRNWPLGN0/TJfv/Qqte802CYhsVOlirY7WLm6ll7+b+c2onK+kKDh9qw6
jANi1mktxXWKXysreHLgyLWQSBAZDpIVYj1ZfRbAQ805ERXcmWmH/tKaf4r49Ou4JlFCU8jrWaMz
yZSgO7sMF4OnE1JCsmR0kSXr3Ya70+Ha4XHbMy86PpoSPtc80jBRzXLdKAbL0Bp9tP4FmpTMEdMW
lGsxSEondmN0uvTE4N4i6cFgoJi6tF0FnBg88dZnKvW7take8BLA+RCMPaksvkWttQSQc/g16/ru
lWgjTF4CgsXKTeFG7D8G0QtPy7qBxcAUhisuKC7KnnuKMYIjAQT7Kcgc9xrkvxvRlVcVQyf/vsZK
f6Mm5vOFPF00M3Ql/rOrVnkzzk7OZ5aYW0TAUSlnB4CQbSoOH4sT5AALIz+xBMFN6ijV79+Ekd0l
0aAdU2CFag+B2tIP7mkkNQAXYEX8UtGItcMgOkP5ar+3gQe6v1WrGg6PLCZir7DwUcL/fq/Z9N9a
iOULhVKhkM7bS+wPWmNqfc6Ox+vp8Sk2ofBG0zwsqGPgaj3Qxo9sJAegiOdo4HPRWFICwXiBwaYY
BE0gJADE827nQFtVHYYY3jvTT1BR40MCTsztleRpsEMXw5IL8RlCSLBUlWJcJcooQ3HBp+YL88Cg
kY12glYUdp5Z4UIyQgkO7+y9jPE7eVci6SNpxrs1FO2ClW51v/5weCkvrvs/SxW8ABWGCfOYX5jk
fnUcqoBtwSZz98v99TeCHxPw1CdoDcv24mNRIhPDW59Wgm8IcbSFbuQjmh+0wThavFFQiyBQnFS1
/aqWrQvx0GsYa9VUy1TtjM1mHYKQKPQyauaO1+4uwmAP/yVMM8n/75bMrBeSTJJJw0lLgrD9TZiu
d/P9fNxfHJ9+7K8TeUwEWw0aKlfJr73ZEp0QXPFmLRLrmp7WvpLryY6a2zr/QySVXrKuruCYLurx
lYFRlSrGcDyDTEQqomeFm5GL66sQaCH2MET+iixLDzzA8DIawf6hsNj0a/4lCiyhnP/YQxLDrJGq
CZH5yLxs/YskDML1jQTkcHCps/puWusx9K2RKztQeqjUn2BNYtouamRLDOEKR9KzL6y+fJMgHTSr
QLl+JfWJsPOIX/yPoJzVtNQ0P0ml8l/19Oy6j6VWpjCvQfbC4npSI5mk1KCX7dQ27UE+whmCLSHr
pXi5MmVBm9qZ9UEu09Os959E0dAp+c/UhXw5l81ny7lMupD7g2a9mO5Pw8MkobYQcFb6ukwhrnF3
+GBQYhN88DVzAv8OCp0R7HQtTYEYwizIVrcg4cyOydoLUtpF9QTRglGAqLPywBThJldPlVsITERF
4iEkotqE4VBH3/lRXZc9SJxSjjKUYJu5Srleei9QGLHwY1LJdKI0lMy7rOa+ZMJD+UJXBa7MG1ly
dXjd/8niLWX/KgBptF1Il2x9WvhDAE4PqfGxvMg5Qql6nvj9mXQEusAseg5HqkogmLY9vQw0KVAN
CxKlHonknymRtABAMxjuszERH1vC0WOF8BLlCO7pG6WwS9GjS5TE4WR4sbb4Hfrx+dqosaYRXfJ4
ICyFimkfYAWIOypziRoRlhI9tO7Z4VPZrK0m7hfgfmTtsGvnLa4rxNGsnmaFNMuKSctBN88IkRlx
N+7vnO6bXoInNn7tJWjLY62Wrn358EnjIooid2IfsP8h7LyW28iaZvtEiEDD47YbnnCk6G8QFCXC
e4+nP2vtHp1/Ps3EKBj0MG22qcrMyhIilIxTHGWjM8YOH7gv9DLjmpimLL/W2Kz1O/siy94pgRH7
nPY1xp7zpBw6ggz+UNUBRb8wdT44la3ecEty8ZeOtVp/13UH0X/9+jzfx6tHXYHk1kqd2VDDqXxj
MlSSYC+9UGcP35YZ7Hgzt6drvQS1fSRXcaR7gB4MUoWvUic0g/NhOfr0lJqje3czYdj8p6it21J6
PhInXml1lGox6NhFMOTmi3CgVfwxj2cJkxhhjnIal3Pzy9KS3JeiCdZ1P1zxN9RRHcl+y+RCyxdT
ohUh0C/VmtV6oaaOEjMXiFCYFqQCKYBQ5X45F4mfeDPjnTQC822rxEEuHtPvaOOC+sVKLaMi99gS
hE0qIQ59iiq6ek2BevPwSQYtJ8h4ob/Cl40El30lblwWliIbZE1fJs1KOFn1DQ54G2Zp2adIIUMY
KkVhjH+826t1giHNvTueFNFV3lFloNFYvF53CbrZrwPNpejl5LmkS51LnpomK+NYPFlxs3dXmu7Y
micoe3qrHjMd9T5qwXm86NBO5m5BGewc8U9m6NJ7bpFYgy4o9uQnkIYDa7FL9qZZuDMtc2td0ldd
dIC0TKr2QGWct2rWHPX9I5ABSAQlcmIRIwrXykMxCf/lofhM/xs+2A5EBNy0dQK6Aha4XVigN+pb
E/0GxhFghswP0Q5i4LiMdNe7Kn2Qby9xuz2iXLLOekOhbPpihHjAEtLatvmzxGuBLQI3I424RFqL
LCpjYn33Qv3EJT8o4OIWVl9Yimsblt4CMogCfQxh9Xa0f7KFlNSAL+IcgMywvWQOVQ78Q/BFMeTS
z82ZBz+NusSHyaRLVBvhOkezDASDdByNEMR5XM4Y5nwuHuFDiDiyi+LoFO9x+GNaHWmkiPyHqW/h
gEIQCETyeplu5SMmZ9k6chKC5Qj3dV00NJPTiX3cgjOfxogAPOlzJxqgVXq1dgaunICwPDjWJVMW
bds7joLifUpiAFYd1W4TOg9P4z2WIOxk34KRRggG8CQdBoYAY9kACZi2oWvu6C9NyhpgtFunMhC7
1ApXK2bzvyx7lVI6/Q+LUHYdBCtSeFofzvqjahBSqG+lpxMOtwIPYr3QAIQf02bw0b/clWbBSeZy
4JtuO+tmnn7VRlLCEH7d3OHOGvrSiGYGPmBxSG0BZnwj8LnED7PaslO8C2ZgdNZCe3+DmR/TREu2
Po3LHq6o/A3JJCpohcSf09BpzuAZdYqsmttn6Vzj7BwkGIEaRy3thr8p3VCObxpaaMqlyyGVGdCu
i2xomEMug+bbBFeC4Qa2PH+U1t7EUWINW+nzRE9kzoJI7wmF/yleYg5bfuDir/jBhJusmJjA19/U
8RbfArIalkuuGl06pg0itNzBPecuIle3KIBuO4aHZXgRWH7idK+QnInX2VDU3wxKORuOmnS3eaX+
llf103zeo5b2yXKtfXtVov4EZkybMSH6FV05iGHpPbMGy0DwzpPfUq5LZKkA6SO8LLkjM3TAv3ce
rHNtu5U66CtfKNO6S0Q70xMJuXUOOHdDPzDKAiYlO+WHrKdsp4kISYdctc2pbnTWcIBaLbkGi3Zg
SvRK7MKdNfvqLFRcZDHn0kQqoFNQruWQQGk8k4W/TPNRMyQvu7f2+ArkH7wTeAERMdkmwu73CHRC
Uihr1SUo2hlLliIKDW4xnF8aykuX43EBKfPjdGexjqPAqyfJLhcikebvKWIG6SSjIoM25jUcFJwm
/JesnYIPCV//TyaFu2e2cQDWWFHK4BbqV6LukBZLTYOvNSZ1cyRMDUI7iTLXxBzMeeZbZ9uzFw/J
u09qAuPsOKMhk/UpTDd4TKRVxJ/mGhXu/5yxUIKp40Zyty/MIUNaR8iNHlHyCN6V/Lt3SRt7LUr1
WOGwP6L3DedvLYpv6RBEi8Ognveu52SH2bClHBajVppG1wY5LqXGWyJ8lnNkcNelB28N51bUs+yW
LMRFyGj9uExatH9xPEuyOw9RonWsfh2198j5t2HR8M2dtSkz7gG4CAg4yJILZPlpvyaHnQPllyLG
6+4IG7cnz0oxPBFGNrRJaiDtuA/TQ1wrcCHyIUJ9Gu8ERTlX3cot0yuHNsnyJlFa46BXZm4jOMkj
CwBMuyd9XYGyDapgXSG9bJhrvShfc4aU732QFJ8FxREfudfAF7GgiLPqZld4zZETHz4KZMd2kChQ
GHtsl8iyo/p8qBuKfAfVIeDCZeaOjFMEJ7Jur6hbsuA2z3MmLZxpEcexGpNtVxoVCmfz9eKz7Mis
5Qd0zhhD6BIPXTxQoftM8eQXioprPB/uIX50SyrLTrePXcma9WOV97yi9rhwHDyYY+UxuFz0gT+B
iLeQTtZlFj6dwClLtm+fu/JGes8eHyPIqag+aV04OYmqtGMKJVedJS8IG9e5dgtAAXuInPHb8m3S
unZTTmzGhRBcsDjSU9ChpdTYhJxqcrflL3JkFxxZtHx3MaEWuUu+haXJqVloXfC/5VEwVvI2QRmC
XYlBXTExN3Nqevy6yegbY+acg+UxmDXsVD5bJXU4IJ1VGKfUdtvCJUL2whhY6mbLw6k+DuGTZEwa
B4vcGVCAI3Z8GtzBu0pplRA2GrYPtKEIHStJvoqEWqk7iWGWr+kzqi1rCsTmVq+FG7ma3WH/hI3k
rOn/PXEuF6NcoVKuZvO54m+J87h8uGUnxcrpcYlT+OU9E9WOH9EjxffxiJp3J8I4Xh+au6+8jGm1
WZjUF1Duq/gG+fHfIF0U/RvoXS4WSpUC5bZRKZK3+RtOc5rsD9nxJXMS9CZEo2O0QZ6h1h6MbvNq
NiINg963vaFOXkeAeWdPsp6vHfu7duGLyjj8vwHoiPMBx6OX0Cmnfp3T/0bc/wp66aMpSubrsj5r
uG27Zaf7V7WcwMm7LbgZl7onFg43XH+/PFSfyggyoIeJkLKM3eUpiXom7ppfOnzHb0Kdl96ykX3B
eIgQ3kFl5eX2W+Xu/M1CzsJLlrDasSIdeHn70y3915rlSoXSy2K5Wopyea/y367iYXG7VMbZyvFR
iKv4OQrJn7KcVfuIri6qaa+wIjpSJqNQR1PBtGq5LNLn9p8unAZabjvTn3N2P6+IBWyn+MAVGpfb
ucG5cfhyAWABQbcF6r4EebIQe0bWcByI/rKUMf/msJlXuMX19/kLbhb2xyV/q4d5EjKDPwyl6r+M
a3GgUlRwZJfyv3lZVIqHavU8Gl0eEWU4gU8LUA3a9YIYGHg79VSWX9EwpUontauMDORm+/qsWF/H
o0mS+bzWsxBCl2uSQbU5qZXvmt/RwDVz2IgdIep3DzsqkkuY2vcynVGcbFFNdw79fnFzjelpUr7f
PCuB0KbNhd+QyU1Bzzs3eKMkNy5DYrF08T+DYW3LrZPNU9PmuFX1ZFGOqacTQwzFD9wDXo2FKEbp
kFSYmygoFgngwV0DJds3+bKoUaXUfbfFl+1Z0pYp5gBLRjRF3IRhhmV+d5ezqEgCSG5F0FeFhmfg
/6MOvJGwI/sVAFehu24ch4XvroKqhRECEO0wuuHFzdpdCa8P1jNQnabnyX/f7Ny/FOlH2VK2UCkV
8kUIv9/u9XZ/OVzn0/Ll0XyO3A3PQ82ULflQ+T9n3CrSqHwqu4rY4JAKJPhINf/7OEJt829rKceR
r+ZyhWy1UC78dhzVwnxdXF05DksnhJ3E86WTrVIwjSxS16WZKbdEJBj5E/eaEEbKFyvMevSlmBbn
vdQ6IVinKKfmjjNFi/BgSv8yz3p0sA7hv7fBhrB3pLePgOOFjeyQuO4oGBB1cG+q/gBV6d647PJP
oBNPf2ZXft9EyuVKDoMELn61kC3mfltxruXRblzJjA6PqPySQy0TW+p9a5V7NN+NbSUa7+J1YzuY
1AsP16Ta/e/rnv+HZcVvb/8b17vaXDeL8XxyfMx+nWq3Lq5zP7HorIOn301qs2/Z4YngZdHJtcqE
L+XhItkkSBYSsj7202udmZFs7/5wTP+wTfjtmH5zLhjP8+dydj8+Po6/3Pgn7XycV9kPer78jsyA
KH1Cp8IhyPw2potLF/VR85RMsShdJsMpLMwtOdcqcX9Sz9QIrQFZ/vsIo3/Qf/97hPns/24T42hx
jbZ5blrmbtHO9Kv96sPobXeXG5Ra5bfqcNJb/uGa5KLsvxAxUbZcLpVKeaZrLvvbVVkfd5dKeZS5
PNp4KdNSce21sZJKlrt4TCTZWLtyMSESiUY0xad/2S+yax2Y2HJobOHDQ9d6O+WgB4BUmxv64Dx/
E+4RHU3/W2IdBP5h6RT84ed7wgOf5nyy/EFIW8zWNy1/UkgTXpQ25vx5TSMRE5xS80i1fbZDGZ9Y
z+QHUlIIZNbkEosskQT/9Wh9LX2F01cVMh8/gCGBjO/YZnlNoaZdFyt4u47zO2hVKjsBDAO11RCe
19nF1cHsEaA7OG5cQYGs2LC4Yw4IPtLLXfffGW6TdleXixSvutTWcWag7+yMs1j5flMez0FnBsXP
HF3m3UDAmH2bYj6Zkp65Xkpg7rq8fQqGBcaER/ri4wdRcS8Wr2LdXLgbfLFVg7+nJvBaO4UHgpzN
Hq2JsyZljLUiDwie8EVaHLD2AU97bXR5qMCm+s7ebktNdccdid9SyVTiwLfPIuuUqE4Q9rujpSLj
y5HqQp3wHS3+QxBu/OCr5SgdMNRJX9GyP+9vdcCNb3N9vTH+wZ3RcxSm35wohsl1iq/haCml4eWk
veWOwu3adP/qZJleZA7UmxPQRXbcEo3nOQqrACmkXRDWC0LO2scvHO8fvdgeTdo+kzvFO3Hcp1gs
GuifK7Pr+rNDz+6Xq8eoMfkhUGlzBTFHEGuGJi/Co50gchOSDN44XgNFJyfitbRKLVQ9hNHMVXSI
++FB+ADnScQNyDc4A3+VXpCbqH56F7xyKWMAlNld6GbjcyfDdX//zPuPe+E1rTJzwPvE8UP+1ceM
7s91OhWMH3YmNTwt6wSTWC1wnA7vKRGJx1BgmqRibOy6uDQek8OBYcScngwXjwfYDQdVegs9rdKV
o71+ZZNzPcNc3HUhiqz/cFz5aI+EQb/gbJwDfhr8OFzsU6EbMd8nSXVgImFZarazfp48Ooic0jwf
EkSyH6LLR3NRfQkfIQ8ktpxaGktPQVBduf+uCkrGBJ1N4kSUfaDfx/3oM3Ok1DPDLsNBejopacRY
PdFziLuYiwv3lCAXr41pqXGgqHNSf21kKF3af1+u6qWf694nLd+2tTMuQZXk8lWl6fUzjrXRA3Zl
6HRUaYrq5uwXS0RmBJdW8pAD85sdK/2e6eWqFGH4r9mHGvNUIbAA8hGmS0M7Zb8jjMCJKEZEF4ED
vyv2taYQChTWEvvSyVc4MtRThS5y1rCYGyxe/HvwfyWPQjRwpbDJULbQzr2JrFm7dADvCclE7zDD
/eYKQiGsFHAgA19RoBP4TpXO3KInywR7SanyO8luSp6mOAMvJdZBgrVzE4FZB0WuIagorfG1cauo
xCVgEySrqH6Vxyo9uD0DbfML+QpG0WXyN2AX/ica8ktzK7hSGSjFt+qlDMJTofYlhV9UEokwAL/Q
Q0wo0XvgRyoI084cuOer2tyViI1NEHETB1wX4dRSWTW0ELyhdVDe0m4Jf2a0wNwiZLBgxdyi8A5+
9d1SrWy5SXWZz01RU8thjPdynOrmw4PME9aoiF0g1d08WEJTGMxR/qZ6kDmDwdOdgRSdvqKO+mD6
rNGiwk54amxvfKajwREigvZ/3b2FBVPJFW1R+7MH389gNR1L1IByWUStBHa80Dpg4EXCTbk9A69w
pOjLSHUA1C3MrVmEkWojRbXxdHgE02M0mgzRk4FXpiCzrqZWBEUVFEXkSLhwyaplnnIBtRPC7O5x
SuL6dcwvPQgPyruvo7dVP8eBfcEWf/kDq/6G+yCvPaDuu/YDTUPtsW25aaWL44UNrbLPVJBwKdLs
x7ynzCGpACzwEzYEXBqhRdo4fuIYj4mQF1aUWwixDGymEVYqAc6+iF3dGKlcUmprhT/pykyvk3HH
XJppB7YsyKmW/dxAdS7JoH/I4X495G2pH0FVjhJd2sYRg9C97xD3XoE+PyoCHUNViKIG7iHMMdN3
cVMx6rSKJE0xoQV6VWwlKAwiipIQFmVJzbAsdZOK16NR1MDUeER9kxjoiVMDFuYnD9e75KFToEll
An8BVK4+AZK8F/96BLB5S4qJllaBI3CCePyq0tPvnsPhK20yKJcwD8i908gLqqeDAMvR+jJu4ByO
VJqSywrHrAGOyNsOJ+clWpWz2mu9RTX7USq3eC28w5fpY9O8NoMZBISxMJoJkI4EfpesBMv7YaYm
pmS2lkUNodx31t3DxPXQw3X1yfHTZBuJwe5Tww+58S2vRGKLY6rqd8lPge91y/ZwZ8jj0YfvhOQP
TtHC/sPntTn+KvFu4ohpP4nS0/SlcgGdqDz9pUnhMLPNiIz5OMYf154T+XCEkN24I/gx66aIpCIO
ZckiApLXVRI9k24uDH/xr/6NKcTxpZp2xYbeYjdj68BsGe13jTolywj3+qoB/nIqCUYFKjDSensj
PnNpH+uzZGRy9Sr5dbZepMX0gW1UXEIPExEKryOGDW+Qm2AURqg09oJbTauyUgzDOmYVHYYF7thp
9DRrY6JsmY36DXlR8QOYkztZ89RKBvn9GbBhhirfWnCB6gx13hKCEGQYbS3Jsav9ZffKzuDASzEN
OjzY+dO17gjB5Lo2gu8as/U5IbUFG7erYaQfSM2V09oQ9QZkw+PZLASkdWgS4xOilrsR/8jzF+Hu
IjPUN0srcX/V41LA4ubrNpAu2+5YWQB5ysUUWbOyWBUxbxS5A8aj9t6C3wb4/KbNVqWOxiq8sBOP
1Qdqkakxftt82MdF5Wu6lEvTpSXAoOHIxqft8pOMhZv9ugpk53rBOlJPiy/TZXI7FGCXhyom+Y8L
LuQcKgc6bW9fsaWD0ZLnYidDZnBoLtkqBdDzXEPM/9EWqhIcM8M9wc3zltXefraX5wVKv0XffcIS
zi1swu7B1T0KV58Nj+tnwQvyUMgIeYccp7TnZhY7ti6oSkavT6yKS2pr2KcIdFwLBaLK98D+hECh
ROZE/c6y3c3SC8j6IPdIT9m1ylYFsnJUz9izwOXKD/mC0sA6bngDrhmdAPCx5o/yM9Yse8w4tRJx
dSiurN5XqKUJZT3ARzOOTR+HKuuUZ5UjPFj07eKgg9yG/3oGFvDoiVDs2LDhiCm/Mi/qVFr5+gXw
KQIvtoG8tIZ8j4RMuBZhy6KwFXnY9Vueu+KnX91XZzjXV7hm+x/+bdbK1ZCzch0nrW3bcp0lTNG5
C1+DRIADk8oR8XjjLsAV0SKgHewotLvz74XGDhbHoZzjlnogFtL8qvc5tyet/yOk2MiHKtrsLKAX
6yEU4UgGlb808pd6SsttmKawLLk7C252956qhw/DElQG3kbrr4xwLIbEeeHh2HVmOEgYsxjje7ia
SUSoaRhNEfsGb8tNdhoJpZYG9pctY7zvXOZuMQFmX7Ov7Lc1kApgJWo9y+ptRLPlK7p05rhtpSkH
C/SPpcMbkEpVSur3U/ltlSVcpgZvK1Z++JconnVdsf1Q3q0fmoY9ipTcCfI/rn/AEAvlf4VIKoVi
vpIr5grVoNr+G3o/Ls6v+XEpd3nUo8cFX3EdYjOSTeRFMlHHzr6zZF0/zOKofXgr9PZAKZ4BG01r
9OSKqaj42tSnSg275ycGqzF7EfWjKnedkcAGOWNYqrt1kW3IPYNkL2FS381e0ugeXTcKWTzpuTCF
XuUpT2tVgwa2h0m7yvWhap7/BEwdcqs7p96R3qQ8AC3Vopu60ritpNJAkuMdzzkTYLi3sKXaPNUX
1ImKFqVsFzoVC9H7dz9ThY8bF/b07sLkd+AI17qYA8ZFT6WnSs+Xl1JI8SSRA3Mv9ykp5xMeh2P0
P6h62FS8oG7qyy8uL8e/e7125goQlV5LDXiyaOHZlYWmZE7A0oMeEMyAxXnXvSlf5AMCgaz21mCJ
b2TyifBQ9tnYshhYplTLe6PSdEuwGxdos1JArJXqayf1JIuBQlTv5ylTcBNIy/6cHmViIUkna3cW
33d3twfFCNoNZFlny0xAFV7qyyp1KnLutF5bMpHTNdGIyyjNOmYpBnc6lz1j/TSATVXkrO5U+0ie
yoSnOxc+LmynrrMBZGb22SImMH8E19QpI/QfQ7lZ0apthu1YD2R5qlOIRZUNhBg92GSwRi+DysOs
4ZdrzPwxzY6shN4S0erqZWV0YU3a5MpgJF9u0kzHTMdPz8qFI12fXbDPtPumNPIv7QIFqS4TeoP8
YiwMfcXIj2h23DFJcT0falfY0ZU77HBP47rgvTPtjnGqoG7WDcMtkp4z/CMP0zempPbUsfNN+WnU
sClKqZvDEdCQwfAaxJZd1vd027mEBEgR/B+x2n+rWIuyf1sVpED+tirsM5llfr8oXVDvOpdUrRbu
afXAzAJ26J6T5yNzqjhgnSJwRcW2Zjyv/irLD9AEs4satjATBSucu6E1rzEYD7gv3We+EYUpyysP
xGxoq6m4MmXKfArT875yP8dnUuAtICcGk/4mtiLzlGrifMGUWaw0EboZ2/FNpCd1hxZk2LTMK8r1
ZROtNbKVNSgAignGgptQattQeD12zQKouyJAsqWN42S6DP4mJIubxxybhoNFJyLTQUex2bHJuTGJ
gZ8+RfYH1I7B+TClQJshBOtGcGMIaJBwxJh93kUN06n2bp01m4ylslFn0lcnl+Z9xlepNYpZYbZ2
/gMin/sHIl8s/s9N/o3+nk0r2/xtVbw8Eu9D3lkSqMQPw9ha1DdEtX3jsoaklC4najShlVnA/5sX
wNn6dzaHw8DZFzVANpsr/IOFv2V3pdJtfb48rj7T5CIYEQXVPJtOA4hLjSNk1LhF0M6S6qhyOU9V
yHlshvyAUHUYiI2rNz4I3RLRf6r+DC5VDClpsROKIsV9qqhSBx2yS7yThZQ2LyWoiWCRgoQQp1yu
Qt/eO2mC62YfmHtQKrgwglFkXD5Pr0hES0+5Tby6KzyWJtLarE0YeoQqtF41+alcSgRiTpf6SljJ
ylh/iF1RNdO1VZXl8K7CLi5LYj5XrFC4PA2MqOGnmI+BvrVoS3AjV4L049LZv9rqiDirC8xHQLez
nOJu8lMpbFDjWh7b0/XWNEdJMtaazW1oS27NkbpVpxcbDdsjJUWhMMMKZNW5UHt3bptCmXKL49bs
h6VFl0ctRRU6C7qa05mLZYhbiu37qrUFvED2r0xKel45jECJRXcYoP6VDQBeNJZjEpwdUhdjOaq+
O7ryZ4ahc4dN20nHLUy7PhhO/PcoDOUIv3Opfx+Ev1GKt9x6Wd7OIxc8C9NSn3yr0OTE8W1AwKBS
2C1oyu1xPYZsvFcYqtUB91CIBWWCNqOJlz7THoMXWBhjHokmnajI2Mg61SLuin+ipYuFf3CAYSKV
0NVUi9koH7Q3f1u0d5ljcTvKHi+PyngOjUtEvGZc5u2uQg6HwotAEjt/csDVaeQjpIyxBLVkmdaC
+COUhPFd/L8EUO+yrEOSOI7FBPngpn9i5GqiEAr3WS35zo4dciQ2QAUGGFuBxprt8hsWbJa6Ligr
st2EzRzTBUdRDepbkmiFvMhvkYu2xuMkevGReTA8FSSj5hbBjeyC8La70JLmf2m/SvF7NX+bhhpl
cD9ulDjuOCgxvS/GG9lG6Hgnagc7D1zkPs3do3cYzlgUrikXRLnIQabYmTYaih1pBY/2x0IddcdE
HSfVhLiHVBHYqvr0QZRzgScbk4wZEo4Hz11bDBW6AXnmavhoikrf8PAJb+Z64Pqhhs9iVa+Vz/0V
DOPtzoA7MeSAxu/KfVWK4YruMR+zXZpgNtVdoNSpmUl4A57gG0bLUEzmMqUcN/OMIpnjUZi5J6SY
fO3qQM9dnL3IY0XPzETTD3LqruJTP9Qv+6Fo5PxmRJhGeNO2nSvdtJQmmXbNqKiwslNVJj26yHxA
1VhjDW9Y57jQ3oc1gKlIxmEek9rzB1N5B86UBNWlwbb21hhor9Sj5VaoGROJKYr0WmrLsy24pVkH
eSkWT3zdfwt4QW0/sCzt+p3FK2jkFtgM4WVt7MqOIrpGzThQnRW0ZGJjPBMUR61YF5mUfVeZ1F8Y
KR1rmO12QpWZKw/QXzi1cSyYp28AaHHoFGVON39xXk+wETL3WbwKiwFvEZukDcylwbR8AZ7iOwQo
rVcRctFrDpwINEKQxhN3zcCC4bsbrrUpvmWlb2VHQGZsjmSaZfWAP9ts6vpwZWHxcGw/JS6IHfCM
imFrWayT4TUQQ/E6dXHu6mOe5Vys29+8OlfgytFPHaE96VD74ptwJm74NqFiyf2DjCbKVv9twfp7
lPnborvanTKzzDx7eSz0hBFZdgX02iOqLIqfVRjT1LLQHd/9XkFVuvO7vC2sAws5ZLOyQWxVIqQ0
ArWaQcp0hyWqe1WX3NFNKRR/sephltqGDiN6jXgBcy5fOd8IYm/ijDXzcXWHVQ3R3OqriuPKqIUB
mmG8onKno1PeSoELrVlD/xxU9S5VZ6x5JR10itoLB9B71MpKVw9L+bK9Il6dOgOBgrLA7kNUxR6N
WtTbXepPyG5TrFX5HHy/x77BNcLbSjoJwet2JBha4gHnHaegiz3F3NykPfVvwLki0ZyYXo3zftRQ
hDdulfkcQciq7VKsIIsM9vk1etoyZkCGnxYknV4Kw/w0QSaeIuwmCebv0pGWORSoiimrhWTNGXfs
IFDdwZ3BngWdOJ4SVJ8YRkCPIqXUzXj6LL7KIQV7L1R4pA1CG0e0qpZ3Vhmf5dq9GDlK2O8O9DL4
eqgYshzU/LXwYhQx6Vh+dMVFRU3jNXyq/DoCTyh/EsFQ62eK7T72S3qXctnyq46tX7Cw8WCaS/j9
jORT8VS2ycVktQAnfxfWd0/0wuBiWTtD4OSe8rUNpAotB3pYN1B+krY2mHbKweNSU1+Z3pSiVav+
y+FD7MP5qGp31Rv1XS/S6vz84+rVTdvRCQtNgCVLj8FgilIbj10742dhFgcyg7a7eq1aRQcQ49wn
juNFtQgo/0hTdS3PKCp7FRZJJ832y/nCukHruBTCyTHteUUUt8EdwCWF2V60vcFblYuca9HMbNWc
9XSMZg6issdZBaQaMSyW7fqOuGGmuxpTgx3OHTBP8mBBgDthkSSXNga0Pp23p6c40yN7/TTzNX4y
qlaW7wsgS5rjfTdvUulCgj/EvJNXhCsURjUAN9TKU/yirv7UqRxDAca4feIhaWYsYCE4bFGLm1Wa
NbuhGlyPeBkTcV/M8pDM8xEU/wLQoZcqeIl1CPzPLq/amrAV9wqPmQ9y8fp5SJkFwbm+iAruT50R
G6bOoCoVjySChYG9bc3MDx1Bft8t244I8A1+rPPJ9z10EwWd/tifQ3kB7rQ/Mv3SsF2pVftUKIVV
hURh2jthwZcnTMJ/g/AnqlUYFOOWCpj9s7G20gKs7L6dGruaGFkBo2Xvtcucyxpm0L0tRbPIyo+d
KdDTBYafgtRS78oAJ62HNwlUE7Adv99HA+BHkSgZuhn9DN07Sn0bWTGnIHVsS+4qRFsGdr+rTfjY
6PpO5HRQUzbIBsL0HrqpaB/tthi1s7RJ9O9uK24pLvUSfmhCBrZpNVbxOqXBTyg6oZ4kR29f7yj/
oSMusZfVJYRSV8xBsHjjJ+8rRT6EJ4cQse0OsZGYt10b3kMr1y5hNFyygMq7OhJX4W6QodVypH8m
WqpN+STYWdw5jjS0Y6gRCAHTYI4n0rMElZkyzkwWdTIrDPbcdf8mEBw1h4d4/5nvMQipvDDBFyaS
ryi+7xvrV1kBKRQHhylb6AFn9uYv1V6+CDxgU1c/BHiOn6R7nzrxkU98yoePA75gucOqvgeB11JM
Nv7yJQyUFogYe4u6lwHMFRmszK2IKVKuqBrQNpkPQfc0/9oPrAGhM+6rHJViWz9LA7lQMDmikQv9
rgrEdjTCBUeE6GZPXHycvqS8JZtPTatAqNIAQIeMBi3RtlOgn3fpXvpbcBV5BLmeNShJkdRVhA2p
ATyMHEy1UwDYgAki8DvdSwEYCWmPfOJ7ljKJEzijmeKycR7o6SCAeYbNucH9TB7EMO1qrVjCBsQy
SQJ6Mjfjx3139VDtTFqhmAMscfoosiiv45H4leWoU+ys+lAKj4GVatzQ0rvDpKhpWuIKF2j3SX+Z
9Nxn/zv3DAL533PPv4dBv+lJ58f9bZMvFgBAui6w2tqE6IEY4tbStskYQmxX1EF/0xsXdYKhWFqb
ew7Brq1XtFI4Muf++/jopfRvEE22ipdFFowmKpV+01FmR9XFejrJm1mK29OVhQUF1IgtkrQSftl9
6Fk2I9120ocZt/kpOjPvX7+wvK2bDVfbEdaaqielhHv5WmZKB0XNhciG+HCMBOM27maxU4krSJCk
b8jfHKRa+zpHxU7HbdveyFO6cjPV3UpkUpf1zfD7hd5D2V7aAK6I86KovG6lXs2IJkmCMXaPLj36
bMsRhb3TVcGp7KcgkRkKndUZOv6selq478x/gtKeVUHJA/9nb1i8pOmSraCEgP27K4vHSi3k66gN
AInje55THxMoIUvTNlsKwYjB+jbBS1ZI1/NQPUyyTvcaGAI4GfLxDzJgZWOU7l6RjJbu82wFRs9G
PDoMEGmRXYjguM633f+1KpiQ4kNngKDdS+anVehuHfOv4ySppYYIREy2wTEozg/4cdG+faaxkCgr
GJvhUwDbfDwROWUMQU6oNvT6JVgQZKbXL5WGnp7qOSlmXVo27B9EGERX+UE+oMmAxwHL88iNzwxA
SzIdiErLrz5zTe+F85cnI6IsQ+I18rP6rXA/aZfeIYIQtxIjpQGcL+HBepzYGayR9B2ohF4MEcbC
pGyfEWum/X2QnnCdHazspDBNlkNjPO5JWriB0wT0kZfQm7H+0hT98FmiXp+YjnM3nAq2Dv5gPK2m
0ShZBBrWiA9OhpDOWzvj6OSNLgsMIVS/lMh5tEEAFQotIwnkmUjeMqF1z9c4VtCcyhWmGfdUpD39
VziA8CJcFCgtvwrM6xNBkTp15D3nnZ8bzC/CT1wOJYqvt1fvkCPImD6w/0GeqobVwNWisRRaT796
VdVygPE7JKPBrGtGYpxs+mC84Og9csc97aAd5mUK3EVf3LE5/TLUSCk/pTETzsqzjQZXSASDW3vD
MJxDceeO9xkH64j0+D0gc7/Ku2PWJmNCl+b00qS6NhjGejUNMzZk3gqSJeSCkwWRuBG4o5hmxIz+
Q8PU6IDmNY9ng9Wl9ihFKQa+hRKWGyjGRLLzgCrXa6ReO1XXklSSlT6YEgX+gfNecH0NxK4Ytk5I
njwFCQ4dHpRYcKXHffg+h4j+AUiTGWqGZ0xG9DrEYx5c9M0LMn6pYshlGk5U7tKqTChHIMWU7I4+
svd7riZSG97TEeK7BB7W6wB1fHiLMI3NEPFxPV6P2PlXGK1GdaIfuItMWEYcwN480F8+dRx3qHkU
M1YKXWe9HWQKXO4w+GB4SuSlvvCqKyOba3I+KQlKyxfHZOF+pseKr9GOBuHUmBRc6Qv+zeawnn2Z
GT8VIK6gVXXkoa5lrXs91qf98sCVC1bnw8UqzZocExXkTWZxHqiH4F32QDyUSaVVIH1ZDY8oFZCx
dVejeIwd7HJ4yaNOnxx6NGYo9/bowcaN0RVbyM4aIf20dt7Hx2x9dUoKi3hM5B0vy3fzKaJfCgC6
JujLW0wF1KNtQ3N6IQTd0qhj/gxP8lBuzFvT1mF47tPLjvr64ktEjh+i9RqdwaAqorBvL7EUYKsR
k7Q9nfrS1B2xXLdEPtXFqgNxUzND8jOtCpaPvRH0ig5apEUFdsDgNqCZ6UYl8rakcmN3N08+p8UE
zSOBKXHrDiI2814/nWuZIqIWqnWUtdCkoluPo2tyPtY/A55BZD3d0pEjv6UMYtuimUWeRnyzzvL1
E0i7/M5WgZM8hf+FuHRIHhZxOyrHuCRgPlSf1JbJZLBOHpbN9gRBYOVI35BhNEviSW1UIxKH+WjO
vk8PtWs+LvbnzQwK29qkFhdnSaX2c9x7mL1cp0BfQ/oWnjM/T/HPyvTuEo+Gk1PjNGnMsh/V0+ca
K+Xlxzb6xqsVhuN1kp01dy+zqH7M9buV7gzzBnpOFnCSHVI1Xf32onqnu4jfDvXK4DAaNj9R2rCZ
xlcCvE/NxG5JXJ4kuWNy+zrXsO1N4uugnI1Xg8eotflO7tg5dKaP9fJ99R4xEKHqLi5+7bt5CniX
wzjT6fSPP6rPpFXYvubi6zdAz7hwwgF2O8zWPpJz92PSGq3jbTu/5Reu+b6GJXJlRQnjocNUoSyC
IKV8XsWL9SSh2r3SOKF+oCTme+HxcutBC+LQrnD0bfGSzcebu/mstpolR+wfsh/7S+O0qG1fF3GM
JiWZ6b2MVHk0vLwsauM6YOYW7QEoNYLn89uGwlJ6kVMdlVxodb+MAYSjh+E+n4ypUEp9JqghjBKi
pnyy6L/l+fnK1hEnJWouT7VFhwWZJsVR+27XoFN6LpnHmfLglr0rUuNVW36vZJNStVZ5qF3je+iO
WitTywxHSX64b+HmU63RwO0AbbmhazKvFD8RuC/i7tv5s5owrDLZ+nkWP1yH0zH6VhD5WRwXq7Xb
pV6KV+UacvPacVcrEf4hfNrVTuRQL5pDNF+IqZD33E+mCTeJcDhxLmAEnX2b1H4+7pvF7q2mxRHL
N6wylQIPjW28qlG7hgnG9mflHF/ix3E9n6X7dfH7LJcMMt+n9e+Fp0IdWr4xeMzXZqv49NLI90s2
PyALvfD8xvFhMou/Hw4UceWSzeOtBg02pWAk17k7dc/NSVI0BZ3fT+/H9cWmtk4I33uD81O+tU34
ZyX+PntdgsSdhqXk+DDLx2N8djrbB6iVA/tN6GDerSbnYWmRHGvZz9E3HPIwSFnHi2v9EB9fR7lk
gi5w0hgfartr7TquXT+zY2Qa59onpCPp5jq+JCjJ9Lh+m31MHgqXu3NtXGlVKJjdgIY+I25L6m+F
Sa3yOoov24RhSt/w8n0d6e/L6da+LpJ5Nz7WcpQ4l5u5QzLa145YBe8nWJ+Tcvfiwo8y9iM4db9c
kmKdN+kfa6uPt2ozjphUlOaSO3apTk5QUSdDxIuN0/OVH9c/IqYR4SG0QLaRHBeNIzfV6oF1N0Yj
j1UGXU3uca7O31+Sai/TKw32tVGrMqE2lhUMJ61bMvuo4CB662zXaBQRYC2SCnEwAtb6tjb7WHzU
Vx91mlbnGnGdI6lX4rdomxzb2KHl4tN9toZtwImVrkziOR/2b8/I1ji4y0dU/xi/lXDoig/YbXCc
iFKIfpFib4dmp1vICekJs9nTk9IzctJa+ee6dulHKDK1nbT9g0oCZWvZxuhzPbS75iHZk7nSJzM8
IotvNIq6wRoGw/agmoYusA9Ah+0rQtzu7gtkn0TKbSsr8WrqTd4FhxfYNQsUYy5aO37T0SPVNJpJ
Y3fQP/IOFkTn4EC0d8u1NDX1UbYxVxVoRi1TcyJ3VjzikfoaPkY9vapC7EwpENgCTYQyAXSQABRu
UZJDSjN174AWahWCk7w8qFibJLaZlPnUBZMbCDEwm7D5/QQofV80DoM8eyOuSh1d8JlgfzkvWR8/
Ett50TpSWtBtEjEdn9oa2ZlQQm9av0jIazkiUCf0JjgjDGMqhiCf+jmkGSk7frlXSFp8V34k16dj
BjXE/Jsglk1C4Yagi9BHRLOZCBJMKYeqQAWga6p3lVoquPQC5cLNUx5eefEiS0AhCK8d6BjvQNg1
cy1FUX5k0QrztaUvosT34n2JdHdOpXoWTLXUWtaywdv7gLR39PL/e4YwDNJ3gdhKqF2vm9FLe/ms
HXYt4rG6ne94nVx4Bf+2wWsiw4qPMp2XvTvf6QBgl+5549DjqQOphStq5ix590YhxxPj6J1H/fTJ
PlqdrS/NaO8sGzoMpGNzWSvQ4IrBqeTYCaDq0n4pXuU1mJkZsUEMP+OmITm3Y3ge27oMOhEKjXNX
so+/MYnSZuOKShehUcUKcaRXyDPNBsBF4b1ie1zB4eNUHIgt2sxU9KU8VMcg9WbbceVoAuoBhQRl
LKUukfw/2J8FJbrIuAC76EQKbufbiJtltZbQDLJ1/jllwbYtGIg1O90OyNRY3A8TChEVSftJc/4S
Hh7wTo/BNMT38DjSrxlSE/oznGP/Jdju9xQ9nZD3yLMZwZoF28RPcb4htgmArlzknHw1yt0K7pPb
LHq2swNmhRDRVB0jNT4tPfD1iaoJuQvvPl6ZRLW9a556u7/sR1gzWDekNr2IXEbSOnEWCW6Z6wsN
oQ7AICvC1bSd2KLh39WiK5b3SHQXLuIy9+s0ZxANNixNoV5zOTU60pHKhGQrK0+oRBvjL89TInIb
OEyISYxWuUjkJn6XZdQWTrICpzZuu974TgEHjio8VyArgwRQjJD1yik/aSO0qU++l2mbTMvWAPYC
gVZZLjk0xssaFFqK05esWqihEgODeN55gfGadwOqhCFUpXO5XidewxTtRqHauT5s72oSp44aH8DN
Imk0V+LruxCX6SanW+PfqeO417aK9lTe19IM0zdHVrFND+WCdn1IZ71sDjzf3p/sf/NnUrUqZfo7
lvh3Hctvwr31cbssn47oWDavJkqKOszKhHlSEi796tAR4jC3T4WoKfRyiuLSk+OzhD2jdALVu4yX
CiC9662Lvy1D0JVS2ARp05n/xMIKAF/SxIwFwOzVogDvlsuri+rlS32nOoEyOkgxa++n99FV3MdS
hcM0k5P2nf8kcv6nUQKl56UoyuFsXow0DfhfNeO5cKpW+Of+MfNKhedxHk9bua/SPeAOMW1hUTuc
72jFmh+MFrUrUjMKJelYMESkMphMiHjjPcHsy74Qrza1XZSM57XFrVYu088gqSYH+r+RIBl+dwh2
Ms18gvUcnVkIPPfx9HX+vfq2KyWFl1O/fF94nHzl34/fWIT+H2Hntp040m3pV9lj3zNaB4SkHrv7
IkICDNiAjQFzw7CNrSM6oAOSnr6/cO7RXX/W35XlyqwsnAZJEbEOc801V/Rh2KI/WN9hKVPbG2wC
fDEgdrnRjkga780nQtByFQ8iYsTp3b/eZgVgSetHH3+Cd/8dujtGplV3bdfULes3HYlrXplBY5bd
bvKqDBRwwemXcQH2+pmQDTqxVliAerUH+voxPEC7NdJbzonZ2rTGKoOh4ElVSlVdqqrpWKXtCl9T
AJc6eiCQlBF1T9WOiRjIf2DfUAfr5iFYdzZ1l6pKrnrWflGFVEn5h05D6luxUVSCrKpsFX03qhav
tuVPahyICeTZXwXAgrFBalyfUrJTv1TRTXGLlM37+UIETwniqTAjmZEpqcqTsiNqA6uii6oOKmxZ
jcf8RWTW/rtiqTDiano9quE46ktRjKnh/NgfZYOU5of107rx6zUVZSgzVnwrgqja5or8ogJFA2On
iB7KKSvRDGwBWkM90oy/fEmO8WjfUkuqlrJfOJeadKCc0C+/pegoytDxoy1HR7kF/U2ZI/XisFFG
WRXq1FhXZa3+ecvY/87K/HXH/Kbi5AS9a0c6O0b5SOXSfs3XVTiS6k//BQL+iEkS66GXdOJhk1+r
OpxaT6AP2vcULUmtIiDHl6r6qYJxRNVUsSzVCqhnRjmLkBR20H+TY1R0oPz7Lzdo8zhQxlc9eqr4
rf8UGJW3/SNJ9e8mBG7dWB+brm6PNcewlSbIX7h1WTBJY93JVQUElBUCDw3+zP7SgIwAjB51FJ7U
14/uJx1uimehZCKo2P7wLRRBzVlcqTUrSb0fAhl1akU0ZeAqbZK/iuiKFqb2tJJgzD5+zCoJ4gNh
r+pDVlXQnyltdJss6zOdoy0bGlQE0AS1O6XNB4tuYariBpI+MaVjg/CZsHur+LNK1vsHi/qZ8ab6
VMqZ9aHE9fNAovUdyF+tbEoCXnv7pQX5S7dRHZD4oE4TJRYuWJWzFQdf3QCx+M/wuoIJ9QZhajL9
NShGefUGzpES8lXLpF5V68RwF+XqVTedGloP2jS1MG4/pK9ie+tIudBM441UWKpIXorWpb7Kdb39
FVEnmVBBr/qVqG9LVR9Uk3eUKpYKM5X4dfojfZ3xSstbqZ5ONbZP1fVUlMSVbFRQqRyw4japkrSC
PcHzaeNX0hbOz5+UEcvAVdWOUhEPnSvELEQ0/K7CcvWZKrylRsn1ZNxl7lfENyq2I4h4MA4E7j+j
6Hv25z8fQtzXv/H1FvvR1lzLck1N2fW/7MkkN283966rmR2qdOScVNVD1T1gBjA4h2gPr6bCuF/N
LRSQTqpSoeBUZauVuANCG6pCo7QRKJQoIuWglDla0Hv16i/OWoa4AVxq9EFubGiVoimuYqCiMwgc
tSZVkVsRHtWOVY0Z6iSjX7ZVp1hZUHKwn4xLnWTVdOIAzpJKqOqtwe8q71Qv/zrsqj6s6IAqGVPj
G1RSp2rSqv1eNZnp5OQaWbWuVp19Q7Trq9P/z093rORo/iWQsm3bmPBkDc00J67124Evoq646aGO
yM/JXS8b33q5f4e1T71gd6u8ZGmtxmORLCJBqOBdS5DLdBnSkpc95ZdhD5IwUD1/z5BGvFKI1sAS
SPzOH1kp3M0/X6r5t33wc6lj04FEb1t/2wfRKG27rG2b3TLZTx6RXulW5YmThFGARePKAtzFh4uy
GhuyOZq9ik1eiydrn3vf96Up2pV1BCpjFMjGhhNSHfqlu7Lu4p8v07BU7Pn7IyX6MnXbNnXTHP/2
SMs6vFdWc212+1yc+JdfrdfwSKsnZzGWyVWUIl+gNuyl//0VexGSeVg3TSD2G0874OVc5rISrsjF
cQ9e5F0u5uZyF3v10x/r3UcpCaimyRZrJ3jq3v0x8+KfL/WTiB19bjabife15uOXlmCSlLyK41Vo
svU06YqP3ddbJg6p2ABKP+92Dwgdr950+aZebaZgkz9f/N/b02rmz1adnIg3/tHl4umJsTV8bQ58
9yZeDRGKq/f6snxU97tcWrDcxHJ5PNriaCxq79R6x+Nxubw8rdTb9Z7aQOLNEYe3nFdq389O2jLx
CtLq+/oqFDXveLyYaL8Nqo9Ll6+G9/6+Wh1WBJWOGBIPowjk+n3Byoptox6LukcGZ3GDzNwRl+W2
mm8ZxyodTJ+S0wYb/sNS/72lgx1pTSZsRluzdOd3y3TWuvFwrdJmZ/KJBMp8eikqvlIWopRoL59R
6hoEarJSlRKct/Yj9EZ8A2Ui8OpP5+Fr5q/e3t/en15fevH9/c08OxDl+Xf2eOehfodCSR/A1BDf
yz03uQVGmG/3N28fy9HqTzek/42p+tsNqYDoL6ZW76yqCq9sXQJZ+RB7g3gO2B1fG9oLxfwl8Lbh
n57hT+fl34/L/3uIv9FC7KGrg2iUN7uEJaw/7/Ko9JZOJ10ol0++4edyF4n1iVMjHtnBV7HccxJS
GUzv4jtaF3I7325jud1+v0TsoUssb97yIVAPfhZ6u916vR6Jde+DjlecHVttGLU7eTvO0ofS/s48
zpCKHaTa1xRovEA8P++eP8Bff1ZW7S5jxhbuxUshQz/kcXzffxaLEUyz80SoQGMQsad/qLUv1dHH
wV656CX39Kjx0scuXKty0o4Tay5/Tj1/9cSF/Nq+p/VHvoCu+3hdqOkppUTrWg5MwFAroS6Qeh1x
fLswwIIDVVFsPebZ4tHVmTmyP3grxPrFNJGj53gdSjK8kcnAAX7bKr16nhmTKIS3L7zl0RXrta5W
mMqJ+Pr6CsT6Y8QDGnhy8TQnWoKh85ium7G6rWW6VtLikEce34Q68YDV4nXxzuZ9ox9IvM14p4CC
A3+5elSmSL1tp9S8xewwpkAlDkg6PiVyVYCdF2DQvdcCXTv88CGRs+ed6ve8+6rvk9qSOD2vZrPN
2XueHd7e3wuxWm1m6hKhx3C1m8PsbfX29DZRNgwr9sWnP6+PvTyeTo/cwuZrszms0v3o8YBz+LEL
yvT10hLHRCynoVQijnL9sFMX+fWVC/NnFfbHUDy97PeoBFot39ntRoLdaItmm01nX88PH2qv8ENq
i6glVIb4WV3JarbiTr+en59/9t5D6oEFu8sPnQXR1SP1dj9P6IsyYCs+eVTsRrWpuR4ELvzLWV6u
4vRY8RQ7Fp6/wJmwNxeVBwzTjvzD5v3VD36E8qOSu1JWUm22GG9R8mxIt9Gv32VL67GVZxYHy2zM
jaWBbZ11fPshZtvo/IGeGXyQuqqv2YYCTIRxd4TODylZ9uHna0KNZcKjhTTIn9qbOFTeYVVdoadd
N/nlPd/c0M8FEy034Ry1Tvm4vGzfzcWKEgSJ3auDoTtFulCxYe6d5fdluU9E5S8G+dT5Z6EJ44NZ
Nw+VX/k1+7jyj8v99nv76iMTJIq9Q/VaBJStO++RNT0+qnXbbpcLJI/fKbPF2KRQ7Z1MdLNMepZY
fr8snhzxEiPuR9lyPgaWHi9vj4UsZhiIyzaTGNhQvLxAvp0t1BgFY5mhW+gG854MTBPe90Le1Mwe
innLYI2haHCc2IqSs2KLR8KI7QXj8z1/4W2+5zifyxb3ul/yorLdPXZJiaqMPJevwLMfznJ72f/n
f/yP//1fn93/DL7yzS/j+B9Zw1OMsrr6X/9p/Q3K+M1O/4b0mHZqZ6MYOx2ugCmYdgA/ie21W59O
6+gV6vBqJA8bjsZhNmPhn9ngs9kBV+tnYoFbwVTiR162L3fBdd/FIvLUaf7nqxwb/8adIJhrGYBO
TIdyjd+G4wRxZdz0UdLsiLb22j68ROyy7/50f2Tmpbty78J4DneE4s3ezkW9sdFneXE/Dfbc/vbS
voS5nDxOtvR4jFbn5/EhZHZKIM/sOqqZgtLJlqEVGwtsCiFihiONxOQu01AkSw46ttHk/liCXYPu
7A6LxiEDUD4xHlM2wp33sNPSt/gI+hVNJO9xf2dWjxWio2tP+7GoDXEzRaLLCWr7id9w4jXhhkIr
ZV+KlIJtJyNdXt/vz8nIdy8Dp/WtJVj7LDaEyvnAJQ5nryr8ZCTTr3hWmHJyE6NDf2phxr2mibgm
Mtj3kDls4bgUzUUZCmjEl7EmSigEBwrJ9ruZS/MScEBwMseBITCZGAfiHkuVZX4i02MVRNvaPF/P
5Vx683kixuixHu1PjaLuwXi67YKT/dk8aVS2e2nM9iZrbhCzx74mJk/Xvf4xEHKWciL1uYGsW7px
Lv1rcUQzpnyifnym/G8Kar1xI/L39lP/uHYy6MQEyZgnHB538eXQKKgJnj7LcEb8U8e+6rvbA+wX
ckXFyQHcX6SxH4SMsZmcTMjeqMNdDC7jpZkly/PVJzpe8g7hGvAyXl8nst8MW6Z30nb9TK287dWb
Z/DHd9dtQH/SZ3YZ5tYWSuk6WzLiGNIBszPYEMMKab3+tcWSopH6GbQiPssbMrlPYSXiJy69f8wB
HfbtAdhhOMDhQBLznfvMkQzlP8OTu2VLsYzm4+1L+zSlvRl5wUbbgFhqQs1u+yZpYrUygcFw5oiJ
kXTgnj8YhH59he/BdWov0Pyd9+rLXF0XSeOlusxzSQ9Aj+HLPXgjA6KpttdUfgiCHXk2FemRHM/j
5+Qqb7TiX/27vrKyxeAuqVBDqk7yhzicu7eT0zy10GIGmW/cbFZepQ5eib33kk2ppOddeh0Hsg1u
20Pebkyf0CDuR7gZDIhOoEw7cpiI61vzYA+gw1NehZowMbnodJAt4Sv6sgt3FXxDI8xWHfXQq3Ag
FhkCbiYpxIi6unB32VWaPM7DdV1Ou3Xxdd9Vu3AshkIMF3a7foy+OdC3XfQM7mqLeMwhMckfPpqP
ohT0vfyz1fn/GB1nMhm7ExSq9d9KA6GZhEU+Rra2+8yfs029q570XbYrJ6L5ql7Zt832yoGypb09
rzMEzUaL6G1YGMvhVftoE//2WiaSsUD/fFl/F2EHnGce5P+9rN9QjInWXZtci5tdaoi4ldprlcnq
PGf0LHSA6qFYFI/Dp0Wicol9Tu/5/Z8//+8oivp8F/FYNJTNMTn/v4b22Tmt74XO5xe7GsLnSecU
wbnRhMnR52wwyARW8Ev31W6xL8MbtmW0zD8iiBfCPuo7NKYbZZFImJ3hDw/n723JSjTX5B9jYtDU
+9NB95e8Y9Lc03BUIJqb+x21u6uvE7rTcua1D2sV4sJYJQrXZI+E5kggPy+Bujfuk/0EsJ1Ii06c
sWcvVJUfOo0pNaGkms9P2/H2wrhlhZ5VKDKN56HPcKZN8wdq+79DUf5y/Tzjf324uZ3ddcN1lVKz
JosHjgWsRt3bHR1SkSMyu8sJsefp7NFQ9yNSDdkExKcH7i2n2upM7HVn7EL/44VJbR6dP0DZ+r/B
edCSBtLVxoZm6Ibxr1c4iqw8d+56vbt+m5/Ne/LlvqbL0Wu5vlfyDzvtb1I7ajH/8lG/oeb50DRu
WVj1bq+vw08zwx0HW0oRkIa2k1S0S9eV+WexnxwYyf2c5dIgtXoOatyZ98+X8m8Qo3+5kt/ij5FZ
NHZsayzLStvbc2hizrJ6mTz986fo6tn9lsH+y8f8ZnH0PiuGyOTZDo2gyygR3RLCDrNFzw+3J54w
pLi3P3wkpuy3D3VdzZ4wmVEzHdWvMP7tQ89JdC6NtCy2ZSH1aqGfH4t0SofodeQngzy33uS5eGwb
D5ObxHMX9SdX4G/7ShTIRd59gwjmbXBFFEk3ZXxnR0QGyhl7Y9drUs+gn9n1r/S1dLMWS0+UCIPO
8vJl99k2Mt6Yq3Ix0On2gnJJDC8ChB0mpVpJRLUXN4RYCTIKeb97k7vXj/yKGpCIoXkwjsfwJsk8
Db0s8LniW71I0kVc++4n7NUUuhYyyt/4jwrjdBlQfLXn+WhDiJs1Mu9lhnhct0huszEcvG52z+ZG
8pjm0672aOrT7tA5ZhbNF2MZldMCjeFCtKYfufIKEy9F+9pzaMLL5RBOC3qPAv8ceTqN9o0MaToa
P7bjdWHOx9W6h0sGSwI+WCzjwRuPvdARoSYIU4OFWYtMl2UunUheI2kZQkvEDQG6wLudPffYGsI2
xORLr7zelWnghWfRlLMxw4EsyGbCHIkB5ICSK1wtHOszzrDRJQtw44puErNbLcJcWC9pI6t9/TDK
15q5dfrXntZL5sYsQyRBoXixeLDXCmmCBurz+3nllO+2te6oOo6kWmjH7zN8t2fevOHmTc5+R6uN
Pit7XyfpZeLAkQqxXkur9Drip1roG2Orf1b76ql7YU5qKXRHWI3Uhod4TPEuunu3m5ezpGj9V40w
M8+8+xacKeaBBM7UMOejEQHBKJA3V7rgdO7UOHtXmofpe03W7ti7Qf4BjxxJq/FiS+iJaAxpAjRn
wrBVBF6WkriCBwiA0b/fSRtUCHGqJtP2LKqbVLHbJi9FWYlz71+/4ZmBuhGUkaiOREELaw8o7NNx
Y2XiiuuH8Gj7Lq1ihrSD6VAss0KO4+foPNOjxT3yzu5Dl3mjO9PUF6mz6p1oejbe0jZ96QcK1OHb
2akeHFiJblLPtBub9WbJbtDlPSWauhHL3egYHQPQ2Lvz3X7Qm7ekX1/LZRfaXhCHRE7Ows2u8yIu
p1FUTGPorqNktOkLttB1phtkLkfn/hpFg9dFRGrcoh6vtPBQnxNZkEHY7jEzOpml4GIJ5ffYZdVM
eU/u0q4hijtnYY8/RhDkzZUxOtwYj5q/x8F30ZS+HQeiGRGQs+20+KW6VoSwr4mx1PqJV7XF9Dwg
jt98nq/05vWhVxmD6PSJtFLYjYHpJ9osieOVk4fCtKlsj7/HNMm0t5d7+6iZwzQIETKAohzdUv/e
DSAA6bkQljFZF45IXH2flk4gS4c0KQvOjP2gN5cH2RAjWxT7Bs5fDEHDorbVP5yt+X3CEjbm0R0g
Xw4ybD9snZSNfMQethVZXtTMztErrXf5eKVTdwu6S1PXnm7I2KG6ng0SMQ/GG25u6+t1X5WvYdlQ
VsS3QuWvHBiOzE86b1trPg479SziO6d3k5QGZbconbESegF8POhLB95pA4Abv2CM1ykB+9X0A7fz
3KFcl2gXtN1srOmA9QEmp4g3mlafqLeIlDjPsVvGl6S7KkaAuXya5DR8X+mLGKHRVN3pdpk52aFK
Or8nl2rMp+RcPzpd6PU9FaUqlWj5waoZ5+EysYim7TZ8jjM04GufIH2MPaz9CaNAbS+q5gmzU3ac
6ZgoJ/Mj6nssOseSKZiN3z/dYBE7xccEMnnENrCMjsmL+kPWBHLYjeBe6H20aGgRgChvDTjuh3bi
Prbsb9uFQ+lso7KeD5XpjSfZvLMSWU8q0Y2pqaJOR5U7WpxTaz0EmqwyGLvjaN70u/oGghnG07h7
zuuRF2ktBY4Qev419ozW9qyKoIicerjd/OyaPdtEpK0zEW0xmk+yl6u+NpAsK8bZLipdqd8ceQ52
98SPYTj1T00M6c+E/K4n8myVoihm1YilyiEiZwDpnNd6tLyV1+1kTB9hwuTo2HPt94lV+Wl6SnO6
BnBC1fDe2sQf7UiGwSpICi+pUDHUgV2HsdRS5yMzIVf2FbsTWKiFyZVHMp1AMXdtEd4xgNip8jz4
QTyeti1oHmlXbK/iXt4gMIeTuxgM6MScicgcZmZ6XcRp5I+CbZeHJ32MuRwQf2FV3cDZjZh92jcj
ibnxc0iiIfF40Muq2qo3MeKYY4xkcd1Oy3o7aIO4NfQohcsotWdZhCJKoMso5wpCa3MranG7QgA5
h16KHZJMFJFBsMwTwFfUygxM2XC2vVFzsO82Z470tBrPgx5pSQ57+lZnpHp96Nd3YEWk/evSmNLR
Exc7bZyIYfxkJ928yZxp2G+L9JOTamYHLetxOvClbfqehwHHV8ko02mLAEVoX+pE8yccEOtMhj+z
yIfPNt1Toa8XmHDjNqXWIkx4mFroaUdtAwk7AO9haDIs8c/rm/GiXRKCkps0gfZoMNid0Q0rME2i
oGJynAASAeIt4PlZpPnPRuhrq9icxY43vsogIvAQKcj82xBMTcc7G17RedYWWUz6CyDgx16TTFtE
dpmSig4MwgxMmnXlLZmfU9yCaB9zzcs67JkICo/AqEmAj2SgC41BMbpoX1PRgAekkh3eskVvXj3y
bXY7jRGOzN7tVNSQvDM/LqUJyz7wLQZKjHyt9otBGkge0pZuTe2rbzuyGhOhkSKeW5HCUXwa3vPI
m2SiR879zUH2ntBjTIQhXsnYHUxQNy1sWUV+PxC8eCVoM5PPGbxG4Q/leoDou4IdbpZox9Mu5FH5
GpTfp6AQ6cFdTt6Zh9o8honEzLIzJ5fsKTmWq+yjJvS5KoxFP4UcJhGmsrstOmuu4qzpqF3k8ESQ
tDFmCO4z1qmF/ALwwso1zKDwRuF0aF/7lh6FG0DOeCIZkyZ5FCi7T1j7Ut4iqV9VO4/LVLTKD9Jp
W0iidoAb8uSAzI8KkSOvlAWZZnG8w5HPpTWR8ckOHia6ND6SN/t7AghytLejd+CMDW0pLGd+l7jb
G50Rlpgc7zvjLLAqlSEQpRmhvhh4eidGkTQT0RJRsKwI+0L9br0MsBFIpZ1xeTk0fcPjL2iJTEt0
Z+50i7ChTz1NA5Q2vmM65ivvKeQzdw7hauYXYDufwWNGb2/t0fBju76OPH7ykhJYEsRN5v3RWNPO
UPe+e52xw65j2WWz+u6VzqxBiKOShHHnYlpCEH3NT+7HDQeFF64k8Njo4OwnkgAX6t51LExNAilZ
lchvHk0EE6oocI1243rW4b9DwlcvYk1sj/SkRr33JumIsRb3NRn/5OyVxGNfSSbZU3bmc0Ammpc0
/mhC+CYsGsfCkw1iA+nvzO4XaSfMr8n8jHKR8Rg0foNgCxVb6/X+MbxkOzgXHX2FkYJRVeybzqtI
EtcFlTDuHo1sLv0wd+8Md4PaKIhT6JcDNyV4RYU1lih7Waaek8MFzL7q1/IyIuDTwc5YUrUDnBHn
VgTk/3dgNc9iizgyvHmYp8lrTUMWfHFN0ol6xT1aU8YMD6FXX6U2EVoku9rnX/W/3+xY0o8RqnOm
bACOgQJNFVJDlMS5RO89h6SX9ecV9uRlYosrh74gCBIRJ+VDO4XEqZXAPUfv5q4hMRiL/AXraY+F
4WCx7D2Ga1BAJB1KQyxpILvRD0YRppc5O//qccY5w7EmM2LbViZ0o9E7dZMj+qvGEoCujzxWYDQo
axBRpUHkauTX1pRxuIOtcEHM4GgQra1AvPFLcCmhFHQf45aoROYG8coUNL3GJ3J8bz5ItEqU7p5F
depAoKO4kHZI/dV4NC9VLHmGILbtG65Eexpekne78oHxoIZwpE1nzsgOYOsbImaNH+xH847RQp3H
98pvkohcV2H46BKezFJwEjDdHaPkG1EasqepjPA28tP+YeKIauRxgskAJoXHNgwDWZdC27XvN2ir
LAE1wRNHkUlwRD+kukyYJY+BhE8713ieBg/NgTzRot7o+E001T60w+3uR8W8NDCAHtRk8zO+sELn
ToToDrxF6NhZPGEEPADvcVKlS+g6LSDLwjskH3vjhqf5Pln2kSQQH1OK0L4SKAcIhxD0QB3e01/Z
A41TqbNF/txdYsqAmoyP/RdlGO0rbUR20d7xlmjbEIuMXBFeqnd0SthObOxkH71bu+oQ9jOdVn26
C8i89and+F0jYlOGoXf/zgepbCjW8+bhoB32MPNgg+P9KS5E0cq2lY0rg1im3TShQy2SIV6A6u8h
PTKWj90O0pgd82/ER1mXCTNfIAVX0yEXtLVqp+HNpWFBE+FXT5iItBTWPPBratm3qXP3KsqKnIl0
SoAQOR4pLqcZuteKPJVCWRrIORBh8mG/nL9549vFBjWFXBfLhCP8mhx6KtOmZDpL1zIlcnRMlu5H
+mkxjIvM1vFMQADqHnvSeu29qTgrMqSdtZ4Wb3QqoqJGbIJr4BYu7a58Hk/EmEBS8N8m87qXdM0h
CkcSVMmgtpzI/GQw1W8kUrhIVBlPowNdlTzwVHLDLc6EjMCRdxxPIateqsQbw1AJajeYbkPUl/Oe
D9r3EwXP0iNLi3mxqCkNSnwDZSfqLRptTmPlHs6F13aSCKZxMIO+Q8OR5WlsaWiiNN0qI8g4T6Ml
+pNYLBf154T2NHEj/zDIdReOPnPRJ6ZjNZJnQkm8SOTfBx8ARKM/g9GWJzz87WsM+2CtDIsrz6ii
vLsN1R+fGyH+vBM7MIhtmN4sHAnRkNdwj6Axw7QfZH1W1ZnOUN5hLPNnne7XU0j0a0i98aubSHfM
FMrezvvrPKIXEcNOyYJZ4oR6zQzVZd6yeje0B6O89ITTCrXGjs+skC5Bzxo9Np03JsUoJIvX+NRI
dtEL8J4NTc2Vznv/1bzne5af0VoUrvjbJW4xEOEnlbXK8TNqDZEsXljs8gRw0NWyqKUzFqXlBeE8
IrwAWvhJ9rk256FwMd3KyQ0a/tc7l8K6yuIsRo10lua7Mw9p+2Thif8CSUfEfdt+5u/1sVpoH3mC
X5Rh6mFjev5syJHjn0sysFl+n57daf2anoZXN/bwJK29wi7kh+yzer+Rw9ZzturY4TCyTWQ1qM9l
mFZ3PJ84NaM7ZgBkSYEW2o8rY2oKm+zTD0X3+Fbvx+v8SBGGRgJiP4is/Vf/ZLzV3+YgM1dmnRdR
IRp55cVZupvq23m6vhAlXi9YbsK/+PqipVMzXYw6T7+CxbxFGWeM2/T7sX+n4WAsb8hTUUUAnvNv
h86eNo3sGPVNhlhPE3de01xmfFbu3HZ8ePVUMSmBGSNRUxunPYfGpfGq1fzYnPa3mZnPryHRP75g
WsaeAxR1fnST+UB1cTi4yBdH2746cE2EMURpJJ4FzZCupDMxx0OEfn7bdT1x2SbOvibG6gYftZmZ
2oNpL+vros68nJYTnNmE6hNNhtdLBtncUrFwhajBMBsls/JOTjA1uG/36ayvbH1RlDKJnrt+fcaR
FukLPMuAzFRc64casRskySHf4hOqx3LMkGRcJrF4rULaOQ+Z6+cxDSc8rM6xqbyOfCifY/5CEklE
cs+ytsmp/IZ2XMjLXu2+hrdth8qM5pf5zOBpMnwhnNXDi+0+1LsUmoor2RPErxPXj8+LZDxNmxnV
YmyiS7c5QZz2QPxVET7cRYucZIXzlcwlwXGCwumuqArZgig2sqepF3UjonkMkTIQUwptzEO+nyXY
0EB5NAA5E0PmDe9q9xJLPtNS93IdpvpkGjDem+l55ixAnNZZZvqDg7osgOSCrlfy6ZR0cHujpSAi
+PUwXHcaGI3plSJlAz0V/IGshZQmYGbWAwkEwEveSENfkaA04Hv3qQlTffDqxDcS2XWYOS9J3kbu
qpnMzsEqRHTV8fQ77nwW0QHsTGMuGtYxun8Ul8sZ3AqtnY4IVomgN83o0R3WFDsdVA2uU7x/WwIO
PKTJH2oyP+NJ/4rK/wDkYyjsuj1hALPzW8ErKV3NNVyt2N47Pz0v8tsUX9o/FjvkEyriRAw5FfRo
ZsCvrVZXtK4RzT77FekYxKveK4mOHc/A53ZeA52Ykwq6TPkQOQkSRLwLTWYGqe6qBCMaPyXhV4FY
HC29thi9EvEQsAz7xlqZOZDqWGiHZqMB5X62Gkpdt/e+nmvnB8P9rKpdgP4rgU/jWfUfSiDm71SR
n8dguY6rUwul7Pdb4SeJRyBxCXUC7RQRAIN7hH4FRA/kWwDxieETv57SnK7K5TUpBCN4iRxIQoR1
oBCeffQXQlda1GmmTh0v7DzT9mooELgDSmuBR1SuHeLXP1Q4tN8KHIwY1lg8NH75B71s47fijTEa
GU2WDPn6ph2ALMP7NrbPgsXkiDat41V3xxtIRmIMv5msbgVkoXwsz86RKicSAetJsE4Hunoj8EMS
Ozu9cxZBx5Kdbj3eLQJ6rjyoTvV1mYze8/Ppyp6IJt9Z+TUqNy4D6rLFqH5oAJqLTZI9pbjZ63K4
H+7YWLohnOk5nbflzjaexvZnnq/tjNzRhUaCTs+t+EoQpOjKi2F8XUEWkKuYzHWXmJkkbUTgMKcA
3NYPOUoKpeeg70epH8o+8SoE13R1TZbF2bea5+z65BZLoEA73Jr318l52feeFe/H510aTvVikU4e
A2gzzsG8fcagpDpWANmRmth7aU029hmsvF7k+jJu1xwJsg9g+m7dnjNpjNd/WDZdU/Tmv507W9Oh
/FimYeq/0Z+BfkbuSOuKbfVNCIF71va3S/xW7W1YeLTHh48GbPZd9pa+OfuQXIHMaQ+fJt/WG5RA
j2QeIbQRe6kDNsHAebjCpj0CZZ73xledCe2reKlf6t1kUT21BQIyMtaJ9+pQxX3UY2JHTAkq+k5Y
juguSBnc3+tL+Db6jN6xAHyc9p6+tReC9Bb62Do7dB/FjmjoW1/dX9NLdyTeGiNDqQGmia7DYWw0
Wg7qVQt+uh8dmglIuZcU0zsO7ImYiwDXcaRjiaCU5I4kuNQdoHkTmLYP5TehUwXRhfjLAuZDdWry
6Jzaz9sns+HvtHpTiL+KgNQHIiKYQymMQ4r+2vgx2gfP9UO3q4CWKQSR6Z1F/KYzerxeF+vq1VxG
X+0HjPEcJBeQ97N6brbtIX+Nj843SS4P16W8g+SMqvgvxqdshQ5Ntw6+bWLLz3OCI8kP3WfMpLNv
njaEJSJSKlnFW/9O8E36YToP5dUzQtl94rJUrF5SB0JHBcspAhUqC+ObKxt96p/JHng++I5qEb0U
NB8e7a/rJ9HN/yHsvJYbR5I1/ESIgDe3BEBvREqURN0gSBl4D8I9/fnQey66NR2tiF3tzGyPCAKF
qszfJeUKGwUtLfqTYpyQEuMzfo824QWghF2kI9yCn0/K2btxJvXYdOiMPxnX9tHJ0y5KWAcNn/Lc
HNuzSHmPQvZQf/A7dW9WXsSn7in9aE8B4Qt0HuzxVL7+hvI5KGwkWWBmHXZMNNe5a1zrRw9A9FPd
ItVb37+kdyrU+4AkRb815+gzvPWAXm/3r/IaXHA+6J+E23QnOrnw6nP5xHm8sFaTdwCEDjiDLmJD
fwGn8Ot+NqRe0fO8axeeKq9ZdITUMvnAtzugxSE6jpfyJfq8r3sWI1gIrJpGNwtPyIGEUBbAZlkc
OarDi0yb/UyjzN1TrtP94SZQ8LDp0olRjwOV8beXfpcsgzfriYU0vkcEA4V2wzcqKfJtKu/8FL3L
n+az9ooCi/OeoLb3+0v7qb/ot+SzI9KsAzogD+LsvwAF0PKrRNFj2X9LzlC9BHEJK5jVc7ZTyCu6
X6vD+BKehXQWH/MTS4QGKt6Y14zZnL4tn8ujfxpcwfUe2mzqwXh8KI/MqZconlhexYdyK27+uXkZ
Olv8aG4aUqpm1p0Rc/HaaK8Bq3APBZx8DM+sXbjHgDGyvIfjI6K8d4bk8k8lcDvgCWQzX3SpKm8r
a/Wp59pRa8GVXWh52A6SS/LQncdfrwedI3QHDC0yujK0YypgWpVH5XLf9Az/nTMQV6Fsfshf4hfp
NUBXVrGKvqAQy2HGx3N7tQ9zT8dX3qpteuITubvTa/UFzhW9ip/3t46V8lZJ0yIx2qlRjSubv4Yf
blbyVXn1r9lDvZNVp71VKNRuXKJ1ix4NgDg0KxM+d3+PXoqb9pJuSZIvOSmmLY1MFiRxB3Y+7mk8
iXHiU7fn28a0SOB2Fw4+9YNjR3krX/tTpzr6R4mK65IclI1wMj/aJTAWSb4MX1lLXyInFX9e/ii4
fhYI320uW3AutmfNfG+mQMHrM454WoweCBrl/15Hg0uxS/lDW0j5AKx3qo7Bqf/q6bDfhM8cswJN
OyYThicZk7/XhOn4RCUnPwln/jq5xZ/VTdoTiotaG3wudPhk+RVhXszq4+l8dN1Me2OoBLox2FSD
S0Dm1+TOgCeEwdFXc8v/FJuAETXlC1CBt4qgtdnE7veFlM4iUHjEC8pM5WcGauaoDVTPbKyhXZxm
dLxLfxMwarVzq3oMZDfuXCSLaKC0EZRz27f76UV+9p/rq8hSOZc95Nmsf+yepXfAE15SFun9Dc0n
JO0m+4DKYM9kE6hau0G4SP6RSdrLzIKW3Rq3vraRAmaUJ9QCa44oFiLvTVXbqgayjk5xGSJj0m1k
gQgJPEjc0RlRw6NNi+ntZxLKUvSlvd2/eBcf/RCYmoRYYtK4otLjq6V3xxSm9WExEbO2RaoZLi4C
N5yBod8vfgmuPmt5RAMUjs1THhI7G2YhaBAhIcn0rAmb7J6oorzb8CiVbM62cJmyqE8oYQfYBh4K
3xNIMWXjmeXDjGlZNUZNTlXimpoZvDQbKu2Jdi1gA5/9FIJ61j5Xp+gqgveR7UR/SNUT2nQZ/sf9
iRyMNwDS6hOpaw9WLJ+Ep/JQ7ZUzFsbr/zB5C4AK1h0XQzeL2KyrU3ih5GQRCmDCFAWwBAEE3Cy8
gLfA5vjv2dF/NTlJGlv4qpQ3miMSeO6CI7U7TlUd8skXt33KazJcNIPNito7tbtenLHwSow7kKf0
3bBmXCn4ekY0OsJKV7PcqnfRZdYIiLlPwPqWTf/C2dXSv+9Hyx6fCx1QBErfUa45hshhJl3b03gt
rvxK6410Ll4cXq8CzBrW/E1FiQyuSXkHUYWp4rOINh2feTXUee3NcpgsFh/6Ymgl+rRHcW8SVgKM
9z5tRdfhahzUHXAKK4/1p17ZZSxqkGt1oepBrsB/2B/Q0Ao3QBQLUsf7QmBdXwtwLmrTdx1WAz9U
Z9NvxrWNEAVzSPoVnuJ1/1K/IQrpgLyv4Uv6YmwJ0vu838jrfLZ8axntRnSh00EOGN3Xs6CaQZkD
u3jgMrOGqutzOrKeuaRF9sxLXr4OzP4156k5y83ZXSMzjFtAp8ld8F7vj8NLAWAz/Ut3ANlZcx53
8qtwZdlqb6j7euqoS/I4vkB0z/E1vOgXY2r9AVlM/KvMbX4VzsGh/jS31hF0QJ3DYwGelJR3dNss
T96b2AXYRQjondNnVht+eQnswB6RL4Po/g/QBGPGJL+lva6LiVeYTu4bTI/F//FZHTEKnIVtsCPh
ADtvuWSswzI5SjseqHItAdXZiNDQnIujAcj+9GNZ/beq2hJNSSO2VmbuCf//bwrJVinaUW/D4og2
iz4u1+bop+TEoR5Llzx3iCtzNuwt7WpIJ793U4BDNEPtIs1ddXRNAEFtIjuQ4yVMzZFdRV0Nd8fD
5QMmp7BNOtmlaW2D9xfyHlSSso9Kg7KlmOsREI/DkT0SSA1/GNnTvoySZOogHI+tNnbTFk6HCtEt
caFwnrvtS3bLXpAZXqt9jgc2dMSnopzHlVtTfcYLS3+IhOcxWDbBWie6hnFB0QF1c4MGx5pDxkmZ
C1WbftxrB3GKDxaR2hEQIEUwKXaVLWFlBjFm6+lcfmvQQyHOon6WCzYaDV4gwc7B+EiyEH/Qq8ri
92SAqas2mOSEKdmUkax+a04buZCjUJLyYyIBKtrwWxXlGzlUgJ17bSN2tuLZvTW3ACi30Sc4k1EC
gEIUryxmSIvLrp5T/IHLS4rNflqoU/lfg3kXjqktQALMcBkhkPFcGozYshXsYISc8n1NZ0KdaBaZ
v97N2JWUYJ3nq6GdKxTGWMHZpDpXTFx+KgwaJw+4Xgg0xto8C1zNO5T+MWntSZTWuHfB7ce56c+L
9NxFu2Bo3ExxoRbAueRnHfAjXefKesTkQ8B34yqkSupskYyVs+WYZehUpRt488iaR8wsFuC5SdVz
0dWZrT0Odlc5Gi40xIG+k1mOpK21fN3zZ/o1gYBysPcQ4CsAELzmXYWJWKoo278i/7V/lu/MjV+K
kOjanJOK5poN2/isCphsF0GXVLtDZKM7g/wZ/bVI4rXvACgp/dHAWjFabi+tQn8jCut7vA1ZmUjx
oDQMRyeldtxP0hkfzMymelHCuQmqCrYq00NyKY5fLwXAe3T6iFHOJnp5z01I9Oz5iKPczSvTNYm3
MOem5MalCx/ITtjz3oA0KtDACzj4tkVIZUNy3Wk0P3NxVr+gnc7hhGH8wM5DW/6FOBqybVZ8EFou
TknXrNFvzlVql0tHUKA4/2Ez+S7Q/bV4EVqzdlWdRJhv0tHM6Do9C4T8OJpnEzYlRMBSa3TgxVmT
Lrq5vBtnlCtBxAgBxGYad+yHK/iG7Wi/rsA0RFnWdUU3f4FWv+1mWcIzbw0xP5qklUE3GMNeb7Y1
L4iOOyg8CgwaMB+N/ipkn6VyX6BYqMKdED802XUYPjr/Bz2tPr2v30ELwxJVzdQVEmKM6YJ/u6Bo
6ERNKMz8GBLMIStuoRVuqjyp6xx98p3+JzIcK6eMGU5jFG9bHab6LjoDTWjZBgsZ/tqybjKAqcEW
MPRvOQYcqZvlAWVpLSG4UmedLu8VNDPJSC+9KYNnsbq7Vsn6RhYUN4QECT62I2zgMWQq5RurW9I2
uUpdLsWnu4+7HT4puTdrpUD1iVKo4i27m8e6RDR5Z4eelNTA+Ql7+qT0S7VuEcryG+tTtoCEfX2V
5+OhSUBOQKL+/VC/Owz+B9hx7zRJRryhW9+QRjNvsfIaQnZo+vkIJJ9tZH8ula4YrFPfHrql1/I2
o2Rpn3IPWmIxNItJT8Hp9KrB41OJKauSCHJ8B/52nIRBSyF0W2/5w4V+27z/c6HfBOpW0eeRMvj5
QVBPpbX1iGcoTqawRESWyA6ULv1DcGsI70AQpcA32hDP6EuV7gQOYe4ja9fA4w620kwiAE4riTLy
3xepfHtJ//8iTV1WZEkmRODb3bQEz6j1Vs0PoGXY5kLtSe/tOiA1EmNhcozJJ8HvQ2CzK/bA6KsR
7pulZCEwIF8HAofaJlpW7UrnyByXXu9Gi4wp4/Ic9Dcetr7s0kFjXfr3df+C9357k/5z3d9ubqgb
niIUcn4AdpXlef9ChuaDge7s0qAAnA3BD7vZ328U+ntDE2VLssxvR3FHDFiu6UN+aEX6Wd9TP5QG
11UQ5NsK+YgFj+RzVGiGet5xAJoec6Mtc2bUqMF5esIdeac0uAF9ompSPJZO0epOiya47Ptlpui7
8d5skf+kMpIpL/I2mT48qcpzr3unLuIoV5ufbqL1tyVqgq3qMqYdsPtvRvwijqRMHKt8wibg7xUD
gTC0OZoSrzvVMqwSpGRD3yboH6rw3MJBxgM1V0E2T1o6cnMdQ9GWAU/Gz/Fp0I6Z8Vlr4I90i3Kw
LIhNo2syzEMB2Rjoj0K70yGSAB1EsBEhv2he66rIO6QWC2Uur1NrrwjZpqGsvmtvCYLSDuWwpmR2
bMj0rfRkieCWxXAYOpAnnwFJoLjmou82PQAYJUs95HZmfvmla0WbnuSgYG3hx5QLu4dfReJBY6KN
cH7oZkKAFZQtvBazrvnMBziUrQ/QJe472LUw+kjCg0eHLfomVoISsRkvo2LOR2uv0sKlOmr3ZJK4
x7YcPlhD7Hy25YiUiHDJ2EBvvTWb18Ikiay6KWKO0Nyye3R8kgh1WW0G+v0y4PRPXlrcpuQWCwjf
7v2jet+M0rEFJ6KOFjxvFtQ02sbc0D+V9NhXLxJsX29gh6+nlpnRu3pt98W+MS718Kqrn0FEmCZa
oahrZur9VaTkUcOTqRFdMkz8I3GhPNxh7J0uvmYTdj1TwflM0KrYPFoj1oHhMSB0s3iITFjlqcvF
xaW++mTglk9Wue2wE3n8afqjGGyz7DcmIEBKWnKiHKziUewfBSyXg3ou8A4m97MGBnePTp4azIr4
URIPeYEJMdom1mOczC2fghrEsyoIBH6uUP3pJeAWO6Q1YXDdFe7aSjbduGnGp39vJfA9fzmV6XZk
jVLbUvj556kct22T6n2aH6P4bPXiScxUu9YMhBLw3TStvrlJDADfGFAz1Oc4kR0OoV0Ge4DvWk8W
0r100HbrCm2uHK4bMDZZGHYCJZgnDrsKfGb6F3TzVW2HdUmRCqGBOQTdkcETj0G/BmnTacA1aDi1
u7jJ+dZxHwMjbYrxHYoR/wBGFpnBAJRzARJrxfhKkquZvAsIAq0GlBx3QRAhEDoXynOIwtUS5ZX3
nJuvA6tASmkUGAPAxt2TsVAQrDwpwSCVmsp3GpqBZLjI+WtWnElrbLodpoBEveWMD/ebhWGR9tKh
1bcYudYRsByxjXX7WCNcPjftDuGhJWKDJdC145UiSkU+q1EDrGQgqYUlye+rwPRcUWjtIjw3+Aq8
/EMt4NuJ+w03Ca+/2jbPscJtxUnS0AYYVnuqcxzXMahJHqwDdJiSvorKS+rzL8XAKSnCwfg9zJlA
RI1TTyJ58XVENYQ/oTswYcU2CIKjZYk7a6YKENni8m6B492tlaIn7LqVPWogaOj4pd68yCNqBnoP
T+04zGBZgvGpqSvEzLfURPZTX1Jkdd7EXN73BbvkvdSABNHaUNOaXbwbjdwe4mAneIT2Ud95IVyF
gOa6D9hn9NhDRo6osGwQOS8E5JNljoyXukw1kY4KKSrU5iGGV6zC2NVi2jnPW2sGyq0kc6gF7iP4
R4Vjt3UKS9l6NLEGkzuQmWvVgxlcYvYFKxzWFcSSRo6UmToXHyNNQ3CXjNqnT12FJkFDIlYFB6km
RzQ7DeW4MmImsk6QThA7Y7PPcmQa7IKStEvZLHrk2lpKUCOQDAaDO62LXpQP1CXI/KykdkX1Fps0
FRh96gpn0VOJ/WSUFOQhwqrKDTYwZZGlnAoDJqeKPt7DI1GIMrj1+EVpCemR9+ZaNBDPSC2qJ3FW
+I8SYcCD9SWTIjh1vOFAZ6qjXRcJjqRjMlASGHRaTSrMupRQ9fAlhLi6r3BV0HNY+SXXnkw05zVy
3mNutHakgKLj4OctUBiXhrUZ+b4kmW6BFyID1LOY7KB/WRYCTospptB54z7wECoZRO53Nx1BC0qN
UCY1N76DfaDr62CDrQbpI7X3VFbnk4hCWmrFlwrI2gLpZagKg5UVCmu09ZP6PlcSjGLyohQgdAQS
BWESwmIWgdapVb8Q3xOVjLRufEkjBRXj1RcRUNOJevCBk0WDYa582HRPAiYs1P3M9J4m200NKovY
oCIq2/tQSP/jJWk8kTXNzQ5PXTm6ER1X3h8TGJBG5cboFUL+aKD9izaYMlRyBXqFPBGpdO7lWS5b
IszLdZo2juqPTKkT02KfRPWTOpZLSSNpVFiVliMiXUWYLwSMsoNCToeXiLUi8091H7s2i9ljtnNA
YOdwkH2q4RsvSoalA5BPG48xG4ES9KvpVZ9+R+QXSN8RYvLSpPk8tDLYJvDSFN+hVmIi0hxNRccZ
sj4E2eZuXc1iHVaISFnd/z4eMDn+9XiwcNbKhiEq6jfXbdvLTd2aGQqPaNmRkw9hoUM0Vnu53XLK
q/dVo6wk8+J9mIiCSfZE1qU5cO46iZ7Nyz3dF8nBtLZJelCYxMttHZvHUH/piX5WlzkTe/EExTZE
QVstQsPOZNdId+BhQPkt6eHEEHaAxjawQIstEUD6ZRycITlFITz+XCQxle4BZxYabqjewJWZrNfi
/sBM4MaPAqqvYSmmG4NQX2ljGVsDW2G/rhDSzKNhUZOmXTgChdFDx6QTFp6yyYyXRnvMWjcSllX/
NHh37AwXkbfHKLY5PFNxietdpu9FfS0xWPC+CrNlaM6zeKPKqDSB2orFv58Du9p/nwORbKKoKaJK
7qz8DZvMCiWvUzkujkl6GeXPBKFd1T8axc7Id5W40b1tZz22zfquzxP13Mo303hoK3eMmdawerh3
x0a6WfEBX6NAKoxbNNyxZZVfPBVwZcF0Txg0bEEqbEj0VTETS3cwJ/nFVuMpJQbY98NYLYz7Q86A
N2S38pWkCrgZVXiIOzwoq6JxuA3Uih2RYizRcm2Q0BlvIuvoB2tyFcp4rjJxUl313RfIeY2CyZgl
wDDoSWX8GPMGC1zuYiphDZT5HFdVAtwUu5aEPN9JDRtUrP5MCPS7OzoMTjv3LfLgsfi0xP07JYHw
sYMqQcG1ivxxXKvxAhGBBNhMJUy2I0r/B4tGybu0sPxl0cMHI3EcbwIgUzfhUPyEPwq6edah+nDY
IhjfglYEAYQa8IUcOCYNmyUHcjRvGdFN8giVLXpcoLrIGfBb/WKN4ubAa19Phg28LBudP68vMDI2
v5iprps69SFYtvoi1h0sHvWEDSOGCuDhfDuJZqLpZOCQvGlLiq9qfEQQ2WOzn+skXJouHBRQWvti
0GOpVKi26e11ZNcJGZ5u7M97bCxoKv3N5AiQF368EqJthVJQcpAlDMYsvIXXHhgOQyeWSnhJbWbc
p1+kIAaeqGFl2/WYOaYDA44jHlZSta6sZRu6VegaSxaRnrm66WhEvKTLwFiYpjuqq6xadMT6Co5R
4vpFxuvIjKuxlh5QbAC9svZ/6X1ii9fOLiDLhYmPS3VHRH8hzizVBitrn5iw5tvcXNZY08woD2Dl
KDYy/BNMRCc3iI16cFUmNmCWBbrRkJctleKhC9gb0epumpDtZS6NK79eZaNbm0shW6jmsg93FqwI
FuJkIfPTYmDcOg+2qIehVQiByduH9L4PQUj0tRfMLWkj9GtVWyg8S83p0dQJ5+j+TmMnJYuYeRmM
zyapsgIjnVHkvkIAsvmT+wHZW9FUoEon90mZ/jZJnWyyIiFjtfN39JgTJAUldCTHJEC/wBH0zALE
teA9oqVEkYiSsyfiefzEFB5G81Jf+I1NLg8ulM4G7+anpTgtiGy35cTD5tfw/goOjIoezulclYkr
DO+20bsIDrMBrGsGxYz7oYlBlWfItbLGgaaiTEXODymjFq4QuZnmdOYayXWDXNINBBB+RwD757Qe
8KEuuG+ysSZFBQJNwcF6BxC2c2PhIYtGmE1/Mz5a8DjCGpUsLjmEsiMyymBj8JOUSIZlaU4d27TR
4n0jhcvW2krFnF8o7UZlIyUbPHkQTAGDOtKN1C+N2O3yVWesBbZvYcblBgmo+iKDOcxtnpLVofFe
NgfjFY1HR71Ee2EbTo8hmVRf2ZUm/gvOEb4qYxBtD8g8g/OEHYPnSixewhm+x+g6BdzAxCOyAfXb
YpDCKAaJNl6FdYcRELbmjatjAfFbqIF7c8odQsmh4Wu2DTyGjH8FkryNzLPcx+Is95DtwiDY5Qv5
LjgFzLN3DG8ADdZlmETTVEREAWpzE4fpYOtPJtPjW4lJVzueksjoXKa6aCt5HyFczG2htxmr8eoP
8wqHEV0sA1nvbF77qjp3cJsEIuTxwRu3XpQgQF+Y40nWd/f4mMB+3FuiKc19WG+HhEbLvaDDsTnk
iHq8666qUUeD6eioAZYy2T+TQhbpUIR2SCEBTW5mUKiB8Cm2H5X4/O8DTvkGxkxotUm+o2aBa1oS
8eF/tqEAyX0o9RXpFdokZR/248YjiBfudnLkzKc8BWat4eyqiU+iFMLO8pY8mzyBF7ZrnZhfZud6
U4JajXODzKl+1RYnvXtolI1MJsmwaAhi2kOojz+lkWp/qZG4dqAxkER4qu/A9jAMRtKYOdfOvGU4
YAHBlj2OzBjZR/XCw5yPoN1cRbIjQ5lQutFU6fModDC+TllOsZMt2z1a3QMTI0vMyjbGS+jyTJtl
NMfWDIMO1DVFH/LyiOcDN8XAsdppcldGhq24lTJn/xGCL1Zl+FK9Q838mGIr/YVQ+P1rmt9KwR7L
tJ4AuBxxniG/AXiBbXeAcRAIlc8jNbNojxf6eKK8GhQ4hGiRJTNOHhC4cLKPPzjDa4MWkvfrnNQO
HmrkbSLqeNOJQB06B0FEDQi0EchBZuhR4bA0M6SAADwSWM8ixvwX7IZm2zGKRFi3Dm1157lBQjQB
yI7dE/gw9ZIQU5N8iRl563FnPQhgbwxms1EGkm6AzwN6QfF2QDf8whHijGAY9AT0IbfuS4I5RWCk
u/K04Bz5KqN4WyiMpmHcBPv6fYGczOJv8YwhducFCVG0O4gSKSo4PsUSQ7oTIlZEq5FNF5N+GQfo
Rc5MDQmqTF6H246OQNjOo/FG7hYZWMN+ynDh9dyhMxzopahbnvwK8aqLyEk+D2/ec40Z3bRF5pAy
hglmHrUd0SJYiLBAYemFFc830jsCG3IccKYk71ybxykEiJnMhdLhXuvikl7PIHNbc3scK9Q6TCFi
5cAqQ5+RjFS8alBp6Gt3FGLYnrGgaxC8S+OGyAalFKoaPcNBOrP2+lPHAY6eA8cXZDAj0Jo1RzLS
ERmdx1f/VT2jgrnzt1itEGsm84mY2MZPChppbg/houShgRYdsmcUSyg68pX6ankvnnn2ozPkICoq
DqwsdZHayAkyDrsAbEYMwot+E0m33JoX8VKi1cGrmK2ADJBB9UQfYNiiqsBzTzoHxwnqBGyMnGar
njTqHm4LXbJ9f+MrdQRpMg2XwCUBsdeiQliJ6QgtA2lysT18InczQeYepZd0pxyVLzLAEizFz/AA
5XvH9X0VV5Q0JXskBzuiICxhML0M+MBnDveIkYAUYhvNjxpPvkITdDxwfOYwWG6n0MXh0F8ghQ7T
bVgCRcHkzFBxZMOi75+EfC6R6yi5vAn+RQzm98KpP/pFv5BfmUzF2S4gGRttoZ7XzKljZju8PX5a
uG6fg31LB4kaHjUZ5phWA+G08UPW+dzM59noaFtqq/5l+NAP43P4MLxHz7ge7yxrfLqM6vC52y4K
jpy5Leba6lyKJJLYoP5RDMkyqTWr4pMign/mAY2bMzIEgbKwfPgCOP+sGzG4udQGSECwovDHUqJU
9Ile3ut3yqFZf2X7ijDio8d5KEyHFlIa7YpcZDLUGcTcseHRvzhcvlctqZ84lGmFpWd2QBQlfDaf
ajz8+yiS/qLm/2Of+9Zq6UUV9yMg4TFsTnLxWVKhF6t+PPn+Osi+Iml1b+1gUx9gcwOCs7RDHO/+
fQnfab7/nYaGLEMeEydGw/fnaSgBq2R9GkzZi+kJOaUJOcVeivhxXDQ6sP9SseYVvjOqP+DEKU0h
JQUQ3CIvXqN+51ULKX72ivWgLjH79AzEQYxHr3X94UL/eib8dqHTvfyN0w3uamvloocwjKQ7RJKj
4i/b4hUPALq7SDrkRnSU8gr3PfvriEExsa4h7yXhOl520NS1KDNsDR7NACqWPYnwB7aKJhffkkFf
dpY/Dyie1Wp02sJ/lemChLH9gd2S/kJMmyIYuC4q4pSi+e1gawPTCiKLgw1dCJsQk1wwd7PRzsLj
HaEhpCQpjEidZ9IPBgxtWkq/EXm/nrMEqKLpU14YVNSft0/WxrAnvJOlBhhMRly5grcQMyftd+xB
ab8y5c1ALW5NNtUpcKNdFN1CTx6a5tEw3gr5FkqvRvxEMkxBoBuGx2CnC2uvOpYp+YSLZkcckqku
sNyFsW2wv4XrzLAFY1OZmz6BS1rqwzbPl6PpBuHajw8y/Xm0yYSf+OBfQNF/v6pBcTfdYcWYiqjf
VkqlKmNQSEJ2JCnGJfFzP5IT7C+NZUD3SxPlqoS1C7JLzgmTwm6UFIv4TdrU53GTocMv3+KjsnlC
2PKUnxBxOlRI+4qD5Us4NNt8Hz3oC/IwbJCKGcc/8bs3pJiMW60eysypHkIGZ9PjvCUOTsqFsjQ2
1k39zJDsMhNuIy2xyjm1zWFKRDwZmS5TWTfxEp2Vt05P5hpzLU0AUlSUqwlGBu01eMiv4q5+xtZz
Klb6eorKIKRrSqSE1ahu1gn3vwEwtKVIRVFZzPQpGRZRpGM8E+A0U+yzuEXesDKZp0e0x6Z7GrbR
6c5AMyzja06UiuGhEhNhGMa3NOf9otkzVs0eZs2u4bBnMN9adPBl4gic3Q8tI+AqO3XMpXRGLDie
q7VMOC8Z7o/hAXmMudSX5ZyfTPWTZ9o0UdEFZ+CvibgiOzh8xao325P4i0qG0RkKMxGao3amZ7vG
WJQ4UKA1l0tcFothyU7ezZYEB68wAJ0RUM3uy27muRZIKQoc/wCj6USUXskPSNgv2cp/1pGKh8aw
dNOEk/5zHQ1K24bhEOVHmiS9hn5+CuoV2WdSsi3xYurzkqI4R84816V5ygD1BPebXd7XlByYKYth
Sr2gJQbUlcgRJN6ZofF3AnxsoXVJZ5AYpUm6wOTjd2Om53n2v7dM5a/v/G9f4Fung15E8jWLvV1D
jcpex0Q+iakPyGRhMR0fz2OxH9O5Zc09BvEMU4BpGbkdma4hM+vRqobq9Lo2vasoa5/zc0owdYYn
vPjkARDt9e/r/XVD/3XDv2XHj1Wj617N9QYkaBCBTBWLKTibqyhzmaXDi0OiMN5yVLhraj/YJEoN
rlV81HbZSUL8CIcST+G+GjOIjB82778dQLJqqKoC4G5K6jdRUeV5qaAmdXas8K6SV7DKaVlVApyG
JY7cCbT99+346+chvZEVUdYty/x2N7LRawehz7JjjuUl+Ywx+2ihG8jnwh/dimnYGDX//YnatKK/
PwBZpySxwH/RcX07nrSu1WS6y+xIWBrxVj1z6CbDB9t8HO4MmVCOAs1pmz5EAZagQg2dpEtd+X5p
W4INDBoPvbIJLTfQ+yuA5XG9VdCWZ9S/FQ0RfK2koq1VnyxxONUgxtFA64BPSao3Et8vaSD/ySYo
MWlKzGDuOdppZMX65rMxpp9jN8dzRjrnLMVgGUMIYiUUWA9D/lJkticKp4FOV2sPcrEM+O+/78/f
kIPfb8+3cs1vysJMpCg7KsqHaLx6wLp9f+gLwGV/9e+P+lV3fXsUcOTKpIRRyFH9nqGaJmPJWLwi
O9Zr7b0Srr1xAv0UKKwAjg0CDIErToV2oVjmMsqfBEt/K00thmGYGo5bSVK/S2ItxRzTtGzSoxRo
xBwa2N0Me5QhbMMX+Pu+21vBpZSrY429fJA/Rm0+phz/o60VP9Qu0jfx1FS7gHWgB6JoUi1T+yYc
qKPBH+OaaxGkACM5Z0p27OJFGn8Sf1ksJLK0+mVJB1gIGhDzD+/9f7J+f328RQyqaDIfhPrtz3NA
r4dRJ9grPXbFx6A9JZORwiI5IEHHmCBSumcBFTJTGTO2U1F7TZjh3CSLHLKwQntROwZD/P69PJTp
Tfy+PHSNStJUUS0jIv/zmpLEC3ot9dMjSyPpxPMdMpz3wEz9qzU5RMmzmdRk5qE13isg7WLe+/h1
5NciYr6iCEHOqlV8Bm2JxTbrSM8qZMLVYpiqwtFQoptN9CBIUJvX3BLXEOD//gLyX1gmC7WoqKuK
wSL7JeH8rUgjia0fNVVPqIQZAnXsazemwaxdokRrfbKF9Y/lTth7T+HW2jGS7gu/SUlTi5QXNMFi
eHCw/vcl/fU5T+pVEyEr8OD3utEMtELzGjmZXm+WeKsyaBaXexzsA/9jkEmV6sydcic+DK9VMi7Y
DeiHjHffnPS1SRD9UICYfzm/ren144qI+MXy/edDVnpJHay+Rx6YuhWTq7xHTMvAQ0i0JGsZwtIW
tk86TkwEE33PUmDiDtNFBERUU7apgEIjosUndWZyJvkkc8okQ9OQb7V8iWoInpvgbGl0sCbf62WX
zAtxFwBbqeTirMzSBfNuG8ZUb8hhGFCRa47OUDWwY2b2ASHwJ5ul3M5xHYUEltN3fe3Lm0rc0G04
xl/D2nhPijn5IkBeAjaFVyoeQXFE0mzVOeZ8tDKB5gQk6Cjw8z8cn78c5X++IiQ3o+mn5WF9wWf+
efeCZJTkcgx5nPcAz0Pj6MAskm/MpwTObly1/l6yjpoB/2Y+We2+a07ayIww8UnGMtVW+TIPnnXP
ezC1mPv6SQe1rMjy66CH/r3y/lJpIg5UFGYqGJYqE4f356VGaVCjCGjjY38IlwRm43xGzT1DccAz
vKNJ/UiwVT6gqoeLU27pAqbqtT0V+whTUv0w1d/irX6JaG4/8hsqhOrTYP4JcYU/IdC/hKrf76pM
+SNO48UUpiX9ealiryVBk1TJMdc3pbJJ0B6EmCMGSKbcWPXKa9gzSMV46XIQt+pHVfJ/XwlJZCiq
Yk1FmKb8anN/2zYsqwgGqVdjYku2dd9ukN4jp80KjKZ0UFOAqoCdYBDBxfWVJT8l3a0Wdp3CrIWK
kh1lQU3WKj59snYS/YeCW/rr3dFVrowZGZpp/Xqjf7u8MVZIG22G+KjWNJ76Jmibt4DQCBH87w63
7SfpKfuQjGiXaNinglKaBThKS7YZ4f8oO9PmxJEmWv8iRaANSV9BO7t3+4vCdndrAYF2Ab/+Pgkz
973TMzETN2jcGGQhVVVmZWWdPOc0mfdTEEZgwPIL/GYjABikjgEBHXshMuPwfJiXbFRaQHea3KDK
HJYlTpHCBqlm6+LNH5WwVMJUCYeGFGz1QWgGOBoCE837qcKTP3Qr6u/PNtzSfCWTLpw7T2ctg1lR
9a9ZAzgGSPvZ1D4uDmJ3R9Pvi+CcXtgVhfBUS7ZJ/jH9VtB86NkqkUlvYB/R3n/2l+Y5t84gTdJF
RnF9PjxWMYudDC6kK8j3C2MZ48r29ta4gmAxqJrXieGrCVj3dHPMoZ++7C5HOEnIMPU2iw/tYgSG
ky4PFwhrtCYquHAFZqw0XWuoWmQRbJXXS4suS9c0qyHRvFOmhRd4s7UD3DmoTTdLwS0Bkbhk5XZq
j//FFP73cFk1bMu24eFgIkbJ7q+20HSlrjimQ95JeDiQ47DLKJ1C7kASBfwlVQVEFTPNqd194VFp
RayS7Ysftk4h8de/uxD17wEB1wK0mODdNnRyeX+9lvHcW46aaMWuLnD+fSDIxKsDnpRqSZhAJ1D5
DAs7+Q9aln+YM1XTMOGG0DRA7dPfnaxVHgw735+LXVo85iksNafNFH6tnG3obKN1bK5YDdonH4ms
dMvryrgsWm2AgOldo9jBcvb/YYL63zNsaAGbWCCpH5vw9bdg7doml/aQtcWOkDWDhZkAZEu5tKNH
qTn6l/l+skqz87Kh3grQlV56dXLZnlnhqgjWFAhI7023gqTSNLSw6MEhO88W5eGaVpEOrZ6ysn+p
szTYPwlfqtUhVQSnclZRF9EwzP6ztEaG0G/uFii7yhKQEJiB9tsklhfXMjsaSQbiOwIvTfQhk5Mx
vW6Pp8h0njrrV8XlOe1DQYdXtRPk5/WRhamawd6pvvRG9R9dbv9DC1umQWGIBguPbv4+6lXr0tpH
y1K2MB4MTgAOZ18thBXg6FGNevx2Tisb/wcp1aLakZ/v2LDeUowJS3oPJoBMjuqyQZn2D5dqy5YY
aJCrE+iQp72Ad6f4MYZ5cOMAnGMbKK7fUu+6xPTRNzZjg4xZ5k4ftacmVB7Ywh7mynMHvagVaCA8
vWr3nW2+zzu2czq27pqotYPDZ8nuVBInEAsfwdMDwBRGRioCxmzBOv5AFfrZPTxA6v0fg/Ef9jFp
JcN2wDtLkxm/LRiT5niwYf826azCpSSq1p9ILHuq2RBOwftNKVFaRvVpWfXjkXAcQkzK/tgKUzxt
+jB2mX+Y+k7h/buv0MQG/jqoEDokPUBulLgI5/VXX5GO5qEdJ0d9C23e1b9GZXwO6afcp5y9Cw8L
eIWp8o6Brc2W/bsVPCsuiB2LMnInqgo39csva/nv12T93X9xTQZm66BmQpXMbyHQ/lqn9tku9O1x
mT7oCGxcXgZXjVJUbNnvdJwAig5kMWGTgXV0prt0szbOvimvYmkaJVuKgJe4uk05r3+yCQ4Lefba
f2e/tM30DYrWVRFnvas8Ke7hY/g4rr/11UhCEq9UzZHg8Yi4JjNYSWLYYd3xlRoHxb2QiPwuVtT4
/fu9/oOP4l6pBAGCQDQzmfwWQ5lT55KfilLfSvMX79DeIaowAh/+vvoCGZ6GbOhiMY1fCSUFm9+A
HF/YzCDde514tu6ZU3cPCVbrsZt5QSSQPXq2BakaXsk21X+t1f5u8X+93t/muVZJnVwzT7rsbi9G
r39OKRT9MlDEQPEIFSYoL+bs1vmXBYlNaObHBQujF332Qo229ePfG+8fQqy/XsxvDj7Lm2ygUEXf
witMft0K8Sb+9ylKFo+T//9J1bLIv6kgRlisIszxV0PBK1uKCTh42y2nyLOm3jb9USAn919K3WxM
/M0kbZ11HjUNUmqnT39LcajKpLnsz+V1i1zEtPpuLn4LW4cVOpRGfEw+tId+wu73XAN7CuGSYH0Q
8wDxQBHjoAQjlePtErqX9Mu4uOetQjkLeCf0OkAzOzNtB9xYfxqRfyrI7EYTiDyoT6Aa/30Y5ymw
imJeDd4AdSGZ1jcADl0SF7C9oAAAXhDiFnhQD4ARf+aXlf4BRpYiiOua0hZguSw2wh4wj6s9Zz6J
qemMAlwq/asQrvjWnUSHV6ud/SxXx0d2QGCFZMMktaHPBiS06onVhxVb4T0s6AXQ7x0lDuqA4Bd8
CBl0jdAcQEjgIfd0baLDE2zJ4xr8/AFp3egMPYDXKHOI29bkZLplwd48YEbhDwVACfZBde2gAuEE
luE9jQ8uRC56jxQmSwX7HTHoDwrijwqUfW4PFZB3XTST2ZppFGoUoVWdQw8HOY0G7+u8PPrtj466
1hkVJe8E42wyT5UFKJgqC1vwluw8s0mcCgFkt+6RUmmAi6/qy6tdr46fJyWuKBzahw3sEtC0eDoY
cUEthgC9xqfrJyZMCptabihqG3dYI7n874YDjPrvY8wg7To1LMtxwFn/NpoPqX3oujJnjKnuBD7m
Irw8KJuTAwUU1CpR99ZY9GSkq24DTxRKjtRHR5bi7z8pbDdRcfm8AvP9ttnVQ7KugSjLy69L+2v4
6ADmweS8j+tfVjajLnDQH01GLtl5EnIsYTGZJaQ7FPDpT4DWekpoEWEJksrLnicw6ke1LczOiBIA
VD/NoOzrbgosV8RrAMZKLT5ZoRM85Af/BBXWEwAYG75Z5GiCZps+jCZi4tWb+oMNl8/TMWAvFf0X
uE8zt/HJmJwjMKGQjFIpcNbB6c0h3zk+ZqDWKDsK2E0+f6mLbgyE5whdveZt9LJ5AS6Iki2XUnUd
1s3HSxpcMxA33tlBMgXS6VnnUfprXAK9m5XxE6QkIkqPp1Dne7jnAP9tWNCwYGOXyFLmLIHgY7is
KBojW/J6AISMxsen5ipUOsxY7m+RGgDh4QRAL1+ThQkXHDsdZ6lRcKuHBAIE9xAyfLpjMFVn++h6
DMolxA8+xISEOJvslxVcAYYgC7g0i9i2AoCUYDDxkBArdTEZ0u4FNOsxPCbzJ9bp6oMJBPS41B+s
D+hsIQlJ3WRccLSzAw8mZQErqN4hA0U+zOvZV4G6HewS/FnzE6HU+to8Jm7x1RAnf3RIEDRzOLIf
u3YJC70tmEGu6oAUCbsGnxTkcGcfwzOmckExltk1i/ZvCBKoXtvPYVDdb18dOGEywMu+ypbombXC
7JmbXBT93GFH8/PIVIhZmnPQ9VTqihhj9jNDoIvJEq64HcjaCgrbaABOzUYkFLiSGgerRarp+h8z
0c1e/hpG2abJ3EBcbrFXYv8Wmw+Hdq+TWbhssyTWqPLvVMiBbGjTkKlhhX2ASLuEtR2tX0jUMuDg
Grl8iP1zxwgAMF30XxY0EgWQ4kn7H0vTfwgxJHNvkDjXkDKjEv6vM5d1TrRM6+3zNh+gQH2zziB6
9oH6RExNEGF6VE3q87KcA/VxSd+xb9mwN06NJlwwFJpRhwDaDDaDp21LDE6tMfTACSIGM6os2Z2l
lvtcvPy7g6LQ4+8OamqRd2WiNZhxrd/i0mtWNv1Zu563mhQqjU67PmlCenKaynY9QLUh8aknKvZ+
VwBPD4GLAbYfflwOHjJQcHXWxqw6YbTA0AW4vp/OS6D9N4qka7FzLH969M0KKSXVq0VJJdD1cFpA
iI1kwmLoFiiRkE9F8InadjDhME1RAaJWHpVohDpOHSTngMq0nsIxtr3gwEigUZnBfk2+XH8Zkse2
DVN2wopomrok2BPcURtBr1tBzQQtBUVDJgTo5w8cn0qtUAErQZg3wXEMzyNEXGGTRmoagYxuwMrm
2z0qtgu0i/ajjzRWSUaSazQoglkaCVzvCxMR0ixWChd4LdGBfaJGIFYvbw0oHDBgrRqdD1/2QP0+
FOpuA281s4sqAo8WQDGm3MFrisUw7up20Q1kREP74v57r2p/3zRjGU4UNSUt4ajGDa3x/6TEilZh
S+HanLfH1jtR457v0go8FrEMpMWvaByoa6prx20BQfzz+F0ui09bdY+l4PWgyDs9Wu9IS0IMD+Js
32b/sURjQ01Cq9/MGAYe9pfItdvW31KKhp4U52vWqdvaS56LCDxdfESF9xIrm/urIoIvMkZUIErX
zbJZDjyybbPM1/Io1/Jb9sPZnJ/GVeUL5AN2l1UadyF5Yw9SYOjFt5IHnwEwQVpDnvVqvxpCO9qv
8t11gbbJBhTy9rQqV+nuvKDKNxpCUJf8b0clx57RFy8e97FK/LGwvipOAVaRLRE4bGcaKBLLp5zp
9jQAtrB1MgTjrynX3CwPT8zxXdQG10UfHLpoBM1hk8MXOOnxx/hsx13URF10+JGHaSjPLspD05dX
ZMuj4l1+B4XHEV1k8g77/8s8tGPtRX67vyfHy7GErbxn+fKJnKV4zzmnnCsNDc4hR99/z0MIQm+/
W7587/07wafz7v0akKDw5WnHTSTPnDPIJ1zBi5xdvo+z3l7LN96vQY6dxukDUcv9lJp3++R+TfL3
diw/5bhhmXIVdlyu+dbl/R35Xa6MKu00PM1+JQ/VUG0aOJgSaM731B8ck2cLAkVrM/hFdFyie4Gu
rq/C/eizGFu0Abf7oHmUCcVq2AfZZUHJ/ZqAZYjKZ8BPdHkfVNy0zSBLYFN4SB/4jwtOH7rlfi3P
ZAeqcr1ndNkx0c3nsEWqiY5OQyDR7D52rJOzrRxXrkFGN0gi7HKOL56UTb5OHyo+dzbKZr+WV/ff
0gc5Xr5N3pdP5LecUa1sCiKIHT9kTMsZKt67XGZaDHE+Q71acgo+cHhM4jfo0W42IXYBg3IsNtLx
HgbO751vBNMPed2xfu98eZw84hgf4GjobCehBszIjKd+6aebqVcsMw+cOexR9SMFTFAkro4geoiB
tbALSr+Ii4/jOdQfIemaXxb55rA6IBOwMtqF84OeWFlRv4CsJcoCipJeUR2gARuwWtKVXVRF2VZE
G7YyciF1jqmWj+D/WVWrfiEj4RjVIUzgaHxa2O4+7oOSkUrdue+86qEeFlhnYSMEme5OK3VRr9RQ
XexjKBY4LKWLxObgMaZP+wC9slhcQLpLommEkKnX+/KgdiBqwupLDL9ka/O8yDbKusa069WVMycR
kainB70PrSEPy4PNOzovVMYKtp5g5jL+xTZOjBDp02rZuYileC08bn14WLULsiW+s2H+8e7NkQVT
D64Rj1SCqwXHpfQa27nLo29HXdiFQ3jlRvpAnAfaFfR9tay9C/0px+Xr49JoANT/2dknb9xdHqRj
wZ/Q9dLx8hyWjPm42CTbbCP3kzLGs029yh6v3CVNR/vxa7KF5UFZy12hJMXXd7hAuRD5aUenVU7L
wcIK5mfimY/oU9CfUwYQ30jAzVA8+xfuCPIw7jYLru9TRlXnN1FPMxre/bK4CzbRcu5G2VzftECG
7x77FutOw/sAnmCP0/h+HNRc7+JNxk/xKOKJxHdNnjFe4HqHTboTk5VO58k714UeIrD8s6VbpMOl
8yt/2LJa5nsZYyyb8KdY78BTxtfdu52fcoJWRonhHfHeYswMLld5Pfp6uI/lZx8wfbjSHXlI+BDg
HTBqI95DvbyRWenIwJZRIKM03aW7kiabQHjBILjEFRMRruBmy2KlBh1ecQl3dya3L99er+T88u0y
X5yfxF2nXEfF9+uhXBfZJro+26ZcT77rQsMdtwRBbh5bIVtEd58/pQU7mfl4iDeRS8V9yKCUaXPA
5Bu/wCbbhRU5W/B5YrPppl/cH20o8u0adSz3r1ZDaQjDy7ao7t66fdxJ97MvvSjig9fA03dcHbBY
Thm2oYxs8TUlM7DJ39XMneXqtNKZqYblNIbELWU4/9UJUZzKVU0ZxXJqGV/opNSMoCxKX258ynLf
w1ImKZmuKk4M95ffSr+QuYizDftgK5mTsw1PhreYuowC+oMZX4zW8pR1DtgzifLb/O94aXB4lcEu
n0pz9v41YOsZ/6cE7dJw23fr4xQctslOfD/tytfLzCcDRCU6kLhADCQPmtCawxUU5oHjTbmKYTEs
5Keclfq35WkJIxwJGz8PhjDZipeSPp08S6/KwJaxQFJHRj+DhVlS+k9mGYkA7FjmU7ECGy7hu9O/
mTiNRcrPl2bbv04xSWl9aUIIjt2O/hL/L3Ymf6MFZmS6VoRAfNiH6EPQvvgcmh2Gu3wjQ0DM1vlx
WOWbajUuKDoLZFjLDcuwGpYSJImflUYu4d2+3aW4Qrmd62L4v20pLvnuW2Sqpe+f5SQWEYbY44AS
PS14s9tic1pR4ksURmGJvS1XhGAYeB7jrTAjCbVkACHQF5zmKNrgNyMSAF6yk/kXevCH5r3+ZO7k
Hm3mNrCfuEF4NCmBocucjUx2U49bywJpHblFDCCCUO82K2pBgy8SV2Yt0wUbq7gBialAzomLkMuW
0SYmIFYqs4nMJWKV4hnOizzIg9Oq2MjvvIu9ymdcccig8EZfut/ZFetircatP27hcXT5Cxi7AQw/
GE+HL1RLbh5XBq/cOVGIr4+uGkNjCFeofIkdUctOM4i3luY/3cZ4G0jMhWoLU5kaMKXNWya0iW/d
JqskomKVOJc1TUAd/VLZWTHlk0EbqZB8QmHokb2JukBzh6B/bD66gN3dIm4CiKkB/5pxsSb/AW3+
PoLkB+NQOW3vi5lgSs+Ge32wPNMTMxIDklkRzgXyd/cHwFvebQi2xRxrHID4Url8mVf//B/HvchN
V7o4ownFzUl0CwkC98j0e57l8W32Rk/41t+md1jLPchPuUT0Btd1pAQ6l9xvde7K8HXv8nj11Jhm
DFofcprgsjW96ZP4AHkmP/IA8qqbuwDOpIeQxtC/FP7S1/IKRAki4xI4nbwiAl9OgCJ9L/cgMwFZ
lFvYK5YLLxG9Pj4MW3F3EmvIJFDj8opHcQIZQcr1du8y/CVgv0cj9+NkrJzw/PgrsQjxKxLE8IqB
gJjAphB/tpFLvU/IHT5GvFW3cHCB9bP4V7HDLkx+dFigBDB2pKDVjjUyOCtvH9VLM0bjVI3TrQwA
nYZpvljKEAOoC92lB3CEeU9IpN9CHfZR+YYmnDIwp4wvQiKaiTXOma+R2Kl28wixk5gqFBqdhbKn
ETpqYbPKHw8/08fJB6F1eHLRt/M6JogJcvDH1WQxCYtYfpuEFb9VK8Sa8s0klJHYBRUk6/viMzFe
LFSsKXXz94zs2kVU25NhOeGUGX9cxMoWCQdmGqJWTqKFJaP55A473aN8hEuhPCvOYuYnZqWRI6rV
ZbHfHFfKNn3kXShnPZR9CGJRmuLap+DrT/644SQEvogmBygYh03A5/xf3p7y7rgZdlmouVl4N6CT
j6gJx7PBc9TezXxwL76sjuN6qQfS6vuo5x6usR4AZuIdPZD3pUfk/zxSPsSk5DUzTzxiXNf48i2h
5v8eYr0SpN6PFOOTQHSycVZ/miSyFxyhPIuBNniCFhMdfZNQ9W6sErQarvZouM5zzWwkHuF/z54j
a9e8HYta24MEuDAkcMT9id3w6f9974j3wneRKhD7FpO6P2SwyARoP5ke1Lh/GJp4OnmQ7XlNAzlC
Ro94DJl0717jfoR8mQxtOcf+9jNnEF7e5Tj2Pl8pXCEatTxxhGQ7IRuJNLFgcYt2xLbbyvLQGMID
3Yzjj8hVZg95Hr+GkNmKlf8q4Q0IGvkjUIw8UWMh8l/Iy5IPQfYQfGNIPMTo+CNAXX/M6H/O6gPq
vbOOViJclBTCn7Fm+wG85hZCStyph/KJ2LS4jTKg0N/b34pN9vH9/7svl59i8eLpOc67/JS/POIs
5LyyvhSnNGwllpE4R/wAyxiaRRpGGk3cDJzSC7FfsWDTK4Pqizk45v4W92aZulOaT/66DFIMGZum
cp8N3UPEZgxeCGfLicRHE30upNNRsOYT1A8DNc6jlHkJwXacjkyQcmv1StZFLRU04hcaTwmgEpkN
8biVPpAYQYKje0/fXtGmCWutLqQPb2upMtLc8pECEgJIi0ISpLEw4VMkA4h4Sg6CAGSZbuuojaRu
RUzVfBEQD79koeHDp5C99O8V7kxiLT1wPvLIpBWuzJ53i8Ma48vbNbDh+2eQRO1SztYyZ7SRGYOQ
JNF6t8rTUr87AxwXBTrhAfDrDOFNXIx4KyppYIsffAlzJUiWR7Hq5tr3Pko2enxYm7GcUk58/4Ke
r8pCk2m3jfrlCdNQvP2WylGZUC8+d+ObOOaWg+7XY/gWTpVnC73XXI2ztYlti31L30roILaLP2A+
u64hvYBM23uVWX7cirWLrRNk+GIst75mdpCH/HaPc6WNxDdl634p33WiTdEDZ/acvkEMSxkP7kUG
kTile3NKQ8prghnKT/jLU5St62XNhEJeuqZ7wJgyE8co3s7F6534pMTv3f2fXLHl3ewS1QQsVEJk
UmxY6/9+Yp0SQNx/3q/2NkNjjQxrpqAH9Ow9mXVk3pEvpz3pol9ONC6SNRz5MhFIMHPyh51B07Ib
ogIyodThj3Yje8sGKyJ6jBNxNxLAiMOhipm269+I9m9XKtdRrroQH8fkw7VKWNthRnlwfhDnvGeA
iVun8e8Rf8PcK0P+z/hCXJsYgUm0MXVvoy5AIpbvuscfckX3lILc0OjfJlPeEx8t6wXpn2Itg2bq
G75MN1kojzMCpTDdp5H2NEHe4I/mk561oz9aS17em+9P/0XnQ4O1OHFH8tEt0nLPs5oVqgQz8lM8
VO49SVAusa38L8snicMhC2f45BS6kkCYRsqz3EHlFSdRpLuFsf9rNKx7W2yyjRlAqiPhDenO+U/x
5xJCEM+f0eZjeze4ru+B8H1E3icIaRGZiQzCzSy+LOBzoLUkSQOXwG00yyszPvkTdkjwyxJt3ucX
+Vg6TRzAPioY2DWLt7trxBzeehq4B304z9EqYBxLH0ojQ1O0kZC4juRnT5BkxUgD0PgnXvdLSPg8
7fE+aZ8fHAbH5T2JjhvQceLdE04qD9m1kbDImvPl7JPylxKwZKB/VU9eS6pMYguAWA93JzYlRJWQ
VcZpFuI30cSgrNxhC8Cth6DtYR/AEyiBFd9jXAnBG0xSRorYoIwNJWg+5CQMeoIUigBdfBbWLCed
chs3t4OZmPFaHIgMemknadTzw33KL1kKKAEl47CH+EbKESxKJG6QBtL5xj+jiLsNQwLu3SOMCy7v
7l3xAfjaenlYJxu2BVED3B7WvJCoR2JznchMwj8J/cSNNgF6u6yw5cblSmVsl62bPTRCEDQnmOeC
FRbh96WKLFbEDGCGZbdSHCXkh7grqvy4QWmKYn1atrcpol9qbhF3gZyyju6uHLRgTJzJelaCwD9/
HlcQYSWuvC1L3QnXdQ9Op18S+EmIKgdTxIhvkZyWJDIlw0EuL+wXzvtBdkvF09Tb2q+3xpIu61g4
EcvyV20ouZD9K/wFTBOy5lR8MPq3PGvlmiwqJHaVT+R/yZfVofVkRuj53f5K8ZWtPp9u7M00xLMl
E/bF510/K7UwTeaAowpIgjoXchnrqfyyH47Jg3FeKvl3YbqFKGZ9TA47NqOdp+Phe6g/835hE6QP
bl4j4xibe1dDESgNy+Z13FiEw9dvAIHDkd1cdvPfTxSGSkCNGgaY8ZnMEBIgU3/4VnGHEsIrkdHN
fOrQlJkT9V9kaQHCKFH2M/XvTdWHgIwcaa9O/vuJpMmGwPsSwilDe/JyDKt69sLcH3CpA2iTC6SH
LAIy+usYIOvEavQ+aLQv7avhk44/ws2Th+broZHthf/Geakm8+S1g80NxYOSQiyAIh9C2OkifLh5
LFgPSAi/96/PcMOxSLkwBtFA/iX9XoCmq3/Ay7qB6sc1EWvBjMRWD/Jn7vRrNwn3m18UV6+qYH+c
+Yfg+NwzOGDv+qLClciF+wrQeTRdeSnp7sMzmkmMkvKLfMMDeDE6/Mv29Hd0U0NJvoCycU9ftzBC
Qggrsuf1F5vmt1FjMQqsrfIkv5mR5WbPllsExQqZ7eLjNgatyJIR9BN2I17Jowho0VtKj34ILWoR
+E6HD0j3sDPC17a3v2zD5MHhOvsFz7D/AnW3QkdDiegUEG28K+P28HMng/2wUqL2FZqK2+FKpLzL
15CY3/ShsuXPZdpd8LXvcjL5gkNQv6KVQBPcbsoDALBS350fDPGfulwED+hiytnC5GZrfgPTi8iA
cTOC+tYu0CJtRklOfZGfdCEalLaUfJXiM6Du57BIoyvvYlomt4sSzI9DwPfTYHzzF1cWcjkMw9B6
5/rahVzN1LPexdTkGLqFa5AukgUk5U3FjPiTpmPBqETmu8KwLehMRqK9ZMN2AhCVkTsh0cg4oO8X
eyBdrjgTtkMiROrn94GgRFN4R2jEw4pdcOQHpZ25MMSf2RWRtzn1T2t7O3o/l49pTUpIXhUXS6K9
u9nzuMiJiPuw+vlxW7FuFEg2WPje188IhcFDsEMb0ie9dUtGad4GPOKbsmFbfa1u9G2xG3YI2EJO
NfyUxbD+cn1hZbsR1yarWlnX3jZvbp5RLuzeKlYkfVKQJrRuQRWXC6puo5AiFt8nDSer7vs4lZ80
3pqVuAyCSGE8my4QttSXInBrW8TlbSXNatoVL3zhFNA2s/SePUKuznDmrLY3XWeB7SEPQSYTcBhZ
X3LPAYDjJ0mxyM6HspFdMklASmab/UOet520qN2Hkte+b/g6bKrJaylq2jTLngU3aVXK7nsY5RZo
Kk12kloWbzz1xISl/9JNzuPPCUIlZ8T6IBLvPy5uY+hmCP0Ct65sL4x9uWnZBbvZAa8SyF1h5OJk
FMTLeFC2yYOOBR7nU09n2OlP/75xbxv/gBcDi0h9HoIpyEr8Xsxy0dqrMVCntwXpXn7mSGOpykq5
HJ/qg+0rR0pPyaFRAglHzEpvPeXsN9Tlwf1RHyHLqt3SgcyYkvEhONs/c9TPXiswhdd1MQLYUYjZ
2dcvQQqeX8YryAzqJb4d2LMOAbXCUtdxRulnBriBDGv+taeYYuJOJ8J1ZBQUA5cRYuCTGobvKtLS
1/JswTcHv9Oi0khnprCfR2hs9w0Ypg4KGMAHVVRr6wSWr5bIRwiSQ2S8baB7aKoMoTMVhVB7Cqtk
dHKg55i3CMkVEaSGlcYOC2rG7hVtMeYLtMFYtqae1B8DvLjEDgx1gzey14IMC9ByKjDe4AcoOlAo
7hTh3scByTFUd4s5nOXgI5GnmoBTRGUErCS0YyVVhkxkoZL5wHxL0uDDLiWQY9dlsjiWJzfNd8XF
8Suo9/sDX0XxPkLxUyreV5dmfTajQ7mqpoFC3edhV5x/JPl37rxoQ6jqm6rb6rVvlqGKeI0i/IWm
4g1sjjqbvniGzcOG6C3xDWU3tZ5Vq0K1Br7g8+sk2Yztrjwsz586O+tdnDub0/Hd0H86VH8fq+9T
slmOxfO1+gFTu64gtgRAaztpY5tqToTDk3iwH4fzxs7RZd7thSeBrb3geHKNwgO3XTqrKl0ZyQr8
jDp1U+CaYwB1EOxLJrA1qhyL6Do8w/1UFm43mRupZ0OuCYchRIetB6yzz9ykkUVC/a1/QAo8mszW
CAS4QzV3PkB7imafV1xdqA4NUDtIAWtgT+Ayc3XijsGH91NLY+ic0jHMx9ACGHpa1sZjzxzfFUdk
qAmFlJcCpWRq9JCqwbP8uBqma7d+hZoFnFUnOjGw4RCfwjf61l3hWoAS+vJ0EIb3h/K865SFfY5a
89GevLX7lxEkkSOiOy2bV+kvHYZSO4vByu7B8/gDgUEPjAdu1Qg12MT2KGLRq7ievKn2zsreKysG
n9+B8COHC/5AJOtfBmfXnULuAZpOofo/UnglQ+pqBlNzndYP2fWluS73FGmN0b5YIMl+heUn9RDZ
c3J/HL28hj81VOzdxNxCLX+1ngB+9cTwemDnL2O+HAjcz755cUuWqWRx+u04eN1+BSxLVz/V4cVW
ffh4z53IaAqoSmVlHHb9uj/Hh0nQwEhsr67n5QFxJ2jIhoFbDUd9vVf9yZGYs4DQ1jjo/qg7m0qD
iBV1SNDNIsH3BR35Wt2Za9Brxs/zK5xgyou+Prropx0eD4t2RVkkqnv6qn2fRBMCDVbUcDWiZ/xs
/2g4+hm+rOGX8mls8rcrqX6qUYh7YV8EpMvgRE4L4sktNXOUc5enzRVSzGS/Dy8GpIvjZXWoPYYL
5KCAoIXsdKZCHdSMFLZiPcm4a9hpJSYE17gFFWqZ/cyIAHvBcgs87PJD/QCjT/JnuqEGZWp45q+S
Mqhx3OTwFFOudapAZukG1c3WRybiWHPrhIw52iCeNbLsSgC+KsgRGt2iGJEXH5pocjUCw3g+Q6Y7
aWLk1nNYImr9uUf3ckyX+/SESqsPp+aRapL2pT1Bzt5BcQ7X4uoslZLXsHZeTulnpa6qbKdBF95R
h9CWFibRekbVuq0Fz/MErHcIP7gSQ9V1RWcOz16G1zLU8/CizaiENpbWT9I3MCJvphM3hXgDem/I
Gb7Nl3MwPqmf1qf+cmG5bT1Pl9qSmDTSQuoxFvrn9RN9VwoXIOVSjh5qS+Mwh8lMp6QpntMKUJoj
BxgyftbJ9347faMNafgEVCXSI8Q7hDWPRcWyI5pALTfxjyHcAOSyTkuWuuwbt4sjoeTUQzl5W+MI
rs84ruRhuDCNbNBBaq8+tF90mQofaakeI6C5dYf2HjqJUFICUQfYPpkl75etsyY/Czwc1BrMb/Rs
gbQ2rlIXwUFlnu7UhRbl7H1Nw3bbbjtQ1U/pdw7u/meqUo97WNnr7tlYINQKyS1h/NYITvY1Ls7V
3ISGbz/9qdnR9auimXew1102+mq6bMgGZY/KqiNN9w50FHm68p09pxfnZ/eMnmD+plDz+0kb7n8k
3/UTdU39ZloHDXjJFMQsxWPUa/eCD2zYe9WyIBnreN8+IruV5PgYBBHmRISUDF9QVm3nTNNIZFyo
MyGXU7gTeBZBGl+E4hAVIuD3XKrZzQ6gvRE1A28P3Ps8Uycz80v5SoRtuUHokNPCakNYSKG1KG+O
0MhSv3CetYbQOzusVY7INxu/WgfVj6sSAN9Hh/h4NZ/KC4xCZMSOkLapZzInqITt64NvDqHO0hBq
0SMSLStNeeuLxrtgvZn+UO5fT9puojwixeZMVLeipj3RG1cDQaS3H4a9oxAX8Ys5gMn0sGv2yNwB
vkenmTYYvDMmhizY9OhlsCKhNJIRSwItLx4V5EvqEUy7aXwdUd7JZwhFthug6jVkUv26tt5TWrqG
JTqEybZTfXWAst7NfYfSmArCa+IVF2LQ8bhKToQloX5+KgDdkH2bQpnq5sZGV6IzrtaIOuim+Dci
Tj1HrgQxkY7jxycAorpNUjeou8W09qbtwt5Tt75sr242MOcEQwvn5H/RXtxYNX7DRVLirVJCKWV+
1Gb9FUKsa3WvjXl53qrfFNImz3u7niWYS3qGesBXk/moEylApOyD3zxpyG/7h1/7ITJ65oRVhzwa
3EhYJUxBHUHV7PpL2AszQjtIXSBOCoUFCaS8gFZdlfxn5cH3orFTB1Iqcccq7tsFLVPrIYXt/MmY
IBLoUocG/632On3+93hXdf4BCGpNJjBAmIZhUIdv/PWG922bKFdbHbfKNNKO/Ax7Sgyql0vNVQE3
08zwWF0/zFMxd5qVbWSrbmoFjlO6xnmlKq5mugDe9VJ4HbEChGHL1Et6r+9cvNPRhCY2qsbtmD62
aZips8kl6ACVGL0xKyG4N3l9Ie6Z7L8bIMrG57TYasNpdtEfW+M1BZdVBIOxYZLv0ygdnwxwBKeH
cng3lJAJz7wsLeepulBZGB3Y1B6f7HbTVcEULvIj8ilex361GhtQNO/Duo3Y+Nes8KxAUv7aJivU
Y6gy6FH5lAgxMhn+VphYYa7DX7o2DzFsSzWhLdXnKawNMwDIFlnQZG7Xfjo8XwHgGLCFrMzys9PX
AIvTKtznfomvII5P5+lxlZ+i1gj7nODMvzi7upuPEDyeKVWOgT5f9wv47KEQLK5xn7hotQohJHxA
ALXp+8KfsFG+h+rb1anQM6KUmLsE2B7XDRorsqwday9N/IkVwwxojhGMc7BKnkFwnT2UDMC399FF
sPZQ9KJq62bGonXCE6WEh+jUEsQEKk0Czym8QyA32dtBRSn3TWjWleAEOIL0n/1/CDvPpca1dV1f
kaqUw19JzhjbYBvwHxU0oJysrKvfj9j7nJptumCxuuecNG1JQyN84Q3zJHY1DfmNGVM0/NMoLoD4
QeZonqFXXbZYOToK1PNwHrQzo/lNgOg7S3Ky2TNUTNlMVMm+Urb/gKlladAzVRKAY4WwsyAn83pd
pAxINrx4KU+VTZThUKVZom8flwQAC52yZ0iVCscUuujaQtIWQb40Brf0l5GHNdCsps3bzjxpbkgz
qCv1U/BGHG0RkxsukivlyFtEwH+R4S2iAOB249I1MXisJvVNhcAXYD5mZujVI/5DvtfbwQe1CqOG
5jtnnfOmrGihEvAWawOlNP4SLnw0fkioekjT818W8r8Q3X+N0g2ZLszz6zWUs35f+26P6G0/nW/I
RiJLSxaL/G0eE7nNRdVGbwq+jqpwXqHm5gjlAiF2PHpwU4Oa2y11f0mUG8tzRPjzbkZMJ9cQlVz0
kqtuIvTg6dwWrvhCFkB+hwyLbzh4SlfDYkSvAfOUbNoN0OM3WAtAYzw3K9Zifqe3qzCC07qwPJLP
eYOFDs6mMNMofY92dh4mC3A5txH+xYsZKsuz6kYPI2oXaJr36Pzgt+sSRUMToCjSLyJ505EMUNqg
6d1s0FzHI8JDcJHCvjznTEEaTZAxCZhZGEzJc5HlOyyMDx1awLjQ5RmK7p7nCtGCFBt+GHrKlMu8
YoEYuPRRoHtLCGfMce+zRERdZ534CxDf/Ofu+5+pfbP7+q2ieo0Y9vs0RUTfgbZXoxFP+oPOPCgd
dVkj+iDAccBSxu0Lt/qA+hfRgcTMA883zlqGznP4Jt4MIVM9nI/lAhFvchHYhbI2EbHK2EUMCVty
bOHYxcWJqlVLtoKVyBbRRtRqE9LCYga/EFt07zl+ua6zA25Pnit6TljOYFawzYzBskFGu50H/dLE
m8FfcbhzRmsIb5DdecsrSQ1K0hd4gmyUwbQZrZXu4DX7UthcowX0y7RcFOpvZIt/MM7ZIExZhW6h
ox92q1XVlgI8jETs9klfMqVIT81+e0kHNzFejTTDwgC75ohHEfaUVXxCuhcRoU4sNOJkYcWnbRCg
pkgFtCP0VeplRzhaLNtOQkgVAWuDIhApQRkn7KqWjSwHYtcICVUknPylDAawctfkCGwKFc6oj0rP
4TgFvCRhElqWEAer5E8TvXfxpgnfW9qMOsFeIb0pFIKM9lOC9hbu0GLoaBKp8xbKNxEFvpfdJpNe
Murf6KGoME5H8spHs1rrIm2IO685juNbqd7zBgPWNH7E2sJq5zryyqaN8jIyjD5uJBp1CToX92E6
R8zYBP9A/bRDLmA1DH+u0R84NVZ7FNVtEx1N+ZWTKeEHqO3myiYGq67PkhRd6xVBHULEV7JoWlLJ
LrzOTH0hqisxPVjdVmCt4l2sO2x7cKFL/mRpBWuYPQYFJ5mY4L4TH+D1dd4C0eJ8dI1w0bRzmQqR
slHC+xYncdlDdaKz5kJw6HJAJP5zVwQbswlSVJ2cAIlJE/k8/J5dXZ6klNl2SQkQNAVj8TpFqbgJ
CrbR4c1ljx/TyYl3CUp1EPSI2SmvMRGgJaKQa7pp6KbUv6EoChuVRUPLvN5w04lMAPah1NAYFyki
UmDfAIg0LsGtkOG7Z6vhUZZOUruSyeXzNb+ja4nYDOdmQgcNYxLE1OtZgy0HI/5B2oYiGj4AvbRh
E9JqKmK/iBtIyneJIOhGsPKI4BQccW+pbzGKv1maJt2+tKAU1OvI7F2ZPL1RDlav7FSDqkSL1K7Q
wcWKXqtMWVm9PLdU69Rfw4PZsi/3J5V+RTnmKwmj+rS9lF/q48WcZMPClNjy8SMjxrhayanXAqSO
KjC10HqtViMUTzaKvFfJMnMqmN3kCZtetBaH57AenQJLizSQZp7FiunRHVZkdVWlmA6n+danvuj3
6bzDXgyzIYTle1KzqtnHMngAcvyhNbfh9Xr25X2je7DtjTnGaE44N/J0Fk7+LCNkEDVZf5VekVj0
JkV8RDITzm6zQMQuveTyJwKQbtYPBDXwB7gh38yeE3Xd+fuhNp06xbEqbjmQwIyEr97wUeveukA/
WwtEUmLqmKh81ep9Brkz84TZQCCPMcFCguSlBpYbksa347oSjmOXOwFFHIFAoUIwT+PfPcKmMphd
UXiMyjNilHPodB3HGtoBmcKB016iiaodUUKCmkrBSJAOsn8qO/VOCx/J6oCG4etSMZfK4r5vMMNg
Z/o5jPiHKBe8TnzBkV8R0ae7ldgz0jTyhHxs90a9LslMzIDKWDncV+SxMNrAZen7oEfEH2LhRcm2
wXU9UtpsyBP9oMV8m14FZo+CUbGWm+UV+64R2HDt31fqp8zu2eUDRnTDZlD0p0FX8JCGk9KVC7+v
bC1pVqWuzH3jcNWDX44J6R9nLbqBmmxAt9Q1Wbxhgg+9X/m9UdZ7yXwd0NstzT3+fCujPcfy5xVe
f4FxAX1d9ZRCYM7I5X4e2++qNhYSYpi7apLIKfXFrP1PGBt1fpxfEerZq+KiFrYtejGUU2Du1j0F
kcXPF5O+bwhcDdNNTDOQ0UO25u+8LlQLz0wq/+tq5LFSfrEKybGaz14hOUO3lflt6qEzVuYvzzmx
bP9OoS1sqOHfmiqCsYpxo/8idUWfoPhwpSb+0YoUbU+/s2b/9XT/vcbUxfnPWGaZUGRqa16naVq0
a7ksF1SkrkT3cnWo/ZUpvVWR5A56+NtO+52u+/fT3Ywrki2mUaFlQ5idEYnSeW9A1ZmXBjuuKVrQ
iDkDdiSqjrUaz9l4FI32OyySiDBCE17QhnIGAjrVOPz8ym84pwjEmUirwCRG5AAlNvVGsKQzcS0u
kRPeV9e3oNpOPrBK81qmJywQf76SctMk+3apGzmSOAm0TivzSTxKnnd436ZUMBChOBvDgDuQNLsW
xiZJ4VKxoZcZKgPFOjCo8NWn63Wy1uhsceWjeRtANxxy62TJ3lyADDtgypr5iDUniVuw/SgZnctJ
YPxKxENfyqjFX7LLW2mVyezZQDJrUqi3VAXV17+nUuB1VZ1kRrrz83PbaDTkToFEGgK9P2QUqW8l
DyEqDfFJLX+ZTLc523Rteo0sFeTLOLe/uOH/mcaK0iZBUKfpbsTWyjzVw70EbQhJkzy/b8SlUD9N
3Mvh2GdY32E/zCFdLoX+YoJ8FWeqZVfiPWImY3ivZ7+Mizrxzv+zjP/v3rBtRjgDHUn9hpfexnEq
Sn2U7qLmsTYvZYc6+0i7sT+jXyyH1GSRI8ArtopdjxQO8cMhnRfaOu4fMYD1Jke5hSLuMjDNgK9a
DN23Zbns6Fs2CwowBZRfUjpzDum7tzAVfTDEuQg/R7/PridfQ7lsV7RLnQ4ZoQpFB2EjWr+oeknf
lgzMbKQC0KpSORpQCfn73bdCWKBQiVNCLF4ypi7KAqjcorWAXECiYkZF7IukokDY6AFW9cWzR6+E
eMYNr+Bk6tQx6/IXRdZ/3BMiBqaOGgB6w3jR/31PhhaEHlqU8e5qrbP4hJWbQGRO+BoSev68jr/e
4d/vGNlGBWt2YzLo5tff11Kk0DOCQYx35Yz2DX2RO9rF9/Fm2KIJgtCAiZZhdy/6OKAQMdtiaefr
/IBX2FZxE5d2DVD20h2FO+mSba4z/XFEyGmW2Hco3Liifd1Cd7n0Uy+ghZEwvIlPwaV7Ql2KQsqm
+ACGBIyC8L2O7foDQ2AwSU+U5KMTkJbVz8+q3BxLzGeV5FCabKS0KVe8OZZQClQpI5W4d6G842vH
occDEDf0Stk12QENG9LXlo6PQtEZz2li53F4H6BE9ce2/5OTKNfDHy1ZGCJpOKCWxHxW+lcJW1O/
QA30PPYrk8jT1B987Iikt14AD4sxpvL0y4PclMOmBzEQouPNoVeua7eS7AgcFC1iUNFOFl9S8/na
lC6alHbdk30Zr5aZOMaAT0Ev2i1HQI8iiYiXHfZfiyGllKMBomx8LL1IESs3v0LtyPE5iBSKJ4AH
qRNV+FttRnPXT16d80r9xX1FuQmEvh6AVF1m5U0F51vhVyGtqsK/KuEu0OkfROiiLKxoLg13qbbp
pG2PqN113wyLtKVoag+vHghzf501C9xm8/Ke/B1FC2XSXl8V9EnYiqrx5AXvpvyUhwRvw30PIEVW
7tqS3VPYZv6xCDHOxnlASn4JmG/lO74ehpCOV4Lyqanc1h7q2ojysGzCXankdFP+NOJzG5/8AoNZ
OKfCvdIikIR4UPGipeg80Ykjkk7Tc0AHn+xfhcQqbKViX0+F6FpeJCX+1s9mg+3aS8pW5JVQ1IOX
n+eQ/v0dcLuKbqioLKPxbWg3u4wlCqpSK0K9Jyu865LuMnblth6l+0R9SEsFd6LqVWugQ7flskWZ
qEGto7t+GogPoWJiVzS/rsakmhU1HJX7gu5ghu+xAXtLvqjiJecQN8fiFOkfXYf9KOd8Qnsgwton
O2UWpjU0ffutH+JVxeQ1ote4By7gRLggCNm0oMoZ3SYVl8ZIBpVRPSB37Fhe+1LXqKIQw/qVuCqH
fDt0iGVh0OUhXFICXm8uuveZSOiD4e81NFTwfCgD1mdP0bFG+qoWwA9Lwwq+I/IgQqfbsfdJiQ6N
+YOiiOCotwHdrQbyfmHQQPxsiD3ICLY1ltoirW0wIWpzEBpvmVMB8rAUjvN005Q4y+gRLTTSV/oK
/TDcNXRWTVC0hcCaM8hKiXIsCeer67NG5zNE5I5KEX70bRTNPa6WLwR05RSpIFtCtdNpKmSiOF2r
FsFY6qmV9gyCoN7qOhCruLurBW3fth7OCEAyrfZsSGtBf0wKXFrQbxLwkTKKP2l+7GAm9eSuJc36
6BwhFThE4Dqvh4aa4CitpXSBqCQeGEK5DkIVITXM4LPkVbfKXYGdrHYKYf7JeJZ5x6IgxRvpSL5O
j6940EXjczkRQlV/ibWuLQ1UWvuD532k9DDtQCrvBqquXHTyur7ea41uN4ZmB/wzUywM0sFgZltN
HJfKAOlc3qbIZBdm4IgDcFuhwFm7nOuGAO6WQ7dZ5FhNj/7wMWL6mRY1wmGjAei0iv74aYW/ZEca
3vXzIN+JGXpxg3I3QSvMEucYejIeNH3Vbf1iYVYXgfdZjBpGITNm+V2K5o0lVpiEjWQv8PZEWjEK
RH4OwqK7hNZJVqi/RuI2kJT7kpJRGVQzRSh31ajPCo6uKge622rSrKWXbgpgqxA4Ey0KEvJ9p/Pu
DR+cUzggyp0WM5+6eFDHji+hfyl43fIaJyuy40eWRxwM83g8pP19AQpM6h3tatjX9roDOlS33aKz
pLtcGRcR4CUHieGZEACpnYsInbQ030ptEs7DFUdGoU1pL0n+WtF+84lowjpFQwrD+p6GntnNO+1E
jWqM3gOAFUF8HoKLbE6JQ48GUaSpbj9u8+GeCDg0tgnKeS3axvq1WXSyNws0bx0DLU+zS8YMbq8Z
fhkUx1Lc6Aym2XAoYiiQGaphqBapxcNoIGN27d86KH/ayaLn6w1/ivLjamIZG7xmhY5bC0ZBNF4b
2QLJ5KRiudb98SHAHrDTFgUi9MqpG+PHWsRuaMiXitrOpzZ/YbE1BAtZSQB9oM8QAg6B9zqaRwNt
LNH076eKFibgLDhO54Z2eObLhzD1sYDZoJabR299XNl+RQE13ygG0xyuSZq5dIuBEyByJ6ZocYTD
3NPpX2Ci61O0TLHEqyhmagDfGZlCLO9G6lERGpoxQljUmbWGNnqzEEGX9hk2Q4TGjQIY3Npm14dp
3aprKalBMIlo8kmYs2KPxK6QA8PWtqp0DiXJTniEGLmxMcEPEJVzbFF0MqMpi4oEqpbwJPWQZmp0
VpBVrUt8mynClBSzrsNDIAG+Yo8w+KmhBcYtDfdsk0pPQxr3vsAHz3plkwc1VL9eQWpwXTJYHTge
GaVdma1b+SoqWvdy0tx7gTcfhE9WdYm4Q9jFu7TMNk1kHGLtoUXV00e2iLQ3I8vL43ElyJMJD+UW
xKRacYvQlpicxFR7AsyjMJ/EFGNUP6Jz5+NpCYKCpkutDK+p2JyJlKnpJtkftf8MBjy1g48KwJyg
q6zuQ0VhDrhBI0j0KyU3aBBSjKp14uO/mN0F7XEqkRXxORfciFdhdMZTHKtzUXozwS9EAByVyLCL
FGU25s6Yvaqi/xngr92G+yhSP1LeuTgqW49KSYK4YRbqdwYIL4MPK5pLTF+eOkqLIGI7wSca9UX3
KeMFbkhVtJIZ0QeQSuFwvnagWJKOXjAQNaCNrKReQv0KS7KIl6qF5wb7YI8uDPQ7snwm+sma1BQx
UqT2nFjCiulKCVZ3FIWeXL9NOblKD9KYHmzIlMWxXT123pEoZe6V65qTw2dJZNfrKmiRfCTPto4R
ALk2oJNEz9rJG8SdqYTXl0aqMYrjiDEsVH/AerbBSRW6dYUvuFBikQSwSrOCZddI7wKuxd5ouI6c
hGeRo1uzZmW7sSL/UyvoCwztYRDHlYUt/NWvcSiUARSw2PJYXraC8DJiEauNikNhRNNepkJURLmc
BW19DBhJdkjNdMliWj0lqWX/aLHQtJESKiM+3a6Vxlh54FyYDUc9q7fW0UBUrDFSEM45aFXRjD8C
XXjJqoZ+XYwrhETV3zsppYelq23C+NKttQ4cYAyiV6Sml2Prv0hUpcm86ABKe0WS9zpCGjl1TEop
aoVXHWdAfk0/KfXHrN0+CT9+Dsi+so+/MrEpHjNUvOpEGdjJF0zjP5UAInVsXjyr2geFTN5JC7CS
DkYVzZTQcyYQxlWhj+VF7rSjFHJxNPNuZVINKaRXJalsLzFoxF/fmn5w6vrUelfu//Xnm9SmdPD7
TVIQQLCY3NS4qboVqV7UTedV+1Qe5qYJSM3UnaKbLDmBYqg9fiq4yGfhu5R5j7qYfI7UuUDPbKad
MjaDDbH64xV6GTV8RScWC8VkIerxQ3YtTxgEulW1VkxhNr13KYo25mgkyGdD/vCeZYJsUGcBliOf
RoFKMnhQukQlRxjGH9PaHC3BDfptTeIztYSbSwd/Ei75s0c/OkaXxPT2HGpa2y48rJamGaqh6+jh
EtIDSlGrt7wLf8l1voq6t0MGrobEc/qdwtnfGbaQRNU1TnmvUlNuxHSRgt4s8nBRgTZrgU/XkDsr
H1gfpAFWhtLf6SIbcn0FLhAcaHzNeRDQXF1/DqJf9BK/l76YdKpG2cOg+oQG4U3636FpnqecEvur
9Vpn2ilOuufUG7YadgKNCgJC0h8VgGpaeR5T83HIAIH/PKX+Oe9VnTvQFO4EyP3f4xOVUnoFlsS8
r/Fhrg3WvEK/pwpBSW09GAeyT0vzLGVX16iqxz6MH5nxBjGabp0SLBj9DJ4NB16QZ8smbg594v/S
OPjKhW7foSYiK2mICm6Sxk2upJZ1XGUh9xjiKeMla1rKqwYXlWm2e1Vg2RYzMAf5boBjA1nKSvUn
6JTPQS+ue5XwvD8TyzpXNX0Yta109Tey9tLWBwOE9VSnLacDKEUbQ5ngFKxgSqhV5ruBm1nKrAwR
KQemkvU1kyWuDlM0k/rJmqMnbRI0akOLHl11VwRGSqOxoWhRb7L+RTD21Zigf0ptumOyJWG9CACt
DrnxoI7hQ4eE0lCrv6XEUwn87/EiE0bNfMotmVq3e1lYVVdfretqX1hIgMrgJxM6yR5L9IqArgQY
K+OwqWONTiAcD7A4JZDnvsCvVqE+XB9RMa17guLWrTv/GGjRk1JJp1btf6txft/QqHnpvFfeLP5H
t+C3ejTlUlGv1z1ZWlOKj4XGASJ492U1BVPZvJYhxRbaXSgO8waQ+pADE2lmcmS60tghRY7oR3Fn
Rt2dShihx7zjlDhq2vb6Yt2O432XiOdG82zPf/WRqE2Ni8C7tuKeyZ5j5wy3P7wmVGo6ZhAh6VEM
lH0eCMtGQNUcsTZ6jZHQvyvNVkuMWaVCFm70S6hPpsHNw8+r8R8bwjQeVAPQIeWXftMisxItqEs1
/d/mhuDRxlVQ+COEUunLKxTDVE4jK54JNMeIvn5vLPxj6liijjmWLrMdUKn7ezvoqrFuBlEt90K1
NusHadzowdosXlPwEjUNR6hl1wBpjuxU5g9VtKn19ZDNc3w+jAcdR0QUTOALFK8aJD9ME7CYZAON
NkBDriJo/1lXfcolgqUbWT/+MnbTLnAz6/+69ZtaciXLehtaUrnPx52iv2ZwD65rrd4k4mvVra/i
Ih7nHhLX/UHm8uZhLE9Nvqqj32ra36pr6KyLOnYCMmGipH/1bv4TSahmoetty3306oPiAUJ7VSD7
qiQg3sMU2df9rtEAf8fYONq8wYRR7Nc1ElD6uhl+mVFf+/ftqEzGRUjK65bxzVyxVf2yrqKh3IeU
LtR364rBACVFpIdQ4jAEBBGuQMdsDcoG1on4UlhPnbIHvim3RzRom+GABflKf+4z11jU0coCsBMt
LXQXE5fkxNOcJt7gBKuxib5H9/yEBw2SJfgZvWkHGVHiU3AZWmrUyzg6apGLC48LmAn171ogeJrr
p1RZ+gCMJVSL3ShywSQHsO6jJTI7QOshEGVAsGxJsVPtl9PvC5XxbXRU2ZQUHOGoxN/0nvJ+zOPE
q8r9CIQ2utPE+ei7WrehCCajV/1HpTKG4LbogsFr2FNkRzdc6Zgwq4K7JNjjaWwItF/m2XAHessI
8YgsTgmS1jGsnVMBk1sDy+e0ul1490m+SQNacRtKkk0OyulBbiq7Y03RrYkuP68H/XtllImItixN
YEXkcL/tQMemTzE+Scs9HA2+3rbn2H5cf3rO2YAPeybYsYFIz4jEJnsL+8LZP6MFY/duj/+w6ly6
mTaX7iR8gydX4dJWnX4VU1SfAW9zZEeZ4x01Mx41uhcGJWOLwqE9LHTojkAKnM4G/uhmTugO2O2i
N+Z49gmClKvYB2e92D8VNsSGZTR98/y8AZXhTDzdw/TbfL5y51sXTQM3xGopczooiicEl2ftA9BF
B318+z1zNu+p/bx5Z1u/r+fkdfaGoh2fg5nUvOU6AsKo4wqw/jyZX1CtwoEZPtdM/JA2yLk9EZZq
S2Q6V+MfaD/+Rj9bO1Q12Wld5Q2Q8Cw9ZXPjwTtSUbKPEpLLcHQX4axa9IjP+IfsEcEHJG0QdwBx
sUWzBMp+cJ/e1bPW+dOiXYIOwUJ1pQW0wXVxBruLbBUgXve6gdERoyE3qYBNJB4+hRKud4Yk01zS
ZNZss123GO+y/XUl8xo0NHIEW5xhPTmvbItXQebsanNxNr0e2IoO/UAUIac/Q+H4XUWNbvqvcJY6
ZM72R+wQ+y7yRbkADmDamUuy7vj2B3i9TbiBM4ckrers4Egy/MGxm2Gqs5Lmwyy9L/hnOX0q/zTR
PpR23sXbBpNa8QG3ko7S70mEzcpH8FH1zngq2NgAegnktnZ6GE7BH0u0S9+BoTmRNO2F3aHj1hyT
pbmBX4L9sv/STApuaC2gybARV94ccxH7SUadlEMXaYycBi0q4TB/dhQkG2uyS9ALMHwTwJJSHwal
mDhYKHqoO4B6z+keLh24/wpFan7go3wvMfYlm6Ga/ycMAFM6lOvIa9N38E4kcFfq/hh239VrhFic
Sa0qXpm4+qy1y5jPimX1whEo3ed8p58Z6+qucz+jWbGmW71JlgPiDB6TDbj6Eagz/60+t2daBxhR
5cdsbb1Ye8jfUGf1h/BpOBh3wUk40mQ4wLsuH7MZ9tbbdKfiRAbr4DF8NPbKSr3nh+cywmCCmyFh
q96z0Hb1s7rNl8EKP7N5vmnhYduGO1HarSNCtdthCcF8g4O1qznyEkQcy+VEX+mIQUK+FBcJ2DzM
dKZfzUbeCKtHPI0PwL2W74/OBxUjO3MS57y7bD7PiYOUPstZc9/BX9NQ5COn5QrTlCWNKeEGTQVm
JXVR13RAHjDjts/SyrqL7cN0YVDqNnLPC5T3Zo+zF9F+P38elsPSOX1+OrXz2NmH5fuzi9E2t83P
DPZj5nzSdGEJn+D/8GQAQ53lgRoV3jjNL/u/Me3v3/Z/UAeEOpokkfj/He6YPTxIv4rKPaE07Yi1
H8qOb4gzH+5dY1AAUbNHCXiVjF62YT5cYVL0dBkw7QA3NqWO3tjXcCfatUfYKcHpLeOzBD1H01Ym
2BslZNqO0AZ8tPGSfKbistNIxaXt9IWUrvUQsF54yhWIPbOWHH2KNpP4YzAh7nayqw6on4F5U63a
Ua60IoR400OYzOVxlkCKmcpfEtNS5MIyCiND7lF55L1UjgFvZeghR3YIuBjVDoBTzukkIK9hcGPC
9TQAmkwI7etwHfjIzlt4yXYke0C1p6qQpbX7n0+kLyTH7WjLkkTCC0KGTt3taRuWnTDmXrG/Sp8a
FFKFgLzAgg++bGOetUm8SOG2kMDYikTweoFJCsSWn+/iHymHRWRmgq9TJeBg8t+vPKvI/kJFwwQs
P4yqR63NR2ZrzRq30s8mSZ0af8OfL/kNycFBbAIEI5zGwQzDvL8vKVSlaZX5yHPXhzi6B4hRXRcA
3X++yi3ijNoGl9EBLchTd/obBLVNi6y1ZD3fG/5DXrxn2JHJ1Yn4LkvWSukkIdWYnvbsL4HG9+sC
5cMqlhcr0tY3bylbQ5iFHU6j+T72HotgIY1zQDPa8CcQ8ePObEPZXB10W35+2u/Rzc1VbwbVHwYx
1wQx3wdXNwpn2tVNaM2kD9DgOUQtbWepGwWObYsuUbqSu20L34voRcSrGDcPunVbEqk2AmWwr81s
Nn4VJ7fVW0K+jKH4z7f7LSmY7pb8VqbjThX3VtWgqksLI9gy34/VYayoALQ+dhFvVygsHSj/elj9
fL3va+3mgjfTvB41wWuaKt+biHb0zdqrBTsjtNG0S0AnkEZPE95PnY9xa/qXaUuoAO/9fBO/PfSU
bP4nE0qv4uhJOIrvFe1zbFOg9WAFYzuEQRzhEfjb/P+Wu9488s32okWq30t5Po3xTE5dmuYFdqix
S2mPoj/MInoCxWiX+vbX13uLbQXiOWFBcHMQcaMk+btJ3MdBBxYix/mePm0FRn5s82VFr6vuDYyv
pp6CMqprjX32yndV+gtt/wtu6Qtf+Nf2KtMjsDQZ/3YF48ZvubtxlTrwgOk+vtqVZicN3CsnTd0G
9ACtih7DZaaAQ5/cx1socA3kCoeXkagEfx0ES84RTEkFvKiNmwh4bIu/facdUkJ3FLY5genSTcRA
eoz4EwEtuFj7ZrL/xWuJetJggM+yIe0ox5+nkfyPF4uZDGUia9q5wfD+PY8iqc1p82XJvhwvEUAF
E5MVuvnM3vkVNjIlbKzDqfd4+pmeinWFo1MtakzQkQzAX+nNvEJm2IbVQvJl9+d7+1Z04CDTKeBO
5WVz4hH9fWuwKFWhbJJk30u0WHCFJ1gYy8HWyRGEz5+v9a9J9tfFbiocehOrmKUL8R7KjMy2IaOh
S4NI3TKxI3GFWOQInIX/8JuekuZ19vP1vx1jN886jcV/lnPhe2VXFH6yt0zFDsAdUP6cZvMg/tLn
+F60n640Qe8kUQMr9jUQ/7lSIEdV3QAVow4xUqKUF43V2m+GFOALUG1FnCM1GuVXNAuG+lWCtBN4
6K8CjYHE4Eqq8Vjq1cpXl36MHD3Il5/HAXTozYxkhdOD0aeiuSFCVpZulrtl5tgTR2lz3GxL8qXn
Z1LP9y0SRZWzo5lGvozQU2i/7XaHz8EO+HoM7M/4kea3a2GOsru8Hd/ojjvH3BltHOH4eclGqJPU
+vi2m3IzyT6Snj0sFrMnkrf9nWk/PfXO/jm3U3ubc1GW4mxK0y7h//3k/uXuhfNuhkjpLLPv7haL
D0iRO7pCJHokiLPRxhXK3u12l8uFv3epbHLJh3652h0vZH4IwaLdToZb8vMtadqH5z488CBvU/lg
es7p69mwz+cNavytTX9f/uzO/erteCTLXjysfPs4PZVk73gOss//9zXjWXz7IV3wccevH2GScoVj
yuP3tj878lcFRsM2bHKRw/v7+/ncUBY4c8HLpbR3ONnwYUekVGYoa1qO4IDiclLnY/+0uHt6edn7
/PFofyWwovN8dZ/BEDyG9j6xFw9Acbj/fsSzUbX/3D3dLWq+uzi+UcqwdW7Xjh5ZPEvJXq2gXCIJ
iUL0pArt+CjaJnj3pQsBZzfqJAth9jC+oeTHEwItcNXTG9fk/9wo9q/u3KJ6MPEvSc+Pb4ycxZWf
Ge7n5wOPtdlsOucZtQzneXA2m/OUXyXOe2fzG3NoQ8WX1KezHx/dnL+azqZX6D7ApHUeevvh6/1N
xZq5xW4Lk9RGqhc377n3nn7wh2tmzfQzlf32Bkn4jNi+E99T2FtC4IT1tj5GjOM0097CrzGZsv1i
Be1yBivKvd6RHOJh7kbc9ZKSJcpwpX0lfbxyG4hfFM4nzb3D8AadVmWz306yeGhMmXZBWiiLyH84
JH6fX/8zVp+klf/3BV/SjQ5QJHngA36FFIW+VAidAS/U4Wl4kt+EPXnlGl0L9z3aMgmmf/sM3cOU
ei4/l3zu4cy0eD5T9DGmNXDZbUP74fgwzYXV7o1aJg/67rvvh807w9zMtvN+Fbx7hy3F+umJwxnT
nzoXh5XTzjebA6ceX+gq2qcTa/Tz8/DJa0D5hxG0qAgJ9pFhZ2SPO+bm9LrOB3m2moaYIfzfBcHd
xOS1pKiD/anYm+3zjtoZLxwCvr3t3cvmsPxcB/Yr5Qs743IMpP15OPB873xg47xfXT7j/68vpu7I
8ksdFhgvmDrSw44WF9Not2IKfBx3fPj0ldpnzeUTmDqNzW13Do27tbwAmsITilToUGxxpjdMlsl3
DJt+jpueqY3N+3nn1O6w5rS2pR0g3FnP9wbn835weZl8Tb8PbmG/nh4/H83DpnfT+y3jrqG4F9vn
x2XmkLIzIIjoOAemtX14/FwipLciKUXw0b5YXJGZfaiWByqPXM0ZnxERd0Qn476mO3ubRpddgLGU
+cbg4MI8p1DOKL9/HjYs/vj+WXR41fPd245i3vZZX9QuO8Lxbdodp/FheCpe6vby/Py8+2AXmUEo
dj4WsbM4Ttvc9OSDEzHHE0xjpo/n3VPhjPa9O40J33VGVi22rmymvDaehFkXugJDNA1jvbLs+GEX
zRMg15WDEJgj4Pg5/W1u1HTO0/9S/j58fP7k+JQtLbyEmwXPNu28K4FP1ReM3JLyn/3UzeO7xH5K
7D/8jmy2ScUTYsXXbSEK7m//2JXbrqf6V7xiu/qaCkt2OnP19XgfH4sn3b7L7D8LNtXZQ8peGPOV
skdwRXwkQMWvBMdjtrC1st+y4e/YQ63plUzDoS+mB6W8e3kOVftuMb3uOz5w/8TsYr/nITiU7JSr
59wqRbP59IuferUWL4tovr+7m70AVF6BzPsf0s6sOXEu3M5/JXXuVREICSmV5ELzAGKefKMyNgjE
JEBCwK/Ps/FJThu7zEU+3O6v3W1LbO39jutdyyJb4rXlGcBrY1aO7nEZjtvdTr3Dh966exf+FqYv
Pk/2pt4BnN7Cx3Aeh12IKHixyxfDxHvscc6aMOU877nwoJAs8vinU0jyuL/WrNVlEc4c/X5pa+ak
L/74MItzbF7N3Lt8ByecjXrgJriNujPHXM/fsAFskYvNiWQykwclO2Ce0TWjZH/zzIVh9SdO/B7P
Wq2ZN+lezI+dMCtHqx90kXg2rzwPz+t6AS6M++pwJllDUKNmNkmHXv8DbU8TMiCe6SJg1SrWTO8k
FJ9FeZJzH1d2YlatmnUMhB2Yte4WHzMOmmay2imx+MGrOzV3vnLlQdLSGLQ3E1/Fja/cu5lVZvBw
KHNxnveBOBtfZ+jhQc2ux+K0Am9neZNJqxY2cYuFOWnx0GrW44IjCE4XyhIQFV40mNR6SltawDFs
0WUJ6gGHiZloiIeToGZS1TIyS/jEystxozvdMawhCz3s3M3twxezCPz3OGHsLAnfyOHgW4apw6Zj
Apc1PvOIU25M7LARNrBoCys5iONWayKin7XJZm7NYkBeJsMrFnAaaoYW5vj9/csI6WZ9KqiVQPKq
3gSikoOgMxf0u9fwEt5h+LKKMPH3PvEvbyOHDwldeN5MHpWXYANFM2R563Z6NNfte80xeHiahVMV
HnXNNhL75OzgujHUQ4+4gC1Ko569Kt4fW/Qrcpnw5cnk8X0iimJzss2+TDY1NqFn7q5jzpYzp2ni
wzS2sRZ5xE6Hzc4u7UnheP9ptVkrdiVB25cT6bApK4+igI+OCNW8/j2E76fke8T+brA+b+xl4ewO
nDDuBxfAJsz9ZHbuoQ9XM+8+FGB8JDa7rmFjG4D18gvwlM2ZXhBZiRhOmDJ6uPZ0+jafw5rtnQKW
n3cXdNnVDNybQxHv4V2+3hYAATtKnXVE3LDub7s5Qj5Qj4GNCpo+cWqPc4dr7PIAhQ3RbG/yAWkC
x1UWcRuRjM+vnRlx5Lj7t7dOBzt9tDpsnnuELaU8fzS73UWfVeVMMTtudcqZZkNq7t6wFo4Tt/ot
fvagZXoYG8MzIIyGsNC9BZoPtJwwadmanAe4+5iORi+H/FMjFY1WTq83nk6Few8zMw6JvYm8RMCl
mlhq4a3H8SaYYPLiuJ5iEfH3TvS5XAlDCL93i7Eb9GzACXj1FmwirXWX2mxMV9y7xJm1nM0q27nE
hPQhFwhHg8y0wHKDs+id2oWHV16ORuEoZMdL9mDwrljxjQTh4FAvPzi+H3PuOQE0OLrd1nGAWgfe
b2d+9np7a7C0BqP4EaG2WlBpQVEKD0I5gRS11+PHbkdSYT/eB3uWrUdzz0Gugrfw2GDT6Vg1I/GF
qWikyRg9jltlz9bdq2Ng6tWQk/UeUsm3T2bIwsXxTKE1F8fcv8oxEZTIRFu9zx5xPmsWvnePNiZl
E1irqOyWHRHzIfINV2qzW3Lb53B8hHqUWouIBEqztzc5R91FF2eXO5fwSFQHDyLhLi6aKIqfOSZJ
uVuH4OIIizmbGdiI2dWhqoAJ1c3WTCggp1ZcR7nYhupnCuQ+Og5UenrTSHhtYfkaYTmm+8DSpX3g
seN9IByQcG2ih9kbOU3PaTUh6YbGz4IjtD9LsLo1iz/FsUW8x5LStvhs2j7xyXjMPkrtkqBm+cjZ
iFx6R19ENxsTVXkRpI2jTy0mfr3xrtsPJwffBGmA6L8NlWiI2+y8ifBIhKJfP4c9tbYHubfs0Wrd
xcmNm6P13WIW3eyggP24XwIfXo3eij60tW+dbPFgRRz0FWyV/ESoryGSVWbnqDi456hWmWf4WbOF
FNzop9Qj9t1iba9QfmGAk9eNy4rQemND9202fIaRRsaMyHB8ZrtEnyIIhcKI0HpjnywQhM7oxLbQ
Nxar8rncW5wFazSiM2edzBjCeQIExz+1xfeRxu74psI6hXVTvOCNoDUk03G6O7J943V1rs7FEV7z
vqwH2hAqNu+jPn1n2Mnj7uj1EHhmluTm9udnTyw4h5RHMuJni6iSmJb8b/r5uRQpBOcrIRhlKwTr
rghLm+Guq/M77Isw9jFkZKMuig8ZER+0Jg93ItpVOZeiBe0lsWC8vU3EwuS8xN+dRCtr9D5SrPdw
FtdtZkxsDuXiYAmG+7EMozzdUpz+ucU5X6b2sifCXlaJs5Kb8UxsU/MWzE64dpj6iMK68MKMYUBJ
WHscWS8Mw3fh6rBhV8txquDh/Nbu4H1ytlu34IgqWYOGL2HKUGyhq9l5BL9kvxVZgujEkSPQ3kM+
2RT7RYTL+NbOfJp5n9Npe96fZlZEOtWbTjP7Mgl2xJtjLFrvc6w5Y1r8drsIhp3MXkg4ZdEBJmDk
JwRrrvnWzux5YfYfURYOPEcaxaDTK1xSiUkacxepu2RPmTyF3ifhNzf6nyFlj79s2uStHrcoHmaH
n8/VdXuxs7gEXqcznE+nbDgMa2+JQR6zHuQ9/HtSORr6tBmXvNXPTxh1yVKpGAypY9nCXa1ccRnh
ad/G4mz67AccF/LLxIrFnJ9N9p65V9k1PrA740hnGQwMZDSOWE7f7qmmPSVUWdmLRX8oVjXQbXDX
4r7gyjSnIA74r90eup0OYYyL1xOB4cVmOJ/XmdfFPdkVGRKZpNljBTDkiRmS617aSwYnWV+O+GPj
Zha9QWRDO5VrWjNKBSZaZeyoMCK2JztkJwsj/VkLIi4shAphOeLZVizOl5WGLcecfg6wFgM2O05l
rC4OnDHOYOHRvSNtvCAtQIINZEJs3vNA8F0/VKm83BIuhHOyxNtQpOBF8/Rxkpapy7p8JiAyDDq+
zLKS2aycTQcuegHyDrERHj3YyH8n82OzsrNxShMnt6QuHDD4WdjqHYndN8d/iwhvbpBHGlR4xMf8
bYoBGQ3q3GD4zvEOQ667jIRdG3MGBo/76b3AWDVEfe2fUreov+k1raHBwwKfBGXC76XI0+lYleqZ
+ttmXMZ7NK6nt3emjlRa3GE1RtvjyD6hso3sxG16+GQSDAsaGdGm1xju+43B1SkHl345bMxh7Wa9
ehL6hRZ992kvW9xn//Hf/vv//p8f1/+RLg7dr9v6b/ty1z0wRXP+X/+hiV7Lj7tt1hpUNGWZOvFT
4bSxup+3RbkthzSVw+2w0VOCTQfq7Cu6iEkbVl9H8g/v225FOYnCbRzcxhuU8XZ+FRcRVfru3hfq
iiAPiHx7ebwbrqKdu+mAy3aMdrN3GW/jQxchFlezi/EqrrfEv2A2q7NrmRv3OFdXL0qgtefJ7a8n
8M97emq/ZUc12+2UTTksPi514vyse59KPjTZSILCzt2CwvI2RriWSDs8vhluGp09gN4Mf2WStWZc
ogKIcwlW5MLd0wztpX4xufsqik2b9zRS/bNsqdEGDjV/56+vwZEpRpoT5rqFzFb/MpcWChWa3mks
wBu9mmDZw1KDDhVYtATC3qlG0uJWkyqALgkFIfwq9/ZJY9sqxre6DSEg07fwClDHzqtAleD3tuSd
WW8zujVW3fsQ4NcmpYAk6xDLUCI4zhGZCC+Eg5Mz52ACg37vJqicNN29t8sgzy0E086W0fp7+9Tl
pz7aY61p58IG09BpgWhP/Q94E+46UOvzUFrBLBdoVH23cH95t8rJkc+7dNebbg2Gr1sLhS/KH1h5
sv2++F+dWohkMf7G7ytX6ou/3HiJYp4m9UoQykooHOr8M6ClXWZ5oDqz1diwNNsAN8RsoAV4DSd4
sa6WZjoyRZ4BZjwUicmM3wcDij5LCiClKeomGEksWJhao3DAB/ZoSSgxAOTl1CznPYyJlfkHWAhh
/CB/wrBnnoiVhKsxuin2CfACkJEH8gsWcouZAlqGfEHYqxWeHkUqs8Drn1DJQp7YJEbRuUCBccTq
3XCa+1GFq6+oXi6FgxFuSpDz48L5BCG++LstgQHqD1YG1qRJFNgktHxQ53NXu3k6vzOXSIaodrYp
YiBxVb7oXz/PcjweahOqEFgGIGlRGk8PtTTOl9VdK8/DMf4H7yuhcEuLtks7TZQqRY0W+0UFR3JE
tgqZGL5xhXcUVR0erOnEcUjoE46qYATfLuGCbIYiAPxaPRECsqy42Sp60detNX/pf0B3BUeSrjK6
QLfmu/2trvtjkjWkYlhrwXOI4PCO1otd+4DtMEqImgzggHQSC9GHzT6h3x4ozHi+Na1aS95STTNc
pgSANG/6NVuNapNbDGXaymNgOAnLZdQcKtP1eIukr9I58XhvVA4P7ytGhG9ODdeMpY8aw8NUheML
k5C4KKzCJ4aW79bdTlaTMwjB4cnP8Pjnd9mT37at+zQhvF5Z9znTiBllv+jSBIRp7fxtd77z+A70
ryYHb7dI9lajsvSulFlFpPabqCd3cweO7U+tayBcJxGnVR/N3hpjhiap0Us+tIbViAppjEJCWIwQ
WbQPg+Jqbqaam2K24JMyt7x/ymmzzF+xcRG8kGY6xPuCAhyOUwNXjLfEkKoetH2BEd4G8F0wVOuK
GUnYOUgDcwQoGPbF1+5Zc3JrZhJ7+3aDyqJiKt3k1XTKb2bn34f81E+/VrcU9n8esmzl7iGkEiCe
la86BdkbWkh+Hmpo2DRn51f769WVn7qq+0uu1Mo0LYdCDAO9LuRr4cUAKuttI6ELSZ7Yv8RJpPnb
F03059bj17H8Z2c/9VgvSWOLveVNV440gfuxdeGVhJQKe0VYI7RnTsgdowmBuN2rQZf6UzdZXFyw
gIBNIqiBWUKsyz99z/K+qxJJbmLo92adlJA+O/PbM5ib58W83r32pPiwUFI2rwHC9B5qH4x6wX3a
ludAHQ/zMqXt+8LVN57avj9uSgCq/rmpfKscb+tNch4qEMyTPbHpmU+HkHS6akHO4167q5bWzlCk
r5bG9ObI4zTaz/azogPnQwJnILSfPm3xHdx9hSVtbfCbK0pUV1s/COBlMYYjq3UZwQncVbr1+D5o
vvCgv4WL/66r+hQublZNBe4v7TysKBsQydYwqEdeVx/WdVwfntFJAgq+xjvkbnib3KvmidPwTrZf
x6iSqVLTKcAiEtGK5PRvD6/8Es6CbGBUAPiIroCh+r7ESTM5q3J6OQ/hQGXCzqDoQFX/Q2J9ZlX7
TkGDYjak5mDmElKBTzU+r025tBhyvujWTFMsuK3uMAD0k7VJnEOOUlNf3CRwNe7iKYw1IBVrwpjU
kBv83/e7XJe7unE57tkIwD3VRxIgKul6KKrpDRojdQDIeyzkEZW9jbNFIm/N5/1g8wbqd8sHYI3e
5g0e3M1bbV6W9nGRrczdQurrXQD29DOFVukFbDbxYLQLc9mWR+J1GxXUjh8fR6ZjN2ZzUo2aE3Wu
PF7q/HzFXTYo06OhdWwVA2Mivm1fMxOIJ69mjgJIaervp9nXq2RO2ix7txhRgeDyuY7qwKWbbsPZ
OGJbCG8Lf6C945cIn7htXoj3UcQ4OdW0ctVe8/HSO4xHxelQo3/UYwif3yWVCejA6O33XuPjsmx8
XJfah1CN26Lch8KDhIBbgW8WtQhRooHdkKrJcbjt74ab4W6Y9YXesxDqa7gljkAKM3/rF737qLax
76NTmESZuXdOIZozvbx3HFxGxWjT2QxWvfVA6N3r8ap9jJSgDLW22mn0SDc6JUwePbVmVmHWqsKb
V+OkrUZ6v5xQFkEcTpRHoNShGHFm4AqPSxBNS4vqD2WIefZWn9fn8hx6BSnYI53+pQd1lk2jq0hm
EnNZ6pLpIAW4vOptOpkog7YbEbjDRYNU5RYJzcMcmUWeU2ePjpARZAsoxVFWo4DA70hsIc0k9Jc0
Z/ciW6xrwlP9tXOfTFi5OueHs87OPZDa3wGxw5jvpn6KXnVjrLQMMkPxUlsF9ce23L6wgaBUlkdF
5yrbINqjqn3i8zEULyYKomtwCZKwCK4toeOUBxoC9yf066/4CvG1Q3yIs+4u3sQnopi8dQvlkG5r
uApEVLMNGmE9zINTgLnkVbMRt2KsoIZGttCN/78C4jW/XNTEiEFbiqVYI0Svdw1H6Su0vA1eIhQB
0MbRq5lz0W0xCCKpQ9DtNuheEEbSSvC2tgge+ez+52sAPdgMnAOB2v991fw710EE14cnm4p4jAYE
+160oNMFecGOKxkxfGFYy3pXtzN0+4br9rpdRMhwt08IRBY+ECj+6brZIsMYapSawQ0k0RrCzt6h
Y+hO0b7jMNriTyIW6hTthFLGVcDPRf3+0DkP8t65c2JbQ5Ug/nAdHQfaJK1bl1EzDbT5ZbF9K0Y5
JcurdRodBrvBYQBfeqRHWnR5/OAtQ3G0AHR0MvjXjfn2TfxqXodnCfoVU61HEAPLvmC6IgirU1DB
PNCabCAFD22uwNGfI5Q7goP/t5EHEPvbLoQLEohsDapk5SmqaTSrvX6HF2Z4colJPcmve1kAVTov
3aszm7J2oOEMIZ4QcyFCyRSA9lxkZBIpmuRIjvLIzNRYJzsTmZ0AwDRIbkTXG/HT06QxS0c7j4ar
+cHDs7oUy2hbtcIRVW0q818YAcXULfEi7XFQZbQEW77VY5yGBj7ZGVldTIFzJmqWCGXaEIeQbW1c
sV43f90ZVL5BsJnEzZk6U2aHyW6iIK128GsvMKzP6PxH5AFU/P8t2FMslqWFfNnfWTCKN9y7wDWI
av/VFtkSE2G84KHy7yZnxMzokZIc+bSlRPcOGppHH0wAGXTaOqKbdiWJfTSbc/+jYXdZmFkrjkdr
/HpKMAeIAifhlCb204cSh+BPzCGIIQixdK+2w4/dAFKatA+xC1j1GdZ98qb6XTqm9dphuG01nMPi
Mq/PEDkPkr7ex/q+KiLUfoYY4nJNgIo1CA5+YCjPFSyHOdTCOO+rQg8vG2g0ifNYp3vw4p39jGK/
X0rEEf8EjOpJydNMkw9DVNVazRss6tbtXZnkZ2pxNdAHubl6z3amcjW1yQXI3OTv64sw5Lux/375
p9x0ezHux7LB5Q/QY7vH0Yk4j14ruot/X+flkj7lR/pdzvX6nQtJkdpJvG0HSDedQlpXLxzYM1kY
B4G3BKafiW7Qi7Dnfl/R3eF6zK+37DBUo+1AZ/32ZtVfTZnuFl3U1KqoFn6cxlA/eevhela087c8
ZK+j9YkkIzqIGSI4hfiouQqofFeLy7nWVyrh8V+sys8o8fu9PhU7zwXKP4m41/2wbKcjGI96iO85
q17qrvdm+WJp6sJo/njaDEqzNior80yhIDW3elbm6QGjSoQzOC7BNq/7jbc7gzewCJ7NSyd9Q+6t
s41O44RJR77CgN/KqtbmKaQ6+AIkWxOxxB839Eyul5dJs0h33BB9PDB2H9lQGqyGp0+VBj+8WM4x
2CRClmsb77rVUH6xKX85eyrDrHXIKzUO+yOG/+fsHYxqU6by+TjMh9QA653CS1+mU79fAx0Qitls
x+dsqqFutkwcH45D+e3SBVCx3eK8Xz3YX06xSl1MbkK3wXSW8eQs1UZ20TFYx+H9YzVT4tUEwfPT
6P75Yrf+9MkU5Rsaw1+CgJMK6/eTVasgS2sWu+NQ6SgU3YYy5fRVvwpIpvbtpv331X5/T//vYs8L
t78pWbGVtghmIRcOB2ZAdad/eHEifn06//WO1Ke6onw/6FnS5CKyt+vXfAXNs1cW/hGpPO1xuHpl
ph0Y5TJAaH9fNaQc9FWer4Rj3rxL4MUqOEuzwSXaEEYFhrNp15gVtxbbaD9+vzqMIwQ+ymgUKKWZ
Ftdw3d3EIYQA+nqd/b3Gyi9PlEF3qLexCY2a9mjG/HMCLnUoAo+SdBoCAD6Ot5/7z6aL1gQ0p+3r
fLdQcuKoPLoLMABN6lgH6ATaA7WN+pxOOv3MDeHMq+BP/ZGB6JxHGE5lHD2F/Eeo8+9dQUm11aVj
Ntyu6TM2O6tPENSD9dsarSDV30q9Oz3eTQem19WUtFdbbN4gp984EJIZNesoRB1IRqHNRzkSnrKV
WSF9hVgR+iNUDdcIbbhNkHQoXDFpcrA20xqnn2oBIg0I5EGIN9HR7oXD0za6TZBV9D1eUck8vNC3
XfH0Hp+O7PFyz++rS57RbkWTyjHoMa+tYdlP7taaeeNW7jajEr4rhCf6qw4snPIVPj1CcnNfBCUK
B7YR8ZwQb0yahLqrOwm4Gu+XSBicJKe8mAaUsB7Akd6V0q4iwc3WkeJ6kAwYskWsL/UkMCXoB+wt
dCX27VzIQx/9rdBFBn1as3butbRvapCPUJCWzNNHSlHlbqVxaju3KIsgwmVlz52tsxkkiXXNgK9O
PtcfQJOvnv52HueeNKuNNoMXVugR6z2tHN5dhQoQAux6oykMxz+745ggOqDVa6th4cpWE0zN3dTG
qTm9T5C8ox1C0DoX7J7exbGYKWaTkPHs6Iw49bNVTfRX02q1H15Vr9GbYGiPUQ4OkfFkRJqrWrO4
GkdpwJ3IzJX7KA4Z8H9BYobU9cXUWjBqFkirv9Hnu1YvYogfLvTp6k/mRdKNal9kuTSAlQFAzBUg
B/qpOxE5qsAAyxdmuab+MMxcEMUFFVsmGMCeKZ9XtG11fXcxBgLOJEBrO6BVN9C/4lU5IuWAqMcR
mfVX6jGfw4BHcj0H8TMMgv7C479Wq6WZTGCAjBU5B1wS1t0C+1fa8rTVilvxaPCem05rAiRBwHKH
pOwii5kzj2GYpwD81gPrXDqiv64D0hXFyq/XHNAe6XwHyB7Yin7/oysAiScH1S3gkCLZKZj5AMw1
EqgpdN4L4Dl0xsScdsZr41LUfPTURN1JNMBEC0wMWguA03quW+WreuGPjEOvy+xalfEd6MqIYL9v
akmWqp26V/UBPHAWcaev+gevaW1QVUUYCIBBZg0FfGuwQVL7byfwPJKqQm7MtVUDSg+FIOhREPrn
QGWbK7CBY10fMBvtgWkLOUSWzsER8lV/X+tn8fbpWs9mr3GRUH3kWiV1ntTX4I3Q6KNCksxmETga
+s7e2rtQ+atspLcsg6dWFzCMcOvIc3X4Ksz4eXy+v/mnbKG2VeQz2g36gGWnjqmR+b6v7VdXqf08
NN8v8xToS9c7gWbGZZhzGDfZyaim2sCDPmYx/KKAok40iV5N7Cvi7H83ld+v+mwqVQU+Or3GajO/
AIr/Uw91b9+qe29bexPWfLAfOHiUHhw00gAUik7NORDQR3DPYFmYaEGk9e8tUDd+uSuyeGYvBZkz
CI+nvb6/3wutcVipAxtIkWS+3Zw6W14MFcAEjMMXI0xv87fh0AUclbmpAwyJPbKyvUAUazjQrgtW
WoxmAS0elp6LVUmBjgegt0RtkBkfi785M6uE4QiA9mMHKNjRCxa4Lvr6gGgZEOgDKDUp2nU9s2sC
A25BU9G6Og/TVLktJ747qhXPYgYIWl1vbXmipg2HpXe2u2cXAPHWpK1kdkW3f7IJZhMwqqBhmSyb
YbtGDyztwIehAeATMFspeDSYTSBGYKTAm5Xm2O4NRoOQpv/S7vn02AWkdfm5ZCQnAuwkEKBT2yYY
5Es2COHo0wYBCITNCASOgAEVrK8oVI0/ma24ebQ2+cPJ/jLLjHaBJm7fnDb4y/bdndqR7dsDa2Xy
IXBRDV8gGpf+p/0irlbEM3zaeQhFEL0R9ZL31J680k6VV8R1zf2wOdjQlFzHeWs7S3tApI/mYVSg
KUpNc6S04SW24HMZrb1zax+u3o6doi8tG5MB6oTIsxlA+9qQD64nf2/C5+lQYfPqCp5KVmUmZXXt
6Tym9fv9fF4pe4IIPYQ7xk+9LYUvtJnY+CUV+P/P6z2dxGK7y7dnQ9uDakIKw9GYFVi5KkdOcbYE
9y+Tjl/8ybf395SqNW772mmncr08IB7pASbaWXJgUKkuGKwR3ZvjKI/ObuXWadGuB/vRYZJYcpSN
CAP1+DZP+uqLyOFnYeb7mjfFPf/rZ/blXb8f2BOH5b3TbMFCjg+4MhY5liblQnGB5oSNwOgfF2yO
SyH0naVxY9DsHYbEUhV8p8Cqj+7Vy3sbmqpAr+fl5DypmuZ98OJx/eIV0JlA7gR9KUF28lQWg42j
dpRP1z11ieuwfEP06203gsXaM/oFGFT70ju9AavpAHwpSvslmODXp0dky97EgJOcfV8plWOlZs3j
fpiO13HdWb/lERMysUYv6e83+miWPp9TTeiUEnjAufBIxf55JszFN41TKm+Hx7gYfI0BDcGKftWH
F0RpE4+pg0U/mVY0qiTgxC9rYPIvtoKJcF2EHvVGDS3j7+92V6vfijKTMs7GKgACe6JPfnFvIQx0
HnS4gOSgyyEvWbX29M3BAXpXVwkSMEl3B8toEKtRjd4HALwC6QNPEp325nkEJOUSXSdZR50AT6A/
k9haoAWNoNHVujqjq6kDQW7YtK7hOpDaWufINIPkUXIKFG8dqPyqd9atyhU4ajWERRtsCURrYEsP
LlpJE5p75rbNtGj3SDsOlC4Qailo2itqIZL794OqiTjk6UEB30QxUha5T/MRWP3zoGAw2KelvNmA
gzQ6xwkI2eWhn0K1tGXUp/ALB2YdJB1ewVpeXfYpt1F0dFyONy6rhbmrdk6dMwRdBktWuldHp/Bf
x7afFn+/2We6EmGdFZHDkf4/Sv5PUWI9Uc4phMd0eAmN7u5tbxfRrg/zXhE0GfsxlfjiXxzCRCcf
C6WANdMRh8/7Yv+We9QkSNuPnRqV38ar8PXX5dDAFaJaiKzJcwG1qRVn5VBvZEM09Jxdm6SGjqRV
9mB2c2vQpTFrERY28Bua+WkPJFTl6owGXh3tQJT3vrP34fVq0h+S2DN/LxrO65ctgtYOKojQ2wlq
i+/nSN81V9V1dduAxoGeLFTcymv6NGa6eVuyL+4BS1K2z+21wzhXmHXpsTqXSO6uu9s+JdbbbNtR
/Pps125Odu3UAScwIpm8dM59/V0enWCrMXPg3LCVxdcAzEJ77yux1gVg3k7cZnj4BKEitwBgR41e
1jq5zeAygiVdgdW6BlE/6r4mHIdAbBmCHjR8cmIjVCz94xbc6CKWvuxsQjICIL4lWmC0upszFPt6
p8UqNF64Iiq8P9cK5g9U02EmUJtUNb+vVU3ZocFaHTdDyaehGKZnQsY6I60S8acYbRX8dXeG00np
ocBj3vdzS2JGVtuH1dDaUPoKt2E9avgrB2hkUA8l5pj3gDgakMQ1iLYTZ2M3YmaHmeEVzHzI3rI1
oZkizVBpp8PfHuTAP1TGxhpBE6q7FRekQw0FHhpOVspUUNMDCgFjXhadF/LIcOtoI/gItj1+xJph
Q7x4KM1hmpUdWP/d/Uxt7Ydgofag0CSGSjGjRzF4hvQoTfOV3QAOxhQ8o7Brk9meyiYjvgHvYTCY
HKBwcuYWb50bfcxLCBsQGuNhAsjGXvnX8WGgjs66uR3XQGBA9S8+O4qlMWBWB6PHWDhVy3qEFG9P
juTJjukkkBuMl8GP7p/eLl7hnUZrDOd1dGbSi4degaUoyC92Lj0Yb9VL+nSb634K3dp6AqOKnfSz
lwzXvxwSWkNEfAZ+XaBzvj94eaudNlCDZMPLRz1seEeHef/QoCNVtETq3fAujB4pvhhlSN2CDGiZ
21mge5Q13E1ceec2I4SinOEzJ20JLIYYHkpddq0le5BygVJIPNAMZhJSu6MPe3PgAjQ/aEB7KzCW
YogXIAHQAB68lXVLNpcgD9zFO+cAogc8MlWs3E2CjZX7mr1xFlQtyYvFXCuz1ExpIJ2LQ0O02DUA
JF+thERp42zAH4P2c1MyFdG+TdwjzxcuerLptVU4VOpba3JrVB0ceAPNuxPWyG8US3av/Kpau1Yd
75hHNB7BD6ckETf62ZT8cvM8zBiVapKTq9YxEq6OJhXfnIUo3GLOEiBfNIHbGVZuzahczmrQBraX
4svLgWC2+xRTUHuPfWHRNuZX5W9Hr4yg+tvjpSxVV2nnIJJmPMX157JcH+B8p4/0gfCXeSGtvHP2
9Adxp2B53LFGZ6Yqr7bizvuFD2CZzb/2aqEgNihtmHLe6bwFQIT9wl0F5FPMMGWQClL1oQp0hRVA
CvQX9R/j1X0/xUDJDqLljDreUGsLvgGZ8lmF3eDqzpIRLDOHJFAC2SmzLzNP3IygBUg85ESYxpQd
5Gcc1SxaMJS6sPW6GrispJv44lyjuOWIz2f3Qpqzp5WSA59hB05h4KPmDFRLY/x1g4FIodsUfI5i
EJAKs7MJNt2GCyFigPyyucTUeYqjYfJElz8HFPG3D1PF43mKclT1IRVW1+m/15/Sxs1VWWfybZuR
luFSTTUw/As57iGGuf/xFaza3t6LUhh1P9gZbBqYWM2roAhQvStVX8iyXMypCWGxK7UT8z0PcTmc
ApGuUwfMmTKVbAVE/HogQ//4Cqvws8mqQ434z3t4yh1U3Uiv29UuGzbNhIQcODbzQA1rDo9YUHI6
r9aBUfYSnyCAEtQJbqD5X22oX6rk3+/iyc41khPthTV3oY9UFx4rqrHQx/CIBcwJvRGnezcXpC7g
/nXBtrG1VGZV0xcPVBFv9q8H+hSTnE4ntZk2eaAilBdMELhWgPlzNjgeKmE5zi5yU1ii3ELrB6T+
1WIe291bn/UetpPHdPI+/95lj13046boeNH6xfcbjae1STabQ55tUrHLboREPJ1wZ/ZgvREYIjOF
DYPAkvpn4W3c28PD/30DCBf8siwa8wCKaKRC7vgUVp9v2t44pBkczxxwtI2w/l8VsEflPL4hpAFh
Uc2t2OWiwl3x/wq8toLDNlmmfsF8eRoBpGdGAIGdlmZdAjp3foOwFHbWzsqCldcWbA4AeKmEi1KY
gGsuYGcR6E8aJebGh5ff4VhRBGQ2/eNjAjPQ3WFa+8I0qux+jYuK0jjjIxawevDcV6vm7aPc33hi
IB/FICoZ4rViln3xwShcHL+PsKSFmO7hs2Jt+2LeVVTRxQgJ45lY3hvWuGkyyZhS2N3jPg5uHfRF
3aZx5Opu5l/B6DkI1TIfi3jW43fx07a08DI2CXrMGJ+adXN3pGmGp4AKVflbdA3s0WgAGwkOWUyr
/P3YfiLOOdnYJGGadE3jjH+PHeAqv623hbIeQkkEt8I41czVJw9jcKMwaCssMoLzZ+vu7bFB6HEx
L7vcGtahe+ml1CQdncLv/kVi+FtFnR4p9VQR9SNgIDzLP4khknC1K9Ca9RCmltnbkraMk5NBYwB5
PE3oyq1icByBhIb1QAbIpb7duivInRFiMeXhCY6Z3L4ANq275VyZ/b1ijV9KvSJZJZ1TEE+Elu77
zYElvzeL02UNlnwdl+PbFiphMyP2WJs58W7WSnrle9U/Y7gRINu75XQ7qXdQJV9Tlq0ThHdQlPqA
GTzb+s0jo8h3q8eYu7LBKuxgEBhl0Ei0dKg4Ej8tXmR7j07Wk50AAgb2kCphTYPl//vdn+TieFev
8moI8ztZ6HsFsjRjHt2UP9Y1uzE9d6r5qs0cQYO5/lejBFRA+PHfLo86skyb+KH3i6V6MhKwvWnn
tXqoD/R2s5MfzOoWnFwDiK3bJFtJqfGC7Y4QHwOkNk8E1XVB4/4qyK59hWSi6straLyPN4ifBNra
OsdH4Od3ItQGGeKB/y9rvl73riSFlFwSmjC399PORWCcEaBNtLM0tbU5TgXz7M5BVmkbZXR6+ztr
GyVMih8vvTpgQcnUAn7Hu2kQP284G9a1CQv1NlLx0UQOe2ffLg82E2NXpwbDI0o65mbO8T9bJTF0
tF3cIp5m4ckRMFXQbgRcUcHMvFfBlhXqFzcHTDupBqiKyNaaSR6CIebYdRMGYvGP1Heg4aE+ya8s
RpoHG8KCDUMXTERqlowckZmg5kgH6ZK7gLS1eOWdXO0tC9Qhu6bxomjywMH8eHC4FdGdVjWQH9/3
ja7D5CklaX2gEqcQaO7AD1hn5gqviD5ZK1QAZMfYdmBAzAtrfuoUxCMISF7NW2ljQtA+kVNfLeNd
3r8B5E2DNei/olNneBt+nKPFiT0BWMtcZeXLiEXAkK1EG8L4Y3RW7FxxV8d3jnRy6Va79qkxKKAh
l16UG34CdMXu/K83+QD8/WN3EASsjqUm1QYXl7mbBpoo79r76oPJhd1C6ypx2ros9+/prNFSeKig
2e6VtXqRzhnCU/9cabpI9JG4F/nJIlOK+T+Evddu3OjWtXtFBJjDKXNFZVnWCWFJNnPOvPr/oYG9
u5fcnwU0BMFoqUqsN8w55gi5rsym9LDdtM/xZtfCVRqdJrWZtOd09LoroURYw0n1oi2Um9sVBnsf
OwV0YfPOlE8t5E4cEQHVvhGHi8IBYb9t+RttVEoSGnGAxCzjOF8vIUbzSxPGRaAnoSZ76gyEcUxZ
qGqgqIEqhB2d1g/s2QUdvpwbo71qXF1w92C1xxEtg27L6Ggp+3DHuqvWQO2CJxazjkIidyEoaOa5
bo+xcdGLx3VwcF+Nb7Nf7TsHIJaH09F6VkV7eyJcYrpX4sP8OxcCVEX64tT+k5X3+6P956l+akas
fChHM9ckEma8jZuZ/hPN8EJ0IDFsLmJkpMbVd/MwPCsMTFTHWpy+upg4Bn5lXPznBcJbgVkBC5zQ
JyyhPxXTaSGqTaXp0gPZnByx6y/C2BrhR6c9d5QOiqdAHpg949v6JHuz4guyl7ybGTmQJE066+Ql
amDJN4vqzxM9nnFeqZ9Ezzwlhasz4kZUi6Ad3e5TrYb6APE1YujN6CGDsP33u/BPBPfTn/Kp6oyj
QbGkjA2THDCjukzAYb3DLAzsFvWnQ+jlXQe9/umrTfJ/PEOV7apYBmfS5+OoGpc+XSTpwcBzEYp3
TEKrC29qRCp717A6k1AiQ5ZAQ0zjZ49YWDFzJeAFuvjco2Ywkcd+WFSLt+WDKdrzwLHti2q4EUSW
BxKs5MZd8iCtDyS2dKgvu2CT/XT2exy6luDvz/E/9zx25P/fn/MbAvjXwZMqS9ku0FMeFvwgIbsD
VJh4wftCd+iTS2y+ZNl9pFFRj8/LoOCVgf/71N8ha2Fn6jbzHlfTvKx3O9TakzNCDhYC+MG5Q21C
yCrR2UyXWD2jWwN8AaFN38vlqIunmsy9SjjLyrsk3vXmjdVQtpCeFWwokMyDAjqiI6IiAtQdN3cb
SP4Jk9o3Gy+TfSULeC4d+S/gS/lJsxyCPEltUpSjgNapxVv4rsNmQbwO7W2Uumpzo2oHyseECrL9
PpuhnPKDLgQ1gufn2t1vLpwC34f6TkMbpDndwLr/oub9kxzye9X+87Q/FSFqnGQDzFbpIX8uPure
3h6jc/Gc34L0kg70RcX1J2FhfzUVZE4nZlaRPrsyV6aYZUQlSw/RCtmxBOvvvbgk0Zb8XdIp3ER0
05P5g2QrhSG+uRc8meXrmVtFbv2ef7SDQ/DyLDgaVA6+5hj+2snkpq0L0U/5is7yZ5f96f1+qm8b
PB3UOeb9do8ZZVhkb5yVKM4Rw08uh5HRko7gLWTmgux2trU5GXaTtaNSulBTLmT/2TEgj8j+wS7M
R13y993yZ6/7+x1C7qGU5IF+HsTDMJeTPhmkh57wS8VBFr6v7oi8AOJenRoskt4R/U/m6R/pLXLI
6WeFfVfuLporb+6I4H9w//6e/iTMfXpPnw71vt650lovPZCaDKUQu+IZFeHm9plrYdRCXO+LWpLd
65Stt/DZfrWo/4RoPr2BT0exZuaFNVu8AYkBhLkTLjtkF7jb/pB/bLgz0bBiuCTZGiGPFhHRxL3a
NX1w6vYwx5gMgCBOjsaNuLlV9cWW+z8W1T8f2SfMhGxbY8tF3p3RutHsom7tSzeC4Sp4hepwamkm
Tu22YPq1EAo4PbVuiX40DhKCLuC3xcxcSCP2JnicvZO3nrx+8Qkaf+B0nx7gp3XfLfOSaz1vEQ1u
gua88E2SBru7SbymwrXFTpCEmj7U4FxiC4zmCFaR5pGnxfqTEs+AoZJT1boy9GJcGEDgO1fBNGzz
iF4WyPKQAwFaAk5HhduBNKbuECFRcNbN7tj1kgM3wHiF4to011i/H5rr0lzJ2RJ5L91z2x+EPCRS
LVXOinwXtXd6dMmbm0y522Ae6Ly7ADcBArgwy4ZehnQViz28BM3juJ0t2rz5wCm9UD5YX+3HfWl9
rlgl9Z8P91PFOtZ6qScW+1GiNwDcQt4ArN/vtVW0BJMW7Kns4w16BAKpZxJjpIDYRTLml9nLZq8w
PWJdCQFLZqf8aiz2J1r36WP9VPjFtawvpsCbGwiSYZ7B5AfTEDbItu8JGQMDvPCpuGqfOjAH2CHT
jGY+cuTMnWenQXjGhyi7lIUbFoXk84xE4TpyRI1FnAbRsH5ch03m/f1A2QuYvz3TTwVOpzZN2fe8
7fpXeqIpBkuIztm1gfr71QQYcO7vLyZ/wlsaXc0VueTFItpx1L1bWMjnSDxGRcBTK/DzpAZYvb6w
F1xHn7f3LfYUwgCYHfJ4SE2WQ2nyysnPML3HbSdsap+Q7BpPFdCyaW/S4Q6nXg7qzswI06LWm7gf
8MCrvZkmEiN3hrrTcQAQQ373LiMjwIIj86A/64kzYoLwoSNAxfKNO6X2G14Tgi4wIdlEhisyH5Ku
A9AnG1I67N7v1r5vpNIbSP2K8UogwF6rvag6KziFLkE+8x7DdA73UE7SAAmUbgMqQ03ypJQYHT8S
wjQJ5ZjgPqKu3Uxmnkpbdbcox0q+tFZIrtuKgJfCF7GvcYn7gP4Vjj0Me0kDZCBC1U43T1BcCcIX
Hk8gsDEGVVR2tvLcP1qpkxNGL4RSFijKF4fZfxfm/2zJ353uvwrKZSkzjbxe6QE22CP+THpnl2H8
ZOS2+YAtVnPtjuOb/C19Ee//vm7/ZKH93m+EE5viPjD4TGVfN0Va6qyTHkqTY9HVJvaPg9+Q+MFW
alqn0wnxIuPIbb66An+Trf7cM/+89Kc9Q9SP2RTdvmc0Olgv6w4Dg5QPFXswktd40cEzZAqvYGF1
G468U9uDQuUucSiqNSaj2SGzgtpySH6lfVgs30r9jBm66a2Sn2p7ESS0+LW4GFkMLbelTSVLhpCB
JLXyVNk1Af9lFyyy7NwaTpzwOoD39zaxTonoTOkO8zXMtVNH+h6hAMKjfcQXmmR2kF/Cw0ruEhwb
dUYF4hd3sPR/LIr///l8VqaJSiYTUMgNx+pMNwcLD6lwOtltiKvbfG3wWt0dNTdnXm85+9UFyAVt
tg8Fg6BmX+sJ2TnUGrvMFwAzERNC05Ed4rK5/2rxoOZhxq+C1AY0tDlL4kF0GWR3Nt2Wmp+/ldTW
yckxWqMu4f/xIOZxllq6k/aOujocy/s/42PxWIuOvlBiki7pNcpeg1LUxMAEkHUep4+WgMnc4eim
jIZ+mYk2z5EwN6UKDM03mMhuHkZdsisUxyW5VOO5E2/E7iIL+/dpfDKi68woDfc1/UQyoyHc6tFN
b4bcv8ScFKYzD6RoeC0k/pYMrSDVD6t5nKA7EMWGH47h0GJTLcmqU8u071/cqRgp/eeZ/M+H9alJ
qWJF7VS1kclK1V2z+DXmoVFeROG1nC5Ci9J7qty5pM7ecAoRdV/RIs9IIWBGZWA02NVYvro9ZUZQ
Tq4RHQrFlufcnhRgRE7SoTuq/DzMdBzPYl9A5y/6ylnefljVXXqqfGm5XbtbWmshd8b+5/BhlDsY
C6cguaahEeKMAxxvML0ZO4csCCaC22Maapy0xM0zm6N30Hxg2P2IjzFEvrdwSU0htvmyg/fT4nLo
j1dNvp+mBt2d7sShgrchIvjwLUsK+yENp5s0LN7hlV/LEoZO9z3ef/UYAK4HvO95g1q9HXb0t6WR
hwZ9z7pdeAVhN8se74aPFHuP+aIMd+zA7yLTSme6Xdz9Z/KTlAT7NxP/U5lBJu6+85vsSIcGATSU
nrjv7ul+Bh2uA4m3UvddrB+U/oJNFf+WKF4MRw8GjRJI/WUawio6yIpfKpd6+1HGN03lZwTjxr44
nRXMS4Gqu6vC9LS/rN2V6OltekmYJGWEEd1KQ7j2z616nPL7Zn4h8FiSrkn8bMoXXTrktUyvGLZY
VU3H0TyJUmhNQbn9UKRrrt0p5y45bfKt0n2PYi7FMK4fcvVo9s9FQk8eLtFhssKBH60eKu2Zd7il
Hgld03I7m9zCKbvG5lfw8PiQ2Roly/tnPJ0rPJCjQyRftijQy2NMQlpqz7ghUQu3p629EdqbUQka
FH+QxnRfmwJtCC31nIkPde3xHrbhIJsnozhT+dbq0cAiaDqvxWG0HILCjM2PyzBLg45lVZ5r6WaZ
jqJ6V1SvanoRhCd+fGSLT0e5PPJ4rRjhbnwVpkCUDgs/Y4W8s7QJxulN6y99uocn3nCUidaLmeSO
gK2/AP9lhU2bBJPxS7dexN3YvL9Iw2HLsDOSL1V/WeJrNtzxkopxP6p35vTWoyPon+PBb4awR7dc
hu1AhtSBN8Rv4o/hQTFnsLD9tkJWAP8Sr4cZCkvrDSRsbIGchEp5GYBdcRFNfdKgJvKoJ5+KQp8u
iuk3Ct5DnelrBJIO9PYkO7sbceaD05IXAH+ove0y/DLuUvNSxq/jfC2X274G+z5O6Z0Vv4zG+2Se
Iu05ZY4iz2Djwk1XXkUg+Fw9FIDpjSswPCDzQXc0SpLeEWpHwy1X47B0Wr/XbkbqLbSRS0jLYMCc
hi6FiAMjHzgyPXCx15e+vvmq6oxtyKUVD3fTT+Dgdgg1gcihsBeOsnBMilCrggkqoBiWmicQqvko
/ZKxGR2PxMdnpFtWQU6/VHlAScXqAho37YmLkFtTnl56vFK5UDugWG8lIwHFKFOVwU9HTxxCEeoH
RnJmKAJxdUiqY0cHldD9rTz+UHRfKkIih+sp4M1axVHQiDeGptVd1D6MlPOkHGWgMoPr32+KQ0Og
A4eM6E+xv5lurzr5cBBpgXXfEMNq+SFY5CwO1YMAm4KXaR1RtrvNUQt/rm0zf41RlzNrSu+T8axS
3vagdP48BvpwrAQP/57FTXq/FY5VFdvaFtbbdcoOVXYo5CNRWsnmSDBAq19m7puLD4wbj46GgYpk
2Awwn0tSStu9UhgJbsWVGC/oyisQEBGfUu3/JYSRQuPSbTO7L4dDJDkC4PBm43PaugZpLTioT25C
KFYTCqbbpWHbHY0tGPgmOnR1MBQhHvrJYM+Sn2UcS/sr8LN8HF3nmFh5czxPLp+CTIFbBP3sKxSr
Els8SN9FfD0Vr1W8Hn6VQo1EeLzPqyWtv2IePPO9p6aezEmn+IXlJcXVwLNdIoGj+uheFvaj5Bmq
ixKiZGhgeiCILagsO4VOqvPMdP+aGH5RuZFkj4rdbG5H6jgaGPTC4AX4ErGsLU9mJE7YDk4oFE08
GjiCi1cZzj52IHcj3kvuDRsqJvHkulIPXGdIaDhAorvBTXs9VnOYyad6c+c6jLkuU19siMI8mDo1
vo/HtRoOkGkku4Zlqh6E+lxaqGy/JXnQN8diDebU7zGSKmYPUQf60mhXd7B2Q5AKHoYIfs8guvGn
S7lDK3aNAi7LQq3gCoR1REIulDvRlcFWuaIeIzbMx3RlK5yi0/bE5uxvGyaxE3ZPw73sq6XfMnMh
Xep+9/ianF81yRqw6NgDOK268S0JwsMRhEB41W+1N2oppfnewJe6yfjLMSnGIzNGMuqxngfdz9an
ldWGcxgKbUTF+BxO4X3vQ6PrXjGDN8TDtj5uNdS47SFdvQ4pZndQcc5qvY5qbHSMuwWaDdY7nnWn
/Gofx0cN2B/vw3f9lPuVxy+pfb5UHsbySGu1Zza5BmXHwgZceV6uMtqU4hRrzJ9P7Q0DU8LBDWEf
YgxH5d7C/Jh5MHw24xgB9jEhGqGzvOr7A9uH59oW9EyjcoKFw5pHfQH0AIHUnjg59D40U7s2LxvI
UepRt40s4fHbNN9rdZBh3Ih8mnjkxoapgxld/J0TsO1uNqSU0ESRTnK+s/kd1eBMpgqQX9m99zMl
AdTIH3iPCow+9/mXeNa2H7n0Tel9dQxWbjWcvVq3QozEsKnyxGQXLxccfig6IYHiyxnZ+TvDGgCQ
dnvW8sCIPlbpXSuelwWt73aUF9k2iveyZxAhRnaPWDuX8C0SYG7SOEmS9EXBqezw1l+ap8+S/nGz
kjHSaJ6k0Qbdkjs7oQ6YHAMt3+TopZuknl554IqUMgr0QsOpLH/YH709Vk5NknjnWoLX9m6EbTbO
nDBBCcAtDkJr5zfSg8oIilafCdXsA8H+ve38zXH929v/hL9SLEsz09vfb9+CGTy73eAVEV2KV8L0
QTQecVQ7nHoVkIVgY5sMYU11UsVlHcxY3N6PbyaO219Cn/sr/+2dfQJmx7YcNUnjnYkRUaMMVdwB
YNZ09mlNZNN7gUFJsFL3/5w0cRvEo7/b5BXWguokkB74it3VV+/sT2Lp3qpr+PzhSgCS/hs6+zdI
YKSTZqW8s4QbCCIoHKqX/kf1IT4XjyYRpcUeGWb+smQ4VeOr9YbvnvKmw0DFmB5jqTce5kSiSGxn
WBZepKN6g6Ypwm57uM/fOTsv2JcHmJQuT8WdDBdid6ER33YjufSh/Pb3BWD+Jwj5rz/m02Netsoc
B6GRHlLdnvnEZVtMnHqPf2U0YJtk0inOfO2IpTFdOtM8uYj1qVtOWX7u8vO81yecVEEXBzSwsRiO
4NPWdduuRQSr4aq1l16+k+UdEV7lIEchUXhaE5okoYxQk/wdJ6rCSgl1uPaJy9KfFU4pwkDxlr2h
tVc7t5KPgIntGIyr3+BoMAZ8b0TUNoGw3gzipdpuhC2sqDhjV289DcC2cjmgGVxwpw6LVzKBt8JM
CQrYhpBPILRuTh75893fH+fvGcofq/Zfj/MTYD+L22qJSc1E8l2eXbn3cVg0Z5tBhjpio52/R4LT
fIlE/icGDx8NggnEKshf7KV/rUhdr8usy0EoFNktuguevnRgRerqP6bGTWOiLW0DLi+BcDC3MU0E
Fdhrsi8OE+m/1hJBoxq54KIBSekToK1aSWRVJmtJJWoPF+zJVtl/CBgwpRNsijiT0xnzA9hx+9zL
/+LZ/6Z4fH74/379T5g1VqBC1GpgaA2y/XVHX19YmqpGY+FNcaDO8D+wS3bzXwWqDHh5KC/iYyOf
5iZMjNBq3UJx6tWDWACMs0A76zG/pJk3U4cGlwkxp3qVunyjwZ0uXPUH3yZWWFkhnZGWeiJ/L0NI
/Nn1S5tfsRiPx5tivFXHS1MfleRmHu/6FNqInSTOors9KRuRlxa+BsE12RclY92EKTQz+IuVHihz
DSpdA0bbMcuhP51y4ZARRl8GNSIjldmda9S+ZcF7TgNBdGc5rDAGF06K6ZUR3VIgkfW0/AZcFQ/E
SIDdTZhIFqg0WPn+NVsDa/QqyR/Lw98/kT/9ITgp//2BfFqX9bAZ87qwLiPF3xYf4Ls4zzgtwjGH
PA8EhHt65XErRqRvQi4A8MCvfLA7y03pvBTADpdGj8FWNjEucIYIGNgzsVusw6H1tnvi3wtC/9Cz
my6OrlvkTaq/GNRvzpaF+eqbvTdqtj65Re4bgDhqkKLo0I9RRUl/nvRb3XpkAciY7Q9Xst7//gCk
Pw2/9yewT68ZZVuI3D/BUenSdFI/Z4xR4CIdmPL0OChKftOHMJO0l+WFCwPbWmwtXye8V9CB6G7V
hzMNoeVsgyfyeDCO3vwC6/2OOtZvmCEobl1jzOKNot2/4Q4LpbPB2oxrgkwdFgXahtLNn1ritLBH
51THvr59Kht/lU/Dek4EwIoDbQHVaLZ5JpgrwX2FowpurtgS/phU/Rj/G3snobxGlR9pDvLIK0fJ
COEO/fCIi6JEDlFovGGqNl6GDRqJvVVhecHpBAuaGtciHI/v6tKZDwCMm4eD2OAk99uPGW7uDMG3
uQBMFH2oou9S7ApOGB1qZZc3wvct86TdXVWPbYwqsSXgRYTnDTuOmOwfw6N6rV7nm+m4fOuwGkWh
xdBswEppsNufvHT8hFuO5TEMEXHrr13Z8JhvG9cVwuAz4kieKo42A/CSH/thwawU1jsVu3BQ6KYe
MuEZoZb6lKzfO2NvLAZ2JSlCCCy+0rz+JuX+cWj9a4XI/3t2YwJSq6uUcwGTb206CdZE5Q79WqUz
yc4yQCJwNAFGh4MYOj7OU9hVBy1jfTtd4+WZ25E+/SFoLh6hnAY0oWnliBxV9NNwUSnVJNuie+Tm
BbsHi2psFTkFFHfxi1pY1ff9/OffwvUH91i20Gz+799SSMsmSRu33ywGs3Yy0wOoavyjN1yjC2Vi
KmKvzw5p6aqlFwED4h8vHdMyMCu3lsOpvxkML5a4vEHSvKo6N73H0U3pV5U+57aBzeTqJI8ZY+P2
YlpXWbyQ3Ezzdr8hXgQuYUyBe5XhxtiMVx4+4GjK1V8J0JZ81wJXY9yi+VV3GaVLK11S45QqdxJY
R3ep22ulnq0x0JgYJ1AEHYm4BM2D59OZYVrvyB+UobW59szbSZkqwE3nVzidCVcAOEjvEr0xUW2A
QW1+o3vmCNThaVEQvw4P2eSIGCSbro5KTjpg089QFHz/fotsaa92HG2/lCEC2ca7xPBHChsrZD1w
i8+6D5oJBhyXByaAJfKIxlc2V16Cvj4n2iUaL5l26bNrLkBb0pySQh6uI2KfyNnO0wuuVdzIebnP
HrAXy8nnBLNM+N1OiwkWxotELOl2rvtpe02sA3/2yt8FHX9x5zcLTdDmg/MA/y+XfnUnDSKkG6Hn
7GACuwoHN3Yx9x1mW41d0s4nvvROSIEKuZJDmgwANI7MCAWnV22e6nI7/lJx4CZo5FW418hRjxzs
8Jgat/gLq4FIiBYFhGXHNEQKPLXAREIruSZWMMAXCu1AmHB4qT5/6JAeauMw62FWnQZGmokr/6if
pFeo42UgW5e2P4rcPLmf90e+n9uDsR5S4yBL59blF/UyK4QrPQHkgj5xUKqrlh6a7TIg5otcUJAO
fRvjfzxfBVsm9mJ1N/A1Qtfo0iKPG7yguFPcAVazweDVqwnG/WC4Av0/k8N9Ft7Q3XmSFOSchZGr
ZUEElMO0FxUp83LTj/Sj2QZWHArSacuCtTqs60514aKOI6ciD2z0zZFRhSMx2g3qiBQWf+bUw5Nt
3hl3BvbAhRcDItTBtnk1YjBgYuxcAPdIGEKbcJ0MeHzfLOlx6HxhOwDFbaXH9Rl/T+G3aDsfqUBd
xrgDhVASiH0Y86GX3qRDlyKaxtbhKjMg4P1AMxmBy2yF5kC4pRpfzYPaHXQzmHtQLSd+4Y4b0MpB
GFJ3WNRiLcAF/sC9vuPwRxtMQ7/ahrZHDXGUQfYxENaurgD9cnXyc0uQGAE1ym53CpLD8C+G8PxB
NE3+MaMbpnh9SV7ha2KppbYH+VEjQk9iW9jLfVvsQGHrimYAF6TVfjJ6bifH5DjdOdecCM5o3oui
KySH+iZhuArQAoZWAWzdVT+HQMAvOX6oXsdQfhtxCsUm9G0IKnKufkZX+ZTn1Gie8b0NsSPmEIBe
DshA6g5NKQAfE6TFlqeg6DD+coqfiR29dcdVZJfvH+k0BxPpLKT5NOc0uxHSU5JdR/US9VdLPEXD
Lf8SJ19Uxvredfx5LpuGrKCkw6/rU5OHxc4qtmskPjB/pzJ60IOCqS13mXqv155+7cRntXCXF9nJ
zoYR7qGe1KPMVh0Zi6wAsqg2HFvUGdRfgm1U14iwT9rc8tgfeioBFbgwx1mZbE3pJOOS1X/vyS7Q
YLPYJWS70Y8QIv1qnot7MGsTAOcJd3Ts9vz+W+7zkGGKVvA3c/Q8f6/A/pPxakgW2i5DUkzE+v97
JYlFY82dzpVkVbYCbH9OnxWOx9LLS3dRKQNsnc+OncUCY+mSkEKExHOZOkzQOBtR7cKpmPY5tmLt
YIPGBJN1v9q41mf6SbsjFHZAggnNxXSA7lX0t4pd47A8uv1XcM1/0uX+/dd8ai9VqSjGtKHDaiyu
D6eRXTAnoXSyB+uVJs+U7PWdPkuewEJs86uX/081A4sIIwaMQjBh/lSraEo/aItKrSLiUS/Dnr8Y
A17gh8IMJeGoN7eKci6sg95cYX+psQ8TQDbPmuVP+c1kHK3lzBBHF+4XzKcL+O92NviRdegJvkgu
k3xM8kNpHWrhstY3Wpw4xvQkt3cLWUvAoLW78RXKFwDycM2X8zTc9MVFr4/q/EXwBfYN/7FjqGIU
A5458q7fre6/Omopy7WlFXPxARvVW67+fvAVNYF0yj1i5yfLDPP96iaBK3dgpSXm6wJ3H1f0G2Ow
m+YgTbfkSh/rn/Xd3JxhxYw/6QRr9HX50/gkXMc5NA+FH79SmguI25jmU6ztKRX1a5TthKr8J1dm
g7MF/0++J+vwGUOMuB/jML5ruUNuuW7agLg2+13MAur7GdLYt60NqJXl71vYvCltII2/zMf4bsyC
1sHuvGZVuNKbpYSFL8Y/t+UsyaH1g0M+A63Axl3AE+DxfTwPv6zVK4vaHo2w+aVxoI6o7N7r5RS9
WyVSPF14YqQh/QAlrgVXulh5MDIU3R6n9c4Ma/O1Az42j1Lj59oTmEyZnJefdKTi9jPq6QNycjib
oP1mfbcQaKgjkGNmGx89noVxOL9hnYID9VOx009N49g+9MQTYsrnxG+y4XTquz6/mh3Dqdzn5+ry
JJLtbCGAwjdrCYRTLNrFy6SfWUTcogPpGrMjTF8AHrLyXwWvaUKllVV2BSal/3u6DMbUJ/pUMrdN
nIbLZdUfEwrQ1dWzcDDCfgsHmC1iSBkKfTPCOT6ncKL22rtfxhlb6qvrEUx4nQ/Vdi6asOqDpTmo
2zFPDmpz7vebw14ZeewdXhf5NVQkZJbrsX8tDacR/ZU5yQPrpzOPPTVA9iJoB5OW3nrUSUTaHuU8
WC99HsANg5MgwwPTnZ1S4kG0FZmt6NhNA3EY38TK3eIzpBE6T3bsAPXR7x5Ei/lRAGNB/MHMGhxw
AlaynPY6beiyuMBsdkdd7eNwef0u4rp4IfPho8Rmn6Dc2/Wp+17FJ8Vdn6FSKHqAWym0PGpBoboz
3ojqQ2/IdKh9MCSvJ2bmBziZEEFwvWH0keZMaHzNgn5reX1+rzKYcEXawhdundUmagu00huFYw8P
50eEH5uGyueM8wsMvOUi8rhmXzUuiKCqDS6lnTGWe7AWPCbAV6ki1RM/wXxDTYh1nG9YYTrDcPIF
lMt6Lran/qAP4fQDUVnpI9qpGGX3dvxd+yEi5KIzODbSAUJwMrxXsFNTh7FjqZ4N+QiQj0JGdRi3
akF3rQ9LEYpRACTNL7DkQNvgn97lwJV6IGuHjplfblNpMyIyx9OGGr/DM7X9Vv1kkPdTOFv12cID
+9s+5KHVdvr8Dtna6MvX2I+QyFJzMi51V7v91jFN8cvui4sUZ/3/OhL/tdY/jQryNhKltFrEh3Tm
sz33za0W3bTxXX6te7+xAmjJWnYes0OZ0fZ54GSQkWRgLoybJPQP3mw6xGBTKtWQH2S3r7yYBi1i
RBwaZlglmK8s6lkAST5r3WVpbujPVIFq/9T3fvLBpgE20bMDxKpbGFATPn8/WwI9upt19CVsOlTf
NFzYDR1Taqxclsd8eSzKO6W8G8q7pgsaPIqeGtJWFyeJ/DU9Ks2h0m9yYhILbHmcQr+Z5ttZvyrm
EQ3IW/JSkKTjR98NTjgIWKgPGOZgSoJp/RiqGKlROlgHC/JWZUsYEZ+aMURAtghcVR5/K5TNovNo
G4sPvUCIBiPORYi7gDs2O8EHUnSWBNXksIcW2RHzYDGOKHKSzrO2j7z1LaLbCB0x3eSly8grYpIV
dIlv3FPtLo1bYvrB3GgLiheKd+ah2xLOOCh+J1iCVPfyQO+ShhX/go+X4K6M+CDdYbMCuaEJOXki
pDqFOz2+veHjAxwCcnKhrVzhj+FI84GaD5MfGOYU5+dED1CUFpn/aEx+33NmU0772wld4t7dUUQz
maEBr3ZmmfXGsIDPKm2uq0zedAxCU+2EGfGqv41ho3qrGLjwZuf8KEYQph4XM0hZNTQHJL7Np6W5
dGCe0U0pMZ08q3UA/Yqbdol2WsmoHE08+wG59kLM3j7kC1E9G9zabM/S1EjGLV36al0KijjQ82OR
eCUEh0v0EHs5TQdtIsN7GR6eW5khp9XY+1vhy6wfzsIkGHWbVZ0WR6YaxruG6UvjtDhl0nYuOwTX
DDtWXHXhIPgFndGbhjxqsF3rw9QChvIaTfHrQMINIvyIopBNboMsL11YIpoX/M44RLoLSC5V9mM+
7p06cNmq7SO3rnFnIvjmgHJz/b5ZrmT4WQ3t9yBABz7itcTDFxn024VES+3GSD8z14zCXgJ69tL5
AEIkL0djORvasaD41j3V8DQcYeBnUlW9Wkjv4SMwzf+t+01FcjyPYOOaynryGqiV6U3ML2behwkI
FEZuNx5XHGg0sYADk2ORzBejO3Vg6U4mkxsP/oYOjRij7MGV4XeJTsbkJnZQIzFoYco/32yVC5LA
kRkBWX4rDIgaFAJe5yw/JX2fD+BSzAwYBvIMWp+dLczOR2fiwNxFNE7x3GNrth207TL3x6W6Vcub
ijyYMkQuXi/HMnN7ye1fKMPwTJggFUROmQfsGuESn5fc1t9BRJVvOkx0HxVONB1Q1o5sgSSkLm3X
YPsGrAK6nNjouejjpxUnJHU5JXUw3ZcfNNjwGWUyPblup5sWCehLZp6gsnBpYfPMqwPVQ0Wy0JtG
x2R287OCdpkTT3IzNUhq1voe6UZhFs8HpO7A3TUjGUeHYUCOJhFgkou+ehEDaQ3L0VGu6VMeFOAj
EHvwF+NyVr1qtfMzD8YkqgEyEDirU9OVYWmTwdQG8obVTZXhcpkzto2QGx8H84EH12SHFcOe4bj+
puYLw/1Ce2ceYum27R47OaiaU4OMvD80+QGnHwvuRm+vqStBNwF+DhrLUyMfSwYBtxXRbeET+nyW
XGl06RtgUeKaTAZ/x4xvr3KDvfrO1h4saO++9DN+T/tgw0om92GaFp6cnEaclj6S9pRll6I6Kuox
EYPcvCzqSdQPWYee/06ebuX/R9h5LTduBWn4iVCFHG5BBOYoUeEGpTACQOQcnn4/aG+8XpddZY/H
MxIFggfndP+p6xezowwH8PYN61DiR6g9ZXxJ64uerIPHRtbQtu/C0JMln8e4GNAt7wrjss7za5O9
DuZF6w/h4ySaXhtBFK664GnsT4a1V0oPjVNUevEXWCkeuwDBJkAXzhnisGRcfWhiV8k788v6VZs5
hbkxpMsUHGbxMNSXcLrNwrkJbJQqenliGcMtYr2vaXYOk3Q1yqsZ+ORfEaOcrvgiFU9gb5MTwZzY
y/TWNFtzPufyZZYvWntVtesju7lmENDV3ToJMemTGl/l+lJ311k4ztGm6bdRfkulDY9awrJLjjr5
99mlaZEK3AoWOlI50e3izbId4v9elTUY1krZsj9JBCMa59YiJvuoSF7PwDSytfDnS54IVm9epvol
Ea9N/TKll9a6j/1l1vdBc57bg1jvi86rPhNpZYDGlzZKHraBoSJZ/2wM2zlYt7hBkkujnLL/Gvsq
K/9ELpKQQkixKjI8Vftb6ztnYzVJozDfChRN7bYWDhrWHWCJ6JBaPkjxFLh09sDKau1RaQP0AgGz
ncHDSii8cq8fffEdMQ5WScVwaQt0cjKe8nY1ENdI0gyV6KbCGveafs3HrrBnhuGRnp6XjrbX9pSz
o3yeWREthN3i6JuB1hARn7ibFPdV5sRYmELfErychzRfVRiTYjTZDEV+BVugVJb2Jiau2oFgrAY8
yxQItrVDerTVCns6FK8MJjSea2Tm3xE5wVf987FDoN2QpUXwQYzSHcWag+Ua1zA4eHDOBrBot6QN
hEB/+CXmSIFWDmcrXqwFgRyJIST+qV3CBFrTtlqgQIOXRveWUZw5AbP7mJ5KYUAKEcJ+wp9xKJar
gSaBRzpFRbRYJxGGAWthsJJtsDRkhOB5wzfUm4CjRLRBcPiKFgrmGRIlADYtcVyv2MWrdqsDtyAc
Bvv8ClQOtFi2pauW+SApxbBiZTat05OXyAMRol0OUif4yQm2o6BRoMNc9ncLfgxyFngXYJvKXPoB
QczQWOZQGy6atiG30bEhHopAZ9mszcVRgLwSQShOPbFBtrZIC3reduM/snVfuJw9HJSY1okh4q7f
H8DcTBC76Zy3IRyT36QOBQZKftYTwR5p7+6sfg2sMzEjiDwe7QBQ++9oFVHr/1Rk/2WV/41BmVOC
cysrEm8Z0DJiHA3s2TdIiuLkXE+1V2S4LXDfOBM9Y/5NSnKw4oGwSL3XWPW29jWzt4ubhNHdNEjR
ajrPP0RFTBxmt7q06092H1QVC/xKXHRog/KFmj2W7iyuajyYCvW0Vy+a+MsgoLXzonwdS4heV4+X
7kF/SRG4Bcsh5yAetxQas+kNxl58MByEhwWUmIqm/QTDeCAPU9aVslKfdLBPIrBit0Z0DMS8KULq
IE4/u4ecRDeKxnbJy+x+GSo2D5zc/Sc8gKk4YQjZ470spcu7gBYzgQpdG7kjfkfS8nqz4cnBWjG8
KlgPhDTF+zzeVKqbhX6xpx+jU5PQIoSL5qDs+UL3QZCGvm37TU4IWr4ppZ0aeYy5I7IgA4av3Vzw
IKxV9aCrBy3fs7fhp57fgnht4gaqdwORlP2hfOxKurLcg7QyCM8bbFOkNCLzdcnPgTgg0EQH0453
Q77Whz25NP++WmT5Hwl2MqsN05CYm6f+PZw4SjszyHRBvOUgI6lNBI7Vr6TWfzA9jHueeNDOUegr
j30K3BS6ZrNvUQjWa2g45HmSsVGL48hEQWYItnuxODbWbY6fK+tYWTd4tBSxBOKb8mgUp1rZK8m+
7H0J1pkMIXJBe8gfX0suFkQEBE6yE2Kv71FK1C+PglYZuenFDDcNVvZTUB5T6UykLbN5UYIUIeOv
if9Jkp8JFezo4SsYSNlL2P7cWDqVNNwW3DVOFGR7tgQlGLkiA/2SrWUQUuCMrRska0i/MPcfsoNG
kAO7p+SSnQQJW8mH6uJKSecVVQnSupEwzsjtU6bEruolZMaFjYyYI9G5ik5vfh6a/WhsHsamxMqX
3Ob+NvY75tI/2KyXj5O5bCeFKv6WAtKQXLQyI0e/wYP0hV9Ph1Q+yeFzA9Zv/KlTHlFfN74x4OKJ
4TKQHqMo1qYndsN2eeRcknQWPkOxQ4LXmCzz0bxOEa+1GmT3cZGhamwK5XbN8XvDd3atIc1BlW9s
0TEjNm6BP2GPXeDpmvFA7E8fIG6oMsv1CHSg+SaRo/FJ7g6RupHaI/KTkVMr31HAJMEpTvYjfKh0
MIkxWVHJxv3Zih62Mr+K0z5U18W3SAgKoQ1kHZjHlDxRkjGLcwFBKcTvOsEuDDConEbbWvqmxK9F
q1rl59i8VcW3Vj7hlZL52pg512QESbB4G9M4i+k5Gs9mes77ndBepHkXMlxIf5L1Wzdf+uLQqLvQ
OifGTRnPUngf6h+5PuvFrZSPlrbuNUDfC+4ZwNd6q8nnR3uQpRPeDl29jNIRK8covhTBKyaPCGFA
e1HCs1G/TfUfUXtKGL8a7TAfaBGGi41q7rB4wMcGyna01gEzOeFa0dbL5/hxwDqRmTtaTcAExVpH
2R7zRZPjEN4q6d7EZ9E8RfhEQsiTGy6ShIgl9TKYuw6jhwS9uJHS/SPaiQjH8/dW/xm0J10PYScx
tkDnNgwiNyOw7WdFu8/5uwmXgl9FUvcZi58Lby5hfU7Nq0HMKO4MLCPmrheeY3U7ooqYW5T7fE7b
Vj7XyTWlHZx3Ru+HO/5byudo3gmMlJd9UzgmNfYwt+LtthszXfMm0BbgPsshq0kFRWoAP75YzPwh
Y/I004A8cO6Szp6x7rhwmC2brjNsBelmxPyDN+XXs1LwJ4UraEtAHb29fIcsMWe0Jj7vec68Wd1P
2bZvDkxsqk7D9MHPw+DDbEGMOKaxS+RD0u+j6JhhBNEor69dhFLwIMeHvnmKtacmfMrz9xr+rHkS
p48xziAq7830PIefU/8Z9Nei+sGMXMWHDl80kCCtKXhcuuHCrWmHc1xiXq613ClZ2aYESDaHtvdr
7p18QEc6Yh8qfFKv2qdxmXG0jTDOhMub55+K0a6Zhw6gV/eNtOGrIqxAEsyzD1oFP69XR6XbItBB
A8Aax/gjq09N4VMfTtXxgdJJ4hy6lNLRFFCUPAcS/pW1buz425Sla60Fy1ewvIPGzu4jdic+G1Yd
g4DxKinLbzJGfk/MLpdOunAzaTYfH8n0jJspEE8jjiPxmMWHMFxue4kfp7nIXNN8S8NjXpF0szfq
g8EdIME38okTROLAmpgpXzeaQbBB5FesOvkgVkdBvZviOkC/Sb4893CxG601wBpjV0gbLXvPw6Pe
7bm+mZ9rYlY+TeWOSGQJu4XEjXVyls/shoycZjYxhwRrUfH5lrQ5DNW53bfI6T7wgi7esHTPtQoT
nfNh5HMST2zIlXCM1Qs/jBetRoDyjYVNP2WNX0AAAXyK/srV8IpV+PRolxWUcfXV2YCDrM7indwy
wVzzKSeYx9I118mLlS0I8xFMkfdidvtO2qjiWlW2OspMJGPhrpP9of6Gz6nMVwQQ7KgsG0O9qxxx
iXQq+M9MPkdWf5fBZ1m9PYJPqXsNFl3u/AIFcR/E9yx6xSDWVeei/uY9DONzjv3GfJ1yum6viQ9F
R5ox+IbBpt/PNz5WWyUGvAAPS6o/HKnVjC+PHhrf22C+atofBfxbYkd2g3D53zh67cPPeX4Br0rQ
bnTbuTxF4VFGvhI8z8kzCQt9/cRnkNEklkgOX5fl1qxbdW+Wxzx4riqMm6i6rjGrgA8vfenjj169
syIIYki6vVwe5/oyGK9T+CqRmpXsu+gQCadQODYfAxENykXPbnpw7JRLrd4Bfuv6acLqCgVPbTc5
g+VUNcHT6dLweyGM+jdQnvaNS2VQCM9xNcUR0C+sEloYg/thDwZV1YB6YnQ46MnZmMjc+sGaii8V
JkGAeEbd6NQUGI0vxTu9hNYAHuM2rWIAmmdyyJGPRLeOEGL0bz2+Wy+RPWrJUsDKzIiAjKv0K3Nv
NLtBdQpfu9EFGSzFxbzpYwfkV6Pf4qx8MEAbDJBoUtjuT5PBDgGKuhX5KBIKQxzOnyppu6UrMzwK
WgJ4FXnisOuzzXLGmvSP+BiPleFOwBT9pho9epwS5zLIZfgxS9gIT4hOZpUiaT1Y2yrePzK/ltdd
7BvDfoh3ZXKQBxCiK5Og8/i0eWjvZvUumG/pcDfSV/6Z01dFwj9G5uF87SufFs2qbnrsa7lj6mSS
+WK/yx/rRl/3JFDj+TrXSBeGraZvQtMj3N2xxAt2OcE4Psyj0T7H0T0TvnL1IBr31nhKrJ9H/y2A
lQGmtRTACBRjhFG0Gd/643Mk71K+0Q7wpbr1E41fUfiWMpk8pqD4zAJqukXV070p/bcyXedLTId6
EVGYDEsDUdBaQnEIP/L8apbPqf6uqhXCP8qe4Y8QvRXJVzT8qMlRKbdheCuVZzH+bpVnVb3V4jXV
NnO5FaM/avhjNu9W77W1P4wXtXoOH99D9RwNVEH8WzY3FfJIA3SbxNfMBIAH2j+Yj8SOUIgZgWDn
vWf2Gwk0CM8SlzyXt2o6muq1wEwrIceP8h+yCwJEH8IWlyz4XNj5ZvkkPt576Ulk4oP0Fklvgogj
BpSvql9D+afJ3yYoKuLSaavL8JKJR0NcJ40TSke60u7JmrdG58w/FKu47+J5Z0nrEUMRvdwTAu2K
vE7qP5B0QlXTxX0TE5nXeLlymeJrLlLvgWYiwzlo5XmkdrPnYhdyPPV+UL4pDIzNbiEbqwTz5RtP
4bjYvhG2Bd1V+A1kybvXuEImwKOevofJBsynJd/kiiwc6ovWvSDBj+ih/miawJcHZdxQjaJWyaNt
R0nJpG9kZw9s707YoTF3MuYLIOhGDJ15YF81owqTXa7s+EamtTJyj3gSZgq2qH2vqfKkfHQvYYRT
4IL2Mon9mWBtHX/WAo89EPaHe0g14F9MPjznVylxpyeQ4x7njOlQ3jfICyZnbLy3XERhjjjJBsHM
GQ6jL95LJFGU/mys/R+4EOyK4uSla/0aYnknTWPwFWkjmDsgPdw2csUAIuLfDPJeGPNhrrIvTIsk
VORXrinGJsveVq9w5/DGOhLBmyUgLmAAGUgEaHWOdJZcD3or/4Fcma0GETiHJ2xC46iio5AUKJ2l
dFtAuVQ2ptCUp5VyAqjoTCg+PdC6Wst7WbatP/EbMRn9HSHyvkYQvCWwKqKa8pJgwwvWJPmAWa3E
c/ONU+oBsXQWP3tyZAndz5dpjd3gN80Clk+MZbinOLwMV7bDJ+JzmB3wJ+Tw309ATC0WNhvnIhxq
fkiw9lyED5Amkd0rWJKNjLP82d8zvOsbPFY6qCGJYygUkedcFzEZ0wA0G7K1ChbWfwDIjAkEXLew
vQzIarzxB6AhuAFkYhWBk6zcBFE8dMc7UZz1XQFwA/SuCEewu2TPzM0Gh1lID7/TZMhlDIAO3lDz
JdUx1S7QDJZQiwE7QruXNQgWWsF1fQSo7dpNaS7Ajo5hlDBA2dEUb8R+PPggUTH2efEYTruE41c4
9MXOmEkdQgRAfAZmNbSyHgBf+mEk22A6onFoGEfVbIX5oAhU7StR2oPnI9sIHnA2WG9tTQdSX4/S
Fl2ERen+cGWSVID6Mkcg9UDi4JLSTStuCnWPlPoRbabaL966YpMhz/AqGjOcsvhRAi+a1qq1xjYK
3YHNRarsDJUvCavJXgPEoYdnChSVZbed1FX41WGgoKn/GJ5CwZ+e0LpyXOKLkR1McYWGtnBTobjI
EDCuc8RtaH+YM2Gtll3s2gGuY4RY4bWVDEe7W5cO7yd6XAJPyW/mwNOWv+BN8RvuUMe9gZeCJdDI
wFuctDwAIUYqY9EZ9kDOnO7DeiJgXfYWGoR3JLvQ1621SknzyHy9cXX8DKUtklrNwAzmaZkMwRBL
NzRwsm9nOMQDRmoj+Y2wa7cSlxK4HRDSSsfOrUMCO+Q7BmTYR+7EukfLjA3wVckXOCUnZQrWDU3m
ww+bHWB0LazH/Np1575gja9V1JatLaeHoL51JuOuDoRpZm/sE8l3om3IwMoLj4sH+KfN3UqcDeNG
mrcFw78aFo8vLjmSnsJI0WhfVl6e+jlZxbOd4yCn4FT3Ii5H2gYLDbDHZpMhzmY+CEQ1DirBYVni
OITkwnyNOCFAUUwxWvAiG+wXXbmuFlW3l7PzJ0v6bfTOM8bOH/X7IbyHsmsyn5RPeEuJqZcoabYq
BMKxY4JHDCVKEpaXs38/Z6hA9Q1LPqGLkVeFtcbkRL4GppCMqC8BJHwN8daVm5DinBXLI1c6KrlW
2JH1TVGtM93PxsUsji+U981PaIqNNIEcbFjBpF9iSTZpDQ1UPHuRWTG5Z7TeEPmYLTCOQuSQKYbO
kUc3xkIQ+D0CpSXgBwlpTjQ/uXuIm2Loflue8At7Muc/UmRM1IldSXYsIMkgxwhUDUQGQITWlMNz
mzWLJz5CjkK3pfhGtq3Q7+BsJjAXnp7cP+h4fubXkgXjouBcch52+FzGGU/+snEZ1NdLzIrT9dxa
W5ZWKllTwOJECmXE3G1xzI7mCmwS4JkxuWZ0nTofcdODCPrUC3ob8yi4tgAlmB7ltayfdGIxtVPU
nTJmKgzbQvTjHyyfDVrAaNF8k1oGD7fwdcTejtLC6NNlm/f2HF8JiYQ5ZKjcufkJkeiDzG8x9CIY
BAvn4GUFKfcaogZeF3JBcRBbg1gBLWFaZ2ONKmz7ttQwoE1wagA0BpWCKmmL1xvNCOwsNBrn+iN1
uzPhTSwHFIBE6XBCcQciCDm0nKIDk4fttjLt7ntWYKQ3HLCg4kQZNHxoIZ0C99trp0vy8IobcBLA
6ceS3k4iIRBV9rBjBv88fP2TgmHCXk0xx07LeBJ+b2Gb2uGtE5QtQlvYhXFeGdtwsBvdVc7gZ0vQ
rZseycqGQegYqbxXYOSJgW+85JsfJmYguwdZPCI/JhuIU3fmwXnnFqBkRk9DXYB6WLgmuyV8BRrn
NzAoVQjmRb/hIS7m/JaKHasTRc/i/v0dSxykFFeswgqLC4Zs1W4QsNgpYQ54cMvFWAuckv6WXRii
5wGqchUvlRWhGPaiOhMWupf8h2lJMF1JmZM9q7cSrqS3ORp5svg2q170sNlXKGBSQJaxwMmysDI/
++da/nXr5xuTlkHCC0wIiRuXDr/qBUHB7IzbyHLb0pNQgp34v7HcayXM50GRd8ZwkJKdXmNbcjEA
P3QH0dsk8CGSaLKVh3Or7AaD/BNf0Y4TQpdoK8ierq7NcM+uHI1rQT1iByvG+2M4qP2ZP5eSM6+v
WhcRq2S4yZjHYDoyaSfRJY8PZX9VOIgf1xFAuPPJCCOygkIoQhWFn3MGEd81v+hhTfiP4EWED6lu
m++0eVPLxOtthUPU7hXrFvBUzce28Yw3dNwcc+newEZfO+XgTIceySqk0FK7EtgqbwmKoKzqLH+O
htU07uCr8cDlks/CJkksJlq1Bh4GurHhtptmPRa7CRUj3rj5mBQnpbkawVmBjK0vnMiUKpq0JjqZ
fQN1Y+9wfC1JyXiZiUdHjWBsR3NfZRctgRBDfw8AtdWAT4B9BCIEd0m3fmDGMPhRG5L3KD8Qb6Uj
0wgkn3Rn4gPE5eIBgdmRpxuJBcLWeBcOs7kIWys0uenGWKTn9A+IU3xqpCU8STzibJc+lrAFtGqJ
21E7tsS3r4h6YDvlQsPGp+i2SKNeTErIljMepM1izMJbzA3jOTa29cM3DJcnW0I0SuBpu5Nom4qr
aF1066IO6Mi3FqcVwTDpvpfW1Ca0G7G1jpuDIp7YU3EMTRFa87OGyAdHCkpcICt136dbkzgN/DTi
WYWank4PCEzibR/rbthZgOTFMTE33H0ZfQ4Z7nBy61E7Cvo5svZavx4KlqbXQP3QoZGL2e0eIdvh
OUyeAtREyuMehTczvXAs62S7mHvTvDySYztedP1gJGejO0XGOR0OifoxFjQBwMHbRj9waKHtSyPs
OQu5TrIKSrmAZV55lbaPuw3BAmStRDuOJHqDONpNM5DBpgguQ7hv0iepO9XFNU+O83Bp5ivEzNLQ
qJt83I6EaEp/CoHmmTuHKdDpDdiD66CcgmyjKptyeo36Jz06dcN+zk4S88r09fD8eAVcFWe6JzQf
yDTh4pBWrvAZkQIAAZdukQaEPa6/JXCCkvNRreI37Sd6UZ/IRBBRKtmEilAJ0Oa0lFzdGi/mv9NE
kvWP1LmIExO7OjMVfyc//kXMHKuB1GZmKd6i/evAeDLltbsX+H3iVYMTk1gJKqzIxXU0kOLEkUF3
g/6dvY0JSejaobmBXFDuk2RiD4wIJt4FF0+PGeT3uwksoE4FBK0dWOSCm8ANQTaBGKT2FsNWzRi3
1UQBzfgxlivBsopdI2REDg5sFKxa2FSDR4bOhOET9gNEKVqc6EThQdeHHIwMiCAYm9/D9UBJCWBJ
S34tF2vxV5w1iK2BxWCO8hu4XsAmTVH1e8EAxDEYEWFZ++aYMBYFUPtgHI0ryuq9eppOYHLCvYWu
6OwY54NmP360Q7Y3LhjrNMI2axvIgzEfFsTVKh0wDa0od4LILgiiIorCMYCilNVMzB2pi78v0rwJ
f+qf7iu/G/7wRYeHLQn+CYkUChCKO2jnAd0qrBXyBOIfjCUpk82Q7BxAG9TWFCcTkzvuMPQEAeHT
4jvgMjHzUKBz0vAb6gWwAFxcDzQnxPDRwFKzsMJQ7PTwazatNP0e+ZuElVAUItlR6dMtm3Np0pHH
2rh06ufwhICRcSz/vubUf+SxDYYCLGNSDAwD/1cYbWSCXGkDPHYLt4vMLzd9VSXjhqJ61U22ddJe
8WIu1ReG5ciLH45W+lp0AltC0ADihlJLBRDkqc69+oWkjKh8MVbmCfEC2zLyA4pJzuiwcg0nPgkt
wjEiJT1h91Cd4A/Bcn10/o/39E9xn+Zf3tPfuPk0ndTxEcXirXlsNesw3xQyOoMYGMl/qK4Uckqu
ye4c0PvRbZ20GHzSFbc9Jg2YixOVPxkri46+uQ4MBDhY0jYoD3n5NeGDQVWI/5MwoT995g/dKrDs
7qnEx/UfXiDr/0vWcW8sE0xMS7cYjPa3dxEV0UMfpglLIkuEKoi1B775m/jB884jF3HeMtxsCa1x
kLOgWCHFhMzd/BtPHywL/IZaIRBZoP+SkBxcEGQsfS+bHxBJg65gRWypxmpOaGldxLYl5fDsSKVb
jl/YVi1WKAl0wA7096EdfokvpmFjAUaCUVLqViAWxbeErbVH2EwgKbDUb5Fb2GGzbiKneyU8o7Bs
FHozYTGKA/yZKCu0beMPUZnatJTLOMaoOjKs0pWTfBGn3zCxkOkECHOlFZFnaUd34AkMsZNc8kd1
ife+ZBwF2Hz+K2JT/v92Em66IYs6oykU0kP+5kKyGq0aTIWbLhBEcR+u9akl/mWRe+P3WNQ3n5gy
QC4RUEjLNqIQLPRRX/vn9r3nppDyR1MKGvOb7P7vy9rQ/yky0VpmC+uKbMja77DmvxwPlmAWYl6Z
842FrDENdya7c4/WJCA3o6AXIflsVbNEgbNrRP7ECaEMdRGOCKI93qDrA5DSyUW4k+DZG2zNsfaW
soKPkZjbm6yzZINKT8PSU1+MZB8r2xLKRjgjsCU+waQcGzboqlBFK1jJXG1PckpwD3QISgdOETmT
9LtUiQPE3TtgSiMl1q+RH3+OJwTD0dJ9+KBboh+onn4hCNPoVsLrkmJYSotDD1YH9XCMbQ9//Mci
7NzBMkgvtBIfZI1f8KUSMs6mWDIDLFgyY2xc13F6FFVHeZfPVbhNKz9YxKNQNghSXrQ93lji+zjs
lZd5s3iASX3D7WaAHFDM23i38xN5hByqzxhvKuYk8PESR2IHpy5dkTktSo761dUbYXRxtmpXhDFw
/P3LH2sFdPxuJDiQv5hrIYl7SGpYCSTpGH8LdFgtxqll9edAPL9jBqgyFMhJGyt/eW2LHaUiGyXw
FD8HJJn6ojwm0dJaks02HrRvnnCO08d+mjZYeGliCJjTm5dx9mMGA1G7mXYFT76ut3RMOWA28t3x
jmc/XHGEhBxwmQOel+IAwtc/QOCRZ2UHjGGQVzV1+k90Vy49D+IxQOEwrPRNdSA/GGkunnySAsLR
70pb44P8lvAlB+wqduZ/AtZjCGDGTf1ihSfUq9ibdurDqcJVsODwRNJY9UH69ZAsogIBEkgxOOBx
FlzI7FJRUR/4TGS0ZMvCmcAIKxLtHRm5IvfkSFYApjVSvfpzdeDsPDHNhT49geTC3uFAfEWY/O/t
6/xNvhnpNjauhflLYCxthK/zOLhUEr2XHTHmD39YFp/jT7ozjnAK2HKgkULF4yKj76K7kusgb4u1
gOvQ3IiV19156M27nG4Kul+ChUvFHtuXubW/kj+4ys3hRGrQl5fvw2lx1QTUAa/pN+HOXDVLlAxo
okj5prm3ydMAKQd79VA6GR7KfgTd1aLNYNfzgFkXaNYWoXq3mGeveEV8MsTd19EjgwKVPp985vSL
erGZmE1oLAb1+avEZJ0hkqQj5rM3TUBSJ/8aX7XXfoPcv7liAODCML6RHymielrDwEU3ucMjJmke
RdAWqV+GPRfA8ho+J27/Ynz2L8JdD10BRTNy59EPt2jzgOSTHRnB5kb6HEkzk91kx0fF5Np2M1ob
oqv7+Bn3iC5uqalxjffhkfdXWSiA3Fla4YOKXolJ7fweqpW4FBaWj8Zph4Z+waAHf5Zc1gUB+Sro
MqGctnBNLYdHps399M4v2s/oflFsVapL1VW7xN/yFEz7APSDYy7hsGO1LYu6GLZ8BBg+ohOBg5CT
GzwSn8TWgZgIjnjtCAB+0b1xxQ+vQLs8U7RleL7toyCFxZ684qynJ8BJBbLkmnxCsbzRbpqkl+S+
6Cxh/Xf1lUujAB0ca8tFLSGSsv1FECIVg+y1dreft0J9jO7UhvH58UFKIvBaup3/dMBbv9Je4AmI
kNHPYmd8h4RGksXUhkXFOdLgIzY6V17py4sqjh/NzkEX+/ioP6A/VhS7UCZXYaN+8pVY6JyWoQtf
POwKnULjtB/AAERJjFgQOJx+SEPocIzvsFNLyTq9YxnkfS8bgC35VBNosZifyEYOxb2x/C9i+LBJ
ViuAm/6jC0j2pD5wtQ/utNiuUVPJOxq8mdznt+6crpe88IV8gTxYIi2kD2Z4ichtSg+vOvZB0FNq
I3t+5+r6CsTOB8bgbs93Xq0n2TL0pXugrVNeivKmsqdbPXBHXe0PsYNAOYFLrH+OjlLbRNxtAZTW
jidQh5XwzpWLm5ZCldAp6OoNa+UrPeKKFL+0H6YaP0O9kC48Q9MOkNg2/NKkH7C7Is9vAVp3xOtI
mAHR7HPDqnXbOhgdif/8HTNUU7XeALvF+S10BkoUAgCGk0448koHH7CfSVMgbwTJN7foaXy4TFz9
BI1F122pRzaAVfvwMTlam7knp90FlFeZbwKvglUQpIokkBnYkoBIwjP2RAqU45bMbtqrfy8cFHMJ
r/m7rdwSzWWon6Fa/zva8i+FwyBGj0dQWUiyA1fSn7G1zF88uCTbYNQaPmLMXtayRaEOYk8UUdAE
G57kRUL2yTZiCu6yk0PTVWRad8A547MurSd3cAvS2xDW/MxIH+LVMmAZq0wJs/HKMBi6m8ER3fDI
6LQTpOh4YxmTocE+F5NQqHBABrjRHKANy269tLcX9cgyzSMkkYmRMC7pQzS2VDDiR8jptQRxH5cZ
H7NDLIJH+gEsp5/Q7DKPFDOyfMBnGdCe+A0xmVc4ZJQiFCnot0gOxuEL7so8Qvw4Oej2loOA2Ulh
uBEB+t7xoSTorMi7ckcNuMEeP2taFzLg4E0sr5B3xF8IpHJcEAfcNFYJ9jZ8+qvBdINoy73UgTvx
WLKpWctzBf32+DCOyZZ99R1mqHjKIh8PSkPCkF1fWGfqJ7glzypobYVpFJXmwEBu7ZnIRMVbek/A
qclJL9mX5mdYoOBXlk+KiqblgcPGwRzkNTpwKqEpWuMnTU/tJz9vra3RCqQeHwTdeTO7anTA2Vq4
2LVoJBXb+qpR3Yig/C4y7YMMXs04aMbKhjA/tED8QhGVCWv0iugwdA3bqGcSTmWP63lLE1ug2Fqh
Lney9+F9iSou7fzUWk/yU3gG4n8uR7hxu7SVxUCd7EbaWiIh4eSciaCQT1CLo3To/wjnoPeCa3LL
vsbn5eWoO4TVZ/bnUa4zKIj8RaX+IGvmz+OF0Eiv+J6IBwohSpUr3SXR5aiGqWfopaXqT6U4jBsl
sxWbo0hS6bNlYgMhA/UA/8gzjQujIgAGuXhJ5uC9e5IO7J2CE3/Bjkog/nyENu6P8sgmyIZwHe/N
mROHtAydGehspbmOmsjNETov9pMwuRL0iXMVM8fUHWN5BUTyDHPOJDoIEld7EwoP0xXEsz18Cswn
WT9wRqucS+j/KeUMvFRuq92ABzNv2AEt6xr24m3MtosuAmI3fK8PoeHzB+38JFbbhbFSd1Bd1ux3
kZ2bL+PzcCrBtjFLpNndSr9h7KX/6Khl9R93EIzTqi5Zuqr8HZmSw8ictFGcb+OJ9InMQd4TbXhA
531H7g8dJSAVMyJA420Clpn/YKcbE6Ly1fiS/VRzdV9MHbYc4jXZVSZ8PXAduh+OPD/xuwbLT6o5
/PvndMSC8NPda4Xv4T0xQ45YnemIiHHMnjFpqolPxBtFVEwhtmktZ+DY3wjvuOFRMqW2cKFep4hk
tKBnwCUi+NsEZ7YLBCWnkgPvzANKVcPxjxDzRX9L3uN14Taf0wtsVO0Zt2mCgCMSxmbg/Bm/CZ0O
cYamr5AChqddZuryCEC5ql7GE08YxSmDC3fgdPIdQ+miSjrVdBNX5bPEm0VQBXzhyvwz4NYm0Aro
6aeiCsR81rLFlLgYNLwe+dpgd/lAPT98QRfjSr/DHXORD+qge/sje18opGdGl3LE8/6vyTZeKzvC
CKqv+IlspXrbP0M6IRPkvROyKAmucefPCVjsL4BI2J1ANeTXxRbGnHkB1Ixty8GZUZzCfgdVTw5j
diKB6uEOlG0N44MRVn3JnOfpCp4PcodbyqbGLWXzQ6g98dBgJS1cIplH3hIK54E4b3JWyEdlzIQ3
fFY79jaeu1Rnsueq11cIlqkSIGyU8zMhy+Kn9taPdnQB6Z+KBWH/97MPf/8/nX1/WbkLzPKXs6+N
hGaceh0xH1O8FCKfV0Rssw5oGHYA9zf2xfaJTkSFkf+o7oiU6Y3R91p29WGy+H7MbbJLIPy2fCs9
BsdgQA8FqR+6NfypeSVHVIs/HsSbxzScyid7JqVn+DAooxjFR8cqXcdPYTXvsgOQKmB75U9voXUP
k2O5g7zP11Ln6cPKXiL0jm2AIfNWQIFt5+OyETOCW/VlYVm0KLhVtA0rahpyiCnNMGs7+bp+IRa4
3LJ5JgfEdE/pzvzGNMozxKxM9u+Hic6O6L2l07JezGFFc8waVKgdFwclJ/L4SecWXmTMjssZ6XM0
muX+96S01afuFa1jTUKMXclOSR+FFSk9jjWV9uZ/CDuz5dS1LIt+kSLUN68g+h4MGF4IwCAkhFDf
fX0O+T7kMXbYFacq82ZVHUDN3muvNeeY/rUq8PrZ3ux8h8CycybWmq2L1qaxAfFds9vzWhGRIux0
fQZmIpn5FoZHHMJ3AqQjbUDk9H1001aMs61ds1Ly39vmXx8zoAoM3ss2q94EnqDZNexqK9BupKJv
mNSS+0EBI8GnQbBgdhKVWYyVoyNh9WcBzpAvYLVUZ9KtD0PS6yTYHvh7uMLwq1miW9nBbpbktUhE
4omDxJO/N1wjU0BygMqmaMnQm5a8DL8/ltqP66lsKRoxfIalfq63/zyVQibUflIhMUUueEbcTRO/
nLFpyFMShYI5XVKK4YHCHB5vWjKAYPUOlc+lmm15MBoUMEc2EQ1p0XssKFGq+fLxphKKylxgR8+V
JrPXSjvQ1PVbw6A37gPmbJU1YO7b7D0VSLdmFkZM6vb3X6b88MsUUbMsGaOL0oBZvr5viad7Ylw/
6xXdY76w4NjikeM+x/wibgnodJuZhMoZHtsEqzAd//d4pb/Rj5co79mYG1gJljGm0uzKiNM0vcW0
CHsbssDfv6v8EyqBUYsIOsbSdUOXXkGklRPLhsmXBZVwsNqeszRdgpMoJuz6LMWd9N2g08CzSg9W
BdqRzqtH67Z2yYzqqxywqITenXpWokkw7OcR718CGwzMsMOQI28h/SZOAW27xsQOAVa9pnilhku5
HlXf1zuIuON0EFh7tsNyBKxRMltshnU/J+2DQUrdt+IxzNBCGNywdAagqDoP1VahcDInORn9bEEL
jAUHwiDvORpcjs+gFrfRGZIFWr1jPcVWbR3ZRbJsEBwbZdaxGpdXBBBO+8Zcu1m8sDW3ir6+PYw4
USmL58CktEASwgyI8T0qCBRJHWspDtinpjxjNLCQGgV1i1szRO4Ho2uRvWfjCm3vCN4j4ppLcorJ
dZ49VzyOT4qfJ38Npdu5iRsdcnb+nMIjeIk5yDMW8ZcAycKrnvUdZEG2s8bpQquGR5rOiY38grGm
iQAQ7UWb7l074oKd8PGS/Dkql5x0+QZvCqQHSt7+E2qt7U+zLjtzvKXvueJ3WRMEKSSAdJ6EQ0Bp
QZjBA4cBFKYzR2HEoPd3DoN8UzuhCGsTi4CIEOELxBwQOMWQgd/TQ3Lds8wL5b9CuQGlZ4nXjp9N
SjxqIfsRroC7ivRCkit0RP89+sNLpn7fz5qxgAS2txkUMin8+n4JD6HQKiNIG6h1bTX1Pf1BOi+5
3y1vNtGMjNuYAwBO4PhDJKezuR99Wx64E/MNiptBRBnjtmZJbkVP3MFtfKsMPil7S6AkPOygDGEq
0i690gMF7saBtV7TeOR0U3H6Mf54CX94B5sfpJFeZVm6CJD46w8yg8iJboGYrqJrsimOlLkXbZtd
AtS1acNZkj/ZoOqbsWeNeL6Vx+yjWOmnJ889JdyZVQVzbo3ztveYpXt5a739vkroP1/x/3/Bl0VC
rZK8cO4Snm0CiJukhYY+FsNWjdpMNJmfWGysSpOsA+CLrmSX6sJ/02jOAODg8MAEjJWiw57L20+E
MHld8kcaj7MzXRiGSShMOTDySArXjsotoafIX3VrdIG0bvhH6ZgSZLSLdvf3YlVRT0nN7AVpFAMS
5jBPAtcuHAaYmzQCWqT4rv37JdCMhhnz0kFgoYQWirNbVf/rMPyzX0WFLou5KlQrtqcSAqvYTd8P
C0bpGj9m6pB5RhL9vanwxeM7Uu24g82fk7fWp19cflA/xc+W7q9oBs4zozHrYjNxpyqp9dWVg4L0
TlEVbZ5TSCac5WK72mBjw0c8hI1xZqjFeCJCSjZl8wC21KpYBOCBMLdLOjewLt07UNEusFGIItmG
cmFQvh9A2mSUDto7U3s63JxRojadnymlPe5wWqO1CY6rLWO5KRX+xXsjF5Pjh5m0xXIPDFWBY/rg
pPGcCuEkL1b0O5KlZawzbLdGTxwKZAptCx+Vbjt2lql2yqqB0K3ENjIyLR/UqEIuyOPSJfKKDI83
R2pQiqAvoGYxAu9Hm6qD8nEajCONApOOsbfLkYgeGb7mZ4IHo+1tEL4B+BSZy8yY2DPvRwZLRK45
9LrClr2EfTS7vbnJOtAHWjQkD0pvi0C8L7Qt8pGyLbeExZHEs8smhoePvY0xmRMwsxOpdV9wsLZJ
DhBY84BmFm24ltSxJ/lDPxt749nxr/7GpCLp51s6yOnozInEufijnMAguwIpAhKwD81/C9ys7mNz
aPYidqG+u/ZgDEeDp0XoZzQ22p5J66JZdf2RMFVOdd72V+qAzcOaYPgIRxS44cjAXKw3CbfOZx59
utU/LK8tz+lOJGsNoS+N+K2yjXfUFDM2A94t6mQOcf4pPXlbfh1jxfDKMkYYT91Cb8XrdSbjecJB
SVta6/R6V9v5gvwSBG/xMNg7K8ttIlI4/dnBhftSNgp7q3G7CKMIwQ4vPNxkr532CiCjdj3F7L1w
Vr7XowDv+COfjsXGWIgoBloAP1x3RFOvQ9jd1LmUS+Y8PhqHN1JMpzUZHx0aCiNxiVoC+5NtNSBO
BjFU0ro3RjSHYMqcpRuQ+fQzNZlsKsz4DGALY+1GEw6ufBpZMXk8vp242Hehx0dizY55eZLhXe9r
U53Tbj1lNTl0WWX6XKR05I/cN+7AlhsG4yRBoJ50rB79agzm9DeiN4p7axhu4BKBHDjJwJez7t36
oMt9OMcd7hsl2RtHPhIc6F7RQl6ya7J9GgTSbJg6TWIogjabZtEwoddpo2yHP5CNzRXqAaugX9VC
fPX2HPAwDMwREeQwW+WpjklmkYyEkd6jBusmcPG7CSPmeTyExbRs2J4xtIeJs5Lm/MVFW7a6qNJB
98C0ozXOrXJZA3v6lOknA/IZLXH+HZjIYoQMmaqe5LBm9saAHLYSJuY2NQK63REbHMdS7QgcB1kv
i6x6PnT1HSQdUO7+kmNxuAEqNuKkUVG6QgQK2szi/Lk/pkWDqAjNr42gyz3Db6YeSi8VPYNJI+1F
SoWzmZ48ikThTVxy8iKrz+zT90GtO6Kpx9URgOIKw3oheH1UaNlAHBkgrYkTaWewK/V+cD6AWvBs
phL5vQP7T8W4Z8snZ6UMiorDQjDU34OOufx9pbd+WOg14jJkDTi0yEL/stmlWfasg0dYrVR1FFdT
kN930Hwhx5Cbv5aSCTMs0xpL5bVWkQ0Xk4O2SvyzU8zgR1Y1DqqtmtMIbBg5q9RbBh/4JcUHbf7B
YfNAleeEPamBZI9MvWzambI+hT3s3bqV2YiJBWFVxhtBbuhSyyzc6e4R1XtsMkgLLA68MB3VtiFO
zIAAup6Ic7Wco9mWyKqohlSaWY6at/e4NTrUOpoaBW4IhAcbAqa0NZ0x/z2h/5RCGYblmM1BIdMB
vLkLz/+8bzl0NxvJ6UHdgHyjyFPFTiyNiJ5uGTXtQf90KHiKvOiPIsj6LllpdAempehssIplvHQp
nNJXbpQY6Sq3WjqTe5RVgGguRLgBemSAmuwlViVObkCaGLd8NuxRVPFHN8mpaOMJBVnGucKJ2w59
XWgNTKnpNXEkz2z6Txzv+SNntoFAQcWm3xLyphi5QXaC0Y7AVOrAR0bvUV6R4FtX90O43mDj+oQq
tKg/0Foj9hXZHfbOGYESy2vCMcBCXouqilFG879GeXxHgoaqW8WG0Eg7IHmoLPUcYC3eCPlkEJbD
yJqzCjlADACYIDtMuJvUawU0xV+55WrzvH4tXL5cWPOlXNYLNa81J6Rc5lRH/wLJXDMstJnK0sxB
flDt9bLJjZDLxrCJ2ThG9cw/0umFAYih4kzyLjgh+uhULLQoN+6ZeAzypRrhloTom6MeF4mlkrMS
kdgaJI4OCoKQWmgqsnawZNMZI9P+rzgR4/tZmx9ncsyWTV2TAVt+LZ3zu5lqjvBIV2aP9rPTmlBn
WWcGMSwj1MU0pqicMtTpYaMMxNCL07fb9T68D3g3OeL5Df9P+YoxPiQ4tpbSaQVXZZFfD+d8oZ/U
03PljdrpBjTskmNkNbf28pkmzjTbOW9qN51Y8+rEAq2spbV1fc6No7RmSdZFpF/t/JIvitn9THPa
W/++SpmN9unbXTUtWVVBelqwKL7+8ANlalZqfrpSIrtgxUQL3qGoKuQhIa5Shvd9WD2guTVUeodc
cnEOrp8oogc4LHSTcQM3pDBnsCTRpzrB3HlkMwZAEZIYIhFItscLe+/gIgWpJ6u8QH3P7OI0egK5
QAvxZjAVw/rytJ8oYRIkNE3YG+4ShPg0aFH3NfRq6BZTCevQrRPDMEaQCPmwI/hw4OiddvDfKJSY
sKcZ4l9IT0M5zBulMm5hbhW2MDPrW2IlZUJam5NXKHW7GbrrP2r7H9ColmaKss7jo1qs+i8KQCe3
DkZt8IYcLhmaLOBH8BtvlC3tB8cQpFycGOXmGMOCwR8OMxXv8LPRybC0OAtt72/iY8oxBQ8855gx
r0rBkcbsawh71kwxzBMhfqXOLtII9pXwj8Xzh5bT11/wopRzjSivDTdKV87DRmdNuF4flkrZSHmp
pUk2IIfARJBeN8tn1Ay4WcsK5Gd2RQhD0recCcQktLWN+IcZ0SygCchs8CNG3fHH5f5hkvL1y74c
dw9eEYR6xZetGv1TkLc4PClWy2U5iT9bY+Gc1iy9WsddVZcSXmVoy7DlonVywbZzNq7OOZtnK3n8
nNcT8PcLRHgc54cOo8cdQZF0Xn1Yd0N39ftL90Mn/es3fykNcsuP87rgm4sLKpCMlguOjYctTlDL
ETDaKnZMON/iU7xN8TIuvWm5jvcUUrgCP1upv38dSX9ZBHRJFkmvYJqNWE8y5VfpahhpWuI+THf+
LGeNbhmT+nssdPPDXt4/kGya02fQU2j2HJ/I+4laalSMWKpa7yz7NUyXhHpDYf1uPZjb0eNj6dCW
CJaZY0niXHE5dKTLqFgrPmOPdj6OPwr4ANnzymJSGCPO5KjYyVr1Aa8R/zM+UAm6fZigzI2bo74/
To4RDB24G4lFphgiO6xByIDa3g7mZYVdY6AQy9h+7h9r5rCY43IguaikhoYMFa6l28LUikdGMuWs
v2N4iriF1o1izVWDLsGUhOKzrJ9MCZOsjffimXSCdGkYbE62AgsOF97psa4+tJ4OY5kNeqKuqsOx
6YE98PwQJsOCUw08dSHw/SxhGsoM8SZusiA4MD26yI4QMybFiJYZAhgDEYRezwVZbbkMdIegFZq8
MF6zD6oBwdiST1nQz0elbY4h9avYk2nUw0IrMbhD9GVf0GwZkTCjBOKm+cSWkhKqR4xOC/0DWgsN
9wRcz7/y4l+f3W/PyssS8VB9N5ZMw52/I24ZaBxE32BolNbacqbmswubyjR7/3mS0yklI8v7O0UP
3cl0j3iA6NK/FgLppdJuvpLWaDktSQcYxaP8dQ+LC9P3skRy59Iq21hb5u0quRAc0d/F82POwIw1
H9zf72/NKxn+81NlelmGJsmfhf7XT33ogZb5ruPOMY8xsazb+gbrZriywmGxphU/RzKsHmuzQSq4
Q0SJfQSWEpoqD/mPfZ8wY1L8t2RPCpSHVsI+zLhMaAEMt0+UZSPZ6RMn4QZMq+x0jekNJ1S1DfdE
tmKxWvuHTaZPfv9Nn6lp/1QDOtE7Kq1QkQraUoxvVzLJDoVeC/JtHijLUMe2NcpjuApzklgA3zak
1cMF5gToVv8wCtWesFFZdsuhXy6lHIXVEpa9Ggx0/1049MUbhOr7SfQWetj5/Yt+v+WKplm0bVXD
4r/E11YnOEdVuIkmU5Arc+1qA4I+FSH3tQq0inRCaAJR5YM8rNp/fLLcbCsv1+jLR78s3kHi+k/X
1YRZScX+HEV4o8xeVXVE1IDCEKYYWN/6Axkhx+aceS0UNPxMSPIYHzVbths3ciFzyKIVYn9hkLo1
xiaMBei9jUPK0PHE2JgmoxF9MTpGsi1S3XTR6/F/m+HEp9vWkk209737HSIOMqMue7EW9VB9Jl12
rfRYb9x3bKBPhTljCwM4rmZZsjF105Ew9hU2JsSAFeNRIILNYByDfCXhMiXtB00QyN30aEp0RXEN
IgLqciLFFNaczmM8h2xQdn51WYc3zjwZMP2e3hnui42xc0kxc++eh+tR3B4RTxu3bTKrW48VE1Wb
5gzyXPAXnYiDDdXdXzenqbBe7g3HPlPnwM1LaXxmFf7TXE0COQ/F/G7NQlImb8cYUTnR9oKxDwXQ
i5goXW2uPAiNAIWm7WpWJGwTIgbrPx6SbyuSokua1bxJuqHoqvRSCd701L1r8c2aZSLeXpmVe6JH
G02/FMrEdDd3MQbkgMEsvGRZJ9P3v3/8y0mNt/jrp78s0fck9spada1ZjOOGqGwK74YwFJMfjxLW
nf7+aa912OfHGQAcRUPSGKcozcX456IrlaoFdfo0Z5DpkIPlWSfVJ0KgsY9it6JgzdFd4esMhzUQ
RQyy9TCNhiDIHRBBGNvkkg386j7QAD7CXqxro0NOonYVDT2t6iQmxHILd5qXM2xvh/XQCRYVh7CD
sY/lEX9yuM+C1LYQu4rvwAB//3nfX3ddlZufJ+NhECXj5WKmUVlGiXc3Zm525GIeigVdwpu496vh
7x8kvc5vmgupMY6ygBqazTr8cggNQl/w/EhSZx7zrjnpHxlSyeuj7oBbZzKD0BKPwZ3017QJxyDu
AlUo4nqqXsyddOEBWdb2gbYLsnfAFCsRLR+qKGapwJnRETGAe5Oqbj58XOQLuiOAQjezBZOZJYXz
mqnZSWa71fAmNfmVSIyjvToPThxS0vmTpQp/RGMBo6Hn900EeNXkgJn0BmUPwHgjZKK/AUJPmJhb
5J6c3CZUIO7MPwZTzMPpLD0B/oNEzA85LBiU4p2MWs/RYV8dSf+wRliSSS9+buUIzU91pZanMwjq
ghWRIxwtL5r/7jw8WhcDwn1LHTBIwmI2A6jaTF6JI4f1iqCaRu7EvzB3qGmzkl2AXgY7wCGhHGXU
1Pv9tskvDafPuyZLisF+aRk4v+Svj7+ohA6HkFqdOUg0daI72tWQyTXDQ2RYaLFZoE3PbkoSnDvV
mYh7wVlYnA8befsfBzjjh4WHkRMONIZLeJ1eS6Ew0cOwePrKzB/AmxjEXSrlHm/iG1iq1r0J5aCM
d5fCWOzfes+OvrmNgzeVnvXMXRJM3zZQm3nz2xghSrdYlyN9x8l/YVQ2fdlRhrOdKeLq+S4sb7PH
APKB2yLD83AuN4Di5oez0k7GOg4KYehPsoHWUzpg0Ue3jjyi2zr3GRX9fvF/WOk0SKCaqtK4aZo3
X6+9dUtyyYg1eRaRbpQdK05QMfCnGo/XwLr/UXQ0r9/XzYUPYmeRdSQZbDJND+mfdc5TJaEIjFic
PfwhoxV5ZgoXevjVbY/YxXn8UYt9/2mGRo1DcpUii+gtXopaz3NlftlDnJGQaYrD9DGBg1wgphQZ
X0j1H6tcs4q9/jZDUXWT3ZNwkdd6ShGDUJLvmjjDehpQyh1yYskmMorw32+Y+tcHvdyxolC8NL3x
QUUJzLRprPFMYqhLWOkDMCqtByaeo2B2lWDgZVP1OY6e45AAAKRdZrdCJgtVC/WSRDweCPX27Xin
+zYAlEH80yFt0U/Fl86mw1rBUsMu5KKeYyEgcE0alU2pysC0Q0R2mvV//23a9+oDLcE/F/Fl/X64
qMNZIsQZUh1ah47Yr+hFLBrqWF/cPN3JA1L3FQIxgmOFsu1uF37P8Yg5oqEsvT3UFbawJ4oUTjIg
xsu+yCFAIqTBZjGF2qLCPn12PXXovBs75ZJsU15eAj62OgMicVUcBuZ9ltLqinultpIxi0+rHA4F
cpk/CpzXfimLHj9VR8VKwhrbo9msQ/+8C2H9LHI1S8WZuHFG5kSHVYfywxlryHSaxA36wiHlcR9N
GzMZgInnYML5kKH14tlRxnBukbqGZKkgxLu/kfs6SLEMm7bHPIGkDno6CFuZV52s9XONTZmzuorO
894PJ8o8mSN9cc/M7x87hDL0+cQDbdk2Y50ccRN1FfAO25hrdtj2e4qtLpqxGkfu3++38uOz/M9F
UL9ehEMtPGNLiMQZrL5SGsuPkVv36ZTEzAOogkk2HiNFYmDljXJnl6fzQ4YJsF+qE6UYZ/euxzg1
pKLpe9jXmMrPBCgdt/6Nkob4kWdXm6flEISgqYBe/eMOfu4Er2+8iU5E4pHl/PT5ov5zB3PBs5RA
VWpSyjiuj++PHkkfEWTCho7SwsAuFsyR1Y2BtkVhW47wbqb0YtxHBUuM8PGWk709EWl4yFnMvF/n
jAHWmUxKr08UJcAo0kZXWYAPOiClGNyaOpCb6Y/Jc8Ggrmn6VnaY/7FIv/KhP59MZIBsB2TfWZr2
Uq/JRVImQS3WM0JSwoG3ywr7huuc9YF+JB6Fy8HcGDXZvzA5uiYQJKhwnMl7Cb7d+zSqhozJxV0K
BP+E2PRAilenvgoMsgAcYPalI9uNwY9ija+62E9M7803x+h0fTSUO8bcPnlnWyJDGYaDuCBm2yj6
iEkkXlwAdc+O2otOvz+HPz2G//7ilz5oxan9YGp1PTtIw8DthcKYIV7w1+73w36k0xBQLVHniTE/
1VT/PC9FXSBcT9j9mLhrDCUUZ3K/TWGoFSiwZ7//Ikn6XlSxTv7zaS8HqNyRDmXkwdDWJzqOON7j
8a1n4lNALcax9spwT6HARO3GmA173keAwipr3Y/ZEKQ9Oi4lxs7UoTHDUiP4IP7aDG2YWdVvHoJY
dFswhRhvUzk+EZrDFQNPRQg0E0LcRV2k2oaFFoAWUrkwgR/y9BIKaqu724kNCG8+ASX3ohW949vX
Vw6YjJYG7QKMC7b90wPpgmUTfOKlU4cgvHIIRx4PubXDwOWugEZCw/H35ihcCsP7O3JM5+zt/TXz
vOwTi6L3hR1uX+9GR31IVqroTz6oXOWoZ4BlfxIw1yNHNVL65F6pVPbFH0vbq1KreYtMBhka91pm
hqq8XH8njXjv00c9U2Q7FdEEjxy9K5t2QpgbclKYLAs/RaPdkHIPtnTKI5pCNl4CFM960UdyC/0H
pwfBLm2Ggv85YKol25dz33j+OzGx1mNUAzKweuS1mHrT8wJyJcpNk6JcQ2xgTYcF6UpTbCaFCVOg
m3MRpZHuvVmALAmOgbOR0XQgDRFjKYZXqVO45CmPzfSPI+4PPR+2OJ0izLQMScS58XWlD3P9ZpRi
Vc0YMVj0o2fG/HGlldAK7XAOoXvFieVCRqszjNYZzNQ1mCRz1mx9H+xSyF5crswfrz2f+71o41vp
uorFXqVweylID0Fi+k5SV7OoQ0o6eq/HsDqyPItr5WBDQ8R40ze2917Yka4s0H3M6zcGDYtyTHQV
+UGT+BRdZKvj3XeZBtm1CU3nfy4FREcpVmBCTzBqwuwDiYN1vyNbDc9FxOeOfTjts7Exw+swdcYO
kRGQ1CuvKm0oeEHmGX90L7w4XjfoATi05a7YZ3EMw7FCom6vWpb5QGhCkaql2ROXpGbpttFlwJot
CTHpOHSLaJefhC4OdfIyWVINhBCdJ7SQfnhBBuzirIP41ErJMLt3kj9KuR/OUdxwQ0TRzECEmu5l
a9eNp6Lei7yahWccueLxedSxjdELlYB/EQkxMPR+JrbFPcYawolxRNLWc468GMzGKG0KEg8PLdnt
A4XOGZhGNu5do+GM2gyiPK/rIvETAMrZSjMNtR+3/pM8RNKPGw7GrDIGZBodFDs1WiwtiIXQaPjy
EL4jLJZqhhYM+IoiDfMrmH2H6UIvk+jYkswNjWsGP0u8z57arEhGRtmj2GX4YKCi++Myafr386bB
IZMjGCQF0VLMl73HiVPPeEi8GFZf6Wa9dEZ1S6HAusqz5OVTLe6RlEbX0pkE13DE0AeZhJB38UPk
n0mpZNQpAiAtVpZeAatGZFYbyEPkuMIEbSOCjAQIZiOOTJWWiiSOoc71sL4nbW1OjtxAvxJ7xqOv
JB3KFm+NNMC8dal5NSqOkfFWbCxSvNmsUd02dhP1eBgEK5G1eipCAcchzVuRkkc2ZqL97DtbBSY2
GwxmSZ25HBHK3ATEX3lPadKWyGpBaYctxSXoy5YBiZZEGpM1UC+hMAOJBQWdQV3mNzt9oi5vBaaD
CfMrESpr8w35y5GaoJIA88AzgNeESRUSNQ43DJlEeNEXbCugiNmFeEBo3vC3ECiMp0kjZvXedgu8
4A3fMlYHVWbfSDyiH0U/MekZoe0ukp4CrKzphlcXJOz3C85xNAmN5eVNXlnLYofuW9faqsCvaz3W
zsTtRUNjWUxoFW0xk56QL2gwbLmQ9PvZJqE4iC0ddeDploEd7SJyQCFfjtOZ+YFqsXh2uQB+0iaH
lV1VwfxJTNqa0ZaiHCl9y5MG4NJowUAJVww/aIaQeJ5hJy97Adghz76dBFQxKHghqVyAL4AqwbR3
WzgYtYgp6sDJLRhEk6W4cvZUkrHL6zPVYGp6JFXZhKZEAUrilnxmF+8xJRw62MVW4ULtBsNw+Ry4
8/J4myIp0THEggNqYh5oCbGHgmgZwyKEXefhjVmxmsRl05lRypY21GfGBD6R+k67/MiKnr3h7+4Z
Q5LXe/hMZ8+dC6kc+lWTJi6tS2RVC3yUKIdpkV2UQXVC3bcQT5zH2O/1qYbyzgNVB/MM27qGphaR
ZN+RlmpIZFD7tvcuKOvUE36yZlym7ky4bulYI1fMW4Me09IxaFIYSgghq7EyVAfCkkbdLYZYg02I
SKu2jCoXGcdZWBzegasrF1Jzp1EX/q+GrcLpwXwMxUGS9Ryt4+ujhCCMMzQuYa1/NHeYB4JZ/9Ia
PmeIoq1dNCNjFMkwVe+4vjbYi7dkDqGJbQDS4xxpwCLr+iPx3eynk2B5f0Oqow5UZn5jaQEqo54E
CxDY6KmphXk1NeJOPU4MDWqT0DzvIgyKUUh+TPPPQv9RjQWhn1fDBxbRsk+AKXPQg3LK98AIiV4L
onHidYuiWxVdmJf1bXjw2iVCLvoAa3eFfsZbIw0OzhaSM8dOd4xocrL80OWjXj0F65IMP1ANe+ea
Z5hiEHy3VfINu+jTkK3COr6BEe6XJRa3bozjwO/5E6i608NCXmB8BxLh7b1+eKxW4kkk650lyWhH
DJDhnU1pWwzooFVTUN/VrC5WmruvscYe70fs6+G9Q8sTZOtSf0+P+QJ9OvUBjxe36X6+sYNymBgF
x6jLvrh3NijCzXX5/ljKQ3HpNx7nZPjchPDJEITKdBhtFDa2M/PG4vKOSY5puD65sfDDEnCuNw4o
uTxC1s579o4rf6JqvZszMPVh7Aw540FdXzoASEbFqPhjV/ipeDd1SxF1WdUsBSXe12pJTAtDyR8e
nDHFOBrI7TkvBeryUeJSEnY3BvK3vhf8EWBtfG/UGyaTH8pVRj8izdiXTy3L6m4F93KGc0PmtVCd
SZlDU1zd72FPDaZaucoePVhHgfqBGi1mQCjpS1J+aKAHXNeEYToIG4+R4aPYicJSkdclY69oEjeo
u24ZEJkzgfrI4QQJ/MVgivfUyPh9V4j31YUJascG9x4Nc2uc4vho1v5gYLUqg5CzKT08yVk6xrBw
BzfjlNNMfYi9gjurrnziQKB9098gQmUF2ulxB6IxkYjAAqThjT1ONzFrmq7PWTQtcRiV2wdNf8RS
UXX/ozMgiS9iuKb4Z6hK2cN4m7b268hDcaKoDsIIgzLcm40/yFcH1ue1/Jyz0RbHZHk7N+ZJSNps
hGEHFyXCLnyy0arO5lbUU3e+Ojh4YErqhYLktZOhIu4ij9aogZqAAIN14wkhh2SinoqBvvEW41jH
U9O29hSLQivRIE32U5/Gx0jy2uxByRxfVSfrK55NGYBuNO7VKJshDDTY3WAPYrKjUH/idt5ihQ8Y
hrYpA2LV5q1F88s/1qSuabhO7MCdC2LXu0SjuzLQ3QV4Eq8ZPbAw4OOjAbnUO/GlWv5xqv1er5ui
yGxdVFVdE7XPU8Y/R2jvcZducsoTSneMCpyCgxAXLe1EPRIsgsGNQlPGl4aEsKMGk5ysUvWve/sp
f/3a9jF5NxQ6vJKmMKF8OTOk+sE3VFOhRlwJo+wa04gb3rEoSS1hxOrPIL0XYexFoHCCVPjcavZj
RMK4PBV7HPFseYFZSlxSTlH4Gi20ny62VBR6FFe+bU7Unt7z36AVYlKnw4tEHjgG/X9E61Uz9s5p
ZHZN/i0S/7xVXa0WWTn1mHArDC8luNrOY0ip2A/w6JXtcTYGFEPPGw9PBALb7OZ98j8JMqSqaog7
ogIkoqfbHMUPfWPvoJJPulnXdVvGGh3PHiGdOmuCQRqWhDJRoKqzXVnrO8OYZQEG+q2YS1OhbFUz
qaevQsajDgMO5uDRe/WRtogtagT3eBGaPASwTQh75fmhS4CbnNrpSbVBGwBLF8aMvoO9u3K6zdNG
8PquLxpQJyb5pNyxuFuinRlDJAkQvAqqlEu0hcZ2leZs+MbHiNmZ5I5LfZ73ahoIUasPfXGhvVl/
Lc2fJ9Xv919nqiDJBrPGl/tfeKZVBKqczTxifg+laBtgzpouJKQ79J3aY+z4E5KlQV0kWje3ZhKl
x52T2ijJTxKPwG13e7j0/vbSc59RlUrBQtP22Gc9WUMuN3Sptt88df0sCvSaFRe+yQhvmoo7q2Cl
jcx1SBLoowE1p9Ri5kyWATMqF9bjiJsEGOUO74UYs5LiOtsEJBv6xSXHShcwkfJIXhBu18zCXn00
FZQFBiO+ZF1SSD9BW40ElDXIky20lkT1Vm2TtGKI+uiOsxbQmPjeCZseRssEy6MVu1uwBO9c5F1X
aIfsAAV57Y1nmVBZoXWHCEieE2gPA2/wDpVeAoDKgW8l4U/ETtq1TII/cZgSaSuUXjtO0Pdghy7A
dBgOkoPQ6d9RWwj11K8uapS2XJOS1rH6+U21o7ruiOEAe8LvC83n6fTbTTaRxaDnYwj4+pJHNZ4E
L4qyWVqSELDhuOpsQbZyK4urfOcMHU7JIdOgWIMU0sf1YRRo++x59JW1VY6rdGKGC9mamR6r+bZK
hrkChHLiRWOpfs8jOMr94kau57XM9kXwXpBTy38uLDxvFBszcgRjaYAvxTP+6O1+Op6//S6kk5w5
VWRXr6fNRyFGyb3Ms9mh6t/dYUFHFcQkKz+WUkIG1Ovjto0PO5mIFcAcLUnb03Ay6pOrbit3VMr9
up4AdUZBFekTiMPgf4Elx2X/xhD7uYzAtQjX8H42XaKeOuT3QNyP5D/ewT9/hfm1UDEFtZLCpMxm
4SA7Cu9BF3w6rvVP7JmX9PAuc6gxU7skLogO00kCduUMpWXWra/ZimahK9omOxzTcir8XQZCriUi
+ifKk3CbFoLqqqIo/P2Z+nnh+Ofav5RXUhDeDCcqslmx8AYQ9vsVITV0kWhe3G4tNm2iZzjefgj4
ZofehY1U/vO5brqOr/cfgbWhiYrF7bdepk6He+wUavXMZvR4dV79LR5K7715sonc3D+3jysmYhVJ
Ad5yIwRFR/Yhtt4G4ab15HxS512V1473PWjLXuOOvm0k5ASHE8X3PWxxwLF6MogSDPcdgPTTGJEq
DVkGHGb3j+v5vXNigibmD8pbXlX1pcOala5Ta8EhnfHioAoSnlErrAHTOaZd+9eQNloRLVLIIXis
ZJEkFfOPWuB7vcwX0KnQDdT/uJReWze+Hz9iR01nyaODtsbhQ4yglwQAecLe7z+2eTa+3bd/Purl
iWeUaGV3j4+Se1Vbb2OmsZUejJI/rulP9dW/v+jlEa2eSWkJDz5GZehnLLOxt/79d7wq/KmMv1wz
/WUoL1dVQcGtpFRPccMUbtMiEc+QRTA2IIivSLH5eBKw+eQFJUtmRHQVCVWczjn6yBeHR/Ndjvt3
jHwIY+jfPPtJ2IGIcE9HSTAogYlaiM/p7hO9C8GFE2rE1OovZsaPd974FIgYmMU/m3r/1KFJeSjr
myelsxAGGfqwYkGYDttv7vt/zBF+aJxzwf75qJc+aqknYihAgZ1xuJbLWXTvi9lJcY8B59lUsB9g
6IkerPuFz0IycGNausvqDKidloF0g0JPYENLhoAL6rR1P+UFZdHv91T+4UWUVA1xF1oLkU7vy4vo
FoHzUIo6BabSYmZNlGy1QPHODJ+qVZhJY4LSWVp7AccQcp3+x9mZ9baqZlv0FyHRN6824N5OHKd9
QUmc0PdgwL/+DiJd3R0nN1aVSjpVdWqfAgNft9acY8o7fbjR6jU29HKEnrBZix//vqVxOFwMF2k0
I2ngijGKWxd3lFqNr7UFTda2rx2tuKWGrFg6IfGImAQbAcPfl/sp/1foA+uc1nU2hEhbxu/ln+8h
lT0jUayCcdPvZGtbRWu/eav0fQojyXJKiomdG1BcCF0vnOmSC/eY3X8fI0snyeppOO/HzUyx9Uj4
MD0cUnhm/RrY7WvFA1XoCom4rUP9UUqezHSd4RuUSP3yImAJBSEb+fMJb7gn9pOTsYrKB7V/VPX3
enj0TXb5wauu4zgB2wVbct2ZdtremPEmR8vYq3dmtIsI7+Bs3NxR2ajbG6E91HJKhOFKuFbv/q0v
yaNCGq2gy7EQBV48qlBVaj3S22bUyUSLdlWsEdGNCroT7RQLyyQZ6u/tjHhkV6biu4wW9ZyDP8Dx
zvUWhpNbAABnUXawVifCalSIiSgXFudVE7n1vfRGToSzF2+0dFJ9qnf9kuqefbobF9jxkpPzXr4T
ZmDcsX/2U2VmfXpvoNuGRQBSIqBTRybvrDLt6gWLXSDOI8OOPOedosOdOK+pHwtzVb3vWKiptsHk
MY7Dvh7GnBga0wBkqNMDBZlbR3GZHFEZA8pLt/RX8GaFRBSg7bTBMsvzhsK5agfoB28BSNIMzq5s
Yb/kTd/HgGUZyBLGrZ4m/+DJ9J1ZUpxo+CYLgBTDI4GoOctzHhxPHbRKKujJJFFAhwEYS+pPL7xX
/a3KAurTRGmp7+gWCmqdXnF2Zf/2c5XhzhROz6Ksy1gPLtaAk3iuezOom13HBkeVN2kgQgXEDHnl
Efx6Hb41mRUaDdjlLO0rflU2mlHvQnIU9GzGTB2an152RSz8pYn+8aT/uc7FFO2JbdwkBddR6o2a
ffqlcz5tSom02FlMM0JL7JOy0buP7D+feVWRvY+E5VKk20+v7fu8I+llfYIlVO/OyEoGND5ouBbQ
V05PY7smmCLqzdsDGc5KNS0QQQG2bunKOPJTRT4Suh9XLhwyOP+eDhFqX86/3BeyHnxSli5r5uUx
Q9QSsYkGvdq1S8HllBiMvEzFluaJGy4x2tiZ3W3KWT5DMuI02PFbu7Qh9S+8RTrLp/WGjCEXBQ9/
XoJUhudpGtmJS8d6Bi5/FjoFqlsmgYnEf/Nuol1wx2mMP525qUNS7zRwUVLGCzohs35CVXIK+s4p
HMPBJT+DxwnC0ppyTKC5jvPO5h+etk/ZazGLXdGlguWSM/tC9PMtQsU9CmsbFt6Evd28e/T25lZZ
xI80TOxjNbkb/3fSnGbEusyb6SfQ6wnlmsmnPHkee62xHSya9clu7wKHADzbc/Jd4hRT8VZ3gkW2
8KY5UMbQpo4/DzZkqhwse5gNV1aoHwvixQu52D9aDeSYuDOqnSqyQV2WSeXKHAEKkDshHDP4mFc+
gR/yE5Te47epippJCfRyn3duKymzcrVkzrsvu1fD2JsfEjTI4i6jbh8L96Z1+PuSv3xzkoiCVYQY
wLW/tIX/rMFB1EZ11+blrojuvXDa7Q3ROZHQgeQvckkQ/PtqX8LYb4N+/IH/XG6cfP65nBklgxWH
XA7zIUXdep++pBtWD2gzBUptCyMtjI9gHx/Lte6mNxUfCLWC3fmjAzrBGZRSxvma/fSX1yxxIFLG
0x2AXXHcqf1zU4WAn4q1t9gRUy8dqCEr6HQwZGuztnWvPABlnNZ+PAHGNnsf2dB5zd8vZkCSMzuP
i5EURc3vE7leuceyBZ8BQICyShSA4LZs2JbmVKHTkn70FH5gxrxD73HA8n1+0jftA1rHoFxEIF1p
z2rrfmG51UJ9EO9P4iT/ABrQwDPR7JMw1YlioqtJlzzbkYLrIHFlHPePaEaW3lLGIZaPADoCHU2n
HWYxRTEIKqYTw8K6IYATZ7U6QaYP642+tfJIj71agc2/z5fmnfLgs/nYkKCS7cUnZQts05Cm3jr4
9Nb0aMtl9yCXU8SatJ/BvGSHfIsVjf/DmCYRLXWmG+ADxJalS0vAC34j1nOAuWo8NTry2GbDXXjw
YYOeX8Nn46HHwgyBFO7Lvv8kAzMmDQNzWgfzYZa2WzlfwnDOKb+9ayh9JkBzUGTR+e4+xVuKwNU6
+2ALgjmnewLdvdO36obWOLLIZ/UNh6t3HxAl93YitYcicQUvgEL/DYHk9+rgpK8YQxcJGxBXWMEy
mXsbf7ULduSSuMA3N8mdfqNtU7AfJ3IZUAXNuzl4K6x0yqJ/rk8EatnnjefG3RRIP3hrDOUPdG5H
ncuEPjT4AWtPzE+3wdI8sjnL6dCMeBeBsgcBn+Q2JTkqlh414UcQHtH2/f1p/lj3x6H5z4cpf/8w
9cLTO5wGxa6VZ2msguyYNhIplNKV6/xc+Kk8oGMfReZIedWvEfLPcIuG80lJcqXYFcpR8HaeeusH
tGK8T29YduRla05LFRUtIefRv3/ir5dmmkOfyZnLoADx/TeWfZx6njXwG5NgNpx48IgOxPJTLl4T
TgcFU1Js3WdMMgFum1oarkzwX6P7YvTjzrLodFAI5Odfzn+DWcQcTLkBp6WtwVi3fRc4q42cwFFs
xU4d4RH8k6Ohb/T4++Rrw0fobcnubXEqTLSV5o7Ybok/m7iRTfoW/yqnpwkSjSnjCtkbdeHpGrzN
RJ08WjS4WlZn1S1djtw25Hn+mjlo+Ygiiu2Yv1NtZVuBiayucxex87V9zS+L2rfffHF2yb2u15OM
D0t6Iq2G+C+EEznpSUuqXP0HR62/X/IvK9q3y10s2q0lhZmZcDkfsgFRwN6qBSgA4SrEEjdtrhWH
vzx1P16pjjJ1FCyaqnTxSgO56+o0VVk9BDdCcc67ACD8bjwp8+TNPCBhIxE30ukcufE1OO4vK5cs
k3aDeBkCJt3T799z5/eFUkRcm/XCe4hoFRljWhV06fzapca39PNn/u+laCh+v5RotFFZ+HIBPh89
6FSMHuiVDMFMz6/40VTzlyWSH2VpVH2xvlmXxr4qC9pEUPxiF1HYHYMm4WJPTQ0FpC21UxOh5/jv
BJEhEi1Qpcg0VmkhikBBQCK+Nsyk1G0IIEbTRhQaRRSIV58G2gyEhBCu+NJBRVZTzIk6gLpPKBk0
jVpQtpkzZDMPSFuPN9oOcwe7vzUik5Gi4/btRnQ95yHWagublTnBeK2xwo5N/5FGQhS7PEZ2gCTJ
nuUvdgvJb9WRLD4sY+zlEF8loDZJaMI0LE3b2/b2vCZQEJUOS7QMJG6iqHMS2gXoP05MhoTnqqx/
u2TGTshVwU1wH4A64OA8nFxxoz4QQ6KhLkphAU9Rw2a0kxpUUyRXTiKcspi9Uf1i83gsVukCHtZc
A27WQSNws0/SKV+FGaTWe4LlnWz51fbUVxlJkiP2p3yG9VNSNMThgqSUBdScDgBTKybrSXpkhcJ7
uQZ+SPQDPXE0p4sSpD806oP3nN5LgEDN3gUbB9xMgm+s26eBgFcHiTMctoTUB2vSwPzCb1faUuXS
alMyBxsdKWyImwQVjgo8VaQtwKydpCKubSqRoCY5Ze4iX8NQ/G7dI42nMci6aCBnFiYW6wZkaBRa
RPfsxOceRb04KqR5Gv5CuZWPAyswUCVjjVatebTQPrK3FOZFsQzjVahtUUyyD634h4i3BnOvvWRv
AjqyclZ38wK1Ma4e8h/20jJfm4cC/D1IV3jFbE6JoRtucINXb95heB/eqU3d4b7zaye8128IgrXZ
1q7FXfusr8NNeAjX1Vx8yioX7ziA0/KAFK3Yn7bNbMwOeDLvrFfuH+gbv6c8ObhzotzmzqzyLgzt
4l5esTMwV+2d8myCx7uRkGvBnBGexUfzrb4xyQBitwVylSzWR+lYYaQD9kCtCKPQp3YMA/ID4J6O
AkfaN+JjfVPdRqvixboR36IVQosjWxgUjegw4jfpRmfMiIjesbQg5em5p3IG/kEFP8jzRZG6I/Do
+aROwLYpIACfDPSQgFWfYTFzY/EakV5K5tgWGCnkVYCK/HOYEb2zXZGlEc9UKkYkxWOnIvd2tHX3
9yjyzoiwvohTyFyknTERjhGPO7KF555O0Ki1mFBT4s6049iAIQ7qXdv5D8NeRMQ0IDjy9pR926V3
SzjPC0RJZoj0sbv135p3D7nFGQopWr5oylpEsWpscBk0iScd4C4VLZm3krCWqvwAjPTyiiIUGHSI
V9wqLXb+M1s74sxwewGennmOsEZ5HeAIIisJ/StQj1GxRWeKE71EbgXf10EhbmRSE8n2mHzAWsjv
hrm+/3shBKLwy5xNhUUBR0Y+IIfK73P2OW3VLjrpSI3So2DR6tOPcfEQgH3o6+eMzS7VxkmHiogJ
KpAtoncjQEl3+Wl31vp1HqZOVWdTJUVgVK4GS53Io26MsKUcU5kRR45e7ENZcc6EAuRlBZIt3krw
O/3As7V+b9GzfmXF6NEot9a+Jkaa7zxQkYi2Eh34BCjzUawykl0ZO0xk1kA1gwp8QtpR/pRLNGxg
KIcG7XqEORCNLLvSnwVQLqq+i0+fUrTtyMKmc5mL2IqDrcH5SGW4E4RMtmjay/TVMt6k1c8j5m0k
6xIBRpgDgrsI/j/Vfx29s0X5LmtXKJOm6jmyWxAeCgP6rKKqxupXRaMTBByWWoCBJpnn2Fr8s+ax
rg7kFIJNyeEwoLsKjnUSuYmZ3QvBR6hjeA2HqVyGW7/05pXVugGM0lEj0CA0wCQtBR+VQsn56eR/
CLbOAqKLwazogazAa4qYmc5B7hYhUt1o0tfYDgDvUdmu8rsM6LyACVuT7lL0jn9/OKr847sZ6590
BxFYy2C1L3ZsYeopZp5iapBn+QMCmYIAFpT4uo2iMWcNUqeSP1PFRUeSBm6JGe7cDoARwFsoLJxZ
IcMjqqeHbExQtB2RVzA3DwhkHe0eo6T/hK06xUTOokmpLdxxYhLJ9tnFb3//kF/2ZhhnNdqdMmft
UZ/3fQBo5jn0g/wc7AzoL2SMDeRMZTVRVfWm92y2+IZwE6G0TdwiAabDbBIicb1mqf1ZVMYmISnj
VsYQgapf6iIai49bKxR/V9i96vj7Nl6EsCHPawK2ktAt3mLOi4fSYsWej0511zxtmfdKgZyeK3LF
r+3o930czd9xw2jQyP5JTTiHWmoUiggpSFrHVPIzzpsLS7lvGif3F7q3byXbQ/NLgGqE3pXAbuYH
Vb+yyZPGMsflbSAUQY2mMzsRSvL9zZx6P8zSKBG++l2mg/3DAvHKtkNfdTumYvxHgrj6+3P45bvW
KHFBtcdPbWIquPiuY0NoTl0cCFtPS5d9swwKpn1Qb3G5LbtNM+ypPYewE8FADRQGKv3oGUR7eK6k
fFQsIRU+4T4QJ24N31nxDmp+1zXHCNtneX5SxCWazVZqFhUxd0NROPlgLkx6UhmGdzboZfJikLB5
ShaDwFyUAP1vgitD96cGVtXo4Y1tIt1QNeXLQPvP4VqOWjUqhMjbnnTnBOkt38DiZXK0yDfq3Lum
e/77mUo/zwXjBaGfIPrBuvL1v/9zwbas4lJquGBhLopcItmvvq26rUGYIOl6xbOPQA1NMJLLZ4iv
UbVWmdwhMfx9Gz+LF9yFRQ2TdiLjS7w49Jmdj61UCr2tQbqvZTPE02BlFteOsj8nxvEyCrgFeqRo
Jy4ukyvnPkR/62194FJEYxR2/hJLD6lkIz3qig3hkHKIf0K68vN+fa3oIzFASsYYyTDe2D9POW0T
KZfSxtqWGExR77Hlh8Gjh+sA5q+PT1l8V64pm3+ZPWl1/XPRi7qol6uBlgqttQVC30A96WZ++jB+
VLXIbmBexY+qBDbbbuSV1b6U4a487/9+rT/Pt9wBT3t83CMn8uJs3YaS2AtKbG0jWIQi85J9Vl0h
nrPzKpXF39f69Us2kfcwKVoyItWL2UFpjMT0My6mG0855XYMjlU7T1m98tJlbhTzDfYXKYGu5qTN
rZDfNMpTA9DifG1yHB/s98kRe/TYCsLYpFAlu3jbg9B3lufF7JOPQMVOwewUOhR89W4CeDItdk0+
Uz7S0DWuNZp/WsuZicE/YMymPsZYuigo6G18lvJQ17dCDLUSHLSV6m5CVhdKdVur/bVlKkj7KML3
OqFVDOxCfBN0mRU+ZNsehQTQnpRj6AV3Fq66BjleS7BcHyzSMicly5gW5mmt88dOZwC/rc95L8dd
FwSoNfUzD3w8J9YzM9KdTMYloTY3hahdGU5fXY3LBwwwSDcoMDBl6Rf7grQShPJchfqWD5u9zbK4
wQD1aLxpj+ELzbKduAlXzcH8hPunjyVsp78LHU750YQ2GOGQt70DIMshrJckxq5egEneIwmbgI0G
JTABAmIbz+RJ+JAAgPujSRsBvLJdza6oSC4zpnXUNPwMXhi/RrWomnyfGKQqVBEHDeo2OBgkWm6N
+WlX3lZ3BL21m+GeUgaY+fbWerToC/TY/CdntscI1wkUwo4E0xZd6xbVEIVozsEG9cZHc1Q12NY2
eyNCGmdP9NY9Y7h5Jr4dt5Px0r1TviseqofsQbhl49u8dmtqBq+gu5VPPCav6ZHH8VAtpfvklpQH
xIGkpNWPpKlBBjwqzxjwJQX5inbUjnRz+mdpTGUZcFVSOj9yUPIMVyMeRZm01LOEEd7O3/Q5Fu6V
Y/om76+1hH/K00dlvEREN+xmjRFwMfY7gARnMSkIuyOkh05U5XjmVIIPz77ExmV/Oi3M1m0QL2Qu
eZSY+1GXj5J0zputQ65vnRFjOq0o5JgOUGyjcYTUNTsHdx7bSohJQuOgpUlIxRP2uexyGhF1tyDM
J1iccSRGs7Yco1nHQJfAPUfLcO2Vc9XaJNIME7cmOmm2C6tNr5uIcVAUvmS+NCnJ7cMWTUwbw4dg
ZM3Wi2VJcheISqBNFGycWp3r3lROxruFWNUq8xaH2bWi69eR4GJEoWLS+AZFoOOkTHz/DrtSC9ui
i5UtwfN00TmwjOXQMbDcMXM4tFR2RuOB2IHndc2YVL81RhIklIRx8GQFgs+UKW4Ytl7nGGnYHGAv
L6KrXUlzqLGV8Uo7UTxwNdOVKsoj664jvRaf8Dzv7/T+8YQqPrqHaOGLN3p5iHxXljHn4bCn6kRR
RcZ681nRVhNnmor0axoC6zVRUmHhOiOdi2Z47whv5ampHDMj4DfOMOyzZscjk8JV3a8t+tLXVB3y
OJd/e3AaCjA6AniH2JP+OKIoycCf9kptO9QhRYXpgIjYaD863HQkawIyC007y4gmTW+jkwn6vwXW
94JuXVE6pwsY5ykYQkThY4YKlZErOCDtx86KHTqsScjCtKOVH47ksDqfxLCuzG1YvJf5qmpXKSDk
qrsZcBsBmQk/TgKE1rRyx0JCGRwkEl9OZAak9P9MHLX5s1I8S+mLQCrTQHD8MAoVxWVLxSfE059l
syzcVJPTTKf/HI5b1mD0Sh3O5T40NjGxDwHVUpOaQEdxtsIrKHR0a5xW3Rb5goBdbHEq2/h33Dfn
/jbJXwu0jB1OHcRlE8l7/3ub8GNLMj4PUzZlacydAp32/UMX4lQpyyE1t4P2JMlUjgd4pHxhZr2s
5GVRRVfWqp8C6IsLXkxNsuiJUS5E5laN7+Jk5dUvFj1RJmIVFXLYMS/q2kxgZ1gdpPQdXRoK9omG
frNPhBF6mmf0dKjf/v0Yvs6s37/b78/hYsDXcubHccRzMFJyySTqZCyf6nnmiXSDIbLSpw2rKR5u
dzCQEvvItC1j4ZVPEU22qm4JEwOJrDa2lL7V2kuBp/7vO/y5l7l4cBdLI2fXVklr7tAnE9KYBR2J
8oeHgok121oRVaaCTC7jeAYYHWPGPtE4aRQ6f/GIzqZTQJKsTGO2TvblGeRGvUxATZjCsvEPcNth
BfgQSJDlhJ+NTmMcGwPwJU++7x6raOars79/jjy+5x8PnEOMjHtqVKGPXZN/jgDZECpVWcTm1iJ/
+UTxPVu0Mji7lmowfjn6TpmChhfjNdnzAXuqqr1PB9CX5F4odAMsOeN3xXZRHvtxQMXPVobuj+ZK
B54ORIxxUDEp/33Xivzzrg0qMGAxsfWp0uV5NLTELDLG4SLJD1IaLppCuZHSZMFZchoWr01cOVGJ
k56HfRbv1RMSTwX7IQOrHtMOtIJJGGPpiSIqf6J+P3lrDblwD54vD81tj7Q+w64WVYDVRWnRDnTK
CV4dWILZefz9Y362j/HOSZrEs0eDJ1JH+P4KgrIodUFRjW2vz3J/CfOtNw9RvOnIE25cud/rEk0f
/Onp/O8r/6Qff12ZzTkGSZqMl40+8dTHrR6IBjT6nZEi+mS47RLs3/pw6EPQD8JNj6eupUkSUHTv
SxZcDzcZVcYgCByfyjMnrWk6ACdSkZAppL+Ud5b4pDGJ/H2v/89T+t97ZWv6/Sl1J6EolaAzSNie
DeVNXN14yTahtZV2jwK4ad/1mq2R3BjK3ZUr/ygqfXtKbOi+X1kSK6Xpq7OxTak4G8P6zGJFs2VY
+uzBFHGu+9uif06l+7+v+1PVRPN1RB+aJsMTCOzFL04srVdzLzDAOKF/EVyk3TAWb/MGvcZrDreg
BZ4NnSsh3bnHp9c+DYR7GAiUTeFYkiaFmLcyRFuvOW8C0KBsHPYa69xeKNY98Io4dCv56e+7lsav
9fuEwl2bHB9Mzrz4Fy7uOopSX5OZQ7eW+mFNcmvrN8eE7b6K3juXqOAQeU44z8TSp770+vfFf5kX
IMjg90WFYQIevVS6AY/ShcCrOIHlZAB9ChVhpu3HKSRdy7LusrpmiwbZWchmkiXNpPiQGSQ8M1N4
/jLLXrx+VlC4JfclkaHtVfE88h7CNluroANPHsbKinWoRygzTOp001Lar7t4GcA6//uHfIlFL54i
hTZi/JRRsUlp6Ps3F9Wh5dVWoG2lJ/UhfSiemjWWxpGHVZB6OWn3/oruSnyrrdt9/4bbxn8ZNpDS
aX/dnw76Q/lS0/pFho4xgabwtn/jP2FJ1u/kAwf+kwTxatI+Y9Z+GNbyKnsgz6V4Dc40OicdEY5s
/A/0+eA7ACo9f9ALqz4AENK7khFC3eUPwh1tdHlrgmMobguaXmNiC0m+0FX3uMXpywXqpH3rr7G0
1J+jkfRQ2JgYHJQRL3ux/hpB0iiKIahby5i1qSOq7hnZamULBNbU88CaW/G6gPf2WKDFOt/RKQdm
rrBXIHwbCyMkjLfEBeyLPp9IMdGfGtVMbdzgSOe/qhyoIykGK2kiwhCKHZpALX8Eq3/nEJOWYZ8C
2riGK11zZoXhQXolVmwDmNyUHag5KgRIY3Yh2hogT/BRoirgBAAwVppbupuLboGSlnisfW7N2NqZ
qsPxIRAcQQSt45yNaZtMaQ9lBlLJiXQob403znD1RwNGBDBuR82MjjDxnNiAy3zCyAKYk351PrCC
At5ggnrlNfQfNA9r0224B6AkdJjepH5KnlHMLxQg6E7bauZ7NjZy2iVtYYuhE78jRMZRzlGrP9A4
ghsxRItztYj1lVBszrF7glkMjlCeWhwYiB1D3URRVHaq9soJ4RdzAnXm/3vRKKq/DwElqySVzZS6
BQWHawYNxmdy5FCgvHsP/Vu8InVhbyjTADbVS78Du7sMtybJM9l9Rh8euNpNsu6f4ldvU5InKEL7
oBFDoSKDyImGDzlN+dBXGL0nwfN5kUGP+IjwJuLW58jMuh9OS9QH1Fd4DkSKH/U7764j1lh6YL+B
EFpdnB/qm/K5vKNjzrYYaNTEfAfLIj9Rx5c4kgbTSnDIDwUjQiHKlyf6IXsjoRuu8FN58Nf1oSOH
9IX+c/Vy2hoPp011L8EYaTl93fEKeUcMvAYH5F66+XuCkb6KUZczzGgv0/Dvjzzoi2LVUHtZloee
jFqxXip30p2y8+7DBx41jl8JQDGJk6vaEe6wI7yED9K7SAzJ+Bd0bdXEezHuiOB6yhbxFlVjwtFh
Ur/qn/zb8LBpDu1rvq+YhwAomaMUFe1KuFLv1dekmIxQpb35qkE63QiP6kf9IjxabzxjDVMUT3qU
OlD6C++LVbiIPttnDmeaUz8PR5Wje2Mr+9rt3vvb86yh5TrigIpHpBX+vXxMaA67xbZ/JQPlVfn0
n/0beY2spF74z9Xr6WGw60PaOMSIIcKT39lyf+rvSCRAfT1RcvJ2Z4dyk/qEKiU/+Md6Yc7FA/Sa
peKkz+K63+ZHb0XPcpXdVyi2b9Gmz7VnCiHb4J6iTXQPwWTDLHSvb1sU5MZaei7n1tw4iKujvM+d
v1/iT6sTQwT7MOf80enFsfH7EPECoaN3cZK3bNMBz4qfFEIIkGQ9O2mOgD4Nto1BoWlyBqlKwtUZ
WPOshx95Hosfpukg7RFByQYuGSJDZPNXFUNUZOsGOYgOFgXziPZWZwbEfvJODy88u34zP4sLCzA0
zfFnuN5AMlkaRJrIHAPiGTMDTdnq7CSI6ZOR7Nd5hLzPcDdg6i1DG9wpk0bG/wFBIS/xtabNL2dI
dgBfDUCLZ/PjcCAOUVD5mkTVLZ2N/fDQFi1HJqwXnSMh7YoN/ECMtmA8aL1nmQ3vDZq2jqQFqUXu
9t48vibQZr/Gq7gYbmMLAKjLqJlgX/f9VdVUWISu41VBzCQ0sFyUwbR7Tb07Yv0G4jTwd1tQ4hZV
uYE3IYGPlQ/UicXPIl0DTC9A8pzI7V7AOiiXMLnO4h5OMIZ4FMVU++ZwILWTGz1ZzOUgSRyYw5W6
M6VFMkyN08fZeOk1Ng/zOt1qdwlCEigZ3hjUgka7uUXhpOkzVODqDLJ3jsyJmZB86BY80VR8TlZ8
D9xS7SDLoP0eiTMCNBAynbErpbYOawG91ZyqiYRWJVjipEsxacRTSCXn6Ihsp9lp8kyn6mJJO7Fd
USVThllozM7JIt7BUMk2iujGFcjgmUbtOz3453UerPyOTarNiCV+k65Jm4JWmqPyqAs2/A4YVNR5
8I9BjGy0o4TiFRu0N80+/h5n/8/LM2RZFemCiupFseRstH5Q9qW8NXakxdKiQyuYIm1LXerfaeIo
skNR1kC81zjko8DeZGUmtbBLXVK/hrNLPB4V1lxbyPrMU6cAnf++w99mc3bbos4yCSCBg+T3zytX
h0oYrJp5yFg0w7Z4P1f0smag+Rj3ir+i15Qxh5JAa9waRMvGmA5nTX3QshcckS3u3FB86oGiB4+l
4lI6HreUHzWKYMBuFOA5MGdvaFDY0C8M5MzKmthwtCgRKZq9PFNbSswrI3M8gaiplaavi9NCh2dH
oqXurZTCHRSnq5ZK+oaCSwWo2M4iac6ZWtLnckbxeJGf14ay9a+Js3/bL357MhdzZCtUHvaMijDi
1EElE2+pHUPwK2RniJ1GdorSQfSHBi5otgER3XfeggxzPn6B7EPqHFQk0Z3Y2A+V1wFSCwPO+AJx
45g2YeZOe7KZyFama0NcLUA4JzFIW7Iz7co7vowzo4VGn5YiAT1iXF54zL6/49QSurLTcnmLcupE
ED0UxsqNElerbISmgGRJNQ++qHptZGeFw6BOTzBGp2NiHWI6SEFEIZwmMIDldMopv5Qp/JIYb8uA
PwlLya81tn8Wl0bjC0UaDjG0uC+3cLJy9lspSmRkJ7eVt5HZgEEukFzP2weujy6/I9tmRTxePTyA
/DpbD9Tryqtk659HBgYE52d8V7QSqBd9f3DWUPpBEJkSB+kJbBrVnAaHNpimFdAdu39C+GWeHZqI
WecqUOi0DVQ+hYysYKqOhWVgyTBANpKA3mIUsFLRr9myDbP85KJiRG7392CWfz628X6p+FAapyR0
mQNQ066MtZMhba3SBjTEZhUXAcVAWh7ZM2UZJcCsSvApeaUsZGzfsZQS/2tr8RyaXU5OJTMRabMN
5xVOtozeSXAtm0Eev7bvC9r3m7w4h2WGVFVSMz7UipbaFMnzCTk1yy2APISLDBN2r/4kB1PYEhS1
aF7FxsH+nhIhhSZSmV15aOM4vrwfsi6JSsIFAkj2onJsZkVEfhWjw4rdpkY8yLrGt73qNuSq60f0
vP2yaD8BC2aP6ZoMRt+bZcsM6B47V2OZwcy+9uH9sj9DHUmIDOhuzjc/lJL5WU0aKdalbeUSRPnC
RpnTxrkB94tHyQUMVG9KEj6yhQFox2nW0TpZZ8das0FTpiNo+IuS+UYizCdb2jXbM3ImhU0X2Jwh
VAjGk2FtLFX2YSS9NjPDmPZ774iBu1zH2kNLYMdHCRcGvdyKsni34qwnDk6yPj0XJ0dhoccDP6VN
FT9K/VYd/vPhz0/mx9PpgXNCjMf3cSee8zA2URZtKV5ZRCkH2gNhwV35IEfL1nQGfle9rYbdqVmL
5XOernWTtxbO/WsojZ/yNLgkgBtEZiIEWtTVvt+JKmSekuiVuNUp2meszYyigN1oxHR4Bl+KAFM5
M4EO96G5iZBKBgAayvDNKxF0/RePRTKJc9LIKaRrol2s1anqd00T+dK2N2aneu5l7N+Qpc6o61Cn
UBOcBQTuRvB8XqLwTqofJPOpxar5X0wzMvQ0yRyBKSAXLlZGK8qHdrBycRtQGKrIO+7P2qQAPqql
bl3eC60O3LNa6eanQCLgmenQKk/2QIOi8AmRbZxweE8zshJlfKzaTBK9e/+0jeV7P74lrKw8y7v2
2pv8ZXPP/gYSlk7CLUvL5VbMqIs01vqO1HS0StRDH4V0Um7qF1LoK0e5J48JvcJ7gtZd09hVIl23
kdZcjeb6uZ3/fhsXs43I4XkoVG4j3gYgdRcipo+W/u4U+G28gP/WTEmJQXQO1nAnuFfmul8WiG8P
4WLuTeKq13Wfq3svwq44Dorrk4fTvsj+otxoju7jMZ9oyQSZ76acNy61DuHm5LtGP/VOM9KL1HnG
TnrpP165sV8fywhOHql7GgiO7+OsUQjK6sz2vOUgs+heFLZQVN48t4tnAfm1h+qTcwzyaUBq3Boj
Tjn4O7IgW3laujwzKPHEAp+f/76tX5qdvK1/bmt8nv80udLKHFQrrs7bQHCHbJvVTrMIGtDGj0O7
iLFFOElnQ6H2ZNuCauOi+w8MR7PFa8ynX7qH3+/k4rs5nwujSWMekLxUPwlV4hPmUKbMhQpe9Krv
PhFBgcuES1wlt2E/7YZZNayRNYwFjg9vTgtgFERp2y6fn7pFY5KssR4IJaNFTY5ptZHiG8wZMsWl
+d8P8bdXa4IIoRxNTCFv9+IZBnmh900+bOsaZb/I0TROSSrB0d0+/H2lnype4sLg9bPRhVmAQuBi
Yqp8sa3JUwc9O7qZyFdtKRrp0wysSk27vw+ezG6baeUkv7ZkGeOvuNhFAHCgqcgP1DSK799/pRaV
g+oVnKCSG2GHsB6U1CjepR4Ft2oqrXxACMjs5/6t7CQHyqMFaBbs0mRKofsmxkupVjI4RuLh4yWM
vvzYgzpv1tQC8Rvhgpd7tzRn9VPr2xzoT+2nxNaOEjY0jIlKjKoFC2RHp0GzNtS1o+EGny7JD1Tn
cZdkdORH+zDWMvaF54R966Se99GMI4eM2RUxDA16stxp0QtzGZYC9ptko11ZwX66zccX9M9Tuph/
wjyQTZhew7ZxqV2onS1UdgT3EFN0XTyQE/gQz+NluglVkNuOjDnlQBmiCRcnz0FacyLkmgp97XRr
DvjsVFHeUJqmonw079N0ASPl7y9K+2WzCpZs5F1JBnvES5quoJRqmrbFsCXLd7inhoLgJGm3nbIt
Txs9fIfF2QDa9JatT0A4qp4bEwUZRsuEysxM9vfGsGtpuSAsCacx6dHN0kiWVjevujkNkTBamAVI
53UDk7V3FYqbFSTsWwyDRQSObE5xw8/m/0PYee02jmVr+IkIMIdbK0dbtuV0Q9hVFnPazHz68+2a
c9GWC2VgMD3o6S6J4g5r/esP7gCJrzlwtNiOFPioqLR/Soz5My2+XsFSMAoByLbQQ18dwdrglI1O
vsNR1NBa1ybLTrHf6nBdYjxazo3qNm2w114jU/adJ4yza5OLf0v+ALmyBf716a/QInAURVUgfppr
/WU6iKCVRC7dMCG54M/0dX+1Tk0kmUu1SZRkUj0F0SUeEadlJz08xsU2qg+62JKFmBfvqn7+9yow
5Oa9+mlg1wAOmnjxUPJcnStjmee9pYvhqG6tF1OqMuexte+nFUiosSPkFudCaRkBvnmDqXsVLzoo
glTa9E/AxQaD1WcMuStzpZbPSGGHeOd1a7vAxGChSdsg1IHLge1pkg4Myqlt/v0AfyrD6weAKc6h
qFoMv64fIAgHkRdmMh6rC/7/yq371p70M57+aYsFS/82fpbNziq3jPyA8QxzVcMwXhV7eRZhRooc
r1xM92DmzUXBP4VOu8N/WOwqBsUvLWwjbkFBh4aDOE4DnO2Tu1fxTSI4OsDBmHtbJuItg1sOm+aH
S/ovlDXQKw0NBQiHbJuu4A21dYOqHKz2GIw3lTtr0ao/QSzF+CivD/Uh+SPOTD/Ueuu3N927+ugh
7htX5HCoz2ODdeS/f2yO/OvlYpOKjPyaEQnb6JuRmJYVWlHpvn/EdLFAK08bG660PXBp2q7H/Bkb
nZE0S+vcx3e+v24+3LuW68HeWN0qKBY1wuFsp7UPugGKeuuk+x60gUAFfMv9J7d/TZsHM2JO1T5X
4qjFxLkGt1qFaSdNMthYcMzM18FaRPbyVpjIZyB3ZkVw1rzkVoftNBb6VqTWeYT+qmCbVTKWiVCl
acq2ZRzgbZJq16brwjjV6q02Png67rh7pqPh+BBXj4U0ujg43aoPD7UjEaQiQy47twxkkbPMnVXO
XENqiYctiQ6rDjegbJ25O6iaN4547NJzoBwbrn/+9ektbpFYzkwi3CYAdDLS5oZ2o75F7A0MP6Kl
yvd61eyNsBYyQ0QseoyL212ibntjZ1tHD4Lq8IT0s8S22QLFzG6ggivNA3k8KvNp1KSCYJWsx2b+
t+U+ZsqKzDZIOassWKSAXeG4r9oNAMDCrrf28NAHO6HdRuPOSDducIz1nKLoY9LBTaBSu85WAIRH
Fyf5HY5zEJ2Q5ZadHczds+FuwPusDo85cuGIdTiom0A5oCFy7F2prwIeUbvtioVa3ob5ijmuH+8N
daMHwJd7rftA+BU7OwveXknczzMbR6/XGT7N4buCHbT/oDcvMaYjBA2H2FHjVbYvzZsLiNyZmPTY
mcXGrvVPJrYdxlxV5m65HcWqCTZZczDbbVzeKdPG+xTjln06lJT1JJcv+nZn6nMFowBr57Roj+eZ
uY/LHQkJejSCcBaz0fplZJ+EsynjbdOX8xgbAZcpg2J0wJ0fVXnKFZw6rY88P+piATMfQe3KsU49
frME+BXrPr5Nk6fan4/FJgNYCJulArd+RIRnvCO1tYh9SY+FD23g0KR3LiR4ey6qpUnelbeZhrnI
50k1L9OVNj1m7qHqV1X2mDm3Ia7+Dr62WN1RX9rTM3TkLjtq4BTRvsxuG+M+sk+OgzJdKkU+FO7n
qHgp+wN5qEU1DzUeagELCNc3EKC+O6fxWyg2sXeb1Hs4XYF6rhnrteN9hxFwf1Ni7OTPi4n4N9De
jV9uURiHC+cHZdwf9deXM1taEWoc1liCycDNq2PNizEnMpvBZ7X5sxZVpakS5VrOpo6lyOvXL5m+
Evah7LZ+3T46arx0xhF48Vmd5SioaV0Y310MbNOER+k5qXMzu+98cx3120QTrGd37hL+5m4r2555
KqpXP3gXagl1jBCY/OCZzLF9/4ci8H+Mq+sno8pgoMWzWUwhv97lxCTXSY57xBHpHxLXdRk9NQi2
75Jhng/HVF+ue4K9wmfsCQpUYhM8DM19QzjmxCGggbnqa3cVmuUhD6flhCta0L1pVLcWIwsYltvc
Nbb2p6q4sxzDay87hdalcuqZ1jGvdBibV4C2HFXpUbPvqSc6/clGVmr1O5I3KAxuFNe4U9rnJAj2
Q1qvBR664GfCfcfM+mb0iH3vsrMbGo+tm64aXHSjoX3P22oTJh8tO84tye0CsuQPtlRvGb4KMAfn
hTzqtWHrH72DY94plbwcbNXKg1WTWoHMfyTgyVhy1ZZMVbJq0ThwAjBOyssWRTm6jQ+r0HYm7kgm
umJzP2YOgntnaee3KvlMvGNcRJWakAIcbNH3G6tK4XBZlOON6R9EcxYmPIYaTnOkRat0sHZRJZ6V
QSXnGGWGjbymWBrEgzvFvkAHr9SenFC0ZTXT7Z7mNpk1tn0zGRzk+TRnkucpUGo3HekHsXLQNdBT
XJo75OZe8e5DsBA5AG8/7fDGBtjRcYPoicYEoyRckD2VlM+ReHCnDwPn6uK9j4ytMRwy5y1JId0X
x2IkB1k76fqpCNd3KiEiQY8nbDhLyosg7cTu4q3PEq40515lAYQwUdLqJczPRk2kOxEUKCSb5LWu
z21OGFtzyDCsFDxDROaEexLRvR4+5MaHSQOSjNEyUeMtTIU5vpMBzZjyqYESxao2m14U0r5CY6IJ
A4QmRWEI69kYPbsKBVJr568q4aQmv5KrNb80XftQmIoI9SkM82Mm7k0mKJ2uzHyjW/N3wff2ufNu
54vSIAgrM9zbopweGJ85wXiKLHSug8kVPNqwFl8qR1lYmgf3fmZZi7E7qDR4dkKn/2p5Z7lL+QQO
A3yMbvIkOzU63hnx55gHb9jEhU2L99WhIOEst+UEIiTY4z3RtpV2yPQ3pcg++q7eGQVHvXWIWm9u
0WopU7jaDALr3c6iHulL3tzzOOpkfqTg3b7FXa/Hxk1T5fs89Ygb1B+x/0kQ16Sj+qtz+1WuIK8a
7GWo5duCDFdNIwuK95IV92RNYluhtJfcZAeIWa68eKyHcmxfBY7CHFD4n/bZWzTZJ73aWrXzWsAm
xuQDBUJwrLxhjuud6WRzyMejOo8wEXW2Tnfw4iPOW/gxEP6SiWfVwrO66h7bXcCLZC/h0UJHbBJg
NoNLPUaQeAOOiA44yaOG7x68NDzlToL2feyfCzywMSEvJ3vpFu8WQHdZYVNcOSDx0wJ1PDelu85I
PKlMxNvp/ZC7q5TyP3TPtdUuFMPF1pg1zB8wpOmsGcneJce29HaD2OWCyNGqWYUEDSt4eKYW5TKV
tJ0g9dDTJXsJ9sEvt6lWORkhzApuLPNcqNbMAsMcpax9JCsCSmHnnlz9gj8XiJgvf/XwNE0e6QET
Mv6EG+MSl2wNSObMpXxx4p90yrMPAGpifqBHsym3j7FJ3bgRh9FbcloMMORbWM2aktypuG7YY7XR
wm3bPjl9ucxIf7SDdFP04W6InwIjvquphWyQcR+U3Ioku0bmXDRltjaUvd8Z25i6lmkYRp49MxQR
LmreYj+QYIIbUePN0Ry5XEMDtELfWOXYoOUX1UByMsTqsSTZWkxvhDr5hGDoAFcxumnPLp6MHAJG
PlJLRe1GfmuTc7W8t6g2Y5cxsbuIerq0clyn9TtK3Q8NqlEyZfMUsLzDUcwsyxf5kpJMWbIJ/xx3
GkFLCedWgxNWurJHAhPEGX5BBDZqJbuuDg+ey0vw6Ja9g49SMOECUT1/nqnqfOgxE8PVImBlW0lz
G3np2sHPRR6kTrVPnZkGLvPvruM7JZtyAd2zNJlmdvKtxZuCaFQUFdqsNkY62WE20t+TY0L5wO2H
Jc6RVQ0NQ/ULpZKn31mEMU12/BAb9kudjvOmq947aHlmfbCYo7Smtoh0c+1y21Aw/zST/g7VQbfF
WhRaNnWAzIv+WgOIptdEYCtQ5il6nU4Gy26HTKWDhh45vfqtuvCIQMaWLi1+NJ3/BtbJD6c50zmI
PXjzV7Cu1ytehHrRPcYKmGh7Y0ljGMU/kN9ref1KG357xe8qwUOiMXj75irGN6JcNPY4+/db08zv
rSKBgTq+Ax5OAGRYfv0ZmqTX2szt3CPM04zAo+zO5BzXf40o7HybxX1pHFiFcIt7/ICYmDqx/kM9
9mdcc1WOGczYHQAuV0PkezXlNrpQD0SPJsIy7kmHUocN2m56g9+sHmReAlPneFh1ORon+62lNjG0
apaiSgv9ekVjydjtlHrlxmzfadEcWjjHD1a1Gc5q71IlTxNwNDdLOFLRMLUsVXL2cKbuh63JNsAb
fWa/TOWRE+bG4CoDGCWaTasOOnSFRDEWEU+eHzAu2ZjexlWPg3LUFVxwLOWTtlphYNJKVd+xARwP
Drb6GrmnJv0luv6HXwrY79vr4hdiOkFOgGoCMl/9VA41Te6XvXukjZ5sbaFN1U0Em2iwzn6A2FLd
ZRrmITBsyXvKKBtU6LYZDuE93RAlU14Q55o39Nv6geAYm1AYMfwWyW0dbf3i3ZsOXrqNlE+0eTOu
57aLZkV4ETmONyHqpV4iGKSldNVRo8UqsX8iAS4lHwEzFiqMmEMoEPU61aZZOx4oAIhyE7OKWYrt
ksGdLqTBYMafqOKuU3hb01bmgZruJyjDPdqtSNhrrY7Xjrf0Q8bbhbJLEPJpJfPm9N7sfJJfnpQU
O6/43QLGCFFjp/7aN4Z9illnaab71E1v28z+aBsOc1zNXGUk8PpgxEcLZ2OWmNJi4Y6FF0aD5U1u
L0qYowU9pWL8ErW5GInva/HjMrjX2L20aPwyOV88QzZCmGr7JlwIaeaDwXAqUaLFBG5NER/YwSmr
HG648jkHfrMFZcrE+dfGp1p7H/HATpVftXoa272CtzdBXIeIhrhCUaC6s4jp0qCWEF8wHNV+0SKk
qPvbtWL/BIJ/F/ajcMBRmXmOjlUFVkhf93zv1aYXVZZzjKuXvF0VvrupqMETz1x4youTUu1L051Q
TC8BAnvGprGfzBK8N+2AL6jsfOMHcvx3mBufffR5SD9tg7Sz6zG3roqqU9wB8qlsPXS45Jw6Rd8s
XUyx2MJlos4wI5mYU4zlPqzbFS7ZGnvUHA6622/6gBoRImcUE4blv0QK6kjCvzu0DmTrWEp9Siii
RyyWFLU8VlG9VcKTE9j7VFNeK+OcCEysgv4ke5OsIHnOPPTQyAvWcam2B8pMWb4TkpRQYdT6tAio
ZyJWh+a+B870w10qX8CXA9HVEFXh8aDpkGPd6zm7MeiNmU2Wd/TSJQIBUDkIxnAo7Garh3uKy39f
Aj993NVVmDBhiAJSEI4Z4fOy1VoiIYicRSZOtjqvfqL8Gd9uP/l4HoMqg/92rGvCS2xXZezlJBwY
2mWoSW2HgWMTPEHFEprD3M93HD1hv8UPuE0hu604qWkkS/PgN48c6RoHWZyvO0wF3IcSs7uCHayI
O8KoKI8y7vKk2QonnVvIntLOubE7GU5cwPL89w/3l4g+HgVXfHKc/gz8/my1/8xnk8GL1YHO5jiI
BU7p6QBqF21s2kZdPHlBtdJA631ySB3Kds4Xk8g9/70v7tryrocbVdAap3CKY/vDz45RgcK+WnfK
0nGnlcFTgUv2/l3qrxhaEdr4MDo7u/xtFcRrc46r+KygYo/OBT1gb1pL19waZJbbK2K4QgonximQ
dNwjWdjasSdPyr+IdphXVMqJtxl9spKdpwJRZBXUM/nXwCegc8KizQlnvrWhJyYtj5T0dK4hQkjI
REPDlp4Nqjstv+TZBQ32PHGI6uvIb++alWI/uhUOOwqJ78bKMV9iy1h2vIdxIqlheGNNtc2hp1GM
uC+oKdTYmTfRtoIhLNo3isBVQn9tQ3PxgYYjIV3w//3W/gwbrraXrsrjhpxK3t6fSvY/Ly0I9cn0
WHhHDA3sVH1w7GTDiBP8YmjRYZMx33PyL2uxLqdNar64EVKq28R6GGPURlgx880TAeM8vBuT5ZjB
EZ+b44PbnJJ2uCmZQcVKTndzSjGPtqYzT/nvJ/jLhoWBY+La60CaZS709QBXh9RS+8TlAMezKSaC
AgLl0ow+MjJtspcp+vj3x2G5/v1AQtBlWDiDqDa18vVw2agSe5oU54huUkFoNY5vQ/Lel9yO5Upl
b4WsEBJoiIspVgPeoII9bY3WTVZ5f8g5mv+hMoyo3bsSv4zeWJequaK2M5J2TUhdlUVz3w/vhZcv
FQN2I1bo0TAHNYiGg1Ezn+VcV0N3rgBs5aHGcXwsvWDmDlAeeBuWATfkzXed36FTbs1lE5kr+j9s
2ezlKKs/UoNJVkFEBVj+m9y0wXpl8Wp58TtEBZfie7o27XsN28FemU0+DpwfdWffXHyX0XbWPfEK
JwBgR633Sn9ixjd4fCnKYc8nUEfGuAfvY/3Ra8lS7vSuxhYSmbcX/YK/CUT/kCNGqz+n5k0HTIzH
195+i3kmwXguYVhJlN4QXH56bd/fGvpLw6VUlMlW6tW5but1O0xqjUiWdlu/TO2Wkg+fN3C5FCnj
hJASFPqHD5Vr72pzffnQq4ai1JNS08P/fahCtjgAkGadwA2oOHMZrGWfqcVpDZP4KMvFcoCMn3Ga
K1RJP/lLf/cxwWfuvz+BvIr+s9VLkXe20EecgxxcliO8CXxY40C72disGsVHXfkRtPpON0BjJpwo
/dQDhQTRUhHNAZQ1xJ+7YoUhntHNzQJrd9NZeg0jKHjYaXsJk3wzFWSv+liYdNQobEUCcWpjr+Mk
I89gDLSnGsAU98OPMiT/sB9ucFNCj0JyeJAcJaQu8NXt83fRKFtLBMtcfHqCxBSUwgm1WXrfu4yl
8umxNQH0Uv2G6mHXPI39cTq0Dyh/FJqbldGfRsr92tEWU/DooetyomitWgceV6eHVAGqDcdfpaKa
V9TfKaXVDy9fvtxvL59TyZG8PMu5JvPHmMaEgYtRU88YJttOZPjK31Gvz4MDNS+uHnzjM0CVGejL
nMYgq1Bb0pr88DX+UmDQUP7xrmLlo7X8+tZroatJZLr2USf91MIuB4axd8bzxa5ZgEy7muLSoZfr
mouNuDcEQ8+0+59Syr6LL1h86GaoEKgPKOauCA163ICFBb59DPyFC/Dt1r9HhtJBuLXsZt1xlI0M
36vpVFB9q+5d0RMdvvCld/EELSXDNyR8MGWqI7omDjTpzqecnPDTRn2n9z9xTb43l7g/mbw1mAak
DTOu//qzGXrhRLkODBdpp56ry5yUbZ/K7g6OYHbsu/eSqW3V4VjOpNuygmUWq6Dtl4njbqjOTRs+
9s1KreMnxX8dqlfb3OaM4OVJ6nMZlFM9i4JyLejWHA49UGStiLeyR+1wwA1L+2xZrzHtbByTXPAT
OesvlxjVNHYFDMQ1k3iPr48X5m1iRMI05HE40GWpRX3Tugwx1p25akOg2fSJ5nX5w2L81rLjbQ9b
VUer6Lg07lerIMlTzW2d1D6mwT0YU+l+qs2bAmItyo2GxUtgWzecyLX1CUFiDthcYvccV/k8knUQ
bqz96YdvJM/9r7uUb2Tg16JK4/9v5UMbDUZl5UD7nHeRsuCwIzaWKdVgv9EKoA9fdv2iwVUCS1vp
VPXDx39/D3y8lLizNW2+wdXuLLxAKIEP4MsIgMmKmm3DagEHjdKwrrdMjkzr7d8f6f31HfznI6/e
gehjyItDax8Zu9R9tR5xqA0uESNnOXdrmBeVAyYyIza2ClUDYzoDQVaikUotnEfuTo6PMsKie7rJ
XYznWKJ95eKDPi7pVRscOkwmLwqAdu/0S9Vu9gkwrK4G80mvdmysPy+zbrDHyTHNjRaKTi6uWcy6
gYBbd5x5kTtLqjvDvnctZVGBJFdRvo67eEdc25A+cuAfIw6vYGAoWh7K8ZMRhdY/+bAfBJYBQyW3
4OiBgXnz3kEI2an+MqsOTY3FuoI/2ahPt6m0CofCahvVkqZXVuBOh3W0JZZV3ORMVuALZuXC7Yol
E/vQ8F507rcOQ61SkI0A1saQMpnZ08nVtl3CFB2sOwJlDnQm3DhEYwcNxXeuNphOM1D8ce1+r3y/
rp2ryjcaqsxuhsI+Ng6t1WeKM143A7VisDyR4YSpxr9XznfCoNy9MumW/6CHsK8Wa6KXuU2ggH1U
iyfNQpEmtna1U2hVwSbdYd4EIF7RrGxc7LksCA+XCQXwSGVsdrhDAedLzlw47/2zT/WjYHXsVg+h
h83uLwpB3sBkFR/J1B7DHhNwMdxz9qkmFIkfdv13/rl8Ehhk4Ia6h9LkqjCruVPyweBJmGuG9UEV
3t1t5xG9Xl7kJuDvtu68SBYeInwzR/t/dpJPPN9keTYssijdqPmJsvXfP/Dfvxb+UQgU0QwZ15dO
x+KzSqQmxzQrH5IOGAragIjggdVn085pwfjVxLGgq88oWIp2NWHg7gHMYETkw0epoF5TPstLqu6g
kQC9/fsrcj/85cA0yL6TViYaeqyrRWCPmaZYDfaIZRI9KV30LOv8yRlwZj8PmPHJ6c3AKK/qL4Yc
/hhHx6U96Kcb8Gi3wUVeoCQ1XKhR4rX2jecm7E66FAFo+r6E83ZpVbIDR21uW9bO15Olp+EA1hzk
Lamrl6Gp1joqUva8YhOBZvKRpQymVTe58ZQAbOHqxg0tK7tU8bZ5OlFlWCbgx6zLSvIvmFBlp659
kqAYtbgalrxkQtTboVvX02kK701mNAzry1lEoJ8SHbKEwEuKJ4eLu2vFXWOpZyYRN4WBUgGHCSX/
FMZEs1/imd8s1U3pQkqhihaMS+wGHaYQ27ES21kwwHWoPP8BuU9So95VC6yAC8TocvZGppb8a2Kk
C9bbCIjyhyyST5ToDB44RPz6gZpj5iYEcmEr4nuEHKW3vZ3j6WBvekPbZEG+C6ClykXa1/4uGgfi
qKV3dF36CIQZyf97SdjOt0sM/AoXa9exUbtJf9SvxUQ0NFiNaaKkDT3IM2CKq03iGrPUmBYu6LJh
5cDdYhWJaKmVzq8yeC+ZfnnOMG9r724ChDYE+lIfh1xSOhrt0uXvBjrbwMV9pOyXvM7JDZdOs01y
e5534i7oatZW+jomYEYQbcxymgk8PsaaKHBupJCpSEh+IIjYuyzS9MJf9C5BAID8DbimOwIhAaLn
+WsNs8UYmnsToYc6ubcx02Mb7rbHtLzLiA9n/oxn6TIK+71jxoteRQK20gwFE8FTboW0dIdBPUV1
uHQJkDfgdLvNMHNTyJlKtI54F5HsanUNYpmx4CHo9Z16wMKjm2f1G3TJpU8frZwbpjTyzvURofTc
M5lB8FYUXHoTxcfQ7RRAsKFH4dMmD/Kh9fzSmpSR1ZOKcLyD5tyNBPtRZA/Is1IDDKvMhoODmCbr
aDWLNyfv7pQmOEw6SFxIXlVFuJjjnSytgprjb7SYeFCyMwvsSbo+W099LJ9S9q2aB84fgKwcDBOO
4HCwlc/c9udBCLWTOYl5tvEF16d80Tb5PWzxcNCWoYvwmEAKhxU9rCOF5TpiOzmeW7yqbFHtLTzy
JwMe7LHi3J2abSGYleqnoTCXXj2thoLIr2oB248Zc7nhBkYQi0i+0A+A1mMdwq/B0DnRSdt0+QB4
+DIwwPb0Dy/khnZsvjKDB5tEkSlXF2E2ztzY2GheyuaeJznlx6RtElpMDgVffLb+dOeO2lao2LWE
wxzr2o1dgO2AZKVpv6wxhZzqcKZxFMt+1/nomYpX6PzygeIZUgsCKiUcXmK/fwC4vrGaJyeE0OKL
fcopJP+3/Nk0oA/HZ9aA72fwxr16K6xVYFTzvG3PMlV3IqeNR2wMcrZRCIti2ho1f3KxKo12pxqk
HkLC6FrrPc2Z3EkzI3PcR7mzMvSThxtJQ2wUNY+MJ0MuaY39SeAwjh3iGL27+ELkKU7bsLyxC3PR
IAlMhYaTwtXSizej7FD3zzKOmexk62eFAtiS3h5OvGpM+1G11qo37GXf6OccgIPODwOVJbK3NWOf
1LQObOG6KecOG80uIeZLhlCG8zg2lUxxXD3f1Y26m+AfySd1ymAr6QfumM8SGZujIS03scz7//1a
D2Kmu3Sw2HzU/NgOHKlKQfCW2L+Z6JIr+wpmIFsxLXjKnTcpayliayX3mRyhaD3jEf3QyudonjKs
BujpYgZ4uP1r4VngviPL7/qTCd+YslegSnfhsMvCh4IYoVhu4GYiTKZamDBChKLux+5kQecrOk4f
2Bexua00eBTs4QGb6LZaplp6h/fXYdA8JmZok3mrXTwtTZgvAmJYGvKHpO12Gt9Kb+9GDcePN6ua
dysYdhCSmjKfhyZ6NMC6kJMwaR4m/BoI2S07bHhB+ANobZxmLzZfj8LsphniDwujkwyzImqWEC37
NGWLGkJHlN17ebmayFIA7YlU7RhF6jwczE1oBthC4I+J0iTSSbkuTil1d0zxHDPuqi2K+O5Su7/T
+De+DcM0zeU9745vsB9uClyIpnbRmMqyhYYTGO8S96VTnmv1OR+gwTXniaJ8bLBZKjKUJqRCkdsE
gm4xHAXoo5JKAc7Ras5JXABoN510PSjFPARWdhlgC/eurx6z0n72xCf4ql/C5GDDVkV3PwRYVeXe
zEiCNXwWEya8y7XqioU6oFglX7QBdsZOVO9kMsmvBiEFBDVCfO69NlzCeZzLTqTyst0I+B6NDNLb
/CGN4h0wpweYL3JvYY74rFraXq3fTShLUd1CZ2ZT+H9wJFlpW/Qjskct83FhhBa/DufnUp2IZbP0
W/zfHqr2LaitbcfQXdXbHXu/NU5+ri2AfAPOCZcuN0s+A6YJdsLQg6kNuLHwq1Nf4NVB5aJXkoY3
aXuXQYdZISsu7jW4w1nl37V5zxgOZXKnL+T8Lk+eunycD0w19OCM0nrbw3fpRxBWxyfCUyPnJMIk
l7MqeDfUS8D9KQENeW/KLdsqL0p6nzkOLlxnrVbhWpGnhQTdURklITLwbGuRcfKKsDxFWr+ZUDMF
HaFX0TaxP7GdZgGe4ugpYfTk1i2q/JPDE1qsUnAB/D7xq3C6RZbynQmCCiaoaHW2jpljd20zF1Le
b9wbOrdCp9FVbLxJRy0GPFBATcLKAfYhbMadP8IILoBLky1bxqF3MAs4iL61AIaYtVWySpNPLe/m
HmtR/jLy06EM3vQq4U4GJLiGvFjF2Sew1vi/C+by8qTzkmKR15z1uKDoTkYMDdqmUr8X4xlKZD3k
25H5awWGSbvHwRaPVN74bsX88xHT4SFVdjwflPdVGuW/1Ug8yr8NUXhsjX1JmIdZ98s+RjRFnrrX
gUIqKwuAASoTlA8siJV5XW1hni7d0FuqYzLPZX+bmO+wKo9duuujZqOkxYxJ002o3SYllGmWrQI9
JQnyk8cBB/tthafUTWgPOxPuV1avrd6Beq4vggbAhzKX0eNCJTqqspjUcSp6AWvuUxvcD3nUcYF2
ofJDD/Gtg6BctKTpG2xj87txv2pNFXOKKT/KzrGa3iiHcC2GYCiPUpiE9k+pcd+JPfITdcJlNYcc
PizRvxaoSdEEtWGhGWUy2WeA28xUKtwWArPeMh2Ul4UBY3VK0yVXZke5JZfCCD3yh1JZv26e5BfB
VhETEJDFb/5BRWnGjgjqHPlltrHsBF0OgzZtwNPFvRVudBj7Atdrvk7IqZPVhzZJZgEHVIIbdodC
+2Rl73288eFDiOZE9UhBfoc+fRV/jFY1H/Gg1rhEOv611jRR5mbO/RAjUnPO6YDn3fAMp2oOvmZg
geNAyp5oY8pJXUXRUme2ZFP8OThA9eLQBQTd4TU++jdDQSwPfGF5kRcQw0Fexjze51rPJanORjG8
YUGKtqPEvtM5ya7d+mGW8g21kr8cDreEDpnE8V5LzoTRFqIkk+Uof7HEPFF0W/UFgo6BzPfHT/vO
iOPj6MEZK2pgwDAxvq6YrIp0X9R8nIbag5ooZBYsy28KddC5zo9us/yNGyL6aa3+7TltXZW2/Twk
JgdfP1hMhECVRB8cOVMkFOFiYWnU/m1Rc5LB/jF+JCv+dXfY2PAip0MIYLhXUHehuD5yOpEf4Yyl
8EZS8Da0BpjQd4eSnKforgzCTSUOlAHc5pX5A+yh/fWZXexEAYQRIFxrxvq6E01rJ/lRVuhN7S01
wCQz+jSLYTFxK8seUrLTWpLuYFDOnOiA2cGsVJplYpsHjuQcsbXzkzZC+97XckCpjlSygXOo1yB5
VbaGNwIhHUIOTGy2ueyOoTazE6JC7ccep1bkXv7nv8+Ib5MH/BAwtwCKVnFA4ZC4wqbAG/18UpTu
0Hn2yRb2qg/6tUf8UUAdmeKHr7nwezTwiqTbTQGecNjtadnaruqVnj/WuCGJdBOgdCjwHnvyrIcB
88HIexvBJhOlXLp4yyoN8cNj+NDm+tI0cOaiatRrCtsJLVa8bhocZomcpZ6Of9K2Xr9t+XzoAj1p
7crbvp6f/wmVmZqiP1R5cDKIx2s0MfMRIXjG0jfFKvP6479/Uu1/x8M1zI9SFVANJSAA8RVWOlWB
OumDZR9d9yFR6pk1+gaiKUx3MrVaTK2xk7Vu5s8rCEyTE/4KAf9tzOapuGSP1gzjzCBFMwCfMFl7
1JB4tVDD6OF9gTKl1Kx1DJKsdZcu9MgZxCbSlCBcNPPAgQacREPjt05anFXZz+qU3nskNkdxP8Oq
487JxG+52Q1Eg7lot4MCGRv/X2OZc0X6biAREMM/GNXrWO7CjNkY7T8crxvXqzYj5Cyms5psK+iw
ZY8saxMfJnyuYlEXQyA2EkwSzpl3xEywi33IANgIRxi1ENmzqwUAfHaiQ0zdkxRkpDZ51NM4S0He
JvvW8tLfVvXYO8aqFXDfFcapZZYf7GJaCExWs+42z5yVFST4bwPHOYfa6FhmxrpJvD3fO2svfcN5
glAtwLnTpF2RYBb8ioOBt2BSLpSmXiX8YDmGwo4VEiWKd310Iu2VL0OIqOIjvRtuaY5cE0UPgCDg
XYGjtvyXPX38P87OpCdybUvb/6XGnyV7ux/UJPoeAoggYWKRJLjve//6ejY1+C4kSqTS1dE9R0oy
Ans3a73rbZZiemOUBX47ZJiktoRQ0mVwWnkgHEacL0xJLcxfJHyPX8C8hsWZwKyuqAIyEwN0X45f
NOeo0aNmL0zggNapn6aDAraR3o1RufTatWFcEgPXHtPfxthl68ljGfSXOsmW3HkffU0Doeg1F97K
0ZWHqjKOhh4u6kk/lkjT+gc1gBC7S4PbKdxl+aGvVpm/dv2XXhxzktETMIEba9eoJz84DxhZosLH
JFb0zy3ivkinxSalLtEpYdD2yDUq9HgVtefetR9Q2jQW6P8LfTzPTmoR2sRi0vr8W4+dO592Sl5j
NGMfDFhWkIvdZJIrBzl2D7tnbKCXADuGidFI9AQql+AnZD7LH4qsN6U7lc8JWyLpEGvQyilNOO+7
c8jIZkCLkzBMMZkeNb4xC5lle2ina+cxLn/7CAEq7zmOHpVpHw4HXb/vqufegIxm4uCTFbO9wQ+k
RIfWzQtThUG/18O7abpXRnwbfHujgG1nAJrhWNwCRgneXBrsalpLAxPMqGBQHK78ZHxojYFE+1eq
ZqkxUtr0D3IzCBYtWocSHu4Hk/Ismc81JmuqpSDDYWIBXOvigTfStmWiWos/6oABbdvPEtkB1sD9
6VaNwk0Wub/sNLrGtCl8jwjSoydh3vLRR7zMJI2SYYH4pwmuan2HlRa3qIMdNb8ckpbK8LCVw4Mz
viZk/JWIKqk+gdGDPlwFdGCy+tIaVDI6GaLp0uG+J3Yy/EAAcv/FNp8MlxxnHX0/fRqDr1q1d0O9
6JwbLSdkBli8drg4iN3x17JcEWFzNkHh5RFWWt0upoAjWmomIOD2XbFIEn0uB3cJUjqljVYdfJ2G
pAJGcL8Tt17bEn6xAb2J86TDlc2vnE5XZKGwcbt0p4e7IGXkNb4p/caDbeFyArWZtujraUGS57xk
AiQoYOvEmscRZsfNqQRQ9QdzZRUFPkTOzHZf3cQD8sEoJVv3ZLqQl7iyWn1WEYkT4xfSyzjJWaNf
iHnptNuW3NuYftM1OVndrdLtUuVaFb/QW48J5oWw159U/x0wrsGvClZWWV0kvy9zdl136giMmRCZ
4noa7ZEehYXJ9J1YYHSmpXbV1hNlED6ZQhyWeP6CPg+YSHS4CTLtC8AOIrxTTYwDUife56678CO6
iAzpNlTyrH60m2CbFMPJmi7yhXCsTBzQnhQrGsVmsPVVKPKlmHtqt9V8JA9sL4majw0hrJCfBdKc
Rpw0qfcJTxVJBSXH2Yg4KMofRHM3mHcZph2Tkd2lxgiw1i4siy6CvJ8U7leHiwCcrBTs3XhMOtxD
lPfQPpesT9PpXgdfzAuBRwOOfemTQbE+4QhgwbBx771ex8Qq5bjyl3YmQW14Sf5wriFmSWKb/JYR
Ik4W9ZjtI2erqkdtLIlmhLhewqnkIaZA2OjCKJtpdQGoa0AOjFgbCKpshITDjL+z7o+OeDatt5hO
G12lmnozD3itA2724FEa8B+VXTIivnTw67AZeJT72sBeiJtqSAmASm6qoT00pCvqfYoNqca4GSrj
nOiuhYE7GjiohGc3oyP2CeSqHOcDW8yQGWZxvdSQrLZlv+99d9HEykM3iVVu4xaN9rtwl11HrhXG
lk0J254L3+2iJ42hQq4ihLTfInIx+oTJT9hjAIe/AqKNV+wWPPIq5ON1RL3t3Qe5CyCZrDXE8CQn
R/qqasSihzWIvV+ZmOvSfLOsN6ZbK0t9LTEuNuvnCd8wH9e7vie3W70OzJpQKd35PSKHi4rOFQm9
NnSI8zBRxhouZl0qJXgT9nwGglzTf08aMkvax3C41aUncncXTA+W/8xdPxI23FlPpnU7ee8Z60ut
SEciowebKQxikyOiSzV+UKkPVXEbWFD6AzSnswwnbIPrDtZ4C+IYc2tU0ZuNunDU2WLtbU3ATRoE
Z7WH4xUIqstyNVr5Me6NRQf1q2xsAj6grNdwoFKsBFJ3nkncVCizxP1TKo95K7hZwWtRLPbcFmbI
Srs4Yl0nV8c7UQLvLBvNJzpPmyPZnYq1zcFraQ+Bd6PY8VZVHh1MEIK5Ct9YZXwRNJs+WbfJenDW
gjrAJ7Ws5gE14zLXHpLapcO56x3/saqc2TR2h7G5HR0Fca4H3ahcKsZ9CGXL6/H3kSAs57ecSjdC
26U0ylpfbYxBXVBxoe5QtwP+ANp037jvlnZR9FM2aGTIj/sMk2AfmLgw3o3pMpnMCuJr72DXnPf8
ZYxf+mxGkAwh8QO+vX558Wfd0DHBxDsBZvBAgLxXMjf3/5Bd7IfPNhjFtEnQvgJBRcWOphBw35w5
FAZ9+e7Xlw7qYES+tGtuHI2BJ3oqQ8Pd29+LRFt1OIgaY3YftGf+bB9pBECzKXHEIVzKkJHh3U2C
kef4oKIjML19BfQ0VMMMp08KixYsUEnlW2fCa8hx1KxwVxl3ue+8wxtpjGNCVrutcyaaxaykTzGK
O7ysKzDtaHjMnDeN3GiHn52a+6ofFpzx0SrmN/Gwrkm4UePuAb4ozlQt52+0zf1k56XOnYcrUjfz
M/dQShOnqMGfNX1Pa2Ii+KJCtioIZ/SE9OiILY2kRWNPxVO+HQsS4ikSSkwZQqBWwTmsB8qxacWz
wQg1LZqHgBlyLJ7D5JpxKAhGLKQosBEa0T32qDKB+mT39OYaLHOXJIGmXTRkHNeKtlj7FrO/CYV7
d9Vzjwyu5jbPXNTHSB6VDtozsr0I7Shb7wlfrrllKmQcJnNSsR5KbhChYAJGKoGhK8ugw0wxnKWE
9ZW39bbKT6l+crxN1MxAHmB4hOabMT4m5SEQG7u5C6lSKijvAXCNBpfSsTxc8RlOjcNcNRFouNsm
evPLeK6Hb7WH1x+kntpfRUG7GkoHMNDZkY+MA1mBlchMTOWTL8ByxuIlasKVgg9WaXm3zCM3VsAL
R31BPCKa/U1Zbdtqq0/bgSxIM96plKS+whUhKTYBg20Bl1xxD651a+BDMdV4WO0s0ijEtTNxKSJ3
Sa3JeAZlrMgfyoZxZUNccYAgpp6Wy1Wuxj32i3B5tkmlL7W+gKyBWE340cXSUQLUh0qHNBb6iw6L
/w6hkpxG2gHqueba6flJc9ylS7Sc7hhn3ex2BW0Fdc+yRf1dm8lqAJ2OrqogYx4P3cBpMB0FNTaU
xWSSR0FKROm7F/VPvYjFHy+ctoZSXRwOoAFWSNN1+6R7qbDkgBAASXYD+xb3R07Tzr3J7M5GIVAv
LW2CJBvjn6IuZj5shI8ccSdA0ZmvFLIs4acs/K7D3eGtqWgIk5GNDEZfEXFutGtWwsiD9zo8uHpj
2YlymXU42SPtJajRMXp8ApX40QFBF+iCp1bZ5agoMHagpxwgmg77XNN3oaMc6zY6qZPO9PCPZ0Bx
ID+w0x261PtheA7a3xX21qNBfdS6gKG49vSXcHqEXWJxtjjtQdUCmVbRgg6kJdoFvqC3xQicaj7A
YWn0HlyYbOpj4Mfz0FuFibssyXQcnrjCogFKFAMDy3gLkQ3iRxNACcDMwXjX1fSmSuCLuBNZQChB
gihYB61PWDhi9EcnwNT16BlHJ8LVMgjAMv50KYi5Tgi6/QtbsGXvg1p059Z+TYmdBfOEUddgdZ0/
VlTpypuXwULw3iaLMKz4hjvQLQM6xHqe4R5ioK2YPPpWCuMOQ0EYscHasy1cTLN1ocGOtAvcGWz6
Idwm2j7AccFULoMW7ZgLoknWH3jwzM+qla84y9RjFEY4yYAEkbhClTOPX0XXsI4w4xW0jEVIeZ+T
DBE3OJ4MgvlZQ8l2n/uLmNvemgfJn9TRIbtwCUZvWUVDMO3T5BLnR0V77uTMwbJwnfMOkTts/dzZ
jg5BtBj2mFevG9ZOtWja38wHsQVduJTwLghR/5t56MylxEg3tnk/6UzNbXxoHXKiKsgSIiEgq2Zv
vwE+LQWFsTrtdcVhxzPVcDRs+rplXmnwBMylVzbzXsdaXnnzUfU3KQLEnc5806/YNpB4kifnCnp1
dO87l+TXWUEAC1JSIiEeCwuO0JzEAbg6Q7S0b4nQnPCjCFaB+Xsw4cV06CR++XfVtjnkpL78qokY
yON3YTw7LEpj3JriGrNfcXaCwXx2qtcAjABs3wPL6fC/AJXeTgmG5YRWcP/WePETnG4zL86re5IB
Mt9fxoE+H2oPzJGEMONU4XQzHM3wWiOLCHrjsUkfK5Kpm3RjmOKPHuVrjajjWmAiAAclBF3wB1ZG
/exqeAjU9UXiPXBG8NTidxD4iU7UrT3dv50MRJT+NmibPYoLk8iCBOJ8Qp4B9HACWMKFZt8Owb2H
IbVnv48W/8d1lMXoKflM32vndfA0ZtdYARWie2owMcuzN5VOwSPeccQoI3zR2bSp0UErYkJppBjc
cTTCONYpdXL8HPr6vc6vEWl/Cb5QTiHDCdJZQZCu0vJ4sLPg+YCQDeap8t8a+7bEvAIi5MDiKfNf
k36vuG86wFXz4CkwSvrrONEKJndK2RPoQSWOYZ734nn3NZgs9qkxcNI1z/EA4jWdRrQmFYSmn/DS
vwlp6Oak8McVmiQVG1+ozFZa5qabt2iWU/T/SLY6bG6N5oNFU9TTu5I9Z3hbVOM11K6urTMBeg5G
48xc1O+x6MFY7yTRpB8wx+9GPSoO74ZuGbqLh99nID8sNQg1E0po1qVh73tiNKhMxnVnbMxo59fU
Pfsg3Fnj6w8fLGXPn6BORhf/+cFf4Hw7Tqo0r9385GQnpsgSPIdl36Rbib4Fy97bKiPEe/WH2da3
KP7//9y/bOJ7E/0fuXzFiYXaaxiOXMBEXbrtFEvTNl9hI45JK/M1NyGZZDMIn6H8ukdDygy7T36y
1/3bpFA+BzJxdGBE6ST+5QUUZQzALcr8hOpyB5dTkO/VRzkOFHACd7H/jIWFS4WDcn1Q7FlR/2QT
++0QCSzawkmX4QEGB5+XgJO3XhtYNWUIsnhxrtDtQncuEB1SydlIY3pSwynUqx+FR98tPj4RJJMt
wT9fxleM7kp9HHSEJ+LchNFCL/o9PAPTBuLEqqU+KnTgIXwHyu10dH8Y8H47UcKgUyCtNlDK/eWW
pSZg1H728YsrNEIZaBeAQlbEWwByXgDEDIgeaRXPC+3X5DVwvf4vQyXMi5GiqrhXoaT+/PDTwB9p
PtDewKxX7GJNMbeS0iIX6yr47l0frE28HrNTi8WmlIBhduQxd0/caNFc7JGCrnv/99b8bvANqddB
h4MAAmXQ56/kq6bfuxZDxRrGSpySwtm/V5j88j4KW900JPRk/u7fn/ntNiAtgUkW0w+ZRfj5Q6PI
DPrOMP93mjhhkZByX+EnEWVSaeH0+Jab5RNjdxtbiSnGF+uHg+Fv2jgLwTBMA9GdLf14v/za0xCi
nRAMUmJwrCBVZ+ZrM7mnwtRwgkFq3oOwA8mnkCYTJgP1eJaEOyus1q1+lOJd6a5AJlSrEgifXbnk
MQ4rOFbSjbD/9OYFtFXC4h7g0uQD+FXRZgrDmwDeV3A24v6nX+jDFODrEWs5ru5ie48y3fnyTIu+
bNCAKpKVihVGyYCkIWQCYZu+cxvyu9twr2LkU+QqjqIeJaC7rpzLCAyuJyunCRetSJdy4BNU/UMD
FJQDKxaQW0Z9WIfmc217DC0s4siStbSRUwvihTAh8RmIVoiDY9p66kkI9jCHHls9X/tqu7Ty+hJl
a8mPlD5Ktdz3Gdquddobu7SEs9pN1wQfyHJcKFONP1q2rNKLXIyStKemiJLVYP4rq+APGtAArzVc
ATUMz2C9hDGtYHRpQ78woI5UjtjAHKoBqy15kE3OosHSE2KknKZA9gmcGEJDxYBMuuXuHD2lFVA3
QPED8Sp9mK0sI9wAYUvCkyCFPIdQaZU4RwSPiAe2QQqRzJqhhJRDqJrsUitmkARJrphs0JECmP8t
RElahs5CS8Jb31P3SIgQNMb6lrTHWYMVOAxSrbRuNdiS8pEjNvIMirca8BnagA6YNUCJUsd8L+Dv
jO5V1NPOE/VB4SSoWmueeA0EYIo00Br5SWPpwFN6HjBHU8hkcf2DJOyySIfCW2D+4VZn+cYNlqzV
BQ/yUkEugwXIxwQRxRVOmgJ0sMJwEUtKjzuSt1Vt0KMWwt/Q4Wxc8BrFOGJUOw943yiQ14VN4w22
lbn32MvFqbqmeEmscaFB54tJuoYx0ukvmGmvCvc8jH9GQDZMIhhIAoLztZTnQFvDy1ISqg/zCZ6d
PeRLP1yq6Qj9p114LgXbgMI7fvs4ihpEmYJQQp6QO+lPfq4smdwt+2YkByynhNSN2zrwF4Z4I65h
7cC5k5y/IcetAkcIWSIPBjPk6tKY1b3nEk/IMWvR6neWsSczZZ6mPCzOAh2HgvHGrkADTZv5knM7
kT+b697Wif2nfEhhRnFopRTZGFmNza7IzF1ki6e+/pWOaTcroTljdfbCrxfhYomYC/DhWbMwpNaf
SjkniZyl8PhXhhdECYfVbxifAuqPQzjQ2ACbQJGaVG0vSWlSv5/XYhtipKG1zRpyplSuC0xvtHSH
RLjBv0Wy5WL6VEGKlhurC3wEzzGAe1AEx9ZbCHGBaEuOSwVZWJKsSobNBo9QgbEwpBozp2zWqrz/
GByUtkEtERWx/gdK9pwwGj3MUXYMS3SEBU42fjcsTC1Zuxqtttl+MByDpWoVP3BstO/KBpsYY5ec
D6oG80vBkiVNV5nViPkCKwzat12tSD7ZDc4ZV+dJPSJKKPJ0LUmUOXPVf99UX3kB0gVDci3wlIb3
ghvL54sKJoJqMUvkooIMrh1h2lAocJ5xNUG0+fdnfVuh2KTuCemBb4uvJIu26/wJtJpPsqSBblbu
0vjUuXsafUxifYy+y0WHlF/bK+YhU9Y/fPz3n48fMU7mCEzhQnz+Zd0kMaKuGdJT3WhYoPpkGcrh
f19rKxHFj2o7zLM232C2saBiqpMXiZBxu95YScG9wuFkPEtBDGN7+XMmLPWYS1OA2ZvmGyMdr190
4yO1D7P3mrNXO0pFn9RiEbFAB5gtHWXjJGIx6MdoFPPBUrDz6fZeJZ1E0qVQg5sUbDulia3Talu4
6gsEQbAKxKlMlhUNInpgrwtVUtRhZNHHh9B8YdZpk/pLMi5xIUiwaNXhmo7Bc4MhrJTEZFlxQqG3
R8qDRCRwcIwAFPcC7hVozzBXdpgKNGhcTP466K8whpmRhytUAlIJpXMK2TlcSwaVeQVN/1piSl+W
jObXNbzV8lrlySKHBFkr+YVbxC30tTs0N2Vu7RKwEGx18Ko3NYYHzPHSIAMejVeic7cqqJ3BXE9L
CEHTHVCKg6kF+3+/+o/sga+1AwWpbpgW68+wv9SlFei32ld9St3ZXMxyYG6Onn16k/d9KM3HgQ6j
g4YSAH2ZhIF0EGs8Ij/ULbw+SbjTeVLcjJIQipBWxNFB2tLKYsrVsps0Xit+uTc6fZNOFY2wKUCV
m12o+6fXBEAid/RFOORY6IxzzVP25Rhj+caoNEma234yNwonLTeMrEhK7aUf6RU2lI7zovIBl/Sl
gCzpxMlKV8ytpPp2tr7lqP9Rq/oNAwvnbgvCHxJlOjjnS28fWqbwE6gmJ0OcGfNmJhgiBi8vkup9
KGq8NRDv/PsF/e0I5fKZUO+whOIIpG7+vDVR4zpjX+JAIzniBmptHga3aMBVKMUfUpEgH68FA53L
IUMvioIxFwNeoEjrO8aEeBf++zsBBvKhX1YNJxXZoDInVKovP38pRNVjbkXYl0qaUoZwiqchqXED
c1XZ4LVBcpvinyMTbJqVZEVMpNZCl7hTbGOps8ws1laVBZvJpIzEhtbvdlRsY5zjtgVoou1MaTqt
nOUalHcZLJih47oC6i+1pUlGDdIT/tjAJel62UNjR1y906xiCG+Tm/zBEol7KOf+3uOblJKazAR3
bH8LeorcBkvXjrLSI1lm1wC5d6N9E4Xt0TKfOIW0reXUpwT+jySucDV/OFQtHb1GjwsPgmKwlrZj
+FQrzYmuZj5y1UqKROZoZ5xFXosJJBwArNOnD92PljtLswCsBffMAN/qfqub63R8CUbcMFW1fdTt
FNNlMUeOuWUzPcC4e5JSxDBkAIdJQQ7DRUHQnCE9BrsycCHodZZgfqzKBgyQcaqDcaOT7qwi2lD1
IoCTz0eW06YynjCff2RSu4zSbmWM6a9WjV9MPIKLeiv57WNEkjRpmwATIuox2Op3eG2pDGVg4Axg
U3KNxZ63hb0J4y9ZS3YUFeak22tGcRRkV1nC9tIvILobHWdd4t4ZTheX9zdFaFMgRtW4CFWU2eI5
ovkj2WcLIUKWt8YgDnUAyyT5bZjYu0EgAZhKJmuh0a/Y/BVOZV0NF098/dI441Z6zrhUK4nRr+NL
1cI9SDHSHcqdlD9RAyNCTTprHejiwekiuGvFlptryLa5rs/HID8XTTBvsSG04Csj7nEAKOQlNhDH
nLrzHuJJ6LWbooF18avCPlXwDDqsfCmX6GTasLokjQx6wxzPH7o14A12KoRftEG49Ukz8MdVzMKg
TElbzEnDm6GYDpLNb1MYhjEPsL8QUaHNm/bOM0z4/3w7E/WqdlWBI9x0jURy5yrMXZ1mZ46ppHVl
Mf9o1T5G+6dlPJl0sRPmNs7OUsykVOWLPC61cRmFKb4UzhreBIa5nkJAL47qkAU97SKvLs9nZgJ/
ZQYGs3bMPSd9mwTkzuu3EnhoYzgKzDlw32MluVT3JsI0y9jEK8uqMO16K6j/jU5ZNDlRvAXDrHqH
snMVgUWjMXqKGeonu0S4f9pg+J2lycbHnK533Id0zG8ojweEFa0vmCUN3Y1UkE2x4D5BUROhVpKa
Hw4XWdv28xYnMQwmHbwmJev438fZd9UPpxmFF1Eu1MZfIdvaidU6g6N4YsbP0Qr/Hj3CtcLnsJsH
xVunPQvjzQiXaSnH2zT/P5nK/Z17yCGPF5ANIEIKvep8OU9tH+G0SBuMPOIdwnlobJKU5WNHni/B
6EYzX7fIRSUeQRValh4htkxPqjcTLgCIYUb6YdSiXwdP/uHhSPDg81GPNkClCuNy0yzxFSVSiWfD
HzlKJR2bzV72Rwupc/qeVxdIBDbqqnFA/MQz6eIdj6oC26zc4YcK+e9qXFpiSE44cVFcL1/QU9Pu
9JH3l5xc/Q0vDLSyXXf531Jcc37Axb65crnawI5RZ+CbS7Ly59vN6nBdzY0pOcmLQ2IJkBPqQlvK
w0FSOoudD1HK54RStLNUSJuoFjQSklH+KK4NI/bu3y/hAxX7+hI0TZOaZrArgKvP3ygQXZ01ipWc
MiqAKXI2UsAuj+5Iynm5MNFvCbCQHKmu7Nw8rNljWlkVN04ggsiMnwRaVH+6TdHDB/5F/kynAvlp
mB6JhQR/xvISwvJIkUXRohfasYKGqaNeMskC4byzUVwMU35t+/hOig8lIjCo0Va2qUk6MVx+9jVt
1p1VjVzgQOqs6afzP1PJQ4RtmqPWCilhtWPEPaKHEEUlvNANDxKeyHBTUsgu6px4YarQlVFKNmO8
+feDZC99s5zRUJAXBCKM28IXQYMquOYNjTgJjblpEJiHUh8uEsdBvL7CbhG+j3IebLb7m66SYGKY
N5pWEk+c77KDHQQbp+439ci9o5BHDJ+o7aBXK1strJ8Gp0Y9e2eVVy49WSFgMYBF/Sgwpa08BvQQ
x3xq3bic5ZbDGBWUUH3HWWpbWcq5Te050FRYBicJsqEw+MCaJJCXxsqfGKqzwE4On7Y+uhbdCuyi
btaReJHLsgp9SQiELlR8WGQ1WkNKDHMO2KavHLTYYaNSmN6yItw6zDttBFa99dQP6rzGqj/M9iNY
CexrTDgR+9ICSYWxIfNh+dOT+mj4ygqq8VEyPZu6JjhkHWIbnRJ+roPwRbGg98LwlnX1IZsA3h6g
E1nJDmGQVE5wdvTjDSCMVJJw20b2ttDvtAiifX9Op9e+fXV8Z1F0Oz9712x/P6U14+Btp3+IPzRx
0dQXEeycCao7zGA7ekEiLdMl5YUTwjbHhDS0rQ2TnphyDd8cWV0UUbaUtL5IS29J2LFal1qlX0gm
slLuBH7bEuSSj04errhDLlLdXrX9umV35NEe9SQ6VkzqpdkpQwKFMfHIe249WlfckVp8hWat3tPn
Mr101UPqw6CmoJPy2rYmCwDxSo0VQMEFiLa07uzjCAm1BGmHMg8q2Y8PWoT5i4YSu2pelSwh9h7C
heIbh6YUsybA+JleqUP5KoXnFA1KcFYgEiVdyxjpT9/yFZPo0BX6QSJf/mQtI8adlRTqFv0mBHdD
2Cq5wxhrrysUhlH20sIr0jtr04BN5m74y8dRuXWGXe+Px0RMv2H9bBAx+8fc6THPtNYjs2e3IrtO
bvgIbxqvHFB8YxgI75M4q2AhFWodjOMG6lbGnC9NKDZAyjRk7apA4Bzt0OxTcjzLMkRB927RUFIe
KXAIOivFdqn0iH0HxSXnxlB2tti5Yse/++1OAdfVVcJ+qCnHtptXgJD+8G7RITvaxSWX15dAsLdB
HjArmPJUGtPpDJbQU16ty2bvDRRyHTEQKcU3yM9Sd9650+gxTFVZ5nZz+++zRvvu5uQO0Rh/CjRU
X0VbQZzYfp928UntHYwGgCqVcRNDts3CaI5DjlMkmzREjq8e+ri/pu14yMwB/6tmBUP231/mIzfl
8w1iCHpWHbEfeJr6VebiG0NSGWXq46m+bNOTDdeimqBoRFDMKecm/BIDG/8LmDrse+Oki9+Icziv
Al6jdrRpPFbmUBGxcrKgDvdwLimFHP+gsDE63Lnak563S2isP+Bw38xr+Ob0mCTtGir+w1/uPq/p
DOFmJFcl2ATqJBa2qKhbkACa/+DWSR9yJ5v7/FekgT6jeR0bJrrKWWn1VTrd+2WK8OIAkmNMnJ4N
6T4QzvD1U29dzodqQKKNSwPsEVPBdZyiLyro2d5982ZUgx9KzW8KPX4ZRq8qEbmGbn401q8vd2Hm
1//9X9r/0zzyAprehftE0xuBQbvjSU/PSn3b1OSlEBYH4c5VCVwPHw3CCy2ofqoerZT82ner2LvV
InVRYwmSEzD8f1giPErkjA7DJP1rQniAIy2Iiqmg2ZjIZlORUWSwp3+rhr+QzhlVyRXQHBLdRQSw
d5yd+4K8aQ7tZRVhdBg9JeZTChm3F7chiv+K66H+VaNDCKJNhNIhpV4zTQxCjZ92mvjrUsfUELd+
B28Fl/99WSJREBnmJBr/NCLrMYN8pkZMYghaNQtM1D104KLaRC6U8AwtaseKV7Y/PDxZN3zdX4x3
VUvDagrnGfkV/+PFenSiQ6wW/gkrj9lYaeucwMncz1ap671anGg5voY07J73VnX2NlaURT7aK47L
eXhJzCM08MyMGKRQxDW/nIT+raWsa3/kRcji9esXJRNPtWRW4t9QL42qI/JQVY6pDS8qy2ZgFs+p
kuOqAFgbTVhKbTrN3k0JNMDwyUNTaDsKo9Hsh73wTZnNatPxuOOAtJFCf3lkPY5NjlcnHhDDtcQ4
oTKdI5Q49jg4LnILa8TrpGXuwWSNIypkE9tLN4CYTtNtJlfN/qnX+ebZkPVuYaOLGJyR+Jc2rK+M
YHK90Tt6xVVXLhXObpmBGz5042GTtg/9tpXKCB+Aq2oPvvraVD89lW9OCJkKSB9IecmE/OOp/cdC
Soo6FUkbeccIoYweo0+zq2FD1J6P3VcOz9DonulAQBriztxMMTEcwGkZnYpuPLQgXmXGbQbT1myB
y+KfWtW/LzXLACgG27eY4GNd+3mdu8gWTHxBrKMGiaEuxU5NX92QU/ff++kbGhWfQ8A9XpdMYv5q
O/OOaKEu8Kxjnl0TgQnXNqIe5Ild+yjBppKWM17TC3fg+KY5bgqlh2XYHHy6kmw6gjy48Q/L4+8e
VH4lIlRslN/sH9la/MebiSszhvjNr64HLx5VKBWmVq7J71hgCovk94cnIA+tzxvVgpyArRltiu0Q
KvH541QqG88YGpPUijUqSMiJ3ryk6InrF8IfG/OtUJGucbA0zp30j5KkEQrMAegHF4ydBMX//Y2+
+f2JRxcWYSByAXy9H5I2zG23UDmr6BbDZC3F57azgDyj+Dutbn5AmXnVfz8BnJHgpnDpo5H9OpXq
dK3uDDYhWjl/JedKrAXkm5Wbz+V/VQDxTjycC1rHHLKFjNWR2TYBo019OrmS5RNdDNi8QWxCJkH9
ZbObRq4DRJmBjtbKfDZ8XM/6XUHwswzCweoOS5727KJpDHDgkiaKNtYzdX2o67uhOIoi3Pigxkb9
DmKzTpOjwMRdJZNSMlsb4rvMY84s3eClpRfFJqbqAoPB1K5KBX9xo+EwlTs2mkfaA1fd6Dn+AQhX
Q5r7fCxIEUJzlz/nAfUsdVYgI07ydaJFtHjjQpJlxIj3ih9tJYsAlWSHIqO3Q6ybCJ+q261Iw5uQ
eBN7AESlwpVC9dh90XrvXJv2aiTwO1sl+s0QaXOvSW7SPFuHTrszMrGUUPXk2VDYmaJd+rHakP4w
swh6tMbinoJm2+Tk7shmcxL1jgyljW4vfNgZWR0zx/FXfo2LMmIpHqGidSvXkZFqAYOf90taOHIA
nzG+DhJ9JcfgXfmm2vwgPQIp6RK3VJTy3aE8lueazw/7+E1JiwirVc4QJUsvPqQDBFJ+AvvSVVZ3
e52PDGxxwTcIbulNOyH6JOZoI7sR6XAW0Qza5H4XXMwhJFBZtmLpKXVuitTs9G8aT1SOBjtiTVSV
OxrTL/nSIWH8sKa/2ULwc7hjKMThiP4V79EPjUOYmXWU2AuKPNlgY1FN7NbEiBXK0793rPHNGcLn
2YYO782ywBY/nyH9lCld3ynmseC39eNEupctOMUw+nsvGr1BA9rjjI28qR00snmfBwYa2LHh34Rm
NfD0S5WkR8O/mg15kHG1c3J31Rtofm1YyiRayZ6yUOeW1Z1tNPtDSAqR+YQ9wCXFoabF17mr/rTY
r2GLbGl3VcM0yEXGpDpL8hE3qpGuRcvkCsgV1r7fTjSJ2U+gjzwpv5ykrkMbxrwK6tlfNid6HseF
PxXcJeGjwrhZw7tvWurWwi4I4e23hPCMf6zwnYQVllqP+yrRocG7WqyN+Feb/4nd9oej9JumxiEG
GDxPlUw0pmifX4yp95kaKL1z1IsHVMG21SwJPRBZQ0dGIIN+oYBN0HgQ6JPaJdZGKVM+WufxbsSD
WgqJ8nZW8eRwnl6M47kEXQvyfq1y0sWvZWCs6ubeNh/sPlxGySIlmJAFnTo7LfrBzcD9+5T+/Kt8
QdQcUSf2IAaHWLg7ayCytT8V2q2oXkAAzOCSNckqz/AWahomJRjz0vCvjBbPB4/kNH6nAlF91evz
LDt4qOFxBwz9h1buihHhJmpsKKtcfq9aejckDzFJZEZx1BRIYwhVMphlGfsoqWlAoA8dTIugP7tf
QPCbBXyDRNVXceZsFOoEWz92trFxfawzJ6Jy3GgPQcGLyeyMxuv/UHZeS25jWRb9IkTAm1cSAD2Z
TJLpXhBp4b3H18+C5mGkLIUyprurqkMlJUkQuPfcc/ZeW6XKiw308pb1Lre4d999qwKyxFEzFC/z
oiuNtrjWpaUCu8liN/akEG/eUm72Y3igzv3lAAC5ZWPKWBqoHhJCkQQJ2VZcLK5VICAGWws5fRel
XJT0W0IQgnjlpvyLBbK0flhsNP0/9z3fjDKzrRVKFs50f95kcaiXvPXGPIyCtFVE8pMEZRmlHwq0
gZhvivmxTdi0OD5P3mtNuzDtFeLyjqYc2vrwQLBux9YzbLqidwQoYs38TWGHnhS770MwxuzIxXTs
P42p4axwZBH2ehY0XV/XHrPJpKbDhSmBsM9YayAbnjKGGH3QO1tsA5/+gKeFjuV7OgyUUY+perNE
n6zRgollui/92m0LwEEV8pH6hyPjX8psU0b8qlNa/A3yotep2rZWZhzAvEp5fyIl8JhZjYMmDoQV
zPF8KXuBLWv+IRGeZFZIrBC+SZ7FFEK6hPtIHrZSeq4wiguz+DGI5787Be+PpgdzFwUGyX80y2WX
53VJ/WuAJAvjJ04/Rr32s3eV70jvQqdD7iiNu17Zmo2xVWl2YQ2jETMYTGRWfnck65gqudH53tBI
aSudRm4tBmst+4gRvhGrGcD4ysTGrtttXVxlgxzQd2I+Vr4hkXbIMhROPyzF0i8t6p9rMRIG00Lq
BAILOcM3pZHW+G1ohQKfCzMSucIMeat3uWR63/risYksDEUrNaO0adw5F0L3nCo+ylQcuXKKcJ5E
3GrUn33augmR3xqHRVbYpZY8idKHXgGrQKyrKGszaxEZVJgaFFqNGoAFqpSM3NUSr19DcnBsvOvl
e8Je15jiVsdTzMoLy9gV3kj8Bgk42Gl1V2UvZs1EBHWb7Gd05UOHe4IQnpa/jmIj4f+j4u6jzynr
bRg1MBM8DZtSUtJJQhE1kuNKxFoF4VRRTw2ZpW3mlB4Z5qHGeNuDxYhPEEVtwUyhD4gahyaXaxsz
mWylVjGk4WEWBlqZgc3inY5fxuQvAyqwVLa9unZV6TiMla178Yn29zz6OUXFe49kkqAat1K1ZcW0
ZiqJYcOQOkN3p5ngEj6N0lMpHFqq1GyXiP1aIzFURoc9qedCA7/1pNbSQkXcobWxHWEr7Em0JFIb
3jhJGmD7GkzpBkiFh5gufMk1Tlo7U7AULDJJDxaTQURqdaTzvoA3udXUs75Y5x3mA3gurV6/GBMx
ucl4FoZVPHuMzfE00curO25JlUFz/2DVxUluu2tpZiEmx/nUnyQVyo3B8cX0ICQswBUAysMoNqC4
jMVAq59ZGUFhOMKyFZ1Ovl9a5Fhnx7Xf52uqjldERwvSDfgNIfYtYIKzSz7IHNx3yz6PXKY8YXeX
lckP5Zj+lwVZ1pBazX1MChFl/ve/nSC9UqxijpbGIY61LUwC5kzEBKX9ZxjXOwCFYsjGJd9iPTxJ
4cxWE4dPDhIz8QtmhE/GN6LRRmTUQgaUgdTG1PD2vRbpmbBeNJF1iT4xPZc0/nNoqv2NbVXCjVV5
PQbKs0wQPeMiJlnJloZdyRCFP2PeMeaek1Eq5NJisrGadUFbPqVsDoXY9psn71TSCUx1JA/dsgD6
GcK1qAEoUy11/QpRqYEXeroO2eu/69dfusfvq4WucerGsaQbDKD/vGBRFeh9ik/6YFXtUeBDz9Bk
rz3MOkwwyrnyqfqkniOGacNtFcpvcneYx9Expx6hnBV+w6JDj4R6VPJg4bDheT0HIoIMkJlb/Sfz
dg6VeNdnd/lUIMAutmiZZvRxk7J+ImfhNNJCVUg48c+I7JGZjgD61Xtq1Qd6nHaYvFBKdpHv5iQ2
eCHAZIGg2ee4BHXLQ6H0XEiuFNa0LsyXX1N/NVgNarJ4w6lfhkhmFOsn9ar2X3OHKf9+5b4VmAZC
zkFsQuNQIrCIJVjR8X70z3GwboULj0UxBPh2j7mE9LcK7Ip+W+/fR0SrZqiMtUuJZa9AGm9IEHBx
wpv1uxZcR/XSaMWyxCSE33eQnYKf3odryXhPJoZP/WLUP0XrVobHaQqgOQ343zagEmxALGvZfGl0
iana62DSVYt2edByFgPvw3Wuqn3YfoVYxSuCemBJhZQOZAg7ZFQv6iJyGdTb/7691P82s+aLxEZL
o0XULPHb84iA2dcnmc1Inzh90d2Ln7QgsUW9huCjrib90+PFOSUvfOrxINjpnVNi3WZJpgxf6sFT
K6zkHMPOtG/9+1LUlwplLif0RT/e1PTUQb1nQ97I8lsDbCKknNGni+rfenZgK9u3aUZGAzEP2V7U
4KPCLaYeVLzLRD+08756bKr//sy/9Br/faT+7zPPR8bf1iDVLDwx9xLjkLABV6kAnQ3OGvnHOSZ3
Eb2a7+urmp65VQFVCO+TUXay6UEM0TV1L6WsORa3uFJdMyoEr9Hu46C1g9DayvRbKsOFhzpWON3R
Ab134rWlsRL5hZNFs8Vu20wVwKuah8YnieEo+V8ZVmcdmoc2+ptJeoF1psgPGpEZ8fAwV5F+i6pJ
A/poQgj1D0WrsV6TXL9DMz0zp115gEda4eoSjeW868USlJtyI1u3RiFZFeQZE3Up6JcYmqfkGXkv
BJVrJe9LnWSzcXCa8r4UBLAZ+x8u9d+Wex07DsfveTDx/ZCHAtqKjIQaTsLfi7Pf/2jKAjGGZMf0
jYUUJRnegeShErIlykPb8FcUumXigWfiqYl22ngxomuYOaq0snAmDsqNkCg5OpqIlqd9mu0b48Xo
7Hy4Wv07ncmweRhGFCG0CemFTuleEAS8yqQFCsuGaRMPowEOw592HFEY819Qq3TZMWF7TABhpR8V
rfjwTeJonDyFsGFqaw0IsZeJXk2ZWZ5GpodIFfj9WXmkaCxzULgsqEgABkwvrI19/p5TYxCf4RJ4
98MV5d78z71raKrEJbUMauM/710JaGqugs07ZOyd4iXRt2YEXz9Clbj89yv99av77ZW+tbnxMJVG
kPJKU4dknAffPKUUq4Dy/v06f1HSsgT99kLzEvXb45iMQH+DzuSrI4mybhB5socQ8KieS2Up07Ps
qhxTxk8r33yl/nUlv618oWU2XZbwso2S4cvvaKa+NMqXFdz30tUKXks4iwN3HDixZWGBzBEftXRF
10Q3tlpwjmfK07jX/ftR++htaWSND5xI22sRubQ7JjORvBXUsxrspPgjCzZF8yoodEEvnfhUGRsT
TkaRrKgt+mZT/DjH+W/DZ76oJljfecgFtPLPi+pVZT0Yoq4fevE6+Hc8675u+9ZXHrFwqxxExWVi
/vC0/8XZOGuh5/kjc0ikhN8WVmOUh1ZNVR150y1VqkvVr/Jx24Pz6mWUWGyFGrwwdJALZCQhbeAf
wcLK3z73729hPlT+djMpSuNJbclbCNHq0aBI+JqADdQtsXMpxn0a4jri6okNtUXWWTROkqqg6+5n
AUaZ3gvxqxlgyPVWXvA8YcseBh+A2TYu13n7WMGeigZgxN5pgKlV/8TFVP5Ws/BYI/HjVK5yJf98
+4BT9FbuRB5voOLBo5eBgJLH+9B4yjqmWzS7CGGH9UAGJWejBlqwiu1PkenC084zX7Im2yatbgdW
e2rr7oi4QgWcLFCjQA1YGqqGhAm3qcaRGJOvIr7M/In60wiSs+6LazjElv84iyFug9qfDMTz/37a
/1ZwoGOUiPuxNHW+Rf/8hLqEERl0t34oq36vMdsfmUhYmiN39zOSMzp1SXWqrBcB8he0LN1r6RXB
PK8hblKKQvtraYnxtArv4nQQ6HSHnDFZBxN4A55bvvflkw/igpa7kufkQOwVQlHZKtDa1BCujPhK
lWfwYGYvWA6WfpftfQMto1htS+v870/7yyL1bZGhvyKLnHYkCnj529rmq23YGnqi0EC2Vj59/1Dc
ShPBinehP9mtJeHMBJT3MFFvgWB1JibSHXBYKr31VPw0T1L+0qjUZWL0kFCSbmbo31oPipYavcik
4GDSPjGmCHXkcwxERHvP++sgBbY5RctOmYPmFll07XkSdPmSp6CrEGQ0uH6xLAlkPfuWiNjFnQ+V
Zv5UWK9z4qjpoNlK+M01UyjrOrQ/IRx+TZ+/X05Zs1jRJHy+2q+S/7enWwrGMpjMTj4I452nX/z4
kZZoJnOOZ/LDZKejdqv2OmhJfHyGcauUeqXUT5r5EXEy7rRDCk4xhsU39IDVGatAFR3PNJDUAgeS
Be+cEEpx6yXPCYcjP3iowMmElbxR8LVamHuGFM9qDrzU61zP9AgFevjhjvlvQW5pisx/0fkAx/31
Ff72EcNGYPiYquKh7V9M4yIieccB25LtW2OYUHCdylg0GwjgnOCLC5bPZRS/aUAe//1GrP8uRTyg
WON1vDc06X9V0b+9kYJ8lKpJpolriZIFCfQCSKkTDKkb+WsfxT4XT4Da5PUQE4fA9sxgbamICFnX
vWETzOc+zdhbmB1m9kgAPjCu11UYQtnqYKcPOJzA+gzcQnFhrJWGLpQxLTOPV8rywI5n1p9hLaMh
OzBzXRtu3L82/n3h343yY8HMDxcWvWeQvTbrt4oq08r8ddyVbkqh7NNGkaEu1WXkDLPN5WRptePT
cQ+lz5z6XQJqY+Cd08fLK7t3hzZGb0iBaDdafvHQ3QVBZbcm1nBIkhJWHyBeHNkAhlSMmYe6XdBK
GuLPrEW+j2/Ry31i0IvUSYto6dOzF8cllN+lHDzPzlRLpVgk+KVFXrr3VHmrtBEDO3ntwT9qEIX2
6g/m0Xkl/fNhIb2QIhGZlalCL/9WwGVqWw21wRc4Tcdchvo2vMbKpZG2wcBXQIzHv2+Yv72cTlvR
4szNdFz7tvl7ejQ18JnHA4OdZc6Rpo/equgkE3USFHNqyU86jL+oCxGqAISfcwRQhH9Pam9TKZ0m
sZsOVOkhHmQ9kLeHsPhEfq+HhJIctI4MkOSFDOym/Ey0FMnI//9DM1MESG/S0zUI8/1zNyP6opGU
vpoOZhYRDgSm+F4b9l64J2d2FcdP/77E8l/KGz4y6i5NNthUkCD8+XpTPoRJJ7QT8OI7oJ/0eEoY
RzOReklxUJmn8sHatTdghIm/yjMgN3bpDHs0r7AGi48ufxaUr2wfRXi3CRtedOUhMm5Cua6sV5Ep
OPNLKl3YdzAKbuidtALk+DFIMbwsx+FVSV0fxpZOfX5I8uf8y0zXOa0BuNrlDu98Me5QPI8T3qLK
9j4G42QGmzzZZM/yp9kfuoCu6V0wPZTKri3cXHs0OpfWMJTlvrqTaru6ZPkmfTGrI6uC4l294TnO
r6lyJ6nPWmojzW03fUrMnpMds5H+L+HViyG6RPlnx088ExUV6+tUv5OtY/saa3aQfwIqGKOHfBV7
C+F57C9CdT/q+1pZ0u8tctuQ7fgW3OOzrR2e8bSaUwZLecGRPhQOZbeswRImO1E4RQSIeyx+Wz5b
Nz6ph/Ce/Q43AiOlRr6oGruII78N4ssknsrabkix689mdM5JcqCFCVaAega03lNO+7tmYmyTeVW1
Z7QUOgpSuuaFE9RAxc6jeegSkjjRy978+qryNgxChG4q+REOli0zW/Qn01p0F5PfHB6H7GhRVYx3
wxLrowoksX4fy6sBrCJf689sFWWKePwFtb3eucmqVA9Bth/Mfc70J1yXumNOj0G5C3ASCh9WhAxi
F9Dyj52c8BR4f+9Rtwg20Nil0wwW4HRGFxQ9xoe1/vct/pdVhBk91RJ0FHwe3ysUNRlCsZjqX8+0
14PC2BoxEb/bNl2KwD///WLzkvRtheTF6E6YuFkRI3x7esvSEFJf5elF0u3RJwWIBIiBKXz+01r8
l810Lrdmnd9c+qrfCy+hlDM/C6eDxWij0faEjiwRpS8U/1xK6rKqyPoWfriU2rzAf/t4iHYVln9q
PpBL3z6eOJZNpMJKOPRJyLg3u8d1usND67WAyl4Lwz+ZULNHIs7JZNMz0PHNpZAl19IAJzSwLA3G
MdIlGGmgeKkt0SBl0MbTOq1axkMwNScgJTHMdCYWvgiTdMb9cmImhYSt3eYZ4LhcFA9MnZkG2JKQ
bxSV9UjEMcEP1TW2xWEjGudBeS+ql2KOHFDfpwxotgceijGHFSgUyz987b+u9rcLY80dFJrqkAY0
69tWJfd+VKZqMByURrMTq/yoOnQEhuh/6lCDpxI91KzAl2tC/Mq2fWSI5hI+fYwY6VB2cuavRYz3
FJ0RsHdfop0cUhJQX7STtJiKY5h6KwoRu1EwxWefmcjxC/1BjhugkQQ0jSpphPP/38zXboAaJ6gi
uX/EPnufVpc6/YgmexK3ZH0tVf1d25YwPZpQcvTuC4iV8+/n4NcQ4fsFQYchoUI15g3127EziUQz
bTO9P2Qq60bv+qGFqOipY7oYJmgZliQaLEuxts0usUfjdU7BLpSXXv7M8OO86v5OBzcaGqD1gvd/
vzdt3tK+vzcT9eOsGmIw9H3LG8oq9McAQPXAwR2Pop2C5ZZjgPut/NouFeUOyhmz4Pu87JGPqGvB
eK9hKzbgGXDQm6SEtI21DkMInYzsx2ZitwzWg3aoh2Yzc3l64kMCTjyM1oqCfiJ9GVsnKCt6CsOv
SMbwr6gQkxnRATue+MCSUNyLXY+EGT9guW6q4M4PYJxHVLBoIRj+Bf0l7V2ZwNJGl12t/IlkRhDL
3y6LJoGuogRCqz5ftt/Kc1A8KY6Xtj9MtNxbCd30/JjGSDuMsw8VM+2Cu1mLwrjB9priYQi8pQGT
gsLMYIqUEPeZWu2uZYef5ewFUViNRkqWcIrFW0+ZmsQqGJSvUaqhjXauxOBLDi5ZIq9EICs9TD8B
0ECfpVtfHg9t1m1VGt9GlthBZOF/JGd4ZLNneKpSZWsVwZAmSa580Ve/p63O6IENMTsjd5YNZ+IR
ITBmkUTXQtIobJYG2opU+WTGp8M7FKR6VfNzQJXYU/psnVKdkzIdt7L4SlPApFXmtnF5n4YCIrJ6
lTF7ablpg6Rf6MOTUU6EXdTo2XYDAmJLfJJp/vYnnu5tLnS2T5uxSfVlHWc2yxfcTnr2KMOzYFyO
/tYvrgaWph6fuGkTr7sgGSXrMREZytIj4W5qxltXiudq0BjqfE0pmCwDkX3SnDMkPGW4x8RNR8Lj
cNxGTI9Elk59rfU3rXpts2w5ejXtHbrzE7wcsye9JFxH+tMEw6gj6ljiUeSsme894LDtiLtcx53u
vwnMZChBN3Mw7SxzyHH0AWi4a4UQwPtV5nCopiww0pOIaAU3yCA5XQjehFQTgM4+7co6OjbSO79u
WCADYoaqrXEsGSros15OfKy9M6+dc1iS4vKJGn+pEMWqKt7CgIwu9p7TcK2Ya03JmuQNE/3RrB3E
+NhVqT117wLRG2Upwm2V6Tl1Byb4Qvk0Du9ZzNAkgYCC8eqFcbsaHAcLI2ZN7hkV6oMnn4pGXVjp
HgdiEXzppaugdogeBM0Waten1gwwK4o0UKF6y65RIa0KRicAZdx4FzLwcJFR9Gm2rh1aRXO7AdNR
dv33+vR9Z8eIi6hOUViYVLZ4/dtzWA5x2naMm48lzwwGfiV9ikimfZdZK4rqhjVk+e8X1Odt+7cF
0ZjxG6qmYdJmfo5F99tEWK84i7AmhOehBjHjtPFKHLaBaIcHL9hmxZY4yDxyVGyLqwS5Rb6VFaft
HwXyadql37IxEVbjJKe8YWFYquOxmm1+L0mxp8neoKtYix1p6jZZEDvzsY7Wxrv/2PIcrLTOaSWS
TNygBGB67MRjsE3LVbKv31A9fqCuAT9QgnA6I/eod6l+SNPNvz+99tOn/1bUtN44aURXhmd8ldF+
agGt4fx3DKr3Zl2/JPs23mTJtRKWBSmFhUs3QtBWY79kVDYsWBUKgTHYJRFJkHFEdm+I3oY9ZSsp
s2V2vt6NxhUEIOAqUX3j8MwD8erfZUQAra3+qmxyDgnkpOy4y9v6ECprkYCOu39/Ssrdb9ueRrGo
GTTqcNTgU5H0b1uyEEemp/bDeBlKWzDf6LC4mXwnTAmIWgIQqo4KAkDFSwoSN6w/JK3cWPW5TB81
mh8JsicefLe3OpxsHApUg3Mcd3/8PPgQ0dXFSTNLWD2fKeMtEdS8FD0bsYCQUF6UW4Sgikx2jGFA
+GD5Ylo5O+XmxI6p2UWnsn8uxQ52w9wQBG7eyTSI4hWlFsR3wkEMPLOm4VqxBcGN1OlGd4ZC3xbe
WaklW/QVPNJCRVSn5dQxRV6s4JINbdXRtRL+aM2C9e6hngz0pTysdcMnqPSSNg3pdwLallU9VUvL
+JiML/I5xzoluLJex4OjKnhZJb4PCzQIgP0McpfVZeey+krSGYSy0mWaRjDZKmABjD5rnOAIGway
vAeTDUMkpKk6euNrrZ4zfJgKKwkxDYa4V8svEYF3Cyay2OnDWnVETguTMGBSQXFUu1m44gsJvJfJ
exsRZojKeRIQT9ZXWT03osRk613u9mJ335AHotRnb7wJOMQGNPCVm1TPan6J061AwqC6G5J9ZhRO
Ml3GmlktQs5IfwgJeVKQeE7undCDmG8djOyGzHNOGY2nN19F4mWYyBRYe0D8g1Vb7jTMgmgb9BoF
6KMk9GxFdEPXfbkzGalCCIYsaNzL6cXEtSzK2aIy7qE8Kc01smBEhykcYdcaL7PbRGHKGKT7sJyD
V96i+L4kDirZR8HOStSF0j0FzyXuaP2rKU4D70sudgpqf+N+jDct81RvMBYNxvnq0PMjWga0Wb8K
wlWYXyLfXIXlTkSrVCJIMlW+JI9h0adYgW9HD9B29zVtcdzXqbqNjRwk1F6hGp8fdkK0JXj2h6xZ
a8ktYrztLySKMBmDM1REOm/LDvdx1yq4NPfpeJNbIqgrvknQ4oU32dr8B0LHN3dx/yarW4YkvbQp
tC/wBhHpUHaf2br4YvjHkI5DFK5G5TmVmaydjMntEDDr9xHU9eFVlDaTyrABr2/m5DUzeSDS9ChC
ByUde8eyK5/xNmE2fjKNnTmgfsGm4frDLeDapnh3rzzAU3IDN+lak4uImL/ryjUxPqzimfwfnsdH
HtFYBO63kConFXZVfaI3TyLOPDOFt9XZCFA5zMYO1ZafrPVNGC7yTxqZis1kleIZYEZ8EzfYG6Nu
ZeIEty7j7DG2hwlIIpt2jb2cJ5g89kXxYUQnGkUIPSrrrZbWUXmSreXI3HzYpyo+BHkhvVafPDk8
VtOJMA9ZekyAgWGL75sVXqT8PSKUfDiQc1JcMn78MSEaiqQ0f43ZXlS2eFblVfVMDEYRulnqgFdH
Phi+JO1d2a4H9cR7h35Cd4NYKViwBXI8dyD6iVgTh/PspDJyJ7bjKksLRrRBjYR6mdy346OJdGei
0xUVd16tLSR+rMY1D1SCt6J+pQglcM/UNjqCOKunTCmWXbTtVcsudiDn6Qlo62p4k9KPRmavMUTU
uGehIAZJ25XIskt7CB8RE3TH+DIgg8GCQhMbJD/HKTeQXHZDSb/rJlD4btCvyWyKij1cilTYCx70
52OEB1GjXU3MMSJwpzHXyiXkK0XJSg0lLLHyCB2+4znoZcBkBWPjTiNPHPkEUerKRWQZm5t4C0/c
I7KO3QTWabnygyX2jqlmcnBKPQdARkmQF4YPRKIIEkc3OHjyHrzM8CUbxGjZyW6SVsEbMTgZJmHV
CYNbje1HFxkuTs9WwfF0p/vqovbvTe70cN8TepJKDw3yQaNHL0kXrnjPoec38nOMCanlDO2ByfFv
bXCvFIipw1teXSfEfbM3nVE4eieuqaXtZOvQ6Dv6cbmxQQtKQi6XjxNeeDPGdVbvO+XKeQWlSCjD
HTmK6PkkuGMoLVdjumrZjpvslAR2B43vC6Uew9EmuC+im48TtiuumJaa8swG2Mer7Lna1wmrnq2O
gIJsIVgZT1p24mpzoIfsXj7y0j3ZYQtDsqHVjty+IBxSWy+oC9zQAohrk2rEs6b4CHft4UT7hjGe
oZAWYYePdJKkE00+lRD3A0kZabPMhEUxF173VCwsS8GphtVeb4QJacGCoY6M5lBwUN9KJ34KWofp
00Cx6jtMRaO98JHzVhWEU9h47SJ1lYx5yUOFOByt7CcPEXEjyripoxeJLL56myZun3dktj94zXbM
Tln1pk/cG/DoRHgCTbtMvjp9O3vJzLeaIt9LOhcVLNU6I9Si3qv6Bisu1ipJvhLG9yztyY0qPvSI
pbQf3Mq66QOZGWDflLOifAUdiq92G+IuCPOvCnmPTGxcXnBznKLy7HFerqyTOa6tZsX9VGQnnZS4
DequUtxp1l1Q7UqsZg10KYD9LjlMm761XEQN8FgUauiEQBIZgL6/8CLG9+29FbNli6xEEhhDFFf5
nUz6FsBGbhI1uClyR9vKtqqGTYlcsnAkgTpiBXrUJtAIR7ngS1CeLfkqtpD2qeW8A/i+PrwJHKF/
2Ui9O6UN0Sdu8/K5lXi6YHNwwsIcVRL12TQvrfbaxtI+GM+mIC9TEEBMIQvkkd0WKhjwplR7TZII
ifk8ia7tACJYNx7A6QbJqhf3flrauRtQeBn5nJfylne7ipZTAnHaj92wOvWltChEkwPvSH4VfSj9
QaZu07FQ9P4DoVexjJmbhPl8FU6U4+MuT28h80Gk2Y106qfHquEAN/LuqQF6/qmkj7WmYQqj2cmu
1JlEIoavqFbQ/cGgkA++jq8Pr/Gekxsey5hT6bXTH/vhk4ifYTggxU2BJniUhfr4OTF5yKcH9PY6
bYT2WJ9ydRm+R8A0LBnQjekkyq5L3qv2xUzPvUk1sUZfZwzPrf+iR8+RuAUlSBwWidejM+joMSlB
PxTOKYHurwhFSfWV6XeLephsXORDdiGMdBEyN1RrCo91QricRvheein9u8kvDiqlwyTYYSdvVLqS
pPAla4X2/8QjU1BHtQKhR+HZ12+jvoKHK8iu0h9yAA7Sk+KjxtOTZRHG6KrfOw6mSRSfISCZQrO2
cmElJlcvgjQLCYDuRFiS/0PY1ItmPM5f2hRech7UiFAqaXzO5aM2Z2xASpNC30n9wE3oJZq4loQs
d4ySJSHRbfXRC+UV2lCqLM5gtF2b2LyrhmfBMJdV8uDBmRobdGuEPlS907TxnTaA5+S9Blt1+NTK
GzxLtyIYKHsT0pAor3MSVewv08IvJbuUYx6DmGMzrZZhIzUvJiW5wTtR8rc8OwSKG4kdAezzFPQT
T+ZC9s4qZZWv7SvzUfIfp3qBPs4ga6pdAIYxCvYjGG6uEL832NXnkF8W2fiuwlKqaJdoXe/bUx25
4ltmOjVDnAatfX/o034hI/KEMuz31HY2WaUxhNf0kLAzdfwFarxAr91mT7VH2yV7q2iAVJ9dQnm4
SctHum1SNrpVvNMFRGG2Miw96ECoiTUJhQgn23zak7zhmZTwhR16C3MN2zlBY9Q8tvGzSPZLsQZm
a0vePm8vhcB4gza0f2ZNGWJbl5xhle+rx3wjGzrpu7Fdn2ifBMmlYuNEDiE6Y7UN5JVxlJkLeSva
x0Z2IeVNv6OdG9WfvIS1JqwukTYC2WHJnYRrQz2pmNWI5ciC7aQ+TqBDySTzyBE6TP66pxbMcEHe
cxpc+mhiqLx4Kd40s51jox6ZIeMsnmKnhyjtKA9WsReGZ9V0/33e/OWC/K2nwGkTyRaiCv6pmQb9
jD+7iVMSeHFoqeNFO5mvcbwLS5ceUbsyuw1thWihyixWi/qQHlL0zDwiNwns4ANkoQog+YUY6NiJ
bxyjcrLPXEjoUAcxOJLpBPVhSf7jftpy8+OnYm5u8stk3t/kR0sggWLpRwu6x1zE7B6uYHzRd/GF
rbUqbRzWO6r4/tS/xW+4xbJqA/CUXgOFT66uAmGNcq59VJXTv6/HLxnlt+uhImWbZYmIsDiI/nk9
cjEcysSSh0ufOhNnk3gd1RtyETlIZf5Oke3srrt2HV3WvU8WlraGDiRP24RVXKGXafeiEylEnLkW
2XUoRU1as04z0fBylcBNkcwjxS83WmdT28aRk3OrSpxdXbNYED/QLFk1QsPRuDcrJruOdEwkBn8u
dc+gUwUsdBKwUEfSUVwEqNsvzBAzJpal4xfbiOjP5bizcjfXD/KbGpJvuVRigOfg0cE3HSf+V+x5
sKZxpaubqV/zDEEeK25m6HbBtlXXrIrEzgCxS7oNvcl/X15J/dbFme8zFcIc/1FMBm/fxQJwZenN
S8NwyZRlC+TRmlua1Onqg5g8atVZ/Sqqa4psYBIOo//UqA9JfVaVc8A5lBUwRH8pnaB8AiXv9I0a
buP0qLGQW2fhcSjWiXojkjkdoake536Ad9W1Sz9tRZ5ZiN06JSyJFwf+zh+F0FondEd3mQsPy7DO
MpC5YJ+Q8DgczOFqWM96BBvrEc+6uSG7mV6xpZyk+OCHe9N3pGhTCXdAGjv5jCJvEB7RrSnFnSls
JUDCxlP3GpR3vnjM0yU+x0m5HkV/VWpOrT4oYB2O8XShZGHL4vcWw00TT2Z8K70bvy6qD7VKpX7M
vU2ltNz39z15xAyv9Y1sbktxT9hXbRym/llK3ox+2WsHwKttdNXJueTZ6D5189oZe4KFdP8Za6zk
b9V650mETBzMHON5uQjKGzdMlN/j9o/jq0jXHMw5sc/KhXtLrH+wy7Kq/NnB/N9vn7EkTUyUjv9x
wElVERSGVwyXqLsI6XOhfAgR0kVgVcHsCX8Rq/cULoB6n2nUnMIr5FFWoIOlfXbUq0EB+orAM/wq
HGqO8gCzdp+IOxn7hP5UdAtROBrKbRQCxy9f0/EqTHtM5ixpo3Fn+pdm+BjMKwlEWrUT+r0SnNrw
YVJOWflIoGM6bLOG727j++tRLjnO/Q9h59mbthuv4U9kyXu89QazCUnIGysTsDHeA3/6c7nnSKfN
v2qqqGoTAvbjZ/zGPQ6n264fn0XMmNJJeoVgZkDgYFNxpNznJ4pCst+93fSXjsxjWMgxCY8XdxhN
IMc7t+poLPcJttPmMkWWp0LI5OVM9ha/X7P9qEHxW1KA1KRjjhSp6hPHjCarfavVu15+7Cv3Soqj
zfv7U3GCA4lK+Lw6bRVhn1GLUSCft1EPK90Ky3MEPQ8/ViyAb2pUE6Hc5oo6bxEmpqgRg1KfCeio
YAjXb3prq7Lgz3MLsvApLJZkpgmnVPbWo7Wa61PVIsGHDpkZdv/Luot3YGclIQCmBOYOCNikJFw+
wY+RkGRXnpLLKr17kkSLIpDyQyE/qfrxh23jV2P2+7aMQimbBvNGpDb657bcC5l0ksvbsJcDCXLO
w61yzUB7Fgj85ulKgNJok1I5Y/iCQbSDBJt7g8VnY+62vc00nLPs5PHitVvKT0E5wVFwK3Uw+Qjg
TntXt1wSsZQ80EB6S732MztoT2l0deEuBBePemnh9styTgazubrNBlEFJYxnpYMgPaJ0fkI4YaMI
QCI0p/ZsW87ZxVMBF/vDbW/4gq3BY0ydtF/WAc6MBPVUqfnHiBFwlKlUFYImGudA0a2g01H/80hj
pKA//t/RoNjnJ3M/fuHZ84VE+XjAGzTz2QLyNVWz5BEBkMETwdJYMCx8+A+YyT8SgmqlI7/XMw0l
Ols7iuhi5iGClmLrc8rqO4of7VOthPnoyiusMgjZrkS/SzECJXlat4BSgmhMvBaDZSzOwRsGJz9b
I39A6ArJwq62xaGNyii9+JXmXmSP1lLxWaPghf0cxZoNre/kZVhWAa4lAXncPTISVwNNQMAZneex
p338MFO+AV1/7TCcMeBcFbr8lNf/nCjI6ZzjQdfafVoi4AaXgLCPvqfTvDaIpeCe5/U/tWRRU/jW
C/oVPclwqJBqQdBA/YV9/q0n2yEv0Y992u3j5nCXZ3oWppfZGRO2JrjdsaJWvcRI7WJEmaveScX2
jHlkv7eyI4KHmGAY5bORL+8ZmgfYHd8OvTjvs8jSsUul7exC0b1I81aLYnF7Oi2JhXod0NVaEebt
eUlZekx2aoeM8rGnakpkYmS+WnzJr3pBoWndX2BF55tbvJSbXVw8mum8TmaNvCjOu4pTtl3EckAB
15TQ4gS1AS1tDoArK97K7PFukDzTMZV3RR3kJUiS+bndK9Y2N0o87VdV4oNSzUkbr8F16iGBx33B
BhKSjxLd1iy/NcAQiYVx9VNPCgVck7Nu3ZEXJNqsDbQ3RN1OxkZPN+lwbPjpeP8YSqxlFiars/eM
+6JSQ+h6SfxQn/YatH3xedDWXbpu08dTv7waL+LlI6mfmvE9p+NxWtA1FvPdGB8bcacphxE4GT7L
2lomS4gfW7im589GfJfBpXUraXjsarrbD0O6Hq2tOWzTYqGf58VpUZ2QVIpa8OSQzOWop+UuA9Se
8zWQwMQPiR6MKs4Qa+G6NfOdrq1y9NRv9lVwtWypASpFibSubPk0q1C7TNena9QPAI3tOg14L/Uc
lvcHK5/dkmN5ZRvdnvE2GQkHXujoMSRajmPxI5fCm4rSc1EAuluJxSId5xgfa2p4YVtPKTvNrv3m
hGjvacaP4jQakX10Ro6/M96/M4Ogu9/E8N/R4CbhzHBesBbdBoi9WPhcC2xGZCoqHl6qRDHjfl1l
1oL3MaqAVFLEkOeMegMm6YuUfL0Ii5KKVhj34bWNKtKrYnElq7xhyTLLcNJjaZ9maMsbp0UBgTa6
Cg8XUGTQwtPodJ6V+upU7vicy8DLaeBwW5v7dSOoYUm1gdT7uknaaLI/NtBNmHf6ulci2noSZRF8
S2ns6k7RIF/v8k2jCKmYjkgItm4iO3rvqXQYRFfsafyFvAakA6zrGOUkHp8eFNjKnhxuy0CUJfEJ
102U96/eyQLz4iWxH+tOQwBfBfyiUbiN4CINOZrTp3co1Kdu2rmw6Pmsc+xLmMJYXgziEHU/4n8O
ET7Xgh06fQSO0OLgMMUvgM7R/JAdi/Pm10fw39j0SPAYXxoClseqGcvpVRfUaHufweBiTRjHFADx
qDfhEfpFMeMFM+4xG0K598oR7/MQRPvYQ8GdczH0dsA5gBTA7o9B4I5ussOXyrBgP9i5UB+TyrsP
uJw4V0pYV/Icm6u9YVaPAWrqUI6/NU4JJIkCHhbTpccrU89C66H36svcnJpzv94vdSd6v/Q8fQe2
vrVAwqIDRvpC+AQ0FV9pE8AOn0V0Si/e5eNkagGcfQxmv0FH636geohwM2RY3vNkIDLgJlQcNJqF
05O8k0+TJzO/2UI6FxyIhHuyTgEfPodDbXZAVxiSmGQjRTZ1dX5dOLODM5/PZ/R4W2JAOm+8IVOA
0eNy+JsftVSaLO8EC5KqkExo6eAiHvee/Kmjrzr1Wz3mAYntuXRFsHK/phebHKOTYBALa59PZhZi
DMO85NN4Adhzbiifnhg3TqmTyAO+CoI26HY5uLQwU9BCZkZwp0xeDXteZtOvn6qfDTkxmJRuuhU+
jokwterQ78c/PJ2uB3DxHbP3m+Kpd3baMRAKl7YEN8ncu1Ye85MFwtAoArMKnL0jMN8wbGY4+GCZ
qiq9byRJKHsvmLcTDH5AiCCokDvInbceCRPZ8S0YUr4S3g/m51tpAFWlsYychseNGKYtXj2stG8K
ki72JB7MxDkCdCe0TZ7NV0QQGIXh4l4i7A34vcoIrig9ajQuqcs69JSt2MaNC2APL2xZIZZ3p2dE
S7a3qSCwVrlr2sQMI/fAKY5uAiND24wHgWZYjLqS5dEg5mmzMSbvRHro2kxPlyBL/HUaaehkoboJ
XR0TOgcxnDfmCCrTvAlfRge30CPm4w6YWdWxqjx6vQh8MZKMDwjrGJaegvSAM3wURz6A36J8dgUf
oOLUAirMbz7MR8QA6F9BD724FY04aQaQmpfRXubvBHcfekUnn24qv/Kr+mzLeKxdnEF14hFSKVeC
yrqd9PaZIeJ3FVcivkV7X/dURCgpA5Du08dsZmoRFbq39NtX+Gz3V965BTrU2XBX/Um3PLabZsZ3
z2ikvNJdMDKHr+YjfrRkO/7SHwd6yiRZXrOpd+2u+lBfk2PzYVxsf8DxWreLPVdI89cCCeggnphd
ljwolglbIxkNY4wy94GmN9iaosaHque5M15sfGChxfMz46Cy8rRA4IwsZuPFQ1SGQIC1IHHWn/eY
JuU9KFC7RKqYQ9qyq1UmQYBwCseYxatrmLuUkQKarSCuVnqoQhX+ooKur5soX8AZGx9Pkt0+FKgZ
r7oDCtNeE8Y2Kg+sxEMe3sNxCdybHfopWZpP10NO/dAmkL1j+/7RfNUUFDJ67/bpeDrSj9JeiWLM
t/FTp5EKAb1wKX4PGNedbfntmrqNjlwXkA/rMTtiU61HWPZKrwhGPwMO6B/iN+mTV5eIjZuUuKAM
In09p/MzcgXsYizUqyvQ0MNgI6Ox4+ujL908XWafcNuMTi9OtNQJqfNjxmZjX5hUDuECAARKa5l/
w+UjczPQazAYSZLp4MaUwpCbp72Im9Ms7gIxc7JN+1B+XJ6HFwpqYAIMjN/pq+h2sx2W58scpZ5e
8QQpQIWoGL12oVag3+d8j1KmWMxvy1YLzJE6qSvLrqH5hRzcXfB7FO6GO9otjnALeFhnRP540LHN
h9PIr2Ubxw4pDeUOsw30eZB7sIWHYS2cXFDjSBcBTrtgiPFuPFhHnkBq2hlLzk62wyepLb0pUQ0b
0etHX5ECLtegMh9Y9y0l6/IIuAwWj1OaiBGCc5yqXCXytl25Swd0LvHTw3mgygO1CQ3kBU47ZQuc
BMYRAtmtCXLPBcUOCzDbNDv4xRI7vfpW00mntG0mPopG/MMB4Eltmh9STokzv2xpAvg8BYEtHN7s
R0Y9GeTdkyX5bRZRZMlN+/62F6hfcmpSr32jJJCuh2ahU6TFrOvuZ8ojHicagbVd3T21CsUKSxR3
gKmBKQp2dBLKOM6AwB/KJApndsQDq8T5GbC76tDcEMYZwH2ZFjt/v2tfd/U9LzEXR2eG5+FoBgBO
1Ot8KQtSy27w9Grm8d3XrQDJiLtsc81FHk26OOcd4DwjDwwoUmQBdf1cGtqVDubNb/RhlutklE35
dR1o3HW44ZWX5IHGS2/G+9tNWGXa4A/goK72sSxd65OKOSIJ8F+RvZMRThGd/OJpeqSUm17cN/3b
aEYoeEu6b6qOYro5HKpzwLy/Q7/HEYjTm4y8gGw6G3ialt/1HjCMnIYTVIM+bABg3YOCqDKNhI46
6BxZ4FLjtLfvCJeflziTp2WQa0tVCes8VAsUTJbnclcoUXPeA2NKAHBhy3YvvVrAq9NVWnfkQMe9
AejmtPN6LdeU+awppaS+Sl3XY4rjYUp3yRsAT0FIBeH4mft1mD12x/FXK6FAFccdTW+YWh+gJ23A
vsFg+OOOBQnp0cIp8RWR6lzCHGjqzEOdoIiWivi9hDkF3B50qMePbsXhLLO+COqmzQXJbfR3Ws42
Ga4xkE3qykQAeO/QR7ULY/K+Q/Go7cFNPcoaVl/xvNXD6g5Fx8to6rOT9aDQiOgcmKUbcUHKD+up
xsecgB17d2Tbapct6yExadeE/WUHSh1vxNoKKuN5uGETFwIvUpmWVaimvoU4RWkeBIQY6CKbMCsd
aaTItFWJhGL/PMwGTmvBQax9cqfqorMcZvjGGGdbFd40xUe1r0121t2wr/VjpsA18lBTRsezt94q
9Zhas+uub0L6KHdAv41fAh2fVMXsBH90SgxEKWy6yRrvnSqvKYR4N3VlzZQOfeRNQ8pGBiEclfTx
1od3gXqCV1LnbZfXbttWkZzN4rNv5nMxjiwCEBWtnNl1CNSM1nYkc8rhyc7cX9GNAK9YyZjt4KIK
4h+hrIiyaAECSVSJBLBdE6KOBAOgLWIhJ+dOh+K9PNJ/gihNl19koRXTHg8TiZbtCUBr4pcEcoe4
s41H0DH8JvF1g2eCrYAzI/oGdclBwynR2sbgyCZlTEBee+mVtzE+TaIXyU6fy6PxaiEgeHJMEZy1
fbUQK5reSCDgX/M+xiRrgyPo1EPpCMjLoGnWifBpfFYDEuM4UjB2Do244fxxNdtlG0lgGBPPAvKb
O/APMK+3ACwLYDgcIFysvnY/LoH1xiTMIOFQCbMVMA6Uc3qnUV1TA1AQqmdfbn3Qz5yhxfu4AS6N
qlTcwE0HkAMKAz4YKlqcFg71IYxGJckfeZfExZ7rZCKmCuLFBrN0uXHGuZyvxkw70mSgvg1am2u5
U2ZiofKZmErIDq87k4YgXEQRG0ii5ADsltFuvS9Udaa2K6pOJqtOcFAmpHHHamf/GCiAkehRmyWP
oxlJgsYOLpF3sC3CUXPhlViJi2qWdQlujYvSKVpE5t3tObCojHmtPtduCyaU0oZaRRATAHZG5VbD
C+Z4Ehx80OjfQTtl+mYKFdzZzfD76/ryjIYZ6DfQVg+q7PEIkwz98/20/ZALI3Vznlcgg2++9qlH
sowKzLS6k/Lud2RwX7hFpmBMyCchDmT2ZRavi5UZmlVwZ4thP6yfMg3Yq8vmqaKOQdZ1QesyGlJw
qz5biHCnreHr08YIlotOMNZjXmd4BgDK3jufwpvhcYVs9pT6UglMrycCDim8uvMr9MtaRA+ROLDp
tYAs4CMU4A3WFM1gfnl/o4FUq6H6dH9jlSbnucY/O58Bvd1BPhDlsI5i556THDt4QKJsiG0Lb37x
UfNv0yWgTGiJgBEQc9bnHwIJRI0YhcfZCoGuIRWOfRSDnWJ5PbShMoNtmNqmGJg4qOjO7UvftzkE
eYTqbMAm7RxaCEHGCPYD2M0T6zPGs0twBLZD5HCondOa5KRJo5xy0ZIuMBEHDVnpwIgmY0BkZ5lI
dnqTaCiZAN7o84ZmOdWv8RUkRUFDVrBZc81AcLPNpffJW9jP3dsQnq8eSrK00XEmRTVNYTxQOsKw
EoOFBhiG37abLB7Btzn6WzUGQwvUKAA9g+HlcJ6lbTQKj+M5rIls02iAfFIs6mxZ3xfsXYP52OiL
TDzoSoBGzzU7JspK3mliVELL3/27Yqp848L9ql2iA4X/qo5gJvrvf1ZMpT4VTud71+7PkgvJ/WS4
1om4yVUzl3Y1GuzQQaB7XROnIoXLArB2YuVBRLwIiGbaGE5cWuRAbfT5ZpjX8WTOXuzJuwRtaYB3
TkVhnnKvyHNx65+EAbRvVLf/u3pdQi98Itl9t4hEtOmkKnrR7rt3Cq09AOkzUkF2bbnaPt2dIlo0
oL/5mkoEEK9SB1iSkeBY6GZsHhrFJEdHcy9xS9BUL5gafdHs2wwRQJR5PTu9l74QJCvCtFdCCA5/
YlLqyJwHbDn/u5MmB2s2JgGPXpP8S/0D6h8PBR7At94H7rRQjTQVCrD5XRigleVaFdS42VMcbdhi
HJOU40u4grUjU0St2Xbv8+FiN2AKRifXwVCGKBaBSCzeu3c0AEfAJ88kdhSEyUVIIthT8Wifdh43
vU7VHSpJVLPAV56rICP3Ljwb+j7/iY8dUuEsvmKOSJNUeDkyX9Nm5Lc9fi7+gP0dcDROw9Y+080g
7biDiuLD3Y4AFy7szYNgNIwegVVl4mfontGyejio54CeFbClAnorKvrOOcLsiAO1/xgpBFBPfkfl
N30nMEAvl8OybKZDGLF9WbTZTjiC6GwmHJEGemT0UO3sbjecXaS4BkeJnb9VGmkz1ROgKsTZdv+D
xIfy1+ciGxDtaWRP/YY/Fw5yN7gfVkazTxbsREDk81dtfXks6WTjfmWTQQ/7SbmEY+Xj8pK/yA/a
jtLvhXT2407cfiVCYt9qXqaUDcljSsgh8o3gQq6Uz57+vcytvzTeNV3HRtXAUZo/33SBrkpi3NRb
2eyxJAO8mT5eDCw7A8WyYXx06ONmQGzDUfVMCiyxdyILvONe6l1RnbDsYjHefTGdo9+VwMNS8Edx
xhYmtdtUCOKC5AJY6ck9HEH0G9BnJPx1strnNXdGIzRpV9vCgdozX6JEyky1Ft6dC3IPR3TqDZ2d
z4DlARtOSrI7R1UcdYrNbbBZLVibvWqjGggs8XJ2yf8AnsqSO2I9qjj93ZfBScpujUqVySnL5k/f
gNgMnCe60ROohmxIMqe4GsaB3//gJCz/rf/z++B+20P1oTNGtcubfZYATJnVhhtfad/aKnOy9UwY
FRcOMl9fWCgxU3L6MiWqnra8Jj2dnTbNI1rM0quGwCWZ4Oq6JGT69+P/6y7/+xVO9OvfOlSKEqNF
oRXNfryi9+lQQGiBNaIB50ig42uP3eLyxWmaz+OFRPfBPjN+LauTMADfABxAHBLQ29eVawQa21J7
t1HYxAsJrG4w0iqmLBFDBCOp+mEHlP+60H6but8wObehHQCIcu3ork4bG/sETJe9sIOGeD+KH+V7
exQ+Ya1yADyri5IAxTiqxIsklWgpPlWJ/e/R1P62mEysaNEolhWFdfXnaPZXTBD7ged9SWZjFQJN
yvPIQlpqpCEyx8cN5e3RnPfd2lKxZUaqbaPp8/N0wM/vBPFpUJteAugCQtsIfo6EADTGrtlVW2mJ
89IFlgdVQQS5d922e6HPuiX8x/uBPCGOkiiOqq15AXyUBvrokqPiEWP1wb/v8rvmxK+z1ZTQYJ4I
+SaE6T/vUhKEETPdlLskQWR7K9FBBSEAZNCmvoNMaAcIPATWrPhArMtteTg94C/XSQFLjdoRXwgf
wLzkqqmYIbW0B15w/ymA+b74EOHQFElRJ3EMYoDv3hz5HS9zU71XewkTV9vYZ1H6lEeXV/mr2eAh
HyIKMrtG1g4X9UBYtQdQbTd9fqFXPgnHuNqu5NhYU3mnSERGI9rVJ2h6MeSIgSLFOfMj6O47xeuX
bAjOJpC8REWyzG8ULwWBrrYBorw/z66zZAONN1DezjDUiP3na1g2czAq4OJt/cuCR/7QrXvaNdEQ
Ii0SqDNxXRWOFBxuASRx4VgdLnuPTsFDlbPf+Vmgmf7s8lk82eaidON1bM9FuwhuU9YHT3A77z7v
+27XBdn6sm8BW0c3stun01o5qukSdtVPnLb/TKT/vV8L2xhVQ4n4u4OpeMsQVLs12b41nPggb0+v
9y8cl5hN143htwHGY8GwMHwtvO7hj2ph5rRksWtIYUgv18t+SYF8ndNCPu/LZbust+VWeRoI9Z9Q
Zg6yeb3Ml8ke7NK6DLqwRlD7CFL26ymdkcrQcvBUwY43nLwa6XdUMBnAiAu4O2X28NZFltP6wvIK
SPhRfq7dIswCcB1ZwLpykT/R/W6TeZzQNhyKVYKvt+y21MFerYCI36s31KZYsTfoveueJh8nVRLd
uLKnHgQe4Hqf/7AZYWQiI0aFDMBtyr3JSgkgL3CZgArq1B8QGLT5/hkE6puxwfn+J2cheTqHfg8l
fz0IxA9UVPGRWDe+TbwGNnRSCnlGyHKKNABTh8sLqtfYHZefw9PpM3m7vt33aCJtJaqvn5c3c2k6
kqd4UOmi9I3U/Yct5i9rF0Lg/1/QN0qrpWj5FbmlaSUIYG2mwLvYZy9ATunYR80sm8MgCgwvnsWb
fCmsurfmrQpvT7d5cTgB2Xkjc+tIVVd5CIgJpRVj0zfE91Nw+NM8tr6j176P3nQq/H6GXntZL4oy
2+e7dqU+drOe/eT0Yr0V6+wz29KBo6tKu5JJhthtYdrxEQ0CoEFo4uKjvAe6VnxJ88tMX9w31va2
0x7N6PIOMGV+m/ezenFeyb41Kw7Vslpet9XhC8w2c68NxGUNUksMTZ5Ot0w+68hc3d+uS4n9QzzI
4HSuS8IO7/YggYu6PdS0NuyTn66FDY6a80kPPRAWqHx7l/U9avfJXPD7J+2Hhf7r2PvP9EKsYQqG
dRme8p8DpN4aDLiMC6TCg/Cerc4z+GWkH4vh4ba5v46uMEsOsMof8HW3ojMuCS908AakFnmSdDsp
17yB3Ui3tNuN1eXQPdGgBRBF60Z02w1OjPPKq7zyoaSGWH7kvry6rBCZigj0V/eH7HgNAY6qb4TP
zbbfm2/gqcnJxSfh+O9p+wtF9K8b/TZtr21m5L3FjXYLzU/nsJEo13lmdJtnazlSZv/+OO17ADRN
POzGJi9qbP7+o41TpSfMMRMx21fu4JvBSxYWa6Ru6bvN5UBeNq4M3HoMQVf7/btwwCbZkzyMg+zU
+Uw9I8QRNrrFzsUBCzFvZ6INPmVTRgcalTNGMQRi5CSz3EOV1O+OZVQ//SSX9ctj8/uI/XYL33ee
RCdbMvMx2xO3z4X3GpZiClDZLmadW3vGvqPCfZRXkKfsKjI3bNPOJSjC8tl0O1sKmhAvChuGkRs/
SUsqx8ojzdgfAs2/nlO/X+S3x5qqtdg1IhcJA94ZoE2eUrsO7kvJbYiMGb10I8wVbzUrt/2q3dnl
w7BSF+3s9CG7d5te4w/z7D+R77cHb3zbceoKzk7TTxe0qB9plAWqRyE4OG2xt5+fwYGDF/ergyft
buErHS+ydxc95R/G5Rfl/L8Pz6CQQjSIEsu0i/+28RWG2mRqzvyTl9r+8mqttWdyGnI76bmSyehc
yaLy591I6uYDcC2HxoMbPzSgDknHPxTKP1SFcriALmUkSkfeAohL5ShBTfMHujg5YPXY0EGxk7D9
GC2H0iGi47TXgPs/KUcQBu9k+TckyKN7gACfo7m59+9VJk+D+Y+7/B6V4UOSqhdryPaP+jye31yC
iU+gv4IHu3sFAsnlvM9c+Y2K6SqP6ij5QbbP+Nv5YqmarGD4BkDa+paj5Y2lYbk4hUmOGQBrvxAe
gQDSaaKhEMaEBGJw9xq3n7cejCs7nRuhihDcLvMSlzLtdqQ86BLTGI710jxikmx3IRgKTkUQzAH0
dZsc1Lcec785VEQcM8u9PiszKjn7OZUh5/qkuuM8WV2c2D27C9mF6u9V82QnzJPoEUhzWEbx7odh
N76X8JjkFmGwhIieLMmi+G2S9+KlGCBJweZ6rOlwbZU9x5cMKx3m+Tv314+OZdkinDadkwJQDYkQ
7DE7+bhtsMp29S3W1P5tUT3cgxjiZBLbL7cHKmMd5jl3u1vcNmgIvQm7fDu4ZST4cpDPsyXwnC9q
EzBta87P8d2kjQNmlBySTycNR4mcFIx24ruqU8QEjQRBz61E2Kt0YV1rtMFIN7pbmvQOPOmh2YuH
bk+pY0bHfUUNaLq+7qHbty/ptvtIjtSEDOrXX6BcTgAcxgm/QSI7QnFE7+2LO9a/ZGhGZNqjU3/1
Xxd8WYhJcSquJ/AIwBqwRd0MNPBHvUo2nKdQHlwKm+on8CVgOACLoChAjaoksFF0ue3C0yIlYp3N
oLyBUf7Y1M/DVni5P5O5F6vm6/7cvFLoPj3LYb02HoepOAcfwyKRek3ujo5hIPsvFFnLBoJOy9HC
ZPuoglQGWwxGn4sGNAhrl537q3ttdlfwFVi7P6Tv0iF9B6jMu6XHEgxQ2Hxp7FNgN2hVfpzKGY4D
h/4DEy8x7D5bgFDPxaO4iSecR7ecjFkdASJQsdRDpCWiMhw3pqe+EfqxK1PlRXhzAjlwfeNr9gG7
3qI3Dk3mjKjeXHznG+LzSDqQOd22mh+4Thq39P0AlQwv5wpRI5AI6bsJft4Gs6wSqtEQg2VJUC/Y
8uocZG/nZR5Osz7/QaJNmkKhb5vNH5N+ShF/21Lvel/Ud4EIIvdANLU72RN7u/4wn5otGIl/LzH9
LzubJVGsoOqnarokfovL7nVWXcziRLhCfBgHdXR+IHXX8RF9pBRIOp/XLCgHmBK4LgB2FZlJCj7L
mWzX0POhUQK57ji8MftPBwwV0ci2oSK/ogFQPFJgu1CVAYZTOfpbnzqiSHGZemYSlevzy/WgzJLl
7bP5bEnLzwsrxNbocIeGaJ9fTmvjhyCU+/rL0E7WViryKaKE/t2fQ3sWNb05F811r5hLieSui1Ro
Ut1hlGjz+jUzSkEOxkUYSmqDCR6EAMnZm7qRsOyvIVVY+paG4tJ96ShvxGsLgg6UkssSANQZPen6
SbK2Y71PVeDI0fWMvhBQ/MXQbmpoxLTtBL+4nexaf68ETx1Xiv4syEdxoRcItvg9ddJkZllrYdxU
4iaT5zdhDqbbaJE4gj0axa0vWxFaBCMpJNifPtJbuPkroVnh3Wx2E/agSLG9ctvKTYFsfdLsNenK
Isf7CCtTazbWBNkKlCxAcjqmJZ15KgCUawhqRzdnN90f8Dcj6c9d+UrL24UE0FuAdujA8fR+OFil
v4UxFDlUWdboYqgQOP58IrWkX0/5NUv3SuuMRljAokt2wzlIq40iuqhzwapnQwda2a6U9y4DcjZT
6plCi890x3t0bWanLIxvMO0c8xMwpNHZYOQwBe0BVLMRg+J9HuLZBRkVUvQaW07fOPuStUvMWWXN
mnqGvFnZ7eR2kUqAcZZWF6wvupuY8wFuc48VOsYr+nIA+6eraIo8dQo+pJu4WZ6bTWM8JG8dWzba
vmQq742woHKNpIEkzoaXntOHzBUAGNx4Y91dwi4HSOMh8w8l5yK49PuLq3cRFyZgWh2qma1BOKfA
6mSyc1fD+rTQPusKUZdHK/nUlKiy0FoJTW0mo5B62dPnB1HArgWBRy7Cqb0LMIZmbu9Bz5Z57N2n
clDuQQVmfNdYoOt+CADVaTf6vluZEqbHikyfzfpVXf5ttypUM+7PrZXsC7wBITThRQSWFV5zMuOs
vsm2+kW0UlpOt7l/CivgtTlYJlujZ44ROpLzdxcrMhjZbM60CinpIzpw2WQPpyPEr9iYg/EDRyA/
0esBeWV9sj03W+qdmvnDZLSmGP5ft/ItyMrSysoK8ZTuDWQBpW0sba/3VWYAiFvE1j4b1524uTZo
fTv5qr0HNxicaCBw15ayoLF2URjmldY8IForF353e44XBec0aA7a8WRiH8TC6O3SjBeipN6riJPk
SE+8ie3xgl8Q6pancMhd9UPq3OStfLcArlLhwPni6p+IOTbn7dDNENFrgEb68kaUQORRigebjGbk
w8RblpftGDErsiqo92Pu9gsx8aUhxIiGIghqFbjxDpl33amgpOXnatw247bESthYFsmH0EOj7Dad
5P/7lPllSfyfkUXqnnAOPRWaDX+u8ozTrBARxdufk0WfU/AOBekxkTkJrj7do7p4J5rRMa4V/DsN
4sawb+mLmoa57sd3r5Y8iW5TBxXQwZnnhv9u5iGQ1+dwWOasfQkk2cI4HaCnNwuJzbvHEM/JiL7S
+fkDfDBY9JLE9+QZzwjCYZuDwm+1v35dqhnUWQZRlF1ChGYt40CFuxEoqV+4HN0fke/d05eEQmWR
a17ncYWHzvpKqAPGUdrKdKeqdN/km9w8tNruUm31CtR7WKThPYWXjyMxMyj/LMrHYnDTt3+PrDTN
yf+MLA36ae+UZCzS/xxZIT+db2qTJ3sU8J0TXlBFD8FMhFI8DvAU0OGwQCGaBUrnBqAoGbFHQrhR
dnX1tktSwEdJcVmfIeTATP/h2vS/7g2/Xdy3BTUMdaKotyrZA5XppEUrBproq8hhjhh8OtU7uiOT
qgoAfD0Sh4/LOEtO3m0Bde/8fpFn2hAQzvevp3JzZvoDcqaA5tOttgCp6rvRCkQ4TmhqIch8mogM
JkE4woJUEBCd5YEhGH8Ck2gPEm3w83O6BaGcndk+4ePhDkR6BLn+3M3bcgXJXMFNG4QRsp44PcEL
AWofVBYA5ojYvMIDU1qegMZqwJeCE43ozhnaIEMwnijzxstQKHOEGLoD/e2gKzwTKS/TBs5vrDra
oHxlXvvc197lgUiYvT6uXAxGlFXfP4BeoSvZlY+nOswn/CBMq4AmZ26GuBQKKD/g5kyNEIGWI70f
pjmqA+0LWh9kyOIQxfH6dARh+Upkxl5K+M2MRtRjIPezHIBiYNXqgl6jw7tUL0Ch+tilNYdYFclF
oUx5EzazdEZ6vr3AMp5TJUdFHMA7BAykaQjxb4j9WsLGaBbNaXuTf8hx/36S/DZbvpUSpLuM35hS
JvvrB6B1MjR5hz2J9YDflvylZ0jP0I9mPMFJ2xA14HCDGrDIwROEYOawCcoDJf0MtAHR2e4Ctpfh
uny0pyB5yw7KjoYxCcUNQZUtrRtg2M+3rfJDWUaaCOv/WZKE0So/mZpOMvCTP5dklyvKQB5/3RNV
NqiHSG5/dx7J1YGglEgHnFwsuaD5NSdPvMz6BMCj1xiEIX57WwnDKlGhzCLk1J3c23uLfB7HIzs9
yxtXTCMQBr9RPRaNqvpqjKQ9MXmAyCvKw5RdFHBVAQWXzhc1exJcN0AwA9skgnd7Dla2IDbCs4fI
c01krzrm6KijM1ImJofMJh33kzqHXKDnwMk8o0PgEbYFQQyeB64GOvMG9cDTeR8zEk3chhGh8JsG
cQBfzJ5UZZ5eZyXvY4HCDSwzNNr5DUWlFid1j5cNjfc/PN3XcuJatwXgJ6KKHG6FJIIxtmmMjW8o
tmmTc+bpz7fcf53a3m4spKWV1wxjjlkR5V6NyxyHjzqms6WUM+aW9Iqn5qFfftQDL5rJSxyqNfA3
oq4jvJ3PnUe1uWV5K8lp05zNGuVMct0kZ6aPUyJ3qCtTaXlpZtvGvwfP5VQURXEugrru8zzXPIcg
lXzsVNHY6o2QjP6WDhMvKyE+pPrXf/jhaMtw+k4N7u3fr1eVxgIB0tOdCPh3376hyV3F1VpnvWsI
C8rsmvda5/pe+k8CwOCjyop3qVdYlwHfEF8u4xUOycr/Iq2EJEHVoLIWgbWhxP5GpVXEx4rvEva3
S3OZ+pX8vY/W7UNpfCQhyptYin0v7iiP8MtzarxKXPfBFd/W9sm/kKhZznZQn+5TQV3i1YR/eVBg
mTuFQf0rRPAMaXgfQtp8L3JLTJrAIuFAPohA8+EWEsjVrw8MfHCaqWgjQUHbVcNr57ekjECfj1rq
OuFe8u8k6/mfK6xKLJ+Ub8TW6K5CqQlNtL8laBjKf6/C576Xu/qxBmwYb/ZNEdnZWFQN14h3v8rN
0EK1HRcaI6i9x6WxurRf1qDnsD3lVklMlBitW6uKVnbfy2XjY6V+7yovN4uyj8bxlqyTl9LT7LNm
xyg3RsIGbyGyqXLtbrbPIptUdav0ahhRkTnCwvkN7RyKXXz7fiozyflPft4UwXQYVleBia8A6vB5
y6bVv8pHylieta7Z5LxulhADQhJl4/SYb2XXzfK8Wf17okMK3bgl0maKb8kXGufCMz66zaw72nyc
Rq3t4jmLZHCD+MmOHO9KneI0lVa0nGsuZt0LviJclNuGQNv1QUgDtq2oXH26421yg7h+DEbbRhaC
UWrak9j05bqZv8W5E9IHHMFPhVXnsuxdct0px9ClXltJt4UVrns+patzcqxB5v+Zbv+g67vkcYam
Gx2+th6bucvnnLKNnQ5PZK5VtfAQfuaaOB8zxc5lTzvqrPdPD4v3+PxSuDQup+Zd2oe62GDshuIw
p0JC8jfMInuO//L1O7/NpdfFOs6s3m/Tbe+2LNWzs7diNfO1KNwIbAj67uYAG36wegGOnuR8qR6S
Te4wKBzfpsU37CkqfUOM9/deXLEzLManY1yGG9vE+97j+LadYazdz/5b1pDQoRwzDXfXT/SS6jgv
vNWO1ZZUIKZf/SC4af2hao11T0D9bTfUNosMW91uBbgk/5KtGfntYkx8F0Y2O7wd8htxSXhr+Yvn
NxFfAG7zaHPGVPVUK3bE5HFRrZHNLtPRQ4xFZ5/5Uy32cUyXQ6xKs5TtnjUtT597KosmeZmNWqSU
Venv6PKfoKnavDfaNi4SPh6glPp5U2kKG1F+TBPKLv6HU7tW/imLEZ9mmBnvTwL9VpPRz32MRPEm
XsjU2OP7EGW17yLnj+w0EaRdPfzOpfuI0T3JRP/9d2uB3bWQCg1qEVh9IsjUd7ggIzsjS3HGZwEj
LcJI49RhSmVKzoIA1T7FJ0bMiFFWOSUlwp11v0REtfMe+vdYeBEZwV/b//177ALGvv73VWOMhtGu
xrNJRUhYsTgkieYNC+X2UJ4sNl92b3Yaala5UUZ6WnvP2SzWo65jIYvB5ERLylIeM3zR4Isi0TKV
Zi4vkOpQGpTFSTHDrR+FZDl/k771jspx+jbDnXNM7mIN8+uPzeVpun0qsqmsGtl7UnXwbWHsX3Ch
0ityHP9VSQaeCpf2KP+WPTIeLGnb1A0kY52DQPk7cw9KxHCE5W9X+ZKle3xjLcCvKrxxN2E+zv+g
E2GFLs1sLxGqlCc7RnXwCAftQSDXBF3i+c2hcWktu2zICDfkChbmG9862jmHArSOoSBLCdJydqTF
pCJyYJpOBcqYBsywk+nTqWNIftyWfyS4Bk0AghCrnFs94lSVStvF0yWgn4qmyLYnMcO5u+/BbK17
M6QO4ITrOm7WIzozMkPX3LEIR+3rgMV8IaJQ3vRTUqo1dsZqk2DBnR7quyGZ0Kxn+hPZAUYUcIwn
iVZ6pQ7yNJNcZ+0HBd5cpBtzy/LWXztmhVBVkVSmYWZA8JkxpvS0+eicWku/910B3K/L7ry37mUH
gYVFieveqL3tbXu7fu2zQGrv3Qf3wXV8H6j/RIm1z13/Opa9pXfrxG7Y9bGi9jChjA8+6cXzePN6
7G5ed6+o8/RxIRWvHN+TrGmIbSwupIU0mzzibDKr489Iqc9m+dPgXyV/10RXjt8YetCp/JJLDy1M
Ol08aq1td929dW6dR3xp0b7TR2fbmzenck9V0s2rrt71d30TdDYkl9zHwi8nq+HpNTuew5kMqxmk
rxERyW9T5T5eTDgMDW2BGkPoBwRcOe6izYRe4zK+YIPJ9s+9ILRy9Xpq/ZsKBt137iTf+PoKa4WT
ReTTMKuvZsNT6+WFc7t16ld/ruPH6IoK5SriNjpD/XodjWDgOX+ZEYph6XLtumoCo7p4nEvjHDwb
inQ9LT1SPDum6MGII+zij3hEWqRyrmiCIsKt85DoRxF+K8VFn92T+Rz9sCd83geZz3Vv9cr111/2
Dv1td9rcdsPnXX861ZeZT824dQKcXHCZyg31gwJWE9X0et+qDqdL6JJJ+Wc1CctCnLCRAzqcPum+
5bZhnuogP2e+BC5gawM49d8P/e8hNNaN1R8NXEyyg8wsFMA0a3pMm/tu2CKzg5UKb15rkYm7mmTN
nUPL61nTXjXF7jrQQ96eHez6o5/M53WsDK+5jrX5/tt4ku5qol1u9J17V9+XPpl0FeIOa61acZBD
QfewPdrWt5ludvPn1pk3w4qYTZa9aruabc62gU9hIfqhnGQK+9a8d2itewo9tMIxVyj9zR1KYaWW
f4prw5drQiOCTsdU1fs0kd8MqYSTUIRpPi7R3RAH0YBfC5mXGkMqBXyceTn/rK2YwwT56eTcvY6t
QsfKBb+yOverbycAllPr0Mn8yX2qQH8zvI/1BW8TlZOr6WwJzHuVl3t709r0QV5+52IJ/tY+YiBt
T4LCUIFPMBACowf32ax+HLAPnh7pzAazTdbI1eV2W0uE9GLwi4FcHX5X4oTEcso+gITD4rCJmpxX
qt4MWF8sOH5mEYn12rG1D8YsMfx1z/pNtLd7WS5kE2TL9kU7j23SGnV/JvO8eSUw3as4vlPk2DRM
3a6xfGuD+xizKuUj7Mh2pHkoUhVEXIfhrn2vxyspl9iF4MxRjtvt7f2U/2t3l2bRBWWeyo27Tp1N
1OgkDjwfsPVmRzBeM15UY0vl2MM9kLGXTY8RdW02ob2YGuGuU6IBOzGeWFpr9YINYc7AK/tUA2eg
c/Dzke3a/bdogeXG0KEcnnn8pbEBM5tD+2bxvEk7skiLg90EF5W9opyWf/bj6yMxHVdF/ok4HOAF
cwkeUrnemx0LSS8OWGWT40/mRTXXvT1v6I31n6UGsDP1+XgTaRUqa6KV6ZE1LBAyZETGwm3+9FyJ
DeHuCKr+7CbkIzXLpceBLywe54veHz9ahz+ZjyrfUkzNW/Zyn+W2GPX2MiE6CAAY2iCcNZX4qNJ1
L9r0CZ+9RXxpVlFtCmSIwQtsB1w0fhvCI2GgysrVQMBHnV1MDp3Cd+3Pxr79X66jkk4Dt7EvSmV5
LEeq6sSb/v7euP8ix0f9LCWRaN5sy9mivip7wpXnINo29GjoNRMMH/X6y5zY7ruabHa5QWk6RNcf
q3LzJLX08ELkzyZ6hkiQ/dlsjnWc4P+6Sw2zznA6KAw6yuBfw3hvCj7bZbb8rDZGDRrPvltsc2pX
POll/yqqlnsJKenLhqzP4cs+Qqkd8w4zi876Fbva6fXa3XcfcpV1y+01A9jn4xhLXYJE35Sw9E18
yQqdOOQBYzP6mU3yQAtWtZjtwaVzaRXHJp5W7fevRtqrVSA78CYTets9DpDkfFGuGrp098oWc3SC
Y1/sLHD9d0x3/WmNmL/eeeydXrZfKzO6c/redapQEwgZKk+2Bp9bN2aw7qZvJnuNVaVHNVI/mcmL
CaV9Z18Kmy4Pvxgikgc0iUUv0tk9Im7tfzeT2VaVFr+Kb+XG1XaNh7Slfy8sRT3l1j617j44jx0s
WoaI4tzNDkIDb0gseCFW8ReAcj3fyzSLjWojNdOGNqfNBIeDxa06Nj2uei8b/25yMhdIq5f5vpnR
5mXIHS5cZm0mm5YrCVwjHecFesL85b8/DgwQH9auv2zKi9ez0elMmwIqpnOdeJyWOs71bXfZ3faW
PRBqmfJ0xr99QAUcskQBIpl6ubiYHMfKeEyfNpTQJ/NsdA3bALDNrnXrIHnI9UdtNVCfc7apdvkB
z61NdMV2Y8nWMH6F6C1bT7HyNFt1vCx08ixsxv+G3Ofr+NIvHqJq2CQ9RZKnJThsefbZi/a/Csij
vu8Vx4h4UsjMFG4h314PHDibFvHsUs+eO/+Wm9FlatpcgkCip7o2PyJSObG30uYWEw5XXNa1T1v2
Rf6WB4tseIst4t69/LkoTf6h8eJVpU2e2dCJ2RWUmFbfHmnlU9RzV4fio7YKR21b874tnPjVTNm0
zkn56/yzHyxetckGy8NnNjEo6mRSe+hPmN7f3i6u2jYItxnftRYD/lIZHhFC589D/zjOJsi1SdAg
i4Sc7nYAOVn7c+isXvX5rj+brGQMC6Y0Tyq3SgXAXYGe4/5kQWjPv+v//9sx4fOzvvzSsW40vu4i
8wXJbxMH/cxR0So3pF3sZQNYIzVOdid1lOA2rNB/G781phSFmXQWtPo7h/2pTFXwwY+bK0b49zZt
d91q87gHDZL7CQOvpxdEACZxFzt+uS3XBcnbDW4jNrnN5k6x9edO4NJhHZjPqwSyMqAH1sVxdmB4
whHKkwxW6BE7bwg4Dz/6wzIcHyZqpedNYXLefbAnLSMpetq2Cx0KrkgTONTe7NTyoNYSrFIPK04D
XBqt2uWf3TqUoGJ+/29LGNvPjI37CIKE03Uvl3nxiCnlDmqSo86LibD/zJ2G0DywQm19/2o8O2Nk
JtpRHNqjZ2FbDQtI+oOcldqvjm99ej6J1Esyn6dM5Iyq28t65P2BY0+XWijebQQtNYIqRgeV+fVF
e4G35k4JscSe9vG7RcHw6zfPGYew8UEzr2NNDYOm43/3RA0wS2z5h1PTZ18pc7kOfPL/umPfXUzs
xWZpeXB52deFt8fFGDyDaAtBX/icdpmHl117vgc87LeiDY0J4Ehj5ykGsc5la873Ydn9Ct70zN/+
0UW2GN+oBZOxqRdm8tZZrupmWvjmjC01zKhbBzCcBmY2eSzIKISlX0EqyPU8+cBTYw1S/eIST110
EfD/u9Q9rOkGxdDasdXM9dy5rVJneCcTyGz+vdN+RmxkCjIZMt9kKJ3lXqWql2ue8Eq/ff533b5T
/ZmG/lOO95ojpXP7n+So9rffOuhE95nZuoaISGa0WswcnWDiepZ4n+EinMllF5ZWX32SewoDCg34
6mk14RTsFOWzCRPN5sOk4Mi6xKQwgpoeUkFNIsB5679uUXcX7UkkhN2lIQmK2+5rit6voBnO0UVg
9HFqe8x3arSwURxjEzNoJjIT+6VW+u04rnyGU/13byZxhtXG/G2h6d0AFmQiMB92LWKWGnixSgRl
3blFBiLQjM3AzaQ8YBXlNqOAvTpUMjW84MHQYDz9hDUIbfd75hkRu9X8qdIEPIPkAmoYRaZ8eTD7
vLTKP+uu09Iktz+ZLIwChCv9e2fOGF+7bry1svCzWZjfe6E9x44s/wD0xzHTvZ0/M7thToxuGR9H
mvtG49rjQwj7L+6iU0KuqbZJ4DYIkkDYOomBzrVaazbtGuj7up0djJDGHMKi8iWNwhjqoFur9JRr
orAKNgAwwpIg6tR+G8SQQhvg5Do+lZLz/z7SJ8gTzgPGEYOqm/T7Pd+wOfpzJbPU78A4ReyHSgka
0LmtjjwoGiUzPYFy0TuPS5+U4lW6eDVVl+Lhgi8O0C9ZTJ/ymYQ3Uw96U6hLrnUf6y2r659WS2Ih
WK/apdQKERL0422rA9aGAw0+XptxlXstiDTsWQsoFPPolHnZsACo6OgnJ8TFpPjdDwvZrhGY51r5
pXS+dK8v0CXzx6Ko/tAUpAuaB2PS/cAZWWstL/Bu2W4198xlsrWVZLA26ebs8fs8Dn9fWd2mT2uw
yN//8e/rZ73lgrkwCtJDrtYY7SflmSTMtp1Fr3qtBEHuMnrX3bNVNhy2FcmaOXhyu5dD3+rJZMYe
NIcvHZpaZvcSuGjkO9ISJhbzN3t71yR5hr5ytTCffyXOZC3r4Py5MsLkj5A3bPZG8ZpB1h9MMA7n
Gu3mV/zabhu3CwBUWsw3CtP/JC04nFquaB23g10xDw6rMXNYj0aFgC2FAvdS4O8OIggvGGg/WhUG
HiGTg8vknrwE12RBgpuo0DlNTv19d9uVKofwd4ltDpVvkbIbNqVbC9FAhFQ2lpbkmZ96MUsOq5CZ
ecmMFmyX79n3+/uZMfQL9eDz5mmUHn5yjfxrMUYv8rPo3n6y37eDdGu01KgggRvCUH6V4bQY34dS
QdUk2NrUZ7GgsSXGwWdekIUQ/G+xeoS+iCn7+nf157Jrr3CMLBtM4sJ8Vi9ZtInV4LjKHFFjIDaJ
eLBWJ944SZTkXkx2p0DbB2VQ/HsPl3Cx8TRd+GdwV6JcCyRrXGezz+AS+johfWE05n0Uli31I4Z3
OM5AJohh8Fog9er1dTPL2/52ZjI6SjiskxMzJ3cImHoKm0MsETj4tkHQsY0f/2EKXGfhiKbRKyjr
8NjP1asxqjeceYGH/vCinecvDp7SIuUaKo5vk5KWyLf5akrcB7SquQOgXRyzd0I/b9uobl/n7b/S
HcXzuqP2yVJwfi5EyrGJ0y8Yl4BWW+muNeufeeFxZsfrbv+b/SwqxNZjJZXctVl9NRpf3trYCLUQ
3zsMuGtUOM8KbdbSpQ1n3s4kDsSOtSLv3CY0BdSs5Nzsc2IVRum5d328Y7tDL7csxyVnWCHGvZfr
H4I2xaDO9cPFBn+Q/VM5NUHcSigWcX3uWmL2d4W4Otjlwgy8T0FcGsTI67jYRhA7yLVyw4o5IRwk
6MWFOCdkYUTMjK7PgcU+zicvrIqNWpLhH1gSbhx6E5bS5iY+tCiab5s093T7b/6XK6ba2jdyT7h6
U2ZB3oN6qQHdEcHU5YhTdUMWYXh6WraFaUU52igDdrroFF6ybcdj/9hdpXMsfcvkdqK71EfDQ/O7
u02p3y/7zpkIlQIRdxDg3JvyLmXql3eEKJ358DbYED3680O8d+z/zO7J/SUfFmaanUQwHOmyf5xh
iJO58PBzukt6EpgHdqMENq/0XFjF53LzOJx31jjLcIfw8wxKz5lBrdjeftbeD8itQR4L0WIbF7a4
15LpIj4PF06IYyQeYX2Syri+u9fzrZ009lCX/fnWphVl/o50zi/ou2JLwLa+kaa0nsehg1M7ktUD
Ndd9KNP97KNwj/3Mb43jKS5Km7FubS+t9QV2WlLkqNpfzF+u4tPKHc7mRaMmQAm8h8eDpr3prQtV
XsHHk0jQ4iKGMjlxi8lQarkeA7D79PtZVJk/V+eurpU6YHrGOFKvSpCFPmdv1u9yAQEOaJYXhoEZ
HGQFK88uCdiVBcUav2OyBrPLBfhKpZp6j8Sxblv+VUpmG1cvyUxQJhEYjSf+gms9fD9Pq5VO+SKc
NtNdnmUGjOeiBheZ+hT3phwY0oimdhol+0vg5iMXyDa2OCixvmxFmSMB4olGaRg+u6L64dsRawtm
5jBRPOURNxy3dQW7Pp8yTqF3QwwUiCg0QVXcswhMHuynv0hlk/L3QewUJigFR7pV2GU3/BYYfstt
pj6bSluw4wrPXzFqAZdA9APTHMtYKeuFXHDsL7922IeX4Zo7cV0soVDU9haqtBeqy6+OQPQUSfAg
9+ZGuknsQr4qxbiJJclQkkfc7Nm7NiIOxrm0R9hL2azXHu4Rxt0848/JSTuLcTAWy3WxKLUC5WCm
jogcFQcu2PO7o0IABxyw2DgsadjTvqrV5KHLmTR4AmC1cdQiVPzFItjSMdsW5QXFtQoNB729DM8p
oKIy4lJtsv8BJKAXxfbpEDjMou2XZ9yxOKHjE5YFlMChWtMKPIjI0OXGDSlF7UkSjZ6eXg5W+qy1
bZ8KceVJ0MGM8+W3IYVis7xMRrlPr77sYqUrRPV9+PcbfsvNGFuXNkium1/+2bwULNeAUpgdErgG
f+qoarnuuCn9d31XMa3yWykIlW9o0wRnnWMlbt+uX1WmKe7LZ6Cx3AfT4R7Va1zo8PGko5aLRn3e
xuBa/Lv7s/qTG4VpuX2fJic4Asfh+/V9kf7Nptz4qaw8r5fmXiDnAk9p8/H0+G/zcoWn/HP+a+DK
vMMo5Zbx/NGABFvb8I8NusHqD+zH+evyp/IfLmhnKagFqltwDWCxzH/QzhO8x6WP2SeqfKh5zsNy
fY8NGJnLZN1jJknPfx8fUistn9RJTEKafa58CCNF9NIOxNlHdPYpuMX8icL9UaugCg2nESo6BIOT
Q4se/efGlSG3c7p4WT9De8Szl/mXGWmIyMDbpMQ7hocqKdf7qxhyLrqlj5ZWbNIZ6sKoSux4mjFr
5hyr6WZybYCEXfbJJt3U2Sqj08suE5Mp5skteeXkjjb9vri8JshCDjNs4rTHLgsDi8ZZD5EYcBkD
gSxXMcnAV9oLj1d7mjfPbyYZjmB4E5JV9n3dbmmfbs6juXvGv8+8c3wzgsN9G0jshVvjLDbY0fN5
bDDdlAEu0tOxccvE11kL4AM78vTeyt+aWI+nRVT0WCJkgkLWFZNkkNzk5+28+Gx5y7GMwa1IF4fu
F3r2EpsYwCwmnt8AQrcr3q0AlUEJ7Fs5SoaH1/u8Cf6z4IW+BGJlUo2X4krWZjDE69f8HmqxLKHF
6PCZbOFPUGw5o0dc6wUZBQy0wx4oCXCxgtx51YAsKJJohrtVD1Mvi1N+/frI1ytSMD0aECsEgNkt
Xd6f79tkV2nMIfM/XZbOMmPTu9ezpTcgFE0L0BiyVqUxKwWMU37WUlt8ucSZa09u+es+PZVbvixO
X9bbDwCbrWxDjk4Oo3J8uDYElN0mzNGHIaiL7BS39CK0rNguX19upc7tIFETXGLgMKFllsdSnUp+
uJU+chPkliIP9qxzNpcJJxaKi4fkmE1qgQ83OfOb9PD97jbpYfs2zb/8V3Sl2L5MSNrW7VA51Tnt
N1p8Xh5PnjtuwV2iaiGtNJv7twzrKiRfNr1OU9a3jBwqF9m2Yi3m2dcpOsDDKEZx1Fan8iw2UAtz
zuclLiVaJhDA0DVewZSODJgAqnGACpaX+2KyPYbduzpZg4voBSnKKSVd7ZuANdAHFtakJoHbvJFK
l1bPj7l2DOLf8qMRxMXX2tNtAj+m5JogtFz6Ak43Lj1t387oy6OHrFVBpWByUhkWzhLwHMR2fTON
y+OAVzsnjNwlCb8DVTBgI8BBljG+0AjNBHMdHF5ljyc94i82hLfJf9cwORiwTIFF4VV2MoOmVRW0
l+dEglaeF8+xpNXq5E51s0Ubr3lJdxfHEsAl/oJIupWhn8xJ43TuVf9Wq081tu8yic6/91OqTLg5
KndeICZXFSo6EjDmWcIk2CmD4HiBn23uwIs2e2Ez4bntNjnN4yq0CpO13HyvSucfcu41rl2amlJU
6tf5sO8pT4uL7wTb228x/3Ey7URhpaf+7NyiekBfSH8cPBrckaVSp/zXYtrnWy5oGGla7QQrv9ic
ZLsPn4HCYIr3vVIHP/SG7n9qMef2PDYHeMl93L90XXGMipruZyysy81ZCmQJQEP9j6wDleDNNGdu
rftXqYM2+Ta5TPhOqewmIJiv/Gkd6/rYC6F7EEMDfqAdB545zCE0Pq07rFZUo3OPYG4C19YplVRX
6wCwZBK8dWIzyz7PvssD1vQwh4eMS6LA2p8HS4ov6tQ6FhpL/kYmL75SBsFqzB9pPVkg+95uElZt
maX6hdaqSBsIX8lt9mSNyniY7B1GmhVKZ84xHQZKMqD2j4DuZCFdyfJtuduuysxDq/jWCgrvESWi
ZA5hgP2+d21y3AyD4xukokbbOkTjGMNzD7xNn9hgzOPaEwRk7cP2A05oQ3J4Vv+qFR3SS3Ids3P1
Tdu1Eb/n+tjmgSvfHOZ0x+UbsYawcwBzm7WPeFGljdPLqRTlz5B4ceG59l57zn/f05Ls0PJe1zPP
JxCVQnLrbYjwyJKJszvJyuqnWgzkPyOC/jifuyUgCIo6miO7YCG6VMhn9bUNat3K2n3iQFwnzOra
2G5wXcabChNIffWUMXTnaPs5PyYhGR3vyqel/FYbX9o1YNB9fP+ufJXeinl0WAwy9eMBM2KU/0Q5
VaBEiAi6szBzIfLGyQodwhGn/DKW/Kp+PAP1xbsfITBYn/BVtXCS9sU6LrrZI7RuvSLbcTGpiQbk
GCx7Vf57ztD2suAbz8UzIfpVUghO4Qg5Kf6rnPuhpr9lFpoz8k+TzmH0IV3uehZnGfQOqdd5e02m
1esThtu7qcG6dY2vn+VqYyV0oYaPYiRDIM6tTWN9TzNf1T/CyjZVJJvxlHP7kN4wmxGHvO0gmZhJ
H67ri2sRuai5I0d0uDlblXs2GU2JfwK2XtgtKusGiqi8rJEvpcYek9c6UbFzob4E4Vgnp5+K7C+j
pDJ6DTQ8Kx57KV0jdlGBa+IwvOVYCORemrYZ7IHo8YP4EoRqlOyussnVa0X5DVMP5WtMQewN9dmm
ISIReVjuGm9n8V3eVqitK40PGSpDGABFqpeF3OzW8UIW3AqLHjEBR2a8D0PqQuWQrmfJmbOXe+2I
oSlR3jYfz0vJnQmHdlpKakixj8llHd+D1VRdLTa6w/N2lmwAluVhDGCxNxRmq98/L7w1mKCl5Q0G
5xC258dtN+bSa7x6vOAuUyN/XoXKXGMXMwfMwLH5hVM6TCc2QHyhUrhuGkvGJDhvhfBxQlJUwuu0
+HFPdIY79ZYABD1RrkX5IsHFVMWHluiAjIGsyoYdvW6njdUxVcoIce02woOcWTu5k+v2RXEKVYks
DrZvaUL1w78Ke0IKMvV0Y+aeXKeNk16UR/kK75pcmUHVHB/1IV6w6b09fty62zT+XdVlCN6E1ogl
Xob2hJ8qp6ABOsSeOdqXS8kMgfAscbEkOZZqSKxmHvN68drhgUM6wETDR6YZrPxVbmhok/B5Uxi6
U6413/rTZzeP+HLRlM0C+5u3rNdkt56aKNnwHDvXTHu3am+PrUO15Gz+vEgvizK7WkfvO51gZLvz
CGRbCK77SAmt1q2U4/rd0Qn2/lNYtQuoMmEz+OJLqZAMBMeHX25mAbFYgvOpyt19n23OJ1X1N8d9
QWZZtqboTQUbbR7JhnnU4l6lW0bS/bF1xSw0fqAUw14UtLtZsoVXlYZuem5Xruf6gVtH92fa03Iv
zNPRM1rUS4mo1DhlWywku1G3cH1fjbq5B6Nl/QQMYL3LFzTvXYVYy3olGfej7mfHUXF4u+xez5m2
wSxV7vGp0D92tvcPfeSi2N7jtGFUrZMZCu3PbaEj1d2+MDDke4Qc9ho5pAlMmzCjRghA8+ewSnLL
j80xzTL0bZ+my3cF3ot/P4bDesKhUW9032UGiF6xVEZJdxfVL8n7ttXu3pJZ8zAWYp80ht1rPJRd
N9p37ik6wYtsaDgYpLoKhiRlWDvdI5qCUnvYHR47+9Yt+egqaxMNh8Lfo2U/01h1hx/3uM4M2mH9
aIw/Nsg8t31suq9CNpNydI3r3U6y6LJMJqOXXL34yaERjRGH14cMinGno4ILpW3Gpfaj3qmq7rFT
atca8z69V6mrrrMpGrPJeWbf2kUfj+QDVzFj/yuqmi5CecQLw6F5Hmfe5DWI2iPhfbTuuKoLdlG3
3egO61G94d/O+ENjPtryMURUzvrHsFP9luupHuhPTOyk3fCuW2KxJLuo3WjvoqEHh91u1B1fkpOv
3nP1XdQ4RIvo3DlwykWJEvEaxKPo49ypeIJFunfuFOrvj6Q7lgnP/e+dd0slqrUtyPaseY9Dk7Px
+AOjoX5SasLaEfk6V28voo6XZONuu6vt6kGEiv90EcXW241cvf5hPDvjJBp36wpudxfRa3sdt5P3
j1HkgVtyiIaLKDrVO5dGIx+N6+3he7db1E+5elehyq93Dx7v+m1A36u4VuDfgPCj05jj7qeawktE
HYWE+Mdry+aPz2DXazPiqNjWvdl+vSE1fcTuWid9RMP1d/e9c6on3ba+xnN+4YliWxbHkmuuEC9g
RV9hj+D538jziFY63paakrjnMSUz0ETbc1orJ5Xb6+3UKFa769HHId8pZ58fi/eqM6/QqR2apcq7
VIG5fQtl9GPbn4FpFHql3AdC39UyrZbeRqfBsfh8yX8cS+3F9n2dGxeW/81O8er8vM+9L2bn+g7o
oEJ1OJ5/HjWbu3m0u/D2yJP0Xcpg8si9nxZPRUkdwaxOwtRb+dwp2mzHhQ1yYSrivsYQTAa+cgtS
T+ZFgtoB6XipEk0F5H6jAmU9R9/dr7JIlpjw5Sy2C3yszox4FW6o58KC86GYEcZxt1NhbUN4vOEH
KSI5lHX4MTpAtbJ25lhidijSyAilJZtV+TUvmGV1rNicngpyad3+TrE7XZcv2Ut6Ro+66pd241L2
c7d8vY+Gy5ft+m02a7+LW/V49j9ZKBY3glpUzpEM6xjJka8XJWdkCwxW/hj9braW+ir8SVZk7mKz
e/H9YdZEfb7DH8/AwEn9rvBd7AYlzDN1rAo3VjpiKguQ6cRwSPZmCUHNZm0jCL5Fj3K9yMDK3DWK
A9OzLEVMq1gBpCb4y8cptdIfiSv0rXcUWTGLsnALQY3QZuPQkztExQ6MjsyH1cAUjIq8CuFVS9VE
NopluTFFLocbjNHrEY8Qmx/reBDC/WzgAqarBCgp85DfeI9r+uM0balUeBV7TjXxKgXjq9cCpR7E
OC7FVNfnL5ImbwMJwNy2cpQgJNQHhYD35rOo0eJsro5v+7Q375OyFGTyDXyc1X0qOVmyl+Lpjwc8
r8vW+0CyUZBq+WP1deI04qWyG0jTzDWAPFmXZ+qavmXm2bYE8KnhilkzkPP6V5+qkbKX6Yl4/7x6
Pn8smRF0L6Mps6JQbz9ISn5720O62jv0/+iSat5SUA6eZbzDzMbluimh/ftdaKri3Xw6y9ygzcem
xLVTWclsvspiLJSnaRTY77Vzd010hCsqiOZ/oVP3gi3D+Ml/67oudPPjHMp13SRSruyYGxYrdOAm
hI7hozg9ufnG+Cp87IhdJHzW16F/EZszNI3icz6pyhQDCLhDdQ4qELreNDRQJkpYmNOWP3WLH+kp
/hTkSGO0ZyKXWpx/zWRcdSvGSgiYAA6Eu1epweolpmnhYma1Si/j2S9tOd6AiiRJj44g8Br+clkA
JORiuoK/t849jqpqhORBYjaCdVTbpTtuH0m1RvKnJ3PmutOHnCg4BWRC2VCOqs+360vl1rweGwL9
1k00KXc24nkiCUr7lG+NjP48EWV6WWDfSm9Miqd0zmhBa5IFZNY9IaDMdfOjRo5lap0+eOcZWcan
Uyq7wxXDhjACvjRqJpMP40SuuUTvDlDPqSK+Ce4IuGCYgVOc2IAr1VgS0lmWKzjeQb+BzOMSFbVH
8eT0osWumspfBHOKjYPDABA3sEmv50kVXPQYwmKnInuQL4S70NmUYSPX6WrVsvFXcbXBvRNUmNQI
kc7aWkhGjdNmRMcBlFHqcAlOBUulLNgKsMrXESc7QwFlGkyRK/FSFxDOyPRI9pT0R7rrqc29U8Gd
A0AKfAMasm2UcaMMj7toLXY1sGAly+F2IpVPCPllb591KuXujdn6S9BtK9PJ9s44IqWImc+61EoS
4FzSIAEDAFifpfLnbPyAkwSnD/IAqfPYWZFLbuMSZHE5XWwbp3KaX0tv45kZQ1AADkQHMvLuaQ5v
M9id0hFTmrDJMrj9byIiLvvqU2FQPCWP8eUWC5aJMsuWnjuxm44EEYf2FMpR7eeRxSaKdseDuKv1
UpGC2sw+see2c22SxsITvhOhxelOVzq+4Qta7oceMDS1nyPnO4sF/DWp7ZjeytHqffFEKyHRnga3
QTEfrTjqV80Z+4J7q4zuiQThNxAkWJjhY1ClHkJ7UwOyTWUfCu0yRbWOS2LT08BrJ6l+1tp5OUBI
LYT3S9mmReaQFQoIC4cY545wF1zMwEjtzYAamDtYM4RMyZnpdFMg5kdC2yDYlxGsMHzysz9ClqrS
I6ERFG7vHV+sT4nTWX4mTVERXOdCvc9kVKBAcTyczHRlFplfZWGnFiXZ+lKqgq/cr1BF+8E9Y5z+
/dwqT5kMLSw+cM9S5Jjl4CZhFUFz5QqDaKf1wGQRR4iCMvMwKAC3fYqD1tnFkDrGHaHK2kQZMTux
r3sncgnv992GJZNmLHCpGh+gx4BGouXk2qcaxoUoF7LGIrxZxf9H05k1qYoFQfgXEYEKIq/sKIor
Li+GK4KKyq6/fr7TNyamo6dvLwqHs1RlZmWlh+zwQeMPkKravAy159wVNzn4GxJe5oeqF3WJSPvE
B22t9/qqQEyHVQMJK6Mlcj/xI6UXkK1x0QyZRPH2klyHoXsfEhRMeMGQ/2gjfiaTd3PNpd2QF2Iq
x5Ohcv4vvWIYGE7ekhlBspSyZZDBo6xBtMMvkG8yYAw/Iqybtb39/ZiX4M7JKPlVhoTbVt/TDlVk
D0dCe06Bclf8gdSAK6LrnlD8XuPXw1/lFhdO/sgf8lOu4EeKi7QXlTh11X//5DO3wFtyZTQlMx/m
4mUxlOhZIvXK3XPfLLwewAIgHYgMek5KHgBx5JDHQBsuhpNR4Z5FWzMU+AzY37AxqPwyP+JNGRpy
Rr7mBfO/J8zf8tC5HVbHj6XRpnaJ8Ok62Aw2NLNB+8v2lItrbu0X2jaAkKdIf9+y90Hd1IgMmFfi
uvanjPU6alc40PZACU9ZhLk3zHu8BA4hCyL9/vt1bjKb0ysM2miwewdvcAXwFzRtAJrm3lwgzkOA
L435Pb749ueM+h31FnUmHVTkPGKDiJFQUlh1cWEsMx6Q/gsHD4c5ws2m1ZzRJmX89ZIRAMmbG6Nd
gOzv92M6E7ENgkeAcLDtgXmUH3FDPC0+yIJwfP+X3rN2xatIY9JVUn1+k7VNRso368xt31PSW37n
TT7+BzfwLh3mAVeHgJTN8gO3y07yu76WBfklnRYETAP6k3Ih0AkAPTTeQ5mARwnuYsJqnjIe4DYb
oA20JS8DecMbABY1lCaxXYHKkmkhZUIsyXUjoJRotmkCoXCTJcJKEhO4EiyzcVXnD5n/7K3sB5MP
2LPqyAxQx2VcyO67D4f3BKbhjvh+g2qeKgCAAcRopPaYsHUtPrI/tAURBWn5QLF5eQxg2Dw1C/Sq
vAIPpkj9NLJDrK6HRFTrp+gq8vHwaaHLjuQrXhshwXL3i54r+/2e0Zv/3NjPIgAknoX0o+0D8LFA
qoC1OIVoS86qYM2wikhVmoG/lZ2uIw0fNlSW+TVVXSikMPfApAMt1JfJpeFtRTWZLWs8U0fDJkGC
5jRlzrjZMzof6CXCvZ64cEzRqQD5A5meusvoM4QClkNcBsYI5kqCRB0N2vbcYODBm/gnnxkiLphx
k4EOcpoK44fi8TkQQAWDz5yg4BU4R4ygDWiG+zNgIbAbYFX/xENQKBgc10Jnwp+9lpy/t3kPoz8c
8XkIks2j4APoFkguVwVoyCHyBunLHWC7x3taPP/QOPU1GcQHHod2Hw4kB+8PPrjsf9gIoAn3og8/
vrL5OsySbE74a+lT3tMH957pYwzz+ouUIfu7DZoYgqiAS1WUDeNVIiC3FC0cBQKqQOm4cVBOLgg4
EMAWOFNcDXM791mipwYjpqB6OH3F7uIXzAaXO9wPiOwAQVlJVXKDg6QAKm8gVsw87o+yGMYid/K7
91AdxoA3EAviKz647+YPSkPcprusU/BLpjbf5pJ4MUaKPwVt5J//Lox/sjB5ZEBPPA3eAYiQV+KS
KI/m2fFAAAr5PsszzQAyxdRi6xJm8iCdV3CyH3Wphc0kAW9laAFkeUPQW+6J8RDrgGmieVwOQxUv
/32Ppwx2yvXx+cPl/o0dv8gCFLP5sVD+/qKH1ezfN5knjAM/5Xd4BYYFEPpTuYOQIWk7bn0VGyVY
2h/ODBCcU7JUuYDy4PZMDO6Sl+DWeUsmSVfzZM0DpsYoBgzvXuEAY7FGmWgClN4Dm/q8AT0VmUVA
1sDXvILAvWMXdBxEvHviwsrUx88N1DYl2hRvQbhJ/MSU34g+GRhA5x4vz8uAtzMDSM0/mpdRlovW
60c3AicGHwQ3xbtL8+hUCBOQd1yuYl8MUwRfPTNFL8aeknu1SHq9zpdOV3M+Zyw2zYNBgM5omXYR
NEa1aYGwON4Xd7/GnZmE2X5cb4ec0/E3LZA/VuYLdEanIJn9GdsDTNCsh77oAZ3d6NwLWyIAfTre
13s68DnQHTQZK8W3+cZNsxJIlq/5oanM38cLhASkm0JJ2h/SgqQYFpKz540fJIlOVbp39kK4lafP
NKR13SIOpIME0Wj2hoSmEb0XU1TWnMQUoRDFIyJFfQ0ujLSZRADID8F8V0Sy9yVMgZjCOJCQFkwJ
FvhVAjpAa1YaVEdBhVCDgBBrYHbgQTlkh+QDfxvRLJPti3nMBxsljUhY5yCq/FJGIgPeQgoQMQc5
pziSONT+fYg9D3ZYRPMG0LZ4Q16Zd+AzcwJa6cS7QowQqbEvwkWIAJ/4mI9nNeTU5V744AteUMQo
7YjXIYTj7oCt5YQ4XifeSKyaVKwgnyHIN3gf3rNgMFBad91EVrhnBCwI8Bw2+QdnPZHhF7cpgWqz
Eh8UwgECsR90hyDvnSubUBmxgfHbWW/J1qylPpfOF3zmWNRclcQFTS34GrkYDwkql10OyJygmdCp
NsgD+AzRwbTma9Bm6KcbYe5NjN8b80aiKsKiLxETK5SVfe5d+YoIig9AdfWq0qEEsaNB+F9rIwHQ
Gz/Zk96TDvZp1E3SdxeeKxdROqE8zVjrA3/K2BGeMjTZ5FEF6vWdmNo1OfMT/r782Xzm3fg5pwAh
PtPjg60bgTeWfdTCMDhw/H2D1gBo56heowAZAvIvfOYLgmjhlsqr3886UsAJ7M2CHDkb/TzMU7BD
KaO/uBix68OjB5Jof7Sl4z0CfU81h7JVz6uzQgiYBzQFjFWzwJuCDmSlUa9yOIS76AgH1vRWaEYI
hEcLAdr4iMaIqUS1qPnFS3KbSzhs4xc4+YWV/aLqXR3lAGh0x0NGJ5m9Pyub36ge4RPbxaYE0z6d
WNvpzhpK+ag+UznOJt9hf1zCmdIxcK1Pn05qNyP8PBuaaxkFgp75d35z6YNF+xXens4knZQTymhr
WtEhADCU+aA+3zNfO3dE/+jxB6E4XGxGvGImx9/0i2eG/Ug5NuD5t31sKlBNYLeDApFxWX06ZqvZ
hWZ08bmEGDhiCd3be9+3q4iXUimf41LQW3UYFRraA+6Q7CGhMHBbwiEsuX6uKZp+giNcwG7G/pJE
v9OLLbR0NXS1If3bwuJrNPG44fO14pwhggkHO7okUdimDtx7REUYtVOwrz/vtsxQv1vozawBntaS
/aRZAaKRiebefWmmzWhqhEaB+ov0TFkF5ZN3ElCf8oqSChDS+6/zooiZZIjZD71Iahj2dxSU+LJp
8eyr5RezdpADSF8Ha7vO6XXQTlKYLrvXEn1yy24vwnGVv4WXDRmCTRWlU2Q2zo8+R/Sb2E+KPWiQ
dY9Ss8U9vsajoUd9wMj5ULpLlfcalywLhxybDor6FBvcdIwG+/rbYP1hPi8P/BQUfOZnYGBYzgG3
xmE67hkV42ML8bEyy4LGHLJtSi7i2DCl5NLtozlDKHH5kDXoXmchY5j5MDsnhe10STkvdSn9631S
ycfaVhys0soJy4TI269d2k1MkilFIQh17cVt9hjf3Pfm8zSuUAdRE5Bo7dIhLv8fDMyQN89S9+HS
QcHonUkEIYD9zB/p1sB+2doJUwzaSTpxlAUl9CyBvftzvu7Lu12ixn7OyzPFInRgHnaHKenJifa4
UswN/yx1VMyQxxLDMnVf6wHSTshtTj4Mlyf08tC275W4CPi5dWVWRhz1sKQfrDNzMG9GsnegFsjE
LvqYoWZcxFbnd6CpTz2T+R7+9vwlMg3uu/ojCm8efsQdG/TjTd34X0OReiyvYY7oPW80ARAWEMYy
nhY+7UxRTaOcHg8Ir/s8B7Py4kVzBM6OT7krWYO5Pu16t6E0ZeVPXx6eTmEzurnSiMVlfkfPxeIe
Ql3SktSUnXKouvuQVNNBnDgHqxtls69BhcE8tjBbCP5ol3oCtLvSrScjouL7ITkggVzS4MTlabSv
eNgg2dh2Tlq3t8IkIwC1K8L3MN6AUgIr3510+FE8LmOs+98R3Xa6a4BZBkc5xlbu0M4V942x5KOG
BgqzyJPcevO2rmxS9Ki506xGOI7aX1cNu24txjqdIfsJdIo7jT3l+d2haszaFUzFZM9x52YuUU4Q
zx8oE8Z9ZoOoGG9smsnSP491M5ihBzcO92nq0XOpHGfjlCmsmtSMjoljQ2h0mqXfME6iFHCTwZZd
Pk7rgp1LVjGksYbR+JwJVbBfdB04NDN2ADasmwFUyFx2eB3m3tvnVDOu9Ri9kAHqHdJIzSGccBL6
YUAJee04HSZOByNiOiSFCo8cGa+IWw+5C/OB1hRHRJrG+L/pg54973FD7xqfXicAyyWiGZYbClGF
SkwnaYglc7PavuGqMYIClqOkJgkgdUpqJRaEgERhRE2Pq0hOblY8Teck45zZZMzI4TfVtOsoJ1Yk
9NhOvVuDYw6ILfgDg3MFykQws+Sv5nOhW3ow2M2A1pg7SHHAMFtDpo/Q3u6E7Luzj4PdFGPAXpEb
bE9e67ar3h+18RiCpH6cBOB7JdGKApGQXS2TczYvCXs8YmRbGpNvkQo16zdzFNkeT4iTxkl9nqgv
edGq6xBmRvfpZwngt/n4xRLcbUS30THuuXa8oJHdSeaFefyIZpmrtwkxQj3p2F2nsLTxPQACN9Bn
hVRZmE/nO0qHsUAb1CHaOdF61GDTX34hlqljNCs6PXRW9BV9LeAwsBKHN2VNuBXnA3ba1fV+uE/2
Q4pXhBl9QHUTOz5eAI8ldbbnrplfFO/uUM0xUWdQ7/PKT06Kl1h7sxnOvkyD7ihzmcfLzE3oMso2
UDIV2eP6YxnfhllilWNUoJaMVIfedjRfKANe94pw0vx5abj35e1l01zZcKfqVPcT6+lIoIPUn6xY
6e0FhiX9GD1av1JzMCps7MFq4+GbWAxyD09bDkV9BXPheX5Zr7C7zs0AksiicNG+OY8FInB1/XGT
8fOibLVV31KhsosAPPi7rMfCwpdgoBwfekP0sw78jQHAOAMr8tvodaYWaZhdtK127p2/c93zOgpF
aoZoQkULYpBU78M+Zcq+NtZngmDvEfhQGEHpEjPpu8jm+bxjuj+MF5od0YtXfQwk7Vh7tewbIx0m
c/x9EPGnk5vHlkrhS+3Ru7SkYZBqU2hz7Vx/pi8dIaem2ChPNbKV/kKzpfnT7Z/53TH2kbOeq7lu
fUzGsBwmzghi/ggyTDWD0kNulnndkHSkexLiAnCzbA7L8Nm+pj0MD43GK7xMQGLauLcDA+PIjyA1
YKuHiAOulL9FJJKzfUi895qSqyzuFR3daDF6IJ5UHBiCjq2TDfMGLICoZODoBN73sMO3SNZnvxk5
zITQVaboyC53yQYzfTSaW1iHfJjvVHNw4qQ4a3ZvWLv0xKVEa5MBv91P3ERzZn7zXq2tRX1nsGGx
AQI+JhRzeNCWPsKLeToqFi32akbnWkeDE9NBcer5C8Xz6DPtWqXozFFfEqpuKLAFrkBkozi/XXun
l+Vr0eCECovHymFrHxfryqumvaviaJChbn2ox+2FJ8pI9SnGAI80iNzWTaCa7I8Qx3Y2xwyVkHZV
4ezkqTB4uMSAkfGzJ10+zXTUhE143/zGffT2HDBqBYRH0QIKZeMuWx0EN6JIA3pp19QOrOMdo0Pp
Km0b/HRm95Du6ZPskE1+0ctK7XRHM+jGwyKcTR5YpP1jG24QTNgNRb/PNNn7A3STC15d0ntuNkqv
ykKk6xpAIW7VxSinYiYTLF6+k6j74BLQSi5gXQm7ehpqaleFy6fMjutDU/jXOBZuUG88fjGlcBC9
It2fYUVwStviA94kdhXeY+v9NlV80Cmrr90B/Dda90f4fozq77K9EEGw/UNI5lCLK7VFVmfS7x26
vTQTiixaY8FOpcJLcy4j0p8pf1SrYKNpZfG2WHmdS4+RSp33jgNa5erQe15eMcuVXvPwMN5XbHWw
tJwwzfGGNqAxJIJ2tJLTeI3HM94odkX3xwenvw4bQ6uOgGySVA1aBUXCqHEI7kBRBfVm8hRr+Kgz
qVKcoK832wPTqmMwR/ujD6bgMOCUAcBWfowqjBtyXJvDQpFMJq+fLO2v9fD6aHYo2WnZGregTTaz
ccd/EOJeabLCAGD8vkNAuyjHtBwU/LhoqApM2x/VM463Bql4EJ9+u5fzCWGan85gxMx6opURRut0
4pprV/K7h8cq4HXoq8EWbA6OyAA4+NuLaqJEWrYRyg+vHPPa3P35eYYBzOe0fqcHE53Z0b9CIEN2
65Igu98Xoj0s6aP6ACkGxQb1qFDqTtdpZgRFyqtqWk0VjwOA8kqxQOIuVvw4uU1BQ5BXNhsQAESd
g5CcWOig2Kwp9mgtsnWEHt6bEXofcMznaNZneUSKDvKLBo8UHYBAkEsc8hEsJ5tRsukduEtQm0k7
ucHFjpW14iEnOWVztuk5BjwXzowDK49ME3WCw1EkBzQpsJ9TWJdh7rZjyb15OvcjW7/LM/zoIhGk
sdSbKGfAZv0gPL3NkEQsCv/miXOvXEEUBtzjEWafjHwKRf4eDyYyfUcUB19Mu5gifR3RqHBIqGjn
xBno9t9DtYj6/t5LxtTcvcmYKEje0NfvS+QJFID2ZxkDOJeRjJ/PjMz5helI9JgjtEOGxmEOAVT5
LWorSBIK+Jk0sIvea3k/y+JtRXaNR+4BfljMSao3wXKsapnPHp40ZCA53piyfefNfkVTSObZT9AI
z+nHKRaZIATrCPxeOT0OHJ4RFM8fQskGv9/AVJaHb9AselGJvdKT8jizPoA9xFOmAijqy4BjZXhv
xgxe7bAhPgEaonyQsK246bib2kiUIL1gCcE+IU5/aMsH1hcq+mZPfriVA06B4CxBiT+B4nxRQvEi
QF3gGVw8ESi5HVyUpbhnUrfty/8N9QN8uwED7hQeShRPv3wDiBmGByipCQjrTWUXWwvZyg8MtDSk
pft4P9foFrRHZwXhXpOtmb2Ii+67kRBYlQd0TRalcoRExHwu6sltPYf+K+3vNg6KDWJjZeACjIIc
c6YALYPBg1BJqQ9oJNiyP1knj7S/4Z7gE6AWBe4LggWTM7CQKDGbYc0E7+nCfyTfBXxD/wSiCaD7
VoF1HEgOCSAV4FwoJy2YIOC1wWcMQyHgI9y8VMq9RTdgZKbIKoXU8e+bQGn8DjAXWBz4HD+FLeI7
gmoFjCIdYb2RIiHR/AMMB6ILPadFfGbHA7P7FB4gNIwiu5+KPxaVTAwoRuAe7BILdVBuuBm45XI/
4ca4DF4WZSo/oss4Ya5K7mGtiSe8A6bmS8pZZwD+3GCZubRaAfTCx/QL0OmDkP97KcA54HEBpFN0
jMUBJAhmiGQtN7tm7Ij+MB1AhwuJipEN8r0+3U8Cnt6XaBr67G3sfw6TXw5elJzgOnIupnpUTe9n
wC62DcAtIMPznviZV5x0g5iruoopOuEMnVC0BEa6zTKrnXQOFey6HVvatHz4FFaPQMzMbALZMiap
NJQQvd81sWRvog05k4PK0RAKwgkWxNesC+sbdFVUhhnKhivhkCe569h9BgCAhPaoTIFcoWogxPH1
wSXgKhjGM9lXedBcfs4agF8DC+wJyI97RDZS+b8xe2lDaZipYKJuMruFduCF05KJMgtN5QTBPtsE
pBWv+5gI3PzAIcJEyybqoXcAaKt40DnwpA8YXhpPH5xDZGjoid8HftTfMMMEu+szZZFqgPUyh+sJ
yCrD1XWeU06PHyuDWJB5D0PKSP+Q24M5gESC3uJJiuKFujtKZ8TcQ+P4PMdn/co9kZsa+xNXDOnL
LiTYe+442fJABFpJt0k7n6NpQ8uAywQlWBa6lSnA7n3bJclsrHxO9DY5qBiQUuDjgJwqQW8lV5vS
w0XiuTzR7Wt6Pz23jFfvyuhw6/1TsQ/5Mp2TBTJLUJ9NiBoZEo5xASTTRBa3+SJMd30nPrMguOMH
TSp6VjkjldJRHEA+mgSzeLGzsb4Sm8/oZAgREMBwoahuOGHP6HzuJG6vSqx+wjoGLGDj/C6/NAnq
rxL2UMAQgM0/tBZZDzehDzvcnhjaDkSUwYCBPOsuJnigwkJqxBkAZJCLcJYTlAqcn6FDkR9iHVdG
boY/z+YimqSsDDSfnbAev3rIKsWbgyQctzk1ddTictITdBFl3qmlxVQaFMlPJ18CRsW7texcxooo
l/aJRGZ9N79Mnn333Zpb4gYRkRx7iMYQYi3QmCH1eguRo0yKwKqzKGO7DBz+GhQ1tYpwX9ongQW1
sBTk83crG366VMXTe5WMjb7Pa7wZLsqIn389FF0/2mCI3DF1Ux/WS9AW0lCLEvr9Hm+UinYMZm4Z
m4fBmtBDCOnc2uV/1MdQuT/pAw9MxvcrUJa6AMjr0rTgRqPQ+7o9dTGjb3yh+vd+Fx46v0/xHHGj
gDu69I8jY6gjSJZXgNCQiqstgSbToZwPTgNPtzoLaVQZ94OMaoGRRrixYqSkLQFRXlvynRNWc4kB
hYsX7tRk4e/oHbFy4ykt4ZvpPXisqcPd0a4B1VKIw0VObep3QrEZgtSa+c8GZMXzn38Lb0f+BFKD
+Qf3BUP/XOZmvet65Cj7EbIrX8ghvM8ynZTYqVFb4rOCf2Mct32tNZNT/WBikF8RrB3BqPYTovlY
LBynqUSHdpTnVjcoFq/FZ/tdBAVgjkmgl8/bg4jzCOzPEiXTVAOA7cx5dHQm+FAvg+OvMVgn4Y8n
qEbIH8hKe7YyMAZeNgFKC9gNtCHSMNT2c/WAMvB+IuQF/lejJvx9DHlUFPBwBvIPHSBErMqCLhFI
kKhGN55bWfcbSB4cFpefcz15nXkqPIxe1E5K+sk2PiqbYWfVXX9CelQ6YKv5fH/sXAjy6VCU6WY3
oCfBWT3s1zy+YtG7qJd8V4XJ6T3bH3+r/bq3gl/Uol7EalxUS86+hKWSzqrRfkLT6d17fp+ycSVn
FuzN+x1YUTJZe34YbMQC51xbsmOxhz0m8RZFN5tpxkpjLoBAMKVuitEDRAVUGvONmAIm8e/+pPHS
XbMogkyEHuxYIJufIBmnYRaW4WCIGSngirBKE+0eHkQb6/pIRbSy3WNL8Dhq5O8Dv8aho/WxOfOS
GTXVrUfqhrlk4f78xINnPtLq0P+GBcmlOM5uI22VXQmsOVr2YXvNiWzjLUPaRjceFlTLhsrWQCJ4
bG3CpOTcRvqwCVq7Cg4DpyRmxUUhAIYKPk684Kl48R+cxGx0v34++dnoITygXObT02+HSCrccD+j
e/zmzvV0cS3uYIXytXuOTh1mTEtZxccgwt1jxNG4d6+Hc2PPkXD8zmCqyelRiKTXvSeH/QUT5KCE
r9PnNFigtyGCed4DQRzywHRRoMTCeFNtaDKg5A8oRpIl5Gd3wy4PpQUQeiJk4SwjMuLvCUyQuHAK
ojsS2MH+VNHnlB570/oK9ciYAVWw88bTdwQrCf/8OHAa8oacoezFaBvQCyCnwSaHKP6Li5z1xlXq
j9hHswMbGZ9JscUfEFuDEjORcd8iy8eIDBkdpn7zjCJzSlupxgF2QxiEELMmHQY0ITljpR20iMOJ
GVrP4xM6VmSlvAYSqw6kpyDdRwQ2cSZki5wHbFq8Ho8T3A05KpVUBA5Rb5hMX0sO6vyC3pUM7rWE
rXstReVOIhhEgj8hD+K9Gbsrt3xH00qcVLtsK2i2HnNq2eBzfohgsCIaMTtoYMkZijQFgzgEnmQp
GEBSgox9t9AaCfEfAQQDxRdEIXnU3XSGaIxgQhl63rlYVMdXKZbCE7DYw8UkoZ6A6vUrl829d8ZJ
Rn7MI0i25Zw9gwbZQ4ywVvfhD7vqArftl4uAZ5Y6+bQTPD1tFI8KjG0hueCs9NNnVntdv7+g5eqV
kEbPRjDiBOXEx48DiebiHd0LoZyAmy7KYed/SQZBFjkC67l35cxlmLkPOE+GmZWv8gXkZwZWg1LJ
rkjS2F7gincaRxEmLetqoyz2uBShDnkS1/3cfqBOCtJurMtD5VyM78MYyndTTwfRX69MLMnZ/a3e
Tt7ACL8JvvhAwPhHqqO6QI6BwodMrNFXhIbQ8owJExf9HHGeCOIYUoA4pFAga3wfs1rqfdAFU8IQ
mx307ex4+UU+MtbQlQJ95yBbNyPOSdAp+Y503oCh+WHysBO5P8UC5PXHO+r34x0Bfml8ZYNjEcpM
O8M+9okbGpPPOpH1k4jSUWkCscdgzk4y78soLTWM/vGyyEwozM5ZbbBCFPA+B0d8Yp4KEC+6Hfon
5iHX20iuTpkeFpNnCpMxSaBLT3VpNaaGhf0MOjp4pNhQJ+mxM6+2j3VL+76MyjfE8AZlr7puCa8a
Rph/6kiGMLK5rfUVQTauOTcePlW2Rm/SYu8TA1eT+OGRAIyDgQHCNVJhqjBFwPlcykFRmmrLX1jJ
AyEI5ijWl+p3GFb0uvn1C/MK8o1HeIYAn7zFQhrepT6cQmTCQow2hWmf/YYEIYa/m0jYqa9Bsw5+
1wzoLSpCLUIewhYwHk4pATgC/GcCDuLc5JDSCNllQ/N7/ssb7CokJ19hOKqQ/yDQZtPkUGOtWTpE
JGHuQR9hHkE5MgYoqaWhtR/Ypahgx57F+gd9s99fX5G2eB3hVyBR3rwV4MalD+Z+JPD60aLlJvr6
3Tf17rV47EAsg0diaBTbofdD+k2ai6RdN15XGumemUhMIXDMFvCblhNh7KQAMvhLMKaqkVwlombk
50DVJGGCLa+wG60MlkHMBeSGFHXP8tso8Ry7Zthtnt6wWmewtMfxvd5vY/s+661x2O2tdeR6CzQK
f5uidm0PoMTpMNsp61vwO8URnXnW5TjfEWaOnqLzlD7Wd+wk+RUxk3LS7fcW+/1rhRyXjGsjCzas
iJIRNb3j3+Q378272+fls3veDYqjcCTTXTTrhN05GNFr+pjnE/IshaPxtiP19VqCubAUl1w5nXWz
ohI8ITEkyiEo4TRBf8vOhLdMB7c57ocd+1jtvvCc3Ou2e+BR4TnyAaK+PFujJ8pMRNdiDLNOwNWk
LoCZsfmjXQ3kGDE79StsgzfxwXU9sTMQeZOG/oNtOu+jaf7ZDc6I4ghPvdcU9QX1rE7Dbiufeirw
s5F5SijAMWoakSgRp/ZMQkl2dgTX7PKcRz8CUIJdHPAP+oWqq3G6q2foMzpE21fpyh7I7s5myLnK
FvU4EEBwropCbxzQbyZl2gUKz/2YSvF/2xYbEyctuz+sKVT/10BoysnEUYPuRUZNguzrjnp22YSv
MF8hyGRKdSfdMX6lw07Qit4ERrt6j7+jwbwz3bt3NnfsHcaK2zo4tVCgc2Qek33oRKV/4DDZUwks
TRXLx1aOtLrtHvUtDBlOIsA7jd3tj6mZEmUtSCsUQbfEjHApvoDwv7Vou2xKa4jTqvWAuG7Z2z6P
31nFXuFKwm4oW+hH6VgucKzB2ERav4Z8xYOsWrH4BpgDsNrp8bPUEMxcKRrDkgAfC2Uls05AQMm4
6KEGNEVJFc980h6LVe1/jmypfxbx9D3/HGpHv8LEDdCh446JvsUCAGcGECnvj+wQ+oUKFcoM2HiZ
bHexcmkj8hMw+bkx0+V+1m5gIB/L95xUqRu7+1MesWQAIRkdhDRP3NKI21eceYtyVreUCqDQsuDL
GIuC1EeGLhWrmzHwitHziF6WxUtuQwp1Yp5n0xdy6i3OpuhkWlAGTh9OXM4sYmRmEIJekmfydPQI
oiKGnAUfE+E2ccNvkKm/Y6Xo4IHTcqGt/zpOp+Fv1FnHuz2hbTFWC1OiES9PBlieDsgML3slRMIa
Ox2GudhBhZXA7mttrssGnfJ+XG1URX33t+iE8kSZ9KZ6ILt3Y4eiA3NvJSrHaC0AbgUjSl7kduaD
szZBsWm/qYhlwcB+AZQ75Y6KrAopxFgWU6hdtZcBe6RgMN47HsOH+HtNwkwA8F3LRxDdUXZpuGAs
hCFpKHVDezL+hBx1jGKumiSZH2gqlbHDTp/476Aj3wOYu2qnhFqJQ/+KF18kbfD+ZFzZz2uchcSt
P1d0rD2H8ljGQ1FfYyghX+49hwYsuPwoK2aUsnqcC4AShFdwUqRSfwau0M3EKEDnxJvzDvz7oaU+
F3SBLZxYVAfBM26nYtf9cyNiCuMkQ0psPyd75u/ie+TZS2esJAgy0JQRKUf4by6REbxZunyH2eUj
JeKBY0fQwVLQegFyAEuxnplyuVGe7tfuLl4nUDeEFGzJi3iuUNmzARC4T8vod2VXqrYli4WFdnhu
OIr3YeVjP+R9EFdKMwxLI1ShFG2IYFqE2WLDQOPN7DpQo6KrBskBgSKTnOSLIiXKgvqogO8+/6wP
X1E5oO9I29jJ/9EekBI7NtHHrFpoUefQQeQAw/IYvl2sGyb1sl1+5skIi2kHsUa15uBihd0ZNIqt
Tu/dfv1d0m1PEHJUEiz0KDmzDCGvLvD2lyLQV93F4/A5Z0PtAr3DcUr6ygarX4nKVonIIG+TO5h0
x4XZMgWAnNpsUg7bgq/bLZZ/YMaKDs+cQwNDHWx/8xrd99dUuEAhLDVpMk4/jN+OM4AtlTsu+jbw
9AAqipqJvd9lJOb1wxX8DvtZKyIuiMHv3oJukV5OQjMfFjmPhWLZtXgwt1M5pqg0bDzJws/SkpwR
Tazt1JYsfEYQie3tzI3D25g1oQWjG/GF1Z33oN3JYm9jjvYX3cq1gAal/VXnnOzN3rJKzc/xtkNL
UUIGEdfYnWPnyEreb8uj+x7twT1+kw/yk+NjRATQzrpnSG15S45LTAC+QXmSN7BKDyM4q8elpLvb
Tt9ySIAdI7DjA7mXRFQptkgtdas9ji7Y2QrqkWybfEJ+29oJ/IRZJx+6h2qO7+Sis05DxU63+kYK
myGe+KPXUeOyQCo645yj5j0EDxg9t2oE2X2+jcpdPaacljvhI307+cCW19/1bXdfyEd5hAcMLByh
07Kzem27QT4HQ+QQ/WwpeduPXmdAvGLKVs23Sb4QYFK/TUESwhykENDnRE32YzhBlOQQk/vk8/zS
a9nfvDgX5SVAwjI+t9cedDrdViWXmcRL3bwHHcnJyjhTQUnIwQAsQAA12qdsobM1gVBUU3kJnUc0
CSzGNCDuY0MHE3v98KcHfZCoiTZ+jaFNmQx1StNPYvv7UQo6Ux30GxXMlE9sYtL0ueB/2jJe31aP
Fe3uVhKukfRNRCsGvkakn65eCGd8ELTYkkfxgj8cAG9QLjd8zNgfj2ihZtQkQq/AiqHdWuhTRDbN
WvV5qPlF2tKNHh48uzxW0pYJ58QWsbcv2oG8Jr+NHgiVnTRugue5gvcppt0R+QyHVeL0aps/RvMX
fEYo2lysNVfy+jbDhIF1ma2aUeMlIdwkDzJFKZDDeILfd80FGztHYq1aoJ5s7RSaqgJMe4WkQKjO
bmyiaJZJAEUYX2HaB0jbOPISxJXRhnJgH+JxPLf1gXAHeif980CBiSM8EjUczvARYX0z5ff2Gxit
wQYIAsVtNoEI04bviBonvXDI4BBeg3ijwFaxwujS7JiiZn41esEUpqaMkE8ZFna81mhZsV+JBUcw
A6QwqbeUH4bo3szHTrUatvF9JHpBkUGNte3XY/qHgubDhtH69AzJBMLHMGIJiOBrMyWMEfx0+Zlq
X45duzCWBFaIOhGgKydh30HUN39OX77uQpaLfRkBKS495w8qEEQdDtVSgtl42IORevmtqOlVo579
CbsjddXFy5YfU2NtE2/Vq3TGU/iOOsgViaBWOXRr61E7/V3AD+9H1QJvGACRaolX8bA7qnc3ukza
hb9K2HSSCA8DM3cVjz9GI9JQ9eJWxEVkH5vmXO4+XIsMyQdG8bLaS30BqSpMZlm1ZsYhiJykduL8
2CCGhIEQr7PoaUSJw/MnrHrPHrM421CCXWFLSft2i/JmJFkfu1yR+yKregFIwW3ga9e1CRaBunt3
m7JpStMpj6aeuW5wgps98ZxMvILZw3xCIFKvuIqacBNTzMxoFhJnPkGDjBCsJf+hiSW8LGKp7WtB
B1JucfSMiiu6J5Ans3tRbEyrsKfl8xmLYSykeQTmVUi/sEZ15GHfLS0MOa3UR8FvEcKx+aX22yV/
5oAO7hMge2yg4tne+k4vgGAo/Hob5Wbud3huB8UIFzh65IFagT5DGvCSPyeZ19YMf1ihhHRTs7Z0
o1n1zii42PPoezdu7VcAUKFY6G9MdXbjrN5mgPGmOsWzBy1RFTwiJk8cvD19/qQS3yO3g2Pz3/Pa
rUKSAewgu6tiTB4S9JfKNnHXVMl7wOusPvnYPwq+pwoQBwLrUbjoA05i6aObnb7x9ZNtzDm9t+Go
tSH5i4jh3c/0W0P1pyMBWEIGua2LqYkSqtTKUiQw8DqH/YjE6n5azAkkw9qOxTPZPh36rxPs7RGL
bLgAZsRtqNGAZD/E2Hzgvi/A7ENOU32IVgz423wtXmG90rFfJLkadtfsh/GQ/a81YEv0l6MMHMwD
1NT+rGneHddO2VBuMNKCfLPfJesBMjeqjQ8Eyff588AxVdgDBCbo2KaCwgbV+I+zM9ttHMvW9KsU
6rqJ5jwc9OkLSZw0j5btG8EjR5EUB5HU0/dHFxoZqTRs4FQloiIzsiyS2tx7rX/9w/jyoruCp9EM
4mh59WEzO91a3wKkyNvoiNh8VI0eZZsqucAmkOGMbYxYPxCH2Dq4kKnHHuxc/HBZfLriup5FnIsu
qAtvRz+HBsV0QqQLsQM/WGOwVfD1TBCRjIDqmZ0zypoHc41y3q3tcAvwDQEotE2GCsUr36M8yD6C
d0H0g3cgd4Z90mcIzM58lf0BCIRjkEHqMDvrPrCUOLIyw6+XmgNhAYeItow8s3HiVK+RQ1V9XeAO
O6s/mBTF02ZFX1IfqFUMKPP4W1wu6M8Gek7D4pjxvlFx8YdPK/7+jN8GNsAHBlf8gQTHfwrH53Q0
hrcaodukGBsdpBS6wHT6dZQFAgVfDPcwndICihdb9qyniTyDSAwh1pqor9GOQcV5xRYyqw9cXbyB
gGQ9lYfziovxBupGNuX3xWDyMPx7sL4KugeiksbgMjQDi9otptfDcMAw4+UklrATGMZzYEZMDRhy
ub03EMlbX/noaw9iqct0wzFl+/qhH4uNtKByje3eA56RPphwXRdwgJkrxza7/YBv3lZf5VcAUYVw
Jl4R2MNec4wXmRu6JBjueOkcy45chNmLocYElXL0Byx+3ZItf9AwhUvkaANXD8iPjdOaAhrTLu6Z
iQbs8eH2hacyuFHVoOlrrHEwY3DS7fVF+hx4pATK2wQQwy504i0uCjMYvnD5mf2FXrhlX9vVLgNT
NMMDd8ok93VUcJyEJUrfgezQ+oje3mNrsC3ouglq/hPQLywLxQESA7jUPtr97aUju5xeaKoN3E6O
cV5aRl80h2uOznp5e25koO5xVjABq1bmqzxLUEW4sK3fBBRGzwYvKvxbgnV3nPt9gbnJbEAAwGDY
B14LVH9I/oa/5/Xhfp6UgwIatABtV5LJNRiXGwgks3A4UDgWxCMM4IgJV+RgbwL2NDJHB5YEsEkG
EZ3ih0IHQ1lUszavG4O0eApT2GezAGx7UD3Ra2Z0+BJEhe6QTasdohC+aP0ImpYd6MLgp9OWDF+4
4mcUmRLnFN6gdsf6i6fJULPTgu6g2F3ZlR6yac/byXLeACfCVJuhcKCuTOimUBSuMpf9adzuyyUP
wRVnPAvFhpJywFjQLhb1+AW8a8eujd4AGsqkmvEgXOU94w21MGpgyuxuEC760KDh462orllM50XE
dnL2nw4n2+Aq1RlIn1NSAbL6BzjT+IB3b+cTzMWdCHh4JyIV4FyMvco/OyonFKvb5z3Nx43qldAc
8aBhnInyBQ+TblkgrQTId7EO92nGzVHJRoAo44Zn07FsJsGOwrX3Bp44SJDo1c8UhSrk7QkcGZYz
NzHjF3Zk9p4B80zs8oMcNJoGfmK5SHakLUCfBv/gZQfEAGmb8UK7hh9uxK9OibHzqPLDWQJ1ueCQ
Pe/S8QO7+bymWTK3BozhV+rPaBe6lncacPLiAxzrREk0693kE3KmND7D/mAzoRbZm0uWNJFoj5SL
vrWH5uEMx788C5zLUXA0iKDpARERu57OzGcBHEORWxRODPudZfjVVtJ/Kqj/xtIHpQpn1bA3ljhD
OlAL4w1+L5Th1TF0Iab3U9p3OH8OuR9PzZodkckBBAVOOtZfwOCXXX9msmsS9c2eCWL5wTfE5/BE
0Bzs4sMFUISZBzUvPQ3NxYWCl4kNv6JZ6YeNDQaBzAyyw4p1knMzwthQ8TbAUmQUAwVzK7Mb3xw/
vMcjl5mB5LEfgzWDoZ+gGEUT2lYaHVhUlPIuvNwDs+k2n/DsToWdhl6MQ/nFjkn2JuWbPhXZBy5I
WxBLXs/hovlyn888kcRNsEzF5cYcBg3gfDHHCCxowPSXeEMpvZDeT5x/NFvmaMqLqlAS1wP2BX5D
mTe4MO2gBFP0q0w2rbX51XJmhxuEcFzqOWYoNBJoTmPAwhbi7mlSsBKFwW/IgwWJCQ5nArxcelH1
NYM56Dezik6C5ULjzdnGceGAMDihB6BtM32fWG47p+lcyd7FoQn1+O8xnDKH51U/rz65MnGAZGht
rSfYETRfp2Wy42rpWl77Y+udtsMZJ7KtwDb000N1PG1j19zyK8xDbIk6LOUnFOI8vpgBNtOFemQC
gqK9YGEWuAAtuSmK2shyIggCxZSbwiqJ15BlhSSIlg9LJmxrmQXBxcVcHNOjEzkrbs5XrBsDeIso
w7p6t9wRJSSNOP+4gkEKpGvxe8VT8wl/q15cnqTM38JQuDp8AQQfG6ix2zEDJNpStCH8KBDH/Hjl
TybKusfP/528Bz58pg3/wzwKCF4o0EAZ79p7PpOe5O15pm87Fs2RB5UQJJDjxOzchFGILH57RZWH
2u3rk1hTHa0mVrrMcAjO5VNPXugKwlvGrB4bHgAVzHt7HEmYKu/Lmpg/LmzSCX5s2GmN6YeTxrbR
upboNLhCkHyejRuc5ZThT9H2ndv5v//1v//v/3nr/iv4wDYn7YM8+1fW0EVFWV39978169//Kv7z
j/33//63rhmiJImyoSqyKIuKpRr8+dvLNsoC/m3pf+laKHVFf4l34ibwrkQO0xU3L6TpEEFD7vAQ
iU0iXb3GnLrlnQtQ7TrYUmfKRC9mijrHXJpcE/z4LxS2qgeMjY/Wu7m7vciYmMB1hIQoj0ymAAtG
X0rgGJzr3cT6FMRF/GLks9Qad6i1gJN4w+n4ODdzT7su2Kbok8kCuDrC+883rSq/3LR5d9NqLFVh
w013b6SUK6sIs5XKbqkojWqTWm9kv5fisb2RlNITfvFYOGeiK5jCzRpQyXLcFbgvufoKeIwCT48w
M3e0xA4CGK917mIBROuOURN1g7w1PugzymmoDgxpWZz8fC+a9Mu9DF/wH19gG4WFIAlVvCPg6oIi
oXXwdRewv7pNw5NzuThYNZ/gO8FyZputKKjGejCu308P4dtNmFCmU7xfXyE36MWqK2aQu3LRYewI
watUpwHkQZ6DPC6e2bZUO6P4WZPRxjYMUs0hyjcnXVdtMbTOiuBlrc8oa/bzTcrizzepDX/+x02e
b0kem1HNKnVF2wSVXVTPykz+MI6345ktZyVOYPj3cwRo7JJcFUA7s5afr0IdlsUP78rXV/HHVfS1
EkVdw6NOXuQH82v2kO6NN+utceNVAW9gQY2Bm8cUx2U7XBMF7l0HqUs6pb8AgQT5H5j18lwFPDKw
/fJB5Ls5s9VFuWGHbF8big6XDKRsL+x1tEzB7udb0LTvbkERTd2wLFWWjbvVckrDxDDijpXvKI83
2NBUzv0oUaY9hACcX5J5MpiLkeTc6Fi+OKD+0eY6Y57xDJcNL41oEJkbMIi1BTw45+ZqSyp+2qWx
4qIHQ3hXUqpKC2QJL+VWnylsleIKZiWTpZ4soefkkUq7dkHAf74149tv569bM+/WiN6GQRA0InEH
jxcmi5SLAxe8gdwAwv1srfKHsh2jc5zrG8Vj1HB6Lh1tp2+icKzsgtAxn4mOPijL4lVFbawsGCTC
pGBRs6AYFJFi8soOKM2yVbzqZqovmA4hYhPyfcClTpPqkJauHru6QCrAWG1HJE2BxFXQQvvbHEtC
xuKYBSIWoY6hheiWFDwwYQJQAGtgwqDweQB/oAj4+cEo3+x2oqhJuqSpmmgo8rAm/li2eRK0jRzI
tJ0741U1mVXyqs9FnXZj3qiQKee4hxckz0ROiAvfkxaPZZp3t36+tb5K2Rn4GgFFiduQpVK6UrPi
GoGp2RDRBxIZ4v+PLthUTUOxTFXUhy3vjwuOmiTvlFsf7fpmrrcvwqtoPUgtQ24mOedGG+cY2Jnx
+6Xfp+DtOOMpDKHgJTSLslmahIx9VtpBI8tx0G9SZbU076iSSsBJLX7o+AlXWH9duwlxa6f5rbyf
b0AaDs27jULksi1ZUQxZVkX17zdgZBctNltugPzfbbZKejfdnTtPxF7guNYf6b0vK9q8oH+nzDPH
v3z68NPvP10xJL5wUTI0Tbo73fJreTlXspLscDievMI+HG+RNo4GeKZEhh3av3zedzWEaJmWrui8
fpKh391umPdBVrVmvFNhk2KbkI0x9FeJown9EFjLmqtEgJc4t5AOzG4waYKjgIsHdM8LPt3LjugT
0bGMBfEDp2JmiUet9oesc/r3Zak9sAfJyFnR2+MDJ4xQ4UJ4o0SG4cI7yKjyCs7C+J+WlL4XD8+j
gtG7PDHCCWlhIoiwujRuW+01SmYF4/t8W1pYkNtwdVADYL5fVU62l+b51PDyabGytFW4u4HXMeUC
xachWF9zPys8RX0RsX7AiEAgmqTmhB9hwoKTIQguukrMKZopTDlGcwnb6+BN4oaS11237Y45H2Q4
AO4it6Oupc/cyNC5s+e03WbZFNVWRL26DrNp2NmIgAc7SdNyMjIF2nVQ+MBEqTKLskUBB9YYt6WL
WEgJPDP3r8nkph2jYK60YwZBlLBnY9SDSzFzSZZSOKVpFV/pmWkPUrxI8F7TcGsf85mitriULoOn
PFnJPQacj1YwiY5B9duStL45wEXLUkReB1MWJeVuTfZZmreBqMS7Gt+ZENtDr0F8BfnoMhLbIfmB
bxhXgRInSdgfjzAd+AdK5Sm1J+l2wWz/uT3oFJ3QvPFb0XALguQ4x2YgK1aX0I1FrLfsnOl3gdXp
MDbSHstwes4eAXp01DPVAvIas8y29mG6pMY43BgkPM0agpjJ6nbhbqtLLJ7WfTHTJLBweFD5kbkJ
lIbmKPnVzROZ5GPdgwol2FyscfwmtE6BDlyEKTcLlOmlWN6KJw0JyXsq7iK0dOJcxw9RmV0DKpMd
ET+1sTI7+naOeVjI4nVOaojWw1+jyzk51Nh96FfprExXsLaJwQ2DWQ/iiE8APFUoYYltqH6N2SpG
FHSfryqE3x5kZ1MgE7O8XJ1rtxWWXCHuRqoTwpwBG6G9zCdi4InxrGzWuTG/lsTX+G0/6KhAB7XU
u4nP0HwIJ2Bl58msTxyZelhao6sxyrV2XkrndYuQBUAAymYHeLXoQj8JDul5eTk5ys0tDOcarEyM
FUTneppX4RzJZGfansX7IobuSVrLxrtY+3m66tu11btB6ebFRLk9gmafjknhRSXZBTycX/anr4P/
fj+0LF0TTVnTTF3W2S//OE6q6tIp0kmKd9e9MhfQzEHD1zdfNKrooGpjYam9dn5uC++nrQX3Eg5l
8tK9wTspSCvAnXPBb9nRSi9ZW89SBum+H2K1YDcEHh2/PBUHeoADgfCoBaMCegnG2VTGbEs0kwYC
J74q4ZAzMd7FR0gmp6eK6f8KzO70Fj0ZLzAFQRPXxaY3FxD4sKrVWr8/JgNQnCauhDD0KR4X7i8b
t8yN//Rg7no/6dSp11bW413vwhfxsGbcDNGGuPuAtq+aX4r4r1byp4+72wNqvdI0I5L5uGW9aw/Z
SvywrgOlA9cQHmefcAWXDYVWPcuUaYHetMOOGndsSk5XOOIhsYPC3A+aIQm1ZLWjVamfKfkZ6m3B
llne+KTaTQH1ncFzMQ5RGtjS029P7Zsamr3sr/V0V0MHUpeEUWbFuxhrhQgA2dVML7Q82QIGdm7o
9/Yags56/Hqlt1dsWHuktRVPVNa94mQIqXcVL5JL4aUKxCQ5mepHxVzW13liU2JGIE1g6VcfVyHC
Bc/xuoRiR1GGW0AL2UqyK/TpvkIvPs3MUfFaojV5Qa6GqEi7kLE9QzQHQ4UJfg9IvBX3DJp1/JEv
E9YT2LJe2CqC1U0F+cSvViLoI5OEBGDTbgUMrMXXYkEDVR/AtjroZcthDAXVQz7mK+PlMhji4POi
uxU+KOjIxpHHCA8bEUYoX5MSD01178FccdMFP7Y9LxjEJhrpVsMkDPBM4LA7Q+27QOP8+dv5rsH5
88tR7rqAm6qWspWyyKrnFMfyZ2FZrK6PwryaSk7j6n5hYVMNq24cr8IVg8t1yxBwLTi3Cf/scsgX
yYJWZsGXu7pA/9hiCgBjBHjMZTYB7g2SiV6ZccpHiZaTVUj5wZeZ++lH/NGQqRj+dnZ+1Ws/vDfK
XTkc9rc0zhv2rxDvVjYUB2OxrfyQFSMDvwr1KXGDabZvp+dZuEfw/KC96ZvSlzx6l8jrp8yiHup5
uwgItDv5BGi9QOcLSCtCAvukU4YAj42SacYXzihcdet9sDOeki0s6VIYS7OI4YUfjzEne+PJYeez
bdzqAw4i81xjJW5gIVbP0fQKeD47eww19Qfxg7DGWMK9wCUIQ9qYK4zeBsMzwokrB2NVXIxRxEAs
HYS/0EXTFx1LwgflpTykW+SDEr4BQ+K8r2r4WeCj45fPMHzpO+ikAQBPS3LV41/2w6++4p8PmsaY
ztjSLfmujr2do1RO6mu8k5hJIVoghgKbid15FLyECH1f2g+RhUBA63mbn0cdopl0NFCOFWMUQdV1
oIrAgKezZfgePlEnuIzJy6fqw5LG20CbUJsiuV4Ws2Q8sGqGzu8xk13r86LOUTVjOS1CKMwmOfwB
BgCMPKbxHrD3MpPef35NpO96BIv//P9bvesJI0vtGtHkVpkkkLgGBr8KxZEGcbHbNkwO4RTB7Dj2
kfPLB5vDLv/TQ747jWWpKIXmxAsavFyD2e3kVEwea8SljGeczlzU9YKiqQyXRIkVuOu9J+h3kZ8A
UmNChgyB4VJJ7qrbF8vWmJmwA5kXYDcnj3J1qrC02Q0FNxs4pPUjI4rwrUeA6qSmc6nnpTIKLgPZ
vQmcIcN+LUBL42upnQuZ0IwwOmAt9Euw24c40sJTAbfJ+WM/hgaRLSDfJK19wSce4/p8LL8jFx44
BORcINy6uYq4rW5ThCvw00qXlMk43UCow+kdcuEwTy+nt9dQXbWG3bd2+dq/J+ELauwsZYhNfrrT
2b0yLw1M5Sa4rCeIlpCafajLHO8hbM86fDEGk9V8f7IY/HuSOYme225sPrVoJA+1MagOkPmcB/zR
voo29hethoG9p9cIJwrImrg6KkhAbFUnwXtVGMpYueF2t4qDedqurwTsMP/pTz6jQrXeM0pJs3rU
CpMG7i5IYDfJsOqVfBGSjGkj/4MnLMYO+j2TlqnwYOkkkHTwccETn6k86QsxHgs29nqt7jLSGVAE
CEbWHE7LydxcQ8/AfEV3u4Q0eqeX8IP95VD42vR/WnN3hY7SCbIQ1D2b+h4esfWGFdpUX4qbC19G
tgpmOfGFS/PBcNRDzn6GvWWwx7CU3Gw6gWFCKx2KTTwtJr+8DN9UEoDvoqaLNEaGrA0F2h+VqdKZ
oibU7VfjHAfL+LwxNCZq0DY5rATvVtjX6ZV30ZA8NXwKkS+Eb79cgj5UK3fP5m/XoPz9GqRUaLWy
AxHUaZRufgBSh9ExQ4CN8Gi+1teJsrc8cMpeH1OJofsIoRi+iQ9hhOhkzHavYAKFiJqmivw+CHzB
RJe8CP+D20bDHoZe4PzWQEY/z8ka7yDtMGzdD9S+t4LBgTFifJD0Xn3xmiFK1KWKUi+zkMXbOgSe
qulDd7HZGoQTPrgOVaG2FIlJOZFz7sH9CSBGo3TImZ14gTRLr9Eo7aGH446yTHRPJ9S1H0xTxN1/
XHrxnEV9d3LQN6DTw5j2Co8JH4MlNtOEec4Cw8MjF/EeijQN715sPM4e/TivIaNP/l8s6IyHAhOE
E1QfKpwH+AMG+RHhnI4doxXegPNr98J4mFmfuGcSieCVZURnDzjNr0zFNGWWneYxdn68X8Y6tebM
RfPCEy6DywqVGrIekjaYHxLCASeEmFpSxbtpHXg4xzAbUrJxuj8vCdORNeLVr91UuvoMCRlk6tSM
+jQmByV3pNju3gYKufZrWfL94OGvxXt3WlZdIp4kFUyeOZiyw1Iawn7v6L3d7U8obN+C194u35HZ
mEi/+wlLKMT1j8K4ddSPCpfHI1m4kO6pL07r66pfGqdJjYO0PEHcan5SPvAl6wPqOAqRHX8wi4VI
gtEdPEdhisSUENYnC6gVWgXnxBYDm83g2YOxzQGvjTF5iHLvVmiCx4RpD36rJQr3seIx8EVth/Wj
+qB4l0Mxq0GIBpUK0heOZRxC2SCNQz5HKd+RaPEoDKnl+DjUW4xmSCdGpDhi01hGS5GJ8AJiBZKg
zoZ7tqvLMQyI/qgWv3SxX8OFn97TuxM7NJRbWSmc2KJrIbHA1rn0qabNZcjBUpEaOsreq+dyhjtC
5SfT63t1yNbGqt8iIiHHuyH9W6Sz0lnm+/TVsOVHYUMYvYfEcVv5CD8vT0SbwEqJZ9TpFlaCMLNn
vCPiDnVS98uWLP227dyVAWl6FTItLONd+abh3/GkDNZG9oAOsf2H5wXiovJVUjyMS3CYOCWHAPc6
c9S5DJx/3gLl3xby3enQt7WonHsuRX22AiTnn0m4iBv3Shqktezhz9ITLSpqu6eUuFzBQS9wLd8I
mSjOR+3hfPz5cr4Dj/+2Id+1yaeral1UifdKW/WfMDDnAzwl7szJFZ7oG2ZKWC5ByvF+LX+/wegk
8Y8Byl2f0V1OuiyeOSUBurrTqsKghxCJZyaHkLthN5QT5ioiEtyU7JNJFkHzsNUFzrL88QUxIGY6
LCZlRB70mXxnxgNAZx8kkJe7anH1znN91aAfg2aO5K8fdNEG82H69q+/kMRS9ugwm7+8JpgUpzgf
st37tLXmG2858xK9cuF5kGiDxvGXxy5+uwz+uP27w7gtWna0oUhogc2EpRhsxGRaw/qGRhhArhsV
nMgnaxJgjAqqhnEtqjdsFopVg3kQljehSwCzlhxMMgkRUeJBTP4NkZzd4ibOQyJdvXPtlOm8qLz+
k6fJDKomwgVRe/N4TkEYMaSCFzAWH9BjkjsrLrR5cGBoEXFQWSMG0EbkIzqVLRgmvlpsrGQn4L0B
nZod+EufThQCxvJ1gYrKTyhbkJ6joDKwgrtQaz+c2KW3rWJbtL/PtJLwImDN2JnHtMthdE0gNvQg
ojodFcF9MFOQyDAOTDyz35F8E0seAMLPz10Z3q5/7GuKqkA+0Cl3jLv6I6qtRIxuPPboxRgh9MHc
FyXTGf05pmalUyjzDMUXNTvehtzmZdFgxwNz/D1n28CwEaEvvCNOa3Z35IEI5aV8GYQTfgORlHyS
ZN09IA3s96r386VLw6X989INplSWKlmicrdi+lRNk0ymdGq3xusFvnG0gaSPlwTy0Y14hGv18wea
33RtvKF/feDdswqjRqiDoUGt3wo/X544xg79VH6o0f1DWQabIA1lQAhub+dlwHrCoxll0KR/ukza
BUn1jFI4kFFzGbDWUIHlFOcjHVLZHMFzfVSfxLW4U3CplOBv4tqAz2057v1mLzu3Y7nLDzB+IcVO
9bX6lcHY7o2PfBU55qbPsW80Z/B/4ALF4/I99UNkbuddeWB7ULHV2J7wEsIDH8sa7eE3VO5rcP3T
d3FXjYSpdutlldl8t4panHv1RccuM78YcO3HKOROi3MCf/Ji39byQqjH6JOqhwTVN20RIfII//Ga
OVgz48hgJ/OQZpXLAIdvEs7n+aZfAOKPMbEYUAr6duYClRM9M67gPeVBAxRDlSnfK5o9G7vqpw5z
MVyqXvrHgs1U9aUNJBDceZr9ZWXio3u72uc97peYFPnZNpyVz9Vr8vrzcpG+bS/+WC53JUOqnC+X
uOckqR+R7EHjabqRzMnvr3k5MKWqVtSol9eJ9NssXvoOX/jbSr073hvzehNqi5VaKkgIndvJjQr3
pEwBG8CLBOQqgSN2k1oaVUgBLoS9kR00LmkITLy0iCdBcDUOb5MboUsm1fK4fCQ/MSEMhdGYRgc7
OzNzUL1bNy8a5xTNUtU9SxNFIkVlREqsaPpM+DJ1X5/s3BpFnYcphGbZ+BjE/RD9Z25ht9LNw/lM
ZUe8ji6tRzAbp3p1fub7Ayi9grtiljw7E0kB5CSOpCdxY5HvDRtxSwhhL+BGpCg4qI2YuEEEKoj5
XtNmQEGWFvlM/ATIP8OJui7aeJzgi4ZjMQZ6LBrZPyd2tgN4O8lud3qlvQ5lH8+9S+v0sn22vLZG
T2vr6RxtEDTNX1aGNGxN/3hdVIn5sCVpdJ53O0lxVoswTnhdcMDlIFDJnLOHDdiokDjOM+1Blxe9
4mrBuqbaEJ3wTFaOrV63DHejTYtfBg5RKIpij113DS7AeZiRwrURiPZEe4aQ/qO0/IAo9NxGVI3Z
mjHrZbcnya0FFbk+mpc1GfdDZHu/D3X/wqYU4hsp2Zevo46ojoooUFR3TFT0IeIgbPBj+0Q8gPlJ
Er1UOjNlqOMQliB8j2X1UxWmwmknKftzsTqVG/xQkFQq7EJUFjJ2+7sqeLi2K11+DeqdEXid9ZCo
vgbqefWM4jBA4pZTndcZ/IzbVCm8UrfNiy0Uc6Yx0EDD07wkCxCtgeKQKUgUYRlNYT2xhH7+emT9
G5BMgrKhmooJg0D5AtH+AAbk8lw06i2jt5KgvW4up/XJ3N3MQw9TPv+Qr4emnSjathLWgbioiXeK
vROUIzwI+2V1PcjmrkcUvJP6dQK+Cm1NexQrHGAejezJYus74+Kig6slviy7pbRUBhoxcBiV3UFC
xUUNgU3ao7nksE2FKTNNFW2vpk6UzMlOzxlDM53R17t0eqnLBQVhI08l0++znUiIMRYwjPGltSJM
ZU5hLNGSOQP/JF4UKDg4zeHpooshVayb6DhWwesGsWJ9qHtVgXBTrIxyUTIJkenje3lTCTZ/3cR1
C34V9jN0l5byQKOIc+pNeNHKPfVowStbX12gCIYvOh7Y7RrIzsA6CDI9tqrqPEf4ykmdvBjSVg+n
4G+W5pvJrMXTRQ49wXhusfEqD0HnV0ib8PeK3Tx/Aa07WaDhmaMTX5jaOsMxgvFwPA73msUwjxPX
7JapubyJT7U0DapHKz7qxivLsCP48QQKIT1IAymNQ0h/s7JP3HgY17Bqzf5YE0RFVLVm6+XGbNzW
8qXig9CMYpVI64Tb6cUla7qiOQ04pBNhIWizPNrGOCBiWEinm69UMmaoFustlXWa+GaMDwAuMzdo
tjcGnPVtIUh7AdfdYp0UqxsuKA3vavAq9QcsB6Vll+/gLqI3w+xRU6dt8lRchyxuUYB06pSHaJUa
kImDdaL73aK0bO22lxQHcCiCkA3UWNvnBudEVwp99ClgJTrkY2mr4mhvIqa9AXsMFDjYY2W3l7E0
TCeXIbBzJzIhLbTduTwaNc2nF5ZDHGFsTIKcbMHz+zVEivxFijKIcQZ2Jfg1mEOIvoiQeV/1M34a
S6FwLucF4QxWuv35TVS/7Yk01ZIsE56sYd31REVsySc9FKKdTBzHRMI+lrcGIhw5S5v2k15Hnt7I
GyJv/Ul4O295E4y3y6c+7Y6mb5xn/WPr5LgNBV/AsU8EWppznnD2C5vuQX8ryEQbZa78y2V/bd//
2N7/uOxh+/9j/2gTOapz4xTt6otfq++qPpGUMVMKDABPi6ZYpyaEkM+mfjXlaXg7ntrDSZ6mV2zt
39Ezk3+b4wE6IsWUc7hHIZekToCftolfIPlnQ8x99V4/pMrmxjindwwsBq8mChnDI2suu9E7OqfA
NqBvvyVruiMMhJ5O4GEEiPzGypTUoZb4582aCtNjU7UU8e5mY+ssCYXMWZZks8Banm6LE31D5RmX
CXVZpTmR5uiqI1VTjYgpSNTxInyNGcP6AuouGPYfOIvovHpYOfL2VKlvEiCJw2kzl0O0WTw7n+mW
fgN/IgzFvaSeVBH7YwN1drprlRgIjYNuzHgoIWPLuXS4VznRYBdiYznFT61EL8cIg0k+lWBhg2hF
SPDjSXIlTHGSaMfctIUTEJSfIfSFNCm5GKFBJoB5CFtnFCTzCAvUxMOoBvEQ8iJgPqh4OPqUxbRC
EVDPMHLCaS+GXgQxz2BCoG9v9ZwcHllc4y1JXOMZ3kjr0zmf24UeQ4V66Ib99LxLHttXmWykYFaR
Lwv7XHHQqCbSliEwc4f/TDWFfNUM4iq8oWQCLd464qsfKmEG+T7UURdjoesoysQA+G8OZbWCVnlC
34cbNj8Z/K524brp/UQ/+5ffWOzW9+flX0vgrpyRjSbIWiEfKl1BtUVESaTlmd6V5LV0qqfT0niT
B6Q1z0caFt6XRXTQ9ElGzglmBMoQLNNyguCAS5w7Jq2riA7JcASU60q8OePnE/mmwkAGh5AJmVkk
boFkQDBGUnDGLIqb/Io1hCQivOpPgIW4fpGNlr4UyxLvkydjI2iEBwPBkVc0aXB5ihc5rgafMpGn
DKPWoUn+ZcWI6k1k9jgVBpfugAc34wGe3gZzHUxbGJ9AH0LeB4NpyGYmP6DEYcsnZLvuEDmGzzrC
AjQ9mFkzio9/G1d8i5Bofz3lux7LEALhahT0E5I1LeZ0RgjM8b2Stif0rSum/z9vvt8RV6mC/vq8
u/4lMa7B9aICzGWPt8CuSufyedroL3I3VmY8ktoOpnw171iMQLASyLPh1innrwTEU9SOxTft03gI
VnU6U+HDixjH2VTpfP/R7ucr1Yf19dMWdNfuWJWsZcrwZBhWZqbbb5T3DtYx1JZPYOsLQVkpqWCT
DPn7FUcnyOEyhdU7yLj4UeCCsM2OUMOLB+YLFnJYwrDOuAiMqIfGxGEi2GUkQ8kBPU2lbXM7T95L
U153RuX0lSZMtCGbNnshZBZLFVKMJJfSPMDomIAB5vdDaFV89YBWUaL8fO/yt/euS5yNhmYa+hfA
88dZcwuFWybWKXhlMxI/+4dAc9KPYnIFfHm57q9e8yhtiIjs/TPXheXItANZkD3D/2V5foso/3Ed
d7ipmFzOuaCc410+vSGje60/0ZL0RxRy51+YTN8jxn981B0DKCvkzixUPip4MCzyouI1Di/n8bUZ
d/PrPoXegAKJk3OE2TwJhtRNT/Jr8XH5H0HFf13HV/Xyx6NvY01F1sN1gIxdXm4k01JgrerjbZOg
zcaGG0F6sa0fVKdYaP4v3/u3x+4fH35XGpl9IJ2qlB4lNX0JAtA0WmJLhVnQyZe2kDE53IbIkBZz
mSUKeeWgs453pHl9YqVKqpJBStnPl6QNG9A/XsM/LumuEijDWjsnApdUY9u/j2L81zXiEnEtzHaY
FCFa5peV5adzfO0eY/LnHrpH3kgB4SL6h4duL+0V5Ia728x8Up9wcCuHlFjlWd/JzUh+yz67Dcc5
250JFwHX6q84AcLHJs0MqBpAoNdXEWppEmGF8c83933LrmuINuDw66J6t/sG8K4DKxwWHc6kn2j7
n687/QVgYwL/FdvNbvHzB8rfIrN/fODd9luUvVDHShHvqHk7y40AhxGFME8j1ku31RshoyMZg4vu
AQVR+4inIQr0ZkiH91rLxVs7Fe36sgVssQIPAnMuQYz85al8N9qXxD8u8m7nbYOmDJuS3QczKKMZ
EYKrNW7hF3iBh/Be8ZdKXmpl3AI3sfmt+yXRnlqKdeuVMDlE1PL0Px6NNeZUE1yQGICh4UvbX67z
e6z4j+scHvYfr2rZil0Qmnx7t53+mT4ZFzsnzwwSSTwpgVjpUcEVWvv38lj5fl/8a93c7YuFUOmB
mPA1lhJ6GOExhMMUzRmqZAelgZmyMJCJtRMqkQYyiTGmwqHGv/mC8RqX+2JV5750m3eaV0IwLmZN
egSzMsNNgnmEvpLSSYXUhkHDuxQ6+UtDYiFOsZ8tXu9eG4wwpcBOgCBnStWnZgNtRt1JHtSbIMA0
DPu20c1AHmhD8WnD43kjjCHyBOkkFNymXQXXCW1ENhVxL8oXqvT/SHuv5caVJtzyiRABb25h6b0T
bxiiaEAHwhAEiKefVfpPzOnNVrQiZrZa6i21JBCmqrIyv1yfoLjiqKK31Q/74csj3FSbw+XjTNWS
1oaDsYZmRR6AwUp0/YDFEj7nNFphsMoW7EIOy/yiGzGbClq4Jbyo6T4kpm7i/m2HO9CBbXhxjjIq
2Td/M4zvXRxtHWeAd2WDS7pFf4xXWf3MHG4ABkguGwv2uja15JoGFTo7vzYP/CC+zo6L7Dy+QyEf
NMmngh+0Fv17dBq/jc63NcjYSMeXfeOBuip+rgdF5Zt4yVLOUYSXnggXg8uBPddxcRrEo1dHcKvQ
WF0ppHgMFBn/X6jBqNjh31X1rFTDEqVZ4rGUPLMglv3bHPIiuwoqsIDtuogIXoZHCKyuKOHhJgxK
qygJM9p6PKEqqq6eC40cuhOmanh/uKffsmKK88spv3cBZlb1PKoSp6yPGzuqz+RG3eoFEzEdyjhj
hmoDSOoGiQ8AbcfOXQdGP3IpvWndW/TmHwTHOJABSZgtlupscGttSMriBBW9etDPHhEcDmQAyiGZ
NHjAZD4TB9aV+e4MIom8YxlIlUe257h9Zm1n07Hhagu+M9UnJO6eKvJkCGKsO40GPK+sEF62u3bi
dk4JBlSFTdtZhyG0SQdYTuazE2WJm/9trohY7bw6ghjA1rxDhhgi4WOU3zz9W2mWownHbwiNCREN
bnrdc+w9DnkensDKwuKmOeCTsj0r0zHKB3jCIXGhMZcZUF7YbCJXYsUyW4kyUzEnJnmGjSBz9wi1
OvkXuerCq+uSKmOAEXVeN6OioGsOxoo924R4G+MqbB6xz0F0ISxGtheKSuww8/Yjd1X2P91H5wQ2
bQiditO2l5Azn2P68ols7x11NOlZa5H0IEIFxVH5d+QKfTgGCP9PU4Z/ytZXhIgELIoR1pf2XRjn
wApAXpH3T6/eQ+nqOsUKulu9bEsd9vnwfxNjfYut/g4e/t958luA8ccMnZ5f13Mds5Jo02u2emGN
uWldiyAzu4VIMg9kUAMS/bA+0UJVu6S9aAsQSUw0JceufG3ftfCZR+nWgYms0Lrc16GNlK/lEUe8
dPA89o/nnvoaXRESAxfDTUePzoCeNh4q0LmFQcHncUVvYI5UV/JQ/qTf/erUmmkv+vfkofyY1jJt
k2hdNlG7vgVKNy1Wj68kJlY+UB5T2QqTUZNcxQI9gMNYcfvtgD9u0GlG0wzT0GXHeF+EKvuqKCoJ
KWV4nZ262eQG1jZxpcGxb6wfnXhCkg+nhLm5vK613b/P1vpp30qVA7mrrJqK/R3O/3Fn68y4GoVZ
0Y6H+agWvOzB+RqmOJWUnnUMHoDzkm4MIxu3bL5iR+Y4UzsPRGHYPJElT6RO7Z+xl7fbR6p+falo
yfrMMBbXx6yOBwpE4E7Sqg8lgzEJuNsyY6gJ5jiZoFoZ3AC02+2CbAB5MQM2GyaddvQAX1NMLq+B
I0eAcx+gJSHCl53rMSQKOWnkswXZtiraSCVwu361wAU4s4fkgm365fr8FMkrJu2WsmNptvGtjPjj
+ryqWtM3m+dpquXBHRQeIirHTQnp7wNW5jssQEGQ85MNza0DeUF7cIUTSElOyc0iRKdnrwxT/F3v
yD4pvo3pL5KT0Eb5Rc3UYBV2NS1KXpRMnzI6c68sW+bm61xPkOZR7XFuAWx7gPhcJlvQ6nIYNs5c
kpZ6KCAx2BFrFAahIDDrTKxZvGlRb9NvrUscgoMkSfPEUrIMLibNI64NP1YbsBToajuDXDH498X6
SY2vKA5Pk861Em//DeSaWGu0U3mmNHOMlKN/hIumdp5Q5MBvt7St9WobtKZhKIaPDqKYxWvKMnAc
/n96FTSYypbC8H1vuaydY5mWinOaSq0yeHwVB1p5Cwrz5dwZsDeByAUbNBE2CzQ5Lv99cPWniFJx
/u/B3zYGOpk22a4YzKlP90TTA7VyoGi4epITuuMNUeIDTowbjy7deHpCgtIxX9+CyxxY4LmLcYiw
XgW0+e/X9eOs9ufretsL3Oq0kZuMiwKBBpz6sFkqUF+atbyUfst6fGs73lcL9tYm/9kmspW33diL
9uQ8tb9vgOEQ5codVluWslADPkwR4NkrPinS7FBcGD0pQMOmQdUmM4ivL7skajNuvKCI6DWfxe71
S4Lix8q/ypAW6TNFly0RSf0xorOLlbxOFSO6gC9NgDC2gk2rphU4opLer7ra6AG16rd55KdMkEql
RDcNw1B19W1o5KqyUbWaozahvLhgsbcwFKSh9jid0lnj3YJNJx853WR3DSk8GoETSQeyY/0yOt6D
dPfYGUvkKAkZVLYFCqDXc2DPJKh8OGsyAzr4dSjBJ+PMo0TvKREhCua3dA1OkcqSfmTPna/Ba5L+
zNxdPcRS20EM7/PxuqpaQPO/hF8lpMFfnrwfgSKqphmOrBuy4Xxvpf+43vFDPltJXDKDcqgZLW3s
0dPeDXwy/HSYnJQ9H4HOjhPjOipvmHqMaJR2lmhSbRKGoucgwShpoH9RFHT6JJezGVZ3VGXh7JOE
XmBJVcOUfbSdIw5PKq3Tp+ASGv4vI8j6KTD480TebuHl/rDMi/rgRJAZIoTHNIM2s6tPqNvoEzJ8
zdF/rjZ0PQMfO8iHY/c8EutBUHSoArCOfUgtWtkwn2LVyml2c23Y+2ObznzP7jcOZD9XZllbMCdE
8vgyqNvnnYlbV6cgAm5fBiYmvBc03V7adhAVw6NZnlf253Etwb2qo/KJ+9RW/lAhH3Y2Bnpi9xLZ
+CjTwXhrUXlxgP+45oc9pd2p8+rzU3jQDu02gM2hSW9Sr+5WutssJRCKAV1zlB/JFGtA7ePueUB3
x96ZsGApgKbJehwovpDnQWCmyZG0RmdnO25AIyebQw6D+TZboZE0NvoK1jVEN5+i1BXVneOs8G/7
SwQjkW2XS1c4sm5KJ9a3+R1xLVC6dGw1kdoFdCP7WDet9S7ML7wZKuJMgO5tqibIiA0f5zrAAWAZ
XL1xz9GvPXPfDWR/zWVEgiwjqq5r72IQ+eyk2SPl6U3QIWLqTZlQ565hd7NqpgYdG4FMecqPp8js
a1TYinekgOQagUJFaoN5AE+Ix9R2wvAY6NNR4KCc0S+P5s9P5v99kW8Tbny+JupT5sksAxoCzrSV
+KWPMlj0rkBP++VoP4WM6h+X5G2Jk67FvZHFgG6+YEsAHfCdALOux+EznTu/MJh+XE//PNjbulWc
z9XReXJq5jptUwHYwunW3eM6LbwryFzKTGMKA3IIeUhYlJ5GzHph2W1SF/GtszMDjdC9nVRuNf7l
Mojh/teTAb/CVCFxqOb7vHZTbroSv7gM6tV/0lb48rZ193rACHXbOD6lYZid4dkDgFcPH7/JHb93
XH8dXaSwTdXRwJe87VK0aqMr1a0gyOmeBvqB+AYX38/HlELjg+zSZSBHL89aZZMab3A65BHU6uz+
J5RecSkTFvHAkWMaauDIY4Xi04TaY1Q7fQYiQn/27ZhlUpUZ2Nuk74yE13LnGKZ+Gbwisjv/vpY/
rxF/nI1YPf9YI45VZliPgrMhB4OsmHEl43UP6JSA9eu+v4zpYzmB9aWASwrB1ya1Rae52q7C4wgf
8zldebTgBHVESoCyir4DhEGdUvfxluoCA74NqWSiSIDTCt7uN4SDKp74f92Mt/GnvzLFupnZaXoz
3OJQzwCirVFBYFBZd5UZwiG/vvpKB8oFvr4x3sWszggxw0YY9sHJ+02u/mMEponIi1UX2In+lgC7
11ftnN5rJoRPNM54M/V29yVuOYH9eUE2RKZhdx/QYH7Jwnhqxy6NPKIHFWUreDOiMbWXnFpKX/hZ
Ra/u5ZcgmSj8hwv2x+t7z1bVVW7pJ4vXd+6RKzLy9pGSZdEyAc/JyLJa9Wu5QerCDAvN5AFnvANY
HXMFavWWj15TBb2+GQgx1UBvAkvUKYgmmqdXTPJHO1dcZFSiqDFJRtC8IHwNDLpHn971CzlC2uXy
634xOY8kjcjruE4+igUD+PBEqLNLdkqYs6Pb0XZRDY5MpQN+2/XhIZlClOhIDGn/RIa2JzRPnTjE
aJWiNkZ0dNIQyKrjIx0z6UB6bA1MfFnz1A45H3a/0hC3roKt/IIywBFbFS56Ex5AsuZa1GShsXgB
TSv81zNy7hGORrXSyp5dfJCSV9um01ejnNGNr222wGcZSQOJFLccOR//Ho0/Vi01hXQAmhGbErNY
bv4YjfopPxbKQ6x5dWg9RArkljPVtorouoEB6Kmj9N6540OFvfEZUqFnWB7BgHaolncUHNhRVZHd
/DZH/IDS0S1eE8JMXSaO/i4j/PGyruVzI28MXhahFO2erbR9LYMjGgwczolEMKInTXCqmGxHjTM2
kUdikshDINM40CJHWEGrVAN0vg1sbKtzy3rpdUgLxrHuQ4M7YdCJ2PZ8X8erM/MPSmTCYpDJVx+l
Z4m2TXhu+gyfm0nfgqsde9W+jDu0PVuFl5DaJQv5Ud/aMRs4+8NJWXmEIRTtIb61Ja56UGytxlaK
aDJA/VJeImS6Dzxl5id0NiUGdohuz9HLCmhvhHDwJMLl5ZY+aCT5OFW6zpLOME4zvc6Ky1cGqpL0
pTk4nVpHUu/zvF7cy6FxHr7SHjCU42mvYnRogE1pFRB0q3GaL+OhDaoejkk1zo6t+BluLFKP25wT
uCqEo569Y+3C+Cs7LZznTn22eb3im59BTP9pvr7ZAV1jDCJdx2WnlQmLTXb3ZZ8EeTW/IcC4eBCq
aOGm3gvG4YiValigcypoxwhOppeSR67xMyRlmbQbO9wQ4eGahVL04pd7ihUPuCcq1z6w+MbZhZ7f
i398te74YXn3NWKgbM6tbVpHMFUKGWWz7lTn0cOIqBmVr+imT69YjTUrtUTPQrcfm6FtypLo7NPL
yiyGOfax5F1urrNGfR6dx4jyYrBFrJLHTm16mrSARlrWi822LCKsByCnGloHKFBj+zR9xBrRbL2A
tA3KUA0xM8fSIwlLp5WPWWnkJcUAQPOIkT4V0sxU9fFujMpuchvq51VS9mUapYT9NhB4SwnPkOIw
snh06z2HhaJZxzsciACJ36iY6m1bnbOBoxH4RlKaJ2gIJDQboq81l1M56Tc8OjYNOBMc5fAATtfk
SqnFkNlgqoEXS0LfgEZJFcQF8ks4na/Ykksk9116JaukndYd+UkrpA/7ExEU7YUUa5V8rqdICt36
sQBfPI47SV+CudGhRTldQzZtavdCOQT3Jrbwh1xmb/nYa+UQ3OmG5hyA8oi6FfA6nsU+xEDgTOt5
h5KXorEt8JUSiCocAG7X1mmTy+WPBdEd6GIbURXJ5ZeFlWtXLka3l3cnmhJYMti24k5ZJ5hBHa4U
HdQ04jfNChImvUf5uVti4+LngGeYo7aYrD2F9RKSL4RCoDI51SMPAlDVxDN2dF4cTx+K2j1f/Fsx
RSR5ZkSGStM5KtQ4ma0FQBjc5gfZeMJop1iDqKOMXZRdtVezXn2ehVVwORIYjy07kJT5oeWcA66n
jq1KkqLGH6BEo8OIK6S3wL4WRkTJ96ZMeNBUbDdE+d3ACbejwLO2ltcWJnASMrC+Daz6hUMfs1U6
Zi0+161C/sLOwE5p72zHVxwAjKg0hjwcLyOy6Qw4U75rWb9tLf7OZ7EEyI4u08Lj2Nq7jOKSKulF
dtR4qtaQtFGwOUNsEzPbr4qQhdFT2xtY1vgd3QK2OwhrTRU77GcS/ntN+qHCb2iWpimQijTLseS3
CFG1Lpuifhn6pLDSXpMlfb1Q/epSdNQT1Rei7edVb2VH/JW1W5id85ZJw++/X4P59zYLAZxBCsAx
dfJa5lvmSFeSOj/ezA2paQSQm54mjc3N6ILXVuYZz7BK55JosU7pwdXXG3UqPfaPVDs4CPSbe0tF
eCHda1qKGrfZ6Dg9gjHDuukFN5W2yZip5lVAVYRG1mwGRYHRKPIlVQy0EuJw6qtm574BOTIuz9P0
Ykxy08PxMamj5LKN7/Pz7cNEh3nBoqL82DwOT1yTYY/6mPWYji9JkaEuS8BbZs88/bYX+iECNgzZ
dCxdN5Ff2NrbNs28qq+LLTX2JA+v7bR9m+iB496C21jdQ3lj5gZfFV4IxMf3jKYinFpabONeut+0
nPCC/RNq7C2NbAEpwupTwR6B/luXHQpRm3umzS+oW2mw+TD9Yxu5+/IChaJv+nY7WSIEGxHC+ek0
T324NFX/4uBy4Mpz4+nlbauVjBI/DuMlSbC2dNB7VifuOgtzyRaR7MJ5gA6Maq6JYQX61R6lwDmb
hYfuH6eWIFTjpimAPwhXC0oRBMRyC2cBQBoBvgN9AtUJUOWqSzOV8DtBKA6ViukbFaoDBzlu3Z2w
NCLRgf5Luv0HfQfpNEUzVAf5NcnWtzFxsY5HI80LZZJIoS1Hmh0lmyHMN+c00Zi0nRYgj1OX4NWG
J20HNwzF4UDrkVXsT/ATiidt5AlWq2HRLM9q+6JCXQuTZKLLc10dStIv4+fvqYR0sMpmwNAtSHf6
2/BJCfiVE72Ck5fcNrVxJVEodLysQWIfSNm8sRf/Hq8/Ho8ZQ2PA6iQg3/IU13Nx2tiGLU/u6Rma
Qft+PLmF4I5PpLj9AhEitf99QEU85f/dB3KGfxzxbRSclFNdxw1naFht6ZF0U5W9C2N6U1m4NdKw
FW2IuiA9SROqPmenIulVsjHNBvr5lyrITydvcbVlmalb0b7rAX8Ey5v4lOeAgeWJeloa+s48tl8y
nV2btuwIMN2Rnt1fTl7cvveTt2zVUkxV5xp87/H/OOJVS9VEvZ7Afj+XKVldjWLcTXm1pOFmAUzq
2OJmQ3NRQfc90l0tUyWj1l6tqs3HL6/k7wQV1TpKUKwTpsyNf0vUOjc71y6VTbJDjnJjV5+2Gvn9
zTl61FtLmCtBWHq8sIad/vvA+t95AEvh3G1DpfSk/cUsiU/3WpG0/DlRmMGOgYP6BKGVFJLYfYb0
W32BkiNZBVLSVWQ3298jiWjpScl+cCdRp7ZOSnhHe0MFT/ep+loFkHk8JDMqrA0apI2vqDTVgOGS
ovQc5Nhp4dnQvz7btzS4Ja0k6SXqMn78MnB/KB5ZokZsADLV4Zh+Z8b/uLWqlCZldnfKyW0D80tm
bwry5jQyY5TwthRuJFQQXhXP/n05fzwsoFYhO1DY8clvE4YiX4zYPD7BxLKjj8EPJadIURHQj+LX
+oJAgxtpPX8ZxD9owphLHYdiGdRWRXPedr95LBmGiWp3RpzRdromFpGvdTG+A/UmtsYmqZ35bMa2
GKO2nEHMGpJ4zUS4Mb16GMycEUs6wgn8MVa3xMDYB4D2T9Yaxm3IjM4eH83ktzv09+CzTFtRERlD
eLOM7zL/H3dIdx70hpycYqatrGmByVHRP3bMDzrfjz31owppaejbEwdczb/v0bey8r+j/r8HFpme
Pw5sS6V0jPNNMbsHdFT4l46GHTiVvhZJ0damlQdn94rlHn1h/tm/BVkkIdGBquxnPRrS2q9IjbCJ
G9WdGxZ9ehfi13TTf43lwauldzfev1/tD0AfXi2YVceQWYjMd52oGluSzb8Wsxg7S8IuSrPCk+Q1
xrPjevPiHU0xmz6qvDTEcNhBIVm2pA8TVwcJ/xQoWpTOP1+fyQdtdtmnPSfHrLSBnC2fS739Golg
pPjSZ2bv0pOn+uy2x+bJu7XRtKSB3RISoRkJHLyGsficYSqIRW+KD3DuYx5MPhZNfoYo+f5ryVNE
An/dJU34GEA2tyz7bSSlZe7EJ6MuZvL4sXpFp0Hak6ZJm/ondbKNxwoVVZ2XCzABOQfGRF7ZsdfZ
QuTP5I4W3iJtsAkvREiAwHCCPCMZhLzg0Q4OhJIa3XFNe/xQHz66ly5c3VW1oPpBfrYZK+NmkCw3
mAtDGPSvk1f70b+3NwiE+q9P+5B8VH1mQ6paOgZposRpLJu2tqUBn2LozBpqPBSXabZE/MkOVZ0k
vWLQzOy7Zw2Up6/O1Kk2LnpF7zJLJnYLoFj3Ora7m2UyT+bwB/Vl3U/7+TwOLtO4Y4yM0XGY7DfD
ugNJdnLFO8z2hAcYPjI9NaI/l6TxVg2VQO+prWr7mD/meT+bqj6tI4/5cVq0lF92WAgSfrg5pGkd
VYWUYMA3+e8QIiNSXU3pWcz0/plS+NWLRzTRUlda4PbuzoEZeRQMcRbUXCQ4PjISTHxyRF6Wn3XN
4B68xhaWeRu0/HpfGVJtJ5tCQSDHDnwzj3t6FHt9NXpSgr8HlYfwwge07tKVGupB1nkQB+NyAPGY
2RwnHEhEptqlI5g9PlRk35Bd+4P184LZI/kDoP2HGtnq02+u/p0kQONOXmQB+cVkkWB5fgskr2kL
aOKLrBe74oegY/Gp44S3sUYeI4UNHDhaK5fdsuLhYWZAfbRtsPPrsjPK2BhRHkZwbGLYAG9FVC/A
zpaesbrjfYRDIj6sXI/UQ5T5vLl37ED9apRefZBzNFLCwGZwPVFw4tCL8ujT/toognqB/AOB5vna
yYAVwOofl1/2lzCNROGEZNf2Xnj0COcxCLVzVSGjHCA2E81hzwAAG3BcchZHmPaSy4r32qboaakp
bL9dXtgfoOQW3CGMUPZPXH5lUMYulW2AFwSENEBhLMZPLF/b0/ZBTLrksxtVWmDddI2f6WiDnOXx
G0zIC/t8rZPwYNUTWHxXoqA6kWbJXO1e98dhsSyWNTj9ZcaPnX+ZJxX7h2eSvRxBOtG6Y5jaW+xc
53pVNeqznF3c1WqdueuhQh4TZXKguFvMsN3MHd49vG3BJl0iKnFSQG7eZwql82m/H41GX6Pl1V2S
gQkeSDpKf/R0eaAi2PJANySP7Isb8SdqLzGi5RPxTpuIO/kaZT4//XQj+mcH5L5a+9HHx2fsHjbe
wg52u8MphDM13u00d0fvfGuHlVQ0PghfV5wXIx47dzfebYLdIfUGg8FhPF6sbu6iOz3g0+Z2V3dO
6SC+K3Z3hjse78YA11w8ed2t5G7v7mKB5eVitV6tVgvcHN2KFQxs+/9523gHjlq6u1+Wpu/tz9sc
bel0CrGBVpEBfutW/lxJr5Kin4xzOWMLDIEBdddEv3cl/8UrxT1M2GfyEo7+bsfBhZ2VAZT0Bdyk
/kp6157BGUBaYGCLc7FwnzJ4h4zoY6YaPH0mFE/vyFiU3nA9FO5U4ow3kfhugJ2h+Jszfnn8efri
c/Fm4IiofJWBGdmR+N19zOK8TcQTQRbRXffp++1J7hD7Bnc4G275OJwl/mwYe0MuphEO1xIm6m3O
pgCy7ZkRmgAXDZ3P2hfoXn/Nb9pu/XDt9/vhbBiKZy3s9/vqYj3EOdsd3njgZrQt9odbjuU31IC3
sUfnp5t9P0M8OF3C6ID6YL9293FYu1Tb3DjEczec3PmeGUAy9+TO+MME5dOCtD25Q9PjI1ywUHxM
w63CwVh7p8kU7pkHlckr+1QVOK8tZ/V/HnnH5UVtSVajQcHds+EjjjAMA3YXI1pgW+IxJnPLY3yK
cMN2R5PJxPS/9tEycUenaDQaJG6vxxQWmW7tLTHMugTk1gE3CPHjZzWGwvIKrlUbq25ai1O3CT74
ieXoq9frNR72kcvR8uvrwrgTByLbA8ztyMnTXsCLEC9F/L8U5Mt8CSo5OkV7Xot38kZLxiIpEILP
HkYDE/HqSGm0YYjwJkbk091DfJjwy5lheXWQPHpViEbMU7x5irtiHMgYzKkuzvMuXJaWHn5CaXXF
e+PB4P9+K8IHv9kK0GdwrCZimm7G//uFCEbdZX5A0MJPYP/5UfTqAAt4hUr5h/Cw40PnmSJh8Ios
QqTvdmh38B7enP7gUBxXHB/nEO/iE3Xz/3heYQMaM5DP7uf828LB/fzgGn8MBvxQRwkGgw+tM/j4
1LzBJwdrgo37yVQiRj+cKhd3P/9wmMau+CNGeNU94gX36krAeKgyaJ7kiy8erlDfcCrDRfcwPpQt
5ATi3d2Zg91hVzFKybTgFHgMq9au7OrksBmpRzz9GKndxeImhhbYAN6+feGg18KvTtzVPRB16Zu7
6xZdp20H12jDO7MTaWT35B9knDFf7lTyxTxwmOJUysxXtsbjw/RQueOdOA3yn99zFCEs85IIFsCP
EcuJwOHs2R4pj9AMmMp2Oyw2kWnfMW10dUSp3Jff5NP/U8S+z2Mm5h7UDnXT0p23cEZP0sQ637TH
rC+mH87w5nbX3f9NOKvuQnNXXWZjvsh12VXMy/z/ze2XAZP0arES14tvYH7w+mJG8nN/5a/EpN1f
9TOx7qzFHMJ1XPHvd3e9EjM6YFefyYdxut0m/nrN96DRDdZb5pPher1CSeu2h0wFM3hsHhMB69lw
2LjtSbt982b7yWQ2ad89hu3ke2hE7ZEbWd4XY3a/30dtppZ2xCMdRVHtTiZ7iewkuXt3EkUMr4if
ae/d/Z7WDm8/MtuT0c3b8/PQIIIvxzP90V6M17bjTUbRfjS5eF/wtifit9TuSCyiwnV91j7ygtg2
+fs9y+DFm0w4cBSNeOMPv3LP0fdi6WRauzP38Nfkf0vn3ePrk+9/mx0D9pr8283j5faioDfofYjR
GTGJDHpuz316g2VPjMCPj++hiCiQYRx4YrkcMEIGncDrzOfz6VQ8R4cDSyi5UJbf1s7wS5c6y27D
Y+hao+8nD5tLZGuMjql48OZA7dz5gKE378xjt9X5/it2O51Bzhied4IOozKYd8RvT6LDxe8w+sbi
ed4xuPgJphr3MN54u/EijsZjb3qYjg9jlj3LP3DUyv3+VrQ9UFkDBNZua7y7Yms5XvDKuuILiwWD
g/9nbR+zui9WINg93DXFwg4gFacXsYqKT7zx2Rsv/r2W/014EtY2DpGTpoDKlt+3W8q1yTJHOT8m
x1zDTrI+fjXaNcisZ68B5JmrZdtp7JGWUkB1nnw9DbI88+7PTUvRyl9aFamN/72/sCwV3amJ3JUK
zlssV73KOI7vp8csD1dQadt0JUXXthlR/Gs/e3VP6R27Sg/Ab9DMrFDxsSMfqAGxZUv3SGIztsT7
2nEZVCKuKAIxrN0cf1KKc3zhexh+//NKRAziO+Qo+x7PYmiLSGSB3wAaDhG26BHQTf5Paqn9Bf+S
BVnQfYRSd/EI4bwGTAeluFeIIr2M9Nhg87moh0DWmSQRlBOQ2dx4MaX2V2sR12CdzWZJ8UkqtgFj
8UaY/v1RnAEL9nZLgIJsMFjXPibcoQhkSLTxuiHs+pyK+AIefkGxkL21CEFUj5BXCynzBGLKObVE
yMJn/LbME3GwNHl0H928m2J2hUfJsZ920xbNY6y0mW+xdiLtnur+0yOS/drvYZywME9mCuNydP0e
p2I+EEM36tVej34isTh/LXsfthvI4aDXE9Ez/CjBQGPBZP/TPiF3yoPCB3Lt8lu/vliv6aRuIePx
9qa/t2diToIP6AGU5CNGVftbxMSzHzkBmQgmHRLv/sjx9rT1EYRQYvGAdXj6MPNl3nPalMQhsIQJ
rUgO723IhwhYfeGVmbIep9/LMYC4QJvTUWV26+jB+gzhwzN4l5Gws++SIgm7MylqghvOxS+/YX1H
T9ZB8TSkXvsdWKBCI75hC8WPwBwYid8t1u//rfJYNITn9QX/ohZGKNMUx2hWWJY+Ggk3+HWf8aYV
b8pHgYektSs20CNcc0ApFWfZGBdmKfxlSH+36r8vaxb9ObrGqJY1+21Zq2SrjJvSLGYZujrw/cmg
IJ9x9dRXv+wUnYKAoadM9VNbH9P3cKGWNTYvnZVGKwiYnhUfHu24IuDMP9TP0zE06aIkieS+BrLn
8MARJxNWinA2nm7ajbCeHzZdJAndhqGK0QJjI5IG2cOPEdjkPZui2heJpVL3zQ9oTDJT3BZifIgW
nOgllVBs0Ck1YakvSSVvrl7WRqcEd2bTMgxX1rzrQnXcl+JLeCBjdy8+04fWWB++VmXVLa60d3vq
UHSmGSFsFCIwtqooxE8EI+J2WG2jrfF2b4kkBCizoTJNWe+llrzGDHelTTdzbZT66TMwJy91mIGP
A9Y5inUfZtyvrTqKJW7Bf28RG1ZANxTFFDSRpqgLfP3h12le8iZ/kuVCi13TcWF3aPTLBhqMVK2L
pqckk9WJ0ULfcGTwnYd7Y8gbA52kVx7l39KT+3V0m2tLyofXaSzN9HmyGQOu/syYYvaA6/kJQbEB
b5YFBW26ZdU6wr+vsLPzmAeS1usjJsZ9dtC3gAGH5eUXvQ1F3qerwMdunb6y8NWretnO6VTD6zoL
Un9hImR2ZjD0yfGIVenqERcddgdQxm30juR5ECMFIgAl2CPfRkoIKaZYOXOPgnvrxt/g3gjNHx4q
Y8YiZc2O2VKXGIUtIRR3VFoJhmQTbkNMnx/r/NU3w4rFenpuUT7/7gr9/vt6656bcZOxZrmXBxFp
hZGueE+8uCPiTLafwlWcsDIwAyl8hNxuWtVaEjO4OT8Wnk158biXIGb+CjOS/05KcH9NRGA6BnKk
afX/3t/i0uSxvSkKFjKphREZrWS93C87lffwk3bePrUe7Uf7OsoGGclBF+39o73p4MAS0m4dVVEZ
KS3aKwKe6FBxxR4P6kZYzrOo2icEg0ko9nOoNwmr9kRb7N++IPW6108xGzo0Z7bV0GFeawKZvl+e
Yd7E9EflPTy3tEU6KWdNUPCu+vRcI6sF++6aIfGQuDtMaz73KlLxC447Vavg7d76dar6q/THsy8a
n0TvomFZ8lsBI3lVqZ4+1QZEkfcstE5BM6GcDk4yGydpcnt1TEuLnkfK4fXihtpAScbS88sywfGC
16+slt7Ue/B9/55B/4pCeFVI6E1AYSpBiP1282wjT5pzdX5N9HLyMCmGVV82GoYT2Mvtr6Wjny4B
PTZM1rZjMSe8TdZFIzt1I0n1JN/gyQDtp7zboa4NZL3yylTpa2rflrf/PsG/SjDiBGl6w1RQsQU7
8r9Pp1Sebat4WPXkWE42RBLxV5wESjHfNJP/fwd6O7m8jOsquXNym2qY29CpFvkDnZHmPTe/BLLq
X5VUzskSKWnKuQJi81ZJvWZZWVlqU08K0udYIyXlq2c2czvZ7Ou8e9ngjldnlJRjvJAwJ36RQUZl
YOHSmpowQbWIRyyWLt2sKabGSYqy028XQ/ntJYpH4Y9JXzHruC6u8v+uRn2mqk+/9ZoStXeUkRsq
/crak+2Fjv3vu/DT8/zHpfnLUrVUK1M/q/WEAyI0wUTDfdWrQupf9M8NUdC/j6aK4fGfte2/d8J+
e7py66m/rmaFA81j+4K6qtWHV6LiN+I6lF2q/flKWywCgxMdXteEoK1pfAn+0cteW9XMLkdXbsy5
PrXPyjE6V7ZbATq4Q9rOq/8PA/3PC/P2eKZ5aWUVvW4TFbYmfWWyFBi25Gbg68ki3eRf9jeq+H1/
XRmqerIhKtP2+8RyVk7mQ1Xu9UTbfBrwhiVRjE0T+FJ5sn9ekSEpU5iQarPnYZSargqu4GLH8Ow7
4w11j4F8b6dgLr7+fcd+moJsMWqYTRXdeX8+kvRcZdbtWk+eUj+XPmtjnpidi7YweYnQ0Qznt7H6
1+qomayJWIwy+RAbqW/T/uWCai12/h/KzmO5baxr11eEKuQwJUiAOUkiJU1Qki0j54yr/x/oGxxb
7rLqDLra7WqJRNh7r/WuNwTchzo6dGG26FTsPJi09RUmnNj+jQmJ85xnkJkK0thVSE4+jgzRcw5z
aa5thKfIMAknLXFCxE/BEOyWQYT0FJYxTDVjExrGN4OGvzndcy4qYmFDUwiNM76auQZj2tVx0PXX
m3kw6LOs0SHrTs+PBOkQtJ6j+LmTDqsV6xZK5iUgdYoxKhhj6ibvObkDDx10nou8988TCMVafo7W
v+DXr2OnZegKeNddzGeOXtkOLhN8LObR5g8MrClxAFDgYeD4QgmBwy8aNAY434xe/2vd/nGBX7Yn
30hzM9Dr/uq1e0ImNN2Nt2XOIbSYxIWb3ZVDDNT3vIdNvtS9JVnIQk5AXHcInRLGdXn/91v5t57q
zxv+ld3QW2psdg03XHpWmMu19oTbB0z5BeqIiUZ/Wlf9mXYDy0VwwhAW3GNxvDPWe6ebXXV4/FZu
ROMD3l5szOs33+5vW7vPr8eKkRSObunT/Pe33XwweyudY3+u0qmA+Ic2FI32IdfJFOmfLLyKjswP
VTt8M93iMTdwK1RX7c18Hd+qU/nE7DBdG6otPiE1/dEXDs48fX6NVBjBu55SnRy/nb+iaBep3XMi
VtDUw6al6I5Jn900775vZ0Ra+Iv+QwlJel/GFyIuQnOF5GgHRP8wLNtL/Npop3TEEmURnCj80z3B
QEtC5frZQZ5eDAtNBCqIAt+DDs2rgu42uciDS3CWBUKy8iLG36K6FF8ix3Lg08+/BXWmkW+7d/Ws
vBfvDXgm86zn1D13pPHa6p6gnnTJKBphOcG2LqzxAUpKenhKN+gcylXG/r6g0FeIlDEXSrcqZCdb
jZjJ9Q84nc5UbRzNF8LJf6jwopFQadiQ8VtYp3Z3FJbDSdiQDrP8KbFlgOJdcfPAVcAVziGu76jY
PoSNfLVe2m1YLGsW1wVy0kXY+Q/0/hvJhpiMiSnduLCEq54Q3rA0d78EvE/W/ECU7EKMPcfKHfq1
ynAGJL6nGvYdA8ywe6U8W5A0tSzs3KRuPlsuYclbWO0BkirtpI1uQcLomRxj3U6QChAXZvNHiOvk
sAnfDOO0/9hLWbX/7zX8smorUSmSNGTVluM8eB0yu4ItAoR3ayFB4+3I6EVcMdjOHqR33S59u3rJ
YY5vvUcPh6xdvjkTymYyrzl7L022bgxHxkcNdOYRyQ7zYf9ksDdxsRt18ZGtS6jBJKV1i/4h2rJ1
c9cmRGT9zSfa4/27RTafBF9OzN+v7iudSxMyYs/Hqr9i0IoB67EmSnyO1mB1hMsSsRj665C6uV2U
r+g62skVpwW78URo5pHooIHRUvkBnbkABylJpViGW2+dHwANT50TPWLM/G7d1VvK+sTh02UNM73f
wwbI8RWy7uLNP5pu9DywgyCVBiEFQbp2z5PTPQaMTVgQjjjwrgawiqKn1pbJt2ixY4IVUl46BoiT
3cXX9tUL7TxLV1iTd7qbfvS4ho1ue5D52SeoJFM6S1qmXbUGyyoWQrJGgaxBXcfQR1v278aNZfSB
4RFRP2B2qyLTF90NDpe21VO0O+vm6t3JK6Kyez+iUYe+b3PKVMfyZVgpB4gMcybJgjjaHcx9fNad
xkXEMbiW293v9+hIXuMpPBFpsigwrT03i+g4vHXXluUBPwPA7eOJtAT+AiwNpO9nc8lP2ZN5eQa+
nmkLvBamYwCs7VPGSxd9hZ9HPQcPR1fW87ASzkjSMJResRaY2JUWSwq9I9NYguYI5KtdsuOyow56
5NQAB77tz4srgIVTfKCvw/zd6aFXO2RastkyicIwYNeJ3xyC0t/SebZ1mPN4zGCCCUHySx+hlLEq
mUnaX0U7OTNPnkmLBFkvu2BFF19Rnl/8DKiVQfV+qKCnBA+IH674mrBq7MkZwGyVJTkTSxFuW4JL
AabhTqYsTQDYlWgupRBZNloPa1cgsByNOyZRcCuVBl7i0/BQMhrV/H1XrrqHQnf16qlNbmJB8gyE
6NiuHsrqqSs+s9LKaBduI6ztVyOWwcfaXwXZrlsnu67emyfROljmEcvnkK1s7T/GPzF7Ep/H1n0J
WDFatpTe4JNk1Hgpfyxuyi11mG3y2MJHcnDeZgK6LC4hfFLgYBBi7lrRwZXKRC06pwLGC4yLxffm
lf19fnhPMqwn54k3DG3Re/vOt5t5P7Xt6wcohd1TFrs18W/hri62edTjIYV3zwnlUGZLKHZ8TOM2
uvxUMLHfo57poUFhbreInszu1xC5zCg5tXq7vgOjTkvvOQVqVRb/3nKU/9pxJM0yIDhIEBQ/q6Tf
jvVMjQqY0eS5BxBKLJhDdniFRPchs+UYryjdkvRQgSNSjo7EKCxmuu5ipISdWImXisAybSkOP0d9
a+yZOawsgkr+/RWlv7+igbAQGTc0uTn34cuUZNArJHCJ3l59cUMfpbXHWn6IYBZFupPENybSafT8
zWf+3UPymQQczuU65hiflJDfbouVGKPXawq82rA8JWrtthYaA0T8/c+Y8M4wqKhiIZ32t9ZrnQlD
Bt4trSAfqtx1poWWaVP36jc1ufT34WcQQw9Cw0pVwTG+tJo9vEnCh7MGd8qlPFgbkYap1UlyFxyg
DaEk/zR7lukzG4KUlQxM2cLWtU9WY+B+y2P/8mVMhmcIG0xNs2Aj6QyVv7T3w1hYYZRE+zrbFjKl
sfFelcwAgRv+/TC+9GufH2QC7GMKg2waEvufH1TmqZAKoRHuxWidqSsdI5riLcE8UV531a0Cd/33
532Biz4/z9KQy1iioXGJX0qMqe2z0ur9cK8Md64tq3f5RJT81vwOIfmvC/vtg9QvfSHvdFrGNR8k
DifDP5a8N5lFDPa2Iewvtjsq4X9f2aeXzW/1xXxphijp3ES0QER0zJf+22sdmL5ieLoW7hF2y/2y
rD5C7BE74wOoSkGmGYw3ObzoikzIBSlLVewUxMuE+KxV6jP7Js8cAp+whHfuWGi+rZAk6taNKa3m
56AjWO8uQrv+99f+j/tkiOBckvw5tf3aGamhZda1Xof7Hue5brzrBFXqLyk+dZVyCWtXU7pvzC2+
yAU+75PMkxd1FtysnfrzPo1CIZq5qgT7uJdti0QuOvC0/ubw/Y8FZOAsx9IRWc3EiP35Ib0l493n
F8G+qp5Bev3mZIH56v+f6OfntSg6ZgOYYUDVV78snzFTmoTBdrCXeOzRWx39qkxE9Ja20tL3fz+o
r1v152eB7pqKgpsSM+0vn1VKcazFmh7tE/EY1a6gbxNjUVEI8c60wJL4SnXRN7fxq7fZ/z5U0eZX
hNmD9NXbrM6DvBpFLZovUKgOlgVwPmo/1Kjb6gRU+x4BpBqUkFRCYTTaWhw7DTO7sD1q2otf3dta
XQZR96174Bf883/fC1idhpmkOED/P59vNBhqUfV8r6Ra5woWmoif5zTip6i2NZR3DbRl4xB89xCg
jvOLv65yfPHmg0sWFay+/vzgMtQrcYpwGi09CreiJ6k6IOqif/BCDIgwFZYa/0PUut2cENq/RZJA
DjWTUaAYHT+DrMQBu63WjAoWjQdiJbzl5n3shV2fjYQiEwAT7fTigBqSSTVAUGz9VIc782gj/kiw
HGIUS0UvB26Wj44vYjrN0Aow1oNqz5xYIQ5bGCAWY9QKqjViixfMfpGVuFT5n+vmSbKmbVJEjq+a
lzwKyDM8KSN2ofUze7BFJWbMsffhCd+nvZTr56mLN1rvH1Q/PxSGd+IO2NM8RDx4LOHqQIdnpZum
w5MBw2Dfms5DLt4z3zv7Gs7QQ73ukH/GmPCV9cmarqZ6Kaj4GfGaj6ogvMTFq6C4le+fBup89Clv
CSu1HajiY2LgK9xXkSBYA7SqiYg5KjvFKGwlr52q+yUL60G3ViIuvKGabeTQhLBL+cfr6Hf4WTSI
0Hz6St9RW8FWO7poWXd7IuaLCWzMOhsxnOMcR3T4332OzdYc6vuhTUy9TvIcYtU/q92DJzxVZkov
Zga7+SeEbFilfEYx5ffUcgSqlqAqyEt/Vn35HGGim2IS8UOSPFy53gRNchZOypZOnLzdlQ81CQDa
JW9XZfOYoq3JW2lXjNMODQ7UCEa5cxiIQmn4AwS39jGU9Y597NnTtOW/VqWPUqNj8p/mD3NVkGsW
gT4jWVhCQ7QuJhuQrue/8PxX+AoJDs6xDh1hugZ5fVumzfQi18M+GQtI9VXMk20OBsFYnvWddvi/
t4/fVsuX4763orD29CLa85Bij/aXQKrRIPiJryO7m7TDlqC6l/SacUX/JmwLvAs4e3gUavuNcFT6
r6NuHlMBFcPSQyX359JlfBPUkhpFe0O79qm2ano3MA5JilmfEK76CIwqWaTNWn0fF5a5D2ikRX1j
jNsgHK552C++g0k/vTu+bia6TrGJByoHyNeZpaDlnSzmVF9oF8ZpwFHkpGGn0no3ahWqglYBqBAO
zRHfyO/vx39sZaamMN6SRA5K5ghf7sc0NF7oB8EeG34mpV6Mz9C5ThnOp5jRbqcAArGB7R4znm+O
sv8oAczZo8fCQApTZ+tr11GrUhs1o78Pk7u/bdpjFZ646G78FY/bRrRJvepKn2TdJan0ZnLphm96
kC8tyHx8/PEFvr4KraxHbT75e6lz9bi1aXg86FvZhbs8Bt+IUmXl7zODT5sHFagKTESif95oXTOT
yZIIOtdM0qePg8X8idnC3F7BXLXCdZxf41Z7FYniaKRXNvRsBCTDV1qt03viWjXxPhp4oX72gWr9
hgC8ZvnvZ/Jfd+RzVI3dGzXG10ZAyEKhLMPe33OWpOj1MpmgcVK+ZNdgbGYI2TeDxL8LNFNVtdln
x0LKrShfnoA4yGU2BaS05Nquai6izEjj/dvz+u+rMtW5crEIgQLX/Hpad00rK0KsCTvKBDacljo6
JPTEdJXhwAT+37cQW56/HjTKalW3dB42uI/1pQVAew1FUqqC/eT3SzXGPykVV10eOUp9iAbI9n62
rNVxXWIyL47VA4HS+fRapxgpwbMwRTj8arwwhYJw1P4hbzEU+SFhiFH2mpNjk5txDWaZrV/LOcmD
Qy8pm+emR1obpQd2tVYx8FaNHUunJvCVraRpyzgA6E7VvRUy4MqkfUolUscoE2ScCILg7FMe+Nha
4Ktmqy0apWYiLYfJpYyKxZqWmgXcGGYY2vakmiV2TNAgM/91DW6b1yeNwVqlMEjhxwwO+U5UnbAE
xc6tVUkAW1pQDqopCwztb4sWsCii9aAWhxQ6Vl8SfWShgvP9vT9Udl0lz7kRrCfC+OpecTTDWxPf
QORz7U73pGb8Iv8M6LsTUVhwYi5aCGhzHVoMPzuJsLU4vWixvJZ7za5V3560eDt20V4xoG1KpNAy
F8UbyCczQIcXkveVrZTmJo6qBWpcOy0gpiM6YhMSwk3aSFiFYkAu1VyWzsMst2qw5auFSrWbl26F
xzMJdR2hnolhOoqS253eu8LQvrQVbMQRAxia/HeF87gF/q4HazXFOFfgJaLdS8HYldgsVHhrtRqh
qB68HnCPXkGyPaZLcwyRSEjrrC4QjVcrs5ev5riVmPHOi1MWd5U8pyETW1sjcgmKpVkCHqa73tdo
HjHBTE9eeLWAvwIwtZR3QhWbzTGTzaURQZ3LX722OfhmcYxMBh3p9NAYxPMZH1ofw427WdWxI+09
UtNTi0Gzrw4708gwVODA5IlrzEfVqT3qClH3grxU/bUyXWulOqSFvrRyVHNq6wRieRN9YE1erz7T
N1PWL0VLcOc9RurrpVdWVB5pjveXDgKEXbxgnAWNRCuhWohetFT4SpjEjwm2fEHgjKTZAy5s6hbj
FWq/G/6UnM0u471lYb7rEso76zIB3gjI3uaXnZDJVt1GeHFHAee7TvIDz3hKxWsYpnBNe9EVE3iK
mfncGITRCJKbe8gfZGsbJQ9xXtsRKV7JMD16sYgkrjmyEtTops8FA34lLQYLXfA4dgnrQnAr1paS
/ozqiVi/9CEMPafv83uX49iXPfeUf2oyuiLd9lRPJ98YbGvUkIYm94nZQcezoVKN5VfTb+ypztyq
d0cgT5rYkbGIN8JAhFNMQFx8m6R7CoWplt68qNmmEz4++WvLizmZymroupXakGxMARxlyaY9mCFc
AGXdhcWqichx7Oe7QtRISUJnxfKtikXql7DYCpfAeZsTerFpa+84ej87FIbNqGIfZTbkPRMOG/0w
cKMxNDfK230Lnm926jqX4mOskMZN2TCMBBpE8Tpqsf4kQTTzrZWuXnoMXiMCbCn38P+2ON9VVX2W
++E8b86NJtvykOBqhVoWBjJbaF3OZUi0jbH5igcsDbVNmKJw9EMsRocyWhtXyglwfAw9TPMHKYe7
QczXUW3saCZcQQ7d8ZjyvtfN7DZkrDWVoUAhkF+h4OEm5Q9TW+PqGm8Ns3cLgvmGSiTivFkno3SY
xvrB0NJdZkAX1dE1diW+UR1ZyQOharcqxdiYU9sS3+VRtHuKbovI4kog+cCTMPgiE96IH+Pi6pWE
xtvjIGH/EdLOBdXdk1SaZcSRETAv8RVxmJ1gWiG4VzbRqDudjPdaIvxoExmYCOfmIt3myIdlE1R+
OXkMRsp8OeaKK7X6JRRpECrv3LEOm7w7F5BpzZ+RxBx1sCDcRh2jkG47r9pWOUiC/tASOWFJpd2I
xs9Wqn28CLHzYSdqopK1m+xSPHuqkflk/aISGSvgsjrBumW9i+W6GOqtHxL+0SEeNeqToUpuaDJE
UE5aSEZtVAHwJ3tTXSYKSzlBqKr26yarwb6sn1ZHCCCG1C9NaE/lWfVb7Lx6Wub0uRkgirCfPphR
Rzry8N5m2RneTyis561Hi4msxCV+zqw19K1f+KBm6TzRkzFhk6xlgdcPAN0mZLWPzGSnmn5Oey0x
MoxHzPwK9a5114nOuKrHnY6S1xwRhMuRa6gkmA7Gou8G/CnQwXGlAd2KxbCuNT6U5Gw04lIpOpK8
WYtKDzl5bi/JJ83n9yaFYVuDx4SlSw488Xf+ht1UbOa4D91NxPyMUn2h60S3KQRDhpXoGhSfDeZF
QyJtHswcq9yBkKwJwnss/PDb8l1J0LEZxUtKm6LF4rMsryK5pIDEMS9Q250opUc5FJYGtIAiIZEm
WBehsihV5mR0nDETxKLn9NUH+VkR9UcLT86JFZZE2VrFby8NYMrOzLF0PhB8Ik3piuvE4l5lbDOo
WrJ3KS9XDBE4ddWL5RfWwsjyQyhKRDRjJ4/Fk/zRRsFOj4OlWrfEq9MPCzDh2PRLW+5Z177S7HK6
PG4H7wiWMIgOyzepGLH50y8zL5FVkybeQxNE28kCr4U6J2k9b1r4YrXYKoZJsxNFb+1x47xM4glM
SzkZz0Wh72uNnUkImOgrxbSP8fopK5HcW4rWdJLMRWoS/lJKDwJVNYbwC7WDuW+JxFIKWCWSl2gp
5LJZLmSpvkONBhuiGDc+hY9oXpXw2fLqn0KZX/qyWll4z/FG9Va5z6S5ZnsvC22JlXNGAM6UjD85
1M4036gC4mqPEZWkmSdSahZrcaadQd4ZrPbBazIQd3VVBeq54wf5NRWHuKF5TxU1UddHT3HTrczc
UuHYeZiLyf2a9uI9nqA/d5rddpBDgPuK/sUAYuEcNhbywLqTEnFjJuUN6sJYB090o1wEt4/hsRUX
WyXyH1tl3LQe0+dgTNjwdObDlYDLSO56MmPjrFiOXLThV8umnkiQqe2JsA5ysKxw2aj6Yy4bGz19
nHR1p/qhG1HzLqpU3LSA34uHxjRtg5s0iOhRwmjTt7G08CYCACli0xac0iDmNBcY8WsI+uNdF8NP
O8ZEHJpy7CS6uVaH4iAVyoPRmq4ao4gP8n2W41eVyxRuvNG91ZMHQcBOpo3kxtf7zCsfLDCuLsvP
/y7qPwlkf/Toc4ohnhm0RRrc2k/N+G+wfir2lTjmkbXzMfmu+2iDh6EyIvNMtMesJdpgPLCX+xrB
3yFOARH1cKhhWaj8agjIpnCzKx0GSIFmS+3Z5Lr1v7/gZ2f21xfEeIcXCdsjttk/u8tGjwqh8pkB
0wDkcbSRSdLOAKyiyAnNfcWTCqK3fCSmHLIQB5IkUpnVmynet5yInuQUWg+sOG6zeYZMUkcCkpbA
HvY9kSJgXHiUaiOgYJzcpRyD4mxJQtL8J69hdwXiYoHH0ZzwU3S7cCw3sX/UBjccf8wwZCnoS9ZO
Gb6BF2qVtxESC91IslTClxJ/EdW7ivWl9R5l5IAU0YHY7GCZro0o3Emd/CLm/kMHNvrvu6bMPffX
u4aJtMHkUwPe/jru84OhFLzRMHca8B6uK364NKsPk6aFQlEEKhOcMLyP0izHeQUdmRrZFcsfHu+t
xlRGmSvG8QBooLHUe3CaH72/lCryfyB2w7GL7kXkryFfJ/lRCC6GjuhE+C4P9S9EayY+/nYRM8Lz
27tZqn05JEw/dnlzBc0CRtDhu9Yh6/I15sDo4+d/37a/P1BmoI3dFe8b0xt17rd/+0A5HDq/10xt
B2REFfPZrk7BSYRUp+ofqPqU6BvUTv4Eg/58UsADSPh4v4Hd/zLA7eop9aI8MXdNge9p5d97JuNh
0+DEyoAK6wlVdzX1KeLoklTipKH0UQYD9dmNiYRMxZywghtTk8rUm0iFen0pKiyHoXcmAx2gNNpZ
FexSHLhDpYfa/VZokGFCdjba5SbEBNN4HQOdZBOci5laxysvh8DlbRoDMQnsmcR/Z3N3yEBZBNpt
Yt8fpOjcV958BB+KQLPz9JwPq8jHdS+0K/Gc1jc/LTYZLAxpOjOi1Gm5Ag04AG/DIaZirldWsG/T
JQ+D/oav1gE7z54gqWoHBV7EQb5JVf9aVtRtP8uqWZc9ShCuOOv01Ti8VZ61nWYX0EhZt5nvTHQZ
OaC3OrxMNVyuBOJLnKcLQB6G3rw6Q1GsKqs8GNHgFkJ0qFRxF/gpnf3F51DpGophjFKAKYeA0BYL
R7HkLhbNOU+KQ6BhHpyue++55qtryPkDkVFmmFwn/fqJBbBR0NV4pr+d8nqZ5S+TqmyFMoWUVwJ3
mCyaXsMPeFK5QWxbbz2QvNekLic8xrXddX5gaZ6ukFpA3vnRe7fcKPH/InqBWOlQuZSpsRbybBOP
XG3oPSZ6tIa270EAVmYW/6dVLnaTvS0XyCnza5Fc4VIJ4VXotnMZW5Zv8596Y6F7kNY0QHgSi/Kr
kRlLNeG0gWiStvikQh6p6dBDaDXmuc8usvXqS7g4zqbEo7U1Qvxl2PT7sHEkAeuJ4aEPkH/gRGc2
r4W1my9tiNZSUjwNHpZRirgUEvzJm850hKFHIslv0yxyfAKUG9S11G+Mf6EZLfQ2u/f5gH9rt6Fg
k+TqwDR1EZAPbSXaJYo+Jqm2e6ldm9lrowdrLfP3E91mWkXrwhoezUR0ek9faKm+acweNkVt00Lu
rLLe6tidzoXeXJEKGPy3njP64g2U2KUy33hE+VWVApuSH1fDdUUidqQ2L/6IRQyzbFEJllJqnSMB
XvVk0NNHwlXgn5pFJGLzJDf7Ee2LHohumvvHapgOSUEiGvEn8wwAx0Jb40QfpWYzl/kDyeONHjLR
q6ZVBlYj4w+Hl56Mk+0AoTUDsZK7ZWxUvG3tygyqj6DL8EWFEVdtBzE+ll3t5FHjtAALgh5tREwy
0zRxBQYPovo+lOz8gvwdlWQGzr/sWKrEloUxmTznH3/ZlsMujBNLzvSdUVwwU1N5BpsRKq7gAOYH
BTPL139vy+pXNJXZLON0WAdsn8TtWDMC/du+3LVxJGMvrO2nuGN5vlVUuEUSrA39Vy+tW5CkClC/
Mjea8KhjjhlNm34SVnVT/4zGjqrOdb2WkCoVjwm6L2PC/ROWXxU5g7kf5IegeETg6eTTVb6MCTSl
Zu3rJAkNN4OToJUutI94Wm4aEhj0twLnvwZYR4JqCMX439fKJf3X7aXYMZDEoe7+irJGnYzkJvQI
36vRLA8aMOdKoeZIygg7/94pFXJcaPTa3hZBi8SWO1AyRsxfO+h2nBopvElmDf44rlL5Ncq6cz+d
km54k2EhAXVfa2NOtZT8zSD39yImW2JqvF8zyjHRUIoD0Vr05CX9OxBg3pQP0TwMjE27oGgPqzev
H28NA9Ei3THeCizVGbLambruPE+bhoSyOw43bXob51EL218Rst0HjlcHF5nyDJmLBeAQ9aErhr/G
nFBRqnFzVFYzQNiY0krpnAk7sLH8ZUzEsvhejcdzEZ2EwHtskueskReGAlF77Dfz9Rtlt9f4c6Vk
17nM07V061XjNeRfiWpnjAdnUoqVn8r+rW1GghfRHGNXhc/dJhsz3LrBzKePjHbXYEhNOAzyc2Nk
zNriycUAMvSzE8fJSmo+gYtdDXl2KlWn1/NVvO4AkkdTceX6qfIkN8Kzan5K828M9W2XlY6o5lfJ
QJmuJiuRDE70IjNIVRfldRYZee1GTd9k+KxzR8t4kMmoaHhsx9AOOQL0FLvtTDhDdW2nYe0Nniup
8arVMd2LhdAuGAGbJVtPcynZANtYONdsJck8kK2NPdlYtpabDz0jX56aTWG19BP11EmQEWcrXPUt
VrGeNCG29/BF09ap2/oUXUuNQ1Ph4C2ZlmVtHYKx4tJOjTyMSJWbQ133L23ibZuofdI85WFui5QK
H2vyjeLonmmN6yXVfoYYIjivMX2wGVqOKJKmKcpklRBEYXq4YJXU66mJfodAuxTQqX1Vpf6Hl0Ie
t2LHp+BW8sBNsYQf17UiOQkYvpCOJ+hj5wGwo+eti8A7w6jb97W4isZ1rNW4pXHUFCLehRx7fpTt
ZhPvefquEwLQYM8wzIzN27/X8F9jGbiQdKt4ROgGEfFfiZGSaQ1oYzxt1zfvM3+BkgrcuqD2mfVK
yTdF69fUGBwicZYir0aVdHblv9IM08SURpFVewih7QXjABi/rKdtLqykjMxAGAzJvoVf6E3Pat+c
OrU+QQZcF7iwayRJjeNxqBzT89kFJqc0nNpYhsKess7og4Wmn0p535jWXYjFQyRjYS6D9/uDsGqV
jxQkmTB0EyJvLa1Gq4LAXLrG4PqmeJRqEXSuuQskcIgmiIPXuyUPXqlvg7wrRyJSpnDz71v/V+Pz
eTMYvRGTAl/NEL8MI5WIvkSMKuLf5dtsVqsq+OQjjZBE+Miq6Q5iuXS8RnzFMneQVyVhIaJnor1H
2mtYbg3zJy+YY8pA07q/SpJfhr6bv7WoDbjPZcZLCm1kISiGU3QvUrEvcKe2mM10PcKTX7K4+vcF
/RWr8r/Hq6P+mq0eRcbKfx5+dZFlmlGkxcFLE7uSqPsLUIHcWLMhukn/q29+5Ay7ek7BKHUrxkbm
cIalH9NDiOWHX2AgFWKpISmbQjhY8akTLoKHl2kpjS7gNGicaN4nml0Z5Dg244uS4LmvPU+6zOZT
28KkrWvPXNRzaZSme3Vkty2mG2C7X8SPZSltS+vD8K0lZfJiaFV66NhJi249CsGPpvuV1uaP6j3H
qnigeZ/8+qD04c7Mql0vRpjzE1rd+KsxhA+Tog2zrBUq6DVmwC/WiJeop1D0+/vCoGrD6FG6aPlR
F1wzieyiRVYhfAzFscofun6fBPS5/rtsPXUpvuGYExeDaA+97+ad4xuXUXypom5d9OOhtLzDMKdV
1yuv/Uirq6+6XqiB5Z1isdyPSbzRsVnosnegf3eaInDjaqmk/iUN8pMU4e0T3TrlWFc4X/U3vUkR
XMVuZGZvGiGdE0Kryf+VMT0RoT/8+6VQvmp455cCAS/hYDB64Vd8ZWP61hANYlYUBzGLb4aZLluc
LKjwpVVehPQA9aGGw14p2lLh5Re1SzxtmzDbR2RXIf9rmu30kPeUxElE+0jfo+r7SVvJsOdr3ZGM
g897lCFcyyYnkN9VcxlB3051amlMWN4pznnZbOvBetAvvV0tRReHHlu8ktRANf+WHIS9sMcUV9r0
xEEzJsDxwMPvwFjWePkQK3PC6fGMNaM9ruRVuJNXhkM6ClYv2NMc6YQlLEHz67TEouFWPQrP/jpc
e1vgxWWz3N2M5a7YTHtsLrDXIB1rXdvvJ/PT9s5zg3N6lBwKkU2MZ1KwJE+RCKnB7mxc10yk//d7
fpjW+EWvMwfpivM+PFqp7e/qo3oznHDNv/ka8mp8azafHh5HPOowmYnO40px/mc1c5j/F2HhbWcT
mf4mYbHDzonlx+uhtZfQBRcwIfbpMT+OQJPPnuu54TW8Jo+S4wGf41vT7GfbPetZ4S/ozhr42Lf2
lr8ZPyaMZEF8MV9SnhoEXQVdZA4Gq06PWY++QvtVJ7ySaE2kQD93RvgcteFjFOJgEyfvmI4i9yTk
2AqcrPYuLhN66HW+rRbiMk91YnLClThwNALY6Qqvbh7d29JahXhgxtZkQ2pyVMaGJNbkVfwoycw3
2qQdgNYQ6TFnFvtkX4TVui7D9y5oL0J+V4biqsAcT+aUDil0rTS+9EZ4kEm3TdSWU6J0G0Znsqne
+0ihmZOXTSdtpyI4ejKTPKzzVLqq8hbKKZvZoC06cuDyAYdxhhJGTOxAEN7TDDPUiO6yuHWa5xyj
0V9BdWFKIx6qJHkemA5m4HkCkzUs+tXyFPv/R9p5LceNLdv2ixABb15RMOWLpmhfECJFwXuPrz8D
OuehRSnIG3F3s7m7WxKBglkrc+Y0vmKNx6nHzQ6XULMr9lpV+zozqiyU6Ly3suZnJqPHeqqZeQUs
loQjpsJRlt4kLPYLCY78ZJdz9hDSN3z9Iv9V7P9+j8nAoJEimBoPjD8Xd1EFvK/lCEBYhkSGf2py
B96dSrdJtytp3ymHGAW5NQtWHpc3JZvNiNynK7W90TESboh8SVFLEk6cct9b2BTpfJcraEvGQbbn
Cv+d7J20uUfoYd+sQuZnPsh68gSRQUSGekJcwaedScuqzBjzoTzlITRnAoZMdX1ul8iluNwYExh4
vu2FY81MxAh/NqQt10xdl+Ru1JEJjq5sPNYU2CODF7V5lUwsmZKzmOp4Qmry5JVkZaqjU4gQRkOv
jwxHkFpHhwmsiDvZfBzK96mP77p85L5iLVi8KeSlIyCak+BVCu6h+4gCqfQty2O9FclcaSdHT89s
FFYs2epN1WSQSUaPmezRSthZ1RYd6XwM5PogIHCLmMyRhk4RqhXqJkh+WPlTGGMPEj8jK3NoHs1C
9iOal4RA1yS1TkM67dp4OsdLZtr1U10sTqJ9Ry7SPssM1guvIr2CjmPJq/jmz6cmW4Quz4qOC0+I
aL48jGIN+Sd2xqjaSwmZBEOxFyyDN7G/7ySVqBGTGZ1mp0t4E5bWNiY/erSeZ9XLxXs9uY7ivRI/
yukuT6OzGipu5GWhvodzSiGE6T8/Ik0eswQA7MJUkRbNsWD0LNqwFQVsgqdjUjWbovAtA9YnlE9L
QPQjVjcm4zuCg496GLnVwGsXxO5ChsWU926rJJdObM5jTnahMEY/RWusvnlE/wYOIDJbGnkapgEd
T/sEHIhRJKhta+SnOm4YrWAfQOUf+gaztG9e5M81P7dkpd1RlKxZNvTuf94SrVR6uQzL7FQsZwHZ
IJXcZTQhY0UbOJnvJG++tIN2UOdVoJ+clFyDToJrWkB84Ejsd9kxRJ7zFVJ9ZpTxM50FPOVgytAY
I3vrTrWB0rFmA86GfSgbd1+f/7/qZvjvxMMxYoHdpX/iLPZGlphpJ6eMzlUIiuM5I5jOFENXpIJR
9R7yxwUmT8J8XRo8MXxfgzdkw5dxq0JE13ZgFfzbsFUq/MNFKtOanRHGMLtda54C/kCAuLKLaU/g
wzWIpoUPC1PUqUy/+Sx/SQmwzBdVDL1WdMrSlN/r1n/golKfm4IWPj2xRQCezOq9NOuIpz+k5KST
L5+l+CD03z1q2mfapySvii92MLB8WonPlnxlapgzMdHBsR3RX4vB3Ti7BrHvxEEaqbek+Mm1mduF
ma+JaO8xcgjF1k0W4xIY9+kUuEsY7qEalGLuFogBRzcK+wM0ers0DkuAnLBbSDJLd4EO9V1jDMae
bGmnslp1OJIvgYhIsbt6YOKa+foqb07DpfcLr/ptgRRhJufcMSk4YYbkVzb5mlRqONPZuD+/9X57
K9nlfi3vVrdAiE8bRD2b2L60Ptaa12uEAy/2liHu4ddLfVps9JL80avnvV28D9sHEMFNGkNe6kOO
cIcR5l3kXFGFX6bDal1nnE1caWHGwwI3Mc+sDjAaNtWWKvEs7zrbeMBayzU5zDsmnU/W5sZP12SB
J2xsN53r6w5utiZW1OlqmImF2kGDc4fpHDVgg/Wnsk33qotY07aeugtslFPujq9vE02NW2GECKlv
09rLNYV0t+yWHXtl9VK8rJ8ypxaEH7x+Ag8WHiXlGwUcf+FX+urt7j7gW7mrMyfZja/w5vigq9Hf
cPiI96thMGx+vq+evetlWf9ineMES87091WbtpQQm+EQ4abdYeS3/unrHUP+6a39qP0r49VN/ZBi
MYg3XPlBdbqP9zW/bTqQOuSthsQ5zqGYxfFD1h+V3VOO+6H9kWKP4K+Wv1zi9brgD3qHyegHtt4c
OnK4YasDXehi4I0EG0NjvJRzf/VURv9t40V6x23iN/ABEqfewD503q65+xbzIa/8D1tVbfu2/ueM
P03ZRJnLksDV4uiYm153NJ48Yddrxa9fORMOGboc1r16hfOGH/jOvttxNO+wdQ4eJq+vWHJf1pL/
DUbIobYlbF6RnB/fwgPcQeVY9KQukTE3YuiVUPFElBc1iw/yWj3hKY1Lx8kLVsZGQHJdwu0pFPlH
hu6g0aHVaa9tvW9motr0e3VM99VMsDdgvkUaZDDCZmEOwChMNju6YlBEGYHtcJkQD4uv1m+kl3jh
Ea8+5gjGKjWhCW5zpORTwkVhshTUI7Q2EAOZqFGNgD3pmFY3GubCDfALumiGzDdL/ANtQ2Ps1FXb
qVO+V+/wYjYVYjhZAr1SDeghCt069y0W3YkRcwjzUQtQzoa+OdG8bpbyqOKI0EKs5P2Sn/ZIj+bh
va8UT0apMuDDo4rFdhQh3gLWLL4a0E9Elh2qhl2HmD5IV5nAUuOQV34vsysrqFUiHrbu2MikdjW7
zvIMGibjfRCqE/YJ9jIf5/Dd6sJDOGhe0MAEbYxnFoZcOncFAvcOMkZC2C0Aszal+xAFPUQUIgES
OxULVxW8/Igwhb6lc2le34bCN8vntS6Q0Gm3WecVsXw7AFFkHCY5SIFTjb+CEXvuSPFDi+hyU7mq
Go7UdXDptHk/Joh2RNrGUfDjWDpgaUNOXHZfYnoAYG158cI+U2p+W4l3Q3VmnmpbVXaKIkv2sQsL
7CB0pYWYviXKNb/u/BFwXdGdOD6LPU4CMfOZwjBxWYJVyTMRVM8StWw9aL4u6t7Kk1GIMGSzJpN6
Vgy7MkucRCRniB+lnF6mFW816HGZAmFgYWaqJLuqZYVDPQflr/YaA91tIdqBtisgFPQKxAl4E6Pp
ShHNNROmHA5uPb6H2mXAeqoz8MLM4/s5zr5BlH7Dj/+d36z71OpeZJn4tqF8+wSRWY0ZdXnVBMeo
oSkPRzxDRIi8AIMokkUntkgMNWQnwjtOgcndGN5kvZjG4GXxFXvbjYyNgwlXbrhWZKg15QKJiq6x
f5VxWfm6LCEojLrp88maTMUl+PRUuuqnugQaXppGWhwcUQvnbb7TmQJacbQV+/4aIKdpApKYci/I
+relEHZ1AXqQ4zCTtA712LZpJJ4P2NTGo2Q+ZGUEch97ks7nqjuY20RSjqPuY+iznyadGd0apiam
DFnfda1xBI3CWHVkLThpYnYpMsEXcV0su4NA4lWpBu8tmGulpEfBiNxeY9Pu2PC6yRvo0qYuc6xK
OsxQmWzKFUYYLGLjqcnf2/68KuzQ8gCvnVMaVCO5i3LwfxHjFQbFWVe5ctJQd0Pb9bTE8Jk1bWqW
KmAcF+6XLc5YHLJ+Ajxa7HGlGRKy7Nbk2qppt2nFdis37E1VrWxG0bBLGQsQeNI0K+U4kmEF1JVi
uBJsmivBx81P2HmEzMMNaN6YZ+oMY6qN2uwSlo7OrQDC/Db0QxkuJztkSQiowhONX09w6mjSuvGx
W1NNX2mhMrxcdArfFYsMwvMI17BhXlaFl2DqdpAWd4I27JOl3a9dBLqguNvOrdUxm8j2jANspTK9
zKRFTJIbMSXg2rgAt6Onkp+MYn1koZ01uybUXakGfaHAMhdwXKQ1tSO05Babg1/wYJvpUckbL4k/
qkD0uebzQCez0hBFxvEK20W5qfTsODYCU3nsOIr6PONTRKSLLXXI4uPlynKNsWjqCv6kzF6uaFt9
sDzWIaWF6TcrR8Ui9DQe7xUirqWxcQLzIagvYdG4yzovodH8+p34R6mOpglVJVovYG7jc6muMBgZ
NC00j/lykiKREW97EyZsUxAuFX3crtylpLPOcveYQhtXM2KsRAZ7UoLjSr2QQfpaCfxnzZOmh154
mfVl26aviVy+L1F0m8GORnZ5S2NM1m7lxeAxyFTvp4VKg0jTxiz8sCnvv/5U2Eb+/aabioxaihhB
RM3Kp15tgAcYKgIfq06Tl0BFOrfcCEG0ySQyXaSPKhbuYfZChD/KuXCmHxc1KXRKqIwr3UpQlNOY
fMjK64SbTHdSBP3ZUkgZbqeNXtd3PLF+mmZ3otI+4KVJCP2DYTZOCjysw66VYdJHkAgDGIxSxLgA
nqpoRJe06J+XGa/fMr/G0XxsiB6eh9s6ZfNKhnPBSB5rJnwbGSo/DOS2jt2px1l1em0BjywcozLh
JpRvoIo4NZV8EL/G7UnsSbzF10reJXKyl4L8NZpiTHmRcKA+Id598nXjOHSoJUdcRrjgucW+Omzj
5H1STsI0b4tYBcR6Rgic0+jHGItUnJOYSyeUtH3d2Eqzj5KKTCdO3sS5lQRraxhdwVDuK4Qa2Qgz
WwatQcU6JnAneBGeJtKC1tvbyv1jYwG3TOFGJ1s3ij8GuBSoCh0zO9X6q2J9JBbXETY3XkFpQ34d
/Pcmp/hRSyLtpO2w6lFy7CPjGWGEejQjxTHU+UesUQazUcaTcRdX+7hcvCrQsB7bCzPUbAGYVFT8
gM8ksI1+/Yz9VqJ92kwsQ9FX2NxCOPUbjftvY6hWMPC7XD8KWUtS420yQHuvfkjasYZ3JAOgxcW5
hxUTLOEuPmeRj4aOci8y32Z5ulJI3MwiLK12dtoeNAOSsaWQjRzc1NRD6UqAjEFbKPDSxdyuBOou
+mVEZK6kjzVQjaGe+/mDWlMscWwmojTDj0wen5VZ9Gi907cZM6RmLNwANxli0TGsWCD1l9eSik4Y
A9hUA5Zisff1dflHw0yqosmgUvrfS/MJTxKqdFhqQ9aORohSs/ilSFSjJ0261UlCwikN4mcgfyMb
/EsdShmyRg/CPl2xQ0T4rAf/uRlKEU/LFJUkl0DK7Atrk0h4l5lHUYl9rX1P8jNXLQlWoKDib9od
4xtTy3+gr/gnkKG3Jq7yTfz0uVHeFyYsdD73dB7k2it+xpa1VYLIz+bwJM27hLgpTT0MSuxIYu7r
WeGsiI0lio4884DL+5TCssgeK+kiBAyW4vtxrI8qDG5JKM5DR0J3cpBRQEjaNwum8TcIiNYXFZ7M
A02FZK3r6X+unyaGidQvinoMYijEC37PXWybUnnTW7/M9LCkFJtWsY3v9KzxTUgEMf5qcNLP6Ja2
zLMIJYcTtpea1JfhgpXic5ZcG0veC8nGbPVrEg13QlhR5+G/zuxuMe4XkWk8e7qFOqDMd32EP7SJ
PTPMDbQSMCgUPArux+QYMSyqu72VMBb8OVU/JUIhAPhynKJYoNoD9hVU0uf5OQaEmFLgL6olVk8Z
LnjZsub7S5BdINhkBKuOCixkynzpxyD0nmRGrlk8xgbzWUdR2KPMwl1YUcYQyhm5zV+/G78tIP5c
M7jMXGICs5DzWp+3pWScpEDKJ/WoaIOjQ5LO1LeEEqJMMg/CnDQFhyJ8HaGEsQfbAaq0pk1g9onO
NKzeOskPEB+7hEJrGnDZ1gnhTUV4ZLUU9zEBZiMXNDX8mFl1ROj4tCQ7Buvkhpty5mrde4bzV2k+
GPGH2ZVbkVrs6w/42RkI1E8BsBQx4kHUKWrmJ+SyDxJc47TIOi7mhK07VmOtKzWtb5LIVP2a8Oy0
yhrBLKnUtLCtEyvmFtofeWzRpRauX5/N39A2ZFgZSrpI0iqzzc/kMiENDLVXAuMYhwGDA8wPAvka
5kiCMdIZJs8AxzHeSgE+PvTuRahu4ZZsk6bYx9gkOHnJQF7psQ67MLFVUHShDVVmJ2bKY4qHKimO
KU/varqUjhaRja8DQ+9YiiigwwSkAalESpCFiWE7/UE+yR7GmEFwO6M4WDI+filJH6PUWrZpmb/U
4WPsb0bGxov6FCywDphcLjheYb7Vi+TZ8/oIpROPMIj6+hunmd9v+B+PJpMXSIEaUwAGMNzHP1cA
iFZ9LhmWwqhK3HVa5ctop/TqbHW109bJ+8h+ZjVerd1Dscqn27J67KNfVfkyBQBIsWmvOOQUWe6U
zDguKp6wvtwEQQbNw2qghtU1QycYRct92hYvwRzTxozdZqWciiVmaQOCBrCREpYJEsy0VXZmOTt6
aLzUoK+dnm4bBFABvFpLeLLG/mpl0W3JPRoYUuvifRi99MQXqOwvPY520zHCszStrD3Ou66G5McA
La6ID9UZ0dCcM6wuLP0kWfm+DXof2wDDSh+i/sgsKS7upoa7VolHGm+vN0/g0cr0HkJbHquMmj/D
k7UqiB+h0QnueK2ShZM5RP0+7ev9jKIsor1JJ6P5Zg2R/yptuVEm1A16PBnLns/T+iA3FStHVX1s
VEZRcDtTYEthIMBBQ02i9B42eA3LNcCAhMu0OT1NpMkW8Bnqc0l7GzsycFhTzwx9DTvVTn2t+l+/
eNJf6PV6jgizTEVUVf1vHjrwy5JHqnIM1ecpOEWt4IoQTkIJKgHMwF6j81QuCrBEqMtbVQpA+UdP
QfdaLS9fn8s/TwWjMjZkTgQ3tT+fa6ilZTK1i3LEaIjxwCYM/x+ml3/DIJQcLDYIJEDt+eSf1r0s
1g3KqwpyU+0okHykVNzMMqJkmFKCgCLOGWBbV4typ2SwGebujGbcmxLEfwI68bY4xNS9ekNEjJT5
NLj3a6W2mIIT1aMTlaLz9VX5x1ME1LRWaWvFpDHg+POySOKct1XeysdkLDYlRnr6mLuVouxzCGaZ
pb7IsFELKmdFo3IhWwxkQG32gwosCbU4KwAQcK5ykuQUFJoTLkSt6vK+FcrvnqW1bvpzYWIirK7n
yj3ECO/TVDtR5S6bhFA5qvJtisAsVS9CidYOFpyQD1TFo59r4naWP4Km8DPquxqSj5w1d9FQHsR8
AkicHpNUdabku+3u73eRc2N7kXCBQPP02fIJ+v/EL5nykTa4L2F3fRT1PmonmI0UdIUvkvih0bgs
3atRPXx9C/8q2Va/d6KvLch6mozo6s87KJZWKEpjJx/Twh0s6FgOpa+AB/J4+/WB/q7oPx1pfcX+
UxwGs25UycSRdDAB9QMDKQVUE1siPXZr6WaOXlMYb/+fB/30RrXZINWyNMrHUdyPPHVivheHEw1r
XeP3izmwthvi7wq036vB54eN+gUkhGxTxuKfRDuKEldGGTTyMTiNpAxHPyRGImb1K94TyyVUPgg1
BBaY8mZR2hGs7vQB55Wx+qaZWD/c59Mgm8JSwGVg630mHgZlMUlxV2BaXm94vrv8JGYPQvjNUX7v
6X8dRoJRaUHBBxT9tAhoXRmoyZjJR6nbjKCXFah4IGROqzwoxsMQzHTp88OcbdUKW9wkOdc0+HnV
eawA8I9JWvEFvLfkiBZcscFDrSR3O+iCnfoym76l5XT8mRMVFFjaR4/dg/yCXMZB7fvNrviPwlOn
IMFAlBUYq7HPNNk0VKPJFDTxWAPH1EjhB+aeCWnqPoeNwhOoBV4YkXWucMTCq++bp3V92T5dSQ5v
wZ1Vsemjj/rzFVGzwGRAr4vHjmj1OHrNww6+k5cGnI1e22J3KUQYQMZmFpZtDfqUBDgFq/V3b81f
zAHcaMiVW51ckJ1ht/fneYBtsz/1XIZJn+FBq9uoddrRAAVGlqy9Q/WPpRrieOOjiZLjEuci4iS1
F1aniAu1rlUj09+vr462Pkefrw5sYq6NBKUY9umfZ6Va+RzEiyEes0DlpdJ2ltl7owiHFIZY+6uC
oCkIsi8t6cXAKTuqofdDX1B7Upzj5sPAWRlRJiYmfgFmqMBDSqWP3FoVVvONnmB5nhZ4QTws2PUn
VktY8hJfhlF+iKYcv5cHtSEJt9JfgxDrrq7or2orXLowYn2WnFwYoL5N7ghly5BDoKL2ri4FZnKi
X4lEtgdEmcuzgUqw8oY1KESXgEnzb/aS38OHvy6Svk77MTIVAUj+vEhtT1U3D5J4pKB66NKWgZ+6
rfRTNELa61Q3D9RDDt11gQ8YRZchRzPWSwdjwfdlIrinHPawMR5YN17UcHyPp+YoKagv5JbpXvhT
aTTcHfsrN93j/XOB/ZJWxlFFveHePGPrcUJDgZk6cw9luknK4s3QZLdj7LDkhVOGy0OcD24nxTTw
2W2hxT8M6enrB+V/N63PFwE90DqbIY2QR/nPixBLy/+9xpV0bMCPwuJQtfus84feBnyssdcvPBly
JJORuNiGTDuN3ZBtypUZQ2gP9jxOrh968pdN2kw7g5H/LD2HjJTS1xQwsvDj9j1AZdH7lflQzV4R
+jXsLG06SM0uF4764GDuqkZwCA30IF4bXEXIf0R7jxgOz3eV9SgBFLTKlqq61kntWs6JscWjybb6
EwGNRYGbgdsGLiON6Tm7Vj9JHNhaSPoe1Jso2dTP1oMOQPwk/yxVp3tbnqLehdeJW7ol7Mtlk5Mx
FeyrNRYOcthd0rkCgYqmn8m2yZylPIzy1bAu4XIxiW8R0z1T6Vm6VXMXOaEanRCohAwEiysSu4lY
jPpHVCH220bqj6bxh8Yfi7cMY3cNDPsQThu+akyzoIG0CO48BhJa46vRNl58SXalbYt3JrofPblh
DYsgOJbbQDoM6LbRjlXIpf109mvhY1C2QERZBnROIvtmHK6y4co8bdJbiU+R5msgybJ0EIJDvAaA
befJ17iPEv658jZPXN4zCyUUM7FTfVKae3lwA3KC6Tw7fZ8UO+arFhMbxekFe+m9gjx7bPdbCGFO
gD+85Fg/ol8is9g8dJdiX2sQ9TcMFO2H4hS42E1CSXhSXqKQETB7wKbV99qIMGEjJheyCPjSrWth
Yg7pStKhljYh7jLtE/deUh3FNrRj3HgRP1t+wpWnh3DVnaUOeNZRhhOwHHZwqrrrRXt60QO3ofd6
kBltjZtQeZBjT4+9FltkqAoaQ8AjTMxYdxfTEa/SQ6adV9nlhs0RIj3+R8D1JkmLC2ZLOM4PJD5S
SjYHi1nFLhgR4mz08hhPmwYKFRnMF8sDae7RVGr2uobx4hY2A71ePqT6hodP0/cT4dbpJjL3a8Pe
MeEhe8nGaSpSdxIoHbTa+LEtPSPyjPgaDi54Qx9sm2QjFhgrpPzha7dg+cyESt/zZaah08/P4/zc
6jV5hq/B9Bx1N9wfvqBxlQq+bJsWIoXSHrMQ96SdxGuKeSTiZ0zUbF0GoOaX8JlfNvLyhCDJogGZ
D0nF3NXRiJWU4baoxzA7FsW9iAhKcC39MJNRWm+s5D5o4GO5cnBRMnt6rEjeGDXIUuegRMpzRRVG
RGFPvnSW7SNxJ0BdzpsdJVwFa4e8X1Je0Yxm8tUc70flJ3btTbKLlgtA2sSxI4xPXL4y/QA1Q2I9
mZz4ZQTL3LE9JARNjFsd/SsEhpStIz7E7cEMX3rTQ0shmY8Ycquml2jnpneKHhXNTM7iaTGOjTJ/
AJ9jYtP7QXMI4YrCNIUCMO2HYdsI29ZY7FY7idOxlB4aw3WS0tNA/q32EnfnBvYGKUVfL71/I8BU
DrTJBk6tzPKpfv9ceeV8KeGHduKxDXiENM1rY8nFZAyVvizAGRnZSlUB3Ep4ZVqz/hPVgz681tJt
y6I1QH5WDbitSwMt5iEPCaCKflRAFKUWOmNgHOgXUimyafI2NCpd44O2BCxgTTYf1b0yINZLyOjt
sEFqfbGNN0b4ava3sMa3FK++YSrbJk13XYVPApc50WE6dPVT2YeKrVLUJFrFw7Zg5VWfgs5XGsWT
YvYH6lpxwSx0BAFJ94qEK7lhPuE3v4k432Iwse3SXgq20H74mBLFn8roGEl4zAekN1SAc1qCNXZO
7s4sfANO/KNsNSTs3YH3sDsEz/lUGRlBP4G3TdJRZqIDc9zmoiUoUC2v6n+NxtHozgNjfQX31cJf
GCrkh3aZ3C74+Pr2/6PxWU+EBwBAALtp9VPhaEjDWJfZAvcoanchRj5iTxQvk8Ag0BA0x7YWYWNQ
3bY5axUipfikJrMrWrinJh+hIO8T4ZtT+gdEYcgWBZGqytg4i58dP9u2QsoyZeKx1CHhTyPSMNSF
pXrbUQNEbD4LIerQFPU+c2JT3g3j6xCdYC6ZYI1W8zFI7aOZaPweNPTCnZqjb4YY+fWF+83F/bNi
MaCSIMNDQANj93PF0jPDs6Jc5sLVjzVwRDC9TsFDV0OHgio+hRNvbuRWEitcfFsF6QoJu7GJoaBQ
AiHi+eO0rPgDASRKSlDJbTLeQCrd0VvHJtooTILaIkBOxbqZJ/uKgcbqNVVr8wYB/2UJ4JhQw3ND
BP0BphCORf3GbaGOZZgtV2Vyn+DAEha/2vykN+apd2Zrq8OoTwcnQxWRDhH84lNvACLC7xxvm4E3
JNedkOFqWit3U8qmx+XNcI/TkEPkBvme7StlNyXysxRoR6TAnshCCYVgkRA7Py7J49dX+R/oNAHV
JvUreIcmKZ/VAWMqaXNQpNJxrudL1MMBg+yhpqEXs3g+IPiwJIuVfRvtJQk99XYO3GEudtBo7/AC
J0GI+cCmMcu9OXbnpNDuMr31MszI17a3qaWrNMteM8XXsi0PVjP8HDsG8nV9I9bmbV0glI9zN9Fe
c/FQTvguDjepRWr72qxUxCZZ0JuWJL6rxAKq06msHwqUTyWEQhps2HTQBBmox11wDkLTiT8WIOSy
AycPom1tPumbQgDsz6Rpn2On1i+3iUFtNWYHBHcuvftGTaNTMIo2iVRYaW4C/LqElQkoGG4j5zut
aX5pPdUJ5GqviLTnKE5o0cvq1KKVBHr9mdfBTSezO4aM2jbtUj6E3LU+fOEDy990of9bpv/5UpiI
OUwNC5LVK/+34uw/iBEGzNk0hSUOmlXq6g8hu0XNpTFY4IoZ8+L5QccZTKfb1Hk449U9QtqoTMNF
VfRDOCbKaviUXpaBxJVKxCztIEXGflSY5MfGYYDErtJWxykMN2WTNOJpJabk3bSJOhTe5nCT6Lnf
4kJWNjJXWaTO0vb1SNE+XsNW+anEy6Ul1qZFlJb2t72h2U13O6Q4Q4sDmGvxkMS8ZKhHEnVm0LkT
FPM6xbW3LMVNkymHHpQjA/UKSeRaknQnCAdJeusnXrU02huJ5SZ9Sn6Tpi8MJ05jFXphRCpsemtN
8tFS7NFStnV065QpNirZLkcCMpYIuZG3DN3TYiReX8920u8xSQdFGdGjqRGTH/G1WvHW+HaFGTFK
5nfj1o012qxdJWTavSnuKvj/63ptVapXdwJmUGtBPrN/DJiWB6q+UWbzoE5o8pdXucLBrhiRrSOm
WaegKl4WywUdzSlJiMptdm2zm9WYOdZOSvcQrvjOP4u4yknBTVMYv8xM2eLxsrpMYVkusETNArZZ
QMIqw0dqBuLRRIgwWQCZtrHbjLkEJEzcOongTPfrM6qnSIoGbD8SANymiK4VlFuNIXNuCpsRkkiG
9AyPvxBa9iVLdmVHKjGO7tnrksy7JVE8FRy0yuOXnhsopjVrVgMnyeH1t2cLX9OXENDyNzgVxXgY
mWS4vY6M31N8zaBV11Say12DyPgJyJfpXXabpR9B/jzIh5U9sm4dk4LVaFCSpTYehO6CjaBd6Bru
uOlLjpcCltjK8FoO1nn1VScUS+bWYRhn1cFZ4RmPRczZBfps7rU8IGv7iFNc6ovovpP7y6LPJ/mp
yANvYlFi+FvtNAwjDAVXMnxMv15QmX9Sz/31iirM+qR1LoK38J/1Hl55DVDcANxwCh/LX9Kl8YYX
3RXPwkEh5mncjOgpUfnYrBnkK5GefKyO4Vm9NU+4xTu0IB5UJtmnr7Xxm7cRTDZOfh4cg98vQ/uP
NitDfk1s0v3Jmze5XdriPrmiq8dhouBdB6whQKmHdm+DhPGvfC3ET3riA/9H5h73pE1tZGs4HKxx
zdjw8F1ev6iBe34QFj4BNAE6PuTJdstworOjN/SI9O8k4USPKv6IiKcmm3VmJPcOWjT0BNYcvv8+
LH0SNnegmQwNKtEWjPWn8EDgD6+Qymdy+A3/ZVhTkGFz2TALpw5NJAyd9VcjwCbI0Soc3vUQ/MHs
PatsmOf8XgN9mvh/x+dD8iOnN/GeIWULMoF64BUrR7z/4CsMKpJF3MNshbclhXnuWB8pmzN5ffyY
D2al8oAdAbQAGxeHlBQJ2a4yu7gL3tJnKtgWY8fIFj7YF7ChxV8hyfFDsMefFMb8SFICKE04Qsrp
QmBV18NycA5VQTHNbdLHV9PsGc45b4SNB5/CsJAxtQG3XOHib/lu/m52+F7AUkMi9/tsN/k759Uw
Ha7s4AkTJf1Je+wv41t1Gh6XR/WNQ8JFQ+0oMug19s07st0tBgEmT81Lf6BnOgtHXFLvxDvjm6H2
3zRAZi8K9GTaGUwSSBD98yHXeubEbROKx7kkZzatMEqtvNKCadIV9zlId7zuSjwuWTf5onUuKW3Z
BzRKn9XbNlvb+Hg6hdA5de1cntIhPWtzg6epGl8qOLfNov4MZhxbSevKHLQAmOIvOzN/1dQXqcDD
c8EZaJFQ2Sx4OdXwSrodDcu+VWlaoGB05cPXL7b+N9bKRyaeiA9sygj8P2H6pPomaZ8n4jESfynK
5My03O3djI3DIMJ9BI6XxBJXut3SyDsBgQIuZU5SiG4xiKeg+RgLeQ86x4uIUJdNbspf9YbgyFpn
os+DB3dqikNvHArXrEYnpFOe9S1NYCj/FCvWqhrCxJDsmizfJTEcRlL/MhXBZYZD+zpZkMpkr65G
2maHnvMgVPhwo0s252wtYi3x+ZdY41887ucCdYluneaGklfaM7XZznh2peMH+whY29cX7h/DEC4c
pBV47AoDoM8NsK5FIMOTsByDZbhXcUzOy9ip9OiHmFcHoXhdCw70Gu+dyEy3E6FtsmPrsifRrIfW
R98jsACyYHaLXTAjuRjfzhgi7fKQK+I+njJXTV+LEJ2FypuCd3nddy1tKVppmRyKND+V5XfL/N+E
o/UF+M+H+oSnihgKDLIciWTSiC59gzvwiIriNk2wWBMINx49Q3wKecRT9MA2INA6LoHJL2Nec/c/
hJ3XcuNYlkW/CBHw5pUAQW8kipKSLwhZeA9cmK+fhZp+mKnuqK7OTqVIiQRJ4Jpz9l7b5kC5fIMO
VXgSXipTZQRyfgZh7ZcVaFlMxzgpCUBgmLiKvvPqSTr+pqp+Njr7ko29Z8aQtRS/sIzdP39cyr93
XHhlYOXx5y0uQ+1vfuFcwXuRWtp8bAx6FuIeDRPsS+rgCWpsVjm1tE2GexvNjzRe64Clq734r/3f
ZZL82yTKQdA/RzGuqKbztx6sI+pZrdTlILAs5tO6r5wne0z+qAb6TnTHBFuDicqD39IeyfZr7T+W
8Sdj8sBK/F82ovpSKvjbsehQzf46gR3k3H+78PWhEFoX5OMRT22Ejj4gO1DoJ5EEh84avTDEroxT
qLJ/rAk+ErsdJrwIke3krAROnWR4kL5AuworLuhWyEoRCKVg2zvGHcBVqFOXreV1zVpII/NWY2gU
P282q0Bzztagygt1LSv5DflMidjUKj2tRGxXyuxVGxBn6Xn4BA/k6JL3z6cCw9t/GPTQXmg4PgwH
Faj1t/ZbUmdKnmtUeKIC/gEJoaNwkCqjShprk5VrzkTXOTlaOe29YM/n5pL86MP3GBH7NpSZ2pz+
u2dlP4D99gKUvNVkgr8Ceyj/1LF9F8qrigjDTlK44c06GVnQRSua/8/olfToNap2CtOIwM2iau8t
IGhDLjda2DJeQpedhKdFL7JgC/8uI0Y15mzHzBrkUGA5j9fBqEO+e17+BN1F7qk78p5pzUyOnaQd
6yJz6XoP88SqVtytRKYIH7+KjLMu7VpEdiq4P+E5se0a2hJN90PfNrTfquJFJUGxYZ9aDoite7aN
OeopK4Kwr0fPRvE0Vu9LBhSROdiDWdF8NVazRnxyCXEL+77vfZ6Wv1kGrPjiX/jz4BZuePAV5xim
xtOlXPnT2j/xAyf/xE0nnzuXbzz/Ua64zecn+OP55Xm5EaLTh806CJaWuTqd+Ml//efHjInxiu99
leSh3WN5BO4j/PAYffNA5ZlbePhutzxqvTo9+I8DPT2c1Yk/y638xc88fA7vwbfLj/MV1vYq++ar
pvJSTj6vALBHuOVBprXinR6ott3HwgWBx3GaPZ72QpV4eQbuX54KwgZPwAul17NSeHR+X+GJ6hV/
uH9aX07SajkY4Darz8i98NZ98mSfPgdyufiR6/vKyt/x3Nzj+3hrP/3PHf964S/cr/7LxW9X/OLj
4j8wv9ary2e7Wn78Iq0uy5MwnbvLvyP38fngFo6W71TAJ399efz1m5/Lj9f4IhU+Lm7hu4e6HDa/
o64/uaddPTQ+wxP/1t1/Pb7jP0D/gTq5mO4p375onv/JnekBFzDrOx6OOGX+Xjy5HNTlU/MufrrG
z7vci1HYxR2MZ/fiLzZYXgc/5O8u3LK8NF7g8m9CK3kDdv7Li//X7bsXfJ4vLzscnbvdy/I/zJ28
GyvuXv7eLbeXro85dMevzSu+YB/e8X24Lt0dFtHl9/iRccVtM3cvXlV+ljtffO5erLblz2JK5abS
DfeLRRV37W5Tui/cnnh/mV//97ee+cXlt5//9XiLu3b3gq91eV6cp7vnnVj5z4sxdVxhnRVbtOT8
zMvynDwDx843PAgPwDf/+w98rSvstNy02qzcFf/5/F/tyw8pgag6/MjJZ0QvK5nG9aS23o9F6VCe
ws2EdbCimhlSg5tHkHI/mvEkyaNbRU/5TEKxSLb1THWjCnZAPNvfSJMpx5W7PrlCjXw2cVU6lEC7
aaBFWm4qNViZFATC+c84ZXt8Yn6kfA25s5VH2U8r8t1jigLsw6T0NCVrkf1kVvg0D5wViJLl+qFa
VyrTbRnci6VhPgr7nBgfQAboTumdF0b5PmziYxHLp65T7/koX2j8u0LZBHhDhS4d5JpShPGW2H+c
KPSziL0Z8BTP6X5no6fEjD2V5rudH+QlVYWsEGv4GohLUydw0UJ1Ng7xUpkuvQuUsq1eUHXlji7U
aVv6daOvo+m50UHNIrzwEk3fhlb3JzaAO1Vddwhs/TJWGuAPGgyj5oZRl7pWEL1ZBtCX26DKW4di
d4E8edkuUTxg9xhtS8ObbcQIE4Y6NTkCC10xHUFtAm6lWHd5IlgAFh5eQHZZwU6PEYIF5IMkRNTn
I1Z6FQldSw/blLdxXWeUP0iyUdRLWl/svGAfsaXgRNaE7kt5haEYvhvBr88gAw9N7GuW/csEzBTA
XiuBNFXSZVQIw8qZAeo+3wrS9exwPk6m6sWoaQky84y8uVgOxLKxO0dKQwAJu5Mo9h37s4/fFypj
MUWoVeZbmA1Pga2uhxxHrC78iukI4WqlP+b2iE0E2whugDYlrbFxDT5ykAl/2rS9VotmAiy2Ucps
6WiITujPYUE2AxktCgku5W7WunOHR7otvorpddfzwZTKtNUcIhksqI4NSQYkw6ZxeBew5FrJNQEy
TuZThI54KCHnQhLGCZc24X5iLrUwRkeJdK2UYGNW1rYugTkvDf0BInAdU1b1k+gzCCs/HetbOA9M
1sOltLVvVaLD3pXH9DDixZ7Y+Fd0kVWyAVs+FYpvR7w5q6zmneQMLEzLtYPXlMDmkAZzMv1kQHHN
8TQPrAi+Q81Zl9QkRFGt88ekQj4RlPQ5Q+fuPEbSZ6FVJzKD8GwH61Qmp7cByMMeeUCDq+SbIMT+
G6DdY50thlVJy1qTg12rZJ4Jd4ggj2Wl3kRnio5fcOH94iJZNa7sOH+VqDtNhkLazHJF5Wez/Jxq
aSVn2i5USS+xUAC05XRQnf7dILpF5zRnZW/G8LrQB2D5e5MGSo0D4hILaVa8VFtgdEy+Us+wQe56
X4N8Da5JF/MVoK5zkTvbxSF+auaT2PcOS33i0xXrVsY2aenvlUptgFKFxtJF0jo/iIuPkrKjEbxp
BsilKEAmDcjCRAWgaASe6NsObPhso6vHUchNi79TVF+Kzbx/7fMPsoNIG1sDY/oj+unFSG9QIpGb
wtrslVMFK77XajC61I3n6D53gGQoZEPjdcfC2cYG71GV5MdYkw9BQAI2RQ7Fnjygr55d9vjOyDIw
uPTj6jkcTD+1kHnP1lqBg8O+Xk5p6JenZt3Tikvayusia2PSBHe0jK1qfRuxxwZEH8otMZ9NIjZz
MnDySDI1Kg08DLHUierH4/SuWx1OJBrGKiHcan3RUmIZ67NR/+T18GwFVG+6uH5uNPORAyfjuhXg
KyRny7X+ZANGM+fI05YhrrTOs/iSccjL5n0a3+wKgCWYOE1deh+hnwTXcqL2RDEJrtAwRnAGqeK1
waFmF5enIO5s2ZWi/hJEV1NrfXpIQxBRVkcShg0jdgdIR6o3ku+E7EAL41PZoClPf3WlWvXKuBpV
EniT+kjKBML9h2KWG6Gc2iUMw4Qqpq9mx1pXoKY13kj2CTNl6TR4jRfIY/CkFTfwOa+DHGNgbnw0
TrthfAvp6JuS42pj7E9ycwzyFhOd2GbMgYXymAYK60w/AFbrUD0aBIdUERASZziZKppIBmRap4lT
nGJVWun6eza/L/wADWOxnu/r9hzSZJbSFpHsSmn3VXmPmGLr+lXrqTTL9BkErqMx8QwLr5jVc01e
J2QUlkQgxzSvzaraNNUd3c9cdxe7rnE0vDFjXezW2ePrdrN9mHKNduo2w8c/JYIQ5RjMrLY14tCL
lNceXplU2W7EZUUz8NKjHKJWDnTAOmo9WrdI8duJ81DC4TUJtrEfJR7tQOKECcO1qndnm0q+ChtX
0erLqFaecPKLDKpqqBYZjnyWdYVmLJznQT9HUe8aPExZUisv38I3uDGTPHmZRbsFEFyH9CWM1yp1
Pilpd1EFJY9KZWZQnMM8CXS1slrIh/VZkeCF0HXCi+93HboWdoV2WJJJcupDBirDeZGHAahYtSp1
faM6X0kKCg5djyI/ampm3Gki0gi0o2H2f7RDRSBKwxpEyepdHmtrO459Y9BfqqZwBbdXAGFlZLV1
/pppa6LY6KE9o09BpwFcHKWW6Xh2VK+lWLkt4vQhx7SLniinB2fa2MQqIOTRqznif0gm3IfTznIi
N8ZtPOfqBme7GTUeiXCelNdPcvJtJt9NSAcJ4OwYeL08fFUTM+SseiHFjS510CpQt3I8aDsUTFUk
UyAxE4k5DDBFC1VPSXwpUjZDw2LFpARNLgp9hrlmQB0VXLXsMCv4ANRjSWnwwIB6oNtcrW84Fdix
VRR7SRsKio8hFoTFYPIWE7ksk6tB/jApLWqsQ1RwF30JJVR717N7hYM8xIMd0KZoo3BTVL92EHt9
qnmdKdyKmi+MVyJQ17W1a6pnSyoR8GigzD/nPCcc7WvQKf+S2WJMTzYXSs7lulCccS8t6xnp0HYR
JKl8bRr7KrvqWn6o63SXtGKf49XQ4OATSKlY6xBhWf3MiYr0PdwJg1y1zIHGrt/6mqyhNgTpXRP/
oCnbIe1x5UHVUORh3Udg5tTKjzoc2irZfGmzZ9+sBXSo0sRr6EzXEDJgGkIHU/FOWeFVtcONnLyk
2sSZjzykLlTclUhBGX/j6NRI4RlM8V5Ws1tN+yfMIZ1XyTpK6CBgucxFsBu14Q7enFPF9okSfQYS
MpiwvouPCcvuSJVEAeKfmd+2Em+xWUXLMcPOQnJ8UKjem7VvKaoraGGEteD3YMzDeTAcAb9EWY2N
8mShW80VxTPpbwnoVbP8QhXGXdZgXUy4S3CKYeRK7SNMX8bgkQWp26nBPgmC+wyhYewpMlinPLO8
YTz+tV9nUKvIDgGkNs7pswUaomr1X0OW4PI7Gnq+3cR1nmZIZoNtuySIsH5SGjI0ZnGaG4qWQwVi
w/QnQUQCEkktznnlbPLzpZygX+b01a48h15DXSFsTNutLd/K7LnSWoxmkm8P0b4341Oj4D0OrU2Y
WPC8hUtCIaIAepG16g25cnFqCz9iw+8Uq8RMv2EYrIcUTUOXX1s0GrnK+9vJ7zHo24BGznKyz7K+
KgDWs5Kq9dldpvW8KegQkhNmyL7J9TxrzSZUplNBWTFv062s3Zyp3ZXtQ6fchNxLu8U1vVqOyJA5
c+BtpI8sV+ipYJ9mXZQk/VMBzZygSZcfGJTSS2OLtCTt2AGgbcD0CetNjlnw0sKaE4lNCSJT/Tel
hwq/31iLKrkZ4qGLJy14a6ruKW89bb50jnLpZ5ac85dtcD1jbM47t2CZhW1v79BQ0RgwsWHvMg6u
SlW3KrJD1aOmRT0pWvXQctZI5FNGvAeydBpHVmUGDLSx3KhAZEKHC1ye8MSRI0VQVDXCo4bOaFUg
SK1gjxTfjWiijgMDDqjk7lE0aJXrahs7JsksVAvIsBGy1xOVNs+VS/4PyXrbljG9NeT10NMIagr8
YpyFBF0odDCXrWJISpfTyadl5RiwSEiz8pBLkUcOqTdW0lFbpkeNxOdpAZu/JlwLepMcC6SOhmoC
lYw2lv492jvM3hCRpwN0R9eU0B82pR8v7xP7uUR2rqEpecAHvRFDfwhxA1kZaVPAwAnLU2ewO3O8
74Ojg7mYGlXxQKFxp0L23NRQWXqDyiIDv54NJ8GwI2c09HJYnZyLbWs8lj3QCEGAV0il7qOinkQE
UfVRl8cQIQn92jNdkWx8JbnL6V9ncc77k95JlElVhFiJdcwJVYTWkNzGDndaQSVXVTexw2pcbnJq
QFF1ADkQ5ec2f5CNOcxIUTdBK4FOBZURFU+kaHnjzEYiYSc1+FhvCf/a5uCjVRUwKDphvUMJVByV
1NiPmrYx495t8qPcy25U6KzJS1SHEeCPV8chcpCdQdO0Z8YcZQq+JPbLfaMwJdOJqGWIyQgD+2Hf
5ax308AP6FDg0Ft3AtBX5HhSVPtl/JO19rmbfnqMZe2AHz3hEQgqjaDvT4Wf5dammzn/U9C/SyZG
XO9AlnBeJmx9GZWB3g1MKHmHdXoodmFdrH6MYmAb89oVV71Q6RPlbhuGXtzNTyBT3Nam710ex3Id
EKBllF4rG2c5PLOH2cEDkPcka3siy/eg99+NBA5QkZ8j0T6xNNjanLrW/FCIDEzDzi+To9EfsT9s
egBIMnDEysJnGRVeFwCmMWwCfSo+CmD2Vbq8fysT65/yiOpnY0r+4rT0Vf8nKDu4N7WbDu85EjIn
+arV3o/FQRmmbU5FViDvReEzaK8LdDA/zTQ4qFSEZe47zltVIXVi6AqdV/BNS5WgLcMn5NQJtWTZ
YalArzz4yU2uI/poFkWVCTV3LBWu8mxVtxHgFe23bKD021JbL1Svj9F189ncQiQvnAiDvc1YwlRs
eIzWotndrTuWMUvh3nqKDbDLynIBUt5iWJNkhnV2AcEQrbMxxlAPjLh6lwljoXfhYjyGWj2OcDtf
i2GnoTEQsrZOGN4mpCiV2d71Ft6VovvJMypKLukf65u6wIf25dwQBJh3HHj0fx+Wmty5iA8xH3hM
HSKH5IXY2JITryuhnfTKXpFppweqb02Wj4JyIw9ivZ0b8LxsXLSI2JoBdKajsW/juM8zmuCKCdMZ
NgIsj61XXAztRsmZ95R+XYTjLotg7zGPgm+AAwyaZ0YUhLV3rUi7IGbXSVAicIxt24brbmlhFFuA
7ba+zCO6O8lEM9OpT4hpsGoSE7RHh12kNXJa1vLXTNYgve/oUCScRx2pXLo/08dsHSIImYIsGncx
8oJhSjPXElSOtPgWOvNZbytpZSq8mATbp6Q+DbO5y8piMzaO1ynTbz8626anSKd2z3EHOrIDJtQR
2TJmB0eUFznWtyPy0p7tpZE0+zmmXUSct+MgktK8tG1oyuBvRqpEbSFlJVTM6nY6ZFqzlWGfm1bi
OqzYTU1Cjd+8NOM5NdVTpqNFVNt9WQckMPTJeQIjkhvvlfUxUcPrc3Cg/ao0ya1tbHKrwbr0KDbK
116QpZmy0ntN+cj7fTwxCiqvGc1M4jostdn26AikCOm6INinw3wc+7bWPU/iy0EWkdSy28zFayF2
VZ2+ZI725EQqCCMkHYA/ENLNKZIhdmJh+maNwg3pnMr2y+ycgmkbqDvTYkdQfNN5Po2yijuW9BRh
y1AG4Uuot8F8L9pLMZK6ZCMi0tqdPFDiKwvzSW9g5iSLEBtvYig/9UXmU7sIrJpsPS/8DUaOyZLe
LMHq1IzWk6zQDeW6kPwBO4PpdEcRVGvBM2uUTG2V+EHmO3Phc+kUCiVpN0bjBSZ/1QfERi/D8IPW
37vWsSGemMwtE3lWBIat2iq3WDJWlTZu6WBProB9seq6gbN1pVmL1CB3a/GjYvCPDPFEEjo6D2W4
keYDMUi8pA1zphO9/HOT7D+YOO3/1yL7W3twMNJZA2Y6sGznCn7CVWjWj3g03Ty9l5KXGg9wR//8
nOq/2xjxxCIwssCmIjRS/taWmxxBEbvR2FIL06toLy31QtJ3PiTg33VHKIRDbjdyGkGdaz4OqEJi
sB6Umoai3JOFuhqJVNDsdYUahl2VLeGHEKM3LB1JDaLXxf5vx6z8G4caH6+JSQ1Eh4IW/e9Gwj5V
oZPHfX+Um8+kW6opl3LcqfNdybfLhk9BkWTluB1R9P7z2/UfXPM29BWLJ11As/Cr6PD+H9VkBBwk
CdOgI7xkyc8AtZaxIzC25fyh4NZIS+JQZhKEat+QLyUDt0QnWS2pZ/03Yyheq3/vJsMQcGSo0DLK
5r/a7//nWKap1Ocq6eYjXeVLmUICt+19Xl8tk0oWvrCxkJ6CRhzCPntpJP0uXcrhI1G7W54NVCRS
vy8AHjmDq8So9CRsUuGas74wvhq0kZyN2HfSXTlGV01OTqe6OvTJL0CJjPhjte8JjK1dKuR21JP0
gxjDXrxpf3kDExqVpVcbYAR4mzqIi2E7nCV7W4qLYWA7kD6GWnqUFIVU57UYNezixsqZ2PIOSed1
zYtq30hSBUSykavMlezFfVg8Zwi6JMrDcyltgwWxKQ35VlIjGifjWjTLmImcpcnHgzqwR03iYW0S
FyQgjJLsPYTOTbWvmiGdKreedpUCBU4cGmefIvUJUbQgP6JeDn0o/wP422yfELYecKdsM0Xb9wyn
QR1vzXi8VvLwHSZAAvVnctq1cjFETq4iCTAp+8WUGwbT3p4fS5xb0VAcsG8sHfcxLh+lGA+GYPNL
9kJm4hkY6ZZcTf3QarJbqeFtHutdkoQn0+jX+UfWcQSjfWj6d7X7kNvGleO3GPAFUWG3BsW00H7R
PX7APztkrYqcGrkg7Z5oZHc53E2z2M5OujHTH8P+4DRR7hY7kaPBpDEhQRUciY6Cxm0GWhwKn41E
PVB9mellm+CsEypQHUUpXb4DTXcrGX+1ekrz77g7qg1RaoiKTi11sUUEqL9rzlfOh1hJubfwr+wB
nnSN9sN+N0n8YFukYVQS1neENbtQsf+bKcgtcUxNVpXDWzdfU6u9xkkLV40aQHWTwCuUzBi6RvWr
Jc8g2WrhAebyEBzAgUzZy9yii+sIi9a/eoZvyhkMGJuIiT8Z3xUQ1gO7tUiJ3wrBKSbtZUnbZHFx
j0lgs0BwVkvACaMYp5aeK5sWK0zSTJi24GHM+AFzZ4MwZyuC5J1cskOjM+2jrbKQ1Z+sqPTltFvQ
r3kTb6WiSNxSiQ9ITtwip/hUYnd5k5YODE0ga7nU5msHyTCRt4bZrPVxmzm7Hj04zZuh7LZIjc6S
fNUdSlNBscu7Lwksz9ScRxKc6uoT6qQryp3W35rR8CQuA2ME2mKCp0oRDkXBXomddcGSr4CkQFE6
r0e27Zl26rvmvZtpL0nhNR4o/JPBqCL0tTA1ZRQvzAr/JWVwwwZ1a9a7sDlmFO9N3fLV+QOxqXyq
J/qmXM+RgA5JbdFm+hZfU/Fdx0SPBOzk87PW0sm0kXzCRFuI4cJ8hrqxtvDKNZQxAk7f6pUMAMrj
T2GU3tjle+y2VyPCizxAOS/BlkH8p05Y6qVNEtHgK8ttEaDDpESs0eKraen9Cvo+Fjr9AVWMgGBj
Qf8JeobkolyHlI4GRFNquRvY80sTNqaDgMDSmj2vERD0QO+sF9hAkYX2584YXlqDxgwF/KjEEhjt
I/s51p4iOwbAorzmsJDsCsy0+kOJGf/2SiHkOKOTpDj7PmpWuQPz662p7xFW+3nYDeltOX/lEHl1
92HTMDHKGtDqbRbRmuD2pZw1WPkqKe92EewiRT+pZf6OZpnxmIIqbH3FfBJq+5sr8VF1anIzOZ/Z
gOZxu86rFyP/adhJxvmVQyxYBJqa/Ns4X/SYnenXVk8N/QLDSr2U3PMx2Bt2usmb2SWTfV8RbhQC
Np5YTMMJ2dAAQ62DB3FyiZHHMce33wEYRR2mVZvbtziJt5WOt2cYt6mElGumpybVh9KJcfGGgEbw
c4QJlYOel4vcLCc8xiBszg3aJeHigc3SWuWJiiQXZAFZjrBe/sRaubEZzuxpnbKPh2tysEvjUAQf
io21RtvSAVBt2g0vlUmMkQA5uNGHgQtrICkCexpedSm6j7m0o3W1jwOSPGTKzcVmAOKGnQzmO9tx
OikzVZ5Cn7dpuVDJNmZ+rgB1joHAmYJaHyof5CE2W1gLZ5Cp8aY0s5PSErGQ7EbrC5rJKsGdLsNc
EumO+CUZkhchZawUn8WkHcbmvRniTRsiQMnesjre6YHhx5Q6RP5iDMkBfuBpXKpd3QEBGlcZQ2q1
nrRp3UzP+DwAyKabKGCOG6AjUiy11Oe2XeZnqFjhTq7ujuDC5ip6L6ZzQZ9Qoawcl8ghLGJ8k9gX
+V0lMxXEjtsmykE3wue5mX0R1Z+hvb4M8yaoWmqsmHKxBlEiGMlYdivNeUNp6oJQfVUAbEq0+gpl
I2mxa1J47FT9aAhfS25TeiWG82GUbw3MzErdrqpu9Jqa3Rb7gybhgKaLCFBoS8y/NfNKCA1T5qMp
4vDINgEdcrAg4m45ZRu7PnVUUk5/eud3bN5MAwtdfG7MCKFTfWf7eYUstdEEl/1krxse1TDuatVt
bGg9mXSJQvTrCj1f9NZDeU7AQSuCBkGN1pcfzgZ9U3TDgWrFiX7ssU2vAY30JnjpI5pwY+61ab6f
sZ3X1VGoe6VINqZY60XgmxQ5tK5bq5Rgi5yU1AbcuIAFSPTUsnXIYhTqDHC43nlic4SBFZwVljzZ
mO3tioJCuglTTsJgeLXiZGtFkWdTfMkcXD4ERE0dn36NTwFlQHvudONE/TMgZRLcEym8nxU5Oxe9
eh6q7jLU27Z7HxU6ViFxsM9dRq8rm48zG56RllYfvajUKlSowEEQsDoxN3E3XXL24sVZV3bLRjAR
a7U/M9eH2uiW9LwDbOSXbPhDd04uXpmJkvGt7Og0wrkL+8pXF58+xZ2aUuLKeJOTc9REbhB2CJSx
DkDxGmSA7Q5o/cof9e2UfJnZp+qEmITwJ09PQ3RKmN57av5Suwm0q93jrKU2pcXFTqjzvg1TdtNg
/2uEANqYehPsMuoLVgwLnk4aUY5e4xzAoF1j0RzLIttXzvQCjTfMfB1Uhtm+IVSfOtDniNUTAysq
O2YTBDd1ecuAztRdxpaCaXmrkE8y1AsKElr1K2X0KvqblR1iGstzqz6nL5Ng+jH8qXYQL8gu7Tv0
IQQiR/I6ihI/lcx1Q2+8lL7ymHC4gdET/V5aH/NI2zWEG8pGsB9JoDHp+2vmxYKcB1eEVzTxnhOI
gUBgxpsrrbKc8YnOm4ijI4xflMs9NWE0/C0QVI2+acoSnLPFJKQgQ6eJHqXHVB82a1P9katHKo0H
WWrOEm9tH+1CTAuyCrmouNrhVyi/qxZeIl7s9EeN9R9q+1teV6dBUKBKSaE2dWeT9GShoRA1IHZM
R3WgSzg/6DNznon5ZKvfUofk3TKZYd7laPTroTjn+kQ9kSAPbUdmLhGXH4L2in5Dbgp9Hns5giJp
E4GCHxIW53p5LynFVbL+phTbPpN/I0c+GkNNeDMUMUD0nLdTHJ8YINZFd3J474YZXcXrPJ/lgYUA
a9GCYTM3Ton5QydPad9lgH52nm3rIL50wzW1LzT+lqYPi9DcPM3oAWj3kNJmXcLhEwqjwnVkI35m
CyNIJepMbOfW20S1OgoPifqahVeE0fiP0VxCwyzuo74rH0USrfVJ32cliAmHvFCq5tt56v0wpc06
+Anyr4zFGqzlgxiNm21TtqvRzi69PrZfmnPHhJiFa6kaDmkobwGK1sYbWXmZGh5HLAkCTb0a0rSi
Nlppj5KWYUd/aADCaFeW11AyzJhEQwDzNhC/OXZLlby+0RvL99my3JiVeNy9a4QMB6QJRNFvan0n
4XsdF6djCQYkzV6bku4ZZae5BrxQsX1bLCAFW5xvEeLJSSiX82IoDF3zlggLyCqWdZCcY+8QLQX8
kTkRY9rSjbxPbJSsg9oANLQVt3fAHLCGEBRzdRsswkwfyxD3Iv/tAofprHjpZcKz0l8tsukFx80+
xn0Qj2+q8pvmCburY8YyrRGfdvgxtnRWx0sas4rNNxlT9kjvSheQf9hJECRdVX4T4zloTln5PXJ+
lZk4thS+w/hgSQm6ZxatIU1dslNpXC0xv22+ibNilQKjGVKqhVK/czR/OROm7IJEmDmfShu9uq0U
E+1ntDQA1DWQmrOWFb6Y+RiV9SD9IYuF7i5a3reiJ9VvrWaEmbEeajY9WWHT4OyXOjWVE8ACGLFY
tZkC7YqtDW8ZtJFZmQ4OIDTrOxMtEBdlIxx4yOI5linbU2zUnS2SC8zH+zLOAe3sbUn38p6Y2Eb7
tkxEUzHrDHM4KRIavida+h5VzVW1KlLSqIfkD8sg2DzjHlDNDesAgafmdv4x1HabG7QiDIFAtx1X
1cSZUCW+nbJuX+RKBstDvSSePMMkXLGOzZAwj7TwGwC2LSuf1qHCjggloRMyIRnvERhK8/xtpVvb
KA5/2RKr/pn08K3RaswAo0tjaoWk76oadE2k8DTI2cau7o10nJbXq92F03yPi6MJ3kCOMQyTbn8X
cX80E3lnluW1VlJmf9R7yzHmdXWNl8ipqoJhPXkkSB0k4Lz9SOw82IwBg2wmIN/qEQq1STlperId
Y68Y3oXZeU5bbZcXFHftq2Mkl96AEyZ6j0hoC7R2Hgc+7Y51XVT7cPjDoGtmriOHwKgtBtt3/Dqn
pvxpR4zTI+6wQHlrc4qhEm7Ubt1zatbM/Ty9Z/cANFBnOVQEjPJLQipO07ilUBhw5BXTo8YFba/r
9mY5tbsMQ+X4VZTWKpFIB9BzZJRUqozoKttkYMraUZngjFj53TTUmO1n86hY42RcyUnFssOZt8Uc
wr9/SB11WqzoRrQvcXaEVFr6Cb6swWColTsxUy8BwybiF1UhtwCsfhOYx6ijAJMgiJ4BOoruZpbc
bgYEHZNtEY5rRXQbp+0wqrsI/LwqtP80zdGhj2CrCUIU8Lv5dcZ5HfbF/juvrI0yUPFeRPtgB222
cRoVN13Mz5Iy/UkM3MCKfnOS7snpPvvAfrRmfpdS21qFRoMWhX2NMyUrh6pwV+dn2ybKILcuZZlt
zFJ9063ggAD+fwg7z6XIsa3bPpEi5M1fZUpK7/D8UUAB8t7r6b8hTtwbp6kTTXQ31VBAKqWtrb3X
mnNMzZLoLvWXwZpOWL7t2YRKa7Da4LWklEo7VO4ayrYwhW48xZtYINOT/FvW9YZEWET0ElEikeIZ
gSCKL9Hf4XyhGcGF8anzDHgEhgQvcepiw9wwRTsas21gyAhuWcI3xm5KWM9NiQg1o9nWnXFTDOgy
A5NXwOoz2lll60wEiehaw34v2smW75maQB1ePgWW6g0+HsBOf1BHfecb9WbsSJ+A3ZAx9ydDh83f
iYyY8jbZqyR4NvOHzhiqKdIkZe9aNZpQmCNi2F/N6FBHxoaEk0dxGo8QgUZlJxCpINoJGJ6E6gJd
xbWx5K6ocQrvUXcIgT1b4hHNBbEN1rhOCA0NLZYNqbabdfwgky362YZedt688nFoob48TkWHLiPF
gYxrUxFwdw3belKIQw+fnayLceU3JzmcqVdhkWSHs6qadUoyw6hn7k3Ui500sibwB6efxUNmzt4s
ayvBoGrTFhjxZU7otKw3rD6hK4q1uz4oJk0tyzg3Yv6VtISl8bBS7wIJXYCGWAI9xaK9ppY4eZ34
AUekp2WCJWQTp8BcoITIE7Uoa/ToS9PaIX+cNKCMPic4OxmTqP4sSUT+ZI4WXqVWJ7biXqi5U/p3
q/Fd2hW4kFsbhg7OzWKntbfcNy+J2G4N+bmggdgzG0fWOTYNV8r/+Kimhtj0cENvoz/DeBmkJTk1
zVD7PtZT5CntM3jbPLM2pMYKJvItfdyO4MCkYKeY1nrKoOz7O72aud3ogmQUcthjyNtc3KtC4DQ6
GTvRsyQc5b5wpjzY5AgCwpDpI0Tkl8quXqSuNKl7MRLvVTz4xHcryanrkm2JRTxJLW7MO38pvgnY
1yjYycxefRh7Zj17OhPXsE2QCC6VjCnv9lNuIsbr6fEOl0i0VtbHZNDPNxMa/3+G/EMd2VJIiPMt
QnTaAAW26choXRpyEOcAoCo/XqGCV5a8c+k4JSMeNfCpRvI8sF7voadb9OE0VbpXYxKH47dpGDZ5
S9VZ7tYa0xo6SIPEvrRGnr5MEzJeYhVxhKLzHgaAKsN1cYG3KYk05UKAepLVlUYBwq6PszoBHvow
56uOp74NlFM+9cwO8zrJNYrJlBsptD5Pi3u/l/ERY54EMpSTYWzMyz0tXXu8xqJBI9G6QecHlUQY
3koLJdK1WbVzHEJqwLZj+5tdE+p0NEqkrQGtyZTdCV1Ehw7GiqBcmNyZIpmePYqgvFphTnVjmnUD
j6zG4r5X3KJSjnpW4/O5jlULzuC+hJpT+PFlLrWzoZaPi7Qy2GR4ltNyqaSbcAQSaU0MxzljmR3K
xznUV0RAeqXRexpmrgUrHkdEv6e7tC9WtarRkSHPZpllXrTo3pBMu6Y1sezfdDE55ZFwrPpF9iT2
T5GCotHoHiwh9PI6vvb6H8tY+m4t9+YUIDJg0w5LA6VfbV51WtPoGyPw4fLMs4FM57EpvILlDBTo
AMFKznhkdUnPvnaG6cHI+3OojY5QiZ4gmBhNFUfDcSPhTXl3s03z7aCpsKvw6Tt/YnY5DrRQ2ivJ
7uLsYUfBewJtBYPIfywo+E6wlPDf4g25v7mxu3hP7pe4uiU7jc/4O4wo7rZa8a3fQWVuvObPbeDw
F8FiDPn2m/Bj4dq+vy3RaXyNsDSEtlt7sZMsH7c3+5ZhYbG3fPxc7CV8cPGTbG8uP4J5pPKWv+Uf
Xttf3+Mj4aD89ed34BrPCtte7DORvcV3sxzW/f1yjDcsLPN+Of7lq3ht+Pr9Yp1Zjm3xsHwfF3+9
JLbxL36WLaYYXm85NF5q+SX8IMl7pZue8SacoysnidOBZebGCQhd3tfyw8tL3fjIu+PQb3xcztXy
gd++5MPdL8FyvAEO7D9fWk7N8tsD8pRRFC/v7DYuP466gl9VrEIy8gpveRd8Mm8CB2E/aXKLRWgx
CUXLKebN8Hb5nfzWM2cAaAA8oPW4FY/FtT5TO7xxqfk32GN6UglSPmJDs2xMWshdu/CYbyHS73O3
8oqjcPJLu3z6/OS89LZ9ox+JPWdr28LK29p8dXH/fG6F1Y1PBd4nb/fz9sm7JiBvuYCfn1y4z0+X
XL8b15fTs+Z0uuOG08pVd2/3nKktR+ty6NXDuBecJVtvebvZyuZnt1vXgAJzxCKm7fFPccGk75OE
k4h3+Ln9w0hhGN1u5nr57uVnOV8MDn7x9xi6fd6WA7xxaMsFYaw6HN9ydXgV/E72Nl7fPr3lh7kV
zrd7bxktN8+2Dx5jMlwThxhyPTjM5Yc8/uM3Mua/fwNfZ0TZ/nIwt+Wq8m38Zmf5lK/dMFitlmvI
S3MT/L+f4ct8gSPa+svts+XoODG3TwbScuGWN/Q9uBkgWLFu3ydzuGZCfI2QGIbtXYQDHFDMRsTF
MQKOG+Nz3NJJyw9GxS7IGcuz3l+bHBCCWK3ztgFHi3GKOmwHxEyF+grhHMLMvs06hdU4NJG8vWUo
gkS6J716w6BzqNndDRShZ5R8RpZvqwhEgGSs1mS0xagFtulWnSG+YYiVKGijoMszccfDM5YeW/ye
w2DAfMnWCoLXHoKExEQ4kfyR6uhhxJnnzmopfejoUAtETF2TUcBk3zx+hhVNGYALrY5yJ1qC7JRj
SbtDHI21zFFp9PkyLd8mPUJK4axDzynRdFTs5GMqqjk0jYzVfnNNO5TF+Z1S3r4pcSFhqnUNcWXJ
VUAgidI8GhAsvs56hhIV/eCSxGb5pzn9MobIDeoR4eYqHt9qgIk1+4mHoaTARv+szeBRNg22ibtO
Td1kSMF1DOLmxirYq9vPQf2TLrXAmcb8KNA7qqEy9W4YN/sh0B5zhcyQjkptUbo+Upg5u0fpttZD
Gck5Rdxw4Vvc4SNOAvynVIuTenRNYXw3ZqSIvnLnz9OR7zzOfrafEYmbxIOT540JQaDv9kcp6lO0
BAfo2ApFf63v9PkVWgusm5Tz5Eqw0ga5W7Xs3DG0uMUMHsTcwNMcQMsK1P17RCuydcKfnic3me2Y
SRWhaj7FhKoKPa6l1zQ1N1bxW5kQxUpQ3pPptkiZRKmmo0RpyA8JI7o1aFBR7Gzn+VE39wr40pAF
U2gH7aHJ/gioTbJWxaG7RPqBE5HabVKZbkZ1Ae1Wa+kXed7IieRpQKM0BVeQti1T+Oqs9KpxM0z0
a3vLU7XpaFDFqdh1x5PlTlKBaP5pzGLGbLoNenraUWR3oHtUV1woXtwcoVIdfF3C/Up2sW5uUf7v
h6zb6hj0iS004vuuF1VPodyux6cZbUwO4LFv7kpqkjWb2CK+mJkMUctcy43sdO01wdYdT9fcOqj9
jlb4zuxix6B5K5qnUYDzu8r6+EYB/xAgCKXyAj9E31RaAPYlh70YYawlGaxYlEZp/zHW0WsDKtQU
Nj3F/3ypz5WnuR72cr/B4JywcJSj5iKiCw0k6yDPuPUihb1MKdGGIvBhhrw/P8DBQkuj3axxdGh8
eUGVwC+kXLBUv5bK16zTX55wNLQyd3seACmAAMkGE+IvzkS2ZdRJDQr9Xf6uFjm+rImeNKri1nSK
JYJKNaQafg2nWH3igJPSvMZ1uPXbysuoosayo/Bpp7RvUY9QGROYGu4N65LiR9KYwqTAv4Q4WxDP
7VlW4c4hy7bTuLj0oACwaSzY5QC7QsPGHfm9XF6V4tHHNyW15TGdc2JKQGLw3SykIc7Ejl+xZ6pb
GMb9vtBGd9Tno5/R1ZONE1uku7jCtjwp90HixpWBuG+B5LPRMKfNOEqXvlQe52CRJ2AOY9c6yQAv
Ky9WmqOuWw8qn2sRLDOiOsa+PBRuUyd3sSof2IofS1C8KXoqbSIINHlWaa/IA363qnFFazoL6bsZ
vsBAhXYNlx4N3pStEg2zl4yfSESyjtlofp3M3aLKb5H8CcyOeqmviFC7JDWG7c5QHgrxwwKfJKPQ
1NVjNW915jsyxgtqflRUa7TisdMwenuCUtAFdcp7q+/hRk7TkzzlK8Viavw02dobmP7oBCMW/Azq
O83/08aKjZNKAxVcmvsqbSg8v1QC5su5d4fv4v+7iVSUFFDSskL/iSBQVt/WKSGqeqD3qMk7Mk8Y
QbZBPnXIbDWhHcQkoSJ6nebQri1lWwmJV1Gcq3P0tRy7aR5LiocaSrMOufF8p4SFc00p+ZbM3U2e
eINBBBP9GPZlk9XYlADhvR1yMpsF7CBxdIflgWY9kbLmc2QhaISlxFa5Gwmoa/2NngLTroHvsnUb
c9xgoHAxjNTzn+RzqPAAQ8eNByJKPmJJWfXdtTF3iDVMxCV1eK2D7LYUY/0Qj4H1SVQLDxlYht+V
CIoA87SrTewOwbQRNfU0qorbv/rv4uwKIxo8llzmn3y2MeTOVIl5FWxLL8BTCYBlWh6zXc0qqNtl
PmAGd3zrLgjV29eU8vN62iCeXvu3r+a9eQ/g9pk336EY/RAf46My2F+gg4DD2aYTe9Y92w3KXRFC
0It0wXuyko8ak8cKxCpiZ5smyHkhWYWfX1+pd1Uc/9a8kVXVvUfn5UXYrjrGvbkyHfXG/63Vm5rB
vETn46Ze7ikv9eeOac6JXOEibhBcvt99Ub3yiJh6/xrs3Ns9UFbdtFCl7QcwTmuZf/w9W2m7RvaK
I5/nbaGsR0Zdp9Y8YLFPDmsNEG8/S4+hTv9TW0tajwZOxhw678iatINIWYVMUfGoOGLHVpDE2CAh
VJEDTScnYAGiGl8RD0A2uXbeMqd0g4uxJE1apFHUuIvuEPfXIMUlym2VoGPVrwInj2L7JgZSDGRY
wQaVzNlRCu5IjD+06nRscI2KVbgu5fk9VAdHkYeTpag8PuKjyvSZjvRNE/wLVnxN6QuUtYkXMdnF
PAsFOlZpQEmT6Zj/8FPReACcVIDx04ikTQs0UEb3Aq3PnpauSEzvy9epPk7wYWfbYBlHsZvM9+qR
YDy6vuOLNEi7JKInh22lCWJ3QO6kLzUqH+Tv1BNWkm41Vbup0GmFdCOm3UZiexjPz5pg2k0TumkK
4jLU3YgGXh4Nx7ZIr7gtcylzpHp2DIOlXJHA58ThiggsUpEdS5C8eMBrBt3wCNXIH3UiqbpGgMZu
0UScqEHwUeUFfwWAPRIecuNOqD5V41xC50yjL6G2PrqmuvRTez+wHxXxGBPmt9Gy1o78GSInAm+9
V++rwKB6sc7UubGZNMGUovdJ088atXPVWPtMxeKrB5SycVssFLuaNlPqx07XpRjOaaJoLgYYx0p7
Mt1ZFipo3SnCdjRwOtOkhEA7QYebVJpeXoRu5WNsls+t/BUG4LtrHeFLc6NTVfr6i0jCZQ/tifbB
Si2eia+lwYRrcZs19N9LTL2IIkJCocZPNGmj5aO2Ks5DILLEJIJIbNw2+DAowM0z71MRcDFBNegR
JzW6+VjP9ZbmaGc4jUjqknYnTP1JgH6u+elOVNDgP+U58CMlS24V7zZJsmMTX40QGyVVGSNMn3ET
aAFiKko1sbVJ5NlpqMOaWravy/GllEQ3FS1GNg3gFgNLMVOeuMQTzcnZsSCBT/kmHK5pthhZKPvm
xSYraZR2zA6UeadEQ3XEeY/1jwib9+h/Bd0lzaZ1gnCOKsZDXDEP0NSQI2roWU+XfKKWHO6HQtn7
HeWWMX0uKP4jViV5zZ6QMrSV/ljBsS7Enp3K5C6jISGBSKGYkxXhNp8jDDLXgNUI7vwlcFxsbqP/
MakDkh4FWYwT6C6w2JwbIKVm238xr/eB18TYfmL6oU7MKsZkU4QzxRROsgEwX3vWxmslphuN0Gyh
emZRJivPBvKR6tHotpNer+OE7Uh2T4/T8OvLaMqOX5IGx5B61Ij0YnM8biu53zYtNrvFX05CZYWq
WU7epXg/TXPAYw9YlNMzySbKYiB4yHHfLWYaTxvEVZbWeN4BzY/vQrhrxk9xFlAY6s8dML05vkwE
xxY99wX1tBkAVqO+yqzMhRzqOqIqpipjMGjIgx4E7codhxbvaI5wjazPCBFUeZxLZRXRTGeh9z5G
86ESr2bzLS5DEpry7IG9qQ6Zh8LHspZbh9NHi8iAUNnPhH9xZWWzQVg1r1QsQsRfJOY9kh4lPCXx
Dn2MHXOVpAkbUq+erErdjdBVkURUGS1fVT3HfrEj29Gh1OWpHS1JLQ8Bo/fRQbBU1MFcitZ/wHmG
JNUelIdZfBVlrvD8njQrmd+fwM5CZBopTEQh5N5hcEzMe2VYnMxiPGGjGQX/sRKsp1nTjsAQ9mgQ
VjihNiEvSUutx4hYbzGVi2boJV2NRj65xHnHZMasP4kDwWfqeUogMKaSjYGdKdh/4Lqn1IU1nkMs
yN7blD0JPpialjS7RlqqQr6GRGuidrBu5iy/VtQKzTTYJ6L8i8r476wS05BJDydGQlf535/I6Ymd
Ro3O4dDs4vRVDne0wKkw+uTp+L8goqQFxPUPONY35pIsMg3MtUli0j+l1aWiF1YXTwU0C/mzbrqN
2vprH41NMLQXJb9qmMPk8IRN3JYG1Ch+0tzTsmiUX/B8f0G6FjW8IRI5B6qKht8PFT6pwOIEmwKV
sfkm51/FgFVhyWQBxlD+gvj8W07+47V+vOe47rV41nitId4VaURow5Xz/Z6G3RGNJHbnXvXI8Xpk
6JxY020C6spsboTht/yov08+xC443hoZ0zq6+h8HQq3fxNBG/Tirb+zHVFry9XVCSxnSrijXQ+v9
57JTyl8YrQhMfxHWL8L5f179fx7AgnH7LzE7kShRZmJbPRQO4wBu745yxHCVSGCwHlKZFGWvyY5M
sb+87l8iev2fr/sDPwme3hoDmTfe0JfuV8I0o9yDkdtR81FARK+a9OYHb7IJPIzglmuGJE0HXPz7
JfjL1cCRgFDXVeD+msrg++cZ0GMjnXwT3gAhajTCAWxvBWIKg68if21oaWfZldwwq//lzP/NcP9+
XUOTNEshDlD9QembKtmU5oozn6jZuU1FfAMU3eEfNOUAmyR2dHYMiZmDQv4KzcAZqleaEnY3TeR1
UttSvyqKMO2AJaRB4EZ2tNGjdVJ/gT9+w/F+jhDAj///OH9YL4o5EfLCDNk46ASlWA9cLe6RGTAI
Ad344mlK3OvyIxTiIb6HFfHLQFlu+79eXgZlaJlkN8nWj/AFIc3ouAmBcRALGst+4wpBc8A5c5/c
MrDreguoo7oGpo6gUDlJRbn3s9/u0v91kyAFEEWLCVKEqfjPIUI6ehdXNAEPGoJE31e2crps+688
lPQW0EW1XxqYMiiPrGMFq/1iFvrboKQTPsEIUSxNkyyuxD9fP5mCEP6mIR9QdoSRM5o0pR+h4JP5
YdoDcsPsl8HJ6f37tJMXhj1JtAxiecUfdwUEgriNQSYdUCwHm2qwhUediI3PbFcErMURBccvbKGT
lhSRlfDeH2JqpwHyKVvZ9AYtluBE7/Q92MlO0SArx9BpE1SEFkRww220oUjX61csGS6gf1bu5lZ7
FV/YA9NFjz5jfx15FCMYWWtwBxHuzNXIrxPvzA9/G20tz3CUzbihpc2+bwG7bFMPJjpTtEoc+4bQ
lhz9P0xgR6OevrPAEq9p+TUy+v4VomLBM+47+Ty+UNzLn/OVKL8hKRJGL9fRs59KVrAglsAbPEpf
ku/QVffk0iuPykgpCsGuoz1Od3JgpwcSlodd8sT8YAheY7gmAGvj/tfpQv0LSq2rMoURQzesJVjd
/HEfkBOWK5kO5kXN040hjJ+RQUMyx98QTxqV1twtQUmpZn1KKjyIFfIJg20Aj21wx9LsRP38DInC
rWXsNPGERjm7VoZ67gavlgk4iBeoorzDxIOZladN1D9YRNVWXQM5v12XSvMHRdFpFJuHqYB0MPhX
SWveERrTYdbETce+gyjef7/7/7bJ8a41UVFIipREUbV+PCYSpZAl7CHSIe+8UEMDNFMQyUy81txo
Xfuasan3/Z71YndXJsL7BGBNf2FRRt4NnIBPP3+djUtkRTR+Swc4wp+anivRGLe2LE5DTWgPuX3/
ftDa3/eOKhtkzJncOhbkzR9kWWJcCyErUuWArB9mIzrLRtqG4lOEf09xVKfXDmZ9yeSzlZ677NIa
51RcY0y34lV4Tti9Si5LMCLfqHZv0a9oGCzk0eMqEFywA6MAG15Bn4omxIYc7ccvHe3waqclayHY
1hgu8mO804RHsJy+sYv1u27I1rqxE/QVgsIweUSK8utSxlje1j9n6uVtk28tsZAk5+/HLJX6E7WS
IgNo4xrp2Uwv1MacOL9Wr6N1DYKnqXrjYzdufFQE033n1ek5M06J4iriWvCvTXUTFVYBDs0q0LBR
8yA/1MZRpA6ko6N3NWr6xEdVb9nOEl7GcrNI6NW3qnoDg9EF2yz+aNN7kONSAyqffgg1dMAgzDiS
o1VPfouP/05q9tO4m2VQB2/UsckEoZhJtQvwQotga1+3GDScoFubWwNoG/VzwU4ILvwolKeoXS/k
54PqIpCjjAx1Gf3kzC5woDi+TpClozTZsze3qQMuNV2auNr6o3qvDoj03NYLuju9XM+8Y/MiolNg
5ckQuONynXKen2fgvHqxljxlV6CMom6PysfOnhZJTvsVboQJw8ybXDlFudXVTf7as2eU3SJA6btt
iu0k7HUVn/g2qr3i3RTfs/QqXMaCeI29wtNrIUyc82NnXrXeMXqSIY4FjC4qAui4eKVS3svIpU6T
v7dU4h3YQK9UGpjEodVP7Dz4CquPWaUw5Rn5TSvpeGneGHu/EXsJxPhfg4lE+OUWEqF1/5julLIN
sQnFygHBww2ITFauBoRBqNWuExTd5oFhwZNBAxi2mdJHvqD2Z4qJBbYaSfxTpfuOc6NuEArBAcI6
c5oWvDSSVAIIFt6a3MFN3TTc/bN6zoZNtCTGX+XiEJY7i1uPLXOh3GW8/49K+JjRv5n3hfAh55TU
tshlO0pKha08SA9dftTfFf2UFM8UQvPnMv2ja2Qorvz8eZo+NIYDcN/RpD4JcoDtJzrbTcsII6iM
wdfctZ/ZnQ9sJzpDwFCKg4GghkG7T4xdHpJ2ByadgFU4Clvo8vxUO+24oORFakgBEUAiq++nnRIE
difjpyBwA1jtoQ12Itr//oiXCx6Ripa2cBHwssmW6C0qhPRt/n3ik8y/19IqSaOsVSxJ0mQmwH8u
VIrYF/00sAhnDVcDvo2Qlic0OycaH4igMAX+h9H/iPoIr5WsnUr5PZRuECWV/hJp6yTxInlfHQt5
Xxo7aOn9HurwsZ8BBZCAbs/+uqBUuc3Bq1IUqfzHdl7HZ/2+56amNLZm56b4hP+spU3OwJk8VhFs
bWhQHefpUJa7VmMaPevqKc6OMj45qIYdo5gXhN9dOmDXqbfP6968DsINIeCIfKimw5AzbRBnF3vT
hQvfblhV9ACVlo6vZ5BKTbEm2sotLoZ1iv7QZk9J/VoVXpBu0ZRDq4tlMhm/aCvWw0Zlgx2fucWG
fbXRJxue8mZ8A8ogJfh/vdbD1UBTfVLYge1VCdqkzd1XQVlqKKVjvKTNCao0evnOIWARs8fqhyCF
9ID21n+uKN801IxYgB2Fds14p/Jd7tRmL27Gds2WgnILO0qeAq20x39auJ1obwpKIjwjpX167IqN
rDKFY54MPxiZM47UnW66Jk8imBExwSyUZ99pCEjcD+3Jx6/zW1K6+feqm+U+1g+V3C32x98bqP/a
mqKCJDiW6vMh3gY3nqP0gDhXPvp+3KTiBpDcQg9oNsvHws5O+PYLILHkHBlk8B0tA/rLJ3P/KD8w
qhpho8OS81rrpU2uI2/E4Bv8Wxf9kZZP+o9QfjBLmxRWf59LTiytotgDU9VUr3AeGYPocWfVqzd0
jAn4Ljd0rbjJ5f5CX9z2rY6yMldmoEcGywOy9p2otHRJj/ESFuVQL6nKdYIbqw53VrBRh0eJX9hf
k3cVwI3hzNhmoVShhJd/uS//Rt2zuRXZYrLg01VRM3+sopqpGcZ4nNk/nEyks0/d5AGRwAitzGsJ
MIuPd/RqcbVLkl16dwp2OAAEJ+CxNL8ZX9BKx0+FJ0y7l5BdYO+iq0PbtQoIYd4hmVUgDUpOOXpl
dMGzWf1y/NL3bP9jacEW2SA9mCg+hc7ZP+eVoVNq01dC+WA+II52h5vEvqdf+7TPaD0CzQRG4pbt
MVVwL/0JmgulWfxTqOQzV3xIhXUwEc51igoHe2gLQ/e9S52SomS+isxL583SjX5qfxbogaMeaO/G
/mRImFS4GC6zTlLcBC6wH+z6ctepJzxydXpNwk1wNbVl5mJ2UUcgPfUSQyXBT8F7WqD4vgbjtSOL
G5kAw1CrPAvNgnI3WI/mlkRQPdhE1OV77TjSqWOuCRYlpvyAR9VENsrsRe6h5HQFkZhQcN1Qe4Xz
mpr3SrZlMrKcoL+XEBTguZceNPXI987Ur0acbISwoJ3m16yDfmNECAo98p+i4UlMXJC6wWViofbI
6dnXFTbNRWgrCBsD+WgAwuw9ZNf1znMHVhvUwwUmlxc3LdgguC2Lm2heUxrrWC/Mx+XZxnOIYDOe
KfNwH9EVV0+lfgky/EHHZbZYZiNVvPXdOUAojzC3d2rUc+iMEwzwxzamhUZ3Eh/TuOPvfG5M7RWg
Lg9Bd+hQoFwo0kOFI9IrxNaWvVcJRWtKueSSBkCICyYDsu1FO3snVCsM7gxhQwjJQHX22CT3rFY6
QME5Kwh3aZ4yZ/3y4NOX5ci/DdAfa1/g+Y3aR+zOchUAHn6zXMJ0XiGtqpNqj/X3VBYTBRuTtma+
jyaa9NlqhkfvT9perMcam6u+Binq0rM6CPi1TUzSOQLQXBwxQ4WYbZVdaSQvSQfpSSnB+AhvmgXK
PERxalwVTXruumIb99Y+zou1FaqPaVzSIclfdCHca0b5pyAFbpjVXdZndwpYMLsd5aslqKcMYm8b
NYeyl+7NXmD7+5kkeL7QKuQWumE61yig876iWUN6E3BEihDptfMrkskqHEL13mQdbWH0leN3ma6R
hutsTDEwEfIyEZmStZDfFjIBCmAqe4qMAjdZz9IAmuyhQrLmVztOl710sXwubpoG197iccV2SIjD
XaCMOyqouCsoubPfDSbr1HJ79ssSm+wOiQr564h6aInsQgESqj3wmWsV9g+yOPCIWlUpy8Y2YJAT
d6q5FW1JHWp02bC3UD6rzlxlrLQq3o4ok79WvxT3GhbEmKJkwh0SiFyCqjiVGj04zqtKDk4NNm5A
ctullTsgwvZj1w9YDJgXP9Ax04I/mjJXk6o7lbRIMxzRbvD2EScb9bmgPZ9lwLXr4FI2NE8RaPCg
Ej2x/xJn+dyLtY4X8Yhk70lj7uZJa15HaS8Zekkrq6EDrpndqgLuoBE8rfZdS4/5Dl7qv49tY3k4
/Bzay6xrGKR4yH9twWcJ1Qw4FOnQugMHACVkHWFLQmpinVIZyAEy5T0WRZlBL+xI1UYIXtgLJxeN
7VPl0INl1TeMcELJ1rBJVmH7zoKLhyo+jbTds+fFwE5FM6boE8huu0+fmNRSFjGo2fINcCk4pJQ5
gSnGCmWbdXMoktfqUAWesUOMDoQEd69mOdJyxm5K7sSICe9WLAOD3Vi4A2xi6I37OAVyuOJ5xZFN
t38/TdbfdUqSVtiosOFnqWJIP+JKy9qfhQX0QxSYcI4mbgpCYLwRmRCx2znro2Kv1U7drTgfKrxC
+qXEND7mCZhFm0JmyVb0jr8OLU/O6M3jfoM8gFsUFTrnYtOvpy+5fygW2vFhauCdHrAiYulJ+5Xq
DEhMv08pVEHFcDtXqW2UD6JLx/yApzyokW4te5b6SykJ6MVH8GRxCVuvqEl8cxRG7Wr6E7CZiNba
ZAdLHsdKErfRi7HT/JOQ7uCnLUw2c4P8sF/WeyvtsWivucPUEHSOJp1lHNdHLfqlAixrf3eGVEWV
RQNjp6xSff1RKTcUJauDcpAOUgtZc6XdIexgCMqip+DMktYSS0T+ECxbZAHHH3O2yrsd7rbUNSQ7
0ZcTqY17RcD4sRLfBmW35Eam25nwUIR5J55YPbm69njwv+oZ8gwGhDXLgzpyKHBKoTdiIG+OA6if
4o5I6/mu3bIgRQUB7oDrVFpeu+VSsLhS6Drv0g9Z2qDzQHpQ9h4e2fEeOuVkJyea58B5IsCm9vRm
KYee1KjwTQaHyYJRXJlfiFfhWgfk+q7i3AXC2KO9pBezB0bGlhdxP7ulwbgMiBOYcd87jyjzGi3l
NTd4V5u63bN4EGFaKtuI3WT1pN6rax3YcE7OyUakB39mWcD+hY1S/j7mW4RdrBnEdDUpK0wpasdN
xbVXci+ARpytk48A8+O6O6StK5BgDCqaeVy6ZB852BvUtVgBTowJ3YUloqGqCu35YfoDOg6yZfC8
KE7pD9jaI2K4Ev98c5QefPmh/2y0LT167ZEaClIxQHAUTxBI4JhfZy9ms7EAWFxMXg6YZeApj4Cx
5tZVtQM07rFxE3Y/6CQzcT2+Zd2OsU3y8QlZlbHm5Rj/2Cv7NQoSXOzSOXthVyaZznDHj0o72ssD
5MWvHuVKepb8g/KAl6/t15VLUY0UxBGzT+k12+qgS3YDTPLA5MN0Lzv1a9OC3rHR66XYWd6k7ztg
nB5GZFyjozd4X+xmwzQztDaFuVpbNXvr49+nm2/W1s9Zmc4hHQlDpTVi/LgnJEVvwKM30oEIZOaS
+Q8DSN6pj1phj3fkNvhE6Gxz4i+pHKyMncGo8wHcrbptAWZ50+3FXybA7/7svx3Rsp37r+1aJCWT
kVgEm8pedoKpy/2TRutQZAGO40dYRV6y7Q79zfqC1Q2/nFGKcwfg8aXALvtLBpb2P4qRqmhSMQbS
hTJJXBZs/3U0ihHKlYJb/5AMawmjMNAWWjd43fLPHBqNuU05X8KBlRrSgdrliQWNgUHMBjNz/C/8
OyQqI0eiWGhuI4GUi1Wi3JSI6tNK5bEkQb5FmbrRToiesP9F4g6rKRu+4Mo2k9COkgj1EwMMS4B2
bZXnAep0QgL3EXG3NB4Jc6C4prGJfy+135aj/+vN088H1mAaoqn/DF4ehGZUm8KQDoPkEZndxZ98
N+Z0Dfv6OiusYz09VPrRFx6+UlIzJIyyEg3najXorwks6KD+7YjU/1ETJ3+L60FCqInY4McOru6m
0jRhPRzoxa4Gqj+VtIAGwu5qll9Gu1vybwm49dVjwTJziBeI5SapMY+2j5UGmj94+z/Ozqu3cSXI
wr9IAHN4ZRCVg2XJtl4ER0pMEjOpX79f+wKLsWzY2IXu+M7Itpi6q6tPnTrnqClBDT2kKieIeHo9
Yexc8MjQfuDUe1aGA+o34Yd52p1KID/ILdlge8y2FoyONOlfEggllVxuzhiaW4eP1OI3VCno+6BF
4lv0m4Xl3tbnerVLsdawqbbKVDtQNjX8Llxfz7564Wc6Qu2eHWdWj7J0nXYB/AzhXm1ctw1N7CSI
+nlS0tArTHBjqFfww3DlqI+7StOwT4AMb227ekeLFyy6jwocydwa9Vo6o8CN8uNOLQ2BK2ktSQ3i
esgiteCRRVC1MWq+CVw51IJKlzonhn8wqiDKRpl/rk2Phgqruo+y4AhL8/wsKaNLSHfw8cLmHOph
mjrdUWjVruUmwBscdBm66iov6FHddwitUGs/oI5PZROjWjgA5dGPKbRoxOwIL+ycKsoz/dV0Whca
28TacMW3S1vdHsQvxMxpHfTu4EsKgjKL/3PMY+xIhqxbNAaSY91EmOxcdwnqGR0im44+RCad6O+b
gLBePrdMH9zeuFdRD5qV48wnZ08HLlwjdFsMn3g3jes/UuPvvoiGgWC7RFqn6mKe3QxqhECqtlUR
jizotvWQ6EIjzXhvxgRhGGjKB+RHCNlgaO5pzCZ8dJqALgV4HaeIergUO6FaEpO75/Itm7Qv8ZmN
eoCC2u/3TZa+J1CcJzV8ilL2D+qJjVkVSoGN/UzHZfiy65gZCs/zSpos9ehv0DlAknQJFw2q2qfr
tjo9twW1gZZOkWzS67V3SoshCC4J2JGpVyQMpMH+2swvxVbYNcJvy0jgDRAkFl4xl5HStOuzV2hU
TZkbSrWXz/trhjMCn3TJeFSIDYQISUhACzm6OJVsepn1PrDoMI9716J2hTItvuCumA60UXQUJLWJ
mKkHY3W8EsYF7/odk2kFNRkEgrVwh5oewOYKu3vTOC0Lm1SXanU/ja5bxnmLN/bRXrXSdUw/8UIn
OqLsbSUDRFwBaM8W+k5rqUCmhY3hGdk6NobmGSsIbX4Slub8UJ5SZ1gMTCR6T6egTHqXgCOck6UK
5wKmaVoyJzSyhxC0RQdwgsDHTCyi5I+n+gl/fl1vGX0Ge1B0KImq3zhil15RstpqZqxdUjSOqdN+
QC6sDGZAQHvSpABGydx4bNMyZY8HlwWyFMcJrFZQbHyL/gRBvof4ryd0k5LkdFkgO8kJQRmQJlY0
aj8gCqCrm0dB+5ShD+Hj20VPQ4nnwx8LzA/FR8P4lAilAEGJ3LqZioM2bLNDqjUzhYawE8lf/UwA
6ink0F2EpmK+ayB91ucPVo8zHoSaGkT2lrFOmRHPdR2Z91SdYgLm693HNUaLsqBfnWVngkZWAubS
HLKAlYU6NO3DDXkuUAgRkq+AITpGUGH5EbYa6iKpZ54K36JGpDWit5zqPNStUmn93J61sP9PCeJh
u2u/HxRbqlHQWDCx+VBJGgz5Hb6XGEvCE7zlKA1SHxSxLcJsfngt89GFsv/guLb6WV9M0Qiicydi
u3nQktGxmwsOitytG5aW34PIZ85wO9xINnUZTiJB+FMV9Z+Eymj0VBrUWj3rlPdqME81w0N/xz54
x3CbsAQrBP+ElrjB9Xmg57Mz3MrTQkwksYzV1bxii67kgViZD+n4VDmX006s76WKFkEqbrTEaDHw
yfjjxKXv2RCECbwdYTeacLw+U5N/ztzOodgWOK7OaGZPn2FoYCiQTEwbigcC+cg9DxGDPK56CiSQ
ytEXcA+0p2uoTLvn5BF3qseqncibng0lsgQjIZm/UTpHpiLgFyi9C8dDK5A3iLUrzmkEh4yRhjbb
Aet6Ck/Rshij9VzFM+sjXsDRpVn9AgxAuwYGKKUvTdp1g4Am+kuPkOBV6jiz08iigXHIlvTlikqB
5dIpkbpKsagO9yDY58QHlKbaCax9UgPM3qHIGtBV/fIwopStIDk+amtIukvrMKwM/pXPS9XR96ej
F9tBOkvIe+nNT5z0yfwoZXRyHXtSBBSLaT3MnA2JA/4HLwaOaK48GWyhiVdnT3qCdGQ/02zOAjxB
l4SmsGosKuxb4x71KZj1l5FdTuGQINLTP9HKVg/RwzIGk+r5fB+G8HfZlqEmpMQuKvzmhJ2VLfAR
l+TjFM/ClUpSsitRyEm9egjmY1FTm9QUwIdQb9haHhsP4fuXIobt7faW0xnI1YzogTjbQ9Diy540
aY8EYDn6wNaLnhUWHEd+6hr/aFNJnx56z9Zd6quSRLOMz4bzOPlr8/FTXmAhxaTIcHVUAKGbRCU+
A6TZWVlRuWJIRGjNUVWcnllblel12nHWEjVEaEs4JWgeQBjh47gzP+J7yAVYUx3RHGWX7csbBRhn
TetN1AW4jSjLyyn4fXr8QIU1OFf65ThRBNCsG6LXRUNBLqMzYaZWLuZQVIh2KEgyZ6sRNgcDiwxh
mCzk7d+36bstLyEbPFFXdAvmpabeQGZxI/chXjPVjCztMrMmKk0drLbFKAXxqt1m3JOEvxxWzVSh
hDa39/Yi2tSBPCVHLR/zuerZJOFOvgfe4OYipt4jnuLrBJWxwgZ/w1ae6sRndTR3rWGY0L8L2UzU
v3+/i8r3wvfXS7nZbpZNFNlos6JPLU0yO8B0J6rXA2td4AOjkjbgeI2qKb3m2nHRDmOkno4XSmqx
cyRnYllpT70bgZWj4fL7mWlirN3EbRIEhWVGUWUUx29qf3V6VePoeijBZSk2UEJ3rvRtP13QkBWZ
Q7oAh6LhiT6GfbQ8Zy5e2wWcivMciIi9guorG6pU1j0RQ9UQ2hxmi85cKJajxyvrhbYOWkGzOUtl
FvvYgKixz6b292tQvldXDJHkoHbEjJJU/WY+qX12uOpXpZxljA1wf6KsNeF/+rAOykBFGWoq04Bz
D1J0otvn8QLRz4k+NMZBtT8syDaoXFHBv/vjvH68tzSL4mfJoghf8ivI0HS9euhLqZypm/5O4uAg
ifHkBF3cud6jAbU1yfQPM2WjToBLm3UR0EAx/f0kfgw2GL/870ncPODrQdE1W+EkojG5QrowhxGr
GZA7wHM1blYC30Op0eZmEPJLfIkcdQJ9snCABwOQYr+lA2p28Y/U+I+52C+dHn4/x+8rsGmg/myK
Sr4MVnVznwrIiH1OZ9jsWk+qrhulJNXk7QM22OpFRuj4PRq8/37IHwhE4pho/LL066Z0u1kcoHuq
nc0rfJ78CM8BAWurRWno+pLJ2+aQeBXZSws9qkDHGdMlzKmVcsPuII6RcOpwwdNTBKgHfzyt7+HW
ZAMLM8bUofTy/5s8taQ7nSZ1vEOvUJBIUwMLqyL3BMbu4m3IhiWjJ3xIyKB9jFTg95uifXsQ4ugQ
KmxZYcQyar4O2CPGMF2RNhCod/KmxYDhMb3rn40dnEjAr+zkxc/XV2NvvvaL9F17GoCivOR78+GA
he0LwoasCNJr/Zg9H58/v9s+1pvi3Xo4PORP1guRIHk/0UtLA9SL+nx4vD5bD6fM+f0ivlOTuQgQ
JLwIuAzBsfx6EXl3JRdv03LWvEal16H0/qS+UBahuS98f78uQLXX9r77uDzDNFpbL0Iu4ql8id7t
N/P+93P5XKK+RFfkzDRdlRhgovBzG5myQxWhonzJZ3O6nJ1yR2nG1Z1i2AcIF7vLF5iAQgvEJ00e
noM0QMTJBZB0ZR/jURfTFxeasUfHlSM5gz9O7vvD5txYYvliWdo3dKIzokN2abGkVCi8HtptZM4P
kA0MFAnYyaq0jWt/rTb65zbg2w0xVfZisMZZb27SibaGHmZcQ27IjjqgV/p0tVBODZIxpg3SRAty
v3YxdYGqlLARHQztmT3TV8bCuNMWa8sdcOvaSTKTgnoij/Ppca6OzyN7RE/gjIZ2vjbD3O/vjuNo
XFBrM4LrUJvYcLLG3fg0tfEQc6S5OaJxb5Iv0LadXscQAzfFMl3Xc3WEuCDWps1Kn8ojeXpe91u+
R1lprc/sabw+LqNNvk3X6hRSiKfSYhhO4nW5rbfZEvxmhE8Br2JV8adZNcti0/KdcovdxrgYNWR3
Mbq0TsbHHDfp1l4oK/VOWZl35sJcWCv7rnox78L5Zarzb5t3qBUDDdF44xxmYoAM3MNQGdsLnBzD
Pa/1gB87rPJ5PS/grTmocz4hQF0BrgO4+FjIjdSpylFJ+yF5vPckbvRYc5WVI7P11hwVXwDLASvT
4Ud0DlvUHllDYg0jThJ/IdcjHqNfSUs+X0FYNXpTgb75FexWK/H1nl9mJ89nyXCaMFaGHgK8CnFP
EKTEm/Dx/vtPKIHGTnJ0mgdxwfH2uAnX6RaB2m24L7fdw2FVTeNA85R7E8JdGFxoYhhMdGZD4mPl
sYQBOLQnl0W8anYFr+tHfvS7jwqIlun0cXi9fvAXkF/e0V611+g52UmP0mu0gyy8hLa2HKxLSLrG
EN7v5Dz29cB22S8475o3o7o0Po6Uqb2ihjaNl828msOSo7O+HR0YhOEGYdPNeWlNy2W31R6i9eHO
ujNX9sq6O85pDZrl03Ykw7qfSNPTMpvwAdtoDwUT6Yd1vOkfwqX46cu22uabfBkvKT3Hy8s22/YP
0f68STf5xhp1wWFKmcurl/UqfYqf8rf46fRU3pf38i59U3cIKL6pH8UzVoFcJAnPW/gGPQjoEMUB
hRoPVXdgn1djo20sXi2A1FIm7KXY83ygKl2enIgojcIzIu5rc31cWJtmUowsWu6dYoqm6MieJ7vB
vn9M7iIu9rI1mYWDGSvgstpCbEv2yTrciGuuJ+rSmh9n0kJb1MApU2OubqrHeHd6ll+vj+EOXsDK
nLF5Ve7kp/zFfoIYWL/0vBCeOSLN837cSy/RXnmRXi7v/cNlm+yNlxbjo00zT9bmuHZLH6XQZTtR
kVVgustjeyaPo9lhrq3DBfp/94f1ARhnTbv+Jn5GELt7tbbG9vRwXdn3B/pqX9IX+23wxtNy4cry
H+dwSEUNjhWIFQleCGfC3/lPtOMjNcRAxcwap4ONeDiHu8NduBysTp52/WPJ+qGdRqwTNFfamk78
02/baeQ4bE0tIRZ76Kf416E8tF/R1Z9ch/AEihkNDKN4dAiKcTNLVtEqvjuuEICuZt2sXFxWNKSs
0jtZAWZgezHrJ/0kXJwW4V28AFFY5Ltyl9wnq/yuWLULdXa+E79/WgyWFbsqNMoXxSqftHOwrBE+
W4EesN9y6MKmvdZl5BQf/SsW8/A3yAEI1x/Gq/FoflCcjd8GH4AEtvi7sCb+sF61R+VRekx2xtJY
Jju8rO5g5U3TZbyhi23ezLOJMaoCZSSN4uEl6EdZYHs4r/mVexoe/Le/2AHyz0vwP7f2BnZE/DOq
TI1bexwfx8kM4ZHLTCKxfFQf813NjbnQKpasaEe4q3c90st3x/uCZFkKiuHh2R6l03qCQsQMu4qZ
ed+0Tg4kYwRKkMys9ekOXg/F6UfFhQfkJ945OPm0RAbyqJzrozaoA3TgvTh4RxnNxUcjkIalB5vC
x9Z9nI/P43qo+zDxApNXP4Q45BUjetRm8gIrNt+kxGzuIDq7pvuAt4Ufkwqo/OqZF8q3/HIxEkEy
HiM6GsBf4309uE60ZTy7TtCJvzutjnfn+wYxqlU7tob5EOmfgAA3llk4f093vjch3Qzjm/yxDFO5
xfA+n8ULTLuG4SgcVWPx9RDIQwtBRPrCsvFlLEZdM44Z04ZbumCl7tXtfAoep1W8Uo4+TS+L86pY
DKiw+Ud/Wv3RtPgJft+mIboMmwwKsSHJn4nwP5hfiqFrX3YMigLR6Mta7rShfWpCx4Y9f4L1FV58
ycRNkHqecSrmEfzuvBHluHFWbI/aRrNB+QZjpZVQOF7/cRf1b71c3EagIZGbiX6u26yxieicusTq
ZYYy7F3nHVfFOF1IbnTfeLS6B4cA/pQb38lD87H3VYLFQdzazqNc46KINcb/D3REQd7+vOh9DNq8
zrOXLXElG/d+6x/WCIp65tIiwvRkXb3LV7cj9tgOLV3CMJTfllz5UQNf8hFB4i1MJJ/tJbLyC37V
AQ/kvXyBcCCHbbzoXiS2GC46j4BqTuxMa2c3f3xcl/7bGzR43qHuyat2WxfDV6fyejcZtz7eFLzo
5+XIMA5n5A7OEmG8EhlD1CpdgEC3fULrd1mMXok/vGT34BTOwwpNvnehk3d15BFpiPqCQP8y8fQp
9PNJ6ZKlmLF7fIxeEbj2MaPwXvaHgET88cxF2cszR4K1OL4OcUHhzEr/ce7VjjcXgC2CdF7KST7O
54/i35LPae3n3nTOb+9z55HLFPYprb9/nPZu7Ysbcr7T3HBKH7xDUwy6fJGXeEL30UICkCabSe7m
DPfzZPm4Y3F2kVd8AcEV7woRwYFbTY0xttlO7L5CAXJo5iAOy+6z7j4/PWNGMCTWiAkxGgTifYTH
+Qk7sD7vSuIElxG/SzLz2q8eyqH4BrIMbjumfSqAl+s8YyPnSEMgHh/A+XNzIWgwEZsL8BAYOiLJ
Yuvht8vmrlmfiTeXdRUAgzoEbVebJaP0SfJUjnwe057EPKXP9U3e8Rmj+EmcWT2On+DzDHHlXFkk
WNgS8psCSyg443Z2dTMnuLtfNT6bHHewloadX8/wSNqJYwvBIFjRXuZ+9M5G9Z+fJSQV2BhwTOBk
3570bIbsj/htgciDL6Ip5jn3IMT3xXO34wOD0N1+rEe736ckO3A2jbcBg/5vQ0M63rTk251xUTfp
FZcnKPGM4NTZmRv80HDbjtzERQeXYAf274ih1HnkvryKJf07vKDQe8gZOnmAU4VXMjXlTzHQAeKc
GLvxL9YcP/0cLCIaUoP0cK9fmD4KIissX7jPhtNMaNvzgB1YCmoPXXB2BKc536Xnrx7SmTFs2ShS
ufAyllKc/5gjlctT9W0vccWkq5n4Yha37sdm8pG4O2alS+eaGw5Pn6/jBLVIKrJOPzqusQ/iyuo/
qkTfaTdENtvGIRBCCYbZt/2ayrG1Wz20zmyDc6Z97kDT42/sMFgZxNfwbi+iAPGKW4grlgsxiAn+
vmK4cSvez+4rvDsG7BNytvzl4kCB5v/Pnf8UumxZvGgeDjO350ee8RVy334fCZ/NmTcDAaohkgyG
BM1AvR0InZLoYd9r55mxvXgwUdxmKO4sqYMv+TQi+fRUeZAsHdWBo8rY6AnDJX9s5+rhlO6p3tGF
qeZdvdyNEMgFS12ffDq1PcPD7vh+4Nu+yZ9m1IzSudj7iWdeerTk+i3Jg+Y8NHBHnPC+H5r4YHkk
XgipfM41bYYBA/Pn4CL/xR9GZxCSVgmJLiod89qVAp3vkrf7FKD+fL7fy6wQL3jChiagWA3Q/gZ7
idP8VEhYAeqUdvxkTCKuTDAunKVkotpE4XVhV17MoA7Ap0nZgYscKZ6c5/E6W54mzagYFdNiBEnx
QiOcRl0kgzQ11+5jNxuRKJHzoAnka0OyHVSthilZpMgjC5cANYQvMT6mjjazRv34OC0W/HPaBcnk
v7uAFALIekBpDRG0yPV+Hxvf29vE1euok6gaIYJo8fXqNSNWa62NkA1xzSXomae+Xmb7kmEh8+jF
8MBaaow/A8OkoZQiseqRIBIyal9bi18Qy6n47pVBws7etV2CABMcfsgkHIdjmUQvHvdDkeKdZ9Ei
XNEHNxbXjWalpw0tdrU5c8Ui2G6f6UJ0BJbSA5zQneL+F6x+v2hZ5HQ3E0KVyFJMUavRIDd/vWgJ
94f2pA7Os/Q6h6jVRnCb+/j+cglq/d08UmwBDGhOlDqtoWb/Vb6Vv1VWaKSWqA8hDYQ2DTybr4dX
szQ1tYyIgiJXLe27dNndX1XqPML4eBWyy7NpfPwzSQMV/em6/znwzb4CN89MOyOqOmsKiZXaAq5L
mpWs5uj1mdgnbRszHZ8Rt8T2m/10J/o8DSWeK8oeebG2ZbuOBfu4oNp9BFZpLfzsYQhCl1HM07jq
somawlwzLQ/H7yeb+n3MvhhSCwo5bmiNMqhwxRr9lUgiCaRMVJdPdTGnMwHiV0hHv0LyWhUE/Gid
1bgo0kEgYRalvxWF3OIBiVOgjhpTaEzKqvXOZ5DGa+nJqhxcOnYLtAXJ/TGwJAqLV8k3MGGLtDaw
kxSRcqivybOJr3Jykf34uuhr2aGdviPnCmMIv4N3u9yr3RxKWIVqvZHss+L9WFX4Q3qMk1jNPEOD
24OkGbLFtb7scWVWc3UUhvD4SbilQAkhRKtIMWS7RpPG9WFuQHzn01chRFt4EcdMDa416EG9x51o
iOidK3pPLvkYGdsp3QpOdWpmqlTPpLjcFNpxWPZXVw3fzorxOKAc06voMl/113OLOia6T4UMzfk+
KzB3v7CbsyxP/AIO0XaxTBTL1cEq47ij34hCe0dLyTmH9oEURNWNRK1CU1YDRfpjT6X8OL/+GWc3
8ytOrabEpYqggt4xfALEVY6Jia9Djc+eNkyOZnAp4Lmd8GU+jPPjS5GgA3bflh+6fiefthLeODLs
7lTDMA2H5kFa/lFD/EYfYwrKCpVsSdJlYN2b4qZ9lLO4lLCpR6tHL+d5O4edeA3XYjT8HmxEAL2N
NbKqKsgziUYK9WbONTkPhv3ZGTnPiXqMfAkmaolXm0RP5e9H+vyo3w51c9stTr7PZLqtExNav/F0
PMuwtbGioFoA7W070Map6XPPSa4753L1KvPp0OJZ8mBl94fHqF6q+T42aKqHE49kXlEg24ucNIwj
DD6Ks58jnTto/tjYflfrEs/ClFmDyLRQgrk5baxuq0zJpfPMkicn87Ec+FQhXfTpeCSKBG/UpLQ2
WLXneca2pnmK+/iPZ/RjRBarH1CWpCgw0L9G5EGiWlKpd+R40jrBufZQvNOJxfHVATlfu0WlDCZS
l29/f2LfVXC4dEUsBTSDUDy75fFIsarlUc2lm7CKjgjucNUwR3owzrSel/p7e5kcCuOPy/2hivLl
qDdXG9Nw0xchR9Vo4i6ziaxsIcGc1fdTOU/Kffqn3tIP4MCXA96wIqRIOofNCT22vHpGA7Js16g9
ySorn1cM/EscHOQ/7qzy0wT/987eTPBLree5NZCRgGMEKXnhDvQ71UaoN1uo3WOc7yRzJTd0DjHG
VWhe3cyUkGXsr8gZH1wdpxRFoV+CedKZMMFY1hLUv+NkfUpoktvT4oeC1u+j4cdThgRs0XpmUoa6
OWU7JDQcri2nXLlkJWE3H1xoHltBk/79QIooTt8GCrI+U6FiiwKTejMAWt3Uw8JuzliP47xCgy81
ckS1fdrNbTpZYI8y+j8bIhNP6+akSj5k7lY1aLadsIIzHcy48SRVWGXvVZTn+4rifPeK2eQfp/rD
JlZVZMigsqpB95BusvPGQEqsxDttZkUYktLZGGYfYoYOsv2FXpWBjkp6kw6vCH/CRk8K/FpzHFe3
sLVDnm2aT07KIlIU91xEo+LsVjE20n/cz59CvKJQezZRxiGvvAlgptZeB13MDsK0t5AnmcCFPOcE
fr8V8nf1AB4WnTECXkOJh4rx1yiFf3d3yPIym2FC2L3lk8vTdaw9f8LjEMK8YiWSdoU9XX53vqvu
LytpdwgGjypYG25dw+JeIG/qUMIxReKnDgkQkQ6IKJjn7PrLO/i+fIo66xenqUKX0QI3ShfpDzfz
DjtcVGh07PdHN59kHppuwMewPKcRkAB9JfwRMEAKFvS6ksZXV+TzAvZqZ/+BIfGqYxMkDRVQnhy1
jHG1O9+Lt1ibemAAZVgsDPaFAp0vFs1CpYfKzVf6jk5f9wqqIkrLunuchmybEOT36rEyoxvhCSnL
yIGe6HSB5GgjxYk9/v+Ar9NW/BtRmQlfp8q0wO1AfK+YA0lPT160Pq5RGfVPG7R9vYsLuu/ymsdL
6UGair9Xc/H9yN+Qk/+/nqYhKuy0tKBmcDNqzgOIqVKXZzOyOjAOgSkMwCfB7Vw8ojx9WbPhGgCB
Np7M9uu4QmcERwGAh/4jZGtqU2SRh2cAiMqbpsCB4ie7RyuI73QwVqSBd8VYQNjyEFaoPIzvxDAQ
b5yfr3xNsLr43OjCNhgLSJEx8piNBdD63zkIxHS/xHGGNYkXVSe2s6ImYM7Flt6ea07uUaCbd4XT
DwdrKPX4mHnQEu9gpfK0ac/3e9Au8ZDF+9jE+jWAUO1hHjSsgAYuPlUFtx+iB8P7jUvfpwN4xNi5
Aq9TJnQEpJjw6ji++Ds2U4ypAwBb6KZP7bgfd4toGk1lYCRpdpwqQEhUC1ye2horPxcTiYVQE6dV
lr3k78/wx4QL2ECDP6wAyUs3cTS2OyT/Oya+ki2w3tMCg3Iv+7gzGNF5LnMDMYAdl/hvtQ+I79DA
xrqXvOj76+Jw8nCPRXPcfIILWQxGFoIdrdMhLVv9scfXfwr3ukECqqGyZlKz+xo36lgz1ORsZQCB
uIehIiGmqsBu3l+ysc2oq+/KT/xPYIDEkeVwmbsCyn5FFZ5ZLPbmKZVdinXOg4CyxDSqeACIc3nh
UNR3jj5ohXv4/Pr7TTZ+XK0gxuA7blBn/AZRxOnRkBqZ08/9AgCz9EEeQGfvcW5svOxeQIQX5FSO
90Zggd2XfuVBCnNwPPRQTnBPI9mrF9f7dITCDrDmUIDXsgPwvsHhAben9RmYsxsdcYXCW4FX7F82
iG97LVifDztwCAa6x2hoYz+kfrmmOc4XmGfK52BEwi+JryXvZsNqido4wInCHI7GYl73PqJsnGLp
3L0+aM7rgGF9IWAV3EzNeX/vpiJ4iiDKV+57Hghs9eRI2/t8ImoAOBysNb94utAepPHvgjondagM
KP1JH1KO2kVP5d1p1IwxZxc9uChaPFfjwwfe6u3nP5K3EBL2iel8dpY20A2NvqI4AKWPh/wf5i+A
XwHx5c7LvcD2BbjL3aAWQGeWqAkMBa45WJwDuG7BcWh5uIOsLL5Lus6cxdPUuQZiDgME4lskfkes
EP/dKKoDlDV4E6sJPkosEhRlOTR4Ih9kuwomR4cVTe2f8JGoJDRuB9aOiAc/JU7H9HGXyp372Qwt
sWBF7YHjig+BYU88EMwjAa2KsVp8rgcQRIgqIobIoLDhPeSKz/hxvBOoLEkhRYWD82w4Dw+iNkMP
Px8lfogm9YVESGr55dVVoF2f5T7LeRZVh8wVWOVmkSzETHg2huJXsQy/k4GuocMCQlsL2Lj1yCKt
dAceZQGJpUmsXkjivV19Uck4r9Cr4n2xyMRLjOZpM0e4xWNL73yYq4OfuDr1/vHBtb3zNKcyNSCY
8dG+4HXEyyNLlzAmEAEO5PTN+sTMbY8dEjulqZiWgg4whBkQL/vPtSziruiUQYIgoOxBe7RzCbZP
T5gBcQFcCcspK2fLBQJVOE8zyjGz52fJ+XgTNbCGMgH9ltTEVNpPQCTn7Oepg4eevfo8cf/ipt6z
qHWpFHHEJ6Ysqa0j7pa4DTACvdgTkSNy+LEnMQeo0Uyp4bBk04NIYKcwQiUYe4XJYvE0edtVwzfW
X4LL0Zde4s1piKnJOuZjEh/7BSI9BF4iFHZe+FrdrTLnWfxDVJgOfDp31hNLfToUoUvkDCEvxXsW
P/IgzvSp4BSshw3C3J/hTXXL8YW3OMRSvEOTI58jPinkQqHjfiYRDLUJRH1uFBEP1Pz6ZrnagsYH
bnqI8N1g9R+a/ddyIys/4Xf/RkKxg/inBCw1pVkMKjObwaUktAyWbBrHNEsyaDLQ0pqaqKiHSsxj
23lJR7ZjTKDsLU2iOKFd1CeP3nVKwwQVSiDqcbeuqNwhP7qOsHh7VYNukn2I6UF1m+qNWIrFgqvg
dRaI8tmDeEKr4GF1XcA4c2yfcJYyPYVB3GpbuHSWfrScT+u4zzPLWWxqx3IP74PpYIhuvFdOrkuc
1hcIPDImakdfgfivBMT7cfy80fmwYMjAf/8DkfqeobPEoeHGf5Dz5U9G+T83zlSKMsw74zyrzADa
YNbs2MWw7/x9qfphO89hLBWCriDpKupNgt7JAxQuNXZwmFQVmLcaWCFOLhi1kD1VQ5QU0Uf7/ZDi
iX/dydF3DGDBwqiCXNg36FKdqN25azli1ylgPTvd9EpzX0T0Zbz8fqTvScTXI92kq3Vkokussmcs
kaKwck9TyQMGr78fRGxxv14OOS8N3gq4nGRIxk1CVZZnvdUP4DA0856LrdigJ9jtzEUrLuYJvx/s
h7zo69FuplN2CNuaVlhu3mBdWdtBYqN3o87PF9ON11Z8fg9b6UNSGcHJpJINB8OmU7NXEtM9nGn8
Q0i/DSc5raCdOi/iS2CAal8VkvBkjTGGf6nes3ark2SYIRy1S7lCsQwWW3wXKtqwizGt4ntAH32F
RfT+eg2OhmdH8DMbY1jqdHm24QzzssbYqzX+9dsm8mmC1lNIafFaylCqTr3jtf6Dz61+33J/vS03
OATySlonCTyuQYvqKg84VfZs5A/GhWCQrQcSPaFUwvJzhBcxveXldZcnu9Jc5fSiyEakoAzDTTH2
QOJVxCbmAp6e2+Sc1fR6lYYGXfvR4DClENBAzTxp20ONuZZMx5DOzW6vf+TpP8B7X69IAGL/TP/k
YNntRWeWCBkrlKUP2toyVqbtpcVaV2Ctz7A2M8w/xtcPwKYuKHLs7nTKxlDkvh42i+z4fFCprSUV
HZXZ/KTMDzD0I5++36NujHraeiQal8t0nmWZB3Vfr/84h+99JuwiDVH3hbwMenCrsYyawAkjczOd
ZSVqOPhmnNFN5jker9AoLpT+NXgtcUaHHDSH63lZS2MesdW6ZN1eZmxV+jx75f1sIOJWAjugFlu0
kIgbdGFM+SOBCtrUEEWyOaPzj/n5PWpz7paF5oMGKPtth1zXkWIo6E3NQo1W28G+uJr4DQUCGxM4
abkXj1MxSE/sbX7CxAIQdRAuZAGZ9aKZVZM+2qz3+EmDmTZgYIHlmvTuckWhbnu6vsd/Tz7QM8Td
Sb1cuSs7ewrmFlHaTSa9ST9Wu0bBSss+KmqCFduLeHJp50hKYFYIz3idyIlXXJPxkUpLwiyGRCPg
86vpNkjfgt/+flOUH2anAg3dZM9Jnz7My6+DSjLjuBicm0wIp6vmi3LYXBqmU89dQJErQzC7GBCg
oGHkjydChRl/nNjInKhbpZKGSo+OlddHl7zm6ksd0z9sryX7/veT/GnCfTnJm8ia1nVb9W0NtgFx
e3B1UcZAfgQfOiJlpNwXh40FC+hPkRCxBt0sHwqEVJ1igmSwI7+JXBepbwpDjjLRMa3WEL49Fa+9
3pPYEpl+OG7CR6DLKBz/frk/jFOa0RAUU7D4QPf3ZtkvQpnuf3x+ZlwmQhOoSdDoyED9/SjfUXud
o9D2a8GzQzX/ZgHOL/S5GBF4Ea5bhumeLwG4PVgjpUfD2Pd/ZEzfEwuOBtwKZiAaQT7ZiP+EzFN3
0bqTfeZWKmuqY5iHHOIt/XB/XtaPByJOgp4AatL98nU899cBwvyDFJPXaoIICdIhtT0WobD9Y+b8
fCAIHmAI4G23NR7Dyi6G0p6yGU3yXBEVD2Y4SiR/xq0fH5SlSLiBmJaqfTJO/7l1ZWF1x2xgp6K2
KKXIpuyprHO4qzRXS2RXi/3vA0P7KSRQt2KBURT6U26z27CudbW5aunsqA3mUotwRVxMym5AM/9T
j3xYlqA6aL6H6GNEEH2TZz2Cv3QKlDaQL36uE9cAWzv7vkMVe/COBwaVL6zUHB7GIMldce79nvZ+
DbJSpbmm/qhesFFKq1V/3Ic0XUX4hOcRbd//Q9iZdSeKrWH4F7GWIjLcMosMzia5cRmTEhWQQUD8
9efZqZs+1b26j6cr1WknNnv83qkEHkDU0JXvLXah/7HZ/adxNp0gfROxJmzk/1hP29H1UZADloeG
SogvlYsm6MYRnfLf2/Of7h84IHI2XVhRjP74mEtrHHTy93Ixw45GUUlmo/RNi9QjHClwmd3++8ep
f99Zo1tTRf9HrMx1ie/zl/7S9X35PN8nOaZ2kjmp/Tv2QFBPO2uCRR6VBAXNWl7FZTtvJ2Z+u7mt
sjZgYKexRkgk61YZqS3uP8k4i2WSEZ6zMyXg8WyM3YKOHQhOcOZ43xqOtF1cyLOYH1/lfJDZxEcZ
Gs/7poWQNHEHbnZjy2rQ5t4DGveanV+VY/biXuFiYUR9M43Kvh9s+ea3gRpR5ySc5JFgQvXvDfIP
9IGpDDVH4QxA7hRC3/9vkHFZj6vzbcye5YL82ZycEMRdv4Ztu8xrtESHU/dL+rgelRNo4kk9pd9k
Vbwr/3He+adeANkaLI6AFPDZP75EOTnrj9e5yEMd7gfI38jvWiel0JZ9XJLqPvv3a8Yy6u+9G8sd
OgADmXkeG5T/v+qHfJOmj3RahDtxhqcOR5Xxh2UIU3kmyMfw+Tn0U8bjwE0FF7KuqIvdvZQS3IH6
oSi5AQ5wrqbeMqNqA4hg7pYCXhBVU1Q0trK8metjyglbHMchAvIMwlYolxyos5CUCquLRi8pMHCO
F2maks+f5nUpeFkZdR9cHiiGpJHBEV5ZCboeMaY2pp3UXWVPXWYzoQURYMLgGG8CkoBqyOvEgR8L
IR4Nj7u5w0DV/BBl5zH/9kZCGsUlTFl/qJNPGMa0wWCNT5AuHUFMRLbNtxFk7VaIW20lELWoxr9C
VxxxVXBcqU+JqsiT1d+kwnnwBiiOgr/GqcwWENeLFHgsneyLL34rOGsEjYeS4DV3YblQqOCWieDA
5o6+G0VEo7mFfV8ilAPuourrfwquuaghY7VImbePBUNOvJPuCRLly31y5dlM9cjldYX8p3II/UzQ
ve0Q/3EllVPaz0SO4LZZciQyTF+UQBQ0SjDdvCl1P1FEMhYS0ailByrlIsECfxIPHPHAUdjM2HgQ
YSgoyMlgK4ikWgjGd/vq3JOrI4pWNbqU87qMSAyhXcSdftjdm+g+VM49waqHVMv3/83uGx0FHCiQ
IdFS7C12Qt4g6kOYIdPRMDKhII29ZyLEIqhrqL/rSJZ0T9D6+x2h5yOnC+vZANr4+20myCjwDHIu
vAyPLboZPGP65siCQEVxivMDWKMoSYnfiRr5y76vhBpFlIwrmhVOPDt2UX4WZeTCzZfiHkxskoy5
feKL31aDc1kxMwiNwAtCKzoZewfjCUvKlq/Y0iFr2K5iGIj3LxbiglWrWrXxmPcUd1lU7WXr5z1E
r8Xx0/xqf8qborOJPvm0hUpGtegVHsGd4rvyCSTw8a4U0Knqy7yDGJNnuNGNpc3FdyZdzBX1fDAG
+o3C9dHRXAIUkDAIjFa1pv71JAr6aW8KMql4yNvSNdwqaD28T/mHzucCBnhAAXzow55QSuugBlK6
/4FlXVFNzx3BzxVfXXB2BYtb3MyJnQvRPo97hMnbj4RzOi+BEgTg+wxbWgbO2l7WqLTpsEvlOfU3
5wIKik0MI7u0qkTom0Rv4pTD2BLNMvpgmWEe+BLwChaSVO8/dxLlX2yomRwmMzEYxXQjHuIOML2c
xBTwG8MU/YB7gSbjsBQYJ6E9S+q7PeNfNCKcUhQcXehev/DoBu2kxXg3cSey8IFiQ3Q8MQUQKstg
6lwxrbQUPsWni78R/M6zDF7TzOn4Mw4AvkEt9sq3ET3wCwL5T3nUkdCcCoRmsAp4r/DMrddajoU8
T8Fyn3ZmUd2L0rseE1kA3FV+VPjHKHuwYlfmz9QZfDED4sJARyDCfNHEIydHS0FA+VyQpkUXE11B
NBNH+0h0OAELie4vqPViDhTNKJAVDmkkvIzMU8eAmyL2BgVxtBULtiOtcPICbsk9nRn+huDP7T5/
T/XinZEA04XhpjBOu7nAbODxUJgF6QBQYXnw8i3I/PblC2RLgFcMsWXDWG48vC1EN/l5AGFtyZdg
ujPmYqAVtiI60dnsY8MV06aQqFRgXgLmz7gobS4uLwP5Ev2+8/WZUAZcE6EDeHzi9urcvauoLOOs
74hSMdCLAG9187wYo4sY7Gv8RDA+3o1IURbwv0D0H0xrCqqA31qAMboLgcgo9iIX+BGJKchNblt9
Rr3BqSLRuCgRfh6CfC/QcyEgEs2P2aJA/cTQ7VfTECyQ4fZIIDksITsx0ZAtlVTLAqxPzGqC4XCZ
A446PyuInYOuI3IR62/OiGPRonJuPRIx8CDCMHkNsWilu/WNpQ8gFN5JPE/oijSGKzJIC3tb5peX
Ge1KVDlCeSRufhULFF/IAz7EsiNgQaGmBxSj+fLoZXJTYdnMmQVBYL/pEd/wKVSBTcUC6hC4hiiV
sw4IRQE9E4jibAnEa8JqsIfScQtBv82Q8jtP9mWgDwj2PEPIb15W51DuBKurbFHex/KVpheqmyb8
/V/RPiPQw+UV7Ax0TAzPr3Us8LJnIG4hXfN4gdpf2ZPo4Aq8vnTC0Ip57rEPB7uM0e1YRQyxdYFB
i53C90b8gTBTiAGezg3Kx3lxSHSzcwAXnN+skB6VIVwiWAIIQqwq7BxjObgjt951/Fa88rK5bPD6
wNZvoyfiEgQNQRAGBC1BUM57EDvxloJoIP4mSAax0NWA04l+JywKfogDwRjS/RCe35EZ2ZxxnGcg
6AxAs+I2CiSDAiHappNubgWA9YWyJzW34dQ7gh2NzC1AYCAmRBYLMTuwUWr9Nd3XBOlbg4DQZn7P
XRLQVe2Jf2fD5HQeLxScmAP37eLyOgHbYPHAL/mkdev/PN8UiBvEE6gsmX+2ulj+QZ+wMua5ZwtG
y2Bu38XA+EHir2BVOKbxNZmWFW/ZJDyf9xPYJKg8Tx7MIxdPj7NEqzW2JMgbifgbXjLAtZVNRgy3
tnaEdouO5IhX9fiwFR7pDOCOOVgY39OywdNA7xC+3t0aAYPyiSjTl0mBUuY5uzi3854f2vfzA4qx
dzu9Pi5vT+/p9V9IsAr33Jva7nY1q3d4dOlcdzM/8yfHAodJR3W1HXntCMWQZYFNQgKSZQJqzO4o
4FJi11dChDX2BFNo4Eb+Fl9mzMM3lxaxi7ikx/32nTC8dJVvXkwuMEJswQuR3ff30OF/puWY8TEQ
o4XwdCsHT8Rbi+cNTDlCiNSgS1DACi/W7as7IrCkVw4Qj5iYkIcxQR0fRyKSmpnkyRcTm7HZtTEx
qf6FDrQNp0Ex8rWAF8G2FaLWAUsxfgQa8egmAXML8du/Pppw5N5nCMp+EV7liX4/uMrpd58fI0Og
Hzd2Bm2GqGmvY+Dks58GcPrN7y9M4+wEqWqw1Tf1jZ8MFeWEnBmp2W8MVIC1dGEhl3tFMn+Kbi/8
OQTjSlwfOSNLlBcCs6RC7GGOBiKnO3iqgjgLfFpoqtpArJMCahTv15rB1dz+R6ka7QMnnP8v31G9
II1yjFoNJt2fUUtVM1BT1esCiXy6uayibvaasdBErz2ZJAhDI1aUZpsHVfCclXhWVCvxuBS2TqTx
ZrRrjxkFTny+4Szvyg3UkF11xEUuGP06r0YIaXaiio1fjwyn2So3VxTUTczpWN0ZrvI0H5hqGPMq
MOZj/JfW2lzz+Ys2r5NH0iVXZNQBq2CE7ieq56VfYuL99lv0aHqhygjas+5iTCfFByBx1ZJWF6Ie
7ra0en7m2/w7/37u79vDImd+GpOL1+3PH/ft8/O6LpIimc7zYIQ/hd8lBHIHUx/bjbk+6wgTuK6b
78tSmHY03+PPa080gzliY6la9w9+5svpvi7Mdttu70ttb3ySaIkyKUuydYqJx9QZe5dZHkpRGl82
FUZ05DokUnRYi9/gooDu2jgWfv9mLPFFx5l0cV0VsZiT+zAnqn6VzodQCkibiqtNH94Wl0V2sdA9
b/RTppr8n5eh63sTUujb4r7JF/liFFYL1EyrUVjHdTwKS1bQ+SNWcmuY6XN9zgZzmf/4S1RgyCjt
Ac04bPCb6wcI+tpYCNKWHpNhObpaKk4V56SM8uTOn9MF4YPooE0leiUabitKXH2qKwN7vJWKo8OZ
RTSG1b66Q/3AhAVCxSrbqgfrnGCV1u8h/PUWFaxiayzwVCV08qPA8RHqX413Q77OPg74jKD9L4KS
BzmF+PpBU5vQjlWoYQegzoFKoPIsr8t623EL1vUWggJ2bfthb0D1WlUI6LBEwDfDWPChfhYdVun2
/h9g3d9TWuCEaqMROdPERk10VdQG/1I8UqWuGJ3ltAijUUDk+xtBNpybkvH+mpr5Vlql6zI5z+vN
IbeHnRgkKRyVmlNQ/dWshvg1K9eT/fjzvr1E8gJhjBFpy8vmcEJOc3ibQEdSrPbhc+b8SudI9fhn
tGm4V/UWSttejuV4FD/fjU2LrcgY48Lv7OO2nsy+/r088k8Sxv+7zD+qMcVronZtxWXWVC0i2Iu9
c50Vd1OP8h0Rd8Ebf3+cnXEyTkbL0VLFY2P41RzLTbujVU7GqTlmX9Xquoj0ZRoafh+owQ1rHcxu
IrwkaBcxGWSLcTj14YXhZtO4r0BbnjfSEmYjJZZlH7bhITmsjchg6NxDg3a6xrepQyxAvZOiAbna
+rLR4QLFXSAn02URs86xyl39YmUEuqv7pLVBD0n/Q0Ghj/9h4vxrJ/ijdKTk11LvxrROj1TxsEw3
UlLOXva5/CUKFmOYAcdXKKwL8DYIuXD/hgdPh8POhTyToJtr8ZmTIu6I2Ds0zBOTiFInF3je3MKC
HXeKxci28KXossG9Jtbn9zXYVkPM4zhSwlfUru/rdn7bvd6KUCf4LSPrkdgmtm5pPA36WRbk65IO
0+5Vusu/dw3l73V9cAPgwSnsQBVb1D+6xqXPimeWA/qI8soVDyXhqHTIHexDNuWsCw+sFuJUfXjX
HIAxG806u1vExxdum1gva6cS5NOf4srEui+kQKyc1FsgMKHSzDyice1//9Ka+k+3jPhjTNxU5Ca4
fv3/uO1LbXxQx6ARwolGocNSr53hyYrBx3VTcdSC/roZdnlM714OAHzhJDHWk5OUSDjHPFtLOKy8
wml4Z03qcKe4QQA03Jx1o97cY/GQEn153VxioMJdG6R0Di1JNxUD4n68MjD6XbGhrLyoF9NwiGom
CmG7lPuv8Mk7Fe/VCmOA+BmWNKTWWrCG8SV/6zkbH+87YVlzOyLYSm47XHMQl08SbY2zza7iYOKh
Z42agAeWA74cN5heneGhddh9qG4/U/xyqfqIK/Hn67ExHFO72JeEesQdcS0QdnEy2kNbY7AcVpTD
FiU2LAQu/wygYd7Om7nEpD9atYEhnLRC8VAjPereDpGWiOvEXGdJas3KOF1Wl1W+usxbMkLCC/ZZ
j8UT01v2Fr5YZMXhtfLUQAmui5SHEP6WmGnhgRU10WSu8YoJr5vmnMsmoWiTgQQgiwpCJBwUPkhb
EW4MxY+Y/i0ivDsQsxRVMsxvxrao4jznnX+DZXpzNL/x4JsGBLZxeBESaeEHUPoKlKuntTjjC8FC
CUFL0J4FXRohLR1WPFkwEsXJmD6Kj4rotZjRSjvsaXmC5nizci4vDhtlUX6S6KARHG4/9urCOJu3
78O7viABVnhXXbYKJL+xZawu3yXk3kW37x4/a0X+TUl5nXPK/8D3iooAZ3zMs7Y4jLDhKNe4vE73
Eqe7pN3ePtrvfNlv63WFMUoVV3GK8UXchcWCbG0zW6CeRovBxuuMpU/BZuw8n/rZumNhxYwMBH2O
vXq7GuMH1IXnFQkxdZht8pXG/oRdWctjFHXrKfeoCpi94gIO6FuEt+CqQKLwmuH8L+nmg86LYOHF
X8Rf2/jBi5v4vmpievIs9xkf+wbHYn2m2ubZU2fYBkf9FmPspIF6PrXzj+a7EmWyPcaA259tFhd7
s7Lk8vHaY3qWEJRIsyjm+SPfHt7zyIhpu6j2W1JXGrZDEuG2t9kryKGmnme4isqzYi7P0ITPjVha
5aIb+ZRgEj5kRI74YSY883Om2guBK/HP4WVXxhlc05nYLEmBFOiwEBd4B+P6QyYnS8qtY5fF7Fth
HiEtb5tU7MDSVbc7nEoO5xVnbi0gXTU+nFqO/PFLDs7s0HjiitfB6WN3xme9YKq24WXRZab4D4fk
xb6YGS/JQ7Gkjd7KXU6KzLLYactXkMbGUvyyCjMIr6yAs3bWzyr3icUYgaYIpJb3BCILI/NFJYNB
qiJdFw5iXdQmuq/6+UmDWYpRe9jFuq/7wpwsX1+SlhlBX9XssJ7eGaNbTH4UPHOygO8OTZXQHvw5
xILJW21lzJjy9Y01hAi87WUtzK5WbAyz7XktMTvo5P6I/Zv03u+lK2oyR1pk2+m7FOZzg3+U1WQh
hWkkbaTwDnilR2Le0K2vZt7vfzZ9JIWYT9Yyg2Al1ATPWCVHKVT40pPjY1WvmkWzeKz6TctPzl7H
dlOvqkW9UiGBL7q4+uo38sGsFu2mWlSLEmU/wSr8MY4eqwfP1HbP+Bkf2D6l8yOWIzhdrMBoR/aF
Ml4idpPlsovueLcVQbPudXNtBWzg4K5CdKW4r/ijuXBh0xbTxeQ9/49d5D+evMjSJJgULy/OYH+s
odPmNozvD5DVGrhm7GKjOwPg2Bguw49jCftJasiHmTpjmlE4yYJEcPQfeBTRLz9f/1bfwNnj62bU
SHXn39fL6d8hbhb5v3zBP3Y4baY0Snk48AXdPjh8wEZg0wf6iRtPtBljl5gudO+8Ik7c60BgbrEe
IJWBguk1wEdXniaKfpLVujmuU9cVBS/W/KmHETiI0t0sdkRFEbM0emPILA7zNGj+g1ABFP8Pu7S/
XsMfzJ0hvzyu6Y1rkPmO55hlnqWeJfh4hkyvk8xja28tazPUOps1miXWWN92MnuDYdkEhgj2kePx
YiycJWPt/bK+cGrKEw4edJtu2cUNHbIVB6RtxkFjWI7ZMdzYCJRhg/3kLZbeskUZZrQa1V2SO4AH
tuIwC6sfL0YDO5hi0cH6w4IJOSR3vkzkbR+Pw3ucLgzW1AtT74OJPPfbOMeRTUoOEYs/jhjMtPQS
fTGND2HxqeIBWWMfyFqjLuo9mu54RKV+3oNvrw5hNp+iR8BHspjr4ag0D+45FNZfk6ANJ6J0Ii3H
wRRPN+ODoy6nrunyMrtgJCFOsWqiLQ9r+dTCdn7LOem3lnLqKaa+XTblrjjqpxwDt+dxFHaeEH21
1MoCZc48Eylzda76VITwnXh4l6TxMRZxoKgna06OGCPh7JZiGa/sIbmxHQRj86RZy7MeiFt6/+JS
EoPfb69FGeTfe7j8D+RhpJgyUDOQN0yAP/292i6VR0U9KrhZmL7hnvUkdf7GGvb8ArlJRan7A4MI
T27Mx9gssGHR7dGsREUlqmGD/VsWN7aqzRiN95R62SMg8u6nw1PyZH9Rs2nofvjaiFbGZh4gdHGR
fAIMgCMxmaNt8OkcGMU9ExbG/Z19FhiR8DIdY/nIvnlOM+mxHqeRGjcjyoTSjFA1qoNRGV3WB7F9
mxYAw2p8n999ddu5o+DgXXzFaT3QAq/djs2ZzEmbxCJWWFHSGM8B99b35X2Z0keSMum3Awsz1FKr
XrdbFmnKHiyh5+WGpwYE+XoqY/dBgQ/z7plq4ke9znbtm7RV1rdQpVT2kb/lb9KuGCxji/9Wyg95
3Z+wjFxJATk6njHLop8HC8gNQ8t6OyJNp4tyJAXLx4d+s17RlYrmM6oYYV3UJOMtatM60Jns0o9s
e93qK3V1Q1/IjzHn38t+FP+Xs7L6T0cbAxKWIGAxN+t/zHrP8VgqDrenONpkmJ2bjMFFddTe4OKm
79MQJGc52vaUfVq2VNo+p5oEM6b8LD8nZ7PcH96xXL19i+iET0YiHd1rsGVp7Pd651BYBhXAvVue
62z/uMjnVp0r+9G+BhGBlctNJd+9tA18BKwChAS//DK4zmX/8B99/++X+f/sfDFx/qWGIVdF8RrO
GhYJ4KBA22AyTw8W2H9SbX5OVX+pMLK2cd6C1obIDOOHv6WIGUQunxscb1boZV3lWM6ooKE9KneE
ccZn3fyPMS2P/lC+/3ygAetWVcYajDD5jzvY62e9LTK5XUkMxxRHOzLaGt0iXET1xoBkvjHbTmlW
0jpm+sfLCLTNC1TrnUAZQlBPD5eOZhVUKJdEbNydYjuZdRCxHeQwO3ajpHt42c2VLo4e3eRlo6IN
vc1bnPVkj7gmzc1xV2UXgRoRnOQ7S5LiC8f8/DZ7TL/oRc/ULvCSbnCdf6zuvxr4HBcTO5NBCh/v
eMzTCSiV48Tw+bC6XRfhhG1wTlGtMyIbEZg+eA+gAhCIjZE833a8sQoISWzr+335/LwAN/Xrwd+m
eD/xbYYdsGOUBxoxj7gCZ/N7zqIkJS8OtVP2GtpzbrgcgT7GnHgAY6Y+Zy6CY7bYA48fDiDc6+Kk
U6sHgsAHBWHV025uJhSNwdRcIrReKDG9HkE7ESg0gY6+b7sziBedmAWlEFoWqm9u2/fdldoRwUpf
D+yqdasnih3/24fzYhdQ+wcwXdAT0B1Km4hbmQpOT/Q2sn/rZ9Ldb4ywyjlfZJQja6sbxxqC1as7
lZ3UbVnHDBeEEr1gT56J3DuX13Ig1/riN0yq6a8HkEDnPobvM/GuI4A7yUJM/3zt7i9PJ3e7x+l+
Jn3yb8XUf73CtndQ2OuhcjIGwgC8DCF8iCIXhb5JjopeYtGPnPd9jIYHYy3l9jWa4JlHOYvDDkXt
G9GP6zqhtjz+fHGYapfXm6tRvFQTvty1NTuGukQrX1Efa2Za2pMRylVbe9kl1J6npSOjJGnCMcZW
fbOqJ5YuTKomIcTSTjrWmll/XhU/AxMyXIlcNgBYvMNKEd9Cxb7UTXQwbrce7z806f1Bwsw6qxx1
oW4mUR6+fiH7psgo25x1FilEnfsOp/9micBx+lbIZveGXIhN2qpTYUO02LSma0gP5rUjuUuPhpvd
vLzxHrCotMuH1X/fqYTnEJs7uyZwS/m840dbEKn9MdpKn6Pz7HF1S2ZyxFrzzAhGvFOGpRBpiVCD
pzNOfo3uTEiGUewG7aDuDjBjkPSzs8V0DjadSIRbFJzCzmZ2sLM2lp+sSsXUy6+LO9a70YQYnedS
IeCDMAyrzDZNH1V6uKLz4F50J62yUcT6p1EiPtg1Gy9UnjLh7T6NQ4Y0WZcjIAKc2rC6PhB5bkN3
r6Y2jT+Bk8MSS95H3IMEY3oLLv4JnQ/j2hJzFkTvudNB40kteY3yaHjYOFYj85yfbw6xjlxCOrYe
Y+d89VrieanSHdACkLVu8fvzdw43IXVlglWv5FyilTC15fNIpNTaF5zR/eGMXq76IuTsNAmzgwnB
PBdmHheMx63LmZz2nWbusspsRqICDjEstV66OTqWLtWExsBtgxqz8V4262bwOuK0buy7QA2yeNDh
uz27RUO+uHV5BTdK+BVj1rrA8zfRTj8f5hUQ8JM2oE+VWOgVZvW02i3MpI9yXUWH1j5P+B443kws
bas/bCO+eFNnCni2MD8xKuPwgPeRAzfENybm7ozR2OR0W9WLCmngcnTzuCvw03DDgEqP8FC0N5sj
LMY96eLyX74Vp9nq8CH9dGTrsEgEChPX7XzKDODLBmeKInpKG8MsM5zU2VRx8zgdwXUqP6/2M0Vr
ZD8WN8MhkQaPMUh3hnO5sbSbRfl2q0P56X/g0aQS3jC8N+q7jL5as5Rbbd87+pqjguhGhpmehqBa
TXRKRcQMUcaZxBfGN1Wbj2aZjk1le8kc5eYxGyHFqS7BC2Nf5ZhpQf2pjOb02PpgX6BETL36wehw
H2fMtYmtvcozSWOWsvWnOzxjEaIhvw0hm4VvEuk+9al3Ty4T54q/v3vOEVEik+5RZY6gnCm+8dy8
I0L9KLyWXVXw6ldas6stYxKMG/NafmZPP9b37Bj1oLpZKtJi8/qBMIHYe3O0z4b3+7tMwDC5u+6D
OgeFCG9Lz5zDIMAjkmxiPAdHi6l1mv7CQMZqk4zCBkwHUIpHZeFaDEg6CjWvkJHgW9LIM1YNQSCa
w5BmXPjnD+1l9iIz26YSIqHVhobISgPL8G7ulbfmYHYj/6AgAg50yM7ZDPYChsnpUTs4aj2rMenK
6B8kqgUvOpkxdvOL+8DYM+pLu0PAhP91tzq41FAE8Mtp5nnUdt0HTAAiAc1gQEDMOIIZAyBLNznv
81kPtAwGVT+tswSbI99U7hgbBMGQuCNErYD085nOHi5Fhg9nE15WikmpcvJYOLzCx/xbrIFn81SI
V413oFxzYD6AbWaL08Ma9jhVb0h7TW4QrPDJFPLRihoFCGgKfUxmeIG5X8yPdDHqbdmTo5yLRxp8
vM2kLXrc+pshnTrPCBO1pFQgCciUYLpYzUWAVfk9tdkZ6CCdi6EwwcLz9/tMzSxtoJrSJPXZksDY
iHtz843uEu/5k2N1X1P8uGP3hywE9W9UE4Bqj+n4lBupfdypEt9OBJ3X3xxqZ9f59Ki/XX2iTkgi
PNt9bT9/TYN0ngUEkc4xUZBmOewV/0n96AqFIYvKc2C897qbDt6EKIFUrPj95FiyoyDSExoBN8Nj
Z0CjqyLW6xrn7mF1J8jKUjcGnEpv+GK2BXSH+0wCMrld1pa+uj0kfShMJozM3C56G9FaHd/xrHy6
LWU1q6VGB+fj1iLAfrsfmdXshJr5PN3AHjU7gsbe2MpBtLWuc5qImgPAf42VbSDbJdoRl2I7P8wt
YetUmdmflLa0fmb4K1zsZ/yrfstS+/OBdawJmI1dJTHeVp9ccwpHfv0iWUt81V/qXFB4jdMUmzp6
AwRCmp3RFRD9C8ErYHtnD6y8DOJIjtNvsrBnd5stJnSBA62Zwazb1jsm93WJQHpCFtDU/iVThpRN
5oJfhF1gn15ExBokV56vYaNCTdHusNsgEhzBtGXwlAquJqJ07BmuVuU3+zQgo3OYHx5uP+8F/bhJ
rfMv3Izv77kcPFz94NwPDhQ/4VY8PU1xh0WeOViTlfx0D2tkCWluL6pwWvxC6LQ44GPBlku1613z
pbArgSrFpNd4/fpOAGLtDPtq1qamAlcXvz+r4whfLyX79a3iWVJC8XIHXxHu8RNqjWdBqMGcGKtR
GTbrr9TZXt4r1jkZDhNsj6O8nnrVVeSf0s2bzSExvssjOj6Y8bNzctl9HaLBo4xArSYVfihZTNoy
7zfa316r+vvBppYZjdlhgGEDBeM03hWC1+awKnvEL7jyykBaZjakAJSMOe/z5Urh2WUXamcx1tbs
wWzYPik+oupnD/9Z2w02cQ0VtTkMvhmhMuruhFMFId5mho8kdBUui/gY576gNMy4LDn+cHNfF69h
q/KJxO++ICqNmjj3K3WCdHl3qWzCTTnMdB//wwnf5+6oHnAOslTPsHf9r5SG7Gfsova9yacJouiu
CB+n5wIcvjXM26Zp7JaaAPjrw8VAa0qMCeS2hz2eCRfRFxRhjIdx9n6VvOvu5Q7LjL3NxLxPg/HE
5mxkPxd65uH5n1ATg1u9riBYQBG+8Ukzw4SnwQHcedV2ogRyJM2Mr+sM7h3sXGnzcGEb78b7/heB
1HHLjlbjsKTccQe5mZ8UC2urIHoykVZs6J7zG5Rn5zlny8Rkym5dYVw6OrPjSYN3tVbmB7SSZ6uH
CUROSXw+nVG0q971Ddcc7CEthVAugHeokiAcyXDUTvqH7DzfnpAU2aZhuAFv1YD9CsXQ61lywwFv
kiri9t7n8FpxKN+1nwQ9gDrAL6zNh4s81Was2dKspvAkLMgHjnnXLdu85P79IjFMeDePcC3DPf0c
MKtp9utNBUOkhCd7/VyOkqctEleOhv1a1+HZ4dPOn7Jmwzud8FEjBxYursWrTMYa3lW3nB5xVvne
ibjGa3iJH6fJTGPNgM89gfFXmuDmXMHETLEyhqKfQGO19IiWODPEr71llCapha/TDl2ae+HuPkNh
O6NJZrrEtyquAZfcHXmu/ADaYKlSsfXX1hnUpAEGr2HPrzdHUWYpV5+ca0+dsy/wCXr+3UW0zcXe
3uis1yWrJL+dMrHbEM8yM7i4u8sFlj4e8xvi31YSiSjba/x76t9lswaIrqZV4RN7eWLMWMfOJ2m2
K2EK5+gXRF5K1btIXV6KWJeUz7EDdW4xrEkjgAtl+Cxu1YJqST+jzujeYPlGtw0MsHqFpTFEQtBl
zdK8rSb4ZaJ+OF6w5fxUXvZhNfIhspAnbXEmhFVEcAVIm1Ngg98wEDjLVi92dhoc3nUfP+/mIa6S
M1Rns8x9He4ZgfKK2Cgxm1ws5jiiUa0HzkrYhvB3B2jgZpcR9lcjk026whaa2ZgjZ/KMi+X7w2sV
q4IadXYV1p+CcQ72pLpFcLPP3UK/+/p++JRLGG5if5IU2HIBMJEZO4hsFizUN7c35VOeelBeWruG
8XJ1Ryij3MNegg9TrM45Tr5N4/ESiiqL1/EyYVPHZEJkNbmYis4KarE9kecS/NFN5xzwkSGIJxg4
UrLZK2my/rMGEiLvlR7znpoVdFv/iaRlfU7E3RZ5G9VO/9ixPZgGFzsHIJ5AeaY1nAf8v+2IrwBV
FMWb7JUx898KwzJfVEu+RlgFSUDtDzE0Xm+fHFzGboMGms1uPHVlaMavBHFD46abEtx1V8G2nyDS
eJ4INCVtQ3VKFcb05ABcIGqwxstNoXKW1qvA3YR6SA614N14hweBbfG8wgnavTpcFZJks+ambIzK
0w4WHO7xy6x/PXcDGxJEKar74N0IfyJFlkMo2zHNHzEo4V68iO/J3KmEU6r1+mD6IQX07mb0zqSm
XMGSQHAuffROkY51kj3wfKri9ekfUufFhuqOPEG2UXuVUJWnYTkKtJfFRwEYcJ+wuu2IP7OHfdoF
gOOD89kcKwNhtSt7+Xs6CYpq3ijE3+KFCEXdJu2jce6zHjcRMma/pr/kcAo1drzDasctMC22DvMy
zkvMQm5vfUpmyDW+f0neVLNeU1NnV/PVLNIPBSTeNjSHGTW9IWUlfn5Xza9DcKeIsAQB3LNTzsvZ
pE/K4PwKe8Nlt6xVpjoyWVeLb2BONTEgbpJlZB7HdJC3Cq7npm6+wFCp8daufoL2OeyqnlQGyZp8
NwvZxVzuZr+zce0/K9283jxak003476MiiXvXK5uX5VLj6o+72P8wxR8c1Rf86bElsbCO8Vq2Mxt
6L4Z5CCdPT0aHE8+wehkRhr5LfoPYl+/d+w/nwT0EUyQ3FJrgFMI9czeaUg44hF6AIvliOvuNWIJ
n+/wGAgdmD2TdMtZfHvf1xwCPpu9zJEs2rGYMlVti2W3fF2siW6Po+wDUi6Qf2GNoRnMh0/oOMHD
sM4TO1vdFwCwT3MkWSrLeblksZQ2rNv/UdpUBCT4ZykVV3xR1jTIJDH+KNpezrL+OnRZu8KFjjA0
5IRL5lJsnn3Yh6YyOGfBCUiqjy4pdL/9qDeJtIe3tcJluvTTRLGlMUWg0kWuuOIydgdUIhsK25TM
jtqI0dlBy8AHGIN9f3wSiycZdBY0D7bs7C1tg2Ocx9g0Tq1mU+kbgnLDGS9zR6vWmbPUetO38eyy
M/BOOtULibXqf4Sd2bKiWNeur8gIwAY8pQdF7LsTY+FSGhVROvHq9zPrO6mdf0XVSUVFrkwXwmTO
Md5uZCttcUKfUC4yc2xD8LsS71Q4ujzp8JmhcT/DTBCPI+tEuL38t3cjUAAnwJcUpRltkQ9kWkI7
aqoRMUu0z5Ko9C8i/M5QcJxQEy47KrXeAjElyuP3drQ6N4ysHNoq9ZvohbyEr4B4tg+NMCsV9k+E
v4Fo9J6AvCGKAOZulHYfxxKQ6a+6wFxg9YAQ6ZTFhDD/5cHgrJ/4w15hOadjQEtO+/JgUbFpnsHr
3HRHjbGAmvlV2UhjugmO384lTtQkZK4OP6j53dtcc28hveL+yzlO1YtyEYkgNkDY6vcP3dW5NX+y
IwN97eaHf01nPXJ/JHtTT2AN3LHTIYUk5img4VAP29GCnv8/eIHhP6Lnf1tjf4ikbs2oq+XyUZPt
xlZNY0eBYTdP72ZVu++uvCjkxGtWQgd6MpHVBMXJkH6zGfBz+LxN3WrbcFKm7Nje22nd2w7FqMw8
qrO67lDHnTnj2aMN5IJQ1qNdtumi0YR24T+YXwbg/N93hXQeQa6T3kmYhSBA/kZwMDSnVD51v1o+
aEtlxmzgRLlw3r9mz6f1kcyWrM1gVNlVapaS1ds/tQnIs7pPKc/W2V75GV0HNIts1XdP69sUCdUr
HO+HDMdZK9vyS3RnS8j60Mrm7bLVLIAp/IgY1GSK2BFmTcXMc/vLpJdSL+YKoNTDRh4nWMW0DW8Q
bZwhT2PM6dRaMScJsv+xkZ9McLZbbbLUm0kVaYeMOWvcr8zhD7OhUxRWzsaP0TM3G5Ji12owoKz0
7xfZG6Vhp7jZJnEyUEei3OYpnR/mH+sv6uBdm09E6wSqTfLNJp/Rn3gUc379yx1i/uFr9ldfbsk/
yp7HvmOKDBQvKY85IWzJgjUnQI3nWnP7KFr4hzRyZWIBRtSgfzPWLSKVdHXL7FSM8TXr0rxB+20/
rfWMp+rHYGokLF//648Heqo6H0bavsL+e/Yl7rJ1hukKN3u54qyE8WPqeP8/9s+BWLp/bJ99iUQW
RWXiBOMn/og9GDTfj/x8favlFwsSCe7mKyh2qpWEJ7E3/pQblnRG4B4PbFftJEhyl+AcYE1jTA9R
o7FJV9/KBIueyYdGdQaMHKSrjpFXMdzM5Y1+0Jonzr9v+/982QwoJTidNHMoyf9/JT+e/byXpK9q
Wb6BOEaT+vU0Ri0w/yaAg+m7CXOKtvU3fAVa6iSrvBCeNS05l7WrimCkq3wCJMby+ltt7ziI98kx
u3moMZjITDUOZNz/7WSrbK5vvz6ZBJiPcu++//dvQRrIP9x9/lQSgZgSsd9/fA31LkvlQ26qJYeG
l9s94E3scszR0vtmdyXf9nccPpblJdk3SNKYSenL0zZQtplZLrUOo6JAXZwt8DQWMFD61+W+6+YD
D0X+427Fl8xeg/PeV3AA8u6F6ZS/mXIIQETjzPkZWrGPs856YWkr0fhINjXVwyb1vp18mda3wfaB
nel5qC6UDe9AWhNDTtF7qhB66Z2YAC3pN0AhKN0V79NgV/IfpGWYauEzQRFxanArL0r0H3eu/09b
GVEFY5n8BWLLh38ohUbv/vCkPrlzX3uMA1X7eZFU2Rta5MQXNjkDC5CpkU9l/NzS+hFOdxO+cg5f
KwULxRyZ4Xr9uMRNwGUJn5Wn7ml/RO3NoC8HUAKN1/sMZXMjUNV6bh+dkTKDdjz5ROrkG1UM1znW
DubgjJDb3JaIgKT+p6hb9jiLXdVOIazmcHOr4TS5GVFG2gxmXBipO83HPP69W/msZvwDQiXsaNPX
OqOC7gfAOnZn04uYSOxqW9ozhu4Xrxi7D/AsefohWcQ+IYljF+l/pVO9FzGDV03ii5+H5jigzQn7
wBugo3o3eQ29hK4EBCc2AL6GgEP//ij6f0iiBLXc//uT+INaJuQkufVTeFswx06dFKewZIyJRQvc
n576k4QONOp/l1l2gIC4157Md7lTT6ABXcvBSbGq5c2+MT0j6KAyPttS+k3qc32CCtbH/znTUFzN
n/vd36/2D/HTrWkVEs/e1VLqPOCSTJp+Bq6MNjibfHN3zMB2/XFfdhjCRH9Zq/+x38K1/9MFyExa
J9JGZPX8Ua+O3o9S+T6qaknEMdklNJJvbL+1/sa8bcVLKErgECg7bNsq5lX0UcvBtloxVp4VBbfo
9wuf4bADXnhlg811TW4qbetMcoBxNi/yVNkQqaSMaAT+dEPr3scaDKjeuMPZK8A/75XL7+RJnl0I
tftFRszpOrh+2HgAF+9YQ29kmNN+kaq7S4/vleBfD/SpQqMQB49FeRmSJPDRBxcMvZ5Mi7duj4PC
fgzNHskJByH03XSXihHonx018yQpjecIK/EL5y1+UcnpbvZFVRkKQlHZPzKew/4sijv1KtdoaSGV
qwfwpI+YXYfmNJ8M/cwdXosYP9/7QjJIslCHZvZg7TtNMwUNaW4WlhCeoi77g0has+/ks27yCdJc
5wmTEIw68znnNHpCWix5tV9zQG0YjQYC585YvyUqTr4gOswe3mtK2zQEgP+cSLfGnwh/wb2E39F0
FUmIMeyJba+FnPBIoV8SePXNTDqq+r1TMqM5/Psr9ldd9n8WLSc0uWmyTPH2xzGhjdqirD7Pasnu
Fj954dvJSzWr9WvB/qM+ze+yUKwxVgtSWjgIv5nxGepPELtPMCQaVzFT8kf7lxfAZ8/4MEuAqy3j
/1ja/X98tf52lcJW97fqshun8kD5cCZjt7fls9B0AFkWBOkZmWY/Ez8lRZdem9lMN8av9YLWw4jB
HHQL8cGYrMMwjR7aQl3nm/f+Fn7B8plxY7EN0CD/+x1VFfUPk9//ti1GHOBWGhDx+Kem6XYff0ZS
/aiW2nv67I4aFuUkHI4sIEiBreDMmHWcypKdbu623SNWIMw9gIw0CY7vk85UgjEqj9YtJDN+zO4h
Mx1sGXurgiCfONjakH7s18/XC265I21ITreHXnstSpPXHYllVTvFnA/seK0+7sBvWvFtu1XBETG7
2XjEWM7qYFbipsqCz3CWxF6fgnf3ILlDZo3VYUUm8mV8I0kfRINzSm8RnRY6yGkFYYEmIzbKIzNK
OBWJlniCWHgaDmQiYz+GMgIfhgY2Vdq9jQwnQirrbfYm4P3BCBpULH2V+aM3YJo505BlCzJMnb9t
7g5fiUlK5JdEJjMxXwWCLGWhaBRMyo/iAxFbJz4nW/cm2QCEsudRi1Xk+G07sDqjuIw2dWoXSP+R
GA8QndNDTp4R72V+c+gwW8SwSMwbM/C6a154RO3wAYBiow9c1WnGKdNvHe6P1F7T3iTvfO1kArtU
bVA1IfQv5dqA9h9Na4vd3q7xERbGu7Wl4ex7M7ryZwBuRWh7uWnHY71U7Dbx+2Y9MmyOLGS9gGAx
uNvbpp95BSMv9mnY5wAAUcoeeLHH5yc7ng22ej9C6NkfianogVTMkAVJfTvJ7eTQPycA0BvqK2Q5
fVIC7js8G4htP+Chk3QJug9qYze/+cvC5UGuh82DoDpj+WB5uLk9gjHQ4ejymr0esUd607+7wfzr
QzxYDEVgq7+RwX1faUz8HpnalFF4PtF67YUzANUD06500AJ4fVxki/7sRetEM4Vyki6beQgD7yML
3UeL6qTQOX4poglQFBc7jE0VKYp9AlLcpzgYCOyx46UCEQFgj74fZTz0tCJ0T8kBN2pNgMLJhsdV
wPz22qLa5/t6wv1pI0AfKkQlGu2KDT0/M8B3zb67an65LAPtwHFRsLXOm+ixIPBh/m50KrbuevLz
cDyTlzlGiNux29Aplljhsp/8p9kSir0fBslOaAlPhxtFL8tsUzG7zAYtydYsfs7SYt/sNdxWvWWJ
sNRO5nfvg1X+gPYWrXjh1J6VetwX88UETXieRQrUvZL2wgTBVjDhykHGhoiZ9P5ajCvGdNReyyuK
qwh+c9WtB7ToQGPqmqmb4TsoV685dm9m80EOQ8PvOCPKiPPnfsz8MsyXYJWMn9vfJ928g7SNvtHw
r/nvPCY8kjw7oZV0x8f3Fgy6JCyAAXfQiHBpzH4Jhh89R3bG8c0gIkXvJQbUH6dT8cPriYkCoHH/
UFCTf+Hm+ONrUwD4cbzlPzmK/3TfTjil2saGfgaWG0RoJj6Mit/dg+pIMR/DPazifX78bjJwCGTa
2/T63MYobLkVii3PetsuVPaPeXHhSfYPkIJ8BK94jl6AipZ597/q9H3m9vc5NBNTbKRn7JCy99oq
SxU8Hv9Xb1pGwI2w5Orhjh2uCBmxe2b23Dxd1V7m1xHoyp3okyV2N1C3+1TCMYsjDdVeNn8RYUCm
EsLBKzK61xWlIk4/aZktKnt01a60TDNlq13Q4vESfKLuoMzlSJ7EHpYUK/XViXRgnNxivASreeNO
EtCZgqJYGG82o0Pqquu+eOTyHGFC0I9u7st9rW7haMY1JRssWSQzBW9v7DVCkQupKISHuizbw0Oy
qSPIpWAUpIw+X2BMLI7JgsobXmAstFJ6hoBxx4tfR0ROIln4ss+Ca0WPXevWRm8FxAcww6hiz8aD
VJsSXCcNXuGRPrOPlyWvvMlPTtuj4rMLM894G8g2dYhmbE8khuRzZSMJk7xLMK5Q8pgNgvjxlPnz
BIJ8VsKKCznYTqBzrIhvtyntWxDGbi8cHZEVrfLN0IN3118/sJlMF81vRnBfawtpxMTjLzBoQnqL
PfL7+hUJwDIGMj9qc7KQzmMKOf0zRfVnsGXMZFDQ27IQ0z0KPWh/9ozPfOpCTPSTclmYzfVIMgie
ouZ66AyA0RyGGu9Il4CQfQZMMPB4tSaVSSNp12wczlg/bfM56QX7mnQcocb+eDZ5aLivbgvlR3vp
bxcxG81zgKbQT6j0CA9iw/4Q2Ix2qh/FizI4zcug7jFsYbC+E68PgzbH2oZqCSWK++wjpQDLtuRF
8TOCpXywn9nZCqRssH0imQR0J0tp8vH7gUZG2bbEAAWJrm7n9TRzAU+NlyFthxOSvHD5MdTOGkEB
uU9vgydX7kzmUP4CqiMoWrd2PgID1NXgM+EcRdPJ6JRy+yVSRlUB1nTuON7FdaVs3m7sI5y9xJNm
RxIOiJodIJCcpHEYBZKxvcrNlO2icCrHQoBPKYUugt5lqALmg2Gw4JDuepBxov/tC4HE+sl80e+q
81m/jMaGxEYbwg08mRHQ9hg0QVVFEJA8PR144NWU1yUx8C7OSDioUT9GNtTpTJwKIIYjQ3VPf8n0
ZMRXOtdUnkgs0hZktG0aBE8r+WaeGp1hxZCrbiyYUgWoDPd6I2aNjCJWQUw2WOKMnI60X+TgMmKY
jXLsrWBNW+j51oeHxX4foPAprHqicMLbz6cJnfoFLLE532yYGlMD/Z0V5O4cEFRgCjx56gYX4exp
RNxkigZ/wNisGSd5Psf3Vxoar2XU7k9uf5lAPCuI2FoGqKRPaziNFzkkSZRDvaAgZhAHh+cjGK3J
1OXz+J41JPWa9/80G9P4TxT8l8LomnJDKSO0LSIbfBOxP8exfEAjhwh1dwrnH4jWaooCeiHx0K3k
UHhhH4sFDvkFGskeOoAl3Ca5+LFiF1HbOY+Xvhzr3bYfbqvM2T6jlDYV7Xanw6CvgqNG/E2YXggP
+ughy8m/E/+QWiYCB6EA4kHA52LWmN8mJ/MsFkk+mzPQcTY4cHoqIhrLl7a8RPQTMMKcYbl+zoAj
TL5lg9lXtU0b0iFe9tzaOrExfycU7UVjIy3tMSWk2KWB8otFEP/yye1Z9xyg8Blw7qbELr0M01MW
pBCArsQEOhET9rZrV1kmHidB4gWnt55e8ymITEQburqJVjFib4u+kx4kZYTy8bVEx3ibpW66kJ4g
Po3eROqs7PyHiLLWNR74X6w3lhkEMWiomJN9LqFPkBz9DGVnZXFpmW7cf6qlMTs4B16u64nN2Cxc
vFeah7qR5CZPPoqpXtsO298p3HyxyI4nzyVlxglVGxHd59s0XlNBbUa7p4kQ67sozWzJB7fMbQEl
9W5xyJUzH3pHOmWn94QefOD0C7pwzFSsYefKcN/zYEHlZD0nWd9gwR0rNiw9zGzFu7WLj/CXHOOL
jAnBYXtozNMPp6aqThl4wUOSEB27MrjTg8r087DtU+5AKDfTHlXZVUKmxUuWG9svhk38v8UJ2oi9
1kGhcsKqzBH9YYyijsZeBA8Omc9QG6gQXhEtSAVjzYQtbyjEMHTiDgS3hK/Y1N3RPt+URBbEy8JL
XRI3qe6cN9WiOJdUPuO3hcjSkYgK/SbLKjffXi7rJr64992o9vJeZdbpm1algctHQDWn+Dxm69Lv
rYsiXL+RrdCTtD8q+rSxKIb7U3YcvlWjGPebUfdcgOgYj/kDR5DkI6UZo6IZUEYG0qy9Uj92Xz6d
mJlcHwqPKrqwu0XXXtTmqlj8ZCPzBYHOplWhHLQaDW1Rj+thx0xXT9N6TXGMxdZ3FjdGfh0Ja+1g
rGeSq5gWGsqKdB00eFaPzKZ6D6NOFhi0mtPtCLDSJYKJ6F0ftsVHPlaABsWl5nTblDs64LmoXGby
ii4gNbpFZnVTQw1oHtHvXGODOa+2kClwEZp+Vkn6QGAZO/B1+XF8YCKY/l5Qp3KdCRv8y6pdfPOZ
16PZoGvQA1Q80xjXYbYeGbyzQl+yFc+ZmS7SgsRWUbanXPEcwhbxZ5WwdtQpZo6eW6Hj6e35jK9d
rWl6bm7wGTsnsmwOPfcdtj81usI1+YdjjFA31HDkddAYsQXUCzbVhAyMY3sZ2gGxeirZdfmTjfap
6aiLkoCw1oFV7beFo33ZyX+HIa1xFAz3n74xKub0E8kviBQLqfEGPav8UVVXRVdcG5+wB1WE5a0l
BcnK5x0yZTFrKZYMfCVP/+UMcciXR7as54VqYstRgl8I022iz8abeP72pR0I0e33NPkih0eEhyVz
aG4QpMQ3gg3MmsnCBpT0y/qtbJ4Ub6EpPImDDa6zNyoq36obnSCaj1Us7sc6RLICj+fAgdEwMpQp
yE5Wxc2GXdicY82Cu2L5A5dp9uv8MZzhDEALhCbzSNAqdaYcQ7gS34TlAU1KEcANWfx8qtjoAJEr
eA9ePGR1LkOtQmXWwvszlN4Yr3OjDHtm38MZoAvxp4Jw6+6MGoMUes/CvP9dPGKn0IxRomd0zn1k
2QwNd8ptfQyO9fEOmmJjq0gUa+QhXldQSs3xqbGLIj7aNH72g/d6x8c2wdh/b1sO43C4E/g42RkT
8smmX+McE/bU9wuOww3iHLIT9O8G6QdRe++Ycsh/TTec7EGS6tuxKdl8W4BF8+uOSbjW82UL8WYR
5vOOSPvivuoErFka2FWA3w6CYrMaI1+A+O4TsrpryBPcpIbKhvnbzdVF74oQ2Rh5Tsd7gpZH1NML
43SWdvIcZK65kINIjxQUJNiFhT4Q7Y6wGz4uAKJPpwTfA20snF/uI24UQzc68khC470db6Bms5fB
l7+yZdyX0nQ0sWbJzdqQtaMan5If0YYnhjjO9Pd6uEeVRmkKWPI/XrvCzPqilOoW4zAU1RGFacm2
h13T+QDXrZqILFPw13SRhJRlJ5MQk75bRYgnHOAB83Z+reLVaJnzvsC0MBDJGDofBtIQ/ii4OM1q
oq9TbXFY7sbUaoaj7DnIoWdIPFF0HXp5jhEBxs67k6XowUQ2/Ien9aLyYhBW7iIAdSyi8Nhq7jN1
C4cLC0REWyTW17MwKX1/rn/dMOceaYznnVF0FJPXFPkS5yY18qXZonwye9MWylPhKUg2C39d8bPh
QK93EmYLvdjwCi4GBhvD7VpP4o4Q3z4HP7W1/yO8koBYGjk+XHCywiYwxRtA3INYZ2iql0xAr3q8
bUiHx3PIYYfoTVfUxzUbdG+CM9Zvd7o72GeYujjdNd2H6MgtyyEgmc050Y3ZawXRmlN38tToqCaJ
9WMwIwFdM6lmn50U4rOWN8bstpeQ37gvxfItQxa5fwvrPquCpLBhMb8rjj+hP6ZZXgObUdwI7cR3
eycgD+mlj9MfRXsmdrrPRnc7+1xeGih/m3QDtiABIZ+rD1l5FtJsFG4zaiNsnkOvd0BOP6VwUolT
EPKnej2aJMe2h7VXvOKbzq5tPikT7w8lMoRbjBJ653AClSvkbNnmyWkspE4ntqNQMX3+hRbgiHvN
AaM4cmYDgpF/jNNKnp2I4yh0fzy/WwYl0c/9btK6szYaniF9w3tBTpKlwu7lJC2ibGvDJ54sBF1k
OyPJdr5zTH77ZAGu1l8rCxQtQCFjsltlIisIUma4Nux+gqxFCwb+FnCAUTEenBiOINJdkwvaaosi
jkiTzCRVXLw2zTkUEvXor+oGYMXInfLaOdIVpUFysMNvpQdHoYMd/FJpmwCpkiNGXEm+ZrH1YChH
n7lWMU7v2215hMKwX4E9olxBB9qFgj4hiZp2NQCiPB1Pm3Gf8OrO+jCp6jGzbRbUiCSzMaOj4E+f
YpDdAscRBxbZmOxfJe5vwCM5YlqcRsNqkqmMqNUuhSwopUK9TzhmO455C3ZE3cWT9qbb1ECZ8YVs
WIF97b4EHgefrTjfn2jUa3fyYbgMNcDAsh9kipRPY/Bik2DMJaGNznea+ihc569NRYUz5CUWwKOd
zt68oIfMw5HlvMN0cfL4+U2vyG8h/eOo2vRmPSzVT0JY40XEPxhiPfrSvATVVPWKINkI1RK2Aep1
h8Lf2ZY/bFtUvgKEvG+kWcyIT9mN6PPa4IECyeGESK0TS0AEC+ODQ5FkP6CYwoa/hWE0HJNGV6Ed
M+xeSE43zdsxW/Q+jgCIbfU38QCc1QGG6Rf+Gp0rDHgK/Tl3gpmqABjNWrTHPq0K+mSja/TpCn8b
7Tjz3cBSWDB9MmAHW+wK2xv2tpqb++VGsunHbCUV+cucv1Jw50S3qVu2HYseDQKekk8wIoO4c7IA
9zjgNjNQNBK3U4sO0RM9G4h27+1l8w7Q1jixKxrpb781T1AOTIIjClrMiRVKDs5eFHXny0jnDyak
a/U8OlJz05oaNw+FmIUHIezPMW9S/CO8GrMwvg5WoWxBnKHXC8jh2HXR8MAtoDBf5GthdRhgPmnd
J1ZJtE4wTsmShhbEABI6dxWiIPOLhupkyMm5iikn7GqZ+Bgr5HltSUuhM8VwFJHELTSYnKkBfomw
BifB0otIrbcCl9UAc6nLrilTcXlOdzIEExskymrm8bJuTXy/0hFvb3wGODCKZWEc6FQ8lj2C6Q3g
4tgYoMwFYQaQh/OgZ0uP98n4QUhpvn1/9AdSiQiH0kz+xd9CQNCZln/aMKEwyGZ4OMlWSila1s/S
4yfIBaxSdc/D2QHgnQORX0oWHa2MEiH5CttVjCFiJja61WPCDsINE3vUkFjfeX6lWkkv0kFdEL8J
mPogNzgzc0e2sCiyscx2SVikFhdcyNaH5pX9BSJm//UyGypeP8sASdQAO+pjvPX3y0RbUm1hksEG
3FEDNTbhEo2+vK9fS+Xy3UUnDyxWmCbfVuoC/yQrekJKRt6G15axpS/9nJjyrBSiuSsyOmFwQhm0
kl2ct+iF/aqhddbmCSY5DGRfEWGr7DexPVpC0E1ZlXPEATZTZfkq5EXd132Tekd1b6hurXhxc1Lg
J2FNkFbsBQQqN3o9vWMhaZlec+AG4UTZvAnDJUjMUzl4ATv4awEKD2LktCsJc2FFvXELalYSm5rL
bV7H6Ij3LYzleKFyFJ5EvwGvQCOIZ6JxACsXmXAqcYoqHEEAVtadLXGFbFaUrlhRJxntDXsvq4IA
9ZM12NVRAYziDkg6xB1HQLSFa3FsjabduTu8LRkwgUKFlLN1j4Kkt3jQhj4msU1luHpvqRfZLqlZ
MNghLOTwsnN3SBQPuPlrQrNIPiJcFypL5vFhr+GGNhYyCOGnHppyZta48qzhpRAPRApeA1QFrJZB
iyAaGgc5hYQqEWJWMlVsd0LESOlyjvH3DX1++SZZkpRDe6ifP9EZD1Q5HzvNEpsbLykTmhBQoIEB
vdP0ns8OwIVRgd8eRutBNBPXYnVME2VPrc7IoJgmgI3J4hUi03EkLPPIUbGZACZHA7+gkkdyDP9e
c++0IXH4OJfcJ5y19dQcdaM6xtxm6ZHqNE8b/eDfVm9KXugsM1XMOYcaG/scf9u+x2PGNmmMFx/n
FFagyq9VGz3m8hIgHkSD2sEkLcWIp9kMkkZF2/bWd+KDstnQYOM4sd3A4J/FdjdXEC3CZE9R9Pdn
aOyYUMSGP4FXIDIQW4Xd7bSIxFgzXZG8yNHD3EmnIbRQA7ubnubvCce1apBYtGSpNbNzgTZOtE9g
dXsQxkll9BB+gg1H943AuWn/CXkfeNi9TGamstGwwDadePHx5AlBdTeB2btZX3ZXYREgaJeYFEYI
8L+UrLz8ECObaLj/xma6G85RTdqF8/ZPLvUQBeqm8ummKM6xbDkPs9rmDkDo0yL4bYa3TECiiaNy
fH1377UQXgmBkDbDUoRbMrZfd7OHfnpBVcyDhIfOg4yEFhVln+ihoesaxDWNSduhSNFYmXyPOb0c
cFG8EjUKG8eFKqXcxdUE5uPQLu4XdS01V/ws8ZKk+kIY48ZOibROpDYmk1HE6YX464dcqZQiZuQM
zTpi6pnIvsVk8jSGqx7P1LsTdwTbQ68gNLUMaQgTVMBU8agbOc/NV2G+Dkgp+Lhs+vqhD8OlQucP
HnX3Ok5KqB2C2QPupc0kj9rMf8CpwFI1tys9jWe0ZzFjWiVwIFLPgPGOBCYdUUq4pIr76iq9QsgP
13cHebfBDOQt35g6fk4kPSloF4VEgQuOyymkrglWQeWxanfqepHa90W3AIKe3xdiI8TxBc0tGvKP
tbkRCUNKNMsdapq3dIF2IzYGY1t5BDxzGmIo0mJaDc1ioEtLZSu2dKEz3CZzOiahd2IM7LoA22Hy
KuHSBMaXDQb2Q9wZn13D5AgamZNNlIIwGIg9nqP1QY9na2TUUmLAdrtfkuHIQILMFN5tfJagsLE/
ENHtn+mbGP8B9WEKc7KrqIBuPxo5OE9nvCGbzXiLPAsV/RmzHraP97kprYgyGTkNAYpk5gHWstpa
5/UwsVnBqPnD/etL+4vahwymaXmC0jfq4+NSGl/IM4G1VtQdIzO7sAh7U4gJek/RWnu8WxhoEbNC
RlogHxkxws4YPzG18+hJ7xxmJqQphwL2XRKAF3fiEEyKuje5KU+3vTkSKU5DU6Lc2kGUPehm+T4W
jiBOIUAilMuNi/DTGYSPgDEdoHAOoi5UzkyxBlIFuBQWqe3IgZjYnH7v/B3Gzn3tYt6E3EwIE+O1
GFJfIFICGtsXQAktUzoKJragX78me+QgY1uOSMOiXxRIIAT7DslP2J9xtPLOO2IbG89emw8mG9YB
WRkqiSN3akO2Fmc78IeUzkN9ge6wQPhfOuDmX4+1y6BIKnhf8bmSj6vunsa5PuNOTy/iwsdujCR/
sJCuTyI13+ivXouv+8XjwNsOh9Cwo6QzcgNpDbDamYPNIxDm5JLloi26n9wbkeQ8sLIVD27Zce9g
2l1iRMChpM7PV69EqPkJMyIEZRZbyE/t0ZcgAV25Doh9hkHCp6NENUGPjGLZjRyRVDLyKFwwjE3b
aFtvGyo6brSA2W1VIWNJ3kWwfUzTeTv3S7EQUVBEFf6+UNAbN7BxoQbrT+JYWM+5gSEqTavYY8kj
Kwn9Jxg9NMqC6rneEvOAOIzCajGmEaPSw//BHc3PQ52BDkmYco8+81oFRL372OGuNW3pNptHz+Av
RZm6RhTSx05mYTOYDDjyKbf2nH3dDNB/SGpiyN9DCuY1iE31lljM3urtRW+0uN1vfCPPgnIFTnNd
Rz37wRVJRFHTWsWU7zw45JnwonAFJL31g3TDvN9mO2D+CsoJh+19YOTgoA1Z5m+rFCod2VYWMGBQ
PNQpuMTC9wSFmsv7fYIkD7vO+NqnoU0g7SZZvKyB39PVaHxW2Ax5E/O9RuQpTP4yXxQmAC1rDPkb
eBsZgytGXNNs/L65ztaSH7SVLXXpPHESzaIv+9ixzV5e+/X2dgTUxxHCJ86bM1yrfbIx+1fTSHbT
2WNyI4zEf9MBIcLkVDKx3MVO+NlRV470LeJUaG+0f+v0DbaIKI+Vh4HbAhtmy2yp0Ii1ZCthBREw
ErUBzaOI5P7dwio08Nj77xzTpD4+PCFzFEOmpvmad6FyNeJlY0tHsPHnldEzHBI3Xd7/5tA0c0Gt
ZRk18v2XrSmoVo3IG6Zk4zVz1HPiDHx53d/3vTtD3XGvGqhEJGLMS33ECKQJ+Sj8ynm37txtyvB5
pAka2UJDsLYgORY+LQBxBPcNDe7QbPsursunXc1Ou4YHJ/gwDHP/M5BNOKNMpD8IJQIFIIeDeILV
n6pPl0Go7e3nkKgEdlkn+OLmUOx/B49JuyAaiLjt+ZD4HJ62PSon0Ma9icRsSVPbjGgkFxnVdbtA
VwCuykCin5HFxHLgZkz+AAoZHPRoQQDH+/y1FVipIYRAz1EPXYpBUeQBZGBO+F4K80ZajP6d14VR
diyUsaueYS/6DGExHrPBlpEm7nMs1D3HdsP54fYlvZ6NekAEqC2PWC0JFdK/+KW34rzF+/sk8DM5
MPry/iRzBnrTuj3t78gnrqZ6ujlF3sdAHvPirQVveiJGtXhZU6xq3JRj9cAcZD6GsJ1wNX6uWLhQ
5LcT68jWtCZg1qT8XSrypPdyxgBOFCU5EmIbHbzy2mR2/li8B24P32hmk1Lz8Osbe2gfoDL1u8uo
g0JHMrUatS5zquEcduUmN2XVj0h6GdP602qQTYJIRYpLvbeTkNfjYEj9jxpUZN6+gdUd8kg63H3d
IfmQALVOB5Ov5n/E+O/X3RqB42A5Cll8b8SLbp26ZKtAsj22OaorTpkqLLOLXJgIu5FeMoomsztK
Zl7RjzeIEQCQXYKO9VgeNUzHwL31mytwFahsoO7SuaMhpsyh4ocj4lwVJ6LYeniRid4fkYs5xaal
IBrRABMdgmHIqAFIqbC7IFuF+6ULeek5H/Dz13QuxAxDyXxs5iDhfD/GJ0XwTTKoqYW1JftlugT5
SHxAyAWDQy9UlNkNM236E7pIqPGb/2JszGd3mzC6cCoF8bF3SeHTZZGLTtbxSoSn7KhHkYxED87+
Wr/5ZLUOp3BthE+Vx4Jo3pPfbgk2ApgRvxCq/ulndnuoIpSW6497fjgp/dkNhq4d6MOTmbAfRG1s
9J9egswHNRxCkI8OW09aR4Fg442mo16wP2eOzKEb9bg4dhFozPe8PYK01NzlO0NiLrUj7PIs7ccs
+rD51tTyK/asEv8QikO/Dk5TTgSQyW21fkKpfIwh0078lIBd8UjvJlF7qLmOLaWneT8wf6rVPzgG
eNiZHTuMILBvBCPXx+FUnn7dNKBsYbTFHg0e9cAoRCUXaNthrqMsZx5PEIqIasLD+ZUPxDhIi4yC
m8JmJ0CfI8K2/lQlE8fM1zKKoCcNs3jGTB3iiahRy8PiFXPuIaJIdsIu6FjFky+ePJQCEOJD5PSL
+9ec95Zs6Wa64RgiUbebE+PN3sdlCT++LiNDEQMZjtxxUVHxIXolmXfGe5CEMkGUy6s7mg+IhlTW
wEfg3F2oJ1fibrS1VJnzHGeux7/kifjalBAAZCkzCGlyP0hLk11R3DxIRx7vRn17nZhdiIgbPV+v
IFSrDyh3/6WX4/62wv2tAR/UmBp7/4+w89iNG8vC8BMRYA7bKrJYOSlrQygy58yn749euWVBAmYG
PbZaTDece/4EH4Ylh/mrUwoylOlJngoAbzqW+jaHJiCfwwv2ZmxieAigSKTFfNXeqC7p0QBoc47d
40awkl+S8ys5ETBoiDx6Zhy75aXHHoLmk2y3ED/zT1LQNv64ZojFO4HV61m+k51bfBKXwbFAaxFV
biuviKJgyr/GzyU+0rGDbVa8iy/Fqj4MDyMNOGFB65tFrgDjb26iN8YOa8yhfqay+gjvtOv0QJ3K
aI6ptVi4ptfs5rmmhOIdt89QYs+809SNt4z6dFh26/xNuGLwSf+fQJnbvfi4x3gHpeToEx2k3sYA
YG5f2v4mupe25RuilROLJa1P4zXBy5QmDePudli46VJDS7mrAAkGN5Efs2JpUIA94sqvGoDj3NI7
eGF9zm0d2h9WG+SSX7XbkrOEaz50zxmaMmDyx0bewoSHJHzR3Ki3tZG177mXFm2GQQp8iMLpmjOi
tsDu8D89pv6WNkw140VvfbQLXVgpsr/GwaPtlzEkHgkWxoxHzmsElqcRZ65gzdrF4MQhiDHyQFbq
W0TwXOow9aF9eupNRtCT169l9YZTwijTbHEGZc2alu1gFlrXufEzsGGSYDPeiK8envaLgCblSo5c
Aa6ZsGNlY2kM6AeTxTlcPHPfh1vc5eLkrIg2QqaZzEaSo7n0PtSt0q9iYECNA+o9Fl74GrGV75RH
lj4yMF77Ys+kyffmurlLjp6Hwx0ZpATwdONM6FBvRCj32HzQF0biDJT8oZCrN4MIPlOPzY1eRMAM
ts3O1iHQnOg0Wyseh54gwkJ4XMD9t8mpwzkE8pzyyAqNCh7e0Nxsp3EZLyNja97kfIa9HNnCPSEl
Szocg8d7DBlytLPv6T5QgRXvxBSwV7ESqtt0l78ES4zOc0ZKwdru3aBezTfhsvzwDDeCHdPRvl17
sE8JCOrv9Zl7/4lSaKIIpg2GyRt1Mzi1acOaHPixfjnSRIQ3q62ohsdjftdD5wjgh+mIhjbKHh+3
/jBPLLrQ5J3M67HKM5B7hmDiMSlvQAYQACTbfnTi3bAu1tFbRaHjr/PwTGL4GeItFGi2T4W21jJi
0G7bV/PCUp2cAtzlyGhaiBtqPH9yx/CSX/Mrnpj47AEIbUxKxHTFZtp/QCLWG/sjjmxF33KCaZDy
6vdS/WAQi5XsJ1x+aOckqxoWO45lW/q2c0gi7LzkdC1oy7EpkR4nzfwk6Ta4YTMIr/jfKavIcGdK
LLtrPusPeUWDlttB2zlmFRPfnbCpkxzWYV1okHaihdiFUUvDPOnQsBkqOEOQrsOQRggPIHNeFmoO
Zma8kuVwHTBx65rDnx5u4ji12yBZ1h17ZkwRUOVB6DQqZhCmwtwaNawLEsxbi5Cx07W82MEJGAYV
yKraPUtWf1AFCj2P87xOM9YoeQoJyzz1VaBKzHXHE9ajIJwHg6MizUQhblcWMnPimZcyl6IVHtF4
pRKusutYNwQbq7Y41XQuw+RGj/GZr9P9Q0iQm4JZRA6dl97tKCL6o5U8NJug5+RGR9EfMPIPOKtI
REbFClhXPW10i7BDjW7e6LeHSd2V2NV1Ye8qrbws/IvIwjPV8k6k5T01tPG0p0nF8KzcpkhqAuxC
crbgdpgOwZTdNmbsmpxsB2mm5aiwJu4TuExadR08GKQJwoOMl8KUD6DRGNtUfrYEdSmT15BC9YRy
F6ac4IQ7T6jPWbnVa+sa5dlJz/AYTry1zzwu0eNI6kxEx98Fl5uhh5HoIxwrMifmQCvBm6Mc6wM2
OBo0vOlMv5u/uN8BK3ghKoJPX/ZXsoEvlSkvY/UkThlx6y0njuA0Bb7L5FfLXYovIzHW6z7DElF4
qjCoyLvUR7svraOOiDH1UHogBWOV3ukpj0bGJE/g0ScCTkqxZ6HyHTgL8dGt6doK7VbodZzKpoEV
qAO7yS8e59BCp5RIjzxu3ZxKLY/X4UBLoKBalzCCXQQ8QrLWEQUyEzoheA86OLLVLGdlow95kdW0
TuTiMk3mbeCHF1q38x9nRmU31kM0MPP7l5Dss8a040BemVF+llLdqcL2MuTJqlPFY4PvRam+FZxR
PPIOVfI8chiyDfQ/rOwJp1csaTsZ3bZx1PdUgKFY7c5pDVVfdn1aSyoXNcjOHRWnsADsu/rOp9FY
9/FhrrsbAR1lZyxTii2PH7da3UckykHhPvMjpxQQbCX4qJTdVvAw1m2Umy6rJMQI6a0wllsTL1NB
p6uImaNIt+k8zN8AOotCC1uLLyWrQS1i3wzKXTeXec4Uib+WTVjZnbG2eipRKYaXp4ODmE22NPOD
1txpYu52ym12aeR8I4f+MgAX0yp5m40vS60CYkpv9OFmQvKmgRTCDJLHjRbgyXeRYstNtcKNcepI
M+EUGPmHZIortYQ7JcChxEvOgG/Zochp/Qk+m/dgJQAK5fioyK4xebZU0uL0x3NidOdU3RgzVZ4B
ngOZ5mwSDRPJ8kokx+2FgXccagiISWlPfrkNG/YZ45xXjVPQPYQzghfi5In02ZQdioC0og4RIgKx
m4WI66B/OxT1WdB7+HG96C0mUi/a6c3CW6DBOaSUFh47M7Y8yHKghNXOZO1HaNXFVVQbuGusdlZG
D1ryX4SmftORHllSs6JZbPVLffLWoS7uVEhb6RRu8+E+VfEVwkHHU+70ma4s6yymUMpYV9htM8iK
GnytRLW1Mnnsw2FV6dGLSde6ij4rUz/65brTu1UgfMiIiGhKriHR7z53F7t+AK9V7aHb2Pmrsvns
g1W/sMV0Eb5eRsZUAYNwF0S28Y719bFnlgEIE2ff2I208u3dfJoX9lJjQ6QBKrVuMfPyRk6A/J7c
3mln471HALcwzoq2NEe73HXkNUbHUr6zuk39UCKQ7g50ZGKsS4SdBOPgAjUegGKx/dRfa9y0YCp0
qxy4Muk3UPt1XDM8GhqrxN/63cpMFzvgS42PwwHK3ypnTVrNvAg6P8udhd/nOwBY0Tnlq2yurMEN
PpAcxItLmtv9ApUY7fXUsnsg7Q/5Ykm4eVk38B8+hH1CEA2fYM+5Q7pol6c748mwoUiTXLNRrwMv
5RbthPPphbe8DMvO+f22gqvpocZD6pq/Qst2zGO0rDM8UpDqq+5EVgL1GyTO2VYddkeB3+yuXsuF
M65zYD3HtwHnq0vn/4E5D7hxA3yAaQJl0nq9ax8il0US2ORGmB7nt+BCzuwK0g7Ez+zc3rMfQZxR
7vOngvZPggnjxnhCATXD/T72RHBoI0xpNvU6uOMmhia+znfk4SqDSoRXNWcIaKjvRsf7VO/Tl4Bd
707Yz2T2kXhcoPQDDRnT1dgnFp8vW5/h77SkRSKbpoZ7clEYjbYsLcyF+wAEiM3rTLspXL5dctfz
ZmhDQnCiVWqyItIkQKeM9+hCnG1FuN2MNpADGSa25Yc7CayBXj7l9sp8BY+FWYRdOXEZwUJdD3cK
pThnUSKMjwJKdHBe8PfZxm/RfGxz2gL8e8GAFgTV1mOCycng0oYxHRqltzqSn22Mrv+kbOCQAPXB
6bp3G8yOKDlIDejgs+FlZjogK4Jq+9Yt70jZmLBvtO2E8Zy4sjBeQXPQfKRUKHMksT5nwWbAXOF6
JseKy1trJ2PzKS85GrBqDrfWilNBeSlZVZzcON7Sq6InhKqKbK0DZ0zxToNZbPOz0ZvGYW2aT6Oc
FbB7p+XL8XDng4eJMLqQCz4P6kpzjYMGE2/Jn5M7OGGzzSjG7pkvzn63a9cBagkYqx2Zjs5I4VKS
VcvKtRb5mr0jdHjdcOibMfAVeMNuxO2d4XdLB7d4FrFfMonasSN60A6ZChh7466BF3exuIl2AaNs
DnaBBXWPHBmZxR7hCSUnOzH6ie5UXjFQOnZnbT33JeCgzHKNOWYi3rKv0Tnh8pxflb1MWww/yBBX
cdk5xFfdpa65RstqRgZW3ekAZZsO9yLbAmeuvKNSLC4iZDzKo8V0AfjolhxhRnu4u8OZ1Vw+pRAQ
9MnGJu44zAPLrhlsJ8laYhL1mD/B4kvft8UhB6KggX5SDxCDHeGQvEAnsUeA+8+lc7zIi0/oyNLy
yt9cNQBUsPv+XXIc4FqO+NuYrvRw9glsv1s+8cuz2Vp/V7nDYfrAjBOyUbiwPiIs2yJ8QNkSyYQF
+4/t/ER04IlVXLyadw2C1FVPxhablIylEn0iGxmfe0fXtn2o17uwXWm2iktkSKPTwq01288oAOKs
++4t50hEUKd3gHJuGjYtQsBrBCikbcl2sM4p9++N7ZZp+KJ8lvwRwRiZmxysWwO3x12AfOUp6Tbs
43C8/U/9ADygLbDf5hL69hWS0GSv+vvTio07RKiLiaDnEv5xYUNGiwLCAfKyOIDI9xX5JCIBPuID
E/ZKx/ux2huLXbaE9UdC64bdT8Yt5pLeQsP9pLBu3yWCFgix384NancObhyv+h1+Cw+fbBkkLTjj
VSKn9MO8Wk8GKwOYMBj9awdfAUruW/op3OgFYG0xW76KGZDyvRC+GTRyF9GHbrK/YJ+zTupnCzuG
qn8KWPb4Sar+yt+M+SOfsbtQFJbabB0PbMMa0nKOh0ovH7xjRG64v42EzXTn3zPoq5mb15HzGS4z
jKTnxWWZ4CpB0tms4XJDlB8kk/CT6P+42QaiBqoDFDVH9pczFuWEKfY7rCxXylv7qpwsgCiwJhxI
19kd9n8cPUuXShE3gVdtuZx/l10A7WuQVpV7GJbP0rnDTjzFsYboNP0oW/MtVZelidMRa9YTgRZe
eket7NBDwCVKcXyMuU8BkKK31F95UMgWnreUOWDeddbe5DieLm40PCTpssL5wE32LOwQ3cPbRmPM
4nSBG1KtwJ75v5qtfcDpRr3mWsl5gi6uHws6MPLZSh+WzQvHPX6wZa+ID1p9Kq1VDHOAOn7YwNy0
YpB340UEcLcip74fZx9Kmfw2RnoP9wT5+TBnHtRO9AhqPr/3SOtxnTT2xaGeg0ShZ2V8vJXiOzo7
wcgxBEUXuUQs02ztn/jnURYDeG4ELDLfsP7RMGPud8M5cyxzqb0Mn2rzkJvQy/h5WOAMOQJC2TmS
s8oS62/kmWuATZwjvhr4UmwoTiQVK8HZ16NcJSSoaDZfSCevGqEK79zsjo7dy4uyXeSY0r3yPzMW
U6wmxJE3ME3PPi6L0KBbGL7tK2ErSCkIQ/hgoOWv0omhMu8ckYsNL/LPF3x4Hyt+HevHH/q6+adP
cSNsxItK+4FTzrid/avqmwCA70aSd9WlYoEOkSXTmT+V4l4JaVEqdybqeU5y6IjGz0SloxIwRw7T
6JagdjcyDvhJuQ+Ms4Q5za2qHyiTRGyFYfbKK8pZbpKEKiy8l9RdUImEHU6fqC1V5TUjWVkjOCf4
MCCPjC5umcjLk7KCN0DrpgWVhoJ8H9Db1mYJ+djsSqzHHzzknayuWipupDNyx+cUAh7mgPGDyWq/
gmdUcDbnoLpMcSCex1lFrDf9Pry1CZWEyL4h/AIn+3PPEWxfvs76KjZ6NnA+IUT8hHMQ2RMaJht5
4y3UDO6fcZIPzCzMHDcEo65kHOdpFD6nAvc0QRB8sKSddOBrKPDOCOqmvIBUQk1vrrErbG/nukid
q44eUlF0LhiQjQ2wJnE4BLdds2wkwTZ+0AwsThZMG4FTqWTgZGSQMmpomwgkJinlp1b5FMd9WjQH
GJidwbQamS+DVz1NsnRfjYbhRMXLlKxyDg4HP6lsunrwTRB8UnCRw/0skmUvv2Qjq9WJPQKYDPbB
0qx2sDWE4KPECbPxP362cJC+806yZFU3RUOVdEv+YopRKkYTZ6NRXYX0JEQvfbo1ET20w0qX7KJY
xuLrGPzidfMlIOaPZ8Tfl/zicNHKWm1oMZeUs13qW7SMdpr10IyHkKPtz48nf+NraOq6rvCE9CB0
44tXm5GlYliXWcX5bOVLwTpIJ5SwA2QBIBpT5ADTIUcrRgu5+xBtK5UEHWhdrcPrUFM+UFG7WjfO
tpum6wnDUtGMc6WPN6py6ki0psr+5Y6/5IrNb8c0ZDKjZA7ZWDJ9ueNAF8Ywt/LyWkxUjiUxGBMz
oCzRTFMGBaAcRRZtNCs4yiGLpvKmFeFSCxDFa+iMSs8egGXK7DFCQ4AFw3wMnYK3n2/yG9so0zAs
QyLZShFN88s98pbMMheb8qqNMbRvlYPkVojZeq3+l7EyD78vni3/u9KX4ZlNQeYLQl1eBzVZDbns
iATS+d3a8HuA8o+03P78ZNJ3A8ZUTVWRZNXC1eTLo9VTGE7GqBbX3ntI/OOYQuwYcJan+LUyGJ6Q
iEJYyB6oVYE7cA/br3tm4/j5NuRv3jDpYbpu6bKlKIY1T9u/XGCiMfS6YEzwMC17fDyuY/7Biufj
P9pX73m1CtuXWL3EBuYkA3ID0Gyp3TWTnNiZXuOgZdH18japdh2D56ZA5xrpJsa95qfQUfer9jj0
0S9uMMo3SwnTWsQFT9YZvV/9daSwNas8jeFBCyuK+ymXN0lgEGdEV1njeDruLHNt0eCvGo5xBFgo
5Js0B7XubaFpP1oKFD/03wLvIZIkVGISMLTTcV4y4napSDt5ylYqhkdCgds9wrogLX4ZbdJ3r10h
TMpUVNmyLH025/nrtSuBkiqT2ufXRH/tOoTlc8gGZj/TvUwloRFCI2vQBelldbg751ddxDmAZnc2
dW4Z/nI3svzv4LdmN0FFxJpV1MwvC6VaJbll1VZ2jfqdNntNGxsrhMiLuKZGeQkhSZK8dUVDXehP
IRkvpgLcVb20wiEGMWHdWmkwrRE6gtK2fnVK6Rn+PFC/mZ+WqnCXpqFahvYn0PyvF5YMTRIFYpxf
TZCVottm+lZDqMfOUSYQuzHM+vl63+1X/7vgl3fia5LVBUOCehLXUiakOsFPHd9AFhY6GJaBknkI
lprg/nzdb5/TEBkWGvZLpvplYBR6wW/X1OzqMftN9VKmpMcrRwmDyTrTHUF++Pl60rcXNFWRrDES
pRXpyzoUC1pTd4EOkgGa0JLuYYT2INabcBBXczdcTn2bBKBisjYWJssGxtszz/sgFVidx49aSQhy
nu1/uavvprgmmaqq09rGcfHLXQ2lP4y+1mXXsHoxhcBRpWKdCjgQeS9sO55cHPFoXBmq9svrn3/v
l23A+vu6X7aBVvTDNErb7NqhzkznPjqmZAx4i16MNf6yB3xTNJiiKmky6Y2SpYrqbD7316AOJdAQ
QTLz64DjLMgXQnyEGsXKMC9hBG23+wi7p0HdhMlrhwRRdQNhN9Qk/jrDh0mOh4rTiLTzFOEqJ49S
+Eu8qzSPtf+/jP/f3hfTRikJlTBT/eI6wzpZPyxM8PC85iRgdquKqR4F1bovxudYuSdCQ21xveTM
6GXpp1KNv6TVS99YgJmirsrivEjJuvy1xGIDa3XT0LLrI1XVijTsZzSUKSyk6Da51VbJu7IHVRph
U184+aCmudduGoILlHO9NWx6CQSAT0+0l/WrQcRA/amBwDxp795HuvNeJGWx7hfvCYS1iUZKY7/O
mgzIMWuYQJzPUHGGcwjmEmbpEn3s4klyiz90Ufg7rkq38iSgDcO8pMeaQ39C6LGqNocBjirm3xSB
ZJShMmp2uSutU46mSKIP+QWlDnwgBSEznIyZLQsRBeMhixTlWQ0q31Y734V3cEQKgFXDLE1R9zid
YsKHmtMFx7QcQgz0VwTT89n1RP8OxsNoL1/Cs+YKhwZLodbWbxptEVqLLWKHQ/Uh7nQoe3MHFBdq
Nz7NLtC6m39ONzVhpt0dzb/n7K5dV6uf5/X335BC2TBkjRVO+rKqUoUXTSsxr3dkBh3QNtIr35GY
sje3ojPOzOV7+YXOIuFb9WEmahso3vslGhX8GGjjrmbtYLrduC+bOYoWXqyDoHmjLtQTRv9zI28X
Lp+6heufsZ5a4++krqptTlTS8FKf21O9KZ/aTX2mp/fREBff7uBQbbSzBWkx+WUt+XdlNSVmN+aR
hogbtfhlLUkjpU4GJcvnXXUCrmUpm8Hd1NtQxv26cXyziXM5WZo3R6p5U/qymKRtihWhx+VqEJYi
6u99PCazOy++7/Gb6PpgGQCB9CruLLqwlAfyDPDHa0bBrcTnjMZe94yZvs/RoycBR5kah5Xw+PP3
/1Owf1lSJAOPUZHXMdcaX95JIFlV0CbsNhYEjVjDxY5+n5OsoG5ltu6hYrzcEE7iwEXDRmKEHDsi
XO2PomO+JDZQKkbsg0ZPTHnJAdiQUHdr9ayCEniL/kTPwE7M5Zzxmy9qhIFoNKBFV0gffGjU2EYK
dnUnnNVmkRJz4YQ38g4GCcbkuk2nEML+YsT0xlz7jwk+GqENLsRsRuSwG1FNzqGn8Q0AG/TS959f
DI//zWqLBfgcpM2AkfH7/v9m0IVx3qrqmF1xi/ikd+2W9wC4M6/YwPKgsNFObuAk3yIqwIBm1HcI
KmDNm4Q9gTGgBg2Pk+HOAzoatv2FTAA4DeeZcw849aDhSoV6je0FuiUUfer0mPgw6LdjA1kfMURg
bpI7Uz3h9UNkEa6v9G8KOElX9OQ0K+FS2liAkeaDzAMlCf/kyNdybb2rtL7W9PT6HZ0XA/mrtMJc
C3eXjfIEdf4Byu3o1sBOyD0ITm53wqqG1x2c9eVIrI64FMEQJpv/rlQXB3sbx+fHFlOKGtHlSS5g
C7nCO+Lh23ptQNxxgo24RTJIBke17/bTftgUq1uohElqg2Ph40+8sLYZQKABpZji2Ue/rhhImDPh
xATDO2EpwYmZp5KXIrQiELl1vc7xMdiIvPjgncQX7I1wudonGA23L4+PPTIhuA7gR2vVRRPrwj5+
MmEhwnA9dKg2HojzXZMssKYwPMo1NjLLaoPHJ9oAmthvxSOmMo8JzGyUF6YbvavbfjrQjDtAwvAG
p8EShdsirhrtxLibhMV0M6c/UPo81C2oVY2WGu03miFWZWFNrxMwo3uMJJssp433wVPsPERFcFe2
+iVdIOp5itzwFUn3BhMFxvKFJDYVkbP8Ku6AzkBoC7t+pdrDOID/LMlbi1eVS+8Kl3sI1ASC4w8B
ioY1HaO/XPNGMEDaJUALgYN/ICwIOD4wwYmeWkobzitoznCZk2Co3cSrXkbxORy6a8yPoxr17PaB
rIorErFhRtUuoGIYSdQ75H9cviWWBQU2besVsqolPbOTMt9WfEN3lis4RLJvZpAvBEKd97oW9r5k
E1/A9bFKdc0DIfcQnpCUoLOABTZTE80sW7e0G7Es0lhyqA4+sa/Y92x4yNj/hGZ3jxYaUAWDaTzY
gN2ic0yxjUAD/jEWXPISKhnr5bI9sGEfunX1nkD0aMdDZ6Z3JIkKrF3IHoVdwFbOEK8dyPZnPNyO
umOQc4L9yyyRFp1ogwCLn8T6AhLcqjwJm3c0cgo8Tt4tGq8FVUe5fOW7PrVLGUMuYa8esn1w27M3
Sva0yWwRLh5ET1hwBFwMihvI4I/VLunntg1+OriiTvUnDFckVTCFqDrQ9SPGJOmotY1ljUg01eF/
RLfarkQigkqWY+civcDtmIWlLDiy482WPQ4U8SPNRUdF54BPnCM4OiJGCJDLakk7i1+NmTE9bAoW
9Tz/VY08ULWJQkIYgEkSfkI1ZOnchXC5mJYYWi/erGNHIQWxkDyymSTvI+JE6PhUZf0iVZJTHd5Y
LP8NvkPw/7QFYZ+2hwAgOhDlyp1kdn83+9rJAKX94k1HChrwOj7UhWuKmHDVN5WP9F6J10nQAOKt
VUgjYvaB0AKZBPLtZHbywy8icuHQEY97pBFL6Rd25PBBNUEDt2yYOvMQS2DQjQ4FFiMHWOcJGJ7U
MXAPmOinBgh2O2KxkzMBJxaeoLQFGTe3hWR377zK/QhWKizIEoMCTbbJspvrxoASxQcXU617U7Lh
qOJZt2TG8Pcmu8/sM4POEy7oPlg/sbi8IN5BUTjcVUtxjxgXXV5B4ps/BxyaNOLNV4nk25kPORPh
ITXH1KbmaVre4dezN3X/lJj21STuDqnQkq2d6lB/JK0YwAEpNpjnfb9PbwmSAa4NoN3O2k7A2UtI
cqt6K6gYkXX0LDPY7MBrbw9YgaynpW4HNx8wVsAokNGbs/kdU41HCRzhtnyg6nBI8YL1bTo4ZZDI
hvmtiUgGl1VHdsethIUV8AOCotf81djwScCZrQ1x4br5LmQPYx7sognDpcaZbTVOwTWpcYhCjeKS
Enpp++jgvU8jriu06as5y97pQVme8HxaiGfOsTMbeyEc5Me5ap8AbFFr2ARqoQ3xV8lhANhGr82e
xvxsF+QJhob9KNOqguBgnOYCqZnW9RGeUPsSvZsYidjZOXnCcIm0U+qS7HaekMZaeUiZAubJmBNE
V94jVLT+VrqP39WV8kkCE0HzuLTeKzC9MhwpBoD4eiQoOlr7qi2hImG+hDsOmNoVaKVgOc022rE2
OUfU5gaH3WAVnJLXXoJ7Y+VPYwBYURznE6nquyb2CdUia19UYzPhnoOr7pEkRz4C1Y4Nziu8s8FL
2mwcA1EZTg7QPNqSDCt1GylbcxQIxd6hV7LA4SGxn2xWb6wnemslrlX1zptWUXWUZA1zlkO8r58A
nJ5mtTh7m0P6hUOfGIPWHAp18yGSDUgGyIH6Cyh5XpaTuxF6JWqoZxkkujyxG7giyqEnAQrnRl/F
oODSgZG3krEhVtcq3GQ40fPij9VCeIWMvKQD4vifAvuVUz74KyAVy2Z2knOHDnpC3kszb1xTwTmZ
a5zZ0WZsb/ZA5UnISvTAlmc0iIcad324kiVYjQvkqdBD7DLYe6W8UR/RJGou7DhpZA7pG28F3ZQK
aHJwf1oHzxY8E89JoPxCmzGXP1d+350STNngXKvN8ME/ja1GG4dQ09NrhvFc2F5zzmO0IeXGgKZ+
KIBpf76e/G9rxfzTWCHGQtE4nXwpwVul8pheZXYtGNbpvR4eQtHbVk3nDBWrh3XxInj4sHKHPHaN
iGZPca/BaNf7geUaw7wK/RO9YJ8c3Mlr1z/fnvRvL5Lb0yXDFBVR1a2vGRuqn9di2ET0Ik13Uu+z
QV5VxWC3wmcawIk37IBjTc8UC1Vi0H9peehzkf31fGJalmbQUNX5h7lv+1dHxhzb0pQiJb3mWNJl
sbk0pmgXB8qBz+Jl8TmFSxcwSP1CQJ5rUSYMZKGaSXcImtnQgEa+RW09s1s1XDtVqJR8Qf5sU7Qs
mjSiE9G0c2hwpqjtx9KZguCY6nepdFMM9yZyuFRs11mIMzcJhyPpmJK8qTVn0iGq4vJloXyoYIiC
FNTZuKQyC58kc9xDdJ4psnqsXUrzWCWvOsaTsdTgdy66Oc+RQ7eOABFCrbJ3JpEiVUrXgj7zz59P
/u7zWXw6jvYWSN+fltdfL7AupSxLMjm9wnsVI+Sj2a5sn1XlIarZobEJgJ0MWZn2rRHKVx2OEbVg
zkmjIOQQhnO4FXU3qF91/M3Jtfv57v6cgb9+3r/v7kt3tZwEOu8Wd4eruzEpqB7uAiy9a7TUlDLK
0cgfQjTgtLZ0PmE9vf5y/X/b/qZkSbpBJoCJib3yBW0RI69J275ksuNVCMcAglPk3/fxMbGQoMxd
q/5hnvwwy6r+dSBmiu4BeZql+Muq8+2N0PQVDaJsLFX90l8N6KV5g5ykV9nDKZkQ7IR8VN56rv3y
yn+70JfVZpS0LiqbHDPa9lqHWymCB5a+jkn2ywOp/8KZpgyMRTyApOkzqvL/mdt3pVS2hp9cBxLI
p6WcOiIsErQ23rXx7xh9yN50NKTCgSa3pa4zIpOxDQMyEtjwoIxobveATGYS72osMTE/GeBtLuuK
D1OuFf0gGbtWeDWk8kbJV4Hc2uVw35FDh7EdZpeOitDl59FifvPuZLYG2aRVIpuK/GW0VtXkmbGk
RNf58EjJpEhUCAt5Wjf4Pd/EL/4rfEz9Ob/HywAlt/VG9i/Obj5RVHaO9utDLqD0rXCIzyRbrpDb
IwYdj7C7UHqMxz/+Z8mwj6ghhr10SdnCsfNoV1SpBAwQZrMqV90HRmuw6rY+dlZ0p62jAStxn90b
n2LnIvWmUoGKLZDjJeGQvIIO7cq4QaK0mq/Wc17ndP3GoKYlE57JskNNh4lrfytzZBJ+WX6kf/v3
pmxqpizJhmQouqX8fxSk0wiiORSYWedPdXzT8BxiU9mJcTUCh69M+kZOJlNbrlQP2uks1gXbxvYK
cVT/2/f7dy9RiKog5pBbMRTzy2SPfFYBcRjTawKZtnBZaEqsvsGO/NLJy4efB8sfuP7L0qYC5Iok
ZAANyl+XlkZtfLQIMqG8tL0u1Zt3lz1auPnieDcyNHp8xmrCzo6DzMnMZHj7M5vUx8Y/fbZwT8AV
6aO/m3YTbFoWJgJtYnuD5z8cV34YytVIgx+SiK0TMHAV8Qvd5Bhq3XKwFAGOlYV0l11gS6YxHDYH
N0ZCIh441f38mOo3cwJoTNc1UkBMFq55A/9rf+nFPgrlMAuvI62WbC+7+iW8j/YCFrPqRTm1Ww5e
7pw5bV56umN/8uzc9GBiFCtwDqpe0WahzI4eEEpuY7Suj+XtBLexOra3EB2pez10aj/ftPzN2qTK
jABFIcBEkq0vIUKx3MZp0YnhldzJWrkIqUeyKWVDfhW6bTLvNKwydbnQIeFXJOQW2MFgUCW++zVd
/VrDLvASWpzfvMjN9V9QKOn7u6PlaFns2rom//+Vqk3RWb05hlcNIQdq8hh3LddP7jvzMhD1HB5M
7tCg4vv5rSjz7/1nxLIDATgzZcU/pcRfnzJmenhZMKBDxaizu832yYeqEQwwHruHUCAcLV6bdG32
ES6oT9hXD9cwcPQFRdhTWB+sD9hYKoxPTvRXLPFwUPhtMfmmUlYVVbPm2Jm5Zf3lxZhgX7Wne8HV
lBFms0Nq2SHvLw3NuaKkWcxRGlfV+Jch/g03AFbIHDelkTel/bNuiEmWch7wmcnaFcEj64acErnV
nsz43pgNa6qjF0aL223adcs8JehuHj1E1v/8feYN8+vnUdh3dElRdMX4WoiHYxk0ecDTy9CTGBEM
jULfetZLZWKvVe5H8ZcLfvvgBtCezivnen/m/l8DohBV0dMHBasUFslqis6dme2s0nAlKPSZ+pKL
3XLA6kSF5CGRjtDfeAmRVUS9RRHU3Hr6BcCR/hkAqggvypD4GhqRi1+PSpklN1NbZP615DTQfxIa
Q+2QaG6lZva+oYzofnsF/7z0+YqU/oZosYNJX1+BopXh4KcpPBx5K2WXMboXzAc9OsbY1XBG0EcM
9HMyx7dKfZf2WB3CFvE4o6l4qCBRpeXSB7c/j4N/14cv9/SlVhRjdSoGjXtSM6TdCuxPshjaYyW9
XDNlW3fHxqPXZV5+vuw/C/2Xq34pHH1vzGB68e4bYVsIUBIc6o34N7z/u6tw1OPESSEsgcL/f+3L
wtSTu4ZnU9oGwxaOc6UL1dUqpV9Olv+ea3mev67051j+1+CWeYFVb4SYsU/HGkPpHJJsflUk3B+j
41TgZHOpRlri2B6rv9QG/wL5qqihB1T+I+zMllvVtmz7RUSAqMSrqGvVhV8I28tGBaiiUPH1t+G8
EcdbdlgPJzPPzrWXEII5xxyj99bZefhf6Oj++y03clGr+3WRjXi32HGMJumpKN8xepYFDhWwvyDq
4fSUiXDA0gdHV8WRc3y20XTF139WlIfLeLjZV1W/ns/rTYZ7rtNbBcfilTrj0NoNCMt1/WYAY6RR
1uafOhrnZw9U78nHP0rdiruybc4X7sL5SNNnv2FoVhaSI6xbs+2awqfleTPdkk+hqpV/uyV96qD9
kZ2wGR5vs5rZVN/P97NDg6hMetFvUkAh9+Sh78qX/9wilcTfnthT+5pMg0Z/qBT6l0rbHTfFZbaZ
AwUHZ9lGxJiPZDqwPulVzMtbUL4XG0OGVePkEYcGogQdHHMeaFFOk+5ogwwcMO82BXQJbYAnYWqM
DpuB7Gop0HGYUTjGnJ1/jnuhktCA5TOgc1IW0bdVEloQcLH/6f7f3+znePPhmz1spuV5mx3O1e4y
U+KGUQ4ucC0mJczcT7SAkKmx4orUb0rcri6D9r0b/knYqgRGH5u4haODxch6E7sMUP/i9vzW28XC
fB9mmCXI6ezZd3cXyZYM6gMKqA+SLMGcC/+h++9X01Yh+uIc8bHTOnDc0JmLaS/dejdPmCqOMNfH
2cRwD2m52EEunqpDbfz3DeAE8uS37Z7PbytALW8bQ7+sLzM97eaAytbbzImtitt37BJwAV/0SRup
73KazYgsG4Ya0XI4JsgvdMDqH2yiG9Jb0OJbIEIqYpK1ey3nUop9UYm7NHUJh43sbGLFNxic7gCz
9YkrMq82mCPQB0M5yX1AEQHUSLQkN9QhmwhLZVLEZ7sO5UROtgs16U0FV5nIrswA2FjlE8nt/8vd
2/A+gusAKzveOGJKOcQIAc9YIIabSB4pUC2LkM06LkI5oB0e6CODUIQ+Vpz++BYyV4TzKz15pvQf
b/TDM/VwGMivwr7Iy+1ldnPD87ua5vMicpglxMeIKeyAu9K4R08O+5wGKC9BTOvJZgY8DqReqlnY
BxL1JY9JESExJgedOKW9jEiHMAJvD1pr7/WjMhIdLMEJ+H0AG11I+wirdNdO5wCVD+QpLXZtLET3
zh/wKfln57q6ozj6++n5ksf/XBgoRagNqEi+hDXfHp6id9pTLuRMv+zNfDO/vmcuoPkom5La6d09
5R9fxr1FZ3ANWIODIAdZhkCAvIrC1Z8Uxj9X0u6+y4rIOkWBanydwr9dzG2nbU+XvN/O7ukmIXvQ
K2PBJvYb2Io6VuN1okVqLGFwk2wxgU6HDTitV3/fEbnbtH7ckW8X8bCpKZtMaaRMb2fXpTApP6EV
QhFOj+/HSE/LOcNCIhX0d4J93aGKROo6WjPeTPsp1tKhlBgj4UUYVdE+Vs02UJZihECsfFLKKz8r
yIc79bDllVXeHOQj73z9JdKoYpT+8dEXxnrC1JijquZay6vDyxpxHoR6W+LLayNsT0kJI7J1LHGs
wQlW4xNjM90h3NhVRlqwndzHmxgwCuIo0VVi8aU/Ix+mP8pmqBoQihkJFGSck/JEiaUJlE+y0Cr3
GBXObnSIyT/wdsnVUj1tCLUkwCPuKuwMOvbs0BitgTq1/BV1uBlqzjkhBZ0oWYU57RHeS5ky6Uuu
8EzaCHpfzyLnIWJs727nx7lAIMU20ZyLf/OBLOLZ7HPZJcOyHlbNHBTRPq3DPDiGip/7RWIEjMgc
jH0R64ZjBCKjvAO0t1OyXpVwPGu8nMwc7Osoh12b2x1nsD+88bni8DJky4sILADdRXt8BAXZ3/kK
Pah+mqfZmEhthnPKMCO1QBs2cTG5v5UfZ8ncuXWoJ9KIWDevdJCLTJlBArvvreTRJWKomAjxzdMD
QsfyqJeKy4oloIEYpLs7vwSESgaNyw5Eynsbb0fqELEO0qJ8Iobk9kVAYW6BdyUweguWfINRsXBx
SrFIKIRNFRFU1rnhNQGr+m0EMpK8ut64XtawDXX/PIuSjZ8RUADq2mZrijeR7nZttYbEGDaH+NRp
LxI888OOpLhP7wsVwSLnAJMIoSFb29s2FsKK20Y6GNoFMsuy4GRj/SKUwRjqad/tjYrORYqI5E1d
CdPDG5hDoi8JvWgXZ08cYvJI1RF30j852N74dxHxBEqMQTStl0UETgXIOTYoIkwSw7+aNP38G7el
B6O6JJpcB4u4dc6eYQ4rC+cssJ2BaiNHhOCa3Ljpl1BL1u52hstSHVJ5xPuYSaSHgeA6lJ+cYL5E
0w9LhcGBsicpom4ohvhQe9S5fCqEe9PMbrD/zncHRBXSXtrte2Lau6Jhm0KfRYN49VlGnLuX8ewW
IBlNxcnCXsijzh6BSdXtZAyIYaBUG/wFAXP5oJoCYsgL81N+snp8tex+XLaqIs0WOQwyHPxvwXC7
FbuDplbNjKYbqT318Ewg131Zvp4JIOP27lzDlNhtAYF8YtFl+o5GS05JrGNOLtv4R59c0ddx6McV
af0+ngW6jD/km9VV6+1u7bmZWUhkJNp/YYW9XB93Oehql6VQkFPURuExuCbV5O8F/7f6ydD/9+GP
J6hmrR2utXhoZp2Qh0Fp0Iy1V5EnCzmaaWCDBAq1qHyF8lzD0Z9PaDWfOnUfLIcixnPlPjmifs0U
ftwOHRcKlglmDv2Hiu7UWx/K+sAV9TtY/31RfaBBoeyyKMLdI5Dt133QzpDa5palRoiuGP9birls
4bSJDOP3zzTSP4e7bMcYpiS8XQoOGePhrK7UEtuNsm9miJv81gfc+3I0kBDUb/cFAMuXu48MqSVE
Y48rU1xsZyxVrMv8v0YSwS+MOOILtEnYPyPdKSCb3sNep05OG2WQDUtz3Jq0fHGzK0Rb4xOaSi5Y
FdMVqCDXKGz2pprAXFvAcRgQTWbW9qyb1x/BetvKkIkjQIU6JlZluI6F1W2BFszUVwoDhgtxF+cB
43mLVEIG7vNiRoNPfCsd2S7TXj3oYQhHcjZItsAXKk/wvrZ5hJ0VsOSXZ91J7ZfakvEv5ixF6axy
ysPL16oXgwNgXVNw7XaeQm6ybJ6IMLZPfRSOFsN6OXezm93svD2xTMCcKbY9hXj3JYEZJHIEpYve
KjJOnfoKxUz+kc90m2gaA2EKuBhxUi638wxtC3lGveXxUx+JTjm8x3JjtfDNHfxYGqgv9AnbeUl8
D+Rx75K2Hx2N9u9XS/vRAuax+f5lHx5kQb5nB6xR9eyaroGava8jITrYMvwrZz+sUHj5MvRmbbYj
KjEP+wH8r3KsO2qIGyaDejiEbbqJO7Diiz4zRFuY312VfsbgONdHKHgkjApHk2w2Orj5EB/hYQig
gu/aW0BprRblQnyhSqSZZXjtu+GdEZA82QR+dhcfvuPDYWGtbW7nXKtqSjFSs20mr+BzN261QsyC
Gq8hrehEONXfd1ZWf1ap3NnO9to5/Ri4/ncN762b3emkc2dB7HiM14Awl7P2rQ+aUrE+ALab4upD
tRvnVeEs2ie/VyBTpI8OaU3wQoWaB5C5dwrFJ0rsn/Oi7nboxNNjPez3fzRbt5V0NPB11LMWOe/J
pPLLX67eeaGgrBuiGgwqd+sIicRvmmjTBi1OB8ILmKgqSCeHt3eAxOZUciRY1rUn/utQKaWzcVTw
CcinXYiZ0c4C9rs6HAK9ifu7uG9zckJIfGYieAPChCgTpuDfN/zLM/O4Jn//Xg8rYFPn9Jnu/Mwo
IgTYbMQfNJi3ycgtBi+Q6KfNyz7NX7SVSnQFDDVsN+Q3r6p3MQXTI/og2RzR0vgxsrHRLUpYcj8v
UTuqXXGBQI1lCYwG6rG/r1v/9UH59ns8HGd6F8xMp/uJ8poIrtO8BlqSHn0s8HH7dpjt0zWKTnc/
RL5xjXYhGlDkmarZwNxJrgM1VMP8hUSaUBqRbTM4fxBJN+y9F/Pcl8Y32CAgIL3KaayeheYq0Fj2
d05p3kcaxTwxYZMGkOyRg+zWzZLq7b7qlL6M6j+uDGJguA0PdvmpdqLh7GZhZs7rJ9//l9KC8yRN
E6xomsL88mG9vcPq0nb6up7lnzmujczuE2jukA11DhtCFYAjoTkN7ma5qkdH4rK0J2ug8nMN5ALo
uRuq1hNxnT38AOf9ptgUu20zI6ghPVo9IjiNQXoKODGRkFhbODiy6B3IbyqgKaztasMoihzvQUM6
UMu2jjXIliY6ySlAnPy1W7hruxmW7GZ/Pyrqj7EEw0/KQQO5Axu98jjqlU9G1jurQsXWpKZXR+Rw
RSoGa5rC5totbM4H4/fBB8016/q2+zBMTi8kt0jwPD62oNo5RhGBxGEmEpC2AggIbqFKf3E7OvFd
KtQEKQHa8hCye+/JuvM1Nvrv+6nQOzAY7snMQtVHncZd2l7vmZBV4Dm6uk3ydlCE1nx472wCxgOO
hOj2FEiAuXUijcOS6EIAYN6OKK3sn7bK6VqJvuzqrqHzNF9nF4/yoXoDiga9A0ghgIWuZriQzog2
3/z73v80sHDvv13+j3sv1Ep+3nLvawfJAIwrTlOkOeEXuC6BUHiFaV0IdwJsecYAJi2A6huUWGyg
VuEsyQ1zSu88WVsaRyLVVaaZBfqCyI528KHzUFFYRZeucAX3SaoT8tPRgfdatyuHGoIyAVcyIci2
Kw6FeW9ysjpD2B47GEqxhdh3wAhR5xJclhLJg/gM/LGj+0/W2F8OJtyEzrjMntbpvB7KhUt27WOT
7FWzS8B7wcgf2bOIQBsjAj4VazvchOVLp23GNWef6A+0NKUbnzQfSLrgeJPj7N/fv4va7d4/Hqtv
l/Swu4sKEEa5VZmKof7Hsr0evNWdyc+uV2yjNpLr1rkhGkB9XNpk6jrzbFS+IoMFOZxFxdsmUqwT
RBwydW57E5ptbyqNbssDbYwszYed1HXnGP7s5OOYiwmRctHwHZ7d2K4d9PNbGBjk0HCAk3hYBNtq
I5ybpu2+BRDwgWieBpwaOL7DSqJFA4w5Y/NFKu/mNlpvdz1Z7IE1I/61axcFrz5EpkhD9+h+onev
wnV8AO72962Wf/axu1//fxf58OsbNXPR65WLvJgXWxhMdTwExuLs1z41YQd7Z4yGiIqEq4+7uSCi
s4nK1Y283ouPdfjibbFY4kghN9y64GcRx39f3687CcPa7rwvoqfVupnft+5kVuttcZTPFSUXr555
JoU57CGPP1nvZUwtGsiYS9AL0zD5+5O1rwPfj9/v20c/FB/rPZ7+omNt0sQjfgow2Xt/fp2SL1bR
XknXFtzwFKRDpXVOJZxaBGZ2CRcbmzPkq0iWu/G2JjszaIkDb2Ipus029jBLOewSgQCixrsSf9Qn
1GzTpY6xsCg2ZDeeBCDUaNS3VjkCrF0GzNcGwosLd5CADEyS2bCYdERu+Je0DMaAK0mDkSIDiNpp
BxyOVmC6Ie52ch2WC7TOM+ZelMW3QZdalOkDYoNqC5aXu8d71f3qGKACpAhhYxLMgXoMqwmZxsPC
ohDxyGaAal6neKSiu2W8gynvx1c8VHqEfncgkjUE+tVm+BGo8KBUcpEFb++/vF39KQDmEZasMSxs
khMH2crpEWVx9qm8KFg0i0d/0OAAQdoUngBA4UzHByh7d3okNRGud2KPrtYhaDup222ukTug4J7Z
0W8lZdLHCDG5YetZNHFp4zfBVoq0PvpHU3Nc4aq6EKInzjAWExMA5R7vDWMXkpwM68hZedkjUxl8
c9ep3REjsLNfFPIoc/vlapE3z4AkUmEUqhYt2yNHoxUiFswr9CFmML6IacOwbO4XyoBFehaVZDcQ
cOpkAwKugtISisFqF0PLtEiRdeDlY7R473qv8GxpK6D+w0rcp6BbBYjYt4NFESr8G9b5Y+dsQzEs
LcnUQV0Eok//IVnbIiItHD+D6xukb/sjOgZFQKjkB1Mdc7ZxCCoIDAIegCvu84EetK7+esSdxCHe
LB08A/6ZpQWz0Eu3et8ixHuTFvHg65YG3vqlF14mEMeS7QsfbB+mOIuIQfIPS8NE5DsWyc0YUizj
JOMYONvOSC4c2JVFBg0RxDQMyOKeHJzXzkvwznLmduHGyQ5jAkxbiLR024zEMBc0ZEdcCx+Zkex4
5MrWLwm0Mi8jAUqzDsv9J8NMWiwBTHha1ZQ76NdtmsrYIOguQEPG9jzYfrY0KhoLHqd18tceDSJ+
WCUeJazl9i09cdOp7uAP4n78nJyioDC9E8MfcQoBC4RYkKe6T2f7fT/nEJ9mg5Oz6uMVqKFAuHfi
cHW8UB7ZeC0jMqaoh1DimcowhKHT9nvYjCm63dMNYDJ+TojDVudvkN/nAVgqk0jJw5IBra+6+8/+
gODF1c4lM4dY851TWWrQ+PeXnfOPIHab4IMl4X9tXI8QfBTxjoi2hpCxyruNeQUsnbdzuzr7zPh7
Nu46xavzzvbNdb2Sh5E2a+x3mDYxRF0tvJJd5iniuXcCWI7+C14z3s2LhwHvDXcMd2PPe9j5vPrL
mw920OqavPMsrubH6XoY/iudncUfP+IUxGnrZrD737q/u/uL+9TEWoA8pAtju1EdQbnBKJZgP+OP
Nym9nEG31xXvwgBv1v46OIFpdcF0uYY1f7I8/7pxfVudHyp8Vb4yds/rijYw9DUrYzGZG5PLJ3zf
M80vymXnGlbEG3VP4piVwwI46pBLyLGKHPFjCKoP2DrafasYLDYM4Y92baNr3b6KTo4f8lMdHi2s
uNaoR9inELTUc4RUeDhxRppTj86zkg3v6njPJnI/FR5dWfrtqz3MmXSpXO83FXseVdhc7g2md4tT
oU038nU3PQccxFnD/r6dXyeyn5udLvPRKtqWL7LIt332jHfG2KrbatZjvFrQSa9JP7wTNHEYgT4f
le5w1WU/nE5Y9BZgoqP7dXAc36YsOGQxtLPde/0ieo337MJ6P4/S3c3434U93Ix9oWYX47Drqqi2
HRCNkQUESyO9JTCmWwQIolaD0/DkAJvj5IPkMx/M62ge3J/0Y/WuXvvjFj22rLe7TSOfDtwiGUjF
hd003c3V5dUndg3BBifLoIx1h3LVeWOUjF2yDffOtGe+qeHd+2icHfkpEd2YvuUyejg4ZvnvMC0S
xmX/2DIoH06LbGyJg2RwsiqS+fC5hVsbvzeV2YVD6RHTIWUGyX+gLp61v1FJPfl6D2qVorofBaUq
u6dul7DxYZlEkOnL5HGZ0rKaH1DgfxImvrwv+dbOfdlG1GS4gdlhBnOWQGby9zcAgV4+E+6DfHZb
sd1Kvj6V/Yv5gj5fHGLftbqlZbJfrGkywsxDit73T1bt1fqAsofQd/ay2wC4MbsDOwXqg+5Qvne1
KfDKwasYMtLvXIA9q5sIHqz+4PXKIArX1zbogxplI0P1ezH7tuCpeH4xEHtgTNkXnc6IDuIqqLn5
rExN2AyevEW/PaxI+2kya7Q+9MdHRDpkl91WY1HKXijANGZt4ZFRHee5ANEP09qeLb+BI+Msn9uY
I8GPQCdmozhiNm+tuzros68w9Od4MuyP9VVD1/Dg/X2Vv3TDka/JdGW+EEGK+lBTC8VOP/U0XqkK
S8G6C5bosZpL1oYi6jjKX+t3IhBptGGflemPuQpnAgxAH6dRThAbkS1kWjh1eEXXyXJKp2RFpEvF
qTFdvJeFeYYbNu8xMGDfH2UVadoozm+M6a8BVjxItB2eAcwuoBbTDCAl4tSnQ/H3l5TE31pAcLDQ
fGKKYcT10KzNVa0qjvqmO9wbaTG9M0mqbZYQXqNmXvuQMwLwB4PYydza12mO49UnVhBUbnfSpDoj
GREWzeUVQ0b2SfjhTQ7K8X1t646xpDpcEoPQ/ZKEZdc+jVPwybSSNv5t2VsWr5Bto35a8aGcmYnG
dfdjsQfEn5RdiLV2NmnBztzNpmf1nc3wPM//XeebfyJGbJDdJf7gszm7f1LGkfXgrj3Tnm3D9jro
vdUf15k4pavzpBEl/TI3gFokKTrksM54YDystJl+aZRDqZ9JDiqs1o+Z48ARJ8BvtTYzjixwLqcc
C+0r2yvh1DGkm1AOu9n5Iea0468ZZnejTV41UDsGYATV6oqJO2qBtc9jBDOicLMYUyy1UtuNPdfD
zCRWEfqEkOZe427io62QzmaeXJA7STbN4zyWx/hqLfIsfFJYicu8URlf+UwBk+6R0T4w/5D8Jpjo
nYt1HwA5t8t4MyK4abxx7/z15MOGBCqOYCCgJahdyd7benCKsBnT8G7xSFPrUHmJXuuiCbYPtPkq
Rt971mDOGEjSdDzVnKEYfoP4ZiC7jXXoFywgSiJY78RX2aUDg/TJ6fyX/jc/CbNZMEloc5RHVX0v
2xaN2mPL2fqGd/pqTHYMA/AzDGaFATFgsNJInz3g+ufh8IFeB9tX6kMWkQtNwoNForoLbZB/cqFh
vPaI+pVWRgShYPr3C9cTu+fjcX/8frEPrYSdttb6RcGyIk3UAXjZoU6U5M3GLO5vScVsV3oEbYOz
XxnLb0vd4sRsxnLEY+QRusqPjt/ki3tNVl8BbgmJfrQeXqMOH26Xnuywglvq4N9tUXNUpAgS+E+J
8Abiw0CaGgvIBy6sAZPQcAcnXIsMjnBklzgcngOgXMRQSXbEoIOGhmnYYA221s49vwGQmV5RXt69
cQOU4uJB1KdRNFb4mxjucphieodz1ILRShVsC/8MivxtUMxK9qZwtkCEtgdj8wbFgGy67shyiMjV
YRebbE0oVRxzZLMaEupNcmT3YB9tkk68jcsK6Z4T7NfmNcDwPxprFkckvm9aeUVMWr3FbJSzTZ8U
8cJc5qGO574bt97cz6g36czyp+jMFUNiMYuoW4/+ccQPz0xSObV8Iu+pPHnA/8mARoh2i79/819k
W/99Ph8adXf5ejuqfZ7Pcn6O8sSgCKgSyUtpVfuHMe04jrXcQgK8NkMD8pXgorXgSFrR6EwKb1T4
o6YdiCwTufN0M+4+/Ofz2Md4gfcX5mhXz30radtMPG4aNTtzQrh8duc0OOj68j49jBoCnLpqbUN+
ZJOcgutgoSOorQNybxOgzUqkRNW08DKU1KOud/7MjSL/Vijg2Ma0ybCurz5uwf2d2mbrun+eyWm9
Gejvh+SUsLa6UqLb+/kVFpaC4ak0d6DBtuhbu0CCu40KxOxmiZzqAmIsUUdt0q3792/6iw6C3/Tb
pT20vbbXTN7ovW4biEW4Xd2Dyp2a7QhPFFd1UMwzNFkcYkmAzoC4HKi3CvcUMucFinzynnUovzzz
P37Gb9fzcNC7V/vtbbfmVjWft6A30l4Qf/rsA6vtlDAKY9KLd4t1JL0X042nwn0BZBt3mXQM92Oa
7m7uUpq794B+ASGC3VgN9ZKrWITYmjCIhpeQIRh/KnOyiRRU7MZqUEb5VA2kIEsFdx+sX/ootGio
+IL/7HzzZcj66+s97LrbQyE1ef71JBAPEm9eMwR92QviPp/QbZTCtOaiFvCcYXbQOSApjA82pmLt
/FdaHLxhCIc2LpS6/0+Eqb0NEAZyMyk05K5Adgq7xyToacHw24Hh24OiPRRY1fEqy+fuyqWU2GeH
RjsUnpYmPJ54t6RI1CI9vvj0iJ88ov+HNfhx06iycV/Tt/3BOF3vM7006rxCWX+OGJetgLc0Iv3T
I5niaF+sVI2wHRnLMmkj2DWTbar5a4txUnBFdnkY1ZMPjV7cLrh6O/P4RvwqybE5Kg+WVHZJdoOl
PG6Dw4H6bZ8o7wT0Jajs7NdO13LwL++1zTrtdXus6EFAAjr+CojFFZDskWxnCxMYU6zuac5RyrAI
FrZ7jhTANqEFd4+VReP9A885kk50FI7mKnNeC7sGB4TuCR6/LzypJLRfZL681ih8Mb9JGEu/qr9v
q+HlJLQbWdXOMwYovBzJ4aPBgqB6HQgpHx0+qriJdyN8K+kuUMPj5OjsYKYokPzYdRzd2Q452wZM
rRGKkFVrSSEZ4NEZR4NKz/oQd/8EWSsYmJaaqoKGQ5t+jFbVukc6NbJiU2PTV8VYTO+WLqIrDj4P
g7iiL8vDyeOaUGJZff6KeDPe+3uqzE63QBuH8oC5IaseNSjoKNg+Adsjf2JPVXmOuuvIAsK4PUZD
dpYAz2crVz06usE13PBvHaOtK7qFr8UAmkyyxi1gs0BIoGLzYmWuFuRe7sFjYwh4RrtbIrnfQ2s6
okc9zYHDeNCvbOhHgJM6zlnhk0ruMeuztE8ibVHEKmZGMqmQiIwLkUoiuM3jC94EKER+48FsGi40
VqRrWBKI01UAdO7RIxJy4tdkTdL15rEkgpWVipQ9KErCQEawUXfqq5nmg/BL9uG9awnwn5K6oEBQ
wiNGBYTShWVXiG4crK4Bbj6fgOfUmN0oUOGBMWLcMCIBPsbfqg0N+2zLCHMBzIRAYFdCF/1DI7dP
I5fRMp1X8SvAlSMIrX0UXcTxCtwACV06vfKdmfHLrTqBuD9eIyrbEH/LhAMLwdHdpGC26R+yXQXw
KElqfhEon9b0e0UPPA7BoHfOCzsW4qvdT890tMiTpDd5djOqbd26jdfYfbtfBr8B1RNv4z24WbRK
ZLuNy5R5sDHE8swqDrGcqlCgctLAUZGJa+lM6QWocq+tDdgKoGaf/i+ATU4j3AAXZpx5QNqmkQhU
o+LqdMRXD6SMrSd9GohGd9OhXG3sY2hw0/SxwXZLIgkdBrR+gI0KntjzYFXShYeVxJbcEZLIvuZY
gHPfJrTKUgmoJ3AnEhz+Ow9r7ayDjWN4ayTa/EZUPTeHlAtL8Wk2R5kjc8Q5hj1fjSun9jLWdd1G
i+1WlHUsRFdXC4tONkxFeWMisLdNkECuEu7t0j+wrx0Cxhowk3a+uGwijBpUMDpGgS3dcv4M13gA
HkTEIWcAxWIFYoIMcg/ADsmaVF1HbuyaKYIOUo4ezUu/OwgR3VBwNM5gEWLPfOkkhaWnO91xjscI
73uID9/SmPtoSNho7fMwdN0qjCeYc6TuEUhHRUz7iGdpHWR2hz2sfdo6YZmW6QUDyWUwqrcDiWdv
wznljD+l+5rdwYtnBwSQAQVOGzPUQHt8ZxraeFlyWChJPyG+CD10BwVE3vJk5Pd/upQf+8q3RfKh
ZNzd22Zbtypb2nI97FaQFv2+vsyCatw5EfSlkN7mZI4Oy+A42Y10r5hknpbSOfb6rDL82XA/aVP1
zQj1t3166jKapEU5Oqa7l3WXm8zzH9PoUUc7On836xXZ/eADqwNjdtlxsKuVScl56DAq4zM/bIgQ
M4WI6tMaQ0S+JezoZB0iwc5jPE6DNll7zHyQW0OLQXV/DfTZbZhH7bzgn/Z4kWXU+Rg8w4vfCzfp
Kdw4kp/F26jy7vYxQRlu8QAMejxl8oB9gfeOA87g6H3w8gy7AxTuAI7HW3vLoJVBH1O5LujlzNpy
8/gNsAGRteOyklhassU3s2Z60lUoZ9aZigiQjAizL9k5iyRLLI1M0kPDItbGN1w8ZAuZjcs24wr8
5lsX5QqH89pUQs4EjsAgNHNUHqr7/MLbc+dvxOzHgwbxjBd7jV3B8Pv2l6TOy1NtLAOI1JILY5Te
uOSWeEio/af2na4C/uspeTjoind1d770lfOMGh2qpIQx6TAT7J3HLLLFJsPT7BziKiq8a1zH3ZCL
hcO8eTvn5j0jTqER+nk1oEb7YBQ0hDi9R1EiIPemPN5up5noCgOJ6eS1y5ddT0BfRSRZF45wtOR6
cFfTft/Wl/SOae55d46bieHkQR2WxIqSmorqezumnAnXQFhhjw61CYgXXJPMcBKiK5btiza9ET1/
NU9ERruXhGE1X9hXUdxfw76/iTSnHaMKRFX/fqYhbNJrkemmAQ/zWHYXNFwiMeyTk03HL4vxQoeH
4drGveeJZB5twyalO4HkfU9JyYo8vUXMY0AlyNQH+48m3aXV29YnlPdFDJTkkhiE1pr6kIygywTN
/H7Rge8IZtTe+h7qNjHU/ZYcUoCPL/K/dcBZewApjWfwsLg/A4T85EKoCodMVZGBr8uIzh4K+X11
a9fF4XqaXTmHa/P1u2JuJ6SXF6HkXngH7icKx24KryJmgtzWhM/WL+mXE+/3S3hsea53JWvbhksg
fhuhAMNqC/xLNWJ1Sk8T0Ld5qursr3+fGNVfJGx8LIUlgHdo94+Nw/zcllUtVacZ6MVQekNK3OHp
aAkPaooP7z7AO2QSbsyUw2JM3tlHBJsHUKNf9domw62D3MHMvBkqxm6I89ZqZvtxe/unMYE4wqPV
/x04XsxP3uVJWfwVhvDwKn+7dDSD/+0RlL26t75faxbqKQYzbz3haUeLOWqH4nUgGM5mdJyQf7ym
CfNyI2n5TVJcdN8BBqoBxkJbh6jiKEuMSehOLQSN74YLXg155pnh9Nq+U/azb9OvoX3Fopm/84Yw
pNK4PwEtG6ThJMWipwZ4IdEjwkZzeZPpB3PgQF6PwAonGfGD5aRnIaZPW1dAp0EvE4SmZO3GvUB7
4d3tsbpIw79/1t4PO71Kw1GTZcBtrCqQHP57by7H9RZkxP006yMqUexeHtd1oFb2ZucX04zE1kgY
XZaMANQXphZ5DipoAEWmyt2WGoJsxTU9LO2J5PAnZr+7KmhAKkwJQA76wy92LiXlWl4up9nFbl5T
xaZPmGxe7osNrg3Cj5Is5UW7xgBuFpO9zSQpRvKq03B+cne+eBEPjw7aQR2cBGw01F0PvS/9Vp72
4kY/ztacbxqeFmcbUSMh3e0HpQdQ1pOTO4X7mxTuvQyV4KnD9VzuJijoaDsDrEn5I/i4yD538xO6
Qy3Z+/wLYIoPvD9WM+69aq6OdmjLWu3Xg82IwpMC/hoidqdTmvPE8Rxa8H/wCb9v6KyiK+a9UpO+
39LUDLrOFinh3n5cUURDyRZGiGFq6pLd6EpZsk/pkI/49/XxPumHxcsxOI/vSMA/xAUIN5cye0Jj
8+LeKaHL+IYKo3WzlMY6DfGeVbsGicw0yOoXngMOCOu0tyrmHFLmNceYeoQOQkvPbjUFJ2koFPsX
tBoUHEwB7wvwk87Bl+YtqBzUo73bYO1/3iy4lzEVN4PAOwR9T2DGTqwrc7vDvG8eA9kthzvzneHh
fpDZpxNTwpODsSSUSBGfyKCJESVFzK/uTk5XdLc8IKiVwIDTQD2kGfVzmXVer4t9mqxHu4ol8e8H
Q/5l7oTwWSXrgvCJXu9RE1tqvVNZX+rDzJhskmVrVbM+h89tzAV8AKYdbZfoYE0pKRbqSxEWb8dF
Hh2GJNrgZPY1VH7Z+FmT6Tc59PdrehS66tnpJLVidZjdo/oLk3yJZYc1xevbGV2+M2p5czeSK7Pm
iDc7xL0L0aLgWkfEpQwxctD/cumHUY+V/ueWJDRSQXVsg+NzLKyeGVh+28ZYcGhhdAa/HrLU/y48
cgMSKz+vD7OjT4oBg/TDRw6XdaVNjeDcZWAimFJXf/9sX3vj4+v8/UMfSv9+dqwFWeZDGW19GOST
D06vBN8IOtCi5rX86E+Pn/XV2q30vl3wU0HpwYL59vdVyN2nPFwFpnARpqdBjpOqPhQR6rZtpV12
2s/6syvp0Wj6mvhGQi6AdUh4CbgHcj23Vjbs+2WE0gE9j6dMAPfq8ADa+ZEDQpfXuvW0J0PjX6rM
7xf22OzTL9fbGa7hfiYw5+j565GAEvPvL/+TqkLxBEGKiBhcb3T2umv41qLKD+et2Mo7sircBnzy
8Pomgn3nPLKfbQnDVP89+bxfyqX/fN5DZ1mXmqu4PnefBzv1M8f6qE2ByJ10e12Zwkv/XRUGauaJ
z3iNv9h1FL3r+4uKIn1BAf/7RQ9VpbdbaV3OxNGNjmme0D31vwJ45wKTsmZMfatLVFBKUCJNtMuI
UO8+GQYmLvCJtuIimdkv5fmZ/9ms8mkFZTphpYTCh5NY+KfdmarTwKEBkFuEophkfO/Rbf19A3s/
pxiqSBq51lFoRFX6+p7ffjApkw9isxa2syLavYpjGZOiNkNBhwQLKVuXeBnkMxAdpMfCMoK+UFP7
xcK+q3uuVHuy+uQR6v/8Sf97RQ8/qXTJpMttwxWd5v3PXYCPQzHP7xtvjaNJMHdXhqUgDi/o+Yx/
dJqiJkHaq7jH/0famfYozizb+hchMdgYf03PxjaTGb8gqigwk5nHX3+eZN97m3KxsXTuK7XUpe63
PWVGRqxYawX9J7z2197NBT4PFOp78LwOg8WbRYoqZxWvoJ5W3GJ369x5p87Gu9B5PhmVsMxutO86
rMgS0+IZep6GmqOcoP9X4Tgsf2gQN3esXT1Y2aUm/WfY6HeAv6o1HhFJFfin9q4qznHxS811mlDf
fSFYHiAdVbwUoVFnVtpqvd8VrocFxSFl3+G7QA7e1eDSL6IE4AbdvHnEBhqH0uDePnMMpyYTFdF/
SjqyCplpQYW+bhSiORIse07X1dhs8Wlf1g8ryAhzOwkVxhOE4EFieafHzGa19o3lCB983fy83DRZ
V/8OjmpRl9NGGMuInc7z478st0N1sTsl182iuwz0ji7icfMhBk/3mSX8bKjF+FPWtxbMm/kExy17
B7fEgzmFnOaBpSBDYTzS1uukEuxpSbKJJCNWwwxBFiJ3+4L6Wmp9bxacSFhHAbQVPRzj8i5b/84k
7Sn2ySpOwXGMEx1Zc+uOjW6h1UW1mhNtqzLOZx6Vpj8T/OTwMFocme+mj5OChmka/iawTDDsw5hc
NefdZLKNd73qlEnLxyIgO+b63nztFY7ewwO+h+8M9tLEh3ePx8E4OMeVBybkYuxu4qpdPIn7UIU7
4OjdI47HOIW6d0rxsKgYN4YqUHfT4qYJv3XvddKrNU4VRuEniUo/V6YCYDje3IXjyZLQj9Vxg2kI
q9RRm6c7GPfnL/2mKQbnoYxYvlh+2nllDuNC4VCaMyAn6a6i5bDQ0Yc1uLU0dJJp+Wbu4kKdCdDt
U3C3IKMvp0XYnV/7SkeNNP/Enr14l6K4aeJS5KtWcAtxTqHqryewWtNWMgKhwEadEa0VqKP+ndpz
dEBt0QOylrjRBTIpzOxbTrCs/C2nSAdRSZWwSJQGBplPmtQwl9bH1aR7MSu29/StSRq1SUFs2YpL
IFKSDTgD9HRhtzVL4hvGEQxdII3g4Oyn8I6A26Am+ZXpPme54Yb9Zr2VMdtVqvjtqmSvv+PEspwc
dtdUTbol8KEBxtfsEIiVjE/ZYAyy76MX4FyySjDoVKY0IGXEgxfGiTFvQzS+2KVOabiPViDhTByI
KyBM6OIFyuKin6YowmhqyqG19x/pyoYgqo731do+VQzlQOkcbTDH2mPZK2dhcNi5uqN42kgO51JK
jAMqgdrr1tx74PuPD80MHa1XmdFfaZf6yoPpL2N7gzBA8YD9oyIWoFdMTKdUTXDymWXBlNY2QyGZ
nTHdY4dGT6TiVxtPmqGb9jE/xSzU2cNELCHvnh5CaQ1yh2Hjq9GeRsvdrrpHiheYbRFiNWYb1Gku
fLOaFrTzHrNVzAh62hJql4od3VEJgJMZz1QmrLGtfY4ZyHWlzXeeFlrrXnkPfin/sEbbeXhvf945
b5y5VGyF8CZlACBzh56B5SVGnhL9pu0XtaRbhXN3F5A28ZU8TlRdbGd6ZzM5jyNmZ4sUBJchI2Og
QlG7Wrcpap9vYA/OsbXBNAdIQ5r9mDJNhWHlD4Zm4v7y+OLoW+jYuu2MtOyms0VcshSo83FytIHf
riYpCRzQVSIK+JNpvQrmwpwvjHFhls2ZJgfid7EDQSyaCr4nP8dTHcE4gUVhSlS/DO78U7DJfDqo
sTAq2RokCqE+LbZrI3V6/dr3z3lHSvVNvoCLXpWhucB2bIDMuq/sxswmPJ+TrrJnjtEpYKizVbxZ
GvbGvT1pywjCK6A1I6IR9rBJ6fghqYYxnkS3NsMedn2Gr2B6t4OBj+J2AZEVrpJVlUNYCu3S1ryj
LWNRVJm3UG0wyURtnXr3+BFuYSX1al/3Lzq+iT8/i1XZgvRfJ9lXtd6q1C2dvfXPOMqTbGrvwlBV
hxVD0oYT6h/Ea75Wd8niMu+eULnSq29iCEHv7yjo9URHC3pmdAVIPpmznV/wZMy50LNVv469XgE2
0thZuQjMaYYysaE9953h1UMEbsGAYreNOFbnhm7DmqIXKXvrN7gI2yHQMr3IwwhwzF2dxY2WXyiT
MKADeo5LGuayIUyf3P68Hd7wbPBr1hVp1yv3hZ4JupXHSk2ZvlCIlwFcAIpevgzzEaa2jdMB8jtC
GOPEHOkPRg/026jZnYVJmzFBA9EAbkj9u4DVPs3rx79B7ZlMyYBDxnQqmNgomYVXPJ4O5xK633gn
teG4WpfH1onT6rs826Smbl8SLA24wTOWLMuiqIRp7+Cf2nprExzu5g1mZrQabmPGPO2bzDo7xxeH
ue42LZmomBNT3hSl3CvyUBS+0BDx1vx9OFR2upKcz9dCvBI9pTWAgybsRmNpw1dyyCkaQE0Ggtdm
2tsEjhUZ7jQFKhV5Lgdl7U02y41ojLmm2wFVVSaIL8Htst4sk9rlWIiLrZ6Gfs0eaaDL5y7jvyzO
0aq9jaSsbdxC4wZ5ueUmrdn0jKfexUTbRj1dEK67ay0I6uvuDPYmwSwM4R+IwWVQr7vn+nRaQdkz
W3Vabn0lGK6AIAzBpn0Ijr0NmwLr7DO08mq4Y/aiyeRY3gVzwUwNjUg0SuERM3KbtAIlmoLz0NUM
t0fRQFS2QA6IH/RQcy8Vc0xvFukVo/DgLEAT56AV8e2r3U5gQktwfBW2y02sRe2+vja11s3ofxc9
1A7tjXH6mtPXq5p6V/YOoWPj5qA0b66HOmPduLl6mwzPQoXQuElQmg354/2MY9xeNt2f5depXm7+
HG01vJDaOQbNP6MwnCECK9JZnuB60pxPJ5NI7U4Um/FrgyEG5KY/3AeR789o5fWvwt+Y3aLbjWjh
Y3Wxh6xJNYqhyU4U/GGQyP54cOpNsFoY3cXpZpxGWNAzFIyflJJxxQG5xKa/utNjXauITb9lJn43
tfyq7kRLuJcnlHP8lmYwliPObE2kWDrTHOT/TbuGob9lehY4Ihd1JQto1LS5WjxtVoUY9XDJHtkA
YFb75jI4x7CGxt0rm10ol9PP8aj8F0b5fdUMtDXfbMf3o7YsxL2LGT6Caq8R65AMzdgB4A3QC9xF
dGx2yvXO7CpmS7Ton2/gXUAEx1E11Am4UmOV+3sLrW+PRFs82EINuGX4kDKl4yyS76SZoN4/BYzS
w5Xzm5lviNrXQpKSrEmVJvO4X4RVeg+2NtppaAB5kVqRQSRT8fy6sQz4cx6fksL+xo1J0RWWPNCG
apPzA+khxKTDEL0PaR5kE5jmtl6iE6z1Uijh4OT9cZ3zc6mKpCW5LCnMrLvoIUaCELGk3P38Bt8F
IRYMU37JrkpV/F1/v8F9DQeYbcrCMUPYpGZoopQxzDBk/EeDMXMGvSuUnVq9EZr0+Hr1MNxGIbmw
R9QczQ+i4SEhlcuMAvRHiADkZik65X7HtwJVFcNDj3w3Okz8e+zL1jyzgYHGb6Ll9j4/ifKmyPz1
JJnFWL7pxbmy4kl64eAmKVa9vRiZYb0+2+E+Vq3P3FZrYCfGl/YV00E+I3t1mo4B68jvRkV7WIT9
dp12Onfu7fOtVfJuLVMAnksnaGzyJQP2/ufV4S7rPYRHIhp6Z0ftV/rtpNFun3iDUXcp/PVo33Dn
Nqc3caYzb7g5AUN5kyqSMxWh7MrUGmOR39/9rmyTTUpdHvfQTo/2ohFDw4CIv/HpeItNyBk4d8jz
TGuDSNeK/LIAc5vb0/pInjB3Yx71zNa9PkMnPsyD4t6IN2RG9+/uMtsnOWrrS2U8l6tSFyN5rNT8
UfWn4e1/HpzWsHjChj0XWwfJeRz/YJHqWDfLmlQsFFNry3dbVcuFhaNNumW7O+m4rb3VQl3rM0b5
87d9QzD+favZnIxkY7stFcZxj0ltE96k3DkeH3NjVO4ATI4RpZxLINkidRKBttCc6WYrr83wdFnN
RpwSSheFzKaCXXhmjRX18/p0rnEfFYkiDa4WEv1478TKpLGz440TL6yYo7l9E9D9+ANvHjqOIqxg
7w3ZsteGbzhkjvxC1yf6atiPur473X7REUudlmbWF7PW0pm1XB9ldsd1zzS6xpOct/kGFOPDM1cG
r/kqqLlcti850aF2PVWuNXXMTmFd2g+vsba9H4jRhiWsSDUIHtCxWjkf8V1OiF0IFjs0iOXkocxH
3F126bhYGfMRldFgAA1UhKnJW4PMtLJiQWNLrBYieBhIvDjs4e3NZtuG2/r89M80+c83fLkNGUde
nn59PzyqhU11HMsxdRSSTji6dWLO06NAk1Q9CHYDC8xtCAZvGTSC4R46QWk2tEhrEiGrEHeqtF13
aT1GrpvzlhS5hD7cXpabc11WkpJ25eMkwUYMigZGCwYebOLS0NyYE1/YpIHxF1+MnK5vgdSJ4SmK
AB8s/+acp90T1lupMT3nbUJVxvZPd5aJ/epWXzOsojKOB+HNDEeQNkYhKUm9is42XEUjnG0aXo3M
kqB7q3MKd1BJI6CPiqZKjjIhKegS3haccWJ6dRHzff6ybzySiRL/vmwtszvL+3vtsbzUWGAhWiDm
csIXFPHKj9v4p/bllovSdrQxOwu7wLRi2d3IHd4hF/HflwQsRitSYVq9rEdeVtdyXDtdlgovqeAO
QghsmJMLT/SHIMRmt5N3wlTfbmU5Zfz/XC5zwhRvi1XpMi4/A5KkHcNj8BosYwQBCwqb5GSNjlUc
cRB84ZtRaK8cj3SIHhEV5KBhe1Dj+Ei4QJW/rzId35chnD56tF5gZSQWZEHfcCE/41p74lhilnKY
9wzvN2RFgZCGkhBWROYcuiyT8rh6vI3j6ii82eFoUf+69nDmsBPb4wiPt8Y2fIgfzu0ATuuWENWF
2jrdma7pw9yN5oZ7CA++b+ZkFO8X/MuNZQLW/pqkuyWjDllPCmLcr5XbqG6NeC5EbSc4Ix+oAmIF
8eLc/UJo6CEcZLlZ/IWfIJhgQPWN50UNTBGSswZmw+HuoFxtSh+Iz0v/DSgFAEsDmEk64FLFZx/k
Zdk9xvvKZqkTWw821WlckNnGLp7j63KM9u1yD5Mma9OCcfLMPyCmh/Sjw7FXZXBvUBM+VGzT941x
YnahXAgaMXdRCocLb1iyDqTEKtmnabgzc3o2ehge9/KykTfUod9PkDmUHpXyORnLo7UOC88YXbzy
UYx7itWYC8cJGDmitVYY9q4R4qjOeqJClGCQeCWn2HnWcL/37+/byOzfavFSfWzXMtO4+oyUBvJ6
2Ks2yl9r2az5DGwS5cmBykdzd407y1L6abMODE94ljCEv6PUjqQUV1LGy+ZiJ6KbRW26nugthn54
9BsOgpN9Vs/bR09l56dbz8SCyuV0uBZX3Dpz2tXvkb3HBwtDFsFA2Z+nywzOf/SpZNjLpTb9hVl+
v7bMHl4Ul9pGk9c+lYA4FPwW7ga2GosoDG1p4teGwl/U0UjejMAC/0Yw9XkHEOf/RN7ft5DZrat9
snuU7tzChvxfOhAVJ3iq0OTTYZuTSk+WDF2oOozvvZg4to6ddVMXthpwl6LSTwAgt5gtLUTCPPqK
XexhJISLwjxCMXbht2jVLdu2ZTBHkm7qowWgBdObcbIwoOOg0kbKaPSbjvDsiiTJHyK/YnUSMWvN
au2WazVpUCDC4iCsQmiqWIxZqaZysYiznGq+NQs+khbRJUzk5Twl+en/LA18Dau03MugYRkUbLGv
nLbXiy7DQ+rhRkV0AMn1GXNplvzbZFgbbKDUf/4i1byLZnZ0cX4tj09HLtpjS0vcC8je0AanYE8T
qGgNGvwkRiEFJIAZLlK7WBp2PcxG42h8cYeyXsKvCupn/4QABYGyufVqon+3VWcf4DbUvPWO3qRL
mwCXFZAGcRf1lvn5Kd4wTFhWL68uExC2B207Ph2IrJUO1LotLq439457gVi72waE05zLyY2S/VIa
Z6CGBwGjQrNfalWbr0v7/Wocw7FqtKtGm1EutLImVeFzDOdajP/NH2oYT/y7XOYb3RlJsl1WuRyF
QI8J8yx0TQzCmLyJueUiFgIyvwFxyZyUgXH8lcAKw885aJ8P9emhM++4tr2f9d2Bu+gNZLoUQnPu
YarA0rDjMBzQ1XsEWJ9/NTDF4k/roR3bdjgwRzJL8NpzyxGWZXStYb8f4fDBVHMLEPJhTdh9XWTD
UF2NyJhFXTMv5XzTdecF1mBKaNSgCIYzQXe9Uc6nfZKMYyxXjFIH5xP6ITeEQwka3YbWGXy1UxBC
FVn5ul4wrKr5zaiBZR9UlhkCzb70o1HpM3oNe9DwxI/z/d1sn1wdYJHk1fPwgCItm0RDwdEzp0b3
vh3vy/tJ3bVwrGAskPTQbxXON35hfecnXnBcWsOmV7Y8Byq/8GIE9V4fZzYROXzSrwLeYs1msLf5
rMGPF4/GzghI0fgmVX9QT5xEk+L6ioh0xMdgEDpEa+gRjDr+kfzLfnQy+qnZ1qyRKrhl3Vrj9g1+
i5TMWHk08rw1/lG6uQ7pGyK2cAuoeHAXxfRIdqs6DCr11OHc1kz+f65g26QUzDVkPM/JEpF0mcUZ
QnJbW4PQW9qjQcVrJf4sNepXUPJe1ZJ+cUXc2vBqsfhxPquIek3ODG9tGYeBiZXZMsQiwO9Pwe4u
CDo5e1R/d9pBtIDpjFMtEz4zJeTxpsyhnY11YAAZ2Qaj0UKMeqjSWv83zI0YVbQn3FEgkTiymzwH
S6+xqIoA9c5F2F/ybJJ/my8igTTSHHz7DCeAKCOifnMORNS4mTc6bl9zMRrQecDGmPjIeYZTkPTb
WyJzHDcBX8mN+zv5DwdWh3kvvP278INvaUMh/03N+sHTmxUSsB8WuO/cYXghp5oBRvw4O+HEa/ZV
2xkivE8FobSTGjM/SkX/54f/LegCB5gd33e8PTYSUpr/0xz6/KW10UE3Y7RmXfBoNHups7CBAfG1
kI3ytaEPkRoKIJvedJ63896gCYzIQkJQktRHxuVlvsG2sKymt31FB/xdMjHZHzAlk3knmFoYhx5G
Oh5tDAMy3ve8jrUSI46q0q2+xiSVOdrGjquRybXzIOk3jkivdwW6Rnh/ycOP2/NWU+eqHie4oByj
A3LAn5ucmvttLYbJQxybFUq0CNKRnhNE3x1ULy/kP+Y2L5c+rc966ULnOq4XaSfrbdz7AMQ64GD7
vKj3JtX6dalMob3c0hYvwESNa+iZlBbONlhdjs4tfDuaTNzdOrXgMquhtMJtEwdALc7bgH8PyV/X
z6Qz+jJd1naFss7MULJNahxn4UMSwd6EuR0r+Flp79iEbYYDc05S84a/+PsDZw7MwzhdXO7wuGOp
dNwzlx6wBezWWwiPUZ3wrUpR2quJ44CW1PooloyU3TaQoyDPzvkK75K6X28hc2pWS+PN/LSr6lhm
VR0IlBXzygVRfpbHwkcZXR3U7Fkv59X/BYF+P3/mvDum4+OhtOHTX40yBpmysdjvw5BDsZ5zpTdB
tgrSioErTrgVRqb/3krlwz45zwslPcah06OsvtSbpKvSmOaAkQr62pz3qcoCIZOFwB1n1jYJMmd6
JbOqLnv1VHtoh0JcOgtgZtylwQJH1/Zo7H+VYjxofGKKMqwVHKzwL256JLYmHbxKv2m63g/mZVYl
UxUnzQ4A5e6e2ykwy6714FcazgrTI0sUPgj9MmBE91EQSjv5mT5yTqfnbX56jMwK3V0et91W3dN0
GJx7o1X9S0ZthMpG7GGvSspxqxkBBDdQsLnpwv6m+V5s564TuRA+3Ubm823HmrK/jncFCZVXwVhV
mzR/3g4v9BC17wIN7pvZwHtjb3D4nYKRxIJ/bkvjXBHwRI4wZsOfdjv+ir1Hnd2VGNx7WzPEcBjh
kQ3l4uoa/ZXXZI4lqVD/YQAOKQR6ywEeQs5Na6BJJlQjf+5eRi7VAa3ZQtXaukrY237pJj2og2FI
aYJbFB0QD7d3yxF2PBs8n15CZreUH8rhWC2xpJRwuUfajSEhGbbKEHfmN+6RQXE2JQ1AGas9Tu3D
BtMbEHDM27+DALbPGh9URZASWAY6biyTw2mrYLdcfvLBkuizXIbT1rLLt/68+SpvypBfe0H++cth
sjvejnc1ZRHNZ7sBGY7Edynj8XX9KbTj+OzEXpuRT2QHRRu7qMg4N7QJBpizmjHNLVL+LiWGltJx
oVNRQzilZYDnebo/Vh+MvQGxHwzoGhzFzpZV+xY6Mu00diZTZwQTH4MoKgufhtnGNmiGt5Lw6B77
9ZyXo/yNgb/vJ3P8MaB5MV9fCprsRoEM7kW4/g4PZNz4YNAEIsEreoVuSt7M7Rh60/UtUe1QsQL9
AIAXmrMLElOR+57+tg64ryrTf7BjU2k3Z1bbY3dIq7vyRYvrI8VoxJvWkvS6TZvHad7afTS28Oer
X7N6j+ZLWN/Ue6lzz+tfvAHhf99EZuWUDpfDWttwExWCKIZ3a+wsG7UedUli/xzqjzab1bKix6hz
CdGy0e3KieMVGeB+b7rfd5ABghano5Keig8tTtdGjxqyQf79oNuq7jB/YCbqtdnETcJgqpoleSmd
O0PbOmfRUh5iOrZaOTvp76lCFc+ZwsotFhnklfko6rygKdq6osa9g4k3/iIqzkajx8Yg/195FLVA
HIj1m01KLA+AEF6WeWMmMGStSaRNOtjAYB8CJJRzvL7Z4awTecwx8J0D9o9sKFHKm0I1kZvqBLqJ
mg4ni6UtHbKxDu9tIL0mnZ/vk7AmExwJ/CFt3UIgwesdszdg5nGMUd4hUP38wt5kWL9uLMuyKev4
t6pQTsDxGg/RkFUim/5INv94Um32oG4wIMqic+1LI+Pp5+u/adrr5VK5ylyDMu0IKovfoa9WS7aX
/UZVKSwWPU0UGqOSabfTviO5BIMxgCb2Cu3adEGxxqkDZOdbdzugDWF0klFiURi1cjvP+psY+HpX
T/TzJSAvq4s02Sbc1aMzGOzBGKkpbiL+sgf3WcjZqmE9LvG10SMYFQ3MSXpH9J4BzbmdefqWftMM
dqrseZvI4wXnrmhf5gjl3ePa2H/XqOn7mM0yscopwUww2hjMgG234Zz017OmNbE4Ludma85YKup3
lyOWgj84BlS1d+8aLwWuLHmx5E0q8+tTlDKB/3aG4nO489D1Mw8wWkWM1Rg1qKbb7WtB7Oo7l6nG
+L6ScJcM0FN6VQVzqi+tVj2vw5L7ATJB/56u1PujrKjx3hqE23YYAjnUkTqODWY5DoAApLHKg/O8
jYD3KJyN4dmU6hye5VZ9FDfAc5qa9c10yUAR0qNc4Dco0+dHhGh1kNLWcl06L8pRtDCb9ckgzcD6
vpATWH4nOZtT1YQZhLhjELqdfWcmLWtz+5dvRnvwyunPPwfhVJRKJlzdKovlenO+ynUmu+MF6dht
h5Ab2u323PlR4M7QCq91aBpZPp0iOs29zxvwXQD4dQvZE0TVrrXShlsYoKgMkcPK3JCmWiH6WWBM
1B8+ZkOja0jq5ecrv8EUfj985uSoLdX0Pj/e1HhrhfW7ZRe+4jVZz8/YJhlb0cyuCegaLbfYnoJW
SQchCBpq3l283erUPSAbehHedQZDSLan226+2amcoPVBWGRqtVGe7QXudRiusPbZnWxmoxlYO9iX
zMzrTVAgsmKKAm8c8p5crOVvvc97ebmjzD5cnNAnFy5bNTZ7YZhMD7hVmIPNrE6vVtCW/dZGwZHR
fJEFeGS4eRD8m8bW78tntt5OO6+u9zKXV3khYGoN6nzbc9ZCAFdGqKrcvNZvWfmbQ/x64kwteN+P
YfFVUiLPIGSWA/SQtlP0miCmhkG1YM40s9XL7aL9zbp/P6i8q5cgX1xcl1e9uCZXeFI/bGTuxtfG
Z+235dNGka/3fEMSjT8v/HdJ26/HzRRrVWVbHe8evOF6/Ylc44OHy3FJopJeW43IHw2gwbM85DrG
rJ6TI6nybWYytl+XzwSdcfHxmFfLvO2KgFd47N3Mwdk3R6MRZT/mpwgF+j+PqAmFg3a/bxj1niRS
331ANADGTmdJ8CQpwCga/NJCryhgXX9+RU8vlk/3mIlKm+35UbjeN3ybwYi34jXnVJeiY3Sm+Zn8
Myn8dLFMILru9eLxXHy+kJM5qDkaMaDA5pecA48DpimGONh7kk3pduqtnAic+6yZFKigFJTNQz7r
zmT52zaAdfPHobqiM5n3Yt+H+3/BRc+Eu3Sx0o6a3N30c7AEhGtot9t0ReCiGdHedil0XdDvz5/z
7Yov6xiZl3S6e1ops9V25XNpvbyx1c5+j4m68JhsYisQQ6HXl64sw5qAmmdwyhqtnN32PEOzX7dS
QmWi1ZjtyxSt39scOfvxVi4XFMm/I/WmRAlpf9YceQceq73JFz7agTMc7hHKSKovODs3chbm57fw
rlQqv95JZt/fF2mazo+J3PcDOywyEofLk922q6ZDN4E30MGptePD9jQ701buUf/uqHu9fmbjL+bp
vFK6c/2KMKkVRyMwNd/zyELJ8C1rSZbv8+zIMnKW+NsA/3rlzHZO1nyYxXwhlzj9xC2D/sjIYPZo
lsVcGhiI6N9F3pd/46jJZMOXL5/Z18UDqgK1PJZfPgwbKWaIR8OGFeCQWRgQRjpG6sxy37JcT5/W
W2Y7l5ca5+dqqT6vGja+7Bugk8fB3QRa4jjjolcQ3LP4/3rJGvXv74W+f5xKtfuYx9Xd+oiG9hd8
qa0h2gtDiGEwqUyMDu2jvKvKRftfH5erZrKVsrpRa+l4Trby7L4VaCITsKHdCotWKkGMCo0kRc3Z
TG+D9v/7uFw3k6acxuuDtlNYzM9Y8hUvJBjU9prfgQHthvJZxwZv1prmhJO3BWsFWQY+bzUs36uZ
64713foGIq/IpcwTS9FaeDXwHSwbDHTeIxR+lIxL/4lMIf6RnWfV6kPtYp1HGxuVvnliMovjAkyh
5MQt3fkcZt6G+Nc7zGRTh1K6Ti53VYnlWTbCfAlE12p/O87wjM2OQCsPp+Dq5ldtbyQ7csP9ezeZ
ULsoK/Od+uDK9UGKmoK1jxdXkxLCiCICS8vMA+H+yxb/d8VMSC2Pz/PFkpgvQ9rdCEcJSByHtoNf
gGPdzajbKZhmTgL1X5bev4tm4uiuvFquoQ0rYCZwcUuyWkLDT8kG3SCAsg8NCWBijVPjOB+fVeQC
+7vh/l09E0s3h8q4di/xyDoteQpeKja61pV6yZ2Lr+T7q32rIzMjujbvkKAa1adWa248sNbt4PLa
l3zldRc0G2/tvNpFeVe7vK6ATMjV5mwY5ShXwIlbe9gk1filePGy48lABIeidJBHnWG6mD/QEJFg
rQiG0F4/74Jn3fbpNWXCMFZ/KSoqeSe9cNzCQ2QcjQ7xhamJe8HQurCBw1LwxdSQ0VcDTcEGU2zF
XGBNGAQHywIEmG7rU3fmWla/0hpWxSJGPudQ+22Hvh9YfVTwYAZoKUE03U5X722GqIFm6OGWzukK
P+Lz8zxVSx+eJ6vxLNeS21rZ1ORhxpsNQ8oF1ptiBgbiGnRAuReU6+jPBWnQlbEMZErwM6d7KY8K
99N2p++KhBFJEQ1HafOSYtUrd3TAF7zG8Bv8ld3pIP1o7XI+3xsdnpxK/O/qmc+nJWphPh4/+Hyc
ZSHWLmgXkLOKtgjAAS3gpwTnwQ5hLGd3PwP4h+fOWnEdoKCU76ey3F+gSY7cYI2HuQMHs2HrtD3P
vjQ9u9+nCjq0/eEilo0Gg7beVEqhVDSoUqnaArSL+kG5QX+JSjKXi/42pX55QZXMubvUGQlbWvGC
egMYWgrcU5ridB4d8gwKN8My5Jehesw5APO+zBPWeVkXtXOaKIu7/DIcf7aNxS5wFUwxp61aTfwU
EZSMrRkmYG4eYpT7zJmTTavOUw2BpBIXHfR8pBpS2pXAEtUsB8YJ8ISsV1GXtWpRXtn8fKGf1kXm
cEuOp7t23HHxQdg4Rw1kNECQ/8nfdRTqIqDRAncbqCppLRpIHkhpp/+7A+/fvnjKR1/e/n4x106l
R4m3L0UhDQqIdsFwdN68wAZYMt5dzCDzgo98tk/PnjnxrkzqWGlnYgGI1KlBo0B4Td0QjoQlERtS
NIKS5FaN8l/9dNXMSbdNKsX1mCGv1KrQE8HRaeCktqzJT9DuopIUxxEGOmY9bzz5+xzq5TVnzrHj
sropqSte8052RGS9Sr/xiQztTRFsg2E08UnfcrPpd9jM667OhL3VQikWape7gh5pMGg04rgtHm0h
yJ84XFhQebQWJecdPw/0l/X0eJwWt+KDL8uxghK25oO/lVPza3mEJlekDyRUhrzGVMpOAKMuOoiJ
tZ4MaVMVzQeuVOKC+68BDx9OsIPB2TTvIJBv+sMieLaHX24w3ZfXj3WNcBxSvI9AyQjEF4B/5oS5
IpAlBpHOnT3JH7lj6t+fuv/WwTMZe7n67bpnPsxSkVe3bQIds8PbjiNgZbLP4UjmuUW/RV9fFsAf
B4VULVVvZx63F0pOvexXYuEg0/bohtd/Z5Z33r3PZl8eMRPXTvhKLK5XrniAMDGQSfQe7IuWP1KQ
b4t89iCsVUyClneQ5Kx1JZO7H8tH2EiolKhTwKKuTlzqS5j52evo+gtz1TBbuZEsb71nIply2Sen
4laeXoQyNFmspg3W4J7TxxgD8jU8nbVxxY8252nfCKZ/JTRKJpjNKw9lUVhXnhttsIoeNgXj6Mx0
lBIUfLgVN1IL2r9BcA/wdA9WGHWgX9mJ84bcojU/4UOcl+Ll3lMmyj2OtfJRPxJtttaAEPfw4l0H
qF/Gm61pWGRbMII9QUlN29GgYebOpoz3/pzZvm2CvS75TMy7XtXjYg7Lj1gbmqFirWmLY35r6O02
xipy9QNNsvRP4QKd1LXeatWsm2q4ObeRc8apGfgk3WvEGTxNyGtou5BP7Tro2In52y47ARBFCoui
yUF03ZYWT91yH1YUSU7ObbytoP5tRzWT121r68Vqg4eyDMigwRCXxIg52PHIm1ueUEOrv5UwJRjh
DqI9XIW88vYZYj5E3Kf320vMK+AZqdyOHAl1czB2OAXgXWKCYkDsOCDrxGQAj+K4kXQoMX/AjQ+c
ApXUxJjWpiXfOTjFGtoQiWJeoq77v8MSX15QNgk8VY5jtcSiJQPihGxf+j8YDgeyOeX7LNBCIEkT
OV8l5xRSM0ESw9fjep5STbJTBuhoGvTFlzbT6RTh/fC7drUimor5/czCfMhjkDW82Vz2B6E+Q3T5
3yVH+EYiKAHZRuDNufnyldalzZh4wmvoXY2QcUrIlRnPTrcSONcQBgSCe/8Q4giTm4a/z4RfLp0J
G8vHnElFK3lpBkr5A4T5RQOsh+4RUx+Nn+bObVIcM/tRRDW7y2Tq1jK/Hn77RV5uIhM1NvfNtvCQ
z2+aO+QctiSnVeoelOT2Brkl3ApL4oDF+sIsMBVaMILn85p4X438u4MsSWT/UMfn606+BnOg08Fj
kDA2efSMlibQtgM5knQpmpQZF0iSOjd7OYvyPfj1cgOZUFE+3kvXjXZT4jvlEBkyAmiPaogVIPMi
oAq/BfaaE6De138vV80AoIl6KycblasiBxmQlYdsBdI/hnm3v79p0pWMiB4hU3Vas7xLv8WaKzqW
3dWyyn+ZS48XO21c1C8S7dve4UvIVoKNaPmLLMlj7pqzCc6S23GDsJnzteVyegmKOFrV4CiBhGDW
WmWwWWa5wd8qqffabREcdF8/ImzQqkZtsxaXg6HeoMCvLla6sj6vsAwCk71mlppQ0Y43rbS9LoLt
tVtQvdrNSdc+PomPWw7mka0C/lwpu5LKu0uteC8vgtoe+sNGN461+v6887QtFnuFE46CJ4zG13fr
sj86y9W1u11Z6eHOjquODS1JrcJaFY/LDKqkMT6cbGWLE5Ui4BXvk566xpbPnV/RqO40o7w/m4tL
Yuy3l+767lfQvd8W3fWKqW4XZsyms+LeKa6WcJ9O3lmtmIfixtLU4XKLmFLFyndfMubq6POLzhrt
yOenJV4DcVJqahnLqd/BtLS47CuFdY2vW5hoV90s7nrbgrXe2Ho60spk+tdmYWmcVDth1lBq3Cpj
sdkhfirUD2Vgzgg6caFCxnrytULzsbXmVTwtzo2N0impLbVaNJab3o7AwOA/tb0Yr3mp5DDFo8Gd
icp8Ui2m5rncOI7N0rL5KNdL2JGta1zoNjzsHzgwoqg9hZtVzsT0UhZM/s+DM6oB41NVUdRa5hS5
lhNlf9vsFsFV27aKy5tZWRT9+z74H8rObLlVZOvWT6QI+uYWRI9aW+5uFLaXFyAaAUJC8PT/l64d
caq8d9SKU5S8bAlBkjkzc7ZjNDpQpuXDsYhyEy4MiEJsyFaN91lvoorHMM5gyvVwgqhnkFifpGYn
l2s5B+phc79q+ytozXXnmOOvUnqp2ufT80J1VfuglF5e+8YZauo3VYNygMfybWV5BR5W+lKp3FiE
nfRkyJ9aBd/XQgtNY38zg5N9aI8lfMzPo3lzKuV3Dnaz7FzuNjXfVdznuLQvZ/d6atI2gwKr15Lp
Bu2NZC4Xw6OsX8KsnPcqCGxZTsXaLRwWINVrIzQOijNbZ1fSmhBu3O25is3T5FbHNpD7+LZok8qG
+sYCt+jYuqUFqUeVWre92azoTTfP6rBQTLdXDzZsCM1MHX9WBBY8F+rRY+zlEZ4m/Q7E6cLrgbEt
ySowNMfMSSSa5nDKft+keFbbWNbGFBCcVB+eqsKI+1M4SK+K3PnNOfPbdtpPfWieYRntJFc9D6WT
lUAeaMcH++1+O0yWutHu85PdlstLAQ+gdvTmm05P64iX7LZyqNu3pL1pMSDCzMy6q1xtrv7/F0lF
ABEC/WeC1/MTQXe4dNNwM7oiraDn63fTOWCd6MEK7XZtvvvj+vgzc+Iv6f3b/X4sytZtKPFec79u
8kpdc7rz+nr+fe3d+3F5tm20M8kr78HFjnPqS7Qv0Z+LEuTTXSXpzv30NKLY/vtS8rMw7K82sUlA
4EhXkFz7z6WkPtZWmXU1S2m9zoa0NhPTKJeyHjQnV7+SBrqhRAFYwPj+p8DfT7Lfn7f+dmb8TSU8
zv3ZzMemSHX56XSkjlCaEtWswpH5C1ZB2N3urqlWDrjVDovUWf1SSH24or/Pb8O98watjm/5NbBm
O62mjWrXLqQxTb+HI74xlmO7NDvn2Ib2OTXu6ZW+6w0moAZU8GJnjzu9APe3nNyTqv+hV3/Glb4f
DZhtzZbBUAIB+ec6JcuFItf0qi6VwXChxLd+se8aqAd+T0mi6tg32bFuy7nytca7TIdufqNEb9nf
k/noXEGPhvG4lr1xXpAvugDK8JRUU+dpRr0+A1bAjL3aAdGO5RG+zNErznGZu+Nwe7CkwCTD1BLT
GzIupQ2V8hj9QWjE/vJDu4DJ5/89nlB2/zZyN72uznp7KtIjvHDGWwebkhpex2AC6Jz6i3GlX3fW
9fe/3/V/qBcQ9YCxKDixYFb6YfAa0zAWhlwW6dSsO3mlF954j41Bdy7Gn/aZH0bt9/AJBC/gSUkD
+i/CEIFid7nWA5NCjpX7Qbp8NVCVnsDtzdzTKe6n3dj+AaLip1/rv+75Q1mcb3fjbtwuRTp3j+Yd
wsX7xtb3ebcz4YTSpqDo1zkQ6fUUyHNS2+gzzycjtiS/lLd5l2qEf4r35gynXW051V11rIIK4mGp
zH8Q7u/E6p+jr6omSOqAGCn2Twxcc7au3diYeZqPtn+FmMisITF4qqHh1r+M22lpZG8zWCxsSv8u
AWIt+nljpE7RNA2YNTCW/yl2vTyec7hw4EcaYrG/IgJd+YRKOxc9nOSHZvyDovntRPlxR8qHwbaU
gHmwrO+8778J+tG0iqNdj006fMqfd17DcaWA5vEO5rj5oX/gWbiR6ftVls5te9mrhXPZG08L6vzg
SoYk/fX0MZMnnfvtc03tPx9fvMyKKsm9dwAcO8OXUTuttsy/KAQ0R0cbHOUDMosOctUBhFP4LW7k
edZ/GMKfqV1C2MA7BKZUAcWY9enHBD4Pmd6b5aVJTxiAn3CZa7/PkqeMHk3vYXhT/ZyymI/7hw0e
LIjTsEN/zfvul/YxfdgWrGPnwb2/GR/q3dVxvz5YH7R4GpyTeI5/H3TCt/897JbJZNTBXGYUfvr8
T6gPplm3Ddsm+4Azza5NLidgsged0sssczJLVGNOu461/OYUmWPeUDrEL8ff3bt/pxiMApqn5nNB
RHhz0Z06d7W37GnaUaI8OwiPdVB+94Uz/cZEuo5LwfjwNO1RGg3K8JBrrtS60rgc3/PPcvHQN651
mD+Hyq8UviR/8rWR2MJV3F+iKb8peaaRJ5iwPh6vtFM6XNEvP66K30Eb/9UCX/tszo59kFpHnR1D
XZaA78zeWDjaZ/uOyqpSoP1+BYlY/Ya1ulO1bjt9Dah0885vOnxChSNNMP85dyhVoXW4eMrFU7E7
fufvt96RHk6/oUkJ5rUFPijJZJWg2ig50cYEuKOXmc74Kr1yb1S3x3EUfIe1gw9zzhzlQX4y39XD
9Hi0nPrVAngfkfyA0kC5uBDqld5ukt3qC2/RaYxgRIRabvyAKCIr3dNXnrkLPji73ce/C8P/MgAs
06B8jRC/hRD/ENyqLhulYBdM7XCCx/z0WD2ets3jLT1tj7EOq/B5tVgbYHyENZTh58MteaScAp4b
UPfPkcIEjK5Rvx6je6AlLUSni23xMH5Y6/MfjP//sVuB+EHtFGa4pEK98c+1qpC07qjrNDTrXE1Z
dWXA/qhYkb34ExHE/1gV/3GnH10iGWcg53vuVGHONSsZ0mzfLuO2dRe31eIPW//PPBWxctgAZYM0
LhIt/msXttvZgKb9XqeLG9i5x+LXWBnI6OjJmEVNH5Q3IK1l2ynVYABF6RhoJPHMYWlmux5qsMJw
CN8sm7vi34+Hq605xQyHN1D+MraKdPHaS3qaACy36miWjM3l2rrXQg2uRelfc7hYQCRdzGU8ybBo
K4e5rlb1CchuCjBsNOoaxtS6PMzTm3V80+8knAy2o5X+kPVOpn3hjGhZrwb0Qv0yBdXl7SrFCiaW
DVr+GWvobEzRFeV7MY7LElS28bziC97lxERP7rfldDTdRX/oyjZQMjBK5nGpH+/Phv2aGRvJ7N2y
753iiLIa/rvgw32k/PcyCEwsShebH2nJ306Bv+1Fw0lu5+luiUouUSK8cMpwAEiUhjvyp0TJoM27
OqyQsz/7UDD4d//mK8ENHgLBUC69Qdu8slzLFTV9V+/q3ZfiKlSFnckZmdzJhcPBNXkJ9yfcGrwj
UX/duegfnHhf6lQUQSks8M5k//y+ADrw8n2MAXbiUgaOxPYXEP2MHPf/3BdihmW/vHhaIO3uvhZo
MHJLb1eX26xIQRFIARd4A+An/6wer97AqVdOvi+NWCWUK0GQrrnnvQZNurioFig78Uio/5+lcwEM
SJSS3pdDqkANCtoevNQ5mA8yReGj1z0ZsE7bD+bDze+8KbjBqQCj/PnZxOOde+XSSqhfbKnIB0gH
YkOCAYCgAMNHu0AWAGHFdk7mHaYS8Th3v3sSHddEf3WuEWA3RuJ1V4AMswK2EC0W9O9thGrGG0o8
v9x9SihdOxSIoiLlhpIAgbACIc5iWTwIlElRmocJTqj4QpeC388TlWTcAtbiZrSmIUekdX//foLH
kWYZYMh3/KYAO4a9HI2Mp+TONFY0s2eYxA0ppfcsLiBuO3+KRyn2QjKo7p3omTvDJVMk/SgkAFor
XmC8A9Fhe4KtXF3zk4rY27NgNLdA0S1dm5wzPgWlqHCt1ISKQY4hKgUZFjB6juMS0rgvAJXd2fn4
gOwJeRSySkTo6/Hxg//Yqh0B2vX1+fysezqF+JpjOJ+697m90ZbZyUEigFaFUk6oPgDnPi5LLjfw
NdZ2RlRdak9C6EQvTd+lqbh50pmREtJ6W1aPVjB5MwwUF/juLaRIPNqdz89IghI3kfRb/p4iMp/K
/vikErLKwdiegbcq95PH9ZC5manxV1GFgos880QYH+LUmPe9EY4rBB2obhgfYpuWkHPlg2Pz9JTs
foVPS8t0VZlBXPVpuc63GlcaIb3QafFfMlWvqfBPgf9cdq4M3jNR3Q/bLxOBu7YAg4l+g+Z3q7jH
mFFZgziXCgDmBR0AyZbuND7cN4xfGVIdUITM37tg1WGEDTKrNFdXnHp/hHBdTCDxQEBOMeD6ywgI
qORlibgS91y9zXwgwZXDYO3ntNrOqfJ+iyz8xFEJRbviaV7ra4fWvwaldwnuD+rythk2tacuRRNu
gLHJdIOc4rhAkQozjvNMDoa6/OuMc1w4pGfANriUfYFWewzaxz7q3lW/h6Gu2Mu+xLzuFaaYGEIb
klxnBGJP5xCta6Ns319CjaEDScZkVghUISiAHAErJBEpgdAXxg9cm4i/tasexVxiWRIPSAiQn/Dv
khY3xTrIhqdgXhAtt1jjBCbXgpzUKYDjS7whcNevJK0UxAaB/YYiNPz1PeUE1F++FWXQGpJyEfPU
rZbwY9El7QNKIPIGrx5H4fmoz+hab6Tv+zpkiyVwOw2d0e3EO5UPzTtntQ/6h/5c+YUnP8vPkLUe
uqADrEtO5OSK2hQ0DxAtQ5cdXgI1LOMiVgH1vcCbWsZl3INi83EuHfFp88Av9a5ClHI4dS4QrkH0
d6jg6S686Us0lKby93RQk7/erZaiqSWBa3HOiUCY/HzpAOY5bXiV7lmE991z0B1OuTOH8geN8U8P
MtQYc3gORBYZZwLvD7N8UsZyYkowRZS76gEGpzNsn9kug4Im51wOFhWonjKv++IVtL4edjHeirjc
das5uSc53NI7mk0zhg29Rc9Bkyn+BD2TrqNjk/bVgAK9CzLvHNwHUuhuz/cP6zX3Fx7YJd6Chcla
mqwc2pJaTFdwxXdLyplXOLApoLhxdMt5LT7tllffdEcfciHfDmxoZckcWl6WI1RsUMx61+WVsyDG
BU5Q8hUfuqyl+qRCKp7BVz9u7m/jBttndV5Cj/KiLGEs4izJ7yKoFpq95qvgaGYkrd9J+JJgn5Uh
EOh8gfeZ3vakgSbiWvzLRuWft7rb78Hd5OLyClYqCvxB2PW6x2uk+X8dN7D1usiMi1+KX/wa3sEK
9hdQIStLzYe4xZMAPNSD68voX305uPq9d3m5+mVkwilofEr+7UmP+861A/G8Fm807yZfmHyeGGge
HnvylU/rYfLbpw6kSoLhfuC5n4KPGqaA5cxT/MU6LYXtSgLjFww3FGcYBDJSilGic3h9mlUGm3oB
mFHFb+0K1fqr4SfOkq/SL320whryyIbOkZY9sIEKXaMAHSYgx3oX24dO+H5veYLxXn7K4RzNw5nz
xW+LwPAN/xpdIhlwzGtk+CpnmHEeZq8DttKTuOwdPr08vER3MlHMeBFo/l99xfCgtHjD+/wkMVJ2
UPyaibmJoVGWhq8zwspSxfTiHwHLquWifY5oU+WdvBMpgwPMdUdChUQFGFrR0p5qR9E50/ImUsI1
OPGwAZcTh/qku7f1uAF40jPIX898aw+CRPKrgqVL4roZxF/iSqJ5sBlFQtIEbqUdHD8V/raDK5jw
XcSl3L+EoN3f34tXZXn+JVqLoPj9XgKM+c79i8fJl17aJzHgKN1e62nMhWlrsi0XzIWRK6+FOOux
BZt4F2n0Bl0lI5MFK6HQwTjYIIwAfiCyZhbRIsrJlQY4ORCD1wdaeH2o/c63vxoYmzv/TI9YfuPd
SbzRwtpvOa/2T3AgQ1QJui3fg158AIun55nFYio0yvF7j74t+1QoKCrvcD/nlwCKKGBYyN/IRg/j
UNTQwtvOQPPA4vDhcA9zXlLYv1nPQ3AL8Dh6Mm7iDWTNTIQL02VKLSTEjhcxM3Jpf89Z4hGeDtab
bz91r2cG+YQw3d/BKUCEACbgLxlimTES4qd69tN1yxZakDlvB5JvMmfupAift8r3SjBF9zXj8WIG
Jp+fH8+PE/cWTVS/xhyQVjHm0FXx1b9eAwvKBXo2yEVWFxaZilQpirLpkmx5SUQ2DAoD4Hl3skGo
KRRaaM88ETB5QlLEDiekDKcj+xxhPlDJYbqihw2g9MQ+eHWz5/v2F/0mQN25YO4c8BvwzYYN7Q8m
iPQ/3L5ERAWAjCQDbqj9SGWRJ6U9n3osEB29Ey5EoX/6NgRJAsfwP9qoM+6eXj6IugIRoSdCZzNh
/KC8aAEOJahLcCWye84ogffdvhC4HcndGcLgyNNrvgcEizsH2lJzPoPX93dv/fqOd8Zn1oSi0zLW
C8HjMDkHBt75raMRLB5qtGUAHt0XNnIxx8rlQQApy+6BiuQ/ZbKYP6L63xbw33vhR27NHXzHomnp
hZc2QrcASz5fHoPzmiKWPVCJAlZxFs/FCwUb/UdovexbDniJQvnlNMDKAQWxnNd31q30+mg5c0yS
buscDmKchRqyWIqRZmMNfu3eIB8gXfnowR2IuiPMgYbh/1N+3f9wWTC05OZQ9SrLQAX902Ux20Vn
ZZJSpXdYAr5jYQb6SR1Xf0oU+JnIZxFqE1TFsmpAR0ppmjB1/2bKnsex7C9Sr6VNgQZn3sKsmfZ5
64xydG4IKuO9KurwLJuHwSRoW55dDQi1kwHre43idn/rTWYK0QZVjq9znPU7c0wX/dON7N5iWITj
kbBv/6SVqXSJ6/lFxm9VnKC9z9s2qbNmqWut055EmAUTZX7p8Cn+abKIyfAP1/GPZ/wxWXrbmodq
OmupZr4YKh4p/el+UbypwyU/QdJ7xKK4Thv5sswv+kHtpvU0Y6J2jWNKEDpYhOz7bWF6c186Rblu
5ZNzs9V4VKzgJhX+tQFx59ov2/uMp//tfH1UKgx9SPNye1i2Uu6dFZ8PZPn9YkLaiAFwT+8mYFi3
N51I+NhRTZu9UYHpaWc2iYWnkqNS6KNj9bAxmaPbag8VhI43afSgqUlm3NJFF15Y26poroKy93Cj
DGhdetgUIT2ve31IF5dui6J8d0/Zsi6X4k8Mw6Nblt7VcA3DbXCdzyRtO6q+PA5JrYeZEWiyV+uR
0QcLNiJi7ICbylGe7+bqeWGlI1E69XLdQxYZTPXuNl+jxTn99xGjskt4yv4xZMIrThCUqmuCodI3
F+bfxFJpWwMc7KpJe986TPERAw4ES6jS+8iKi7Dd3qL2Vx8J475NaTNm/pC2EaRXcRXd/FNgeAMe
lyrq4VcY0mJvxLe0IBeRiyh8JVsPfu/ry/KjC1XylzU8BUOEneMLT0K+PQZX1i+BuzVC+LloqQkV
W/ElNDwpqFJjB4VqsTYQfQXkISOu1+IGLR6I87tMyRgO0TY9roxdHonWt6mCVyPtU4s3xJ0XYf1b
CvLIWI3xiUZb354KK9axgTXWaR2bDKNx2WL4YWl7RaJjswlnkuGaz41fJKIDurWJApGSGjDQLX0k
bivFEl1QpUpwojsa3huwfRUacYpy/pY80xdG5CUgUtLmThdAjP1x2ggLxv7QQ9sf99fg25oQFkY4
J3nuyEnlqyE+ukDRnGtghqL+HyMg/jZLoMbCmhBv1EERXBtX+4X4JeXqltxDznkQ1tO3hdQ43LSI
gd+BhFs7OeRR6ARl1vWKaCs0sdzsgRRevjTzdxkIBWpIhlBHlSqiCQBHY3nxS24szJ8ukBM9vEUF
9vGFv0C9y2CmvD+fFnDkYT4JG01N1FAPRZAomVYwnUZmWCZFco/klKjc8HhdXzAjU1vhx5wOj2Ry
rG83p1vPKeRFHeb3nB7j87pc1wYT0lFfbllQwrTaL4XnShzCiDU8y9NqR33FpRZMcbFu0/yxWFdp
hQgvwkVorWwSP9NTaqxy0NZSa3VKld0YWytxiPPUjXgdVyr7y2qKjV2TmpvFw3F1nZzLBEr1FDcI
0GJTItEnmlnMToPPfUi/RR8A9jTf3tLzmuwNTD1SbZYm/adQ4zSEpDUE8/MxKklv1DC8rj6eXL97
GWI5UDFBhJ50iRTIdm+YcGgI8CvfPWEc5OHdq6MzSLE6mS0O7LrwUvtFtFgVkcYfNRnn9zijqikt
iLP8zn/LwcU3PSMqV/j9v47RwEgaS522dMvWywKAqIM+VKIsgPc3OLGRcrIV3ZIF7i30ZTRwBZ1Y
9S5RDe+vyuUuPiIQ2u9z8H2PLMqiJmzCLD2GR//o22g0baJFxi8AvEOngPabm67KlRX1YRv2oRWB
d5v7wlAegzpslhno2neEEhkKc38OykiGcm7EWiPAhhzfiVpkse2JHrQ9RNWEEFENpE/RPX1Yg0on
2niEYEsLKw/VcQgGDAKhAtuBGuuBmrv974xxiKrKKSJ6LWp+m6s5gHv8giQf6aM2JOVnKQCggaT1
Tt+egu5Aytsb1rh/C2/0nGjBFRNRjTEwMDywjNbKktQlFP0KXfmOASVsHWG66AH4yQ/jZ5leXnpG
DRMGJY1Mh0Aor9CaL0tfouZKCoV2XGP8CrtVxZwuwYJuMBWw3bBCocnFoMNexg8YXiPQcV9VDyta
PJsZoJLzqfgd1Tuaf19S7RO6PuzcCbmaA+FPZGyDlq7XvYFayF9ZAIoZI//RJ0UABX1QcpxZhBpm
bvvQ4KVSIKUXPi78Esk1IKcrlMjLYiUS3haxfhRxFuf+cSu+hp8m6N7weoSwqdYxiVE1ToqcpeEo
/A90WRGV2GB6sFid0zIiQHdO5XhmXDKg0BlC7AFhoIm1RHg4cvyqx1BzSGvB6WAzY6xoSIRQWoim
bTq35BjBBLcqwYVOKNqew2+3EOLlXb7nkpD5hft1S0giZvkS/iM1xAVV78RiK9a2mUvcw9Pmsrqs
cB0R3IVrFNVcLFKLD+VrItocz5EKNjuuh6hIprXxLhYqFiKQi5N+SzVravp4INdymrGKjWvimjbd
xo7AkljTtQvcwiLgViNYC8QX5og1BK5HnzqQHJj1wm2YMgRpjmgI0qb1us+ZPsmiHL7138CaClEt
eV2ZdKy1AKGpZXx8+O5JoNBTe4WzQrmK/8XXyrRFRQQyNpLh1Zk2hatsPF9ztvrblVWCU9IqyVLl
ofUmaFpjsip2QyxF/EEjWgB8iSP/WoDdpZOmx5yeaS4FWtllA2BsYmEXp+q6edbXbcLrWd/rEKge
0/vRNbba1lwPz8VheAbllwC59VoeFnvtRNGta6+Pw3J41k/u7eOow4ZcfBmvFSSO25PsatvsYO7b
Z/4297LpyIRb9tPoGq+caq+Nrfhnb7wWq+GjOJBPaWy5JP9b29sHSKbHbX24fdyebx+88XyEEPn5
eHKOWyEoz8fXxX6xXuxpUHkokKnVYm+MfNVeDx/lgYSEfFmu2OleTw/sUqdNhdRx2tvlUO7OQDw0
8Oa5BV45tjOxVb6yqX0cI/ZJUF0XJqgg87NwDe5gghXwj8dtf3G5x9bY9s8Dh/jNXluvxitNV48u
vSMtnOJQHIgtFyt9b4gnMtfFqn8W3VCsOMRjHklW0fmokcD1zVbKVl9LhPe3TXJMmcjHNGNpNSJz
37Ooilneh2KphWep56Z0pLgzXxanmPtiZa/ttViFb8mNcgduXrryWqwNXPXIuFaJupa26pogBjiG
z8rWSvW1xu3UtRjkaVslUnRMRTvE6VZqPJ7Jvdzyo0omcAqkSHs00lPPn1Y6xEN8DEd47uMszdiX
Ct6CDxc/PQS1bDNHdowm4ewhvsXmKmPzuvONo18lSnTBaXfH+BMrxvXsXFKFaByQ6d5t3e77vfpe
4qIS3oSmCWDisjbWxqgEW86Ib2hjr7TNPXdPT9nVNVfKRl+pK4mfpEsi5NNmXs/rckEzjUd5fX2V
tvJ62lqPV9VpCf7jS9qKQwXAcji5tuS2z9pfY8TwFQfjdXhuWd3J+0XErdfjNnvL3k7Aj27kD/m5
2eD4bTb1rgWcoH+YVufdeTeuzKSO61j4vvFqr2QWoPPqtEGkdkKw6hUo8AROEOD6jESfNqeNuMZ1
NTyccQyjOSUw2JLZA4qwvdczR+h0+YaTra2QNo0REmPCBJ2dtnY6VQzKZgLFdtoa6TEVEmCuxSnj
tkglZvxKp1Oy1FydnkTSpXN80Egn3VRP/W99J7pN5edUsYbIEz+kDXl7K3Wn7vTd9EJv27vs0d5Z
m+wxezy980b1pIgLaHwxfzJXNgd9vyNN/Ay98cbkyxp/qzt7Za7yp4K6eiESmWhNlg5Aa7pN0jD6
DEwaKZQRJk2okzmXmDyhEN5ypUXHsGAzsVe3uA1JyeiT/jnbnTbkxSI7WmRt549uVexmZvZGnA+u
fnwnOQ2dqExligvOqb1TQQI7hZbfxhDS/xK+MQOfGKy7WBlYxSX77xSe4tpHk8CrdmOXrknyCI2w
+4/HVTibF+gdZBQugnIr9mDBUIQbm+8cZffcQHuYg6vcriYWBOK//NauIJpN9PcFe3YVamETnzfn
hwr+8yoeVlUsYzoG+BWTipKXcgPKLn5HmpIsIoG4a0OHCflqRjC6cn8TJwW34eQNARY/DvMaGgyu
ekrGaBH3zJNhjfl53i5+n7cmoWRyl9fnm1tvZ8NpqWmpt+W2e2zXzbrc1tued9rCrYkqH/n4tD/t
S06wXsRv9eOJhHcn30MGke9JExUBN69aX9OKsHeq3ZxrlJ0gpiaDJKODRCJJE1thS/0YkyG2EiM0
kvvKSIxEv7tGclvh+m7ilqOJb6v7SksafjOSbtNtpMYp8BFtQNgRb95L506suXG0ZFhZpAjhNMer
PqyGFT1Ijy8C2bPofdyvQQXPqpKcYjzsh3ZVsnpbgmOjdHHBf2WbMSGlYUpKLZwSKcGrUL1x1kZJ
hOIodCp8qNBCt/CwnA7mtmLENAbCjHo/D65Q1I9QWAr3OI631ZhUeP2nJI/z3TW0yCc4RcLkO0WY
GB5Qo5xfBc2q4YUM4N6YqDYkSIcCKDm95hAeeDjuM7BH+sOZ9MRdzzPd0Z8ehsOwyhbL4VBv6s1p
135Vo7fYtof+oD0r9N55U+0QnN1t1W3Om/ZN/JsN5O26583tq9rVfIZobbqH84N8dm9fFxwOOEx3
1W44KB8GZX4bA12UyIW9tdZyZIenVNtVaQ2jzIu2UzfkMWIeXeM8rRP1Veek04pEibVN+1favksW
ySW+xsKGslYkH7xYK75rGcuyItCu7K4xPqZEVh2TC1xiaZ1jZjWpvVlsLk/Xp3ptv5y25ov5Uu6b
x/HpogTjk/mSkwz82Dx2Ujh28F6NT8We9IenqV5SS5HtL0+kLkyeveme7I29UWJ7Uz/BQ7+RYijH
mlQlrQVTzb4S1zxiyCmYf3DS0Zj/NCfClZZoa/uRV5qvjLW1zle1BH21DOEjiz3t3YqRXzSuGH6w
avcimctwSds68vkrSV1UqaPS3LzxeaEtyewqHppDozkVTpzDYptZTrEgycgjg4pBnykhNPHrC0ew
EVw8w7uEZNAhX1w8Z/mmCcbe2OPmWV+S4/r6UR3Iu6JJK8NLrjFu5Y0WG3FGWouFX2OqnHwr3Bc1
ZvCQ2jBQPnbrFlu5Ievr+qS/XEhNeZIsuivby73ouKrmHfXF/CzW+aO1s3bCph1jTOFkEYoeaT5F
taWOcyGat9padMtpdUG8K8ZcJa8jC49xhp8D5B0ClffITs6xGXIkOpo1etJ4uJLOjbGg866NCXHb
NEuMCXwT1bKg7lRGN74GYg+8rP7yOiz2aObhGIir4oTjOG11qM6E96Yz4LWl0dm+xRMkuEpOm3qF
RiT2AKEhadHi3X4n0TuKZqwRseLLIiK8K3F7LAiQFlSCkIjQrQfqn2BpFl4h4XG6+csz/ij1QQkG
v3mZAstVVuewC/MAGuSYZbveKKE4yN002ETiZiVcWIY34stR8OoQihc9L7xbTSok+vxUIJ+4IY67
cn1Lm63tc3d8WBkOEWFGgeSEcdlitZqeMLdwl6wuwciBKcG40ruBWbnGd9qMGGwDJ4f1e4hs/0z6
ns4DNjiFak/xRBKNuLPE+J09XIUeQHTsCVVg0UAtaNMmyrfZ/kY39sAkQe/OQ1cRCUJBwpLLdsZ+
EU5Es0xcaHrUhYx1fAsslj6x90him2Lp1Nj+et7piG8R2dqc+Uk4CLTczB/JMOqSc2iHZ5iqzChf
wRqQmNGYFBt2zxObl7jMFNYbKcFp70tkN+l4Z67hOZGCRvjrFpuavmKcu/VbEcqpkAH6dpNvySEh
seMedfF1VW2KXbYr3yBF302radXFE9Alajqu749yWrWO8B5ZZEFMrESDD/GzZ0d5IO5oeNXK+DjF
RGdDMjDz2CYlSHTQt6+QHgzm7dGjLCeofUKuGNXjpt0bxEqtAktbPCshNnZX8TjsIoqQBSVEGnjW
QnLM6MrWzPqPW5Io3XdniQ5DX/iOzYl757F4euGGwv/4JpyLcJSvO3Hsj7FwEwonYVU4p2iMB3/w
zUfLI7E4ZLsQW/+Fb/f+FVbNHByywj9ypVNk7Yx4FilfXE34nix8sXhXCZAIH5EI3yqE4cXvOkHH
kickNh1ckpsv9idaEbQvg7/AM7sUHTUiSiQ8kwccSnH3m9Q/ZKwIz0zVEjN/Tjos5GojJ+3mGuQv
ZSiEG98vajy+UlKPewbuvDZ9McFb/zsVA+ciuiuuhGQMNLycYjYYcfNYGqxeJSsXnrPZhQVIIz8Y
Hy0jBoeZ1z3/+nUKIKD47rV2OW8GXzhpDU9FUHn/4/xx5V92n1Q6uRcmrThdbMwXBO2I4++SXBLL
E4NzXBOlpQtAWSbyOvGpFNw/88hyd1hh7NwFClYe48BnK+7JMpLE/yexBChJf+eHGMJTrIU31IoK
NYXcWPxFZLKgZDTx5QFvvZXcAyu8By1E0rd1eYIkRn/v/CkSh5aewssvoZqIqD0ytRYRVOHUQR3V
A7B389kVni7pkyR44cwR4XkR9R79LMITtxTOORPTTsNZh8GEO2dUSeUT7i+8gGQ5iJOFd6D17jHp
G/yLuwUPn4GnLAuOvrD1W898Ew6BLOrwrLQfA4sR9TehKfDBb+GRFfQSmM9FXAeC+IJsl+8UmFso
LtMtRfScFtGTNVFvsdTASse/5CfgxKpQu4TAaZxx5eyCTBPRWpE90v8fZee13LbWNO0rQhVyOCUB
ZkmUlXWCsmwZkcj56r9n6IN/v/Ku7fqLZVuSJRFhYc1MT3dPUP36TaXwtsJZEH5Bferovde++dDw
W42DDqFDOBhDQFA8JVwMa6u/AnLS55/5jR04yQJAxuKHttcGLYSonkYf2dCW9IWHrz96+4adS+dm
pvc2q5ysU/ddbr7jd5uKJixbfbPxdtA92QYLHrn+l1DSD/OhY0E0P9Rt9Cu+rruWzC0l06sxfGQj
ibfywMGvCpQ71OGesyOcKncCKcNqlF9g3Wk/whunF1j4mj4tTJ07eLvmh/2kbuFjs/Upm+6t2cz8
rnifnnjczW2LXIJHkdV4A/c+SGmUGA9lwNZ1qmlsdJs6GKCqwq0MpDdSQRYVmmIf/OYH3CS3PQzS
5S3e1rs6yGlQJDsAup2Q4KD6QRLTobAtTAz0eK7YVrDzYuNmx2qIc73syj9Jb/YhVVcKvcEhHMgr
a9eyk7dMH7T2eoRfiQJkzgaxD8neUEYQ89R4LW0UuQjZbXJ7uR2fy9uJLWAg2LiHCYxeAxqzNtcm
EGeN/xpZC8+xwPGSdwDDb1xawfBVk++EPXKcmKQZ7vGrspEHfcaDjYmFaJPLHVIdj0tSEbe1OzvI
XqTvw6Dc+le6r05cSK5mYMLoHTbhk7wLcP4+fG8Dblu+2pUv5QcmiXvkIrKlSt6v7tyPjIshMd3k
/nJ06T6p1zSTuPluwCDFmzaAuLoXPmTna1hw4oJYfpdOks7plMH0prArlUeOsGazUjlLWQvlr7hf
s7/S1HLvuTwMNDvF3OWG73BvMDzjlDk9WbI9bx/eZM+N/3siIuSBgU1d3TYbUrKgIMGoTia/taB5
hYyCJQGLSDpfM2wjb59uSRmD4rXh696u2yys5Px03cxPcinZQ6tVuzO4jMqm5aLLQucjLoVCSGmg
im5n9l1TJaG39kRHKky8SChs5BpJ1NOpQ7stRdlm2i7vkge4GzqwM0pydsT5GFEpE+HTA3YhzTVO
EinJnnKqapPy1j6avKhC7vKDi3BH9tTL3WD51B86uQKl0U34rVZJJ0iJ3VvnzMI8Rg/yP5JADONO
pWjidCVdNs6sihoHCDnYtqN6upCzCOllZv8vg54IWnNpucv8RHGT3KlkcRKEYYhkvGHKSEw5Wmgw
DD4yDultfepPsIYGogM0EVlz8gykn+m28s1tQy4lnU55MQY5iG+mt3Yn3ceRC5TR1VrJWlJX3bfs
Rx6EL3nAWXIK+BqsStwG6xVDVPEu7V9wIyL3cGBkXwckfyt43oWKLOutPwqbiN/Da/ikJm24uNEP
CTmcwJGnlQmdwmTW2fjaj8h/oKDcVts4gKrNJoekHFZEssnufnHTuIFFzUBR7/pyaJbwMCuneDu8
/U2qqv8L5wOtiSjtdRXpifFFzZG1+jg7pXo5aXCagOFUKlXOk9Z8Ht0ODZiIMQbh4qw71Mwgmk4E
67g6DN2NAwNkgSrIKGmSY+NYg9gWAFyZ8613rbf2b4OVvX/VCfyDxvHVhmEwcmMsR2gcMCb2QlfX
2KCE6dnC2I0h23uMCZVAUfGMXhN9Cg/nSsO17mhFk/GogXbtjCS7Zk/H75s9r9JzfE4fkW8odwXd
5wc7JjpIQYqo4+De9yKfmjYyQ7v+TmIPzR+QYKvA7kNbT/Jusa+j2AFckI/DJ4Oc3GHnLXlupVKM
mfEqpYm7lgXJHhTtIBfzguEjdCP48GzsMlEo8hU//5T5dBB62bs0QkALSVp9ppVzHVQkvRtO+CDx
XXi1iPcJF1RsR+z4qFOmffpDqrfmrdqM24VKLzl2P53NwIXo9vN36MvJavx+rStuKzJX9kIyb3lG
hPpPfTGun9laEEz0ENumu/7Kspdr3QYiRhCFxBiUzxAlCGXMC6edLldUgct+lv664c80uSBgrKKj
uTZOejA8qsHE8GuZJW4wn1w0AYyDOyg9lxWYIicj6HhL44zYWQx7zpEvkwjpNsB7hvNM85X5gQx4
tPe46kDs/yBwCM+be7740bGntyxccMNv7+3vJqR4HlHKxwImd7u2OAShW0MTgc+9PC4+lAIurMb/
FvCFDWKuvc6ufHAb0R+fdtS91ql5E+a86DSApOGcOT63RSgDMsTutzrkTo5RJCB9YMNwkD+EqzGA
bs4PCuX9QgTHNmODj5uwq5fVt/P2k3gDeblgFcw3MuBJqM3CnZZXzjCqOxoud/CXIZoJzUxEJPJK
N0KoToWyfF31wiNOmKGX3MuPya8Ucrj43jwyCwm++UqOc7wKRnJfnkweFEhPfgtpuoOtzTFAM/j9
d7UZoMBnR3stdvgzo2eEoFzgZCN55YUKuNikPedT8SUVzqPPHD9G0AWW0P257XI1LTgBwg+DNuZf
6E1AW/7p0P2TnqxM1qKVeKsge3DPoQ8QIF8EPQ/gjW0fY+WoUXVJxoq7wrC2T+ftOK5+eMGw0m6T
tXafrMmQ7+HiICwN6GL7GZlmF+h305rham8BZEQhCUvDTTvUp+ic3lrzSmlW4Z1yj7AwvU0u6x6g
9SCop3Vo6WAavOhUS2+DLt1yUG5cvrne9yehXtZ0fB2+43cnlhyd3l78Iv1Ja7scDLrD8Cnoyvbk
7OqDxnj2kp9R6OJCpETsUW5taZgHtE4PHoUBYepeONP9HdxjuAG4GRsHEmOLyYalP2z7B6k9u20v
0bkjPsDQ3QgJOSc2S47e0VouApsu5/duTaViAJrKK3oTMJphifpqfJBixYRJDZvm2/io+/1eOKH9
fqGE8Q7IBFFwyj9wjmk6H6hvOGTnoEPRPknxsvDTfHo9f86mWTmHDpPJ6tsSGL9AywFrhZwtjV3h
4dJNocYQVm4TvNDNpCSQ8ZMwVaEbl5vwRUAJfTd9mkfQdFKOCkElOYLE9/moa/D9ko3E9G4bvXbv
v6/AZQOQ/36hCu+BLRomLHtvxTYNLpBxSVOCjpl+l03+ngYTvXghHC/r3h99jWuZ+dT0QjVkax3X
YqYoA6etu5G9zIWcK9qh9Elc6YH08231KW2ClPoyBfiXV//w+9/Sn6AGCFmXftKGOiaY1tzzCHhK
yrlwI2SIZP0yHap8lcHpKNGrHCI6X7SoHFhjGjwIiw6/zt3oH6XDL6RaIRVXhP9861EUUCDwlKJ2
E+3aWjBnhy2l439CSJJyw+XQiq1Hzki2koPTHUmnarmGFDrqrZyOi8xD6gu0bYDbDXBICYQv6yUN
1J20QuR0I3IUztEf7ks+qrbkfvMueRD0JLsWgaX/xI2eya2k1LtwHUPUVjVhTQAN4TkI6CSwk1RY
+fVrZEgqByRfloTY/Yv1kvVv4kBD03XDQRvLKMEvjErTXtq4sGYJ+pJbm+TyEoJGdmWPyfD16mNg
p00JEcJBUWAgZFvtm/GN549ulnsX3onsoWN9QJSHYHxNtCDbSgeGy7Xtr+vBBZ2wuHz/zbxzvw4p
+E2p/cfRf+FKhu0Q54PN0YsyrX+WaAJaeBIBk0Eo4WvUiMUJhhmv3yK2an+5bUBa5nrdnYaTsVF+
qHA5kp0ZjN/GwXc2yrCSypCk4JfQz+znbKcHyPOJADLOA6Hap0K0YPM+tMC1gj5eaEBedvmPyoD6
APxzbN4I0c6GvzyyA5FEORsMOhzID4Yv4O+FuEVERRakX2VmEdXqQECWhIVZWyxgspZ8a70BnYGh
RDxJNFO2FgSKPZ8Jta8ko5eST2piWeg9oXMhUJjrBVWZ+u6SZkybShSGBlnR7yitkVOozzpyNTkG
MdNuHq6BESDK+wDF4l9Jeoyd89KS/ggXxLgKdqq7lrbS9XT7rXRcRcXTy5fghhi7Rf4qNnhoaThl
848wRQRwNo4WSFl9qBgbIaIk4TTV/BpEbJQcCGp3+BLpn9Yu/jE8QHc6GDsh8JF17S5kC9Zu/rSO
drkuNIKtvBoouJv8R3c2n6D/vQuhBB3pewZsXt8gIjqIlDukzRnSyO/o/HuBvp/fZDcpgIqkIwoN
AHIZjL/uWAnFB/pM8wGFiiW+7KTFbJ/58XNHk/IJ29Tb7Cl7ih/gKMBCcM/xw0W++m1SUS3RX4bz
MF4b0xAc4NEsx/YGJiJyeGhAoqJyx335PnVcGIgSpUwVh2LjvFSbD5k5C7WRJECIjQx53cWihQwk
M/n4CJ9ZI1yMKzmHayekIq1b8ZtihkVe2XEEapHkqBv7tT3RsoX/gsZyX97wTRNsSHlNu+Fo74We
hR8UZ4pG8kWEX87xwzopH+O7vW5Ilrq7nHZEjfY99tV0tX1hVvBbjuL9qbu31uhfGWMDbiVAWvuq
PAGlvaJ8umJZDuS96FSDZqnEL9kXL7KCr1k8gQQMrEDMtNyEx9IPqeUEblXBokScMXwSh3+XideY
wwYaHyXmGM/pDrkKooTvoqHBj1RHCIS4xmYegYT0q0jqBlEE4Ut23/hJ4BvmGfM5G2+xsj8UYLiQ
PT/8VhAjpVdN6PGj1/EOlQjzBODBkTHgHEQEz95S/jUC7ftI4zsmlhftyvtlb+TL3i8h3Occ0G+G
mfwA6iKocm8pzzjx3gEh2SkH5+CWtHpFiwSayf29bffSPrZogv9yDsVtLllTwVclKYjOfDSQAeS0
k6Ozcp/eRmfJrKCnA1uK9koyCREnSS9efZRgPRMPcvCImgg1ozwWrLW5EUyhLWgHE+d/mADzABAE
p/EorQdM9UCpaj4WXIWu2n0EgBAfEumcCgxAtc4P5yABgucmdwIhW75UWuGtoB7RXXoDYbSn0DL2
HVMygczSbf3RdwRKAhPpRoxRa7WW+hq1DQfVIQJanoat3PqUMvyamQgw4F7YzBQAyW4rUh+VeGgK
xMlNFQCVNjSgohT+M+Cg4PECo0WCJ9KxiXbGpthLYQDOfDDpq3aAf8bqJ/pz2smS88SckiAicpKE
32tSpNMYv9zNO+I7x0XPGmzikGM3vJYDFVw0u4vv43tZibtYxFuB/oHAjFUjHAdBS2NuvruRNLAI
ALlFvaQSlwUoBHL7mMHo0j2FMQmXvLusb7mskl8K2iK4mrKXnODjmhjQ+RSIGED+rwoCEZJ8oaN7
/4zpX4QmurX0/Zir+QmnG9Kyht6qda2lRCi7nEX7oh8myjuRfEK0QlmSXdWZUuSIJlW0zxd008x4
D9je+LPwfZR3FHqY4otSOxOhnxAQYZdSOTLflznqyLFfXl6qFaSIFaKUW7LoBmURGJgvLQF3I5+n
qKr01ZMocBOg1+ITUftRls7377dcHb7716+f/50oOP+uvdGZl6y5BtIR70uiUBYV0xwKsI3itSL3
E7Z99p2W+N55SOmMSXJgvYraWdvMhFGxDJCUIXwXJ4QCzv7EqjNhLhg/5Ptx0tpffgFFHmKMVrbK
rnrV3wWRjvfVaxl4u4m2jEo2JXAJ8GPAL6HFC1lf4/cMr4LHwgWY4dfT7xb2Pi0nKt2DslnOtFu/
paAdzpvknf26RpwvL3EFsBEJ/G6C9r+4hxvjR8Ghp2f51ZK9IaniO4EOXiXzaV5bIHAaRGR3AtrI
YyNeBOE9ivfTFQN5lYRAEhFUFlg2TPDdU2IgBNBdFAy7K8f5FsKcdy1G4MasRYmPIXDQUOKKiltH
EXzVAn8QOwih+R2+e+WV0xmDokgdLErn3+JhwRmUANodNc1vneGwxibwBjsPlpSOq+2FUvzyJDSu
5Co2lkq54DeQfkiR7pdraAZ+eUMghDB6K64CzhonAEpYQpbt92/xByUsAt43cR7wMAFAF0bFOxxE
a2m8z3eMKKNGQwHM0FPWLRN7IOH7sBuxDSBnQGoFKRXSpYZi7iB64AqKsES+9JfpL9cuNd0ZIh69
ao66OLpCh8aZt+W45UwJ2yft9Ltob5Gx46yNJYLz7VqqPxrMs5GfNOUaBDiF3iHAvW8CvB/pCUmx
qz9YwXzXY4oOUxEF+tn0xzMmo/JTOrw7OS1MFc4uJX/o22eo61gvKBwy6amy3j9+3CHnDz7MNcke
Kay8SGeD6THZpT+jnfksyg2DXFeUEZLkGbv5qYBwLh9B+z2iheBF3wthg4itIzpfA7mD5E283viY
9pnrtyNKHqjSJoV4wt9O0ByBJSDLw5BUWCr8rLCLkWRDXDaDFG4MW4uIOoTkgNvM9e29D+jSMEiR
QpTYf2JUIICIyNeX41WDUcLk+30ccmSDJDcw9T9g6u/p4yHOhsX9LYWp73AJx82M1FJ/lUZi8rO6
rZDcqo/S5AQB4UU3W8q4+2sF7Gs3UgV233AtQrbbqpRqpC/d1nwRYSo5w5PUZfPH/CGgcg7WLN0v
Oq0A4iax/1qXxZ85/xV/ig+Kuz6q32zqzHRLw58AuUthiUhMIPIpe9FC49QsSlki+U4UsFKUi3A1
lyzpfbhnzISkN8LXMoL6DGueM9BujHVyRsTL8V7Vxqi7w9cW0W/NHwPdsr7BnBcLhivB3uCbKoiZ
VA607XsSHvr0nI6w4eTvGZieQkKgVMsXENUOprOZrbDKeZGqgpEPNAeVR+cnvTWEL37yIbVzSvw3
v1m0xZfzwIr0rb10HUmxkBeiMiU/kR6ohFD3pYZ79/vziw9B+r45yOUXPXxJDngtdxGqFlwhxujk
gskT/K+NG+yzCKy8Iz2FrfKYcuXnnf5CjiGCYS5VQbW53GgA+3IyWNBSx0vkbrbVfU5tLSmoYBl8
P2FfABE6Ih/X8ikM6NrBs0axRmpIKvImWHP7ktIptwAJ/jv2aP8WjU3D8gwc74jKX8VhXacmjGJI
81OoVwdbs+7yAU9ntQxGbgdWRxq6ttbEiMYdfRMZRkpTKsQ18G9GgY7EuP9NCzzVMmhHqIztc0z1
i99TewmzsGny/FR2yWYMRz/ELWzOwK3sT8dYLyn7IyasTXevGJ9Rhs9A8cvwPisMxTSLhH7yVkXY
byOoPNU4rWywWKt28QazvyUGSUPevOLwBFvA+CyK93Kq1lr5rkfzqk4x4Gjoz7kruxzPTfYQd2Dg
eJLhHJvX+U0XWwdylnWnzo+djj1MCL6V46gwbr0WvNm4mXvxMaXOqBH41LRrcuLAePHHy3sYz4Fb
33fau+0Oz1nzqGQ7W/v0aghIYbnLOvyhmnMZQqIaOSQ33lSZ7ae6vbLi5P//ZjNc28Bb2XDRqDKH
lXvwDyXgxQ0Hs/Wm7IQtbFw8GfF37jIGpJeEyOTtk+Km7u7xTubuKvaTaf3F4Fn7s9/kqY6jW5hs
4iCKWff/vv9cYCrax0l2MnQYP6Wz7pFjeQaukMYcKIXlD5hUedF7Od73Tv6GTVWpWWDaVXuoF+0v
nl9fZpCAznhoIfHf4zgM11O/HIxRJHbbKFZ6isObtjgo2hO3Sxn/4rX4p42Zx0RzxJdYkSO/vCJc
/7jkGApfGqvVgZjhUOWHihaH9sSS4SrjxNuEn//9POv/+n74iGqO5VqeY3xJJbPRTb1s7rKTUtz1
3YdCA3F03JWHg9gyfWoofKr0jmZdnZ2Jhc6udfcpSYDyYGpYw1weouaGL9X8HZ3MdMNRm4iulL1t
7PRmq2l/8ZP7F4xMXORtw9R47jXnq/mlljdt40V9ckqc8liO1HXd/WijRtOaTeQQ3y4opi8PPV8S
MW8ODlkeq1a7rXsoTHVxVGdsYwa+uc9xmcY6O8ZdsFffm5bdMm9WmVqejU7HmpZ+hwWVFCfPXrP8
KCd7raIbt8vWk0XVsWS7vlDX8vUk1dEa0RJzYJFMI9pUpMSYx0TF63/frj+7mjjO4VXpmR4++n8+
EcOQXqKmVK1Tza43GGe7+hHP6WZWm61Lk71GT5mPcRA6Lb5w3iZ2ImwYm5+prj47EfEzpfeeYYo4
xP4EqjXHkFVJDDVk1TVmb3GpreO2uEuG8kVxkAedkhTWdHO8XCLfy5pdbM13zENeJwnNMBBnJ4fG
XC4bdaYzv8qGfU4VNrli15m2n1MCxJ7fLjh9WGAq3kqNjwDaC4g/lowOxKu5RLHquT7b8m3rFNyV
iWYPrhkKNXmNipuH3vMgTXCMiXHqqulJK7rVbDwVRnPjNdH2vy/wny1uLrDNFXZdS0X+/3VS24zZ
tDFZjnlSldTvPJyq8nJj0kSZuyRwEzhsFi0dWVYzaWz8GtfEZutb77WrEBGVknfrusU6czHOTjFu
FLUOHAOfU60MosvJaL67iu3/9zHjN/s1FhIFdd20bc92mbHy9SFOnDTx+qS30OL0u0tuPCbOTOmp
cqOj6gmmkdnSTky3Q/tkYbwI79l5y/t122wyPIjKA1z7yAUwyddL+3pxaBJp4BHN4CtztVqo7S+9
G3TJQ4kttVuQnAzQDNWDVjQr7DFWiWo8JFWzCae3EcfPrITJq1WbdOq3pum+Mcj7EMcIECnJ3OR7
hMdXB6QOaQ5tfDLc92cXBV5ML4ZVaWw1iAWaChalp/5cz4dsEtzK/mmrP8vlZV6aoC+6DeYTb4Xd
r2rEXXYCURuHBsWlOaqUn7M1PF80fVX2oPmt9tmXtFtjujopTWdt3tcOj+9LaAT9aSbvjZ/xT8jm
2B8S/Ze91H7s4Y3aL29N6/hzxlxgJ3y0mvbkjMmHcaEFaebbOoZ+HcHu78q/9AGMPwwoxDJBY8I5
gYba/2sImK1GNZfKNk/TbBw642TYW+WCqQvMRjPdW9YvFbv5bvb8kREFMxb4bX9auuPI4xTX+aYs
Spy9k83F9fzam7gr3nMatfumD9kL/MpBjKIo2wHvBzumqtN4gl0Tsnu3Y2rbUTde8xI+fZZuymEK
wuH5v1er80cc5fQcXecBw0lYN9Qv/hrOXI7aovfmiVi60qpH9ZLiT5Hfxr3D8eo8PvqqsV7UHIEG
DrSTW227WX+AOWyUF9rU+snEZHD2lXzYJICB3PzOxXGLcqTHKrz6jPH5K+5TFXMQ0R6i8gpH3V+a
YhW2Z7f4LA2UXD3EVUtZDdgHLNZWbUmiLfhKaf5pTc+PKCfn2yqPVhk2vxc1PNd97OshuGEO1hDC
ZiJOKpm5rlrbb5SXpBh97qmvxftleKwGP01ew0xdOxeDkhfQ0102dRyoicqMDjcoEgqdAQexBNou
i9nzyKGNv+Qr2JD+y7YgNiY4i7iO6Vhf6DpxfBnjWXdN7OwBAGbntuW+j6brjzOyfeVj0OuPEmOG
Pr8tRhoeYFsI65Qgqr39FHaB48ao4SC0l+G6VvUKw+B6nSVMBbDWyQAhl1KziPbTUrxEl/FmMJ7D
ZlrlHhROfN0TBycTECOzCmJUiaWq+o6b42GpK6gcoRUoxT5ChZHhoIygoMiqdY4IJMScISxXBjYe
mrMVH5TIRWvhhrteaZ8K3SHpW03h5dgYl5d8cWq/0H5qmHZMY7yvx2nfOq8tMMM4JX5PRZmb61an
fdZhYwpRyfbWcX+eMJHPULa4MaBdHgfOsbIbzrHZ9+EvZ8abC2FtOr67IKijhj4/q9czQ4QLzPQ9
zgG6tl5pd4aKnpZuRVIfCtu5M4reV7v5LYoneAR1/zIo72k07VWDljDRT7fvI31Zx+JkYACmT5en
uGyxykNkxeoNM9jCob+Yw4vWciFcuA9tsnL7fW5f1on2qQ6PbY4xkP4027si2syTvcq7H2WU+6Vy
WU12d19xlI0YmWjRbRTjR1weKo7dLF12RhQf6k1Y3Cg9JgloxJCsYL3g4iXTNeg83WXXmx4PCsCH
mj9Vbv054DgSZZTYJd3q/jax7jX3x9x81lq/VvKnKLm/1BmlwNqhk/E2mPB6ZPAFsPqp9db5zwav
Q1tGkVWJT+kzfm8eR+Qp55kP1OcSwskSLAhBnNf8J7aSUEpxqy7ONczS6vFyO3N+b+U3q1wpP4A0
N+13+9mu14x/Vu4WOoGH1l6xqbGEIxe6bLajDVpc1s0g9KzH9HHUUJZle1d5URGTluS1FQv7Dmvr
Ot3NSLc89pP+sVBWnfKZ6eGqY4OZ3JOCJJkwZdTJVpunFVl3hMxhStFM8sxnNjNy2h8daFF/P5kf
Nm2DNodIEGIA1VhnJkdss4kJMR5+G8l4WhjcwE10cg1b3/NcYOvbXnwT/w0lNoMsxIe6KIIwtrfV
nG2buTyNxbhN9H1mYuA9wlYovcOoQQ4z4oNJu84dsNrU6HZqrOva9NMeZXDLZuQO+85L1qkVnTSG
zxRhFJD1PcbuhGRWRUeB6CQ0mqMdYf2QYXIQkdNbxs62y0A3oZSwXyqx7za3ISlB6iC4rWGAO+cq
WogdnfPWUMvXTrRd2NwaN910KKPmCPR9jN/UheZvF8QWTMuyOSjJh2uCwaN5sq2DZWIAU9GfNSeo
QcHl8itPkO4O5i5KcfPmyTQXHB8buoIkjZmZPikZSu0hWLD07/Rhlbqvo9qtYxNySeusQnZuYxxu
Lnn71BImMv0TnNwHGF8NE0PVdfthYZ92GG5jmumtFz5k4fA2WvF18NMlQb3LbZu095lWb8F3pq5+
WyMwCQfJ8/fxjGLE3NXWEnQ2Nob2g2vkQQR32mabG2p/Li/rfOERDVl9M75dgGW2sc4u083E2lei
i694GFc04FiOTUfVubBpzDhMRpW6CZV7Fb2SMYUgRbThQJ6mJ7Pdsr5W7dL6l96+NS57BVuj1FSw
eR+36sT8qg4Xk8mvYwK0MvgVCyEtlHVV/khxvqnmzldC7ZhNuJHi8bSyh5fCgidiuvssxP9thB+V
P0KM3M10bYYcdc9YPI0xYFul3rspDeU+3pf0Wqa2fR3yCvek+EebEj0nYuWItzDZ1Kg8OPN9176n
ZfaYLYM/ArR3F8wN8OBUy+mnA4FAiTZppz8aPV0VAkGXbAeoPBfyytED30tvFfXkLa9pZexHtt54
7IPx8hpDoDZL/azM0evSkTbTYo5CZWX186tp9iQsyMnVYR1dMtzW8TDAbL9o320Ug9Un4yo2+eT4
FcVYjRzYI1UwCtO3CuWo5rU/UYOUZr1RcYltUC7PDeQFOBerKIQjVyB9Sr8NpbfNtPKuiUeE9fRK
SW8XdBuZS4rpTDvXw/2zMG5JFzfpMN7meFBd0uZeR6HtFrBaEueUWGuDmrCGlgb1uRmioNBUqp+t
NvTrsq3JErDaNmnmXbAPJMJ0FtEXhyq1Vvzuovll97bky7oeVbhCD31tbVlw6yx6SogUOjWnguOL
OUWU5mhKfgzDvnfuF0bHdLQHsWmulHjl8vQ4CWJuO7nVh37bRM16IDKnVr3ykijwmFCSk+fGGKQM
I+zIXPcvxWufTOssNm9czrt0jFWE2D/u8mPCpDBPP/bGhxH9Ml08PNRhy7Avv7SNVes6O4t8/9Ks
lm4zKhffJkj2c0KIw7X/uXFOLlQcNd/LCLHFOTmRS4qf+hf9coxImPrSPk/U9Au25Y714GbFuneW
Q0E7qgYWm0U6oDx1Y2DO3naugOQjYx1bZPfjfeu+JwY3W01PcsBu/povapAnCEAXqrWbyCzX+Zzt
qow8cBjX+dA9ughRLt7DqGIg47xPZIaNPT3WpnFfqhszbo5qAZRxQSpelDzor9OUYt/FWAXdOkZm
v1twjrDpvZWn9oIj03gzeiUZUY0uUGEKWbMrGzh1JQlplN4sBXrxu3QafUUBTlfvBxifsXusE5vm
8WvfPURTubHSn0vUnlu33SV1uWsu7lrxzMB1elIhBMgpRo/4NrhptbLCmPxkM1m3mYMPuWtPK2WE
HNPTtk/qU2sl63ge/b/OW9P+MAaD+60Dx2lAgaAwV3DiH9hUbFhzpsSjLmb+1XBIa6yOLhYiqvcB
HksxrYuOaj75nMH8u2oTtTexd1aqTYeIK7P8v0+S+sOJkQOyTAcb/itgpn1JcEunSaZ5iPRTlSV7
9XIACgz7m3S6opNwzbvLD56E8S+YmfbH23qAczL6hbkhumZrX2BRvTNzjbny2klbgEOhTuTv2rB1
epyv6OWMuI7gsJ9GL1GU/qXU/6M21F1dVQ0IbobF/BdD+zL9x+1iM47HoT55DWMuvtX6YzO/FM0N
qY2OIyuicefd7O/s6MHz3rrLvqW1RUDgQVKMpxrCFn1/0y9+hcPWwrip/uxQX47frOQmTQ/teLto
r0n4VqsfiffoYs+AvWL3l/r26yqSUwBXoXngGJ7FLJP/BXUTYwkzq+2qkwM7K9RXU+WP/bpo2pWO
pVz4Fwz7395NZ1yK4zmmZVAI/e+7he7UJPVcVqeFTa51z9r4bDHHRI+/O8lNMf9tfNHX2l1ODgSG
1ohl6xojL/737Uy3sTIzjKqT4qD9AsPcTcrlWLreZaV1kNmY8jBa/dEuVBkTsak92sQG18EC38rv
jWhTYxTU9jhoWEAsLmNKTEqdiUktxVQeY348jUI/n8js/7Kq/0C+rocOgEQ1onouEzv+99CtsjcL
eJVYNfVKv56S6TBEmArHdbYn3Wit6GwQvZlAFjt0fmY4ilm0pjEThJf721wnDXWndVsBuo6EtJTm
uYEeWqU2se272blvh79ObfvXm/uPQ/5C92y0wk20KCyZL6ate9N6tV2oFwaclrJ+G/X6wfCA4PC5
GJJNOSLjsz8nlEGemNC42F5k2NtrtM20v/leXjsT/+xOycU0DNPyGJ2lM6Ply7Kb48VN69EuMWhS
/FRNNy3WHDYB8qK9NgQvJ42oVEpfd54xR1MTqroLnhU5snygTpnyQXpeT8ljFf9qFA/E7fG/YZh/
u3SGITdb8yy6LF/u9uxm+kByVp4aqt/iZsqd7cBQVOttoqAyC+0vj6H5FYv4fUH+3/t9uVWXWsfm
c7DKUxElh5FqTK/VvWXG84q5pfNkHRsX0lSdbueuerSN9Dnu5nOT13tjmo5OXb33KVVnpQUNxK2h
6R/D0aWWnYNLaa4U3WMEFshAqATde2Skj8yX9Csl2U/2chNHyS7RlvsRw3IvOuezRvMm/Ex4sJbE
3kdMslqSj/++vPpXSPZ6vrauMjeLjY4m2v8+TX3WW3ZjZFC9Gme14DixWOMh7PugjpIHXWuOSgw2
lA32zhqm29aG2GA6u0LW6+0QKT8qpT1orvackF8lanUTqR+zDeeiQFF7KfEIiy7f/3LIX7ttcsiI
upgAaXsCQX455AKX1uhyWcD86YWm6XclrPcZ+1Z0m78t3f6Snycyx5VmNED21WulISNy9HWceceR
Utc0YZuP0ZoGyQMJ3pHovKaYCpbYPplj9tbM7d+i4ddAfD1i7HN1myvNccsZ/SMh6Ycxi3O7Lk+L
Za8I/vR3/FztDgsGhjY13Ojsk1APUsZ6+mak9tSY7L/t7MftrdEycDLF3G+vzfFjnCWreUBhnP+o
a00y4bm7nK20PZT28lhrCDic9pGpP5wW1j6psvnvi/9HbvX1VL5Exb7LQfBNMkoD8WcZyIF21ray
3/vkNhlCWk7dbuihcOYHhe7T6LobvEuKQV1Z5zmrAsVV/nJ1dXkkv+5hpsX0WbINEp0rvPiPq1vX
paHWekGSCxCaYj9J17PHrabw8l3XLN9oZt82FexX9rFO/z/SzrO3cSzNwr+IAHP4qmjLkm25Sq4u
fyFcszZzzvz1+1w1MC3TgrgzO8Cgdws9dcUb3njec05ugFSIEayl0CRHA9JqwtQZPWZCWtK0flgd
IwyO/6P21f/mhwo1XF0XUlikdV+vgeMkY6P17J2wK7Kd3kmOeuc1sIWr4In8QV+odrj2JchIDHUb
y82Sf89WgMqWH01RQKbUjb+K1FmP9VvsdAtHCCLNGEDt2l2lGMvPM7EGBCOTH2mmSl1mCfRmeU3V
TlplyraMAHFnLSrERPcGoBRywrpcZx0l4eSodwy8Rem9hHuywvFQZeraMtEJMj4SA3IOXLHlIJub
V5zOfUACLafPSa4sSjpkdQAjTAB+wJ51u9dinMsvmV7VKMqoLsTZPiY5DMYjslXEUs6wkznq28/i
mpcC4KEJC2pZSFF+3TSpy8qscUM2DU0H+AcG3DvTLFm3HikpRcHT7eWmzXDxCC+Xm16kgTAydv1s
X0SfVAhtfZUx/R6/Q7HZLqVue3u1c7A+fWCXy02CRZzQ4BsGy0Xpuuy2LqKlpvQxapRyvaPKrIwv
QS5vqevb64rzubWscF0X7zqJG3+suwiyvWqNpqfdb03zI9BPt1c5J1+TZRRaPBay7+SMsjr5uqDJ
5ExrMM5JRcvMa4SkDZGGv7HjPz2kGjUNkNpiJtEFi92sLbVZYtyAkgS6hcheW8+YiSt36cvvmXx2
6Bdy4lLH3ufOLkak2z5G7ic5KiuG4ePtj7/yRFBNRSJcwTEp1hnFcLHFWhW4ndTwRELG3gDZweUK
1qirkPzo5lKOK4ZF1UGMiLFscAHmJCXMq7yMkpahbCt876p+KZlIvSBM6ZQlle6tqX4aFMNCa3iy
LRgg1WMA6ysWptJLOOLgkTAOUW/80BKgmebvXApnXNuVfSdEtzQciCxkKydhhV/Kkh4gMr7PzbXq
7BPIFxxdVAYS661ovMXtnVfEtZpcuy/LTdqLatS1SZ8GiNb6FGU72hgfjhC1XgfSRwowVTkMzMbr
iBH1B9mYk8y9chiXq0/z87o0lTpqWF1iqijfFkJxM/mTyYSwm6HbjAZgkv417OdMyfevRrnaxkDK
hkFafd6ViwunFn0RuaaR7FOLWWJUOom46Hc/FSfmY5OfcnXX2nB31t6ykYBQhc+3d/274fy6/ORt
tYNaW02rI/MY/jLqnYk7g90NuncYtRn1so+3l/t+pYj5DA3AA4qSqHZP7LQJWK0dZZUrTwQCjWzq
HKkfR3RXDZz6XFJ/7eNUGvFoPqq68BBf7aUSBkPrZ2g9WvCraQTA7TaJ1hQZE91c9NkWA/Kff55N
kc3RwIAB85k4WEkZHLd2Q+Ai7oHFzH6bZ78CRFK7Vyl+ub3WN4ydCrTvcjFhyi5uTlqQqCRelOx1
eZsDwIgY8xnNrae8Ft1ByrfYLY7QrHca3qnepePWmru9147znHsoQN5kzZz8hBbpUFt1gmRfSwe8
fDLsSEVpl5vVVrf+i6tzudbkME0t9uUoYm9FUMt6w7At4peSUXXl0Mzd0ysens01gRIRwtCAPwN3
LjbXszRLKlM2N4U3wHl1Uh4n0lf0KJAl7Y6ZyGWBbdw+0u/OB6VmhEllOv4IhU8hTAmqHqPqWMl+
9F/Yzoy7Wr1QkTTmvNwVW/t1pclFlVFe1yKTldQ8XvZU3CHvbHZOjGZPsiMspKFt8ihpLgkBldl3
cuVDdc0EQ0KpjXTVnEQYSVkXrlVi9Gpri9Upxm0VPKbxDlzq7R39VvEFJPFlpYl9k4vELcCJ8KHq
MY5Q8dCP3NLSW/AoWLBzT2n5kSQzd/W74dExceD0tHM97lwMvrw9eAsAf1hVvu/vABi746vvrFgG
O7nY3v5K9XuN5ut6k7fRtn5E5qIJQwd7Nr1XN7ZXKqR9TK420mOq9IcGmVuaqI8ia+moFIHjWfuD
tve0slnIubvrKzBe9jLT0wcLT3/7F17ZEAqTOrk+4DzdngJa2rK3JLM2/b3XvOvqEYG8pDsCjm2Z
zU12Q/t5e7krz5dbdbHeZEPU1DYlwCP+fhDyMsw0OW9l96kig5ZuTY3pAoGSDWeO4Zyufo1gWBVZ
csvQSWoNa7JqH8SOnFqyL7xboB5UGBHjV5H7u8VPCBZAOQOM1Poj+PDb3yv+4unClKscYklRA5pG
7KFfdVIVqP6+yJdu9tjYKxGsdcVxTHaztnFuscmTqos+rIZm4Cu9lzp45ywxGG1SLWTz/r+xFKIQ
9+8vmyTfSa8VSiC2FCB7WG1L84xaj4+VPnN4V0zSl4UmFrHuNbvKDLYQ8Sg/fCnNA1k6OPHZoOTq
9umawM/JdMCmNY/KpFZUJ6MvfGbPoEtrvuE0NeMnJ76Q4xkDeOXhMW0BwtQ2oFXQp5bITPXQiGxX
erBqqD+OHnkpdeUlsSXBtOZ3+9nvu1IQA68hoM7wTWmY30mMpwQ9UNdelR5cpCGVcWXpf9oe3so1
/sxpPgNKfbb7qWlbargLWV2YkAgw+VG9rYp8JmG+EiMBngZFR2CtkMpOI0A98Yfad6VgH47PEVNe
w2PTvxmttMLl2PBFODDplHftLs7LZZx/xsaKfsTtt3nF1/IbqNijeG2ACZ02HTuf3szoO6RRwYul
tGtYefNdpT52sbfCzzawO0nSSgs+reydDHrG8n6719wyB3MkVtcYx5jYpJoEAzywR16jtCd+AY+I
sJR8KkqNGSv03f5x1ZhqZdyCk5cB+3+NSN0ycauhxuoGxWvmEj74u9qDTxCgBugRtLHxQRol6sF/
a7T3mW0WluCLDWTiRSdQUxSun4X1/7p42sRVxiAMZNfjcgSxaQtiswdvG+LxGWP6FWZIUasb6J/d
fPtgSTP249uzZnlK75qC7pztWNYkmR+0rK4K15AeQIYSu0V2sYiNLeMVnndKvdlk+cpy1GeYN7Eo
n+vWecjqIsKIwgrcdlS74l3rg7siWY7SApw7OFET5SXvX44F+lt7rVpnJUI4lKhlZ1nBspGPp0pu
7+3wr9sncOZo+XoCQnUPu6ZQNrLUaXInW2kb6+XoPrTGn65k3lUr10ZXrGr4CYzGXuAVKzPaVEW9
0piCZACBjZJQrecf/cgI6H3RMIjomMte+vQRBcuA5kCmNAJtHtaVA8FpDqg3Z16NGWTvRWAebQt5
XvWzDn8lvbJ8bsd7Chk/A/tEo6BnojhgIQhINDBWKkPxvbr0Ovi9AkqS3bB0pdUQMGeMmBeV+sSA
Wqf4KxgPhQGFybPP4KgyHN0/pG+3t+rbMJ6KPXIMDCQocRDjtvL1snqFZmXk8+6D16EwnkLTmb1H
2iNOCEzOa6tsdXdjtsTfuxAS/hS2JWPOMHy3jdTbhVcwRZWP3zLx4z0AdM/QClc0qTeS/hnFcP5F
togCNwyMacYbRqr0w31EUFkjOEXr3UvUjTGXRX6P1ih7YKFlXi2qit8uTh5mQ+D5ufNgWf4ysjyG
R2DTQqtGU99FJkJfSPIf3DH7MXMM323GOW62mUYCYKDLk+iiCULZCoHMPKjjyGSLd1+6gGARJMkI
19Ru1w9vlAkEOs51+S+QQgF5k2K40Gaf9PfOM2/ZsfBTZLkKAwQTA9a0tdE2lnMuHvAiAsMD7QY9
uxoRwb6l1pvUfMa+snCT350GqBZDqtYSTX1UXdAsV1pkSe2DovzSZR8Y68vtvfruRwhsOSfKwudL
M7mxoKMHALBVshfIdwZq+u3gImNQHwbXW91e6uwRvxoSsRYIISJZjek98VsujFvsJGEdMq6yN99G
wNPxShs+omObAjoEX5bC61uqS4YfAVhtTfrxjYe2LNgQv5vz3d8viEUWx8gaIBSFazLxnrhOqTSj
Kt4XyoFysIiqR1BatPYeHWOTGPco2zYQpXxkxrad7Y9deRiidWKDVOKBWtq0Gh1UyVC1YxEL2k6P
ticRVJC8dDX+++D+S/othTNTet/CRS6gYdoOnwoWkOnRrztvuy7zFEodiwoEzcy/vxeOqgMADAvo
pzlnCMW1mR715YLiB10cdal1qqIEHdy7YN5T750qBB9JcGiNh7zID0l5HMPXdlQ3t+/Ytet8se4Z
9XCxbpKOshLYTSyKZ578lkNhHzyKRz5b8vxeghB7agM2oxBpE4NP93SQR5Mya7yvVQp02jKN3hgO
tQOKyW8q6Gwwk8vZypwwFt/2FayfIBlRbH0aipWZ3QS0eFk0eGe1FqYP48Ocq8ldvS4Xq0wequy2
aiBpf99PelLYhbrcvpTNM/2gBrt1+8yUueUmO+kwmJRJEq+xhtBVH4efevFad9taO6mGv1aA6Qfd
rgoRztK3qcbE1PiGhaBcRxlGFvTTKYQFtT5nJL5VX84H/M9eT+5wX9Xggu0SNUpCEOKxwv+0JQgy
Ua8gK6ZR5USgt+dKKuekfnrEIrE4wyhRJJ7shq/maR4xSL83i1dZ2woIhUBTqMzLyfWbqWyYCVAa
1C4zqOshrDe9tU2UY6fpgo3hT3La03J1bMZmU5cVXDoCpSBrc9tz7YmbsmnZGq0GMHYTvzYUPXOv
LacGYIlSjPBnQwc3I1CliDIMD86rHlFu3sw2V76DLjmZy6Un9zMooqykm8YWjfCcNnu/Z3IIApPK
fowHeGpTug/yUiAkqGJYkXzwAcr5Srrzm2NvvuXZpwHVxHgqpJ+o/tSeth4jAKLynaOspUpI4pVo
2Rf3RUST1ADsC4kcBAM9hPkIP3h3cWnM7KY41O+H/s9mTg69SeNMTj2MCWvAzhx69lJpPzlMMo0W
IPbtF3ftwQEX1qgrATAisftqnVNvTMy8TqFqKMXI26amBcWqBCICN2Sr9b07BzL9jmYUZ/bPmlP6
Z6/ynKx3oIew2mWD9iDgJFN+GrxxyaOPi6exOmYFs3xNu/FI4UlrgZ4Hi1qDwYbkroUIuUMlTYUu
Zzi1CsXN5Kc1vA9Mls73LK89fROyauodFhCWacrDsFBcRq0g1UDvPtmNVbUxux3QcgZeNPDU9I1l
9XT7UM6Z7Lc7oOkqsSLLqufA/sJ3uQltEFlih0JqOpZ5T7uy1z7T7L1p37PI3MQSTJnqorAgw5C3
lXlAmBsR3nKRZb9iOl+tht4ir1BEFJb3OMgHbQTWZr7m+mcDYUFWLPH9tYKwtbu3w8cYiHYGE3aP
4k4CfT1jnd6iw6DpRKAgMgmM+vJXAsg9YsrbyIyVIid3JSoizFF3sfHb6k5mpO0Awi5pC8JDCN0X
A14lQbfWQyakNrmIJE0WHgqmHXo28kPK3u0RNrU8nnH9Vy/1xfZN7BGDOnqhjZwZQZXTAII6unGy
I6DlCcUKPX9AvLdP7GpAazKcTpefu22cQ4SLEwuHUnaikXek1/U2+qV5GgCKLRdGJWjXq6eAQXsF
4daCGRAVDsgXp/4XpdQ0mg+tr1pjRMKZk+f6wBvx9Uk3UUQU32fxvq31TQ4bsE2ukTvDQkvGRVfl
q1YzF1bHNKH/KHJzieIY/18DLbP1ElnhhwJrgZk3T34qrePCOAlArDCblJTiUN4nmQxOg5zegyfT
fPOdk6+SXpJsl8iJWH9RCOBa+ZvS/eFL3aqK2ruigSZc0xmIwhbbb6Npb8jebSrMciU9MWOxGj+J
AwPgniAPguaog2EuU6jA+KeTvuY+xCzBi1QiScfkaZyi6Y5jacFulAUqr+yi1O/sgkmHnVytnfGe
Wbiq3ZjlD8k/SuM9LNI5JGsDUzARnOymuVXpEygtAyxOuIwr9y7Os6UTAtaTh6WfJ4eCr2salLL0
HVgUXx5gw4RiDu3Lyucj8G7RoWuYsHDf1NACrhYvGr9eCKabuH9xtY8ufakGuMjCxzEZ12nyWYAo
82OABux0lZl3+g8rgCdNLV76AQri5s3hf2syZWqa6EPnMIIa8jILINKTrGevt3ci/ciKnR5BBtEf
AgMy00R5j5p+YcnjSpyhEssrosBi+FAxqsu8O4hWqlej4OsGG7/s1r4pPVckt6Da8C9GOazSQF1F
0McmwNdyX0WgLF6UtYy/LNclKq7pTJp5NeUhD7Z5JpbooE3qaKPsFSPFLRjybIYv1TdoVX70yOeR
/JTMSm6Bja5835jBj2mi2DG1qfgdcizBmYOr+/osmJgbm7CV0OU1ET7qwmWRdwzuw2OvfmaQNCFM
oUGIpg+vY5jfmcljkI6butoN4HbixlwEpC+qAW4k/NOF+spKUTdLXnxydBp+la3fyYGz8seT+JNB
d3ZFwwimBi2+SZ9OBe08R794LQG4/KBJoNB1UAMokQs9jFYuJP3A7nH9Z0kBzh7u28ZRXqbee2Ya
mpyXMipBW2cNgp3+u2w9DxoTCM2uT+OPODCPpR/9SAyE3tOGsc3Pnpy+ZVPlursf4o2i/Cwt9P8Y
vQIVW2Qe+M94UTjUn9LwFyofZu7eFeDvvTbZDv1HBp3NEEPM2iC0W80gv67U5CyKLoou00MTyIrJ
FSigY6KFkEd75hMXII88eEmjP3U+MqD1KpOo5eioY4Mi956UAuRZOQfpOLdGpptpk/Iz76KbunkG
9l74Ce523BixEYm+sYdMUd3QsVZ2de1vAEmHbb9KK5MrySbFL3Z5FNB5eidm8qIS87RjLPy5In9y
AlEAr2NV3Sm5x6RwQb+XFgD/gtxkP3ExJpMD3ucYKg/VnVdCsAmSsYKKVkpPjfQ7R/OTtNtXXjW3
2jZafXfbIV6LYi+/c+KEZL0e5UrhOzPlyC9W+yOJG7gRgoD5/Fv8Zbc2dVLnlCodYgpXj/Zy9gqr
C3bkMyYYylHbzNMabagh2wQq5P8tjMRDBBNVrP0fSknXQkXq9XQnANPRm548FL0u7GGIo3PURsSU
tfIyVoKVbJ2wA+DZYjB+llHM1dKuVbAcQCMm6yqg+SZfH8iS5eJGUSR330rnPS9t4JzwoDmwp53r
AnHOJAd4SnRQYH2DOGkJQVg6x4517cQvf8a00toHtixpmKO2OBots0nrobAXeFkmuRRvLon43oMk
iYBNB+SioF361nOzpDwvnZrlQvUzVvDVwAZFK4raks+kBtFEkr5x5wYTOiV0lZT0k2dNvCL+ZQem
HcV6nbnyVw9CA0Ju2qI/Og28JCczyjYUP6mM16OZrSTjPseP+360d59RX5f8pWVDnm7BXc/4gqfe
aRBgv1JGcNr31tg4BtwG+TvOsE7oIvrlUlRgZQlxnAhYATEI/PlLZ2iQMv31t3iPhpK2WS6eBftd
YvoPkDJtRKyWOYdyONkqLCG+JpLdjljJtCNGRBBu8pnNjdFRq6Vdmm9FFFATuwgCjKR9TZ1Dox0p
L5eW/qQGwc8BeUEsuI4BibVqoZvKWokS5njrRaSsQ9i+nXgtIclZvxXw2tMrXdV5/WQTmLShwqhM
sQkB96fu6yA7PyxMu4NSz9KRgpnykXb1BcI8iJtn4oR67sTH+3WfD4XCU3BOFlHUYBxThUwyrh9C
66i6wXOlmMs8YvwTcShfPoLwQBrqh80gvn1veMUbjTSxS5qBNAeOHN48X0ZkQa3uu/SxxBgP6i6k
P6XCJzE66cxbPpd7p5bMMemQ4ByA5E49VJTFVRSbWDLCQrg0Qohv1DUfgy8sYRUqylOtfEbdO9OS
9JPiuNkqCRbVgu1bg9W3cvZ6/EZeYcaE4vHR7Ah4ZREWVNXOgTxKkk629EHc4gTo7sC86I0fTgx1
Lbm1OK+EoI8arU6pXSRJYYEerb32+uj3EKCJOFccPqf6377XAsBFK5my9DS7VscwNSUNirsoASnA
1XSgDCJr6pgKV1vpYTT6tdwS6zKbnq1dG+IMZiZ8Knyh+j5qwV9wvybHwVpJ9tbST9lH7Cn7soPA
1XzT1YPMKP8y4ACFn8QnMj3Cdqjw14DTMstqY4ynmL+UAZAlQbMOg2MA3j2qtmoqbZzuxP+F+WZW
f3BdGokIAkSEgqX86jF9jt9WxcCVelCYriCvlqpwBQfnpkys30O5jXSbCcJf2vgcWvCFQmDn5cfS
HBeD/LxmtoyU2FFXFN0r2MDIewxg3kHtksrk8DW837ZO+rWkmK61gDxqhi5Pawpqa1eqorbR3qyh
f8nc51Q3nxhwdFW4mui+ljCTDIrz0kQW3dfmoJre4yJwnVUdkggohJfB25htPBSYkakG1hKhHhT5
wzLWUBvm9VOdrORXEyFRP3HeXZWPydBUk7RF3CSPBTOU3GKfuTlbv/flN8OHuTZ6Faa4ShiMtu6T
odn4+rPaw28AUB5U35MOPP72PnxH0gnHcbEPk+KA6eRW2OuEs4NIhaXfwXjKmZJyuP2FiKLI16Hu
XPax/pNLAvplidPoqIeI6cuKOC3Gr8MuupACJB6c/3isRvw80OIySAcBn5yYsNEvoyDxKwKn+p3K
d+ujFiW/U2KOqJ2IG3J7O67cClyoQvWPqXXacaKYcBGP5kM5pmYIpyVJIXOFOIr6jIsii/TSExHi
7eXOEw+TB/9lPfXrel42wpcGhd2ewr4ReKsxxBGQuRYGQiKUoOwaEUEle8kZFWwO2B2taxemZS3F
9ZIIbfqouXcocTU1wXPwKP6YCVHC4bGFZxW7xaSVuSyk/wkqaJKrx7EMYYlP3AVMhioqePrqJcqW
0ME2K91ZZPGmQ6hh/ItXToiE1cDMGBU09LQBKVRhAoijy6hY53n62y8auCfRRmnvmk65t1Joh43x
/vYWnRPR6RYpvE9TUPkC7JqEzsRviqIwBLRvstcRzmIXEUYTWi4lhxGkOtWFBzcP4taO8a/Rkfe9
rj60WrfxzWAF/eYySKw19EeV6a8Dz1y5Zg14ul1rVbdMEljdCiYCy2RVQs8yQikpUFrDG+x9uv87
p8A3mHj16HdGNaD1ELSLYFJKyB7adt0yCi0eQoyNFscg6f6aOfLBkKNtNc64wu8zSkxPIbhDcxh4
r6Hbk7DWbaM8LTUeAhVOp4WUN9818fAekLnnYXlHMy9EQZsjomrSB+1OkZDKSABYfJbhnzKYA1Nc
sxtffs8kvrW6tOxTr4Rw13v3LcitojWxm3BHOaSMZvm7Hoq9ZNd7JR43INbxwiKXJMwMxuBRq5ON
DumJ7cNGIxzd7UtzrQWpgoLT6SEbzK0Zk90aNUlOujahupEfPYx5t/XNQ0LNwYWPXhFjAlABeESQ
t9e9UoNghp5gRbVBXiF48PU5h0YgSY1DyBt7L6l0SvqtaIhRkP7/LTP5OqvLILfOWYaknRiIbyK4
nTVOVzdRTBlathgnAZT69WvAkauJETvRnrRYlM4Z8GDQIuQUuW2F8SGhxEBzKJy7W9eM8OW6E6PY
+Vbo4rGI+qRDq6MQF67SX0SiAZrzhbKM54YDRJ1jamEu15ucGiVTN/I9thNK4Eo7MvkHd7SIsbiz
tw9ubqXJwVETbxrD5cuIldhNYMRDw3jOQZ7Fg4s9+vZNtB6x/fDOADP6enZq5Ct6648RREWoAkPE
YanJfeHrx46qKbN24NAtWrai4JdV4UPSdHe3P/XqIeqYa2AptIu0SVyhRLatmy0/wLMZWk5fRP9M
IzxU/UdDem4hilAsd3t7zes31hKARAGlgRX361cHrh264ZhFexulRCTEnfzeI2QzaBaXR04zy1Hb
BA3sYqZuL331ZC9WntxZKYqSwJdiAgftqNYUcXfE19SL+3QmcJ39xsltLTpnSKQ4pc5JYnpGyNhS
vzGs/J67BHhLROSp4c0X666gXSFDvfjGyZ1yh7C24N87v0vD8UQg1hj5ndQhtOZCaaEUaxLEzjEe
ikyQdM5XOcT5fbvV1CotWTCVMDj09XxlJ/c7s6d+kKhbrVgr416Uok3CQDGzilbZ0iUKn83LvlNk
4HwhJlW4UZhDJIW/rts4o5uHIc4OsEP3YlXQ2pVLWUHTmiKjWF5KyCHjnQXcwDCDLbVoKgBHcedr
cdOZcCx3Tf1Yj49EKcGfVlrYsN3dvoJXKk4qdS/IBQAd8J/J8fQK7Y5RY3NUElnmGl3k0SixiUll
F5GDmdBVvebrNMF5D42QBhv7ZDnX1cZmdFxY/oL4I2pQJ6Y76oWvcUHftcx+wTj+2fTlYwoLReKm
66ESLxDMys4K3E1AY6fzy/UYEtLuKF38TKCPLL3ssRrMp9j56OEk081gfXuPrj1TwgIqgxD6OmQW
Xw9S9mowSyLBBrAtelNExFYK6uvca7u91NXncrmWsJAXuUTTZCrcjkRsXNYMyoGQEqBfiNkH0Xhj
ys1tsruO1rSfm3d2HM1ch6sR4z/rk2Z8XV/Ngs4zJC6tAhE+sAkvf0zhNkxIXy3jGR7uc0nHtdNH
0fujnN6raCXqKKQXKMto5Zba/IyBvrr9DEXRaxCDcGcoxMWWpKavFq6MBWEGDgQancH4PEdvz4E3
r2FLVVre/15p4n68tLdqv2Tzo+6ElaxpVurjafA+h4iZTQtCdMe+U4D59n+ojbrSqR/OlrNtfsdw
EqZNRayvwHAb7ESfeOZqCBs9tWOabjOgIBCw3xg2wk7v8hJ2wH2LhaDv3MHaVybKMqEYa/Vvsv5B
01cgqByzYHhtBY5h5hdcKQ2qmgBBQyFPwWma6LqRZ7lVEBIglwdqxCGqQXhJFVlYHvEPJXxuwEbN
rCms87evNlWT2jy1PJgAvl7IyIVDtPGxGCBqKcVXsLVD7bQHURS/1dHKhNe9SLpFOOxGOhS3F7+a
rzB9+e/FJ6HBkEppYBUIdGAZvXjNT4jr38bPyM1X+AvKmBRHDULbQTYXuclQIUooNLI7mZ3w4SVl
mNA+FtBgzvyua1b78ndNXFo2WHWSj1htCNLHp7R/FpiUYFdkpxC55IDi65lqixjN6T60vNlxm4FS
ippfqZl3LoLs3FMqeVzjpkiWFGn4sxrJF90I7lp9+ChQT7j9o89zud9PEtYIoe1gMfj99STtojJz
qOwJ7kS/l7fl1eY2hCrYSK1DDudmWvefY1KvTe15UH4MPgxmThlDAoQKfK4/0P7vdQALcDrYfbQ5
V/qguQbDAAhGdNtjQ1oLfDcAAHuH2IIFjZwB+DdmqgLi/nVJZ76OopmY9cqEAFMcDHSQMTLLTjfl
63dJdtNKdc5hRHDYaEcTWAEMw5QyXYr7dmrcO5hp2zxRBwnAnGM2nO7o0RO4vb/XXQdRLKbB0jV5
CmZ1Zcv0c8kO94737qkH7quBkmv8ItoaBkUcr9mQv0bqu0PNYWbtazEWIjqaAvraVvSpQoPVa63R
lbxSx0Y5tQdxpUFIK4MGhyh23TSv9NWIJjICrdsrX8sYLheeBBSy74VtFTnhvpV2Mp1x010V9gn3
TK8wavRVnM+A/a56IxEKGLA74pImwYBaDu1YDTpsrNkjwC/X/aQ0wOPhDt7+suvnebHSJBQIEQNR
KwtBnr6gmXTwEAcDOpBlL7WjEQbAHQDEHiyfGRrztCvXECbMA4rRc0bQqR0Jb3ThdfvIc2woE0MR
vTKh1pL8NFykxn610q0dQHpvMbs1Nx92fXf/WXVynIOaJlVgaKFAnWXKQY4eqSX6qigE3d7daxaU
7hA9RkYnmPibbG6WNnUdMdayD/eAzdRxB5dpkO6hLjCx57fXuobIVomvIZUCNWNzXb/uZd2EUdMa
MPiC86q7T3AmJdzTGGSAUYBSwU0KXJiIu1PAl8wRxHq7ESkBQJSIAFkpQAbOiYlfg9t9+VWTvdaV
LkEFQQn3bvoK4lhNP1X1kGXvFaaUf4goV8x7Puruk9QepPuxkhd2PssMdy2oYLgLUBFD2YD+Jich
yXLllOMQimEKUaMEVAl3kZm8yyZZmUppOnztm3Y7cybXbtrFslOrHZi6x2xZF+4TzdzDdxDqJ8gP
UCBZltLPnk5VGr+LvnegIc9FdZK0PEWBTzSrqJsldDpu/6Cr6SKKKAzRAMYGrj5xj5bUCe05fpDt
/YzbVxONDnxZrv3sEIppA9iyAuYBrRC+EvWYEGjFbkTPcUNjkgIywakYMbIsdHGiP5pf7fSSJMEM
dkYRr27/1KvVBKo04Jmw98xNTDye79mV10R48kCgb5APJp/WspXdZAsqbg5NOcIxgtFZ3qlr6COq
QySryMdwXaZ+xqxCSU4zKdwXiM4xzU/DEjaoaCcK2JhExd9BneC0yz57V4L/aZDrCKr/fPjny0+Y
PBs/aeQQVvVoX9qnpIsX9HqEQebDQQbR6BDYv9v7ffWqXnz0pGruAbbTB4mPpnhDk8aMC+R+YFW1
6gWEezOHe82hXu7wJAcavFRORhFaijrqaIjPE8kniCBR+QbCMLYzhemrroaJRuYr4X6mWze5TiNc
64kWYPRBaqch2HQwDzXlzUOYfwqcB+HSfAx9rW0OxTSicMSj0KuoYtcvHFxTJalewtK+j9CLUrtg
E+qvofJs0kTPtOhkWzTRapoNVGcK5zCEdJoFOWSTrGj3MBBCE2Jp5ger+4jddGPQd+XPRa/LR9RH
Pmr5h6gtcS08sB5nHASMdzndUSYliAaJvD0UF0rSZnnM1zr3WG3djdE5J+HUlcredU9B8xC++fVW
2ptPKUO78N07C7M53ouRM1IvAGLoBEVLCe+sUjkranBqKvXhV+jlkOjUfis1/L/kpZKmLZwIjZb8
qDvNW+VQ48zvA7k5SemLFEgPUAk/6UqF2k3+9l9cX+q5SGrSW8EJft3oziwKdXSISxP0/oAU0wjE
zeo1CRI/+/+31tSIxlU1GAXhIA0vSvIu9M1MPwDVMof/mAqD8p4Oiwj0t44um1Pm7dTPDCk2RkxR
svYRJ0g9UaWJQIxVycwLOQ86T1Ony7UmPrIvo3EY/J5YRWu2w1rznbXlSgv6HSDEJQ4VvTHpr9ah
BZ/E2zzpfxqe+aoMiE4d8WpNaayV0Fo1ClOgcrnyWm2dd+1PkbYGcb5zeNke/AORnj8perexxico
KHrvWBb9MqnkX6nAMwOultDH5sKGFjyV/D2iAiGkG6BYRasBVdhUjpeeQsfUsH6iu0i3k5udvFhM
lLWeAp+MgIe+0dqStPZZe67qx96N163urX3/KW+zBenaWqCppA/Jhti2D+4t6tTCpEqALVMPbhgS
xyxj2LW3tyOqPUUN0R6ALu9fOb7Okhet/+Ew+X77Xl1tKOOTmfcUtWzmL75eYj+WjVQpiVIS8GXa
UNznNsoZ6CtiJpvQ2hIlG4LRsvXvgwIpGNd6QHpypSgDI7iQ8VmUeZ8LIqs6OegFSjn06js6ryKL
NfNhYerHQXMWQX/IO2iz5Te581FDTdeMdcNcsfGdYdXC8oc5HJs/DH6UvrkJILLpM/le9V5bO7h3
6Vz0xWfMwEAevd7egOue92IDJnlPxVShLTtcQfp6doVkG7XzDOWPpe7CpkwqwjsTWI/0jQ4fdcpZ
7nn9Wo7JcJUg/mLQlwHrr0dg+pQ86hI3YVd0hTpICeCwiA1/2/8CldlYSzF35cXZmtkiR/uZjyDs
UKOi5yDgvv67re8yq13og4miy1L/UVbWcvC7VZcOj5F+qv0D3rulNq8EsF+hIk41k54lB6CeQX34
QjrizBQtxSwgsl4+Zzezy1eDYcjgDJPxYkg6JrZSZYJfGXWMCuVfkCskXmKC6O/BtRpicfMMcJpZ
VMQP36zLxaITowkldpAnBZFnbZ3Qj/H7bdwts8/wyQu3jvQXOBBmpBT8sDjkDbIJt9e/WmWj26g5
5/IJPHJfD7Zx5XrMW9bvcJsILDXHHDhUaFlbV91azk9gAxunRv1Ye1XqvcfkGKV3iHKISWglU2GT
vd+y1cycxRlq+n1b6Ary0wg3pxPJSZg2RSQMPDAbfAnhnoAsWCDeKApbDhiuYCPrwdYwd7HjvTaA
RTw9vyPBS7ENNh3uLEKfvJKWlQu9SOhsEpcZ7fGVskyPxhYsTTQ1Y4pwCdDPNlwaWnzf1AnMycsu
LE6U54iha01eaw4UH4CxdRBTXAEGKoIs4u4S/BcIBZKWhNIHoYeA3/kI8m0JLgKUfDStXaSftb1S
IlSzEETEOyxSqj+Zky8ZQ06o3VvgHg31U5eMdeS9dWH/IIX/y9l5bbdtbW37ijAGiEqcsooUKUuy
JJcTDDmW0HvH1f/PZMaXLcHc5P7jHCSOEy1gYZVZ3oL3CWTPPjhBT0fdu/LBzzYZKGT/M7OT6yxw
R8xk+oYFpxxxLVsaxn5O4BSMdxE2gRyFfeHuchXN5wfL7jFmXevcBuUQPdVsZSHZXF6B5w83PL9h
E0j+5Uxi+prGj1sMYj4FYupvAYF+r5Dp6QLHcOoRr02R+fSoVqbOb0xhrjyAbLHpWiP6pdZCeZ2Q
dBICGwHZKO6Dp7qHgyN3u4cYGGnv/sa116a6pY5W46REJHl54HNlkI/jTs4b1/CTsfBKztT0hUAB
zLlpPxj+3Sx/G66pRUrmcOkdJ8dM5qmlEQMlk22exo8xfCmt3TrGlQTm7MdEYIkbArkSCqGTj5l4
bm13Cq6bVFu4MekacZKKt4fAE6GrUMKCw5giJ9Op4JrxZHKeLs/q2YxGkgp+Ee/i5Pz5RCsyNPdV
MwsPnvsVq9K8w7UbufPFTHumd2Wo0T6wkqcw/H153HOJ4odhp6sots0A6AurCKSIH6whjABtp1qR
XVNuPMccEJ+k/3vBKWYCBn0Lc6DlbAz35DRQRHDSGWf7KlFuFe2Z0tKIY0W8dihkjTYw2XQGj7xZ
Rt2d4jjYlOG921brQn++PANnW3hAvhGYIqPj1yR9LVxllo1dGh4w0pRKPG24JBoQ7olv1LbeCA4J
QgOCluxmt7QW5Oy+ii0C4GFzZzsluIA7J2iWany0rWuWA+doYOI0AAYB8DBg7cm6sH3PwjYgp+RG
ljl02UOouJhVz/ZYtK1mjfcFzhOguHzVR9a9Qqd37u6yWbRCHctM6SAQojhbyof0XpUoW8/DDvIf
eMx6WTrzhR/Ov9aGsTbo27oGDOLe36k4t1bltnCuqbCebXt8eJfpYmMHZq5uss3YYKNpLA2wlXP3
BW/Fb/ADIiL+LT6nqJ4XT9msA2J4rfR/9uxCEZpqmYZAoDmpqqIONRRV4Z/qlzP3CFkGxLUCZBrg
4P/Qfj0XmqFMh/IQon0OYiGf9zSNpaY2OjYXTHAOFKqE7OYem8j8hc8z0AKdG1fyvvPnyIcxJ6vZ
L7Ksxc6Xi7J4aJWeqx5PDHNrW8OKdKyCqlOU5LlXrsOznTpkX+YIvAvJbir41JtJ7fszXrXK3iGX
Vm12D/AMFlpSvVhGAgMiW6gbxZovxnHTWutY+RFS9SB5Kcn3RMgZP047386xXe/sN32Yrxx0CqxS
xb+YnumeinOq4sI3vA3uOh7vsU4T06KrgP2zS+TDi0zmr3a6voLWz4sk68ocVryFi5UqYVenpcBI
Xi6fPuePRcAtwMikjDtVgshZqEMLQvgAQHtX2tGCch3UBnrl5CRCaq3iR59kuCmEWTUWv0fom2B+
5kevP+HjrzyPXHV/XLn/eZ5TDexDjWvIsW/qR54nLTWq6iRqjb9JnORLcEo7/Y3QrYNqDp0nwyvh
QURQDFjPuDJdfpKzHwK9ZmolczqlU8WkzpoFpt3wIEK71N9NVgtgWMrVD0rUfb/a3TkbYZo2n4Am
HUyyKYzFVHufHhXj6WSneW7uipoRu1cFH199ZSJml/LbXTiuzWgXI7jIj9pFBL1D/Hw9cz0b3Qm6
EOM0JF6mpDZPAzpYanJSDWtbf7f9Z5GgAb2+sKMfoYgRz37O8GYlts9rZSEKD7H2dT73UKYw9lWb
fLWGeyG4eJQYQNkLGdGh0V+Gr67xDS/1xWA/+oG1SudoeljwE0OYT7V1E/hUDcK30DlVLEVrqG6L
bchHN2KMmbFtVowroewJJPrHmhMtT2y3xF5nsueSbu6Eah8QhIS+t/jqBuG6dd6aGQzwqrsdukdM
fZZRyt0mKS5KPFoBeeVbARPXpP0zavWN0/6egae1fgalsc0qhU6+s+K8h22QLYYeR84gWvX6o4nW
SrQWTklO+sTSaofwpq+pMtFYU7J7n9t+hgWtk6nHRlEfx+x3MJIFWQ/VDBucSFu0xiu6CpBbzVWL
w6tlpbvSzzcxdC49/12HqKVR+22eZ+pNlGG3q9l7Hee6jtO+7IF/VOWV6TvdWpemb1JoUuxwwJWa
tdKoe8xTkFHPaGJ/YQHhPoVAd/BN0UFc0WqJykcbXAq6TiroJDC5caMtakx/7R/sxKU+YprjFHzp
20DV13MT0Fq5jkpKIslsUfFD6c0PCpoH9tL17uzhRyU5bX2oPP9WDZtFZHWbgH4kWZhRD8t8MQOQ
Afe4aPqV6WkwMe8wa1zWGKz1aL51pLrm9bKPhER/zAewOwDlMFTRTP187WZ2Z9q97GTmI3Q3s44+
tASZxhHYqjdYGynGXD6szl+7H8acRBaWniq9ToNL4mgSU4U2HCJQQfLKuU0VRkIZqdtdHvVsfQsA
8j9vOslb2Adu73oxHXeJSJlWJc9W4dDdOP1jUv2cGw9zI/7igqcYhEXl4AuHfFVCVF3V1Tq2O0yo
gSLRqMASEvnF4NbxjgXNQ92CBvmQt1/UYp3xIpBT+SEa4bldvnEJjoqxRn/Ht8xFAnFeigUDSgOA
wBaa+nuuu1fe9Gyagq0FMG/NAs83iaTURuspGHJCkG1X+C0kxWIIbmMwd8AML0/q2VYl+fQ/Y01O
I9druxJNL4Ap5QOwumWype5BCMUBUbR7RVlgh7bUsWW+PO65V7RQKIB8JgXL6cXr1mj8Br0VSBoC
Rmzo9169Lq2n5loXAgGJMxtE7OG46GCQoIr5eYPU2ogjJEqQBzNUF7B9HmrIXsOProf957+rvVCh
bcQYtHJd+Q4iF+8V7Ur6Izke51TW11zCUpwXxrNHo1uauYlX7cT6FrsmgGJ7JaLA7Y83nq+8NJDF
ImQ94SKiGRPvjGJOlI9GUWlSn2zim3Ie3Q4aUIF4Oygmxa90tothVQOt/KugbNUhTaHZ5qIaqmWF
SbxZkePk266bY6uMmSSs2yZRVzYNmxYGt2hOS5TioCvjYTKsdigzzDZcqfeZgtpVgvcCkPJc/x2D
0Q8zCB/P3hxvsKFA6eoh1n74cK6F6Ta6xo093lpwefiN3Sy18K7uEc71ERdCrxRslGo99Sj8z5Dn
EPDeiAPoUDwPTb5GthB/I+rN9lHgOJmyMVsUfjp08+t+PQvuHevZM/bSDK675QCYJHi37PStgIdK
wUH6f5J/+ihgzTFHVdwWdRx3Z5uU//EqWijeqz1+d+5rb107Rw81jSJd9JD/BX4AZI696EJEF1xG
sO4hkCVQbptmWNb9fI2Gz0lc6AQqx54ujt48KvIRGNVSFdIXrClkLt5SNP1z1IrqmP+XcMLEsDOk
BBk8dT+EpZq4CI7Q4hVbpfrUt0TQEoL7ohnRxqEA6dkvvYfoUbamjAHtWfpC/PdAZhf18OAEL/rs
RfMOjn8zFghrcEz5zWus/mXEzRJYdma84witOXDv4+ecB1VEH4f/2dSOVoSnXXXkEljDEkrp5zu0
LeUkRJQOPJed6tQ/7Y0ER0Z1B89SJJhGAgPYYUVG60XExbRnnK5hpD4YUBsoh44ARzjDdPWnrCGK
eBzfAS8iYSjogQQNKdQ0fR3X+y8e6EjpNnE8jnmxxJwGlZ37EdHY1rrXcWvXLWWdWs13q2RQpTsI
5tAynmekN+qs2eR6iJ8kKFHWmx4cLQzECddshAGiwbmN3feqe6/EQRpLeZP3M+getdo3+NsLrdzL
hHVpskjQx7MVgECHuV4sT5MDIRNwb0Nb3OU6rvT7HJg7eDd0sJY6mKUT2DSLkM0EHma9ZPPfftnz
Km+j8RajBUT3ohiea7ZptOdct2bFWx63m6S5y6izF9YVaNXZs+/DgTSpKY6DYgxoTXD2Na9kfX8n
P2SFVwuKZxsHiOBpbD7kQoBffj76+GCR0SSMJIIlacZKP8aiwmyWC939oelbjwqYvqXlSNhCOEl/
hyo5/5IFPGp7DIpEv+XyyX82eIDFh+I4BzIIusntluZ+CLtZCw6mdYPPfEa30kYL4aebZ+gf0bTd
OdcS9rMlz49jTm65RMn8NC0Ys5htKS42ibEEI7woNer/5VEfDplEkf6uRhLQ9G5McJHXkHv/5b0N
iiOIR0B8kRTwQ65pa5Q8u0CXK49M31l6KFMP2kvgmVuf+wL64ckSKJhduWrPpZY0aEwUTODY4Cfz
eVzNcPsKf2TadogJukeukpm5Z6dj6qG0V8KJ8ysOKB/y+ZTpVW1SwINqAvvabANhliNTshzp0hoJ
p2+5l96PnVrbtn73zK91inAmsSrLjz6623XLG2nmJBWiJv2y7K5Uik7Nz2mYTOMCDQjdonc4FYFo
PN9xwhHmnMuxKmgZWitaweBcFV5R7sQjD4CU4r+DyiV45pb06foP2EX79DmTtHomfJDqWZnRMVJu
MEiHUHlbO9raqKsF1sOrFLUzf/BvLm+Yc98PnCkeUnALMIaZbOIydDx67rBu0YZddGW3MZX5SpR4
uaDmSbyiPHJ5wFN8+cdcgVHGPQpo5R+OfbhS5T6yStGht35VA2eoewQ8T4AEnO45b8Eup6sufEvs
+3mMina602Nn4TUkR3kLvl9Kxd8q9XuNGduQvhYRnTskZQKClwGysIhTWJqz6GeIqSpkkOB0mmS4
69Ru2SY2YAnIEsRZ2DQiPbYQ3zq5RkUJEGBEmSF4iAHB1vTzFXBtWuqYowEmolCd5v3GM6udN1Dq
pAkmagaXpwbsHrvlz7lB10vHmQd/tsnppaIwb8xbFC5EvyH1nRVmGAkiwb1u3hBVisrDzHtxeWC9
Incfg2USUpNUbn1EVkqCsVjZJ9GbBJMWGhkBtkmW8VVLUU9EMo7g7RZF/V2IJAy3rcCWRjAsVvoI
l3ZRhdHa9e3FfP6SDNCsomJjR08sXIlr4J1QugFQT2eexgZAe1V5J1CRq9pRnrtyo0Qt8OT7aqYd
DAsRCg8F22wj8j0SNyozHEjZG7SHVgbRWEjqTGSUIi5lExBkg7RLKUYS/c7zo0tNLj/4c7yttRBC
xbA0EONFE0tj7lMEsAFkK9343Eev8sP4Hdo4wtxTg18GkWcWbQ3SKCHaS5rKTiPwoC4NtICPKsLC
EszROKEUWc5eWy9ZodrHZ+/jRIQJIx7DLVO+AKsieNXzg+r3Gz9KVl0MSQ+gh8jLSOXDJ4br/PnS
xJeAsh2CExZVg5g/ienuakpxqEh7INOChOKHxjrSIXu2HB7QPzkERHNR6l4u1m0i1IK4lQ0tr539
BMWkwgkM6YlIZkgkOKc/HD+gDCBlDwukKScbu1OkDEL3vezDlcgOIra8aPud3a2N2FyGyY1OYEZl
VzRVEZuocFQWZR142S3+9PPHPFVOfWnZ74FePCK4FvJOEdF8EVH6qbKFiLkEkI0uL/ZzcQrerQYZ
NxVJtBQ/XxxZ0jrGSCVJTM/c6qXr5daoZz/pDF0e6Fw1Elo/SrQgHEHBneBdH67GmLZc2DSKYGdI
YjLSEA/f6DWamPC2COll4bB+wLH+zTh2ESK0fwLjkvbU5Wc5U07RARmDQcf4GhGMyWlLrbTpHTlt
AeOBWCup5QD0lpXp73P4qf9D40Qu4MmRwpCUPxFjERu7SYJapjauMwKYtWZSDI8SPCLYzB7SGWuW
f91TyPDeFO/KvXLm81Jux6CXME7ndpl83igYQS8XDOuEQMya+9b92tnHrBW9pmutqHNjSU/PtJBG
pNowecWo0eeFWXKjmCSTbA7NhQ3oQVibHWX3/f9/wo+DTQKeWGsiw0ah9kTZRWM6R9r1B2UeSPJh
DUjumj/ouRqKaKj883aTNTOvHLdLTeDeIolH+QSqOmraIn6SIWHLocXuZ6FeZQufa6fQf0LCRz4i
Ui6TN+2MBLqwzr5h5Ygzn2n+7AG+W7q7R7R/kwF8gSidhjOAEel63r3Z7ns2PDppdcixlQ6M56vi
k+fanp+eaTIZjWGCQot5Jmmn+Lr6RKBlgwkqk/mdQ/gUtvPVHP8C4GTozMoVLdk4Kdj1A+y/zI+h
A1uZwxiYIh1oA8zi1uNZRA+ay8zBLt1EuA8EHhRV00xx5kmLmyRQV+Md9TVksupmMR+f5UISnVt7
0P4Ffpz5sbFwgCMqVO/Pp6qVqVaTN3PmR0VgqFzuIuXNFTF9vDho/1+TqzuX+hDDQayBekdUPs0B
YbTPXF+Fp0RFi6JAxhUP8ZW+G+r+IgEKXbiK1bVPRJASuo3ZdVmw89/BnJmGIRRA/vb5nbWoKPRy
sE8I51pdmbeDZ+1srO2peVTzBCLcgwlz2nKeiaI9QiMtVA6DR1DJIm3vG2L0y0fEmZganq7hoGID
pgmg8ucH6l27qsyeBwIqRpyDxg58GvTWgYVCKbo8lpyj0+P941iTYnmX5VmhwJuRZjEdYF5ZDEL+
jTTmp1eazLFX65WXzKwQ2WzxmOGVhFaJXkamrITMevmlzpHvPg03iYPLPop0dy7kOzq4IHeARXFP
SsrERU38JuA8VpdDL0s1r0Um56hZn0af3F3ezI5CxwXqChoFuAE5CQduQY9rHo5fO89YOSK+hw8s
wnB+YEiiIFvaQCTp8jycvdjQkKKdR33ZntLk6t503DIEmmk6z+ghoUhQZ+8Ckw2vZNZnVxEpPMe8
8DH0yVFvam6VKzEDAdTN3BTx8/qW8i0i95df6JzZBZ1JsEEWwQFE4Mk6gtCEKIcDpMLkytCNahfk
aO7xUsmdZCi16yyHtrhBPxFNf528ZZa1ayffNrmzEYcALL9j7zBW9TJJy9u2CoQONiLdIZ9H4nj5
EI0hzlTVUgBFCYdgD5Gsm+c74l86SzchF5gf/NU610hk56/qD283WbaozddRJchK2Kms3CFbothP
rwOZL2GEs2gokRqkXpdn9ewy+TDsZL1icKNYec6wQO6knYCCMhA7amuAKv/N0eZAS0XWTIodk++X
NrQDUcU4wY7YFzGYPkZktCrwllfD5fPnwIfhJhM6K+2xD1MQW7mP9V053+DCQCn8AUtM8nojIWUa
+cao71Xz32byeHle/3TFxHqAPfHP204mFgsL145nwNmQuoYP2w8HUq7m3S5u3Q0SUEa1LN9mSChq
3ZVpPrmHTY91OliAskUOA3LW5yskzTK/Nj0QfjaUE6VyaF1ALayf/MTbypHUwXpD/aPfS8W1ASDu
+Ouuqhd2QGc9LynChgvcLTcqSv1dfev06oaUg3xZLQwkAd+DjGYk6iYkXzbhQYqnHcqBAwlzzblu
K+ipUl/DDHkN/DppYlh+Dr0GY9kT5tGorqJsGzbJItMwD2mP4lodez/9ql/49l4qwG5SL/TBWxVN
BxDbk89VJdzH3nuKA5pBpkrEREODK2QckQZE6jZM123/y/VenfINFrlEuHP9Ta+epUAjTxnBdxAM
NVm2Pf6w3C/AfVCP3YO35naIgHzrdg64W9pPWCD4+4pypD1kVI5GVPWso2jizvrn0s+2ogJ4ebWc
24UfP9nkJk6NqHVDNIcOyOyyEeFaQUgS4PxVyp4mP+qP1YGGDwq72Hfjk/F5dTheqc+bkXWZzzgz
laPugBfwAyyD7jXjzv0hRTDZk+XWSVBPqcRF3C5/dregNqmOwZDD/AdQhrovDIhp95cn4uyuhZpl
gOS2HbSAJ9umSW3an254glOL2gRHMFV/AxA59di2fYZ44xXrrnkpg/mVyOHsR/gwtPz5h1w/bEoP
ywuwAzh9UVVM2xciX0oKqLtefslzMR5pEaAiMS+Dl/R5oE4d21k9YtrLOU8xYYY2rKg2kQUEL9er
++c++MfR5Gk+vJbfZ1Zk1IwWNa8YtSwAXAr7y9G/9O6tSIiIwHWe09190NnDTO3ltz0bEiFrwfuK
WDnqs58fIG9SJy0GVlyRv9DLN2MEZItlYW06FVLUovymJ9ug2mW7ZFacdh9r72r0cPY8/vgUk2nI
wlJNmlqA3YVU2FlX0J8pC7rVT4TUKOBUHWqAz+Rk1ztLZz/4hxmY9B4GB9J1OWNsYBPWGK849cbE
EWVdqdFdRRZcmfE/pKDKOKoszIhA3rTI3SQPJm0AzhQ50Kvmp53tBTNHQmPnxY1UsECZK0a49qie
C8TryveXe3164iBswgJAT41yxLTEoia5jYZ2eCirPQ5OTVYiY31a+MRoUiCWakCscg+xCeIHFUs3
8YW48hRy6/3xFCa+xVTx4AVN5dJMhHHtZHQDUcUQ25XgzQEbMTtpVEgT2oSbrVVy7l3fgmdnwJLa
HaG4hdnY5x0wRn0ehOXfY1Nw9oZ8OSg+LHhXNHpBb7L3RcBVig0iP4ReaXHNKlw7V8zDJQH5J6CM
hF+Tz6CqdIzaGJtuUN/Y6flIn2PjhWWEg17bHV738xwyI6j7QXvLgFjkgP0pEknqjX4P3Vep646e
tkQm9Mr1Nz/7cTDQw+VPg414evYPZ5Q+AnVtED8/gMG8FTlx9H9UKt2CTe5L42CBfTON4N5Mce/a
k8ShMGmGryJlbpKU0yNnYbmQfeTypDYvM+yiad/44clNhEYM5j5bw+lv1YBO+xwX5XsulLh8o6GH
2D8fALgzoZGYKaVQH4gt5Fym/LuRJUq9HUKhUn6zB0palLtn6RZTmK/uL9cGWjIOq7CDQzHU66Sz
Hhh2U42oJoPTsaFByT+jOpUB4CDl0Nr3pAVmXUXLwsWtm+6V7EzkwfkI0tuAfE7AVUg3qvZuYvhm
MWm5CO5e824/d+XNoTNQfcEUiNX5eWEmfaKiGQJxUoPw0QjvmqRDSpH0s67sv2tDTS523/HNyC0Z
SgDdYDSaJfAM37snikQ6l7PYTV7TfC1nAa7EgraIfTGHFsW8y49yrpA+N7FAImJhP0xfutYGpff7
IJDT2Cvv526xMmn2+9kdUlVgL66qr8mrTY+ejwNOXl3P5rYyIht18Bx1IUxueqTCWzFRRLv8amcn
+cOrTa7aOqoRwE8ZyQc87boJ4gHfLUDidISSa2OdJF3/fC0cpfDxATxwymg/bFonc7JZmQJdQFwx
plpa1g958tDzvVR04W1RfATJloTZ0qR5QqfPN/qDrbqS9ZmzAbG9I/fiMsfQwzV9OBgwURCC0nGc
ikJjU/ZQroN9RHMpAhkJ4QzyBDCxhEj9RSzXxbQjEozZv7HvQcf2P282Oa9bp8z7qht5M3WrNtG6
9rUbAKQ6up7eSiu/Xv5o2rnTD8leOi2kawiOTr6aYypm1ThAE4irBfVzIr/1AJV7Yyfwf8mJhEyM
ZwC2UPjbzB568nSNtE6iYErnDhlOf7TD4NSPk/LWlUeUg+CPb/3hESfREy1lvwy0IZDmkxjicYcI
cDukI4RmS6vl68LAFCHrHvQQALZTH4ZhviSuwHVGPIBFA0DLxpUwFmg8ctYRa0m1cQ44EFrJ5cc9
G+x9nNFpwGVnehg7fUDJsWedEf2UR5rfpbmN3lKur8zeYc0i0L4sNVEmfL8yvtylF6ZrCiK1OdOr
LmN8aThr7AYaZohDkbNixJOXzypXC7qwl0c9e64hLgkyV7SxphLMimmNwPc70opyHXvjAo2zQqlh
E+wFOkyuyxVyecSzgSbCzrQwVPKYP/DAIZ58ne6UbBQqCl5qr+vspm3t3Yn6vrQaex9y1PXHtn9K
4cLp8bI0U5QOv6QYAF15lnNB1sdnmZyyhe+OyL7x+kT3EkL4GuWDNDOeBr+9ERBornO9N7/yMD+g
svTQtfZPf9ToQHFSXX6Wc/E+lHjpo2DQZE0bmF44qDjmuv4BHxlgFKraLQwF+2ES7m6Pxfvl0c58
d3J5hkJ3AIbbVF3BUNwwHW3OYfC+ZJR/m1ST0xCyQbK/2lQ8Uaoni1tqBzOREaXCNZ8EDZ3mqjiw
cjrGxtLFSEfaY2zotij3YYSPUNcuq1A9pioNtGobkeFQ9UfmUnWjd2m9UZAWO6Y5CkxUpfP6NZ93
K7TR5/m7ASmCYiBfMKH4IaoQKSZqOc5RoB0AueI7WW2ttFiPBapR820d4b/wYA+3nhmuczWXzKpN
kNoZVt1sO2jWLmkw1W2+5080mURh1ZjB/3Bu8rb8MsxuyuQJCLs5G9dYUr642m872c3nKb6T6FS0
jxxeBmaYxCNU7iJgE904AMh8a4FWZcJwR82182Bm0KXKxGPZu8txUEqAyJDPdt/D7jV9zfrZNy9X
10mzd403MUMMifpaNPikoKtvLy+Gc2G+AVTBJJyDp69O6/6ta8R2oHKZRLNdOjR7qI6iKqqN6XFE
tdOxv6oRHwgvm9FkDr3XCgNALJcxHBqXA/QDiYBl9qPhl6G9Fs6Pyw94rsIjDWnkNm0wf9YfreG0
r5TezYlRwkcJdfPeQl7hHZw5tTg96FdwUsTI131PrkvWnfMBQvKHFieBkAp/fnK104jyQjXlZK6x
mMoTZV0Pxno+HsU7mVDUsrvFaA6HTs/WUVoJrzF0su0sxHlQRWwq/pI1eEOBr6+2GjpIMcuLElGc
aMLDsEhiJWyHb0m40+jNymvGpRuH+P0++HG4DPL3okNlNnWP0mywqUUQaZvJK4DbOSXqDMT2DHDx
nKGHebn7nviwn4mWAxfw83A7U4CdxSIIRfFctZ9Fawrkm6x3tDdOHqjpQ+Ci7ubfuz10yXZpg9ip
BTpBs2RIAXLN4l3ivbaJhXrrFvApgsfRSlX2XpAswdrDtdTuqUqRXpELNDHhB/37bIcR2DYOjK3C
jxWjGP/OapOdxk90K4GMPiSeeWg1c8+eF2BVXjurNgmXY/9mZUaDMtfjELUbnSCgyJw1j9DVcyY1
XZHO6ajRoRVmDZzO879OwGt3R8Q14GyCXZf8k6I/V0ztkPV3bu7g5JJvLLPA2NDfiHeDCZRTweSg
KLnss2/SPxag5Pg887xDbGVba/7TicKFAny7MQCEAYeDpLXydecx8J5HFdVy01p7fn5lQ56jhRmC
KUYrX9WQFJj0x2aZVjW41XIt59bXeRbta/eoJWsEYlCzgQGMxwa1dQG4Oc23tsOWd1sUAPf9my59
DbR+JbxXQRLaKzBoJt1wJsw1etRvRkhfAxjHFmBbuHOIwSV9cioauQl7nIaYAwAwyNtlPFCr/9EW
OuwIqTSesnq8AqMRZ7f7mX0vFgkI5K1P6sJdecOCFHUSAyOwy/v/zN1ogCaiCELPnYNqUoYIolll
jEMNDpemSPQqiV+7RC4OlUYruxITSOD8x02FsZugueW0mUy9p81bNbSrU9Tqpw9F+AsFVCo81wPk
k9LNdKgZoMw56vhkDlMtTIMg8+9TTXofJ7QNi9Lb0/LgJtbpJQiLIab2StgM0KhZmc1doFQrbsBk
rPAjak/GjSYNPhGLwpG1xtIRCZMAsTr2G53A3FBXXv7D93xYyMmyxAZIWhdUI+bavYpT/CqpvFuf
Ck3k6Stb54OyWChrhNadkh8EveC11hYGvBTW5Samu+CmPwfuAQKFSk1PAl4g+IjQLXSac3vcSY/I
Ld+H6leFg7XuveJdwmUW1r+Jml01+Io9SwQ7LWfbi/dBAHEisB8ur5lzzVEklf6Z3emiyVRFm3dj
FBzc2cMsy28wLlPw9shZtDPt4es87ha1nmyE3Hll5DOJz6eRJ0soavzUTdSU3L3BHqzEMbeEHGLR
T6oWEtqwMSlnHZTyGWUKs0h25UCTibP9f3A5OpNVfHqWyd3lD6MyYAZ0Klzg7rrKU3tTdUfkuyzP
3pj5uxB+uD0vT8G5TfRx7nU22Yc03+uGuaOipn4wukCkhxAK6ANOfXP3rxgYAIJw6BOLYnKKSWiZ
e5FGeMl35gaFLcU1JDhcRLRoQjEgtzGB5uXXO0cM+DTmJG8ovaEsIj2mBqZhC6FuUqIOgTiD25BY
tEE5jDXGTWJ3OKxzPVKdFXTAXCLU4E6YQoKgDlAr47eXH07G/uNUAUOHJxwMfJCun+c+SSpfsXwO
MEpVuZKsKH4qKXbq14CC/2US/jPQJGGuzSYd7JZTmYJw1+k0B19S5afA6aEG7+y+QNA392/sMrjp
elZ9OSy0on8dc+zl6KALrBg129HTwfbsr3IkTiID/30e/hAFUCu9T+05eWYtJdjqe6iGj01eHTsw
1zSZ0/C2iHZJG98N1XzjAkLBe37BDcs3pHlMBmym6sHz9QP48yGpv0hJl5ax0CSMFvABsaDePKN9
v5ixtNv3vkt2hapsuq4Aql3t5215U1rWETIS1ZZ/8Y11MXChhobAzOSEmZVuboOJpPqjYaR+T3Gs
1h9mCHZfHubcvUty+M8wk8Mjd7J0VoxsY/ofUlAiuGNeaIfT4qWjenmwU4b7xweDRmUR8JAmTvGN
hR2yU0o5NLhqFO13HRsvbGjf6fe+qS36KrnXgdCNpoNOsouy2bi2w3bT0N5t5/YXPF4FR6CVw80Y
c/+Ve1cflgqhXWwu8g5lP2w2s7u2/2sg7LXyRaO89dFsqQX5MjEbQnJ9kdTg9ioQBHG86nRjUwWU
8WmuFI2D34C2ytV0U0buunAoUHJRBlTbaP5lQbvQYDPXM2+dV5vYcPedlW66+bi4mqydY17x1YmG
LEjy9MgmH6WLFDrBKvXaQh1kIUOM0AB3ctl39Zbusx/DQSqv1AtOmOY/Po7BMasBMjQh0nw+VbrC
64x5zT3SMgizImQRkY2zx26J2tYqp1sB/nTWPEsfBWimhzMGLAIp5NWh8ZU8LUFMt++HdaPfgKfT
Kh8myPGEj9S0W80sd1LsQLVt0abmps2vKfydXcyIZ6ocBUAZpiIhaGiXbqEwbywUHEzRyooCVfga
ire/egifbGr+nK//jDbZod3AmdvLaCJFkrjIjJ+Mau3EF71zOMxFd2OW/i4efoGcIOKkDLG1FRia
TvoioizgYhbS/InLZKnmyl5YEYIuB+N8vfYoT3PpaSdratRNr6yl21A2FGYXSrzBiLv9hvgpkSjP
x5q6fnGfDZNMGJ2m4DbQdPq8pPA0mTkpMJLDqXLQvTrNre8mixgtEMi6GtQgVrOa/RwSc+WVmKJv
ExjNdHsvnztn1wVoYsOWTiu6/Z8fQ4GhUXQ5hbes+eWaKCQK4NO61fvd1X7q+b37YazJlVlCM+/r
kVemaq+0+4KqbvhCqEKFl7aFbNurwJGzodh/hjw90odQLE9Gr3BthkyNd4TvqbZDzlX8B1b95Xk8
x3sxkOD5v4mc9nYyJ6VVEYeBqAtKFo/rJ5qxM61eqN6bMI/EsZY2Fm1SVGogacv2J+qlanP5Sa69
8mRhYQdrEP/wyrDZCD5VppVri2RRQrDLQ53rGhjYGcwdXFeB50yzjHakfFxkhn9QQLUh+jC715Co
/5I8wOr23IVlriukVOCG2Y+XRz63bHFUw7zR5BagF/t52UJrzxo1rv1DVIzEVcMqA8+KRzb6NinO
N5cHO4e7B19u6IbITlhcz59HG9za8ymsEAlwZv6NNu3dFYAzIYZZySPoROpxrfegUTbqmper2l7n
vumHBzAnJYC0igco8VTqQWP6kbFOq1/gj0icVom5vfKy53ImMdaRLrclUvWfX5YtU5thTAQNOhkK
E/xZXu9uPm5IJ66eCea5D/lxtMn5A+Z1VAnygoOOl/qAJaWTfjdiDVov2lBEQoOOi7Gxi7qnrA1W
epocw9h4VkyH3uYPpVT2CPxsFUpBGlm8ML/7vl4Fs42g10HuwFlt43cdEwkLRQFaS5SlXcqDI2hM
SNMzUASab27rYlyKc7b4QZdsW6zEA8QCHkZUeGxlhuiMszPGaPWghBhHw44MShv5rGzVpC2FcP1o
N2zm5EalPh29U125qYNrGcfZ4/PjVE1WoRfmvdsF4AGEjI3y/azYVnN9xQXFrUCRKlOeruobXPk8
0w3elWOn9Bljjv4jnRKvW8N5kDIh/YlrhPOTyPCHexhWOwbm1J00QMAoHEw39Tz13ZlRd8ZTvjpu
jsXi6TF6m6+ejpuX2wd71S1eipvV8bjZae1aWW4P6eLwbdweftytn/dfh8XN+0xZxMvq5vcVE4wp
3/yP55I+2odLJLCVwemKxni6XdmL+gCV5WbjbPRbb/HoLO/vf8R36zWyK/dfv3aLm9v8SmvshLO6
NC2T4DM3yyZN9Jbhj8ejv/yy2flfH9vF/V/r5fJ5GX2Jt++3L5cPgatjSpr94ZX57rNZGvApGDO4
2xjLL+HqcREx6wfvfl0ulrzqw2/9yn0y1Qz9Y6YnZ0/k+IOhFAxbbm6P6vL7l9nqi3kbr4qj/9X/
ults/7o/rH+Ei3773ETL92DzEC+vfm65Oy7N9+RICkKtijOTz/3y/Xu+++kvnQ1vv60Xh3xxp63u
5jdfb5bX1phM6B+DCtbOFK6+OUXxRkU+79MslTWWLH46C2P59Gu3227v1+linS/W++f9w/vtlVFP
MLrJqFI5EkduTJDVaWMSJ1EFJ8LEeKo3q9tkMSyPm9li9xgt74ffj4/jYqNvfjm3X362PFT71wuQ
n6cjzK/F5hjdZvunzWN9AxJ3uT5kPOrjY/Sws9f+N3X3bfZwGJcH9+Z+8Zg87+5LkqMHDcWSxXpd
3C+XuNR/DR/eldUDu9pJNy9Fvi1uTXNp7jCNe/19eTWfnHL+eE0DWi7vOYcDPf2i6ug0iucZT4h+
LW7V5c/qTlv2qy8/n4BO8debdagXSbbQfy7uDnf18gZ185W75tDJbrtryPVpv1EWOQVvh9sV6ApM
z8l+7jQtS6sM1f7V5oux3DwFaxSOjv3C2G0Xze756wNsAuv/EXamy40iXbe+IiJAI/qbmYyaJ2v4
Q1i2xCQBQkIDV38e6osTUa+7ox1d7XLZkkiSzJ17WHutyS+P+mdI9o+r/tjRxqud9MqIq2rusC/A
76q9h7KG1eW/2Sb1rIm7nM8hB7LMX9ynf7PrDdsFeihGC0bMn21IqdkKO1XZaq+2uci8nGdgq6kH
5tDqdCbH3i514Jt4iYt83YUwlRO4XzPH4in45vuLLk8vkYUq7W/XxfAU8gRzgaQe5f73Kvk3mwc1
hwFTBm48xMU/zHwvK8Djps/26qMrxldEb3EqujbCMvbUY/ff1Kg/mESTF5wjtu+e+uqXUKzdXODn
MkV/rim9kAAyf1Jnnru99JE8wvaKRcrj2U89O197h5dn24u+jDURjl7zDefe5NNdVhuWqHxpoqso
Gf62Y35Ep81qaRALCE/0SXp0f+Ixgu4LQPC1bK1a42bPwEwpcoEeg9yfV9twMrVrTr+LdDJ3BMs+
BLk7utzfqhrdRpOJ3/vVPv5pK/0xNw0VDXAV2JaAI/+IajoRWJnLo2it4lNBbwwCGCpaJauBgB1C
Tq9yxYnoICdm1f5124ISRmgyUHpH9SegG9pidrmrmZCRWGbQM4tacxueZnWW3W+cwl82278ZHEbb
pItYTlTsf/jrcav1MPTy2sKT2aqxJqZTCoNPaeb2Ilgdq93muk2fw9nTftu7ajTx3atLZTcS74dK
NAHl12/pn3bjHP6YP3p1DTAo5H+wOz/m7/VCwyUKWvrqEsmL2IY9sd8bKzh77H3hjQ83KRZeYH9t
4hgvXGENKznaVS2BNYxEIZehPR98f5d267f+zz/aU/8zMvotwZUahMfIU/E9I//L1ajDOtIR7TFW
b+cp7/Z2PD6sVovFfejEUox0e2LJRLhyPlf/vd9/RuzdfsPbSomT8JEuTFLV/3vhrgkxcJjUBj6O
2rOIcqdxcGRzvM9/8ad+qiL+41o/TqCwd47e6Hcbq8rfjvfTGEaIY18ajhj5oXTd+a9O44+c1j8u
+CNYGFzzKqtrLqi5H33RFzZUArI52Z2RY6Uzfy3dX+bzn+armU9CRjKkBjCVn6mkoq6ulRlyyYZm
SW7x3zpyPL3Ob3IRPMUq9b1cCoy7Ze0AOCViMvATVN9dt3Lnv2xAYvOf650wHdaqAYc+uBW+/d+H
2wqqePDMa301ZCxIH7SvHlhPMjClV4GYgpF5PPgq7tbbCk5tYjrVoyYiYEqGquTlXqXBE6qgS4L3
QdLr4HmXngQSIgJFHblW72RIC51dmnMSAQnuIaCoGt5GyRfTBqa9TJatpxcTdPZmuYw0foGzkdKj
ypEL067qG9YLWnxZ3gUwFrT7joOO0wNLkwOBUb0ZRcN72+tkspcQ7bQriA48o09BXF5kAnNvIAdW
VKvAizW3vqP5Y2eAPTT0pBoUCSv5fVdH/eHyyWCnCBWDIzqcKXPhdhOp40PD9/MaPYb1efxou3zu
W/tu0Ru46zRQEavn9VATfti5XHhl7hY6lLh+O+FVi97DTSnh1YsYzbfbcHGRnYerTQjVvF7oG5l3
vjDsnZ44r8JCzPFBfxA9aJwXkTqi27VaXda0FAXKnEUq2HmxWIRPFkd1zOX9xjSbHnmAoBmqNglT
i7eGVjArDBkkYhELb1BYK2bzDbL5sXldyWGLlwsoK1A9zT3yXsO65jJB9Hm4iK1uxsdBnBRIb+WV
zeffeE2QTAxdhKngVmIRmSK2kKBsoHQx92xsXq63Snnm1nlZxzZfRJSxFqpcvg54sy6tBqEPkm3f
PZQku9DwUa8N6+BIKzQLphbVkYYhBj6o1e2oFXxOCNv1CKyT9Nq5ex3ncsW+aNcqN2EXRVwMH/Aq
WUjG8JLLa2FzAwaNlSL1G8pHVXAZKBPt65EOT2CjtABF4kVDGr0H8k0HRKoiOxRt/dDMEaO9Ovl6
hTBXiIP5ZBFe+bu8Wn+Wap6qs6qYh7wj7NXqsYmUd1lnSyDkAD+ZvZoJWQUzb2U/mCaeIdxdkB5x
gcu4mXzmpsVxlr4diHn7zdw+hhCzFNrwmQxvD/f5sKonrKSyplQSkNkFvSY7qa1f1WwwHpmi/CyE
rsy71V2v6TUHut7hoKmuFiut+Wc9juB1gvGULitF52W3GgXCsPqgEcFBhrFKB16+CqU+en7nKl+2
xKdlxV4mun4hEpEk48/Kez/+7xrQ0M/qY7jlVuTtWx/1P1w/k40Pp3mRJddmADBepDf1aYS2fKtd
34km2nznW1qqMNGT20PIz/UyjEQyl23Yv1w+yhCRoIj9mYU26HrS82klECUy3XYx/NQcCEaXy8ty
2XMn1s5cZuKpdp/LZW4KhFje4pGqU6tWrZvk9oloTft2U+D/i57daglgbM8H5EEweItP7tZ5yWrn
ADgbsqNFd2MfC8uxTPH4hMS1FJPzS03anJTvWMm+3wkd/FQfK5saSz0Sd/oD5SuE1lN2DrjQAxo4
VEazsojm+TJWy9Yw8yPgdfKBVcqYvxcnP1SkQFt6Yl3u+YiuinzUySk5ijRQbVbnU8S0L6dWIe/H
NBNnB88KnHhHnMhrH/UD3Rou+LjcjpdvF04956R5JGqyNVIekR2tz070doADurFyc23Im5xIBAvy
OFFq1RoVELsSJ33zFN90LQcQm8ju7MnrCdB4ep3FMGVBq3aFQqBLGBn2fBNNPrA20NKs2/rpXcqL
vr4CQyyHN/f2GgFFvIi6nPbb6s4HXfCeK+ASV4eWXpH2+TK/HR7kNpLjExSPvB1yQEgOM9ZNyEAB
aDxLRvENYFvAjP0U4fRUYp4yIefuU9yG34PmdbQaAJmvofZTlRsUFi89cUvAINqTsBnF4LufEMXU
2YhrD7zu7imWELVLfI/zuu8Fi1AxC4+HGzazfJYVZDLhsmRQoSkuGasntHmCPLnTGaPU81uJvCar
eT8R31do0R+usQukMTiZ6Tjv+bph6fQi6zI25CNxOqRJOwyzr0jolk9RiW5bPTJpytf0/tUVBhvO
EHmx1ALvHK37MaQRm06yvCQQQLrnJ6SbF/Xx7tB2qDlpe/8GJDsN6k9K8PTuvy/D9mV0BdfYGwWQ
jxrLRKaPWFw6TmpYlYg07789uT865D9cSBy4BspO8ZwQ7odzG1xfuQlUt14Nu8uXXZSolsqq4Io3
u7YHbWnYhWee2vb9buHoweFHN+2+MN2WBMQrH7NYtIcr++I4xbCyxQht5osqxG30jtR1FH1q+4eM
nmqDrN5A7IK2LDPHiro2mKbIut5c45QJ/wyuRUyWiQVzNJV24tQna5+1wl54Dgk03hhf+79v/N9c
WHwtQOWkFCAuaTde4F++s9GB3CPp1jUul6FaUDOLSJbL1SxvqWTytO9WW7oBvIOz/77un8/9x4T/
dd0fE96vtPYtj/R61XGqj3qFxITbsnp+ZdXbF4nzT8Pu2hkTSquNJK8Sel0nEMW+bd28QV9F7uBD
Hw689+K/hwUtBvf7j3ExFXQEdWAs/Sm90dL6vZveLuvVh+YSSjR4eYEOrDVN/TRVeSiBR4naQ0VU
1qpukcid3mfQ/7/usth1PkLDvYpe5hSB4Oex0O4COUvVtaFOn1AReI2mV39K59BKmxyfbHfbIRif
lLI+RqJDZjLn+Em9UR5hmLVS7KhOiPUg9hFp8K04EBdvdH9b2jgT4WzX9z/9h7M8s6m/NTXYnSL/
PF5mPpvaXa8/r97EN4dP7zFvsd2NDl+wNNALShDXnYvor34JUv6Z5ybX19Cq/v/Z+xEzaHmdv/Lz
rV6prX4CL1KsXso+dCyPDBl6u2r0VGyA+mRNctWEhdl4Xv26pv+ZqPrfUXR+xM5G9O6Hvdu1WdPb
YTnaHw74Nisy7QtrlK4sim4cvYWcV24lfsnAtJok2H+snz+yBX/tp0qDtadFMWi17YqtYY+5+VhU
+GULZ0DkdBvtfFqx5yfM8vcvKZdfr/1jT72Rve2br6JetcX4LcuRLk2/XEW76SGfe0326fIQk+ss
WyA95S6ZgN/it3/kfH5MfBNS/XXzdHrDCT/g5kn2jk1nbJ72nfWqdoUjnIeFzqqQ67X7dJfLRPis
hcmnLuRvSbCftdYmcGURovLdRsvHhGzrf0dh9IkjDYjImYba5hkA7yeYCexM1FYLl+WXaf+3qJW6
NYErlE9kbH5GrRqp+HenPNeUHHpO6wTbvn/FZgSBRa1L5k7qtBf6rEooFwpjAt/7uPfV9SO3wBfC
1xlnx3B5ltrwPH66pvXfBu0n7ujPZPw9uB878hLcjUcCD9YKMdzla5sBtDIhh1lfFo9ZaqGue1cd
0jbVNjOcAHfihI0Brq+ZsiLo+vBB+WojbMXVBQ+9+mVw/xJi/z1zP7EV2rNCuiVJ69VTBvNkRddp
Obp7xupsR9MmZPNvMvggHpaIW470UL3kJzSqiCDsnu6D31ei5WZW5GoORftfcs7/ejKCl29YFNDu
6P/ExVJH7HZaWuu9Giwrskp7qPAUIc24o0or9/oOZD24Pb+eQM3q/GlA/r5sY2D+2kO90jAiuvXf
q2jUclpW1zbU8eUP5NcGj2SW/HKXP2VU/m999KAmAD4PW8gf6pq/Lmd2YAnJ6qxeVST1IL0/jz5e
bTHcwl0riCm8KTHcSzid2TF34n2gjpnrUMCbaH46mzxX5na3Xi/dQP5ykvzRh/vHNPw1rh+buNNL
72n0YBOnQuUCBeIxREJs5tsn+fS+a3MIi8g+pvKr7Wx2nS/LmS3CPUk/IazdZ7zzU9W6WkuMzfw3
+lLm5t+eEcaFPQ9+8B+9hrdXXcMeFOMtxhcLsmWrFZCSUQ3d2+pejFuOjvHPUPyWMdqCb7RnSTYP
I4iN8CgJGILj/OZ+6HsUY5whpbFcTB+k6K8OU/0gOludCa1XJH3hJR5PvbPyjuF40SSPpva+bhLp
fEpovWXmtXxOWJwLcei6ZEG8Jl1TDGfZW33NBvK4yKVtT/f9r+3VGg5GwedHJdzo+D1Qg67Ebb+L
ZHzGa++qQn087O37NJ7a2bL5pFnfmo3SWMwcUlbHAj4vDlFHkwuCR49MzCL0V/1Fi3iCRxGLKftx
MSVJyG8X6Xqxurh2uidntVj0Sxl888YXY7OnwQehK8njmqxN6tPGKALvImdBW/VUH0ChSIlRSS1p
kriJFC4OUTCdkPBD0S8uREHm3er61gZwqrfoKc9ZRaRWVodpP8aF3ceifxeka0jKHI/Z4U7FN/Ye
/qZ8i40zAxUrRg/ZEbWfiSqfZo20k3jbzgjx9NJKPmCuksYkD6hKBqMo3cZ3QgHnIa9bpN+MSFS2
Ma9U3BJtRJVBY9lP+9b8c1PZ5tV7fmUkPwTE0SgJ2C9/o5sOrfZUMv8vWxG5ayTVLDS+4L6+y/Uy
8Yn5IK6WmTM3Jx0SS+7lPoGnMLBKhKU1kN+jVxtyOlyV0LQHq5YuW5PL8DWj2xYZkUR8tNsKZuDv
YVrZ+iIbLBp4uNDnXfGqrO8OdYBz8Eud6w9a6R+bc0BtBzarpgz5w9Eoe/e0vhnGe9VhCW9rG115
sS/sAyxWDtkdJ4ttbdHsTac9doQ1Ie1Giec6GlH/kvq0UpZFBsQHAXCqBLRl1bgzqWcMPP/t+Gsy
8P810mYn/2XeXtU7fKA39F7RM0vRAn+gHu2JJF9qv+oeSEKhAMZSJpk5K1xBYSyK5W6yrMfZ/EkQ
Jtz5nJNQ/Pe5969ucuuv+fth3PqJiaDtm/l7Ox/j/dhOh1NSD2QgvRYV3JFFyaIrL5wv7oAswW/w
hM6/+aggonRclQY6+pPKu+reTLgcnu9VEvg34MXbYtsl55SKtx+tLpPrBEgQa2sZd0V3WK1jK1kG
mUyPybJNJjB1ghFZ5nAcHc4n2hTDC9mPFURtpz+ppEnUFZ1NSc57Cpnbrt2VuBD/PX8/cUx/Dq2/
b+BH3SXsBAOjvrzeq/DjMnl5xeo2P9vpN9Yhuf1yLQB6TWXl5xr6+2o/Ki95fq/T8tZ7409GHslP
cekr+Dae6s6JTAZ9kn9cMqfn4L7cSpvkkN1FmQETTXq8LR+k1LxO4iJYY44/rmcMbR87ZhFUt/kv
h3noAeLHvA4/tNEwcZBG0NkT84HXtASTuAlTugrViezX6U9+s3dgXcyXz+E8Wn90vw3vNc0vQ5AV
JiXW/XUyENVHPNl2GIQc3ndNigmyP9lfBXJ48z/OlOcY9pXGFg4u8lU3W5dveTuBSaeyrsERI96n
PgVbUuMq83QZIY8iqsW01NSh9qZAS8gSdPzxdbKfPhcA/eGjGN6XU/MTXVtN6HRP+i16bBFUUcBQ
MK9W0FcP1SK3gw5fM3nj64eNh4yfHL/l4bpo2IYBrAQIsQldhottMN4SQtT2fo94akvuU90tRsa2
T/2l17Ef6lFxD9sy8C9C9yE+Icml2eO4ZqQlwQdLbvtR8TxOb2k6vcSjM50JqdGVkBeyKTLUcQse
N79ULRY5z6oYiKsVU7fvkmeRLdgj7JrLhZ8Ixl0vzvVChufqZq/JIOOpxZGtw1Oa2Toty+wA5ur+
hRNL+t2KvFTEgTVw074AxQv3hp3k9hOFCxuRYavC0x+ChHlNP6A9xT2w+rMzzyfUMdtd3eaHL83p
0mnqfvfbAhysd9nMydXNXo/V9WBal8P3qcNza9LszXNtiw9OA+6pu+SBF+pb3TZzsrGRvwyGS9Km
JxfNIzFwh+PqlIuhUnJpDklvi89sUQp/TkQUjUmwNbVjuJjFN81HuzNHsIWnTe7fTpzIMa0/o0WR
5ymvEYh62YZIkh7KmamvmBn6PG6LwXv2wSMy1Pb1x0n5UGPgbjnriEf1WUdnRe8WGyEckO8dIazQ
BlgpTP8B2VSTZZF0Or2Z3lLd1Yv/37Ln0ILyhYihdVe1faB1m1f1KPOiHMNLDLtW7WHMzxBn87IR
y+vzaqq3lU7g12IJvkYhnd2+MYoKXqR9MXyroH6X04ypogfyLdzP07pMnlZ/+7TuozZL+4SLdaVI
AJ+KBVNXjkWkbOadvaf1/KDJ6R6hVyaLLpINAj6YvLbyzw4b/vMRWfQDdwd09cps9YAFVZ0fIglQ
ZlHhIpzc7db4Zhm2Ceea6E974/DUmQfjzLuP8gnpkttHwPqe4yUOInE9DabVJxNJ47LRlk+0Ukbx
hAaD5tduPuxNDM+YBuPBlDcxqjoWPfrAOGlr+4wHhUHABNTuBWugnWXbpk8+Rd5bdN2Xx/60PpC9
0rzBrMJOLbMtlujytorWiL1F5jMqVdGxUGHqXSw0UmGWYSpapejMY0j0mz1Bzw9aFQMwOO/GzzV7
6taFFkzGHwbbvrSTspnh1ruZbNZEYtKsYfcNcmJSo+7xGhaje6lK/jBUvBn615m5XHR66ppNwIOf
jSaJHKxLO1in3WGM/dih0pEnsmyLqhxl7JvUbqGZwfPP/Lcun/T8vumMo63Z6rTcIrESjfID7tE1
V2XDtkcba5O0rzWnteClJpWPTIIQHiiVKrpH2lZq06yx0yhVfFP2tlu8wiP5O0d//eP62YNbgMqj
1zkenlbl39xTts+cvgoPb+fqwnoTb/pK8ygEWw8IF1fP6euICEo1TdwnbqC2vnjBtpzcRk9ircnd
76jaz71iQpbOuUzJ38n28jYM7ZZb9iUHAWWswIL0x+tPC0WWXMDiM+n5wZwWKau02wAq6PN4CG16
3tbTh82eoDAp6g3DY0ZZK9fT06d/xknGnEA2koH0G4mEzuXOpjgOZnOTj0Fc2krGOqXqaW7r6jzp
tCiVRUPfsHLbLZzbMHKuVjB+TU0rQEZgFB+wP0+Zf1S+5hL6GJW4lHb6VGTud+biOYSvKL7i6Jo2
fAEqDlSsLqplR4tcnWB+trXl9aP/hSDi+OmzGmK221d4eDXVH120bFhVAMS2xC0Td3n1sgnOMMxk
Qtv1JumhuCtjllDlKFQ0Oo8un/1pe3v7fHj36cV/DVuayNdXh3W+imSyPCv89gH93rOezzbVYZCI
Be90oCToXZp8gr4wlneNzVnPXoV4z9NTd8pWi6yzdz9LOi6koRqaOslW8AfT7tRcm2NyPfLq047F
/GlAAqnUNrV1VO4o5V7mj2k4vKFBXsm4Z99HRaupJTyaAxZHHkITfN1o3FclR2zbDoePUf6Bq8DB
YwKqga4Ngl8watWaOb1/YWnDE7URzi6zkLVBh6hVhlY/gtDXbe3L7euLTRbq3vNt4XpwZkUxcTM2
KZKtMdqmt8Hwwpk+Zoe9pkjIPO7qYnCUoKbXI/n8Pbg5jy4gA/GoxOOrP6q/KXxlX6ZsJ+JyeOyi
Ufy2shE6gPbNb89IwASSKpH2fTkwhf1CxLXqTFpNkG58AZw/e+3lgJU4R0GNMlFMthFqfQEL+zKa
n61JLQvLXCaTViUNhBJn9YfZgnJMdIblOus0cek9t6FNj8ka84imOvMiBztzch1Wwh/Mw1n52QOD
4fY2+hCOpci/y4GDnEg06frhDi0Rp6JeV+IqDMjA05JvhZ8wxXg3cdnXCnvIM6W0bt4VhZxk3MgV
Dd9ySik836fDtt3d4gA192E6sUsO1zqXDniD9FhsejvISVTPqWR39UiEuQinHaoTlmanJxw9bVl4
oduTVSifXUUtv71BvEhoywdyoqz0D5r9YXjoWcaOheMiqflnUaTvKSF9+omVjVqq/dWvRALG4/sp
kLbMSZWvo/XzELM/O3Z+ocQrzEo+R9dZWwZTSHbucOHYegw6Jubpm1L/CqY55d9p9NndVwoGuM/X
Q92+L4EzcHrT2zZzK7vrwNDs05fp8ITWpNSoLIfT3JBn6Cgn3YfbMayY+HvSnkVjE7+KSu24+3T1
DXXaXtvtz3j02VMYuzxXuA7Yv/IrLxuM1xBaW16n3+S5J/FbwPKAt+g3xrf4gvRD0Wlp9fGGE8+w
Y+Yr3htu7A62sYsDOa8H+F7xB92sOFwUGOnJwBepRP1dT++lywmj+4Wnf+gf9xYnNUcIT+v/Fjy2
xNzHJ8gU2itwEc7Zusx6diE/SoVmaPPG3v5We8Wo+5VO1prfsiFFyWORfaQr2oCU6b4Mr4C29SHa
N/sO6QcQgJE+Kj5vJSnIIFS3WAQDQdNqQDX4qzdqT8zveM3ySDJxOZoeQFx9ChnINlhqXVhFVO/r
WWJVdXW1L9PaqraVOkVO7p6w7/alSUh4L/c+vNmdpdElA6FZ0RKYSV8EDnbIa4+6w2Ta22WblkcR
3kqaFnGRTLIzfdP1qYsg16g4dcf6LHPPQ1pzW16PD6SN6erDbcFt35vpbHYCSBvyl3BsP23oY0Yp
2RX+cVnpdC36mXUeY7JdDU4XCRYEG8W5/KZtgnLCwG9X0HqL9jdV7f6qnuJkpxTyOQdgGvzO3Xra
npL0yvuNT51tKyAfT2BCUhvB5BNClCD1yfPNSYmbECdufLqcMBfdr/40f1uXU/bFz3nTYJUidXul
CCzaq/e8PT17vdTluZ0jdTthOK/okkyNWQSJlNcfnXOhI3s31GxCzcsmuqtsi7hl/yx7c4wo9vv+
p2QfwGNDRLN7ZZLOWTDZb0dbtjuYBULgPuxthnq/3eAyrBgFiphnolo5DhfaF8pkvSdBCwZ//poG
uoW3iyT8BAsJq7nV9WCUprKmCCi2CLDaTYU/VNGxEh9vJ/KaOAw52nn+iaLlQpfVByIYTWXGqyad
j8eqO7qD5nsfB5sbh0Y1fyxfLZmRDISYuSfLQzjmdJdfoXMeIqxhdUTsgQHyS+u5hURzfxfhmtpC
ZwYS7Bq6OjIMODno2IpeorQHsvc3qaG5Vy7Np6g7U1A3ndzmiAIqzU9efyBRQIS6gcoK2G7sfJyu
u6GoD+T7Hu6AtASgKOL9VLygEaoU73uboyvEJDf5iu1ubF9xoFN4j2yo6N89eUstiHSgZ3jAKT2w
4f4nI1emsoJ2ZV8BwLiLIpWAnq6WYcj2ITMBQsjb0w24A9N6PWyoWi6Vul7FNYXzaxpCSlo6KZyz
ZBWw9RgkryhUfR8WuAemyJbp/h6sSu6V5WlIqrTtTXuDEPkzdfB5GZ9xF88evkD7QBqfcyiV6avB
1LFh81wGs8eBm9cr9QQmdZe3+Y2AaoCrI9+E6RA60fq+u93QwhLnVZfnOGk5SYu/WJYPu/gajAaz
aN2bkEa5b58+UIZxODHndUWPQIbbsQJkzUPuTgrXmIcODVileG8xI6/Tc9tbBm6yMdmy6Rq4sUlo
Rg2YexgmLdkG4JSqFDheKcuZTmVmW66Mm9d7Cyj1SmVi9ueRp9nsnMgxvMYn0uxQ9b0OWcBF4jw3
Aw/zPLwCkgwW7VnunkdYzxtqLFP8er7lI4pRMC+98oFuHfBBHN7zQ74nZ/Uamt/tRekWw45H9apr
GfsCltACZkO39X1N1HtGJ9dH6+sV4bcwZcLwsZzZZ29bfmCdXn7Jfo3BjlHU7iyz0wtpwGnYEvoW
q9jHofGMU28AJk0M5tZ19OREIpNK1hkA0WdveRkFy+ITU7UwR+bqiV+bAAW1B+vYizRrQESPi0Pa
1y8/P8+LWl5GEemFQiKPSYSTwaYjzpv7EAQhiLGUznXxmld9p3iLwBC1TDHTN1zORbapdcmBSDEa
YGmDNVjGXoI+ASC83QXg0MpYvA2BBHpfhiODYmY+Qvlyyq29UKgWtfOa90bVrj2BBuOr2tZOm8Q1
iH/7uUs2b3Ax3xm94InQA7eV2ZAqGOXwz/dSq0XwdJ54Xv0GUJkY1jlzC76yYrtNHrzMVWdmgMqD
8gPAAJxZNK+hVPBWFwBYyD2CM0kUXzUd4lfnEciIM/cmqeyVmzNZgosYTBIqaZT9QxEey0OP3wwH
uR+M+os2KdAD273LChsD3uxoImhDJIafKbADxBaIiSMTPu7Ju9uNpyD24iNn1SamIOT1FL621lwg
7Ag8X4CiCFSCo7xvLmtMx+PALzEYj00/84LEOZqzYPfCh+Zqa21yPzTYVRLrYCZ2ZsMmKN4aVLPi
kStGoT+sOpDHYITP9a2TxioE88QruFkQrwG1FuuZcC+tXZ2579xmoK0dtkoHAQ9+lMCOacPSvxzM
XTwtDPlMJqhc3g/BdztXfbCI4CGYrRpmCtF7OTryL7izfZExX0DA+o2DiB3VUSivVG3anPGDYBhi
Mu6K+40u23B+kbwBE3s3EBxqDNdgMeiL/CruG6wrvwAGG6FVCRITTEdhRRDXvCTA3mvLxvg0wFHg
og87mTbfYq6AmIScPsQRMi/scwZNhriusa+3q6DrFGmdM5LXGFSM5eHWEQA9Mc28CO8Vo4nl5YXN
H7P5JizsjJN8nIPNBO7ZpmrJdTuCN96O11Rhrs8FZGf0BGLR0Q+9rusNOu79WmEpq7dzO2J6X7rA
dh5vqYMpLQt1C1Fj54jS0wnmNYNeAJuVggaz+QZd9wYduuQ2uUpj+lMLm4615ia6h2YUZDYjBEfl
IHex/JwH3DjD5+f3q/UacjPNoNhZnBA0wKeTLPduLLz30w331+MZPBns5N7l1XxCtMyPTEx6JNsh
Lw5LtuRxkkpMrEil/nscDquF2REdLjCwjUM0jfexaT2GLEYBgYVVL3qzx/Bs62MYKW926hZ27N/W
4GW1QOVM7PqWqsuc9NP45dYUm4vm6cf+MfQfpmhvIJjjnuio5lBqrHe850TjjOU5As2NluwC9t6A
blQWJUuz3Lw2nQYpzepgqJCgfIJzPR/es+5NCL3NUSSyU+q9t8HUnFajZAHLVrwLAtFdX7Fc+2ra
jd3Ly9Z8073Y3Zd4Lh/7C+XozRn05U2+N3qgzutYkxXO1CGcnsc3nudVaLMeBbfFWQ5mvAws0Bjc
5rqJodSNdblMCQAyMUDnScH8mY1RQtrASZccNUi7ZZ/Ir9qcx32vrUEgI6oNL0L3ZfCUfDaAzU2e
ARVn5Qm9dMB1pkswqq1hB216guIpv432nU1ktYbFvBjn0w56yRsdjSDoz1mkIJWXZz/yqez3Npfp
ZaoPX2DPFwWknzAu2j1md96hrSuYELKopT4kQDE4MJ3zmvwGVKWpSvYxKYNI1KG8LgeAmqfQDRfH
FkislyANQgTDMCAD5mrRvsANmLc2ZehpM6Coxb5z0MiWBpPMuZoi1egGF9V3x401TJ3MlyAtwZbO
H5Gru+EWiuyDPiz32Tzy9c17aE40qgTmuJIQ4yC75j7WvUP3JXsHZD++qxkCyW3rszPC6ZpmE+Mz
WXQJVuzEAl07yVdg7si3gFIBGJUfTgSQapCKwnpYrzOBQodchOoussP/I+3MmpRVuiz8i4xgVLhl
HpxnvTGsCRAcUBTw1/dDdXSfKo9ddnTHN5zzjglJ5s7ca6+19oB0h4tM4eWqebH4Yua531x9BJjV
CWC2OIm7lcPWH4kA0Cq/sTBWcVgisrQJUk69ZL+ZvDJrZRD3aXkDsdy/EjV3FNVPk2REXGRDYoxI
7ZfVOa9gNGd2Tr2SPJd/iz3NK+Y3m0/PhosHnBdWtK6M9013Y41vVEBP8zZ11dkJnzRjssW2K2xE
QTBxgmOPYQ6DfD09mnQE8BgtoFoL4XSsj1t9mLTjeCV289FteO8K2/Nwb8tdxb5TWLyHLbO5BtMg
EVb21cnRjm0czeLOGtB9l0qEvNh/clVVmQoPtYEHQ5/7JruyvXPbwzZykQWRn6OJWyRbcv/ZHkor
/cJrctmOelXIVXjj796SrkQzAuMetofR7OxVQRFIPsXC0xv7dbNSx6qdzXPrABQ+jFzBV/yC8fG6
tEHfNsOm85FdD4Wh1o3caMZ7mSTmPjdJm1Hp9d7+uK46s/bg6rRjbhwb42Zzb6G2vGxb9ze+xzkk
Rm+syJWm3IE8Dj7V1mcVVmhAGN0svCxbnxfdqMlnl9FU73E36yeu4mdf3Ftas4tzWFTj3BIcVo6/
m99H6sFqzdFdUL4TVlVz7B931u4tW0grfoxP6qc61vyUHOPYqN5u8Mp3bhLse/c3OgdCIQ4ln4vC
yZNW2rQKTiEvIvgVQgY8peArnADadu8Xd+/qY84s5XPn1L3mh9GMW8htQYieoP7gM3vXdW7eDO40
zsbtOHvi/TnsmKA2hbszPhVrDHe7W03SIBqd305h6iajzluyHnChn91Dzsyre6WDBLw6EXIleRIh
PHOSEVqPgD9q3YBnhZ4I0i1xIgYZXPSu7FST21B1APg7S1LK2Iy27aDt3p3Iw7Xmfd+/0s7aBD2j
Hb21pw3X9j7djwWAyWkyzvuXbTFVgpZxnlR+OVconznCluFDOjN3NXcDJHQYgLYFrNQwCbXgOJbs
NNAdLPVm3L1IybJJk2hw7qFI2dxsauUqggjUItkA44ijxe2Jed6s8s9jj8ltUeThVhVu/Cb1oXsY
iRTyoLcdyRpqmAqRCwlM85nIcJof9MnGTYYzqwX5WDpKRm2FrbFfc4LViEIQAenOVTH2gcrpRGVm
yMwcVs4gH0deuY04oZapd/tQ5lBsnI6Xg3DKy7R/66ZeAWZ8MnCCodl7LwlpdYDVpSNTDO3dkZuo
zKEGGEqmxVYVw+aLnkOkQfxKEp59JQCztK6zYlB+Qpy32tT2WMcQu9h4o3qmzJR5ResEaD1TdnEx
jBMLIyXAAVqZLWWn7u/t6/zm12umbsjSDo+wRDpmCVKcTNOP+1ZbqppZO7J775/D09sObVBXGJAc
1NROQNgADYICNEMnYhEgCk/yI87Xg9fc1Wvn3gcgBgDad9VevCioYqGzPDI9YauRu3Ajmal91b4F
V6sT5GQIyqC0FAjcek93j1Nuqg2KYKiq0Rrt+u0B5BBl0Pq8voPLKaJx3tv0snY1n7ZLRPWsnztc
UCPifEks46roXgckeEb0cboYGWKj6al/nQLytYITjA/OhEQxJYlakCMeXSmxBHJUMD3KLkttKYFH
xdaNIEuXt46jUmegjPYlf++ntsEXdzk451VtHPocOHvd2w+PQ+qoW9Qt9y24axzyf8cVDeA95WYc
h0hZav+8FitD6mb49nED0K0zTx3be0ey2kvNoZMT14+dd/UlK59o3qkfh1n/OCz6+2G+ysa6e9oW
0E0zHA8w7izmgJADyeKpDxjQgfEdjVOfVGadvx8p9JBpHZzj8ro6lsSYJgGx7mNhQnQ/GTihdfcs
qzvZFn6sw8I8rDWnvaTG4BCsDGBIS4IkYwDs3xy9u5tdgtPy7FxDbieu4tZBKxT9zEVhwoVkdo25
LnUCmfJEiXwlOA7oy1RP6f97xzytTcXLjI8NyHbdAFeaumYeNBwoDTC3zfI27+zZqebRL+YloFlp
3eCI3wxMx/0WlW6ANsgmNpjc1QJ6DYgfXyeIjTY4t74+eJpRcMDoJpenLkDcIOOsrBtuKlUuRx3f
PA6geMLFEQN9S+5TwoE+s3f0ADVTcHD3lh5UzZ3NBZlvgSeWPoD3rWFhSJa2KEw1SP0LQb+fOoV5
3krLrH8aH04miyqzM/varf3aOvHvXHu8e6/0v+FPTnfvPmcdHf1oGk3Jgs92cHmj4U5zgmzJmqhR
gW27aiAsJf7DRNxN+QuLpmybwpzinPLR0Yy0yZFKB6VMirKDY1d2I18MmAc36zM1cV+4mp2RzOQ4
pxAbr4/ciukkapCgFQTB1KX3oQn2QHHM6PYljy/kRx/8/vagCKrRIbyS+lHIsOgjFF6su30aZ+P9
kD3H8rq8Z/NsW+QmgK3aRumV9eMxjBCUVcU49ppdu/GEBiwXR7R0xxKxQWEy4It7UA+AK+K5MLm+
bzxeZ3gzKQrObz3y3aFqduZZwFR0N+F5LHSrec0Vjb0/Akug3YoEzL6ZROmaHk7EAXV07O62MInw
0L99pWBH/SRydcAWyniYgdTmhnoSAeJdWBYdK6MzZWYe5kDQwoU2e+a9tIhYrJcdx+RXDrIYYWVs
XeiKmjm7uymc/dvXec5vqyE7SIZddazd3mpmlXLf1dQGu/652e1Xq/mJLvS0KHJPd++yzL5y0erM
pEGbmGTzW9rkDE7uZ55oXpfaQLs0ZctkesjNGEOaIziJVRJVQZj5GwTWPJ8mGeoj6WjcIXWgcpmL
AO8xjuVGsU0Lm9oEBv9wOegwM1DZZFxtXdFGZUacAqpvvkw+vY3rLhFHsGK6vXArqgx5psCIzshq
WtZ5lgzUFeCyutrNUD5lvbop9CyoTsRkcWMFf2SIAEgPw2Ntea210Fxlq7MJGyHm8sOVKvKrgOkj
7B+H1bw1khxFgs9cTi/Dlqs5e+cU3Lh+X5qnBWsaa47iSWHLSp3mWaiTt92z2+bH1v3zAJCHuiJN
zRtJzvr2eZrlb8pYHerN4zWlNr3bHm8aLRz1cP4juvEYzRAdDY3cj4abd8lKV6c+c8Z4Qlf/Slay
LXQP/Wgaj9lPbLtVOxQAVr2DWfRafj45BZvFFao+q+zWV7izcLj5u5t1MmF9zCpbH+1CwYvDTagt
wOEpVJ2t3IOpwTKtCbR32jh2qRWxhYXwRsJG/sKdeCBJtrQ4sa2joWCdArB9iss2zUhJyNfCW+VS
7F2czK2CUsDJB+fZBc0oksUgGylvkif2agoGktn5pHe1V5Czp6ay0MAUBoRPHK35mG1+qsuPmqSo
s4rt0/oEP3vXZAz0ngkj+B13hMPGjaaeZqpiuW4kJ78pcdmKt4+N+o2PnPUErxEEctdnJnKmx9tP
ThpkGRLobkwwA0J6548qb7tANe9zSsRkNE1lMB1K3XpvZl4OJhYc+oe5zgKUwIn3Rgt57FD8yiWj
sHUzmWkWqCASXWgRyGO963u284kK0vt5nnxsKBNzJwJxt+DmN1RZzmwn2ZEQVrKrzqrZtQWX3oWW
xdKzpAGRbnzYAgqCLnLzaG1sWQXkMLD/moo4iPMLmcnGZztp723KuzqCTvmLlSnOjx/9k3Fr2bsx
3Y9j+gZYx+ndPNzNVbxddDKr63bMy6plJgG5xNgthx0TSOBis+DH9Pc2Nl53tbKhPH1st2JuBmcE
oY3SZHLqxaODuxlT91AGyGh9eUgthMHtEQocYJ3ZtpzW3T4OaI0sJ5hwdURoGUewUsmOa6NGLON+
AQKgss9mERymjfmhzRreVHt0et/5S0F0lxo2H8lifoLQgLzE1D10mZmF9dtwvn8bleH1LZlw9rI8
bxT+Wuh83TMINSIuOI5ewsUitdBaOpN8Mvna9NncFy9zUcCFXrz+YumyMJDHG1+siq/U8m5jXHb4
51c0UYf3oTTOF19HlT8wObmILSOqzhS3NxQad4oxahSKBXRTRJIA52hRTzPB49XeviQvqPp9Tveg
9gN+qnxjC87qMHG+yPR3ELZC/sYClXBsBEr3LJhMyXHAU2YwLKyvMqTWM+u0jI/bDmZf6SkNt0Jf
cV2igs1Px5/3w/giGF+IV/XKjZzJ9Tb8almXuuuN8sLAgIrq8wd8bNWnRLpzdSsHPDArsjNa/waX
8HK08o15wtsCVdxq19tF3kgj3sg3mxW2M6yczMC/hOLwY69bFF7Vlt+x6CWid5N0lKVvPBll/QLF
0cGkEj/rbCdfjUdQ5o6wM8kC5iuBpREjp2B6IBqiCncFyz4j6OXOiFDoo9P9m8MpSc+ouT9plQ/K
lFygHdwek72pOCgbQhDxi/K9v8S+42LgV7N3j5G3sXxnqaxDSOyiNx2I0+mUYNkbk3hgrvpJ9/Fh
Yl6dA+Tud9/Bvw8CWA9PpItxHHH1vxgXc7qzUpqCNDDA9OCIuM7sBhVp8Dls+40UGg0+1hKhYu+p
8u+cnRM7aKS/1fsNoZzGAU1OhX3YZghBP7UxbnNAGwJo58UbMOWCHOHuLuhJw37keSAU8+GN4SEs
jMVCdg8G1wANwOIw7q/Y0VzE4RmLJrL0ibYQjBkTbbr2OA26LjDF1MUkzLYnE4/FTuSFsHOknEjx
2/xqZM4Qa1pW1Oh368aJBjYO9WgPqsQGeaBF5VH2SpTRrir3a3Tz5ocXG6ZtuxunC5vIRnMEQGah
AZ5MlMWk5UcTdnbZyAFLPAy6o5FKMenvb/1UzPHjU+sPgrxdlXfwMIav29AUG1u2NUlOBSEtxZQI
kwzoWCaI7ixPXSX2GjersWs3qkhzIrxxHTba3g6McUCpWSA4ZXpXCCe8+Sh8Id9rP1N2/HzSBzms
JGdx1Wr44qngqgb0YnQcfo+SL3DShdy38+ZHo/FY+xizcJA6wGN77/Wks7EefLPfx6TklGu3XFDX
FIhSx16l05NBRobmd3tIfRS+qml6kUMwit3D1Z/TivuVX5bcEPD/oCzrza//oL3LRXSXo5oJnyvu
undY3TG+tGIEVJO6N3Xcse2u5K8+vUxk+EoQrWrCQDrwvPCljYz8TM/0c0YfGPj0TRNO4h6ue7js
Ldfglto8e3d2lmGMM4O7Z7cKuqvSCuwj8QdAF3boANu0V5x7pMwv5uSBdJ9u7nXa3vFpD8v5qeUg
CCCgNuVbyk1WD1xhvPH5qpieINb0ffAkIxds7nYLQk5HxAyE4vfOoqBBGoqVe7DHHqpMhkPyES5+
tNGkhteAWhSodskAVQG1BTMbXD6b30+VC4e2xmLkvNCsTHM+qwXL3PFFY5oEAFfGe8duBAii2e/P
KtdrtLwodDpTaDXeCM+Dyg1MUs/+2dju30k8QbatnezMcqQx9JqbZXbgTVrWxwg2I1v5szQwpoCK
bG067KDIufXK7/Pz4wPuhBsdLcBSGBY7k2ZpMHvw4rDUobiiIHHoflzCzP24NNoplif8iQ5H+sn6
Oyy8XKUPDjv0xb3Wx5ovEoYDpxy/JbavDfGmmYxdyiAdswmEpgf/aD/gSjD+8KTxx/ylAv7ZXkEE
ITeWeo3Y7yE4STXdsxP1UE1ZB13RuroQWkmDiz7mEi87Ijfx43FjKpqoSbqqNu07H9R9eyk67oUy
Rvlhvu09DDDMm00hl2vD1fx7dsVXQz2IJNLsTAucmqFkQ8SF8epSMDA0qg0H++vFUM+21s+3elBI
yMK11oVzglTSu1kwucLU1jlnIZeVcJ+9F0FabD/TGWPIhPKucYpCp/87vN3T/Ew/e72att0Nl3UX
OwlbC2ADTAB2IYefrKt9GJYXY309IsHF3scQXPjeiVX49+nFpQc6B5Hm6k5qI0rz1pS5l+L7ZY7J
PHsYB0rQXRJAP/WSYN3o+ESYPQg3JpqrEvQdxVWdGsTK/viSujRZtBqioWQfnHREEQWaqAx/h9Ij
p/1+GHsH43NnqQsaq7oFH/0AJnzp1710lFNzGOlmbh3RVJbLeKEY20AbbHH2QAhCC5b+PWi5IHTL
6B0ssi/brZHivJMJQOiDVTCmcQCPYQEc81lPMwpTbhxeutVXzmsETa4bh5WrQv+t+WdxMcrBfXbr
A5DAHrx81H7qtLi1Xl54mUvPF98/X6j59R8HkHQ9ntqXNKqnVxhkuad7OmoPyFY2UxIWCzpxNm+H
0AkvEku3XtlLiM8ulz9XyMMBGLcKYaMmjE9bJzjR6uBoDGKr2BtBGfbhuLgrDGz+3gX0mHy6ubUO
fTl1+gBKDzfau5bWh1w419NScGGECSQfRRf6PF4iEMiQAch0mf0C024kARCDcYhMyVIvzrFtdJre
zPYd29A7DQ58/KtpC3gCl27wFxM5QJY1TDwB8ida00lGU7GO2a5sSXE6F2pfvfbeRWtwu7oybPqd
DwdXfqdRHrTg65e8zLf7sbItJtIRalRZNYwsGbihpLTQlKzP6uDeXnO+kR7PqFinabiHzw77Cpjy
OqBWltduqlpU4++QYNPhQQIcgq0c0BdSTpwDdWZ4CLNcxZXMpGxOJRz2F8ZV5xauUYF+o8UPlDBw
dw26i6ekdqkYLWSCALicucjkKROTWNYB5C2ppEmxWaQmjK6c4mlqU9xU1H677EWw5cGkU7d1G1ao
o8MjlbxlrQSboOhmvLW5kzB0vHF8I7zvwUgUzLa5H9292MlN2n9Rayo8LGtsbQrDBs4chmrwMOCg
wT6gaphR92iuelGwG0Adi+jF8R6F2HkcPqhHHMfnDyQgWw1PoiW83X0jyqDXuFl52nC96ZX2G+Zu
3uBACj89+QUS17On+EfzTTBhNx7QvOClQqlTN5edwdVeE268g8A9gbuDpc3ayENgjFkJAiqRQLOU
XLlyjl8dXuMNwpMJMc6MHWzDMQGD5bqm3Nid5jas7eXeFMdJ74hX5KF7sddEH3dQLQf3cH21B9E6
GxwQzNyXEpTsxsmvsqJ5L7KL8EiydLM2/Ll9oDdaHWWU21JAfcau3cqBDgZHmqfCHIZ0LHJb46jb
Mini9XakObgFhJIzjN8Tmzs8TKybUS2yAeJd/uJssLFO1H1VkqA25se23FeGBVwr40SuqRhC81eE
AyGoHG5alD+tHLeEz4sFEW10GkbhIJtQznWPS6cDcd1KoEDBhnw/dtPGEgbwZnbswRVC9PyWWRh9
8SV2TuVl1hpgpLfEzc6MuWZVVrpFq+Qfx9X0vLpNEpI+/hpQtIC/ipsdhmvUZTprSAGULK8jsXuY
XmH+WXX/PLj04kHL7hDLS79h6yZA5MkHoLVECaL9vu/e3RpUGh2rd3qTSlNRrNYYwg9sHqrP6BCo
gd29asEaY01rKYbAZlPv2tOPdV72JBZ/0HGu290w9YTe3doNr/19kJuKTZeg0dGF0dotbcnOeF3R
uIwhiFJj2yPG1z7UcUxVLRpFn5DL+G97yEq3EhPE3U4+NfyTSwdGG/gVGIZZd+vESKbxNqYoDCJg
8xLJtIWWa4T7FX9A5yVh1A04KoDrXTDcvABFP80Xukk5zxSo/Sjhdt9gZBFFhw1zcOsL02SoyGY6
TWPrQCWGicWBzQdejVZgnrATXFq0WPsplRLM55xd0BoCWYDzNjUSfPVU8pDUwkwVFQp8sm40EBYk
tCGIPc5pt54MSHvu7y3awJmQBqmUwsPYuSJAkx058bqjWJx9sR8tr7CufWWpj5rTRfJqSI8gSfHs
0Ct6u7D2wTp6h9ne0TCdnicyJa39UPOi900ohCcQ6M629aV0hYur8byrai2lZtGnJHdny2C5816M
KQtpoN2A2Hszwbg9paQFo7qkOFBOFS8bAZclhOuggEoCaFVw+t7nhXmbAcySH8yrXgVn0OvMIfKc
11J3n1iVy20+83Z3gOjibubJVoeB7F5YW9RaHKzcgNw63UtYLuJGl1yMpO6B7bzlMVTmJzI13W0B
g57QyZyD8/hyc3feiRap8ODgrncuzrnt6GLvDKtdMWNqYYfJde+cW/1LTK9oS4N/KQc0Ez1gWHYy
lJOfb5xCt893DLdYDwdoVgBTtCoqBh3uKinMOrqvTDoyzCBNGcDF1g84G1opNpjj2r1zWH1Fi0v5
nqZLhCUJNbrVJXGko4f12O0zA77DLc7bW40eiUYK6GSdzafiImVL+mUQ4YU3Td4q+JoIECf1W4qC
p6R/D2odwJALdKI4OAGHnKyqDpSL2cbtD77L2U7o53l3RagzCJw0A8O6XLDK/bTFiUMPw9O4+pRj
r5EweFcQ4YDPMGTSbUj4tmruAqnutm42kAivdisb5UH54vqqPcuIFV0SZbINbIi1h4x4c9a1SL52
qukakBQVF5ssRGZn7tcl10pxegxUbCB7x5ALrSNxkz5NIrtFJtqUDblQWlq4KQwQ+ndsRmF0wUBJ
3PXOvwNytaiJ34N7AK/gnS9PPWJ1sg8epShzKKC+ahvDq3szICCdzdQpJ/fUxkCwQ2aIEkN0Rinu
fOoHT2TrLwA/UXomO//53g8JeNZJD/vDlVs7fcLmOyj6g3xe4FlwWtZBNbw5aZ+2VQNli+Zh3Obs
gFyeriEHfMYO7BkHdYUTv382GczV+qRIRVhNcfbn5HRYFGiIN4C10KWogeKR+S4G1OOFJbRBKlYo
KsCvLdVu7CcpX6mj4uzk7/tlPSRqyuMWJvkY2wHfbT7uRtk/mu9NERARWkgUn9/n8lwMuJ+hukDj
OFS4mGDUBjEYwHGVkEd/3nvZt+hIs+UpgC1OquKE5nW1jbDsPuCH7TXJ+FeyMyvEta3gCnj39wVU
fCZU/znBD/l0erznl5vIBDfy2NpW7M/3vJv2bqCPjQEY5GYLgDt7MWzn1Xp+yGlvJ6WzUc9aNU37
0ggOsidbil0Z3Utj30uG5qbedYsaAMV3GtLlJPiUA2ie3sIWPPOddt9go4rX1W3OYPtdcI5dyeE8
tStW61YmiWSiA/qckyg35LXcl7CNoNpdehneJUf7gA+nah29Dlhm4dyc/IUVsPw0vf2xYR8y6eu1
nVV7eVNNBRMWDJl0hmPL3eHCZGqWbnMOUHJFlTM+GFyDmnTubsIqty5vVxPZjzlCXzhs239/7W9c
4l9Qwo+neki698eqOOQHph3uJTfNRrHY6EJ3/rmruErAfcFBIWhLg8SnQyocMyq3d+qx1y5HKug+
8OPfT/QccfjxRA/5T3JVquxwJLCpxpvfAQBY4Ajhvl5xTx2+fiz0x/xf0fgke5lXV6l7Cjgwt83P
99ga1lYxptDy92tJDZrwONGq0hFFWcDxSfzONX/ksif1cs4PCQBRo1VrDRquW2S3V0XYgcRB/c5k
J0MQJQjt7Jew5bOc8ufgD19ZK9VaKTZ7guYEHhBX8MLr2LDvqPed7X7pNdKOF+/7dEiVd8X/UBP+
ZXydl6mwuXeOzXI/OGRCOC8IJnwA5xzCFIW9hBEjpNR+8IE1AIhSwpH/qpXC0wRe/fEQD0GlqDat
w03kIdAq+IjHHQJ4L+21/RPvvaIyQllF5qr4yhBLbBbpv752u8PJrGFwIz8aQGY0SIpO+6yaUqzH
wlglaMJrRfuA1IC37qLApVC7GWMG+38BTfCQ+++hH/bP6Xy87cUDQ88lM3PgCuIQDv4MzITS1VJ7
0IUcKoN2/Z+6S3X694dXnoE2P8ZXHmC1WD6AgypJNW1oVJbCN9cgAEe0uiNnXbb7VxMRnnVbrCtw
cCAyc9EG+S48ZVKZZA3YTdx6OYXrme7DS4P/HA1061WHH/FZNFY7Cg0oNYUl+l1w+LEdo9352unI
m5K4h9WefXI2/o1tiDFoASW8Y/09KfKTW0sbR1hdUUU8/jrKw6EaXcRSjG98lM7BaDjVCDPJJ6/g
4XTsHOxDydWgSTaZJjdmQ1mBypAUw93xcKoa1ah1L6ikcjbN5OLh1/T344lP0Otfj/ewT67tSIpO
h7ia1rAv35oL4LgKSEYMCGKvxnpy0P8a6+EcvNMAou5IrA9uh3h7b6yz9x71JCSk/chBB/ryyvgE
xfs14EPwqw9VJ09FBjzjUYMB3zuicSzaCQZw1itzFjn7C+jiiylt/taHCPBr1IdtKB004bLXo2qK
dAmopHSFRiZI0cZY7anfYTNubxMnX+gv9t83PvjHwI89P+TLTmvnCt+StM289qg6N849vZaT25Bs
Nb9CQWR9srjQbcwwEBmzLynewZF7u3rqi4X/7DT/OQ3qA4QrJjdR1VIWPjiQ+aax3TddsG50/y8O
nCcR99dAD1htKbbjY57z2o2jAu9pLSTICK+uqeKTY/zXME1c+RE3doeofdzlHONnSzAHd++GJJGi
vLl7dQ16NVCzjX4MVN3L5JTpaZPnYGYCsgQ59NvI4xXi/D+8ki5r9LDuKLTP/D3S4XSU1H3VKqc3
LG8aAE4hicFq5n9RPX26J/4Z6SHM6BkFl1bOSJWzmzZfqfAQrnSVCVd0En/cbDFmeJFY/A+x7Z9B
H+JN2j7EwiZj0DOvhyCdiaSrhLGN7cvrctmTY4Xl8c9gD7Em2cTquWoGY7GDowPJQgNZ9BOnsd57
EWFejfUQYTr7sq5jnSNMh2ByZA3ecKjg+9m4WoCav9rJzxfkf70axm+/l4ly2qeysOfV9lTf/dTt
wqLq+K9sMZ8dzD9mUBQeAkZcZXKstombBWbpb5geIA/d4PJL4cqNe/+XbOPXcA9hI95prVbWTOIc
yaiHNdTnnVuIhHfO31/rWXiiww+XQZW2R+JjHxj90jqXuqQ2s8epN1Os1aRDj7m/B3m61n+O8rDB
ssPmlCZqpyTJuC01l2u3zU3fbPVwniCVfDHasxXxc7SHnSUm5f6uy+1msffwA7GHjUEIofDFDlae
LfSf4zxsKlG/ipvsxFth9IBU2kt7cOS4OtHJAO8G2DNJ0AF6ak4vLOjuJtL643jqRrG124KuA/Tg
/9HIgm/hsLGqoPDExZKmepTMYSf+f6flYV+eOpvoWJd86iZy+2mvY7tBy1L9F7P/YlYe09dWUV4v
wpVhsMfAge6IGbzZ8OcJbYL38ls3++DxVvHjG+gP27J1P9/Ua/MNQEowEwucIpTHSELQnKGjePHF
nx5JP0d72JVldDns9bz54niX4NVAKacCJ6thYr6YxafvpYokAWxOhR7Ov6PaPdWzONbEciq4mY9g
qa+byO1JkGhC8rKgLT6NAj9GezhqxYIOynJHKKGwXb8qak00FTLQEffkvjS4WMhl4OFl3gHbIXH1
95u2m73/ry/YkUh5JAKN0HmY07Qosbu81uUUQ+hAhpeEtwfND5uS527amjTJIocHKdsZCzt8D7g7
tnCDRG/gVWGKZk3Afhjk0tHtdrfTq51tbeQQragsOFQ8sU7q8D9Y4CHGZGg4KG9Nm4vlbT45higm
QZFVKwHM+vu9nuX4bdp+y7IkKYRW5SEKtbJKFtubgjn92nWl4Ng/0TcpmjXCENjZblc2L5PEeUWO
e/olf4z6EJP0e5K1a5VR57cuebUPFo7bwKvV+e89LsLuUXRZkMhGacv6e3Wq91TqVJ27PMWjq91L
+9mq/tR7Fx9KPi46o7bzErb5935oRtTkNo1Y6WvxvTN/XDt3sqzGUt40n1zSOcZA/jh1x+8Jaeki
M+gQ1/Ez03qVJTwBx36P+hBdhPO+dZbPjCobyyXpsWg49H5tWsT16bnnfYz+XjPSq7d82AuVLl7r
uGA8i5pJ4zucGw75PyN2my5/WAp7L06Fl0M2n/rHxHKEqZ1rfWNIi8a6g6nvp6bpLmwjmNB5zniR
DT3BdX/P6ENcEy/pvq7TWuZ0oH+FpTNk3R9A8zUMn45/vOlKcMwtvvd81VHcezXD/94fv8d/iHRJ
djor91szw1CxB2p3AGlTc531m+EYLgX+VSO97t97wdfLmW7+6t+B7vfQD5egatPWjm21GZpDcV3b
A9TsiIRdJMGuveJ2FxsezPmPF1P+JLj/HvchEFWaXCjihnFDB2YylHEc713XjsyAgA4r9u81rL5a
ww8RSDoUehZVzXAy+CIWqWvawsiWT6kTg/fesrCWfHX0jobvj5lzu19b9mqR+AsbiUdgJmgnaoNS
CNDzyXzxdNLTyAX4Sa9jna6awsNH0Hf7rCPoZ5mTjlbpa9+n0eTYdbsLmoVPvrzwVTyWmxDxr6/+
Y8CH2U/E3ZmO7rmMpRi9wiV70A56Ttv0fZ807FMxuhTrbLtrzmCC280xO3q15Jst9dcTPHyQsyAV
+u7Y7HAHu33Z248gGfHe4yGbHNMNNnqo4KX0KmV6QpNj4f149WYv/ggtahprnUJiriFH58bAj+Ee
+4sVMw0XevSyqaX64tv+64zYH5XiqDHePFyrLDINOhJGDESX4s13G8P/gyEdjT66j8QKTJhyGCzY
QP3E1ZF3sqzeZtSzPDOHKz7ywvnfG+MJAPZrOr4hqR/TwcXxFicFj3c1570QZwOoVj16trtdMYAn
QWcH6CCNROVrNLJeDP5qGX5naD8GL6Qj/PCSZTgvVWMeXhCLeY0z9I23Zh+CCCAkMcvhO9Juu1vZ
fYmObaOXhPlX++87zf7xHFV+q5Osar4R/tNK0JxxPcowU99VmIBrVw/QD4Svdn2zq//YAt8ltx+j
JmV51c7Xa+O4Zy21xixf60GLvxi+M9wgJ+4q79qgPfhPSvariPjywz+cObeNssnKOxuwHOne/Luj
gDNoVED+8LJCict8m6tuYJsT7+PjxYeXnp46/2zCR052vhEuRXHkw6vGtzaFEOTQc+Pg3Jv46xIC
EmRjgeW9WO2vxn2Mex1F09WUccPlckm3bpqEE/KagLeyNwZnD3KMv4d8gun+3mAPgU4SdqUkny9s
MHgnonPzdSca4XUGjyuMe38P9nJDPQQ3cSemUUv9Hqy5kLZhY5jrdeXvgaGmBFef7hBGF4WuaCpO
kNHSbUKeaHkvvu8TmcGvl/6+wv5Y2lkalZmUs7StUMSm2LCgaS5rs3pnf/XeAN4MH8eB4UKK7AWc
j1V/Frx6BunFCfN9EPx4Bilu13VeF3zrEEONNa1K2rk5cHyurl23v8K6ATqZZHDOvNrYTy8b/6zu
79vtz5Fz6SJkJW8P68bYrHHVJzeYOtyYL07i00W13zdfLu1Xgz5cmW8ggfJFZGkz29bAgXOzN313
6C76pvn1Fc5fIapPOmr8/sYPl+bdIaFk2wwYAu6vi4RBx/7n+OLg1zro5/62f3PNpmcCbIz5K9xI
frGTvyPMjzluyW1J6FQnGfCO+eVt0x7nuANVYIDrI015mvzEWJnBDHNx20Pk3XT1+Ph7v726THzz
r348Rb4r9ULU+NLY7reInewxd5yatsHCCkDoQ+vvAZ/wjX5P+kMAK083PW3LbPAla2rdoY2J4Sf0
P7fzFRf1V7KPJ4LR38M9BK971m5dKpmD8T5odHlhj74Qa4jevu++Y5NByx14CXSW+dq5oxe76EkV
+PfYD7FMvQq7Y6k0+3fXJWy0a1s19EmNAXpvLfKVx1OMEz/ZUt02HFQi2ur+JQcbCqNk3oeXPe5e
HZiPoqW8tbvKisB6T5GmGZhE0vpg4Dv/Qdp57jiO9Fz4igxIloP8V9lBzh3/GB0l5xyv/nuowbut
rtW6PuxOY4ABBmiqqlgshsPDJh1k3yCZob7s+08vvCKEiIOjUyVk0J1+YZz4Y1gy859Tt11yvi4W
e44D3tuACQRuTJNuSC/n0Hb8B2aUaL0EucR3fJTM0OckgjikTUuMqHd2H4Wg12HIwWtMP+MTePBj
0HmZjl9Q9v/4UGf4sJzcc7k2M88VNhuW4QgynOYzYpnLFgxLj5OV0+/45YDeO28WRroIwdSYFhXt
sF7eTlPjxB1jyAyY4+6pD8g9rnehAUn6K98GnQ9D31Kj77r3KrN4+SVPJ6e0NOFwGRvG5bZbr+/j
TW88LLn4oGXGEz0QE3ka90Sr1eKk5qSmSX0x3W/klsXVj4sXQzqaUqqlFndpN4cfHVLJEBvheLdo
dPxmMpPGVdCZGEuxaMaOMcCVOsuWx5JBNDc/7p36zR5huNEM/Q7jjnDN6E1xYeMh06S5UzrfXwUf
NW7HxsKUx3rpPD5DkcVYLQkLm0RAdMA8dwkMIx2sQ/duWIptqyyXSeN6ZNE8Xh4kW52yi00l7Or4
8/FLdxG5unPWuAcVJTmaMnLwaKxYZptxPFiOg6TyxN8nx9Vw+2LJYVunUTpy7z9ZOl8/g0DlNGyd
lrbW8cx1ah+CNnFGPB2W3d5Fljt3Oz7tEXTqd7tvrja3pTFeFdmTnOSzOUv2h4QQh6RetYcFiaGz
azqrqL/zOVza3aNWw9M9XLorlVXocmK31cV8VzY43PYFNCjg+udefH0NrDbeETkdNnrdrBzdLoak
5UceKUfNjsurfMdoV2Rfch9gTYxd+bjjTl9D1OsmrgKNVlmsQ47N6TQGm0ebOce8k7qQvjg5/fNE
qditxnFySLZnyesIq0SPrnMUzGEANwZkpJt+WzAn7JePUFGs1/5Ur852M9lqGS7Vfp6lzAaB6Z1O
vADvqPe+GY3tl+H65EO6JtyJH8u180Rur3tY+w83v9WaB62W/9Il0Rm50bc3eGRIz9HxFiHkN/xC
xjM9R9Ch8LRqDunv9WDTqoJuq5YpxdRt1YFdTUrb5dFeWJTu25IC+xpOOk8fcg0isCS6luuCToDf
4pSdmiZJYiwbiGPk5NUly0zmK2iGl4T5uIy/m4+73Px2fWy7uuaLomT+r5UqFn622S0WdmVtgSkh
2RiTXh6GX3DpUD3AY9U75bIURf1/yVOcVuuwus6WyfKP+mNwCPOZ6ym5/B2krP1lh6FAPi5LVOvq
3nBTI1qx68ddbTOxK+yyFBLiOGEu54lc2lP4Iksd6N5OzUpVl/S4soyFASybdEYQX7tjFskQ0Y3f
918gO6HfJAW2L+qkqyPqzlT1RPfryfRaqrHQXXD4eI4DKjR9WGK9G0FX1x0NBtqUkWZrVU+0ZO+W
60kVic8Ems3hNPwCKlBxQpfAbgEi8aidZFn0SucVSXVCbetiLfdXRKaQRrmkqkgWL2GsPUHM+vHk
43PjkekqI1qpivXeLpJktreQCqUuLtGS+a0cKoTuboeYkj//UWlVx/NQOx2t0lK0KA7IwDPHjDzs
DbX1KXyQ9t3DaLN41pg/ufR3LmkW/eXeqPnxUJ/NGwgl+XgKHinIkPjsjZcuM0wbbs0jvHypgHWn
5KW9N0XFp18Hq1ik0/Z/Fqn9fPVfmz1Qbn1sgi+aq3f2CtyQX9IUe7S8lkqrzXIlyU4ZTVJ3gmey
rM7Xx9OOFihoIzlWrWkoCGJ+CVUs0ew6LU0Ofw7Ve03dYAyDU3j9nEQEqSguxFred/sznfmac9Vc
U9XPPC+Bc102nCvGXhIzsEr1maTNCOCnjhtBfAe1iUZk4f5WyrVyxQSxUW0op2ncSsftbDPjmna8
OHjnYes5w6QC3Y3vttzRZDigF1Lr5emkKqe6q+wSHplUrimrXAXjZTgcfqzaPKZkMzFKbVopdQa/
wIu3aIj5a6nKqZbOm4o538/lqsYbzjQUb5bnbOWAzJYnZu7UHjTbW/jI/CWTHoDf3uRpMTNnlolM
fMkz+Ohp1NsETVoAHLIerFbYc3Z0xKaODO7VCL+/4JoKcDxMj8nFPCAcekhHCpXNIbNReFNdZx3g
UH4/6gKlQgXOLVe+KGeYrtvz9jprcK4bUWCZzwrcYesGIYRjEHtC9xeNtLe10BrmhCrJW2tjL49l
OddnqvCTkAiUyExcZ5n3IexkUBDBCAlecMMp62oURTF4Tq1qhvLklKqXmnU9coNkl+vOM6Mt8Z3l
kYVo/ckkKl2OTVfSPNHno07BMl/hb09BbvFiynI7vjkeT2lymP7JAEhOa0sRCNoDHEXKQc5wE0lc
PHO60Y5KZL05oH9Zo2b3LzMY19+fMK9szMrN5NBxpARQM27CiDQcouCdt6rbjRjjw2WuehqxOu1W
LFfpulqmtTkr5zqb2bIb/hceFBYkSgkNtUarMOjIbbVitLbzyuGy3rBO8g5UYmjkpSwx/AgduDTx
ZTR3KTP2905WMVeLk3ktN6boFZkVulRJO0AChAmRcYBOcwxLhNNn/HZ4Djr4GtEnJNFOBPnBG2Pa
29rFaw5ZrcSfVrf1wtr/2W3yplCE4OQMHZL1+HEZ56LGs8pyV3fWrxbXz6c19d0a6wdpcOhPnTEM
//CwOg0mvlCc2UTkt4hFqw8jigX46vRtDuhqjNq3/icIXc1xFHuWP6evltvN6f8sOY5ej25uknzA
1UjfS6uyeLLaTITm7VAL66tjaVrbrdgAGdUmKnf2Y4Ix0xNgkxVTd2UwPQAD100CrVXTWHK1vl5d
3eyznSl7++iTdwL0G4DtecoY3+gN05x2USYxb0WzvHLOjtnJrFS31hhx77UeEVt/MRqQzd1RQaeF
R9rXNBKLcGu/JCpmq07pqZwYXOdHcS2ltkqCK2hu2hAGkehaOH3onnxIKiIXN/rz3yUVwMjyLldq
ZbodfpvNg722Fo1GrUwU+Ow9T4dUt5skFAXWAncueMR6Cw8+AsiiWfk/WJYfyYplqZ6XpenBapTx
qZnuGvfGcIo5k0+il7Bex6xMCdJCymLuyB3s3yPgM9BC+m+G42YFycb4c/2vPN+fzVA9X7t+O0zS
cqmMMT/7AS635JAhKfEt1NvDM9M8HsXm7K8tUPOqSUrzd91IoD5o8Xy8k9mE/7A2JmneYetdwBPf
0N44utz1Pyjdj1zFQZovzheLNB/rLIft2A6fOfXeOSQDYA77HeHV774wIkmgqCVeMK27L0r1d6P6
I1/xlQ7zxKiebuyzMJtKkvG9iexpzH3DlG9gc6MQ9j3QG7Pix/NHsBxI7n7XgEktVjUEezGFEnDT
Ul53Oy7ILTxvjYYXJVK52z/SFK+oYS+nyerM8bafe/OIzI6kyznXGnUvuVG6x6HYF/mRp9iS22V2
rh1kdczkjYFkNscQAff7DmkOxt0K7rV9De+rcBFM5NcaFf9nuUi2p4uB/WjDBto7Mc3GasPcGYWE
jNhp2JKo38OfcW5/zwbnrHHwP++zYsMWiXW2yzQBjNuvY+LGJonJvvsmMGqtuRSjdE9zFaO1Mkvr
RTrn5jzGNJ8xILlrTWkScBiLCML32pGkXasK5pLydTTKvO37G65TKrXd9WCVK+l0KYsNvPd3vOu1
23ccl4D1+5uI9b60glYkcs4/Kqy2sy7r6812AmukYAvhOm4Rwb1aJ2cLBStDZ0CaMskI4IZb/iTV
lEZMqHZbV3hJICGGPj0aHVz8IkrpE13RsajE++vLFBvWuF13FWMqNgzYhnAOYDoZ4euJPK2hFoN0
59gzhGjObiSXo1mv39gGqXCCaxRqA7tJ1Y38xMj9XrjfJGj5ub/75WLf668LXVXMVeOcHtaVKQaE
uB17xToJa3gjCGoOLZ7GVgsS8pFYErOpEV2k6DXLbNDCD4y4omYUa4fJYmtMDSzls/Vc/2gw3TR4
h1ntz+tMji8JnbD7VvZKFWfE3DiJ4z8131Dk/eW/QbFn1crqWCOqlW+QnNCQem4IphlD9v+xZEVv
Q16aYsku1dmpOr+aZbIG3mv8XmKS6MUZ4wkhtmN/8EhAqT9aEmaUvGjgaW5aoWefF68YsdLsPKFZ
KdvwV6LXhec0PwSXg/eV+hS1NHtb9FbkxSmGbGsb23l1zWrT5pl4HWzb8MIYNtwdh9oaWD4tKKOo
imzlRKre1eViTVcVE5HAtl/fU7C5jAZxEOi/tUjyjaKF+29wfL9kiorlLm5jdzOulR0yvQwq7oyH
qTck48XGRqMk0D7BRYYiv0bFKtXTpDYxrAvyAGLHEOUGTpMiB9ORskwmeSdGKt0/yiIc3a81Kt7U
abpbVipHNKcdWx9x2myDipX0U/c9AOZFAgpwUQhR20vyCWU485tIfzGdYKBNwRSZq/ziFXOV1M7V
7azMfcWZrQbL7iTsMUZA8HQVr+/7h7fWNoiYMTHQG2iNOqs1a+vWSMrVhehWm+Q8BKHvzSBsPuFs
gXshgPDu73lhoJhfqmKabuvdKi1vWOrRjT2wbFOpTpLY/CBjzcQnii4os0ambnsVA2XY89p8K2v0
cNmT6OJxhyhCMFMx9DGLQnG+cxl29anD4Wo1TLFNu1o5WW4vrPZRGqviR4OoIQ7ovYHwb1hrflGC
nruSg4lGjRdY1+e972+tgdQdsWKxjFqpbqQ3WT7Fdto5BeDkhB++i0KT9xqQntBsuOir+urnDll1
tYzz9Do51sUkt+MeNplwYTgktUcCGeDFyKNgqZPZ0MlUDFZ5nlh2UrqV6THvLRhYV4NNZWtEZRfK
QufUxwFg7KE3YeeHfaOJttFSkbij1JE5MKNW98Uh51qN9rEZSbyBWqz43LfO3gMhIWHOIPHWT9+D
Fu9o5ysswcVGirgPzrbrt1Y0tJbhOWCm3qv5BSdY6XMRa++O5qHNGr1yNnm1Wu62pwXb2oieX+G6
k56lsO93do8U7/Q5Q40XofpusymAy7op5pF5KLw6pO3wW3l1pNWSp1V3W4pQ1Xl7rHptpVsdjoU6
inp0me9DdBuvvN44aQ2Zwb7AaWIYqfuWtSrpsyqFVf28ziox53a9Xmwne7klXi+GD8FJfCfTWTn8
ERHYp84sae5lVTGFl+vkWl6k2f6u4Xro4R4zzFagd90HcOtckv9ofKuKIazvb5Xb+SoScQwb1DlQ
IHoPfeflTbxxrcLqNEgxf9XEXlzqM/ZUYlzQlb2x8xGGLR805+hbtzg5oHtGRzFz+81+Z6QzFncN
n+O6PGUBmIVmuIvkMsNlj+kh0xppbJ1mjTW5tLlLOamT6C7fsj2N38e3DOHTcP0Qq5ChMwbayonG
DNQUS3c9GfPDvCIS6wRVwatAQgD8SxOPOPia9Wkcs5pocW59N7tWmVlyKTnCvZO670mboTP9/hP9
UaNW4h3C1B9phBbm2XKXMRuukhOaUDjZJWWMuRd7WYHZNJzhkMip0+2O3PMTNLlO9DBitd6n7iXJ
MM53FKkmL01OeGoyumNT59GWmPX5mVE742Gtz5SW2Yi/Tx+hb7XoUXzYxd/SWRE9Gl0tRETjsmTc
/7lvWK6rjWSaygbQOhQQwIq5p3OIh4ssX9l5yxA4JKZ06qxTLsUobQ+bdF6VaGrjPbfByDbp6gdO
0CFkpuT8qFEunTTFIFWmy1kDUsgycXp8GtGAnI7GhMc+FAlRmWFVK4ySRqTcjnunq9ik2tQq3Uow
GmQOL7BY8fObH4DqybcBMNJpk+5dqSlmaWtfzovLiSXyqAnCXAqszS+xuRvnAQeMHqz7Kyzqk8k/
oyoXhHWoT+eTzN3tnUg2EYl/dQD9eSwvCXRWV7Oddfn/nKIuqrP6bp/FD2mTQwQccYmGa3f41WeS
pO9H5ydt1lLzbqr8JNbqeqiWJAJve692GPdu4+Y4yw+XwocDxQ535GmURmcS6kqkeLHN8m1uiUjB
6ccBmkpvwvBCxrYZOhf8ExqXs1jVbz240SfzLztHpwKlv8a1LoRv5SyjSkNTrleNA8zLsvg1n0Kh
5asyDn2EkjfVZql1yZW64hUdT5uZXRWv6NELekv/z/PWD186NOeTzVkwOPC+9hawH5u/tFcxQLNj
fb9fGUj0pO1lvPTrEQhWM3htBGOe13EI3weXtRR2L0BvMBGvoAW0rqjG/tYVw7SbTI1bzWCbubOv
5+670BIM4fUWV2LfxD/jKi1cXeJOe7qKcTpX00t5cZCnPfZoFBiP/zS4HdzWtzbDo/GX6ophupyq
lUtpSsblkQmIbq9ZYyw3VY+a13e6hjP6bjS/o8/KUHOVdPbQVvwlu3Y0apa4aRIJy3RFXG3CCjZW
HG3e0wGO732d0iUdbMVI1WxjWd2c0Cnwal7v0ARtKZhozhMQ4ht8UVKD1zqkclh3Xhpb8ZxO28aS
vA5SDwF5O8uTCW8hyPMhKlxHk+jCEOKFcpvyQ6OpzajpxCs2a3Zabau1VbbR0j+WivswI7dT7YZP
MHsQic/8qNQcfM4gNddsuEa3bMWFWi6ntDWtJaHliSN+DLm5kz5X6MPptMrAuebBaBXDOKGzj4VV
nhrozwbFl5qBY/r7PUqPxnKZLg5cXOYLMP6PEMfZek9SFRY2EW3qrniXf+Qph7w7TOzSao+8R5t4
VWqHjHd5AIMZhhfO2PRb66bL7JHBxI+0ncD/oNi2bZkVixlQmT3Jvb7lTfVaO16P7PNz0CNAH+4M
h8Isa2UEX2/FiJNPfcqw2Gn7S2h2BDmhtc2e4kdyLo9j+L8CTCP36EQW643+jQHznTW6JHbo79fo
R5xyoqd5jdkWN3bY84DP0J4HSU/rQtVqHg5XTweEQ1lDJ67BsC1n+96ALdtda/24AvYweZd+PkM5
6MOuau6O6xOKRRJtCMvqU4WUUXcKMWDi1fvpw/1l/8M7+CNPub6HdHGb7iyWzVOApXw3I97fMVbL
9oYkQ8RfdR8Y8jtKfUGfDj7vy/8HO/0jX7nCpXK6K10uqNbZpQSAw9McfoFkxk5HYAy0o1D/4en7
kScmJadVpkEvZmXK/j5mjs0kBNvAOm9QwJOgJb+lWV/xxf2Rp/gZp8rlnBom8ogwe5tRRhc5d6j7
hxsfhfK70fXgwHfEwGc6vLW5GO16FQ/Drk3mm81BDAcFDzr3sRzg8WqEd90H3kHds1tskX+WK9uR
2157VS1VV+fMUgDZHstTD4K6ia2QYmhWmnvUIZi1a1RcDPNWs/eVA5bi6mbvAOqLtZD2wzcSqlAE
3D/TrKnxjqlQe4Lqx4PFpAbkydhf3MfduLZw3pnI2MJmDC5P1LofZB6L2/fNMOtF7O66LXPhMF4K
nNgq9OYQFLpMMJV53trARWM4MzBw7gwo4qWV+orPk2G/MWRjFCGaBzrJUTc58kgTnGWNJPf2Q7FZ
yaa8qC+26DhNoHHFbYLbGQJ+pH74tYYomrSRGJFLFoaCNbDdAYO5vzWnUliMz1nOzNLlln2szs16
6Yjq0aUonohwVFxQQHLoxN0dmNZcRqsw/lUnWK7QveUrJmxeWk5r5bW8HEy/ixvO/u0Vd6D/tWhf
Bh80Plaz1C5T35mC/h/NpwoDMKYlOIYa2dZ7vV1vnPaGoZjtbpfLlkJR/G37OgX7h7TZX5dcbSyq
73bzo22hYI/xNKIro7Xw3m+dABw9IVM6BOsSGe/LIBIvW7fZOuVW7JmZTOyLcRMDAxQzwNeVxMoQ
Chay54mnU+1/CEx/lqrYM4hLD/v6gqWiUrQUCZOnP3ScJ5TJPUd6rkDxMu7pkmLK7Mn8WN3skSdd
adIX8bpiKkUT/T3ROoUnPfqM7lsznfVUy/5JcqwRPaBC19AjCzkjzTvpQBF8oFlXXyUsPL9KuVyr
VxgVBkvc7wdisZ/ULzNxZAk84+AWNWEIDmlPJ41N38Vjo6PNjBXG2DmJypYap2kyOcj1nDuPMvOR
ZdIbNvz66E/dqv8Bjagv+Wy9A1t4lj+CVULkxQLa0utWnl5gwxT86QceUvLruC9vM+dBc4zFj1JO
muK/1jdzc1taIs0i+AzGMhGsBx77CKULnduSTyILScsLqPDS27l/NsEddK+dHdRUW3/greLv9IEu
xPvKVXx/cl+lPA2H83W1NzL3A3croDK6BplE5tV3H6Ye4791KTStQMWfrd0u15Uh21B19rRBcNI4
H/2+T+8hkDdtZlm+/2/3Nbc+xfbvdo39dXtEHHVEvKsgIOhmxlofskMgHNFaVycpvq05gYr/ujb+
99hArxabHn4O/IaynSMQq5rTy6iK761OcV6h+p1bx4TVrf2tf6469sPO82ZT+FtJiAYgC+DFYbas
ICtoOO9f3NkjrXll/IyPVerSkV0JukLtOXjUBuCFj25uH5R3YNuYkp0UxbqGMba59zoWMkGcDXvM
3JwXtuTsdTfkohkIWtWBG7VaplgxWD7Wx8sG6QSLwCyaw9W7I0SGvHyDaOIun3RWrDjbDvzfAM8A
JZBqTCwjPZvzQ82UEgaDPl7FSgeEZy5Q7O+qp7m2ckv+dvA5aYoxmV7xbucz2wTEumn2Xnsc8Imh
SBzuDsuVePS735dYiFOWORX/W59iKOZlAt90W0ciy1s77b0P8fIrkPsxQ2adL6fqL2i2EAYVh2TW
6pVGHj1Tp9zWe8tWjMdpZli3xZ5NlpIcdHpb1HtKMXJ47ZN4dwQ7DCaBalG7rjVcojL3ZCuWpGHa
u1tSRjbuK6OxGe2dRL0AdiJwlR99f92EPvGZija7r3WqdMetGJX0eqjTuMXmw4skT0b8WvYpH4UV
D4hjGtE9NNKTfek2WzEuxmYNgWGVBZfaCD1l7wNVK7J3+JGhv4UvEnSyvm270HLkNE2xHOXFrnIA
BoimSeZ/1o97y4h6J2YUPtB9h4L60nsYTL32p+4Sl3VLVswGQyznZknOGN6TGCrk93GJDsgyMCB0
i4vsJj0pOdv+5/3bVQx5YdZHpdxoVE3TUBR725jAJGFamXLFtRCQGMwt3OoPo2nFWTf11WHe5AD8
yfFfdVTXcsIVzb5eZ1fzfL7JqsFJB5iuoF+DQ4PWPLI80W2me7eK6IGsvERFn09JWj9Npiy3/cyU
8K1zHNIJ6TclW+o8WYiVQJyobDAiX6rl2you4+UWrGj2Jq3sL2apYo7jdtqPX+dR6u4dRs7x08SU
fC2cS6uDot1AxkG3O/dGDY/MvNe+Du+fexbq/92o/Jy7ouvHg3k2rBlfIo2BgZe628FmRHULiHrd
xf/DopEFMtrrACDQSHSP+FwXshXmhHLboWj9LD0dKnU5fxgcoSsaj4fD8otkhOBFFaArSEwGK2se
lOLEYk6q4vaf6jAWLFZVdEC47WIim17AVas4T50OZKjRQDe6NMOw3tlstfl1Ur3WGRRqmDA5gqY4
MGGRHtAeGYghtZBLRI0cU252+/2916H/1h01+hE9XMKnCO7W/f7UAqOK7c1fx682x+6Zyjg7XLkH
MEVkbJY9YOTSE5tlPF9atGJstTVNzXGrLbCbm7GYTU8cN75izBNK4CMeovNx8C8k8ENgji2eMB3M
Wnfp1UbYy5zRmsYcXd8FvCU7qCP/9GMMye86T9XBxa3GMIOBFuAt2ycObXMaTS9Opv/onKlYusXh
WIaXtixOzDP1e0m2Jky5PD7wiPOqCZTeCEz/YTQNSI+MaEr51DV8/YOj+HPmiu27wndtNQy2QdiR
CPhoWjzA7A13BYAFzYKL/eDcghVLVz7Oz2v7wCVjToZH/+877kri1GiN7fsM5R1NvX+l03WzbldJ
ytimpZaFzsl2U1k3UC+ZphAE70AjhnTtUenM8IyUwDwIUNz7hjTDhKp3Oy9VcYjt9HwobefcbS7S
a6/sJ9tgbDILGNQowylpaAunDHLqzLrdUqs781uDz8/ns7vpXN02JBfSadbC2HYfFtTMSn0qsXtt
6ahQ+/LfqLjQZXNuG1bCN8JqNKo6qynP7ckrLcizrAiD/9BBw0yXjFdOI6bV4OVNILZ6z67Iw8p/
iOJt1Gu1W2m740PakoF+XjUhX1t5AVWPi+MMDWD/RONvS0aoRUdtS3qRL5sXrtzByT4plze2vDbP
z+89YTuHSPWJHI9PsTIjfruvGoWRS16gcuEqpcr0tliw2sdnFjsJ0cpLs1dv48nOmCcryokBojW6
O/+YtWkAINuke3sK6UXyH6FcxMmk0diXDdlyeg+49ZfxeB+DhyfdEn7AXtPdtR4uMa8tDKP6fmF5
S+/dDsXNWFUndnKxRboHtQmDdClQz557U38Me85B0j3ETQ/bjdOiCfJRs/86bVPci9L0dFgdElMM
gh2ulq4MlO4tPOoPbP5XDZpqwhgY6SSDSkGo7bML+/Z3EqweaGHWfE1hqTx/EIrbcTsvFvPTRLSB
/mXx+8bNLzJtEqiDwnNxsL376y+se+QkqtWoxWm9raUisV1B9+IY7OyyxYODjwdqv9U6hWCSBVuu
Mf4Zg+qdU1frTOn1UlserrLUUgS72KYD5WHFb07nznjcswLjkRKMz/Yz56Z/gvrLf7OmrjF+APVz
jb4/NZ+juwLZPc3Vf8xLMjmuLfkcRjw8x8vh1rl25f4PAWbI/I+Nw9NLngzrqx33Uhja5U9BsXnm
xSolzKPkFNpxpfX8Xn6TdhTSFk8+ereECZS4XctWVZgOzItVrN1mtbHtfSbWk7QQ2HeI1kIr7LTe
WojTJoaKctp2rVozqnXCxXIW+uQ2eW0ejwf2mU0+BaRoAvBGUoA5OCBubKFkL+trMEUXPC9TMbBJ
/cRYwToyk5R6q5cVNIcfVThe1vRDTmEwFiaGNCZen7lTHTCkkGEmL14xraX59bJcHS7i4+Dl4FPJ
mId0hZIfAbTxb+fQHjIwXFpWMgtHQR+qm9fR98TXN5kVpYnyX6OY2tO+boGU5GuE7MWLr1A5S2Q5
G808qwsdiBvNeyN3GbRGzATQmJrCwl9euGJqZ9fS2m7c9pz+MzPKx1MfsTaIefjCOIQZ8Amp8B9N
F+wGXDv/j/KfbvmKeS0tG5tb1doRWnuvNwB2t9R5X5NXwMsmvJdndv5pEt7bwcPkfTSb8zm6XchA
8ardy+1CRUpcuTuwKluT2enIEfDcP/PSBeDdAmY1UqyLn9unF6rgz8GKrPDXAkpJoO2zYCXsKRQ+
iAKbM8OBatL36+GNxtqDizkcDawzxdKrY+9dEpuJR2QwePzUPBTi/937bsWHLZUv5QZDwOWhpKRo
eSTKmz7JH5p7IYAY6G1iUa0vv1GKQzpdXuzVKTmIUyJZ8nX8RfgNIJF6G8dCf6vmCSh0xfICFSN8
mG0Wq8qOFVadMgUKBsztH0jtYR+AtnYpMjqdpINFfqA47kXt5EmzwxrrWFGs8YGO/MPWOmeaEUMJ
SQ7VgYQX149QewJw+r68QuufX69iGffWeX1LbtwGpkb4ID8pRNApeGy2ou+GdvqJxgxXFDs4XU5m
NVCAEl8T3k5CadZj1K0zbxHbc/2vzW63Eb6RWdH5VPKb7ymuavOSNNnZUDxg82rx0qk6B953aj6g
LD6+9kEFSPzRmzeJuiLt+BE5snuyFZNnTo/LKZ0qmDxhivUYWSWszuHSzVgeOkYgIO3P5bvmaDOA
/T25iqFLzmYJQOKJoz0FUGTDoYpJ6cEtkfDwvG8+V95ZHkLQCF+k6ak81VtQjIyE4mzEUBjfr6B5
/XBo92G9DmCfE4BEuR0xOGUSmYNQJuRIxq89uJzDS+++YmYIkDtfr3bmzsx6am0amEhpkiPLTiZk
PB/gKZS6zYYPqjIeOg0fAtoOT2YX9ixJuVPZMOu+7gQLKVJyl0SlSKns04Zh39CetW+EKQPCnzed
qlMZMOaEirTQVszdrGgLEOCFAa1+p1/3V9BY85rS8Bphiz81D2mhz57/JsUyNhrn065yziwjzPU9
gwSRcA+Bk4LEHQcZ1hDCxMHg/rHo7IXaanta7Yz5CbZPkEoBGkXdo++8EBzitkFWq8sEFral51ep
mMNNml6X67PcHUD4AMOC8TbEXlBaWkPkCik640ZdQJfzYEd3HyMwB3s67XSZ4EJkRP4zFCt5rsBS
d5uyatpRpeRDLmIcpAGddpeZe5Gk/LjeDojT0cYtJO2wnn4nvc80npCgJkExaGuB60UBc/6TFFtq
ba9JYs14qGRaA9PDGE7xvoyCAI6cqt/nleoDL+bHDkZg59ufOsikVgEVk2ovKuXJeSUfIP2y1adN
D0B5c1jHhy17lAQWgyssifDmaPMzGg+uqhjUyvpQ2cE3i+SdF/fOMZgQy3AwbMB+SeGRkRqN0osz
mgcMRNTBJwo5Tmyq5xVmCtcaQJB++27G8mrtG6utPCXMYoQPlO52mgao/jnhjsU3QtrzBpWurr5d
GB/mBSt34TYxD9bEXP/x2yshaRLouJwvJiZ8nFxG37boVCZaKAX3r3xhVjwvV1H+dFte1c/ljTku
v7afN03pdX8HddXY+LTXflX9DkVHt1Vp74BKSthCmOpp3u/CxGT+GxRt3+yt+mw1z9a+zwbvxL13
+CEi5kZ87dpz99btQ08qydMZBLwAg769z9OL5SzOzv3dKI7l6tWGYOyhU1RrExcAI6caw2iwSOw/
qRLyA9t4vAPuL/w6X0NSFU9ghboEcmYsCUMadtKHRz1RWaGrmPsSRRFn2+uuXDqt5EtIm0t6Nmy4
HIYrQ0l1lrjY8OekKdo3wRYd5lekHQKBFQqOcej0Mf6d7qilu+LF552TpujcdmNc9svdUjxFQiRy
Ur0Ykx83K0ygLPnEyly1EHf8oQJfOe19n7avzcOJTv3NA8l9g6Jzi8ZtOdnV+AZGmzEhcIDdZ+jS
NhTfA/JMema6+/GbdHFOtRmLQtyUnROuWNfpulSpVBdst4fzZriTHXzPVDhvn4J0AJk8Ds2lE0o9
eO1uw90KuLrAIF9shxEuh4fWudnylxMSVucmQUNJ41syv0WzOYoNXty2FRC8XAOLIWcwPAJPhBuw
hyFMBni3YAf9W3vhjafRu+EeTrBGWGWnt3npNfbuee7NW9XoMBns585iBOFYvHThVBYnVNL6ZQ+K
4TkvZ6vx5V64SlUY4gek+26fnx5xZvRQdh7WLzDR2R/J0n1hUiZJSpoCHZc29ye6/N9S+E2ctecK
wYkHrK1adT8nSxxbuFEmw4W7B9SlS/MUvwy5M1McbuMMMGN25MwA9b8yg68RNCWxMvwgtqF7r3UJ
R4TmbR3up9g9/ZGr1rPm1nZRrZWys4AGALBAXGsxJzpYflEwvglbIo4Jg6KhLJr2otbDW+fwCJRx
9C0hnp6BU3NvsopfLrmx3jBeZWmwDVLC/Ab6FWzhHT0JPAZwjO0w0EdY8I9RpKtcZrnDO1c2q+jn
RF8T6D9rl5k5rhDkQQPxPt5+jc8J9DPEWnOwujLHuQ6q0J+0AS0AVij1R0fHevl3sFXbrpXLZhUE
kpUpS+5TpovZubK1E3YBsi4JE8ZD2QHwZ/jKgIUfH+8/TIXJ67xAxVzN5yt7li5TBMp4ZhnhxazL
Zo95m8g9OE8U6+gekX67kQ7jXuym5xarWKuLvVhZy+rEGD/KMCuUkBISs7S8cfUJ3xj+8EmAY8aL
aNBEOvLdRtjlvqJ8mj0oVL3cdyhWab8xrOtlVTLI3ni9zQYqaTA7zo3ZPgSrwqC99OBzaeAmkdq8
L7s4YM3JVm5/5TydwCaFbNQedFTZf19lo5JTL+MjGsqLtXJeZMbWGgNHdAY5XURvqbaMUZil+/kS
tZxjr2BCqe5tg85SJlXzcDaTUPKFHQgOSXB42qGImm1XyzhmclgvDhsECnOEeIg9eneykafhC3pH
MhX7LYmC+1te7BHnFqrEwPv9eXO9HVG7td9mui2DJ3FKah38Lxq3BOgowCAtbrgw/MhJVfyu1fZw
Omz3ouzPjNrgLWagrC/eUM3rgE9hSB7jcCZo2MTVBf3i9vzNvuVEK05YpcSru56hY3HM5aI6yRwe
zvaJHYatbOXSmvSYhrpbpVuw4oxRobvO5hMWLGlpnDFq8WN4h2GEozEKs+q/vNCYRSoIQmddWTpj
J7+3ZMWsTQ+8qfYC3SrBZC3MHZDTx6dmiQEcFKlvjHYNa6kDYL7DoYMt7p5Ii/v+rA0WUgBR2uOX
PVY+qGLaZt2sWlCqN9QkJlj9NFnv69xzmefVg/ZrMLRljI2wjT3gjMqkq8f7mp790ntCFQNbnW92
9GCyCzLs7rmddsiGMBbi5swrmQtIJOQ46+en4TAdwZ5PrRj36bvU/AYuMhpNwYTaiaMd95URmNz7
LMXeHurz1DZS9oKjgLWOfhEjbjI7oT3zSkTkJOvqEBHRqToEMec+7FouFeUGGRNHUNgPXfoOoFxt
Tb3F1wrfbdQudUiWQdZR6w6gbCKU8QaAYMAzazsTisrsv85RsdcpA4lqC7GS7cdHAgweaGEYA9/5
0m1JG7wuidQocJnzAtWMZmm/2cyBSCOQLjBGHvIwBIHnzZ/aI2CkbVo92lR+SebBDDu+gAyijXpL
snZC/8l1hht3oUZHqBkAvAWawNyVJ1oTm+RoOxWnwxgDVJBIXKgSv2fxYOVOvZH5NZoBvb48jEaL
eOGm/NUOOChqOP+1MFl4ztWBn2NSKq/ZyUdJqVNGI5uftc5GUVVjAYvC71+yFJO/sie2XRVzQD6Q
UcOCrh9kE1klC+hcA1rrVkKZ0Wm1dg79G3BBcRvndU0aoAi29us7lEfAnCzswwpW7TFgVCq5aWCX
aCLk3o1SGO+d2ReVS5T5vhkoijB+SVXs/65iN67lzAzQtjgL6FWZDwLeHRh9W3g3RD7cHh5anRUu
emkRXDWhm6o3GoDAfx/xvJ4ak2rtJtueZbyCfQgik4ad0AV5+pBR7GjTroWbzOBNbCwy8aEV219O
LrvpvmTIw0MVQDrPcaIbGSUJNApEMIN/4VHQEfQjUbGzt/pxZm4OSNzDg/5shz2ImoVKqOkQXMvE
Bt+i9AgOQ6PXlYI39pdgxZLSeby3ptWrIRCBIyN41gvn+XH+vQQw0JZpdHYYCBbVdDYjIa1yVu0n
KX1AWu0bC7dDYIURCCmFAAUmE0+HiafZm6KczK9PVAzmel4t0VbK3shkhddgt6Fyl/GlLOM5mQjp
G2Z/ZDjxYe61dgPSUG2m12meQp1SqN7trbRbnyc2n3F0PUl7LWNeFAFwSMEDZkidvIISNMumLbzc
qDG2rqHc9Pn6mjYaxhbVJ98nNfnwGECYQu3L/dTPJ9FJU2540rDm52oDaaBULG/vQgcA4DH037oL
QL+RFnhXFLb8Wp7i3Fn2/gJFGQLndDui85DQv5tA38SML93m8aXi8fj0wefApSUANFqkvxuf3xK4
3Pr37VsROuTXxygXvp6kq/11umOvoWe/jBpkkCTFNXQ20RMN2tNxh8EaQEOeBmBE6IV/bOgsbNEj
nT9t1QBY++SyBXmKklPjMZ9oS+wLJx2AM6iAyKu2/4+0M21O3Oja8C+iSgK0fZUEYjfg3V8oe2yD
0MImieXXv9dh6ok1ikK/lWRSlcXJtLr79Fnvcx8VMLhWqZeXrDx957w6n/eWbJpqRtt70Hu4Bi4l
VxeFgwtEBenDn+XK/gb9OhSw6r6VV66+6MK2T5cTd09HoE1Lz50xAouyxXw6Yfci2GSpbYkI2htC
qy/GuZqjYBSNJJ7/isiEOvH45G4zOG6+hCBhQhwwyMaRn7Xd78OGiT6gmPdr9+nze9BJJ4S+TV8I
yQCqLBn/Qsfw0s+H3/dr4ZgC2km/+Ocp9dr4qrnb6H4ehgtPDSqpiaJKUoaq+NOY6VEzzA4gLSRc
JYJDiTz0gzBYjKhxyxwkD9cBZjyFiq/LoP+xbMVN2jdWp/XWENF6eXPcDyEeCEa6x+AhjkkRs9Xh
WP5YrGqwzXy3XDVYjD0KzYGDrxTSaAtJ5i+GfH5xdwG1Ai7rTKn4Ox77n7ffcl3N9I8vqOjNRrQO
N4bFKR+ZKXf6Je1DsNbv+2+N0G0U7oc0/ZInLlwqJsGB1C+ZwR0zMrWueZe6MEUP3u8jYEwfOfbW
6Cus2T+Ykf+pdVurKNp0W6zWmxMHhIEdv5Eqk0ASRwqMKReixtjKgf/zW7O1ip4N83i3TyD+FaZx
IYK49ilCbg625/3fDt/64/wruvQSO0a8pFwPP+oOxb54o5GtYMYIuSnTi/2+jELVXgtpix3aD1Mm
+bxOgF6uBydGQ8D6YaFh1Z18t+0bvbp/vj0AHYvFVqwpNI0yHJXY5heKA8PSmy08hQzWxng/Cs7W
KqrVbIfRJsvl0Mdvtskon72EJ/gLNHcXTyyqn7xmjzyRKktQ//5aJnVi27batl157Js8OaeNYiNJ
IsbGz8PxHEU6A8sHkJvsZ7Dz5fV5V4CjEypUjSGK+2/CVlq98vovRlhYu2Ir7rq4aqCcTr1LD4bV
tjcuRne4Md2HdEXUMp8zuqIDBmlAp6zwvcCUbPYmE+pI+uC1g2PPlIOYsXjwdq09g0TbbS1RG1g0
S19a0RJpkTQACvOlMlNVOP8JHhuAaRajEYVcPHwmiSpHel7xlbfOp/L4D/vL5ZLq3M61w6nlm3DG
g4XazWT9RofJN1PtPqB6NgHtvSUzIY2tnr8ay3irI2xbaj+s1vEoHURFP+y2TrvQeBqCdKHxC1Q0
aeOHzc4FZNIGlEf/iUwJpJ8ZgKy0WcbBcN9V3Iac9q1zqeiM/WFzcVZmLFL7Rn8vvi5lTnHqpWaB
LVflROp9n9KuK+qg1WysIocxRCTTNI/+UtrdHk4f8zm2aSJjDVDFHL2SDNFUPZCKYrB3u+3Gydlo
RIAFiiQlab0Y3JG7muN7MT8Aadww+kEA2y0sF7x2V1pKPKFXu+V+LUjG0BUCcNx2X6XtOvXOvXhH
EvQdRvX2nQtgE4qWlZvh4uDurIKn21d1JRa/dVUV3y3bOAsrWV+vqh0UvzDyi9lwDGr1jQLxi0wa
7D5c4RmW9xw/mW4beLkbkHF6o8doDIM/LUW/ngvveeuuTKF4zvsTuFTWoyGgMZU7Uq+If+65yj2x
vaSrbK3J10K69CKBPDH1HFIVpqqRuGDMubKZra5jvV1SLdd8XCktlemGdl4VIlu+z4taDEwv6T0E
6QeYlSkKjjIMKNfeojNrrNUsU6JCbtyPU1HBx+bFKDInZcfgzGlqSZkUPZ9Pf3VGxhVmKTCZ2eZf
hS+lc66o0zxl/mfDRrE1xy+Ufj445NZEhogwHvmenSqk8DrI49YuK4rUMLKtsQtZj5Q0ciWjckgB
6v6d0XvIBNdPWCB2biXFtwFhHNz4kTsv3GcIxsjg2B8gFXFBeSNMzMbM3H4ldYXJdrMNCTNYLbpN
jIp+abfMRetyWmnXTuKD+0ET7ZYkud7rz50O5Inuo1CeUhNMH2cUi2ZP/07Dlb6gomlWx1WibyFw
vKYrwFh3193lm9SKpvTUEWmQp0d5HMl5K52t63DRv91Oae2KjtjGyeWEghUXEB0HbgSS2VNPGgv7
DJxgqo/5AC8IOpYnb32SMR403eaIET+xEmheb+h/vqU6fWK12C9TfbHWIAihra0FEJnEBualA0M3
bsZg5quEszZhxVg7x7Jalqbp1VG/4Tbdx+dTzhN8kmbqnau9Rz1UDwm9DqA5RuKMyBBvXY2sgph5
SGFAzD4pgXt1Pm/5OypWNTqfEz1q80joZl8yqgA4AmEGU30kWlYPTzHq4ltb19oOCVumYlZnUoT7
6JSarfj8sBoRauqQCJy/NS9/Yo7Kfspc5xWJxDets57SeQLB9EOfFAek8HejgpRiPKeIdmL0iW5L
mb5zoqrlMUeNchJSoczmqb61okCSE4gNa7s+46Hb9B7eMT+iQ2jiXeduk1DY0eYuqEIhf76tG+pw
jW27qdmaCSUxbPTVl1msInsfN07UY8at0dubI1Pls+kH6OKFH5DwIr/6mOSdlfsYdXs9ZYhQ52yV
16+8zqO1sWmFW53xfahlrLw+/l407DJa5wuwjKQ0MVCh3/CX/n2vSYF3piK8rK3clD6hyjcR65s8
QjmdwcsM/Qe3GLqEg9QSiIgUlqI2ICovVQmI0iLXU91enIRIAgfXkV6nBDTfoiFjPeemv5QWV5ll
BVP+7JuBJZ87NUfSFYpQVYnlz6iY5Z15MLLE+L3jcXMgMYc4dldCkzmU8s85o5ENzp7Dv4ftM1An
sBX3XgUQJ6lG5Uh3OImuOENdjILVuwvwsxuzzgSuJLXyFQ1za9eVV3Ze0k9sy5Ljt+Uw6zM5j7Zu
SCihoIRAhQfu0EAxUKWA6iBJ5RdWVcCXQ7jJ287yjJctw2He6Hyh92TRD+CTIAKH1y3xe9BC94aG
r3jc8nhv7biic+29cTKznB3DZZhQTzl7ad/v0ucSuMIg6H4R1cgs2Xd/IEldxeriVtxaveJ2HC9F
tnC2CDvQ0SGuuTkgw3Tl8nBJMk1HSV9wQFuXmBtqecXiKvmq6LU8y5ax1uDUh7iA4JOvjQr09FId
3mPjZEDlf12yosqW2rZ5sE8iX1IzQ4OCiXdfdyMyjdCcCshJ1ZNTWyooPeRmJYnrLHKoaQrRnonb
PIM5E0S8GeBrE0Nehn3SuSCeXjuCH4XbXk20WpvPLX9BRaNZaSPenDW+ALQdHfN0zgGFCUAtPPqw
AigutS59WF6sorc2zJk6rhdcaosyjYQzrIeRgFCPSrv3SHDuK5asTZLYlHr5Bdhd1yr7Ox/sRmsR
cqnDrDu8vEDfSCJXul8+3sLQG78cOmPqsc9w6kX914Q+0G1nRaB5+uZdM9D2XvWka12F0vdUjsBx
7DS2m+aJVJEE5DKuMTDmdFrJSLG9FGh6rSlgTrKWisMX9fj35/xzEvLiSpGkdWxpl11mn9BjGk1f
6/7ZK/widNtncM2/k1bTbWcU9p9f1xEkLrbqA1Rbr+jvsF3kkZ1xFdAkLGYvzPmi4cSdjFqDUVAQ
VgmgVGWx/0G+f3YtH1XadWg0deuwNrj/MVVBakM0C0qdJh+9px0wpAp5q6Pbwlr8rFdR2cWikaWn
NvdLHYxEUBdU1RSOL6I0GQcF54j3H6+1oqV3i1WiObvfCzpQPXX7D4upTI58Dl5JDtzTRnEkB6Ry
PJUHW1HQcaZv28nFkoMdkngiICBBGwTuqyMgDpVuVglvRTeb6amh5SnCi5epdRjBh6KCwmxPEzPV
LukT/1RZX2Z63H4xVcfyEO3ayakQ3bFx18QcXZ/ig8yObG3cFoWIw3do0UrXcNxlCsfuOH/XQ/cO
YJM+hILcpSM1dU8UY+aOR5y4wTHuSC50DfUwJrwjINorpAlAWYfRy4dlZxTQaqm5n54Pb+sviJQm
Hbvb6Rx8po66LcLMY5ec3NKbdLQNIOxwuvRWPRrV8HpyhlJffr3oufd2Gb2Rlfno+d4kTX1SkG4R
9UbWWJCz37NV8KnqMqkFNJWkXq9o2WVLM5xVzCtDt/rSyfkBf3aKQFBiDUamOwLSRRq8N9z0fOqp
a8iWYKdSvARZ5IaCqzY1ZUUzPx8ObXl6XWZ3gNjrXx0GZgd6PbBkKlVe7x/99dSrLvA+Ki6Rs2C9
p+Hbtk/Yl23dzdJtwW0gaLfOqDF7HbQ1H8B2937mUIm6vWHVE9QrCrWRxCt7f0Y+pQCwCIiGYcOl
832SPwxUnAL/4Ab/7LaiSOPV9tA4Rbx34n/BGW68xfSLhoQROX0yLuKCC8nwrDm+vcvanEtZtioa
VdtcooumiwZPaM/RfUkKk3el/oVrdPbf8fmpr3wqVq1Ld5RXrajVeFGs033Idt8eHjZjyOCB3lPa
/waOqh79K9rrluRWdCmUOfrh3EC7HeiQKnCMNhcvW3XeWFsKy9Oo/0yLEMrEI9ezdU/v8Zz4SiXP
4nrc+oqKjl3meqS3L2JJxHKhsZJHmtNHC/eRxeBzTp5VxlIE9MaKVfd3sU6itSXxzd6PqE+sHkD6
AysNtP6vjFw/QxsfaX9Sk6MrFPu1rF5yChbRugEsj5fro9mhjiG+eHADOBk7r+QNBtKLp9hqHSlm
2S+oNvVk0c482hexJTCkt0YAB+7MTRdmrqA1Mfbe19dD9PaFH/zaHNHcEoMVJI93oPMLTlB9Gj4P
h/d2QozXUxUvVVbuWvUoHYaWWcdCT5F0LMhLNEGPkU6DomWIudq8gVs6ueGjAZqmcx3A3YlJNlJg
7R2HaXAcHj++Gcx6dNtL91Nd/VCo9KtuKH1bY9FOcopEqFgSvx8wlz4wSJ1qFclWMu0KJ8NUOKjV
bqdddsoXBRNEiTm3IWEYhH1vRuG+oVo3/KMEDR9dME0PGkBmqLBlDiRZf3+ab4kfgC8TjA88Pw5m
XoEorSf8yztBRngzc77wZkx/W3sHy1XI1j/kAP9Szc2KhnSam/ioi2P9++Fuxhc3hQfJzaF/h2zR
kwkWM22JDwjPIK6SQnHUpqhLuvJqOkq3VDB2r7BiEgU+PUN0Vpw+dRzfX5cJL6p99ywzpaieUB1b
e1uKVP6aGr0y0qutwpa/oqJEt2a0Opoht7ent3do3L/I4CUZJBl5X1QIm4BMieJ9FYXAPyTjfk6/
ojb1tVWEGwdl8jIU2CHYN14PBiqB/42y9zRw9242eV8MmT3b+2T0zX8NAapg0qRhZvs85v6dnhBM
4Bxnw5BUnFSG5KGom7MU1vF6JqUbPznLS3ORifOPwsZQeO3XBjEOfh5loE9ry/XetscqX+eamS2t
eNlp4Ktlj+hPXuOJ5B/NMkcfB4CE/u3FauGkJVG6CnxpsXCXmNouvQbpkNhBnA3ohF0G9jQRSGlj
LlyahK7vEf0fZC1myTNAzvFQWXX5h9z2X8LVEgta+pKLE+r7Y4Lzc2d+ydxdmk5QMrBVM1pIU/iT
qti1OkSpaG3MeC8hHa0qgAlO/uH9Qrrx5EEXfPnuyExj/PbbZ3218Td8gOtdlHZobiiqNRIRpfFY
RkiSdOuP4ApEyQ/gUFKspjAo10CmtNomXTSXS5vz3DBXgfRL/+sLVK50PHCLynyXwqBc28JKqxkL
tLKxQGgbBMnCSElTTHqPq3FYkyj3KFDdb8dAQ2xPtU9RdrdOtaKUnPNxuy+K61XufYIyMm3z/XAO
6xpREVRceFZ2l0EwTHAY3T5ilT68ZuRKm75EpmFs12zap1zJU2WswN3cXWduSr48HgbLPlHtPfSv
eA0GsBS/TTuc+6TSinVUxWWP61pXLn3HoRG19saRI5AhA4Zwfgzj0ctLOCeDP+cV2z5mfJq/jkY5
HTaPPaak3g28Qef1mW7AaTGEh4X0+mAvTYmHzKV0t/y4fVTU7m9f0xV+WvrG5qqVn/dLiW3Gw3Ps
gqg1QpdgcvySwtv9kpiYU2jb4Wl62Y9kqOwByxJ2dFoo+uAOZbjtr6CTPzTJF3TC/mi06Y9A2pMd
sQQoB5tH/kVjkds5+wPo5ibkDJ5HwVxa+qUJ4JcrmJn3ybtwfPAGJp3WGcjS4F7uxvJnlJOBBXUK
eM1Gr+cujh/8uVcwE8HsIXFVwHWVurv6qqXziE+7c25GyM6WIJOJzH1ugq8n46HS8Sp3oV3RrJuN
dTwdTNwFEY/292bSJWMAsCMIAId31nNpQLlf3qvW/QfbYpkWtN1WW6vy/uzwUi760rmQcJeXCekJ
cwBO9Jt7wZx21AFsqXAd/Pqi0iF4tehu1UkBLyYfuauiJ7s6hn/TEi14MYCQ6E2q+39al81eX5hh
3r7gXqMNAQ8nnjX5AlIbmA9XxMvRXQBxn+kKA1uLpGKK7l8LVzxW+6JZyc42LvgPIEt5jNHjPAp4
cUB8CL/6krM8qEkdauO+VtswtFaLUrkmPy+JF7N82kt672TZ7jiZAR7uT/c9gLvI9A50qBIYUBvY
lxasCFkeN9rmzmDBFox9ApnufuCQru4MwOQ9i7/zgzmzfEljTCTQXfqXosNUXVWAUGuHDN1qaU2t
3bSq95wci2OybqUX8AmkbshRCnTkQSYXv773HuWwpXyouuTa/Fhp1col01gYaVpxQLqoEOOV4o3P
aeslTHqWeICMgnLIuvyWfxPo0pKVrI2pX/TMXiQXPBhBLFMfBpkfkJVGPcoMHWFifbqtxOsdmNKa
lbjjcN6Y68uRwx3S7aRL6EwafOe/YjhoX1OC41R3WbHsO9BJmZHsLqAd2CTNCEtGT/avE7DD/mug
e6+Q9YGCUslQrcv/s82qWQ+dLG/YhcgQ8Ps3MM4hhL/SMA4A3bu/H/q3j/X6+924yqr5XrVXTpbq
v2VWuIZTn94PxJbMxPWXaAvK7xRF77+hCeRPbFbviV4c5o7f/parl33rWyRzVtIbeyONlrCDsHd8
xiYYLFIBdzTNi0Ajz6MOHg3jDsjZaILyUWbmatVI6ewremtxOVtLI+TOxVbByUNdCZAvdR4wNgGJ
CPhoiIKAmb8yQIcIV5Vpru0zAYf1PwVSNZbNA+NGL/AHosf4hC5ceZR7iIICVp50Nt2B6shrca/l
FSumSRjV7WW+veAJiKMe4c7g0MwppbCoTK7JQAEAeSTlrLjteuNU2mxFb5lZtG/FO/QWvZLCrfrV
mMy/aDCAUxq/CIyjKoVQH3hZTajYtLbVdKopOD3eFK1lelVbHC5rLt2CaW8org7VoN4R+Lhik7WY
Uru0ZMUyGcd9bOiiKcFMYRP6p+EmWPmJt/Jhw+iDdxWNybsOBTM3I2nUGClnzde/8dJHVC45WTWL
VebEv+2x1PQoKHzNH+YE29eXFXQGqG3+4At8etmelHxDtdq09AWVu15a53TJxGRs1EvX/6A2fOqx
duFOGZ3ItIrZauc6cGGs8cAUN1DvfJWWrtiqY8tpG2tDNg8FR5csCi3RjAn/+sIBlULdFVv9qYLy
1s3FaZcvvmKulvswLk5y5hSNgAqC2EONB+QJOwDF1FTpIkd/U52lXVbMlWVLi8r5uhyaAyeTBwX3
nGf7jvclWX5/51PI7QiKS+yzUE5+PpmPtzV4fRHp5zOqKTItsezs/Pue+QQMJtN5+l/PxEOvE9Jy
M2RL+aoVslVNkh3yplFcLLngLswiH4TeJ0a/FG4YwKWGB5SOsVX2ZOarQJlXEo4bh15NlrWTdZgu
DqycD3Yd4bsR1wsC5C+A06QkE8/E0+f8C2AC9C+gUHlo98wkkeRd3+r/7pbKgQ2oLEltrtgBhtPW
4XoTKoY/TenmaBVOZCzODAejKeUOWJkQYFzTtHSvFu6iGw+fwaCg4UX9fM7Wwdqz2cRtgahFcpa/
o2LSjbypWVaDh2+4V+8U2ARap/jgeLCp2BhwBd6WX4JcFf94qPSP65zV8idUrLqWFM01UyQuVzBp
lxm2d6Bm+9PCxaJ3AJBKoC00PKtAxYNZa8/LS1e0v2VY+122DNH+PjqgTzF3vtbQAktoN5fd3szw
VV3xtW5yecmKrj+3C3PXjNfsVsaSvXWx5YxAgqeG8i3EdQr3sVa7lperKPa4ndhWErJDmdELqyMc
htIRF5DKxGfEd4DWF4dR2QJX67iUF66odULe4qhv2KcAF8cQq4iT+MXsm1cqMbDbzmgKV5iS2uR4
ec2KTt+2Fo6tFwgzLfC/+8/o/5OmWPbKPOTn/yy6Fa0epatke9xcTxfci0ViERYVQbABlERwRY+o
uYdqu8VK2/xb90WzkZ3NNUfbcg1+/Z7lfR0ozilLXNDwJD74CkKPBMoUswbbgxUc/T0lmMfePcxE
FKheSIfCejzr3XvQnHXAnGFxlPqlLvgtf2tFz7WOp1W+KdBzTm/HbHHJrpB6/ZoHxd4DPRt5wPO/
wIaZof9r5zceR8DgiGU+P2ercHLce7fVner1mRV1F+ftnbHKkBDGZb/h5lynJoMs/W10VTVllX6p
Nm9kq0bTOe7ZPbQvGzgsUfHdOd3CaHU26aszO6rjrig0027EWbpHNHhzAizsrXFp3S8aEMjhgtDu
km8+0hSYu0rewDoPp3zTFcUWt83lSo9Q41aKSNKjTR6tcMnotR+uVDJU4Gafq0Bl5K9V1aqRL69b
0XB7trzcgo0h78CoM2hW3L7bEvlPHufzkI7XQfH22OsdPmhBeFJoHKU8VbTcxgrNw6bFpkEzCFak
E8yZfRS8wjEi9TBtclt+rbrsQ3mzFQ1XXC6UFM6iVVFwMriXuoLQ1uHHycPnL7BfzLnxBF62+VSq
K+R7UsQbbB0pcb7wMiQxQ0l0MqBjki6px23w/T2Lx4vOUFWtrA3oyp9b0Y/GyjlHjQz9CL6EzBc0
/+TpZf4K+v/zU3UZ8nhvSML18MrpiTTNrDS6Hg7JPWFbSwKITcSJIZc/OwIh2SlTbQqxtyoKDlyt
2Ui1q0bBoYY90v1q5d0vOvGAhghZ8bS1ZoJ3cFsQVDbgSuZX2utxxaDNdotlYS5/kafGpc/7MLn/
zgoVPSiYCd+mevD8FVgToVXHLgHLmPFNFC2Gh57dMfxVYHsGmRLxcHv4mRzT7HP2dPtja2OtkhhY
FQ/vcm7uC8uSj4X3i1ojbyQYCRxEqXBVIlDRf+ds0zrrO95jW+ZhIXUMW7pSDg31Ca6sQCBhA1QI
Xi10qLy/iuozooWz35wRc5xo0PwyQoFZh/aRTiR9+PBxcPcFQwgvEDg//O5Ee92/TwZN0nhMyYHo
WmiYhoTYn1TPVRZPJZ8V9ZhGqbHStZVoDOQEk4eeGDKijY5JSW3Adu68KukRVd6fVdGLiyi6RMcF
J3K6k3T/G8M+8oBM2VcborHg+SggFIYQriFXzd1lRoR1W+RUlteqKMqjJu0c8gFQdkhFZ+XT7d93
vG0v9Ez3EZRm8mH5+65iWZX8VRTe4RjvorgpKkgKSZBOgc+GfALTO5gx0lsaGhQrKiyCLT8vKYJL
4cAi2+Z+fZ92DhqTHkgIC3sTfSQ99cXWBfOMSzAs+nBbkPhVLvbYuoTG4WCcQckRUL+NuVXKN905
HgbBmsdoSTLPPf9TsUv5bf+u2n+WrVxnZufLKM5YltRJ2yNBpfd0UqHJI1pPRv1Ke+VjxqgI2Ecf
/x806HJvf1/f0nSajy3dvBbZS6d8Ns72OWrbZ8k84zeHE9o2eEnBV+Pdpt1W2Puk0bJ3GFr9JyU2
8R8U6M/yFQWTJIYRr1osD9FOt+9MvqZCkn/PqASVBNeW4h39Z6mKvtCSmPakBUsxgc6DBKDTfUNv
hTgXcxgophfNE6MSUC/nC2AWyl196z5lr4oLrxfrn8+oyFmSaU2zMPmMXUd67t4kF9wHW3jt9GNc
u69Yr/bhUhVsOybd1vrVkyldcLhqRk1j2ZSWLGFFvruOzmQsegdSL4lX75WAHznIv4lUacWKUYz1
9n6b27qItEzOhKFOihlkXeIh+YDn11eGIwChnBl95RAY1dIVKwmVlxlGmSWtnEAlCc5jf01qTLoZ
z3e4jPDS9HwNmiklTV0t/tcp7boiyeHhuN5tTr/PmXiIkjf2qCdjzFpknOdTbfqr0TG37tfzM9a6
Q21t8NyhYUPoJ9dB7B0tABl6f+0RZShEoA6EUv60iuTn6ba11wvzTF/W2Of+yVh8af1pOJrCleh9
nqR9SLFkrZSXTqMi5WZ2WO7We5Yk/xR1rv4xrWeda1+nwSZnivVEpm7JXFWN5tEig5uVBn1o0hhW
2k9INX5Nm/1n91WGPn62E/dTaaJUb6tiFFsF/AWG3kbSj8JfJ1kv4MNwVY1cUPWd++9h77/ts5rm
3ra1xfngyIpCCCfEonMbDA3zj0ePdI9+q2kIFXusJrn3ZrY57SLkmjFWGEaNZnRJZUrbwjO5Npu2
Po+YULHPWmv8Iz/VBPeiecgOK42HbLj4OT7AKJBt3WAeW+6vDliu3mdIF5UqeV2LGSq9lGtyu6Qs
7U2aQ2yKGD2dmREg7m6/G3z9omur0zEEk+6r0AW1dbrykhWVJS0DPE8536JrucsJTp1s9iEIxxTq
YJ07A/1iOARD+/CqZYzQNal5VLwglf6qQkhiM25n+hHJ4pLHjEOJetHS1R/uHki09JuvfEnC3ABw
ZivwNNPkJZjo3vth+kgHQ8iM032XnNba01+f/qMkVJTXJtbWThTxXXtybK2XHci47tdxDdMxOkzI
tN3wProTrIl6pEC9FmvB1Y1jZLevdMglcTAu9tbSzxp3I4bsA5c3gAsG4BRlg55qvnt9yqX5s1pF
mxxXm83K2IvdhDQft4As544ufGmu6/Se9L7qyv9B9P5asEr1jspMmeMq20N5jXfudvqRdPpQ/8zn
VEdHVzjwbNllmtFgAPcMyO+euohWb5x+PkJ+Xj7jzQGeCY2PeNr7TwIjQtz688sccUejOSp+6NpC
IQX4/93plSuqtN6JCsWqOLKe5JfJJcq0RsavEL6OAouGD2gu/VZf5ebX26efVSs+0W69ite7FquS
vnxrUCukFB5wxChP1DaoJdWC9Wr7Z8GKWkmi7eZ81OVuJWGJLzKn7/8KtQQUvPbIid1+p/UlitK5
Vvwfe5lsWslWFiR44g5hQP8F2A9MRU/F865cq6IT8mgZnpZbXsoTdpcsoQCy2sKKCmJEGaEplIBR
cWXSRN+tFjs21qD54k6oniEIGz2/SrKPOEXpOtWLitUiv9a0TcusPIhGbG7ajYj1jtCB7ATjG98J
aAM6uAOjW8TY3s9wZzADCqGp7fJ1gA/+b2kRqtLbKFrhrn1qsjSTal7Svng05tMHof5Xe0o0+mtk
zQ7+sxPBxMSMaY+WV3KP3/Ae6tMT08BvS1QtTKf8NZU3E+t7Pb40LhK5AI/GuWK2ntcPphfcK++d
Ts1P5V3Xv5qfA6i8msYuM53WWoQYPXR85Nn0A30CCZxQ1R97q87sUxWz6CKsf3ddf9asPJz8uM+2
J1nzSYMX5KMfrJ9lagDwecX11iWtDWhKbeZvtdptq4q4y6xdoufaXpSQ3xUsTH+eDgUbAEICJv7P
w0BxgzVP548FK/Kk2dYpu8CVTi63S88hddLlGEwqSBBmTSpz8jUP54/VKvJyPDhrM4pYDSpDKARo
0pf2LJLkE2Gl987X6tDtHbZqLu+PNSsCs7bStbFZcKQUHF9InXzk47Vvr+EC6G/vNh6jL+bg9+GI
pSARjzfC3ZYGg8PdFar6L1SwockUN2BmgK+vLl7p+ZpM31keT9n54WVMTzNPJQD+4k0IQ9RaqsZs
/7FWRQVbtr7dGS3W8l+IBrCg88Ae6RN60yf3Mz0Fobj1b591nT74Y8mKIm43sr15WOVX8f2gHGD2
s96XoI2pBMXB9+eTMmdU55L9sWQlrMy3y/XJkl1S6u8zQwlxsvDGO9SaZzOVJqiDrPyxWsUBXK9X
Tr44X8+U+eukpkju9peP5BEIKicSV1J/A8YzW+rgRpjLBmJOpSMU91r1CS+nrO1oYYEGpLBF5Y8k
6Bz8mOU944954o+prLnqXquIoa2zDXfphW0fGZUBugEoB6N5pkHum27gTeCTMDuqbdZqpp+nUvUC
w6W2XF0Strn1pXkKcpMuNxvAUiRx9Ozf4HG4WsjL6I0yYXmsKPm4lazOVnMjmhCfk4IqtBlGh3Sj
DF6n80hZL6pVhqUFK+8ztnYXR4u3v8M5Rkz2BaXyi2m0nQX1MEhd/53y+dlh5XUeT2aT0PlqXOCo
FsQX6frAxf87MjRKtZr8bhWj+cd5Vh7mwl4y2HvHatxdd70CGCLzxLzeKkLDKuuv9Y/iZ2+Vh4ls
WjCUcnsv+AXXDgBehQnDCzDOkPGIKu/9aolvbO+ql0qaPFpFWZw3UwGXIJ5vJCJEwwKe6wX9Vo9Z
zv2v5msUOJPEO08FBKN14cOUybLSbXixOgsv98IPZcJLzNmt76r4pvlSs3dtg+962nXIj5BgZYLi
fN9bdIPXV++d5MRQrR9qbeyPKFcz2Be9KFotG1EmlAH7IU01FChkuIeowwGszILwUSES6r2l0rIV
d6LVsHbHxZJlqYwQtPFm72gG+IW9gcZrwAv6dzrpLymrciE0k+KYawn+y4v0ApLFZEw9M5ME+9/0
730l+38dwKT8iK7ZsJKUmUVrsTfa3OYQJchlMoPTpZNeoAVfgizzYJ1eMB9SWbqt174/O60op2xt
ZuGCwrKAS67DmMF4/Io8QZfdH12nrwTt1dWZ/thqRTu1Vq3tcimCK47ow7zRQdlT5/GcPi/Ffbrt
qdTFp3+sVtFO8cJ2Wvl2xzPpdj8eiBeHwFKE/u5TAAmKxVTPo6Kc9geGqLQ3HKb07YSdDc2tjPgU
Av40wFwrNG9dGa28t2oGunD20Xmjiwq4NhQKFIUo6eDBhdCbfy3H240v8Rmiky6JKuKvnuoT/sEr
+0t8qilpjXxRlGvseGg/Po2xNnQW0JA13cPViTOo2HFdxf2PHVeimIWdFXmcirQy243R6h7V/mfq
Z15vC+RMbdtEOm4o2WoS+pLuwnNzh/SkL8a1W57OUegDhcNf6oOz2/KjPE3R+SUtcLFWlnUmW0Ti
xte7v8HaZDhkUOMCk3LsWUpKjbo8+x9HWnGHjM15bWUNWVNKGBdGqwu+CwM3DSm3v+9JcZgTq79T
NeeqXuY1nitttpFBzXjMrnoAbu+v5pQKN+3H9z4IZVX4W78YlM2mTT+qaVTRQaf0oLcuDk4mpVfQ
M+jXh99bJChjrAmNoP/mKksLVq6ydbFXerElQmLBzB8/kCrvg5KFUWfyDtWCQs3VP4zScpVbXC5w
o+MNy2394YveJUK6Zsg7zycxyz3/9u7qescNzeIsyV1YRlOrOB9GZG8LZ4VBhizXhwrtOrp59App
l2pndYmwP5aqPPksdRZpwxL5DAnrm9cpiwzM9C6wA4Om/zKnv3iRz/b9s7b0C29CNozgiDwuzQzB
pzLyleX+phFKO6+4IpdwvW21FtcnitPFrZKDhHkvdgv8gx5dPULLr4rL6m1madWKNC1sM7VbC/G7
aF8iGIW1i3iMvl6pF//nPVaEyYHmXDs2We3JZCjE212XyDPon6dT9zJ4pQbWm13ubwtUvRYqbbDi
hhzjtb6OQpaMBMHcvWP+kTTwLElvMktm8Ptgxf1R2ex/eDk/olxxRzbH1nEbiwXLB3Sqd8XVA6Lw
a0S+BoYKuqSUnnuty1Xaa8UlaTWPRyJTOd6nlwssLBJkS68lDDuTibSiKMyK8glV3JJ1kbR3msMW
Keu8bEdn76l1J+h80vVhh/IHedVf+a+g6ATPRifwKLtAn2q8znqKS3ZEcEqPh4GYVruN/jVNKPQZ
iV15y8dkm4OwSqJRe22HbnORerazeSBY3Xj5mplj+9jdrpreRp9preB8fqM41GFWVm/d/D7om072
YubLfpqBc4+eD1arvzUMt2hsPf1iD5vHU3dxNLuxwyzU9b53OAaxuRru7alWfGdh3rfWk+VhfG60
nhpr8IDHsKsXQdSO78zjjlbi5XcaBrnWibbfSzPs5Kuov1+u3Xg5b+pB3pzRBt7Jnc1Y3zRcqz1Z
QkAa8QXt7+0FT7KdD/Xo7BlnmCaOJ3+3Pvcs3fEyc2Zmg+V25zbWe3fTsrpOexA6j8al8M1ccw3z
S4+2HSu2ukXudItzyzs6C28JoH0TLNahl5/arlmsu3Fuuo088R3z5F4M0+VEzslptNBnxSr1o9Ty
WnrxLPtNL51kl/rJTuvGkRXoxsWl1diLj495Nm4uNa91OvqRCbilcepeOCz+dStPI7fYFb4eJn5j
pY3bzFzZpJt+sj4MWgfTPS8yb22e/VhL/fWFTsLL4WORH7yYG9vsV13zwXKGF3YSbcd685EZvEHW
eszDyWEZu+vGLpBdnvX8O4/3g0VhuNrmLdL3bvM0M9uzkz0Lk3mR6J3o+JpEmWvqDyci2fx7pT9p
SbtnrN/tU7Bsn3qLkJ+2+P9zCmfHmXzLMY5dPdTGkdPyi2VxF5phsI30jrNL/G3mnsPAzrQgbjyv
G88HJs+e5mkSu0l77Czfo8uH3mRsRdRp546/uTApa89UwfWTvZ+tk4t3yDS3fRycLnl3nepeskme
FvkyKKLIWzMEKdF1t7kCJL94c4p4bls9XYdXIntbNe/zzcnVjgcXx8PV7En8uG2TC7i0vAvH24zd
RnvVacYHd9sOn47JsXso0u4mSqaL825wzPDlT6GHAHuhSeNoYgRL/ls+zCpsnzYI32p8wT7hnlI+
svXY2Bye0pPuHZxWR8tDb5VpnnFpD5bNbTd0Fv4umx3McZou3Nej+eakqbt0Xs96R1/Zvp1/75LM
262Lu4a287JwUnCi+xUU6VxUuNy/h8vWXXhK3y4cetYYrxDnZXN8KmZaHPmnuMvszsKYNC49Oylc
Rzt20mb3mE907Vszxof47CX5prex3s6R4a62Zs9c9Omi8nMz7BmrrW/u9+4hXHoxYrsN53HCPPf9
rBk3PrLs2GFQS88yVp3buujKkntLFVXseEoqOTqtUEUshbJp6BcPdjloip54oYfwPTsf/ZxrT/Jv
xcqVIPG3EtSho3EcujKbVyVZ8nuPlEVCa+msR8XGmCxm68Xdthis9s/LZrfRTFx78Z0fg2gPt0C+
8dEerdP4GM8Mo9G//SGV2OZv31ExuUsmqen7zFqPHPPRKLxN1Gk09CmC30Cr2tb/kfZly43jSpRf
xAgSAAniFSC1WZIl27LLemG4ui3u+86vn0Pfh+tSaayYO9EdUdFV7QKxZZ48eTJhL34e7hrD/Gc8
9KExqQ0FB1Djn8GNb+a5NSRWtI2azdBu2nBj9UffvzAxPAiYNtOXiRmqMWllQHZGsAlTsaHJb9h7
1TOxNNOPO190heW+vgjgFW+gYzss+hWOfdsJEbNqhOePtqO+aytFgk3JYcuHJWOwsjVeuPGXVb8b
zU3CY3Vn8BmyXR9AEwley4AQFD2br5a/q0fUhvdttO3H8SEvltTclcmTzjVHD3/7xZf5KYwdvBbX
DBjrzzx/u/MJV8ztf+ZP8eQZ1fFeOhdX0CfNpraZSB5tsR0ZdqDP3d56EPUvn20idgr0Udb2qbJ6
mSWbFKYr6/Ilk6gzP8+25+evmUHIX+sxS3uwG3R+fOnP48HqgE6dmX4dj5gdm2qu3uPD2WuXfbHx
2J1Wx+aXWOCvAS2URVs2ugbp1890m34SGGWbRFvbc+EDpl9x5g4olreV7o62Y/kqx79Ps6/YGxCP
hqpDIfe0MKkKK6V5jz18HyRPxjp84oiRw8cyfoz6XTVuslxZe7IjxzZeNy/NoXoRhzR95IMqznoj
gxO1XPIkTEWp9OFKogdBD1XkkEhFvoLfGV/rp3RfHAqigI2qZ2qoccc9B4zSp3/OfrNDAvI7fvB/
G/+i9MfoZd7I+i189va+08RuO752ZBG+1roivsrwHO6z+J1RN7KWxpad2hPyonHs4sG1NH5IkhdK
3PjsPxmP3kXY0kO2dJB1fOCjY6zqpyB0JggNK8c6aY6lu12vhkzp9iIlp+BlOnhP9nE6GO/awTQe
aOOMhhq0VSXQYKA//uKttCuV78dhnosVLb3DwB7D1skeU9tttSfzzfCciTxah+DZjnD89+kuszbB
s7lPhMPec7KYDLeIlbanTwB/2mu8K09RvmqCd/be4BkPX2pCmXTtYQnfIUgbjt2T/cxagMel9jom
T83vqHC8f6en9JC+1K0Sger2FVlQvhUv3vRb24nwyID/ho3QVfCmP6a5DMyFL5bFR/ak+cp8ip7Z
uNQHFQcbjT1G4aKHev2QnsyH8tQddGtR14vSVoCGj/241h6Tdxot2tNUq0IsWLSP3ixvUeMgTYsx
dPzDtBfmxngqG0f3N12kWn8THhP7KPajLenRe6w+SioPUanIo54pbde3rv7ov5jAekftGK2KTXKM
A8nXw4GxJaR36KO7rX8PkKcMKQRU5B++E4XCb2uDjN6Kt+khes7Kje+WvvJdbXIqzYm0ZbqxIqc1
93axKPrF0EMmbbiD9xDarm67jO3192nvvXSjwyNVlW943Z0WanhK8o2V4fAq41jUB/5UEkwXCSCL
Sm1fn7Sn/GRiBVon7lfN2xAu2kF57yYEZfqjGSiW4Gw6bfcAlzs+YgGqAo+4ZpBe7sm/xVulo4/X
c7EvD8WxGzbtGzL2XiO1A06fvo1efcNJt+VhfM4PlDvpwfZkzNSwr3a0W8eGTB+Nd/0fnIRa2SjY
+G1GyM8Mo9KpojvrpXprmcwM2bws8sntXupj9hjFKolV9hYlu9h2efjoEbijRSmkOAYwzeukWiTG
sgIoa5yhWCa5U+GLKjU0Ms+VyNFSzheuFTu0dMmp8PGOchQ6qa7wbhXWrjPcUFv1nZv7K6+Q9SDH
aRn86nw36GRbyZ6rRkirktovdvLWnC9iY9HYi8Jwu3Yx0V1bIGJwslECqCapTH5pzuSr/rdhKnsP
+1LKsXCKcoHoo8LzdQuCHjO11KsVA3z3lBDK++094Pznz+Gj/sg3Gt4+CRbGs3iensvfPELg8gs2
iVnnLHZyuB3LrfyNHixAIDfhA9UXZbMXocsihdXR3XByJg0HhiW/Yo+Zy5QHRzL2Oz2O1sh4Kquq
F4m/ws/px6pdsaMXqGJciGrVUBm0TnPqdVk/Z0/YvTaQA56Gj5ed9lTnjqhcwM1Jk2HwvyARcICC
IAJFIcZ1ltuwQ2NAP8JwawayNHbVYcJtbJINIBBccFnt9OyYjqWspnPYb2qwg8VmqtxkUEZ5+tnr
3XLBFpLfCId1QyA4/tPrxdSrg6Q0wy1vNgABQelOuav1pwYQ/OeRbsG97yNd+VfRZ8zPWhZu69St
7QNGAtDh2gFAi4evP4/19TrrtW+1UMPEiY5OS+Y1P9gVRl82DIPNy2umB3SAd/wej+HAo1D9QjuE
lp3vRIjk2vY1INUKQfgyaTyH6JdJr9fQmsmu8A42PRZaLFmsb8N8M2WJrDPu+P/EoWo8Y08gjK6N
XZYe66SSZlSsRHauebtrGnQsgJEIj5UYZVTomxJ9/kv4QwSbUQfHTrxNm+vrhkFIPXzExroON/4c
lUyI8xB5J/7Zyz8qdgb2MetxORkrnrWLkp6SptzjFwRqskJ4zniKkM9SGM6EF7a0Uk0hQmYRHrQx
cTKjdwQfVyOnDkDoZqhOpQnkkMHaWWQVEku2UbabfEyY4bSbZ97HCieu1idErvWCD8ufd+dm7MN1
wfDeFYWc+qs3+zfcq3VB4jdZHW4r/TUkuzF69WB0BoDvyjqG9c7TY4mocAR18PPItzAeN4jQUeEm
GO7fn6e9JF0fBn4bbgNvB/KlZL4yAHsD15yO+fiZxf9LlAeILUzTxKuWeN/yzwE7Qvs26OnXTafB
RylpvSb1yTpY7xRh8hgss+DyP8xRGAKRDrrasGuOqyUeD5I0/bpnUb0ckqMXjxKkCOwI+rIApph3
VvWWDeHfRrwKZbW+L9OYZ+GWkGOdbUqYXwJJVr3Ejfl5bl8ff32vkewDd2cLlH5fyxZRaT+VpeeH
20LsmJWt8oZLEQxz6AS7ZSejazavVQrq1hik798xluJWzDQPO9dHInL+CjG/Hdyu9XJa6kW09Wkh
o2rdoaswSdal8c79ThpABvmEPkJB8lvEgcvzxBn62mmp74aikhmiazIkax2cFB/fO0tztREUUrDU
itfC7p2ZN/PBA5m1L8sYfCN4QDuwVTGdO/jWPY975RuxrBNf4qw2lKu642vS/PKt7hg8QuS9jA0i
y6py/RJPgxqVCk1l+OGCJBfqJ2rqdOUHEkaKGv/UhMop/Ci7RHrpIUlfJ+CbTNvpgMsBDFwfvk01
Sh/7p8n7tywfZn7Ei4Wc2l/IFMqu3rAqlB0/EURKgT3JokUfmnIdJYGK81KVeQvDlC5g+LFYO6On
zlS7HSC2NW2b+kmf3jyTy0A8/XxK5sj1r0OCNBsjlkWEdV2qMehlXcU+IrmRbPxkOQ6bXDtl/p2z
eC3R+4pebdgRE9y9KWx+5dCMLuBGa3rh1muEYmGvOo0rIzdkUW7qNF5Q7x02ZqgR/gin6ZdgeMfI
6YxkVQ0X1NhgfTOAt5OpBaDDmodoM8TLkX2OYKazYxtwZ9T7TYfycv8ocMp+XqRb7vj715M/LVMW
EnssY3y9KU54flFy82xkl6n+rKvl0N6xgzdjXZujDbLOTKQ/r98W1+JEn3yNh9u4QCgWf8It22ns
EgvRl/EagImuxhMFEgAzmDahAi89ZmEkRXXss73Fj0ZztsNoAeauzmLFEVRq/odXXdDSeJF01apr
BpnV5pqGndIKBDPjCUk7xeLU7cFshEF9nAkVOyuWGuLmJq3xfFO36GzfTTuxqKPfrUdWQWm4NIIP
RYhhVeFHWqSqCA0VAnF6Z40zaei5O9T0mXY7z/LvLBN4hltH17YNalNuGpaYj/Y3A2P2kRBhDX+R
TuMDzc+Z8TzQC+ASjvJUCwcELIxsP71oRXvQpva9GTtEAu22hn1ITcTuTICqC1TbfZRlI2mqPQ5T
qUAh2V7/nEaFq9m+7KtXnOp/IgT7QA12l7+ALde6TZfjkRd/5fPXoEZ/U4ogCbx3ZRoI1v5pK9iC
ZnCsFGYM66rnVJbFPsIzCW0qS34sho2H3zaWM3FjWU0hxUQ2yZQ8VKb0zfgxHTF8+lxIGtKtlyO3
kvsA9EdQwk2hL/L0GCK8btv+NSuFCn1bpUg30ClZRg+5maly/PTxV9ts01gXsHhaXLuDtphGwwHR
S0GaFH28IsBrbRAt8OAQLCDZ6oARWL6Z0EnLE892Y17LrtlFtrEoi9emK5dNuOlRygCXpZNTY1Mn
ry7+SAG4dmHZL/SwWmHJSiAnY9frRwNYiWjdutWtD5+j10JoOL7mgRPHgf3ky7gTjm7EWw9shXn+
+d7eBE+2AKTVKSFwRlcXt4JatSTGFG6NRuE1ungP1iw+j565hG0HeCrEFi/YLn4e9Vof9mXshG5S
PM/N0Dv8WiwhJp96MdHDmTwFXZ2DpxziZmcaxTsFoR8FawMhYf5gYXkfMtvF24grhmxXuYM+UzL7
gvwPFKEOyzd+NJ0y/CYtdDfRlsIeVZy0dzDmLR8gUFRgMoI8n9CvEtakqSo/ZMNXAJDUy7w/6vV8
zn5ellvIB8BHt1BPLDiW58/rWuICpUkFPImsBM6KyY+w1UGyxDX9/xvoajoh0wZOBgwEqn4+yAzp
rSMwOu71zwPdRFjfp2T+OSUeWAW0gA2mxJd1fpkvedIFymxgU8I9GQTKfDNY6CRM3aS0Vj8Pf8sr
fR/9yv6lceezrME8h8plZDeTwsB1oMEtM1egon8ezbh5SijBg+o6esSz674ihJekR30xhls3DXwM
XkFJxa8GSawKGak5Xdq3ngqQLRPJxkaaiLUH1JUwWUUtgq/IufM9N6dPBeIiYROO0qs/F39MCmZN
Q/XllOMK7VK7UIXDrrBC5Zmx9MdC6fxkpR9MnEJ2smEd0aVbFoYlRX8seu6CqbrzTeTmIjFUvQpB
dTSqvcI5jVcxM66xJ7GxAaCxuLkEU2CLaU/4AQYxBazVEOSS5uwlmyIYQTK6Y2bJUF9GgD/2tKPm
RXQqRg45rS3VsmWeXliPSdk5LFjoASJOUp8qOWcWvTFz4XUAASIWO4YWIVWpDBh1gpQ5mHmvPhP+
WiDPbKXggpEKxchz6h7HNQHfU3NdxbPtz2diDB1x2gZZNKQS+p3N8FXGp1ZXTlEvjPDYlBMYqr0Z
VAh+l7CkfmzJXueboK1mPsQfjnOOtW/RgzC+BP4po5ML5DHbrzK3F61tL0l20cw10Moi005znpz0
2drSU7dJd0YaQwzwbzJAqVzvQ96rIH/oBHH6xlZzhNR7R0sg9zSd7BrOGOlwEBA0iMFDvjI4w4H5
eIY0zySS0QIZkBFBspFoD30DrEiLXRKB0i77h9gnv8Z+euW1BipeDX2B3PGxLAtZboNlSdlbkDUv
Px+NW9E0omhhm7Cv5K/0lQY31Bg8CrdMX3beSc/nYNqkS2RMZoeaHH8ezrgFjoRF0TSbI3VpX4u/
ScTqlA1juJ2JKuAANp0AWzxtqaUXuFoeFhskj+8MOtu762Di+6BXJt7oauKxpgdlED0VSCFTCLuq
txpmIcNTfla/AcRh3kJP+DICMCpCdJEhzxbO3Z0Pma/ZTx9y5QKqtEWPK9GF20zsaOMOyGUDQkuc
UERfpnYYY18N5WnIPu4MfHPZbV3owrJsbv31iElS9p1uwvXDJnedLGEkY8ebIlV2Li8u8+1Fjurn
Qb8o0L9m+23Q+ex9A8J6rkVojIO9LgLXGnYhoIMRnwv6odEtq05xXi+6InH0JHnoYqGQ1VdBKmBy
uoWOXGkbx04fczkF7bZtEwSc1QOebZB9U6uqhm1IQuVnpzqpFfklII1J+mMVPQBrMwpanTkzzoTG
xUyfckFlZDmj5zkMvF2PYA6CEmVnr2YSqcH7Z2wOY7NvNX2rCeA+/c7638QYM+lgWgho0TP+z5VA
LjtqImgqtpV9alrX79243eXGQcvvDHT7fn0bafZO39Y8KtogyyycMH+aGdo8/5jFQlYthb+Bze6N
pYD65eeNvulc5sjQsAyLAaz9OSa4MbuPS8ANHK6i1RyGEDm0PrPxjhu7aauEgQfAYazIX8l/mkTV
mAw5WDF6zOzPBL7cTFdNfonCUQIX3qWqrnV9/0HM30a8Mhwa+r231lRiZiOyX8xlG306w1Hgwkb2
IqRvs6tIymIJSw9dGB6rUQhOIVFTcb3E5rJUVnxrgQr6H1Yc3Ct4PpD+IAn/XHF/RACho85uqyPv
lqKiHHkHfg7Sp5+HuSm3gG/QEatQjniF/DlOzjpeiQCs4EBeKUirWTWm2WSJgHPmnAnyYsRem8Mu
qc/QGWRsB+lHmI4KjoNh1n6W34FXN9HVty+62pHMbwqQ8fgiYS99b4vzjfCkKBSmf5fxuI2jvw12
Za5FYMUVuiCE24Rc0AUdKa0SCYXJCSgeNxm4Unb/6XWvM+FxZ+GNeR5XttOc6wqJaRoGOJeroXte
x13S4KzDSAJAY5/LYlsqIev6nxJsY9pDISzMJVrkOynPZcMrJzAf49GxctdMnnz9PFmwcEjtNSt9
/OWR1smFW+ZvEX0djWVn7WyQiLVAdUkfLMyklyFBz+0uXPhW7dhQA+g+GsrXk7QY6EfNWLImUUN7
YFEie3htQ1vkXDzXHp4mq1/QambZjrps9U2XPeXdpreP4DTcOltXoMaarpdVnu1JNMrAZ66uEcmR
8+MTZIQqi62HXHyaYaBAuJHmNa40qRHcsPadeoNjl6mkNHR438hZSWJB/GiKw6g/T4Tsi+Bix+9a
kDpdsjTsw8w5RGklAa2WRZEsejY8zD/ZlrGqIuj9zOohnNLDkAZ7HbrEBmqEUPwL2mz2gaUG8UNf
qynOVlGYuwzqwLA9wisL7U58e8OegeE00bqEgArAXf7zdnllZYU6AfZCt1xnCp5YLuCLnDF8GPty
Pbu4uyb09rn6NuZVdBJleu9XEcaESE7nh9l+FS3eCqbJnHq241NKY0lhv7UHiByHrr9zf2/OGcIe
E8pVjuKMK4sCuZSWlgTkP3KVNZjt5LWvzob+AQs2U9MhwrQ7V+kG+IMwR7e/auhBJVxZjKqzwy72
468Re7Q6xcAIahJsNWgQoz56zaCGYpNS+Mj2QjNzY1mf0Dze0QrdMFx/fMbVhU6hTg/58B+gHYXg
/U95JJHOAegFB3Bnzjc8MlwxsRELWbZF6BXyIoQn/VgiJm6Bq+xZj+B/gHME44bEDjIRkET1wyZB
dWlXS/zHVI6S6ufCLO+s/o1Zf/+Qv1LT5mgFsQEHiuPmQRxYLNOxkqBikfqYwt8/T/v2YLMGDygL
PROuUNYABXfpWbCZ8bQDmdNAoANGPDFhrMP7vBH43L9tNCb33/HmP/+GteIya/PAgi9qabYakC6j
XeogkhyjfpGPbmcESACncoKgPIpe7Gzbl5cpfKeN9GuEzqaq6MxoIX0ArSICgJgm2zaAufF/2UYh
oW126hFPfrShTIanorekF54ZlCwJEqwnYxBOkR5tS3NInDh1DcXYUY/GJVhpNaYF9Lq5tPNIkXwx
BPtE75y6iJa9jT6NgadY0K2jzFvbUChVM0d0LkcfgStesfHFgjLtMHhowz+eIMLV+heDv8LHV3NT
MJNJMTxCQDJYZ9qeioFurQwyNJhSjowRuJ4AapgCp48X5mowYflBgSAJzpE3CPDTuO5VA0tb7Trr
vXxE8l91LXWqYJrdB5tROwegKzaAVKYJKR3UDOAmYOeROkCUNOhHrYMOgNRrGrk2ayWYcmRmSMdg
RgvJ9acwWbfGudILl/qNLGvPGbx1wy8j0xWIvap+bTviZFCfR2cz/T1T1WZaLRqQvjN0iZHH888T
fWc6d4Z8UP/DQeXUEARAFv09rg5O549e0miwBXEKF1gdGdsItsPMshLGF1m7n4f7iu6uwIRl2Dqu
BWAciLIr22P2NTFtPB8yA+ca3m4OeuZsq468oLeeywMapCCD7NgY9ToAGR563nLyoufUhrO3IQya
2odxGP6NmxAC22R0YmDv2D8D4tbpukXSJbFmyD9vaxVuZj+KnRxqcMVgXKAj79IIHI0tIZKfSwCC
ChI4b+35H8VJ9zJZMmQb2alv+lVhgbypQ0CrDy1GMZaXIve6sYZIlrpE8mDwK4VOCFvKX39epRsx
mgWfBGqczUrWa8Q1GUUCclYLtlaFu2PsCjwkE3EXN0C7l3a85YX/GOvK8+c80whpw3BL6efQQtKo
KTgj2GYrfSLxJJd+fhL0HbgWuYyfp4n3S26ZrW8TvYIAxtgWRW4H4Xaqj5GGSgB4/JHwBdrprufS
kLj/QACc44FN1ud4tfoj7MNfenbpPVUPifRhFlBYUeU7alUOpOlyylKnbs+IFFRIqmeuZbLWLBXj
Es81H4WG0mVotszQnfrOGcXgEv8hbDc2j2QUFesITj+vxQK8Oy6hxPVOhtQx/PdxWFrlqs6eSTJt
A0fkndQC4hT2P3bWrdIWn5uqGPGYQO5hqgOQqLu6v6TZuaPdAvhlzmDXxkfR71AWEvxuyyMPEaOG
QhnQ1Ta7mSHouhO6gC+m4dQb/U4TuzSCwK83Ed1cfIC/GUnbsZozcMh04K/qvVOL24MH6RawtCQt
1cx6QsJIYYmaYIen/9zJrv6TA+2/CncI/ocMeqCqIS5SPrOJK5uPhEGnKBqV6u0C4wYI5H7e61sO
CtJ0w0A1C5DAtfdlU+TjSnnBNmuXYH1RHQWCFO4fpvUumL0FORCZA2YBzEJ5feV8Yyv0u2Gwg21Y
viZ8B80bshvZPX7j1iUlBOofC3p3yLyvAl9YTYMHgfk1ilVcOD/a5GJn57vS7lvJMozB5j5eglsY
6k/nPohW6/lEg5kYBXiTmvVqYBdpdoTb00Hv085+yWHoivzNW5V1KXMP96jYoGIFQgA/X3uBgTeX
dzZULPBbBGU8fr0vbX8BhuiL3P15s62buw0tInpczMoW/cqoaH0neF5htw0fqsfkAPrH1j6TBIcd
2VMrcAr90S52GtsFCMst3oPorHcTM9wm5k5VDHtjEirXlkmGKqHUdHyv/NLvU/LICn/Z9BfvlU8P
c60Usss21DB6rQOmIIHR4r1BJFPySx39nomCmacPug2PcI1gMxDVhCzFXyicGvUJUDiX+EPt0wTb
yisGCWj8jo70MoR8ngD2MCKWgobLMC3cOkJcospiQhme5mhx9VC11a6O2AsdJ+SMJ2kGpvvzWn71
77n2mATeEicMLh65wT9337LtfkCr0mCr58iyIxcdbqZx6x9Lv3DGEop3yGEy/ssDlkJAibKyCnqH
u7UlN3cUZS42w/tr5l/9SkezsVpz7IMtKRVSkyA7oixZgLWSDD41QuxmktOcR9HXhrZK+g7aiN2c
TOojCF9RGaUB4NxZmXnmf6/Mf7/pKrRAtGRnosE3IZM0U9jJMYDSrxWvBifKbjY9XszrX7gXuDG5
Q25+pWJ/GPu6mVXlB3BF9oj1wA1K/H0ZXGZiJPhMARbIuK/7btcEYgX+V0sANrwLqkAzZFv7Sx8Z
G7O0kaTpHKxjC31A01gy0JZxMUoO6b+lsQeYe+atui6UMQ553621aGcGbzGZy6la8M1eIVzPWw0N
XaXpUa849OiZG9QXxK9p1H0pMdMQ8hQQlD5MAzQVY6/CcVS0uLMa1/XzMzlpgR5CB6rZGhriina1
WlL0QNewhQhnobEZUMlXbKr8TYfOpt31cx1oWG3Aj4V8U8Eh4ZUEyWilWlJ9ceM/n4ybpvnb51xd
mV4f8VwcbYOtBu0zVLP8Ff4cYDq8y37enflVSG/HA9WKsgFU05flR6V9lGMjPYS5llkr1GFBg43F
EPGvsEigt0eogfAhB92kT3fojJs3FCB+Vk5aunmN5Mty0v3Kw6QRXfvFh2X2T8AgHgoBLQbxHWd3
xrvF71sE4isLrWCRRfsLysdhTEodU4caJhkOnHywYNxQM4OJ+hhYKU0G0QYjd679zc3lxAZzhEaE
IKv+tIcJyvHMbvbuWv9M8AAM6Iukem7SDc/vtTq7PcVvY13h0yQSOYs0EWx78VYXHybb9v2Sskc7
P6bTJ0KOuzz/zV3EZeIIkkzgiqvzZA7VoCOS//L1STZXMTbGB0JukPjirgU157X6y4p9G+0qGkv9
eiLtyIItap1XFYqDUf8NZIA8FhCwrnLPfIBtNRPdqbi9DTRU4gS64uk5J6hK11uHar81EUH/1riE
RAvTD5wsvSBQscUqHDwZ8qc8eWBx6zYRlGXjea5AhqGmDcq4KuhbgbuD9JGiBsUPUUiBaqXSahcj
eIo5BQt7OMskYqAAyMkye1UO4Gv6I2RBeotcQ/iKKA7MpQrj6I7fvbkR8wkDRwFp7jVXJ1rRRkU8
BduULGftFso/JC2VEaNBBWr6oT/42WZZN+hI0GT/HfBqL+K2JlYUE9zf7MKJt8yrSiHiQTIJkrZJ
u8T5Bi9+SmIaKyABCHd0lOBoKQocY8NJ2tfWb5ZTsx+sSWr5vz1YbmsuvqOfYZ2hnIehFpkpxN4r
NCiE9G1TTeWGTzute7VRMAvFAhrnADja6zJC/uJjDCHMGdezIKBMfwX6Lx3aAwDQwTtBFJKQM7MM
Nym2Qwn9bb7xIMTAp3KUm9cD6k6gfofX6Yv3uMqWBZoXZHW9SqsIAhPhGMFHhMEYugvw5F67j5v2
4ds6XtkHvy+QKxvgmWP9RYMtDj/1bpdXu1j/9+cdu5WTgSAYmVQUhsCO6fMR+ka6TQHJUOI5BNvW
mGMaiMwXc/yIrgUgU9GoAeyOwQ8IPGZJy89j35ok1DPzO7j4h5Ir6MMbjyVNh6G5/2RlM4U769Wr
I2rnfx7oy+BcmwhgT/DkcPBIv10tZ1Oj0pQUMUyEaeHm4jUmLGrRJ64eh0/l5C1Ym6C4+NigLh77
iuYUtGfS9M4JdLAIQKg3wjzs4JS8aBMRTUGTA2m7rQJe7tN6EfQFmhUk0HC6AwXDgyDUKo8CFSfM
rheVdURmQnldqYoELasA0iGc8ZNzg/oY24gkmKrSRP8En6iiQdlLNRMzGbI3OeSL5SzVw69g+VLu
Qaa6miy6sL5A9B4ROILPxOsfPdNF/x+ZQjzYf0KdIg26njXzA+KIFMxBiUMNvWEy+guacNVTjhRv
rmAZ68begF3CqlNUA82dKJK71S2zxf9rA0wbpS0G6lv+EnEhRVWVbAqCbQlGS28hcMe1yaHLyRqF
oJOYtRx6yJy0UwP2bPAv9z/hFtBG1YnOqC7g66/VjyIeB9NHSmxb2I8+lFnkGCZLcHC5pRg4zcyY
dYqzoU7B4f98/m4cdKjXGDgiAvJAZ1cHPcttOxpySzz08QasDfwh+leMzfquHOjOQNeA3oiKnCP4
FAjpoHo+VumugtYrPt29UWy+MVcb+n1K1+V6Vl0MNm1t8RBqW7Nc6Rwp4wHlXWWlPPB9E9okZDZ/
jIxykaAbRZKxBR4PK1Cl3bqJDuYm6w9WO8hmGuF097b/RKGT89B4wguggn1NQJyNHSTwlfdiezoI
+33b5CtSbwW4rIB4Mk3zZVYYKp4MJ468B5owEH87VkC8UFFvy7v8lPeQkWnZLoH06/95S8EMIN9m
MAaRhn5FnFh9guwCGL65co/7+xTEhdcpKCKNu3TzLXhuwz4T6JoZRQ3TVSRgGpAEmiHULhnEAGRn
zbYqeCINUci94TyhVsyudOkh41aDVsA2WMnZqE8pP5v3bvKXoOxq4/ExKFMTYKc4UuJ/+osmJQMq
78DX5HPJANrqoIRyZda7oEfFQLiJYm8nWtOtC3tFwksOs1YKcDaon23PbYry5mhYIVlF2Cc2axqO
WnKPpfu/rNd/P/EK8AYWFWFWQz9jWMmi8Ax0XiEu6U982PpVJsP0I49QgVI9BXm/oLCR8HRjd0GL
GAhGS+v480m55WFtk+oEtAe0PP+HszNpjlMLtvUvIoK+mQLVIpWkUmd7QsjyMX3f8+vfh97gWqie
Ku7zwAOdYwGbTe7MlWutZM0+r1ghtQLtcdpaKFtnlf5ge4yN20HFJomPJXjDPIY0MauOXP3KpS+A
iIQ6VHa6ojAB+0vgKYUsLAJSf8G81adbv0AH5vR4N2E8KTkKVC3cVZofYbg1mM8oVrfcAiY839/F
hSQUR31Gq6loO5Zt/Pn550yNFbr14U1L2h2pD6hcIUS2Kt3pZleVm++vdqkX8Olyqw2qpfWQ+i2Q
5hxs9OlXKhzh8bDm5N5q9F/e/B3uEfV06eBeFXHKF6Ii0wNEQ8G5A0HA+ksVQ7GiyKR8nVHPZkHv
yn3qqM22nbwoeJ3CR6PZJ41tzkc/vfdHJ+9eu3hjKD+NjsN9b0x3QvQ4B43dovNPSQBi/Jfyq8Hr
4pY0UTabign0Bh72+ZU0paFPIQD/jSmL9qz8xWgF1t+g6HYvHiGskodB1qGTvWsF/cpheKlfYnIM
o440EJ2yXp8vbsRKFMdK+VEdCt0OdWTawro6FVJKkbThXpLFZCt8iRdCQ6aSqF3ZkRefn5JfFpWF
QkgI/3wL/LRV5yGj6odCIz/I2ZEGxKDRyUPPrKs2WnPTWKJBf60iu/T0lohNoyGJIvTxNcLRaWVW
hmPA0pN54RRBZ6w3kSf9YuX75NiIL4L0oIZ2Vy60iuAqf+NCirCsOumIgUuTvO5hlLEkYUyVgnLJ
D3XV28nUOk2M8YGOvcT++2/xa/ixuIyFu5xERQfw+nmZkbfVYiIPgscaZ9ORcNdZB1RJ31/l6xN9
vspqP82FlAx1MEOwmRwVheVwS3YFfkwl9/2FLtAX4ViLdGNMi6aAvu6WaHIVJ4bSCUt6xTZt0/yA
W5Ebpu2tHxi2BEwUSAw1bO7E7mkQtlb0CjUDpmhcDZEtlvnNTCM46KfdpDCgxne/v7+Pd/f5bF7u
T+frsiTNVD8Oxn9qORHwcojEUvBohk15YPf6rxRBnkrPP8J6riyF5wBCtORQHsjWKbC4i9wQsLMo
bko1PEwcCuOYHxgR6SxZBpxyfsXSlIjSLfGJmHDO/exxp/TRnQQrRMcfK5W7Q6gGz5DI8OHc1Pye
RDVgd6KU38RhUF15yvXrpnqgVEUKouFqLqtrxrvZ+LMxdYLpAVJjnKKGXoXXz8Tne4X1sz63Pi5k
aSoyddFQZW11bqct9p5WLZpekXlzd5QyjNfiE43OKiOxvEZBXULOv+9uuRqTdWn2gX1yXK9CUuWP
5CzVZHo9bNdehA97jTt07Qqrg9FPzTqeMq4gqp5svaCz/377rb/29ROs1suqyoW3jOsjRbMtCHcQ
0aKwxH1PuZJ7f5EofVwJ1BStn45P4jqGWcIwllLemV4QP+Jd6YrHqdgpQrYTyzdRerViPGeScNen
B/kGx7z5Jl+IpmZ4ZSeuDYzJrHhn8KIIp4vycN3TTGbDjFKxMb2hVrbCRN8NUmUa94u0sgv1rWGC
KBYxRpP5Lzk7q9a8a6sXVaQnnzQHSw5Hu9DzM5rA9ppE6UuB9nFvyFCYZCTLgH+rtzHnqh8XVmV6
ZrQXZ5m6qnGMpjsZIDnFySd8lbLkWlnPEYtchhsfivdKfsgHOLH0F+OhOPaB9UtNtWMj7SuJ2qt2
Yb1sVVXY6fNzWW6sIbO7dLGpe6EY0TZRc4ii4WxF07nWu004bxIzc83wTS5V3GTSbTxrmzQuX/RM
/sNq3MVGcGVvXIgOMg4PKNcsChTym89HjoBrpumXneHlKeyr8jRrt6NV2BEkReN/ee6wwp8utarq
VXqGlpm1hsfbrvVbqTnRqkino9hc0dtc+LD+vdB6u490Lce6bngm4bkYRScPHywBecY1PcCX9HV5
IiiOHCFsGuLrsrj/nB+NYjXjpOamp8nOiJMUJBOVqjpULWCnF0vGacV8qTH96uCcTJxi1d9y+EsE
FmeA0x9m8WZQVEWyx611WfSUx++T+D4J3ZWX/IVH/3GjxH+I3IvMaj3kfVaEIcK6xvTGam8I2T2s
4O1Ino1dMa8CCq4Uo1vfhPHjsj17OaK4aXfSBJHGRKczJfhRSFtKrisR8MKRQUhaGBucTSR4q903
zWkSqEVtenlc2LM83gqLo0zaHAZLtUNDt02+GMNK3DzH61UHlO9/5TreICBiqPgkX91aWy1rnKj/
lYbpTartpoHvqw8ps197Ud0rc7YbMYiwinSTCdqSPWsYIxL4VMC7vjzm0StvRgIkwehE0TK7ERu3
1RFOhNXhUArKphuFzajixNuGcM4WzKZzBXiP9b7U0lshDXf6Uq7n/mashiOjeTb9LD+pOGhJofA2
ljMudW+BHt8lZtI4o9y4wJ97PWh+wE66+X5Fv2Tqy5u2eMOSQoiVaNx/3pJ+qdRNoUSEMQiSmd7B
zaTxOv+nTb+NQLbTJj743bhj4W2GZmB3e20u+v/jDigSyPk4c9aGjFGf8cr7wPSEZhN02CeUeJ7J
W4yGhJcwO2g4N+EmjD1fNb58//Dr0QPL+cLDL2YaOGOZwKefHz6J1MFKR9/wZi05DKY/uSa8pimU
4aG+6o1/EBPdTYPZjrtTOzJsWEFxgP1bqUWFHTcRrD9D90DUAwOzxrvv7+6L6J67I10xzcWqUvnq
y9CrzYARi2h4w0ijoL0dzcqliYBXnUOyz34NzeFhJA0VrtZvSyt+lSwtBiP8AVBeCrnPC8OKNR1k
AH25dBjuOFWmcpu2jwbZJheW/VughUKrru3GCykU1zUt3DB5cgq4z9dNxrzMcgN1hWAdc7l1aJjM
KiwlDPu08Syb8xYWJsGPvGTJEOOYfu7b98t+IcSYPLPM8QaZShJXp05oWP2otKbmSf4tBioCkqhC
/Su4XXwX/q+14LxiMgged6HaK8q6oJgzoYjjSdO8JW6ZUm+nyguC4FI3YKig+Ma+WAbgCL28jgCS
HjI41QF+SiyBOp6/f/ALJztNcbxl+CAsDULW57UPTL0zfcvQPDV+hI1O6j9qx7B6qadrqNmlt2xS
sIqk4oAja7JS4g8DhP9I83yqSCkMvagvD/UsvBrBL63kHQtYZ6Muj9Rd5St2bYobBfknqc/z94/8
UVCu9jkmOpS3KpCWbq6VgC3iSWXAzccbW4kuY+wAem6kqvixnC+RFtB4MhhKUkv0S5u3JcWTNcHT
/DdlDLdFwIDqnEOFDIiP0AdjISWzXEsG8cSZCJt1t/ankwjPpSkxZMSfMHGsCvc/M8YwVLMObLCy
KIi5vzWtdlTr3DXxkzAph9DSdyM+i7yCrgjcKciwTcUsPv+1nCgjG+Bu2ZlCrj7WvbIpYZJHxWDY
hjxtayJVLhe3etWdqrK4qaw3iEYIZl2pjGlKIVqSGCPbCFsZNsZ4HoTgAd81O+LxgqZ3+xhb1QDR
7R3895SFn6P2IbOevl/7S8GXhWfZVdBTVVrblNV1JYjBOKhLeie0zc7A464pG3yQC3cqHPhPi1I2
7ho7sXYypD2zh7VadI4/v5cIRGxTvo9vpWuMlTXEyCdpWTq4kbjIMtR1CGoRgxLme9XjGwBc245p
vRNTc/P906vL1/R558mkL8gUiTQi5JFVpJtTq4+LMVaXMBOP+qvlRw96Ye0MmKFRq+6HMvNMXpOR
5RtRg5Ecze1WKn4tjPgKT61ocNuy2/GpjIppw7m6WTKxIBLdJtr5MnZ+1bHzB9scN5qfb2I2narO
Tjmc/fQm1KZNmWLeqSSbdK7u2rzKQVfau7EmfWrGu7QrMQC61jj4qLHXDy3LuMgsFlmIyJTPIUbK
Yl0t/F7xUJuAfWS09eMCl4NFMpdGNjWT3yX3VkbDCTtRDU/OqL8Nm/ZWqo+KDslT3+XSW20SNYxT
hbWX3qpnho5ighBuEw277LRnisPAuIMp0zciVu7tqNhSesL1/KhmV1sPHz4UX55IpcOu4vuyMG8/
PxHfda/nQqYsibIfMwJPzA+KKey1BEtW/P7kECNnIPmyh9sSbEvNfBKz0Zn8v1lr3SgwbrNCWtQC
rtnoUCcq5c8wPOFTMzU2CMXTjLjBVH1blcM/whSh2NUPsVYegkTwRgqFmLnMUe6MSvDXrNOdOUjP
6ojZUHeYc+Emw4dWU4adxrFNylDL+LJyuVkLd7HaOQw/2AwDYodQB+P5E5Vgpoqj4hpcSdEhnH6r
VWfHLsfPPLz02vMQjXCK/1sukoj1qTLqbZWUriSXTur3u67zd4ibQ+u+R6gvD0ACRBLR/DXhOzFi
DBUl1hHNkz3G7U4bmChAE3riAadE37S7Pgfh62BBBroTyPQYQ+MnRoYYsQ62JByiutj7Ejde3OBv
95t+ZRHCI7Iqt1JLbwEGNKNyE+sh4P9Pu9vQjB/K/6jC3iOamKEsiRThwzHJw8M4kEta9xE6wuVH
Td+eNAn80IAs1EHg7aLb0kxhGgDeTbg+pzZ27fdSIN6bhSulIyEq3M9x+kOLIbKomVNo5dbqhU0Y
RIuRx14NlCtQiLJ8GuuNpuFDwSCRJTKtQX2tyuRoRsrsJc1vo2sPIzNuizCjCXy0MqiDD1b4W8x/
y8Kjpt/5UW132W86uAhm36sAz4LMdwQal4l2lpJjAhtYrZ9MDVLordpte2NXdfej4k2Blygbq9mW
12xmvvQ1MY5i9jMJvkSrCjHlOuDlUdpHvix7jXkKU8cvzkjs9PF51P6WEhwwIJREKTmE/jMWK5e4
c+OzL7HDYUYCc2OTK9pycTQw9ZX/MEfL/j4gX6jNP9/fCs8ZUqGgOazKnlC/hmm9yee/1pjfyCbm
xObdrJv4CI6uIb6ZHUVA94D5Q5Bbdm6Kdz2JedlsYuVeGl4N5aHovbGH2xztLYS5mXHV4fPiZgCF
IfAY5OjGqmgzLDTllSrJnmicevVMkyfrMTWO2l1K0IQbXISnFhNZiI8qYplKv4LMXADmlsX6nxtY
6od/gIxcUcJRFrgBrCAhmz3l9X5hfWEUbzUxom3I5gupuHeV9LWfcVVGL2Xq81bo3udOdVO4/G11
00zd9vu3+H+laF++EyTwS0phst+W3POfOxPLUepUMVY8JZ42+jw6zQTWkptOkz7q6k65T+bALejK
4Txhi+Ngz+M+NO6z+OdkndL4JEaVozEBoVIcP5aPg44LTot5uFECubptE+PbkyMJL53My2akejjs
pu1gW9OrKYFJjBzCOs6GKTQ5dpAmbOgPOr58RxfFVixYSbgMyKIrZ9IDsuJboRLcXImwgEbUljeI
26HKND9zPu+xHbdBurHgreYEy5t6oRU2guYYPQoNjllH9TX6JH+k3Hci5axxBsXJa9CVTjiqbmO+
l7mnKy+LGVoa3E7RWTBeExUvpAUgpb73T21+bPubRnLjl9A69QL5VjRiRKfZ8eKUNLw2qH/K4QXZ
c6S78fjeTTDy9Fe9YM7QrVJWe4sFqpr/dOWnpp0TU9uqi82tWKGQjN1GEg9BFe/0Wj+IZnCwRO0G
WyZAmdBI3aQxnSF3sHHdRsjre/k+AZNvpwQb7MTp01u9bQ6+YGyCLNsJum/HKAWyHMVm9loIBQIO
wdU0QmD7kFt3YnPTkOLg5keUI0bX5Y8+xYRcyJzGx0ReH0maNCeHnTtld1Ov74Rc3OR1vxXMJ/Qc
G2rM9H2afUcW0K/WiFfFHzMPofrGRhfjY536x3p8Nyd9M1nVyS+HO10c7TQc9kVW3PhY7/0o5zet
ehEltwpLR83P/fCWhfd5x8Ce6NnKPal3S/RjauK0kpNLoptaqVtFu0Ll+Cl+5uFoy7NbJGcfzKhg
6ELIsZkQxnvVfM3LP0pxUJJnS7wJ+JV6cQM87iIsaYS9VG+hgurmk5LuO3zCgoQ90e4bdZ9MNzTw
HC0psHo6NtVB7I5Rg4j7pxpam6xxBTBnUXme2g0sdacuIkhB9zMO//JNh4KtDB8KonE9xTsVUpyJ
NAuISGSoQji6tH5tVTyJ4uQ0IebsMlZdxy5/omCxw3pGU8daTm+T8XtWF9/74LbSpVOQ5nadveqV
m/6ts8em3YfDs97tiuquVwss4WEy/4SfGob/afVb3QUgZZaTBHxfi9s7jNZ0P5U73/LC/jwYv3Vj
FwHhJQnqJosiWuzsmVJHU7dBfacrWMjcSEqPJOVvjtjXvBeY+KQJ+0S81VDhWr+13p17A8oGhdTz
KD8ZJp4wj3n+LnS3zbyvfVtDv1Li0N3e6rOjgrs3N6a6m6M/GDraIhTDtt9/H8pA3y4c+XjvWCS6
eMp+0Y6VCvCgWQmyl9XVPo+F+7BmFFzFc/FuUa/YgyV4utjhQWFukBTFEUUmCj8rtjYDufRA5zuW
N8rQ2LnOmKjpceg6CtjIq2mh9FC89Ky9zxVMdke4Mr3imBVDeLJTtgGqoEjs9k1a3WhGfDuM1V1I
ejTVWBDnJ4SAqJkFR2oaFlt0pby9r8TWkRPRHsz6HEtnTV4+UGy+E8EOo6dBSu4CmUa47vjiGWsB
29cqxw93gSR6WU6oaAq89aFrBidReNCsyZMaCSPicCOGPwP66Bqea2ll2BOkcBl/tmIct6L1a+hl
O8wZWvBkBf915i+e3YyYJGYKjq4nhzHna22rbR7mjDEZHSt4KKO/afY+N6JLV9UxwsQR9SdGbDss
lqtF2RH/4YNhXjXg/9ploKAEVoFlhvcQ7ePPJxMO0kFd4yPiyaGK8/vvOYEcYMpkQriMaEs9NCam
jVF3l4JjR/lbowoO2k3QS15WdyXfkT6w8vVJCWFqwbggqGhrjK8KpAkpMwmPWA03rTxvQyosk282
FO9TEFDaWrzxJcPoK7fvNGRI+G4Ay1p548rCtEkmZmw1ZPjNqe2YnFWSGC3NAVW6a841za96stwU
8LwjhQuLyk5dSWJqFlMWwnaZERZiYvoMxDfoI14Wj70gbCt08qnxq1MeYpWYVTIFBUM6+pF89vMm
irV7HLacMEU6K3jldEOxAxXIbmPjfdKKnVUd/RgEhGkNfnqa6p6pEYls5yqjXQQfsUnFhYDacuXB
iOdjqicZ7gXmXq2Fw2LQJ5f5bpgHW8ZzaoReL3DMqDmW2WOxq+UfHLpALq8hEug2eU2zQ9C6XfbS
5091Vt9F85NRKNvcaDYKfjCdGNoT/75LKd9G0u6YzwfaMMzJRk3tSJF3cybznxXQbYZ7Ws86nCnh
qqWFfjGO/POiV1X30M1zOiBe8ApVxKyWcRN5uR8HfK9wmvB3BpNEeqJJEJVeGDCtZ9DccJZ3lRHe
lpqj58co/VvK+WGxdJfbYSv5D0P2n6UyN06cOVRLu8CJR5Zu5PG1mO8NEh3xUcTOkpSlfDFSxtCd
emYBKP/V2SZgWktbgW4muyi/G2TrnCfHIbhvy2Ijpv1OiVvHjKtdYp4zzsC5UG5Fjssh3BUT28vC
6MZMtibaelM9JNN0+D7qfpHRLmUK0wFUAzaxYn4RDlliVoqTMMkeLtCj9qyTBmlN7kTGSYqeW8T9
dUtHN4acAg89FJ7CgjxFX6bDOOqoIPX+FURHRL8YY2BCfgozcNtJ2sYkZTHVTJ3HBOVrxjwX8/F/
73pVvERW4evGPMheCC4pSUTWYHDKltp4CM+pDJ+3cDMaTSQudtk3W8WgZZEDJCay52t/EOZoHKC2
yBnQqLvvl/SLNpUlZbYV7XsQXxXixSrwabU86SXCFU+DmNns8kjdBOIPGWLy4I92FSG3LcmN+fLV
KWeUZegGpeD0/lnurnHjvoL7H1gjrFoGssGwXRVO8dRUeiSIkhebu5j3mEOQbk8VQQslRjafv3/y
pVXwOcIuV9Mk2JcSTOb1sC05C2tfEzrJQzG8UH3U/FjqxwXAtZJuO067OtGuFEBfxGiKzDUh1OBE
j7+suNZ8FBw/UdnWkmeMJxBMJpqpQoDt+HsjwP4LTlxVBuP9/kEvXxWBJ/oPEhVl7dQcVTrNoqGQ
FiwXwjQcKWZenZRsn084xYLW0k4PjGtt6kvrC+eVjpHFQHvM5T6fqL5GrBcqU1ww1KnY5KG2Xxqy
Hd4dZjC50/ASD8a1BV526/qlIuPhQa0FjTFX/aEAOKiL/EpaWlQssBKf6SWL40ODsZfZ7y0emHqb
vlmTvE7ixgel/36xvwLUymIXBAHN4lA39BXk6OvxjC1DI3ngJ2wnenHa1b7U117Q52us+uxJI055
U7SS1wh8JfQFsjHY5DiLx6ch8gLrrEmQSunTMhFDIw+cZxuKdcB4HdpVUfn4/RN/oRwvm1qlY2SI
uEKQKK9eNH0XJZpaTVy2F/lCajHeFUgT5pOd/h5o3bDFqhrjXHCkcdj3kXflBpa4sH7ptEGZ4GsS
yJBcft5pndXqqdzk0kJVS0bkTf6b8NEfm7vSvTGVl8680iT7oI6vLmksXhgyBxEG6GvAbxCmOc6K
UfJEYLt6wfi0gxjqjAWgph5vx6zY9rX6jGNxJ5THgWymFPpnWV/AUkdk+l2cUiOaqWDHSn8oYOvU
MLlCuXtVsv/QnGEOjIFolWz7IT3GrGjSPy7N5EbVnqLwVyeOgKnZWect4xns09NSm12djs9ZW/2G
b88EAO7JkA+WEG4YxY5HCsOHLHuiHLyy+svqflmKxT1DXTgK0AQ+r35WRFliDXxyYt85+UEoniD7
q5pLYU5/DKia0o456Gp+S13w/bUvHBiLpI0mlWZY0CFXLz7Ki3TEMYUQTiOSt75k6dMZJqFLqXuV
IHTtaquTsu79tOtlwihUCKaT0oLNmRsXvmXWg1i+fv9kX0yW+KgMGQ4MjhEEbXHt+92G2dCYHXu6
as9ykD4U4rRf0n/J1I91XcCUBlLP3zX9hxGND+Z0HAXmYTI20RdoMZr7dvb/iiLjkZX4R61mt9lg
nDp1vvXH+GdqwezOnVlLXfQnWN8m/s2y/ayF2kZzSoMpFDAqTYujvZxFCyrvwSuI6FLlmn6eJeOv
4D+2U/04iAp9LDD7WN0vbLbOREeOxqlpslOfY/jIVL7c7DfxBAGNYzw/0/bchv64v9ogv0DIUNDW
0SBH4Qg1cq1JssoxEmYrlrw8u8u1M+OAsSWXOHGCSj0K+tZsnEIPdyp9he/f1QVwmitrNMth6MCM
/uDQ/INq5t2UKdEQMmgyYlh3aP6krGPuHBiT1gN6Ud2EYF1ieIirfVKcTfm9xU831ExbUAocge6R
Ke8RLt2krbEf4+ku05/Jx3RGE7etmybXHHYvbWS+FixYmfTKTJzVRq5ygIukU0RPjPfUtzl26uXG
7B2YxPl8Jb+8cFaRqWMayInIEq3XphOT2qp1rsXhwOfZRR6ztbp6M13jwV9oYfAW/rnSKhgIgdxh
GsSVBqYXMSlAqN3IxOIJokrAEEltvjeBXVra1AIFra48+i71u5gx7S8K9zl4xkDVpeTv8bS3khfF
evl+m1xedRyzaQrg06avWizYKuZiPMuiZ5g7lhyaGlUY1V05765n9V+rShaDLq6yMOKRfS6v5Z8t
2UhqMTTGIHrFy6jgfe/2ymRvIcjF5d+qeFjqxSvp9MeuWZ8DkGXgoPAFavLaS0IoklnJrFn0Eus+
iY8Cn/2cgexP5HwCs9lphiNpPGRYDqA7zefRVUbB9ctTFB9bOnfdFt+t34KePEdDf16yfm5Um5MT
LNordeSljNggZVGhCHCn2Jh/Xp46SsJC6QjlFYBk0JlbiITQecieJItJQUrhdjoQXZk73++Bi0GK
kkNBO0mbjbb05wtXjAsT4TmCqi2pNyAbV6WDW76NzBItmJsLT7epds21FEnm965fzuL9i+HGIndf
bz6rjnpjLjIKD+UlT7SRZ7ylbTyKm3aQaU9UDnLkjS9B7pjkQ6FfoYZeXPB/r79a8Grph5lmInld
+zuTf9HuJiPv5xy851kBg5iOadNfi8uXYo8GUW1RHxpfuYumWs9WLUS85RHwHFAbtCtONDwnI1uT
Qs44xhqj41xE6zkmZv1RV3+mio/H5p/Q+BU0fwz5Lp4FWyxKoM/AieEQzRkevwzimIR4PwhM+hmm
K/d98bYt4gFSm6UQXn27aah2kD4JZFTk2LszFEurPAaeTEDFV7bjsuzrbcFQTLQyVGrILlbb0UzH
QWLgtghjl0ZRN2wFn0kNjXZTveGS/Cus6gdpiH+aI0AvfedhGrezjytSZu2W2Nmk2+9v6OL98E2S
mZJUc1x8/jy6Wht8XSVs9X69mxGkVS+YYinx/wetVWFL0CT98DYT19QypVctqWpygpVS3pVihdgP
V7AiRSfxwPjmyqz3o5ptMkk9NHBVVHxOvn/SSy8ZYqulI6giX1kHgtxITZTEFjfAfI/yBJGcA1gI
H65mrRdDDta9tKPRHHIEL6Hhn6NA0fpMHVrx4wTWAYWJyxSmFnZe0oPALNT4L9fUroFel067f6+6
Oo2xQciFKqZ9kBT/ielGUgIbx15oU9A1pfz9+8W8IImBDP/PM64ymiJneE7AMCp8IM8GCI5PFTj6
idslryFi42VGQkh53ENdplJSqJuOVMQLSbW4qsC9dPQyihIHLcySTYbkfF7vTvWjZhQa0QtostSy
PZOHzA85pNFx3JD8tBH9xfMY7L9fg4sb6p/LrtKLFq+BJuY9LxuKAgUxOo+NE3B6jd9w7UKrUF4I
glqkBhealY1IUoeFJaYG0e31UamX9hBbFu47NR7gwgrM8eu4mUKJK6m5V7cPQ527fT45/kL5AZsc
qoHWyxNKoxqeQxK/pZnBEMxTNt3U/YOZ1BvKkysR89LDWwvRBPUF1MAP3dE/HxMKyKCu/Iy8KvN6
tNXGLSoLFEz+1W10AT5DOwr1cDmuYeasQrMQCRlWLVwJhrXlwzGfGSjSO1CQe6P54B9jhiAzIl45
8SE30VtXiRBcS7o3rQ0hDuj23CdXiv2Lb4R6e8GLF5rTapOJNPWVgZC23NTy+PlzFi8CRLE+Xqex
LB/K+nBa4iMkTIn5kGsAUUhmfeq7XvRatd4sUi2xibZaMW5J47v8nMW/mzDxJmZ2L8jIkjAuRgLX
UpcLtEiGVaB9AM9T0Nqs4a02UgVl1kbRC6sfdRvtxKSFticxZXzcFGRxfgUbsKdJTd8Tqt9oZ3Ri
6lzezzYIJC2wAIh3iTstjanEhONbN0/xrNgGllhLXMqgWZCLKfEjItKE6QppF9uLXowu7WFREyrQ
l74PFl902MALjNJRARfgevFxraD2yizSWJ3Cj2JkgbBM9UEZ/+rFG98ye0mJX5foUb0A3Q0yPBq1
dr+/A/XCUc97RT2IKw2YnbgKI42Qp7klQwWix743AMDaDlRg1l1VCtycmTYiiVfY/lAZY69nGCqm
1i4Z3uO8wLr5WOSMM5DjE7PCNrR0yuyvkj6ambXNNAF8IYXT1GznELa6xPBbXMc6cEgz1w5j+djD
3yT55peM7YGALGPPFieuygBbQ75NcluGPTZKf2g1An9cKT0ulUk8N64pVIL0AtZwWaoKCdZokeLp
zJzM49EbGQViKk+xcKdorT112baqVWhNhru4IiF3puvMaCl6lQ08FPAnOxdxKzA6aEN7jSZ5KjAu
MZM48Cht/eRKonJpq3DDCD3pu5FEr71uwCTmUUsDZZGbTiR+abmPGMRxVjq4HzgygVWSZjnBQG8R
oRnt5nDafb9ZLrDRlyDwP/ewymGsVO4FvWCzTHJuK3SyB2Fwy7jiTEcCBDk5rKGnMvBCmpJNg+m9
Roxoghw72VO5NNGw6qxvixBMy4TtAx31+xv8YrHF92QxBwFlDJgKQPgqca3DsorGBKaxuMPI4MYY
toHlTPHtnDmjcBudGN+G8UhnuuBu4010gsCahi7ZQXnQ4YyMEbjwmz/fDYywwx34ToUwRJf/mP/B
KKQLHPOQCdvkNnxFSdDbGHBCmtjAhytvk4MxuHW6r9jnnQNqpwxudxNmj+PsmLJbuD0tEEcOdo3i
MC4lOtDVNicvbmzlRRVu/WYfUgTOtoSSgD73Y7ttZegjO2ypvQKusehivg121l0rST/i9yq+W7Ju
4UWLlsfg78+JUjz5tVKibvI6XPAa2hhtf9Cix8x4iNETVMMfv7xfmB91He1KLLIk+TVnFnJ4aGrj
NKBDU/KDFHh+nNhhArQ97Uz0FQW0aQF+50OSH9L8Z5C8ivNvJeBvmfbDvQlRBYywMUy7lAe7Qmdo
z+JLZp18vbcjeimw0wQUgDASZ+0l9dFK/kzjZ/z/0/g8DLfB/DCKp2w8+Oaz0J5CVBxNBIp/k6k7
eXLr6FmFwpAaUL/n/6TR88Wf6AJxV6umlEzfa+kzZ2d/fA6azqYRamtTuBVHZTtCvvtvFG/kyN9U
AFd9+jRMy1ziw2IEKELWzpRbJjYUZ2vSGIWJPUrulaSwEDvp7xcYMYWP2XLGZI1dD8Zdfd9I0j7G
vE9IzrUA2NvjtJiAymqYySJZ+lkrT6W/kTlR+3QTURmb0HZyLT5KhYpL/4AVWbw1+NTmMbqNZPkm
kPdT9lor+6VNOutsvAAClFAzPxx+RzjWbg4RJBn6e4FbHwtoe9Yh9rVtMLPvMTQ3zPKowqmo1Z9m
ZEBsg6IEOXYkX2ei3iYTx52RvBvXvI8/6rkvew3zKEay6kvrdbXX+rrRlC6yIA5wHsT+3cynYnAs
ww8jgRvoag+w6AamuI2C7BTtzyzFixpYRIh2AWMM2wZreB+pofBeQyPvcau+EkG+JjvM0mSoAtAg
gWR9LIxlo6gZRA8v13/jr074okjrM0gq4e5qCn8ht2Qt0Ogu6hZcf1e5JWayYU/jVvZGX4WN/IBy
ZWLGM7PeF20KzlSqdA1zlj7qnvUrUCC+IebCi4kS//PnDtJW0Sn2ZS/QxEMOIRu9NBVZQ2qh5u8i
PKJGPC7pjt+pzKjPMLgs3Rby2dAGHz8vCu2hFupl8kuBTFcwD6r/GP0f0t5zt24kDde9IgLM4S/D
ioq2Ff8Qki0z58yr309pDs7YywtaG7PRg+5pW+0iixW+8AZgtUYj3Tq57dnFdNNlXI52jAKB0j8O
LHpHL/dDm+xEn1Q18TMxNAwa5+uujV/tYr7rTJDrdEgtKwyqML3X0/G6Kawgr/ZWnAc2j6ipb1Sr
lAnsPXyz2vYjsFiUMwnXLNH0MILJmZ4kfLSkscVA/HliJtMk363SVSwjAg0AhyJfESWeteY7eWo8
00Im+iGtowDioT+shl8YeJb05i6Of6xa5M+c5wJaqcOqtK1vcjrA+qKEhTbB4OQbjHC8Jf5WF+1W
T2/a1t53qCk6dnnAtfpmyIdfY3+dg19rKxwK1jFAT/M/j10tHkR9qy3uCO/kGQygfT9pvxExmJvE
t3804S/RmajA8PMDZfuhZd11hwJkW4XgdPeDUQa52dwmYFnMpb0yQUsN8oe2pF7EpaJKmkcM8SPN
PkIr+0WfyZ/zt9Qotw0mCEyjZKdeoeLK0ZK99VdLvoE5OXH1aTKArmEfoSvZQGAHPUQei/XN9HtN
hXjVJUGQcwEoaYxCHoM47D/AFzmv41QPuX4mvn4Ezbvtgxrst1ZpF8IXVM7O7W5ACaqu09LTT/Om
BIg7YPgRdKFU3Y24ouf169RzVHPb/0wUtO6NjxYVTWWxjvHCuajkKPd2xxH+D4Y2HAKZB2wZI5MJ
IngaBTTZvUGcDrIRWKQK4dy/mIDDZWzHkFZco2wXd9eIqqB+md+kdymgMqmJj63VBxI+NhiGByEs
TuSmwYSCcq520W2sXqnWsUmvbTiKxtLgZ4oesPa7NB1kskogmDbOcImrodS+YtzeElLI6gjhJqJk
+l3CswjhwkDinJzzdFNXQM2KF6c6qGrnSbZyFZvOow16SF8/UkvBIu6ngZIewcWy7iU1c6XUQJwH
oHQDON0fgFUSMVVRj4l5tkHLzvS1fr6Kneq6USH6Q/OOYsCqTVXBbAivy5CAsE/9WVJwVsS/d3nt
4+HXagNOxl6ogny37OYiRZcjg9GV+7EEzajwG0BjGWT+tf5tNgUxJNcY4rhhCZnFyxwZ2YHxCGwr
pUCKPfD1WGFW6AJGO9RW6PWWsk2UdKPKNyaNLSzBD1Z5NxnvCy2XEjiljnS6oIOu1UeDAJ5kYIpX
TK4EjLOMn6R5J6mhH7btQVEesKT2BSxPtwK7+KZpu3RKt4PyCCrNc8BKxoO26WRrO4IKbzXLqwuw
9NFA8jLu9CK/UXSmgPpAlq53kUCoSmNQNrGrb9i66UoYlyiuZrQX6vtnsxpyGpsonduL7uvfh/vS
SmOjGkDckAqayM2mYCh0TyTtJQR94VtV1+s+mszdkE23gq0vztAhGY7inyMPhS3ri2n/jCNW7K1D
5I6+QdGOFxLfT4Gx01uI6o1FLkOY/k9fPZdp6uRhAxYvW+DfZi6CtzQkTClw6peigVg+PtnOPVeu
6SCfYnqC6yfQhB1CEhkK/Aj7b01IJgNx+FrbgWplLKA0MIvmUTSNogonjOYbS+ZC7eVcD0VoQYAe
kxEoAXHx9xwbkEMiq+UQEdVNA72p8ZXzNGSOkYOgbj+Gj4Jk93VccvbaxmpWhhSGNNM/+oWpNMnT
UPYck3IFItHmNtsOFkfSFAWGM3/n7rbIWQVOurG8BuzlouZ+QQCzcOU4RUslbkFOv+YmxlcM6Doa
5J6hSXRU6M0rj1nkXK+O6pV968IkLcGGGeW1XjUkmYMPN98VHD9tfM2mcqt2nB7QD2tF2yTRelfI
d/L4VNuLL+AHBUXWiYvTt+vEX+hOVPrPKaGUoAYDnJXLxh5n6mHOn5NzUg/TM/q5FXI+Ijfu+m9C
jKKlu8qFMizXyGVpPC6Vdrl8MbqrEMIrmgg9WZiNUgBcVGwRv/5a+hko1KdCAHk6UIh/CFaU0+w+
6fla6LSwz2MXTTSehf7WKPlx6RDlj8xOCcQ92sozdYZBDyjyaECqiftgk4g6mq7e5dMbsES6IQKU
OqWPhDsG9mJ5stxmxvLacpQ06yucXSq0birjz86U28OvNv3pxL+T/MdqF54gqMTDeOk6FQv9dA+D
KqR8wpEDI/ykdJRbOYzavlSPkBUjByhhYT3MVCTbUP0En4sgduCIz7gY++XamgGxV9dldAn4cbY0
AsEPlJ+MMN4/Sv/luMh5QovpmKoxYiz51bhoPkCpT6C9U9wzaZUM6EF9VLU2oPWeCI2MSyYqZ5Ob
Px/j5GBQpzZT4ojHyKGe5KPhQwuwSyIGRRECi/SWRuKJeA1xU3v5Ni6La9D2QLFJnF0I/TfDsJ2t
u16fOM3uv16Rypl2iMCZIDYpc2b9Y7PsrLVZqWz7Y60k2wG98LjcAActHDUoO9MvU9MVDpk02bSi
uHAtKZ96AP8slT9GP2lDJZo2d6Fk0gIutsOk+mtzn+sqZb34BwSzEalk/FSS/xypjvao1sU20fO7
MYo3qD9YgxrM3S4kjXiOjMXXasdXLfxnqbSFlAur+Ej0nELLBu05CNGi17w1ttToZYp7ZrVCaaAy
xt4SvIclRjchhr1YPNBiTIr8O+vDzjGIJduSWsmLHSHbuASrLN126EpQXl/mxCvD0UdgWbL2DrpJ
FU1KUsMc4S2yhgkUuV1rHspU+YAkwbPgm8t6HwQ6Lo4WQC7TwoZeqa7lcvkuaIOTonBCl4GW5Tu9
X/cdBsyCwQNjAO10P5rkR5OzQvwZfaTvjIglgpoZqFILUrqEtSeiPb5ctkHEYwuOdbS8T/q0HTmx
xTFIPlcL9TH1LSaVqlcFV/r54+tVpZrnonfaIp9IGhltzZOTd4nzMddTvpxKOV5os9ADKEX1Ma1l
f82DWPqmp55QlorU7tDBTADrvTUWTCiryDOdzZjfiFSjLx4RqaG0X/YpzKf3uZo8xE8B7U6t5anp
E6pjIiGtJNKVjbE47F9kzGH95KCm1wFKVZrfoDkSSWG7sfGjFMrcU91cqans94hBJGr1PKb6FShk
lCs/tedioIr65PNfJZr5OFEyCYEfoWotiO7OSEka2BqAKViRUm9SvEMAiyI9E62EamCOj6QFYNSH
6SrWvAG6Dcx3FUuTBu44pK16fu7L2RvH0hNDFASx8XKck9Rv7evaikH+0SsRQQTKBq2dBmPBzYoq
8RreRpNyKAjcbfgIc7wEln1YMwWU8XA/6fFGdFpGXYJQJ2RNMnodIdlc5C5orMwRjM8OlQMtKBlE
jmDzcAqt2vJNJSHuy8DIlLvIrj6rR4oJvUVDz2RSPX3gSRFhiIW8TGletTTkMalYwWY1aKfEowJb
kLLc8mEu3U4P8UXXUcC40eVXi1ruKDN6BtI5DXVfdFrShfYU9cJ7pXuIpIxVqgH2IEi+ztmH/GNA
siOj1iXKWAlLmFqkj0L9DyHvFXXXMtXGnOeqtWzXw/cScopkqYtOG6J9EZAxFFffs2JG59DYCMn8
dyVT0EYIn7j+ZbN/XM3ewztU7Og6sxH5b7ds2gnse9qgl0XMq3AylCG8/0rZzdRs45r/Qm/dKbsp
1R9RZlxFvYNaN6zKBMZZR7rUL4HGT72vmh/R5IOtkeMFwiHS6uFGjeRdJRNCJS8xEhxAY702gcBk
75xyy98bZxcnJAKc/FqRueHCtV4SwjbG/dAtV6Uq7/Ouf6D5A/pwtTV2hnog/Z8lpO82GBfA9Sr9
tuqCfhyOsSCS48pnMesiBVTjTa37ahftkiS6zdY5sKViL8kUuIvwKHg6InzMy4n1rf4UyhOsujbC
9ETeoOYlCrc5ImJztRyqdrwQw55r4cEXQksIqiYgl8/0/I+ubVLlobnCiD9mo7apADxQMe3MCI+1
CdEe8yrLPgStT3/rWhABHLBUfFaODoo2DcxVzj7kLX31WWj+WGt3CJPsuiqafQWQkKf/T2/yJumj
nSZpCGuPWxtZO0cBBC4UOJxvX59+56JOeiE6AjVUM+XTZKuqsrAH9fdJcjDpFYaDtkvAktGCVbN7
nvhCbfJT6Or0FhX8ESRxUNdBdufvzGOsE2RRCgIMA5+eacV5k/2s2CR1TABYXy9EX0X7XgljuaTY
q90Pw9s1xm1tVwcdHZyvX/8c4YCGLJAOIHxYJp82hiEk6kBaRvgsrKkioXFh0PzQfnTLPVg+N9Yf
aoiPNUmKUlFWGYQg19ePcKYhhayzQHeYXD0GcOO/Z0QGuTOata0c9eYxTuVDG/f7Ohzc0YIRDry/
GwkbFBDP1a+2p9jQNKAJNd+IsyDT3wTthLxJSS1XyJ3H1M6+fr4zrC6ej2wcDDlCC/9AfPM+nCDV
wh+btQL3dWjz6RM+dP2ccoR812mGtrABunoIRFQPxdfDjKCsQM3Ilzzaz+St9JkRLaaDKANr++yd
/bH7psw0Ucxk9wFlx5wKpUfgf2wtcTmWwO9gAl3cIv8W3P4e8yQkNtoqtvuWMdvpCQ8u1DCBV4H6
QRjv65lW/w1EGAn6AZUPci7LPgGptLYWdupMfMvbcX7OZRkUs+qZHUlv/77kXKNhgXBU4sUw5JFx
8isr3ql4ZlO7c9ta5Qx9qeE7S+omrLOtTLG24QDPi8gPDWuXIMHEt7nw1P+mUGhnQdYR2D8Wymc9
549vgiiQJI0ifHJosPV0XYZovhpNWXAb1KZ55iJF9WAPrdfNlQmi82Nmb0eA1Wvyu9GT5z674W6V
G3sPv2UrT+2dHOvIWTheOl3K987UbHhY0OMqXEWLBXQyxaszxbMUO8rRHiGeF6k/GiaGlONmGbVt
hr6tTYI7tAtaBwuBH3D25pAP1h6ABTJwP0U5G2uSsWl9ARQq7qwJuV+VmriFedX8Qvl1zbL7rBnw
57lUcPr3rKZ0QsMJBUu0xKiQ/X1QFPC7seKclCMFEtRFgrhVfGWskcsL0Au6+V/IYdwIqHVi6QSt
kRvv7wGdKHXKWcmVI/aJgfzmmAiRVNq+dEyvZVnJk2eNj7nTbGkfaPIrelAGvI5aSn9nvR1kSrn5
eqmduTx4IAfwIQKiwmfwZAZ0MylC6kbg8okdV6cPTIF3Ma6HEmfwjNhUFNUsw1cqoayrBwvidqoO
/RvFLEQBj8uICdkldfMzdwg2LuI4Al7CFjgNCWKD5D2emSbQ+IIQGUvRhg5y2wFDJyoDOIdup2lg
bbm8IwLqOXV54Vb9twknTFiB+CKubjMxJ0dUpSlKJK3wT6Phm6R/xiSEcpmGNPnrnN1cfuUze56r
ilMYphyy7qcD5nVidEoDeEuAMeGBhoL2qREB8U+2SQO7fpUbGlIA56rrjBgJbTNf6cNLl+eZw5nG
NoQ99BYEae8kKW9aM6uXArTmf7Qsu8z2zWSIXZbzxqkpVZPbmO2j0Nikhv7R2d1TP2PgNWMtCASm
R9ikDFrECJMs32qzfZAravoGiXXnN8vMz5SeunS4ZmI9c+GrnYGa6jBvkPxALkJs65OHn5fU4PeA
KKuTnza35XrEP8OZhTBjTQ3Iq1K3GzxlfoBoX9UV+i2k4aF3sepzpvjEtWMijUu7iWbuqbtN3pSz
PXTsq7ZCIYjijthIq6T7to2yMcJCw7blgMuRN54AUr1IVuZ1U3Gh4nh2PoBSY+phgdDkYf4+b1Zq
41VvhbK4/9rkzbYhOPEgIfulrY0j7ERButVGWAa5BwcV7u0IZA8jJA9rzgtL61zcw0krwzZCMFTH
peLvp1HjDAJcBhdV5Mt9BCB4mh8rydg2tHJgO6h9HMxknmxHlHvUrWRJQaP3hxwH+DRMLi6WM8c/
XwcUvw5ykHVxcvhNuroWienMxyORqnu9eL4xuNeW+zz6z8+Ge125lXsEvOquG7QoXMu9VdxndLpc
x21c1cP/jh949cWPVe7t9a3j3r4+82fN/iu/zv/4s7CSc1/fw+1r7L3f7n/cvt5u9h/b7cdd52/v
tnele4caka/7QEq8J/3H3ehuY/+DX2z8xPtp+vXO9oEku1cvNw+HhwfZP7y83MS7t9a9ka96r9nU
LqmSd5O7b6rrxe6BGop7eDnEbuL/5u+xe39///v+cQieH/1fg1t63/3Ev//+3f/6JjlzfkHt4xYF
MC9cyU/mUufoSrRKnYX2J/L70EYu/Pli6/6d5gju4H8HOIkzkpzMgpRrFlw1sV5yc0Ab5Hqk6RHP
v0WJQzh+fSKGqttWviOE74wMAyNrh/7xLF8vs7XRS+vJzMKNoT+EXXZNQwfUD4vNiL2mVHxb+41k
7zoWm0F1kMwZb6oWrSAD6ZxRv+Kd4glZ17b3FQkhlPZBQvF+VTW4mBUJ5nyhHSaqZF+88Wkmmcex
gcIoU8qupJwgfBbzC0OcYUf+NaunnI7ZSe1stEBCCeXdHtlSWaMqTg+UEkbX3zhd6TN6O8N21BHg
Sr4x145WB2kJOG3eYreGXN1TR2455NKOMowovPXcDaKgr2TvXy+CSzOi/n2A1KnZmMXCjIzhAxUb
oBIXyeNnrj+wt0Sy3H2omWgn2XQRSUZlhQyBzAXGnyRDVG9pz/blt6/f5czh89dAJ6DEqYtHuVcZ
iKuKouQwC0oAtdEchfxLwPgzadBfY53M26BHlZV12ufeAaCjIU6E562oY379Tmeipr/GObl+494w
Khi4s0Cg2ws48ADuqtmA4/Vn/Dwv9VbOfyuKDPQvkKE+9TiRuyaTm3b9/FbVAttr3grRDPYpUh1f
v9m5GYQZ6NBP0mkonV5dVWkPhVX0s0jBYAWSrwqKyiU4+7kX+nMU8ft/JH7rMmQ40k2z4P6y1xiI
HrLuPPT5+//b65yc1hLKMXJXMBAstnA50PEYFTCo+YX1cC4MApP/32k7ObTzxuhA3IzzUfm+fk9/
GLdoqoFIDj0k48Zsl/wYjrRBrUuI309tgdOj849xT8VqCtAVtVYO8xE/mUg/RPmjTp9nhJ8ilMeh
y7OvDWxemWTJOVg0cJbuW9T9bkeAWHPsdwSrBnXRqHxoinSjoxufFtr3rz/Cha/92Tn842sXRatL
o93NRzoOSHNQBuEEoA95sSB2Lp/68zN8srP/GKm05NaiADYfIcbMw2Ec6TCoNJQAcdxD1lAAw5lu
Ul6PymvXrhcig3OHwp/f4uRQ0MJBKeuRwSVZYHaQFeuQZHgjwy0RWRX3hJP+/npmLw0pgpU/3ldK
LD3tB3Yrnx+egctrE5aUqbCgQOnS/KCJ9PWI524mfECwQAUCYrDi/x7RTpTJVBxGZENJ4AcWlNUu
+itcGOS00lvQEZybjkEa/Ms+TyBUcr5+j/Nr8v9/j1OovK1khdNIrEls5ELKf+wTRrLq32X2+PVI
l17m5E6Su3aUkVtixhLaEVtKLsQbXw9x/tD+78ucrDwKgqMedi0bDEjQkt0QB/7fhAyXhjlZbXUx
KUh0M2eUm8Fk0NkSDh+XOGfn4gUFKD53D+wuCsh/r7DSyXu0XPL5OFRH6ycMQg5taX0NOU4vaRid
XQR/DHXyQnoP+7nXGYocjBdCtYUKHVeqvly4hs6ugT8GEr//xz4dcrldDaX8TBoQE5urLYWC/2EN
YJRHnkedS/mUf/tjiKRWazvrm1kwLzn6GIVC88UT9uwS+O8op/eNDEUgGo3680UwfxIYAIkOB+Iz
/8vbIJ8CakOjTHOyaYbZTNXWZMLi9Ju4ydibQEQoj124uM8uNuEi8/+Nc7LYanj5qL6KWcPI0Lmv
yYLSUkCRhK6ldYmOfHa9/THayXoL+8mWF5riwPu2HDgU2jgN+EYXq2znP9N/X+tkvfWpqVHe5TNB
6gYARhEGFbtZ2Xz9kS69jniKP5bcNKvlXFrV522L6dCARo/E7f7YtRfW9vl7HfsnCobcPdAg/x5p
TuxWwWuIM2FF2LH8aPON4IHl0/bzo40ARhrPBo0s2IzKIMS3n75+17MzisCYDXkdcOmpRsEwrQRW
I59OCw/IdKAphaVTXn37epSz9/kfo5zcrgZ3+ZLGzCjOpPlvwSFfpA+lfZ+m74N0zUVyYflfeKvT
eW3VUJ00sSDX5YbMm7fi3rjYDTg/Cj1b1E7oFZ/KwFh21YRSxNfjXEIdjqYbMlzapX70+bn77ygn
of6QqZEVDRlrvkOUSn/oAAlwbHDWGnQ2hR71VF8o9F16sZPPlWelITeYPRzt6oZQhRyG0fRL4LWz
L0ZJExtJnL7wIfp78aNEoZmJKjiaaPe3O3BdtAik9gavserlYivxXKMUVSYUGil061RUT+YxM/Wo
rkt5EhdJx1k4HKIOBwZ8g6qnEOwaHS8wVl+v+3MnCfZl4AjoCkAHPjmGo3p0lnFWp8/uDJA3Cmup
TckJOfJLRo5ndFDFu6E/g94TqEjrpB5hYKbZS5YxCWMEux33zGdnP9nA5GSQToSCCZxG61otkMhS
PPuniAntmQe5xwgR1gqAmay+YGr2GTaf5nEazrNAqkE4wLz6+xtnalZWka5N6Hi7mk4p4S6OH7L+
qhwxnPSa6JCoz3XnV/lRa7cTqOWBbv7doB8GKHP5DlKMgQiA4vWrH+UbO3zo5rtW2a0y8mN+59Bp
/FW01/bgGWPrpTe2dEiP2qMNOOjrD3kGaMnsAnARBiQaDgsnN49irECyk+U/X9JK30bUrDhZSPhU
NOHC5yn9Bvr4YvTzqeD17wT+d9yTCRy7aFBqkpNjkR/07uHTNih6EMZZQu5zail8I3GIwP12aRTv
YtB6tr4IPl1RIN4KpauTTZpH6TTNMuPTRupuOqTtbqksDvlWVm6jCgloq/BIlZotel/FG+S9If4W
JdsSWokd3lomrPsfNEehfWqpr+2//irngCL2n0938lUGc5gcFQj9cVp2lv4RYxeRTK5mvdZGS2EY
/8nk19h+r0e6/trPxHrVk8WzNar6hepbkLK0CGjGVqml/2m90LLhYlUJXk93foyokcJS4rtRwCCg
NKsWio2fXRf7UK58ujVTrAcZDiVfT8nZYw6HWkAp8P10NKn+3nF1nZZGVc1MCe5XiA5bplsq3xf5
mhTHK0pvAlVw+XAVB9k/y1S4FauQ2HEPPLkxRm0tCgtvu+PcBp3VuBo4AceGewImT3jBmcl4yCo1
ELgvOrAxhl4aXktfv/tnj/XfpxCAAIeeNpiRv9+9MsYut+thglqNJcz4hiIBLL1jK9kb7DncasSv
xAi3E7BfriQ3qUdfGKKKFoSmfStoRFNlsKrxlmXCKqLIWjXbJh68BptyK3zW7CRIwVKPgI5GEJKD
ou3a4aaoZH8yBsw4mg2EFzU+4PaDfR2kea0/GNZPqFNXCc14YTEFtetKyrSrsFjvE9JaUR1s8Htr
mLS28CKei6Y4XQzSnFrnX+KfJKRS9iiNHZztfKOkxzBJN111H82/M3rodY4nWPaOMzEVQPmmCyM+
gXWlRg+f+B8LWEKLAlltQVvAjma8a2NM77rGW4CUTrxlCL87iYsLRjnGv2wJjkyQCYrC7Q4Q42Ql
SqNaGmHUTsc+NAMrHUSxrgVGPMAhN6zKleOt2gIY3CeQTp9i5UamddMdHb3bCwS9WEIga91xjhEd
v6FVhE/w3OXBguVQAmIzK5sAiRZu360NkZLCkDM+6qCr7Up3G/T31fWjoviX1LkvkIIggzyVvrHg
sggnwEF7o4iOqz117tdJvbPbEm7chQ7up+j0P2vyj1k4OcAdTOxmre2no9L3NLNg6E1eB763GV5t
Jw0UeUHev93osFpy4ObrkUUgXkyZ3HIGRzsCD3XSjSCRpm6T/awHFTzojbw+Jdg/SASDjnCubVZ0
/5bg6w1Fnffcvv7j6UWA80cqRP9qiJWOa68CjqxoLDtwwc0j1o9tO3odbsgTarjWB6glINAOXluH
mEJthks6Ec5av8Xj61A7XF3XoSNtIhNdAa8eXudkOcaGusHrW/SzTUz5cmeX9Zuuy+nkgdpD/EbE
LM64I7qm3CjQ+YC8CbLJxHJDEhtHD4Hgsvl4AC4BX0BgMEV25S3qZ3fd8NY1tMpzWtXCLW5G1Jdg
SG+uehq9GIFu5hU9B5bNiNGPML0UJg+VilOHhj3SmL7AsqJGE2GNOfX2Tm2kff9WMw/rhM/9Ijq3
UnRbXdVpvxOwDgqihYN3AiIUFjKoonGJUCYJOGqsYwwJMXmqZAOi1BSk9NsmVChEH9QWwjacFeCv
Dbn/TqlbkHjH8oZoWGC0iTIc/jhYW10kcUDl0ORBOq0fwhSemNKGpVzbH/BDPIjXBaVwxXJTB2pn
9gj3jlPScyoDzAQGSxRvG0ClMrDyGO0BGF4CqgIyWPHApI3ZD8gIqFx84IzsysaASD36OFLryUuN
0xF2N/DEGED8VEuohqKjbN0Nbbq30+dRN7bW+AN7NdsebhcQJ6IfoQGBWfvXFiblMpPdsm2jyE/m
zh80wgJVwwqh87sV0ySkeCFCyyDKtUE9mk7hZ428M0rTX7Te15JfVvZBDlfpuCUsW7NffDlMtyky
AiKhxDn0sDT6Ps7eOcRFJxTXprAf4OiAQJZcB3e8knM6fHSkh1xQPeDHpOP3hNlDBZOSb1gHKhjf
2B2rtz67g0A8SQ6E0sdM3tsFF8K4CdsHHSQckgsabFHMxqJHgBlUPaoi3KS9GTiSZ7daUE1+1t4o
/XAl/AaNlA6/nON8+BiDUo2OPW6BCiBfx3oV1NXFfuM0Dxugo9xGVedA9F0PtMkzBKgpQnONJ7l5
hTkDAlWA5JswyMp+V2E/9Z8zDGiyIOBnOVCDmzgNxfcCOK55iZh91lBEm3eecHxhopq12sf8Ozaz
2zSsDxzcvrCc7fuHPEdwDINwezvk79J4ZyHRuXZ4r9/N7VPWPLDPnAYU9K5kQWkg+8N+5kitvhVe
+tLbzb4DEmPC8wUCv7TxVkmh2eeuLcEJWhEN67tNDBos7MpjJ39EZo8H1Yc2RsFiaX6113nyelCC
Um62KKy6oXIP1RTYD7ZQbLvPh1cNT5QL+sTZR1HpixXTqU8ZtJRlBCU/vK5JuWFbllzmIlMekvWK
aRY/B+xqwu0R6uxmaeedOrSsRWSkotVL4D9k0asFe0pMhcDSoAIT3lbRsMFMoIauL4SCFYow2nOC
fknNZ6trLYiH5CobQ7cu7Ef0Bet4uW0tjNfY3wmbLZfL72qavU4ZIjPWazsVGyMc70r+rNF8qTLZ
SzuAHh2uTpAsC4EFTdOgzX/2RBgZ7A9yCkEevHCsn43WwFo4JN8gzy3171O9alJrrWkfHu0Z76/c
k7XbmWJkP295bposI32+devQ7qkdZCTeTEHEnmFp1G8Jcq5Q3iwC1wTP3RGYRTE816iqUGEREqtG
8yi1YiWJ9xc5Sbo+dHzYNZe8r1/j00Pin6vVQUkDEJCqkPX+/Rr1FFtq6cTTMbpZn/sERRRXeQas
auy66+xb9Db+zG7qDY6rh2iH89hVPoAKDpoa0Zn9nB8FPflubF4w1kQ2xh13ZY+yy0ZtH6Pr+TDv
yDfvTH8b7lMfTtLNyjfjLXztw/ENH9Sza+7a1+5WeXS280G/bXx0X33l3ri37vVNtVl22SbfcW/4
/X1yF99wYASBth3fzA0+orvuTnlUHvu36keMy/avdFd6l3IBQyRnX03QSclDKSTk1aaUJAQLg2Wu
feRP9BwgDNTFydL2Q/EdWecggcgmEF0IlYhNnS1ISL9bHUDROucyvBfkEhnB7UHO98RgIkSVOgO/
qICql5E4+GqhLoBzranhUzuF/tizK5HGEJbNneSvIZoWHMQJZr259DSMzXdxVHFQqOgBizJ4P6t4
tKB5YM57zYi8jGOulxR3qV4M3Ooiy/Qm+0Ip/lxtBrAheoN4UmlUQP9ePV2TxE6dU72jUCJehThB
QpVofLmoFw2y+Z8PYZA6G2w1JLRJ5k9C4dCaxlYbnfHIPbbpguJp8Lh53X5fbpKg2ZJoeBDRgvUq
OiY7dMc2ij/7z1CrXLyv3cfQC70JGBv5rBftVh8hkGDel363Rcx4W26Gbb0Br7lTAz3Q/O6b6Rmb
8iXZEe/yc8ZGDmYflqM7HUhlgiowfDsw9nAoPJP/DyZ9q2+Xg7Nj2x/w8H02GKcXTxB7PwrP3X/s
t/kRA5/3wsPa03cCLGrcxBuBtfVHXB59ybMC3Tf9dld5P36oQXczfyeYyniT1VeuHF7E9jCOepk3
6mEJ5g0lOJfKPX8V3jfa9e5z/KPe13u697slKPeoAGybANk8N/Ws/eD+ThFZiHepK7vJhiTWfSzc
d8XdJO77K5PkPsue5aKxD8aP8tqGjMFF9MB7Xbxnc6t7kvv+DjzaTdzbH++Je924t6houPL+6eZF
2r69Pdzczd4HPFGv2KID5iNUxG9DKN2EPt1nL3I/fkL2dEuX6uTT3VXvrh7sUnfx396exC+jJCWc
yd2f0Nm85qp0Jz90CZB8PAU85WDdjx7xqY/Hm6szcwIbGG4Ibz3XvQMyKKaB3C/g1nDfsUAWv/Kt
3yFv5n6E/o9vnX8Tu6n7vffe1E3rArvwyRzdTkAMn55+Op74Q58s78PyvI9wX/GH/SDUdZ8A7QTl
hsjP0/ycv2CjeOEe8zU+4M+Rhx75T3M33PQB9zSjwtDjfbdPubvXfGQYfcmV3M6ttuKT/0Qa1L16
+Lm9i32IW0EU/OfRORSPjce98b3j7zlfZebZG76xHFC4c3msO/GChefcmKAhzX22xVgsEK/Ni0bu
9uOJqq/7gl7OnmLS5qHyy3sYjR5mnYHN7yw+ItOe7FsHeSNt1Y1zWK6KX9YBUvGVzFRH3oPiHd4A
Lrv5btov37UAKaAr9Uq/snfmzom8+j58qu/Xa/OIOtFtd7tel4fyYB7L+/5aP7bbNCh8LuzDwyFI
vCD47n0vtwag0XaDBZ0/BeZ23SjPOo7dbhdMLObJa30AX5vp0T5oG92DHHFFWOwvW/jXrpoHJh9q
/ZZO+0nf2Znhqsd6u+ymneOHnh2gG+YvuzDojoP7+Cv3ck9cK1/fkPa/Z9zf585J8gkCv1iVMRwx
9sUtGeGbbd3vJM4HZ2Pt+j2AxJ/hq/Q9vDcP6S/nJ+EaqC/VcJ0YyKzuxZ6yywKET/fxlXOVvVfv
0i9ilCHk60z7+Tp8x1rLbzbNfg6WjaNujRepuU7yfWxcOc7tAlKHfdLiujbdrHowvnfmFYw6dSAx
upHCI/FZMoNgRjR4l44BVKWEj1oeiyt1Y/n51jjAvtyiq/M4POejCR/72YCHKd0vzQFBp68n64wt
/d+TdRJOoAWjwMJLpqM281AAifqI9T7YbqFbHjrhwuObyBL2om3ZHvogI/bDy0fW5l6Bu1ykLRvR
oCbz+Iwhl1FIQbXze2FiWcshaHmaej1Kv8mFIQP6EOb3GaHthDxLBJRdw2e1IbGaMKokWRVxp5Op
/ri+5HN4IXRCGOnCjXRy++XLqhuRHE1HUH4BobLQ+rxZDqPPwMCjV/5uue+r++3jA+YvByIpuYcq
Bb8qlj8u4kHLz5b7JXDceTNvJv6JSISvAK/OXF7BE+ey5Zr8VyLFjP3QL7bFR7zpuLO0o/aebzgp
giyI/eqDP5mTihAKz/XsQAGLU+caJdgNV+OWg2uT++8qozvuEIgnnjnW102X7vDSm/8PZ2e23Day
ZusnQgTm4ZYkwJkUKYmSfYOQXRbmmRifvr/UPie6RCvE7o6KXeUt0UQikfjntZY+C+yZnMz9g9WT
J8+vXr+X5sUJT1WsskNQz6ALIqjgGj52CyqABXW8RbH8fSagX5hznfufFumD8Fb6nOscyM+wfbLb
7Zzf3WKcW4+kEu51wci42+JqFO91ZBNaF6qBA7+aR5cGt0add5muxYYKowk/xIcfqrhg6P3HS0ZL
MQ7uzCUMH8SafI6XDP8n7EeHPek8+ZTMXu2luNt0Ib7oieX+v++CRWnW8CiC2dldnoVn+vP7DAja
VZbp7IGpJc+eKa6Ml3wu1rHopM0ml9R9rW2iJ4v3STihagcifvYGEb+bu267MGe/qUwtazxA515d
4Q8w9MHu5TfS3q4YZBdOgo7jfPRwb9hj1dP4pmF+qDdvP/KZdJK9fqFhrMMZc+2oR/MpAv/Ze+Hx
63L2HM/q+ce/koX4Yz6HJnGWrq9EJZMHJy63beOmldm0EBP3oKiIUAJPWtTLbJF5VAKwM+rC2ZQs
cfTyN/HvdmFsYFvHLf9eP62POo9R7KGIAIbF6CoeQPr1r6ez+4Kbm0VL/qPPtKW1RN+VxcWzTYBH
gXdifp3LsxBRLwv3AWPXQlpOrL9jb4xlv3jx2UBAPIv5j5YPP6fulVXpL+Fs1y5ehvnAbsYE94Ql
L1j2O6+qfe9NvSmtR9nQQWqLDR+we3OkWtk0+SKMM7ip2UggKQAL8KBXMnxk4t3jh5eKLe038jLe
qad0l+6klXbsN51nLsXp/PXHXARL43CVDxaKYaVLZrOJL/5ROumELZ0r7irnlmOeXr/IN8/J4gSj
wSKea2tnlc0uvGXzbBG6JFPzZFEuxQfFdslEEr33vWX+qBR/zmOEZSZKB95qUpm7scxqFPptEmKs
qqqZGdAYUAWuaEGBvK0iw2WknbEgMTncgf8QNbUE8HtpLmEvUO15mf6klMYIhwmzWjj+MoC/MUFq
+u81hj01+9c4j7wJTpHEmFC6P9eVRqUV2jZaksam6TIUweWlolzkRJ/7XEYCti6SJin+JWaw1axe
afiJVvDAaGeHIuDVJ5GOgTrkXj2cRMWinrBsRnOnA2aKlsanrdEU1QAqJaaJSC9um+i94gPgyqHx
DqLwoWoTd4QlITz7eSTNLBJ4PwhPraI+12O+hfPu4NfKqQTNZFFDCcEAhNlrH6ara3Gaij18Fr5Q
LyksN3K1q7RDgqtu33x1VzCmpnePsg2UJXNVam1QJrsdLVrT/5Ui/g7Q2UtlYJd94BnXxHVy2JGU
h7K4ztRF7lMqQmWVKqrgUGdKNSngjYzfgg6eGlWtUKR/D6dTakGNKGWnGE61rnqgxWtbxZ336e9O
rtgxgAGaoCVk324OU9TH5WhFoby1S5YZv+XdP2H1a8i24btq/gOGKtYXysP3J1j5qxfycVG4EXhW
6FHIN4M+6mgM7VXlorGkzczmF5XaAu04W/0tBlqBcUUOnu56Z37yAx52ezpARoHiF+SITPh8znHV
LpkSPdembd64aXCIQTunMErKya+REC+eKFhf0E2glM6km01NS0sOETjWa7QV6Mw7m/DVWf33am7K
TrEqlbk+6NOWIoI6UvvinpEUE0NwarecAPb7FKd1/Tm+N3+kiHDmr41ghhDkLkKs1L0+b0Rjp7Lq
x1waxDpSdkqDZMSzVq780qtTBUritzR+jbRyWUXngaEIwfVC8bpHaheSlYjqxfd7of1VmgFUSJNW
qB04MFzdVgQGRZLjaDDHbYJaLSKP8zDK5rYcrP3YnwmIu8V0u2X9dMqrqyQRhK7hWM/MfmOOcIvE
8fW5sqFUbq72zsztPXcnIz9Ic6s4Q4eymSptU0XB9pIP9apr6DNCnupmcfKP3fqeVhuLq2a7lVNe
aODf6Rr9PYnCvSEcyF4L+gYgsZ83uygsvZNVa9y2LXrUpg/V6euEnDIDKDSOxqJbIQg+k+uMfYaq
0Dm3qgrnzZsQ/J5OgrOhRdXxLij5i+MHFh+stMWwlgZA//OyGP0JQAfZkEYXB+g7qXYxqyik+ui0
UmcVVKsU2zn63z/qrwyO0GlltBwYKdNH4ij8q4fW+nmsZ5Y1fBCqMTwhuIGs4KeJ7kDgXHj31N6Y
Kczo3BVF++rY6wo+U8j9KMDWb8wOkhZw7+TRtOVoz8V1B+0CWUbc1ch8b7SGiRGqbwbtJZ5ClBbe
1YSEVDtBHkHfZERb/DqLKG/f2ZEvrCHIPE1GgkjYRU37vCMSbrrM0VndBnBsR7A5/smoiGMMKRsL
SKtYE6/enat+YQN0MRjANZHMBTH6+apxBs1KGHEskXdPioNQEY3kdmai+1hSwDTGS5cKwQ+2wh4O
QlqV2aVZaOiLUkvx95f+nqreBwn7jVmiBAnNnsPhAK9++6bEyLrZtjTwfIqDboEe4a0Xmno12htt
Uaza7jkOxaBR+RJlxPuJs6/D7qwxL6eRM4YVWkM1dL51tdOLbpOr2bY0osX1Sh+K5LFuTM/JJk+W
6DJkDFqNpgWH01X0FTJZ8QQVhhUxlnKt3UqljCIMTJzGs86PXR/TPCQRk/fwR5a9ulNiAxNiverS
U+xYmziFJbmBPonhcjpQTvD7+wcmAtu/NgfhIcVh6OoL1lOrJurTQfda6rvvPDoDvOoJqE7ic/Mh
6L2+ufOmCidwe0EeBsB5g5eFsbXPB6QYazltTci86NkC5skZmiaDF1Rr2j3H/IX5h6sYbQ4Rgui6
duMKr3I4KpVDE5zjT/swNZax80KXRS6fwVGD5WLg0uncXo/m2sN9Nc+vXgUTM6ha8LQq+MXPd+oQ
bThJxNYGxQPFaRQJklWVZ5A102Tv2kVRk2hNzjGu7B/Mp4OTa1JOR67MqSd5Epyo6qG2wztx/lf7
bwEGNHAbQAJv/cZQD06fVwZYVu2CkifUnmw/J+uuSf7qQmIuC6kd1JU1+SalcrLCVMa4/bAEAiOa
uEq2Yj4eIdXvj/BfuRt8TkxWwzqPciO4w5vHLE+ozBbZFXq4BA5AeFNo6HJPd7E4X/kYrgIXEUxA
bJ5z49tiJZaVsq9QtbOX9JjLB2SShRG4ysK70RaNJjI0+fX72/vKv4ihLx02AAREmHH9fI4qHw/v
V/4EnjdZ+B0MhuF0tFFpLsd+GdU/JaWYR0PmadJr7zyDwhVUTZ3Z7Bq4fE35yhzPwZn68/fL+uJ0
wx4hoA+QtOiEWZ9X1RWjnQxXddrKQvotmCGLCkM6SqA+JHH3woovHjEXw7Goiujt3D5iwzEqIwjZ
gsF6hmPNkLYKqc/4vx7JZowYIhXhyE3572EqzW4HRpqdCRwcg3TnMtxP5jy/x6fz9c3891VujhGj
b1Yp6VylYB4nZ1huiW0nJfr++Xx5FaBQMjdCNGbdXCWzzNJpO4LxbHQZGCLJhBWQ9/z7q3xAem/M
OdykWDcAfUB71JuYPzaLbKoDeRI2NoyLdaAeJSgAJ+Jn2QrdjkC71c/tGO+bCZLjV+YSRZO/sIwH
y8nv3PNXqdin1YhD+68oEE0I0+gTDqWCiszVamBQe7e84VHqlPlgTRtmq6YpnA0h7Ow1MjyGPasV
A4G/7OQLz6dp8zv780UUxoqg1sW90gO9pScIIh9CJluZhNQcNnkW1W82wybVdox3gXSUqfFDDvT9
Rb/w6QLuDYcImpg6V/28C6HVW1Y6aR86elD4dgQ3doBKi7IZTRze6BpMg/0fLgmDGGGwIpNp3fg6
20+uE/hVKFTsA+lHOVwUpC/3jbRXAug1kuX3l/sq1WdW+r+vd2N9AsdqfGa8qC8QZqpL0gzJ3ATq
YkjQhEQp/EG9N8/x1aYiekUoQYIB+dDNFaN4KoDx1FAP+RsGwkDRG8qyWANw71eM89y5v6/eXhXD
Cr2QCKadG+dpIQRZAv5EOI5D3Be0RuKt6u/VfnQjVVuZQUpi/zIxI/tB4mrZTJHkiASo6arJaaXW
9p1X6/sFETd8PlPJVUHrKCxho6Fj2Inl4MrvutgvryKSKYBzgu7yxpXHV7lGHQ1+J+ayKCfiWEGf
Re2dwPAr1wXxogXGAM0KVHs/34tZZ9AhM3C/ZQA5gxEB9Gbgv12Vn4gN5sadR/nlubEpqNocV87s
zcXKK/IuuRnxJKU98ULW2zPwDKkK6xPClhQx76bCXwReH4VKdFIt8YebFMyG4Dg384RqZU+DhDiy
SQQFsNRuIJXLOsb2Is8i34xqYy7lENyTqTsP5cT4UAx8Ff2u7w/zVzsgCqf/fz03D1VLWurHOuth
WN4hLWLik2DQoRQkdKSkxd3n+1Wgxo0L4VIsr+LcxrjhOOSl3LHnFCEEozqALgkwByWwuH/TDN9T
opM6FvO2c+487a/KMrCCQVwvUwwUGdXns4WoaG0EJTXItvgtBW805/w1MM1yRUF8fh1psJg0YPR1
N/0Ky0cGjhv6n2nlsPc+wDOy5eaeTq/BJW9dtNBGVgXzqUFI/nlJgV0HXWriotmNXnon2Pjf88EQ
OP37EjfmPx5qBXVYvBy22I+3HHBiQXQ77gaCH4v962Y+oJyUvhTlNquoyq4cm6Ik3uhfBv8t773I
uWjlJZx2dXHQkiUyx9jk+2fqK0duCvpGAGbEvPptoDOZU9MN7bQFxBCTmzHMZDyER3IaGO+aU5z9
+v6t+Zsykj01caUOhRSDLPLG4SRtWTpXo5i2UnFdG1DiS521kAK0CuXmN0m0O0XDvJCblTx2y2vJ
wA8+b+iyreNMe1wLM6gZNQaUTGxb24N1qPR+bdiQ4zEPEf0yrl6QeK3fzKxxI2hTv1++8tWpAwOI
BbJ1wJu3WQuwj7CfgoyqeL0ar4qrE/KE69Le+JMD7OA1ip8NaLaL6NxIPzLqHybNNSia7yzjy8eG
6oeOBC9p6Iep+FdE2AwFL6k1souNa/jrNt3mDNO3/hm8B+CNCXHAdrr36L4ogkJ/o9IzElzNTL99
fuM62Q50mXBh25nS3FcBSq3HrFz4RbaW02zXTUw+Wn9wcIRkXZpas9TodxOcbjG2UTXcIH0WhVIG
p1Nk3e5b5I+zc/sWsR+Ujw0BinZuDnPbX5M4qAfeoumQMDWvVwI4ovwqpjcowWfpFO8FdaFtJR4L
FbTvSCsxkRKqlJJ7Bc0N51fUB3v/isqgYi0iJlXDAqSB8zIM9vHeMxT79ddywQUSFaBARX35835a
PbzdidVMW+HNhAuRaANGbm5Ocy1wPPApnWYcGjlfpd2wuUbkVVOIkTdWSiRvsupsK1cvuzorv5a2
tRbtR3uAarn5KMP4BZV9/TRqTAGr07FQ0W4tGYcaFgIgY1J/0yf68AxZheWhrZ1FDwdfom4Mo3aL
Nl6Hej8Xw+nUU/Wp3QoEWGrV82hkl/jZSJEvahkegF3dTxJEnKIFu+lk74V91IeDDvF90jAEfZ0F
UzCPpHcsDVTQzcJ3jAXGzTIg8WTKQX0ZHX9WTLkrM9UuNcwMFOgGq0uVUfJeUnaoQjzXcvkx/V1c
JQa04+WYv3YqLeNJeS4de65UCH0k0e9kwkj76cqy4he9t/ZmND74cjK7TmHBXFLktpa2H2tnozHb
niJ8I2fA6WR0FJrsjsf8yBC/e7g3L4uuTNKoXq+QUPb6AlGxZhSUUX0RuWFwZiq/jkYY9sP5tW6X
KdgqBcE3AVvqtDeMb1RpDIIzm8KwTBu7qlosBkGbmVuLPEV2l4NZDZf0Xg7/pZ8Xhk2FSFMhE7l5
gwJ5KAdHUkaR1xGsIlWH+LCcZ49118+74uqO9XFEo4A5JFlfRQuIGq4DB2x+1Qqvl5gHBn3w/Xvy
VVhrg/MWLF9UPeWbuK/U6a5XlfFR8GfEXAQ+glJB3cO9HGov31/sq6CObBa4MT2Gv0kVNDOvxzEY
RkGWJLUMEROtMx1egly158hf+dP5+wt+WWkQovQyWZhqUNf4bASCtJCCNMrHrZprbtZDFKqZLhEt
vB6uKMdHAPVN7cC7VduHnEl/glohFSAY7tvq8fvVfLnX/1rMzV4PWqrVvcJiQKZgs0k+NW1JrtIw
IHX3zr9yJ6ScFDdFWEkR8POdp1qsBb3FWbNwk8hC/hmqD3MyNGc6qWmyRPD5f9BA+srqUu6EWlhQ
9P+V06vKoJWVxHkCy1/qbp4hX14KpgdROom0g0/novYmZtoBfdzVaf+btoP4RxBZqtRcLZnS7ue7
tpVC1UeNu1bjx4COngN4rBrBmfVLKN9EU5NuMrCQpQl2AmFM9e37R/zVKy6oulWRQyGyeNvOvjZm
0RV6idBw93jtKtS4JvKHCpAUslA1UnsvH+0rMF5KsQAyp5btjJge5JxtuFPDMHWmA6c074U0X7x6
lpAbZ1oHVqC/SJARhwWJrmQchxmTsmiSLmLz/IHjAzhWnNHdS+qfZffbBxFIT5pABxtAttlCaFZh
FCa27s5WiVj0xobThCbGohRviMz987OCYUWLVXCMgg+S2ukAWD1NbdB5KlDAS1G/19WLwiS2YpCB
TCtKxBLN6e8X8TGg9NciLPpK9DxBg98eGD0qzW4qp2kLAHSUq5UWhyv0T2diaxwzew6JoUGJzpxo
ZjuDEJj0mmu2G6/osMX2U5wFB+SCNmH+A5XGWhfSusmzRNBQPBpRte4beQe1BWpgJ4vgbAK2gU8u
5nqPVDs/J5rsLQeGeYFOotdcTPMu6uepb6OuMf7QE38zEGN0qAzHRuWGRoMjt2AUUFGbaJZqYXlS
5Dx0cKjI0AAUJ9EbhkW1se5s1N+AfuJxKIZBrzsmQeotjvw6Xg3Lt0hlDGlamkiPUyBQ1X0v+c+j
BUwv+6XLzFFF/5Dhijy9A/JpBU/XmmlLtB59Uuk4psgr2scyE0rfP0fxXv/1GG3q/DIsG6Cn1M9n
SVZyachqgj1KewOwHeYHCL4y/d26O7DyRXLwgWA3bRse6r/4KgNjyFUt5FJJ+mJotOw5LbpzEWzP
GTjmKnumYH6XyOlLw0JTjNzoA/R7y4NVRU7Sd3lNaoTjlKxpgcAphfO9mn8wxVPTn10JbRo/Jnkw
l0LXVnZrw3In21lpdu3Jg3EJIWVS6U5/v/lf2RZRO4YaHOsCuv/z5tP+bhPLqKat3vxq60uv7TkN
1E1KK18owCXvNee/qtiLkQ1VFg/CNpwb32bLaaEMMXMbhnYGKou0BJtvjj9iC1RxPzOncoYpQyqc
+ZYLQxO4GmHHJp2QI7yXaHxx9EgUZYrmnD5cz81i8AaxIpUj1IH2YRCpW/ZBNF+US+wXU0bAihmw
p5yO5+nBMzNGYWcntWhPDW1AYo3vH8ZXObRj6FwWY4a1/3CR/0pendKpKjkOhm1unMUihEEAZS0A
oH48S+sX1T+O4cICkQFziJjoCHXCYX15Zx1fmHdY4VRqPBb9BPm2qNU4VtIFUghV0TgPKdpxVqm4
g/KF54ataFXB1A5hpJKiRMaoJnHK9yv4kPO+MQoMKDAvAMMPYz63O0EzLU4qG+qLxLRcrYnRvv1t
+NlJqrST1UL9kaMdF9q2G8kxQVgLCkP+0wyLxo6OvcHso0jvBODaJC3r7WHdVs2hjCFbdY5yAWA7
N0HT5ZsxAeFEd6jNLqqUA18FSjQwSq6Oi5pBQnTnmFi5NvHOkB6c9LFG/6WRJG9Cwc1wxqfcclZS
1/F4iui5zgSgejz2sMrwRWjj2S+6edVnwxR5mZkszUI7+cBT7arb1Uic1bp1JyX4mG35a99UwmZ2
yBAKHp/f56EJpoowvafb/9up3auFhn2tQUJkPUAm9Gz3GfLeD5JchJAKysiAZa4gkHCK+VilK8Rb
PHHcff+cq28ivq8sG1VfaTUa/kyQxfL0RYwxoGCi68lS6E6YGFJjkH4ygrCKzcRT23ngwFSg1LtU
CvdOe/1RNJIrK9VctkHrvrTIsOYZGTAaqXeOzd/9BNIToZmFTLxNunYTQ14zvYy1iRGMmJjNL0CF
/FK0A5orbih7nb83Ky+kpVJrTAxUJ2JNGXSOUYDyLv90HbeWbrN2r4NaVMZukWOTnAGoqtw9OaH5
a8zMS+EkP21/lVjrPH/R0otJtgEaaC6DRWqv8F9ILYhmFMfgD8kb8MxXMImwpaDJmBRrp55mifrb
SkcvghhDvcLgMxbMOnvXctkzWSxb7/p0dsrtXVroD97nz0dDpUVICdWgOkaR/Ka+qJZmqGQKNNRC
rS9pNK/nOQxGskyRr00hBSiG7Kd99QnbKN9J0r7R/H9aoWtRXE+D8ZyaYM9B7tXGSzcBBzeqnTm+
hkDRzJwpRMvFbo+KsmAgoQ0dL4AdWE+UQ5vHbtCWyxyFvj62ORe2m1UbQl1U4ZnJGp8FdY1wcrK1
MFIZFZFhZplEYqR0SnPd6e0/358SJlP/CjkQUREaQpZpMLJ42y9AxERqW03/4CI0s+AFpPU8JB4T
XBVaLm+Ga/+PnDLhZQFQjl2xYUIn1w7M+bWBGaGW3TFSqekx/kEhQoCLtBQwCmjdoquJpOo5zBJj
eZDqx2hiFLHZ85aZUkrOXLo53De+88PKjiZzc6Gqroyme4jrp97grRr2eb6SUKi9am96geotfx/q
jD5K5hK2I5W1U1bBU9CnDznC5i1BQ6AHm5i6SGkAHKVSItS181Sbw5KkIWsZtiCN4fHnbpib2yMG
OcveOupdcivNUm165vNg7Mw9ReaZNUDYoJ7ssvzQBE6w7vVDPVxgYvfjX6LoJTRYdHLv0QdvqlPL
RI1OhYhhEiYiLPfpkG4mKz+3pQ8I2qdF2z0MMiij+BdVkxAAe9ltKobRFVAqCm/LtZwxm2RgVsBb
pMmuk0aynNCt1ReKuCILo5VmZygKwjEDd0hd/wKZENnOTFHQhy1OAlImmM7DyVlI2Gwr7siU7BlM
bU0GKJLAOxOE3pN9tu2tCmdHkBeu+Ueqkrkc+x69Esbqy7kdmV6TAB0q4rkgs4jjN6YohcwecP2c
MxtuE7bZ8ndGHcxpe4sKPFPOiBoab/00TyYN1QUKkZ3zLDSdIxGyycXarDGDRBNap8+HClYQR6gW
R4Q62di7pWkxlDBCbbSO0u3VQH0d/6bB2HFlI0APtBlqmYTkQ4w3thqKSiirSoASumaXoMwMc0Av
Xz1Jy2m3acfKl5fyex7nM5QtJ4YNBCESUccsdwCkJKdaZkwiOhupsyO3jwMaB5nltpL6McUu1hwY
BUo74waymRLcB7v8buZCEHshEA4Jc9sQrZpY7xxshmBlKZYRBWVYB9ecFLAIWnIkiheYkQGUe9xL
r2n+mo7+TArxzBENuvFX26Fhyd8VdDO+U82n7h9RU9KXgrqGxqlgb6kdfSGx6lp9HsbVVW9cZBXg
4VrVVeANHW8AwaNOCTDB03O254X+XjlvUCuOkgf+ROTCqEP22c+B/Surcg2dhBDSzAUgIwK3NYSu
qGdXKGCz4VAqbODJ76fHLppPSG6VsIGoSvxTARQjVM0EtUpKtja1sMFQKe7ARA+M9OAGdamhAv1u
6c7ah3KIDrDXhYROtS/NcsoHY3gW9cEe7bG0/jO10370swVY0t0U7TvoOgYV7qnHa78QTnWATau7
1nMfWU8hBqYUBvMAcMTRDuKbrNB3rWu5sOrMNVCxFgqiQSGtYxX8SLawdATGUnnGvXdjtRKM4jLj
0OAjlQaItnxslV/kaDMz+CluG4XMWden8yvfWo7lQnwjE9RJ/GZn6YIm8SxsSBqpMYrfMlZkIqEp
nptQVxOrmt7ZaHgJJL6zS2D9GLJVW9jziqS6fNN1XoO2WkCKWCKNKhg4OiXeUKUUO+AD7BG/FaKl
cG9dLYB9zocSaqZoR4ZXmJTiIMopYrY8ESF/WkHXY2W/iMY7CaAUJi4uKQGXnZdZ6jJjKuUamh51
nq0xVUe1PKpheuzq8kC1dGlH+hHJrLOvxoQ+xjGG6SpSpqWCVCjJhuCExYNBhTVX7GFlROhh5yud
N0FXPSEhTH+tJQ2LW00I0HlitCaaipUB2VLlg6xXhYdvMZbKTFYy0n9OuvSnJuvzS2s+kvFLY84w
QOjxihh97dV0MCMoamQ/XJsBgb+wsTwxzXiXAmMuG54wjXlmnzNmzTVVOtLNWGtSOlfGetUY1avw
P4af7+LQBHsxvKfdatKv0SK+xs9heiCT9GD5mSwQR3CJFM0I86i50JruUFb0oLBa0KhEXTC/KxAh
GA0/+1rDopBIxZjQA4AQxbWbiDTJQwYzJi146nbBKXimsBc/ZpvmkD6Ym+RQXOIdw437cJ3uxk24
tk/qprmUT8GqW18fKT3um312Kj1jWx7zo/ISH+0f1llfWwfGIVc0MVbyWn+w18HP9Ki9KKvipC36
PRKef6qNs809Y5U/BhvA+dtu66+kkwA/9+tpr69Ir/byS7hJjlQ1xpW8yrx4k65C2rvW0to0a8kG
WJ8fs9W0ro/KKn2s9iBdVtWu8Mp9uFFXcEeu4u0AlFpxTa/fmV7l2avrslvCYbIJV8pm2NTbseeG
/QfCrnO9Mlm4cY6WujazDuZaX/+xF1eWFp2apeVNu24XPlx30OoYr+VT+MPyopV0tE/+Xj8l01zf
xA8l+1gc/E29djxni1gE/xgRNBXBNtl2x2jLvq3LJ3vT7Ygm/GX84PPNzCTswkN4js8hd+i/Nmvd
I8bbTG53sZb6OjsZq2KTuTWPpjwiOr01ttlJWzU/KXEvlS3dv03GP8VGW8kkVMtopbvyJX9ozuw3
9faltrpuYUhYdttmb2ynHZwXO/CSJI5ra1dtjbWx9v8gVudJW8aa9uEu3inralttsy0zKD/bTbNx
dsaD9iDtKmKOvb7XHvW9cvz4xSp+hlBqHh6StbTPdsmuWquLcqNvpY0ggYkPzgWCI/4r7fVjtO7Y
+ObVOBmn8KAfTdjEEIheF57xYJ6NtViQvket5GdyMdhcsdJyZzg4xZl5yi4ZP/VBYEYzfx8cpEfn
GB2Sg7xx4C96S96yN37wZh3Lnb4pLsGb8xi9lbv/gPydx/DJOsZrlSdmHaOLtHIetSNd8F0I+cY2
uqQ78WHjd72DVsf4jXDxpdz5+/49egsO4Xr6naC5sZl++3vjGBycR3kTf7wY5h4mkUdz30MEN4vX
+Y7l77WjfAp3/abfKMdiFe8gVXisvXiHVM4x5+fiS2TeKei3TvHO/yN58qHYNhu848bepzvxDMQa
2810hNIr2+p7aRvv5JNyZOEr5bHZlK/Ru/IIU8Fa42fAKOz9kM6TS7qmzXpp35XfMrRNuxZSos3g
mSfp0TzlO7Hy9j27NO8lf8YnWEf4zWx+g0vua7SR+B7/JxHCe7y2UN9iC4bXHJ+15/9FcA09+j9Z
Ibp5r9U7n+5eoT2vuQY/ii7aY7wzT0DtxhT6Ed1FxHyEGelA2Rd8d8nD6ohl1EUPnrfIF+2lXFfa
U3Ko3kZ7Pr7rG6LoYKnSMBQfm6mSW0euXMxxdS8ZOmMFVqcyHxCzik7hYwQQvj8Fs5xgdEYvF57E
AEebLUmSSm1dBCvoFKfMbZ01bA3PFby71kpGOTwmMCf2nGXSuss3EfD/U+NRPyjRwEDIJlkH5bE8
jzNrPaYLGD0zYNGQ/D3Wf/pHJ539kD1Fcv1j/VZPTyF+9ACVBwhtsutuhjJXsp7qWVd75qOSLaud
3bhlvyAeSWtWwcjZzPbXwS6+9It062ovQ0wlZ97qiyB25X4mJP9+K8yxW6t2TX0AVXkTdChsv/VF
eW931qZ8UzbTxto7P5NdsNa4RLwqYGCyvWadHyx0GB/sY/9qP+pHQnY+aB+tLXPHnrYiSIw2zXN0
mn4VzyRZ+2KfPxrbYFuvx0uwqteITqv4N9eD5/YoTYvkT7z2f2azffo0ADA3vPof8e/mIFgDYOCZ
j2/NbHSp72SERTtE5mBAEXwB/BbmfRLoee+iQ68V8CiQb7/q85/Zm70BYfPk0RVd8bd/QhSNoB8V
jBnRhAvRIryF0QwmDgDY3vQEmd1vbMD6qi7UTZG7ghZBXLqSDujXw6PQ7n/JfyCAUfg0/TCywgOU
Cy+xF7ipvqIWcvggu0p/laDt4SwASE6jIPWqZv3iLJl2adtlu6N3bf/uvQqU4c5+HdzBfdOAhSvz
JJv/+DHNQ3NW7A6yv1EdeAZk8PjdheBL1uAJSNY+OQ8QekPI2UEs42bAG2eGtVA91TtY0LeMCxvM
+HxcXKEi4BDC6N8sdHXmLMkO4nPlz6hzm7MlBYt6rdMmWajEFFg7uHZc/fV6Sa1t8cQ3gGZ++DG5
xTp5YK0WRhLsytx6F9Q7/u9i3S+QP+eIKJv6vbx03ACBUwuV0Vu/jh6kJX+pgizBOWmb+MDZOWRP
2UN8bnfpGdz/BZO8nDbOPtgVr8Gy29hHZfOfo+Sv1LV2AFawSjD0xU5+tQHQx+fyoJEBesXDuJNw
4smTtikPuauvcnfApYcQ1Chuv9ZczW0fr0t1VRyFix5w9XzmxJ9PNW673EdH3z21W2cnDF6xom/0
4KzjZ5P686HZNttipR+MtXwuOSgb+TCeYMo8SXgp+Ux5GJ9V7tWVDWFO+ey70o9xFUmLDv+UbwSH
QQcDTubp22lPIr8ZltURzjmvOMor8+UK74pYWXmCx1EsCqf2k4newquO/M+LV826WZteeUjP0T8h
jBT/pAe3Wuuv4dl8NTbxOXqgrNTvKCzwrDUud13m+/7Fekift+3KP2gP4fMpfrZ+hHurnIV/CPfM
c/isnyHEWXGH4b7dMoi/Ji6XngQy+YH7fbF+aD+aF+mfdpvurXX10mz9g33uV8r6+8IL6Mg7waBo
R/yrwN0b/igjOBQ82acCO11cbBybeqpf+431OG5QubiM+C0Lv1XunKO5oW23TlYdUZjq8jZeLF4f
mJWIH4lpV9oq+Tm8+OtkX26t52jt7LXN9RI9BA/lGyf3yf+dPBXrDKKO+BA8OMvgIXviVJ6NjcbB
1Y/OXj4CkN8yrXmI9sNLsLHXA+hkQst81Xi+F3FMnT2Uhet+3T0zxfPgH/xz82KeOTQrov61fahe
hgf/T3+ajtSCPfMQ7qX1VM3qZXsHSXcLb/5PKI0wJ5BTJuH/qm6GeqqVRjoET+beP+luedS2yio6
oeO9r/bdSl9oe+2kLH2v8ZLdsCnWk3vdiwMfPIpHap71/yLtvHYcR7Y1/UQEaEXylk7ep5TmRkhL
L3ojPv35WIMBqlSNEs7MRu9Cd1V3Bk0wIta/frPBwXjTLLLZgxc7tol+wxbBmdHbEblhQC9DHDS5
ayMFQyRfUKTqx8tJ/wxnUWTproBHPsEbLFgQooIHSO89O+TXiAC9VBUjoRsl/p8zqdAbdTCu6uR4
/UzPCStUCHQ2rTqr8nIXuw2iSVncv4BOesVid31ww3dciXF4+jPYJP7iK8jSXecorrpBUatAO/q4
2mBc6vjr5F30RG+TT1ks/j2afAdrj6Mx0ti9hZYBKe5utCggRlidXNSjvB6NSfBPtSpscDwca9DR
4yF2204xF7HpnVmxg0eE5TuZWz1oLtz3kf+6jLtnjpyY9kZqjpch4sZtpZt2pfNhCoepdZl1L+l8
8ql6qpduzfmjpNNfpJe7KfbHM7ijHFyHRrkgXlWPuM/dsPHJ8OtJtk/fc6ziVhnr/vF0xh7J+fej
/3vFunv0d6g5cci3tOgF9djY4oLjxh5rEvhHy559sD3dlsmpevQx/VUx3w05Mm1/WySjwEgNymbt
WK9Ay1jaOFdiBlTN2LQejXXX//3rlY4z77exzJzVRo909Wi8SV7+qmPymT8bX5cnvH1WnDi+ykU7
DY/ZxwhWPpjW9+3OX4PThR/DBiB4GffeAUF67TBxkdWjMIsr6w2h1k0l9Bf2BvuaKFo//Qmw7NGn
+9cexOP9fdS7HlGnSUakR4p6VN/GfQZnWihFuGmFazC/hRDYGRYKD27113J0P3t/H/QOBem1nhFj
TT1iDYatoj97y3HhGi0FCei0VsP5VFrHn5+vR0ZHvxaifw18t+MWZZ4mrCvqkVQJN9iZngYgvBqw
frx96A+CSR4Nds8BvwTEe/cBj7aVOIS3eLzWs+JF2ZtTQsUfHCbuOc33s+cX8PTb1NXx+q/8iEcq
v2nbZFXOi0O3jvf+m0IF4Fs7bjNcCesGg6vbvDhG+9tz8VxGjzai//qCfnuz91sfGazCJRYk9QiU
Z1auYsxZGbv3cOkvpINxZFfwpxv5M5YtGTwGKsH64Rr1X9sDTSw4oPwPydEdUzIvWumiR1xCjUpM
dgTjHZf0SF0lGA5q1kDPjbqymfapS3tWMDZhDuD34Dn89+tA0WhAUANavRdLYzafJJHQqEfpRd9K
jnrOd4WdPMvz64+2D0NL2/gnHdmwR8EymlwtElzBPWy0abY8WLP/awEdBe//91LuvnAUqmpRdL16
fInfa/oPOyq059vL5LN9j5//PdYv7tRf39dvY9192HKFm/VVGsbVpFvkuEqkds4ZFWPtKx0CO/ed
alFhE5I4uIfHF/wPnFvn5F/Chs4MzyOgt1M7ky8w+Ze8sC7M3ddoIbm3VfSui7Z50K/zconRmuo7
nYmD/zQZbLmc1cOsIalg0XK0//ct/fdapchQxnSTWPpfW+JvH1bT6Fl3C67qsX+B1yfQrJwqLzl5
l/AxN/0snOJ0yu7bWmlIhVK/tfuILswqdYwHuj3Z+PuYZXKeHM88GPtAR7l7um2PkUeUx90R5Z6R
EJds4W+D05bxk6f2JJ41lZfi20snanfjF9mhq3z7AY6K8OQFI9Et5Ul/SkCWsHejRUTL4wdwmYSF
VY1D3Yu4F/HELVcUGqUz4UOZQBixuh+zsbIfZRc/AxIatgy0D8m5sDE1x27fALPhURyGebMXT9pK
LKx625xHQD6xVVDF4iytrl9kc3TfuLrv5HdWBICmvmHpx+crJ3LRNiVHB6uoPJVCOPHUjigmq+Vk
57sRsJEx9SvPTDw5dToyRfBY/OGEa8A+hAeE1Z4O6QBTcTtt3TgCWbCSn/InVOnnL8uLSwQDSBCQ
+0/+jkfCVLejj4ajsepEokUq3ZJLVpbCASOa64y3SNOpUujWe+3NFk10Blb5ox6zFyOwSp3eo0UL
SMEmz7TIIgLe6KRxLhqS1bwobyXerZJz21Yc9t3qlamhJrasuiVuvRLtn8tLfiY9BSSEYfgpum5D
PJBAqsYUPnQOeFiPQ1amVdIF9S0QLWyxQVtDy9SsQsXs3C00N6ShgSvj2Mezso/0Qz4kp+LDOIHL
jrpOAKnnsRX5YSqWkFvhttmVoS1TBHzil5AFJJtY7bf+Cg+VHuBx+K4LS6WbeUxfyz08DOpw+ZlW
EvJl3MTop9GhRk8lv8if5bvIpeBc9QMRK/8pXpKf5Dl5xhDu2Vh2gSU+lwW/KHP6M5QiKg9LsQs8
IclZ+VTXTWQ3z5cPtbaU97Dlk4nYgvE2RNgFk0Yd74eLwtf139/xXxsTOkgFPRJ+QCL0+V/V5G+f
cauU5aBVcnLkq4HXAJxZfIIelgtQRrV6MNgvQtYf6yCjqdBLqMboAcHa+vMgmVRVOsRVkByBb41p
8plDnH1Wn3iB7cb3om/tq9v/7+/v9xHviqKkKBpTCH3ur7Eu+3onRhb2fNE56u3J4f9vKPnPm7uW
+iXqFIYq+QaBH3ZJ44WyNaz9rZpP/z3Wwyd5V+gMtWoUCAASegntarRw1Q/xZBadbUglmG9SUNf/
6w3z7uXdFTlS2dzMMODlKZ+NiYeqduhyLB3oOts3a7IZXv99i+Oq/a+5clfgXEwx1S4md0iPBagg
PYWNnWxGe8Lu0bT862h0d2d39U1/US5+NTBU6+Cy+3zrbXZSy9z3rrAnFCdzRAvcy5K6R29xPGP8
fo/4EY6U9BGnYf9CC/3nlNEKP+AEG8dHuXcH9ctYSLjO2qFm62sVlGgLhMsMQsUJvrlsJQ/rln8/
5HvlLBkUo/gXOzxQA8iA96dCPY+N5nYNg+NAE4c1oMIwGW/YxKmc60by7QY238v/05g65DsJrSGR
fnd3jcXHRboEwRGzWQD77i2GZ4HFqXGUTtE6Uz1d9B4Mef+GuU1Iqqi/VZhcJn5ffw5ZRwleS5rk
H8UpPv+tc5njvZhyGjk2y+gt3o4A52jI/2DY+5PJOOwYa26qkFMRmt4tCVUSyb3QKZcDRwjM1d9N
73q8vF5n7JHxxbo8J+th92DI8Uf+OaUYEhI5CndFxbn17k6lMNMLQe0vh+H4q2mWvl/O0XEgYSGd
qp7/6T+iR9+fo3/d428D3n2nRiCXYi11l0N4Ds/0ojGVvszaheaqy/T44ObuqPnjbP3j5u5mzrVu
pDgQGUtl7z9lC/HYj00Ozmyz/sHy84sEe/cgmS1Ah2irDGwaxm/3t50xaUNYy01sHugjLgYvXfrb
Srd8+r7hWdwn83YebjRCdl77p2gXvsWH7DvfCi+YRcAxiPfJLsYr3Sp3+HK8Xr4uO1p+c/lF3fYH
eUcbYxksr24zR7nqTiSrpA3Q0MnQpsWLRBclfKpoXeDz61WLbOnoOx0XeKw1Tum2rqxy00793AJp
fgK7//cz/hWP+K/7vluTQjks21uQmgekyQXnj9VQ4yJizaWPQDq0z31p98Na9MiDcPo17CHB8W1k
pxBmVALttAev4S84kVf+x2sYDzC/vQZBIZanyRPzgB5nEcMc6Hm44T5/vnjXTQ4xw9jEIO7hOVhh
YDF/8DD+Y8IhdVOJyCXuCNT67sDi68Ng9AWTIGmm5RwWT50tYOPCZywXvO9n0q2C1DFpby/yqU+z
rZs1+uJC1zF8tFf8/WHjWDeh3EIOMYFzf/dhm6FUd50sTA40pkn4hDDynGr0+0DeyMNBIY6F3YPS
6i+oxpDZF/jkTBy9xmzJuzGrSZ73RVhoB0rV9L3ZC5uadlyyITBp6z9Yo7W/FxIG00bEBiuvsZL7
8033bdyAbEvqwcjtK81n+tokc+Fr4Om5e9mFMIOxlWYVHW24m4UM0TBxBBfdi4UWuYRkeVDh1rOu
z41wU5OKAfsnIijLom8J1E9TLPsMoZMqs+tCU73kJ4ggtHolASrQ2yKX83eyDuihjqTOR6qNcZ7+
+VlhPyoq9DdgUVKo3m0FYqLfrnEjcndvbAU9vuDVDy1k3WlDz+c7I34tsSnW5VlMqMHnZAnhU/n6
93RW/+sR/34R437128dEDFAp9iGPWPtEejCBnurBRO4Hp/7oMUa2r0/FGRY+cUCmDc/cJA5FtK4X
PDHtGMPxwc7GaC+HCqqxCOF1J7OgJKNhnHvafJa8yauRZuno/1thNQv/n0/vbiI2edCZ6oSnF4XW
TCzt7p1AkO/uu/7IPy7epbNHt9TGHtC7dHYsWq13e5R59VdvAQNbCbWEwf8R3Zr3ee3xTWuUQSOg
fVA/q3PyenmlrtaQAInWVqSmIIXkLG8n1VZbh/GbrK8TKETXM8maxvnf7/E/vksuRUPTSXQ3TP1f
7/m39yjder+e+Mg6tWFTPgXKiXDD0HzHwxVzTjq2MVny6ezfg94HSvMOxkFZC7A65Ch1Lw2opba5
+r5wPUjZK2flUXXb/YjitBemVTS/cXqDvlY6dWtLS1FaZsPU38eILpN3lDnIubB8O+bbCHIduhAZ
zII6uQ3WGR1Vf+mbbwHolzYyJ3bamGiJWXc6S/pFuiwe3In891LKEorIAfcPCP4kfvz5GVzKa282
oZ8dbjRPhNVgzAR5dcu/k2Lbpqe8/y7UjfEVwrmJkTr2p0Y9XPNlqdtFuymu+8T/xiDlej39+wH/
x1mcyyLGdyKOzlC4yvx5WXiHZEOhmdcDqJOgwutcSen6ijR1mKf5upWnuQ93+V27HP498H89DzaW
CcbAlOUcee6OVU0bpKISJNfDiEUEbjjMMlJHil3ajrqnqdG5lxYGDCIe93rDDrsnH9XRbtPUn16g
6/ZoQSwBpcAj3eF9BPY45f64sLszWFNKbcYndz0IEOrbaZPv8lFpjfximz1D87pc3ZtGRwoMOyVb
OSTY7AmGsIwMEGwFc1csOgjlJDdUO7YPT0rjovPnkm5OJnhwkubHM8OC4M/3lUlianZYkx3grYmZ
W5tWX7tw5DLIaCURbidFxLl/NmEZzcRlgkyPjJNiNuTwfOYFjpzQw9sZwQUVeQ+PcmYk46/iksoK
02vsF9HHSUgG/7w886KnSZ0OSEoKrwPrS3795YkXcge9imiJxiabTqmnvuaZEDUNm/qv+7mmdpLa
6JCVT/2lb63sbG6RVQSpJ8lOQR+ZMy/M0GxZ8yvenqqdtFCv2m39oc6VN4Qn4JsTt7w5ESbFX+rT
AC0O9vbr5NVQ2WjC7/AbueY6e7tufSKo2toSC0K67WEWvmmrlM6pZkUYgr1hPTJRLQE3NALQDIt/
Mf+4NWvx9bZLV2RewBIK57dPuEkp8HPptrndSZb5Lie2si4+c4JUEZygXeucrDtOANnpiiNHAfVt
CIS26lm/z/E3BluzwSFNPF0gnBGbZNi64Grj+8JFxCkGz4fIBcQC9vpePSFZ1yBgBs618loNdppb
BQ7bI2hmbtg+J6QEBv2B1S1DNwCiu0FtM3BU4+BGpFdr+x8wayR+bySr24pi0TYtBeBAqzCdRHd5
eJFVLMPn/hXr2OFVAwYEk1SefLIs0AlELhHVg9XogLFWsu53qsj1L4RyG+qvsUwu9oMFE2+D+6lO
xCPzSFXMsSuK19Wfc6meXIu68zviok/B09OYnRNV8wHOJeA+JAPcorxStpgOoq3u+f1J50BbfQeS
Jq+jsNrdS/vSEkfH/NGbaY17xKYR3DUQMgCZTJteO6YbWrvlq4T84AJxAcbeRvEQF4rv9Yp87cnC
G+09riDafkKCXYn1Qkr2XswZpXCkcltCp8tpzOJG2Oan2+3Tlz6GaltoJDDsTSO0hPhdm0xF0voU
T/+okk9FeMVLu0h2qr7T4KBdX3IBMxxOg6TkEhTlaum+OXWxqzebrJtdiaMiXHWNbutJOFxnDSTG
hiuZI0sZHE5PGQuhb3fRDjV8+9pVb8z3nBA+8of1m41HGCe9Ecl6e1IBPL7Li+MZ7Tp0EahmvY1y
TPIiYtMDcOXZFbWhPTQQAzUnp0PXeoGMQNMO1yI99lN1kghOf1aI+S2R/pIRtFSfOAc7yettjZxs
YSqz7rVYyfN06vuQVmE1xvuJ/3MTzpPCqr67NXJEwrk/lGeMrkeeCO5GSFy77/KoPBMYWmrzsnAJ
aDA3yTaEm7cVOWV56SJ+q94IV1qYm3iv5A5plMO8moq3BamqECA9Qt6xl7ExesgWxXQCRZNgpe8L
W9c+IlMXMu5AKonTP4fu8AzRX0ev0r3ycHUJGNMIZsghtvAlral4bN3EiyF/j1NHWjYqsyJdlKZX
3Bb6cCAwM/xOVSuAIQc10pam10N0lOfq9ps59aSsCjsFqp9QsDpKs0HQr1rSRzsrn5PJAlugOvBC
YZ784Nv25mdWPszM0suHbU+uNtGKVjN+6tWq3etnTsqjC5MDR5I+NV0AMs0t5VOxkv5XfwDByxEy
/xH7ORK7YjvYGwfoLR15S5HbWVJu0YiY6jtpV4PjH77IXup53rYTzL/gFZK9ta52UOnEfbY0DteJ
nZPss8ieiPtkwhyNgzyNpmBXW/pU65+M3k40vWIl9QIfcOHHdkZ2qKcSlYiW+VlcloXVsGZ+N0eE
KFHjiB/Y64/WUHNqxQEy8rpyM4sETMLBvK5x/MUYA7mOCtqMlgFWNFMsm4DawFUoTd4CxcsQlyxO
R3Mmf0BLTB0oRLv30EvgvHqlLa3RBreF1U/Ld8SzhMdb2fb2bIirGsFbutIkPOaWLXIsQg4bVx/s
coywsXsyR2SrSlbM44m0y+CTjqKiKR7A/P179TVpFn4wbdqpGRCY46iDh+6zqpzybLDqPyV78Sla
RyRsdXN5ps/JrF5kikWcMk/2hFbPUvb5kphJYyY6xtIkPKpZUamHnmgVK37OjY7RZ1RZpwAGKJ2g
co9qqD/dvPf2dMq+hm/fntAbpht0dfyrh/rnmjgT4dTXZxIbyg1gDJI9qdjgyGcKbvalEnLGbgIQ
Qsx4tU4OpjQPXzvF0RftDy/pEwC7f/O/gHgbh/D2p2rnj8ZFXjmlcFC8C3kEVkw21kxqXX+rdfNk
0V0tUkqGEw4tP52lHi493C1xmUHnZVf88XdEsQv2DRnZp5Y+x8fsCIvVvj0xNw3TSxYieTPA9TDp
SQ+Mx3lTrwV+0EppZ4K+up580IsTrrn6PgKQlGiNoU7EKcWSDY+IAkITf5pZMzMfMEF+dfv/OECN
u4rK0Ykc5BEHvjt3luLQ6l0ShYeY7QIMxXe1bfMjLLXP9Ed/4XwnZl+S9skmMOldP55l7298dc4F
kv9pjMW8OAXfFhm2xGz3Y/+Sn7GsXkyW+MYOZg1xb4kDSYkOI0K1uXbo4e/o06m829Vu9lnPGvQu
NBDpfupwrHlZUI2ln8XNOrnxnOjvp47zD5R2epvPdjYH+nINJCk/JMRbzdZ3hmNKy/nQ7zqM7mwN
iarDBl0/wMD+rrwUnU77aDEpU7Ugkvpz9zXV21UNtCQ8pClTxVEkR97rdCBn6TMdsxGUGnfhysSq
xPKRFImjSUYq2hQ4lUX/FzR2XzxJLCpzE3LBxS1K5/KJalFi9SIUV14Ob8VuONeC9e/K4i/QgwvX
MFUQQaRH9P3uwnU18jk1lPEBcsPYtbYuCrpji2Jrxsnm32P9RRQbFWS/D3aHH93I4kqkaBys3yov
3SalSnNExZlYGkgqROvpzXIeIYT3Xgra/ah3RQAxxhP1hkb40JqL+lPI9xqmAjcIA+duWhPHa81F
d/Iz+jFBB8h346mTVL/SWqAMfBqkKbUKfcK+eL52KxU1QMyrfCG8p79ZApLOGxDLptqK+RiJlnfr
iANxPiYtCuG0eGTp8Tf2Oz5CakBcIcgUoD3z50QL1Et9zeMkZrvRVTdWFtRdojjDqKHMnVp/02Jb
7udpZl9ed3xUteEEN7T+P0ZySjCdil2hdoz+wYv9ZaL65zLx51XdLRN9QRuNHJiYlgboncGRPuMc
MRVDW31vO68hr6KYXnZjlk5uXq0K8UhtkY9tZo6k77fDZNEiY7O7HbV0IK6DdGEkq0vu9J3brgWy
TbcBrHLJJvWUQGeWn9qJ1XWEwc7VNtSlBKgoHDQ4Cu6DGTtO/3/d2F15K9wiJKhCFh8mb5Pp7VvY
lOSvJpvh9Mg29hf3918j3YH6UiqXcntjpGSlI1hp0EreVu2H9tzcpkbkXMWPCSJq8HtsKyfzg/El
fLOEtj8mfA32msCC8yA0OEOzTgoI0kc5sKfKs+DyoNT4i0r763v6bQqOS8pv0NaFACuQrzQ+EAu0
JcoPIQp4UuBNOrteYPLooxfGOfHBm/irlP9z4t8jQkNPwMolj5hiJMLiwu1RVmi6Fa95JGZPvGKE
P8wiOemPBh4f/N8vxsDGD89IkXSsP2/XV6XWV3sBpTyFqbygps42EwJZ2e/c+ATgok3bUZgQ1QcD
pDYG2ptia/jv29f+6lOOt6/g3AitdbSuvFunpXIohjo1o0NK8lm+FvcK9hz8LfCAsjJZrod5Mcyz
Gc7NuCM8Ry6HLEhrLVwbJ0ASjimDVa2N7im6PGnq7Cwgqve0iZu/4jwa55TT24BpxBw6KDiG2Opn
TDEW2v5rIET2ILgNEV2JMadMQtrUrfgyy0cY8n/tomS0qJjn43FGGXt3kwX76oRmUnjAcTx+Dzfq
T0YSMpN7lp1kf0Gl1mvbW7S8jHAMBgOkuxGl7OL+NSxWMWLvWcnMOLd7U7WK49HEthVjR07AAtpK
DlHEi6nT7OL4F6eNHtDtJOX/ROPcTRWsRQkyJFlF/xv0vdWdTN6JFh38HwdHLEuzytW1npH5DGMt
DoFhrA5O23yQHEXcyfGiGlPrKFVuL2Zw1iZznFcMaHoFTuvaUc9ndbJKB1f1CW49iukyiU5XaSUU
ztWfFs0hV78U6G6aasXDVghXkxSTa0d/ovGUHrryIMhnzZ/2Kj18403BoWHpw20SIH9hvu0h4W+v
Xv4SBIcG+7QFqNEQ2/H002hcQ2NZ3eXNzo++LppjKnZAUCXSjNSVXmr9s89edVAUK6POuiHesv3l
6DCQ0oPAdkN2kmod1W5zVqegbiqaSMmuoq2wUqxuP0ndhBhU3lnGgG+ADZmMRcXqFi9KYQ37zseM
4WJnAC2EKd9wad1q1DxmuU0aBG4TwRH6aTQseI84wovZ5/DS0K4xphOdLshOAniUF4RuDrSJXJlW
4NYnLnuOH06BeYSQWdMnfheAWzHXOuHnCFWdliyXD0E+iN98JarTrPmcmgl/MlvGEnn1KCLP8rQR
p/qTsaEbdSk8PcgpyrupRsyq3U0vJ1wc+qmMa0C2U+NFd8CZEAnSLlwap0GwJGJE9i1+QvHJF109
OGTwNjLDyUsXf8zWa36M4e02AHNjG3KS4ROeCZTSsdpgNzCdyZ79voX2nNvCZ7HJQ7edN+G6Vpwq
dUosqOaIfiNHlGd0NqvIM2eqRk6NdWOV4gSzELARydXAqtVzCBhCbu2ivOBe4mas1+T5RqdKsBWL
ZO3hhWxL43oU7Zsdj4S2TrQmbgAdTpxJlctz4xKNHwkHvOgtD9+qM4k+wVHzjOuYy2Du4D9G8/xK
ThZyZFweahaNcnZ5IwCpIwTdyzpatfM+cNrGqmY4iKv07c0GMbnYOYM+JZoXLwDKjZ9MtIbj1ZgX
qUMDgDh5XJenJEufZXnKYszB/qai/9OQGLao86BEpttGWxdgKSumND54WmKXwjRJbCTC6s3Vjbmm
f3AWb25z+YephaRZnxHeVTd2/imieb4eVN5gvJDJGUMC6M9BNvR5s5ygubWaRTKnEfeFS+4bjKBJ
4vYKDsZe8Zyp84JswJfGcHq+CpcCvtsXmnfT7WymaHB0NiX63N5DRJ0yC6+3Iw7UmugJl29s32Jx
ejOfM+S4R9ocDeHFTEPm1ZhfPEk3l7dcE2yh7ixh2IjmpoJ/oINg5Ov0rGsHnu71pfkQxcPFdEh+
7ygYfqLLeyI5JnWXpNlKTV58V21gR6TdGUvorPG6Pf/AT3cDoM6Wntww+eQgWenEQAes9qCXmIRU
OfbcW+b/ZQqQ2CLGTubYFPROGNoA0L3K9vMZQgO/rM1xX15wHxwvU87LAvTS2iKrz/IxEMJkIefz
dKqLC223nuuIn1cFhE6uoSDQgRUIHtc1fcN/C4ep2F8MY9uuLGaZvA4rD7NOU/5S5O8aZw2gMHNu
DG5a2mVV2EXi6tqswNYAEs11ciAT2rmZOdOBLpaGLfV1Gj1JhLD7yWxcwfBOo+KEIILUGPsk6O3+
SsbFBMeQs586nnqbRZp9QVV9dWSM0q3wXUydK5Ybe1+YRc6BZSS29WBV4W+pHfvbOVVCNyUsu3xK
jMiqV1p0yvmAWWcq/0UxLcV3CV2moEKSGjC0P9Nm/sLXXUrjibQEtEwXQJIgK6QgBN9qT8G7Alzv
TlzarYd09m6wblMIQ/+8DiRUWATP83jDb0xF3Br7E2GJYYvcPg1IMjFQSK1+xreb97ZWQopN1zVu
BFekfJezdH3p8bpA/mx5BSJ7kcVwDnrPCKlMvB9rgs0At2ysJPp6cMJhakgoXBBqAen6VNQoX64f
6b6YNiqoYTAC8ocemPR2otcArTvF7skK5AuOsXZel1ZdPxUUV6aB9SUzY0yz9y1T2gQEThD0zsOb
tSijbidF2pkxE7YS5kKaY3mbeZfa9wbUiPnS6N5NYx7pBwNLjDhunTDYk1E8aK6CvYXgRpxjKjWz
JpOlQPGBJ5Wh3GY+uK+QthYtE/k6ndQfg/pdNzcoGgGIeG13zJBAqW0Tm1kUD4qdZK+TG071CvLD
1nAaeZ/LjkIMamvl/JxSAXqNVlzmtPcTTASeX27iOqleQFQ5/8Zvkf4RVTMJY3csHqmpK2R8nQMa
kMO7Fmdx/jPwKdfmlu84Y1PwD9kPkt6nSmR1yedqNENZaw0RudKuSuZ6/h2ykjD9bpoVl2y4ve8E
2aspraIJh17pFT88ehZN+QGMi79TXs7iCXtapUO1mNgN3ZQYvwJZWHUlvOHPk0l4zYptX1yoMJ+F
VeLn2NNgnYaFTxc9ow/FhCmH0Q03f62EPYm0O3IHvF489580kpWjFoN6ZWxMG5MRSvGnWgyl6qr1
T6V7GEB02WbISfMgMPFQwEYwdx2E9n4ZcxSo7F6Ys5OzZODRVcwKZVYEXjBZ9YVjJG6kuwnP6axe
v6TSrQyoA3QTNTtPt5gUi1iz5M9iMS10qwFLDwEuRzcK3TgJ/VG7IMIethyKfIjikiMkT8Cn6VzG
gYVluT2F+S5QVz0bYTW45+5s0jvC2d+tbnskqBdsVDTaSMgvA8fMtyA2OOjvC2uoKnsSzlk7+sv6
Mo1ZMeJTywrmqe4AG3Qp24qX8ALXjTxNXmvK/9hulRUuB7xRzFUg/AtsTOCF/SIxn1LJUwaHg1+8
7Of5K8cAXMeCkj+dFYUnYnQRDu4gbqIA00annHOABy5v1S8Tnj2EGfzKXIEO6mSpdMsAZ8tW8ALj
Xea8CSf1dPluCgDUbCYkXqmMzCBE5Epnp0vRVpz0gLs1MOMVhNdqzpk0VRTXbFzxOkLPbWZLMDhw
uyQIxoNfftsTjQ36BhyOOb7u5C/KLtNoWaxaXJNeaNR09EzmlWEbC6GaFT3h8xzWXHPrc1s2+BvC
UoVrdRAudDtBZk4NptUN2L3P1OlwVJ7y8BwFC5VA+T2CiVyziyWrZV3N/OoDW5l6kysbJCBR6aTD
Vp/MBNEpqYg/WZszV7FEthA2Ag8flModjn7m+I50NKJF7VAsTfJpj5tzNj6V2yzNplrB14MWYaFF
JL7OAd2h9mqra474JD3cxFkgLJKE10moSRODr7hXHyFBZBO/aevjpi0XU+KmOKLEaDptcc/JbyWD
K0KwjJ+YsT35LD/FxGvpDSF7v06zm6Pt8AUp6mX+3QSvCtQ0rLTbY6tg+OTl9VbahRT6CFMcgKMI
kwpbeQJEjpQvaga/PDO1ato2nUO/jqNkrMxUw5OuB8g8EHuafdp6unGOMpu6jFQzkUb8mUNOwbTa
lXT+ON9Us4gX52nSd3UeVsWogq1RHvE+XPjoUbLDgbAxnhsSpsSD1s4MyabPoM8n9Ccui6B/VqSV
Vr366bSB2cgzq3tPFqclYD4hJFhtml+q8ZQML0K2vomjboptWz7zfjYdRgbtCEvwiWMnyfZBh0ID
DmI7tnxyll1BcBRcUBzy3mN1LhLQu1H51MX3fmtIU6Zh9mzOA2Ml9LSF7Cv6uLVa2Rzs8nDKaRaf
P5uOCsuLgX9ENdnHwZaz4YXGjjkDMCixyupKDDKs/rVUVs3PeC/1FrHJuEAvyRKebKhRumU3ZsKJ
6dzkrHUhleTYlMsWayidhq6hWSKt3susqmkOC1OhcQvJheqkS0C5rO7fffNUhjv1Ohv0M63jPNpJ
1TbATKLeTuIXu7jSvmJNDTz+O0jrz2whaXvGz4GCtBqztvvVNT3o8jGSvCqr7UGsHP1yuGXPOT2q
ZkM3ICONh3JvVZ6gcHFyA3ZH/SIe+sLDcDBZVwYetrxI5oj67m9Hj3OwiitSIg+HoHwuy272UVLb
YX5xgc72mcxO5muyaWi+0JDqxtO3zV8yfDIOibbWWq10vh0I8lATcP1xlY7fe+gHnyhujUXlhu8q
5mcOLqioYKZ1D1Rl59+KbF+efS8Aj8E3KrcnksuiINTTSn/FjiNA4U2vQ9xT2EQLNE4bYHDD48TX
X6Ympwy3gEJa0vvJ7SLH90pbUT+Q3MLHKQ4uPodr2WZznNjiqZhqnM4P1B/F1Q03Qj3+QVZ8BU8c
PY9Xu8JJhDZTuSPEyxpOGIUd9R/tFHrXU91PTdErXI1ShA5mjv2kg6eUOr3gDHoOf4U/cupZFE/p
nPQah/IaI1Nb2ULfAk0NnHRUlE1wna7XF208OKuJK95cxCVK9jbaGeRbRO7iu4gUbepfjmGxwf2/
8EpzPWTbqHL4d8raDVYx/YDOOE6aU0JQbDkTTZtcHFwpLYyaIlCenQHONXPOuoRNE6YMu0hYRD6+
Mdg0CPNb4LEgTITlpF5in188p+ETNY+SriTVTYp5Toa8YoX6ov8fjs5rt3EsW8NPRIA53IpJOUu2
64ZwZM6ZT9+fGhhg5pyp6bIlcu+1/qgRa+rF4oPLTKjXKsrBEhuaHxX7WLLF1lYV4CySbJFGcGcQ
/e8K1b8BVXr1dgFeQi1R5de+2GjSj0yIsLZt8HpLbv02h3BZkD1sLege+hzOdFtYpJ3y0gEqQY1p
ia+W2wg62HpOxD0TIcfC/MX5c87fBGFTj+3qTxfdqP+YjTsaz4z1BXOpIRHUPNnWzxzY7Jc3lfQ/
YjRJutT6Q02ES3yeW50jbCKx2BMEf5p8su5lYyXwNufo2goyXnAXzvUttD74ubgAdPHBjMNbyre9
DG6+ENhfebXMRqeeWAU5x5PHuL6RPFHhNNkI51FZV9PWGtZptwvAUiD0kAuYq+wCG/jarcM7xrYM
rn1vdpvoAdsoo419ExOb/zZ1sn/l4AU5whxnCJ3pe75AIU/SXvFINk2gRtmb3L7yBxrKgS4iVtZl
bfZXYS3+y/uVM+7CyAPDynuXGy0dPTOxB3TfKge05ga/TIs7mWHe4UBR7gYYHoukX/yDVXWSB9ei
Ie/4MjiwaR1eRZv3nCxOqPfKI/829AzFgQLB4Ap4aZHJONaTMwV/Q7mvzbtluHK5jdWQyoX7lBxR
3/UewE5Z+xL5i8kuRsuj4CIdL1rwy7m2UIBgeiOQPZ3ktIx80ULVjUTTbnUY0UPmVhc4TWNkznVr
ZEOinasbh3BI1VjpbF61L36NxRpBC8biE79vkTjZb/yOeVA784XUaWEH7dlkE3F0HLjLu8GVVW57
9RC4ksHp/hFyTGuhG0YoTEZHf1isX0DWDJd/GZ7B0tEIAeLy6AoPLsFC5uBwI7EJpMkGAFJKvoLl
UqRgKZl6jpNbXTWgYv1qIi15vFiOWmzC/tz353yXR8h7diKDaEAeDUdn4cMCtnwX82ttEAuXJbAF
uih30vuY/+kMvs9weoBJDO+S6CGWeNfMtTIBuwgRGjmvDEjGdZb38OVWPUTWaVDdsXrqBK2dODP6
9irVB0Lk8j96gjXzkddPMpsj8RgicyOUSt+p2Zqc2uoslrfif9MvWKAsHXTMWhxcWuDHyYGdbLyi
bGmBLJxB1QGvfORmQbEDizHZrPXdaL6jLSsUR6ovjeVDPfNrL6tFdAz6EYP/DbHaM0Vl4xVndeEo
9VsGwHv2OxYbXsE6PbS6s3wn8E5sIGSMV3c2SdHFlcyzptjMJKVKypRJ9ld3Kjhj/InF5c1s96m0
BftBrpp/Fhhmo80we6340idly60d/o1/gWG/D9JP4FI0EN5A5mj3mO1DVa0yD0ZiI4+89CsAinxh
RvFy4Ug2Maezrq2+mo2IvPU+SU5vOMkPcMS25raK3KI8qXhZTeFNMtbMqtGerp7C3FvKStoA3VLX
d1M4+yvyHzD/TtIZsG0iyZDhmtXgZ1zWFCM0+g+zdXHvIkpJXpNzNB8TnuPSSz0A+UdKIu+jOlhO
rzsAmPKjun3lB/Ll5NGWdVJjuea3fJuEEbBQdNOOkFUegsq6Wnw14HRAsmVDHBlt1+qPbACWMLeT
JO0CQQEsSxtgR4PLkIi7xDHel42FNonz8HOgF8JRgkMskGHts6vm5V/6af4DlmZWjCge/dPiAlal
oELtpLTvg/KDEzYw0de8tf2Vx61e1h1tOkQ6pft5+MTtzHbQxoU3sVP/jdJ93E7CxZreX/I47Mo0
oo3PGPBbNhxWmkGjAcme8zVKUdG6GfMxA78tjnG3z/R9rnpyeY4g00eHW4tlWVRPVcjchQLIn+Lb
yMS9cNKickl+l+wqqNfxT32ywsqyx4SsX4CXhdfbPiakxtUX+WpIu/jLan1AKwK746OyT8az4e16
Dk6zdPudsDbmBp2TE7VOh8QEWQYZk04FUPou+9ZJ5lwG9BqMv1S5dLk3bOh2uyB9TOlxelScgztY
V/JJuS6Qw7i14Vrmh840ksbHqjtbOLQfJdvVqtDWo7KTDdK0gxWtfYl2ioSPTvPFibEdTNPVLrJM
YpVUo3Xa1fG2s77N8K6FO5JsZSVwUoof2RRXAtsxWpZEweuu4+t3ktusvBOEN76syIzYQbHKs2eY
+a8dF9hZOlOiKP4J3TvPb2OttGaTZPsuckUQVf6aFdGld2YOeXHndC3PNk19BSsVU3nh6oQIfI+f
yMUQHxMdvfoK1zxvEQPbSoYLv6XQFk8yiPl3Tb6iPw62jI9fEnlcWPqOJO9wOeDcH34m2e3DUxY7
Av1UsdPw7CIWIpY0tOyQ0uSZy4Oji2eEuMfaLvRN5uEuEdwudicku6kvF1erdGsFoGQgp0/c9Bs0
iXfC0s8lDvE02gUDyx/yxXTdAJp8pC0aRGSJONcbvJPBYY4e0dK6eiTSDLiTrpbFKPSWiR9TsW0H
A6Hfv1k5UiBiFsKqJHOUW2txosgLNAphHYKxDNtEVqevxexKY2+cftVlz0EEGMAoBMpsBr8S91eR
Gb5u1o4FoNfM++4LYD+Y30s0+PyDk50S4GfxtYHYHOGPZniU0agiBoD2ym0JM7CWq8r/VacYPY1/
tY8azETh2BNLERMBAPOZ5hc1TV0zfSrtWyi/Fx4aTfMJS1CA21s3wAMREA2a4EaM+pFr8U0hc5YF
XFBx6HNU+YXscsM9wnhd3cJ/AFoVhKDliwAYHJdGt2EmqXR/+vG687ThmiiaU7v4NQj5ds6PgvKs
lltN0ZDxqxPwpjlRvzJ2mceae+KWkan7LqlfPBrz9/T6wr0BniCiomiVWJ4yfzPp5bwbqV3EnnTM
GH+I3fxFyrlGNFNi2kAYuKt9aIy4eoRbo7WjwoZ54JgMBpuaeMty0uQr3GSJJ6eOmNJQutVMxAjh
Ko+2JdpAtxEc5KUomseQZMh9Mu9FLqWX68ERP5YGRFVcKe1x2JFyYA/qpo3WFmq++JTElCz43c6S
HpK+zcioHYChVuGBLzrK35VDB/rwRVCaeZY/zA8rcJT80CbPKrErN/qgWkFcFz9sUM82XufygYRf
wUFo0w4HdXB7yVNjZ/GtiVSR1eLP52q9vBkM3qR3orikjvej1tdTQRbMwch8S3gPvHOukEnuNJyJ
ucVvWKx683dYNtGzfDcO3eDTX8xvJLjDjgLh87Ju1ZWMgACR5VpFXsbXjZpgNay63ciS3K58CmoS
h8YNgAQv5VNyAZgeNFVG2sG8GwelxohkG91na56IquYYo/jSTQ9kv/DCsqJ9kL4X1IAVjlIeOboG
yQ/Jj7nHfn9g/TCp2GDo8orWSeUNKf4tc9y69jPhTvj7tEM90IZbmWTUD7l36S8CXiQXUXJNUuFZ
neHCbAsQRuKHM4iTajfis76CjFHz0qkb6S3it71a1xynQ8QtF5/L5l+nnEDUU+VtuX4b0ArkvraE
wP7G8b51YheSARCPR9DcSpWTnfhAWpzlbsrRWt8CTy0P00XLnPFdQC+pl6Bpa/BjnJZr6Wt8fVrm
nQRWKXCzHfL4Ij3kkUPAwEoJ9m35qHIKYpE4nsgQ5SQeSG7Q1+m4CvaNSu3I2rrGOoj/pvRZ/vhX
/dvE3gKi89OiIRdfz4dbdk5FLQ0SowqBIfqZoUc6u9YH5oJV1f+1HUr23aCcquWqFQT7k58BAWN+
hAOHpaeem68cxEvqji3Ty/yKVuAFKtpdzoshSvvwINhXK8ckurH0O7gzlD+OScPprJ0qPltjk2K+
A78r8MAdGmJwU28G152Lj848GozuKAIM6xaAyFcr6ZM/ilg5/dLPC5bAzQx6VBGXDVCtqk7bb6Tl
g+O3qWx12PEVS9olF/yEvWa4q9l1YIkOR5tcdhk9WhbsakVbaV+j7C0MXcxYj0Q/jddYOkX3Ln4o
qgvClX6K9qk66zYExmj+lt1JOca2X36XAgJQRtd/VfcZB+vGuE/EsCGUKE8mBPqH+Jb5wNFm/2Ml
TvzeIUNjAiAYJnTCzSK6cu/Ao8i0osAGBf9qgnYLR2zdPt0rL+OEyLaC/ug+W1timer+Mimb0J9B
zjm8MC7QQzSiwnHi0F0uysQ2z4U+QO0pRMq68l0kwzxcJ+IlyD77Dm6bP8FplaEVIG8x0w7dujO8
EYOkgxe+YeSqbARnaKRNvgRcLFeGPghsgmTq73JfAKpofnQyoKVpk/rGA1vMtgl2IBE3vbhNA+Zk
kPstr9KXC+aKkaLXf3vtl2syan6si3AJ7yNeBv2W78mCyY2HvpxrMmdb8GqQBk532JXI7QTXtrZD
vkU1q2ejq1l2mn4IpK8JLAh+UTNAOLfYAWxaJoJDTMQDVy1tmCJ4Ed6r5K87GOn5r2CCtGf9aTQP
1mMXuWPVeUPp5uexPiTSR91iyucsvQXaNR3s+lwSpFu/rEP8MnZPKjrLm4MX0xgP+U2FAjuRBnRN
c9qM6i2iZwUEwjZQ3SPZouciQPWgHZV4PVzR3q6TdbNKrl26kcBw6nutf5t1aAdKsTEA2bXgrYNB
oeh5pcNulmf8SzOrFyodWhh26reKdmY5BlRNRMhdpbNQPQV6NReXb5MMHDe+D/jBpZeEtXqK8r6h
T+Uly+7DXaZdQg09a9AgW7IgXo4dLJaGKM6aNzrdK0+h4gaCHj53cMOSIxU/lbTJKU6vuSxQ1B50
pgGB1CSqxJ2OIbLyuzG24yVzBVhnZTlFbHPgDkb7VerfEGm2+GoG2UqSH4GaE0bUYFP4LnW/l1bR
S/7hG8JZyNtVl63oEf7WeMIEnacS9YkKrxElbyUBr8OtdlqygtIQ/kv1mqJeV9pO5JxdBd5sHZLG
Czg207853gNkQjIDWn4rsxv/VFthuhR0MmHa2UvlOSNJTWQ9jqpb3TniT8rTLoPqVOiKdS3hdYxQ
+q/EDwM88rUHpA7VXIHiIMfMeVnMwkumvTE7Ne3GsHh6TOHaIXsz+ie9kDlHYaRvLTrFis+eQPZW
YlreWHiPwnI/KHS8eESGE+hs9vwMoL8o6RG+BDKXGLjRgL8j/G2THXO1Fn4M5Hy1DNudRoUoMbwD
GlJe3v8HD/P+G0/voKfGZ4j36vip7tqviL6k/MAp9ljVHT1Je3TxJGqkMkQeGTdqcYmLC2CuEiSO
DKxBZBJ6PUdcboH+E+ceK6wOPH/HrhQAEpUuhhOaloMP9sPXGbkS/jLLHS7tpv8Qf3SSiJmG+Os+
R+j7YDV7CQk+1J5kn+G4edXOeXq1F46smAeKdq3PXvjesx4AHfr6O8nMMegfehmvypwCrIjgXDye
a+M6Gy7zMcJtOETCywxhj+8q6h5TfVYsVwNyFff9WfUQYk//SFGK6n1EtBRJfumm7YndrfMPKVkb
L60//0uh/NPwYy1noyYT6mQF5NZn000yT3Kwj1mS5E/opbp5wzWR35VxnRVPhRhgejxCYqC4kwEe
/PYtNy+zesqitaCBwRyxaGCa2Y0Vee3nsrWLacuynTPshypHFovMvwx/NAKW+N9L+8YNA+Eju7XP
ACvTBXLsNma6Zo1kPoyEB6ERlodIYX6agWvlrx9uNO5xuZZxdiArC4/T4KSdXcbeoLzFjc7FcVCi
Y61vW6agGRlUs4klfzD8Wtsa0GuIsCpXiHaC8ZRKdIOHHz2hcZVSbPUnTFWbwKUw+524cFVfNo6z
6nXmK2L+DPsBzAGB64cdRxpEponVyEvRinhtv6p7tNPaR/CYgCIAq5LQroTVbMvpBtChs67dcI9K
D5oF8rTW/ilihbjEEeOTzixLinzlht8qXiDgYhuVfOLAFtHX5LcDcKg7norGjl6KcL4wnY+DjHTL
m2+MvzHgLLYYkaFEvqG36OdvvDD9TWu89i47OvId5B0J2V/7Yo1Ws0TGRRp2P+/ak2p5eXoHPGsx
UzllurdIi8ekuZzdEgas2GS6v4hfZooA0JYMj+knx6PcH4lVSINfxaD4HbDNEaojYn+S9jIyyVxx
j8QFcBtHbIIZ8KyNHzmSfyLT40OxnFKi9kfroSDIVwDGEFFNTqMRM6A7TC/7QcTVSNxkhOsfGp7T
zA/vanBo4fHg0LGMIgxRNubgyrfqqLLDnvPej4l13XYLLydVJb+muYnKXf8dt0TR2V31pph3+Vy0
f4rK/ius+PFF1dHP9MbEE3Zh3U3Le5PT8/eveMv6o/Q2I45g1WU6a0KfLWNKRhpbjxr4acQA6fDD
zL5wndqdSd4qhja/Vm4DA90vy7a2xs5Vpp5BUHT9T1Vu1kyPGBeybux7BDBg718aW8W6j5yIFbv5
amFcOVW7GBsU7030utM7rhrhFKMpAJ4xTobq/A3XIy94CzcugQyvmz+ZFX2rN/fBXSJ7ukoMV+05
4Vnyp5cONq/5rdwEE0s9vVmoHMjX5h0Ob/itJGCUv8Bjb0/KdfSHMTPeCM0Rt97fGMMsb/ndVOEK
thKcAdlZNSpSerPsVpJ4wJUZYkJyACJ7+UvODxN9M5nLtvRKbp99FG+g4SIUY+0bm6Xcj+NzGjaF
5NUY4XEK5eAlT2FHQ+/r111hEHuAJ8Gl0uSIpjCuKC895uGul224SpAr7RPfaduwv0P/2+NZv42s
Dh9Bs57Va58+tPJopLeZoREAlhIgjC5Zy6o9pyDTNx2pR8/sDEeP1SWE81cGO45/vzYsHnVzrlOk
K8iU0BZ748HA0Kc+EnyW5b8g/FN2fKGfQYuFJXdILRQS6rDs+nNB+e0N4PRo89RjO7JVrK3YaxLo
3eOLlZZ8g3YF9WAipF1s6x39HHr8OVujQqVqI9uPQJ/8xOq/kCnxtlneWGkr7d/0AnSINi02E00A
oIQADlg4v2tzTVhl0npLZecjRU93vcL+aaIUtF/bA0UbR4OfmoImXC2hcAPrAHjlV8xNp/gQZSjo
3ZKcCqo/cxsVD9aAmTduRlRWvX6NFEE33phK/NWMq9DcTfM862+syTLeyAQifFVK61z/EBTmqEcz
QfYSrIgCLrYjzcZBqm1AjSJr3f9/7EmzJ87/kOko4XUw1sXgw80Jg68BriMtzLZAs6qwh4cECW6J
bnwpadJ1xBUh/2JgiLq1GvIE23ScIb4YbwGcMyCMpD1NES0p7Q6rf/MfwHH6hItD36WdxpmboWCK
QszynYHisXadlI8XR1U6ULcIG8TPVDlBOYRvAuDPPmXMFOZziBaCnG/pJ1egH5zlB4R9x18trJbu
DLex659tSqbGPmoO7W9g7g1lTQkxkm62dcyxJut65qrLBeiMPsiMHDTRQUcXhTsrusrhQaRl4sJl
kCEVnxkytg0NhA1GFq23C7DOnFTbpdtKPCZ+EWwT83OcD8aqurUXw5tdOljQ/FbtWlfugniOzvrM
gOjkjL19v6+Lv4KkLIJPX0kpqzx8T6XDojxf8ke4MPNGDwDlgzi9V/PwSnKAcofhrRFcFn/zH5pY
WbqQlUnFTegjDzT2CjOB7vBpv9DhllKY1cuvTGvbuJN91TzCI5jJOkwx5NwyY12CVdSCS01jyCIz
43/dybwrJTaYbT5f5gVlJrspr+M4brq3HJ3pC12vD9ZXz0cgv9y9CID/L3l7iMnuZaRh/Kv9rv/V
Se1oT81XwPoY2F12EIcL4vE3wEi5xEdWu5Luq1g4g3SHnoc3i0dtwI2hIiZ7w9sadCcDso1zhW2u
VJGHOhzhHXbe+V3Qtlq742IMpF1bwsLZ4RY4j3O7n5GL/4068hCN1pU43NBluyp7Hhd63oLn9NM+
xnGdH/AOm67R4aTqzHsHOQu2mB/uXiB7vXFsD4W8phI8ROqvsgcudOCwV6vw8SkyCrpKpZl8K6a6
On6M7BVV8qaxMlaHj/59YQ8YvYqgU5YevbzHG/bWqd1PrOgxItFtvNm3oVvLvxWFF7wA8YY/rAKi
c/8LB8UX5jU6obtEb/yt3FfpdgCCaP4WpoNgcHIL+pscUKx7gTu8Rs9mXHFc7FVu4NA6jQEJ+Cld
j7cakVVHqk1DrRoic/aakHCGd2KEWOclGXkwRYZfPfIJ0gaY8at/qQqBlGLgt2Pdxq0d/yvomXnI
s6fv+Tiy3eBWutPek3KXpduavCQZfSBpAuiXJTYUTl/zAawoWbulPHbzCkmzrFHG8NaTulfBVhVl
Ayq5N2+krk7UhyC10b4q80bSqoYxlgFzyVYZ8F8XrLgugfXNxjWSbevgZsrjh0HlUe3o8O7JrYGa
lfXoketUfPXUWHK7QF5URHeUfNaLDj4rrYsdOGgoO0g4OUiicks6idsadDKUj1IcHzPC+AbGMxmB
2JnwyHDNKE1KQ8fKUjsYyzvNjB3ZP7ZBhwoSNqs9K6IdG25YcHDOuD4+gAukyxuDTomzMoSwXzaB
8VXV3zr+ywL9DkN8FB5eXcoSH+urc5KORiG6V0xdqrXK2qM+3CrxrqPjjvpkmxpPDUy4DZlgLS+w
fgIJaG3cF8omiKhCZ3A9Dku2Fs/L8tVM35r0wGJvuafNyKpFh+VL5ArRNm+5i+ivRD6Pwx1FBG33
w76jQQjBnuyewgvofX/ozpEjPkseKpufiBJXgcafDunGpv+k4mAlUAU0Of1L4c235gS0KG2bCJd1
6+fbzAOYDtfWN8IMbb7JWw1LIv1uq+gbsgFXwXU6ZZM/wI68tt9X6kXioJbF1+/CImGqLm3Tdqr6
nauZqNZjxqPiGeoJoiZ2R19mMw8/1Uu71ZV16a4hU8dnd2LL5IfZ8ZLuSJY2eINJX+iQqpPhgdGr
fFcAFyxfo/1EvIO1iU7kz7uSaIBsK4DkBs3GjOigE5F6oXdGcE9xZx2eAMMYsCYUQhmmRrw9yG4j
DzCLv07ULsuMgIGe+m1CYddG+8rCZ6tsM4pNHXE7TieE6pIn3fvUZW7pfvBkhK/fuTwAiSzI3xzZ
2rE5jG8kXZuCy/1E9qVfGjv6z2wTnFFfzX8wSWHuIj+kmw40GByTB5P59LdHMnHgWidP2UveB8zl
vN57JGmLnbxu7lXynodb+rBWlUdvKNfkq7JH98kxoSgqnxw079Kwi1THtHt88hnzNAs+Jz6W2hwd
IRJS6PDk/GV4WejEIK8rMlSG797FOAANmdc2+Sj6sl7ea2wSXfIvR++IR4r/Igm4OfsV+4cnpluR
OPhby0SuBNtsOUrqr6LjR+APVOJRyvF/fs7PAS+5PuIB9TBxMa3/hG6cuiDtl5J/griOGQsiIguS
lbKfm6PeHGPGoOz/eURCe89f3gkeq13Bt3yEP6e1ep7tYs9/HDBpdYiNyLqOeLWh+oIjzA3Kp/Jv
8JLFG7r3cflXccn33MgVz+XEnhPigAioXu7HxyGUiL4gxrnd82C2uCLIQmzML2Wga6jdq7yqdkNF
ToyQjKMjREktnWGXK/Jj/5DCLqQa8aujbuhCd/jAs9D1G4s/HRa/B80k8u0aQd4EnznXJXRTNu3I
oonNXcx1LW7Qk/1lG2pEVQ3U41hzZFrv0c8oHUhYDokjIamW6uEf8BmeyD5aZwQW5ptQRpQF+M92
ecpEmt3RVL0ZGqHHj8K8lqCJ/SO/hAjYLQ/tbB+9CWgn+7GxKzYGpzrFF7l+gHt10FNo4zRXRwk7
L+de+VXyXULby798eBvPJit67Cu9lwrcRaxxa/W2FMdC9GXgouYGm8AFTXDdxA6WJ0g5HGu+Tjoh
gq4+bdkaiwwuncc++QL0juMfifiYTR6tq8DpE79RfWkpkc+vky9id4p23zBT1d9JQfMcH2quukPx
nETRAfldeNLK1h3aKxn/+Xw0lZZ7ZB1WFwDZsoP3n/5Z2Z/kvxy26G0zfXR7fT2iYtCCPdBvDvEY
poVTR6kXD/cea2z/W09b9BN9uV/Qleks5flLYLCrqo0S+FiidJLCmg9h8EIqBWMwR842CsMx5r5n
EN+UsL4PAViPw50QaQ6EjebBJBfvyuAqG+RpEDw9DHjS/1nBDqPq0vhltBkPY73aNHACTUG/NOE9
vhx6Y3oGIQFRRNMQUsRVklf1T8PsVm8hvZTSQR/5kMmehVgqyQEHaCMcQTaRLPhRc4JHDHfj5LTT
ZxcERGJjylD8Ji0OMZkUHPgmKSEUw/eIUwwDmcXFopNNbNGKYqZfQmZlrMTMufpO035qmbpFhv+g
f8jZes62EtA+7fMrFrX0LWi+TKhIGsw+O25zqcfzIW+rkuEfLcD897pGgWfQ0kVITqTMK1sPL1FH
KnoIdKqEn5OF5mE+1ZjbANaTQdm1DRIaqHbxMoL1Yl3R4cI5tFcmUj6dRNiQ3WkaDvKA+BrJcTWp
OwN0lc5tipLxoRF4vFbResjPKWK0rHilC1eUfL1CpHecnzKWLNzT9KE0j8T6J09rc3x9arEg2qay
TfNd02xrha5sAXqQ6r/s9f0d0QD1FJSTZ0/7Gwh6WDiv5r053ehULLIlEKta0gVJfOoG/WlzKugV
xvtXOMNNGz0gCgQxaNhmiEaESdMbM1eiHdTuBIuPP9Wr9F1W/IDxYqIJUM8vyjrrz0EPacashpU3
Z2NAkGl8wLfwcyb8Xof4Axatmsl3iHaQiJUTrSkCfW+zzxxWMPMsRjjBrYsPSuzsiUKKlACyv048
ZYvb7hfJF4YHOlcZjnTT6LvhWYys11Stk0Em/0U8w0g9mGykZRNTvQmfFYEOJeiAinMBJ7eQ4oNR
BNAWomUs7DL9Enu3zwAz5RNjmnatviisCuHkVSf/LWvEVL/mdFGT2JWZ37PB48brsysz6Thsmi9d
uM4cdE8BXagKpx4dik+ArxwmfhIPoPMNsXu0QecIfu1U+yZjfwkZrcgGjnb8ABaft7aamSIwIDKz
it8jrN0ARN5J25nqKsGPOMcnPz7MJWIer9kBLjTTXrd+dBJZ/4RD8qlzm/RfybE4AmCB6JoS1/VE
gTrIpXxD1WD4wU4kv+df+2O+ov1Ha/XZN+so96dVoLt0TLa/aJYIWbXBJzdVcGsBVdABM2rQ8YyE
zmk/rMEp8MtPW1wP8sZcjbeq2uMvs/CMV8ce3NJwVGErjeSCIGuXLoSutS25z5+NcomoBtcqCXPo
SlVQQh/U76oMvRaeeEaw8rYdUXtXMCY5Z66kvTd6fGvolggYu1pSaHQ8QWZ5N+ocBVPnG3N7UZbM
5oys+P/Pjix8S6CSbKwREFmbf02NH09fWetbyUeI9vzX8hK6O8l4WkvrkAbR6KYPm/zwzyw5wvyJ
7etrehPYs+XEBwaJzA/tKokuvC2mdBdWenYQkf0UXwBCdUj4Es8gL+AquHeVC827SC5xjP25wzTw
CMaP+TfO/PTSYpmqtsM6+ElfCpHvvLjCrUt2/GitX0kkftiCQ4SazqgOxYxDd2P/MHWXaU8/S5X7
Yp2voW38Cg657wWUuq0PoGpfwfRWvbi1OjiNKDJmj+g7xJDdVj6RbVW/ODUGxuSmQGrk711bObqU
+rxmwU2/xRTxdp/zKSnWZeJDX1bQQ8qEagexp9yiu3uxHEP+F/OoFIqKzvIYYSy1xd7WT0j5CKtg
ikkAX6IH/4HUNh1x2MagqXU+zR6is+b13EMgQa0y5bS6ylhkZ+LDHP0U08omnUN7iU7cJhP8Am4S
piliBz2he1jH8PW586a9vtDXFcj8z8tS8CiSoQEBYKw65L1yMm9zgRCz4SdANgPQPDxn2B/gOaxz
DLqv+lb8Id0f4iJjkXeSKKGv92q86BYQJIw3ybfhoUjWA6cZh+TA+nkS8CIUJX9VZq5jaT9UmEwo
MhQeZvTQWWuV5A2wpSiOIIRZ+UzHASjhN5PuQgjq5XIRawfajqySrz3J3jtk3HhTkq8Yz/tXEiC9
RDjtZcpDyw5l9mVcF2NlaFvSHgqMFvF9ge8J8TWuTMef+WD6g9qclNiyteIY6GsqzTMOaoDTdl1I
W1m4xMw0E2lg5Mir/rDahPP7q1w8eTfaM0y5/tobLFfF6BzzRTtxfdH71WAvFxX2NSjvKWFTIaoZ
dMMHU9hMSIWRvAEEFtklSu4wVXl/euWL/cosNg8LzTuPpVW/JctXb+xB2XEEK86EeYLu3SU+TRSv
4jBJ73Oxz9QN/LnIY4S+WDtyCCOLKTemvNJXduPq+8CZTZd/cFlvhOnU145yTJKXSCeOnsge4kPV
n7EtBAT1X2csSMAAxBom6PAVrLDLqk926lm9z/kJvIh6HAvL2yp8VXojf9hnT+sTLzRmhrWHpIfN
F7RmrC85BZTU7PLJ/ObvpEHtTqGL4/zvWKM8E57cCqZ85EdejFc1Sh89uGGNY0+V/MyqHxIYypdN
UsaCzOtfpL9/ckEbj+TYyhAvf90xQb91KluHuc8gMZOMkxWFQUQ1Rp+csB2ilIuJq90lr8sHus+O
j8qXnVVyVPCCbYQn9xP9vnZ+q4Cz/ODtyfaMfZsrk0N6mpwQ2iVmR/LA6+XOjzdvOX4/OsRKN32v
9z2mKTxcxwm5AwHBmc1aQvsoz+FNsXVuierYNfv5tOIeI6wp84vsrwIbsimE4U4KQRKh791zJF1q
tO8X2Lp29xNDCHjNtsox7bvzuA3hFPCBGtx12AY3TJbBftp9a7o3exT/rNnf+Ie73/0318Sry9am
vY7LoXOtS0VYbbwz0MedDMP5MCHOxXPwEULzOmh1yEvr7Lf8P47ObDlVttvCV0QVIO0pPYq9MZoT
ypiERgWVnqtfD6tqH/y1v6xE4W3mHHM0gzfIzk2YxzM0Xuu02sUEGhNhjL2Qyr2LcQwIPSHBD6h3
ELPXqr3CaQyrJiSGhCm83E6evCUpvB7c+ajvqMntSMhCRkBYq7bFD3PQPA/NPEiPgM+5bS4bQp7M
YakC6rTmKjoPDG5YsX3hA0Ny/qkRny5FOXIyudYN+mjgVSIOMBqzeS4Jo1kLx2JkjBM5xdIMX+mB
aY+G4IF/6WR1O8MPxCGMmW4l9Fgm18+3D2sSnP6QoelYQxuexa4G8wVd/XcOaQ/YZwv/TUUj8N2S
rdoGO7n3tZDzQYfMxBCQR5BExjuUkNjEc7oy+Wpfeix76pBi+WGGNyYGqJaBdpBS84xcplG8T5st
cQZ2UaAfBw1J0tG4YlgfA7Zvn28rEuBwTLAmcT5eV3oDAJqr3xC8riDWiGvMWn7NT9hm+i7tnAfz
8iM4nhEib1HC+rshlB7Y12M691HX3ov92DSBCvNNdGe4gXPDW+fex/pswB3VfwWx+zjXlNe7Ecnl
mol38oMhxnLcMSziULlsJrtwV/qKIUGGpusnH8UnJCb1s7RZyCC4zyBBxk4It+Y9QENnS8hVBnYi
r8IT/3vFUWbKB0WwNEDOynp/3/zmXHl4kDw8TiA0x3z4LQA21KfGhnVww/rUxr2VEd5CWk3+ipRc
ENlU/+4yGUTxM7q8zay3FQcOlLCMLXtV6Hbqvg0XfROX4R28fA8AVLNMMf9bvi/V4b6Ndwa2m5Pc
rU8D4/r4gfphVwRkvBn48gdc3EsbcX6H/LiXHZeaXfcZwFyK2zwizEnw0Q0RFR5mB/YWFSZ6cGo7
Hb882POyd+cQRRXzCJvGAvRExEFSOo1UTbjiT78CtkLlp/ogmCzVfNXrkHHA1SM5x+K+X9Wa12XO
ED42GLGkUwsFlUMFrXNSCN0GRsQOkzCD7tLqUdfZWW/RbsZa1PJ9OKKGiVuG0auOQYV9m+30F3aQ
JA8K9SaXLm39wX7R7aFxH83h0ZMRYmlTGHSHB6KaziEamQpFPvmp4EYAik0kITOx5WDAA8EdUBjU
blzPjYmzWf6aH3zh+ECVlq6ff0Zj5ZeVNngkNqsf7y3kpNeZncasDcaANBcZfWJCN7WQLgd4QQpN
xKuh9Qf07/FFoXVace0rHVArRCViuQZGIg7VY0aECj8JmGlx9dAYcnyMdBjywapO+g7iWWAYOI6o
KyCPm8e1B16g5X7DNTARm638G3uAadnDwxD8pnHeBanGY+OYf7T7GZwVzlT42Gye/PRW1rX6RGEW
ch9Vwi98+NvvC+uAF399sGbLW6QbOIdaElg1EwGoBWcuQYYKKgUpjicl3ooQvXgZlFdAySxnrWZ3
eBnyZNWtIJZAyqDrhca+eZt2XXmNfOzQxU6mDaH4U0Zlw/DCqyCl7V/knmehKO0fyobjHWIkgbM2
H5sixq7hLSBaa1dweiUwEYegsusQ2rm1FwOaD0i3B6pPWrfGa8AhgvoouRxTKc6JBJIdIXSPuiPk
S81Ywp1lGZfmjinEwFkb9MsnJ1OQr+TEgez0eDnQbO/igX8543Aea28YPDoZvijlp8K5lqbL55Fm
T3fi2i6UE9Wa3UvB6wDnBj6aNWxiZnMdkxs/3WeGa0I4EWwZAgUD610SDolboNAKoBCp+UnKDrww
egoTEnc+XZk+lQmzZTA0cHJvJUdERMCssEhMMnw6XjpFPCi8O3LNk07qOz68pVMTHUjpij01DYZp
b2hVaEZxlgnakoPNaOfTwr6CyAYDE1QcDmOH67AfnOSLYoMhKuOO15z/kBg3x5gRIoYnwWKnhTXT
9YN8JjgbNs75YfvICiBvcetCyMBJVEnXDYsP/BgoleTyFRjJ5QcrA7uwBidemwhOiXwLu/Xruxpg
4djmOfOYLFj3IElc1HPW3nCLJcrVuy1atf8Iy8y6+uILGUV0B0VxmXzBKq4iHeOwDzBujl3CVnD/
IWvIkb7ebtTdvXHVXCFKECf7tqGtVPoc+I51RwVE205bUhwjjT8moKFfnsCmLA4eCrKtqaEuQB0f
MSjCOnguIF/w37ACawqnUeJVWWnryAvQX19aSgh3LlgFIPVW5woQ2kHFuPXTxOKrn0SpDuycCBPr
4mhAtPQ0LIL06Ma6AyHYdjcPjvKTydkaOr/73j2+S08lgdbLOaJgKDsmJz12djyQef3FaIhgoxNS
POWcbHAQA5ubLTiDZluGY2ZHZksXIhzAfXVxe3qMxXMkg4YnkynION8hSxClLQbUIbWv7j9tlJsM
VBZAHjMiKhfmua55DtqCEf6UVlqjJTVCg/7kFZAFXLuEMEAWeFk/8u5VLYT5THBvJsQt+75Qd4IM
99XWP54urRtIHnaeqgvLDo8Vq2fKEo7zfpt7hrPDO/lIOAfQ+A/9Nh5MHgZJjuCZDsrVFpYACnJb
W2Vosz1tK8LROz7nuNRQwWE0sYcGoqzlA+ONzwdcchi4TF1SN6+/McF8MJoMSAdxYZM4VXEZfnK0
+BcoyrS3CyZSFpZvAgZoD6dCScAk6p6f+vlLcx8eDqpwPtvid1bM853OJAMqoc/wlJlu2COXhWAc
4msCIZsr+QJJ08/gOk5u4L78Y2DejYGDz1PrKL7xjqGmR2hTXnDzThca6J3BpiDM0UrXlEbmbdmd
Wa9QVKr902dyS7ezypdUyEC565iLzpHccX6/gGgpEo6pFoNX8R1Ok3hrvCjNBHBA3it+tU+O1UCo
6BvoQv5wBQ6TBJ6IU+jOhfES0jTiIyz9j9KHF1Z/A17PounuRAPNv7pRaMMuR6kwrSglhCAJhoqh
Mw1zO1cgADJ28scvddvmAU7oOAbvOIVohS1FCOlztYiOZ4bJkrCDHodM4E90XoIz9oHwC9UoF62d
hA4+Km4BORDws4Yf0CsG93bA7e1BcWrW1NL4EIA7eD0jh56PAvurtN9DCEWTiwrDNlQcyC6ASlUr
kubPL0RcGPoae24f4MH+D2hVhZsCBmDLb3dsLkBdXCTMHxgV606jujyuJ+tOgwlppQGEoG6Dkmpi
Rnf+xjiC9awwrXagmUJImvAx7EAsGZsDVpvndgQ113P+g3P4fpDdXF4j8fTeafwBRnWYUg4bziLc
WwZH9JLChvDFqBDA3RcUnjK2xxvsnBsHSLjzmBZNtsqp9Yn3ynRdnpoi4tx+Dbj/dl7rxh4fAO5w
EvCQBQouapy7hiE6bSHneTFAUdq/2iU3aBf7TW+uMvLXTz1sOM+4UkFxevnCl860vDaYCWCzsQAE
MUXW2R6RMQUNMJgErGX8VVSA1Kp4ViBChTQB75DdB6kc3yLpojfeGCFKqpFQItZgYIdOzHl/FoAA
gCiYaEDSFH9nq2d7FMrPB473S8a6Yjcx9GNYDU+IUA2W3T7EsPO7Xw8MfyAx4jCmE+rzgCUPZrbs
kP74XGAT8sCpSnFBBjkX4Ot1Gn46R3m793GNtbO+LfFYMOwIOMTwQGz6cbrZ0Q8Yvw8DJteEZAqI
BGHpVCfKR0DiJ+RsPL/ldkkCyL2cd5v2LwU+H0gYooqk0HqhYtMR+liV6Iw27pAyCLRJt+CjE1oI
lMmBaFjMLTSH9ACmHC3EIOf9p2EY3tCaOopsp7OwnXdMPYj4xTcvs4Tf2k1+HorDgdvbM64oPgtV
WhywSun/4TUDxXr528bEKV1UB+UAEwPBi2VOF4/u46vvKw4nBzdGjD+I7g9eAwsK1br1OWxS6g8c
URm+dSFI0KakSS0izoUbopPWG1HUqXyIHlzk1IKVPibqeJFNwatsBi5H+i06Pqe5Yo+M0oCDCiSE
LLCFEZatS7e2r5yot18RHsNWOgvAFQCPKU50/gRlM85/LG1lDlaM5Tglepx8SHcM5kLK/LSPqHp5
86Of2WDIKXlP/o3JluQCZaaSi40SFyAXxBvSiNYteAd8z5xn9CYf8e0A986wSmDKKy66F0M0ZmYK
mQ0A1S+nHpfjqrXFnxdQGEhXG9K5aRFUCrpPc9nO8/uezzhutWhaD5dH4sawJfSQuRh1E6dKJgRj
ekaD2S6MjahtkICV2PMis4epZqEByRI/ylJXRy1Fiy0c2ZC3j4qZsCtQCs38/JKO1ps9i4yKz7TQ
L5BhjKu5ZP3XMEeak+rH63Y1xN7oansQnWEjgaViC9JCcoQsxFOwBgTV1MdLKBOfnLgIdFhKk8hl
Lv0ND8/lpGA1vh0JbXXiAKPlt6CnIbi23JhCyGOdSnn6tC9TPUHKATMUfxjg3Ugpgt3ITM7L910H
5cbTyB9gWUCsClk6IyqR2Q42PjoywbSFX7ZcwVPlqgFpGMdlniwZKpag/nhxYasFIQPCBGxx6oVk
miOUWRBTKMPkpEh//gnHFyoQejtpAV6g7sbUK5RlVdgdTAe8DCJpWFeCF5OTy5iZmwQaTVJUflJS
BrVQhvjWUHkTI6QbsLH0pDiyZGqhFAdwD2JQC3KMEpMDn4koSobm2KMiA+dvLmj/7liD0D2VIB4x
Okfs3Nlr7jsYfc7BXjsBRqq00pxs6PolhyO1PyoPuzuQDk4F1UOz6fB7bK50DlwoJeZmiKhE6Qgz
NsV+8g+0Wr7iNogOkx9YcHpQfb1OwgXq+NOeaKwIQIEScFCewJg9wAf9ER2f8NUpP7T8TG//is9n
69U8HW4Gvrdf/OELzc38GD1SCvosBOYqqNWPiCM2qP043+XrVFVwLtc+bc3492Q9nPKj+iV9dfeL
/DNBuFBc2wNEnRdmmVl0E6wKOLsIDAQS5oU4aHo4HyfUsXVmSxn8S4fLKv3Pk87tysQzYsOD2aTf
+uo2Dwskay5mdeZEFHWQrFEgoEsckV9BcoCrjQChC9QQDgSV5/n58fbhdPOx1DlyoC+KjJYbLZ4z
dEDXi/YOifJ5amypKWio1/HPLv1sg+GLATlt/3x6zVcqvSrioHAGYBKGb6rPyhtOFXYoPvrej1ca
KMAf8Q/tJ7QNVmmxS67G9/ND1ubabqAizQ6Uf/wyVlj8cvpiMXiJK2MDxG0NUjvgkkcucT+P1/qE
rlK//haLeg6nCCRtrR2SG/e+7r6i90oF54nAI4meOb0O+UKU3SFclY7wlxpQ3XeTvmkKYY/qapfQ
GQOWxLSzQLuwltIFS1SV5uz4wlzAAK5jG2oVUe8xZiYbFhebFGwj/auod/EOiXcAGih6k6/x5WJW
980Z9lBtII5xVTNZdoCz34vfcSdlnzLOnzk90A4N5fK1LHd4x9ulL27gyQ3niQglguHQRFqf4mkC
ZxmFLe5fEnX3h4lHn/OavEUVNw2ZBu4A9eoEMu4cdvSPeOIZTU+dhUsBDUlwVxJIGfXohXxGaF2H
Wi4k50iAQB6h2STguf8D8+NKJIBHEKLKvLCvoecN/BY44tS1KHzSFRdBr3EJrssBXdWiKnakB1EG
VhHbQNopyoZCmzJLhcHpxuvXBqXWjBJ8y7BAFH5ywqT1L+2KnGv8Y/bKP0phx/KlvPyP85ryOqU9
r5iBOQCUEIZy5atYNB7dSabvAPGeW7gl+7uvBHKE/ghTgnP88PQsoCZMF7P5FDNlS9gpQkcAomPB
7G72ZiqutIBG2tg85soL26Dyq138wuuETT+VT0D/nQ1vWw6HDTbq5Qqkobp5LxD1BvLwFPwHbFeP
+KDgNszl1GGey5nwWT/hmjRYz3zla8LumDqAmkHN7i3xGgnAjkeWCCMNDy0h7OMQaWx1FaecLkd7
u5A/+uwTcuCoeMC9AzMMF3axRAuqXKUVXsWoVjkBD/xFyb+vOkKebNAb+wYVcA6RBFwqOzwO7Qr/
7+e8i7LQ2NzXuIkuX9DTfhPTNc73+1bbTFjFdJ7euD7ZnaNxgIV9bs7GHrOB1xVwSxb8dkCvSV0J
AsL6Id7+4c++0jdcMfBdFO2URqztJfYDTxqW84wV6cLtSNcCNzYlUBJ2hj896+SKTsCrH06Gx4EZ
so+bag6qyeJ4UNd9sr0ZjYibDF+w6QDVojqg8EGbvcnCAgbHB9fP/f+pxRuhs/CJypm5sF7o/BWm
93HlCn/jDUWEX3yYobLLkD8e1HMzQRAwQhnuMZH+yzaP8gw6TTVPbs0D4uSiiWCdP5VDlbo3Hisu
yE5MltyZUwDnpH3NJJZJxm48AqastId3f+BX5d5XJQKnCS/iu7xgSWw5RYmr6iSnr3bFA986S/t5
SAt1NW5zkCQYZBLgLRAiAFZUy0ug7t5YJXIEIlo2Ifcwg/ycvQ6SKfhagMP7Kiud6rv4KubPXT+6
VNnJgYFAepyQa+aABuiPvmsmREv1edyIVes/4CMkFNPpirkdjNrC6WX/9lz341qs5516LR7we6fl
FK8Srm4O9Kuef1Koc0Bw/kBJptnjtJO4cqDpGX6HBJ5L6h0IH0n7yf+Ee8QZwKgiA4+rbbnDFdX8
KRjMYBeJfY6Eo5SB2ur0uM18jkH8Y+SVysQk/0PfxJ2VhwkXziWjzzqrc+3UPpwyikAga6wdpXzZ
5ttROBXfEu4C1arp5z1yhO8qcfhYDBlyx8wPZtpZwiy8fcQxuk2nE6BevME/+bQMr9hCnxnaGI8i
zMm+76rdWXthk2/JvSEOJwSsyssVonRTiDRj3eJu/J4ey3mFF12GS3hPTs7LmAI3ACx0XJ+VAV8f
esBAvH0xv4EMq+ZLyfeB8Cwm3ozxlrEe3Db6XFJpFaoHJSfFG8i6ndWhQAyfZt2pyeESZ8zvpMev
oewoVzRzLYycTAzKNX66LX/7PygpPW4GOVpUcyVz/fAD0+Pj2OUCNl6osOmi2CbFoUNSrZTbWze/
l9gFrPotntvaXvUhC3qp6sUS36dFZWN+ZiFLsHJg0d733UQAK6aODUis/gNh5zf29UWHgdY+Bjqo
tfg6IXa/G3v4TUOyS98euCeF6I4Fq37p+iqWbX9YJ2DWzBuAWN6QBzNHZPJI6Z5EBKGX+YcJ7Zt+
RTznXooJpbiAGw4SQNOWVI5BdfI+mXE0qnh0o7pnwydzpCvKgfFJGzy6bQPpZnC6zbB+0sj0mDKm
IjPQ2zuEk/eyy4j4nyeDkYX2nl8ZunfqrsGLrPd4Vk/AARi4V3ltZO5dnaf6uTHnRU1mHT4K1h0T
DPANsBs6fGn3+5wm7OpO2UADgC0gnpWc+LfimMx+2aztuHwXG9pE6t6WjwubZTrTVKx1qBICUHUu
Upx1kIDmkL8CcOCxZlzty4c76NS1dvvbHogD1R/UbYJ86tUrX9TjBK1Uma/2aywNhPcOAQieiAPk
1qn+Z6KNwOaFqRpeYxdapvp5rPkh6Y8evJfetpnRv04X6uDNilXJakhepzswSopUfIEb5+QJxwQU
ujqTmvH2eetP3K7g2qrqTXmQ4l/CWhhuUWKwuuAN4WHTUeo78EkGF6iptYe1UMCCsHjPIEUPLaAb
mRWLO8UKPn5ga/DAedSnJsOTnnvji9YevDPbECmoeQgr8YzGcY4VPSi/QktMlU7aIuzZwUK+s2r2
BTrMEzeYsOL+at0Icnwc8cxlpiw4bXyZN+dVBxlcBjHKek9Go1qFJf8X0n/sgFYeyYV7mUNwQlPe
SD9QzmLhRVl7v/RuBS9iMPl2sv+++yBS2R1XOtwDXwu18KU5CCxmXj3aLAyxYsoN65mEOdfPfa5f
SvkbzKvZK3jvYAuchPLi5u11HRtJCQ8GILoYG1ZjPuvw2Vgb36YJVYEBikptt8qTNb9ZE6+PfhOb
weN97g4yTk/5z11ZzG+egYeRiRiC18/0MmObXkxx6c9ocz+nm82rV/1yvze+he7MF+d6ukHyy3Sf
2bIyPVn6T9TcjMGYML7/GOeoVqdfTWjGODJMVux5WKsLGsCGi3gaH0nLmeG06Z84/nYiMiwakHia
haXtdybzKx5U4YJuP3GqQP/wxLmX4s2nTRbJd0Kp5ird6qUTR3Vmx4+IUO8cLRHaNjwGEUpZivKd
IfhmUcD9qz9lXvz4q48XEQS4OkhYrI32/94bSyYU97qT3L/A8fIx7OBMPmVfwlSrveji0vSBSuK0
searHGft2JPjsN5ijaKu5DHS3xt0eohSRwY5DUFjhIVxqM/+BvzBUKph5qfatzWcTIforjGcXUgd
dxYS7/ix03bS7CQqdleHSEDX6biNbxfweaUmdRQknYXUuUoSqfewr44QPioGn8bNNh7buZlAYtqL
z/DRLp7GggwlNO2WzIiNyxCuQeUUlJT8f6ax9aMkdy0SYeOMS72m5Urc5kS3Xz4PZrFqBu9Vherv
X63ai/wDG2I0+LDr8PF/6MdaPg/D6oGry1H9U3/rD84BKLnYa2zQhBSfQkzA3kYtM7cufhT5r84/
5XSXxB/38nceM/LsCHnQGd/EUCydJsY5LazvrrmRwp7ptH2H3cgrBr/CoZKokvfmLrrNWrTuLuu3
8AMND+gt3nhqWAU3T4P2tGOUm5O0CRWDVX0VtjzxxuPMdpEBoeyZ6SfGcUAmAZgvxAZCziOBOeMH
IvvKNoMawzM8Wfv+o6y2T7yh8HhAwY0f6aOyrhzMVdToAaX2/RIjpY190NaMpB2EzonNZAHFP9pA
bYthampOHI0+xsoLINtH6Fs+5/duTq6f5J6hGjA7Y73KjgCZnq7yuZyRKnrgVTUQyek3GcvjaGcE
7YXGAYso9HMdnv4imoovVBM8Psjze9TZWKqU3mM/K2mQIUgQDIdHRh2vJudVAKTHucVz+h3MUMhg
kaVzgBgPIEjSVjx5Yj1Yb11hx/tGtbl9sy4ryNX9vlE8FijOgU9xkeWfg8m82R6m4FlcPhdVBW8A
xFENdNWpqK3f9n33Fj7v5aZFfNHC7czwKF5BRxGv9VzF7gHiKoai8OgY12Hm7ODMej9R0TwxL+c/
DvCCsSH/5U+8nSd8KOA7wpODv1nYqlyjU0MFJYKjjB+Eulf4zFD9lShcRsyW+lX+MYO4xizQZoWC
6T0m9vxJ387SDp9ghmxG8PiBibwYELuCQIqL+KN2vuiMDfuINSQzntkkPXOz7yfDy6gCgSk2LYzD
C/3BvISwRwqUo+Psyo9p2w7QDNZo5tXPqFtQYy8ImZazNRndL3MxpW6ystHKgTwwTWBdfXTfpurk
y6PQbKsFJXG1uZBsrrmMFsL2j8eSfgiecyNLpHQeb7f4xTzTQND+Lgjg+I90pfCEibB2Hyh7LFpK
jbh3y1Q3mQIYO+7uz52GImEhr+4M6DedZaKRfvuqow04KiDiQQSCw0OOR80GOQoOwlvwUub7a0R6
7hOnX79bkNNnYqcSmL+NUzDXbX0IbQCcy9bRz12AtHnZHJIYnrfFuGnBsLEAA6VWCwwZt4EPBrZH
xiiF6KYIaDLPhJYUGtk6nREHshqC7KrDZWYpTkwYvMWgbqXIBJ5wf0HzFd/ADAUdgrLOsWbnxear
GzZXFtvykxpz3daOcIYWleAvq2J4xZFVg5J7umBhPI+fQ0fCaJsf5Ya7jYDBhjPkCa8H5oqDoDvn
bxiW0k/2FagQMmzKVCs7PaCwCG7/cAwYDY4RFPgWox8lHeBOoIvTL7tATj1mxmPYjpAhg4nsRWuK
R6l3JyuV6EYQCldO+JwBrOtPnTkPE5ekX+h+50BezSnkjvrlYZ7fgq/sPrpQvApfWRrRoXWqy1J+
pXj3R/DuSMvwMLdWHyTkQBd2Hl5phHRcIpLqBYTGqtkzwdIg+EEyvT5nnvYtERnJfOZUXfMjcO3t
QEmc1p4irLkUEtQomv+E5P7Gh414ECBTSJBtIDEoIfZt0aXrO6D3jALMRdDLhnlesd3MSVmZN0H1
TbzH26thLSL40KpFjm8VdrgJWEd/SAmzzbF9WBhggUTEQF5RpgwW9QMXnhvAUBWmAaAEL2bR8Ych
uc7mHdMsvJLPtzRKJOQIJ2X5ct+OELVtlGpQR6jDmNHMhbMOwk0ircOGKexxU5zIhqHz17GNFxob
uzzsmvva4ZSCxM0ivnlyVCbwkNH2Uq5sGtEvkaIDJnGYMDQN1U0aNcWUNXPKIwz9+ZeYqoGUQsfl
/ORouIJUSkcx3hQd5hdsgHiusTfKH6ICbfw9u2SrlJ8vcfuIP7v6oiF9efyig1D8Z5TfoorexFjK
nKHU1xtTtmvqElbk1+O+7+N53X+KKsITezGNgd8e2taaDaZu+ACJd//AZeKlLDNtLueSBWUDXEAx
AkFYyQ72JWQ+1ByFWwGCxMxRVspSZeg1+s0iMWwcDS15xSk/tJ7QblMiWaohfEp/GepPEx96zTVn
1zded0lQ4txu7ozxQ3OlzaBG1LaQKGE1LApffkGC1HHlSpM54dFKj2HvC4H9Mflrpgcxx1Nj+MQI
N2VwjW2G/aTRLb+q+jceaQnde4LYmZiN1fuGXcWmbDAbGYgGDTOEhCI8MxS8BJlM/KlDfdugMsPt
oC69Fo8a8/XVwFlRYNmOc0fAvsXHMbdKKODSrcJYtMJ7kQ4/iQ8FDElKHWmFNpbbN2EuucjJwKBo
T3Ff3sDogddTsl5/b09eoVupPpywtlnDy8iaDSeDqayeOKbhC8mDvqqdY/5Nyl4Ia+Wab6rArQdu
fnYBv/CFt8sw+9A5VACnsFD9KrXlG0Fjs2IXq204lPOeCg2iRHnJcWKA6IVVbTe7DJ93WC9UEgTP
6lAIGfEgKUJK8toLYf3bKR8yX3lMGHIIgfD8eFV79f6t1oQTw5B/fySUM1rHTQcvmGkJsr9hXsIt
Q6dpBgVBBXi4PJ1mk6Gf53t4Er5i4Ld8dHXJgrHl5KsAaUE4EcbYmdgO6aL5nDlJ4sk9oDGIFOHN
kFO+2WNQmQ4U3GLj305UyNU3ZYZYYuac7eWKG/jbqFcF+YjJT7bnkKoW5bfMWJl74dmHkNse7eaJ
CWQ5/hj98aYG+Zb0D2X/EK8F3EgdNqYz3A7p/Srdr+mDIuZQjT/5F+lB1BXMpz6D9y+FBWGKLRnB
ZJrjYnvDyXq2fY/npEHk3H730pJmUvKrZq4JMIi3TRmQdiOsJyogwsZP8U7GwwXSFwtghJj0WwWz
yTj7xW3pcKuy4bgH2B4kXXfYWNNeOqkIC9r8rmVSzgL5gVwolL6gI6lYo1YWyezGVdZ+YKX08Opp
Pyy4qdWZMWJdR0a5BRa4NU6/mOQQk1Mc4IaMr8c0o4XtGLsjQjuHES/c5f9z1/6rbyC9YNN7J1+6
Qu7pl+xm0tvxhLy5NbMYN8u9Mt9yiG5numtGItPoRarZ6a+2mkK9eLTdD1unImcOi3aQpe6obrhW
odO0GCjF6OGObL405DTlIEWc+YJ1AUluUTcLJUWhcMk3zxBxZepqOB+aNsMjdWFgokom2o+KBNEn
8ca00G3btP/9KavsHMTCGbFpriziNOg6rR5+3cZMgricq5s8X5Wv/Q+W5tzIjcynPAyim09WCP2p
EwMZQrVfQsZopsoT64pZg7jLn0H7Tui1Ke9kTyphWrsJxk8zt1velsYZ4VbSoOwmF+RUFX5LEMQd
FjCGzuDhDm2TCogvefJKgZa6acP45hNyAIQBB3H/nDIh3nHwwLt4jlL/Qi6KErQY5BOM9SgWPf52
lVtRPpO30mEiCyOx7j65JW7VjnsAdlGNuHaKjinoGaQmkH50huyIXqE1ZN8vleSel/hTw+oCYTWL
D3GGtOCB8gkneABx3gf1oC2rU9zB7dTcI/QNz0uzLpYiZNHyoq0CKb2WRdhCpMTOEg7OX3Eq0p0x
O8wAPSs4FPMk3xPCkwpfzRhgkqJml17/wbHkG6V0/dMNX/fs4yWCfizifJ8gD83XT46n7gj9ivoT
m6YZ/GOYNQy0mTcUNP4hUSr0mSBEMzfmjGB08kDFP4XOsEyoCvIAbs7TwzaQwXEGrhzALJR4hzDO
I94C/iESUhh9I+bH2eyjWxUg3riSkCPC60g/ys8aMmcKf8O9ffPvQDQdUEEmrm/GBy7KzvZm97Rw
jD4KT/4lvO8qK1N0RWV+kuZAEGAyfCn5vogIwBoWjCA88fWtm1bcf6QcqqaL/O2+rW6wPOlLLWdY
TG01zgUMwfKPnF77jf/ulhUgdlOxTY/JQ76rm1awFrQuCWLqD32GmMF6XsvFjLktq1mO7Zn4C3eN
e4hmwG9eGj2RR0hLMn5hDiL7Qhrld6/b0q5g838jNu2AV/Ot4Gi1m2/VkdCXbBoszR3KFMyecmuL
mqvEWJvy0YZnmOBoN+UCdKIdqwvCz9TSI2f4PZMsQ7oIM2dmLGMZC/ETdbWiLKmCFTQpOIM7PYeK
0Ib3pYGhP5UOWRQ4Ft3n5pFauLMCek7e9x7r/waAaymvsvYj5Q8casdR0EcuC93Nlz/NXPcUiLaY
ohOcBgmG6jW3UwfL3ZKjc6tSFY3O4RHE8FyyZYqnqWIPvYPC9OHx1FCf3laesdWxTYXZVvkkQsUK
7CGKexqqDL4jX8ZsPwmaY50kK1Wm5XtabagcTchLLyq78b28XYTCOgoeESo8+kBY59fbyyrxHQ+M
L+MLjhZV8JMlhSLMaiBoUwEz1LnhC+KnvwsCxs8zizNJWSr+O2x/xOcuxoj0t9I2KrlCd+xf5s+c
IYlTKxERidiDlMey3lXHhiC4A9bzs+d2hjsSY5QHbTou7kSuASCiKfbHtZQ77RnFAllcy0cbe9Dl
tPyUUBRl8YH3V3dz/A2aTbc1Axpk8C5/QaaEwljg6WqvRf/8ws+tupCug6ETanFf3RgvT+j8gcQI
vM6pMy3p2sFGPxYT2cJndROjoJJJ/+apRc9zfo7nypy9ojDNo8rVPYFERAmuOHNVRovaxxgvRb+A
roX595bKLc6Xt3gxrZOu/qi+n4zk8/hPbrBD+7p1V51AEloUkntWRfLXf8Tc7N5AklAPTc2l6mzy
dUYs7OQmQ0YD9yQOGpRp+MFsiBpEdovoXkeLA7n9E5yWjjUw6n2jzTPjMKvXRM3cxMNLOGVUbGDU
1BWvHPUS15oLlfVlnnsUpiX11HJQl0wzqC+5V+7VvPqmbCMfBCLMyiEZARY3OjbxxLrYj6NHYM7o
mBOaz9XhEcpR0q+/XBx4zE1BJ0JHYcWrpxGpKR/3/n2TMYW5nfAVyJHUx97+veTbdVNXulE4Ip9s
D7rt4b17L/s0pKelX1emUs35gTauYav9+7ytjgU6WUrme8s1EWw5XbD601Yz8otQQDC1w3LRSVZl
uejrUw7FkTkbFEB0iYRcMFffyUOIIROyYFs1nPtSgeJLiz+Hxjn1Oq3TI05RwXVPaHVpl/vZguj6
VHV+OCYJY8Bb+DJrgvGN5N5O4Tmi0Ti9Q/067Gj+gbgjbmOwHG7sPAVqdGHic4C0Pjp3mSNf8krd
YZdiNC1BgCWghfkY9itun7CqOLIr5B/oTgYomLC/ZqsBRol0StqNOK9D9SSVdP8zJmINnlxExRDU
gg8Gv65DCX2Qcu4/gROUiKYyW5K6iE/5DPaMjJ0Gk1PvafgLXKcIeKrmj3LxhPryBkcMekigGX3V
5L4hXHFpuo+bztxnq6JadrdQBU4dPYU2iXEi3sonsqG59kl0hNC2q+P5k8pEc8woaT1AHSWgcbZ7
Nus/ws5ryW0sS9ev0tHXB3HgzcT0uSAMAdAzyUxm3iDSwhEgAcIQePr5oIk4IWUppJvqLkmlhNt7
r/Wv3xivHD48WCrt/gMEth2XBMdoQkDvojCViqsptPbimpPdYcxLA4lP1lHtGZWjhqmxFr/IGqi+
OLjo6C1w70eE7+MHCbADcTP4COBjWr7njy18uyX79yd9B585oSCiTdTM7FKwC7x4HmZiCN9vjMrD
gw7/NljwWnD3HpegTQJHDfjPjep7pxw48qQPmJnlqbtsLjyerp5jDKc18xyv6UApZ4rHwVrsY//Q
sCp88uzg/tCmEwcgftXEj6P2WFrUroNfPZ4lkhudjgYKC8CZgUXOWmas+pi+EuBRE39TLYBw5vfp
YKeXFkMDPtlkXiGHhIMoLXRQmyAp9hH0BRA68Ye4e3CCtoLmInA/kaJiwj/rlxVAf89cB14Y4wAw
eZORuiMOzPw3RRYasTuUa0WAxg5gDOuSsEpZWzRYGBCEUMm+eAkHoFp5zp1geqqSBAjCmTf76/Ik
tLQzBGrIjyNEqEPULj0cgKjne9p5pzyqEqI8bOPsiWjCLprTekNNBaO5sjnbnPDpQ0txZFcno/by
5yRUDhngIgURFGHichaSuh52WVC2Nqg043EHk/qsCS9Yoxku/pMNwz7fICSeI5xFi3a4fKnfY6yN
a9wGCBF5kJnagLO+wOeYp8x556S9TTyZQCTkw1jXdL1ooZl4wh4jWAeZegGdtXEWviKAoaC6wUlz
6uIBp6o3nCx9NgLWYvSCIx4pdAb6Z9BE0KpOwlDaa5Iw6jcgy21kT/tx7Lf3/TAAkFAITXkxuOzD
28FMMGM2Rg8bVETZN1iVOPVnzaDKJ3+zQp8/Qy25RGEOCjzsOGJVYyrUsrDUqX/gukPOubfuwOY4
57cuStCLwEEWtCZjclfB8GVHtgzdyAtffmLOjSqoHocU8xTrnRhGnL9YVDNc0vk2sUEIkbRgwxNb
sJ6DBPcy6qmpZsDMwbqFVF+D7ahY5M2sjfJAcqSF/PfpesyZJ5gKmCMggOGRawiIgzXM9MIwL5jH
4jM72w16Sc/0ABRipgR0q4S2XpgXuNi0SZRTbOlrzCoMZ3jDDBqUPvPI8cU9aSr/VDQkS3b99lGd
ShuKuzhF2fSAsyB1TxYvrgDRLaghvMAge842A+AO+SR9T/IQPZVbfmD2NfoprTVsRfIFZ+y4BXPn
EkcFL30t7157WwoLi7Es0GS1UjZgTSyi3laRSnr3xCWfdi9iWSxtc3GKmubkwRHGlGZf0Q8VSaXS
Os3gQQ98YDfZvVe+eH0oTTz459IDWZU9CXKTpGFs4IHbde0XQLJ3ZcnNUWuMqC2TF3KaHLXwxcKh
WMM6hp1Fmv8g/w9Qf++sbcxeMKOaU/xWgq194OhD2VwVgfPRw1l3OKeYFjICbOZl4rCv3x4vs6h0
bl8NoCYSL9ofhKhTfZ1enyILnyNep6MusEPpFzur9FqcIHAzseMvsFmGitbzI7/fLync42IHm85w
wCzIy8rIClqyNKSNBLLOYBeiAgwJkagU9YUxVUHlqLiD4kstgm+aW49tHghQe8a2qg1TJHkpSdqc
LFC0ykWyFWbe5Mxzc5njsP1rnkTwDLgmH5IRiHtsnzjuAeJyT1V88b7h7SsFNg5Ok3n1Abso6w26
FHyW1s93FV5JB0l4bQfePxEb7vmUjCfqJPYViRgc23qQGF+Zc/4WLB4FNjtCgXgLQAzsBonpRkRq
kFJQBSOhY9TqiY2dIHRSEL29sU2GKQNSTDagqTxf2lHeLjPD9klst3zZqOqxXvek5/jiA+pQMVG1
6fkJKs6AEG9F8Z30LtrLDHwrnZK/QF7bNxZ860q9XR9Zm/1URDSdz4gihkM+KfNc2XJuT1+g70aJ
Jy+n5YSVjNULzfXXdZ4+pBTcOYfKLPXEg9C/Akxa8cqQw9J1+K+64YDYQ3GJ7wET11AC6ejSCR6e
TflVcGqvnnCo8Lemk9HCi7Bg1dfg/3OOvb4MuVkn2p9xHnqQoDSzBvD7axwGnfwlWEMkR2azitt5
JDCdkvZE2iiZo4WCupycwqAaGLA9EMjJoasxmkX8+D5BuwOT2SmDG8wGS7UcFWlAS7qoXMER1wCm
oXrE9+iyZ97EQ3ADpBPtTsRpBnkJrlu0PhZVng8oQlm8E9Cj3BwVxt5zhInaIj1ZW7wx6TG/Xn6c
YekacAO3mAuOrufZ26oL5M+UucwjK/yF3O3ufuA1TvJkL98IuXt7irkUL2PUYM1WuM7AZhjs0UvV
HT7INsqUCCjRo5wVw2GX4uwHWVh+TqZo8ECMV+C6t+xhUFcSxHAmoefjTQsE7CoZ2xQO1NaqDJJ7
MG4j8HkU/oHI+AsvWnD1BWsVAGfVwzDigui583CqsyRwqkPE1AKa0/uYLyyyszEQdc64+918yIvF
sGCGc75jHmHXLzrmDgj5tsn8S+JgkSCLk3OKT3qt7MGRyEFXP4ZwwGONjDACt96r4pP43PjmsTfT
6ySVz/PiX2vVJn+5edvDnMYb9+KPSnClrkvCoCfECUpYvb7XK2J4ZMXracif4RXTVrwSDqSRNKXi
H4FB+6JdBVHYszbjWf7GDqhj6Xe6b5Rh2zBZfWMREJXK6jTPc+4cKIopN9TNYjbslZsbwRpDRs+w
ZjaEWNZP3dgLbUSNzzBSjKNC2/LZGtviar+JbgW1AStixjtOt6FopLaR8Y4fg1be9JbDPFwolrTd
sJZoyzRYOgfmBEzeiZBwmFVLQGn8XnSMsf5mrBxEx/TLwijjnZqYL+IcVDCTESpY8NEXdOsQyLAL
hOf1BA/AJJcVEsleUew6wMzzqXSwzY0eBeRjFw9kRvEV01MW5bOWL4nHaV90rN40jxTMkTgG8vqw
jqZo2owcUahwEZli0MQ2HvIU8EhLpzr2RBZZO5mxQjDwGaYQMbGTKkd8wSgPWQzPFn/F7HCWv0pY
qQPVI8fiMCPcsktJKp6NzMqShJEpx71zb235dVT3Q1iwoF6TJf7dADNaRyNkU1DO9NczZsyTGwbk
lSuY8OPZetK0xdgeLU6UxjjwqCMMegBaHPmyDKDOwIqCPNqrpJ8zJ2ciJ9hUPTNCdc7GKsZnp59L
+Lj6G6SJQe332/Mr2k7GDy47+qg4JlkCHtB6JOHc5om1Rbg256aNxeErDHV0rzz2LY549RKzE1h0
dOmoTKPNmU9rZGfecqhSE90RyKn4NxVzuXu9C6E8MqHAUot4YhBkYr2uj3gx4vKLuVy0aikKqbtI
76uw37osqIzJJaP0EaqA803HQhDbWU78anWFI2fofoV9L79xFHwW6/XEaYJ4cckezUxvdvEteW2u
qerx2KRxyR+oy7p2l6huZD7EdQoT8lg1W+Y1A13yfVtPBmebcyl6goH5Riglj0JKDixzzHZSPHIg
1vjmbe6OJzHAOlkpdVWRwd3ymP3gXUeUJX8ZDIczUdFwEb0zgimNAMEnQuNGWAMN9J+T4cimN3SP
0QUP90l9qX0qj0UwRm7yWq5NCFD5jOlBNx/ZoWdkLHce9QKDlxSB/wICA9GsCRN9EGCIHTEIL7SB
2MHXxrDDxO2p7S4uxdhwP8JrCuSX2njk+CliRyXktrahTnREYudb3C3ohHSOGtInYN6oNEwy6q4p
YVJFWTtPZKd/BJE2NhV2FDzx4Ioocn5FyI7/fOIpqEtBydCNQuYynObEtiUBv8CNRZjV+GgbjUfo
8wttk4s+oA/YOKGRY+s78g7PNaaRsomlUBgzE7pttQ8xX03AfuSxMToPHXNkljQFi6/YdvHR+rvI
Hqc5P3T5UCWRah+dQwLsOUYpRGzhHSSrM48X80F5oJC3RgTuMzE6Ke2ubv2scz8gL21y2DUTSt+3
x5FUOmJOzDWAMmdu99l9RjY+zQoB50REzKznbggljCyNZ4ypyzCyF+fj5f7IwD3jvT2joErfmXTR
fMUo5m/o+OftW3N+o6Khp+WdXRa1+AjCIp3p4V/Vk5zsEYUpcAuYLIHuxU5PqYPplEhAAHA05OWk
deS1sUwwMS9wnVyLe5SjNMaUJ13kDzvyN/jKZZtN0RSYAqPG8qBbcaxhncg2rd0CDJ/Vdn9NXjVY
yWxLyfFGuc2owWqnw1TAyIH0qM5mtIO1/vY6rpWzp5LtsOkUTDhs+sbb5amk16PEopWP9qIGf8Vj
QATXeF58sX2lrxCuvox3YSOGC7Zw43i2Nnq95OKi81yG+kxnwi3ufFN3rsmeLq7IT3RO1vPg29cj
jooQpK6Oj0W4gRT1U9yJzV7MAg1wPyF6/UC1NH3WX7nHWCrCRRDtwIgH6xM8HghZHbsSJRBj8qyZ
90i5DxfzmQJPgEl9x1mf9IJ6Qwg0T5VK8kwamC3dF10/v7jaB7Ovm4Kv3W2dsZVQUzJXxQ4V3IqP
moGsRYHv0cYjx0TP84rJN70sRSc95cJ0VaoD9VXolowvbph9k5RkcWGTiSzNSjvyGpimLaWCqnHF
GHM4k+U0q09noqQoORSHWDcYR9cNeuaCIGX+BEDmut9pH+2CDlZcwPh1vsZmRVv0VtWYU60Gcm8c
ThcNEXEwDBzL9GWUSXAOWPM1w/4O9jdUS2JvnMGWd8DlMhpwIqqVTW4yCyMP4ZmNSglKc2Mt4W0X
+FfTjxLGmLkWXg7g2F1olTRDVD728KQxXcYqNV9SKzZLChiSdvnnpecJgiFMowJ2ZjrkAlypX9bW
l6KsZdmXQM+ul4bSLagNWMXHCXwUKU12KOlzr9wpx5jR0OWreD/LXslb7vlIVrwolWMecGRDEVsf
DCZamkcKMhOPC2xsDsOTskkYlwyrmN3S/NI4x6jbUQok28F4rqGZf/T1FCpZrliNJrHGOC1FTH1x
W435LDpGr6GlHji8SrdS7fp1YLCtQQt8iIiEYFzL7DCzHVI4sJThrvxqc6/Azbb61b9sJrYE1Iuv
DCtCRP8UC+aXmYYDKb3qh7mqsNi2nIEpwQGOXIpqBruFB4MBiBaHvs+WkYVtvEzbHX4qUEAyPP3Q
+uCj6rMU8BexwbyNjxZ5VsrsAlYkeRae6merFq1rtxqlDxwnjAAE6jq/aEAUideoDxSdUEwKujGX
WpZE+S4OUg91ULoYmrXBppwNc84e67yXnhs4XekVNyde/SxNMv/8Kea783V5yxizOcjZ3xGQxbQo
eElhaA41MEEG8RRhnf6m55DhWFcEnCovUIiufcBMudfnerfVupWU5tM5BQlfI9sV8iXfp7BPFRQw
VwQBARfP2TXBiphP9ouL5WiQa9xWW2bkYjrAYiCpT6KHhJELYJkphCzazcp4JcTpQ2GY8n5LHPkd
umF/c9X3u7A1GdRiSEIDyXKqTtJ1ZWHHkNhNdTCRQGbxukuQUPs1RFPo+i8TPNo46UPu4BJgrCzt
qbv7wGam4RmEgoAV5X7MRrhNU/g2YDaOVs3qZKV8Eup0OVTJZmSMR8o8jOFHnpeB9mMqp7d3g04a
KHoaujFuY5hnM22TPJoZ9k1EeysQtjZ5ViEBAIMbO76GWGYkBh2gYz6FXJNCs+jWOqubv+g43PfA
b4Xy2lL2aVuGl2m6UbsvrZ2o8J5AxvOWh48VBLrY5/iNovEWsh3I6XOLE8lw0tlVfCyzzilhBkBP
oWnMEskDr2jh45M2zaZQbDibLEc4gF3mss/IMKJ6fBitva6H7LFGmIUNnqylbxyiPTEVEjymEFJy
yPOOXukl0ydGiADwRxNFnmO+EZ+OkOWxBApfwINotRBv3avDMJ4hfrSeJihvUkBONMP3DEt80+sX
+PRlWZi9CFsCFEplXRd3LFhiBuDIgtk5KO9Rw+XFyVKfDAogIZuPeAOQjX5dtBZv9u5oR3hItHDD
o3JmuudxUqrEuBKsF9vAAf3M8v/9r//7//77/f5f8edlezkP8aX8V9mSNpqWze0//5aUf//r+r+/
HHz859+6ZiqGqcqmZGmWpiuyofL776/7tIynP/1/SqEyqqjM4v3ipd+pR4IARlwr3AJ2MCfzbTKS
+PNPlMXf/ERd12QDx0NJ1HX9159YXbr8Ul2J5SXLVXk3Kp8GpoSs0DzIbHztR1dPQsD19cV8a887
wxlZQeva+/NVaNI/r8IyVNFQDEuXLFOXf70K5VqOilwlwg79+gHdCTEVdrvLunVEyMEO7bmwLu/v
Sv+hVi+oODEGaIY9KhMMGAYv7APwKPinyJZPMp/FCgJLCr85dkB8NVjhKPJ2E6PwEYXSok8PoIek
vlnPCsJlhRBLvArpdoM/35Rq/e6meKiqZpqKan2/qVQ3ddMqhGjXhjJABznu3UMHg3rHsQ1FZCMw
wZuPGGToM/3RK45R65LLdAmwSDTx3tiS6Hj3zRLltjqDuQvT+XEkGpOPAY6Cu9Y9FAwo6JrFALDQ
5Auhp7Sdk3xFlGqx72+LP9+PpP3jfkxRUSRD1lRekqR++1TafjDqIu6sHR17AKGz6CdPFLwDXy+b
TvYAm6eqPIg+//Jz/7ko+LmWohmyZYmWYRi/fhx5c7uIzRBbjBAk1Z7SFgFCVn3jlq8xU/V1euL+
68r5849Vptv5dS2aoiqJhiabuijp0rcfK5nlmNWRYe4q16nflSasIhz3JpvPYw8uTy75G96D9h4m
pXf1bxOI62SPTe/0A+ITpJqDhumP9YgbvGh43elaOzqeCAygBDSOIrjYny9YnRbJtwuWLJlrNRRZ
nv7fr8+pyy55KpaqsQNZKfuwH92Yyq6ZJ5pbHqzGzWCGzE1i4RByAEaSHypuYc7CtekdRDx09jEc
qvsaljS47BwLBQQGFgIeyqqeyPNHKFb3KTLF9zvvhusee+/rn+9B+s1D/+Uevj107Zb2ZtES5GWg
sx8oWMl/J6j+vmQ0h22FIz9fdUpweDbLbif85ZWrv/nSZFHWdF1k91U1a9osf9p+LTmKhcLqOEcP
kKL0yX5fwuOcaYnE8PJB4muD5u+QFgXirb5iWA5dPiRGD/M/olowJeGUpw0GiDvcmWz53Rdmkaha
U2TIwhwYc1IcrBRhxmQkTBk7UYr/5Qn+c9cxf7mHaav96R5KSdEyKe+N3Wj4hEoN2ZxQREvCX+2B
qcqRnBkqIRj8UAozZVHTSMAJ5OjM/3Ihsvibd/nLlXzb1K/ES4rCfeR7nGxCPKqlBIY2bQDoDJOr
esNwmUgeZgVpGeJFYFxYRTapUxj+N8s38aVDgQ69PyRJCFBLGx4vuLy/WVtc8/QbSVG+/Abh4AeE
TquLksBGwhJ75XaKXZpFOxSkOGoM8PGXeh4QQ8FbtKKAIcDzOSEFycnZN0n6kfwInadFrxIa3Sfm
JQPtmbnKjQA9knZbEnMr84B0jCFC5vPRHex6hHytbgTmDPxOtdVJ10W1QFBznIRX44fUoj4gmorg
qVMNkThvI1juMYFg34SctIrxjWNuJIQCet/C2TaFexG3WOW9mMEnKswe6t6HdiyZ33RHpMZCiLkn
FMpZtxc0gqbxeF6Rz9at7/Mun5lvyYsAb2sJCv9EgiTS1c8BZBT6r2SPoByci/SetY258mxB3jVu
e1sQN8rSmC5sqS84cWofpyzq39uhnp/lhQWp0e2btYVjGXdwSjFEv2yHg4CuJPzhj6OeumPstAvd
m+RQRJwzzn5MYEmadraAyBq/CfniPDctolkKaFUUTP1iqKZWtyu9P3/4yrQ1fNv+ZNFSFVMUVVGy
fmyPP334RdIb+VUbjF0SwAzR7wQq2Zcjuejtp/GWVIElOGoXGOoqetYEe1x0F3xWPI2thQ/wcB4B
VXEFwv5/i2hvxPQCyVP2kSwIT71OxF3rQ9n2VO+3v+06U1H3/cJlxdQ53FRJUcVvu05str0a672+
S5YWBPfCpQKOjUWxTqYUpt11WOQLZga25YoPSDovyn4E/EDzQ8j7GkxgZnpwly9LuyRx4BXz0TlS
FnjmO05k4A7pHo7MYpqZ+AJBplhw+gjLPz97/Z9VpCnLqizJukUZaejfNh1JEzsuqNV342VXngZQ
DaZ/gOWZD6PzFohySCYCg3OHYDKpQlhGLMasuS8jqrZ8kepYe9mkTygSJ1TzRrLWR9vPSGBEl/xk
jjGsoClVZ9afznsRC9rn8XPsV22/vUUeEzU9XpJveVvAVBk3RTWHTE2iLREA0KKwY0RIpG1o6Sn5
mc38+c4183cvT5NVRTUVnYpuKpp++upaoSzSy1jrO3F+yvcSUWYz/TMt8MfDzLZfyczdTv3qNodW
QLOM+SuMh+dyUTk9DSsq4NszloJyQHy84cqH1iuWvMDCIaZ3+XxM38djvSro+oD+IDhESLaIAgTe
o0V3mEh8oCDaMumL1jDI/lJPyP8syk0WkqRriqpKkmxOt/7TrYliWZ1LOVF3E0vqx+yiDohwG+OF
Es3K3osve5jbck9ctotLKqHKerQz7v5lixtWdvX05C9L/K9XNJ19P1/RUGgdMdoqyj9G124jbQUB
0xq/jwMIzQo2AHw1A5i6o5FMjSYHVBbbJ2Imny8yss2A4f6f3/+PKvDb4jV4SLJGkSjqmvrt/Tcj
gS2X7qrtoCXArRpJ24S0hWcLE6TBKf18ibq6X14RqOk2M3YEi3++gt89FEO0FIOSz6Bj/L59DLGi
i1EpqLtibWGCAnHQsTCcOt6AUvF23sZLyju/GpcEQtdhUXqor/w68Yf5ny/kdwXzLxfybRNQO0NU
dCXWKJj1eY49OjSN1pYOarvJgfgfdAMvVHHYYplxnV1UtBOBTus1OFjEecZKdjrc5RlorlFexxsV
j5vBq0HCd3c4wZZdZov47c+XrBm/Wb6GJImWKJkqhaf07YtKKsFQlbrRdsQTQZq4mRgTnIQozEpk
/0+AlwCVEA5JXlNUDkiPeoVheqcfa+kRr7xI5sFyAKp7CrnqCxix6Rmf+IA4Z8SIpz6s38XsqUSm
MEDWhIiwiPfa8KQLbnPYSE6z6Z4ktKxpeJkcv4PL6oI/kXgqXs7Qv9Ndm5zi6wKWhTlv5V1pvN87
wJITv9A1LjycIt5Q4oOCx7ePWsfQksmLikHltdqMA0MbYS1g5RxvjVT0YK2ownQ/sny3k2R+5s9a
hD7dixm09nTASpbgn9Uof2FOHDBrf5fNI2Y8OkpSii1brd9EE6359GOowJgTQfFopgqtUFfwwuL1
NFmcmLNbSyKYHjW37Ir9isCRgnA9lBeEvIBPzTNEVPPbR6fDP8LKeeKCI2yDxeSBYPqoRunbGVKJ
gfkwHb2iMcufGNgoyeer6WsuVDOfkbSEL5AIMqbHijtecdvYWICaEE5g4jQ++aEA4JAEiLusla3k
ZcSdLCnNjU1JHjMWNqSXIJ2dNSewhpNIHDR8mg4sjJSlxeWzLE7keuACmPdBVoVEoGTY8gAw9PtG
JUR4ab1nu4TcjY9y/ph/3U9lj/U6A2qSEOKdjHCoW6LVmOfdmyQcs23yUeMHqBN+FGHguozjjeZf
wtunfj9sOCrHRbNRnnp4Xg88O0OcgSFl7SLiEmi+1JeuARUP89WelBwWtWy4+NpNdnbi8fzGuoqE
L/6ZdJ9yscepc5LJRDWyF5zmpgwTW8OjAnDz8jJSENKuWLvEQCnhXlCq4w4HGomZFRmH0HGcUeK8
5sjEVd2tdzduu7Dbdt7c3tTyQNosb+0yx+oEs63ihFGN5VqWM5kRp5y6OEFOJoRx6TVHldkWJpNV
qFOiQJO8AdmCtI4L5bzQfWli0c1KRgowJgcP8x9aqi4QNVs+jOuED3euLtHuwHkC9YWJ7RUnciCS
ryKAi4iDPLoXH9y4wDYCwVN08yU5HKpVb/GG7fsO2bseXGm3TS/W7f65Vpk5O1iy1YgjgNbyObYO
n0PQH9iK0EniF20yCW5t7EIQG12uGwWvnYRIyvBG0IBF0Cc5StfnUdgaTPPbKMSIpms9VcXRLIpD
ZulmzzV5xB6Lc3xhmuuCrIGMlhsOo4kSNtQ7z9CfYkgGKY1CgyAkvLsTMA5KDyXjqGM2IYSD4zK/
XMubcZ3OCdC4IIhdPXeP+SlS0dPAJyKw8wHRDzNEYJfrChDILHe8R4XQA6zcZzgIxZCmGQc2e962
LOPWgIc6EWIY7+ZvZ3S9T8hTjeBSrDINgHqqcdUlP31oJvOFDfMMaNwpEgDZvYD7lh5DKJh0/P/K
CBkgDTq8t7kMa+YmfXQvk7MFASnyqqHlAtq6YXs4fEoW7PXJU+4HTiMRPVPOhwUc+BvavDVsuMKx
Pofbk9CtkDk83L+affeJ6W/3osFMX15Xra9sp9lecMR4g7/qshzwyqiCOl4Joz+1sRnarj3BN/c5
UHn8pNzC8gQjSwtGTDnlV5XyrxdONx05SLZtxIX2fAciZ47hmDcMRfH2mMuyQ6WQhOD11TXMx6WC
cSsV56EzFm0Q4f1NXpkb7QeQQ+MvBY36m+PHEjUABwVkTdPkb9WDkt/yW6NXCme3/lqgkVvhHlN1
rsQQgP1imd6QnrjIYaF5VmEBxldtYFJtahhj2JMK2wbmR/ic7I0R9mZzfYvIc5ypT2D0WKat4ofM
76FO8CI38AY/oJZFtxnnlQHZbfhbKfSbfv+Xm5l+/6fqTFX1sZUKbkac64QnkwK9lU76Z7RtiWLF
X/4LyykLgufB9OO/9FDSb2rVX372N9yoH/tU6Rr0i/DGFYeY+PsMFyAlvIZo/Jm+Ns9/qRx+/wNp
2SwR2No0vxUOlyS9VGN3VnaTfkzz8CCV02UmHTHA7J/LjCbZJ69eUnxVg/H4Afmtj/bIfwi60dnM
9CPuhZdlg1Ak9s32GVve+KQjdY1dvC2EOMxEeDkBHyerkk/WvC/prqzylc90xIYYKnn5HEth37I6
j4NxKM6nsV1lLIS/9QE/aqBvJS7P9v/f6ndUrG6bKkvaUtlRDglkHnxCGrs2+BHbGhc5vlfZNi72
2Dg9TWxDdZPgyaBljiod8/z058f+m3GFiYWxzrjCNHTN+IFR//SNlZHWZ7HAY7+5DoLvAkcs9Bro
gcYl7pcHfPNmyWODOK8h2/BFGW2SyZ1h/+erMKdl+Y8n8tNVfPvS+8rKzQhXsx0kZhjVp+b+EL1o
ld8joML5YcDFVlgm6eIHwMLcXC98CBBmvbRg2MOywReVDbS1tWEdVe/w4FF8mnO6YBki2wwncjq6
yBPyBxzGMEXbTlbsHAzvxur6RapCDbuD9GLMTYdyk/NHdKflWDBJstpK2JdTOeMhi4fTQt/qmLRv
+mLTe2m0kdUpKChO97Jznet7YaHdmQ3bI2m6mQ2fPpZ3OZiU+4H6hU3aRAD4/udHJ8u/eXQKbjiy
aSiS9I91M151am61pF9yZUzVoNcZ4puwBlVbygGwV46vX354TUmiAS3ATzv1NCZ4m7HZVH/DSn9s
r7++R+AK07AMzdAk2ZAmZOanr6nWtFRUIl3bXU8VkkfyP4NoDgORYWt4Z2a5IjkHC8onnWicDVE6
NVkTyChg9cNqdiDPmn/ZQ7XfgKaWQifCvMgUddnUlF8vaajzER0HTXeBi6PgkpALeRq6J3R8YOcx
IiwEz1j7TvtELcXMDo971WZeOR6ikFSd2v3fP0BEut7DO3FFpEbMIhD1ffakNUAou4O5zIo9fwKA
lT+RMu1F/g3bZ9/eHYjVZN0WaxTb7fy2wrG23pD4HE4cFBgbiv047CcICQfiRbGrjrhJGWWwzxj/
M9ZHkU823s0WFPIlZzEnGuISImg2kNsuoJWHGEEQY1tkdxN/0dWlUC0XG2SD2FNh+YsREL4XkUMI
NMgdWWNEdSn1IiuCRFsQbEBKYkzIyTTL9weU4JLdycczuzwF+kPxiuY1Ex2wJYOjnZVIsBy5H4Sy
4fTQOA0sA/NA64WhLPmDhKZ0AJczEYcyY0m2VjXnf8U7ToeHkTnv5TheSdwpJ+NrLiPDhCV+FhQE
N2sdzV9Gn9Chm86vx3P/SKke4XoKPxsu2kBcmZ9eUYtPUFeH7i9f3HAtAm42Qn5FwTi9JWichO0l
NPcrlAbEcpfQIPFNDyc9JZn0+orYDgF+rj7HSbqdTDub2zwjnk7fYC/XaBsTk15tZdLkq441LHkT
3PylDxKsJaBRP5Nx0ddUy1ujXjBUpDatQDZpJdheniusagOcPy8QGTU7rgOUopNZN/zjBF11tr2j
8H2ry/0ZzyIcnBJIQHaP0Rbh6TD+cUBnIGnY/EcCJt7jWuCEtwiRcMGey/McqQMLOGUkLxNuNVOJ
DFBt/kyVzCuCVxGnjQ60mKpyCzpdYOfUVvgbxoBQmwxOARD6nbBE7CGlmu8UGy/vJm7VhOCdeVxg
d6qATiNZva/ZNHASU3QH/bSIbwRmK9FCYN6gBBrckLuLfx3WVH3lY/+Hk3xHIOVtn+N0d7AwRsTa
gLK/sRMpyJF+YGSj29R/4pUZWsAUKn1MH6ZovgonK5fIM6ZhiuYQjyBdl3UJFOcMRDnQpEOzGaes
IwVW3Se+q1hlqGhTEbJKuAzRAUBOu9C8fhp8ujlxOw48Q/Qe59UwJfmFKGpStOnQH5GbwAdhuPSG
hEAsAyTG6CWGcV+dd1zg5LuRfExVAC1HygxigZoIYihCoulwwSkViTQjwCa8X3fN3cOJTl5BZzNS
N1PWerJBoN3rTpnDtXSh8utoVTB/u5E1aysAisP061IdoNmta+f+TMuBExHuBrB8oPigXwDrmqRA
pZeXwTlbQ/2IUOhIQMvr4UKA5/KM5EH1pbtzEUKcFRQBCQk8dxTys1uIkvuOIBprJpzIE9R8uCV6
6OviZCPrDh+ahCcSQIE2R3PDRSN2uMb8NLxTiTiiCYh4/DaEFzbi5nMy6vyAnmXFHjb9YEs5Biw4
Ke2gw9V4Tw4zNHycr9yF8qG/FK/spNODe0N9VW1gpoAM96aHeh1+3+22sOidkVa3a4sx950OGXqR
xwNWB6fh9OZ0Al3EShElkDiZm/GVcClw/P58UEq/KXU4BWQqHVArUZLlbxVmGzeR2XWjskP11514
E3ClYfYjGbhpHjchaqcSJVaOfI75dLaE+S6e8dGb3d8hNnfv1xNzaFSgBAdPjakwYwsgo5lxWxHb
BZy5q9dB+UGNZ3nwBUmmHtu10tJxLQGh8H9V8Z8jDeru1lg5cOxdZz/o4CwwNqxiYNLlg9T3c5Ze
tjjvi3fWOXEQDRDU4FmRayDOvbn4W99aH3gHiJtdFQQpx8PSchTYDXuk6qTxJnx6sPNJC6d6q+0Y
xRsjM1LDr67Jm8H2fUpxhHdl07dkTJZWiJaAFrD1UC9BQiv9ydqC0oSQpSJ51bD5vM+TPmYtQszH
0oiMD5ggQpB0bsO87klJ/gKWS+o/xk+qqEi6IUMYMAHL9W+vy9D7Xq5FFZROWspXe3g0X7N36Ym9
lkPt8sS65iszPuCDQwU44fVVId7H2BeaKicMEpqJkIlwof3MX+LYZp/XyMaJZvLxKtgc24MAB85t
87VwXoFV3Yb5JV+PxuSJqyJjSue3mwuLS8dmHZ8wWI54YzHzUQnOxio6G9+jZqPpYX89chqUSlAI
2IFQgdqw36Tcx2Yyk6a3A4DXoyBEEJjNk8gpLvzn7kW3x3y6oOsTUwsI+EQ24rYjwvZFcOiPT3Js
l8Rltg40OkOFyA/Patbi6gKPLrZT1Jrygrcj0QzxIcIsYrCvz4pX3kaUTKKtSp247ehI+YhwFTQ5
J0nBvsyzypN6zheMaqgUCY93obgjtBpMG7o2AZQoZCapIccSEZcYxQEEZIiLgLJKW94XBHnDKoXm
CV8BW1ZOgL9Vkbzk7zUtr16RVEtTVY3WRPxWRt6GNlWYSco7fYVwm0IJjrsWO9mS6SomCvgAYMUk
7qYQWszqcd5r7Gk2CX9XdIiv5V/1qzfkcxnjuo682JnxxFtgMn1+ZqftVQ87C3VXmv9D2Hn1No6t
S/QXEWAOrxKTcrZsvwiOjBJz/PV3cc7DnXE3uoGDAQanpy2L5Obe9VWtWvBvSrcKoHPRuoy7BBlp
WOXqnPRKA+P5fKdp5JugLDux/20G9G+WQpXtGGvcoXqK7sTQSKDMWmGeJE75zu6HGuETf1H+3DdT
i6D0kdBfyf7uWvULAObcvCIb8YBeiGX2BasboivFshS1AJzHyqvTYDqr7zMsi7crCyfPaU7jNsGC
dXDJeWuB9jaYckkDKpaAOeaTpR05So04qLEV5aNWm5syy6fqvvCYspFcdes7ZnJq4XH7sH5hL8dx
v5OfoxMrwqOf4e+HQNpZnkmWILQVJtbp1BHIR6Njoag9wOV8RCo78VxjaraIJM6Ur4DX+216PeMj
HJSLLqxSzQaVxf3aNoRjiBk5cKHw+bF0xH9Zz63p+f/PWWO6SQydpdxiV49D578b+9ASHmWZa9JB
YJ/KF66cuHen9AcyO6Wk7pR+pchQZLM3zQ6K29xSbLpQbhAmpBkMPW4JtuOf+bO8QSRDFec/JvLH
y+cROwVOgxS8vMstMv6TdhVCuzt2r1lisyllO9TVdnrDi46xYAZVGWm7H3FQOrTP4K9DZ7zzVLZ2
wyuTvZ0POUWcrmdxVo7ssnlNsMlkL9zREQSrXmWW4LJy8JWndEDs+zdgg+Qj2eDwIwREOxwPF1oc
qVb6gFn5llFG3Mzk0mtf40PBDmPG69z58zsTl9OvX7KqaRJyhahwpPspVVh5KPf3hi+Z9L0W0ll4
jdSFJc26V6QXDk9hCjyXSuNpfcAkYGCRARhCLx5KtEUloa+JtlV6N4xG7BsCm14VBp1ZsX40Kwoq
UDp4iwU4RWng1Od8e0NItp7YMkA9T0SrDZGgp0ecn0XKKybhz1W5uZjDWsNnWUDfwRJrsjFXXbzD
wG2Q+AqiGO/qTnllmY9P4rdFeS4OqxcGJS31cdKMtZzDQoVDusMovyAWSyVMNBeZsWEuB28AytF0
7gmNgbgdpuvNr3RJpqWFizuj6pkXAo+hAGSEhDpnFv5JMywbhztzIJ61JYV/ObttMnka8SHfeHhs
1kNt1nYOOyIc9Zz5AOKmg4cUxQatxlBrs/VOrxy9UrbjMWozxG+b7gBpFiJatnNupOiDk1JyRvnj
r2a/R/0xOxH47dD2+b/DJ50YkDeo5GidHAcOhzfTTxVvWOBjnp7gVxroUXlNyWZ94PWgr8KjzOCM
ZA4RbNJtI5LJCYbx2C1Yl7SLEXvwT/DpJpzyFP+eLUCQ3CKf10CJ24D9SYrsMD02/5jWJ8FGI8NS
zzkMJzTt8q+0zkle9M1WO5BphZsWcP5KqZmVn7y0pj8nOeQUBmYeAHFY/nAZBbNKmLOAsIv/802t
TG+PHwsHrxVLNFVL1A1R/qEIBG3D5KSpuKdBSoFLPnW4WOFM00xsw4cl4jARn0gNDht1z3JLAbl0
/KCJkRIpNNC8dGPCQnORN+4H67e+6z3lZfrsBo6QP39WJqe/fFhJwRyqKvCtZVP5Z0b8L0UlDPOs
60tjOHRL7u0a4rHhA0VF7mIyHuAYx6lpuuY5fCa7PUgL9qf6vPqS7AfDNpssr/kVjmupWEZIBxcQ
6RKH8j2mSgZMwharwVST2C+KS8hun/QgM1ks+pvHOUPqW7MVYivpSefxfajpsydZ79TXIdpW7Ik0
/uSW1CGzKRBOJ1Fybi1EOlh24TF+eBlHrV3+VEC/tRk3kcsIcK/PSclhObOBm0gX3Z1DL+xxEd9W
NWdASDmUKAbedqCNyeMd8gRkgLwmDHjc+OqCUDVIxkm3pYOQ51f1tL8teb/Ze0iKoeiyrkiiIpv/
bEv/9YWLSRzd0v42HEQqCeANBrPpVa9MUVboGTHxIYpvQc+mvvJc17TkHjVhg0HnTt468PL+FKIf
ykCaqGdadh7GOR4cmsxuZwyjsDKljaCZfMUf93xzLw6UZlOXxCKiUaZceDkcEd5i09bVv8OKl9eA
NfsVJG+e+BtEvy5+I6lhQfrvZ+C/tkC5SlJpwoIkVbCTlL89LL/IizioDHVShkVZNSztxxzgkRpa
PujicEhinwU+SH0iUD3fwsHgasGQIN97lz0rQtxitR1FyEHPawrLC0461vYerBgkkuHCz0Yb05Wj
trE4THOoPz8ov3p1p8+p6aZhWirDH/2HV8JQJb0Ro2Y41IbHk6ANDPSWsfaVMt+vmeOl09lrhkLK
5j+Ej1D4yEPSYAsKzh8wuJxtXJx6dFvIj7NYPN9Nj4W7VQ7pw1Ng+FFRW20Yw3GQEt+BYUGEIh3V
JNR8vnBuZeIICODPv5PEi/bXp5/wgsapVcLyJUs/lqqqE4z7o+qlg3wgeNw0bgYjqdugx8WYAQn1
GHNqOEhOLHNzxqYv8gf9TCXxLFuWWFB3SEV4Q8837jRPeAl2GGVzZuebnqmkXWuErzmw+gBhZib2
5drGVmWHC9VDWMM6drN3e83nbH5/Syw7WiZetrE6vqb56E9cNmmn2PToLhWiW4AMkJxmFHokSz6e
5Nf088mu/GQ0M2kXv9z9ESjahqwBpl/2UJyk9yPqo9euEV1NL/0o4N4vCITmkQN6XF8J2odG5ZeI
APqCpkdFnwkZDvaE4scnDtEWNYuePOwFYFXs/sJFm/hReKTZPFZ3dw+pl410jo2LCT9r0TBNsFeR
o7w/2FhRHA9k+WHM4nGN2anOyKxTl7nXIEVyJDLul3JfaWcjPmr6t8kbqrf5tOKC/pWxXt7Vl/gZ
Xfbxjrxqi6VfD/b4WPSk+BK6cOeR8iwkR/MOzMUfvkFKE2iDsDOvr72vXKuphYoQP6r3aFvVnN0l
d4/O1HQhSdhIEYr58nV1LzjxjvNA1pO+ddVsbk3xVjtoKcV2saFYA8AE4+HrRecqp4QUf4pXYt50
uwQTMhuZIAUn7jwUH3FWAwGQnC3rRSSnWt3WLTGJ7hJ+DoUbSAtFnev6/MtQ/aRYxUykFYgb+xxU
6ixtP/Vzsdaba5/6qEE0LXXJpX7aDm62xrvAwny+hw6Zlph/oxtaqbZptEAFpcQrRnaO9SW13Skb
p8Fwc/mtBaM2ozORyInfriTKDfXXKPgyQN9QvVe37m2BvIJmK1WrxHtwU6Gz4CiWV8I1GRYFigtT
MpfzvIWk6N76QwNCjb/mHRUluhQBt77dGAtM+MIrmipYMUfqPww0UMDWk4pO1w3ncjngyLdTzEPW
kjZzCNJzIMAdYnJT06XM5oQoKk142gExeD4e6hW1Xvc5LXvFXNiyYfVEpvIfOnudatbKC7aAD3q/
NqjTCjOnY8unTzzzrO9pr1rxTIREuv0bdgz+uWjfa0C/FxAEJOC30ZJSEXOP4E3lNc8ICdiVaHE0
l1Yy9fF9xlbXMQXQ/PhlQRSyjV1n0GurUzX14wrbkPcUZ3YckViGQFIdokO6a/iWQghbaFL/nDa+
LOKYlKCxr1Yyezpm1jhEHApPZkq6GTMYMWG7jfsQocG+HxjYNP0hUty4d2mKbVHgX/P0oL3THSHR
EdE5NPNpGeQnu+FXnU5TsTuAYCQaH0FS2dLzZe7J6bTN1hhRvcoEfNm8561pZQsh50QhvCgA+uDy
E3j2Uv3C8sHzQP3egOZ70nFxRc9ojiTwOJNTM40GEKxi6P2gfpGgAI7iCrTcDI0XIJ/h3INPuXUo
zByEz9E4l++aRnweAQaHxxI/LK3DTM8ROfiTXzW04Tk7onOJZETlbIf4mGD+Lk+pXs4zSJegbuFH
cJeknRszAxizhd6jguY6BxMYJyBGWkaiEkYajQTrZzZViEmcCZqpMrMlLTfgm3Z11bGEa48CnrNX
a6Y4Fez8uNi25n3+aFDIn1rOSwDplc9OPQ4iL6rHpVRfpXqbl15A1r/2i6XGOe+5FE4pfrQYi7Vs
D8+SvMtuywZnMOXGMO8ZTlLlh/kO9vl3jKzJPY/dbKaSP4X3tdCfA/o82lmtkcY/UbDb0bfgyaPL
odOQYXh/5ug57MKMQ8OwkqSG14VHgX0WC4qb8+DR+FotKogR7mCvhzVvVo7Mu/t7cW1EkFTovWsJ
UMs71kwTT9iMrwJ+/ReQcI8gKIca+pC+iEy+9PyV6xGWzuUxJ9KDjAUnAtMaR3FC/RwHHmtt91hE
bzBWzEO0Dc+yuFGeYY588/oqYt+kk56KAXBBDqlFLfY0FVK6so/eZXnBMVFBBFcuRXKU6yUh0nxO
LyTIUuuEksbEIdxWtD/OX+4L47vfkCfpMKfAZPrkosCeLt9MGr9Gd0gvOZ3ZvB1ydXVjmx/dXDwD
nFLC5qVEXvlCHxcp9+H3xaRt0HBlwuexOFUAraVq1jZXlI1Q1+6mmAkk2pN8mWm7BlHMBdpmWDsL
WMQaHpMVY17Y9J0n7aV4r6EnztoXQLASOFKFAYufDTuFNUfm60bgbAVib8khV7e1jOFMtWFR9oOH
JiF6IUZ25ioUUw5bawcgcKxexWzRhd6gONrTQ9jL6z44ESDHDoFvqD7QuNC1y3Jr+hFiDqCCWUgA
tdv1uYtYyP5BZokpBVc73zO7jD1CDEL+BpMS7FNUEirhXQqDhb7Y9W1TPocT4OkSuEVu6+AqV93i
TtjnCP2Kgc6lZVK9Q/MWVqRnCYbDhVslFmQd+NS8ulY+FQr51/SR0g2hGvhewqKjBsXJ3rn25tEQ
3aI4lRmT0Vl1CnKIQdxqgS3W4QyIRLh5YEYrXiid7E7aC/l3YdIGskvsIUVh4U/LSzesBWbikaMt
GmE13aOc4iDMyrxJAA5DJ8FBxoWERfgVgMeyRU4t5rxx1NotnpAiYYABUYh27cbkd0SVzhjBMW/P
QBHuCGRA2JggSUaXzXKIr4b5lL8+tk68anUJ3sUciDGDCNBQBkQdfp61H+mJrmcOjQgL5D4i/Dbm
1/pCBXefrsQr8DOPThHghtJiKK6qBUS23ljf+jMmUicHgEeqpFlouasQMNlYthV5xZXfgX+7r6rP
Gyz+yc69BKJi54FXI1opCwtgFGdIlFKyOn5AWzQ4AtlvhU+rW0aWmzCchAoAc75TfK4WHLy2etU6
iBDfU1sTfP2OeKXLDS5eaeaBCAXDEYT/tie+wiP+4BJ9MkxqN43lBsaywsPMaMFstqJyYewpZE9k
4h6sK7x4NacJLrzVsFwD8OO9z6nc2CvKCe2AE7qwDw/D7VygjEd4BQkZ309xNP962NRj8kWr0kzI
WX00Ij2rKceBLw2+2Xu4uqbKInw4iB8jDi8nX+LICNzmDA+feTjd4+hpyCnmyQyO1n1vdvmsZ9CP
vvqi46cG8a/OOcfF4e4+7KkngzTI3GgKJcweh/JA2gXRcw7RAwg/M0i/xDbW2frn7Yz3JFgak/+W
XogX+isaJ9j2Hw+PF3vFMeQFQ2YfrSQWBwuc2wZYneBn5OPfDa7cbeqgEHNfiGdQIKjmiGe4gCZo
gsLduy6/Hgf9mDVuJXrf6vNFiX1mz+gXmO8wHfA97W7Sheh66NPc5I3GyazpSN3uxxnvqYYWkjlD
LG4ENsYEfCh7R7ck6+RPqO8JXheKzvh4D7BG0/6IkaQDZO33c48+ITqwgQ9hJt4DrZ4ItEyQJSJN
n+JcXUKX95jJiMvsm56xBfAUDNsksBhN+vy1BavFkiQlSXiM0BukM0jXr4GwbGQbI2O8SFSKinkT
cG8mLu9Z+ibyldDPS493M9iiLckEohuiYyw1T9r0mMkP48myu9mwKnu4Eh4P3YU3egm3eIZGZStL
qgdGLPOXcR7ih7Try53NppNdka5uRybDZr4MToDqCKNyVRdkt7XOiey6fUmdZBHtmWKXwkdRrYKd
SIrdTstVQ3X9sGAPQ+ELYydNAfRzyA1I43MS+fmMJmvedRCdL3RDcD9TVmi+0+tQobtTyfgJHXKU
WCqE1s/c+0J4q9wa4h+2AemNw1p/AdvOSCdOVkyw3kQ47O+ge4nAlTNeJSSqUBERivlxAuMDtj4M
GLxI9QoeMDhCHPe8mgKDV7wHqOIDCSY7eOe54cWUFB8gzpDIa8NnaNTOxg0PGYTDCs+4wd9ET4Nb
Ck/3jM69FwAU2ULkbi0Uv2X+ABTXsEtrQvWSXeZJQQ7apPVGP4Ap2JKGk9yWnoM3OflMeVxxsIn7
IF5BRcD6gPMU5C2w/mw3veSlwA6+a2reLXuojsETVB9VP3Oezi+D7jFHiMyXBP9B4IULqGNBPKcJ
LJ9DcTzcE9rd58Vr/NH1dsfc/Y6DvjFAGa4QsGSgHckSQSYNgCUdb4NdvAcv8bFPHebUEQ08rJX9
slHpryCO1pJ9jLe0gXSz8aKpy3QpMYfVrtxRVNjao0oCmfnZRHYs4pd+z33yRuEdP2ZuYYVnCuQ+
Nck521V7XnsMbkRKfaodDmKeOYfyG/5HqxFmkHG25HWle9Yi1+bpJnW0ykXQoRBLAVCPWTu9XQEQ
47U8JfV3YLnqBo6iUz7H2V8MUr9RQyXZYnqiarKsqegkSBD/0rvkTr/nNTnnA7kD8l3JtWb0XS6A
WhKnYJZ1RfLm8BIsUULJWsVX+Sx/UnkJbEt1xmVwxpRygmgRwkXl671/V8PknfizFCL/4utF3iEo
b+iKYqkMI374ejsxDk1FE8ZDoBLgeAqrhYndo6EigqoAnNmLyfIzrlvTpag9MHqicW5t2AzC6RJu
zpG8x37Hm6JR7PErEo/mbTXEh3t++vPn/HUm9d+P+cPHGCdlootVKB6ATSzLs+U+cJc+lvKH1Lz8
+ScRBvxVG1JksoHYNy3MDD9BE01U3ESj4cJB42NW8h1gOGmrlyD9ZIwYS3PRXHfUKpHyh/7ugPrt
RDwiDo4eEWW/pLPmJaANXnBAwIrSrvy8CTi7jr09OEoJlAhwoTQ93sTz64q+Am9gKoo4jg5Kvkh3
VeOZlSpGbjndbOQo80mqnL6dC1NDhcKkOln0FEDFQJSqb4viCelxJj6sA0lNXY06OtYItpqCI24K
j973QFnJ0ioa/ET4znHTY5uo4lW/Uju/oGNLa/cjyooJjQZULXcbcXwSKZK+49W16vF3b8XHUZZd
Ffd7ux0ofYo2fbnq5O0YuclXx+n5jiwJvchJLvF3Xa4H6HGM7lFaBT+HSZ6fZOcVVDBGqrlwFBX7
hrZiM3Gz1JUmeg2pUIc8K145sj2u+NlVy7rkPOdr6qpnHaUV8mpYziNCdIDaSkrES6hT7fTPR3AI
inTZTdPAuHIVfnc9dDKDTYtx1Md9qDMOok5yUVnwLjWfEixOWY+ajRu00w1FQnxT1zvDyzk1EjgI
xg/OOxOpX9tYj3XDTM5cs3d8LHv2hJknGetC9S08rLijOYZwOElxhsqqxwFmkEobLJAlreBMTUy8
2tZ18ID8YMJKLmAjfZV8PJSGveKUE0i8HnYBg+hVsi/cR7o1wlMkeMOaIXDriTB27BviV+hrTB6G
NfloDFokIQLy1R9YnPHRqDF4/zWzBAqm/obRUH43Ivn3g/BDoi6be9SBOxkPhXW1YKynQEHWFsDv
JYpJssmvTFnDep9sGkJJe+6DzBvpXHXJiyShbdZsuIPgPaON2cWWxfmiogax/ouQDqXkd88rgBID
KAxul58G914pE0VTRj7mwGQle7spsAtXOXsH8W7MS1BV2bbSDzKm0p4WAPCVOdUalCSpG+tTCqP5
o32BzalOA2YyTeN7OXk4LhJhGgY7CtOZoznATrDRNytvLE9ds1OBjRmzol+WzVPL212KT/hP1c6j
rJ5CxmSVa8BPzjUiW/2ucXd8IEqFK+wBXHmsjzjN3sQbk/B5j3aAx5RxJrtnChduszc9pIQ5mKM+
AoaiFUCB7XPGvcYhYzwxmuUspLJ1QJf28ZmVOOcgGT04EmLVuNkJTCEf3CGJI63a6RCfIrvh1yvc
qF+Ty//zcvn7QRovkUlOZ7gDk+K/77lq1MYgSyt0vCk84Zm4MisfbBljAuzjfNu0rXVT8om2sXUt
4Aumj41dfb4OgzWMgxfgAjzh901V75JkW74/ckfjcUQfSsAPgI91VN472qFL3QeyD5MuVK0dFgGx
WVTZ+lax1h1rjEzmFwJMNLgm8LLXiKAU7Nn0rb426RsC4gD4CguWc0OShPG3v9fObRcE+0AF8e7K
HFF2KsmuolzAxuzZpOTzblW253gTxbg1wKCJkA6p1Fiq8oLsO0TqfDr2PuGOqLJlNtHhHJmTUXMY
TFeH2WPB8ztT0FBz1ocMWT9bXL3Z4+M7BytdbbX937Agv3EVEMtXVVnUQDJJcGj+ey2GIdLUVA7G
A0Rw1tsbgIl4XfO+ZN7MDmsXcPqn2pI4WLYliRxC7nnR4WN/UF2hSswZ/mI2M34zZ/nPB/oxZ5G0
SpcLJRkPcjj13NUVsiI3QyQtZWoJha01DT0GBAEcvpYbnuL3ACmu5mTbb0dzO3wazpGLQgC/6ilw
n2W113zQOI3dGlmmxyFIPRS+QQ1W0Xs+rJGC72eR8o54ESWvGZE17qDq4XYf5TZ7EcJPCR94N0dI
K2WX48kwEKkbqciYMdsCd1be3wqqvo0XXHD6EcWOjWovnQIThrNf+VH9l8fnt2usqqkaD5Bq6rjy
/nvFIqLayq2S/hkD5qk7lly0VTzQsrIRav9hfsTyPLCoqaZ3dp408wDYur4c8DLerjgRtGnVGAEE
1o5uvUd0odZz7MhK4EfxoVO9Pz/s2IB+s9aqpqYqRMkVYtw/totipktFqWvDwWJs2y3bxhPjDRmf
Wz7n2AQcYlZ+tM9No7KbQP0kUzST0Ip47+Hhh5WZ+oayVmyIznOEgFzgPMJr3SVwKV86/YXZSlo4
o75kemPhxQa4fSGJq1zlxi5m5tM/3UTCE3KVPCvYRe+y1CXNaWzWjJq4TUD92zcqTXBTgLibGuPn
6OgcJ3PGTzFkOPKLrLn3x5UBVHijKouUKUJOBA2X3cNtV6HvitW6MLcJA4F12m0mN0nhlRwV1f3D
wtSk7eAvF0cT/ApaypEhFxOXJrZNSnTQ5lofvxozMWVSx+lKUpYUbzCOQ14ufXZ9NKNU8rJnOGf3
pxF8OPVzLZZkh6Sw9VgaoTvEK9IJQ7q/RcuYnYxMpU1AAcKmKvZTT5J+2xrwMWuLcrYMH2vv5Ly+
Wo6BN/CtEFEV+Ch9dCEcHmSf0NzTBmfdTEZEVTA4KVtqYGGu+Cq+HxhzaJkGDd8BThVoNe2l71dN
uMEEgQpaNuS1Mbn2T+FJ4Qp150FiZr6qxUvAYaXEFbGQccupq85t8NDwy7PELiSv0S/FzYPy2LnE
/zJ6YuyidLJkB3ulFHdlQXYQias+JpQBN28FfWvPIlPgMV5KjB6YY4n2/fGu5cumX0gEQVdataKs
RufcaLlNxtXcVe0igwrP+PLhjsoG+ayeyScl2IBKjJS1qDlJ287RdaAk4bl4u5tQj5xb6vLG7BZ9
54DbS/W5fOWAeI88XL1lT9WOR6bm9l5qL2DNa0omg9STkJ8zdtXKoZc3BT0cJAaeWnNdXkIMbkXy
0ofXlmtESbQZcK+8xdzQY7Iw/cTmT6YMDhuqCCF/oNh6mM9Qo+67oFmRbYbQN963pmAHN2ymANGI
vNwIgkaTpNEpX3hdrf5VguB8exsf22n0oECvXzgCH7SUF6SPJUR6FGqPrPqpy17pCtTfyQZEuV8Q
jaoX6StZWKRgivj6nB3NVU/OcuSWEaTVB0flKj4jdP15qdCmheu/ZiBeRZYlmSALWDB+bgvifuyD
IO/IaqNKftuj+zgLoWdoSEtby/SKaCOxR3zTCIwwO4pXxvYurRLmg/sAB5xyBOKNWYsXu4+RDaj3
I2O1ecqKRWR6NTqVvGQ7jQnrvSm9QVjhjqxgt9ahX1nnZDySFKOFt0QFYd1++DARC3UBzvbPv6X8
u72nDlMDtyRrOGCN/y7fDzM2B1CJrIf8bB5uLsaZh5cZH1Qw2liAaNmAyblJ2QUTELpTH7zvTum4
TE6T2ARlYmpw+/OnMqYt18/v3sCxIbIJEPnxP966lqA2ldrx3RuGZxmeefdUqpyoTuccSbBzdaGr
k4wO2PHBvOqvA4f5wCONGrRHPAMsUobpibinOYYC032yWIM46LImsZ/ksDtmS+vIsqwb6yRYSGz3
qy+TcHnr17hWmfXNhxcGeE6xboQlMkGdrfRy8xAXIQz7jE6odYdanPhhMeeIJqPzJf2UwpccmRpK
77aSfcYfIyljbTyI7/JqeAciO/7F2aJM38Iv35IlTUAjU9WxJv332sW6ICiDUA8HiUKfprWxYOUA
e96t7YPuXXLmmKIaW+8X3VcirWIi68TUHt8Yylsu8xODLfQplf3sJu+x7u2j9os7jQWBfgzrBbHv
z1fV/M1xDIVGhp+ig2g0xB++/bIpgspSkWrMS7gIOHzPpIIGyTlfpC3e/Bs5KCcJN8gDkbSLKCJh
hMTE+asamRwvsaJ5GiheZs+Pj+Gi0Pr3Ah0nTeaCdHnor8WHcGHvrKpfSe2zqyjcbyZk9bM870Bm
+5SX1ZxiAnEP2jqDsX3b3p6DufKmE2GKOcgO5YZjdr1F5b0wjcxcTfJ5mWbdvtwgTr/o1RRyoflH
BVjq8S31L5X1F/AjZ45fr6kqyWBSZMlQ2Dv9+I6kTo2re8B3VLvl3TVcYDvtonXvN7t2se7JtEJQ
HoHlcjZ+qtWqdLsl1O99d8Q1t0OoI4GT0OZkgJ3Bf81GAQXIlHdVDaEHoOOeSjbtpNMrwQhHc0cB
G+CSzgbRjgCxywjrsFt7gR3n+7RVsbz+DhB/YSKQ99BYwxn7GgOzAx7M4FlijoLWfsV6AJoh85ov
TT4a14mYtBi7J64dBgUC/+E2YcQK7jaeY0pUYTJBY3ilfJoBMeP0Bfco9lMvXtWJg8WGCRlWenHV
e/V33ztNNuuf4nyeHoCPFnYzuIZpPyyn2Bfr7ON2TiOX2RChJZv2YAJDr/wYFbhXiErl6L62NEHY
LwBgkIczbyBR9r3Fmz5mGL0pKGPPXatYjgWI8u7QcOPPmQ8NXpvbuGs00y1QdsDnaq/mp5zYzVea
nLXUK006rWYhWQjbcrA04FHBocs64GqqfUmXIGPuPlMUPZtJr/BmXgoD5gn31mOFmVI6mrPUR+xH
sPrWvjLaLWYfnTaPr6kPp49w2mx4D40Tk1B8L5eKrmHjqhXUUq0YwKNeLyKPb54jnerX2ZwBcuTS
UuvcP4gQ7JFl8ZjMjAv96h1dtLYsYAWELelaBHIqFDF2Jw3UFK5is+2ut5YzHWaiK7WV5N9tmhMP
Hf0hx7ifV8VScMWn4KhumnemRzwYqt8IHlshl/FM7pAGghaP2la+Fu8dOQo0oa8swcuHfl1SUMN7
BbXpzysJ093fPSaYDvGey6asyD+WvnC4iQiHyKm3YCNnjkRJq+aEZ3pgH+YFVZ8Umsp4jI09ouZA
1czthjYIgXoTl88Z77bhwex9lpYan5TyIVyUz9E4x3MQ25kjf6NW0kyBolmGHtD9x9SttJRJyjFg
zdmWa26Qb9mctjS205p1w4CeuDf1yn4vBvi/U5Mn5N45wX0UgYKj97yzntp6q0q8skrHok8TkvZa
ZyRBLSe5+U+TL1V4lpa65lRngnwD87dVwY36ksDxiReDdqw0p0WftrmtORVy3bAHIMZqwyvMkrbY
a3eCfWBEN6GM//9Zt3bY0Qd5rRm2IpL/oGbMuRTgrG+2HNmCDGC03bPlzv6yiim/W8RkEcqGxr6J
7dOPQ1YQmR32ZH08cBpsgyNbTZL5z8IuAef4NqQLVPnxfghxPJhLjZMMoCfnnq1VxsXnkXbiCznS
vpjfpW2KMJuSOus2NINR+f3n++jXVLoqoTX8/wf9cRs1QW/eVQWBEP45oxSHbh+yEoZroPtBF3vs
sLnpNDnybbEMOFbv30+C3VzDLyvaW1O0IXP+/JGkf3ZcP97q4P0mAq+qiioB/v++1fW8L/p+GMZD
xWQTzyVH0jR07qvwgvldY8OYP0nmxx2KJwOzKbXWL8h0P/Y6g6J03ob27bt8uOo3egDNUSrDXuPZ
HF/L4ix/p63HfzHS8b3jrESV4kLjRQALKaIWyM6Fg2ZudRGM2+LW7jL61OyEdLLs8wwXFFAms9lL
jh8JuhatZ2qP/84WaFJqKAJyra/SWMXR4SZs+nGXpn4kLGPZj82z5BnHyEHmUnc0nT/qJ3OV4QBS
LCf5EJItZUt67jMxjnSnOWG1H47RfQP/kdRASkFUSvNPT63l8s/f9O+kAOyzqmRIQEWk/+mC/5pv
NabSiaKYj4c7ih+JKJos93cigjsabCPqb9blyzOCP82H3+2C42c/G/DX2sCYaqpX5mlPbRYnZMyG
Ty+PfMWRcJxTOflRobLCIFnxlvnzJ8bc/5tlT8b0r7MtJgP5z5nlXx+5GuO4NYVsPJDuBJm7VJNr
aC4ykk47E6MLC1TX+wLp7/L8UJ/6cwADCQYro++I8/hSopQmmj20z3gfQOScSURDzNEz1Zmk7vIr
AC5DnJW7+Blb3q4Pj5o141EQhpNksfnRn+6OJFJLsrqnDg93mKIILyuqobNX5HR/NDY9cLJW94x3
Bk39fYPezItSYViMT8lcGK586XGWnKYu5GYzxQC6c0urHd1eD1fjKjyVZA0/dOp6cUQyYwKCPk8+
o/oQoJHaqeBYhyC006doAXiQfEJJsHxZnR+ryo7f6uSUs5Xc6rP84dzPxd3NArggC/NjNOepwbl7
GvJ19ekGoPWDBH0JwXsrA0iylng8NI9o2/AM7LPcwvuodtgTccjw24T0wODDdYvz6DhsI60tj+CS
3HzKthnggZ0xJOGlSyhsHu3yZtdna3OLR/gzQbVdkW1SfST2KN7FyQemqETDhSSqa2tklXOnbbho
39512aEzUEw3iWADqqq8uj8I+UU9dsMGH3n4FXSU0e9RxrjSyt/s/PJvhDFVhqooKiKjXu2fjPS/
bq32cb+F8RiNB+PjwT09urp2pfsr8mPBM4K1SgVx4d3pu+BwJTLTeY7Air7CdgLlP1gHo7H5sLSo
IjrzVppJiz/f+7/SP1mqdTLaKkuiIsFA/e+y2N5Vs5dqZTjoonejmBcrm/jwDF/bhcmxV5yoP8hE
S6KNmnnEntBmQHjZRLj10avujOOm9JbeUsbIfHNlaatiWFW1j1EHY2TD1tDA+MFwzmJcB9o0suX3
JWG06olMY/Ip3l2kjjbxVJC6so9foB/3eHlUVDyyuTOJ7F+LYezPv/SvzMQfv/SPc7BU5OI4lOpw
IF2CH4PGdojIOfcqPJrIvzvpAiVeMLzbyOnYCV+g46Q4iwimM+gFamfa3P5eJzhCxd4GxbpW4JIA
N0bMwoXhRStjx4E5ViiVtoutBVBkWLOZ4ZF9EANgEEM3FN3oABdSl+9EzX2DEr4PdsARNrHU1z8a
XEWDyxrYAU5uMc6AQMBIWm20J0l2TQJhOZ45oHFgH2hP9KrWK4xN9lJyWfDr/+WN/tutx79vk2kF
/ddt/HhE3b2K0Xe1dqUJ2HVW2XfMWOmYGJTaz1UsXrkfZO9I9tiks8ABr9ffl/KzQPEdXlP6z3KX
ii321hBvA9iG7/K7EjvBxxj/ZZsk/eb8TiJF4UjMbc3878dZb1D14tbk8nCgZy+neRyj7d1tEF8y
fKR2q/0faee127iWbdEvIsAcXpWzTMlyeiHkqjJzzvz6O1gXF+2SDQuN+3L6AF2nSIqbO6w155jj
L67pVDsxj96psEjfncX/c23IWv/+TmYaxoHjjtc+VLR/9uNxAj//C7FyMAPunPy/k5L8r1NIFcEA
qbdNgk6hRdC4ZW+r+xxfXT7vsAcRtBCs5SmiYkq3mEeAwAcoRzdoxwlKHE7wMMf/gyQt1gBmyZ49
A2RXt13wL3K3Q8KFsrJAgzY70z3++dP7O5/cbsN0S+WtEIlgaMrNHlZ0as1rspS+BsyoQ1bN8QlV
2Fv3sjlvqq2irIZsBAFo1/JYKIv+MUHctpVosgJTQaWs3RnZX7lr41zw6YZu9qpd4puaO95Qlc8I
DFe80Tbg0ZbG8TUnDemM/ujn3+ArcZdLEqhBIU7RVcPQbwaJI0atZKoh08+6kXZQtNjA94cUmdKR
BieaHzymMmckY4v68yXPN/X05zv4Tt0zxnlwhEDggyHz5hMZajPxRNXt7f7Do6ozynIXinkS29Gt
I2x1sDEzDQXfMHHKV/lMzExfbZxf4YsEfgc9HFIIaS4oqKZBaV4yMBG/79zhdyfRT3eo3vxGSQQo
bTC93gYNCwGFRF6oAhQksStb7+G+EKapDRUTLBKI0KCMpi4pfVCHJi4Rh5TaHseK0pzOnVPe6V2q
363peMNURq9syWMd9d+PPK71QPIbrbNBg+tPgbftdilRFcPRpbyvCCQ22hLSYPzrnAqa5E3uIiLa
vFnDtG/yR5Jo56qPQrTz8yciJSkPMLxlLFgbQu5gPBsZvcgNudRqAbr3YK3QoWSIDfAvMb0ChY4f
/eHJoXEbvzu0PxTOusJKCw6ZQRQApdwZgkVCupGdKHhJqbzWCXm/yEVWbfqLIDmynzmyyJjF+ZVm
5u+KmKPM9uvHGmk7XTf3jFKBzNm9H80DDZDT0cgo9TwOAoTQNcta4M/F+MEAjQF78ippK2v4ZaFw
sWaROAMARTsX1Id3dutXtDkWymzW03iZQcORNg365gTpOZXjhySBoxPbDfRP9VHNDoF4BrIreHM4
xtkrCGFTPffoG6BIEZviNu/suIsOPO8h7FADzLpVRdY3uGaK0G8esmbQJVPthQ8ZimPpHGpU0oU3
afpzk+/V+gLBeAE2zLzSdIk9EGlYOyG8QmR5xZ7U+ls/nAcmKNQ12/2A3IViGRRnUAOY5cxrnh8C
YxmacPrwrTkonuTk5FYAjOZstmGTCBxeaY8l/Tw1x8ajcaj3UnyR26NuzouIzTOWHtgnsvbMEZhI
IFRY/k51Z53/3OLvH/btolQ+yEvoZwq+iZjfqOc8gVMOldRGrddK90vGH55tcuTntT5JwIeLLymU
4+hIl7TGr4ZRS653+GhoFMcrFchheIKDgYoTVxvGM7+fiWeKFyU7TdBnwCx+6RVZoHPoTx3sfujA
G9aGx+DgPgyurUgkfU9MZA+XeTWtz+LKYEs/xUCjUCijSnhxlGly4Px7yXuU+xJKKyKfrtmAambd
nimLoKpntRXFkxAg1U4llhlvGkLY9ZGmrRWsX3697IppNwFtBvp2niIxw8xHdfLaUNEbDkV+UOno
zrUNRC3ILs/qc2wuwF25MwT97pGwXswJxHOPTBpU55sqwLk7TUqqyt6fEmqItsBljlzYQq3+zN2o
4SOq/VG/XI+zhn9M1IOEYJGWGI5psXsyUOhny8Qca4Ny/BaDHsnUjXZtbC+blmcgHNWbuGI3Y4z4
Y+KHT4IxE801B1ii20R9qdbP+Pkx5AqADvo/WY9P8lDhRTsIFF8xRTTZDsUvh1pUnJwH8xX/RJ2D
KFVcRepZxwB5rpDE5Nba92dt9NqiGOWcg8cBjlWC2Ay6ssiutOIERLM35TsnGTdYtHQBDBAKkzS4
0JbInpT+aJBJvei4TxX9MXuhHMjDDIdCm73Kwxk1kbFHi0uB8ueJ/GuGFKceCPyQAGGTK9YtIFZy
tKAJ5aIb6y6mrdTLHHAkad7Y2SmmxlPCaTrKx+yGd0gjwertS1ouJJv/bvgj8k7a+fHKeM67R+xk
SLUgtYCUhSgob6rwWSt+ucNzDJYi/QAjImPISh/jB5C9YOIRSvXmhmkTXwaV/iR4//nZJP2bwgGC
UFkTiVdCZvb3oPFpW8z6VKdNzRnJITdKPdXxrJbWOXlKGHzABlB7ubIDJXe0kA4jTaOAQ7Mwjo5C
PB5uyQkHjN4YwwjUNxE2MXaMGT2EwXpUL5ROWtSgcC/Arq+iatUjKFuwr5h0L/2GZOYDAzJf6sLo
tYNn2qzQwyA1WPgPwTUNMEhekvIs+Jw4oMe4TxqhDhS30oO+SelZ508VNjSMLljVcCFgvhtJliWz
O6XW/CwGyxBfcrSOCPyL4EUTUU27Yl7gtcReGh78bokBF388yo65nNsDtQPqBepcAx+gwmN8r/zH
KpvX2L1aNJjFNOv3mlBMmouina3oUChwB8EoTsTchrdNi4Tjeg4/bSOr0TStP5TWFjkYwy3oICrF
7R9a0466ZG9KGZQoU1w7AMVZB2m2eZQ/dnA3+K7oRIHnM0mMqn+VBJSpE0AgO5ofmIY0yCMJ/O5z
TSiKu9CfiQQ038vfbQ/NEDPRoi9nAJg0vj0idds7W039G021xmfwV9RjmepflvKn0dKpSi81otzZ
IWzVYpXEzVTXQIjk1Ad7oEPbJnoTMrs1GEX7PjlXOB93VjnviwVCkYhmJH5jsCH0n+pdiE/DOyOb
U3qcq9MkW/XWyF3vABY9SACI9JWDzJ9vSEdx+8dSCf97CGPQNv1c+gAOHa2k5DnkbMsBFkhCMYG9
FWV/4KbUO8o7AFCM5uJy8oUoAe6Jmme1aou5uG2aNdmiP39KfDJsmm4OBoTHyCrKAJOP6RZ848ty
m4dC29nVC0G5IaRykebi2mOvkvNtMDjbU1SuqL0mdNegx2nVmv4EEhYEtjS7tsSykqWs/9EIQJjm
e/IBQPxoE9ztiC3DAskgLZV6a1FdwFU0Sw/xyBJhhBu/0/YUkHqKo1qfszEyK1y22LpW+rWCITip
CpYgEI+jBdoMtlhlFWchYmWlG86EmrAFkvNDGa9oLYp7gL7KFoCl0Y+ulvhPRpJvNaPltaZSQiNc
zRBjEzkJGBRO2Sh3KlA3U/i8xi8SwAGOYsWKqm6I39bCAzbtpszsCJZJPmbDexTdTU5mJ00K6kXo
08pJTfm5g54L7kJk89HNpKdwIb6X7xLNGVJVULcKhExFG2RvJLMAxc/GaG6BfRz9x3YerK4gU59P
8rr8JdHbldZ1tcHwqugLFnwTViyN9lWPql06VcNEkNYA5xV/hcTcfyU3pfDWeMacrVquhjcWlYOn
TMEXtBPxRUwnUQT4BorlhEUrsLGa4Y3sCSOFVI+x4ywqq1bfuyiz/EV7vA60cF6U6YZmDEof/P2z
7gC6548eX8f4mXRmrjmVoMTb9CDGpnSMxQfmLWQ7U4yUpFzLAOjDY0GyQHyUugNu6TPOe5RbK4ik
S5moimzTMOugyObTmBUfsj8az3p26ks8X8OFrMV0lU9EW1sbkN5efh7okvzdOCeezQI+oSmWflN7
QiXn56U/dLYebCIQHvFceAmhZGCJ1uGJHqqn/hG/2f/zqjf1G6QqbRBXXJXFIAWse400VFhz89x8
uLQeLe3BuFcKGc+QXz7oTw96c9KXXDdu60bsbL5gAbviq6lPHHqtWJ9QZ9HytimTV5TJFzQMcR/s
NMirz2lw59H/0oV+uo+bA35dWXGTSzy60i+iAl0UzsKxUIIcx7x2aydYsgUG9lLT3H7V5oSV5th8
FxUpHMNcfOzM3d3ArL991H/viXMjUUvyWL7R2R3x231aCVqrTYjicWtbXsI5LWhrm4TqvjZEL0Gb
YwV/rruFdihpLO+MaNYS4L5n+zxWsckzZwNLeAKWTgup3Z392jfFCTLIJOrBxLiyYzNuDreNFLia
XrSVDfrGPWfWI3c0csGEFSc5NEOL6k1AVOmtWIiVByx4FfKIO6P161rw7z3c9OrUXHIkSeEeeuNc
rAH+WFt/irAbHlRmJ+qdkWp8Hak8KJtUeOyqAQv/5m3kXaibg2VUNmGN0Y4wO4AF2q+keunF/Sh+
xPrWVUtFXNQrVxixtwXV8JkxI5Gl9oBYLRX/JEKCLhU2UJfelrMltbZ+gTHLtFVO+mRu0IPTZuyq
SEMFmNLFy1gm1mLEjBkqp/aKHfDcK7Zx8ED7epLP0h29E8K0tGmChhLLKA3pazAv01VNLoE5EXfZ
k7PizFhbf4wLggEwmhea2R1/b1i9lPWmR6kRTJvXn9+NNf4YN0OX1i7CfjR8FB1v5y9JaoXezKTK
1opNxT7eOaoO5h9aOUurB1N1yp+S7Gja8ARQoQaE/mGXALTGe+zY8ZYl6YMbYCgFEX7BlNYZniRV
XnTvpr8ULo6xdlZsIZ3oBJyVTWbxDt4jQmNxMPY04oX40G2CdGs8FaPnxmBV+8ODVsY2dGfC0q3n
1VNdb7J0Ga+Hadov2Av2XHwUptC1RzrpK3AbtcVIe9y6tFkuNCIaurLZXC5O7VGekM4C5W0asgqo
J4tU8XqDQhZgHAeJ8hnqU/dKK/vnX/WbgpxMz9SQoKPhV1HMm8kydPNsMPWstMWNEO6CdpKi4EIF
slZQBf0h2NQqH0r1WZTwds0ztgUALX43GXFEU5SbBOfs/ffWOxbZRVf3CByH3z/fIPCjb967QlUd
jZkqg6W6WbeaNmiruBJKm30WTZFYh6NJojsfRObNBGk2wvUQhkx14NTuMqf03pOvduiDFXIPUgH1
bq5nY6WzePXwwg6Q1B153Am5b6U/jXG6ZVOwgeJ1eI/fXGvKfwXwztcnbgE9c84xGMsIluZAfEj1
F0958j1iTZ7k6Owj1sispVfBMoS0QwV8npSrplzBFW1akHPoostV6m+6fseZZRRFSLNc3lnixg+W
YrdELWwWc2JZaMJbHzn7SFjBRJ+lU69bF+aIJ6gjwFWThhjIF5zIuUBd1gRYg2yzfhQuCO7phfoF
vdeNMcBMIlhpr/lrq2LLztZyiTZVK96jcCPrqyw9GAqnkgmK5DAmZ2Fa41gmDqWlDjVtbTyh+bMH
PhizTzeDIJqX67wA3bxCBxwtHHee01ANd2H/bDRXBTQ8gaHUHGDoKyP/NIZxQKgUjjpKpSASpPnP
Q0H9bgYAj6eZBAZKFPLHHc6nxcsyUjmqO6m0/Y+aUp42QckbtzPrl/WCa720XYAchE1ib1NIvO1p
AD0pO32TPSIox5xEYpUzJfoKMQ0/Ye7N9F8NMVzDFB2OBmUR4+4wATmR7LJfI5viHUYJ4GTINY/N
PaXKN2rk0Yir4FLC64rT4mZfpPSGEIl6V+IRm9fAw90ZhvocRyvw0mbaOvNKnRN5IYSLhn8pKfLO
CwplydInKzCZQ38qsX7Szsb9OQ+EWXBkeDKRObtQWiBE71myrBRiJoW6uWOsiKEaB4iwAc5xUF2m
wAkepqSbm9YCtOt48YYc6lnOSd24t6yOS/ft1P35YW8mmbzM49AJhhIZ2lwPUMAsildUfe6FDv5C
0bACTQxpKfUwivCm12irtTubsW86VuPvzUrLQosE+Rb2h7E2y6yhLYk4rQEPToSVuccusotPBaqK
BWPkt/6EqSWf8kMd5Ad1jThrQ6F1+CBoYOc/FFe+C1Nm9gP90V3KOy21v9PY19/oPzd4s/Woo7Ko
XJ8b5DMceD9g8dmdkUCUL3KPtAFUjfOBLhsn7mqlQ/h9cqj6gW8IFpznVOpTwrQU6WpN1Ce8JtSe
/XZevCbmKu/omc8LihwZMo2RTw0TyvvgqM2sYYWrnHWwWPqoFHrYhBBN6f7CWqHOgTXBEua1hU56
gVG1biCrLOEDG7DR8mn6O6Mf3c3IadbLpQdAHVmEugbG4wpbV774YK/J2br3Kr+pZvAqdVFGTWuM
p/abHlKuiaEkO1Vp6xU+yJE/qvfrCMMvjrsxQmaRBuuKf5ropabUn2DIxqt0zmfFwoGthF0VK4fR
L3QyFTo4GyNPWoeDRRnsr4KynxgRlIU5M4hQrlAaeGyLOnhG07ZbhhBNOWDnM53iMRqsYIcuyhpt
eAtQS3xpMmDBmtVoJjLD5DZRRJFrx/pJxG6HVyKm7srpY8yfry766ecpUhmnwJtRxFyijlt7iV2l
dbOJZuOvl2Wu5LSBS17OLOBoc8IHoC0MYSbl86o6u9bYaCiGnRiHlL2bSScC4JiWa79mhhQOnNWd
bQoeVYALLqyi6JBdzv3pXivQGgf0P7fKJo6XaODyN9AV3s6AScCQ75VMsg13lkYTWBzZ2rwakGOB
YE2kuqQrKeQb71imi+g3CG8DDES2g/rVOdsl1GqOTU/BmchX6hB7ujoA18jrXjMfDhNtS6EAJfws
mQlkm21zyvFbBZKMs/SVxwBV4jl6oO0FM3xjthc0MYykCFDSzHmrfuN5Mqs9glvAG5SnjLWBrHmk
pE/bGbvrneUc/P65g2boLDOrQYgKP29BG4HznDWnOyHrTwpfEvbAdoFs1R1+68Q9eBspp72izsi4
HNkQPYAjkh2qev3zKPibnPrlp6XXS8SWZGIFuTlXCHEutWYYS7ZzkZ25vMeaK+xgNqxIpyhPwSIP
fkVgzGGsQLMSFu4f+cFcd1s4Z0dqfHBgnwpllpyNKejx2KK2Qv8O7ggJFMBM2BKujQcGR7IJEVJR
fhnLuHe0FNq4/v37CJYyWiAMCd08/3vThs1yP2tdPWxtn5LJhYicPNg6ytkStuIeLlOvvvrXGsl/
/qTD14l275gKJGdtlbOhXeguO/dJCQIXrXmzUYGjiMyIZIZGZ0SOcBlbnLjizsoP8vBb8jeJuMGC
7zA/NMx9ibFlwuPB+zOJh16+U1mRLkH76p49YeVJd/bgX3QjlmHq0tiO5+htUKa9+WiNWlYCSydb
inUe7V3mCbMmbqk0T01681JMytmyj22/V3cl46as7jSWv5SGbm/gZu0RO8GKu970Tl1/EDOSH+ao
JaW8mlPO7+RNM7wmCANFmAvXn0fqFxHE3yub8Hd1KLw64VYMg09bOlXofaFvDe+EwbEMn9t0Xuh7
KUqmId4x+Un154KVzwxh+fN1b+eev5e1RmuyhvgMt82/l828RhpcS0ERWW0Sy66jd8s9RvKyohDi
Kc///cVkXbcUpmODhIub3Y+FrN1qO9k7Fc2WCQcgR0ybEJRvtPG6/c/X+vZVfr7Yzadf1ZmYBiEk
v7E7WZ/EISM54iN0gMYnJ0ct6LX2U6O98svm+r2LjwP180c7/qz4gBRjrGogxL05qsWxNtReW4EZ
h9sqhVPSbQIkeOMWRgjmCXDeFNe5iQkHRKFFospAJ1OOR5yfhU48757u/BrjBb/eEPtrheMC1aWb
rUJREmpfD9xQSOW5qOyie2JgQQdr0z32RdXbOtY1I5s2n5t4RX6++viX/3DxWwVmXsVlZRmld+Io
aihPvHfQl1q+DZUnByVbe+9hb1X646+viGMPg49pFBX/O6iVJEw62cm9k+M/x8VHo1yBolQZ0Tfu
tSmeFArq7MGnYOF+fs5x/N4+JwcZSlkqpkPzttFax7HseIbinqLimJE7Uy+99vXnS3yRt/19tk/X
uHm2zOvbIlBUlwjhEzppgaFEp4OPSCTFIvFsxnIv3jlvfjeax29W5ITGKiTdXLOUI9NzGvwOKmUh
zv8oeMnOQS9wL/777zC8/QV1DY0u6G3qi7fCQTZHwuAIpXsKTKpUZTWpQXB22iUqq70cmEi19xUd
zxJYmMWhVATZCDB6JqZvXYPluXeXZgrpNnlL9Tvv9ruJ8j939iUh3Yw9N3PLCs8HG21Scv5v7uqo
c+V3rvXd763r7AhBHNGKE8e97ae1oBWqQirc0D0xb/nREpcWaw9fyt2H+vb3HktegAPGLehtLoBZ
qO7QqRFX8tcN5iwNVzaQXN/JZ5bxJrHrEfTNoC7rlsjjq9gsleipCtGH20aszrilzCvuHFC/myw+
39LNimRmjtWLYuyeBOsqxhsxu5bmQ5UcdJcdQHMMALz9/En9LS7fDjqDMFBLH7FShnSz6GtOkSlO
pY0eEQThwyTxT2FTT50eh/umrzmy5LMMoEUw0KuDsdOT7E5lt+3nlllMI/Q8PeZbDCF4pH1tlaDc
M9gbpc2mRQBnVVCYjIHKMzAjVETBS9GQp9Oz0OJfgN3m+ltKnz8/03cj6PMj3Uz3mqX2nRuagp0N
HH9g8W3VapNhN0pOP19o/PR/+O1up3YjMXQXXbtgt/ImKJ6ZFBDOa93y56v8nTl/usw443/6IsIk
lLIqVAX774sBDcDUl2bLcZwK2jD3YxbUhjSfcO2QFShViFOM16Ci75pRw7yY1rHVjn5/6oKt4IC5
ihjOdJK1Ufj56+d7/XaGthSFdd8ipwdtyr/3mqtdK3tOxL2q7Syt2MtOGUdicRRBdRIW0Bp/7k6c
X2rDLAsM3NGRJkosfNbNhiPvXa1NNMuxh+EhpdyuPkjOfkQzoi1zzsAWjPbgodAinhF0oortBNl/
yEFhH3gPxZg7mL9Zjb7oi1GxgHeQgCyxnUjZnJumOpujgYdIKxLOlW+y0SHR7clx0YI/HSWW6tdA
9849ecVTZhw0hGkGmCFiEUl5558mZs7kxB7ozi/9zTpvoJwd98uGgrDpZqqAX1N6WZI5dkoCjb9s
MkrxrT/pi2YVSK9aCADjTaVk0crl+s6lx5d4MyANZcxh4uguMn/e/N5+Z0pp1yeOjasr4ueFuE9f
84hmuGlnyIbrys7k53S4M7i++a65rMLeUjVg09zuoEMl7YRQ8R3bFQ7OWKQbDo7zHkRzQul+fsJ7
V7pZ87vGqjMvCRxbFDETEZNTHN3RIM4hvxX+2zPuOHoRYwPUoenJpnm8mU+f9+BkkVAL46+ZHDMj
2OeJs6gw1wo6/TnU8Bl49MIVp0LdoRqKcVuEi0A9qYrto8okE7mIL05Wr0PLWeUe6vmFztRHgj1p
q/JSD8eB+EzKNBZoGkmmcWlrfxkqYFD8Cnk+M5ZiDwg4Y4UAyAY8VLrsW4uqljCrek7cqUWXoYEb
TbBVYtfdsREaakdPMdEQYWacArgtrqfdWZi+O8IYGpZ5nX4PY02/mUk4sVmN65WOHRAWgWpU2XNE
k8jfE5aQ/gFbB6Y0MdOZpNy58hcAw/hCOA8SgwIphO3YzZelJm7HWYIXog45IHrUCRvBeJOVk9Is
WlpByiY1U6QcgIIQ//jFVA0eVPNYw3ZZBFD0pBY4AaJ2mvpQi0cjGGYIGhUfDeK6xvEWSTv18dRg
r18OuLZ/HrvfbCEM0o7Y1xCKwp71ZjgFUYWFs5QtOwneyga1qfPStq+q9Jz6pyAjHvTecvtlc2iK
bFrxmmh059Ag3uwgMqdrI29geWJTriTl7H93hw2GX/YBVnjn0/wiEMC4oTHjgaQCgcm/3VzOShLV
T0pWGMZF36O2h/PrYN9GGNRA78Lv5ducsMxm6mUfGvIGNRzjUj/i2E7v9aK+zBPcC+oJScFzY+r4
ev/9dOMq1yK3NBybZybLIfLgW0w99pDKvZiiv/uwf+ZcLmXIHKdR7uG10W+mJKktiWXzHMd2xHYm
kgDb0NtnFyYn7oyhWQp7NqRg8dv+NBRHzXoSPbBqGM5LaWZQPyrk88/j7Ltn/3xDN+PMDT03bVLB
sdtu7Ew5wH7ybQVnML/zxr/Q48Y3/vlKN2+8aP10UDQenX2P37zpiGcKwVxEEnz29KqgTncdBHXh
PCKEzxrTToXxy4MpKFp28wc5eKnCggGyoc18xBU//w5IiW+Xw7/3N54iqOpQpbxZDpMOG35mFoIt
MUXgOmYL7baYFRvipJUnIc+JRVlIwrtJTHHk+yRh2L324uImCbNfbYPAz9+6Vr7kFLdtoTjnWb8x
kr06vHUocCph75YflXPx3HqSSGcDGmvfMXkMFzqA/CRof/URnwokodkozjWEpSOr+0o7eMOlJcys
QqFbgDQIKP8k4ZNcvpfJBipqL28S/EZ1emhguGrGe6/ZjCopsa0BxUL8p+o2KqpEB99s4/ySOG/K
yRaWkGsn2jGF+uZ3e8XksMAxoQEr30SzjnK73l4lSUZGTB2cDGG3/SVamEyoK8dH7GEOOySrJggF
/V4vII+Epd5WD5xwjGZpNeI+O8ew4vQY6oZ1NNlS+9CKYvFdr7tJTW+8HXgAb6rwneFhT1IcJzlb
ODItBnUxbm3dNjpYwqVo4QQhcHN8xL0uchY2aMOBl8TJMqfXoPnz2sDI3C5DAgfH28lDOOjThuqq
1n148AFSjGGVsEXoADxLtBbEDBO5cAhFEsrC/H0ATxIm+1TH1V5Gs9Di/ITHuUMHksJOaUwyighJ
l8hT4Y1F+nveXxmyeZTMkKYtLG0vsJ0v0mI+kJAQcxe8zMA9SJq37OjDtYRLJOafiL+36Dzy4jmi
EnxCQYB4yBdrzLDPiUlQIluCkZib3ULSuPcUqSfnq95ZaiH1tFSfKGo4k4JjRc6raVFYyPGGB8/8
VbFJYLneTQQUyo3HS6Mz7sV445hBC9hRbYCNFJOKdhJTlGlpsqOM1ZnVTFQIbozBt+Ppk6xtT+Jx
TQY35abEUbvJsSM8McmylROiWyULUiMFwE2wCXCWBLxrCtJjKBqMmXXJ2A79askbw7ZPKvqTqWK6
xqnhKgCKsey6FMSDZyem4WbRiiJFITHeXHmvZGTfXGL21qKWPDSFfixQpA6OjsbPhzcXP6RaNm+l
Yic79Y5ixUCAhaBtFGB3ZuUSCA4g3urBudDT4KXHvAxXKjeFoc5F4pskYSNSnsxMly2tv/KLZyuc
YRiOf9OyXxbodzkP1KbNAhNoEmnz+czR1maxF2ty5LRVhR48l37rMD7SkgQaZR7E+jyk495Tbmg+
yJW1aPISybdJQNrLa2NaxvosoxTtbwW3e5DiTUalEt7QIvTRh2DKrp8z5gYT1miamdD3hllF1ije
J4wYfVf+5tAuf1ADCtqr21N45ffzm3FjDvFOyedFsuFLckR5xlTSlNkxwHtpyW/MCywbqraHvi6E
SxQCiWYsKvI3/fAoRcWCz4bCLEXSXMAT3+4TE30qwmwxIoFjHCnYknytmKnOVefspHrWOmI8+6Pm
l0Ngn6WY9iGBCG9U7MYasBJCDwAS0dCx1jsqHP2M2nSBUXZsd4z/TWteVTp1QrxlStIkcSP6tqFc
TfgFVnoQkZsk2AD1WH4UsBEI2RO27kyHuQaS0MFsg4JZZ+y2qK01i+4mEFfrWUOiHMfvUlFxOLv0
g26HxptnWJTVzjkThiAh0+SjgLm6c0H+yRrif6JAFH9Z0sOTOiY0xZyn1jVGtqt7mHxQdfV0mETi
QK99Oxq7YoqtmFnR8wpNyRezCJWThsTb8B5r62Tgcmm7YiO0xlPnv5iILYY8PxrpVc3O/MhR+EdK
m5VBG1NWikXUdPjmql0GNiYK0klsEDcgqnQ82WuZdqsYMynKdpb6zKEhkjJaz7CNFvxFoYXrOLDQ
7tDCaU60IFZBO1quAtr7v1kqLN4DH3E45r/gCQkS0HQo/NUBx8hwKRQ7wwMbkxaqF7ZYTWXDtgDr
B9yEyYxOC2BdIBYpdGdRmswqUNWMUTi04XgIAZUg8xfFsIca9DHGC9pxAT9oQhfVxwfFh0VhegBt
I3nqKvI+MELOFC9aIfYc/4hDiB3JsGqobRo00kZ5NFHGBswyHFWkj6g+MI1QRJfEtyh+Bz4L1Id4
Dt5/E8nbzIq2lLgl1V9WWLZ4M65Jcp73K9TJ+ib7S1WAeNLbKtyPCCx6oUk8j76yxuJf2c9MWMdU
kx1ah6Z4lw39d7f2ZTcHM02lpUnhTbzZ0mhRUXHkEdnSUNBVCLcLCWRPfWsZm3TfeVw9xHsQpxta
31rjnxTxtzweNDqY1tUyxA/AIgLLjvb0yLPW6WCy8x0XmcrS34MGo0kKVUB8l0J9HTK/W04/bfxt
MVJctIkvITRO9kF9yIZTnmwsCs4eUjVffqyRmobMsC369yw195mgb3OByii6HdZn0Hu+vACQWvOm
vYhTKQ/AVkSRgNmW5FxG1bzVvd/cKQXFvu/w6IjLgD1LQ1PNaF+KdukSvmv25cr0x/DXFdM7OCl/
w/yvWNVKcV4KL5oLztbwi1Xr/Bo7RURLxLwKIADrNKSlTrYDc3Wd/ho6hSTHDw+bLr7M8UcYV/20
3ssakYjNNRsVszgVarM5Zux//LhhjoVYVl21Tn7q4M7JcTntum4dUVPPU2Mb/6qy9sPK+MuH0YAs
zLX+NfUIJ/cc9GXhcyI/sF4xEfIYTKRsuivpLfGzrTqGF/Yzhxy0wWzn1AMp3oxJG4p07L1rnoh4
CE8DfiwnBsSKnJT/PGC7lqOpCVmXlYEIEq2cqxnMi1DatxVH6yLcGhEupgKawCzwfHgw6p4Twoz1
SPHqtZkBhEXYqOLBaQsFYuy+ZzcBBWnx8073a3Fv3OhqMOw0Tt9ItG+OO32sx03TFqRwsCNk5wkN
LtSmWl5NJm29yTESStOfLzl+B1++E0561GwpKFq3zZdeEN2hbSkCUGHloMchgwuytFHNvVs2/nJw
5ulMUUQ2Q1mNY6z272GuMaSsL7SIglp1YsHRg0NCVDovjEWPlneIc+Dnh/vuBIUKX0GEb2rMATcX
zBtR6jVHI7ChmfJZKGzdOMb56qVyTj9f6WsxZXw2UPS05XB+4NL799k6rdVMVx6s8dnYQ7IEuwFM
cj7E5p21VCDHLdqbp8y4Z8P49kf9dOHx//9U3FJ0UyjNXrXstn2T1XNpIcfioEakLIFVaMu68J6K
YTxt3Q4ZihFUg1W6R3jk/72i2vlx3uawa+i7Tij/W+Uwg9juuCsN2WRtswfkXERdIrlY997od0+L
nsBkXkdiCHHn32s3uRdkJeg0m1KzVJHHCY3XLnDKYYjtbA7lP7/W8cz/5VE/Xe5mAA2FnolqOx5y
XZENOYAl55IE7G+Cl//fhW6KD5EZamlJPdju3HH7xsSGcKC69zjf/Hqj+AXPDjIJy9JvHqdqBtHv
PT5ADtAy4t7kRK4i35/lfYQ1YIB7hdcvFXSTtZealYYhVDfZQP77tszKkWozoMpb6wA/EHwPBvtZ
eZ8p2iFNMM2Vrt0E4rJwiALj6y9FqqEdnT+WnpwChEwqYiKSzZUxYxuj5jlCwkboY+aT7c5iUsE0
OGjo6xqF8Ktg0/R41gxs9EShsXTmGAkTZtLxaNTiw4uACzC3Fa7DIl1u9ATHPCU0LeHmDoozrMK6
PY+1HIFPyIAU4DRkWmjz//pd86sgGmNeEunA3ozhwQqEIUZIYfvtFa+oK26F6t3M7hl9vpn8dOpY
ikYIkcrEdDMxCFIcZ5LqgJhSnmhs5+WRNx1jyvKOPz/PFxkc5SMKoVRmZLRw1JFvroT8B9tnwNyX
UzjyRvqAd/RM2OZNsDAK1H4t0jWyoRNY4DrVF6T+oWpMc8tZqFmLQP9S6fWpc9Oz29jawDkZ9aiP
DHiIq9kgLZXkSaufXDZtPX9NH8hUpqYh8MzaFeeudRnRjwZRzbgDZA6sSZkAqpDnDSmoxrnPz1F6
kkuJO/vz84N/cXlZ9MIkE4+fiJ9KQwT47/imwmDFslrKtjgWH4YPCpNzHSGdHwNDAw2QljWfMqNL
qsiDc3D9ZtPx/J8wLw6E9BjLhKhyye8nVa/wp/3HxHxK2bfzKVaZc1Dz/+HszHZa17I1/ESW3De3
SZwQAgEHQndjLWAt9810bz/9+czNgYCIdkmlrVJtCht7es4x/vE3GvPF7MyR/0OV8fW2TzZwB1sh
IItS9SBK9R3UL/2fyaJvdHwgiLXp/zQ03rXt/f60lO+7AWtDpwKw6FvmTejr02KgWfBQTMVL2kNK
MzpRSsnUoaVbBG9jeChJJOvt6xknOHPl+Q/6uo1zZdOhb2XYgCrzZB+iYGUT0jLVa9k0ovaQA1zC
0oFE0xuv/FPGQSXHV4ujpD77tL8fl4oJvWVm7ej4cn/4J3w6oNVE7fvOEopn93/M6ClU98LC0Q9s
Tddmx/ltk+yhSU3Y/hY66QjGGbaY/X0j4AawAWKoJzs8/5PPM8nTKgoMSfaUlipon/lXVvDSdBsf
+cjwPjKY6uoVOVVF90fPb+vR7caD1fwtsj9VtdG1XZNfm/odP42KIhC39vCi9pBA7a0irbL0NeHf
PdAAZfF1nzzo5hVOAVJxOWTAT/KixxxsgGSpla6mePSx8XhlGJdZfDVgCTqLDA8K3Xd9nZu7xtzF
2WVgvOPxp2FhwMC4aJYQcCb/ylDwK9jo/rbOrx3tseovwuSf0tw09U2kAPziKDnHjiaL1r4e230r
PRXtXyU/5PUxVlBglyACllc5l3n00Jd3ZxbY9zoB6wjI1dCK5tVtzGvg0zsWU1L7kqXJXkavEZC5
3DCgxVmm9aIAivvwGiuXIjpIRG0nxlUovzTRJWbYev525kZ+Wuk2lDQ2Y4ad8kfE2acboXGJUV4O
vOvwT4a3ZnZsY4JXuzeoS5VXNYjh7jMESdPr7xf+cSu0VVNHZmPPZPN5EX66sMwbCHQC0bwmNq5s
vASZnF/AwtS7Fzl51TA2qOEiRvgGC5C6FPTeqB55Plb34ANy6TLiBpCsKSCxFc1lI/2dIo6IkTkD
H0UFKmnE+er3m/5h5AOXQcGyhO4AzcrpXEEu86HXQPi8Sh1WFoBSFF+q5KozeXEdEL52bw/7CoB+
9K/r6E8E7Cqcl3i8BIdlKGOq6fK/39E8p2a8iLaA0+WkNvArRy+CPpI9O9t1jCPmFJ+Suew2kDe4
y9bxVaev1eZatN6QXOa6R1ZVWLhFsRXd+5l7+WaDxfHGjgFpaW5IMSw7uZlJTijeykD2sI7sA8+J
Dqn9roWvnXMssNhmFhc8K3m76GUyBP42lQcHXNTHstuXtyGptYALqhcXN116pWoe2GjRPRt4oSv5
k8GkoTPw9hS7vLq3ptseobThJT1oIhlZrB0beYx1Z0dvNVLIXsVKoXmOlL8ys4w4w2QwgNnavfdT
sBzI7RmJRJOmPxYKyeg+9olLWYX9ix2+1bjKpuNDRqKi/aaX/4a+X5RWxKjiOJYgFFea4ZmUhmG9
F+oDWeETUnWFgHAlvE6zW6d6aAReKwjHkQ321ltl3/W4NyA8HC7o/9PJkxKcsahZuMUhvp3MfWIc
E9XFxboF97G2Jjl/UPrT5HVsbsO/HVFCxfDO1BN3gnjlpEDSc5i8+VKB3ZM2KtG0OfiX1vtBep+t
v2o8f+LhWtHJwbgZ+ueO/0sgIX2JMKKGkPL7a/8OCFDLQFabXeNUwzplt7adpFpBUBPcpPJxLmuY
NerDlLpMHc82CD90zTOrCIyO89lCQXGywjLZskWpZpNXjBdhRKHu/xHRhfTYUAOE8Z3ZkJd8IXQc
0c7NPL+3QhCZVNxaaDtAI+STHdt2oia0lXDy4n5HRZA6nqwQzHlgvgp9igSv35/qd4qZje0JHSuC
ezYazomT/TEeE7Vmm4EDjx3SQkLvSV4u/2HeRAYt8sJZ20lM+gpWZHDfkIbsLMmooueExdffQy1O
lzVyb6wVpv/+yoEudN4DpAwbqeTXe5t0qys1UWNb0/+Zmhk+GIzLXvtHVGzUnemov8mR2FQcDknH
4qE7Fo3B14u1o5m0k9L0HhHqOUPli+IVet0HeLrQqEVfncfxhVGL/tJgrYmi5A2b/fHI5jxnB+AK
mLqA1sxE4id0mSp2WNJCsxbNow6h54DrW4iFLfZBqKsYwRElhUJ2IOJ7oT63b1a6SKKFdCReYPgD
k8d+4vthf9GpjNJF85C9M2fQ8CxbSGC4Gb6DiPJxMw6eZKx6zDlFOHh2KNcfMlDkl/gl/wtBxXqv
ZcYZSM3FHV6+5Btcm6C4jy0hvvfJjfbcPfMDib0Qd4RwvGr3v68t5YMGeVLfou6inZylaFjrnBy+
dQirNvCz3sudBXa3IXq0cLWybuwXgawqXNKOYPH01N0nl8ZFtHjVLqQlrrVv+W37kB2yQ3/Qdv6D
/cBD1p6ae8Tyx+m+/qP+4X+In8eH8c9LcZjuBZ2NsvU3wUF4/cPEYPsl8uz3cpcykaXDIQcSqxU2
46eIGbW2JE5PS8mpWs0gLBXjh/a3XwWzjhs7ulU5LtDmYxSDfUzG8BUvNX/BP5kkE85I7jnFeEPh
4CwyygXG7BO/ZqWSqtMvcW2Aj8cyAIjX+fdLBb1UM4u+8GFFEcnT7vTZfhpDGES3LeI1NIvSQiUi
3OKNJTJu5GdO7x+2TgdbfKSv7CtIjdSvS1vrZV/kmtF5JvODbqv5s9FP+cd/9JtzDhofhdzXV67O
GxiYJmlsdBUngNEo2Urud2zTunjQR52RBgnMVcqk8c3u4x1zLge6StcDfOaz7fUBio07oipNABqS
DAJc6GBF1K011i084zKO12WJpSC+vgHWfJlzaDBuCJEPO9ZjXz5Z1bR0kodo7B5H3B2jSpCXVlwx
yKF0A+G0xeVoiUOQEwZ2Zs/4ziOfreVgPkFhhZ7DsfT1wYaWKNN+jjVKHL5ved/F3Y2pPDHUVAVm
KeGIzHLcDvJrgHQw0AmtntTrJkJ3HaMv77P7Lpm2IGPkrrTJ6vev7/tLV7kxhXJNtkFET8GPRgRS
bKTOAJNxSxW1bDHqLfujKop1rjxN51S59ryITl48naxGtPR8bhqn7aQdSHU69krvwUzeVESgCJox
gfdcC01n6Cwv0LZwZeCj1Mc2fZqq+spqMTDUD0jjrgclQZhJRnyKZVv3FFTKmrCapFIPo8k8P25J
xQtWM0ekpnELMU0Pkg5+x7tf6X8LLbqMMYFv5EPt4FGNg1V6N0rFVS6IsKsPRLz504EjEKejfNWF
T1O5Ly9TKyBDhzFyNzwNgcN7YFBG1pmqaLsgbK/Drl0HdbGr5Lcp6SFCPOUYJXW1ciFj+REFFzYW
jLbeE54+bXuH4ojIzt7XXugZLkIcV3JcHdpK3CqawOCb8JbM2VWTBY+4wRVQ3QnZOvRTtvn9vWsz
aHDyIsAxaHYwfTdkfKi/Lkrf9zVYuignG9wNnA4FJwk0hsyGywqw8ZfrR/k2z0iFkMVGG94JKMJm
kn0IvSTwCGAn7hSX0jBdpHBgmaLpMJcc6dGS4y10KteR6tsowno89w89+QDFzD/WxjN71gen99uf
MQuawEVsMPWTbws3UynV7GLwrH7XZUvmMgpbsz8XodGNReYOJfykLUxjE9Q722WGnnHu/v4sf6Ac
Ys4wc+4ghnKIfUAYn7vHvHciK+YAG+srLWRQa7Pf2C++StntUkNcUH1vFXkD+r82h2EFyXdRartJ
klDX+Vi6bc/c0Hes6usNnbxcq6w1s0Uc6olso7KRZ/WR5qUstn5+0+PzH1QFxYhY8rH9fuXvchGb
3Rw0EaOYuQI/3U9yEU1qqYedZ3HEOba1rSQHHb1ra0SYGPdm7+nZvm//WJjOi+kFL0pNfatVmYBF
gjK5RxTEmUkNGRbHEUJZMtUr4Fso80xpSlx0w+hCFFfwDbDMwjkzVa+nwIC+oD7lszxf3+ph79aw
lX7/w5SPbvpkpdlsWSZsY5Rz6mk7Oeb21EWa1Hl+gSC+eM7RK04s8IgMzLiRVqJ+Y2LMjdLWQKpJ
QIfz2yqS3RjwBrsSLGpvTNgOs4cjPh5E9OTYd0jBc+Nc+A9jS1xjFOwNUexkEj+le0QBfoMz4GBh
LbWmQloZZbcoER872cFO/lVUIZaN1sAgtjNYI09P4yurvqz5Fpv02UGSngYpTR9G0yHcMSJjdPQe
NLDCb2iMjtGAeRNhFFn4Hlv9SmTlSpXkjR2MG8l8jpEGKGq1FDHrmCxOdtwMvkrXjYtueJOwuBR4
+eoQmBWMAxLCByQjXxWyWNs3Gh6Dg5Vu2PjYyvVgm09vUmRcWuUm7lDdcypHbXgxtsQoq0QlHbX8
sVcIgd7VwrhL7kvsxgZMR7TJWvrFc48lki2tB+25hs8NpXZGdy1+szaqF+pIkW1tBVbQkd1AKfun
mR3QzevAnYJu02Zbi9aSlv5wKxQcYB4yzBnb9inDfl9NjqUP9aRPSE0PzyCXH0Yz31YMXYmC2pGT
9fSsI8swmRgvdV5QvUljc9dl/qUmR7eRc1V1Id9ivko151ZI5YFAAGzcqhtHEStNidctJ0zbpJuR
7iq6ss1jRSWpo5WVQ1fDoLmAOwlYvBCktbOhVFTtSXHQB9iKuA4mBsCBl8NdLLNNLmHmYVSultmu
rk9kcycLe9TgGoUvuWY/C+greliRK4N+ETsnvbIWmYFCS7jEYkfDS8OhJWILBhldXdevc7FP7W4T
kPgw4geZT26xL514rerjpVNgHRmoK15Qkt8Xhr5scQgamwriRwVJcgSoFsvEKZd5RPTev1J+s/No
icuGqHmt7t0Aa940cZqBThRv55esQrno+Ryi9EVpyjPnh/YdXVbxucPtH+nmPAc5wdbblNFPXxog
nUgVKc90TF5IRRtDT1OxaTT1pZ0zlq6uEnqSjAPPIAyw2wkO6vkbqDE4aMps37YAHeI45b5YFNLo
QUemJ3h35I1RPOSzBeccsZTdzjJCrCf9bNv0zyXlnW+Xuw4MW23ff9+wPkDb09U3R2mC6s5TzNP9
ys+joQqVsvWC4rZxShxJsDK3a9J3Zl+WBaZtI43rZKw6wOY0WffmI+1nT7jlWKUfVQtaxpWppVfl
RJZa54yYfV/oUkISifE3rdeQ7Pe+djU52tLPAPR8eRWTH9depnBPGrlcYqpspuNyGu6n0VorJaVc
+E9Vcc/GeA5/ItZvxuJMssGtaZ2Cku9ct4haLoy1o8Bg32Tp2Qn83KB/fywoddUPnPd0fFkrRsG0
I2+9PjLXRivvJrxtwyJcpzGBawC2Wf9qCnMzKLtUySDw0bDHd1kPrU0nWEZ9ngIdYlpL8gzsPf1W
bfcSvDDR7fIu3YTQhhP5DiZwql6NU3al6erGln24t8xzrbXDFsyHdhFgC29M4rLvbupNT19uIYYM
0IaYjUaVf4WmBw8hHbNRAmJbv1QXkcFQHbc4aSRuaq30JpFe0xW6HpjCcGvWmM8lZJoMLvZ9gbIz
2nfH2Y/BvlWOMB6WjX0jSZ7o4WwtRsJbLWuriteUuAK21In8P/ZfIb9ZFKqWdVOH24ywus6+ljkC
FF/QDNOrgjYA8MDULAzCkRtFXwSWvc/DMw3TXLP99opOaroMJZEipLD1wui1CW+0bC9FZy7xQ9tj
w+UBs8NUgo7spNedzNpKxspqvHp6ccqnUrhad2zsYsGuR4/9+6f4wUI6/YMAonHVsageKLq/1tqR
sIcsifvWS21SB7K1mlECRJD04J4/ZBhl2gH4Q3mkXHLCaTP0GLLjN+SzweT/OX7GsedUCCpmZWYQ
0vt9vZmgiYouUNLGg3g9a5hwx7dTLAgvB/tgG3tLInPB1y7mG+gy46XKDr8/jR8evWM6zJl47sya
Tud5dtMZTuMjAQzKh3QEuFEJouDpR8rjfNL894tZ8/nLIayheTqBlgxlUhLZibF0kF4s+8KvmO4b
sxd+EBx10KXfr/ZR3Z68aIdOgOIR1ghxfiew7GRaec6gv/Ek9KDoNwrDM4yCGipYCNhGBfPAyvoD
YJvhBtgmMGll/AlzzAanaSmiaJ3SsrQ+DlK4P4Ut1M+43jZEogVgTGk9XTUquY3y0ZEfrIwUMucM
FvcDFwJ/Rw3PLJSymgwz4uviMKc4VVHKQuW0bvoEXftsawWDszEiNNqGa2LiU+nVUmqgoxBKJQtW
i3OZ2U+qUlzbxbQxW8yb8dGbgulYiHbbFHPoufW3KR78dNxbevPe+38i6dVsJkKH1WWeWu6k7wO0
cQrjA69Jt1AcUcmpO4fnpuQJu+6toEf3FaKwyxdGc4vADs80xD8UArBMwCawPkZneaoR7kGY89Su
aq+pt4z1TXoQsmWycKfK53rvn5pWrgPXhL4bodqpPtapyR0ye632UsVcTPiHmQLzfTL02nxNkxbU
RNca+yDWF6UPwYLH4oTIdQs3j8+x4X7oFL/cynxcfmpdIf5VNdA6tpmcV86IEgp6u/5K3ShKY9sV
E76XtNXqTmmff/9YvtnazhuRrehAD/iJMp87+Tb9zAxgNeDT6DTyQ6hcddCqhwDHSHMB7+i2CXDQ
4kCccoPYVmYOfQ+ZWFn6VCoCwcprXM5LgmZDLEbxJuR7IzPc2JozkkgHmN4wlL5R6+nC6B87Azmw
LPQVBjOMMCKqz9ZtYbXX030q40wpArcLp/WkYqLZFRdmRcGXiFWQoNIcFjFEGBVg1iYB0iqjZdA9
BmZwoTDp6dMl0B3yshIBTToHiKZuGUxrjKWXSlUtK8CHoStWY7ON0TWZgXxjya3b6/sUUYmvdhTQ
4MwiWcgoQjOJ8xshekgKTw8fyHdsdwC718czm/DPS/DTwz9BCHLLDwpTgRLRWMdI2isUGCpzOTJR
nNfBWRv2s8SQ2+qPhZa6wrq+8xPnzG45Y7ynmyVaRYczGL8jyz45iBonJYS1EDWiXTY8GGvEvYcS
lm5nFtoPhCEWGpxWZDCqBuSofl3jpaaRO6J1eCZKL0aFZe19iddvC0JYxckqIDNiPmkdhvu/r/Cf
gF8HVJUdhTGhge3B1wtXlh2G6WhVXtJc1XRGcnWU2RWrbisHkAUcyt1BWVrdngxqqrVGYutL33x9
BLy6k9s9uCyr9pwg8fsBrMFiBnYi93HWis7v5dMnrza4A3W6Unm+sydyg2gSTzF2ztQuBxLwnHPZ
fB+/7+t7nq9HgzXzBWX216/XM2rF70QkV95c8Df2sBr8fO13iRvwKZkiWBFh0JcEiAwvQ/Cu4scc
INTK2mVhGeshPsq9uFPgNymZOCbBeyPgB2Mxko4EkUKBpENxHSwO1OPc7dcICntRr+wVpIDFUA8k
60hubRxSYNarMMgAdgm5JLKpR9ooA3P3dbXozf4ulhXGCCQq4nvBLBzz37r4a2TWmqPQYQgRpxFJ
J/rSPIstOTyAbw8I/NKQGVgzzj15QKbepX2SV5XXjwQEsQgc0h3sfZvhoRJIa9ikZ0vS76cd74S3
Dw6vwtjXT8752qmt0bLzyrPrg2imq5j6oqiQ0WnyXe6fs7H9ccVBNYSowqiB5fV1BThBJw0GNiRe
ltxNw64Vx4DtftoGzXWjnTnRfqjB+NPgwwA/Mkz8RlhL2ygvR72sZgYA1gmUUdMKdu91V1b7WGnx
JE9pW/aW5enolDr8fo3SIoloJUp7k/CSbYN8el4yJcACUzimuM6NgpPF3N+xYVMq924WPRok0SB3
cKO2fvrP+8ZcnVN/YVcCmno6ZC6ojs0hDdFUDZSEyVUKpkwfF3ZPwKaANHR3+7buUXFFC5kkALI6
cvLlkq1T1QsJF0SDwIZzoPLHjP90mWK3QBcD/5KbO9lGU7NtZCuzhGc7+xobtAK0SbVvC2sP9maS
0EEBA21m3HW4L2Ks7KxVojTldSXhE9sEcAWxRjL28bn9/acbYzODmTkvL6hjJwdJmPnAaWMivLRx
1mFvI/mHqldhGewjPiEmCLgJDOgKgMYZt3VIbNrEl5VfahzQGklcFeOgkuNgUnYy3srduSHbD6ct
5GJKPQZs9AZILL5+AGqV5ZlSdcKT8eDHFejOscanBINYQTSTPt2mk4/1Mo792B7Vt4lS0/il5WXR
99d6aKzOLK/v/TV3M3/7bAHwKj8Ks08HgKNErepg6Q5La1MSaGGRYdlFzxIgYozuSAbWWM/gqfFv
1g7mMDux0V1AsT9zHz9sC4yeZiMzOGyI40+2hcwyQpHGqN2dgI+KITqApRJukjFYs4qU9p8ZtksE
Y0tf/6uTw22lZHEp5AgRcDfGy8mSmMqdG03/sDPO8zCbBHaHPLDT07H1w8aZfL+cH05va8u2fw5t
xqL1UpytgH68FsAjiBvkVrw4vi6LTpeUFMZv6THeTB3ketFzHG/1+n4g++z3h/3js/50qZNnHela
oFJZzymKGBGRSSjtKmfPkNOixwr1M6/2B+4doArzYhwVIWxy7H/9y3qlUK2smMOiyvfYafaFP2J9
4m/EgCu1od+gqLiQG+WAD72qScspnnCsEhAwxmWdkM6Dy0GMhMQoj2lHJaQRl4arXLmqAhtDF4lA
2MzNlfIYUS38/qB+IHXNtw6lEsSGSZZ5UrTlKGDTlGNhLtqiEYRI/Gv6F4UPt5bJek9Ji7A2ZfpW
FVQvzZma+LvJK7Pxz1c/6cccve8LSeHqTZ8vp+CYOsFaBWHNSMPJVKBiuH9mciMT4TivyaJUtudx
DOXHLXVWXmAPrauEaZw8BCPxjT5VndLTq7eKolweLSrDF/h6cGIwnpc0EgUGhlPRssUQS4mqnUVu
IvOEixRvoAbHq7LHwJr6OprE2sxuYigyA1TZHPC8xFKYOV9NvKc5uinOBZaAcg1MGTXq5YwgGGG0
zXLlRR7NVU7YIkONFBm00TEzz/yl1gVLtQm9dHpLMSmiZ86YbJg0dU3gaXGIff0x34fDi91BPWUg
MoQ0MfJlaOC7HGsLR9vNT1FfFVqHzUW/yIsRKI5B8lIG2g3rdtnBRyhEdSkIi5jiVcR0PiLmd2jx
5LaKJ9P6G6s7kyxgAMpGuFL7igAXUT7DN/p5862BAFT1xSbl8NEj8r6q8sEqX0MK/xlbIfY4wVbZ
gNNTsIfNJAAho8Q2CUJOtplPKDQR23psunIOk+ghVbNjYreuDAe9a9yB4jVwvFATmzwMHkwyZ2c/
m51FwIKp3/RAR79/Ft+bNU01QUxB7EwD4drJCeZHMtLyoi291DnOA8uY3FHkc5Dbfr/Od5kFLBSo
KA6gHcwEdFdfdw7fLgBHBr47cj5gRb3G4jnMcR8pB0YL8Huuq+i9IZshyre/X/nbDsmFYXKCvEAg
ReB5UoVbKQPlSELFnIwuIv7MuHec58A+GpOXd8+/X2t+Wl9KqZNrnbRgsVnh9dvJtVfgICVg+ljO
qyS/tYkbAvZ0aXoB4PP7Jb93wfM1YS+CT/JwYXh9fbAKCXaNOXfBcY07QeuSEYf4EEIAGNc8I1VS
dzo3bfl+DpxcdH4Qn0qN1NTbANSz9uxkW8vALq4fbp1ub8dvw0U4vkUVBseM3SJTWhsuNWtJBJF8
VOobyg2cqAZ9n5RuLcghS5a6f6XdDpZLQ/T7s/m2uL/epXNyWkWKWihksqMPsZfcaEZIcKM+Nfgr
/H4ddd42v733/38Hp4orCd5yq80go5CuupbYlj5YlfWKXTWf50ySzCDMcstcWpkU1w7j/ywql3g8
9AhQ+uSFV2XUEAUgRsi5shiRsAy4Fyh4jvx+p98qk5Mnon59b4qmRL4s8d5y3aVOW8ZPMxzEJneW
EfZdxfBxKXSEOlxmUsdOTjwwm6TT52gh02eoXGlXcSZvGJOZkKYj5oZq+2xLZEmrzkaGnpeFe4hp
hIG6lq9gRbMb/XIjg0H//gB+2g0w/Ma2SwXBYU/4+gA6jDU4F3JwUR9fotKeF+sM/WnZuJigOZ/t
W42fHvnnK558n1pWJU5RZ7XXqdXfJiD5k/TbKiZYY7ovODWKFjc+iFQmeHkY62vJf2YavytamYw4
aDT6q28kHIVezQzPlEm1Sgx896ILvDYsPDEELZtlviXpZhpeJMu+S8a1VL0mZrdSwZki6WI+ZUf1
PQpe/W4O+9GWBZ0Bx0xr9H+kyfaGWriJEh3QJSqQFOKiZgr4h0UZqc1dih1RJZNM3FO3vIcsSSUX
m9/fyrdsH+y5dYvSHPtWGJXyKdMqkcO4yIRaeWkwz+mSh3JLdkizqARzTyYqKw0EqyEZDlnFEjpj
ZGPksyrjpQyvIl2l2QrTPWS5/p3lOR7+/0v50nY9xswhYdGw26g7k0V8hHlr3JIkn2+Su17fmthG
0Omfy/77ODVP94PPf87JO8+jPOlFyp8zutpbRJK66uI5utK9fvZdWZhL6CtUVVvxT7toD/I/CEDF
wXnt/9pL633OLvir3tdveNkMkH3o2NpFXSymCnESqdEL9c2/I0WyuIdciOnovz3BFqT+lG7Vn9ku
ftpAgVx0B3cz9rAPsuGnbd4P5EikfVuBrW99P1jI3EPgrCP4Hr8vgB/Lg89XOun1Sym1urwaKiyW
bwYm95WJkZqSbaTqqq5IMt6VxZUKIUnur85c+ae9+/OVT7ZE1QxYlC1/Y2SjyP4AFUaxdnZAmwsc
ZP1uCWO5f8TuEMHamXrhp90ImA4pk4Ucmdnt190Ipk+QD9PEOhlu6EuZT4XRTQLcySXj/Mxf+uPF
TIo9xTSxGTdPNuQpzJVRn/hD/XGehKU8TUTuYDl0Y2cJgz/tegyDZ+r/xxFw+lTVEvVnFBK41G6S
yMu1I7hgpL9a5+CrD2+F028N/ejs3oGJAC3+12cY9lLYj2lC/VPIuyZ8jepmnRrmzWS86BHYvLjq
jAsRF8eSCbjorTWEqggoQmBUZExvk/UcJJB+qHhJ4WCXOM6cn55ZUjFalyJ9KyA8JvhEQcVZDgQk
pQEB9U3t2vAsmUtp9rr4WySke+L3F95l2Fh1WwX3uQRHgAZYEcOiEEkB+Nab5KuPU4COxUZnyfgz
z12L0XgGv1ivsr3SY+XXE/roHMrYTbSMs4HkpeFZsm9RJC1qphnNDA8OpJ5NuMvA/BFJclVhR97V
xrJQ+IFAAI1r5/zJfzzNPz/lkyoaz2HcqFsHsD/ZjtWxYHgVJZqrkoZnQsqFmboOCSWGgbCfuYFM
ds3YPsgz6B8kN1Kr71KRXJfF+n/4epEwU2DAT8UqZv66P+1QzSBjM6Cy0+rxZZFse31nh4Y7Uw/i
BA8JmrBdiP9UuZ67e4iIv1/+x1X+6eona88PJ6etckiruX5IoAjl6Glm31d//b9cirVtgIPigIw6
dL6VT39oBkEtwGS98ppmMxYEt641e69yQihn/ibmJfyqky+K6+BmAogHie60RgokEPJmSCtPwzvT
TjuEzuvAaB7j8E9ORqbGhuyTm6e0ZBz2r4xSNv10H8n+yhnNN0a2YchUheM5Jy8aEZ0+iDscUlw6
THPyEuycaJQ/fgboYP6FGc7lM51pSC76x1kXAlK7CClPOPf8B6HFfzp94ifjxWjsTD7omaZlUEiL
dTV1a8nsj/CvLvj9dbVvVWI0O5uJLWmRsZ2AKQAwzJwMKdIXsn5v9eE2DDryjKxt4eBMrlT7mWeZ
jdq7GY+72a5PVbp1ABSJcx0Gp1A3CGPsnsxyxy9d5XDrrLA+WETzqHCAY6hUnW0uEqi0YXCswLpm
3WfQKAtcYlFg6ot+sNZdYW/lMr7UIzjsOMXZRFnSqDmGtIstOB+Mx0HSlhVUlmYEv4YhkqmmK5zX
kDRgygXc0aAQgcfXx6nVL+dpuNbdNTMjJbqZ4gf4Rik83zCC6BBf5Y34Nw9B5MQ5KHGNIX5Kkm4E
O+2PYw3LUiHCVRmv7YHot2gTKtWSbRDPs3fJvJuh4Snodl1D2mm5n1CdOdq6f7RbdSEiCSlNdZnB
moNYxlDlA9VrJJLRc1dhXN4MdIPdsJ7Mp6wwccfgYfTSW1Ex76dIacxuIWsHkszZdpsGS+mO2htl
9qQDIoGiAAwL9ZaJQmaVaD29rmi3UXBVBk8an9hUx7jhYauBhqvDwI0z2Q8Y8HTqBnJDokYb1fDd
vLhqRX7F9fFDReVaviiig3x1Y9gHq3Gbqrh0cAZqU2dBAg04OHK83sJecqu0KJlhENmYtLCLpVzS
UKML59bA7LBLbNdID79vIt9S2yh+v3xvJ9WiiDRf0zED9TLlOazTy5ToY8O/HNb1hbDvO159R48Q
1sqiKVGZ4QPcSat6uDPq1xk+ibCZwYRNqxdqvBFMQJnD0TVMMBaAHOFJY26IflSNx3+GOIjYnzmQ
v/8JPx0PQIqOAr7KfkK+9NfdqSkDZ1AzVXijbm7VTlyYjeFJMT29c9Sowk07OSrY1nYZdkwaJrJj
sgxhByvwju0WdRAz8yQj6FlzzuG+P9R3Blo0ookg5nBAnFSWCXHgStbLwgviclsiiCkBpE0pW4re
Xlk0Q0PO7U7DugV8nIfBQR+6RvL2+xP6gJm+baqfbuOkIIoVOa+maBSe1DKodPzssRX9GmkQ6v1Y
FruZUBq0NmIn+2JAuI2LwlY4z4KdKZWmVZcWizIguJyPFUlXY2OKDJ872NYKhUHbrixNOmDhdjmX
IUZV/bXZxmYUpqsjt8fVY2BK1xAjGdwo/j4rZXf0k1UOJAuBS7LAAOjISTmc2cSQaxi1xct0QOIK
eae2mJ4P3S3zGQVj+EBWXdQDWrv3EXtodbSqCxWD0WCRjDiz57BHW0ilxrjSgVET0+2CaK3wHSmZ
dj3m/UpL3iTZfjVst4N2ZvMKxHm88Ydql/KZXpJkMZUh3elHZdZwQZVKeBb7DooUcGrXUfEp1aeN
JdSl4JzRR4wNMWi1/vbtUx6wLPT0IgBjVfp8G4xvgdGfq1d+QAj5QuBNqKxIGTXm1w+Fp9Q1eBOz
DKJjGGI7YeeQnRCRAvrnMm1rrN5P1eA2ZUh6Ronmv9tidsCgtSTlU8NRGmNQHnsEzZX8rHr5+zL9
TmllL2KWqc+OcTNn4QTY68WYJ43g/qjbIVbK1Hkau+HQ1yvpQSGduOqsJfRj3waWd5bQait0ZUP8
Bpb3+6380Ht+vpNTKoNTtonAK1F4prnT8TPob8bgeH7n+njipx8m88A5VhiGJOzVr2/ELH0iwvye
N4Lfh74ggbLJZ6l2WaKJY/dcOK9BumICrqNehBreLgYo1yvdWRnG0lRc216XwQWHsROtcmkdp2sx
LaeM4eYC24gWlClGs70QRFFWNAOX8bTGRGb+AbAAevuM7Xil1S6ho5W6yuqFWSyVRw6aMV7Jyq5R
XKuEob+koBIdg9GLcFoBfxDllVHV9m6HE/CrDsL6qErknu8mEJBwTU5mGa0Je627a/474dMN4Sac
DflSmZ0kOEOXcx4ys5d4qSlueDMgRZe38UN8wGszX1TJquYX4CG/9kt3VFwlXwo6ErQpOh8N7jGb
Ll7N8mZ8W3Gw5NrcsrLEFYKfb6AzNPiDrjIa2W4FIy8gxF5DLL9C3w41+f8IO6/ltrFlDT8RqpDD
LZEYRFKism5Qkiwj54yn3x98zoVNT1nbNbM95UASXKG7/1Q/5JY/GE4lrKrrigNHdxlmAAVUEQS7
G/xbg9hRql8KbNjxaBfNjSF7fbVdmA+xGRii3WGfhV8No+MoccXGXgqbDiO2PGZV+XdxB9J/Db3x
0gE/llcEkQHmnysl6/JySSVWitH5Q08qFHEcMDg5ENF9UwVtTILsUrA7WPUOywfj1ip2+SX0/mbv
jBp2Rpi9eyqPjogZ1WkEWxNQDjvLYMfysccxxYKKC2fWHgtsPmE8OrwQcbVW6C6KTbQOR3LdYmS8
UWtOf1xryAPeUBLpNKAFY0UbXWyoU8y4VeVMo6d0h1H2QMJCvqCnTDqmeISUh7hbU6ExZTQPtbZb
UgeTG3C9gr3NB6j3zbQTNEeAEhm7eucqSHmegvSmkP2a7ipypwXfMluhrbWnR46u6LEAvB03QF0x
IaH8/JWQewWP9U2lOoqyqQpbe+27jfkhgJ0Rg7q4yuSMYHH4KPVONDjpfSPv5oeQvF7JtsItd0qA
fdl3qUq/IOrr/Y5qCzIwUxBducZL2O5C1MglLInZnsydMlOZb5KbRtg7prSvVHcJHcHaNLf5tuZp
ObWx7p4K++Rwg2u5LB0wlE7DXTjBIdia1Y1KBlOyYamuw7psK1u7klxYqvnChwQXJg7zBPkheAhv
OpchZAodjdFlhwreVmvfIi9Z3RH13hnuzBV6Xpf6szr/CPWj8fDvI/VvDJzTHfxtJYmsPeT1WdfN
kxHpQV3fVdYH7OBVmFkbAwzwxkN8ubImBXEbT/OuxMBn5hr69+v/R7vMy0PURGyN2YixHvm/9bAj
AVEaTqv1ij5MWFVEym4sz7J4r5rfDNb+1n+tw31VVyVxnVuih/jzpcR8Vkcpzau74VO5B6FKZ3/W
wR1tiCjlWsQ7+UN5NsjNyDmgUfa6LRbvxPVO+y7fpeMBTV/QOtlB5gIsfLaHUdgscArwprgIwc6M
ng3DFwS/S2/7b1Wp/9WC//72r6qXKO3FbioKyApP2ov1kk9wk4+4Y6v9JnuiecUHLbDF3msSR/im
RPkrK31tRzCDMVHxrseddDWUXKRcExdhrO4c2qEZolC1gaSTWzYlCA9wJip7dXLlztq0r1OLubrD
NslqPxW2hmg3PxHCq+YuRHFU2kZ/7s8d0oHUL1W/RIaq+KWyTcRvOpD/guB4u+v8j+weiXHQn194
vCjynPV0jEisPLXn0IGvEENRUyh8BW7tpUHtBHBPbgheOp8dCgirzmxUGSTslfiOJ6hdvdWjIJgQ
cLSTq3Y0fJhYfUfU+q/FycQZlxk0Slwj11E2RZA3ZmHJfLu5q5J7Id6GwWmeMJd05+ykRjtd91pi
FHDJWE5mei9LnCSbHthgtDlPdELcGmjuXo1AjMYJJ3A5hyVAyWG3kd8vnhxfJBzUb+h5Y9kmOsNw
/r2TpbWhuzpFDR0IDWk8H4Tx25+Pu6kyxh4L+6tRfohooI07BWypR7odzIFXRDdJPd4wXp4jrLSF
46K8SN+C0L8cgP56EyidLMo3RVauVypZA7FqWANspAbrCEQVu6VzeTp63zNi6aEt/sTFfx630nxj
VdumPaQEGTeP0O/Q6M3506Dtwsqraj8JCMty5q8A3Teantmf8EEdCHDfhNOWhJmu3KaWi/OIttzI
41nrtknsC/VZzW6hbRJW0GfPS3rT6dx9jiwdy+orEs5ZdFNi1z18auJN9RphOypeKmLOtVMsPMV8
0/UjHilJep6qLZtLCQ+BfMy7pyA+iu+5eRijF5zILN23yi3UUJWGqduKBLtHPmZ+BHgzKmkv3W23
HEzoBXiJSq6quF1GdIazZE6BBBoQtT3HnWPJW6I6LJetKiansX1DZ1SQyACJVqEgW12e0shtMMjP
ICVxyEGPwdFkVxPzorrBs669lf1tqjwW/dlsfNTuayQZ9njFZsaO1nTJyhZmdzR3S+vF3TbIvVrf
VdmBgAD1Qy7dhIXbUngchtkP1G3CcsVGN9vJgZ9rTw0EEAwFWg9RFOncuuoWXKX9PuhgTJ2ZFGHW
XoX3yJLg98SJN0WEcb3V2hb2b9AxKbP1xFsKEiYeNGnXwcTUaeYZm7uDdhqyp7LeBtkN/FmMDxPd
09td+lk6KQ6TpsNNNND7letrFF/MPIOKQINbxv8Ypk3hbuxPxZF6V//IHiEvOVJNlarzgnDXlktT
3MzmPTdakfjN7DcyORT3WnKS0qdGuy+NPTFp/958vwzCf1v3kFlg7HBIc9Zx4MGm+XPzLQKzHY24
37O6L98ML3ktdp2nJf50S0SG/FS+qU/zuJu20gUhPuGFfutx/H4BTAzb5YIULf+aQUbBnhFGTxi9
2YKyg5bElLLKkPjeDdJeJhkj2ED2hXdrLHb3kzOSKeiLtTPnm/qjdLNd9GrtaBMo/bOv8Ry8ZC71
kNtQx1xkem63v9M82Y98FVsARrBbcTupm3YLPLOTXXSuuMiSIWK4IkPYu38/omsE9v8fEajySo7B
Rmy9YH8rNWI9zRfDzKdz4M/ZtvAW/tFd5TWg2yF0YaN6mdtvVWprV30a7tuv4DWjzfpSHcGwp4t6
rz6we/DYY4PEIcDgho/1srxlX3i18omF4djmm2rygyOTVNMfL6rPr4SQN7b//ijXLiR/fZSrqiki
8C0T2nQ6h/QE0oPcXlB4YrvRM0YxX3X5NAH5zGVFcOBtAkcgi+9bDcfz2/m7skRZF9ZfC0+CZyQT
e4a+5+qtlJU19ZOVTOSMbSZSDpjvz5t1MeDtpb+Jl8ErdvGWq1P6KDzzZ5HaFonyGzzQaprZe+tN
imiYbOln9x6/MqvPvf5Be5Lplnzd7Q/fqaGuO7Zfj25FTDTCu5hoWFe9fRiFddXHHNgWVWD0Ot6V
b7obbufH9rTAJmAuiYWMg5lG49SyoxHneZt71qvoEw6yK1nO31Xg11fW/70j6GiIV3H+V699DCPq
47ARlvEcPoGZ7GVfvmg7toH6BBvApSPZagFGYgBqbohR7B4dWnIhVsgUbIZ0ZrtpYqCRDZvK2Px7
nV0bC/x6awxJVxM8npehXo2moHPL8yKEw9mQn9T+UnUuxhABW1+4C8bXGhmzcGnWiUUmowmgDz1K
2bGpfTW7TPJjDvlTFQqsApHvaLdKft9oB2Ekq+wYxJ627BX5YJa7Xnet3kGMJFdQCQiyKN+pHUrl
MZg/5/Gr6Z2Ja23ZB+U2wFdtXw2v/TZWz0F6DLrbYeV8fHOaEpD+H6tat3QEOgwMYdBfFbyJaYxF
LQX9uQFHyBmu2KhxgWBo802/+KG6mOlpn9rz5HQv07l/6JzpU7vPT/O7/pq/Tef4nbTFd1wxF2e+
G9/Hn0LoKPOzIBzTOcP/e5u/xYu/LI7QnchEjr/a3lEbDOe2PQfHcoresel6kZ6Q4Wfvwaf6Ob6o
98X7cFe9jR/Sq3gZ76ZXdtnz8pp/aK8yhUrpEBBaf+TPLKPP6Zw+9x/jubkU78nTfKs/LBemQa8T
acsbytrho/pIvzjumw/5tXounvUH82G+Vflnvh3XHy/Ru/C2nPhxJ9/P5+p5uuNtPbUvyZPxNt6q
9+MtON79+iM7hDdBsLMex9vKjZ7mz97a9Py+/qU1/e6nlTuYHhvVweSDlru49ofXtNsUb9kbAW0F
tcVq0uIFxV5n4JwcMywWVlmcD2H23+tZ/oX8/35ayWt7vxaHNPqaqV/nClS9oIl9p6Sn1rqdB2bS
+vBWSRORVYhERXsRI3uQv+Djko05krsybrTwa0GyX4+fAy1XnGJlmjSzXQIwNntZzZyQ4N80Idsl
uSuhKyLWRj8wWp/qciT7d5ZqV4Wvk9UVQUmHKX8Wwv04H0Xktp14a+UmDGsZc1oFI5IzoWh6k9/E
2C2Id0Ek77X6rUvfAqY80hwCVg2O1iy7lhm9FOqUbFjD6OK+1Gd/yB+ThIzjEBA23+Yl08rww2wU
t3lJc24ofGJVHIRQnqB1a+Js3yGfK817cCTchEe6/aS4l5I3eZHpIF4zrTgV8MXaekgIsRP9TMkh
lTXHtMHK1u3QSmQ9PN1Xg/A0MVld49UXXcufi/Q4z+JZG1dyK4O/Fhc3ohiF4KaXyp+CqR1GK3+N
w0sjYU0h3MrdiP5b8isLV5iBnV613J4rUloNxLC1tLdyyRQti6pHeUxOtPZnIyB6NVUhpFvFKZ/b
D5XJvUzCmkpIXiUwcisUpM3McKQ7rSggaSuaj+f6BvL6uyDrlBy69CBm7Y3YxTvcasTAsiOlujwX
hfEUWuSDNx2J2nibFulWXjC8kUUgkWqzKOYm0fQvFJCbUNTtMhd2jXwnqyMCReL9ZoCWm5qgvySZ
3HwcAL/STQvDxSDodZw1buQIc2s4nd2hHlN/inVH6K2bfvrU8+UJw4bToMtUI+a+m3pHCb5EpfEt
k+Fy6a5fhRqqHlVSNyR2nk9vlbbsgpG5bJrsyhKfZemmpQ5dVcp3iXpSp89ZxTWWFNKw8dIs3a+L
+N+b6tfU/V976qoC0Pm6pUiT0pPaWiTkpeFn0U7epEG8C4Jntf9KRshT85qfho/7iH4zZaQdWLUX
ayDwwg+1zPysx05nmTAH5CuNdHKQQmOjcS/A1r0R3mqjv0nk8mkpLNbUJO5hEMDfHaA66naEL6rC
7q1MQYSCErxYanafrA1CDN4uQdZJ8v7bo+Tqhvh1ktBkYqGJ7Q6N75/VZBvnSyJGfXqy8nNLIqAu
HnuZNd8drfGLqv+CBmhT0QEN0kOGtg+S3nwvluuSoTfVSVc4VvLzv78K7aoF13lTKk6bsszphsHn
NZSkwmeCVhanJzw2OaEaY5cVJfyfCuvRjzG4adRP5TNSfoI/sIo3hYwWPJ7P+hC6NfNWFVZHzhxs
XLigmNfnMIxKcTn3angssSgIdQzNMMBNav22w65Wr98WeBB1dRSKkgFtRG6Zb5QU1iAdmXBrQHcf
BM2es+lITKeTlc/jDI0JR04pBQjJIjftN7PSOSEArJIkuO0TrEnbxSH570ejX6Fsvx4NoVGAvcYv
54erum8wgkLQiwWilokxk96SNoL9QbCbCAkcaQT3umuSJGqkmaNh3yojSp7yN7F7Uxt1sxtQ7UlJ
5Q7PQpCdGjMgjxP/RpzcTCnFE01JmBTfa9NlnrJzohIUr5P6UQBzN4u4Kxcc0AqvMGOvrZmMqMs5
g8Ba6ZmjhGC94Xg0tFer785z8RLKxVnkTtGU8tKG2AJF+UkW36cGLz8l8pfBzYND07YfivWz5kAZ
9XDNthc2cwRJmus9S6Ydzm52lDiz8dqXjSMxFwhRR/77kf5VuLLauEMRFSIUxXhKvCqS1KJoUrPo
opM5ImYGgzFYbIlOoOyyt+bPZQy2s8B9zzlumYj+zcoLzOWuyr+kLHVG47IIp4RpRxPIbtHr25/E
xEd6eVGMeGf0AXOqxyUeTm333dAZx4m/dy8iZUjoax0AznfVC7aJPvZFI0cnRFEo/kAlhntzmcim
fMLuEOk6rUD/qGrizlRfFoWE2ih3FVZCIFrIYKWLqR467H6jqd5hrEXsvOZIuOpE+LaFsuqoaDt0
5EC9ieCo2KX4GjV3YZz79O7OlBhexBxuzK1bgoKe26nZjTGwWZTfGrP0pbT6uR7mI1/3/WUYLZw6
Yg68aaN22uvETd4qNzH/Kdeh3bMtY4LQ6uqVyjHWYXbvdZHuNH5g8Gror1hZbVoOyzlW4ZO/rett
blwDhngk5g9YROUZuK2ZHVLmPOMuE24M1RshAvTlY1PDQBQ/VLk/WHn90Q35bVroDIsCfM1IalWx
qCZIfqM+CjLBo09pWNkjJQSwltypj3OqcNfR0qcM1poPER9ArrAXvnKnBDk1pWdrnuypvDcJ5Uis
h1p/lYVtwQXxc0wepV53pqq0c0my9bneqSQCbkb2rpDX5ywDUF2sbSdPOywjcYRwE8tym8TsNwkR
wemiH7RE8q1M8jfQtk6VmfmCiAJn0bYBwFdfa/wmYxcZEU7aLYMpiQB2JGdqyWXP92JU3pwsr4rS
XqpGc4AAUa88tsmdRmymLHZcVnDKSX6wehynNfpJcbzM7a1cKOUmM8bdCIWtKzAqXiCGBm474CU5
6MrdJFQxKR/wNaNTI/hN0d5oJrZoYe9F1Q35gmN2N0CpRyzqRWnhdBZVevLN9XVNrl6PQ311eNdE
5OcW1hB/Xl8GJtxV2xvkC2O+N9aUeBS3i88EMOiPjOpzxYlVzemFb1CY6ynxXy98VS30URBLfWeG
pzlwibW4X52e1Qr+H9MzaCm5nYObiqqzMIUqFoSyi2yb33nqX2sv/3oXV1jQFI1iBdsvPNUVThCP
UnDUpcSv6r1i5i4Rj6gOKjuDe1c6beP/+9y8nphcP/qrUZ0ZR8IyU6gzpLkjLF4kfmpxeOSrKus7
R45f8+6r4uyP73m9Fn8beglNYYXrP6eiOurdRRaekebyqlXllw35tMljXHxjhnndO199vl8e8L+9
pNjrslwXPFuKkDw+HqfA6XKfy/3fj/Ea3rn+Dn8JW397nbEfcQslSvY0w5HGqzBF6SbQ1OhCYKvy
sUYa2rwZRAVo20auyADGdTbYlapuExlpJTB6Hpp4jwmi9ZUDS5X0Df9+h9fY6l/v8KpGNKYeW8aB
tS6FRD17VH9kRcDZ3hnKWS0el/AuKcCaa5rjx3+/tLb+1f/43n89vN8fjp7Ull4J4alFyBw8COLF
nB/N2jPU+4GdTrlQgZBUyeA14vCa69OlmWbyUfFHpfUGSRBnL9DUDWQEIyT4lhBw/BUQxvc7YMel
wms5DQ962XmmUN4bGogegekLTJjkKFD+lMVba6Jpw7XWaKGt6xLfghrjnMjM2HrQ12SE9s2CLZBu
p8oHXxaBvGpp0/fPI920Kn9Xrawn2r+eyFoS/PZEBEGopQ4B4imcaCTx2+r9Vr4T5Vclml0JsbdB
A0fOTwDlLZyId5gZU3IkmaGP+yL3eZYrrmlBqSw0Os3iqOWXutjp6Tdz6muu9a9Vw+AJkRz6BUkx
rsoqfeGOpUzAIFjnxmi1zSB+YbXtMU2Q0tkWKn8Ibs0Ck438GbstW9R3zcjU5Nsp2N8HFU4FOniv
xQiQsfnVHRFadRXOVVOdsm7fzo8dRMmx/uLUMsbazgr4NI89Vs5VRtYEsAFe8mOmcSceKyJr0Ffj
I/nvVf0ft9YvAwXd0ERcpBnP/fkdyti2Jgl1+AlQV1Oo1sM3EtHoOt4CgHiLlmUmhgvruG8pIn8t
nj9f+HrxDH3V5VVancwepvVeSH9ilzFW3xxpf831ZYbAcGYBgNFdM5u++nyq0WfqbCXFSZsOE7ww
THOEgxpcEvUtDrZG4SfTduGowh808Qb1GT3kMPrLd8j5LxuiP/eKoXBKo7xTDRm7lauDqw2VQNfS
OT91TJskAz/puNrpdHPl9DZMQLjS6yLKZAJCtwcKyaXUHYavqDEPETZM6+5K0rtMfsiDncQQOM1E
r0/fumJfSgxJhIek9U3ha8YCrQ1GO6MYldc/t3zVU3GYjdSZs2T7zdpZt82fn2llV+IbgwEJV9S1
FUqyIIEZRkU46shCBqzapGbTjf7YHZuugz4FKtzZ3/ad18Zg7OY1X2PlGsuQKJRrNb0pTUsnRqVw
7HOI84gVR1JECLeLoaYvamFnYkQD6Mj0w5P4mGaMOi4LyZIKq7xsHlpzfDBMZwycfz8Oea2zrh8H
JqWSQSoH1kZ/FYAMSVsjiDkOTRh1NP3m1Hhat9c6OvHe8BoMmFtQa/1W74GNDaxRIOTZ3KDooKzx
Har+xiqfVzu7TBE3WeEPWNmI9XFYXXbSb2qma6snQhGJ8cWpw7B4v6CcV0VTsEym0GdTd5w7Etq7
F0wEs3abZk8coLDeTIQmJBI2b2skAERZu0WeZZSZV5GWs2hMOmFwzzpQ07Qb55tlvo3B3osFgTHO
7sVWhTSvzSRlcy/JZvXdw/7rJF3fvYUJm8QjZ1tdHR+xNRTmCIHquOTCVsUmUzLhCJaHUHcC+JZq
8jNNn1JWRiJgADmf1Xl2jRkYHvZX+CMra6aiCmTpXSWQLyPl9hJjB2WAsy9rJAU8h/ySjUzRvoun
/+vS1GkPxDV0m1AogrCvHntSirk4xkJ3TIwfOYLTvHpZvhM7/H2q/3oRHcatxPcsX/vwtGm8hIRU
dEccCwhIqGRHLAwEMneyVcB+fu+7aYNLYy+m39wn18S/dVVJyB4BetgC8K+vquMoiydQzaw75sVJ
ncm4KgJ/GDJ3alHqI7GOR/iplCcJWp6FemHELKR5CMpwk6viphglYtpxvV+QTH5FFTMeY1OAHyYU
PJ3xJpj3reok2UutMo0bNym9ujbf9ct9RYceKaNbgMcaEDNmaK9Np++GGfK7Jm5JCxrMCEpeBrmy
9/th2wSPHR7Sc+KpAC9CtInGuwWRnzGwJwX5MFnjjTEdhUi9LfPGbfL3Wn/75sj46wRdnxbpTauV
5zrwuVoMQtWNiTDWTDg5IzpGqqpA4wgu0Uz9lhjbXPkUYXfKIKoIY8wJfs+XaFAARi9lcDTF+6n+
qIW9wuL+9zuDa/vnaUZ3CKYPxwvDLQ5c9Re96rfirpWa3qpzNb7Dx76oHg4qfvqVPxPbVNvi4mYa
hE0E47YuurHORrJRumphvyFMdDEfzek8qJc8BH6Mjkm+kvrUdBeoXvXQtpvoR7q4M0beC3qorSXh
pL4yWLHG7Wdb6mDwQjG2K6xxWSTm1lLJiHCbxTMXZhuvdXlbJrt0fksCpnt+bRzqwheJBmyPc3of
i8e4/pEah7b0deNQVqe0PNU/l2BvQImsH+bsflhgs1xEHL4NUNRDqb8ozRHJpR6crOl+xrnIOk2G
rwRH1WCk5MqrluMULuew/AqC24hTUudPHRTWr+BOIHHCPocPM/iNCseGNEmHwr4i0xrOI3IvjExf
rAz/jo2ew+PBPHPTNceQ1Ihlx29stUMXur2JYc2urwnwYMEiJrJNW9ot6MBiDzoMjrr8eZ6kEsOg
ao+QjbnqONFI0NFoPg85eYLFFtAT5h1hrwsbRHDHS7DnPwyuZqd7hT4zg6phOi6vma880F7Zk+o1
zDjGw8n3hc6XGcrVR7PwAwks+CYKHgN5X1gfANXlCQFCtrfiR/qccd4FXwL5jt220RF3eIG04wXV
9L4jT6LxOEGL+hwgZmFltE7drDQqQ8JrDxWiAxNUTNyaYBso1wm0LB+co5PJ4oCtuxGe13Uj4ny8
qfNtGREK5MXKmkGZk8iiO5Vy08yH9l1FfLqa7Pt1sYWenmYYVV8MgTcG6KhWthUciakYXiQTonyL
z4Gwj8WtNB3U6raD9z4gOsML1xaaXdG6ZKXJjTcRSgYW+ROj8UDzEhlbu430Qz5Z4mFI/Axmm7EX
1W0o3uT6WU4ftPi2rHBh2i/lYy5vFdPPHvDAiRDRi7u2PhnmLpb3neBPCvQlNjnMcQyXqp2QHMpi
Z70iUZYIILG2eOwVlSdIuHY64htUPmiFBqvBmUljk4+xtNWao5htg+lYECxUuJF4KzKKHNKSiLMD
Jvzp4ogBfyvhwlvS0omJXAG6zGaiSlIXxLpTCZegd9C4gYxrIXBiikvtTmyeYUfrKponOyHFQHYN
4SKWe3H6bLtTEW7jyGtROyCKYbRb+irrsvWHh+LHXB2Iex0U/KpuJZW2c4vkCzq+JOFw5SnKjpoA
e6gtRAtyN9BcaM9Y+yK4CMN9OmxbzK9UHztfVdjCvhuCdRUP8VlMPnMADZwQqxujeNGjbc+7nTuM
xJ5jvGWsOyt7IJWkzVHCQtK/wN4T6v0UfSzyLQQ/GQUmXlriyUI88L60h0E91xAUkU0I3UEdYdLg
g+N2i8fbk0YvKJkLPhT9qRtuFRJy433Vkn5MigckT2LVHBXV+bAfL0jKO4F2CLojQ9IDNsb5vJ8r
zxp/wlyMDAB2xxMQYqFFSB1dc5LRlx/HNTF5oxEJuNIbu2e+U3xoOLHq3lksfDX89jMfD2b8Fkl3
ar0trFtwPNLBtcklu6peNQmHSAbk4ojaB822FW9La6UOqvKNntkQCGEEiuWrUT2JxXmWb3rOXsmp
4l3QuIt2kBDESkTr7ZviNOevi/Rg5T9SMhNMX1I9fhIVfnQZb0LV5u8VG5JJHYzkMPKacTXlyIhd
y3KS2EsfOWtEIECGeOlhIVFldLMaoQJKDB+HP7F15Z5w6XXqyMQbkcprPd9n8p5itkO7Rh2K4UTo
qDhwGeForyWvGJuI87GBqD4bSoCObamXJIo8TPprIb6b2HEEAq499yyiVsfJDNG+x4PEC7e37EC3
+3BXpicU/4zdZ9GbfwA/65kXt6A0e8oAA1UyZSrpWsaLQcplbZPhoYI16Wgk9maxa9ST0J3z9CHX
j71CcM9xsmwkdePoDc3JDA9gjkV8DJLH0MRKO96lAocJ5qZxcwywtFBQWWzCT0R9Yoz99N1IFlp3
kPKP0robhde6OPYzyo/uWZa4uuubCOWN4ETKsWZaGuxqkfggD8+ZsXP5CX4F7M5WtUOd8HiYqrBd
3WHG29ZTRsfcFrhdl7QPUCFdZbStykOkixqXZ99nnvk5ZEjy191takiXt6GK18V2DF7l4sXM77K9
Oj/14k1vnAXMpOpbk+QafiYp1GrCfax9GUiHZWjdmgmnLH2b+5qv5qmUb7r2AhF9YpP2zoBhcHs2
jXfTOoYiOEroCgbSKZsvGW1+LDoRfq9cWAueQxyFG0PyquSwRHtlPHIAWsq9VL2PwQMkVUu774Zz
bhyz+hIbfndnoATOHVlzW8sfgzNraSnIdyJ0Zyvn3iw5MTcLK4UiHaJUsLdULwpOTXzM0/cmY5Sw
V9hSHQNS0vDsiOTKH6iiMoqWfC/I+wEEoISbcpOHb2rgSdGdVp96+GEvRr6XalBlxhHGIbc+lNZT
0i0MVGPZYkxHzArvCw5g8EzAjvLek2Yj74MD5E1x8KLsMCAIUp0e5y1wuuK7UcZ1vsBakoGrgQ9S
mun4a16NsbRMredSseI7Q7pRW8+A3OGlwiogABAJP6zGFT5zrB3brXxrbazJiySntZ7JCt+o1r1p
T8vteg+Da6reDFoiHEP1GaYgnBxCrWJfUbZoHl2h3KVYRzbPKVcUwhrTVmrH6FBM+90eD2jUChye
Y+JUIfC3ExnuoNBYe1K7tUhCqvYiHUfkxSHZgU6HEKe/hfxq1L5+2781sisRa+3UKkjfU/cMWEjT
JaubgfhQeM/TWz+4E38a28TCRoXXt3uynbWNKBzR7WIgDFo2+AyKYsmdHrXbWf1ayhshRWrrlLcY
5s52diHAWanIqfSl0ss/+JBvs867OYv84RNSdQRsAVRS0wNODmj97L73Tdyp0UebW+128BXXeJyY
yJb2cJeYh05zVDAnhEycaazq6bEpnBTO7lMgYNr7TWvOXOrv4tuEdQxPUeH/+R+//lvxXXaBKTa1
Ed9ZaGjR8uLxiMtGZCecyDTlXzUOh+xSdBO6zRC+f9c+mtRenuPVzZ/jkv7XBbPjmJY7Wr8bqOc4
YnLXgr8MxZaWWcAAQfPb4kKDVe8NKA3poatcyXJw9Y5TyjMo9W79Rfsk4RaLRgzmHWffpnm1Anu9
36GKk8FLliEpBzxzC3o/iXJ2gE9/zVSLGcYm1ocjLrTl3iAje2DD2i1GLAtpYm60DhJ2JOwB1K0l
Ha5SDE1aD99+HC3zOwYLdAe06Y28QdWcGwQEbxpMtRDfrXny7iG8TM/hW/00cJBDOnMi2UFslkUO
+bvNyJm2qkhDmEqkQxBEgK6fewaBBwvvWRQ2NJTyPUQWrd1Ut9Ru5GKi4+Rq2JiIQvCNwleS7ACX
fLUb656fIhDkS1gZrcfxp/4WH/CV+qRvjV7pAOov9UHZzj/Vn/Elfi+KDU8M1ho/MROnBElJeTxc
Ih51Tblv7dHEbgnxiGuqqB0c8Uv4GHlPb8K80Xvwbmd+pQ2uBQIuNqDOKDY5f2RAc/7du9iZxhTR
DP5IRq7tBIBt8oyMewOBqyuuDRT7EOannaTrDSmbTpWTleCQB5gJjkhpQmR64KBcNRjUlTZ5vrP5
VQ8b4ae2bJjSC+/QFQ/gsi1qeHjDSPUwOLDs4glycfmDLlV4HN5Q2c0PvMOQtYh11hcncpvZCrT0
H2TixbITcoBj3yPasNwROSP5Sd7ze8y5KmRN1SpLlAAvAqdNPEBB/MChL/KiIJckKjECFQMbzs9w
0Sok9puKS3+huWG0Z+OWwd0CnELjXJpwi32R665zoJ3NH8HnRC7wgAkRFwbWqxvlBzelhgsH9swE
Bf+YW7shJCJwcCwhN7k64fRVmxvSUgrs9DnOA8YQ3DfIhx388IdlffZyzFDIwZNlfcm4eeKNRvAb
bphoIAYNYD7C5sd2A4gzsacvjcBhJLvpBhAEdUJQbCGUsp/bD2ZqGhHfSJxTjzRq41U4dI/qh3Wj
78cPvL5r6Gq0f/RtEIeytVoJgdAdBP4apMRN8UFBiPG0sBnv1Rd+D+JCeDaFaqEkh07sZEeztacu
8lCz1uJdlzhRfMrTO6TE6YyGcqPPN2EKcOWU5EVaXkf4PJZLWCahMtZWjWQ772C//4wf4BVhkE4H
y0cpeVwF5iubhaKZnNcfS+eUudtXNFBrMaIZ3wwhfo0gf5uoQiaHCGZKGF6QNmX9NekVy7GQlv8R
dh5Ljmpdm76Vjn9ONN50dPcAJ5+SMqVMpSZEOmEEAuHh6vvh/D34SqeiKs4ZVJRJJNjsvda7XnNL
si05gz/FKPjVZIdy0jmjjV72R1IeMMZHP4EPJis6bRDJNTc7gJGh0vSTmt7p63zwlWGrWOp8YggN
uGXVaICF5jIxNu5my9DwVHGaCchGiTSY600+L+4MpzTI6vm6Mt+IN1aEaIPbtlP1q0q8E8uOwgH7
XrESFkr5ETSXtAxxPOhshT3ov/7H//y///ur/1/hD0hFOoT57X/cmmyXx7e6+j//9Tjz/P93gRnG
RLLV/2UdH93Se07GSobvLe8mojsjRhpDvBxu/TaShUVQkZfXLk0a+o7GTKtE/88f4fE4mp4DpvrI
9kGE+BAPwwupj+vboPMJjCuN0lqqPUvyuLVNfZJRoCjzP1/ukdHwzzee9KSWouElIqsP1xvVrkq6
WkrxMUU2gIWYeU83CidLWg3r6HYsroegWehDAjms30Qsh06M/KH/i5fb46Rh+hySRK6EJhmYx5Fz
8OsxrA8iNhxwiLa3XnCFKvF6zvxbkq4xINYR3uByXErPvt58iojFOclt2ThOWDlVJlzZRud4+Pun
egAN//lUKjZ2FIB4OFqP8d8NwU6ZmQbpNh4Xliw5HYYm4rik9YngKrcSJS1cxb9Cu79bhzC7eBq4
bJsa9uS/3o1ilHuxpF3YNsHurggzUWKHw3rZYmsmvTQhgVwPiGiLOBWql0w6/mVV/O57wzXHPgLd
hIoe8tfrR3hMAeGG6VYyju39AB2i1DCBJm3aIAQrPN0Foh3+Njqe5oMPWxCGNpgy4ixO6f04H43H
zDLEa5xtQ4WGdCaJT/f6U3TYbPrXiew2iZeGj1v0kv6NcPCbl+6XKz/c7pzYOws3/2xbYyKV/8Aw
CbEwl9FSbskv5Mv++fb+7nKInCTy68F8FfXhco1GaExRsqpyfDjuBy5XCiuEamRUU2+XzfbPl+MG
/vvOMpqYcvQYlyGHeZjMXk3tKlkZHH+Scx11ZqH/kE554zdLYJld2trjqcoB9Vyqt8maHOL8bNhf
K7vnryewGtxCXZg/NPHv9ZXT0L29SbnXL+kJqVXu1iskVOGTobqANZkozYxq3t8PsMDxwOhOaeXG
/Qdp4forpiGjCJtnC4cRdsBcBHRbSfJrj0kAPj/5x1D5RQC7wTZW7P3p8N3V5zpfYEoIf1VQZyaS
GcrdDzmxMQ/qXIqGfMCkJ9j25Bc/idHHHd6rconCTUAdFrZ7vIrv4dzqn2/VU3TdR7edvhjTTfsZ
Zp9U3td2k1A8vhWN3+8zUqdTB6Ni9aVehdcZo1Utx+6Y6nCG0ZNgeXgmdDuqHyQes6Z2pA68yoWF
kyH7uG1T6y1vPe0+qylAyansoATHuMza93auvyOwh/Y3h+QXqs/yIa2fJ0gRIrPuamhXn+JFJz8B
Masn4QOvJMHGzG3Y5sAD4qy9zrFa4y/z4zu32uWuaI8gh+XstkSLdFWmYqFS10TC1OR/BU5Cdi/H
Fwqx8fmanaD4MmA7RYtJx3gqy6kLSOH5DptJupQvpO2VKeS4k3z547pqPMsVDs2ANGTbiU7dvei4
3ts6ScZgffk2Wlwneel9mCe6k5lLwX2R9eWwpztgqhDRGRUu9EbMic4V+th8PSqM0FHan/PEJ34d
WBzmxSzfTsSU4zSLJeHZcVOMJN7VFNBpjq2wMMnIeoXxhK3Z2Uoc1q9dsiybRQqSGGDMMhtm+Vt9
nQWBU3yRP6P4AK6B6IXCuhbs7AMVRQt/1bHeLYEeA+c6yi7D06IVBh+1aktHcPF1az1pF4b2VK3G
Iqt3WbG0onUAIvcU63/pNs2HufV0niDQYAjGGErG3fGh2bzrlVnq4pDsJws53LINFzgPVTx2PGiz
V/LMOlEPlqfBeCHGd6THMBeWX20WNFNV55ZvVUJW6lKEVRm3+/5OeoG2DMj8de/JLOvIB0Plgc3K
BqvdXGZsYRObfSJjmuxUkYYFBbVfL6eGv/RYuFCVWeyl6dw8/a0Ol02+jDYm9yWaMz6hVJ6GFdNZ
g5WK+lww+gfYn18/zWQDFosZug1LFK+Wp9DFLAfP3jbx8upJT5w7ycjVX/ax32ybCndQMdgyTUJq
Juref3TqxVDWkQQbcG8hzPqOfPzwOldGjQLE8Tdl6O/qkV8u9jAu7CLM1SXRCPfhQEnyJCnOVZ5l
8rJcDJjCg4Z94pRY3XzrTAiNfGqM54aW8Yfn+ufN+9HAaloyWFdoaDRYN7L2LxUjDlulEXfJXlhF
cHMPEHGBhkVABHcg24hmKrAB4rCqeRMKJHR/vrw5iSQfDuVfLv9QH7aoLPQwqpM9yIG2hR1cHqJv
hlpgI2pKiDcujm5bz3AqAnBlnFJhwNTPhIP+lNFcFvzWhEV0l2KH3Ot6DmGaS57Oag/ntMRa96PF
oBMMJmAaOxgXRKZvPNWxH4O1ajOUSTcK7o6eiN3Uzk7jc3KxNBvAsnzOvgN8NheMjk0HKs8GfgrN
ZnJlJOKHo8vFgZ8i+swz/LhiBNWYINP2fDvfeoe5J4pDRvQMDv98yx5Fxf96Yg+nbZVLUk5swvTE
9L1qOrQr4BSMv07gezfNE2z35sf74P16lHfSviKp2RZ33U4561v9pZ8xVRLX5bI6SJduzeTrxNbF
d5M6zPL+trqmZfynx/tQilSY0utN1iR7pqHFzvIh9f5kyxC50wsdT/2azNW5uUoJSbevn9rhz3dK
+hfMyuJGMqxizMorjSv3Q505DL2A4FGGShp6vUa+NWYXI632uACOgoCvtUui6MOZBM3U0p/bFj0x
wFXj3MvNnSpGpg8YzJmJ3b53vmbLBs5PvpJHGAebtnRjqPEs0vionIrYWIXqOxOPznL68IgHpVOR
8MfpBm59Md8rjoL7zWl3+ockbNEOMVsKWs+oXiAHyIWvM7m4blIwsk5zYuu1si6d4em5z4AVR6p6
iduXWXGgMLPollX0avBSuOU4S2fNp54vh3lgnLXiWWk3gbDiPAZHKW9fjfaqpMsyA1/yhOI1eInM
F+E1mKe1DX1meYUjN65xLrVxxYrwD/vh6+/Md3b88jpvuDPpkthO3pxdrnm7fIGW8epa1jw1AY84
YjfJW+dGN1dxasa+nPoimr5wfEWcBjRVOfHw0xhns6Cqn7eMMJhhysWMdJZ2/Ku/yW+6CpXGGmNj
eCvIzh4F2aoRRTRL4f5a4mTjCeEsFY4360jnad5eoB7IxRcAHKgqUILyXAshrmylm4hnRixAjUbs
/nkB/n79/ccnetjdhsAYm1jIQmZgXwygpS+BYdboNBdOucSRWi/yAqBW+Man0U+/A83t+kNlrRlC
gmKGyUpOU1ttqAzdez8zF2nmGb3X508Ygjm3JQCYDOwddxOAho0MEVY3Sn7smhJPUFwz/ks3/8/7
8vA643Esq9pUXxBo9VBfZNKtkqV7GO5HKBEJnBp/LDYWmiB9fI+GXaPZrj6Ln2tSREFulYURAl0e
dWZ+2kbBdBeVNaaBvV8y/KcmSsYNqsv0Y6A0nLeXOvNGr58B54krdOyhdlb69i+756Mgc9o9p85X
hasDIo/B6K+n/PWaDrV+leh7BZIzmAs7bOXBLAzt2r8GTrCX1uUWmzEK8SeUKWG8mB5c1TpaMIsR
AvWOoW2q1mveodqZTlF+ZS30kAD4wHAiAA6mje0zoLWv3/3wNT2GfzkytWnRPDwES2Iz06n0oMQ+
OnUqYTNiGjpEe0U411jfjqmvj6SiQJhaV8TGfF/Bmi0XrPlWrcpsQyNvaTOmNMx2h2FGz0XatN55
pGuOghO8swsJka9Y03mP2KsfHKZhFNIpkxLRzu5ucveZZ+qad7WWeTnTOirnObIfIcRHxuuHJVPA
Mpl17WvEjOb6F8XEb847tm+aWWwWJqLoI80uyows6LLeIvJmhn1GIrsdBJbOQMBrx+yqlJqme32+
1YCb9gntVJMsIoaAc+WpT92hOFjHHo040imVHORTdmCiaa500a2aFUixEv5gBSMrcznBG1D8ywn4
r/kPvqATQxCeK9MfQ340S8jyviiINTV29wD5+id7UYSvDvDyMBexLV3U6hxXa6X7SoB/mCkjnrfV
LYzY3B70L2FkrDFjdfG2lBuFz6nO+ve6+cuLDYX6X4sKG2GVnROnP5msuoedSh2FUpfK0NjdBIwH
/Mw4yMOGIQ3b/CAvqYDfGAKDWcpz+quoPOX5E7hsyDz1vm+p0s15zjnnSAHJALsM87iWrp/+Ibkt
gnYea3aD2yY8mAotmjaX3kJPpz38JtUM5/G1MXih9tOLG6XlUuYMFrUqY0NA1tENTy+2hy89edIi
X6SyEZaapx4kDNWecFSgVIXfwNxzYNWTAtavAwn1uFO/RvM4mCWDU+7v2odS+w0mSxiwlG5pefli
uM8BvBBHs3syngCEEZW5okFBwDUdO4tlTp7MD15o+HPIb/DnJ591bXO33CCepyq8mnPBvrYbJd6+
Z2lrzHQdl0tXESc0nrkAjo+ryBP+AmQ+eqGxf/GYAAsNmT0AienDIReS7KBf0TrumAjTL/T6c6pf
KoWRLmEHsIEYjjzjRRwun++b0rQjc2ncGBnhVPU03i5R4AVzNqnyurh1x+tu7D8K6i8NRyKz+jDW
ResFpLYt9WBl/C39Vp4aqF83Lk0jNw3jCXBnhRy1X7deRWxzozYGeD02mutTH6+zp7u8HNcBdXwL
Y/LQvUeRn1BZ5Gu+AzUKTg0E5FnvRutxWioLSX6SnwGIjcWfT+rf3dZfPttD81fe88DMgIh3mMXA
3a/mEkNsitJuA9wiDGtpJXgWUT6RE6V40G6r+Bhsydnr3HSpiT8aTl9wGFxm9TmTo7U5y2mASRX1
cxe86e4opvNx+fNn/g22Pt1PcxKh4JCDs9yv97MQCSdsk0beUe8IUEaeEJH3XxSZkPfVNR6lmS29
a7DQ/hpz8+8j6NcrP9TVJv4BXTR28o6RTfxkLmEyYtdbwVN5q35S2StMyCKwXYvrHupJDW/7lm4a
YS4Lzz8Y9UC4uG4ZsNhx9F5iEvCNlTxejSeYVR84gErL+ozlhgfutxNXeMMQU+H3ygqiDRlNe+OF
bmyvLIIPNp4BLgKEN21zG5f6GygBwAJ0gj/faSqb3y1dmXhWcmIntvfD9jgoY9wIbS3v7h/F7px5
92UMMtUuTOUt4Yp55+kt4R5Pt+YSx7uovcjAJ+x68J3FZsEg+8Zcd65hBCbOpAj6NGRaO9mLDBVn
4sxqGFfXa6OeyxfGmMq1ca6X9Nt81Q6i6egeqhbmsUa6Et8gXAEV2p26V2fSSwdIZ9npxlrLM+b+
5W5EJeqkP3TEU4I5dJ1VH7rB6MWw3gS/hx+f+5prnqFoKMNKrMjtYQMthJXADloxNgubzEm71z58
p7OCFSU6ee8HVHhJ3zBzZ0rCAHf40iM8DHCDNMaNNDh3FVNF33gX9/KsG+z2S4TECEl/Hbr5Gxzn
qnxrgTwTN5iVW2kOeRDzFhtSmfI+6o54QBFDvNcW1XaImZzopeCNUrsZJpRIO+DDnvjda7WMjnGj
27l21nHJSWwY4rEncsE1GBGhUcHEflDnUyT6S4KxTP5RE4+Q/VTDEv3IgAGerbgwVIr4ywCYhXZC
wdMRR2MsjXZ+r14CctbsrFtz/kESaPDrdYcnpiOd8QK/M3BMeZ69FZPJcrPWPyMIW+JKZqOEPdj6
zUr6pkV02T/grepTH5ZBKDn9eSUyo/vdSuR1n0Y3OlXFQ/ffy2JbyaEi7zRSILGb3p6iQ/p13VQF
4yrM2IiWXoT553WyutH9e3Vj4vBBVhoNlwsJ8roP6TntYB4zk95nCsNfx8xt2UdvLe6v4fOV74ua
Co5+8VYRPoBb9ogH9brU8BksoIXsoZSoO329bi/66e6aOhEZduGzlsQjQcQFlhW79C1zLC+szoFb
rkgd6/e1jWN27FWYnFBmGbbq1vixL0G9sx/96vGqKARcTLsu9htYL4kSsISrbGFN3ylSnQF4Efux
8bPK7KvgFSw90NV5x+dcj+PqXqzGNaDsMTzm2BMU08+GaaQf9PEECq+xEPo5kDmxxvQl23a82jEO
II2jhO+jikHirPgMZ0jfqxMWEhAEaruRHCN+vfJ3RHg5QfXE7OE6rofhE7caaQeuabPi1jmCnpWg
71sMeka7cUX6MQgoom5nko/BAabhSG77YtFDc/uHWTkkqziS4VvOI2Elh4v2M5spM0O3xfQ5g9IG
qGosM6yFJS831upCZsBfQtThEUKdmmN/DRHsaODD+w09R/vM1acJ6poLc/GJtAMSV7BN8pCjWE41
2tB8Z5MVulM9dZ0r3I5NvIUwFXEsNB5s8pd4GfKurOu3wFWgCCPIAP8uTL+7rcUXRDTr/ogbVQ/S
tivOEEoBEkrDHwyvv8/Cu38rcC6ZiJnctavwvidJBoIgYBL/RJ3rW1ipwJh9cuih5WKy6maLaF60
2wFLywrLiCcymGB24q28JnWhMwwX0ZtSvVwBHXJXEr1G22HHWWKFbXoF/BJfOveWp13yhbEZvqfm
WIPOe3+ipg5fCSTrsXZV3P50O0nNQZkWS/PDhZ952TMcSjunIMROcG4rQTkmvgB36CAkc2n5Tv19
yPzCes3i92gfwzUnBNdTnhMXQqq+ELeFtEwIyEKWdp8xIKpXTbgkuhenVAkK6rJXma29UjtiL9hH
NqkIsXfX/Ep3pRh0Zd7Gu1A5C/CIslVhfevZ6nqbaaonRhu6T6ZeOvbhpltHHsFQ2eDCL1IQWOBJ
pXqkfrzgLzc89f3W8m7qfGgXUYB4kBCba4fzFmm88vBUqI3ThV8NpNv1G1GiUY5z0rsK9S+wdVu1
Cf1Tq9ONJgT2EfEsN/Y7Cxf56hQmzzI+ZdAk/AQ78hzXB7Z4WWIoxhpjYJYmryCuwPcwkeKnuIV6
aMDrhi+FG05GHKdpk8ZQ6uQAHKd84PyDCHm5IMTzuVul3TwXVsGzOZkeE9VzpSQ6VuzuLWstgsdV
YzpdQS3iVn3V+bqzl6mzpH4pou+63uKRB0vqCntsb+bLPF9ehZNlYsepbMt2oX1Ts4vo62Q2khZf
NGQEg3is830JhpbQQKi7uzq73c+wxzu7j18HUDYjMtC+OYQW9SVVv8G7q8JMo2gJBKQiK7XxL8nx
/tbNO1aahD59Lnz3/QzGTIXxnPEdEgFUx7seL/o0WUU/Sjjv+aj81Pd4eBaqv2FJUzX3UD1j0AOK
CZEGb5V/Gs3/GE9kYi3FKQE1O2gal+Ejdc+4UpjWj9zOCVFjVyjfy3XCQZzNhXVTrQKqZEAaniVT
lOsqxZjU42UVtKmiLZun+5HRaz0n2kBVXLxKcAKLd4ojZr4uuIrmwtM6Nrwn/WEKl1d2TbX781mm
TuDvH77RIwk2qiWz7YpQ3vXIJwtpLUk/lsa0QX2OYTwi8xGqZT883VBFqECJCgGOnYsBaYLgw409
nwhwoAsQVmarRMT26qni22jWW9W99NcXHMr8uk+WTcUKBouZJdIHvVC2zshscoJhnd0Wir6G/8Mr
+uev9ugsMXVpOp0OwyRs4wm1fyiQxZFasRwDaYdBsoLkxeu+8vWQ+uJaf6MK+/PVfn8jMRidLEtM
1HpTc/8fS6NQelkNGm5kq6CyonYRE5q8pXypiS24ECBWXNfR9UPYli4zHkuYQ6aDbg2fjcyDCguE
98CnngPwLXBD9UEgsgWxoSkmVP6grFM0PdJMjWb6uMreabYPCr7kDZO7t4SQgr8Za/432PCvhQFJ
DO0h8RHIkn/9PpE8ZEWjWtKuYhHijB54vcgO+WJZEFJf62GFD4mOZZuwE3q4dyp8VgQoPsKmgpBz
TIMs/KytpY5UvFyiFk+FJQqg2+J2QBoWB0/IN8RkeU1f7uoJvR0BqjjUYtCVLu66jzZr3GmLaDzx
+9h3mpWfvSovPZsWU6jKGwkdmQevA05EL/rPbaeo39H7WfOvrZvUzuAxiWmxM+zXbfYx9OdS3BGg
NTLI8vSKuSjKJLuF8039MLyBWWlwEju/bmH4LYaR1pKJv729euNbQO55vYne6KfueEjzLveAlHA0
OwY2421DmA15CYH6JYTbiJrncyh4bhb5EmzKEuxQmNjlS6aRigEvgNI/mQ/1ptO+unW/keunUdtH
w74+W0w0ghkOz83i2qAZij8Qj8DZNB0Dii8gOklEswBYg0Fw6oyGD00B8ErYh1g8r+Hybyqaz9yW
lkg1cjyQ766GenuZSNu75CdP95F2DU9L3bCHA7l2nsTHse98mQQrC+4bJR+HURn6ijQri9W9mfX6
6UoTO95Q9x2Eo9yvu3qHnqopt2a4bqGOuCMe78jQ7hhOrkU7VxfSMGve/vxi/Q4VwwNL1Nl0cVUA
f/x1IVaCKedjzEKssy2u7YzZ7puxnJf9ytT8bjj3awQTWb6OYTQLpS+MKJXmighmh5jRH+q/vOj/
nVr4+GZIE3SNAwYhjo8GvXIkpqM+GNJO2JJLxl7YmC/BjZi9SZ6EPLDgBXdoU2QPAZh8XaItuD6z
+AZ4xbddCP30reRESLYijV/p4UbXEp5p4Jtg9+sqfmkPvDrX10Sfayc0VRrCA9mt+o87LJeP+Po2
lu6grxh64ZlffvE+ymkJa2plzPsXClo6U/ViJMikvEh/1pc4MN8o+OeiwpQF9a4buEUN+7jxaxWt
omvKayGel9cl+SppZovhsRjPWf6ea1/oA9TdOFeQTOZYwNaMS3i3PtL607T5EaENj4qgBXaEcRdX
yzu9t7ZZRPhmQ3r/STEFNtY3a69oG5au8DxijztDk9jFS2bBHc07rPjGsTR3qvcR2237JQRrP/kU
EcnBgO1eCQW98qDjZzNYptBOIpuHT4mK4KnqoX0gP87XxDGOyGKswfGs5XXHGGAyulqgTLIYl2dm
DCLHbFGlDl1JBfjaRhN+omSlD/NCfpUTjI3OYDfaV7G+rTHOOJRA6yjS3irxuwDSqFZCM4eOS8YK
828BtWZ2wjhdfhrFH5Ne87snSEleKYvWv63zkl2mDedkZP35RZB+A93xIkAom8TNBr4Xv74IciTL
WsEwYpcPBLeesDxsroxOdeec7YPElQ8ixIV4rQReUeyUn7+5JsnKv2uF6QWc/DZEDRfHx8mT0COQ
jzRMYeUzDmF4zBicQ8gPMk/6upUMO+37KyqyD6m1kaNTVSbf3YXh3pQFlGJDNiVM1Tv1iINPeP0e
ZZqCBvPRm9uMUyQRk4Pqo5bdO/XrrtzqPxTUkNWkg4Q87GYbfv+tEfSDmwe1uoMXQvql/igrKPfU
RrpzZxbh9q096SaY8Tkt+uTSxb6WayNdAKOhHCZwkjHyJEZ4gf9qMR+ywz2BRDi33Y8tzILCzY+s
XpFyFC/TBAqzrX6oFyTEMsplGpav8mB8yqDLUwKj0xYOXHERL9hsSiMgfdHpdgIdwxtCiOpLGRzx
FLKI7PuuOWAbgMdDbtPmQxJ4TfmvcRvzSEdgIsdzkBlyoo+BRwwCBHn28BuTbQ4pehJc2sgXPTOm
rNKNVrvYLPTdgjabkpy21bgoS1QNjJafR0/9hBwGTIQNUuzUsGgnOBRvPafFpRfUiwcReNZZRsR8
KV5p0AiRdjISEpzOsKMf2hkVKOxnPGo/2kda2alOgqadXq6L2uufxg4/TaTXDsodgjR7IkAIOQ1s
ybud9c/yqCvzdBNZ8MgSD5pYNroaA0i6Ha6PanJALWRHFO+RTcsALKp9j99BZTcjwKmDEEmEI4JL
8bv4V76P+W/chreHoR2ju8kz6NHlQr43BmFxjbjDBqouCQVwysobBoJ2bO37/qbpXmaRWshMcXZL
fUNyJ5E6t3Ddp7AR7IY6EpE+dQ0wHF19Tj+vbC0oq1db/sT0G1Ihr+aBxls56J4Bo9jGXi9E7UNF
jSRnVixkHY2+jSVNfkQgQ2YiPpgjgovekT6DzjYPAacw2XUDIgWbX6efbF0Khn7scaxazEgbN75O
cW94uV57pqI4umLMYk+m2fwAhV70DGjO5lrZFOTVheXvXleLWHP1xKVe6WpXPWBazOq9DeBpDkuC
hYE6NbO2MdgCmArrGY98n4HTxuSoYF72TCmQo4HlHf3K2FBZp+KSrNtO9QS+M7MjkqYnhgNX4QBx
gGLAKdCBpM/xO+tlRN1io/VjOZqwRYEqGY/PKYv1PVQE1Mk/dxZEZL8UM+09PbFMyq9qoX6VlFp+
vkjnbc/8zWtJNuGmHAlzCxgSof8H6mi8VnNoIAPLLcEwkumPqPPii/QVLbpDvBvWKs3/Xxi+2HKz
4f5aCPy6nB5KZOuexEl4o7hMFKyTHTmbiyk1kR0nDqUkTmMSFcGKhwDLlt0wpnzm++JACXyGPSPW
3fWkW6mQDF4GQqrx6aBxDa9OQlP5TP9Qn1hSyUHztbfUxIDSN+nUX5qfYhs25+HIZlUznvlnNSjI
1L2Rt1TGL9NWzzB5dsI6OIYfYDJQ57o3pomFk0RezCNiyWfuifVMoT0wuNjimRsYDg2JegG7IUDw
ftY+78/WaSTu2FrU1oLtuxPnKPBXJWJjkW1Z8bF04Kez76Nf4Z24raUBKIkscLs9Uarlr+oFBc1R
e0NbpX+Q+iNfxoncFi+DhfBqHM1vlHTygmlOMnjp4FW0vtK0s1KMsgcSdix8CD8i3b5iG8mSJciy
siaFlo38KTswqx14v3B/C12LpF7J7TmcLfsGzuOzf7Mj44BS4tZr2M25xSvftowpQqHNII1NLBQi
irK98RQAksdgiNcNJX7xYg7wD4lx1l/rl/4z3ZZb+QPNenDBAGMfn+X39E044vm8XkOgItZo2Gp7
HAQlKh1C8+xxT7iddEbrNbzkb2j7Ri/p3fzAK4IsuSQPATHN9HqwSd7w7Ggd1FEExtQIYEidRofq
tGdsSJaomahj2epl00eiFMn+/XOi4L2be92EQYDw1gbLCjkFACDQCSjzDntXVmDtkCWjUBd/Qess
9og56+fJHad1rFf8nCCN5j57dpDbXvjNrRPOcY6hrF29i98IsGTRH7bWnhkItZVK3gRQYuvHuRNR
072P6CAFm1/RWcCh7jyTeYfp3z7vJ2Bo5akDZJuhehsx2ejcUbNRuXdoBnkxoVNTJRzM1X3O/o7/
2n3HgdhfjGW35jd98y07RK/CxliaK0z+8q15Kl/1U/Ekt46KvxMpljb63Helm8Hjr+kFScX4Hp6j
n+hY+jm2DfYk4m4WjAUYegAXEzVL5Res4ODL7vUr3OafOk7ceGXwYADKUcGw4FEApU6uEXSHT5gH
DFbcbQ6v4m+2pr8hUkBtnXJwFFQBYEkPRRwoZK7rQSYCEzjhMzwk44UoP3U5vAYgqAyPoy+ZV9RO
38WP68QOg681u4P/LyYBI9GK2MW0NmtoOCiedWEqVT63T/FJea9WCbfgzzUnBI/f7HEKXm98WkhH
cBN+LTqtVNNyM72Ku9ua+1QslG1ygBeqfxAecxQv/W1bnoIfaHrRsd8l7Bu8naqTtrOAAqAhA9OJ
+lVH2uqaFLMnzinLxz5J+mouMo5CmSN/Dm8ipkQbYc04KV2jMbe2au81bAgw5ylVUie8INQN+sn/
pUZ/y5n5ybZ51+wuh31+v/S766fywrnM82Qrhs/MSwFLRZPs/otKNThLLxVE0NKT7u5Un1+Qw1LR
KS/jlg0QfIEJH3EH1SsfNCLgiZMX33CnbMmrcqHAsnMP1VRlNhs6lu492EH5QSaQkPAOS/dYf7bk
H7vCs76jZDRok+DsnK23Gkr1JaSAAvnlIhn1xHQWMBSAo4jdB/cqIOTYNj/42dp6eBUZ5V5I8UgE
XzxnTAbI6ajX+TPFa3ZJ1pwG5s2LY+dqTneWrya8NJcAgf7gA3mc2Imn7becq6ANzJa+CgggqOrf
YwuHU2z5pzALvKIVSjEQljW1R7ZEzugg4rvBeXRvLcYPSJYdtsH7fSp+IUkywABBy2ooZcyXPQ4H
3J/40yFnoj6lzhL9JbBTAW6/pqhpj5QlMOdaOMAoX9GZ0juSPjDNNm2QELbfn+Fd7igd8GXW1q2O
qgMbHaegQsLawUPUrDBtASRjMIYwoJpjS3o7xBQNF/xr9iqbEbxjngmQOlgyLEpq98+pivfKOSOG
fiqjAbAn/e31vRzZ9N3bR5X6VCrs0C2ISmBXC2N5Z+vZg8L/d72C0QH4AdyUazhDxq+hxTyF6+rU
fOGjHQPnehgk+SLWf2sgPsrmAaZQOb93dslE4jtCQ3ocMdTx+IlUbog7zBixsl8bdl67NM/kWGjW
ChU/eWY01GXhoRkpgumOFCzUuQZXAPjbwHppmjSlqPWTGSJnQ1mISLIKL5NXgFRAzri/3LRZJEBU
8hIK/cDl17jqx0vlDcW6slJIsd1zgwtjE50wkSm/GWxo5GN+VND7wKYyl6QO2CsGLO+5hLGBxNAK
wRlYmDdkiNxn+N1IQPStPTxl9w8eORyg4s06clYmmZuqPrIgCzwBbUzmBi/c25gMclA9eBu874JH
2CraGQg+A88xfRk5CgavZraECQpxNeGsx/1osIleSZ/0BU8VkTc3Dd8TprtMXZoTiHiLVQHkn0P7
OTILzPGk43Y54vt0fB+scw+mQk311YoL5UJPcn2/IaufaR4lM6VxYtotMprCFrfEaOMmDiRwTigG
Qg4vHtvUZvE1CBYD6IPqwqOSqVE10skdpMsJH+K6NgDlqSXON68813sTUQ2xkrRclD34oGSeBUOR
tF9YKdKG7TneyajbQQk36ueVwRyz2c6JfvpkhQmXuLrt6x8469oLY1+pnjEPZLvBaG+LeVB5jAWX
+lZ4N3lnPnG+5l0wgfrW9QkkZV3fN/JG+MZjkL8/vvMPK+5fMdHGMRqKKLIGFygYxww6ROjxQb+m
O4mwAYeXv80bUhft6lMTZkCtt8kP1btSyyF85hWCprTvXrpv6afeUx6wL3/yh/BAUQDz//Cp7PK3
niP1U/w039qZBUgIg3iTnqlMEGDTyaWEypLzw/Slm34qYmd4QwSmINrWcC78pvxXPm4V+nb4ZMSC
cjS4U2HUOtwxMhdL3c936SQen5xTqee+RthsQH7mBSGYclY2vEFJbTPeVQ8mPb5tvMbkCxz6V9Za
HEzq/nDXvppgrLYJIEnHAXcJH7wjOBDZvuSPVhgOvIkrE9htceeIYDGz4DG3AlCiG0rm0YGiCiiI
YhV4/hJQxtLKpFhu2dUS5MW4u+VXyrP75iDixkc/guwQdJ/yD2Zpso4NN7uM35yIk0nxF/Ubrkrw
TJaYinIYzopZuoz2GEfBudCtmdC5ebWgSCuR9PSuwR9ic8/67V15nZSOdP/nGfw/zs5rt3Vt2bZf
RIA5vCrnYMnxhbA9beac+fW30Qu4x5YFC+cAG2sDcwVS5OAYVb16OKT6kDMtnlJgB17LYCPkI6On
BcetZs6zBOVKX+Q1Iziuy9Nvd4B5tjlynqR7fjRieZRiDJhwqEKbthTgf4HB7XngTABh+27kWbcB
1HLortIbWlPqhCtlBKJnwj803YR/dkE7k6yyyxPJ6A/2vcCO+AR6WTwMQVN3wasJdYaFxfnNxvCe
Pwn/grcOcrW39t5MggAI6kSD799r56Qb0VvwsLsjWVbh6ElYe3t97a4JfX9kXLBEnMYfl8/1szc0
VSEt/ohChD/DQI1TmFMmQqyHtR41H+YNjFSxeGHLYgoztGjpP1sfaTVTY+wDSUAZ/ozjj3qMA1ty
B3IrhxKbJzUDnZaMrxoIzRlxDF/wA4M/uyP2nOXD6SUp+P0whx9R5HEPCSA9asZi1NwBOllvnPiG
NWOzJtht2NBH2IlU5F2/RdK64kWxassRE26lH9Uc+zBapHnFWIPfwRGJPcTgQWW90JMn9qrfcQRZ
vEiEk28+/jTpCLb/TtqJS4SWM/NgbkBw6k/2KYXT9atLiQDvtk06Kz5gg1h3FdsuJyyqA8SwI5E0
gylzh+4p/uSPkTpCZ1x6S05M9658tVbFIT7m9wr7Af4M7Eb2EDpsvAYznCbSF/xe+rEGT+ifvID+
tIfTvU68KfRN/J1OOZxs6UCNB5d+JGGagePUKduzGJc+CskBeuDxHaUdZzy0RH4UZFb7jJDmxdyY
k3ppH+NlNdeXztI8SS/W0Zqz+pN9eLTAoAe4K4U39Gpz/lPDmDTYo5gELW0SHvsP713kdOOfFuWp
U47zF+2DgIF1dbLviscOn1imGR/uFp6tod3gjUrXimkV3T90wYEw+IXwfpsRamaXtLqJb1C4ce6E
kbSmo4r4ZdiYzZ3ztH6IZs3CWhL6AO331tzia5R7CVeoiBNJEwFGli/noU2rBlWT0Xq4G6Enx3CC
dYyCcZ07oSAAx+XAp+MwAGKpzFncHNZw+xroCKOckp6xJE5lAIP2BONBihOXTfZfbwylYApZiKgP
SkfwlwccZzBy1JCG2jsqx9ad1tG4JsMdSyB95KXzohgJj9jKWnfQoHIoQs4APznwgEmY4398fUwX
/CELFu4xJXVzEN85qt23zGLLpiofKY/RR7wGHxWOxRM7on7KH2jGAT838So8lvJaXHDwdVToH7iX
YELi0PYXo4D0Z6otSEgcPbiWTJhesURwVi5z7IQ5oCoZhI6M+1H1BhFBOavU7wpa2+GD7h61e049
jAr4D9ZDOtaYTp7tOgTpayfCEZeRDEtkuqFbjdi1DfR/Xt4lhd00BLOXA16ecvpqVmfZjr3NPYDm
WGcfsF+9yzcYLy7tO3frvTKPg6+1JmK2/qAe40RzIW6OE9wpz5T0bD6gl9abwZ0WE00dx89gI+6e
jeIcL6Sjs+zCcbcn4+NUvasnxoP2e3agqJHVcbYU34t31BfolrWpzrsGctqQIAf24h1M8tUmOfgV
py00v3ZEBOPd389CG3C1XwtZGfRFGFpg/H4x2G+yJmlliMIHduGOShKDiC+LUNoaF+uceE3jN0C6
++K1kOe0cCAljrKiR6GadahQP5RHjILYX4E2SBV8drbaDsNLny2Twt2EwU2CpUBxNO1MTJXG4kRA
hUvUb3efRqvgX4TXzkGf+S9VMoDbyaO/ndwyEMCW5e+fKV0wCnpZq+OsFBBsn/p3J547D1CYqpUS
Ymk+FH4u+NLAW6WpmrU0N8VU58PddJ8sjPwc4SX5iRJxsDk1FnSO4meBMRc+ou7UeuKDTP9hCIqx
VPYiEMBDexuMy0c6vvBfhI36fECVjbH/KS4xyFnTAdOFPnXeGC778G/nz/0dH96ivavSbfmJV08c
rqJzzzbiMuADQp4MaIWAK+Q0FNlM+3E41Z6RcC/KB/4+WFgvTCnKlc/6Vd14744/orRO9sGk/sBG
HjOiYejdyBvKQb6rJ4tDd2I/JqeSRhIQ76ju/l5W6sDa/LWskOGqGCioumxc1CjksFl94bM7K6h8
kxEPLu1myC9wx2V+xDMXx95OX9Vrd5YMZyY9brLFXCsbxW/x45A96S37uavO4k9G/wBn7bGYtenY
PAVYrrhTJjVRNm3erHogSOPw4zc3PO3k3woSwt6+/YQLBn3cGUaW1nV/yN/hozuP8bt0ElfWzJm6
M3Vpz+jAKSyKZ31vHCtQuFt4kXZlzQ4Zu5r+5fIi6hfPsEwNISlSTAZSptFPSbBQ3CmYQIrjhDfV
MIEFCn1GL5thWPxlB5FCoWT75JS3KZRWYb9s3qlxre2BMsZ9426hjkK+8wAH2JKcOW6Q8K1oUHDL
5ATfw4MYeRqk1ik9oF/OnAqfw1kAQYsEbP8GXcq48oB1vGIwbEEEpWKbwhr6doKzPiLDjalje2uk
HqNPe2vsWRIbkjZ25bJ7sJ7kT33FaNE/aO/tOxvxMj4YT+KnMiPsvUaZ+uo+UweKDzhnyiguRtmO
Nn+nLEbuJJ8WEzLpKbroaUFc7L2+jwCKSaJdBmcXzIHOiEyAT4ocqRuRCC3zxTiT+gX+Zn8Pdbvf
cu5RLt0YdVhXdtwfP/uCg+GEfh0pKVP+YJe9YldL2cfm+RIezAFK65/sz/QM/QKoTP7E1LbQRzkb
cU6XmzwwKWNDAvxq5RFHkF+P9X4PokMtLnH7/ajB+OnVWMCUj8FdH4fDXV2SKIzMj1oDDUp/x6AK
yruDf9Y4f6Uxr/KzwKwCnI66+Ji/paeILniNrWTdECQ3ap7hD9IUMZ9MFHp46PQjMFKYECg3yQxV
sX0bUB/MOWQDu1RKE9yjJ15KzNEIzqQDroUVqwVhY5SBryRjRlOkEdk3lJBfTPGfew5e4JxjoqxZ
ZB18fdDf1hORmnGW2rJ4wEY5foYfpC4ddVTN2PSwiREA3FfGc35LpftVaP66rGYY2EGZxjAL/bmM
c9+wBC1sxQN9Spsft+EBLTSoRbluDvWKvrKbBeVS6VHg37fV8u+NFlf+Xzstv5oaeFAgEZQiDt3i
t19NCp9QV0YnHkJAIABEn0ZDZ7DzKMebGnneGs/tjQHmaR+0lqg2FR/nifxCaV6UKAT0eznAmmWq
Yr76IqVbE+/wjU48PNKkseMupYUdEyeHMLpT1k22ToHhoK4vooWkvDnpvLrT3W1tvCUMMh3xNU+P
SX7HXzWBfts9mC/4lDufJblwZx8qAOh0Tqs49tQ5QyAgi3MAdoAzX1ouwKgd8tfe46cmWWX+KY83
BmMibzd8hZMUSMdbCO2KVJQKAZX2iB5JgqJhLErrLdpp1dhXNkBAok72sDdD1N7XazuaezGo0n32
CsfD4B/PF0GyVpgIWQvbPdXCxOkW2GjB/E4Y2mWIeIuzHr3r4t7uX/R+jLy0a5cWtPN2IuVnD19f
58kWAUWJM5O3xZ0I6NUUDzn9BjTnncCUrAKJAPEQcpCSCBNvTL5jh0Q6CXiPHxmqC0WK6aedpU7I
r9FTI8graoq5N/7wGSFaj041DEyWngdnWX6wpU9HejD0aAbOqVTNQK3w7RnDb+ihOyVa2ssuwPwB
Y9wZtB4bBWi0DT4kf28ZK3Knuw+reKQ86RftG97Qg//1Y9YumuYcULLrwTu5Hk44h0ukQCUQgnsp
3Xt3FoikiHsEpVGM+/JgOvgaMxHkgTKswEq38i2yEBh3l8rUaelHCVAvPoOHLM8WofUK3MOqwjJJ
XAXgwgOEU0fTRimmigzX2cHFQpuJ1YZGCW9ib6ZO2cMqWgxvwzFWPbAbYpvHwIDCN90qTH/5eCuD
oTzzpRwIk0Y/fivuxamwp6gAA2QeUN0n95iMys/BRnxqmwkhDpQ+ClABDCe0eAVcFFjsw6xeP9OB
tScu6sVz9Zh8Ru64AsDA5ymdAv3BeiyFmSXMMJZFSIPTuLNPV2xq/UeajbxHsCrbW7ZIJ5UJL7yV
VgOUkE8tCuh8pkJJvCO62KteA/G5jJ8bbN8jXNBULP56b6MD9RkmXHUWNgf9OMN7CGxFr4yxV6WY
bzPyZW0wRs2SbuI5GAfDYWTEakyJIY5Q6rg7rDVx6O6ScwQCWWfKSFBLxoivGcriAhqOiNdt5YgD
UJ8Gqyz15oLe7+gQ+5Bn3qwt1EaDrSX/SNEfDEaM8KBmnrmXjqYKID5EgGxt9Q7JVKJ8COWrC6av
YXiAB9NKyeYNhaYav2q7JLpL01PiT/UDwYylfeBIEIRDKxxyD9dKZWPa285AH3LQUM5OdD6IRouX
WvBoUtsEi4ZGlaQEXzoa5A3NgLzLO5gymE1TzMQYdALPdrhqu2VGsBhQvLbGGUrSZoqyIuvFENtx
PxYrYdKwJiL3Dn9Pt71XVX0kutjKIseLBMJ5U2QHA2/CXxr+qZWOKeBFI/AOnFcvGrqUGNJswieq
lXcoYewtmXMj40UBYdOR0atPVbEvKBx8FYkcb/IhX271lSg8Zg8xZtCDW4vTEuYwR7Nkhjt3E2EY
MQv2wcnvVxBb0Ao4s3/GMvD21QoQtGwf0+ZRhZdAN/9ATNIyRUl07kNIDyb0FkwU8JByyUad5web
LN052YVreSXob0AOCVTFrD1Hq9CbB84MLw+ZlqR2drbyTHFTTCHwnm3OwDv1lLz3s2CHOIMPhQ7c
MLeVjqnSVJ8zpoNUST+nzfAU/RTeU9wiT5jWdiqikFUNPb1eQU4w0FWIqJmpRKA8uP6G3sd44mid
eut2ncj/0OS69X1owD2ku8NPTP1XIh/L30XzPqzvyQT32YLcCYCcufHLgwQu4pRz03/RfAS85GSg
eBMIVoYXlPrtyLaJzRPRwr85cos1zsHKHqL0mS9Nz+VlESWjQHuX96Hy0qgH6VFvji76/ieaCWPH
mCxLN3iuRUSnoWws6i2jIAZc8HmMgSc0H1oKfZ2zazXhS2Cjf4WKvEgY9AkSwQor1BhKOi2DrZGd
QjxdixOqJ3uRf+oI7Ldy8ty4DfZvuwAEAz8t94AFnPCMOVgRP3nwr7oww/xv5+TPlXh4tLI3sOv8
yPTG5XX6c8ecp0RSqA8qc8R47fZbPsDKncBi5hA5J6RwRfzCnlH1ytHccY6VKrl68RjbtkWNjfu9
mJBWO8Zxj7wcTZ0glDLi+9CfC+7a/2Bc7zSIlHBSE94ALghCpagllh4Hcr6RlmRUzhdl7nlz8u1n
gfbaKPcWw/MuXTllO+neZG3JwMHGrJchkXXWaCHwiUGeORLVJWE2VbTBSMjZ+spx6thvgrl2ypO1
xHagkqbQK+ZFN3EaVIkH4iocY62Z88pf5NadNHi1gIIpjwD+5Fa08LYqIOkPQVrbDgOBDuGNs6/6
jdHw2xaFvqVqyPun2l+rAPR0IzFQ0t6DjIg4TmdO1S8RPCCDCfOXxjxS5PSAVD2BzYdUXmtwbINZ
bb//XXhJQ/f1q+z7VncNZf73uksOiyL0M6pN5GbaqE23/Xu4NN5l58kXXtmrtOmQoi1D8ADX8Wld
p3/fgf67kaDyM6UhykhUZUDQn3fgq1aSKQl3YD+I94Nit5ypD/acxDqNOSafsffa2QQEQTA5lOpU
Zx7PugjwFYjNpQ9if+6EHdWbPk/fP1kwuHT7OMSPPSTObTnPNzJDHaYAxp5BQYqNwgTHGShgH5xQ
AsG8iJA4zRmWRGOVw91C0tbnI5nKRcQVRUDxFw9Wc+19qxyN/gUplQ6MCRKQjtU3sXnIbxFC/rMK
uXwpg/+mjI4cJxH5gmGRC0LahR7Inh0sVGtXwYiZ4tWtQ0bpF6S/tgfj7OL8hvKxmpEITXlGhgkT
DMxqqANAfoAS7Hhlf1D6hJ8dbDrI08uuiWhsTmWvTHC9qPNl1bEBoX6IPlzAH32avIKMUSjJ5jrZ
tcqHqz5E1ELhfoBNh+xxUZzLMCTpNeu58WRjZRd+ctrLq2rKcSJsgx6yLAaDJd+6vYJLUK+r+uhh
o52g1fTXBKmH3hJ6Ng5ikvXYV93MEKfuG0FQKh6EyF2ZE2ITFiNAN2YFIKPj7TiEkR/6d/2nrIwV
BlujvCLneA0HuBRH8CsUwoty3JycCo+lmSZMM+Of/WQirWrXzI2D9gkvb0YeWBlYr6pyZ5pzN8Xi
ADx5Y/obdahO820HW/kopZ8cpGUxC4tZj090/ggknNIp8CKEWSWsfMwmkQ5N9WrdrSX8rttPUneb
DS5j/NuM0tqxvIF2Vc09+l64eG70D8ycoa+8JqYatrgtLzBDhtO7gIASuDfc8uTflHAT/xnkRuQG
SppyCVmpVaOFWe8RREAqYcSTHFIIwPF1zA60qRZsagSLwGzpjgxoOX8y6LwRwpNrAS4RTwERdI5X
bZYdFGb41iKisa///f3NS9e+eci2LG1RVRVJu8BMPFWOUADW3aGN9h2KkWQu4K6ZPTrOMuiZVcHX
QqwJ/yCDWfbWV0gN0xvDjy9f2YuPTJdgW5FLimGHeOk7WxZK4pR50h0aiAxJejDyo47HhWfjYB6+
hGBT0p1kjki1sZRlRIRs+GLmE0znjOzTbd8K0x9pOmQadyuFy17ObtzfF5b71/1ddMRBXRcAS1l3
KJna1dh9HbzKZEB4EJxHe9Bogk/cWj3S76Es2nVRNwaTQ1H5j9/67TiIfKUL2oiHUnc7DHHEfl5h
CW9MSXrHONJOzypaomVZbZiOpPCg/14XV4ysuDyGtQTIYgX1H/Xs2+WVttMyo4+7g4vKlQbKlPci
JBJt5kGvrMm4l8a1s9FaJuAkiNjw4VHkbiUs1ZhddLU6yjA3wCNN3AZkO9UnpTs33h062jJEdwvj
+lRxzElEcaGwcWaNP5OjLUalbsFLxzwqSG+cbtfQnO+/6FID2CmF3MS0Pgczn/XCtmvPgfOhV1vT
QGM8g3+YkZLEeASRdctu9vfz/DVcNJEkoWnH60gk6MK6WEJRkFWFZpThHkJPYREn7eHhcJR9ct1o
IOtdi53W31f8BeN8XVEVB1XKEKNy8WHXQhc4epFxRfGoq8e+3fQiBwdW5vP8FvL6e7FSM4gijEmd
i7HVyT8rB6lMG8xWgnAv63hmfPTdyRHnhX+Q2y3Oyqo3KUGGOaallmZbYIO+eQdXfu6POxjmB9/W
ayn4si4U3EGMQ4Nk31litTA5FjNE+WZAWNq6LrcGtGM/0yjhEFMx4pW3Hi6usr9PMnOSM/P8+xXc
fCwXb70XIiUuc1y886F2XxQY0uVYeKirun/HwrzGyztFGYPYlAkdyg4DZOHvW5CHJ/9j7/p6M0MQ
r6Qhtv36+9+ei4YUuzQsN9wXwkYHMI0bxrYWLWszVxL0OHW0iOuV4ayFfO54i6ydmO4W8+8MaUBe
zKuG2AqSZLCwm4gC/OhbL+7qe5N1ne+CO/xlt98JjmQWNo+IZB/Yn7JMruHg/G0xJPGe/34YVz5C
WYIta5km54xiXazSxLITUXadYO+mezOYOpiesDRxXMJIbI6zfw4P+u8rStd+3qBvRpolKcov42+h
S1MhFXV/L6QKRs30yvodoKjnHt0SXiUYp2DuS7wfvL1hMsuGatO2yVy0jbk3MIlLJl2ff9/Tr7rE
Gg56PAoBmIdB0CWsXcdO7Glt6e/NTliZskBSuL4KXRKwolemb2s/SGclihQVSYEYx/P3yu02iays
CwQkahxtROm5wnaNdUu3SGCEUG0dT14H/sqV17784kJW/PueLx/jf7dsKRpxsppkXjKUKj/X7CjK
MMOWj4ryj+EPqtZTIZ2k1pny/f59tcvC7etq+LXL+NIxTLpcJ77mpXknoQHlFxkWsY9bH6dF2HYa
WOjfl1Ivj/nhWjJeyhjDi9DOlYs1qYm5K9dq4+9VrZsI+ULqs6WXYeLmdssu0SdG8CzpTIk7aVQ4
zxmFap7va4khFVbuRvviw9DUGHObsH3iFu5y855xeuWNM3aqc5HtRelRQHVjwexqpNcU3WVbvEQA
lU1eM/MtGY4ayZyshzCYeyrD6Mbc4neT59FTgKDNyF7//sXS5RTy8hdf7NSCYrWewKxu3zK+HXR+
/l1R7Yk2KCBGo7XwtIdhR4xuDDYuP/6vyxqKpWPMaUCyuRh+Zlkr14Vc+/s4hQh6JtaVjcaz7lqC
RprixCzh79952c5/Xc9CiswVDSZIF9eLs0YpKyP091q2bABo242kr28u1V9HzH+XISlNo1TE4eDi
iAl00g3UhJ9FYdEX7N/Q23c+nEZyQ1RtXLM0OO0wxyqqQ67W2GTdOmKufZuy9T93MHQY304Y02uk
2Cy4g1rGIwOdvPbImqPS8P0VpoF/P9VfwRyXv/fisRqO2tmeOrzG/mBJpAcE0FqnTfyaS8+eY4+r
7MwgQWrOtX6LIDZ8it+P0uHSeCUTxq3pw2zu4lGXep4kAlYxWKqAU4jE0WZn2TsG0lMWE8zBk66J
DW10DIqTrafdyE+Wrm0V3ABje4mYGFKCLh60i86+VVwPdyIRVwOsilNQaOY8qeGu2kbaClDIo3hu
ViZqcXsSdda4h/JdQ531ImTQGb2DRGrnh6KeMoqxuAWlS7Y9DOy4wo5ZgMhfkyJqB/tUZe49VQh8
02S48PzerGJgZTL7h02mIpN3rcOQAaNnmENKEFrxZOjclyCHS4mLR9T+q2KCRfEP9t8c0Fi++nu3
bOeGLc2wK11R/+bWs90iharUTV09sJVh6ziqcRn2SC90KzS9kkL6l7IJkmhZ2d280Yupn8A8bkTC
XrWdDYechKTSmHlUMREhjIpO+w+DvSeppARO8WT90Hl4LZiPDpPMmgiozFcnkl8xLFwaJPz4uMLa
hTCxMkaIMjnYnMHeM7VZTKtVaW+17Kz4c8oS/lrZ7121L4sTk5Imxqqz2udoEZoO/S5Z7BlkpDaw
mARJzHEgQ1sVQc5YfyoGTk0yLlfpRoblTxowCdcY6rofSR8tfE0/J3q6TZjNN5C9jdBduMpdg3lD
MnjN80jNsJmp6LRiEw0eAclyh+tffD/8kSy8adKCc/fGd3ZluwT3sixL11X8gC8Xu6Q4QiAazBWG
IKbC/3RCZZ451rIypK3u4HCXhRPCsrCs6+xjpOLMcedB8aucmOROvLSgdDUQpwUyQP4Pdzb4umnU
VKpBHfdzv7ESTbMJB/D2mvSA18PYxLdWV+wn3GTwK+qnfQcjzLaWZm7NamD/1jRHunfv+B0hsSs7
OkThybBXBZLKG3d25WRTdQg+lkSP91s+lmVqJagdz4yNwaLHpd7POZ5ZTQ3LmegcPhpOAL6Mvy+s
XClYsIKBp8BBI7NHXOxMum3Ekhbb7l4nRNKGM9w6qBVhyOMXVUUwO+B0ZWU6Y8WDqljTFvGrKz2a
zUsVIRJx9hLIpZHmBF2irATa95lslAgcKyDOLiYxmDGj6eaHQtq8u8AdpV9vteSzY8soqqc0iVZx
/agCGqs3vI2vHC4qHSWBYAquPdR/P1+22qmOotWGOzSW7PP/fe6+fWJaH3oPfz/Ga2fLj4td1GJF
18dNmQwXY+Yj2fDynafceuHLZyIuoLksHvi2Jzmv9VYbdO0cVy3WM8lbhjE07T9/aCOpDVWL4O5L
eWMQR4xmh5SzVJx4Cc6e20ok+UNCxdvPHeXVaFcaAv8bP//aJ//9Fi5+ftg6YV1KvjeUvSkOCRwa
RfKBh30t1lgaQHe3w13oZHPeglvsjNzYycW2JR3UbMxlgQKpYKJcJ9qNL/7WfV188HGU4+FZOh49
1FNkPFG2tcpCNB4EGF7ChPPsxnO4pJFxzqsWETGDKxVL7wsO/FbQeKJUAMjxNanFRkMNI6wjwAK3
ea9IUye52yVFyLix9uQrfcCPi168f63SanKUuGhHHRHBCS6Yc/f+MIEnBQqiUfCSQT2w+2riB8FY
x2zA04luUty5ihLLJOYogB2eys+p9FJidNRDXy8RzrT9vShnN2qhq6/k2yO6WCqdoRihZFvuPpc3
gbDzpCdeCSU8/SAVxe1Xov8uvXg68PoGhxMoURcbHBP0NhsC0Th8EdAph6znuIUsXPRvcU3KbnkI
cCxzvPuujadmfYqTtwaqVp6RY9Xf2G1/QSqsD01kox1mdQamK8PD+bY+Qq0pRZxl3L3L6H84HnVI
23lnQc0HNB/GxcqHZmxlRZ5q1b0fJMg7WTbRSfIIMABDwWkrnWd02HGMYKJAdYnV4d+L+Mq+SQ7B
sJIRMmOqcTHKk/VUSxK1d/d8wcSC1dWBTcQz3pPgdmF8be2C2sumSW8+vKDhZr49EC3wRQgMlbuP
w/ue6ht3zl6LmUwdGu9FrxGnYCfUxwvV3qbZY52s2qpAmrL3BNyYOKmaj4BcmNgSJtA4ApiTAtIT
U3Nu7CO/EOCvF6couBPTc8vYw/68z0IW0841RHefeI/09V6+o9ZTTCbQ0mPUH8rkwyPTN3mU8Tq8
Gel39Y3oAPpfuAKudz8vrqSWUxtN6pLzRXDPQnQ+uKQQLHgjcXXj1Lx2mmjAsf//Yhe/NMyc2tVL
LiZC8RS3knio030WrZJ6kjZQfqAGCFvIRQbfLHso9/D38vs1Mvl61JakUUCafCKXkQQeTXhTyQ0b
BCFXhbmo8jENKWuQTTuABjScodUN2OYasMUC5Pxk29Z1S704KMRYNxw/bNklEOlE0Rtm24MpMxs4
OHRnBa8auIK7CwaBMj9czciWlZMZxaHfDvYLq2hof4g4ExjD2csgOJbBi+C8p+JTTCV+s8i+tiS+
3+/FruZZoaxYZc2eX98zX461/XDSGwuFpLhbKr9rsIsmATLxeDBf/OVtkPR52uj0FsOSqKkmkh6n
0Q/OcY9g6NB4wjmIZcCv/XslXDkpNEnRZZaiirbqcjJgKWkRKlZETcVsryTJsh6iHWXjgZOKRQBH
4+/r/aJRDCtPAmllFiFLuGENR8m3zUimSk6qlmmurZAz8M/G7ZdKiqJBR1rcxG9U4zJVrurBesOG
rr/3HKbHW8m5VUZcOdF/3MjFACb2RceNG5eiPNoN5RTFpEQPkmDsokbsgUgoQyhdCrJBXRgmImLy
kt38EIcv/QK00CSOK0nCFcwADPr5OOw8kHNJtJyhqLN03AwQ8AHSBOYU6FuEXmGipjCSAztfeeuD
vPruNa4Jyozm4Ot7/fYqkix1ksZWMV9U7mqYIg3JkhVGjfbSFjNyY78g5L9f/9VP6tslL44iu40q
xw/oaIbc1obqCe4QKhjwPn15++EOG8rvh6ubJnHN4uA5+PPhur1iKLWrIbCMPoczhePLJyInb+YM
9yoo6Sxyr0YUC0NDwF/s1oF2pSyyZOxMqYgU3EAv07uaGgpo6XPwcvGyzWaidLTkj0LHKVxfh4CA
kYpKShenONvmYTY21X9e5OxM4d5EGPP3k/8lb+HD+34zl+whI9GNIixKdGp43G1ap7lzcxXjiTVj
JVfqp4YPdCPOyFgt6zsKoCHK2CF6hIIBLihlI62xVh3/vqtr2x53RZQzkBmz9C/O07c1mHlOSh4I
216NZVLpTczigbXPEixxmSXhevj6CacTn25cd3j1F0vDIkSZnk4UDYUv7OfSCCo/VOw+dgb4tzbe
GYdG/UoGKFs7kG5ibMJe0BCwKoJ0KAF07UaVql/5+CysdaWvUgeo7OIw7HunltNMdPYyNHzlw5G2
ZA8lwZZVKPhzNPMuYe8dco0Wfj95Wf7KS9cNyH/GPaPYtWAxy1h1ktmKvdgKYDlMCVOZ+wNCh6EV
U0OnXapwv3zMMXeFuaxqIgKx+JyX2drVZ4GzdjEf9JZCNlP8o5+vbQtTxBd+ueCWUKhaokDmbfEQ
w7veO/qWs0CRFpq968gdlfHPNO5TfaDlAk4W6h7rOjcfV9Ys9Kd/v6zf8MnXBsmzwr7RJODn57uq
lMrRpVoSdhQryF9Kdc/eaFp7Irb+vtDvd/LjQl8i4G+L0XC1JMdeSNgNWd/ZCAFAhAKTXSOaudbt
bPEbv0u5KDnFElWq5w8DPnsGfsLLI8c8Np7wzPz7d/3edX/+roty063q3u97HqCMq1i/FzGdspdu
/Gl93BwA3HqEF8s6r23Vs2weIfNsANOuXxWYiiTVlua8STlV4hut7pWuYfhxhD+JKnHwECR/rg7P
lHrZFFRhl/QwGz2Y4TWtJZauUBdlfTmUT2XwGGMpx6AFfODvR3ulkubyjCIB9hAjSebFD47NKPdD
CWIlc6seoSZp9FSJPkaypb0T8FzmYGcqcGM3v7p0vl31omxIvb7NkoDHTBXlOTD2gmkabBknz0Cn
//6FV98oYyqkndg//kKa/aopKFJ4vma0Q7GTYVigruz6PEwtFWcZ3pijXP1lVIeyTqvK/110xrHo
h7mmsVYpRpPwXXJnnAJKu70N6f3GkWjBGdgAnw/sv0tH1kA2XMpfPr+W2ke1cF+GIOXO6MJjDHII
KB1T6LMj//04r6CYPy87PIBvm4yYyKlVJsMPlDcKVhblljlFKX4MQ0G2tsqaG9CtGyPEnPD897W/
Ouifpx5AAJX+F+FhAGp+XtspfcezS0vYRWi2tHdcElVxrmcPPSR/McG9RN0UwaPkb/r86PYnRpWe
jpXnWM2fTOElzt71NB0VIm79yAc14idjiLKoMjgoQvLO3QUuY6l6slVogP/7YooUPUYK8LQMiaVx
sVvKTWDHtd8LO3awAIrOEhQ/wYWB1tX7qpazDLcbhCB0aFlyLJ0OVxQKnJtV3e/SYYjzA35UiTHQ
UeD9fIgS5IPE9fj2+nYGm4nBrmmfegtqwEYj3KHYc6ZaySFWVlm9ZpaHjcLfr/GXFQbTXL4MRrom
XqwWaZA/76ANvKyRrBwyN4whFURroKxZHsbXFn5ajDTK6kApZ7j5SBZ39tBWACY42pR6BiLWOMAz
TFPxF2N7unFrVx8OWbUY3+syANzFW8pqy9XULGX/T/JJVr4ZiGsMzIxyOiwNAUZbkGyQjTsp25bI
+4Yic7gTMV3p+Ab8fTPm7/qb5/TtZi6eE8wqjdS+jMKhOXXRqS/OXkYs3MbyCFQ1zwXRGmbtAFjC
BFfLU4rfU2FPkRfkjAdbJog2bmQRloEpNkutlh3JQRxX3WAgDC9CIkWnVVaOpG9Q04TwhUxx3xUw
B9PBdgk39aScFuW9q34kTGc7U7qTsc5B5Y3AEFaqh6uEUWxDTR5zhuxsM5jLmBTgrGBa8a6NsShU
km0VGW+m8Kp5LpfAXhg1DFtDjXClLe5rQpqUFj0Z5j52EY3vrNBddnAVM38jxKcCe7wQr/0gPmcU
aRqz4Q4qvJI+tPqswJY0I7M6WAYlxgW4vbsaNlikoUhvQvimVg9/v40rpT5vA66qbsKZZeO9eBuR
26cWGXXA0T5GnWfKnY6pdEPENPgeMyNmJy5ZhWIh31qU1+ofZQCnNYsxFYyPn99LL1tQeQv/q4Bk
1x1IkP2UnN8ptN4NU0DQhwreReKkE26lIVDDY8laZjGBfT1ttNfMulFpfkX5Xu7EHDq4QhpD3L1x
cQoUbhbbscF3gtqAm2nTlRJvI1TTS1k+mvZBMbYRLlzosHqE43j+9sILrow+kHYnPlviTEcO5Etk
veD4wph87RpLxb6DVWGKZy3cNNFj3/4TMPXiOQ+NQnlMggeteCyjrWI9m8WLFEA/wmdXXYoduaTy
P3NIMeinmfPaWHstIN96bZC2qP6j1IaVqiqvQHBVKo4y/bMwV1pHCbDRzEkEM71fC81S3mTKpI9W
FFlle6Nfurp6sCuRDIo8MPPL0FiJ8WqmSTFlnr9AglrzbirmnJxEcxKGNHHp4D9j391Ys9eKn+9X
Hf7+t8O6V6P/R9p5NcdtdGH6F6EKOdxODpxhpkTeoEgF5Jzx6/dpeuszCU4RW94Ls2TJFoBG4/QJ
b/Cd3GXPujgEFXtFX4VIL5dAD2gWXSXg7jG6UB795qZr9qV0ldtnFRkz7wiRKlXnjsBLuRFdIsYa
GgfPF+Cbarfq0Hc+9QnppQQFx3VyWAonDaAB/UJGkaFjLBEQpFVO7tKLkAd9uz1Qunf9XOItcszp
FqaXZ1HEWqrzDzfnw9oESpmrsaS456rclMgWseXU4Hfg/m2R3eIMjNSVWZxE48o7lPq575yZuvAL
E1+cg0z0bYckDhqHPEn9yzQ2ZFAd0tkyIGMM+kr2fjq9Sjl7HYc/RUODSp7I4rQBUjMgP9IXS3qy
hYAI1fLjf9krjolAFaMLtukkvllDb5u96rhnGoqMJsP8eXRvye2U7CUMnkVwKbEYdyi4fRVEK+xy
YDDAM7PUXEYIQ/p2tBwYBs3clihApq9JpAuGbSEWQEo92cJGGGlFbblnxXpMG6RgiLnM0FkZMGB8
x8Q2Q0O1J9uxNuNcm/XSlv149UmhkkW+2jux6YrqrDH132q7IzOJwNbMzhcuXcqUHesdRKiDev78
oGnNAElTcgzZsl9F8Tvxd26zVyGrkYN9v6YXemlifPPvpSbRO+lVDyHiyj2P9gnRUXtLIh9h7IC9
VoEAdY9k94iNKTByjTl9KO9SD+2MENeQ+jFR32LStFGSVn+/v61LwQobVVMH4QLY8IvccKEMbjWy
ACfF3OXWXdPtqGdQCY3cx9nVvnSmfrzYZLfLcjRUjZ+4ou5txycHiVSeVVT52UnOorldfCGvhOvC
uIAeIYyJafJgmKXtFj3BBm+Bih5Qt42KKyyVCf8BSCt7n8ZrVblroMxbawi6pTajcPTekJt8RyQt
GvmLTLSRp4Wp7Y12Etuje5bzs7vNGrpCFP2QfPDPjYnCBxgEPRooz3nwQ5af3I2pv1Xy38I9JMmz
XW/pqprFM2GZFpkv7UJ7q6QbG/mUCiPU8Ep+qZRloc6FyAtf/6e7nuTjZoHXjqH3ruidycUv0oqi
fPT8gwoOrFqY9c8ONXmcC5Uji/b9drxUpjBhpAqgt8uRZU4+yEH1qj4Ch3CWXzz/J7VlpOxTRMyL
HxGsUEPeWuq+KxDjWItto+87+U02oIPvPH1ra3N194Xj6tPdTL7Z1grqogPCcY7tLa1UOr6ZtpUR
7sSZOV+D4Zala94RKkhptzaCmRbcBVQCQxbgkDjA0+z+UhiVXd0ZjIDcM2lE2CF7RX8WEWjZPRfx
DzR+6u7cbN202ZvNLUcWXxHzzDFec5Dxr8QN36elBQF6rilwIWwqpgb9QRYG74o+OUR9yzVjo284
H1gDEET0v7kgyKF2For8hW7Bgf3pWpN0KiuDLopbrgUuBd3E0b1e5cYTqQsXvVKrn2RQAmUqaleY
UGBfvT8CX+kNb99vzYvPrEM1sWWThvI7YO9D6qIVqp+5I8GL2gyoKz07SLRW8za7uF/4m+9PzICd
vgXSaKYm4tqHK3XVIJdxU7pn0FqmJfZWuWCcTKICcAt4Q6689sIa1N2LPrOjN2tXQR0Gr6nvn/iL
dv70RiYfo12kip+PHFnsv9y9trObTFqX6WY0dkm2bvJjPm74RXJbP4DbdtWDPx6HbE1HigGd0egr
p6OD6sE3rcFvm7BQVjkWqnia2+gX7mT7jhKylna2cRi7fWDfgizWHgZr8/1zXACziGHlvws6+Ywl
8JGhX9Jb5dwhTjAaAVbf1wf3HV+f4bMpXLpRRFtL2RrXDw4IAp2lIISwY1xBSZ7iMwJ5Pr4lCn9/
cxcOYO4N9o5oSFPlimD84WW31WjUFiMEscasLp0pdhbYxFgVoPfZIvICjESsxb/XmyRXmglXLxq5
nthVwBVQ5ObJ0c5mlK5QRvsNhjFgSn0tOTBgHfRu2wPOni0F5p57ssnjphsCyec+6EazuYmuFJ21
eft/u+DzgeTi9/vhwSebWYt6P4hlNnMWr/4ZaJDoMD2dHWe8Y6Ompz6zcYucip6Wpk/SnHRw3KFl
MH5uAxm3EkQfNXM1BlvDQ+MUCxJQM8yI+mPYogGA0IiFfAuSw8o2Sq8Db6ug8+MudYWGwsE2r7sA
8jheDGjAdWGHXDoCxOOv7zfhpQYzSaDCpEzcsPW+az7sQr30Ms1XCG70WWDSEV1bsOocK537CtS6
2qbLsDvhlDgTYi5khJ+uO9kFPU0xI0pS91z3R/KzDN13igxCBc0Dj50485gX2vfUncBFHObaBtSs
zx+bHtVgXr3QPTfIZpkbpV6r1prPnp4FveiEJ3ZW31/y0gNaXEjDyYNwPsWnhYkhOX7Nwo72K+k1
MFtODc5KIEmzOBlVrNZ043FoqFgkQtr9Ul1bkuFEUuW7575cx/Y1+VBSXwlmaEQxm7VXjSD0YW68
52fn/o37KxUNw8p9HeUT+n1oPlGCl/UZp1Ndu1KV7qBL2vr7BVEuvgMD3JDDi3C+FOC+4oTZMCjO
GapGoD1zlI41WtY7jgy+RnpTorb9/poXEylycAxqoWqzQpNvPxqaPLJsyTnLw55jlFVp0exAXU0R
Tqmk4pyqEhq9cfBgZyclO8rDfej+YAZOa8rXNnV4luprku7v7+tSg0rUBv+7r8nBlNeKPjqcTu8j
OeesFmcqFHpuzD7BeZa0gxNUGc2Z8/BSD+TTZSfpmwVeqY9LlmPo19hxgyOAIywOwOhgkmmme5C/
lnFgYo5erFqsCZFec/Pf0msRJvGHk9kI00DpKhp8dn90GGbX5AmIhKM6SmcTdB8FUe2ITEdDTNwe
8fC0flVZd5Sa55l3IN79l48GuA+TSqRovwwPO82Q3F4mBFG+o9+HV06NJdG5jBrEWtZS/5tjguls
m/0ypHgr5iNjg902jaJZjOfFYOFAhsV6lYRgqi4SlqY0WAPhKfdebZUWLHrlG5Hj8VUY+s3Mg4tj
6MuDf7jaZPONlt11skS0oPFEk6fMbmVoY4QntIUd2v1OIaaJxsrO/8u2t4GLmjopD9Fq+jk2USFH
QJ3hGxQLMUkV1DHY/Oo+QdWsGyDcbTOESsKZOPBel0weGUUBCB0G7xkU6/SRXY5ANOVcpLxP0GCC
/AlBTBrhprq3MO1qH/Fma9rHHPNtF6Ng7Y4/A0tDgFAoObp1bh6khGB11NDGs0CH0zp395mzKMNd
A1XSQM+lS65r+55E0jEO2FaOxinBNStYDcYO6VhJPo1YTCMD1NZoJ61D5KiavyQnM4+qXdjWaFNo
oEPh8TM1mEwcA70sPMszHCLKiKaQAdHsd4e2UDK85oaALzXtHcc8crBFvE6jZyrqFMvIA1uNrNdD
BhqVcfeWBB1TDK1CaeKUJGi0QCnXr5x2XDJVQO4XGbNNKN/GqFsx6/KDOV/sC9hPMYQB7w5zQxAF
Jq9M0npnCJ3aOdvUOS2SxFGebzhGO9fZOFqy9ayMUwqKPap8UjmeMuOJcCXH8ca0k3WA2fTMZ3Ph
/Pp0Q5PgqSMRXgZp9R6z+XJsZTt0j1qxBoUsNcEyRuR2DjBy8V3aMrotFp0Xekmf05ZRq8M0EpeU
zaNrnNlymnqS67mAcKHbocq2qG+JySgqTLKjytAGhuOZCMcbgWYSmBjyckqSzrsXwy6XcTAXF/Tq
QVhIegEoxIfv1/dCDPx0E5P6RC0LEqaAZ9XgkVckz8CBlGajg++FbTebrF86ghkDMJen2U370540
u+o0LSzPCh0BrSAMgZ82+bDH6CfkDjHrNqMTEqYL37n7/jkvFWIqGvSCZg2Xw3lPyT+k3FmqlCGq
fc57UZr+jQx5pdADtVdWDpRvmcnKMm3LLThecRsxQVmG4zpzExcyRuQzKFbYXe8jkc87q1cryw49
boKiyEetcrSljVuhBSgMVOOXrAet8UcMh52kXFh8gRm1v4Xj0PyLuLTJmchZEANlG8+Oye5zFG2Q
XSYlwKfvGDtYYGy9PtwDbAZEz4hVHzDNUs/oeQiSMvhoougjzZ4ApbKZVfl6KzANoBtzQPE1ONP2
lhMrcR2kKd/buKb/GLuPfXcT+lcyYJXsihy5S14i/UpKDv146I0zLQxOkO9v4j35+XxWfb4JUUB/
2B+SPZhlrBYEPveGTjG0BT+6QkFUL57yeh+Wa9f75aMdEQ+/EJJiRNuyEL59oFGbhccW0WR7zZC6
it6UYd+6PyLtKaCHqDuPlB9Wc2VKb1l5UMerqtsY4ZkErwseHA86Ubos/WiRZViJUZ1WM03xC+0t
gDgsKh1ejaHDVLUhp7JMstKjEA9FR7uxVr0jyCTcfo6JRQOf5EgUdZMN/fkOMdFiZtdfOBs/38Hk
TElHJXRHmfx3rA6yu7YRRsc1CHWNV87K6MV8ibArvRY62ffZIya+NINw+XmruoXzakJvv9W6VXOD
qLn2GCHg9u52o9yAsUVE+Fm9092ZIvJCwg4LWLCwSF3QLZyyYKwMpwTJt5xz11OlXsXGnea+Ojlu
fLfUdLr/RNbWBI99dgYKivwQ/E0qWbmvZ27kXRvx86b8fCOT6Ozmfm3bgemcQ/t6ZFloCYI9GMCf
Is7vHEUrDcs8Ha4LAmIIbd/nw4vTPVJOgYw2DRbzORnnIqmIDNObQohH0QxKO8Aak9dZl9ZQuCbn
lgnaIcAnItkjZO7qmwIPy7L/nT0SznvvNupR3a5nmvQXmqTMRz9cfZIPaAVC/ZlBsEjys8yEB7dt
xzs66abVrtx4r+v3svVTp2yQlYBC0l4E7Z3d77vtYJz7EOtbAQOoteuC3/GPVvIjwlgapdkWny0T
0Ms5LM8tOrzNFuo+I8BdXce4qt0Psx/m16OXJxFaGIKwTOtqGoHTxvPzkIgTVa+cRiZ4RtQL9nB7
3B4O3WOA3JWBXMNazX66b4gYSSgf11gte3NQ1QuHI7fi4K0BSoARx7QrCovQyXSbLEAHH5Feq9kR
OavE33M0WwMyvYjVbgb9LwAlpVm1/VyAkL/WRkIjD9SI7Kh0ivRJ8K1Vo83tTLLPPW2U/kXxXhnc
JcUmAVLFbYwm4r2Kh0XsbYv/UY4G+8ALIxgDfDRSyFcY142YbFTxWuluVc+Cj3fyvGcoiPjLlJjV
xdad/NQ0v2inC8sm5/pnX+1q+1CCJ+pAq9xG4c+uu9aUm3g4ytYKG7RSJucqDkl8tHvM9nA66RM0
+w2Oh1PZAM+LryrrBnoEXP9F597E5R4lUQ4wyXrrmZ6ZtxGCR3x/oc0r3IGOdYuNi4IccGemiXy8
cUJH6CF6sUWy157GQlqmvmALOMWB2qeTkHLnMW5S78H0zj6sxwXHDYMYNxfsgaeo38I3X6nxHXua
4ohTKYi2IF2gFaAh5/kPtnefeHjbaNsq3kXKFiiThdu4uaX3wZnW9Ydaf668G1U6UPsO3u9h+Cl+
Mzk5NnL6xk3l3iUtq74lypB1O/q+qTeEwhT7JRCp1C6cz6IgiMJV5v+lxU89T09/zLBDAYm80Z2n
Qj5yxmBtRVu/q/bsoqTG2gotYjSyt+CCGE4Y+YY8nglMhJx7tkuc3eDspPjJkx6q8Q6R6OgWTrTj
/c67By1+8z1/Ae3DyVB6hQr3yAhXb0WGQhOf3xkwgjNkbJ4Amjp/+IGtHAI+HMBUWkNxwjQDkWLi
t9UvAvnK73YwOyxhwLLF5KBt9pqFXvhd4EDWvyNBYtwoaYdaQccjwJpwY/ZHS90yogC1U3c7KyKX
PEb1IahWo7cRsM0OzsZNmt2nxg13zLEqvp1iSeeT/zdUrt3osYx3rAnvENUXN6ODKFQFQ/1HHx35
mw1bEGta/+RJ1YaLoQpSHkDqWGa7ZL1Yu1bdcmhjGUPBS5PRlp5oZfnmSTAvqr0rPSoSNh8xo/bb
Mgu3dqJuczYrq0sCFVjHdvzBYBxQGjIQFS/cOOfBbe/vYaBoqOoFLxUWBKp6zbPkiN52J0gPyCZ8
n3ddPGuBdzuUA2DsTGfy6TtDlw11Sx5KgwBGcaUfguEkewcl2fnpzg82crxpmYKtEmmFLP0xTN4Y
P8/cxNe8nPjzv5uAb/Q5+WsGqYnGVLfPfJd8/yCFnfiWD6KRdnK4zfGfSretswS5GUTX4DRaaSYE
XozAH+9gUhcFnlMrwcAdYFMgPlJrZ7n7AP4lVrnB3g/3SbVja2ko/SNCVM5V2RcXAL8SQcdXga9N
TtU0KRSzpFMmOqN2c+VmS8+50si37HXXYPC+w9idLRfqR1NZMpQLyplz/QJHhHJblVGLs6GdfsFu
lGammENl2GfD4qtdjQ0g34Pi7IrgKdf2Ifpq2pUX3fXKMZVmcv/Za08Wv6kLMQBm8dv8ltO+zq/F
mNXf/ROAWXmoWexA4jjQwv+w9ZiRoIpl05Xl0T9vvTbv0szpWflC3zAmZcTLpKSttux8FdpjeWQu
CmmLL52gwIcLfOb7O7iYUUEvhbklchHQM5/vQFPbsinU2j5rgKt5du4iVG8C8IrdulTuSu2Rdj0g
OaI61ULeX+vSbUSqmT2B6uzHJT+j7BW7TcytbB272KNEdipjvvGzUH6Z1QIPez3CCNELUciKloVy
AJafh2fH/vP9o1x+kSCF2T+A2790OmvbrweEwe0zVrSDd+tqB6PbcNrxHWP6WTmPHDZRd0MIdNoZ
8MqFoQeALhkH2HfBavTfPy+j5Bt1DHjEOmfoe9tbp94iWo1Hhtot5H6beDt2tXD7qB/iZjfCP/qb
VQdruBsAqaYYlSKbu3brma39ztWeJusf72qytbUizf3cc6xziTdyXW2T4LqsTq5zxHeirA+2tpUS
zOFtAbf2exTDmpUD3l5ydkxqBBtXVOPRRs7wdrU4V66qeCvntxZWqQpW49FBR/vXfKD52oRnwEKx
/EzOQsCIGGvWOzu9DVocYsYbT7kbnae4vZa0M8ZTjbxhFluP1ziYgLwaUuRE8TM1zsjrCKvK7zeG
+rXFwMtRafwIgQ0NovHnlzPWCvG9rOxzhn1tQtMJaoj/1sF7i7Cbz3x8EtmdpnauwvVgLIl2xFhi
vX4sMDAB5TJuOQONbt/im2vnPzzjpWn/yOrj9/d5sVi3uT8hG0bLfjo5GwzPipu+tMW0rtLwnEBa
AWka/zbAlEKh/aCN16YNvO5XM/4pZL5XFXLwZuYuLlUmH+9iEhGqwR9dQD3EYrhEjX5iSlPkN4X0
O42uFThQCIdG7X0Y/IiVnWYfFbtdJOFOrc7FQII9V2+KIvfLFv6wJpOzSbIDDYXbwj7LaPo4+i85
PqjKLu5uzPfclLKYAXYc7534HEV3UT23d8Qn8uX6ggiMBDBaRu/tjQ+docGJSy0yVQvh8iMpNAMK
elOVc4V5b3iDKCUakVRkpXGkYMvMtcDWsF34oG0Nw4NVPFcuqaIwnN4QUwaQSvDFIcZNugJwHd0g
zjXrHHmCekBcqeQXqhErvkY0h2kyKWZBIZNuAWsxH4ltMVEQ4Bo85gIcBG9AVpPiheFMv8KcuzOR
ZnxYKrv305FUwqK2OERIFUjhK10nCkb61rQw9fC5lPZajUUBQmfFcSh/a9VDg3tPnBbLAjTC0J3k
8CiXKzm7ts07ONBJfe3CP+nTg9bcRHmz6LpDZT/JAUPjTc3R4/5llEoKDCtPB2baUbcfFfXBt25r
Gx+Xrd7e9M1KC1gPLFJ/h6/6qTR3jcxnpQSrqnhym7+u88PHq8rvHtzmqcJt0EleZ76puaUREerD
0hg4k8hBxy5iQWT7PHBj8p5CipkVWDoo/ZASGP8iquEbc6/lUnmN6iUCyvo7vHFyCEhu0wyoW3Dt
PP/hyE+mfHCHvWW+6S06LhpW6epj7R9LAr/Mwa260TIvdkO4tZpjlzzFBeGwQi84l5ZJny5T6l2M
l9LypgM4I9+n+UGp7xKq7NSh2nGhwBxT+xypTyUGHe6Pgv6ehyCQXW7H+C3HgYX0DwfVN9X+7XVP
OPnihVdiMIqmioZNSmz8raq7saJMVn4Y1lrIa0r2UxLeN8V14W7pVHCfc/jl9zPgy2eFVKOtOsi9
o8L++Q3ZfeJ3SdDxbnTq1WfkL2iFwLzkm6+RitPx4rZftewBNiGHpcNarLP8VeTJ9bk3Dm12QwOO
szCznlQaONaPqnwlT6LE9RvcJDOIucqNYMEYa5TwompVyPeD9QLSgeJ2ZrddfOMfnmVSVQXKWMPw
aylovDUwt9YTY6Wg23X1VuDs8J8p1tR1cEG/v/AFMJZF2vW/RZwyL2M3NCNrZBG5qtRug+45iY5I
qjoMNYYeePE2MxcDInjBsIzBjeraj6CDDo431hVrQxHPnVElYylFEKXeszqaBniudw8ASL6/2QvD
zs83O/kuMr+zx6rt34subdy4xWMM5CoH2dm2v9EfIapwTy6O2kzm2/S11s6Q43N5pva5dNwKtTzk
2VAi0aYHTB3V7uA7rBkTByXSxXheJKxxBUSIhOVh5qkv7A0qDao8Gw1ektXJU3dKNRRZKHIhaR1a
f9UqWtCHp9z8R9upQ3Slf0lGTLW6/3ZpDlFgzDqwSP3zJ+YbbVl6Hkd5qgrXPHxg10X7rNKFKf8O
6hXAN5S10TOb/yDEyTP5uHlo5LQY0oP3mI7/2qINPEkiKoH7BI7IEg+h+BaWWCwghIjK3BA+mr/A
iTkSGK2BsbIxl4VeKk+gVTL5BPtHIH7Han04A7reC2ujy95vIrJ+svits8fpLc1XwQttGyG6K0Xd
knX4DwITyDB+uPbkrUep2iBGLsJyeOiSe0o6LpijdZjPW0mI6PJlsT9cS+zAD89ZRWajVh5EuxQz
xPiFxcb2kst5+bPubjJ9N7OjL5ytPJvJnmZpAThOo51vdJ2iU/Zp2ru08s1gGCetkgTdBRhyAd06
T5x93NsLFZPBLEVCyp+LfGIBvz70/27CmpQYmm/VXqfGNuSFNwtWfmot8gYil3RXe+du2JbtTdj9
MdVgTwuZnDFDWvw1SyD5jgvNH3aBTJiRISx31cytXYCb8u6heFEBQUnXpuqCVV1GeHbwPnB5bRVs
gI/0fonLlPPQcoizzCTRufXuZ97LhaqL68LQ5Ui1gVNM9lzb2KHZ+Ow5eDe01bT6dpToHK+EO+p4
pOyjdeDWO9nYcQ/I1dPdmkW9XRBU4OGJ8w4OTZYYbnzejKFkqhUaCPbZe+rfW0uu8TOSTx6OamUp
qDaqCffdeab53bbBYk9fnTkuqPA6rxeR8ofmix9tIQWRLiNJrrd/JDjRafQEhNUdn7INUgrUhjNL
d3FLW5YQXMJ1hGHk57tmWYuqGEOWDndN90AzA7xuQEsKWyD5OFhvGNADFoJiLHlzLVkRhb/sZJsy
mXKZtHFaLMtlo+hZaVuC+CxoTxJTxl0YXRv6tUpO6K5RFqIZSBdatLnnLn8xeCCbIDASUJKmqDyn
SsLGjnhy8GFEDtDb4KKRHyNQcRbOin2YF58Wbix4YVbVmqrddbXjDG3O9SCKORUM7RM90CIWHfK6
WTCyEdgcOkmxfWJyhGjG6NPcOCD/ZDlb2u1MRUrlBn0JgRZCCzDdW/XJ8bZ0zMDSjNU9W4yZC+MZ
2NrDcC7lLRRuksAQfbX22MY3bH5UXxkfVPpd2WNnd+K/ATMMQJo9xmCFPmT7DzuivwXylmdHO1+R
G0ntidEFewC+2vf77wJ9kq/mw6pM9p+qu9YIPNw+N2sv3TLWSWIx+WHOwAthoCIGGe5d2myEFCUs
ZhtjymyNQljc3laYfM98DxeghKLyRhhAUJlpRE9CvOwknGCSb59L3IGx0a0rktcbE1U4eUflZg/X
abCmhRrVbxChl2q8M9HqHE5D+ZQZ+VKY+6br0n0rtAWKQ6q3ZpWF5e2oPpDpXwdwA5UDBTyvRq4e
UFyog36hQswEgJJTEuJMeMu0id1eYXTPtJ8JEegAv334fuEvxmr0Zh3SMzFiNyZnZxNFOZHcowPU
3yQKgyjkxnYIB1XPVIeMjIiX3E02q91yKSvUaL0j3AITUH4n9Xw4sz2JOB0UNBWg0ZfqitEkTEmw
yVQMnBG2s+XpM3U9f+FLkQ7SpgPeUEBFvxxOrdVbGWoyIjEBeMPhNLYHgDXdOxCEqjhXb0W0Qf1C
33+/2Jda34ImoNpIyjp04Scl39DXZVXWg3Vmdgs4nTvgFAoSfGZNdAhRdJf0NXFATbZltXZlxq8W
/q8r8Np2sx/lN2zzzPQu7q5wYqsGoUXL5E2QxdhMY/J3SJ6BtUeQGUEs0dALVoGzMdI7ihllTv7a
uhTHPj7L5AupO80eo5gX6DcCiETg1rS7aPEUDXfMlAhpxQ3hlHIVFU1uWgLvMxQLP/1JZEoN5HoT
eiuYgGiPLD4PnRu/oaYgl8P8ySA96Y50/AsgSnSUGDejUCbbVx4oXFN3FwIZNWpUuCp2yhizK31B
iAsXfFFicCL9wcGbHlDv/VZw2Skg2aO32PXNgvUmliXVQ9m+kAdIFSlafw1nO/TQCLeviHJFZcLh
ydCJRl7VYWmPaSotoGrNksMuJug45kFChU/ETGayH5IhKaIwaKwz0d0ZzoDC6dAwUkdgmmyFaW1b
b8gH0LFI8plT1xARdXrqou/KCAZePMJB0zyl953ecmXrnKS/M+0BXEhX3QXxVmpus+CnlB8a7ZAM
e7c84BtupLsxMBZ1+jN3fhl00iv9HuCIUZ/hk0TDjZW8KdkVcw5KK96fiXHbO8+HqTuzd9He9kTL
lM6Zbq3ZAH74UCTXUvmkDysDVXAj/6VT7Jpn/qJG9fDqPSkjbqaPtgCgNCe/v9UtgUGYC3+XVwGs
OM5a4FCmsMTWK2PER9HFJwwBxtBTBs8bmxE1IORj5t8gJ4KCGlZL/j7J90zkivo8CwZ8p3x+eRc2
FZrQ4iIuTd6FXci9lcrsgxFoEWBAay91Cz9cq8Eujq/CSFkwngMZ2BSPmDximf3SysgRcofhFUCJ
vroJwp9NsI3dTa5vEveRwX2W3I7+3x5vxCp6bvxi1as/Jf1H4RxTj8ZkupiJbZcCuiB1C8MvRYyA
PmeQmavBPEwyS7SzaCzUiCJ7j3xLW7+N1164R52S6a4cviGHFWY38gg85cRAJvPWjHKK6IkEhuAv
jTswG4S1whOjYI5NMk9ysaH/PYbbppirGS4dBwABhHyM6CJZk/Mv8GKr7MqEXmW8IgqBVUT9B4gW
vRiapKAdQGCwi8EqzravL2ERFCF/LYsZnhBp+Lxkiriu5XFtEgm6s7A06uSBESgrIUZDz3l9VxdP
SnEGJYHjJIk/7SCyve/f3AX+LLBz4z31FoaDziT3amRnDN1WN8+pNq7SKl9Y3pv5VAU/5fGgBc8O
nsSG/iIH8lKmetO3BAPzBt94mebrOnHgrzQ3tbmT7J0eG0y7spmtdSlDx2YQpiUW1+CZJ8sUdnlW
Bb5qCsECknT0UOAOAVRnDMM+r+aEmC60x0Dh/3u5Sed8SPvElEhVz8i+03jt5TtOqyC64locKd+v
/aXwQwy2mBIKjPr7AfEhC0rHwKsjJTYFY5HoT4qJshIcDVqX/38XmnydZVSmZVlzId8X9ThyOCTV
iGjHc6LCF880yigONPJ5UIaT3dRZo5LoUWSCLNEWQ4TbM5ktmYDwW4KRQuWL/ZPgWQmjJcds/h+k
7C990x9vYXKsOkGmEk15WNtYNMrW8s48r+jNmCtNP7bgHdDG7JZICNMB+H6dLxAOQJUgXQyokP4q
atKfv+mujqTQy0jxSIhAVoBvpw0Oeq1C2hEP00zojbazqI5LiEYoT0g1AO0gr53yaBpbyg0pqS2B
aIyZaeAnDumPZafJCvfKjlYM7LDj8cDrEdps7Ebyol8Utr8xVdoLVrOQh59m9lgKP8vmr5+XC9f9
rbt3cYNezRKyogV9sNwBwHD+KP3SwyO4WkX2iXKQQ98yMOteM1wibTqQfgJjYkZPwwd0OvQ61zmQ
0DD+psYEV5IWG1tZA0sHz5aLyH9DllpyrfzRafYAn7WNEmMKu/2HyNuNS0RCQCdRIqThgvqL90Yw
sMl8GW/FLhpOW4M5v7+zgiMxEmwXw1NBqjDcO7OtEDoEHFifa9yKQdj2B7k+euiV5RuyRYwUZ+cS
l/BVn97HZAs2SZaWuVuQ2ZFd9hvP3PhMCqmc1WPeICi6o8gZqh2sMUXdzE/UL8QVLk/1KtpgjjpV
9ezCHHhTlFtnhBuk8jZCzqFc0oQDZgbQjZTBSLauvkakUw83ggRmry3zikntzNdw+T5sJsfvmvJT
zlHixabZp5xwMHPxirTqrfJgG2TiWyjywD0xpZeMRedtRw5BdR0oS+zJwAB+fxvvPZxJfsVy/Hsb
k+hX6GkTRx25CbNr2ku5t4YDRbeJdenMez4RlO/IQAhPLJMutEjAVa4gBBvakowAUhY4WMEWoeUA
UR/4LqBXkl9w8DwHoCkh8ZkdQWom2YIiFmDKmADZ3NNwpJXEYvPxMNqR5TO7n4E9CE5CAQA79oAg
QyAqnp34mAgO/Ck/aQG28ZL7SOiGJeJ22ckAEdnBSvuMJg4AUvJQPgKQGwjY8wLZxPMpyoU5Bvwp
khPMc4DrTfuCcalbtSnyY3M4kSFBJmQTgxX2kxMzI97jP5LoGmCVfEO1SVPm+3d3gfVuwYoQsAOO
Rwet188BtYqcMpUStpBHfKnvUPmrlqW5J02iUeHYD2gacqZY+jXIIJDjQNhZ4rDfAhz0BpBF3b7P
gd2gry+aV7NK5Bckjbg/pJ5lJgGiqzfZW3UvUz8UgXWuvVc1HRZl8IK5Gr3LuFmb0u9S1RajvVHG
fT70yyEXAni+9IR9saOdk+QUZTOF3cXQo9DeAF+PpR039nnBDDvq47j1aTKM99jTtit/JSvC+vBU
hvum3Ev9LSVw6+/qiibWzGzxUk4LFo1CwEGAgb7SpJQxpTik0LJMslUq6Rv0WACnZeO6boUsb1vc
A+8uqAD4ZkJotxsACGx3YMvfb5tLyKZP9zHJ653OCMak5T4orQ24fyhGBysE/QdzWUEyo+qgAdp7
m6rbskWiFJHNmahzMRUwUcemGkL5xXivwD8kd0bmqZYkmxDIxOG65zgjG2D/0l1jo5K9UhdTV3z/
4O89g2msM2Ff4ZorKslpfysbmqErFfbjGFarVB5Xcg7gYqiBdB6F/ZXdv3eWOkzLuKOgwbcJnFOZ
PVTlGw6tSnrtv5ebkczxripYFIv2S1P/5NBSOL71+E5ON6gSrjSpXxqhsuIjpCnNzD/Ur/jF6C6h
QdNFg5Xm9T+A5/G0JAOKcWIMVeHgQzLYH9WxxOls1+b+0pRuaRowiAe5w8+hvCWqIEFGRoC9GntD
oYqNyxcYFizlbEv+vYD4umRwkKHmIx45neelqVEWhkH3IYv/iiaRLf5JESlYVM2rHt0bjPkgWVjq
XytYKKwoBlnwJzgxtIK9vRXU8eiEVqoDep0jAku98QdZF3kQ2ZDIr3hq9jqngeQe+/KICJymXquk
KNnZSH+zXKCJyPyl4o02nnAkJZhBabD9O3p86I8RXInwvEEyGwFvyld0hoHmUgw2Q7WGQ0ebpSuX
6G5ycpDaDMbJyk4cD6RFmvYDvL3XbUAyN83T9/sNJ1viyZfVcyjMKB1VzXAm8aaPB3zAKvGlDeI8
Aq8GoldzD6TfslCyE56t+XNW/GYU3tTN0gN0YSkQAyK0SHeG80jnyyvfKvPWipeAfnUDPRrlMZZv
pe6J3mCaX2ve1oNAUQwvvH/hfCv+nsLrF9BbBPDDPabjHRemoYq2QohLdW2syb755EHv5eWhy++A
qhGG6DLiQeD4d0JqnaYrm76zl5a6iO2FF73Z+g2DEJ3TrD/CB/LllRFuGB82+S3jTD3PFyHwBVXI
GGhPkJQEjspb5/oDIwk5FOA3hvs6bqq81QydSeGdpf41MLYFi7DYgtnRvWZRtEwAIxU9gWrh9uUi
KW9F679ExLB4KgGmVFfDsPHPDG3ohfxTM9D8IEMDkM3YqFX/sg/0SGwFdH8L5dVtN55y0+Df4dyI
xo+H0sc9P5n2gColI5576ZcSOwod1TSAPYMimdTkLt4bowcAVpzKQI+jcRlrV8yExYwTxWIGOKL2
CDcsomLdoRoPwYtcFEkGBK55hXgAC6F5po1QwHxrz1/DTmVfo6c7qvc6rH9SIQZVnSCd8PsUCBwk
vN3c+GUFj45+ZzDbqruFGKxCuqJzTqRvsdnUzrR9OX2EfZWj/AnrAwNNkjc+SH94I/vmF153EkrT
fPVg0dZsDVod1DpCyIwPU5TG2CakW8m699/UfMF/js8Y9u11s+YP0TBio8DX4PXT2OR3nOqOt1fV
6ZpGnYPXpXfIdQsr5fsqfuWtM4eDCQTIEOA93zwQf439IFLAEVrPHpouj6vDu9Y3WfYkus/kdPR7
EMAmN/w/lJ1Zc6NYsK1/ERHMglc2o2ZZtmX7hfCIhEACMQl+/fmovhGnSuUo3xPu7uryBGz2kLly
5VoMAiVQ+xOmHvs5WRRTjUKSTn8eN4n9CjEmGwgtQ4TyINhUDPXJInm/vJBl/fvN/3JWuV3tmFLB
bUFoF3ONm3N1cr42dWb0gDHKWjvK4jKRXCXPxeTUTBvVDI9WJaheNvDfRw7xBSaGORRhga21hry5
VGZLNSujQ204yaLu7wrtpb0cH2PrPQXrx3/OmTS2t08+SzTmqud/3/23sxatJrJzrFll/Qba0YpS
toqTzEaP9VPMZjg6W/1n8/jvCxnj/P97mP73SuOd/Hb29+cm7Qa7M5eUKI2scvN0U+Tzoxqd1MLT
r2M74bypjl5arWTthR5E6KnVydhIRet08uZyzUlN1bFkQi8kx20DYzxWR8FYuv9KGuxk73yQZ+qR
xgOl92Sphkc/EekZQepLkA10Qai0sxetv1cqr+uKsG0Tz7xc/TjWAfkMker3E+vJbBU/g+96gAeG
GZSIjUyUVeuz7sW5ftrLq9LYCyyrfsBJvgHZ8Db73/G5ieqzITnkdsmbgKoxYiQY9v7iVf//0IOU
8QT662WQOeCNALfhLxv4oSr1Q9VdzV+mboW5h28VDNh2n1y8wGN0TTBHohfu31Pgu2KfygPS4AJs
ibTHDRJUxq18srvGXGZ56jZkczkcUsN6y44Nxuv7wGYhm9rRT1Ls57HYGl/33nbinpD17LSn6emg
e8NBGTUha6iqbFEmvNAzxgN9dfHgngitjUNJe0Kv01VsAJn0eShoO7RHCZUstAD34AB7B+uBSFPu
0h9w2W/f4W8PeJP5XDLFPk70yiTSpIPra7jeZcYMaxY6+36M0b69FgKKJvEHrOLbLEsaMgRi+tRc
ss+XmBmwcXO9flhODg3o9A/v7qer3ZxustVltWUCIJJ3p8d5dRkthaFN404vEu3l3xPl++k5VsER
S8D+9VZEjoRJmuyP47P1fkYjKXZvx3VNPFKPUnnKZXB+7kD87gnRvqADy1bJE/4ez649xPvSJAUd
q3qnekZxRu0iwlqZ7hTIc9QdOXM7LYTsgQjGsdo2zXo0JPuRCvDtvdDuwALlTLGMm4Vi11mnX5CF
G0swcR4M6lyJMdV0JfCxbElDL9EXlSEOzSzZMJOlfZh3fjr9Uc3vO4IuJrMy8QzvAr2w28PNLNKi
yXOw60IAlA9IhSUzVfXH49ycXsoAHBPADe+UiGOWeJf4pfupNfGbcoeKYPwIIqOZJt9id0db7sv8
JCMEdF6TMueH8FAR9Td33XVX87p6Lf9hIZOUfrNDWhZCxKNOPXnz+PXfj6u2JqC78porL3mcrFq3
9ya+4hvO8avxbKf09OAUtfPea10rkEUa9VN5OnGubhwkYbY+3in+lZ+RhebQwh+dQ6gu15Wy0hfy
C71Yb8NW27bvF6o1UyW6+PGi9StPc3Ln4kI/DVr3ysdCFb1QA8M13GFrLdonkEEx/lu7s4/eefj4
4PdyhQkfir/y7yEwOvySHZmRINJ3XhOByJ8QnQP306d9zENKOjA9mrunLvK1ohTR3edR6G6gLA+L
OrzM7mmrdrHScFonWiWvdPU4YBJi4tQ+EgQepseOwq3J3j2KYFzuZS9WL6qQnNSN/LeD499Fn5+p
e/IhT4u9OAvkc527vZt4qQ+07KWuJGyx5xugJbjJSzuDHR8SwrutS5O3M45ZFvVC5ldWonIkPiaO
LFaq6EQ2Pz+qonXVoPXTaHb1kchyFR9RAKcXhVt6lQfGFIzjJzOKQC1RFuGh4h3vOm/i6MFlnt5f
e37QmB092ETL1sHexTsEdVjPLNeK4vU1hEERgDbO6pm5Thbx3HRz4YxKRUDEH1jI6zDA3oy7Ynd4
INRud20sksUl/EwcxUm81nm3xTFYx27tvJeu7qprc50vhh0aBnkiSqrV3v1LL/QA3pbfebqoeA1X
R3+m53NxnV0ZkLPIGCp6rFbXXfJpag52v8XswMAlUe2YTu3EDF66stbF7O4djwvngbY5J3ExRhVo
ewbQOr3N3hGW37mQCUQ6lXd9mHqx8xo7qouHqasF2sZe7AoPM1lH89RQD/XZ2UWQ0MFywZGj6x36
G1QMct0dR8Hw8rm1baeoDbiwhKLJSxJB8l0AGk2HaekqwbA8zLVgEJbT++ZT5yPy78lu6ryenM6V
aSI/RtljPiexcEjDg+GLM9h/Ln49zzjGqZ84n7VzFbvGPTlXr/OP82QOjskHLfHBMcIyQMg+Chie
Mh1/Xe+XkenTCzI9RzyGPz6q7CuCFho+e/USobroEYhMbGIvcb8ejKDyjakd5PNidgKEnvCNVSTP
Sx9p/JBm/nDvpd7R3fMvGoQsu0yY3sQlf/auIvcnYN3iw56fQylErdK3ROtfXHORPKYRmZM7rl7N
MVzgEIHCrUA2LtJEIjJvP+1m1UyLYDL4pnfxVWYn8uqzMtSiPjCi2LOjg1+FTThZZyILEjcLTov9
9MJv2TvjVzIxJSpzUN8R5Qz1fqfl13duIoTMJztu7CKgFLgXcWQgeld1eeNBuuhDOoYCOzr66kx2
ngfRej17QzOTIgik92whXjNT7zjjgsK1XdK1qPsJ+vtFG7mNOGGUAPyhuDuypP7cT8trealqiQBi
Qs0lfjnUn9SDyI07B9UHR2FVZdRdLhADERHpH+B6ntgxD/FcZdtv5+f9e35B5tVyy/zduliOfcUw
xT7PzHZb5o171OlIMsDEpEezpL9lgsBifhWWNfxwMnyLYcKBhBdIdXHCf/98EOMyFIOSjBgmpsN6
srMyCWULMuc5ypIE63X9oJ38I2yUH4Ki71I1W6eDFjs+SPbyzQhqeRkTX3IKZsXzRZ7RLnPCkPXw
2PZ3x2p17Red9H6obeegTZykUZ16EpjaatLNLuVP8dk3uRxK+FB18TqkonYbK3V6Yqp5OhjLU516
hfUhkUEc+/tcWdFskAyBpE5Izs7Cvjym5tk5Xb6k8jWDi/PvIfmuEvLHfdxEpQea5pX0wgwpxjmk
31XKSpYUpy+3MVaFo8PauYNGKDXQ136RTasBBGR/2uYV+6/MkkknosiQsMlskdYpDKPck2O/uuRu
MzZLTaSf3uIYut2sA255nEBQq6AF3aTBdZ1KfdN2hI94AcaBmnxap13dfqb0OzU0qe0d+Qi8YkvO
cHz7MbL8JqrRIHVDRgCpGqWB/5y8pYTQUNHWLCljC0URGmWhjnYblXV/ONz/++18E7X9ca2bCEoy
qnOfSy0LRXlUirDr3GrwUPlwEo1OtDbQlO6Hwf3VIHg7uLjfIuRgUV0wtJu1Wdd2bh7IHpbdZPt4
oOOWhvbG0Tn+k4XehWkSoHKanTRhXAK5f8mko1taSCJgu9fuun5RmbPGcGvaIWu2Ej2UYO4cr0/m
hIJRu1Bs5B9pke3SbZK9Q3iWJp9xoeL8+6LWC4X+2BZ6dtgrcKML5PMvvixNLxxCtYfNh5Pms3OH
6V3t2JJ/AawetgOFIBwJL9DSFdCLAYKBMLr7THeygWPRcPSyE/nkGawrl/3LZJ6R4NILIIbW1Z0a
91jgNdNNdHFKfoAjvsvBoN/RQ0SX1EijuMlBtBSwK01iHZPCT4JuiDg99Q90CUGH5PxJypmhQFj/
njPqmCHfvkEMYrmsbFCzue0SS06Jrl9SU1/mcH17izmTRrUJLaN3tfhdUXqxbzue/OTkiuZRTwK5
Fhcro59GFbH1maiZl6d7t1BZ88ZuUF7a42PduFa++fed/vJF/9ed3ozPQH1fu6SMj33xSsMa+SUk
aW15r5YfCtik/a4Nc9PY6e0zFXEJJw/K/LD34VZ32bo53VEMT1FvaBxwUBgxLZXPK1aqQZEv8uZF
GT4bvRUm06WK96i6ZRstMWakv2byklrK+Bk6Ne+vhq90qPfa06oJLSRs61lfbYGHcbK+yNF/dr77
8zzXIrWPitH504UhQlWaLsqJvqbIYO/ncOlptQV41uCjnsOyDADJKZrAhYCNQZcDXhXYtggLnM7s
78DdxxIy5ivhFXPFSXD+SWVO/ea0Y4McLUGQ6bT0W0+QanI+9FZ6RDKumu5TNm3P7v2q9+pENAd/
ryK1JTLVOcW0BUNcEPl7A8onUbqbWiMtwS96dnRxRsjXukdPUKTwF47lT6jdt0fQ7/d5A6B216pp
9YEtZ29gkUJLpXOE8zAIQBKq8SbqweuhDCwrSNJgD079cUCKHr712U1MT75XFReSe3vdqq2jdN4P
c/S7xfTbGN7s9u3xUlPvzY0ljZ4wnVptlAoDjhoGqvH/d4BIGwkJo5QePQy33lP7U2KdrQPjMGDK
AyZrZ5UPPkRbTZsknn78YfmhGfLdw40sjLGJFi7EePz8lqCfJ7WMs5alL2ed2BCDX11fIk2cOCTn
JMMkelEjKlJ1slYyRiS+HUqVztsLoZqz4h9ZPM222y/3I3dmL4tHWajknBPHDC5PSjRxTtHZmU0h
w5NOYGFB4L0NZ+NvH5PN3Plwkcxcx6T+lhj/XribzsFglCS1BhGYfaQkHZn4OomP8fOSu3kc81Mc
BoLa5bfPZXH9lfPWLvkCHw0ZAzk9CgzO1mu9/y7ckKnFJGRkIR1AQAu6gFatowqQgDR4nG1fnx/4
Wk6GPCIGtvPCHz6XERe34UcsbuFIhlCSHfX+1Rsf5TlzTkSrKPwHhvjquPPxO8ekeczqddGQRBur
xstf8SfhlsfH6EgvxiyqcSovnBbO61dK4lO7zWPN9WQEi/kxcwHE8f8yclkMvJOOdAw6+1QRUtCT
uqFa4KjOlLEZXw0A/fbM67GCPXn+gacaU+IRy5CFTdavijNZfcd3jojL+Pkzr+7t7eUlOk7X72vU
CcS8dfbuu+7ozrP3vtMCbJj9RCikoO9r2lfAYE4ROI17XA6MtjodcYWrm7ljgk186pnuRBwECb+X
+akveWDgHgLX72OaPWb81/AcAAgsJfCPXRvmCxACPlmSq+6BA5Lp3o/dc3DwYvfzAMKBsa2/50tH
Enp6PabSqG/MFSjXerhgOoQVJLo4Z693Y97b+cladgnUeZRubvH383xXusEa2o4L7Z68eUx5xxyQ
b/ALctBxQiSiJrUeM7zXwaP3ZY4WxBL5ZGe3OzFV018fF8fzPDtYLp9jp4p6F6mHBcO0W5vOfH13
dWxhOgMZJDrTznIKvuBkfFjOrmOq2IExNUkw8cbhhxHGYkpePbRo5rqveKrzyiVkPh6W0yUZPJ65
Dqkrqe9/H8BkwE4fX//ez/6jDv116E5G7yCayCFB3QDssZm3aVPY+tJgjgwgZuOkRVIftGec/8Ua
0WjecD0fXIWPt3scy7w3Vj2ETvdNZZrR9Q4mBZ8DeKnkm8/8OyJaB77yTl8ZozvOHqALMa755+Vu
fV+Jt7O4q5li88y5gFn0LEtFQNSdD3wX9tKMFPUHUfmD0Mj7H47uF9VK4YZfYDBTEJBCbGOxmfWs
SxY5afoDi5rFhy0xs/ppA0RQLI/AN+hVMvE7z3+aPSyfX7cyC4Zk3nn8YSjHbPFmJDFIJQ2xIHmM
ZK0/t880z+TCkjR4fNSZAZ3siNo0nVWJ4tMolRazox3mRXhKgx8u/E3uCKEeizegdkI8+yYtsFpO
/Ioy0ZJiN9o5hE201qJngmwnMppo51AThv5Iv5smR0Uh6Fv64Q6+CS3+uIObk4MYc6isXv8VuUEg
QfMQ3OE/r1yEQeWErofQvsyk0od5wEhwXEMcuP5IUf73feAM8+crkA7lZK9TAEFbOIDFf8JvtR9l
X+EQ0m9K12lrj/40hHb2F1qc8gSxMFxjfnoh34Tcvw2HLd/w08rs1FZapeljw89I8Dcd2Du0lvZX
v2qEtIDUfLqKyXqCB/VP7+JXRnY7DVHZwiyIdE2DGvbnGNR2atjDoOpL2A9N7sE6G41h5QA+Cn5/
KgrD7Dxo8VX3ZRP2OnXXu7jbmVKUsx9dpm33fhk2JRoOp7HxD6WXxlUnb4k0y+ia/NGb4ds3BpFw
LLghkqvf3O2lQyidWom+pE2SRXPpaBveDih/ksAxWtdRgRT+NBbQReZBA4e6QTEExt8PM9gco8q/
hu23G7kBPoxC7q9Jwo1AL8o7IpHjPE+eVPg/h/3VSc6fKnr2dDUwqqMgbDxSjBGjhYN+2rck32/k
KYYCQHkux7SEYjPUYzCSsng9or3Tb1H/TRBqo8NqlOuQ5scsKuqxF4gnhxnHVIFDBdcKuhHK3EO/
pRTUg0Vpr2wjavVOp3JWPEnKnJeKzm7d+QNdQzLeGpjrjH1a1M9pZUcZ0IYPAwqq0iZn+E0dYCIv
b8hl4BjxPbjTDr13nkMwgYZki3le4kyzhgRk2jhUbiCNo9DKTqHKyx5pA9opOrrEH83209RXdMzC
KIFpjKMdr4P2RiRbDbovxua7fYR0W99OYdMcjz7sMRY5vBIi1ivsM8WxrHtQNLORg2LynKg7olnm
F7dLExy3ijBB3IbUMeoZZDzXPC/MwwO/C7oeNJWR4onVXInGVKCoCy5GOV1SduDFTST1T3a3Iasy
s1Vy3kzOMM8jFFfothzOos83pXJHe2NsPfNJeCtWtqHqqJv3P5syfDORAEtk+q1kVh+Vzz/Xn9on
/THOUrJ8aV7Wb5PSvRhwwCRv1HIeUAgu4WW4h9yv7TY0yauxT7Ec/ScbVPQU/p7R9ADTJIN1uWL/
zTjUZEmzurO6lGbddH92ksdjGnVf3Zf2ZE2Ve9yfZ9rOFMZTyvldcsKf7w45wVQTpOu9uEbmdNTE
iibvmp+HYMFif5+2sJ2c/X1yV88l2+m++t550t6RTgiLNcSAXMjatIR65Bxm7bqkG2Yeb6xF1zuT
J5uUeooMkS4g0VlADLFzXtZRtxhDvNzTmM5EqLKXrm2/CtCNjMrFUAnW1kqNDkFCXaTwOtee0v1+
j/E2KbrciMvrJHOuQUF4kRHT0YhIVUNbHKP0rnErXwmSeeUik3yhrPi1f229SnUnG2msWRAZwJEf
44zMeQfA9/eP8tNBRc6ZyOysOsXrCRr/0pjuw/NHUTlTZBM+7E1uEDKqT9ng6bgM7d0m0ufxmyb2
s3pzobW+cw3C+kJIUS1Or82cZPTsjnlCutS++NS0WuEQ5J6jXbySAhwSNv0scUG2plnrtPPD8nQP
2hx7+vL6nIlk1yFB9n6aXxLv+m5t2qdhZbtgqVExhWu8je+oFDs0HM86RzSz/U/74l/wJqAfTeSy
RfMeCo63BJO+PplyXSFkRnjoXSNtVmwTT/1VNSp9qh1OejfGUpY3bH/YkcdD8o8N+ebKNyeDqaa1
ml7KYYmSXvRmRUeRkft8UUb6CSH7K++9udLN1i9DL8PsnSsZzts1TMgxrEiP1CiJpIfaW1Yh7U2+
sU58ZHTJ7EB7wh+e9a/Q8eYOxj3lt8y76I5qPySMck2yd1oXVO1A0Z1uPha6frJmn/wFIxsQKg0V
fYJRGpfA8M+rWdk5Pw9XOEAw9H11WkRthPiF/9SJdFGF+Ywjya/n/WMcWJs4GKjQj49sLqSttCof
ZXhlaPbPZa8SCWXTK2Vq21e9/foQsje4OzsovGyH9I5XvZQkgvRqkbopDGzmyL6FbtHysC4pfO4f
IevVp4Bi45f5q1pYriy/z0W1zjyZQtu/R/lXH8nNjILaY+BuCDmPjpObUTZ6+iT6Ru15z1YADt17
oATRBdihW2ojG4GJRjFeIGa+OnraHMEBV1r1XvOoeoqvUB7OqbKXQhfp2qAEPxaMdQ/XWjTjnfEH
D8HEu1BDjSn+1i89ZcpuHmukIcXdMXbyZwpx8nxctx8a4ELtfnyZofHaz09L2S0Y/ML99xOr36wh
ukU4GnSNgwimx59v+nrSOrnI2365hxPoaE/Hu/S+ebzO63Ul8sB0MydZH9YWeTf6fQEUMef/3lrD
ZMOBms7fX7xt4yYkj41jp12Lql+qizMs5C/iYbWAcXEmK/NHYOktASKISbLTaZkJJSCu8U7TvTeJ
lB8AtV8Z2J8TgPaiEdkardxHiOvP4WjjFJVRw2iXvVD8UsRR6sNhdDRyWfIF5jOm1x/SW+IcHqSF
RYG8/4CNQA6b3mmeBkhEXhr21JOrMHnUHOkje7DX0v1PCKj+S1Hw5kY1y1ANG7kGeqJ+MT9/2w8q
XakteyhbeLxOMd+ve2E9VNNmVs66TTnTHKxHl/10VgR0q0OSqZ8yNBRw0R5ROvCe1WV+uY+/SMHm
5jQJ8TDbGOEVjVs3WyESTHJvZ0KfYk3pctS8XuaKn0NDQd14qoUwmvMO2Rknn6LHf18th/tyU33m
U90r5kWkzLVZ8nBcZG52b05zb7+KgWNQB5kdRbfO5+305NOqKdRVNpNXSCxnj6dXeJ+Cw9vnnCIO
ee55xe/3SjjyORTRYxDp72fGp8bxTlTp4lCwLa/OENpCu8P+YVHMMihqInvDpMizXw4Lc219sKmI
YTpZnKCZwAhpHG0JSDRLn07uZHfYtLP8U3/eV6J/Rjl2cd5gTZXhSbw9fta7mrqRyNFwTp1kfj9i
Wfq4hg/OYaHcfR6m+HiWAT1UW9uDQ7GVPJX6sGM9wzS5vk3u7OX17VIJ+67d1WERXkKGA8KnwxE+
t4Jq2b+YZ1E9xM/VQqN7NIAYITvEfYcg3ckrosGJpxGsr0dykLLU7i65I68oW8jvhASbAxFL7MDB
WBw54C3Vw/vBOe8U/ChAOBSgPwROXcobC97/It+V/mv9RQyD7eYdlLJp7mOhcbeLIXVMppMpZnZ+
8bJ/sd1yJs1lThZXDb/iu8tCcqupmdC29tgA4gU05Vq2uGiOjDS7t7yIDUHJ3endcJTt0dkWjhbo
KwKqKA6VAPZ1dILX0c3o+hW5q8PEOLgXzwRaqQObmFfsg+NbS0mrA7aZROnCiEzPAIEMmxnKF2FC
5NNFmSdBkNgHMW5Rths/NABfz4U3cl+y1yt+ggikuCM7g+5S3UfrDYX2CCuD+VZ9lzbFUsPh7b4Y
vMHD5nTvDA+2ux5EvdT9K3QWmRIAmo+eFX7Zc0tc7vSZPIP2EVyCcUCM6Ev1i2XDd3loLyxgclVT
qRbYiS/QhZp3YRFcAAxpo2Gnml89ZFJcwN1pfPXUTfWoBvK0m0ohwuLIqJydegxVrvPDDBaYYz2k
UFzc5M6A46UGZx/B+bVNN49T0ekT6HMTYkwm9vNBcfSXDFo0JJOJO/mhjeK/Ptx/bSY3x15uylmM
a3W7rJ9O8+5reDouJcJ8yZt4wPd+wi5ghCDmaymCOByUM2XbiWGlROfZ+SvJ3UETw9P4GLg3b+Jn
yzXvtWXsvhX3h3C/toI6qrfSmxaexcCQevVMEv1ad7qxv8lhn98D+6OGF04Sx1jWuaMtKt8W/M2M
4rn+HN+X4LG5iNdGJXCsnRGaB+9xdAk9CqLvesSXgz2IsHRHsufGvhkNs2px2e79NrwmzvnhCE1K
3aKczALTXfnZqBx1fQxwW13sdyDKkbKpnttp/yRtJmQPl6/iaxJIQXP/n/MD2hIegrdr7eNIMknb
LTuoKoqnMqzeYorMi8NOicg5VxWsn7MP5/kN3bhn+77FZGlqPTRgl+JBZ4EgR+tqa3VhuHlkBHZw
WZarfIuti03qx36RupNnHHo66uMOWNmaDiuoSiy+/fzhOd5S4nKKoAmN6N9hgGaOEd1fU2ACqxmO
DQjhrV7CcWKfL42Wtkv9xdwMfoMnjHT0M2oyH8hmCgRe3Ay4NnMwA+MceTAfjrqvLqSwfdYpkdTP
h11Fxx3MNzM8BdWbFsWffXBV3GEVT4S2Qvf2fgR/r+82efuLvDk+Np41jad00seB8dTO81CblS/l
Btm7B9kU1zf77hiAEYdX33qJP7Xt8TG5y2EAOxaQMQFXC/GrnOWcVZMZ6lR+/T7ZfulvCQukD0Y+
Xixs9nwCOC2C1nV0TosYsJzZ7JsbWIuc0XJgPdB+VYZ4kp+i/XQS2R9UY+VdtYNSu2kpPO2dZqqt
skh7wo3mDex6ib/Q9Hh3mMHbB7r1ru4Z0Ozluk6WZpBxVLS+/d4/ahQ8KG5Nm8dDmCNJwno6TPMp
zUFHcXg5fhpn9xIiYXKfzY5BvpgsrYicPzrBDRwPYbibZKDaRruzAc4PDpN0kQQq2lKJN0zPcxr6
5sam9cztMUIc3i/n0gJhtjB7Ja3lBFWhAx7WVyF/JJ903wpoe/ySeTUHq7vP54fWqXAVRVrNkZ+K
18q15jibRcodpEM/X8ThZJHNCo9253kb6lvppZx3T/AT52c/93O3XMUO5zCKDANlsOWJBHNtA1ta
6wp+j59TG5GfbMpPzHbnoW58zkaW8yXs1pedwU0bC9PZEzVZYk0HWkw73SuHEzWcd31LevwiPTS+
QZINsfNTXzEwoic0kF7kJ/VpKIXKz8z2FP4eqvvro+U3a1oS0Da/LM/Pzfa4QrPJo4fqMXflGRqX
M7wpmMJMY961N/gytOKOLA2d7ykdEK6+w1+Kbfvfi+pX4HqzphBZs4jQYGwhQXKzraZapxd2WjdL
zrSCl6CLVnJLTIVq/LGi8qt8td+vrUjSqQFIoCL3CM2wQLvVuaKxKC8rdqGczpnRsTDdqfmKom6B
ePQVhz7fPj3qZjjZiyYX6jC7KlHVPqW2q9nzE9sdKyCnuSxC1IHuWQNqqkos42vAMJ3493P+hSLR
f4XJOtk//Cb+GL/+Wyh6kLP2ZNZFszxyEsylMkjzoB2cVPmhqXscrtvh/P06N7AZerbXU9dwnaFx
atntcXaPneJHaP7vTJvHoQJAUjLKJt+Wuw5Jcmob49Qsi6t/HsLyHFiJ0BW/lYNL7Gl4fMBNJYr+
v2u2MI5oj1J1t5E4MOybpLs7XDSjpJFkmVjiaLlJ4u/pguIIpmtX8gZCiVoosv/vl/erq/jPUaUS
MDbqG9geG6iu/vn2mjQdrobRNctGWC/S3jHhN2bOoLiNvWwu/pn/d/FVQ4CC1MwMcooDoYoIfPeg
7a5hi1MIMqFOsZPhS3/11ClNgtTTEsMxd6z0GtPM2ctgbmbjTAI0rtkSpAUUMY8i6AxxhHtQup7m
mc3k5fTYzS+iNkUdVKtlC5F47/3k8vENtDFWPui+miAOpuH89+fz9lp5bS/7c7NEEMHXMZeb5ktp
pQIR3vdkFJIwMIyAzUgsf3rLfP3BeNuvDg8yUU3TONeN6V6n9kbZxGFQhKWrLeRV43ZzE0bz8ABG
saRGO0sfpA/9rnDr99rXF52jv3VUll/TKSM1J+ohQJ/F3oey1bYpsboUaF8yUXY1SwmOD26zk9ie
fjjj/yOr3rxqYj+KuKA6oM+3Clunc6KYJxOpvHSk58Prn806D54e+2hLuD0W6RVXoyWgEbgP+nGw
eqLV4P7eX4wl2/F/+dzCcBaDuyoFalTOarHqAr90SJXxznKwkY2OwdjaMKI+0wswaObMd1dBCfd9
rmwGKODximjZp0xDmbuHJ55NdX+kqVMr5xQxZ+xyqzGB7mb6sgRX+/d0R7Ljr10EM/jfBuFmFzk2
1aQcjlW9bH3KkDRbXObHsJ6/UVzwVvy3XR+946ZfKCHSceHgSrTdesmL+Zw/HElqhzvix6jycbHw
6t1xMbnD7igkkeVzEBh015wfeEZpoztX4tTh0QhOM3LEefuKcSsIypMUnLyB6vfDdYG0ntvfJ9tu
pjwTMNE/cprj3h4SuLiG8yi5bHS+9qv9hAJ1QNcvEVYaICESkOwIJUK7IjrvaBQKkZCgK8UiIBvW
nH3B5Yd94htojHEzNRUSNLKkdMD9uW6aq6LETY96kQHfRKZFZiQe0EohUvHU0JhjbVKIN8Gvv+Fi
xo3bKxU459Fe4RK8hBOyBh7xyGTGNovp3qX5AqwMM5/3YQn3khr/IbpO9VXlQtFw4QJQzwMshxbg
lXNqBrBpjOn458MZdBsxPwgytBhYpIcf/54kv1Ce24VC6xX7IrAUMlY3c+RsD/LpYDbNUl9AyeF2
QFytAM9V2PFK4lov2jvqyOVr/EVH/aqeqVE91beHxZnovHcGFIYEyk6bkaSSB7BJ929kIfrHaaa8
KMHxvhYainXoJLuXIPeLIFtkT014BmpZm0vT+/fD8HL+nvGY+nKe0Mo1tgHc4GvyMT7W6MhflsSy
9bvyrk6z+56wdeQryd5I9jGisyeFPev/6JUj/ceB2zcG69szwXgKIlQKJYR1Ex2ct4mzAqeFqfNA
NGw4UmgAk05mCaGtAiUkCfdCm8meNoa7Ad0BeXBvBaWz95PgQIdPyncNPoQq4EUtBxTCZmpmRRwl
IcyfwovnkncNG6AR1DYuu2RhuojeCfm5CDXwky2GpCwmeDHGgv4WmDoG3KHjfE8VRqYLo3/raMyg
hhQi8eXJZ9Cj4bG5V11tH8Zvli8FMAw2+eo0hVoVnILjduzhuK4qwsJx2rJ2FhaxImPV+iwy5ysh
5zr4lOIjC77VxbXD4dm66xx11znSnPDKGRGK/UYnWd8/lGdX/6n8wHv65hUiighAOnZm/mWQdTwT
NGQ2rxCv4R4lmVUFkMd0vMCYg3h7Pk6VrTw13iFnqr14PIKHgB4F0qo1vOo1QSrAQTe1WFuP5bR7
AKP2FZrNEGEDq0b4RKRusUq3MUl9CLClzI5T+sa2yaaonbHZKuSEz94uMz0Ch4KCLdIVhXhOPxIK
upWecIKhjFU8Tij0vJ8es6XipXemJso5p765LamCuR07PtTl4z2ETCu0fDgF4M1wuu7i99jZ2jTE
xB6wL4D48xIO44c+GzlX+Sz9NFxTFvGr9QKZ+y1l6wRmf/sf0s60R1Vu2/efiERAurf0oGLf1RtT
lj2NIirip7+/WecmZy3Xk6rk3n2SnX32s/ZCYDLnGP9uQHqpG3Xy88diiG/h7ctHpv+/D/qtlmUm
IYlCDx602WvtGmfTwvcDguoQmw0VcE6OYTGgUQWa/jxsYC+tzGfgUzG5Ds4xzjZEZ+3+ufvAMybo
j7296hKiH+J5cordmdwMdOSuxV90tDWydofFDLdXgx4N8HhbfMhHB1myi2NpQPZWdP2SQkQVwl3Y
hLk7/PlembHyH8sKM7oIZxMgMjzw33t6+TC1pyGfqkST7Zq11C1LJ/1U+1Jn1SPo2ENh0QMeBals
2wfarQ0mAjyK0a2r9dWv8+7SRd/ZqZNVfByxyASsBT+Q2xgOv+TJtX/xgZTrUeOR7pMAb2gC28Bw
eHDS4dpYFFHjXQe6U8Ll6oPD+CE76TYt7VP/PIRtHt8i9t4Urdlns6s+ZYWCgyBpxsA5L8V+TKjZ
7jMJvC8hS25QbKrPDpj1nDjalHd2CA4R5tm7IJYxkSouKd4xY99t/i7DbdVuA7VBEgvmrZenxHrP
6N8AOBJ4PLozBzv7GC6buTddo/9aKJqvLrS+Zu/O7mMIMOI8vla9jJCZOxEGHNtIL6htKV7c14B5
ggAELziUVq+0b64es2w24OcjnDAEyIIQV70cA3Gw39v7znW8mslhBc7YbwOJQD15FTjsq4/MwwZB
0hFtFpE0bsf17J60pjxTy1c7aqcAzewcp0wPTPJpPr11Dv0HaLHkvNZ73WkAVhj0ZUucshUK1pxx
M5Rtj7kBYi6vVy5F+McJKKX/dNqRNZLXiA3wo7lGws49NRFjHrs39m19cEaBKSdbORT8FvFhizat
/A3cupfGr0kdqGvLO0LXHSfFbCuEfhwAgJgf5wCM/OMZvuYiyhY33+jiy12jU7LxjB5OCcJIFsFQ
GqqoYjL74Q1g5wXtfxvUweHLarEV7eP20lzmW5WCEetqapu1baBWZQM+YRAJn3hBtRPn7aSEf5b9
l3sZMzMivowhHUcnNp3Ra6RHetSelAsQdGN4+MzYxK53Pzu7Z2oIkjBcfaxEF4+0SvcYALl4WT9j
y/z4PsAO43yqtjnJj3jbBtZICBbJReJbN4iCcw/+XaMTwp/KJ7LfvkL+l1zWnFzBppnn5ChjnmOs
RFQHNcClEeMObYBOVq4gUp6g//ogW0tA6mwWPNVjfBpbcDAP3paV848PY6I0j56gC5RnrDFWjFD6
3pOUG6TFz65JkCZYup8DbmzTjzIm+gQ5RMkLvq15YPoAp20MLiqEJWCh06OTdkku0F2dbF+bYxbu
gUFVzwoHbWtgJasJfzGzD+K9xzzyXjo9+Xlw8KFH1scRMO5IdEAPANmq9wz5XaWdD7HFgtWyAcZN
D0rXa7OuSoE4NQNt1N5Ui1Y/p4qjfjvbEr7Tu6OP0f0mZHKl9hVQY2xZDg0W82FaYLQUfUWCu094
Lc9uQzm48tWeNnwO52p8SPS+eXN0+Isay+xDs1fhxbA1r91/oPrGJTt87rJPUCWUNTA/lV/XTvsR
FmvJkzvnKfn1Rw7BrN8yPYT5IdqfgHoNOqvqlYGGb1oaqXxMX6OMdshatLzVULI5MUNex3V+7byS
x91/8GoWqy7/wVGWT1iy4AStpQzIP6m+VEQy7gUsLl2eOgrKi5kC5JhNz2uFWAXM4vnNHps0e1Qh
PTLph+W8Xhcl/2+6RPDhiLJCOdpTJN+5a7iHI7jVVJ4xc9E99Qp2mqa7Wmi7LGwiBVH6rormQv1Q
8XB7j11Bu/WkBTtGzZnZ3ShfKLHH7dTXhtTUrMud9KEO0249uBAsjhErBXev/AsmbNawhOi58c0F
YuT+Vx4/IdkK+z5ZAvB9vJypObr5DNMWzvmIRm4gBav+8mpXEPN1t+wajV1OLnjiUUDr/RvyZWu3
X3aDNgp8VkUetcGWKeDPfjnhdA3g0cgXQtlcoDkvouqzcagFnCwZzKvuc3aP2MYoSEkuBWfXk9pG
7dW59CzefFjErY68PQLuNSPAZ1irs0ukZcBAwQAWYSlF2ZARidCddzuj1BPqjCa+uGPZa3UzDxLM
g+FztH7Kg8fVRdlruBtKvPE9rsHqL/RhcEIL6FR+Z6Lby9b8NhUw8b5lA2xzSVr6LcHoxZD7D1G5
iNIRF1T3MMlHaKKAepl3Aq/nnbmQNDlsjdqRBqvRsX/mf8+4+LE0rq4g0EK6v4JpjmrnI/+4B0B+
G8ueGd89ApUsNag5QjsH/yL5DVyaMiKSyT8ESg/0FJf0rhXQL7N27nNhXKBCnB16z68NNXHUsjcC
92wHG+6anoX74RnFT5rLxlYpOkhM8k/eLrdfC/nr0kWByKEHC/RlYvq/+QrETLT3b1MAnEMw3bv3
Mz6DZ8J88IDJh3qINgEjAc+JilnvbaA6wTEROS1EvsCVFQyO6ckRLrIgxSUPx3iasojc++fDxTJ/
G5lhuSwH9aQao4rqXcTj59HXIXBK4aiYs8ntDU7Ie3SfiekDGod7IC4YltHZ3c2Iipi9uKM8wVhy
dJ+BEt6GgvzEHTJvwxFiErOv8UkIVrsyoQTU7qAU50jjW1LR99+SHGSKQfNjFkcWXhJUiPMwdZ/J
I0mXoOmsDa1PPcjH6tURiajuE9Gny0LY95+Gt7vYIPdq8kDHrjl3XAQqqx1vRO0SUQC/7lEI9vaR
0LpjlRpkYT25DU9eAZ4i00/z8ntI3ipvWG2eCbUvX/rKKz2a6gy28ehf3M0tGCpBR1CCtJSkAu6u
sqsHKgITnCmi/NBmKX+Ot9qHn8TabrkSZYn4PrIuUv2u1i361cc+rIJH/5xUs+EOtpPnK7Gu0zE6
VSILUr+GTN7lnTutHSLXQFs66fjKP2vvsa8f4hMemrMHGWavPvSeFT6/qJtkH+Ba8xdcKTCWD1YI
pkoe6H5RR6jyhdVFCS7dfZgiKYIG3ShoHEm5wLwZ6sFC5VuoyUIQXh5zqk3Y8bzLsPDMnO3vRAIf
C6vVrcmNIHDFGlR8DUQcGPRyBGlvWV32aYBOGSSKNX/vwKehr+vS8fSkaNM4eSLQ/jjfZKE8VTqn
OPPEvkJGSPd7G9lepo+hwrpp7Di5chHvasfT1+eJBbBnMic7rugSD3w48XgqsgA2wmkU8s+OfpJy
3JqDnDhENtpjdJq9RPZAnPcPwF+cg7jTYD8mOWVhz0J4QdeWRWaPfWewd9sh4b0AQObIGKTc08M7
jA40U3vntT19qM60CPTvrYw98egqHbEptcOKX0/I3/y2TV3kJ8feF/ThWMUdIZN6gIboC5DNvQXM
dOEXiDiGPbkKtfMkF7hbdMnC5B7E7smUr07u7k5BE648/n5o7qaLrQQFCYYktqUjC0gJ5MU1ok6n
+ewtSPndZr1TjDagQ47sxyzlQXKhumU3a+kkzL2Sy1qxBgrvM8V5O9ETEZHB1gazVgzBtpiogN3p
sbjbx/4QFCLW46cL7EwTAsuof7D2uqREClEd+8lHe/hw6SWiFpyf8E3Vznl+2lqqfe0VwXn94uig
ePNZ8m7LBk7kbhUEE5Q0JH2SCcFuAb62u8Tc9INLk/7IbdFLQ18uTkd7dg0YdDG1QkiUGNvicCpu
m5lJgdqfNbZ9CklKAPDSP8SpgELTOa9vDHQRu+0jaXG2sA2k9KM/d2jqv4wHszHR/ghGgNBh/Q25
SU/K/aTKzTWpY8Q71kLxmh6RhvCJGaqS3IdVlOzrJvMpr/UuIMjnfnOeXGb3hTE8Ds5LXUH6wFSE
oNWya4Q0OpJTDq1f9APtfzVkf//MN2jwdMnae4sg1aSFktcMaJv2R4ce+YkHKg3zz8uk5QkSwaDR
S7RRgY8Ya5DgAfsvYVVzCjXWiB7zFJ//HN96j+nRrcev3jXY83GBrmi/6LwU479+s8YwaQZO4chH
8/V365sVJzG1cH9NUmTLdJWdBhVpKxGnJMmcty60ZjRbDTUOZLGsXrXN2uhoEUeWp8cw2fHt4jaE
BFEt9e54pYfN9j6F8vVWjU1ed8Y53sLKR0LQsaRpPoYct12to4b7DwBmLxd4+YnIojqoMN3YtG8t
Sv0cZM3Bw/aRTkl4wMGW2XMtfnlLXmx0Cu/dxm+5NT70/dbgRCG6lXSSPhDOJ3GiPgNCfGSWYGsA
QuF5K40o7tPeMdCj/ZAq5L7df6xoWNoDpNMk4BAANC/gYHA8kj/IARY3bPF1eCbKZH4NB3tHjbfp
dAXcdvT3bVvObZ3h6x1ggJudfRKA1kMuZtAMAngiD6QUOE60AMcB9dR5fJ+kmyeD5yd7/u/lNVER
836JzKEa40EyhCDREyu69DgzBhQBib4+fGS4MJnCBbzLcRwMKYCFgbD0KAmDVri5kf4iCYHOtAXC
x7iP+Bq3Jrfg6K88zCqoI4pha93ObcYwnTh17s5rmXPGcfOWr7AZkeDTtiW5IxldFACdkv/qEbrV
WmPqbSSqwJQ9pJoYQRVVEcWwe5tmw1aIZurUwQwRXQKVO7j9mlHxrxhfI3iMIWeGCLHVmB3594o8
7R+6cjeMkjUoU1zXoI27w4pD9R6IPrFtp3sRnbTWEYVpo1W3FUnOpaN5jVAz8VJE54gW/kwn+EBy
S1c24k0DQesuelrTfyTB2amDFAnus/PAhbi9987OFwuqS+9Pm4cEl/jZVSSaORbWmqwlIWQvQmZ3
RukgXxLU7ZmLU6iEVM48WcnN8f93HlPt7NwAGiKJeEjwUyol18BpmVDAYRPgVBYqQl6INjA2pwDF
TDZVRrwZ5nPhLg2fhO0HWZfQr5ESV161Ppw5rn/eS/9nVt4btMfzZSynxpwrMpbFZvsHTc14XMWq
arOkFkCRNBHgzG1TB5afjsh8DHP6+Wohnl8GDPMctz6f0bVvhEiaPpi95YKEBULcS/DfsE7AMVye
o922R0Didds+Dkmuy0G3V9FqSWfsp73lacRLc2S3Lu2sn/JN8lznQtL0iHUCucDQT2uBa7fGOY0T
UsGUxjePxsgpgCGE8mI/lZM84I/StF3Dr+Mksy3PRG3WRZx0tNNB0839I3J/UX1jNYqljtoHkert
UNyRmeXTcX9e4mxIVs5U2HQ5q+g+x0VcRwho98BV/GmA7ayndBinYa4f2xfNZenp62yL8q89YtCA
hqSFI5heYYQKCKlpZ5j27+GhWzuUfsyxXnJQfr0W7WGKPNNHrOcZn/zNthXqQz6f+NQxKdP2/umX
mUHfOvR/3qkOemkw2kFkCP79TpX8ca0vmlp+izOZx+GLmevUmADfUJyWTY/QsOr5JpjXodjtWUNj
inTHBKtds2vX20k15Uspt2yANzbV6/qJyZqwpnIjxa/Pmt7eRVw5Vrpz0zZmonq8PG1ipeZNx6KT
0wbENtNAtHwjIN9rrFH83byTLYOJQGheoIvQ7Fk85Z+X838xAqbwWzBDEG1J+93R2baKdK+Xxyt+
AObTzZ4HrxpyIpUgJ2jk0L2xn4uSQOop2L4H5RjpY4kcfcuJymb4m3L+3/kDzC7DHEzMKOkRBDW9
vYnrtTEZnnouE5XV3pIUL38+7JPElJlaGu7vCLvvBz3M9f2Z/dYtS3Ok3k5Bnh+2zesWZy/NEEqt
1fXq3BuGnDHr6JcH1vqnmBK/0CK3gKFJGoO23jwc1uOh3lQzLRN9qo1P3f1M6j4H2SJjoixf0uy8
AzNILhHykijtHDsvvuNn5+Jf/ALPXtq5T58oBVfd1WQ1gYhaDVqDago7FTENg39wp/7EXtZps6E8
UUuXCRCC4ZaV9C3dwqUYH2NpTooisXtk3gGzPaG9UvTRqq9FMMB9Kqaiq8SWv/eKDqEbHQ0NLeAk
jRXt7ItNwMDoboFwmkFG8Bn59RBShwipd4jnLTrik+KscDO8ViQLQOqkuA3MwTnDemTRN9JdedQk
vtSxXAupLXwxWlsErLTWh+GdRuDot4iPj1pI2EkujLQo7xCclkgRg8HdRww+B0cbIM/oPI9nBzJI
mbyGrei01rukk3f3G3PRdLPkzB+6Y2a+o2Nh2M53GBs1eog9JyBhDkmvwFDK8I4EV473gytKMDgj
eiGaR2xxnXvnFNQhA6g6ZpL/IiOS/2E9iJhkQJGmEwilEv77Vq4ae600b+mzTKyQnMLtlSS/pY4w
uerK3jXW15L7Wv68+NR//ENvl3wT2VxN3bi/0qZMVtP28PiZf0JslAQz4WSflKMzbJtO+oA65OtY
oXW7eSuLJ3IeMKmHx3rvWmDOFDcn0EEKll/aDPkfgvjt172ZHuRKbh/PFb/uEMH+LIrBbUKS27ro
vGJ5R8rfhLAXoCZl9PNT+e/r6vQ3LT5Nxh6+vYjmoFx1ranFiawHxrelj8jFwwrwj7xECnAGp9Q2
UFD+m39C/s8X8sel317ILS+anNGOvBCIrn0IvDXKOgQeugl7dceY/Hyn3yP0/jqnxBNmuibzMPDZ
4C36+5w6EViTn6wjvkcbTQQGl3KWJi0PryNRadq8MEHqwfXlpNVPo8PodR6ojffasSSSC/Xwfik0
M1OyhjxzBNM7fEKgYyeCXbIoXZ9tNMXH+ZVUk980Q+I5/PHDeTVCKyPM4kQHWDjB/v7hkvFctaVV
Jffu8c0VvktRJgEnk7iAv/CXQ+39y/znam+HSJmb+UNpuJo8pj2IIX88KlsyMRqQEQUPpPnbFd/a
wH+u+FZ0n8ua1/bgile/U3klkSTBQBte6f1/XgHyLw9Sfes3z89TpRNCx4P0qFGETZLtmUqD9pcy
BPr7l+u9bXLvN/b+bd3uubV6mVeZ5U1aDNwP4d8kkUBKJNjNKN1/u+J7RfLPFd8+qddNbaS7cZN7
N/flPjBjw1IqAO6ofGAWViGqVpiCexfyBTy4CYBg8Ln99jN+fdBvm9lLPuvp+cSDvmKfq2mlOI2h
e3CkiIrYcn9+zt/v7YcP5Jti/6OrUPRHs1eP3HXBjt0V+pB0xrAI3m0B+k8a8XfmToUkJg3hNLE1
rMKHl6MD/JR3lPClL0rwn3/UezH2z6t4225WzCfeX3VevvhqK+HkQJrQ6hk459uoL2VREIot3W2j
+vx/uTbp4YRmGphH34dLp0/rmuVNKfdIY++dc/cwOQyKSYWz7IigXerdMhvx+WFUALRef2/z3s6y
/7l1rYXuTyeTkODTvzeswy3bH25pKm69Pdx/unlyTlL0eaLhPXxCy4KMItgIfr5r5T/3EY3B5QxR
JthFf9sn66a29lp9kntPX+pbNB7C52ELG+XDPSfliOUAfYFo0lv1zYUCT/RrWfNW3/7fO//fn/C2
eaqH8pgedX7Cg+8P5jgxNweyLScFK//imImEtDBft1q/vXD1P7e2P+79bQ+93dRju77yyOV+SYzT
vid/0cjv0FcIuHlyGrwImXo61bD5eEWnlb8arDaI4hSeD23r4Ik4gN3pBHA1LsL2RIkMJAx49mIQ
jkRiHCy+2RVJhJDvzxFU8aMHjqOs6woRLaDCOYTmgI7Z9xXqWjAfDnOA9XTxCBg/zKGh2OcBYVi9
Fp70yn1dHVKWoZWZ+xSA98Skf6bdVSioWIVFImKy91tlcJrzAbsmcsQC+wS6M8Kf6GQRwqD02sNX
WBsJYNtMbr1qDGHbv8MHf1NPkqtOyMhNOKpPLj8QMMrqrixCx39edKYhDo0/Nh/6GVFW0M8gxzQM
kI2/F/szV9vVQ6OKYT47VNp1YoSYMUF/UI9WJEORJdZtO3l8HpGMW3uzIpC3TZS7kIEX7A7X7io4
XbDfNLtikk3u3hAGzq7AzkhDKoBtHmhRra5OgJoeaF9XtDDymC0OB+OBXIVvvgwGgEE6i7HMw6NN
AjLfCNEqsyYTGYotJ1SMgDE4FYhBkfHcHpXzUyB18Ey56qfwLZ566VxdCbOfU0chbVD/QCQypqIv
gtC7ULukNY8V2Em+GwiaEwHODx9xFmZcYFXvg2nlYxP+Cy8Atmv4N6Rx3TLW5lDZN7ZghC4wExir
8F6d3OdQGRQdfQzY4weZX/gjBEdqeEYUUbkW5tEXBskZCeJR60KGrv0lh3RQU2QVPRSNMAoojyLG
gBpzwJyw6CA+0MeHT3V3j1QyuRkLiIRd9m69LnPWiJsYMooKAZ0SoTlBAn7xJoiTZkZPmjL/boKm
MRiUhJ0pS+nu3zpH2PYjW2WbbkCIR4SGWqReKRmRZmI0s//a263lgZx3uLC+JXRmnjosFwPaM2So
V8LTawTKSDtR3jy801pOXsNs1h6bY43IjdgaYU6fFSg591NlU2EAzbEgCpFPV0aNTZ1Q+WKl83nw
zvjp5yH4FbCWJQTeU1DHftNvjW9C6IfsEuEQueQ42nHr4erRJwBXqD6Ztd7XkaA8GgeJ56r7Gp5c
c1Ys1fDZ2U+fiCjCor+PcQTVhfMKssxmYKXU08gof4QXz8K44n3R1Wq+hppUW9BDe3WPmQwIFDRv
LvHTEAw/UaQe6YqXN+fUyQfY6LNPBJ8XPENXnuIB/8EtFHZaA0EDDC8sLx/0uJhF8KzEXMdwdk/C
BfmFGPME+i4j8jg41ppMml7RuaN6wdcbnRd3VoYa1GgqBPomMtxWvM3BanDhNieya/j7uBGB7cDt
LzzLdxQ5R7fQ7AIt7MNVg3PEFDtHdy9eg+MfD2hyBCKHarIl2ui4HZ7ihgR478ph7RUOjB9A81Yi
378UuS+waTr6+FFJ6+89+MuRQ3pFkNT0BGsN3tCI7ny0tYdTnmECH6l9N2xpAhwrRW0kA3hZY5P5
KPYVk5yAWR8w3cQ5+btmKIVGf7arJxLYv+mh4D7AXxdewbRkqETJlSYhLCfOZyxnZ+iHL/Fkj44W
PD5xm3GyyM42c7fkUOwUOvaCfUDxGWkct9AF5E7dT3HLRriRkYyLrBetf/tKiWSDUo1XvWNCjETv
QRwCdGXXgNz7fE4uPvFJbD4Vu1QV7scxF5uhES29ovtEjNEeXV0flgTTKP0hMCZGXHQxtrbj+d2g
apt49xn7iJOv+MSGx1HtAMeee27kthICtSC1G4TqgguTByX7mZDW6wHQtepUu5bpzArqcrhgOUay
SDSZ2/kw+EtRoYToRWw2SF+PyUbEl3yaKgQrzi+4d61YxCNgIUSDwoYg1Mj7ftWRB8SukdsaVcgO
MRABi6a+idsdBQWpDtdAGgi6BFm/h8/z9gXSg+0vWO4YPRLqGZJq1VfQz7KB4DT22JmJWFwNGa3w
JWz/NXICFAn2fqwOEIY47Nqd0vm4e0/cm9fFinwOsZqQgQWaHWqOQerg0W+vL9umw0nlHFB+6CHk
t38GAEXT54Et9S+E+d13TWw6wpnw7B/aXKLso67aZJDHIgmwZnIGogDeOY067LEcHbrtj5npIWrp
m1Oa0cUquES5PXwkqgfGtM0IIwAzHQ+Re3SEhpI4Ssw/VxuOVekWsWBhS2zT5JFBBw85LOZ3FDC2
EQoFKYJgSPGZ6h34KQxnhpX7+TxV3gqZf47TN4ZAOl8e8rW8lYnJNA5kEin2D+6797Sh4/Xw5WWj
izMlA9KfsvB/ufq/xpS3w/ythNS1Or/er1y9iLDKLh4R5yebkhMQ/dTNGDqDpOoXKEyX3+rW71u2
WsTbY/rVmEcm2sg/2hdQ0tVKt4oywUqLlpw5Xd2Hb/aoAfLd4yv/vFJarfjIjziCkRBExuQg2SzT
c+4JfdCKOnZUEvD4EuWFNWGAMHxANWNm5azcWWMiRcQaglVdvL6Mr0XqznJ8v31iFAJiRshzojDJ
URzTe3uHLqLrxs66aEUcuSviP/a4Tav5flytqepQXc0oHBxOCR1kHc0i1YQ1sbpSeIokBMlkUqAd
roKFMWjm2UcTMjgCURhfcjmXCGiF9kEFgcmKLfYOMbo+z/f9tH/EOrNfm7AhbQOVR7tx1U1Fzidu
Yec2GxvucyDmQ2gbvliUwigXxiathbq5+sZYK/lAL2NqP5t87MuC7AJmXpiJunwub3vaW83u53aB
LspytQk6qkPtMIRmeY9Z92i0qt3CfJEwMzT9C3LFzGaDYmBMZ7f3ET189IWgNR8VaGYu3J/UX5+D
/mnQ8kaUwF9fZBs7h0HJ4+AUQmcuyKsq6P2PYEMYbQieoELC0C0GnsC65/jRqxBrerfFnqc4zfaD
Ddldtz1S6RlPsaSeMZk6AnvAiJHREe1pe7AXlQx1hoMbw+KAwc93hNKWyGDAlD9pDbbrguUjElsE
qkXTjQC4QnVHLBhm5jRIe2mgUzqkUd0l1TC1X0MhDEz9pRJNGOASGEMVkhs/sT2qXIIj3OJTQVQ0
awEYB2vhUSBJiL9WZBJQjmO6OZjYF1pU6eWX9jGSoS1FzOgFb7TIUD0HoGOzCyUEQMSgvdPI8xyf
xmdsR6nQtKJsZYb8MJuj0Mdo/Yit3gkJ8kgjWkMNWtGeAAJEYzukkgyogRaCQabcRDZ49pEdk1tE
VQ3TR8GFTndMHEyPlt97zfXahhwvqeAmj/jM5rbIEsLB/P0SkRmqItXTnG7Rkbb1lzn5RgI2eodg
CRGfm31mJj3qBZB+jCLzNUIw/BpiEEDV2R4/4wbxMPNe4gp+gDls0L+lY0bqC+0mFw+UiZxcvctO
66GhLVYOnP+WOqhbl27FeL6v8uo+bt0KGzAlrAcr9iREtUj0kHBvGEXNu6BXRn8TiLgwxsUsLiPG
PiE2UCievkQpv6SgDh4YbYokZY7yBC3SFBEyBoZzJAV76pbOq6f41vAz5Wy7oxtqo2ZHcihIdTKW
3XSiolK723J/SGg67Lqw5+9d94CYyBxJ8CB7f+/jfNtDVJaoCO8IxAifYlfZHIHpkzNfrra8OFfg
4YZj/MBQND5ZziznRDrHOFEDCh18l4xNIt0Zblm/Os+L/ctB8QYyiF1TTOBQQXPbOp6ct1bbaivK
zSpzgGsPsUs2KSYv5qE72ZL5EpUzOCUP/K6+jsmDQVE8Q4nHoQrZOMnM3wXC5ucfJP9HI8gPogVU
xKgu7Lx/b+NGUR3MtDqViYDbZLc/yBIm1Nx/ue//vAwDLBAokNbEifGGrclqK5ePV2DsDwgwllwb
ijOm7/6F1n0H1b6f75/XeTuVjrp6kF8nrsM82ZEyey3w/LCziw3HjAxP8kh25oMjAZBmhZjf/RhR
JIOEqDOX+7HFaK9fnq94fm+NthgqzGiyloZAo/XWaMvNZd+0Ljqq0AAvW3J+8XskJOmAAzOrR653
uBujKB2cgt/wzHdY9X+exR+XfitKmvaz3Vx19QI5QydBXrY1YigViREAFdgeTuDxAtECzXOmSHJx
IaBv8M7z4rdBH7IiXu9PT+GtQmk9rHtjHo0LtkjqV4LYhwaDPiiN+znbyYEM6KwLMHDePRHXTVFQ
LTIyEtmECYb2MY4NOabZpNeNAwErFO357kj+BPlTMgXtneLyADAGmtNBH2izuS0ZTRmvEZfQ7SF1
o+Qv/DwxONNQ79vLx2yeD/OpgSX32rnF9bJatm2zn9Th0U1olYdPJj/zQHb72mFCqay7qu4WTJBq
QkwHbKPPgyPnnjk+WxxvDaOsUFb1qSzYrJBJXDFGt2yELSBNGdJzdaltsGmSWBRVFGOGzWku/bbS
/mtr+XOlvW0t+6feKlcHVtrx0wyKwRp52aBNwS2y6d0sFsboOVl73s8L3PyP0hf1BCNCNZ0APOSG
f28g2hP8sngQ/fv4IkGM6VvoP0VJg6wTMmQsdcyPy+IQSaG8afeeTFyb4a1qDa2+Nb52wTuN/jG5
Roj9GG9HfGdY9dAebeiXkWPQW4ECCaM1Ohh66mr7nOOcichx758ePhbRIu0d1qph17UjcyKjHqf4
e9iaErcOrrI4eUiyUWHX/QbnpyHa0DEvp0yd+81BhVHOf34a/2YisL8r7OKWwVjpf4fXt4vTxapk
mWTPPtr3hHCrz0YoXJDX3WetmCSqO8RCyytchICfjwlSB6LXe2z+O6uvuuYy89MhDix0/SAX6VTG
paR3KZva49bYnDAhJDjdfTF9DYQWhcC1TZSVdnXaYxJA6tNEN+hqc46vQbtTeKs507c6Vts+xaCJ
Kl7dn2/3m8T7+7tmRxOnBjOK1Da9wN8vvyUx+sq4FxcmVnvXzC9nJwjoQ894CJjkcHPyj3U7RVv2
ctW732L2JEPpSXWQe9rL0xgHe+uUEIOSI9PerdzLIzR+MzEbYsd//4k6IYUaTQpU5DeV/EefUp0P
x/vreTuLrWfYdo52+K32Vcd7jIKYIGg4zmgbUpaZGSDfQCRbbs0l1hcK0xwxJMPaSSPCJvbsKBtz
eelcaSjwFufT6xrfFUycGhywZw6wyzRum8EI7m2rdFCevySoxyZMAnLKRbof0QxkNjlCkw6IADDn
SZ3rr8xr+9/Nlr4MbtzgVBX/9nbk3O6nh6nkF2T6jIbYJ/Un0s7Krsme3Ow7MoLAuJoWff2TEY/o
xZb46JCJMx3QGKaT1uIVK31SNpNnYAhTUescZj36ZnAKuv4BMV4MLsCh98uHo/27jfz9o98OK8V6
3K3V7XwmofYBolzPhM4BgSr+49Nyjd4wNmhpp9lY7TC9QQgZwdOO2xL//1yaMUaXVMCvw6jh4aMM
7t621qBAP3b9uBAoUNqp5JAsxfB629jkIh8CdQp+KqCHn7+I7+3un+VGSj+p4+Jf7bcv4lmWB+mp
V2dswPLiie3UfkXPqP4o6d+WFqhx4V6hDWh14CyOPlY8k4XC2mfr2laB3Hl07hyJZoQZcn3uHfHG
W969JiADj+tt/RqtXCWqB+BaODixmi1AZj3p8zYjw+gyaronvIVoZVNWXM+KgAYfH89khSjiJna9
OmzWqV+OX0QgKB6GjTlYHmhTK2SgANklhigDtAmwEyZ+yOaBOqDdvbKOk5+fk/pvXcT7/uM5vRWE
+/p8lFdnPkuNCOPdzb/6VYwZRRGAwDHUMQhyU8jxiU0g8wi/+cU13Wagd8+TVheLkE5qShs1M35v
HEzZ3rnitHSfOrfSACz9ttN9bxM/vde3wvJO8E5xQY2WKBgJDAoW2a4Ybc+YkZvhg9cSTwIje+sV
PdM7/SbxNf+t0hGfoTyzmKXBR628fR3Sq7jLZ6k8J1l0mlRsV+248SYo39C+kxGCzbpHZYOoGxf+
eIIv0cvGCFNDqAzIGP59rC9JBaMlY9BnlPe/060IPK4iuWeiXu8KM5MRHYLjSHcU7zbZh8ZiUXcy
gEktd28JOCGZuYTZzmSI6Y0gxkR0IvgJvg/+IvCPX/lgUbC8PXIiVS0I4bYlxhm/7WNK61zuL7mR
JQZ574wc76VhOjMWVcBnwIlH6h5uRSkuJ6eQWUz6Lyv0uyX56fJvz7xRHq+yVnQuTxoNTeesXSU5
oVkHp271Vpl7qDvH2j3Cly6s9Su6f1qL1azctvHqSsGr5eXkAIMji2wbsurQzuNx3hHyUV9dAsDP
C0bYjnPMtXpfv4oU8YfpPJnWkrnm5r6VybBjOYv7w/Sffc55SwVoLMYz97ElrLXuXvZfP3+T/yFt
oj/744G/VenH8yFX1ScPnNxJEok35gy7edulquKH60yptEuMvpXz/3nZt8JVNx57Pau47M2vd/fg
dbNbTL6VwH0Ib9Yo0xgs4am/6mr+zTBA08lYGkMW+QYMz3vbquX2XT5a10eWqOixBw8G+yFNmpkY
AkxcCsxlPjgNAzagkSzANhGesQF0xuQjTdrDFuZaAM8yOQ0Iwr25x48iInCeDJR9nJL5Q7EwoT6T
Xgz2tM9kvjuHjTU/tu2XYBcz098z/AxrMCaFJX+OofMjrUTGfYJEmWeTzK2gxUhGSFLS2ZgHS9Nw
6F2d2gjqBXByr4WjI1+WxOPWrrXMxwYWLQwWKN7a+OUe3bqn3ikxzvfw/n9IO6/l1rEs234RIwhD
EHiFo7ciKYovDBkKjjAkQRh+fY+tvHFLB0chdFdGdVVm56nS1jbYZq01x0ScZnN4RkjCne6+dsFl
vZbTmliOKBY/m8f95UXxRvHFQf0m4Q7E3Ye4kWYmrs+TZuDPMK5AWwWiN5xVi2rubVSs3NYGZ9i2
X1n+qt82OcZf0WVS02x41IFIsgZzqrEUjagb1deHF87jTzK5m/5CJl0ExJZJwCXuUz+KJAX9K1zB
/3/vjoEILanHdVGjSxy6/UXvHbxGuOF2Z/lvl335Hsb2EUGCQOjX9gXWUo6W//hE/vAd2TmPFkZj
Wgk9+T9SCNKEoHGnpUHKDq7SY3EfV++UsZL5ECB+HJxJAj0VLr+V+RrgL7AFieCBu54+BNc1Z0et
kJu1Xbn1tqFpfC4Y8MGU90KI//Tztpa3qCY6L8pSnotk+UwDefhJbBn4h7ZKifW9V9NsWQbWBXiy
uusNMSWgDh1IdbXnJXQj1oM3E4Ws6fa+7VO+fFvxBPtKwvqu8uzz0VNOp78oWE4l5m0LcAOr6Yt9
XNxcncgVYfc+wWdK0Wb5koB+NCnRO7BPvh7HMMKopTGYEbgNVrHxITeM0T0li3RA8pQw0OIyhdpj
zPtOXySJiYMPK7zQxaK2iI2CfugfVOhYQF/JuQbkohIRzp0cbc0u90VtVm9kR81XwGkE9sFezkhz
H4GCAZ8bCPX5+EypxoummNpH5ryow9eb+xKUZn+XI5WliOwlYD0UuwRQL0lLDaJaOLixMpAIqe6N
rKVCoUcf3O82WpxX4SF2yakvjO151+WPAhdx3UDIZ8Tb/+xABiYsYVeoAC9vXK2ekpm2JvT4zjeV
pMA9ilEP8gl86Jz/eLz7hXkkbI4fdURxE0WEsC3JK2Ko8+Tzfe4vnzIjSfgytJhcylsH9TPxSzvY
dGbhDnzxEq9HKrIlTVCQB+Rh997mNvrEpXJ3N58eu9TWCIEMkDBuj4tAxditJADvcM0CFXd/w338
a6kKWeLvu7rWtkwbgUXlrHfL9BGFc+8TETIhchYSEZMDAvelSsB/h1E9Ue6d/BqtvUnIdYo8K8RS
xBA5SmgUJZsvoZ+dAA/qO8rs8l4A7pn1ZsVYmgcjwfvbnoG/3ah10J8e1HesOSTJ6BMy5safbI9r
HmABr4bh712jvrh5M+EZqUroRvqqbgBTb95Mql7Hlw3JB/mi9q0jUC+VWDah5TFon/XemPZH5xTm
Mn4OC23WHQszO4SMrGbfBtVrcs12A3A0xKYKU3lHq3XZXUdXqua7a3mmPB35pHH1Jgydw9SL52zl
ao9yROF4MKiQ1rF3AYwQlmpr7mMaVaHXBeY0qO4m8uk+UGxv2IHKyNFFHdWHBFDtUpvGIlh39pTt
pFcLjQJ3562EICB+ffBLQVbT3GJ0B2Vu8kdHJIfqmOMupzaC0LOS8hmwWkhengc+DH1BcyXB5/Ts
7iAc1Z/HgbZTt+eXh02T6AgHly36BIwPenttnACu5ki52iEaApgJr9oqo5QiezoDeBd02uuEYoYn
4cNHGA7qAmESvNlA99vV29EmdvvUfVfftX3wQQyBOcfUnqAedMWVD2HkMk1XBUHVlwihIXffDqoM
Xod9x9iGjxHWLWDF3fPb9a0b2lSVBIOAEhtlfitN6qYV1pO8KfddKJU84KkUwjp+He6SHXeyLlTK
G5Z/+nsIjYUsCjm7jB8HHoOPf0NCd3pd30Y9MixHFHN43VDAqVH+M7k6RGrmytXkQZaOqNymWnOL
++l7aUvIpcshUsFRSH5vBRweYSD6bdYsnQOrDuYPVMUz+wj5K8AM6YJsCRqLctQfZ5Q/RpuoMPX3
iKKlNYAydxlbyRMqEZ/g2dl9TCCSzPRpf2bM+O9dnc62JCUFOoD69Np8fVCFrcRO8np9ZTD5F5S8
TQcozQv85UMUWQqBz3E+oATJorKDez870NOcin5LHgaLcJYCS8JHnBLc8KQsHy+8Ep80SrCED1D1
nkyTUbQWXpQ96esr1/D6IyY4EWB0hZDClribMdLngS3c7VclDEeZWoZoIcO2HHqk6g7aW/1sjLjy
9RmaJWUS2jySHEDX/GppSyb76xnxxz2/8TE37vlX/aL6WfHw5xjccZHoLNiR+SJBWTjep7cLXqU9
YcpUpwYF4LwQ45FTwLD0YLjiLzLlf6jcHq4+3hC5HD3W8lP/oC/Q43FS3Ug/XmYVej3ClxReMQ3c
9M14BgVvVLt3CoSEYFXEKfswJgSUvs/uJ+2E7l5Dd4N3Ywahfi6eIWbEQL0m64SaiNdnEr7HiTqU
3zRSXm0h+7+TB0hcoLqSrepjJw3778/Inqx2OkmnW0Avoyo72USYNF1mySJ/OmpWCpiJzs0gFsy9
Ze07RTA0KJyklub50ZKg+jvEaMgq8UV+HdJmsvxFZf0Wv+PXyMO8OlMRDD5yBIbLIk2avImY57Kk
Ihz3ZZsnw3FZlgPpM1j2PF4MY8FXeKLsQLaUDwIZGdHPze+ngPSVuvlz4fzxm3092r/9ZvElzHSp
SI+zzkTwyHJwdyOChlyoVw+7fo2H3Z6I9SjPNwh2hXu+OJdt8UzMwIBhh6QytMFSRSd+f+8Ah4oo
HLwjSJ2KSfrWJy8hOY9UkJd04FbpqQ9mfAG4Cik+5qLbwB8T/6barLaoaiunUWLl8IPI484M25ji
dxBSRMSFJl1IM98z6+kNiMV5nJI8UbY+6AXSToIo42/9Qd/m47pDDIJ3HbzxN0SCUpwVNp1NynOI
kjAALdv+8kHl7YsIFIkmQm1JzQPlPMhPRJjo9/H9UmD+NrzigvFteI9lv8cdIj5+laIDyyIqyEm4
11fRsMLV9TKLt8mwv6rfz59cbm2PzGU9un8YS5SVrdKvvjjSm7+NLCTWfA9E9ruNW3dYPqJzD5Xg
7Mq5upI7jv75mN5l7MxKh8KIMRUlCIAUDuyU5OKqeu88kYXhHnbSP44URxprOO0wSe82QTv+fzDm
C1H5qr4VA2N8nt9hVXLsBVPcSMB+lKb/DCEK0B+k6mQ+Z6u+j+qRqB8G7T/rvUZ7LLKEGoIibfrr
2QRlKba5DX6fhUaYTpSGi6StIQu6dLfXtG3Owo5U10aizHJurazsHTdpb9PDa+xx+r2l5nw3m+o1
dhxDutedixIrs851BKFC4lJUWTFGq9pYOgPhGXj4P0AazqzHZ34SiA4nhXiAxwuut31L/D2yhOn1
UOTCIQStuBLav/+OLaPRayxJ6Vqm4SPMlFm6A8CA9o4HC9QMgjItrzypcXv+azAasQm/2zkei4SW
7p/e+jEq8DTWCX1ed90hobZ/16tmKNYru5KXpww86YCd9EaBDC/Z4wIBstT2sBfv9m+f0V/9aoRR
fV9FkV2ynnTd6rEnflaflGecZfffdalxQT92EyXwYprh1XQtzG7mphAZ5xBDyWH83lSz+u6vLjXu
D0be14tYdElFKBMcCEDwtM0Ax3A7g0i19U+3YQnk7fn3dn9ci9gDiKiwKiicf26P9/ByVe9hpMwM
rsdUeOJdKpn5a70JtwSCfm/rJ2mUiqkVqhhNFU+fxu7X75bnTIp8BbdFJx5GD5ozkSW8X2KLUFC5
oIy15VNrvrH+GVYeV9TJwF3Qu43+6bcyMWI9VGbn2KJGhnyGboIFLBwdl5Tj5LYgJdXSpvrj6vzW
ZuNLSLRjlRcqbSoEA2VbhZfAkyoecebKmYuHrUT9PCG8yEoBCsPy2IPlDIB3RrYcOh1c66KJzlMA
BUTHLFHLnYdXMoPwXAonApdQOSoe3fkk9MZGMC8obaIwj3vdg4eWNuM5aOypO8YU5KKbvuJ2Pn6f
xh+WTI8NHTY1BTgymtI/l0zcf8S14fd5YS587GVmD9LKQJIiqx5SkPB7W82KHzF/fzTWGMtbUkdJ
kejyrOZpcLazjy51f69FbVFHJt0ATPzenliBjY3lj+aaG8vjaFzyjibPtC1eqB7Up2fEAUlFELWl
Z20tNfaW+817qFpAS3pmQewRrqMfmGlQZUuq8fdOtU1YY2uRaq2SexeaKkG93a2cmnqHN0D3vfea
XVra+ukbZwRxdpYpVCLb1JgwPfB6eugpQAEhfAvJIZkNK5heloLR16Y5++m0/6O1xnxlSXqTe0FP
nl33xJZFpGJBvJ1wrtOPpsI4rzCX/qv2lE2yIYWL6N4IvW+kcQTMnVgP9ZTolH4f7WaO7/8t2f+M
QGNmVa+IwkvC7wTnC+rEWB24i8WmMpcX9DcEOl9JdLU0Kbr597L9T5ONGZbLoEjCC01qMaPuuguP
jp9NeZ9/piOB7mtpT/y839oTO+C3S7VfhnqaHplkRBWOsGw4u6l1KilfEulLtvIvWtnvjTYTLf+M
a0+mQkjqd4FmyX82Wgb19X6XrjKgZNjQ1EHvKANH0WhjLwMYOCQIVCJsWFA1ohCcgGBAFDUAultR
0+tZpC5sf3YWlZ44aAHTyga//4LSj7OAl6RwCuet24zn9W+RkkjZjY2R8hwkkKcO2OklUWC7GAgR
h4fBhNXS5g83vF73W5uNmY8UWZGUmjZJK9g+yI18QmnJPEIZ0taW/nP/EOHrEsWnFHv+OQH1/Sr5
fnHhY6MOHVUzllzEVnh+Wvfx3SFZ5GC1gMfyednBiHGDp/0rBfa9gNy7cxxfXyridwW6joIKpdda
cWvgXdpG7A6EHmsso6B6mtdPqpbJf0AopzoOKwPSIBIvU77bAs1yZ0WFwn2Ur4sBkD8BqewvKQPW
LZK4+kKxikMXoNbwRklGZxq/AT4k2fRynXU+UGTapW9mVNX/Pgc/ba8yNphU4qKQ1Jo7nnaV+9X9
2hVTUIgpcJMhCjbMv35v5ut21Pzovrcjpuf7R5flilf0H/Js/zZ7U+zNZr0ePBP1ubhPyAnaWmvr
VWMXU+6y7BUxLuZo98fR5C1yPAeaOKHnCKGikOiRpZhHMmKDtvOqtaeNRR3mSr+QarYX4exwAzEY
D982g2VFjfprQo9za9XW32aA6Gt3+T66jS1NKXO5d8tUeRZT7lv4Nqk/KgtLbEOok8MSDfguITdr
Q8jUfvbnZ5gQ2AcArqJMRMi5/uVkN741/a5xbBcMAfRbvD89MmpU/M5j653gNFc9In26e0W0FT3/
3rL8047yfSDEwvi2zNJUS9UsYeIRliJDeutgrkMtrGeuuarbwhrlSjjxjBjt499OfDNc2I/URPXP
TIK0OK7Oy/tOHQsFFIMuYjPd/W0ab3LEXGXbmf3TOwG76f//EauNN/ld8fpyFdFytRcYsxo8cQdE
bY1LCL4Px1X4EZ95sTgeN/ZPap6ojEHWPFfHOmZ08/xDdfARlCvrslVgOE8QPe9CtrqbeQ1dPJ1w
2LMK8xmOHSVWRKzZr/BV99fUJdg1sXk2SAa1Oj2sziqZV5B3rgOdqph0hMvdAue8To4WRhqIUo5V
Me5bvRrVwwPhCHKHsYdO43BeBSRSynGfYll/cAGVJ9S+191rMrgSoIN3TYR8VIxzTPouT9pbOcTB
4ve1I/10L/g+is0jOr5HsRQyiuoAqCX+OhoFTpt1TvqASk2+2/8FcEFhPTa3RYUiMAmkEjgypRHw
CaqrGqhVLc8eU+iXBCRd/Lwh+GTz2zLBVa94aemk+PR+a7C5VDpqHXd77MOTPW4IToTasaIsIrCQ
2GCFjk0r0sLBR0urPw3t9242hrYopPKRqnQzXNZzESGupiVgPrLwFoCm0cW9PYHibRFC/HQIfG9U
jP23veD80KnXDWkUupgAaFisN/M+bLtPymKOfhvSxtEWBN0w1q4MKR5f15euJVtiXEdLA9BPYgL2
zC2MrTEoIIf0L8e1cc7dc72Qe+evpvFSl6aZu1gPnGyer8fDj5Yk0U9BHqy9cfcTMF2IU41JvKTS
TVO98p+rwoPnkfpaz8U0YttCTIJIbjFofUP/OInfGm1M4iV53LL0kYtrqbKo2JI4yEcoyNs69+Mk
fmunMYlxTGWhJDoHT9nKl0KlJgxBRYC5Zc7aWmrMWa84SvnNpyVMwHjvnMmYdmbHr/Xxe0s/furf
utS4iChamgcXMXQ1YsX+MDjdRsUgaOlO2/w0bh6VXMr9x/lr3OgL+ReHmtSpYIP83pm2dhpXCkwW
r1J0uYv5QdrORY59kk25TcXc1oz48297Rv96K49eSjN3x8BPFZMH1CxHp60i/6fY9vdv6WtP+daO
1wuUbopkhDdosbitFFhdvfHRLAbJIVj8PnKtbTW2/OgW4FTEDRGmUIRLcMjQCQoZvpizzuZfttXY
I7zOUYquva/x62DBEo9501HHEGPqwBfc0pj4Uv7aeIXhFJWx5Ge1xpooKz0Iy8KTZzeyTZT6r/rD
HubY2Wc5pbjn/WrJGAG0tCnW829tNhaIGsTVTQ39f97x/keBfw/UWru7lN+P7zh4uELSb9jlqqXd
H3eN//S1L/7824K53/XuOdfoq3itnhcCTaQipxCMnpaWxHL4pYf9xnIp66NhxBk9vKDzNeaklTES
E7grw25TCvx4dKq9LrhmJBoIqBqjGUdqUOpFR5pR+lXwZrblnZKPesPjUuCDvCO1XOgY1gK3lc2C
9wL7i5beqj/0lnxLV+QziUV85Ty/jWuinONOp5b+gX3dx70FaEB2F2TS46OghiKGa2nxp/HVJHL5
kg5PWW8eo+rtavTTpIQtR/THpw4whERDDOHgLfotbf10AnxvqnF4lj2lyDyvkGa3segWpkl06f7f
LJjvrYgh/jaEcmQEehHRIcL3n/2JYBwCO6VENIQt9fvg/fi++95W4/DMO/dSYz/7GjxXegL0PaAg
ghIT8snDkMXaH5zn4qmNdPKr+Oz39n98aX1vv3GmGldFqpIHfRXHEI7UG9FbwcOit6J0qW2LE/tl
82P8TpBs7KfFo77F5y48PgXOQDWl7pqKsMq6AqQiItQql21rrrFgzp3AzzsPgI6QFxZEKrETEfuN
KI7z7bqk5uT2LlkFp/udfb20xYfZMsI/bXTfe9xYTWniq1lPoBcPFAm4HB4cwJjeYNfa0tBPp8f3
hhpLqT4G4T1V6Sv1KlQpYRew8hcyrN6QCi8By+xs2tr8iqb9Np2N5fNIpCA6C46ltnpMKxz/kMBT
2KVta+oYqdX2YPMYGBKUA92mRL6PZxfCiJL6Toyh+mPxMgyWFFtRd9Z6sv24L1HvpAtXB1nXGnNf
lA/15hd6V+TgEBrPYCcz+OJiivi3ZfB/OkU1QbxGBy9T3d68Nfp5mkfnfpdrFj42lrwX6Lnf5/fH
s+V7G43bga+kfveaf7WRTyuM4tfiuu2zkPs4uHW2/lyy0g8RDMJNet3W/I+3ru/NN462Wq+NflZ8
NR8NMySTN9xlor0wxWoL//0Yu//WVvNyUIRlKvc82iLaNiQNZ4vi8GwiEV29LIjXtHMqf9oo+pJO
7h1cuaQ2K9LqqIpvj96lyyHGRligXRYXPf39MftY/T6PP51h31pqVpgRkOl5d52WukijBdH2Ni2H
bSPY1kjjznM1ol4Am0EMoEhDJMOunQzaGvkxu/i9K43NvIyuqioTbGczx1PNieCxYX4NwmckLlj/
zTf2vbXG93zVCybOYOD+Sa3II9wOnn+fmx+Pw+9tNDbroHuug0dwE8vgYQObYIpwoxgFFuHlK0mE
tizOTxl1jZiOomvYfFB62NhAbypo1qOSdWceiBwD8yiUuKIIt7Ul8Xk2duo/GmrsUPe6qo9+TUOV
+8+mwdWC8FHrrvvDcfdHO41dSgljpXtJmKXCFl0KnGyCoej0Omi717d1qLEfJZHqe95ZfLEsPIEE
RUJr3xdtEfi2GWq+bLOk6N9C5WvZVUC4QFgS4lNhi7bejVqG7uuu+O3e2VEKru5i6KAG0yPP8Wbn
NcYSrS39sDt8nyO58d1CsBGga9ZCTVCgY8mjDApc2/z8tDvQCoeijMNK9y874XOcxMojPLM7QL4t
RmKrw8CA1xfOve1Hxg8b+B+tNdadKh/rW6JHXW56uDo6yLOp2k+G/lC2qbxvu9T9cLf4o7XG4rsl
oRr0fPomtBxHLFaBbYIMEWT8tm2vbRy1xku5PCtJ2PNoSyx08TbPQEY/HO7nnl29/N83QMqIsBjr
9qgookz7z7fPpUiD3O8F4iITz/FEcEV0BfEmBA5UVXibmC0N/rgWvzXYuLVWkYRlS+Gjvl2JmRNV
KsC9VtEWrM0sm+AajmoC8Er7V/DjBvKt5cbWmxnFVcrD8GsORwH35f7qTIairYfix/y18X5rprHx
hoYShOnD66J0FqRMf9K2QMQP+K2BxspH36trocwIigRXNpHhS7We9D9uTd860Vjvui8/vDyhjQrV
k2jngtmUTvyirTMty6GZPyp6nnyJSyYFRg/oVPAAOKC3nbryD0+l76tcaVyP+lFanOuS7kQ7qvTi
C8VsZrAWORxtg6SOwyQg1xEs/Yk/zz51irrPQyGv6+Jh9e/Wf5O2ot6OnQA7gC5OeXhPVcPeG5Rr
mNT485G/gni3PM9U9GUICty2pdmycpq1EskxrJS6y9JU4DViNjvHjf6/2in/s3K+6oi+HWr1uaff
4oI2xE5JNS0aru6ecCYv7pah/Pl7xshFU6lqlb8eMN9aKo5MaCRaQjXNLnJcBpbudoe+8/uM/fw9
/6eZxuHZPwbGMep0Hl81PtALYMMMf2/h5ysH4CXAamAh5KY3kVxrun5RNJogo1ISEhJnNHUG/urW
Ag1vSiB0AGYkvnj19CnkkqnT/nO/78Z5nSVep5jlmIgEo+wyC4Ceh1M1nVQydrZWTP6vZ98zN8yE
4DxMZg+cBS/OEQU/1HZQEdhvK/MIaSRYaGCHA0Rrq+jy5Uq+TfB5TFxvBRdhfHOxHxKHFwlz/DkP
xHyi2MLpB9PMI+o+xfRjs4PcOgN6ckcxuiOTfgsc42IecSzA3KQc+dhP+8Mu3yNCbDyNNEo0LWw9
S2p4tZali11Vc2cVg6MIgQghXQGA+nNwYp6L1TnTixnSRWt/cewdvNHJBNxXOIV0Tk0GdV4uJSqu
jBwS8zNIG+N8OiNxCjHV3JfWpIM1Nsak9k4x2ZWR6ZiTCUgEa6WYk4/dZGdPKNjhJ08mu6s9wYzN
3E92+/1kUrn72krw6e2Zsz7/ODVns/2Mf2cjQMcuakxrjZMwtQxfZkX2Y9A/lAC8pw4afxMFdmaa
lumgKOPe9YzzuUPaYjl4HmHdtBwAlLGQOJvLI1UIa8tw+o4zen/3YPhhsUJtzXs+lgZ3Gwwk9uaX
9wxkueEAOOP2S80L5E5Yf85c3Oac+W3E38yvqBCd+dwaPlE+/cU4THgEgk6GL5ygYp54rhi9lk/l
77DE1xwJHz8V7ANIvj/nKM+NJC2OBgvY1WbVe7rz1sZ7+XokjKo6AD+n8RrrAdBhFpxxTpIIUqSw
nKypleQYgyt9tT/ANlGmelwBL9tnGwXhn7DuQNFry9bs7cJfeQ0OZWFbyh6GF7fdmYdcjbJNTFkF
k0DmH0i8IGiaAyGzCDbGoEZqnmKEhfyvcu6M10u+k9B+YjpAVrFCpFkTCusuqSK5YvHbpZIHaA/K
dT0wz1ShhONkgHNiiz3rPyY9f9wXMMfr9ySpq8k9BHh/WXJ46rFWu/mdZ4Y6eGBE/nn5VBYZLJKr
ra1EXL0v3Gi2fUTD5I2Tp2xRfWi7xzRa33cdvHgRMa6KlMUe83lPJSTwuHatH/vwMsJ28CPd5e8Y
XpxNleV8NeWVOujjcoZ1q83T6aU7ijCrhGhK2vvDSJ0cCC2B2EnyJmD2cEFfJJRx6RQ+K5QnTL8i
sz/RdoY+vK8VCOnPxnN6wAIzXMhE9bZ4Jo56M+GxrA8D5Pr1KK+c495fV8hhd1eqQQYZLtb++DqT
b1ZySBc3WYDiqoNUDa8HaetfTV2Y0SCp20pYkeHIxru43lyhZWG83XJ6/F2UI0Zfk1CaS1RrGHrz
vnvHZir3svssQ3CLAzK64o0EBGaG4tiRS8FW776DJcAtPBjUbVE89e8t7c/mG59LECs3v7qk95mM
0gGJ8UYKqEMgJg5qayV/asgVFj1itnPpkIPB9TaIqmdoEtVNb4Yyb2yEJjY1NxcRoyzbvXkY2IXq
Hm+WLltndqkXiBXU9r4l++4hb5Nq9cTr46+l+23wGqeVVEp3mbDWnQQpgebAeUypcF12UIZ7DhwJ
f3GbgeIdHsfnDTAMlOa4lU6PC2McvJznxiqmqIvkBpK8my3CztoweNK50iFe4N/iUXq1pStrGgrH
x3GN9asAfuAm0rZrIXL9uyeIb4hXyTDdulAW/9y2SqMsCtUP7zxXM/BP2cZwyy1wvTyzDcmBkHU/
qbQPdvIF7b1GiJw12bdvKJZTs4yd4r2fYHpv9ihlPmPl6Ny7lvbAeoO/QrMBcsvONIdv3zH5PxwC
ZMO+DBMSIA+zQu73lr4pL9iAXt6MpX+3zz0bgh223XFkXU/lUD+AqvAm2SK62/6TBIIqYVdfwbzz
DvGpkznnwk2SEZAbBDRnORvlz9FMBW4ENxouoO6qmHyyY4bvcTmKMGvwRmk0MLTxRXZvvbmars+9
kaZPk2yYRJYHn44avwtyW/uy6vEnFIefLYMyLnhl067wxYu5OmhYMcM2dQjDgALlgYADxz0d9NEa
jO9zb3pRrib2yEzxlAIek5wnw6QMrovIOWLDdP3IXpKPmItuYB4xYwyglRv7wq5cZdRxc7c7Djfd
AwYzfncez2WsPBWrY5iC6SsLZRBgjy7M5nd/FOzAk8qrEiE9+GwMUzVq7HbB/KEy9NdiHnIkIOnl
v11o8AXADLzcdhWOkOpMnflTf4oqr6BeYe8vr9Nux+kIZ5z0tZDFQVVDOVUEThdl+SDbibSFxw1Q
4x/luYmJc2wChfDGmY4MOaXI8aRg6RNZXdm9nHfQirJMiJceAb4JKrpuaXhG2wQKXC5nwUpJR91y
hu5KZtahZiN0wl4XWXFneJ0cXf0FJ5ClslYhSpTW+S3kBcLB+RYwhKO7N4638ck75YFbAHmg7jJw
4TME98XlhMKQZRscClwa+MDMzI3G2eKGrn7y4KM83HSA2Ek6ilY0m8mUbN400KDYag4vLDL7Mghd
6Tka3zlu+X35EYMEMUHlg7Qw3spDiWHVCHrjsMsETh8j7dXA/fJ+oKhzcVkpQxXV/WV85QhmZZoo
us4ubtio9A2CqUujL8hMtxRekslwPcCoQ6F7FjjLVbTqXsxu6dyxZhGtXbF0zy0PhsvpvqrnuW9e
M1PdsjByFhGVHxf70rcu2JVgXUqRObk1WvNs/hcKusc7MFhLY//WzSKiGJ5DzOoD4+hYNSOdDntc
ePPJefF4u20jNGMuhxmzptUDfr2QbVSiC8bbnRE4hO+dZwweYEAwPAv8np9j1j0LYuUd+IHVMHx6
PEN8vMz4j1wd0u2S34Va06dKh67GD+k9l1sUbb0pv3D4bmDpMAjGEUDxN6ULblAiqcItSIdvazGF
0rOOSxGDNnnrYx8KYNfpQj0Yg2y8jCMnXT3M++x+qA/xUDtly+LjNpdf79KwCwVhE2Mye8HixHwE
tpY4F93u7CWxj+inrODTn2UQReTBBXEQLr0WS8O+U20S9MxD8lI72cdtzY732MhOqtn1w9T55pdH
5nV0m8n0DMAhBij+0KuYA4ffsoRQhJ30W/UsaIvXAeNa3oUPe7boXxwG0r+OmTuSZYZvX4k8IkHS
IU4aa74kTzxZkPDZR4yL0yErXKdoOJzw5Xo921CGXukUxCwxcME1Dyd3LCCo75fds+H2JSvMrTPF
wyeGuM9k2ecntsgHFx3x78QOJpGjTFSomrPYScfdHXuVv+yrDrsI9paLbKmiLDQhFs/zEaPgBrjL
FGDmzHNNCr43x4k9mlUTLDBVSCeFBY8EszwuK9zPj9MAM/ilxBVeHt320uG25x2asSc9BYy3bPry
OK+p81VuphmSx9qke3Vxd/Up3zWuPU8ypOZFCZx5msVmN7Euqp104UUVN25p2dBbYta+vy/rUX9X
U83aO+VWtrreuCbdFvqkml3H+UGgaLOVvzJeej1LYVhW8nNemaHh3Hyz2qqs/XHvFTf21TGzKXCI
LX4A3ls7aVdvKOHgUyHgVkFIOdxBmaRWsPf2Efchyi/BQTNM74ZvsYXCplEF6/30OGhuf3yedOBt
VKjGEnzM6+n9CajK3AC6B2qDxfEhidhouDquuasudRa8S8FqZF1ySzpdAOxsa32cr7vTy8tt2dtd
GexdsFQX53m8uY/KzTWBTM8l57iQ3fvCCp56XAAQpnKB8Of13sCcgBsmXjoyFChDgxRQuV1A4JzT
sIHscBU6AaZVKiZEyviyZG+m9pk6qsl1MAxnUD+HO1DSFoXpRFuyGdAY2c7M0n2PrPNzNsxxHat5
CyjOxcWf26kGsZtY1zUQ6lU5AelQuB0gygWX8HpYs+1P6kn37cG2z0bs4sM9uIN6uVopLwlKvMfR
nVIc3FQIYUEFHQRPTKU5DbFF42rMY2MiT/un4+SykLF9USeCssQ3uJX40jikVlS6XRZzbkhg+7lF
DVU3eLltSB1NZRvvd/4Qs5pVjU2u8oIvxkgjSTYflpPOx/1NXCwIBIDqX8dPKQ1oz+kTz5pDfrg/
aYJh3OVWATm3a/Huj14er95LCpzCfmxTVzp1J4/Tefw43Z6K7XmYYTkLWV0f3p7yQT28zgDbcdUs
+eEdb3g+4WjNP6kxRD5FT/kpZy+9mP4pIDEUQ2P2tx3safrmDfdk+GjY27M1nuKXbN4/xRxIKlwa
0+/Z+tF+nI57tQCyKgBJlVn17AfOV5wU7/nZ0WNL5g6i2AZK1NyFMNbbZonNeF6pegIGZVjlETWx
2cncCp+YZ1ZcuSg/wALVwPh3t022jt1ii8PysJ6EJ0B7IpB/nJ+hRSyq0rlyClGAw3a+qmbnYKhw
YX3tf83GDWOqNVZR5UgbGpoZo4l9wVbgPhrLKLQESugU4HNHwCR1U/w081mGymqYAFI9dIc5GofH
KyHNSWcM59NRMfyh7V6JhwLPjeQUP2VbiuXZ4+DWchVEnuVZ58Mdw3ljmh3iRXE6PueHK5yo8zja
pxS5GydmMJyoqtV71eHQdj5kybm/GdwLQZVD5H5Kl4lTbQvNUp9vxEzecs/yK6vARP4Qv8fvgLtZ
xTBhMZMAFwXlqzL74UcV2fpzcQrHsesfus/qM5xbTaQBGBo2iwB+85P3joAsXynbbHx8w9H8qTNK
ZtettM0yKx+cD9dZzKI8MY3b4nD/yNfVQTuaRJq6SKW6ZndDEHIVvT/oc7aN3Z7AzOJekNqXZ/90
PgWusOI4Th47scUkq5TLRDSgcd3lNsiafssHWWWli+Dpzr/4zPhYqK2lJH/DpBQ7PUJny6/IN7cw
ymEhNObObcHI0iU27mexPIZHiq48tyAUkZnhA71mXZCYvdtd95mRcjIeIAGy+A4P47f0OpB0h7WL
//cJ9pN7cRX2iq4bUtcdCtKjDCBcATQFagr3bP9k2BXU1487U+2fIp37Ko895zyVRmCyeXfo0PaP
V5BOJaI+5yHOLMz6pBH32ZmP3H2FvZgCg09yjuuCqMcmGXgLYOR8yxPh1od807m6pXDBwTiwsgG7
41UuYi09eNhgjFh18pDMucNH6M8CqHpvD92R58EugcUkH44zY6GP995K1HjkC2+CaHH0kMwIDK4g
O5+3QNeKkzIymJt0UU+CRZcbHE4+L/e3+Lle16vj7NrG5m16GxAWVSkmwCBJgpOCT3MjyKuW/Ut6
MbKcnBuuOMSGcuxjZaxrheAM9Muy79zQ12pEto44hwU2up6WyJb+VypE/A6kKcQrUQes3HgiSlpd
8Xjkd3gstE8uVVyNuBhjhyY79/XtkLiBoxMC5S20EX703CKjQ3kCGjZJ1+F7/zkL3XtqXQ5cibsn
ObXuq2pTv5LpKKizC1UBk/QYYO4TwIys7GgT8MmHxpwwTDSoNohGn9OpR7v7EJcB3sHMpDrEdGaO
JpRrhu7BIMUd3o1HeA+imKe6PB0pAyXmWskdtTP3thlV4AEQn/6gcDB7hVc30NyOy57kGCtpdaZC
QMJZM54Gm94BZfCLtOIIfuvAgl5fJsk4tjk2t+Uzt+alus5O1SlcsRpelCd1pSyU5flUzPRJuPbX
UWGG0TDZhcP4qfNivBzXt2d/1pnKc3VVfoLk89YYVCz+h7TzXI7b2rb1E6EKOfztHNCBzSj9QVGi
hJwznv58oE9tk2gW++x7t70l27K1gIW1ZhxzjP6iLbpqYb0lL+5r8yLfgdI1ILezvXVM3fOxrQCj
lbAPdwfId6JDTecRpuxndf+IiP19yAd3Fy0uF5JN8+Jcvv/oX31ySGvR3pKhSuXwfa4KDLI6GKkc
lIcs/VEraB+J25a8n4mt8KhW5+8Xu+r+cL5o9ZvKyAAiIkP+ebEydtU0cUMWI2stcStODThvUyBw
iTTU92txd/jdJqUbjTEbCGA1RdGtKxS2ZylVk3nlwVLfKqGwyzErLjLM3a/Yg57TPBuCM0tVcWEl
p7j/KZknT5ZnZa+d9eCQ2JkQHwxfXklScwc0bKWHxkacJzGamapykofXXOgwsJizsNjLerkO22gr
uta2S/K3NNlV+Fc5ZBi+sUv4e81sa0IoJDfZzEqg0ssYwcnRDgyg/s1h5cxpV/kZGQigRQGZbA6H
SXWhjLR1Wx1MNz24Ur2WFSapoVWv0W10Idf14uS+0fpdY8BGq0LbpZoz3YLEqIFeMeKe+Mo5rcyN
TAWi1X+VTXOOnH7vBhllg+oplduHKBrmYlnYavxatX+cZtkQqKgyEXUOZnwgE1MOmaAs69xbFVRs
LQ+AZ2HMpY58CU1Hz1NmYb6Rh3AbDRQHFPQW/XjBXMvSyJGXJhvWBRPifWFeENkw2k8e/ywVkAOH
GRONzbxS3VPk98s21heGwb8mUCMfJNuXmk1f9tvO1LYIHu29diPk5SIQrHkj/DbUZhUkdtjoC1cK
fjniD7Ed5SkaFvGUYhkl6H8XDkywFxANF6lvVo1OsTDUjrIKj73uz6tWQmrBPUETc6M1eM0CMfIN
WzqE45ZoMIQ/XrwPvcHU74K4ldz+kL0wPHfqR8jQH1InFH07+rzg8ldwpSND/v2xv/Yjk3UnHSQl
jvXS8LweloQSEZX8L1I2x+ahOse7eNM/ukuqZojjniGTO/AlZBxqur/Fbapc3b3PTzGFMEV5ofhh
z9tXC+dO+D3Yg76UfFDC4zTEKKFS0odbRSRNZ3dPqeIdJ3vSxE2waYZZxPDo07s4O36jokgKYwkB
xC2s9jXOZfKUE3/nJnXVyBZP6Z0VtD031V/KEYfqMEKX/w8DKFcYgMlyExcfZbKlCyrLOX/Muw7I
J+QGe4Wez53w0z1LrxAaHP3n78/DVLjERFvx4zl8Py8fzqFbinLTjl+iZpTaOAnNGskOQq+febSM
fpuvajeDUscNGKICwX1kiGpvrXzk0oPVKHGV7dUH8d46mCfZgCs8OeYr0sMTgZ8DY/co6y1tzbtm
4QO79kiuGb4C0g6Q/5jo8EhFm+6oEiacyM0lOIYhwjh7R/N3+gNAOv4WFeuzbq4C3Ob37y2JVwAS
XhzGOc0YyWgQzxqd0YcXT6CqcJ206eiZQvdNHe/t6dDMLnQ1qfYufwKHXxSre4QI3pCrRbJ1TjnD
pnBCalTCcV1CVQkWeDdC6JsZewNnPSOwEFOgApwv/hBv05oTjvJZmv2I50u7Zzb+cn597me/18v7
JeXw1f3fxx9jg85mv+lwPlMFBG05IGTIxDf/z5nwjhe/SY/n2o1WsjWe3U/e7/31dXFEeiIj9G6f
Pry+msp6HTlld1jkM4HY2JzvT/HylzA7ifP92w5dU4Qs7ePfZFTt2qu7J7gWkNDi18vZn7P9jCJ5
N4OEjD/GxgalzRXTRVSCqiVJOnTolBNh1h7nnnkzemEQZ48ysiIVm+WaYZxlMRs7HD5Kvy/G7Onx
8S6Z/83mf8c6xPff+n1Kbfquigj7hqkoxqiK9/lTK5qcZ2GUd4exaQ3rD2PnJdV6edkflcXwwj8+
lDMe9/KwgpBy9gvJD/ft9x87WR7nv204RO4ZoAdzFs+feXJylgUZE5nL+E7Mh2EKZo870NPhjKym
54MGs7+3kDFfGG6A/CJs0CAw4NZ67998+GCWYAStJgzRgc4+RrF/1KjDofCk7NN1zMMZS9cO/lak
WE6MUnO/pX0S3uPIvt9M7SpIo0lL+iEilqFYox7T582MwyHIc6OODggzpzMT1cADTn5ARstaIKda
UZWgJn7nH/tLR+VqhsJOGC8s+gRMZ4svJg0m7aBJS5S2qZUyYffo/fDetN/eW/6INKS1RVnHJ/7d
UCDTolkNm/hfV1xIf1xKuN5Sb8aaCZT30GBFw6x4jH/F8obKQPMzvDHWed3cAwINWpR4FOALfDaT
c9OXUlO5rhHQIGmZW3PuaE6Oyu377N6/0yDrT3dOjV9wbPlHpe/Kx7bbGs/1T+jccgwDfQPj2OzM
k3OKEZq2yaMHGsERqXGyk/fZowlH8ynaNbAOyehUChdlCyGNe+qpWFRHH4zVDat3TdGjI0LBBAqx
9SgNOT1EruUbrh+KqIEe4mNyogHRhsv8IO3zR2nfPUv7+jD+HUV7L3oAQeOajDUj/1ouerSR0sex
4p88m3YMVbHtnolRe1u2R1KyXbc2n8lOkzHj37ln/VTsUWY9uHb0ZN3x8pTr0XFWchhzzWO6D2wJ
MvZ9wJQsdOTdSS/JxqEd3VEFvcfoH4U9dO7xvoKn2+5OqIrtgwDL+/1pVq9P8+cNGbvTH26Vbrha
GnuDf3CPnQ2RDUVISDDzR7oz/k/vJOHsNHlGX28f1JA1obxq1xLZNnX35FQfGmmuXXowK66t3YGY
sNUNdc+omyfhMng0Q2nmn8Y/qOG5cFrDKnXjBd6R0Z9tm07+AqBZlAydZGYSNFSxZ+Ru2vkHkxIu
gUpnDzZiZ3fkJhdeguq6a+sn/4yCzYpCHsVU66ycb2E43r3ld48x2ccgzHSz0lv/MF6TdqmkM0jr
vAfPtmztDDu+YJc778HZ1Qdaf8LFVWfZr0ycQUJbPCsAVHxbIM82N/qm35rmdtxIalRwFN9AsunX
kaeuyiock6IBGxOSP58/eJTKqtLLtXew7q1Tw4RYW46dqF26M1/9/WCrEUIf+p2JDnz6VD+NxDr0
B0+dv8qTy3g/gnBFTy455bBTkQzbQMT8h9BOLuqeQmV0F/8Wdt5ep0V7KVCzoc4e7ahapiey9S0z
Zr0t7EzKFhAoGza1o312MM63+vna+Nkn3+PTa07SC8PxSlTzGo+wTjjlR+dpHIJN7i3o/cEinP0L
3Xt0QquVv08R3ghOyi+Zjh+WG9WOE1Cbi3Cot916LG8jKn8yV85eeU2QVa3n7ZZbXjxiwXbaYwTi
Zl08QpsVzMXj/0O68vlzTdKVzhAHOcl4D+teOBVvyDZjh/xjemnXw3OxF08xpxtDtJOplWxkOjqH
6JDdYia1rmAeQDgBoOumirAs9nOSCQBb8hNPclycHrIwd9JL/RRewk2VzeTHAD21dsUo9z4/eud2
Jx6VrbI1TtapehjZAKQ9t5FfVX5LJ2sTM2JqWxu4w18tZpTcy4jylZe/insR5qZ9gsCCc872efaQ
2sKh2zn30p12yOKxSWYsVYWfIXWG6+kuQw5kB5LoREMp4QPEJ2rA0QbapwQ6Kv/s0xOxdoAdXmpz
l97TmBm4dQfzMhahhBsAkmt+rHGHkN2FuVVj1Hya0bVQ+4hCq7qH/i7inqPOcnAPxR53ce/shHKZ
PHTb+E44ShckcVAQORVPLbw0kbc1gr1+8+B8kV9/fp7JF6slXUqynudB5eJshhtE8U7eSd3qtrt1
H4Lj2LGgaF+gnPK9S7mGcrMTKlrHI4E3tdJ3H/zBpUBDFJt9nLkc2cTGCiKF4e6TN2uVYTPo2gqX
ap9sXJvCom0GjA9qISmRvA9PwaN0o6L25Wf5+DATcJcWNabSlDwMsMPNCCdvttmPEPXJ4BQejINq
zYTxp5NHL9FgTBNec1LyIwOzJG63wg9J/MLdIrMmySOuF83IKZ+EZfitJSWhy3yehOLRXSbsenlX
P6niNo9Q5ktfZevIsJu1qXd4M1tGp+xgEhoAerH5kvE8P0ZnygVbY58fPLKLO21jQJPj7AKkTJ7e
tebjI5yCMQgF7z589A/SpdoFAGB2cGg/OffRk28j5LIrnmq7OGbKuh3VDPWT99exrQsxG6Me70fX
2WQbZ0Mh2ZuH6NfYSG86M93cRBf3bPLwXMxh7T2Nyk3EKHccKZvRABriO9ooWTdT9/I+FxkAi3bq
r1tTCV+e7487OTGMel9rhWkFnDKQFIjbQhN/CB8ZIB/hzN4xt6OjsIPRAdd746q/AwKnvuXD0saY
WX844JquwSipsbRMlJ+drVUlzzUEE/Yudf7Y2FfcfwASR4Ujl+9q+L2xgCkBEyxfWxdBpn2tzxq7
RyVK7jYh8SWM1ojr0mZ8Vs/Bc3ymLR+fjV1uoz52Ts/WTtjV6JjQDicJKC4x2lsIUdXIcXE6VtZT
cyxo/yY70AH5TAT/SoEfJHe9HUOKWF4GACsu/in5mQ1YzPQ0yhF8f+vV63waRk9ZljQRC6hDN/Z5
U4xsKIdaYFMQK+SkYtmPgAKJpoP7iob/zxAfIIBNOohb8YXAgPLwg3nS65nFyVFXr/kK5iBCxHiv
1IC42x0dkYOIZURX4vtHfRdbn34/6Hc1JjwlTROncNu67iIB/VDBRkRi5NvMVjnK1cV+DYgOIr0B
rgXilVVxsM7G9vu1r9GeGMePa0+OrV/XalDXrO0ewZaFl4T+dL0Lzg4Q/dH7xbt8V6J2Z60aGwQP
KERhXqMIMpCbeCcmN0cRg20+3AfA4Ta5Q6u5fFAQ5opP+X2m7Bk0x3R9/9Bfxdg8tCUyN4gQkypO
vq2f54HUJ3xb1FYJb1P41bR9eNCOVgoutdi7hwEVHkpaGNCCvnVK//pWRMfo7Rch3cenmET6puYV
jplhO4VyPZxNkud+3iGrBoRvDCwGcJeMaB754xK+xq+BMyNzyc7gE2NrLpzCS0GZgIrMsQQXGD30
4iF9te6HF+Hk2e4rAiwvDm9FC2p4cY/yHZhNzy7IdQ4NUlIYuV27bg/uXctxFcBhW0chOpAPXogr
+UaP5LvhXhsoeRV7H5h5eM6JfZUn19lqIKuw3BABvFbJ/hlzid5GSkbiHPoX7yl68vqZCsZsL24d
Om+RvMO+ygXib8VTo++1O2HUbEs2wk+l4ndO31QbrAMk5+AavH36YK6I//bKj3RP5FXgCf5+fwC+
yhI1Q6IAYEGEbxrT4EaJ9abLM0UYXZANewQSIfER9JaTA/mMSfXzg3Uk1VLPDglYjmyD+DfXZ8Hb
MBJQYAbwRAeGtm38rToQmxFIA7/o1nRSujXzI+YqVWYireQxSyzaGzf+/fkmN14fFcON8QBDwTOx
2G5WtZXhSRTJ8VQn79xs0Te+o2NEQLgZNx3FcsBH8t49OUfswg2PoXxhHFkfeR9TgwT3qrFnlbWZ
5U4j2PVOPwj3CB2ZOHfL7tfKaRzqzMkrngwqPgs0+x6FY7avdh1O28iD2Wj8yzd9Q3r16N3gL3yv
d0w2xpRgpKQBYyB5a0wqPJ7gkFJrukNM7h41d0ktC8DABTFxa1Uex6gx3VmUZEBkCoA2FcBt3t8B
nT40AmLFHsWUcPKDDXRMZPNuTSzffL5JttrpIqBsw0CjZRfZJk1HdGmOFhz/+SnvRkhpeEDb893r
M69AvcTWkYLeCXfRMTAXIGBWFYi+fGmdnSOhgANs4fur8dXRGrmlmEoa9SGuaqvDUDieThvNDmz/
qK1o3lP+K4ZF9at4zp5dG5WPffVIwzhyt8MP/fEWN+Q1GTCsZLKlmu/gdTKzST1SsOQil6PKsV0m
BaK5vnNget7FVLWYzGJYqP8d2hCkRpf2vrnIxo2rdU3ZyPLjaLJGcRllnmkfLwEwUQtd4Ni9B2oc
dtHRTwnFvPwtAOd61cnN0Gq23m5mxl/cKQqTY/WesIOhvIknrZu0CuTeJWgFVHpGcD0M1+VBMEDe
wgNsj+FosNFxiIGKsiPYpnuHkP77r39NizK+/b8PMTUstd4NGZHg+PXDY/FDsR7ajFEvHYjAVkcE
hQqOYy1uFXG+3vQPy04cchzWWVKIgoV4YHxMEeC8l4DFQlyCYOibBI8PQCXKw9pCe4tudW6/yu9o
2arMd1kGsIgpjXuSdqJep5ppIzE4xrGUwL2ziWwY2RWlUywWTe2tBREwc0UQMyBahjCLuicxDzkM
qEXe+Aij4/9sxKBZ5QSMLsrSNXFyA5xaKp0wyqA7ymmDU9FR1ZmsLiQeY1hJdJMXoMLMbHlj2esG
2udlJ6ml7CRN4ZcsK6LnhVq6eh8AUyiXfjOXmHzptla1+H7J8UhfvSiqESMSxRThmP8cY7tR5DtS
JA+25y3EJ7h8scllshIQO4TRQ75RKrwetjQNzdJNTVU1Ewo9cdz3D3lO6OW+7DRBaJvig0ltpaSu
jTRwrOz14HcXVXMLFcuh37nNMSyIBJ3kRuPqOlIfn4ARQiJm+rSSPDnnhcmYfqV4GLAO8YLk3Icv
izKlPA+tPRgIfXg0q3HUNIP+9jQKx/QgyvWlnDXzWutmipjNs8xZff8VxtLhp68weajJtnRyoniC
ykOFFDnVGmqQfuc3G8nrlm16oJrzXy+HkaPZpCh0a01rUsmMisYsZAIBm4GwgKRKfU7VuUXQki3B
8X6/lnw96Ex4N84e66IpgQp6r3N/+OZZlGtl53PE/GLWWbPILqptrLpr2Qfb244k3q5xdpR60cQH
X+/nsZFt0qJ6MyK7T5dCJW9NodkNTrcojEvU74utmh+HJl+MCqflwgl3WmZuW4Z6gE/S7R2H3br8
HHvJSUPoq/4t6GtypI2gX5xhbggHGSKZ6Bmh9BCokBb8tBJ/pyMDmD+U1UV272qtX6sBCm+Y+vJS
OQf+okdLOw7sALSiBfKeOcNh2QfxulMy0BUN6uEMBvArYf1LZ2N5qKCZx9CxtcbCLH+ZoIrE7UBK
DxZn7tNnFJ29k/3W5buY/9BLGGQyHy1PY6RIW/aKszLcoyH+CuKtpr2U/XPRkc2Hr6r6VzQusd8u
Grjiswe1ylc1XWDVWGbDjJAMrjWH98wY086V5QDFHyilABD6+H7HFqQTtgTfbQ0MA6S6Oy89mHz7
2BaMahUdXe2CJoSvIn9dMuSFyvm6RDKVMXs0LK0VuAKP1DuJtikTF6U1U5gKAD1o5e6zlpxLH5jP
osJf0q1hhnBgVg0ePIY3yr3T3QchE275JUFy28wWXQiNZPcqJGt+11oU9zWerRbvVSffGsmy1oXf
LUlT4c55Cx6aNzBQ4uRKlMwnVjWq60+19Sup4hezk5gYmWUDA3L3w7DmwXME1sOtKv8uGZNhjssD
1I5GOoHnIP9022TdGcEiNcBNLsT2OLR3PoCwWD/0s6zhfVRhUQXnhJGQwZx59Y0u6BcoGK4EWbuo
GqKJUPqktdMOkSGncTPYvbSrCWvctUgtp1/EyBGa876aO3tJ2QXmLf8yWvNPdma8ih/WnVh7pip1
s1frwf6JKBEDM/Kjom2kYYGXCZxj2K2KPyNuXppXt3rt0nVsNS5Nl1QkthzHuD9bftnpvETtxrje
m1vyk4Yuj3nHUeEQqVSP0nVWo0Vyo5X3pXeDF1AF+8jC74CVD6anjKpSj7H4dlDtKiRQmqXYzlwm
oBmXoDrU3Vju2r2N+/thvYlz6fQwNyoN/22V61Z84O57yQqJghixb6Inpzv25Tba6fpBNu5u2Nkv
vy1ajzLaNOPU8eTbGnEd6YmYUMgFZcOoQLTF/DRMawfPfiis2HbPvyTZNkwf6csvcgvhg4rhrWwu
NGT+9N+6ObeZi26cpAKxwhsP+PWh//CAk+BG6YTS9+qYqqq4ZmecdUXN0VkE6UZ2GFoF97hU1FmP
Vvj3O3M9jT1+lQ8LTzJS3TEKS8zYmTC876p1JS+8dp3QlWyrFZaK+VZYsnzaFgr/xkU0doqxvI02
H1/v6u59eIpJ3un50lC4ZjjYVfATn6Iwtsu0z/CHQe2FBh6Lqfrq0vfdmhaKojEdtcVDqcE9AFae
h8kUEXwzt2WoAWnOJJXhtcWNjRrv4NUjWgTgSA0psqpOahqDlFq54PKIZmnjaytGK4l7BZS0LYZi
RxFnJpZIkLOFeYtC5oukl4/0Ye3J1dHqXs09K+CqQtypLsUSmBiThIm1ZQwPOzFoe5wAzikKd6OL
apDz8BjaAhPXbbNbMpRXAdl4ZCyIJlQVE21Yk0yw8nXdU8oIfYto7mnL1Ntoxh1uTy/nqXNr2786
GSolJGIj+qDalA6JKASaZ4lX5+5xOPXa7rM9waBTveblilPCtLVR06707Zhaf83gXvJy49N/8QwU
k6A/MRSJNGAKQXLTpih7nU8/ZMwfSc8lEYtK4mnqyVwY0QSFN69gyIjOPVc23AelOC+DW9H59bZT
EaYgSJfPouw/zfxlKVaVrMyp9+GMLwyiR3sKlrv/XvmTaXzq9KQgsO9I8LB/dka91oeCZRn0ltjx
9n4YgVNLJk89bZ0WPwmo/gk55mF1EPQzSrXf7/Z7O+DTRRvXH1sFCkQROmnv5/UV+GyjuvdQx2Sg
uFtQlfejTaI8EdFm3UqP1yHMq9G+CE66Nsc/1wW2eh2UGPZl1j69B1VPUvnQM7ZDIJh6S9l7HYat
6j1yN2p/0W+dFqxaGaD8tU+qflEPT45026pde7z3N7FIInA6/DlJJQSxVcp6EN53kjchYHfFXYR0
4z+GI67WIZPBeTDHbgzK/ff7+PXqY6KOvjFc7NMOURGEtdp6Vm+3w8mkEKtV5pzLwj+cD+U5LBcx
w5GMWbXeXBwWN236dVAzvr1FREViA+WGNTGYgpOXiR7pcJSac3ILZZ/BeUR3QCrmtTLHp7bZQqOj
ceO1r8oEk2Unx1cjeOz4Fr2NH+Es4MMybxWAm+rnKnwvTCjXP24sedVlniw5Cd8GPaZOUpn9eGLZ
x8BbICjL12ZtRon8dW5dCoYzqRsQfPOtk+YgO3am3nr1Kxc1eY5J5BynoVwFIc9RmhQqqotlrR3t
WKqL2H80nGMpMejzlx24eWevQsnJwurnKxtYTadHstbbmbvAI3Blk2ofJhdfgWpk26S3Wopfr4fv
4XhDOf2OQvgQujbJEGhiKfGN4WszduQK2KQxsbl3Blv2bhQgrpN0Xk9GTACYiQkkdurwsgoIau0q
7zeJrrHirXKYFEjwmB/4Q61La9ffn6iv3u/fBSkFfd5PuIlUse9ZEJtXgupWCXeWGC83WXFpbh6c
6xLj+wviYKl4aJR/JobK9ZJObDr2k8UySgT9WHBgdh62rgzwKxyY0hxr5cbDrARXp+6S4YGUU1e6
WaK8pAO0Z/eSms/q1s6qU0SLKX29ma9cF3/JB8dhRFU3TOaopuW43G/9Kkj6zs68xUtdnEFDoVLA
hNIZze26nXXyuojihe6eidZv27PxEE/80qflJ34pgLZfljyxs/WO2VcUowGsBAwWV8Usav5gXoo+
mo8b5xzryLa0I6Wy74/FdUt2sgOTYD0uDWo/KjtQqeA+hhUxelcuOJLasKraFaUf3ExQbfVhjoux
+oWqb/7x1jpPhD8cpJNiZjNmto2zdqvt967tcbVDTO9BQ6aZFLUmx9YTy1ZXY3aIyKEoYXKipiW8
8WNUbAXGEzP1TZIgFGICi4fX1AKB5hfqQmRk/MgZ43E5VoQYUl/PBqGct3oww4hw9EXrUEA7x07P
emHbW6e8Gqs6vF0Yzbkd8TizD6qgeM8DOvQQY3SsX0ln+m3i63MruwBz/v57fGH3IdX/930nriar
gjJqWz4H+SMbz37zDgTfNyPuWwtNHAzMwk1fWW03Zodc0dTdYX0q6CduvdFXTvvTK01ciO57vut4
XWdr0LBstd/5nUFQzYlBypS+wx2R9vd7eA0sGs/0h02c+A6nrS0za3k3NjEfll71MA6kOq+cbXbT
UAnP4C/hulXr4tjAjEHgEN1V4B6+f5Cr8Pr9OYg7SW5k5Yrq0GtSJ861huttcJ4WBJm9u2OCkcS3
jm/0ga+z7s+LTbOaWmpjTxd4aTm8x3aJ65AmvrmDRsgL5pY2i911b6053OUw1hVJKtNf/1+v+95C
/+BCPb+xmtjnQ+NixGiLDXEJyorRxdy8J1+4Mz7xf7Z2OgUwxINsJRlv6/fLXyWcRs6iiCALWupI
OzU3LuV7NnZlhYg60WCUR+rKiTMz1cIpUkRdxjfjVqamM2997QzbVGuIs0wZDQ3WmopKoa34uolz
X1n3RfCcJU+jyQRs0qKsA6mNumu1PwmgEmPpQ+AdX3QmA4MT3aYBIjV+aggDNt9/ly/36sPTj7/+
4btkuZ8EJKGdzRkcC/YE7O+3bzQreLVbLuWr2AZc1n92y5zYbDX2Iy/vWK+Mlx5GmYow7MbAYWAD
hHutXtwMFq8ni8bD/2HJidm0NK+xlJ4lQWfNNfHMdxJSbRtH2zFYh5Nd+Zt6l8K4b4wHKzkK6l5n
elZT1maxIXom3MBU4N+dUp/Vun/j/Hy9I6A0OLIWCbA1eTxZrobKiuTOjlE97e/JIbpZL6HnQL9L
2XkR1E234r3rBvO4JRSWZJlrQo1y8tXDILXkJMT44CxhozBejHrdwwEQKgeIZ12OQvRTg2epiDcj
L8qaPfj+2F3DGsYngOX1fW4NBuHJrcmcqBVLfTwHpIPtQnXx3d6yQakafqIGBBja1oHNdcEcScXv
3NmMAXB9SaCYbG+Uit9T06srDJKZeSi4Dnmmz5dA7TpTcCUeBsvoJMMSm0GPqVb0hVDBcCIntGEX
urgNnLWo58syPkpJcaTPYtAmscyYW/6Y62NljIcMGbUZyX6Q7ObQqPuhf1ANHWZk3gSDV0LRmv/x
6aVDZRKe4vYl9eNVAdZXUx+6Wt4p5vwHkUYx/OyzeB6pP/jvrPrXuA+3Mrj3xOW7F5+cvXIIhqwS
scp4QiwVHUB+lIzdaLWasdhGARCb5sZbGOMI8bT2byfwdONfV8YDl6egRSZ2hPDO3BBfsj4aU14S
zu+PyzXCiuMy/mmoRHvAcSbHJUyCxIXXGvJTdyFYp6zeSRr9r3mnL03T9vWzJo+9Ey6PHlHb145i
eze68+wP9Vl6N6mz962V3tPQjp/xc3BQjQ05k8Ziu/LUe896+v6Jxwea7uzHB57csEocOqHp6s4O
h22jL4tsZ+YbhvehNiiCG+mbMqYC3yymTc5v4ye1kjgsRqF6oCpJQmw6yjrzjnwnuTpxKimssyVw
xNF4GKszeX4RVLqvL7ggL9762tKA+jZYV6mdGPdx9uLruxrGVyhlBVjVHOL4uQaNtHgIIAK5dRC/
NEj03mhYS5qOit/k+5pmLDlDUUA9ma/oRxCecwpLeA8NDhNtXmv0EZDFyu1f0kHdOt9sibyDDa42
EQgs0Au6RkC9PhsBM0eGLm3ZxAYWM6RwK1qcD6l6l2h2Eb1q6abW5jxEgcgWoX4vLSr5TilHAArl
rNKYWcz+VcKthslX/hkz/Z+nGj/9B/8s6JXhN+4/lrowfg3WpgyeTN/O+/vSWdG4/v7YfhmQf1xv
kvIFlZF7isouYAqJB7hQorfhJlHZJCtCn/f/4qK/yjc+Ljr++oeX1EJj8Fut6uxUeeEWG9acsJDw
g7T++9f7ejdRR6HEP474Tr5xGSLm3PUpXqd65ZhVzdhwKqEWCoDOj9HH98tpY/pyfab+XW/y9bRW
jvyOKXQ76VYaLImJ+ZZ3d4O7JvShts8xF8M98OUaSjzdnxGZWNYjl7RufmVOSbZ55jeYW128gOGQ
KeTyHtvrCpCunfgxgGGwXfeUda017fhIfCzhf1M2SbOCX9TpCa1mWbSs0n5teOk8BljpixC7iLuY
CWR+EXckwVBbSpdNpd5AlX/p4Q0MNiVZYEaqNXl3y00i6rGcJDw8e92Rjz80cLkBXKMo+uypY21f
p8kODyXP2cHlBhnkA4wl33+EL22LBY7QRBvLshDq/Hy6uiRTlCxPqRX1R8tPCCfoqiRjt5HN/Cfa
VaTN0RVevfL3YM2dG6nPlzvx8QEmXjbtUn3IfB6AaMtNltKLmb+V6Tpvl3l8hNWypenZL2FhbFsg
MveV+sCG3EPAdmMjxnWmp9HiWwD1ghqC/33eCM9NhdTJotZ2iWcDu0R3kpBEWqXORui3AFEChJFv
tpq/ugMW8TcXXBZ1OnmfVxUEyIdEI2zHuvwY3IXlSN8DjzBMavytBFUOeafNKwtmvqDr/f1bvwdv
V2/97/rTRqqa913Si35ra2k2GnbDIZwixYd8iyMQJA9qAx9dto1q/dcAolXj5ngLfA0uRhyLk7DU
BtqMySezowaUQhfZNpsm2jrxmMBq8sHL33T4rMUbT/5VAdIiIAXzaFEwVayJLfaCtOti1WC0Ldz9
r7WK9tCP4dFBETnK3LsIwzqVR65NwEHf79sXpvLT4hObbBWhVmiuy2dL1sSCuICy+d/iHi6vvIlG
lK8P56f1JhFA4pWy5ORWM/ac6/Stj5dCucWeDdqORKBI9xU0uj9uVqCuXI9psLMqSRCDL9deP3UL
pSy1LLAVePjTvRw9BfIGOWFRvHy/n+PH+nQMWWhsMZqsQgFtGl6EWan7ohWF9sjN5Ipra7j0xq8S
VrPv1/nqhUZFFjA2CuHU9LgHaip4g6oGtisSx7QwzInzWngt/F1zy8RfxbjjKwELN+kRk79Oc/lS
A6AwtENg54Y2T5Wd4WxblZFDbalEa+tWoeXLFyMJQEGB5iYwos92JPFzL4/MFjxfvzQh1RN0kKkE
ZVSSgv8aE8abgcokMQYcRfl/tGkfApJG0qqkLMAYxsLz2O9VI7iy1rXzJMr3RQivi9fPg2DnU6zM
k1v+6l1t5tNRgbEILiRYD/iLkcHm8+oM3jL+mEqMEDpLDBZUt2K/CP12ZnXHzoJMUBRWg3WiMjuW
n2N4ta1yT9yUgVUTg7UjrzXnh1ZtBLJpbyGUdz3E4ugyZH8scZ7V+4aZXEZIUZzht1DkX2O2p8LY
6+48aVYFJwCMjbmLBOYtAMARBLrrkWVMyV/M5olg1zRqOCDWZXBPMsEtVUt3MQzPLtMseDgsla++
ZLIyQi41a0vRqz05w7oyD0DLYc6HIEFapgBO2dnKV5fpsBsqsK8oekTr3gAhFe3NVpsP4WsKApod
GGvQHhQT0V5rXyjlu+rO68qVCEadLqskr4NixFHGI5OwET1L+RnDLPr1zHfFlYq2SP8M1iuvvBUp
feMBn2xglAbYEyo6g1hgIg0QeIAkS2zNzwDaE3hz0DZkrKI5ldAq02vSe3i7Eni6vU0cj+W8sbNK
5X2kqQW+ZJb7MDzJ+cgJCgUvydisYf7QEs7PGQhTfgYFyX+kuVsxG6ErEWgWpYhnDXSbPv6oUdb1
G11yLYeV33qheavrf/UUyNhJksfagQUDQW9tVOXxe4PxVXzEjMVonBgFGsnaPh+3IbR6xQqS1g4N
ABCPhVHN6cT9J9DM4Ktpx/ejZtHrl9Lc3ex1feVrPj7BJCyPDUEj8eAJ2FfKw2jl/BpRRu891tul
pytLzK3SmKShKw853ZXinm80aiWWBCQEpiYjhdpzJT0m7yIKBAQkBHyF1jwAsWXtvn4kJJGkG3nW
l29MFgIvF+3Fq/JXLOcFaFahGVEDg2pTDv+n8kr0kUEe9T+cnedS69q2rZ9IVcrhryXZBkwwYIL/
qIBplHPW099P7HPvAePCtW+xJjOwYEgj9NFD661ROjuzyLOTe2xTtG8DHnlhdWMVfaQxIL4fJ5Rg
YhaGgGgTjqWvrXzW8ToVSqK2ghmlIQ782rHSVVWAH8Il7/4noCbYwetGsoKlFbQrAFwcoPNV21/X
BKv7fdSja6KG+0Tockato2dvUJYjPb/V7Ok37fJj0qlePqSPogT6maBjckn/UG4hfD8z3/OhOZ7v
749xNN+ZEvZDHar4bqYNxNeSIb13o8JlgYl5ME8MnwXr1nj8e+BTaYzv738MgxlykbvD5PLAFJPV
08JpRsiDycHArgprziD8J/KJplsho9WgQ5yE2FMZQBK2lzkhpkr6lxzPuSk5tQW/TclxojsBxo+r
pXQbbg3gU2F1R3aK+RAlJ0sftPDlbAH7FCbpx2TIP00bGeZRVzw2gwanHWueaTo5ZneCdxPETLTr
ptsCqZG3Rlpjav9eiVOJfQaHYEubk5bqV/fLNyeiDROh8E2RM86Cy1v2P00V5ClJpYTWnM8F6f73
kL8ZjL82//8b8riRd5zpXaBSwomuXszGuKlNdEtmsiL9hXvcipeCsJqUGy50SbimX5pEIderVV6P
Wb/3k3UlDYvKu02gbs2iHtfhojKlDYq8S+wUZfPGWhAOBMmOpDDfO+TdQh7fxuRuTqNYi7l83iSN
U9Mg1xv/9PG57nCUqtmUd1ay0vvLzDSXE/cl6z7oJF0cBSlrC5u/y02oZjbD6EijNdehfFCPGdlb
K7S2DQkSMm5d96ZoS2O0544Hy8Lp7FaCdJuAgkgUFFX6pdWJ9KGgtUAHwmD7+npucOjDeqV3d1g4
ugfoQcgjwBNn29RObm/DALcDE58KA8jPvdbqUl9qMXtNssC3g6tfhMNFaT552S12RuyfzhqZ3zjd
ebm/DXlkZLq0SLx44qzDI9LUrgjfQWrfiody5yEw+Qo/b6nY8biU0KTr9jsPFr3MtsIzWa7Tp+x/
H+MYhzElQuvLs8lBj4yagWWiJFMPdoCydjuvFr5MKy3oKTh/x8xJpF9mFkU1A7cFIfljCrvc6/Ta
QNlpE4YXlu/AuaAfRNXpaN9oLzzaxAgmAwdxAHndQLtfnQkU9NmA/Bwf5k3icx6BFt1fSa6EsK4P
+gJm0HEpai961awzI7Bn11reDvDKzbeegDxhBaJV7PYjVED+ehrfh/F9UtYaOiU4sW28QqPG0laC
Ftq1ZncmBFTTxis3ZvyBb6j2VxVm2hNhXakA3CzZ2NVIwKp/zKfOCcW7Ui5c/F7ff6JyK1Wqg4sJ
e78uwGcVBfCW7ytp00YvnADq7TjxadvbFD6KaDXj5TrvIIZnOah/HQkiKIJdemglEWztceZNtYTE
jMQ+3XTmLUWdpeVbLq9f1XcCpMthn2CJfep++pkd+cvDm8ed9SN1klyGdNzZqLdW0ghtTrf4aM95
/PZmKm709kyG8/fxOxrmyHFOp6kw1KRIN63nZror4CZ7wmFUNBYPmkw5WRBKcNeIgFm2ASSQBkjJ
x659VaYXA2zbWD9I5wjNfx/Go4c68qUbT1CtRs+gmfhHH1MAv9+4yaMVl1+LwrToIBfSScj+2V3k
/n37/A4kGJpElU5XEXqpEOj/tIBDbcQT5Cvphr7MVDRXRovUEBFXpOw8QXDFiOocjQTlctKr6yAN
bPwUOxhRW6N4+vezzMb2x7mcH4UspwyXKCX144sQTnRvkNBDn7sqJfJ+NQEi6mjppmk4equ/B/vt
6eLW0NFEVkIycHS/PIFvN73QCm1NjJ5sIn2d5v90g7ptYO3zYpVJbklojbf/GUwpQhtn4ojfjTyg
Jw3UCqB+Jb1KFubnnOtD0PiSNeevhjlTEbU3SlbRavQQB2TQpGt/fApgbyiJ/3tlOufSzZvpaJp/
jH50AaV9rUE6/p/R63HGblXTfT6+zLmZpnXp1R3rrV9LdgtYmau5gdbl77n/je5gAsip4V7RrIAR
nm3Qt7kHUOHFmplFmymmhblELExGtCMZFwPEqVedcTDze7I2A/K5SfVQIVHVZfgkPGpXXRn5Ta1/
WmhbDd7wL6ihKpeMZTXWZwzSb4odHEH0J+m0nkV/lV+0jJGl+5NA3S4dQ1dvlVUWZBeR5F3IZMKD
YOl6xuQwXRHcT6l4WYr6uvVnTaZwFSDzO42QHISlI2QmGqGedVfUZ26yEwfmxwMe7SOzlpQCalUo
XMi/msK9CS19d2+Wl55+qeNY/L1qp0zFj+GONk6kVWEmGwxXDAi/qQjsZtclVV6NqkfZrmsIcgZE
gtoeVaDgMZtIOMn7bop2YXauz+VXwPhjaSDO/LmB9LjXO+6RcCMOt2HynFAlK1BTgdeXV//7tU9O
sixyM7EPaOs6KomZet9VqaaGtCQSmLnpBKgCmeZ+pVvZYgz+f5b022hH5tjoLT0fVS3cGNq9hxDO
DEKL10O+ivL7HKmAv9/t1DTSxQ/ixQLPyK+f06gNY60L0zjv8HUyY0DKy05/HOTLajwT5fyGj+Nf
S5IiAZ3kMEGO8nMoK6qyXFTiFKcrcXH/XJOkhpo2TtbOBb23NqZMI7wHY3o9Tep976/71tzksCsn
YW8LcveSSgehuac6uU2S+kZX12VeLuQ0hu+S/QVj7pnzf2K/88gcfQBX8HrA0f3zkQUgwVR6uI+q
nApUsp3CwG20zO20XWnmSxK0ukKkUF5JIvdz0tJQZ3UEYObn36v0G/46zx1pL1AOYKbp1Pn5IGbU
6xhKHqRo5tpbtxgr0ZYstJTg/eeGInncgMxkBzt9fNPOlSW0Flt9cGe2BXVOePtnk1Pz3vh5jfx8
qKO9M4hV0FojjsOY07aSws/Gk3SwyqbJTZWtJ2Q1zBo85UQsUXI2hfu/Z0X5vXmJ2Fgfy7Bkmjy+
aN2+XSJG01EkNrVkE+T+qyDRmzv3XeTiYizuLRMSsgSCH6+BdicysisDE5E0ECrhtAMycLUSJhY6
5YVchFEM+uxWcuXq2syZ1PdkdAMzdMTAhyOgox3que6hTSbpXHXNc5HnKygPbrUUIBmChVamO7IU
Fmc8lN+G5+f7HW2/QixKgfoiMlSNS9vOQk/fo+QBU9CJKIXWZ5ySU7OpSFzG6OlQvxCPzNzsfJvp
hDuET2JBW4NBN1HLVNubOHz8e+V+e/oQ3s+tg9ASzk2bx8a7E6emLVLOlXDppzdJxC0vr1Qm/L8f
h0KCSJBHh5lynMsZlLiRlTGc+afcqtnCB2Jq97zQ36Ocmrhvoxx7rWEaq3LWRCk4mEs/rmy/uS3T
XcaWP1u7my/Y4yMHuQ/7HSw8MI2jy6HXizwQGy+hmramyJVD1JC8qP6uUraN9yT89+6FoTJzBMsy
bN60/Pw0Oxxw2HV7Jdl047NfvXlwyYD76EGXheqbcg7yMf+045eDz8HkPCuMeFwDLYeiyFtR5eWS
dCXhgyf1kxDc/b1YJ7x+/DlpzmgiGaBwFf18J7K7ql97QzLfr6YGHAfmCxxfvLgBEiSrUtx55Uaq
QKQFzsQ3p3aKhm9Lkgt2N+iafo49+ZVlYQ6TTSPBJaAZkIMg+WCu2JKR/99f7bPjyjHjHem1OSZg
Skc1CjpJ4kWrNbA8WRfWLLJjdK5Ztsu/Z/XUi8EPoc6NVzDXfd1f3yzxVDepWY91sknbd+qtjf7I
jtSij+zcjvyNyuEmhP2OT+p8+xy/lRJUoRd0jJTBIwnVkCU3Dke7gPdlRJClJ29oCGhjhYCUQL21
M/uPoI5X1LaxmHXkLwu5O7OspzYubYZ0/UszHPyL9vzb2xu+Ug1N6ycbLUXbVH2eGZjOxoynLgN4
5NSZ1E4V0Qf7uXfk2Az9TLHQjtOuAs1fKEgmAnrgruLVgujj7wWdd+LxWTRmimaSdPLcYP1ztLHM
wjoyDHAPJh41uHa0tty/hzj5QjNL3AzhllnMn0MYcLTFXiPHm1B7KbpLL37iDMZzgn269M/Z6JNL
xIHHaOpwcxzblr4KVSQzpHiTov/V6J/+LKtraGde6Tf2h91p0k0CDYCmUEI4ss+j0llRX02wIsLM
leIOSbF4O+MswmmHkfFGJISLfBkG3UqM3tR6K1aXUEb9PbEnDqNGwysIBFqqyW8crZ0Yx6OeRzlr
V8FwRFaD2e3HFYgSo9DOxEb6vEpHG4UMLgVRibfFczh646AytTgP43jjT0iGR4DuOx3e20lcSrG8
FgPETEc/Rw8UIe7wcdDAfpA4HNMPEyEx4qd2vGuXnYEwQbuBr0iOVlUGf2nE03Ks40F3xOxqAsRa
TDfR/P8H2tKHtjmSrYs5X1BFueOH6l0v+6vZ/4x0WnJQv8gobYywW4noiSHKknGd0Mpkt0a/TDES
Io261EImOjOtcDXlDfqjZrZK4wGBtzAyVwpNyo0nuv6sKNpPF0qQOr6PXnVwLsugnlyvb1M4f/2b
+cjrVpGDkvVqJsXJrZvISJayIK6wpXpbON5MoJ+rYL/f/LKmCJU4euS5IRMA99sMcpE90x6i9YS+
eKQVKK6X63F4E2vFNTt95fHkOsygQaisDRnGJ7G1PROJSdA4SpM/TTo6s+iCz7MC1B2U9bXq4zzD
FAmcZSNY/sXsGhee+JL4jT0asaOjgysM4Rkz+rv0BkSIIj9IbhmgIxwWPyciqCPd0yIh2nTCmxog
sKwNK6BJXCVFkK8VVzMJ9zB7fx+XE3bo+6jHpmEqiYAHBB43vXwJXCgfLDezrvDgNNzt0DjzkqcW
m5SXiEjRjIY6dgHqSAnaquG81BI83OVboNxKxU1QxC4MYGfc3xNZNi4liiwioDJcgeMmN19Uq8GL
QZVVYWEbH3LxT0wvo1hwJHERCzKy7e0KvpC11IRbGaxxadOSa2VOL3fuIKMvgzZqquu388SL2ucY
7M9ea7+bWVh0bObsjlkoD6pHBkSUErPDFwT5Rj4pMINLxQJJImQXhZbAZrTjPmUD1KW4UvCXBGM9
+OObTmZNQ/OYJodQDjdZgG54Xl6VY3WpmmCmK9eCkywvciAwif9A6XKFf/z3vjnlihAr0vlALUmd
QbI/t6ssdXKAWFu0EZNDBLE7OXRb0J66UrxVUnpyYJQO5SLkpHDgqm3ZbMleqMozsWXe0Ry/Cscz
t/aprfz9iY4sP3eCpE8DIGHVQm2Aok2+ClokVZCwnYatlHpnIp+vBMix9ceZJgoQ57zOcU5nKvOi
qhLQfYPVuLro3YxBdjkU7bWJcL2Uujgy13qBHm0lX6hZSKkPiaI5uJTE2FFCdSkrzyIU84HgfIbC
dDlCGiyVYOAs80o149sqNcwFG/imBBYWAK1P6gslL55SfVgIsbKElsuJzmbn5y33661mX44UPfSl
X+XDbwZZVcvBsuI22swZMUHCKCsZmqkQeuZ7ZXzqikuremjKh9qoF7IgUxJXHW/wVtG0C7XV37vs
1JJSlcFx4XnAJByFDFmPy9rUOhrZ1Uc4bYP2Bi/JC++l5CmuHv4e69R7W/BNI3Y7W+DjsHyAf7/3
qjHeFOb7nDsR/OV8SXgoC/090IkwlsQ6Ueyc1uL3o5eSW8XovTqNN+KliCxOkO0QcMXowtOqeiFq
fH8Pd/xe0OrIpIutmRBJhJPqKN3Q+gX555mhMUaDBlABOVwPps4zK3Vs2Y9HOfJnqzIFnzQwCj2y
ALXSGLYBuCGp759pqzueveOBjiJY3bPMztQYCHGtuAZHu/KzjfJZ7PvR0cTl33N3vP+OB1N+GjlP
l1uDhDQlOPHJl7et6fgBtitZSMOuL854k+em8GhfJEYVm8I8mNCuhuKyggPJvJhAWp5jNfzlqH+9
lqUqFP+IcKCR+vladLn6RuuRgbKMVQ7g86OukcPI3qn1BG/j7fA5ArNhOh//ns2vnr7vpuV43Hmr
fjMtvilMAUxAZL5A8j6JnzOLwUeuLxA6BtvLf9Frvfd0ezyQ7zMj4CDqo7XXEfJ88ZbyB4QXEQcS
YMKTeJs9T9v4X387HZqDtLOe6C170N+t1/S5eRE/A5LEWxGH+ACVlPXv3JucOlOAnaHvAJJJ59/R
mRoiURVCiSp6ZV1WgTtljxEIa/ov/p6wU3v9+zBHhyrS0jofRYZJzFWZTG7c5bZSrky2vo/SRBbD
N1+dOcjK6XeDsxqEp0WF9mjPq5ZYFGPLInUf+uetBt3gsggW5T7fqw/6Y/8W/Wse8v30Lt2zOLv+
o/ss3uJX+R1wtPlc7Pmtfg/AMSG5eYh29OJyi/z7e16+0DlHG4nJp4Q8h5nY0qNn7EJfSGKJoyJ+
glgI6P5/k+fdBFY5XPhvw4desasFBCwDbzU8FKhZIrNRvYz32mv7Kdr+/fjW3RnvAYHPu/yqP8qv
0035Iuyn7fiiaQsJcMSb8Rm+zgq4r7B6eB/jIynU1+yArKX0FP4zXyy6v9+abXVvPsoPxZvx2G9l
H/rrRfksvf79vl/E8b/el4YassVchsqx2klVFXg2XZ1ukAMpQIVD6TPS6g5j8lUnoE5Pv52RLOKq
WnSx7mg+KPHEc9XhGlImEGyPJqmgIVeXuEU50LYWaIE2BbY+jAu9t76+OTQfDVSx1F1YI0mIhlJ8
WUb05CJWQJlFkD1Xn0H72b4x1KVf2WFGtaEoKffyr560FFHMSxOg+LnTDfewp6EznsGtaMz9e1cK
POsWdjONd76/y+TLXv3Xmv80tXVqRV2KtGprUNh5GSWcKlgbgBu7eHA97cLwTacJrTO3CFieIzcH
WwTChzYaDfeVwtJ89r7ZIlX3wmAIm3SjIKIr2h4arvlif1U5Tu62i39MLr9tTfvpSkOKV3monNE2
FsYC4WG750/Xt7fvj48+qroE7O78K0VvuLYzZwlKdikt3melXc9pEcfLnIQPQPELaXHRoedDwL+4
yRbaSuUvw73qFC7C8y/icnRmqeFioV0WC9tbIGWxER3FlZ3uxrdn3mh0bNErXGT2P2RDznJtn7jv
mBTSXtSV6Mf54mT5NiltEypTM5Yk8/ud/jQJ7xi3YUaBNft5cScfxWHpQQ5uDBS/0X+Z9Fd6/oVq
54FLzxPmiSI4mIYIYk3tNmlv1eRaGi4LaZlJTjScMVXqfNcfHwv66nXY8+hQguXs5xp64ZhXWkZR
tRLiC6LXKcxcACxyjU3olLVH+0OCkJgS9E9xNLlSt6pnWRtxDwnThUoBtnOmyF+19JYrxa0xGE49
7ub37YRXr9/SbN7DBDinJuDjU7mhYvFB1YBp6IWdaCos1LIL7+jSCxJHbHy6VdAppSM3Nc1HvdDP
OHLEVqfeVwc1iEQ9+JHjLOjYx5NW9uzZLjbXbf45dMMilpKVXN3AFQI8vIrWY0oDjtevI6Feqt3e
60ynRZ89lvzloGqLwhDXgq9cENDcKrFKg4x/H4ifSg2OwUidahR3QT66otFCZQ8Ctr8TAWq2Znjh
yfXG0MNriG/XqSV/NHDvNo35VCk7OQpsmdhVRrRNOKSeuvCHtVgsK5WQmSzcjASp9xMHi7MeTvKK
nmzYddyEJbCMek2D/QL+NmG4K/tuGQrwuocfvQ4nYkNDtdCNi3oqiCIPk9X/Uz0fFP6B7E/qPeXy
MpX3QBLbNljS00gxe12R/vaNdTKt//OZHg2l0a9VL6cLpkYhWhGepYDtQPmhyg9islPCg4XqXJp2
92kgXhr9uhPrddrKruE9tPH89Np69Hvw+Lmdj93WilLXT+JVm5hAxKBnrhckRmk7DxwLBOtU0PWj
hO58KsLsGn87k669j5h7u6vjhWLR3DwVkKGu8CMNw78IrDtp2HZQhzaf/ZQ5GXi8ON0mBmhQ3wLj
jqBcyoEXum2mpg7mOetRvA5CaNYDezQlR96MTeeuYeWprHExmdcQQOXDtG6b1PGqs1vxKy/06+iB
mDBp7CL3eVwvFQZzKj0TL6H19UXuS3fGR6MglSZB2hgZHzXk7EIAZ8UsCjWMl7r/0rUvTX7hGYj+
ER1YtWlzP0HauxgmbdGU1UJUOHiVSWtxwUuUN6qsLOXs00PZXpfqm1G+jMXMmcBHClTi5JvuNSiv
VemSO2lUjKXZWi9TQOZT1fg5mr9ky41t7T7qmAK/hximytd6sg+Tfa9jQwN6uNPPzCjsuHFHZUMh
QZ6vPuTqTJKwkpDYo7ZPhm1l3tUNnlaSuFJ6GaoH1aIT2EuvRSg7c+XQpKs+chWogMgvmcMqtSZ7
oPv1bqxfNXnn1+s+SeiPoT4DFOh6hAm3iGHZLy6igPBPju9MqYc0SVybCLvKLN6L38FDJ0YXuRIt
VFQYa3OXiHSElAiYypCuMwexAhEYb2p6uRtksqsJByLwYapvwmIrFf4yN6gCqdF1jFkT9N7xamX9
dUIblOW9fR7nLrFg1u8MXIU+xWJTAey0+8y/lxTTjoZqXWSZoxVjjD8QroU+Xssl0qhGaf/t3vyq
Ss53MWk6CSk1gK80Z/60402M4QoiK9ngSBsAvmH08octQFRDuKNlMe5SZ8yQSIjOoX2p0p0wqVRh
DPiaeQY28s+hg0jU+kQDRTE7AQD4r2R7dJWlstRtNAvREXYTJ7DRI16KruTo9uB0S+xTs2yW4r74
MO1ghdR6uRaWwUq+r9fBij7HB93VcCPk1YRwG3y8K32lfKCu5/Q2EgX2sART4Q7LYTl/bhGrR0Fx
Ja6rg79k4m0NN2NkNGNZLOttsTTfMqe2dRvAEB+yLTmKI7uqq0NxHV+JuCPcY0u0Bjb7mm/sXX0V
0hO+mD7Gy24pb+VVbwMQc+JqkV+Z9jZaPZXrbatctAsnhnfBsTae7dkKUGC7vPJ4gsg2HJoyXcHx
HY/nS1bRCh2Ke8ux7mAcXnpu++w72QoHz4WXvliFS8A/F8JrsI+XIR/Zql1br/3a4gcIfHu/9m/5
US4iKXxg2G3TNfkl3093EpQKbuEYoQubzwKxT8ikPEewBdu4MS9SPqOz+yq+Rs+wzdt4q27I1wQ7
XQn3wTJdeXfpwXejJR+3wdJ3fTfhzwl/Cpz5b/l1ZOKmoWro5DaiDbZ/SQLEad7Ta89Bdv01tR9R
W7dBuCzmz+/IBLnCArj5DZlDBxJ1Zr4ECmMz6TbsTl+LUOPLRc6wOMiPqX2Ao2ehrKH+xANU7f1L
z26aN0x5L7GnrIW1aF2RpQt5EO8iWAp2zHsIPN2wbtb6Bf7CRfHerQVXd+g1teNd5MRuxtCiO77N
41Z386LXN/MDKc7sUUZLSHv5le4E13M8h7fF4wztbA0DIH7ldHM4fLzudrnDEXIgj1z49uh4C8XW
7IZf9ePg4m/a8+fofrLrDZ3rSE0Kq2KRLTadjdGys8X8FzSVLksHxQ8uG/GJUMlZtcvGpfH8qV22
H/Jtuxy2+LDL0pFW9XK8hZonw6kFoeFKq8rtl7XTuNrKWMUX48u4nAeCPOOhcQe7Xw78uXPH5bic
OdIXk01QwAdVAmdagUTgX17fdm/BYifyEuCXlp07/zTS9PyvfKcjuRDeb6rL1Nl1e9hD7PFBuh5w
mRU+tCfhEiDWRkJEc7JNfoDEW9Kgg88tLslr8vfRgUDqRtgOrslokw2h9oXK68NOzJ9NpuAVodll
tYD95OujsKFy4mPHvcUHIggcC1iqWed5D4s2QCoihpJdnrs5nz1XezUuslWyDeZjtbT+5yQUTul2
S/W6duUtLUsYj8Kht/nrhHAyOT3c/zYfuHp8JJxM86z9nePl49t8FgE0zbn2BDjjpxU0g0Cr9HjG
WklO+tm8+G81n/Pn8n3+c5cvhpf2s3vxn7oP/0m898D/7vP34sXbK0TZGSSzn8GL8Czvulv10G67
O99YBB/iTn1Ka2Lz7F93h3JKzOMTG8AMS4IQ7/kVOgvkDiXK+f4ie5Zfs3dyUP8kY6YflGE4vU+e
s2f6s6zn4r1ZeMv6hb32OGCR30DgT5/Vm/kS/5vehM/0tb/tH0jcvo/vBKX9rfJESqh0+wfpyYPj
VHz0nstgIb+rzQKaaZIUmC3xfcjt6hDss0N14Kvj/d/32hd+9Ne0ksBBJ4rKu35cEK+rMdGFAkxP
/hm+CR/tW/CqfqqfpLvkp+Fh3PFqY7SY3zl4Gz7NF1xEYUHeL3lLX9uH6TC/DeBp4d94f54r47h2
PV+6igS7gyiq8Oodw5sokpcFXRfJRhSv/Xo3hPVz2L4NRr3EvURGVImcMjWXPlQ/tbqPmUzYj91x
mtwwQ8MQnvk5P0AiufDQXCJNEEwHUsyyBHQJR1cna1LNeWaBfEovrdQGqMoAd3J/FyAHKKvZevbs
OjWwFfEzsnZNg1s92lOZOggo3QziZONSm6aHGKe8qhPoBLTBCdM3QtQblUJ3LBw8XC2t4ae0zaZT
ios6+tB5bONC1mkoiO+8bG8mS324sqJ/D4tCHOyRkCkQCFSbZmNN16OGsFJqXutET3WzksQVYpm2
HyYO0q644PllSTdgmliuIY5uOCnP3Ti6giaDrGmpyfUokJ11h05E4TPFNJlFg6gWWMHP05gIVVkb
QZ9txkl0RIKqwn+TMuSaD0aO6QLZPsn0JYjIt6KDPayy5JI4adAcyRDW5n2pb//ex6fi7B8PNGeu
v6UFZNOv/bJSss28C4LgLRmK1dQPa8Fo1z5diY+ZhD1nZ9DstkISlwC4xJ2AWCAS3KwIXXRY9RYF
qWpw5NB49krBGUrEWAskpsTrKUGehITdnTrS24vPafHtAoK1JDjSwbpoc0iLx27pk+trrMDt9Wad
T9NVLA6fvRheK5yRv9/4V3WTwwGRBnKCpHipb5pHmQVdaMbBr7tsk8XhKkNwTM19t9EDeIfIu0o7
SZ7sSkIiFmmrSRKuIogZ2rhAc/ugJZkzfER5uKrl+MxzfRniI4sCUcrcgA8VAH7rsaecikIbTHW2
EQQL+i1/3bJFiN9THJcksummGcdVpO3RALUjYqC5ViEU/GurLURkr6LguiufxGx7Nhlzcsp0WGno
O0B5E6qyn5ukF8pKK6s426SyuOhEsqPaTmro3C8IOLDpDaJBupTczmlAdqw2bUW+asIVYeQQGPvl
stFtLTpHn3YiZ0LxC54I7LDFoh6tpCqPqRB5QrrBBtFRQFBBRmQ6R/Z4bhT558tboLmkemKUVLrU
ahp8d0T2onYma3miHsB7GKIC2AjpPfEoZ9mEuTj0oZduSmmrWTteZ7aSHdxoRNMtrcn+OVTKifei
wC/OzBNzVfSYDyGlZdHPZOv/zp5JNo0QWhPO2bxz4xzt6zDRBk0RGIcbZN7E3XVrXVj9GUN2Yv6Y
OBR5SPrS76ccbVEtqrsSndB0M1QuU0hGQfwsrgxa3gJ0zeMz6clT7/SFV0R5HkCccbQnaFvQskid
s5NkZLT6mppe5LfLyjv8baxOXBfkBGlgnGV3ZPh4f+69Uhn1aSzYFSK09VR450VqgyeKh0GyUuNz
ALtfmBVsI1MHaHGG1RhAlX+ONwi+KU09HbKlBDXAbKFnomeYIsT8wbB20IQgRRc9KtOBZGAfoe1B
666voNYnzagqsO5mIjyI4vPgQ9u7KLVmQdrZzWlfEMXI7SdpaeUku3Rr+fdEySfcXMifwAUbEol/
87jfR9GrXAVC91VhFRGUzgd1y8n9slZm8Zl5lW3KL23U0t7Zbasaz1/J7Gwm0iU70yWofIZ3jfqq
w5TTihY5zwwKUoEOOPPM3vnVfDNP8leTIC1DcxHuaJJBmxSqP0npRiphEb4ZI3h6CQ+9XdPdKcaj
FBFbVte1uRwiw05jprG7Sc6BfL4SL0fXzY+nOCoU500sgnhjwpqADMFEqojApCOt196VKBSQlV8q
SrAY6uexSRZ5MVIAePOTYZF7T9rglgWVjOkhrXeFdCkBpAgKc1HqPeKV60TjlvCW7fDY3Pb6Qwyj
CzAb2883QX0fGu9FcoFPfS2MICdfa7LHEpWWZq1Q3+o5TzGUTDXAyNryFgVjy0JxYXUGF4gMCfO9
VN236TZU0Gib8KojWBcYa6zP3MenDMr3VZpNwDfHKAHQplolLbpicYVKaI3mSVA9mCilB6TdYaev
9n9v4VM25fuAR55Y12Zo6CgMGNTXeQwviD0nl/0zSIQvD/N43cnpytQYKLBSJfv5XlEll74VdqA5
hLs8fpYNR/ycxAcw+9awCTT4lsvV5G/H9lP3LnK9sd/OoiF+Ce3OJwAvR5PgE1NF6UtJ49vcWhNu
WRq11KJKUoILCxhXSBYXgRU3pibYj/G1SgI8joUrTkI7WVcGQL2EEnllkFCGw0FB+Fkvn7Xu4u9F
OGVw0f2i9owcH0Xyo1U3BxGhSo8qWeBdz0Azi97cCcqx5FIFsZeeg9bMh+zXYnwb7mjNlUSI5FKt
MAX1NtPJ74TXYX7uAj61k0nkc4ew4Novpjp9jFO1ingnwX/zgs+5ZNMqIlRDl6rxbyQBC3r6jDlm
IU+9GR020NWhkod83c9tZppRnccGNySl8117UD9rAnh9P4WL+pAgrLO3nmt+tYd8rz/SdAwJa30Y
DyU12IP27pOXBqaVLtJ9ez/DSbTH/Ll6kZ+6B+tZfPVeH8EtpCX0ZQtaAGOa197nn0FGK5tTEcZz
xZcHeq75V9Db/Dhh321x2x77R+NpjsCByZNIepreyldSvjvvXX83n0kfGI/VS/8+3kOm/kgqwX8d
3kaU7EkhFIeUbNm7+uy9pw/6MwUeQvz3bts+jO/k8tnJMK8br9GcfOBLf+/LUzABfWYrlWVVgyNM
PPJvVGRvxK9eLGZweGi3wrP6BIRN3Zdv1jNyOCNz8ErNQX+KXqvX6KXfBy/1HvT3oL5lxFrlIjyQ
ipHuh62x1x+EPVGZ+Fq964/BE0b437CvH7p9sacRMDkkB7oxs313MNHEJeUCOv2hvZu/xF+aRXWQ
n9V3asFFCRAk/uy2sNS5Mmmjv1/6F276y07QqsHFThmYetTPTSSPY5KlMl1hhXUbg/RWY6egKEa9
RTYvzObB0689+e3vQdU5avh1Jv930K+H+macaIdJAyUxk5mxCqklEhnhfaW5Ye6IGojTBQhzUP3U
MmJymeFKzKCkX9S9q/qXlhuvOiKilP79h7q1xeGmVRaGba6LceXHy2Bv3vTbwbpVt8NtWtuSv2YK
x9qW/w9nZ7bcOJKs6SeCGfblFtwpUikqRVWKNzBVpYR93/H084Xa5rSE5IhzyrK6Kzu7SgEEIjw8
3P/lluCXKjLD795idjeSM7vPnYy3CJ6seE2DgmzCTZUFdntQyUdUuNKTzNW92uF5G+drZF2iZ2dT
/zb/CuKV7iy/n9UPLvkfzwMgjRuuIbK0WWDV0lQJIxXf7ghhoMoNkSCiWq+us3pBPPKjhU2VWtsY
a8RRgs14Lmke0qJB0Cl4pY9n9UtnH1iuycFrriV/kQOxaJYJzTUUbFy4uVKPaccNkNYHyuC7p57F
5zD04jbvqfJF7aJUNnx6KRe+1WW5DpKF+WzIy2wN0kh79Cnja8doXMIeKD13yjbdCQeL72fxGrpP
cMRgial4pkMlmG2IABRNb4EaU/PnLLtIvb5LlA4ho0tXvk0BsJ96k1GUowpAk9gv/+7H8cYzfACw
/piTT88w+5J94dSNUdMelkPTdUzcOI16MajP04jSZvtaVUfFXGWy6iaIvGgxFS3JAgbIrlF7Vwrv
pmg11Psx2h4rvNG1gLJTfBFwhoxmMIV055xX6TKzXsW/W7X0klOaQna99mF+V84loZKIGuna6t/M
6TTEJASZ4aKfvDbik5NOiyD23YrV7tybxakcs5XfG25rIbqkvzXjEeecpQAroFWe1pc6epdESJHy
VeYX95ifHKIMYFNuuAKD18pvmgEqsfw7q9eTvYDWBFluVwBWvPFpr4adT9M6W2p6ElStYXKBrbjB
AoKI2tNQI1/qodzZPo/UbkvtrNTnmzdn8YPn3xMZW532LN5+HNlf15TR2nU0jXxPpcGZ8vRxxXR2
2nC8mfddy3agawpWHLwqaCJfR7IGM68SlZyAkjA3ZsqDaflv0ls0dgCV8x+dSDMbg063UmscGdEY
rbPhfnKEMRrQCTycadzuNWKM4Sb133Xy6qUyjiKUmIPjzarR1bOLWp5sYf3pCD+drw8i517ux6oM
nxOVXNIYvLv88MRrFw09PPUBTVA3v/n6V6cY3S/a+DbM8LmeQqqbeOT2Eq8frMaNRJLzPt2lKvyv
D0RAsh+5V/38Wb1pv79fv8bVZUSXH8isIQiWswSlQlBeTUqNs/pXx2lZu84PoAwI/nB8KgcfGFOy
otS+SIefiOqZ0Sr5W9mUdO5eJkBx8vKlcPnrVXXt7T1utO5LJf5H/+PnT9GLe39/fg9W78WRCLzM
JYzBltPL92+Atwef5I+dgHgaDAnEkyjtfP1kUx4USubxCtX04Ix3kPyPmn83cAt1jnpNAAslYhUS
7M7LmDUHdBnwE3Dl8SLb1l0uG0gWj4gOvkxS6/Y9XYroolprHxmPcOiWydjv1PAkx5MLNnFHE+JQ
pNMPgYOqpnYdG47bAZj2JS5+rcLG30VogYxvjg7XJ6Rh0KGS76/itljkBl04BxGKO+cBWYcpw8tr
WdFfjYqHVdvT0zSr5ZCr7tCbrjL87puNrj1AdAI5thyt1nX8cDmAGWjRGUmxy4mCXd86LqlA/ibA
WZKSUNIxVgn1Hn7MVLYE2WfbowgwYNaClB6VPE8I+mU/7CJYtZO9skALKUm8VOpiPwKckNVFlipr
XT7IRrtoFfqwwT9s3SfZJ48ybwkeQqy98flm4UXOukSfRjU5PKeADS6WwHYCABV/T93nX9nOcS+l
+7fo2F+6nbXu1qn7g38WaMLqJO1g//1VbEb3d++2brUmK+Jf43IKYiB7GFcDWBGol4sf5SZZP/EN
+fV39dI8GAdrDSCUv8AoLAUUgYuHGyztpfHYuf7mHzSxQSh0d4P7+AaoYABLIP6JyX0a3If7+5fd
4+D+07gH213cPzyufffxseG3pGvryF0dwsUm3DyCLX1Qd/X6L9PdLPa2+/IaucaCFeWeP3YHTz26
oof+atPWJ5lzaaoH7k/V3d+7Ype9vHSr4F3e6cu/8sh9+KumOf6X6IBn/JLXqGeuDit9mfDv/qcR
jgvBoliMW3rau97tXX+ZLKJNS6Na3TznRJfY/XXJaYeTfzBTqLvTzv79++75dCemmbT5A3JhMmNM
4/Pz8+n3e7K4aMtLs1ze/aau5AYreu0r+U4MRDGOxniyEJ3w7zf2R6j9Y19/6JfDkKZZMAvFXVQH
gxKRxZn4WxQoxizozmboaP9o70f9SQOf7BoHZTvpmwpnkMRtn5J0C/8U0HXiPZgZTc5FdpSydeLv
+7vhRuC5dlVGrhJ5AXqCpvWRhH66cMROJtVGj3ADB/DwO6k3qrmIAUrbP6eL0/yvdW/FperzcLNt
YvQQ6XSQUQcQtZQ4gE+CFYtw05RAEW0kzQ29WyCEqzuTfptuGKZjon/3NbA6VlVb8tCBxCJlbJx3
8K2I3O9RXEWyfil54JnkY03V1cyOZsOWzTb1LdNJTeSlf6wCVL5E81XjoJrlzm03+jKlHQ4oe+M0
+MttFXPbWVtPP47qNh13prpGdzfc9D+HhPbmsoMd4Z2Sv3Pmpt4MOTmpG/5CqcpMH3X9EbajR4tf
ASePnNsigp9sXRx/pedIUmy+X8LXYHSQ9v778LOkW9VSQ2lSHt4EaIURrNb/8sN/bPsx8+610S0K
7pKjm96Sv/h/jAuPSBi4U/qaHYlSFXhKrVcfa1MvFyVFFSsT7Q7WDGhLAP+9efHS0794XVtWhAuG
UEs0Zt9K6VD0yqscPRHyXnXcpc6vRtLBaT4KbHY1nuHGaPFDV26/H9gWK3G+SD4PPJvnqFc10x95
37oq1tHwoqQvwWgutCZGu/LFqU518cx9QNJMmmWgIVqTJke2zfJX/j/JuuS1/6j2ZHb5a9dfyv7Y
KheBWdetYsedLaTNPaTFYqjMOyDrVD4oTwVHXd6o6d4w8kVM12J8K8xw6cSXJjPvYrNbx7i91sNe
j94UDeQCgK/60qPV9lS9O/KeBFcr7vvkEdqua2lgXotf6CYXXr+04fQ7/j4znkqBs2zku7wtsRn+
MfinOGhd29yC+RqwEjQA3RR9TRvfX0FNPcj6tkj8heIFSFaYNG+ydUszp5GM3fcz/odipAhHn2d8
du/xahxKUz1jxpnZcDUkJyk9MTeKcczUlwZkbPzsT2/SrUL4tXz187izQ6EtQklL1DQ5qOoJwDl1
CA1AsrQ0b1HyrjX2v7yhiP+f4rtT5LEupSzmST1E9ptlIIKqUefEfWKkDIke6KLzwZQNXKe5sWMC
GI6QMYzfahhv00w6htFa7t49Zxlwg/5++q+dPVSFxU6jvkZl8euz8Se12SmcPWqCyUYKugMIdrGJ
pIdAPZr+xTRudDmuTjslIMzkCcGcBl8HTCrkNloPIRF4bxnc8XiDLLKv3/6+Vy9gqATZuLrLCMtY
s2lv6HFEdiJeTT2Fw5H1xI1fLo8sqdI/YIurBTdY48q1JuSnIefcwVgrB6QiOVpjjKoVHNDWGtC4
4hXlgRIMJI5qgA8TEOSr9JYOzNV51WnjCyUYhG1m9XYTa5HCrsTbiuoHSVX0HPYCZP3vNg5oapUD
HYbeXHvMSJ2qgHiPdhb43ewIKr5PLxnwi1scILED/4jF/x1ojjoxk2DS6qIgMqQfwAH/HfycXJ+I
/f9qLMrqXFzhfGp/aDjadRGqXcxYUi2Y1EShqliJLixawfoNqMfVgPB5sNnplg2hnEwqIY86iEJt
iroIirTWosujbZA7K3GNVDg0pPYdmrUe+Yu+hak2vgyUpPs83JEcKVBsKQ3hkntDLe/arH9+uNkG
HfrB6JWcTENSBK0Cz51VQRuAmtiQs65vxJ+rzXDo8kgtYFetkKR/jQeprbVpZTEXQBW5ZjPZKa1m
wemwQaIoxqnrzlF7nsZLCMFRWnbcTm9+ketPAZADLT30asDmfX0KWfalwqgSFNqiAp32cjXp9bqV
94N3FgQP0zPd/4AGX23gOGhjbFkbMBg597+Px1crvGCZuAYA4KSSMpt+mZpRg8B7fFDTn172j+S5
0NIBAibcRRynRLpgQS+hCfc/neghiJ6/H/7acYCEm4LKEiV6fvd1Hvq0zVEak+LD0Gx8Mi0V82Pq
GNORQCLLS65B3493DVkmhvm/A845Gi06LkaPBxP9VgTzDzr2KHB7RGkWaqG+tV/ql+ldrZd+fFYz
hZrCma8yUvPNb11Srr66kM4XLBV0wWb1q6jMa4/iT3ywmn0T3pPs2sWZlx/LI1kBzZrv3/zKNgN+
SBVUcJzB1M0S69qoqkBNEQkj7RnY3RASneGSVicGs25FUuPKBezLaLP1nVtOFIBhRmMN6J65EnQs
uQ3XAM2gVmZZQXMK56lgT0AKwxzpHGMjuHckpDmmLXlvrTL6WpHIXq23AjV52XgJgvuPeld5cjDE
AtOlmVyFgpWhYN4M+woeHe/i4GXV9qQudQ5r7JRa/EhATDTUtUDbhVq5Rk2vkCQ0r1aTXSxs/zI2
wzIOtL3MBVX0ABrlPS7N1c/vP8AHImx2vHyZk9mJWVRaaTuNgQAJraNgDFZOCNidPnTRO65h/B7a
Dt3ZC/7rFTshSTystO9q+nWS9dPWavRDqZf9EJYjxkIDZxb9Huylp/9o7E38PMBxGLElfJDCf75/
7isH/ZfHFp/6UzaZF/DzinjiU+ov3C80MCnIIMKfhNH0/UgfOcOfM0RBAjFz+gMf+l6fhvIrUw24
t8cHW18D27XTfWz+hUNaHC5zul/xcvip6Cv7OT/1QEIpk2ZHXb0fZVExkamPBdig7FWDNp63yP82
bW5BrtK5NsWzX5K9GAuu2Jvvn/nadYLp+e8zz9L6qJpkVbJ4ZrN89r1D31EOU7M1p3nonGlqDD33
9Pil7XzK/jei57Xb8pfBZ+HTykyocKBXCN7OooNszEXZjs8ZJ5rYNFG28cq92Bj/e7MDrlGfh/7Q
5/j0raTKlvvSZuhRPrKnm2ojOP3Q+4d2z38LCiN7Tp3etOKt06yFyh/cVB+5EkOpYxHMUD4ErTiv
86RKYTYt/qWHrN2QcuMcPHhL2V9pFv7Vl95b/ouPjUAtkQt4JBTDWcx2esXIBkjLJA8WexDD6xYi
nXwBJR0q2t6kH4h2glTFSyl+Dggl/2Z8IHzU7WhnWfMeT+2DI6qb5qM6otm7UD3yvrZxMA9S+v4f
eZdMXfs3hNSZUPb4fGMCdZXpUZCCs6a+xgDQNpIaFST7XhZus+pXZYSnMbtz/PpHV54aCQfmcNm3
gMEn2tbHrNsrmbwaaNB2hbTSVHQcsmE70Jd1eqEcVNN9P4J48n3jd9Jnm5FOsp/lK817CnLtsTS0
nRTIK0wfdrp6tEdl3wH39+t3Gqji24IKTKIcQexyXbbmQs5xWjQFWG+D2Kab+H/DRoG6obsaJQo5
f1SkfKdol06mKwLcSR3OUxdvau2EGOiq0N980KfNtA04b0LvkKTqFr+CdcStuAE7oMMKyXLskqO/
Oa/Apj+0GpFbenAS51g2RJfM2OfsMq5BAismmc+NUx36QFvH03gsuXc3MlQXVD4amOaJtOpoXfQZ
kjIYfxSptAYk6zZ1DfgxXNjciKvmLUvf7TLf+RGdgHgPD7dSXg2M66ozTgBcgPJdS13ZKARlWFHP
nnm27V0uHRnBFgKOkatp4Gi1YWFFPsoXTDDsD8HLz2VYlmGwMLC+pvy0R04t7t8SHW4craIg7Wiu
04LpjkWjAUmlJa1ukvhUgYw0Mm2jGU8tH7VCEYe21rLqrUUTvUnwd+h+t5n1K4mHx8YGckHNAUpz
IacAMORFnAKU6nTJRSZwJVwgml1uD2+lFi+dsVgHEzwZC6OWDALC3gQD14fDfuRIrpXR9eIbd6IP
Id0/ljSS2SquRVjFzkGxBHRtNKyaIol9HMqTrWLXMrgil0C5n7qQzJ1o/B3bLCdlD/qHsmNrxKxB
9NK66EZydi2O6Z8eZnZB69s+6kNRBfT6cxvuR8QVwvqY1BcK02xrubxxal1LBj+PN0v6YXJIrcX9
49CCHGpRjF1x02Uhee2mt2/VVq8GD/rSEKaxkoUc/TV4THVd6IHMBY9wxf5hMPgsgvRit8egeBuD
TdUfDQw+/UcWHYCSor/xsa++7qcnmJ3RZpY5gz1y50N3S2h6jFSvSxhXS6fBejy+cSpzi78SLqkj
sKwwKIMWN5teufc7T5nABNSwaTfxY/QwHPJHf+tt8nsdk7IDHlA7f9vsgpcaxUq32Xl7/JDyR0TI
zHd77+1pAD5XT0hBPdDKRNf9oXpKHvB0fC122S68H9/zV5iAq2yX33ubaieczw7doX/NHzW27kH8
qu8Vz6URfqcczGft0N6H/M6/C0G4Lvr7JIN9rNTLYTfsrK2x1c/jMYJcu2ke0u20m3bpNt32G3RQ
dvHdtAvvhl07udVvkGj+XbfrdqSm982T/Cr+17DDW+u+vc/hlj/Ge2MT3PsPqKCW9J+Rnyl3Srmo
d857vbP2mJwenH36u94F24DuB7o0FCG2ygof3XXLH5YP7ZO0N++qTb4ejvo2uDM29g5P5b21756l
TbnzX/pD9jh+/CB8dZ7HQ/o7/k2pK9gyyj57LHf1DqO/5+4Z+27PtcQfPWSPykraAAC71/borkin
5J4f9gQcw9mjUSaGRw6suK/uwQVNGAPum3vxq38ad9FWPqj8Srb2OtkaYNJb17wzt+ZWv6Nkrriw
5jbqFhkjfnPU78SvZN+d1S2GDvR61tHplmLkNVw1lWwN82nUaoRY+NdtFZVhr1QKADe6eI195ti1
kmKhIRplsw4MaNDNkXy9g71lRc4iw4WObMxK/BM1pht5ybUtDlaUhpuGhM4fJkRKnFi+r1KHZBsn
2IxAh85WhFR12OTeLwCxRrbMjVU3vhbqDw/z33j1/RNcK3FZgNQoLFPnBfEz2+LW2IZFUlNPIx+x
vAuVXqGE3Z9r+6EckFa6T6UfXHYJcx63QfgsSfymwiNBRCMZ9zcT02sRh6+DzKSq0FmcJ4px6+m2
E4QfE8L9XrQXundGxevmZnS7Fm1s/OUMi1qsAWnu60IIPEPvwpj4yhIgPxLN1Y8qbNq+fz/JVwei
k2kLRScZ7e+vA5mpr5spvJsDR4ZYZ1w2KnlnAaecbl2rrh2I9n8U8PEYwFPs61C6kzWIqjTcBKdj
nj1b9gaed+nv04hsi5rBrS6Bco2XCnBKhimDXJGDsfvXEU3ohoMibucYOaw7VFYLCzYx6rOew6vm
gpljaW48nqLOXKcNhBU9XETJcYiSdV+e+pal15i7dIBKYKR7cUGYGntBT3EZo0yWobPqcS2jB+Al
mOKVixb1HolbLssjbvIHuX4DRUYZ9tRgVapQkqjj+C9do8sn4Vrnl2BjKlcFlypU13qr+ZE4qPfY
486Awzy08nGk4NE5d4h9j6Jsa5w83TimyCzUTrHoM2DicK7vqQHic/E8tuPCrF5iA1JlfjTibon/
gftR76X+SAF0ICW3c9vtaFEnlxFOM86mD0LM2dfWFsyITE2BCVkLU3lTOFZhXDngF1VZ2aFGjtOQ
vNC1DQc6P95DvUfhya0p38Q+hjB0RzR7kVDUkLtol+SvQ2etxGGcol4jewTbOFmFo76JyclEyuX4
5qJK6GFpxjJiwRWKtp4wBvOlfjGhkYb/Z9OsS/CdFR1jn5uZXudbgxtpZHeHJIC0g0LTpDU/k5GG
ZK3vMLzZdHLyo1BRb0b0LgjjtYojTC+f2n2jopmESE5Q2yeLb/39PrpWcwVSSxmSeAUT8mMtfro7
D5nnBVoWfzTBaBYJXTxDH6A1w3sK3lkQeX+iRSW+ykjzVjZ3Tn2jLXaNEmPDxoT2i6QASfBsh41N
aUaJsFro9PiHQ+Mtbh5NHDM901/KsFAk5PN8CmyEkxoysl0jYsNuiKWnDpnPLsObk2/VNvTnaSp/
P0HXwNu2LNhqXOl164/N6FOpdHKJh5PjTZpVawH1ZV1DhRVwMDX7AbNVoPLLIN9IcIDpHSqBaD4J
RbWcZrQJdg3FrrBdTTSUCyQgJtfMfw/lU2BgI2cNy1E+CXktS4gNDEeheuQsawWznluhRRXxd3bT
QJVbgAqQH0ZqcnZQF1lU6HpoU6TgiuUQwNLcXyvAOPj0VQuynIRYyXaSegkNzLKNcVeE+lP214fc
GZpBPKHFYQXBOUnRvqGOIioLpWQtyhx9E3nfcef8/gNcifRox+OO4xDlzT+0khWlSZLKp0rOWiTK
l4CuuRroxkU1btwOro7kIA/IYYmhxBw+K49SU9U4H9Bz23B+0QejBJ4rDzdPyWvtWZwpURkT1W8N
ItrXAO/7elCNBgXwdLgw89wDRI2KhEBcscGzOPrS6G+gg6/dBL4MOjsyOTJMsgBejzTeNBfRQZU3
mI4H1dJ6ivRVni6L3/0bwibwiLRm1alLnJ7VfldJSzv7e4IhGQlLIofMNgChsKZtvihqN3oN8qXU
iEpwg+tjvoHJ2aH6jlFBMe6xcMNvUi/2ebEFuiP/JVEDb27s0SsnNHISMK0o02KiMm+kNBqy3nFG
3TNEDbEO91ZMMSWlihFDR9lzi9T0h+8X5bWwCZYKui0IHdxV5/4CvZRGo5TQVJC9Zu1VbHuAqGMs
VI2zpQ2PL25PQhevxP3Z07UfdXoWknZ1PN2qA17b0rDYcbJk3VpIXH5dS2HYj31oyfFB4qLAnTbx
7x2ijuDw1XRvOOn8i2Vcajj0JJ1aZ9yJk9WrAbgM/2IDCegwAsyyjuPYLLqMfliMhkF5nt4KjWTq
zrRwETr7V8VPHKWgctpc4jEXFivi06ml6H2eqwNa44DqiZv7pr2DH9VXlw4JS/3XpIIMWln15iaM
/+qH54hCP95Am/OPHmWiSnrp4fUA+53qao6Wm6kfRZ2sDdHi4u8cBSJfyY1soYaCKBcsUIS9iUT4
KArNQ/nHHQOgPzWjj+7ipykQfeWgkIr4MAm5PtW+87kUlzpyqkFLFriAp15kwPQC0Td9CVN/GZlv
Efg1P9tVjXWI1GJnUdoiAUvIhUTCNCFBJJIhoRdIyrFJ23RZN68hni8i2RGxPS2OMVe7BI8tsZ6/
31XX2lIAcsh90bQgI5gnAqodh36cJDEEBm1pW2uIvEtDeSNXWsTyNkKuxnQKbBLftCBbVj7wW0t1
4/Ct7p6m+GdgvOjZpcreVOUw0aTRrJpC57D0NNNNgHc2aeR23cWgtVmDbr4FqtLETvvji2B2gqQ/
YEHbnqUxbdtFuZQL15yoefEQZwLwKdfjD7mnN1a9eVRl66RyfUo+NgqYZfxcQ6WZIvKJCAtuFXU2
BXmzyd//lUj4wTTRUy4nq8FHuXGKlYUeOG5u4V0QHUVpX8CiMPIOWfjff4ZriABswh2OJiwYscAQ
B+WnpdWlmGlblRGJK3SjQxDyzqj5K6rrpcugPcGnUJD+Iro15AND8UZSqCW3PFWu7jSYj7IJPgIw
wJzO0ftOX9uWFh1CmV2UuQPKrWdR7vgBhXmRFe+SvCO4kI42eHTeBCNci6ufh58FszizfCkIVXxr
RM0ZRemAI1oo5tJgaQfdFYVRLZqWo8AgGk8UMiTzPKRo2/npabgtJimO5/nq0tDJ1jRLSJN+yFd8
+iiSqk85TuXRIWiLlT28FsFGQ5SvPHNbK9iKmnESn6Sb+lWg6S4aGYN/49J97Zz9/AizBR5Fcmc3
3oDBdbWX1T3BxCzO+CHE8ZlwK/U3jpOrw4FHwaxZ6IzN9aK6qpY7z+KMJa+EnEXyF9XvTrIHb5WX
goH8/bIXT//HBAvbXMAfKCQ5szOltgrdbBrc0YrmF9ATSdvW8cWmaOisOOO/H+tqBkji95/BhBTN
1y2WOAGOWRLv5in7mjzFN54MQHrD2sIIzlxPKEult3ix1/JbgT5UNDTbAPvMss66UYa0zHnBKKQP
dgZoQlcUcV5bv5FqXt+6n0aapZr6hBoKoqQik16Bd0fUgcQEta+BvaLXZwreAuneElogbS3+vzIE
MYF/fs3/vuyshoIlTWBHEi+bQBtqXtVSGKaRG4J1TRm368+I5H3/UT+saf8Y09Sps+EpjWTULGTA
8ZWGWCbD9hxjHVBFt8aJLpmA2Mp+tRk4Q3u2ZwJ6HpG6BTJXfr/r+00gLEzik4FbPEuO5jGEvWmK
3bq90JfQ/KOQvi2xRfPdNHw2cAPjBuRLm6z5J8bpoqu2NtAStsXkaYvcelMIxjm+CmBptDzadMON
73t1IX16z9lC8qqyyjqaZYem3oceRYHuSBYBwzT1/Rtzeg3TgMcV/BCASaiDzUG6mad642Tr9PbH
C4avUrfTrV+9diT2IdpS13Sn0D5ud8ZNvvG1FaST3NsgAilrf3DlPwVcLXRSOkMkWBT9UoS9EGuT
y0WToskRL/oIa6h8dbN4fC3m4YCJKz0KHHQCZzsnNGSl6fySqwzEC8pCRFeRrguOQ7AXLanb8uvX
0haRQnKR4UYKnuBrKLLT1rFT1Y4OVgApcxEj72vuwgIHx4Xm/0ooZ8GJv6W2pF2LtkBOkY+ydLg/
xmwNKRhft3HD7FpUcqIEcVgg4GZhoUV9cVRgvGqKFAtginyXt2++hvwEIghp36+nBCUGfjLdSX9F
/Y3eIXUW5CTD7tXIxl3MVyr9DbrXngXnX93qVAfL6bmIAleffgcwjDisVT/dVqm2jUZ0dweJNTzu
vg8Ht95w9imzvOxHecw+Chf0PyiHE25JlSjx3IbAiNAyDz1Up2zYlkD4OFC+fsSmqqRBysg98c2g
s4isrzqQhbzRdaELL4qRBaVakdjfxPhfwzHaBiMj3qTZJubPX8cuVC3WKglDOnGQUVGWpDPVO3wj
hAo67YYMSdv83VB2yltWnxP9pI0vuXVBUh2Qyvdzfm37CMEMXO/B0stzcR190qOS+WEtN3uexPHv
s1Q0Wuiv5lS9QU9/P9411Dvv/j8DzqFH6Eflkefz7nS+Co9sGOBT758IFkW5x9Mmp4vt/G3Di0y6
1c3hr+6iz8OLvf0pRmEcb3VTxvCCZ5Ob7VI8Q+K9Z0Z5BwKsQcSTacgLe19gjK7VH1YSWFtQjpCU
jR+hBhwMe/CLnt0twcwT3TK2E0wBGv6jd/Yn7ivpq1KB259WaWiJupR9CvKXrD952fPQoHut3gr6
Vw9SdDLAh3K/J+Ocrag6NCRfsviMQYMgKfIh9AP68YWmsPidEskLc3yR8nqtJPqa7GJUnA8DmCqN
to4mOEFAPqhiy0gvgiwduUEQGehDgKFmjXYK8E76EMbvTL20ANCd0VpjDNPX1rEMtQUYmbBCwgs1
E7rZAu0MTEXlZ440WPJqwAHwVm52DQOCmxloQ1IHYGTzlevFdWbmgcWdyzmbNGnIdkU1uZiU3QFN
V5B06PUnIWI3KAYLmdGzjO8ELghT+G+gXTyLTkUJaJlM5fvrqup9PUnbmukH14X2P3upqFd06QHJ
qvQ4ZOodiG73+/Lmdrp2Fn0eeXYq5KFXBniIRod0OhbS0uO7DI4wb12S91PMSSR3cB4zKVvd2MfX
DnvmnWPQoqX4R89Wk/3ELBxue4oNuIteAzhC8Gx8e84RgVCC54fo741RxTqeR22wGeK4R8JTnd9w
ktZrwA+zfUWbbrImmn3LBA1eGOpJWq7BUhG8NbyGygaQKfxy0SKQsmhfGLcsA64mWiYdGErSItma
d1RbWZZscxqjQ0YrrKaaL2Ezo+hvQb/3DPAc6YU6+Gg3y1yJVuJ5vp+LD3j9H3OBHSI9IEooFHO/
Lro6DWNPxWtDpFus6aU6NshHpNsE0y21NPBXOU+YJaTVWyiNi6b/VSHtJMKd5e2mftqG9rBIbGgL
3DE4bik+2uKO0RWrjGZlxy7nVrRDOEWKynUd0vTsqjs6ShzKPf6VJipRwqbJJGwMnFtThUEAMS7y
NlLfL7mCJsmw0upz1uku1qRUYkpB2106ZnxfUJ8BOn2cpIsQfhnUN81+t0KTapq+nMYNwMAbF8hr
yQWFkf+ZrVlyYUrZlGe2wkZR9g0FChhevEsr2fhhbcLyxva4dqyiW0J0MumB0Zj++m0iP/OGEPHL
A7cW/F9qIIrhSooFZAo2BizL79fCNSwxiYRGHVnDtom85ut48eBNXS6FH+MZtX0k9rAX6Mb44ZlU
IkAMn41ARvxvxqUPQjcU6Abh+Ou4g17UVl+K09w6K9G5k9fG8EYlP0FHlY4eWTh1XGFPc2Pcq9Hn
07izgOtHUZCkHtEn+6fTH7Vql6ODjfULgjvVlmh/u2twbf0AOBROf9h1ovrx9U37xKqtFmnlg+gV
ZIBhB2SoPKrINljWvLWWwoOF6Gemr0BF8GxeJEhpycGSFjpzYAkx6FvlpaufnQ6tKIugZ/sHtNeq
wygM5Cg6FOO4EBdLkcMmJ+5APAl1PtF8hlIhSY/fz78qdss89pBs0BUFuCJqTV9nI5Ox22oCMzzo
oGfbSFojxNReEh1zN5yhiCZxj6oqmu/6sa3HhV83ayt+Fz1xtcIHym+x3cEsNtxHw0oG/S/ru7x/
b6XmxoFxTc2Bxi1yCTwqh8YcXzOF4dBitEr3IQFxvM/sauMpBQQabcmd2AMj69zJ4143d21XLuE+
C/h9grmV9J7HOzvBd3whHAOjparcR6cU2wANM5egcZ3wOajO38+r2KbzaSVi0ImAhIof9GxZO0Gn
lqNFDYY6MjLVU32CMCmrLLhbmKurFSeHdgxdQM4wKvBfv2CZlz7OPnTBqDjR50BtyPBQLYFQGOln
IqPDPMBmI2/iEI3fOM2Fq+D3r3utJePIKlgrIYsMllcc95+y8dzJ5ais4SHoVHJ8FTyAFawd0CdE
yw/BmI5TxxjuxvKcpYkQDBNORDbBJW3wF9l0oS3inCljRwImJmvfARpQXIEtt0P4YGElybZX3wyS
BdFl4udXzToB5QP/vje9/z1S9cvbzDaFrsSdF5h0Vf8DYCMb4kzlPhN7u5s41SsHjMMa0SEhAhz7
IxFq0yC1h4iGeIVaDk33AassH87IiuyLy7rV3ni3azueAYl9SEpixDx32rQL0zcNj1YlIvN9WCD2
Gq9L7yci5Pu2wKBRGRGUX6UyMHWd8NOvRhxZUAiZXtP6VzdtrQlDG0QhU63/R42m98YS9lrxrk//
TYMXpVhqJTrG2pBEZ1f7AvZB5Os9lUxSC6jqpOMIKxRw0rC77Ie9WqAY0rlGQXmEYA5VlETZ5u6g
3ChooO7954bmUSCsyhooP3Pe4dKVRk20oqU6BXTAt9ZldW6Mt5CjgoUK+Wbwwx8B5hFUIMA2wd50
9mzGcHzp6/5e9KwUPdoqFq+Rvfvhe40uWERfUsajBGpSRGMRoCBcX2XolyRRckA5KtsIOH47UPMJ
n3P0w6r0LNArpH0W8DezeYZqU2DUIBJAdg9EI6ROwL/CdUrP1E/rERdD62xM3TJP06Vc4LgxbIDR
+9DubCtDYyPZ1TROJ+zu4upSjW/CqbjZmPVd0BNAImutgOpKAccYKqyM7DVuysWk4EylX8iN11jX
QgKLDXM/yOd4OhX6ewzYIY2aBydL1gaWhWmPMSMO6Ri+aXW85DrnKGeUKIhFaGXUzk5gakQeOg7q
xqgU4WcdSDYEohwyE2JVqbkUDSirso5NrGBa+hq+Jf1zmVTrILQ2SgB4R2l/dY1OLw6MEeeS+LtV
4RMJ2YID1M5112mis8ydmVKgq9CHFAg1aMhugdtp7pd3mYAhRdnWGP37KPHuJfyHTOn3FP6uNfAD
WAxYxdlMk5U00to2tIfvI+i1DIDmLxRUoccnmhRfI2gmRSnE94qaKyhdRB7hz0krPq2OM12/wXtg
wo71lhv7NYjXl1FnyXQz1aPVYDwrkmkaFdhhS5hBMsU5dFxYsH66ZDlIYcaie+JzwU1X8mcCVN0f
/w9n59XcNrKm4V+EKuRwyyhRlGR6LHmsG5RsS8g549fv05xTOxSEJfZ4LqbGwyo30OjwhTegaoaU
T4z0Yof7HrV6KCeQJV/UkvT4PsdCVMdlVt2ivHg2so3Se1fQ4UJGWrqAZu5boUtA7ErzFmaWOGUv
7p+0ofo1hMxezvptCFRXfrF3vdfl5qj4DpOb/XKkKWEY+/B0NLKMGRvvtbNaNPUK4nMKR4myMeQD
XFgqRJxWgEWvr5HZq4I7Fl8ACw+ZaaFEK0sg3gHQD3fYCuQvGpp5DofjxFVBSBov8YfnmKA0AYBP
y6BxyY8nyUjd2mZd6bzrWGBXpXab0FJ+qQMKb63xHMKWSpP6SzRSNhIidDSHJdy2YMqXcQn+xdsj
pbd1uoey+EsxxlXjDzdoQ1PYIaL0uufBfwnG5N2DHmrCCB3bW8QnMOyR1nkH4rF+dU37v88dP7yQ
yA0ulkmcjbEd1CFMzXibYwMEC8ZyNiLi4O5Y7GjMFRbguINOMhwyVqS4Pw434IBROQCXj2n1j0sz
JIDsMHjvrBcdvJtq76BMZvlWQj76v18rtDupZPHhaDVMhgbsaEW60Z4DUK5NMEningGUBOs70J+4
J6+PN/+uFwNOwlCuISCiIXc13k8C2Fc+4b/QaPe8LccFpQYNcYcwjzaLpeC5Kjzlw3/fdXJ0+oOr
m+nAuyImQdGOxsOqjIEjSXeZuba1h8Q6Mj7njlAQIKeU9I2HAE9wEmzYRbThuSQwPSHYnkjOkVOR
Z04WGQI/neEbnKnCpde3sMBhGE5Wu8NREGCawJ87ylqLaA5wcArSsIuhDzLtslnuIvAvNIoF7NRB
41eA14Ba7xuofGWFaOlY7oXzBioUKpcbfU69uverDiMSMHbGm6/ku4wIm4bJqkLriV/51nl/F+Rf
zqAmLjPJ02+y4W5wfgrvLA/the6FBhtp/qj/nbrAbs4zo4drHUfg6+tkDujEx/p3diYn9Ri4naX5
zI4AbUWcJVEdf9FFKxUgubjTyf92XpgcMB+zmSqCpSAyb8rY21UFVj9qtFVlICnyi3CnJhPA4fre
DVAUFOIhRIGDUu7hnrTtfdmd4IZirLRYMxWL+connl4CTic1kdOx2D2M03qdw6RJbqQEfH2xx12D
C06+bVO4q+GhLPq1HS41Eee3myrkdAlHcRabXNxDMgx64FRnyQ4fgU5SdCzfUPUjWBA0U5YCNRsK
c8v857m7VrkYepLrpU6d5E3K0PYILP/AjiNRc1DrBglzfbGIPOvTNF+MNMnDwjBrLa0DcQgNZVNr
T/8kRlG5JEczUxKiaSb2KtvCglE+OafduGwhSJ4J7CnIv38OLHBE0E0XSUlz/Q7oiEKaCgI5WJTJ
caVHTdsOLbcqJhA/FF9GLVveBqZ9C3tfYM4QR1k7pOgDdVhgyzeNTnRKaFXIxYpSkOa/io18fabn
QovLZ5osJzPIQ7WV6UmHjbMJge3XJ1oerKUslbYYkqhL3Ne5es6HWZisIqXo8zRI6RED162GbN9K
gidH1T3LHsBTifL2qCK6iGZu3sQHGrqZd9B7fNnuED0XyADRyPLHx2hA/Dw+JP1egiVDBH1mE9T1
03KZY2mWJusx9XBN72ue+T/oQIExZu2TsNS2sWOaFuUrZ0cEioEusUUOfE7mLwIWnd68V5esFaYD
XjvcXaT4APIQYCOrgsLB9WUwB85y0M/WkAHSAaOqk52Qebne1x3rIHoHRl7WyLNGa73ZcjcQOAx5
se6WIOyzm+9iyMl28HBw6tqWIYPqHddtKglpuldRoskgfy0cKOfn/3SiXAw2WeexFGB6qDGfKUaL
nF/E6CD6aBQTqbDgqXcyxRoJKZ9VNKCSd8UrMTl6q4Gv2vk9YaJUIg51ElWGhbmfyyyA8dtoTUJX
pBv18RQyKZoOhcPqElBZA2wrTIxG31sBF9l9rIpgShxOEoWAEOZXg2zY9SeYPdgvHmCyvBVdC7xB
4QGEO6X6RKGNikI+7o3mdH2g2WQXpBg9DhJdMEaTz4ATXq46g0PzXj2RZvpc6KDAIEyK+aXB6v4Q
0gXXB53dSjTYKLYhzf6pxC5XvV17Km1m6ipddq6b9M0zN7SsPmXIMC1hOOf3kugxQE0QuOjJXkLK
rcdlnZcUGLf0HhAezCnc2ZF/Fy1dV0h1XH/FOUwGynwUEBCehx46zRA9oy19o5TDowREH/ihkJ53
N7F1crtT5z+j6qBWJ1X+DYcoXGLZzEZ2GuUT1gnT+wlN5cRjHBglG9lvMdI2sJBrwSFR3DLfRIRC
F5MyEjZ2zMKoe8dCWNGj6QFvrdQONPQERsXL0BWx/8pcDIPgu9FABI1h0HZiy4nq2YDlWB38XkQR
zTGXeXLRV2TxQWGefKzeKyNooKCIRhXfWPNk5vaOAseIkUYKw06AL0QRKkpeHV26w52EQodJ1c4w
fgwGGv+pSKmETIkJuuT6V53blpePNjkgixLZ2QhipGhBcjVzASQJilwE6Wyb60PNrtnLsSYbMy9s
VdI6aAhyeJulNxXClc5W7w+4+FGC0qCAhktXjjhVpkcy5WiIHPR0kWadnDpEOWpuKC5IAAJ4p9nH
PrwWwh9PfgGJgF4JcP97+DsiVyFnI4XtTR0tXGRClpbw7P6BYevArqG+wlH88QhOWzlMapstS5XX
7kXsJ8CIuICp9wW4A0V+ReKMu7CmPInQ1/XJn/3OF4NPvrMWhgZBEdUCBqdnJNTaqBZk3Pze4oee
7QJcvunkQ/c5U5x2nIaCwUXVtvKRnYgOwjNRatYavnoJQowS8A9F24NXq13s6Q3qf3tNfaIDKHpZ
uYobQHkSldPWddY9tAAO0uuTMndqixIGSHi6FlDOPn6RcWyl1FX8c55THyPvBDYGIXtBcLN/IqN7
fbTZtejQBqURChnyXC69CLcaLRk5wsRWU+4FdJm8pnsaqqWraPZLXwwzWfJmhGCENPBSVH8K73FU
XlnVg/ttuSoz014HYvPvC4knuXghaNWZHYesKT/YCro73mqq9wbqjUuoZfoGqMbK0/VJnL3dLwed
FEAcOa7iUBxYhMnjCPwcNx/RnrBIF5+F/EPzAiSyWfRS/j8GBk2kET5RfZnMaxLkihHZDJwBxWwP
cv+EaROXDlpkNB5dgRwPV8K9fOGF55cNkhtglxUbKvnHWY4Q3fF7B9RYI6OVt/K+wuBZlw26/kDZ
9HtgY7QP/im8tdk2xNSw737QQrv+GCCWGWd6lOqCTI4ymjAbnRT98jEsUxUbz6OTd6ukf2zQAzn7
MVVRv1X7V9PIN5xmyPcqrfIqxAiyMdtytWbKCTUGIQcmJFg12iQjEB8aQ/8oIRlBetvVR6u8SY0Q
ba6/YnUzpNvAogB8EtoeaKGfpSi4nPNbAjru0CZB4wMV722tIcKijPuCbqLVPZKzeNLaaG5Cc903
my78YfwIbx1t7TVHF1Y2CkTYglK4UreecV/HL7ryFKXu98C11n4rY4qNmQX1YUobkmeBN3iDGBBQ
ZRPSAxybavVEJU3i1ByQQeMoFRgmpaLKWxLxKwdxrOYktZ1MnU29L+0noUipWV+ksqF3iFPNeC8k
AKAORGAxsCYg2CBMFRMjSnVZ99t+kBFG6EhBCz/fFayn2HuB3Q5MCJmEJ1j567F/q/tmJ/nFxlPu
gIrG0d+W7G6Nr2HhHyrtgLqlDk2iAtIj+7ehEa0pnoPr+T6EX1Tv0VbubJ3ei9zh/uIQTR1jLVtr
obSRTfiXfxnuxknkb7Z7U4Qboe0Vs8KGoVuFkuahWiWafDUuB4KPmYLktPHfsT0EHdYYtctwFcz8
1jNu1JEW5Lbqd/R1xHuknPt993ds7tXfBWiYNICcF4jqLVkPp0YA5V1we4GyrEzB2cAqB5BgibVc
wayd2NwmVgVoxhIteNIpbzfipGaRoaoa8L46ymfU/bscSua6ME+qcU8szN9BTdqxvE2TRbvUEX0l
ajAkA66/KQxQOZveRKct+1sq9i1Sb2n+3W7RhcABDkRagHbADV86jh5S9C7cVwn6YY98x0gat7Kd
FUWqx+SbhznNT+mHfBf97f5SQLgS6AUrBJLGCi4/pdli71vGLiUXIPwQUndN+FQG3lljg4S7aPqN
qMG0g7nRItzihyeh5SG331ByvXOH9wFLXe4LXNgyALpwi0QFooz1TaK/BmWw06tko1HZFA3FFI/q
fCCnRGGZ3efSddPAXgq40fVTYY7SiLTaGWMJvpRGxMfDKc5DgCMCGJ5kXxT7a+k6ex2lPpQv1nrw
s48wAfiRowHLmsg2YXGbxPU6wb154THmLnIUZAAcEGEjnji5FPpB62vQzaFgzng5Xwb/yuC7fa/G
LkzbfW5+63ZOdYx163gGfYxsIG76V5aYIjU7s3u7/kCzZyU5KHL0gHQgu3ycFk/J/FLrOSvJ+Sk7
IJGXvhXKYlIvZvfTkXwxzGT2e1lzvcSFYiKwLtzG+4QIWocpDxD07nyOBUh6gDW3pebJSF6vv+Rs
QAtHHJSHzrzTXf74ln7UEHCDohBJr/oUWw4JC0z97kYbUK1ZSwiJsfmynm0fqetc/e9VxR2BbAEC
hXkpFdaPw49WWGPhPJzptEisC0ZEcirCFZBaahoL7yrqI5+mmleEIQqdh3rux8EcZcBBUBQVhIq1
KuRQiVb5upzFlE4EUZ2KzjlwBKAh29laQQoxXDS+P7fWrj3HZKUPyijZmcRzjGZ9B2nYQt1HlDKt
IT0o/rjVR5DkJuo5gwNIoQSD+JRa4WORoiwnt1taOlTVE03mFuw3PbhaeVjajCKV+PSIAn4NCEiw
V8RUXoSFSi2lXVewGQkLqwBj6/AtdvO7tK0PFqrH8gi8Ry52bnGgFBMhsVRki7WK2c918QyTpZn5
QZ8mHc/wj84/1TdwfCLLopzax+/cOQaymdQEODC4f+nYqqOzdDjOT4QowiN1DH5gsj2bJCubKBAs
EmzRRDmXnD/hSPYpTKDEGJDhS+qw9ZC4QDOiUE4KbqQL61Zsgs8fAwysQ5Od7tYkeixUi3y+AdCM
GI4bcimlB6d7g5JCPcyo3kUNLl836gg06+n60HN5CKDms+0dvKFp3wMtAimvR/PMGWJvoneE4H6G
EnnwfH2g2cOWnIp2FWftJ4T7QCCa1Q0D8a111JjjE+WLRRTt2Zbo00xeDDOZSdOQ2jweGEbxtp5n
7hyIT20HkP6fWo1lnbrA/hb2IcLuPVZ8zkFc4Lr9jnwG9jPBiDhXI5yO0HH1cuWrg9ZDrT6S8Mfl
WwpQcXBvTeutUrIb124EMYLYOaRCkTYbR/qKit3QKbCGdp0M4ypGaQHkNPq38EPb6EBEI7Rugkyj
lWMdNKyFQ79cjQ10Vwv+1KivWsnadOD1xalUtzIepe4/3kDI33Jn5oTzw8+YGyQjttGC5hD6xh5J
+R3apHXki37f9Q83hy51gL3RXgdcSl1kskvlvMvVogSf7ThnUeFaERpQmB+T52B8hGjRjVBqyFD6
zWqEro1bEfSgpH/9OdTZjYpHo8NlxqOcU5+LEwvj91jxZDgSZOZjX28fIU0cgGeibsaWQnvmwGEv
+dGNoBgbAOSsU0pTPfKcrebriKdBevK6jW/rd9kOYP1pES0zt5mEAgYoXAsDUHlyphaa7ppcpFCH
3PtGeNVbG/YtEM5l8szcdjI0NFhUzgyMwSenVmfHURUaGR9F3mjxujXeska546jfJycV29z8MSy2
qbpHgjjOkRfuvLuufegcZXv9q8wZDPA5/n2Qyf2uOQh/xDIPYkaAGLpXc4S+4/hrzDbunBZrj4SF
LUB8dgiG1nyMmm4jofhhol5XVTI5X77tlHwfIQfHXinVfu1ZzyIsEogqdKS7AymFuAeivoPl1680
PdkJBiXdKcUX1mDBym0TNKqTvZFXN4GQBWzeSXLVSEg46WAWt4K/5iBMRIpQARbo8RKxfWll+/4u
c3GC6zo+07ge4uZ4fX7mYl6MZVCehJeKycjkO1V9ZdZBAKofEjXOL1uCEVyWMnT4vOo+gq23qNg4
WwK5HHLyRfSobJwARoMIghQ754UPFOxIwIzmCYhaYL51BnSSl+svOtvT5h3RiBSMik+S7GWv2z3g
CxoP3ivkSFH5J521g+eByS7AajfBA1rKomgqpNNANfN8snFfSN/osS88jDjmp9cAglBwBQh9ga9N
zqxYTsw+dOszM3XU3rPkPZBfWumHKOCDLMcCGCC3gwCpBDiEC/ePMPnE3IJlIog8n1icoeR2ih6w
L0YbGxlih+xFBBiiwY8weH5PKYpuMbULOCVEOItnkQgxP82A0I4T9pefFerlklzaRR7ziKk052IA
MJnLna2EpRpX1vX5nh0MnJtJjA82ccqZlMZADtGUPOcYBrLlSHSDQQGZ/f9Ar88esg6cfVrTMtZB
k6zNagMl8JP0HLEACeCIoNDhlG+L+ITZrXsx0GTrqtgQ2Z6ThEcPoXouYziRwDyfG+lVbb7ES7fs
XCxMcv6/rzXZtV4/2G0BhfdogaZmvRAMozxUdnvAHpl/Qg3jjIAeki24Bh+wFOsGHuz173hOkKar
Bh6k0PgiY/0kEQ7J3Ta8gMl1e/1mBCvHeWVACqxGGVdXV31Ra8T7u/UASTDqDsIaqe2llWanN2p6
MvqD2b5RV+4SNCtpodMhSweMMO5tsGzKeGiKRR+hudD58oknqZYHDqmxE7hcZAdmQHkGwDv8aNZ6
auxqH+ILgZiQ5tBHJO4X5ms2NjKRwkOGl9xaPyffFzGJ5Hu+l9SMHgzbdieKhjE6XVGpb/C34wLL
i+fGcVdlehjrl1FHO6pf2Hpz1FEhiaQTvdsG7tWThaOmegkjG59ogg4nT7/GFObIlzJT/11oDd72
zUZocLXSsMIjeZeR4fitva4KXQBXmgrmW5feJsStLaZizkbxni2UMIRbtVlT1wy1nfdL4GNRPzNb
8DbF99j+BjgckSh4AFR69Te6N5gIvSYBVT+bwmK7pklGvEaVDnRjbN2VwcGEPaD1eFpG2UbHqk6C
wzH61s4qXJHi+c6XeFBuYkWOREcJGE2kewvBypzWKnNFiuVQ8uEfsQkvPpdmNbYRh8yVwGUCmr2V
LPeHsDYNzcc8vwHOJ8BzTSRtlYjoA7tMKrzo6vL98i68Has3wRtYlvmchUJxUBPZUrcgI5+sYiXo
ErW04eAFkb1LUK8J4mYXWv1BCoe1D5Wha7tNEgykDfmuxeukUW8V54uTb3PnWwtVof6Z2W8Jcg+K
tbbIWVo8Lyw4uzahuAVd1GdJOtQ/zGJJt27uPGbtW2imiY7/tHnbtDHsJcMJjtAGqWNwRprOk6d+
oWp3/XCau2QAywGDokcMHn2S2uGqE1WtZQXHInto8d3AeBABwjMqiUPm+lhzZ//lWJOF0ja9HXsa
Y9EPEVX+fyQA6MWKdE3M56Kq4/w0/vt2k4glzDzLCwaWJi1YIha831iJQl7tjy5rk/SE80IVkimT
kQYfJH4pa8ER5TjutQo1Z5iJZOOcTWCA/2AiLwYTr32x49QCZ/uqMwIhEUIJB6Qo341iq56fqKeL
QPD6eLPTeDHeZCO1muQ6eilerjrINH9iVF7vBVRuCduzNJBYQRcvBl2trnuTHVvHawwzQSo+se4V
KPJLENjZ8v3FB5tCjePCzRKpZDHSl+ramOrQFz38S3CXh7DZge7pzH4ToHJD14kYXyCgOxhjiwzx
2Q3479xOe4utGgwhO5MNOL4QoWjGPckZbVwu/MXgazaLuXzpybUWR0pS5q5YOLDRQSyBvgH06FM0
9au/6ObSXYJ9b0hv19ePtvBdbVGFuPiuJianaiJOYkf2Vr32VmtCBnKLERqospXpdBszVyBjFTtZ
abm40Gdof6TmO/nGOnJpr2O60TwbJcBvlXs4350VrHwU4umCwblLvUOYvIr7p0iIqNyfefsMI2yt
GgggKysz6gQ9wojzzfUXm8X1XE7o5PjsfPc/L1YgYVDQs6K7G6xyCrvtnsJOeW8tjLg0k5MzNC7G
iCliudTBKxxgsLtkH0Sty8WQOYjD5atNTjQMNf00Utn0IgZMt37prKp+KxR4pcfuWHK/L15Gs+h7
uv1YOAJYglE0OWiUOBv4gU35T34FNB1ih/BzxDaIe2noUUT297lzFLWGhU85ezsRLqBIQfmeNv/H
NRpHHTxTDYhW129BFjK59JypqLIdO10SM40iHQI/wC1gEYsSVLlvNMibxotwyRrSanf9iWZPBnqI
XF8wv9Wpt3PfuEpSKF4kqq5KvaV8bQvRipNm7ha1f2e5PuSYNloJoqE0ZS9LStJ0mU8dkK9tqe8c
itQaeTVQvC3oO+jBAu9B+Kq76DPVz7lyopMA6ZSu87J8v8gCpxkTzwD1XtT9yPU/fgs5qhPQn7TX
uOD4FqQeyEPDG91qBWU56RlXK4pVAEyvz/gsWvFy3Mn5OORVo7kdVVnIVhJKuEPxLsj2QyytK9Xn
5LoXwEVLP6jBk9Raq9xGMhGgF+hTBNYR6B34Oafhry27483tR+B8sk58YSGyMXk2dbD7ITe6c4ou
Z/jfoKQcHNRwbyJWHb6BcWq4qq5PyGyfE4cXIHuoWBi6MdkURepVmdky6NhHlMkt+uo4CtG+GtES
0eWti58pxYKOkGpAC8HvlbtxKX+e2weXzzA5iJqxsetMa0ABket0wxqkWm4S8TzZ6Qt78I/eWNR/
EVCCkz45gvKw0DNXpsTDLqAmTi97RWeFRgaRo6BDkbDxtZP+S4uTiIDOLow/dwyheoeVGO0c+gKT
G2WoHTTR5JKCfP0KjM1Lxm1L3CHJxVq4rCjpiWoXSTAxuiYZaPDha2Y+4060BR8hsDo65niL+pzz
C+HisSYLwYjIVSxXVOE9NLIdVAlwF+qFBCHtF1EAs37r8m8eCh7gYgXlnO58Og84lVXg3lDcpul4
lsFjiAZKYXL11YTKjrXwdmjzo0CRJLRx47G+kdxiJVgqJclc3aOmPLbikUTbxLffF76S2GzTB2Iv
ggUD+W5hE//xgGoMM/XirqU2Fx56SdzEjX+PrtUgY52I0a2dC4s7zsaqWxp67myEqMxZjTEossKT
oa1y7FLd9s9nIw3tjLwpq74kGXSCnS49ythRAsXy5IXAY25dXg472YWRRwFC6hkWLFhdfxv6Hwi3
xcOqjfem8awsOrjMBTqX44nfL0JGZ3Sj1kfGiAX3tWwU3Nv39JAFyswG54erNXsgbay1yOYUJNxr
7za1X50BmX5v69rfFj745z4ZVXg2pCo8wFA7nmxLI1ByvxWtIT0Uuq1J7LxSCV+3vXabU46h7rKm
+C4rAFC6Yls3eAagcX/9IT5/AvEMjk21BaMCsEcfp6TxizAD73SunTIdcI9l+ygHPwGQjWCEwyWe
+kx0y4DotQulbAP45WTA0nGDJjEIAfPgK60fB2PTnIvuwM3PNk+sl1G6vf6K80MSiEDvpepmTo03
JBxOqXt0RIBYzkF3po0gUE0QLqgTlHpy0DRpubEwUyriTS+GnQQcitxLEsv7POyAMstPV0cy2d8Z
xYucPQtKu1dYzzA/HJyChEG3Oeo7CaCJXWKV4B1ydzxKFLNoXRM0Ye61bXARHfB3/dL9xK9MWrgm
Zvq2PDCXhEI7hHBtKsxQSnHnFHYdCINPGaPvxA/O1hxEiXRkcOXBVhqdJirEkZLfWABUVedRU2Pw
pcVKKHGNuCAFWYfIy5sKercx49WQdEQypz/5ov8+6TTRbjTdM6SIJ026J4ChQfviIu/J16QgqcPw
Q4ZksRozU3L/MD3TrFoKZTmV8jI460SZP+iehc0pHN5k6jIBRoY0RBvJWQFh0v0HlrPAH9JYJtGn
3vCPoq4oo7AKuM6yrz2QXsvK8Dd7Ev6yCzP0+TLhYW36Loh0msiUTbLjqtJ6z+7z4Bi7L7BQmtQh
cd0A58qaPVFHX7/TjDHGp0WNpJkytxgZOWpAMsSVzuRUKzOrDpK6CbhIh4cY9gsKoGx0P4EB3hxi
7MlMGNd6FNyrUFYQAu6IOgVil+xTxOBid0L3f00H47bwoUW9teOD3sE3z9b2jxBXcPB/gl7f6N0P
vbAeOwdnH0Ccbg17m5q6d0YcE7SgTcPdrRbaRg/lG+G144IcLN+G/s0SHgSGua+/CkiI3qq7xupu
WDNRKiEpKQiOFAISvNqieCOaAkvlts8B6MdZmhyDBuiSDGGNQMhW0bAiFuTZIGVTTodH+EeL4d9P
MrlnKxhgZtgxGCB/DkB0uPgPodNEv0rWhF5c79JsUNk1SxoCs4cvAD8hHQoyBXThxwsmD9QM/TbO
ewQzxaxnb1gs4ceqbLB9YQ3a1UJ+MTezJNw2UlS0DpQp4MJI+joqWgakt7BO1H1Cc1v0CgK8rSnS
6gu3y+eYAhWgi+HERryIKYIiV8xBYzjRJAeYIEQ5s21Q3cbhEvrsrOX+MUJkLAcaJh0RehBTtYpI
d720kcPg2GpwS53kNOB+bSHi4kfV3o5u3Ca4MWvw0UH7FYeuPn0wY/+h7JINiHzg+299gqJIfy+b
/VrIk9ocmsMPPQFHRbXckHIIJiEGiC+NWW/SDPmXJNok0pMO4NiK/VOEEbdAQ8KgU8zqoRqdB2Et
6HmLhZOZ40toDNNlpXeMqsAkY/JtadR69JFhR3zz82qT92Ay21/EQes+vNFl/nBrq9na20jNwged
6T1hPYcyHuA04elyLjxefNFI1bu8TqJSFIzgcdvpQ5nId37eHMzieQjpE75rYQTtH2cl5eSMr237
JIT7AMcTnA835h/otfBE+JQaaGCipjgtYSFBoFY23Y1j5Q87BeB6gIvdoCH5tNWyZ+Bq3DZAUaXQ
fSr0RYebz0UCKliYpaLuhpXpJ9IfYK7OH329ODIZ8EVqmlpU7BoqOARslAiwpWzapfvrc0YC9Jwe
+1nLFe/RyS0il0OuZC6eiZ1iowEWPcp5uw8B2nJ/aaidIJU2vsvdc2It1V9nHOgYGmskBwQ+WNNp
WJ7aTkB9ICzwx8BE1ZZ3kZqtslLb0eBv4NkkxoPsq8+VkuxsY5NjcS5lt13Z31aWtM09fatW2k2R
E7yn8UPWdL9kL1lpLtQbWTsEFd6lVBsfimHXdu7Ol5UvhQt8V/1ey9ZR9R9Mj6L1Kcy+YrmExGC7
KbTkq3D4pDkDthcoihft87pa57n9WNb9tzH3fy9cGDNnKBRPUZ5hJqjUTA61oS3y3Chs3BV87zBy
TWuhsgpIQAi7boNAOWTeq+GA1GoqoTVbKxqyOKhhIEFTJdFacZ2dmTx0wbfrz3Xm9E0OQCi/6IoK
xV025wRS4tQKqVnj5IK81aHZklk5lbNfhWJ/H21qVyj1mTVtFg8afk3wofzVhTmOEfmqZ/LU5nYw
khu/q/elUR00P79F2+NRKd2NwNIq5Q0VWBa0ggQeEou3qSvdAvOXC/97kEg7iNh+3YJSX7qxzmXg
6WsB7MYTATUB5AQm020qhWvV6ZgffUm5Ncri1uieTQTTpVxdBcWLoQ6PmRPdSb2zlit734XVVtNV
+gHh2nsqc8RUG+vOK7SbRPNvfUVD59Vadbaza219o6i3hUySMd4ro7YPTSyqFOUuzVCaVuNDnN6N
tPcr7wDaKsiMe7dX1vi1YbmZwhjDFAck7BDtEmhYoI2ZnSFCLtF9N7tk1RgWQu/N7g4n4HXi1kcp
lXdaVCIdGr/2wwBFrAMGK0kb06VPopHvYG1GKuEPxzJqtlD8l86NucPqcioncW+Y6JHpAQWHoUwf
PXv09X1ZWWvvC6V0nh9mUr2oAy1CmMnng8cIIlzQNzXcXz6GAH1oDYlc+tmRbaCoKw4F7Yj0kx1u
qSl66qr6zRmR2LgZQy27G4bN9V0xF2Jdjj/l3WZqUNo5EoyYCH2lrmg12U2pv6TWXWvd2SZq6DAU
vN2fDMrhYDoqBoeobH586crtxiJCAuMY23shum8Z+649SVyKlA4QaBDVatdb0lISkeqnqb4YdTLV
mKpkTZhb6ZF6CWErVFxg1LQXrr+c+FuujGJNjpne1aSq7cz02OgI++8rB2lVocfmSQDO90a2NJcz
lx34OLwE+TfB3dQk0RtcF6UaNT063ldDfzKMl1p5LbKnEW7cUK/pnVqOD/0lWNgtswuXqo+KfDmS
NWcf3otIx47L3Ko8JT0O2dbR73m3Nn29PpUz4bFwRAJdCe4Jw5PJ0ab3LfpbZZGKYKpAHynEEmml
Zo+t+1/jdxHkRG9RpbNA0KZPBopTJXHjloGoX7rRFjIsaRU0fQHoR/jBAkJ6/c3mliL93jNWWBTW
JxFKEkqynGsMKCo5aIa0+l7YhAGU/ZNxRCwEoN5As+PjRvN8c/Sxx2Scajs2hyB/ImtaTttnljz7
6n9HmbxNBMg6LLMsFQIoAzJJ3rIf10xQgeC0aH/A36HQJCb0YrVFiC5qdRqmIo6UoLQDM0v2So1R
SPR3t0SXmdnCprhONSGOBKNyMmsDdbSwcXkfMKG98zK8pAWw9RQ/Pmikzd1iO2FmNXwYbzJ/fmCY
SY3h2JFSB8gq6vUwYofu+fpamGmZsMLZUIqFyhRmX5NhcgcGklUn6bHLHwrltjhJr/UzXhzVKf6J
ypFuPjeipbhwTqgzB8WHYcXvF59usMbcwZGVzYVzW/UaBPfYnUj2Vze6S/6WXQRl1xrxQYsgyArM
UJE/Nv5Dld5iFFLexvso2FqoCcurGIhjsvBwMw3+j3MyWVdV30VuWcap0MWltEG10u/f26ZaSXjg
6Ga1U9u98MoY5Fc9XYK1zq0zzk+aqBzdfJDJ4KNctlLtd6wz9VZq/pIRH0Fh0Dt11ckJ3sJxAe42
uwB0AWRgSLxvzMl4adYGaj/onAa/4OEr7gpbXeiR4WP8UyejGLcwmVIKkUvKXzPnOF0p3pAjj/Ro
mo8lSO30rDuuCvk0pMSExbZRRU8a9na4sMrn5vRyrMlqk42yAjnOWGO8btJtHWy6iELDSrg5xFtl
WCiPiSmb3PYfXm0ypU7rO06mcFRkbN2qXCXN/ZgcSmBC1zfv0jhiii83kee1LcIK7N1+y91k4pGo
3C6iLpZGmcRl9tg7ZtkxijxQFN/TR4go9MVLuMulYcQ3vHiZRPa0NhTrgfuC846KHrmTpy5EDzOw
bexu6BVZFIOoPJxD34thAlcrRilt0qPk3ntUhnXltjXuc+jn3g8daZl3RzmY/Zcyfhibl6xfiCnm
h6dsSUcUl2Fqih/fEsFtWUlyTnWFO0tP33tX2fhSs4pCc5O2z27SbKRqwL59xBDwEOkQSCIU5heZ
6edL/tMa5drkkKGQSrT28UF8Uy1yyY64O+VnUcsPwbzpCch//2svZZDyk1U/ZJs2ym+QBTJzlNIC
dxvkP01v1+cv/Y8IoIMRyixuREEGb0O5KDKOQCDDMd+GFCjgb6zqX3lz0s0fqpOucIneUu8iKFjp
3dc2HdboPeXotcf+N8L7OE9XcRLt3P63gh93EJ1atdxqv6LoNrZvwAHWFbIKw16oYujjY6V9q+0n
jOG3cX0oaYzYg/dFrpWtkd47CNoXSPwhkd0Vb9iTrnJUYHvcXoBL8DbekK0rxdyMhslxLq+jVlv5
X8T/lbP2tZSsdRW+I2hhmtbf2bg3+/pH2VQbu/zKWL2JPqCVH9LOWCXRgPbFUxF/BUZrVLd2Z62g
a4A3UJOvinGqKgMhT/DayMIkKTNiHqI+22TF/VBt+7BfxciNQPd2TrUNSafZV3m6qYYTXK3CxMo8
hz+QFJjbISDj3paBjT5HctOgyNWDdmrkdaO85yE9D7ndeEO4U9Fliqmyyk61s8bgRqnddaiNOxXh
YU07AIWT/e9eCmQEiRNEK9UwPLemhYx7bxz81tuCdbor8EkxrGFTSshfpG/G8JsCdNsGuwGHtpUx
5tJKFOvGXIUhnq3LQsX7EG5f0qIXD+C8V250Kd516XiqpO6n0nbvQnvH9987BoaIl4lUn6pmorZ3
ahxuK0Iptddvf/f1Bi5Dbuo7gm4dyaDoDbtv3f07Md1Nj9bHHxygQO5h31CZ41N/3ARmr7utXLMJ
RntAc+ZeB0UHji8pFi7ZmUCVXII6jIK8HFftJJWo8kFpC8vj0BkzVrZ8BB0DHiaCZIHv/F3xB0kt
JgIGO5sI/zMOIHMGre1kAmNIoeTv0A7BeC92nGZPbLQN6cPQ4QXn8XH2ojgxO28MiOHsvS/RCaGd
i9oBB8EffKV/x5lWI7ymUe2m4G2iBHtP/8DGAsuzyIefoTES/YAfIG2Fz4CQ4cf3aeygrBvNTkRT
CyVe1LmTaoUsgfITB0JgdEilmasQrW5++EVErqzdpWrTjAPkx2eY3A9An3UrGKzkWBQwi7T6l57R
y3vNyt9q/WyYr1btrXvtGGXMOGpWycloTDHxNee10ObRwRmfW2/KY1v9UnDDNG4RBY+6VRPuS61e
VT/C+KbKTqH1pej21Iz1v3r6Np22id3vHcaxkfPiuP6qkPq1plHHXCSVzy0bLBbphyBPj4zV5BV1
drfFfkyOSaltW4qso4J6UvqCOYlUqk969z1XMAVAKwhVI5DsKDBhBYMB53d9ibw4ex2Lp6ATwiGA
f9HHT270fZhIspoc9fuwXenvLmTygeBw76er5O8mWKnOrexSq1wB3rm+qsUFO72A/4e0M9uK3Ni2
9hNpDPXNrVKZCVRCAVVQZW40sA3q+15P/3/B3uc4ERqps/d/ZZcpE1IoYrVzzXm+tNims0BktGbV
h3CVpVUhm0rIgz4p/Y9tVNzWSgtXn8yxEugRG95axxEIXqBRbj2GfoOf2KnpsR/uJkSW612MSx8Q
YWrn1quGwZ2K2fOdbIMWZjXjOH/zRUCpOMOkw+KYnTRt10LVBcOI9Kc/7DrkXCh8jChD7Zsfnf5a
/PmfbznUjmQ6iNwBzV1seTH5lK568jpckNjy9CG0HgSxFei7yyutGXzgQeAkIC0ENLEw+IHZyFNk
Oxn080AFfmXgUXMKFPXObMLDpjTI6moAkSzTYV+/pIwKLSvwWGyocC1ESmW5d/DoQozDB3261f1f
WQ5hckw+vUOBgFpso5kp8WhlTYo+a3QM7SsBdcPF6HAv5EynbsoirmRvrMd8nGzriMsvM0UzV6pc
gdvj1FsESM+pfz2WFVRsDw7Bhhm8bCP8hQla3E2LujuLWQ6TeUuGnBkRJ2lIixT1T9jBmlvwrIEJ
U61q72WmYOudkGFkbLHPM8ixS7cXyJvo+fIZUleKuJ+eYrHPFQLwepLzFJSjk/mq1HYI2QmZXDa5
TWIY0G6zYNdUVD9zjxF7IVgYPfgZo5nHJn6qIHEDdLo1k/TBW/B1czhQonOsgBr4bLiaIKlmY9Sy
0zRqdyrjnHQx64zmkgEEw5bubaPZzU3lJTymgCfFJhxyBMHDXsllYLntrRnfibJ+Et+1fnXMAiZJ
06a6CufkVVKoPmU/gjK4TeQa0kEGom+fra2W/OoR1mEiwwo4grfx8ztYql+YmSxnonI4KC9yg17C
nlkxpFgFt+DlD7l6fs8WW2xYVyp9N5dYeq5mgg5La/C+0e1Y51460WM/bt7QleoaQgZwQdLap1y5
rJHTbZg6reH1dDk6CMPDAFJGV+7ye63hGiw6+BA+EwHKwHw/76IpJ3maa1l6IjNsIqQfES525dcw
QLLLTZh41q7y4ipSDnNw28Opqu9gv9F9T8c+dVcbD7Pi5T49zGKXJZ3qQTzzMD54MBqQXnlfPVRw
OeFjyKlduXOj+/JRD91A8mwCyWBjO9YfwCak0VF/oWfweTei1Br1YAwxi5oKGj/bcb5pFZT1XRnG
G2utdehAIwm6GQ0GmC9UCHrdZkobsBj0KkW+d0Isviu9xtRMs930E9Lqje0Vwe/y1p8vuPjWLSRY
XTAH6SkxvumZfZiVNzoi1QiRmvoEGkqMe0ujfzDTF5K2Odgip17d3bMXXnxeJCBbmPxYX0zao1nm
Ckk6IiYlpSSbPFx+27Ube/6yi0xAGmNtRJWcswSp8ezCgAC5pp/uIJGsC6iENr7m+nLEvBgJ/NyS
eFqvMiMtah+lk24neFk77QHYNLAAIvtXVT7VeeBdfsGVGUskJUTa++8lF2/Ymk7idJmDYJPExLny
E3HBCChuj+RJK+8s+WhW6nUycU36raR7620X9wSCvM6uMglE5BAdGsk48K5EvwzrWlp9KBmagM9q
43WFq1yeXuZkdHRSNSKyZVE9y5MgK0KDHbaOQQyupBgOgpbeIWYRxSOG6BzE7ZigoqJCcgmEfRf6
J6cv783N4HD1YSwSWqQtNXQ9FkmHbQuhjVqI/U17lHtYWHiezWXWbgyGiPIGZUZWWYQPMB3nadQ1
5anPDYj0xThOCK/9vwZRN/Z3zZ+KnFkVCgC4VPHzs2QmUMJiisayPDWSDZ9TexTAmTB4KorXMYb9
N0SxM3+dm9Ljv4j8HXE+iq+52XlEbzoQ2SRtN9zuWnJn64TEuEFEVNjszw81delozmpRnoKUcTA9
pNCv7IifaOaaQI3M4SYyQk/TJy8lGhHDuoyK09PZ2BthmRZnD49gMohjADECgvj5Mbo4APzYVqUA
UwwS+lUSpFiJW9Wda3ffM70/ALYLingfoS85b7U+PhBMy+Xp76FfSkXD/pL0zPhEqfTV4lSN9o+p
Tp4D7EqvOThA86BRNMyKX0340ygk2wXVDNkLdkDQ15WSdsxwJG3xDln4wZoEEsVxJchDDTA8YApk
ihF6hZcLX2HhYa4/MqNjjGS04wSeDd2zkbyH6m0hyGQ06wA9186CiUvz/aPJ5074W5f3euVmIeEg
yuu64Kxborkk2W803HBxAobs1y+kCNysHP6My8t8wBiWe8q4K3yNIsf7QryS+mYf+FpRnDryg6r/
S0fGSPe1Y49VC+dDEelHExaOtPzVSIjaGEdFKXa0PL3AhyaG3EGHWEdQiowPKR1NH24P5h26p8qh
DMmP7DG83njklZCQUgsUeoiDQNPlCGtxdkPx331ZNGlxIjLcj90AzK5XIWYOOfTB9yoovSxJDhLF
5Ay91EF6yXqD4hdqDLRma2UfIg5azMy56/sYkTpuO7hNf6cA/GUW5rHSrCvwyRtRx0dq93Wj/3nq
hV1ph0Eteo2npij/Pa1UBCBek5j57vLYVY6nM4jQJt+T/ju1ZjftUYvq1Rsh7Bc0dyFlJbSBxQiJ
gBsnFMraQDoGgeI1xA5h/nh5i1fsLXN21BaYyybkNhcu1RqzadStuhDlUNipIGeYur0N26y6BeBY
8aCfVlpYFHnIK+YhqkJ4s1h9p1QO2QXzvun4kjIXMW4Y0hXjznKE+OR6Qlhm4UjqIItN5B057fLN
xPZSktOPQB6n7gb03uVNXEt6ba4UnhoBG2RzFiV5xx7NRhrz4qT36q5HFdvez/BRT9QYejU8qIxk
yOl0sOO7hNfmrqRWv+uVlxGNcAASgkY7Swa00OEVjGJIbLf682tZDzJxlPFhWKOQtKxfOmNrz9HI
mdSk7N6nMyJBgZQl853oTAlxFnFPJgumdboxcvHiDBkA3n3tIMzMNW+0p9m5kexbm6H5y5u39qHO
n2wRWOh2M+aGFrN3lP3VW3V8wOdDVD5ZN+qfl5das7TnSy3OhCYrNKW6pDgJBDu2zXoQI0n9++VV
1q4U90lDmIfZ7i8plWqko4wGcnEKnSeQSthzkxo3owl6sXHu1oqSrMAnpRSsGtSbPttHcLhmmQ02
sIvmNDKNoM83jU2EQisRbgWz+U1qha420YpoquVEE//Fqwrko6pwx4BNfV7flBulj3Q2lHFuevlI
SRKGwp212U1ZQ7dA5vbPSotMrpHVsjR9iaZX+AgpT10qzCOhSfB9fpZr5XaC/tmOSvRGgeuSJ//n
r0kVD/8M2gRV3MW5Gfu6d/IGYCKGpEqex05IgghFaKhc/5uVuKJMXTARqwkjeubw9CJUCH9lwBEK
MLrSNdDBYgI8eNoMsdZOKanF/6y0jDqArEr9ULASRJ8M8NEKJi+lbLV5SD/qNkt3SJdCJ+0XnO7L
lTJJDxvb4tPlreY19g/Hhsfhu4pOglL9Gc5UAHpY7+K/pYhRZKajWtXt9e+K5CX2eJX6uRtO+k5r
7rKOOYC/S0YPuLWIOwQmxX/lNJiMwXSF25ICkqMQoch0e6ONUGT1qp2/xeIA1vWAvPzEVUt0EgE4
415FPDwDlBlgKwiQne/a2xwG1wmpw6klA98qJnDc+PpfdlKw14omFHQVC2ftaEnUlBqAXKMYD3EX
7o2p8pxYc6nKHbu2PTmdtIso2ydZd1Dt3JshOHm2nO96Fe2TtgHvFx/yRNlNteU11t4Y530S/JAB
wedGzeTmgyQpoZtIdOeY/c4iiFCzJ8i+vQkqWN6vnZIrmiAuXS+K6cdE777RzWMagyrp7E3OXjYm
ZKaSQzgcWlWHVLfxGl35FpfdKeGDZ5kqZG0y0I5FXu2tTnKVF72lzxfartbfzeZRmf9uK4mafOMq
o71XkBIJmuF6IiAq2190n3ZtOLuq3Ryd4GUgxpMbnFdY3DPRJ+KphKlhFHfdweh+VzWRKUhw6AFT
VN1KJzhI6cOMrIF2NDUvU39F94g3liR6hEZeByAB1sUhK3dJ5B9SNrJIGpgt74CaMn6c8Hv8xr+a
C2Vf2/dWzqkTrrtvpWOCu0eYLyA9F+JLZBaNDHsuAIkSMva5c65quB11U0FjPblO5O5QoncHn7gd
vEyB44KX1dExZbtTiLQNHwrYB0oDLlpyvklWqk37Su1/ESFcVY62t8xkq8ElfMXicEF5gPA28gcA
C5a41AqO8SpqwBgxGLLPIue1iEK3r8gvw99KYgGb2bdxcCVIaBOGHTZTzpX4EDoeWQy1gIzFTX82
fWWbm44zAaWyhQ24aRF5ZoaYzBtbm4ycxE0yzJXsghXxmqKARdK9uE5alyaFYtBZK+1rPlLqZJ6p
P4z2AyTASuY6zJkU+JIog7A8ukFvj4mzam9TJr5s9D+aD1+2/uxBFqGxGabmKIVgBYyQDKeqUTbJ
kO5Ew7SNrhyZLu9b0suiqx+l7VU+tjccyKh7KJN6n6YJRR90B9uXOvQP3fhmlK9J2H+//Iwr7oKm
EhkYSk34wGVvMC5jJfR70IHkCZBFwNTETLcq36nGFpB17Rycr7T4Kqpa6gAawPYq4SuZki6/DONT
PE1urahAnV62Y4sVs/rp3RbbL0u27EczJy+zst1YqIfMVtx6mna96BOBjvJNSajkcKl7SEgub+xK
+AvaBaJzQUNMuWcZ/iqlkVcW354QSsThltpcC5q6/AhJpGRa95eXW0sEqK6pliDh0cn5Fi+rT3E0
qRb4l0m+pZ0cM7Q65I91S31aNgX9NYwf3zDflrrX5GutPdgBE5ZWcKhbGU8d0yWT/w9UBqvnC/P3
QfkCL9fiqxt2WUt5C9iIKUuvD+/8aCfP4V2r+cjrzp46HFPHOfozMvIM22ESNGgPiIt0qTnovEMk
aRux7QqNIUM91EoEMw4SQEuO00ltC1liUu4EQ5coeAHWjw3lBFG4iK97RsWr1vFktoOR10K2hSpZ
ZcJCm9hbj7J6SKiCCWIa5hE/VCTOwsLWCNrcnkB8RPQRkvJda50DwyrivCAb05WtS4VQ/KlqIZR3
nlpHpwTSHaIR6YP8RtAPZP3zxkkSUe/SapHm/O9DCYdy9lBK1JoExjTwjVLdc1lpSYIQi7LHAFiV
NQtm2rKU0Ltu6UVguXaCY4Bsq+DYXX6UtfzboUJEqRIsOB2CxaPYKYPiozpnp9K5TXXTdSIggvH1
WMTg+x6AqIawBtu4Mz6arpqueCah7eX70VGavIgaoe8OLRgLX9u3zkZCuBY7OkKmHdIVEkPEKT7v
VJlkAzzBckFn/s22dnFCz7ultg3+IKIVNhs3Rp9obgrd11gcKU9s882Ia738WDZq3FAPMMlKhf3z
I7SwmwXt1BYCRUI71wtKkxisRLKa6UT/HVyfU2h724KQOobrP8g9Ihx5a3Bj7Rz/8xSOvMgX9Qm2
SsdoCgJVgWWJmif/w7+Td5gEV5dPxdfFmEaipYlyMvIb0C58fuVMGkI779rs32o9BZcAtwVyVVwH
f/M6aMJEfd7iz+stDmHa6GmnDg33oXa8xIx3o5xfh/RtfVLybEx3Sl4g/ZbtgvTZHB9aiZIHJemq
+lXrmgf95s6U0IKjymcNMu4/8awYnGp8P8z5oSshSWXePTM76oN/Adx0iyw8jlFCXRRjUEHgptCd
audvLcKm2Ig+NHZtNN4R7t6Uek+aIrlx5Nw09V1sjz+qRDkUYfxqD/BI65z+LPB6wfGlF24jc286
1S2UayasPfIC1XkMjhHIT638u0UWACa//VymO1kZXKkdXcHldstI8i7V4kedIYUutHh/+KOs3jW4
97hPbUq5hEhaEdllyCJSCguQDAfP7LUWGkqgMFtGZBjJ3WPCEK6FRobr+x4Fqlemhhum4N0TUcvn
qlg5T3oMmh9++Eeg7sVQODQugYYBothSqcwpI4jT3KoyzX0QDEzr98leRQTRqka3rdKD7bf7SNdg
3tQfxaBmBQ97KxS2bC+AIWPSLFeVZC+NnkXIm1nFDm2dvY4iRE4SM0LOzpQ13OCXD+1XPygOkQnl
A6OC4CAW9zSM46gfUZk6ldqzHN0SALER+JeQ7PfySl/jrE8rLcmDfD54wER0dnLiZhdH+2H+GYwP
Q7cfg4zTeAOE/z9fUAzWIc0D/grP8fk+zlLsGLXMqxnKsy1Bua4/F0PpOs5AW+k2L49WvCHB89VD
MfN2tuIi1umZmLD8omQzO7JILfaoe3IQRVH98qutIBs+r7SI4pq2MbV6rrA1qe/msATU3NPOsTxN
O2JIhcWx/PfM3GKI/3AdS6NjQNNBwsTULKH5502VAZmm2BZwTfKD5RacccAXe1GAMIfZNbrKy3rd
rezkly6n35tMdQFiXSnWDxqJXfXQhiYB3gvCTsexiw7JWCGD8aZqkA9hgwJLPYQ1QEfjegJZTwsS
wFbZaCdK6aTxxgRzf+v2zh++HF5Zs/6jqACu0FDponKvJcY+QqcGuY9jx24AivWV1zne8P0fAvFf
dgC8IqkJMi5krp93wBpHY87HLDuNWe92eu61XXwXWD31/u6PsD7Kevc7biN4YGwPKiP4fbRj4087
yXzWzQTJhfmRSCWmbADdIsPUFcPUqAbMEB5p5PfpT61/F5LerVygG+V4oS+7Khy5bCC+JJeNnagL
5E3jTk55L3Sv5Ug9kkFR7xpJGx6S+dZo/rDz0DUAmGhG4QILdAMYnP6bQ/jPTiyrsdWYDAiehNkp
/LsKsm9y/FxElrCl6CUaabVnPFCohm6sumZHuM0W5JHEy1+Ihhp1lM1Wk9JTwFBKHb1WpNJtExw0
xFbrtDk0ge82We5JKO7Sf2lgbuivCHP86BB2kxe3097nXgRzuWFvVgJ4LuXZky0cMjXjuesT9mOm
LIZEmtoB8XpMoOoxaxbG0f6rkDjR6pUyDbe7T/FPdrUVv39ovHw5o5TsxCYJTkthqM5C5SbKzHJw
DDBn1bOTvwDT2Rm/B/9OAEPnX3HwLZHHnWm1hxxbTIIRcfoQVzuWWeGJ/Sz7p+i6Ad4PBUHnKqry
ja9aVuk3KUGu+bqa8+8KXBfqhLgWYe3lL7zSOGYf7Y/k1JCZe1yYUaPH64KwBvo85OA3Y+xBcIKb
6brKGAhKf8fU6NSegc86HQwvNdWdUrZ7uXj1tR+5rH5XwVJqHP26PA0FE6gB1Chi7LkoILVxUiXb
Zfn8x1w+Jf4mA9za6UQ6gHFNFBNFSf3zzte2U9VRb4MAIyATXF8CtEPJRJuqPVkksMnRbzc861rg
eb7mwtGZvjJYkWaxJmTWkgejSNjc+Z0I7KXa3vg6awHD+WKLjwPN3JSFppmK9hkhNZceJ0dPUbic
y+dgzZsyekixQtPBKWiLLCYy/KLzVZ3XUoRyndCChvKpp+Z6eZ3V7TtbZ2HQA8mqk6njstTNDWLo
fLAkg7OOOTN45jflZsUBWF7Ns7dadie0IR5UvGD60SeWUUw+tNJfXEFw9q3zjcbPDoeAOvVmA2Zl
csdihhhuQB18zVeIDf2KtOucCTSkFB4SKHU4JRmhJrSj2S6s7X0mHWHbQJ8Qpls1roHZdNeiCuN3
7y0YoMu7vnqOKD85qmw5X8m14jaoq3YAH59Se+TUUuKvEhJ6zNKGXV5hkOTFDUU34dqgI6QuPnCu
V1IeajXWEMX1MTROjtrva2by5EAH4BHdSMXoqbGxl/tsl5qQkZvIoMeubyU7KgnEK5Cu7PIkvO+r
4VuSyWg53oaT/91K24ewC+4ta8LXdte54W9Vyde2iWqQQy8S5oEvymF+nUdslSa26REeR26clSbX
dvzNJzkI/YcqiUU+D4shjykkpUy6kn1yrwGa3o47Vx0L1GzQbzD6xdzcwrHkvaZ3ncmd1MoHWj1h
Ku9I2oV2kj4mV9S8PRXDi0UQ3YjJrDzhRITnI/bzQQDkxStYDOZfLeoQyNohWMPI615pX5AP5b5x
BYU8lhO72/MKxtpeUktG1gWSO/qqC9NVF2E1z/rMOTB/11p1By23DuxZo4eS22+B5jwWZX1tIrTo
xwB3ptCr2gPt9Fg0cIDLgFSZmBltKNgm3wSDt2GW3ywfI+g7DRWdd0GURoDgBjbZamYd65AXIW6T
xQwv2DXNPygDTR7JPybHwkJhvESGxLYPQ9TfOHOImncCLFy2Hoc5gDh0lykK43Uvk4H6+Q+H0VJ6
Aj0qGHHmCPmbPHwAx6IzKK0JlfXwrjr0TQp5vSs+vZaaoll3DVGdEObJsltZv7PGF9HbKfTrNJRf
kM+NoUeSwgqGHS+rci8K0Z3nNXQmKGDSaK1fNC1+kLDfqEEK5cFJ6m9EDUdl6CCeb0mkYsnYsZmp
Yn+nGlbDyhqW5lXLYGBDEhz74aEMmp1AbirRg8BKTX7gqW363Kk1bIqnXnrUdK8t5cMoGaeUO2dS
khZFu8aW7xwlhTWMfLy8iaLo2NFpS5M3I5NPutgD+aYqlT2hdfgzn/OdRh2JXs7Ellp59UNWn0hl
leJZS/u9kzrU6NJrYsJB6w91xsDc+1UVq1ed1l4lRfCtV+TveRw8tk7zq4LIIlXQlk53k9T9vGz7
Vori9DUc9LUE3FCYwM9RgpY2vtqrMieRpClilN2Bn7WjjqLk760D/nOq3Si2vUR6K4tfllHcCqCZ
CUt0/66l9vfJiglpml2gqxuxxNodcYROBXhQypsfRaezyFGRzNp0cpwE22imjPoP7+CG+g9Rgo1N
WPPv50strqNFF0ouOnEdq+d/9eD0CdJBVxzyJs48myQIZ1zOL6PGUDy4ocq8blLaJFs53Wo6Lfjt
4ILSmAFbck9GQ2XntbAMAC4AWjfz/FtSmT8Brg97WTTpR7XxIaXb6j1tLryIcfxiqPze5iDAwvtv
YTmMJyyLjCJToZiZfpmjPzc2XhQilyHI+dsu/GGdjG2eibcNlWehl0RZFtlCse1TZbtE+qCh4CF0
a4gG/v+WXkY/DdhCXelZOpGvA/8uU1+EYW2G29wprwm5Zj+6nspqt0kjvWr8Rb+X+iwzgBTFP1+5
VJ/mzoo52EH9ZvjR73kwfqm8pDoW10JSHImca2l4nmekxfNnUbwd48bV8KhYvKZ4n/vCE9lS++Hr
bkvgFkX9TuR4L3C+LVhLCSa/7FFKy+uWkVGhMhVxYOicovyYQIzjaYhPEEiYYX2SIgPi+eR6KCgM
qsnNGNNdAf5QxsnDzsAqO/Jdpr2NnHuS/TlNDqLxH+bfk+xNCAUGs3+18WnWAtPzDVqUlJSoNpVC
7z7uAKB0GQBEFvieJe+G7haaDafO3UBOPNFV2dQlX5GFsITV+d/Pswgs+swY+j4YPuwOOE0R3XAf
Jp8oIX8VqHNKQAHagtS3fEgr6MQJF2dJCrO51dPlrVjL4c6fRdjIMxuoatXkJ8nIYKMiOPYwgSL3
oP+MoJaozXZbs6KrRleBVwiuExFYLRK4Rg4lSQ7a9ISiaZvdqtYzftWBQHnsNqpX6PuuXv5/1lrc
A9NOh9m3iLvz4HUgTlPk/ZsQIs7gmPUGvJ6YA+jDx95+mrMGJQRp79h/8zeHOnOb6lTVT205ezJD
ahGBROqjx5gcJRUld3FS1V1eKS7R9hGFwCuyw0R9H2djJwDb4Cyp+IK5hE/Xzah8DKEKtdCDJiE6
DPBBMI0oxu2YvouxpaqN3cqN9Se+fF9Mrj1UxxrrrxQ0iicXDSl15lg02VFcFhVGJAsOfCCvpv3a
UbXXb22WEBlj/FYO7QGIdlgpoqA+2aR30K4Y5ZU6Ps/DtYhMU4KfFq2RwX4QXZK21f7EAAt0Kn0D
Rct4ngcS6qL4JaJsYhBwclr0JoLHREHZG90ohlsRmURIidIjkksi1tGmB8U5iQHPnEwcyNAcvNTy
30J6x4gCuKHVKxtwD0ET/2fZZNc8XlAYxG0RbL8Qfzpe7mwV7lYLLFQnkOcCnA/Hz+KA23LcF23J
ZbMpUoTR3u793QzKUJaZHTaHJ4HxGGvoVOg7TxKzgKGxH63yUGoZrDLWDSFtOD9ZfJDIZ8jM5uO3
UJ2kDGlKxjcFCkfXmcrf28DItVSdQVRZJn4HHLkc2WRCc2BSJOKidILujW8MWAroApkDgu8bodBq
fHK22OJW2l0z+X0ZpycECNzGqLwu25GyRFv56QrWFNt3ttDiSloteiSdw9ReK91yC1GeY7JAmD4N
CmA0OvCL0kiJmNBcFNovG7utt1yY/aqWstjIeEvJEYsLSBv9q03F8VUTd/aOC/ueEezn3cCXo2xU
tw/IwXGtM+but0R1PvR6vkQ3ZystDnfvx5QlA3ZT9osQLOePIvfdDuIdvX8WA1dZbR/kkVpsoB10
R/LqqBE5gzg/dRcfgMVEc/1NTmA5x+WSL6VwGdLFmQZoXhvu9itjE5lBgTl7sKW/Eylwh/pZQbbd
TDLRu8yJ4IAj3CuVKRpNdlvdE0fHNRzNBlPnERif/hAARawMtBnkBwM4CbfsQPAggNshxo1/pVgo
zBLRr0j48ohmZXSDiEUKOY5sACXgh5H+VNCoZCBLNF9S0fBBqtfQXRTVWr36qM1ScSzr2KUef5Ni
1s0ZuuX5pRszxB06UC0SqoqMn1fy4fK52rqqy8i2TUZfdsKPwgWYkWk60gwXL/XBZnx5rdWyhGPD
Tg0/I7L2y1Zf3U/2NCNzAEURei5IuQM2EuYzay03ohNBKmtSi+UupeShEZopcPB48CV4KllUEiL7
RghYJs8w0In8X/RuBPA36F7HXN4LQybUYRyaiGpDCoyKxbiBrV+tUp2/w8IKpEXfy1bOfOukM1sa
IM/H8as73kd9N4w/2DobQWmZESO5o/NWvFbpI4TThxLQKQkDqWJQPlj+HfASrxtA1UK6aFctNGL6
HfGaDgTl8q6bq3mEwHQLgAfJ4iKPKI1eohTEE1sxs0714xjq7qxl3xr7nsxClX4nvnQtoWxmBgEt
QqDKNeqgNPGIbEMlurP1PxIzvBrwMHV+PZjmsZTcEbrdyXCupfT33L4a6jW1i/CgUTZBU0FVrgya
nZId7ArzLZ2ejEK/6nId3Lq9M4y/zPgPkT3QTRbAfF15kGsc21XZMUWY/zXfC1/Kd4WAQbkCYnxo
FBj9ndltHSAFdekGBkBejaoFTu7yZq1gcjDyRJVi7MkCVCU28yyoHPNQxoDDzwFPRdY8iy7LDI9k
ad9IpBLC04pMoR+9MEHCHnyCeJGNZ1i19WfPIFKAs2dog8YIeptCKMfM1dR5x2RDY6i7goE2bH89
vVFs6sJW4LlveoJuMhZwwaLH2Nnl9cbTiCLHwlDjyRXI/ukjI9S58Dw1SWgcjTlPo/1tfBeBFJkW
cwFyXF5l7Q45+i3Gr7WP8GnJpRcy7byQ0AcQwS+GnoFm1RCb/5wRAZFa/CvGz0LHy7p3K883bsya
nWJ9A/ZuIMDg6hcfIHV6Q7LkjMBrTOChg/SPCFd9FwgVEVTD0S7uMHG0kd+HVu1FhbPTx8GjPIkB
bZMWUDzUOLEpRLsMfkjVVPgMn+/ZxfVPwFYVubtzA4oEwvSt87PixHl81MXFRCcvsdi+elSkqJpx
4jGIYDPb2wM+8p7SbpEU+5HauKbeis1LwLNIsQdaBtHPLnCAOT9tZvQrIDy8vALTjRjWVJUP1YKz
05wMQwhwF0dfFt2NztB2g8WOlfxYKA8RCYQzxgc5p7xBTRVkt6EdnZzBXs6ZMf3hc+EcA3Fihg0I
Q7Tm6f8wQLF6ws+ecLFfVZqVDSPDyYlPHcqPYfRHX0gHwgPwZxFMfkP37F2+VCs3/NOeLIKfQWrl
OR35QqVPq4MEZMheyvppm1tja6GFe0+BjcmJxULMRxEzMnFAuhA+ULy//EL/4qf+YibONnHhZSho
j0zR4WU05W+pBD0Ml0Vj/Yzz8HtvVNdaqriGbblz+wMwglsx9IHut6nttOynSXQzWXehCUWO83vW
n5G3gAP2d5jGUPWmV06T/bLVl0qt9loAPJHud57HOwPxR2YqwAzwy/e+Fe4Mpr0t6U3w+LQS0Jpa
3pOYThXehYCj025VBnGy5K0gTGfGn/5yuBvi4qjou6Au74jrAysCSUzNyNR/Z+X4WE++i+AV6Frm
2cUkT3ozjDcpV79k4gNnD4rHoQjFKO0hD99psGadmHdLudUmZSWK+oNqHVKrpV+ACcvehT0XGTC/
hsr+yGS1rL+lPmCcsDJcuVC4j7cBYNSYwAAOEUhfHrUUG9MPbkPzS4BuiEKN9r6LPYrkBe89KOPe
Gl0tB6q3m+zoxm49qMH2RfR7DO5F6Y5UkHAyMt/MZm8Ft7GGVaBfZj9UNaKOEJbWCDvCplDUt1n0
LMo6shy/p+NjzgCLQ+IocvLSEmpGT8Sxoei8Zg9N9KqCteb3R+praOU7q3VcG2JDGqNdr78MsHqm
GJlSegzg0zQ7RhciVDqK+NBXvRfN89EqfkhGdVWJAEp/CigcTEHrmTa8qs2T5j8xAGPxh1nVDxS4
oX001b+m/BtKB25tjTtlQHZ0ets4zKsGQUNjVAyBoCS1sP/SANLJaIhTwUtW+Y3vRNeilkEHFo50
vrhUIhXSGIfLy67Us6jkozSpkWaKsv5ntz9ao9xmBatihgA8FNk9Y34WA/Zi3j7Z8+6X1/tAun65
spB4qoBPZAcb/XnBtkaxY3bMRCR7ojBDbEHw7wtYo/9OdimqGwkdD/qAl1deC6J51X9WXuTsOWAx
sx5YGVhhlt+jNQ7W/lgmDVJb3UPgn2adTh2FC300brP5d1+bEEuFEN1angi4OiNGE/JFBKlWJF+D
yUfoxkRC5KOZqkGZVFfVUbm//NirflXXUOZE7ImZjIWf6KnQ9I0Cz0yT7XP5zjIg0ZG+59Ydydvl
lVayMjDr/6y08A9ZV9nIdOMzLSQvgPSQjI03Pt0m+mT0Zi8vth5una22cBJ2JYVpnbBaR5eBed1A
fgHLEcaPln9dTILMZqR8NAejwH/ipjaWF8fsyzE8W37hOSZGvyanxv1KzR6ERaehR0RRkjFsdT50
iJC31PjjI7U8xs0vr/0BTvm6NqKnuGOuu7G4AnqhlOg84bUKOAaz6WdKJ9hpVYRGQ2bvaO4yg6rW
jE2DgIwmFOCYO7Ea6FPR5qZzUNnI5o067gUMc9HRE5sOxQThc7YrHPBtQ3IaK+16jPd28lsn5CK5
OPjT3/HESKXjNgzwakdbG3Zq/FPxAxcS361gcNWqMP7wP2+4uGpT1DipXfJxEQMlcFeScm8j8jhc
N8k3OiNNZDHTxPWJwLiMnmCsV4hk65Rx8elGFB4ZD/1vpNUJCs+eapFFW07SKE3EVYryfdQ+yyNw
cPjNots42Tv3o/5te5xr9fYC+yUgZtJJWTI/GKnaMCrGRviFfIrzHJP+F/x9iM0G+o3wkeAzajXb
O7A/p1dZJV/RxY1Bn5PfyEpwdfnkrd7ws6dZ3HBHm6NIQnH531MIESYL300sw/3aBDyv33ADJmC6
pmQGy5HGMY0USUaLTZQug27e5dZLmrR0ackdIYynjNKM5P+EJRbFizCrGQfesPnm6jU/e4bFJ8/6
GFSGyTMwKU1NTnia5sVQOI5ScaBbUKX9QenfsT9JCA9cciVSTbhH9Nh/7HtQHKoFM0r0Lb/PYLKK
KQYR21FaTvlebUtbYbZ2xEMhdfDxgWSnqyp3YD65Lt+Mmzm3D0Ya7iCpqacnnYmFBo0BWlN9PHpU
DWX0vIT+CagYP0yuKHc6Mqx7yTPTAznR4ojWEJOVRABEz07xWhjwlevxd62/SvP0ePlsfCCdvlgl
E11HkjgLWNHiztrNrCm1oSag/ZmpgL4L4g7QKRPwDCAYVJ/n7oBurGACKEbtisYN/yzpgD4LpcqR
OTDelEGJsQTc+6CXqacyMOcAH5HV/HdZTIeO3kplBwcmAt3LD796sJlnQtuZsT1naVEro5dTvx8/
gopGe5gC0W2lWU24SLJ+ea31cw11AKhSxnm+SD/KkmTXuqThOoLXGhXTmbg+g4SZtIDG00TQPxS3
E0MgBAsS9H6b9fL1GIrFTdg2hKLv4lTH1VxEZjAnJ7sESWPfc51IHAn7RbtZ5PvjdOxhAthusqwo
aGNDbV2DWeb/cXZeTZEj67r+RYqQN7elchQUUN1Ad3OjYHpA3nv9+v0k+8QMqBXo7Il1sWJcZymV
+vIzr0Hrg7bq5/QtHp3GAyQkdOCaazTzd6rVvlGuonS9C+XppwULpaNtlPrRvag6ajCCogigeaUE
4ylvx33/Dh98orCxpO4mRrk+grvPXMw0X5miBaHn2p36X07Ih98927K6jE27rsSWMaLOpEfEtwKO
LR+k6EHQvF05JAv9T/bJEjxarpw/kOh23zVy7HRUpgQUTkmdQF3Qz1mbbuk0R8XbSHRJovpE+riy
9OKd82HpWXpBZKvVkdmbsL8Fs0LtxuAznB7pc4jqsImyK9HzhtYOcoeHb23hdf5cJ5ydVSba2j7M
zktW9LE09TV3rnzQfnrJd9qKif4YID5QKGcNj+nSad1sJcV6t1/9I5iBYyEeWIK/NNsDtUydfhrZ
fuJ+Lvvb+MWOgqtxGh49sDuy6bmVLUH1Ogh3oik+K611Bb5hQ1GgDH9reBI6VM+CxRoo1bZwpu9N
RurkxNhZfx82/lGy0KVAUcEPToF1EsmMNjkIy/MfhDuaTGQ9YZodc+yjLdQr+INE0gMic9ubhutI
j06nfQtIAGyGhwJcR6+hkVx/BIAevzKi8Gg/838w0Lf/e+WInutgPld4zmrWO2D8HWsXvOTWlUCc
VMqLYV7791weAToNzqGvaSJmGv7iVfCYJd5rrno7AZIrVH/Xx+U+SBHPTf8qEssNfe0ugHhD9lGs
Sq0u9YMYvRg4IhIwANt+jhmO1niNJDjtYvLSldseOiyWUGn7rE1wg/0B446tjrO3NDwV4U85L1w1
7XCJbtGFblcCwRKsijwMqC+9QQeJh1lBJXm+M2UllhUevfT2wHk0lWstu6rtR8x/pvJxVUz4HSI2
P40KOGaRD0O4mMfrPh57yUghlAOC1H3/JpvGG7lt7ptS3qnGHoTH3qzw7eztrSr1N8i77Onqpg1u
qjSLBLBBHCAzfaH3w91icFCZcHtO9N5wmXSEPNB8sSsgilN71YCPK3T72kcd09OrG5QTrwRCSGRc
quUd20BbEWRYbLeiMSWDn0bl7A9/5mCShXyind5YmODYcn0LfssJZUpnlEx8Zglk97X3ZvibqnkR
6QJG2UKEO0dWGB4k/pT9g1JabsplYDMJDUmSvo6KS0Hx4y+clZuhh6fipKO5PVU7HMg5YkwTEBde
lZJfot6i6Y2kAebu4sjPTrud11NuSqyEs07r3Cb4AwY/DeY3+d+FlGzU7M3klTt/yfKdBXBzStia
5tHmBZOLK8NjqEbQaG8k7SENtk5ymMatZl4G85eCVKJR3OdZuk+bSw6DTkXVfPsf9unDrzc+f6uZ
3tV2osDuN1GwRTSGgIMWhLRd3aellO3jNs0+w7YcWzPSWAh3Pgx7wPbQ5pSmA22Ndca5CPfzDxBd
C0cRbHMsKWddLuCbsRg24ZihnKhEbGtL/HGY+gol02CjTretgW55cCFV/3o/cTdcWXt2FdWAp4qp
Y21uQGFjYKe3lv8sFnfkYkdTV0mycyO/Au0Wv2qwTrp9UxThVTSY12N2y/7AIQBzKp8DkisgqIpS
cUKwfbLR4e2gKkjdd13/lVCdOP31kOxL+snTQzv+wo1E1zd6eV3j8zmeAZJONHUZckQ7Hx223gVD
PlgHSdmnEYLUJ7k66vG3KOlgaStbwOP7MituawNxRIpRz5N3bc5cnGBi5P0vEwwVvzgCvuV15sEP
L2Z7CVvpTsl9oOkXtTzGXDXAdcTzdaD+ExSPmGBDsVDyZ0nFXJke74az1XvbTtk49S7pNqZ5rdlH
FOU5Fl5/EWqqVY4Uzqaz3DFMtpq8s/ItTizJsIf7Axg8Sy9UcCldS/7CHMg4Y+TXtEeDzlFwAQAk
VyeYM7i8iKt0fCV4wq9spF3tH2ishCoCA1tVdXXjykieGgiVY2S7VLRb6rjUP3kRhM7bHs/qMr9U
T775rYJwjfJnqviH2PyWQBuOncehPAFr2CVl4mrZmxMflXfycl3umMRlF6V+apo9ruEppDTrPmUQ
XXqHrHdtT/S4ELRPORTqeE2Z7g4FsbK6B+0u0QAPpJS/gjjgUFHZrlCjVxgw6Mk+9K89okpQuqFz
yIy9wYMM13F5ZJRsQ9iL9vg7WJbvMuwxjBEBqW/jkO3ipEAY8m/d8HZe7btFvx0qOl4wVitVvjTw
zqVy3NYSdBI9PkW7BP0lEPPlTh7u0vTiDcDcsC2DAeN537Thhqf3GlBe/L2iUy4pMVxNoS8yv9R/
9WV0LMBQ6Pqjwr4PunJUaXc1tXEPJfXr722xOtM0WN3w1i0ZatjnABb442BkHvIbgbOxnI3o8UDC
QGrdVbHtrTYWwDttrzyCR1hZeamB/3HlWeDvENwIqaLRaDEgeF8mbx+XG5odNux51R1eV/Xyl58V
ioAwArKwKheh58OUM1Ar3Ip6wfROGRvuHOvZQmbdai6VeeYyKXHBLRw3U44UVzUUzv/ywJSBNDG1
92JwtvyglWlkQ2k38DSzr/gEOwUE86b/6dfbDlSos19ZUdw+f8TxDyvOYqk2yj29cFYcL0G3aYId
mNSmQMgCxzHc0dziKQCgOmCltxHsmX7tFYs//6v1Z4ersPxm9IKaWJ5fK+pWxle02BYGUK4rVMEy
e1vBsta3+So4Ye3BZ2cL0R11yCTedAnMefhueXcahUtxPTI963eqvpV9xurqs68+YWICx1oK67Vp
6+L5/rD5s9SgCzK9kcTmA2XTEOQo0MfbavjyJKe22hXqflyjQCxenRYiOliK0Ud0xC/6cL5zNL3T
yEGloasF4Z8RJ/ZGU38XmMevD5YqXtyfL/bflWYJQuspdTwJdQaj0QCQ/4gb82jGT2NyNYxvDrQ5
Rr+OfB7zzVgSS/t7U/mFz5POjCQ9j9VJy0DKwgkY6te2xJXv8evft6DEjpGNhWUMWbTM5z57/1qR
tdS6CGT4L3D2x5fyWakJwTghOpspRSRkA7JPL05lfszalZC61Mz/uPbsvU9p5eNXwVtgRFhhgPU3
RS3N0F8Outb+yiF7N4H+80X8+6CztNAYE7myQf8Q0iD8cRHrF6Oja9ht0rHfj852aMftSDyNAPwP
qCNW6d6X9e1kfSuRveQIImywhUOLgpFzXeK62eh3PXYiGVxVA8M3iuy6ufPkbWQMjwaKn6OHXeaj
qD6EIbmAIBq7qiM1ki+50b9YYb5Jim6TONpdGu7xOnMtk7q/p5ep4Ug5bWo6oYYmkVTFp7F56Kva
/frtm4u5Mp0MKkfB0J3LIXqlGRdOHQv/MfwsyVThAlAztH7NrhwK4yAre1P6NqrXkuIm5DFKB8n9
kDCQj3dFkLtwWzV1m1XOJmIyjmaeTlLFa4zoF5o3kbdR9Gon1O3aZpvX/sUJOrfutkoTu2O81c3b
Nv2NCJtx7AuEeqBgIWqfbOPUrdO9Vly3zltvILouvZrVadRfWzv/ngBi7TtAr/lTaZ4nE/Q8M9Sp
8m90+ubkHn2HxJs6HEIlOxlGu62CU2usFKbK4s4xZRYGDliWGbMxX6HmTVNnEpzUxtWASrcH5s2Z
+Yg4mCi6ihuLThCZFu6Zyn2dX2jHk4qlAGfRc//6LS5BuXGv/Oe3zL0y+0k1PI1k7ab5rQH4lY/I
GZE+1/3O/Dt5i5RzUQcbRlFfL7v09aLITDVqI/lFhPscQx05AfEgOPll+GPQEKfvX4CLwag2GjCV
BdTllQWXtly3WEuxsBPS5x5xUpJ0plVYgHtRZ2RqjmlGuYvkAzZx6zivpTvp42KzDMhPg1bSS6E4
oF7U/puaXHUB6JWOy/gur/gmnehIDQsfVrbhHvsPpc6Yh7K7tk8pKOk68NwxOESYK3y97Ys9+o+/
TGzTx7trQDQrjtiGLmeA7nrV65AKTbq8PQxP5IkbObvQpv961bW9nx13qQ91ucvYDmyma4u7ErR5
dgAYQ+4erMkVrCw25+vZXZdbyApBCstuuRosIgs9FVHDaMbD6rFa7NuBaEIelVPFpGd2kDNJN71s
gnnF9FY0MUdyesRY0Qg66Nk5tZ67buXiW3pACy0j2gaAr2kXfn6FnS5rvpcpyQ1IRY9JCykIKnmU
diCuymrl1S19px8Xm6WWU67FTWXC9qQjTX0K9KIyL6RWxXQYuvPqy1sSa6Jhx6wMtBHYEvuPjGds
o1IB74uQzlnR/O8qyPEa1HRfHIyu2yLp2FcailjPU6QegFudkSa9rQGuSeCEZCTcHZRXOrXf61V9
LP0XmmlcnnVg0/Wj2OpuCaSeHW3ixHfLBG0t4mztoeyNaBpsQT3YQlGg/sstbKIviva9pGddBd+7
4ApSdxZcacODVHm3U3Sbld7KlaovZfIfH3/2bnVpSjLLFI+f3iqEBrKrTaz+mpK9X1zr9T7Rto0D
q7h480qXsphhPIALfum9L40uuW9VXNWMfdP+V2xYJ/hAW0/p9lRdqnYjHdTijmH+zmkSt/SQNqhe
5YKCXP5t/uinG2Hulcu/tXjnJw+S3m/CYliRG1sSHBJIcuFOrjF/n2eMYRwpjd2AKfdh+wcbZxJo
vVd+4ijvreamll9r+ZsxnhTpGHtbuhBKtXL5vsu3znM55lAKghD4XCIS/vn70cxcmkwf+8XJOnj6
vqiPULOk7LnsJroDv1uMKELaKz6i2vaF44jfZn5lFo9jfNuXL3UKM0V6zLNTi96cVnNh7Yr+YPlI
JG8K8pwGGUEXt5KSCtBpi3uz+kWTQyRyEpJaIEPdhrcie8XeBKrF9BgrAP9QQbBRg5VHXQxONsIp
Ovee4KrOon3hlwGQAcDjOk1s/yIcsaRil2aug/aCLTxUQBys6X8sf8M2+ti0oqBaqPOQaFQo9DuE
xJoEr+eKhcIkZYUbMe10lXE6emxSnNx7yV9xF5+NSNrL/rfeg8V0O2Kkk0KSjBN5Y0p7ZIm2kE+v
Jr77Yrqqaa2Fx2a80lKGheWuzF/i14ThZTXW8N1wEu/cwX/sg6tQ22uApVTRIAqPajEewwkoj/aY
CMoy6B5OCLzM54Arz8O8Kf1OkBFO8VMR7evxwVavI+tZosTyhQIpkuX+g9r/wudnFzIokK37XJV3
Y/LN7u2j2Vw6uG8tZX86RaBVf+v1ybeyJwe/n3r8qRnBwUfjoUbVyb4d9PShlTIcyW6kHne27Zju
+xSPRecqQaelM3djBosr/0ZjCtHWjYMZvQe+zop/C5lInd7sZN4S4k5SlO3KQz24HX7R9MzM6dI7
HYMbAlm/6yJXdrBlRODx3qO/WkLLQWWy8x9a2N0Otip6iktlw2gQPGdHR0h6wfu0Gi+OHm1T62TE
v6spov14bKqRuZfLfHIoHh3z3tOPaV7unVdhlBrLsscwr3wsSp/OIFHUoLgpBuTxI9uTV0Lk4lAH
jAMyFCaSpVSenz9fg8+Xt50IPv7Bl3aSf/D8fRhWbli/hRlaYHdeu1X7o1dvHf+cS2eZ5lPQV25j
ubr2EhsHsJRGtmLR8q5/MYsqqiyIXKQCpri/Pv+sUhmaPK6AVPkgrgNkQobvab3Xgi1aQeK9vDJl
gvmJKglM3yli9HU91fvuRZ+uVRmDrpVtWirNP/2e+U2iK1VcC19H/TljhgCfsHLb1/TVEIg9uHWb
PtjFP5N2O63JdS9VFEhxCH6DJgvk5izd84sun5yWqMPHQi9+0Fw6/yxfgCuC9BHeDPIRJnG9VpCu
LTzXKDGcYswzJ+b2fNSqK8v+iykqWT5a4Xz7UfctGbeTCRF6rYQS7/aPd29ylxiY8oHlm90odpRn
o96yrnqu1C2N3cRkiLcls6AJApK84jQqK/XM8gu2iezI9qKXZ88WtfQR7pZsxTfKHUah9Hdz7CwD
8xD98B+mN71z1eAmb35Qv9qrh2shTWEYJ0ywTXq8f0T4vlCcKoyALJYQP2vMmKAb7GCLv5ct28bc
0+n0yU5XaeDi6pjv9MeFZ32YCNsKyEMsrMXPXvSjku5y5Y6Kse+AMG7icWuGDGACd+zP+sM0XbJ8
36aXsb+f9Etj/dQ8t70a4MFOGKQwW1h5JwuNQZW8HPcbVHKgh81+XZp4Rt55YNWaWsi/MRNjtkMC
upqVL570dxUyGf6oUOT5HG0gihqAGwF7gZ0oqq2ibrwnBX2ADAUc17C2VNBDA/t783Uht1Q+qh/X
nQXfwO9MpRYgMwMCpOZ2+KuEkAJdZlJKc+Nnbm9v5NXjtrSvICIgcIEuE9Spz08bTfZotxWwGfbV
x/pNlY9c3TbgYhXmjOBj6lCKUcdFhSQ66fKwq7nOAn6OZmzHNZe2pe6NqgpuAiBp7B//QM9aI4qc
JeCh3nIL+9DDEDX2ErekMFg9W4+ecR9J19Vf2gX6vTEdtPEQVoc+O668DPGS5x8Dm6EAYhE6QH/w
M6u67LwMv9EReWjnIOsPcnDlkbj8wCBA128qRoHGY/E82itdhPdmyVcrzy+Xtq6doS3jGw+skaFu
I4Z8IrSrd8jYkIidcTEve5CWB73fgQuv8rOexrs8eA3Mu4QipvWeW5CANEDyKLg2vXNUAAr7q+OP
QxBDfWwg2LJzvneQG7eWtlbxaFbXTXS/soVLkRvoC5sHspQceXayCjKowbGy+MasSdpH8zqw/s7M
eCvQH7mGj+NjG8PQa4pro1zzKl+qhTChl3VVwxZPRx/i87HO5EHoIad8xKQMcq3tZLBUGGq4evhq
N/79oMUn2boBggyrC8XgrMTHEX9TUjetfP56JxbqfCTgZUsjuiI6/0ddNow0XcuQD9u+QgdW837p
QFXrd3G0BIDk6ujonSEyP0OieYypC0LefxDgO1QIIBvQp1G4kyGNb5BPBXx3q2BR2lIZxZ25T5QY
a/HyEA35SW+p5zv9uoJMxz/bFA79/sDYxurgGkO4qeqHYfrhGT+lEeWELj+ZE9ZM4bWTivZySbGP
cjlC4U3oYlQrJPwNwPb6a12f0HzpU5Rjm+cIPVJMk7hXt0V50hGANlG4y1/6dHrVO2fn98cA7bOq
fY6rH/Xk7fre3BNzpjrZIDgkZtGlJZzmY2BGkDQhqOhNsYXJs5eK8YBUSqdXgK0viNVFQmW3OTnd
dBTYZvrejgI0QhYrhzhTvLPx1EdhpUSDzmByaGG/E6TwfISOEJMVIN5yVO5ox4yw3AAuTvSy+aYs
gb8tph1mkg9+Ue4GmBZIMuLjbbkl7NEgR2OgCq/6NKW4pdVoF2iVtnDMh0sR2hCPVHfqLNh31wnW
WaVFIZVJm67HOPnZps61eUdCnE6T6u3UJGeu+766a9j4CNlgJUYtnSup1Ap3nIpzYWI5jVeTcrGh
LBrSLe/+EOZXziTDD+zDjVz8CLL2KglBvVt3g8RY5evTvYQPVoGPw9jmiCMBPru3hqBV5b6lZ5bK
3VmzyZimU6dkrpGWlIr6tS3DYnyRomSPoihwtqBrNm3ibJJkFNKIVE3OzhAJDox73ZToGt35uY1Z
ALpfsBSzX702bA272Cj12p270O4juxPGtzJR4g9gYGt1gVMm/bvemgDNMpqA7FkCrabUrVbKhuXF
dIFRUEnu5pBArtM8CQ20O8mN6Pg15hluwjQ+C2XyVRCu2PRZBKAzIZp9NIRsda6WG4Wmlo4TlVz9
5qmnoTsBc6VW69DKYpbzqv6W/WsZwXI6uP6aJrBIxb5aexZ7AxtgZ5Ww9v/roAI91nuhnfJ/759+
fMZ5adCqfHfgaSkLi1sZ1wCEwmjGUZTTlETDb7Nq6rqQIRu6reJADpKU9sDsajanLEJqE84BzUDO
Slmd0Xj6+mta3DvHFH08DXjHe4X+YYaAypUexqr9LjaWlScjP4FQhZz69SoLR9HA5uGfVWYPQoLb
eXXA/QCKBAzHGD1JQM7qlXtvIbVkFbzENcylZbptn+9gf+zDIhOjCSW7WAitjBXoyCsZ0kiqrzyQ
Yi0ceJWBF00LenE05MTGfti4FsqKQgpNfQq3Sri354ayi5XsjjkFbbq94TXXHv47rRS5GSI9UffQ
YebsVd+76iXptp71qm6ITkD1haGz4KMKeHxHSOuB1JxDPT8E6PBEAODG7oo/VdMGPJfSrdBM5F57
twuBiJFwgcA7SrubTP7Bv+bD+mYydBwNVMBeBNWxyTZERBwCQOIrjK0liFiMuT3jpW9pexq2qwe/
Uk9ysaWFInvuBmb9BcizxE2kM/XqjWJJhwD6M2C/YSgE+QTGCUydIXoy23LjjW9IdYy6f5NWuI1U
4cGOSP3CX+3YbKMA5Jd3l9GmSDP93pKuff1JKmpXZkLeI/taMBwO5PiERDIJEYZgG7WmjytbARPl
yo1dL5k2WRHeN4V1FTBO7upvXgUx/jDVL+ZgolzyrDX5RQ/AicS7bIhcAtU9NLzbyek2OWx7q1ZJ
S0KEVXaN6hwtFXt37znxqr0OZaofrUPOpeEYmM5190rTAl5rrvnWaaE/e30nJKOmFI+lqr/VBg18
PTyGSr1q9beJaaonj8d2arZDahz2RyehcHl1zG4bJD+m/FZpEXgBNBDU00YYgMChib13lUkhtSr7
O/jfNptDJ5FZWgS0iImTnjxXqbK1y2NgOt9CrzzVq9rOC9FFoNORkxaYDwa4n0+wnxqSmeJqc1Nk
d0Pd3ubGSK3Pk5XpJvPLLfrcPgmGFmVu1JMxcJPf9lP+Hf+hlZtqsRSFlG1TivFzjHmXiam0Y5QO
bXybUUJoCRabckqNfN+pOi1YMUQ2SEYqx7qeMOr4OjgtpcsIEsJyMgxZ6KJ83oe6sfOOF/Quf4ha
0SbANxNuMK8go/OMEHqKTsDXSy4p8IJjl9GVp80EVWDWYQw0Wqu+KTp6QNQBI+NKK/xVOwhwhvw3
noym06BE8It0ELEOw6n4qt5NPRHhFVKB5ggCrFtpeSxuxIcfNYufURDVDPIhLBN+Cof5EbeO9ArN
DSIh4snrwOWFgK1BXcKE08KLk0j6eec9s/StCkNlofZbGf1RqL91Dpasjer9VmCJyBpYNxCv3snn
/hvA9aI0LqQpgNE4FQZ9NH8swWzpYKvUKiqq7CHiDG2OXoSCCCRmB3ZjXdV5sIIiWtgrfjo2Z5pF
g4j+weefjkn4UJklHTuKDIg4CBchKMcFjUoaBLNVkb6l5d5zRgy+TFuZ3zZBmhdJWNCrAcHGaNBV
qCVktMvB608JFkZvOlJTX5/R99HOLK3SPq4p3t6HG65UM9+eMoitFWdhhCmvDyMylC+dpW3Ufqch
S5xbTCnLWxGDGxeoXp0guYH+BjmfZmsPtMu4KgIxrIkKjE7jgznWMGJ4QdihfP1zFxIZ5vYW3xIJ
Noys2VkqEDeqhxbisQdAQ97LMqihv0Z55RNZQvEhGCUKfMNhpTkeNkp7I4sm+O9qgotegFjYkBzk
+LaRs7vJ6veChz7Bu8sk5EX9U2QhpAY6qqQK03ocCiepcN1cN76btipkZLPAvKrC4S6T1hwOloYr
SFvRuSe4aYAb559zYbVqLpM9gmbgUxaawkJyDhaYl76hgsCl1lLlVe2t1d4jpOKVD2qO+SdS4NIv
LR/IVRgu8qUJr5WvX9bSh//xp82+nq7JOskJoHgS9xgmCEtpwPPkEEi2fL3SEoBZ+HegbAs9XtHm
Prt5NXamGtBvFKJjIXr7SDGgNCayJloHRXY9Vg/ALsPolxW/IrKzsvzSh/txeZEZf/iIurH2ExQU
3vnwATnGON4hO36VRr8zVBiL+klou0IjptKHJC+seXrpuqcFYpTpPiaJ1VC5FUTbr3/X0oiLbaEG
xUTBwABjVkT7+FFbhUrfc7LPgfMIXZVOhVAnRJsO2x3GocaF8lqEXAltesH6zf0XzDla2TqWEr0H
+Ig6N2U76Gu4goXUGlAXI0EMJxBUnE8FQ8x3FBi89ELlMw4oSF5SaQFYwY2L5ClLGuSvn2m/wCh9
50DjkPr17iy8NKIs/hK00NgjY9ZJLIe0DCPPE/6jL1WFIjC590FH+OLmMjb/oW2pUzPjEQdzT/8D
AhQ4PSHNgthGma63jw5SQ+X0nBZvfYdQiLLNqysZ2W76UF8/5ELA/LTu7BuM+wwDZc+ES8BIn/EG
pSw2NKLf9fU6Io2cXSOf1pmdtMxzZHNM8ZXlpmwYWv//VH5L4AhAKNACTQw2eG+zakz1up7yPMiw
c7hQ6ZQQ5lvAaWH6QsMDr2iJzEL1rJVzspS36oDHKc+FuiJDhM9fNxIviW7QfriJ33KazNMGdUgn
3UgvduuisJU8w/L9ejeXuH+flpw9qaT0k1VXbCdcrxGuVxyflPK5oUk/CQ97xCK8sgHhcDF9c28i
nZXmgObeYz8M3ZNBoxLOUpXZuyQO3vHu2q+4U/eCrtNgi9xPksu/p4ZoYRL3DTqkCf81fdHVk7HE
WwNrTnOKvjmmKHNIS2RIWjQ2WJb2yIkpz+IgDgkgkQyV7vygTy8JhdZQ4GSVj66gs/VZvIlFvqf8
6Oxwq/tPUfWXIt0UZQQw0NhqRgvecle0z0MsIbIaQV6SaYvuJPWB20VtbgdGSFOsXCfB3yJxlItU
eNZ9/Y6WTjylDOeRWgZv99krqpLQjAwLJoUJ3DnaefHjaitqeQnwr6oK3vcPH0S71CJ/kNP0RkEs
WXCnaNse/stT/LPEnBnRhYaRjYIZwfQTEVRUoFdFZ1eewplVQVYddlNj8xQskcOBw2UrX8nTFzIN
Omj/PsUsCZJrRRmbClYDXwTiyHTrR7RF/bdVAujSnWFzmco259l25hVdw6wY9iwL1ZgwCrNqoO85
VQ1zROkekRAy46/fz3uJMQ+sH1ecPVoTVpGuNB0rFk+1ijmQYR7tujx6Wk+fLTnGtvczqtutHGtn
y/srVbytB2ty0kjoY0C00smAtChD9C3aYC/w/lGxbzvl4NOxck6C+WBM7a1dSbcwJRVmFcboXKcE
A6VGWtoP3U6v3UoH4E3EgV2LWUEELFpclzDjxl8qbkWwGRWhMkqVhEUFGgIqGtbGuQvOQZEe4jw8
6cj89wM0tik/+BD6hly+JQG/SrzI9a3GjWv4dIqvo1uN2I3ZX9eeTvaR7Sz47JZPg1nRtmHUUZ8+
TswvbVBgzHxuS907hNa51B4lpkUVmW5IeuN15Um2nyMUja3nUn9GuwcFqQkG3cFmABB5b37yBuRx
5aZYSsY5h/8ej9ltW1a4WnUDx0NBAY4hytFRsl0tDHcD7STGpwMvCTBaMp1r7zUibtvGGx3bc61H
u4Z/LvKQamdE2RF1lF0vaysXy+KHAuyFTJn/IRL4+SqTnHEsfJvTpAUvEuh16m2RDsjJ4yrOenEz
HDzFuDSxqnbee6sfkuJc6jMrbZjgxKZ+L2jGQ15/E7QRE9QqhpWnDGWKSRYzZWuroJEXGM9tPO4c
IH0pjuGcFqDtpa+JQjsGMpj6qzNNEXvmX9fH3zi72mXsq4JGFVMm5VSlj3nwpuj4vB+JU2C9ivYv
EOgOurNff9RLb+HjqrOrI1PyqvFVFTPA6qxNr8RdA5J88iyatP/nlWj1KBZ8dTEbmgMf6Aw2WZkw
HXL8b5AMmUpSgqCqtHobLlVgoq8GgIwe259zqACBjC70xveVLNqtdunvJrqnYfcsnD/i8KlAzCSq
for3qtSPDF6/ftQlhI3BaMrGc81wHMOefXxWY9aZ3ZGmySr+ZtljV52l1kWud/gRfEc0BU/g64lu
wRqqY2ns8XHdWeobZ5NjgbB5T30lCGKMiL7bD8Q+WkRfP+LCuQFgD0BP12TS33nKEaRZkmInxDWX
3WJuXYfCn8LvIfCvcW+WEDNUKgo1IBZ8JL2zRouidJWTvl/a3n5AcxleKkIw7xj2V1qY0LOVy0Bf
yjMfafzkDTchcH3S8f3Xj7yQPPzzOwB7zOEeFS0Eu0qxgpat6za/gaPhd2u1mTgYsyDAGpgfqkQq
Rg+zQtA2YwVtHdaIHKgZHFXXsREPQOl1AEiyKaEMgkwtNy11exdtv37ApdODKRh7zUgLHNpscb2u
aobCZEdx+YSgX2T6ex9xeNoUHJ80VlYCwjvO7I+HpadFxYL9LQPqzzdAakZFVnZQAMMey+tGu24p
/ge4ToNV3ubebQc2bJBUbdMoZNrgAgQ6tuosGp6IFwPF0H5iybMvcIhIKv9MbrxR9XgXDvHZad9U
6VLpnpvm47bliwtVA+WD8k6v7BudHB2N/B+9AvUTJSV5zJBpiW67DLFhZlUNDdbgm4ZUxIQPXzqu
CouLnfzqyWd3X6mXTasmPHmZ3wqoc5brG3k8dDKuiGIOEMVv65ZTS+eXSSWpqQLn6I/ix+onTe1s
Qn33M67xFACLgFLnqVLcydpUCVoImwkbbqSJA0RgfzgPX58ucZPMn5mwj4AMKApu4dnb1qW8T6yK
qDxhRl0/ViaNlZNJhvT1MkuVuRhx/LPObG8jxNzAPEIgoNWH2kbf4ySTXQENaMbHzP9upz994z/M
gVUEuegHO2B4ndmj5YnUJH3Ho0XeqcAh0jqDpayN11X9yYWcH7zsvwvNns3w8SsEZsEUJ0y35aEf
T0zw8ItHczskm/GUlYtsqWBmQaDAupDkAz75+RP1pbyMNa+Ha7qZxnt5fM4xghHiKAWN+AI9+aR+
noZbJrA/Aol0inluGT/lpnHo8ODW+F5JzmNb6BbUm779VcT4VzAMRoS3PfgWbpa/mvabXPOtQpNQ
u0M+vkpts5/iHLfPt4RmcLr2UEtNFIO0AJArk3QSz1kVqJnFSBORSfpIphXsAm2LnNemyE+9fWBB
WdrKTCXbNW2JxZdH7/PdpFwx9dk95sUtMw0T1zO6jPFog7t9BIwT18EelDcRtlLLlW9hyRuIJ3Xo
8dmYAf8BNu1DqzatAUZYt+0CwFY4PG6N4qSFe7ttNvIU71oFek2NqlWTbiaTpn2HS1diHTT9Hkmp
xv67prNV1LtIolbp3vsiNZWNr/XojKY70G2CF2RhG6amxZU9mVuYuHT2QmOAqP2gc1xED67tHqL6
wU4hEyDg4QtDl+CSZk9pzH+ISqL0CrrO6l9N2CSKjP1Gfwhb6zIO0jFrmkPWId4SK/uWnt5NGPwe
Q0jvN0b3zGQEbrv0IvYuqOUrqe6uu6m8y1tEgGzPLREfbcxLWdPOaTUEHWDVN89AQ1wh2Nny7xYb
oeIHaaiVT4m/lpAtpUkgIzXgodyofxQ5apHIcllx1Br7kblDCbL8XRrsShDHvw58S/GVvqC4T3VD
0OM+f6qp5Ui+LMxOaHvC6kzbM5TOVfjOEnOA5/h3mdnHkwVWjbpdiaJ2BGY+9s7icuYVAoOMIKJI
yoVzbdRvuV3vneqVzpiNr9zXj7p0k338DbOoBP4qqvyJ3zC1JwizNHhXi4jFF8dIwMH3A0zr+1ju
Q8VIraIiac0S1EUNkr5imf5RsIHkcuVpluICE75/lpol7fKkqKU1stQ4QUpTztBkYaDj+fDXMB07
FN1WiRBL6YemoVsIkxLlDXlW9OllbIw5CLabihxzCnEFybptrxRuMk1XSBpX+nNVm4cxtY9Clsnh
I62xiimUu2qMj7BLvQzB4aeqdnZOma6c48WX++HHiTfzYedDOS/TOCNMMqOHH8BuBN3Kfb2EhkDe
598NmN2jNUPR/yUKU2ubPdFQSgCfymhRXfXhBc/6rWPc6TZcOnkb1w4QdHyTuuSE2hKeFiPeZxoB
cBW1Jt70PEXSDEPD/YPuvvqe2nx4dIanWtL64CF8dt2fkm0mrfWFlh+dbuF7kYFa5Ozdq5Xc6fkI
CAdsrdo9Rql0VZQPNaZaUx+4HHNr3CY6kqqgl2LvVEqnZCxPAHrJCQe3l0LuECzzpPTq6296adBN
2Pr3h83eexCVTqMLwyiAjvW040YZYfI2+Ne5WbMbp5OR/izGu6m89b6Ts2qIiUe7sHMl6MvTNr1y
zO/6t/8h7bx640bWNPyLCDCH2252lFqWbLfG1g0hz0jMOfPX71M6ixmJ5orYOYAHsEeGiyxW+MIb
YO+v3KGLx+q7x5otlcnJehMs8huoFWWLEGQMGL/1uHVx2dMa5WSl02/qs3NV7vI8HjMQSZ10ARTJ
GKsF9v/j2/8zxuzcRMDegiHKSUMB10GIpsoRLsXwNs8elWbY15EMuPASRBUwsl0NcyLSwTXbyY0h
YSWgXYQ7aBnbmKSutOyWJ1nUoQSd4rfU2jY9JdAdSH9UHDnTeX9yAyD6ny+xpTOd1rgQFQPypc+r
MmkayUlRMApZF035Ev8R/U2fTnDXPx9q6WtSg6IWg7A0/RLx83c7OfIdSabj/4ZyNeoLHRPL+Pnf
DTHbyKGd2EMVMQRzxsJkCCl4+HwIxEQXTiQDKib8RGgd/Obje5TyUDgOmODbEr/XSK6++hwL1MsS
Ln8fbkFgo8X6rXR2lAxYRclkuB5wjuxR8tpbrTQeB/WxK8t9kebnUhjSA0TtR+EAA4JneOgK+0or
JjXI7etrAAZS0N4UOA76Sa3qfV4BmrBlhNmjvTOA8JyQBcTmSNswWKD7v1IHjiz2EhX+mpB0YXPY
reOGBSjXi91eOtB9vcRQnuVSn7IG8nz9R2O8YKnu+MFxqneXHqW1EmZMTjYjGoLdgOdu120juAzi
MRNAc5P5LLNGkFmk/aXgkCiDTnKm7l7GFczHuJ5+RdMG25BquTf4d12AKE1snDLFvkeVO8P3c3wY
quCtgZFnmav1zlGrgdaWD7SMx/LaysW+q+v9oNQ7Td+PMZISlvooKhU5eTpoo62NmVAelBvxJHKf
bx0mIzX/lFtoG2l46qLpu7inRMFj4rkj+RCGaKVIP0z5hm23aQ0N/ccWzfL4mA+idQyFIdw1SBeB
1tHQeLdRmzT7X17UbDEGfTHpLzuAYuPyL56sUv7s819ekh0rM/riwIRPKaYigulg7aBOxb6BvBL4
5lkKbGYUjXi0coQ6lX5heUJv3OkJ2mqWelTD15HSpJjDAh1gYRlRpK+DbewVmDBVpxzrrkDzqt/o
vgECWd51hn3wPAsp0Ac0XCnnu3gktbEML8Y4j1iN6H9l+sEEEk/9ZBBg5/IMy8n3tRt4/F32LAR4
RUcmSdODqSINjrS8+dRX/hY4lUuxq5rMveiK1HACxc1bI2s5qNmRUrjDnAVCC4ujH9EL9MEAxu3M
/qVOryaxreo8VR6V3utowf1q0iOiDRVZ00SBa5MZdLGQJehlJFrTOxniDbdZHKgH0g4WIl063UqO
VVtjhjjt++aPAoMnIp421B/TdnINhY/QP3iajCHqc80nCZs/A0Xaq8gEOCnqpfT9aU7woKKdU1AW
KyjmtDlgxbHdAq7PEbHU1XvVt0mHwoMYTiPNGiTH7Y9G8qsCAN1bSKM2eAL1yCumryLqy+NnwmJ6
2ioA2dpN2vwoFJYwgZge6u6FNMrOQAIa6U7xf2SychbzIwd/AJJJAv+IXl/A/0ihESraH6I6McTV
pqJvTD9PE1IEoNN8fDsHuds2waOEPMPWQ4Zl4HHg0gBQZ3lbT6nvrJSuly4boehM3Zr/cLv4eKa1
emdlpkNORlrL2cxlM/kPq1iDpcvm/SizuEEbjbYIc0o1fGe93FKSHG4RWDXXwuXFtwFTLcIG4d8w
S/t6NfKAAlKhAUNLGsYpyNWJ9OznN8Hi26gWLAfEvixz3rwJwzi2JZMKV6AI0tLT2F0czjgUV1b1
rxaHgpZuMhzOF3MUoV5aUaEJs+6m3drhBZQYVxtkQspBn7/T4h1t2DKpF9m5M29AylWaOWXXwt6o
hToRGpMs3c+HWGJpGtB8EXfCk0+0Sz6utQGfe2SaYfAQyPYhSq2Ix6LbNVx9/IEQDclqukIg3qZn
Q6v2efqAhsbqjC7GfdTYKRzqeGtAZfv4FJ6mhbqS4nltCHi93m9FA7R6EzlGPJhapW0Uh9QksoWH
qwehWEL0YVuMwsKEhzvgLMd9ttYAWKwlGDYLFxMLYAzzmNfSirEuDCC0NDrN7MDMRCMqN/UBdDN/
4LuLB0EeucrO4hEGarkrH2gpwKErDGgG4B+SBLPtkxlWHHU9aE2ILOZ0xacOd0MHDkzUPqDNGRQv
WHdTpjPpI+ogltB3QlJPPAgqYdws00rguAS3gtEGqgMQ7RtG7+O3AmQteUHFiimcXxGyi2hdp/mv
OuRQtL5b+HhXmD/W9RV1IkKbgmQEFKdS3GNHsGnRUkhx09IszzU7TF1LGTMIH27NbePkAOF+lZGz
TwLv6I9/9Q6uXN5OCklqH8dW2mtethJwL/XdDRBDELF0SsjmXLi4qRyvD0vhxEdWHTzDwBe0osL9
bnM1ANEA5AUfpR4PrXkPnB3iBUl2nm4LPjbIXH68js9d/OKqiWmehgAGh+bHCVbVzJHKySTJJm7C
Ly870O3RiSGd/oViQ8Vjxekz5WmBQmPhhcShUHY5G9jDXbVyQiw+jY4YgAUPBGzabP0NFvq/tQYj
IaseEBwRPF74t/af6++9VPSxgA1S9QEp9puckyk5ejgkoOuhZvLGOERxV6TFRfgvFOcueFSJw1Z2
l0ha5wUNBODwYITvQ6A+m+uuzYKBsjfEcO9J6wgIrlBxcGt70QzMCS+10x60CHWpNT+jJeMnpvSf
gWf5l1zJra6rWOM0SYYSmbYx9YMR/+rVi8dX1aObBl0zfK0y6Yy2PHALVb3pO0LSc6r80MNw23S/
DAPPjv6H57XbabwqnETKN2/S0UGHVzW6g1GvXLJLF9L7h55ldNxRqYLYFLsle+1VhbgJ+Nhfn3+S
xfX2bmJmV0FUFY5WO2Ji2i2EYJG0cEBgxQ3rJzfDleN16S5//0biad6lwXIzeT6suzfbHvI8jGVQ
MeJMt9c++FIN1bLZPyCJsMqag+GmRB2kvCjEQjtDVfRHJOiA+NuPXf1cmG6O+ern87gI8Xg/4qyW
YrC8QksHM46YCQ0dDG4aEsdyOniqzzGxHWnrArB3emu3HlYs7mVbEHUdcnKuz4/zOrVBNpCXvrs4
m/RCia4nZaovpfOQ+StfcjGGgDRF2GxD3f3Njqyv1dhrpvzN9Mgs6hsH2gYQPs2s9xJVZG+avmHn
rQHU87v0OJCfKtpPvrYAzNVAqQySKi7as04asvIpFvcNolk8nMk1M29Sepak2FhdQ+6QvmXVMW4e
4yqA10UKTSUr+YIw26AfakhFca25mXObICE3DGs6AYtb691jaB8/ShW1khL6yIFwsQiHc2JKthYU
LfhjnLArL724BN6NNlsCRqGint6nbC0WmoVNhigLQEQPCVKonPkc5lDDVpsVizGb9W7c2cnaOk1Q
YnL6tvQ8FOhwvFWFDSElBIMx82gTJk8w91iHPvl4tYbuX9547x5gdkr6bTDKKBrEtx21E/mAsSGj
/z3X1MAgDyIwuv7mYkf/dpm9G3h2dNaVD585jt7sVUGe1i1Z0BdHi93JuRuN21Z+oRmO+Vq4Bi9Y
Wlg0Dw2hk03bet6vnpSkMSTjP/QUoYRWnm2Ar9mBdvlQXlfW1dKR7SgYx1CNFTXS2VvGRRj3gG6i
W8m8hilucoZ2kmGYR/424GiZnrBoxUpRp0kgKJH8Hrp1jiOXVww31hjuBmVcOWuX3h9EFJwH7IeA
081K41KtJUnl8Ugk7FgaixtcFFSle50GJ33pz2fg7fCcf+f3w81OdtWK9clAu/A2So3D5NB7CI+4
L2bBjeYhyhnsCWa74kiCMuQbTv8kv6WimanuFMhErXd1AIPBQ/RHO+Q91t5vrHj7qRs6dwK2lcqo
GqlPofagxn94lo9ewNOLPhTiElaUYauTo9m1ikplf5fGWM3GG7jvhM4RMXObIfuiXyMKdYLDpqKz
YhSdK5w1u4rqV3UqjB3XEQAGty0ofnZb3NdU/RXriimXEWlxx8q1+z8G8CP4vrwOKc9PHZCSmofK
ZpXc+01xAHw0SE/C7QqLnCTCmcW6coTFpbQzV3mfi4gdPiyLDkVzJH1mE54FFGqyaIhuS0E+RgYz
fiH1sv3udkOLbSrXRSiAtC1sZpFhscplRBXmBY2yQF3ojWtKgVq107Nlx5tRUXb5UaYGXAERtoPc
DTxMsyGGdE/5MO5TNTpMqbTru3CnZMHPRnP2uSO7Tf8jG9VTM/0Rqe1Rr+sbyrfUl7/yC1NTN3H4
UklybNRyHykTBUjT9dSRuln5ICEnWWZbMBRCibRIE8QN+JijOj1MsYPiJySZUdtgKn0yEKqn9iZa
sPZxAAQohcF26K6jRGGUumIuGYjQ5x0kJJ02Tb4xFSSC4PeBcnV8k6R+2FEopJholfIWsLPTkPuk
0F94Jxv+uVp/r5K78ovUt1Rdpy8BALjYf6LvLWWPnLAUuYVxEWh69p4vQCvYH0XI7OrZz1BWKIKj
y92fKRGOhXZjcxF1+biJmn1oU47OTJS+1tBei6fVu884O60CT0t9Q1L/Y8U4vXTpFS1NgfRqzZVE
bfHeAQ2gc/lZjkzG9vF6TwN9jB3Ambfpa/Nnp92OyZFVinCqtg0cBC3ckEP55fOzaLH/AlkSsjrV
G3TGZulhURV8FeGKKtanJF0t5zpeLeWrgg0pkgHYX7bWIZou08HhSLDkxC2/lbmCTtJLQQ115WlE
BPPbyfjuaWYHseNNiR8YkMK1fIOX/JcQgutm+koHUf1TDzfxD/y5qzWDmjco8Wejzo4HqbJNoboc
3ybqK4T9XZNuKTNP0QE11kzD6Z417vfKg4ErqZc9+n1xb7NpjVza+WiaxOm51/HkSr635hYIuK+0
W8d8lRFxhG4aJCcEjXA6viSgBDXEMAoVU7A//TD9VQJTL5XoooRQXChl0zEtnV+VZZ44xmieehe0
GTGvCeLqirY7JlDDtkkPgvsmSvBi73XeeID9MVD6o5jB1gNllPbanZFABVOviCsAzlb78hT5MJIU
9SCegPonGOZrhUUZB3Ed4uxsKTshDgy5/V8ubOoPQlab7rMmcqt3SVrjm4UZasJoGG0yt6TOBb64
2vrDNg2FlzMkfFvaFtLKalq81f8Zdo5XilMllrWIYaHgWKV6gkUp4VFB6jT44aU3VgIbGPNLq5c9
pCmkiLYzJ2arLd69qg0z2obHo/fmV9pycmfsQw0dHXCocG+Ry8ICRQJHZnEZDpWbVhNsdGSkHoCo
1eBEIjySrmX71CPCU8aHmG2ZAY/JYno45kMejAcvdo5FXuKd+sJ2OcT+HxGiy4VVAXM2v0amhhqL
fC+eAR+gQxVdg3Tf2Ec4iNrdOGLEQ/wk6fb+jWvo73HIFH0d2b54+TONKtVngdSCOyHWoyTjbgY3
2XgSuWba3FM/VllCdF/UCMv5WnvQ4pQlaGGb9mobuktpFblyLRAq8a6U08FB5pIeHRYAlFPcmLoX
/xSI+22jHHIdIz0BlgPilTxGFOf6aCCzwuHWDi5aom8SK9gKfaBMvg8Surjyk4xvm4zrZzZZrvAG
LEbK3g0igIcCxTiDgETZq5qbG6mLtgZsE2peWSTqv3lvHgzjK8Up7NvqZEePfswOSYWtzS7qMYp1
Uaippp3Cyxhfc4B0oBj3kzGeugayAwY2oARhuVOJv6GlfGdI3jclyel0PZk0k+h1dhmmKMFdEhkb
xftRxcjM6bQ9Q/mE19aEpY4kfw1ToeavHroGmk9PXZ4jLvtiYEYqjEtRIYfwBQXOvI9SfA6R/sHb
OR5J+QIMowZzP3rGnjKF24faKVI2tBk2BpC8VgF2+BRmA0EapHf1ScSCiCVRh2NOspxWOeoHodrt
UTs/WGw6cv9tD6dY2E0jbBEHA7pOvRv4OUZ4t5grbCpwpJx/XnjO6gF6i79NLVC3dBL6Y4sQRMXL
eRkmvHQ+0fV+UGIWbXq1nfgEmnJrpRNFzytMhI2JnjKXemD1BPwvma3QO72m2Y+pP/rTTebd9b0P
rfVik83mr215KeN2E42QWwoVyShERKmi5dK5MIx7c7DcoLFdBAYnAmMlQoJQQ/hbiDTaLtvcomsZ
mS8iaVWRv0kRG5zCn3r+tY1ecqzsm5omxF2pPoay4ebdOa5+FgFikucKujCrpeufiEHI+krzO9BV
i56BYWKyGh6AY5x0z9xkO01mri9j8FQEr3Ir78qyQ4H8KSOWgamoWcZ+iJRt5SVuL/fbenhMTOmC
qQQNb0T7oB4mw5OQahK/dejIiiqpg6yiObihf6i1GEoGJijqE41DYNdoXwW55KLdQ1/Uz66Rzxk6
mGjkg3ZlJpFYH3+m/l3lI6xDc/VZT+T9iJWM5HdiAxNMjcklp/PaYU802TeBihhTAf2ww2elp9Og
9zcJQpS9x3oE8cFrsdWViPKdfZ/SRk2uvuZa6iFLCD3rp3EEQdbcObTog8q7mTx2m1N8F4uz8J9b
1Eoy60JAIQyiZWLBxiGv0XI8QXZFdKsasJQJpGQlcxM0yGlY1XAj2j7fcYH1KV8UkSgbSe7gBuZl
Mhzy3MXSowLhYaBU8lTboLnprscF3n3osoquhBlX525yMwOzalXfB7A0ydZFvaJP1KPQI8vtF5EE
Zf1Np03suhfyJ5JOf3gAncJ9ivmLPR7FkgUeMeU3BOQXvc0O5M1b4SGcdmdy9KPGDg4F9HzEUjN4
DiyVmtTXwbhWGr0RJtjx622emATx7Qn5d7s+Wdx5MXWiMX+RyjPHVRI+0urJuSEUxY2UHAhJfNIb
x00yf8/lNOjGxgTjnEzhUfTsirOThbehmyQAO9hFRdof0UsKLCrQ+1TPMfZ7jGtU1OUzxgY4JSkn
/KIcUBFqgn7mNNwKbIsG3ab1ZOATdJrqwa1q9SLk5OjPbc1xK7T2NY69ZihPwOIjmyylerDz6j4k
dl9HMS1UVU2Y8sKojosahvnHyGAw/DYvAzsSxWIfXj5TI7JOsGni43Fe0LD8PMRcCAoYEfdUYbqs
QJ/7OKJpe3amxcR6XMagRrw6ehaGE9ywbT7crbaAl4YDCUk8T+mY/oT4+bvQp9MkCa4uwrWKv6P1
V/WvUfyAMIzAX6wlEG+KlLM41lQgUeDgqUPuenO+eDdYVJbe5HdadAsI79YCNJNQjXTMfj9N2RH4
e9SXZ9H/LOE9jCWKZBdxKpN30VfhzmFDRgIXX5gwh/tqI6Rzyu9ElTb3Ca+InXF8YhdEo3Lk6Kvw
OpV8iD0Kp5Dc7U2CEBY1RwNSUuDxg5Vw7o0d9vvriQweWLEqyyL8ev96Y5cXQYitbJN3+xzwKMpL
pCulZ95lXIt8TegjURNB4La3jS7tWhwvRiM5esUBZAudIq5mDIyvQjrZeEhhYkScCWPoH7Os4wA0
d4Yx7ALYAYTr3T4TcQlwFYKIWBVwq6sGSKekFk0I2VdPFpje0Ltk+oQzm3Puht3YNjti9U3V3AbN
ryJ0tiJ8o1wZyLjNKTtd9naJfw6CwhXb2/DzrTQic1GM7uer/G3j/DZXFPQsW7WIvezZxkodu65M
04huFex0zaTe+Bzkeg8YG2jxOJnHINa2OU1QuKI8h3kGfIkd7dSDs5s4AJHKFUED2cSL6Is78M2b
cljZiwu5tYm1/d8POatnq0qEkJRhUgmkS4cgDlLKNQdoaEFHXNPrXMquPww22/iBr8ZyqzAj1QC2
N3huJQBbAJfaFu2uSDvE8TWaHkwa8+DbiEf/RXbP+ORR0JxQj3kre79bvXWV1UUtNieC+CaSSRhw
6efmzXJWIbrFgqK5cPFYa6IXS+LCdMcN4w3qosG6/LhtiqbQ7SEdo1tPuk9RSzAfesOAsXZFg4kq
DDGueZKtZ0iNR3F9OSriokiqyIZxYBvuCvnUwq9BikAEd+IyFehMOuoj4jOp+CeQH+heM8Adn6/h
pbtBsQWInsOTuGr2wQxzGuVgYnXAWAj862A+5cRFIZHbppa2FdbW/2Y8pOgs9guWkbPySzFEpgna
7228zH6h8jG2Ah5i+09VQulj7cMsQXfQj/1nwNndkJuT5o+WHt2SCwtKSwEeBUnn5gZdicHHbXKH
/C5Tm7QXr33VwhuZkOvzd14+J7grUEhAUkSeixxbg1RWVixHt/F0ESmMaCt543cOioTabDhde6vc
5F5361kdK7TZN1FyVCl8iHDd1CBWVd/4VZFBgCqCjoMU/uePuNQPAqT1zyPOqgdh6AtBFTYOvRjI
dCRvKbYt7YCMJkEMtxfyOJ35M4QzyIS+JShSv3JSLVWQ3z/EvJYAklVGbFPh7qnPrMcpgJF4AMMO
EBggR0V+RE1m5cVVNub8DIdSDHtZFTr0c0/IpHCqLooZ054uMfbBCN8jYZG3Bwy7QuWFhIEWWEb8
LcvPK0OLM+H3oUGswdaW4WvP9h7a4kreJnQoAnoFlq0hoTztJFvD6QlPI4XNWLhCkHocMLIg4xy6
3m1Sa4to7cnjr63XYd+KJ789EsBAqitC9mAOeE+1sujStsVUvtqlVX0TwKijMUiap/iPJL7cyVzU
TE0NqIyJCVCTz0Bdgy9bbREuXVx8k7+fZXakDoaee73cRKI1j4U4iSLCcj7ybeuLYCmAFNxK3Gwg
zUPc+Hh6Q2jJFKliKKcI9rmAYJXTFkydiNxUghOUr8Q5XtsIrZBQJk8TKfCQvIraYMbHGqbJVac1
fvniBPzzVHMivy/xjdqi5jJzSMOCc4VEpHxBs0la8zZeen/uS4J1JH0B1M6muktCvzNipGxllJEz
oqvshJqMpH8v+9RdvaWX1v370WZ3QKZKvh0GCby1YIeYJE1AUfXG4W1lfy301s3348yOfk+thsrM
GIfmiIf8irdVvxjXydyM3b5pXG8N9Lf2XrNVpCPLmDZCy74cdzQXQSRzwSjF2rGhLBwb+I4LsXwY
MPCQPy5WZ8h8P2lChsnvc9RER+vWw1I2TcEUbmtcLSW3S39F/fd/M50moQ3itWjYzhOfVDIU2lLQ
2qLoisDrpqCcGKJkWsXOQSpRnpTRC0+R4lwzExPzNj+UsAchw4PniHTI7DvmkeRneiRwryDwNbZj
1O+zLxxFUqbsKJE6+coUrw04+5BBOch9XQDe/N96IxopIrMTWCChNJV0gPiDx8+nd2mz//2SQpfk
41c1rbGt1YgtCDwxAmBXXwhQBIgwLVcwJ8sj4TejYfQCBXW2fswyHtSwp3LMFasPF5GhyXAvSCm7
7uHzl1ri6CNl989Ys62e1mHuSRZrZnA22pc2f0VsUSCD2fNCq0oEYNRPo//yDWcLZvRMatAJgGQ4
SLlIqszLW0KJCiBh9eevuNCOQMafD4aTKHS0ORvN0fPGolxKO0IXSOMieJi6/z+t7sMQsziB1rWH
PhJDcF7ywbgFAxVO1OvnL7IYpWJIAOKN0WiMzlZgVTWGkqgMIx0r5ZU6itUclRriLMaxpNtYk8OB
qgz8H7Ojqt+DXAGglOs5SJaNbJ7K7tw4PyoqplTRPn+0pRX7/snEifguq0udqFCmkYYl5qmg7Vvj
HjgW1tGrAylvJjDzs+b9UCJcfDeUF/s+FEbOGls5o22g+yChAuzN8vw00KDXMCilARg2N7mKzcIz
RVi7ok+O4WtMmYET0aiGjdU/FiWwZB81Mn9nh+YZAn9mO/uQGkFYTFshiaNSXky1/I4sGQMNdGuu
nnIO5eogiiv5V7OvXF99YFfGmQXBbII8Nm3onfpxQjGhpZAebtX6a1++tFRma/5UtsXWb+gkFcWh
nXIM2+v7VM4wQ+v+GOWHRCl2Xd6+fdAeLzw9Ojdxf28Pv7qfyFM/eGct0G+KVN/beu0GxpdC+g6x
mtpsUu/HXj9U8qMNZFA0Wg34I2JYUVAoY+m7H03f9BQ5H60+KsN4Gujk1DUNnlSiIFsc/eJ50Jtz
o/ypZcNdKvt4kjooS1AJV188FDqj+EWSYL/5rxOvBwD6HKfbePLvO3qm1H/YVxT9a/svLJRQLQnO
Fs2fPtvCY6vxP6aWOXbpG4CJ1q1GcanNrZ9Be/XD3nXS9l6ccuhcfRW2ScH04lT5mVbdhE1hPOSu
qOUjR0CLID0wBpK9bgS6o+7voZO0hN3xdB9LWHlOF+UwmbTfCpqD8olX3WTTL/FMhGUZRw1R1E69
IVtRsmnLdbYfkvbrCO8RyEYGdtIhSvTtV9FLRCUTwE5wSWjnVZ19P1Em9zNl0xvDbaX/dJjqpKOW
PfL5zSjE2E+DMVYck7jZ1AVNcAYXTKvKoYGot6/+N71o70FvPIVguj7fgUtibMKt5O/DYVZFMjvF
qKdGYAYqBysKaVfDPgQraDzJMULUJDBh8T3X0f5+YFc24Yq285LutEnZlaIB2A0Fsd6P+9KOZaV2
IiDIAeap9DAwrQ/pczbeNUWXvL8Knklj7CE0UVvNctoBJCfOfVZY24nYBPzuRs4NJnKt4rQUZL57
sDnzZOw9vWtNHszKNqpxYz4mBpiFnUai9Keq7szc/fxLvFWSfjuhECciZSRDQw/m40wESj3oY8WA
Cjg1k55yoHeukGIxPdsFrUPH85BEz/SNbzRAul57IjDdegE0WDTPODj9HlCZ0W1KCiGFHG9teJ/c
ysCCAuBkOCJoRXvr04fNysmF1hqaEwiqBAVPead30knB8HNsDrlDrVrCnFu+ZBmKU5w8d/mArKZa
XCjh7hP8U7wAWIv5Ig5DIcFr48rZd9cE+UPUFzcqbak6A3AhUfmgDPz5RC1dGoDC3vyBwVvOS4FG
p2twtlDcJ5UVLgRZ+hDGv1RIYtQvPh9qMcxBjgtIETRxYdDx8ZsMadqNaowXIlYoivEsk6JNrxS3
JzysVKx+nR+mdYa78PmwIlCbrwTwHsiDIgMm0taPo05OGcRqC5abfAOpGBQm/e7wr6KP96PMwsVi
QFC1agoIJ805xHWEICdDH2j17l38XrwKxERMZfQ3EtK7m3eorSDKa5o4RIncPLSG4cIq3u06hWZx
JHSUMF/iTCHo/jhvWh7mdomrxG3mfwUJ61VfhQEYoIwAMSEhl5dTZgUn5nKmwxIz6eD5/GQ1D158
DhPXR6TiTezWZmeakfedNBpSdNs5VCWHc6q+ArY3rXWZx6WExvpnpDm7VILbbcmTjw1I/pjRfgbN
KhJi2NN0ztHqWsUfLw4IDhRNY8wT7Lk0jRw3YzjIVDzVZEcUk3DDA7TOpXoj+KbgpVKUWj/fDYtX
FMoTf48ppvvdApIpA6tFzZh1aW1odsSw+IVmmQm6pI7e3nNEJRxSrQq9IbEPJhfo58+w9tqzxCMd
rUChpB4Byrkjg6OCJNTkMQEQTGwgBgZM/s9HXCJ0CP9ZG7YhbA4Suo9vXfiV7/g0eYTOTtEPG7t4
RSoZrcatH75m0yUPKsFjkQwMx3FopQUrJgB5sM689nW1ibH2EE3FlcfSGHZ+NtGItcADU+WHG/rx
sXyz7SYDrJtgURQ080TYno4nxCIQNKADM5An4GO1Lb0INvk5XH2CpcPx/QPMjq0QpWDUO3gAES1M
RK9TGYtvX9IH+vxdlz66aJ+gxEy5CXXTj6/aINIohT2IUlIGOqVafSHfbINH07ma/hNYks+HW6yS
vx9vNrWx2kmU0BjPEmE02QQ4Mgr0gL+s9I5gEiOq+9VRF6fz3UvOptML8fTxEiigVfhVwJ2MS0pz
e/USWJxLQRHQ6JJQN5ilX2GPcv8o5jLu6dUF0rnF34bA3xvjG5riYScgPDcrEyom7Le1ijyiIMXj
Qju/D8Y2VfSmgbwpyxdBiyDJ4zJAQAvpEco+pXMpwG/nJ1TPoYbQmwAi8/kjLM4uZlAQwXAGhK/x
cQkVltQjIMhrdzJS4/EOApDAmq4K5y+vnXcDifl/d0ZmUlNkQUuOD31wo2evQpkLDkYVwo18wi3N
L3f08f+rl5sHR1Pg0HrveDnySPFyWO4ClVqtNYk5+v0r/j2Hc3pJ7qtjouJAfSsUJ4wCcZf6hRKs
kALHOnW32llc+WbzpapnfYguF6uGjhkQRzt8pDfB/H0+eYuhJQ6eqA7QliDvndU+FLm1E2rBGO60
sC7Pg+XvNSQ6g3KHdZYM5H+y7kPL3q+2pxbn893As63YyaNRFRMZH93hTa8ebKQuS4Fz9syvaKx9
/prmUiz0Jh9gY8MlfN4/LkzVyLvMTqBzm+WjXsduS+YblN1Gl1DW/S4hOyqPaLG05yRqwY3/LPTX
mOqeMPcoix3WtFGl7Ou6hEmBMV74V+CVLuAjwWncW7l2I/5ybcQ7bsnGeeWTFXLJlSx9wVO0QdBD
uKIJlclUtQ6xU72FKU1Y3yD8nVmF25asJPsvcU3BoyjS8F5A2zzEEYWjQG4jZFk9jsPL0GI64qBw
1L7iTeI1/n7S40NXAp+ja6UZ9WO5r41kJ4Rlakz7Pp/FxSwZxQBDdDIJB962/7vtbTm+Nk051GOK
LIFPaxkcbzrsfACRUUEEFLyqJI0WyyVAxCcRXAPu51DeU7RSzD8SWllw6vcCq0YzfOXhxEr9bYNa
BPcCI2ECU//4idNeNaketlwh7TYGYIsGVLi5kTCsR6jpDqhx8EP+mVG4ITG8ARJQ1pA9956NUs6p
XjvzF+MTwVVSkRCDIjcLFtPGabNwJAfAWTZjEQnWr+63e9Uc3hxj/rfxzBwG3LBKVTyW2vXzCVk8
QNCuIWiAKvRbP6XO5DyyiUogRFBHSwUZjrazE65BuhYPfa42Q0a4BLzanCSFSGHSTBJUy8J6LiOk
uOoHkmGqUZtCeRBNDTt9WA0Ylm5y6HdvAjAkxHM6QosYxxjiGHsbA38trGbjj0dynJYNKaHvJaiG
q9HD0pH1bsx5aSQKTZNKGWPa2WHCHBZ0b7er072qYm++steWvh7GTbYp8lWyfvHzd1stULoWUQzY
nK0sGFXg+5v81cOo5PNFoi4FJ7A438Q3gLEYs9Agkrq+8GWS/IISJwDifb37htaHN52mHx5wWOuS
1O7wHTc4W3HjcOcLJbVdM+1A9Jf6zgQML0q+B0NaudYXJ5uOOdmHUFedN6y03KwLeYS5LNXomT1A
yaF+SfkPJwYOws9nYXGymWMZnVMhaz+bBETN4rgtIgyt41Pd/fTzfZUce6VZmezFYQx6m+wUXaj9
fvymZmYZXm2wI3FDMJxrHN0Jzsaqj8lizsZtLo4f+CtohH4cB+mq2pp6vumYArPyvoUQHMLbtnf1
6DRKGGxtowS6+bdIe2inO0/a+95Bw0trgth5Rtn988lVxcE7P5j/eRxl/iUbqVaaIqTC4/kOos/h
VSu9LZ0N5DS5Q29tzA8B9QmmbN+RSqema3AP1uWT6by2nJujoR6HEZxaoaKPmCJ7W9Fl18FrXuJ+
ZSW8SS399rBYv1IuMQ0D1M7Huasnu8qROKH82Umun2J7I6GEndW4A7T72hm2Brp8ckrXpsoOlD22
+Q2Wkai16Qi+Wq4eeFtFelTlQBhb3qmSvNGrYRt02dkZwk1kaBttUPZV2G+M7q+uQYOugRrmFyfM
lzsnc8tahjo5sT7qh9Ya9h5Eg4paUWj7XyRMkGosj7PO2jtTv3JfkMuLKOi3l7dkPM8QjFAho318
eQnIoKoVNTGuilkdRzmHjwF1OghlF7DDziu7m96jtdpv08g+qx5omSDeq1hJt8phNEa31EY3A3RW
wNFC6QcQInwA+YWMZjCaGzVsjoRTSR5vIulFL8svQuDKAX+setqhViC81k/qpG2HXnSJQO8b2Smi
gRLH0a+EixyjqH1m474WoSyJig1qfdIuHpyTDoEq7ZwvSfWgwg8KMvgH5hOqrMfE2jcmFAPgz+BC
NrWauaOOjVH6LewqV9zHql88JMMoTlrSF1foK4uDVre2BaB+6IKlpW8EJQfxHf6ORRRDE13ztC/s
wXM0dftAgYTyhBZUZWjnDs0sTcJYuy8vUnlpVHObb+I8fhRdTgussmE9VLq2A/5kka4MWM4KoLbs
e6jVWpsJky7Vfp06/SRVhdsBfxbNJd8KEBwatiIu9EFNSZ7v1oLHMlxapCtpYUINkW6kJDoO+U8p
es6zak9DY9sYX7sq3eLLdpMAG9fk4FSMjbazKV3FsYRRClGaftKGegNVVIazQ8kk74wNbBykcY7I
KLgWwihGmz11UfpYFrjCfrGgQYY0i5RE2rbK6xAE28Cs7wRgyZPbSzKmSB9mj5kgctioO7b5d0lz
W5zkBV28rlW3Ur9aenZS7GM13uj1tQdLDfkibdRz2Q3bYnxJxZU+AuqlrN/yCQvpKmjWI6KUSIq0
JZbg3f9wdmZNjSPduv5FitA83MrygMGAAUPBjYJR8zzr1+8n2RH7o1wOfM4X3dHdVV1VKaUyV65c
6x3uKjQGAC4Be7Yhr8z6w7V+4QMRAYG+5KG0TFtNpHxCKkybF76VAnPfjQ2rVSJ3lZdBtqjUz2C8
CGMQiDUN1Z0UphtiodF8ZPyRQOeFVCT4RJHDC132yXodky+DDLcYtU0hxdjFv2a7BBBf57BzJWlV
YwmVFOVV0b9+47ZTTlRYcUp6gSpeAWXOYQ2nz3N4NwONyIRDI/QbVYZDiQQlFdOIPiI9VQVeuI93
4pTkmzDfhXUF9Wa602LnSshPgg1wO20PLVU3siczhD69S9tt4BeHFOZALeOooB6c+VWodwpNiMEB
9bu3hSLkFsWtiCtGtSgQV4X74luXCexr4XvE5qV4K3D2rJiABBWGO4fuwFKdVx3UOID5eJHzZ2r7
lEwocIeOtP8+vTFo6XA/NifZm1V1jZI9o08yeC92VkYsE/cZs4FrC6Kdrh7oe1ozSxuSYqbml2rp
fyXGFYAHrjjzRdse6HtQJ/9TFpEXc68oaMjSgROukELsNCSl9iUvHaBD4QsnfioQKZN5j6AcjVjO
NM0V1w1DwZEaNUKuJEFvQkDUMZVqofjcmPrbxNKT8LnPEK6sh2vKqlYyeNDMIBj4w77KrCcVyk3T
BTgbsLB1faVK6XObCXsqSy6h/tEcppWllMFKL3YBcWZsImSwq+vY2ldT6ok7H9zJuExopRzYMZ0G
hY/9Ld68c+orqRbqUyZop4uo2442mmaBuZikEEOfu0m9IiQM8UGS7gdS+Vop1iG/gs64WVtuCstL
mNmN69YZPb4zEYbucws1kW/IwuuttVAY9dExngh38JHabfJUt15V3TcOft3682jgIIT3GwLEFJKj
ZId8y7KTSk8pxhXJkUeX5sXEj6Krq01j7vRW24tnF2iCAMaqJMqtLSgOdUPFYMpe9FjeIEeygqjD
zsFABnCjJWW34cDS11Mk6OiLwH/G7E7U7JOhXI4SmkhG5yLX+5iAJNAGyEQolYrVa8LXQwSOOae4
M5rpRabT/5peIK540YCtQ7WUxmiLrUQDY9Wftr0fb7iGlGgDR72xSczPOaY9IEwI5cfUaVfg1W9A
oSj2C3YPQWd4nUl+EW/UFlopq9Us9zR59TLeZHjd5ZHtIZAaFhczhYIh0byQn/H1eqFz0RHlLmgz
qB+x4g45OJKZliCqCGLaBXqzH+2bevbRJzQAsR2i2Fqqfo5uhgr29MFkdVAMNLrDYGdeOhrQ5UAn
3GPAbJUzBB03qskSukNEXzTYohKMIZIrDFY0/AflZIv9nBvI4S3tpoKUIw7jlSTp3ljQ30fhry3q
zVxcwJoZan8h9l2i6FtTY0lE1qVPRpMbDQWfcW2i7zvgDptpH1r2MUvOxlaNJ7sCIp4vBrAboZPv
pNzZOEXgOWG4sydr46f9zcgxV7ETpnq4aWPkfZLwDbJ6nJK+tK+y5EJT1UqMCm5TzSshwyr+a5kc
CmS3grx1zWf5vWj2TXuRqhchtwsAm+hCYTOHb1eJW4i+FZsb+J5XTQ9FQTYYmZ6cygsjzW6jLPb8
dHpRwtqrNd2ttWaZlv7N1Fn3slRsshkFiup6qNqFDSPVUnez8SxXz3OLQWRXLLpCEFqhrCUHv37O
M5ArEIt1LgR5ZayqyCITHNHeGzcO/lJOabsitKbpcz9fK8Vz7hNcWhuzEBahrrhTQ/Ez2ZntI/63
bjm+VewK2V9n1o0kfD1SMvHpIyf25ZYoQc2riaaZY8SekUyr5DY1C1fJokvfoTNu5h5wOuC/5bpR
QRpQgJcBnKp6Dqez5FQI4d0n61JYM86KWzjYzk7uEHZeSTahWs7S9qu1ogU7o4UsEyP4Yi/LYFgW
crnNi4FonGxTRorip9nfvzVFX7tjB2cEtqkExiYdriN1XtU4VGrzcNHAKBtjA+80f+GEqZchLKzb
PmvNX0zlfQhAyG4hHaMr0WY9+rzD7ajWCASzaxYdvIQZ68wSabzI7WZlJbFzAtg0+HqDEFsCjUa5
QktX5hRdalbmBtalVD346trqb6fRuSrCBP70CiUvlxL2SnE+kzG8LSZtpfCrFTNf+HpA7NzYhMKi
UleyP3oVUxwbBp5foMorY20jexxbtyFwBEX2cizDtcIgu/cRW5Hu5ggvMUAddY6zb/fHSNM/VlHk
rp2ALQwf+1haT3W0ks3iop+LjdXEC1tJNwBp3BpHIKmGglbth7Byy1DetEq3kjHLtqx5lcc5J15P
MHvq663eXEdNuAljlPXIB3swQ4jQPKTJm4NnsDpoSyfbTfWdZLzlyJNVq6KUd42G3U67jP0XR7mH
Hz7o102OGLjCYRipyO8/D8aTEt6o8v0Y5aQ3ZeAaFapM8LEg14lrp2khJJMts4I8V2HN2Si59mtY
h94cROvSlm9621+OOSroFBXp+/RJsLDAxE4qn02HavQndCCUG9eFsR6YdR27B71pgYuFhwQXlNgH
sj5AyL0ZUXBm7i7ajIM5X0ndA1KZfq54eOxua0lHHgMZ1VeSNRQHuPOR2KNCrmBVxf6KQUQ17cFO
1gpS4W0Xe615pfOvDFnS4cPu/7TTOoW0UqkPknLjt2uti9wKP/S2yzey/NYrf4xuY3VQ6m2vyNtb
ZVwPrGyJS0et6F4xrDiLhsBV7pstUkn7cFhET+Otcl+8oeD9Gn+Nd/BK9Qf5Xr2X76UDvO09mmX3
OcdW5CqTG/nu+Fq/al+EuIf5YD61+/51/hpupxvWt/WlPFqP9Z3z2O/HQ3fLzulf27vgfbgvnoeH
4QGXvuRjfEUUheCDRIDLxu9flaWaLcbX4Hm499+iP/On/mY/FcwA2dyhuzc+u9vhYXpQDtEf7VA9
w+q237p75dB+Rs/E7EP5mX/Wn9JzCKXjs70bHqLn9rV7MB6be/8pfsk/WZmohFRv/KP+o9yHn8Ob
igTd1/hQvDSfBJQYa7en+k/zpt+NIHc/qjfjOYZm+DZDMcVH/MP5cEpXe1aeh73yHn6wNQ/6QT10
e/krXuobHnb8bAAsvcWfM5IM78MXIlhtBA/Zld6nr+kL+KD0Pr77f/rX/nVgLr+YKF5UO9hP46f9
xBFkPURP5ft01z6Xf4LHlqhTcPN1+b3vKu1+OP5w0t/MN+u5e80/Aj7ki3xAZ/6pv5HeVJ6n/LD5
jFHu5kxIkvMe0oeaueMt3/gm+aq+aj4RjxYTg2sSXvF0zvsMcR6RmlduMIb4gf41fDEY5Pf0w+I3
kOwRnd+TV9je0h//SyFQqAg3ufxH+rCp1+pm0X6WeJ6H7vDGbHFCZ0/VF1mx9R7f+uvulV/J382r
REHg2f+iwJZ+xM8RadHjJP4nRH5O+LfyxXoMHDd6nw8+k2I+WcinHbT31pMuw7X4q13Vf+o/RgkQ
qPEoF5Lu4ZJu2NcSnkB5CQbLMu4b7SBqiAjPqz05zsvQPeqmv4iz+FZc8SvcbCzcECqCtNxe2j5W
5dkyKZxFipVC48uLgM2bNwWwVHupY2zrXzgAkl2Sc23yF6DI3CIoODs7tPa5M2dfc/ZkcxmhrzrL
+yF79sfGE5Wuvv0STpHAUUFYLqhHi6xawBR9vXofBmMjuss5OvoAYygdA0hdVqRS5A9SAt6TiSxA
IKAIKxL2rOg24u6K6G6AvpmTbtFUSAlYYVlhKF27StUsJTJKIegPlYjMMZz0Naq+S+ETFiAIQG5O
S5pkL6LtA+5+5vpr7ySuZwJqSa1RXL7xXhDFJrNejvFWtDR4Qc14kDV/GcYQqNJdYggGXS2ITMKh
kQ4T+XGdIamA7ZiQVojyWyPQAPkuUmpvSrk2gY6MyZZGumpv0/TDBCRRVPEC5in90U5IPQwlqvx4
GSD+0IWjlxHqmv4lR8gjCxYzXxIbtCi7s5sXFGQKy8bRYmdX8l3S1e+YXapYELuaGT2kSOoz03OQ
eaSX3A9lX78XDRuw8VkK/S99qUfZ82XcNxQhkBigbyDiPh0SOlIKomfFqK6yqFoaxdfApUzjJo2C
nZZvctTJBBZU+O8JiaUm3QW+79XTIdXYUzrCBtwd7axZJ9zG6XML9jUSyiGHmF1kkM/NRzSa1Big
6z3Vn9AtdY4w0i9ZGRaYb0japwDyiIvXOK2BU2HY0GMAURuIoUML44tx2rom/KUmWKdMtfD+lAFH
nilhniyM2bJgOVMZVK2jwliuq7Vl1uSDyXyYgguHnUixfBg3qffHb1+TaBNPOPZeh8qWykmjfQbq
1Th3ZMRLaTAWqXYGr3qykmxbQn0ReVcwBX8X6qx+qOSgDKlSWgdqITQ+fKQzzlrhKKff+z/jiDbX
jy7ElLDuugnQXMZGolhFxW3AAQheleXNj6AyWaG/T/WpAiwVSGC4ig5oDY+6v4ds5KDAlm+ApMlM
akKXuc9IzrGaCp507SbtLiquypO2UQPtoZgfcjDWbQsovuME6O81O1lp6efoWRI3Cz+6AEVu2DhF
2osi81dqYKEZ9KpO1zGSKmbiXCeItCjWU9E9FWUB8DlZZLa9GoqWpMhZjvXLaCiAT0Nu5uoiKu9/
f90Tfem/3vaoadnR4ConqY8FlYQuvzBaDVyMJuDh/j7QiXYKihKqDEpPB9N5jJirJ8tCdhPmJeqY
qX9B4YKogIYFsv1DeYZP8Q0KO6ojWyiCoI+jmRpywEfd9oEmR6loLM9mdm4SqV+EWXFZGBPG9zWG
skpB6ETEvUtvolBFiDIF1ast45mvPbLf67n35OCjA6xCYQXnRapnSoWURbHKcpkC3n6Msyd/6C5a
GxkbB6cW315NOvJQ2Pe2lbIKGg9P3muVSq+rav3BB3HZa/atVaabzr8NgunGn5VlQ5kXpNMuqc+B
Uk5+V6EbCeIHcvhx/7cKJLNI8KgQqgik3cRVdFCIXmfhsye/qwmeFRsMWr3HQLhQ58JnzBCrIXXR
eMUfieLP1KFcFX3pyX+ziH4MdtTAKgJzaDH5pumaL9t48FB6QcnRRh5DYOGlc+IBJ6IcmDfMvjQF
oWx0u/8OBYY0VlMyQOa3zcsBSoZ0S8RBM+v3nXFKW8GC+/f9sYDC6EdvFShTIpmD4KZ3r0G0FzIk
JvkuCqZCWCEq+4sMyTAry5eRYq1wX+5DmzC4le3JNRATEddz3n90SMJVcEFVh2jfeCWK3aLlD+cV
jLFJ4X88i9U7+fV/PPoRzCAJuyLIAzCp5lQhTPJCXQ/RjUrZK+FrIK9JFfLchUQx0CJAY30hZWtx
UJApoal0dt+f0qH8ayaPPpgDcyAPab1/Q2TBKsZojQlsrsJMFehtteYTS0a1DiKxap1rjPxckIxQ
vtNSfs3Qdjkr+X6qwU0LVAP1BgwDh5XjZiiCIWSDAjPb95eK/SXQoqO9i/J0EzV4SRUvItvp6kc7
zLEVN12pVLDTuCUfofH2QkPED837BoAvlT2BqxFGUpqEeAFaFiQfvy/GU3gskP5ocsBrNIFtH4XO
sZCiKehRuRVXnRcZMbdeZMrN+6juVFS3rvz4XHJzAkqBlYhJ6xtsMx4nR2cQZJimHCN44EIwSoC/
REMOygUy9TXYBv8OQUCKVpCoVHJWZAMlsus+0nakX1bh9fKbpq1JExZWPuzE3hDuhwbM/bQdFxBC
pLL+RrlIww5aqxWfI2Kfe/6j5EyJJJ8Zrb7P0La88RUExwr8vmBjYpUVXKbnHAK/Z+T4fPs5Y0cR
w878Jp2r8ju6w8TuTP2y0q99D7VV/1ok8IQq+kYaxT4p/JIohf2+Sk6dLj/HP9r26tA5ii/emP4L
44N6pl2TsNnOcghOKe78tTiOtrQ9xoGmUuS/ahVgbej9KRcNQvXYrdKUFk569NG4KaVxtjw7+OnX
BN2DDYth/UOkkGIp1Z2e1xy7bSwaYiHXt/HMXH7Dk/75mADJyVfguIAP/PuUCeA6kQvwhmlwJ7q9
qa9dimMU9L4Cg6jyN3K3aWzaaMU6Ioa2+nMrz7ePI5Zwv3/Wk/ETzhVMXwBbDqI5fz9KpGXSrGRF
fFWY8UKU+J372ELICY0Q2LLbqlUvUbQRzKiMzoBVLqyYPgGak7HxrAmhPN+4+P2R1FNn8M9HUv9+
JLtOwmmM+AaNc10GqSeRlYd5c2cCtB1WKcCFxssvHEdaKd19r1huwnWQlldJCf9T11qkYUvOmzcw
H9j+fSG1KNapVB+Qkv79UTXxKP98SIGxRqMW96pjpy4/QNUA307kskCuVsYWoya4PgJx3VbWm1nF
W5Tq1kVYrGO8S4GYG7rvCWqh7rw7TXaRTObS7gG9GheIU+uoiDlccIUGGY2zemVyrczfiwnoB/fX
hL5bzb0zTYfb39/jFNEEdCUOvzb0FiEZ8veUF6mRmX4fkfagjSZ8JlXVWIO912n7lwETSylFtJfo
0wks8iDYwbqyPPMUImr+O5v/eYqjD19Hegt/KP6WahF2npaYKPmFZLam+1e90AVGbhR1eBshT7ZG
lu25sZ95iNOf1HTwpoeK+A+FKQZLYKWSHwmSXZFudXVXsv5inRIvLf5x7WtXgW9u9XyHB+CZsU9P
wP+NfXwSl/EU234Qfi8niz02FcPORgjYSgBhsKY6zEIieQMsbpSnlT99qr32pWGLdj4wnAqEKowF
6GSwU9Vj0byOclRFQ58VgX8i9grJGqU3CjQmJOUzb33qMMX/TRaFBZkz5uho6edcVboWuJip7gtz
q5a3Md2aWaUjuPO9XttUFFTlYG3qizxwQ2kZIkog30zBlV6cuUaefOsfj3IUmDMgp8Ws8ShcbToU
vblEDbKKncL6rLDcqSj3863FrPyocxSN2Wthw1BJjzwSJk8OUCAsTc/By06mdz8GOhZBMOkvFVHP
QG3wWgAeMO7AKjTBRn8U0kfRnUIHQJbPfVQxU8d7WeMmRTUF/qh6jH53/Ba0j80Rp1OzzW3X9p9M
30dCcvbambYhtY4qWFZy4+H67TrO5E2+FwBwycYXOE3auBuj4kzaeWp7/XymoyiXpBKk75msU1xc
v70Czt9HRK3on/cWgmig2RjrWLjTCE0/qmUsQdB0cW507mpR+og8Le2+DfMdY4yXT1s/5Oerpa0c
/ou9pCnCsg39Rks7ln0yab1X2UhxJ0IVlaZBoa5SgCXCGRgOHY18YcHQ1RIlks86oYcMChInVuSX
RBkzHi6ssVmUZ7PHkxnPj+c6Xg5tVTl5qSIm2FBZD14BIW/lDlw68C90pywqxkay19hnKcKzuKBy
nT2kHZ3sBK/Zr98nST0V4rl0Q8pQEXJVjmtFZtaXpRxT7zMF67fFCcI5qFOyimipiP5ERJfGSIPr
wEavetwKr+a7Pokvp8xZIkItDkUhVtbJFH+DgznPF2fZpqfKoFyy//OMR2s17PQ89jWKZyomRrlE
exfNUg8gmUU/AAFrLjn/D7Z44t71z+r9MaqYuR9ByUTHNzALdi2Of9/ez0sjWAMytK5nJCy2gBXI
TfDz8Cgq6dr69+/yXWf9Z3QNPQRgxBTyjKM7Tl4ost0aXETR6PDDlN6oAkoEMfJyNyotWBJ8LFoa
vz0OABJeM4p+18Lkty1uIRr6cnDyWUX1nC2FynUS5JdCYwNowgwyCtX6ZTx+0bMQvDCqcPA3NWBa
JjdGvJKEgK1RAwtWRzejC1X18QMcHPK6KaHG8mFodIeRpRitdp0BdBt4BtR7LxIwucDBuvZarNqm
ix5+n5RTJ5L2Y06ODkdFkw2j6VkH4pacgd3UhCB+NHyeFaQ4mQTi9KhYVG1FJUCEzx8ff7Qmx0ij
nOkfDvhPjikG0I/4igh4ATA/oY1jZa9cDUJkrHtp//uLGifXHjwayBsETuW7Sv9jeK11kszQ7Ojb
UWQHUAPLWXVj6yYYgXGX4PiUYnEUFTG2mCBL5nxNxSmOmiUY2balZy6bO2Uw3GSkSPttjdpjeyFg
ohQNGnLavj8gNCQE8FITAoexa635aqCIIDJbNQSWQCZFkUo1dtzLhEDipBKBUGUf9AV6irep3FzV
le6Z0ryV5u5iwFbGgW1k08lLaEpNkeNNxQW4jTNTcypD0n5MjZi6H1MjWYEpqBlET2WtYc1QFWDY
MsRYYozgw0WLG/GQhRi/am468L6jvUgneymqTA1IK4DAlMeFzl+sPQMsd9P606SCKq5ySJgLIeIR
oXMjWZR2sTApIQiqpg0bNl2243iRITZOwVHAxS12gfGMJaO4FYv5GnHkUdZ1etcFQMMUsCgw4lsf
p4X+C1L8KCPuOFKPMVbo5vIDmcY2SbsN3P5s9nY6aJq2hQAluaR9LNLtTHakdCqnX+k02JAj6FY6
rmytCZtO91Kbfzg2F9U5wZSTacWPUY/2TR8XudwFHCe2dJv6KxB0ZwXOTtmGWjpmpTJkbHjxlkg7
fqwARDGs3sAt+Qq3BhOZJRWBkVhPvKb0l4MmLxsAnwoSzWM0w0Fbq+0LCMQ73y+onFEiwihGzV3f
SRfoCaz83PDCGPcZ69MC/JqEW2HKZ3HycpnHlGmrpucclbUTbT1B9YQ+z/bW/lHlLeXWHotgJskH
B1nGFWS5zHP06QKImNvGqyjBToCat2qHQAtsj1ksyJCEUx+ReTRxSrT3GELL1oE7oG1UqwzHm+AP
3mBr34xoRNc5HfMIUxSkEnpW1zkl5lOkEiRqgK/hWM0SO5bzGKBxJzgecTgqDkgy5UWOH5sw8CpU
rws0mnQr9io98KbHqj6I/RjiheRjyDqAExZqpz3mWwjcJBUwU+S9wVKGmtpTLGe7Ro+/x4xTIePn
wx6d5CipGDPtbaF++4IKMganyH7hmaNEezTY5+FMan16ciBxWNgqCxfXo/GStsihH8p83+za11fF
DPJtF9p32vAnGm6KBAAmqMZrFi6cL7AtSBrRayWdkZb02tJpr+ut20lvgY8jEmft77NxsqZIoY1q
m7jU6tpROuUrQzQpEo+HGT1k+KnAyMQW6smODkwYrKP+CUysqdclla4zY5+6Evwc+2hqMrMcpiBn
7IImCdZQuL+5CE2JgrEPOEk5VITMBOKtLYxUsBkZztxqlVMRyqDMrtEVRDTlOC7qo4TSgbjWCu6L
yUlqIKPk9P1NyL4fu8eo2YbZWniiif2WYYii2/ajlrz7fXvmWU5W90xsNIgBtCrRmDiKZFHSW5HW
RgJHUIzm2nnX2+wC0VRDeFhcMDHFztZIwIxmVTpXFHoDsaOzr1LfCfFmokELHoMEFFMSSdFWZrVU
poe0ys98N/3UFvr5pEenbmhXU6sABr+iyZlZDksT37ioX8FkwBeoWddS/ZB3iYBHp1V20eKy1NOR
wLtGGNfTkKiQt8swoURrV6iQE86EBW8hVwsU63nRuL0cn5x3ubwWLwZUBzKNjTdAt++hfzgUW3HZ
Sg0VtfW9XLyEdIBCCnFtEGMJ5GJOE03xsoe81kcov7ydWbZiSxxn48iAEbVlJCSocf79oUY1zet2
GKOr2j4INaFcOqQYPRD0uMfiTSA3e526KvngmYFP7ZefAx+tEFUNrXDsGVjPGSjnfNsRvij+iR0T
fDE6yGImiThmSZ9nBj/50RUhrEMFECzBUTNs0sMeul1P+U8C5gQ6r19geg1REBP2CCARGSQrMIGG
IC5iU7WDsKFRjWw+CR7s3Ip69JlHOlUpojqrmipnJ+poR/mFNGp2iI/0d0UypfLZKBYAtQUQqoRF
b3Z7sGvCYgU1kQQmjv0lzBAUgixytmee5VRVB2gO2RXAJPp3R/WxeByHqI8JJOD1TCgq0I8GvLgo
F7vC7uH3Fz85GKKd4rDlnm4erYM+VOQE4j1HChvPwpuGsWyYXYJXB2ckO1fNPxUlOb7+b7yj/d5B
UOgHMZ46whdds77Pal+cus2BekGU3YK2TtPl7z1lZ0VtVPrA0lZ3gjfif5rBWtzjI+vMLjq5aH6M
dHRv7FO5rgxwVFe6vIbeN8WiYlAm6//iE/0Y5Wg9tKg5BlFLVkcFBf+sJOFcBddZ7wTOz7Knxe/D
nbyiYrOAkDtzxxwebYXMnNXIgfMhdGMhHZFiVDXOQ99OTMBCapqD+GuF6Tqhd3d2gZxswqLlAY8a
+r/6D5u6kDK4ACVZOGob8CwWMawB4X/JATHHlpfAhhLoT+0QF9sg7W/BgOJ3eWYORNw9jssoYoBT
Qy4Rg4ujLxsUfQl7K46EvL+giar6lvuxOG/YH4Qi/B/G5FqfYP0MX2fGPpHF2wqNERIpnD/pGv69
fnNwgXaZwXdD8IIucCrlrnIHNo8KiO8/g8eHAfT7kN9qMEev+9eQImD/uPnQfPMb0wbYpcIgredP
u77jioRcawjtc8MNwn2JEVYNApOKcenGKVa2/Wc37iWIOuFq5FIEss7tCE/heBMrd20keZXzNTQf
OJWYQNNwhI8wkfYjHG0VmIyPaEamaEqY1/5TEpewaTA8w8wENhUF8/CQBb3AK4+q50f7pkgWUnmr
zpIX9Z8VorYwUnzDglzlX014wIUBIJRDCEKAo4MGCoZjXhW9quDzsURpLgDFosM/SphJ+fc11Im4
vDozhf8uGGaQqy2KCwYiAGJB/ZjBrgy1QQkR5bPAxSCPhEd3iTNjA/T4TDgQS++fbwXgDTClxspU
jyJ2PM8l/SnnWyOvmF8A/U0jvCZ4Y+f0sE/VCgkC/xnqKFjLPmq2aYepUzjfOs5LZPyZ84MFFL1b
51gNztJukjo3QHpAi72pvXPmJ7O+GtODHfxRpsEdOtmr8jVcXT2/S6ElWX8qWxRbYyvdICOOCnCC
UJeRLYfyRm7WzrxX/PupcqA+gvfN8a6GWqbtAWS7xjy79nzNM0EYeJfYFI3xVSH1YwbjSvdv0/Cj
VndKpp4LhydStL8m4SgcJlnpzD7Diu3YZ3jELXPoGfmCQ8WUPNgAqu9BQPl9OZ2qsvw16tEhpsiq
aQUlX9lyXJOoB++cOipp2dQtmg/hNwsE7fcxT0F0EYgDS2UKkYl/2pFz15dTN0yiHdmBfmMXbWZU
y7THor2f6suuDiF4wpO8D0HUGgGlr93ow8m61pDUKKWrqFTxz72r/ee2uEaMKRoWo/qH8l6QcldV
3S5YB8Gys0DCYgcKLU5tSDHXar4HRCCZW8m+V+BIoF0t04iVsv9mi/54vaMplajgzX74v9qCaDmT
7oKTRV/5rCHNKZwsEyngHlzUhbrr38EAaehmcnyKVcL9NOBDWf7LLAm96G1BKdGRnEVkvGQ+LNp6
H1OZEJHORAaheWkCY03+LezLJjidtt4JAnIBEj9EIkP4h4iuSAqeraA42ENM9emcZ5hQ565ImCnD
ju1XRSAmQZAhWTv81kjdwQ7JyO7a4KO3ljR8fl86J2PSjxc+Oj8sqe6BvbBydNixCFuVa5r4wsR4
OAMGOVVjoIGN1wjgNJOc9SgkoVfuF2rO1EIdhEc6z7DxMM4zigUjQgbGDxOxPey6AupC//8vSYYM
dMPEewdvtL+/ah3LlRPEaii69QSv/21u0k3LmjMDnbLToa76n5GOVqqjp0aUGlooxDnFfYjO74az
d6VIBD8gliEgx7SyPWH8Y5e7Oc6udP4TROpkoEnmcz7K597+VPGJh0Iv2EK7yIEt8ffrF4FhRbBh
wystkZdji4emyRGtIAo9ovQfLQrhXIlshTCttUDgJOUOAybIQrU5QEHvMfEdVrIXQ8DqU2p2ZAL0
+WhD17i4/v6lTqWwtm1g9ayBL7P+8SMqxtSRK9ngWRGc99X8XiB+E42elY6EKEoF5JPc5DLAu3GV
XdrsjMluz2RVpz/jj6c4+oxBQ6G8L/iMApsP61JJvcC69dmQ6fih9OhcYMcID3o8RNQK+3wG33gn
yX9Scvo+v/t9Tk5c9JgSoKcwiYWM2lFMotAxRZXDw2CLRGJPoaHASxeae/qijGfuRafCwc+xjsKB
r3ZZh7lHeEVhAbTWCIs42OO4ctaA6FTR7edbHUt3IUknRUlhhlcjHUN1LeE6neglEjVUtLUdyJJv
LOuWjL1BUjj1dcrW+vfl9vfZPWVTT8JOg0IU4KkBHu2OoGv8rq0Hprfch90etM1FYkiu1n/VsnaX
hfeNBcr9dWjelbHyZG3txxqkCChZ27Zf10KBF34ajtOFkHGiJ9fa5iKe5o2On7M/qtdtZLgqBNXE
8dT20UZNJL7FONb1OQbS8daXbU+D+OnXzSal4o8UKHlwjJNAZH7mVLlEvX8IcUOz8eV+0aWdU2sP
k1JdBhjGVRhR0mC5M4utprWXAgDXwq+n4xRiPJtn9k5BQEBOu1s/0VeG8WyNzn4E1qCV87Yzqzur
WBnzIaar1yfZ1vFDL+1tN8eb7vd5Pnm0cjFja+uonkLB+DsKxZGM2ncjh1dCnAjfeuSKqQEi/NOp
+SZOjQv63pyErbIZZy5n+HWLUqwGvrN3LobYRAgArZpVg2lghmfHQo+UG8EF7jk6pfHCriQAI6OL
FFwJ07DYUOmZ4+oq67HtcBbF/NE5JdTqwjPpRRqR9hQQkyUO9TnvvXYkwtCv5hAabPXm91dX/hex
fZz6/zz8jk4gbcgAw/ccfhmKDFyLkaS0OPOF2xpVMZUEkRYH6XUCm9s3DyLogTf0sLMUzuDcpwdY
U2WH70PW36Ef8g1kDl4jel3iIBXXW+GSrSSe0AcuBmtJP8hKvoSfag79YGfQtrSYZGD5kCjgo0y0
gramtYegMDd70a8sYgpH8rjsW8Ts2Y2gyYZ4Ri42XQVYZYDcFBXHBAJ5U9tbU/pM9L1Ik4RnUplP
Sz36FO9joT8i2jlaETw0g35R6sFCZEpqcJBoBVGZ5GJF9mSM6zGKFogmJ/4+W/X1C4qmTfmYoYpD
4dRoMGbj6wBv5CwFX4aXNbkfc4Qegve9d+Z5Iex4+T1idmRcCtCGyTokewjDMfIls5qT8n/qlPVl
VCCgEcwyUDkYrl6mL5X6MqG+77AaRxqgaxbNTavjiyC/Wk26Ta1mLRR1KjrcGFfG7ZYgyLVQ+D23
EbsNVYscZSQ6AshRpGCDVSp9ab6kF+6iIu9PH6p5iQc5X5LyHzI9Jez6tr4kkvRh4ZqVskynW6DO
LmCDhYSKTJJb8K72nTovTT7EVBEZn3uzdaXh3ZKQPeH/aybeLNWXMGCnd2WN5Y7qa26o7kyHSBgH
Nmmw9Ps9yet1zoEVcOYLNatpKBcaewXpQknfJdXsGg1GSfJCFTJDw65rXoYBQajhEkjDWGRXIKGG
u5z0/p4lG8BUNfD+eUinp6S8zX2eqUbjlNNYzDu1llx4FpMPiCkT3t/NQaKST0I8RYCrbPnSJHdu
DBhhIAywnDOTrz6Uv5uaRTmt+caEMFCQywCIslSswuxOFJiFx7n44Dma/BW9WlbzQCOGQD0jDVjk
bBy2M6LrboGvjHkbaNWyky9CfRM293ED9GGZUR+NJaif0iM2X6KrpZd7GdYSElTJsA3lFx8bnzwv
LzPkOqLqW+7NDSJ7Bx1ZYGCicdmY9xKtVLpRcaosi2pexuDGRHACJ1N009aRMHS1cREArw46qBj2
wlFQ7JuwJKMHNmWyceBxrNh9gr5soS6Dy6WDeoQxXpbgeAx+gUgghvZL/NAv11n6zctOmBWxycRO
Ry6CnRKhy+AX7a0UXZrtLUmBXHZuouMY4xD+FzoKhpFveSYILf6MPNhqQiEeqPBnY2PnxIWlMfc0
lSrGERuF7ShBAJ8BLYPsN3lFeMnUy0jQ6UNBgxwkyxMm5xKLX8v4rsWayikotCRfS9meG+mOnRlC
tuISIT4DlQL2PMI63AkDZJYIUCF45W/V1eaQ1usspMGO+llre/ieUa0UzbfeKbwYDbJsbK9iVKHy
RrpVq2ld6uUFAUeOEbn4H9LObDluJEnXr1JW9+jBvoxNt9nJPZNMbhIpiTcwSqKw7zue/nxBVU8n
wbTE9ExflLWMEgMBRHh4uP9LfaC/emsO31hbyLl6CPZ2CnksIkAW65xZuZ11QAtfxTUOCPOuw1Wz
b4wFtqs8qpT4aNx4WxRIQL+gL5I56HIItTehHZXCRUIH3HFIKxv1MHrI4CDmj24TgmiiHdgA8XCb
I1D/z6p1V9JKSAY0AH3sJLpn2j7CyJVCp8f2DJEdK5pgRUso9zMiBKJpKu7zyquAi4AfklyxMiLW
Ip0z6VvExrCiDKuho4DlaA4eKslzHuEcBZ0eDcvH0LdpB9NlKY58GSlQr6HXwzT7BkxlgFBGCQ29
odakUQkxJBAMBfHiEQqTYaMgsD5ypRcOMopZQLw1N0ZhXuEfUOvPUIk7t1t12VrCYaiI95Kg7HTN
NqY+ZbYy/bSVivTOb7/I1vD496htoKSoSlA7IWmpiG8VDMG3yKGMZnT2HZA/FYggLuyizGXRmXib
WYF94CHlyMBcbyf5qmC+AvCv8+RqVLo1C092/R0icoBpKG/iSgterTBWFG6EEhpEfdj7m5xwgHeT
whWLH7CtLbIrOogjNygyKOzCRCuE7U2irBLpBY/eDjPRXVQqMGJvvLGq4g4ePGWpuybIA2dUQ04y
70lY14t+t/eCIdhaDbnyoPymkKpluNjVW/ZhDgnF/wy8x+5eB3ejhL9CNmo/wIe2x0VVyMc6VY/s
PLMDXZCssazKQHYYPsKACFSaqyyr7pQOPqKFypS5jOkN0C5sTeAQ/bHWWUGRCbrbWyKcWAyverxU
iIa5WMC8XC/OxJsKRCZJF7WE7yQYViRPS5JmjbVKYxXaUxu+BsjN0CCUBBCrxqMy39BEWPkPZL5b
h7Xx3AzOplZuszRfSsp9qilvkmom+o4OcZdfBz2ExQ0iRiRMVYowDCu/itEwLu7FE6K4sEw7axem
616JMSBKHxAvEF623CRt9VeR09mlsAymtmHtCCuBKjnitSWNL2SiS1513OKZxVlC01IGcBhpGbLe
/BFNLNE4BotMz20hUgKoByM1bo88kn+ncJFHFoyQV0XjqjC0PfoaotXhB/lGtfdx9PomeUxtk/DR
QEynHB9G9oZqg6Mmm8pFkkx+Tujh+sH1GAJ0C9bi6AHYKSKUQYUiHh/Udi/LR9VDKSd/hDdKahY9
Y1IQFE9Fle0Je5rTb2j0iPqqyDiAfpEyVbD0XCGV2oUrBdOlmvghHkdwFkWEJFHPnWALNA1utQP7
MuRNcrvM0NbCZGMj2qYRvPhqOyJlF9aPhfco0lwlS0QJKs2ra8/cAa8hBHAnFO7F3pNJGxTT6IhL
cuyEK49zw0usRW+99hZABglIb7UV8LbOw2DYfAOBAtV9UywQwLUy2fp19iiWVaCXt3RRnGTfHQs7
XEUZAJRW3VhmskW+gnOOrWaxq3pSch/XTPLMzv4BpCwsILKTwv4klzXGZ9yvESDnoH/xqw1CVuNw
ANlCSt9HzqLrFlGwSFyizKKymqUNs4fuIrPBogDt10WYvLSytE6chpR9qXQ/Ys3cNla1EcWiikw5
0ow7ATSUAIGKxSGM0yPzKCdH4f0yoJPoySymAZkP7WjrXJr4e9V9/M3OyGx2Y3hbSoEAp0UJ59qY
Llv14KDzaNaEMM71Jn5hTrSSPUzFhvixblwqgdoCMZWOLJZVLjoV0as4uBs8SznLOI+FRg1AGqF6
d+UVz7LPyclZYx8NWmBhtVcStJJQNuYvxH68SIheTXAjgpUC1NAY0k1cfko5JjiOCeY6pi5V/xL+
1L4EufmYNvo+JJq/WZpbbNVnYUapcOskZhI6Sye8VVVuffWTYnUrgerlai21T3kGM023VgBJrrWq
X5BBAgklrIp92bSv9CPY7cKXPJTuKM0NfboWqQIlIRNOeTp4O5TUF055j1QDvXYgHnwqqqRIoepl
9MmiUqRk8dFGfAWEihbrm7F/BPZB3S+KvcestFkar0qg7jhWOcdF+LBqpF14OUNvL5pHzjFAtvyo
Q2vYIPQXB4IVEb5F3ezzTYR0F7I0AmIJoA4rdQIGX4pQJm4yndEvBBOHRxdFAz/HcfCxVrsvYHTV
Ud26crwe+uTOUll34aLlsoXsAJKH9ZUffELuYlVGdzw4mJrUCshag31WIHvs/cpRwYLcGRvxZ3O8
9kCTdunn8rGWFjZXHiWI1qgU3xilhNIYwAdjoxZbAFUChje02UbD+Ka58prdyP3Vv4k8SJsbYqZR
bzqsB73rIFxG8S+jkxe2gcZgfk8tWMquRU7MhhZG7CBwA+QubZo0KbqRNYlfRtff6m4JSizANvaP
Il4K8IkAv2igkZvuLkOrp4LBzPIiumDRxvoXGCLC2zeRbdputkYSngVOoxggXJhqW4kiAOnZ0N4T
5cXNkIMyIuNPmW4bAs+jViNgHiR/ZTkim+0BVfTR39xG2rLOnliQQZ08iFuIpktIBqI8aN+R/3Rk
Yzyq2Kf0MzZED6mRl81YAqKmNN4+moN3A4ofeqlIiFPb2IdIzhrJS8ntvw+zdSYBSgMl6FjIa4qM
ozmiTYcooLevgxe6U438tTGq1SDnC64i7B0JFXE6T8naDuMlp21uvzq3RrnnMtr0yY24gnOsIz/p
45tgldWGRDLutyKmuOkTy5F7upP0T1nlLwdGhNMQRS/Jt9x+KWjvoBIJ4p92NvmyAIBzxkBFtBGL
yg6c5hBnV50BnC7BWY9tqGPZZ6GghNqlxQpAPBUZQ/R5t8grIOVyU+jfS6sU9RpxBoYJwgFrN30W
0C7R92CNy/GjiO+5ly13NwkiWELLIkTaQog3IXOsCgNzgCA6NxlrKzryXG1Vg1jDGhvt9FgOh9if
676f64ADAMC3GSShiafP+yKPm8e2ptjg8Ruy4eKJtJ7VRnghJSYVoXK+BJk2U10RjYOPtZV/jTlt
LFQZjOEWWLMglpKOhd3BaIWZe0YLGWUToVryu/dPudR09xQ9Lj/BuQKtyneyYMsY+DtMizteZjl5
Q3FHHLDQAvJ7ev4cXJzdaj4nwXG2v3g62qQ2DVTTk4uA0SgHs655xQLdrFoU0/w1AU4g84VV7OU5
ni2Jnw4rKscnbfIUZrlkaLxlwbSoWrY0GlAm2snGSrlyCyp2MeuV6h0BqvGcFVhpKrgKRJm6X/n2
r8uPM/fKJzXxgkXsVvhZXtOY4+KpGUf49uJalC+JuJfHOv/GAZdBurDB1kxpzNC/VTcTcgwiNwPM
oo+CKcHb7jsiF1ak6LTNDXquEK+qVMFRvsduYmoVmGpN5yhmQl9O5vqJVtqR7I7DYEjncGTqzFD2
BNMXKU0jZQ0sbZECs1d7TnGOupJ3OfalEFEDyzJ0j9ENEsY+sGzw2wb6EmSxHTmZU/9026+Jnm5C
Wv8g/TRF1FJR6kR32f0mShUz3+PsA7PVNBlVDvsDzmgIR2RDEzjIQ7vSy7u2xWRq4Rpb97XGgjTl
NMS6dsfOF71YUoI63lXJtTZstVn4zZnQQ5DTBGhNsbGreL8pqIY4aQrUCS/YI9UkWEAcWXSl42Yu
yIkuxDTIaWAHKBPjCwXe9P1INip5g1MDWBe3dMG6Hl4V74lKHlIt7DhyU/G6KTVxGM+8bhFQPg6t
YUVigltB0uj90GExaFoWwjtXy++aWm2iOFqN/pVSI5qsUQZUlqQMMvU1+S4frcVYNIvQ26fyTgV4
NPMs52I9REkq7CYNel0TS+MkChVVVUDAswAhIt0vKmo9q1AjqJOLBuivj+qdXVAkyg5mzw23uKt9
akLiDnn5Qc7gYFl4MgbwhqFiJDd5J35HCE5Sh/ui/xAGa9JqhNW5CWGLTlNwPgSJI+TDN4Dzp2ko
EAA5npyrZuHbCMKYAW7IQsU46tiiCCIGT4jT1z1lKfe1ze9IZLkMc+xQ7pl3URVL7NIzTOac6kFQ
9ybvnnoj+QQVEJyY6RBijkER+EgVRFwfZiPh2VdtO8RCBfgc1Zz3n7x16j7oLYhvMVqfxk60PBxK
sF+5LVJbCTp15tOeiy7I+MFiAaugIfvxfrwQ1nagDfARPNpPpXRFj4lut5BQz79cXkRnIRFiQ9Ha
hVXI/94PldW4KLU2eFeyllFGUXqLqpiAQ4gEHM1FAMRwyah49z8vj3zuneoqwHUZxhH93Mk26uVc
1hPsT8TxCf0lAShNli/ajuGBuoyocV0e8NxLPR1wcl5rGeLzeQISlhyb7NyWXhlMMVazLlRzA00b
2Irhp2bLQKN9JDXinBZCPJ4Iyv+nGU1NDikh+H3fgyAGUkePiu1PrYnXN8uZn5mRMYn8KbS0dNAZ
CGwOowDZIA0AnjOL3z2XU518I0McQSextQ9cv0p9FsVvlAycDFKODhb3/4h0I9b2NJoQv7EKtsRR
/paVnIyGBlgOnZXRaE7STSCCNsnb2hcY3apZcXlEq/PyNzs7w5MxJ6tQ1oM0NUrGlEVpXDL2vzGn
weAv4pnlcXYoXSZeWcwO6Mb7lzk0vhsFCUMRLFkeIByofYAr5ZT+362Qk7EmNwI7CiLXQxPoOm+2
NMa42dNU5QI6O9D5gPUGzeeLIVsxWYuKBA7FSUF4k5XSw6OdIpa+ciQjxu5BlHtzioXsAg6Dy5/u
LDDIwF/TEkc/0lCTbze6QcpFLmV1UnEQhEeSINE9M9X8IPSvYnNn0K1uGpZTgAgWebLbPl1+iHNb
8fQZJsElcZxxNK2MPV/ek/EJXCd7seNhrDkY6dmhsHWETaIaQBInm9H1uqgGRwyQ7M1gmJ6FIDwB
3Z8ltp87CwyTsxUiCQjoD6SB0u/ToQCIg7uNDToRPg8FcCu6VwtYcAw6v4xEtjLd+wZoJo2Exian
nZx7+hB3aqmTwNMErtBSZmtQFXJkEhfaP5EoCSEbkNy7efVVFDmiWVUd+9yscYuGNAxS34FQ/35/
SlrSIZgXcMrTBmvyfq2VqzCnrWgsg6pcNgU1A/lgUsiM1V9Ac64oB6WdRCVOuZfoIUi1CRoHxPPw
QINQj2l+A3UWHUKMAal5GFSRKt0Gwoa68jhu89FeatmwVrkciYJUTDN5fME+wEIZmpJOV4SYVhVb
jw51CWvZRyA9R3I9+pWZ4xYzAZKAuzhEdxqnB4BTGwlLB6/+alBlCWLtSvGDqyxIaX7hhJOiBfAd
q6RFQnHWhAwcNt+1/EcIEYuGt5GAX4JK2d2rFKUgyisqEAjQQWOOTaP6TaasWKKt2TrWst+5YF1F
W6Z1XtMuXSmKsSipq2hCXg4HmMjKZ5SUzynyAFdUWffg8VWcTd9/GmaSq1JiAb5DfYfeFI8rmTQW
mydyhlY7Zpay6RH71Gb0pc4uiZNxxZY8OZE8A3cbafi9EQhuvZCUSpG5Q/UkQkFjO1s3OkeYeTfT
SUzz8/CvmeoolA+PrvrsAAkmpNLMoWLVqa8Wo9M3hJbsdNFOn6synNO3e4dXnSS7qqvUvpsrgLLU
eyobnB6AY6lM003l/sw6xnMpq56FBHKPVrkMH+MXRrFa8Arz73JwPYcIdNDXoKwhOExQ2t6/f7sv
cyeO8zeUbuw9J3jpgsBbZQs4+8YtbRsqwkKYNDgqmbsGgkNbdOYRPl51xYFN4ZJbFjBwfXJqJ00O
h1M3uGXLB8d7oOor5IEghwhps0oW920POJ2RDkicP1Ig0fVHl375wBVo5lHEUO9j5PtHmeyCpNXN
RnJNSgsAHrJnj94hgEyuuUpJ4nwM5a1n73EgFeZwqMca4z2/fe6TiFd+6SEmW0LLbUlGDeWNscJz
cMguSiAdzS8TnBqyxtB/N6VyFFJEwmlphIosFGlmXoWIxZeeYrJNHCe1y1HXQI7jX9AFItem4oBl
V1beUwZXAYp09BZmE+IzshLIvXBIqEJknrRjsiIVs+4CfUTMt627RWPeYDu3kcxbKDFJdJMMSOaD
uqEj0Xifc2ll1Dd+9BA3mxjkXFDdOfrOSXe6fIeeSO9iuDBue3A5/S/L32lpsPE9HyDGbH34Yxjj
oRXU+ThabfD2k4VjKEkr6yNkiVRFbsREzsQ4JmC14vFHxdniLqP0qa2v2i/uLuW2aQ33cf5SuDcN
1Ov73v808/HOLaHTx5ksodKPFUpkEAy8kVN1GSI6qa2l9kb4YsBol9adsaZipHX73N81c6a9Z2q3
4m0Y0JWpHdjUb98HFZ8cbdA1RJOQKlL0Ct/DLVCXnuUi7oXxM+orALJm5vzxbsOgKtVy/osp95Rv
EIaVSUKOTpRfk83gRn+TmHcCse1CbgBget/Uv2aGPPuaT4acfHX4v7A4HCFNJdP0PqiQ4YW+DcAa
GwYLfWjaL8QrIZcsMCZJukL5d+YZPt55xLQNdIspUMEBnaR1fRACAix4Bqn7UlqPnibvcxudkmMP
2ELb2/6T4dGtth6TeINmV6ncN8qdm91G/abQt5cf5uwuUCnMaSaFI7jE77+7WVuAYQ1UUgFmcLSa
470nELC8BLx2yGgLc+ajn508kmTCpZY67ZvCy0n2MBTBaOcj8lBcjXSgcBCkhLAPmFT6yP8+sZg3
Dc1E1G4g+k73uOnpmZ1ndAfoZ1J+9CLgH8vIRSN6nc8Rd95oidPwezrYZAf7Ydipkkt/AI95L1PW
/livJfqusQweGwdgFNpLja/tL+3gycTWUZgFC3tQscuwdkj7ZkMDWeMEEwfF4CQY06o7SbY2l7/5
GZvl969l8tFD3cE2zeK14OiFjaaTHxsHWYRb7jOhvdCwKvFyDHQOiQf2ateOAFYRygdqIq8sbxO3
65nnEZe0D2+ONoUgbugsxcklzqy6pi5wyr3W1OVYb03crLJkgYPuSG063MnOC9fHMV6DfL08stjt
Hwc2YbBAtQImNBlYs3y3QPWdE/OxubHvgs/9TFNgbgBxwztZ7XmsaTlTo//mCOeK1NiGKnjWx8vT
ECvr0jQm568dj2Uce2IUrHdg5no79WfmXfVztby52UzSPtXQazJhXlf24N3rt+Vh/HZ5ImejEdeZ
f34P8QCnryvqsrgQE+FahctJgWPeVR7tuVLB5Mln8qW5tzbZr3HmKZ6ZMhiUvkzdIpJL+u4re4Q1
/2+zmmw3W2uaxEb5UWgB54jPCdVSrFsQIIFwAf4FBOblAc/lxNbJa5wc5lZqYVooM2ArHYH648oy
iyaYeXnTbkMJ9qpJQ4aIYowvl3V8G/Y/TJzwZh2D5kaaVCC6WnYCU2EkE30L3DCrLQl161NOmrnV
nD2ZwNGYGM2QkkyPQkRCAkttgrf1gKHG2ByoM5BA49AMBeTyFzpzeScEc+LqFt1Kh/7C+5U+JgUo
jJJeuaVhaLY0qq0ODTKuKEwcE+MaI+V6OCAncHnYs+8S4AVmITYj2+LnJ/srUSpD8Wwh0w7aHWQ0
hl5UQPM14JvLA71JkExDkkgkiaoQKvW3MuXJSFKsmlFWlaR27nEER9+BpIG9C8NDey17oHAd9jgm
6OgOwmQtKpNCmrq3lLuaC5LwLDexb5ftY5Eae6d57KuHpBHNQ63tN3kNLgqDZzeRbkpn60nyVsgs
0/9Hl1MpALnjudImEOtDGHHKq1so9MCcvRHo1x3Ko0Dn64Xret9jlN6Ay0WDdYS8JxRZuajSVAJb
vBrMfqVUr1H7Sbj0UnrqSzwwgdW6gso2FEsFfD9OxcJv7K/rrVtY+0rAdl2U54zbJHEWGs1W7pzi
toeY2tJ2wdGlhrWRIGoJB+KUm2rRp2iiLpMaUaY0WdCRKVGhr9V8d/mjnClL80lwqBLSqGh+GJNF
17aNh6wp8VvrP7UxevGBMDcxXNJf8NJPgXtbQBCpwAwmyUywnR17EpNaLU04fyUK/c5BcK9S81G2
7gy0ctUatspW3IvpCpu8a0oWMxM/t+5PJj6NVrZkV7jpsrWhSEYAkS24vfEBNfJW39ruW0Lmg8oD
ig2eEywO0pJ682InNylZz+VnOXfEsf3Q+qdXS+I9Sf5Du4jGPPSIzdaWuglFLKoU3LHAeGfp82wN
GUUZ9vSHnXgy4CR+VpKDvoXJR4816zj2nwRxump/BEhI2zm0HglXbgfsnPIkFOotd++O0THxHgYH
A8OE6C5vxP/lvhQ1v+jS6Ow2mWKsAfGYGOw50m2A40ANig6fu6q3V7B3sGduNo2ur6iGIE9N70+K
UT0OZbRHzZWBP2pnr0LKsPW6KjZwkWx/1wZCph8TQhLlpN+p5U1VbRIA0s1SGTZ18PA1Vhf2zmux
VNpK/t7tPFzOvsqJ0EQZ93hWa4gHJJ2y0Kttg32zI32iDA3e9wnhUzhF6Q5VwUqSN/nX2MHnmJ22
dln8Ldax8ZXXfsq6J9O+cZRwU2jQvUf/htq2HH1uTPtZBivqhPgY5NaiA5Rug4nN6m8DNodyhoG7
fkirJ7kfcYPH1XIsNs4iXTZYnJZVgQ6M/6L2zSIYMP5F+61Tzb0jt2sc8IK0BGPr7SOEq+NtkQHm
LQ9ysoykQwT/0aruEwPhCPxLywjKDCQ3ZIR1OJEeOsYttQITtl5wM1JvLjQg7xDuKhQRwwcL1n49
fIoVqpJfJYhbTYhY35fYwA0qDTEE/9p7Bi6KNwYemKWeQaK5C0xgzepiCL417pVRfu2dfdx+CvWf
rvfNle6M6Louv/n+9xJYFzXxxF8P7ZPdSbDihdX1YqgtLDU/F5YAvAJPru7cCmUvZWf3n9Vo2/Gp
1ZD18RPI9jJWfnn6rQDTFi2XcIBQxqcgDLckgQvVQxpT1g8hVySxMzPuUV2t3RfJRpOvQ/k+78M9
9wmEN0A2QxOj9FcgAtm198LpZAjGlGr0togdaARjscbkUDBKuZWvvMJaBp59heTJW49ssKsnkiTc
YKwI8WYYDFTxOwvKXVHdRf7nWFx89BfhCBIN1wVHTVGuzHAPfVD7lqg3EWFbogCsIKK7Ae+hG8fG
XUkhyj7QRwQj0zxm2ueAAnW1DFDOhyevbtOfkkq4L3HcSiElWOrKu5IcgYGm+aEo1z7/H/dhpIgG
O7z3zKXplhj0WMtGbq7GAPqXZVMNgKOpjdsya+5a85kqvISCIKTUZTjiBK1/E9gzDGA4Rk2OTAec
oXFvxpimY0iQvXBK6lAr8BclKi1a7niO027RtaZ2sextbevBoYIejO78baFgaunK2xEoH9JD6DUc
StHtkepNVVPg5Di3cnRQMEzNwRwnlbtMOEs6t7iv7HAHM2k5hKCiC87110IcN8kvZAFXnZdthYJ8
pw+wyT4xWl2Cg+STC4vUlKk0IULK3XfKpyHMMAEG9r/qWnYXI2kQKE+ti+aAMqIfY78RmBVIYm6T
3rh1uOJqt0ghh6TB17IK8LlfetICde48XPbZqn8Y6OngRgKl10MCd1WNP83hZ98e+YoVyiX+qjqA
FFPllW6s++ql7faDiBresNDVO/rvFJdFyai98qltl+Y9Cj7LNt86zhrmrO9eRf5rW8mfgyL+Emdw
+CrUzNBdbqBKvhVZ6lvhQGckKxPJIUPHjdvIt74zbEOzoyZWr0rD+YFTvJm7h1raFehPYc2WRMOd
VmSAKAhxkJ5zPj4I8SoGEY0AanRv+Sw0G+NoA8UM9VHtvJUk5cA+w31XbsLSJzl5bgiuJZK/Dlxj
CT6qqFIQrGXYUhkNvfyqh0xmNVt+rAf7gRoUHEBzD5fMgY8BfwA4m7dp4weWbEKd3x12bYEV+z6o
r+3hVn+OjWXhbIryYOcYvssHeKM09cmU0uiqVza2CZ5+KX9BtdLHJz7fgQhMO3yBnUNGN274Aj6d
HAHET6dEBw36cCgF28tn8Vv958PZyBrHLcSmhzxN+X01N4JU5zAWypSaBm8NN2nlXhxiY1OA8DQX
mv8iajQOUVXNYBY8oeSNrI9g9MTNWC9w1RsMg32x8m9yQ17F1pXTo5Tnovdd+jPJw9k8Bn8l5IOR
NqcT/T5/575o12UCnK7211z0Xe9AYUQt+LQzb+bcXQgplP8eaJIpal44WErDQL9RO2/OCignWKs0
osVZzNQvzieHeNRyI9G4/E/zM8Nz6gSmUnAtSStVxf9oWXRrj5TAQr2EbOVguovHfNYNTaQ+Hz7/
ybCT1KiBnZoMvo1WPEXvcl9/qrSNNYIH4Wry0KJCc4WVxeUld7bQbp+MOSk5qbGZGF0DOtCGf5Nd
eeGyJSAlC4/cptmaESozq8tDqnPTFBniyV0sdou8lgc+plNts+RK+BpK6XPFIa20v+J0D42C2kf2
BogxrhOvWnbV3tE2abRSe32v4d7s/4KHffmxzibCACqEMizYAnnyIirqL2leg5HBjm4hBG8TKu4B
V5FHqxyXovp+ebyze+dkvMlbiFz0eHQoSmJJc9fg8KPcQ/Vldu8o2tzUJvU4Y/DlLtT4xvmPpl+h
GORDlfa51oKJcDe2uy5UdAdgcOEuwaV07XLMcWHYVgmW29WP9LOQd4iFYTax/CW19nDY+BzVS6fv
VJhPuBdt1HE3Gg8tTGrjVSIk9dG3Ul0XUItQ9FeXbn3DbXsZ+ukuc74oaoogQruRMUevsdEBIhda
xwwNrZzsRZbUVeVFBwcjghbHZCiVgRevO/Wx9bdIpBlSt7HCe2yc1rbR741eXibetd0+kZosbShA
jXJwtGxlqPV69KkWO88elCfonEJSsodklofq1jEjiG/oXXSHAUcFcXwPmr0lW5fjfYpKRI4rQeat
/R4TeYmGEH8f0kAe2uvBj74q5KYGxj45OTjmuKglQkXT9LuxlbYDyujCoMNlMjicw7ErcpSQnQfP
fylI0IsqXwgj0S7Un+2y+6xXRxL7KHe/Is7UeuEPmPJ7S/KPRaB9VTNtlTf3HmoGNtjhQLN2NQUL
FVZgXcuLHlfswltxXYNkVtf2TOA9g9/ijm44AI1MxIMB3rzfrGaV561W6GwL0igHJbRh2CJ1I15k
fqA35gDrwjWMm1eQGfMoYvVcT47zULdVaElo8062CToOClQLtqUoVsIXsAQ/TkY+OTIW2NQJqqZD
z0B1patAhjdk28jqIw7x2/okr+/UQFrIMIw4mXDtnAmfZ8+lk6eb7Kwc1VbT13k6qVqzr6gEUj0A
6YClKSS0ywHjXBWV84jWEQJbmvZ2aJ2ETbfCxFcSXRIDPT8HaNUQvUjDnBTauZq6DbgLSUKSZiAV
77+3rYcSyCNGcYc1VUA+MuVa2/l8eS5ng9/JKJP3pmd5rRstoxD8BHUlP9j1Aeij482VWsTzfjhT
0S9i6Vr0FKeNZLse8d00wKxRahm1X6a8FecNVdvfy1e1HsnkI+MavYH/hS4ysBi8YAUMQZS5JrO0
s0rtipo0AuUf4jvVVDIWuTy4/75J9vuBJo0QR/IBpCskDnDLROM0OKCG6kaPhJPL3+3cej+d0SQa
+IY5aFAVAZJSHZOP9hvEiJ0Ff212rLM16dPBxCI6WfCWXjnoTDErjJMoTWm44EAABiYLCZu7oxk/
pxmiUsXckjm30U7HnSSbuVcnSjLy2aImWQhBZA3HJiHkIvf3NOa51rqlLgpkFEgotnKb5b+wNy6/
auXcTsQySqQijmxo1iQbTNWkdA2RIEitsrJrDUipA0vue9e+JMybGkHrIy5l4QeT/Bq1Z7dJnlCA
LLiDCWzT5ac5t2Eh0nE1gVkBs20SFjS/rCRMZHENqJG1euYjNNQLlbvZAuEZaJvAkv1rpMmmGbMg
K6tMbJr0aYCiZ9fGPd5qavaEyduOYNHA2+/xnM+8l9GWruDvD1a0aht0J8ID6FMuzJfnfvYMQvjS
pm9gY3mhTb6EV43FOKiQE4ghtJR6JaeZjmJT5APyG2+SxviKZISmt2+GzqNLDSJ28dyQKOKhTbWI
pB+a+vaUOvWjmYc7l0076EVDZbNRsJ+qExeuoiVCavBa+1qhbegrFCW4NAiildonCzPe9saDVnwD
f0bIS/WjuA46CuJLcXpTudWilIqVpPN490r3e9X8x4/+P73X7O53nK3+8V/8+QdqT2Xg+fXkj//Y
AjTMX7gdx3+sXuqXP9Y/g/q/xG/473/x/t//4/81VV2+xFyn/8Cz7/Wl+SP79cenml9R1cGPavpv
3/0qBv/r4cRY7/6wTuugHu6b13J4eK2auH4blmmIv/k//eEfr2+/5fOQv/79zx9Zk9bit3lBlv75
14/2P//+p8nu+Y/TX//Xz25eEv4ZwIq8zqZ///Wlqv/+p2b+jTI8RwW6Zo6DPwCxp3sVP1H1vwkh
SbjKGk5Diix8zFIqDz7/SPkbbAVLk/lH1NtBRf/5R5U14keq8jdh+co9VkFWXuEA/POfz/Xu6/3r
a/6RNskdiOO6+vuf74MAvD1+B5kY9rF00lDaFT8/CcitK6PfowmEiFlDd9J2CV2LvECQ2QCexG3u
5LX8NfzpcGKn/+vo/ms4B3cXhkR+0JxsOwRzbL8cscFrcvXKV8Mt3NGZ3TOBnvxzDOiAgvIBSUFc
nU6mZKpj3bqO7S3zVbgfm2Wsrsxf7iHYBYvbfvGqL6gamz/KxYEJzuSOk/PtbWyb2yafFcV7ma/z
fmzfyxsUOlyKcPk3v7rFLhtphvzK9R4LXBp1NPsQOqHr6AztTDSf3PoZ2oagwCKiFI1tA5Ht/dCY
YyHjJDG0lN629b2faodMgSjc6ru+dYlzxtYmhVXH+8uf9P3RKsbVhfUuOgOYReCGMhnXLFwTzT8V
9ZEisaGbgil0pWpAS7LRZj7t+1Tl91CODRpduD/buD++nyJGYXbiNQxV5cN3I9S0ayXyHwPOcNy3
H0tHdx6qJJw7J8+M6jCkg1qyoSugkd+PKvdtAdEEyFQ2eqGCrIH6PXKbau320b4T0nN0GztL+nH5
tX7YKdTGoLPqQr7BAow9ea2FYktFNFC7AUGapUs1VLIfSlR4+ubyOO9Tkrd3Koj05AAaPgnYfbyf
3Vh2Vd8UabisbRfVGwCZVC4yOb0qofReHurjlAwZBCagRPjLmvZhpYS+buUF1QW1aehkvPj+r//N
AOR5mq3hzzw1nIhQXtBcScLuQs1J4zINEaakWl8e5ON6ZxaGAPxhLUEpcfLCGtkOYrnRUO6ITYdW
G5YNsdmLxs+gz6x38aveRUuIrzrXZEwRUAcBzfH+2yhuZOtjM4RLr22WZboZMQpQnQdX8+niGzPz
Ovd1aNhDkdNVlsKbj8FJ2LSklLw1z0KUqIxPbPYHtzX/7bXGfNhHqiLzgeDqv5+P1ClNLvd8H83r
pGOtSVW06/ymehm1oI8Rn1Grh3/7Y5HcCryfuF+juf1+xATbLa/yqCGNBk65ZoIUaoAu0hzS+2OI
oKSMBTnbFOkBKivvh6nlXKmroMaWsowdCvo1QjisCkl/UZyMMpwe9sa+0GGN2XoWrC7P8cwqweKF
Sg5LEtslbXLmYHGgx0iNM8fhkxR9lsyvmCfeD9rj5WE+BgqIhrqhmCCXQLSbk4CkOGOLJBAqU6qV
K1QIQy3PDlJGn7/CrkNdeGHkBzMLRvzOyQZglQgaikLIh2/4/r0meaXKQ1NhXGJSypOzF5Qf6n3S
DS/KEl3XxIurnWmF1cwbPbPFcX4Epk7+xYE2DVQW9qku5lHRMm7jdaH4qZAi3aq2OyfEfGZ6FLQs
CO7Uwj7sb1xgqlGWoTRFY0oBqE7cbpNktjuzCaY72yQR4fer4hADCTZNSkJFUhUYveEyHzzp1mtw
33Bw19z/e+tjOop4ipP4MUaZqyWpz2SyQl35mmct42w0r1Rqjes4KeecNqYfaTqe+PnJeF7dVVrb
MivXP+rK1Vg8qcWny1M6OwTaEnhFkm6bb757J0PkyAQHjcMQQ4mgY7lI7GDh9HMg0ekiZyI60gPs
K7i0BsH+/UQEzDGCzxWh/+XRk03Tbp3knvurSyLlekw6dR22sb5vRy3MUNsFunJ5ltON/Ta+IkMV
YKNpH2bZx4OSVvYQLb3K3yqNJ6EJSIHcFgit0JmF7U3W/O/RNFJj20H1YHqm2UYHXSFto2U3ln21
cBEPWvZq6n9Jm6ajHNz316Zpxsc8HIbnyxM98zl1nZIdl37iCQWY9y/aGHVuG3rHi0aC8buvaqBy
+jTZjUnTvFwe6syWezeUeOcnKyccygR0IsFyzNSvJpKexVDNLM7pmfP2Ik9mMzlMZTPp/G4kGe48
x8Y2BkhJ1jb3lbmvI7lBBlz/KSWBNJOSnJ3Y2/2T/IdceDLqGES1IYGboDoPCqr3gZ9k5eDM1Os+
bAnOGCpkAjIvZvhmFHDy+pzBrFspVMsl4L0MoFf2xayAIrg62KzUv83D6HPb+NvRMmaC2IdbFBkw
NXLMNB0LIRAImZMPV6AS6vkGchW99Ni11tXQZ6iXqa9xXHzmJT9WnN81bPPEib9cXjMfludk6Mny
tDW3lJuK/gvdNMeCH5X+oEc2k4NPiK7wUyajTFZm0DWRLukAjiIU5KHybyQl3fqq/eKYiFviGrcc
EmWr5/rKMYODVLl7P1I43Q00NGPXm2EYT3OXt6cRdDBD3F8/WMSZXf//KTuP5eaVdMs+ESLgzRQE
QCfKUX6CkH4DbxOZME/fi9WTrnM74sSdVZ0ykkgg8zN7r63MaeKLhod+N+TqJNR6Gov2ziqqk9Sr
n//9R3x79X3qJJ25xz8+4kFknrRWvl3f7e9A8e6HAAWu+a82yf/ecP3fDxnXGX9VoDO+C/6hwAws
zU4JYEXVZZZ/QGA+llVw6rti72+mjAxkZlG/+ibIxQUQsfEv3/H/70P1bNyggHo8Gyfafz/DFVwe
OU9oJ7e8teVLFggb3mUDBfaRbGsrfa4RNw0JFsre+d+WGjSQjCw5GJh/cMz+sxbdjLLvJkKtncW/
M8zmr203//Id/o9z7/YjOLwJpXEYjv5zCECKU9OZiz7uShW8gHne6Su84WyKxGi8ZVrxNKX/Zr79
H4feP36k+d8faOPYW+poxYiOzZ/CrQLv2PxbrfE/buF//Ix/fHKLb+f06eT2Tc0EmsR5km5+Hlwg
nCia/+0QN/5Dkvt/K2s2v7xvpM/zBjKo+uebwJ/j53WTo1VzB9Rfg7kZ0VDoawqtUVfew6IzRgs1
nQ84mZZt0+O6d7UCZeiMzNAHDoHiSkyWI8LNGIiiVhlGS2ggbrU9O4P2Iwf7NNRyiE2PvKzOAsNc
8PYdxsbwLm7K1kzBwYjstoRWEgDpnWy3Olu+1MNstH432P9Rjq/frd2/ymW5Vp0e8WM/XeXve9Si
20tD3vC6zjGr+ku9arvCpt/vC9b2hHfM6Hz2Y/CDXyReMkytArOSVsVs9gpg3kDUoTk7PZDqeWd2
MvYQ+W/lIbNeBxPQdINu2xni3OvOQolDO2qvjX01VHuY0/Fk53DtDIbhXmzWRweRsaG3J1jdT/k4
RtLWEh9pKpvvSwWsX5io71xiQIsu6RbL3jHn7chHns/24N53yJJT7w1zwd3qdHcz299+Lu7dFddG
7QAl9uTSho6TRp2y0JQX5Us6NYfa4h/2jFHKIhSuB4LF3mcsMFah7ltxMIPi5KQvk4sIO0/mtnzV
NA9pnVh+BYvzy2FeYS9ooPHSaw5aJBuy78Zlk43jnZdXewtQKYrua1VM77ixjybBDbYrwN9/Iq8N
2wIsydSFNsenh+RWQ8iXznAZdLUPnCLyymrn6ukpxVCz2JCN+78g+OMi6Omi2jqxg+ZptqZ4de2d
nk905GhpNyjX02kwwddBt06N9WJINlPk36EQnwBdhr3P8q6Ibd7B4DXH7lA8z0hY5p0zXAL3JK2D
xd9QrsRBtaEJMxEuGbHXa3nfpKzZvnM27P4c5+sdW7Zi3XdBKDBlawfk2FKzY2EP0dhk4diBPGlD
5TrxlL23xe+lftTK/cZvYEfwm0NplC9ro59sVCF6CyHYq/a5o/iF3rVKvXuNsesHsCWIPv0G7X9w
h9mbBV5d7oM0xGzu2cclI+3lZRzhjCM902E7tXeb/ZJp9RkBAlrZj5sJ3DEiPlfD/junsBUDoPDi
RC5Y5+P5vCNW8oiX87WZSJJA4q892sFh6p/THL0jWlFFwuD46MnnenuQcEGXUkvqIthhd18JAYUn
s1ws1zmZrna0zNdy+buhYieYNDSMn60/1ukWEalg5lM0bN2umd9651qpD7Umjht7AWSO4rVUXmJX
CDFeNziv81Esy4uTPyzbkeKC1EXLi7f1ZeyRFOlV5JoI/48zrUUwvgtJcUfEkZlihMrUg+GBsZ9c
cfQJDi/L9qiaZC5Lch2OdfFJlkSob8cW+jtUo+mxYH07pq+Lfs79H8+8zta3ZhCdg3Ae6avf2mfW
GcwNRPDeyYSfb/pIjh8MSIlyvHOlinKm8IDDpX6X904i+WZ8bhUvrJyj00Bq2TdlUtovBlkfLzjQ
6vxbOZETXJrpfjFPNC7WQEADonve8MW5s0VLMtYffZaESaQeGQFB+ssI5MPgrH/a3t0BOHgrjSmc
9M5NanvekloqSh8VO75QjyuldTyKHuCOviAFsiZUwOSbWLzQyyjv13LaC/Sigymieqt+K7/egWY8
4Dnqw0Wty35o3P0M00BWzpvc7J2dpScnh8LpLynBQt1DUw8PZs0b1+nu02aOyZAH9yrVFFGViLNv
v7Cbu/th8k4zJkVrs++q3H11Zc63lx7EahKBsRh0wdlen3giOy0Z1fht90vKcXXiQDkWGkJa44uA
DUIlliPagkMp7km2e6jlsfa3k1UmJt98t0HgfgDMAyWXuRWDnSyweL5fRuMZ5bkv7+b84JHFY6dM
DMdYV0kN6aPY6/M5zUlTSZzvyknGp2UpYhagbX5o0yez4ZgmYWL6ZYjbqv/cg+2rYu6JwnnyxzcC
SLXpUJEGmazNq9B2BpMXJkwrukiPmBFThjl3Vd3syuWAiGwQO8I5t/nMo+Z3BxI2NO88donMm3Bp
rVDoRFdl+xIGRWZNie9/ukX9k2XT1ZnVfab+TPwaPRW0QtNtiuHJWOHTpc1+DtYHa8LXMW5Z6Mxm
EInFSbSOnAP0oh99I5A+69fJXvGJFUygiG8deDZ1oP+v8pYyTDpGqQ5+06PRunTzh1W9VdVnirjY
vrjL774jy3EfqMNU7NXtsHtUW1xwOGrqQc2vy8pDPhASVMUpd+LsvwvnACE2qH83TCACEmYqgrqe
bPUrzYFcly9jflqCuMjOVfFVGGdYeMQ0zKFWfGb+x81XbYayzMJqHnk8/+YEKPp/3Wq/2Tjhi3BQ
U0JEaZu9s24Iq/xZ3xLbutfEtTdTHGK7zEm6Pkz9XT3/ZRmZul3UjcNjkL33i57k5EWJ7W027u1g
jDITL0NTRFXp37UY4QObS1IT6qVtEdL1Do+88qqf2pCJAJU03nLfSou5itlHksXGMMCwwa5vKKxA
RSQL8elmzw6/fSa9i+fXxwUpuD982mUdG+hgJiBc5Xrw9PH23HbzsK+7B+wTVXnKAiM0SXgTkxFO
3dVpylBnlMHOF9+j9mY6ANQX49k1zrjMdePBsi+YWMjfcQ4G4SNd/zr4rCTbPtLc9SGY8xNL/1eW
1o+lGZxL8h7WlfAkzvGrURCrUL0G3nQ/dt6+X40rQdcEBRhfc9NHBJzH64gPaXSPy+Zx0ro7f/hu
zIPl06yn9+16Xexg51mYLQSxbaRIoru5gcWY+9fog+WKvan+rZwl2rSc54owjPYiss9aP3ga6sik
T5MBdUEjqYqaq62ZoT4XiTd8ie3e6F9n6+K232mjdoW7RYXpJj02LF3jHCm7+9EoDq4ygPT8eDp5
ZlrAF1/ElEJT85HKn9FRdyyI9/UANJLEg+ucfgYMNta1DUnIBBUAbLVGy6vbD82GsU8t2WHzjeNa
dU/uip3VWBKN1I+8maNOcAht1n7OL1XaR7pyQ2GJh65eDlXGhdP3h5JYDRZ/u7Wq9oXdYVJxroQQ
JtoG8p+FSKRPwP2zMf0acQ1GWjMQsF3hSjKOUnej+Var8Il1lAjCPk0mJoaTPelRNX9bNwtnUZxX
aMj5gP2WZK1sNWLDHk75Wl2tjWpXqvjmf2uW9tPdvD70GnXHFPc5t9/84aptRmjIKjHI7tAlWe5e
9jz6wKhc+4/MP2qew/681YRgaMHd1NjJSkatliKnyfVjJn91hXt00ou2kCzS5dEiwCJ3T9nsvdf5
WW7DtWbNJ/GLDcBRxBjLwQAmlmOS+rDyepdjGMXPYIWb2z8two8Nr+Bcec3VlnTaLSzCSsCafrfz
n40sUh818SRxg3ybVpJ7w3PuZ3FBOeqQ5cAM+FTr93b/UnvEVsn8WC0ZerNgk2HDKWqCPU0DIsns
Wn35KPzCTBnP6/ytRnmU9p2exha3nbbaRtQ6dGJ6tS3UNDQUm8ZvZvZB0iv0jYxm3Bc5c6s77pYm
o9japLK7gK95orxdRv/K7kmRZze2JPFleujqJRiStA4elNd0J6NK130zeee2tM56V5jxFgRzvFUO
9iN8NA7e39SlrAhG86pvCOZK+HN2XkTFaseF2xDYQpCjOWZv/VrvSr+OzabFlpTFXq4/dJ46tqOI
mkp7FFN9jyZ0ijsyGt/8IpgPFWtmk3BavZt3rXm3kPg6etoDjyEv4mSevMW/qN7clwscAW15vNmz
Rp9YbV/ssvYlk7+D3mY3QyJdhZ/xbRanlsiDxaTJwTnWR9N2bLgeidMITHokg31vy7qo7M42YR9V
b7+nRv6CKjlkIh2N1uOCTW8z3d2Uv24d2XgrWcqtEW54FIusezbq9jqKb8f50/WHtFZ32ZKRB30Q
gpj41YtyowklIgzlvS6yjvoK6xSuQXeaI11wd/iPOGf/E8fclzp7QZLtV9oP3KI3dfoaHCxXceXQ
LfbmB/lP+wW8SrOaL7yy7w2c+7xELjwHwRNsqodat6ldFEbM7mfMFTQPjJvtAmppLzGEdanPp5bF
o989SJ1gEG5ezf1qnTkR5WU11E5V6W5l4K9VfjTKO3/+agRz1YVqRcOONUbEC1xK5w2+yU4pJmIw
992UC5jOJKU/KIIr1qa0n+4a1z30uoyawT0Z7d1ace09LNjQlvHRarAzltWD0+ehxihOG3+N83gO
hDwWBQPdCYl6R++SZ0ebsJCmqPZlltLOMLp2ib9T0AV78qs8VZ9kUY3fy6b9oMB71AYXD+Bg7xr4
dB3/74vTJhzmcVPxBKRdUi/bY+rynbjN9jK2699ML3f2a9CHXXU2/cdgLUKdO9Jx7lrQAIP43VPH
mpRiPBG+mz8YGQbePDgFfdxxVFTVmPTeZc3oIYr97Zpfs2tbP3e2fuB7mCuL7CYs722OyTCab3nH
YV8/uNmHbX5sM2lhjyp7MtlrlwW+QJn9SrGfFZR/TZbHdTZGiGXyEYU/tfItoafee31BQuAx2/al
Fa1kvDGBg5M3RS2a8QUH6qTd6qnL0hV4CO6r8bi4YBOf6MXs5lBAYWy6UNzEThhVp/0A5C7YVUQ3
GDvKrFbcOcbRrF9mb0fYqUGBauErpMhz5FGlKiZWoUw3IkOW72bLjXhrQBzwSMeVRnRu80HX0N0A
ZCd838LHcqr3Yje0l9X7vfBkhUEVgSFSxN2ZPh/T3x4nioFz0CJrbBB2nGFZGzOMwAtRU/kpl4+l
FpfaUWF3MGhbW/55rbtJABnTO6cFf6tFUxtt2S5dX7cUKFD+uyDvz2DTd5+mH5v221APJsmQ+d5b
yTy8x94VNt23xwEsFpK9fmtQU4t7i9ZU297HeifoP4nBEsu5aotjkJ/88VFP76dShmKlHlfPk3zX
KIJZ1Jz1muxnw30uexW25q6lY22Z8Ez4JYa3GROntkhyUDrABrhIrjPDmDpYT9V0GOX3yiBmlUS0
YCh5GXXOT9J3SWUR6dfqYkcckdeYty4HHZW43Y+YEDm+nDXRfYy5+a7vFB3jtiNRkEHKtkE7qejt
YW7pnntpUUhO2gkcfbgNLyLj3Jp3t318fpX+jihhh+Y9awQTobBKy6hNRaLZ9J50SAGduY010I2y
LHHmp3J9nHlPZv+8uMzosaNL6iGqn2jNqd2d09KYqDOo58s5bBrrXh+7c6uoRrtnYoGwdQidopCp
QEVX+joHOj91fNn0gYAOhPkFhyvgiMF66fWT093iLH0ARVPs2RPxlm1UkFfsDHZSzwM+07slI/nG
2GfmAndq2pWS21jQ6JAYh7bO7h6wOWZWfzGNX1V6sQYRuz2FEYwbVdU5QYLy2C82IZHpr16b/i6B
gfMSa69OPrIcHQ7Hz8Xzw7EqzrZsMWbi+CHEiIHTvYZUSCdmoAJ3z5yGAYYbssFGCdXi3Dgq/fuW
cJiKezkCOhjeJ/MpsNZwyLJjzeC5LP7Y2UWM4pFyjT9xjUnKi6wqu44E/G3ucG7qjPFW3SfW7W1x
dsKvidEtq2VHnhOdXOrLnTSo/4NgxBFN+lEifQCNUNwd/uhiIx9JSC9s9I049WZiNjanrPEZfjs/
MqD2is3VXUUoaNSeahTwn06P3p/8MthhYWeo9MXwFSF6Gd6eOfWHL8BbObsSH2e9+p7N3PjBJrkV
u3ZbbA6IIdOf+1ZzCAFeO7nbhBrqW4i89jW2Ezm6c3W7l/ib28c1K2Zu76XQ4pV/lYW1pXSS8nIS
7Pxyc7nINXi/9WDf4sO8jgkd+wJv6Rh3uCwsQ2806u4gCpNJpDuWX05Qbme/8rwzItNlIow2Gw5Y
IOtXrVjc9ihyu782gJofmc52XTi3xfggUlceFLyMZz1b+5OcxdaFijx4IlUx1GvZOMSDNNc326xW
plmm9Soaab7MviF/NY3X/pFBakjIJRwnZMcaqw9Gt61+fLSypzHv82c0PWkaZdpYfxutLGqitiR1
zeCMZNhLTdyS8wwoynyv4dpQrUZqqYzYGvgWI5ZzQ8BJMQ6fBB2QuSeYO0KFbRB+TO2Hq5R+Lxz+
pqzt1CG1fP86KoIaC4dR69jdwrGy0QGBVjsphF3LmZ46pzDDVtMErmOrcD9Lhqh3uWsyfJyIkLh3
AjEGTPxwuOn4wSxKQ92dQ9WWMBYch6NJbzUVWbY9/2rHlaZ4lhb+pWYqmIyrekbPrmxlxfo6D90N
5SBxEqQFFVttPdXrMNwPa7M8NpbZffmpiZHdLwbOrzqw/jQOKaPYy+ZAXpTYnDLptxnAsGgJI40W
k2sUpQNJho3WURmRfrg0GNdbdb92PgebN03G81AZwNsNrzcJlfN7vJW0/P24Vk8utRMh45oWGppV
Peha5fHqr4Sdd7ORMW2crZ3rcYtumklM7GToV92ch29fpPldPpYec/6uAy/T1vr8JgYCwvLC6TBu
LT4WdWZYjFltjuZm1uVL6i2Y+/SRyOuZXXE515wYc+Uvz71o/3MJ5uO91lf27wVqMhZz3KFW2wY3
oU9nc2TKQ4mPz3AgzlaoELy2bhjboi6M5DjQSAytORT7crApHgeYSiagv5xGX06GPSX6BP7vCC7E
yKO0KLF8KCdTaVxXSlahGnOvPw6ojaK18UYfxMV4+5mkMJa4gPum/2wM1Ymro7TmBgDeilNl9h0n
ybzBPK50Jn96YZVV4vaOIFIxpSFbXK4JGvbmzpOe+rXJBbe7qlvy6zfTn1WiLBu2dl66F7/qig+9
GhlVt0AqGoOIW6CRdqzrDZWhWyqNcxYN3c6RNNFOlbrOrqcfh4MxDHt/7c02bLn5zso1ODmNsRWg
QNphgGbXdpQbfW1XO3bJOpQSPWWKFfCQPMmiGX6ntCjXMdWsS5GVTGAcpiA8AS1kKGVvdMlt+T6o
lbFbWTY6c6dssa6VMLyDjWVv2+U3dolRpFuyWhULiCUrrHTnz9n2d0RMgW0PW3cCJNZ/aKB/iEi4
msdGYKz7X2blNkUiDFrjSZEiIsZn12vVqzG5H6YcyaS7qWxavR2xV0Htbmz1tYqcScACuBDgYY+G
Ojdj15fVwwxVx4Uq2AifPrKhi5EbSzpwIyw3giwjilxMFPZ6/zP4y/CLBrtORllxvTn68qNPTGmX
yVqM3YQk6mnaTJ0syM36NAVTdDcv5H5plzQcmtZc7xytK1+oz9gODFvL1V8aQw+9QRrMKB13/vBn
XVlhsAoQLXz3VtiQy3cYJkhsGtF7IqzUgK9n2mrKKTTV95vSx896rBGJrPqUJ4xfWCLkq3MYXIKj
x4CiqDC9leebXqsP2oU8dKd0PMrEAbgGgsOfdQvKe28o2qdsabkTx0kZr5ZV10eOAPHs1ljPd3la
Wqc8r0d952tN9sWebnnPu7ykes5vQza5aA8Vmo69iUH1efAr2tOxJFrcXyFnkSf/gxhjYH+96Y9q
EO3GoKrMo6AX/pc2BsW3kVoy6VaXKioztPVrtlTHUHXoyPfT5koPTnJJlQWBfWrjTWSET1tgvXtQ
wV/mlK2Eu7iphuEWaMpF72s4yk7Qb3VSNd34py20cTqaJd9cNLYeNUc5ba1i9SatZ3MdRsag7nJt
bDu9OhtUlRFUzM6sPJ/CqCFTc+2H7K31mDv1A2AMo8w45ZvA/HCqojsQeKkH56C2n8v5VqDbmTkC
F2q6eYYZRKltngfNXkbYE1mg+NmL85E5BazhoCg8Usp9DOiRlAv0lsFz9ZFiLWeSUXRu496bTlUP
Z6vPJb6DUa1GKBzpDKcizzdGsdNoFfcC4Xr32KxeitmnUnY6fPOpe208KZQqTKUVqXKluZbOfTDm
qX5cm9QZH2Do9unRRz1GZGExTsPFK7kCQzcrpPVZAViYaBkI6oZE1gy434CdDDCyDpPWKsVc1Icu
L6lo6l3BSrE6kL1uV1ZU1P2Yk5Gc9S5xCrDYQdpQcW/e15p31je4kVO10mcZ2/dkFKE7Ay0bZDc2
Oz/Llh9l50BU+EyqX2KojTerM+VjLQLxgS7Jg5ZtmseyaR4XN5DHMTc4gCuOkrfUCMTjMuV/Jg9I
FIFPe2vkumqKvA6N9GZkJ4f5UHmpde839viVWUMZ0ylZITIiQdoXnQm32LsxUjx5bc+Bobvjvgyw
RFnMOZjTgEOb/26lYOtEYGVGqWV5rFJc70PX26QQzt1oN5dATmSFMv105/67026BBDoZ4vNKy9Gr
vuXG9PcVjX/DnrxY9XtXo4hrzJGK0DX3zirbxOIGCss0XfaBzuRsbXP/5NgC9+YNbuLGq7D/dC4q
O7OZTp7QRsJQ59B0KN4cM/SYkw/CiFjuJPX22Q4cY4FD8nODQG6/FOvdZL8ujsY6FraDKEDc3BII
uoe26eOU/M9R6zBH5wyW1PMyiS9hvaD53jcSSCib0bk/yGY6eFUBIwDFQZ0lLrehNhdcl+MjVAxh
yNCY/8rCf9IHI5brS5qaH4hiGWi5eyModp4idZitjfm2SXk2DWtf2fo3Mber1PceG9SO9XzfWTGL
vd9iOfgWU2agU96qPc9pdcoadUDDGdoTVZFF2CugHHn2xQwnoIT+tZyCabwW+Xiaqce8gcRqQEB2
8WvVswfsFkm3aTj8rbiX635W1qEwROSUMyNTWjZE7nTPHlw89+Sat2079YfmfLquH1eT/ACSF/Vy
jJbMOLj9O7unpW9Y7xa/MsF82cv4XIs+RLQUpgs5rQXyEnOKMr45IAsaCVHgkz1EJ+6Sx2TcB408
uR24wyU96V4QVxhI03s/lYmxUnJ4FrvhwL9yUB0033ka+5LRXdRwSsLfB7/Muzuri2dW7ybyz6r4
beUMl5ioiZv11/qxQHgZrHV8fmxQJiyFXpV4X9zhSVcwnnFs5Gz0Z3y0YI10X3uplzzcplf4LmE1
okivL3ngnMdi+nR8PcT2lfi99ZSxa3TN6gil5E5KAA4Bk7pJJrnlgOw14hu8EJZcLEHx9BCKxvx9
Ew9WY4SZrYctQdaafM/8mcJ4uzDt2MsKqJXu8u+vGzvD/jb2WvW4Rf3E5nDKA9BGbdxmcu+M1l2x
JUHzPOYPCga2/lb1alfpL1SqkMQeOxpkW08mMFMMGZNNObFXGLyUBO5NYeZCX5gIjq4IoqWxWi9V
lyWZQ2wGXonGfZ9aFhwWBLHx14q1Vh/oYjOynBlSc7/5QRet84sjDk26XWyNEWFxLQveogowjJx3
uTPu51odZEFVYswJaQT7VWPBu/k2Mbim/16I4r1zMH+nECDFttON98J7l9t7177X9dPWzsm8yS+o
aWC+0k9rnkde7vyvWdjhlLLrYoJDaBV9b5xPn4H3MtMGTev9VB+V+lZ+FQF2jHV56VPspqb5IHmI
SKQDsIe9jIRnO9ZWnddMPKpWjzbwagX/jWp+zOWnqt40c0NpdpH1qWKFYP1dMpBHbkpI5F3WD085
fcrgsBS3Cg4EAzgV/1NgNLseFQ8rbRQwwfq+sZ/cjC7s0+vME5kifqYaBZ2cMs9TFClQtsrXatbC
zLrrWJGzA+NI7bwPZemPhnTB3A2Rt3ZvXSv2tS2PHqQ1htyF8+7n7152Fc39rRUUvPACTmDPhkva
l3F695a7RT8Z0/RWdiKkir+IIL0uU/lTueYft8CmZEHads+9ibWDzs6aLnkTbTpSk8fb79wVicF/
5LcgKGkWTN4Es0oKlx1jcPbqr1w71Fh8J8yuA6BAG9fQp1Hv1XbRxmvgfSDXS4OjPp9M/0415zW4
qyqxzxCkSmknLfHzmf44b9epfPfs4HeRNyRC71IGyCLOnbN04g6wZ//O1NYeLkoONxGIIlialnHt
Lpb/KZz7sRpjq4h6jynxnExW/gTG2eC0M7KM1LT7lQxqU1DOLOZB4UboQSsi5Tlq1QPWzT319MFU
P+t8DOZlp9wbRWU5uLAHOdjAoLj0R2CaW/U+NzQN2KN+JAVw6i4sCJE7QdtoM4JDrb85MsS8MyJ2
n/BNT3PHXKsl+FyjeGD8rRZ7p0xOnuJhUid9JDhuUeFAj7Olx4lTSR9e26V6YESc2q/F6r2ofkj6
/EfnUTGzg/I35qxkPc97MiJ3DTIvHYwCODgZDctnaV/MOTjORr1zRZCFrmApRXlU1pHfWb+n0t0Z
bqx0DtwAVJfTJ4b7sOUWdIlzsxZH1DYP3jZ80/hQobVUbBzYmbnzMrrpumWQx+3KoNGbE2vZToNX
nFrqQ3u2WYiy9SXl8zYWSzx7/WU646mGNbPJMjZRrxRFwAzp71A/VoYbpoLoaFp8gebatf9qQZcC
Go1dC07bu1msb6bXHTUL2B00GNZNXJhkAbtTrGnZYdCsxJHyFPgwEVfga/xqPUvvehBRdjvDNn5l
M9/n802XBBgOjvA7cIvnmppFWEwARH5cPbZsrGDq3DvVQ3XMcuRfFKKW1cewVXZb21FeNpdB2/5U
jM/LkfO0+RDWM7LP2Ez/kE8WBTzGWAwjdzK+zea2HtPOaePtActv4zUlLt2WbBzojpqc8Zb7sk32
Exqut8r+Lrm8RBFbtY6Gz4gsP48qjRLRplqZxdvWfKuS8pAqWkkmo9ON2abfaYG9y6TNBokY3dmk
ZXEaKpichX9RLA5frnqxViRzvf8EmYxAjprEjLaorvj4720niGvqSjtdWexah6xOo3WoDgQ/6fJb
FigKQMitW0icx5OARWkMW8JM/ay2/L3UjWQwsr1v5ofefy7H5pCSvrAt8yEwptPm4NxixLBzJhUF
S35q9IalXR4Gzo+SqFaAhLGD3lYGGa8ud7NDp2UiTwaUOfAT+SNdV9sryUVJraU/bj0gIO2PZzBh
ML8zm7bkURfsDsQG0E/bBUV3b0HGxE9yJ+rr6sxnjPLJOCOy4xNPpxpWLW+mdvb1VzW/ra1zLtc6
22sjic/E3qgptCp6Fd1an0a1cbmKU61ACTX0uHKFdgthNve017og0iqvxCPOBxcAWEXXMhZjtA3l
xDCa9pZpwhCv+gg42P4pYCjKItwE9ztB6rdp995jxntsH7v9sCRzHsmrPEMQdrErBaHxCKbByk/T
k6guQUk3EWf2IaM+EFcjscAg37HV3OlQnbRnneCTIXZYrpHkuZ70LjEQId9K2vuO4MYiWs+ld1e/
spaotIP27vmv5H19umukv+towt7tMfTfxC3oKspAKSLeTCZ/B0s05q2fn4jKehev/L091OkQtCEE
Sya6QIini5wi3mKhQV1LGXahbFDkJx9StWNzRamr7rf/Q9157Uaundv6iWgwh5t9QbJYUVIplNIN
IbXUzDnz6ffHXgasrha6jnGuNmwYttfqxSI5Oecfxvh+zzgUV7WXrYZj4kZs8gzz2cg72scH/0dW
bdOH3LIJ8kFsKp7Cln+cn7Vt6/Q7cqaKvxNtQvUoRq44u5iSN0XhMC9t2DTXdAwIzg7qmphpqRjf
Cs/NPVENmipQj575mMl7sFzVHtt9telvcnUbxNfUxRjsRTMjaHdy3NMwhDYZv8e1rZ0M0WNozT7k
XFR+Gtk9awkXGaXeANWheGAGzjHaBYtR4c7YQX5+HwSXaqRNSCbHByq1Ex1G9jIvl2kU80AdxtW/
5S6Z2TZ3wyeiOD6JcN1g6l61T2XpBieWCe2u5VCEji1uZSqCjRTT3EUvWf+0xrdC+6z9e2N6laz7
pnkG55JzCZRFqSdb2y5ypcytaLzWG1lC7uIZ4x1tGkt3R23X+J/5T7ILBXgkH7mCX9M2usdRdyku
aQAtSJsg4HI6KhTZkEzSBwy3oupQOhvR0swbugji6LXDIe6QhBZe5XJ1k1qR1xAIWg85hVxjJVLu
cFEHZoBqKxyFwDmPtP+N0Eayie5Vk/fE7EZMl5FPYB3s65X/ICCWXEEAUe8y7sTFU4Pnt38AwbGf
E696Z9wG12I+d3DSfhor4ladUMBH/GDr68jtvfFAjydyLOOX0Ow+TLYqb6F8yFGxz+3yTqC0OW29
SnAj8O2ga0E/sxvzTX9fcd5nH0bDcE7OZqcq7HRkE9kA1k7KG8aANTyeJJhW5bVegEl+7FD/9h4/
eXQUJlzU777BVFSknuuGSBQceL8SS9o1G6L0fYauliya6DW4Q4iz8ILvtI0yH2vJ7aM1Et/gCTZn
AFrkXluXu3GHyJsIpWGtI+jU1jKHNf9WIk981E+B5z+zYMa95Nul7EhPo0ngy6RZxNAOwseB7Lm8
b5GXt9v4RyjaA0ncYiyR7PpBCFywAemHGG8rZDTSbW2+1aDrA4aqOMU7RbjpU4o85SXLnosX8x7Z
vwi8h4cNsR1+qxNJtE7WrXSAsyBnK+iHM/jPZp/Gq5j7VG31Mzyyzde0QEIPfTmll+nVPDEOSZ9t
/6qELRe4/En+wBwiNnKbJ+3GUmzlRl5pa6waB/YRQm4KDcJKnRhaBK+XlqId3foVIa3XZC53Iet7
Pbn3m3cd3Y5iD1wvEjwq07beclICxLOXZtpHLCw7RHcX3ZFSQG3JrGu18vTB9f2DgrJIemjrrSi+
hME6bVYV++CCYLU5Ty1zbbWOhb5mJPKWC1s5Tj1DC231kZtB+VyhicBtzLqqjlQgAbHKV8YLiQPy
8lZzzXdIv052N807QNolAWoOf8eNlGsjO6ZogFmRvr7SWuoa4Q8SX/yH3bDtGc6aUsD6qc2v1vTa
FtcaLOvKk9uXUEdbn70Vwdpy4/2MfAyI5wYINKOoRao5PEPGO70h8+Ouy1W6m98Bc6OypK0hbETR
Tl6EW3GfHLPHhvHh9vTpH9mH2oWgqEy7pWIh2vJTlDo9Byp/yoU7zFlCvbghcsdwwqHwbpBT8w+v
7LrZDNZ9Wd6K4woYNrFN7mj3EtaXwTYRnV3J+5RUl/8TshK07dqhCcKu9CjsZ0ab7JUXMIH0tDe6
sQ1pw9F26dweiet402Y/RU+lIHfX7hKqoFT55+0cP7QlBas7YFLco/BWXPFtvMj6ydqrhjuwQ7BF
Nw460GFaWSOHTXBPLVL4MA468dVuhgXFysw8ccd21d+28W0vMtHd0VK0pdAFlrdJ65pO3M7wOX6v
ZuqputvEWzV6Gm5mzWMfQ4WkwizE7nDdHHKPv15uGUFLP30X3EQB0Z7dvM9P01sibjvGhDv6Rya5
cK7H7LPkAcqsSLJ3ixXqd08l+0ef5MDHTxCkcReC4l5JlqsUu9aUnQGdRdz9DCk5bVLxCtNvjMTj
QdjWnuKKO2PTORjvoW37wweSEkVYwTEK2rW2rtd4Wg/WC6o+Ms3+o0SPID+oV822eQ4+/LcEtd9B
eKWlj+HVVl/jFTlLKTnCo9hQ07LZBCfBHpM9giZcIT+GH4O10+Rt8hDvZP5eh9EuT8ojB3s3XrcE
t6KD2GOyo1dL2FXETj/o6jYvuWsSWbtUVfc8zueeGrNDGwt/yKraF8kmeIrujLWwKo86tbMb/gJz
z5fEch8telg7nLdTx2ALe9wsiObneT2tgGPPP/Tr+iN6bQ7CEe0mtWxOi4PF0RoPXrUJj5yrt+hx
r8lIlSfrLnsUT/qzdc2MDv75/CuyOYuf5RdKYr14Qzw2gZCXOeNrzbP8o6nc6aJX9StDIa16IBGR
rcdM3PftKUfCafWvvbbTktuyWsf5dcwsKsG478ja05bSInkFbFbzOh9KV3+WSruCLFzw9a8H1Wlk
N6Eolh9JFKqgcxk075QyAv1kTY/xdoTb1smwJ5wixKhxIxHgBt3B0PeztSmU16Vs3Id7LeSpYYoh
Yfnshl4Eq87HEnQ3RUYdX7d+NouOzsDQEAYcQKagLMhQ/8OUy3rDwPcAOZt6VMT+WQy1bSbEewaA
sM8TE6ixhKCg2ATVSWHPbnL9OhI+pWl2ZpOVpCmeb+neYPlPNNrs5ilflCIIdXVPQzzXJ3RPzRXG
1p8B/0CVEkrhW44+hUiVx1XNacyIaOs41XtjuI/IMmRHtNZtMNqcQvX7IoycSUFYjOp6gChRn4Tx
Gi8MnZ8aSUTPN7qXMTUzV0jb5touLI75UyRygqMT/xlQIRBluxqeyC0S5mIFK0Ls0F+j9FNyb2QB
yIbvVJUtDPEu7xCYttum2vk5bTmOWf+mLm4C8zpGPdntkmY1t79epu/K9+VHwvIZGVa7RupDWtl1
6zkjISi7VVi67C1zwPQSqPKukjauuMjLEhhiaGqomJ6APTe9IzDGsqPqYFe3pXoHrHqglf5c37Yd
oMNVp5grrLOOlvVuhlvKPyapeSPzoEhzVFd8b55J4ab6uZdviG+G6VhWRzj1LVULpvBKtibt9VOP
YFi+Kk10Hgfrc1Kc5gmNJz30EmntS02fWFW8RGB71g8VpcfSCPdm/jJ06VZqajtJlXfY7huFRoT0
xtbaAef3fyrs8VSwF+tCfqcK11nkTIjRmvKpeFO71TBs53xXIFYzUQSWGWKoqL5Su9LpBfKc00wu
1WaniNeRlDXJMLam0VsENprTli8Vsgf9NiEvBvX/olur6ZOvXpjwMbkz9hB3fuXIAuwdM3eeE0nW
c3uIsm2I16GxO+s0ca/VmkNLIUeDduqHnKLWEgUIVrriFtT0s1G2Qb22aJ4XJJs6MQN1ibrSnSru
nBHGb7NX21/epdABAKOYHuMS0ghi39qq7hBvDNZzMa+XrjHs1ulEhk+xS0St+TTntDddoRScTM3X
Fau6xSFUdW5gsLIpOgsdPQOTImh1bxQp5PoFGc8o4hhSdFWWTHyN9kkx4AmiilsqacvcVYPmi/KM
CHJf95KAHawr91MYSV5IpDKHSXgQzM561oQYCT++q1Skfdf6zDpSKBhxEYRDkWoRSNKcx1yGVrIz
zGkvo2fvx0bYG03H9BotrYz3OiYMiI3oLWnj1rPEiEYpprcxVsxbv60ibdOmKHpdDA2UBStTooip
MI6Fg1KDf1WN7fzS9IH/MsYymvMArSTr3r/t+yhdF7U2bBEGtc9+Fpa71JfT44B4/CMsTdnroBee
srkn6eiH/lYqh3QNzQNFp6jNO21CXJJGes4EIn/cSop4GweUyxItLp9VhsEfxIQOEDJugy4nWKxx
2uuZxET0oGETyDSQCxBOpOkGQCuljaETlIOgZbTs2zrQGJBZBQ/hQIXBCvE+NRA+SCiCYSIESxqF
MRvIQ1YjPQs0FyqxpoDxsNHznp6yhGJQNlPWdNRH0y3zLjJn7svATcTUeGCURfqcJnLgBlGMUjTW
8644GXVDdyqklK9j8mmHcP7oEkM4iGiStjqOFleQCgGBbqwRYuYNcjIUnpDlqp/ZaEo+ddQcCWpS
QoDuKrHatYOobmIty65GA1sGrY64LTZSV6UGd6Py2ejG/JJEFJLjeVD2hSpIPuq6oNyg0OaTmsJZ
IOVhPy0ken1yEEiISJt0PZu+RGIz9E+dvoDHmDh6S0mMaCSmKqlrNRUMn1JrZNAsmwV9XpZ6mA9u
1IydW5sM/ovK0FiZLTNfui4lM2zy6TMY8EX2YqAfGoZfO0EpNTt5DLFbxlILAVKhwtL62SLIQpUV
pa2JTH0S75pBIzKKVLNi16lra0k4GPnqKVI5EaZFejc+N2gZ2ptAVirZm+Us6UhTysZANq+Uto4c
xxl6UsBQV5qnopfUkyQAxsajYYy0qKKAKS+1j2K2KnUw7lm1FLbV+sOs8RUKvjq8F1IusBWMKZb+
vimuu15rDwnWrkeljU0yd4W29dzn6Dvldi4PQlSSpHZFz/dYGmZguXKQMqs0U2XcFpOqk3SHviW8
peNkNa8l9Mnk2FWsFVpvUy3ugyJjJrafa521H2sD/WtodZL+qFPHF+4qUcs1xpVTRnxUeOzEjVXY
9IwTmEprV1VWF/0wppHST2YZvUxUnPpTBW4hp3Hrm6kgEg/npdkzyEuVMNlloS6l3oxMLjzElsm5
EWbmstqLWBHDD7+rsAbMfpd0L/Td6Kfb/DRriV1DNcZDhNJKeMrBm5jsSbWoXU8+bG4aPZRBd6mV
98VGVfOxeLSExbGb+cmsvc4ceBykSdEz/T2tOPHDQEIlhB2rY5bglZnPA2Gs1CMDYb0lqar5E+WD
eZQJ7QtIh2L7MkSKquQ/Uha5JNHVoX9lSl7eGoM8Wl6P4UTHWSQNjc4E+4RRJ6MxTg+6MNbCZEuQ
ggJmquC4ijBIe3OVTpu/kxHOmQFAqH8RrHQIXWCyjDNiQZ9VAhqaJQ8ansYCUSyKNh8VQz4/WOrx
79c6p3ss16Jzqku6LNLePOePy2PVWiqiK7xnTQeUqGGXr/LXJNEeZqnP3BCjJ6LcjC2QxO7v1z63
8v+6tgaQU2UvVsTz+WShZio4bKeamSYpaUgbJNeCoDYX+CXnZv7lKhpAJ1QOiH/+eJpBK3DApjzN
To7Z5oJgNSNpLwKr2EbheAkg9N09aQvWAtqDhUbjjPdQKoqY+wO0iQ6NmkU63GX6hcf23Q3pomZp
gCUB0v4i/H4BsvRqlkNQ47HJ0VY19z1pc8reYIzxhQtJy4/9CiZYHh2qU/C3jI/jv54BWMpUVjMZ
ISahtLhSjZEYnCKOWKwD1VA9jQE5y2gfyLnNbcIxGjfT6u8r5Jtb1cgAAGgwuVslHfkd9hCPAkLg
tGVEdC/Snp6xAayChkSA+tXfr/TNd6ABIWF4MI8V3MxCuvjyUEUjngKInrXTPy9Ggbl4qdK9Bs18
jDxT2+pSceHhfnNrJqxjXWJFgGA9v7WoRhYn+lLNEMgwdxMEzk+Ib/FpyrlJXVC4xHr6ZmECxAMr
q9P74YM7u0EErFE/z6waziqs5WJHJhtd2Li+v4auA8tkP9HEs9el+ThjRkTIjqGTOEM0XpQ+mKT/
/qrO2TysSgvDAENxeHwLKuv3V9XhRgMvwZMTYCxgVo7knyGX+/tFzjjZhvzPVdgQmRcP3P4cytGK
tWiW8dKDsfDupuGzH2pPFZoGaei3ppW6MymY0GAiRFOOkgI1RNjQbBzWfsuh0mh3cRajD08mn+gr
ufn7z/tm9fBRwheEvGJAlDvbZkJEjAjCGRzv11K2QaA2uv1U5tu8RN8pFH114c1K5xSdhUwiS7pB
n0wFGqmdnUnwUekJVnwf7NqoiSlDZDTuJbqxE81wfI56LdzEhoSzmybE32/2z2WlikSMYFJUie9d
O1tW8xyqk25QEVA08041utsslS/c359rikuomqapfJEWqNff11Q9FHOnT6wphWC57I4Nry4fzAs3
snxjv++nnAuyLnPWWZrEm/v9KgQaczmV7KcVihnZvCcw27VZ4Xbx6Og1PRD10rYmKeeXJIJQFq46
uEjQTtbyk77sa+ago9wzON87iZTECpWNoVSfxhxtOvRolab9aIpmU1FSKQbDRcf1nHQWblUMmn9/
iX8ENarOzqrIIvEGYMzzJ5zgPK1HZOi0xyeEjC/AYZnJWKIrx0o4X3idf+zmy8U09gZ4vUzcPZ86
r6V+ieMHsxK0w2O7J691UfY+tev//p6WLXWhjVqKZZx9hblu9YmO3MERhzyBdIGx1/Cnu1ITHtpU
JHCijv/3K/75HXJnXy8p//4+81wxMwAwWOQixGXFT2pjfYoZPBnstrwnzKN8cQJCeuHtnV8XqKm6
0KRALxIssr+fraNinvVJVgtoXeSaZYFlW/evpaTEv3mVIxAoqNTPlieG//4y/42RP/7zeZxB7c/+
5/88FBn/PifT/8a4B4O/4N//L+Dr0YV9eem/oP2fv7D3//Drd2/ZW/Tj7SvA/tef+IdgLxjavyxD
FBWJ6WnwKWV2sn8I9oJh/gsLuMnyYICEyAvjMv9G2EvmvzTOZBnaOwg0UPb8qeYfhL2k/2s55GBO
4hlQ1IWX+18g7Jd98j87HMekAbWSX8UJYZq6cY47o11VMVQDh3hmiV6N2DEeuv8qcPrzEmdfQJkG
I76wyV/FJZ2rzNxN2d0IRQPJ6ZfH/u+F95WP//uZ8M+FTE4F0Pgyg3qUs916EI1MyDCYrPpc2PQj
kpHYYqJztv//u8zZl6Uqg6800sz9UE1A1oAMljbsBdzm2Tnw62Yg4avsiWRaMMbOrjI2sRHWgYht
bp9v6w+MvG6+123Zw8bhlGvjwrM7m+nxz/XYfRmwAlBXBgb2+z6lKwzqlEor9PDoPRoEmyvJBSQl
2JYD0fCo2sTyj3JvE4+6qVOsKBP9/bHKv4dIv36BKZO5G9IyAJv39/svEGSh6lOzDr14i2fTK1GT
zJv6fbZzT3+Es+KCmvCqrfGmONoOBeqm2sTrds1EwgtcxW/W0W8/ZPlmvhzBQGNNYzSr0Kto0w8R
9fZbA7Xk32/3jCX55+0uv+LrVfp0bCaF20UpsUl2SM4Gp14hJnBJ4m/pFpyEC8Rk6dKNLW/gyyWF
3gRmJnJJ/WpYqaga7OG6WOtbxvM67Z2+H+7D1aWF9WsM19kOw74nixpYdKRn51RD/EtSrpV4dJAy
Oah7nMrpN4ZjrGW3XDcXvk152UzOrrbE2SKfzpIKL/NCfrtFQVNG31yMUqvkWnaa69Qt1vGxu41d
4Q4kxzo5Qhhx83Vy0z2Ym8jzL7zXbzZUa9l9CHuXKQv62Wtt4HXi9EBqUVYP3YDk5sLwnW/eoSUr
IGcY/7YM4DnbTZl0NPVdbEZeIlLYGx7G8U2nTfr3xfntRcAqL+MimE+hnV0kr2e5FHorwrrdvyTA
58SSxlhmyhdKPX8+LEPVoCiyMpYM9JwRbQ210aZJHYMYoGkls9HAJ7lwL99cg4NUIbTkZZARnW1s
JeRoU8ECitPZ2ssJgKFWo3Pz9wf2zSonq7MkCnK8E0owZ0+sSFP4R7KPCPZGdkIndUOv3jONz8Nj
cQovhLF/vp7lYkwB5AVZSwHk90U+62li4U6OvdD6wUQcnDvXRf/59zv6czfmNJCYvUNiza58vo5H
pdBGmQKBV42vyzTksr03lZ9Je6k4sPzW3z9YrqMZIjBSpjX8MfRlpMA+5/oQe0EZg/h6r6iKZTGs
nXszefj7LX1zpi75BZxwRlapIuMnfn9uTduaoVJzLQw65lpdMZXTxq6AosgO73Rv2oAouHDJ71Yf
MRwBuGUo0OPPXpUVtdh9Mz1m92Mqt8Pg55W/RY9oMz/coYi7vrjJX7ri2Q6oYSHNa/CT3rSTd8xU
j18km83PUW0lW4luvvt/2ON/T9+Ws8xghsN/7vIs4VdnxMJ6asReKjLbQ9D0J8MI1+VcuqE5zvg2
VSbBt8V+MnTPqHtUiJPsJOG8oJk0J0/0ziny/iENpHWaqHfACu+sBlr7hbdx4dGoZzWRMOyo4o08
msUr2EdPpnahyvPNCcuDWKabgKPnmSxh+9fjh6lTVmhh0vZa10SKSffBFd6THWnmqjggQ3xoYWys
4wv7wXffKlk6dbwl1dPPy3gRMIaqGvlW/dqg3oPQLLGcsRpXQxC6f1/Q3xyw3KFJEQ/SPJzv8+00
tHRmVYbCcoflQbmPrlvPfzWecYbaoecfQC8Ga9UmQIvscRU4qI+cS0es/N2e8fU3/LHZqqGfRtxv
vA02gms6PO217MSlnROz4vx1msNwsB4FALCb2Fs+N34X024X+fBRUi4sq2/3la+/52xfYT5iF2cD
v6d9Nm+DTYPsKd3TRSZaLQhyzNXf38G3y/jLK1j++pcwTm/VSdVTXkEAJqNYBJX0nP5+iW/Ps6+3
dLaQJzrU0Tz9esQmMm5/G2zR1tuyvUT/5oWY6eLVzgJTOZAqRS3y5NcuObtQIxPHcipX2+mb5EbN
LtzdpQd4tinLaoKD2QTyVUlXRfgo1BeSt29SGTpXhi6TUJNSceD8/oYyKw6kGm+bl27hLSK72wzO
5PSHeqtCO7FDN1onCKAYcwNmZXuQVvFqssUnOFgLBdW91Bf6bn/4+nPOHq9VgiizlpepYH9Eq+GV
CKNA1YD3yS+Ep9+kNb/f+tmzZWgQQEZc8177Y0khKwdHgrllfjYTCGxkfzv9Tr/wPSxP8zyE+Hp7
ZydelzR11elckmHAdJpQM/m0PwPjwir9JkVebo1iDjs8hfXzPgbSOXif8FQ9jH8oyGz8nuOhuy69
1AtBSNnausKcbTfbHD2Tl+6QNFxYuEvh6Ztb/c9POLvVVmS0ZTbzE/bh1roZXdQdLp0+IpnQVd3G
9e3rdBXatnA1uLKdeSCULzyFb444ZuURr4m0WdQ/D4CSXk7ZteLyrWJ02OoO7gt0atQHYIB5/Trz
cke9u7Ad/XnfSzeRsg5dRSLs8xNOBfgT+KqaeLhvPMlFQHyz1EMaF9W6U9yn60tFHsppy659vqy+
boFnz1oSKrobMbxdkD49kjE82zoz3vZ5jqI0KQFzx9oJhiO1EpiUjGRRd+oILlLuMKeYAw0JJWw2
VjtOTj1G+2r2XX3oXE3ONyWGBlUtnq2ENlSvBCsrZ/30mrqqcx0eAWBYMP2tbaTzZ9cGuxKNFBMq
V7mGUcISum0rRj2mPukoI+RY9XF9kyt95EYAQezQHK6qSV/nhfkqaSHGq2jc4LC/T41ZBzwRP4nZ
eD3M1usYjrfaiGmqyazVaOShF2QFQNS83lLg2tATg64XbWYpVJBfxcjSFbsAE9RoydEoUUglfuj2
rYrQuBYndK0moG5UKpivmmetVk51Jd3HXcDiiOt3gCSCoyvpY6tlWE90KJ2lJwrzcxIy6Vqw5NSt
chAhdGH5tIKfw8JWreQCeKqRye5gNbd6iywZ61u57RfQY2eqmx6kiVYMNxBsJK/RYJ0bDeVtRhVf
J4MGRX8B+ZmIR9E1LMY9J7CGA+34bWvAzktpodAAsqs2x0OUzJkbq6gr/fkVYgY6ByUDuhW+k4Qx
WTiA6OGPsw+EAOeyBrY96XF7pYNAZc4P7oWAqSdl+CkF8o8mQgqew0seBJidcu7vmUq7BgeCDFx6
nGgA2YoUXg+SAMoR07xU+FdWMXkKKl+oMt0a4iuO4B4Tr4Eotq31cK2UwXqypJtGa9+TDFNmOkI9
z0BDWzDfM2O8BZkL6keFhpcnBOKxP0LthuxrT4s5dJwq6xAm1qmR8R7JRX9VK9WLpkU+Mn5hZYax
hXq9ux2z9mcuhrCYfeEKZOQmF1PVLULL99TCYOJQQoWwkLK9NYGjrwv1oY7wrxWq72VgwEIJuFBe
HGARyW6nhddSCCsHFdhbaPbtVSJLe78w3ssYvBjYyPtsbjVvioNpO1V9fRhz9Tlpk8fJxzGVRcwG
p3yUbKwQN1in/uwtpgRkllUAMhsFtC905hA33ohTvw2EeV0mym6axRexKOmak0wWorgZOl5CBthy
K+fiemgUKNRBeS3w/0PLG7B4JG6hTEeUWz/0GFaYoCo4nbNqLZqkCnUkJJswqGnZxFiXoIcHkNME
hj3CCcKHW5SN7gCHvmsn4TkUU1CKVnKKTdVNAdgKk3YaksS0SQW33GG15pXQTmzFH00PxaJAELnu
9EHDYq1v50KcURSPnynCtVUhlgpQaEmAf25EIhr6qLaVUk88vgvxJmupzXQSUtwq4j+6sKa3OwFC
TxfoYp0mWDuQ02DcG4EAdJJwKgITT75YQCCaljEL+fAitZ28BYmebErI5ZBbhQdlxNI4jXK1Lhvg
+nFQwEJKDdnRE0FaQ1TaWWNWXYXqYPF8hbcWjhHPJizZCgnAJeDWNNVBiqfZThTja8hBd63svwwl
m4Myd6epijZZPcBGVF+mun3JwhkgBjGCOg/A6/KpvA+xe+ii+Rkiu9t2hnbf4M+Dsyzcj/p0L4d9
u2vMEjd/C61BVZeNQYhgXWJgCa149BBqRbtaCkUvmKvA9cu4dBgP5+PgQ8Y8qIjuZeXRD+H6AQbU
wEmlo9P4AhrvAdBrDbN2G01YfuawkVfNiI5OpLpnT0k5e4mFqaZK280gJlfDkB6i3NqY3egVKWIK
OIMFAAGxrF51DU9LPrwlpvGzBIlS4eIU5PgKaAx1G0XZCoMJ6mGsPvswPsD3eNKKZN34+Hhk3s9s
YH3J4Ps4CJoPVaa8q/OYQfJsRSA95qqJdfxdAvuK3WQ1/vrxJCblXmrmG3M2cZPPyN7hxjBg2ZYk
PP5TtZJGg6xUi+6KxLqKpW5jDdGdqHe3lcTQ337CQBq8p+CKxjS5Zy/aqsV0ZQTNRhxUn6NiKjyr
LF60LriBWH+tW7NbzuY1cKMJa5jkqJ12FyUFLKoAeJiQAGkbFSSgTDF5LicZDOEcrZE9vw4ZVPgy
e9FqWKZpvrGEFG9dgJtPapQYqSnWSkbZXOcMw5DL7FTXCdxcxvLO4fDSWPVDKmm3PnhNK0huqtAA
PA85Xi2HldyMJ3VMmMGSLmuqag5NANWFyZkdBxm2s2EUtnMSv+cpAlXUiGpb3qgIhZUUYCli5M5t
eahuPDTbHjI/c7Pu40m70WpqRJ1gganEC8WsD99mFyoWZwguLmW802EM8SbC5qFRsQKAb5pvZoWp
FKqKD0BLlAxoGHDWUi/xnjX1sQ2LFwv4sZfUJDpEFjv0GgkW//Hd8s3jUGq9O8hoCYu5GTypIOYM
S3woYZ+/Isd2jUi+DUWMOqV+y5NrnCkKO24P2EehoaQPrf5UTNLjMJQI2rsJZbc63YbIZVHy126J
99BoQNzqAEJAyha52bsy+ayNun3Nl+V1RfFk4otT9PSqQpaHCtrcTIL8LErFZjL6laUp+H5auJp1
O+xUM96NunIqp/B9YotaYR2niaIWd0lbmgjZTbTK5niSG6QTYx2rrt9SrICmhkY4CTahnN0opbWK
NdxoQrqCf/gzN5rjIIyiK1cY1MJqHNfIPy3GbaxDH/AZw+8MO52xOY3pGG/KIW+dwRQftNjaT2b+
0FuQFOPO2LamfjVH/g2YrR988uOVb3RraW7cUJjWUpBuZLXcyKmIIojSTSfh7ZNE3m5Ylx9+JYgg
xbKPVMP30UTMRkh/mTvlx9CEFyzrI0ZA7XFKm61aBcdywtKsBQjz5QBjJLpUy8kt81HU/be6b65p
xfSrpiAN5J8OXKJhytTMhhg2GPLne8obB6uhhlTF/W09K9haevm11WZSYmZSOoZVK+sR6cFuLDgh
VKG+q5X2qIr+g6G33bZpy+cMLkadGw+WUWEelv0nPdPwEijS0ygt7BFogm6BizGvGIHhdyazNnrF
couBpmafWbdFrz+IgfqRCCmAAj/hWMmtdabXFHeGm2LGJGSViu/Cr4Q2LWPyk/JxWKHvfq/0HGsJ
Cic8GR2lzijj45QHHlzQgKsxUB/EtZ6tKSUdRb2/lRnUOOjWkeEqaLNmThMx7tfSsvB8VeH0lznA
qSsecj161vWAkRtC8NlEENmVwDwI04I2bj5mKtqgeutjgzOvF7RPTYc6okwzj6iIATBqcQpoP9Pw
64MpmEYBa5ASW9iBm6k5tQm+LjNB8mzlUw/vQj61un/FKVfuRD16LJYNKkiBLMPuWBirWnwQQdFt
QuhP1/DR0ZSNwr3cMr0zm/f1GL/8eo5lg5PBfPOT0k1GfHtBrSGJNLntBEW2HyeQq8OHJs9uxyQ4
hQqeljyL17JWrNREBFRHDTWQsGH5ubgKlbZxDKG9C4wFka4UrQcpdnBNPEVE2LeqmL4bU26t/LK4
SXITxkKUHiEmXrctjHrLmNGAjani+lVyFwrRvQ+Y0wW2iu1JGlLHSOtXkTEkrgiafArABfV1WjJX
wr+aLHkvaZCrVbF48Kvupp3rm85MTpkCe6Nm5CcYTJR9VUQk0FnJIYp1KKzMDVHD26waegeGx0kw
eub1EPDSU1BAR+pJbcdCrzOogLhCaAMmw+hEGj5gLCAdsXYbTcpmbjlCglgGp1VfzVoBlz10hrS+
KiZlFzBqJRQS3NrYRczRIJNojKOgLJZAONCsQzal+iqoi+0kzJ4+q681HH34mBBhFg6gLabJdYDO
2GnFRkYE0VyNjeFkBMl2D3AN+J/8poRMAgrDfTP6oLfQ0oC1aO4bU92W7biwYLDU9+V4gK12aHP9
BmPGx9ALLJnJOuWkMH4mGEy+Lh7LDsSWuLBV2sLEwjDTeNDiGsacD20+FHlPU9CXWyFiZhY003mu
D0PbnZj3A84olJFSmsnnLGGHlop90kHpkYK2df6XuvPYblzZ0vSr1Kpx4TS8GVQPSIJGNFJKypSO
Jlhp4b3H09cHSFekKLV4T/eoc4BEBAKACBOI2Ps3RdnhJAR+e1P2+h29C9zAXIFP3xdP/InbrPbX
yNh8HarsvmoYGDoJsmG5h9mNoyhgrhSZe2TIpq2JKcR1VOHEFiXlvgoGBPyjfahKCEvlZbPoTeMJ
hH0yN2qRd763SHzBRtnlUfdUmz3yQBDhY4COsz6AsYFWqAt/z3woPM16kAXZRRsjYGLbEKQ2nhhy
oVGMUhgM5yTcGdo80HFAwhYZCldRFpvEAaKdNxCUvABZ5ljRV3UDMT1pwzWmIXeGIWp0z3K0G8Rq
aWQM8/phq6Pnr3gi42k+XAKarAgMR5u87pp172XxRun7rwEiOk3sX+uOjIR2bKIiHbtL0y/+9psY
m3W83QITrJ8Ty7eSizCFOuTiWnQSxuVR/VNHTxAbK1T6A4RM68y36wiV+zh9TGTLzjNBmg9GapcC
dMC6wVZIj/EaanRfXLl94j80FXy5fAT8wc7J5oA514JC0CGOuSuBo8qrONFL28qJLGVpLuHjyWen
TuPoW62Ld0LRfgH5aqxQI1LXotKuM8u/BmyLOH+YRghYo9UdjBGAvBdvGOIEc54RnziVDvkiKuDn
a8XftQ6DUMgtFD9iuAtu4kQLCxIbn07FWQ4alKc0ytR1munbVOJjhCt43IEsRyW90d3qkCAcPo9z
PihS2hs/i6BDU65XGGMHLYSWgFGYXDFdKohgrUKRQ2GkgFQaXdxKhqO31DstXDBhVxZJVN2WHc5s
CHkiYB06Cl954U+hitddgYR5gvx14fqjvHe/hwqFs3CXf++FqtrJXZcuLkSexijP+yiQKhPsMkag
1FlqC+CyG6gCETdEaAm3efP0a36FktXXMcmQ2IgB/Z0uwwXytRcCbR/G+hTCXi9nPsdEDj4Rn7Lm
zNKdBVfnBolym+zhwp8P83aHHsImvGrW2sHfKE/OtbwQ10xQCSFfsnX9MLl38necJdALIhmOOEZ0
R6BKuQpX7VJdog15IYn1cRYFxBNAuRH3fo7/UZiPCg5TtzF3ViynNMpBs6WV+Jjft5vLJ3wfUwQS
wHkkRZJEIE9nv8t1EJeq+UYj2Fesy4B7G8sX4rUfRsNPzyHzdJ2kahzTQ83UJ7ERbBDFgPs8Bmrp
lG0jXvg3ALnm/sVo/4fZlJN4+HmwtPRcnQk3N6y0e1ufExfvFw0PDVAEzFlm2v3nr8hH1/HkdBMS
9eQ3EncMFCfmdBmeJLp/GIzH/7cTnN2oWGDK4o+pC0O+jeCIokHx+QkuJBCmC3ryC9qa2IQ75keq
gHEUIkeZ91j5Pz8/yaXLNIabT07S0N8J8FyDZZKhjakxB9Uu5V4+ilif3onxTzg5hVgPBd4J4yl2
/q20C3jWJmwDEkDk7dxFfeG6XcgrTamCk/MNo0yumpOI1PwnVX4wkkcrM4iS6MvPL530URd0+sPO
EliJZbmdJPHDFGGpXeurZufNQ1s4FNuZuuBlWg3twlqpS7LNF7OtZ6SqZ3DD6cnPMlqGnDLi8vmV
ya63sTVc1UtmJbNqlcwv9fmXnpGzlIM7dJEbtJyqjYOd4xDwSwqzuHDXPkyfn/6gs09aZsmMtAre
J2FtXcvhGqdLZfkUIGqwcK+cxcMDkj5LvENW1gFdrGhurZAScZS5MkeOe6H8+vzmXniIpqzbyUOk
Vl2l+ePlVREc1wPibZK7GPB2Ey/AOi+d6KwbIYaJyRVi3Msmf5SZu0bqdacROW0vnOdDiMTJ9T3H
gpVC7jhmytMa4YpKJFQDTJtwaTV7TBQagBA7WwHpCRsKtaAR8TkCgS49Sxf/jLMOx4lV32Q4x9s5
w63zl7slF2v7+2rWL4UrZxMivmasxEW18mwXSR1zf2ngcKFbnQY4J3c2MlxVKjKuQ6NHa7V7bOJ1
kkkXIITj2/d2fGaq8GUMC/yLBSbl7JUhdOYXpuah3OcxjazXsfUtlHd9eV8r3z9/UN93QvQFMqBs
eUREkv9827sGJukhXy0x4F1Vm2jZrNult748LPkowQroEnwHcEJAaucoNdOAUE5cPFpGu+wx2ODY
vKTju8VCzQKwO429yLNdJIy9/3iYZLdVeE5QN5mJnfUKUux2JrKbEXndFr/qmbJGpovzSXN8mn4L
Fz8e758Oc2RuSqKugfcG5P72ctYy03SSo+AyG9ducySJugwrOHf++V376HLq/CRFsgxCkfywt+cZ
RMj+1dindsv8W28X174dgxAa5uW9vHz+Ll569d534zD9VImziSpYsPORZee6rmHAQ1+iC9+o3/Pk
/vPf9P5JtMbLZpEI1w3s7c56stLwlLDN2wS9K3eNxuJKWnlr7G3Xn5/mgy8fcbWRyWeB3AZMPd7C
kxe4zVHHrwyHM3xDQmWe743bsffQl/LDpdH/Bz9pRGby/HHReJXPTpXqembmdR0sdSQdUN9YWGp1
aAwCacldJ5drX9eQHnz8/Ae+/yLw+0AzjITRiQbz9vch1CGSIGjoqIt7gs6jUoYt4OspCxdO9L6T
Gk9kqBK8BlEWz3HOqWGmOSDHYFnI/grSJgrcO+bkM0Mnti5dgPm/e7F4ezWLx06XLThC591ukciV
56oCfukoXXpNuMpRkKoFZ/H5xfvgNIqkwWtSRcDI1jmyVUuFxKoTL19ayi8Dub9Ix4VSusRje/dc
mJzh5Cxnb28qBMQ8eiSL/zX5LGxvHS8vPerv3liTHwHXhu8HVFl6i7dPgtxlUaBqMo7Z8gqZ2N+i
Yv75/HK974c4hUy3oPDGjmTrs2FkSOw8KIwgYVZmXkWbEeUGGAsRPdtawWbZ4ut7eYT+fgI6npVg
9ojZVN/DuH1JRP+WiD7AmfEVLrFHno1YYBxeb5oV+j22svm/+aEnpxzfupNeo0hrFQ+dZuyd9D/e
DUGLK+sgfBsJH+Ja3SLiv7iECH33fvErR8qQIepocHBx355S9MmpBcngL4MABUq997E9DyqcUQyE
zRwp3utD/vD5z/zgicEZyTQJyIH+ABP79pR4riRi3XnZMq93cn2fxT8+P/4ZgZOhBiMAvv5w/fhm
8RUZ34yTyyhVFiSXkhMEGww4mXag6r2pVi74y8/P9MGLfHqic/USRGxK0XcgYfT5IRl+lPGurG4+
P8X7iyXJsqROsiGK+o5lCLsDoSAcr5ZaqC1yc18Fl5BxH1wuSJcg0C3CZSId7dk30R3qvCQLARhv
A4Jma27Ua0wO58Uqv3Bj3l8uOJwQMsEAwovQzlGAehbD/jHo95zsW4J0EaE3/Xki/48otNfZ7+Su
Kn7/rvbfs3Mm7Xikn8gxFL7rVZBvX448UlPfFOyJpvql/l30t7/LOqr+xRQdW/67G//jmex632e/
//s/f6Z1Uo1Hc/00eUN5HUcH/+v0+C/7PZNkb74X310sKd/t8sKS1dS/oGXoKHlIJnrxgJpeabK6
/JfOQAd0O/2mblnjROeFJitI1l+Q8SAOSbB7RkYUnc0LT1aQjb/ggTF44R9LmIX/hCj79rZzoxUO
NYJ5NYAjyP2c9Wp4ZJtyC9jCVtzoLpGAm8i+iBYcSeZ/9GF9d6bzAWvWQu0xC85kRd51YKJKKUja
rRKYX05uwM3zHOmULovEBl3Ice7E0FGCpkDvglAEAh08y2+7GIxXES7CO9FO+lrDtETpImHe6gJ+
KX4cjDc0xRBT7xz3u0kqb8qTgK7I+xyARNCZRvEdi4XCXdZiZimYBSoYuuh6lFYLlK2Qv0v8BriR
m2UacvKaE10X3ZAjkZxIfrcVGpIxSy3HR2+NvBX+ZF6AIYddOEYj3opJX7aryhuqeEn0Z9TBbdKG
XFoz6jEo6uBlayGsEmnZO6pbrC2nkY2dVGCktcy6UMfwwEgSydaMOut3RVdr6gbuv1Stc9PtjXUr
Ny2yyiK+QEs1KPhjsyot67uhrNEQyaGIhTtTjvth0eUujg+DX/TIjfctVnN5LbqgfMEn/OlbVY3m
bVZicuN6Mr6goYFm3W9yLGY/+hIhth5EZW7cRn2cDbbcWn5yZ+LrWKAV7GNoq5dYf+0wxkOLHu1J
HJdLpGsZ3V952PjhWtNlWYMHeZ0KP5KiqgVbTnu5X1n8VPzbSfKHMzSLlOQ2VxqkP+EkYn3u9pH4
S0/SVF/WTdOgcN0oHnpkcdKpO12CrzBTzVirrzyxcKR5Jw+GsUzCGI1mwQlVzC8wTkOC2zVvxCpe
xyYTeZu0ParfOckflxmiKniIollWT+o9q6UZYCxZX5hGX9/7TaqGi8b0QHBARvJvTXMo41nUq3EL
wKV1sAr3K/3JitwmX3muUiOoa4aAW4pCSpHZ1s2g/aoMeoF0OlgiaW6SD0YuPmqr3nYdRaw3PKWi
8BSUTF9Q/zS8K4xg8Z1KcVoTvuhZllW3jOX7fCsGvTTMUyXP1a0x9GKyCQdXw4emFfT4SjW8WN1G
eGMmN8hQWO2+aDQcB13Tx8UjcUZsieXLIGC5UeE3Q8YScJaQEYT4XeL2uSzqIv9jDOSDdy75PWld
M9/EVXgI9djusNwL8FAbqm6h4NjZ2YYlCAqZvFjBpBb/eWRLFTNfaxEAQVfBfUvCubVJY0PZgEiD
GKWnYQJ/QJddZOaNKLofFHm4R0dQf2xEjBFIHPeAAlVczIxZUHRlvDLLXG15X4wS3fRBkx6jwkO9
mHiiNwCWxepvXWFkDSNMTzHXkDELzZBTs/I/eBMq5J6VPoTvAaoLBGbpoY5vitHgXUVhZIj3Ftg5
Yatiyh6tU7B43gEvQxGgr5qNqdC0RFUK48oa4yR9aOW5Cl4Vv6eo9oMrfBiAMlrNgPkliE15IWmF
I857TDudeQusZB8bfeZuxMLXhKVeFcitWoVQ6gs/78Tsri0qNM4cUDkemEAcUJe9ZKbCHKk3VEj1
ArjcDKERr1+UA7J02AmoQXcDpkDIbLetYhjHgZwniyQF1EG+vBOr1PgWGNogDDeRWAZ9vxNjpBrM
PwnsbDO1TU0VtBvDk/u+3otq7ktERj1dLTa1h9IIsCcQQkmPqjgAhIVr5TXje6O1NNyYQhCuZaE5
6k1ldJj68lACVM24y7NGTd1bdHvlm1Lu1Ja5moSMbBiDn0L2vED5POc6DzPPkNLfSVZa/iEn0VId
LPzpZUBYrXCQhsHMF13bhTBLUMIz0S6zgUE1G62X1HRjFHX7u+plxFSdJJHBfnid9ZMepMbrU9Qz
MpqG0obzXNL9e6mOumjZRyRxgTUHINKGyq8Rn1XkR+SOw4NUaPUtqRgHPGhdhVtMHUWi8I4oYY0Y
+rx6g6oO7o3f4bGBNU3kJA+p4KUEldPYz1e+GBW1nXRdjifygJ33TKpcU1mojerGs6Lp3AA140HP
7DwwEoE87+Ai34v73C8ZVPqfQq5RRIdl2Kd7QzMT5UZKE7Hsr0VsE/2tqRc90D2pppdG1FDT14FQ
geQ1Qb75izpHaOlKTRUR9hIID2uuBAH4SqXOohA0XadIkY13DnZ+Q9VgiKAl1gOWpkWyrlEr7Pex
PyAmEYRCfM+9iDYR4TL90JiS19w1cYdN1xCPLqdaKOAvIpkqBj+mVvpol1cyPMguLoMKmYhY0mZO
FHumjdiUlSykMHJwL3LqDGfvKEq+u4WHhLPoqSvNV7wfjpU1T6XXRTEILTxBSeUEUagg2Ovhm8fn
rkBu0Qz3YVFgrFp7MKkWqlq4ONeYqM4sjCTG8sAQ697CdZohzBIpIXRjUcRE/aVXA6FYYliq3TCm
RkK5buoCoLLnYBxrFiXy31Wq9+vQSADJBxhoDt+lvM6w+GrRm8ZjVBIf8JTHutaMUIVbqbVppEsR
6+wKAciqRWpTF1Pwv3kI3b/1wFmHjsHzETeaq8OA4ikCHWiq4DrAOwOGC4oynw0ZIP8FRJNe3pia
j/oonjzoOlaou/GyYwJoznW3bQBk+z4eXD2Ugt5OaxGbmdqqh26leD1A4EgKBNxf6Q33RZ62W8nz
iwB5RCfOFrFptdpKrJk1zIehiVDPbpwAJkuqD/6uRYIwhxPRDuI2sgzs7BQN+ui6EctR4L1L28H4
Iku9ZG0y0FdFNouRNilnGtD05CkBty3sBb4bNWjkUggeFcVLtIXW6Ga3/69eUNG+lSXc73KoWR5q
xejZLapSwlM5YxAM0LsWiuS7Fgi4jQcib+uCQUcTXv2XE7bcyywObM8Xs/ZQBxlEILDTwUNSyr27
+q8wDoMSFSnPDiwplWYtYrj4w3g9Yh4tfz86sHkA8Orz0eRZfIN4NYE7S2F4jOQXc2KLUfrpfNWy
tHwEHOH+4Cvzts/qNawN82/6pVGgPttHQX2Q1GibpKAJ5Rw1pGYchfQeUmQYRc4LscM5NFf/mSrM
9HdJoyanzNyCYOZ5OAxbZV3Clj60Q6PvD1ktajdxKHV23WK89fk1eBuGeLkEMnQ/8hB8Is7FJ5rA
VX018DHWY9h93fgkeDQ1C/eKmjG4Snu+jn7xQqD/R5PFvf+zSMv0T3U+UTydJ/7v/9+mlPIoiPR/
nlLaZfX9V1r+x9fE57/TieW048vEUkcuiTQKwX8k75hbMq97ll9iivkXVDKicYgCEDcYAywv00pD
+kvRUCoZVTwmwaZ/SS+Zf5FmGqOdkoxUHpqD/2RGSaT0zfxLRb1BAt2DouSYVRrVod6+MvRORSK1
ofY7V7C8SETla5dH9JPeYK2kRpe/tirGEPFQWKtpK96U0vNWbNeV560RwOLnrR/tOx1qavzRvpL1
3XfRQGNOlW+nhRlFoJuPZQvO0NYYF2d1gTsAY3iuFMqdnlSIjarAFI+LKLNOi74aC6MxhJVbyoOb
RfGOmJc7B3WmPOQ9wNa2xfpA1nP1QTaqX2FStdfoseH0hBWrQXgqHNr+SctwUa8k66Fxu6VmBVWF
dQCjb5g2g7Pt+9zZTmt6ZjnbxAEJMzuWQ0dSrpoGYxd8UG0V6TeIVUoASbIdpG3HFyxfSkgLb6ey
p9fXqKCLP7LQD9YYtCc7KEvpjpFwuvOcjtwEQLb52YapOC10v0h3YRZi0DitZmvLbcPdtC3qOsF2
vS6wXRfzmU6BQBGUKCO4mWMevHFt6LpuVlgaDHJphWtb+c0ijnaDVnu4ChlXzbqsSQ/NuHCA+h0c
I+9nWoZVU1W1bg2nIdbjBe7NwK+r6gA+dDi4maDeSalf2nLjuMuiK7Q7z83avZuVX/M4dhaiJ2rN
bcgX5Ap8raFr5W0tgsjjd+BI4/t4145102J8V5gbBe5mKuqD7N5+ttN0oEhr1kqRppsWiZEc78m6
37ZmeLqY6jLZ6E42THWNmn19ueemcuiDZq2CWL4uFN+7cxxBW5WqLs0LVffu0FaCWdmW2D3JbbXK
w0rZSkRtrjKjbdamlPsHrQt0G3x0eit3JppSQohnToTNeNtZzTZLcnEBCROIdVsG36Y1DPpe1kqC
NM91xzV0VOR1EHm6LY3WrxJzkZXlOaNp9lgG76+tXEho6wZ57QXWemD6y9a7I9KQrIcCCVC3E83b
rGwK/A/j4JcHmB42ZfxUOT32DCr0Jg2k0s5VwpE20TtLQu3aLM4A4MPrEDWMzp0Ut1U5PXiIEB1E
rIQP/bjIDehlnVVky2lDYfb4HU2bBa+CE5BnP4262+dO9CQjZeDNMyvH7YVigt01oEdjEK6UOn3i
9eQHvRaLRC2+lAPa/UO8xQoQaCgUaWnL1DV0F1WYYpTX8hmcKp+3B6X0gyAqzu+x5tupx3ywBpVh
rjThp1DF3X5yqY47pNsC+K/fmPNHM5HxgpngEoHMpaRlxJS0sL9hbts9LxLYIp3ln9aQzkbhvRhW
jkpTmCHzTiVsAirB/5I6sDrkvoh/+q277oK6e9DK4mAk+Soc+5FpQa/nbLWxH5mK8dSZHMvcwGtn
AHltIMu/wzs+3nsFnhp8boZH1xF3einrvzy4HCp004dxuGmLCOrsUlBae9+yXpo2ybAL1Di9kJ94
zlkdo3sIFIsAvcncIhGo88ESx6/PSQLBkGK/9nTP/B3qTFgINSH9LFv+aPCnIyYfypSn1fPyedOT
8rvV833LfoCPBtbcVpVB/FrnLpqlfXcd+37wNW3nxBzjOSYdjh2NZuTTQgKPTx8Whzuwv8/1AO+J
uExbzXGPTigce2p33O11j2O9Jg8uoZd/7xx5UuzzpE3uehPkfdmkLZy7otg5OhxGDUT0dzdsrtxO
cb/FyC0h3e1AqC/M7HuzxU8g/F7GaYmna2rCXgvLb4IQb+IAstNQ3XXukNwIeqXdxl69J95YP/aa
5q0HXVdtCbuPx6TJ41lclN41PhbuunANgBZoA2Mx2XtPjVP281gUu12TmP1djBOZMdaXJhFWEQWA
Db4deJPUONyP9eC6jSUofXnlxKH3JFXXbd8Zj04/KiHWhQoph2q3UTdVkPlfXcustpU6gK9uXf9J
kYMLMWzJHIf7b54+FGLo8VSF/Lou8Si+ffqGQDFLwvP+r0AKldCH+XETEBB5UkWc49teZsyQOcpt
PZh8ytP+SYwwuBXcqtwNBF5uPVd46Hlhl1KLo3UfOeGuUMRwF2fFy9pUJ5jxTQh3fn1WP7Xtap1Y
6tTuuDnQ85tCKbjiHxxuqiMKtMq8+gvo4dTu6rrdEQHVdmFhBnacDu5jpQfXxvhya452A/+YKfDY
VIYO+9y0GeSTpqkRGb9SQbkJslh60J0+taVM8haFVxEdhGosDFlyY2IRxyu5bIPRUndcg3SNH7lb
ey9rb7eetxPQPe/ClD3etkvNUrqSC7xjzcTCSBZu9MkCn/INgt/F5qz+2DZEmXc3FXUt3VVd7Kz9
kFgY1tDvDzfVaWmCsVHUraddpwNP9ee7oTh6K4Ryu8AxZ+kMUX/PxxPrW1MqHvW+grpTme0PN6v2
Q+h6WNjA5wQoiKVXzHS80qziVvJjqDBa8lUKugAJAFH++loaLFf56vv5V7mJg2tpLI3bppLMl+rY
8t/abxjP8HqU4/lczjCVXrcdzzduO5Ze/zItwb8lzPwaVxTf2xM3V/FKklMo/HAbprpp7bgIpw1u
BHtEguJw3HDW2OscZ30yp/ogS6SNia2TF5m5EyKz5GzBRSAmoYyJudPPSFb3qcHTa/4SXPi2KBdL
uWxPU4oUta5aFu6nAvTxVsuE+8zX0zu//97ExtYpA3ev6wXjiddi5oiMJ4LWed5q+UbxxXKxZ6Sn
0oYcMy81AvufifJOG9eUsW5am+qOW9PMEVbHdtNa67e3EjiAXYsO1xy8UbesoA9dE/B/WUwb0hoT
wWPd1GSge55PGzIt6jTMo9gPScuXw0ytp4ZWSCjt82s85YzPrjHxAuaABE+scWL59hp3nk88r1CE
XwSC7iDVmV9MIwj2Zeg086nXZNj1s0ZKGpMe3d/nr/Um9eVrfTP47TzN5X4cpv3sDN86aT/VK67x
M3K+g/69tapogA1txtLOeX2Vn9fGOnEoczvwUVewvBKNk+k9njZPi+mNntamhoxAIKSQlQNuMR7s
+eB4GiXzfPBEFO6ZeOQRlLmksXAYHyceMdHYlSdi4D4VxcSMvlRS8FxKxxaK4+K/1MV4BuIkUxG6
dXptG+VVed1CJp1Xfhj/zLlFAZ7sTzFTEfvYQtd+OXjjNqa+MRQlnFWSzoN3LGfKhRGX/jb8o/Km
oLXN/HBMEpsyc/q3d9HVGl8Q0bn4pSWQGEvfl3b160JHEQRLxbFcVSqjw8zFcNwvr45VecLrFfkN
2GBfUw+CH6qHEM/SAB2ZvdrX6gEX9pd6P1Aj2yLMj8jcmw3TXh303gqsmV3VECo36eAb0UFMG0j1
cvyYww7faKRarzFzKq9Reiyvx/pUJdT73JYkA3T0Otw2agOjUE6tG/QntkWbKV+VsDdvxm050bbj
tnIsqWp7n6YRsVjUfDdlmwXbaS1o+5e16HXtuPW45rZGsA3lslh9/oaNOIC3vRjYK+QlgRggNUqA
7uwNq+DbBX2YOD/DnqC7ZGARVw85cxaRiYsumfF2Kuaag9VeEQwo6zNKnk2bzxpCGwKX+Nx8atSN
x5haHptPh5yK0yHNTLuOZNj/pHD6A6SyDCdIJ0I8ajvV4N7VH8Kp2sgCZ+m2yG5EvIJYTI97TNuJ
Y9WYt0ThapD8/vC8+eUoEvNqwumxZuO9mhVmDW1XqIudBH4uhgrN6rQohcjZxrgZjjUIOhS7k8bH
ZqS1i50nmtaWDK5Pehfc51j1vOrUPh2rATXQKaN0XyZJv8wYxcwMohH7qW5aaMy1EIca25itscvE
vtjoHuImz3XHhp5VvRxhqrMyzboAE0cD/PwJQAofgAmUeNEiHvhO/NFAMzDoxeIXoIGhVG0js5aF
1wv7yMxvMqFrNlPpuQp/O0z9krpfuEBL5tFzeWw9bQ9CjCBao9j0iSnsldjTkECw0pPDTBumtr4u
w1FJW/KvWYEmD+npv9GAuk2zAttcImQ9SkQz7ABvOjnJn1oHTZOoSsQ7krWdnaSCs88zbJ1lP8k3
pu4p+5BRky21QXGnxEmAK7HnPo1H9EIDVe5ipzpueGsqXrFSBRzmkGaIf6qiuMq7tn+E1OrYg2C0
V1KkwxgfW0SF3h6iIEAad+qvxv6pU2txRwKZTqvFcWymgXtZ1q9bjg1TuY4WiosdcNIq5RcLA78o
77w7Nbe8O7mtZczjzXI51b22qLo8XEidc5uPAQRt8JKlDN9lUY7Fqc6PjHiZWwz+kVMh5OC+lhOm
6l+mhlOdYOHtPkhB+WXacDxWPEUuEhl161KortTcs/PKTA41HoOHac0gsXjIsFnbSrlrn9VPLaaN
455T0+NOQEXJao17vh52ajHVT81kv3s+7FR1tvvbw5ZWemHQhhXI+dOuPWN/mf/zgAL+PPsWWUOg
kahCfLQM7YrYBQpeBdliKa1RjRu/LMdvidlY3cF8mir8JKPp9E3p45ERPmBHPbWf6qa1gYTcofnJ
gzQe9Xist8d/PqkfGH8MOrCQBOiXeFw0xq1HHv3meeQ3Dv+Ygh9rXBOXvCzYqbU87+hyvoRVpN1Z
CDUsSjUFBexY2l0y6MFWz2UUuMatndRpd+MOiPPhbDVWEXFlhxZETVni6jqGywUrRH1NM9P1VHRj
PDzlCBUTcdxKyvNl6xR5P26dIu/TVnFsfLavFIrJ15Tc5GbIuj8OKhg3nuglzwvBbX4NWShtpqpp
Y22Sng/k4k8slQmIA2SCOvS++SVxmtTLQHGxjmdUEzQlBigymjPwtmvsPLXM1krHfSoNYV44nvI4
oCfnunkKBqeGWpoV3l2TK96dFHa2hYna9VTV+V3KICvzFugI0MXVCG1YVZ0sUX5o5hqCMtc5/kHX
wAys60wbc8r6EG2OG7rQUve5MMynZsf66SB1hX3gcQOxQtQmRBTPDj7SQ1u0rohuhIzJgyy9EQX9
Z9Ub3WPfpMkSS7Z+BUynf3Tq9FqvzfY29LwL74ExgmQZXrhpsvn13/8JuwQrGRU86GjeIzG8PouB
1S3yQGI+dD+6gkg/dLoOmQtd7bQ947QvqRY7+LBV6h+lQRx8CMTmjrBtSb47RuhmLE6LJrvXkwGf
2LFG9nluEP+FFz8WPdTt926gfZlKtZOAB/CdP2GU11sZ8YcDsVX1Oc7V94Kdti1K52Po6zlWFZlY
LnhNBMTmtR34Hl4sq3bs3NIWQnQ1DcJii/lOmEXiYhp3pW+LVm/F6KpkS9Je2l6J0rspuD8tsjC+
cZsiO0wlh1tgR4qh28/ZAHRYju1Hm9B5wwD1CtyMspjWYr0z7/MeBYoxTjPVq32oXlmVY95XZnZe
r7QiX8MAM8lWEl3nwkgOO4p39xSaElhP1I5hfhHffNu1mblcVn2ppz/KvjVBaDnFporrQ9D1CDt1
idft3bTo9tMa2KlyoxflgblGqV1NjcfiqNbbzywFPnFkILzn48llWR6CqG28N4JBtwFOdHeMoyzU
3/z4uxF36GxkJd/XyJxhhi3/Ip2MxSM+mDIxwT1B/IQIF6A/lanbIh9EZAz1qE9uEiOcobqyqmMH
KSEkLPzfcgJcMOlRJRzGUdVxoXt+uTPHxbGuSTIYMZ07M3DvsC2+7tUt0jxIYhTIOnbKgxJ4EAgy
VdtokaA8VLq5c2Qru62jvr0NKmdLFxh+y4xrwxjCHX8KAhuvC3Mo+nIWNNU2LSMJqUW2FlZDhkh2
xdXzlI7E032UlQ5SdkSPpgneNG88Fqe6aU742va52biDDvjK0RrsuJFQ3B4XQ5P12zgCXRhXMqbU
bjbav/6ryXPZ8EhY6c6AKGKrXg96u6gTlOeUsTRVVXx1tmLV7acSfcxLfZOKPqqCIiqlr3VTE3I4
T6CEylVLjLf4EeD/aLdVp2+URGf6lfXu37GSKHNil/027ePkQQIzMtWnjoOAjBcEyPK43t9KWhKL
gjmFQnGif5HU6qs+1mtM3lGI6/AmF4yEJBI2vC3Qhk7qt03X6neJgi1ylS6nwJNaSlNhih+pnumN
W6ZCNDZzm5Nmrr/MA8uzP58cTW5CZ90kfaOBPgtq/zAp9PGVO0kVdEqbZEiQKj9ij/cFsyJzNy0E
c0D+tB9FNV/rVK9CG0kmEP7cJokiccebp722mNqeFaf2GmSUGcipZmnk1Z0nDP1V0FgERsdFr4lo
ojISOVbpfinO+hzBVGRA1edmnoL4oS6W5igNqt6AX5MWWm7lSzhe3TwD/riRuty6z3VBtHUlI6M7
FrNBLdZhZXqMOikGfUI+ECVz7GEp1hgTXDeiup9KCNOn9672vONUE+vN2gkC48a1/J+BGCfbWCfo
XKudM5tSYP04/jyrE8e68G27Y52gkbl+zrWd7VcrGHlrLVI3g+D+DZo0/FY2jWBLsscnpXcd2Cxi
s4i0EJXLAaykVOu/3jYNDb4+6thUy5tm4SNLu8JZxyDz0ngHc1xgL5zuRBB8nh95Bx0HbXE2bZ3K
LcJ+jPXVjVCghzab6qwGLU/IURWSOn0C/Oh1vxws/ioywQHkwKaulaF6GkBBfwt0hmlqTOBmKhZZ
q6L64yUYurK1lCPfVszWWT03jhxvLkdNsZ2KrpA/AuSsr3W3kL55YTk3Fe137aCqB1Zfu0Oh3N9n
+v9Q9l3NleJc17+IKrLg9uQcfRz6RtXudoMIEkEi/fp3odPTx+OZ75n6LoZiS4L22CCkvVewXvVX
TDehNrfF9oYdiQjJLoKRgNsL1Dn1etzKBxNqSaNP8rh2/7Iq1712ibTglw6DQgips1iwCQeK2Ueq
PtmUzF3HHfxXEhsyNEVfb53xEMGPGgVDnA0iFZjtwtmjSZ/pYXqEDvXBlKTeUmpBWSWF6k0SKWjZ
U+LMhWDQOhMwtIcS+7BP24g+h/0xJg17NalHtwNQnVMd2mHuzuDAma91KCTfNtyil6RK3mjtf4ey
JplF0DXchLHIRzmkbZU1/TfdzsZ22zX/tZ0gp75hhjNAQR/l0M4P07kOdU1UV0N1x6Ns+mhTg1wV
g7k2atPZQ0JGLPDxM1H0Rvg4hH9CaoLjDC1OttS9Eba+/X10BZgclPvWtCidPWCZ5TzqXD53BieA
4icwv1Hblm/YNw5TFvt02yC/fCsUxcvOyjc3NdxlYmdyUQ9m8Vba7h6ccXUN3Di8Xz6Mw75cnitj
ptuxVHLnHkt2rAwgvPcH/uAIOJYkAGpvdBtWApDmhVqUjnpOJIQusUoMFNQpibqxDsBHqIdimQAb
bzEDknFUbkYBS7cBV4cKBrmFCmzRT8O495q22PlM4sIIz25/GZDcE1MrhGhbakO+0YOQ2dUMSzp2
liP2gTb+f/pajPmxzwtpcN5BoQF71XJgSItd5d+/EHBW42XDm+JbQd1mmmP9tTUbxiFGC3unanI/
96nnbRtSQJsUCOmpp7vuA3TX/VB5cMBoWQbNw7hcNjnP7uWEYgwDPJtzveWiwi+Wwqizud6Q+Y34
3Zs0uTiHeFU1fkHjGfSZqtWtIoqtH+0PKET7V6cerzERj2Gh2d6Sob4AyD0ZeMpuaQKgfpMPr7aV
4Z1iOWQvoqp/DVtAUUPkeA8QgL0PMwbS7PPOsKd6wYPVhQmJfYvd62O67bES+pJtfwz+spz6Ej7u
jO8Uu2fYHze1u2YnQQ86hp086LpkztqzZaTti1t55dxNMrkLjTTcGVEfzw0jyV9rpzqwGmUaqDMi
QcwjGV0ovqUTq5Dl0fWw9m1tc4Ovdv/q1F6+qvsKVZ8x1MNsQJmAVG34RMB0HmntLj89nuWoz28Q
wjM394cZ5jDdysmxx9VD9EGOD37si5tqhbl5tD/G6nveXxrDE/f7JaKH7NYQV1NsUtMLMtHWrKu9
cF6EXnLRBztn34bc7bc6oq0VnGj6qgN9TUyovXZkWAMsg2v+7T4dT83/WGLB0ugfLxBsVGEjC5AR
3Ef/sWtJu7TOaSyKbzK28w2y0PE+c8MIMoN9Pk2x+Zh5tcfrmW78t27dIQvvra7dYqs3mjI8Kmhh
XnQABHg9s6E4tdSh0Slrb9Luct/kpqn5UQoS7RqoZax6y2NT2nVeO4P8XTRzykLMWhCKYCyrXhi2
PnPBYgB4hiE8em5rEWTLnZeAu8lGt8FeOzwmvYE6ES2XOhp6FxB2OgDb1IKjdemFgMo1p6F7DkA7
0T9UbiPzYKZ+PNe7ZSpUfEYhGxyXqL3qEdC9QBmOZ2KtwxKabBuApPGIjTtry8lcyLSzdpm5A6DS
bjeTWC0d/ALQ3qGUyKpD8LmdR8qQYDor7s90V22Y38ICavF9CEVRyDPEK9HzZhZB/P4SE8gZDkju
XCJ4q8268SwZ2wQN7L2hl+0ktUJ8IxlK6Vl88mIbZZPxUI9VQt2OTd9JRwMz56hjh2AkpOQ0GM2b
njpqEQ2LBvrsS6tqo62Sib+OOT0D0l7vNWRN2jxdx2FFUUjDlK4PRk7PaUrqvY4eIzTkTV/15x56
BIs6SPzijZ885kU92dlWHe8l/fmlWYekseM9UlU6eEyZen7UfVT9fEyW+qx0900dVP5h/FgVAQhs
oL3HG+wbAYZJvHZvguwEDlXWId8XM/xSveRZxW4zyWUpvpe5PIWZS3/58r3hvQ8UhFXMAby3f9bS
+gafXv4WpT78epDv3sC+JJnZhkP2vZ1AzJpIsmdeLdbcSs+Qa3XgKji26Q4eXP0Ya8DGNMYNOFgl
MGeH2uQjNddBtF6EzR5PwTmIYvfHnxOIL91bkr9Oxi5pkaMBHYWtb2bB3ohrNUzaCqlF5YE8oRtD
CwjOWSkpaFQtYWeWeN6mMEc+g5KgnNQQfZ4ZZhou9OIAs091TvpjZgTLEiC23WP+I/htLLDeg0SJ
Xi809UXGgTEnFmCWLYzYnjD+1aKuelfMzycN5JUvnhvWGwJi0bysUEIgeT3RI4Sy2ExCNnufg8Z2
8KlbTNOS2GsjEPjoQvZjW2Dnuq3Ggw4fh6qEUL6TxetHk/LTdumAlDw8W1WtlijvzJF8iw82qpGn
DlXWU2BAWMnqBrJsCFQToW2fNIu49M2p7nbHgayD0jmkI1HgLJNlwLIQVDUnXCZZNWysnPNdlkpr
oawKDw9M46a1R8lLSbwf3eDxDwj8T0gIGB+kwvuVUVbde2oASwFDCDrrIYgxCRpRXUE9moBK7J+z
OiivIlFsbqo0XehOh0lypEa40J26KbLAOZJISK51aJhZu/UiuBHmbSoL5GmyW5Y42X4ooQteeMDj
whcEGsIMvI8tuCL5FvoLqBjqU92oD+nYfT+DaoeYFBylxscYHWK69ZdgDBkb+GnYZNK5FdvELHnt
RBceaZmHx2Y8K6FCNoW8ez/XHW0quhWtImOC3QsBE4thWgm6/tW2UTjpyEvR2HQbdQXslJDiKXM3
GZ4Hbpp4cG0ogowHOFYoWtKTgaTzRXq821qQin30OxXsMNqiG40cMNw26++B6BIsFAgAZsusB/cG
FNfv4N9AssW3xY61JjlYVt9O8aTkP/5lRBGZ1qIt3FcH27NLhPwnJFrtm44SL/oUjX1YaaDkPI4U
Fqivf6Kxr/f99CNHEnebCZWcFDBz9/etzJD075AJvS/XNfCY182WugDs0SI/9NIynr2gBt90aJ4o
LDIupsXXWSaMZ6h4d7vSyUbmDEYlRUuWSRkXc92bJTH0wusC6OICQBB9axv2jydLqk+bg6ZtxLKi
ye+fIImcfCmjNJnUaeDsusG+qJwMGf4yLJs3Pip9VhvUF31AuezQFcKbS1ofPQ2qqEYbhphJJO9H
eMW9MeuhntrYqKTRKMEnzDewN7NTfiqchgMKa7THJF7rlkfzY2hseflJd2S51Y1DTWKEy6YAN2LF
hGnPkSOHyxEI3VDaXnRQbP4geQCpYV/Km5eFgOxbath1hWVtCfSb1BSLRGN2B5pkUP3wh+ZmRqTa
NFHwqd3tnGQvBvGeR7lzwcdnamZO+KQzLXBomIasLS46Sih5tRpK73kZG0nQaaNKkIfHpE0TgZ6G
snO21CFzfLlMGIHKyHg3v6/6DbENMvECWi8a0IqR0oRNyUArb2e6qKxUcCKetDBieMe7d24saG+7
Dj5gBeSFFyYT5b4fK1zYTS/rymA/SebAchWiv1c6RMZSxX2/AkKmuWQDZEb0kCRFtgUokG8whcFf
pIkBXrPz5j9y4O6/LCbhwESsAGIaPpwXv+zGHOA6Iysssm+MpRO/KdXJcowaEvt2uinqtJwAUSMv
ug0sbthTlxmE7schumNwyNerOsNa9SKUxtXzmwkfpkEX5unEVY8TlNbzs2NG9hzZKFSECYTIt/pA
c69cCM/8PhhGveWwDoDCJbHrrTke9BAdulziOn36uPjTNfo+XV+9/e/8JhSJvi6+Cb5DYP8ABw1c
9D9+X3Vl1nGbO+2b3XCockWwv3HG9YQ1HvRZEWf4rDNTXipGkrVuY+Oioi09dKAOUC+J4SQT3ahS
FuxBEya7tCHYAokIm1HfOn45a+zMvrd1f87+/8e1drWQXjQsdZ3SAyB4AoufZKu3xTqMQG/b6sKk
DlO3Sz6Fuvcx+HGtFE0w+TL4EUY1mKBxZoC01lmQBxRCHIM+XeVjcV8fkK93pnnoOEskYONrNoT8
6BNn6tpm+V6lvTEBRlmewdOwVwXsVFYxeJ7YFzjOJOka/yfcM2r8tX/6UEadgKYKOXALU7Jf1AVE
3DP+GvWY8o24s5Y65B15MgThZ26jGAfk2MEJnfyVZaJexYYC1UCHyTBM/Jb2+xZmJs8O/0jygb+2
Gedbxw3GJxu3BtOAzQSowBvd27sG2NG8AmAUZhr6J9A3M3MWLfRPcA/d8EkEDT+rkJeXuvEOeRR7
c290SVGAR86qjngoaRT0xJIRI5uW7B0vxxsLhHN1zMRZ+8yK4VOVVN8C8m5IEr9/uZAq6+V/P/9w
AP3y/CNFNWoUQRjJBg8y0NiYT/n9wcGsaYR+/ux3WIs8w33KXdRx4veLKJuB80u3hu/QbdyUZ9CK
3aWOdDsqa6SaPGKwaZB5Bwxs1bZuvobaBvZ4sSvyKbGhAUHoUK+dxusuZekXJwH9gqjK+otu4qID
5dzgcHcfR+gO1w6vfqUA+xybCMg5uzoebjrSh47ClSajyKo0gPzOEyj1gsJck6VQdJh3CWB8WGTG
oI/KbOcBjPDSwT0CCZT+BiRdtAaZPJnGTePJEQ0zTG2XBPBJw5t9f+X1q8ykWII1vY2UaYPCG+XL
JBzqo4ui1/1QpK49cTMv+9QRj0P0FWS8Qg/mhf9uOdQHfwZk/0kTKRSnwrTcyj9nle7RMQq9QTAN
AvKjKyDHqgfC5+QgTf/0JQ+gw0cb6+GSUbs73SLwOdo/UgbSjkpU2SBTEQccfovYPjxHCf3mYu4/
6kjJY+aK4JbbND+bJD6i7GQ82yrutlA0ZFMw/Y1nkJTY0keqtW6BnLyAgMMvmKuTc40/SJya3tVI
cCjjVsAGJCm3ui0voGYm835Jk6LZGtRQW0P0zTbM7KCYPGJ99hgTjKN1iG3fIUaS2W6sDmzrcRMX
I3mxiSl8tEdkhQZO6DM3Bru6EyGQ5n2BcRFSyY9xHmxvJqBeD1geWO7RYlC48SusoJwx1AdTRt6R
u8V5RJtu+spj8GJoUrqvGojh/n1YUkpYdGp2nDlQdwvTyfioD7yr0kPQn3SAbCDSzsgsPwtlD3CC
bHMX5iIYS9hYfHJh+KbDEA/TNpBwggIy8QKziUkm2uykI1hi5KhfsHE2Si76kGcocQ3gV2F58Veb
W8RYyxfBNE+beM+r/mdNG+cGlZtARwWEuW+JMXyKUHO7R3Vu27c0pZ/6GpCiZki95rOo8IeNFyeQ
lxzPZNsN9zPdBh4m7Fna0VtDZeUGWgzFxhEWRbmNKJjw3M8hQJEu8wQWFwQ173VQ9v26y1W2swMK
Pp7R04Nq82EOiafoInJoNLg8ljfulWCBt6hbdA37SLCf/OFxC49zJ8EAgK6b2zBsOuoKiiJpBLfA
PlO7HPpi735c/6K+DF55KOBwUlg5zM5gKkADkJH+94T6D+Zu4ABRhc0jJlVMpuj+Aq9KfRrzFh4j
t1hSc6I/vW2hSrikJNlGp687A0zVwjSzjf706t6c1b97TQsmcbr3ca3utb1urWxRnP/t+scFsQ2E
sVdVdr/lZQdci4z5RNMCHowAXwEOjs1wAwEpncQKElgfujarp9gvt7eiohXcEP325mLTroB1NAz7
CHeJ4mUI2LDpiBgrsgiRKTTnQeT0mCQR+hEBzLuU5X6QlnjxPDGFJFS2VJ4M55GM/RW4P+XSa2z/
Bq2Zi94I9hJiKAEAz9ek9bxVHZnlMpIJuRmNc2GgSq0iL3ZXTgdn2lrwN88AbJxhmbt3HW5v49CG
UKLwm+e89p91lvvP0Lzmv4eShlr3oUHYvYi2MGZgTJK9G4CWPLMycKcSobYyjLGmU30U7G2UYPeO
bIN3Ox8uPl7Kd9MpP0jc+W9OAR+sMKfDC1hroET6fnODaK2LNY+trlkC1ZdSIUlhGrKZjy4qR86N
ZgFcaHygVWEuO+XKnd+6ZGUbXbgJA5JvHEN0a9K2JnxXSjho+SADhkywpeoKcigSmPf5QT+cYCIU
oQTYqguHIeEsYYF8qisbe3mbt8+YuJwJ9ECsV0aMDKiJ1vhGhuEV/yfVDywA9mQoyYcHCVpXiXgD
79RmVbb432lcnh170ZdnXpTvXeJYb1bkmrMawiHwtAUR0oKzmW7PO0mWFbBtiy4i5lsceas4C+Kn
Vh07vNzrIexhtgWqNJhSEBpCUSv94ZZwqihT9dGXQTRRvipujGbRwvYMZytLHu0DKHvMM7OMXtLW
f27DQX0YabJQ0Oda+CKxVz32NFBrStUlF9RZOJC92BJgtzEhRsVCVXFxrfME02Xs5O9eOSysopLb
VDBYF6VFsEXhn9wPOoRgZI01iBfPdIdFrLaa6FMzT3CqB91Pw/FyRw58m7JPt9GDAybbKTFFtrYh
PwLRHbM6UJPZG+VzexEBtfgEwCPHB8flH0781g7x8IPjwzztKm6e7XLgKwPeoivXiOyTEQd49UpS
vtdRNdXX8CD4pWxT3IocNrcQnVFbzwEzG2aKMFWx4g7p6MrEZzHJN5gNrxBxwepjPDjjKkW3V2q4
Ppoe7ahKXnXUUhvUlozV93v8P9v0TfS/0DXZK6Sq4qnPAm8GCkT0pOD0d5B5cLKNJH7STb4nNzWK
yUdzbArCKgeBEg43ujPxAshsJSgG6DC0e+Tj/KVLTIi9w1dxDnrdwckGefThVXmVMdtGWYo0ltVk
qxIqy/NmzGqBOp1MGjusj6XjqKutok/DVA+kZR6+OBD5WBVI0+UhXB0gMxLAUNQDdk0fdJinPf5+
nsdnSB85J2qJ6JSwDai5yFfqJqP1vjlmKH+3DT5edMAAyrnuxSqj2P7v7wnyDH9foAcgjARAeaK0
ipcTdiRfADilw/NBJNy+of6JYswCc22xaYdg6SPvdi7HD/kQhkvQNn9HY98jGvv0SDl+1qG48qXv
MfLPPevxnn+iP9ex1KiWbQUHa9pQlFOoalFeCXdm3QAzGfj9QbfoQw9Q1NJIMkgR/L2j9mGCd08U
B0FuQsELYnapByD7WHLDCw78RUVXOtIHt2beEhNFNbW8GIpUjQzUtAmDfhlz+Cf5JAAHUIVH0jO6
YU5yZjwJj7pJnxkM5RoVDQa+GH91ILtVLeAn3B+SsJ67+WCfonHV2udlMYOPaQnYCfeA30zMLdYP
6aTP7fcKed4nZgUfg7TjW2U17aLn1IJAU+odXNeJgRiG9F8h2nCObBSYRdK7EChEXdOCL9PcFy+w
VE123qi3pMMOeEXMWjBdrzpevPSDzaaGtfFFoQ5GxvMZclI22CbCx2veeuIQVfPBqgEZrQ1jjaWE
nDfw+hXLfhi+gyTYTvq0kXNkpoObKuyLg2Lrj7xBCaUTYAQAGuTDeguV9H8ZgeymmElq2UsQeazF
UEDGy7fzHHZVQzHPCzN/xrfsJ3gC9MO235RU9SkDs9hd0dG+C+6IUO4hmXdqM2FtEmRK5sDce68Q
O1rEnZf/sEanQD0CP725GamDc+KjfFUXLqSH8xRL8BHyi5S6mmYV9sp2AZALMKfMCNrtHSJHYxXt
WN/tOjMqI6QI2EQaNfigdQKL3L61f0WWe0CaOX2vwAueNIDCvgRFyadYlKZPfcMsmHUV5iljoVxw
QMf3Xpz3q04CytKzJt7SzhMrEYhgj3Rjtkigj3TGXwyiDA4Kyn2U+/UCa/Bh70CcEvg94awj0+hf
0w7fgKILkTOn1b4b3ah0u0vrAaJwHYaNE1dXdp+GmWnpTeQ4gxk9x92k93tYmoLinYa/8GlPX1z8
CiGiUL1FkDuYZ34Q72RSVofMSim4D8p+t6A8Epn+D2aaYjrANBPIqNDe1BJWxIVvly+pyA+5n/o/
8iz74EZbPZGyLP5r6auFjcUDUo2pKrQc17aQTjM9F3Q3TGWfcgmySy2SKdHfgNYJL5X7HDgKEy/k
MjZeE4IxANfht5wlxcQ3pDo2bemcO9uCtAba0yGdN307i8E6mjrQ6VzrjYgOGWzFP4W61xdyW7Li
HA5BtqMWg+VC1RWXrEoraFZ69puTD2emcblhsC48Uv6q/eK702fBiwH64TRvrXyN4s8vKWtza5hw
nyxU0X+LCb/UUAy6VmN7DDD+LHKd/luzKxMqjq2J1Lve0Yt0MBftqFeo9/s6L4ACV7dnduGtIUfn
yqUnTD4pPSdZkqzByhJscNQqA179TqaT1poBLd3sIP8dYYFkdi0YkohpJNpd1HkKVYku+dqhh/iF
j0v0QBlWcGqFeap0/ZNGEmrsIVju2W5sMkAaOMcFySAxEbQzUGjNfUBkOYfgLjZDpllAAoR1PyUD
q9KOvF8kKC8JDYxXCApArzCprNMAsjrmfwu5uD+XMwrMmL4cv7n75b4Xub8q1lwGp4+OyqXtirCO
H2vQCiYi8vlrVTG5gHRvvjSqmr/GxH9T1G1PrBzYNQSlUzf3IQ9WEE+AxM94Ee+x+3Ptiu7c2JQv
TKxcWEu9hqPvHKrE1VSHndFfwTY7JqMgEK/ogSRe+QR5x2zbWk4z0+0Rj44A1ZVPjuxnPIQkqglh
TVdKLMGxkt8BPP758GgziWznroAznh7y6NAhkKLtHAw9MuNt3c86O8/OYQm3TSw3THwoWbNkSV7u
orIX6xTLwk0O5MLWwQu6chKloBEC0UozagLAlwdYkOZJd8mykE6LgNe3VMIWE1ZH6tWEVh5EzHvn
u03HGnAhPqqiXvQppVBa9JaBByzqxOnpRKURxNRMgSIMJfKHitjVaQae/GoApljrillXoy5AVXo2
x/qZCNiGYn476z5UdO59zkiK/9Ona3L/vC5Mq3jWtNy+swdCl/kAlYbxSiMwwY11NqKIQUUc+bsy
IsbCbbMCUFc8keoamtEay/joF4hq65gK9oZcCExTjS49ZGHmbExI2yzyxCbXoEIVm0Ga5SPxp3j7
yc/KKs3JYHPjEliDWEosBjZdBLmkqMR6s7Sz/k2U0ZaFmdzXZuosCTJ5EyQ+o1+AnObcdX4ZhXwT
KC6/EDhbzMpADUeHFP0KkqrF2qEKNswQ3NtCKYUtsri2tk5lsb0py2wO0Ff64rTZM3QA1AdQLguV
ujH0j6HbUUAE9QRiBGaakserqGqcM8yhYd7b2947ab9hyQy6Qcadds80TcHvinY71ifbka+gO4AI
+n3mWn0HfQP4B5u955+aVr5VRQj/nKDvF4S7yDWOQCxpwUNUGeFTn7XlDrwmOO5Kl70qkQCuhsdj
pcNwqPaqjtpLRaU8tyK92uOoUDjZKpc9RGnGEMk7ZD6N+Af3WnVAPQG/CljPzx4gqYGNkp05Qy7/
D9iqV/BEhOTUUTcRTmAvmsWwixLONks7EC4iEi5dOA0fazMzZrWl1FPqd/4EasftNxkV5wRPRzQp
jHmaplBC5Emx7Z0mepeDBdJ5xNybORzuCwMj/YGJ+hnmzM5LIa1hpXIez3UYho2aGgbetHsv/rda
Hvn/4ezkf2HVBaCdOEgQQ6mcQDH7Hwxvqx1AkfZL46kNuQVsk+NM+3Jojmabp5u6regC5GBY4wos
S1w7Jz8L4AIjiZf4MbYHi3fdpwcsCzCcFfypgK82FIEd/zE8hyvL/dYZ+I2b+9jx1t7IJqmptKd3
ojaMRwGpz7KtRMb3o5LWplMi/Sbrxp0ymfCTm1b2SmDfsYqElZwicKSnviGibzkY2REW5fqipiUp
sqDAaQzATdjjTFB4OXsiEGW1x+p8DMGrp7RF8XecQXTfn6hPh69943VAuZD/kJUBZO7rRgmMEwdK
FKbv4D8g0P+++kD6hrqAE5InB6XdWar6tHjJPDoBxAzGlKAGbQOzBRNZn1YK5Ujo3dbbew93e1i3
6zirUYkc+mAa5R6QpP6w1zgXDYfRZ18wMV/CtoWAdDlI312BLAVtIIhsYwHeBFdi2Vh0Bo3aWkZJ
djKFw20N2YcbpEoipLLxC8+LHSQ1vJ/6Ivit4iICC1TTwZ5fX1SnEV7LOHBuJINusZcdbbuIf6q2
nQd2jbekjMTU7wGGAbvvO5H+8BpacIUGl8W7mH0KEnjKfLgsuMYK/ENzDSnieO8BLrBwh9bYhLH7
HFMk1DKAbHZI0YVb4EPhB5cP7RMHJw7fyrb/oIA3SxcPCPB4wHs0ya1NQ2/Owur3RUiEs/tF2LaW
fy7qNVKgglRXldnsflEy/kvjtun+L1HbaJ9M6qNEAgDQsnHDfM4B7GTPg4y+gxNm7VoH/sBDAdVd
nWWsKdaydddFK3fMQZaOKSbQjg/vOUjIS01GYNKtyLxZawK/aRiW/1o0v+oR5y6V7BYV8imrwEvI
2Fw6iThFbgqT9JxCHg3M9Lq2XyBjSA+6SR90GObZAon3ZPel3a1te6qg/Qr5/EuqnH4bjwKIqICA
Oj+ePQ66LY2aYpXyHWaooMG+zbzydAQcZ9SDbj0oqMQHntYOuL+zG9++6d5emd6uCq8RhL3Xdp46
Lyl0e1Gk869mR+JzFbfXbCSBCbcOV1ae+jNjsJ25oaAHJAroF7fIv8/0W2sFPV+FfQCfdr0MGHtz
v1hTq196hfzljVuzDkD9BdI4PpoQGom1L4H/vFDx0+mJsavDnuz1Aje2FoyY5f6+5rUDXw7Iztvw
mrMlljMp1N1aM4F6Wh0DXY2lGnaZ0Qxs9XhXJHF+9Ybkc/uAXV/Hvfw6jvdUHr659i7rgfDPJTi2
qYrnrv6JWF6ssfQPZq3TmCt/8PAHyONhkksJZ5E0Fjfofc/1PrPnqljnyA9P29RW1x5+LcsigLuy
LhRC5NiZ5Kkb7lL8yl54cipMq38G+uzpDoIB1suZDY5hLrA2JpucKmMfNJAVp4ksXz2ZnqIx19kk
xcbPuffWpl0CoDgMmEvK6Do06nrJotC9ZDyzJwGwKj+lvXDT+hcH1+GNiwuSwQIkwr9ODONry+cu
DvRCMvk8hpeSvJkg9+mSA7AvY42IIN06Pk68RsnIZla00L0NaJKl6N/hN8577NUp/pxTUAnkIWMk
3SlPMGiv1eRN5dW8zqT1I4eg8iS00uGcYZEEIKAfLDLWhrdcNk96RJUzbFhZdpNFVi5VwNnaylR5
UWPyTY8g0B0ovKbfF5jTZnLUG4EXQ40NFsg0ZpxbM0ho99jXw/nx2BLfmWaKJLe8YwfHzsqT/vgI
RLigOOnndux7RNKJPkV/rqMUD+L/ztKF8N/5x9dnhNug8mOhUPdPnR7HM2ojMrv+aQg3lWG1as2g
yT2FUVsza0TibzUxQp9FCm7mCxccp1lSj8rLsqELxSFJA3IKePjITWxLtwtQPTefUpKGcx9T1bJ3
JTzQKEdWeIQWa5BxMqoXSQHtnBKENQbBna2PmfWZuOEzD1L7qCMz6iYOT55ShqyN5XO6wbxdzSJO
vDcwrn8SAOXORVgbh3RoIMANhtmhD40SOYjuHMumBvlP/fSgVPtWIbMG7ELTvySOYlNWZae0j9qD
SMBCZ0EgDlVI6Cqx2npdYXeaYw8571XZXDvbHHYZU9+swW6ufcntaSKbaOGHqCoU+Nb9DP164uB3
t0qtxFiVVL73FXTgcjcv8PuInFlrhdV3C287twvy4vYuXYIOzJd+Wahz7ENIGlDetyx3ZrquZEqo
S/WtiE8kKc+tESfrrmP+lnJwUfQBn08gFEUJubWRJzTyqppfrY3vLSo0rAxfY0EhtOmY1TYgvURS
3cenVLF+7nhduahS6h4rzE7TlpbBImiBKJiAtQ1FIZWSS0BN2K0r6KIDMDO6T/AJhR8GNjz9QpjB
S+zx5j2AmcSkbKt6ngwqWfqVaU0xA7Qvoe+zSeXGzY8IdHjItrfxRDlPDXfDX15jnLEpXklU52c9
AWOhT2E4Iy05aSEgv0xdGW5FV3crP4Ch5yD43OrBYs/gCWECXf0ycNUtGuDiFoIq7MC5PNoF8Hs1
QIfvKm1PAYqtHyg5IWdDwmlE42ABNojcwAgBUG6w/TDgL1og74cGtIVs18Fq66wPZWlaWyMFhG9s
Sg2jmrI88OaFJ6x9S3rwD9ritQuKU+nz4gmo3CerCrMjRJTMmzCsZxFZ5GAnRb3vveoEIgAg/XmS
YAv3kZiK70wWXULwutcRgfMmiNjC3RlIQIfzIf4/2s5rOXJj6dZPhAh4c9toTzb9DGfmBjFGgvce
T/9/KFAE1drS1o4T56YCVZlVAJvdACoz11pm+rU3iRoXrVztRVcazXu7YHtoqh286GYzbHwpy77q
UhRuK7kNblSnvVCmaVP/DMOVQNAEDkclnE1xEfiHdOzfxoUxJohJuGZ2EX2YsL5JVp5tO2/8RGYk
uy+T6BM50PpuHCJ+SVOvnPu+7j7L9qxVICfpgSDJL567/WNqd9plGCykPvQgdKFFI6CnU4I+G+XR
6x+7wbLOxRT/IMeIRw9DwskJ4cxa+iGMuJsR1OTGG7JuVxBZ/sxrTLuj9J7H2txF5NBxZUdpQfRM
xT50itHtmxqO/RaBmJvl0NJbtkm8cdluP4/GPg8oW5Xg9L+Dot85o3zxUI6RcW+nzYHd5w7Rxl95
r/CGFzU/et3oHlDlKVw1R6e9Cr9OFYW+ETudsY3q33v9uUcA41MdB85t6U1gh8sEWEWMkEobcUuH
ws87yn2YIrPNPT2V2uIhm48sXXlIuenfiCFh7PI6PfS9hlL67EFxU3onKdWPmJRwXlvGSxXL3amv
zcoVXSv0JyJv8fdIyswXuIX7p7TN3WTuFTmIzdDv2t0gD9LtNDdUk70dIarQHbrA/L4OrW6rrwOi
mNQGZ3+faZn1DVW8v5deYZ+HskaytfUcIKFDegx1xb/0YVgfgkqL70gljnsNAZD7ya6snZNC7dH3
/oPDk/mYp3l6Ax9xcw74+R9biEVvNZhS9+ooT/dD2eQ7j+KPp3aKoZ7We/mlSB5RUKDqwJ7SR3it
I9RGq+oU+U5zP4ZtSNwrqb6qXnaRS37pcUJtgZLV36Kq1Vwq9dIHjbTrkUIq+dgVLUoguQrcjijq
STFZrTek+ZHRl65tacp3k42FKlfmb3aRPiPKmLo1UcGHXpN2kIsUv+uAygLuhV/9jivsgzh/MLKw
PVZjc2fzUzrEqt0fBoNaGdmyiS2YgfoqG/UP1Uyj3zPzQpUmBAv8mB9Mcs9fkTlFnrlT6ifoXtp9
mTT5rT1UN05ETtDzpfoBhFHrZjWZgDIf3CCvkt/kgG2Wk/FOYtp6tgdemN9Mk2ZcVOpItoHTK1/0
frwQA7FJVDoKt+x9LZvl9zAwpl1vy2iO6L31lNX9b2AruFGStWdHXJuPad1GN1rowzKXduNd6szb
F8P4ESmFDyyjGY9K0LQHhCmcTxB0PbZU6f50KJPbKFk6Po2p3lNhXsn7KuvaV8ITJEjwCOcXZ7vM
00e1r3PqAOqjbPnJyZoc86RMUX7L/zI+jHJj3jt66WzDfmYrGiLniLbLeJsVlOMPoeO9GLpeP1jV
cI5BpvYaEkAl6V5/aJJLCI3igQxysxPFXT6f5dbsw/IkSr9aiM2pFLEbOI0o/apbe9PCafoiy132
JKPWpBWNcWNUyKNoetef2lbxd6gDZV8BYvxG1mV4KB2gHbkW/Arne64RO5uiQ9UhVInDjkgZnrqw
Gw9DF2dPPiJYxCvb+qfpVJB5tspvEimLUg6tT6WsTztFib/aY1Vs80xzHtK5AWDfb9SIL6pnSqq0
IRCkbKfKKnaBVzkPwhGhRv1gR7qzWccg9gLfYnBjmVcRbokxmA/2svayWGIqB5+qhq6fXkfJD3Z2
XmQXyScACD6Q9+dOS26dyPlmxZpzCTX210H9PGla6KqTCmGtA8q98s6WYyuXAoCKO8GvTekJpPhO
UqunrEvG+2JuwmM2pqhxIod4LNgpbHWzVV+hO/2uVcPwO/m5iUplXlTYbVcSqi914+S7ntg3t8vE
n84SEm2BLhmPA/eRozxK0TYpTeWTGfnW0YulDKrNjN+rknyhZibZTnbNC5eMBtrkUT2Saoa1j0xt
gA8ozve2PFq3edm2HUxK7bORW+lRjK2NUtt/uNS2SlzNovyLtxEYCev61a77epNZevi5g9R926WG
9hA7AVtUaiGo5z5E2gREAEAC9T3QefZq2W+msLn0lcYWkAjVc0qeaQMoeziJMSXVzE03IRlF8d9D
pIXWb+SiUEFwG8+3n3yNt+RQlb/LkjSeqTydzroE0mSW+dyE4xyaKKWeF8H4i1SHyddeDihYpxxo
Lly2CYAHZ6rSO+j+NNONEdrbmdTQG0FIQtJPw1u5GLJTOGX8HgpZ2pbWpJLac7yn0eqffNO/gI32
A8iBJAIscXvwlCp/JJ4GJFlCOklSGmDjJm9NQGqrT2Y+RpeBuAahkKb6FBe5jYKT/sL3x3xBrEae
4eB/IMStmS1mhYKV7OK2ZUcCWADEhSEqa++uKX6KjhkE8i63+nhrWdX0EEONtdGUZgCZoE0Pyxhs
Hwc1sam9mF2Egd0CHCkSHDCMFH0Uu7KR8QI8MwIOjlXetm3ydpRoRbyDNtKA5quvG/Kw+CyH3In4
XiVyt4cyH1o8A8pJSQbanSqOdxENXwPn1IK00uAWuRiVyQMgjR6bUor5+XNb5A3WelSmAXIUPpmT
URnWoxhr7PysxvV0zCNbhWAKZFebmGThB7gP5QxOlXK8I+ukPcjjaLiaF/iPAVd9GK0xOUpsLUvV
n0CjjXMI4Z4K1m1nyDqPaSo3nUIFixPpXztAfZeg+zVqOYnWdiz2jk3gFsE561x7Ne9i85ESQ5+z
DIq+aBrrjizvuO/asNkRNiVFUYCE7KXkqxcH8TfEBGZGFKn5zP1ecZvI85+pRQl3SA1696bMlyKM
v7O5IgHfVhTvtwaPlrkrmt5Rqao1HKID4NowIZZunrN+K/WJ+qDVT+jQA2yUTahXPD5gKBFgTpad
Kjl5ptqD30ASyy0m4gF6bCTbcJK0R9GUAZBA3rbaveLLb2NV07YkbNTyNCSVvvj1inJHQs+8jXPD
2RfRXCduKfq5CYm0OHBYvyiBWT/1db+RIWh90a1u58Sy9Di/qHttrbxqVKzeEiDwlq5RpKkbjX20
T9UiquCBRQEDxSzpAAVTQi42/2l7UY5yQN+f+a2F7Jj14dGAScMdnWQ6GI5n38SV9BmVyPipByGp
t1X94o9j9ZJTjVRojXJX+FL14mi94XZwVHOHpYsKi3dQOkIzXuPdGTlFVUC3vLssMn8hoRa9+mhd
ntDGIyPk+PGrCVpmp/d1eBRWEBFQNwZ6QfUKVmQm4CqOpWfZ1uUnnh+UsTA8WB24xSA3NyYbzRtL
migY7AztaGh1gqSibIKYimsIm6geAwdufkoJJaBfYctb4vpYR1k5FDmPdym2DEIsAfSNlInuxFzV
6fxDoRTtbpnbUnTG05443+zMG169zycq44U17oj96eOERO28MmVaPLDGQd4L56xPyG8OOuSds1X2
42xXtQTGlrnD4G0tEtoH4ax1jbqtAttbrIlZt/BbpOVxmRv2JN46UkLiT0DuDmnppokPiPEcDcvp
7juo7/dopxW3dnxD9Un4ItVup8j9i6RY3UtaDZ9BUTmXXM+GY9kB3pS0ob9vGyjows4BOySF5jLW
KN/LCT61ZaiDrOBOJ9nsyQU8txE7ZgrNg7Pd2/29WCOrwgTOkyw82NngplbW84oXWlvKp5Mb3wf4
DertZ0Zw6ntRBOqGKg/jPvWM6Ij86rlppvShNeJPrRz7r+CR1TO6FrAxO4P/WsVNsyfWPu6FleKB
2iVH6JyFNder57TOuwc/tLXP7fe6TP2jGuTytuiNCsYQs9rW4FYPNSqSyKz50CA5Beogu8iw/jhM
5kNdSUvV/eDw4VBPlWIfj4QPfOPJA4T52eTPe3Z0yngHx/+s8W179JL8LHqS0ev3kT8+iV40ZTBg
Zv1P0av4o4FvhyXp1jL4PFVwB9kDOTqxatRM2t6jMmUbmZJ2P3ryW6NLJ0vq/ft1mBf+4px4/ifh
tI4neqvsgpFM8ZUh9yN5U3qgBVZn4UI8gr0OPGb9++m8jg2jUSnKJ/Dw+xAd0K/2ZHrbqaGoeVQy
+SKrhLuond7acL2Af68CN5xVUESDrtLbUaIZNj/vjGe4hTKKsCrvR0meOruhA1ByZRDOwtq3kv/B
CtgH+RWzr4lKEHtdVq1re5PUE4V7LaBiAizjlJ2hC3trIl4VzsnciKPVsPqthiu/f+GyLo8IJpVt
Yv11nuiuPuuZ/oXL1VLr3L+9yr8923oFq8vV8rU/F+Zdma/OtC6zXszVMqvL//Z5/O0y/3wmMU1c
pdKN5b4Nwqf1TxDja/dvT/G3Lqvh6oP435da/4yrpdYP7H8629UV/E9z//lz+dul/vlKoXdAK9rT
cheCEF7twvlnKJp/6H8wkYpiVpbYb7OWfqvH+bLK0l8mfJj2H88gBsVSH2f9/RWtZ119ZPLO0261
fFzp//X8bGbYevcogv71c1rOs553OdfHs6/XeH0d/+3vXs74l7UaMBBGiRDzetb1HFdja/f6Qv92
ijB8uNR1CWFJ5n/51Zgw/Iuxf+Hyvy9FTX27HVH42ejRWN+1Q2DtKiriXdENupkyQM9qKnewUqNl
uHJpe1vJrnP1gP54AWTK4Y1yNgvHYfSpiaN45RaQenVWczSbtsLsdzs0zZ0LNb8g6MRQNznJTenw
FliohXpQR83a6iSVXHB/LmkGSi9nubZFzE3ouglJNzB7UHqKQ2OYYrTl34XeVOtt4jq0SsF5nhbB
clwn372wlk46lM9ulqbxgZwU8Sg5zZ+oyjzqZdbcQbaUPUlEX24Np3kQNuFV8svdO2Y1bIGFZ0/C
TY2REgsItpyFi+rJvCJlvJqyqnBIipwaLj1S0MrlJMLwL8+u2t2DZageQdT/cGZnhHlJ9X74mUYE
LrP7y0Ql1rgx4f64iD5ik4E7JM6beTXo7y4miusu1B+45P3bNDFXNMLPeV/FKONgn+uAd9HxpgCx
isgCiEPRECWEpHTtf3CKbftC9eV4+DCHytM/3D+MQq6Y2O6gyT00fVC4o/KGJrISWnfiKEG7ouuy
9nI1zgtRuOX9lO/Q1YShCW672Iet4Y81hIdoCra3sECZ3WEdE0dBYnVHYJC/XY2LRYravqmKyTwL
oxiykn6fymN/Kqm3p2aSPCFCTgYfkeVmZuUs48IoxsXR2lBeZ96I7iQI8MShTTLFq6K3uWJarYfe
NtSqBs2zdNhTAtC5YTSpzgZ+vfphUyoESRA1kvjWUkJN2M4c9pGTNw+9LzcPlYJgtdXZL2JoHYd+
68VIG5u9Bq6iSSlH3pu637njPFOMLecQK62D4jy25Y/LeYRBLqYvaV7VBwHTFUfwQD2+4XWvoLuQ
8DnFZrEtxwKzK9C70MJS7dBsHXg5A3K4Z7nRNDSY0zKtz1IpmRx7klz96bhRtEp2hbvXoAF+0ygI
Tfs1Iu91pL1hp2OpRdtcnmHUa6MVNWSdRPPF0AeXa+S1sPuRDRz7g6smeb2YLoDY0BdsQlQtEE4j
Zq1rAKXrxDZvgrkoAoVI+Vuaww40CymsHoGpKJAG96mrnq6KfuKU4vO9GLRmtdBZxZoAyDZ/rw2C
0+gmM30yR3MEkF/KU0gWFeJKaPFEAyF7iq5c0y2keYXgk579GrJhix+lFv0O1pMa6riifpwZCvZh
U0XbAKp3hMetOKMcJI22vedUj0U/Vo9iTJnHWkDdyOEQo92LvjBfrTPI0X3dev6pM+v+tpON7tbp
yRBvRD+Chf7GVu/yNh+y7WIg+EQ9wGC1PwLEbUjcqx38y36xXVdAxf1trauxYF7PU++uhk05lA6S
Ojy27w+PD8+VNxXRyptcYgjKhyfM8tghBXiz+Ij+h5nLQ6b3Qtn1KXpyQfjBjyuRMU2T8LUHF3bI
ZrE50STvR6MQlVv7wtz18TLjalx02UF3Byr/v9R9a08bAp+gphxAzKkeSpe1ybz6rav7zaalTORW
GMX4MrcDjeP6UzXt1mlE1b1tV5SKu7Dd6gAOgUH1kAHqWhhSBKyUO8mqv2pjm/rnJrP62yzK2JiG
dXmKpqQ8xVpiy0+9QexAHuzMFT7V7BgLqMLoUBndknUjDnknhuxAzV1eRnvoQWpFTl1HNeErHqzp
yGNOuQfMqt6LoxQdUHUK28s6riLddpuqBtxFuDoyRbUbZSiMg8VlA/FjcG0I6/GXUPW9DSVnzgzM
5lB3oKp8P5sYq+dTDrlESoazrRcQVFl929X6crYP41lSUh2DLl4/qacpCcsDcWr52WlTiColz/yl
Il4TtGn/w26y3q0A9T94776hZk1Xvr31peI0SQmfsq+QAmhryNESpyaclPlHDb6mfjGXZkhEkkqH
t7EcYFU+lAiszDOWyWKdPpiDemVgb+rZUsFjpmzFiuYQHIXL9ZR5baC1IazvzBDW3Ci3iWpZg3lP
zXq2s2uIhvnXmb/MAJyIEpffAzOC18Ook/uyitH+Rcxwb4BzeRG+gq7lz75yNxmkaSh9kNRK2lgK
jySBGahRPQAME9Ody4hlDV41YRVoA2G1bAodhFXMzVvykLO2vFO5Huu4OnnyTTXrSRGvJwJfUj+1
doW1nJWohDXN0VCqdAqaagWWX6fd6F5S30NUAoJnPloN61gwW6ngUA5mBFpB+Immh415MYDd+DWR
4Zv6niTqOkGc4molcYoRthMYoVlYOK/nTuaLovqqvpSUNWmWXuzMkXK80Byir+CgED+Sv/p8ACQL
Q6iG+1b5WhoKRVbF+DzmPfg8KU7IhPvKVyuTLZKfsnfxk0lGAJEv7DxdrJo1WXUaiPf+u1W9QYUb
Q5JQs+Ll8WT0tnFQvA5kNvVZG/jDuttQDf3XoJhOfkm0v7Gj6SUvc3eYidHAz+V3aotqkD97AVrk
3dlEY0ZYnVgt+VNYUljFkqDy+lthDXX5w5LZmJEoZg27yX+RUkjIMDg5FfRW+yRDOH5q7cDco3Vk
fpam8E48h1ePhMLPUxFaxj6oDUiXddip+k01GeVBvCdPUajd6FbmXr0rA6rkDXySZe3GiN6sb2PC
EtbVB8s48PjZLK/qJHyOWl4/x7N8o5YksOjo9bmRe6m/e++SFPUvopky6wQ4uriYEqqELJQfa8UO
n0TjUOBRxNTiiR7cFuql1JsbrdMRgEnHdDikbd9xk2XCxO//yUqTxp3llw45VHSIxDTyuWha6yJc
RtXr70x7OqwTVHOKj9xBQdWLCZ6cG24Dffris5x3iu+LPA+WRTToHe+DkcSnuAqLMnxk2z1jI3xF
Q9V0sqW2qd/r8/KTZBfugCrCs5Rs5QhdlLyt++fRr1Q37BG+FWMDFbe3VEX9cma+VzFU5jpUQal8
seahnur0fVyZvEXO3YJN35NmfBE24a5H4EidFMhOI3v6eUy9r3CH9DeO7/c3ozdQhS4ORcPtXZLQ
tXh3uPYq3y3CR3S9vPHLjehDdRbuVGPqljVXnzSPRs9dZ4t1jWp8u45lCdEvUutF7iv/cOVi1jJP
VN/5FBgVSiqto5/tTgqpHZxkDkWz9oVdeAqzBVXWm6fom6vnYhKuJCRGV/HhGRFOYg1xtJ4SbQJJ
c//j2YQne9QA1kEqE2W1Hu4tCAa30aDEO9HtnICxThvuO3uyNj0cFPsrg9cnvwLyLafr8Xw4B0Wq
3FRZlZjIqbDIYD+rY9Hf+arfUJyUWnuHneUjpPbVxqum/iS6oolb+0nWu+hW9MooUh5bY9hmCAjd
53PP0X3/EWDmOqWEhePStsbRG+spdJ22gWXASb8rwL9DF46XiZ+ICtmfmD6feNCDfl+HKXVKZeVS
3tM/VpYcPAMEoK7SexaNFpkNFUSGd07mMbumUHWaJMRd5i7Z+vY+89VzqTtvE9SOEgYDHTkxBBQt
3VlTB23s7E/tbXbb5dbvqz/QQMq7TMTNZoeyK0fX74LxKLpTU7QUo5mhK7qSnWhPWfE5jZO3s8GK
VBK+NK2TljQxVTe5RtDGnlX64BKN+MsifwvFOvp881iYGxQRr339pAGUg6sfB292EF6iKxotNCPq
aHJ/e2VYu2i36PvAMKkR/KwpNjo5o+YjlWKTbBrgsTcofNw2fT3tycJDXW+HwaMc2ptoLNK/WMVc
HUke4Ztotv8s5gPuv54vPALIaReP9Qzv5xfGdQ2KguHypQjdgep/bwRweMUVgpEbE/DOxZaaHcgM
HyIBo/9ZNZF/juYa643wbs3QcsdAGx5E08Caeim8Glr7ZnzITEAeaeSlB3FNUEwjyWBUt0vPJo1W
S8awicXH8W4VV5f+B2tCSOzD3Hae288fXSbHxpFctQ/CKQF6ExfVmXJBuKUogH0aAjcJ54T/PJLL
kXM2h+x3YVqcKq/dJaUd7tY5fp8nm7Hz39YRBsiM/z+us557+O/X03aT7GoGDGVlYmi3ea0eukg1
To2n8b6VdJ12O5Ysw6tXot0mphadByDAqAJqt2KoF9bFR7iXgHJ2SuOAJZmnCE+xtuhKA+oR29KH
8KmJy3EnBoV5OaNwHwAh7QBfVZvQDuO3u3QxUuezKXRtPKKJsUP9LtRdghr6OSxTg9Jt7vmNzyMP
iQn6jri/CzuxnNHeFWXTHN/ea7whPBHlk+74gfj3dpvY+yFvkAt7H5NnA/p3IHMqdRnPYN5ByHd2
QcH8S6caxUnMF0NigsLXZ8s3BVqUeb4w9F1q35rqKO2jdADP0Re31EqUt5NiFLf/qSsMwmWE1dqs
JqC1/91XrJSE/nfLhBGtMp8LSZNccaRTtLIcZfNYkUiI/71b/9kPOVCJqmCCmXayu+LGEl2VMl4p
CymYnd/jxJBoqqDzP8hwJ5QWJJ4GbVvqXxTLB3xGflnXU2qcB12jgDl61uZhL23j88he2hVdowR6
D0eSRAHzlL+qCkF4okAQjs7OvNEva0y80zxEVvDsA1Z6pYn52eq8x6BwYabovR3ywnqqPRPt1LUL
OOTU+RCaHKTaWaw+ZGWPkakbt1CEDw8TNCnGqLU3kKCND55OU4cSLNhlqG6truDmNURmfDvZbxPE
LNHYWrJMFT0xfzDiaGdRSrMt7DIh1tmOh1wJtccCoNWuLYiT6YaBpN485kl64xa5WS8uwjCywAZm
tuxcqONvrW8oZ0LD2qNcZWc5CuSL0jZ26OavI1ixx2Y2jW0jXRRzODaa5YSIPKfjOZbU3xdPHbAW
1el67opzrheT+HB9R5TFFNSw34jxpHEat0Ti47AstV6MMIsLjKxkuZB1ufxVcWLrlEWqD2ECGztt
3k/aodQdKfUHtyWxpd+sg8o4UXcr9ovCnZpvPCGtX3zWJVbDOrYug9pPtJn4naJ1P3wmhPYKoFJ6
afLROOStXhybtEpeYPL7oVL4+PPPDkOI4EXlE5YRVECjDE5Gg8hLkAHKgaltzTL92NXnrnAWVuG8
doX1am5uUp7eUGPt9q2hXdKYeqDBs79Q36p4Z1+BLh0QDyxfVSGNhGki/UJsV7sI73potnGl9Td5
83uSG/o5gOLpBiQp/6pSQqcSZGheQSLGKGr0ww0hIWEdZxdxJJqqBiS1WK77ZthoZ7P7iaSZCS56
9hPLiT5BpBYodHmORh+6dj/uUmDQNNqkBNJxKAnYTzxH3M4oM/v3JNHTG6qBC0KfYZre1FREubHl
Ka6YVNuJswvbNuTdKrMk/YJUL6j1fgQBOOvcz11Yo8Z7J/AQsUX2arEaclc9TkgDXADgvbLrzL+0
aTRtlDz0XtuWciSly8dXrwyNjdPU2atnITuY576DikItbSQDzG6rgWgibeCcFbSYF5y2HkXe0lUW
jCe8c8IquqtV4Or+7dwk8UPX6tmSNzP6U2spj9GqUOFdwbEu5sx2QvqMKvaRnOFN75c7MTZQcjlt
F/M8Je1yZVfNK+gAunaOolY7u5KKI/Qp9i4GtvtVjaPPNRCDR7kr1fs+LZONGM/STt+mMmXkzlzU
C/yZVzPlizeVzZkPoEapJI2/gm6rN7XveHfUAk5PhdQ8inFfTct94ukGgTFOEtbNvtUpJ2rg2XwN
v2lBNPzqJx+5Am5rj13RTEfUT8qjrKf+E9tBaujNzPwVflMb+E+EJ/Rm46MZQQvz9mYN3yTIJzQd
t1BYJGCgEqJG1YzhE4NADZLdOFrJhWo86z4rJcmVfIOn2fuRnxEqFWPh+9FqXY6iIb+0GeRYoW8+
Bry9nvguaneiAcSu3xmRh2ojyoGbK4PojpH3WBSpfRK+qwc870TCDGpOu8R/gtwve1aqJNp5MmX/
eQ1wLJKKwjU6K/nZDJE76ePwzUddbDdV8UePek6R/KOH4IlKotBNwwA1UV8C8JFBtXmA3SblVyTJ
wb03bzjqwLG2hgwn2CIZHojNiTVvQ4Td88E3SKFx48AZ2m6d2SCsTmLzo0mqyygVFaCQeU/zYdq8
Njng4aauLs0stat2BHy10imeRgoTT70tqfthKqTPRLAWDw3QzyYdIR4yIyBRGflhZSZTR0juO6ln
5QZm3eYJHsXxDu7zo5Zx2a6cj/neGNV+K3xFo8nJdyjslBvRK9twAlPZHeFzrx/YXLrdVJGW9BBz
E0K5TU0cLteIjkx1M36y1GwrINDQo7IdRk5lK1DOtmopG9s05QsARTcJlE56Dr1x3MG6n5sgZaDF
FU1gyvJZMuaGWvOUuwiH1NbqKpCC9kfKvZFMwWwR7jOm/e8OMx8RyAo4LLjXchwew/l+DdmXQQ4n
MdjWA1zIfpu8Jtuvkp4Tdbeo+5VoBY7WUYxfq34KlyzShptkDPTNBAvHVjgKw7qUOPLj+hC9L3Xl
Ftv3kqOkdXiAckWNtk1qbJvGzB6MImGjqcfRoVKbZFurITtNOQE438rojOrVj75Inb3ayRNSBOhT
C+1qMdY43eQO0lA/CsPfjsnzXBB+QFNXHzElqerebcdB2YrE40oQvaQtP+QxA9SL9l7ffxJZy8W8
cEf/9XhJb+oaknQL53Sbt+a+y9tPdriF/HJjqENy6ceuC3axBNTTyv7SjWeUcdYToUu65iB6767N
fB8TN7P3cbGi6Ilx4fHuL8b1WSDp3V+cUrg638wSAqZiZq0WTV545q7uqmmzjomjmT/zouYONLbC
x7DhJQSv/zavsXtAQcKzj0uktPrY2uVl/NFnXbGBeO1ANuoXegnmuSyNu+XzEF1Yr4BF8wGsfxFZ
tsVNDNmZxf38ferSFZarMSK+3z2/KjeK2su7uuHOJtgFilr7RUF9d+9TWkwNq7IRHAS1X6a3ug5P
qPASkyy/g31hpjL/66Smji9vqRIlVFD61jPgbkU8oiGFPPMmLszhIvo+8jj7biSVKMak2eejI6jr
HXcra5ktzMSEFTKLxN+ovdYgHop+08m8naRs1B5EMzWdtbX62t+tYxXwOlKIsr9JM1lnW4xUez8L
h4mGaDV8qxUx72zwYHCchcMCM9YQo/4mHD4Mt52yh842dcXYugYxOeqeasta1hAGM1Oci+rzqjmf
qn0/H1VAyX6a9P7awDvHT1Kv3WldvHT4GRR6y5fPUY8wKEEJM4u2QmpYPWpqDs7a0u/rDBV6xCGr
x9lBDAkH0UTWxyHhOk+kWNlYJv55rXX5P6815s0XJ4yUs60GG8s06ifRREqO4r3itW+6Nk0OKZI6
OfqplZPmqetS56FLgzlGhZZM76Ov6sl4L30CV+TiM+XN2wKO85Czlbn2Xs8nZsjz+mJs1AfnYWB9
0WsL5TVMg9chDq3Hoed1r4y14CS6ArrjTNYNKLT6IjA8aeT4j5FyIzrCKYCZHiyj/hLOuB8xjrd3
iDuqpioDMJjbIp23VWp+OWKG8AGB/Haqdan5VBZBXGS3uRilyYNHrwLnN68hg7y67TlN6syZLdnL
9v5MHJ9Qp/8QpN1dNSXjjRgSTQGr0wHZaxUyR9yIPMIlH+EnGxQPxJJVnstBjyyUhJHdPoqtRCwe
ceJQNHA4ettGUZSN2KaIMbEtEUfr2DrjakwsoJP128h23u4CAKCUDMEX9oE0DLCodark5GahEwPu
+kYYlo/VzjBUKDI7xAX3EvjJfTUnSKe4SPfADOJ9OWdTV+voqz8HhQoaUnqhC07J2l2VyYuusBak
HBfrWiYvyunJ0gbL3CvDstRsjSe+yWgbEt0CRYSm0eepgKnLU2D0tzvF+Oy16jcP1qV7YWwbdQNJ
nvpSppXzNKrBQQwHKUJ8Wg8Od1BD8/OQy/Upk4t4K6yGX0s734nIo80n8NA+Xk6wLDlYVycgmfjh
BKFd23uoTKl6BebS3BpB7NIl7CK6qUFB36iobhJ3Zwg87dvWG8NtbYThjxIgx6TCf4oQnL7v1dyE
1CKPPw1S9SgcKKC0ILvwtft1JvKAwY9SYRPsePqXZEqNPeIufK0MWOuTIYUfZq5Z6eZil7URYxnC
K9DbZod13Amrfl9SKEmcC3Gwq6miK4liynkuOF30ot4XHp+ikC+T0fpVsWlnfQrRmHlLoEocVhEl
WM3crGYxNk5+sJ16AkHCcL3Esk5RkSgmCr3V1Mq8XZu+7epzV1C69D7uU410qw0Q7W3/OARy2E31
B5+8CYdD3Dg/On/I7+BKVi+VtBcdqKGReTZnXWcxXqYHMS5GxFEzz+njWr3wbrMO+whKwmlHkvVP
i35Ybx3/06I+glhdVoe25aogp+Y9hdiAGJ5tHoYh/rZsUUTiZG6u9h8Ahb8g+kU97Wykvkzdh9FA
tPjPvta8WhmE35YdkLAu+5mu7LcUNNk3kZaWhHSy6rlOAPDJ0gQYJS0teIRL62U0QaZDWPM7Enb2
J4X7JzE8xbudoqq6UTUKIdEv0p75zPtNIDXyL6m5Fzpf8xyjVN/meIrk3dZ+iDR3nI87pR/dMc3Z
FRPR/tZwf950kLjcV3UHnYfss/sK0ulbbcH9AF/k6CY1XI5WP+ZbMirRPaXHw8m0R+mgWnX+aCtO
yc4HHJbmQLc8k4eNYf8wdLX65WqS0lQSbKt6/tj8H2tftuS2riz7RYwgwflV86ye2/YLw/ayCc4j
CIJffxPFdqvt5b133IjzwiCqCpDclkSgKiuzBe9BoJi/d2SoCqhOYAOJ/qDW32Ruab9k7XjJVZB/
z+wMnZTYvT2AX7NFjykiuGHaL60cLpQ/+1vE+xr/MQJNbMGyRBfwKhDZM3gpijsCOoi1ierWi6u6
Fg1g/IkAFRU3vcMIjq0Z5lDUNqCeUMPY2CPYqwT4dre1XQ7LqnKgtq2REGmZzIvS/H5FiyqgJWlR
wlCgsdOfFxWWEusUoiWAFmObYvryLjab8gRtA5xAIE42D0mknnhjLZiQOwHDit7ukF2b2tQsT7TE
+zpkgqDn0k8NC39m0Pd7AD2i8QokH/Fp8lh27bSQnuC8/C44EFN9GH5Rkxmtchy05gi3N4cFB0gn
BNJu43UpGqje86mgA+iuVZ1bcEBGTlH+9GZ0wYMNmUsDRxeajaJNs2DgfNAP5NhbVeOE9JoqimtR
g0uUdM1Fk44AVP3b0XoGzhLaESOjNs/IhhCfYu2I09o5MRs8xOcRqaqi6szu8S2/I22/2IwoUJPe
3SoalPm1z16hFFp8R6bPXCahmi4W8E0nNLCDIuwtoBySdZsbwPMZabBVvdi4Zu8fPRW5/grpkmxT
gkgRKCNozJM7MZh/TPDvAf0Q9CpztN7tc4YmdvqXAWa9toH+fxUjmD5udnDjrJ08469/ife0nSVh
BWRjBy6yCvQeedbiW6pzkjQ2g7hdoGzsQtAOuYuwtsaF4xU9JGMb+7VD5aXtkYREcuDCW1EviGUT
PCugtDLAd0hDx3P++6TGcgDOK9UZSaoK9Lf6YoCnEvBC6Gf00y+bdqSQKYMijATsyfTWCuzGtRU0
p7RT6p7rSzm6666uwO6uR3QB4N9JOmw6tSUshHkVqBXTCJSO4OMAsg+SyPHxZkrHtjjKwfxMJrp4
Iqz2gcn6eWaXtHxftu4PSPSII7g/IWMkxmyAOGglliBCd1FjkjXy7dpIHoqkuzmcxk5c/Chz0wRe
JhtPODJZ62Ya5IKwlpZE9w325fDQmGLoji5gSQNvQXa6mUHfm4pFLcTbhLaDxHYzmdeM+ZAyMvrQ
x2+ywfCXE220Vk0crNLMVk/dwJFHdcN7ZgLLxcca7KGeZRzJOUnTREMlhNbJG4D+aQfR6mhJ3gCP
mrOn/K/oLFZPLrigHyEHULVtK5ZVa1wbCW4xiqxcdGc3qjT3tA5r8dXpXKnW5GWdkAcL/a5gw8Q7
Ao4jvUtZfaBlKQJISBD2Gc0DjZISRJQ4cjYnWg05KwES+0aBRsuD3qgDPTzXGnAMmzh7jtDMioJH
ApooKJHuJD7Iexs0umd0ZeOnuY3rpwbkGAtTQpmtwh8tQsInhlxQtzLjdNyJuATgQudUcZy2lknC
G7DiYViwitsLoBmyMx5K4GupHTTbGI6/SvvUWuZR8Vsg9yECEDXFxiwbqADrEpyhS3CRLs3lyAGF
w9hfyEROrwOBjRk6ckMR5PAEiJxoPtlui1iuAEa3EBeym50hIUkDzSz061unVjTlrubRfTQZDqi/
iNIqLhiIrCxwpE5R+r3AsxzkKtrDuxC30ILJNh60gxdkBHczwul2DgV1ZbkWAmUpyFOvwvCVV726
3lIAynDQFhAlxo4SB+RIOmeEEHbXrvADa9+RI2cdat6V9QqCjPzgV1WJH76QbZ1ChJe6h65B4SYQ
VIimaWm2fvray6Ba+FMRfW2C5iIlEvKLcfpS48CHv2rVo4NkaH5kTvHiyqz8Igz816J/WT3jPFCs
eJl392KokBBwXOsc8HHaqdgXh8YMJVR52b9euRqdj6/s6lc2eH2pVYU8S5V/QdH+4ysPIntJ68Jc
pqUzXKek3IDEDGzck2NsnUoZX22Jz3koMgYy7DZYg+I/PKHnfzigjm5tbZmadxkIzZZ+19Sf3E68
atA25v8EtREqnVP21bAM8zUe/GzF8KW/i/PI2KJ/Oz0kWdqdxz6d1m44VU8+j0AYzR3rG4Q03t6G
hbdhRHH8TdhIAv7xNtQU/uttJE5Q/fY2Wmxszjb2yUsx4vvcSMhXoAhRPIEKtrq3e/ys6JETmrgA
y1f6qryQCbutbhV2ttjSkKbzCVglGvb2OE9HX7ffLfVUNAagxxykyP7kJKvB5u5jVFnFPY5aACb0
7iP0BNzHIdZJGIggHcnWxrFG/WquK5AcPwJhVNx70dt0SIKhnpi4yCY4wjyJ3nm7dPouA/zdMwag
S/XIS4YJuZXcRuJUe0DOA9Uey9ybYKlcka6DYyG7gBLIdAIbLDT1zO9khroopGJ0FOnUUFQ5KXWq
G/Me+5ZomdQ1+DCVdNrToBlU6ML6YcD+GGTQCegf9zcHpBEQbb5Hq7FdV320g1ynWNrIn+2peJdn
4L4Cw0QAMlTgrMkLzutwT5W+gk2Q4w1AL+tF0XoGDkyS80UUyWBbJVZrr0jv3dJGaCoEWxJ2J7F4
uiMvA4vbotfepgd2RsgequsgCbtO3H5ixFKrR8ozn4jClnx6dPPpSPM98vd5EBieI2u7tdFIBlhY
JF21znpwKNEWcN4NknFMauiE6M0ilcrpMkc7vY0uX5Tmb5dQGWqtaux+Jfd2qWPYACkk6guAXas6
D7NXlbQ1Wv1gJ27aLAnBZNHksz1QmmEsiNQXbb/FW8z5ge2bxG8Yci+jZmynS58xdItIkSDdBtvN
G+u4wu8ngB3otFjmBb/EFh5cfS/RaaH88VMYRvFqtAt2oOqOX91Nk+pe/4iSfqpri4ccJ/h7A/9p
wvZQuAgS31kFJUeBUwuzSrsb7xuF/1IqawwMZzYqr4224d/njmk/gmVnbeB5A80UV5yMHOc1Uqph
uYXtHONoItI6NpB9KQFN592RvH3uHhRoKx7imDu0BpkHSIueeIE1aEkbeTDgkbJiUfAqg4KV4I+1
ahrQ7wCo1NgJf6xA3A+ylmA5jWCfXTb2AE3DKPI3jeO9eTMcq2kqmf42X0eQ00eD3dqFJg16B1q/
r/U/pZsJzP3KaU74p3QzZ7np8vZE3klXxslbj2DVpG/TzUvfJhpyn32c+7dg+q7hVy07yWOZ+OOy
9ELjyYjVv+7UyN5s8v3ujzgjhZb72LXjtisz+8jHAKQ7+kMLHMSDqkf16A69fayFyqFqiA9nC7pv
G6eXD3b6MEe/4mUKLtBpqKRnrmvPR4IIJCbHqePsqFjvrSAJby/IdnP8bYhcAmsWNO/mtsvJW/Uc
Ctl/OCy9fo4n7qoPbEh8GRa/0qWo8if0r/pAPP4y0R143cIlOOXzdUV6mWSs0w60KV4ACrTfoxMO
sHvufbuZbRUnt1co/OrtFXwX2C3NGhcuWczzNc24BXtG8RjLYm8YYNlE91K6aIox3fRQ+YSWXMD2
/WQ2F1NXeg1ehEdTAGKgK7140nYPHXJOkFlooNuqI8hRdM7eQg/ZPAntxWLVQdxMWVN0gRxpvzDy
sP7c1yhHuqzgxyIa6lfokc32VkGlCIJEzrrJ2uZzjb2qZVXVg11GYCsqFJDG2j7o6eiAim/TG0iu
PsaeeIHIRbWC9l72KE2kW+iObFLblLbR3f9NnFEhvVCa4JoeR24tQ3sC3b7+RXO306D6Tw7j6qhM
YJbJmuWFtRwlflFqbkO/Yi0mkGCHEOExQJC3abvU2pLQxeTbF9eqzIesGLO7pGP/kJmigiQwt6Xj
qE86ygz9rV0AD1MZziP2muXRcvEjgHq8+0i2ivPViCbHe9u13ccUQs0rH6jrLUXQBEch3akFYB/J
picMHthb5zxAwOIEIL5sDdZu/gq4dLuPhpatuU59+bC7vfvRXuFY9EXH/80upxzqs0204CMXl6yU
wSZjQ7WuSl48g8bQ3kGXMlzyqC+eJW/RtOzH/sIIMUynCEmJGvSYFGzZ4PMZCnkhZ1an00MGErIY
WycJna1VEVfsiQmZ3Eu/l7sh8wITaTivP9R4WOYLacXR3rG3ltt1wz/kMCrQXR0LNvaHORyyfdCb
gQgV0FMNWFimerw4SSVe+5U3OvLVNLoeglNjvqBhXAvNMGlABlZ7oUpaQ1wBrSw0LEYomMWufERl
OrwPhHcmM/66YCiKAXKvsxZLBlBBKyAEsyOvb6kvkaP6TZbjfHd73CI7kqtFggwJtAA+PIbpaXt7
+EbjWjf1fgggHycFFjgnyLzMz2qayJCDTkCGdHLA7o4zpCU3g66yFWLsH5Ip2vSCx1cyCTOA3jFv
/yEfmW6TbrbfJ/Xj1BwtIf+h+P/fSYkAWgxsD3hroguQJ/XHa5jGgHrUnbSbb6qNj0aK3eZjGfXV
U5lFPy2962r8NlkE2EyeQSdoz0Pv9yF5b8HIWHXn21Bm6Diz8rhZhcY+cnRn8WgH0x1GMfUZD38d
2X5ZLmTuNQ+AhLClW3B2HzBLbSAr3Z5ABDccZAexnNAPuivyy/bKAGDieWogpKGqpv0WNHzfWcDb
LirAucFPAKHQwv4G5R3+yWM+W2Yot81LDoamffTLtyXlBMCSkO7bkmgpP8X47CZ9Jz8ZFRtAzYg7
hR68BXQO5Keyw2vSndS2v8ZV9gSa2BCEpcuxL/iGtMEipFXOng+KiwbEyWsatqKFUDgUOUkpjDTD
6oL553c7SYt5SGDgYZyl2AuegxKywQvcOBGePwtIdcw3H13/JcYE4OcwTIm9iYUtVnzyo30ShuqT
DzlrIav6pbOq9JyDIXoxQtfjE4UlSWbswREMnU3HX9RsCHdpxqItR7PiCo3JzjqRNf6v63wSK7vK
oftBY9U7ArQijrMeISoEXVBvWtumvwWW6Z/IVfGeeOsBuuqvdPduv5nIPrnWHE8U92RyNWBkhB1P
1XhPdjKR83/a/1gfn/EP7+f39el9hoToeF9bMncToqttYxmegw/kr8sAIlvFxFWUGXjfGxmgdFGm
31rbj7I1sO3I/7QCJCN6whxjTymEXlIfqjApfqX/vdTN8r7cPD0Fpa83FlAI12oITuXqT1FXL0Mr
yDdkI+0EAebTi8zNhT0w8GLjUWo7sbVHadSccWMyyJ2F2wXi7INl/jlp7LcHcFq/hc0wMh0W9pU4
gzXEe85+hU39+K/Vfg+j6VUU47/Yw6ffnnAwhgLTta9daNLbjX+fdIlzD7SnRP8wPuiVecp7MFtQ
ZOfY/c7z7ABciQyHEh3fTgmoDnkLrluKUYbrLdoOaDqGGssco18B7Mvuh1cwV3N4LqPpBNqIO4qm
ZccQv1v2XBwyu/Ew+kCtOJFR7HLoYL6YNUoSkR/FZxqC6m/bFn3yaECR7rFQ9krpHtcstxm6nrpq
QcNpsuwdyJjN2ZuPHECYsSx35KUlOQQ3zjTUS6ocnHy0ZAl6nVzE/dmNI9CiGCGSFXzJKG+iL11b
ACYOObgT5VJEXE/QxEviDQ2tjMsjM6FZNDS8fIpRN3p08jmVQgFtA8rn2/Sua8xl6Iu11dtQKYzT
8H5s0KrGtFpoLQfQTvg9gMZiAPvDvyNk0B/bEY/6PyKAnEJaXJc8/rKGj/P7akxs6MNjz1KwNZA4
SKl4toPrpGn3h9TYEJH+bJv9INUHyX7TggXWLQ1r6zYOqhIMrKaogzUnn4YomcxDQtgQpoZLdzbd
MDXvkwitQ1HvJhpR6PtEhnaEE4/RSp2y6iry7Aj5Qf8R0GD/0WfsBW1c7RkksT4ky5tgjfz2uCZn
7xvhWSFl1Wsnmcoyv1R+zsBKi9lZ4qZrtNS3G5oemJ2Fk2j7bZ6tJ0FKYwt4f3JHJjMYsKkC8fOW
3sE4BOLIoQe8IC+twVCDK0023JNJ1gY6iKSf7egtQF27ObjMMwEA+fWOQPoD1S/jgSy9WUD1afoW
pcmwpwRcB4Lc7dSIek7gycTuL3jQ3pOTPmSoxkL0PeX39AHjWY+2j9+nd0Vdr7jHQN9cZsE+wXMA
2N1g34dN8eSytHwqsE+yx2y8xo2Nz7jLnKXLeLcjJxDS084GUcKSJrxPx+9VARJX5a8Dr0ovtv1I
oAmGh9AKkN4J7Dvgu88aFJVbOSbfQIP71RPQ9wHRSLgvONQY/Ty3vmAi+Wmiqo1g5aYAzZQrw0zZ
3tUQfMto1A5lcUtDL7p71IXdRVS3+SYAa4GEDNInkSU22E5zVDByrSSlpVy0Hcha9sH+ezxqhmcW
tlzs0bo8AsKaAamgM39/5ABrP6mXdoKCxs3xIVnYUibQl2DVLBP8hg9DBS4NGd1DxSu69yxUWbA9
DrcDZGzvwRGAnL+H1i8ZhCeKYFFq3Y3i66RcN13mIfc0ffiPyJdeunQ1O3Crl6RYWoOWdJsWmn36
FZqBIXkroN4dDWh60yc7/C55kPGL+z0NW2auOFhhnxOcPLBt+XcYPSoGFwraYdH/NazRqxGQ+T1M
n2Pm1chOL2oIp7u9KK0mBjAqD5kEcALCZNt+yrIjdMHyY2EZzlYBhXDlsgKMvbKCRxEhdd0wt/rM
Ev454bL+0aTQu8v8kS/sERDollc/RNh8VgYvPxdNmUIaJ/MfFcOXuTZ4foVAxdurNNb48VU8J0nX
qIO1oD/+0tjmG2sMlKblEZgt4oj5YIY25Ewr8zcbTdIUHEFsQWIjDNY5cm+PEImpDi5KNhDmcZ1H
ssXdp146w4O08DgIXcgOtxO4sG7xkL4CpLEzsUttrfZ+vrwO/QTR0sq5c9XoHWy9WfWA3dhYmUpR
xp66K4rtI9Cuvxtn8Xgy2joyXTuHsQuCf6rMPJlgObnd+J41W8JfN7/FVGmoXpK++UJ7ZNot00ZZ
DRCb7yJzT3YZBlduB8A+5NNnEUN24JbepTSwtjsMYueOF2+o80DJlzqGUgWkIqxVgjojJOfS6WJH
nbmkADd8yfrGWfISzeptF+fLbjLjzZS4zsUA4na+WCHjp7Bz1kMRIb1FDgqRkFtalviSbcg2oP9v
ZbpJDGE60V0HCbqQ3s3GTVV2+Ps1lYEEZKcO2DSqT2DP9SFR6RoHoYeMbZpw9F9rkNcc3QDqfVxr
R1vF5C9FBwr/yTdKMGHVP2plG1/0TZDVbzcW+HGzDoIgroXqYmnl1ksT9P2Ki865SgvaAlmbFAcU
DMDoEE3humZQRUitqFzmNch3Yi1PV+o7EQDtDSAPxqaFol86mtb6P8dQIF3SFGwnXEffFqM7Xnwt
yz7Eccs+0ZFzqPh0x4zpRDJkWcrUnfbRCZN8LcOnRR9O333/bR74UMByPzpfWsgyLEB8xB+5HQUb
FQBjI0FjeGZpmKxF01kvlSG+FtUINfMEPHjY1X0H3bO9GPUkg/2aBPDteEZDTwpmTcN8mcZxngRZ
1XlSWyGhBbiJEQ3ZMWlcY5lPMl0i55Qd42gESTt5+ihVb7fkmjITCRS3mA72iAJaqdsqKwON4IkF
4XVogSWnMAKDhlF07YPhpPWyqjv+RRXy6rvo9VoM8uvQBf0PtEz95IEbvPi5DR7mYHSumW9m0H3q
+AF/2fqcKZutOyfwH1navSZRvJ10/YguslIhsDUcfeM0zm2UizN3PFhUgfoQ8+7mAVcHGvUmFOd7
FU5bggRVI3TKhxYZvRkhpOFDoGT5u63zwEBBotQUTHHj+1xCHdF6FPcf13Nb7NGDrD+BfwPtKaZv
rG4ZlsExn8CSDsyNTtKUDkCBleuBqkyjo/WFJkXQdlrfbFMaXizjS4Nj9yEJwhqnZNMY8TeMV/Nw
lIV3VbJI0bmbhEgXgDgp0RdygMkuWthuybcforFbXrUqH863YNfXxN5Z/fghDELuyXp0ixZc4K8g
iAnPXVW79qJHPmAf2tFrzVh0UR3OLSvA7zeeDQayOQQ9V9MiTSIDvy6qWAFPBFGD2+/TyPIaZNZr
+mHqye4o4VzKvC9WUgeTJ8pRgVuYHQCCaTcH//HjR6sXzLZAtoi2dM126Gl6xJiV6MukW5OID28u
MkordYDqAzZDTyENvA9xfLAqvqJAN7HQHmTXvr1njpxt8wq2qnctZNocvijqAnITluXcJdnU7Nyk
z/el7arrBCFIaMSlzecRco++ERs/AtnsvIr5X3q/GJc0qfDSZidzC8wjoVBXG0vOkwrTO9MvglP2
O+SIvHlSBFzbXZiqNYNC36LQnQqe7lSgSz02SyStwrPtSAu4Gn20B9cGB/0VWg9AyPgWh1MTmEu6
ugHeHCmfxftks0rkFvpokDdGOecKzPB4LTLZnJkHhfqOFR7Ed0CBYiatOlSheU8jT5voDrwl+U54
uj1BT6VFyFEacbYxa8Dv/Kgt31YJ87xfMYFMamIFUbIuHRw0x4yBkPD2Uqgt4d0AQbOj1UaV7qI0
7S4dSBXWQSCTNX2jKv21MpPyEUpu7ESjNgr7c9kI8P7BR5ewMeXaA+JinVbhmw2dq/dRZQTzdxFd
teW5nuwrxdNXEeTx3TrmslnfFpJRd2dDtvhM6yA5DPoN5adIMoFSpdb8V1aW/Oxk6t+5A8S7uwis
9WTvPNdfWq3Fjm1cjs8s5dteBdbnXFpQsi5btaWwDCX03MLBvp0GdvhPy07MqBeeBA0XLVtEsjzY
BAtsDWHv0DUYrQt36jfEQkbDFLn1D0Ouh0RZZrZNtL55I4mkhFn+jPFYeB6gKXToMvwraehwZMsr
L0AjgvamruaI5DVwiXpopsAedpqmn4YoGSTnrO6zeRgraZ7j2vgxr4SKxyWNy680ijvXvQy9+eJP
0/Tcl11/NaAjRj5u2fyuzcML+UYgF+9aZYMzAK8IRo3mHhusXQSClefEmAxgitSGfMXArAcPhIE0
T7iifVR9siRfPcXJk1f8rPHJ28oUWHcRlcOjLMoMtFz5cPQ0uRNgw/YuZU4NLR3wRc0h6KZpbNe9
p1Fa5gwYwMTa0HCwgOEus/BCI5pUYoO+QIJgONKQlvQDce9n6ZPStCf50GYPhs7aljV3tthgDJC7
4fV+RO/+hUJQlOEXaFDsbxP6ojO3aAQAgkIvQhdRJN28SFw0w94GdHkBhokQpezaW6RNCDRz7TjG
ghkuh8hWF64cMUV3dV5Fd+iWzHcJ5I0WJsU0DG12ZS0u5KULBatDGcbe3RyUtfhxafEZmNfNQjAl
mW4W726Tbq9V6pexUlDYhlnprtBwBQxJGJvs6OKP874XKGQCtDaNPzz9x0Tla+EjCV735jYV+bDz
0C30GHP3H55OxffSDFE58KvnAnRpfwvIWv85VFU9B+DBO+xqhUOXXiHHYenBB4/MIvGgaV9acX32
c8N+Zd1miorktW7G5jImMXDa2ixKybcZgOMbFKPs19uktyF26ykyWdNUHecn48hCfEcSXqG9D/JI
Hy4iAuCNDwoqv3C0+tlKd5B59y848CT2GK7IEjKGfU5WVdsoL6GG5zohZF3zbu12LH3uCmwFkz7u
/6mQqzKY4/zsUMaqfZV+dnskNXLgs3HSFjgeYvt9sOoWzXZ6egSxm3n6FJjtM0oewzrNsdtvNRbC
0/iIrnXwuPTFhUa+CTaFqc+6paUs4Du0VwTyzRvHaJdv3AqIKT31fX4YjOXGDMFgmoDCGrkANMIP
ukclt0Grgi/II+r2AbiicBYYfGZ+EfKJ/BG43VbMDqcjTcz1xJ6aW6bxqckTdfB1W0XTB+XF1Xc0
jL0I39NoOFkTtLbBwgF+xqaSJwqjiMmIq20vQBa7B/hILAO3aFDxVMbcGxDlabVILFPeWUNQX4B9
MYBmRenUk3WFz2etxUl/zbDjLLwHISA4zHPnu98F3ZEeTqJNwgtk0LY9x5N+2bJ42IBJr13dtnp6
gifz/kgmCZq+jRnYAEkjPdql3vglyus9iHeMH5ZrnSBcOn3uwCyw9NHvfwVvlrFzhTns0F4K1Kae
5LvoW0zNZj+NvLpOkVMuMlXyc667UrME8GgJSaB59G53O7fsVoUsDqUNLsUbyQxgodD1MYQPdlWz
PJAjx8drXeUOavwsgpKrMNW5AUPaq/hZS0u8xmyMwZELVrSwCe3XDvxfm9SS44aCwNr6Nod5jfNq
fXfifCebMrkXjc0fWWEDGJ+boK9q0+Qx76r2hF+cz+ScOK/PoKg+l6OXn2yV5Sso40JgUQ9DgSfg
gm7pEhkpfsK0R40ZPD6EO7VQj7cm4+B+AyQuv3eU31xy4EcX/RCan3g7GquqYeWehhkqFlDHlM+Z
pY9gwNkuOJhhPkVpMwJbYQZ7nwfpEV2n3hLboYXIuu5lKmJ+Ng0VgkAXMAAIyfYrowriQ6WHOqzT
YWbc8DPyldBEi1sUw4DCWoHKhh9o+B5m6dUAFgM3GoEKpvYbOjvAsFVXX0MPOXWdMU/NVgJpJYLL
GJbVCR1x3uo9AiUJtACkUi49HRH1oJSnCGgSVV/j5m0NijCgOAcuInAk4wfJfOhRTFtPDXpAxqqx
HtBKbz3kXbhpkaW8UkSRpDYQB+G4QHYKPLt+6k0L/NqoPQU7NhqzO9UCc4WpNKPVayId2a6dSk7F
svaMzTi4nxk0tfYZ6JgWvWaGcaeoPtIQIjX2syu6t2E8qmSToFV5NTadt6tLCIbRWd3Dv3rXVTJZ
0UGevDSk0/ot2OlldERSJ11QVat3elAFp+WwSdrAAEi5EIfOsYOjCdTWXB3LIlByjaiw0gSyU+ms
VWOyVcAAzSvdJvy5JjJFUCVcZRzbHpYD6MaLIbsLMzzRxsm/b6ISJmAIjiMLvtxMQ+pBEsEp5DLu
c5EufV50q9Tos808ruNJc5Yn9n4eWxEevk1VXmiJqvCyOzUKnA/1ZODt5vVztNiCpG485MmxiGV2
wm7n7TIFKcA+f455VQ/Hoj2SnWb0UWiDRtUkqhn74muw+TREEAz20UtpRwZbkM3VDvz3V8sSoKj1
jQaE7pBGRxkVSDueFI+Tq9ynsQNMRiVX0RnuE1lsY9qDPkLcddo02GazSGvhHymiREVi1XZQQmuN
1sOOCq2SXQMOKZrKISV7QDNWuKAhWmKty/94Jd9uxF0CiEuLKnwoched0lNTHHt9SUYbY6F4AczQ
VBzpjtyVI0aQE9sjeBvf58QUTn6KrKcafD5/3pLfaIdmDSmtZOvkcbYi3fB9obvDanxOVqw15VkA
gH928zxb5Sazj6NX/eiiTJwsKd4uceqIE9m8APx6rpMfyTnpCAG2BuTR3kPIM6KDDpTO4FUrjPtb
mWoafH40VfO5e+8sd1BmIBOVqehi9KCo1FE0olCaOPF+njhXtH6tdVv+97XI/v6Kt7XYr1eklVlZ
2kf0YuPnEz9GTYbOW0LwBu9DHHfYc9rjZ+XmxXbi45C8KIjznLVnxzXkeWRdtMej7dCzFIgdss23
AQAq+9SyDmSjS+nV6GfWF7QZgKT0lfc4QYC3q/PVswH4fZAar3XfVN9KO3gN8EH4Biro+QZ40vnm
N5cZjf4LpDIO2l3qmf9jif/zGEiAocsL/N1rV7juqRk9Z0FEDwXP+aaFTu3MDmH7UHapa9O99Pgn
v7DgKZmY/fq3SVHA2pkd4t+TxrS2X2PbSU6yRPOlKIzxji594ufQylzeLBMScXdeojfkGdeir6Zm
syxra2slOKN60lIfpuZiaURNFc1LDha4OsxRJyX0K+ic3l0TcWubRSCCJZuDCuWi7f0S1KBlvR7Q
U7+P/C5/Uca0LRsGUKu2m3YW3uwyrt7sPhjb9g3wdS9uhTPku/0W/7u9atC/RtWrufClq1egvIQm
s5qLZQ1oa08ibJ9u9bN8YM12cINxeaufSZQwkYVNgs2tKCac+HMeO+ORTLOdL6sIHWVUc5uMKDtx
u366vbTAD862abha3pZpo+Hj0uRQVj4vTQuZoHK+Ex5bThY6BDtvQmIwByTlkteetzTarkAfwBhd
Zg9+odQefS3PhbZRXMsiKCgCQbKlFea5tMD7KhLsPmho0ou+X7A9nVe6mW5rNkm2xfPGP5ITOLCH
1M3FaUAb/2osfOy49UZm3nngwVcrB6VZbQrAM72rcgWqLj2k7Ypbxqi1ySg7ks0LQHAAUPiVnHOY
XtdDKXxzs5Xs521ZQwUfl6VJoYFkViq7DOcobINo2QGM1uSkS/++bNThqKBq7KrG3nD3dY+dHe1n
ghg4CBrSfoaGXjBINCKhNHEbkhe9bPi+ZKcgxqlnQAfxNhqnr2GPI1Hsm8MJhOLY49HY10a6o0sS
lZCIzdotTY3Aso7Hhp5C49sKUQWCf3toH/6wzyt/eBGVh8nCD0q5QYpj2I9+/MicwfziQ4g1jNzk
eyHSYdmOaXCB4G9/Ao0H2glVFX61mjMFuFAlXlY+OOWbsa7PJXREVuTwtjY0pr5B2blZeY1MziGP
iwufgD1AaSv57rGnobamrzaa0lfQsS31tjnaokSM3EMH4U48c9WXwnS6RZLZ8V1Zes6FHDgCoLdC
Owy02M2O2gD/csTQRzE2B9/ioFZ0NQRq7OQD2WTvAmWnBvXQIDO4sWNDXqOcs6vVmved3tSmKCXR
SPYG3xhgzIciMEQeY99nB2RV9tTUcmt0oSHUnd0DyM9nJ8WTnS4KpaWDm3i7P+16WbBDG4fK6ncf
4rWdXiCbDH5EQ87s/GM6undRPzbl/PZu/TYUBkhkeZzqfHtblgFTf04DuWyMbjx7Hgo6IzD51yHC
4xqNZslDl4WA/VZQbBjbsFxajlW/+l2LNj7Z5l+CACgAKcvvYQbypNITP4VTrrKs8KEf+oBiUIpT
St4t69COfqJ0Bhh3nn0bk3/Qo9c8O0KoNf9/lH3Zcty6ku2vnDjPl3FBEiDIjtv9UPMslQZL8gvD
smxwnsHp6+9ilrZLHs7e0Q4Hg0gkUIOKJJCZay3cGg8ly/K9iezqanQ5FpUgH5ip1G2+2paaG2OS
fgcH9yctBv7kGT2C+4i8nxyDsW3OAd2X2JOdo8xt513DzM8Db7edYybfmRx3evDKzyjahEAX2A+l
rmdB1473zMqitc/LeFfKOr7hbqAWptd2n1FJvx6KOPnGhuBZJ9Hwqe36AbtPMzt4puYHXNn5UrYy
f5Ia4cDJ1W7GbSjdYF9WoZgXKtKgwBb1PnTN8b6pzXvwdIjP0GiGmpPPmwP0w4o70LS9kh0fBlGZ
tuyOGWjrzlUdoJA6dBeGB3AdCDDVyUiz8FiaATb7tt2+VmLpRGH2FcU1kMmaHKzaGdbAUAbLyIqz
W4BfstvcB8ALAYcC8XqR3prQXnNnRYp3PCY3ZAKGy0BmuvPsYNYb+UYZTbTqpqIP/KmNs+Um4Qxh
425nT8+9S4cPtMDo57fUChw/P6ZWcLwOSnI89YcgBInnj4kyJIwXuJiilUElIlhQv09MPjIw61nq
Vl+J7G2c+DiLWA/7Jp1lYqJ8uxC/XY7kQ4cP7aJX475Gras23R0kbGbCAYtHntinS83CCGkMBAei
FdU4qMyqjwBofKJOMjmBebTs9t2/RoU70mRK7I3KFXOio+B59ZyH3LyzEDQ7/MHeltlHe2Q1zyKp
3/1LFADNib0Cv5tnz4+su14BTXWJZGV+W7/zuyIJcpAOuEGpJoGgain4F5qqAfeEz2/xxeSPLSSZ
Ng0g3KtmsM3nETdepWXwikcY6FPq2DgMWow3UKl2QZQBQPI0Ejnd/LGfRtY5AkPKKS4jyUH4AIHR
SBsVFTc6gui4/GskvSaTKFGkkSJw2XON4iNywEoP2Au1TFXF71AhHq3wx/AOXRyCbxji1Ru7tgvk
BQIbauGaQY/aBr2qbcVfIV20Ggo5KmASgyU4usyvEQeyEBWz0Scxsm7hWZ11k3fKWLdj2+ycshkO
yLNDfFzm5V2J2zzgeW32gmXEgx+juHcW3I26AmNYIYtJVYS/1AbL5n96b6O2f3tvqmAf3ltoGBDZ
nbBfBN0K+jqd13bQ7C7grKmJqvlmR7Cv2jLugCOpt0UXx90MkVVQyFG4zq1kubRDMAZcjA7Stku3
D4wZ0tgZdq2NXPUQM5sHvY9vnYx1HuIZrcRhnFS8+umQaSZXtYLYuSz6td3LbGegJOTYObo/0hkd
dJSDocx3nMW1oyz917Bm/iytZL+yI2VvXVkEd+4wQdoGUP2i8uQAiGfxRB4Dty3kN+1HoH+6OfTY
1a7HrcS+pvU/xPgvp+Q0wolSADIKxarrA2z7wUY3ILgrpAsMip8sy6msuLbrZmY2qAxsURb04AiU
SPN4fCY3n4HmVBQFInAt9hph2DSnZnJrFbB80/A/ufW48tcZShEhYyX1Y5Wma0C5kdfDlbeyRDCu
06nZJcU8gm7IU5yVbBdbDmTHjZG9MNF/GyLPvUWiub8BmzYQ65O/bXrOvNYSmatp2lRna/IfIvk+
bY648WZMgWwHtTYYdlcuasbmyC6GW9raUrNgUbS9bHynXiA2wg9NxDLDbVQyZKJLoEtdKlxVoWhn
ptmKpZd57CCo2hUPidZZAZ5x+/6KUKfZqwZxmmS0mgNAJqCXSEFUfYBAp2+tVAFQeS77bkX9dDBk
+CVyCmvdZ5YGhgWHMFPtMa/LHFD+RIBBxnX6GRnDvH73sR2t50VdI/s7eVOHlqoH/yWUFuICyVto
reuj7nwUE0Jfat7kkGjsYlTzI3WPU6y8mhUY35qZi9BkPyNjNfXQmYtKmW1eypurvTAtUH9cerW9
MAsUGvZYGQg8xvc1XWi4hIJjE3Ncc3QauPeFnURQOEPcnA7IUSUdQrp/tRvwC2Xg9SfLh5HUHuPQ
hGb5nOa6joGQEELx08FKpb3kfeIkJ9CDNSsGLvBTYfr2kelHcyr3ogOZ6WwMOnvuREO2DLFSkdiD
+O5hVOmcXGKyDV5WQb8n4MvrDFXIHrE7CUDT5+psZkCVbOdNBzpTsWgyMCk4MGI/5y3J2owVR/nu
5CUkh9J5PWzIh0xc5H+NpimvbfKhZp6ngs+vPY4p84XpQFCy6pAw6rLw/RAhGlkBL4920rslCIfU
t4stoR5yF5XMV21qfKcI5IcgZRyGUPkJQJ7eoJr9gL3jx2jmL8FNGuwK9WiExidUQdtHywA/YGcH
A5Tih+hYDkkG7iVtnAFCs+ZlE1iI8SRqBsbI7K1X8RJFihlqP0II1wg/+Kaj8jVXTvNcDcjbG07A
7rDgccE9WTP8HfN4i4dWCxacCmh+GS8dPFxxPYgM30XUDYfLqWFrY2dWWFNlcQkk0dRDB6dDZdYA
Wrweu8EmtADaAx3GCwovzxDrrO7dsfAOAAtWc7IbGuSLeRWUN7Fvj7ee6LF+mQYE4ApAxigXew58
8YObQ063Y9mjysdq1oOR70CHoTPSA5sOVxs1dafruUisVT6iILzL6mPtqPzRQxXsXe36c2ZVAepa
FpWTJY+ib/JHRF5R3ljoO3JUeXJClZR7Q60qqt76rBwuk0CvDrSqSYDrcJoznza0uBF1W2omoxgX
qAXia2o2boH0IALcK2oOoV9jN1a5C3t6UXCFhltkN+w59SITb+zKHPQW1Os6bXhsGqxQqZf1VnWD
kMGZOrF0DWeFGNgmNQx7BNtyXAGQUe0aLA4QSkpj/4jfln+kM6MrnsGX3W0sMxfjzCr9FgH4AUzw
ZoqNYQpl5umMDgqqADs/xOHa/JPfdRiNIBcadm3+76e6vuQvU/3yDq6v8Ysfdci609vWvPcDiCwb
UAnJZ3R6PYD4Qyxyu+hnEEpI9tcOGYKSvszTv4ZQ+9rtTjNem3T26wskDTKSpgTL4d9PE5Q/3hi9
Cr2Ti/H6qmR0qpLnM4eb51GH2LtNb+I6hJoXFzqlIUURPUF5s9wadpjfNpCGFEgFHbKJsZMOxSBQ
BWL4xXyw7HdbR2dRvDIganQcpisAtdG6XlU6Blbix1gakUeoluuldbzaRwbs9pjgTkSveu0YQK/T
OV18ytwAK3MdtM4yLkJvfnnFHxMjSgXgNji8O3rtRGfYJZdmtLhMRYMD/ZLILri5TJVos1gGoVFe
XDzDO9kgIVqDYULvHM307nImk/b97A82culdLhNc2BhHh+zH2dXmTNNcZ6WOq60ES+g84rjiQe/m
3RWtBDdVACZ1avoi9u60BQntLrZugsmjhLzaJmhEO6fOkrveXY54S1p27HgZ1GkoBQLEg8gXSkQz
XWc3rm2fQJNSvhWjOBkOK964lqdA4iSDxfWj+iDDBNxMHvO3suofqSCdytDVVIuOSMDFfjWRB9nT
crwBynzGBmwIEhHdgkCPn6MwkifckJbUooMxgs05sZu3dlAxMn0NKvIKr6znruODxUCmal8lfNrP
l85L8+Msjsx3G521CXdegmBIZixP5culV62Z6d3HWsdnIUR8Bu+1c6ibcU8miEPE5waF+Dc+7mVQ
zevVnNza9hyAjOmWvOjQVPUmtvPuSK0+jOJzleVPuczApDHNTKa+BmeFY1hqe7W1uV3N3YjFa3Kh
jkSnAF3kAPGQjeYMSsiJqobHi+urKqntddyDgfo6n7ITayvNHvVapos3HOWju+dOc6Zh9JFQF1FC
qbT4MLtZgoY3uryF60eIsaPswP51upoyv7rtPRkcru9MSz+cmaBJBCYVXxj51k7lzwzDkR8+VWn5
KCO1QFdFLnTwRnCA1GZtXj4VTSpbD6J7aarn15dlTeZujBJ169dP2latsWNu93z94hAgBe+/TrbX
d9dnwrvJ1QvNdfkben0xRV2Hm0tzLPgODBvdBKbpttKCSIKRp/2XqG4erCSNHyJINu4kY6jQnezQ
s7ONvDmNWIej+NOtVw2ojLZuWvBHDaI7cmKOZc4bh1XH0BbGwhB5OtMQ4Ltve/NT1wzZsZtaTuGN
K9SKgDm59Mz7yumrWxekV40bm/dkak1Qe6lUhXuy9a0qNmmYs/llgLDUfW+ufK1NMHGiRA/r6jba
0uTgxI13iIqYM2rSAA8/FsMx+zOZ2hGhxKRvqzVNDrRJeojs7Bt10ts1QnOPFK66ubx6Y3eoNgud
JU3myrg7MV6cyJ8OXhR9yWNpHqjVY3m49qXVgk4EH2g0enVGpcqCOsmUQyJzxiu/31EzHgt7I0ME
68iF3kIHZBwb78lgSGi8eOXINvQGQOvBdkr32EpiT9WFTyy02/PIpb4txu7N7zzvGdLuwxKKgMNG
9WgG2liAdAs1mpHnHYoqhQIfENTP4CnkoMRNm33Rhihds84XcwsFPl2W4AtBjGb+vuMGhdrmUqd3
rc2PkfrYt1kx+1CoZ0c1xMRN+87A2y6U/0T5a8WyV13r/KFAkm2ja0j8IErrPUwOlNrGGvCV158N
BDlfI4ECyLjj32M7uWmSwXrRUTNAD9TKzo4dtmu3tPqdXzox4hQxA2sg7x/iAcq4GQQ6v07DoVHK
v4cYLlMEg/ET9Ve+neCnkTBAEiYceegaYLYwY4DPkqD/BI0KcDnDfnXrJvR54kmkERFQu7g5wN6T
G9AR77MNk9t1tjD66hPRASSPB9B8A95hzNLhLZUBqks96wmywyWKEs10U/dN/Kls+UEWZvAKPE8y
L1AefdLSYsfcHJBas4fw9cfILoEYBY3MHYWybdtmCyOKkCBSWfKJzjLlxJez7g+2P/kpZjLcN4vk
Q57NcOxhD2awzYes3iXHJoZ7Q4zOltJrl16JLNlSGCVgJj9ydORMsyRlvSF7HyWzbERi91S0RbF2
QD/wZKXFhc/KSVxzGdtutUUVEsR5k/zCZ4W1NOxRAwJtyzM+Tf4u4mRAqaFMQQw5eJStorOWU+38
PHA88GCXQfwf2t080jM/1P7eiyE7glKZOD+lo0DCxewW1IE8YX4KoSFoL6KxX6CGyt9f3fxBBKtB
JXLec6A5OxRq7HXatg9BZ2VLsJT1q0tzBBEbdyq8JUu2D7ozRxC4JgfqpEMnQRgGUNeZWjRbH5vv
s3Gze59N2YZatTprEPFyrXhGnFmQHzp0rlmdqFWzpN5EXlrNqUkHBHlBzKnqEy89FGxOHjUIxOZ8
khIh2x/muHhMA36e40+vYpfQfi1acE8GAy/ujdjcEzeDD3XSTQys1bKfLgpo9IVTLLq7KSHafc+7
cc8g/rrEzVHug1oF88Yd+aGOc/sTA136hbZOZ/kOLJTFQqFq7pnc/KTkB5OptWvlLUD1zitdMXUN
4YoSMYtzw1izb1TrLpiKw1edHvPS9j63MWhXx2YMdyxNsvtpIPVXcQ4NHQvlQnYYO9s4wTxObTlv
CgGfIGi6V2RLu3nLveA2dk0TYq4jWEbtfISIcvzuK6DIoiHHmC1MJE9bMPSC+4OzRU9nNraqXaZd
hAtwdumdzuzgi2h6qLi7gAlNB5BiarWuUdC7Fg1HUlbjTtRgGQF+fzmuPdxnzqVEan3iS7v8MYJm
WNQOgq70t0yCNjpDWW7S4LoVHhOfE3DtQkyx+2yNPZvrOOqgpae6TeO0xoYh03nTARI+R15ufCn7
/kAc2l4G9s4w7z6zMoEcJPAXRhelDxmg94Bu40xVBWRDcUt+MCL9brv20lnGWL3ssgrMQBw3SkA0
0h29Zd9JkoNTVl8u73j6KE4Bsi/ySAO9gWJB9OilxSHPDe8hAuHTDneU6Srshs+TPWF4WlhBwHeO
BFXKz/YRiYxZbtblBre//ogFf38chdNBH5rn69gqwlnJ+miYUY8MwnHWlCJY590AXTMDOgiuNwW1
pubVJuNk2KC2rTq306EGsT6yF7BRkzqutryW9ar0rXZOVW5U74Y98Flyx99SfdvVbshoXDPUDs8S
omm9Klt5dnVGbq1eZhp3D2WY1k0WC2MZTmfKGd7PyPanXhSWgj4HtZLrCL+enYvUwaoeZfFYVdmb
jSjjW1jWKwTius9m6scL1E8NJ+26iOyZeb3KEunMrWw0Zr6bmgeXGBEoUExtgYgc1jlqRyY6yCmK
TGdIU0DLtRghRIvi1VUkNdDKE+COirjIBgIA6N/YzhGBnPzkTbffTFsv1tiwTcQFbsmF0cdbzgw8
JcoYGuhtrTjEdMzozcdV4VqO+FJ4QbQwhUhPXszcfTDm9bLXmQbWG3hxqHm+8Tr9PuRt8+AGYbP2
/TzdqlRAKW2ajDxGG4rrYS2+ILQfLXw5ZgvJ3GEDCkGqUaeDl2Xl0pfCWlKzA3jvznl34LZYO2mK
cvGhuR8zH9D+OEy3yGkAYAiFhzOUQd5tpTwafrTNAmf5J80K38ajduocp1S8zAK2QMliZ9wjuoZv
oQtVsSDsf4zU1Qa5XguPMKg8gUixOgcIxlxs1KQOVLc3G3tuSBAgtLy1HgEDb3fcKiZuahfhwwrS
ENemAwJFfK/2MbIVKqRdx5vHE8M4pFo/OXWl7qVokkM7xP6cGL2dv+w6t5NDbk/yTIjAL8Hlm0CU
sJjhsjVfwbehUfNvJbdSOwO4XvCHSETY3jO3AuHQdKsdgnffNgCjsW3p4C4wQV6tfSSysDccP3MG
ZZ5eD0+Qi3m3UyEGODIvdvIfs8hfKmMExqBp4g3vwmCFJAfyeu6I+yJy5WC3ASgkTpKNGafNM3kE
TcjXEcT5ZlhspfML9XxjsH79xzYRzyNfBpSMcL2N5YAaLnBqqJ/RV6qrj03qRcS/29L3X4bdb72/
jL06t9NUpWvo9ajGXTcg6Qop9HLfIwKwyirTvs9QEgaZ42x8y/2bou/8b/ZYfreF6z7qxMTOUvX+
AVXg1WWMTgtjmQ1AKtH1xgZerSMjyBF7mtZAelrwdNMh8UZ7ztiXK2b6iqsuQCaxTUuI+3Agrzsn
rSFQPOh3JPbVD5oMWJu36SNnNcPvtKvATZPaq0SguDiMy+IIEHy2RNlT+amS5leCNhrOV9y24rfr
GBaOwcLwxYt28Mck1BoqjMvVtenVfbmCPHKwSqRSBzEAeiX6J6p+z/MW0nSBP5xc7nYHS2MjE5a+
+aWOLw52f896c4ZsQYkKEVwSOVaYCAvz4kAyNOnUFFOTeu0W2E7qxV7ReqTeP42NnQCZizQDgaqR
nbBMwLoSArRW2bv7UjMsNSd7VzkgDBial1K7uf1dx9K9gx7tAgy3Kj0HagIw6PAApm7Bv2bAEC9A
q8FvjAKqf4Mh40eV5NUSSlLjEZCvZOcUsbMei9y+taNCzFvhBC+tld2lSc6/A9iP+kZPvwXlX8Nl
oFG+0cYWiPzxrAA/godQjJceRNP6qB7oP9HlT3aLZ85aFtVFfcgbrPQW2O59lkEY6SpIlBZBsxY6
ABnuCEGia4dZcAh+GLdgsAETVYGqfQRXZqUIuz01myF/bxL0EE+Hj73Dz03qjRjgYf9xbD6iRqfM
0gWobQ+iltnWmxZYqEaEIptbpsGR2nSYXPx8zLZRLMODicUn8RlEuvvmizy4dbqe37ExPhEZgp11
9hplo9GKvIZ0/AaUnrrF2vbiRWZrsOHVJ/CaVq4/5gJ/xcUrqwtnpd3aXiJCiQLhvmJPoQ1uOFzX
/jkLavBx4+Z/BEYGOSi/DRB06ezjiFJxiCPW9l2T1808N7P+OfLsL60n429W2WD4lIcSSYmtEovf
HA9Cq70SDIJsCte0qsGN0g1Ik7RmePRN40ti+PyyoGxjMz3kUfCFlmm0QXCBcp25dhvvaLHmcfwG
AYYvlsTmRbxeuveTo1HhUTExf5G96TWgHZOdd+786kp2yHQmeDB45QyEveMaoJn0SUJePDPd4DX1
AYOW4GI7RUnQnVwAqFFq0ASvEaQBBAP3hiVDf/3zyNgMx9sstZ8yrGyOoGDKjlj1ZkfsQKKN6I1P
rh2GezsKV8pKy/skidpbJ5YoaOmgDNoj5jKvfMY21Gu0ojko5X6+9LLBeasB/thjcYRdi8MNSF4i
Qka+dABx3Up0mXFDrbD0nMW///V//+f/fe3/S33Lb1FGqvLsX5lOb/Mwa+r//rfD/v2v4mLevv33
v7nn2q4QHBwWwgP7iOO46P/65Q5JcHib/ydowDcGNSLrntd5fd9YCwgQpG9R5itg01SJ0K3HN7Y3
sSoASX/XxANguFrLN6TOkT7PvrbG4rKPVV0Q74FYWce0wuqEaDcoNRPJyRmDdO0SrxzkUvksGMpw
fVEZjMPmpzZwxKcAhTDXZUYUi2iBbEwKgRAwE9FBxf5HGzmXabJg+I3vIE+M6tnpILK0P9rToY+a
apXjpgdGpr96k0o/g0w/3YiWYcUuUqdCPZLbXlxoLDnTBFBTYLO//+q59ftX7zjcwS9LCOSgHf7z
Vw96vNzoauncN104bJAEVqiaMsdlyo3ypYqRNJmWE90IHHTp8uqWPBxgngDVZigT+7NXlfnGLg3c
D/N0bKLZsHsNsWJjJ0QdvCRhZS0iO+6OEpKY+7IAT8aA3NSnkVmP+Hqdt8kV/NOo8Z5cmQ+lEZUM
B7rMzGq40UFk7zi3cM8FpEH+w+/Ss3/9cjhD1BffDkdpiCMc8fOX07lx6aJ0Pru/LNKdQgCXn/NP
yFDkZyjKtmdA9R/pdhjWmbGiWx41Jy+Ua2XnoYBWsRV4XxAD1ktHpBlY03BjCrIaYg1CNM+Wro5y
WiPioXiXRSx/EkYByaCig+uQ830tbwMjr25RaL9Cwl7c5xObfgluW9AdxP6ebKAMi9dNAf5H6qUB
VdivxMTLj6gZVGurkAO3Z6dzBKei7SgzsPb7GSCPvQ/ODLuLq3ntA0UYNPfQrhf3v/hy87Z2rK0L
5Y5flvakMGdp4e2mTpKfG1sFdFKHoAeWv+xg8vBb1XnpQzMdECksKhGBAAyNNHTaWQvo4S71iuzB
0ma1MswxX1Ivje665DI6B3nvzSXeyAuLLS3exB/I5dtGTndls1lRR2mx4B9+Edz76RchGHNN/BdQ
zJaAIUt7upw+3KlwZ7EGUMmoe4FHFOTjWH/qTNArE84wLD+ZXm19oUUYN9r+oITfn4zAwxLNqCAF
GcVHUpW9qMSSeOxFHpZOK68oilkzqb2FKAKE9k4ZQVwmLvc0iDqo+R9tl8kUi/11XbuoshlsN9nI
bjT3jLvmns54H9vlLAsHVFshUcQ23I221+7ffC4GXun1P9x7fr7tT18mCKAczhzXs0BE5zk/f5lx
UDEzSZl/J/t6QCo29WYm8Au3Vmh4KPpOzWWbeNlLzsSS1rrkUVUBUHod78BwC+JZpBELF9jjttjU
yDNM99lqurt+OABkdGw1tNzgQGZofCDoZAYIp6kxm1exCXpXi6Vn04vDGQVbqIOlxnsHsjMhogSg
dTe4zuZRUYDLxveSs4M6l7//Vjz520/M5pIJaVqg3GXc/uVbwYqKq6xJnDsGudyjPQlmgNokRgnb
pHJLnKjKiaJFX5xDZ0wWH6iXcwgaEF0y2cCfB2CsCyp5olb25YA6uN5pFnUVGeDiTus5lQLmAvQc
kEJWezFVDEZqLXUhn65etYPqNMkg3dhNoaHCj0CKERpqQ0092ToXCKVgsH+zkV8xhZouzpMf2Yba
xVKbGy/VRO89k2rk97gNQ1fEUhGYupxySz1hCY0tv4IMF/V+8PZ4XUMgl3uHQFvTT2D4jJ9TsYqs
etxkAoUqk53lvYN7BIKKYE3Bjh+E/S6K8YU7a2uvv7cmAEkBIDJSt9gpTa2prxugoJQ0CMtBIixQ
GeidO9PfQty7OOkmBM382Ph7N5XPSaabOzLleHQtEuQwVtSkDjMBhIqZX/7+N2KJ3y4dD3obnglx
AU9w7MKn/g/3ocFjeNwNdnkXBOYUdc6eoroKX7MORYd+77BbZH5ClOehABj8esFrAUYM5Pf9lwJp
pRV0U8GSIZ3w4eeRXtUybGCGg5caITCu4GJxuqhCTAp0tdR0w3EZFHq8bwMJVhGVrcJJEa/IjfwI
mliUmk5N7DCajSsnlpupmVYgHy1d0W+oCaDR+5TUhBTyMkSp2dK18SsnRFDoW/UyHJ3mA/QaaHGs
jKrqAhxCoGrcJhxQtwv0WqQgkoASmHmBXkNtLr/xbfEBel2ovl7qLtWXl6DXGQDMQd23FcsXy5L6
7Fieuolb4F97gHhebG1BKZyx9IAKBflgqnLrB4X5AlaRZoV7qr8mtygC/3mBXFfXuKh3arGDILvD
my/XaW01IgI8DadpC50rhOKLQ635iLpRSDcOZRs8gHOdoz4H0bpK1tuhRkYAsAI5B/tF+IblUzZL
x9J/jNvRWvhGn9xkqA3d6Ly1tjSTaJABvM7UsVTdeUUPcDJ0slq/n1sQjUNwGthkdzqQXVTNsKyF
reemM77bqIP8eoyyGbMvc7jhGiJW9Y2rEEHJuE4/gwB+R8qQTdTsRT96LyhidOaRHALgJyCfKpvK
3PQhAvamZdt4B2762Q3rXe1njwAzxDcMt8PzgI0RNC8gcC3y9gF5LgU5O5U/5OlYQyagaNfUdMpE
b+sWhePUhAizfVvXbBVpOz8jwm4ucpbIO6vMkxtWyrU59PKOTH3oNwvf8seVPdksXtZQ7ri4+12S
nawi21KwFqJBYDdMnC0FjALKkE22ppeojW4ZAOFYLLmgbnsxMvMcVgJBvbze2n5Vfm+t+IsdjS4w
r7U/xzad35amXa95UhuoBxpB1wAU56oIdX73p3mSeNunRblGwKJdli0k8bKwuCsmNArKIKGSPAFR
MiOHaGOdZLikYKODgHAA+Toj7lJuWCIn3w/Pbp4vxiEfHqMYAA23dEzkWrBjx+qWA6CR40E6kRuK
pFgAWNTvuqqpkIHr2i4+1lFezmuTeWfwkwZr2y1CKM7kwyG2EJ1HSaK8dywkCpw8cF+BqVomqeLf
lfb2bYOMDA1HOYB35ioI1yhoGld/fye0f31aYtXAmc3wYHBM08Q95ecbIcJQZWP1RgvBeBMh1s5H
eokgA6CbuvUCbW5AFYaICNlaaEcFTfswNk4JwRuw5DuyMM9Rm2E90JXp1xy/ShSX8aerB2r4FRLV
friRE8UK8axokKxi/9N6SyJV0ZOALZ1BwhHCuHNV1+llHWGj+niu+RCfdNBYt9TBkAG5/fuvwfx1
XTp9DYJh3TD9cxzaYX94Hsi+R523y/TpvaZdehOSFJc8g/IxSLwQBrCtEXyZ14s+UfaC93b5682A
RhQJivzp6g8K8NkhUxbN//4tc/OXdY40XdN18ZdzcfPgv+08gTQ1ITQYRqfLgn70ZQUmdBV+Rkw4
mYLyYNuJ16Xns/VfZnrGVyZKqX43K/A2XszM1uFnSG1cveuokQsRlhk4mpYU5kylFz5aAlwuebIc
ghrEwUh5LLLYDO4MVb6fQQiBLzoNmEemTL4YprOrXwaJvH/YjtP+4RoJEXimYxvMsbGwHY8ztH/+
OXfD2IfVKOLN4APqJeY2RFnaEVLbEgtNBJDkXTd2ENSdACedjm9R9FZ9unr4Bh+RH7L6Wad8qDZa
gDKEfQ8ppwAE0wmeOUCB5sG9YGm566ZeatJBIRE8OL06BJxBq+rH+KwTMXDCpvnKuv3f/wasKbrw
88fFxetKsIRwS0pgsn7+uIBapAMyWWpzwXDZxfwSkUFs3ztaKkPiEhwq1XSIR1WDBxz2dsiAaQNB
9Sx2wOKodAtiPiYRtlaWvR7A5RxgvwDo7of2tZ8wYW71D79m/JHsKRrw4cMIZuGTeJ5tIcLDXffX
KBaDqm8uw6BeJzrmOw258DkqhVDB1gn1HKYeKPBQeO7KCkhJ3oczsqMCSK7AxYgEdJgFzx7LE4gd
CedkIufwmCIvSm5ZLrK9ChB2oWYuQEtdRx0DqWOI1XLfFDtkzF5RbBV9T4sTFo14ImXKRkbKd18m
quE5IoP6jvtJs0pZWR6apJU7JJG7dVPx8RbYbLXArdx6muZpGz/8Po7v81gGmB4dJBOL4mSqAA8Q
MEi2JxTaH10V5zsLV7c5hYc0GKiUPo7GYwXejRN5kZmagy7HDdDPX8hOJuqkw9CW/sLEsn9+eQUy
1tOUtdm3M51lak22Dy/mymath6jef7ClbZYeGlYuRFdCb5KG0EsJgL/WVlKlH23kY4gqnzTQWgQs
fn/XkKLGntBl3horrXKrGFgQEyDHoOJoAp/pJtkCaD9LHKLCQrg+Nn3Q5Gmj3VM7d3M1b5QZYnU7
LBO/dqCqNsbDHATKeKI4TXovdSCPI/dvHB6gNZl04puzumECWiEiRf5G8b3B0+9Xj06w7yDBlri1
8xjrRYxEIk5uGwmZZZrDmyYCcTpIC7Q4kgdPyniD2DgC0FMn2eyYLxG6Cm4vr5R6wyodhnFxmSPE
ijcaoxtZrcM6BlPcNM6q3WxpeqZcXmbI/fJsQ9/yOqk0x3ABoGexpln5WPinMFE7VzCRzwEHhCJF
4Q+bhF1ep1E+P0C65YncaZ4eaf1ZAyLNHTX9wOUTagd1ndNboEOpwKeRONaBRilXGf+fsvNachvZ
0vUTIQLe3IKgd+WNbhCSWoL3Hk9/PiRrN3V6OnbM3CCQFiiyiEys9ZtdXfKdiLsSdZoKHYFc90X0
j/QIcQ5fCT3x2Uyj/00rmuhkow3HM6bfqKGuPyH0qD9pM1JY+Ek469Y0wnw1SomLY0v2KLqAMdCg
sOFGGqlqsVZjvd06PWrCTfo9HdJ0M856tNcltXxLZ58NiJV+BwHZeGZbqEdcR8cnqe9/KJWffAcX
xVYib5WLHTjJld2p6YqG3Bx/95UlPUZ+kZzmpk09cQEi40d7gTMW/XRBqg8Z+5GvQlwk9V+K0tFQ
Xx3TbVoOzrbRpfID6+3VJNf+Rk0bqKUOaRypPQ5xRe6hIxi44ukS75XEkuFY85EReZTdcozkauXz
EPOVIH8UrYoZ9Z7Jm/9WFEPJAc+E8eptqpr/4YoYzcV2OvkZQ4xo46sE8kSxymv5CqVxd+vbjvCz
sQooNn6j/RSzWaUlbTHZNVa8hSvPqjTqT5l2FG23mhwmRAbi7XarttTmB95ZsFpZ7lxLeb9CRATa
UMOiSTz2656XmGhMsm4r7qMrZP2k6fnXPQ+mfQVOnN/uefl32KBtUKzFVVMDBPtsWWTSlwssB3Hf
xJuH2339t3sWg8ZG+h/3HCQ1gv3k3a5tPm4GKTG2Xe3sS3JzcNC6EmCH1LO1EKdT2tXAVsmJlJFl
7BzRYksFbMU8xdbt1rOF1BEbdoBr24ILWeYYQFRv/Mh+T7QQI2lRJyMvGp7E6a227FXZBWrn51Li
hRELgJY8x00Fn6NG5Y0tSPoM7zJ9rjIcKQfnUXQANKCtZahUa1Es5UR9YrDoKIbgAGZ7QzjkG1HX
2CSLu2iFFeq0L/p09TWMeZuwBZfTVehuq336LAdGe50Uc3vvkVVTx5/ZFTsxVze3zplPJO9XVVke
RT8xtA5G7NjksdmLunyUh9Okx59zNXd7W6tSj8huvNXb0TjISZ6dg7Fmpz56fl7u7aTA3krOMzcN
y+lXOG/S3Gp+T+n8kzdo9c0uSC7EtZ+DCUf4bm50XizVNngcfXRk8l7NvqmKTa6YQQBmedNp1e+x
oSHE387Zk7jyOBXGIY5Hc4804La0TeSF1Nk6tnH4SxvUijSphLilaRvniFVjo5eBApsOy+wpqZyV
7IN5kJp1pSPMkYKy+G4H8gUJ7SX9SdTGHvmQY4ACYaQWf0ld8LPC2fXDHOVkpQ+T/9ygT+lhwyBD
+5i/rg2Lvzz847pRF9iP8CGgzYXh8AZKGIKzAqLg/7seFt3w+Yqm3DhTiYI56uebGg0Qz0+x0Ml7
hQ331CvfIea5fq82n04D1T5ENW4nE8t4c3TzUGXLrLWjrOwZoyNt7JVrHiXkcsRIYpF+WE3PvqOU
Bwsz6bUYkOXbWY3tb1BLUgxyhmYPTN9+mR3zQbTPZkxMV6mGS1gSnofdiN/5cqXMCRD60q0Xfnbt
fpTDZFOptf/Nrze3gZrdr9VuLg6KTIQLk7+P242AmnWlnA8u4YXgrJK/WRXLhACXDkXU5W+zHU47
FSr4Jmu77jMpJ1d0kDT4eXj3ZUfEl6onx8Z8SlyqMSBvN+waHgIwECcTBUxPNEhGs3F4ar53tqZv
baRKt2EySu+Fzje/XBOJu8qbQzslhQviB4/k6vZxFRiru+BdgidTwqHGX0yExYg6BvFDIOmznc1g
O85lvcOFZHqbC3xWlg86ydBVQAAzO5uz5ADBi1V3Zkl6JVn1Wk04eETgCXZFkGAbdkt8k/020E4g
nmWSulyEYESDEljP0og557Ka1lJsPJXLwU7Z21VaLK3F8hk5PQ32z9Acm9uCWmbRvC3Q/VmJQaJX
D3p3Yjt5FiVz7BxcNwaW4aJQt2xzlQMMKtcCFfOa6pL0mATlUfH74H20Cj4cyJ63WGRdK8Cc5Gxc
i1YzC1JPInW3F8FHkKS/09KWL6K0zKiConjNlxmRp0NYnfilUXHd/5DF0xC/SUghJ7Cn9qkzenan
fTWqu8HqrurSANcNEtkfzdJY7njom/u5jPGwA5dln3xD/c/pFJq47MzjX4HybdADxL67PiMI5mjJ
KrTCdmWzRm4rTdaTFXaMW7W3tUsD3+RpruXwrGXy9atzLpHwG7vMu5VV4oUwNKsWp5tlsibHh1SO
H9PISZ9IjRPwD51fnZnSpnZ2tlbbhn8zcaFGL352ZausQaLLa/DOGkpcZvyeBpK5ziSnwNiGYjUg
ye6HSXkSxVFTd2DQ2EUVvvGcz+W6mPLkPQhrMhmLqRcb6eQdtwR7W8v+V2ucjomHYtO0F629bH3X
i7C+iqFSsJ41GcZCWpUPBF9exXWyXK8O4qayZX4o4/9+U6I1I/oobkpC4ZPNQlJt/WmWTwLlecN7
LsWcBLjr8yZzEwsQXW4yAn8gQwPJJ8C+dLKEmMB9olsnMWe0dDKybPaqNljzSr8ClhQ/gwOZXzXQ
7kkLO1iU5KFgi4YauyjZirbXZjm5ldJyOmlBMTyINr91ruh12VdRUgP5uUJa8lYCVfnejZZyEW15
kP1QQiO6qYbLOMyTG9GH8+0Scp26/Db8k9AGR2C1dnNnAhCy3JzfFWgWKKl9FK0567yrZDp5GtGK
/zu/qRSkbRfIr6blpKtMPrdmnexJjRUvs2nF20SSFU8Ug1Ruz3btf1iyGfFfjE9pMKE2JhrllksV
WuMc8kYqXsakLzZ5TIhetA6+lp2aiSfabWyLToqdvoiuWY5UOYF6Nu7LRcNu6Nc4PqRk35nIQYHh
APo/rYfmkmpYC6RJpnjk15uLUeHzCyiH0zgEYzHh2LC5VVahQ1PVKA9x1ut7Qg8TlnDLHDJAkEzL
Puoh3I8zGHXEEfNnxRmySxWFF1lSpAKw6MwLm6JhJ7S0GlHTHv0JxJmfVcWzqMPo6puRqQCxlqrI
GTCNX16EJjHBpMBaUIuGpy/jRwXolB9i7iiKYoRabsKkl59EjRKy15uMNNmItnBKhgfCILfuoscw
YnjdlUSSRNEm7Ilwf/80W+M3pHLak6huJWCN/IP2B1EMmkqHaQRdQBTFYajVF61N07O4kjNDr4hY
vaAscaPiIBse3hse/yjpw6CP8lqTu37Nk6ba5G1heWJgXyjS0/Dr9tc2lTN7E2RzYHnMMseaek3S
eKuGU/4suhs5iVlVntWv27cDnXcg491J8JtawReFjx+scHZC2dvStIfEWpDZkn24V4mzZLQ2IPnG
syjdqjDcIG04jlsItV/D0fnXgI5P/Qqlg31YjtY61eE5TKBgH/rYzm4Hv7EXwwX/4HQFMjNZg9zd
OOZf/TSnGzadhbGfE5aRNySBciaf3Z5BAmZeMqbhT38vwsz3dlnv/2u7GM/SnPHylxYbslyWV5Ei
OnYt3Hzhjn4vChGdexHqEPIzS2doinRm+/16bxVjG2CZXu3I494mg3VtNOW3SAmbdohEW12bW5ES
Ztd2njAieGrZhYpefmy9TgN6xUE2OJubh5KqvPZd1D46ulM9plr6JpAwZRzYG6ssnU3H0klK1p1M
aJWQjIvtXWcrlersFPLakiRRWIIC+k8XobGVjGHlIYUzrqehSCbXcvIHdA/jvQBI3eoETMoc28a7
mbvh+Q1ApBxRQDdlmw8NIeVw1oHs5hBn0P3TXkUrFmMYHOPrkCZDsBkD4nSlNKCmqaiFfA4TZ62Q
HXvQlsOE+sVDkJU/JrVODqIk6u1O/Roq6sRBNqXRm3hpuxoaWscR4tTHyWr6FyPpmnVbhc1mWIq6
pFh7Mw6ilWgt9Ni5VrV+EI2iqux7z9Fk5VGU8MtBnnfKiiMe7H/OJiubKKjNR5yy2ycpOXdqPjwq
i/35kJFCd/xWdkWbqDMDCRuraCAgtPQXdU5ybutOPfVxdrkPNKdRdkXxHwO13CAtziD4YANhivnr
SmJAnOX+rlBtO73k7BMQXVAIYQXWTpJy9Zj7g/k/ztjhbxTLB/3VEj0ikkaUYmEhAA8Yqt44iVI3
SsYRY4zvoiQOQP6nVYzT+VbLBoS6ezt46omnLoPFNH7USsuvO/L6JkF1e5mxDQ3jNAxS+GSGgKTS
HA/I+U0Vf1KMrLWnh6aNBCofnzjEdX1MNU06i9I0wKMdB+VNlGpr6E91Yc/blMzZKQpCHCWXQ/L3
mRE53bZNqk/RI1Wqrx6iOKXpytDLGFtCvUWCFhLQjGWt66CWfRmq1LnKS0O2NBQ6YFYEYaHpF4Nz
hWz8NQK26++5VKHrGOm+XyAKmjLrjzrql7PaPGULTMHi0b5rSsIoooOoGxYxIAks7G1QU0j6o+Vs
cutsGuPKTNQIsHSuX8RhcEZs2PDQ3fQYKvFCT0NoL0DnaWnR4S+OGiE10U+0Ai586XFl2wllrdwx
sUQx7aMQ1nIUNPZd0SDKS6vkBz/BfMK/D/ESyp1Bfb6fBdIUeuVSJwW06onzZ+u931gYJ8xufoTD
UH0SnCUdwtd/Ie+qPlVkI0V9jQc9YbOm3MljVH2GvCZlY2m+9R0bHiQ4eeVe6u/Dc1xqjjXQ7IdW
RbFmxsfpnRcJBNCXs3qpE2eiTrSKfkNfh/9stZ3ha2xR+/XKGUJ1K80aJLk2RCQJJf4DAJS1qLrX
i7PCbINzZ+vN1jGS+UVP/bOEScdfywmQyUGcYAp/q7FqnHxvVuQ+30QXd+FBqpWH1OcdIhLfnDht
nBmzHnsaCJDwnZrLQTRosxoenP+MsPlLLzcqkIVxCxgPbfbUYmy3g10pL3yV0nZIg9wTxbQBaWwQ
tnFFsRkTXtPYKQR1pHYrTVI3wxDHYIcY6oBwdCt+eUep1ZQXMXEdVwRWl2JoMrGTE2v3ifCiEzzZ
DwiMrctQHS/OQg5KRixCZSPwelhPpLL9VtfeUQxD0jDJypXipPq7ZOZEa6W8gudWae912XxOhpY+
BMQ/X/5lkKRMspcXqnnOsdWWpDhhr+QFAahLfjFeJE6G2WPFMnemZhqbTFLz7QTGm/g4i68oao3O
m9Wy+Ipii5/qas7C6nGaUv2gpo60QgZq+pARTVr1nZGdCLn072DSch3PBNErLHUJupkzfjg2or0I
PmUnrZdELzH433ppElyQXDFDoiFJ/65LZzFD2XZflxXFf1yWXk06FJtKGhSP/GF2uR9iDT24Uj7f
azKFddwFk7Wqa6M8iQbcRfIL5PfuJCPs+5Fn/JZZZ15xCTN32VQZm4TM50dfN166YJZiCxODoGzt
U4wS7HXssTy/gZkY6ddx8ppW7ddIxc9uI0WH9O+RlZppt5EC7YTF5ONUtLsIr4rvTb4dEaz6XeNE
6VZlb74aqHSsi36IznUlJcdaGtWNY5jFM5EWcltWr//s5s4Vo5Ji+uzCOXpvCcZ7oMrCS6iTWlUM
4neQYJOnuPHDVZCl1Y9osFF5IHOW+KyoUtl8zJFTodnShFfkIvu9XRefbPozrxp1YlEYL6H3NNnf
2HCCqe2i34vRSQLr7TPPFGvlF0b0oLS+urPtxNwVmkKSCPw9Nr3D+KmbBTY2rK2K5H92LAidYjgX
v1KKlx4KwarEI2SnOEXxIpOqgu7pzKtSD8uXYRrka4tbIr+74kX0MEZ7F8xT+iCqzNppVrFth3vR
fw56Y1tlSuqJVoL47QV5tEdxKVFlh6OH1U73KEptqDnwjfAxEXNHUS1tTDyVkYblZsxAKwDBlt9E
37HI6ksWGTC+I0nDTCfKXghdXfo0L75pERhpHUmfQ23bYGtnSB2NUnyb/Ak1z07nnwIvj49S/iG6
SwrYpNFmYy+K6DJYRTt8FlpX7XDWazaiGh9Tr9XjDC5Fpu4LNazWYtJeMg4FP8YXM2+h5Gn6HgxZ
8pQUOr49OuDuxurxpyp6n6WwYq0mmvxUtqCMwqmH5JUPycoM6m6HipdEgnQp/y8H36ZarvavEygB
LqBxW6C+sig2tDD70bN4jRXEyDqlNFxRnyvj7JXBoN261fn4R7fWTv/sZrJZ2svsk89TJCzBSSL+
FSWt4zaWgl9CO+vvMs67OXrQb7LshFfTrEJ3Xh6i7A/6rQM3Yy2KZmWQhydQcBJFX3vtA7N9C7Va
v4xZkJDGZLLeNCATd0gcxr1rkvP/CZvdk9Wc4ATApmOsOM43XcNNDutE+Qmxln4zJq109J2qO0Lu
tjdaVEqP8YTgWwjH+5vRdxdVjJ8TZKCGqP6rzLGoGK12QKEV7+HSd/KLVU7dHhnraRf7TXvNJglV
YaxI3kgQ/criPvwdyDtD1biPSlFf7dQecaPhtyctJLM4rpQtzIDu0IYzbq19bqwjtD9f5OVBwdv7
+EMyG7SsiYnhF9nvEk32d5NUB17bqNprHrX2rqwIQojiBKRsl0hJfCticqrtVKdJbsUh4FeaYX3m
yUWsv6bySLZcy3PWV4qtEY8UzeLW2SJdvaswUry1mnXQ7iwiQrexYWGxz0tDrAaXsaVJ9qSZFOwf
l7uC3pNhGyf1t9bMgEja2TIqlEur45TRLlCk6daaOr60DXpFvrXOaexvSbFDxlhmri0SIViCa7dW
Q8Hp2VARHBdThZGsbeUWHVVRZG1TtnPXIFuwjM3HYd6qho9pynJdpVfHLfZtULWmZt/YZbvzp/wV
76FxdGFZNmdx4Ov9Oou1q9XM4+mfPUS3EMqrSyIv3YpiU2IynIcGpkmLfWSmq/bZmVtwRqV/ZfHV
LMRRzGhTBYifikrRTxyCIv5hRSBLRUk0mhL6k102bOJl/L1rnBKLSmNyYfc6cdaq8ouaY2l6n7vB
mfVoh8ahiXxWPNHNj+HcVmjleGJiJePh40awxzNY1sf7xfwC+5FKKh4SXsj/uD4UjgaRozxei773
i1lqsjfspjzd67tAyg5oV7+JK9/njnLVXhEYU25zWM++pUAVXexWxEGKcFoJHVyyp4VV9p/qNA2N
1hVlFauMv08NUmnotyA5oEmZJwOwON1ORde2TCU3bPHjEy3/Zbo2jbaqH5BaWC45LfOYQcdbkSjr
k2QjMeKoayW22Zuhg+sMirOvAv7LRdE0Eov3prA4y4YTvNV4uIl6ZbS1fVXLbGMBX30oDVQwswHu
DMpZf82IBoj6JHPG/RyOkAPF5NjykCMBV0gMhA2tQipAHMo2dk71chDFtjWqjexDFBd1Q1WRpCbH
X7qyKutEpmLrHFutdU7SxuscbT6yCOvExpYG07f6NYEv1pUkZ58tOooWJcK2cekdLmPv9eLM8ZWv
YaJ4G1sHxkEv0Fz9UaXNdppU6QSkIbX17CwOkx4hWLUcxJmoi0gYeeCg69U/GpAah4C4jBWdY6nf
TnJZHP5RL3qIoaTJ/U3Ndvl2xX+7mBir1M4PAohLZI7Qbzr400Ze7BGn5QCu6+tQCgPFFFrJ3gzk
dS2K9z6DFsgr2ZGGrdpYsWsoRoShdB3srTJLt0MYpG+RnzwKSsnc+DH/Fu2fPRzA6P+9hy9VrTfN
LfKwDgqiTtcSvGqD/KTK1lrX8Nq9V1lpjDjCvXwfUatJt9OK6gw9JjuJ+ltna5Itr89wtDO6rn1A
ax5mi45jx0jsxCHdV1s7bKkKt5qM9uFWWebNFkDfIuRKXbEcmjqN1rxjy56Y5tagWPjHJKhpz/Ji
47R4O43SJK/S1O9W97rYDi3rVi6Ed9O9SVGQU3XFSFH5R7soNw1aGP+Y7l87jssdiBZxEDOaiv1V
dy/yq2NhF33svMIRZpNAQPMcMi6jWwZTeR5xYySzU1TysYKbImshRdHS+Y3aeUFbw63kW96ISrM2
F1OQSYu9pEb7VBuapyqSeZaokbW3nYRwyVAnj6r9IdpEDYjTeGcReVzd60wDH48oh02nJEb9FIIV
eCqeRHdxSDWHbbtsW7driDo9lGNEQ8Jmpxb2sFMyGQxMlqVngnHpuSH2sQtRgaj8Qhn437U5ihbR
ByxnCx67R8d56S0a4E4qm6LXkAzLUvVQGEnfvPgZhr9GhRWeYwfPmRGNn0oGZr02spY8dIUpXRoA
kMib6TBVkOrZOAYPCGli0CjBwEx4dXaHTJ/+gmi/goQyBG7aDWCNNAfMko6gQBp1L5JPEq/XaqQ7
LKS35TSJ99Ky74K7VKy1cRpfygYweWSirK/Yyf42E0anBFd8BB87fn5pll/8OUNEtS2PmqGSx7Wm
tCQ79J+yOBOHJmqKnd5oiD0Fwdn8+0BoDe77yGMti2x1K9vNp2i81/+j7zxW4YJt+9c57kPDxO4P
ePKtxdz3enF2r5tLOzpFyGYvd/CPK93rxM0kM9LLNi6Ef3e1cz3aVmaO0FZgNGeEYTGqtwJtM9pZ
s67jGfx+9uhYEDmlorVfylx9KLFfusokUl+aTpnd2WrTYz9kzsvsd41H3MXiM6BVbwZzo7H9X6tL
0Vm8dGcJCI6YKe5rBd+Y8LtoNJAKevL5ubDnPtWJUWLDFvBTx3udo7/I2ZKBAssgyuIUmfThAKJ1
4X2Mzmvm4/OdjsNFlKByPme5PFxvpVAnsGWPD7eSae2yuZAfRclJiJCY6AbkmvUO/hza8NDOV3FQ
AcKuc1+TgShQl1f6V0MNohLLFdtet7LRmTD8lxZEVdyAJ9TuPkOFTsA1DsJtnkaY0f89M+R4Z51r
oC8dTDihO2X6Gu0x86EFdPOgF1a8m3QLZllfAi1ZDhpRkXOG9bzq8zbCrpS6Tgu2Wj2PbE8pib5x
pKtubUbQ1bH3eegwTYql8SRH0+BlRLZ+oMJTKeaPGqU9T04y9aRJpXWZetJqoqGCbY5vp/zZDwYc
zrn9BSHL3k5NWxwyzBoQAbyfxsCzD6R1m3kVB2pxaBUT765R8vdYOhBzhlBpGnX5EvbAwFnh6z3B
vfIlY4OzrbHC9kRrBrnwXA/ZG8HotF11w+zaXdQ8lUtSFZWZ2TUsXBz7wMEUAIYUtiJdLh8axZ9v
hyQf/iz+kGYzQ+hXCo5EheClLGf+XIR/FEXDP+rSpV9p51jQiiHK3K55thi7GjjQGIZkPKYsXFuh
XMOKjeJHxahhwlRN9aPpzRdnlLWXpBv1XWLp/iYte/9dgkYwAqX5Uc1Ijub91F5iOdPOI9nOVVWP
+XWMQrnZBgFMtByUF3oYg79XmgSvyEb1H9TlwFtTdRkWIltMuH8NBpZNejPgGkOj6MYS/YvwdXwQ
c4hDaEaAwIMNtFRwaaE+422OlKGuTd+0skRpk0Q6rlBdvI16EOF+b4SXGB2HS1GFaL42vkkkguK9
IVyKmd4CfdIwYbo3SKZRnSWAm1aVo5ybN9aHFvhoLYe1dTQhFr8P3Q9zqfbxgNp3S3CQLEHlgmAO
dgpcVxSwBgl3VFM6QR7W10OQkfhZGkSdaDUUXnMRa6cPcNhqhQahK2WzdXVaEOK2pUc/5Cl9aqpK
eimBdu2aWVc3aZVLH7khrUSHCYdtr6sS/SRG+jlQHWG9gs3IU6bI5He/rCBaI2W1S7RrbBrqlYjk
sAkyCQeRv+vEWR2H1WoJZ2wmZ+rhEPJm1E+jzT8mY8XBqFP14hQvoqAVPCDcDNDffiysv6x66pI1
++50rcPg8+6jqmV8oJW920y+tRUN4lZ8sA9Y+ASIzC+u2BZUfKlrwrcJz/drXyqBS0KfgHM9T1ur
aqy16Gb7pAhM3WHdXVr/z6OMPqpeO8yXJE3tHxAn6h9gIyD1oeGTTCbpdK/vopxE8TzbvA7STTQk
qSyfCLHuxSBRz9+L6EM7LCEuS7uS7SbCPtjmu2zIH0JUJ3a26A5Yv6SgQb5fscs3q5FMr3fA12lB
2O4bHKN2ILO0q1E2X6P5RD9AD//Wgu4X0wXnm86fUAC0Fmma0MDFKfIx9LxLA4qGth+veZrInpoq
gIEb+zwpqKoJRaq4V7eBHNlnURL1S5Xo5cyhv70lftW8APCnm+FzOan+o5Q9ARKG8rIcZiyZvLga
o40oAhddbJSraVvFM8KWdndqlHa6GnOGkCVZ9xWUqnkvGiNrnDa4MOdr0Yrf7XjMcnx4RGudoeg1
geMSjaIKpgVQW326ipLhE2Pwm5PP602ueovfdLrYafQASr0UQPpKFO9+1TejG1Eelz5NJbUr4Wkt
W/YIN1qZnm0b2U5VwsiULe/8LMHq4WVifJ2WkqiSVfUNmdj0LPo3/MtusYln1Vl62MCIHvtQJ4DP
ZA5kCkQ2QIqp2Oio0QV7LLaAI0+fMn2cZJPdox6dyUvJHjc0PCJrp7KxdXluPo51XwKuVJPVlE34
7Uk9LgHdR9AazkNyMHnYPFpwu9NpItuaZtZWJ7q+sS3H3OhF+lHGpQRI35RWIenJHenYPULA0aPj
83BX4Ch+swl06y0KzYqqa2hc6ONFnEkGcKOqRMBRNflaY2nIsG8vF9FjZ0X8iVWaUCyRM5bkQfZx
O2583bMLlShusiDJd9b4ODnLjshB2jfg+khgTMVBU+t59apGsLyRzzjw+x9dYGw/CyT2nkpZC/aB
nX06ffA9jANn60eKs0t8idgWr8OskhH/RfOrEU3p1lzQDHYz7uO65G9FP8eOsCnWDXdCTuqhhIm4
CZE9SHzQ55Xy0mnKN0dRbVcGEebpnU+0U7LcWiNBJE8Af4agW/UDvx6iBDmeUy22XWiGyA+OIyN/
Tp7QVecQAhCJiDWgZwviaTk2HpmO9TB0rMtyGh9HYItuWLTnjnB8QMT+r8TIkZittHYdFEq1KVsp
cwcdgKma9it0JQE6RZ+K2c3f26rb4l+4b2bjqpW1fHQasK0sTv3aiercVaLpt999r3PUl3n3/YUU
Np9F84nK4DZ28vc+A0yilh1U3OJJBa3mDjXm8qr0HuTJyqgrlpWqxX4s1L+n+Qe6XxuNTyZ3MM0b
reaXzDbBM/Q32ADVAcgxbyeYvbh63BMykKRhpc55CsDK+KZG6gzgmz2lExXhig6fkEnXZc4CO2WY
TVVlcolMkNVzQN7OSPAoGItuC1r0uzTk+Uvn/66Q0N1CQnuViI6yT5gv5UgAKYsWwakxZfGYLU9W
1At4TP6SuUKVifACEMnhVxoH9UWZNMzQ0peu75VXzTr0IChXkh++KPBCvAJlA2/kGUDEU99jL37R
5/FQhDJOXEl2GVo8nxQoMus54csg0dtvI/CkhyjYO1W7tlTME/2ixiJHHx47JarZfLbVNjIRHez7
7gHoh6fX0wAKWT8ohS25chRlIO26Z2suSFhOxex1fl4fwnjY1x3YXKSWSM0CX5c6eTcMcMwKPQf4
Cq4L2Xqy/ZGFhUpJmqjtcIvrcWWIfPNiW8Cccc0Ju8rctl2EdmYkr0wQkCHSC7t5hsegYwHkKn6u
HHgtt1dDJ7F19+s9MWxXr9oJFId8iJ0QfnhVReq6mqrm0CUIp1/FaQXvLXX/aJtVmYq8MPttI3f7
oiTQBTqSUWIWRTTfJgjwCIp91c3GedhC9shhO+u1i9X7iI7G3BxCJ1I3RidfZbWsDgDJZ35hkY1d
Cu/HXjMBMunU6RdrlQlNZnYem3BRk2dn4LL6BQdTRVwhD1Z+aeFBldp/PeHn9BnbvMBNVhW5ufpD
Na3n0O9clZzePoCrurbi/mfZ8PWEzvxQ6iYCviXazWTgi3wRye6da50mEfrBGK+a4UsezdU67QAi
192vzEKzBKCuhWxqWa5nKbKvfe3vs9mWnn0Efv0pOipa95obbbFBueSzzVNpbfkNXx7Cjqj/9GfZ
DHtS+CSqlaZ4bqL+W1DrLUqGkblNTBIq5dBt/L7OV9xvcsyycetEfCBZiWaLmhn9uSr4sJQ0fMkG
8vpqxauLH26TONvMBJR3ZticsqxA2icpXodSXoWLNww+ldhE4ZlGRjPZtIV/qktUJRJ+jLLSP5S+
8hGpFqGapj7KvG+surnv1zAXjYOkSiEx+0TfpyEiF3Vb/Q6VonDxpNbk+jcqPbE76jHW5E2KYWrw
2OaaskOhtw46w0MBubCaZzkN3ypdjlxHG3n1tbNLZJnBptYG9IUDsKm1k+1VhU1CYicfbe3MbpfY
08pqTmWburY5mW7o5Bi+Z6W9KUj3XDogi3XQtJfc6IjmIkeCmBo8rDaU0aRsuldi+rEb9saHVgQw
sgg5XUPZ2Q0pmid2cyik6ZdjoX9lOJ/GkGH/qQ37nMyTG4Wki1mcx9VkAOcrVMdeEYYed7x5pWTX
ULNJs+oYDy3PYHvUN5hnqG63OH1qqfIGoXsEu1qf9Ml2vLjs8c5IIKeGQ3wUhz404iPZ0WOa1SbU
YTMDxts/2wkECyJLbmZKbtfWv2PNeDOG6WettuTAIv0EGPtYwkK0JuKIumlXHjoI7w1mo2srT1+Q
FTcuI8u929ZpvSuDJnvIJnB4UtQ9ht38/9g6r+ZWlS4N/yKqyOEWhLJly7K99z431E6HJqcm/vp5
wN+Mp6bmpkvdICxL0L16rTf4Zl/kYUFQt9MhZiGKleLwpY1gaQs76DWclRtdGAgCudmxLdz4ii1N
hNqPkVwWr7BOEZHaWSSZdk5HA4ZmUi6XKs3GY4kI8hVouHHQhJifhqSICWahtQKPafbDiDEitSYt
rNPMeSlknIRx+9T00HpMYVNMxQAS7QxC4rLB5zBB/DdYUZCBzFTq5iaQeEsI6802POwCF9G8d91x
UGz8BsrUfZcU7YPWsXrU9hM0hntgQMaMJRMS+eq3pWHnpDVD9V1pqIl6mZxOtWVaOyivnS+ZLr9P
FkyfBF7Ld2jFEnAy2Adwqrj+9cL4zgKGsyJUre+T3fd4+AoVb00L/wzyIt9jBFF8pvXxO/l0NmxZ
M3zXvGjwC1BS3z0LKSRrcdvvccUUgY5h8x0K2YSoNhJvsWKcMRzUb+hPeiQknGi3dVOx6LdSgUU0
Jd8XmdUBvCQTTHcs9405scia5jmx2RNHsTncJCKut47/9TK57R7AGXtlFqBd7RVQLXPHeiLWJqPk
vShLq7zJjK9sNIPB5lMiMZQh5T2NaCQjCtPHxpoFRc0HaBSw3xgHPXsytcAGMr5XVaXDOKX76Q45
JWa0QeD4Vw9qOvN+QE9kB1LIDnDDMvxBM/LnxhodfxaZEWakgH3DGg56lXl4kqfjfqlvQ9bMx75L
o9vC/6Kk9hXM4nueROKFRGrvo0nFktUq6jNS6Cj6lcuLbc4s2FU7ByQSQNeh3E1hip2sOqR9AJlB
7o3VBLUv0wBGfPZsj3118hacVpF2xIOlXv6p+gqfkWo5NLjyhXPtfQAO3vXtmEJ84fmPFhC/c+MK
/hUbbAiGw3IBre3YYZQlsR/lJFq7Fh0cwct9mkIZEhEaX9qYv9hKdtPXqTvOSVzZRd/uerRDFXTY
WLgFxAcSAmixRlbQe4Xjq0VFIZLlQaaR/TrWHkl1q9h3vVH7Y0VSo/Jid5dhAOd3VJbDLqnt3ey2
wxmhDvspFVrKTbeAW+hIl2kmE2pJCP3sVOm1NBpAusZ1RpouHKw5vcDtaA4E/haf7BndtOaooZgh
lC66SB5VxKHq36az9BixCes4IEWTJCkp5NnRQimj6lDFIg/M9L2zteYlnifdJ6P2D7M3FeZRzOfS
8od5qP2ki5Vnu+7622RPil9Srn/qxCgCNJv5x1XvnGC9UVakeTLZvpDtBtzQA/ypWhQoSwsDbUfT
UKZH89JHlNZVtewGvXHPLTHdZEe1ERtF7xxHLo6phfuEkPthiJXcH1z12SShExr2PPuaVM7Sq96F
sJ1rKZW/7cQPNVma8WTWTRl2c/anM8DvtIiK45zzUvVtes2HcfKVdHb8CZcBybqPKgTLimoXZ4y8
o3COcA8SA0zpPoowXUO6QzjKX3Myx4sZAd+a6iRI+skKOsF90td6cVbEAAXUIDE6T9XJnQecQdyq
uaI5dlNbtlQGUBEDS0Qdyw3AskRkorAv7eTh6DIRPGnt0B0g2YbJpEBZa8RyLKy8A1pZv8muuisq
gDcEtruD03U/NJHrgdFqJk9YzsPnmc9LP8GSW+KTG+NatOZE+yHJQuSgieBjbd6p7D5qLxFnOEoq
1avln64zwMoRFux4KOBQ4LMeLNOE+1Dv/cij0vSlM5DrQKZpytGG7uxnSqXTbQJkiGZRt8/d+MNB
rCacPB03U5GHyxTbbIYHvqBhEHs7jtRQOPkHhkDTriFlFiK5qoZ5ApqwUmKEVvT6Wk7oYXURS1Rh
m4bvIAm3V9LBCWSRykBEyYEcXH7OkN61Vd2+EONfMbuUyJinL4amKYeaB8mP5pccAMdYpOLesZ+N
LQrNhkvdRMArkU3HjlVtdSJ9dna1EU+Hora1XQrAxhcucrLpcywmi/CmG4IChOTOcrJ74omLbblt
KJHIpW5dqPsBOt5xcVQPxi8iJ8zhUGmGrNj3CL8vvV0h55XixYCe+j6a1bBz3NaHrpzvI89iJolE
HKLy9ENDdyds+m58aAVpoQL2TaPrWH15Hp6lBsJfTZROO8wfH/xULjkW9yfpz3wvFJwuZmPn5GBk
YpJyoPWdFkeTFkE7PSqA+UziIyE/A881UMAGAmqXbTAQUuwbCwXzBiUI0OGVfG1yKFwGhUCPmn87
gaDPJ3P2VSJps8cajPnnFzIL40Wk+V2JmiUYVC16Ep3xwzapwy9DfU77TJzKmenaVIBzVVQzaufi
sMuEenrBe3en4UIXNI2GIlIVQZ2LwCll3VnqJSCvKUfTMW78CIHVg6qwZxkaq/1srAUUhFkVWCPZ
1j3ysmUPRxMzjAxCar8o7NSnIgUI4DUnLC/78zSK4by9+mpi2+zPRQp0Ck4NK7VDuh18+2Euc/fA
j1ufjVytzzb5rr1cqtuM2O8ZSaTlnBZs2jx4ScF2NVdSDOjz6dBQYESG5kL2wvVJ9d+E5rXnrCk/
WrcggVKaY3tckoItsger2c1nZIn7+TwaPVrmTocXrq0VhW9ZqLPopXkalNUQrz5M81KeWUVKNkFT
FFp99WEnoALkEFdcn1RLh89uYVaBklQJeyk3Om8N4StxaJLdLNLu+0hR2/PSt+hljdahZTo8t2oG
djEhLPWbtnpLM/m7k2X/+V1tr7avKVkstM/naHFRfunFIVrdKLd9xvbKXburNR+/966ty4kPTWNP
0Xi243dITTUTXagh9c/ugqqs56QfRhmXWtCpTXaScqHgvuy0MbtripfiZs8/RvHNQoYSJQgi+K6L
ooBJav0AzfNQdbdMYbpAQjdIsjkq/ESNosOSN8exaxBWKHFFTJPTKOElKgRrwGAn47x9AsQ8qAs7
yztluxq/CsNdgu1lpyU129/I8BMJiBKpEOjfb1XpsbUaTfI1GFKdATroZwHHPKgdeGzNL3fJf5F3
cflmIzTkBt1y2R3TxwMLG9REnLbfqtan6tyuzdbdGhMxD27z9af8/w5HGNH/r7NHx+v28yhILpYH
rR4DzJZ/sDnpg85EFS60FROBkTI7Dk3hUdThhLjG/7tyU8TSZ7/1WvCZwmmA3NEMIP728x+BpwQV
wElT5DXK++SUKwVy7s89NoH7PhnuZVRfM+aBMyrZOKTVxU/k5GIS5R00rR6P2UV/7tCGJx2uuKGT
tYoPMJpyQpwur1FTlMzdS7HXxvjuUBWLige+6++t6hqHYU0TqJZVnKcYmci21S+zhrXNASKC8+hb
nmFvcMFLFtWbt9EgsR8oY4iUw3hSKjvj0XHnm5gRZLMcpSNqIs/oId7QDPk5UgW63FIhrIKMdeGr
OaEFo1j+QtXZVyZAWq6h+5kXmw8Uj8q6zs5etfzhx8afBtDqyRxLvDX1VO4SSmT6KL3bKBbjQFK5
hjUWpGwhdlbbVc9qAalxYBsViLxO/T6Pq2crpeKMkBWi/eUBov2yowrjcRaCz8aEsi0eN7q7ZN9B
/beXqEzNAEvkctcpS3PNEM4wtEr5qJlm987UuqccX6I73pnUpK1F/p4ycXAWife8NB+OI6oDj0B5
jMijf1RlhGJCqvzsI7MOkKcdQIyK/Kao7Hs6bwjrPBE/4zp5J5MU4MBt/hhicUcQ1flbCPJprAt6
qdjPeUT4UsZp47cqtm1mZ/8iM++SC2COclTZH0mWvFIahOPSNxCtyJbsqrjLTjqK8zunMJcjKqbL
YaF0sAOlaewWRXYh4eOuqsf0oDZrvsMjI1WSaZWit28A/bErFMNrCZ/ESKvkR6TUNkxwign6I6vV
aiWvJKFq2MtrN6o/ZKd9L0fZoE4OYZJqP3UYvFpSN/XQARrLHZrL2V2kWQG5NZuZpEI5F/mlKerx
Yq3Zuxmo72i0zdEbWuUd6+tQeAYpVRh7u6jPwylO43eQgr8ERlNPZqsrb4ZqKdhnqGPo9gXIRqtK
9nk7uT9a8tet54Kt76L5QuIz3uUmckoDFeQjivw7FyX3n503GoGTOdozOwDj1NZJd+jgnj0SU8J6
pxL+t0U+2PLSPy2GxMTTmnH3qrxevUfMo2cM4m40EakNRZS/8/ovsgIJNdKk9pfW9h6gjaN9nDgQ
hpsFj60lW55JMfyZdXlaZiEfYyfde4+wRVKCZ8Zouj2gBM50tNW/cz7seat5Z9TScv+r/3l4O3Mb
3Ppbs53+9e6vsf/3Etthe4m2eR6xMuUUk/mE/bGaGn++rEbsjrf+9mpbb4ZE5aSt/79efh3/On0b
25r/M7ZdZxubNVnuDLWefPZ2OdpvZVmzqK4vVYcQhnTqf48ag0lAsB7PFSC7IX5s/+l/vvWzFTNl
QMVS9nEmmvPW1OsyO5oV4mNb3+zm/+6jXk0UOaTXatbjV0tTeRzcwggAEcWv21hd2MzuqTketrGt
UeGmq8kYXT+HCjt7iZnGvt4kcW48maj5f45tB8puaanvrFrH68U/x1Kl8zVtUE9fY+w4A8TsjefK
zLUwcev4YNVIjVdKY93U2lRvUeElLH2T/Nm62kcBEPmhq8p0XiJRhDYGRPdqXtg+xbOPxFv1IwFx
cUgxgDxSGIG1DDsRk72dpnvDbmhzcilR+WRXQ3c10/zgssZecPIkRFqy/ARz7JCx5b+USLYeEHd5
L9vcuUE/VEOFbRfTSmw/jXJKifDVp2ySZ8RQigvuvQJLHYDcoKiW0PA0G9OTAv24avkpHGQn+aK9
Bwn9p1K26g/01sqdGO0yVBfthXJzzxazR6axyqagQ93wYLYVlR4VQSZNhyhH6L3LhkF9b5wRwKjM
VjYFmaQcfygsqGLje1r/Mbq+Y6cMoLGPrY9lNOtdAXfuNU8QKain6he5/PmyDbWx3t+8vDhtva2B
KBzvO6jfu+38bUz2+rtnDe116w1JtVBhmp6knD1walLsqiIbX0sRldBgkzFU4nF83caSimAXcNRt
63m4cl6SpviLDM1/TlgmpKrJSoJBWa+xNYX+bzJa4r5dxquX5KRiXeh/nTD02D2YSpuftrGG5/Yq
lejmddTw52qHXmL8oi2FiolnNu8dN17TE0zb21hsJfeipIK6DVnVAOo2r35v8/o2lIzLHKi1ph+2
bjp31etMVvzzCiUW2DpApQ3zuoFcgYO+pHXqHNOO+RXJlv8G3X6e0i3E51r07Wv8/55Hir8EDmno
++16XycOWvKYqMaxsynGAAWn6gnJQPNkTKt+TpNM/ja2NUOlVk9ybeJUAc6pz8uq+QQ1538OfJ2s
ZYtzrHX15WtoezXnUfX0NeamxV/Va4l+2sTz3bZLnyqdkrHArPfz1deYrUhABK133s5QqDB9nlbG
TX5UdMAwUkd1PK1NzFDUQr7HJILCiJhhv3U1URW4IfTwrh2rexdRtIJ81lzhenIyiuKYCgGoeu2O
oq9xDAZnglQTey9hvxteDr6tMskwr12TovpR70Duy7G336eyHY9CIWLbjuZTlx1lW8+72IQrP0jb
OUctQYmdkZ1TFU0gkpbbb85QsgXzxMfWswote6x1gq2XuJH9ZpgWKkmyuG9DVR8TTRT1ct26IKbM
AA/HHw06Dzt9arw3KxkUJMESJbQ8z33TCI2OaklQt3UrpF7QXyPI2U42mC5eYDBctoMRiI63bzq3
9RCMs8FzVdcv6nrRTBLuSs8rr9uJ2BIT0809zkgYF/rb2MjKE4oOFSqP/b2X1AMkGpa8aVvYtrXJ
1Z2IdOdaxpEDdJHAsPXl6OTdXjhDDvYzTg4laiFv8Xiv67bYewrG0Pm46l6O9oMkgUXxV+vDClTW
u5INZKdy9VsfZ6zuc1m8W9o0E+czy2EakxOLG85lSaA7oyOavw/KRLHFiz6Qg8aCY0L82evNw9Zr
6rF9c4wTs2MS2nhZOqCCzo6ue9C3MqSoy0i8dxOZrLyhJAWNRj9qZewEgprAmuVzggGkS5jkZr8n
jbXmxlzC+eIx90YZmHoRHz19h/io+2KvfjBbo+dHw1SejbL91usKVjxuMz/zoZHhqCby1Tl7F8WA
FplSPA5iu4ZqqKMhiGpW9VOWw0sUNeobToYb4sZvTS96FOS1soZYXVUavp9ZA120NtsrscYYdmU+
xWWcfw5pU5ScFWN4Tbv8d227xrHDxuImLPThZkLcS9EU34m9u9+uKW7DVGh/sdnYZ15nsVl67ubF
JyAvqWFLCVzCynwPceVv8Yq/FmXrx3hjvJtpd0oA8v7WCoThlJccG5NX3a4uKPOW+0ojT1sqaRm6
Y1pT9E6+EfQ1h8GFyCCkJ9Cnz+SLOVQtiQA7+d2Kn2q82Aev01Z0funuZpUcYZmKCuNsl6StCjLW
XvT7ko7l29inK7swF+etmzfojQKauMK8t1+ifqYO1Y8NXA1jeklac+WXpd0eVHB67Bo0QiylPGL3
hIlDbrdHkn5taK60cnbmxiuhP39+oQZJgWIHCCpMFQr9FLVyP9VlQvLG9k39juvga7wwAxlMtfs4
0ivcvktQX4pWv+uORLO2KO8Wu7X3YXG1u+z0/XYM6VPv0uOh7U/2n57J+d0UjvcoauT5sch4Hyxj
xkUbE+b12IQQHLlmXE3Xnore4mszkLlfewPF4tcSJ96thx5w/dp52V5EtfUuqwaz3bI4bMd6z1Lv
TtQeP3u12dzluJxMNVORtdCPWZMvt2JtpDpellTqpGvo1X037AdXsdEy0u3bpGsOe9658MnooBmw
DRrrkdRijZnn4lLorX1TR42j0SyX0EySAcHatb8d2hoKmNg8Dbet83mpouksiqoVadRiFMdxKEhL
dgLDNNdqBYQhlMO2brX+AYoANu9eYc9ULYAT0Z2kztmLqy6nXsxvn93tiNbWwzmxsluRD9/NKq1O
BRmv2zA0/2lQwHRCfOWa4P8cGFVvetL5KF/nSsPRDL+btMYHQI60yHqVRJIMmvQUwQAzip+NzJ32
YoBMqeVq/MyTBEnAHpb5unoYbWPbeS7WQM9b123MFxh3ZBnW93+NL02HfFFrK+gyxi2hXKTtxBwJ
GKc0ZSpLAMZQLMe8poi8jiUmsydCQDFwDlu+FVb5XkeNuG09z5ujFVqJI/l6cJSpclBGO2UjXfZv
ql3qTza+HyBGJKAXzmiApbI5fmwd0VJjQq9+uW5dTQLlgIyXH7ZuPZfpKRo9kMPrO5HxLJ6XMfn8
w9uQbc1B0ubx69azipEU64gmytZN8H4PbXNNRK9vF7ZVn+Fi2P7WzXXHemmh4G697fPJWD/mdtG+
bJ+9WHFek5Uq+Gmun3sFFs26Vodbt8ZcnluzxO1m+2x2gQxSihDU2tuulkTDS16T4qWwTGnN0ko1
UJquPdsUC0gkzw1ztVl1R9WmMhRj/vnuTNXsp3Hs/ARAfGl5hScdz1NnLf+St/iYyYT+qHvoIhTl
xQOfb5Z6QkMfj876BoIjP9aVHZ2lsYhLFCnJkTpkeawQ8XzWi/QjR57tj5ydV3PGr91x6z9lUdlY
LmfTWasxNXZT0DfkfpI/JwrxHRl8NgZa7Ka3fCpTkDhxfKFEekin5c1eSsNHjhP4Rp3bT3Lpq8Uv
Go3bmyd1yIvnrVFsO38mG4pEdvTTQeExGDIY6O7YUE+LmwHAFdBzOHQqGps9LBZPThfA8sup7Zpf
2GYqJ0sr5jerb7jtphcNP/gPfNd+l4sbUKBHubuO9sIWf5u+yJ6TNEG3NneUPTR99aO2Uo2gVe41
V7ffhX2gJJZ/M5Zl3BtKkoaukl9ixftNuK6ezTb5aybVr34SJuWdxjlqIEapsrkYZyE0NrVpjgIT
5AdPGNk/I0WifLZcoEgNxUqHBztrJm+nC8pLDUCA16o6kJFPKflhei7LFPMX1ImpEmjfmiX2jpZH
5RPgex42AnlM0wGsNIKF77ohulr/uLC+b2OpvRpqd4aI3vhUoeK9WpERs5C7JPEyke9Vic1bx3ie
pn90HE+MeyVt9zgXPfKHEwDlNiDPqBw1hboanKZmD3deRx4kMs6/gXqot5wM2A59JXtX2uXqI7uc
WB6R2LTjH03hto9FZ9FmSH92KNwD7nYEGVMaxZzEdfLS33OJ6eI0op2L1eK/CzSYWuoeboBxF1iD
kHeKt9rBaixxjq2SrHxSu7u4VI0PkJ+/Riut/zVRwaQW9Dfp+wbytyBZX9WIQ4yy91VE6k44942v
aqUlLw0ola23NY0ltT3EeZJj6xlbE9U6SJfJu0SQVV6RUdGA/aVHsBFhihfD86CZ6mOmtBp6OrXu
rWshpHgrUrTg14MD6MLHaEDGnuzhug0ZsA8OTmI3u87NtIc3GBKUJwCitbcNaYaF4JvMs/P2hnX1
ORmszMQuybHSolXts+4fcwSk1Uzq+9bDkyoOczfCQmc9OLGzoV4tz1vP07X+kSg5CAEHSfptTMcj
5DR4pQ2LhjdsDUHJnkcDe9H1DbGrzGHWZCpoBM4gqk5fep3qw3pQWZtpJPGnQBo4bWeQ6h7PUYUK
1NclYzc/I76afX7mIhmrIPHmx5yS7pgtTX90EdZoZSvOeSFY6SqZ/mtLG11pYqdXR9iv+finxhP3
jZxmMBvWhDVJabzVU/1bZAhNbMdI0aoB4pTeEcSo+WZr+BkqgzeG27mlocfnBpuaYDs6qlR6sF+3
DpH5wnpfA4Zp5+LsCSIIqGjJ69YgjlKFTRZVYfY/Y/qcFH7ceIh323ryOscTKK/IQ/vbPOQiMR5u
1RuPbFGY9MG0nLZuqnj9SVuAh2ynaKNtPFjAZqdIPs8vO8rIEyqtR3t9exO3e+DuEYLocNsapXde
tyZLO2a7bpxOTpw6rxJt9NuUKtDMdQBolRnDjsaR5rCdTEZQ3NGSY08TyTIA9duFfEFTCLD5P9dr
+3+rQolCmP0Ao7BNeYVLp2Nx1/Wf3W1Mmu2u1VjPth4mptVhaQDYfXb1iHctxSECuPG8DU3GQjmv
T1VsPZr4sY3NS3TWSh6MrddKZThKq604gz+6NYM9P9eAQ54+h2BB4mg1er7hlMmL4/KYS7Sz7Fk3
fWq7VIqNMX7dGk8VB7UyltvWmyK3uyWte6j0PMmCpVuzwG3j+NvRKmGVzy2d1FmXpfuvMcPL/nqq
yqI31N1dS2CV/XXwFp069XVruI9Q8BioVn+NReb43ibqdEXRR30d4ii9tpr9/euEjH0Kyhtdd/ga
c7Erk9PnRbthRLACGaHAmuz5qifpi5y84sYaWNwooZ8HSBDnrYdRpq3620svF6+aNOXpf41tb7O6
6lcro3in1U0ByKd07lvjtmQJHQgBMNQZq1UFkC61mHbcZXBUH20a1Y8oq0mveWly2MaKpCRXmQIx
F2VVB3MTqT73fnTaTjYNPForVIoNE/hPrWKHlTPNhnGftI92qV8licIn9F7bR5UhcmsKJQpU6KB4
PYwXpzcHvgAOCuBTOwqpIKU0u32oc5s+d6l72g5uQ/iMaSTvO++kzWN9m83pYrdi4PccjffOHOuz
N7U9qKA5Lp7auA7LOlTUsd51ndPuNCteAB5F3d5UDOdpyKBopEOUrfZjIT5u3zojquDDD9eoHp6s
IUaxXVCTgpfwK+rTvSUQPMgsdjoVEYBXa81xSuw/i1uCYGtP6hDDnFAEmG510HeSGCToiD5KD38h
vfAXUMLBlCgQSSNW863aBz4Gdr0JBl1VxjOIiXetdZJDzIJAglsFkg5IeRj0i7qgNSc1xaC4ADvJ
VQ75pH+w72KyAb2wqw31VvT5CTNq5dr0NfTYYXRPxQABzjDe025M2f657JNBexaDcB9LYWnnmYo2
+Q5JMtGo/KKcJZwpX51w0kWdmPLtjBuAVw+ZLxfWSDbDT+pw10TnvawifDMkBntuTHiPsXE1u1Td
Kxij+FXysSzLGxWhXSK1el/Z0r0MBW4wJAJ4+dXMIwrwttFcEC37BsJiwoVODvvaEfi46np0G8o/
XEackVsxfHSfx8AxDSq3laJdC2LVwprUu5Fz5bEplouF4GwsAIkUCpaLmQ4nb86OnTa257aP2hD7
yHHXOU58zd122alS/xZP+AeAmOrDeIGioS713QL+cW90811Jk+ZYoNZ4RSYRXAlrSph3jrzWVUWW
RB/hby1REDfzcAVIcOxbBBllmwVlWx+8YvJOpTE3u5y4ga2VKXwDN62gHfqj1ayIwLjXQnO0sz0A
4V9INf1czUSPJlXygG9rCIDD9QHqbGTwuG/sTgGul0l50WjRSQCuhZYEO/beYLU3bNg26q8m02d4
dWZ7GQEanJQ14WF09y2i1tawmhCF26inDpILhFnKDMmIZJTqu178HGzllufwfBFHCfL0Dnr538U1
mjP1N5WVMGvRXFPPc9VoryYMD5PbnnKv3Y4Z+BunCYxSJNe+bOJzPBFhFBrP7yzw5cn7Grm9cb17
64KUlTOgSeEk7xj1EmBm5FDtpm0Pwp5/uabqXic3kwGpQClIhX6CHfBWo7ZkO6d4EDhCxJBptBLT
sqpdMyXfIAKUwZgmf7qixiU7MY+s5UMGYgV5q3bPF/pvm2MRM5GGp/qAKYdsrBcSI7qfgi7bRWn3
8NwOjpnb4f6mGtVJtMyDqWIGyzh0Qd2TE2jLFzRN1euQJNpVro1jYljpQMLMS1/ocRSaPUg9oens
UBSnZ+61ujDOMjcAlLVPqviPQuUBJYYERSFSGb8Ha6w/JLLmLNrHvsTGznHhNOkxNRB1gp7qER4/
xR1AnuXOjkQG1D2b2rxha174uAG856kq+POOtUKodzPk4ufJI8He6v1MVTh+RViF5VM2IJQitQeH
b6bXCeSlj20WUQWbwj5T4fCYkuT1ksd721vVZ5vhT+xGBQJlBvBGV88BMZglwMPoIBasGnUI836v
QWWSf0dIgwmw37DzgPO1tkPW2fHNUqoBQtNVqFY9COVewYBFUxXkI9GLieOIwkLtPuZmfp2E3V1J
NRbB0s+IohXyGfbyK5nmzrfQkz95sw4KVI+sk2O7ZyUavLOSRe7ZWnE6Tdr/7FzvWidMs2anMI3l
TXNcUFjCQvWfESDqoen7f/A+MOAE23Go1Nn8NOJVdHVIHlcrgTjO9UfuuBfwDzNR9hTxDY7/TOza
yW7EwJfSNNSNPvK7ChJFkTYkKmRsUnWrrWPjNpVvZbY8AF2vAMV5FqAbFoM9ZOazU1KU0is0t5CO
fdRW75LlqbRdlqaHepbmYWgb73vuvcFl6lUZ/V7sdgfnnbXUWyEyyu/EGILSKuKzPsX4IzZqt2On
7h0HgGcHCxwouBNKUkrE5q2HcO9YFUkP1dwRMz55kzW+5CMaRQ49xGSyUJrxW1ko9uWracbK+eza
RP4nu4Uihs3XzYqIHb3RAsfoFgA9G8/bR3HkBcJDfU1j6gvYMvu6GvMoRqZxWdqUsinRx5+81MMy
zuazuiDfhFDUXUvjv9bqEAVV54pu8XYzsjtjIV6bVTzHLCftqpqtvI+DnG8yXWduel4dy3ubEOo2
bX6oY0cVQe7wM4IJOymS/Uc/5EQeVvKR5To6h2b1YhmTvZ/KhP332kTu0+L18NCkloZdf8+dLjsL
tgfnPHKSnVFBAICNnVws27zrsQF7w5u4o7B7HEFckd9Lw1Fp7wsGlST22Jz1q8CZVhw3DJi9VqSh
CgNLNK3V6woE5v80Sk+9aEDbtPKwyzAEklpRDVJjKjxJmgW/BgfZ87UQoCx6qEfYumK4BUcCM1AP
jnU8gMaa43FmxxnxXlIjVwSlT9yo1aUz5xdVLBPUjsjeTajSBPPaRaZgDgaTH8vMXYBmjsjhlfRI
Ty4a6CLPrC4gMo7jDCMFuNKtN/u7IvF/Ks002+mYaC7BhpkTK4HfAn8WOuNcwilY3NuUaxqhYF88
e5TmzmnXfCzAjd7x2gBtWP0UY5K/qyUuMZ7841YRN/eWJXDWVEG76Ox0cm4ox3O1p62ZWcIAWHnK
LtrORgMce7V6axXAnhFIgbktzfN2GVwr35I2Lk9FWjNlT72zw7AbeAglBUBw1RJUKKYlTmXzXNiB
yZT3NGpQeluAAvivjfus4+8hORI9pSRYj9kiPgRScIiP7mes5XaOM0FwX/FGALR3mcavi/5vrgT5
0P7LvkZe5Fgc2qllmQQVmDlYWqsZJCH5X4yd13LkxpaunwgR8Oa2fLFom2x7g2i11PDe4+nnw4L2
BodHOjE3GelgCkhkpfkNPM66vjrh9yIvja9IyKPIOX7Sk8C6pIPyaWYRYKG3qufKXIwH4h9qZ1xi
bwzZrT948exdw8h6jNlK26c6skqtmiP8Z4AYt2+uqU/3Whq/jSqz1LAKkFEMoQwvJk2Vj65N0nA9
oEBfVgWIIKu7k82GN1iu0l6FI9Lpdzc42iuwXRdpbGViImDST2sLrj5P++ZQpLb3DAvAeVKntxkE
37MBGMHOg+ZUxcnXkoEB8pUR0MqSzVRJzqmeMeYrMwCainJOOjdk/GSkwF+sQx50xr4qi/4CO6J4
68y6uYywRfaS1BOnAW9cW/iFKs0Dw2V+T9vZB70M/pxsZToXcTrfEP547mfA3qZrJ08BUi5PQaPV
7Awjhen0Tnq0ars6l9DAjQB2hpIgMZdxewtTwx2QCnZCNhmLYOfMY3ZkFv1ksM5BL37IsqcuBCz2
M7ffMC1rr9mCmSkXXF0IwuJqOk/RghutjUm9AowIFySpBJMefVEUwz/G/82SfKmeLZ9dfVcGPFev
hU63y4qUUICejQ5yWqur4OCfJhwhL1b4FjcgBfzXsQnSUwCd124NuEXD+IpQOeqGeN6tuhqCERLc
UGYyYXBjByXvRXBDCjo/hSQ5/jG5TXAHLsuajwxWuROJyhdtVXDJLhJNZlaQYGHx84a6AO3rtjoK
QqVynhZIIWPZ7K7ogVsHDV4P/i5RtGUdgdwALNaRXZXvjpIfEjXAIfdPsx9AMS8PrlnOKLENn2hr
iTofBaoomeOcTdlFakZOy5NBFjH4+/h2OYnU0kJ12tlOlh7kLhO0ptmARfhscfU7B416FoURx9tD
ch+uYDh/dcv7G83IueSoUcsesASJPH+JxkyR2dLC+E6SWVadw1LR8Z9Z7ikH9xngnXGRS8pt4Lwc
RtWAOElfHb2y/FOOS8cAjvnyGtc3LJmCl8p9dl2shTS65Y2l3p2RWsGTCdDHiv2V1gDtlh3qcUrH
o6rXPwUPLMEAjLqr4dexnorkSFYNNmZElZPSx7vNUTa9V5xXqAY/epiLR68JeaM2EqKnNmle5d3b
ifs0sO5zmmuDbt0aIvT2GLqzvVXcpQ7TvzZEs217aWCHdSDUTXCQ1yVvQ2IlHp/JTqLSCqxQ99lX
7nZe0ed3+Dp6oM8kugQQEWgbyrnC652+ZUhmgAjAnLEaxgj0XVSOdnCkAInsGvndGp3THjSUHV3k
emPTsEbdHOI2+TqP+p08ufUpQS3dFVY6HeRZy1NJ2oL5f6shvrJgAOSdyBESk7y1OUhaAiPFMaTp
QiCaiD4O3Sd58WvTlEeztQYpqVn53FVg2A/yKOQm9b7m+bRBoe9ZQWeUa1V/tIttCHKX6/M1c6ef
AV4Zp4zRAK3uVavyFqZteMpniM6tPn3Sl65D/raz2HbOczCDBMaOb6dC50QJt0FPyEry4v+58Lt7
kCi2V5Dd9VBfa65vDzUZHEp7Qz9IFyD/7x1y4xcbQNb4KYXLuz7cFU7x7qt5B6r4+AQNtvGKCNbk
3JyMMNfmY+yGP5QuU4/bE6YTvNMdF0r31rmo/XOGieVJ7qX3q6fUntUTGo39vG+y8L4ddAWYx9IP
LZ+1HCmxf83zunJGOCBMDtIS+jg9MYRh6rI0BH1E2smEY701n6WCXc1UMPX9gATbRVrw2FnDZcot
piXVMXcGjI/cBVz5r9e1i/Tqh2CFvdwArrAAUra2N8cPrr4AGI3Crhd5G7q3pVuWliTJLa9g9Wfp
kSx9do6+Uw1gVtJnJ1DoI6W+BNvX+q6JrlEpnytvuHiNuZeWsB6CrcBZ+dI2bBBIX8iEvTmj0H3d
vvCtLUueJIOlFap9f2oA6Z1DJzpJmSmNXWpsx39sgpKWtyax9RhJr9EP5ZL8kLc227Ky7b+7Hmzl
2OBPzWsAV26XAo8pUkBuvQ3Cefnj0D2IpoHORHXST/hQsE/PuEDe+GDrGIM6T/ncvjiMDZgf3uus
WMxqgcd28pIDShnq7mYtWNV5LF/ywe1OpjkzlGh09aAGBWs3PQIzOzZ4T8I7mPLFLtKch/oQROWT
g3nx9uLlqpJcP6ctLZlbM/lwSDGk7aXHflAaowT10l1LTE+gL5kxnCd5+nKSAjzjBGaFZtf70Or3
8pXAaidXou9yB9f4lluIKMm8ZcI1+Aip7rstXIqQB9bFSnplHRxqSLzgG8ZE/xz1wN2RMTnKM5ZA
Xnu8DE8QymWOPKV/5JN+58VGdlLn8ZaYJQJlXneRTkaj127h7Jao5x7CIlj/AYz2T0j52VVOKG9e
YvT07cKGsaPhz3nwnjGLc1fMsp/Yrz6eZ6dcWsTWGaia6lw5brs/vR21Qz9BvN+eYpk59KTJ8jeT
uZl18C3oQkIqgRfwDVyywUjcQ35UqrC3BuXEQBdl1KzjqmMmgy3wutV5cp3rBDCH/dwz9Eg0iiN7
n+EYto6u1llUpAUFe266tnbCcKkfayMxTnJ+uS/fjsZrqz/NRt6eVNN4kbe6vVqJ5V33KzamaDcW
BUr/UMj/nqBtHYci//2SXgd2TE9LHGmYPoDxP2qZncPOb/PhAUF28wI0rboT1s4QddUdbeF3GWbZ
+n7lTWx9zPZi+IP+K4WeaU5efbAgSCOL4Rg4nBR8BC49+AGFwGPJI5M3I806UFl7tIAH+wW+If/t
zKXC1qNvb3Jt0Et/vz2ErVRiUuX/fyrGaiPspYetq5ebkeQ6Ft/SElsz5wjbDwa0CDPIQFfp7IuK
x6JUkcuuQy6J4rDJp7ZG2df+G1a//lHKfb4bZazHlrm7BxZwz4Yg9hj80cv4lc0Rlq7lM5kL5GD2
wWT+QGuF9eSwTy5FE4bqUaqvUX/5B40Ag3RBuo7jpKXKiG4Ltrxpzthy0FCK1ICJLYMw+TlbsKIk
Jf1uLLvefTmPMHEexgJdt554Azz9ZLNLNe/R6y3YhPrDlRsx6zvd1dWrDMtkUCcxCdZTL8NCSbIR
hOZ1AAFkqyxVtqTEtmB7jVvedo0Px0b55w6hDvow+kzpODuAAPlF0vLl8cQTpvFL+Xrzc6kVu0gZ
1HfDSHmFa8ubfwYQ7a/SXCOUdAFNL+8g7DokN6Sl/HNUjl67KkA5zcUt08NHKkgAU2Sbwn3ghAjB
Q0q3gm0OKAUSbPUkOfi/Bq3Or+vdLy15JXts38w6nlkbs+R6et6xf/Lf705iay2JfkzLQetZ39X6
eIGPRykaGxut/abNSM1Kv7KNHuTYf8rbqkjpOs6W6BbI+9iSEpPj/vWs76YzUlsqfrjUP+V9OOuH
KwVLh4/RXN2FMPqWTxwPZ/Yqqnmdq8oHLwFLKZAzoRExeV+W2bZgy5szPEGh31Gnag2iayXpbuXk
W9V3JRL1zQCEEFvwa4uWj0W+k+1j2T6qf83bDpPvTur9U97/9VT+nC/k/iIG7TceXBzaGNYuY2H5
49qCdSa7pd+tVfxT9Q9563xiOe16BTnPhzrrFYbEu9eU4bfaeeFeugaZg0ps+4+WPmRLSmwbkG2V
P+R9SEo9v0cwoP+l1UgiJIUNkY+Pk713hrfShNeo5Ep6ZimbaXVWZSfdK1637h0wFbTxLa3MC41c
0tLzMxYKWFGyMstdl478wGrnvXQPrP4jydqgDPw3XW3tNGyVNQTpXYpyhoSJ+Nvhn7rbrSk4Munf
6mzNYMv70FwkKaVj0KQsWbgwvQZ1Ng+do6fzXua/CQADlouS8S1oh+i0fvHyULZg7Va3tDyuf01K
wfbpSjJgIeXv7lvSH84geXOWgJ3QEj6jrbNfB9Zrubyf7cgGrxImb9nVYmHEWFZI3s0ct2pyrAQy
MNiSEvtQTzrRLe/dD5eSD4cMXqUcZ+MBVOBzDZUC1wCpwUq5oYHkWP64Shzx2lfpuvwsybKLPJky
6fPsMqvOrskc6yIf+/ZG12//3WLmu6HCVlVi8nqjomdFb620LnLlDqInRhwhk6KjlT3MXsl2DGou
2vQon+i6TiktYJz1uPkmH/Lfq1q1GhyxzmbrpGFzMM+za4JEMCxxSGsS1A27lbst7VuBgv5ZaO3K
RXfYmS0MyOiQt5UPS9eCs6n7N+FsW2wARCraNfJU5b3UGVQmvSreyhieifDJ9eUFzy2iO+26nvnh
8ctDffeK1qnr+tRlziLR9TOP2JycPXM6ylOWy26B3MCWlAf7IW+d1UnJRzLnVlOKt5+kh6G+t7HW
22FjiFVckPtfuiIezwZCgEcdxixJqGcIkBZXfCYptXT2zgwHmZ6l1POAeepJgndTHbxGWnbWlnOo
SZ09lEHd7qTW3GXjRZlL86D2GSC9YSh2TcSnLoGXuebe9gB4amCK7tPEPalRaOVHJIMwXGZmf2RV
EtTw5FwbPWie4GSx14xoLMTzzMG9KFbvU398WxDtnwJkYD/Bv6kPqMaNqHKQlLwMwaMsYXuiHlGB
iO0q/RR7DsqCZvcwxWghOMAWTjp7+2fP8ufntGp+wXe89KZWfhlzE1et1P+RlwzJa3zg7/xABSme
NW+9N1s/PVbr2dn1AzYctBZ1nGHYBU1df61nML1MycvPupraexR1gFdFyHapxWILYLKUPOdWhX6T
qh4qJIJRhirBcWPEWD2OSwlLSZgJDDgKhIl2bgq7fJynpHqUmARZUTjonuU5wsIswltFHBzKCvkh
fxq+m2yenVt1kfLL1MrAjgQljsOyALxzfWZucRGjeq1C+DR8jERVFAwPbVaACfLagflwU7h3IDXY
XvNYbG9R/Zr6KXoelgCiS/Tsq8kPZDWVq2SVGSbd6C6iylUgfGZY7NY4wXODGvazyk7oc6po2n4a
x4AZBAWx7QGtSm2eZY6lKB6yu2kYukct6byneQnqDNieTduCXU2NrSDUs3SvlQ6uaAO7M+aE2dw4
6ujC+H9NSTQ/rinQHCj/OrS57fgqsrwnVGaifRW2O3RPjaOjWeZhmpocjTfA9IWhmXe2A9QZWKt2
0G09aXdYwSODgQN46YXlfQXV7r5Zgi1J+zwnBWuoA9JGNty0Ur/LZzM19pppaHcSFFPwn8yir5T9
5MFy98KUxWZEDd56H8Coa4/992TIvxlspYMLh+7Pt2XCZwaZCFqhqFCJ6ee/2O78GuaJ/n1qEtAK
COK8BWMG7BodrKdZYy/ZmhLrVrl5f6f3cXtJ07h45BVoUP5b9VMzKjSuLDUfVKN/q1ENenCj5Gmw
qwbqq1J/ins2jhzEHo+SlAK2Qj8jv54f63HXY9yxm5bqsZZiyheD5VqOYwebLEeBdkufcXh3sJX/
cNLZvMmp6sbUHh0vvEAOw6kzQxbtxB9OddjuoA2S32E4J+t5a2Nun5quPeYqsjZ7H4vlPsheMSqc
WbQvGubKtnmDaNF8gnveP7J0fJUURrvtJ0zrIENlI2JNSw3Jc4zy40GJ+6a66HHhGghQG9oPKxZL
VIFBd49+Wn9fDywrlylqJ1LgoGRxRQYzAc3Go9BNpT0jtqntJSmPJ0vV5a/KARO2PB97HAG6VMtA
Lz7b4+/156RJ7p/tooZztjw/VKdB5GWThz89bWYcTJRTJCpBFcww3Le0tLaxRULyXaYUS0kHueMw
PAGcAYEXDDtwXVgqlBWdkl5/q+sgvPT2EKDxHlY/yvIk5fEQ1qdUR7WpmhWHBWvFxS2c9cBrE0TB
fbcEQ4LuiWv453cFfZ9iJ/Ml8O34CIUhvpVjhofhEkhM8kxm2Vg22CiqxVrU4Df4LxXlkLX2dnQ3
Yg74fzkkdQfwFap2/niatisQuX0ZH0uV1cD9h7uT2nKRqSj15j5tFx4F246m1cKARZHyIVqCHIGJ
B0lOvo9iYeQPkNfVmMX1pbhUUS7fbZUkhoPejT++jn1kDo5dVlXCsvLwxJgU5c75YgHFR1lKSj8c
Kkm5cIvq6MVBCHw9VK727ohMN49dCUDjY8FyV1MZQ3Z8mQv7W4o9Kcil2U1v7VSlN3eMAJxoKG92
GfuMKrsVx6QItVe1DId7V6//yENNfR3sQn3Vw/qxo4N9ZG8apguig/z79Qb6X07d6jcbaMkXN+NU
bOaUDylqBl+iSvkKHzl4kkKzDB78IrafpQyk8DGFUPcpX2qO9Zdk0Mw3zY+Kz1pylSr852SvatNA
v3wM63S67wMtfRiXAHE/fdiZSU3UbuYdfTZovCUpdSCaspHju3+pyYB7qcvaJcyl9Evm1ehoa0a7
l6TRN8PFwDX1UJoWivg72+r6T9hYIV1kjfoxglD5pemxRVDh650XfuUXoGDlwc588zJimflc2uMb
EJruu1X+nN3G/WopbnuXlRHSSbbefW9mgBSqY+XPiOigpRv2vwPHbr8D2dIPc4yLuN34bxrgMzRs
2wG8J7E4bI8z1rDwhf+TBS3y78IPebrlgIrN5vty8Oojfm0lCnNO8ZYpln3XpN2E5nZfvOkwpj9h
/b6TQgUY2xsIjK8wedUHybL9hv0FdyjPkhxRk7hq3pTsJVnHrvk8s0snKTljN6gPKlpvOozoWzDN
4BIKKzRuNVox0KJrHxU2O39g0T3uDmDxkPVEWvZY+YNzJyV963tHUxss2h1uJ7NPz4NgTPSlV6t+
D8cnupOkE6k2MIWov0nSxogIH0jdv5fkrEw/Xf7zHyU19dkz/XX+bMTge/wxuITRoLykWas+RD40
4tDHrmrIq2eAPkdkJ/qX0ms/J3Gr3gArDC+63vKpxKjKV4l7LxUkH13EU6nU2aNkSWCichTZEBjq
TsdwtcA9NrODF6keQ0d7zs2XpilObudWGBbWR2TMy5s9OcUt6iDLLWLB5U1RCZqucpGZVadD7PWI
jttR8xRqDlbgk/WGQlj6XbUq74huZnmRJBwdIPV68aU0RyQpjR4swVJN6yd/h6YfqJp8xF1ZbQGK
V+l3UNTZGTq+c9LZ+/huW8YtdxXr1Qwz56FMLAAWS7V2Uv+aQEte+WvTHhjWabgREXOXYNZSf88K
XgN+9z95WxWJWUr7V9Xr2vmfjtdbADCdHT/V49w8jkoFXLpwkb4D1WXyT/RXrvqfzXGwvzTOiD5Q
rhf3WWjYKBtXKYi4Yf7aV+6LVB2N9L6ODO9b3eTqwa1j6yEtPQxY6hq1FHRhP0NH+qUgfnWMi70L
bOheLfmo3DH+2WkAxCzDbZ48swvuFNtJzlEaqq+oqtQ7Ob0zf1NLr/nVsW8EjMiM0WGcjAtrtiWq
u6X14tlojvO5OwhbavkuyeoCZVw0qu5L+tR7uwwPva/HdzXi5H8XrHWkuNxy4ZEAfkbG/6DOgRof
pDwE93gvZ4sdl0y7gk5YOeZ1TUqx7mnJeOLTjtaagaa/WGZinVV7gLu9ncJyzJsNvPzOCS3lmGqF
ji3V4Fws8L5XvG6ae80wnZOdZNPzhI/LoW/V5jNfowr0x3V+MHZ+QZtH+d14b+6QMCQdC+v08mq3
hfkLTiJikSb9PK2PjzZLHEgqwXysq6p+jPW2vphGNdxFbmvh7uuX2BJ0DvpYgFXp+GBm6iWyWH7v
f4+D8XMSmcpfCkjL9UJZriEVV1h/TunwM1QU55tmNxlqx9r8GtpogzNECZ6gULvnbBEVVxU/vfVp
bJ1ZDkifXKhAYJwbi/UzOjLbn8PvdMA/IB8qf+oBPsigkxhhMwhPAtf8K0MZWe/6twBrjqb91Hdg
ltEpbt68ljlh11faE7iNDngODkvwrpwDi2u+f9F1Aw+q0VkkDdQUtzity24Sc5yaLUAkEB66BFkX
/Gs+ac7gveWp902bYuXB7D2PZ4B8bx2m9Z0kOwPludyJu6se9whTaYzLrl0J1K1oXO9zACF9Vw2h
+tBXpf85qufvuhXoj5KaFwS4o1tPUtXTnFukWf6zpMI+OLdpmX4yC93/7M/sJRZW81oajvPZP49+
5nyP+as8t6Panp12CH4U+rkeavtHCSILy5yqvgzBUHzD5m7fW5H7iXnkPSYPxWPtK4jnB5A3uj7U
dmveUhAV7DjjrLswWcYzYkcTHxHCa0Zk/CV2hxZiaqETdJ+3Co1RG4fK7qzTgKXgY7cENIzp0OCN
fJCkFLBhWzw2M25bWFbfADtx5aCrQDdgOLpj7a54NJbARor35irGQ+5U8ydWAb51ZTT9mKIF6NHC
50AHCsm9VP8Wz8P0Y6wjaz8u+dGS/7/ru0gubfV91+c8wNP2TeAi+Paf82/5/3b+/11frqtXA8xt
zzyauRXvBybsL+Uw1S+6Y+pne8lDLqN+kYKcye+aJ1UQimxeyiXvw7H8cyJnpXjnWOc/UQJrYVt6
VaOeaBnZ33kq9tFebp62alI4xp63q2v4BkH5pGStBWESzteo1UNwdPjWDz06Nods1IonCUaT91X0
X/Sd1lRHPUzU+6CCiEcnJQkU2tX7dgkkaRsKpPs1nVWHnukaWo//KZX8LSlHSB7adrc8AtC2Za1n
2tIpnd48uk8lj+tnj/0HimTe9wQ+E42qzK+eD5dUH51Pk917Pw0E6Fgt9IYny3UxHE3QWylSNWL3
FTYxxONrUyonQ/fmrygyDOeOs4rg6RdoWVe5RpgB5+ur1nrACdt79DuNja7l3JhXPOk8tc/gRixc
BwzjpDfteKfXIZrdi+GOOOqs5jpWWEDOZfIlBRL0aHUfXUBWMNF752qmZom4Tuu/ZE6ivCAQ3R30
i4eNWDLPaLoYaMcgQu6YO4Yg8GLisT4rVdafmfwhi2/8rsz2BxIjw9coxgk+6dr+KWp67aLGbXb1
x9R8DAMdTwylnL+kYfob0GH2m4ND7ODvFNNEHQvr3xf8ZM7G2AWPVdE0L8USGCrDw7BALnGpYOgL
FakBsmG15aOWwotHMlk9Dl7RPUp9qYbB0xHTyAkDNMRpksWTHcg8XrJ98hIg1oGvWpM+IzqEQYSF
MZrRqeMJH7T60Qq65FxBrXlIMkgVxmjO944Lshh2vH1zsiG6FkgZ3zwzsq4sexR33jQPd1k1jldF
jcpbZhQY+/h9dJ80PhJPg+PeJ+WE12vNIknUJf4pblsVBwa1PrleMUJ0RXQZAaj+mf2J8pjGTvfi
o/aEbjDYQXoc0EBV37/OHVY/mDuPb5GFPHJn7vouZFEqKNTPDXvQ+3BUjS+j66Llje7pV7xn+l0V
TeODjw8VEtR5eqimMEIJC/04/psgfPjp/EfSuEcfP7Jv7F436NpEC9d+jl7Bkv6ObHX+Q0mMP1j4
hV5uBSyUB65+ylr+nP3BPPfLGdwY/w5wYCUWDyMTKntCpBOIyR8FuES9M396YA2YAmbDDW3U8bnG
SH1R458RXasfPGvqkELmC2BmVF6yRkNIBvG+8TFGrYVB+XjJTSV68xXPeXQ02LRiBB+aPZQ7yx8u
fTpM30ybuZOmBW9uwZeiTXmBbIA6fosAAB6DcugvcpQeJ9faGLS73NGGA2uJxR2MoJip6oIMtjwM
Ofx2t2aZE4KIUkVi7zLtpUQyP5Zs1cdM9Am5wHYeyasqFx4aG3j7DMfAR6tssXJsle5Lh4Hl3eir
GfIVPJIMvW3WLQeYHksSRTvvOLUFPpdLUjcnSEumVVwl6ae1toOdGO8weYAkZztMCpZAz0P8nkpz
Km+jl1Q4WBCTYKsjMcnDaZzajQ5EachBY/0fjpsRjCohqP+vc0vy3aUdfASujIR27/K2Q+T6Y1TO
d1n6rZnC8I0+198VsWNddR9uRZ8br6rn+GdjCJX9nPOaHa+In+2quEhKDjIN77XtMu/BspQL0kXz
o9c1UArbvP3aj061MwYn+NkGyhuEIu9PU9NOuUt3gA74PtByPaICorxdFv9mMeMJdZD4jyqqY/52
mvbbYne/T6yufGCd+6Yi4v4AUaB6yLUqPCFnOu8SU60etgIpZYD1dz0TS56idfZq9wWIDM7Nyxnk
EKm4JXt7dHbOULNn+d+LfDi1MibwhXT/SwpGFcHM5SLbCSSZDuqFza/47uAOinPfjQEGRFiH4vii
9CEUEt15NlFyfE7tpffVChAGZuiueTB9sVRK3YvDUsGDo2JcEqtI/a/JJQ+n7uEhWgLJA4KpHfFF
YxdkKd0KpJ7kVbWancwBVwBJtraRHyNkYQ5dPLG8X9V/RBAXvEKtv2vBBP2tL6cvTsmkvZ4a/zWf
8/4AVKx/0bsYNUxnzJ5cA1GVGBG3h8nqh0sBqhYFxwjMPrZVVyv10ARZevHBUaPHPFWrU8Zc91lF
a5cVA1avU6tWWFgvss/cXbhnzdv9mtgooFizaf7AU/Sb36T2r9Ly71QWMgOUcOA1JXXCUPpzUbY2
8n0sMrCh0f0eJ+/ez/Pil9HEPxWTVWp6SwD0oIYsq8cNy0RqwULSM5uz4bNfDw2a5kwgpHR0wvIW
ZlABpTTHwvPe7+dmJ6VxGmZ4XqIpJ6VTa6ePtWL+SJYzseORP6V19Splsemy5oTQEmPy6KlsVeUx
xkmIeGDN0ZPEJFCz4Pusq9V1y5IYbqjhIcbHZz1qK1WdzDnHbETtJM9pQuQm3QbeKeKg+63edh11
yB4as7Dv/Fmn7hzjSgUT6XVMvJItIp/NEy3Vbp7baTcVHhWc9Ug7pzNSMVIgweiiGrRXljq1okzV
aTtG85Vf5VyibPff07yrYjkxHDI5+Xa2HpuOfe9M5WE9rxT7acwl3tWcbUXZY4dlHgzbgwi2nF4Z
aiiCMFjfHSgF6yXlBsNM9U+eaX5Z8wy5g+3ik5fQBH2nU69N2B7+8Tdttf8+r/ZnFqDbsN7D8hQk
9u5ml5tb70lK1ot2ZfYUI+wKVfxsta56K5ZqUsE3a5Z5JColEkzy+CVquh3SDcMfHjtCD0o3nBht
YKc2Ng9NElX7GgOLIIJqFjT5T6toJjT0wDT26tUO/fnseN1fwHKnQ4qwohr96vUE60jTxo/CQx/M
G7prmLZ/1pnvnRgz3VwkTKNKjw6aPS1Stt4vW8EiO+52Sk1HjtCsiRy+67HG2OBu5dbJF+aZF0h4
n82m93Y9nx26HtNb7VeAi7vPWjByMmh+KGInj73a3Dsx/MsK1BMLOseU1a3C1H+GxXCvsOs5FVgi
TkgwlMuGX6Gw6ZDA973AI2aa6iW3SNFe6jZRntWYKW+Jn9Fz5d9MxiLYyy1Zw9hDk0qThzVPw8Rl
NxdDdt2OCljJO2Q1kkv4pirPUgAH7Wc7w7iq2h4q5/zaVK9Nag7PAwOh1qnRQs+Zkg8zkBHEy2Ju
JPislJis4JCD7UHVOSg7tONuhGpqeuANrfSx10YcwJZgSv2XeoDHnxU3JxgsUP8EBavFezhm40kv
0BqTvBwFhvOMyxoLpv/J62YGEkia6ucKF73CtfynbAmQo/BKp3pubeSa0hZdnJExzPO8BFFqlBd3
cqadJOlBjOcYNQoIQ82ateU3tvk1slrjTrJcpdLRJRtn7EKb4ih5Ehi6r7NNhGajVHlXgGKeMTXr
hSXb0gv2d6civ8qFJc8Ph53ttcahnWp2rJeblMIoUfObZSNAuGRZLKs/Oo5yGIIwfinKYwEh+LnV
tOiFPfPfY1T510EzHhAiT+9HzKqeJXBntP6RtbJOW1469TkmbijzJ6oSK1AafQPP6+4usRLrmcV+
az22i+zjXPi4H4Vtg4uWy6TNT/EYmq3SPa9pHJKqU12k5h6cL+Vhaem3ZfAcN+7T7DE66OeKvaKq
M589L1GerOgWLAkjiv8ORqv+3rFqeTeZ6TIthO+D+x/AjK3emKBylM50vXIiRy1svCuiZwzvusey
mA5ri5rLKABr3O5QRW6eijoLXkwWyV70uHgt/WC8STUJGJLpO2yByoskpa6GyvrBqkCOy1GSB6Mi
hZKQPDCHG/eeGnjPaW54z+hyz3eG0f0I/BqVkCVfd7IeJ6l458cuzH+phgLmlZ378EFqMPJ7ViPN
uEUz7a+YovaiBJ79DFnUecZBrDpqoYuXwTg7z1KgtYh7qiWbM5KUAgRTzMcqZcCI84aCcmzYspVs
GPs+ov9Neut+qxuydoqZWeOcU72KT+4EYgI5y/ClhA1xwJ4lORoOymh7p638k+EZKIej3/KC1HP0
YrYN3FAjYf1gZD3UNVJMhRYvEwkYu8y4ZeHmqc8jo40ywA5PwSzEX5T6fISH/44tSfT1vuYtXn54
a3jg7xZrFR9z6DuJYdecsX991y4soW6BMEpMgkGAkkvApBbgpGQiXdudPZ0d7zFG8KWY3sIVeLXg
vFWG3fU3VZ9ZZmmZxS7Ehy1gjAzVQdKZsB56M/tqLsSjbmHS1Mst4E0E88gW/pFVIeyGGiSLAuju
3kmgV+04Y3BUL/ob/43qqfcrSnQ0MJoc2Ucp7vsZhqhEY2RnkPxPYrY5EM5n0w6VvfWJuRMWJAk6
I7Frs4UoT3EtRuzltqzKnNE+we4Ahhn0BfOoTIYCxa77a+rMP33UItKiOo/Yfx0s7TXA1/Gu6Ppv
Do/1FmEHdmo180c4md5xXFC1CacpvBs9TnaU37s9bYnJG2APKzyaAc9KwSXtpnb6oU4C89Ji1HZn
G0V5tZkkJFVc7xS1Ow+m/TnlV1vWCEMfUofKG6YJaDVjchdB+lmxDnENiXkhpeUL4tpZXpbEMkQb
jhWyIPzv9tpdg7JFUNlsdBklSnxJOt6/ezBQlHluttcgoehoe0XJfNb7WXCrQuuXmYXK0bDui6Ee
75rQHtbAMKPxzteXJ5dNPzJNr+6g/FZ3Xl4hOi7R3PV67ShRsV6VmASJ41egnTzUMBbsfLHYsZRG
BUGHQcc/NqzSc/JrlCEEsHBEl58pgfzgLdllBsoyGr6Z/sJhmheMojyOQjinEm1nFrzyzJkO25uR
drolJeZpA/ZWEHjpvAt0AgmMBfa3BVZnhufOtG7Jgr2XdiBBtCQHtjhOc9TcS1bpW5g7BC6jEbE1
6MXRwFZ63m9fFJ9SralxHzVyOGALa2yNOp0+XBNEviDJ80wXfYjKxMZAAknGESrEWqT8rhlSDjeM
Idvd3Dg9rihKPN4ctzgY2HS1xTjtggxr3RB/6oPqVsxidNU/s/bzp5eOb1q5COsyHsE3tsBwDir9
xNb5Uc96eKPJQ1ZU4Q6NMjZK5zK8t8HCPAR+t2e/vdkNU/aYafxF5F5lHTxUVm9q1e7pMkq20FlZ
LKvuitzAMrWd1RfY9/plHnAQsl08aZ2vbd3mJ5NNGFDsXY8XSxOcohYjSjPf/Q9XZ7bcKLBl0S8i
giFJ4FWgyZY8zy+EywPznEDC1/eSb3fciH6pKNuybEuQeXKffdY2por+CDbBiA2XRSO/FbYlw8Va
jG1sKGJhJnsH+x883frsiPJYty36HZFE2SDeu7kjs3Apd+CXsq3LoF+jxlOa9OaGzZHJ5LRpooGB
jHQ8AX7FT5LT0jVMWq9JjqjCLFUIlC3bzd0lI1o5uHCRKGhOh2trz+Qb+0PUgqgYfLTGSf8OHi+M
PwVEpfD96xSckqXIw4yArbjOTbimRJRmFnL1ZAK+dXLo+IRmdtNvHjORbeKkCvXq+vsY1o3RqoOy
U14EOHSZkLzSImVWfJgFvpj5JfAv0iVBkNRjw7fH1n1ZWywLdownj3Wxd4yFQWADv/84G3sqijWk
//hB8Zxu/YX5/daQBWwibDr+Su0pmM3xwaNh3+QPT+pgORT+vQaBdKDjaZ4w05Ke4ZPAYNa80S1T
uszMjwnAYD/xTbK2RgFziqmn1PhVMdkyvT5friA7l+pcpuuPyxfDemCj7DhkG15809jjV1dBR7K5
RUNrnghrWmb6jalHYo6ZiwhB9NQUAwm4kjkxJrijEjnBEQyFr4VZhlJdkCKwljfaVq8x+0UE5XVD
LjP5oBUtHJ+fJbsggwmxTiGunAWil3seO2NXJUN8v0BcXzv/X1uSqpeYyecyGTvlcxCcrSm6FICT
dNJrvHI7N0i/DTism0aTTWzp9S3oECwQIC3jxyMiEa6Rkx0dCyUvyM17iAt+6CxlFKfT02L5O4Jw
sY+kWLEMYdJt5YRkFF9FZ427tdNjtKRluzP8l9So642bV/G2L2v0maneudJoTmvKE84KZTCzrNtE
5wo05XIczU9O/mkYLN60HfvHoSCqtSevCz1/K4P23VITeBYASb5D6LGaXnDkOsCO8jQkxbPaUA1a
4Qp/dRMQmLpRi642uZceXGGYmwlkl8zFCyCxTmCSBPNVUh91ZlTnpK/4EENNazxYTuLyteU1CabP
OOl6oE7Nd76+rXYBfK1MvzDnVtFgPxOh+Dzhl6TrAi11vg5Apl56G0qPfoTWppfRQzLDBCxj+xf5
BoSJfM9n96bRNO3L4CRsHlZZ89kxqf5Z0/PtROqwaodTvI4EyNbLnnheSbpsnR6WfyRno1c/FfX4
YY0EyptquRM5lf+4XnC9DUIg0eg0+gQrdA1kcsQzDNgw4ZoI+2YECJZ/TrxIm74lFNhwjGOrKbJS
YXWh2vPam1HpIfgTKXDttLu+cuN7sg3VltZOHurOe5a6ipx6ZCEwwNCW5RsZ92VkBTS8h15lm2Go
XvGLMuSoOEPrIiMvCfem7AkSvuTE4ozW28EoX4D534NO8zfD6yQh0HVZwdz9fPQz+7sxiu8qs7+G
ziEssIfMb3KGQuHe1/O47PyKZkFm4WX3S3xE6ZK8WaigugL2Ny/No5l3N91FqKqXSyP2xxk8ohdm
fuEUq+wwiQ3cu36rDXkZd25vpzTfZI1ELbkYdbtEHxuLTaHCIySB98F6YdWUSZhbx77Kbj2MGJu2
bG6qovmtHO/YdfJzyDh4aXGX+mUVCbM8YFRBD4oVeS1zzFy9P18p0swSUNVRhwN9Ozo5RJ55KiJp
kEZvG2rZGG6to9gxvnzIRmk8YUTPnK0gVMpWntwvun8i5o02dCX2qAB7d0XJTOvnWps7Qar3zk8l
/mE8K5nLZWY0b4HZ5FdTmKT+hSH2MDkptPHyZVlVGcGfeUr79avR8tVulvtJhnYlu51M9HkFzVlI
yHMD+ZOWlOcGjLXfDHAGG5uOmhiORRxj05b7OTMiPyPr/n3J2o8gKZ9kO560xNNozi+pKg8DHpxC
c03katiBZANNM51SwIEY2gCj9aUbFS0ncKOPnJ77E6q8Wx66oZkRcReYcfChgQaQXZG4H4vSH2RT
VxuvNJ4HH5CNyuz3oSq+ZnB6TqffmS/7wbaLL9bZr1N2HEX1tDBGHpZm89COwMszOExTgaOa1+NR
ECK2b2gD4Plz0I6GdU8DEpjacEzG8Z5MIzIEffTxWXk/gxhAU7DDkrFN1HstQP4CUN4YYiby0qzB
NpUnW9X3BWiejbXO7lYEwV7L4PheDQD6oA0dG+0qePsFZvkFe0RKjiZp7NeEYjQ3zA1j4fPAptvc
kW2MsoMqrNwvs1KnwpzfRn4pjn6vGSYMSJ/lS9Ab16x8j5jL2s04erz0yY1FMn3j2nuVzwfdxLvh
MMz1buBlYZHg5E/vUG/o7WXU/zMoYK+9yVCpDoo8NXMgWEwHp6KB9Tk6Bf2Uejdn3L2zH/+UJRHK
Bf60WvevclQnO1B3o1+G5Dnctyr5cCvOjYyQEd0wl+8eM/XwSZsppDVDyoMg+nPl2qAjADa+pmzo
rZmKRm99x8RgPO4F54xjwGm5qW6IHu2pAzITrYrbZXyVClF5LX29gcNzW+Z62HQeREBTYDhyquSp
keVPq3S/qVQ5R10wkhjJ0GGfmsfJDB48hyJySSFn18l07QxU2e0Yf4yK+24d7Z0E5u0N09lBvYOc
UkQg7qRR0g3tYlCieKdA7r7CIMTolCChOWiH/eTwInu8jESerCzoVhWNthcw8O/7mymfq6h6HCoY
UVNhmDvbgdkw9NkDAfAqhm3PBkcleR98m3ocTxYgMk5j7sGP1ZMhFrCbwfghFKTxxcjwvYwf/RDs
kgmk6JCRURwUQVQiEfQ0OEqM8VFtGtw8FGGdyMMuQREYTbNCsS4O1Tr5R0ImX70MeA87+Di135ai
Nl5mbs8Gvk6enYTRkDA3w1DMuVy67MFi+YmYTsLVRH7PmnWnJGt+CRlNN8IaaSs5z/HgE1RS/7Mg
1/lrz5SERSJYnPnkc9bnMemuJcViouqbKaBpSL4IqKszA0Qv1NovPk2L0E0uWRG2/lpcTgCFP+kb
P2CrkUtU+OMlYZDdXBIglQ9wVLvXwu64O+ZQ9qt5606Vphgvi43wqcFkiW8jyX4n9Gx17TYXQpar
4b3p+dlt5q1lu5rCitCMzIPtIMc7Y9btMTOKOyehICeTtrbdeu+gTHXdOlPQptOeIW1nkFWEIPQs
0+QffCvYqQWevdTquAO4aIxfRL/PrCmOsXQ0ycCKbuVN1YIxA3EvNiVu28PqJn00QMQM5jzMV/fc
jwHe1PHHNa6IWj5lBLPWiNAAH/HeFe2WUca7fBJiZ9bdO5CFq7FeIT43F0TzRycIrtaBxbB+kz63
wqMSwgPlIxJsOjOh7mwyMJNY0Gt/j2nJJRrSm8NcMtwjF6ZC3M98BAE5zQuZ7dLeCWd5sk156nLu
wJRXuBCEStCV/HG9eIpKBXG42qaW3GdSf6z6CufMc4kjdUMuSLetLF4nosRvmMTANrJyXpfMKqnl
IsG7rwZkvou3LYQe8mYP14a1kwQebQLXeBSN2E0Abi+LVLOBg8oo1IKBen+hy5H+UbCwGc416MD3
KXX+2dJYdrE9AUtmhBSiIcfTsgRvR0XoBlz9jcHsAIUJsYkp8yvU+CpLYSQVzq8jVb2RGrnfhZrE
uomE6IIXtM37zDdtqHJeVJByujECrhLPtT8RXH7IUG6vp4KutU3jfiGqqLCtB4B9VYRVhgFKx4rM
onEv37DN0Igj26ax7xd74cKltbQ+eNbkUwfkbQhqboCeot5yqwNHra6NjKut6cVmKNvnvKwZR5JX
gDGjtaF+nlVAqi8ixUaW6X4mcRxq53ojsbC34nuxgq+2WvMII1vLZTree/X87g3zFyTRw7osobSt
j0ZnLrTkGUQvwxex7l34JHMd0gcxW/E4Fd79OPiMZeTVefJHGiidSSM7eM9dRaJ95TzF6mEUJqhu
GKIkiJG4Y3pxpNP6XLriJCzJrZso8pzoY/Smd9ty6piaeo7SzLwjcOTZnkjFDMZ6l6TLQxq7E15A
756GCgEueQyzeX3zgwdfGphE7AuLr1I6VCqnwKbABF+XRLndRAsUW2LON1M/0m9I90Zbn+vyGWxe
QLMzPnBNhn2bOludW5zEJouH2lm9NWzphP7VkADsRPTDu0A2eDDiOam97dyZb0ZZ0moZ7X2sYe7p
mDC8Egxa541hMqmvtMN67zpH6ouhLikwZm/jUlVy+ppvzeJIJe1CHS5JqcqC0GomyY8hD6EMjDDG
m1t3jhX6fv69eOlbSp9yWcYqNCbYgHlgL0dveW1EVm5je18KGtI1c6jMoCZbSQ5MI8a3ok4uCjUn
/zjnXQtkH7Ih0CvpLZRW8uqMfc4Q6SKLZ63ZvV1SvXftTMkxSUWbcKA9nBISHXgBDOXvNiYjo0jb
G5WkO4cgkV2w6Ou2sP+VBgO7aQ75/cIb6tQXjqRnGuLNzsCjsum447eB4XE2DLiV5nm4qZddAAV4
WZDb8XN1UVwk0NkaxgI7JhFKulr5wOxfGaOFZNl3E5cn0zOAmuctyUKxS+spGw4pgI0NpiVv0zf2
9+yAnSqfLenV+6SxPjzLOHirRj8JcPM47XfTgDqF1/0Nb+aTinredXZ6s4IchuxbFCFpsFAI1ts+
JcL1TrObcisycFh/YonB+j39km95EwdELGesURZB59XkvQSWvl56YCRw5siSd/rbqRefNW8WSJT7
rAjsvXGJXE7b5VS6JtT3rB53WcY5zaT2b9v5hXsUGwim+styKLd9suz5PrrgYwL4Nj0SK/RcWLYR
kYC1f2GQNN7MXYx76DvQr53vvKJtP3nVSLWJMdVdcZwRXc3oxHVZBBxTWaJih4KXexOTLVpv12Ov
eTel/dFZeKkqPBMItg8NL96mnp17oyyQDIXzNtG3tJJ5ikj/ufBUguSUuuIpWeXBKinQRUIoH6sT
FQCkPc6wvg27tRsdjMaQhBGs7oI0uW9/WHhjOj8zk5U6ne5LwUlN9szT5DOxKMJ8S3uCGha7IQ9q
fgJAWu7wcN3l3nSircCgn1HeiDJREYfA03whty7Oo/WZ1P6nNw4vg8mFWbgvZF882rKOREJOIRHA
UMAJkl2uhp67hbEuHOKHwTHfRuX+M7wJXRmn2+CQXZebiDE5+7+3Zg4TE9OxG2+KDg44CwA2uAu8
2XqPL4dX30hOK6RCkNqnwpYrwt3w1XZ613nGS0kk8cZLnTmcGwpv08XNEHO1UMWMdRMwKi7MjSvK
qyZW/2rBCEU6rkApsT/146NXimunkkNoGyM1VY393gRQrXPDiMQln3cMrC2j4ETR581XWqUHwBVX
fZbuzML9Tv0enaqnC0iSKlGK2d5e2ptCEijad+WxnYhMHc12iyv8s7AG7KI2Cd1uts0LGs+5wv8W
14CD3S2/wvWY3npZjUl4PtWGBd9JWumGocd4dh5ixQhFHP+utfFkEyWkZZM+GcUHzMTaXe3QSEzc
WLN9s8AeixxlfXmjOtpB9tjMdNaZAPxW8eXFTsuPxZpei5q5atIWoF81/M3ZfLMU87nJsefFyScl
xCfBqunGa6ad2y4fY3uZyzPZyI0qwBG4NrDHbdx21OYXpVLv6eKlkbMgzZqZTQC8jZqQfgQuiRTF
UJ+qkjilxn2o/FnQQTfe12Q+mR0I6aA+2yzhwvP3qmn8sJqB3NVqm83ZW1b2Ivzt3PbLdcp/cdvi
tbSb+wpao/IqFhfZk7bkKvB412s9b2Py43E5MatttdfMGT3axoQ5nclfpiwOywyWMCUbNM9NRL2x
nrga8ZyvwolMeqowuBJmQeo5NEO16pykxKzYrYl3zQTlpxTdR7mutxOcL9pq8swd8ioLaG3GGAV1
gwfTT/Z2n4fePGI4NkiLytcbhpeuoNau+851ti54A/YfizzKMvRt7q5pNacDmQ5Q9LGBa38Ess4f
1TrBg/YQbzz0lI1DRcdVXJ+d8mUURUSA6l2fqrd0ogV+uQTXhYgpjCXmLpFcKMxP3KxlvEcRf4s9
dYNyexsDyueUwBxa2VlbUoiuS1E9qtR+r7QUHPRSylrmqfwAypNQbIx19vhnFUhMRBnE4/bAaeyR
UO23VuVfnH6fmAJVR7D5ZCqvccTcy5vbnvo2fqc8wI+RUqLECPUng0ZObxG2Mi5usfUr+4DLCFkv
XxxKhi4hH9I4NV5r3HDWfNUV2u46ejvysuuoceXMmV4Hu2oFRbOKsjjU/bluDBoEPMHWL4wvzr2b
hVkIkcX+Qa8Gc5MVyEpCshLtJ1dTNnNohJxAb98I29wltnhx98tQWVdGSQerYxKBToTHQc1PTcYz
rP2yBN2R8bhs0y9kMGnLqR6MZQAa7xXD/u/D/3wODH3OfTmUceQxwgGIv7XZqxRh417VkGVwSX/S
b77IgHETYCE9vYRdsBwbj5F0hpw+JDqyJfCfes5oHPh7dqtFoTqKGKUPiD1Hm5e17If9RIXez+xh
U48AmalH8oU/R1VeJrvYfVZjPgprCvZe/OuR2RkupfWJj4y9ZsDulpsiIee4fDdGgKqNQ2kvZ+sn
rn1uGirsKo7/ObkYQyQiPwIbIAIHiLNZ8zdJliW/u8rmS8mWGteph4cv9r7SwP6aBuzbC4twPMZH
SMwA0lGsVGC/BgXQb3fXLsa5u/y47NKBcST2qRnyfeC/wM8De1iTLLHW4bTkp9WUD1V72+Zi2uTl
/FgndJ9L3z/2rUDS9G4Lm2lyz//utQvEP+nuFre8zy+tg8CokA11fy3MZA6H3uGOCEiBZ6rsinyM
OuqSTtPDVxHF9cxt7RzrSRCo43J6OzhJKoBN4OwwJUQCy2thohaOB6Ex6be52972+fSmq0vQos6n
fexUv3O2DmcFaSNB3jZdTspOErDBLg79AcfZBqn5li3eOUh+7cGhJ9uTh+Zz4Gwzv2Z5zB+r+SV2
MuhCPme0NHGSDSPWG61gOehGh36Qc3b23HlDT3WfZ6b1WgSs1rBjOd0iseiKfCgruxYj6oucxA1n
7CdpVq9D5ZdboxcZRovkDcYII+y+vWeayQwxerAMXkyHHrFDKIeIVGN4kT23k82wus17bF+6ratB
MKRbFHuCTPku+9qhF7Yzffm5MslfzUiV8URzBYQKI+503GelOcMZ5C75demHhZQWE03Tk1UCBDQd
kC9T02KrQrBy2+8i72C/1POhXNCZrdINjrY4qkqNmyWhMTWsiE+eV3yOiHzsNo2xqTE9DGWTHpN8
uhTQ9rvLiMsGtTIBd6L7O7OqaKzY7r/m0nqKPzoUltAqDGpXdRrQLLHJ9lcJo4Ejxch9LLkq6wax
czSZO5luJubrQjwq7TaoXSjpC20PeUmsGTsUv2wdZ/plXDCQEYp9n0KpoLzb6L4Y7zsy06OBeKML
kP8aXf6cuF1Yjug2GqKGNSNrUku1x3zqIH6wI6SdiMNuzMyzms1dRU25WTwmp7OVxHJh3gatcPbC
HLsdhMjj2uXeRhb1NrUJbFkTNockEcP1jN5e+Bjc80K/yBqTqame6Zrx/tcr1h8U2Tgb8quyQVbn
3AqnNpdEr0w7WAxQJLo6OymP/mnXI9q3jjYYioUHWQbVdlUOm/E8vIHo2dbupf5sGI1bp6NbsJKW
WfNSy9U5eHaDm1k0y5UYLj2hHjsN8Rt4+Lyip64tyRNndmMrUi4LYxYMYA8IgdxoHLOk+1KVfRV6
Vh2HIFdqvJxMvbZ5SGRbDQDqckvelpofUSzcwk7Zu6EQ4pKn0J1ckb8qyWsbW0oe8qzAwMRtz5jP
Sy/5izuXH8k8EUpMIlnWaMlIf3p1AxdjcVGdQH3q66S5N5FQuKLqTcy7sk2LAdz30HPc42db7bIj
aGSi60yV5dHr2Uq/bcI8mQ6CgzvxwhURq6Oo9zSLHRgxu2A6NynhLczKfppSqIfKjrdTvrw6M1OX
kzc9DzGzntiA+n1NEA1LtLrV2cqDjF9BShCyTvKvdeQYef54ldBDRTgMbMAoyYJsLttv+M28REt+
N5mjQfi0zwTM5BO7UTOY0LX4aW0UOpuwkZGEzZor2Y3BrXEjMfXfnsWiWG50bR8BlTQrZYXLNSda
61sn7qdp/056/QY9Q7gFoHC3u1sHaULGidGh40/gW3y3sOXOLJmgoGUIvWZgyATdw5inm5kesyTF
J0+n7ZAa70Ev/O1o9QSuZUVzpvPnbcvVJx1P0NOh7RWaFpUO5xyGe6lYOdfuAfuIECZGEbFtH3Mn
Xq5kbNLb4Ogjaiw5XtLonQELHh/yozJKc9f7dzAuKAzN5WXS1mEdTFRh3T+riY6InFVoJ/UQ6jmw
KBTLld8+OaeDei8lLTLn156yO5/TPodgdsVp0liNOA6MmgZ0GhjU7IeeufHbhDwSoyHMmnCnaB6M
776Z3p2EXK8yPhcj3koxfs8+gn6bI8HjrnxSiALkvQVwf2uJ+OE8TzHHwxx6w5YBnU/jMr2Wesu1
9oguqPL83hAt9Hx34ZJb22bTYEWJrIkzn3dh4g9t/WM68z81mVQscj5YrD37C3R7bsp/eDdIr4R+
Sr+Xk7Ht9Q/8RTlXVZojv7jlPgWBi9kwKoz8UJkEOvexc9cNQX7VDFzbThclvMibpQ2wB9IEt7rA
3aZqnm9af+vgno18LUjbGD+Xpbllh82pgp2NaBmf65saH0i7W/LLwK7i3EFoGwb5tf3OGbLiqJA/
2mYQh2mH9Jo2bsb/EE7KpBlva8lkrvGF1j5/GMmB7qsJ2kncTANttlXXX553YbMIjkb9gLFu4l2x
zHWfBOtwm13+cVHfKpy0V3+fkmVHlBHKQ1tI/trhEkET60OF/RFPrs1aSrC6bwRQ/PtpidqOdThu
rad8zHKuA/N1AC8RWbbthYlz8KV0I7EGr0mWCqbc0LSboZq3fcxBppqZg8g3vW66Y6eHp8lr172d
O9l26ssbjWWM3jHdOacvuz03D8HG/ljAEdb0aunEUcKxxjKlD6YCdXjr9MN4M7X+Q1nzgtZruala
q79RgWrJ8N75bPp+C5NF0d6AOnbbxwsiPzKjSvW/ebSgiHu05fPRenEkzsJ2+Gg7SC5MdFEKVdug
924rOmJRu4ohpGjdxowOTrRYYeZcgjbmn7xfolhOivjCq6If9Q7wN87F+CZYk3MiOatwLNsVdpuG
s1Ggx1jzlUX+AEWO/mHJBR7l+XeW0993Y4EMI5OXcqH/KdiXEgjSvbH8avKD89ixbjLXmSJVV8nO
KElG6Cz/13PxaFbqRasp3ggwyKG3mKE3LKzPzvottH/oHWKy819PcoGuVfnVaWZrTU9R+xmEGNVL
cj077XNfYKZQXFz28MQcx3XQ4/BJ4nQbZz0Uj9HeeIH4ukycUIhDJxkC2wlj2zvZOK9L+i/bKZHH
AMvPFYOKz9YlZjxpDbrtDS+AJ76HkmFL5ogaxNedjn2gNnn5FEj61LZHRhEskCvZLLeTQ/fAFfF7
eocDhVUljOd1O9pY96f+vIxFuceWcVym+Ja4EEZf0CIKS2PV8XjOZFleq9r96Vd9FmK8pUoFW5xe
FzGP4Oo0MAQNu0KMXN2X6ow+yq3MU0E5O1QoJ86hc9XR0uSgV/rRWFbrPOIFsvEB75rsUPWUuCpw
fuzCGTe1HF6NRq3oXAWbAa+bzWRmh+mp99NrRS8Nze3TFkqdLMJi89RfdoZSQTSsTRiIlKsluy8h
M4QJa33T78EqHfFMspUXps18f/tRSuLEYu2QOG38JO74WYjin+rTlavf3s8d74vICC8kb30n1+Ej
cRAh8/wyTp/TQXPIeLIbPwkFiDIUBjq2Li/z1E87jE+ssFe5yp95/x+8f33bB1GCXoBMi+g/BObG
mDlWucmPHvTDYHs/bale/WV4pAsRh3ZuwMn3CM4KIEp1MccBYV3cO/RRDVKDpcCSTeSBvxmrtePI
b9J19mLnGlDaPyue/bCr8Yldulm1Yjyfk1oZEbtznLQE/nC1OMve4w6qk2ZfsXDH0nhzxuwXuFmN
8tzpfWNia2P8Pe1/am94JWcKNbpubjuxs2J2TtZ06MrBoRIT9OP6n134eNP1dvQzLHWmaMllYO60
vcTPGAsGu9j69uwfGpr+Nl2Ds8aSFtUWaASs11ln4ukN0ivtrtYmz9Jz2xikVjrVSTKtVtRdtVeL
a26xzblUF3M41nJvzTqBNtZ2RLB0DzZPDGGN278QVz2H0oSJTtIdUwavg06xwu+XNv9Jm+4CnVJH
pzb4u0nlFBIVh/KWQ9glA22ZX6w1Da5RNkI9kD3uu5m11V79lLb9nTMSBAGmml8ji+YKr6uPWs68
t3uWBUehjnZ5mC0mwVVOcYKpd4/9G+ifbulYaZoYmnAnnFP7Thntdm5v1Wpa13U17ebaSKKuoChr
h0NTW9StaMJZnfHu6Xrrp+s5q1iA4rSrt2arrhKf4PbEJHYBx5EVGMM2KA3Glae3UvfbfhooAVRy
Z1gU/XPdfCc09LqcMMogMbLIWOxPqbpbYapDFZTLVlnUu6UqJHqQw7BQCZElnu9U4vxrxXXisGqS
E+jRDvsN8Dg0wmXMfQp+yEj5RPwSnf9CB2WviYFjpuXa4VCaJpQROrFvGVi5TWfzNptH3B7WsU3K
amchD8hK3mk7uFh5KEfbjiDFBa9r29uvg86ecFhSjsKhctXEoEYtb+rVeYyd/EGwpux8b9wX/boP
WusqZidnWDQcGxpkRFNu8xw1ksTOPOs3dqedCBslH/kJxU6LL2aoUM2Z5c6adL9M1s5TiqoEsTEg
s2DTGuVJ6P47zqfvYqBXka8bq3sou3HkpmHkL27e7FR+Z9r9GacGXr8dOWbZ7oHf0y9bACt0nNpl
+g9JloZ9W/eIZ8at06xPqeu95J4+mLZz7FJKVUPZJ/A7jHsIPDojG6I7+OPm9GsJY9uZLRsGaIgp
EDu3Y4c15399DTaw+CccQQ5bcUTUvZceSlypmtc1DqJ+WcU+VdZzQA5r1wXv6XhxxGfpyZgxUmC0
IwWi0ie3Ive0sRG4K//ZhOI2xs0twKMJ59X02E1oMSphGLbx5JnBMQLt4vahYpBhE6zLqR6DKFtd
UpR4CB2TkwMnhTarv3P9/sFxq89+IKvMMD1Y+xjSzOkpEMjLTsBYges/zsqiYHMjllw60DASsOGK
54KATsZNwIu5Tv9Zm2Nk4FLtSA3VmX0rLY/MULiBOZr72MaHy5ZHX+B1rQt3I9Ka2XRGfeLOve+c
4cbttR/Sa+TYTWjdxuicu3KUw7bG0zP7OB+1urZHusEJ7ZTe+ILkQNQj2upm7iFI4ku1Pd7amX55
WVqcS70jEjxrY2a17GvrfrTGl8pEAoOKdJlI3xsMdg+BpCihUJyZVrm0AeFJZWAnzGRBHKD6jYeP
zrd2Yy9Oo+fBQ2lJhixYswFaeA2C5qjOcyvU2Wqy8YwAsdLWm40D9pF5MxitPlaDaB9yYRQPHKsv
///7RDMw/winiG1TxrAg4zSxwt41h/3/fpkHGnraEmvY3f59CjsAfQhXvP/3SfI5yVnHfb1116F9
QIfpHrCLPbYm8I6/TznEu950gXn4zwMujyoJMN3x26bRf58IIZ0p/dk2jn+Pw2yt73VHfP3lWf/+
YbbkkDJQSdua3+zvc4McVIjDzgXj8n+fKzM/tID63P49AnbXgtslR9B2i/lW6Ol//+Fsd++Ler76
f58X1AagdGYaWv/3eKuTUCzEiT6pffPfT5dEq90kOIz+nvTv82WzED2VunecRXat3cV3OZmeT12M
cappZ3X196EMmuKSAbduM52PT0GflNd2h5ZYJ/PIzqH8ezIQwpLxGxXWnj7PJovv37cufTCECWa9
49+HeRnkewYbRPSfJ07i+URWIaLZ5cf2JdS5wvrPQ/9+lB+0r3RdxPnvJ80ZkY1r7CcIEjx8Hrvq
wHHaCP8+zJg8Pc+B/Vx1Br+Had46nTU8/j2PxXciZfTd6e+J3BpTX1cH8e7vqyp3wwVPL1M1ZXP/
949bdv2u6Lm1QGWlaTjKBtbFXA3h35dxNDf3/MDs0JPBzCp+eUyVrSmuK5pa/32eYlg054F6j0hh
75Ryslsk9nTXzLq8owV/cQ607T2IOi9qkmx6KEBqRgNUhcel72QYM33zRO3Vh8ksyxeF+sZ9586v
6QrPzvsfxs5ruXEkW9evMtHXB7PhEmbHnrmgp2hESpSrG4QsvPd4+vMBqi5VVc/pfSIUCGYiAYEg
kGat30TCfEw6kcwiqU6/6UX2jqksdMkiebCaIH7tsgTaYKC9JQNA9shKP6qOGUVMToUMRzpv5IyO
Y5BPTseMZlbsiVYByY1RodGNAPgB1sRMdxpaD+naIxfyTiJip1VD/hYV5tkE4f/it8GTlXjFs8ya
gNlbaT+p5G5nYRD1Kz9zsUaxlfyMmTy6mpFJFzQaLk91bphBqRwkJj9Nnp+nHYqrmHQSTracitOO
wic4FLiRxHSHU322y9xuaQAxW0zFajxBaqrWsuksFPV+/A+8nlPg0+TRRJun3nwoTHklaQoqxGOb
6fw2OcF1l4vm81KnHUnp1OukJKc1NZnO30kyOP/GI9+f5uDZYKRvhibELpIU6DVuQfGmzkWAJWjm
HXjNpGUldcEtIgb+vFBE9S2OpKMqstYlR3weLMf7yGPxDMDbfmgN1cICuYI225oRURU730lJqu1M
tbVWLF4b3v9YJS+uNY+t0zyKFCkXTyxhD/ADDeFwTszMeOoMNZ27bjvc2IqfrmwjRm4nLpsr0P3W
Gtdm5xpb03Kh5aF8D6IwQDDJO+VyeJMMqnrUshihBc1oSU2QC6xDLz/y4JAoctPwGLJ0WmtoLRzC
UI/WdY5KSpSQ4IrDtj+EQqvWWgKqINFJ/te6Eh+UulfXKNu4B8VWjTUvirkPQ4gAKR0ub9lVAuhk
nUHt32gi8M7MRpjSKabx6kZX6EoYbxXr8FlZuf3N1NQXg0RU5s+mXVP+1lSD5nwj4/G9bipB71uH
t6Cngj3eZ+vWQdsUtWXCGVMdAc91k2ett2yxC11khUzWz2nPsVrirBw4w1L1h/Y8bbCXNecachKr
qaiM7ZQGJq6rZWKd0bVh3B0Qy0bVx92qft59HucFBJUt1SmuSIK/Dbj5IVRFpB+s/6nKbGRv4Cmx
GrQ2KS4qYCxbyMDwEs4aqsILQDvdcqprU8s5M7sHo4/iJjkh2k11Zqst2h55pqnUek58RKJsM5Wm
E8FPszcB7nnAmTnHtBG6cDBu5h36qgPPWZDKNdRt/aMd+Y+FirTd9VSV2VaCpFuxSQss1Lsoqhay
2oKuIIBSraRA57fDDtJbwkaEjykNIbEstbw2GRYAAoyVxCbD+We5zAsE+IjjfracigjnE2oaN1+n
mHakwq2uDVLqaE5byMC05bXi9PJmCtwnUsRF8GD+PypdYcgbSSHEPx04NZw20w54qKSDx4OHIQM+
HtrG1h0XoLlXaMeG+M+1G+fAWlAN/EbUsCTJI9KTmiFUIQb4OGlNwlEzk/dETe2z70K8sXPi6VN9
bNq3yH3It/Y43c1zaDGSV9M+SXdphiqU6HGbdvokX071tceKqK2zB7I4JuJEHfaqAanLWGA5q3it
tCtNnqbZ9LHqcS5NugYpcyHtpqoiCNk7lT8/TrVf+xsb4loUSx+/1U/F3+qEainbOA+XrUUMFd+r
fuep/feNLJdnv+a7Djp48dgzxaMSQD6QszD7RtLuTeiZ8SyZyX2lKNVWNzR9bSmBt7RjDdUPNODv
9VQhfQbDI1Et+lNXQZepiPwHHC8xNabDBJUhLUut31mobDl9oC1AhdP/Jd2xz/P4vc8Q9axL9dEV
pQyCNLVYsbfSVfuwUZUGWVGZ1P1MbjV348QJS+sKapelxs+ZrTzhTy7dIJid7hIVmUHfHAAkdPUq
j7PooZFJovVSpKwkKFzfDGfOCeJl/dAUbnal5EW0kiGIbdPaje+tvt8SjEyelVZLYT05zi72muDG
0d2P6d8NqsUvmHfptZnGzdFxyTJ04wHjdYCgJKcVgA1MDFdfIyf5EiBJepg2WtLVh1yvgdcKC4kD
iVV6DkDyoKm+3s2mNnA5x4/AtOHA6bvvxR+nmJrHWfYQx1G6+Tp1pAEL1qWmWtY51ICuG7bottjH
qZSEENDMBtn7qRgUoFiAp25bqzyaJASrbUkEBHSY7M/TXCoe+oa8apDo+ZM5kLf2u6h8TqP4AZhH
+4pF86FmPvpeNgaUrMTFwT4dZqkFTWAmsZAfw9G2C78l7kDIWK4+0u1jeOIVPOVRXC41cxTmVCWb
+VhLr6fi144wkmJ8kMFZNoS7r/17qcFGXEOQem8ZXm6vygyIb9sZ5dbT6qupNG2mJmJsNxXzkV2k
ty7xsso8+50sbRMLXlcMS51VeoOIggr5auGPu6c2heTI8ygiJloIQRuG1VeW9NLV5yGqEs0L1RXX
n435nY4KzhKiEOYZwhAn+fE/Po9vnbjgyeJ/lEAKdl1Wtat5BQ77xg3j5MYZlxy+XIDV+VFnlXW1
CAmBAd1BEg7minoqZMva52pQ7OGyPLAmFhcZWhV6Y8YpK00kZQPw5CYP4n7aKVC1X4ADyTZyBk6w
arRsnZjgXaNKc+98JzWXWYM4ghp08Kigd2Ke00B162LjMkSgbOzUld5X5Nec96RhSqoVlbjEnGsJ
QDbcd0LzFlkQQSACKXBLNHPZca6TJjRxOxQOgVNTZYUJyY61OaLuml4Fs2mvqZHp7CvT2ZOeR2DU
96NjVhrF0QSxRgq98F9yM74qkkDcF1pmwqlwkQMZYv8hkwggjA3MX48kl1oSVLe8F/Ain0ca9Fjz
rC/VE7klIu5mHl3aCIYSAp7+OXAcdKOUKiVFEpnrtjfUXcAYARwmrsloB+me/q1a97FsHnXuz9IM
Q+2cRtjf+bJkXrpRsgg93lme69a6rJ2hn8WjB0Nt9sqBVGdE4BLVrbEqAcF/yMbNZ7uq0FO8LaTv
R0x7qr7HIbnVHSwIIbeT416CSKxvDK32bjMDzQofobflVJw2NNBNo75hZj+ygBAe+mow1dFA0QkH
EgFpt45d6zjTNu7OSKLi0HptvAzjqLpX/eB1+qkV7cMXrfcW8KwSTO8xuhiPsZAq2unjMZFJTKEI
9PJ+0Mb0Qeu868nnMYkdKTPVir8fkxvgUsIo2UGpsndK1ds7Up7kt1qVhEQeJO4qZGwocMNmVzLt
+v0jk2BtIdX+KuryuMakQIfHh6vurOTbo/KMj3rvIsIwE7LFNhkrvjZV5GMADOr1MkCkXdYdjuul
32n7NFHDpS8C6QGS/HXLU/gm/Oakl632AG8hIS1e/qWpE9fX09RV97pTZvvfm/52Vn2Q8VhP85Aw
4rNaJNqd7BTZxW1+KvjNs9IY6ucexf5pz+/HZHbWrsvCAYQy5A3O4qXcMcbC+CchKuvL6WOoIAjg
j5vMDlCYtK5ldLt2RTiu16aPCRq0Ep6qv9ZOZZThi6tBI2Rt99JVItwdlBF9HZEqviIrL11N9RDf
CZ5OlUrcWegij61J+tnJbGpVG0otNlODcqqdPk6b3BLkysw6mGUoZ3xvP+3pFfdbbRferqefP7m8
GpuoIzCnxHlychIlOU2fmIXeVyRTr77qO8dVNpZG4n469Ne2oE2/t63Q7p2hcVAjO2y5h2kjEPrk
OYr1pZnHaJdUNdzv6eNXm7In3fF7m2m3IQvEWhqMZXxghu5FQvx9lySVTHx6/KhKIL6mT9OmdBm7
gCd5s6+6RrX6/PBVDo0hXAUxOmbTwVAcUWr67TyEK0nSlKVBd2WRI/vpHEyczHnSdzL4mgyuFnJ9
je2fEDJITq7sJac86k044o62sHs1/nnHpmoQ8PuqzTTNXJBp1RbTgdMGaeXkVG6KseVUUbbgwwym
HGt4GjFOMw8D6cYDZgj5bCpCZUrXpYbS0lRUdSijElzN/VT0DX/BAKleMltVT2GsX6bq1ke7tdLx
kAv6pH8oFVK9LCHM7bRXEvI1TprDGaNs/bZMhs9T25Fe79qgztBT4iAyHv0SXSHWo+NlKRFqgqmQ
tGOLr9KD6uBM8ter1cerZRrmrcgkdQ9fVzudMuRq4xKB5hyW/npSQo8ZLlZV6oKLHsXSP9XRRz31
r2JeejDRbCA0095px9BF9OxTOZKTp0iJks1U6uN8R1cJxSdSlnbAXBdaoO+f0HbrFiXx7GVXmj1Q
Ji+eOwgVHFOmQlgnOYL0Q4F81tT680BT88BO59bo6+GfhFT6J/BmLkuL9hzif7FHQH5XS531IKv8
+97uYB3Z9ilvwrtyrE5seDZFSDq9qkProau0YE4g3t9PeysjwBOjD+9dBfR0pWOx07WS9VBAGlsl
RdCtpqNUtSUcWQfB0ZYi+34I9tO/tKRG3qP0SgZw/FdOEJDILRJpPRX7sH8a8J1Fw6rMLqXrLKd/
aVfkxpQB5+u6idR7HdZY6FuHKtLIeMgy5GKMrA44ZZuHNhfkXgLFcMCF6rd9H+nIDf3Y3UlgGL4O
GYahpxNFYl8wtGoC1onX3Lpe3dxitEToMAIc6rgUkbzBQKbtn79aKLVz1wZadJja43pSrrUGouVU
LMYTjlnc8VzTMW0RizmaIvba1sS6qvviukvg2zMBAGpfSLytMiKZtWa4b9659pr0DQ+nGJygO3oN
6LBth8qC6N8Gd8IoX2xNSt5CRwX+YuSPmiryZYUy4Z5opHHIBiXHA8k2vwVSvpia5hZ5PrWVrZsh
whuul31GElG0N0NmN7Pp/xmQFKPGyJ+dDKiilHdMxqRQ7EpIlcvUN6wHgAOHqWkVqE+NJcNBVA2F
iyKiM32H1Gnzuck66s/vELKG+vwOacycavoOBayhOz/JX4DvNisnD/VVJIfDBnBAvFAR9ribik0R
JgvVk9U7vSq/7x1sV/upKIdqviFpFK9gO5Mn0aTgXsYnfSH3cnEEDN9ucyUsN8gmoyMq+dHCRDfv
se+bByDQ+odV7spIGt6rnG4CEfIAQjlHD7ZTHEvimWmN4EKrJc9tnHtr9LJi5O+iNtsTmcMyavz0
W7FG5BmbYb2asw6gdZ63PewIbKCdKjaOkaItnU7y96SNrHlE3HU51eeWChYIonOy10S6TKsWywi3
5gjN9jF+sTvr8wTtVjN1XLWU0V7PNOW9roMFHUt54ILiSYv+c2dTeMqyKBoUCcYdU5Npr92o6Y4E
Air6AQkqlMBWUeGKg05882CMm6noRa2xGzCXnEpT/dRCickfkfQxUaZOAqjv47FtiseRJ+KVh+vN
fBJgh+l6lyH0f+u7ACZLBZzFJIRuDuWdYVvhLel077M+i8x5rajlN9Q2YJs3b6iNM4YBfzm7me5s
XKSD1pYXJbdhS5KjkuTmTWvlOQLQ9bOMatMCGUfliHQqDmh15K+6XCrvC1m5c4uwRVIHo6w+sR9E
gIdKoJjhvs7yFg8QrUe1v3dPrDEgYyfuGVp5u9fUyjiLcaOr4BZFeu4D3xgVxeoDEMwd/D+wloUe
Flt1YFrx1b4uS38lVyzZprrpsMYDhd/7dbyeitMO2S/eka0XV1/NTJBUZpnG15A3jXOUO+W11Ujz
rwYoyzA1C/rXr9OUmpmvqwFS33TQtKOu/W4RRp4D5YITTXVKlXSYXfvxdio2qWOsEj8DDSHjjWO7
4sFiSbdrbUAAU7Hse2+JUo28mYpmmN5VpLtOkKmcWxjqq7KqxUPWuxDY7BulC/QDqQsk+F35AxiW
vA6KjCXNVDdtfD8p93CuoC3TVh5SbeUMRbatmuQJLDDUc9tRF4psBTdtn4iTrr7UxBYgzmBXsUXG
DMrruDMt0vBG1n15IZMdWk51nzuc7EnrVWU3lZBSFCc7eZmaTzW+UOQtk9afzxNEqQwqopKWhdk0
EEmr8smFQ/V5DhYXwLXz4QnyizUvbDLTAal/ZeyAfPReb79KjvNZmvqqDpWLr33NL6Ufx02d3I+W
03HknNpbtSVXPXaAP1p+/r9x3yi48x+OszsX9KPbbt22Dw8wG8ODCJ2bOu6bDXIs4eGrfvr0WZd3
JMxakA00/6pOCnr62VQuh+Y1cgHm489wcGKRHqZP06bMezRV1KjGQOzPHY4i+91PZd30N6nsxldB
iw/l52m+ztCUUr9UglG7bzz/tJnOxaSgmf3xj//69/+8dv/tvqenNOrdNPkHbMVTip5W+a8/DOWP
f2Sf1du3f/1hgm60DVu3VE2WIZEKxWD/6/ONn7i0Vv5PIleeE3SZ/SoHqjC+dU4HX2FcejWLIq/k
OwGu+66HgMbnabFGXMzurlUjhCkO9OLJGafM3jiNjscJNTSzi03o7yqc5tqJ2jQMMMBrpybTxopz
a54U4H3zmeS3NhMVTAKilRuE+rEYhPa5iQflqNO1XpEb5l6jlqQfQeVna0lx69lXu2kHOTcMNFMf
yeTMJygqkk2eWO1BJHF3mD5pPz6NLVBOSZjGgTv1WJocHFXZVn6dnjMfKK2j9z+V7ETeCs/uV39/
54X9+503dc0wdMsWmmWqmmX9eud90YPjc33zrcDG9WCocXpsazk64m4xfoa9XZLfGGvypehxJgO2
0SEdMm6+VweFjWxgXjoHieTmItZlgeBNV55t3yyQUKCucwwBnFRuPFh9f5azunjNo6LGfca7z4Hr
X/tkw+9l9T4Kq/pOgzR1E4LlnmqtugoOigPFcCpGCkmVTpMQzx+PEXAPlm5UFpD3a3EP1iKaD2YS
7aa9SRr+dP4u++n8kiZv27qAaOkouJ46ToVYR9kciD7//Y22tb/caEORec5N3VKgfOn6rze6thKL
CaubvBMRadGL4f5Nd9iNbW6qQMoCYh9qedM9/trdpsiilkly9dnOK2uYwuiIXnn6UOwJ68CHDXng
YqOvMc0cKxtrxA9PHx1HHz+a6vdWmTDem5x5V+5m9hbNKm3ZWNXwXFWzviQePmAQs5Jjtd7WsW5d
hKOcpv0xqxwi5moGk9MxjgXyxvOysYZnpwwvHTHmC33AbyeMgB/cyLYG0HDeReiWDqI7Nabp7es2
O0wlRAL70/f65oTPMwp8TZY4s0ZD+RGYi7Zw9K8mHFrpyeehqqQXi4H5ySYNQHl4SIcgYe93N7KT
X/pOUTB4a4glWdX4XVzp0TSXfS3kJxn1/w1gIeOzaPT+MYHDeqtZmAT5qYgxTOXo/3TW8fBCQwth
ejT+65fur5y6w9c06wvf9arfiv9ev6fH5/i9/J/xqB+tfj3m35c05u9vmxz81yItQRL83uqX8/Lf
v1/d4rl6/qWwTCq/6s/1e9HfvJd1VP3ZjY8t/393/uN9Osulz97/9cdrWpMW5WzotCR/fN81dvuq
rP70Do3n/75zvBP/+uPENVTpP2781/QvR70/l9W//pAM8U9VVTTGC3WMRSuCcaN9/9xl/hP1cEMY
mqnKpqwp/K8EATSP8cT6J02FbpkyYSDdGPu8Eq7OuMv8p2XpQrEF83LEGQzzjz+///dh7POH+8/D
mqKML/XXuCaEoUD3I/Ss8cojBaOP497P45rfuACDy3hpMY4GfTeLTWOBFdxVYhmrIs+3SmhtgZbe
hnW6NEFpl15/zdecIda0LJF1TNR8q5EWIHi8JWCH7JoevBu1s8/rm5hUoOqg1QHmfkBfR83KrYPB
XNPUV31qMFcDZxUThcbkwtXrhZJna71Adq1d1WW292TCh64Hln3Zh+lJ18wVojFr5LgR8+nhSRGi
ZHjKIF2QAr6yh2TjWuUK0ZMrVcQL00hPmD7ujRZhSeQLHMiZA5mHVhC2q+pF5VlHs8ZQIElP6KWe
9NY5hX4LLPVgVNa+q+N96wUXprB0MaP6IjI0pQODqlwp7TLWxSK3gqMaRXuUJ3eOpa/rulvbZ6MW
GM12OzVgGh9iumOA4j0VUYNZWrNOow97yDZtk952Pd4CqglBFvdDk7BWFy5Ctbrix98ncY0GVLuy
JQBeN63XkXWLl6gWbJBqOqBNRMw0W//09P6HSY4m//YwkNyxVMWQbdg2uqLpvw21baYrvoPv9rL3
t+gfAd1FoVd487DWVp1mwFNAO1dm9UoT27WQhUNPIrtRSZY0XHukhSsZnikyWavITjaWl22k/E21
zg56jF0POrjgAGuYocoHzBQT7RwBBoSs//57jJf58zONuq/G9RuKKkhsGr/P1QZsRaq4T9xlkwtC
KZbAaI/5gpl8gxqxb8kfDiHc1b//p+ME8O/+qfnri8Rkbxhx4e4yr7KbWn/szIHURN7PrNi+/P2/
Uv76O1ka31A2xdgXAEL59X9VteYnXuW7y0QmPZC68cJpt7YaLmoUn3KB5CP5xo88ezRU6eXv/7f6
6yxBCG6uQLfHtmS6H8MUv31Pw8vkFCATKneOhOL73ovkqzHKJ3srf4DPHUU7IGvzDGilA082dLQr
kdtzhGnuihKhPxvCjAuLTcovsfqS5oi3+mfE7vax1Z3+/loV8dffBEqhrRumhSe5KY/38afODZYq
pJgART47TPdjskG3xTpAa3EQ1sXriGVFxS2dEsFIa2eWNoZ71mte7arCvshd+L/cuv98ORajgA2U
AebSb7cOZJKG7JvjLHKEzzBURLgr91+8LpmnffEIWgSfhHrlROY14cJFFMUfZQZEzI33og4+iKnd
/i/3RzZ/nVxPv6bNcsZSGACY/Fnj/p/uEOABSSfb4GPewm+X32dYzGNRWs4QF3yoCJoZwUec1hco
HoNuhMxnMPoIDXF2PXSpfDNjwcFzlmrQbvSHIUPMIrzXteBD86N9ppKidWNYDPIA/8vSz14sLyHt
gfEmfdPq0TuxT0iU+lWlRLhSiYvimmdrFB/JYBNrrO7iPe7sZ1uxV7b7YsGNLgCDNNK9XOpHLcnm
VTOcu0XccIl9RPDLy19wZlx0mnJQCYwKLznWhrEvzOglkbyPOMi2QASfcDlG60uxu1lWSCSjbxVV
eRPj6KBKCOWVxaMY0n3vaOdBCzWw2f6tzXcNfeMI5mz6LmkhznUKnqVu9bNuune1ce66CMvZJpiV
PaIZdQkDVGCGbBxTGU2lOkKwNfwYL72tYDaP36xUkOgAWmrT/SMnY9TGltntG7mRRdYpZ9EbWyVh
nPP4edL8Zeg6TGhwzirFGmL1C0rT6OflhP1E5Dy1g3qQ7FKd+yW8VdSkthXXZuWQURRUi+I+VeeN
ZW6tIn8A4zzv5Zp8eZTMh1BcjMBGa8d7kfrq0fFMoG1SC+Wntud6kVoLH3DyLGvifV8georsEYx2
xI1alBNVwjFK6L6lCiOmEn74qL8BoV3Di7BmLeT4Fug4PLxzHYsdFuPXYe/bM/QpEK5p/YU6kD6q
vqFXfesM7t6ssrksuXOrxkMkH3C3lFsc3gFBfZOzfJj7uhvhgA6ddAy3DOQyBugOMDGgTKlLWxjH
XGOGMAjjCQAOvM1Q3mK2Zn1eK8o98OGJeFVpOe+rEgCrLO/xtXR1cSXF8DRF2GgooKn8Pm2OlMVC
99w7FVdqiPDxixGZx66xjmkf77XcvC6jjzjjMerVgjiHoizQGT1Lprftc/s6DthDFkKb+UU1l1KQ
ADzBKq9GqKHXnXU2BiVerCErOOpCIvTiwTsVhgH7SjIgN6NT5OOUxPzxqAh+5Bbegm22205CdXUw
tXMWxtNb0bavXVG8ccZZmvK+mOUjUTcUNzT70rQ1s5P+BkNsfsEU3zm4xt9apJc8E+ULrsgxk31Q
mZDekNebyyonJ879UdvOaGCn4AeE6GDDd5E076XubmynfGwyCBo6ALiZXg6ccnwQUZKdZxLZ+g4Z
YliQabvQbGhh4XOl5U+p70Yjqfh96G5dpHaWaFqVs7GvJW2+bd3opQcOFduinNVWfaOY0ml8x/Ik
+rB8UBO6sY3a+KUVOl9D84Ba6zwE5puT8sLlvWHxeEZb4ror5F/24zX2CW+ZBswLQ7BvgA5WhdK/
i0A7M1xcGs8Gw9rT1zCXo+uQc84rcSfyAD1MydkyYdMKsppe9ci8jycZnGZrd0+pVZSLqTWBlDud
BJObBlwWXRxmiKpmHKAM3ogE/S7MnSAejZdWONGL1mjXg1LtHNchmNUT7LEQKB0iVMzoU5yY2h6V
IbOCJ1JGRxRyznkefchFhFQ/dGIPb8fxhjcReGEJFAZSJ1cyvYPkFvOkRmJbas/IKT9rMTZRbgLq
M1sZjnQB3QPfztzKhnm0pORFQqCvz/s7eeBs45TayYxt5/CbabF5yo1ViNR+6KIJNHb1chB+2EZ3
qAsDxcdGqZaVlaJbGty4ZoyaJnfDQopkY/KSKzl2oe0rinZA/dEx4LWVm3nLVDpzUeruVesy/jCp
hjBrcAzHkSZTbd5YNExt0z9nYAi6IWYeXKyAtvKO8ACjLhWQnmAwwdAl7JHcxwCJd5SUlY91cuYh
uCYJ/wMu9i380kOKHqsnD/fjqKox2qAdeMwl/QzOetlZOFW0EggeM2YM8m31KiBQY/nudYl1xRzL
+nPuoykRKNeNox/9hrsA5xHjqCzeJ1X84uvOZTDdj4ExLQOfbI6+D/mjk9FmvF2BHC01QjWpCCBX
EbQjvQRl+WKr0SXRi8co4Eu7RbmkjwXnHYcfouE9iAZOXRhHrwXu8zx+ymX7ktXNa5YcAuVo42jJ
ZJy+qfHi1zw/1pV+Hu8dHpGMfcUjkf4LFMHz+EP7jsrDAJEmqHeW95gRkqmEvFOCaqU0410duw2L
vJBaPboOL7YWwg2rktFrUTtPV6ga7ovtcot6kwNkP35xQOtGDiMjptu6lD1KUqsu1Ya3Sd1bHsT9
YORVtDniFZX2lsf9lWO46OskjAI9prVoR93CzLvHCLRi2cer2Q/1ojbs6wIsO3nsmSf5KzKAyawK
8CZxvZdEU84u4NFGU4z5+EULPz9hHxURJJYuNbCBoWNlwQ7NTT+g93+T7wL0qkpLuTV18xK36eNQ
P5vYKo1D9zjdclsQg6N6KrzQ7TjQB7F65okBuGVe8kocBVY4GdoswNZvOgOCojnOK4xbhvR3pXCW
QVKCL9XP4TknMTQbD89TrjkH3TeL7O6UB8fYR61v9IbIZDJrQ3kc16r9+OjBRqeXBy3J3E+5cZkJ
xwbaji36jCA85unAhWiaPC9XspRXSyyzaxR8wmJptDps9Mpdm1lXLZE6YJEDt079prv8PizxF3or
3YqSVQBqtWusEK9K3XsRkr1UW4YOyTOWQlUe21EuuMkQ9mJ2HgTSeziYO9xC5lhfvExdv40SdQxq
ZTCe4Cmi2sq0Pm54oISMVV8Moj0r9XAptQj9FTYOeB42Huq583RUKxgmIefrEDDHgEBhei+NVj8C
uT0HLpxksDshkpyj3FbA8MPIaHlcnBbrR7yxFohtmcQhFGad03gkZfTTUFwwLLj4svxhWy0s7WTf
+4w2I/RX6tSzgyw5ejtMUwP0T3hoxlHXy/hZJH4RJza2beB+y9dS2eEtIV3QtoC2riHxCI23aJGy
LhDfEQiYIHUyfs0ifB0S1K3LFibtOM9F3U2bIWixQcgNZWsltlEBtGAjogLjBAx6xOXPjVp8yC0+
UKoutlmmb00IgXndz+UQefnY9z8i23nvOugTrXUPIXqbCW1tRcFHVjAZwCgkQ8QRyQcsPsB8dKfS
6jaOrJ6jkBlCIRvRUiVqkbekkDWIQbX7ErX+C8r9666z17xzzw7we0T9eJUdgWlRmZ0H10vXSQz7
Myptc4mdOviESJ01urhWfOXkmwxsmBK54KoiJBl5ZBXc/wBo6Ui+QL0zPDSgRXBGwizug460QVsu
PLTly0b351pOW90TN65lHWANhmiD129moUsLEyzTXGB9tPb94ENkVbko+rZgfuCu8Q99jkuHZxx5
5ZAVhYY82bxKxKOq1GvXZAYbORKyAj43wtsUcfHo+cELqRWjLI4qUfWlA+s7jFLswJChWqBgsXSx
VyZQX6IN6IizKCI6mZRJjp/bSyWFEeHp4wTHLlbAyvC37qFrZG7FrbXddWFAX0ehGrl3oFedqkE5
y+SFxBuLK4PYGRLSJei1rIcMd3uF8EhFr5Y03C9fIWwUFFcKbpRI7PLI4aHazeQSfkCqX2kC9XgU
JzEMRbVVjwF99sCq83E4dBDM7GuDKVfnpHPMjpdwfXlW1AGZeRXTHRIS2rLIyyNC+vLCapIbKY14
sUc5Rl0Yt8ADnm1bCRe6EpcY5UWXxjWJzzSZvQKSehUZSM1aclMu0zHiXnZ5Rl4bZqtawbIocs9b
KxKu60pBzhw99sCw7YVeiye5U4Byo4A0S3TWNAS2DlFrv/SlXaGM7DzbuBHAMKjVUYfj1BTGxqyZ
2cLMn/YMTBmUFMpYGurLiDTgZzXxUG+uFuteHZZJXl0HCu9VVPLO+U10x0zzQlrsrOU8wFECqZlO
30ews2j0s+HYcKSIv8+sLrwyU3yUa6ivi6zRnzshmEIbRPIqkNe+1aO5O46xjXPuUX1JXBYMqsMN
2jsKXClXqR5Vw3oXqVvPY5i3DiatM1QjXsblW87kcWZkjMg5XiSLxmJWqLGgrQrcyk3EIZricVq9
EYM68yAfqVi0HT2I0zlPLFAOpUznFMXNR4sj2diV9QM6TbX9GIYJnnMs9CxxtCvsaAOxDQtmIpW7
14fqsWTe3zTWlaOUj6XgMsbRYHxicH54qOSNKYKXcWqLzuM6irBAHBeaJQlYFhdjuKKP3Q1KdTt1
4Nkcxm4ASfmPrgw/GolvMY6ArSuhMgOdb9a6kBcrg4lkErz8X/LOLDd2JNuyU6kJMGDsyV/v3eXq
/V5J94dQc8XW2NOM5JxqFDWxWlREPkTcfJkPgfp5DwUkAsgIyeXuJM3snLP32v6Yf7edZluMiknf
AftdlWy6pvnwkmBvJ/dpJd/TJT0lE+BlyBRmvNjToVX1TOPY2CZg2qGgMnGO3kUfXEorXuuRkRAT
71VHE47ZYF1riJbWnekl26zjU0fZoeqbg0j9TdsCnYLsn08g6OeZTacbE0qZDnIADgOXfJt1pgQL
bcpOiyImDkNO1znf0ZBS5nTL6Y5M9KbDwm84+AP1EsNO2IhoHtSgN4wHv9ETZnGcyAqQm0YMgHJG
nx2EKx3JR1nGZ9iUr4PpHVy0CTF5Z3F3tHL1qBzzib7CZUyik22fNcsvAsCOt5gZ4PfER6LouLWN
u7Y0B1VnYn+ucOPX9XtZc+tD5H+Oc+MSKLYSi2YpRMjoNGhwklHyBgaYc2Ms7/wWdA5KPVNTfg1s
eFOdvKXxwoBo08/MS+WqgKDjN8MjOR6Hr3tQRPyt0myf4Ru/xVMEfQNGd9FxxrDq6D5S5rENf6ZT
/P2/6Bz9OjagB2h5HEQ8wVTc8f2lS/jnvpFkMlFCgd/WOtuKQeiN5xuXpQHQJOpI0AcHcgdA8dpP
2wNWaGs947FdZ8zN8cTL/6L3an51PP/SffUEYwzhChEwsDN/7WONU9kNtFLYdnx1m1XmBjIvFJJU
tTsDD+Qhi8WtMRu3YdCcchJuKka8A40HySNn0meYT4H31gIV0168WbKpyoD1jSgLr8Z2RVHmcNTP
CAdDN/0AemoPJw8jbOc/5Tp/WCo1a4jPgZvd9jJGEsOMDm0EEDnR7r3s1vT0ys2DzdzF+wUgxk6z
KUnvNFIetx8BxlX2JpMVcTkV6wwAZER4Ri/ejRRN1tQ+ijA7DrG76XE/+tgHucd1iLixZXUDT1mJ
q2GKN4ObVqtmdE84DL9ZtaQLA6Y7nHeZVbBAVxSD3lkQWm9ZpCblpAkYGnIG72dqtnaRvpFMwLIK
3UN7G9ejTnCTUz5AnuyWQy6dgyqgKaQd/yqTz7nDnctW+pUXQ9xBd/LH4A4n0yU3XRRmHpwRej/M
Esx8JjKDVpkNyKymc+Jmzk3Batgk6Zsy3UeUxbsUt9TKyAYaIZHeMf297vr8tuURFRIRNXNVMoMq
NgA+0Cm23cfY3cvJE2t3QeQ35IqEkwNZsj40Tn2s2+lakTBD+o09FmvTmlfUsKRKQ+T2RueMYvyc
kxZEZtL1YFinf/98/NMEwhOWaVnWMlFzPd+3/vp4VDVO2y4NjI1n0cZRBeFljAiPfvISu9lTVnNM
W5blf/9HmRDysr88BSAZPKgMlsljaf/SYLYGu8QZzd1ULkeMKoJoxWQvvbESKrOvhnMxcd4DgBFQ
Qa/JBMbw3VKhfiKtesakeFx6k1BFq5XkWKmiADB4eJgia/21p7i6f14K8iFTT2hkSXRZYp+XFoWm
kbA8BdJS16b3Ntn5W47jaulwtmN4kX77rMrgOKVqkyeQDdk7c8XZC/7imf7Zsakp1UNC/hKyFWCc
Pw+zc790aiDJso3RiIprasmlPWMv1cxSgw7LplbhdFZUwl5Lh8jttvkc3i4tLWP2bpYKb/mMBlO4
mUP10qgdwubZKT86umP0WNg6JPP0juyFkgM6hDI2VnyCY/M8Nf7Rr1zEFtGlKqtn2u/Py70t7eCe
tMYmT9/w8D6jI7xXvGZROdx//kUznHPmk2fVzx29X0vz9pdOwfLrX2sG6vZ9lFK7+csgbbQAFtfx
51fJzS68Gn2RrfPlXIRzaNoTOJFtemwyHDTjiHOxAK/TUQauAWLeTzE7myEubH1M4IrwNjQtua9R
jMSCo5vRc4TFzRmuU/TqxONQKE6e8WR4/ZnckfuorE5WzyVMsxY+GDWyKroNDe+3lknepDi64dla
OiI2n3RpXcZV/ewral2Phl1FT7UscE066US7lQ8aBgoGxlsWdk8JB5LfV/m/pUL4fxEY/EW38K/k
DP8NVQiMrv60EPyTCuHm//zv+Gf7ZwHC1y/8LkAw3d+Y73heCIfNCnxTMOD5XX8gfjO9AE0b2JTA
skKmY4z+/9AfWDb6A9+EvBaEiBd8h/XrH/oD8zdgN4yILRZwXwRh8Hf0B4gg/rJkgXQLAw94rStC
4SCQEMt//9NBIm0b4hEaIEJxYakrmaHqXLdiJoQeTgedSBxuIHTYSOLheyqp6h4LrwGVvWodx1LB
FjanTWpY5Asd/7AYBTg+8P9SFLvIlGLUyKhbH05PKPIsPNJGavEiBv7ot9hMWyu/6T1mQmeO0Yzr
p7me/DNE0ZxhQFjSZL5tXFeJn2VThE25E3WSlc2eA0Ma7skeE+2uzzj2/0jdUbfPY0IC7wyyKhoS
c4nzgodG32XuaBN0ZkpqATkIC4RwQYjnj03rAZvGczf1QCp6OGn6GJiJ9QiwWgnSoIOgG49261sd
EZKE1GBPl9Kl6sIFWxfM5/NJ50V6mKl27NfWJZlh5lOFEfKhvPPEbY5lsr13UUamG6+elLtx2354
1/aQk582A5xDeS4M0D4MHBFRCNd9BTg5kyyAgBBYTUIcetGm/f1YERMFh3YgWEoZIE3Xk0xh0gsY
Ev2qJiEiOjGkLD8dImJv6TUkEBVtTcapzKnTVm0+Os82NR3tE+3PL2GWi8c2yidMs7ElOEckfX8V
uwF6c0yRslu1WB6ztWJlS3cxbZWPqo3Bcle1aD7tIe6qc0Wva35ljhHVzgoSqywPOuqp7E6s350F
lV1MzjenIa5zR/EwZSttEl2GdVMY1bsNEdTYFroB4kKLfza/W5Ns1QLBjailSGZ2TbIzQRHWhMUI
DvU1x6AqjJI1RWQR+Bcgkrk+MzaOQVZCVHDRd2NarEJOfQbXsPqkm4Gd+5j44UBH3seiWKQb9jFh
7nXo+/WR4KZhCK8T1+sGENpNP/rbqC3HwNyPggxoC75Xn1vWSxrbYY4yn8T7DgpcNwUVxwi+luwR
o1ulvbNF8KM0mJKEPXTPqJnC6iMwWe4voTDLtnslSiHuSOHDe0knyHeU16bP05gP6KBNqQF0GW1Z
5uPBxcig0h06kAHlTWPT2CLKh3ma7u8M4FRGdEvqfCMY8Pq1P39kQ+YNGYMuWfsBUG57LqnHvZTW
2pXjStPpts4QTfldUxWmoWkwoYm69uO4d0/E6tn9teAL7bchk5D+YhQeXRmmfGaQbYMAt+lWj/ms
GrAablTsZdgqUGxgwHUi8X4ndVKqPVS1ccmZJEOFwZg1NfpDaTGldzoPRg4tZZXYoPLqzLhqEq7J
FX8+5b7MaMqa1dHLh7Z74etKupVfZ4oXsSefw3k3QXtfp+zwzg1lHsjgvjTs7JZJai2vrcls4HG6
vUw5TQnfPPGoSUAWXqQB2k15yfkcAgI+u9yYOSvSezMIy7Sapo0kA1omffGiY8pSa1UpZHO3Q9ap
YUegpbeYNLLGgbgdM719T3HWyl0+cG486yb2zBUFdk3aihlAuV6VrpMSGCCHuv3h1VIH1/NAhNht
ZxtUkEZg8B7mLq2y2yYyFQQ0fHT1QY6a5DJqm2SdegAR19L21U1Q1f2Y0IxMpvC6BoxLSeO7wmqe
2zQ1nJdkHIp5X8xMEdaNGuN83XcVCbZfu9jf2u7/pVjwL3v5bf2zfOzbnz/769f6f4CscCkH/kN8
/k/7+bb4X4+vhXplQfvzpr780h+iwsBnD+ZuCil6nZAUXcqPP0SFIdu65dq2yyZto9Px2U//ISp0
fnMcl3rdNhH38k8UTP/Y1O3fTNdiLw5FYDoWh4S/oym0rF+7A65jhaZrOryoQKIU/KJP8p2Z3JrZ
c1l2owsg8rcqgfjbPS0H80pylJ1c6gXU3gjVo+MyZpOEcSxBbCD9Zyi7WUHtyik7bCT5pCNU/7wI
9x3PfQFLEdsfIEuV1f1q0UWUnlfu/RZBR6KpaaGak1YwZ8M6TIeTpi+x5fGiY5zTyq3Ylliq8sL9
4ATUrUTION/gCLyUNUYQvZTex7wMr7u2Q9qi/MvyEezKfC9N0vHSci3jdK2q/BSYdEC/hn5m7oOD
oQadS/uzHm7w1y5jiK//ZjXxN2bUDOQ40VeRn4JgzXcQusJ1z/LjDzrbcPbf4jwjobCgwo5LXimr
zQ3Sjg1n+ksw0ubLbDnvllG5oWEsePnr8rbYkmgOUWsvBUahUFl5jBo5hXwV3laVv2UmZw5f1AQs
xPXHMCc/RMSwfibVbGPGBOIBIEPqo7dZ4o6c4/O3hCFUPDNw6EJamkY7EVYlf0AcBrDMMEfWFG1A
KG8Br1wkXz6ghGZdufN7VI7nGvwCXMQAnLDTXpo6fvI0qEmkjymO+uyHkTqfX/+mCdN3o3rBLUps
si2eG+4VGauHeLZOUxPho5XOsTU6zQCluJkUWZl9crMEuQARIp2mz5qj0/bMx0wy+9gGgYaJZxnK
4uCED5Vb3oy+rVbJgAKojcWqy9nI0EGh9ok+psg4Y8XMiVeJ7vzqnRt4XrX4h4N5eMYZfrQKOoxZ
poEXQ5Nts5cmaMc10DUaGKF+84FW6yHJVzpI2pUlo01dIMPDA/sQFzjKdr1VtMzZ24l5fH9MpwNG
WmNv2qzohjUSFUumOVSwK3CH8dqtUzLlGvDRU97Kmwl2L+IL566dryxCTFe+Ybbr1IgfNORRTeoQ
+M3uFE4EOYmufiuW+57MB0aIqRPsqmogni8n2znzr4DKAURzIsbGUOdh+jJhXeKhndjnGUMNb7rE
smf1pyByD94K3SRqgRfldtMmhjtTmIyxQeRam6zAk10r5dxVnY3Ttzy2SwFdZ3MGUN68c8V4109J
u+Z6mAy7w3PbBt466WCKQlkkEi64d7uGxCUe0bWnn6hM8ARjpeSYc58BKDfS8TYxCIA4WCL5sEyG
nZUzH/suexmTIFrZxJykNPV9I5dH04kexil8l36xwy3LLUy4XEka43IwPkY8QNbcbpuksDaCc/IR
0H0Muejaj16g9txDgUsePRMiWVeTzuLpGC+mbNp1OLp09gh44O5n7snI4aTmRl6BBjumKcMckH7J
deuiWZKRs2rLYsmUGC8lK9FYi2dzhp8TBGDdIyU/dKqRonRVcIU0Y5PEYfxN97jUhsTBguLHB+Wq
FUBhvbbdcskxVsBvG8lN5ua7UM85drvqpYcwuuG8exm9Qp9kw92Qe+t2uSBuavmPpSDctvTdK8w/
I/3fR09V9UYo/dTl0Q/f3tdDdpvaRbwODRbdHmIFZPvqpcyvw2z8QZLLSzjFnFbiDearnnnaBM1Z
amYaBIwkDMACHV2ssYI+EG3CcDcnUMCmb3bDQbRwFC1qglJdg0UsyGJzB3V44UMcnYBBWRSMTMEa
kscd+K7rsB4PNnhUJ0DqZqsIO39iu/xeeBhsy9toDknbYBntOWMDrk5B+jPBP1vyQ6ieCGqzufSM
whh+QwLqlH1yovJbpgjlNIP+PsCkLgiZVH4ILtGWipbpT+WlxEsUO2cqtgrPVGel/VpazqfRof80
pQHOByxIXszHurMr/g1/PWhXTImYsQGn8hIrOntp1G3yJn2hqfOj66G21O5IuGFN3ndfETYaFohX
XLLQvQQoIm7o4VCTsLweJpncpRPUctKJWSQSwqMsdqid8bOS41685rwdw8qJmSeKYKwZXtUJoy54
O0yPHctF08s9Gq9SsjV8QBEnDUHZrJafs1DvEexzl7hpv+msgSqoju/aEJVOZp90A4169oC5q64n
Ki0oT670ynUSqHoPMTIHgTk502PTlO+ePmhrsZn1KLaD0jsxlQfMk0abQvfzDTgYZpFhhY4hyPmK
wvzWbcn35HgyLGbyc4wlZpPV8RXxf+XO0+s2J6vSCqtToT9q66HX8KDIRRAIRTJMhvn0WCG3hRVE
srZUyaKc52ybWg/zRD2WqaZae5NXPYDJX6ruYDNEkt2wv5mwi3uculdwSHYjnIl1GmfF2uvpqBVu
d1SuJASaxNiAzCA2NDiWzaOTkleTCqId8WJ0V8Def4SEpB1a0X5C6+L8z6buypGx0zxL3gyaCcXg
uQnGbJ8vyMii3EVB89JmC8F+rSLx6MLsN3qzPEEGPHQGi9wwBKis2Cg9Lz1fWi+96ar8bpLZtUjj
YOXJ5AWNXbOdrWrvatM8DQmpfLVxb6XdfjK8j3qxC3wdEjpnY4wzoVC1TrdVhB4snGEDpRfSXLKK
KIQmiDEFQSEXGnQybFJNvlVnOlsVwQc2m1vREQrKWCG5m8rgFrDLDUZyTi7QafCO24+FM7Wscu4Z
ZR5y2SE+Tu5wxk7VbTB9/yCTaV5Tc6ksDQ9h3e5mK9xi/ErOUVLuCwudn6+weqwr533stLkHLy3q
GyVxA3gMmb3Eg9wGe66yKLiRZ2za3SA7g0RIYNoRseEadlDskYnnJPOmNcNntGiocR/armETJi61
sKZr9HsOVlKQeFEZht/wpEIsYSsOxm7j62Vcrq4aazLWJvDEFmaDj1shgVV/rCO0BkacJDvfsJoN
dnW99jt0CajlyYOSLxYlDvAq+KAo2mlktFF5mAaksiNd5HECFNRX/mcpoEEnBIXqrrnTBKGAifW7
TZqTskhuBXk6hgeLIvMPgByYjYxXkrRcv6+udZboo+ljAOhtwN/BB1obhEcDq4p7M9bTJS4dElFd
9ypV4lOQobZmZQLPnkXwQRP3Fv/6zZDNDPCmB2DPn1mlngxZvcw0VrvMfRg1cIxMlT4KXutjds2D
weFsQ3bjMXXbn0EaXY1UtbuBEB/ITQyMXPQUMcdYNZjUsTkNpNCZHizlyI1hGquUzUmj86KLy8pu
p3oPxHeb981V5adPqB8bThxLj55ojLYqcNvx+ZfQA0dvYsP+AWP8vRWXNlSHyNIfJpxStN3k3hga
FaRAkYWhGvjIJZPMFiww0UHKNUgYV7LayoN2vsXlyKACDB3LMJl+GXNDnRkD49CWG6K1t5MKdzUG
nTy2fob5dwUicfQ3NWOWlWFw5+cE3oQOLxgtmc70BjaxrPBJWBmdODSV0mu+S0ZAMz+9wsLyNNzW
Q/riQ1JF7wIQfMze4KuTvekfQsgV8XTrw0k9Jj9cgGJGoG4H6RMOUgXHLMi/AeA+FjO5TQbpHSB6
nEMJepp8C0YJ/UMLX76qOVpVXUT+eZPIkyzENUoJdTOSvY1CoQIV2DfuJjPV2aQtyNm7OWOKzk+E
cr6aRSKvuZiI5Ip7JXV7ITMXzjpYeFTC9XN4V/ptBA0fzYdbjvQCEmOv2u47GFbverQdMlU8nPR5
8tLFXQQGnpFYi1HkRObFlZcM94oYIsMcAkIcGM/+rvFOkZvnwSVCecAJZAqJdQsvYcepimeMXoK6
1gzoVDEdhlBeyUWPyYPG4BvmFRjkL2nX1yQ8sKd3IrQ5n7PEuAlVVhAzr4Z1+WbGCZdN8jAUXsJR
Qweb3CchzWpRIi08ewm8bS0NG9i0QcJq4G2ieBRr2UvUPK77rbKhwTlVf+NE1bLGM7HK0Lw7y+GP
G77bOP0SSK8JNNRMar/Uyql3EkWSbKwhf6siC0Smp27xq4ZstClzaZUcHIdpSVsMgPJDVlc+eIYQ
h/MGRyeBsCFfxp1mAwlYNKDInPJncAMuDHG6Ay6keR2T718/K0d+7uubUDT1Vma5S430bY7aF13p
q5qxZwzFm+kyW7gfPXxpxL9+50vbu/ys9NBBxxMgc6/xkGjl440wCBYJTXFqtIsq9KEo/fm+Nem8
5rYNt2vdM39Zz7BOgaQtYiiMh1vPzN/clIDBclLDNlGducMUMF0NvQbIQ0kQNXH/MPDyShDsGAky
qYrAuCtGR26xSbTwJq9bmVvrrssLLt78jR5vcK+lc5YhF4GgSi6L8eoYUt3Ohvs7fKVWYhUuSv68
mIiE7beNIojE6OFokmpCOWq8Uy9AKZyKt696c5k+zktRFVqf//G9e1PwXScDDSYzOdAmF0ff4Z5R
Q8tMzCwTwmOg2RGWUzeTPjHFPte0MKlD90MygAB1T6lI5mM2VA+4bPQUtNewlbGyh2cXBB3ecf+Y
lZJyJ4qIt4IPeqLdfmwHnpPJjPwdBGIm4SpdErbt6abShEwloZfvZy+ODzHpkyYC1CSLn71JRCff
AxIfGTQI8Bp62YyWmQUTePwxTPly4uk+cqmQMRJSfdmLoL3NaI7jSUiK7C3tRp7e5KGgZUGm9CWO
q+vK6j509mH22tvWS+tEWdatq/0fX5pEijfyt/1z0nurCZfrmn1bITrl1uk83kKkUSI0HpHKaDiz
xYte4bxYLCByUUgt33OAeBkSi2rXHdeCUJsxP8e5w0/62ypIbjmiXeyIpyJOjEtB9UHb5WYu6Tw4
yyD2d8lggI7IzIIbKxvidf+9HF4jk7lymAx3boSWlPKAFj8tC5f+JcZMlpHM5P9ZVrgSAd6iiEV+
UQvASLkx6BhE4/XX4yDoeq6HrnjzO+9oLRD2tMmOacnSNIw1b2riY3AEsqUAjMTnWr7rgJ+Vifdu
KFII2ibc5yPdk4C4ljVJo+8Eah+HyIePblpPIkNEph2m3jOB4TBqj7I8FlP2VHBwWW7Or6m4xSft
4/4uIwY1LnfLgmgQuhYzWWiqdN7FEUWGRRXoLmLcLz338lJR3F8bkmdMCCYKHHB+fzsRs+lu8UYt
7Z0aFatcDkmssDQsiKCZgnFT9ApQFW10bITFmokyV3VZEFo0IyWnDmCWa4VSYz1IbBO+wZ4D3Sho
qLlLwiGqJJgPRsxaWE/P0kTpuHw3hs1SZznPTUasiChYc78ux5eAuEwvzmC/NgFva7kQKKkupibV
NsfRWJkoPxbJvfKxKvn+81fLLJO83Nf3Oy0ds1kzjofwvCNLkgTL8SHDLwEl6uSgASyzp7DJX+25
vS8gv24sD/ENSuR4U4Wzv3U1CirtEJhJKle1FTk58cLo1JZorrM/chN7YzvvuhCJ+8S9tiyQXwv3
GC9xt+rd82kGtSNhFIp4E56rZQsYvb5hk3d3Xz9q+/T7GKndcRw9OFaHINuOp40R6fzkdBRGlVjy
yZ2cdDanjA8s5x37Mn3J5TFB/LVzsaOgdqVl5vgbzz42LLU03hXKVjQOIlKvdd19y2v2oT81gP8z
Yy693r8IO5CwmKbjo+0QaJwY5f51Soq4oavjyHF3hsNdM2UHPTDCWBBK0ZaB39oryaPnhnNG/+ZL
XP7VNCzq6LK8M6NE7p7Hz8sisFxbJyw+gv5EpNZYNsjV3eMipU4RcFKNbJd2Zlgvrg2efDd2bjLb
eiAA9t9/pF+Nh1+fyA2EZSMkc33GyH+Z+2JvCkMsCS4ZcN6N1JLzO50xN33rfXNfjcOztxBZteUf
//3ftf6zP2y5OCFZXAST8l+Ua1ZZphNFEF9l2+wqBpkFasylDdxniAF778tntKwi9YwbYtnyB3Tl
ck7fXITtfR2+MD19m8SVl3bfE4gWgyV/OsvhZuBpTuL0QHIC2jL/CIHgbTkzLEoSCBA3//6D2L8a
jpdv0DcBCDDHp2tv/vJBCA0WIplSsrcsHrzlnS/PuM7H+86AOJW9IUy95Z4/NvgcESGyhC1yK3AS
NPY4eiyqqZS31dHW9cd2l1U3yxK/qEQHm97vsshN5vvssmcu5i5/4hfsfxyEHIfVdDnHdHbwOJUz
LVlju1xLPBxvX5/0bw2C/n/UfbgIMv71mGhdFRWOoNc/z4iW3/hjRuR5vwUuyvSveQ4qjUUx+ceM
KDB/82188Ri4zRCwysKk+MeMyP7NRtqJ6oP/Oeg/eHr+mBEZzm9MiJCMhDSiPItXtv7OlMgS/Pxf
FzUfZ7a5/DXLti2UKb+o1bocXISESrQRrbZuU6nSxD9lCc5heZ8QGhVxhBWmsQSAiabzH7taaedg
RWQB35AuzLnLjxUxsQ1WLMWwVOEZGWPjfnSZyK9lHSm96Wn/fUqbZDV3HIxpN1WmPz04oRl7yKAj
UR7zuIThi8/SsgoiwEVNmlwX59O2tPteXUrOduR3FKIZv8tAA/BZR5k5Wq8qqKiBmzxcYqEzQc+r
HklTxgZUY4Ef5pQ2XFoSxP7QJgol8ThbCeCDUkU2rl3kx5+qK1O1d4lm5ZiS5D7QS0NNDIVC7Dnb
aDD88kHRYiect8z6B5HzLayLPsRdWyVSuzthL+JlWQCew4Io8nql50xZezNE7gznF/s+6PWhchg6
UTZssrYhXsrJabudGFAnVDqJ8gqMEaWP5FTVhKpAMKgIjBobRt157A8t36QqReuvRiNfyBD1bNWb
ri/6+JQVGjQnWPkJrx3NvTR+F50Mf/glxxOOe14bLp5Z495tADgRe4t6dGXkZfdaR27BvwHPxvHY
TqAuofco/OAHdaQmgtLCY/CDKJm0FAglnXGCB1JG2bMzmWlxTXRCEsN4dfJqUypoBPiN7FQeCvZm
a5OEjtFu6DxX81Pr2ZlJ2PEQVhv2SAOPWWg05J6vQtHND0VEZ2ofWr2YL4MWzUsqAJuDq54qN9mS
2QJ9KHEkpJ/OrBitNUlvU9ITlWYeZDY5Getuwbu/KbpAol4yRVRcgXNZoqbxton9YM9GzrIYJ+qE
86tztnMs05x9GqHSSXlJo+8dpxmDK2uyzWKDFMBOrgdnnhC9Z2VITBtr6tHppNkcMOMVzoYwEfDV
M2E6n7oPcrzvQHNd99hFTpPA9iOtaKUZ9COJDWZSXkq38/ihXLQtYFgvNO9qORDOMRhF4J2R5RiM
C3GGmxt0+m5VrRJsOiTlpWoQ/rnHmutw5HdG3BdzrXIUDhmxMXngQffTSdtOr4BqovrNrCnCN6ZS
aXMFOJSvfYYH7191XR1Fr9gOwupioM/Kdn2YUuXDKTSfBk5fw3PSmRYRNaRoBerenWH0veO8D4Pt
ospq15MOaYiDBTSDo+5m7V65bjX4tDfDCsX2PDUjATACceoW3N5c3OdgHhO23zJy74x5BJQZAesG
x4GJJNsLj2gna2OQXFavaoQ5+SYIiMYhXc5CL7MhOwPUjSCxUFA4DhIxxKobAq87QNeb9LkfVJTT
mO4mG0aDcL3T0EWN3jkwN8hCqaj8n+IE8k2X13x3VB3F97gGK7iFB54x7Cn9gb6v6eNiBMLfTlee
p0ZFvHsADGEeCoI+mL1CR0HRN34GAQ/wOclkye1RF5LsDq57C11lmCKeISuk1b5PTG7HrbCV7e5I
kq3qFyufsJYgTJnik0CYLY6Nn/TFyzh+DZdlI1P0VliGOJ/H3C3EAyB1TxHZN2+DsMf4Ivs2qAG7
OEHXbGYtS421YDSH9kFC+Oje/RbfJTg8bE8zwRRXpHOYNrdt7T5FBT3GdVyjHDl2xJlOoH2KEKdd
0Wq1HTxBEHVXOWReGHVtvOSJg/lOtOTEagSpSFWln+1V7jYPIUsNKckzNjuE3jFis6IXyOpoHVtk
aBiF3rJu0R2E0JpfDQRHUPPUKriyLTCoUY/AduUSprkt/ML8SBxnenPHdqkTvFqdHSJ7iZNn0PzY
OjFuZRXhuwvtAImdrqvYWvU6Y/IDQJQieh5yO7puiqTzyeWribo1c4sTODVS3yHpcIJyjSJipJ/t
OJCCUsRa+cEXc5gTA+V0vkepLya9z2Ivi6mzhoknvI0ie2KN8Gt18jT69AMNMO+HlpYVnyVEvYJs
EpxzzWffpMb0reMm6KlN3Y54uwwLhuz7b+QHrWMYRoC1H/rMvBpDr1kz6zz5PEkrYg4vYxM8ND7D
Rl+x/FH6MuJ2NJhT1/BJxpAYZ7paHIRjpIcYXdopkgR/iCE2YQa4z5jz7ro62Jddf5+xFnJ05KYx
xKw2pI57XA+bEUBJveuY51ymzXJeRM8Yl7d+ZX5v8+TRha6yMiegH+l438yd2swu8YvK637Go/Ea
e95tZrMzgY+Eg2DDQeoWrZtjBWf05c4THT+cMqWpTm1BHa6S5CqwZ7F3G5ttpQgkABODp4NG69o2
8kdNWECQkUNnIqFbkY5db4k8jJ+Fi++LqJRDHZf9npmCfypqGe5Nq4rvex7ReANKkUTFQZfyVuNX
Ejsz6p29SOqP2EXwnBj0rQuejq3KvVfGL/E5GTv4WDz8vHKYb5JBso+JGVtHUPe3U5Kg3cSGPo3T
iBgyTh9gMHq7oHBviiLqXznOPBuT6a2zZXIn84uRJsVWc60xd5KjGLnJa4hj+DaRY7+nqd6tQnRZ
aDKI3hJua/3sszG/nVP96U8gyEPkjhQk/oK0eLBmGV57o8KiykyWIBB7j45s2rdVHVHR1K8FNr2H
KdHJd0MO8tQnbr2pxtx9nnojvypnZPBG2TvIcCuCjs3ybWrbRSg3nGej8TedKUtk42ZEC4ns3rKl
29EpcV2AxgpMecNIWZ/Lpsp2ClEMHAzX24ZT8JrkjBS8kj4o4/pwPdmLLA9FAbv5BstbRSIy83QI
p8xP0ju+On12uKcq3U+roal/IoKVaDrrQ1sGh74tvrezhdSoOWQNnW/8k/TO5xOWTxcAUHeeCRxd
51abHZnf7oAC3OUJaJDYfwcNfezgRiQ2ooYwGnd6HHdIlvYW44pX5jZ4mJL4I/cxZ5ajdPd6xJlG
a/wZKAY418nc+3r2SPqq9qh19gGxuMmAXQ39iIb/WBFN1j66sXUVzWiN42hCC9QyDQYdPWaUoANr
qJXFwH481173icp3EVLLg2HYPMKqxu4ZO5LYX4BPO5QX4cWZ0+qxSv4ve2eyJDeSZdl/6T1KoAMU
wNZmc3Nz89lJ30DopBPzPOOf6iv6x/pYRElnBDMrKbVt6WUmgzQDDFB9+t695ybtm40O+ilUnf3p
F5B147noyQ5SjTkOSRmRfR7MHbt2IdKXvuqokpCK7/IyYYLcKhGdfIUdJpgpUYem77/1QzW9uLGX
PvKfZPde53Wbgsn2OeroX0XZRIpMOHifFcE+B0WRdShmv7ojiznEiBHMd+mckq0tCvMTqGd63xWQ
jA1hTCX2+z7VXKwQSFKaoVt3Sw8LIvItGIkZCUjnaaiQ6YZZMOcsZwuIlhGpKXFUBL33iGbC9iO3
qErX2mcutfEMcLatbubhyZmjmJV/6NwZ28Y0oALoCbne07stkhtl+sl5xzrrdoBO8GSySujyK3N5
0396GRbEPeJUIpkRbYZFWK3JjrUMA1VGRCvgUuEDMHl+6bKmfFvhD8OGFM9TDAcExOhDb/fNmVGM
/TrjxWQnqPQN7aMCZU7deD0X0S0GY1UbyNVSiZjqKuNEtFmoLdu9SzzPsG6antsA26bOqJAk8dIT
dQ1Z8n0gPkrLvCUeahwtyaEQMNaZw7T9ZYSAi5uDOb/qu/XAqQIQjjW94FVPT9lYVIekBVcX1ik7
8MjEOg9zs0Y8SLRSqvzjGJQ0Z4kPw+U1PWeujh6nqanviflVJ4yVcDRmOzk2g02Olf0FDRywYzDn
OEZwJxMw+No1DoO/ylykWz7lpSfeI4lVrmQMeqKAKDeOU48HYVmffj0Z8CfDt3JxP8aB2LocHQAR
ojEjW2MXF2S03SlHQLtveWXPkfQIA5ZRzPA1G1+qefYQp5QxbvQq/7mQ27xjEV/WSR5HO57L7HqS
6MVDtSTOoSOJfZsQGEF6a2JvR3/INjHnJ0rH3NtoH+kqGxRFHcce27ppIeGWK1vJnC2itY5mUvaZ
Qq7dFzUDVh3qc1bje62xF97iAmbi0XhM5bVdRs9+YZcnhxEtpXia7WVRZWfPBCQfd+OPuvPHLR3d
ZB8XwXT0i5xMXtW9sjJEXBjY9Ot2AU34DqDgDxcNn1b+wWFMMMyE4NQifgyV+hSz/kqn8akXI6sl
Mt41Zd9E59P/2gUak3qFlXwpES5ktaMR28mveDHY5y0f2X5T3hiXdWaMhmVdGM7VMFIPmA8ZREMR
trpXaj+sUG1EJzOEoNEegnZIV31nzhZiw162mKYoGxJbXAJ9TX8A6SOGY2F7+1Ew4g3EXB6MH2Y3
jnDWdZWxsUhtYbFKaPGl4x3Qhedi6H/MditoFVdnKq9zM9vd2Y0pAlSQIhlP9U+/pP3vjfglm9Q+
S2mOqQsbKU8XtYW5ysDIUycnRNYUIWYfY+eIR/65C+M9GayksGtGd4XfdXtytzSYg/J7JJZ613eM
cAK2kbVrOCOGMWsgllrATOnVpB3ypUFJKIA907uazKZxZ3bKEb2nXTUvcWheuiuNppwRenfw0ODt
77nSAZODTRDW5A7HLvIZ5bDEHqsxe+iWadOkXYaXaxZbuCG7KpEsGhZZFgPDZoFccN0MiQ+NGUle
7A2vsLZu7a6RKBUJMkWZwH2SmCub7Lnp6gfbtPa+LFEzzmMht45df0fky/TDA1IWTmsx2c868e/B
ed7IqL1ox2cYkEybsYghmjSq2iVj0R1kyvqTSHzgKPI8OiwZynxN/HLbQmc0iSSiMssBE4EFNfxL
MaIB28y3ZDfgQEaptrL7iCz2jPyB3OP/ArWzxoV2tzjuRc/tUU0F38ZDpunMFRu07Z18+HEaNwbM
MgDyjcVjLjmiBRmjt0W4r06N2qlQDIE84z+W7ng7hNl5TnOx4kxxSFT46kD8tC1kxMWSvtM2OLfO
/JYN7cuc1uM2Wki0T2xGLbxgB9a8ijZsbG/dPkCglUzjmqwXZCIjVerM8kKawoiNTQchy2k3Fudq
pmmQZsHzUE4Zk7biRVjVbY7t4kGLMjjOAEkPNZqUXakzBvKhX97atoWFI44JdRGjZsNx+1eqVYXW
sklyCkGvOTawGNq1qDFC0HOY1M4hEBa+Rpe3+TohTCdcL2MTfEBDH44RpJBw5+DUAU+DgfsbKSgT
HNCwWpyDrRx2RadIB3vrRzVipSEV8c6Pg+HRSsjw0Auz3UhZsHPpVj3HHi9REM8/LX60PXrRaRsq
PV/yq+uIzIzWp9MEfoi1AxVXqLPu4JZIEB3T5T8xajg3HZ2MY2fXnLkMXI5I9rx/hJvOAHpCE0NS
0BzUVj2H0zXzXo+4ojHaozFn7tYTOs0yYwNkB8zqJ+qU4pk/a2n1DKRMU+6TFHnDSrr0NkDy+ciF
/Ng/0bwZ/TMwoPBYZMi5mcMTV3ks8qBbG/iJCJukfVlk4CMloZf9WCUTLqmsW9TtEuso4wYXMKTy
Ru7rcLLvEkFFs7dGEiQYbOlMYEAdCA9WhKIZDnQnSohpi8dp+hnBQdtyrBKHdCkFzUO1yI3ndBbL
gSsRmCQPjkX2eyzy51rJ5VRJJ3zNcszSgU7iS9jY7ZNowodyGU5z7AGCbxsUUJSrs2nIS4uD5yjB
Cg0MjFuqvs3JKHe1RWCTnkKoaZ54yfPkIQivdCcFFqVv73VPs35yvOOUyDtN2GcKFxELU703rfMj
w8suOBsMjfWeTw4y6YkQLpic28SUb02eXCpRlPhosGgKOmYbk7fFWhKBxnEPIVEnDfueMbtQRduM
k+hGur29ozg997FHjW+Sr80Q36YUkRCz2hKWd38wc3k2qX9juc7WapB4Dt4w78jnhgYU+OWDdiLm
IiW+PBHaNrsk+HVCGcetBTqNY+cyMnp21U0qRXzxORlciNxOGCFWFcKkuSBGpdF8O21ERd+u7Da1
3xNEGNGVy3PbvrNsDeEgHc6DzznNolvMbUG4maJ/MRnWYE2U4TI8qTTZhmH10MgrKcJifDzp7EDX
DUVBbMEmbl9U1em1WNJ0GxjX35qrWdhoHR8rc42aCILjaPCXTca697vlrR1rBuhT8Iwin3BM2X2x
GuuSpBAPKros61ZXwaqw5T6JCyx8KBb7wmVnC/LroeJCa/ajHHie3eDOjfKHZJJbDB37cJ4fs6vC
Oy+qAVc063qfWkfRyw/LkidaxcC/jPUNO+U7TB0kDaCWN43FWRiNYYAEYDbzuQvJuYi8NzMvW6Xj
lzaTBxqmm0a2kOOWfbGgfpB2sU08gqnbMjkGgQDG5JJjoqOfMmxvAGqds6R+aB0Yn9XyAGzgJXTr
n45DOA89gFBRgKT5fKllWuyThZPJ7DY/h9RDJKeGV37bjd94bO14M4OeaxmKt9lLHuo5qFa6sI5X
ohVZYPdDV/6oygGEE4ibuN05Y31oy5LWLL8tFpdNUiL5nGS0bp2QiqN5lBaCxKDbLpM6Shr4SCHv
GX49ZUikwOG0HVxfcz8W1h2durObD1DjdP6dDPAvqIygTtaHvvXZqJ0X1vx205Z4F5ap69bV6L1V
8PgyD2e1zAebZqtrLoLjHacRrNSEx2OJCFK57wLc1QPowTRig62EW722He12UaIDqhqKxbp64Q5e
vARGMxpOJtqHBECDP1BR1cF0kxh8hbo6pWhBtaZ3sgiP4Po6jdbTDBuDN/8tt31sZAQ6gD3V/aps
oiPdRfT/5bcWYR5F5UvoKYLTyg8o9ne0xG7DrP8ez2j4tMyeARJtm0UzEq8uSaMuNQGGbHzThgbh
JrWSW+rT98QksN5I31novuTdN3d0yMJ1fF48Cc+tk4RRjSQikSi3x15ygQ765lbxcwmQZMXoODxE
ZfNZDiEtbg6ClDMCTVd89HCFr+PJ/5ja4KNLnV0dRs+q9b9xocnJhNNd3PJgXislO7iNgv6Wzvl6
yq1qrTKttjKyIlhlFRgZfz9MRflN545/0+cxktVrzSJHwauZFCSkomoD28ffdqZoOyz9PR7+aCcl
8V/jvCssC8BnnBHKWsEWal81pLetLOtl57rmB5QGQsPaXK+rxil3GpcF3Z/vhQXMCkUk5zb3WnAu
J6jY58aro9U4VA8O3SLwHv2hEyM31ekJ2pp4OsrwuRsHbP9hdCCocu/V8tmLs2OPK2DVTNa4g/g3
eLupaMcbDNHJR0gA5VkuHWh0L+1iuamll/KT5DApgqrdcVvkDdMUWgKMjKiH7HrNUCD9rgd8lgPH
5C9eaDnHuRIU/SpY9K2hvYwnoFkedTkvZ5Uhb4laQ7NBB17/ZBHIfKSPNd3mxm6+x3SzuvVYV7qi
OgnI0ert6WuXARKqOfifUB2Lr02jm2+0VT4GRFZs2Nemy0A2UKQddnGCjPifOfHHuC2ba1Je1P7B
uin2Bbtx6TrZ2lXxNhz7ntzE2j1wEL04lU3Pnuz39WIL0Bw5yWN1PG6ERQpCm7iA1yRvKfirDUwq
GuU+rwndjmHFkeABRcmNUM0Tcz8eU9ebd6ZI1X2sVLeiL2ozdapBjaZEqs415AOyQ4kUrBGv0JEF
oVV5qzIj0mzx3uacjEQvTd9N4n6U1MdrnD0OTIahZtQYvIVNhBwOEBFnn+nDxO6XOfKsL05b7hkk
4bjUQGQ6+zEQ4qOp1Y/IJUfCLNZGuXQK9JC+zRO6xYpxySapZbmqkDQj+13so3M9hE4W53PAM+ww
mEyyfnl2I8vQK+y+dKl164by0g7iDksuIrW8NYewzfC6hKLdGDZ1wuTRm1pxG+Nrc3aiqE6uT2iO
lbDQ18sXehcX4BvfMtt+ih0yykVffixo1e5EMxxQBT8FExRKq6VzP6nsGCmoLTx001zrVTRRw+SB
3RwcGhXbXndyE+NXggU7zHtYsTgywupez2VNJEVF64wJ0rvdXFsMhat3tcydT5iLxa2neoFga6yP
WSijJ4Ws/WkiPvbGkbz00huni9cFxPh2lZafhgd5wzAouTA2cvClN6YkLL32C5rDUfI01DK8E71V
nlq/5bzX4klmAdV19smszr7yPQP7w78S973aZ/7H07r2snq8N1kE0aMlfheRcfgaWrG67bwoOopF
8cybfKrEjs3X3Dl0ZY+WW+r7pTNop0e0idZqImKZTR3T0konY0aHna8n1VJv2hisVRZ505ZGFt2Z
Mu76Bzn1E036pe4q1giF66qY6Hdcow/FcYob2pw1J6h88pOfDVk0t7Mq1G1NmspjNoE5VEPp3qhy
lgfft/Kfkpjy0yDmGp7+1cwWxWnLh4pCV+d58Cx+pgi9CiLbY7oU9ZHEIOJLA2xXaefbLzTOFEaQ
chRfFK7vdVY15tp8Ku46WVp7bMHjIVBluxe6aU6lYFbWhgXS4tnP0ZVXldnlJBnfk+XLQpw4nezA
9JGDk6tSvZrrmav1Km7ooDgsFAuczR4s690wVvqo+67fjugETzSv7N0omEatcjVUO2+h7E3tNjli
ikDHGJFKjfnRY0+P3bRdmwq/XGCFFjYZLx/XdjjqUz1H6mfuhKUkt7XDTaQ7P92KLqQWX5zMLx9F
1s72KuQFAuRGKUa350Uwr/HW4DHjdzHY0WvpdOkWJaSpNgxP6Qil4/IjZOK66etMPRTXxm4uMEd5
qUreoowBZ+0n9jnJp5Za1vOoUQApysQd7xuzJMsmA4BpsGGTAz73U7hNW6dh6fOcR6IaLY8+SbjC
gtIwqve9OWUa7o4wWNrwgI4U8XiGNjYo6NetUC4kqDGbPnt06ppUvADF/jVQbSg+RaDEj6D1x5s5
dNNPrUwQb4YiaN8DOhGvg0oJnOnKWiOVJZXgXBFyKVZZvSTvAof/exHZpQMMMu0gG86+1e40tvoJ
CXvCu8wX4NCwGkbTDnSLSKVYzbApMJCphnh13x1UsBXYhmjVchzKzH3oRqwFJgib8bCUEYVebQcC
gZ0cD5jUaBdWGrqnl0YyPjlB6b94nNXR1MJdRk9RsOFs+zIAqyXC2Tc7t/9jHgyB9QX/UZfus75H
m1wpn0jJzKcBCFSuQJ8cNwXj+tQfKUObmQkfkEqwfuuwdr3w4Mg5uxGTF3W7Tg/dBw3YNt3kAgzi
uu/8DjbkjKkd5Qo7TOyEVrQOqgwpVCdD5d1kXhXdkYbcIIZ1hz0dYFcc3Bnh5yNClOvTBGR03OQK
4EFKP6MQP8oCCPkKxDIrrTFXUxNZUnRRkdFxlOUP0W4o01zbUMFCRdkHCnGkQH7YbNqi12ab2F6R
nyK2XOI1LCevz2aAynlGEheIb46Dcxk5Vj9N5zZ1iq9t0o8T31pmzEZEL+YZlrhzJUvm27yeupJB
S+B/SoBQPwNDTQGMqIRLT/Bz/uBFA4ymlmYRTgs0EGvLKxd6JqhFUOO2nYdPzO7gj7dBSMSDBPJU
HXvf7j41sSUhVm0SMjdZtLwEI55Yx6sYo/qQDGmjpfH3fNJ9ta06vwcamRUKNUjuY2YRHQW1XXZ5
f+ql8r4z5JgRtkduP2HzChDg2MbybKzFAbly/rD8JH2ZQ7+xYX+g1wSTsLdzGNvbaMqaamPZzDlW
XdzHwIfGvLrV4yyn2+EqGdlTeSM25mgWcRhNvFad+rKlW8Yz5GB0nLWL5MH4wTLBNO5L98kdAtfC
kRDnl4p+Rrg1IZIKOjiE194307DMWwcBRbX2cKe0e7rNZXrbdJbvnPo0r+7dKVjgA5Ii2LHNkpQe
9FNKll87NmcYcaSQJ4uFpSA3AY8hg7fRoqwnbWetJruquZ0JDni0UAhHRmilzUkYCoWtGAqV7wbs
wJC9UNX4aGpb6zvmJVsheLdSOh9ioJ1UBnXyY1rcKFh1BpoOUDoutC69hwF4qN6g1IHQzvEtUmue
YNqQaewzVsrtwA/W1TxCZ4/8NuTYNScv3jJJ7wHQVPaROEu7HEc3iupnfCxQEjtjcZy327CK8Eu7
cfCaGTnlZxG1WJkArLcTA7MIP91qwphBGTQUOWabawmkrShMqMJbjwa1bM38BszUjte2N0bgPVCx
mrWLW+OVWldhIrWiOnwwhVx+jHUfLJtcBshvOitevqQJGTDrOSg8jLtd03+IGoT4GlQxPcNudHVz
gQ8y/GT8CQWjjPgXt5W/gAMWCERfF5lDGZhcwpa3Fd0MUgXiwZo+baZI9Q6KqOPubX8I8bVGnnF5
waIBPIGfJOFNJpP5pyZ+QgDqyTAflVU2QC+dp6U4uXZZNGvyXdFSFSDvMCv7XQRGIE/k66BxYeCw
cp1560on+BbR5O3fHUQa7U1lJbLZhImD9aNzmystgHKHhrGV412vFtTmhmeGxIHBbR+LobHv5jIA
mx6HVuFALWnKHrIssapbFnOO1MhVssOEGGrHaghV1R6Gap2m6PXX3sy5kFovV86tIdKx2cSRnbU3
mQp9zbLYsHwy3GBK0WWuYNzPTL/Y9IlmGu9Ei552wVDX/RszTA8CMQYMphaZ/C5z33oLUqcaiAvH
KLyF7CKZCFQ+SbvlMIH2p+OhsN7BKo6OhJW6+jYZreaikwp5exy3i2SGrTGBdTjrUOZT36tT53OA
2IxIzNpNV4ROzR5XLjhVBSSlNS9vF92WKrimJU5Oes5C/uCUNwLzWwqShfm05028FlU7Xqjppnin
WoXQKy6srDl11UKXTFQlrq4WDBrpsrRHFpzMpvuez3WZ74o6CNt1m81kPc8MUur9rDAQ7YEuWoBY
nWX83vH8wFOXtuPtZZwimIrCcKr2IkiDD1+H1rJHA5V7eGs0iddmsBn7LklUo9pqJqL9IEiVMZCb
3NApjIbmDDFBpVu02s7ADjgul84d5LTO2syFzICZE6FJhRCFE3RpxzeNzLsJrFPCyqGSTrfHpexU
T/ur8dutCXp3BmiQ0b/TdAXbtTuW3bBvUf1jQZkyBoJRSXNujfW6ijW4YvQCL2mJgeaAJF/Pa7ds
xXyTEYZpRSso5SEvEwl/ZAS7uk722h+d/rqkyJxVhh3b/EY/fhWH/gN16FHSuHCLDIATsGYe6Sx/
148jnYysIo9AE9QAk1amawVLk2p2urcqqEB1epjr/V8Etv9Chv936Tif6doo1UGb+Mp30cFeBa1/
YZURmBXTmk/VRru5/eh6dB1VXSNJTct2R1s62BWhJimDG7EenWbpf3PNf2el/fH5hgxuhp9KS9dW
v1wz2020zHi9wNsSXC/iaDi4ckYvYUfT57+/1H/1UeRL+Wjar76DX7W5y0jhWUWV2gjZEJ1lcyC3
EMxt0jD1Hv/9R4nr1/7bT8ny5qFHRhhpkDc4vwjZw5i3e6DlSpkxo7Qlen0OawpMh+Rcy77FoEPj
K20ogWYW34oW/KonN+83Hou/y+mvN1d62qMVbbNZ0ET45VtQrec9q4bahF0uP1IKU6BrKQaPqs6K
h5bj2PKbT/ynR9jlWiHzeRB8HOGaXx4nDsdBzDvJZZb4Y8tk+ER8A+PUGr5Ejf2ALe93GWX//Ksq
0sIc5SpD/9CT13vwlwe4yWH018PobBjLwHhLudUqQyRku0P3m3fln26np13PATyoDEYF9WuUnBrQ
u419h46ZhN4v0eQlN0uvxcojDwrCm28d/v1T9HfkED8fH6aNK7W2vWti5y+XVitAmU5YcCTwapVs
rTpGAIdpp/d+86v9iw9yBQ+Lw/iOxefXe+hPPdvNVCIUaOzhCU1sdDfpwd3++8sR//wxmDpsKR0E
g9o1+vrw/OWn6mfE8YQyJ9sid9SuKBO5TwXM9jFuiQ2ndbQOG7A1fIlXku6CLUqOa7hEEa1dL7qe
CCY4Bm4Q/mYJ+jvY9nqb//61frHtkIHIxQ5Osp2LCPFHihBh6XP825WVrsnP6nBmh8l9FvjyNw/U
P90Q1lt+Vl4ZrFBC/XHD/nJDqhg9gVI4ULNIFbewbf37GaTDbz7l1zeEyE2ImBJrBE8tlfMv12fT
r8gYsglm9ygkGgzql5I6b+UlQbT59z/xrxfE++cpLdhTJF4b9Ye/5y8X1CjU7ZzeE9rOgknZYlJ4
DtFUueNvnqVfr4knFX8FO4crkXY55pcUvNZG/dLWfbQTEylVZ4e4pEdtJgyTEZqT4c/L+h+5df4f
xbaxJfz3fpwtCpLqf//nt7/6ca7g1j/9OJqwV3wuPFyCn9q2XR6sP+04SkJodV2PeJlrHB/a4n+4
cfR/8NOheMDJZbOyXZ/5/3Lj4NPxXa35m/wBuwjur/8Bso3H7m97sIsVzuHVuj4lWHwIMP+ltCAW
fLI7g6oV2k2L2z+ca6bW3cjB7Ikj5hjcqil154bRMTmX1oY88kSiUy9K0X1VoYKYTmyxl24xfSKy
XyHesoqXycLciykFTdkByQ2HGQjVYGd0muE3VtYVcdFUCkxTktL9uYyDrJNzvHitczdYdHnf5r7X
FsdpmnTesgkxxqAsbtAjSfiHEhNnvFfCCabm5NTSivTFRcQ3beopcciNK91Z20+JTwrTs+9lBYbs
AtmUQYxLJyXRGuWO1dlXDALRXQEwQytKfEgpOEgqhsfS1e0Phrk+yaarquu9trrOsXsz3/UxGpQO
IFRWzl/CxXaZ1phaVSeE2m1JUMzYwPZSHAZ7juEIAO/9RlZULkgfmgPR0Jo0eEuW/MN5lw0mXKHz
TTCgihC57WYhI7Z79ydfBfO6ZOYcH3w6AvmhJg3dOzSJI8etDpvJ3YGFxxIFl7JEQgCX1A63FdrX
jROQfLm3iasaTkoQGrWbtax+sNW7yLzDsLDfQqR4elWJIW/fxgqr0VoaHOt0WqZkOkZl63g3ubxC
d4eehgLsmZhjFVhw9Edj249kMIxjSzLNuhFWVDJyWMQ4bq9CDgsqkRrw8oKftHOEtDGGpXhxswrU
kkUSXkBnRnxaslLjezeKhRQUr+PU1ZD5Bz3mUZkokdu07Ew17y04gTOu87qmj8kMiTpys0zDqM4O
D91wF9U5GPwCEahgRufMtrW2G5P5dxld6faQGt9LP6UFNwY6qT8EF8skwX2edOW7uxj9aaZ8KBH2
1QgM+GlQ1emBGwGnf+EfRE0A81rXORNmxWG+OvRpGNWcn0l02uD6Kr7WWI8djqkAG3ZZG4tsO/lR
bk5ZMtAx0E4t0l3sQEjFbBVrU5BsGTaYcKJRlhGiKzFXRweX7/W8bvGTN7i9g9se5H55iv1WD0/2
kgdR+YbpbEHk1OeACMq0Sj6BvgjrOPGLs//neskOVTBlcud4wNmw+Q6Dd9+jP0uQXHRgqKoeRu62
jJMwJlWmrsOfczW33h5b12h284zNOMG5IXvvojvBCRQOWozFKmwEdKzFkACDMHvAdPMOOHAsmWmz
7jl7O4NptmEEV9mv6VDMn7z23rBGEYpKNpmbEDuviSw/2jhJmI/sqDO4kZWh0yXtlXAnf9zoIM0I
/6Q1jkGdaS9IngazbvmMjRglSD5eR9IVz+iMVTV3NcwWL4fdROO+giiUorKhHZuNGYPUIoILB9/t
qjDA+AO+o+yblnCWGDmQT0Sps4LPxjgA7KzDXwgAchwYITXhtxhBgbxm/jUduhXjDw+eKWVy9SAN
ggRsX7jEOOAyLN+5rM58M/3Y5jdJayd0euy+wDCWaz2hwrCMWbgwDB3fs9Q90xFSAbI9oj3XYVxZ
w66kVZ/s2oFOF89/5KFL70Okq1HPnXXADmvAfLIATwWQKt3StvSYZSywpW/xFEgQQU6qDUMqy63P
7szh/9pNa16G3Ihut7R6IW+KYzQDMERh7S4O41ShB0JdjUOwnuik5/iI1pOIESvC+ZpfgfLguhoL
b8mgNM08XXVLw5EE+8x+HjCOwiTrmzLYE+rWVGcn0116qZorvQiV5wIVzROs2QUJmPNemjZ3dy29
XUEPFSiIV9C9I9IEU8IzmruGbLGyyewLnbHFJl0nHZAALcjmbpp5CYNH6Nmjt+0GXwTY5spZ3wpB
dwFBiC7D17FSWpHPB65sT6vC+oEjes5q9p8yLW680RkrkMemdbMNaQ8/iyXspi9OWFXzwRNk3G67
eZYA/1t3QqXRz265b6cgypjRqbojhg1rHfqdXCQVxEl0A+NWdunQML+PVHeaswVsftclX1BudFuR
U1+Znk1vn5sSG1vqNp27p9dYL5sk7HFoqjpNyQV0sBlaKx9lHEPKtnP9dF+2zMCe4AVOtXvrYjia
7rMi84KDPdSeI9fFUGFjfM51jzeyprhENmZKixeWVKswKc5L5efDJjBFLWBaifBlNEWBH6ZMk2+S
eWKzYr/h9VhxEI99emctjDCdt34PSE2kxUORWiLahqi2e9zgVfjNXiSaT1e1sT6WDG2nHZ2z8c+U
5v9fMP6va5X13xeM6+jbj78Wi9f/+s9iUSpKwiuY33Ec1JLSpoz8s1gU6j84DFKtgfD1ORjyV/7L
uc3f0Y7QsHZ9zjCKM+P/rRVduL8CaASZJEQBKGj7/5NaUbjXvsQ/+jW0SfhaV2+4RpSJUVz8cp4o
F9NriNQ3JN3Okw+9cZhpzJge0ui5bmPcJ/xBPL7+sQxsVQyOGuBWX0z2KTHaZtho5kTcRaEjEQIW
EQv4funq8Vpjocf1c5bnwAb/ZFOyLqh/mWuNr6qoK3n10naWZJxASqR9px1XBOOq5XFOn0eGUYDL
rCWzBhaSwESMDcLUUsgKrMUR1luCCkG/5ItdmTMagFK8Nw2JODQoZ7ebv6L+lO7FYuheYN3OHN3f
UUHiwFvX7TiPr7m8zqLyJSiGTyTVjSo3OUkB0wbWnY17YsAV9MDkUVKjcBhz9pWawKCBXFY4AosS
UW/GIBagSKGmGludA5f4eexruqZotFOHeW832sN73Co/QUejEVLjWHdF8WSlnu6ek8apO7BVdryo
XcOMuvnqBC5gmzW7SGM/xsmYVl+teu5J6ZkGN09Gihc9ARGPCc4a38Y8skW4DhjY4CCj6RwRceQM
OiuXjd+7wtJIdufUP1suCPM97YTMvNNAr8YvSTyz63meXTk3InPgSWClttGG1KMckTZJfyyI2YZ+
f3Q9Ciazzqa5yt7LwGTWU1i6tXtR45xjWqORGrpYK5Xtpj9lW6cm2DaU/kHbHRt8qaQ3rNKBJs9w
EfOwLKxBjDXIJnu3e6sv0o8aCFDRg1INwTVGT/OiNPaBPAzxbI48cSUWZVQgfxL0KeIDNe1nhvkg
KiIxhss74T1Yi0/OlGXd9yim26zIAmTosgBHbBaY/UTs+rhviV7UGXrnYmkqGe77hdc2+lmBimzq
M49ilV+9VhHHmZt2SfHarz1mKDnOBDF1etfghYNV2dTNtXXTkG4Ecr68tqlmg7hJ3KmxdUYerSDy
ZryzkTM3cpWPYjT7qlZFPG7LEBAhwhFpxuhb7zF7dzmE8WvcqaX3o8fUpeY9F1aVeWc7h7iyHxpv
CtAy9UV/b0i96FdOPJnyYqV6We5q5pPFF5lS7pFSh2S9itaMxJuwWSMk0WLacP9GBLKE/Az1D/S7
iI0wMHQ9GMTk/7B3JsuNI0uXfpfe4zfMw6I3oiiKpKghM1U5bGCVmVWY5xlv8z9Lv1h/cCgFlaru
vd1mvexNWIS7hwOZIglExPFzEm5Rv0rHquI/JbbRo2U3Kk9y98YaezMB/wtmXIH6zKpGSIITa4Qc
NkbRF1w7n8bcMK85g9UM2KMctBJbCmXgRgV5qEf9Z1cPXDh5wW8DZwrbrsv+/6Mmaqfjz//5PwzO
Kv7No+b3/Pef/+u/3z5tlgkvVCGW/l+27lkOmwwLLwikIL8eNwq0Mq9PGBeSeDZX2QP0PLYi1GW/
+mU3wtT+y3Zs9jXY8F0c1v/VA0ZbmOjfPGHYODbZYcXMzoZncwT7bmc8m+qozE03+KwoPSBqStqb
KAJNnxs0bwa/PFpvoz1o3STUMz6rS1g9vYSNib6H4aaiji4tHtuMw1E9yopdrQMl8eHCOACTCD+2
rZ2LV0aUo4QfC614G5E0/RohTgkbDAjTUJCL1hxyBV6wrrLuBmCpcx77yT1DqpF2lECVv7qcYx9Y
JmXHLIN2B0aqEXYuBeQ2xefmbQ8oEWp7vYPkw+fLZfVTfdvKuFfu48prnjj+q8+GhfapU6klKOGu
ZPXue7xVVvXecILycxSUzk4LwGyLN23AHymRBmQABisqp92P/FBToRIW6THINOdjSWHj0QMKu3oH
zvI/wPsnPomnLgvG4QJA2WC27kfYRb2DbkEslLVO+jDFqK5S1nPqAgS8FbZAUrTTlzFsqX/viqvW
hvokPUiM2PqU8dodliyeZJGuZE1cnyV3M3nXPfzUt2o1w+uuA9ADVWk+AvYc7kvgDnHvGY/SZBnU
exyw79HKLO4okPOOVuCGR8pAi4tXTM1Na/jxk5ZoVClO+fhceAMoxaDovg1196kcQ+8PF4XzpJVi
ZzM4UEryENlB8+TUWv3UwKl5p9bjg4xqZK2hrNZrMQWvURB2NncGE9+ZXidSQwDmb55ajk7zfg+f
fnZX6G4MJF/zruG76L9oXXKhbM3+mdjKB0huss9bKJDh+EKpjHcdVmihBUZEJWrq/Kx170Ocu8k9
hSqPFFU2F3twgaDAAX2o0/Z3GW32psjb/roEi2LP0RqKEsMwXuXLVIkz0/HPMffqwzh4OHoLfuGx
7xIIJygms6GzvbcBdl6M0ouvh1nvv7cVy0sqYr8VNl9DCx6WUw6//QcvppYwtPL+ux3WX5Q8Lz6l
LFFvXWg9bsy29T5Dm3qQgC03pfbcWGn+h9yVwl5Nl0b5DeXDxU0bO/muN7P0oXOT+W6y8g4craJ9
h7CHn7/0O8A3IIPxAFdAZnsPSPr4HC/60X3uT9O+pmibmohSPyVLIz2xScMuCGVd/xQzpkl3nOvh
wc18fa86ufUxDafwHubOp6EJ7I9ialrtqe6zCJU91fpIJZ7OLrOp72VY2Xl4743OE8w61seiHGbE
LPx7t4lUqqJyd1dNqc5LOJVo110UaXfUfGt3TgQIXtxZZgAel6G44e/rbN5IXHZT8Yhtda85BvCD
1IQqwXeNgpuZe/vG6qS/7lutvXiqN9/Vg+9dJ7yMfy011sm1Ev2EvyW7sgCnfYxTyz8sbJuQVejd
hw5CHAAUhPw1m9oo7aUJ1BmSycS/Djqr/9rAaQsDJUUonOJRadDcziT6rnjxtOtcy7+AlZ/ubSoC
djXArO+xG557MPe/RWWtHObMGg/erN/ZIEMuDaxNwGjV+4oKymDX17N2QWH61i+C4il21ZzKzCx4
MDNt52j1iyk28oZXpYv4x6jl96wbbuPMymrgqBrc+l5un6UnDUfhHC5SWXwN/sN645Ch5Tk/lv3O
A9XmziXpOGqNwW5dsyniXIylKcPllFvGlxn06EUixbUFyUQUsmD/TxYMp8yRQCvPz03Vfp4s6wqS
ohJkVjHtytR2H0LY7I5IbuYHZVLNj5FCeVdgI2rCFvMaGxTJ29jI1qCITqqHPCygA6QoVxp+gMdL
zHYOpWtwwZwWr9jEGy3eULw9zC+nCf6+1QFfLXXEgx9PV+Lxx3L1WFF9MtVBR0B1qk5oMEEw0plI
oEo3VZRSo/QOlzRqolTp1Rpqli/xm/tN+BoZKF61bzrqtLJubD/0agpfVhZT/2yl7UmGCfLwjxGw
ARlJU6dNTpUGlURdjQYsnz5lZ4SR/aA3PFdTtli+gu+adyYKvneoOkSf+rS9jFqWfDWqQ4Zm955f
2uhkpHmDenXJNrtif4Mdlw2/cCigQYqMj3pbfRQ7W0jI1xQdDEJQ/35oK/UHi1L7m1oqOYe2in3x
3WF6LFB1utLLEQaYgfrkcM7yhzEGCw93P3v1o/MBMauj21f+naUE5VGd9DP1sf4dKCz/zimoqNmG
0hNbYh5sL2vWKJkt8dJsUZU9wWzEok7skCAYZzub955ijru4qaPvvtLfVvAjfYYtcjpY5ugfgBpM
v4E2PEVZfRiozKZurst+xJ/9yvNh5EFvh6dOuE/YO90rCkovged233QEJTwr/R2+nOQmjsz4yFtc
9huECUe9KbLfbTf8qLTsaSbDj7zJuZFWMyE9L9I7b+y/9jWq8+3SBOz37aaS8826VK6tsrLrK46C
FKpRTX9twDNilHGoNDHIWBt24lf3+8BIwm10dw+pWf2IQ9DFvT4nty6LIar7Eg1R+4WtOqQExL8C
CJ0/AvqDzitq2LklGiDpr+i5z/SDolFnXACoQcjkwbqPprC45ya8XcIry7UMNacu7ht3kdlDTvlv
nnlxS0xNoQ1viPWDzHUgQVF5//xLrpx9FKrslyllzzuaRK5GfvZBDQ6jd2S1fWP3TvpDVSLoxNmt
fuxrzTplCJztDaqYv/KrCFd0la0RvmNl58Qv7qqxbj+UPThdN0aKWDOU5gOyG8pTiPZbbqnpbmH1
us2qAVLgxflPE6ZlQoyWaa3AtDB6t5k9tnd5A0HHTJnvTeWxRpShOKSp/IRSsdc46QHKbu80mD54
AXEM3sZ/ZRHHNqT0gOIgGWtWcdY0dA22fFucTGt1ahX6qUTqRX102XEHyrn85R1oePZGERjXVMCP
j64zgVWe+U2pqUSCBiqObz2IIT5bfvIlLML+UVOy6FPgDohRes7nzEzUE0g1gK1LlFvB7F6yn34U
bxS2Zz+EiKeeA/1J8eZHeHDU3yBizMDMoxNAkflLU/btT01LwGVSbbDaVbfnYSVxeQ4t4I1Ec8PW
eTCrpSypvVEn/2Omd+hPdshjHSVinku/ufHC4iVE0gBW6CHRmc+UpVKO6hjfyig3z2Gn2XcgPnPv
xtRr+25Ogb+P8HPzLMwqiLHd7jt6EeVBvKMxdtX1UH4rago2ZO6abvXKjK5wH5TSAC9IcdCJwtbg
2C+ow2UkzQBQfe3Fmf1vbOHilZCZtQuFDPwGgV1rhysxFnzr2USKKlxrP6Gypupq+zbunfnOjFOk
SbTwN/T4zIOMNru+ON/Z6gDIlhH12s3m6M0OtNprOumJzZ7q8cpyOM78PwguqM7cOZB3XEvwu4tP
bdmcOTy5Cf245mGXxih6cRTJVmp6yToVcXLNe+YYM/lG5Rtiy3BRn7JANx/LdN6pjpMeKbH8rjW8
P/Fa+jIsrXRkN62qG2hcXmxmNQzUkgIHeLA4VZRp/2RL5qB5aJepSJHyTs3S/cZ2BpSYi7RdvydT
XU2s0vhfVMPo5FY+Am1tpsC0Vg6fHDUNzvJ1kkam1pDmr1PFhhyWejfyFiKTiqq1UDSAyQRKQbTd
AOYeSmpSPgNFhmSyNN171+/K36AWqhezq2TGXQRM7QrBSxQKXifJkL32d5OYp3sVjDjBXJZXFAtU
Z5h3kGrpK/PnWNrhTUAR3S8PhXJniZGms8Aq2l47Xrt/daxpFts6WenK6gwPwa/Jplfu2yxGz4e6
lh3VMtYtHF/Wp1zTihuvzdV9CPT3E/rp09E0zHInwzIKjYsTuF8lVgMU8aFO4bBeZq4Bk7X3s2h4
WpMN0H/ZyDrcyfD/xaU6Yxe4rcaSM1fWpgqnlx77BvdF4pnHN6bXMEOpUJrRWpRTX23Sk2Ar4X0z
c4Pz5rS6kHNDGUdlvCbevNvUHxkUabsyz7q9nUMYcmVMnXkPqMK7cyAzrWc0oLrMD6CuX7rzDCZg
KIJuL3HrFA72vTvFA0y9zJU4aYI4Me9t8NC7JGs6CqxJsDn6enpzDYmF3fZl/nYdcQRt+y3Q2/ge
mI/DMbU1sne+fFj1P301iX5T4Cp7cBDpXj+0teqOB7axnb1E8TD5p0lBFcOOFgx/1CNvslET9J/g
DTIvjjl+jmqr/zQ6Tf/JoezIqON1UA/N944zwYu4eHmHRYU9mIMMdTbFbiXX6u27NZeMJCG50tiM
P8m1gCR871HOQsLYO0B0VnFQwG2rBj/NrpPYw7V1nTa68qlbaAgVTiAQZuuSZ7T0gr3Guc0hM8Lk
uTdr+8aCOgaknxY/O6zxbvuhgThsGapu15+1GNE7GSqhA/dY3n2WqZWp90/sKt7IyA3i4Hm8kTi5
kI3O11jWxaW2o9OMfhDkGg21Sqr2FLqF9hQ7in3nFcm9upjE7nd5eKLWiQrk1zB+DNQDWOJiJzZI
U4dLPvvwqRfuNTAZZ18ub0iw8zYfJl0/l5ALXsTUsZN/B6P8b+KTRia5i9iCDPmMNx+o/jpHiete
JiA2l6jrosG7iqnN2vW5xpqeA7NdGcXGswy5k/Dt0E2iXQN55DM8xf+Bc1wXiPt29rfszMJBDw7T
5SQAhKScDb4FLVIxaKfxUP/G+de0Bz0Ic3HXfanRT7ktckrnUDKcvqEHzUuD033xFZTFLK2CXVxN
5m828QhzvMRv9r/GV0uePiimby3P73fxkv/1upIfMMdL/JLfKZ3k2nDV8VigkgBxapnugFcVX8o8
ASOSehTHZpyAjFZ5iEc3/QS7wfhQewh4iR2xrekmzpLoILP0uVxOJ6rHvrSLj2E7nsYlGcIy/q05
8cGVoQKJ5tU4lB7LxKL77NW3MjkMJ16/ghGxteWS5QTZKC/46s1kae6JFy/lIk1VFvY5AbO1mRQE
qZALX0KGKfkWDnEDsIfRG4fOH2I/a225g8fmJZUOpo7qa9YEnNzwsmrNJdyjRvbZWpTCar+L7tmM
g5IDIJc3z+Nzajf2Y6+VH8Ss93Fzmtiu2CnJlH/O0nIGUR3MB8nB9i+iRVmYXMRbg/pLzJ9J3Wtn
isBZuUAakN9LY0I9VmT32gxt9cFEAISBo2fFfWRkFRUUV5Hhp/eIWyxF0MusdxOAKTWsNM0/86Zv
lSseiMO1PYCxiLy0U64qg+VYARXZVapFzmOYWQ4v6n5w0ev2KKa4c4kLmmnXQiN1vw6nrkivhlpl
wT2FSLx4rfMo0ZK/7O12v9m2a0h6iQtgl7hEfXXcTDJhuQ6K1Nr9envrdQbUP7fbcxzKk/K2vo/Z
hEpLD8YOc67v8qXXuWnfQvHIOLWnDmpWjkBuKWV/2mK2KWJbg1/TwFoQ3apquU54k2+Ly60sPbl9
e82p74zaWFMPFALAPGBrZXkOVBN4Sj8H5Vma3Jxeen2f4XkzXmLWcJkp4eaSY8zVGw/Vldt3domY
WYKsWGPEnYM/in8oyAHf8P6kyHL4qli8DoP/B+j87qQogmhI98bRf25giECZzy3i79ZcO7zWcwwg
JwOQPKp7CHx5sr0eDXil5p0mZfxtM0mvRFWMT9DDZrb7gWWVZISCZMzNu5rKtY/x3HTITyX5Nch3
8yNK6e5j5HnX9gzFMVrayIH5g9ufOeH65+DWg4ZQglOvfhuc59TK1+qRDUSOL4apfpImomDzxDPz
xcZObP1UA7w6dSn0j90yfGeToThkrsRJqn+ybXPlGgN0H3sL0fTrjoPnsxaau2nZpyxkEzJe9jVl
7FKtjERMW+9lSDG4OV+PXrNOeROdmuhIoh9GuAcoac9uGqCIcEn01ytI7nXiuyusKcSoL5uoMo80
O5mCJOM3+Ia+G7ECDBFsEzQEIbv2jm/cS6Pas3kPdkW5gU8QYs7FkQK+hFJ46XZjtc6wJ+o9r82u
CA6xPUBhNmiRe1gSZmWlnyzJ7w1hcNjyrMnqoYPYZjdrdXObVh6LMqOD9XhpCrW6s6qyvpeRROiK
+RJRmXb4sWdj5V1E1jUf35z6/sP3xXD+drIKAMC1taXYCvwEO5h8n948v2d3iOKubJxnSp7/sDKr
7Y+qPTrnCjRAeA3T7wAc2Aa1mzjOuR4K5yzuznMN9g+2SNXZ+e00nE0knmrqtUkxLc06lomSYh2z
hcKhBttRV+t1xBXB/Nsft2uksD9OblfezJWqh9fbHcAS+esaWzTwO/1UA86FLwtIDO9I0XEq7MOU
+pRjG2rCn6t+6b2z+coETUxdzHtxSFwObf3N3PMSwMaXevZfG71vlPJGxr0e8P64xGxu6ZmKDrdg
qJTqmbfVHhnVdBggwJZ+WFSX0PL9w2r0BgPh5yW9xCOzCQG7jwoqRAAXyHXdK4tl4Nc6y8BjFLV6
l9Wq8anVoyMVaN3XmYOim9RIu4MMKSvfD7rrPdehYpzzOrpjU+dxBCt8BoD4WBgdUtozCsbtFGZn
ZeDUGKBWSivWYhpMZ+c0M0haMbzxybhZ5lolXOFWQFW87tXUq0guuQYn3qTaxtulpCcx4pXhm4wN
p1AWOJTdv4/bpr27hjjEtv4T5EpiDEqkvlOn+VNGq1e66z/tjWENcPwMgYvOv4mTDpnF1kFZvSyv
ez+r7/SZ7T/YtBYslev8zmnF73qp5x+nLK9ODcQYe5aH2R3sVijbjcl3u8vcY6iGOaoDS6MUxTEy
TCQuF9vmgOL/ewzZ4BoL+CZnKzEojqkKJwqnZ1QGLBPEseSFPTO90ieXGmdUDZ+mJHKe+OccgzJW
IIViFMdl+wiEGVoMq40Xctr+DCjui8THyySPjbTDkNvNTiaIA958Xqo4gt9veY0+h7ovyIcjj/32
AZItuJD09OK2TXrR2s44RNr8TVtMm50tnOzNsFKNEDBRCcr9NU6CB8fVQX4vqeKEw3zHAciwhGxx
4iy6Kdn3w8TP7HX9ZxLBaY1ybQeRz+Q8hG7jfqg6KFMQBR2AiS9eliOPVOQP4IlM98PUdtZR7+Ck
kGBpLBVeztzt6rMMIXywznPf/pAJBTzPH3RQlVdORK20RFC4qVzQlLxsOZrZoxY9ibSDAm/Bh2gy
m8cFWr1FIBzmXrMsjG8M0j0F2h01yi219H57aiK+uFfbWHpb8x9ixC3Ra55t/C7FNpTev4zTjPSL
Rn0Kmuy/7nCbWtbty13P6DkpNWxOhaKYd9IoWmndjVBVU4KwGKmh+dzB2H94FxLUQKWBYhPdzEpz
jPuY8+pfWbZU72wqRH07c+rU680hl9yG21yz+jLorJflKpt5vbSM+f7CFFIbLze7BSZK14CKL4pD
jjTsflKS8qALkshEK1yGldlB/MZJEOqifvpQQ+X2YKK6cwf+/VpGYodtzDr9+0c1mPX3r7YcnFEd
yBuiCrbKcd/BbMHWmOx0ltMzxZ/uUTGThzqz9K8Od7Prs7x48qushwilmU6dY8QXM1TV5UszfnI5
TEf4bzR+gFHfldQ5/WmmJsRJP7LUzM6mcW01qX2CIwammaTnVGcKOCeWrhgl7N1Q6Tt+68Uo7m22
2JSYPGQuvWjeNfCcLLKTvFcsTZ9klH1QowEESrFCyGZdbb6BUuA7KDBer8Wzha8xm3Ey56ci7dWD
hMwQze9areYsEU79ENLw07r7vOxDyxb2YtchQACygUka2cZ+jd9M0nu1Sx5J8Wrf8uSyRz617UeY
r15yS6zMWuycfWenKEafWrcV2LmKKj9LAx3QS++dLY5aD5mlFCGbqykLCTINzhFnqJFWY6LYLq4S
MhGZ+s/jNVYCJIvEu17vHU3edN6mf70lCVkvudi8rET6afRyys+K6DxAwLg2XT7BjyNj5N1/dTd/
7uW/t/2Q3GwmeAzD87s04n1n65aLgIDOd//hm+PZf1sVOvCgGoAaARKCntepm3z7lpvVmtmFsxE8
2xmcIP6nCYoXmKzSpoPzUy0uLVJFl77vnzt/QvBey9PkILakHYZDUXs/5gZKkzXYh3YLpnVjfFbK
GoqzJUHoUKkDTQncI1SIsAkK8HCXsga+qXXdv4fp2L8vlx5k//DNclgDPWRJoBjF7SxKjrM3XWT0
Po3ErVM8UMq3bUg4lY3JqSq8h3jwjYvfqMZFA507XynGjwSecWSOXk0S4nIseYg46oECrTAvYtvm
ii1oEucqhv90vznWpDLO8p+IwCIsLdcpOsg/oMK1X7LyDlrubD8rzz6r74OrcjrhmU2ILoFZwlKR
zl9G33+sxsH/QxtQrqjM6fdc5bxK91vWr03kH+Zan4429KTrpCSa5y+67z62hvYDFobkaCxHjcAX
fE0t7oKOI0ixDHK8KF03nPPrLFA4fl5iJWZQQvtOAYHeQ07s8o6Xh/V1744UPJnUu51hRpleuvoy
FqOScromvc0GcAgKKITixIlAV3OW3ppLxn/rvguVjE5X3TfGpFLqQIo3dyKXQnaCCtCgrw6pmpYA
Ge2SLStOIKLc5Qnt9+Wi7jhD/QE93pWZIVZSwboCqdsSLn7+bc3V2I5sXAbOUxso9ZENqAQyTDaM
7/XAsq/ZmzHg6SxGsEmuoh59cD/rMIjS8L6xIc3MJucso3UyjDZTXGWXdQN/6Ex3N7LZQD1DORaH
CJGL2zAKKCPcZz2U3SzpkDVolw2BOnGu13FA7RF81D7aWnE2hLttPGhJzcemUSntHb/F0Hl9iJRO
v1M5ykKGu5++DW3zDbBtjRJeqt8lGn9k1Qmmb7nfvYlndfImXp2rP0bY3OqW/a3m1jYqXk0sBzCP
GV0m1LfWJveLaoC9mPGgDM4+KqiJk+G7wG2oOy3idzVHdO/ikpIaiSsJHNuUt182/fer8c1lxK+O
sOd2SKXcbLeyXWGzsc8J/M989mcVziG3rh8DRa95y08K9FmRj3KAm6w28UZpeu8jCnTubAoDrhpK
G25qqp13EqeoHnx3MwLJcKA8rCFQJvIHn/RpL5l9n/Qt9QpUf8yHQIudWytXtH3aldau7Mrpm9cY
X4KxgO0U5kbOVCFKDUxjtVPqPX8IcuxbvEN8qGGX+I7vKaoup6o0m/tcsf3fiuTWA+jxeU4GPmFR
ql5VyyFYZkMLyacqpnqwMj8DPuW5pEbt6ySJsgP7ZVJutcZtqejtLYfsV9Q8LoQN8DKWRuR+nVXo
jQrH858SCotvVBXBNS8LrDMrbv2mi5XsQ+Wp5a71fferX41HS2mBWxa2RdFK8G3g1wOgFaY0YwuE
o3ek65ahMXj5A3UY5zREGsxuS7Sx1KK+wEtWXfrW6G8oPqf6DqnifiErqy5WDIGwMVQaxLLh99nt
3GM2lS4KUcviL14Wf9tCcV0tsviTuG1RKLHUcLyNFe+yqDRfF6DrdMPMjxIr69Et+etild9Arq+8
xqGFwvg1nyxSZRn6Lp9E1BXSNi3FXfvEyfiJXppAs1N6RzQEXyymXfAbPCcxYJDGh6kZvZryepuR
ly7+bfyvMkhG22cjhf95XrVY6mY/fGN4npRgPMuepuxubibN5rdoGTqWMZxDK34ZDsuEbSjz0VV+
8a7p/jpXW1RXjLRNOIcrCvc2ctL+MqhAbk0l/hBFavxB44DnEIaeBm8ZQ3EARU52ps1JhdikiVP3
BkZN8341/Uq0TfqXicYSfFUbG39wwqieYPFz7tnUZqPMi91vUTDuVa2zf6KX92feDcGzAcjrJkKx
ag0Nw+RNKHoRa2hDMfab0HTqnPsGVBcEqNO7rBLqgwa9kRuIoqi+5RmAVtuyhJDlAMVYsIU3qraX
JUKSW5ZDcS7uN6uHN4uNf+5KPqTJ4Id9TbUuS2SZIvmyrds0CD8ZlGQBguH/1S9mIJqj9VEa3st/
g/CxuSDFYn3MXGqtZ4OjZXFmFEbfW6H2Jn6O69+8Mmou8dE9mkspRVJz6Gyo7aMOjdNzZH7mNLj8
bIMJvfddtvklyG3S7BalzGQfLtUYNUS911bXu8dxmIvPsAQ8pyo7NKFVuM9z+kXmzMP4kqJTtO7Y
aH59aAP94BiD+SfspLdsNY5opKkQr0JK86Ep0FiA1s3gQLl22ZMfuxsVQbYPSoPW4Nw51u81071f
0/0wnt5PN9ylHLzz0Mtj/yIJBv+kaZXngrRzi9varzq+qXn+uBpfY7rYzeBOBuYocU29lLFFMGJc
6V5gPOd8eu9HRwM3wyhTDeoZS/MLuq766ltGa2TWrj4ZGTrH4YEePkAMuHsPghwDN+MwTN8J6FGw
jFuI3qeQSvMugCILR4oLnFLCpCdOVTV2kWOYYMfZCK93DuXlUJ0qhhEAIjepaNO/umMPTIj3TNsK
/D/S+ocaevHPtOA5VI59/bGHhu2G/4TwDAlJcUm9Kd+D43gzp2y/p1WT/IyXOV1fcEZbdSo/TkMU
zo91APueZ4b5Tbp8+ga7zy78/H92EwvRgsXEHiiYqNa7p1zQ+ohCVApopXiJhxB7jY/AwC8qi7BW
qyCElSr5BB918ZnS4eDUVYj4SZWPp/fIl0xOdCtei48dxI+mchFvN/y0qlx/fk0hVoul+ok3DX8n
c7QaBZRwbDhKzIuP/egqx6GzDBZMvXFBJ9mGZAFAdDd6rAPEKG5tjM1LQ40DBSwOSnwEi0mc0mSa
754q4HLv7FtspEPd3OqwrG1XXK8j4yU7BSPObW9OqDOUU/VJbdxdwqZNeLX0gjqBBfavPepTX2wc
ur/0VEQMP3VD9w1wQ3PWloazjebs5C0LAhmvXbEOvYJVuko57Cw4S44ykmZL8c9TJEhVlOacRhCf
VFWGiq8+NA/8Y5uHipLpQ+ElNcz9afPQsy54kN7mkDiZsTn6rHiZsaUCII1SwuLYgt9dYwveUsnF
t+saGrLNemw2ZySr9OXbS31o/Dy8HUCdqvO69dxGkXhQyOMrb3bxM3PmZVAsA+ZsnmVOFqN7SY0A
Fd9TOxgnT0mK+3S2invfRgBoaqfHruyL+80uvbH3fuYN0kgJa/TgOvA67SyN0ZdxAGGIqe6LskHa
JzFfPO9j1vC/uqeuRh8BIonwRzHa8TGs2vkUvzbTmMwna2hOJQy2B1CuLfT/i1fi1rGOCss6RaI3
97s0EvfPKUYT7rSrbbqEyjDpq2hP3WB38Kwg29UcQh1SJ1GeGkgDn1w9uS9KNb7IKBy15hEW9ysJ
yJcoQPA/AwqW0t9jPbrnhwOZu+UTZy6fs3jpwScX8CM1GrfiEJt4N0ehpMCbxej45kv0OEDE+sZY
+qZxKzFbbiOJHlVN50evrg7QW3Hwi0S4c6mXxgjM7OjbMzCtwrmIHewD1TAyLlU7uVLLpDpI8Bt3
4/XrPLGV7Z+Wmw/fNFW7seLS+5KBjd6jf2gsqEH9Ua0TiHMX6Lpr6zdZ6bhvIizUR/59hOSASBWq
3pG3zNpkh6ecw1Ps5e7JtAb31MMPuPbmzh8hS38di1sC39n8fKBmWtzS6Ese6QXF4pHx2hUrlUXm
QgmzyIS9XjaMFhW+bfx62Tc2iZEUby755jbfXE6itkbu2K/66iZNy89i799dcTUul32TUa33yFgg
M991BYWBQ1Jd2jIqRxgC7P5Uec6N2PzJLgEpd3Cao7V01Tv5tBucSbtYnqtdSqvQ8MawcKXeWeyw
1GqszTt9uooGnyokyzqFSczxvQSvXWh0LdRiNOfqXS4ZSpMVBS/unFDsN5tkkAsbubKrVCU7WnNX
5Vdu2tknabp56vdjloRAGg2bv3nWI92xdLeYBOSQditGY/G8GReuC/UyJPIDf8cl6Zq/j1gbTrVf
p09ObcMbkJv1U7U0KB/fWVri3IkJ4fb6qaXsDuUE505GYl+imr+bZOKsxRShLhOXqG3ia/rVRCXS
sS+AKVCWqd4nvt6jOUsFQ4mw/b0K3bEOD1yt3ZcLt6yV3s9mqupwIOBFcR4A9JRAeyBGmSJp3DpD
bNMyjzJ1zTJr2XDUvOaTzF3TSLDKwpsCuKS4eXM56sHsCxjT1SRTJH2Hgtu+s3J1V2lzd9cXhoUU
cV6eWmV514KMKuV81OnLk7o069jozV9dcclYZslQGrASGXiNYaLsi7+dI3//GuwVVFoGGiQOpD7r
3x7+Koyr623Y277kkAbuN6LXOSrfgfXzsvnF9uaSMh49bbo2qLjfvUHDh2F+5xjlnZgCKTcy7e5J
z1AOXoH0eVyhYaFb6rUnNSoaMsp3MEzdrSUrVGGkd33K65pKeTOQWkd5zOoseEJezL+xkwENj8Um
jdkDjNWq+E8ZFUuYwo/nJWW7USZtobr5LXcq82GLhIv7g2FlOlzbzBN7paC+AVtceStDcah8H67l
XiS/OOYwU/7lvdSQsQPVq+f1Pho9DVBMXu6ZezC1YLzzM9e4VeMW5vHSDexTRz0yBPOBaZ3spZlt
H5d0kU0pzR2Ee9bpzQRxreOcElTgmdlnsU2SdPW8T7X6xLo1by4l119vRe5Kgt5cVG6irtHcHJ3k
c+OH+bU2RtXXdqKyw+fH5iFQC574rfcs9rTq5z0EJMZtA4PN1zz/c6zK+XNQ1fbJWyjZ52V2v8y2
7PpltqYrzxI+NNrMO90HDZr8Hbz90Chydjaca+nC073skDAuEzZHUH7HPy3GzeOlpn7IUA56MwUR
PVS/t5j3s9dEqRf+wQM6vRG3XGZ1bGOUHGt+C5Yrbpd9veKbO0X4pdn7HTokU2lw7rDUUaB9s9RM
VizmOaQ7iC1f6ja2EBluzRZSVhVzt/G7mCpGAQ6GNrayl4TSeGpH+cfayhU215bHilNtHwdhc6hr
cPOgejhECnOdulGvCRWQvlDWj4YRX69+SG/jB9uLhluXWVdhyAY+xVOsGHVeAPWwxlsGyUMT2y36
vv10O+u88a6TUzDOHoV9SGa2KCia2SJqYVJJda4yq7u2kRB8MVKxR0DvVml4U0rwOmVtVavLwpt1
ejs00VlNhp9Gprv7BN2iszRrhjXm77PWDKtdMvQ2alGudlon/H3yehPrDckdJywvrmcFHrmWEyRk
E73ZGh9nxckhBuWwAHY6PgBN8rWP/e4kTmn8eDT3Y13HKHYq1OrVWZEvVQ2HcIJoUGY4Qxvxf5pS
/blXE7gW7TbO9kFC2fA8mPWdNC676ndLJefdIt3d8iCku3qWaAWVBwqcowGxwdc50tPaHgzvOn2J
DBsi/znRa8o1ueql611AOWLsvTjolf/N2ZdtyYkz3T4Ra4EAAbeZ5DxXle2yb1ieGsQsZnj6fxOU
i3S2u/s754aFQhESWZUJKLRj72cBun5kRYFMBCrQOFvjgZpBa605diAAzAOgkUx0YAzyIHULLeHZ
lzrIr4R4E1b+xgEVLD8de/BQu4v370A41onOOB8ZqSDjt547QDGHd3cm83bPwmCHXCXe08vxLX46
pZi+xA+XjKD7s06dDY5SRbTKcwk+01OhhVtiZxlUrt1GZTw8xvUPTRdqNybFljhdPNTR3Qy0iLrF
D9Ea++a4d8/3ODsxIRUer6AZKLAZAzT2ng6mXb+ddYlj3NnyQAVjFRnJp7YibQWdDAj3WHrdLVSw
J5xSDxWWWD9gTYYWmYqhejubbbjnfbIhZbhVmqA8kceDW51K5gIUDMWOMf5uiiHPXgsIHEMFu6iM
JyMM/AVoW5wXoSk9kk3JsAcBqXPudFvBc0pXvuhqPqV2Z9+4SAbsZDj95JtqLShyrUMimvIqq1DZ
gypQXXmQ/vhstzpKx4bkO7jMob/zbx6Z3TsLsAj88xizh6g4XsLLVpffWlRYYEkClVLbF9jBQVbq
AzV9rFEXjdGwD3Wc64+9lYqU2excjM3ZmXrnJo1ctLn+ASR37DDHRj8GJ2Hr+WdA33ZU4ZV49CfT
z+PhB2RCN2EhZJZuHn5BpQChr55E5xBy7WcgLvlYr+An4Tc9Sqot1I5QyjA2E6uqtgFkCdWN2YMu
Y+xtsC925lTOMLpAoqZ8tFGYSXUSbdJ0C54q1ZpIFXpkJ9eQb9QWgYa6qn3do8pQzcFGM/EwxKHb
2aXzjHyk7WZdxLe0Awb00IsDOuBrCYryl9BE0e+4fVaEQXDQB8CEqPlPQZ0C+kskwgRuBU36bCGB
TikbyK+lz6UPKRW9RY13BkbOhQaVj2XLOR5phlBOST9S/UXcGhYZeM62mtp+JhsdZpd4dO76Zh01
ZnSYAmY/M3eAApUJtHzG8R5iVdCS7tTOOk5hg67EuzJxLjqKv44i5/6xFlB6oeZkgzj3qgK/IFR9
4DJ30Nns/KdYYElumZIam38Mpah5TBoOQHF70+n19Y9DjhdBbn8KjUwLKXTceVZz73yJSsUh76hC
ii+UpeHqPOQbdUSmGWZngHwV/KIEVKNeamoj6dXcpN7Z+f8pNk4F3ydK/DPVIb/3MwUd5T7pCugU
Qh8HyDFIkd/ZSpRYAt6IR8GAPYhM30P4QTcqoG0QFojchy5Tay9BwVQNn3vkCQYRnsDyyDrIa+M1
CmrkfJ2qDUT1OMBri7aP1RO17QhsQQayLmSyWmuY7NRMnBg5BnCLj+61A6aS6ZTaQ2y1Oz3jqJxC
70MkNQsI5a5HvqSFsGOxDPSKu1Qrf1dGT+Xx82Euwc/LHnJFWo2aKAFS1T+5TMMEXcd2qUTWgXXD
SYUA+WABauxGZRFcQqt7Aig32EOUGfJTZBsicJE43M9XBZhYL2SjQ9aYfGODNxuL8HdvRcefJGiQ
QYw97m8jo3ny6yLYz2E0il1aEM8EOe6qTCHQ2yCRArCzlbzkvfWMvTBxphZqxhtQSAHKTM2MZ8YO
PzrIgOl18mJ0enVLmsbV7NoCarLEBvjvoVDGKTbk29T+fSjqHWsKpc73mftCCc52m6YvyIPV7kM4
9L2h+zzOrI/hRYdq/veZnVpa60hJvjR21ANKg4Mh6rczambM6h5t5KJ17Ls5GPn6H0N9CF0C1vU+
8jx84Qn5X1g163dxBsPGrqHKuIp8KIfahMoeUJ5OpyY1+CeDWzzUgIWUNRQwyygN96ZqfMijEFgN
siFVEWw6mVmLHhDDcFVhY9C1IHzmpppod5BWNGW4FiCrXJpKKa7gweEXEYMdztPSldMA4KUoHZQI
x046ZIourrqHBZfdeIfZrnvS28bIKqBoD75DIKC43KsAFyW9kNvZschRSQ7FnA3q+TEHz8DcnEVs
2WksWoLePf3og2x66WV29tEHu/0SrEnFR+yRC6x4u/Ij+IN+ODooMMYiJypA6pokd02/VyBngoIm
6iAbED/KatqjR40c1DoZQOuAgmHPvi2CtxhyN8H3fpttD+P4haGsyC+GXDzqQhOJDbekO8kMBCrQ
S5EANtnt6e6Qtd3UJJeAmdI1xghyodgBDMvYDatAtEIjOFTrPA9BgagX/S2wUUGRVIyDo6jTXyqO
lpRiI5PCOuvRoK4NB5u6rZ6ll1R4yUUBKyYO4EkxSvmD7HQge5Bn/SFGzVjMFEjg2V4qQJLt/Ayw
vwGFvDzcGmOer2GFes6yQD3bmdCBgBvWD3ZqemCrd22lAPPXGECH6v3MZ9pKlqp3UFsbKrccarYW
VeZPRf7Y4F4HNmTM5tJ8iNmjkrUMQAswWemU+qeuYgSuVcKy1mSEsEQPCgMvWip4mj+VIBJdgFeh
w6tZqz01dhOfm74+NGU0YGekAht56UgBusexzcEFVBl+c6XYtstMKCYMqBeVkfYUx6z4D5j2Y0EV
fr9M5agdgBqHzUGN/FCAWEoVb4vQ6Lmafd+VDOKytjGVCDpeVbpMC9INlQhmBUMtMMcOGxUQkq0x
/DVeAqN9BxQVgsOu2WldUe4Ic0MgmwpyIruo6r4TAmfG4qBk1gdXL1RpWDRwFPP2bZEuiVFCU/x0
DSqAbxPVBNlQjvxOZvE7M8UdzQWRVMxMFVjFJ3vsGEFpTAmvtLcnFAUvxjK60puijxb10Y6gwoML
A/Zl6htbJbSoNraFDWMl4g7uUUq7VSGqd+ZJEa4KbnQvKRgTQWMiqq+ZKY9DHVtYDoVX0xfNX1By
/wQ9ZOfVU5GlrGRUP2HlFa2HLleOeE8Ot/8OHH5E3I//S27b0KwCEyq4UB+L21HDK6us8ppbCqaA
AAjuzrsACKCtPDusT4YZW7vER213gQrGC5Y0g6uhpPajY0IlzHHK/AceUcvGQPYXMK90n3UCAAwg
yRas6PizD1mjldar3yzLrJcqaLNXrePob9AogjelZlZKN0oDfCv8bD9BpwgaNeGnoEjbrHzUtkml
db5mwljFUZx99mtdXcVh5e0dppSgogJMKVC6zs2jrnE7kYIGugga/2RLyJzKYD2ZIKDgn3Tr47//
FSFI93vhAv6MhgXxJB2fwwIyxnhAXzt+5w8FGAFuZRhnbilBDVPjZcfLErnPTL+6OG3dHcp4+N5D
UxGyXvpfJ+z+GX9lSfi9AmvDp9xDtbdnlNGllaqz5dAR3GIBFF5UO+9cXnv+pxah+HM7C9RD6FtP
hYysyerPGqi73KoKnJ0sLPbaOOuaZ/XnGAWtO6eR9Yq8orj7AG2b+An6hcbZYVoLDW7enX1j1G/I
1GFjNCJ3U4hZviSZV53zvL6VrYO3kbBLXqStriosn27U4oDgLvtCr3dga0heoKY8bKwhBU50bCqQ
2z23GXZlxsEowDKHlZZByh7yaLhvjzke1cyKcxK6oPEBMQmZtDG9A33W1G0zGyq7o9vcodSeHANs
sYFkR3Pl0LO54c0gukWx6kLKrjuXIN/wl5AbuIZYhx2pEzvK0Q10QGKhYsNsB7wJXAAgg4g5B4AR
9NTRjXy41QTYXXciiGMOPQSV7aFcCc/W3Kl7nI7Zg7KGgFG9nMaxB8AzoFECFZpxHJqwB43BPlT5
63Q1wVDl2LUudg2U0a9apyiWNcqobEHyB4a2IsObSM0KqGGbwM6PLTLNhz/Zptj3MIjHewdux95B
F6q6zjioGcKYOR9E1iwNKD+8ss7Wd+pIB1H1Vvcq+gLLXLMuTuSG/Ykl2QMgmXYdF/hKJN2+xsPo
CNTDCPoDz1MGIUSoJ1hptmFK+5V6za6tIF4N0pcdUCOfMsF+WHjru0GtBZq4BnZ2wGbbfxntulIY
f7Inlf9HuwdafldrCn1JHEi0HaTqYiFb5ISnnZ6Io7gaxYv4nxDDUh8VznYAscliajeJ0l3BR7bw
DC26TDZo+WbQ2i2EW0bsB6gHlde01Y+prWQ/FWU4Z07fviZIZbuRWdmneMRCCc2s1qmQ6ovfsWjR
gcjnY8nYF7CUWB8AJcrAMtE431tbuF0ZlP4Curog3hXOV99BTnNI+ugFtb7tqvAydqoA/t4ljddB
4t4WlzBWdNduebZLrOI1STt+KEbuzRBFB9MZ2WwfVCuyVfXF3METlheLaAyZTsmT2nfj9FDg5tiH
xl323bGQItwbMejNZ8bPovSwtpspPyvIFyyijPurGFnKwC1V45OqqBU0jQZz32FJvhcSRVXUjEAM
kCLH9KsdosQEGIHRafJ8jwmoh4xzNzUrswLqufxcaqmzheBM/skbzO9RATpIonj+IWIv+SS4lV8c
J/lONoYi7h3gkJ1LaC49snvXqHRlS7024i3NSt7ie26kn8ywyy9eFn3Pm5PBkWBr9uCzBj22n1d7
OmADWAP7DdQop3bEumqf5hmM1J8/eM6RD91zBw1BzXnYAYp+/7W4gkTa748iqKpxA3VyFt7RoI4B
wYzfC4EC7qklEHvVR60BqKFtIvsAIrBPKGXzN0GMEncPlPPtt17r+MYXwdUumbnErluxEhBVfQaJ
c3S2mu5ErU7PUKdfxdkS/4luSzZ79AAYfvLQDF88Ww5+h9AT63EvVLPDGzFFv4Sqrn32pPUXtETz
TxX+L9ukRHaHmsjbl65i1HIHvjogRqMWlQ+RdtEi2/wobXwzYeWsss8906YRIoiEbC0LCSHqpBHs
IZG7OAcNVAkc9ZQ9hH515coQikpTcpHaidZYS6JsrUe5irb2dbyQgTm4HEEzoYgPia60n3QhwV0e
1NZOh773DeVRbx6JhtJBnYkbVL339XhnMaDCsGO5/IvlYViu8qR0cx8EV4o3cmRCmYstTWcssh/J
4KCe0F/ztNB3eVg9RrCkXb/91YbKkRsl1ZRL4yj5UY2SXVEo3oUOZIdsPQfbqqK6ZOtzqUy9XmBi
1yLzj7PdBhpqn6bVqzp61U3DlnaYJChHlPGmMUO+hACIfIKYnXxSccPDFppq7oA8kk9S9AvmZdq5
j5XkitoZCxDRsN54qQa0bCLTK6CloBzlwZE8Zju066Faq8t6Q25xDe1pGZh8VQHs6IYlAzcURMOP
aRWkYCp3+GvRVrvGscMffQOSwX6oxMvAmmFTGSMTlgidWyd1JMtHl8iBWJfHy680GoOYz4mzPj6C
FCRdpeNoOUaLwLP2Qy8dkIdkgXiJTUgkx4n8oenllwbKGpduGLSPgkS3EuU5K3X/ZdCMZVYn2kff
ObISWtKgCnUhroRv4Hhox0MK1dGjFCj2oVaX2mdlsN88IhaFqCSv4+3Ui8ILfeH7yDfnAnAEGoB6
hBK8ABpk74l1hWHfVO1AeDxzsOSiQQYiKnRw7nJfWYBiFOWjJlIdmojGtmJmxz7xsCgYm+/DQDfN
Ok02D+KEi5qb+mYetkg97EBwZcNABHzzPRSBAL2jfhVRurag5f1zCMJb2sj+tWxD6cqm8i+Vow+7
youckRzkMSjJOu8nD+JbZfQotCkgNLwJ+/SvMteLHRET+w0IyhTnNHMQdxbKA7oSNxVRY1tjaeE7
t4hEEOALGa+dNDYu+AcZlzJN44NnDGeQPhkXWXJ9snegtF5XzK+Wcwf1ghUMVLWxp9wNQh1VZW57
MEId58EB2DKP2Adfk8M8UCvBrag0HVvMvuSiZYYGwtXOggLkryukDk+rnqD+NeCn9+sycefqzqb9
9WFsNcDtKxSojMQDBOy41B0UdeeClmqsFPsVTx9/kPbPQi/i3YNdDbfYBg8vszlXRLzXyuTjbKIR
8DBuV75lO3d/KOpoOEhPGkPyzRwxfUi7cUXcytP8GUE4zg5ZiBLA8WPPdr3wVeDq/fhucBoDrAvx
Umbl8PhfGBL1YOeJdpgHSZAMO6GEyJ3/UmDJDdcytqMlimXZyfacryq0B7dJERggNxhtQavhtHgF
Ark9kaUNSnaaPMwCFasoPH0lG6AT7MSQye/dIVczl5mNcKd4CqT+f5xoHsL7QJORYboGupDxQBMW
uvU6D9jldetGToDbnpNHJwgzQ9Mj1T4GzriQHU06oLxYxzRgGc05FISxK1u5ofCjU9IEXQtkpFes
NNNxFndd1E8HC7/zBaRm1FEdD5yjcw+dNZZ/QN1Dt5tm1owKJGbUo2uJjqdYObWgWbzEtuBPyLHG
G7rp04MAKoYrDbuFl3p8DqRNlh2MqywGuc9l/jmMlOoaOtnbQTWHa2rnFbbZf9m7Ro9Q6WeBp4jc
xg7IX+uXBBS7o6X1UVzSjwcvh/6GI4DLmjtopswsPs+TUMA4U+0PmOl9ct/Bcq0dZ6LRqCPAKngd
ZMAxBOCM4U42PMXC6Z8AqetWuudn+LuqbzY/6HZOZ7Zn8kh5P+wVC9xU1KRD55sJXo9qifUZomzm
tbfcus0OgCf5G5C7+O5swwbwJ60W2ZFMCsRbj0mGJcB4GXRBuQDrpI3qgvUcFNrAz6UjLm10a6CS
vQXMFriv96hWAu3upEGyJ1vkWf6lY+1mHmP+jPPntpp+J6DUdfcZEwUg7DnKM9VkqTua3FKUksju
hpv2PHGuQQhKiYLg7jN2oXr3GVlgsKNsdhAskFaNJex303rmDAgaWpsCoWe+rXXnteq0xI0grusm
2YsG9dMDMuVYE0/e5FhjvC3TSzM6mdrwUmL/ti+a/BoEdfNc4XeGXDZg0NR0ONQUIWK1TVBN+exZ
QfOMp2EH7S0z31PTCSxzF1fcWABD4eRLNbFWWh7lV8XHcGof1qj8ZOCPHWNpODuPttRJM9BwdfN2
QWWLHSqiTfA5YONWEEMic0z9TLwJ4t3Y9igRXmk+pNrIaeIejmpTLrKpdkaD5iTApy1UxDbpmKOy
0tbZVWq1LcckFpnoEGkCylejx+xmowbnwR6/e5CbBL3lDu+Vd27QS0CKjMJoiqgGKAaVHy3IY0W9
SG2o11PWNgvVYWvwvFlSs0lt7QnfT0rmkgU0fvrCQ1J4D8JPML851t/8RfpErnQQRg5SgHH8P/l7
Ehlv+Bsji9w0fgB9Iboemwfh0Q7Dpzo0vL0pY81cciNHzU/dVBbgjnfngOt4ezq0o3Nk1v1Cinpw
753+fp4GgTKF3ffNg00TBaqFSUM6gl/tGx6DqCKzOPgKVAmNtbHygpUBmw7q+xnZqJf8Hpq6k8lF
qGsoHRkj/uRHHf8+B4jDnnoZVRuatjR7Qy4o7H+4DPLLS+Tx4pzt5o/xpxn/ZKMpkN4Qhyrc/w8f
YnYp8hi/hukjh/qwjZ1s948zUBgdfD9bM7WSu2FkYtPGQzkyuPnjQhfgmX3l6f2WTNT54EYdJXGt
zbFI+ckN6sJfpt734eZR6IymmF3m4b3QqRZpwcrV1EvD/3swjWWoAC+qyWW+koernaegMwOFQW4/
lPZaaMEGuSqkD0cSXtTDywPT8h93jLusQSUyyOvWs02v/E3kp8qfgjKZKEvFDK1FzPPulI4Hw1Ta
U1YV20YzoGsytlDn251YOxitqxvltmXDB9BvhNdQzcIrmNvypJU3cGzKW+Sk6lUAsTw2yJz3bXyT
h+LdhaxVu3Qy3bmSn54Pcm02eDYZes0hHG0MC0rg0yEab3E+k2np/qlbMv5rC8AK9XANZnMQS3Nh
r+0y6T4NQbnTrEz7VoU9mNmxhLsMfagcygBK5FWZ5t+qeEEOrYrEfOrYFeS09OICkBrwc4qpfkNG
bZNpMnnN8bwESZ5Z7brES55Rp/cXRYoo+RYzz3y2UT+7o7lTxWhpbq7rf5s77YTporpznhu0gG9z
g8a9uJQ23ra1qhQXy0JmFXKcUK2W+ldFagDDFVVzgbh1tDe0FEQLZZq98BbZSj9C4bPWsskXFAI6
mGDFm69imcWyUb0ngs94UI13BxFZW2rGoC9wM78EKcJQgVx57J2bfRmIO+c5FtDG5ozNAg/yEBl2
Q5zU/9KpYEGxdQauVh4jTx/bQFXCroPpdFGmanG2bbu5NUryXY523M6hRAfK8QPW/ckH8MEgKQG7
dCp71YSBuY1Rn/o5aYDDhNmAStgmMngHFTpUhIJOSC7DwTDPDkgkXKShwU4vavNcptBjXADHWJwy
IHGmJvXEozdACdA+U1QFuJHRkXoARgApu6PtaUDym3o9AxyCnqZrG+hV5DbY+yFTj9zS12ksyJ/a
bs+LF1mxYcd9LPu6XPMPEH3XkHKpK1E9aZUwt02ZO9gYQZMOIH3xFo0fsa2jSsNNQou5lROwXdkE
/ZL+MRkooXf12CSY09yk/xM1Kz+5d+48cL7PsdQ7O9NQ1FuME/0PsaU/CmUHxo1lsti2UF7fIKVU
vjad5yYQivmKovnINYNOPQ5BhvQRCIkBxUSHYuafrI47zx1UtHc5GINWLM6sL6IHmBP9WauLlRe3
/sFy0uQp7HQot/tn0ET1X1QT2nRqX+qnHqmWm5VCNDMbWToy6HFCN1C8dbAYwrPUUfl+OkXYPrJQ
OoppoJij53oA2m5Vhy6RB2mA8YwOrCqwhVhl5XLuiFX5N7/JOer+ElJzppHI7U9jTr4ONO274Ehe
XpkpNV79fs1KZyCmUTZgBnkxhFMBvwqtQgNgKguFhC2IWD1tm1aApy3UqHYuIuuTldkCFlII07nQ
IcIP/TIo+q0dcms/20tPaodGbY5konA6i1MV3y6tYQuBbEJVtLixWVKqCwU7JDvGUydamvVJgloN
WdAwfUKxMfTYGHghpuZo49iIdXk4OKvZ1uIt0GplfTSjJn0y80RcUHGxnh18RaDmP2ywORRLc1eb
hb8EAqM74Oo9wIdD9rniAZSsfKjTlRmrr7yssH/XadpnkWsJ4DNVeAg1Lf+YeopLdnUwoDGOvcNN
PsYXWIADE9B+hLSuso8bCBfTuBYPgA9poTQDUnHjUkgVAJ4Q+9V6ARL8eAAFaZb02UWrUwe6FZa/
QhpG/2JCdoz1RfL9/89DG8fQfxuj6m6V7KtJSC0yC+y8TLsspKdm+MNn2zLNtTqKral2/Ne/71hr
HNrY93qjtoo1vW4BfAUwBQfl3sM2QZ4YOmiWzOi5LvV1AtTbkkF6+SNXfGMdxFmwNiHw/DErsfns
geF4S72NgY3FItbwcjr2ep58zUAydaHObGCu1/vtcza03gtP/MVkbkss28P8SiEDHqfHVOmg15fb
7ZONdQ/wsE7wHEkDmeZO2+NhGjzTQRqyWXq5GUFXCTbHEAy10sPkQUEW4HlLBXeabe87ndtoOcT6
fl8h1eM2VJek/XruoAUPEuVZ6c7dBb0w0HKpHfxkNfhY1qhOJA+VX8tDMx6omTs5cCVNb14NXcs3
swudzX4URra25mKr9Gw/+z64FTQmdUMU+YoHydvAs9/btONlGJZc21ZtbUHnCDzxPBFdc6Rysc6Z
GC6odBsugYZnocGDbM1VCJWvAuxzgrA7xK0XLrPf0IFqwyj6I4shtwxRbm8Fib0CS0FFS449NhuG
ujXXEkw0RzoYgf2Ehc9I4+ybSzEW6GLtbO8Vx1Q3epQe+qxWDKi7oOYXGafEA489fFoqHiZrqmEj
aPHo0PsQlN2SlQI6ZNfLJuHPhV6KU6iGX1OA018MacQvDkQxOtXPn8iU1fiJ6Yad7BuUmr740ob2
C5hY9NYOrtp4yK2gQuq4qJZt1wVXOvgQIr8qwr5lgwCcJNZSGxp6TbC3jOLzgxsAnwqYx+vLv/8c
9Uf6PluFwLBjc8dRmQMYwqP87yByZgoUhH0YZOC4Q2/pu8D3wC7/S51Qy7Q3nUKy+Sm2nkYPAV4g
/A3e/Qg9T72orjhMsoRkIxcxqhg2ltR3I33Z0GQt6oLqAOhP6r5zJ08HtaarkX5pOQ8xj0M2iXfS
lQ7Uy7S1RmHUMY01j/D4AcYrobHIBbVjbyP8aSZymSehsIpYYXyUE/QZuzVV76GGWD85ocpu1njQ
URK10yApucjr8kVIPkovRGC+MsFfBOR/BrmOC7UyzamP0Bt8hhAt6IvqwMRunBkn7hwQYzqgtHRv
SxHU8Q+DkIMsFHsLsHu7AdNes+lKPPDNsZiNjUVvdJB+bB9QkLCxfreTG0BgADaAl2z2F56MLil0
XBZDaBTbuYMCoBWUuoGRW+48HHXM8+s5ZLZCI8vX1EF+2By36CKaIWqMRUmFewnqi+JxcvKbJ5on
BzhRKCjLgM4nzTn70Bk3hmYDAocahOD4zKBkDPcDSgg3QBOWWKr4Ndu3WWYliwlWP7bBe8P21Ow0
s3cOKE9n+84e0h3UEBYVEMXQ8qAjOc3uGrK2y6CHuG3fS++AJa25KVTtSq0EpYQoPR87RIoXjQWd
0gFSBPpWMnt31xGiRPEwu4Rp4B3IFlFwKzy26yGI144Dzn6x5yNtSe3HkLBujX0InDOFTMNMjuNU
cYubzFvg+9RFy6yDdTdH6qc9llrM71xR9ijfjkIwizU9kk6dnvooBfrFRYbtjMxBLW/f7vpw2AVK
1YTPUFerF34V+OsmiiFkR+4EvgOrFWrVoRujd1zPzx0kqW1b8Q+DDqE9K4Z0FrYOlHIBMon0qOi4
1bh0Olk1pTmXNc+3vBhSbEY2WLLdnWJhAKgIJKXvBynGkciJBqKz2QY+/bMOGaTtnWke1tB9HyWI
79dGwQmXV3vg/s4JoBIJjifQgaZCRX7UPNyZROuBPhSL5RP2GZN17OfaIu181rsUQYeW8XgBsEy8
IUcN68mVX0E70ypqHVJ5kX4MfYtNZ5DzffKQRt/OpsgDZ6Wbp2l1lPZn29ZXqhLZYDwwrVvbo8w8
0eJkQc1haG1kRkCz3w9O6pKNDk7Lu6WHDPdmttlp+UVGQXFAfhby6D3WNqrdl1fy4DFUVHOktWf/
ujKRPBuwizTbzLZiKM/MDXe+psbIo2URBf6W/HzeRkfPN44S+pKHZFDqbcjtLbWy0WR2nZ4v9Daq
sReIV1fqoYNOPXTa89DIsbMJf3KyMx2UTKCRWFHg3DE3H4egNh3upsW3otqORCp3c1l5GvwXgMZ4
kIuwNWYCDWvZumM7gKo94mewGaTUOZPsuQ7seoXyvmvT9N4PFJ1thfSBQG4GFNpDgEWA7njnM7yQ
LLr6jD2oTCwimbpA03p/8RAQL7tgP/KU3aBJ3n7Ti+abZrD8DGW9n1lbpWcVgpQoUQTqu2SNv8k8
KNTY45IJBDJImHv5sHCklDtVTbIn6qi7TQBRmtvUQAJkz7CJtJiDuI2qEZHH2TpiBV+Yda5vo5p5
0E2RX2PTzg+sBSHcEvupPt45blMf4+UxVPonDfcAKHsLCDgjRGtUEANnSb3M+WCFS+ydKMvGq9i6
MqV3Q/G1cpNJ9pVbsTy0RZGu1TYvXDHG/n180DE8TXMjG/Y2LmfPkg3WlULm4Wl2mmO86nRE1UUO
11DrkXqhiXcXzxxZGrgOHVrVaCBqYwUfstoo3VJU3ibQMvGB+X26LnTQpFAT6Nd629qAjvdSEx8A
JoGctscZig/h7Neoy1EH5VVRx1YXNze119bURwf7XKGS5YXOPflcGVmyr7scL19tt4Egr7GvxoMp
M+gvDzGKG8wC/8w6wb2ferJi8PQliBrQH7VNoW6pD/k1IHaAG7JR3IIBptNoaL6Cl9ZZTeNNnr9m
m+PupkSRjUhRUztOT2arBubv399RNaY/LBlRr2NoGjc1HUhxwMsehVSKQjPbQbbPFv9gidgKXY+N
zwmwZC/yyBZHOiC1U+CJMbbvTjmgYEfsHWWH3rka1BgRu6BH+EOc7ufPfYbK00qpw2nUP/pN4xuh
xBoSYy/JiQYHmpKjgJQuhSnYk0PKAuJnEe8+Ig3ubVsNaR8i0FRqtThWZn+ZS3KcX6aJMJOapd1e
qM6G3MjUIGjm4Px9HHK1HTkNbRaZAW1FKndBjfO5ivAbBjGdvUcB2jdq8aHsb6FIg53sFehFFCGE
GzszKjeOqJCNooisy3ZFCU2zMlINwEo1EyA1JXnmhp8omwz7bmAtbA9dCbpQ8IbFvptUkDBJ+sA7
h0rZQ/cmxCPa9tVLoBfqRepAraWB70+2uSNjXbLM9bhZk02IvsPXuh/f3PCMiPvk/jDbsir+6jd4
w5hNs+9sg1xjdCxRHlUuaoYbKkRJ6/XsGBQg7P+P766u/e276zDT5PjSGqZh/O2uHmEHFG8KMn/O
qYAbL5eHoC+NI9YOxpHOILB+36QOiGp8rWtoYk+t0VeEg4DAw3tspkCrGFmsO9PDcCGUuZtFqfFk
pbYcqK5xGNVvUOnqZwZevmPvFMj0tSoV86VWmPNkinahmr35gldo8wXs/2suyuxGJsdA/k1osjtS
E3zR1rIAefGWmqjsrNbQ0mpXpVLwFzXtjJ0vkUqkkRpTF+vKUzslWVlMYPNagkRAjAc6owNSCsYe
PNTmHiJE4A+g07mHzshGjnMcDYMbY5wu5iHmuIdhoL8tV6BiENP481iMRqA4rbKgAJp05ckZ9+Pj
FOW4Hd6lplaPCgEe1GxNzaqNkrMuAQweXX1CBxhViPrdoDvEIx6gwi0dvPeqXFKvk0sAWzkS8yMR
l9boX8sk87ddrwBaZPtN3LvRJ5ZC55Ic6JD7KTvhZRwIJK3NUJamvJK9rwoEqXQ02jRzRYpn1hxH
ZxRHZ6ju/q9789/SebgnI7HBDG7ia25MqOA7kSso+UAYnuvlc28O1oKHANxVee6d0jYeDmkDkQpP
BU7y3U5ndFA7hhWybaab2Tb7OXlQb1QFO9tzLw08N61AXQ1JXBwe7DTjgMzWuOWO28449zwwnXms
HrBhy6bOOX6+2BzlRouI9/9ydR2KOe4+8RxLU4xXx3NI4MzzzxfRiCF3FbN+uzoKna8CYmfDYeg0
l0ydVPBugze++P8Y+67lyHGm2SdiBD3IW7Z3armxN4yx9BZ0wNP/iaJG7Ond/c65QQDl2JJaJFGo
yoz9bwf0B7BvDOeiG8CgNti8suxlqIbvchDeNz0vkDZDEwZ6TdGG4tllj1QCH9Yua6cNY1E3bUGc
Ya8B7oYCL7uqkh++BDu7hpKtkZ6LvimS82zZqEdkX8ebJorYwdVtI/9EMi3hYxDWHt+w0W+SHyIB
VyQDMH6Afo5We0LnWLvRRe1iU+M0ex613ycNnJS8ksVDrwZaihgbQLwVPS0ikneTXzyg7pMdOXf2
JELjuquj/QFB/Nwvz0Y4rGh1F5JzbLQiviHdEnaxisZPMdptQRELlp2ybcdtxG1x8ZteXEL8M12S
WpOBMTT5tqnQ/bojzRR1v/TJkbtQG8FPw5MC2enMFFevA+o3meRdIgHcX5cTunbERhtBzIHq9PqP
tY0zWyA7XlDu3YIRzyzZ5v/1qLlj4vAM/CMChoLZOvYPeNzctUdKUQGWFUiUL2Ch6c+oZt/ryFwe
fOwLsL2qxrMLJIc+oDVLS0wrG5zVsQ0k4sWIZvjLjOfZBu0f45u75e5xN+UHCrbIF9/5AhS1C7H3
v78qhV3Mafb+OesRyGKRA6jT2PN+syr0X3PdENvCaeRR13zvwULJ8RqtROFXnoMykZvuzxSmtj4B
0qXxxBZbiDdTXavwEmJl4VejaNHhXLg/kYNKnEJXlQtsvYC0Z0OYPvqbGXRdUYnRrHRSe7ZcekHz
ASUGb5YDgbcvVqHmP7yVMQ11nG+0Mq1XQjUx0OCY8aVCw8ADrVxHDoCUcqvZIlbtD42mne8sKi2s
Vqmoi2r1L1q6AkrQsgpY3P+ITr6VDUgrPPkzcA58sMHBnK0iMO4efSvCTl6Lo2emd9FzVkRsk7aW
DGIfoMu4kZxyCZqZMCmR8lNLT9EJVarVcF7fTHGslyTrFkRoNjKpRzKfAB1vPNF0HpKJr/wMgFC0
7IP//c23TPaPtyzHRxWk6TMTu2gDhMl/956MuVdxEB/VL7ZRecfQqWxAkgp0UsVdicxsZl5p6I1K
nkvf3cZ4nF1nM6PWwl1VyC6w0qHKNhNLx/XgIJ9JLmHYvzkD+KUMRsb7/RKQtOpCyIz940LoWtt6
7+7kRBcDD2wX0LJ1v6d9O5wpr0z5Z9xuq1OGBxOJaLhJtBulXZJ2yVUDjQMN8bR+1954WDIFSahl
pitHofNZ01hhv6amyJ+7x0oNNPNcBdZHmkIHc4oeezdaSdh8QDp0jx0B/pHjLCV3QbB/S8xMVh+i
FFAq6HapLjSIyVfsrna3DfVYS2cNXvgjkHn7ezLpyXhi2IjQutajX6NdhTtXG3Zj4uQ4DQP0T6eG
GQRIoQYpZZcmIF5UcrMKURXUAdh7LAHix0Jf7qjtx8pxpjROnF9oWXjpCqVf/usEXqgnC4VDgIxA
rxAOXo7FCPh/sqIY2sj1OUbKs9sYUmarrLP815oBe2dmQbGmFujLihSTBqK9rPO43cROidpxpSAZ
UWG6TSfAiq54NBcKTfRj2qsw5CD8AObJRjR4YEy9i10Ledfvse+C0ZJcUnWpu6ggOMOlyOZmaO0N
y9HgUrtae6CfuBbhl2TIrWvkaOZH3Crp1wKcNOchatFhSEZohjfQXm47axTpAzGhi4EqoHlfIzmU
X5wwB5JJXXevOsiEUdQ0Zo9xqmlbnaX8jDypc4gNLzuMQA5Gm2M8bMGAhwbfoWrWuSy7D3bdmzgX
ytqvmcFeuyp1f0Ud+IZzVLYHkx8CI7xPfvtIlSHxcE4A3Xiijo8ijVCQ2iJlNPd3gFTRDvAPlh6o
B8RhjffUFxtakEMyDHyP4oYUlUh590wDGHx+oBLHyi7pxKrdUAmxJor32PYSHMJwsSY++Nrsbpel
2bKt6SfFbghH/hrW4OpCHdaPsPQ+44jffnWqJtwZk5ft/zYY6y/Av7dOrQe28kBnbQVkRT+5WOn3
G1GsYPcnAfYFu0fy1km/D1GERIXQy/QixHfSp6A3wu/G4jPSFe4LPgf51nwXUcdeMd0saP1HOd8r
bs7foAjRsDB7LfcZckLtsg2iIwl43kyTaMeMK9SXW0jUA5S+PDvAlTy7QLNsUER8zEiRKRvSlroe
bWordfGygUYM1OgUE1hwkS8iP9kNnn6hqdd56PvT7S2z0R0Ya67+ocSvNigqr/y98V1e/B6mOkWj
Wyk/pIOFXIKFrt/cqb2j16Ta1ihsJBXxCwdBjQVsn5Y3W6KrMlukPJ3hHEkb2YKF4KrFDWndGo2z
MiZUda6HetwYBZhicHKlA+6SAbl+GaRCmacl6uRkkIDgb91Yk3wz/FefG/3NlIK4ffubW2wEIU/+
G4eHEtS9oCA86Tnvk62lxflJCwdgeikhDSTjcdeyFU0bmoKj9QqSthZ3Vh+Ik03/m/jOheYn5rYE
IAQQE/UsOXflSqt4V+BVSslmo5hjyqc6QgK+C3CcozSkn/09L9EOBXYRwi34+VbjVzWqc0qgYiqw
ixT1jmh4o/Gfcy491A1EA4BE/dY6aoaZ7D2dIY1LmBlenjd1QOo8LXc8TYajZ6ANIfAqr0CFhZGt
kQm3Lp46bUHHFMOjT631vn6u9AQNuT6f2l1ZWcMpj/p1PvaewFkgdgXzNK6ZhXIA7H7mdUoG2JPj
ALfWyiB0jTJA0Ue8skQ8Xntkva400x2we0kH5c209PFocpFvKH9HHtJ6ZAdgNVARlo54HERrHGcT
ssahxBYI8ROoLP/EI7kmHkG/Kh4WcVfgEdbUPxLXHG6ubqIx+4z2tV3jTlFgdFkTUIl6msf1g51U
j1S1TqXxfVy8GGnrXuaa99FwN2CBExtaVgwUHm3cPJIpOb3bkyi3mLsJ0am/ISXZq/gu0adbefUC
zp632Nl7bLJF4XGFN23bbb6bWmquhCGGVexrE4rLcPJNwxgNR4kqqMu8Asffg9viMFQZ0NG2VpXu
DuwPDRqY/jj9V6CmKvwLeSH9PwfC66y7tlDosQFuxd6YJgfHcbydYbqVKOxK59KUAAAnfG8lqhvf
vmjC/ombHT6dQvVOdW3nKUsyogh/x7NEs+kt7BkJJCavM7zf5igCpc0CDcDtAWNW2MwigpchuUKa
W3FgLG21QTIvMKqwuGRGtV3gZsiOYjbKrhCKN4rioYRx27mWVm1Apfp2ycWPTFQoCjDvUJaPdmen
Qskw+jBW9oOf1sOJZf2m6UsA/1cChMa56dWBM1Q+AHtx3Hiy0hDcJzSdpeREa+U5ATrqMCtunN6i
GN5BR3vMyYlNUCIAhz0wwtzbjfYwxth4/Fnr5ohuFsIwyQy8K6LDk+1mYez056mwweZdZx9y0+mP
QrUVF52O/mQxGKfRk3Pzcf3espx7eJHH/7M2dysvitRo9xE3hvMi8hwA+lo9+9Yqd1ugOAEpYrNb
+ZrXbOkyZqljSwQW6KDX8QTp0MVyplnv8hEfruRbb9CzgBSOOWJ7Tep5ale4sdkp0qAk5P0IliRX
B7wNwiyxaHYnE3bHt6EKnQD+GbWL6QgISBsYkhsLZyEnr/SLR8YMfDAgmP9IxmyT/23hAlZlL0UT
n3UAsAeWWbCfdfQSpiH/YWVWCUqb1MKdqMYhZ1TYAJ722HObOiMIuCz33RQnoyVKebedj+J5oN50
DVtzZ5sK3n2fGsbXYWdEF/AnJQ9+XXkrKxLFj78MQHGHwhLXuL51H6UDM3G3yORnlNi356iNf1ao
JNnWljZZn+o4+wmKW7b1HNRyri1m8bWokEcl4zC0AQH87keGtCpqvz1PILp40w7LVEUscia2Y7qR
KRMAkyzkI82K6CfYAOorLWhA2S4AFVnLgSkFq9nUH7L9GKd4FCh32U/yUbg+f3Sel1BkbiT9iD5A
yfeLpZewbFcis4WNRw7IMR0kRChkADCiukDTDy3qr5FICgCNMByGZJpw6I0GBAaGwxMNSK28zaTv
5XWwaO7UgzQe1Zv67k5Oy3vfJeoSj2Shj2y0mVXGSivZBfcXHKXhnSwMbCDtreKxAVQ9YMnDwJgk
A31K6QbzGich8QOa2bCbVuYTs6xHHuO2r0LQioYlzBwWQNFvYXpLcwHZANRJXfHcDIBIbRVWKnFZ
dX+tPJRUuQpVlTiwkLKdLWml/NjAXyY+DPtYZfrw+QDkqGYg4BKXtAVXUDigWY8UJCMtDQCOEZcM
p3mAOWr61RLgzq6MAHBnT2xcL75LgMGrQVJffnIzjkOYsDT33KmKZ2fUi2f0ua9QFpA/kgiIMtYp
7cHPETtBnbobcFV61xZFlC+qMWVXSGS1XKuPUZKYxC943924duddSbRYkAPJ3mMsFuXYvcV4t6AY
/3YVsvifV6l7lKeZ1Vij1k2vHgBP98VGR+aeVgPK+wG9rBSoEpsVrcHA6tSb3raSvb5ywey3vtmW
zNsR3uU6SCIdYz1vTEAnGFRekhbJg2xTbxfF3S42UXw07Ss7XaNUOdxohRN9QX3/NvMUGbFI8Pgt
bU39k8VfwrixVlMZTqdBuOWnKgX3kpKPUVqDbDZKZ3dDSpwLtaN/BSOF+8S8/gOFLcY82zpg7tqR
1/tVmGnnF5RtguJNXX2wemsl/7oKyekq2DxvTN8/oCnhiyz67DkckgwkHj7AFbGFXdNyVsgYZVP6
BM5YZQKIiUd7jP1z5/0AmaXzSNKpz0zwVBdfYrROIq/3HmdeT1HeB3FT6wcXOEkbzUeHSMbjx0Jj
xmvZ9cnR9Yp+g7tr+S01JtxIwuiLmPQBBbSh3PWhZX9G5WxABno3NhsAv5fHvOr7V8cvnpw0LL6B
+UGuir6uL1pkTPiO9xylilAIbWgC6en2Y+IDmNweso1VIcvQSF5++/tjGEiobUiuPobKcZ+LcRy3
thcd03yUV4Y/24vjj926RAnhbl6OOrCRMocHtARZb4j30peYpc4zSdrURq1J0XQHWnL0Re6R4hlX
tKyzxH7CjnFekUg4YDPVdRAyGk7gjGP2YKmBZlr/U/hReKYF3m/fxDgwzB60CVwBYrQPi5zMaOCD
DmYHdwS3qrK989eAj7pK+OCvF8VipxV4Zxc4410tkdGgD2AkzQCVGXPN38uFFhMN/49HwYHdQJ8u
doU+/zha3sQPyW6xTIDIe+HhTIlTipIfQD/SBOAZ6ePVsrbtHyDV7VADXNUa3ta0nBnbQetbvG4p
yH5nmMDAa7T2moQ02Cn3jK2PPXdWpRsgAaHXHa+tH7Uo3BAqV8hsbCSVnP0ljzzIyZ5bSNdPApkd
5QSEd/GVuWLCYQWfDl7ZzcFIvji9X6TE3u2UO6LZJapj37bqA3dc4zyozn8STSFvNtgxdutEgQSQ
bIyb5mGKcJ9PJfDbSZbUwkCLhunPkciYFSPekkWSBZnnGeCQV1HVNeJsMs6zmwrKk7LZoJ8M11Cf
gga/1Rsg0PUoW4fIiaTE1wedfzFO6EHiOPxC2SOOIJzBf+pd9wWYn0CViZncWjWrd5qEVVH1AKKw
DXQ5SNBpJt3Fz8BuSfdvXhTTvp/KamUIA+cGKIW8JB3LHuhOfq+NRX2vHVAyssJ5iiqK/hO54f7Z
Lqv8DCzBbmNI1N4OiqRSKPZKmiXlly6M4mufTG/iZsCR4GJKVlEugOglgULX+50OBmeR5BcL2CRj
gHv9k43Xqr3b8fzid4VMdpOBZIRnIyeo7G6MWSK/dH3pbnO8L5yIRbCKGMjGB+QVgH5mrB3iFyRG
wJvpoKU/QbNobJFQGs4gdh3OelMZW93tI7zpIg9Pikl0YTevvbDoynXm2h/TohE7cpkScFREh5r1
DlsX9g/UZwPDVjrWgyV6oAgywU9jnuNuYVZAmva9Pd7FxsdODRO+YbtYd6MVLUmBo6wSL5fBIqGZ
j4xvYGSxuVsUCDvufQNPBxc31x1qcwApMuVro2TgMy6TNMB/E0+DOFt3iRdnAWAeDMlzSNDjjPYZ
1NW2yF961ZhHQVawXet25q82q8+T71c/89p+agbN+w5wus92CUbUqmW/gLFZfnUNNEx0AwBCcS6P
/HYk+CrUsnA7+l366qHWlpKitJLodOLoyvzwrqP86bJ61ynL/z+/Fti3Li/5CcdN4EGQMfpCOFJS
KLYHZ5wiL4+x0Vo1hRtdZGmFJM8G/02OYvD4P+UeCMKWOI6t3ceh+Ebkg95+SneanVypZdERfYp/
1eRKvZBMrf7WRX50JbB4slSrxS8DLiD1QZoCGKxKl09AAwSOZL+SqCJfCc3IPrXZWAaAN2u/43Z9
yvIE/Gh9vOlLkBYEEkBqQ1UYPwofuEe2bD7jqVevNM0ZX3BEj9RYzh+tMXm2jM77nLWTv9KKvH60
7LYEp5cQhy73AJiJo7V12qXyYxWWv1w8d34DICmMh99OV/zGTr3/OIQ+W5ttXjxET/i64+VrcqxH
HYWYq6Iy3U/cFd/Uzfo3F3j4KBzCPOufpNNbX9joNCsGCqRnObTDNrX94gyu1hDvH9ZtHMdO2Se/
HN/jGMOk8AyRjTEYim1k0sl9DBTPQHaMfYnGMQ8mNUuVLJpq78uiXWb/2+5O+5/xyA6NsQASG9x2
49keCAUqP0c/EmgyotC4XS7aVtFztK3zpqXlotUaAaynzAtXiQRT9QF5+/bYtKh0p90v2ovBmZPh
a49j/11ud8B+UQMS/h/QI6ydaCWyhD25/SWaMg03ZLVwzf7COnmaV6oGvABJDKAKUSp04wOI3E3U
ajjlVl6kqHQGwEZ1OVe5kWIY8g89CsxvwiXsTJcjn9aNgGbooNZJfbgOnF8HAyWUgTUZ9lX/EuF7
dvUMkJeRwHPz4dCOzvcWuOpsNupLfP9wmC/WRcy1bJN41W/ASGeHqWvDbPMWg8k0YcG7/2y6uI6A
snRd2R3wE2UnGmyVOHcpnR6BHPxE60UtIxeJ9hAkPIasrD0pFruy496RWwGJZ9M7iyUSzZboFORO
Nox2i/RIB/DYuFlTAgZf6iRI22h6BZans/WHtDlGtldecbbCVrmcum+x1qwpA1N0Dkq8mRxfqywB
wFNarqiWEcdjVYbO+D+1kU0Z4eTQbt1ZTaWNpO16JwOMKux6Kn9c1nFiHEsccQCDzfhcNqgfollk
1W+zRM3GajI+02zRCiW7s1uilEl9HAfvJwOTwqooTBOv4xqevZSdCSmhY0extupHzZwTOnOWB4cn
aIyNcODKjMq/CkCqB1WBtiNHLUlm17YLSvcPJGnQ3TaLAXiPAlCZxytSjDiVbxyDX8jHB5xzEANp
fY5DXoCbZSoOLZKhfEUlwPSqPRFD9ZizHIivIHdPGs3dDOhAOBdpp530wojRxmGL17rEScfgG8Yv
7amexhDdjX982ilnG+AS8mM5yoCKPup2kAEDhuiBlhIP4bP0cM8WqsAD3GK3WjQvoPSW5VfC1LeK
4RXPc+M0o/D3Hb4zakklwTSUurwRkROHlaHb+mmpHlZWTTfciv6OxXiGuqfYUMjDYOVpwXMi86h5
bJDNoRVeuOcV8UV5ZTuvHMUz9bfl+4p075Y48fHWqVlFD7ytH3XZJ6+sc9pTHALD0o8L+VXJuypJ
Xv0y+Rh7cb6b0MnxUGn8bRA9DqWRjQXRxhhperBoXMcFECOouVeLbHHWeAK0QyctZi0pgGThY0dV
Iy+b88wPFmvcE96uh87LcSv8v65UZSkHorP+UqDs7aE0Db5KptTZzMtuCh9oZiejsw8j/uNOTssa
z+MYea9z5EQ1EBr8aa+wTh9Tu8M7fKJ1AS1xPxOPNMuTqz8AaYoksQOxsEDKwAUyQ4up0PJpjyY5
ZD+VyY0Cb6hRlm/eSNrrLv+QKnrimWYYmb+Hyin9Y6xkkqiHHchaD2TiN/TE7zLQHnpAFDW+Oibq
KxMwGTLX4c80dL4PtMJxQE/gu8yyq49eXlZImuOo/W8nEpmG9ebE8T048dJFycK6wmH0qqxRJYA/
DuqX5ylLNeCsFiWqABch2lhB/+IDbwlvpyiYfh80mT2Zecn3ZGyw5E15tzSMQTtEtb8lObnPV7sL
t1w8oQprsrz5HHQBHP88+dgFbvPamdDrGumehwZyx1lrlutvbSQzXysQpR/rnIPkWS1Nw8meM9/D
D1qC96Xh7ede8/uLkY5AM3eksxZM3rqKEMBe5AoyYPmY9fznYKOrQDA+vHpMmOtsyosdLXt9QD2g
zQVS2tBawMt96GLziVY06OW3UAuTF5Q4QY/3WgA1/glWNvZbsJRHw+u/BQOGOtLABDIuUZCDHgFU
KeCbofcxKssaVQVM69zGCabjhcbOtxtkhN8VNKs0X9uKBjf9G2eJzhDcHUHakLDIP80RSd8bKLYZ
WVdsQwYkc5AcfbKF4GDTdRIQIWllgSI+D9hiaAwF9qFXYWqrqZ3Yz4kJBkg+ogYHhcKQdQofEQ9q
++SEDdAvsIpGQ6E0d2goZLHZBDU65YGfD+M6LtpkZ+smUrpp1G/my8xXQKuKBPV6b2/bqWqPssjM
4diiN+DQR85hudZ8bbwKFZukN8IgLUFkZrTOFeDa4owGr6oPDF9XRMXx20AaXalZ8bPHEfdpaEs8
oElESrJdlijliIOoxTa3kShHDpZQPZPPUcWqIzAqil061lpgRwy5RjWk0Zg/hr13rsHIcVpEGs4i
dyMaXwOyWBxC7j2j7t0/LqIqG/R9qkDRh7gobuIyL/pap3kCwgvX8oCXAtjc0RS/TXXlqFCyVvQx
+Lu98jCUo+0FOV55jz3ghCk8xaMP4EVRG3gT6ilpSYoC2AIg2hFPMssQimRex5DHwTn1bglQRFw7
+alz6jo3WUmRDzs66q3HFndatCLPubAQSMZXsG2tcLvB7Za0akm2dFyMXpXZYbagpfDt2YLMKMYS
8j2GM4rXzAz1j6OF3OnA7fgjGzLAoAH2/pGXk7ZFujs6VyUfjok+lHsHUK0PaH4qNyP32AvO4pFL
0DX7i5NGHzTdH79mRVYFrscnUImk9uOojl7iOnF2RiRwqEnnMX2FI3in7DdtE1sdukPqC2OiOM9a
wyvliiKgSRinN1oF71oD86ARYtdlicna4uCVX28GE2/zos/DbeRLfs3E9Nn1mhF8z/GACiGkVvBZ
+jMtaUay1vUvFRrmALoWeR3Ke2A3T8lwUs5DlcR7vSmfF7cbk4LX4wnA+QHHOS0SRagv07lePepZ
B36/nsXf9dZ5TdEV/tpnfnFI267fDl0zfDGiGETk1bppEv9paOLydezjM/OAomij6/81KWwXKTCj
2pOyEIAQFx2Aj9KpAgaEiONHq0BAWimHd3eytzoJdrEmq/cxUu9IwqMIt0nZyQPewzNOCLzHNLU+
mtLIPsddauzaPtU2tExM1NJlZVOCDWgC+utgBbYyq1DFcbIYstb0ug4QEcCMmTGuYAHF5cxs9zTg
Tvs4tM2AuqfMu0QaiPtIVqEx+RH9tshEcmT9aUkKoeH+BFDyr4WymLQmPrR5+lVThZ5UzBnVCXjV
QbaAslFTCveI239rr6gSlKyifAQtm4ZcWClrbgMUBa6knp0EakH8zRyGIi4GNKOhoaD/fpVSWMhb
RMDZuExU3KQ5+O9WQxpNyWl8X+YDAzq5WQ64NUGRakl6atKqqYLZOnH/TDNknXftVH9iXurtK7CT
rjOF+W5Gbr/uG2TPE7XESc63TvL+Wld+9Kn8qLm8+hQNMVDQjPQXeWiRzm4ClLXWg4QFAUgrdDYH
iOyu3YRA7FxJheuSouvIW2mTme+kz56A4dicuBpIS8OdbPYgDb5A2HYslrNQxWpR0L3IZxeW2Udg
Jni72ELT0crDzbAKfDHFJ8dC1lPWk7GZhU2FczN0ww35m8Gtxzwnv9nCmwCaqoMMYIe+2NObbAlO
6lvpHB2VmvGJosxrpj7I8ml4ZyEnoWxu/ElNa9LMjiQk75AuOv8Ivatzd1UgERanyH4SCQexd3jC
dMF1PT3M7B0kCx1g2ALP+TTLuAD8SQKs+TWRfpDvf7mNJbdPZEG2k8Y85GFdBiA2fXqkwfc094SO
kYdFRLbqquQOnBf9lNXxfE+kWx+loOnO1wEI0gLjxeFOTkpKUtOMHJzakVuHJfGcsl4U5LssF98U
zYVIFGY7WZZAjLy7xhI+w53sgPJm1ET9uYvPHnTdO7fM7T2cgiI5uQRYfqA7mQ0wvVPv7u8+Xchd
fJ7Fiy7RsgbsBjghnB8mYT1tOcqpzp06gpBRMl09dz+fL6BeCAg6ftivUQScbWqJd24gG1sjnuYH
v6+gpTOLxYT8ajvVVg537BU9vGLAUQWFl007WtJAT7qQWX2Q+RlS8urpVzGHnYayYYHhjlfXjyRQ
RNziugyelqJEI9bD3SKjmXD5hIIxYW0WxTjk5dWQabmZkiwE2AKWpCVF3WOT57ujQHvXn2uQIkfV
Csqpyw93cqnbzlmWYr3E0EY839Gw9mTLqH4gb5mcrHrMr3ZUtxfQ5q3zsA+vheeEV5qFfSc2OCjU
VkIfZbEpNP0FP7E8LnY1b+SpbfxzbH0Cr4uc2LHhyAK6cQcW9hBo+2Dd+zMYvQOoWiPXcEqPt7Md
aQCC4+0jFEmEhfNmHIO7CofS9fC2Bpb/mx95eLL/UY/gFTEMdN6DRcra1DF61ABAVZ8H3Madg+0O
1ZnWbtFpK5QvGivU91bnRdEbGpyXNal9bnZHMG6t6ggMaWvURJVrx63RyDr4yCGGXOBUB8VYp14C
vWdPUxr8xNIPKcdxoDLstBCGNF1MaIYCsz8hrCFrQMmkotGwmNujBk0KimcUW9kH0s7WN+4klXhu
AOJOxSD32WpSn4GEQuqPInbxpCHD5RIaykn9Pa3nnyrCK42BerldwfCiounNiM2rogKiQQP33jE3
P5ESfdMtWoHwTwnwOGXCzejPdNblelhtI8v8TWpnEBIQ3spSevZmLPEHstKsOTtqUBuTeejxyugl
9Xi8kzeoyb4xmx2UbEIZbRC5Xk+7m/NdTNfLL30fZnuPFfYJ9IEWGAAM7O1i6VsnME5jpx2NR1LQ
sNjRskC9WoOCRPjdqe28QjOTaJsVKSjeHPrOcHEmm2XZ4vucI2kCBMO/PtVNFPIgPbkVKBhYSyM/
2xGKrYd8FJ8TE2ADSdlNx6RPwLXVfOJalX9KQe1w9vM2Rx8ExEhPvVkx/NueJaBgV9zD+7LT8vhL
lNUjOFOAnBqCBuqFVTiTVXK7B5gr4C1BWa2WRVGdHVaLlywam4ccSakgArvtl1yAdy7LQKXO4l7/
nJmzGDBUyXFwwmlNVgD+akH/a9erKRyaleE7/CzE+EGGJTprhrQDhDsGktOQx93tkmR6iDdytR9f
zP7T1m3Qf9l24KdWl6KBrkDX+jfZUE7pvpfp03+GvPtI1aQbGyQNwcD2/lnBpFuuixyvv/KlBjTT
EaAE6YmGdghxr+3H9EQzNJdbezePt6QM+z9mtATfXFehDB7COzeS/ZvLYpdqNn9znoActHfqZL7I
XbxlmQoUtmqD2Oud7h+HsfWPNBNqSbMWd0VwBKj1PL3Tkw9r/FtvHWmkIDUaa32nIGPTwps6Otf/
XJBs7pbzpf7b/EbPJoDq6miT36C+H+BJOAYOiFxz5uIEkw3emQGv05xISjSdN/p/XZcqUtdYAN4h
95m8MzJ6XIocKJ4Puujj6O5zjSGDzdDR3HNAmLvcAT50Hcro0nkjdmrvmtmQNGblA3DBBF4W+ZCM
Bp0UeRlmO0BgpEHaASMxwlM1QOdl4u0MrTo0aD0+df5goZnVDv+hZk3+3MUh6pgygd7Mlg/bRG3N
l3caVBMkKwFG1XnPvihKfYxWaLPVZ0XecZRlJ7YX4k7bWNsqqjia2sHJkMbRZzR4h0/Id6FeJS/w
QG80Y0VLUjAUsQBJ0/W2Tqb5sx2eAF/DRrYnMiM5n85h1yRPtEgzYZ/NJrxOrYbOLFmm2i6vJahd
1FXIRNetbm2GfjqHTYa6QkW3ACWfrV9DoOgCzMtyXvBHAO8nuPo2jSIIAFgJYHot/0WrNPuFRO/2
lTJwuHZrjyQ2ABcEiLtVsHd7loTtA63I3rTwx87H+RIVm0y6hMhqILoyf7ymjuDItPYhOko6b21P
mYUqq1EaJxqA+GmekIgFD6JWuKtFcWPIWyuN1qS6kS5OOvrCT9bgo3spEaADaWtwPhlourp07WBd
BtBtBXbu12gMcqzLoqAlTnndc1i/0ILsFyuahfEUb/E9AaGUFf6QLYgo6fhwAU6ZIVWWY0hCXAGj
7LH2NXu/nELOdotfpSAemGD73uzQgNBoOKNzUXyEYpgpG04308mamnWc+VqA17PhpCcid87kpddy
WiHxnyHjCkxnvE4pODun9sMTEgBg+KCpET+yDERrpLRzDfLFjmboXUKBxbsvHGqOX1tXZsUWGdap
2jWKrDrT64eibDlw/wvAsyOnhP5M0W1GywKtmOl2e63qb2dJl/SzLHqf3dmJv31Ho8eWohy+NVIH
SERhhXgD15F59HugvOmj/9e6dVXiKC9RtEf2yWCt0HFHaCQ1Q4q1xSkirbRmwilXGhebeckcZAcl
KHyA2IuqkSRCtWeV9wdCKSlBMHTs3agLZtASBW4CqqBjbmG3ECrSkkTDeyeFI4tR7+dwhHlSyQlY
hQy/nYan2gFFRZ9bdHWzIC5TH+w+rb8q8kbfCIUprauBFFOjb9G34gLx3nkTvfuTwSJfYpCik3jz
eIMV9admOC7ttHkZSeBCVcXHeHTaHTW/3vXG0pIUixvJlJfQI767k9+045IdY/plQJHVnoL4rPlo
tgq9RzX2zrY0XaKYEV6NCj4h6X/TMAfSbFXbEx2oBY6Gm6Y6Wnv33XJz59yio5kKVJb/R9l3bTeu
M80+EdciwQDyVjlaTjP2+IZr0mYCE5j59H+h6TE12rPnO+cGC+huAJItUQjVVWWwnzLqphiu8vME
Uk09ZPNqT39Pwuf/Iulymc4ggwgKO53ZHrtJwS9FaXRACYaPE9ER8ILDOvCMfwrZW2+qgqNP6y02
IT0chfZzovfDClRD2R57B/Mx7K0U9NjQQ6ylvAR92H8ea6fcaJ3clmVRLGfpmYkvGReC71I0TiQh
QxwKKMr9zsBMXWbbHOeDuXVt4Km9bD0OkcXaczclRL7vrCEHYJ2q3ALbkmW07x7AJpCXp2K4SjmP
JChGI6sHwiBsVzGILZ8TPGZPTm9/D1WLTHn5Ij3QKlGDpUjnYEHJD9REBk2zAbxOrHMD1L55Cw4g
YVTZfVnwalMPyJ0DMgDnF4EOTooCxEqMWTWuy1x5/vt/zrnVkDZA6A3yHg9MwK6Hy5UberUy4nmM
S26I5eXMPXUaLmbMrig2KbTFXopUQ1IQEnnMpIKikctAT6fnDlSRuAs4cMUfJ7KyDHwwRyBZHxvD
wbMK2srusbWrhzBhwb0XAnpONSZHZGRQKhX4MO9dVZDDBu7JAi+01+JMduELzNNxpbKu+jv1kOAv
UUYvNlhOcB+nmpBt0g6l0zz4ahDeVDg6ApfsAkD1/h58IfWWt622cG3Q8S7Av8wvcbsnp6+u1AN1
O67nNhiygHTdTWHUrerwDwFnBKQ0w6hyLlybus19mepmZ2W9422B0WWde/+D1MLTvVvmMPwzLFfX
dc/lnm3ffqFcHF9pOUg7nrI6bneR2uHzRqKoLIhHTlXVnj12rPZ5Sb4n52ynpuWBxW0xdxO+gzZ0
t1BO9dk3TZEboDeITR0AtY/Jr3tRvK1ewp9HMV1PRBsKKIA730aanN4B0hKsvSvtQzoy/1Lh/vMh
idqviUjKL03XpWsmgaamZoibZB+qkJ0ZZAe900COpaLAk5kgAzbULoG0xNw7LhnIzlRvyYHV8T1s
73GjbyzGMPC2JNU2KbrVQbbXBhdLa4XDnh3QrsRJYWacZntuWoCK1161IhsVmhwhHNLgkt5IgQAn
2zSPB3D+HCdwlb9PRywkZpE68mZ6tXdtTz/N9lLNU6Rgk5xV6loG6XE1D3huMA+9zh7X4YsBbHfT
PHX5BK7h8i4wcBKp+FW+Row/qSyQZzdJqn2Ks4qNbrjpWxV/J39tIwPN8IeHxsbnSpHPBKqoZMqW
zNXtLdmSgImLiiChXTKVKgIf2fcITQ8gGlQ3u35MxkViu+B/IsJOs/mJKYb7ia4T53TnwBvuLCIA
dcWgbZHPg3RxxeNJlJtWGkAlKNPyzcThqYg8a439Ew+aeaAIsv8adrKYeP7HUX83DwMc4fvQM0/o
PPQ8zu9Dkx1789gAUaQbtSPQ1VRqFiC9kG6tw1Md7UmNfDJNblIhpwLrxPDUlXtqFDbIXbAXZGvu
RuLUITMqjCCLgaV0gutFZVI1+6N2Y/NxfHD0KvCf/IqaA8hmNa3+7qb2IIv6kIKqEZRT3q4aO/1N
gsIk8gf5VjTtuMRFhXkvyijdVRqkglykyV8CyBCtkP4gXnHb8mwMBRJtMzD4QTBXbDskQoB1QXc+
jVXubJCrpK9TN+SfBo01G6TO+ZO3siFvVGtDsdF8BOOiz17LwtI31NfXcG0/2F2/ssE2w0SQns2C
iXMdWxZyUFWVjGNtucsKm8eVGZbpZCNvKSFcvqCYxvW30JxODroaZh5rqqluHQdLr5naT7OThqvH
znwfBFB8iA3KZfN9ABPqusbhyEWPKx/SzZnxko+Zhmva1rxQkQysueAifQqg2AaA+P3Ira9mxTxn
QWGjsMQabDHZ6spYN7gS1cIq2VEMRvfOwkTSRJK6qzwL+oPgWfbJbLUDZcOkQwCBdWXPQefxKcUx
iokt3RHpS/nKq6pxNZipd8xD37mHdDx+sLo++hb046s+FsAANLq+R9JdvBnbJn3zWqDvVQD1HPGu
p57agN8s4EgjYG/7V/A1ulPPEPvBTcTwfFA9KYB6Fk3cbCyourgVQMqLtNKQcFQU+2ZIw3sqzAIo
ZA6ZA1mJKlubSOWA4hG0LucQqmFvog4YjTs8WDFSVYXZdgBdOEiGR8gxTTG5/k2Ogu1bJY9AJlGK
7lg7/plM06sQsW0vwR7CAcj8FecHPMGywZIB2zk5RJHk6Gja0qld/SgNYUC1AsdQkHfvkY1VKANZ
ye8U8TphXbOfTVP0bXvqTVYaQmTisVFid2QaQRC+BpYFCyQOphBTFaVTuMsB4tvL2QbIe3Wk4k82
XdGKAEJzlAH3t8gbGoppPOoxDzpyHKHOtr+PR945mOa9aSbx+JrgV+lUFDGefqMjDFAUufoJK9n4
kKbemlpkN7tBn5xk01UY1RojTg6g4Fr7dr+Iwo0rIAVbYC9z7JMknGpkc5SDaszzo3xx4/5Tlxsb
R0Zdvihst1xGg2EsyU0j0lgj12Ps+sHQjUvO+kiFp2jDoQBmqCR8GKlNNOFzc47G+XoCAEycrCgO
mWPmocAi+g27n+9mGHZPlenjm4B0UUjglekruMyBwLRwpOVZoO4WAqC0aHAeHcDAt/GYCFBp++a9
5QK4Hedd+73X7g2jcX5QaA2wwFUo54U1hSYivA1lCRiAYlA6p8wUC5wNRHiqGyE4SgBBoloBrcq1
1ufa8sYB3lJr75T8mWKhlZNCdkH1Zd4LUpz982Qaou4O9KbjoYdg2tUMFDrPkDa4VZttVKMZxOA9
z/b5dWEWBlGhM/m4LTJrcfMe0ioMln4GPu1NWUDIF4RSZ5VveyByI2JGGhQ9EtV8wSfnbJrDoIEx
OSl0tlPs78OSsxCgRaHah3PiXpq7fgw5m+auqtc4+MGh1YGgxT1iesKPHjL1NUBucqUT1ln8gty2
5LniUYmsNrAlkB28Rpeir/sz7ui8JdCF5TGIFcCDqrdtEtwBsekvP7Vdn+trCyJTSET8JRU0K/OQ
bZLwcZ0m2Vt2vA6SlumfqJ9EVv0C0rdxtLfM8BvQLX0SLesIpxO0nOkBRDsFhrYUQE8fpvUPLYVm
L68ivVm4njfFTEuoqrb00xyTuLW2NdvCXVhtWG36uDBfMlAMgPA2Ks/RyMyXEUevuP5+idwK/wvA
FhcU5UZFsP1TJ/LiCuZPnXzViamZRgvr9sbtOkCzwb5JRQVk5cHx83VPUrRk8w2l50geG4k3sTpJ
SEDsGWw5TvxBAwXdv8rBQiuKmwPVqKgSDV/DuU21WAVKq4YniMdt7sV8S/0m21WVwm+GTFlfH27H
ndpTOY0yd60qlwkwc//hldDQSejinD/MvFWaVP6dNNm9VjBIFVW+bS7IBoUipOAUZjqFkG1ygKji
2Of9YTb11UFLIWwLfEHtL0fO2mNeMB9ntmC5QzZ4DNrdIOiOJRnJ36sgUfiVvySXEWb2ig1he2em
3TYL8zBYMKPAJkvzkTpWjEt8U0D1ZiGLnPmMR0DH37thjhRtG0rsiQlW4CJw/L0f+elhtO3r4k+2
Cqm4yMQw3uOoOXcjx43Nw+oHGAwcEd04qNvNHHPINEfOTr5maxvoEspDzGJ5MHEECYkT1Z6qVcjL
Q44FhFhQwBxKzdnGtTrRl+TWQz1+r06DUNTtIFdRrPW2Xa7ZwCrw4B68jfke52TBoqG1k7KRIzFj
/BKUEF2QtLZTDlcrkKccGQuH1my1cqSmDaa1GtRtNACS0XFS043jIQhBNhwIDYgNXCtfcG51wc7e
+GJLNgAQqKUPdd23W5mK/qAPiTiDnXRcG2DWe465g2dHltnfISiKHzUk9Fl698Ta4J8K4N0dUvIA
J204bqCQBPV9FG28n5rkAb/21zgbymtbDPUsaWf9Pva6ERdXKp/Bc6sXV+YWcsowHpki7Owutag+
jbbU3vuTzWubpyoa0gPFUgGR5woC3+aDTHk92fMyO/z9HM5i/yLwxembwbjtWdA89xym/85iGjtp
Z0ODUT7y1lJIIy2567EKvqu4Bq1ZMF2tWtW0+6JmK7vMxIb3AQeCxRpBjqxc5C/tuNhprfGNRrDK
vGErLzWsw+gAz4XEIX0au8ss3I+nHjga1l1n/7RU/rLOrHteyfDAVEuLEgunoqjVedpvhTuUgNX5
gbkgD8UUzLlnOMg7TA6y+W3db50R39+cN8CGfgzd5J+RwOvF6dmQ46pzjOTL4BXOOpdyPEhQfDzk
CSgLRt0MvgdRfOBRxJAFm4Kn2fKNPVCu5WMQ8HyKyIfgHs+W/LN0zAzcBiLGZozVuC609gPHfpF4
WuaC+Fy0IhnOGouA5O2dIznJDmY60CdCnLI9e2vLkmAnJDtFtLGHCzu+cUatOhuR2XsrnPWCiXKo
mg3uncDjkxd4nPLY07atF4DZXBnnxybVvOitaoVzpob8CKCRsnRsNjfx5Qg9ExptmpLcjv5lHgRK
sJ90w392y8K6E9w373h4KbvePTvKMptBXgyQYg7ulyubiqe4oZo60QhUIJ3DuhvAxLiKVSeyWWby
Wg+Z2JOTTOgIARb3TI0iqN1DEuVHatGMgQRjDYU3pq+xBXmkeTsbvSaaDdcG77NRKDl+vcQw9Duk
U6VJAkhPgDPQD1m1JHO/pU2bYwEO1jgvaIqH1JgaZAEbF+hEenBwUZOKokZSs2GMOKn5j3EiZEdc
ZIRNuKJe4EBUR6K9sw2nucPJSntXSr3es5o/NRBpMRbkpcKQRbZOLMDoKQ4/wL/chu7heRfa4XYe
K6wrnFC6rlhDa8g9JlM6ZO3FcmUEYJYjVquJ0IqyJ6ltFEgFr2wBzjlFnTWRXOWK+mqqkpUKR2TX
kVcDGXoLMg2r2s7BNAGN3TZIIQCCS4AJz3yjdSC2VGDCkVfrupulIC34yCbxvP4IJfO8IsxBjJyv
Um9hip/hGBtYcPZ5rZ+4AE2MKN4xCoRWgB6hfUKmCHgFWW8vvEI2G9dME2RrwAFmg3VbFiCRG6oS
maajfiRAZ6ln2SF3+Cu1JuCn6bEvuI/B0c2LVUqkeQJD+CyWVGfKEOXhiyEG92w4fvfsV2B0sisx
7LIy2RXYcV6sEhhJPU7vGVgRwR0DMV0IRSfWxk4747GKXeMRdxMmtIYeyDJA4GALSpBxSc1SBQjL
+MJaEZ3IxIysOrE0fOHhaEL3xGqsZcvGZkteJB8Ya3OEnE/qauHWBO3PBKf0FCxyxkZOQMtax6NT
y+zdLXSSAJPzCHM/clAxjWDp4sGIAnuXedFX08X9bwLmzUfepcPKKEAXSM1I2aQ9LLs0Ke77tB8e
mxayX+AgMRfkJFtaQjO9jvN+D+YrDUwEfbgQjYBggSq6qHmv2VWfC2yWf7XnmPgjeu7SGJCYmsa5
cc8x8wiu7RaHsY/ZeuCg6XdzHxj5Qa+XAc6fw2VYIjfuql3JKt02oquRQa38czvvBvlgVUX1MI8B
SgT5UJllstEBZl5rAozujTN+ApMoDgtadwQrlZW9RWP6CL3Q+ikVhjxZqSKIUna8rH80aNw/BJkX
30kPaTZkrx2ceQocG13Agq5deNkAgIisybcB/wfA973urAsH+lcs+GqFXXb6+xrEwMH/zbUTw4UT
xBQ8F0q9JrduqdQNRyU9O6J57GWF81zOtUOhip5ZPkRZqN0gZweo3U3qDdqBTBZy9rLFbXvqM/mm
+mAnYJj96EY10broO/lpqsaw+nn8my7TaDQp9b5tk4f6/Ht2Gh0C0V/Bpl1vNJCjbwJfBgvNbQxQ
S4KM8L2aZkVwJisVjZdrG8+yPkeS4SjRAp3U0QDlXHCmau3k6Bmmsbcd0/iOuoiiCeTD1LvAfcjg
tJsJCdCWezc1+2OdprhW/dUi4AB28m92E6WXlqfGGlm0+c4M5PDaN/JQyFx/Ar9LfmlDfAnITmHy
I2zQqgMDsPoJy6HrMJMlS0gT4YyCnqKJBeC0VxYnSz1sY4UKC1WhdWBOVnatNKodAzQTGdb45OdJ
mB5MqLEuarrbpTbIboPF9EWZ2xRO3wwDimJTH2qSg2y4+w8W9F2ax6axqEmOMoUM+dD9ZGxooRgq
wqdINvkD1MkWrekgWT7san1lgzprQ/rMifIaaQdsUARvrLzUN+A49k1KCAiyMngyzSTaDX3dQS8B
TZ+xANdk1TGvHfyoK1M/hM2Od6xYkpNsvI3uUtvUzmQCGNve4dcLdPo0ZGcte4CljdTIlgXP+hdg
Atg6aJDRFRRG/8JFizM0ETd3llPJR3x41vkY7E1cgL8iE0dsWNxnB09G8gGcRyP+q/hI/L9FiMAJ
d0Ol6acMt38J5DlfY5CGrVnRAosfu9UJCH+5Rl5c+xLl+oOlWD9dkU+hkVGF66wX16F4Zk+hhWL9
VKEN2C4Hs3kBEM/YOI7swmWUDRZ0n35vh32OnLWwOGhYnC1Br8se2BA424DxERnVboL8yTRdgdM5
+YITsnPhcOtnC47LkjXlGxssa1nYeXQfa6a3ayq72RmRIpgJ3HZZITv1q3DdjZR1unMAml4FEmDk
kNkhZBQyo9g7It2RzVagf6qZqkZNnVIEyEiF0wbfTHBabyiETBCRBK2MDYpIaDsjIwBEUXsSWCMi
hd7Xf9no4z+3yU2BZAORXLKvA9c9R7zBrnfd2jpYmjpffQRqcXGT0nwCv/Keqe90EPNyl2vFiDsz
r3/F7Rbg6F10FWapMB96VVdhoFwHTmaI1gF+OHeDDhaEyOT8E7dye+cw7M1HPXc/ReCWxJ+k71dI
MXc/1Zowtlgb+qtyMNxPeg35habIqzX11ZNE39hV66ypbxZI4IGhgLEhb5pjGVKVKRS4VV/bwdLW
A2JsS16kkjiroQNtJzUlRONWjg5ghPDaYm0WUG6s4xrn/1akbtPUVQAz9F/VAvJNyDZTNwK5Zqwq
4Ws7CqfAqc9td2rHKsUjBrwbZ/CgDyalXEG6tqqITDPb4OAvnARuyWFWQLdftckIgHi1IDUW4uQw
s27TMtu4UAvy4s22BJf6Mul78KEpb/3h7ZXXgO77lYZLHrWbsofYyNzfVBE4EMFz6WN0YbrBU5V0
1/1/n58UYSIrsjcFkljcXN8CQNO8hG2G22QkvuMQfaxfSnG2A7/6nJbjcEl77StZawucEyx2rBU1
kUYWg1EodvZTn2h87NvGvx+zynm2QI9KIyceX4Z1UOXJPoXMUakkJrJCvhd5FeM4mENEZHZgHwhB
CmprbQ0WGgrvWf4emfIwOc3h1KSQ2RaUNjR6BJZEg7S+UKpCykCiHad+tqWm6zaPeaPYuezOvldR
lPbggRzzKip0qilqCF37HvoN01gU5cY4GIg8b3j9iPoYq1cpFDQjRVHz31HUOXPDSz90W0fhSucP
Gukp/8nWpoCFmTKBxMjHp5I+pNPnlYwVfXRnv+vxZuU3+G2hYafISJgC4NvEWXRAyj4ByvgIgKV5
zkN9fEIaK7Z/YeqsyFmP3L5vs3EVNkjKQgJTo4PEEL/D5O1CQE6w3QqWXahuJc2kBLhBQH1eDWWD
+3g1AtS6peAyse1T6nRfpqHUtFWRWGfbyf572smpIhqcJl5NzTMXolGDpk1vgmZQ07c5uI7tImkO
1PVPr6Etxi8Uz9W4H2/f7YroLg/YvlFA4b7izZFqlWr+3daFyLTHAhN5dqrb/1ffP81RVPgeFEma
rW8mdwjPTF1KtwcCSKuRKMVjLJt4Hd3jnCx8xCHAU2q5zuuoZzrOi8di2+cueCPKLMHW1jOhmY1H
qI7N6SMVAMYlS2ZF8a6OYtxSVmV4MMFAfS6sMXyUIVSyLC3aSNUiE06BsCdMfAtEuBhERK2GvJMi
WnnBLosd0MjZbbmFtiP/XrT1zzx06tchrXKc27rDk+bhdWQiKy9mbUMDGOjvY2cg36gfAXWucYF7
5zr44WhEnT5WNvbMTSr557jXQRtvBPG3sfdOEmTvweJ/zZf7+fgUpVGyrqMSar52A4pQdR/mVyMe
e1QFpft3EMWJjefw4kgF2almZuGvuNlNNf4RPY1VmVG/LpAczyDZuTTyUNw7LLR3kNY2dgCdFPdN
ZrJlU+bVGyTI9vi1837m5XgqpdV/gZaetgwh4X3BO0z2+thB3FcPg63ssg1ulLwLFYZCNbe2xtaQ
SORYN/3mGJPoDQxVHBrwv+yy8/3T72P46hAy9Opi1WVhfxZIZT0PquYKqBoVjfUDVzhWtyIbhYSe
MW51wX+Izo+hAfTRrYI8+MGuFCIYXVUE+Zq2RNg8ugewDw1Mc832qB+Q8TWPrl4JhWTcAA7+4/VQ
j4zmnkf46Jb4EsQu2PYOANlhIvUyvKEr7MPHANN4ie5mS4klxTJwISWjO9ZLUYPhTo9t/563XXEJ
ANylFtnxqfXvmd1tPAPqFCAk4toCO5YIYBPG9hRHhYPn2tLUwdVfVxliIO1ZbrBh4Ms5JuqGcd+P
WgxiF8xGDtYjr8Pzvc3UovEZzxZG3NcXmpxeRinCFzseg+MU5lbDztKhZJB00L1atNwXd5n1aCA3
B5+R4LrQ+mzfuBClvLG7CXIiitjE+kp1yOxGRwovh6xl3npIWP8YhQYF3MDZyCByFrMDTFLdtk59
6zwagO+NmRXfCd3qzmGeaMu4TsxvuvXDs6T/Jh0jX3Ppp0dktLN7N4nZYugM9g1YslNctfZn0Zvp
1gd5z67Js/xZN9svoRoh1ySoRXuBbVUfd3skf4LBuW7FKyict8VQ/oNNyaMJCo/7qESeQNxCbH6s
2LgJVJNsfW8MWzHiIKTtbeuegjWjbM9lnGypZdpAlBmdCV5E0foHYPPfi8Ez7Uwh/P0DeawPNzWZ
HIJtNFj3N92ARPuPUcYIqZ9ImcEsV9VpsEy3wIT6e1fy9NSJqmkfPMTAd20oTjfzn+4o+nXgD+0B
+Pn2wFUBTg1sDagKnndUyR9TlaKoTX6qzd2nmNk9R195pjGvZppnpp63E83DUc0xx58QaHR8kENG
lrOes9OmhLauFtbCztkweTKV6naV1ZZYXnCeY6ZUNzKGRoGst//2zxNRjcYwP+aZvcYIOkELTN/L
sgYauBjw6WOWDPciN+KtGevpZwhwgskoTr//NWLQRjFFDIX8ZOEnaFcmHrJah6p9M7j3yNy2fYqD
2j96IGpd4c6yfTPH6nNl6e5jUGKrzW1pL8leJOJtqOLyEXJm7qlytH5J44xO9SO3ufmQ+OBkzqBK
OdmN3Aala5qJh8EYvwB7ny5ANScPVPCP2p9sPLMafH5UTJIU3//HSaDh/Osg0HJcZiF3DDSleGU3
cqIxYPGePzTeA1YD9Qna6vEZYhjxmWpgWHmvpQAvCUgn7sj+n2Es/y4GCb4lNYTQzQpa4ymLQVyK
gXIhq0Nd4r5BtWb7zWgGsgC3eWX8M4VBNa5bUMjczXBifZVlIIa7ccxNqhnq05uGo76+ei1QX8mW
QGsUK7dnxdZE7udq4sLOA3sd9+oHndX9o4DAXGnYRyqMQOv2qVasDcgQTCZhywzpziokSe0UmfIf
rjwK6mNkrExIzeNktwiGo6izDp8UVaUizJtwmxna89gW7yayl761DW0jOkisS8BQYdrludagJ24B
DUctKnoN6QKrAqs6JKvJn/iVb7YCglBn8laNDsY0aptQwoDaJ5RupgH7PJHbOEaGuD8U34c6LS6t
SPOXncmD4iXBz90l9tn3rhvzF6vOgj20wQeossBZmgzZTC1E5Kkpzf+RXGTxf30WuY7DaMeyuYOM
CP0muSgvnTEYAJ99cGMuxs9t7WoHhyERh1QgpYZlBbZh+Xa2BamHVB6IR757JrnIEWKUSeOyc5Uz
Awfr4I3GYWe3sC1/vPR6Ki5/ckCQXu5iKQtsmnDyG3g4LaaCmh2d/trKc+NmAXbwYM57ne3QfguQ
E1eE+w63OHeNKgpcpSCFoNe31AQfs9z8/cts3yZnMZ2bNjOQsco9y9a9m++yXXRO1Fmj9eAE3kOC
z8RZgmzz6MgGl1wqU1moxzUVjYG/GxhIxFImZrSG2KrxueMNxB4C7aeP1YhrBBZUo8FLFVpF+KRV
vrthre4g3T/qzzwF85ZrIe/zCsc24c8IimaZIOlbED5thqsRzo3zsN5Fmbm7jRstFgBfbdrL0Mx7
wNeAAfCDODu6YYFnR6FBC5iJ+HPWRD+j2vJ/asWnMLaqHzVI20GqlwyQSynGjRtjc/H3Pyw2BLef
TMPkhqc+mh6EMF3nJnlKhFHWS4BgHpzycxvHyR2WB+UhCsHWHxU48k3k4C+4LNxvyLAHETb+iCLw
P1dl0by4Pc78uJ4AsQzUwSLpffdkRTrOuf0MdPOJLd7IRsVVzFQt9S+NPT75SLzA/Rq0wZFjjO2E
ZnxGmka4yx2n2uIiyX1p2hTQcCUPjozqJZYl/ikDWfPFhXzJIkvNfyAUlG+TZMjZMrb5cHCDcTiY
eTlg9VOwdueoNhmpwMbVhYJujVsKM3vvAoq4MgWaD4FN6ks8LdVAvEIu/NLrArHGx89cuE1THTNZ
35Wmo10M5CEC/l2bEfYPWbsGwtZP1zI1cEXmO2eOc1gwbQmglLwu3wEUWS2mkG4oIZYYIJGExqEY
o/R3Wa2NmL42wU2B/NWz7rftuoiHaGm4pnGmghxTTA66vIVV+tVmds8xVJNlgFfu5scbOzW9vk4P
snP2NCaZqBAyBLJRdwJ9XZS9hqQ5TH4TQzYsasYFUm9AQa1CZNsZ+7pLfrhct6B8U9tIlpDB0Rwh
245L/Pw5DPx8Efdx8xOkMDxKmx8gizUXthbKYw6Gfk0sRx3wRVwn6v0C9JDI2c47F8rvvtlCmwjY
Fb8s6rMiX1wj9zdfesVYn4PE1NOth7/EDuycn/yurtlBG1rzFBqHqTUm+Y8oCr+UXpQgk4d1uPaM
h0tVgNrUb/voIdKhBuaZmo5UzirBOZZdPENnsV0KKMt8tpwGgmHSG8+a3TqbQfPrbZMx8yRNY9j1
uNY9QgTY2Vu89/aFyNNj7MRqkyF+BqxtFhB4yQ9zgft9sEuHaa8Du/HLg49/nO/mNtWQwIILeKpS
pxv3bLNAEY7FlBots/xYLGbX7UBXoVfVq15T9bbbPODVK5+qs+vq9c4v9WqWq2pM75e6Xk14FXBV
pbHmWRI5Ru9/qtl4NfVVz6u39ccXNI8Mslt3//fHK36bbh+vpouLbls3PaSWQuD75ofLA9EiLmbi
9iGMghJfxtJBVi5UQr8hQXRVKtLt3sye65R7L2OZDKt4tDWIyrAttMoDpDmhsNzyLUd++J4L9m4i
u10BhVqxLlvdOERTBAfsZx5v7C4Iyy+gpF/1HuiFaYw60tdmyHa4m9VxxwVspY9E2FdoJzabDtfz
W2omvH/xjMqDSEzcPGZcvws9Wb62IS60RpGOa2qWoYRAK/4xd6wJ2k9560M9E2EVWNkPQ5OAWWaw
y9eyRw5TUhTOkbx2vCxMj7/UTdiAgivctnE0jtkqcvuHOIrjbc8GEFsj/Us/xml7B1rA4j6FeONU
NBCDWDhG0+1KJxfeIjU6bw/qsW8UMtlCbr25soiQbKtCEsj77AD+rBdCjTUPKGwID5R5sjNc/Tlq
HSAIQu0xcix5rpNC4GJW8C9ahEOFgiMfEMcww0MS219NFrpfAgBdVxzo2kM3ltVnF1mg5TjyLyAc
sKGiXm9wM9ot5/XdrAEeCPzyOMbYbmmNNzsomLwtDim35LgZAL/e6SKNI5yQYJ2zj9h4VyvkOv7G
xgnC9saJmlOtLRwAJ/V8PdvIUak4qlHRi77fMbBdV+sExGyPXTyWj1rn5XtfLUndZgAxU9907VLq
KdtObTttl24GBRGKBh6r3eXpPdhToAcByBhoy7iJ6846zI5GIO3d1GxrKz9JFyr3CwqiNtU8X+A3
1y2hYMBLRZGmxpgiQ6MZd2URjgvPNLS1H4rutbf5lu6ek9FgizJsw4eyjNvDGOsSFPdIKEU2E/6D
scbvQBdqYDORMAg8JtE3txfbUACliSN5ua1wz7vz+kx8zuV4ooCxDVIk6kBba+4Z6UH8BDxwvMgD
sFC2ZviPUVWvWSv8V1+0Erw0tvkoOahbcJ/Wns3alXvdDcQeW17rbKWjua6Rv/jUcrC+2F1Zfon6
6nPZRu0/kGPvRjZs8zB298DPrOxmzF5lgLvYsZDDFkjz6jXBqbrt6s3XFj+zKz030qMeSgM39DgK
kGnztc9Hc6EDy7RM9aBdln4aIX8YgII6LkK2cq0+vvMkqMoA9TtErfCyI5Z8texwOKt8UVUGbFVb
/T13gbKzQ6TpQe5B83DABpHwotEuI0TpvrYQb1l2JmvuKgaCyioFEAyLM/aVQxw485n2LACu37cj
BO1tzdPfeHzS7Ip9jV3cTvr1MgOCBRnc+F5NlKe8jYO1ZKJahEijbO7JI1oItL05voyPSVghvs0y
Z2eOBpZHYGVbdrV/6CCWsDV6ZOHhTIFXhwHKjtUPPQTrkAYmr2VjJDUyFxvhPJHfcXGotWic9L4a
02CR4tDe6SPcacS2/axn449CuALqC8J5BialXxYBNN8nJy4h1rgA9dYg5HaeDdNN91klu6Wngu1I
y89jb3ynrtySyaODVCzqSSZcXf59JtfD057G0v9rJhotAivUf800BQjcZn+8J5Di/7ABmRam83+U
fUd34ziX9n+Z9cdzCBJMi9lQOdmSQ7lcG54KXcwBjAB//Ty4cltuT7/d32x4iIsLSJYlksB9grmG
1Xp34PpgAEVzPYsgXQSZKd2mw7V9S5oBI/+QXqvFoLr0Q4RGfciCwNLiqraQtc6TC7jPqtZWaGPa
AACbx19gwRrv/xovUtt4lqJL/i7eQbdpbzdJtWJt/BNfUSNMXAHVXj/CrJHxte49+RB0qTxmOg5V
HfUt6tJX8NjV38UTNcqHDmCEa/6Q5ReG/XwgP8yEx4sS7P8wNYF9GmDYBWK0FRdrxuGxfW2zaRiO
w1Th5kanMalE97IA76Bu1hSzq7x46y5mF5M4bQo1v/TjuGsHpdOhtaN2JSAEDwYOdKcpds0hGenr
K5Zz8h1uh/nm+l4os3UEJNwYgMybqoserlVs3Jk6eNPuW6p5U4wOha6Q35ofYkW6iSej25UQroZO
zreuzlr4RQTdVx9S8rNjzUBsC36HK18dUpz3pb3yLZFtS7PtvwatB5154Er7vhvPKBJ9x2ZO/7W2
UBKMGI/WNEiM89dCKhf+YVbzwJR73wxdCmhqX63rrJgPdIAPstpO+ElQKxGoMuRDCWChhHEdEG8N
AhQFKxxtf7LfBlKwEgG4+qORL6+DKOjbHTRBaT7cxZuNg7UapPUrv/jGZtbcO93EsLKFrjxoVXa8
gjNbvSjMqoTZDrpvB8iMBYtedQ2kyDser+J6ZMusb0bQzzonXk1YQy9qaGktI71lngNgtBF+dfRR
QuWrAP5Yexuq1XxF3eBJAHlvfI6ORRM/UQIN8KVnAJIz96uoD5yN6XXjxfT4byipym9FEbcLUxn9
ifh5Q9XWywlF26Wb+O29kt434QzGF4BL0r3fQW6Ymj2YSytUwgDThcnMl8EG5SqqOVhQOtmZi/sx
qMqLmtPgGfZhjk6iCavY+UYtmtAxK3dBTQulp+uE1DQaCF/A1y+kSSmkJ60B5r7Aejt4rvgdvfJf
3+UU4KmNJv30LqkJ66bsw7s0bWCcgci5TsixSBdN/PLXd5kmc7TI03KEwnwRHbKq/znlxbwG+TU6
tHhkPVCczv4lJsXnobfxuOZCY9xxjJUR1Ap8O4AuByYAwhkkMOMq5odCSOw9vfcaxaQNU8rMWC54
NTavk+fynegibynyVsAlrPmNSi3uxqlS56zBJhEE0V6boYC3L5yeYQKL5haXxrehY5SBlK+HYjnw
2xkKeQZ1f9pBJqvZ4gNg+9thBhxu34jRcVcUxE8S2qJ0mvRm3UJM/s98xlC9jnr5YptjaoNcBhd3
A5ojcOdCEbQKa2aAHa1lsfMOP4Mjrv7QsYTUZLyOCyClhQqqjay89h5kl2oLoSR8JxKYrIUoIHX3
jSjFdirAB0w07UnOBXpq6fRbADnztyCNpuwMfApcjLPwmkhTyMmbQbtKYDg1FerQ5NalqBrxMg0T
AFrYME1d5q4ykxc76GN/iGczgACoLBY7V8fnDuAz+Nd/K3Sc8gc3FXtUaf2QVJl6QPdSy7B3pOV0
E2pSuNyhQKQpmO8ppOVk5xAFtYseTw6QnU2gkrmE6B/bAOzoLv2M+Us8C/XnPrH7Mxg63UlLikRB
CjNP6vB7iNRif8ncFnYHOZWUFe3S62AAlMrm2Jd1iTuUPh2bHlxeN1tdY1xV6Bb4WJcfMpNIHbF9
Mm+pu55dAGf14M/Zo18MC+7W1TKusDsaUv+HUxpEw1mNDTll/eBG7wAKodSCz2rYUnP2VIMdEMcM
qVnVrvMY+99cz+kfPuXjadp5NEfvLR/bJOkCOFTRpZsZVpe7IlDzfZxzA2puyX1tB/M9hejgc+C/
fECTw1uMUmYLNtgpBAyW1HEbhqsjDMCNOFjfYqWeVFbseRj9bH+bqZe1eW+B8gd3w/juNlGbuv4x
bcbVLURnsWcXcCm0f92mpjgss/P1zNp+Qc05BQgFZgi4HCvpqOss1EMvaI+6qtbzYUsxmoveYaPS
nQeBqeNtet8sjbsEq6/3j4UyCxfE7pSrD58UTW1Aj3yD/aoZJEbQicw2DvZZWaBuDuzrd3dmu3FK
YXgDtv1i6OL5V9oYaWgb2KVlHuzdPNSmz4kPrOzUGRAGGfl07KxerBMrB/bNnwQ8XOF3ag72g+jU
FIdgxwGcnoIn62KnN2vcryDPKGzkMecyZrW1dicPLmXNCGV92fQbAxXTs2zzdFlhqcUaLjflCP1v
bk0ZC+m0k+UGHuT14UMs1zkKAn5mU/EDpbWaJU/xoYdrugktW6wq50XgQ63NcnoVlk1nvLLC+RbJ
nv2cs25fe2qOQ2xEhCaed2B4F//usd0Ivu+Y7CNoKP6MxupbgIXbtx5KJABoJtZdC1qMqflnngEH
+7pLh7An9hgFc81aM5l5Z+Sz2HsAON05+jDUpvMvlEyPfd5+4iBBcM7wM7Is2/xMhnCdJJ65l/cX
XxjPJEpJopOdFqGksyKNM0i0KWdFvcR0vuX9Xew2NuB5e4hKICvrX+QNKf02Or23Rt0y8vIXmUxS
n26VcHCFh1GPl20gY2oBELJU/mivWy1hGlTmcASA4udMAqSgSW3rgdn3HCK/i56V5sqFD4J/jJXw
Vp1+8x8qkbca5DWYstiEqF5jrLLIHSDdbORwHvacy8zrX1CJZRcYVeUhnnaao8IeywreoMnzaOH2
03e4xSbfhtww/2jKoQkzAbavydt03WVWdIjL0l/882ah+1kwzeIeJPdhiOQwJ2Cu/6lICOpsmhnd
2Fw6MFwCPMVVpvnYjewb/JzLn5lvvs7DxJ4c/B2bqRqzLSuT6emfErB2yO6UaYtjBQf4BSoVA36Y
uLGScRrdLm3eA/Ge+/36FhPYwN81YjiXLoCbVVmDl5hm9nMF4bywhOAauB+WdW3eeiF54IbYDtfb
cf3ZMI6SG9lDmprZg+9b0a5MnAYMKzSpI+Kzu4Rjub26xYyp/mH3QhwoFPUtiNz5wksSlKODynEO
k0xdiJ/gLDJnBIf39q277fqHpEoAdoWu9eGf/0fc/l/1MgeFMteFOiD3AvgPfvonJT3PMjaL8Zyb
2KW1NLW4GVCCiWoBQaDBzH0UBtJt0tvjoRcDTDVu3VExJ3bYpx07YutiCS8kqDN2zbSUmTk+JpNb
PCj2ij2r8XGIqhFsGYb6ZpuPW2oyJp2D1QUgwOteF4K1j9BCgzZWEpxoVF43/jrrzC9pPWYhheqq
LB8s5ys16HVUB4ve26wJbq3LgoEomxT4otR9L/qww8LqiEJpe6SzTPcEZf6QOXm0odY1j4ZQm/K8
qflWJ2OLq6yh1k0B9ZgGOzevls1RpC+6F5Y0w74rTbXslc9eY0P9dFhbXGyRiHs1Y3OCTwN7zeRk
L1rIEx9AHSuec7va0jw0rQnI4CYan71qP1m5Ma+zGYKxKuPV0TDqDWx+x10HSQZ2ohgdKizwcCfQ
3DSdfB1HPTS4qm2jC/XoKg8GeHnpaZus8razB88xVUj4LWGvUNX9EGJ7zTgb7eAc6hj/Rerwyx/x
DLSllXbJ2q4cexfwzH78m4Eds52Do3rs/jf29C2YfoK/HjpiTu8ISim0cizqS8F28oD/u8ErqQPi
apBOKvBr/dTx10mo0w2G6PMkre3kh9rPv9lYqEmwKl6GGYBaPExjQ0s/HOv4qOOTjvt/id/yUQr+
kG9N3HxpZtvYGl5hrArtWv0387slT/C2y2l5tU+NebXBNQEuzgmuimvi/l49VHVPwie1I15v3o9Q
IxtsbKXHR574zUsnE7WWhW3tqqRJHsrY7sJUOuXP94zAA7KcMiJs5DxUDAq6lAGpiyN2Ff9hjtrO
lrEsjhk8o3d0iQS8EqZaesFRyuoLAIXebmLGmKx0s9Bpkuwm31M+xOii+j7s6kPpYyW+ivAcBcln
x4HZ+dXoBa5lzTIDDnIVkxFMYYjyXvAHIgGT7wvZ00c6LdFpRS+dE5QhYhCys0ChutyrO1UHvfEo
KjfegpYVYHU1N8be/+uB+94Jheluc4vDLh3JmRWDLgnq094VBVSYun1CjEFSCSPISKSphi4pklGQ
2nTm16dJje4JPgSRzfI78pTP8KwHsYUg5kvPavMlBemAMjt6IAbvjG1+F2cQaqB4pCUbaEBhj9tx
SOH8rhfmtzU5U7bThkkC2Z/wek5L9dIxSvDzJ2/1z2t41UBbqh3Bt0tYoUHBqh2Ws226i2xMhQO1
JrSFMcJtyoqMEOg36OpBtRZ8tVGGs2/4Kyuv4RNBbeoalWpPdIZr4XDwA7lIqZc6IBz51ktNQJYf
WjcC+iOHcF2qf/j6UNmjJh1Ek7kAZDVaUtB26/RubAIcsnDCYyKu/04RphkevRaoZUMKCbtnJObO
Zl6BKFP3G2qanZAHCz/ZMIEA+kNkn6Ko6FvoWYDvdztgc14sq8jJF7Hx3t0XPTiBQrujUCa1r2cz
nMBC3FOejDFuNwG0bvbKYhOrscfuQX88to+m6i08b6QtxL71KTbz6mUt2LywYFQI1POtv61t6ygA
iwubaDRXH/qBO/hzfF2kD16iqu2Hbhr4oY0qZDhBSPJQOASs1i8BFqB1fTP0ijAiGfZxwFF1fZ/6
+i5HqMZtvMl9/TSCmg39IShoxiurauOF6iAbbtuuFULlk93TwTaH6JS1HLLvjXUNUTz3rHgnSqx1
bh2wbbO0kla9mmswm3xz5i6Qxwh6VQDgkhqBLNAzA9As/kWT1/tfMDTXhzsubCIt1+Um+wyJlIWb
W13TDGdwbgGuh7/Uve3U3XZy/AkLSRe+ANUcLHPeZV/KwE5xt6zMP2K46QBn+VuNwwuWGvFXi8XF
chpwBYztJF8UOUpDXPXFKdNCWNKGimcXfDGl398N0sOPUoediWdAMat6TU0alP7xJtjV7YT2mlee
OPRp4Z1b7Uv/3qK+ZIS4oO6rfRhY46EKIERUKu7pAH+PVzwWjLvUrt191JfygO1mSIGCPYqazQCB
XhdiPznrs191/QfguM0PJnkAKedG3aVzoABct9Vq8CLjBd/n4xj42S8jbn8mpuE+DbZ6Um5SyQtw
5dPOYQpaW6k/LCK/ZIAbzuYxqALz+KkJiZh5+88PoNbnRQJ3PR9rA992PcvnFmnw/Pz+ADx899//
xf5fxCS+4niueJLgX0Gzkh2TaYKgsD3J9RDM4CTIVLyavb2KK5M9u4MqjrBWmBbGiDTPNbywKDKY
PAQmyJwY7jTzzpOlJX6YcYtnWQmovift5chH67nkRwi+da/AOOxRRmmeA5lO+6JyYQQxM/9fvp/M
+rxexQoISDQo94PAzwLb/KQgBDNEN66jIX7ymnZlw1x78O0U3Oiqf4xNe4tNUu9lgIbC3hp4CoKg
9F5iKMAte2hM76k39dNd2irxKDtgkk1wciirnft5qyIIbjwNEOE4d/Zcwri6GpZmaiY/bG8O4dLO
X706FmugebudjAFYMlLxhRJqE1skNuxOzhDLLZd9AWHZRuZYwJT1g+271UNXJPHWq816cYthYyFb
uOYIj0udQh1qzBYBZ8XZKpJ2k3gdgxcS8E9Qrf1JCXVRKZBdaxYGkO8+Br5IrTUAD3INycQkxAVp
6kOoHLxAk6+MULNwXyGYs8JjL0pgJrRuPQsuCE6r/C+uCXaujlcjn1d+0A87WTrFXiQSbDm5z/UP
U811hq8DNlOo6bG2WgeqgW+5VrkTcQctIBcUc7hiuF8AL3Jwg35RAMAdLPyxkcx/ALMZN6vE5kkY
aZGu1I1+TkFeYRnWnVMG+RUH4hBh0+TmUzcb/nKsVXvfApy/MRIv2A9zOh9ibBNsvDItzyw3DrEF
n6S4FdlxUsvBdMbj4HYTvLdxBpjz2xnFQLDB1jm3oKQZlD2IYRAf/ecfHWwfP+2jcAh/+bbGk5u4
cHrU/+FX18miV3VdJk+AeZSHqnCsE8z0tg35WlBTZZD2SSLYWERVZp/Krt+WsuwuOUB993FcL+I4
Hc916ctVXfPxHOf4n9EZxT70di6cadrRX/RWGTwWdb/iGqMM9Vx1nGHjGlq62YE+vunSNltT79Cp
ZiE8KAhRrzKHQ1ny8gGIcwAIFHc2Ucn2XWqxu5a7yWORT/m2qYdx4dpD8pi0lTq6wv8RiSosRrN8
jobWvRQsPqKAYnzJTTg95nBJDalZON2wsSCRsqJmi3IR0HnpvKNmkk5/iMrgkOHEUD0jhLD9/RX6
PMF4Wl7gMxr1uzrS0j3NsKI7QindfOE7s39w6Rs2dYvJrcrnSaXefd+63ynLlR1W13qQw/pwhulK
v+u8iecngFceKw5xsDiCYhtcg8Qe6yh4fDCr/srw87dVC3EC0wLICbuZ8BHwmq/1DFCWGU3d2vRH
IN0drE0OQFQ7Bzam2GDo5roBBx06ehELymR5668r9tPKmixsWTC2hz52NrAnAFtC/9eD1GsvXu5/
Z6UHmfj3UCSd7+Bn4PGaxAgqw7o2aRClvYeU5ECpYk8lB2XOh5hdM6pdA/Mi4GzxCpQ8xxWYaEpb
ouoXrDl31gP0BuD4UkNE2R9/BYYjQtXl8bMJtBO8Gor2NMTJsEcFTW4gW11d2ki7AvPUf82H4s4v
G/Yb7CEAsJLqZ15GMC4vjQhay9hG41jnAFski0OFy/R6BnDiwfEE4DH4/n4vhLPLM+69JG61x3+Z
n5K+cE5D4+FMN6VZeSHW0cGKYm7cCSy1JoYHZn/lzjb76spMYF88s7X43fQgfzcRaumQVnd+QUBm
MduT+70VjgW5BS7v7aRM93hzcGNEjf2JcqskE6HwLEhlTLw9mvrQtP7Qh6MxYDsDF6M2M7MNta4p
M1ANUxXn8hL5cKOC+pa1lqU9LOmXQr8Pqy8XZiv8M6iY4tLT9w1C8vPbUg0MsVU0F+PptlYz7KBd
g4szLWjVJtRdNjn2agCq4CUR0BLXX0aeozBoBUYNLeZG7oyu8ZcWvq7Vxo9Fu76+juOk5g6u2pDV
j8E57KGwtIxFMT+UqO1xQzzRnbrgr41f3hog1YsnenBCGvXAD6w7umWpfzBp4H0LjAcIH0Cmskug
AS5n8ZtzLLBnMGkDr/rilMPw3WktiDblWfFaRF8G63izhXYjcOpl2UZrJpAzDdn8pWbpsKwdZt1P
s8L2JDyP9/CqSk+oBfirdIz6x6HuohAmB+n3Dlvj+tvVjEV+afT2YlKUUB76s6XMfF+XgQmh8hl3
B71raUFwZuVHcbJMddPWS/Jbx+wXyRL3E1QMR71iv2VTIg0pwHVJMyFXE6qAe7i9QGdPn8VibJez
liSjbYhS65DdRMWuuxKDeXBzmF1R3C+saoE/kIfGhEv6OEzxboo98/V34E/zqzSndGeJcloZScNe
80JcZrtOHzs/NU8QewOTXCcXLVy8HVXLEzbGikdcGGA1gnz47MmVXzR56OWxsywGlEASK2kW8wwe
Uie/GE7l/ko6aKkzEcePU5xbm3FU9c7FWquqzf5gZLyASnnsneIMCDc6o9ikY6mO0RnFUh8+NkZc
X/4/cv95TmMSH1+R5jMy40tZJnLZaHE7N1XTfQrfpmtLS9fxRFjbvIJtFMXoAKWNZMk0g/wWw77x
2dbualOdzEtWpQ3U61B9kVw+RVgmbnvbiLdWbs9PZR+8dhPseP41oQBgFfTM0K2s7Bd2bHeJQE0K
cibAGDEvP1qgZZ7MWFRLlWX9dwNudKNRZr+8FrXMGU9Zl6qewEmfunkjyzp9Ckow4jo74fd9ZDoh
a3sHCw9UK9Oyqp+rJLZxueQ5PLrRNGEquoQZ57hBsaJ5Losow8W7iNfUy0t33jgwK1pSrxtBv37E
Ju6iSkHarks3QjUVt8IGz9T4zUmFgrysf0CxMhyj0v0F2zaIlkS5+1gDq7uRkMzaUW6QQ9nUA1b3
U25TSfdR6NxR5waB8P6FyuN+XoNi+9x2YPbhMN93A8f8RDgZepaaQTJYj9d7G6rZmwaOQmvTGZIn
AbhBCMXc/A+V/RTZ1P6EADI+8IrXF5lHcguwyLQ1hRSXTPTZwhu8/qfffrsO0Tx738mNR6fswemR
Tre3ceu44/DqXaZ9m33zx25LuYaq7hV+tD9kCtcAv/XbRyaZswUbZ5szBjFpqPqZkID8Dvnzp5Gx
6ilqkmAXYJm4orgFa7GCVd+nQSW4E1bjbgi8IwQWk8MUSb6CqlF2Nnj7doaqFV9NsZGeq5zzldJn
cfRaWzbgGL2VrUgwBN/dIWxBt0Hp0OFPVtnBUgQWqOmE3VVKmxNz+JfH2+Cva0qHBdzjEIE3sbS0
4Xn++enWQhkZYtq1PDM72aFk7+5Bq3P3dMbez26xHm8BwkPV9u9yb2m38f+nGMDVKBtAajce4Xd5
tRcjFzFqkwnYkBVPquqj9ac4ZVDsOozaVwsxOr310zRXWzE92ZibEcRo4S9GKQV5ml39xob4hxNk
fQ+Bu8qMlxWK4/vmr4ccTwz7qfMBotEdfTc7WDO951APyJjuTvbPt/CnUdRBMToDqhmOYrf2fxx3
S/HBFrxabdJGau7n3SqDKtfiarrpCidMPFDnqrb8F9m9TxZc2E5iFnd8y7WwKeFw+Khh/fRhfcQD
b2ROEXinVlYJtrUzvSDwYGkWS8afwXl8O6sVbmIUu539xzw8zkIgK43GSxU9tbZRvM6a2xyko7Um
YKcvnkGPKV6ZDqces9ZGYovTmFdFmNfwA+yYbxzdhvdf+Aj0sv4lRSOAb0zBpSjTqjpW6//wU8fK
wekV6h72XFjBxZEPw1Ps/pxQ5gXygg32OeJNdgdrbsjuakxpAExfWNTcOg919LGDRkRD9jZCcVxH
aERUYKp4RMccm28joEQAfFGWYSr+bxdayyLuntaXhSfTr//+LwdrVRhGup6N/SKLueZnbh+Xs+XX
vPXOFbOxxS6X1eiUv7IqirHOigVEGAtnC0O8fCsjp37Q/2U8JUe4b+CGU4ryl5pHaM/xE4F24z7D
Sq4dzHOJvrs0ShJgO4DmBbMSwK8ie+soDOioU0cCQ1tgtqLpjPLN3KGIXubmDtIjHVRRys5ECaz2
zo6cvTPvKn+btKDI3WKi7Y1TquYVGAmDEVIeDHnW3CrsE7Xo4MFlIrSUYKCARN6Zxhfg0a/mZPCX
lGLrl7AHw7u+BMUob/TGS6w1OeeCrXOD+Y9xnBjnoE0AW5f2y5gzbzvBy3xJzcxIZjj5yWhPzf89
SKVZH1aF//OmBgj3KuXlzrnI+uJYe+NX6IwDcg6lGGyZY0tO4Hl5KThwzSCOeF9zsZjgn/yqIB0B
NqRMV7ShZ0fiJ3BgwbmOyvKMSmUKcD82+mi01rgAD8/myzYQ6lQ7BsDDVZM921gEhKULGPwEYxRI
DfDffhtc3D7PXmdmQAgPstpnOI3xzSjKcj/48dtw7EW/DZ+99iHLy1NSoWoGMZALJIDji0y94jnL
GQwxEU77UZ1QE2zD62aEnTobMYMSSb2tF3MI71rtnnr7qL/Yeo7xzzmAzAqjdApsiPm4oBLbg7kc
2QjMqqZI4/kYtJNSePXdJBp8abiIlw4QL5urD6TBKihBQR5Z+xbC8qV8kgDBhlLZ/bGzh/LJDgxN
ZSmqNaUUKF8cStw+4GmGZEgX9I8WFpy6QfkirrFjb7XmLiKjyY7703rIZH7dW/VGyPsFHfDsovCO
llFVC/pXeE5cLGCiYxyneZqf8Jfs6B8MhmW8KTKRb2inVg/n5sjvEtgSEKfnygHPdPUPsJbljQWU
RGkFH5AX+hhanWAL2J5Tkw5Xkrhf8behUwu6pjt3485wcgmuIg4WT6q9mMvd4A5vIYpPupknKT5v
twejmaPeAgravKEPglXliMIsmD70kbStkVw4FI2oRRk8khfTl/0dtWh4mQbqOrwch3HXYokXBv64
mv1gXw71+BjA5PA+F/BBEImtvjYG0B+4mhZbp2nUVzjTHKrGHx5rUIXuExHB2YPn89cS/jX/MS0W
SQ4NLgxv9WxYAhYqivBNSuy4XNd+XB+cQQh/kUUNaLCwhm5gF4jTz+2Op0kT0oDrKR73nvNBwTBa
T3KN0ci8GWGNRKcfBlHbrSC54kItSTnuaXahNg9itL/2etRFHX2gM6uBhrrb1/5esnxzi0M3FmZZ
vYr7RdlF2YrygCNAfYzGgbkjT7YuEmF26aWIUwq1OYjwywF1NuBlsExfpnlSQ+pfyk0Ulb9uEuEi
xbYdpBWhpaiXY9QxDWYVis7K9xSjQyc3dlmMl2sjirLDf5pniH/1c9S+eNaM37lhskPuN+2XLkqW
AISIVw372+aBLNeObmLv/573RvoIimx1N1UQMpiU17zehvt4cn+Ex8MmHqo/ytxTYF/ATa6JJ9AV
VJkfDW6h3H1r0xnl6BFwEJrXlEfxnLluCDlItZwsVHxyI4oe6axvWuN61r6fNUme7ObIhY5WnFcQ
TejEBo+E9gu+OBuyJXMDy1qAiWSeZDP7d8MMZ28qETiCH+2hy4Gt98vrSOjV2i9J/iQl9F30u//0
d9ya1GspN91KkIyLubH2oA9Y+yCFlNeibis8DBY5qrnzGKXYL0X/NehEHF2UyzSM+9p+G/A+jW9n
EFWT/S+SnyGtmxZICni3y259k6QhUZtPzSHJztyDjZ4B1pAcIEBBhw6iG9czag5WB9tONZ4+xT/l
cs31SkA2XYP99nG833Z864ixP0+dqhe5M9nQGM+jJ7uLNnQZ7Yeo3PjtEK3pahtUMKlX7vAEDfvs
VMI+6HoVvg1PvSl6AgFtk0TfK5/JB8IhenguMJriudMVxj8bhF5EIwf07/nPNCDjvsrGXwHOY0Jo
3f9SeKq8MCCFHrA1o2CfBY46NenQGKpd+H0R6fp7/0AxDJIutpwAdUetdOLRYmxSVGOy5EttTskj
mGL5EcoCiHsWyhcFbOFjrKwgRgsE07GF92WHa6DE3nsUN8vYimF0rZumSjUG0L+H3yZSKEZ5vCv+
0i6tlwibEgfKoEmv0+npP8WurwYBnwbKQUEezrVrbFG7Ugc6tPkMxZdb2yIFmFvbYOotUwFeu07d
+Q/qvMWvMwRRvUCp4Dvq5XABq4b+YezT/kGBbRMGmVPvqTmYXn3mab2gFh3gqyE2n0bZbvctx4JD
muGEGzngM3mab1wUMFdKYhdEVGnu3DF7WqeGnPZG3/ZqD1TECjI7zSVzK/9RE4lQ8rKf31vW6FrX
FkSq8Rd/bN36/m/j6kGYqAQawWIwrfSrB4uzxB5f+oyVpyLxgCbQ4Q58hxU4HbC61E1nDh5gejVc
sJodH9y8P1EWHlr9ren0BgpjyIKUTQr0RtKiOnadmpvN+MKN6G1qUEyLR8tQ8qDcsr+b9AFGmVFo
Auu0LmJhMjyZ6zv56Hd3Ndw4BIvrnfa3sjZBj5Jj62UnyrgmR3ExHFQQrKsZiP/ldayYPRRAWApX
tMS0gCmHg7rFDGtRDDPDC+i56fWryXt76esrvL8gpZRTC4ypsI0NHvs2cRy72DQt04tIpkcHFjYg
ovvBNmCRs1Ss4y+TPZqLBuYgexhP2S8NdAxpEEz10ks1WlC1/OpiXbBlvbf1/AJ8YBNaIocRmyHX
A34xAar/8wymsA7GdOoK6wjUUv025pb+eY5ru4qSYMFTKReUSXPSmV2UgK7fht963t/V9QVvKXR2
nZZOr/3t6PUHEyTaoLgLIm5sbqJMqVZqIvmmTzHq+BR7Hy+Cyr3qPVEaIPkPsZ9BGtOz7bMv4Vnu
D0G8oaYFxNG5jt0aBWvghSlGB5ap6hQE6RaVV0jfUSz2rZ1llf5RevgShkGN1T9NRbMImFQcwIC6
OEFtr4cE8hZjnGSXUYgUjH/sQAFZAWQvY+ml04egdPkB6I1rBsW1+v8dL/Bh60F0oHia/hRz7Nzf
wmNqHPkUyOMt1JiwjAO4E7wdPT11qKGClkiWNJvb65qNcJbwkqpXgZ+KeGHr9+vMwDHd5qL3i19d
F95i+ZQ5hyx1L7c/a6w90Cd7UFqz/iVqpuLVGkCXtBIbRWPddIdmYSbT/IU1NT/0wNwtfB1v+t4P
UamTJ7iAV08NpqB4Pvf5RkDxZE3Dk2aCzCi8VEHu8rAQc3lIcXCn3QWP+bRrxig0bDndG9jivQc/
vl0kvijX0eQj9t7RQ4AuZKMwNtTh6146ayb72angZXjLpXjqolYF/5HjpzjMlrA1E9zdwvGcDqeB
a0MtvI3r6+r3gktKfAhEf2dJazhZdhB6DisgVdp9PFDM06bD1OHby6Ga+OHvUuu/GekroFwGX6xv
097SwJ5n3edXnVCj2rTJ/PrpJT41FY2lWUuUKZfwInOBEMZ7l3Pn7xMQoiQv2x1Q1lk4JKY806Ev
DXmeoSnRFbW6u8XNFrIKID/P+GEgF9bH8pyjFP95fMlRfYNgSQWtZOYeE2D/QF9SebyeWDGEsVIN
9kSs1j3y94OMSzGCx8B2EnoZO+r4H9K+bDtuHFjyi3gO9+W1WPsiyZK8vvC0u9sECe4gwOXrbyAp
i7LaPbdn5gUHyEyAZauKJJCRETR7iV7GqkVRXj98Jz5vY46cR5xT0IA4vUXndTsbVVw7somxcR+L
YgkgSyVncPbbhrmjeBf35McW5f2aMrwxex8bdQ6d+36EtlSY4NRuhIa5a3YF7mcoLGotgbdfwFqg
BYWm1HHt3AFUMRjNnmzCn6FTVevJqZ4M0RKMccKdgd7Vxi5/I4CIdZOSX9bG/nVIjihR/NIK/4uU
qdivpnWWlUQoEdJhq416/7oczViDaS7rIYETSGB5hVnhjUdBmyVxhTrIACSx2DXgxFEZoP8Ax2oV
V57oPojKhaDCq42G5CBb3+3zoj52WXCboUh6tnRTJw649KlLjTNy8LtmTpucl+7qWkKrIPWx6ZvC
lwXeRE2z7A56eZqDu7h9lKbYl56LAkI8U/Gt9ZwrwHc4eKNuk2V+s22hh4738OZoBRlwY6GbIj1J
XR2eTiCd8ZG8Pufg2PdUAW+OPcjeHnD8QPWR1PQshG6XDI+d7aOMkmxUS0lVlr+GkJ1MAcRGDlbm
P0YGwyZomi0gHFoLNJQYUq/WQ+r9bvgfpjljaZXgxxk+y6R+UpVjHXts1u7CcDC2nWU2H4G8xH0E
Yit/2k6Hp0aNL6LKS9B2TON3IwTWGBrW1vPgBfXOkuCxjWTZQNdHhMfJqMxlJRTINh8huCUgulBD
1VLh4QJhBPfa9ONLA/oQe5eJYNqQjbwBAIjNlsaVDuzBPLTppsLbm9DIRb1zHrjAULVhsx2lJoEX
98uIHLTEKJoMgb8uvhgNCNEegdAC+T3wLra57ZvUvLIyVRdD/KgqVG1syESN2dc5eHzZ3jJww86S
xrySfYnjepxE0A/YMKAaojGdz2TzILGVnSmS4xglgfcEHWO3k+esZ9j7gmxgOGMzDl4Xr+r7o4BO
5xmIocSBosOkA7TvH1YyyFkG1oUC1mXW+AGKhVZMkaBJ5vEUAmUg3UqATyfqlkYN9l0/o7L2nZ2G
BY6hKqgI3tZ4snte3l9DV8bv7DSEWCLShpnzuIxAqreplQtK/Riv+NWNGXM/gp4N6LqTUU/qgmrJ
e+BRh0OSN+oS6oZ6TgduAqjYG/LtmPwQHbgXEkWenpk1SUzhFEgLpshBJ/G6EHkgPRKBsPznxKgA
HdSGYpYuzaTI0Ar6fRUU/fIESHrsWUGtcEePglmy7jj7A8hwnBoQMxDFPXmucRHOVMZDAi3OJJXq
KW1KfjCmtgVwj6mngjXz44TvJ6QxnxZLgVfEzBXg5dEB0C7Nr6hQ+ItGgDIhrGkBgcBL0jICrnpZ
kIY4+x8vKE79ohJo2QBaxg5tFQ43rypxmKYbGlIzpGCECXXIiNLOAaL2CGxrcOKQZ+R4H54GKDxi
Y/lziXXiuvbqXS+wrjCO+lawrK2XoZhJX3pdgZvWl7GHGDwxOYVjlhxHvGWtLE3vSJuI0oli2Qgm
QR27mmgWDalHYTR8jSU7Lcnxszu/HKH6ElzYdSaeceoDbOkcMoCjkugyuknzFATNc0VkLq/22pqa
Jx0f2B7YekaGml0fIAl/ruO+cQ+dwBYGS/UX6rkDl/hKG3azWcfUW4zkX+fQcJ6cFuSIJvg2Xhcj
hw8RnJd1Gu0h92Jcx2SkcO6M1jE07OUzrfb3H4c+7bKMN+JXYUaOi9LM3Got9MHuT2Sfq1w12YBt
jBOzNU80Wps3jKJkFLnTXhZC0XW8hq8ko3pBIQc/NswvBm7sn6Ip2pVm5X0NVOLsW6O0DjTMkDEt
a9f5LIwyPXs92CHIPtnFpxnvoY/CzFPosWJXQfaqqkFyA+2aW4j06SOr02fby/2vQQjQitDPisGy
7kIwS901c2rdZb35V+NV6pjiPhgAA19ZZwdygL6OWGzSd3tUc1cTdv++aUMT6OcKeWwlbH4Jcyvb
3M2+gTMzPRdHh8hhUbdH7UaXW9BsHnAet6HrAgE5QTtJ/jkjLXMnzT5sRuTJgqsyvOySgT/5MnG7
AS/U65iMVV7j7ZO61JB7iaQxdhRtnGeThuT81zXWhZwUJ2uOiYKGCprAcjamDcep2A5gxDoGYicB
H/GAyhvft78OFV7ZEmE6N84jZwLdAzMvGXQsKKKda/dGPQqhnprKl6VoSE3VfMjsT1Qd2ytx17Cp
uFE1bSNsdo96sB35qGnx9DpW05jGq01M0o97xthhtf26EAioh5tV+QegEMH6xpG6Aqj8MqiIX3yF
3E1MXWkkU72hLvlD2fHLHAHO6E1ltJ1Kz8RB3vC2+b+yISHxMpem9edpSvDsf13xPyzWQG2lBBQQ
H4JWM0Psv7tK3fqgl/uaZSjj44n/oU+k3GS6xLoVHBxk3vC5rCu59xPTBm+ahfMvGxKQkPpm50yk
6pknSbVPobS4yzoPwzrNUA/ejhvymqCE+hBBkngEL88zNSD1PSHrkD9QvGl1gP/Z2EuT08NrwrIa
NMP7U1omYAOsehBxBSCruMwGJN6otw4B6pCQWsuyHdkAyhAXUzcVJEF5m93E5EF1WTeAR9TIoT82
YY/cHJm6vNhg1+pfF5vi3QnlR845chq83YUViuMCK7sQy/IbWuURusDgITqTvdZs+auTVSEIX0Vk
xZmBH7gM2HfBJ0hUpqK6D4uxvVUobIxxv8y+g31sV0EA+IusKjynfQ5+3hDHr4xPdxQQZNgQ0cwE
6OosMttbo5kbagWBMzEUf+BdtL5jE6vvJt0LnHo6vaSCgcjyjE0vJdhfiGtL/zWuePUHKRYoleU1
KqboMLv8iUZGBlNPzF5vAocpBEjFmdX2jSvpx/aY1/ljrRPR1OQpwLOj8PwDJadXB/WU1f0dhh0/
LqN0/DnLLJo7RwR/9AaXizPXJq/lFpThkLoX/jThoZlH58oLxLPynEAz4Pq7qVXiGWUQCdJCbNqQ
twCn8wfcauKJFXMfAxd7FzZ2fp9Udf8MtekxdsYgPFKs6RXq0AIHvkVSEmcuLTulgEq3m1kw+0JS
kO/HrAuKEw7+9+Rd42avx4OYjEsTNWDu8Dm7JrXJ8VztVf1s81ZX8UB2V5cZ3tamBKnQMpQ4bL34
ELMm52p/H6vANKi4eyhdfB1+F/YfruX2yEiCAQqykLM3bty5zXYrs/lvWdFXlvR37lavYOsVyGE0
9N8Imi9gPkdI52Vm95kjnQG2Vz+IrkIokFZXHjL+otyBcNuFFuRcJNelC/qi5EpjbkEtyciicxTi
zXlLk1/Cw/lvCF7ywzKkFRe3nkw9K2RO3KZtvaUFg8Rqrib4lCJ7qDeopuKXHtuuGtx0uFnb0ssv
ZLS0Z6IgMpK78Oa/rZoHugoLt//fLvFmtaVLsVmKmwFqzIs91BE/UflRy+wIZetteWV9ZTw2Qnzi
ukpcleNv7b+Jp3Xq13UKZ+5OLVhTob02bnXG4SPKvzzkkobtHKXOOrL0qJzmxQeal5fRr/OAnHi3
yjpP+4qD0aXzuup6Re1dY/X119Grjz5bAKCIsqsq3bCm3TrckJtctEGCcsm2vEjdWF6V5/t+Arf9
aM7lhXqhLDyUc7wGQadzArnFfPPJEQjQmWzWcBM0UyhdHutt2A/iVjtK7jkwBUDal+JGNuqNwhc3
6okp7S5Gh42gnuDrhnpBCyXfZZrZzhcH0hWnxbauQr0OisQ42UJR6zvHeg36GEEZIW2vP8bqoBl0
zdeP0UWg8VONRDnZbLpnS3iteaSuQ91IRu4Z1czNi5VcvjIyoM28zj0HxQioGnW92ezAwQo6i3is
wzGmqWFneFDy0KssC5qhxTeocvZAhcOqBxXy8lh2k4KScROCnV4bUYkNOkUDrEQgR3sgE27HL3E0
pIa8rANVRmizy2qnNaNQYk1LVMt88urYElm2SzLjKmTC/vDn9XVsoqDdDvbxl7h1vt9ExdHyLLWh
q66O19jVvq7JccPe2VpJytjY3O52A7EXWF6PL0AVNDu1kBsk+mTgzXjSaZOxSLaAjezwz5kubian
C/WW4ThDkWn1GBaY0qwWMuOjDL0zbwv/nOmGhr+zUcjgTh9NwwTFxWvsu6k0pPkUwlNfHsBrF8n8
xJu02Bigf8Pey7+FVccAuWFvmze2IUpPzAmXCDefoV8CeS3cm/Hr9BzvqS5r8wFs1DuqqKcmtGu+
6bLKviy2QUFnBa8oqCoHe5FBGoWolW1Do9ScAt0NiUUbylWA69u64oc/AYCdfF/9TQOlthfCnykx
3O3Aqvq+gtzZwR87eQ3tvDtlvEtOoTKci5X37mGyQIStwDq9q6N6+GArG9iAqgyeWRaCcDUc1Jca
uFMw9+Ty+6T4XT8N9o8e+oV2MI7AHQ6ffENr2plpebYGc/yzNcbvZhgMX6Gf7mwqcI2A5jGIYobP
8Miaqd+tHwuoP03RFLTLx7JcZKyEW7x8LJFUIcCHNurKwJ91KnnnP7qW5jcY7CsUWvzHPnP8x1Zr
01gNqkyLErdtL0/tD2X+TD6KynE+suMgEtxRADncdtyCyTd/oIhUyOJouLWI6SJkY97w0RYoVKJ4
vMuG5zkAloHWoAiphd39EapqNOwlhBgznK6uV/GqMN0mdQapHv1xJ6uzP0T2E5LhE0pAJvCVgMiZ
fbanBPvw3PzANPOIycAFrRIk2vHMB+2KAS321whXqiJGNWC0H8JCoW7AnTscn6PGiHo1xNkA62iN
mIbIz4vFscYBZCz+F7opCxj/X6pagQ8OUIgBlLDjwukDuPQrahvfOlBIY4Pw0Hk5tHhR9G+HxbBR
rCj+gNDKwwxh4x9+C5LrOQ8ZcILz1o7K7O8kML+otjC/ItsYbtpIOs9Bp+atnN3uoQR7FIoWUCjI
2YRcE4RmT3YY8zZnRwJAAqe6yZsi+xxkeXkpmJ9uyd510BCxuO/eTR1TUHosngjpY9ZJsLOEDXEV
HCaVPuRC3bmcvkYoqu1xXPhdQg1gawDkjt/7VN+PuZfFnXaU9nwBXGz+VIGlEXsl82wVIGACkMRH
KrWv7gPDuc+Nyn8Ox7Z/VmVc6AFZlMuuOM5N7msReM9RJh7lMG+GllXPvpkWd0XdPNFIapM92Vvk
drsPuBeUzwPPgMjwmX3qnL56nouiP5jgHtjShIB30z6fuuxSzF59V7jOAEyxV+58vPw728jg9V0K
5ry40EannP+ow+qH4C4r5aYEqdpGTcrYmH1nHm3CJnmnFuXJj43GHbmJ4x/ztgk3pkYqUUPxXjWb
x95kwDK1l8Yq68dyxqHKhBSgVwYxKkFzQI15v1BBE+kzDVOuSaGBnsBetLPRrdT0Q9YS1aCaPXrW
DvLScJ33r8NlKZpG66E+/Udk/i0tzfAHJUPbq4OzFRn+m2a1IWfun9fhGvfO9h/i/kNICDadAzaw
1/8QSx+F4sSMx/ZmGf/6j3m3TDtcIUbqnAMLTGWgr+4v1KOG+zaUtnRDPbI1kxvtC1F+XE3vpq6O
d1MpDo97HLauK3spKHgC6y+V5UwTFKPcRnP6Md1Q7//H1jXR1rGC8tQG/T+W88rCB4V6PuyswBzi
TrLom1J466nH5G/ps7s66uqvIfgAtmqU4707WuUJt9fmWJiZ/1BN8q4cxJV7at8FNijRsgbI59bQ
lFnsGM2GD35Bhu+71Bb4lignGfZNC7Z+p/Av4Iir/gK57GORMvW99aY/JtzwvkUVKzbAGfJHvLWM
+wQp+tvaBFC8uoU8zW7j13fWdUg9aRRGPOA2tg1Zz8YNzWS1l46bl/kgqIPdBQtxzHth+UhMDMzf
gUwUpY9gHjxT7ZeqHn1sGD6DW7O9mngVjclMUaEb/sAbrr/UB1pBGsaJg0oKrosJUUCebBX+4gdP
9M1HYwSxA3fLaIesZf3RCgLrIMEAsswVtf9SW0hzQWmeXyCRA4lEPdeKcKqUuAHOO/RckJNkuDH6
36q5iv50Le8eEoTZZ+6xYj+jsPWM064Qd1e3AV+OG/5pTfsprfifUo1u3PTKu2uECW04EOpucdYV
48E54rEKht/IxHMHB6fRA/KD5R0L2W41JRHs2tRVvLyjKHImpuT64TueVpshAQeMCrxEQMc1eqC4
ssVT2bf9ChU+WImW0/oFl6j2n9epYe43Dyw/eDz8sw9x4mnjuAXblnG+qch18cI3D2KH9yNIl2gj
NdKohnHbtx5IkesEbwptidtYqAa88AeF3L+PBOftM/Mj67gEojxi26Em50JxLjiMb3Zjukfleb4+
Wu+HeuuxLUP1/Bc3V/jy2r2EgEWnFcChLFZkkl9o6JfbyK/ZF9NhwWWqGwm0ZQNNls4H80um+FkM
KNrG87xGzWzCQWOFUmIXHzvtJ+ePClzkse9F8n6NhdTXSyyIGK3PglmnhfgCOjb5VhSQDY40/YAN
NPx5BACZ38ypuY7h8EcG2T2IO6IJqv6lUanxdkheiqOQ3w3JQSG+wb1ThrroUYIIAsR8Cb8qHxvl
sPpUajb7Aoe+yJzrbqdF4CmiqEaw4QMmPAYR2Lc2RhjlH1gS5NtoCNMbNT4Hf9/Wcsxm74YK+DMx
9emhaXlyYkqEQFTVpQfYJAeto92rSxd0bQKKDnTDVSj7zbipQ3tnBvisNGkJIv+bMQrmJVKrM5Jk
lt0plEXw4CoZavacEpUeb4yR2wdXchvK7qGhyGz/EAaJfbLs6InQxtiC9I9tgMqnLpHWTtKzHkj8
m0RF9I1C0miYrnqCQy8OazB5JwNvqFVnnVcc+MBbHPRyEJ/lVp28EVEllDjFLdKoTV6Pm1YBT9qF
fox8fn1pdN3E2pDNpgKM37lRc/kSnQTS2eT1jIJxvcIajGzHZcDr9eGd/f2ipb76m2mZWe6LYeAP
VQ9dA1W7Pxp0jMF1friggsBffumwEZbXGO0aAt/6XILrLGj3oXLDzYKoVN2PnLtgslqFMsnxDlL5
Dnn5OjeFvjB2tz9Bm29WQXIf8DtsOaw7dzbaMw4Gxgs1jcPHS5E7L8OpBiiMN2z3zk5DmkCx74br
Sh10WtoNuaEdGY/KME/kRQ7i5RI0/J1tDfGbKU5tvz4L/VvLJWjg8gCQeRpW+kc4qQysfzReumNr
/bDbXu3JZo72MRTZcGQKtb7KTxsgIARugzSmHohH2su/2mzwDF2Cj7+LXCd2TiR3o+/1uG2gfmEt
UeAQ/tj1WkL0nYOGqw3kSDuRpw5OLn6Zb/AcD/BMr9Ki/GhZZZ2LlFF3HMOyh8hcOBRWDCgbtHa5
Ja5Tk9h7J0n+JtPagPpNXNch9Tw9QTQG26FcAJh2vcjqWIfv5s5Aa4BENUWxnF6ALrsGk42GqyPF
TmoDykC5q6rW2OZyDs4d6kpP1sDV3matwktId/FUUPzZldiNgPEy/CArCN8lYST32AiqzzaU7YVm
XqAIAOuH48sPyKqgdfQKGCao8IIa/lfAsCIA8TvcMaGICYYsOOt2oKANL4lKo0uE87ALDQMIVYEh
8tWT4PzvNIBBaw2hGdQA0Fwd6gjyjjiu9WPbgq5Jn0d4754sa4eaHO8z/ik3x7Wzv0Q0fu8hXfLM
UJxycJ1qOE3YQX8o3AI4XR3hGn9LgBC/4+ghif0eBzXZIJKznSq1rStWfpyawDjakeXGNMxBlXkR
uWeDYt0sPtocGqRTk/5Fzm4aigcRIoOlZ0Zpnz1JxwedZl9+JFMNhu3CAbODAV577ifPHs4rb5ku
ZXSbEW8hQ1Eeel0EGZaRcWIWh2qA9g4l6J38WcV4DEJNSyMTIYWY7hXS1NsFozgo+TIm6CFYeQSS
z+G3F+bSKAT4i6rHkEwcjxOygTgK+FlRZgiUOhhBEuzJRo0/uveAjiRXGmWsbO/r0HhThvZuIQrj
NU/eLDTg7c9bxFrADFQBXF7Nm8zm1QOEGyJsev3kflB5d1mGOEVKgLNsX2I6W+E4V8d4UQlphYY4
WDulPk/FMH0ZwMUAnGnxXHemdzfzESgobRe1KXbGJGZIU2A4/QyDSKp3x+T4DafZ6tJIE69ZvK3v
MjfBvr7MnXMxeieyu4xnEPPh0Wch8uIi/YqD+LKGqKSun829wN6XSvULmRekN/OYg9J9IfPqcn5q
QJz3GI28faqs8kB1tAolgiAEE9FSdEtrsMzu96NWOHYinsd55LKzheIzvOXW5XaltfEtMRyqTn5K
EhcHUkRps9DwUtdqwDE0AV/PCsjxJMh1PVADnVXIIoDc2+XTA/PQkNn1WghP9DhNeBOKasoDCngy
nGz9jLORg7533WUSmT0PfMRdNNwFzSyvAmJxRjb1Z3ASyiuZ8CfBtz/ETyAPI9zAaYwTiflg9tUn
Gr2LW23koKW4obK46j2crur13HSEDBO5l+46J5J8+Qj/iFkvQ5c38uITrb18LvqI6zIseK7yqGUJ
sM5NZe6trHrIzJbfSjn2j30+sdvkuQ/KLFD+pJskHdpdnXViR0Pf98RjyZoHz01fJtnAu92Yby+T
uhys3X6kos2gT+Kp8fRxPPUanPNeLGjdOYNhH8ieGk4OyTgKGaGNu8xjYJT5pfs6aV0xCQXbTEOC
tz+97JspFLMGDrQuXYJzHyij0jm8sS1dCkeBLj7MOlMikY6Mf4KkPe9P2M6jGsvhTmxh87kMobDk
QM0LXkfn+mi4ein4/3EuaKIC1LrVRxtQnd1IuZBc00uhtAGUtdq40DYTvXMhBOo/ULq2W1mhVwdF
Mz2ZbP/qaHQlhZhBVJchVdehAm0AEHNHZaTlzUaxC8jUfLHrDG6ePVmpRwdHhyhizbLvaWjkG6Cd
cTwh8Hz2OvY6cSys4I+sTvtlYo1i8QdHhM+mcchrIW9ujRKMIQ/SYUtjNbHD1JeQSTZTpLNRiiuB
KNddW7C/MggAo8ZQ24rIgPyuXiIfS9RCZqraLYGL8XVxawZzsRJBF9O11quucRXQrKjcxz+nnk1c
Sp/xHPwh+ltCZe9CjRMlQPvnXDU7niNj2PncRGIJsi8Xj1zUtRn4kPY9SNuzHnTpy5Dmo+BoNuJ1
PX8wsesz66bZ+YDjbsizGNcgBQzt5c0iUZZhEs6kDjUOg44U+Oa6FE5GE0KT+2Gcv40M2UFbY8Ko
JzMkAFebDQjKHNj8RKbVvg6Vnr8OfxdCtv8QR59CX7H25D+uWDZpjYSxvpoHQYtYeizfoY7UvPnl
1w7VFAsRt6O1DWhogcEG6i8RdBm1d3XQpMj9slr8yjRsKDqJGKp5qOVkPZgccvdElIrUEINi8Eqz
uNrehdAQJS5buwmcZb4ErHwhZ1xjeeNJqL+r6IiKb6i2WvNjh4TBzTTxYCwcw/4KdT8Wg8FzuoXt
bDwKmT2SfS69dseHrjtNZWpAIOFA5rAd1DHoQcFVAivwFcR4lww7hmeeBuqKbyLO5WnVTg4bnKil
9yHOiD7MuQNkE66Gw1VU5vjBgErsLvuMoqclPhyT/iCgf7ev9bImuAOR/co/8TkpUC8viu1c4+ds
eA0oOXlX7qcmM7bhFFRPidsBIe4ug9Gq6ie3Z8O2M1p3TwEMr4j3KFE7Cneun8jEbeh9VNIIjzS0
cj5cA8f/SiNqKi3BEqJc50JLzrMTnmoPLLDkrcehfWhqvEEW0dcqBM33TCQsTEAgAAo5zX4ZBxkK
0Uq7A+utXSEr0Td4a8HR0wfiWOnBic3HgN0T2UqqiaFBfLvStOjFfXOaz+QnO+cQQdJA4j3ZFoYX
fREbqJ94tdGFcHvcFjgs9RpUNPBkTi6gcEouNOytGfzwHbXkWvx+xHdGZ87gjPg5591EGtpOPx1M
L31W/YRsom6gCejhsAYwFtBpiJ0PEukXW+rm4DVf/I4GbUuj/0wTTRa5KMciPzRppk1kyGgrysE9
h3iyLM2M6v5zib1IBT45dMlDMVENKtPF+Mb/pptBM8iJ16XCBjV9YPD5zEw33PoMsNSuvHe7sQCm
Myhus26otw5NXBMkhMAuUVyjfAey8noKA/tcaCbleXEYyVG1EHJZl1sXoR6AftCAkPzezItyuUwW
PtlpVF3fRb67JsWvy1IvB+vxWHXYOoV+P29ENAVAjQzuEXnfjzTy3Dq4DZ7pIvNYjj8SH+86QaHk
SzC5Q5BI0YwluOPTDW+BoGnoHwElaTaUvC1M7ybbIvxUMc/dm0zKE0U0KYR/aC/7GuFWk7sPavtt
BO2H8Tpwy3M3eL+GaSB/6o0HOrMvAtvfBp0pTjSENt3WcmfxsU1z7+ZrGnWyQ5PLRw1+CBJqvd8w
C6iM/BqmtD1ycfD/b2GuXo2m02q/XnQY0365KPgaXy66fjZaXF+UwjoDSQUnBKkXF8W4Sax6+pBP
FgO5boMfqdcGnwMvOvUZL3FajkPAsYgg3f0a4RfgbmrLNNwSULmzKzBR+DjcWxHIo41Tckicg5tT
ywNRk4B93qyc+YFmTSOkbwYz/7IGlPiv+l8WGu0CteE96Bg9O5xPpWlqvkRo0/m6kTxmKhBPZFFj
WcWGAdZOUqZb40mMjkKseolXvXVhaTEf+Sx7LTnjbAX+BX+o+g/6rvhAksQZRJbv/iXAKI0pZm73
EuBjw12DByZqBwAHkBJ4dDwQ5/SgzP2zDuezLzrjc5jOxo57tXU2q7p7mEuI01IE5CDiSfLkEWrS
D4WT59fGAfsRfWL6pxh5fQDrGH8gExC4EJkHwmfPEshcpcj/7wKOStokKN0LkyA9A+fozzEZqXG8
IQErtbQ2q416Rq+nUPd38yDV4uFtEmKfIBSAnioQKPaPaBTdkWTQFi00LZUWlUZ+Kv3hC5mA99WJ
+gBKaYHl/cBOoTuSeNqio5Y2Fadgu4A8D15x0j3dtSEpgnv+emd/M647SI/n2R09IJZbvCiDfz4g
BhsSZt4QnRvLicEGz+5WWJc/cYYi1MABiYPxExem48CRlaIqQdu6GuqSSLm1ePrHEk9K804k0BrJ
/SHbWx1rQGseSH6ronGfDkqcF1veo/JeQCVz4OBaWGzAYxd7A1thQMach/8zpTlyoJpo8xd2uMgJ
LdN0giiwTTN6z7Xvsh4EVmOf3isFYGIVGAqkecCElbZf7np97l86qWHsfTDM4sER2XFgTKCgggTj
ACCYbVyXLvk91wUMknkqXoyRjdf20QirmsqSDwQTIEjAihX4V+iAHLxsi1wuj9cZ7xZYoAjv1oo6
SBa7IbulqN3Hk3ouv77ruY6qvjKBo+8Kcg7vvaKtnsasKva2wYyLoTVhUYPRqX2rBWjI2BgN4Ac8
3ZB3tdOQGtca70Vb2g/2BNVQPn8b2ogd3N53Dp4RhV8Dd4fTH28zMYFtmNuglllDxwg/xqpHkLpY
j2RxfLwKgqgZx3M6oAyhRMlZ6WwImzZoMRhXyr+9Kc1AZVo0oCIezSA2kADekbEtu+wePKzZPdKH
1oEBMosbMWxLdNEV2c0UMibbGEU4jCo46ICAormjBjXVbjxDWmEHeExjb3Dc/+JB4SWOTAN5mclB
0WYkphOvu6fFhj/ddEczcIaWxCgEC7bvlwlBi1BwDiQMa6HuajTiCIrr9E5FzUvTYWOXSIHEKyxZ
ii0pMtDo6n3pRh/sbZuGnRgHVh4vxh/zvh3OSKyEW+TCp2/uGJxNYdYfwWs2nLMBfICkTqXtKsIb
skD6/0DCg6GLYmOcoJpn5EKhXmrWYEUcQGhF3ibtkg+1PWxMLzEebRRsmNVgn5I+mLZBamax36AK
YZ9nIAzx8QJE2TFmNdmwcarOAWFGj+JcXTTRhwMu1GQJVOlTQxyLWZaxUZTeiWnd+VFmA3ghRL+n
4WSl89EO8GetB+E92+Y0XFELDESWHoJOsfowGuYSa2SYX0xyI5DXfaSAwc6/qMZMbrQYXapsemix
mcGNFP2omaJ0zrcSCV/f23LU38YCDAb3QCr096GNjBM4Vs5kMu1hwucGS+AFooiLzWM2qLh1U0Mj
8YJUw5lMlcQdbuyz8phEZkwShiUHxMqcCuu+Sa0JlYBztQOrrw+BXshp+IFrbqyhQO0UYHWfE+XM
V1+LEwQViOXnCsz+FpCPdRw64xuvp7001xyhAQo9g/Ez/rvnK7G3r3PDwR7w1HXtjWFVBT+gyhbE
YyoKdl5iI4vTa0IranDcW9/qeqqBPMbpGXnTxs0Ome+BNiNn8yGoMtBSGbn5KSm9c6DrWkwU88XM
boc7MxlRY5d1Y0yVMJOwjv44VZ9lX5ZAwat5v+xNMr1hoUcRNW5hAMcmIMWzc3p9+6Sti+NMdwGk
xY8eEmknwAxva2HO5NvIWVMZjgkBrROAiIt3Lc9pBs4heudG6a3VGdqZ4csjJYgYBMrC7x1986Be
02ZIpadqH3hF5S5eckhUICchkF5rLNkTqwMRjI+6YxquDasrF4RtuIQ+dT4x8KMCx616u44NG+Rl
guQ7dDPUJhhbO/+kUNRyVaTyoe2N1Q0VCD7QLYNS7bzSmDdrTESCH+sYuDeIGNtGH1c4ANuOkEl8
crwMR822Ca4LjKhxvf67EOF8BVIYr4CJN++rrPuLyfJjkCk8ZX2RmdjgUUu1sLAZDvJxpuDgeJNV
cg0NfANypxo/WijjwqmCOX5EXumlN2tbD9Dqued2uF8L49Y6uSIdZ9Bh6JK61a0cCZ7w0cDfUjve
1NZ5CdjQXsLXmSh2x1fBtXezlUG9KIfs25wxtcsrSBIVs2ht1LNpo3a3M/8GLkz/SCbuOriRo5q6
uLLE3a5h1EtQJWDluKD+vlAjyu6pGerumGuTpJsXOdZv4WvI8l1bv3sUN6DepZMKzNpVYJ8ho2Kf
S92T0vBLKImhK9Yu+XvGHeQd+9/454z0pPQqb7rLWm+WXZepy+o+zXxj//5Kb6ZTNPjWzwoLHZNf
JZ1I1wnSXOZVBtNHQP/9w2qiHjWkAUVTF+80vI9lE2hAPFZCWNIAPTQA7vmdGCskf/g3AYKgj/Yw
yAf8nz2TFQnVCBqs5f+Qdl3Lkdva9otYRYL5lZ3UQVJrNMH2C8se28w5gOTX34WNnganLd97Tt0H
oYCdyG5JJMLea0WA13Kqb81i5bvEa/In0uouCNo5CtSxm4vUct//xMAQGMSYLmB9i2UxLZDlYhho
8tfJTcH6IJbQpFV2zF6w8kBRCpiNy2wXpy0eQQXtzYavJWGVND8PQREodm7DV5aiInIjjHvXyYGS
7NjZc50iS9oJk8o7AqbYwsmSk+9urI6gHokXgdC24TPorwm3g0A9CMaDeNVjK+52LK3wWCP1DQME
iIqIBBUJqVHQH0qm29wLuFF2O0nBroLLMUqO13GkkAJhnosSNxsn37OdRci4mLVT67oaEjDQI1mb
Jt80QEkj3xBynMfdLCZmhSWAPf7pZs2NViLxEJarroqtYox9G+O/nCjO8V5C5ZSYcCKJbpcaMz+W
Za8jw1nMR1UjhSxzPulR1h7MeOgCM57rnYLke8DfUwqFyfeRCe+QWpVhbzEZAEzYafZnzRjLy5TN
BXiRMSzS2L/WiXuowcw1bvLxL2TQ1++6PSNT2oq+Ji04Fciym60E59wa2OiFI8iQmh3Aihe8M1rn
s5lm3ZNtpdE2T5f5NXPiYzLNwEZAyh5/TvQMSZNJUu/nErinXDTI3kpnHFSg22Z4nZGarKlxujFF
2bjxJQL18NnVsY0KcD3jS+iav7sdA2aEzQ/aZKe/sbSrt0i0r1/8ChsBjdd/a8BiLopgHVRvoKea
lcyc/Q3P7GhjR5b9aLyyuwcAduw61EfXmJ0Q/37qch/ZqNDgKfx+KxdpK9Tr4vsAP7lYZ+CEv96k
fODPhdcXb8lJ8h3VESAAlvi3cGD1bgLCy3msevvVMkCobZotKiK1rN70AwBWc4GtilIV9jR3Bdht
BdyqaKhHzeKlcxeoMbkxw0Ya4w+Pj9weZHUaXTPgTb1GBS/PDUghN8xprG/AOYp2oVvqTxqIP761
c/HV5JmBbQ2t+gzWO9x+F78OoHQ4ZALA0stdIGOKHjUdkJW2k8lGiZEpoTAJ7lIhXSo/qR60A5tc
5PDdQ60QNfXcSbAngjqZmM9XLzkPSBl9q/ncvv2Q0MDu6u6txzmssCEJF4bzzYsGJPYLV9n8FMdP
vS/+aLURE6sOvNmzwX8lGl8+LvV5ducXQ4iUHKTIbBuWtbUdsMpG9UDkP1cs6kFltDhgH7DMo4/Z
MlLIAahIh6Y09FHhgBUkqiD7WS+llg5cSevkIPwmbYo6r9oHbI1g+k6nOj86Ruxt5IIBGS7HppsB
Ugdo/+WrBgDvLQAh7FcGuH/ZWCx+Q6UxqCTuch+MkM9WHW/ISsmnvvQP2ZwBsUy4K0U6xPZmTjpz
13ml88Qq7Zc+NFm8d8M2PXtFZRdfJoe1G0Ap4l5oXOd5uZndsMyyJxA2NCh21YfT5FluHhgJQA15
Hla7KXKQNmaHUQD4LYAWT1p8DFsbCcc2IMXCbIq/8R4EyGZkjltPDBkeNbuqZCg5ctP4W1oDvsir
4uKZhtqERzXSvd5N8Hm/c9ATt6AVSYzPsYGaf8DAjWxbpUjrbAuUH4+jG298sf/fToa/PPXiPEBs
iWMG0qbejrq4MceUVqSXpqRKadefulbkFoFnWcluFv4D9sK8HYUmdQy0GmR01ekudDgmdk05R+cY
TD/O5rHrkYGfu9FZdhskdh1dnP1/bMks7Zs/J25lftKiqQTuQ4zUpTLC5ueij9oGU/Eq2/YuMzco
1TTPtf5p7mIgYi2m8+qAXe03jik19i6bBZseerMHR05/YWCPOaF2eDmEWI9e9QI0j0W08G9aNn7X
keD1F+I4RYMUV3fbJ6ATS0DxaIiMATHiSJ5Uo5llKH8DRIkuSmESnNo84R4BFCyGVC0D9hcrQC1a
ciSZheypNw8EqF1tvC7Yf8oxI8TpeIz3eNWZ2okaOSbVajxYyEAPpM5iDtuMGf7ayKrHDtpZ2SsZ
uStFBeLro5fFgCvYlyFQL3Pd2HeCv5F56bAzYzBeL5o9fv1AzsMxfHWjrDlklJQai/TSeQntM9Dh
7DMNVxoaL+W+LwBBQ2ZJWL7PVoRKpbs9yT/0/OE+YGNkdQHb4J86EEs7Lpi5Yz0A8rdzicyK/oFB
9eXrdg1cCghtezmAycg/sim1wBaXOdHJ0Mo9VUHX9Tgc5sZ8cQzvVhgNoLviTE211E4VkB2pSUhD
6pEsnkBri98FfKgumnrUeKMdb9ypKePtjarEb+d0m05pcqam4d2t9yALJyc+g84PR+dNVaN9MCd9
znRkn9shwNVFnJWh9PTb9JcKFbGCfGD2fHA4FJjRozzugc7dyKZ8H3sTlwr16Od1+neSTuDYRH7R
K+o0/deiWIxnEaPQhlOftpgBCbQF7La3z10XthN2dDEGEN7W6vBCW8nIhrQm96rNkoDluK/mDrsh
vIEj6UfNy59cM/9GhjMD7zMOAn5X6bUTpe0uQzkBHOQaGUOFczWRz6tMKD/Xw967zOSloZJJF/y/
7Pu+SI7AJn7ITyKBTDxq69A7Tf5jxhPlErHQ/QPgOt9R8uqdqcmd/tZ7lCWaDegGVIwru/Jn43/3
pfD6eMITHAV0YvRga89+vovCapBPDfoPl08G+ZSg//tCPFAMeraQQbvn2uif1OOADMh0/WyR/YdH
ihuBI6zNcU4KBFjsfVMRtuw6FkMtYmkdSeZnRYoKByrcpm/VG5GOUzrsO/ha54NXgBFUEa6lut5s
wKFjH5wFPG2kiHPnyQRH4QuJ4sXxn8uwPWHXYcw2FAQEtpvaBD+eKYhKUQANRvvMCw9c5CUCcV6c
uhrOM2mBfQbqmH784mmDdS1M7VMkEiINC1wEc+ahLtFr0l2VmlE0vGo2iEFoI3KM+femwZYXbTz6
oGSxgb7Tr2RkRhuRQt532DxTIurd5WRFImpEbGWvnEqGDbKkPZnOaO/pPPvhUJuOravZXS6+e3g4
aSedOuZunD7eY20HAPmfj+WVHSl81DgHdMHISJKj1blf8WN8TrPK2mEqkewdMYxQug2IWF5vSNvF
VvdizMALdgfj8wgqyc8zqFmEJUkmx7mCYNd/IedimJPNDKrUY+z1+rUzwOvVxHgDDTrfUQFrivTg
i5dGoHnEmrXb9B3wFkP9ncpZuyHFKVrTgENTVMJicyzd20V7Sp1a38mcUsmp6AAXPihiewagIYrb
cX/2s8pIjS0uFZSA6jd2fcx1U5znhyDOixtt1+ccZTleH25JGOsu8EupO6RWCNAHWDYg65O9BUeG
2k5pVoFICHT46chbT/IyKHIGxRvxIKscv93WHiDpSVGKhRH1qNFpYaTGxOyAJIy1C2ndIXe2HgAd
tm7alt7RCgekukUMePuCqrQUyf11wgr7Gae09R6TgSxoiL+U9I7tYGtlxCNWqnQAnAFpQLjyavaN
PXlV2pwFcuwIDmkrwnHDnCGpF+uc6OzSVA8QbZjqqTHzsW0TSB2JyWACEeNZ/w1pd84poomj8nOE
s3QjB9Ds/YUkjGQfhQ0e5vTAGekpk6RvRmFbJ58SP1cKSw/rTVu7xT71zfEc9xHggKehfafGz5Iv
uT0WzzTqZs87dG1obmjIhBkYucDBsLhvJAIpdbzrGlQhan2Cgyiwbr+CgGFPysVwsJeJ3MJgiFl9
JBldVMc2MRvnfYQdR+z4xtZ0mUPfsfb26KDe1MKuXJ95FraqoSnjUiu3UZ+C5kEHrJeQrRTNMKBY
2IjnS1mHA4g74nZLsjaPcFqWeoGLtPVfwBt89Ss/+dRP7fhWWOM7al+qX/A+cQ69BrynrFhKzBRM
/GuFY/OiTb3+pYo5pi7wrhp/Bp0ywDZoiBUeFgrxEp/lMG6DJPHqr1k+28/hhNotihZZM876o6h8
oqG4BWTKg7/YnZd9ZDmoMhRNWXMUH40otQcPnyMVGjYPcG6SoxC6c3CWJ0xSxzJZIK3NtN5WVThh
KZpCqOIsnRHY+hQ/u0XOZGhSFlE57kFD5QZD76buFkXrxsugFe/zwg08H8SIQtldVx6XKvlGFyIF
hWLgQp3Z8FpZw64Jk/TZrPG7NkQTouT0NOXaG4k46N7BK+ohxbHHu2Sr7KhnDdUfY2vMxwRIq68D
9pBfAeM9vjDkUJCBkmu9vxx43CFfRtiqQCnIVDdeGBt7ZUza+83F4fQyoRL4yQxZewb84q3BHr7I
MLqPqadsjAmbfx6IBZRI2ZIMh1PreA92pH2QUYCo8fCrQwkg+Kx/BPjIzrLt8Vi1YLwUxR9aZ9u7
bBQpmbT1q8ZyoxgAiDZY4DMQJwv8avIBT9Y/ZGTXY7a11dKxeyNjiqV85/v1lOx/j5ciJ3KDE0yU
eW0N3WErGi0i1HJssz5HU7gn4iwCbJPEYqRILW0vzQTjmGLgGsHDrLyUK/V+VlJIw4ueptavT+o0
sSo5iMNKHdvkP58wYsbUDMAjAx9bbbAnpZUnjjRGQfjamdUjyo5II/yQf8SecKzXDluSOZH7N1iG
uwZghan/zBO3AUHZGALHRwAMpAJMgHpJrXtAkJovAP1ey0lJTeGlQAp4cFNqCkXOJAtRwBSEYY/U
ovs1lLEjLq6GJoEQ0PhfL48yJY3jKExZrbxUqIfb+OjivTf5qJxmSDT/+TaUsbtMBrgJf77zh6G6
U8PPrktWDQcVj2zVt0EKklX0Lf6rOhO/Bgu/BvJYgICBpVsXWCPgF3uxfjSTCfClNNZYbwG6U0ip
WY0NspK2Wjvom2I2uw2zcOiHAvXw5iDHjogdphqgUqUbCdzJqeM9ddXFMa1rJkEDK1xkdOkyWw3W
pfPk7sICf7xuubw06TJ+Ng1v3gBo0MXfJIZzhsI0xhqwG4phlrPuAo6WBGBV2vjZSvz0HRvxpKNG
BGvHHmRWgG4Cxi6fBWzDUJlv1CxO+E1H0vFZiVLBhG5H6as2a+Ybd5rmmrK/ld7FPAjz1vyqRG2v
tcel93tgH+m3yAzYs3ssu1CwJuKQMbDAxm3BPR+Hl7gDUlie5wSAHhifSAbygwbUjrTT6IMldkaJ
TIM9vwRccx5e1XI8lIl1NkMLG2BAWGsCNSZhwkbz7MeTBk2+rau6O69EZEKNISJQTxqT0TJH1uG2
X2T4vhlE1Ve7XXxM8CrMO5BPAQ6WyZ6QXFlxI3DAzbbD8t27WJlT1ScPuBh7QGpEqKpiRvGeG9Jb
X4B/qYHoYgu4OoDKzyD5ucR4q168nnm7YhCYBpp2kyltyYt0DMgwihZgObgmUmKQNjUGZJQit6He
Wv5YXZC5ThGktkVZfGBak7MbaA47evgsejSC7F3MXml2CwCERuTIOmaAQsViZ/Qol5NzZtKHfRIf
MdN4qfMqvBo9Th3bupAja1jC69zhEdzoDAV5woIa00BmjeFjnq1kmc9QJ9pYxobcPNfzr642ZSfG
079IRLbWiD97m2kbORJXoF7UZztnLNiPv2LwLnmBes8VE/B4hx4TWXrt0XvOnYxoY2h4Fqj3pn2X
JTMIF8bMt3GsatsgruwcEHIlZRvQ2EwMdCdbu/ilmGDQkDSjqJbQWmYGPnII904+l9cRzK0oo+rd
PY5wka1o1SNg/PdlyoxfbZM3Gycxuk8ON7r9MlfdxbcH81TXtX7Q204/IgN33jiTfqC8HJmc0xT2
ZilMHdWwyNUB42T3alTLyiLBDvhmEhbkcLeIOifb9AuQrFUqh8N4hLwukflB6SC+HibI+sn4nmxu
mR8iUWRlmZohgGGt+UXFwSpmAt05VV4DOIJtDFBTnT2+3Bp7ygBfqsazy4YzErXJzLzbrrxMnLZr
CXGUTsjW3Q29BVaDJDEuvQ1yTb2YTiSiBkQGyBcQjWa5yMgiuxqEgsfaGE8rmewCy7M48BoJv29Y
tP1OK+CiAtlZEc1HF3/H9jPJflZEeZT0nyaBFiaMgeoBjssBv7NOR3GazeMdSARA0Oq2/ZE85WLc
QPbm6IMxZFXvieQcrCKTHhmgLvhAZLXo4IPvsyz8CfXGi4YiUVcfLz5qHM/ciH+SRRW/kDbswxEP
CTTUW0BRieoii29pCLpH/HKVYRN/mau2utSTWw9bH7OjIE3Aw6sJxJ0ci0lQHHEQkRmR/hyWtpgs
1foeqGoO6MGN5IW5pot3nZd/r9sD/jfaP1AG3YMDc7YPFesTBALcdo3p5gw6pAbI20Z9SJFLhUxA
oHKTNqoAZB3MKAl+As/Up4SG+AZvarJBXbYBhK7I2pLCBwHG0y2RAUsWpBsLGCwXKRZH6nJvwhYX
NqamIGbAwpZjUmVI2iywcO9BANcN+2gsUxCOownxJw/oaaurQBGN7jA0oYOzkUI/DroTkDoMcxx9
teKFLrvKc34NbcCDUIJh2bj8koe7W6KhyDl0OrtEQoVQzBkevG7RrZMRfyjIXUJ6TGHeAb+wMQ8x
MlQcLw/PBgBU9iwq0iCOfWRZk7AVeQqP43BBogJpsgibQeRDQ6VQzg8yGYub1ryNbdbWyztKrgSL
TFu9+zHb225WnJJk9i+20TctigjQNSTErqAaqBnbrTQgaWFjMBjOstP1noFL0Uwa6R+ZmG4NHaoH
RQhqCmxEB647VDvazJe793Ljnjb7ZfcfOs0IwwO+ndM/jMRszcinGadtoru05knkEz+pLA5ffFdq
iKWoBYB1bNmSApN8fNOUeGzXDbpkSWOZISK8q8SxwDq3sM2DQhkXLpAR7FuCG3E9AAzyDyvD4kJj
BpLe1glwpM/05PuUAW14rSdNCVpf7CXh2JGe0K6LIyNzNn6RD2T51H5I0KPneWN337CC5gf1lFbP
+QeZnxkb7o44DMtxgtwxDmyGxqi3vI3aMiAhNf/tWBeocsr9/4phCKw5MqJbyHj9hP0/LE1CbTgr
FpQHThXS/geyoejmTZ2lhiRlIYIV5Ua9/0qG9/ctnuRmEewwRV5g37e3j7T9qTZL5xBwlbVn9zul
ALLVjw3VDzdPaW/1UWNNDWin2mHee+WYH/2s9s6uaBpHc1fNR7IkQW4gqvCAG/Rvxv97vNFL9mPr
dgCC/nGxCcQkU8GaP3iZfWoEEVIlGuq5DDif1Kt9BnJxi7kbJUNJOdiPHgz1HNmfYxgdSU4NxTOI
U4nGoDlpjmAxPKlQ1MuBRb9vh3xAgTmg2ju2TcSRbGm3mK+tkIE8vH94m6W7nDRkJLvE6JgV2Exf
24sgyd1JBVoFlj5IkUf1ZYxcLidZcrwWgcPeAc7kJ1awRBCE1bm/3LjDaEykYGP1rZwKwEcIdjHp
t+p+6Ed6craXcrY3ilwMGFHDCQxLKGCft4mPLH4CHSe4cQkd3voCmZwE1HBCHEfK4giaCeqTmNwA
2abt+OR8JxGBjpNcWis7GRnlg3GyV9J/xHTy9MWrcOSs7oliKpdJvHSvmjgBxhINZ7/UjRqzvHVp
TA3yC0BIQpoQ6LVnGkeTru3KKfn+YFdWDIgzSlgAa/RwQyUxTOvqAiHkdegT76UD+6kYNJYPYD3q
eUW45yOWDqQwfEd3gzTH4Z+bg3iJhEUILiCjX+wO/yeOVQP1vQKuT1SPW7q5tHajeC8/kt8iCz+g
21U3pD4S9VafWH5EMs+KiSF9FEHJqEDa4m3q7RbYQNbG7DyCYwFU8EmHqmUrwzsRVdhSo0/d1F9I
SpaWFufnOQHq6oaEIKxBIjnY5ZYWBc+gR+bnwgpnsCZjCufHLf57aJLmROFwqHIQv0uhmuLR1K8p
Jgfwd6m/e3SkceP93nfVctGqvNksKHHcJqjzOk/ibDfz7BE76vcx9agxhxbcOz6AkIVSNeS2CN8H
mRqWzlTuQBCKcsm7Hbi4ccLl9kjtdfRx3OWp7hRI822QdOrm3jcARpTjlSaAKCTqkYdQC5IerMup
LD9tLAuEcODWxpwNuJ4k9JIwO2cpA4DMYGOfPckAr4uDC2mYkiEJsW0IJJbZvBkOoNXehTMICj0A
xD6BQfm6Kl/hojpMgcT9bKLk5KHjmIMHqAHuDmm2XZq++HUpx1NVmc6fyM38ykqDfx2NzN6NlsPO
ADHXn+Nx1rezD4Br1JKWcq1V4Qy5QsHUjD2ytjiq9ddkDfrFwNaKnpftJY4Y21qomvuax/nfDAkk
f9cNsOmB7Ibv8bdO4+O3YijbbTb042s/lQYm/sAWbZciBtFRtY2mEax7H5CDAZCaPzc4v96MsSGI
+bAYRnXPDwIxcmmYw6X6UXEn+qoLjW/oIhTwwyuJi6j7kBe+B6AhRaH7oKEkJZO3IAxLcRGllhEE
j5mKpe6DblX5kgnJlInSPnwuulAivjKleLza/TtRkVU8aXz/wDRUWgoKeH/juDhYKN4/lbqY/DU0
9NnuF1r9blQsdaurb0sFUh8WyNCgMWoF2OkdkSNCbgkq0ZBBK0SZQtCQYBqEtyG7Uif7I/Cob0gb
5PcADgKkFpzoOciQA2zK8zKC0hTZ3yg6FCAGzciacU9jmyqDfrb5h5osI997NkQc6UIy1H+ihJFi
/myDbLrw7ILQCBQmviwPkfUgHDVH+fxpYlh4qwqRRYi7sGaHwhmK4LHOJG8LAOBlLnaOyN8ET7Su
z8CwMBt/AmhAnWOKAwxteT+rD0ZdasioKZDGQvcWpSkqoqhL6qHIPungr9mHBgr4bAGtzMSMnnoP
Mi21eyQlChsAyw6H3u6RdIaRsqMhEsVuoWj4/5FZoOTctth5wjJzuuUkA5pWO8XzHySRKceaUCqL
FiAq3cojypE5k3WgFIiitkAi/j2/GWfs8WUVw0zBUMFrfK+mIH9qk7Y5+FP85o2hoFUR7FGyS+qV
lI8o5MV7MtR2PqCKg2TcWUj7fo1rQHVEUVFYgVvVv9aoNz+SjLTUhCGrtg6KTbcPinTpp6cCe1KB
MqaeZooapdsVDMAbp57T1PHbVCTLjvBQtQh0bkFe+d917GbtSTZ17nAeBNoq9R5kAHqGh/TzalAh
T7OFIwl/xv57y5FpNCMVfEdj1zbDw9KNQ7xbclAdPeofx2M3lPulY9GXcOnCnWsMzZPF6+ZXIAiD
QmQGSESl1+cShWGbcjSbX8EQwlHHZOov7QzqSsCkfsLBovfies3E573GK2RIYxfQPZS5VZxT29/q
2Cg/0qgEdhAybYRiLlCgzm3mVoFUCSEXQtKQDIcdIeZFjj49DdFwkEPSaGVTnjWW/fAmx1V0DVCx
LurjEHOxavCaNy4Anx6i5xq2eOhqMjLpE7qmNKW7Wyo8HpcuKnbyIiLmKrx0VfdMRvLO5EcUF1Wf
UHwfKabXRxkiNhOcr3eYoGhjj/xhCSJKYL+5wBP1Mz9BSndc7UlDDSlAbIeVTuHGwNUTYKRK3RVO
EtTgw9pLG9K0afhL05ruXu0BU492fJFkjsdU2OHZdd8xVlvBq73jKpnxJ6VUZK68HxTqAh+FDcFX
FtR6NG11H7ySivwR2P5/Naap7Uj+yCGp7Ej94KuG1COySuqJoIt4ADzIFZOlsiUZDrWBzarUyo9k
vp6+t7yKLl5mW+9gOGiQWtDWB07ll4VtnM2iBBRym+WtyFXZ4d/UP42h8WYgW/xZj5sdKuS1atcN
QFjyoxgrFsJTcJZGqmNBwkNNIUhxlJ02IpsqQK7yCEqxdmPM8WK0v2fAn/QB0nWSz4LUW95XQxBJ
vYOjAodZWgKCdcAFjxYACwMFGiwxhUFIDOkjvrAcg1/o6JV++aQgjqlnFdVvIyrcUJeHetQBFQY/
lmyASQu3iZfy7cNazrb0a84W7aTkQAMxz2GMeYBwb5Km3bMR2TRRgSNCg3abTbHxzAo+ndr0neQ6
ESqgdN1JAXeK7OoiAqcFD0XNFMu0bQ42ng1VSsVVOz1TT5ZUxa0AfBVqKrZa1VnJ4qufvakAi7xJ
G7t5sbktW7V2rPeaCX7RZpleAFDQXx3RMK2qt2M9DzvDQtFDEDFQ7wHoCpkSaX+lhozDBFiAnTF2
R6XI3NFCWnpuiUNC+JJhlHiAeNCBPONgQ4R2RUQzWRbQ0FOg9JFMm+YOK2DzDz8xmpMHBOmnuEGu
NJKSZiSo9eAnrYslwP4HIC6dvromoGcRwJaerZUhQFhSPRgBiwVKAVjk4QjIy2FihyQFDivJpsiI
dqaOJHITiVvPidu7zx54CHauwFaYgYu6gPfDBipRi19fl6b1pY5zDPXeqTYcOCHPWpoFM1DAkwCF
+LeekHFwhV3xu06xSATMcU+cmxEvcixMMVaNPzmtCxBnCEm9oMglYJFXbJXsQ2svweMUkLLtac6Z
tkUWKD8wYPZ+oSFmb/xgjA7wFoUWZavTakhac17aL/V3FTwTFcx0E4UbFpulKz15YzG+SsyFxT2S
zcOdFVTeTI4ffk7eg1gV1BeTXHKpaT2tGLiHNyoAnq8frR9IVoZghwL7+fVj9uUf/nLl4AIHaOH+
cSh692U0TffFIow8UCtsejEkGWl9L22fkW8RkFw50NAH0pjYddf2pIjsbjQBV1MYT7ad/PlgTDF5
hEOJjAMhVlx6rrD14wPr+zDOSYPnEIjfrAIpktiuil9wtpvrQSi6uo/q7Lr6Gid5/GKbvsWRgIzs
yHrJjiTzUfdwc8C82NpYzWxvSej6S29sVegC07MNZjflhr5jWiDJb4VHNdAtRv/bw5cvl1Ok9aCl
r1utq5Sx0cUV4LA1aUFmtQANjmt2AUuQewZHDqjadEAmx0jBi0RDvdHo9X3JEvyzCq3R1/xF2elA
zNnkfe0jJwAK8lBaP65OJqacJ5KrwEPWLXsjLUaUR5koLgYZIlFiEzm2PCIR57cSE4DGd7uVbNWV
3j9iUZh0qVCNQc5dc7tIlXGcUM3z1LFNX7rZU1trwOdNveLai4Z6gOf6NYzS/EQjVHaXVwsZ10+s
SUByfzcjBZ+aX7UZL7ohmYoriWo/AcS0sF2M+nM4O9FRPsVVCe3UIveyq1xzp94E9ECnhp7vZGL0
sSUYNLh8WZCilC8UHqH6ailv6ptQXIHM1QVoSFfBW/11qb3XTNMwwWIeQPhD7leBHMegw3jOapMt
QaWBE6qunHOqt7BEWSogTITaY00MmDqz39KQFNLFHHh2tst+vw5G10lMHFfPcbscVtFmd0Tdgv93
Uv9GM5nVtKqmmQ5NfyzTRC3Lav5DtjSO3BB/WOP3lYmdYhOqQR4o6pPyXsdO7lQ7QeZh77eiJ34q
3g2xaPgEDoy0rw4g1QNu3F1OPZLpZvSq47hcR3Kod/HTnm0SASwbiWYYgTOTWW0B6GsMTZzWrhSt
i+U5yagZQbX02rq8elIKikK+SlFqyBeWfg/xyRqQjL/wMAOBLGDho23PWwuZaGjATW8Bl9Usz53+
D+UAeL5zJxqyxeoR2ck0Jo2Os4AAaDfZntTKUA3dyoWLGlOPGs1th91iRZ0MqBTKWDpH/vwnuHDs
HXfD5UQNvnuOrVUxBuD3WAASB4TT3GXomglbxC/nh8FNBVNLb7pgbFHMuVJLp0GGFv4UVTlRODVc
XZ400v3x8g/2A90YuVLjhnugndenUHBYupL5Eok4J1/wZa7GNsunA+j7zlLmPZiTO/lQj9TUUwor
A0kaTqMRF5MaYExQV0qVE/LcUalosc8qqS2t/GhTVsgGnikx7t/T2KSeEuP4YrensuH4u0ZeHLmo
hLkPE+g4Ba9sdwC4aH4G8MS3ucYLEzkq40UX7M/E9EwN0T1TjxQhYGVObTNvHuQf2VK4MWbeFhQ4
WvCvMR9877cDUojygirSXhuA0Jd5yQU723zaU9ea8vTSFeYFrEn9k5OUPBG1rslG75Z5uyAZEqyp
wmc2eIfjPGHu4iwh3XIjygHY5acApjIX7U2Fs338PYNHJEgKozGOFjeNAGmuIbBdOPbXkMRnbt0a
hQNy/PAIio3POTPdy+q5RU8lckOZmrlRDy7qgWDPfZa9+MvKVZmRa6cXJtIUYCsvSw9Dee3bFdWN
SAucPGKjAi8ODQ/TTRPP2nPpluuG89Q6OUv7pOT2EIdLQOPW5m9YJdTHj1zbXjO2bbI4SO/5KSYZ
A9HEVIHzu8WcII8hMF39TUOJzlG5ysv2ImjSDOuglxb1D9iIZMC0yR3GTqi4Y6fJQKEgagfRlaoi
GoCRY5udu5ux1Hhym2LHPLszAZ8GI1JTb+XjTYPun5VK2qOCNoiaLvYbMFAbJuosIhCQR1gwnRt7
3AE+pkL2Ipqm98oXGt6VZKrk1CMlEL12D3KKQUq8SKTywV0Dm1kweUOLLFM3yEw/uca9F30qwUh/
cez5VU+q+JMULVV/mLUOvAPCghotmRYsIICoiEPBm13iGNc5NkywScOsy7L66hs8UE6ZMYdHnmZY
0Jttlm2A01bvWDcXAIb5EYQNeFujzMc+kh8pjNgNXFal13EcdTxLspKPoO0WSY9IobyMgjxAw17W
U6mXbzSau7w296Q1iVWgsbpuw+O0w771DxdbG0fv2fSmvYlCxaM0lD69l5TbubWbfRdGYKkobPdq
oIb/WvUopwGFVrcjmVQ0vHjSbMyDlayyWApQhfSoRJPfu8DXsFHIOS0vJCcRA0QrqOfM9hiJy7hA
vDI4cPbEX4bOpxwPhX46RAXIUwJV6sCEBodl04EMV2p71n/y0bUlQrnPXdqLwA9VFaRV0egyMiRp
jAJLzFX5hYhANirqD+sKd0l3bRv6BFa3n+s2hOM6Yt0HnhZ1yFS6A55hiwak3ngmE3SZUgD52nwu
GXYhfkZIoyGKqt9ReBQeaVQtHHvlgLBDHiIQ/HckzLRyeepkDjvLBxswsBHmvVb14veOd7IEVB4y
6DnIppdGykobRCEB8tmkndWk/om8qPlATqJ7XLInkYpLMjmkKwIuEShKZ+yOVWfwLuqv1PjIJn8d
9tQ3wv4mNcGBdfb86UUZkpKN8XAA3ja2Me4RFuHl8GHB28Rg2wdFh0o1PIfS+aCik4eGTb8awKNn
nHA3z23vbWezit8XrUa+WzXwEw07HbC/xcj/jC09ficR0CiRBqextUVeLH+SEoQ/0XvHkDBDMcgr
biv7fLcgs7aKrz2qRWuAgIzAgDvaOZ5F1DQhu/WULBnbGJgdSNEhWXc3eTCumrDc10kFBNp7PBV0
6S1B1J0A0dpFbif5qlDKTvniqHx1e8s0fbvl+udJNBwBNI93Bb0wRJOKBowQgBYjIXiw8a4JayQ5
gldejkhhI40Nb/27o4pTiXcUKUi2CtapuDhHbMzNgyk5rYzkhQr3NWlBKQdqXvOko4ziFNc/ekpm
AGJk2xoDeHmEiVK0zuAXUkiaB/V/JVNRyS0bo/A/Cm2ASYBrMZKIa4BwJMiHjpPwq1U4/bEadX1X
2N1LXzf1BbwpF8LGcT0+Xe8jgDnKEcHoxBGe03mBPDmW8Ko6yjpY4AadnZElRx8kcyRalc/Wnfl7
BorIJjsnWBkjyQzPuUgH+FStVUcaqTcyvYwNa7SRit4gZe3Hm1296O9KEj24/2tYPVyO+D/V+mMY
+d3BWmZUBYnGGFEftIiGhmk0/TXFubGjkY4tBimnIZmRAw3/A1lk5Q0QVUT424VMjMlRxVFXZzam
JwuQgUDwNCF3B5Qhfp6HwPWxjHg7C1mvm+BHwjmFe6Zmdobq4HfFFyVCPiOLtzICdZUqK1GQtPwP
Z1+25DiuZPkr1+7z0IY7ibbpfhC1h6TYMjMi64UWuRQJ7jsJfP0cOCODKnVW9di8IOELQGZIIgG4
+zlRL9aL7sp9bITRbek6SFtf15aPs2kdEO8pR2LODFtCGCQLdskVTskN1Mniswyh3sDCfWF55Z48
SHUzlHQEe1LfQKUsQ37r8zE1WW/uoOldVOxa9hvBt3jWgIUldakpgD3lCX4ioaz8akD1rOue5m5v
Nc16KlAdtoyg3u00HDSVJfY5i9uthzGBp+B3U9Hlakc+l4p0r2VVehb9gKCrjL5WKNbhO8uWKeAP
0ZixiNfmoEfrEgc6Z5YZE5B9/VKMoBnAwNybvjYmUvHIexlHxkX3ygusvUh5NQ/JoewFGLywkghK
z66PY8M19yUDnW6ZMnniMZ4dwun6z9JCcBKB4vAnUP+wE8l+ZtxvV07Msk+V9MttCwBnZNjr3S6a
uAR2opahhAfgUBvw9GRAus5NwB514BoHBu6bW9qAAkO6PBgdosbbzLLyDp0Eebp2mazztA0vyJMP
L9TjWoJiKySwbUnXlpUD9s0K67CiBKTg4jhbegBd5U1/adQEs4pm0BCP2c4yTStGrBhphlm5zMPF
Bsx64G9W90EX4gJg6euqYTtXb/kJVGktKMxRrGYAceQ08ZfbbSjtIFOUFiLqNNlAwB2xpV22oL0p
CuwZY7HymghlFGplQWuBvmx3KRYx96TCYZbcpbrnBMvyIga6TVa0oL9VSwnyWOagUWqORHmQ1PgF
0IDVVQxL8QtKRNBuEuCSnhtHEygmpKfUOUqMo2bx/avb4oEdcwowJBRw9GwAthZYnbdI3ehR7cwd
icreyd/qmlUDrMqZxn0G3JBdUTl7V0jjSE07STbNsm5VyC7sWt8AACvnQFL48Fr8yXzlOXfJTqbF
k3rMGiv/blFaNd4rwEiKvF1kunsaYknbXbk1UH2X2I8vCtGdFnkJbAHQCOmfZJmjRq2o0k1mIL1j
DhMNOXiuhyZcA0QQJxpeHl6WpkIo4ZyIV9KIokD9r5iQB292tbYjZeuCxmjVJ6CsBHpcuAqj/NKH
xdFVoI7UIJDrXok3ui7DK/afXWiESDogOy6z3kxDov1xzSHMmoNWefOAv50+i1BY1EwlWIbUiR/4
ZOxjo26IRBMrs2K1WKhHZnIkkRquBi8iWZHUgsGL4804fcBJ9uDofyweN1M1QscJ4XI3TvvmWDiC
owzdparKNcxVJpDNMVdfzUVX7VS7O9Orf1C+7qyb7W2DJOdG9mBMolquDrAJoAhCPLkiYJRB6xsc
9ZUxYIZKHDGMKPxck9JO8E3fIj4FFnFFnZpomWdsPVVUOnvRKODUeasr/3m+vhbb1MRyeqyA+wBE
6hxlYog+ZWU9XGIVmyLRMHVQZ2ONuCEdWRc/S++eeGtKsIT+Gko9kQPUpDeiecrFSHMsF+wbN0Im
YpnvwATqnoY0K9i2STwfjKxiJ9Okr9eoxHFPc9etUrmqBbc2xuRa1WVUAGs6yK/DWEzIz8CzamV0
oKWmMTRlwzuUoIvh6eqj6xNp+JvlQ776Tl2ZHMa/ulIie6nGey2gD32e5OZLcTVm/oKVDiCojUiw
daPQUuysAOyKK5qfju9621kki+um04l6oYJZITGLcrzMygxEJB86cmlybL/mGSMOKJma/0EeBvB0
e9SR40rLiLpDnVUX6pOW43WmFwddIejEeOp0idYd5+8JfQ8Ah43SyASWFklox6uviVBDSE5xO5sY
RNsheBtRyKh3UYBcGL4TImwDxIAhawgnHIB5BPZxkk3eGCqC/zQarI2CwRj7SxE668iykkeraZPH
MYqTxybBf6kyHkbe9BHQIPUdwND1M9nIVffH13DSw+Ps0Q+6wDtbF3uagxoktSPgy9ppO1+rwR5i
0yBZYr6Yhk/iEsZsZVYmGKJQ64CTU69BulwELkKl87oWBiVSj3RVjYMPYYm7Gzcy6mpUl9nTbkz1
b387BxnSUYYrrusXJ8l7/B00ZO5ZEy/XWjqBS/BGFln6w+e9PE1u3T+0sjqbCstUKmlqGiztwA7Z
hsZsc5tYP6X4i4K60uh3aYafc8/whd15vmzYfdYaSGWLQBagCanKee0TEsb9Pda5wH4PFeo3NUjz
0U8yTLJtOIInGJQQzcqqK2vPKEsE0NDZzgKcTaCRDNju7j63Xjw+AbPadXH2OcT2p7z0m81ChzvV
E2qQpuGeVI7J3VOGg02SiFe3MCd7a/Ud9hKKV5ca13E8PBFcZBCYBhYdIqu2PfLqHjqVMsVHvcMa
GyLpkBgVPeSD95zHI174Sk+q3gbnY+Qan8h1ViljiXyFwNIGvBZblvor6TvhfRqQwzBN8YOm8eyc
8GbTWWZ59PrqrFf43losu27CJGq2A0BhVzcGQ/kZDAC9HFhem8VKBhJBf/NiWWa4p4n9yeuuZu/s
c+Po+vlWrW4G1C9nywWFY4bic5FyD5zMnfcIlKTtgNrfC0l6LuV9CF5boNJ0ScDDCFHYXvtB/m7j
eI+9MUQ7bPRUXATDydB1IIWt0rHfFjj6T/DTBnOSyPTkSEPAl4B9g+s5mzAZ8P60rdo5UjP5MbBf
pXSAP4se6ZrK/xNZXtPGXNxQpwTsduW3DKPezdgbkVyWaZaxfzuVr2c+9vB5CnBcVgNqkUpslmYc
hwCkCf2BpyXqp8nACsdmeyrLcXGyWa5Ia1O3bJGMbfbFl2hEvnLRchQzqeLtuVqbutQ0OGJMQsS3
qIqbVNgilmds8Ot1jyqUVY3iIyZ2VoTCZby9eP3V6ycgQenAIW6lXn1lefUTiDDGg8ST8mHMwz9J
beiOu4760T04pZV9HTbM1/MDslmQOwFSmXXZFIqmxbZeAEx/dgaZPrFaGE9WV951YW29pGnDQbEK
mFnHK+vPDKSI0s2Mk8h8/YSKSn3ukc5LzfFOZ98Xmxk29YYxwwBFU1s8mNUL0qLBt6NyFUOJxrSc
djNJPM5IRw32Nz8tOTq7CmBch1gMYLmwI+w60aCABPQwizwV4+wCXiJFUPPh+BuXRUW9xODxuYmH
95lpphG15bICiAkAFjrV9ApLwSHUBZLnrjs2fzaNopekSt5e0XOQ5zKGdAVilYrz+WEeGwF4Gikl
5cYyG+C+ShurlZahvMHELwYY78KtLikDXgEQmMnFUH4u4i8b7BTNjaZyFgGWkRvPRd3pwyYvj7Rg
ByzMhENVme/ybrpe68cgGtzJUZ9W80L/anlPXXIfqmKls+lRA0IFuCmB/at5DPzE5rgjEGBScVSN
b6tEtmsSydBm6fceB18b0Yp4M1hlu+3TwngBxt3RFE3+PRsHhNekZz3mcRIe/mcPgMyUga0bcmen
tnFHjWxjc+79s66X/BlB//pqqBFq323N1wGHy9+rpv5aYIVt/BdzGKYvYgjtDbikrbvIN37OJbIs
dPhxrFUVsgmgQuyl3NPSoOwLn6EQOMqZUFVwki2ozqG68QBy9rXOGjnydaK22PWxPgFvRJseBOBQ
dm3kuKtOiWQA3UbxAHQKEiKtLkNkYCCqWsQs2QNt/BOigs/mB5r44JQuUj001Lh/6KgXjzYCf6bm
AMb9F/Q49fqiC0pQOZ3BnQVgaK9mwJHM+MNAogzjldUgcZ3LuDxNgCA+FU5XIiIQr1OlIj3SkIps
fdXFNstb6SClXLOOwUSuSZVqAG1yjQZsDQMSAWMAHfYK0nvuqUf/lagMdRbGa6+1/dm5bCRADcnb
qcsEWQJ/naJRIul83QRkba+mHFybgYhOda+0NU21DNBzoGq8gxS5IbA76WxvPnf8W/jk5Zzw5mhx
ORPUSiygUy2sg985j40Z+H1Wv7YJIhOsNV5YZrvjuuQ83uZROAJZqBJ3NzQUTSpRvVqAshg1Qw5b
zTJ5yhqV4FvEfiS4dXVxNN3sB8tF+IwE/G6vC9vYtX6cfx7C8ksSJfl31NX/4FP49w4oMQDacObs
inDYDU6PGhzbSOJTO5goslG9KPJTpBZ9yKTUG/C5pp7Vb24ME+9iwMOiIb+JZiR5SLG/QObwbmjb
fj/E/tEfdZzN1WBKnkP6s0yB/Tl6T9F8rdY7K6AuggXAW6DunB0wd1UEqNNVTsE8bOiQ3zEaeogl
yseAudsbnbHv8xDLn6gfnoGHCFwOkNKDVB7Yk60cQHKe2hsyulNt3TPL2ZExiuFfpDa4a/GdP5Ku
YIZ3KFvfwtEJrC6WXGYVb6721GGCnbh0kXFywgPXAPGNH3+Ohy1xC5DQl1viHfhl0RWG+y+BLK4E
1kLBwbnoFR0KlpDdh7byDAsw4YjCRAxgKlTmRAVOGY6Ok8MwtOmmlFa4MlADBCI4kPhWK+k9DxJx
MAdlMytH4XOTKBRCeC9ixNmUlZruo7cYyI/1GUDF/3kIzc/t+NAU5YAMz0i8Jn6KA9mmvHCEXi+t
j8QFwJQU9p0yACQUIfMadJezecSm8i6DIQWzw65iUbrygDR7Z2U/qcx1qXqdkYMWtKFfblfgQmSk
YYQ/RCIOBwY1m+UFFZZO59tkjV6KsyYOvwsPacpWe1dBp2VwhPjY2UuOFHMCOeB32SUATFU4GQuk
RZF0G0e38sOiWlAuWGaqkq5SDOC9+csw0jXM0QOdWTaA4epxihWiQvMoFUyk1VdvY48MXw/n3HHg
Ru21mMj+zRDSBesUvg/Bh3NdAKIShCPNMr4yU/4YZqjy4uZhYABXFl1f/mFaP+Pei78JCbZpk9fe
XY+El4deR+5wabXxtzGMvsbAXHi2cVZ/YI91M/TIzALvWN4lyYOJA+MMT5pnUmnS+NMpW5CtKFWH
sqztiGABEgohagBTXvzJg/f2lX+r6eHWCZEV5oNH6W6sRbvxpuhlHLzm1KaG/iS9tjjxPH0tHSby
oLcqJwiRlLIzoth4ioG/8ISYBNlGmwM2SlXa00hqAIn+YrlsCkq/3nuq+glE0sYd9RZRFxGqBm3D
2dwYFnFxHnlWHmMwOFEmOM5BBCKlnxLTAzHGL6kpqqlE6on6WURVQFialNKx5HUkkb1yLYBrLxkl
i1vUWKuhzXRFNiBA8gAEbynZ/aAaE0AKgD7Wjq6CTSD9hPPfu9DU7ki16OtID8HB1o9r0jHh6jsJ
otDpMdWZeUS9mLfhRqYffeCxPUxmaK866ebfQzfeNXrZnv0ej+yZZgE8x906dMECS2QJxKXwO2oF
si4uojBk0KXIHltQgSKCASK5s/FJ43BdwS6ZmrfuWxP8uh90pQsq0KKbkYMW2U/c93ELQBD1gJGr
8ggH/eA0TvIQsW4rE314xtH48CwBx6SQmcPDpHSuj4xzJ3XlarYqHZ+6nQ0i2XtS5SYS3bEemjYk
Zl3j4DHcVPsuxgF1G+pP1Ays6bbgjBvXXVzqeVAY9aVCheN5KGvjqbctIEzbDb8aUTMzDwwgWu1p
Amyk4kc1p3CkEbS+/jXyR3PtxZZ2x8MxfXCm3F2NKJP4poUxwnV2+0XLEywYZMX3gKQ3Pidl90AO
oAGUq1iv7YfCZv1dm8loU+h+/K1Foa2agaYWE2frqe0l/k7ftIzzh/nZErG3v5U4e6uzjj+IPsYz
CuMMq/vmA61h21Zg0wSEa4mTKLUoIpkaV4STfwKoykXmjrUjXd13lMLZbNrQLl6y8RNxfEdWLI+x
a3GAqzDx6nleFvSF154mMMq/2P6VF3d8ePVcvJoxqsMWr676TGpk3YpjZcfJ7CWL9N0rZ2Av8vR8
OxlyAAUyR7l6PcXPoWmZl6oXR92LsnhdK2R7bD1pEzpvWwc9Fzu9z96WLertRpdcZFReudDeFWTa
WN9p0SlWhBeIz+AMI7snoVLsF0YFolaEWIFPpxwWg161qDLDWccu9TLDW4VJvUpQ9ihKpM4Yw2bJ
Db5J/5Wo40WJ+/T1JoWYBqSo0sSlEhSvkezlOQMg5RQBXRqIxqubua7cNRkHOGRzjzRumRuBmGKN
YjgsR7NqXDlRzx8AJuYjfN3XgXDt5A10Ry+tzKvnMAfLVmG4BtIZoE9FuUsG3/niI9VibwKTZ5uB
GftN9oEvB/0PIO852073qj1oiKwXnJKsyQ5GQL7RcEh8HIom/TT63RPNZ0c5wGOHPD8Xje0+aKOG
9Y66kKm3qHGOHP6A4tljkQ8AeZIIXDtVJV7zrnU3QBzle2an8tWr9TtThtVz3dnTPeqiEd+OrXc3
0Yx8T+Jf3fTMebSbfI01wBaHks6nfoqrCw4M+pnDnoeIn0ZjER3oK2rDDbSiBpJwh3Jtc0t7dovm
S1xI563yQK7M7My6H9sxPwuGRykZnDjbd02XvPi1ZLscmOY7AaDZl2iyN+SQVDxFDWQlTwBWaR/s
EgFkIVLnDVm+bxwF1s+mlbTH1kU4nfQuShGRnPMW5Zq7qZzKO3R2rT07U/clRKA9LvA2n8BE99TZ
cgoqH2np/IPgXqTpnT6CA4FUXRH3lwoPpCQxwaNRNAiGD/h8gxT0xykC95ggB4Hx1QQ4Jft/mYCm
D7uuvXA727YKg5p3WFfnvrhDVnp57pWK9CRSk9QoB+28qQwWHfUWPyGz5jTp4O5t1n4YjsdlkQmq
da9c03qTmg8Xj7hVXWJbXVanHz44x5uOpR3/GaUujm0/FuK0JOfE6UNrclqDk3kRqTf7LCv4KAt5
MHhTvF4caZzthqDdmuM/pgZIA69AvXDkt/UmVhU1tqqoSVTPUQZPA+MUGUhH1sUwqgIb0i0GJHG8
j4i4p1I9kxS7stYukfhHBUKmlXpBArrDY6o1/kPTpqhuVWdK5oQTnlEzXtMyZpvfecRus6tQCPtq
aS4qmLnWrMPQNnfggDmMbSpBMjyE2jr1Y28TA0czx5q4WueeHz80dWo8DWXBD6KtkTdC3kiFrJHL
05fHqLf1p0hLpouaKxIF4lhV0W59dVi7HOfOZ7qJaW2NCSfX4YfVizsgGi2Owikubo98N1L59pgE
xYQDUddGiJ4rslLq2fjydIgYLWoQNyCjo81zse6x2g4mVBBJREt+DcMIVNAhxqQoTUGpjHJaMg5T
8z6iURYyk8HN5ev79gHrdmONz8O+EEIScm6sdexo6Rrb41+wSQSJhOhLw4EhTG4zplKqnH0nzdak
vBoBZ+GE2exsjDy5vBdE5/Wha81+hx04Fm6JfPBzm/3ZjW+eHzkqyXjYoNp6+gG0pzfHN7TXBoXP
Qd6N0acIyzzQi7vy3sk4NhF95aDeO22POqgc9tKsUAaRN/5mSMth69Q5gqepAfoQxSECICv/UGnh
ZlGRnprJ9qZudSV3g8RLND8vKkJeprGxjrIwZLxNKClHln2U6fyCO88+91oKtihnfJ20pD14duOu
+6kZX3WgPQMGOpFnHbxDn/0JoVbllnsOWIgSHzQRWj69lj5DCaJmNzi/Q6XbIXTLMCiBunBOSiTJ
6hwPu741gEqF3F8/K9JDqDco6yAXarQkwuF/nVpB67b2sKNxwNdUD3dXX8ejeSlt9qWO8bz3e7w1
TVXLnEk8W0k0VKXzIpK1VM6hctaV881YssZpugZmCyK5lQf4h7mNkfXyqz+65Uc/B3uHq5vIhWG9
cUeNpY5+F3HRXY8j7cfg+Rr/zU5OSYMtj4jTu7iIrLMxDTg/1KN4xwwAoGBVBCU1voLAzZAc2Rmz
YtFSykVagdQkQ/AeVL6/GdmNHs4+UWmOl+WvKSmlI8fmWyC7HrTtDiDP6DKLC6qJ+SayUfYzOmEZ
eEDPQ1QBzB1ZFQ/3iWrGHtF8FgHDmAzUoOJnuC9SoIjHld/vb0ZwkbwmeO0fbgZECI37BTbGyxzU
08ZmG3IxnkhqEwQ2V9xLVy6OBC6Lb2EayBBCBk7HFWq+anBGBoherGdnkXRhliucXqUk85U3FnCd
Bzr6D7asSGcFCCQROyTyLDL0Jnvuh7g5kQrV18ma8Qj4NI3rbSwbwSSA8pRnxEXwMKXu0hi9vjMy
rTwuKup56hk86xL9ehYyMGVNiz3HGc4TCwf89rUGEWG1scP+ZTjkOdYyoNMEGQ9jw9pAOecD7f10
HN5v3NgDOwBIXJ9tIyruc8kO8dCDbfZmKr2qh8NQmmzVTfh55Knp7vI23CMHKH4GyWL8bHcujnHA
17OrbRfp/m3O7zPNnz1E9BWVcG4G7KkwBJBfBc4wkN+EwG3SXaTOl3p4IrnI8Pn1LBo2JJpgSNW2
ZBZYBK9xtFsHJPpFjIGeGriM9srpu21rzX5JSaRkRmaa+PTSstzhZYrklLzTk93ooSpHlLE2pyu2
EVizyjF75V2Gd8WQWfYFez774rD8TySUtXuSFn0+TPyAX8NX3Wjti6maELyw56j28i+l139JEfRC
GtBqIm7M0rc+N1gZvIadJgPT5OIRwBkM/7lQ3vWJM4IroNC2DUY+oswY+11RWq/F1H6Z4rhW8wzN
5H6VmvlMRwrIR3ip7THckrQ0C7Mj6SpWuDNF5I1L3bHb8S6yU3tAqtJWzkXgaVzN270m0VZFg9QS
sixbQBzSeUEIIhhFw9HemzbSIR2ciy3MaihONU6gJt7lJiArtCb3dzMthEB9fASW1jUg1odPrkiN
c5KLV73kYRfgDZK5xSdik0B2BxBfyupM45i0fj/N4CsuqYZlBy9txz03YrlD7Kn5bPYN+ENTxA20
5KeR2u7z7OAOeI24OOLTrWRnsOY78bx7lB5CpPDE9k4NWT78SNUiOWwt88bB26Au6xiUG4n9YKmm
MMRPGwA8h9GzrAfSh33prysutfWiEyVemczCJ4vDAy1c6XmoP/ioY8ag0bOhsTvjaiLfAc7mhBUE
mKFN6W06ydlxNB3/SL3mN+LiQn6AoHwfsQwrk3bVxJZ+WHy9sXlB3LbeYjuuI9n2r5dY/OiKi0i9
m7ugsTd+EwjgVtbQlIGrABa7FlGsvPDdra1E8KaNc0NW0i0u+MyAd9MoRMDFkQvgZdIMNKTtZHvA
BwsyksmXe6FV4qA3DvJLWDdsWqaDyM7GKsaysvibl5j73otAXWsz5Nv5hvMd1MngbZo863ONO12z
jGkXmgnQoeKQDQmoKlgxbEwkv11YnOV7evK7IUuQ/C0/05OfmtIW1dYpw2Y9Myh6KpUZNOVISXPi
MQ2m2FpZGi8fyNtqi3SZwEgAt6YBZ9jRAHDldqC/w386LsR4XhO8BjVXgCdR5f1h9pl3SbXIeAJ1
e19b8TM1FbaBGyexzU2CdKZnrEHb+6p4K4vMxWoU6551FwJVfpaFA1D2CXBNR/CGwg7sxJVI3fDe
51x7FB7uwu8k6v7r8DHpzfDRL8G9W1iIypBIBiZzuc5ah21olN14yT1qJHWk5CHuGp9C5mV32A6f
rNJp79upf29K38k2LE+3UV8aJ6/2xXpgif82jY/tWOffGYDeccdFf2F2CBoGE/eex8gNNLys3k6e
j8e8y7BBDb3GDZb0NcCLIZZMOWnUFEjMYFI0h1qO1rsB3Lb5nAlnjsLY4uP4otcm1hGmd4d6D5Xo
lXXenYubGg6FC1Rqkm1wj6xFb7RB2SITeRhQ1umFf1RWijMPqfIIiaaPeg1oVg/AMTtHWfIDxMrN
53oIm60mhY/j8gpYemOdrV0vGv8osmGrJaH7Q7k6tlvPrnwoJXLEEueIyNZwGRNgErgAfn2pJj3d
sVQU20ya1otkOEGRskzOZMWnmRfM/bIMSnWnfJCyilGIrAD3gDvHqlVvdsMdzoFOORA1kbH/oesU
XN8sX/vP/QkIBndxDk48y2+c04jfWMATmX+v08+e8M03U2LJXvJiOo2JMV0yYGIFNWDqt3oaA65Y
xYSYgjR3hhI3QXKookXUA70oCMAnYwoWg08RpUWm3u0UVR2JrSHr7/irxChKB4zO0pCOKRDcqM38
Nd7B71YyJDp/jIcu3ht+IhD27x0EdYBIcupFBcqpGlkHpMO66d1APUne1C0F3iq5k4JxfOAACqsL
xC8VczxiJM2jykSddbbil190WBonh85wEc5afMhc+rl2cYoIWU3h9AzMJrGtxhCBzTRNzlrt12Bs
0viXxE1+NqrmRDM/DbbW/qhQg7ZCLpZ4BiGP2JpTUdylKeLKyO3/bGpjexYI/C23lsXFrFrujFSV
6x8Ylm2Xf//rf//X//k+/Uf0s3woMxGVxb+KPn/Ax9u1//lvQ/f//a9q1h9+/Oe/kcoIXh6beT7+
tUABbiv797cnXkTK/X/FWdMURVdalxyZrzuC2iFYHcPKtrqBGsdFRcg7izij73DwtOBZvvXSjs+A
PORxA/YzMAaAV8M2kd0XpifHBc4BR2QxwOs0PeGMGR8zdUHikCIvDD4kUgOqizToU/2RC9sOSsQr
38BRHuDP7/4Q4A9a5ZVWfdIQg9rqrZMdzVx095ad4plgAv6NqH80B6f72OtF+5lRj2TsLKN9RtHL
RZ4Z+LCSCVeRy+M9keOJcCPZen7/JVGabCtN18EZUSEhkeRGycLNnXGNZGntlOLhhqLLx8L3zUce
gwq9Ed49SVbOp/uh6wMvQsAgGADpdoey8U+LvzWmzh48iyj5Jpe8jfNt7oblmiagBhxDydqcpnbb
flxHB6H5yoy96DBPzQv7CSBn2Ymm1g2bX0bGgVDF4meKLwx1ecmwkj2TlFS6AbYfhC68cCyDf/6m
efp/+6Ihu9RHvoDLbM8wLfevX7QmcyKRRkxedM+M7ohHyW2mKp7Jl2Z2pRLVfZzjeGU2g3nmDki6
RT/L8WCU8fqvPrqswnaLmkw83QjCUMfr9dCJLlqFwswfCNGQDGk3fQd0mHVAuAB0TYIbG4Ev1VaL
VnkivG+FepGZnV2dY1DXn5lh4V6QeIn0Rmc7Y3w7cc8vbn0oJ5Rk7SILyHRR69vrDujhWwu4Rqj2
qhMtoGgTUEGRkk6hpcbOwCgq8ns3Q5hlloAnLHdNlNUnEIfWl85EsiBt5tTurbSKOgDJaDdv3z48
dGHkZZDFLaw2f7dGzh///FHhp3/7WYHgBw8DCwkfDMijnrJfPRSGQZvK3PanC9Iyw2CS/sljpvZs
1q1/kr5dBdUQGV+xCbVWKN2tLr2VVk+uqX0mfRhryUaWljzglNB8jbWjPfbGV5T0jXvBzXBDXi62
n26deZuob7u9nVXtfYG8k40KtAYkJky297Fq+tS6NlSozDv3EhHkxkiCRL1xQzDfbYqoivYiqayX
kQOXkCHZpmjd6rPeA6tReYlm0sAVg0FhL1+NqO1QGpwifUrHc2etWQ0LaMlbMh8nsDHL163hn0JD
H7/2vRYGrTda99xv4gMY5/Dnx272wTBq1I7VUv5RxvxQqYd/WTgnWxSbRIthH/32iblxuir9zjiS
aDBh30/5gINR5KMHjZ9HOxSzhKB0qrSDlng4Mefmq6jC5JvqAI83/cbRGZVGdUjzYSp0ufjAtDOK
rL6j3eLS0L4RJxHeGsw9ZUAGC4+a7T9/e2zPvv32WK6LDAXQKFgm3ir0yrn69ggz9dIodpKLhoy7
oHZ9++yYAj8pBu7lzjJ+TKogiVRkJD2JRaLnd1asb270JFITj0O39vpSm+f9nV9npIdJR0VJqa68
DKUriAkkQV5qvNzo6R68wh+OSRXtnD7xj5Zq9ByxMVT+uN5x0iZ0yTR3SUsy9YAx4R8X3a0PTbeY
qYdiw32E6t59NsbP+DmZ2/fr/e1UVzexzHUz9e2VyZHubp6d3Jf7zgEwm6trL/orv+UqyzSLbtL4
Z3fo2m2Ij+7I0hSEcNSlJgF30hHbO/246Kh3o0N0fQKigpqCmiuZpphlr+ZAaOpwDPW7OX6no8sg
GRCr9BtzDJC6Va01xdZgyG8wyvAncu4QjmTyS5c1wKOwq/HsTtI7Ih0TnH6exp8RBgBOIjIGvivq
lKyzw59GZbwBN1V+cf3x1yC1SKmradh2lXfGGj4DFqmRFYFXtBL1Lziw0wotvqSjczboeS6UtezT
d2s+VJysiBTHzzRA9vH1ePLgGK8jILcd/ZRvJ6RVnDzTyoJyAHR2w/EWn8wU9FtGb37qewspR1X9
FetDvkst1GyPwqu+moW7dyfD+ETDhY/cBke5LcMZ/s80HFGsGCTL2NfNiXaGprM1SMXxf/3IsZtz
7sjiG+a29op+Pdhl9qq3w8VrTfcHAq2PhpaOLzaAeTZjYXfAlC78U25Z8SZvzeyVTd3iWiegrOhi
/7NfV/aFtR4AeTrgfiop80ILQEsSh4WuMPQASfH1hvzIQg3Kx1CTjhE3egmu8UAXjdyYI3LxNRF1
c5RriZwtAa7RdbAizbEoUUGyOX5GfoOFTLw+TN7H0oib4JgaizcMCDi0eEdUgWmuoXCSugPCa93K
cKJN2/HkSLqyYih9I0PlSe2A94YLbhbJKiTeqIri2qmNI/UcJVJvMfSq/nig+mPqkrdNZcPkhFJq
VBAvI/s6q1aCtUiwZnLYenn33VGrrtoY3xs5cLAqkazjjK9Z9Yr8crFPZYbMhhz5MYWqoKCmVaUR
DdVbkDwhZW1lhrq7SVX6yuKICkLtEOHgff4f03+e+1jcuHhwzFyJufqDzH80I3m30F8K+ShGkHQq
K2zoy7uiy96bOmRAll5kMgtTJauSkmSQu5gbLAT5arb8/8wxz+a2zTbRdCs9+3mV4dgYQLQaY+wB
Z6Xj0cD6dCMMJHMgU2NHCdTkUeO38mD6gOMhDx0AmquqKfI1MgOcEyBXDyMb+gNJ1DClX0QUE/bH
OmqQ54pKwcqOStSH6NNGWH1drwjrxOW9uJtl6sa1U1Rb6lKTI86t16W1BXhs/38Zu7LmSHFm+4uI
EAiBeKX2zeXdbr8Q3dMz7PvOr79Hice4PfP13BcCSSnZ3a4CKfMs+YH6aDW6C71CQcbV6gLivkiz
Ws05q3Eoj2pgZe5oZPk5NAdp6goAv16LVlWv5weCWY6QEDiUNjzECaVJff22Fh57oHvBcLqjcKkE
zsGB+hzu1129srykWEE22rEMt+26n5PO8ZOwX98RRTGcID9GTV0hnXltpptGjU6qSaNGlOQ7YjCO
qZdCm9z4zdwlmOZKYRxzP5FuBZrvKVafMxMZebhHo4oPxo/qZcWUoTQGHuKK2gnYleBzqSG6REba
bXpfoEioIqmvz0I/3lKbFl2i5yle361/vzXTmf51a2ZKsAANw4Jvo+5wS23dPm3NbBZoFtISxgXw
rag5yG8seuV2uVrQpV9AqQvY9H+GoDasHdQigYFvbePBO9jrrsgt5ZeOJQ34z9I5x05/l7ZDc09d
rVHkG9HW7YaaNPAvkzJvvKMAutRqkq0mLQt9TOrNrnSxYU/mY19hQn0uT+QPOv+lcJKAbPoUBC6e
w+WBOnUDD/1o6DqQ41Kp+Zt/2HjgbePgeXnsydSD4PAZIeHp1oCv2tY2owIvtAz1ulj+NAsbO4J8
fMl9yCgY0AS54xD53sZ+659raBLCH7Mxd9HExbXD2R0gVt168oexQgmulz9aC+LSSCL7QNhL1+l3
Dk4YJ9AEYdC61CKTKHbWZo0TYpALf3CXAuXcbgzUfNXEEObbv/8AOf84GJrSMi3JLKbb4L4YX7JF
kZc3Jb663cV3IPrjczB83XIqwXnNkxXnPppamcKF2pYZZL/AOIHSdwEjtSQ119RJFw3fTIb00uSt
Ydxar7xc5xtb8AmbJOj4uVTAilpoKLfZNK2oCdtXYIbUhaKXAfwnNFcKWQYojmYsSwXKuosVInvz
6hxFTzBRHvpQg72yDGE0ZlkgUIGUtfKYAP8sfYUiQrEXKNutapV+bT8sU+iO+sAziXeWlj+QlcrS
/2+xn0ISz9h2fTe50TiGq7FO2bmwTPlc8z8thftL4E16zGxU7JrRHl4pqgp6dgYRx3kW2Z+miipH
QOZ8gYIcReEopmRNsRZFYS3qXqJoEq2lQ2vr/PtPhm6Kr48WlIotneu2aUv40etfcgYGBCPbwDHb
iznVcjUpZW26BJEOS0ELGjlLH92l47CCBEt0EwwebCYoTsdb7lMcTmDprV2NSEjV0U0rQ//Qt2bt
5kWSPuC7TmV2Kp9LnKRXoRFZO+oDNp+d7S56myvvk1W9aBXXzhTb6JDgSfDnX1NslZXlQ3aeI/vA
d1ZtVfF5nRZbvHMdNd9kDADlagzTV2lDNZrWYa0x7Uqj0aByY1frfDTrQw25dACbdecw2lr8jDzL
Li+N8a1vg8/9BehR1O8U2ed+FR+xeHrzkvGbJuqHRpg3oJ439ziHerdSz19CpIterdrOd0p9cJvo
TfnKffPyDoqKuAnYmP8zh2jDhXA3qjX5vnchUM7HmJga4+mjRZCcj9bHPEgIflqF1vyYB7UF70Kt
zI/mn5DGAHb6PkCsaqn/NTlB+O9+PfplP34Fivz49SZZr4asBSEssYWynTcKG4axUrtqXZ/CiVkU
Dz5OVUjdNcVDxqz3vmV0uaM4rav5f3wXnK+pTpVUl8K2dTwqkf4QX74KbQ9wvp/2yaWwwRjTmw7b
fKpAzWUpSJftDLOZYITwd32KOyWq5GI4a1OFCgTYJyuIZlmPmubHF3yz/vQjIR7NUXp3jTWsbT2x
Hh11Aa0bnhxjek8Bjl3+ETGrvMytAaTzrm3yA4Wi9AlMY6D7W2rqRjxuDLP/Bp2SxIWaIb9rs5bf
VXWd7oZAA6xW9dGlCUpnHVd2u1n6tNaLV2Ng2zshxHscIL4/jdYRx5bbSDQD0rpLPL+4oVlpnaV3
ObZB6qdQDzJx5QWgzdOyAu8S/7j8RrEQASAKfnacGKigeV2LW1DtepUrjZANz6bvYwv8Xu0lL04U
hvuqC/NdWTDjNfHYigLgkm2sBwHWwYBUyz2X+NjQAC1py5WmBUhEu5mX2If/eCryr09FQzcsxgyT
m6YJbgBTH5VPG66yC/0BJkzaORBQU19IJAJVPoFaz2xYvfQvZJIvfbDnbtZS+qCwgMXmBqk/fZJz
Xcg8QQ5zAuaY4zy6DJBmrJHCEoHmLgMcIBzdpRERJg1ooPVtQ8jlnAH5FEfAStXq1gS6deuY/ujS
sIYkY7yjW9hNHzzD94/43bojc7AfSHOteC2gAbXKQ5Ft87a7yfHo/umL6suNGhqiov45Tc2XoQE9
kxr6JQY1kcTlYij31cZyyuJKcq2Sdg7lmnrmBvVXGx3b9OsvPUCsRW7NFHAhd5pVpqjvqdK6oks2
Wfo5gtJRQ2pWyMtCmSS2jR9lrtn7T3Fqmg2Q86bTg3Y1SaCR9arSN30IEhQfD4uOTVgUbeOSPBLp
2iwXxe6c+mLbKbyAV1TBg+jhp4ftHWCuqgXHir2HPA++ya0FOiqcmZMEVoY9MPyVS7d0yVQn3Uk5
QfQiaq3N14FufPj9B9ziX976hm7jAScsMNd0zsXXSoFVT1DzswEGyPwcGSIQ2p/63HwtIsOqV/dw
oUoeQ2giPbaZDi6tiMSp4W36GEcF0I5RKaB3gibT4EgBDGYKwJMFYkXrKEXMBkmFKGEO4CBxuaMi
Dl1gyx6fgzI60T6eyjzUz4r8ACJDPNyxJPJ2Imy1plBSOptA+zk0eCzh6ffdFxHKu0Afg7j40aRR
HNi/Nx9F4vjviLkeTBFQIb4Lceab6zDQBdKBzkRJiSo3kmf6uXeSl4Fyfh1vdbiOde+jUTPo5xaj
pQPKze//Csis/+PP4OA77Ri67ujQP/5Hcc3iQmLLj0xJF5sTaIhQJp9WftzVAXQRWQmGji+GP8qR
RTcVjtQPRpJuoNUKWx9AkB60IuA4irUdqi8lti6hPm1yx5f3UQbO/JDZHBYFtbyPC607x9hMQf6y
y1aTU0ZwQ3SMPQVnDLKDUPrZd3E5ZKuqG9N1kfnedvKYfV8kXGwB1bbZ9ynM2J05dc0WAnjtfgo9
7GYhnlGjfvkWBEWDVPSAzHjVj6/gkrkJzmhz/xKfIMez9P8aT+tkbfyzlzDQID4rg9fwzkRmaCWI
y7q0aThLodgnOsODj+9QnP0IFzFmMJSaLFwirT/kebKjLhpcwowED00gvhFnhCBvy1bGp7wXDGhG
XDjINDdtzh6LKu8OfRIVO5FxHFN9f2pcJ2H1WdLt0CTRrh2r73MTHk93+VT62zGBtL+rIaNwzCaH
HXFcwJ3poJPan24/hc63nwLmaWqBZal5Ko0EdQuDlxKoyaLUT2HYfuvGgG+bqIGOkzFquNIIwJD6
6VN7Dldz6K7ikGno8eDazE2aPi8Cg1LIchXu7z/6jqPqxp8BDJbBdYdJG2dSoVvS+nIkbQTrem7l
42VMgCQxYPqMnEwo8xNdxjgp4H6ES9IAoeLS7ai3myGDdw+FaGlbnCz4Cb3P+9Seo9Vsilyatec1
W9PTAjdVWo8haoib3C7zazTo+ZXuGhu2cHngJesvAxN01rZBgdMaDcTq7UR3EMsDKBPHPqTy/l4q
UesFoxceIz48LKtThANP1XPGp+2nNdRMCwe1mzbdLeG0DM2p+myVQqYbbsyxfoqyYbgpizREhSPH
U9FKgQ9SfYlRJ4aLHXIJsDDgT6mOkkeejvznIEK3ikwTBj/ZA+s767UQQGPACmO4HXpA/GvYzm10
3zuhtljzdVXlb1Hfgzts4dO++5cmsvnjHs6e2IUA5LDSRjgdBWmh7wbHYNjLKPv1mU7c9BBIh53f
ruUGxGNSF8UzeZ0joFKh79piYm46eM51nqB4yZaaNcl22jWQvrqZZqo753/YxJaCOQDSDqOerQm4
Aq1jZGwI20LtZXiGxSS8tbYaTgCtC/3FCWKZkN6EnImTryVxsOZZ0i5PBQpx3+q0c1YG8KQX2wBU
CNWOat2F0/CjNdaEi21VAFMBcIf1DnrkyxOhC2FpaG/BCsADeFAoogV3OIMRJ3hsAjSN6qQCbdLl
U2DwMbwYhkGTEetEZgIqNgy6VpnKrft+8KIFE+TnqWVO6FKXlooQcwiIf3vDT67OwO37pMpC2KEA
QD9meAkMY1JuhrKfNmMfyXsKMaYXjleFGwpzzwUXD540tXWdA6xfQjXmIUBh7dwX9RvEmuBamXUo
s2Vhu45Ky8IpHuSwMIHQG+j/03GwulvqChx42LhFajdH09Hv4tyfUDOyoVAWtc79MovuxlZG0KmK
H7/0tzX8K0A1e/q0JIjtIBY08pl+aEFmTRUeOIc2yV6pb15E/V4wxekOLDa/icCHclFdAw5i6uX3
TjHVljCgVpODNL0fTun4uwQi+a5Q1aNacaeg3A+OluYB3KJZqy/9FEF9cThmq86BXqBNNCzqDBS1
q9Nhx6jmUvCn0Xmy1bzPo2CaBliOvYKYWwZeagi6fp394L6AcUHasqcm6IY1SgjatR/aYTd0ETxz
c5yXIGNV7iJU224Hf6jXZuP5z6XsYTOVFfoPOKXsITgTBm5bRm6c9NqfTsZf4z50XsdsqFZWnJY3
IN1BIhCKxrlnVId25C+kTkyXhSYwOumWISV9pv6u9qAiW0HgaqVlTbVZWALzsNlWB9sTL3Pcsp5a
JWu791VEvC3KHdVPmfRGsBVtb27aQjo3E3CkNGhSSba0PkdYVebd+HF7WGqw2kcE9f26RqUoGIVR
/BRwrcA5OT4Ba4qUL5C1LOZgeaV2MvcR5NbuBjiTw0zENbtRQpBRaST23NiAnZEcNZnqZ6dJIJQ4
D3tKJFENpwN0mhKoUTM7vei1sl6OUyM88Qi5BnK6SCt4TUa1dSbqZO7BNa/XwghbH9Au6UIDkQHB
7MBHMXjqeyRc3xmYf3fm9B0wMuixK9HOWalzObP0zHvh9Qiu5KIS+7cgLDIaTiZfwkFUu0/zZt3P
ERN1NXGOBow0dWFyBmmRLgzumxgKgGWQPbbqYpf6SxAZw4Vjq/PYmEgga6wHQ4M32WOlJ+mR6Q3k
B1Rsk7TBfdmEgBNikCb8Ol0LAdsPfUDBjT7ZeBC42bdyGF+hzLNN2oE9ei2rb/AWaCABhX5dhUkV
1qtmXYlt6MTsEezdVcqT/gydR5DVmTa+4ryZKAUzZx8k8bxipFYsLO99ReqnH0xhWgpkTwK9UaRi
uscoDBSduXjRNeFfYpxMXdP2ixfD96qd3XbWhpp2ybuVFwGPQE0ZOxcotBh3tEae+mvqHkUEdQC1
hvGxRpjjqFVp1rpMcg3cEpxy6bzb5lCHwEt/7lr6kfThK90DLZf65jPwkAIqJUTyMjcnmI2XVg+t
X2S5rgU/pJ7obrLKZrC69YcbGU/G0WctcpGaZSXXscFnGUTCYWfUqGqvk7yPQAzu/A32FXAACVro
v3W2f6WLAT7tvqi1xC3TIPfWMh3xP2nsO9m/Rzh1ClJvFlvfoTTmH+YmzYWNl74GDgUvWRXdhWkw
LxppbX/o8JCnsKWfmlPzV2xGJvAY8EyswBPYweQH2xEfptcH8CYfO9C8bjwtzm/mASfqilVnSBRI
gVf9ZJMtAIjw2gLqegRk/WKdPdtk0xBN/IimllGXp0p68uhsONRHP1Gl6ev53ouXV30d6FvrQK63
L64zD5q+19YaDmfQEQ3Fk1/n2rpqLACrAZMeAzeszRZgjYHvpR62lzFT1TcNhTE6PPOo7VYWaMbb
mKplmV7PMcshGyJ30w6HfUjXK7x2rCDdX0TXc9mfILxTHRaVdbprAI9R3IAjpFnvwFgaH3Nw3e6j
NoZRFFpdK8bHXkQXL4n7K3VZjeGv2FD5wDNg0AMScYOtmrWh0SmqUBNrsp+FiHNIq8Tdt7obsdcW
zD/lees8dyJfNWLsvkW55uwaVCm3FBZJ/4xnsv8YW21yQRE2nsM0pw5XQ9MVl2rwrIc4g35ihg9w
wWz7GCdRe++X+lM3MsgBgQd0z5AMudjMPid46Nxn6qKVJdvknQg3S59h1PeGL8SZIhIJpkIGr13g
DE+9wcTTYLPmUerfqNFBvu4hADidWgJ/kwfgF6HQHVhPYaB798AQredIWXf3eCLhm+1Zj7nyNYGO
RAi8e6GFUw8b2wyC2gZYxfHUj28xQ1HQxyPs2tjadB1TGDJ4OZdPOFU8LXICuR/jbUTCVr0NhWhv
T9IDUL9vsOnVS75DEX5yoXh4i/pu9hzleoRUNvCQML3V7kXTxC5hHGLPuuUA8z37UA6bI4ox8R/K
pvx/R6if4gk4sBkxKzYjaFIuVIYZDKJrWNp0DSRngqHfinjwwYzDS3yNYsW46YIhujWDFDS4QEa3
7WGoG+1KvXTJM4dvmIFN9/tCKn6M4L4ZlhACV605LvLEToPurdvi25Nvxsj6lrRJcKRl5zgryo+9
br3MEUWYcDftNdgWgPn5/iv2VQdpS7UAZCzef8W5rR3zNtSuy3KokfNNNTAUoGiCZjW7XP1SRjL4
a7+zy52Wd2+2jldVAZvsJ9ViZfmpFQdafVOnhvFkimEeq72OP+Vm/W/zPsagEJS7YaQdWmHjM9f0
PyJ4up+pBXN0fy898IypOYj8OZUoS1TjJvOQFBqVQlFX59DyVr70naK+jmLE98jRHh2qm1XB9COu
0+rcqMHIT94XnEd7cxM6JhYqWL/KIEC4swo8R2JrnBUtF21LWUfYOBfhmdQvqb/k0A1gOQs2JHhJ
fVOXDCfN6m8pbOn/mJ54GghvadFv5dDHcD2ftG/9ZLzfLX1f7oop8N8mqJXNM2RVX+20PjVTYcJ3
djSewQuBD4I23IM/WT7lw4tdJcazevXfFgF7aFUMxGz4KYG+hGtZUXZJAr3eAEdc3efGcIZcs/kC
6zP7MAY+TqRKR1ebZLLWPUCCqInW2YqG9j6tOlA+oQVtsrDwVsS/GfAv9578rkEZO5DeambqVDyL
96MNAUcbcK8SKukXS/1iPXMA+7GCe8sstKeo3VFvFFQCqhnalVo19KTPAQePnJoJ69i+wAN5Tc3G
T/UN/vPzeWomCmTTw4IdbVHJvWbhkAndFoO7AMtjQ1FDUGCAaLQDJvE0QAwGRnzUrPjg3ASG82cY
O8MezzzwfGCgcewcSDj1Vd1fObi91whUwV3BYI/cqr5lYMSfEAbXUM5c+uguKft6rUNwcv1lQLK+
Wo2ySbY0sIxys1NqwEgm0I+kAfppqBL9cOK2PFB/aNnTRTrTtBHjNw+gIHy27exMdzXcxBqXbv0W
I4GDJL5remm80idnhKoyOmmYLhEN022XimAFNoG25iwHdBGCzLUsxZ5afj/G0A9Sz25q88F2Tv7k
u6EaoNEESl3/ARoybOdrho07OO1KJoQjHHB0vmTYbOkEZl+M4YVV+eDOiJ0eHorY4GXbBZ/T5JB3
L1l/Q/CcEdQ+5Qr1tgSk/2MSYCvWtkEhFmL1frr2EhBFF01n5EpQZQn+WHrobgn1oKIuXQpzgj/s
ulhFAnpHoxFc/cb2HwsJ2dNpAPscTsrBI+oiDBLtIwrVanQyHe8BAAM1RB0QGkVqQ6vNI4UzWSd4
pkX456pwuDo4N2VjXahFs+A7e+mcKQFigOtu70c+RPPxkRd95h0rqJ4/1fDLXOOAHO4b1YTtJdi9
JkTcKFiHh/qeZ6NYUXNgqGiH1gDemwouaqO8Tll0O8fWwCrAENHFA8TvV22Ctxjqdff0YyY9fRKa
199QaKfjO4vXfnyidazAcmuogwAiMsHuXOlz4JXqr8dfmzQKzJIxj2qV/TkY9OfPzX+bW+Zgyscd
LLE9hq09rGYe/L4UJye0qzskxOo71SXSQJxinCruqL9gxtzlNPU6K2LwZgwbymKQiHCuvQ+Dbql2
53HrXCd1CcIclg+D/IsCln6c1TpIYnvplgbmRT7mL8FBDSWHYWLteoYgSkA64j56I6lI6gKL6ajV
VX4lUGJcjwDpJqLZLvEozb9Rq6wi/Y43ILCpPJxFHGlikRAf2uuATU4gTQo2qsq+UVDW6M62w9ln
1eZBehVtoT44+fhWQ1cP/33teIV6X3ptklB3M4UfaZAUnQdoRggh9U8z4BM+AhaVWsjBBWxHGq9I
b2Cz5TyCTmE8Ndmnxt8jFFZqewr7e85Qh/eoZzvwcgHseBQ9f9GjMT+WMRJAZPqCA0G+N3gt4ks0
sVd6/dPOAMzTrWYx70qtDNSWDV2oSQMqgrYAtEkACl5HlocFR2rSHcjcQK/RpuFjOfoJkKx7X46C
Q3zQr9LDc0Pgm2wFHb6VgS4PbWMlK7w55KMdldMl5cN3avEuhV6hySYoxNreIdTG8LHTOoYNlgKL
qKYZp8U1wOYiK1pg0uIpvCQckvN8SsNHzTeK9Zim/a4rtfBxquBREIHI6dJUHqfZeRyHNWTP8pMf
AJ5SFj3cNrSooOboGciyaFmW7n5f/9CpwvpL/cO2bN1BBRbyJQawnV8QBryICh3ZC7ykfa04cgNH
F1loPx1P22p9B7EP6HMOLTBuijML8rIJZvvEwQ7CgfgPPB6+m5rjv5kmPl8iccRzzSJkGjJNPIyd
Nq0zYHruirLzt4Ws25to8CZIxVsRXt5le/DLyT/qjtmd4EIQ7buBmTh9Zu121LT8FmBLf8OroFkB
/ooqNrabK7sauhcJqCwwGEbxQyT+BRqco+/m7T1rihCadr2/KZ0USv4WeAJcbbl0TxHN7PoJ5dV8
HXtjfjc2XbYNy2K6aLmm74NBr1Ea66HlMQ36zvQjDfIzKEQYMXbdScP9gyWEcQKf2HF1rzKezcEO
9zZvNOyt0BwYQMRxOwj4qaIJe3VQM5E0O1HTcfizWZTGlVqRbF0oW5qPVtXFD1UQbanb51VxM4Hn
OP+APteP8LM0yx9CmJDacBsD+nkob6LO1MaQBFAArNaJhJtbU3kiwFP90ewDpF2RZHzwvPSuHdLh
JRl6UCbaCZQJO5RnAzY4G6D/4lcUB250vbV+IsF1hxJ7/+LhVLDpIDN6hl6CfbbCRF9zBTXsq35n
pGV2O8YsveWgXgDKP8J+2UIeAIzT9FZzoOnJ4cmxoyYFf8RFvGx3TPNCmExFw0bLQI0xBFxiqGlC
tgF8GmCul1GCYEtWQStGC+MzvXcCU1txvwgeqNVim7q0rMlfF3BsOcmYmUACxrMMbGzibYcDsITM
c5+dh5pb62FIs+9M/39HRIXsQMIsnH9bI2KT+R9Vea5/xYFZDmrfhim4pQPwL+0vlFfmgZCrlVi4
4j0UDBcSPxH9w1iPN5GM2pn3Xxsg/8+Mfhqe6f40Sdc5y6CvAJ4/tWkmTvgt1IA+hAFAWA5XDbDI
a4/77CTVBQfK6URN4I0AkKZb6qThGLXrtZVZ0JdSgRZ3EEO3y8Qv6yyTHVMroZ+R+KBFI50zgZDs
Eq6zDTnwzGHc7akJHbvsdohHflRxJcVZyZjdUlyPDPJ+7qQY6Lo8znjQEFDklezVEcEb/yJQ5MDr
amXofnOBUilQHnE/948hqg3UP+kwpVfxBK7UG/1zv4oHWvMtwEZ8bxWZftGqQb/QnZKcuQTtxhnG
9FM33FAnJFNDpzsEaXVDob7mwVyP27eAMt0NVjjYwKU18pqiWrq2wbZfU5MuRVune18bT/ASzx5R
yprWSE4lyIz3aBqo90WO57hBydNHjsMepAnEylKxNAF4siekQK3LMj0uZbKj+DEJtAP0Md+n6wGS
HxIUnUNbdTBnaOHQAGGxdZq09YkBfT6iOI5dVFiJBoIh5guFdYOjja4W697ocpxCsRGGyjtNpsun
IGxT58Woj9Za4mhVWRov1K8zuz5ovnlmXa4XUFHW6tNy4VHRfGoKarKhRNLQWC9hdEexc4Ra5MtU
Cvn6MygmqH25EVkcuF1msMJdJjbUrrUIvbQwDY1hgE0NZPtxem3v41hy0AdY55aStfe1usAqJ18x
e4r31KSBvIVTQxPc0yTlHLAvuPDcyfC7uQ9uGKabwBn1QPGagKq6qOcxWQKFHNn8hmM3Cq+Tuv4e
G/zoCbPyXclwVsyc9qfPgPZrYdXw7BtiAHU37K5h6eT7CZvgHX7tvW/hSAJMkIIh59obA/F4Um+D
vPD+cgxPPqZVOm0z7GFx7EFoz6W2skrLe4NCyYZeHBLWFw0KplVf8CeoKYw3rJKvndkZT1YMlWTs
I16XscERryWTxpNmFKDz/x35L/NUJF7P4ELVwc63TRRz7HC8RJDjBHEOkm7UtwwINUpNCTlhmOl5
EGYC8wlnNTW59TW5Kauq2mh6KrfAX9nHMit7UPxA2WRQEXmuG/17Uxfen21YuEFsmn84ULMDKSEP
HzxuXbOufwoklCndUWuxY1CXQOf1MRxQyHa/3tI4yF31MabxeVLpN/PMZfqnGLoNITfx+52e+Po2
sZlpWgboF46l22BYf+HudKMlIOQj63MDKzJuyOCY6W3oznoW1M6n4e92mWJbXajxEXWiOxKx4Ek4
7EHDdCuD+zMTVWqjfdNVNlwPE/BUTXgsQyLeKVda2DvYO2qgXK4aU2yXkxFEVQI3jjUNr2jwtVIv
CqEpFvfzUQrQgfwWupQ4KFkXHlWonijXqi+qexDWH7djyouZvCIXPb6FzOLBMg6uaPWhjkx2+v3/
5T9SGjay8wAecN2yGRw19C9vZgOKLDpE39Lzu4aYHkNraH6HSR9fvcxJvS2Y/Y50xwkKJ7Ib399S
9OpCfeVo9TakHK4k8OPJwDvHeKG5JDPgG3G8HYsaWTElDlQ7HBolOALejE43Pf9zUgohmFUfDPm+
V/BDzwDRudf8/FAotRrqE7VWzX2ihmQNDfj8l7hWzV36msKoIDsVwKcLJFzZbG0b+UjHT++BI/Rv
snKQro//n29pFntuzaVEpbUp7/tyeqb+Nk3EGtnJ7CjqNH9x2mLVt571Ta/VPww5zR01GZtwihXh
ixOw8hi2EV/TdPXjWKon910cBPOPo/gqgSMR/bjUA9bz939YvEi+JKtsZkFC0ZG64CBL/EPPJu5K
y7RBYj47Ve9Ojrl613eJjPA6oElqMPR1cP5HFz54q1kEhiLUGvQdopn45kRXFUGtvgQGGX/nE7bT
+RG61/HWAOLrFdLhewvnoD84g46/Jf3yLhoqROS10o/KXq2A3U1BWd/1RQh5fyPY0wcHLF+Gb+2E
nxgVkBWHZQHMGs34QE0odn2apPvRPuea5oKZ3WwjT6F/f73UOngvLnXCqDjdi6a//Fvc0ley7AIg
oGm9oQjVu6HyVYksk+/LbHql1kL21m04rwRqEHuuV/gP5DfUtYTRzAmDc7/H7waARFzZ3pC1g5xa
hbnUqhtU1/iZFXxYl1Bf+DHFc0ANaO0qsMrqJrBB0vhdgOWVxWFynHUIGD5L97//VP0DY2hzHdI1
gjQtTJOLL4+LDPmbZpR6cILJC+ppbh92x7SN9efGtF0ZsfbRjvPpwYuMdVBw9tyPMP40yuyHF5Xs
uakGB2CFDJobao6TgnEo7biCsSlixzL11vgJ0X5eUYBFy8Q0wN4Fc9XBk3keu378OObZaz7AWHMB
RIf5MK0daPZulr7EMawrlMCoZ8FIJ8z4HEoDFFr3K6r0dj0EAYUJyiO+PgVsODITToJdwWpwPIFL
sErzW9PhGRb1+LegMEe9UDQwb/wOuegevg8vgA3r+0mHhjCNJr8uUdj6vESrD7SErhYOTfa+BM1h
tc3mJXyFjlh+i1hWf03M8w8LHgrUrFtDWgAFEVBqgVAFjpHg5WTCNFthrpYBI4j/IxEj1Wfgcx7G
xntZAnnNHd0yGIyWMf6J6WGVgWlNxVQfkW8C50ClUFt14IeWDA73Kt9a/9oEHvV9VGSMfwquK/OH
wyA8ExVmtmkYS7a+54gHR/MgJ2/GL6ALiwdIsokHqHhcbNFAdlB1wdLxPZ4GYweynVETvlDrIz7D
NuNmXrCsetjRjNCGzq1Whxa+F+6JNGEkGsBaA39roBtyrdSF+nmV1dRPrV4kxY3ThSveyGxr90b8
UE44zsSRAV4OEBtWYXp/pSM0KhgsPrxOGZ2ksf1gaLHcxFaH1ERrsyMKtO0uheq+ehxCQMQao288
He8zmNf9VSdvQR6lfw54CLuC19FzAq7mOnEgJQUbMf8QWLZ2C1uF16bQbDDavWjLQmbv8m6wXxOw
n7RsiB/9yNL+40/Ov5IfpA62o2mbwrAMx2RfU2/x0Jv6lKFCJTuJNNCoXVodiPgkaNhmzKQGj0j0
LRevVXpiZvhz6aI7DSn/tQGQ/rrPx+ceHjp/do4Hj1cU/l2nqNdNZHk/x0p/8/wm+GYM2KEAv2w+
TCEMreq2jq+VJsWua4fkFDRFdBoDniL5D8hk/h/PQqQVv3zQQe3kzMYHkIPqic3Tlw96LHiHlGhe
nUww1M6gBdj7FqjWQ+Pn/s0ghdqd682j5iCTCz2Y6AeDQVpZFi3yYkW0Rs1M+yNLQVExauAJDa6x
NWvr8ppZRbUfRylh/mKXF/C3TKAb2ulhwBPTDVMDqcoJ+SpaKWhxeIAT9J9TngZQhRHyefRFseb4
L75lRm/vjC7qjkjGGeBZhenWqltx78UwofIAiH2Ttn4VqYBMmKHddtIL/nKS9EcQMPECSytvRUuE
0ICvrvgmdrASGMZdDmbtarG30v6PsvNabhzX1vATsYo53CoHS7bk1J4bVocZ5pz59OcD5Gn19J7a
55wbFrEAULYCCaz1B736L7FGOGDJwXJcGWUAboW1FpRyd1nVIYiKcaivYBStudYvvpnUV5tb+T5R
8eSUfeE4ued0JAvGR1m+hVQ6gEhP/Vfeg8eqB/e10LxXX4scvicTZfTG7X+gbPvVr/iesJ2Oli51
ojO67PEyzKI/7ovHoukBIOjJH3IpKdeO/wzlCdizAun4bRDWy6JS+S7+8yw2Eqh0Y1FBNNE4+6V3
zb4NLIxeD81VbiNFC3HpX1qyT24q82Jem2Kk3FT+nNeILabok/NkX0nr/zbv51V+zpNXKUzd23ud
Ma7raJqOjqaMxzJX08XclfotFkC8xMrz74Mcd2/KMxnrU8SjyevuBsxcKigHXK9IxxRZiF5f38ZN
1Q9Xdaa96oz51YHktI3CsCGLQLOfvfyaoGi3DN253clYK2L8BBaenpVPMkR+qDxGZvNdtroghgmg
auoWNTXSIQHWDSJzJQ+6TFbJ04YS47YjT8wGS+S50lk9qbJbtjstBK4+NRG6/SLBdb+GPAsSmFiI
AUVbE4rTntQ66USwwCcbQs0RPW3rYNXhjXtW9Ekw7duuVDflBFc+8QwcgZy23E9GgahV4KanLi+f
QxOvgdRwg+f7CBnLxAgAxc9yvDxw3/nXa8ROcSbr9dpZUfTNMJqVE4/mF6ymrc3gmtaurLXktfTz
ixwQ4sa1GDWS9nnsoFuntNEKM9fwW6W1KyhR5pcs0m32NCiVsPiAfRd0/oaUW8EqkqZmBtFzBvbC
rTMg6CLEXfFzhOyUsX+OkNeYTKtYAT6vz7VqP4MZRclBi0ghxm39FIOnWZqj4X7DCYoUBSKzbgO3
FXepEqOv8XNsOYXWw9hmuyitx+XksCY303anFIHyZ2maIEX96qP12nA15tb02MBN2VMFrHa6V+LK
JiYNYlILkQrPwfZqA3jmg0mSl0LJ9mpuW196O/W3iTWGm5okI0J98x/TrDjoaNvlxVXMdxmGhqWA
acRmABOjRy8dlqlRORc9VuxLW1jOoSysHzUqdzFCCTV4fXQrfTd29yFsp48EVw4dpanMnPeaBjo5
xQjhQ631H0VaGk9K2TfkC3oyXmIYUt/WykBmcA+LLWJyPif9+39fzWvm75kUFwEUi9+m51g6Mii/
C9T5lo8nnq7Fx9brDWQEtEG4HoTpGiMtxDcoW63dcHS/24mfLGqz0d/UFnJ5oCXjk+GFMLgMszn6
c8+BJMZWmD4/tWaKRP1MmU3Pmlezo0CISnm+hGTSvDr93B+pP6uLRDQrByhubQ3xwsuD9rVVu/HM
uvtdTnXzNn8q3OAkZyqmpVz81oOtx8RODd3nfPjRUs1ZNWHorMrRKGCacOjmoDz20UDi697Wswhe
072tWO2DaidDjXhC2GvLXigsdNGYPbW2nm1hAigLGbsf9KQ+GG1cUktirDz8MhaD73OVKh84NXmL
uI6g+GStHm7CJPYXVC3ViWXlpKxudmWIUBvHivutdCCTEoR3OXvZlIeZyspRgch8D8kJv42Vwyyc
PFfWmKrKwq8192nSjFNTaMWDy9pBwZgMNx7oCC46HaJtAzFYc9+YPuc4fqfsKiXBK6Xj71wERamd
yMlv5MVuc9gcLgPHmM6eGnhPsgNF4WihRrkBKOtqtvAJVIlOGMjgtvZwvTmjyVgOm2ZlZejD/RLs
hgH6qa2QORB4BoFzALp/m3sPyXjlCwvp2NH/F0VWuSP5dcfiso5jAYsCrU4J+T/EgAYYcYHRTvHR
yTL4thXJZFLIGfvUsEJ3M4+unSAlF4qwFs6RKQu9eXUj2GLdzYz//rs0f99BuTqJTUdXPSraKn6j
vy0s48iyShJkqOQ4avowCa94VRrG/zzIZlZUwlSpJMUmOrjTdBvPLWvK6xPa/RCWzzV2zLJ1P7h2
d8miEGtkMUoeYuiRyzqmfBtlBpnmQbHLXQ7naBH1uHQklUcBNxWaZ3U76jsvMeF5Rn6/kVwr6bkp
z+4EK9NU/x4i9OJl7y8HERtC4/rf3zfx5vy2JPcc1HhsMpqaa7Ec/f2daxp/hGfUVofcZv1rcS+1
1vj0DKdGwETZnQQL2WwzkKFGjeStYZM2bwU0NMfGd5H47rCqYXMvEOoKT0XcUqg3sqOb1+FJhijA
geCWbTtTrmoyupew9L3tpPf5urY65U1XJ9QDsC3fy6biqMkiMScYx6I3xVOj9Nz6pWrK+Yp2884O
XYVsqAq3peDOKJtu9F3FNm5nhnW6jBsIEjayxI8FsIzJaaBL1Fb/wo9sGYWdcpEDgr5sMBKp+qPs
hHKK8mrajhvZO2uJBkMrQ8MgVxYQFIt3eHn+pqa4v5GkCce382UXczOXvewdDlGZ1tcgyc1nM3fW
kkvB7QxjQpEQwXnWOIYQJJdoIyjmdwqfP+KhxFXBw4BrkuTv+j1Oa/sq+UUGghXr3kdQtuqMld2m
ocARvwW2oYOFysOnsBhYTE1G8FHkcEkmQHB7gInhhwLVXO+z+L3pI+1Y1rq2lNPJHITLIqsjFmRd
+goGdYO3ntgYKsGuH3x+rgOAFHNAdX9WMn/XRUOKWjW6xzcpLK1JPtypzA43rD/yktEitt14USte
uYWcMgEqMC8q9qBXdQr0J6Ud/5Bh7LH6jRml8MKE0WWf2RcjCiIWrYwKu/GPQUx2MrPfyGt14bT1
STqzxxLsqyY1l4owtg6F97XerkyTL5NsoMicrsyhr7eyqTRTfgLm+pqoNn44Y6d8HQajffCFrXan
qWvLRsF5nmJ2x0JCoCqj4mzH2hVRPX79vqusesq1l0SoD6heIfc/894bcuhCTdlvpwF3jcidzoql
5GiDR6OJYuzw5s/W+CQPChaET0Vi7/DwcR9uw7LIACDfhtM6HfHaKYzIigIW/9Wbw353k/uYEmHl
an8MdfRn4cXJBRMPHCzgvizMsXE+TBUVw8B0lYfWSNtnN2qecK1zPiJfQwio9rt9NkY90r+v8jJR
XHhbxbDHjWwGBu++p7mvLWCyY+KYeC9MMNdC7owLkgeeRia48jaDl3+/NYO2DPE3RKakWLRBq+21
LoSRl4YTj2iUP42u93aR789L/Du1F7cJ1ZNeeB+yZY5e+xyWr0rMSBnhZ/eA+4L+KCdbZmot0rya
D7fhmVVj39YvTYqsaxV78mspqBIaJJQahfSTDKl2MD7kavFCOkxF/DjRgrWc4NkV1oaO+RZMVr8g
a8CrBHn0WOozNasUbQDZ4RSB8ThB931UG+PXDl3MUBSMj36bce+oxaUSISfQxOVa9+qw22M6tA0T
x90EZVyci0L9j7P4Z+9opz1vdmEnpwnY9ZIlPDl+v3mDeYCbU6UjvZPUwZGcPSUw0pp8wInGTqkM
fzjKn5C5/T9D6gJ9n3zOMYqgPlGZC1jE1Sbemw1zLFfFnsq8z0na5Hs/Nf5h8EkPty7lHN/1nb3i
1jYcMMw8G2HQ0boh5Hx7fL+PMMvAvqiR//uI2sKZHnz8X/WIB06oDxhGWKbTbrqGpIijTc8g9rTH
BNLLqbNrXEg6S/1ogoY7T1cOp4ld0bPhz09Kn6Pt7efT2sa3ZBcONL0VLi7jh64Y8d7VgPPKyWy+
LmhyB8+DMj4NIDE2aWN08I08+znQ+MgrxzJ+2OlJvk1pA1CNtYL1mnkhflTDyB4uVNsjxajVNE67
mm8P+zuyoL04NNhpYRJqPcmQ11XFChhus5WZTkBo03Fy0F2wBu274znx2gQ9uLjxjwtjN9rCSGuE
m6xqpDsccpO7G1XZR9MBiYGd5aE8B1AfFaKfthO3NmbtAq0rXCpwToTRZAzppm3nhr9niOc3uJbA
HwRMSvGvGoaeL1KJMjee9W76bET1sz/UwoVL1atvZTMYFe44Tjq/RV1RvuUZ/B2rM8ITzDrjvS6Q
KwvMtz63xrPdIyspww6qHgguJdlmMIaRvzrEx8LgFmeX03TOck1fQXOLV7Jpipg8k4fWnJ6GxPP2
ahoJ3xXRG7qZf6iD6HCL1VDa9hYc4Z3mWxqrX/bSUai/tNQKXjplyKgQeN1GbWNIVzZidGJAg+30
yoEd/VDAlnnq4fSOY8zTWKm65yEbujU8NTbKnT/uNN2JhJLg8AD5RMUXrS0uVaMgnY8HzxtStRnP
eUzBZ0HQi5scIzPgX66ZxX8FqfKmIBD9YaZxuszSgtXXNPqAplg0REk5sB5UlB0wlf5FbeC9Dkpi
rWQv2oQ57uZRspC9iVJ516AnsSWm9uIQOsZTH1DhQI9owMuULG7HbeuUpNYx7evkOgkrWlOB2Fo1
qAnI5q3DxVFbTpAxedBntJmoAZ1la0xxvHO1IVpQt0S5FQADyfygekk1E80bCKZ+Oes7Jy9wPRUE
U1Nr/yysdy20/Gc3t711hhrNA4ko/8DGAU/mWrMu4C3rpVkUzR9x3j3gNWL+pcGT6eos/D4A0l8o
ZmAetMj+bimt9ex8K1jiPstzLxjSJZD/bO+Irj4ah33UFmg4imY5qN1S7ZQRFRP8ogZH75dlyT70
vgiWC16z7nABc1FNDXL4zUEJTRyf38+ziNgA5BSAQQysVp7dx/2zNzJrc2GGfbN1qsbctanyePeR
kWfSM0ZayKCcZ+xrx9oFGRZdUY1FPL6lcMYSI/tHu/cbZ90YvLaHtefsnVyopidvYNcNXTs42clc
NKsItZN9bTsnfCu+a35cv4/W/GK0avFc8H4fExZumNoLcRq+JerA7X5uNeqwmRausB+N9wMwhCWg
lsDja1CEf5gdhNnXsdK/zo7fts+IMuMg5HUZoilU740Ay4e5dI0F8vmg5zsDrBauJwZKh3TfUrX3
mDSqkXPkGHkJN8JwKxCm11VsA8UXqHKvogptWBAJDNcKdzaOZ6vaz8xj1q4y4atTijtaJ25gvzVl
xz1WjsBYc63fN/iGoz09KK8eYHCpt2M1COv2kREcBjBl97g/Icd7j7thvpNv2X28ZyGF0nBrRs/w
UYp2Bj7CGW417GVISnj+jI8UYPcypCO8s1FFTgmVqpjkQxtg9qInF83Sv/bxVH1gEJeu6zSo94nM
OjWbIcUqgTVxdnAVdV6NYhSb5HgxwvqpazTerVorSXdryVOXxl/JhCEaWrO5UCWwdWyNhZaF/VHi
5WWvbPKhIDUsBt97UzF4EnMNgcGXzcGv26XP57GUC9O4aRA+TUKqYWKdOlNvOcqFqWwWKshze38T
00KkNF0UeeYd04BkXF0ggBJVCEGgomodZ3GQTXko86pctJM3r1PgBvXi3iMHyilpwCM3zgqTlaFR
qjV7LsxN3y2QPyfFUxYOaNCVnbFklNgEGJ4nM4pjaLCBcbVtiuECo9BHTXwQIKCVHIV6SrUq4+oJ
Z5dsvNyWSonqCiuoOT+VpMnXcBf1FwBc7UJVeu97F6ZLm6fZXwb4LLU0x4+2w6JxbKz4Qtl93EJb
6TAlLr7iy2uRKEdfHwAZdmTTg61O0bcqmoYV1Qqhjx2V+Mv8PaApH6J4iL/NZvOPAXpyHWebu4rn
5YhcFPlLmPSP8lupGmjW/0tc65En4XtTHBudD0qMl996TWm6VejypCl8d250KGVu9DAow5HsM1Ln
ouAjK0EiZKQF9HzpN/SzOQt4VmI13vmmetZlXX4a/YwtDLXUb0hML1SB5oOY3IIK7IrnTlGGLUzy
bu+VQb6bgsyGPW/VNvZurWZah9LNf32y6+mwyRtVP94f9vLZn7ABQgq5eJNxIzD+fuxDpdWXPMrT
tbxS7qQVN2BzWsj7jzv3LO9wx1zfK0e/xeSNyP45Tjbl4N9jLDHRlYHvXAB+2s+V8pWFaPN406TI
RGwy3H+NDUJv5S5qEVeFuvWN5z7nm9O7XvytZaEK1s3+YU0jEjnj7D0HdptszUQQKW3dfESPfl5a
brm3est4ysDxrPKpap/gQPMUtRMkVtBVPQDhUdiSTsmjksJMKOCGvCAC5KByPbV/tIV+qSOxhNas
zzVJ3gTHzuzjb93EfxaGg/M6zunb6JsqetNpt5UQ+bDF8aDBRWYrV4ayKXvl2vDelAD6JvY+B/+/
5t6vLF/oPjf8558hX5e30D3fFp4NSUPAfw1qPQI2AbQC50RTH/MT1LHfkBQ3yMVIZmcJCntcSVSG
B/blOJntrmkU62XWSJlVXXmZrcl6aWzUYnLXGx860RnPSP707azuZBPdaG7SYzmu5WCvD8y96Zdo
zYm52pB5p7TlDi5abZy719QfF3KmfClhBzzAz/30ubWdF09s5wOLnbw8c1P7a9mb6cHpS3b9llor
66TCiN6XWQDbSKYTRm6bpletA7gla5lZDdw/sfLKHMOGtJtj2G430Rv+7XzVUAchJWfv08Re3d49
HvaXZhpsOEABN0PDcexD6PMKiT7Hz3nRYv3uOtG6KDF/J5HJyNQ7mTayCmUwbrFWSJ4w2mhW2FTm
b1TpCqF0UX1HWXgzAEKBSNJFKwcQ6o/CG9H3C/XkPa6UYGXhjfo0On24FUWL46AZ0VFe0+3xkG4U
z3nI/QSOtU3WaXQ7fa9VZHKotM/PkBEqJDr4wWhYMoZ6MVwyb/aXVqsdHaQ6zmaFa5iul+Uucsh9
SccwedBMzDwFG0wJy+rVS+x93Qf5RbLQBxVBPBhWF8k0HzTz1odYc7WJWjgdqCIG69S2suMcmPrF
to18IYt0tef+gL/kX40mKA+OM1BNdtvyq6LhHUD5T20g6KCqczGKVrv9pFCUYB0qmvKLL5vTpNIU
j997U/6kUNtzV2rYVpsixqBZAC2lC18V2RffQKLx7snHswkGzhQ+3JwAxVAR0mAWQfr1PieKkJxI
yrB8rLXotVMg+Nl2PYRLvSniLXuyf7Qj7hILpad6psTbvJnIv+XT58nPyK8nSqF6MUtmZABMLOCT
EdcTHSSYogZn+efKv0aGyANjJS/WkL7GCNG8/4+FT21GcQOPuh8qZHOFFi2ZTGeFWaK9bgNE0OdB
w+JMT+cVKRlruE02BfS0iev1HPTD7RXlRUWohpN+G/UzJCfe36AwqtYyFIqPqVJU0K7VuGS7Zbzz
iMBej+zgTjYRqXoli2c/+bgKQuBNNzKMtUF0XKVQZh5bbOT5a5PrDDDuOnFv3QEGcoXdY3KVhxQR
0WUHO2dzjwG5f4rC3AH2y6w8jItHXN2Rb0UbZ4mctrIcKSRss2oMnz2sWB/R6hRpMigWMufTFekF
hjVf+Llsdpngr0oSa+eMn7E7zdWIa5JTYx6CF2xY6hgKRjMzCVpKHPVHGz/JNFQ9ZtYtnI1p/QHf
W4blaJJ5rkwBqNCZI0370Qiec1dil6vWzVEJlOwr9BmPVNk0IrHW8NmxCz+VnhcevCLKdmZkz4+V
o/YrEyXSt0ZAqHrFss+6mvwFH8s8T4jykRDzna1s9pmPSH6gKOpeH9xnc6K6JzvkYfbNdJUm6otb
ePPFq5MlaukJG020iWGjVt7htoPUBm/bW5Z72zJaehKsbpkQ9jMbCZzVEsfb2di/LmRTHux0/ozd
IethXn/GJGSXnDd66kkX7mrVtMAnUvSvPCu+yoOvxivEAdXHW0tBNKsJzYtsYbOWXNuBFO04uNHq
HjNy9GMqfgYpVdFNFLfYwIoD9PXPsx7SfRBZp8gEuYNIBp06pLmt62G6ch+behHdfUkhIBeXssx4
XKZDKlayQs4sz9PxIYYiVAo1tKkxBozQm/JrbFbBXmqYNUXJuCzM1bUTgcyTwSSZ7E1vVdrOc6J4
Z5YsWrRZrZ/dvqifRzzCjRJNnZTt0rMRsQXzSdatZWfl+CibqMpadspJAJCjpdUY0V6OQLTRQHdX
rF5+XjJz/Td9BM9uixdQxIvy8TwUVQ4nWI/UhYNYwKoK29pZVqTIj04TdO2DoYTp0c3xGqWaSlQe
ZFBOMooS8p3j50myA0mi7lO0yTNYkGm0qaOsXUcmpp2zSe0xsfw/y8x6t0wVJKk12iuljINzG6go
kfUOGS5X6a9uFgI0bMln2EO57ATlw5ycd73Ni/eqgh4oJ+XmziY5OhmwshpcuJ7ikVqEPKgdv7tC
RbGTiOwz2VWusxQFHJekwS9DNWRL/aLWzvdLhGngrUNngKImxvqBBUhay/CnAcz8XPQIYgoE6JiO
v7R+9kk46KSbP1gGsarv+Pk0Sa+/wGWekbSe4tOItd5hVgqk0kxluFhF1C21rM7/yDT9oVAD7S8V
lALETOubChtsAe8YoFyUppu5igusD/ruGHSDsYk7gJRj7YZLz9SHr41V7nzHnl9xP3l3erdbFjVr
L3LP1rNZxPEBhVik90RTHtrk4nqKfpWN+/igVMxnXYyPNLITsnc2vOdGV7MTaOr13CT+oymU9awC
wISWhhh9iqYUz6uo3wyYLz/KkJ8CMmviLKSWIfwt/6W3Er03LzVx9WbuqeQXzdeUtO2mTgCFZvX0
xctm/Qe+LoeSbPZHAbBl4QKhWRiUPXe106M9mNevSeYbT4FSJS91gBelCDdYbR8Vvx+Wdh0Z725o
+ytyfRaPA7jO1JoqlipAkN8hFpBV0OqBO23u7qSJmpV+KcrBea+VXDvwYwLFKbzVqgEj86x1m0fu
luYFDPS7bZVf8Pt+98xk/lLYEBLwtrh2PrAKaNk/Kiyivnijk+FJCsu6L8JmkWZGu5n7c6aH9lXe
XSn2orFi1vpONjMnCBHHn83FYITWc1HY1jPj82FDTbs6JTpr2EPTp9kqaZp4oadgcOU/qZawFRSA
YFv5FpQkRBdVl6tnyxrUt2g+yzBVTB/9ISZB4dk4PECHaePND+yonyq9h/OJMF3+ZJrVtHDYBu1S
mDeQZlyI72KM4EQsMe+wbmLdkRLbkLHUYXuHpPNmuMcu/AS0B/pY7m+Fmdqu+UaAs0BRK/o2xwpk
pkAprqVHqS4zKWPJDDNG7X4efEsVfr1oXesHUpn1VU4MdOqNTp5H+6Z26+uVjD7VKFGXAkhj7KDn
g7KVVSizGrxFy7pqZ1uzdbHCjSV5NmZJMs3vT7d8XEmzMDGBl7vZ2e7MVTnPE6zPrMCLjoM8Y7Oc
LCMjMtb3WAVE+pdeyylI/IgZ9w45WM51RK/skAcKDJ/j7r33K6t2uDd6kihRMXxx9Y5fkB9juBaY
wKik5XzjV8NDUppLs9a6hZKZ9Q2Qns2muUBskeqEwKc7tYten+iV9y7ZvPfKwf+Huchvgi+7V1FD
bu5dCmLNlTuuEOWS5QBMeiPLq3Jc57rKfsCfV7Zw6ElwNGsucS4ce8o8Q615dsflzXbXVVEVSbCU
qmfLOOcFZZ+0U3AfajLnb7aLJL6MHSU+t6Dyr4yWP+7Hwqmh7RQ9WZoxTt4kkqnJ5hajcDCLsul1
Bd/esnWPGvqyN8RTo2eYzKbttNO1ujr1bflR6jk+JHjpLGxXK6+yqIycubEAqwNVUKTy0F63N97A
Ulf28rPZRw2lFCn16Rh6t8qxKFlKrU8Z84XIpzy44iyyzXjXOMZlmiqf1I2HnnJpP3Z+5rFhg+xz
j1e9XvUbGfTVsdgkvpbMb6NePHZ55SPFjBi+EXB/LH3tQWcr8OzW+M9iEYbqgmlSUggUC06LH50k
WwRWZ7Z1BFhKMkLuDJKyqQ7i9/lgOVW+M90+WvyWIJY5ZBkrXPcL1a14e88t38eOrQWkkOTlCmx3
/ziEzmfC22c5/ljzadx+bw5LJGtjx51DTgAheavE96gu1dcpKbtLW6vlpRnaNxkuSWiv4ELs4m5C
Lk9tjey5cYP+ySvSjS11huMQ7epicmxRa+V5x11xW9tRu9I6domIxDqWs/+SIRD0Whcxaxzux1Hm
jTjyZgZa3jTbjFvhCMP8pFH2QNkWPb+kqKJTqRbLUhuh+6plFjx6uqOcS396dYHz7O8hhBCDR99x
+hU/1GElh8le2WEMMwtvbXg1geyANBGD5ZABVSP5MnIsyI2ATCkHNg3WorNTC7ohzdu0RrQL0fNL
8OcfKS+K5fuyQ2DHTkr3WNqKc5zT1jle5Ok9KJv/FvttiGnZOj9K1L3uHe7PS99jv12PFfq4Y1f/
EPWOv0BZ2PyUOr5lnFLVzFBE8NYyp3SL3dJNcnwYGeat6xaU7B45h3r9OhRCybc594zV/XVIdU8b
BLzVRdOPGquYIdhCOLCv3CJh5ZR19x20Gpkl1pU2EiRqNePP5aNd2ha5cYoaLQM7ybqwrsrgHWrY
TtFmC9hfmb5kerySkKc5S/2TyS1oIZv1ZHi7OCMXLZtj1SbrqvfYzAh8VN5nE4me2MY7PnQOAd65
6wBxtKM8uCqC4oGTJQvZMdgBMiIyeDu9DUpT0v7y1Bmn6oiYwef0W7fbaRt9LIIVD18c6X9unJy2
S1YQheaN3CbJjk5vrg3c6wcZCpPABPprL++T2oEFkLzQbIaXCCjKg3wqBjFJDFTTsqViivzDvd3J
epVsl2lBQQxjlTObl5VMEId1N21l/J4vlmNRn8yW8tK/XV/WxNw6JgdOuX5LZlZj91DVmxC6NwmO
xNL2s+L9NdbV9HSLNQ5SeqGSoo4PBkEeJms+h8LeNa5LpBBSebSsMVkmmdeuB6GjcAtyc0NSQRz0
rF2GpKCPsnWbeBuoY5DZa+5X2QoiQCFG1gfLNic9cmqwcV3UgWutM9uJwnXU26NtrUwVReJ/Agsk
mCDnCX4Y1Br5KGp0vwzJdaXYFZb2FzDnaYsFlr+tuWm/oUJyCDon/KYi1LIM9Wo4q/4YnI2pH5de
UkXfqIvvoP/n70VWxORsvCdb80PWQAhFYRniPRlKRIVl8F5kaOp3beElLzLiJNkZgMD0KLsAg3eL
fsjUo+y0VHbVWYJjnuxtLLveYHQwr2Wv1mDNUqGDuJS9FTeoB2yVw8XtwsYeyETpO5d5HJX1aGfN
AywXDHMC86nsy/GIaAv6RuBoH0ZXeObKdl9xuVoULnkcbhMlAbaCA6u6lW1XZVdrFUZpIAdM7s5A
6WdRk9rfT25nveVoky8UvuQAWWjGfbfLA3W8Knwwr3xYrGAJ11E8PTpj8YVkofWWeI136GLQaLIz
DLN0W1attZbNqOvKVRCpyd4NkZJL4pjtoppsEpxK1hKT0qINckZPG3wLeJVAUPr8cHqr264+BVnV
Hc2owZsQvvwvLHjRZJe4BEhZH+9xO5QydaK3ysJkPYO8Zp3999yst8q9oY7HHmQ41Zuomz5PezeZ
KBSO7Q4Y2V62WpjKxf42hlXq8ZbGNuZu3AR20Fx8N4m3bdmzgW8Ckpn3NugI4+x7xlIRlXNZPpeH
zEjjA6be23tZXca71PKXZR/4q5mEw2MLptkc2HstIxwyD4GJ10HS6f5FHlzdN9ZFU5qr6GcsTEnB
902t7uQQ2dFW4SHuZ6r0YlgcF/auy9o/0axaB52pXuVBCdhZYwqbAaJw52w5Kf52pGx3lr1+ZXl7
R0v6xX1GmwIuQ/8ALeMq0a7DBAl3KLp1HOjxMYq1V7kmu1Ouf2FbyyD3pQcni5vdb+OsznLX4D2q
hVp4pG90d6xWtZLqy7uqMgA8ejrd+XIDWhcYa+4r03MfHeFoUUch+/zZHJaWaMqY7HXd8C8ogsX+
HidxB/8n9pZyAA9byhvqeEbJTGOfmpfnXGnSw1CrLVvwNrnaCbLLY9nN39QpXOXF6P/pZdOrp+XW
49BPxlJu3OTCUAdatorNHpUAFWjpvWMfUp59mirvQQNwQoLKs3ZmO5hnHL681eTm/WtKwXkxotv2
XUMnDeAumifoJ26psjffOkXHL7rLxheli7A4riEWmrHVYIwXzmgosuyKUS6USFur5N1ED+uWSkDP
Asl/ZNuWIHhGKgSgzIe97pdqfnBVo1u6GkuvDi3m/IBdEs/agQq6On6RjZAn1MPQRM6iykjloF6p
t4DMcTrNy75lc5H73TJrYwBJIjhWMCxX6v20HgrnKA8yCM9i51eRspOh29Xk6W3i7TQgIaZH88lG
aLJe/HIxK8MKsxvDeqWLLCwCbv0y4Em2lqlYGZNnUYZFpT6Oy1bmbm8p2zr9rsc6WtFWN6ydsZk+
3C5AITfMv/N8CJZl6qZPoP+S47+MGJ00WOrJmD4J0uXR12d7qVdtfh4RXHiq61ThoWYEoKdoyoM6
ojGkJcZVj2LzFpLxufcXuuaRb/4ZJ+k+LmBIdDs5oiqSs54Iay4hTD8mJ0sdkptAvYzIg5vO9qJS
am1j8130VgjIGltKN+VizvPRW7XZ+Mdt0xMjEg4rpmSFZXImCyBK8C9tu5/89W1B0rGFWyWt/zrx
OLg9WrBAL7PV7SmTeSgbj92PUMX4uUfwYKGprC+BGu356RoH1ke1sZL7dO5pe1XENGUOtMU9K6Az
mDuXcbhv9mc5RMyQV4mMrDJueYSfV75v+/95pdtLGAosUp2XLsoMD3We+jrIHJT2wvRsDLjsIV/U
3J76cJwOatVbbyH+Klu17/St16fRe+8k+25yUYfSq4vh2/o5SrIvt+RkP+jn2Ih/aeU8ByeqejvD
C3o4vhVa5LEZNmsVY8lFLe3ek9KoHqb88YZ7GB1r6Uczy0rpuZVyv7i1cYrrQDf97L9hIixL/xwv
ERMQnoonXz+7hjnjHiCPcn8st8tmmHtbpLxfZKjr6nlNeSTnLUF6NQJ0imYFBFz5h9xjsikhFzKG
bwRaWD8xGlZrGwsZk3/Afa7TdGitSVe62cd5osWtbJuk/8PYeSxHjizp+olgBi22KZmKqlhFVm1g
JU5Da42nvx882Ux2z5mxu4EhIjxAJokEItx/EQ072SOCjP+RzS4AeD7Yc1B6T9mUglG+IjMKnW12
DfRA+AgVac87iIALpw/QmDZr+j2o4qdhaUnXpPwJXF95lgYPebBJc1Fe6Q9pmJibsM6SvbLostRa
f3bnmPQ9upmfXhCILFqXGH9deQ/cXhyBh46cPfAU+9dA2zzHSKoOvHeeCzO1n0bXfAydPnqjhROb
P5FKab3ozS4sXsB5454XJdzXDFu0KHqrlEY7R61OnWyZ00ctNIYoUO9klJI+b06u7Jcv1zpa6wxm
cnGaN+xLlT0uv9qLZfTfgbJlv/ma/BgAirzMUFzv/D6ccdzofubLCkzz02I1tuy+ZUHWUYVJHM18
BgTmvHQTif5l1Wb5sLaTyP0uc9BnM46DMzfXVZteheHeaD33umojs4b8Z6mXBx6/Acu/Dq4V6r/c
1CAMuoF1wRiQwmwXrEIW5ck9+t3f+qXlp4g/6kmKNpWSL2ujah+ZRfgkgynSsKuiqOuzNBPS4esB
S887uZDhKMNiHwYTLS+wek1BhcjjUGe5vQpGB++rj4cr5DV1p7hUk25PUaMK63PEfx9Elvl463cK
lxprY12kS57STW84G97xxSWcq59ZnBt7cAfFhWVQkrDnxWtj1M1XifCXAV/8xkc2ihtWVc467NOf
PpuD/XVAAuXQJ2x7g9h5RSoW9dDrFWRyEBY/QydtSAlnwJmDDLK/bk75ofIBq4N3XTZtvpk/DdAk
sUZd9omjmT7VIHdYzlNSdz2K0l7lnlA5x+O8WfxIr6cABsqtMo7M6IICnTsOndiV3mImHdtfJ+Ld
5fbpqXbV+QGfGG/vZVl2VzRp/eI500/k7rLfoTG/1VOLky6o+wU48ClAZGqqcnzz0zR/Hrws2eaO
iaHGcpCzCU4nauFaFF5gFMZT1p8hVwW4D/yhfkAmOh/ftFyptq4PXtTUuH8Kp0w2ipbqPz2YAWWp
xX9wAQfh6ZXaE8mB5GAXKlLsuVKSSVD+0r3Of4x8kIWeE3wLUDL9AuQ4PVstou9qrKNCzK41wXqx
QTKT59dgjUcKgffSh+wUrqYfB6cbzlFXYX350SVhrac0G69A1FsGDGR6IFPsbbOrMJnKk99p9LPH
aeKPVi3fstGPvygaNYoAW42DRvnjEdcJVMNccNaV3V9w2Sq/wLg/eMtDI8fg5aCjILCRJmn3GmVH
H2v7ZbTqf8ZxP33L0Ti4+JzCQaMbkgGOJ5jl7CUKKbhX2+i1xzCxWUA486sflz1FG6VDKYczKg79
9Qzhh9dBdY2d9Fuijn8L8XAdKldKMfWnLBySUxdlKwhK5V0lgtWot1krGOL/aOekFTZRD/S4G0xo
/r2nrQTTGRrhfLKsBQ2/wENvTYGHSrCMVllgsM6Jvgq/PcYYIWa5xpYWUnkyTP3BL8i9y6Acwr8j
pGWixnawDfU9Ikzb7i4ZY+BHwfzLTarh5NhW86yEvXmvRta+U9P2WbqAAtS7qrTbza1vmVR29qZv
XvXFbqA3u++kcNJHiP32S9bk2KJjO5AqOQKiGOKsldY0Xk2Yc1s9HGFIhpqzj4ux2fHNLFCSacOd
pqJ3d7XwC6Br4DWy9C6ZCRDIBIn5sJzF8AxsrED2dYyb24hg6Tfkf+Y97rHDVprF8kiuMqs9SNOu
wDug4jbdX4PdaRWSDX+B9RA9T51y1Pw+eK3ZgZx5fFkrz5/vtKr/7RuJgqcH/Mdu8tSNUnj+XgiP
vRKhqiXNhQ4pzXHWjNWsqzjBncoqfb4tuOQMQXNcTwZr3skCzhSvwttIROqA2jjFnLQO811X5Nqp
yjbzHAw/bd8ftzxV2mMRo0DipdFfslgzDSSQ1ShwnzBGjU6YgcXbvGehXuM44pJ1UGP1W2dl2r2C
oSg1M894tSnJ7wc3p24noJkyQXBuGvyzNJlk96W7i/wGqsCyI1NCxbiPUT+S1m2T5i/OuoXFkuna
txTWYm2ENUIF0UdO+WAHFu9yAXcMycbEvOFKDrA9JV/rdhAeuupniV7cvsQe6aKotT/jCsQp+fJ2
3dd9uu0SQ7lIn14YuMaU1P3u0Bh4fW8u0bcYxUm2dtYNJywzg53rBD10tQ5DJK8k0ymnKiksYNgc
+mXkv/UNHRWH1Jye/xVbylWk08/OZVW7QPPxpsZogrLIpJJdz+LkbOs4F8b6ETtcGJBWheNa71jn
WE/yxzIfVlU+TPfSSqVLKfStbZXBRvpab1qySD2vwo68bdEE1WmURO2tLZ1JMPOZ5PQaFNXGmqdL
CwyeOYEG5WcFsvD9GtJZJbsqm8aHsnOUVVng0S77bfkH6npSnSnJHGVbLv0k0gbE2B1vJS97TD9z
vCLPt5e3dN+aXdDlmwCtqvVt4Pq+DxFe+hvc7Jl5tO0qdfw3oDxagOi3wxV0fkWZC/48qUtuiGUi
WF8zp27Wh/E2ZYPtFCtnsCak+pJo+3nBKqvWPgEHWadutJXm7eCgQaI4vX9SURxwVlmSW0e1jJ/n
MKkvGBKx11XHZYc7Pnpa+0ebHPdw85FpFXw/UgetXQkDoz89Jo3pYIvyPnMe7P5gAvPy9lrhJt8D
uyBhOEfFNglYxjh++JpnrrYHQmDv/QHSouKnR0EuZizA1oAeMOKxx+R+GjHWEkESNUkOLHznrRLG
yd6N+/bUGbO6bidnfAsbFrqQ8obToOj9G2YNllK84MmxL/VoePRG+K8LtTZRyKzmA7hh4ePOnvY4
FHnxvPhy8apOZ56HiL5+U7z2F4Jk7R7Vg3ov5gJn0+6GH/bSqVdNvRdjge/SmY1Y71Q+/FptsNoL
jGgFphxYB6SRGha/AHzCsa2/2q26u4IeEIPfD2pkXJtVXpycro6/wL+51hAydj1obplHqRjEduU/
Ofe38sLYmP2RJUYMbpq38BrmAX6uhVtvJb4xzBH/c7GyiqgAYWZhH2cSvrcCqZzd9oNSSJVmtaR4
QjRNBSN2+5E6t9wGcJEKqhnImAws+DB/AYpJF2l+7cEKws1tkkDM5EI9zgobXYCuicueqAqHJvmG
jXPwDOXj+u4O52kXgxd8kNd2XRnd3gkCb319py8v+/h/iZCVQDUW6ZlFw/kKN87xgi696bGb9PR5
SrIn6bapIO1bTOp2Q4HmxcJe34iAx7QIbUN1MTqscfoYUIn0zIuwidLgdSF9GS/v3NXUSxKM34KF
rOn6UbTNq0w/qEA337r+MndQPWsl7O5KtIh30iys/lwlefSiT5iZeZkFi3mZ3YEGhvOi1vcdq6jn
5apl+D2v2wz7bR7Ru1Kpy7s2cFhfwvbbi19j5/Qq4qbIU0nTHIvySW/x6CkduNvAjJ5dTDzuxc2x
tdrTIGQS9EINLF3wMLE9dzwUMZtES+fVm+pTuq2WJvoc00nv4nolo1qlxs8lmzMZlEMdI6vDzv1B
WtwI4GkRztJnA3v2Np1OqeMb925VknILK9hXRfyXdFn6DBrBlgEr+477aXiY8PXB30F5CYKoqL7C
467W/r7syukH4OtqP3RmtzcSo/vh7wPeoj+oZVX7WUXuTnpJaAX9f2aEre3S8Zpd0UbOE2xexGD9
OniM06K8s6ICWKHKn79jr3FG2Ykl/JgEu6ZR4QsuA73dDGc5A3AA50Da19PKro+po8cHWx8ClOaX
2bc5qFoY2eJQMISx86R2xh9B1DiJn69cN0CUzK3zE8/ZYCsYHMvdGe5Q/AQ8rW1jyyiODQDSY2+h
s41uOHK+C4AcCdhVG1X1r7HVR4hKqf8wmaN58LH+2MOaMb5IbNnd+x0ekr5q4WaQZO5Zy2wsOrNh
jXXHeLbQrTgby8Ge0XbeNa7froD2Ac1prbC5Tz3c37SQ5U1v9WOPhgXENNXDs06ZU/3Mmt1GckEB
CeA0Jxb4GHXJgFFOzclaDn5tHCPyk/vIJ/u1dv06PhXKrLnYnXFq+WGLFmad1HdNj0IrPqonctSI
28ip5aUdL6+5bg+UQj9l7w3N6U6Tpq+uafxk8UkMtZKMvpx+DN88EqnJs42UdgpnMQtmJMg8M7wD
DvGWGVaFkcnfB3a5zbiS9uRRtk17KjZW/zkEc+f6OqNqp2ztxqwtP027XQsOVrbLqCN0Top+Wwwg
GBE4gOBGhSGpmRQHAdl0kllOvSy/k0Dp9Bf48BWis0SrqpsfjCVTLaNyGIYuv6uRj1nJgB5ahxqg
93FS1f5+WA5uYMRk1EtvmyLgcX8bkDM/LI5Jw25VBsNQwdJwCWtVxT5ZChoMS0v6JV6ancY7ag4Q
oZKmDLhVyNcyhOZXg3h7gOP/DX8JlPaaOnyQg/TnFuToEv8gsHL/HFDV4s5KSmyOlwEJljMjLrN7
K7/P8Wwzr4PS70z5HXxPzAlT4+5feVzZQqSd+pZSkbiTlhxue44umN6wwXP3Y0kG4cX0omx9zaTg
D/vkNk6yCWYruleSMjgnrl9uSYnNb3zNj27jR3+0ji0TYNHihSIqxoZxE2MKMOlPnTfqKwlBBJQs
jDb/lKuRiK3X7ewX+yJwtA3qS8pXbY5xHm+6+E8VWmuo0VRoWmBU+N0aP80MEHxlG8oXNCewHSjq
iYSIahyU0ePVWBrZQ6oW8wJfPAQh670419yTUELaSaCC0edm59bAUJa9mgRD4/vcnGttXFWp1R+R
xtLWgQVPDNu4tbBVAB6yv7G68MX2g2gfAIM58niIjnpAdXEaM8pBXXeybAxqjeUgZ67WZ6d0ZpOf
J8N91fXv/TJYd0a6q1VqF9K8jcr8QEM3oKEWvbuN3q7y8QNrtpsd6/Ivto3FTOO03QEPjOB7XaNi
kQyvGa/xk9819lq6LZ4VrCG8+gIj2HoBbrK3FgkYb8SRBiA4qK5ltptGL0qrhs9NhdaF6eCf6ixh
VoFYgjuFD5IPkeTGLTPy/9EnIbk+KwentFE0JpVyzZMM3VM4xxqVNGgkVsMNXYxHKjqsue2YNSNr
gHT3r2SyXrjrJO20y60/TxHZW6qTsoIPLGVH8a46zkncVRs3qZ27InQvfZICMoePCi+qXnhReYee
opWW4+4aqVs2GnYjEhioZU6Pld0+kcxpT0LtkkOe58lWx7t3c+N8UUPOziamHTLpSvQqmGouU6Xv
NlXD3GETJzwD2J+9T5PRW9zyU1u1vCuRnDkJp670Q6Rp46S8SLP+aArxKPGS91FpfhpdOMPipnOb
K8FqZhcXYSndghOt7LazOvHpFm9glyWx0odbbzEAtjafGuEe3yaMwd2YEh2JB7bviamdboe5CfXP
TX4LEAIfMVlBygj799+zDKhzH23ypnIgBKrUKJ5CffSPJgzmDTog0484GC5qh9B0E9f1Xraq/9q5
yuY3XJBMMioHu8nSbdt6qK59DPSyVb61JVAmt7WBRAxoW4QqER2oF581bOv8OzYRT9KSfjFdk+Yt
ojfap2kE87C6DUicMuv+XW+NT58M2ySkmjBsDVPnQDboRdDq9oJb53XHF6NJWhJxNMnYYj/rVC/S
kgPSjJRGZoyyZVZbtOFlucYtQq6BLsj7NSRiucbtp9yucfspyzUgpzinqTT/o+Za8OKl7lcbEMQF
V7jwJaog2E/9XO1kMAIre8ImBF+kZVT6FJCaBbWNZ+ny2OWu5zSaD/0SUaN+R8YMWK6MVmHRPFaL
6eHHdLgh+8aCHriwtNNq61t5+BcyEdSdsDD/psaaSZG6Ve8LZSrZdnkTIKNyfuDLSCXWy7TXeJ6/
e6QMjyZSINWvJoBkmFLtNpxXtzBJb7n+9KMyqOLPU4LLOpqn7RyjJraYFzf0O4pPf9qUJxVZEG5p
NAM0w893gglLY3ifhqbhnCsYM/Jg/2jLuGsP3lqwZWYePIemE29As4zWyq+y8TiVwZPpF3xx+qjn
EVf6j3wG9evgpOyUa9tYp00d/bI9i+d+b78qWKnu06Er7rLYCr+xk71IQAu4f81OGPsxLHcw7gkO
TgtDxeXfdOlCDMoQx3K2qevV39x4fh2m1vnTGfYhNovmu6N008ZfQjU7m09T538KFa3Qf4byyoyO
HbmPgpvy7BZtuVX9UnsbIEEkWhv/cR0jgHXc5S+Izw1715+jAywj8wmEDkpIS0iZuKs0dMaf+Wyl
LH+G8J6FYEiu6K0x83xNHQewntUXP5Qm9E6IdY/PmeqWl7BSHize/M/SpWDHsCkdO9r9PSHfAsFT
H2QU5CLSMgXw86JXc3Zwo6WsqL4adzJsGnbO/uPndariaSHIKmxqZDBo0VRpqFHvUNmP7rpZz0AV
aPFDU/c8E5K0V89tg4L20of5Q29eh1UPH8jKy7ExbiKFZyG3cGj05r5HVPQ9JspUldVexS11myg/
RumR5lAw2gkRpju7qgpdmAzTwZ4SZMsHjX35kl1KWrPcVLk9bBV/QR3mKutVF3i5XwX5g19iIBh7
RfuI4lPI18XrcHyiOcFmekQkR9+j6gr4WpofAwle1wpcGpw8l7ClP1AjdGkzmCex60JIVLmBzrlj
HeVK17i+Ad3Y5C7g+r7z0l01uf5RU2f/2KEKBQt+aaObfhnSumF18tEXGdV7oERL3KfhisqhspWh
26HwDdVae02SL1+gFE5OxMq+TBwV52vdco92oPfJOYRJ5nOT73nYYz1PCoNEBC/69aTHAHQVw7nI
WaTZPipM85dbf2oO8M5DnhiXFpfiVZZm495OcmPexEunpk3XKdL6NDAobriyPH/Yy4hccejYCdkF
dWySZzHCKOusGDv838Pxcu1Jc2O4toF45E53mZaxVKJlTA49EEbGZN6t1527kv2it23dFMFTxaLI
ilX8c6tUAcJAO6OAkQRwDvlgP1AiWMpLW1H7L2U92ou9jPqsojB0KkbnZxMi/LFmozGBG23afTxs
JJMj+Rv8Qt29gSvTSpI+pfipoQjyMLVde5KQdsn9WF3r7rM8VD/JucpVlti2TN9jIbGf+CzeZWyT
BgcwOznKL6Nbg3ZPJecQN776LF2DBeOMt44Ju5Bfd0Aj5dnEkiqxS6w4l67AAVDiAmld3WZRhv3d
mH/ydqaAo6f+U92Eb147qd9Jbvgba7BRMZu64i2LvxZ9oH3vG41nagM5CdNJ7TtJDsQW0+olH8v5
rEVGu5bZvlFQJ4Erd5+n3cPoosYwrK5oOXK13JiB4x7ZQisrbeG2QKN8b4rP4q0po7dgMWV0IjwQ
03qGjFnOxj5LW5XSdAfiG+7YT8VstrwJ/f8o8YS4+Zy/lUGAaMiQUn1LeuswopKyLmaAEjN7lWM/
WvUlSuAZB73lvNhp0awS3Yv/IBmwcszC/CuOtUdnUKrvueZp6wqbKwhVjrp3PLTxHauBj+8E3ZE3
n3IIUrP991kCXu/Y14Fy+L/jWC4VuwGZKdy6tfoJFWTYfb9GAXW2fro0wrIcL6z3DVb8QWMZiFeh
VAzm63gtel2PTeueOyyPP+GZrA/2k5b453KZcdvQXvFQy0DKG2fnpd7y3/LL8Cu8xV2oB9ZfaYih
KhXunxbaxOve6qrntojsnRpazQmybH7OKyXbaeS2vsy+a61UkwzTMt0B+7yl4pTvVBvSxx9c1Z9t
/CiK2bMOdu5PEPpopghcrlIKAfes7mpktRd88VIlux20ofsStA7g+6W/TE1/l3mmu3YCUB4WUL7r
ovzWlOW+NKskjC4iO3BrfhqlCH2R1b+M9oX61zsXtnEU6t1O5vnb3DW9o5NCY7mT03RpD9OIBoWc
+lnsvkcF6OYck5LNUmzMTwNmJDmkbfoGK/SPgDbsXTEMX5xhRrxhOZhjwiJfTlXTfe+8DUvfoBjf
9bLVMfL4e1prR7D0zQCzxZpVyREdEHxLvbk9jUlrP1RKCgV8tLLfkcMmQa3Me8/RfwHD1R5cU0EC
0oV0ZkNOtAGz0jkMbN2CxHZ39VjqD9InB2sO7l2bPblVlXxv6lHR7237SaLaj1CUiCEOm/OP22wZ
bC2H8mJlPxddTYL0b9hX0uKhkift+Qo3k+YSkWHr3BaI38DTAgG6HGS3ed14+mlOIa2Pd9J3C8lL
KmOrWxtpaPheMHm2Elghgk2JePKQBPPBRbppYR51FaahmxfZdkj8Gln5JN7e3KrBjngP/Twf8zJX
TugKQciJcey7M7XAhGbJ4/c/GQ5Og2C4Q78sq9WwwLfl8Kn96VSGnEIvjuMi+zQC2/GGYVOYfvxr
8ZHoFaAplgueEuuDClZq0hwwRM73o6ZrL2bf/5EIx4ERhFj8Ww4iZZuXhU7mM+/uHU1T1prOUl+x
FIBpTpqv4biVZ8jt9audLA5PMLSMQTvGGX8Jaf7PqAgawRtSqe9R0SIlK1HU5aozmGO5lnT7g6Ud
cRsJEdTn0reoqntMobEdkmiInxUAVlgdaOEvNweAY1NdZ40azUcURNptn7TWz/qrGiTRL8NIkAfW
Dfdozps6YrcP/RZanBN38PUW5p0cIqWFmJ0q3vbWR44Nht4SLX1I9IJLlMC4T/2tXyTOfiz8r/+r
tnneq0C9ffiHN11zOUPINbhcFdKjCs0YiYkXVFE3BPXJQDYdcafUGIAJkZ8Od86SnwZmTn7alCy1
dISSxo5KcOwYTTobDGjRuJeMdbIkr68THF2DUhvrOjDqKtfPiAjulb5T77Ran4DULulyBKLIkXeg
ztBKqtForC37DnYZ65txeuNFFB9m1CW3gYpAoVcleIW1eXqPHux4PzYeOQqj34cD8veiGSKSILe+
m1ZJa/nvcRIiwbc46ZNg6ZvYJJD9W8Bit5jb9W/XigdsDMus1Skmol8kxDDhkM2JFm/aHIq2NGXg
Sh6rdFW9RL9uoWblZ6vRCrJdN7HdhfYV2ycXI46Vr1jt1gYifJI+OZODil9Ws5NTI9L4+t3CAz0v
6pUMaV6Ydouk2n9YplS7cKmcyyGRSrmcIkLH9GnRdAPx+cJLo8LzlcBPMXXjE3ObLmcyRc4+5l2n
sAl4/zFONv4uRl4d7AK5f+VWRhTLOS74A7nFpes66lxRt8uND4PCOWYQn673/XWcL1ZDFh6/Gsdo
m1PfkwD4fDraxlMZefleRzPoJDFGmBX6WU610M6OwRjNLDYmp/b4q4RZs6p7PTwPUYu6zseZyzpY
gUp3+Fd/LDNucbe5scd9Ww1LKvHjKrc4JSDniBzLP8Qq8hkpkEW8Qk2bLtrFiuPt9EZ5Lj4ELT5p
XaAXRTgbwXHdyxsy5Bux+TdDp8Mg6kTu+8rNEYJOIsDLTsMvYwDwupVOFzuK7bt6O9T1ct0o0Aza
oM/vpFCJWqG1Dw28SaQ5FFN6IRH5y5qz/iUo/fiFPaEMyUGptFdvmM2LtORaka+8qK5mbLs+Vl7t
qljHIM1/wJqOd+Nk4d8JHhMjCn0P2dRaRcumM4xnML0xu1EeWuq99PXLllQBCbHBEXnYRrIbnZfd
aMZuNEGwF5fyZbNbdloHeJZomTd9XNrjDY4lgXXQR818kAMfwF6Vfc+NsvQ5WmU+zG1gPXi+uTW9
Cg2Cj9gUmY1Ta46nW5ecGSkpMKfvsHxeYoHIlBhnWf0GFh4QSRBf+hoduGmDJs94kUMbB9Y5L7We
HbEerUQOnip1f2cATCYjgC1dn2nZJrbH6SDN2PRexy4LHiMnbr4pxTFc3OlqN+tA3jlV9MN2I3KN
GdrMU0Ixtzd6MO1ex0rNbB3etxymOv5riFLjKC3pLydvneQuu7hlEmqAzj0Zh21jWS1+YjrslVAr
kDVbpssEasbjLtKRXZQZbttTtExCi61/2ofVoc7RB1vh94xZ+nK4tg345JYCgxxIZZ5uZOR6msxh
wQq7MndWFf5JMJZkk7L0RQTtzDLXeWuhLQEIYMm+itproFvVpokRT7v13dwORB9WQqolZLYz7jF3
fA7Jnh1jFxaqSHqDS/wKTiX9EhRzeM4wMUTKEUXVj/7UQWbrv/SjshWewza5L8cAVTUHsm7n6lsR
g70JxDZSWZW26fkabmq89xQQ8MH+FimzfRbhG8gDLrkglb20cDI9cJN6uzZzvjfMBGMrGj2wDahY
pOYv6ROdnl5EfmofbK856We7rvRNXE7mERuB30XglT9Dq7yexH+ffAwtJ3iBVT+lR7fyH5bzo/SH
S7sgFNO6bh+XlqAZ83+0PsYy6Jlrn7/T4QpUMPLxLwV1fHxIF2WvIkaNdorNN8EyRK6Nx2Z+J2qL
sY7kItCarl4Y5H4KWP9DXPHvbomRaAkg3S/R4zCQP/2fF5DIZgSf4BT5X3Uys3I1oSC6ZpneqX2J
C4c2TSc5M42A0WsMbhOpspbuJk/Mu2JQoKsQrjOZTEmK2yp2e+8X/DRRgm6H29WlD4IdYqTZ2+S3
9TFCDXQjxbQ20gEZVkhod3g0ftHV8iL94ZgpYISSkFuEmptpOOfGRwif3X9/X9sjdfylPwn6emPM
VXtEKFl5+yOdRshvTJF7jzJ8DHGRhS1raawsLPYhC6jltdC/Snc+QQlJoD9fP6/8otcPJqfXP8vt
g1z/NBrC/WvH4ANJUI8y01armnyVDdHQrubBrM9G3LjazvCqr8pUq3s3jJpzWrI7sVHOZ52/QwXF
+oI7MlrnhuesQM9YB1y6zS9TDUE9d+xyLaNtBMGhK7ck9G2vXiNIhQD4eUJg/KxZvrn2/cZa14aK
avDHwK2Z5sHcrHBWme+cQDsG+Bnb6zKfgtP/deoimg+aeYiLFTj/+Th3W+myl345k0vIWaUjfIpG
J9JAM5rc7/yXJtqBoFPOUmmUCmRk9PYBLfEfpjmwxZKB3nCRnQxKY3vtLJL40SxbDG1B41YbFHpX
ebzJM3yaZqQwzFWIcPNDPI+/+OjBoRnT9KFaDhZfpQdNrdFTsBbL+aXptBZY7QIfk20CmI9ChUMN
eIoNXIFN//e/JlNWsMHkoPeYAOBfyahcphq9tfwG0kXK5oCehXo2PD08GYW92Fhoj/1YaP7K9c1N
p/jhfSvNNJ/TdZmU6b7IfPXRRATxEQkpCywjO79+mSeT09z175HTee+SuWXZ/kydoTxKmBxc8h9b
eCTa5tZHPfX6W4CSWThT3rexqdHq9Yx8Hy9VmxrdhLT8Ib0Yrnz0GrZe/EhUdH2ltyujJXbWe+UJ
K/N61RQIvDTjoP8o+/rSOgFYhgLhftxks//0ESgEUKj+t7zTy00cu8pDZPceXnddfQxr1Tk7eg3u
AueBL3Ils2FFmfZp1UQgZkFSh0vJJMGmZmcqbvrC9iZdrGGsP20xr/Nutn4OCisFL4vHh2YR3Y3i
/lc7slGsbR1FVNMGxWdE5VNadIgfRShcLQVBXFeQdlsipPkRIS2ZNCSGumny6LHBFOX6aCgV/5vZ
ztkTX7/hKUrC66NBb/FGqCPV2slGeSztb2ZW5U8R8NB/RaFcZeF+hPtCFqesxpZneZgFz1qSN2i1
0JIuY3msUzx57nq//tSf9ShgNQNmA8NiKjhNgT1sBrsbL+gLjxcvQ8M1j2wSnihObnEZGkMM9pyn
LjCK6/7ktgH5tCGJMwvXJNmMXE+zZDFroay98nCOX01w3x9rl7ydCoFuKzKiZtKTQeZdu+iMmnWX
IJIQznscVMdtbmjW3bBodcfjT20cjdfInY2j3WsFACj85EKbd4ibtCUFRM15ikwAPoufXJtYoAQG
5cWwwVcY5ImeEn1R8nFJAWpZ4D+pfOSr7mmKQpE//0F04T0y9tL3SJSFgK+aZB0Fc4JDhduqf5p5
o5NuuFx5D1eKg/ZtsJv8gpcazAhhQlz5D9q30I9yXFBwyEN07yKYAtX8ERdO9eCyl/BXpVvxnmC9
tb9CFJQusMBbLXm7q1ZtHCt75D5BYXh2ehb2Enh83KlIXjxHZqodMnuYdzDKsleSNWe7tNhzilMX
qgbkBYviNYNQfIbQoT5zIxTnvnBeAyHEY8ZirZFHaPYyalvq/PxHTuVAwrYCQZU4675JKF0kavVK
mgYmZK2cYxPAxSoZ5nyNa8+89ZSkuO+9zlkPar8Ia1DrzUnkPMJ2DO81w4zWsvZL2vl9QKfacT+w
dl6btRlhCrvoyRYV6vu5r32hUlOukKF2/rQDSf8ibX8pMOjWfZRRgQxC81Boc7GPWOttYGXOGy0f
hpOpjuVGHi9mUj3pgeF8kf6W/Q1JHwrOH/1gLC8oi9W/XTPNX8uiV/JD61CkctQ2vwCWRjhtkfMj
E5dfxhocmJQN+mllIRxzD1DEPyksbwXH9W+41zIYuLDOFyLMDekVDV55RFEiQ+FqOyzcKrWhJGvk
XokRah7fjWVq3zVGAy8Y6Tk0ZKj1fKn9EnmvYdTuHde2L6VBaVRpIf9ixLi3uqJ7xc6i39doIC33
TvPNMYC0FnP+CO5gWPVTWmzgtptA1W3tVat+N7OKVp3XWHdZME5U8WgaaCqRMHafikVEqvb7aqWN
EWDwZXYTIUxkQYV5J+1GkFCgqHR31yyrauXv7Svpl8f3e/tTvG6o3Z2eDcZ6bMsJQcgYLAaQ9E2v
oz3ndEWwS5za3k0Ybn4zYo0yBG/ig4ySY0hQbs+ti4w6sXln9En5nA2OjdD2nQRBunIetap6kJZh
RxOY6pCq33L9rK/JsaZo7+bwIjrL6bBt8LIv6m8Aqv2XfjmYOfKWOjpVe2n2tTuDzC5+SEumuE30
6phqgIsa8UCY+n2MzOImKjzjDvcvqqBLHa4yCugTSVitpV4nfVKHGzwbyAIa8bd+RQm13ZICvdoy
SqyM5gnA2yVWuvLUB3NbTWz++ZuvQc5/rfJxwpgVPAMew/G1aUd4QlE5GEHk5/69VTbfpARBhdK/
d5Xym5Qr3NDzZEyqFdYS6RAp6KP/Mm+5ikT6BcRVi/rYLlKzvSwfZdHoKyjWO3YYn2WZGfphsPfy
cdzIKKvS9HE2XgcdS+FFSFkOJbLWF18b9reEn40en3Rd8314QXhYmfd7v/ZQsEmK9C7Vi1d/Yaal
oTnc9e0Yg4KEt2aFQMibUKvJfNKEILs1m6h/yc2of7SwlKj+H2XnseS2sq3pVzlxxo1oeHOjbw/o
WYbF8lWaIKSSBO9dAk/fHxLaYm316R3REwi5MhOkiiSQudZvoncWP/4Pd/iRAN34nim4LYWTVT5i
h2fsInDs12yAUHoLrNm5Im1efLv88OJx2riB3ayRBS+Ar+LeGuuavXek6Az48b+1ZX8693epzk+4
gi7yF/11qvtiJQl5Vdg1D3iocPcpx1sZqpUCecVYf5QEPnkI5soraUh0YWee33L4/5xUhhQbhWTj
quGdV0y8nSx2tnHTuUdX6h3ondtufjF0e0DcOyf22N0VbQVwZVSeLTjUMv9ru7Z5RFVn3DQjaxbM
GKLppQ5BB6YkhjZS/kTK0y3Ce/24oUaL27JtWHuY9I+2WTi30SzQJc/gTTm3bcXNPyzbcftHhxwy
UGfBv8nZyFae4VKXCkRC0tG0tyHybFtJoJD+wp65Q3CkAeED30IrtUNDufBKwzBtXF0gYiL3j15Q
RlcS9DXJXnkqoWSkAQD3i7/1LleYe+Q8eanBidWtie0rq32Hh5SqgOV3qj7Tb4z+Q/BwR0SezCcr
CxbzhjydE6WtViAFyCajAbSprZoAenjWj/pm+TLJtvAMfVMA4Fb3l/7lyzQk/WkRvMiEB/dEQ8gj
6FvlOp40ddclZvCg4j0KF9do3gfDfYilajR/v6Sw1J++07+rSBO/pWEOv7uOgvsU+7y9GJzhICz9
YxLdYyuRVI3dYC5Cc/kdWrFuXXf68BiVynpq9UVHYMGDCv5eKz5L7q1yn+UqcXTCuXbZcC2xNMGy
hdVOjcC4AfgyaJ4GIdTXbsP903ilWKfjmZF3QEo84xUTXHUXGY2xk721i82WGVrARqwOjLZZoqnQ
eRHKcSZ2A7PdtKmN4bXd4hwrP30Z6+s4Xhk2MHnZNFTn1xDZlAd5lT1Q4uGgTWqi7uvQ/jJ5oviF
euV/opH/StZVkolNlSJkhUZ1G+wlCVweLj2XmDwbJEVcnmodBgmIHUNjirQrfXCOcQgXy3GNH7qi
3iSVHXzPEyAwMDhBmiXf+lTRv9hVjsZAnyfvdQAVfmpBjWkNUCMYY/FL4CPlJ0hsPw2l7q3tLoWq
qbPcSFN2VFPIbTErxUnzrOxEAYzyax2YX9Pe3afZjOaDiB91tfq191iX61ljPwBcEruKN3xdjNzj
7ZqSsLQ8a5UuOSq6OEg9MhmSh2x2D7qYoi1jZzMhOW4wjezYp8lBaprJUKWML+Hg9lBnuv5xhCrb
JdhOe7O1I4SnZOuHPiiBuQmjPL5Lw/7Kp4yA8BaoaUrJCrnTzO4f0fOrj742F5XnK5VkQdgnGrPL
B5BX7TfQ9QJ5DSpHr1YxGLyd6ebvF9irPPs0LuF71SK+Mb2QMTHmHZ6HSmWdK+G93NIlPXJ58NX4
Osw7QhnTEa7U3Sm8lyG+qEgMZjz6ZOeIoPoNBNsXJFXzp8jJJ9JO8Ob7iOeVq+NmO7JmkXyoHGeW
NRiJ6mh4avYUgX/di8nINoo6KDu9sot1oQReAe8r0m6Q2N35UxBcLTE/rR/zfjDunFVpmAXCP5mF
hYZNOXBew9mG9jOvigF0ozGdB8v6IcNUyzzu0o5+NPIifOqrav+HDbEVaTBtggkO71y3lgfkcPqT
CBNsca1fIRnPykDfdbWRrvnweyBqs0WNQ87oRsqALe5arlrjMEOabS1VwgIr4i5u5/mqQ9yB+jnM
+rKob7vJCc7cBcNzPR/MIvLWpgW4QHbImOyNwNarM7pjHi8vYQcqNwgDHP8f10gK9ZsoPO0oJ8pO
Qx+ekeQzDloPE6dwcfCTdZnlkFnIYswSGvKQ2I0DsMQ5XkLy7FL7kc3B0n/W/gOU4fyw7PC0MJn2
eSDc1YIw18QYnXNzY2M01mzRiEEAch7dO83+l2WnwQYG3HVuPQ5NYD9G4Vvb+MODjKT5IEBXNMNB
9gXlmF8ppUsiPABhueyhwD5PuwvkI49Gvv6XtoR6fAKHtE3+QtEp2F+G6AK7Zaxv0qM0xEMH0gKK
/oiYLXo1QRFgyReqN7Iv9x2xGcup2cveyEW1PgpH5HYBjj8pllqdxkhbptajVq+yZsZCi8BcoyOR
U7yZPVlschrHzE1+hOhiNFtSOQDyY+V2+RtinLlNJ7RN60KzqT8D1EnBPJ7LoKxPMaz1C5xHxlX+
J3DQGOuhCvJpLJmQT2P92Rz3MnYsxU8g3sCPkZgyihNcbLFXRqVgeUhKV/OzjyYQ1bk24+4BHOWd
DEd1/GuUxD3oU/l5lKHfyXBIlcJH9G4TVo2BrI/wrnQfD1KWtwb4ibJZk/EuvwSNeZMlGPe1/bAx
dCX+CAt34scRhU9Z0rlbvAiLdT2iLomabftgo9p4DDuvma0mmgd5EDxcWXX06h7OCF6rsQsxEuXr
czyj2TvbNpd6mx2zEY/NaTrIopusn8kaXAdwVaDfdQlPph/gj9y/ykGXeBE56VbDvGpz6eix2v6r
qFk1PoS4snA3PqiKNQpIGCAOeCwsZ1o0nnCIfUgt5HIvcdmpsw+59vmah+bswCBj8hC7cEY7R//J
3ra7yx2QiqUNq4s806tQ++ma9EyyxoOjfK0EuqC2EmG2YTfFKww5d+WkZnYje4PJ3HnaGN93KZqc
1iYt/GQrUzTTEH63wso/Sv6H5JRMsC93luNZ6+Ub6QaKfQtvY5kgh6QC52UF2WLMjjGTym3fuZVn
kVK4t0Ogod8UT+7tOJ+ReHA/98bmC/mmYI1JvfmGEslG+t34rFU3QS3cG6FV+p3rk7mXdHOhYAxY
a8nz4OKG4TettQuAaK/tvnWO4OjMdaA0/t4PeEDyWGhvBqyU5bNVPjOjaHpGiS6/lS1j9l/WBLxC
+Xw1Zndm3oHskwcXwyvgWdLVZEhIv9dWuO/zzrhv54PtejkG2ap9DCaeoOsmM28a4L63S9NTjpQB
/bMcaxU8PHxr2MnpBdDO+6kMg2tLE99+DY9mP2vSlmuta9kekJMat1qNbLQ/zldPFV9dy3cgZ9tV
/zoaOgYUc4kyI0G2dtoy2F6qk7ImeWlehrhOQuJT9gC1oRIg652u1mibcar0OcnWG9VrmA73rBHI
SNfjFSba5c9Ja7+2pUADqTJ9ZPkTExGwcsYq4McZ2VVG+RVCSZ4b5QMU32pddg4oKa+40aahxmmQ
NK/NosraT6PzZ0V7HIpokwTcBOVv6nKAu/LENrG6kiH5S3UC/pqG/11GKPAgYhjUmPrpk1esZLB2
lM3g+YhhGQLWVT753qFP61tj1kFEzrXqV8vp0m1gStnzfUAVZB4Og5wqXYxidlA64Z0xhfVKUUp9
byDgeDeg02euphFFq9hQcI+bg8vA+cyg+nul6Pn9p8HytLEQepyS9vYy1nEV69C4zrOENEkIU5wF
7nqg5rzOJeQJga/4WnbLwwJrkginy5xPsKjL8CUorymHZw3y3fzHvuIg/N2W+/iIrC8KvuK7Ou/y
YzQuEWki13AS2IfIjmVc8tc4t5qig6GK78NveeCWL8utRuH8VomM7yaQxr3sjKW2sDwdIz29aVt1
dRn7x3wnxPLKKnPcwn5feIzDo2ZD4W6cXrnDwUTeoy78tC6sxKq0/PJw6WhYXexLcAsrGescb7qr
klv5XS9gk2DnNT74VGitK6NWaGrdQ417c7G3w1y7+fe//uf//l8f4r+CH8W5SHng5//Ku+xcIF7f
/Pe/bevf/yqX8PH7f//b0j2X7Yxj6TpqWq5p6ir9H18fUMhhtPY/AEWLIgry9Apsd7a1ogQKncuP
fM6Nygy6zJwbMHRJV+uPAqeXRk/Fk87T+4hrmLvFZn36Kg+UK90tKQrtGOf1+ORZNfI6M6VV01IU
/svxpPngw+tBII1rxupX1E8fhOj0g55MNny2AVrDFfp55hWCdtelQ14P+/LZVQCf8BXW9P7OzlVF
x+ovD25Qh9xR0qaMhDvukqELhI9dQAUDXMujHqzE3IxS5JZUnCKcworXpCJiHCs4JCP66MDK0j1w
h2SJRWN0ayt8/+WIoprsk8D5+DIJBGl2kBdKU5zn//nTcPW/fxqGqnpIs5OtsVzL0Pg8/v5ppIlB
2gXcxVWagPMZraA+p25dUzDUmg1uu+VWxuQB/wjttmziJYSOHKytDvi1bjbxhoor+i5pNdzBp+mX
A4YcOVjRgucuwGrEXdJwAKXcafsxGppo2zbVd3R7N79kPkq3cU9KK4J1qJJdRhQLeuOlTaGBCtYU
NHf1fCY79Ir8gIy5uQMQoWvx1pPBZXZptTqKAfvUMnyoyGwYly1mjmLGVPzacCotz/pUM35tOJEL
jEEd1VdyqJw0mg2bzrAzruQjEE5Fc7xccolxybT27LNsyUt2hYh3someX3yHYtGyZ5XXlZcEK20s
LyMv6emKj8Ybm16dH9Dhnz9qQzX++Kw1z3H4yZEmNiyQ4+ofvzxFcQ3MxvLwEJWqdiVSl7x9gzuE
nqIBjIOBu2nDETyPX5Cuk+2xS224MY/6GFunziwxzGvwz10jaVVvl7YXKc2Nh7CbE3V/jakbPgUR
o5dr5KVzCkF/H2otG8ikJ97T6CVfsMmbPowpe8JEyXseESnbGUrXH6cqsO+513MPczv1I2hbuAFh
8+6HVAonMpLXWOn4CD80GHdOw/SB3Fw7jNGH7dveOqu7/KT7Aqdxvu9QbKwaSiEkP5NXS4LGXnnW
oJynJE8RpUfaw/TSR6RRgysDMtydPKg16YYwTxrESScXDi30LRmTvUKPul3XGcG67vt2tj1kXliQ
jcDX7naJ5WJmXva6fgwG0W+SIYl4+qdoXPt6Sx6Krz78dNRw5EEnp9DYbGtla3IGcWtb4voieG0h
nYe/Mnfv5SLCpczcsIjYXi5iFWhgAEGIlwunVVUdyYFluAnGGslBnA64vWuUkWKtPGUpvkRDopfY
nlTlqZxjLWx0HnOu/SNso/iwjJY9Zhu/+k4HLETOnWfIabIJI/dOGQDyydByEXmqFc5R61sDoorB
hWVMXsXTjZfCjvZWH8fX/QRgQfw+6HaBpAGK8mCJKaP/0SGbYdDCoqmAFcumnHEZZ9qKcczQrf0j
fml2KJ05Hm5m/2n6YI+wxjIAkHKC0+nTJgyRrL3QvNTa2bhKmF0HyNFSKJcEsZk2Nnf4c8cltJDK
rNvMZQupflGKTHztospaNU0p7jQzNW/ryu3XsmPKphPi9PmzY03VMW7TBD25MvuKcKbsxyC+W2ml
cVARHTmRhGxPjnA4AH7fmqDy19bcdAFEmIjQU9JWAU7srABk+UbOUav8zsAr+2i6rq6t5HArYkcO
ymm+nAwsfX5V20fTbs/LIHkNvAjyHWxOdyVH9/C3D2yMyf6T0Y0fy/7g6BjvlZ1+05BjRsnfNe8T
AwEhLVoaMVn7W6NLj7KrmwfZPT8+Cn0Z7mc0Zcxk/0VpETaybMoOc1Z0xksjJbXNOBnTyX7gYj/k
y/XkRUstYJk2Q3bmV5djhxikWtDe18ZkgUQ2ptsyQHjKBgIykrUMFR01hw6qHX6zExa2cWXc9b5q
3MmzKjOnla274z5Cls4GCkK3pxa7ZnTMmyXmKHF7k7KAl51LbGgoUEC6BTYkX0B2NZbQIRHj/iCb
n14lJTkikvpKzC8s49k0wBvtZ182D8DOHC+LkXxgH35fYsA7b//5EaG73h+PCF11XQ+/NsfyODWt
ebnwaXHG/V53SGIZe4w/ZsRXamvpTjRmV775x1hUwxUyXP7ZVBAjbYcq+zBVdV9hbfRWmzxKqmL6
PIJUj3grM0zM8lrzuB9QQK96gQa728AFnll5U9h2a9krRadl79TBFLZy1fg02HNQ9OWndXYnpd01
0RDxJHKhgCdjOd9jXfRjKqHfx/NBGACiYry6DzIWRvVLNNT6tXDtbwl0ziskjfX75aAqexzY45Ns
yeHyTF5HS1o6GIHgjn1mlVtea7PWu+GFXb2aYrSiK0Wbn4movjejSnA5ndtBCoPmP/ag0uhN+ucB
83h55Wm+vJwkm/JMxmSzY+259f0Ay5rfr4BSBs/ZTy/2/7qWpQ/3lBDU/eV6y7ubJ3x+85f/RxHm
zaE1tOvL21qmXIbI95Vm8VHPgPjFnu3fsk0yVkJzsncXL7o1bJvhGkSi8zJ6IMlZ2KMuM4qdNlNT
pMrSJ+2lRXWJOxwKwfMW73JA1s9Yj5ZbseeHyCI7LpcQHuoUuz96rL7Bf7MLnHUHv/9s98YHqhb+
cdRLXN8gwdQYZenq2lFmF7jJTMlHZe0K2b++aN03ciLlYYxVsUOxCuGu/kfSKc4Sdock39iV7e8z
bTD61ZQlOPmGQvFuoqEqdv1M/pDNeI7Js2WkXZb+TatRL+zs2ryWT5bGqRCXD7X98pyRfGOr04GR
R7r+wx9V8atnftDIMZFlNOu6s5DsY921N1oHv1UjTl9t19l3Y2F+tT3HXWN7GNxipRucq5iscIkL
6VcflumA+s1jawksEbDK28o4v9KgG+qvFiZY27DKrWNqmMlTomT4JU7BdqopD7ENnonpCVZ5atA1
YDSQSluCLr+s6x7NGxnDWd08tYbP1mmMVG/FrbCBnUlQdlexB8bEA5a/Mpd/RNQl+7JW/GvXaOKr
pCrITfRqTaUvr3dATJN7bvjlBtxH81x0mYE9hJ58sbPqBcwSZh8i3WDzJ65FiD9qpyjayc516uWi
YCnnqfppiWVsSVfR0B9j7v7XbVf96qjnMzPHRB5yI98+OU4G5TwqSR9BhOtI1YXBKY5vpENtgJK4
6lvhSY/huoGZVXayCYwRilJdRPuJ+/VJOteGPKmPfhz0yuOSmNc8swXS05wlWFIkSr1J4ry5Npjy
NMclcknG46Y4//OtXnO9eWv3aSNOGkyzVQdQn2axGbDsP7Z+6lCkbNJ7fSc6CsU+cL+j1jYBFSEQ
RTZF668IWW2aPk5/2Fb8IzHb7jk2Q1jZVYYgX5Fqty5o+Y3ijsPblOYnnojfp4nlCHqC7WaknPOK
L0e0RV01O8im6bCPCilukPek1wjNTY7z32OpDdqDCaJehsPGrG7MwTaRseNTLUU2HZvxS6B19rPm
iv7cRQZi3Wr5ivGqfzQGZCLiOeMbKiVuS6maHGRv2UevuvLYIRj3KF0QNeWuFUP4ICNtVaJaLPhm
IyCXF5RRlk5VVNkhDMB4e3qaACb96yBK8Vrxw967CaoGQenGS6eBdhu/nd9t2S2n4TqCcK0RONvK
KqyVqXnTKfcac924YfE8jFm2zibLfSGnoKOdnE6YkIALKbHc+aK0w4cKkPBbkamPHWaq37lxXIeq
H/0EvbbTVRGjh+AAhmNdFq9iAHlCzV5aNa1X+HUMry4SdFBSOzj5hfKAoNVRhrFUCAEvKy+q1dz0
fT8Ue8ueUDnwM+04x/KpJxGqIwC1spIiYbezV0rN/0C/nPxrOsX3EMu8Q4yC80F1SRW5laGia9Eh
Da4hB579X0NdkcUrWzPBuc/jYSf8Md4JocvLS+uQiQ562P669N+GomZkPQWd+xFNtXoTZt24VQG4
PSu58bPwKvuHNbzgeJF/LzoydnGqpo9QpvpVOUXPIjTIfjm6d2QpmDwVFqqM0WQANzPT9KnHi+YE
YvxONTHhwi40PDRKUJ5L4HRrHeTdvhEdpAhluJlTV9ey5WjhaK3Ksr+xs9bYU9t8T1NFfQGc+tXC
mfuHjdWXW4fmR14XbLTrLno048rddWrmXIUFbmCWDTQpnydhe/XVmScBLVyVYvg1aQh6e5O26AlL
kEKCLCYy8Pnt0oJVd/TCCa/VGfjw9xF6grFVpFTn0VA0Fqf97QK++91csHlhW8JUAeerIuwN/rzU
lf5URFp5b1KM0vad0mfwgSqH34Zq3/lIx173TnYjQ6nR15Qg0mbcghHx1lGn2GQ5OMjBucM3NM1S
RDKHtHFWg1IHV3oHgxrC973c4A5ucaVaAcWTOaQoEMRDbj6Xza8ZoOPWuJSEL5O00TO3ddAZGxlT
23STCAMJ96a7VU3futPngzyr9Nbmt9cYa/JU2kFoMCTknSBqAzbRwsEBuqzDR1cPq3sjQh1zvlfI
Q2qn2sbzyLDKCYFblfc+4jWXEfIaWVFY2z6DzeZpTy7adVeVsLG8kc22ze560dw1fEW7tRduu8pK
nmSfaSfPHdoyJ9lyaqTzcQI7tr5Wnbu49LdqUGmbfGhRxkVniAcFmfbj0m7zd2tK3PNoKjG4HnO6
jnvrfem7zJW9KUYBD5f5MgZAa7xD32elQuIZR9bEQ8FbjuEZP7RJVO1bTNyupsmYXXioTedYlb5O
lfUiv6Aoqa/V35MyQ60e/BT0PZpgd5WeZSe7VFDn9s0HecjcuNhMSs7y3Orqk9alyUvosiXDguCx
EVX4Ava6G5OXLFTUx0Fr12wQk5c8GNv7CfM7OUEFJ3Bn85yAwIfAMCJaeN2XSApOiBzJZkmu+bou
k++yJeYRg1VkqJBUwXVsUTfDS3nXuqBMBarx92Qd4zWGis6HFR/lvUvkqK4btdU/5JOu7OVQu7PD
ZWhRlO6HNx26Fga96TuPzSxVCGs/hBrvdnvJ0sqBHgHC17pFdF72XpoZ2kmfB89z0Ze6TdmrX9c9
G/aMusm7YfjJmlswnm9RWT+yZz7LuKKJYVu7OXRssLrvGLeilxpv1aJAkhO1qXU1hvVXUSgHjLn1
nxW2gLhBWF+bpFJWuaicB+HV484SsX7tzECxTuD/FwXpIfKt9CC3W6br9xuqNdlBbsYgGA0bUY+/
elNq0ZuckgCscj3ZjDm+jbBrjWeRZ8lBEf3npjc3a9XVnwur/dV7acq5Jb4yj0XJw3EIXVY9GRUT
O4QhiDHFe9RX+6Aaxu/g03+Mfuo8+V5o76KioHBQ12BbOiqcGWIJ3+Lhhxypp8hKTgX1ghxlor3X
sPqvzbK6ImmHpXgXtetybspYAB53OfvnWElZfArYsrLKsPFfB4Grohcb7Kf51LXsaj3kAmv5RoQU
UNPoVp7JQwZsZ+uMrb5Rh1kGQkfRQs2Lt6HCJBGv0H7bllrx5oA1WcUVJeAsq6MXw0BjeB4WoIt2
lTa9u+7H5J2dS6s8DlWp7Sy05dm+WOJLG1FtUMAEnfRSLVD8oUMKfavgINGqU351QAGoVlLsW3Zc
ZsgOzyKnM5nZfUgC/gEC6ZHFmXuSLR+u0cEP+ngtm/KgNO0LS8eXkdv8qg6zn1ISmRukeZLcQnkY
3BBQeRcdL/EmSs6FA4JCVUxlq6iO/oRSVbFKVZu042bUCv+HZfnZKupN90lVerE1op2ZFfbZ6z0T
KaRQecOP50HrBuenJ75XWKt9t203XdX8rZ4V4eBw5pIDLgxLHHVs7KAbdldWlme3URC6rEmz6Q1u
3M2Cth9K0GVF8opDVbXWIvvKCEtEJIoy/5j64tCOoHJ4gt2W5gDKxUyG81im/pde09SVj53uc4ED
8mZkPXLOBAwHvdVfG/R8zvJQ9xWeEGlVry8xeTZhqDBlwJkvcWF12jYHrrqpfs+XvWZ0jcPMcIfJ
deytYE94M498xWpfX2tKiSKR56XfMnUwrtECnR78CFq4YpJxM+zpQYZUgfK3pQf9TjZlRxXpqw4v
v7M2D6vjxj5YJkmTxgh75IK5D2UdkMMyVs8q+7NrzwduGQNZ+xY+hVbef4tEZG0Uw3WuQ1GV58FE
TXaAwvVNHexb4dvqVZ021c6MfTxqpLbocgq/LT7UI1JZf5iySHuWi2Lp0i1lTBcZUiMNkkOg5Ncd
MpDbHCjerRJWznpM0WKYknIuFf1ugz4FNuSA+a+AeKwyjxpFV9jxK9rK2JOm3kPujepjg70Dz774
FbXM4NbpsTCSTSfRqNc2abPNxzx5xVecIjx0XtyxGKwbxhcMM/s72elY1MiFwuomDu9zGF4rFSPU
57xRBTxgpTgnLM72o9Dxb8219AoxDvWQ9iXOF7FtbTV1bB+yKVRxZ8zEa6+CVFXHpvxQzPwQC4eE
dJpSIiqHWWoxu9NHrfxqZ6lYiTAyn6NGKTZD0TvnyfJgDgyDejNNqPAOgRse+eS627hgEQ8V3r6P
Q9tZC8M7Vl3VII8eNjdBplIsmc8uB8d3qh2ajdWq8Xrc5TB4a6nuxPmmZ7+l7nvWu0u77NQCCOM8
SAartMg39Rxkx9DeNHX6FKglfxtfdR7U0LMfesTNomxgI0O5/2FyjP46sZKfsiUPbVNbsLQAPsrx
cR61J99Il/GKUjgPA8aq0OxEtIe0jRaFW4qrJq7GjVqpxVWumv2b1RySmRPWWHpx9ESbb3vJHCui
r0hQ5vdOnBXrVljjzsePacXeoXjXBOu9zoYZKGBdvkU4V83hCSF8/GLRKVuaavsz6P3+3E+KwV2p
/k6Oq3y3u4zqZhP3x6Btivfe2gLKVt9yo0a+GhbSRoZrv81WZu9o1O3V8b5IhrekU3EPF+5w4yKQ
vZ3CXjtkbMXffB8vHIrwz/y8MOxMyAHb1WS9DY6bbXQHCV4EFuy3EdEGNyhwUFKLaxciGwJlhBsf
5lJnwliJEuhFIlfSrY/JxovgYf9Soi92b08VLuSESK3HNzp7q5VsupMfH/KwCJYJUROh/M6j/yB7
5Tib6tCenFULRnt6i8JQXMdC5/s1H5IqX+VBV5wpezn3dodpZIi++mVAWYNKckrYg5eYTw5zN7p9
tkkTqlhrDe4RQp6gEOVV5EDY7T8LlB+vZEvGQ7Pe5Dp+ba1pphsjtId84wfFAO/NRuoeLrO2HdN0
WJm2LnKsp/z+RsvJOuxQUT5o1iRwpyI2af6oLKdyjh9DlJI98mrybAB0GmfsYCJXdOcgg548KuHw
xbAyktBVHp6CQfPPuWbiHDx3OBFfMkdTIHU0YX9PVumngSTXFzcru7XuK8lt7ZbKfR3p35YLzRK6
avaIS2cautOpzyE2ODFeB9kkqA2BuNNX8jQu25cZIHz8FAuUzLrS3QC1GOaiVyPsDR7Q4cZydHMj
pwVG7+68Gm6jlEDVMHbTmiy8k/qpv0Oq5QR3VlM29zKukj2Vo2RoshqN8jpEJ8RvCpbjjbbSmwk+
hJuWj7VqpdeGjmCz62gxwCareNEUC/VHOdghmQyLv107YZeUSM3qSFVm/Vn2ZqUToJFYJdvQaIvH
LIzTB9N8WIaCl/8WjcMr2oTl8sqZUXcnM8KGYn5heYW6KH+9meWCWpQtb0Y25aGI609vqE6D5gAh
AyPv+SXllf7+pjqnuwna4HYKveSMFH16jlWTxQPpLLDf0Jh+x7tGoxCd+eXu0uFSTD9FBcW/eZiM
p6kaw5d3ZzwJt8RK17FqgIPMJoYm6Jzslqz3QwFbCeBEzbKTfFB0kL0wzfw7rGehq7fXRT7UV9Rx
sazCi3RroS1mHrOqFtswDskAg2Xd+EUY7aQWmjwIqmebCjuMT7HU0/APwC90V4Q2kEJMNGpT1LvW
qJsXu9UfKyeIvpuRBs43ysmu4OaRsdy58tw4OgOWZl09jxj4D5WF+qE1ZKQtve3uPJ0kB+XcaBfZ
uvJSxMa5jgeE6S331SIr+dxj/bOzs7re6ZFxrpBKhgRb4p+NH89bHllnVGj9H7VR75S8FV8HG/6c
zpLiXksrfz+m2XiUk2If0+1Un6a3lEnSrbhvyx3srfHTpMyI/P0wT8rR1LobIhXq+Dzp9ys5I6oB
m3Y003ckoLStriRo8en81ivoM7hZJNnHECDv+Y8jRkYgSfafrwE/PP1Awne5BvzzzWQH6a1fvYtU
yc7yoMPyPlcQhTcFNOVtpiWuyzOjC+8YFk8d6305Lgszb+0gMJXEVG474W7Mok1flDSLVrmiaT/i
9CrLTeOnpbmvrVX4r9akovdiglTWAOkdNKXqj3K283u2N89W1VT/PdtzodONpD24/eG73NnOSvJm
8zICuz0Z6VkLrOkkO2QauxQq31lcTSSUTuliaxs6lGBbSYHTH5oIRc1E34VWkxxUrU3eXfdZbllq
wQKmyGeayOgk7/bn8N9Gy32MHB0Pmr0amuq9C1rLPHI/zW/a+WAWs1Cp57AmbYqZ5u2xYQq4fbC+
S9IHLW6MPdUPa1/NO9RJKz4clTt4b/b6M6KSn1o6rQQ+IBgydrrzSNkK60585Mqjx1YE3IhWPnuo
Dk3sIV6DINExcxuLpdkNabKlWCAOshcdKerlA8gjNJsf9S7f97pnv0aGNl4hxkbNO43JWwpbWw/z
+5UEfsndlwe1jdpDqxnI+Gmz+Htp2FTo5vaF6a+XeYNGD6tXK+hi0oepRYLLiyG6FyjtW+ajDNnj
WKzqIiuvARtYj2rWYzjw9wmwHzeDdKq3whrJvCbZVAWy72aoTjeBH/YwuZErld/rNnscjNT6Cnh2
2rTY46Il1PQnvgA8McLsHYevGb4NIY+0BbRBwxM7mbLU0Vm4x4VpFY8lT8xLr6vq0daG/LXXKP+w
k+rEvmuN8q3qhidgbfW9yFTl3nX8szDL8g3MMUUwRbG2cpTO9mjVw7o7NWYCTxAtiethNDay084t
5ag6Lmin+YpJqlAAoNBzLXude4+LXVXaPJws4VVJjXQ5VCye8tWlrRX2r54a5vgKnme2ZfPvXF3m
5U3okhESJz1HcBRlZfuIQnj90LMDuveyBx/dnwcZSWETHXKniNeyKTumMEAYII/0g4zJQ17sIONj
TJPAP8/cblwPWVUE6+n/UHZey3Eb0bp+IlQhh1tg8nBmmEXqBiVLMmIj56c/H5q0aXuf2lX7Qih0
AEiOMOhea/0BldMjhiiVD6o8eZCH0UWsZSzqW+pGVUSWqB1vus7mSzZRoy53QP/KQDVba2MkFlol
emJOflp53UUe6rLoL8tahASr9Ut2hdXSXf4xzwnT5FzWAK3XuXJKTi7nmEKOTkvNPREpLqhEZ6F7
kgf377P/jsjpsT3nASqjCGetE2WfPPuYPSe9sY9Q9zWiMjlDiUvO8uz/1/w/9XnpgDSFY6Wbr/vB
EIdqCrFAEfN4kQdSEuOlXCHmFZhK3rPu9mvQ+3ua7JtVbEZzwCxyvrwSdg3y0/JUHev0TiAMKOfK
S0cr+htfT03d2E5GowEUNtW7yFjCDVAVjLMTaF92m6i97yQDIn6KrnEuJ5AfjD4mmDWl6U9BqyLs
LgQ24jFRlezBbB8jVMQzpPxUcQxVW/V1E1XzlHW/wgRwn8ytsXV7J35DrJpadeOhjE0i9Rsmti1f
zLcm0tK7Ul+TlXGVvA0l2EAVgMZRNsN+ussVNCZ6IKEPY6Y9WaITr60J8m8CIlpQl7EbgFayaWGB
a/thr7yhxqkdZZ8zuuMNrhiTjeqoUOY4y5bsh3AmrgY+oNL2Mknq+LxMiGXLZt+47qZSXevARtWg
BKk+e0CS70s8DkpH3Whz7l77oURKE+OjEIGJ9rHBsYT0ENSaTYL4q74q5P6DFCVsQz0/ZM3wrR8U
CxbpGD0uaggVoAMW70aPRZJHj9h7xkiAi19yfFwn1X2W7wYXVrWcIQfi9OppD1XqvJCxrO5dfYxe
y+lJclZ0rHavrVrmZHcpaM5qVx5mbHG2sumtiQhwENYHwWW9hWOrcAsg/mzxXiw3Zm9qb0o2feye
0HsAVjkPP6bWqAMrWcqHcIoUyuzddEx0I7llf1+El/XHRSXYDHmRQVqnYOe1LgByxRCoG+peLB5k
y8jB4HSQ1KiHsqZYLvRa1cxBFq4XyL6iSf5xwQy2uMP9MLv0pnjpovSnWOUHmywcAhtk5CUye+uB
VNavqtbn70hfYyOqoL4xtKb60MfGbzlf77QmiAzKWwtOmw+1i/m5HIhVTDyrqZ0uWlJVq4laDD8m
NC9x4Xo7TdqLrYdiihAp7qkzrs5iX/2y2VrlOCCSUXQbvMgw3P73nASELtpQI6xuW7go+XI/gUPl
8ZMqNrnaH/PSvaqTKd760V7zRuyUaw1Fc3cY1aNIFHGNnJggT0vDF9FDnXQXt/3dqWyQTfPPf1/t
NGb8cXVsm/+8euiixifqmDcyCYPNUHlNcK+4wqrTAwWzyM3QDxDLZTqm7mJ7C5DnZ4cOYTDXoXND
PgeatoDuzYaJkroRs07rbfXsTdZ1xlwPVBfp2KW5y2NPe2/WC5duoRDoOJ8Xxv083HspYevkeuW5
xEc6aCSbPZ5jfhOkdkZS0MePvZ9kU6x9/dr3sT/kE/5oykH8hr1jZKbj1i62wJGde9tugFWkeH9+
tXp3A6zcvc8m0T6g6dY+0DMb/bd2TKobUNz0RmwhfCNq5jdScyia2COB3trsQ0wHybw/yWlhSdWw
NE2EiHETCSIEMSVEzRJ8trExj3eyDGL8uylH8Uca76asiLa60bMCCPN1VqvshXovO0vQ4oesSOPn
qjB+SgtxMS2vRq1/TtAVG/JeYmwVK2ofampZ93P3ZDcosn/1DPHTh5yHHKclh1qtD/fGOCu+mzhM
t0kMJUNcHPL1k7DU4bOvSqriIJvh3/Nkn56oZK/qK0Lc7mPS56exovgtW5jkKIdmSlgCO+TWA2t0
35dQiDs5qjtthUyWTjrXHmY4M+ycB3XWjrIpN9KyGTuMfjXlaGHvPjAvhqHfW7EOjp8fc3YakM0r
ll92ybPYa5SziLoDmdpulWepeVWn8aFikTkkdjg9e1r5vY9jJBVz973ovOVZTlDHOEFBBhYIYd7H
hFwL32t3/Jwg7xCPeuavLoR3/3PWpNTxgajz8zYOP8dAnfXn37f5miB/kVY033VDVE9EVvauaRWr
IVe7hGe8GYjMdAu8hs326yw7s0nfVYVVH//TLwdl38dlsh26+n4pUEjd90LTHjQBuByiteIbU+u8
Vx7ULqHjLOsNGIGxtXwbScn/7wAhXfXc/1B1TMfzNAeGjmFBElFt3f03GhTcVmHbWmUdWeuWQ4w5
wxJ4mihOLdHH/HGa899AzWTtJXE6HCtYNZreRzsTc4etNtXecxuHa21kASGg2ibJPfririjv2qkq
fCpS3rPAHZGMoXXqHSwxAuGD7XKf5cxkSc6OhrGpvk5sO7dAaQPaphxEXM+iMuWaB9mkdqJsSUop
Wzk5mbB2cSP33UHTN4DWYD9b9kzo0pFll03DouwF52lXDw0lxnWGxi/blXGODTatpMhe8Ygqr7KF
PXocJLqZnvp+hpNIqvxkRt50nEhsbWLkdA/9CErJS8t6w0eElkaHJpFoWLfLJfU+RvXIs2H99dVR
Tl4qI9BcTNdK9MqOfbd0LwOi6xs7qQQFZ5qeijU2v1cOiVd0L+Azol089ghTr6N63oe7Uow1cQ9N
xVDC/RRl0ybV1ARGHpqZZP3Si7Me2Cunl8VWvdPs9RvZQibts19O++ojOATmlxFOuE75uy/V8iIP
dlJWH2dffZqm30+J4xy+ukg44WG2HmQfUpFwengHkcD414AcVeYwQdkiaU6kMazjR1+I+KgXAW9d
rOwpgeN9KfIoBPQNk3hnpEDjZec/Rr7aI0R5z7Ej2Gxc93X4uIMhVvFns7/XJv1zdCld5IwiXEf0
RaiPMzpKtVk+ykbGy24/x+YcyKa6Tsjt+qeG+cdZdsm6W2llD9ZqgyK7CpQqNpAkKbqvfV0Xx/fl
UG0qHjCynTcbusRdFI/jI+koQPECPolsykNm6qCLGic5oh46Pto2AZ0QOCqvF8gDslrILrGWo/9E
H+Sf8TFJqt/WtOAgvnbp2EJfa1wTZUveZ0L4Yes4abmVfYjLkCKuLG8nyuXiIHB0EUnVP8aN1dwh
HvEiW5WrAvPCHht+LMJcsk8eEIs6DsgAXGWrg5x79rLmDzlfdmFnAm6/cV6NbKRopLrt98H8pYy9
8TYp0YLnH4BbAbuap12H51y76kvuTMZm0vR407viu9WUygkv2WLvlNkUFKKvEKCL+0BbtPtkZKeg
GAvZsq5R3wctuWiu8J4SPK9w91l+gAFv9w0MOH7IuGxRMhkO09TGCDcU2D9O3YkcAs43U3pQi8i+
RFaY7ic21XgsDc618YyXskGLwe0IMTx+CU9r82OLd9XWG2EMjo3Y17bZ3inFBdcSsYZb3oDpgcZv
NNoHLU93mVFlh7S2UmDkOWoc0exX8wINpYjtBzXE9dpQlelUxAkVSVd7rZ2p+4FEM++XylSvlVJb
gGoi9kFuFe1Np9G23ZSbN1C5QTXr0aM8IJKgHhdADtz8rz6Qltm2qawGCOZffaOHs3ys5OERJ/f4
49qoNUgx5Pm9nKYCZbujun37ukitlZF3T9ijg/zXRRnky0DTnHQv+2ZUx+7C2DsPJhgN32jn+kRJ
FPMb2S5X5IVsy4OtAJWNZly3UZTL/Y+jjlncSUMC4pQpg6ZuZVsfzOokz6CcM3VZx1t5lez9vFSt
Jj8U1H/kSiQXqSgN0ZZfD7Lvq/nV9595qVzL5PDH6df41y34sjqfC97HqRADwnQQanBPPU1t93lI
Iiw4svWQOlac+7Ith2WnPPvq+xrIkgbxoq/h/97i6+rPmeid72uYfUFYJ/4YWe6DgnzoU5IPR1Qi
fgEfXG7qgD+MOUT6pgXkAzxdhE9LLipfIYvz2zJ/V9EE6GHEZpa3ePzAe9A8VF5bwQSLzYdhFLhh
Jl32q3APqaGlv2sxDWhdheJJ6ap2X2q5eTSUXIegiVafC9D3Rzo7m0XFPs3ygKhHCBpsLLQhz8ZS
5S+4Cx0t3CXe43xIdm7UgPobsVDjAurFURq9aD3fzL5N/+ioA77og9g6pjAod+bde7Zk26k3lZex
XepDolh+Nznj2caH5YwIf35uzK0uuvno5cVaciXjQaKy2Bh24x0svTgmS2oc+wihBzBk9bmyjbcV
9CBf7Omad3QJBDfhC6vnvBd2h3KaoiXvaUPBjg/0MU2qQ4zy2JW0KSYoZo4j0zLvi2pM965YNrPS
tdtarIXxqkPcCHDZ3ogilQIYiGmem+w4KwjyONBiETVwc7zQ00el0fqDObPDCVMS/WCw7T8Q2z+k
JcX4eIrHuz4Dism6EggFSzBtdn4vUfpgeopJDSENzDF7yRGs+EGItU0jt/VJS+fXsorGa4isZIB2
nvKjdJVzmPTFq4228KFAx2+/OITwA0A2r6Gu7ib9zwpMgj+5zfAAVdM95nM67dJQU15BHFzB/9d3
kLKLjQgLM8CxpDkDgM/f1HnLW1ALFsEDg26ct7FiCL61Xu7beirOuUsx26nLG7EiVsxdlAetbpgb
jVLSbdBMbzOhQerZ1WZsbWPfJ6Z3tXX1DdwfGhQdkoo1ZiXHlHJZEEf6L8eeshMCY1DQzCeX15iT
lcVpSMFTK5W6Yuqi6lgahosWaFKTYqrUg62IkznWWtDale8lebfx9KLelEgmXx07yU82GzpoH77S
1b6n2uDGJjf81teIfnbCc57SY8K+Epkw8vyNx+bEEqR7E6Cfqmvs53R+Mfq6eCqO1pg8DJ2NwTay
NngLgM+JyTvt7KxhK78o7rYR7MJm/YZBsXIKjZbqjpiA9q3EP4F4UuqlpD/V5q5PpwfdTmFSPyi4
YvmzmBNe91l/B4ElCtNj+LtPZ23X4iZ6kofaa/LNjH3eXLqpjzhOd6orNN5r4SHfVWQHSzF3jZnr
9tbO6j6oBvtdZYKjYwU0xk/shLpdrU/lSR50L6k+zmRTqezy5K0H2YxwuOU1/vfs/wznZOio+Y++
QUx5alafQEK7ufhot0X5R2z94dQWz0HsBPjT6adS5PppMWOLEJ39bQ7NsKtCH8Dyd9yksHrnLQIo
GAthyETeEshTUM8vth5Xu7iajNOY2sbJmaFpQhqZwL8dwyzx/DIeyJCMGIClQtknFiV233O5Q9lU
QZr2rPoNGOLaRYgaB47ZQTbHQxY64B0P0IjXu5FSpp7Egz2qPN+qr+pzdmwau9CCKRevjnCwNFt/
A1hptqdWx7l7qatiOnnROJ2U9eCpm7yO0V0sh+IUrge51sgzVHBiSDykMH07UrTNOKJ+pqZjfyIJ
hAncejZYw8+qKZ9x4LD9Ws34BOp1iSUrZ+1nVgSM4xoe8zHcLUl2RbpcOTWr+aM8hAmyIkpukvbP
UPdr56OV8IfJ/z/NrF8t0LzbjjTLaZyX4sQGqFfy4dTqhXk0LQAetiaI0RyqeYPRF1tT7VFDQVb0
VHriu1G21rZQ05liRtnholIXr5HmNSe+pfDs+GDNSTnbKUae/QxdyHP28g+LUSYLikqA/0j05ZTU
3XKyOhSjSJ+jHeZWJ/IV9Ym9vLt30oQNSaGestVHTjRV//Exfd6Ij0me5UU9fJxl6D0fO4O4L0TG
Azi+LoKodMGQqs2ya23rwSgFmnmRh4i+ErcneXDVuj31GdQsLDvAVkLS8Kuy9CGmtyeRhN9xe3po
avCAVVR3QaprG1BoZ7fpfTV0z5o1naJEPKY1KDQDHMhxiJpTXZCW1xzrvbGV8JJOwxJ0afFQpmLC
1UT7A9V4xM7b8Swo16IGHyGLaRcubA/EZW0gCZnaPdZZG21smx1RU+XtLkFWOoCnS+W1NhHTAjcJ
ePF11kOxQ+Il3SAO0GwjC08KJRkjIj9YwkrFF87Md0Xo/sgUEuCW3T3NZTVtpipyucQLg0bXY99e
unwXE9lD4BqfYofq6jQPoNDXBNhaXM0sG8N0B3EpcHX4oDorbz91/HnVh+gsfathnbBDLge0FWHV
hi8VXEC3sQ5gkdVd63VsDiy32cZezCIhHgB94pGpjrCjo8k6QEC6edFGaaoIdgvfCS0spj16QwY/
etJRjePvSeOFfOek+RFvfIyDdf7Knr0MWSYR3udZhDxr7in7KMnvp9TqDq7d3dmhYp+zuDqmrFmn
JEz2vUg7PsrBQeYAC9UcKzEfOy6xbZZy2UITwetMia5ZIqogaxp1y7vV3mJLDczLyV/xhVS3dgq5
KFVqXI0mFA2SON+Ono5hPZKL28yNXoUJe26k8BM53XRlsbvxHWrORYz1tDPcrcuqD+n+XUUJb5NQ
0gkK1wA7wq5746oO1UpN+z64UOW7rolPALcDq7FnbJFbNGqGJNs6fddvvKi+NnFyLGIDhIBn3jCI
hSxUeiYsm1wP3BYoeZ+3e76f6BO35YNeVjAUmnbLf9ZysF1h7XN72E6j3sKCMRufIhIPtbDPVpzw
/6qk6eNi8MjpxnEhebgjmLiuu/+7NkE7LZ+n8qgZA6HBoFKrZDeeLTPQ/Z6FnspGMFZIG1qoZZ1z
NfkznXsBVn9VThpQqCYvi6mgibOainwQUF08TzMWP2+8Rdns+JayoBQB+v0u7+/bBWsvteLv7+bs
l1XVxVZzFeOiWLj+koH50zNTtLPy5oVg6ry0OtrdFqTl0VVvaYpYQuUte13xLmYel0Gmdd7J0oC8
Vxo6Mlnq7jJUza+dd5kiLUJHOk6enGIKCX9y6+Aqg7Mhh2RB+enuU9NF04/4TLc976QlqJ3HayLb
C8MLlGqMOEiRXeu6UW6LhV8W0F69rOeTkvfLHnL197LUdN9lW3w/ji9lnuPlMOI2zYZP27KPGoOm
se7sPLYOCNqj8qo1P6eZ7QpiHOGZ1eia5lZ9mKcbsnmWb0HV3jeWk57tXKU8Hl8cb2g3BZXhZqjc
WzzhOmE0XbrvRhBJBjl4Pw0z51IvKm/9pbdhWJsaNl/sqMZBuJvIE3rQ9UblawDgdlPl+WikOY8w
jjRQ8uVm8ISzLtwWJH6nDuoB/6WoxsiS1BYSt2D2IF4hN9pb6y+VXuOhuKfggs5gFLZIkqD4mnk8
J8KmNKlkSUSpz7G3/XJCK40/H2LxUrtxoCzw8xGKLHzdJS2nmcNmqbzXOdNZohGA20dLtcMe87sO
3WsTLpRrEw1UaFkl+a2cwBqChw4ider4eQUw/8KqgjEGjoD0ZxaMpG6CeXSm0yi0ez3qm51geb4J
r4BVYcEYYhGI76OofMHU8g65u2tPevmKcuyMuRiFvmrche7gPZjWsM9n1p9a1MbWVlWkROtE3GZl
Nnxv6te/h61oUdvzrlHLJ4D/7dY16n5TKv2PrBDdznYrHJ8EiAsjwtsvi5GIM8wJVCCRE/8RBPvh
oo5glUo076pkhCYO1zBzX5bSVJ69VLkHJ33WUZW/kPoYdrqaEgDZ7XjV4m7nZpV2jtdW3yXj1RbG
eFWVyDrZuLDAd2ZGEoN25g0R5DA+F6FAUPL0axIv+lXAXtu0yA0FsslL+zTNaYvpSDuBW1/qt8gE
X91VdftWVePo90bfv00w+X3PNoY3croDwMloeotYs314jLAhiUj8BCGYN62Ye+AOFDe9JesBtA7G
W9vbkLV5oN9MTOmQDGmcN+BSrY+AoPvG9oPoB2bzZuo0BNBNcjMVaP834h2eqKbTvqXtAujVMONv
q42Ab4RieK3iGM1/9ARemkQB2In5adPXLzbM4qBTO+s57gsDqY2oek4Eb+XZpm7meGFxmNoWBSC0
UB6hwBEBmmYEAuMCMzhBsQ6EtqUBK1saR7959ljvIh02KGxEDHmSZr54aWLu07yb70qnGQ8m9tBn
suz1sXNa7dQDy0fZE2thF/AA/Co3PChzjj+eneaHeayNUweYciuEHdSp5RzhETobfBb4lWAfo1PS
5tsuUQljk/4hn9V9GbXiHoR2c+iQhFv5HxbaS8Vzk2HqmC7VtxK68waQkBqUJr5jhXm2E/MOZzGN
KEj7ObTGK6jdPwtbIfHC5l/V62PG/gEQsNhMNWyKiUC8j/mCL/H4eRgy5VTwu/jG7HobKqd3lhdP
+8aZX1EsHDdWaK/vvcncJSNCL1Uu6jPRiZ8W0Cs0R5sOBQJjwYQOoO8a+hTM2P4GzhpKpJYxHs1R
PJreu+uo+kuhzL/jgcjc5HmNlUOvROmtyQuCCc95C6En+pVl9S9uBPMLVjzgoabepREpXaXRgZ0r
BsF4212HZHR3kVfovmPP2KaSvx30O6j1aBCtYgypm71p4Mc3tSeOlkdu3Rh4oSYijncC6VAkOZPH
mXK7r+Xxa+W0EA98Y1zA2/SnKlG0Q6wkDyxcm9FMp0CbUQnS1eZPpJc1uynBhnR/kpAdWc07UG5q
kvhWZFonsWjDdin6Ag/25hzrTrYvQ+2N3ntY4y3SWd2TpSh3uZPvrAr8pMIm8KNqM65RY16+kAAg
pEQSkoSgSwq02DVDnux1810vhbHj/fhcD0UR6CIdLz0PPGVHI9ogVL53+iY7CwOg6liNsCTt8WXK
a3sfhWGHdc3wXW1LUgqm2C52zLtvCodLQmrADlsU92C9bqnSvwurgw9k9C9ROCcgPPx8gefXN6g0
KAkrk1JV27LTnG3usPDXPRoMMb4wEHa2EDri59bd1TnmkaU6eNjbIOzkmdel6qnrovCSxt5yX7KT
ttPhp6IjQaa5GcqUIVI6tvMk9D8mh6QZtXB2nFP//uDEufvLg5OWYmIAkhXiRBGdwlbLIDpNeHqP
i/eApqN96vT5dzMXxj4b1w8kcZvb7KD2F7QJSU90fW+Rl+i7sVjaU4tXIaA55G7HNVcg6nYkVUSK
QjRBl9lTc1N1lQc88Yg7qpmQo6hwBQdQ3R/ZCA/7WQ7LkQbSE76tbcp82fFxg3+MybvoQj2ZiZj3
tvNnVofNcegV6iaNG6jQUE4Gzva480BN0yrVPmCQE1Sw04MKaVctTu29MW8ziliPaN5cczREg6Tr
gXEVaNNOlB9foK7ikTPAWSqy7dhBDVeygpclaCHyN3ulsJ2fUUrtH4tSFoJy2dhLSQ4/xGkjQeZZ
JQnlZ61BnF+N5yruNv3Q31Neq3xMLeGgagBMbaN/6BdhAA+pTIhk3TaOjnGETo6R4xo7Z2aNDMXq
DykysZ3BBCGjFj+WOesVmmYK3sCzZ3dIEFkGenxNuAnD+LkXqM/qzqkbBu2lz59VUDkoL0TNtS/H
3yY13/2w1OmhVmPKZxrr2wK0CX+zLVRNIygnYA6KMl9DD4mfqmlfkrChMhf+GY5F8ayGww/iux4B
8nY3R+GqaM13saqyq42VyxGT3CjwbHuLpM87cTja16Jftr0TEuy27nfcQvPDouBtY6QDpSMjXHxR
O5GP9Q7PVfOamXZE/NT+bkbsp5x0ebaqbJcVb3UZmz/CurvYTY2dBbq3Yv4WCVH6aI5jbTmXjzhm
9TsncR6NKf9WFrjAJ+17NmkvYd/9LnL2qX30Q03mP92kKdhReD2VgyiiLpeoZ1dD+chKjm3d71W7
X37UCbpsIQa/ej7ggFr7ZUcqRSm0eqfVRrdNrQIefvKrw2WNwlXZXcYBdUqh5ilgwRotT2/caknb
bhT9RB1BZDg1Cyv8s12xWZYDkQDZZ/V+6Mm88eQmDmbIORhUVH/hILP7GIBseIvjEFuH39VuNDaV
Nbt+L5bvOR8MdvPEI/19WRvebhJVfB9OpgVi7lp69iYhcH5z2ulo2WPomxDn9ugfvyiuSG4rjXSf
hgpLVOcdSEd7exbeHwqiNqVqRMciDMvHqMl+ovc4+a6G171uKOc/HF4QbB+c8hRR6vOR5sdO2Rvy
wJ14wR/YdWfHLDOvo8vOqySlFpRYVpJSKADHqgZfCUwiaqMqNgk6aLz+CagS8De7hZTLRtVNJNxK
c7rKM6Mj3erASFPHEl5J2AxQeJrkAf/yY9RWzsG2bSUo00q5GiV/qoPfjIUtDY9wblzrZLYulKUK
nw2S8urNAOasPFvW/ZLyaiwqdPXIzg+61cb3SlqmEE1jG5liL9duwKJb8ioeae0oXZqtPXf8JKzK
uyeQBGh55/1dF4XUeLKlQ9qiBIn0aYMlMqDtQ3xRB97C5pLnd25qQ+GByhqUzhJe4OxvOjtG87Ye
098qRDF26zG5Pw3pUZzOEhNCYY37QTxTkCJ/oeA5kVq+BOs0kWjOcwabSTKaS8+tzz3OVr5E9qgp
ieqvyXJUNtlQBlaK/VtOInctDA9YD0WN2CRqPO7EFHo3Wys/D2OI3gGola9u3dAwfVxAjnXLIh3d
P6c2Csb36QxtBcV0dLl7nVIhmUJekPDR4TvMby1y/JTW3NvcwEtsZmQh1m45y3bZQuCP9jHLJcy6
La3lPurWcJHdCEldHY/KXwZHDivI5kFqzfQj+q55lp3ZfRJ3Oo2KlxYoWTkolWtk1zqDdBEOQrK5
3sPI9COU/Zil2nLu5UEXv2tMyW4ojrOGqPyfgBhITl8ThIPG4kLYtWXLBUjFzN1pH09ahJDDegmF
VXzGEJmQlxTVUm3sNKOQZKdv7Krmp6qbm5NK2uVD2lULLw2q5t+deG53NTrDR82KZjxihwvP3vIj
ntWRtJBqXgqt7W5ONzq+HIBE8uZW7aWfAHTMHq4SeZtRnwTgvFe89NswePF+SVWKRBOIybCIi1cj
ad6k+V+agOJbzOG91NlqwSDu7/LwGy8++DioCgS23cPITPUhoxzQ7fLcdK5yNCr75mLl7SXTwz6D
TBRme81TcbZa9RlMJP+voHieB9XeKMAzH+sVOVUiYS1bklewtuYm0x8lA+HvmZ8YK3tjutm8STvj
hro0alyrq8WHjcVidbjDCSS6Zl0rDp+d6/h/rC/SyU6Oq5+gdCAHrWufPxzK8TNr96TQn+QA/MOS
HCNsqfOHYXm5JNDBPwy669F17j50sjWnCOK2Mc6fssF/NdGrxmPHdnZtc3Ac17sPcSjYGfqiBd7a
lAdoatlpLsXvr64oQaYX3niAEoepoNTCXJx9t05TCcCaf105tWrsu0VvHamkh/cqmf/7xSVTh790
tZPz5ADKfi6xMGmYH6kBCaSKxfSQiUS/jMvQbQQZ1I0eN+lN07T0Js+mxEAK351r/z8Ds70Ud5mV
72T/uGSD+TGlJQavC+BE8iZdM/SmHw4LoptqlJBe4/ZfB8VWu00Ff8Tv++m3VKAvpsXaVu7QIr+4
ytXP+uTXMHAucrSOw8B2lOG5XFr1we3Ta7LOysj3n6KhARgDYpcozpu3Jfz8XT0iby/NzbqC1Gli
Kez5Vq8zjCJwrDet5CKbfD53eq/2D7I1szza46uWD9pDDWxEdrZdU17SFi0B6a9GQDQejTaONv2U
qq/xXAwk+aiwma79U/ewJxHtUPMfCn4FoSnxnMWzAD+DGrheYZY1xsZbWYLXlXNVdyGb1CfuTs61
DPF56bCaoshLCS0/Lx0G6+PSdCrFs9NZNiVkx9l9zCVrAhG+oQi5Fo1rp9eesSbIbp473cq15VWJ
9ryILYrzyUdDFOoLr6j8Koc4tAECes1RXqz3QKrmsVO3cjQp4uwEp1Hx4x4mXkSK8OYY7XWsx/xN
CC0G/tu5fCGi7g44Y7Odl2n4VvGkuUh6/Pr3VNvVP6cOqlv/Z+o491c0WOvskMQV8Lk+qu/B0dnA
hcpf6urZYi1ztCUGno9jDxGs/xMxuei9GpC/KtjTbOQkeXGIifQ9HFf73jLzf1wMz3Q+ymkNcaiF
V8rX1fKeOgxwX15tNWTshjpTgnACpNaianrQktC7d2OlD8aQ+nK96HubTPfvSTeu3lIm7w3qDiu3
pr2pmO35eMdTR1ldS9RhJDmyjHogm7NQkkcLG1DZ4j1iPQ3ZOGGAtcDjjhRKuKmTL69ZfoNy1iKV
aNQHM1JzWKs6Cs+yE5oJrC4sM3wDt4yPiXNjYt02dqzhkBz9qC+Su2b0xLMy5uq2SztlK5tFq8FX
jkDB6OkknhGjcZ9c6A9rQ04wK7J01Pvu5qJtT5aKEw+sm+Wti9h4t42pn+QCbUNxbrvuGytJDRCv
0+9VovtCW5QrgH3jJR3SV1YrBeYurXUM01rlmuBreawxDN9EmeXzL/xdL8u7PmkhW3sjJLs/mKxg
uXqa2yXe401nPlozZh250rc/DV4yWtHeV620bE2ne9PZRLx1M7/QN/FIaZJCM+la8XGioAqIOQ+l
kP8xR8W6bFd1Ho5OzqgehpbUe7uy3DCHVA9qXYnN7BXV+eNHmfaqi4ifjUGSSHoULWb0B6y56CK7
ClRx/x9n57Xlto6t6yfiGMzhVjmWKgffcLiWl5lz5tOfD1C1Za/uvU+fc0MTE4BKkkUSmPMPa9Il
YPzEhazbUmLanmFhM0EQmB5R68GMNBSi4e23SBO0+KzJT17SBveoyeKcVITN59i5CKmE6Wthde6W
Aru1tVuvfM2z/ExOs/lsHGAAuam4lyatq1PLBnlVmV53zHuoAJIog4VWv2u09LHvMjLkTvlzsPJd
odfVT5V82Z8nYoyMjJwMDnRxJUAGz8GhdpUhIL5H8nBCd2RaVSUSeK1KTSEBIraQP4Opj+1VPITd
Xjb/HAb97GvY2Lzrkfc2tNYQrtUxwaBKmVEFGwdyJQo7YKGaIFH88sxpA2dlaiqSM0g6rKge1HuE
4z3MTXP94R9nvL2vmJEP5dH1wvQ+UILNzL7rscl0/UW0GkMtHqGW6NDLdbxVOwA2IescBbNm03lm
0WMhTw7CphDsi7CeTlkI7sbg93puXV/ZSTMdTcfnOkIAcsOjDoxKB9n2TEpoI013IhVF3URRjeSc
qyFWOQg8TosWftm2mbjvoPwA8ykv2wiQBZg+4BqtulOGka1O6FJiR5U5OyEcFS8oS9vlNKEh6U7A
3ziTB/Y148YuURsxf8VuvWMDp1FlS7aVsRJX5OsLGGNvn43ohIW1jjLJgCpEFESP2VxOx9bemVVL
trgeKFaDd+4XXJ64Yuu6jyNBbh2A18DyICQPfYOMJvCS+K425+lwGyvP1HkeV5N42ssmUCZv1zkF
VgOF6z/kRrPRBjaAnWhFVLzvsFykEEhLHiCslHvDJhF2i4GtypE15CBnyQ6XlM1CzbMKTRLmIv2Q
Xpw+X7tDQY6rNy68XfVxRmZr36LnS/aqULNl03XsuepBQeG00h5TE5kfBHl2rewNYYivM13Bz5Bt
bLYUr5foYX9JgG+nioMUVuecwNRelHF24C3kzkOqKfCCkwgQgmjKjhGLWib68dpKuzZeKqHv4doH
2z7AJpwipukjV2KOJznaE69lP6RscK8vGeWRsYQ1kWygiCpF69wNZs9VYyX/c4u1D+AFciny2REp
U3QqCtz7tonihKumQDSjYU24ckaUGlYOIjXUFbEWy3S/uh7GrF3ylO2Pt/hABaBflaWwpfSMgq+G
wW0xUdC4zfPN2tmWmf7tFpJn15eJ17a5Ces6uG/1v2/7MxnBzPy6PeuaILjPsp+pVA2dc+wsLDvA
5Bn0htKudQ2tHysclJV0xkA9cU/O0d9h6jeTt9dxOE3aatOYE0LeoplEPhY8kVbdlZoevE3uBisM
482ANXNC0LveTi2iHlK6iwf28/VGcLWVDqyxRR/efckK3T5dfe0sa9r36YjWsbA6B3HAtU+2aqWZ
QfQ0k7pexcGQbSPB7Y1qM7rHyWMdSTKvLbRaYCV99RpVHN/7/ELl2DRF9ab3jO43hiNwq36jBZA0
JMOxETRHeSYP8t5eZx9ZMDlrhVz3YdQM/dymrgLPCiHNLAu/Sd5SC1aHdVr/VzL0ZAYi336MyZtt
kYg7tk3srwLu7k8mQpH7MQCqlggK9CiIa62xzIEJPskIefx8abP73aOAe4iKwHgloTcE0/gZGyPi
qHy+c5Mj5lNTrKcsJ+girAudYPptQN/OytkMqBap9dQ+NuhOLHPLJG8aBH2yz+466MiX2TXZPIJC
+CshoQz3I/yGqmK5JufUHyFThCtlxKjXRyyI1YlWP4Us6nfebFPanTT7Zeqsx3Iek5PbsgeP9aG5
6E7XC2UxdWsK93d5+E8dMpZZqCxSIbc3bu6hr2mo7SJUJ7FNpilj8kwelGlWT2lgqgDNc+72FLNe
Y4FHd+x/2dMmqrZUyii6l562Y9+1h8gBzSVHyJiD2cPSErByxfE/AtOYvvl9elc34fCsBFl0hLU2
riAczt/QI77GXQEQSRrlK+4yvhXjbRHPRDxGPXWfOS1SFl4QLwCBOXcl4rqvZvoGacZ4C4fIQiEA
QVYnVeCH6j1e06jzbS3RVEfvQS2DfH4l52GvsOeGjibNH/UqeMIq0UvRDqrJnLcdDMU9aBoPYIwy
tgFVXdc+QYqbyeqVCNZa+vcCD/HHusmc3+Jtpl7jkcr8oQeXbuc2hiaet8QbSv1wFazbxepaH1qw
jsHwLTMqxGH0Yrg3O7XfTXat7DC0x3TMsfjrBioxiR03FxBe9iFzrTtUjgcc8kZkSw2ED2SMwhsL
aKMpUbpQEywYzFL5YfDLap8do7Ue9YFFWte1V3YpwAz1OKlKvJTb0zTz6009dybfFftQSn8oz+Vp
dpJNJ3M3mlV7Z6zinzSuxVNTevFK+pIj6cDKiZJsnlBSQkCRQlMxBC9q4Ty4SRV9qvoo3ApG66Kl
RfTFFIPhNe0CvTXWbIIw5XHwEFuqqVku0IRR9prqxo/yUHsnSzWAT9VF8th5fnm0tf5TdsmQ5bSi
1AHlRFpnhzrCOTidhtxhxuxexqQbN6SaT02rXLgnSK54CUK80TiRzUBlZTi7lCJKFWfba2wu4AqE
UXQoVHjPQaJZD7ezOSvdVTiW1kPAEnaFrcB8iKfsLtKsDNEUD8Ft3YlXkLPz+1hPvg4elIBSCew7
GReStEvdq30Eu1iRRnGiPUw9ogVhalQb3/SMN08A48Ud5zYiDcavEUZRm29JUVxH6BRZFkWjHvss
B20tGeP2b0d20sNG87IEKHOnnjD9aRyVrJWPc/tsTME+6PqPeraMO5Q1zbs4L+nA6flvpGO6XRW1
2Dy4/d/ow/TnBnvG1jaUYp0qSr902UWhVqAjYylMGlsNQxItQ/swrmGMOYZxjz+3ea+Lw+RjnhiX
PJbbCCcc9IoAznR6DSODcfIQtZW/yV0TMRgxQ8Z8ZTRhrueH1PSBQSJHwfbSJ9W7dYUmIdkn3q3i
KItsUv2TjEmJQilbWDZjuyY1PS1lTMdnxcxss/pM+va7G+Gqp0R8HykWBwHaYQh8Zf5KNhUq1iSj
TO7tVohA7awUh0bH7LxGGG4JwQEnywa7nEvk44cuDT4pWFAUqHp3d+2uRyTekeLL4GfDpda9tVwj
KHHfPNxit6xtIcY1vYCVyrQtLhdf7dvaQs7ryxo3H1Vz7+W9S/OUO2uanbMp7mSFN5hwKUuuJ3k3
m6zwInvl2DAszV3rt+jOAlMAn0IBtvTqU2jCBZaHTDQTEHhLhDCH1a1jtLPmOkTrx3ndd6gDDPrQ
IY01rTvfqx/CRKGEcL1lhlVE7bhhLW1g6nQAnp4/z4Vhb+BQOitD7McpK1TnqW4+OrGRb8Qhq+aF
1TQlCn6MDzW8BkAlbWO9U2DvgPsPESa4n+f060zGYhEbRSwerGIzAkH8q2rABDfeGB6sygufsBGt
TgDQP7JqDJ8cq70bLBWH62Hgnokj8XRWKTT0gxLwU/NBgMIq3lRia685ro3USohPwJ9NKQoLxd9Z
TyN1Ta+Fb9EryYLqRP/QCaVhdlOILSGys5LNGK74E5IBVDpSBNYEVf7LWd0EdeG16dzh6MtFZYF5
W1GowvpXPIjlIxk/Grqp+//N0tNZkGf7Hmmze6mUMHkB4HQVR7DsEpPBCXs0T/hrdxT+1paiUe0U
Wgn4X1wntVr3/zRpCnLt2NfiA1YIvsi1ZQCUaC+bUvgVf5OvpuwNpz+aCUY418GJroCMCuLXrDar
VemimYgW//RuF80ijer5VVUsB34SuBNljLKNqc3BPlPYXXqlUT8WIwkazUN51cQR+bNgi8kjBv/N
Ek6oYiKbZxWP3sTKwBMdHuRVBU8c+RZn9J7v8GF4l++w6Gf1zpkhkUNReEEP/J99EyPDesQPMXIo
ZloN1ZcSUqJZ5lD15WJ+CANA7nOv7qUGlxzT47j9H2OuKOTIIWFvt9t+AOcYruZIQ405qy7kONyL
JapQ8iyJSGLnMdi8f3TgsH7uECc53uIFSLOjOcW7DM0MmUuVGVTLaA4o7lJWEGnbOAFZhsr3sJOJ
2lh3ux04HmMpJ0xKp12yyTjMeVIeUPQellqaII9uB+HeUlrrKfd1bc++BX05Cs5PRWFbTyidlmpW
IQ1EhOf2ZwxwL0CX4DOyMe7CQCYcEAhVo9w7U+BOz2k8VCsnp47Syt9/q/Mdi7WsXVbRmcomsl20
5FJWxttEvcZlaJSX658xOUzO+vUacuwAsur6QsjorMHh3IOuBbkb5X8NbMMXo9XWFD6H4Mhvc15n
JsYZYkTvGpdrTqzW2jWstPEsD1FRj+dAHGST3Pc2toCfj2BAFyYgckQQD2WTgUgZpvqhF/dDH5Rc
OEz3phDck2EibuZM963o/lfEqNwt4gykiaE5sULC0Gh5zb+oZWnsHGiZC5mekVkYeRgtH6pO3B38
yXvThik8liYJvTzyrnYUsgqoO+nKpzh+Jx8f8hBBk0qt5iskHz2/Jl63q6LZ6M2h1WuAaZky3o91
Nd3rTQE9EEzFRsbsQZvuoR1Av0latnNi3LVs64CsMZCAu9Prz3HCOyIKWbBXqobPSFQc2FdFa5mD
EnGty7/iiZNGaxjW87c/x8t4xir/HoxcvEhC9dSmofk0Br12ViZw8zLrbSsmCn2ek54QgNNfVBaW
16R5TQ0bsZtxI7Pgc0XeS8Hirs2BU7YVimervjkA1grvri2rFXlBG01xRayF3Cp9vN6qG7V9QfVY
fUAyE5/V2xmZcITNq/WIKyUZyWlYzqOmvkdp/qHFevzT7j/ULhUQD2ByeRob3wcdBEc6WvZz0xXK
qsBW5U5RwOqNsxcLpIFBPTWowKb3AElcmK4/+TAJ+7XCTs7NPANV6zXrNfRif4ONBaR42cRFZeV1
brOXvebgoLWcufq5KgvrVWDfy6z2Hns31J97jBPlJJCq2SULrG9yDvyn+aCWfbe04G3ceSFajU7m
37GVrVb9gFtuo/sA5mVQbVFwj5P6IlvygJYfaTQxwzXGYxX3yuEWN8dMpyANTqIGK28BG99Ewmm+
iizvIs8C3GeiiU3fLW61hrPDGzReyBjwUO+iiYN8kcqtqWUE0T3p6aliGSiwJ0qa7m5Sw5l6TCZX
PY6uVm3R83+vaxehrmkw61OspFAqeqWrT13gXbuTgaLkSsbMGMLuJgDNsZqmvkQ+ZDXoqnnoFJ9E
ZNyryfF6morTofeSozyTB2sA0ry8toNx5goWg65R3Ak0pzYP/mzzdmfvWInavnyGAIPDTCl6+PfI
9ZFT/uyjKX6YsKsMlwyWLflU+b9MVyjW76KkxaChqcOLlyJIG89UbmWzVrSQpCIdkGjKQ2yCyzFn
K9hRFlnMGUL2+TzgAHydWyQNoCF93t6myY5URZfSDrMldqojQHR1vJcHIyT7PKAQ1Yr7xC1udcGe
4odzChSB+AgCFCJvU+VgOdWJk1c5axK3Inn2a6pDBQcJtQSdSDnVbbVpX3DFsazzDFLiikPVII73
16aiFRcf5x7ZslrNfOSdIyjlqQFF1tJ8LMQB14SuZJUuR7lA53BACPWl7JOjQPA9QRFwT7KlokF/
VPUOCKOYLWcl1vQzgyFJ6sHcD1Jmr3bg5rXIGEn5JFKS6RP6UbJPRjCrgAb0/zM+7Qcfhm007hwA
O2t7GKyNLvzYbN+dILWUvzdvvXKw7FXFYFcMvvXe5mrCy01xdfBIlWFtrLnVX/4x99a8/d0wACld
6c42FtnqKlXZA7baopHpaGdy8k3bQrUsBnPKgOb7p8Zr3LMr5BTM2LIOWIslC0Mmq0uvipfI70y7
AfXdB9P5NIw832kuFSmpGKlN39A4Ut67JPg9HIXfO8wG32+jpRplEH7/x2gZHvvvMC/862gzdI01
Gob8ooXOc+wWb3B0HqvSE+pEUfUSwA+QYbtL9DOyr9Wi7cryDWy4s518r8F6qCvelCy0l9fXyL45
NQ7PJqJWMVIa/NpbE6aF1ZrxHXYdOEYMmvVizqxaEbsv/rbSJ6nymWv6Sx+E9XsVJeS7yyG5V8jA
7moSwnvn12zt12y7HPO/3fEpTwvzp5gdI0b2HgekGefSSe4zaGu7oXe+ZgcaNEe/LZ80a8Avxw/B
MDr++OFomDCZuvp3A2uPWy16+SOmUbNWez+4k31T0A19b0eMjgYVoM9gUcRoSHTdaWaubFFB9w6t
CSbLiY15G5pGe1HZZq2aNkmfk+nNA2a2iLU2/oGKwALQq/LdiZRgJbKed3mvm0dMDLt1UobFu+m2
R7fxgRtiVoVG1fiMpE25rfDChr2MnUgMmgAoZBLvbWDW1OzK8Bgn2JEIpFOqRc49mGD9fjxE+M+h
geS1hPXyOXTm4niNIcvbL+eGi0X2Xmea6JoUA+IhiZxXjbCL7AA9S+XsKpH5LfC0n/IEP7XrCZiU
n5qqGt/EyX89Rkyfxaw/Xuffp/8ao07ZujfC4NHynR51tfBdiwf2zGhUPjfsspDwjh9ly05gCcWO
nR9MPc6fySCzbIAutnL9sT8DOE9WRoJFk/BkLNy+e/IdSJrijhBTtnv61Uex+donsXiyT2OebP2a
h/wG+JQxKo5WViXb3CeFBJrCfLHn5k5uyubSD5clzhKXhPLKuUCmbBmgRfipoj5CbqZ5RbJsMQv2
YVqM4C0Kkq+xOAM9+3UmY7JXjkP24H/pvb0KSR3IS+HU7idI42hyaB+955Aw1aN6Z0aD9tEYD1Ws
tu9hqJh7f+Ivy1HV1L3h1R6Rl9D7uyCFhijjFG4aVCxr/aTjmP3cws8aPC9CKarWHr0B02276Jp7
S68VZAdzFWsDtfwISg1VEPydmqJX1sj0zmuvK+udrDFT79gPNYnWHleBS9VX2bUUHQKtuw6TFWsx
jGW28TTb2OfUCJ5ch80e4tCJmy1VJTQEDLPYFmg9/89n//s4N9XUo+n7S6cxii25jP/+lRoV+/YQ
kSJkA5tLg6/IskFtbVO0DdZaKQzFRTPhZyEhFkGY9Vv5+fWwvVd6pXpMh7S7R1zx09Xc9mRU1DkN
tdFOcHU/ZYFHFnEC1d6HmgFlUNR8SsFsNUCYbGS5B/HGbhECttpCVQCqaar5RpbZJFpVnoG+Lu6g
+dj4YXS/90q3ejlOa8z11KMuLKy0PM0ia6xYyXiWbUchB6DCE9ukTkFCFP+qHXbOwVkeCn8OzqRK
lmrgoUjzKz6Q4N5pRk1lI2pOs1iMVnJdWsS7XtHsowzJg9b2fYv1uRqsnAI7R8cBaopJW/1kanxn
pDHQ26v08l7rwhZ6Se18KpBfesW3f/TTk57rj/J7hT1MbsyLp+vXHFnahe1c91j0QIogC/xV6fq8
yO1O0MDAS3ubWw2+iXXhQ6T9lIV3WbRXYf3rC1+tk2VlF2Bmy38V8W9jMBXGo7rwTrJUj5Ffs/LV
xN5afv+id47xOte1vgbjiJ9qya1oiBqDwrquvANDO+JsmX3XXKRDS5g7yDxmS6uwmos7RM703D5b
1YAqSuizEDZtNdg2SI4upWSgFA+UsbTKx2U/hRto/t1JnebCOid9BYlUlndQRYDyxo5gZ8xZzZLe
M+7lYfDr7jKbf2UjHP1rHF3U11wfXXj0hXkdpYpVp1EAKbvFmjZ2dwXF7qL6KTXvVH3g524kVrgL
w6aESYlAniEOslt2RAJOrsKxWpZIZW6lr1fT6dpON4C/TwJpKmOl1/N4jDTKNBKqCv74PnM86ySH
RFi2XQYH6RAxAUchoOcSSIQ6XXu5bu+nuQayYQ7x/FpF+7pNvGaDb+y0n5t8jctQj2TjzEal1U4Z
pIhTjTjzaUrhkmqd94xj1rCFzTg2CxmTQ2wJr8hqP9qNnfM0ySSNrjj6wTUmZD+EkrVnJcbBsodL
L9IylY4VTqwlyMQsR8cLl/KbEN+Yj9DsVTRQhuR3JeJehfjYLfRr/D/jEehFm3TwEk8MvnW/b+a7
xBdUO97Er5Z4D+OoxAt8gAbUoIDiaPcyYxNH1GdH7No1G4vPf7WoAjTrqBDZeZYsF9tGj0DpMnyh
RDPL0vYIsOR4/eSqP0G4CP291OzGHO3+ClvI9P4sczCdBicgJBW2uxqJej6epVnr9LsvwIDobzUw
TjI/w38VUvp9HQproOJshy1ES3k6xnOyco0eJJ/occq+OMuz20HGAB6rHmk0MUiF87z5usib0PuQ
wetroqiCurWLh4EM/uPlZNMTf0LtzGVIwvR4GzZ1Vb2PoD9EW014wsaaehhsfdT3wqBinRc6le77
HO0r8rG//h14EIj29PXvr34X/TfEcXg/+o5UtXtFqvcZKMkoy73VFYhOUsDZ9YHWkOVgjScHIrvv
nb3WXF/h7IHoCIDgTJQ9zrFcwXmzKaSUNYyvUNdd4oJpr4DU6MN3W0+/RbozbDq97Y/tmPRH2JqV
j1RcVkIPKnGNGWYNHVz0g+XZ7aD4FFZtZ9rdQv9pmIwBAOrBhU3xFYkkkUR64XNrByC7lM3bIc+n
lmdDtL6FJHQJ5Qb/Lm0KqDB1jBQU+KUuMO09khagHHz+F2LTs5ZmBaHOnnzLWekt9bvW+3k19A3n
Oly7maKusm7EpAjpOtUY7Uuvpu3jbBTqQc3nZCE7ZcxLTMgrrhtuZbOa1Hc8rFzq07PXDVeMqh74
a8uHZmMZao7pELoFMg3XhYDJMlTCz7mBM2DglqdwGCoSYwoYZQM3Oz+Y/IVlO9ZWPpADFKF31Zy8
3R7Ut+fxn523eDXUG5/C16GHnHlliBiItp11vDK++COk1M6yV9qTk+b+vbcTzdtc2YuG0dMclO13
HYsM6JNwzuXyi9U3abNgehwVxCuDKP4RTxjV1v0wHoORrcOpH+LkzsJNcMlKce8V2H+qjQ+xNBo/
OgG/dXXHwPcQAkTQ+O1Ojdv5HvOtmfRpqH4Tk/yhP2oaGWiZXx18Zz6PoQLLWGRBfqVmQzf9HH2U
kmRIHoJYLKWzGVMboxzuEm9YRSX+qlQov2gpA2UVy8JvRK4NRl3BBKJxizvDaa7D5KcMhjhAKnj+
t2FKOWp3lQBc+uhSOuODfOTEYyIMzfwfsiUPCSnXdVcKRWRhViljNS6rC0fVs8OX46W5Lk3sY3wo
6tdUsvwQcZi/ZXGmH0KZHcoQWFrPLgns2+eMI0M5FSaqf+IrMevJW/mK467kMxwG3AWIBOaDXPLX
B3buQS9yyb9u5Aj51C7MKNyBwjGuj3kZGzQWhTUCj7cVgd66JdqImk71udaSedsjV3IHPoN6ljAQ
92NgWcnUe9u0cv+WD4aun3Y1ZfajbF3XAW08/haTywDYn/VyMNlUPNQQCyFALAyzdvEUGuz9ZPNE
41nbv7kF5tECEPCfRuBh179BXPltRNMIHVGrRalLLGuiWHFPhabujShhSSM/Zj7HuyZFg/v2McsM
nJLXAem8xeDGhFvL8bGDEUufhGfdfnZjeMNK+zkMef2iT2TYYZpTDuma+kLtFowf1g9k0aYF/Kzx
x9S4/MLsFnYTBq6k31x7x1c6PrT8h12HCMdMNff+ki896LooOrhwEww7WBRJ9J7pCDriZdceai7I
g10FzcbBQRRpvqx/7sN+PGZ4ci2qeO6fa7S3H+cAC9Qi8tuln7anRmunS2MlHuR8dVrZJr+2IDbT
hxqO26HTAKfksVrBtGx3sk6EDP3XiFaMaP67EUmXVegYdL+9hjeX7VrFKW4J5iLZulqcLnMbjgtg
Wb++KPFHNzkw4pIJWqwfxubu2tvBpl6ZVbLJ9II0XmsabwpKocs4sKOT7qXmm0nxKZuK7mUCmn4h
m/aXHFUEpbe1jI5JfAQ+2nTEIZElXRHgIyBP7V7hZ4/NExwX4S2AdsamjwQ3XYiNq4XirbqgRPhF
NG/4ZalCnmqWh8BVYi5vHXUHxNkiabbyHS9beQMM4TQ19o41eAC6QZFAds4D1o2Y4UBSFoIgmOFg
uYjkYG6+GFrX79HIQOXeCcq3IQd5U0zptAvzrnxTY3BxWmSod7I3tKBvzsMrvEX30pv2e+dG+NRg
frBQK3xCbSX0vlu+fjCtDC/VbPiYvDT92WjzOyZz1vvcRh0rT7N9DNnAbADShmc31+y9m6vqLuqH
AQqJka5UWAYxPpcb6ZYlTbL0NOeuKmJoH7BGzIPmqz2Imp4cKGM2dhPXeTLm2wN6ErrebSRUok3B
pOitxULacf3THM3+aar0YAWdVlkiFGH37HYz5SS7Mx01caRHl5PqfkMJzrncDrVVJyt7wMJFxtyO
nRX4hfCEMbx2vI1DxXw+5nGL2Bzz09QOF4Xvzo2+9GNUSQK1j8+dXa4rsjIXRI+sizwbhjrZsot1
hcjcV8wr9f5Qx9aPKbKWOhLSL2QzcBGZIxO9Km987yYkUs3eUvemEGb3UBFE+OvpC7wjKsWyfiwL
y0asb7kUgnvZsrRIXeEV421kUbkeQYxnSvxTlqSxcPxOdcw5a+Igz9RWffczr92F5P/aLTv0cKc2
3mfktF8jWrWaNkh1sff0mmGXsIVkwThAsrCLiWr2oG0jMJnnaxNtefK2RVGv5Ji8dJp7u25x1smw
zs59hycwAnVjaGcf+ZRZCB7M47FOBvu1HFHRTJrsAxLttJsHxHxMHUMNyk/jArpOs5sNpk5NAGkT
GdL62iZTyc/I140n09c+JtPSX8d8fnEaHcv1Pj5yAQYfSeLrqwRwyNkaU+c4+7lO9QaVLdUzTA8P
UrtSwJKNXbUaQyyZi9Y4dHltAMKC1nviNpGsg86g7C3HmHptn2DODFtuhTM0ARU5JN2MIHoXz6wb
v7IXt3wFKecEfT/A0idffZ4slMOceI3CVr+3U66j7eyoEUiJBNsas3DO1yB0CEzFGbNJoAgtSqx9
ztLEY+ASNY36DdhBdJd0ZM5luFQhjmm9029kU04KtaZeWv3oLuXmKXcqxfUWI/8nG7Jt3X5OtaeU
W/xTWvPFFCZyKAKg+82ujKcJd8jf4o14Tv85fmYnvEp77xqfUCuK862e+JD75S43FXvg/NcB9W+x
9ZVHmBsQXjDb2MBPQ27X7l86KCsHH82xlfxTWuvvB2ceXlCorH6Li/EhNRGBnW7Oec2m3fDNB8tx
w6fSnPbyzt6aHtS5zgE0Sg3/Df3onj0nuwy7TJOHL5AVWvGgiDQrhZuFg0wbAahWTAc1nbShoDUA
lr1i/mS3PNhpbgGUz/Tq0y8df1+hfbBysmzYekLgYA7xKZ9qC1xo4sCfKt30IcFfsjU6qH8ilGoV
RTLWPnK8ilazXpeHlETB6Z/PGNlGmE0jAVSjtukr8UbVG2U5RLV+h34okotaTFraMgCYKN2wg06L
rfNYW0+p1Y6PvstVRWOGOH9IVP2v3DGDc9QVzXKqcRiUzdshofh/lk38bdH0ANu4RdlpgCjg8k1Y
bM03FZWkPTWZN2eMUi6UKt7aAjaXK2F+r3oOGxmBAS4U/bOzOxVdfCAfEiR6O9RpC2Kjdr7fQvIM
g5zxjPbGeLaNFBVD07yOQAnkKTRt/NzKbN9qzfQxwopbAS12z03Xs83UUNOPcjV79U31HRM5+wcV
Kwob4UlXmjfNUJrHaqxbSovBzyKI06MMFVi6Xdox38xigAzZlq9u4kTJVnnYGUjWDc06GMsEVwkr
WEo8bDmruM7Fk73Ho6o5RYgcuAsj/6EgFq7VmvPA1sPZV5HTbeaxwZcxLY8SuQ6crFvYojiAhBt3
2CC8S/IGkmhgvNSqjmgeLYOK/bWFvNNfRohUz+hPCG5JwE/DbnYxqvExDHX9cYqA+bq5LnDFoNVQ
w9zXCGgBLKYZjV200lI3OsgLQEyyJgu1CtNFb3gIAe7Nnl0c2VCdrg7BZL14p2F4QpYnu3Qywzdo
G6Qiha4d3578hnTHn5aGp4zb29dqlSMQZXe+lyHEfoJDkCB3ODVxReoW1E6O8wjIaataD5NTfijN
/OEpRvsQ1pp+cXgSLGQc7UT0wf2wPbSxnb83/dkZyurDcZ97HY/rME2m99TgrSuQRM7Qff0X5LGu
cSupzD01BjQaYmc1Fmp9l4/gY1/lbSVAnEKiH5SocNimIX8BCkJGJDIi1jRvM09xuPxHR16isNTX
ar2THbrnBzvf8s2Djr7aGFQvsn5jpctwoiH3xfSgd1m9IEk532kacBeR+bbNBy1w8ani0iu2g4FL
SaNV2n1TValQ083+rrF6yALzp6oMLza/vPcRvRVkJ/X03kOradcaprHHIyC+G1JsXzDpUC5jjiaV
hTLGmcJqcyqH6oXtIaKsihn6q7mprXWPLd6jPGhkFewkts9Z3iGS6frhzo0sPTmD5NC2ZuY+QNdQ
L/IXGaf2Az8/lVwrv0HRJ1tA3rzHWZvXwZBtaos7/+QoWA6PrC21JLcPOepQG90M8xdISz8GP7N/
iKGD2WTLIkzs6hODn2Tfkwq7K7T41arK4NrC9bW4k/FRdFp1+OpTL9zLeAKMWFvYyY/aMN9qb3JI
xXAweIbCohSnA6DFKVD5nnmAyk437bsZgJNarXQ8U1cFWjWbKxzpSsNzkvoVN/VqFXksgeR/pNNO
vzdvvbKgZ2DHt+zH4KTnCR/3j18QKt3GCvAuqkF/duR6edd7QX28xZvcrY/iNbypLjbVjKld31nG
eRSHrC4VlE1jChYpHJLfYtcxjZPtgkn5kB3ykMgZ8hRZiHyZx0657ur+6wWjLebkoIJCw5o/nc4y
d75QOAr7BoVJcTlGoYM5lKfCWmnc8EUNp62Mk76naIWH10Y2Ueo6xHlSP+NBkJ7l9NoJXq8CAl4Z
nNVBD52PKfSePCBKJd7Lx8QviyNb9ADpIlcF6Nt3QBFYqUegV+lvSR+UC3n6W/s64bc+z1X1hWGU
xQ5JTffiKO29/F0mYedegLzda5gwnsZ4yBDvQ8wuy8ry3Iw5O6G6XrqVZT3jrNk8lM6MQjgUjakK
1INNSm1puGr55qMIvG6xeNjKSd1PvQNcMP8f1s6ruXEeS8O/iFXM4VZZVrBlOfYNq92BOWf++n0I
uS1/nt6Znaq9YRHAASnbMgmc84adwDCHqmPcFRFkSLelxNsMxt3HmOdm5qXFFdiRKP6xy6GO1qUU
3SCfrpF4UG5AgRvo3PbefZgkx1jw0Apr3GouUGWnGas7u0DZQR/xtHuR0DytUBQ8uqPR34Vm0vII
918lPRruRNelP2rWFVvCg09B7dLPjxoueNqTD0IA5HCp0fhdeqO07gZjL+nFGKN4GaZhtncQRD2g
UJ8vdIrN3w0dgVw/AUpQw5tzND4puxF7w+tQWWuGhGtEYqOspqvBT9uWNqyu3O1lGVRbmrNkMefe
1Kl/rgfU/5Zqi/qSptf55tNWNSA32+u7sWZjdJP3KkxQIzX2WogYtSKHR/GIokYX7uVseBaPKNGV
yQokKHKtlyeZYobFoWuqfRmqGxJs2ms9Bg2Jq8o72plT7piNwQ6ExyfMD1/FRuAjtAA9i4p68B5a
ua636rXIf0Jr/hrqtIW1H7Xol1gRYVDtXZZFli4dYeFbm+tKSSyXBlOBnjJEsOs/GCu59FB4bnQr
OCyCtVJaWrm0BicDpQuvJU+VoyTV9qZ0VSBzllcg1Ywh09KvLHBzeSe1N0gffRs6/qq+37TnwVXD
sw18MDFbQAZ+e57erfN4DOy1aDqRjLPg4H0XLTGnyqqnIRzCg5jkJG6N2FwSLihnytjHjPKSvLR3
qEc4LmQtcO+cSq7iIAbEGWk7f28mCYyuwRlmrhGqP9ulN62z9LBA9K/V7FOuw2G1HUBUo4wlXRyz
LNK7NF5GJSh1XIUeYAh5P/5xgpmHL3rYaVxO7Lywno04WecN3uw8bYxTZNfAA/FaX3Zu7b+V8Hib
GgcFg7q/wZLiRjUQV230/pcYFxNN9LHmeaXGtwj1bi3WhveW1zVnZZJOFf//I+/CHFuYmWRW2XMz
TpCvBrECMZrFyJuadcIDoA+Cx0zWl3UKHgkSHswzf122eORqXe28qv6lW0aGdS1H8Xs30aPkYtTm
Kh0yaI/V9ORgr9A80BAKCKIR6ChpwpJoQ1WMCD76n4bnlkhT4lV0uvDMjSYDSGdCyMEm9ZsdI7gQ
scM5WiqPMgCAgHTR2nywq/o3AsnDd0NxycD0zxVmSpuR6uEh60Crrwf6Gl5HEcnzhwFsEoxJPzsI
lJpootucHQRKbSwRFxOj7E3VVRNGyUI3sG/qVLnZWXjKnpNQuiu4p/QQlM2lqURW/02EZc6bPIKB
GXM0ZqfkK3+qVyq8ykMQtFgtqk248UsZ8Ua37jemrvSnDj6Q2FGIQ+xExkItjHxVTvxahKMHsrzv
EaVusvGYIlJzyFFqZB/iW8UDes/pSdPRJqm0oDqw3gofTBup4UksBIcVfVU1cb2uRrAkvmmsbFY9
EFXaZh8mJfJ1rVmhNTQllDNVOYJh88+Rzh7AdZHnuhjxDpW08EpMYcRoMI16EqPCwzfWbO88Vt5y
LMzobjCrdBu55LyfqNRHGz9GLEaTcSu4QFIzxP6oWdC2BG1JtJFP/dMeW33RjKg0wwW3AUDCxfVy
Ca3TBGUn0RQQSAO7I3wGzqIncXIELaf4cIo3FGwhrvEixK7/Gq8laTQLfOxAy8nCtbU0dSGl1UjC
whna1QVDnUVdQFp0qvEqgbQf43TY4xYo9rep7MSbnMrWPJi2u1ptpfAyrL3YAYs9r5WOuJIU8Z2I
NzALZMGimxsTadsdBeVXBJYmDLFcPIQFXrZOBoIWicYKD8YhKpeprIxzs2Itd/kIamKO0DBYpYgM
IzpOMOYQAOCJt/DYwp8wBSpPNiIkxza2Jmgbn1tyg0tTDIowESElxqKEKb0utRLu/rSw7EsMKZxE
15ZB4JCb+VhfijP+i9Kd6+hw2Vl3Xpacl2lDtVWj0aTCVwXIj/HbrAcP2vBY9SsdRXTK2fR9OmQd
KmCpU11CrgNDj8LVjO+/ttdj/c1NqHWLmkhmePUFBtEECuL904Co+VsphFE4nHRabtBdokW1RAw7
U/FUDDgKJlu/MjsucDrG8uYWBRB93RlQH8QfrMZe9xhmwR18Fwt1SytfoSRoXP50EsjOeeIP+baL
eu9u8DER6Ybhpy9LyKxPa/gARX9toaYJYs3PQQhW6g1M4gDTgk2+zxdkEcoUkb/kAS4sUjFcUVO8
DF+TAyK6SEZ5biMzdtkeDL5U7lpem+K2n3YMuLKwIggQvxEfxdZnWKeE2MojCmynhbTSTYTl0FWd
tthW/wPcE5tdzD0VA46yV5hPKM54yz6uwm2HCOEynHR3BCQrjm3vAOZ20RU5CgyiKUnlQkTEgP1t
O5m0YwP9KA5d0f5OSV9srl0y2KijN/jhFmrli+hPEwUOgVlOhr7ewS4S/yDOEPcal3qCcNS1Twzo
qhHM8zwfVnHqJTs1aF+u3+kqQbYOIbiXYPpHCNAph6QqONkQZvjvlVp7h7JlRD09owjkor3bs5v/
ZSIunvXur8CAkid3dvTYaamxVDOt2ssKUNFKd0Zs1tEEULQBQQvbDC+YMQfZqMMYlk8CUCZgZC7u
aUmKmgdE2X4WN7m5Ss8I4PtgfbPmNumCN10PpqW6H29RymgXolmD1FmkXm5vRNNypZ+WPQS3opWe
R8fAi1CkRcYWYajaRJgn0VTMzybdpDHLNPTl7jSti8p5MWknJUob3AhlJcqI6bzx1ZU8QccEW0Ew
GsTZ5VAYuGhLwYPov4ZJqlsutbQoIXhl1RFP++WlkPGlGXvlptOdZN4mlXfmgRLOKRkM35DOOwyV
X0F67fyZBWzq16j1v2P+NZ4xTs8gukoBBZ7aWiNuWt9okaPjn4ZTmppLycrsyl9xkzrx1kxInUZG
+b1Vh777PgKMRyEKduSErmAZ+X64NrNgIFEs2qk74CrCDuNvcaJPbZYoKHgH8Zwyp4cVlHOVB2Bu
z8SD6foAE6Oi6TmeusQM4j3kOlAZqIco+q1XDNnShSq7QIk2vXCexVkY3EqBld9eu3kMfQ6VRuL/
hDZGXHwKrePgDgzoEVPU4RS1krzqbCPdS2M33Phy7fLexhKhqTN1QYm3fWzbrpmNrMjeah7xF3KR
aygzzUxzFG77Hzb+cs9lV+jzprRxCyApiKdDYc598AVvEsIccUcSsgR8uHKD1t2qmarfsylmTz1F
wGf6gUp+d46cvNk67ogAtNpoL41ObWQKGEIYp3h05Ed08NSDZfIsA04u7W0emgdpAhpdD0392lRD
sr/2iLNPobC6FviO9fNrH1mqhUVN8C4oq3zVOIBVDDMdzy3ejncOGp3AmcdzJ1vDOa+Mlp2n0t+I
pplL/lZlbQMq0K+LudY+KWpX3otBfdqL9DHZbtFk1cYDbjTeLqFujU6nBP9IDJYWa7I68XYAejGv
JOF1RMILYecgrNEHxr8abipJ76k1KgGHKSQcu2YzRtFP0X85iFkY5mTzcYx0VlVyepOBmZqZGVtA
W3Wa24b/yAUMm/YZMWtQSJ7xO47mhiSnv1EhRzzGHZ8cR1dJBJX6EZgevu6h3C4v6a+RdGTqLqLJ
ycrpChthdtC2oeMMLxTkEY3HmXMXNsHwYofLZIoaLCzXL1FTt06m5J9RUlBIn6/1ETW2SHmLa/25
Yxn4CzeB5ygNCztBOnfsQ/2+ycJwjV4ylIOpOQIWum9hquMIOx6CtqVlDRirKWY+w7MGtriEhzke
uKq69aZh3+vao9LWN2L+ZUZWYeIDx24Vo2TJjGHRtXjgXHjUfQbqJW8xzYn6nhx+SL5nkn7PsHQX
S2Cg++jToMQthuNp2Hf992EyPrAop9n2gNFNqBanFitXBaG7GlplR0nySy0AvO/ONGtj++XVfq0F
YDOyy1PV2Ir1gggrQqm76VHU+VvZIlK0u7E15U2JG1g3EyHAXnBREBv2j2ExoIZZhs3HVBERowhV
XiYPJIT/zMB3FSV2duZo1Ua70UOn+3Iq2vnUKc6aV1wnpRtxrkt+fOk1pZT4a5QY/hIjmp7UQm6L
o9ckccrLj9a16S8tRBWc+uB7+uFvP/KUpZDjNr1MEj/INV8hJnRJig60NaAEmXuTO5Nsg0rwsm0T
qP4OQNT7AXsORpF98PzVtbe0CwXf2in0EiCGJsWYxMLwU8uNdTUBoebNmD7JemaC0q6t0xAFHFzU
xlksXhoB39vQNm4u4W7vpVtkqtG0n+LD6SBXGqmrOlAXYoYY8DwpnVvTbdpCajduLk3GOeAWJscD
tdpZaY1FjN26SEPbWg3GZ+pNzMjDqUVyll9HDBEPyYIaULdwoyq/rSOtABMSJj9KSv9pmKvfOiBX
yzFMbOgIlE4doMXbTFNnheyEJyxNNUBG2Eut3tf3Uvcd+YLo2Y3afNtOFiZC4kbGZ97y+mRWUOZY
pZ3lgqkpE2ujDvHNmLfUQhXbWA5BhPtcj61ZXmJvl5kmX1hLLPzqhm9iZyP7wAtdm00mIlMigYVr
hEkktGxyB6GrsjorliJ3IEZoXEf+hP2ZAweQFEiUapSv2okbWvczgd0VdOpigC/aBQiRu/oEz+g/
YsSwYGKbavov85AgwTpcq84uKb0H07Ne1KFMfjhDht57UT0kLfULMFTOOqsyb2ZkIPaoewU3YPSw
g6sH+3lIDd475AhS9DFmtml0p/8c0RjJY1WGNRaXTXV70fDp4S+1LagQW/EBMQvpn6kPUV1p/yVO
nvpSjNrXvlyxuQe9v0qV3Nv7Up/tWVRbyzYqpQdNg0eC/bn7y8DJW9F+ab2NSqdSyA/xNGfwR2+P
Fk+2dzvdAirtug+wJd7nNPsvc8R9nA7PydAOnhQe8AcwqsoS/Q4MPqciQNM7FAHQzdXIddIeu/SX
30fszaaWi8DIMBPz2Myn+yHDPOYjVvRfQnS3O6ICunXsdqMojfkzUo3XDCEgNDcVf1UVcrFrtM7H
GwCUBrVa/XUKLdJxnLlx8pvKnFPhvGy19Rpl12HJ2xq7CQUlHZ6K5Tksje+pYvtvOe7ys65X8hNW
u93OQ51xIdJxgXJHacD4FlbaaxC2OrglZdjILsIywfRSxPUsJ42BkwISTeFD6pA/lMJq68mWDiWV
8htvLKTgK8UqFqZfsBQ1B/2pbsBCg/xGmTDz0FWMhwRxRXCH0SJSyZqPgYT+LwN1Y0T7ybFtPtq5
sfMV/VxpbnDfQfe7JY2Pewsq/q+dj2FP4Q7NVjTN/NVVyZN5RYomeozUJE8U/9XvSGrahlYdgtDW
HvDJWYt+NOp4DkYOm+jpYtNNbFBQM0TTzU2Zte5OHEw7dhGF1t+bxRDC8GlUzLU+QkpQG8HC7vtZ
xydfDrnbnCseHTd1j5OcaKqj2rKQwyvGi6QjmJX2rGR5ggUdZjpiELsgknKGOReDYlLUqh6WYlK2
dfWGHYxe9HyVRgzyrNa6l4ou2kKv8Nd+EVVPZskWpEirx9ZWu5tqcq+b9Avz6WCbbnDDAyPmVWGb
JzGQyhIYcQc9C8VVq3DuTyKFiL7460s7sZWfUdZYN66QM5zmId481+tQvhVXQfFMPXZhtuqkJlu1
0GRvcJP6WQdR8gPHgSffzdJHvS2UdW3y5AjD0T2XWva3gKJPmk3akplUrGgV69jCQvP7Fbgu+EkH
LKTeujD5Y+0t6MC+N16gPnYVNqxewhci5L21zutURfqjD/fIq8MV0brqNEI2B6ymqs/opPxErKA7
5lPFRzyP/bZZaqHTXPREjaFDPaFrTmH/iKZ+gNWPmoGsju3n1jS34oeCicJOOEYOuU1xFmF1lu7l
CYVgw07KZF+7E620MJytHZiI40+DgDnqewQa+nmf+/L62odZ4NdZhqZWMzFBhBm9iR8Q65f/dVab
UtKBEFxNcFIKyNcZl/Z0j3Jodjwt3D3gSP/cZc64MhwYM3IXs2DE84p/JouvHvsBECGhvPLJpbCA
nSAhPaNk8rxTpSw7EpLPRsu+w5c7nJIaZ+/biFq1k5LUGMsUxbQ4wtGSB4RGmBb7/acw0S/CmgTJ
B6q3w0sBQFaEeUr0frX+42rWdDXRnMJy8OazEXjxwdXZw8eiAskL49mkYLTqLUS0wOOxFZD8yYbX
9m4V7AseXTWei34jaqvdgKDQPPJZ5df1oCzUIc+2YrTnhylQq7w3h14/mW4PLIaLqSF1V0hf3lI0
85F6uGSX7k40vfY3nrUF+BU+kOsZC0TQzFkZosY8ekn4gpoa0g56+TQgrHZElLtGKrAIXsoe8dq0
zYY1chLBi2pHr4qkt3dWalMvyqOt6K6VYtgmPU4uYlLh9XAJc7ffidF/XlsOM5bs0z2rxPh8bWT2
Xxurbu+iOuv+dm11+gTtOPEUP67dpC9yR45N0/ajpfkotHCQ5fr9TMt5jliaJETM/GPSp3g2ikBE
MNxFrEUI+03RCKwyImb3dlxtg6Y5wbwNjrpSN8pCTIETNJM6X993emFsEHJ9ClD9ROZTiikfIpfU
yqWBt1Cdpxspy9n9u7WyEDGGY9gHdd9gxJ7sNMV+xTMLuYdpujhEH2f6aMYLMi9poverdJJe8m3W
Lq3lnyy9U056LJ3ZPaOL5FfIJOS4JAlIJ7W1L1FisoiSUbdHB9XS5zHPrBu7KH+mnRF+n07yPyc6
qQLRI05Gv/kpTpQ/J1PwfxXzn24hLgi69MDvlCWihBaW1OXDhgVA/5Kl/SZO6+ChSaYKlBLkM9Ev
wlwNoQGTxdMLL5eN78bhAzi1fwlzpquJMLltPoUVrcSmyUdW+nq1j5sOA2r1/T+vZjtyvRQ3NShz
LXIJ+2I/wIgsGuA3iEKWaBp6Le1FmSvm8XIZFXIL11Eh5DBI5v/rXPExxI3ElamLS/vrfa8f8npf
Mdp9fIwhqNs1vEJrHhk2mAnHORhhp9/KkqnfirOwwgvFjfQeo5ZpoG0Ca1Y4qjxLx7pfi0BVdFZl
sYjNsjpcJ/9fLzrdzcti/fZ64TqNMLIV9/y48KXvv7momB8DrLt82k8XVUASy5b/+dP6GooDniZd
fgWX2K8//sfvRVzUNuV+LT749Wf+dxf+dP/UNZOl1iyEAH7rR89NHsrYFiK/J9l46JLt9NeiCRkO
wEdS4lzZTXJ8ee2e8oD6yKTEJyIy1f80HbvPf5luF+nn6ZWZzcXFPqbjQDLO8rCSD15DEtOcQM6R
9j0Zh+AHVVK2sShSoxlpQyfEwHGdu2109ig7/yU0Mqv30N6EjyNCB6X4FXXdXLeC+FHLdH0Zj1A/
8GK1dwD/gJ/iVvcwTrm3shw6diSzmof9rww9KHqSZF2zPJopU1ljnA5a3rpztdMxF5vqIEbZolGE
GqCO0+tZhIl+yzOw2ZFUSqYtdi0Nqqw7cXY9aHggUHO030OuA1+CRdO1tXyeWGABqQJ3h8gtYTx4
zhsKwxXCKH+aIXDuDPyqhd9fK43LjIoCGiIxiKEgHSY7yO6GxaNxdlESAyqHA7c+ibkhIBnfk5SH
jPwbjcTwAQpw/VBKT2LbLRq59CQ25Bkqtf8ciYZPYV/nCDQA379/nSMWmrquVQ9y9SwubaaevXIk
C9374em/mfjXz4Q/mDr3e5w8ZbnJ5uLthGGBNEfWX78R7zDEPFmQtc/A0JK9Yw98Oye2gp/rn6MU
5QCntn1m+/IeJY/lW1yPKSg4OUDAsle2juwa57BzXygo+W+NDGRr1DobpVPI7MOIeJ8Qvw2zX71s
Z9/6aSJ8TGVbIX5wtn37RYyDZPk8MfQK9HCmK7bpbzGxAwW7CrSnajTamypyMTNHWwncjAKxyuCV
2btP4hssBc7POveiJ0oExVK1u+jAbgmLzr/MKfonYU3xMaed5tR+Gh36Ikt2Vq2NKzXbVLqkrlh0
FLgJ2cauTVp9kk9Azr3kf8ynqvYay0i5QEHxZk45y/PMnb5PLzl6Ai/YzOvzVm6SkzaG0XqM8EHW
kkl8FSyvf8bk01mO+uQL2ffRbWX1CkXwLvyR61uB5JKCOJwHYT/csex3tg26sqsEe6dHM3deRIRi
qLeZBlIzb75L6aDdRRPTbcwxZMMKgOItLdGf+RnGBCOv1VyuWaZL+Eyu9Fhx52JYHExZo3qfSKdS
hIThc29i7A0oIjxoVWZui9aTN5Q6hqPh6PHStsLqoRqwxfFB7X1HeOiQldP+LGIfr+vy7zwbnqw2
Cl+HQSnnMcj+e0/jr1knNmYlTVuuxP+2OKRm3iM0y7+6lb0ZQVrvcxTYtjILiJlHUqI+DwOq/86t
1JLKe0OeNEOlHo7mTOjahmGzDhR73FmC6YsaXr6ymlDCB3PUj5SVFZRaA28XloAjh6Z+LD0gkpGl
9psQRbOzZiu/EMjI7rwoGuaZ2s6htlLe++dZpg8oAHlRg2fsdPbPUZaL9LGJfB/9Z1wmVzyebPxS
p1lfY31mhWL+P6/59Y7/W5yX7xPLk4s3ANYxRBddvudtjshe1fWoG9M0jaS57TN87mPsQOduMbbL
gDX1sqsi2nilrSs2gbciuCs8NLtkEotlESn3CHUlaw2h1WVOjQVhxO8k95xlFmnt1k/8/FEdjQMM
m+q7YUcIzCNbdTDhI97h99TMxECc8LAderM5pfii7nMT63NxJcnKt6DAK/TIc2NTF3q7qmJL+6br
i7oAxIdmTLHuTd45kPgeycAioRAXPwUkPvUVa50lxrgUjBGz8vxpfxfvBX5+mlSBmMp8qnrIRo2s
xi5nXl7Cjw7p60WfB5b102hkVdRtbAWcndov5dKugPyAW8eRYDuOrnk2DIrYsJFRnKnc4ow3GcY4
xa/UjMwfiicdiqLiCV/o/Iu1GiiFAYhrGDssJTwZT6lw12s5KBDXdOb4QZZHY/TA7JPAWjamVrzm
ur9Ok9D6MaoSlAkrH++tEdVi9lHKOlTK4gEv71/GGLp3lp8gcxzC6lBV463ySvLOTmk/uJ4aL7ui
yo+q7MVb1Za8bWf2DTtTM1gaqRo8GrmGjSy/kh/S6GLX2VHRnq5Uxen4Lv4eYMCBqloVzVWtNUlU
9f4x8wd0MPXe/G6w9bV5ZD5RJW82xthjh+hV1otPOUrfOMlBQG+7PtceHPMg1IJFAxibGBkRVJtG
PoUlBwHQ7d9H/jFHhYwJQ4wnYtSjjZIbzZJSi/pKWn0h2BldWfjzAgvPu/8cMQZZugNZX/o1wlEz
/GExC0kxjPawyuz4nSCIsbK59MsAF2IVdfCalFSvgTIm/SUiLrqdXPj5c4GZ/YoUW8OKrVfuJU2K
3yMy81Snuf2I/Xizjmqypkqpu2fbS39cbtKMr7U/dg8KxdxNBUhxjTC6NTcm9iAgv7tEs/x7z4qr
U611D9Ru8xdZQUqM5ARv06mpwNebdWnkHBPbNx5KEryiP1MLa9tJSg2DxMhfUC2ghMQabS9GnZcM
Pb+XRgEMUsi4xPu2k700hpCrq/utmAOdbKV2UvHANjG/lWw0hbG1Th4zpdchTWbIZp94iy4zPCzx
P+VsVDvO/NT81BdGFXbsOVJx10Idvtf5IskGHhUfpTFR+BJNs8/8fdM8KFCT9oU6ksRLk4emzyGs
TF2AmWvqLtPpNeTaFGe2hJN1A69t8WUglrMObXVMtjG6hReSFnm/Q8S631WR1+8MG7bhpTMok3mh
qPZWDFxDxIxLnBixxJTr+DUc5KiNpIPXLT5dW5w6ceTMUFwcFkGhGDseKsZOnF0P177IDx9J3FJH
NMq0nP0t5NpXVe6fmNrwLvOGvv9Zw998KbHkKvA1/JbFiXyb66dQ6sHX5Jq+TZHCvMC0xibBgD5K
8AcD4nUt5Yoz0TdFmKCu9qKeK/rF4d074M/odeBr2di5e2dtGq4Wb8kJaRele1wuseSpbXlx7Wvg
D0F6l76rH4L4YrBSVk4vRRdlfdEDXyjigVzV27GdBITJ3K4qGxVraFJtvKakVcwu7WDws6Nildmx
/xgRfbDRPQWXQjU7ijmhjv3kpdOH5bsMGzTWcZe5davGf7GtLlzKNVIXfdN0uLFFkIfBMD0brnEn
UOvwfW8RUHoPraMOZw6fhLYFR/QvoaUimXP2uvBmJ0OTUO2qW8M3jLkV4hZ/FXq+6DuT8iJXwMA1
+MuAuECcheO8aocI8X3QigLn0wENm48duFu4gSATRecVrmioVT83vQIg5V8AjqLveoXrVQVcqLOG
fscecaHncbNOe4Cnim2m9/B80vsI2i3+bZLJuyzJ7u2oTe/L8a0yPedONIrOMW6KBEsLy1CR11cp
rgOd9+1llzdSNKeSfzYTrduLywWAO4/Q4VaiJS5wvWsM3H1ZtJDOrwr+Qtr/2nSyCePn6OH8Ku0v
RitUKJPEbW58p3Rg2wrGetkaP/DeiLe1p5kzJ42VldD2bbB3uWj+Gl6lr5FVymdX0V9xdolrDobc
RZfQa7cOtnVGeUq87HpAqvNoUDDSnozNRNMp62orXpJ6N76PXpvBFFylsrG11Gnp55ZYoPj9L3BP
b7FWRy9BYinzYUz0k6PUE26VdIBb2vWN6uIF7GM1iCaVqeOL1uSPuBx2s3Hos7ehxGBTgUk8y0vK
BnGAn4+AsrfAAqyqfYjHvFmqTYKUSOW1gNYpPkDTp0Y1jSrw4O4aqeRfl8HLBJLijVsNl+lK4XUU
KGFyJr6f3KkSXJoiLVByNntofBnOlmXqbsDljHPRBB6nHFRDeRWtBqvvc22TySDSixTlIdNa9Ixl
9fYSHQGfTd12uAmmQbXxi2VZ9foyoCIgJBQMXBLmuVWXN6KJJcRJkx3vhFFQ8hhaI+8xdBeKNhwP
TUblpO/G7DnFUXrtjH67bHl/7LWu/J36QKjEQcvsetsnbBtbVAau/fFHhOgTowiXYqspu+6yHAue
Sx8zxMCX5nUaIDqS8zD6F1/iRMj1RpYJ8maW9MqrCxVgff0s15tfLyoudWlWoEvSCpnu6SP/+1sY
00/bwGRD0rTBzw40SCWV5kMypOa80QZl01aSQWJFLlcq9jdLGfbqgxdI6jblWTAXTbj69kFSzRfR
wp3RvI9aeSZm1tN02QNF79nFSQRIrgtiSTeHfTAa6Afm/DYKaSgPQNaXGPZhtDgk/l0zHSIAV4tR
95WFaIoBEaKO7Uq3wepdJ/gK1GtKrZDbpotcDj0yaGWd1pighOlG9IkrZX9uqFr+sr24GPRRvUdk
KphfyqWOjRkbVaV+eWnnDm8h1tXO5lo/rWRlDyIcQbOpmkpmITkhI3CJTyX05opQPYvirAjwKvTz
SNMjU2qo0hGK0Zy9cbkXwFZ0kydJb7IfN3VhX8S7xahat2gnitNLjDj9CBTQ2FJMvgxMYFovwl/D
Gj190fZ6mK9AHaDcUHs3muZhmlvl3rBr9DHIV+IU6O6w8yUFEj3iYyTUECRdQfVcZ7YNvWuQeCag
uGKYWMxnCJkU4SyDVhsgVAKEva3Rx7z29Qg3XkevZ/+XuPYvc6frdR4IDGGR7EUqaqts27w8U16/
nGVVpL72sp7MxkL9l9F+6hun0X8fJ0ZJWLzHfbnH9b5f4wI02DKE+KdcpdAB6Y16ga1BQJ2dfCXe
69ECVjfalVOzSivYP42Fub3fJOV8CrZS1T8JVZFrsLgcFOX3YDGq1t9YcDV3uaJvVXy9n8Ky648w
N37k9lA9BXjf7WRzQJNoGgxwwdvKih1D9mQ0NiOLkrxiLcVo6hjY9iUmYgBTcNOPEybAz29YUpZP
aSiB8JR7j8f2NBrW9zqavHei1VUpFG+jP/uOVT+C1xG9WVqbJxfVnGawHXi0SNlIWhmspDRo9hRo
kx3GZjgkUai8l4OMPY1Wa9/Q2dlZWqf/1pp2maJN+waJHmsn8k5n3WiCZeXdT2J5WJh76T5V0CCZ
WqqEiAr4AvjHoh0Oak1FdwiXl+akoCLOul6ybqpAW1+yS57UDYt66BCM6xSYe2hH46nXHPVgRKZz
RNcxmNu+dnasyAShphT+ivQBy1Cx1nKl8XciK84Na516xj4z2gkHEkPOslXZjeVSNL1aarEK7X6P
OG1AaTJ2SuLmZ+FdMg63JgTt76bD0iEocvMxTLR+UTmacevntQ7fUzFupKzx9oYPVr9W9QxaVmHP
68zqn4vY/dUhn/uz8rK57UzWDIrVrd28Nh+6jiW1bQ/wboZsK/IoTqzeIWDbn1Auzc9jqm78BnmC
0bY7aA7AZkUuRkxKcSaOSmC35dwvYpzb8wqGd61ah2bw7MO1mdnFzI3Mej8Wkj6CaySuCD1vGRla
Ny/9tFtGmWzPMCwr964n/9QCD+e+fsT03mU/vDfF6WCqOcbJcbGMLT5H2VsHAD7cbTrLSq8dp18w
7xrHq6BT02nKMS8cv4JW7vDFRTzBmru2+c2si/7Gr0b3lFE5OXaVDtqqkE6iy28dazNCnZjpnuSe
xIAVN85C9Sr221OfOOSFWcwiFxhcT10nnAwTF0kRlrce0tvzROZbXg4kMr38V4VH7awxW/NRibDa
Loo6OmpoRW7DymAD55OfXfj2WLzYufVo2Hb6uy0Bv2+lEMomKoMj+hVyTz4VLbHcwC5PMUL/VLkh
llRkE5CeAlgMWuwaasWexL9pKG2SqPXxIv0TylU1yY4fAn0cZlHmdqsgw4+p7ctEhmIXzFEiOZtY
tGFgIpdLtVCGQ02NBamzxlgDmtV460bG3HVJ9UJ6PcGj0n9LCA+7gVT/jCdKSpTmxboqlGaBP1nB
Ph5XWqu0S0iwWN6L9E2imPeyxU97jfCQWfkUYej2fc0f6zHtVJZu+IKsP/GEqArA92CXiO4jvg2k
hZ9TxdKQICqkRe3HeEL1ifHQtAH/V5PGIzKp2oGvxz6Z9B9FV6VJygIJ9bmvON4SSmR/r2XlcO9L
EmkHyziILtCVzc7W6p98EbMETSvUnUzbqdYiVoSgwq7UvNZFwwuHYqOpaPyLpjhI4FZRaMRYXkxy
2jK8tbBluEakJZxVvQj9y+dQG/s5nAASwEpb0MBmfDQUqThWsBPnrREEb54r/Q9l57EkN7Ks6SeC
GbTYplalWUWxgbHZbGit8fTzwbMOs5qHc+fOBoaI8EBmkUggwv0XRxVtiDdoEPa+6C19z6sv+Jy6
QFqXAJk5+ICDW3Vcefzi/0fVVHSLrPVs+9VG4uTwQXyVtKpx0cu939rKDtwmzsR59MFptMTLBqHA
ojuJTHWDQNcBAqS6FkZRg5/OcwzfIgsoAPXA+FByQkYFaRcA+jiT7/WlWeJOuvV5nvBIQ1blNira
ATKKig3p2l/B0kyyptiTDMWS1y3uXHXW/15OctC2chIEWfCSJza5t1XEhsO2NkU3u2+GaVNbx+zh
bnaj+gJKJ972URN/bcBDDArs+jHGPd3RqH22um/sQaHYh7LOk2e7x+xOQtiV4tE+O59ynbWNYeju
JqL28NnwHGMzBdZ0kObUQubpIGLeSdMz2y3PXfWl0PXqxTMb/pc05W3G+/Euxvd9JU3f7JuDXLI2
+Od917GNDHe42BAWwAKq3ZOdZu05G1ycGztU5RUdLKyufLOQGdnGgxKRyazyF9Pw/ioRZPiS4teA
tnX3JcbVnlKT2j4Oy6GzaiQY3fJ86zfzOmftHOtQK4iVQz9G7kNS7G49cjamMXKJFRzP20BKSeSk
z+WXvNOnDf/Y7VoPNGfOV2mtYX9SB8D58WjHyiM0o32BlPcw7cClWitRAkYoZToHTvEqrUmLm6d/
d9WLjYwyzNcoaf17oh6TZl//mqQsToRTOar3WfzuaI2s3nM+6f5RRGZvmrOuN/ubKkMiSAaaosTZ
L7WB06VO+Htwmdn6fTZ/j0MS7oZ6vgoCyMsMgFydbViSJkjV7BJ3+AdPNfusu551rpezpgaxuvpw
KkPRMNhnn+rgoTCbO+kKFCCj1sBqJkxU7H2jLjuiDoBwTEwzsHnVqG9k9e0X6ZjbLkCTElu6YcxY
eODdNoYbsy6LlYnN6jlh844qxL/OsLZ+7wNg81+jtxmBnyLZqE6gc/8QN5SPfW1GlB4J+J9D5QNv
cb99HfnAwLC+IGwwngq/Ue7kUHnIF2lKO2G/CqzkNnBthiMrxqQAYPlrxm9xvE7xuNTvbt0YjTvr
GqcznhBVHSvAC8qKQu1UneUsDuYSz8OlfT29jWOG0K6N2DKuc2TATUkQr+RUDpMeuYeo0A7tPHsP
ZW/W9zAZViEczWyb4nq4m6IBb+bFDk9C5CwcEftEgtU43AaapLvO7Zcr3frlIqVT5+vfBrK+Bhu1
XEQG5OpVn5K1QNHamdWvlYNVYpw15SGpw3IrRopzohTrJo7UswjTeVa2CZXU/mSYMOj/MEmifAf4
C7/e/+ukwKrNp9J2f1JHwabA9VAvoZozYkH+LYZdsfFsp7rT1dG41Oja8MsLta/G6O3UuYv/Dmse
HH2ED4CGOPghUR0ExeFzPJdGApJUcxp0QrL52A1YtgzLI7JuMvMhR8d9NerzImPU33WBnb6peukD
A/f0vdX205vl2WcJaIMsXKdZ1D1U4WRfVL3IWGQn1V/IFa1yPvQbZXZlO0FxOWrDGLzwuPwpM62F
SmhVs/rc9gXOrWNroV+d9N9MZHskgmRXjdYlgzC90Qkqwk/xaF0dMHItGg+ajvVLtYDoZh23Ld2F
g2UPavipS8yD9EvYZOBjZS1QPdXVQN11uM/4thPI1X4LE0ljbbnav8P0NPvC4hRTaHYvD8mEsJxa
jf0GJzHoF5JUvnVKUlly0bcBA0A7Yn7krG9Jai/GRDqrIMObKqq3/FSmfWHVxr5KQ/tz1Blb0v3z
d8VHvamDsHVRFaV8ssKsWIXNpH6nCoQgQYFCbqebaBiDiNvIjKnD3Z3f5BeKkxXqNqfIsXwUTGz9
FVKFd22KjNeteVWGMth1eZbnX7WwxyZuTv3w0uDutepiN3u00yl/nBP0rMF0vyZpPZ1u/QYuiQeJ
5b8V/bjxX3HXvk433mOGrJqgkBnR1h8tcPcqVJyCd8/l1owx3ZOmFzm8aZdDMmbNEzf32kzr7AEi
tfPEgt06lhMUKSvtYGmlZI53lpdXm6BNu3g9F0AGcX4o99e2UunflQE/TMQjnCcWXM5ThgXvWIXh
o1wQtnl1j2zSXsY0nkTbIqj8faG1e7Uo53+WkzG1rif9f07+e0h61N7YzuMQfXBfz8KxOLKv+y43
xCxuCL/65O7BUBT3bj7jQ5wED63DLeQV/4t+oClAPjynvhYvpPYQ6f7yKtYepSZx3X5LaSOFWHH0
9fnR7ilxr+pFp2FWxmEX9IW27odsWqkOhkapFaavYVyizAaMXQyRa+RirobItq5ux9A/2SfZr1RY
VW5621Hv/E5r7zAkYWsadeGP+oj8Xbt6f3kUsBAOMQCeYuVFWXYG+rNUJqMWHZKlM0j67CwHLJ3f
z6T5YfjD9Fu4rYXzzmyAxIWTcodCNS8x7CCVu9kj7RLkpbKTEdfG0mDjLCKwQQZnQWKu4TJe+IZ2
R+VcGtcew10FCKI8+ihUIanj3AsBIQSIerat7seNk1Cj3rzh36rbScQcjOXJ7bJ7vUQjCb18dCuW
MgYqaP9pLuS3LJrfm4K2uzUFIfch+NfcfDGcUnMzR+00Ssl0Qh1KKxiNZTFP6UaL/AKLAH6DO7zw
9FVSUfppwaTZR3PKywuF4ARI/Bx4OyQs/ro29WUEfafUPqL7huaAn+8dt3J2URBZr87sUwECg5Hp
3Wtfu85r7IX2DjSRcYT7nT5F/O+t4gXPkcNv9EARfA/aBh2cVsvuNOiLKDKN4yZA1/hbOzZreuwf
5dTiWu9r+VM1ZPrRNUZnN5fWeBxaKCFVl3+zSRz8bbfFYbB9+2utIE7hQHZCa1Qtz01HKgzhTO/1
VyhAp2toZ5p/DjX88nrV0HoPbZbQblDfr1ra44erpqSq2IOAdCjm8eIg5nNgBfCMqKqXb6KlTwbk
MKrleEG1dbxktrHVmhGmzNKlBwn0yt9Pp2RxvYyycSOT/3St60SXXesBO5w16nbYzveryQ3SxWjQ
eE3xN2HL2CWXfnEtvo2KwbGMlp2RXNhEvAePfhlvege1u+WHpoB8BDiWmtnZX36N0pmbw7hySjaB
t75EfpwyLAcZ+W3ehxjw8v0KP/uwO7qlbuzLBTaVQKDZu1nN4rEz1efrwQSsZ7fzRVp4QSjnxki+
XUFZUw8EsNO1aS+jKOcXz4hMysWkJ80zhEyrTFkj3qFmIBDT1/rfV6u42hXSdbuaXKDsJojp8ToW
/FfBxnrXuk9uMtT7uqjax7RGuyKK3PFtMuDmemFl/IirdttKEdAO7Y1tVcHfmo8Ra13q1psaFini
7Kr6mOdOtrcStT+XhleeKRPU+9axYX6MBQaGbDUe5FClk4PzbJ9vb31B6YQPhae4eztGPPm3Ae4m
necr2+hfF5EJ0tS89CW0bf8oLelvp/BQAKk5ZYn9FEJLadZdFRz0CHDPWCEGMrepyS7Iqw6wkaNP
nq7Ex9mxy7WMdr5TPelzy4a9jj9FyhR98iflSxbZBcBQ4uOJL4/RWb2Twc5yx7Ne8r2TzmwwQgsB
aHb9y3UQ9DIcH1+Fb8rUztSDvW5TcZam06MgjELfk7TqMPqaLMLtERWrnZ+m89NE3mGDOC7a4qSM
VzYiCd9YK39Cg2f+6WjeGpgSnKIsjFZaOvj/pF39UJaZ/n2uzGpVIIjzhmOaDv7cn55Ze45bT62N
eyw4bOTMUdmr3Xk+DayzD4PnO3fB8smxAcepT0L2hwpFTqMvnXsk0819ZZgdhnakfM0e0KTZWuZd
VpjxDtv3/qkP43TjNp322iYJevtuV31zivk1aObup1/myPAGfNd2/DvxlChYKap5P2ml/R19VBY2
ehJ+jsE9rMtY05/lk4sMxKuiZfqmIzdmbEpW5kh48IJUm+5ct174aPUUj5Uh8SmYG8FXMypsMjNw
1POy7YHvzwcLp+SvmVKo6MAUaK0sYTnSYKpqVc99nXcP0INZZC79YLScTabH6tFZZo0Wd7Vmf24X
UpuhheCV0s5YC29tKhC8mrRBPxehnX+xcRleaG6O1xdnrS+NtZDgJKqHiAgdKS++WBj4/oqiZmas
hc12i5JrudmVQQe2sAA/TxR6lOo+7MaUexI4SF6p1rqILf5vluW2HPpl1WRPZOtuAxIcLDNuA5Ms
xaSz/MNlYtjBZ/j8j7KbsK3EWQ0O3hhACZO3AjkR6fc72zk2tj+gGo5lCKKOLYa9Qf/J9Nivekb2
DKO4/zRkIWRXVdXOMujogEcD19J2AgVAqa0/onWJRMUytTaz9sG08zsZDApFOaCQo61Z3jnXvFdu
+t3er515K2mwMeWhnvradJRmreg/qz6x7qVlpMVKacKMhZzqPM0QdiXBNlRdeClDE8m1wqa6XzkW
y6+8DatXLX71qb4FqyGcHloU675peEev26bWnjWIA7vGLIeLhhTgCWVedc8f2D4a7RxvapYHn40+
+NvJsvyLQ3oLhxwySWi4r0nmzE2/cnW13fQxjCg7mKKVUngdKnhRtqO8VFwcBIDOJGydXY0XxfOM
+w4VtFJBlLc8ebpp/uPoMZKGbvsXF7VWXlcqW2e2VbjRpbvLStLasmOhKIHNxFhkh6qJzYvsTmRA
4hwUd65xhWxepjk/hLoFp2/Zxci+px4x/s5D99j2GJKIypgjImQ1L4XdHzu7OnZX1yCJv0UONTeI
p+TtKYcQ+NChWfhv2wu9QLwB8VSyu4sVhoGk3CmOh68R9qkHt2dr11UGcoF1HL3M83TpI6+8l65a
M94jQnMRxogq9dKY0/uoEXrBoddt8+yEkYV7U6K9ZV3RH2rLILVfGupbPlXqNsKtZi+jXUg+3THM
/iSjWVT+gzpEey+DJZ43QWwEL0aCrG6k/LxeoWgy9hjFy7Wl8RJHS4JPU6nHOTUW7ciB9CfFy9K1
pLFvTUljOxqfJqOSxv7QlCT3H+ZmMb8/SXJ/CA5VltbLpZJlVD4ox8Z7H/JVnCy0z7lCeUKqcxku
Alvwu8lBSnpanH1PGsd7UNUqenVqVh2Lxr7rlWz9wjjYASoyP/excwYQO1B0GctndVy8m0bjsx+V
uGwFbr6xqP18dlwnQZjf9I9tHZ2wNYVqqBpHx7aaZ1jh7XOah/HOnxMN7ip9crDN4Ksaqd5ZWqpl
I7DMpDTnR5gX3aPi+tO3T62ejt9CZUDo0DDq/ZSl59ku8E/HMQR1q9b6ZOMFtKqs0fvJ2wi1sykd
8pVVBs6nCI7dNsnn9IK6dXJZ1AzdaX6YUqfbZiUQlUEs8aRdhkgEXTelZeyn+yQNy7Vt5084kXf3
InI4FBghTy3PYmlasdcec09J1yKyl2Pr+eTb+raMecOjtFg+Jd5CPTYx3XR/OVzevC7nBWihCTgj
mA1t61oOila3Tjklj0WqWE5zVobXoNs1HBUfARMDbcQ7i+0Yl8ZnnQfj2i/U+SzNKC02SApZn4YS
BXK1L79aUWJ+dlWjPHiBd5gm94Wq5CleeCJibSRn0Tztw7ir7279mQrwxDPq+oMrUmmq/s6vFThr
y3w5wKgwL31cnNwMK7YwXlI4i34lFR1z44S2sRNRObNDqrOZvB+Z68LVQnsOKxBoiVIausXKVHWm
YLfEyqB0hSjKBa5tPHhGNT1esR3J1HoXSSKYmWfv57lpVtf/4tDW3tsy3BlA+FBl+ltU46GZpVuq
M9VV8zt1IPCuajt+qXn9nxrdoRlmaXTRsFWTGVVkeQ91UUO4a8z60H+pvVyB4TP4TxRYtDNvni9D
4fpPoMb8px55zR3cV2stfRILOAg1zsLO99InB/T2XgOvDREs4EJTqBpP/rcwQHz3KrmOpkyyDruK
/5RaG1gQcFZM7rCPlzPUad7PpO82CpYnRowycc5+y8armet2S8bfeayxMXh0cImgrt3rLOjpo6bO
QKVGd0FVHKULEZBW4cWFR3enq/fXiCXWKGHaudbcHG99pVmPmIXzNMbYD2dVyNBxfZcZVoXJg1oj
l7C0KZ7pp56N7Ic+iakkpgriT66O4qX01VXRjKtrZFC45uZ2XcvAdbtCCknt2BqbSqo8eCM7xnao
sh8+hnxJp1pfyzzDeeoPEcqAncgQ2deIRuUOCFl0PnVd/NWLdOWtsvFs8+IcGW5YTadJD4DD613x
UhnQXL0CwwgPeZFscn5Wlc4+bTiutNJ0r5YEohRv1Cw9ldqFhyP3lXR6aqytLMuaIYQhPy/3lAxc
Z19vudtMGZfI2+xGd3uEh/z6TQ+yTYWs0udUc6Nj42M43HnxIg8lsqVsY0roeiGiNi2A1c0Um/kF
fDUZYzQiV01eIWcqnR/GJR67KVIqVbA3bX04Ssg1urGAxCdWCJrSac9yMEf4LKvZjs1yJR2Ziqiy
bSwm1tJpS8A17HoeFFN7NoekO38ck8kR25Cy0IPjx/io6FA5AyXSnoeaje+icrQRyHYCLAeFdKS9
HPDcAuqWfgFxN726z4C0nH/rlwjNRDNomSmDt+ntiDWGYnl/B16nnY0EEyk5+1NT+pTSoZQrp2Xi
eZs45AaReUo64DA0+Y+8efvzyNvk3ALJu55JX7MM3Eb/1KfpDlYbxbj7LVZF50QnhzVWNhlitT0k
M6hq1pb5Q2cOxkFn1Xix3N69oE5Y+LuyBbGU4fK1tlorRPnSHqYjjpsWmYB8in5mrhojvqd/ETol
77o1VnbZD2tesGD8mJ4BdMNiNOfhVNezewcXzd1ga5HzOzLzTelZ8fPcYj/kz5W6mxtW5OuyCJ6V
xpj5CinmhxicPFQlXNMlVg5aMNgH8MrWSpo4MLubsAfcj8Ilz+CxfgCJYbxW1vDC5rx+0JdFzzIm
LRmDYfmh9WtMIpd5ZuXc9f2YAsA0hrsbZ+HGb0AU5mcwqyO8GiLkcNOrk+YS0dbw8Ekq+rtEd4Nj
6jT3PH7011pVMc4J6vt6STpFc5k//horEye+YA8A7YIkraXjSNypTkF1r0V9VTpzJ1fu9Dop9yN5
S1gyNG8DluR1VVzYrCZHw57Ba5ecNlHAjvoo+k2Dvikjq/3ezeO0DW2nPnlYdzwrg/pTxr1sEXgO
cvspgLl5xpMw2pYDZB9cLMy1gwrheXRdNMXj5kEOWEc2D9LP9uR8VeaSgV99EnGbUClwspA4wSAF
wdYc49MvlYYuj1fZLTcoTcexj0mkAmMLMu2xRHdjCDE2bNVA3zvx6KEMTRRq38u2qeMW02OI0eo3
MmkIk+StfpZL28hzH7qxmzfWUiAteuMMCMQ8V6aHs8TS5aHfdXJ1HyEbuuTQLfXROlB7PI8USvm/
Yskgq2uTbfYKFGuxjQMFCGYULZZkrfV1zoxPWWpN/9TVGxs6ynfVbB1Yp1p/DWFGTbed2rdxCJZU
mOs+GiaviaHos0vRhPWpdID+UITV7uXaZR9F68kO8/FpdML2AZlN/xBgMLMdeCJ+I2O+pqqqfeYe
8Q+l4rDV063xm0J/XNTJHdJsX7oWo6tmOciZHJxeWXWpq5zEAEu6RrNTURylMjbVarqTvz5EiNxj
FXcnf7z825V+NRyjaPghXfgJqahOWKm2LpNI2UqnHExrGld2lL0aQAEf6ibYuE6a3kWLlrJ0YZUA
EG3yDyhUms6mt4ZHiJ9sCNh6OkCDo2GvaKD+SNnWuCvuonGwMClWydJk7fDVo1aFv+QXdEGiU2P6
aE5nSv+1McK/tXFQHlW1RrWi7ljdL+EoZaYbZwqiM4rs5pttT2u0s4ev5G/M/Yx+006mF2Fz0mu1
+2RWinGBRFWtZToytjzTsP+6KzoletF9jGeXy8qXUnJ3Rjvd1rnFsAZbtJbXuKLhzbUoOMkBZumM
feSzmCqNca4ckijBReFXwJ8mzc51kkT5sYKjh5u/T5ILOc5MublnRa978WcFR8dzE/fVM4u4n2mR
Nd+7zsHRvNPUBxw73DuPm37dsDP6Hif9c6o21Sc44smprKJ+KxOs+YfiA1wGAhbso17LDoDnm895
l+5knhVG40ZFZ+IctnDNZzQcD+JKiYa1TYkgtih9/cuuslo56LI8TnFTXa4lY/w48XVcXr7qcogd
/+wBhD1JK1Bd59KgiBXmMWsdL3e20xDgA7U0a1ldZ6n9vfNU7Sh9PMK8B1fX0zszbbfSNS3LJLaz
bLJnA0cvBQEo+ZJykPSB3U3PTqIoJ/m2178gCIpDgmiggVBAGpqvQpkpAj94+NWq5yJ8iCr7Vcg2
0sJb4NoasjmUyBn0B35xVY7Gq94oVH4LfUJPpDC/SLqqqysQ7BSYLpLL8mNP23gmsp8yalHDPbRY
mF8zXSW2Dvd2CRx5IcnIgdxjmznJS9bNwdkuwn7Vggoi9aawi+oLFPpK0koyIE2AENVL4nR3pjHx
Ep/V+sUe65BaKKwQGZSwZF8ilI2IHVewg6LdzB7+WBLuFPF07zXj5XY9+cgipnynoDc7RGH2aCRk
uYfcnBHLTrxPWmLlxzjGnU6aixz3BR1rMvPLqDlW7mOjlwdpycEz946FZ540qJXeI0s9P0jLsp0W
w6ya1dUy2dKnaOO3HSDJpSkfPI17y/zSuzky3bOaqPu+wDdjwb0Doqxjde9ALd+aY1yvsf41WW4V
NoI4jXLip031AmJSgQBahuNN1yDf0MISU6oGZmpfZRiDeMV5WPB1vMAffdVxHx2tzd9qON9pobwV
kwU/crS+SKvP5uJkWL2+lmbXhYtjKtm3a+xywWisL8jq9fd9OJf3uYItJuJezba1YyCOcY6lYGiM
COxz8Mqw21lYWSG3Fk2PVhtNdzpFPupHrHQgAJDbALzCQ4Am9L/3pqSKulr5r6YZae/Bv82VYBnt
89jC0M2st2xtszv0dNO7xrfSO7euzcukbqRbem5j3RIgfdz3yU7DtH0lo79d4xYHwC1Db7jXd7/F
DWoDGl8Z9lmoOD1rZTueofBNzb7VKJJI2f+af7l1fgCf6KHd7Knwz8sDtAvZEiNbIIyOsnN8vEO2
g+WHd8OctRjVvbfyUa2lValegrDGuC2Rbr2D0OVuHMeavwz5fLGWcmuaay9d1USfc9cbtm6txZdC
yaZN45o/+8V6zdXNYYu9ORyjpSnGRnFcPze5Y12ky4DqdheExr2MeW6IHZC47TRF97lRwLp2+KDN
jqe+FVD57yg4p6tOH9S3ssrInCmauZbRrjGs5b4Kd3ZQa2+VamBo2jjKQUbLcOYtPLvzZVwuNWvJ
Q+Bl3qMMZsnBS3v39dfH9bAKeaSfMtcL0EUcys/dT08flLd08vsHMkrfzUW0f7YwZYzVtttIU5lM
DdZ0CeK91YrPTjf8dCzFOVLOVrblmNobpxgoPc5mjiB0p9ks96ayX4XI27LpxI8QZ0WysUFgb/Tu
aJDXA+qfQSQaMME4W1EHXSiIR/Ymy6njtZiutGTSPE+jQFbqn8Wc9WreCqa13sJ2t0liLJ8nQyNS
7iwQlRL/VXtRx+6sy15yC+6E26NdpMH6Q/ZATuUwkT04s/JeSctQ0bvYy2miVH9NoAuvV5GuD9kJ
ilvAeK66xTYPn02Lh+6TOrrmU5dhhpzpqr4r0wbcuN3k5Pm9xDle25mTnrp21u4kuu/KBkbBOqhB
Oa+dckLMrHDurqF5CxymbKkjS6wckLwqdp6VF5hy8ml25v6Fesn30WtJ1IT4oqPccxd7acfyL+S1
qAaZftC6xH2UkMA1gm3EV8TL13Ieg+WwEFoOQ23ii7pcRQY6d/YXC8rtrUv6tZCF6danMvW5neJq
B2cg5M+p5iccOoeVFqD1G+bpSSKyuKp2/B6DEwCH+SlRMXAht57//0SEGeyEKGPDbbka967qbFJH
A9hyPU5mFB0tRXv5gHa5nvJL2Be5EZyvaBeBsaR2j4SUCZ9MKXY89tNPtgEazUL66WcbkeIu/J9t
YaGQ3uTdK2tT4D0+uXvEyrRzXVvFLiji7BPP7PdJNuKwren/9GrYa2WmYjrO7mobVOZ8GUrtfZKu
WNnZgklyZeojp1XuMhLUN47+7zx+baH/C98ff82sXiXI8/MLVC481eqNH5bWW9dDiTYNJfipI5XM
PzJ5cgAUl6qs3W+upyiryQvKl7znbQEIB3W61Edi3x2CAzaozoNcCT4Q3iNBq55iAMqnMtS+l8NU
Pwm7OV26EFS5domVt0QtXdKSUOnSO6ypGm5l6Zqy/K98xH0ShshOElW5JLt6S9G3Ofc3dScWcNfO
OYm+xWnrHG+5r6HkL23zdBd49amwfX0AAGhHQD6v2hx4qyUHzIz3WtrP33nvRjiv9/Mlykz90Rmg
ucpAlEQhRH8/eXabiNxSrRpIXzAj9XE6h1j6JRtQN8shMh/qyY4+t+wUNDSoVm1TxJifG/1jPfdH
YZ32C/W0wJmHNPaL9NhV9ZJSyrsXHuqUoBMCnbo+yWA1IARQZaazk4lR50QH/NYBiy6EWJ6+7tnM
UFyTuchx5FvHi7FVi90fTaREx2va+hflP22tD/3X92Bj6Ne+K55OYJY8MX600/wpVyAyOW0Y3skh
ipQvVVVY+1sXy6jwbko0BE/yAuQMegBgKtTCQ6f8ZhdXGMrO6trslCyGctLfO8VP2+dxNsyuup0L
zdugsBI/yyFredglSRyfnCW7I32pcbCaoH2SxhRo6TkcrB+3OZM5vDrQO8J/ElQSVoOYdCml9lmD
aPgS6SkVAug1CKKVLOBMqwTw2PGYMtXwBR6qgZlt0pH5W0bTqYJMYtioSVD2bMXulrVcBuSycFFZ
GVGndXrr79S4VIsh0Fj1waq1OvNVdaJhC0rAuaguXB69CLpdFraALSP/Hs04fZPG9bTTxw7+UVcn
D/YMlGxpyaFIE2PVdVQ4pOkYsXeC4ViupCmzNFt/VJrEuZOu3gq7vVu54O2XiyhtVGO7dpz8bn6e
Nbt+cdWK9E2pb7tAn/biOpm71qOfKcNTOicVlcb5IK6TfpuMJ62lYCXNKoWrVy/Stf/PSW4KV29a
ykS3STlVZ15Vurau0NnHJRf8g7hPo4AWHQc9zQHB13hTe03zAmnbnlHC+T12aProOKOSuA5wSnjp
Qkti49gkDeTZPAkRb1U2Kqi9Kn8EouhuY/QXd7Apeh6+eKUkLoYhe2fxTkkNvMTT2j7+zjeSNvXH
bKdA81zZYUul8fcgvvWpaMiH+pn1n8vePkutMes03FFVsm2tABNw2Kcfrnh3I3vt59B+LAfkSX0j
2Um35RbxOfPDcS0w+HSK/Y3dQHb4NUmtdcxEcwzqtDn+fZJEuSmqWTIpMittnar9eA4dAPTaiOAr
tiek8svkpV74eVmeGQeDUutTD+OYNRUhyC6sNAqbf3nqYKwbzIQfCj3i+a0X+c6AYfXW997roATN
37ybyd1102dvxOA3qRv9XEYGJrXgnzYxfkXflw+mKtcdnJIXupMlcJi8Mttamjq+TX2C8UAFUFsf
cyTybCxeskbtTzI69ygAmVHg38lopQanxtPdJxm09+U0tsh818kza/GjhJhVk9yHMVpbznL5OWu0
U+6zZZMp8uFhp+rryswPppsa30ofOfXFlNK1up8JheXXws1RcfEd49Qp+E/FEG43v0KHqXX+9gl1
yJr8MdTJ1Q9X/RUaD937VZV+WHTy7A9XzdH+1fWkfMbIotjpba7syUriYQ1qVQ+j8g0slXHGVt3A
aHCovmZJR1Y3DNN7NHGyF27iB4m/TQ8HwlCj/+P02h7fpxumlcp0uazvOXCtEijhTbHJ2/FdY0SE
QzyjczHyTF+k1ei+aYBkISSqDFgb3XCWgdaeISmNRYsH9cQvsJf2eyCOfKgmvHyYLHN+XeG3j9Rx
Jd0EoOGu38XMoP7NVPxX8ThTTY/MFnW930+TsRhWWNGaGxnPNCU4y9ms6+9nt74Ps2XYc9EUeH9f
gZvdVG4+3Sd+4GHDrG2ldTtYQOTvYeOW29Q2Jp5QxIIV5jckp04Fe9KawiP303T/YVrsI+zhDmSa
gUrJe9gf0ajxUJrYSVMGBLWOIf3Hget7OW/Ym3gpDKMP+1XpdCPT390uK5dwl2v/LwYkOOIpN3qZ
cs50v7pTUlZIZaifpCWHXC0ory6DcmimoMcmTTU3vw3kplrdSV/ChQ9IKr8gE0U9ti1g2qxkcl9g
tTK5MWqLS9XrdrjVvwa7oMx1a99iYJ4iLR3G9XWyUlfNDqY20jGLFa2sJpBPWkx8loVFlvO/VBsh
CQ9ZgEhnrjgZfJ26wfZaS/3rzN4vkpM59DvItg1lOnxhxBzmagHjQ80K1Sw8OVWf6RcZvprJXMfr
MrrvoFjjHpbqIVD/PGbjGWGaYZDZPAPU8uy139ErQxUSJWWM20PXVT5wkCVcAnVylcdirFfWOLT2
TrLrptKg9onUwU4y7qCjp27lNJEK7HlJvN+C0t4mKMydAsfe+ntaKQkyNQZmZbHHbnhu9ddbU6St
pZl5kBj1hdNyGxVp61vz6u8ahaDWc/IoSGoWufsMtTV9c59te2jetMzpnuO22pdm3LyRh4+xzva+
XMdUe/kipsqfweCMfsIxpSZC4oqZTWCAThhHVknLaDmScVH0od/LaJm4PPuciaXDMpobmACFod9d
ZBQ2yRvyiT0CYwwuEvTyxWKj8I5zrQzvolxSg426BrnNyE+21+YizPWu0bWMOKX5PlJGGihQ/tL3
zt+FvG4jUviVq/3xQjIyk+VcXz2zlBjmPa7Wpv7dU92nybaBwtRuuTEmdCWlCSfJfMwayz3EKNGs
jKUpA2qqdnD7f0jjFooV6hvwVeckXeNsYZ5o4zHzfxg7rx25dW1dP5EA5XBbubpCx9kON4Knvayc
s55+f6R6Wp4+a28cGBBEclDV7VZJ5Bh/sMjwnYD2+hd7cP2LbpUIKBrxADyCJBjE9BEjZNGH6udZ
tcofqL9sJZBHVXLlwuYO8RcB4ElnxDudns0dEj3Gp9we/y4tzXhs1bb8S0waqrbZ2mNbvlqluvPd
sfhWgVXeagi7icUDsDwqxAedPembGrvhBtseVyhwEDLZHTlT3Fzw/21eYOqwq0SUMoJZvi+qoT/1
E4bzDQJJXVimn+peiS9xbIc72S+nJzBocifWEW9uhOJyOAbIUFvIrWF7i5iZk87vvmfb977SH2K1
0DgB7OcPWnLSogR6u0zf/hr1QZW9otWbnGYxKoMDa2xYeoy0eCGHcQzF6V2pB/j/nCw9DIWN6Pk9
ZgAove9TBSeSTBmfSNaklEB8DXg05BH29bC+kjn+3IXq+ORWfuZvatDpsaHHN9lnVZQugL9cevJy
e8c3VBYw/1QZl2KZiconi9vz2h/zxLhBlMQImDLk2u/43W4CSzRjyR50yHVliZkc2oDde5qPFeov
6rxpBKTlv0QIG8VnHx+LNUIzUQLX01BD2Derbn2N9sEvYqgkfCZ+4e/RNtIXdunKDrXi4LsatdNZ
kkhlP5X7CVhMHt5js/gR9fr8jY0rBKqyKp6MoFeuQaw4W+pY8zd/GM5jUo7oL2PwYhipd6gtp/7i
6uNGBighdtZlVIcXUi3qixbEj53cs4G0AaFdVd2r5lffpFQBZPaGJb6SPZcxZTDfRIuuFRoGg/KS
OKH+VTcDb1/2o3dGyvy4+NinBvVzyk7DFsmJ9EvWAeGXysxkC83S9H5adfa5z8zmc9MiIJGR3XlG
YiMB02bBctc7+xKr2MV0nmcvCs/lmKDxWsxoL1Jyfs1Hvd4pVmIfQrEfNZEWe6pUqdpc3dJ4aPed
ZZ3gMHfh1hv9+eYgIwJFEe4fdJv/2nRb/TDwmvkrASyKILE/HwHAJF9zpKQSTLhJj6YsrdH8lN3c
jCF1n69/RIt7lArrqwIBdTtk9aNqhfifj37nAe3gob60TZO9GGZY/WkFYMRBsddxgnuUXc1oBTdx
gUyNlU2i6OrRm/TsKRBun0DW3tyOr2yqNfnSleh9f3IHFOL8MaciybczATqBqo540cekAHGiUfay
uQ7IZoQCHBpZnnYYyiZ8jFncbLAtgnqsUygwMqBMsulWuGQriT5d8aIwPmXmj5lsw7uXa3vbDqwG
MaBIQ+4d+uQ4JUBOsNc5yqal9h99uejzRUjUqHudXN9uEM637aD4cK/QF3ATy3yVfciK1krjvsie
enB5kBbsEq0ifNL6PrzCBasfbOBmSEaU01fLjh/aeAiPjUmV770ZUJDQVXxfATFMR4RsIzRgdXU7
G3H/JayTpzQLzJ9jHG310PO/+2OHPlcTmm+VUo5734ZpYjhmtM2bFo9Os7zHqo3LGKWJZBP4RnPx
nLB/DVrTOg2VWmz9EmT0dgA+OoC2f04zu3+F+mnsPMuB8RfCRhlCdELEpXy8xDeDDxdyJQ9EduDu
caMZtpIYIAcWpsFkO/vAGfk28Q6/Zd64RUmd11aTQbqE+O5ffmvXqk9ZwU6Osk8erNLDKyvhBtFL
/9GbLR6nnVU+hNb8NbCS6cnpSx647qAdQtJONxmxhNXsWOI0d7GaJW6wI/0YmyqexXrQX5welWpx
P8rbUN6esck6JtEThwT+P7cmmLPukjX5o4xY+91YUzcxyN7lzpYDg2kll0k/eZH2QF49uFW6sJ/M
hDrtCAKPcqzeDWfy/A+yTx4SMfrfQgZqhVcQ6SwVY8r1anFfOCwa8lFXcHqbvgv/hqCjHcpIL4Ui
TvAXsvMe/kYkaGPEmt/6SbCDcvs9FC2qkemLCy1Jjsl4ffxuooX92oSD8uZM6WOOrv+jHHIapA5y
HXVmGa6a1NvtIfcA/HMtVYPGagtRPjk62Vl4cjOn3CkjmcgPQZF5qkOUk3IMGxS8WHax2ge7Cqrx
DcV/YzkgmIK/neJmd3woprMc8BvVuK1xbgho1qjUhyV2nRu0xbHNrYssoKqlShrI8XnwiIqsM8bH
OmtBZaiOwyPXBHZN9xi1+m3u+2IjmzPazKeow2ZANtMRsKYy5jkgjUy7WzbYGr9qi41c37PMRZ4m
JQ842RCfl+a6wP+t/dv+YDmFG4RrsG5dsIxKrvJgptHUbNyxohDUtgieybYcmnkjUensXXNfxY55
9LQUshyufxdptxVGMJZA+8Qb2RwceICIljvn/sGdxxlj78S8x3kZGJsCRxWASrxvZGcQM1Kzm78D
rShui2n2SGqHPVDpO5i4Oc+hkBKeRC1BnsWyliDby6nsraU+MLj98Sjm6JTqdh9M5TgMQVjwvMsx
+XyvUQ45On7p7VPRxIU53flTVp0nvsTvGMTnok4132Szb/CiAy31UrqIQngNnqBi0mTX1WMQhV9l
EDR7tNDFB4SIwp0LkM4HDzgQtiNVftMblGO3UVNbMAG6TxJZpwxWuesjvzv1sM5QffE/mutoUevd
CXBosM2TipfB5NX2SS7sIv2Kpor+uCzrhkELtnwB66Ncw30s5Jz+ZNVdt5ETerEclANMja3E4Osk
Vn/gAIJtOSc1LLKqQKaG1ffJJ5G7ceSK0eWp9DhNl9yueZD1DdVY3MtxCux2VjYlR2lmbuqDS34E
PIIh7cypf+C/UAR7R00DpvbRSfCXMQgVHyF/ivxnDYX2afkQoyBb7lhYmssfU/7A66zlB8UYlIfl
d76X5fJ7yKigty0KsKG5/OZyOqWx6ORZzXNqducYIhIvbCGDJxXxpOQdfgybBMrbtYBn/48+nghk
c6/sIsUdtgZYllPkdAbZ1FJBFCxKAyhohlKeG4GLXJvyz5V3jrmMSpzk2pSja7DNK/ST67tfO69y
0OhoDr5lYq9hWMmhHGb/b3CMrOeAEUEkhz9U22ZzR5k2OuuVG5+LbqjueujiVRCb3lvQOkClca87
634KFtqGOW4mbnyT0FHfVhOecGlyk2hROSqbs8BeBA6ja7AVqM8QJ7H9bqxHBNvrZ7aJX+WupyVT
AWgjyM72UFZfBvuBOh7vNhRAh53sKvHe3Bh2bJ91JXX3Wuf0xRF+Fya4GWVvNu0Tc3y4g1ONb428
seRdkA47JGvjj9sAZxuXwlM+/3YbK6CA2ZQxTauDfagWcM9B32fhzqqc5JRMYOF5jevIarF+QTps
HnhoVjpoGtSSEMTrrrWp30A7tIcIhP6ym1GjFCgguXQopn7ln5Z2nHfRHaw4CV1QlkufnAg36RJN
3zIhYCGlLCaj+zR1gEplC0h185wF1ad8jKvLIofh1CDRRNNXtPSMOJwKYAehGcDdrbvLlFLdSMTA
n+ABkEfo8bidMe/dARXSqK5ObViACvdrbEkyXVH3PQp2L0njqy8OhF3N7fEOEa2h5AmmGDpKfgVw
kW0b1t2GJ7VyDiiCvES56dzF9XKs6HfOMODoscM7AYBb4qhPbA7gjGn9mzxAgT30seo9yZZjWvpG
iV31QTaDSbX2Zlv5e9nM66p7mI2Z77AXDm960zSHeGjMBx1TuEfWv8F2DMl0Aw1LwDjTJw8AFvV9
EanDVtO0+LGJbdxWWGYO5z7qPsm+NThQlO6e1bzNLZt3+pA8AqseH5ZJ5Ae0a4LtnUQV9eNoPhSW
EiysMQkPks0FZNTYv482/252olmimbzNDae8Jr6WzO/UM7U9Cne86xWf3Aq6O0LNyHcOpdBcWg+d
EGhKwNgcAJT1vLsYVdSaEr88NQfVvln333pkt5wlr6lO8HW0geIGZGbwQFni36LQ9m5YVOk4mFTU
xeWI7EwVhaA6QQoDUtjFKOdW5etEeBuFww4IkQLspvdu63XkqKmydOWNjA4Zsb9dSp5WflttQocM
sWzKuVPZnGzFaI7m5MGocxpkIakj2GabnRvL9ne1MFryB/A7AwoLD7rZsmebxmh51i8P8LTttvyh
urv85suDmngDX4tyPCzvscgLOh6vVG+jMP/0IaPPNsi6laaWbcHk5qdOgJTkAVIlyZ/5Oc279iWp
nAKxfR1+tghIqNhdq653KYnO4bmaLOXFattE5IKy74GiP83g+96tIo+PBcLZae65RyVqm1vMPng/
pbYJDsOyhXJK/81uuoflOa3HeCJnYfOjwYkF9i7XCFtV+NQbzWOX8uUaEpXag61ge++gilUlMVbF
KtbBqdeBD7VcKGR16j5kFCSO3eCrz3DxWrxbvezrYEQ3uYNq0bAoTPIilg4uDMzgF3Vom72SBPxu
TjbdXN0bToE519cZeM7c1YepzQzWxKDFRcFkOZNNOfBHX+nbCtpX/IHWgUqpff7y4gpyHkVl2utl
12sPJR/rm+lpHZSX0dRBfXCan2WAsXEmHI874W489157zKYBHdx/9ffByHpShhR+JuQGszcnDqKb
2af9eSZDzZKQEovsk4eC/eBNnqWxZ2A5OHyRrd/i1hBloJqaqBXaKH9cZr2WFXjOztb7grwdH7wO
/NHUptbYdo5S7tYBNRiirZlk5o6qhA8SIEJHHR8hNC90VAt0z3yQA/KgwlJACF8eZYclAuUZT5ji
UiGX7U72Fp52v7VUNtAF9uMABYSKzqrRIc/+d6EOOYzs34f0xzpvnULqO9qWIZhUuyq3ZsG9HjRo
hgo6X0Dy99l0zrGSoPk6Q9WLLDO/aLH/TbZkf6ir6kFH3m8n++RhztJ2C0xkAsjKdWRfBm9QXhpL
vmDjuIAUpoNl+e4DLIL64peUgvWZzQDbOvMufa48wDxYiiTDwZIjpO2j66yrAFYvnYXdSRXfzZIU
wIIvztWf49ixmhUs+1TXBxjQfrsgkzXfmU+ZjgmLHKWUW9x1T1lmxoLDH/U3LbKMXV8W7g6/rv5u
21Z/R+1yuJux+R/HtfKT7DJF/zIowtJyX9pasESuE3sWOCd1LD/LK2g+/zZykk/pb2dnc7Jbr6F0
71insKIXe6jtpJQIhBhYFucWeiF545+0SQMDUqgN6VfD3RrGs1xI9oW5ZQOcvMotg89NKVt+r7gb
UwtM/otHva22AZrDkF2G0VtOqeOjsSV7l9Mm1vW96tUoGq9RlBmbC0vP6WT0RrFdYehdrveHHFuF
rZEBclgH9BxzpbCsbm3YvfYafDtZVhxaB5rNBGdVDfVFOm3t1yrDuyqRtvTLYqAsJP7ql11tPaLw
WgJpW0u1PeteB6oObmCZf1/7p55qClCdcb/2yRAdjRrAPcqXtd9zSRDhXKLxvRL4WHTmdWTT8uSL
7eGTnNXueCs1x7yYs2Ls/XScUSlN302yiD9EqAD7/BY6+Il1AaL5EYoG2XtZGLYMDUBWH/hmlP07
hntxpRVXiTWTiDT4NMfRqezbv7tMhSWCRJ7Jfkv1lqi169fEFaQmuuTEOcVOJaz7cj+NwFE3kzJW
51FV76sFCkDj8SYVxGSfl9jVubMm7mbqxMsseSoPVRXV59Ef7rXQFFv7E+wxLvAAd0qtp+rGL/rw
PrPr2rVG2f3e6YoRVzHDU9SnP5ZohHaEi7IQ5vJb+NxEeECI7mGUIigqJ4hD66WfNZbBp7U/9rP+
UIqswNgFxW1uS9BNSrGdGtLrO9nnJbEw/QSqsG2sKkIVgMClM6t54WyKCVFTlUmBnqfJUY7LwxCA
dId4g546vNzbOvAx26y8Uz74UG+CbRIFyY18c3Ir+3Ck8vurHbuYjEGQKDatVyY3OTBaIQwFedp3
uZDTgqG1TKxF0JQnebvTxbcI6YKzn8IJWi7pylOlEb/nvz4W3Yc6K+qHnkL0ZVLn7NJNYXaRTXkm
+1iioAf132LwziB/brTgnrlANBrEydP1Crqruci7mznFLhvB8nnQLmrfdPciheM4ZGnydwO81G38
6IeVezYaPmr5TJ2kOZPIzY+2XuhvkZP+kBF27l9KPUs+I0WOEg1rIJnzGIVeFbI4+HSxp9b/3VRF
ExTGx6hnuB/Bhl33Z5RCdb7DkavHew3U+YOLGNaxzMsBeF5KlS0ygq/q4Nwsi5R01CpbG72x722i
jfiH5+VbhWH5fupS76pPFUCB5XqNUZfbXgWo6qZiNxWjoSuldmUfG6oKHQex0xxFjFLRXnR5RWBT
gxKQfbmMkXNIH2GVvoitWpQnt6nXhMqOmqS+ARGoHHSx+4n8ir2ROJvQP9wnfuR+BBrIjZ5UffrO
Iv8jRMapRaPfoj4DBmj15kb2yUPMbjVr+/wiW9GsQz9tUnvfttDqRjBV1y6KWG8U7Rk7GExdfnXJ
CDmIMUlGWfwlY81zyDzL3M0jeYat2aH8aWrjcylYN2PTCcMEMJVQx79CP9K3kRNUT1WLl+agInzg
dw22JVHkbIM0cr+QQkVkL/D/A1pvFyTTNZ+VGqduiKlhUY+3rq9QMJQs1hitrqjMG/Gl+6dPBsqD
Mujvcu7KeF3mLpfJEEIRV1bnkrsNdtlW4jAkYmNIqg/8p+xjx+Cweoc/B5pjhXSsTXmm/h71G7Jj
DUP7br2O/IwoQSY1GvR578mi2Qie/8yOxWa3wS/cqeE2IQl4ka319wBlOz/Aaf4emddI14v3puqj
JzNvPmWxW3xKyJefAwAzOxC2xSe7GRWQuDkEadHsrCbe6OxL7rLphDcWRzHlNUfZoMmKFJ4VWUep
1aRNFpYRtf3CM1x59Mvsp+zuYTMexl9RyBL9FqUN8W9RdksWOPK86TMvwBuY5I9rdUbwU+o/LdfS
R/VQGj5mRZWRvRUYs+7MLIyPrVdlKJD54UOUFS6Ackb7rnKePUwY5WAgulK3fXcdcjhl9Z8WmMWx
SPLh2MEEf2vMOdj0Qrl8GkM0Z2LtM2T1cj/PVXgttCACMtbyH2WP0zdoC0soUgEohia5+Tz1JjDQ
rvFZqInFmBv36aYSdS/YmoCpQ8RzpxSfVjdHKbj4GaCziLNq/1wkYbgfB+/jbP51to6uZ0gUDc8j
qPb9/0dcMYGC4DV89DOz1D+5Y7ylKjSBZQT7rSIBsY3RM/rSa9nLgpP3quPsjP3PfGi+1gpmbHro
u+AqAvepRO8d32xopFgDROgWcp1CUauNmQmb3hZzjk3dA+N97OzXpcjcs0O2zK5FNTRprp3XNX8h
L3RgZY9x52B2x96s9YMLPO6LAC21lRe8RWhT3+zap9gl+tV05q0+VRVw2mI4G9imPM9TftWLyno3
3Ei9osguBIYN8u5TMZzQNQUdLJrYfMJ6UQrjKIOnaqBKa+PYIkeDcnzJ+7B7koOmfuj4w783fYFd
lRu+ISutXs1+cgtWAv157B1eRLmnXm3DnDtK5KB957pWqnZXQF6afgTJWO8DVT0Vda4fWgM2X+ph
qQUBTNtEiZO92Zo1vlR5tpGDUhoHGsw3KyDDKrs0D9xhPQfswM3g0JdN9Tlj6+bW/fQVHC5LCV+3
LuRGmsdmnNhuuX5wMCCa7BcCzpiSZCaZ+rpqiUh6Tmn1lNx/6YuQGDvkCCE+/C4YIgOtPhu2SZ8a
2OdYIOXEQc7zU581DIVVi106Nqa7YmisN8PWlMtgpSWmFJb1ltfN/IRc4Em2lIguzKeLqJtfZY+a
xW8qTqCAxhnSNcRSHDssHuS1tJ50ZI1v4EE25Se1YQTdCSs7Kopxbqv7iXLxatKU4OmZseECO1dk
6XyA7lZfgVG5CKcJdSC8c0W9WIyPbo1KuOiUQbECR+agirbs1Lv4I2aZs0bmqU2iZ06OeOsll7TX
+5aKN6dzwP0IKFA7630Zn0wlpylH5MHLLdM7aabunFSK82HVzRc4HhiMy1MoyTD7tB4f7Tirz38O
/xa5nA6Ro/B6nKbN0vYHY76g1TApW3nqV9hfYOJ1zq1ftpfGkBfhrkhrwG6NjqKeKHlRZS3DxUhT
tuVhiZSndQ9xzWzmeCOJNrIPzVO3OSBd8A8hIoDFvWDQOiWeT+6UfJVIsT+EQ/RGneTggi1bR38N
rPCzdTDM3OmUxvnXxUpSXljGeYqOqUvWch+gZgU+iGW/2qH/Sf5MSfZuk/LdabqbMWrmo9oG1iNM
tZzkU3lfInQnCQ5Yvk/bNcTVKvNxvRRqB1tgFjtrztjSj3r0YJJj2HiT0r85g5M+xcV8loOyqxuL
vevZzXMVz/2bF9jIxHgQq+TgNGTjvkC/4NCN6nDvdYhnpi3kw7wk3MtSN/6pxR3oK8kEcWal12CM
oP1sgzF3HqXLSu8BixnKyUMoDH0wab8SeCU6i7qnn5YQObDxsm54+LCBmJxQO/eYGUvVsTghoV4E
ibuVTcNOxl1cBPUyqvbpk28P2nMRKfqzWQrujfOPvrMfIvIgpBjNPkTmSOg7y2Y/txNGfBBDB8j+
6GwjBR3meykFvYRO0F8A4k+f3RCpTkOzfHKRhP1xRRGGB9L0eRWWLjVEgIzY5vuGyno2KNXNtAzr
FVuvBJI11SNJs+g7hDFRiVkGA8GmsN3hvezK+iYDZDwYQAC0gpaBhIF59+bhhiSz9Sq7tInEiaeF
m6bg0qHAWfDdnp6gEppo6qGi4wskhjyYquacuyT6z9olz9A72jVm599kS16j5JO2liPYF+JqcgD3
PedsNcoP2SXDfk03JhLzywcjilxoZb3AmBF+stEvhBMqAckLDnlFM6tlUl0n/dNvyOQV4JwIqDOC
Nijo+3V2XOauWOckowBbcmMAkSLrm+TXSJu1S1F6KJKkIi2seZdEdMlx6QXqFTM4eNlmUHWrg1X/
zStDuyzFMt+t3/5odgYk0mW0GvK3znCSczoa+nPTwcIpBRhe1hbLirurcaJ/NWt4O7LUKIPlqCw1
1iJYzkWN0H9RNSyQAbcBsKCghmpDFH0VKRSYF7F5U5tRm3aT3easjoOKHTwjCmL302aZkzX+FhVc
TaZdljkZK6ttmNWIAJ/LqHiVGaSk7yDopEl8WHjVa1vmomSMPMvtqd6y64o+AmVbTpTDa+YKGjWA
N5k6slOys6VLMWiRH5JyRL5quVdfc/MHxKIOiRQsGjz1RVB6T4aUJTIt3NWWeWixnQHuPcjUjkzm
pE1rwI8su9Oa7qni8aMvtGK2nZot7q4u7E6KKdrNr/FOs2mv1/izvfAcM0TE7NAzDqXFAqls3Xe/
w2dWHkKy4XdFcZ37pIePjanVD1jToYOaAX+7Txit7F2N/LQMln3yrClIrkbjcZ0uz5brNoi3sFWs
D0lFUhHECh8mPxp1svfe6x6zQTWHcNeUpYFRnRWUJPzS4sJfq7jIs/VQ+V74MfxHTG3XjAS9ljz0
QmRRXGENMSJM0vQmvcp30/qC6lrnVVWD4vybM7IcFQMGSZzzB8haALd/DeAM98+M9VIKoAg5Q74X
0R0oTrUOcHAoNB9X8iTCd7lL/5orNKLIo92dDi3+OVX1F6zotlofahjD5WeRoX2TkVVDfjCZs2fZ
AonzKRvLepmHoQg64cjIXOQgBlADyjpoNsqrdlbo7NweUQE5qlQI2HsCFyWbuok6dGKiuFvIHyiq
ELzSa3aHoil/3HpGdTl0ZzSfovwK3wmkEXJs8aXzDagGmT//0+E2498+tMLDb0Gar8aXpb1Eej5v
3C1WaDE5LrXaOnpuXqt2NK9mijFfRBGnEC1N0fi1wE//cypjdPD36Ea30V4218lTU0b9Zu304moL
2CC4yK5ldI1WVKB+iqdx+x+diSSlh/3aNXTUHvE4v1/O1j6zqeEzOSlG0XGO19v/Gignm/2FAh8O
RuJKA0Ij50lpJtT6O4SlLOsckuSfkIVI8GWw7GE5/Br1NV5j1KgYiGUgSNALjPQrDwijOSAW2sBq
KcJX1/5bL2LtWcJzS63LDyrMzZ0ckwev/K6KANlAG/YjQMYHWv+XHZLtbXeCI75Zf+sWL5ad2WX4
won/DlC2iB6v/xUy0BW/mTybdXejo2/wsPYvM9a2NgS7OsiSl8F2tenkTX11bvP5uVcE981o7ulU
Z5/TDGfASAu8q+ME7dVti3pfzHhZlgiR9WjjbA18x2+la1kv/WS/IuDsfKHUGoCJmd3zAN//EwZV
m2aenS9Z0Y3HjEoJuAPCbHB1Xo7ZTZdp2gMcaUzqRVhUaF8LC/VJ9G5JZOooHcl4qJwxSovJcMM+
ZzdZYMB7P7os1JrfTrvRC7elgliO7FygdeCb499Dl14WQOM+GVTlZJgYCQ7wEA6GKJoravvTVXX/
UQtr54Uc0c31uvq5cVA7vQVu5MOkyezrnIFuAO4FQ34a49cmyt2N4anFHmPEOX9Q8RY+LOiE3p+o
fo3GJ1XfTBArP8VOEqNUhJstCVfjk9FW7qEDqUrqmmYwGMPG1nAHGmKLkhov9/0UG4J3T0o37Fys
p2KEwLCXczFyDzZJyf/X5JFeQNBr01R1zceZwb7vjPjRc9LgFFO6edBC17qA30uOPlhxwTKpd4hv
On8h0NGiuGwrcMNyawcx2mIt0pM9rTSyX0i44AgmT+UhbvSKPZIf7dY+OSdyPGNTVW639TGKfhoS
Tb/3PIlWtKw8G1Q/3A14SLK3/wdG22uVfh8QqZZdK2RWmeLot1i0gc1zBf7gJPXnggLHZC+crqtg
3RQJZTuzw2VnQmoe1/reVndyPKp8IJGh8/MPjTvZTOc422dTjQPrCgeR4A8PRb0tGO9uL5vysMRM
XVgIaOC31m7MnkQOYJLQ1re+gG+kFWDpmD20FCiVh/xTmvvq09phAV2Zql4ho4EcqlQ8ReBh3oa+
Oi3zTKGJCtDRPuhh38GpoSn7MjOtLomjvMouORW+4dfMjJElygJQ46GrvA/I0B/mqWsOstnp4Kyr
HgUG2XQb7S8j86Mn2fJeEFw23xO/6p4yrXutrU55j5vRe5DXQywFtbIQUf1keJ6bXv0uTooiWE7G
/6fn/4gJhqb9HJFDm90ADf64ercBAO4N6PLX1Bryq5tE4MMAY/3VuOH3wUPG34C7jBJ49XeXUxaf
DT/A1qiHThjM+slvOhSAC6XZmmgzfyu5s8Mq6f4T1f7X2s27u9GBup5cNuGxq2fffBjfmDsZ1qNi
s4tSIwfQCEaA39TA/ssHP4/CVY8ehSvMd+o0/zZF5m4ESvbJprp4ssDIHivUHr6Y1pO8YK2ozt6c
8+GMWvf4VxxCbhMfVKpGgPpJ3eGBWI3Ptgck20Mi6i0JxnNrG/YpDO1mM6UjW9mmA+3TKeZe/jnl
PSH/umy6D3ncmbflby3uFSsaOoTyRv209tVhEuzNiSq8Ki9X/7q8Nc8UevzovPgPrbXGeIDl5c7a
UVYO1/6lzChGh4lEqxwNOvMR2FWxawK1vE1pOO7jtDDfnAI7P1WPgx8ZGUYeSObPuUmfgtLrvhi6
qW5zFk/P1CpAPvMVeehsM9kmhqY/mpafbcLedN8C0D372Juza1Zl0RWxG2Xvqo7+VrgVVeCqcv4T
7JAxyv5C7eTuiaShL7KJc4tuVURyce+2KTlE3820ZQRFddqOjOyEGIoIWieSJ+rhUlbmUcj6rKW5
ybOTczuqsJYou621tnIuKWWtcXJkjZFNDGD/KeatFT45klOQ2wB4+DKMbbCV4AsJw8j4Cu0mNw/5
jlqw6/KixC8c5bkHGSPRHFWigtG0kyfZNUZNc5tIyuGY52CmwvvmxOsnwA+iTI6KqVX3vFDz/ocS
K/pXI9P7PZaKIWysyXiShxLe5k3P8mONhNzSJftTZ3qoWOFdI6GmLbtsEyNlvCeQLhPT5UDlJe1R
XpJHGeYh8NCC0XfcTekOezLi7Q2Bq+xpErr+w+Q3h55c67aLxuxpHfh3rBxUDcCBPuYsWxmm9Tl0
RSWZr4gsCs6I/aMQ6jmDYpaIyin9MQ/7/mw0Y/WUuCTdU5QHX1RHe+2H2nuovUbPN07lQWpoRsff
q636z6kMWHplwBLbkgylQBr3O9kpgyrfr60tVuDFOUX2pQ0T4HtaZfnX0n2FV+XdcEfzbmOAV+7O
EOKqk8ZLP3dK3CLqsRpOs1F9loEexWkgGOICY+1egrqNMN4Tcek0RHvL4D9JxswQKXl/5eODYuXq
oYbSKhYpw5e8j9AGjbPvI3JYaILn2ZODHgR+pIFcxiwREjxnO9rvESWY4I0BDD50+uhz5JidUNT2
blj3Du+uhyYD3bzo0Q7X0LdzWy/67PfWtKu8sTvLUUs3ztxb1WuXdupTZ8afiyKKPuPSpR1Lx4W6
bWHE+CHIqEWXwWmCx7rSk6tbj+7OZCf8rQdrJwWZFKhu7IpDeJ48P/bSG6/uIuC6sXPnl8ZXKQ4+
dQNYWE0wkFUr+WOsVVrn/n/Nw5tjOGisxXEAdIp7aAaPbRC55O/G4m7rWXGX/fLs34NB5oXAgkSI
GEA2xz23YtY6dWgy7TSO6RcnR4lm0Erk3EFHeAITERoxtlbiDNFUmHlN6O3+GJDB0VB0R6yQks06
Y72K+P2uSfaftYcbotdIMqcvc92WZxTUil1Z+8UZ50ZEMpNkfgybXD/OTRlfyqlvL4ladscRX3A0
DxHBVflN/lJjLLbdqR++lXF+w4ZEyMm+V5hrBJvaSh7LXA2+YUynb2wQ8G+9Cb8FbDJ74nrT6772
uBwaVX/EV27aKXpn7v4YSECAQ6kgnxIpnmFDLhPRbrw3BvB7S1/Q+8bVRYUVhVP90VFnbAoSpY5O
8pNk52Rk38HjlFvA00DQlCjp7j4/V5ub96Ur9V0EOZq03MVRMGPHQhNB+AmxaHTgWB6nE/AwAabR
dP87UHCdZ71oDQW7ufWFh5XEdyMByyS75IT1RRib6Sc3SKqjTNuHhv4z0jAbli0SgKyL5el6+FNc
K86bj8qd077UQgbIwnqySCP7W2arZD0Ua3g2Xdc6Tqirnu25c+4AYBv2gG79eWiVZ9yhfKyyffMc
AIbKm6H/rqCdLTZA1ZvuYYDYY0J1Vb1ef8Be6n9I+7ImR3Gt219EBCCB4NV4np1jZ70QmTWAmASI
QfDrv4VcXVTXqTrR954XAkkb2em0Qdp7DWCYZGFzQ5IdagwQTXyL8gKygJR8S+ACAPHth6xW9qnX
9hMdtxa/NGUVFxvftHNkFCConiA9v22mW7q+LyeTKaW06LO+wc+39TlWD8yxUHt61q25X8emHD6S
Hof30skKIZ8EdQD40uTxGLAKNCrdZNbIj5JFX3VrAAvsEez1hyYxh1MXFt0jcfJkw0APh7I8Bju3
UA9JdB/zwIUKRkA+N0ZG3AuMwZazPm4oHTAmB9cPUOM3M/BCJke/OjX3laqbh7F7GZy4OadjBLFh
GvIt0rbwKY5tgOamvnnAxYJnUVf1975mOqsKwrcxHL8XczAeFl6YqqOGLrXCceHiE326I55+gTNp
YJMcI/zn4vCOfxo0fgoJiBXWk8VCV90NNzXAxhzTxSAKBiXepxLAhEcHdb2nqIeNqT8m5kGHKpr6
ICsY1kT3sVewinVW+p/imt0Lc8dur1v6AACMtQ1d/FXzv3gw1r4cIigIOHh67H4CJAKHChatBTDX
HbUYp1DOWpAJpqixjBZTLNkhQ8lgxNGP+4rmZuBBDHIDXQh4BzEoCudWra5gdDcPZkn5vmERflWp
iaY/0EsZQg2DNwBczcA4/Usd9e/YaWS1RnWjh33Jj9/1ffmqh/SVjgXJ6tQBVXAqGptj+005TX/U
FWLI1tarxKPiXmCuU5EeQK8FKWuqN9cC4ldWeBCZm95QAlq2cEMDKohl4TIvYkCWfmBjZ5RsNjwo
YTsnDZlFYinedFpnDEtZYoHMlU2WJJrsmx/tsBkfdYeRmWnQehIyt9N4yDnWN1O4DXUnUN6nQvT0
WGLToWq8AhqXqyxVzokOAs8s3aUPGTycp37diODjfIcO1D5+TWU0HObD2JUgjiVEHUTdigrUQbTd
voZodyn2Ok53zVfoM1+ZqCSV514SfmhZXAEHCvHxFogpWMIU8V9xkX8COKzH5/ydPkVZ/aBo3r/F
3sTAC6P0QdXDsO6sGOLyTcsPjd9tm4rSBUzOITY0HTKQZs5Gx8J1zUvrPqD79KhwvOHcwnmIw5N5
qbsa30FmDJX4jaB+sQU1CBZbjqxvIqRwOu5Rt76XTnQ7rcu/20ndF3vdZhUQVEE+xeu2nFhKFe3g
NCKjaj2YKKFQpwvfpFdCzBN6jEnW7X1UED4pOemSQC77qsRowccOhsoGHfn1nxepSflxuihHTu/T
OF3k/+YiBXVuWCUkDZRJkQGvbcM+I1MXVCX8T0y7QNo+wSYSIgzRCcQl7AmnQ+tnAGy7Ubqd+yLA
EyFYVPdL3acncEDR2nUOWN3VtJ/UfVYxWYwyFBEkLBRApMVBn+lDlBNYNroVnhiW+X3AUpEJOMPf
TeQUJ+XhfnJ6wbV6QIfMs5ROni0aCmDn3PfLLKXsISxSNuD5/z3xPAmLeg802uPco+eZ32tVG+mO
k/H6S3/aY/M/lkmyq6b/KHUnUAq4Lvf/txeqn5sEm5m+r9uzjm3trwPpsxtAid2+BAF2cffLDF1o
1nHaMXAn4bfp2qq+EkMFd//LHpzCdU8lW84GmqBy7SGUWJ6xmTYfsJfZEZE5uztEQoMn7giMaikg
RXRHVtR9jVSBb21Hi0NjKvetRWI1Nqxkm+E8H8aeDGfBVpUv+FmH6jHdPQIrtEkqkEXmeA7rQxuA
c0zH/Rz4mOn6eVjPoOK1nm7u1mfCqn+e7pcXm6cEKv+K30Syv1eWEs9nO4OTh1+qU7oWBTDoQ6YD
purWXJ5qU2qsotjPg7mcNY/eq1VzW5fG+BRN2tBY6RfSo6wOIPodXg03/HCz3trfa22T/ChK4J91
ly7p6cPU1UgYMN0rdBDQuDdnQDdowwazrnlURJfRYPEz7bE7RaWfHbgl+HNaw9iZgCGz06MsGatV
lNR0rZtwZkftR1nOUgdbIwrZBqtFoEd7EMgAwcLXNZqm6ureAO7CQTkZrSrOrMfS+aSH7pPBUcUf
8czRrYrKB/2uMgtodiQoXxW+XSDxVPEXSnoTaI2pCQ9bfryfwp4Jp1AuPOozaFHyI8RAGuSxAZgU
zocVE3cPOvH3A5mazthWBQC46DR9w4XUq1d+b/d1VP/nqQ69X6Un+G17fiUdYwGaEkD2uUMS4u+3
wPQL6zZjgwkryHrRGGF0TCVq1j5V8XFu8qmvHIcUZEBbXTur9za/hKDomMnFPUZPoa9hiiRwY4E1
yDS1vkQP/jK17psHdBwyRR8p8ch67i+RrJX3d1nm3bj2rBwaokDS7BMYIe712e+a/0vfLzP/96ni
P72NTMZhupjf4H+fJs17PE9+F/PHd+PbJVinw3DVV91f7j4NaAD/eOmfx3433a9v9ef4n8b0pfdX
+KlXv/r9FeEiBmav7viP9/TvX/fnV9fT6Etl2sLPYJ57Hpn7fn1XP8/0P7x+ngH08Os/6Kf2Ty/7
06l+W79v1/aI+xULK2xJebEvp4M+6x0n/7X5uxAdN+HJ9vrsj9fOIXPcL6/2x6n+xbW/TDW/0/nV
/jj9L9f+i1f7f5/qj59Laxg3CHRD9Hz66P/4bueB//ndGnBTScFU+Md/+l/80X/8TOHuhwzYv/1M
5mnmz+R31/5/fh5/nOqPr/bbz2N+l/Mn/8ep/xgyD/zycc9TudAk42kEUZcWtnfeYsAC4jxg9xw4
vYT3KHDlFmCH6IwndEzXgm6fitxf6UDdN4/2XQKuwzQ6D9xnAJIVI8QB4naaBmLN3yfUzQhKPQGk
9uAmMZZwrJD1siLKPBlRoY6piAzIT7DhzUOBuym4/ezDYBjwOZNcuungc9c7JhmD8j1a+sBBY8em
Px82RZRMqkrScO9XRAPAbCltrXu0DtSXIAeBqqQo9/MErtFHF0g5/zKvT0YoqGXwAQ2VH71IabmL
oh/bQ9WT+AUl4Ar15MI9JqqKX1xv+Ay1ZngKTa0igZgDaIcX3QIOHsqBIBTpVklGZKCgGaRnjbJH
s/f5QkCfYF3W1WQ0BTGs/U+nNIxqO1CAD33v7eZTHYv0h4SYXALBGA5cIcDhDnSaoTKx9NzQ2IR/
RV5LXnKYOaMuVD52Zhq9qsbz9nGcwAe+JhAyCrG9Jipv1npUlqoLeGpYez1qK/6sUFC7uqEL/AWK
mtZUDhWQeF3kQLe/g9j2GeJL1kNsJlBRj/nkhVD076xQAUoTfJPX8MAKieovDAq2F5gw7HlX0INv
ljZfEQPSApCaOc8RJYRhztJ61z0uAlzIOXf+oWlgiDrNU3aTjjBS3VtYevgnJCZfQsAg4Cpl9k8h
hIEMwZ8YMg8wuTsi2cDWFKbnF9enwO410NEbkZBhsXCfYXRmQ6yxz2EQiKbrIh0NmSiAiqZmFXvh
BrBzewlpeefZdWCTCYOW8PsodCU3Y5QWIAUhmCjo6OZA4a50cDGAKwMJJef76DBW66RTfK2DixH0
AQsKLWsdTCklK6gY2PdRwFDbleV3ESRhTcxsWtkqgwTIRgcLUflLOpjWRv8JBEkt+CkZ0VbPnNm+
XGLbLLf6WkqAzRadQ7auAdcup4qR8cfbhW9TVxxL5BNefReuLR62mWORGo++4cAiceqOaXlKqELN
dhyTV9JLvnXSKlvp0diE1bwB9fmdHoWE3hewbcIzFWV/8pvwbHYqWTLPCmEAbtRPLciaW4/0EN6Z
moI01rnIvauhhvqJtLV86oY8iBKRPiS18UIBNTuApjZuqEhF0DVUwYmuhy15V/T71HcLWI7ln6EF
mD40gIlv8gk8n9klWHt86JM1MP7QWfEd67VLoY002nl91M2WUNg24JFIJw+dcBBPAlzSkgHgXUpD
PDlmCsVQiCDssxTMLPxewnUllAvoHzkPWU2hRWTTGwHGd9e5EFfSfTEoxjdmRt26iqDRrfv0QeTQ
o2pSHwmh6VodZ1fIyqM4nkHIFlPpAbv2L7LrzCP3k3hyOHsYSQ9pCwusi5Tt7Zbj6xy6CsllX+DI
oPZ/0Ac9xPHTvTcbM38fJGzJYgCT+AjzRCep4kdAtLH7Y7J9yZRA6QOml59EK94gswShnsGBA48U
zaqJ6LBGZaECa2Y/H+xUSvhXT51NKL+PhMhTL9IW+nGKiPocdV/auEtPcHV/U7Wfb9waymkjDykQ
oPYyhgyP5dlHGD6O18RRS9662TYbZL1hoolu2Po7gW2U9Coy81yAd7qMgcvedJm7r6kEzRY4iYCk
cty2nthntGE3t3bYzUgBZ7ZH5H11nyUopDBxy1nIeEhulsU2CXQGTzk+YNVn4Q4akgbk8HCoaVRt
DBblC6goGCfmuN1aJa1cAHXVNNDbBkflfioEqsxl16WrBsogx3Ziu+gzHeMhR7xqzCINuhj5JAug
h6Knl7zg5lX3IMUwGZrEDGg4BOiB2jcVRAihLq37KLNSlOcKmFdMFXFFPxewhTzPtvduA18xDszL
UvfpQ1H4xZWwZ/iqpxcPZaxrQYICJuFPXkqfEsghnKusqZ/7CQbqgJB2MmRUP0NLD0xvcIAgGYTN
eSgicfOtWtyw7dgMieGePEgaAAsAOUX86B4mAciHko32kpWmsYynauBYqmKXRsBg0Ji3k9zvAlDC
ehXWnht4UdQfvCbZZ5Xybq3nK7AlYnsVSp69dUb6V1MZ/S0eanyUEC5FFbTOF5ZhoGJUkAGKlMM7
7cN24wAs84AacEzNZReN7lfPcK+w74H8Rj5VDGsCGXubql3mIQVBm6R41H3Adp06u4IaYolnYJaK
Ykt4NR7NwaAblEUSPwaWI3fIta2FWEIbkb8w2csFnOokkDvy1LGeLGrP7lEIGdhRH0wJj8C5qc+o
YPkWWenHomohg677Omcq/LlELTPisPUAV7IAhOrhOHjw+o58G46QzMr+gidT4KdGEUDQlm3TyrWe
4T2WLHsCQY2IGs4tzIwAJlHjvnOnT6iGG9yqMrJ8YbTJ8xBPWWqUd+1aqW/O0LwTt7VfReQDb9dk
fAvZlmLtAjDsqgusUNUlxvprR5tGwVA9tpaiTEngQr3+RPI63A8SgvWjfYSQL8RQvPKRm3TVGRK4
hcH9RDuSHZ0Rmcowgu0QE2VxUiAprvquH1+NBnYO1gZPEttYFAXxr2yZOsq96nOwYv1r5VhXYSgX
OFq0orBGTEL9BRDFdDP3DTUrV5ElraW+Sg9YyWhulQV1y7kPCnnlErTHt9LETrkEMOs5zLKvGW+t
r45fL0bRSpQ/e38BKkrx0HKInCrfhNe7jUyc6AxQ+FIfTqpF8VbAvLP0E3rtUA25ehn7OnhW8da0
VrSyadfvaN2helA2uJ2FAoTernhomEOf6tYDtgroN9Z5zbnBsgKi20DTOT0H3zxtxFKPFiHczOOx
sjdG32Qnu1LOogN0U1JIbLrd3rIaec0gIPQ0CrA2Xe4oYJOYt437Klp5QIQsldm4FwUdyY05JgIu
xb4LlzaQjBolt1YvxYZVIr/FoBZCzK2IPueRu6+Krn1Nsxq5vJz2O7PIhwevx+1RR5h8uDlR7z+b
cQPTF5CKttwqoydIA39kPmT1WN4NZ1jOJ6tMtsnBcqR7azyG1SZE7D5y2X/1ac8eOnjCYDUJEfLa
dKv3olwzOKQtLDgZPpF+OEV+b/1lOYW1HEbinPCtFwdIJxVrr+AAzseQzIsErK5KoYJcsvSjAKVn
UlaQVy+BGgdT9aHMGoFkftKuy86SD25MSohNNextiN3rKGMQBXL3ZLl58m105AeYX/bryLxo2aP0
c01s+M8zaZgbKLZBQINDpzFG8cVoU5DZiQX4GanPUC0vv3Vkkqc3IaE2OFCpKvNHy6zdr07qrBgj
1rvw+yqAY1R+M90k2ZoOq3alsLNVW7Zp0IT4otqtQ7cTA+nK65YEjVVIWEkpgCMATsOSDwq1Wf2G
/yVf8shv4IFd17u2w2zAGoIkUDsVfvS3FBJjT2A/MsgfcAjCVY1YWdCCuNhiCKHmL7xjVIDnmOM/
ty9AjMcNtwLKtI+u0K4GXN3CbimBu/WlSp1h7XPIx0ehW2+qsI5OzC7zLQze/YMv0mTnxrG3r0r+
zXUhG2Mq4zhhXaGmYEP4vax2uqX79aGfIuawNnbf05R0m7lrDoujrl35qcJDVjLnKbeLoBrz/qGY
WvCefCexPZx6p4WRVWzXAQEMbKeb3mAeUM77GG2an+HtVl7hgRIFrZD5Rjczoy2vmQ18q0uRYp8i
dJceREUfmEGjDQFKyCpgjCFIVPCoW1ZD3yxSSbxjz7v+uaOPqk3kNxDwAjyQACbhb5bwtAoX5CNQ
wbuOSfNR9BawUT750kI9m+UNtK4T55LL4Sr62N9H/dkBMT8wE/dBeBHMBVEX9IIO5vIT7A145Xzq
vZ/iUTEEeTSWa3idtjuHAF4glFe92MyH7gUBMlc3fVV0KyWxZ45tphYMq4qbDZLFzQOxbtFZzrCb
+8SYfrSKsf04hP1N96c0vjluLcDOwEM66BXbZlAYPOlBeO9+gVxvDmhtAeH5XnYvGYRB9gpKhwEc
jiV28Mlz32VwaQ+H55CJYunF8pOGRkLhzIJYkwEbCd3WBwDU0FnG0aaMCUzpEaL7NdYSto3ezvLb
U2W28YEYQGsbIe69WNWohWN3/ZmVhfEQDu4Fv+n8TbRQ/oXdDeAuU9Nv/VWIVamgR8PNOVZTiRp2
I48eYGVRHGP/q8iT5NAltDgqp75aSSlPRWQxeJxa4Kpb5rNZ+9mlFfVT6UIypPfK69iXf3VssE7C
EdYJ5FdnlRhGHbRRnNzClDyUlWkd+qmlD8mQ4e/zur2GW3mwM4MV94TjKrN271g2DGkdAd5CxvD/
hCUxc/CLb9L+WsO2/sMqPb6IYPxxKcL2r5YTdz0UrcJ3IKOvQybhpzj4h9Dhxaqqwj2lqdqm2Dkc
hOOwjWxgIKdS5AIY6kdl7rFl1OVbv/FviRD+N0B8OtMB5TDqwbkAufKz8gh21oABvbpgAgYdakwb
F68DZAg0ca2Qth+0cF+NGhJdkNpfFKWAVG4EvxDbasd3FpoXiRvkg+eHkJZy8IRdQN0XEM+hioJO
jODuCiQVJ6WJleG5EhCNAU50xKwPkQhRFuWV/9dI4IhrrwvBu29G168K7D+jhSHeaXYBT9s56EOv
uHuATzVuREl1Uz0kzMemjwMb7JLPaU6WaTjYb5FbnlzozGPvBaF7cP7DzZh57itgMCBgd/W7WzLs
1C1Y5lbtQB6Gqv4AcTTcYi1nbWMhF1nY8S9wuOgXHS+jNbc5Ps+26h6Vqj9lvAaIFEjLx3C0DehP
wfoX95odODHhFl5T4gwj1nIFXAwkxGRyJWYFfQA7Hl5JDoiiT6T/1lb1lwa4n4886W58ZOAxVbl9
Njnsa/yKG+fObXJIsWVfRNo4b4TzGpvt0N+n8BG4sjh+8qBJDIc+66WOXesCeN+LblV9JbH4yJpF
aYupolhfZiwRNyGGymWRrIccq2ZzgDtVHptPJVXewuR+c2hh3rFsitCBS40I14UEhUPAyG4JxS+1
nsq0OzGVOP0vCtbJN6hehg5hZxG5/iJFLmvtFwyLFtyq5WXudKZmGLfuEmXRcuFC0g/2Y1DRA3EK
7tMtpHs7wNfMqv8E5Kj7DszF/WTq+TEk2Oj8M8ZMlfvOEAw9GhXAs6E4K1vFC/zeBLAjLrvmFf3c
t2H1ZppJvIpsqXbaygokfbeGktmCdjFd4k9AhocAHQWj6y7cxbAmuNQKBCGI98UfMXaFYqj8Z9d3
K9Deab6puOe/5j4Y97LmH0ig0QC+Wt2pBnOjrpdacVjLEOszrUJskN49FuLll+45FIunABppkLjv
+MKPJz8PO0KKphvkSk2m5V7OOL6aWbYbUjO/2nlVXFPuwG03rd51BHa4E/U99oBWBD2xWEckAj8D
xkHXsLItJC/HahMX/vAYVjWs6yfZMgVXQTsfxAcWmiCJInvej+J18JHg8hlH3o1F5Wtq58kyjEq6
06PUbF8M2WD7ybPkJetvuje0q+qcetAYDlsB3AckN5qd3wC1BhZtsexyAnLKpKEJGgb9DFQnFoL4
lw4GHlxGaGQbvFHxoA81oZuhS6yzbhU2l2tYSG+zGHZgvuPiqwjzvU92tDWMuHkfHRvwM2JZOycO
/acy7S4QO2/egV5TAcgt/ckbInYch5wvI69J35iI1hrYbFvgWFkACsHFjzD8uiBP+8+I0cFXtOfC
2YN8+Gwb3D6AO0mWgsj4IzNeQQjoPxHKjRUIqO4O8o7Fquats6hBn8RmrXCCDjbWjwIyiLcBsrDU
aJzHljVY0hP5ToQDQKBdV6vcKEByxl+5GAiIPmVmllgLeNDr0iRfmcp1JeO9BYWE8+j78qV04wMg
KeqGrXrzktNLERXVM0OS8xG/MJAq0OvaaXgZw+GxLPApRG7WLe1IVTCdN/Ny0ViG2HRe5RzgzVyA
/wkLKLBRHvTB8iFVIRPIZGFt2KWBB6rmMqpUtnZHmGPqmKr3gGs0ofM1XdYPVnudJok72LfDwxIW
DD/4WI4JQOTotRE+InC09AGoumQfpv7b3ZKjdS+GSAToyDE+csPhrzwNYZUBwdZX3VfY8LT+5UyP
FsL9Oc4Q4PkIr1jYg/EX166NpKYHw++TC+CYDnKXabKKwaRYk0m0YOyT+DTFAqGRBKXdp2tHsz3m
NYsmh7AMCzAuqRfoAcO0kSrAUs5QS6Dzugd9xpDZvZ/5P85+NwrF5BPTP5EuMrF0ZAsX2oRf8gJJ
OzNM3UfoduebocQGrnQpHG9HiGKwkYuPKRaMc4p94eTQYYACQ1oKjDkhQFy37niB/HCP+ypUjXoH
MlZ0Gqj/OaCvsLl5SbrkJWYNQEU8Ic8c2mEb3ZS5bT9jv2NvKoFqOviCyxHu1XsDGNqr0cRlIEor
+ZJ9dUpCPztgT8BNHtuOZuT2ngOZt/YYMV/CdHwwIsg1kbB/LkbcLmRDO+i6tHIV5t4zr0xWgiEZ
w9LcMEl6KookPpOslBf8b9qdUUefOjNES3dNhwhbhR33+CfdlcdVuY0p3AXwvcQPMyo/w66An1KL
04NdiBa5ymvvturENdUWlDR1gucN2kCP7CHk6+b4sW1iGGdByA259BqM2sBqsEFc4+Yx7gegJbuJ
MMJtiEDT0q8emcW7jR3BISgHef+aTKA6bwC9qDeGAqIFuHmDJmg/l3bHln1BrY12QhsgWbw0GXy5
tdeZHlVTsDkF11OwlIDI26niF1+E8ioje6uYhNDJpHiaqxBesFl24zXkTPGNnTyrKrbXg0A9A44r
UTnQo03vF/tRllDZmi71O1RxoFAbyLAjz3lnZOsmkxkcO/Bfh/Bivh6julwJJ1vAJRP3K791DuBa
wiFzaup7mGlEa2hx91fdlUedXKaxhy8pm7RnBKhBppXIm9nRJR529nlW0pu6oigj55L5/TWN0sB0
wSxFqqZ4Ulir3RIC61uNOiZZ+GI0nnmiE+6Y4gu4LCWJN7qpXJ7u9aWGgvJcAXbtIgaDCNniMT2a
hEJdeG7npBmXwONA/mAangc4yUsQRiCjbTJ4dcgkGQ4OEmjPjoWbMDSRkbsgOQxQUfAsWRl/GaNv
FhPG1wzkQVIYsIhrGmBiSVSfyMCjQ8aAxHJkXD7mIkWRdHSjL7L/1sgSund/X0PzMV/B07s+mbUg
O57eutCvb9jWlQF8YeTmfqfXbcsHIq6Zhn3KFJYlo1oSOeRLk7p8rRGo+oCiHeSVpPm9T2NLdVwP
1NV6nP4dOi4U2FraRDr4gaF2GhgGsKBF2IiniAJ/qs/4j7N51OhRlaCJidQquHRN33qX0hE+Vk9R
95FRhmSCtF+SBvypseUCS2i3fm7rECl3BCgGIz1oBEY3lfYCmSH44g0OJ3jsrXUADe0BynCFsafs
aZhstcECR4GD7OBlmN8buhu1iWRLBEWRaYqaQxtKvUXCy2yjB6CTD9e+DL6YJWEwDzEe9HpVf9D4
d3oH0oGWOn2uul93ccke7h+9bjqI0IN0sgT3w4YdQrAaUsKOei3EfRrvQ9/yA920mRQrCSGDrV4E
EQUPaTqAA6pHvfZbTiPr2ar88Tq0zmOeGd2u8DmY31kP1TGwCgSy7fAMDn+c5Y2JwktNDrpfH+Yw
3cyTFAJIsqiCeQCSkNmG8DFbaCHcqA27Ewqci7shqu7Tmrh4VnLUvyF1rPvmAS9Gss0FYj6Y+5C0
NXd9krwL6Hpa/sJsvAttkF3RUHSNUNeAdQ6i3h5+kWfdpQd1vz7rQa2AfA9oID/JP/+4QofktojJ
Yo6upmg9F+mKdT3R17Tuogqzak8gFz1LOur+VPtzQXsN+G+w2YD7BFAWyd0v0BcYNwoerZuWRuqV
tuPmnpYE5DyIeOqciramZ0ZaoNpLCz5GLDqOQJG9mPGYbP0RxEDa+WsskMwDb4W3LYbePBhd9B9n
2EJ729/FRU50bPSzeoDUlLph8Q3NHnE0BPSQ9IKETXWJ0BnCnV6QuLyk2yi0ZKBHe4NBfc5XF5hv
edAyw7MCy0mQ4qemfnSAQthij4mmfrCoIukCKWGzQLKYTxQUwP8N2C5Dyy056pdwuGmsMx/3Fj1K
/Cq7cjPf0DKiFwfFsLsC6kBPcSOt43cBVDQNYByOetDOIAE+QGNtg0yBfGj9BuSqzI+hpoYmFJya
B5HeUNirb7onbZrpeQ51ez1m5DmEan0XUnMZXIEz+iZRwxerzp42IV4e7TTpv3BHY23xogUjFQUS
loZQEm8oeRU8hgoa754qk4Bg7nSvTViRV9ZPAoMZSVZRi6i6blpkFHtSfdwf6Uitm5A44G14u3cX
hFzyyh4+VdimLsPcrw5jC/vruEqupnAO1Xcd12zSL3BGvzhbYWtsKja46wRF4E8efCB7eEy7qiTr
fDje3Q2TDu4wLYTNkjp3jj4YqkuRJP6zoFA9avEG4BD+pIWV4BSFWghN7q1pTLdspyHPPyK1yNLc
+nvMthwKixiICGkHJjK4KlA5jDQr6sKAshXs3NYQtZqUxvWhx2r1ewQYnLCohP5PK+k9Ql80z6Ev
YAbke37MMaSUXJWN6qEFugAIQ+neSCzrqeZyXIWGKtZIgFhQixiqHaAhMtCjbqnSc9eFz3GKWBP+
iE8WW+khHd7U5cXsWHa5R1vQpiHQat6bYRDFky4R/BYXDVPZlun8QuWAGmu1plw7EwGPTIdqUrPu
Y08dsKAKdKuaJKzvZ9OgDkMeTx1Aov8eMfWnFW8XvIAV7sBLL6jiCmr0Jqz2OgbAwODV75CVG09O
VJjbofef2iEzT7qLga2glk6c+JDaSxzcbwZQV6puShiUN7jDDKAqlqaZn/QPYByEccQK66a//7oL
im/QLrVR95l/NL+5CGWR+29IR/mwvFyFpmpWdoHUbPDfLojDUT7MrzK/8o+LWCq6raxwA+ryotxT
MEH30u3KvW4S04bldMFlgHIChVmzwgJRDsXKxTdv6cA9bVXGUBJBojYQoFfmqx6/wAWTpNvaStkM
yUg+ng3/671F6JAfvb7bmUjCrSM7x9ufnuj66a0f/g638kWV1/iwfwyovm/PHW4YOoJmEFDirp+s
W9S2rkqpaI0vmxWMJqoa9ZDHVz0wEOcKl1Z+sAafn0WOuns38KsnE2PnmxBE5ATLYzX1SVTzLT/3
gw4KPEFlS+Htoa2A2lsumnVkQk92mZDQPOUThYSL5MCwiICUAykWToS9+jIzK3KUJmR/wVYLO5jx
9W8Ct6YjBfl46UYZ6sclBHxQQ2DI4KbVWR8MGFDez5rG3rAIHEN78FQAJnZ9HgoHGZU4BEWGlxCK
ZNjOLUHeqs9NBM8ckJEgYt0Z4zJWdfVoywo2z6FZPhs2SYKI0vpVONgJYqHbnNKMx0HcwJghAewN
0I8WX2Q6wPLdg7wnEkcoJoWfBhgGLXtqlS9GCTeFSn4OnXC8koaaGw9CGWtA2ryFN9L2lPrsMXVB
IJaqLDcFUkTLQqZBHIkBnEkc0txSa5PD9Fz3wXhKPeShespEYqImBZvVCkRcbiTAGppNLS9Y25dR
wooV7B/aFfeMdFkZBLvNkCf3Q1z7a8W68DiE8D53fPhzmVBR3+tDBgAx9DpzcYrA+1uaba6gxOP4
LxVSIQsrrfOTHRXhS2LlGwitRmA24hYc+vFSR0UUmZUObMcFETB/jCwldp0YxH2UgrADF6ZEYfmA
OerU8hasV9UitzM7YFZe7COI1e+hN/X9bO7TA4mYyNl6mNmA0gHDhHB90JHzhXPfHKLPIK1fAJLI
hlVrd58Golyk2jhmEZX7z1NUofBWPA507Tihp3Vbh+oz3WcMDYi+z6AcNxvb5+Xer1S3c5vyiYS+
vZ7fPk9jFdQDdKkaARCiMg7Uniy+AF/Y9xPQn0xQcHd0vgjLLQHeiJ2F70RGgJtFM90xmn0lPST5
5nYiXUhSFEW+6wF1QJoXDoK1iRr2/5F2XjtyI8u6fpXBXB+uTW8O9toXJMu271ZLGt0QsvTe8+nP
xyyNqlWjpd7AAQoJZjKLSaaNzIj4f+EeIB46LmrSvlfWR6OJQ2vcYYNyrJT5tkWjj3lpvWn0qAd0
rU/2VoJcl5TYfnjGUuAzYIYVnr9QCxSnFhFVJ6pYBKdMQafSJKdrkSzyn7OyLzT3kwRrWDoU+b5d
7ZRnxcjzvajAkqm1w62SBhh7lL6Qmq7VDkZEAatVodX3s3Yzxj06gjX9XP2iMUXaqYnOt893zmni
6hyIdjlHL/L1sUybd5EZ7HVgGeCwQJ1PA5+zSaJXiHiPVdF8eukMy8/ZQ7NTg0qTDdiw8sbn4Pzu
Ii3se/v7H0Vc1Mw5t7i6+MtF9MWHn/+nDA0vDx0hO9d0epPomr1sRA/oLDVbvAG/fh9YDU6hOmPK
NqK5OOwujueGPkdF2rlFz1FJqjBIOze4uHP5P8d2/KLCZSoO1RK7GrmSUbF2JfAfBA06OvpzLrWL
JxKYibrvl3qOaTPMLG/mgWPBqTwazN3HBvU9nXO9FAHMs/XLeB4DCd13wJGK9jlX14thfro81W7R
mJvBCTaW+nm2EfaHkFV7DZK1PrS1nF9Ff5Um/iFuiL+doyKNE7Hvj5JHlMOyNH4bUuf6NFLFmBRB
v04E4soSTjsiLgbyr/L8Kg0oCZrlfOeyBHFHPPZUwpxjG9jUiYelHadA62ef21QMYtGwF2nnqLi6
+Nuv0v7jo86Pv/hb5Fg1Rzbh4MbrHBnLcE5+v1zjw9qDxJz54k7FpjoD24Jbc55zKf4q4qeHiCf9
+PuMuQVsbj8SxZU61Muu7bO9eHgNYqi/aBsJuMvTeBbDVExd50XhIu08ks/5fpVWKqvnhuiKIuP5
MSLtHD0/RnTpc1RcnUb8OfGiqPNjflXSoKggBobPmdaBxryupqfZ7/JS/PdF4mklvkwVGV7kEpfn
TFFcD8tpIh/FHPuiLJHr8qlIXsVhCD6fJw1jNQo7R9N1YhGzi0gTUXH1v80n/iv+luqZvyRquz9N
q+dXP03r4v3+cSnaIxYzubgMMXXCgOfjuSLEUiP6dq/A/KMNOL/LYUhnFlNYhkKtuxKThIjnmC2u
BpQ/prgappG+ez5PreJZv5xu14X6PNBElot85zEmbiShI6HfnuXTIn8xji/+G+QSp1jy8fTyZvF5
ruTysArviwd4CIh2I4oLdcm2OgctXMNi/7ew9kI8iISAIV7kHIi3tsIEVnFtY6Lc2IrKOM/8InqR
popaxHpNCGdtFMkbMWYLcWljHr3XOf3aSZP+YcawffGEtAWLkIS73zrqRfbA6d+MEaiqcWu/kEFP
by/asR0U6buomQkB9NSmQgAVl6fOfG7pFlpeKejNveg0gPVlvrQUM+ChP2pEfPGpKUXii/iPZsSe
T2uW6XDuTKc+9kPmFY8XxZ57q7gSaeLur6Ii7VePytRWBzbF19e9vXg5kbVLy/ch1rDsGWr/NN1q
NTs8gAUcrHjZwqXD7AKf8rVfpTsxE4krWCNeRssozzdmrnwLNbU+pj2nkFjm1ccARM19EHPScDPU
Nug7EToYRVrATBjq/YslDamY1e28SoqlcSqTdPHGssTJFT2Ci/XB53PFiCsRtAbW/1rRbVv1rk/w
3j+v0RKGzFssFW9FRmkyFB/eXvZBuFPz6HVVzrAq3Le4OoHIha0xRAlxbD7WrYMr+VTvxJyzNBmi
TIkH+WagykTvFSPbMXoWo8U02ef34V8SqHVQcFa527et4YssSgu2PzCILMCnQG8ov5sUX9SkCJCF
wM6wDuItRcucpqoZglxQ8+wnkVYnseNyxHJvGvOXCK+aA/+7aJhslHJ04l/EEM/KaKMkQ8eLOJ48
qUcxTBqn36c9R0TLMl0hKOWcyqmwb5afWDHSDceNoMmvzX1+Pwm75w0gFx/hQ3rGuEPatFBGLF4H
DcUhkTmugxMsc4Gy/WtyHG1jtHN9RNDTN3SA9+LlX+zqToL1i9TTUBPi9rl/j61dr6YSnCz8kNnO
tahYKZqRrtuL4XWqsnVvKfq2eMjFHHQa3yLx4i+VhNo2qoBHZC8+Q/YE5Y0QTINiW+qgQ8OOhe4Q
cikmeby/3Hy0++08VQ/6oHMOhJUobvt7Y8wfUJy5Clg2eRhcm0nq5Uv3YOb3ZexYG1FqCqTnqnF0
gUvfhhX7bnoQnWUdXMBKuYZRQdyn7qWyZXuS6Qc9arTTJvW0iz1JFmIginF+Fg4u0jSxWxB5TpcX
90X0PwsYp/+IboD6diunZbBr43GLF5l12i79R+nD1Bpwt4t2d5poNaoxe990kbE799XC1D1shsa9
SEKjznoi5pTTpUgVcXElAjOUyBTCYIH8OG51dQF8Az4fvTU254njJAaL3vtD5FZLszmkzVTCT8vp
x49zCNFNpsQM3R5qb7xmshcD8DyLikF5kmecRU72zCkcLxqek0fTXvRIDGBmXA1UD6CJYKco2VYM
P9HiaNpcdYjtveh63TKcMoiyMw7d/KJslpOoKN7sotxfpUW9s6pm4+tuYGX2qsmUt1hx3Z2ms2Yc
tmBX3ovXFk8z27Dc5d334xTxRGtqZY6Qog9qVCjLxpIWtPnZbgEnWdx/scKL9z4tlKfRI1a103AS
X2gobXxcnsxG97tGKvfnk4980FS/X5TCfSEQyyoMmJWuF6du/aILvrgUL6+nRemHndabbgsK3L7M
LRYJbA62WUIvFGu82P+2KmdqEtrssIq3+F12h2R4qpfY3GWtvtUKC9lU9CarzSIcbzqg07tPQbNy
kNS1Ctr8urMWI0IUDE3lguIHY7xz9xMd67KLtmP/mJeBDz3tfmmi1fPu71OrFzV4qtF18RdXohZl
DL3ddurgz/0xbel9OftlHTPt/ZAUsEY6Dnr+jpmesyAQ1laRyCjMeD9hUAB/JLOw2IOeLoWgN+mR
ibphfcaLyyWoOCSogxgiv3ivg2jpi9yiB0dhTdWKeAeI/Or1dhJxRHkvJp3zqG8Q9/x8CtVTJYmq
aaO486tCBd5a7OoNDhLmOj0MeMstnp6o01ZFgS2Gq5Z3T4aeYAhzWvtHjhDgpvjwQuSaMV/bpD3o
X5w5z6bnoAjmqFdtqQwTRrD1C79XVf+xWxoQcoUMKrqlqGbe6hiBvb8yCjj97lz/joIiKVnXu3Pa
SZbt1u8CHFE9nYEUSv3FAM97k3HOdijyO9ElRG+QnHlhWI/euOAktIe/BWsgZiRRsjlZ8SayQHp8
MWrE5SkoDTdTa2ufrz2GEzlnU8N+c6iAL14FWKmRd5qCM9A0c+wO7bx+2vsbVo43ZSQjla2TnGgO
caU2oDICWP9jJj29lLh36jRKKi8bcSkSRSBaTVxp6LK94Kvd5dZD1Zc+GvC/YElST5s6O9YLzNWk
asQoVA9g3xr/PrOz+k7atVbVq94IFKWomZNkJ+YjvcZwfS8uTweVovFPl5PdhkdD/9QF2Xg47/Vg
PEAQ083avdgEzl0AKOuSgaKpLE/4f+abMJvdzMwxu+NIKZK/6dGbCYXnft4ZazsC7YMRgegnYto6
NbGFHa6bXvX6evwgZMD1HDVbg2INFkDwNnGYvRVJItDrqwE2gIPIXkT3jsMrZ6sUPK0j0uwayCby
Z3n5OETXU3On4gLqJ8V2qPS7odOwbJFQq1oWthGtMnmKiZsLwkKY1Xsde3BgNyNXb+g8Joq+DZut
3pUaBe5MrAnvNNtM7/pF0w7grN6HKxNXnBTLLpDiLxizmX4hDZLv1KABhxgmcZhvtajaw/IN2KmG
1+nN92hVocwCi0jz4tDw8cvPjklvR3tN06SdGcQ57rUoKsrF1h76qqlYL2MUqGsUpp13sWo0W3WJ
XUhCg/tlfrNocOUV2P3d5xnmTrKTW7DxoH4bpJkHYpjnbGNcFp/S+VuL3fR9NVTmvdHRV6Ss6XHd
jkFqtmPnbYsLq4/VrcwMJ7knPtA6DOhSM36oUogrZjdfw1N9VbB5aGXAVVRQAGJJ1rFTMG7tZHF4
UT92pmiz9NpeCpvkQ6W/W7RI3kH7a/rpKD0qaQhGnITfjNb6RVFp78zorwHPoXaVh2FQgipgVWpC
a4vi/1s75jvgL/H1HppvGrRykpcoiLZYWvoYfC4+kGahV2dJ7S/zVknV5Sjbydu4n3BqyqFEAs9d
dpukHLemrifXgwJz9crpU0gmY7U0b4swdKuZybE3bcD8jaTbKVAj+llSaRAXh8WhWJQ3vI92nDAr
ODoBqkfGXxkMeGDmIsQUTsIvyHAgWGsoTzgjimDMMEyuF3XwzPUJ4jGWyG13X5YCTwUo27Nnp/w4
VTjmzM5oPcdt/dZQO/xHuyS/68YJC8losW/NcS48PTbazXmBP22jAMFP/QXvB68HXNXqq+IWLDdv
DKkEmH+v1LVJtRWwIrSizBfrdq8Hjpeb2uyZvTPdZpESeAFwkb69RmVNvsc7ocLERz1IOVzwsB6i
7orVeQPJj+q1KW5ZuC70WBNXylYtwJBcoG2od4WTuZndK/Blpv0+rwYg6OMp9cM+NX1raXAzlWMX
Bt/w9hz0+F4dnSLHSI3WrXV0ZuxPV5+zmzkwFGh4wHIbpOYBIgj8+JpJg6bMA7079lTHiNzONh+c
vkiu0K4ELma5WFJLA/4IVptytv0QdEqCd8eUAId4241Y256CWTdhiy3vk0w1YNqK33ZDBnF2Vxlu
beeH1EohAQgteFFhKMGsXopu7SrsHha96R7apNkMA6B0IqYVk3Kdj9ohr5r0Ol2DzAIWv5nvlxJ3
Ht2ZsMUNv2IbUjwsS7pvSms6Tqmy+WqAKYpBmX1I1EG7AhC/3gO2705TXXq4BEcQMBusQWhutrNN
h7IBx/D1oJpcqV6MW6MZdqaVt4dmLDEqY+G7ElfnoApiPIW0dGP2cKeO0+TagFXeB8S6QNb9xjJK
8HjtNyVkQVgyZLeOUTZeY4Ouayyps1dqufWBIMS10cjDY6QNXljZ0ue0dI42zKMzkB2d3AWfAbhP
MUFo8Jkp507fJUmy08oSL12jt98nafyklHBoSks4wFrXotSzwBoYobAAYLmS3a6OgBJfQfClojL2
cPChqgLJz+vKIkRZNwNAGFewVZpSeMz60CuK5UPTKYGbZTgXRCPQpbX+pBtN9QZ/WJzSHZxQK5ox
781wYwWB5lZ9/2EIStiMsvSD1CQb2ZxqIDhijgXSPuaznesq6T/qcRmDmBHALBPQl0wTnXtcmIep
BliYLloe0lxtoSlyHqO8u5v7udv3OPl5IxQH13i5PdYDSmhJctwEPf+tqciSm/dYxeLVu8ICME9z
aiJ7BkSwXSpZXmqSHGsoPhs8cruvnZJ7Chs+vNMwF0sCe9etckALlDCqhdVFAiOIvV3jAudg7wIq
HmSeegclZCprfhVGrpMA+an0Fk5Da2fEDrR3VUB7PUzvHXepw8da7eedk3eNa5bYsqhw4aaFZaAU
p/qUIn/Gpj4HWh7mO8Pv8rSDFWp64Kh10i3zptUDkApbHHrA1I5dVTUmz9AxPmvzG0tLqreR1H1W
cGe7Cojrz4i/vCscfDWfWwdMZk0ngT3bSiNW4vhKhWoYbNLCRS3gFpJubAQX9KL9zRE94KnYqxMI
Ck3rDanOLjCt/H4cODDNS6bstLS8XsLtW8IhYMhq1dVlxbhXQvOd4+jGUWpr4x628W+DnLRby9Th
NUw9rY71fZNzmpDEX0YQmaHHyN+Z9djsjfk+121lq8NA4qH+Yphi8ezicaQdK3VRvU6+z6qq85gO
7eusVz7FwwwaRJ9gvBa02aZsyuTZXAL2G6j/OcdQUIgpWnWtmPBXZ4p9wIyVMwttDo8W3ljXsiLV
UMiDdKwMuCstuLXkHAupyuO8wtn0fXM7lbXyWExhc8Q091sKQERpeBPuV7velG6V/GPdmPIzwLrz
IcrL2jcVadylCoePRjeYN9YaFHr/0PT1VRlE6qFtIrw6UnXGpk/+VFWhhRuPom36AmU7oJ2u3KQo
yjGSuzJaYCAMKcF0s4m9Gs57L9MAatXKwvEYy3jkGubHyDA/lUGYbVOnUDaOYo9bLen2i1mVnjHo
Eb5444SxR1f7dj45h7ypdm2DVNbgxMdObC8B636NsBp4iTrfZ+bUwYid9vCFK85GTkBIwc26u7YY
iftaMp+7oa4fzEjiWGhS/Qw3m400wu61dOq7FPJWVrYZ20kdSzetSdsN/aA5jp2Z7sNC26icjEqh
oW6cTH0qp2G5UiGFcjNjkh+yED1rUKrXRQPBg7FIIz0M0rusGqOjpX4Bjli67YwsYN8og72RyhOr
wPAOt1l8emP7iGk5HAg/gsSulgbRk8TZATOJ5+BUvrwp4rfBOA+u1ibyNg9C7dqYYWVt5zH37PRG
jlrnfhkeKh2b3BY3B4xrObWBdMIfalpombR+i0iRFXMHoL0GRxrcwltcr9DZGbBODZH9ZCO7lhIH
onELvIyqPWcDhO39MNqHlfbSx55AohNnh1KTb6XGavyslirXgCmH1gn3sexNDcNugQDNVyrtypAj
Y4NZj4d/P7SfjRXvSrRefVtOuCYo30Zn1LdZ30tHyKFmX4ltoETbdZpN1NzNnQ8YSHitXqApge/e
zwf4g+WaGXEqmwNcIXg3wdGFdLRPYRLzMqN8Utpk9nNOZi2n/pQoOjBCOKm4TjXcSPCFNVqAr7BZ
v8t0GSV0kV03VWvfQHlnw2yVdtuoBRsH3i7MKeWxwu5pU4eYuc1hfmNPDQ7WjT5Wx3nUno0mGngT
fcLV36xuF2yMD9FsYUJv5O2TopjNU4rcK+dqcieSBuQ14LmhPxY3hyodHwMDkJ9oAKnBSSQvbO2J
Iyr+aeTzciMpzaM+9c0Ttk/axplDJCoHJ41QKdJtWUlwmkBDUU99cGBGo2As5Vd7fOmqHyf5tk0C
jPrtGngqms8XmUWapvjmpDkYg+KFBlDyg9ZJzcE2KrS+XUaVG20HAEedRH4XNp8mswBfe3LyW7Me
LNmd5BAqjDJ5fJEmLq0sW45aVB5FTPyNQQ5HkzlfQ6uF6mIYhx2ODvKjKXfTo+WLaxEYYQuO7sjR
3TmtVsz3fRgk1w42XI91LE/Aj47P5wzj0IV+1gDAdU4z++0XqNIxHh+wgbdlOTiqTvoVIIbwEUOo
8LGHFXub4o/tn9O0psZ5rcVwr1CzGEuwxt6Ngd3ein8spbbcImvtREwEXTtyqjyrOv3VDh9N2/ZV
q4jvhwY4DtXU0oOKj8tjGWTaTW/OdyImgtYA27bG62AvonKRzLfTwkuu+VW1Dp+6HqcFGJitnUjD
m6C/w4VhhxS/5iDbXMOkhA9uecpRK3lz3+owmJ2eQQ4MsHtfH+H6FmlZIdV+kUvBpu6/VVJvPeIQ
aj06/TBt7DxuIXuHbwaL/Al+HSl6EFniHGTeggXbkzsVG3Psb6/bAjHXxNLtUW1HlDnwn7ki8ykY
xxVEvAj2VYjPddlrT6MK3zJCwOBZa3Sy8vipSnbyaGpPKfLMk7w0oQcVRn8QGUY2UYdkkSDvXvOL
LKCnpIHDhjec9ENuqvGjVDnFUZmBP8jSJn5M1qBaTUsbPS85qSIqAjtih1pjVnnkRKxKoZUBSgOH
+0HWSw+DQv1NBXmLl2sqEmNTaG8Q5saNocAAKu5SQc5+da33SmfR3oSpWd6UU/VZ5IXiaHoM6uh0
Lx2/yFTLvEQ1lN5mel10ybcUxAYcpJvo2ARWe4eKS32akijfRDiyZhCfeMlc9U+tMaZ3ksWGf42J
wClX1sygGk9pQahrOLCy9whU+MjsNejUcovvd3J/+hfkSBsm6HkjbsrQ8t7X8LyfH9k7heliT6oc
RBqsXvMxWtH9xR9EWjDg4B/hwXXKYaMeKKCp3IjopMfVwxTg7ba+ZQF15l0uxXu1dxLPBD7v0Cu6
/FR1mMTLGhuzxk6VJ468lKfJoW8NWvcgkszYhGh9MfOd+EMwmcP1oE2fEIqUJ5GUJc6NXjEwRMxW
LRMDJmnYiGhsUllyPWzqMtnXaqPcOHo7PurjBNJHpf7F4jg+imCxE5hhjE5ZF8zvaZVje0upxPen
HHNpo1fAzl5DF7BLLADooh6KakUJoq/acCMQU8pZ/oRjtvaWCrB9SS/SW702gPiLFGWHG3b3IHWw
zJWd6nyY6+igL0v1Debq41RI8c3oJJ+DFYvZQcy+ttbArK3ArfEqvtM09CZ1XbZPfZX8NVcS1RZq
C728AIqjNn3JiSO/wDX5NnXFEUHUgOIxKXm9lSW9cXUjl/Z24xWTelsPCmByTezsrae+zzeO9AE7
Rf0OusUGBS2O5pOplG9b3TkwNsOtFUi1awHsMBTKo2UDUNF9bjMonUZQugCHtjj+iOyHYgD8RXe0
Cmjo0NnL74oWw+FQ9mdIk5/49G2jmPF9yfy4pOojBp6zj/Otw9bRmW6MpVY26WyAFLIknh1p6Ych
Hc3t2CQcN5QF6lfD2sCqrEDiyJlrN0X6lYavqNbEX8delY9hZX222/RqKZ14oy4LHjRqnb0LzZ1s
q8h2kGWVnAJ7TlLLb+XMkrZRElvofPP0roulL3g8giZTxyD9WdhYRp8ZG+rbMpju9b5+1pV8flO2
mQSXYv2pmnL5kK4kEOwnYdmERfKgWB2QZUCjIYz2qpukaXJf4DKGzbYcfHTGY2CaQD0MWX4KFIiD
a2kCVyyuFleI05nWFNBjoC6Mp+XNqINraEH+mk5FcgvnToKEaBYbpVPa7R6Q0fiLBbiHJ1exeVcA
krEqgE3EtuqLNkfT23a2HlPDCL8oefK2MGzopXLwv3AtQfOg19GVUk/B0RqabN/oU3ULVHuJBgUY
TuTQ8EnJjcKLMQD+y7GkZ2uolm8KwDPWynxUBBlqZ7AJYHef3TGpsme7nnV/iaN2D5KA4hpsDSBk
rdvmCPQgolkoQ0qSVnAKRsFw3w9996YLzO7NvLqImfnwKGKZWrAljeTlSkQnVak2lVr1WxEdIQ87
ZHgIuH1X9G9Sc13Q8B89P60upG2qWsa9yK/ElglFrVGB1UdRhp7m22hMpo2IOviPXsGvwd5xvRs1
LP2GMYNdREwE8Izd2vrIEdqaRP4OHwEA6kXU7EZc8rBp90UUKpzlOuQE//vTrFxfVzBxT7yfUVnv
FrNQb8S7B6OZ+APK91OOOW/YhTszpxRrUSXrxW1mFM8i1g1z6Ed6mrnhHER3A8xqdxgtpG6edAWn
DqSJIBkCxVfmEJOPxpT8GW96eA3l8A5yYDD3QVC9k2SpOFq1fn+RLqIRnqjGsMzXQ8chgSvSwqFD
UsGwfSv+P6L7wcbeSTb9UDu381TLu2bi3LHVLDq0SBQB3HLuIDOwz0kcEDq3JQb1Xjcl1ukB4q64
oeEYf8iy4T2s9LdyUw1srNRSQ4MembddNL+ZbXk5vEib8VHasqMFcGDNUqiNeau0EX+xMG6wkLuv
T1F2JzAV5WO0X5cflECt4WHWUbP7Wv+jteVwy3m+iIgA8B9uAkkCwdzcoXARcXFLnef8KsYjSc1V
81Zfg9OjMC7O3VFVrJ1I7MHnwz+9HbZJnS23IN2qR7zVoDglJpLURt2Hg7HcT9F8wMWyBmdn1J9x
2UcO6uVTDDq/HVJf8NBFjv6cGsm2XszyUeRslHyzZNNyisVz7bfx4pxiFZa4sFWVTyInTOBuszTz
UxxUxnOvsnHUe+d0L2u+qAGb08Ux7CvggKrnKle2VjQpD9lol88Svth9mrR34h4QpGCUwZ1902RV
vtVT1A263TyWcP0Ohhur2Clqpo1tp5S2qAFQUGeh5cdD9ZQssNq10aI9YtPOjiGR16PPudkDVVF4
4P3T/+l6GZu7vTpwrjIPSuhqNkRHWlXWB6efWQI12bzHA0m5Nqb2Rlv9p9PZDo/jBHaniCplqQIr
YyKsGZh5JJALTgDVeCAr2n6E6eguBcZsJ80fmqSJP4fIfx44Ze29A7Kgiz9/CgihVe0YQG/tFkzB
UkqKTaUsvVfkq3NLUVxV+IuDtgQ2SPJUK73xmf5xYFNlPA86Zwoh/rFRlkrvMPDHzw+u0mXqi5gz
5dlNbm3V1kN3gCGysVX5aypJN06gNZ9zJ3lfCxiyGd6sNoeuj4NVbQ8x1mfISx6NUI1BHa5TbASU
9C7UAu3GqejYa1KyBuLKlhNthyNI4gZ4eoGqFDzhweVKU+vsYLNe3kxldz84dfkxQZeIR0yuuBrg
Sp6VSR1oekp3raqN5S+aBWixVc9YDUoxp/PNO8t07vJgZ+Zpg0UMQQypFL5JfllIEqRbWuFFQ/6U
zTi7lBX045neb3vFrjY5c58XDuO4l4vQ8iozUQEOKZttM0FaOxZB9FwMqbI3Vdz3zXlIIcuod1ne
xxtTO1TV2LwBWIo1pge0EojVBxHrnOBtL03drWmZ2fMcAwuFNxIO22s0laLe05VpPkwzJ5BdyOw5
ZvK7IB20XbHk/bMKmMem1UwD28jRfEqB1OWwY90xN9ioDw95rGZv1CmMd6E1ZBsza7d//vFf//Pf
n6f/G34twWadw7L4o+hX26Cia//9p6b/+Ud1Sj58+fefBlK8jieqpUEuaSmypa73P398jIuQ3Mr/
Qc+Mr0USxfvemt9lsnkUUKb1ItvUoDoFLotLCWnuGp/CqLhe86hx+VdoLKxrVa08hEz8fpkv8ulK
pJV6HmBGwd0Ivj1aEtZRkQ+wQjCB8XU+oe3MK8ZOBf4tWzMj3wt8HREgPCB05O2jyNHapis+/L9+
+vJW1MTnsppZ8/Cg/Tn6P7uv5e3H/Gv73+u/fuS6yPSmzPn9NstN/Lkp2/Jbd5nrp+dS+ve38z92
H3+KAF8Vd/ND/7WZH78y/ru/W3DN+b+9+cdX8ZQ3c/X1339+5ui9W58WxmXx5/dba4sDPvGih6zP
/35zrYl//3nF6cLHf+T/+rHt/v2nrvwLSE5LdywVYBbFcqw//xi/rnc07V+OIhuODcymzeShqH/+
gb1RF9HD/iUrtqbJsmMpjq3bpvbnHy2ustyS9H9ZumKasqKwLcXF0dL+/PvDv3fdU4v9uiubP/dk
03TA1maYaY5uy5oqKz/3ZBm3OCmQ28TFUY4T5wUhGSMdPbppm+Dwok5+MWqMXxVlWWwrOHS3NXm9
/2LQqIlsJe3QJK6JCe9URl6WgwKXJm///4pZv/hFMf1oaGM+U4wuI3sNkjeX8A/Z9itzgCq/8jm0
68tyAl0FjHAtJ/gw+fBZbwZ/8av71kv8bl/79bX9PtgPG8NrvPGT5f/+I5XXKtP+ufSwt/suXUvv
/Ph28gu/9iKO1T3OOg44KV6pV2gxvFcKpUO+nPZOneVFCzIoXn6ykSSL3k4UyuK4AeLEXz9V9zHN
3xS78ur3pa0PezHHngqzFdiDNMswTbr5T4VFoMqWtVbjfZfaII8X6IyHFlNPPLftw5Iq095c1Lfj
GEx+AFrMK6X/qn4dTXVYt2xNVZyL0kFhgkIOpTLWEJoXjmhjsupQAXT8+4+8WEjWj1R1YEAYDrbu
yOpFZ9UVJ3OkIONU3Eh7b8qie7MZ//p9Ges8clmTPxVy0VMze67mWqWQdjNmLihix9RDo/sNigz/
f9FLftFwPxV30TXVIJ5CzaG46fPkh1c1Rc5ufJV+YOewnbAYutW3zUdlQzd1Jf/VkbG2zEW/+an4
i06adkA9FzbFD1ssK67VTeKHG467S9UNXFir94t0WhV/WhRfigPqLyrYdjRDB4vPVM1/dJYhkWYM
WXFAHb3gIbln+b2x3mFLoL2bnsqdfug2+rb4ABLr4Kd/IeAttRv67Ss9VvnnhKRr6CJVTZF125Lt
9f6LiU+zmnieW8RVdCjecGh36S6/lnbJMbp5pUP9s4oNDTAfx1ZVliDDuBgcpWPMIfvcmA7VhDtj
q+xz77OBZy2Y1RtEMD94ZZj8s0v9XOCFvOUEUTJLa4HJIdxj17VvNs4x3ya733/Y2jN/7joUY8g6
K6vN0FMvFsMI3sNADygG08Iaxnm9WyGcvir64JZZ5jp5/Mp3/XOW+bnAtWO9aDKjxCbDhFzchT3G
BbfVjdovSomo8TtpVfnnJPNzKRfNNUadiVMznwVw4cbYL/vSMw/Wjb7Nt3j/b6rda2Pw15+l2Yau
GLas2hdDMKwcCRQ6ClQhqpDSjzPc5K394fef9UohzkV3l8pBB5SMQrryfS7tGmUPCdArI1v5VY8w
cbFnDdIwErMveoSqReMASTQ9HejAwIXAN7ydN819scUSxx/YgHrRW/V95XjFh9DvXyn+Vw33svSL
7hGrk65oeLbCZPmt1R8j23mlgF/MGUB2vfi+i67hxGoNmhcl6Dvp/Tqw+m16Xx1D/1XZ4Z+z088l
XQxhe9KZuBpKKq6DXb8D5mBXH0Kv8qzD7/vFr+aKl5+09psXY2ruA9kGwvE8V2g7fdvtXpsrlLVq
LieLl+VcLN1FAJ5vByY1k6BzF+ys7bI3NvP7xVP91I99e/P7z1LWVfp35V2s4gpm8eZKIExT9R/V
b6gG5A1k0ZvhU7Mf9rqLH17sO9Toq8P51U+9WNGlQIuQxCgas0iWcwzQTA86JPp/Wd5B7OJGm1er
97W+fzGHYHql6uraX5TPc+2pG32TPmDD5cWH7DZ7NCbKfG3aWlvsNzV8OaMoTdLljkaRw5htxsEH
DNLlKCbp3v6+KX8hL/w0FpyLWSVxzIFDEwrCxGLemiZKIV0tP+GytdWDovLAWXf77F0NxktomG4A
RUXtgOHZWnhHtek2gGjXhRLiSXMijjKLt7AWvosz5RoLt+0YvibfvNb+zsU8FNp2uajz+r4+XFKb
9Jh71RU86ptk3+wcP3z3Sv28MldcCt9p2vZ5vfK9tBttC0LN+IwE5w6e/D5b3P9H2nX1yI0z218k
QDm8KnaY6cnJL4I9tpVz1q+/h7377Wg4vM2F108GBuhSkcViscI5wAuG4ZGHVeajBOWaQWtwzhrT
9lQUMzUdcYAsU0dtmUsdWJCQ3ySrW677qEg5ElhLqumWrCNTqCOSOv9946VCQ+51tIXFtniQHXS+
ARUw0N3BFV1RhP+w8KzkiGQoBW0MCVINXM30VQasOiNpTXS6N2IJ8PWf4nh7edsY7wyyXh8SKDOp
0A2DkhyWTb0WD+YBAej1e/97cYl/4J1ViZwR6rB+EkbdXFqstlaKFNzfC1jeCA6yiFfxcdkpnBuF
tVm6acAQJNESUQ2h7KFuGyktFyMmkfVia34TFBAmfJtcgA16ic+7LM8G9kU501SRAEJ+yDIogcaI
PppCQA8mZiI9dFehPugCg03zlCtpZ7rpb8wm2s1+uFk9gD9jWOYax8MT3dQD9O6/uHsYnlE30aYH
FgcSCakaNmNjrVIDugsd40yIv6sT+n+Bc3hMDgJekWrnkWs8x6SK1x2rHcekGJcsBGuyIWPhNcRg
nwULStcWoArHeEYQ7fTBHUDMtB8djDP5pVeBR2THvXgYzueTSGrtR7Fs5AK0E2CYSWWk8wETptfh
CfevS8DS3UHRInsu1uu8t65KJXQvq8w8phuNqbsWdeGxklOIn9GtVUzX2rBwgj6WBKQaJISzmoan
MnWz9tLcoUfGQs0EXdBK6GnixHE1rBeHvhGhkTXe2EuWT3qdWfA1AG5ziX8TI6f4FvuJA9gPL8WZ
ueE5BKZWsqUrsq5qFlhMPovE4HPX9RPGATB+6WWmjJ7kzLm8NUw/YAGR2tDxspFNnToG4SKahWxh
5TCl3Gtegtn9HXHbRiCqz/8um3J+c9KuwFJ1vOs1CXUHhdKrUtOkEgcxtvVvki+5fb0bNLcJkkP/
gI5hj9wYyi99B+YeA81G3+ZfpcN7fTN9rYWQxVRVHfwtOmUxkxoN6BMEM1S+B8uUDyY07OP4vQ/4
Tx6J/NYXfT9kGZTphBNayUbENUhsjq5iBSg6gx0g82LfcKqrMAryXTnbY+FOV83t8BBxcw3kfF/6
ADo4yxQFPkDG8QjDfQMeBm0Af9F61SWYUJCjPzjulqEi1Y/MA9IOlEkBuRkVXTzObbDMHTFS46Id
iGO2TIU2IigfagEoAw1UxIdKfRDOgAyrZaDE3y6ain7vlXNZsq6KrUKU+2xlAwNLBs6hoN23fYq+
9AbTkqgpIIFy+TgyLcUE+SEGCxTVOjuhjZOZYrAVLWjTOieFlJ25x1y6jxa74LIYmZywLwaBnzdF
ydBEOM7PniUWpVENFYlYpOgMp9wlTQnoHI4cDH6JmVthNtaZncntHcyj9b/Q/qmjLS3ay0f++WAq
bUFbHR9kIo77/DFLtGKi9jyvGFSnDs9oJahPLf91y3SnGzmU0VQa4MN0CacAEVauOjlof5B4M07i
rfiezi6u3wM/dczIthgiVtk0RUsnRdbPyoHlTh8n1H9RzQeebd7070OfyzaYKn5o0YL+o0y7abuO
F2SQuJTa4E9iqTUV6nlp5ngG8AaeG3LvK7ss6NzZi5UAnDRu8XLZoFhxsiFaEpw5CnkyLkpKzUFC
z0mI2J/cjoY/BECzRDwJAmNPfeFpx9hICFM1cieKKDdS8QToLlZgoMDBILd532UaYBLqq8sKMWzy
kwjy981BbDGMZkTJ30EaSTuTg8i3SbIN9DZJYJtE0dSA9X8pCNWNkmgLgmLTKvxGeFha0VlkheOQ
GZU1zZAl1J1kHHbQUlG7k4ANeZ10LBgJOUEYU08nOX4AXSTuWsmLEemOrq59T3xeBMPw0xCMHCPe
UCoCGMpzgjEiNlGqxeBVZT1KgE/NQ2cpczQxIbCPK+/yprHsQgZZrUbKT/KXamxpWWibnqBmW7Ze
3E3O2IynyyJYYSA0+pBBOZG5RfNNKhLbc0jskhKSXcfyACjs4j0zO/pwOwOtlrODPM2odbT0bMWF
AalFivGaDuA7xcS5ethb9aEYfagq7GKLRl87grPvwaMjaugQMgF0pYhuXH6/vI48adT50jGDo2QD
FEqim24E/wx4LXNM9KCJ2OAoxsoybrfsnDDenOUBVH1oQoes0QdsC0qFhoWMBJr7ncXXnNTLhGMC
NkEB5Ll2ONsNr4jF2bxzKLqRjyTWoEvz2WQIDMEVmF12vZ3bGTwkqomOjjuVF98yQpZPOpP7YSMz
b8IGbU6QOYztazeBWKPrc8yCqCfdXFtONMZeYQTzMnouNEtUqYA+N7IIvVuQNvsZagnl22S6oDcP
MLZli37+HfPbj5j+6695iXFWaE1ipX8kk7Xf6DnICsaLNQRMnae9Dh68W+SIyCMEGGRtO7cLwBvq
jc8KsLl6VDaOmc9LYjNXWgbzsoxMAtpAKEsep6ZBixNuilzqXc1EG+645Oi7RcuxY0RcY2YaEyYC
UcJHv5ZBp1GsFki/GbmYwJT4skDGMNZ3gtC7VYheaSHR3CJBYB8qoj2NmJWVVfGAUexbCaTRViId
Lh9jpvKbr6GchobGdV1Z8TVD3H4rZvG32UgPVqOc1l4JLotiKo6CiojwQkOTGRWyGlkGlKwcgRQo
dJ12AmPzyOuBY0YxMgJRA9MjGNA42/nGmkJB1NGPjje+GhSnwptROhpcxZFtEcVtXiWMK41aPELG
ImK8n9guaMduagSmLhgqsYuBejQmW7+/vIKsNy86tnSUgyUdh5SucctgaO0xzJzYYFHTAAC5gokY
/N6dcT2pPcDRqjGdvtfi3OXuFIPi1kUrZv1DBaCfaA9hOj9xvofxCjFAEyfKmLbElapSdymGmRUr
nPEKAeOe2z9Op6pBHtJ0Say1tIc64OWLWbXPTxKpezSJWi2EvnBUmJ7JHYxNAQDYbpz0oXwxnmYT
Lx7Am1yPpzFIfF43A+uwbNWl9juRQKEQDwj24nI4yul8kxr6o1l5ZjtyrjxWWLmVRPmkULGkUErw
0qkXyQY+4hVIaQJMsfmXN5AtBgkUdIyinYl2fUuXAE+RuP2+uil0DdSVz+gG5ujCDF4VZPb+lkJf
35OcLT16cf8KXvPQD7MjSZyQ3LD2q8D4PijzBjT98K5Q5nHZCqY8DmYcumWUz+aJ+jip8I7IElmY
ngr6gHuTcRbz7C02vkfLJU0UQqhJopT0dS3tYbbLm/XHaJNEuAKyr3t+FwrTCaHFBg5P1dSvfQ3Z
KpmLLOICJfEsaSxqR6Q0tQCEl4B5tyfeBcZU80Me/VDEaBhQiEhySNeOkh7ZGcjWC+3psmEyT5qG
uMBQZQM5TeqkFYZRxKCShv0bIMW6Xk0Bg7K1jXERjnEyOiaRwd9Iok4amM3lERzZONMAkHBFb7iW
XsCMkb8A/034Pjuo7NkNHo6lU+A1jEFT0Zb2l5VlXYxoWEIZAz2oBpzp5xCojssxRV4aJV5ZckGt
2cXc3DfTUaOhVrSQWze+JGzBzKWFqQHb7DwVVbDxZt6BhGR04nvQ19sJaFn/JKJETvofiVRch6KV
bAyo0ZMmFVStCwfMWrWPadjQJQn30I6PDXCZdLt3El/7eXlFWY+TrXBqRQXwdhVKC+FG2j4XmCQT
zHtMUL3PKjBv18fLwpgHYqMpdQkWodjgzsbaJvVzjmYcYBKM1uJeFsI8EBsh1L0nIvur5Qk5EM30
KIu9P6nrXonT93ZSby6L4ulDnT0d0wxpS+p8jYmx+1JzYbNuDhyvy2JYhQtju0nUyVt79ICPJhxJ
50n+/NPqbVJQ1wLJS8DNuUt83n3AUUylkihzNo8D8KZjG3HUEcXtJu2cDvi/l/XiSaEuHUC7yZEa
IwStGlOej22ajIhTSqDzoh0M8+C8g8ayDJKaQSOGqqHRU/3sPdpVUvtxRLve/C6Xgfo89g6YK93a
K79bqwMwa/Bo3eZeJ9q89SSGQOe+tpLJSmwuPMEE7SZBxwX0yvcmfY0BIND1AOGNUHVFU460KjyT
ISbxRSLeTCKylGCtpBPNmSUCESiCxMUZ3fgtvxWAvuT91Xoh4xq6lW+MYHUUp3AFd+T1R5CVvCSd
OuiyDhQiJIIhXRi8Uq8BNxPyNGSu6UZD6pyD7i7LZxLhJ8/JCeB1R2VXBBmGH3eZg+l+3QaexUE+
opx+P99eNlxmZgz17H9Wlzr4ab2atTVBNvC97tpHMjRAQpcOsC0Q2wf8vmjWWdlKpFyAqabLLJGe
GgVk7/VBqfAO7f4ke7MRQgcss4hqpa5BCCDKDphQ3iWZWzgqMhuL2983Nwk83e7yUnL0onupciHv
JzQwJkCrflK1x7ZObVHnRA3M7ZI1jMjokoIo6dzQtTl+QPjrC4W8Rnp3ccIDMhW5T9o/J3dADxzp
13FNnrNhKYZOHTziRZS1vzSVV0k6DLJ0DjbDu/AOmSI/L+3QbdzJlTElZhMr4XaeEJdJH7ytVMrF
9dWcLgBsIKXe/NZ8Fp9KXLa6c9vbRtA76lG4LZ3FzYDd68WH3DEds+OcS9bRRz4B/1ATVTWdcuqt
oerzMELvMoz8cX2TVe51yPJtWxHyZ2+KzO1oYvT+r+sQ7Gmd04MRKnOzJ/JUkl1xF71PL7XhoG9p
rx55FUXWNbIVTyLIjTUpap2sbUniYMyV9kCeK5eruO3ddX67fDbYuUYTqTYFwaiFIZrPkiZ9Tvoy
wRNePFQAmsZowPMAsl7kVAGUEMRI+z1HBM0PqXK75WcQiCJfjGkjnvJy6twCQZlkvMCnHeBtuKjn
rA24hQ4iqqXm6vJehsyd3Ugkf98srVXNcpiSqgbo1prVBMiLZcfGTaybmDQ7RGPqVhW3YsTaz20G
gbJYLZN6oyYhcOcBITO5Xk6GaUsoIpJFbr8T4GIAsx7/RWMu66xsJVOGnOb5IjYSVnb0y334OwXM
m1cE4MlCnWqvXmFsasdL4TJtaiuTsl5rydY5IjH46PdX4BmtAFL0XOxylyQaRD+O7BBkmkeMXgdc
n8h8bGySYJR3AvZeK089VrpFc0h1j5Ak1O3MI3lrdfHHZ+EwB+318CN+4vYAkqWkbXmrNhWBNZay
KukMtYE47aEg7o6iPdozUhy5N8A7upePLtOmMCyKOBNNIZj2/GzIspYWZVhDU0PUgb+tu0DZC0wB
01MVp3rLumeUjSTKhho9jFXAncHjT+muWNHpYuVd5i5TPHiXdZJ4SlGms5pdqdXEdMxrgP46+YPm
577gKdfCE+Cv7dZur03gXT5yxLLc0FZDymoyAZQ2NaCIkakerwxgoBk2AMJQpYYDRPUBfVP/IldE
Xjhf7GWzrJS9dJjpX0KCQiojel0sdEtb7eREBQgUUqdfAYvTAogZiHR3U855VbKP6EY22YeNF+wX
A9CKxdnvKn7fO2E7O/FDhkDMCKa9mgGo8Xa4labd1Hj8UQ+mQZk6SUFiHA4AR5+lFzJAcgF4jPfz
BPDAtjEluxyAGAzsbc4hIRtHrzGQVzGGL8p4oZyfvRs9C/iisVxQ5gCat5OBWlGdeIE6SxlM+WOK
CU1SQHmjzmE1iX2izxAhX+dXIGNyxV/lTeQl10BZedeRxwoyP+vtyxarsK6xrVTqTI5RpwAWD0Ht
5FSaXz4upwYFhuq34usO4Cz2wCbSW/g+t3heC7xBJUyAGE4IgEdHQz0CYwuW0ztgHLIwfrXTWsA8
IRHUaF6GGoYT77qb9MC9GJi7sVkq6nQr+f8+uveL79VJxXfFvvgGvHWnw2XEbwhh5mO3y0Qd7LBc
O73MyBv1EN3LXoK5VvUhPZE6teUK/uVNYfWBGRjHxzS/DqQP8UsnpjQJIMzE42ZyhJvFcASk069W
FwQb61HfJ3vxVXyXvg2/jBdyBU9oFulaL73jTl+y1tmQdcMwNUNHKwwV43Rz2APpDVrr3wYPyGrw
pKkr4HA3MXJ9BWaPeJcRM3NrKEDUEDUZ09gi5czA16SIEXlk9e7ghaCXssMD+Ibvurv+FiQCJwCP
eWtnm72nH+WdtefZFqsL1th+AOXRJiH6Ox8g7FYfmeNAOaZI+9wZvb2+CA7wT5GJUK9g18cCxLyO
fvqTVvRPn0DF0s0klFJ0Tojg5AUm+uw9sugA6MKLHYQq8YH3tGVWc7ZaU55UBUF2MhdYdgDWPssO
CJ1+WSd0he+137KNJmo38jWOw2P5u61IyrjSxWibpiHGJUG3eLKzbjeo+8tHiWnBCkaUdcBiaOaX
Tq7OzMAsACFrYfjdLLhFzAlqmC92pDz/EUG5hjI1UlAoQ8Rf4do52PhhnQw82ZEk/7b8EH5e1okr
kToj5brUQEM7b1Ytu/J39HQ4IHOxMwwRXOElcsfvGGNv1oeS1KlQhaUBXD1EJpG0T4AQ1GoHEMFx
biOeFMrwAcw9hC1ZSrSDOuF6KAbJltQ/aI7Y7hdl6u0w9mNHbjw9vIUmGEOx1W4PlhGHs02sYBCd
JyhDYVJJlVXqQo9R6wVUFARNzuy2P4en2Mdd6QEA97Z2lp3K64Fjrt5GHnWVi0CxEOO/5K2vcJyy
twJiGVcG6fepRtRIbOU7EMPd/6gndRsDrU0A/jj0BIY4GEd20jELMCR6WJABBCTJn14SG02pIycU
iwCOe0js3XJf7UiNVEUntANSDOmlugNyGJ5L5QlQweCN2/PbuFjDzMZ2a6kTWPeGVmRkqed4vLIs
2QbaejAokaer98WqPdeasjfDFMUWTmjA3OOPbK5F7XFbRqKBzCf8mb6XyutxfhqkH3+ynxsZ1H5a
ffl3nhMY4y7eTW5zHbs1gBCafXmYXnjvXZ5K1GYmqyS2MoFCAM60aQJuXbkN9bvLOvFkUPs1FIZY
AToXSXDLqt1WTx8SZegAahZ5lwWx0gbbtDTlJxUQY2odmV9tImDrD9adKusghF7cOf2dNMFlYeTH
6EcJ2qEIcA0aMb6MV5XJMmCgg5QVWusu0hH+NrKfC0jzIYHMO+XEW10QRg9aNUhspcUMzdSg3qsO
mYLIbcwEXfXBnzSSozOfAJyIeGrRA1b5ZEjTSMLOKQydSrqqkI2+vHLEpr4os5FA2ZwVhqu0EpfV
CdW0BoXZdwAi7QnK4H8TRBleoYKNKyX3phnW4A75LYY8VZimvVGFsjh9qdUF3WqYmNeGzBfV8NiC
5BU9TAnHAnhrRl3OrdQ3mtZCFfSt3GdqdtNpvDkbdmSzUYa6mys9nkok5NE04ZMHaBUo9xJSKUiV
k5k3jCrPAqbuOMbA9uYbqVQkGo85MJ+IaWfPZJa4f1HR2SNfFT7PsNlh9j+SMHQLu9ykEcRO/tsc
ete8A3MCuNgAbeUXeEDH35PH6hFJIv7rlWkiFsa/ZdHAiC9d54gMPdPqDjs3mk+NvE+BaC8sHF/E
LPwbGyHUzSRr2rxqMhaR3MZAUwc1lwfGZIlk2xzQoRU2r4LEdH8bidQ9BV6VBTS+Z4Nsd2D/8cMI
Y7uh4AvN/eVTzEwnbpWj/UU/q8N4XkE/BDzL6GTPo7t8J89h3QUEebL65X3htk8K55HEPhEbJSkH
Yk1iZAykmKoGcm7jlZS76UO/I72YaKhI3tCZwu2d/n+EaqplInrFPCh1IJq01JSqx8oWuV3vM9xk
uh07KRKoqHcYdyUYCq6AqLy7vMpMB2P9I1WhDkctT5bcEQtSS0Sp1c847f/EG28kUBF5nWdzmpFt
tELTK0wMUvTvl3UgDurLxbKRQJ2CcK1bcDdAQtcq7c1qFkdASe/qOj1YcuJ0plT6YjdxsrDs8/2x
cNRB0NpQ0g2yXbhsnNx4m0AomGJq4rJqPKs4Q5VunBfBlQPFE/aHzMsChhBMPHsyaI0uSGf9ZSLb
d8d7W/A0o6wflcsyBeETYkMA6bfmNxMQ9zGv1ev/cV0f60ddoRiAmmUkXskZA+lhf4u5S6AbLn66
2gQ2iD99yL4HNmZC3aXgvKoAygK9cMBQ2vottnZ2D5hKJNfQR4dGU/TROzIXcYB3wqjrVegzQOuS
WGEdJXvtTkXxxLER3oZRniM1RsD6khPW/e6RLPUK0ILZVYXWpc7PkS8L7QlVfhflfO4tzlIOyXNk
YvAP/ROUrUQzZuzAwEFgOuqePH2xi6ar3hSPGFu9b4HhwrNOpkTMuACnEriNX4bVuwbeMyWPMTDh
glYI9BqZx1lP4i9ofwIH/D8R9IhgpNfrqhD3T25VlOccPQ1IEoEgqlmpa/3kyOOoZFAeMqq1PCvJ
+4XIk9zEk8Bzi4Q+wR+Rj+G9jl7Zl8syia1fUpF2mfUq5SWBwAnRyof6zfQChg1E4yE6ewplsltx
4awqT0nKX8p5lhM4Nxz1FKTsQNpWCx5uIU8E+fvGV7ZaXEQWOeBiYAYA3N8VAMNrX0D04KwejkB9
bfLSPzxToex/WsF0IZ0rOd3av06x6VXJ/NYVyZ2sTWCNIwwt6E3ADKYgA5rclFR/NNOes7bnvmZ6
OzEAbIoAUyH9i9RndOCFLbQZmpvX2muKfo/7bFd55VV8Nbqza4C/DXMC9U66Wx3jELdIpa+mA0x3
NC5woXuIrEvfQjl2tL6NaPHBtyRgEVP1hx4B6STx2oh4UihnPisEScvEwFAR3YnZczVMSCz8uHxI
WPa0XVXKc4dgflwrA/2nIciz7L4GC0dSD8F/E0I5b3XIkgGszxgLzt7i8EGJf17+feZFu9GCbtoD
lW0exhr2g6TKx0eAUd0BUc4R7vIdhp0D4/GyPM7G0A17jTyXADqBPnp+qJT2LVnfAVp6f1kI6xUC
pBaCbiPjIqCntwbdKMuWwCQUzXNrgS9CeG0XAp4225cFMbXZCKJdSlWAHC6FoBGJ6zAM/aFqB9DW
cTM9xP19OTUbQeRDNr6r1FRwgZLeY9Q6BbRTAULRyRyzh+9a3Obnv5j/4qlGnVNA/WtrPkFiuk92
0b3qkUlc0EY7uj/j5V8jh8x7PDIPlIqSPnC2JED5UBdd3htlnBKRCdCWJ/lBnC3/8n6xrR0DICbG
eJCg+zIBEoIKPAmRniNoHucadeYIZ/iOyJl/5YHFq0SR8/ll4zBCiHoDghHjS96sTmMjW9FBAJZc
N+vs/mf1rXtqQxd5cQLjVe27W9GWf8BK8Sj5w7y8tfkAykRDYGhPWYhFJS8EMF53qFyiXUDEfwAa
jinK4ip5VJzwCBTHzKuveQEZs0y//QDKdMU8DceQZEQJMDHoo4F1gz7W3lYO6TEF65XH2WLyJP2y
4oaI3ll0I6jIrXw+KqIwqplCthhowUeCR5Ejc0QQKXj9zswTshFE+f9lTBohImO2oIcstBO8c1G8
XlaGFYehC0zS0dQoA9uKWrte1fJSG6HLWL2pc0WYecA5exc1DZhBeCEYM6OylUYd+dEQcsEgAVJ+
ZUhuqXmihwYtvH7q3wNa09/R9/sv315kqb7u2Yee1J4JPUjIsvR8SqL7GqjhnW35BPWpR7kbBDXx
ihaDBMAHgDx1tYk7YMHcShAqYNYBCUCA0Hy2mTWpdK0R4ccTcFQZSJPlD2vHm2JmujdgPQJ4Tccd
R7dRrKMwZ1YFJcXxqcWQ1hS+XbYWngBq/+RlAOkrMUgrym4yYfVNgWfz5Ce+bNRGB3qjwFkdgi6b
5FL0HkSyqo0BRQfz9HfgBrysDXNPNqKo4xWOq6m2IkTVY91KDu7zTrfLacGll2eWHjmXxbH8FAJk
EQ1l6PMir7vPNqCLY53g2vhrvFO6QvvSQ34kOItAg+25boqxV5+kUdrFjWGU0QCgszI+jaqxy5eE
c/XwJFCR4yyD71gmQH9J0qJrRGozG9mPlHej8iyCEhOC+XJMVWzT5OToiH2N7lewXZ97ksTbDne5
6sz/CiuObR+qYQKfGwhgdBtJr8PKlw6+UcIAqaYHw/xq8bBo2S6RIN0DCQAImHS/AKAAw0gqEK4O
ZBBKdNZ+V31D7y9CoVcrAL+P9n0FvZvDLxAwXf9GMnlabiI+w0rCxkJobi/z2xAXwdh6QyW4ogFw
jpYHEseOizbSqOe3Ik/gGCShV/E8eYZfIbzs3GwvOaTGI/wRoAO4eSVd01WQX8j0PDz4KJZkwYCZ
PYkqQJbEDmg21hWAblJnmuIXK9ZvcqEFfHwLl6+BVLIVEKX08/7yoWcYL+ntRKUWUy+YzKfU1mPQ
UYoELEi2DA+k4CCxqoF9AojFlOtfGHEJOHaAxYW81HkM+vOGRkCyK5caG7oak9MoN3kx+kMhgDah
cqL0GI2NLWJWI+Z1eLMdmyrDdwH9FxccZUlZC3a4AmSD5wEF8PyQmEjFvRrvphIUHLxhRVZO2kTA
+488alG7Dl0Ya4K9BczBc/+YgW4dxHU2srfvgLBfHsUe9zdQFS9vJVdN4g83B2ZOp9pqSQzRLUCr
I0oq19L9X2m5/Jr3jmV6142SVGSmdFGspTMW1QLxZVv/buUXjj4MB/BpGYntbvQZxHqu2xS2CVZR
KdAPqqf8EES7CkDXrmF6t3gUr7L3/IDl5NZEyRZR1zzKTECrAVKFCEA0yqnHkVoNc382mdkd7iVw
Rpiu4civpHAoHqWU845mnsMPeXSZKVJmQAISiPkQJGg7M7OiYGyE9jrrm+FQDaLIqc6w/PpWQYUK
+MS5n+qMbN//GgQlIFuFzwSdTAKIjfwSmv6oO3LHxSdjNbN+Ek0dx6YWlDocYacgPt/pAcHHVV6s
0xqgGwH9rDg0YOcg46eIO3bWVRu5AicyYK425uvw0AbOnUrPhalA6ZxGCb4mTH5limYv7ZtY3s41
L+Bl3NCIpz7kUDFO1woauD5hwbqs/Rra6pfZhL/LtOBtJtNaDVAEaoDUAlsUZa0ZoIiaiuiDCYt7
DCu/kZpNhgy5KKO7jt94ybotTfFDIF0BsDS9TcYQAskgEunGQi/WC8EpwzXm54F6f9kVMH3NRhxl
rFkxgySAAI8kQ+JOSods08NlCWyj3IigjLLN1x58gAgW1wehuGnSvS4Fiq+A4itzor21gJfVlgcA
z3lkzuI9eyRxAR/oiezUF7+z+Qyy0xuft4AMy1TI/Kkcrd6QPZdKZE/6C+iYMS+D3rDhxzirHN/D
W13q3igAIqm1I+J+1RrtBWXaXuYMRjPP20Yr6q6YdW2I6wbmUs+TnYigU4+AqYQySshjxWGBvH2y
TOrSmIBipMtk5FMNwoOcuflD8xS7BDK9tgHXFJQnQtam7Mun/MC9NZjnfaMn9YIql3DUjBlGJN/p
Qb/P36Vdf2y91SluxxPmav+M7wscQ5tXG2UxvSVEgjCcX21/ZZdahFBIGwCh+pkMKWe8a5lpLhuB
lLkMJfi8pxFKkmrcuF/3Ywk4DdCf2rM3/Vx//YupbGbkuBFJ2Y9lzqbZE4TC0Z+eYxDh3abwOOLD
4MY78yX5Kf22rklOFt1Yb23AS6jxFKZNSohrzephUsZcBt2qfM80of2TM4jXFeguQa8KCq7P576R
BWsWUiyqIoNjSZ4BB9hxQn12fLiRQbm4bAE3JBheyMYRrkagW3r9sfZEvwJlGQ9AjpHQgll+KESZ
ZRcpej8QLONxLcuXqSv1K1MKIycuDNVeijp+UZtK9sREb7goYOS3vzjRjWzKQut2HCpYDOBJfys3
ZqB6FfK8PYA8AdkBCNtDx8vbM8/9RiBln5M2FUWrwEJG40euPk3affwH7TSf1pMywlUATJ9ZQKfe
+GFO1+N6XfMaymSmm96oQbmvTs9AAbKeXcnoto8gmB6LJ0l15F8F4R66n+FF8x2YsxWUClSAOt2B
U930Y81WnjO/Rypsd/lWZn6QJVpIPIDo9QuApSlFUxdF5DYs3xsBZNDJzzpFV8rw67/JoeK0BvTE
/bRCTpmVdtkCIEAO/RSDbGXjXJbEjrs3KlGhGvCbgegnY421aUKhLFNn0GsPcRBGzUPYiac5FXy1
EANwLTjqWu1iTd8paL6JK/2+ncDYbSUn5IJuOZ9Fzv6XI2MB/4yMt6lfRkmnWtGQN8VzQL/WwWio
HcO9hTDLETDePWGe/LI4lnOAkwMaGgpRwDmnFkFKG1MbQZ5ti+sSFE3/Ikvj7KkVkAoUVF+VDFkz
ELFzrIkZtW7E0t3ioG+1ao08kOXr3m33hIVNQJOrcC0BxCTxeeP6rPfrVhzl04HU3gozeb9KSOHk
YuXO6LNOm8mPBsldWk6MJTPFoaCHqh5YKZGv+XyFDCHGPSoZGSz1WnmPH9v9/EoGduWD+Nu4UQ/a
zeqntwSXUPhuDnb5bCoOhtua/QrqjpqPoM9ywqS++L/Poc6UqgOqf2iwx2ogYWRR2c074xoY7xjM
RatVoLmXTYqZdJFUiwymIiD6Mp6qy7OYAv4dNyjY6CS3OqRotSJhEEADZbt2cof3umM1zKEh5UMk
dc90/SBZaowN7n53z90pdsqb+Ab9XTCw9+6xPhQ33ZEXfrFcIma3MI0N4FmwsFBHJ0NFo9VIwR3l
YxSCrgrp50rGBOqHy+vJkUMnJNTZHMWagPT3inLfV3gEAUU8imfHFFeO5bIMV8ZIsQKKIx2qUYZb
zOMkVBLx8q1+j9n5QIz0nZCV+1QbPKOtmj+ItWQw/wC/HACvEPr5oOixUReowWN+tsMdJmgo5XAW
jxExovkOWNKQguLl2RFtXnFWrU96WOO9Wg2GbcaRiwoO5yLhiaBsL42XysxKKLEqim3Wj6HIQ+pm
TT1/0oJap3Fc/84nCkf5sD4qoLwyTtqP9Yd6S2YRwAs92MXbcJO4ode+8+5+iWEWn8QTC90sYl9p
/dz30LB3SZdh4qlv9ya4t9FoqDjpkTDvKXb2Iw4uGz5vYSlrHBoralSAggAaY3G7ZHDCgYsdTTw/
ddt+Uo3yjWGJVomJNE791UCZeNkv9SeBIxR3a+9e1ocVcUCYgSAK0RuOF3HUm3VM0ACh6Q3QMMIn
A7ijLRr0MbmdYGg8u41PJNkHvs4HbtcDsY6vOn6IpQx0Fjp1iCO8NtRA/Z0qdrUGs7bTs1sTaNWu
cii9VT4utQRGat7gOHsLP0RThhsN8jKbBGAqr99UsbYjidddx5QgmwDFwBWHEW7KC4cC5lkUARuo
hSgqCq+pwXNSzOX7kEB3pU3TUi0ZSUBLXenowu98/RavI8fWeUKoCEWr1xQs7xDSxp1ba4caTJwW
0Jo4Fsg0940u1MNTF9QmbjqsFrid2ivLjw5AhJ3eCeELoi5OyylPJ8rcO6vQR51svpZ9q+LHWTPt
GKBMHJXIJ3+x7o1KlHXrxRhhbON8gidPAoJaFDmGh3Id4uUIXGQuRx5vCSmT7kMyTUGiG00A5HPp
F4H+uAIIz+8B3sMDaGMFyui20YBgg+oHmu6oDcsXpRKLCNLAB/FMZqcJ0kPyKFz/O3wN5pZtxFFb
FkWyVaMSBOVE5T5Ko1dJyk5NJLxzFpHx7PikFrVpo16A0ik7b9p8puUrkofUJyWP1VtCX3y0Drhf
kNW1rv7zklIbOC1gvokJVmuLhuOoOpICXezmL1rrWwtqHelB5xwEpo/arCp1f+ZlC4oCAzhEklDc
j/Pw2E/J/vKK8haUuivFfkJxhXRngUZoVNDRqgKUddKMKd9FJhBoD4u4KhZ4wjT9TUlLmdfQzjyF
HyoqlJ2GyDFVLbFTgusLNL8bQFk5+oOMjFb6i5fkYeXPtuZDA+AoiT6sIQm5SEPoiCwregdzW3Ky
t/Qw7HgItMxDge49PDAAdAM0q8/XtrmqnRS3eKzGMyZH1DoGAehqdO7STbyHMdNSCCY/GrMAk0gr
NhqoK83kqm7M17p6L3TeDcAUgCIq6WwF7wtdLgJR/RB1Gu6ZikBGST+imdeHzHr+odX5QwR1lQlD
VS4lSSmgzfSKlBRTd/5BHoBGILsz6u/un6QZP4mkrK+vREnOCYdx62an9E3axQ+Ws7yWp8hJ76xb
7guXedoMkLmYyNHg4UK5kCyV+24BKAEiqmh2M93PH2touDd8CQl45RQ+SMZxRT0c7FL5NS+b8f+s
8Id4yp+khtWnQkGSnL72KsaO8dqcdCyzuQfsVO6kuq9yZ8NYT2ys8YdQ6hSoYqdV49lt6rtJ3qtB
AqTF0C1S1wBFUeRWVxISCvwpKubpM9FBCwh7MGHTvVVdv+ZmS+7brqxvB2N4HRPx1GjF42UHyjwY
liECfxypArTGfD7k4QSaQa3FzWfmD+P0OxR/Xv599vptBFCbJi16mUiEuZhAkK5X/e3yNPyadxbI
3FZPfNQboCjxLIWnFLVnUy8LakYyP1oBbCj5KbYU57JaLCwyCxmuf9aNekANWSVGANsnb8MKxp5d
tcMBOTb06qr23NpG7UQjGhd7B/3VOC9+X7j6K5rUHD7sCtNSNp9CPQW0GOOLI0kqlqJ41OTvkQ5A
j1nzORozA8APMXTuUqqKvCxIjGReD4Y7DkF/ZVW24eMt5zVufkJ/cpkfon0iufJPMPU59WE66jLn
wucoq1FeFtTpQjwikLHl5W1NHpGvzoo/QKfY7q1GudVWxMBApUDTFFRC1VS5nSlz7Id9lW9Wk4o4
y+b/2PuSLbltbNtf8fIcvuwJvnWrBmyiyVaZSrUTLllKsSdBgiABfP3blF1WJBWZLOlN38xySHEC
zTk47d6D6NVC1a4uqiLyd4sXKN4vBBzyensEYUMh3OXzkwicdjamcRYt50rfEBNoEXQrh3Y2WQOo
bBCzgOnSttcpp2zOZ2Mg3x4jI7J3aKk56MvhnX0ztRf8/dL/3ybVDmiX++Zywpu4lS06m2Y4/QGr
RRqyyO3BxCJbgfIiCcEKyyP9LXJQOwasp1dWjGG6V17ysmaco94JMOnkorHPhEFY5zeIFzS9szCG
B6/nBPBSh+GwtGmBC36b5mcxXeuwD49CAG4xQCAif/j0JFOwYAFaFLKm3RSXgKGDOC+mtypPsjGZ
Py9F6DIBF47xbjMEXAzJD7JxsD4FlxtwaFZvRZ4bWYcYcNGLhYBbfwbZAyamAUAO4oVEH/VBkXAB
puEw7vZXIwZewYb6nz/kk9+wek647aAKuTzHzjVDX/oVpijvyt14qV41V50FBNsxasBJvdX/syl3
te+m3RDHJEvlBn2A5LBg/fRR85heLeia040CqJ2xCfV8Tm0XTfrPhq8emRYp4rRRSyZh6uNGQ2C6
YdXPPs+nIlaPB/OYKIBQgh7nPLLqhO79nT50cq/fZSCXqF41LNTJL43cw0j8s7J1cr/ySo7ACa4c
upMngL7NYwUgV2/Wm23V5x4MMK8YuBcmwMnWZiltZV2YrloynXPSARt7CJ23iwdnfyxv5qvpvhDg
BNrSlXPzviCQ/S52ZYxYUQvmcjC2GxfFvRN1d9Wd+aDHBMR1f2GF6ghRdw3IThE173VkoDeniIti
Nxv/BdTN2efm9OesVFeOHh6cCT9n6aG3gK5jcgSqU9QfvUMLnMn9yyZxa9NXWjpISwzagDik8A9a
3WX227nesrvLl/xgjk62eKWSQzowpRYPmc355ZwiqyetnTGDJtX4BZCn08DbWimi2fmpY7q4rqRo
Q4wCR1bhhi9v2TldP814rRSxQ1clFxUMe986r3RbHyq+ZTw3RKyVTppZ6hIBERXj1yP1j2NAt+BQ
zp38yTLWXb06a5ye9DgUYrfHppXHnlRXKne27NbiH/1w+CcGZOUHyq6xnBy1T6i1EbWvGgxUOq8X
INgBc7H19Wbq5Zz3e2qwVj6hclMvHTrYSYQxd04iD9bRC9GKfbE9g7tlk9fZkEqnS4stZM1Ami6Q
KEz6vZ8MX/UedJs0tOJql/ebPC7nHbiTLV2ZLHRf/M37sdSEgCjjPwjQKfCoAoVa+bq6HqtooRSU
CdW7nv0XRvOsQn+j/bbB+22vAbko0oXg0cDdCSozCzPdwrewMwD7Dt2FXerHlxXubI4Z4OhgGf9L
3OpIx5w5jVjIac0MoWmDZrTaCMt3LGGfzMRCVUjPGzp+TjlOJa6cfr9KFaULBaVANy1QUMMgB4/L
tIUXtxi+H3Xj+8JWB+mqMlP5YkoEz5KJuYdAXZF53o/STXS10bhzzqicrmlZ80loUReBJ1yKJC8d
01gbn2S5lVk7KwEdQRYoEjGRvkaHm2aal8SFhKotASeAzhzNkpfvwpaIlTVxtFUw04LGlRg8Gscu
scuNXPjZo3cBh+NYBviA1yhRGKOcbH9p4ZwqcAMOOs4LD1C7WyM4ZxcCzH8DhVbrRwr73iFF1ubg
I0ErU1RVauc3/O7lvTrvS5zIWD2GfT+VrikgYzG9GpWnRsIw9PFCxDF60VYZ/rwrdSJv9TKaEnhC
GLVeQh4ZT8d+LyK5CwBD7kRVIihaSOVFfsA0fbVUknd+4oULLs94veXVbGyuszQJn1z1KVWqnl14
NbZ5v5AeOEYVb+zteRHoCgEAw7LklTY1Y526psbeLiTDy/qK/MIHsgmAe3XSxGMf5lnkblboz95O
D1TSDmYqlprM05VZ7VC3PYHYBaHAgXs4wuqCu3IpkGIi78/tQPb8qQJFH/oMQr8f+o07a8pUDbiv
b7WMGvON+aGiicZ9AsDlFAsRB++aj38B+WfRJMMAtyw7zpdW8UHwaOqiim3WHc++QCc/avUkyJrY
Rj1ZqNuT9HXmA3gJNZD7SgAaQpnulq+0XNwf7PSJtNWuO2471aWPi10fxyNHX1x19ABgteX2bS1q
uXMn1xbs2RMdJ+x0bYBlCsnYt+mM+frSwAxtNb1/+QafvcAna1pdYE8ElOdLY8lIsh217qesi16W
cD4UPxGxrPdkPbptSjgIxnJZjQWCEdOplx65XzKvOgK2/J3qEzxCabltis56gd9DjvXMbCHZzHkH
C7CU+/RVmSPfCm8l8t91+wwTnf6+f5h4mLMoteI26V4LtBxscnueLYScRnMrQ8Qqu4V7iJ+xeGq9
DnkBagJ5GF00RaEacWeDbSbZGkI47y99X/y3NNjJvgtZll4b4LqidfXKR8kJ2F00HhPJd0tie3vq
YnOdK3XktswtMkHiEKtkvh/GCFDiMX1NMUjjLbcX4yybnv457wlpAnSho5iHgsgqrOStBJd2j81F
Zvae36d92EVdZF+nrxZ2reEGRG0egB0zoPVtXOxzunMqefWwtkapYGWwXDcEDhQ29ogSYhiAW2uB
RxOYBt9tPWnnDP+pyPXbavcgRVomMgIFNGkM0t76Vhq5zOg2XN+zXsOJJG91Z+VAhVNLaC1qh6ig
2e8wj1wB9ocfAQKKGl7y8maeM3qn4n7w6DKPdwKW3K+KC6NALcZ7bMs7v9poHT2HkhycClrdUeXJ
UgBe+K9Dyy6ri2KPof2kvts6qq0VrV4LDHcsGKpwO4hzrww/4g4IFJwPbvcrtfLl8mPaAQOdCCOe
2tdmNFoVUFzD0eijtkGjb3B4+XDOKvapiJUJL7UzZ7L8ZsJNjDi6l9+INRf7nYbTvfGu3A7gzyvX
91Wt1LrDqxSwGasarCtDR95bE8YLpOA6mWhkfVbxtP+1ustCcYGeBhfduOuIdu7GQRoVvP6hMcD7
JSZUAd1hq/Jxzo8A2xfQtKiDKu4aQoEaqqCYn8BT014a4F2kPjsI/yu4mUH9UIW9+9byhnjjCH+0
HL5rL0iGyKyiAcZe7Wdeu7wfAnTeOHtgm7hBaF6ZhyWlmKWh8dm+WIan05tNZINFnZ76TE/Frmyk
A7ATp6MQq9xQAngk/gtBa5hBubiwq6cbduRMMuapwJWFLBxN02lZZ3msbsTNMmi8EIfYF+iWReE/
B9EV29rbjUWuAw1qpdRsFpnpdXG/QIFUaPMRxQJy8l/Uj8887E+WuB79A1hEIItF3HxBbvv7ZYkg
MEvMryac/210io2bswbD8JlAFXIRV3v30rgnqglVu2VhtoSsrKXf+Lxji5AlkXW7EKH0kXxXXSzI
zMH1+Ml9s42recasPd3IxQadeEgl7ccgWC7nGKd3uQPSl35PY3tf3qQCMC4L6cvPtzqgNcpxQIxJ
weMUGCs1bDBt3DXL4L3ifxJkBavgw8uK/qPdhIAFsNQELCC4l5eNPlmTUUja6IXK0O8eCsDBiC2A
tS0Bq7eAFi5TxTKq0KdXeVftC3feoDY6ey6na1htUmV0WmDQDb4HZrzuipvFc23fAcIjf2t9Bi4d
sKw3EerPXcBTmStDRWbmtvmSUrL9Y63ua7eL6tyPWPbZI9lemq8kLr0dXFL5uhcsEupGAl0OdMEb
jtfW71jbr0Ib6EbH2jNMgowVS+ruqyvrDZN1/hADi/qOgzrbugTe5VnPqx5PEBck7IsmbMePL9/D
by2/a8sfgDToPyKWn3ByEVnf9GJcKMAX79iiMfVjfoMJukf3XXdNIuPYXC0cdPNrCjQWEZqfivfq
0G24e+d38/uPWGmD1Y990ef4EbL8mAG221FtQof9y0v90dNbVO67kJVG6Fz1nU3gu0p0feVGmFeH
EjMLub3RvbolZ6UWRTYEsw1OsRCzSrHdBGEHetvCeCT65zMdiBvBRAoWbDTiAubp6dnNyi3mzEYK
wpnGB5rXd3MLW2V3VWza7ENWZ3/WqkkGg4qNe/ktr7q6NZAMKDnwJhogulutEb0ulV1b8DSn3ZKs
zCN9cJM07u56wOnA/eMhj8d39sF7rG+Xl93d25H/Fl5ogsO9tMGh7Mc9i2DQk3Yr7XZGaZ78tpWJ
MBQImIoM+9+CBoTBj2rERkh5VgJoI8G0BrJKZz1oBqRr14briRMGuUll4wlKt+qW5vIr1zuM/kRQ
xduAVATp7NOzNdLenXWFVfCE3FKoIIi/3zY3TaL/9D70cfVAu7D54koUuNVme+a5BZ4KX22hBTOr
rUV4q9xDXrZHpGg3Xo8zKg+qxe/rWxlQQJYNZQECDuD39QckaI904vEw2oefVnpAUmIk2QBsF7yE
lWWhVRM4XEFFRE130nAiYZhR4HyQ1dv/N0Er6+JbPeceW9KBHmB3x4dcf2ZA0TP5FvXAGfOCFSG3
C8YqCy1DKxdsKiRQFlps3ABEpTQYwrnrd1llHWRhbaj52Tt4Imq5JidvQ8rlKFILa5pHUCFlRF0C
I38BPaI1oJWshJdin5f+/cs7udzsH27+idTVkeWkN4Z8KbaQMn1AJ811mk4V8o5BkhvBhbGMBbws
8JwjAwUDfh3KYHDJ1vFkbZrT5Cx9FV1SHuekODgM7TpBNCT8an6oDFDPbuXDzm7ticglVjnZ2oBN
k+eAayGciispLgX9ALyMuCEApvffDWmzYbHOxVtPlri6NYyatetryCMHgRpIdjnf9Hfl62VMXn7t
vvDX7eNWs85ZI7KAlAO3BwjR6yGOzqh00IJNKCRjsGtq7yrN6a9o94mI1aqkKmXJloPDmxsR3V9k
RhBS5QG6YqMee94en4ha6YLLrc5IF1Hu7dKl1lz0b8BgHS8AOXq/DM06V8VnFgXxFtPmWUN5Inil
DiMSE8COgGC7/OSAuIB0ezlNGyqwJWRlvZxgqHT3rbNobiOjBF2py3ee3IBn25KyetMq1dWpXNql
mLhQ7qt5eODVTzpfPsCkMZdtY4IezwuSQ0/1ytSN6GtnWLjb6j+tfDAjlGm+tgCzj2jfbaF+rK/4
N2kOEnqAMgHIxjqKk+BksT3ZoS3UEuQKN368gA86bHjHZ6Wg/xeJc0yd/2CejLkbmtxClV7avRF1
shG3WUHFT5bSl7WAtc1EQd51UUxfOZNj0Vspn4sy9P35WugmzoabwDaSl23t+vVaS1nZPadvUmq0
kJJ2xSGAg0ZGK3bMPG6z1y9LWhyI02dkLWllGwCehdB7hCRukdBEY61ZXWU+OaRIKtfSO1C2N7+8
LHJ9v9ciVzYCQM79KDlEGoyHnj+EFntfzW9fFnLuNpye0+qGB7ZqvJ5BSFk0ke2ial9sTcGePSQT
eKrwm5BhXTtNKILZo51DRJZfj2NwgQ6bMKBtPJv1Txrwbzt2Imlld0oyNYXdQFLKvL2s/IvR1Fk4
cfdTZcqNUPfs6ZzIWlmfhvmCtousunGPTll/DIj7Hj3PGzf87Pk42DnLQi/uD/yHTSNshpbDEugw
fpUM2izelK427l6+BehLP3e/fRCWesAxRYZqdb8L2hWuY+W4B1ZJVGQps7lgnlvfM2aU75xu6B+G
Miu/Ek3IR4MX6S26zMcycp1UZkk+e+0X05nz90OgorohidRV9xhUvDXjoZlRHCtSH+1ayPCAlGzI
FfAKXZ6Pj6NbgnGkxW4K8I7YboGxnAZEiOjbq/MgszGfzUujDsFGmk4izLqWCBaWaijhpvbaqj+Y
nZ7cXZmm8yfeUm2Fsi0sEvlmoP17dxi1vtVdx5r3WTWX7qesDAqQarU+Geao6Qr+Zx0YNIuUNRc8
pqnrJm3tCBVqJjMn0oNQcqcGp1AhZyhIRoWSEo3eXq5uK5Bxvw14htRQC7Ii71ILkpVhwEoHM+tM
uzc9XxDYZ0KzUE0S00bMs6rrtEToIHmgg6OVenOBsWLTF5ClBYuLAeCd0WxVY3HUoHuqEskAur0z
PD2DbNOHV5dYTTaCogJh6XDJm6p78LPcfxzkIMqoyRqPhMojPWrcqY2XYC9rPxdR0faNTDPQoLOM
IGndZSYd7x3Q05VBFvXlAHjHo+xmDiwvZI9AzBsOFZF5E6nMx3GCzjb10PJapZzcAl+ygqkljTRv
ZsUFQMBsjDbdgoinB8SflnI4BIIADpNxxGOvUnPmksWqcbjzcWmtqd8iZy/S7FIKlrmgB6P54GKP
ZTnIJDWDeuBhamdMH0mg09tBzLrYU5sXztEgFWZPW5KZX6ZpNG3gqRVzdwBKRNXeOW5DxU60aAGI
l6JpEI9+rdIuzIwBWEZ1x6yvPs/rxKtdp9sbLGgwh+J1eXvtI7WCwshALYrpLKlnJd9X/dQ0VmKS
YAh6AFHIXr8iBp2QFjR8X99NldOQ7NorJbW+0I7zFi8DGDfNMaxmUTuxZ5nARr8A2fH0oCxwqlzl
bC6+IAjpkdAQxCVRwxm/s/10bnZ66GrnOiet6V3DM+lroKf4RO0MU8J+Fs5nApJ5wIsCRQ0UyuWn
OtVImOdcBkkHCFnvkpJgpInfKTJdpZQoNyql8J2d75UOQPwIrYCRArSKOaSFXftIa85FdWBBmbux
7XTcD7k2u/I1ItAOI+/oqukPdlH5084xhFMlI+Ca1GEkfYqzrtKJRx6b7SEE1YA/PzhMq+mgieT5
F53Z8/ioHVLpGH0QTltFptvUYt+hRde+yFofTS7G6MxTOKVjbe7gKVAaDR5mHUL4FpO48aTW6qr3
K88NG0Y0MBoYU+SS1/NsPUzK4e0hZ6mOyoXT/DBztGxGKZWtDSOg2iKE4eyLG9IMPgt7Zhr9sUpT
WUWsJ3UTWWnq4NEbU4NgNr3LlXg7BzOmY9t67NXramhcbSaiHQNfxLwajCHxG4/i/Q/Q2hdZfoF0
TpdkU0dGuSOlTXvHjYIuH6YHcxrMXIWuGjIO+HI6iVcllbkfj2kd+KFpDqzb9TYlxtHD/ZaXtZoy
A1SlxQwDsG+UyUqgVfaKjenxZWN/9j2mJpIl4NlBgXf1cuUUGGBgjMR9AsKpurJQiHTLeudye8OB
+aEJ6Nt7fCJpeXROwlK/wbOBtB48mAtRRIN6vTAJ6QPmcS6M9/Sz2SZQ8vl2u8hz9tU8EbxKB3Um
QV11ec0MXiFBuxvVm5f38LwATNy7mDsG48Hy+cnKZGdJIQPYeqN4P6HnDJRG0csSzvoX9LuE5fMT
CdSaeGU7kDB5fzr00uWPbfP5ZRHnL8J3ESt3yTaHQbcUIjgH7BnHQODw1m+uGn8jilqnYL5dA/AA
A7YUoQ3gUJ4uBS8oSCgE5OgGbbUBysIlELWmKi4DE8lmb/fyss7uHCg6AH2GuWzvh8lQ28rzSkKl
28rYtX23z9spng1rI456KsZH7y4A+TwXSHKAE0AKbaVGVuZ3LK3EF5l7JnqRyWJLxtKs06jUeTMn
Ly9qVf9dxC38HW4Al9MBydEaDDHNSaGa1vzTlW1qWu+lWUo8UvVEu3dMC7+8q9Ag6t4H6TiTY847
D/SE+F/t3WR7SsVupiY33Q+y42QOGd6H4G9w+v/5LP9P9ti9+isa4v/+X/z5c8cAc53l4+qP/74u
Pg8d776O/7v8s3/+2tN/9O9b9ti+HofHx/H6E1v/zSf/EN//t/z40/jpyR+Qyi9GdSceB3X/yEU9
fhOCX7r8zf/2w98ev33Lg2KP//r9cwdbvnxbVnTt739/dPzyr99xcU9Oa/n+vz+8+dTg30VAgPv0
25fH364/DV+L+od/+fiJj//6nVh/YHQf5V/cFgOtGCAT/P23+fHbR/QPDL7hWIPAxgmjBgJVbLth
zCHb+AMNv+hHB1UEQAYAv/H7b2iKWj5y/sD4BVgywNGG1hUUToLf/7MHT07r++n91ormVVe0I8cX
P7VpSKvBmi14dwtSioFQYHWhs2BgFQc+XH0EtTsHWfd0KXb1jb1XsRWOb7Zn4rE2aP73qHoRiXxe
4GFdhhOgyXj5/MTIDZMrm6JTEZvycX7oZweNHKHlkZI+gJzQC3ZtTaV36XVBhTgb8J/NcE2oUwaf
dV6WqXWsrazoi5g13IUvGQY1vEjABWfopelCK689i11ZYiKfjdq2RZiqTmeXadH6w3GGkzVcZyMN
WGxnrrI+jkM/qETkRVNEACKvWWgbIC6swnpOmRG2QaaPwGcwvNg3KxuzvfM8J6io5k2oM2NSCRJE
DhqlPHx8G1SFNbwns9P3D0Zqy/Sel3yoEm8qEbuECISbISotrxchxxalt7VbdzQRLs/cNqxyz52u
Zl26fQzWMySNjZl44LMtbGeMFOIW4BHqiuWXTk8Z/SoQUrmA60yHKb3EJFxDd4C6tEVke3z2L2rT
rZwjn4whPWRDVnc3baM7GQmz1fZ7MNjy+p3DuTKmUAejJ0IjyztMDuDw+kcZwL8OETmO9DrL05En
mSgy4+AZc+odhravu4tmoRS5oAVVdM9GlPJviFOqB6flJaujeSK6+5gHOZoyhVFKfmg7z0P3/KDh
62VmT7MdOt5zfR8wjKdHrTPZLKTmhG0IAdcCOubaqbkT64KkzQFuXlAAP9Py+b7QljSBLN4JWxwF
yjIkyQUtyitCitz9kMn0HXIC3hwK4qQ6NNO5vhaZHskO2RsbuGIMwFa7oJVopm/bLA/ClqPBISlS
ZgdHB1mN9NBMg+VFcMZHFeLmkPd2mQ83Qsj86wxlM+I6INS8swbG0tCcg/R1q7TlJvVkWmAybLXJ
98KY+BTObPYAy1DhzoZeAaqHsDRS930GvBYZaviE6CS18FyCJbVDmFu1tngInKImoVBcOwc36Dxr
xwqBqoVXeX61MxFMwH/rOUprrEdi8oKJAe6kI2gt4wnpPf+27ZXrJBVe3DTqeq8ZLlt/Ek5cWtYY
7AMewKVtcqdDBpq3AbuugxYwTdwrSRUCdWt6DMqxS0ORBdIPfW/0Brzk1CwjOg/1FJVw0IMLmom2
Peim7YAdKCFpFk3exr4vhynhuQ1wPTZro7lsMjHUh4HNoji0Cuh4cWoatbjJfekYd5pmbDpYVUfq
q4Z6jRNXSCQ2kTGbMkMeuWJt5Hcy0/eeWTaAcMKPDZKUwhq8UsynqPSDDaY9qJrOaTT4Ps/C1pxl
cGFWQpCvbW2U3t737RbXGIdRx05a5H00TSl8d7DblQMUeOrdC1Wrsb0OFjrkqES4AH9iEG6fDNCP
+yLD/N97xBXTrk3L+m3vSICkpIZTYKqlQWZkR9x5Km5M2uk0qoPO+MyaQLKQpSwAo2Zu9wqNHpb/
dnCb1EAudgZMJqA6mz52StoRpK08ZBeuckSCxh1rCmuKjFEG1nWdeuNlUbgtYlrhkrKMjZQETTww
XU+HpjJnO7HyLDOOvXYrdfC7AmxR00gnL/JaagILX1PphnAOKsBhuehYjQCg3fmxXdm9BdSJpklf
EUvTes87tMPEtU3cao/c9AQIu6mHATKlHt6xICXTfoS2fHB82eQH0TkYlUNagWNEz5QtS3yHkAuD
iNIFAEGeyZA7llmElbaoitlgtO6ONgjyYqgyMfflUDVGkit/tN8oIE2PSVn23yJD9NW+LtC2EmAa
uza90KK89I7cMYo5NAHvZe7H2qqLK7uqWwzGpDYrXltSk/rCocM4ziFv0pLvqpQWORDmc/apK0f+
Rhgw01GQWxUyTL3WUN8+bVXCxJiRCLVBmt4C5LtCYqibunFXZ5n4MhNE3Tujy0cfVwvv+V7BFWXH
rG1qEtHWwOCYVQxIfRR96eBUzYbNiYMGhwHkymUnDiXv1RtwvtDyrZ/PGVgx0a/zaphrjjxUIILp
cu4RMidWX9c3jtGo5gombXpgGNluw86gMFZZ4GsewzILjAe7lZu5n4puRKeUmI12TwXGNK+9PrCG
y4Di+YzNHgcQy7Lp0BdZmdT+MGvTEnHW9rRBBJCqaZfywTZ3btq0BEPUZl0nXZV5ZcTS0boogWTY
hG7paXQoBHyqjqJSOruwxDheg2hwtD/5dea+IZIhiUdZgP4l7LGowlHjmYnApZMPR7iVw2M+ItMQ
o1fOaROuSnvGqGqVAvsZthcvARIqJQjP+rJJCtxqOyEsY/2+6w1AvTTMkMa1LDgp48LLyjK0ZjwH
V0FfyHFxbGUdBWamsr8c8P/v3cK7RbL3f/7jOf7g3R7bL8Wnpz4t/v5fPm3g/4GbaZou0gjO0mT8
j0vr0T8sdJvAN12gtvGfKAD97dHa7h+usVBm+S6GyhDV4KO/PVrvj2V0BePDaAEHyynaq37Go33q
0BJAK/toe3boKu0QWMXk8Vr6yejmNaCPtVLvcsuTGyWup2Ht969f+cmlTyo1yxbD3rytswteY9Iy
9I2Bf5wGLeFAmHM6RKOJQdKfygl8l7gK1INGV1RUqZc0w2SWt1Zt9CrK7UWujUL8cDw5378jg9NI
4Ll9WyLeE2+ce4ZXzlnrwQKzyQlZoYEAn2ur2yidPLdxq6SJH/QGklrKS4TJnGsvID69H+GFqyuQ
lbZyT3wN16JRPbv/tQXh3p4uCGihbPIXgRNybvKiywVafB0OD38jOl8O4Hsc8/1gVpkNWujZQLuj
m9BadeUbeBL2OIV4VFI3HuwevQOYTXRr+frl9azmWb7Lg+Y8WRAGhSsXrl4ismxCc5xF93YjkXtX
QU0+CIE5l1g5s7TgL/rkyqoMatcRyajVbBTfn1vxakIIaNfNVLuzm8yoXyNh1H3NJ3XsjamOZ5lt
JI6euYiIa58ss4OyzlSNbqIU999nw+AnCjOfP1Ut/GcT/ZV5qGlZeNwe3KSyi+LRQDrjinPHDw3w
UHShM7Zq92vHtc60dmR2WZ+jokQyQG6l0ntruSO8LWBRRTqwGFxqgRE1T0yh1cxvqnGKX5b83Aau
DMZQzyVjVu8mY0e0TgYTtTsgNwd29osCVqbCkqgdqbr0Es/IanCTVFWDORa3KdJfFLCs7MQWWaUi
bccZ2bed8r1XY0c1ee0Tx9jiG33GGK0LnpwawpgB+7xH4cXZz0U+1iGZ8kqFTdljomKWOXoV9RYm
4XMnsrIUQVc5NVq8031HqG5282CyKZFF0/0cWPf3W70yDajdpJgvIv5+HIU1Hlqva40E6By1TFgx
znJDeZYDPmPx1hitfTf1SGY0iPKtSoP7R+W3PRuHV7zs8g2+wmdErGkK50pSczbcYA9AAcD5m31e
XQYzxWNRIRkjN97UZw7EW1mBHHFmhRksuh9qRx1Jo43bIDOHLZiP575+5SR0aaEM7BDolv3ekiGS
Hs4HT3dbmBjP7dFKwcXkdz6Y0Lz9VOMYZDXzBC9rW2NyHMXoXzIi3krHRWG3iIFLMGPB2S+SWlG0
bXLMsW31oD63iJWOV+iY6BET4wj6wQ52fS5KIykogq+LigDrIHl5Hc+JWXkBvqVsbhLp7VPV6Gsr
0P0NV4F9jYR4/WsuobfS7iaYZrcUGZTPMRuBZLs3s7sBxD7Vpd3rwLgYSR74dyrrbO/XnLV1l6mv
sGUGejn204Bj2ueuMscYOGrk53qe/zEoP8wCF6r3RmsAFxrJbD/sLOG5MQtQPEQwbU0UMCzOUGyY
lWes8bdE8Ym5V4BzN5oZd81tJubvDKRq5qvasqYp7jK/MG8qd/INRO6jKT+8fC0WZ+KMJXNXBqCW
Wep3ek73iEJy86bLHM0/c0vnLCEow3t3QFKuM9i5Oh+vjNJi1nsF2gz37mXxzxiI9QS7Sj24vxUB
ppFPQFCI9ECEdNTmlOLij51b3cpAuNMo0YLXB3vbwGISje4Z4NplZa32GVcie8eIMzcH5Ntb90Yi
gmuvLZ/S8j2t0NEX/toaVxaEtqXLwJbu7JmfcjvydPDIpJy3+iaXtZxb48p+1APKI0qW/t6xi3mf
qblMBlq39wRJt71sUrERtzx3VCsDIszBQ34xw0y8ocuPGCAkr9Kp/jvB8KR69l9EXetyZQ/wrJIQ
P9i79QzOU2FilA9zpIPawuh5TrdWngEvkP61MNq/H9WMkonjj5b1tme2ow5tIVgTWtrDxBtrNN9C
0H3G5K5hiO0ZdZvKGry9R9NGgMk9MAFRWWX946RgGjeu1zNS1iVR7eiqFx6CgzxDl5Q3Nuj7ZBnw
Y032i26bszISXhoYbdlLveciG/dW4U1xzVx/90v64aycBNQJc4IuXL0vLXRfWqNZxqhQWcmvffvK
BCCK6qhZQBUs3rehkZvv2szZGmt/Rid+6Iz2WOvIOtP7wif6bp5ay46njDhb7vlz37/S7bwUI7MH
pfco+ARHYtj9DvGA84tbs9Jom6FnY0T2cj+mlhM5DV4zZaAt9eWNfy5MXw9P0xbJ88nHuZrIHNsz
WB+IvG6a7L0TVK8lJXs0sO18JiOr2cIRekbJ1+PhpUEGlOM4DpuVH9DPhAEbIRXKZqwPU531/5ez
K1tyU+fWT0QVIDHdgm3sntOdsW+oZKcDAgGSQExPfz7nnPNXRzuY+n2XcqUlNCxN6xuSCKSoy81b
CzvjCaDJ8DS9ONaYjpb3huttBWwYOKtN2o+Bv9GFK8N/TpW/v/6RIRiassrGlCDAn6O+LfcObauN
G8Y5ev+ycfwGw747bfQNFj8YeY6pg+zsHgH4alXV3ShoGROafUXWQ8dRVm5MtpWhMfPqTl/zLFxA
buo8D9LLini7fHGPldD1LmsVXAcnvtGwtW4zQv4Muq8qh/SpbMvMSZTndklQTFWxu2royXlKvOs4
ABm7ylrw/hTi9eKm9304vNUtv43giLpxElxrwvn3d1Xg4dYaHF32B6WRlXrJnLzK74Ru+Nt1TTBC
v3LYIPPBnfZTruFTOy8fg0AgrZQFW7j3tRa4f7YA1qEV3qSzYS95gQfaTruxjKItW8mVQ8/58fx9
/xBgi92sDIe9aCyktxtwvrroUXTlTQ/X0uRyJ601wQjxSizKsoBY/d8mUBdpQW8ALOCq0k1zShhz
IvVVOMM+GiMbUE+U3l3dQaYMcGUPIuMdSpcLcr/QLXjKhf+gw0rHvu/+H+jpvz21/bZZfTdNC+qF
LVA7eMOh7huU+8N9Rq3luu7/7cD8rvBqqnkIhMWwD7sQFF1azOdcdbHBmV1Zj/5FM+rx4sXnCp/u
qiO4Wi9TT5EBpMthEPRLF0CN5vI4r1VkhHJdCLdpia0h1OmlI1wgyko+eVP5oyCAPrN647V4bbv9
bQPyrru6RQEuUYx6nzMIFWXTXVhFR4vLxK8swF2QUR7oh5p5O5nRK5tmxDhAG4rMBRLUk55xfijT
sKQZwOvsO62clyCarjshuka0gz4wlTik633pAwDllyAeaeUGG61Y2cl/iw2/67iAlFbOABjft9Ty
D7nl93GzdMEj1sItgvbKSnIG0r1friZN3YYGkU6Bbmm72FrqiicLgNBb/NCVSfabafmuDa6cohoM
giEF1kE8A67hH0QdYizo4sS2irz7eg7r9PKMXmvN+SPeVeawzFVnxlyaZx2HIloHQERVzhsHhZXh
+A2nflc6cDuC5IBxpX1EXjtrup1AKomb0Npd/vq18s+/vyt/Qqq9nmerT1lhPWDV/Uay/EMl6o0X
jZWdycRER4zVgdMEfYrUJ4jHY27HQ1s8D2F+E1Ww9ryuEcb+3VSdpaJQ61Qx714qaODhMeqx96cv
15VvRDYy2aPocEbfu4rtmy57YbPzxfXqDfTw2mLlGBEdQmPDwhFhTgFHs1PgAlVSZVUP9FcLT8i2
ZGmQKfB/Vd8C5bDAJUOrLfG4tREytvUh9zQkp1WfchwPH6DC0OzqMXKP1hwGBxFyvXFDWKnHhHVq
CawLz1qdUlY+VnUFhVYXbRUudEBl9OvyQK1VYlzNgeSRwcCUTsdBiNhRy2Ndw20kcMUTL9h1O7Gp
3BQ1PmXCqvsUcLc3aGizGyw4wdPlFqzEo31u2bt4dHu3V71iWE2G8cHp8keyDLdCT8/XFW+E+0Lb
qMyKSqc2uCax27b7bGxfuQyv/Hxje6cjnUZGUH5ojU9Vkx3Gsr0BjH3jmLI2vkagt2OW5T2BX07p
Wx8GW06xDifcNCGv39mk2VhOVrYP2wh3xxEiWCwX7ljo+76mMdg8n7LA2eVSPmhXbpxR1obaiHqr
wJVDteirSuNAlwHaRbpDVv93bNH/vNXbRmBTaCaSCUmOPbiQRzW6t9TbGIW/fziJjP1bzF7vtwKX
V+L0J9G1xxrHhYXqjeXw7xsqgD9/hgDj/VRojQ932xdbIIUcvV2e/GsFGzs1j0ogxyqMq9OG391M
PoCfdtUNFbjnP79Zy6Ga5tHv07krYRcz925aatJtbNJ/n5DQbvyzdJCaKPiuUZ862WNV0LTt+W3o
QuHItj+4nXvVtAcK689achf4RkFta4/1+MPiOIll+99ltwBXaMtYWHx/3TAYQYxZLyW3cSbwllEk
yPbJhA7BuLE6Gybw/z/vIVz1ZzPCbgh66g2gGx/CdDoVXyl4kdDveFV9PD8Oe6g7Wzv+QX3K2t3W
S9taRBihXOSFhFH13KeFzO97m716ecehypX9uNxla+UbsTwijzjPTQbx6kIcGXIcu8wqn1kRzhtj
v1KB6UqutLaRXkUFIfeeQtH8AGzjPvSjq7YF8i/0HfVmW4ZRt1c1eZrc6geAufddsCWhshLYoRHY
zsgCQianTyGLRh/81uuOZ/D1RvT9fdMhZx7O+y256OjAcQK39mTRfVxr/SNY2iRqrE8OI1v28GsD
cP793b4/RZqOZ8BsGrj2yBK7AtZp54Vq4Tsh227rtLdWjRHjYqzBzS8RezkV361x+DJ67Vc74xvH
/bXijdAeCLGVT9BVDWXIipy3ZIvjOE70sqXBtlaFEd6qGAK8/k+4UbjFnVqC15KN9/BW/nQ50tam
khHJZR1Ad6EgXTpLcg/+CtszGrL0cuFr326Esc4V8K16wGXLm3fUVqfQD/d8XDZweCvfbkLklGc1
c07qLoUfi5u4irxGkyOvWyFMhNxcOCUenvoupfNwW3ByA3/NRxDhN1aIlSAzYXEu0pxADFsqrcbs
uQBlhZf2xxafn8hMLvvL/b9WiRHJrTc20UBRiQRnKskicQzD/Jvf1j+tpjpcrsMgZ/5n/zGl+7Rw
u6pwRpWCAprWYOHHcMiZY1p7P8no3MkhiyBFU5yQnKmSsSig7mCLF2r1MgXrY+uSsjLVAiPQR4tg
xaUaw1W4j13vPVs0+NhF5PPlVq4VbwR6P5KuEH7bpZlF0tz17ichTna99Xy3cuAJjCAfMkgSlBBZ
Ssee7QOQ1pIh62BGpzRYHuy+89TucjvWQsYId7ZQ8BumqksjWD9UdH6owytPySYqbrSUy4FbUWlR
D6DhKagt3EsfbK6xBJ1r47SzMg4mLs6rmqmpWg8dNfdPFhZZXtAvlqg+XtU9JiBuAhCW+3h7wIoy
dMd6tvsEOFWy0flrH29s2yDjQ9qFuCrl1PkyluUz0Pt7aomNOboytr4R7cUEAomyiy71XEahPFu1
EXwokELeMv85F/TvlCExwXAUhKoQlDqVLpP1gdXuRy7F09RAPa3R+8sDsNZF57a9OxZw5km8CKCK
LhvuQYm8bzXsQthWYm2teCOMeThntRxmlSoS/GMPIc78odt/cPKRbexJazUYkewGg+0NDBNUQxEm
BnHrNpeCx8D8b9y81iowIhjqNRDa6Ao0gebgUvnuY1bYj4WKfl43Asae3SuqNYXyDGQx7Nthdm+r
AlQquMRcLn5lDpkgt2jMuS5lrtKmYp+BNn+WSrz4Q/4o5FZeYq0K4z6NJL+yceZWqY1coFdxXNvl
HcTB70a1Zd6xMggmcA3Prj00iyyZdn74xc/9uxmpf17Jr5c7aa14I5KzidZVLkpsqeirOJL5GOce
9Jk07a5bR71zze/irCeltMo2kikU9T9N0/JBudUHUAs/XW7AylJk2njbNi6HjWdDVD7kZ5P3UiLS
YIX5crl4w6vlP2cOU7G1LKNyGcoZny/FpyWon1Qo75nV/SDSGvd2639igauTRhIvLqtAx3ixcWIu
yyvbZ0Q5fOX8rA6JTJdIuYnT0YdhzLcgwWudZ0S4tpqw9aZWpjks3Hro2RPZircwGqqN96y1CowQ
p3NrR8iay3QWXQ/NPkdCJgs6QPK6JA4hxjIL/MiMYOAi5X75OkzNI8iIN1nArgsPUwZ1wIPZxF3S
ptA7SLuI3wRtlC5htLFErXSPCambwZEOVZ2J1PNyO99VE4wgYg1pJ7VxtVhZoExAnVNDJXCMLJGW
2fgT7653k993iXTKB1vZ4nA5RlbWEBNXB875FNqDLVJSqU8egwuJ7XcqIXiV2GjGWg3GKtVzIE87
0uBZblmat2GZ5hsHGtffq3lqtnAka3Wcf3+3Tk1M+Wqc0FVtAS93sO53onKfJ+5cBRYi9DwH3pXP
3XasrUCLVDWhOM6d3R1G3hYbe/XaTDLiYCADmQUfzwPtLV/sNsuPZ5b0FrZgrXhjFSLYIzx3xhBH
TSa7A8QYCY29rPW37sBrE9VYiZDbrdpGDCINg6ZEpPWpUuGntmm+ezlEPq6bqMZqFFS1C5C9wjSi
/QvLuw9Fv3yBOd/GG8RKJ5koujybR8J5DmPiJnpt2tGJC7iUbITAWuHGUUPWcxBauhbgPFjq1YJS
DQjh9XDd9DFBc6LvIQVOvDbNbC/Be7S9U9zfMidf+3QjetVsATECs480bPseMmjeqWo2IXjnzMhf
bgomRg40dIBLQ7dNy3Jm1idIJzqyjstWZeTZtzVRt1aR+XaisyCcn7ogC8QJPH1fJA6FSe9JS7dy
qoRG2TinYCmRcTeOc6m+T5DDKHdQE3GwzVd9U57qMcvVTT6B3pdaCyT8nkhXIW8M9Wx/eLX7qmIv
UdZ6/dH3uiDcMenb8wFiGA7b+x7pmm9TQGn21FNI7vywcx9yVrwJCrxDVr2sH3w8cDixYvC/vO1J
34z7UajprNwAg6vnaKrdGYDlTKqD05BZH/GIvOTHMRrqBrQG4dunEeoY0amFY3T2rKepcG5tKAdm
eCLRBFodl6NobTjPv79byGrILeLLsSdayNzH7djgMXXecrRcWYVNvJ03AOjj1KVI4UMIv0orgqDc
VP4Eg31jGV6rwFgDlJ0Tv0IeEk8rEDNosQiQ0Xr1S/Xxcu+slG+i7UowoIcmsDEfob8E5LHFD6AD
smNL+vq6YDUhd4XPbN24fpcGSPOcliB0cPtT9PlyA1YeiEyonarzYRjEgGidVJkAuFve4si77OWk
3NNMmLzTjn1VnhZh8udUkg3rQQqK0FlgbUNWQ36GvpETz5neaMzaaJx/fzdXbaYgphCKNlW99PJd
NHvtyQU4+BveR6orTw6uERBOw5zFIpizfl570x7SceJN6GL6GUDIRe4uD8u5sL+scybqrq/lmFlF
j2Gh/Bew0zee1V3H7IGS+J+9JPSoBjkHLW7Krf+xEbX+Wi1W+7Om8/htbkn763Ib1qaWsckPnlzI
oJFd5TKC8hjJGUy6gINz72S1EAk7BQuatBPi5fvlCtc6zQj2UTTcsaccG37YvupWjylj7Mo908Ta
iWDMyiXHtkbmXiWRdnzsnKN93WHCBNqNNsj4HsOLV9NyflOETXXbQy/u81UdYxrUdGWTV1nb4l7T
6OCmaIj9ikvuvBHWK91uIuugTiSXusNhrso4P+kmLJFP77cgiOfF4S+R8Nst411Mu4TriJ2vfGEd
3lAuHnAMeiVs/qz7eiuZt9aC8+/v6nCgqaUnXI5Ta27IWwFCwRvMCep+401krXjjtA5fpqYsygr3
Pj8YrFMVNU5iZ+PobeA8VmBv5PdrxrvvBxk6g3h02KRAbPXVE2vmOUyyoHHFDtpT1se8qx+sMBjc
g99jP7kJ/VnNN4Xlee3GHFhZeW2jiWMA0cemVvgCiADe5VBU3i19VH6kEJI7XJ7Ea1UYy1ZX0qal
jVOn2LMegmG5zXw3LfTW++rKINnGapVPyPJA17BJo9KiR5IV7MiFuPIuYmKIxspn4VCROoU2E4Ok
1aI+tiUdjkWgm+uEbHBi+nMW02gCAbqxaxwUmhJwkPAILdMXOS+fLg/A33vINeFESjR5nkUMPUSL
8S7sI3uHWHSfrikdbo5/fr0KCM7vJU724yyLMLHqEq/QELkTfGP+/P3zye/geRckvk0WXAix7WVE
lfVdNXUhntkm2W8l1FcqMIGZcBlUIPO70H0mDsNBdixHikdCOkTx5S5aiwDjUuh3CyLMRQVdzr52
fXUsFv0FlJ5/Lhe/9v3nffxdB/G+nvtIL00qVNMlU05+LT1cba8r/Ly8vyscbgJO11VBnQ42PXC3
unHdbuOMv7JD2Ofueld0bVl2PkLjKF1GQKMhx5HCdvKDX+T3Vu5eNfeJfe6zd3X0BVe5AyJmCslV
AtmMAZqXuWo2Noi/D6wbGT0fjdU8jA52/5IUIBFDftlbTkVf0nk3cqsNfl0zBpC1/bMREEzKQp/k
CDHfsgRU3KNwTCrLjtrd5QrW2vGvkWCdHCJWpy7Xz7x1drq3n3Nn05H4vBb8+ywAi50/GwB5lD60
FRrgcSjcWdHRaYYnSeu9XbSJbKdD69H7mWS/7FbG4BPvr2uWsbk1ZRhaFbCU+24hzpFUfX4YZku8
NIXXHK6rwtjcOGscbbsdT5nOxMHpGE9FTby0Z1545eAYC6xYrNqG+CBPh4X/00p+61pA+87ZsvH4
vzb4xukbwqrNrGd8OA79YZGAiS5eWeCpxwUKnf+dCdb/52dcE14HaaQsgyIOTxcV/PB4dWqL4kWU
88ZJ6jyR/jLBTHgdHWyk0kEpBTG6zcpYwc/1Y6D7LSTD329E8HH9c/4yt2uaIjsPASkzcA+EvJmL
/ms5knbPq7MtS1PTjRl1Duq/NcUI9tYtNXRE0RScbu9LZsOvoVag7DlQxoLQz9Zlcq3HjJCP/CWY
vQ5HfmfsnXnHztqecejDYnGD7rAyrUIj5sMB8tA4PqMdhT/vIA1NHzvhqmSBEMGVo27E9+wzvNWP
0trlTj61N6Xt2A+uK7wtxsbv56y/jYUR3XAPdCff15hWYDnU4JPCjAyqJNB+BFHF8YZDMQlodiL/
blfQac1C8KrKsGi/wNOjTAXPRVJD7fU5yCeoAsN+huh+HxSRxb+K1nXGA6SPIbOrvXL6h9SU3g6i
7G9mVgxg7OkxhhdOwYrYruHl/rFwQFX6oLJimR8LG4DYh1IU1gL7W6vo7klL4M9H3KwdNo4VKwNo
AqjsLApyV8hq302k8nczn/rwVwczk/4IO45syznAcP/7z9LwG0b2bov2wGkoFGkoZCrCN5eP3k8o
i+gbnWXRc9sNX8lYftNCPfhqmdOpGPRRNn31XAHKvoeaMmSC57aNHa6HhBP6AdB0Ny6jaovdttIN
pmebt/jSPbP793mGfNwAzfW70S/r40hhAXXVJhIaK3ABk5RhgRB12pfe5y6zYY8jP1TWfF0kmqhI
3Onn2vLHKiVLJ2LuUmgg918juXWHXFkdTWAkVInqfOkm+J+zhrugUc2q30czICm7pZbWchOAuh6e
usgqrwONuCZY0pGR59MB+suWsPw9rUYO36v64PvAFvRgim1sjStrcWCsxQVeOB2iSJVKkTNIpkKA
Gvm1G9E0B3/strK/KzPMxEs6ds50pXSV+lyzF0D36WMIWejvU+lYG2/Raw0xVkpgOXI9+FDnyRny
HwftTQ5QeCA0sHoJ3SQcNlNUK28arolchOUWRIYUr1K7/pWFXwHjhj0S+SVKspuUOEFkeQ+M0kOv
th74/p5ack2HbigrO3gyaap0aawjPG130AqK7R6e2bKPJwe+YFwepvDa0TKCNSBZFS48iHYQ7gn6
U8Q779DCEWDe+/nA7Y2ZtzIn/gVrRNk+g4rMboLk/d3UMppI3TZPcD7eIr6unABMaCPU3iRjsIyD
7rvXH3zm5Amz7K1HjbXSjSPTwPCgS7RTpP5MwoNiM0tKnv+6vGCuFW7EpQ0TaM4Dnu2cgd3ARyKm
rb/R8WtFnwfk3W50VlTtwC7KdstCQenCjcGR6eWvXhvTc5Xvi4bSIeuggruDCcatKvpjJJ9Ued1u
7RsRDpwnnNd8KI2KcpQ34E+Wh4lZzzkvD9d9vXEWyrwAmrbEinaThhhy2MB+k1g2/Bys4u1yDWtL
h6neB4VgmLxDpidtGvXmMvkV/MkHSD58UBM5wP3wcRqKIQbL6K0WW/N0ZWU0Bf1yP8itwdUs5bPL
D0ObTTeOxOrYkdxJkCgKN1bglVXKhDla84QUV60YlEjJrSL0Phuyu5GMe48QsNnFHebdEjf6OiVP
1xTym0pb6o60ESxmG2s8NGdmDbQww2V3ebBW4sQEPBaAEsMEuImQ6vbvcnhNzp78dl3RRnTPxTTl
dY4TF+81mP66wVLOvefLha+NgxHfAxgcS5u32Q5epZ+zMUis4WvYvdZ4SyGN+zzMsISst+Aya51k
RPwCNa1u6AXD22hu73p46f3KVBNt4QJXFhQT9BgBjk6Dyot2IW1h8dk7hTxYrfNLD9lixZf7a60J
Rthrv8maQJIInPglnqoPTruVj13BbLqe8bBB/QXWaCCCpM5skeG2rsoabgn+BBgIEBLqBuY9QB1b
kFqHFPEy2dGHsVet3AcgDvffi2VUNO1xclYbuZC1pho7+2RJB+o1/fk6qfr8VA1wsj2UARdWclVf
mjjChrHeh81GsNPRYnk3MDY5u6iGULjbWEFXTuImjlDBmXIZMqH3uoVgJ4won1hWP1SZevPs8aDl
FsV0ZdE0oYQ4MnpEkBr1iLLAGcu+r8q8iWFFcqxpsAGcX6vEWAZEMNAu61HJAH/c2KqdB3dhp3lx
vkROt7FrrtVhrAa00FCP0SArlO5yaJrlqcuHr3DPe8Njz4/rBt1YA9oqDG2bZP1+cGGJFVoWFHfg
6XO4rnRj28/DubKpRSBWAwJx3FYqf+AB6T9fLn1lgTEl+yieAonjy37f27BwZX4G1FkfOUkR0i2a
1krQmRJ9TI1Oi9x5v8+gyvAJJilQHPPtJdg4c51TLH95waFGTC9eMcpeDxCCVpiguoN6vu3duyw8
NoIemzz8UgRb5MaVppjAQtDTyUJCr9uzyKkPnt00Cd6ft/QTV2LblOcjo0tgfAyfMdnme8/xHigB
FDzq5C/tgE9Xzj8vj/laPeff351SNUx2sjyYO9gN82d4yTzVQXHLhXyk3fxyJixtbCxr9Rjh7VXa
t4jEyIyO86iQ4kaK+JmPcNcKmmw3sy3w0tqoGCFuLaKWGSfQwQLXaheBb5hgkd/ShFuJEHKu9V1v
LaDGZGxQ3T4Q7g/G6QdIcfxqRb5xalz7eCO8i7qo4dJN9d6LiiC2XApuwZK1+8tDvbL6mbB57lRA
Vba4nrWZ1sV+VnqGTqyuWX2YfZerA1XC3ZLiXxtvY7fPBpJRB85PexhK/AN3gXu8Z34dXC/H60N4
EtMWE2OtUUbEiyIL+t5HPRYcpGPpjQ+TmHRSFeExBNTvqp4z4YNViYUFruoKvmqTivtywAal5BCH
vfsEU62NBOnK5DIRhBG0KPra89R+qPRwqIvQjZkV8Lt8dsbrotCEEc418f1FwYrewVtADArCPwst
7+q8eBz94Ycj2y31vpXhNzGEMH+lS4vn5H0UcRlXlripKxtuy17+GPT8VyOHjQv8yvibQn5NAKO0
IMzEnlVDEQvq5XG5iCZW/qBiNdkbsbMSmSaaMKOUK6f0UU0vi4TnlYM8Tak3ToqG/eh/HsVNHKF2
5iXTKsfLCVDDQYVs7EwOVQ77SQgY340jWO1wof/i0ekEuvVDxKiE659WsGrzDr032VfOD/fP9S0j
qEoDF74vZP/LJyEcGkvxkkvnXkDC0JfXqQ64pqQfUipIXMxRdKCWF0ewJm158/FyrK4cAUw9vwpm
sVlFZHCQvq4TKscmjkYvO8JAUd8OS67ht165aVVnxeFyjStzw4QcOhxYzAUqewdYmHMv6Rynb299
hzfhxsKwVsG5qe92HdGFGncVER3gxbdvOxlz+8oDpQk5hNSe7GcXRQ+umy6s30VBt7uuW84R++6r
YV7DsiKQ6JazJFmYg3xUSx1szNSVxdLEG0IeCDSRuaW7CXwAr6nuGiWebD/YiMi1Lj///u7jbQ8w
JFLDeRP6IYfJcx9pwz5c7peVFctEATbCkSXXbYCcQlN+5ZIjL7g4CxDKjryhEBR5ua4eYwdmViUo
/D/9Qy2s7gha79y8uRrcl2NeL2Nx3+NksXm593+/bP3l6G3itgLYtzYDnCr3RTeNzZQ4nHFX7FsP
1KQuVtxzMAsKCfJbUihgaygcGJcZp3Rb0MwFkqyXcNVoufCL+iCcvKygxyqzzjl2nPnylZAR0Exc
osu+imeVj2oEK4MR5zYq4Ff1MHTZ6PinCboPEqgubxT8EwU9p/3YOo2a4sGFexL0imzokpKytqVI
BqeXkzjMi3CCfDfLYYRlHY1aHOQz1lrxFITlDQxB+wR4APHJg9N6zPmivql2ob9gVwCGd7BIK7iF
QnedxSWukksMH12nvYEcWXEDp1v7fm6iHlTUmU24VNVRbXVp42WUvY6hI6ybpikpbE+DVrEbwA/9
dGwoh1VuoR7dbkYarWLA3i9hUcG0oiZQrG2DuT7g9VTnSTmN+cGzFhozyk68iJavBYgAX+DqnIRT
fuB+c2pD5Z2ncEQSzsZp2mUZqRO/tMM41HbCfbqHuzs7QfhqSMOmcw+Ape4q4f0Uar4rwLFJnGC6
J6M8eC0oB9kwpvPAU+lGcmcPyklYGCSdXSIXN/PnwncTJX+63W3ZjjJupy6hEE+GB9wtlGHhinCI
ZJF2kt9M8zOUbZLGKcEmua1b7GhQpC6qmGkIWo4tdgYN6e7qlS48rVy7S3QHo+juR441vVb4K9k/
Krr88PXPzil/ws7hB7F+gDZ1v0j3YYInqKiaZB7tQ8/RVxAO08Akiddh+Ikbmz89j+6LmtUN9JRi
pdiJuegxoWJ//tTBELtYurtw+DzmxQP6/B6kkROsun+oqvPiusPWrGYWe2x5AntFxmfYfNIDsDHx
lj0D5wuFr8xvj7Cr1clkDd2D0/c0CUnWPhRunqUAYBMOB2OuTlR4ZN5hboLDDNtPAO6jnernCB3f
id28yOgBXWvHI3YVtAF5ybal/5DZPXXN9FKW2o/V6N3Uit9lM02CkjwMBT/Yc3jvZsM3NeSfymJ4
g6IDh2S22IFzV4HROoLWahVf3Dn/qPvuyVsw5aQkcYgk1L7hxY928b47jfUFnu4/uiW65wFL2nm8
1fa0Kyz300h8aD/Xc2Lbhb0PZPE1hGAOKNEwLO4fOKswL+rhH2ssYXzsRXvK5C7TL3WY43x2yAV0
nwYP3PaZHG3Wfa4i54UwsqNCBfHcimeyQMg2mu4994vjBwd4Oeyn0rtr3ACJGhp9GmBkHdn8OYcl
yVxOdzwI956AfzcIHlZd4UH/RGCgbjnOAy9qAYXt7qGD/FDRqV1e2KfWLo8QtNjDP/YIb+UUaiW3
edHEsnRuZd4/giiU71rW7nWRn2CkmLCKfUO4xQvPHvN8/pLZ3Q4+esnifIvm6KkapoPlBzHwdMmM
/RTLYAHIW4N/l1H0IFC0GGHW2zzStj32C2wSK7EHhvlJd9ZB++Ihx5RiotnD9Gc/wqjC6aJypzR/
zJk6av4W+P+4pPoMmlTasBDkHJzKKu8G9tCJr+gXlxW4MRYxqU8igvtv6J5sAbebHNcWmCKkLlUl
3G69O5fYhwp+QrFkGNMQtrt33egVsXbDH7NTHsKhfSIanD0xkB+QysYjVvjDFeJhOXtpTMNN7jR3
c8QOCgYFcW0343nF+AgjrqdmXI555r7UE8AaxQwaH9idOC67Ub6ndvCE3QiaMKNH4pZ44uBrOzsG
BZxEIx9cDdHVMCPgCyaF3g24m+4mf2Bx3kNfDvbl9NtSZc0LLOMiETf9tGR7rd3moy6Rz4kBpQme
ejekL+U0RWEcjI1+aRw272TRYvgrxZOegWY9Zz+9WamkgdyIn+D/6vZlqGfriToauslMwtI8LS0H
cV3bHdjxRVgFKaOk+EJr2IkkLlzIYVpQ8EDGMMyews/RCK/TGKQE6IizkgY1GPXwDI5D0uuPdBia
z3WUQ+PWoVhSdwvk1Np4KES99zubwa63V0t/q/DI/5RBGpfs5wx4ohuv9fn3EEnnr2GAV6xWKfJA
aW/du1NLExi544gyyClvDt2klbWvnQiAGW9xqrS2vP47sYDlDWbKvkHG180TwG3br21T6DPrnybF
sDR32cjCZK7r5lS4KHHnTtxuToRL7e3qDAqnJ7+ch+hO1JlTvfmW1+ln+I7TlymPAMBwucVJ3AtL
fO+mYvqeZW7zOax6G8uEoKcJecl7CPrN015g13+buYCFtuxEdA9O29eqjqzbPoAJ4L7vpIcQG6xI
73gXgoEJLBa5oQ5M2bNeN+pQ8j7CWq7dz8wNy29LVrQIG44N86XvuvbUBw57UYtn/5PnEKCA41Mx
kbuhjuSvvO6IvYcllP4GJtj0xmqYnGdjXu0W3pCTsnz6ULHJ/UncgQqMI2mPuWPPDwyj+FoBrwPZ
uF49DPAR/Sezx54+LQ2P0v/h7MuaJMXRLf/KtXqnr0BCgmu3+gFwD19iXzPzBYvIiBSLAAkBQvz6
OdHdM7crp6tzbMzKyizSI3zBhfR95zuLxcF02zFu7uHZ0T/4zpgDm9MR9yDjSZ9PAweGVq4jOZTD
mhy3SobZwrrkpcZT4S4VI+oGZrcnC15Dc0oiLo6mMXWBXJxvY8hsv2tXWvP7IR3rr58Ra1FGgDt+
n4Jo3ts5tdFxQiK5vJnhNLwWasFBbDwbcH+xtMfB5Jm64etgdwFSzO4qF7svSK5fn5gl4nGYwu4E
hD3e133vLvRU1Xs4cEeHNBb+Ghvm8sqXYLSIonBN0U5TcmAS78l78Nc+A5HzNE2Cu9hDEuB5A0Kv
wFXE/hEEPscxtzyNa9g3xdD4eMGoRaT0cquWLs7FxtofjoTdbdxYD2/0pTr3zokvgsouD6oqzEGz
pLmLwx6vYnCCocOqEqSFthRuWR8x0tnnKocduYAThzNmHK/rhIVrvvUjtl6kYFN9D5eQNcihnjNv
87okhGaoHZMvY5qyF1WXpLoyCCuWEOgi2+2thy91XSAEMRR5QmS4HNu1juLd2qPAKbN1Q7DIYYW2
2e82qLSCbFtWfRuD/2uzcBWwF895DKewPWzSMc2sWiJlJnTlyh8KC9UFGVGbMhK+k2Je5p3vNCC/
o2JumsedjuDG0ikH9lFaYYO4rWE51uUtb9M9hw9PPvDVdWOOoLvALrnRQTVnjMVRhIK3p/d100Tf
FJUPMVyC8kmaoERDZ8oH5FotSxbTkmPvc6J7XNdI9igAEynNUZZg6G68ilHAlMg834nYT0FOUGKr
M+3pqIsZu+B9P8qyvnRNG+fpuq3jvvOr9jkihknwioJn9lekk2l0kSaxiJocCpGeXSbCpfPHPCM1
8cG1AcRHLrRTeuojF44M1B1YKG/5EnVpfa7V3Iq7gSG0d0CO+TTbS7dE/gp7TOL3Ud2EaufqLkhP
ZnZxUCBdkpJ7ZyoHJzNc7K8aUF2CGjFaCKLWJvqE4IBmyWVLHdBz1TWvcv0kCzoB0vIF60w/ZDU8
s7aM9FH/QlqUFsValciW7tS6xYVlKBg7gkIe9My+Tq9TeNb5oi91vF01I/K2bpeGrfOOeYRi7xIs
xhXXfJXrru0SL4rK0bE99CU8fgs/9PUHJFhzc9Bd2JgXfDce3jHIk5xzWldkzkvc8EtOjIORmiQW
BVYIaiB4tAiebDFDXHi5h9xX2BzS5YGeWTQl6tBDdDUXiGfb2DWyHcWbsj02H+2batj1mgddtmjI
0PfOLUsMvkjbTq8mskSTTDoapgjLibn6Xo8GzkZIU+l8/wBF9uCvoBmzSW6iIWBIBqzC9FhDqT0+
thtC0fNP79H+bQ57Mx5lG23XkBtJIFesbB9JUuvqPtWQfdwS128IdivnNZ5YYbF6w5M0Y0PfW5B7
qnPDDfUXmndLcCB0df6pYZRFX0FRZul76NryOhyW4ASO0fY9VSHMBBykw5KwEqQphHS7E2L8lu0A
T1H6RQEgwwgbUV/8rher2q5lrc18qEswh24jQrb0uZHehvFnVqiI8kGE7cqzhqS2zdKO2+UUInJx
wC6uORpJTJNYet0PNXaTPNCeJKjWsaRQ3g7g9W4CLgGXzeC36KFayWhz6E/YtutxeCa4kfCqy7lu
bVoWOCLLKofyC4beTdDp8EQ+nXIOumm0f66qtNG57OFg0GStH7W4UI1m+mhVZ6dimXmCAlElVFQb
QmOQEfs9xi71RSQrdgc0D2ApRtTw9QySqYBL4aS2YOfrjj1KWO5TAOMezJASO5BAqyvJmktc4PkZ
7p8xzilAHqoG06fdMHt1sFtxjx5Z4WOJzn0Sa5+Fm3ag3zpe1lubNXgi3EBuXmj8jFTDER0u4pzb
9r4hsw2R7as/t7U5MBOZ93EaldMrCaaoWbPJMdOe3WplpbIV0cDpAZYIwLVWWAfJ6xh7prpP5ez4
lWN0tXdWYV0fl2lz6cXcwWq4MC4q/SVFtOgtXEalfRy0LgEyewwtKTwzcAB/r2rW8fO2DAm5BiQw
lvueBZE5GTkzlaCNUpNrMrfSBKu7lrW6CSk03McVhLzxanB8qqGARuYlKtnUZ8aNaXgMaWqnm9ia
oH+N6jVRl1xRC9ShrzpVvWs3jsPljIm5AnPby+25DMJmulNtF1fXEIU19AhrFa6u5jFCBvKunYni
0BkEtPzYkOGyot8Yl/ltQThzjfIgCVlzqprJfy6TjkYyA5l8ITurYYORLZPvo4c+SJMTjTpqjhgQ
LtEV0TWilfMxDFqcvqCyu8J0AiZVSL9wH2gZO+yICImcdNZBw0yxr9aR+t5G3eDumE6QyimTWoUP
MaBp8gO3TBUd44ChP5tG7AxvMgFlvMlEO7T12wLubIDDjZp2dbk1go3HMFjI9gZf4mo6lrqaopt+
cza8QMbteiuGqT9aIMzLJco3Xn2jy8DLFzLGdHohqwd7FRnhwYyL7qjcgHXoTcNKNKt4uI0kM30f
dDeJmLb1PUA6IQUfIewhZi3KtK9jlQsnZ36uyz7yb+0otDxNNIF4AOAbXFEzie+q3feqlslHPM1l
+Ijuplz3C8qg5ZaEQRI8Ehsl5cl0qhmv0jput0IsFenvFHTyqO9B50KuR2Y55ADJVbPNgrgMlp1q
KwZHtjXOE5tCL7CGZUCOU2lJpzCYIgkS1hOcsAs6XQS8oR6kgKzYQcaO94cV5FJW8KoK2qIniS7f
FNcOPShdSWfQQ5oqSjPEPKwaRDk+8RZMoEaH5zis2XIT9gS+35uukvRx1RHspJKwrabHgA4Jlp0g
AbhoNa8aGM/GdAOg1Qq7nbUahmAF6hKPCmMU2Tb4hZjZ8WqqR7yXT/JfK68M0nb1I4qGSOqMNcKm
J/igNROm0/3nTiBH4FQ8RxAip7uRlJHOkUUxty9Ni9l4d9nP5ejTjCRYeM8aNxp9HpvRU4AtBGcC
zYWiA3mBR5JXtJCTiIEcCb4oqCMI0QCcgmXslot2xd3wNSajW/aRaFWY45S16ykY5NTsYqD8lylK
GTdlNOy75ZQol9RD3vEO8zQHFtJU0CQM50Ng/RafMXoT8ROhqZ5JNqsyXO5hW9tMXe4snEMuWWA+
c/EwYeT+pXWoglzelarBhI56hJpf4OTGgdNPGADcmIiX9KqiMnW3ITLcGxA1YlspEB0oNlSbLb1u
5T5tKuzu0P/I6VvZKTs1+7jr66bPSljToAlNhq6Ph0xVje+RxW55m2R8Ys6QnFke2DDrNsC56Nnb
ORQv5dbR5ITTvSPXyM2x074b4rnFdxKBY/UgKBHR2xzMKCAz5kfSv6dLlTR93jToZcss7lbYY+Q9
rG7j1xHEDOaykgYUGBXeBmurDIK6WR3FRqr6HVmqn4z4akriuM+URR2A6Stt+m1fhVsc7hFCWzd3
LkhShWA5PqYkp3bx0zPa322+hsKGhkWYrnF6DCHAXX/UkHJ1N1GTDhzOKa1l65deB6Ue97h31Xam
AGYn1IRJPP7gJTSRsKybcJ8eql648GpogoQ8r0OQiuc2btMjG+YewXOdE18rdOLLazv2tSiadYgh
rlnHrUE1LUpAp+W8tEhfG+cVgANW8At3cCd+Thxu1S+JBmVUFQEQ4AnpG6la3B24nO3wvC2wis0m
6A+6PC2piq490F0yoMqD3fU+adZa3ssOgOp5WgXvjmtHKgP8lnfoZFjUyeiJO+k1y9LWlyzOVquU
S1GS6La8GCOqE2h+GjuH+bZofAUFFI5rcNZ93JjcL/rzcAjrqKJPMU8GVV9AT1QymS1xrUyxNl3L
j/E4VXRnqi11Y2EAeHcyoxCcwwW9iSQ4tnoY7N4Twft9j172O8wngxO2hKb83ndtVe0248s1yXox
9uo55SLsjn4w5eUgI3RdeOh+jDzGlOhsgC7feaVUNiK/PoOEWM5AE0k3RrtRokc6Gb0i6BmgRoQR
7TRPzt5FFEhidfY6pTWiJ/EFliebpGMjcsQQCbtH9sZavdV4eQIX+miey3tXISARw2TXmBMEStof
4L5In2gPgekViwclv82G6O55pEmz7deUtHMhUybIkUQAVxHGW4X1dW1HA9Nt0gzV1SjCMrqBpCyE
LpYM2PSQ3LQ10E9k7VwxSXdYvnF0XMuI8C8xaRCcKjnx8zVp2Rp8GcJpMXW+CoCbP1yolUcez6JY
dSHcEldfVreY7bKthnYqwlWDiZF1vJ5rm8u6deyE28LxnYGAVeXLIFYcrEMZ1oVBzgj7tkZDN+du
GJFWgU0Z8viswiZePS6bSebnEg43yccwVa7F06JaIG8B1f3g83RA9+WBDiNnG8yITwZ32qxjcAXV
jAUIrMdBd1+SbaDVTYkJffok+mEta2Q5xBg/FKubsH8eYGc0dxeDqhAz5bXc3F1DSZTeQRe2DQcM
koT4mlSp7OpdwE1bnt0W8KHatV66btkF8MPnl5ODliLZY7Px25iTWHXjsWmgqcs84hAffBIjkCHr
HZ/FU9As1u1lCV3cnUvmvv0aweAqzcu6Uu2NQWJt8gS8UmIZxW5LUIuW6K3WO95MwfigLaX9j7i3
yDtZQ6lIDop/Z5sMZVPZv28gofHLfhNN9GNU2wyRMkH0zTNr13m49JHrwqdl4S05bXpap4MewKXE
+tbM6DM6TjiMU0Vm+RxtZW93fUmQ/DkD8ohuGZrBQWTAV6g4Q8br9d5ROEfuqwGxViYLlqTvj5ju
cNQK8YKRlMiYKtv62NiJ++/LktbcZoOwa/gYWDnMh4o5AboBenuOpdxXsjx41osGZ1sAX7Un2Lqk
PTDumLWnoaLrAvwJd9ZTmhDV6TxIOZH9EQOLrgR+7dPpVNZU0IxuMeSJVQnY+S4mg0Z1b5KupEAU
4kjUyBpmbdNHOwuep42v1Uxc6q58KjHg29sK3oBsH4tarS9B5yFyzKpwosO8R3W14EAeNh6236rK
qgYz8UXS9qrxpZQ3vgut8wC14SSBUKwWBa3AOGpIPd+l4yYVhiooGcDmAXA7aADslW6gg0ctNSc3
Kk0bJ44Y2emB5xttxGgLuaQz8RmAvWRudk6wOXmEcrLrcMyObG6fdYCpyS2Kg9HcNWNTJh/hxNPl
IW5rGj9VYdyTR+3nNrxPyBQFK+wmYf7xBj/Fcl2hOOxwwCHAFHcZLUjMp+Ts9LJK3M9twi9DttXm
jugZXj0Km5XbKWWVQfNISEnyttezPfs68c2ViAB135WxduuLn3XVAGuyDHDa3CVAr+wEpVEXE7E8
bgpEz/yTjBFfVhXbyHsSfnLPDhV4vwJgYulHAMgqwEwpiWZ9MLSO2T5CCJh7S61jzX7q05KdTdku
AJg1tbFbjoDFZVofPCdxmU1wmQ/RCwAAG/NRW7nmo/KQQmBxYHZ1AsjL5isPg/9e3vSgjbWXsKKf
k2czhrAGY2vnh52Zp8nt4IfU97u+9eQS2Cu5b7BXqCwdMWQq6jBYv3XBhNZ1dWgn0Rfz6KMMNvlA
ge4hjMB3wKXS+j6QrFvQUkSRwxytD2kWYU7Zn2UdL5iSpcbDn2pm7YXDOjeYs4CMfEJpR9XZR0lr
T9iEKfZGXkZTwb3DIHONdIAOT8k4LtrPau92jLDnXKfoY9Nb3ZG6XFBQwd5V3myxFGN3CQ8S7hFT
oInfSI4wAx48RU6ub1phnfG8mnAMXQcxSVSeoAwYCsxiXJkFotbIofhcp9jEYel/mQzVRj83nwQl
9twQwN0cRqk5SfEZERrS8/dFpZLcoXZn1V5hePSSKojqbiSgrmEfY8zhCiDFPeaKo+9ZBl/6KIJf
YxkBbs4GMP81kIK4DlG1q9WJb2lctdsTABE0M9aD0Ml86pZHGVL9mdIz3KYyxXtithHuutlEnxwo
OLn1NSbYos2XHm/nYqO2tBdtI0x82XJ8now6FHn3VR8GPiu7zZIDhroaMUm17UUmlXNfdMBKddWa
MnwZleDo3xobmKyJyjm6CYeJqEszVqy/HQgVzQUUaCNg3w646HWZVrTMR1sP+r2F+zE6oxUmAofB
1C2UFMYE/gq4llYXYpIxvw1WlBp5bITDFIWiBdXFEMMVOgeBroN+s6QhNuE25g9MC/IVcGLXoMLT
vMyUQ7lczAEofdnStgRH7LKlTQ6JvH9gyWCGfBN0a/PSoj7KPFYpOfq0jF8A08NcomIBaniU32Gw
j1uO4oyYcPnSC4v6sNIYbIiMW1/hJLZdE0cX87AO7qGFI4zMaqVgTckMmq19BdGLuIv7pAou4A2J
+7VeGyQmbzWt37ZtXfUObVpJshhCKXLo1aS379i2mjLnDJ94h8ouXc4wCAujnWwRAHhVDhb/HnjT
feV+su2ujHHfKNIBhgXFgWDsKoIAc9HKIveZoH5Mdzg2VlHA/nZGWW0mdoVvra3yDifzO1MhHHcx
p0R2esPjNsrhSef7HNtbCVpVh7o+jyIxNiefxrP4sToTnWdeCZwrfQ0IALQPz++SBbthYZiLqiIB
vrCc45WvsrADCt/d4Gt2ZnCbB2rWDtt8BTdqJIXMlPABGHzUmiRX/dY5vGG0pEcRKr5mAuW5fcTB
EzVFNXLFbvSImUeuUrBcSdbhDwjAeUsfNzsykXdR5+QhHgLylqjBfsVZQMM9U5gL5zAknNsdnaQ+
zys4BsUwBavKgUWkNxjWdUHmwq35mLUYuqytNCa9G8am74gacV0huIVVWD6h7CTQ7qOUuKhSAW/Q
YbEEI7tAGHJPO8iNwFuJDeb74UgQBKYc3CUu54h7ApYRtr8d28pFFXSaQlaMZpy+TVXZNntKsSte
CB5E79WKcBiMn53lzcU8obfMYSaQqvMIL2Yoih1oSoWUcxDtOuc2NGho9c5Qyi7DMZSBfxt7hjLA
e9NgQo0xa3WDPV7J0xBWONpcGHWiCCiGTBlPVjVhvYh+vQlcDaeyLmgxk0OW2XKVjjAI7Iqxasbt
WyVa6PDhTvDB5Qo6QGZAyu3yEGTM6XUG+Jd8etggEmRFugO43vOC6RjsxuX4uLQp4aey3QbgP1sX
5GNjxQLUPaH8ATxuYGoDMoZ7BMeYZNPr12DFuZQFqCGtzySvbXm5amv082rA9U4yAP2p24VdjNYy
GxO+1QGaZsArTRbjMJ62DICx7foMvJUZHGtH5sGku35lvPpq49mDUzmEQ1gbWD5ge96KUWK4ViJW
RixBWIy0ahf/C4bc35i9/4Iz9bMVFUcd1w29VbtpLw8gfB7SffRMdhHP2S66QM2XsQxc3Yu2WPLy
HJ2TAxq+Hfuuc6xweMb9guz2J1w68hO/MFZ0Wa3F2yjlF5LgAlTnBSOof09D+zNuK/mkCP8TlW6A
VXta1kLsQ9xnO45ZKdJthhrjSeRyZVXA7QvGtOExCc28Q9WApqQHDd3BbWXIBCbph6kFERbGbL9+
T5/s8H914X/iJsLiFOF/HiRRdMWR3aspYdXtgAMCHW2EEj5zqdniA1wNYQO3TFLMOSDfKs0Bkg2/
ioD/EyLgz4ZYct0mzMZHsR+wG6uirvh6JUrwFHAeswOGojw5/vvv4M++4J/YjKOx3jJK+X6TlREP
cIBpuiLsAOMe2noY3S8kXH9CmvzZXRAgpEk7F8V7nsiomGCVtTO1rv8/P8RP3GQ9xouFmUq8X0QH
RDd8TozsMqH9L/SAf3aRfuJLTgaWElqWkLYiGykDuetYps01vJJ+ZSXwZ5fnJ6nCBF4wpnQ83ifM
7EAPBi0AjPtf3Gb/+snDn10Fy3Wp4QJXg1UFIDVLxqXMsKUvv9gh/uzZf9oholZTjJxxbaKt45mY
UuTPbsMviKr/WisQ/myrxsewcxCEYNlUIo3ebV9/nvXcwz0oRLkAFt8MPcEB6sBYX//7G+LPPs9P
93+VSCfgHRXvkaIdvzAz2usm5L/K0w3pv9xe4AP+xy1PNJ7yxUu2n5vSiJ0lJh1ymKDH7Tvvehy0
pUnklLWpttFNUNVb8zW0GynhBNNQea5Yo+Ujw9uqC1YNLpB//xr/8/v6X/JjuP37Dmf/+t/4+fug
/VjLavrpx78+Dh3+++/Pv/k/v/PHv/jrxcdw/dp92J9/6Q9/g+f9x+sWr9PrH37Y9VM9+bv5Y/T3
H3ZW09+eH+/w8zf/Xx/8j4+/Pcuj1x+///YdoO30+WwSU/Lf/vHQ8f333yKGr/A///n5//Hg5wf4
/benEWPHV/9//cXHq51+/w2Dz78QEceCiySKIh5z7C3u4+8PJX9hKRUp8PEIL0I+zez6AaU1/oyS
v5AkZp8Pcoph66f4xA7z3x9jf8E/JxEeAiBI8Fu//e9394fv53++r//o5+4WvLLJ/v7bH8UMHMAk
AaKFoTGP4xjMhE95+z+doZiLoikwLd0J9BlFW/L6VjuE2FdSaEw61fhg5mhCuEf0K7H5H++Qf7xy
ylmcxAD0+M9RLgOfFsYc6skAfeQG9lponsgMX+hf7Cx/vPn//jog1VNKWEwwCPnpE4bLYAEB1+C9
LQ2gLc2CFtQypuaLmJnuMcXEFzQrUz3+0zL4x4X+5wvL/+b48D8lwN++cRSTEQg9mHCn0c+XtqQT
Ktem2XbBWMXNRRPFguZmrheVtYqUzZODcTwIiEbUSBkY9Buzk5W7LumZuQ81+mSShRqqGTASLCAP
cLlAHVphEJOCrLFziVdH1n4Ox2IZpNMe+DmZTqNlHpVyz9AhZi5Z1isd95jltiu5BUNLP9JlFKdh
Ar1vA+CyK1s/f6mbrYT8rCVcnhtZJ/OrTRLR7lrDPvMh5uoe0fbDtYl88NYswEFCa4Iv1k4opIax
kq9I8Agf1ITPeI0urCsPzJqw0Gzi1+2YvAdOxA0Ggm57Mm6+nyWaURVmIELsS+GLoPK5wwgnC6Oy
onuEqUynmrv6G5z+0qe6pPRUC9ftMI1Cn+7AfMvhYM4AwWCcog715/8vdFvb9GBNZ+enfoRal2WJ
MTCuCHSfPpcGPmAgIc/jXIRxytAkLeplXOWIKfwcxgHaL7M2r6yZhMqHpVnl5xihPM58Inf1J1sE
5CWBa6A2/a0lvfkWKRY/RBgu3zYO2scAt9G55wu+L8yA4h+iW6nMVMOmc4tOogjZ2hdkSKtb6v2c
uWoIAV+7+FLZCBC25jGkFBP6QC2RfKPnBOKGtalAyTZkw+rtJnLZeD0cV8i5ipkN4aFpF3oBMlK1
a+YtfZeIMLyWgep/aN3xU5+u3QFcKJIDFFhyGk+2QB9SXQ+ibw90TurjMrcbWgFD6cEEaE+NXiqQ
9FV/GaVRuLMNIk5yBlLKPkW5cjbI+CnshLaZSR+ADNWaC5ivmscJBtfH0ukG9FM5XootAu+pahzH
4H4IPFrB1iOzgkb5FslFg6MxDB/bQqMiDkkDD/06RGPYL4sH916Ah2crhHq+LKab0M8GG5Iqg8SE
N4Dg6RVgNXf2dKGZ03y7TsPK35k6TPNqLuMuV4hOAUUKBJVX2tAYet1Q2odppCOUfGOIlTTpJxyG
9j6OKfAxF4HsPoWJwoTdgvuBwJUXhbq80LDoPszkM/hVgwR6wgxsfsdQObjDqWtvZzqu11Gt2h9Q
Os2XKjXimTo9FNy47j5YqnD5nNMk5xA8mAtKUBM4OFWACWeS9QI9CQNqaKavXSn5j9IPaM0Dxocj
bT174jLoz6UbMNIZI+gHQhRcC08sxh9N8ASj0LYI68odwEzcdtTNgCoGzQ+Yy6tL0Eybq04xYNlG
93sRKDigdBCTYpuXaJ7BxbAicpeLi8ZD15bVuzSmPoMqsObwF0hvU1gWQVZFYYkkwfnL0MHCJtYs
SREB172MfESve1FDjbFV23FlUXW3Lbw6oy1PbjA9JN/krJMdJNjr9RBDyuIXAj/kceyXE2XAZGre
2ke/0hJ56BRrma4oRGDvTkC1wJaaeYwzbxK7zRd8IMsuSf12pRPtrpA5P9ZZ6OMJF9TTyxYr7Rw5
MJFhLciODmF5L5AzQOUhNQYCNaUBsDhExZ2slclhnuPhRQd9eJhhF6ByVW3qCnPQ7tCWsIPORk2x
t7Xp3L9aE01v3ED2tfZQHUEwFIBSCNes6sWCF3nulpFnADP93gyh3HFclN3mkmo3kFnkLqi2K+c5
7gzgpw9wbsG0bzXJdFkGy7rrSjR/EDGMj2Ka53xpNnoCck/f08lGJ2Dy4b7RY3e1jtN83RvT3qbt
FD832PJvsdgiyOhxv3nIiwooarBNc+xZUO2UJyCW/QkYfX8SXs5IVBnS9DIapgXDooYfZ1RzBcxs
YZA7KZ3VdArz0YAYBl911IU2ebDhCnoyDceij0yHGYJkt00EW4WtWZJTB6bEbhxj9ZoGYXIBAxV/
9HB2vpwxKq2zoJ/ZIzDVpli3oLwMS7neqK6uLhHuIo6UNfPlgFlrxggLL+qmjb5CbqV2qHs8rLcq
CGR8DD9IGm7rRW8qls8E5F8GucDBwLz4BrZ2BBSUgJcXlQ3nl8UP3RExTDUkmeYWIdlzNmBQfuU6
MHNmpEITM/S7EPPs/TyEUZ0jdyc4SMy9DrUc6M2IydrNCkrJvkJuYSGQ1HMTh5Q81FHJLtp209Dd
kCXvqhVocFiS7y4pyxwMs67ASJvndoiCd64CfY08K3eTouB8Yhh5HCWA2AuSRrhDQTIu+h6Kca+W
DpOkhn2lIF9fLnW7gT0Mju5ERrWLPfBCdKJd3gDdOiIzYNlbWrlpDz5oDPeaaYIl5dxWRbV2n6fs
uCCNRzP5ZKoGJJaxqzeQVXQKS1yrRlzkZu1xOLgEiphtSrIQa+0+EE1305YT/2qA1x5AKk2vu0mR
565f9ZLD8vRzCWD4laGwGZ4swheGQtRT+k2FMI8FaSMY83Jh6jGQqAj28NKENgHDGk4O4D2aOQ/T
gf2wIBK6Hbzy4maXmpW3RaDgWrUz3mPEgFFHMuYwHl2qvA0hDwAFgEOyEhJqP1y9UfBZ6yB5IRjA
YjbNpbklchhOw2aj2w587y2PSwhm8m4h5jWYSplcLIDkTbEM4RLu03DpUdiAO4Vp4ja+T1A5fAA/
bQsMl1J22oSMHyHZmE+oMdhNC8E9y62kENF0tViKjjPwL3wkzUliG5yOILTBG26ExL2B2ijuQcWe
1h4kkHGusL+PgXgW0hCP+U0/3k2A9E+g/YO4YCMjH/8Xe2eyHDmyZNl/6XUjBQbAMGwBd/jsJJ1k
RJAbCGPCPBrmr6/jke91ZWR3V0rtetEiKZSMgQzSBzPVq/ceRUkuVrbcMxnAH8N5TjOmi9CpGC8F
ECXqZj+hxM6+x3CU06AdiyxgmrXcDHv0roQQQB4WHUiebevxzgxw5scvMjO0fDs2Vu4GGBjYHlUY
SfoU45w8mOVayy3GoSXZMN3FecpyV3goi2Tdu7+o1hI4wCrdZhqp2jhY60avuF+4aEOmYuWlc3sm
9WNveASdKUV5ilm2GG+12rXeGmqYkmMRthJxSRYOUCg1ZROurlbtNN1p12CgZrRZQFHPpT+XJLBV
RjSQqVoWy5PdNSmzS9T9Pqg7rwiX+/SbArPRvlmDqhcIN46xX7SSW2FAiX6kvGNJgkilbvlrlrF1
U+tXhyGGlR3uAnJoenV6NSapHb1Cz1/bwrC/jGvCC4KmaD3P2iI7pgpLfZq7zsHcR2awXjKc61kn
IKGMtr3D1ogKx066KSAJPxyrWsmZyFTk7dJ4LeVWEPp3tnq/5hyOLIpgCla53hX7EDAYTbDROXP7
+QcX+3qOzIZJtKncebmsLpq6LyUDyX2vVYCnkoyHWzNbRTbV7HAjxK7mBAvDc4pOxqw47HttfCto
GLwbp13WIakjrYfSxgkcEP8gGuXU6ci5wF7go95r+slOquoqiEjEG7Mn+zblivdaZbPp1c8oHT5l
lEOab+BheU46Ek78jbv87Hk4mVvybIad7kWctgEiu0doNeu3irHLPtdHHPeaVoUiL+Szx3Gg+Utm
9J9zr6++rrnI9krgV2TOXRKlc4rPFlPHGymWtR99fKLtcIBbVykf0rw3MteN04vTecND0cDA9JNi
6nteirahjiQ1BU4u08B+YeCtvr/C+jfTy0xkjmj6DMAtewBk3l61qUuDVmb9xcPBO20G3oFib89O
z3liZeONS8bGOaaShBd+J75Fql6rYNDq9sbWENf/nw4MKLLFg7N1yiULm34lNjPJIWir9p+21/yu
/dmOZ0khaHIlk33Tc527oPOXPrs2tUjXSDxsnXiZqdNkdKFpFAHy6Rj+6jz/WxrMJf3WMZL72f9d
YflNlHloflRUvj9+9JeP5u9/8/9FLea/lGKIcKdj+vGbFMMn/FuJcf7AXeJ5nhC8pHXjTtj5lxJj
e3/YvBYcx5U2tduv9Tn/VmL4I9v1TE96yAcWJi2+4r+VGMP4w/WITXk2bEVDv3/ef0OJkXdh6S8z
A9uCXMc/bmOf4dtEMPqbFupOY2fg6dEBldGYbjPdcStOUfYZDpcqTo3pRTOwQRwd6EamjyPtPkSi
b1i+4vm1vsZxEznvveCQ3cJI1lBtbJuGqqcssXEGsNnrvTfs8ms0qbkP9abBfwZzxoNsomu6wIOP
g0ujw2W1S7DODaA+2ZmyPTcq65w2YDWn2z0N/OJ7w96aeh+NnazvHsDUcvBdsUqO+Hi0xg6TuzLy
9o2FN4X+QVfpuLVNHQUSX5IFFUjT7JgDuZJENtxeVqiytI/7sVBjuy9MbPY4K+Ko687YXZX9ioFA
oGL0CLmVwUUZS50Zcg8DLWYwz3k5zPixr0tj49js+0FLL5U+lfkBU0PZMvzTaEQGXC1O5lkbcxTu
Mlzc3krsR4elJ269JcStkxePh3ZO1be0HnuZ7WkDlWc84tLTJuJWE7bQ9Kg62VQY34v7TirTXrMt
h7jyHt1ap2zO88HwTnRGrDyoZUptLTKebF9kqTIoQHn9EchZme7baT+Sk46xSatt3USFpj7R/I1q
YwxRjFWL7D/J/SjLW5+kCSnESuSGwhderXGvbWlJ5nWvc0RL3/U4z62Irz2xAj00F/uSpPARzhSE
VfuAm0gy3a0xaX31kjbaUyYl665bhql8RBvv8Dw6romnehL94itShBYugwr56oWHevCC3DQUcd5p
wiivz7Zstm4+uTtsmLS5YL6ih5x8q4d1Pc8EzkbR8YfdeK9DCfDF23zsa/Yveh1uP4LQ8wupBvLD
0UxwizTfOLjM5V2LGTaBEa/9rDHoTQ8a8oceVDZf8zDXq6kFM7crIStQq6p2/ZUgVNpuTVx7kwzM
JL2n/83ZhiYYsEIly00/r3Si1XFjpfmGqJ6ZsGoSj+XLWLcsQoimpEn2Ja6w/LTWUfK5TodW26EY
OiU8BCqTrV3Z3VtbTjM+mFGM73hDkSvteRbAXe3UuoxyqQZfqkh7oxw3UshE2FY3k1fZN9UbSYxn
oHLcUyf72SShaRrjZpnTnr2keTHvEKKW4q3qqFfoGMw6CUvHUyhcmsJ8kmnz8jUR9E5BilcBjzf8
fLErMKu+r5G21E+OE7mvS8M2GlCWaaedAUEMHymkp37XLA4epNx0Z3dHG5v8yJo0v0VN2+AuiFC2
mFbPhrN1I2Hpu8yR08cKoS8r/JadpmkgbUhekChK8RPDdjSRfCw5SsqS5yiYolV6YWNI2Qepvbic
JVEK7GtQC09vpRfWziEAYUBGXdbxnBGf+FBWiw/dK2bP8XW8Gs4GLyndy9zjsnNX3XnQYdqCguyX
zttgg1YoZU2uo1aURez6STnHZgDcwe13QzKtRWjhVPsu4yzFFWTdse2r3Y0WvcTce9SQKnmmac2J
U+pCfbgN/dGznRj2fCgWAp+M5IlYbsbREtFuXoes+5mVDD42mKnYWDCi8moBQhq8gdKplLsp41iq
17bts8W3q8QrfA3QMHZYTVXwd6mkosCb8N/sZh0Cmo91Dor8iMC8bj2rlcYe1w+VdKIiDg6DNy8J
qJzQoI+jxtM2qxFpeZiN5WxvmfZE+h43GPZfRgZYQRq2hzShJpMlIbFdRDENvqU9K9aDfvZYVyt8
N1Kzi3NkQVMSed/ga0WDuv+YdvyQI3Mkhyla2KK9kFbUDvNqKWvnpRHPIRVr1oVdhkMNNcKo1q2k
BvRCE2NPGqisHufAALMB4SAaieYZMe/AMS8V3rF0yVe/HBxSLZ1gm+hmmrPc9lNVIGhqXVmm51XT
3eQUT8SzrnZflO1WYrj53i7D2l9aqzG0Iw86wAzFIt35OJWuPRz7BWNz5JeUj+UpnsdYIwVruPXj
tHpps1NQ07qDBSGRA9YWTMQKvGOp74wDy3PTpog0vx7i6WfsxaRPRvSrYiucZYq2Kwa1cdM32LW3
AvtW7OcE28Yd1DeFxlBWXofdRI0zQ5F2fiAJaLzEtqo3IxmsB8J5441AY0p/y9qCc6rI6mwbURKE
G6OONdBaNY/6t9qItQwKAko3v7Oo7Mcs47gIUquJv9cjC8/uLJhy2q/NGmMxwrLNFQI71jc6bk6T
ZJpA4+my5JKWJSpJhtpZvehNxWEdA8egoDW8CU7GVDEiaMrSMAMc4Ym17ZKUh1TqhUxxshg8sH2J
VfnM9o1o+IHCmYLJrMjxnKRHbjbozLkvn7UGv+jZcsyy/FA8vIvvzJxKfrQMcn7J06noPhYeuvSU
cUw3GHVmaKTFaExPhtCThXYoqotN3DRjERikLFgVYMmm32ZOadUPS28wo5hEKX50donHqcZI6MFm
qVS7gwhaD8PW1SO1Xgzd8pLp2crzxi2uq5U6+mOaOQRZLWzkA6E27ExPFcLv6JNiIpNPnoIESumR
kT9pPd7tgFPKKg9ax6XEtpTGIaRRDlX1nLaetlZ+PiIKb6pENz+yLi3gOZJ9Y9MKw3T9CTDL0JCE
7FApi0ZiKFm4A+YLF2k6H1NzrPKLlnV6dophQf/srRXw0N0u/9zjgrdOeMEqXE5GldthV2sa7hp0
BoTEuloK5Q8c2zgv6wrxKVoc3qKmBrEpmBMqmG2uHN19zevS6y/wCRojdOqmL27tGDuf0V2q6HmW
bMoIISGtUONEy0I4CMjegBEjZ8qFEhdbgd7XVfsC8UhLdllfzWT0hqloCsii3ZI758zDyBwkWJFD
PcV77Pexgdu0WOSAx63XJ3ciZ7JQL8Ai9IxvbtNmKkxHWxmZn2BRd0M0/fuIyeGJfnbp28uAJabw
RHODkpqS0FEV76N65JgrKAbVQ6y5jRs48zisn5LVEd7PyowLTkpGH8oNWRlbdV+6idyOmCIEIuHZ
HHlqbTv7Wjes4b7hQCZyqIpG97ajLBInsPhgBXXbd912UqxXQSZX1kDCVaVfeHWTwY5Mxm5ZKwon
SABljGGF56/4ZvV6CSfFrECF5ktr9VsXLSQyfHyog/hikNESZPnELB5Zen3/4YcKB3ZQsGC4uDbW
PMttxGrY3m/nBdNL5RkyD1ZG1vqW5BVoD8+z++iEkd2KvtvWarcBQXaL5U8TVCufCSh5XDemZ/zk
idlY9gKTakTjneYF7mFtIsaEm2fovzgdUCW6XHKSewMHBqzhCQUpnLkXy2JDiM5pP03dpJMdW6ve
EpLakvTNp7p0Sm7UZipYzFmgjj/rquUTmyHNTwnP6brv2TMkCN3qClw1yT8BJKTNR18tJhrCiKk6
Cw3LMD8jbLtNYM8a4U6Dg4stLXrP6KVw4rgO0FqIpv7pO/n/7ez/uK+y+r87C8Luo/r2ezt7/4Q/
21nvD0kXa93H57yAOIDpFf/tK/iDBIgL58zVpePa4j5Y/1c3KwW2AoKUnk6nKUzbwY3wr2bWEn+g
TTi2i0mOatKx7f9OL/sLkvefs288CZblOjrTb9u6OxT+vkcth/3bsbZL94tyWvYjJfk26kXtw+dN
zlPaJ+eCuiisB2d8vrOXpurdzCYNmh/NIAXnulznpZnO9dr8I0nudymG70ZSYgtT4h+2uUT+7grS
S41xHguh/KpsTBq+gY32Uf/YJov+VBelX6cL2VBmupCQjNU5ey3ogKrrtMCjZNyMeu9u+kHm5zgj
afiXp/j/4Br4RV/+7YGTDMmEJXl67//9bzpRK9Ma5XrwvWalo1OmDPR17K6ctaiMb3SgyZWbt9zm
3M1cs5r1nNMFV/L1vsT9OnQfmPWtUHNLce4kdZxtvtYw5zaOaNuD2SIlR8zCDnPTiUBNycAgfnI3
KSbpXWHFgaNNNh1UAi/f1Q5AfNytPZb13YngnU0xJQ+/Pnh4/cOUjt7XeK7/4UH4xYb8/UFApfFw
pkiggXhd/maYM/GyRX1swkv79U/r+OTNmsTYWkPZrp1rRzFTFNYL4Cfz1QWpJcrWPegccIdfP02p
9PTSR173lGfAOGUibv/10yR5o/xFquE1xLyft4lAs/GIVNi8Mf8q56WD7WRJx1BoGaVWB1M6eLCw
6gt95nqpjc4KG8fdtLrb89Am9bUs4IuMEoJMIfOJM3shiloYNTkJpmyrMvvNPDNhJ+Yin5O0/Op1
jLus+dEiMHvovMW5SK14NAkk3zx62JgR14nunCJmjdUDkQzIKbLYZIpIWmJU8Vlla35tIAK8ouwQ
N3Mafx164wDJozuLmW7JLMRX4puvKqnGB2gEFF4mfgzTWDeNJ7MbG8qSvRUXnd+wb0uZQ/lC2m79
B/TorwUivz3ZNo8hj6RtcWhxWt0f6r8oo9Zs1eVkYyRJku77qBf9jUXoSM8pzdm6iOPSyMeoEtVj
1yVMCfM6fmhy9VNvo+lhsNUeljlsoNLLql3UebdGr7tLaXvvfK69IzjVXXLnDpyr1EXM0AjWse2C
mIXMPsMM7VLXYFn+19MxmTxEXlZU26Kdk+fZ6OGIdcPZsrSHIprOSAzyMe62xSrrq5wt0gLRSzWa
7dvqLISqFJ7OdY5yFvIZfei6bRrm1UE3NXUD+/A0MkV5oBt6TlfdQ0NIm2uiyEsX82vhzoBL5BD/
g2XW+P2l6hi6a0qu+fvcUri2I++q418e32pIZ7mS2YBOhI6fZzN0r7iIngYZYqptTnhfUwLi+rbM
reUGheh9XtLPUiQXRoJaqBrMOXpan0l9iAtHx3glhH9VpbYXs6Z/XnWwOMyw/uHblgipv73H+Max
vukG37ojXJwYf9+oU7qpTYobCoGYshXFxGYE13tXAENPOBksXxPIIeVCEKZ21SYyEm+rrVcQvSVQ
t3NaW3qgIcmfl0a8u+AgZTSWmKG+EUBPL2T4DDoJhznftG6z1HMu+HAsfxCasRkb8bWLDWgq83In
Jhg/k/v5Q2/+Nk/F1nHW4bQS0/ETNsfl1dT5jr4o9g563Zktf77JasUgyggx8bfOLFQku1IML8SR
fYegLfM2eXMz93XMdN/ItXcMPjZZUANDU5e9dr2+i9kMCmqeUFeyxbeHsiDLK+xEOS00dpnpp0l3
c/T8klKPYS1yTpYyclQCn4b+lpTTU+OtRQDg8WzYqthYETHj3P1aZBmvtOI5T2IkthkTCT55nACu
JxpeIOKVseizI57XpqgC23MiegtBqY9LQRrZU2mPH/VyUyXqCzutAl4S80OZ/ByZo34SFh41ykid
6+20elTMmpYdPJ2xWjNCQmOySwtey/5ynz6FSWHmQVar6qmq6Pbc7CbzB6A2/foYja6zKbFpQRAZ
QWOLim+Cw0tsNC11go75F9I0jgsRT/Wjoce7xtU+plL3QtUtyByL8ZDR2/75QRp6x+PnPNSNUe+d
sVy/GF5zdNohwUBmkJAmGorTwYpvhE+n7YBL+wH7RLYzWyHPosZWBoPiUUosD9Mg050cmujRdZEj
MaTdQwbrz6Rw3e8TaS9R8GayDUgJInn49QFehLUDPtOQrYsD9NIIMSuKTfQjC5GngMNVNnftBlWn
vtbJ5Ddzbv2w8s9NHTO8wqgMK2yJvyMRv2UABd9TqSZfK2qLfHY6B64lJ5qvaGNUqX0erEpddZ1W
kkUIL6rT8Nk1nnF2oqPAFPSS6OMbm2fnqxht45XFVH6xmifHm8fHXoMomI45OZHW+py3TZjG/Rq2
KRS0FgTQK2TaTwrM187qVqBibZI8kifzPa+XT8ib68PYezSRMza5obKCXrLvx+5IQGFyPXgjLXkJ
nwRabA1KzTWTcFgaSKn9kgAMnPBORPHH7Bj1e9QaTzW4yEcmagTZtdE7Areih+67n79+pTK3kX/+
ASzJCB7SEXyERnBRmdrxzw8GswyIbwlnB3OG5P4ev6cGjoVTPQ11+mjkZfUQG0N7bi0Cwy1y3mcv
uhZz7m31po+25BmPtfT6h15BkKwjwiKY+JbQVMbIC3tmLWs6EnB1LN09//kBXkKQYPPMgmGsISGR
Yb385wdlRPl+ZOjue/CKXyAL72Ijn75g9bTxT8BzTVldftTIBZ1zpqChV1jjyTEEeeBEf8p0fkAA
KcOB/drRgaHjp1Q8aWn/wwEvwZ62/Kmalu7BKVv7JHMLFSkRZ9EK48MeQ/LD49e0BQBi9KtUocUb
YNeZen5ucG4drYwr4v4rGI5sf7OWGYubDO95+SfXTMU5GyXcogWDQ2udVNr38LpY85cRxQ9RRdpN
N9TGnhnST1Uaxr0uI2XXSiR1NjQvAKEqy1q+NAixAXglGRQErsi16YPalV3fH0f0yiNGt2Wvl/hr
NJWVvlynm8pQNOMegXoe8JF4zZveTz9Ep74yElMPiUmRRc6aotfQi2OLfTaImtJ4AiZ4RB/sbzmU
553d7bzZULdc2+hA4m4wMG+Vib6fQv94HGO9f+zIg/lGZET7zKu8Y8ogLWxid+tYmTgKfOPBupTf
amqHM3lK44BWstXro76IEn7EMCKDpegNEvSJZhMzBtUZQQqNky/F6C3vYWf21Ysce327mrXG1Ihf
wsul44D6c/OW9MdIJuShXNedQOc+uIn1rI/Ncvr1AcWI5BZ7uz8xHls3VQlRYO6KPuiGe1Dd8QiW
sZhtM84m9dBkjfgR0gQUnRt9UCPUl1XrKVCZWHCKVtYWSDhR24VKcOms8WY4S33sLPp6BizjTcvi
8hx7xeeRGcCt1obhhqEVTdXSWVExEnweraQ9rJEuTwshbsi2dP46NfOJJOe8WxKua4x02SnVLEWw
7v6/v3796//cipEJ/CBmLEP8WECI2vz60SKVF2dwsx0bXT4E5IKt6074LKxgijvjLBucV4ww5rCk
5tpEOOf3ZkuZzLvD2yXMCMFSzRqcyZUim8soLDPID1GxTGcUL8B39iL/LJlXsDluYbCrQp+3o7Ea
Fwq0brcO5aeWTWVPzNacJ69w5f2m+/7r59Tj5sAC2vLR4SIJHNXpgZc6HebHvNzgIN8JoyeYNDXm
K25Mel/2QZlRoR686WgI2aLWFZPfMtU9Y3bm0F/Ho9aW9dnATrxrF9RLgIPVS9RioREp1VpMTjOM
ndiDWhmDrrbN9jmeNxgwxU0j4LtZtiVnu5+pLuWtnbys8MG40sZbtq79roR24meZ+9TMUQKDbgLE
CpPSR2QbdpO3XrtGb556Nz4pexjOaWlj84ubt3LMj3LcIu29LixTPsKa60KAPGVY1y03sWsWV2d1
pA+atcI7tzx7dDkX3o31La5+9I2wP+fWWm2MeS5IxTcNC3x19czgIt0gQ37H2dWFv/46BBfc7/a9
+lDTVxh86bltjfY5zcU7+d0R2lLaPQ/wFvAeyw1dWR0Obv2kU0lvAIf+YGhUB4P1gNF+fmh7Zg42
nT23SgNb4duawV2d6uTFlNNIwtoK4naQR7WMV4aTEKBE416cIq/PXc7VRd9ERr4N48l5S7OetIDB
yrAebleFCHNaG134a13tCrO7WVykR0qU6cooktnXmJ91rxG+dNFGmxRwZm4GRvqcWUGWWO/WnMWH
yXD5N1NKROAyaTi6D3h3cR3hKy9JsiJPl+lF9yhNi+4yJVn+Cszrosb6SQncXvOErZoxaDhH0IDq
Nv+UiVieFaKA36c5S4WV8Wxn5ifyv+rEYzcyILNntm3Btz21TOOPzcQak9DBpLuLgEqYWV9vXQn1
cF7Hrx5fJ8ab75Uu2iGRXIKzjEEHLexb/MfkCZpIuwAt2Ho6rawzlOPZ7pyM3SUz2NJmeYAiaG2s
VcNeltngQggq4cfZK8lIeGpZeKDk0fQw5aLSz9chvqWDiEKDfTEbcOCUaQYUIsaVu7p+0Ek9u6Aj
ngqH2JZsWYhFsH9rDs9zzITJmH9qmW6GY3GEtXoWJjMMogd0CgT7ifRzC+Qj/vNledfhzxCU3mmg
nq0a+J/nHPFzQFSo+VaYIz61qwrnxmxOfd6EvRG5Rzu912z6zkvYLJFM1QOtCLdhZ8yb7tSm2JJT
uelQITDKjhAS5+jZBpW311YBfxzjNuTAd1l5TiDL4sewxFfM3el1pjDr5qFCTo1biP4MqToZpL2+
7ufi+wocHmOlfq5MUFKxrPdt7Y6bebwjqeZ5ny7FeVjyAPgU660WXu1uAl0yyqYXgXNuK703h7uF
9QXgItDE3X0k6s8QM6Zg9DT8rwllDMw6f+reu3ueOZVRxn34hiDAKQlEdkxVGa7F8sNb8jmYCA+U
uvgkS5jzWZZ2p0RrLtg3n4gVAEk1o2ZfZOUlzj24P+LV6c14A18/2rUqe8iEI7epYf9kguFuIfxA
3Ouo1hbxVt11ZW74L+miWTwncgiXZj2aWJNDxhHFprLWY2v3072lHs9LMT2q/NtkQzKBtfqw5F81
PXN31HXzc1np7/orC/jMvTeRrk9weVWeMkOd0fuEvH1mR6qxIeCO1dxR5B0q+4FpVn128YvjkwXH
4i57ZbfRVrTMeO00lkfYwtsF2BJCEy1U3gcMgfJwJCSyxSx8EwsNGvg7H5zcvX6vJMdlf5gSqORV
0znw5ir9CpzuokTzIr2xDQGRXmUztMcCnXMYeTmTIFD0RssWIAkCabWc4rifzw5HvW63hJSmwp+W
5UeW5jssL/PB6q0o0BuC8Hg2TsoEqc+M0sfXVx8QJ1/BcT5Czl3DEcgBo3XvBwkOf1jY5aOrMt5V
L45RmNhUjfe41uGqtYm9iTKO03hBHiJxohbhHhtMhvk4Ont9hRpm2LG9iWkxSb68xDk/LQDxoMHc
iNWAIcEqAF6PpIop9Y9lOQ67ssleKy3ynj0A63amq5uWx5gH7N7buuXXaQU3gh/fBBqO2sjgBGNg
PhzuPVGmEVyddIcnP+NNgjkELVsLcdbn973pKXzgAWagiID4cHnbcXTLxnQ92W0Laa6Z993I+Z8M
er1zPO2jiqsiqBx2Z8i2PBUs40UpAgqM6PszRVsg5CFrKGoa2yDcc60VK7eBeYrAzD5Bt32iqNIN
rf5wLfdppoPDPfl5rZ2nTOFfMpnlbiT4sN3iUo24JvT1zKouiiE0SL+iDaqJZmqV6w6YFhpmL87J
2H6rvYmrkYaK1+Tii2EA5B91DZPWGpeHM+QXPGLTljLIZDvuxi0HmA5RMe+Tfv7W6pbNgdAecidW
m7Uhx6XcqwS24Mdj9V0XkhVPbLioVkpsG8DD5o77Yy5eF4EUFHe62MwmFGJeISroPR7WJGIbXF2f
a7VyRFRQPd2sPIx3PSKyE+bRfeFDrOUrMWGFuNBeBKOi/YpnJh+JXSwTz5nsFrE3ddnidDV8C67t
ERvqG6JA7RvrO7mCfAfPfQj7WDsU90Fhy2grVhEoRGuF3LOWe1yR+a2q7W0zfM7tOA7Y1aFCd5VP
bkSZDE16CWajkrA+IvpbmdIqt4KzUcgAeOLgLwnwBrTGwjdm0QSVzmNQqhK9XjCpN0C1FLAzoKla
IyOrdMtGY5Jn7owfKoW1SCI4pn3edC5cZPIDPAdL+gUmaDKOzdc+IlgNACO0R9FiNqoxv1Chz/PK
jNlUB9eb3kaNde7yB1xc7HJDULPV1HaLQw1BhJ0dz84Kq5mlFSyxGcXBMstl09gMPZPJOBAXLgyM
FrIGYZ67apfp1K9DsmLpStkIBykmtDNrZyAs3JxmwerdU8LmAl+TzZFgVJncrBFn2ZRukyG7xBaB
ngSzv+9OTAZg2gTS1ettnM0r9HgTR63i7ra1/pArehZAgNxjlg6ldx7IFzX2Vq86N7CXKNkbkTwI
xEvbThBOmZKkbhsdsxHXr0yK10k4YaeAr7mQ0XfEd/INAbdhs5Lp06fm0qkdQUkVTiWP+lwSyrOU
OiEN2RfU7G7kIE0NAyxRjoht6c2xd5N064j58+JxwTcVj91wR9+7tGhpnW4waKXA1VauFNJz7Jqb
NsQ/+m0nqIyw4C1bSVk7Cd4VzJtDUXSS8xQEwpiO46a4vyrtqpy3rjW+G+UI7bp4r1LYlnWl8R1I
zGpFy25Bq94Q9RGBaz/3i7BCy9UH3nBEn4Atk3LbJvJ+oKH1W4bakAMcg67sVZB9htb+VdfIkbGt
F5yM89wP7acETik5twrGDs4SCbEslAzB9wxPNc2IuRqii8X9ELrRvHf7ydlbFamRRVY4FKX+1UD6
2rQdiSN1X6LKsqrOj638mVxWSHEKaNr2tEve0zus1EF+RRDDb4gIdVNPagLUBayUBTosD1zbxvRa
97U9LDDylSPiDamGDrdae3Yz41XDB471gQ3Q+JOqS6mbwTJUxkaAPOMCcrQj1qsW9UnwHlqGEwBq
NnLEhcEP6GhBZHKnlilAegIIAa9T9oLofI42vmLn7o9JzPuKfRLs7STNpkpa3ZYMSCztwOHz9yql
ls+JXk1GNh7BssTAZ1PjDBj7qvT7ylJJRIY1TQt6qoZZaV63pR5fqfSRA2FaNpMToRrW5EQ4+KaV
m7CX+8ZEwGlg3KLrKv4FsEfYQtkMs7y17vSIK3aAN16BBankE062BxZ0HEkeDDQ7BlbDECCxtiNr
4bADyLrY0XBitiE50nK1c1O22UsrnX3YOyoUNtR0pg9b2tkXT7grehp3CS8luFM7ZoCAMx1UEvo9
dYSjS3PRZXhq3Jj0ZgGkqId3HqgOTplo1uoknQhSKFtWNt3k7ePV6vbT0HeUMIRaI4dWzIjmbVa7
bFnSWRtXECrRu6w4Wn371vL8XGZzOOQyOUTkEHaplhiXmRTSuJQZweGGLQrtG/aV5Sh69qcCTedN
j63X18SRNnL5ZHaW3DiNMANJe8kegskHwKc90l6m+1ziXbSI/vgjjnotFlfMLwfoe2QA7HXwGYE9
zvZjDr/YH1T/M7bn4e7ovWL03wxy+qrJ7kpzsNEbdtO6Vw9T6yYZ6w+li2HbueaVQgNkXh3iikkG
6wt0ng8nTxZ/Du0pkng2tlnifJsXfsssyr1rLwd3mA7Dwklt1y//wdSZNUWq5V/7ExHBuIHbBHLO
VFNNtW4ItUqGzTzDp/8/eOKNfm/squ46fUoT9v4Naz2rr61vqrGbpPfkYoey+i9s97BXrI+KB7w1
zMCJhntrhaCxIvtc53VHpcA3WU9orrJO29gtDK4RVPuk4rbKQvsjRUiDx4H+2ALklKe3udbPWupB
kr1WoRWg12SsTNaOjVBpIJarFN/VSOrRoLFtjdLVV1Yyry1u8zdAeeQhcA+1fBYeJcNL19K2WPNB
nwEf0sXPPgJuP6Uu2wB7nfEqan9jE+uiq70wAuO54xwf0NZFyEs81Bp5EAv+kukqSG25hLpaoCdD
fTzYVegzNKml+tqVBJuSM8yLkTyYj0NZoAAE+bUZsnDYGGn20tlkFuVPKVoXNMINXnEXrEbqDNYh
rNXnTBb3zFYYJcO/I7gHNZmTIJJdXdQ9nt2NiswQ2WD3LevuTiYL498c2lElTM6V4TksZEMWE8hd
rRdbw0bH7GQDOxTNaLe9kuneYJXHsY0jWjztBxqJtg5c0PXYvj22W8kesMWew9ZOstY2oepgV+Lo
GKKgQ76/SSbzi1pn2jbxF+skLLOO+WB/t9Y6aRGdeYgZy+M6kwGEBtWLGupSBSLcxkmvPVXsIR1Z
HRbcLiDlQ077jNI8c6fwSr7MPwLvDmJqL4o6bUkPuKOyr/n74GfMjFFskF06HNXhGq/ReVNeRtcQ
rG2gcoA9VXVo+fHjrJb9JYt6a1fzz5KcuOW7BWtdar6a1H9GwgjmEfmUCjtuM5nZv1FlnKDKz5D2
lOJ8eq/oTzdYjZhiIC8IQkTcwGuVwXeBtaddMl0aZuGgz2nKSxCdwazPpxzV8ltoSHRcKz2RjI6j
JcY3cxxOrg1oVilJbQFM1T7VRneb9QT1qdYReWaRQdKxOT63wyt3ebRHjr3tko20u6+uTV7FZMqb
WtBfRZG81+047hb9TjKZ+oBKMKNWJcsgbfmZZCgI6XKmZIvmjaGZ1t/jmvY1HOYHptnJbok/zYZ5
at9I6c1xA5bPvdtFTU9EwJDPnpuHTG/rMywNEJd54GA2SLrxCw6xB/yLD4o4ISxb8TNQWU6sKh2w
GJfOs21nf4nABEScLe9pFp6EXNZsp5NTHnXGihu1s8+Tnr5PMwSCrnnuMkv1dU1uy6Qm0mlJsPiR
D+Cbc3hr9X44YQu7lXCTgTqRkiEJiuUthaicj8d4mnamBoS3aeHD4WfMt0pVzhTqI52g7I+IXlK/
tniwDNskp6aMj67Imfpp43Ww1aPoX+2yHHFhLRaebIfDM3KZLDgUS0MHOz+CTIgweVszUnF6xCJs
uv2a49cMq891zxia7wbZaHvdBNE5R+12wete21OIXA8kmzPix3fdH3BU5Z7Mqle9sKGzDtEJrcCI
uJkWociwzSoXo+8JSlG3aB83dTWpftvYQRU62wI3Z8XObwPcmoxLO3oJ+/A9s+O1Yg5/IsYyo849
P3RYVhVOFotKVdWe8sF6L82Fu0iak9d2ja/0Fg5lScZKxvgsBM+EdxKB0BOeZj1INQ4hPtwbySc4
Iuz0A634TBFsuwhwMXLWt1JCGEeI9G62zC3FBU9at4EhzKzMYIq1FHunhoE5zqPFSGLc6p3zJtXu
O6ubu3QqVBBtSwoT4SKTo7e7Makeiwxrc9LlfhLCns0HqhMMDKdhSF9E2N6oSb0QbRzEBivcduzr
tgN5d2v/ZEgRb3V9oIoz2PSNI5DOtCgoR5wcmCmqDR31sa+nBTtPsy+D0s2wwGEXYXuHBqqXxvgA
lJjpWLrwcc3AJB1mMgWH7oTR4Wy06RW1J8F3M551ezCIPqxqn2XvRjJaJSiqKj3cGIgqcdIN2TZT
a3923+LYfrIBw+9LRhKMJXqUfmNJkZmKcYOm/NRo+jO6jeiYg7dDahm9uDRjvmUJpA5zg6qdJZ/W
xbqXlOkhAfm2idAPrS5hb1BbNLdFgTyRY/6iMdhTAG0BPmDSODrl9FgV7S6awttiV/yQ6hzjO3iW
jHE1rPrlTdnmED18Zn5ai9CTduTWKvYfoXc/HA0Y7cHfw3zjRXNz7T1jruxZXSGDND1pNnvlCeBs
ojNKUl9mW9vFcI0pzUy5JeDpI8OVYGV1+DDOmzyd3TODUFJDgSXi7mGMSV5kGC7H5EuvMm1XWeWP
GBC+9ooaBiSjPaFAvrUZ+1XXzsxN162ti1APsUP1ykZ0gwbP2QmZcG7mR01Z9kixfyKDW1hNGMGF
2uiNWC0yMAXeFHcCETgBdjqgQ6/OkU8bS9XTdbBLCR9JJPnCTaNi+2SMVggkAVm0EMDXjn9wkwY9
ZHmyH+rumC3y1M4Z8W88Dsepn/BNm/oxNZNwl4ZgD2exs+2IImWe6P31T9D9vGhqdg9FiINcZdUC
xGJoDzVIR2/uvhHuDcwlsLm6av8a82ZYGlWerc/6BZDdOfZLaf2BYFve47x+rMlD3oyaau5SBpdB
DUbS740B0Q2GY0KvWBHaHDTS1q8RDBRq4w/LUIrD8Bh2Mt1hZSMOq2teqPgJEB3FwKcBDlQQKnMg
TsFgwTTxf1Yo10h1H6Q1tTtjOdv0kkGUuyjF4p+SzVKru4wMcLy2TWc+w9Q52YSK/P7ntNRUMW3s
N03zptQZnZhZdVhvWdwNeXe0MJ3u3CJ7tuL0SUrIlfPMdpQtSzA6lRZobqdsl9PCSB5qBUuxMkVr
kbJK71ETNa4kMzECUoM/QB7b/I0Kqjj143CExjn5giUqL2+6XUblQO7pp1UORFWS/IOHgiXOJsrN
/B337lGR+pWOvh7cS0bzqInoO65a7kBlCkKB/CDh3vP7Rku2bLFDor2Q9YaVyROJfnsy/9Fy+2ta
DimxcFieavGeRppA7ojKo+sX62GKsp0w+aEDK4ZobTE0E89xzkBI2FUZrPJDPL7tXu25yTETeS3p
JV0YZkA5yiGYHZKK6FALv8qaf1VWM0qr+00SsVV0mUjzx9+1DncdUVPLrge3EFQlIog0GX2Hfe+h
eanAnl7IiT4QV9r4WU8OKU8Th8nnkBWPzmSOXjGMNFsk1m2k4G1jhBm4qN83sgWI3ReT2FlxfUHO
ppzJX6txtJ912TD7QOcEtwSb8YiOwxV/87awj3bTfkbuc1xCbUcN6xyzRqgXS83vS8NzmVjOajaK
h6vpkmlHwukGKbj6nur5HXL9PquqcueSkOVVjyZ1F+x89OVUy39lQXSTeGtJV9M7Kg/TIT6zWk6q
tNIzVKAo7r+IqaeQC9HtJTG/asPkLyGnKaEEMEdFRWM+nLh/zlkhOiTdnNUJ6dbWbP40sRMf4mzB
hA9htXbB4lgJWizL2k91mQVRPz6SiwLdX+TL1p4Ube824anqoVGYxcQqEwWAYT0U3ax8rtEiqM6p
p0gOip4mLO4Oxz0LYvUom2Q4xk0UBsZEXlBnn1DBH/Ne26DiRxhhtm94/lETlh1knu6Kdm9bERi2
RWlm+A4ubGbS+FaHgomw5tD0qni0mGipxROEKhejTiE2hhhxHAErbrDFbGVmxIEZu5fO5ig3lGjx
sbts2tYGxV0oyaFwPmpWjKduhiNi0V5VoLaJ/isDsSg/WZo8anO8I41dbtW63acLezZCgnk3lgxU
JLchQO94s+hWfWBf7y0jrOzadRDyldG2a06VnP5wXDnekOlPhVtzD0gpt9lKjJa1o6N8k1eZdfxV
u22PNXQkCoO+ljLAUBn3CvjKaUpN23YYSeZJntNcn7ZMEkjmep1T8TK72dcMimgjeutiMMnzkTmh
lmJG7A3rVFaRLejkajUEdYfYml/VcjuDMNzIKGEu7rib0AnaAqVklipfhBvHXhULNrG0dHGNJ1HO
Tss86jhJ4tZxOlS86NNTrHSP7I31nV6nn+SZPbiMnRjRwIWFrnLW+/JWwmJve5n4hlojPsmYnAr1
a5rSx7lUVH+k41sZZJtBNeBXpnPih2p/WUzq0MhtrpiHT2raH+3YZH3l6vlZscIrSqmbEUe7EkPB
RojlveeDLmOVuLt3e+1lie+qFTIBFMO+wM1KfEQbja+trSpaw3vXLViRa78smUnpY/OqLMe2j+8c
EyuGUg86VojHooUsZHW9GUwqhxV5u5CkL6bpHrOJtS1eZa6x+dJp1UeiGOeE4AIysMaXZUiLo1k3
JwAT7kFI+28NMMXXNArdnFn5ZshtnKeG2aIM69/g+9Cp1ty/aeLEYCsmJHmYy/TIGA6Fylg8kcq4
iYW7QxGKKloxwUsRG4yvbCbFAkVKvydxcU8sL2cSsq09/S+pdS7JrpPRBqCyeOTmHASO6Mi0TspH
rFt7p3E/Kc6WzSgqjLdujtiIogtoHPeAthDClIOglrGyVUxVANuesfiY+r9MJMo+adAXNu7HSAwc
Y1AmpwjWi8Cke+oR5RXoYLiMCPK08557ylYegT3vxIQMklQX6kbuMSQEx5VNwrhRObVm8xZFLg+t
S0pTbjuHeSE6w0IHk1hzhhQoPCTR6BcRW7aZ3GoPA1OM1tLaG/HeyZAq5rXyXcY26Bq92oHmPDHc
CekEuNFqzACbcSwfNMaeYVK4Xl8S45syHDglTnLnw19D4NQ40AfzNlqCuONJxWOkmZ6F9IH2gwRy
Tt60zEBhT1m8Yzka+izDiTOHxTyN2NBTMz/l48XqkQOI5V+eaBfOY3J8EWfyDvzBevXWWYsXQn45
xD29JSFYQdTWNVV7TgUYP2NTrnynKr6d3HpMKpOg3JalUz0jRJLGtVbSJ9LkKhDACWtHkylkpixy
x4gnV5WfsC3EIxNZ3Iq7nHUpaH7GKUyEIRWyncI8FFpXR82JApfsmnNuji7ucFGmYbObgWjoE3oo
0rd54W39nFqkp3Yi2tLBvWi587kQ5swKBt8/JjAUJJmP+PxIH4VDCrqAR2bHX8xUL/ZUsUM2eABZ
eu7i+NMlXZYXSGWTDwGAYyjq9ylpW47GWG7JqwfG4MNs1bsmy9H2YLqmq5m64F9v4E8r8JF2JKix
TukBNzmp3OhMEdn9MIxw1Yarxi1w2fO6mjVJUyojNZxdAap57tABqhLBnjz37auIxga7Hqd3zXZd
GcOnVNdQW63Fqel84VM8Q9QBI4TwO7D7ZV+qDeEp2U9SG/a2hZhE3nEbh9e4QumNxOVvQTo7+8wP
CjMkSuPoD2ZRrGGITNPqpylNv6J1VsB1RNIziiY/bGo2Ly54N/pWZD/sfeSSB+6UpEz+qzfJmFGF
4r21gLUw4eiD3nBnIq5MNAok6uzN4S1skjBAZg5QrBy5g9xiD+vnNCWUpTkLpM5WBz+M6g7frE4W
wngrVbsPQB7OeFbrjxlxNkgVZdoYbndWsHy0CnNPxaDwGcS9ZknOiuxdxj96R6ABvloOrfhrBp/r
SRtPiGGH37yI1i5MXAaEWaMQ5EBslzLLn7qyFZBxYpebw0PpKD6y25MCz387Wf2NK4ODTq4fF6Qg
URnfsx2janF4oQeE85M5ofY4wLijKO6X17yLe3Icif2z4vh9Ns3Kq5qOqkwL2NI/dXr8r4+V04L1
BiWK/UOug9XwIPTE43mZWaJV0GnnJy4Hn7WvS3ANQ2S1+DaLp+aem/8QM73ibDuTamWzgLQQGjvR
Jyu9kXgHxoz9HyAOa3YsedFmLRM0+27rD6Nko0G4buwaRFwZAk2tPDGCCqLQ4aVprE83ptTERbVP
ZxF7DtiIfB2Id0Wqbceub/iUph85gG0md/TdySKx39oLf2FranDA40gv3frLMdWPFnD9rjAmygsY
abC3eN2E+MJjqm0HsbwtNToBIqu3So4CtpnSkgpJ++yn7iFEiqg1dnOwKlRXjIEqpmDxPeybrYby
yVd4P9uQ9Us/T/d+YI2GI6YNbkic3wsN6AKgILmtJ7R7Nj5lZlsm8d4xMVSpctOnxLd4oTeL24dv
v/vwVpmftW76g+vShkthZ4HaN//Y/t/5qWV+h/7GExTQ/G/pSrcv8SMmueZ5070y3Ac31a6Q+e0t
ITAEnVfWoQSNwlKQB9Ao1Wy3CBpaVrzQCybqiYglF3WrTjFTsg5QOdiWIT7oMr0XkicidqvBJ165
hwgw57uWvw/FIa7WWby7GaES+JKpPdWXoikJNclZU0TOU0NEkt+74309ajfzxTHkuoywuBXZ7Rh2
96abVRxoTvdIcmfrlDedVAO/z4sPpcRuGg79X+IeHX/Rs3JH9oB5IaHjhC2cUAbFnPxqzTSNF4z5
ZT9thv6akr8louaLaeFt7FWC5FdtcUOgzUbJDWVfX1QjXUfDofRnC0xCKNLAnpAlyY6AjK40vyzt
ZSwFN7fdPrHR6r28H2+JA4lWRGfHWa3ABFC41N2hLIgyGItX254e9daKdyC5vKZJTmOP4rog7dEX
auZn9hJI5Q3CxLNTajZT54W+Z+btD+tTusxoZIzAtPkOQFg0QV2fiyhaxZbY4WXb7ZtIntyGorgy
9L1e1SOyMnrK1q1dMCuFh5TgUZ2R1rB+PuKVRRImjioZG1vCMJmya8x8jbp+bRvjCxUYR2sMwntu
CvavOVsjwS6CNM8+SADDswpidKroE4F0peLlSX0eUMt1QwIgijwfHntWMI32NEmCQtycLEmVPgR0
Sr+LKP+9PlqTYghOwnvMGlrYjwXae9MkqsMk74GTsn5lAM/MdOG1HsRX3dX0E1ODLK8miFONqDLS
1G9kesNJdkt4iqjfG6aIy0uoG8FQAcPRJ6YnmKsuIzvkzQAbgw0jo4ZaRu/1EovtOC3XpErvpQzY
j2YwYtvdwtbt1Dj6ERdOthH4FKhVuFyFU5/yLvWJeyFaeAIxg+8LnEIPvFG3s+ZETEPJTGl4qJD1
bxGNc/wpx7amerLU+UXnc1HtCTHvVJN9FRXRddVDlxDSjKZ2H6CuUcRwDw50UHOMoJ9rGyZ/vyF4
GIofDSXouS/NWMRudGThTTOy+IEqlKsd8253nCNyH03nD8m1iZfCLaD1KS1PsZEDpFp/cJgzHYWl
XszIZ2DN7h7fkD+m8ZcwkLdUa2PV6N0jDNV6A1ODnMlFL/y8ZWvVVWfbmD50ewKlij1viLr5UFj1
ex3mVwHvIFh6uD7xlmLPnrVLZQ791lGAwXLKBCmJvR5SEeJvlOZPtSr70fh6fRyZG2G11bZMew8n
tJ+5c6Av+XxcirtpFON2SPlBYzV4FI0g1NMGqmMUf1vcPbiu8lfLWZ5b2BseRGyvX9TGq2jiEDTa
h2Ee93TQL52pPy9LAxxPUuiUXffWze6OYJuHpMbPwZUQhKN2j63hbahr1naqspkipTrUgv3SMEQ+
eVx3W89/iNj6YEYek5HWXTMwkU6YepwU+RYLUegRLJZulIkPoUb5DkUMexZbAnWkkK2bY9j0b5Zt
DRdUEVCZOuYejj14mlnuyxwusO6aI8ooYC1xm9wGtMP873PgZCp1KtZWhxJiM5u9LzjpNxXVASXZ
9EYlhc+Ni6yKuE0HAmS58N0YSsyMTFL7YfHGMZVIhFrm26Q1G0UYKSKp8aYlDDsZFxXn3HD3o3uF
ryBoajENql9xVjwJSVKkOTJlHEhZaeZm9hRWhkEIhnjTZMqbwN20Ne0SFBHlNUGKl9ipD3VpmGeX
Ycremlj9LysFhsuYERIQQrsG2WyZl5FIzU3X9IgEc+FB5qLSEDxAFVWsnWrki9Oq9hYv2FCaCXNS
AWfJxtHYISWiXF2qfYGQAJwT2yc0Jh4ymG+jIw6z55EW5jplPDFajIlY4h8YkZ76dk2hXLaR2GXr
rY0ZUoIatplBOCPV+4gEwoAPMy0tCZtieGR7QwADszsP3PrWVXR9M2g5s9f+mzCUaFso1ZeRQ0HO
foRtSk9tgQITKkdaZ5UogDLinrk+pdNaPucKvZIyscno0+ToVC57sGxm7mt+Y2NRLnk7XWb69z16
/VcWNyyW7KDrJOLEDN53e407iypQ9ap8umJOyZ4gPj/NRWoejSp9HpTr5E43u59LOqDkFMs59+ci
3NEz2IeqTN4J+3EOk2wCQj0uUF54TEmw3KK3sE9qmYY7YryBrKySHsV4k3pc7Cg3d1XRBfgizzM7
5RWYICuC/hA2BpaMX0lAdDlXmclYdwtX2C7LOK9dED7EJ0Q456YHTIvopvlJgcwwu4jXcYWdhQgr
LZFCb9UG38RduTHzmhc9yW95bLELTrGyxfafNDP2psxnBkHIvWZnuUyjMXj9NH2tWHvhDKeIbKKR
Yfr67N9MArqfmATx/jmHYjonAniEDQ0nJESPn/x9WpI2cEYix0zHi3rnbEyIqzKnPAwDMhuWlkEc
D/3ZydudkubpzsbJhtAUYHub8AsN6GKEnnwWs6+GhFUx6mf4HufHuXxNlh5wpRC+U8T1GcyEp/Wx
4SvNr8/8oQq1YmeSoW52KnH2dFFwSDvmfDIgpYgKdGEcO1X5gQS0PX+GJjIdyNqxDeY0q7q4Bpq1
zTQue2JeLzC10TxTjRyrdS1QDf2TBCNTsExdt6X1JuEM2AwgMzdG6yUzXhzEFTq1K6F5K3aqQP/j
mYr4wPTiIhqf3B/byo17x3rNSG2/HmdrBze23STLfFH65DFXTaY7TQJTJB8fpp5AWiNPvcHp1K1r
R895JsXBqKhvSuNTJg7jBk1VtpppkkbbJ4ccr2iQ1oE+daW/a7AZBGNRu7x3PcGX9BhS3eZRelS6
5DEDDMTtmK77Sj4wR/CDxg6mAQ/5VEfrb2bgtU4ZkSqhSbpVAvAlA3a0F0zwafIxpMDPaCd13+rV
cEJ5sivc4rvGZA943QBmo/1OML9xTtw6Krxty9XqqRTYFtityvaXYd2tN3aLrHnSgsEFxAeySyd0
0pqByLywRwMvsO4y67n5ashp8nXw+ZRRVCfwM4Lulxo3fzk6TVeCNwqACqzULiSYumqgW2ZNzQBP
HsO+QmhiqXuLS5vYc0a0DMGD1nLB6y7sGdOS8szKkvCUU2lCEkACHCt+qXV0YC4TWMSExq4YySvD
0b9x2wrpICiwrVIu26XlZqi6GrtSmw2szYT0Spt/mUFJpaM31dXyk38b0DbqkkXSzE571W1x6Mwj
3SL/to1mAOKrd1mFplGX+l8FMLLXhiub/saztuxU47Fk2sd8qU98NBQjWJL4tW/ETyzrRwQY6pQi
kiec+7qQ+lpxKsBEAQE4neqRHiIhqtI0wWmx1hCxVNnrdBe11T+qgYdH5Y8tUKe1sD/Pit48ZIoK
G0xQismueddKhzBxN7kwUrbRTfUzdzrKxulFo9bzkPPHG7jzN511wy40obNizHzBnfcvBVJ2MPFN
0Qvru1lnuM4wFffhODoPYOdOLuP/PY6HD/BdRH9bjp5eiSRDIDlrdaAC5LtGGivbScaPmhJZ5h4s
eck0HNfoYjpiQ2KGvpVtEz8UgqtGRu7OGko+V1cWT+OAV6Qb1C9yCog7LuIjahMo3n2IgNesn8bQ
caie5FNpdpdwmutTFXZtxQUzv/RmrbDdZz7CqvbIFVvvlVDBU4JOaNa6E8F15dEtFDZIkb4UOPQ6
N6JhhYBbdOm/XNrJwXKXae0oiRGwkBcU3XCj62mQBYyFh9k/+VNLmDgLGJ8Hgaf+Kjvjj8lavMjO
PMvZwZHNN7rA6DBb09kKXeWRHcZXJSYsNevvBmvwZkt3T6Ws1EubuNF2YLJN+Ka+7/Dh19OIaJKw
003dMMaJEdwGTEBQKMoUfvCiFEeyKVodJWeU7ZHEk39mM6HRZF1ejfXL768GTY2OzRBe/vffw27K
d/ADsn16octqn2uBxQfSHdcHwhcNEc7NnFASSXXatYOJlr/Tox3z5BaCgRsesq6Jd2TGATToVSyq
kCz8XNP7RwSFDtZX/hzOIzYuMiU2w9IDSn6SIBiSQh1THFyKSbiHMjwfJ2c6AHbweZ/zL1T/nHUI
4KRSiJeZhPYDGcb0361tveiF+6dJkrX+0Ze7kbEwUDWZXM2iWu4Fp9uY5N0tGW3xqju7Xykf683k
yYAm8vuPlI7mnEcifJnLNvMNFMNOJzfkaFuoELWmMF7/v99y7V0V0g6aXh+eiFom1rW4WesXBB3l
AbHPl4pQwph78xqqTnky5nE3RBMyNc099aA/r33e2dfBMGB5TOG2QIV5CgvXPJAT/pIThCw2ce4c
x7hAi7/Y2cXtTC+pNeukLaF14o3nBztx7iaZbZ/+92UapHMaUgdRl50sAZ4JZpSOCWpxrMxbIXtx
1Wyxd+tc94q8AQMviuy1wt0uw8m4TaOagVOfr6YcjQfXyeKr0Id7PfPBC3hQ+4b4xpsFQOapCN/k
vEy3drYyz8wnks711L4oeomlFzNHOzi3ysrDiko//Kvx9jpmlh9NqDgHuUhrY9dOtl0EgZbCcsK9
tUqZbHQjQUd1sk8zWX9UKReh0+RvGMyO5eBaO4nRw89Jy/hIMItvygJ8V4HNdDO7mou+rmV3lbRP
meF8/6I/EOitNt/XRJYYVYEU2BiJGf3PEFTBzFnFvo6hN/edqYLw50vHQ/Tfr35/q7EC2CRJtdcY
hu2V0XWRQqFEdvPh1Z3j6OK4bLsspA9+b7YW8j1VbrFGqIhpxHjX15ypkUv6ICBrxX3Vn3LDqi//
+wIEDVZZvX6/xUFzDA2NyP/7Eq3y1NFVLw264UPxa5FHGdvSGkEzEKYRexipZloBLJbZ2HVnNEtB
j7TkKpN+/Xark4hYOW7UEiORBbjaRxqVxWeRt3ss6dHeNGrrCCNSc4LfXw5J4eX4ab3WBRihjQBT
OQS5ICwoMm3VkkGP/K6o5vwICLV5gs39Bfyo2mmmo52ccdFOqfKuV5ATAncYw1cudmXDu9w90bCh
Y0lXxhGSqupszac5LEiEURjOqpNOSotVyAfbYHa2sHPQuG1+Nwl10h1hX1ZbNavOCOv7f7phXezc
FE+luryX+gwJMErUGzEZHvJ0J8inRdmRxGPjH7rzzQEntabxbDHLzVPzTSMaAc9qhl1C6dEdkz7t
OYX7OY1xcrKwjbNcmFkVhvp2KJL5MGAhoGyIaWNy4mdwsRwgFCG3mzTzoaqI+dVzKvEcW59nFzn6
u/Xn8PslUpHg9DWkdJBtHpHVvLu6uKCo1w/m6gGPQma0SYI9T9OW1iNtxNzK7uO/wwJ8ODAVyQWf
Znc2MMwJVnhNjaLAVxfiCn4/eRXa2mZIE8FHCIdktRLVJ3ZXTbvXG+0ucSax/DLyRxaNZlDwSlIR
kRUgJwOPuCwuqZLGgTPF00nFd+ON68S1ZT2L1MQ9ofUNT5qO63VJi8lPdSKMe9nfEJADxa+t6IZi
7jBNERe4u+SXMlY0YKB2clJQVYy9TcBTs6vEVTRa8/Tfl7GsHhK7RD5cwLEL68eRGcgjgacq8+zE
3bXL8iEqYew7Kyx2OqUfkzL7MW9tJL1qP6IYXqrzMqYlJ9l0SCsju/NBxcdIV+ItnoB8n9XacTQM
9e6beWeRcl0vG6cM0/NUNjVyRfNDViMDQkFMAxyIl0ZEw2tF3q4vFurKzjTetKTBK8iVahbWsAMp
UD4DEX1ZNwtJp/R3WzLuHQeo/thB3o3JED7AyOxgdek9MRYQELP+3Ghjcs14iCJ4L18kjz+mjGsP
kcZ2B4CwfDOpsQJlbostMjkvWpbsZCxORiPqYOsFDITSnN86tVPvl7Hbm5PhlcBWDgThdJj111Ob
KGyvLwZMVLPuS9u2Hkt4ooBd2obhbd3sepTgV+iKyxUTCX+XXv0LeWsJsCEgdKFF8FmZ5+cmrtAl
2S38vJWJJTMnemSsh6OUQddusWbrpUkmQSo6tq18zuW5VnJ314CmRLMznSAd06PMFUuttJuv0rlj
XhwBUQOozkZkorlUtDNvYevG904tlQuF6PBiKD1NdfU0zI4eMDCiNhGxhalnHuWe1GANQiOPvZat
YRhO92kpnfVspn/HnuLXYjBdIboASrSClBFCck7E2OTylEa3TC/1inTAh6qf/jt8JPiFfqUsMTh8
YejKKBEeOGqcuHwAku4xhlFBb5fzH4HkQzfcLGjWVmLqwVstlHZHHs0s5I/0GvuY8RDnUn0slO4v
we3M0SJDOzdJqVIxNtazXstLjPMaYRbYBhPrql1buD0g6h7BBhSPAB2zQEFhg9Ifo4GldT92ZaDF
4ru8zGqRX3qIEfsmN26Dju2obQr8QuUQnuLROCQi+7UhM8gbgJkIR4UOA+kbL6WLiVYkwZhg/S/R
mGywkOn+7wcbOsPNUEd88HW+nEIxGzvMkzlVmm0EHNigIHuXFjjuFfDjkEU5HBiDqu18nkwqsFSE
SCba6rvVueQjmoDfE6rnLNxSAf/oWuL6ceqAK1lsvAadEx60uABdW+RrxPKIAWJuMWLHyUcE4eK5
jBhgU/zZB5v+xFMHQ4P5wBclT9eVMCd0ehsQJT04rUvDxdGnuEaGU1yzfA2k43Eizu4XBjfFgCs0
RoK/h/8cEzdutbwHTobUInJ77fT7BdIk/TcAdoYwLmWyJE0KB6/yf5Sdx5LjSrZlf6Wtxo1qwOFQ
ba9qQK3JYKiMnMBSREBrh/z6XuC9/UoMyrrN0mDJUMlkEO7Hz9l7bWsbyv4bGg7MYXXIGuJZ0JGI
NUG/I4xDyChxPdrDdOrnCyjZ5qBodVo+dAbO0c54iOeWXmLGF5vena1REwVMhq5s9MSZ6XZ9KOPs
Wwpa7Yy7JD/kaH0WjWnr3KSkithO1bHJoqCwcPtt06aZLmMxl9F9cAP2422LgKCsx9mn4SZ9zYFf
zKbGN+AG1rkz7OYpn3a1TfX3WHKGsDlYrarWuZFe/dFXe8vsaQyGhHfpfYyemKVoq5TrEqXRo++Y
u8e0wxjF+FmyahNj3LVBearQA9yRgGvLkq/aEhaDtjvPbXKK7EUaUnw0XaxO3mD3nMXS54yFZ4Wh
qX+joKk2aT2FdKdsWDrdeMLsom1Lv7E2GECce+eyQEzJfKa3Ig6bdriybRFtRWqvlN/tZN2F99yn
fmhwFxexs5yqqD41tQw35ky/+OOZD1EPuovfJfLd22RBhXdGDjigI0JAO3N1pyEPhuCqNnldDit9
vmUMjBy7dH5opl24HUmxWyI1gVgaVRWadTJzKrKm2hhVs2E1LRVfAXKt8dFuKpqCkS6QaQTT1i4R
feN8Tk6MPWMCkPL3QtKoHIj/PsSZHZ/4iRx/q1JedCf1V06qBsxA2ZuLU26HWzDl6A8Gxx1Rzpek
CJxjCF6enRJU9tFPrXO1CvoXxBisAox618c954jSWMWOcs4+CeWHUBevdSwOvTbo7+SPNRvVymdM
tPVV0qkWtg3mi6p0wVMbbnYKN5WIwFnFi1ckQ4FsZMH3bBphOHnptHP1ijuVG5aGYDycHn9rwtNg
/5y9QJMdRFdcX/aN8BP7BqQ+hyF0HFLfQObzfz+MPA4wE7S4dMg4xsOLjZM6O7RplwDLt4rVqGtb
6LsmUGwGY5wUzF3ceebNaKoNYQDiTBdt2xDSdYpn1B8WBP/o1O2OyAVKHtgWq7yrE6iAQUJIXrhn
OVtNBAC86EXnHjH92EuozZztO2fFXrfO4NI/uXSlt63CLFDb5EDgfPFPUH+ro5jq7ubG5Gq51PIE
2AXd7XGpDPMc6Nmnnk5PMnOYeVNcgqy9pf7kH7uxgUNlobTxxpJ8N3UsYis/1nHrPVl2v3lsBv1U
Vas/3qttIb/BNrsKjbeDoZLkpbIcfhmBcFdogeUWbGmyJ5bDWg0AoNA1j9CJ6nZJCpx1FG0KWWfg
rp7wPh2L0mBk7jUUf0D/kEuK/B4Xk/ZB95OZhWUHWzufYrDxmKmqOp6dVHVweVxs0wguKpDjoU7q
PUNXfVWUNXSXuAdXGpkDYg0Ra0/cedQSiX/3DCR6RovWt3CmioEhnum4MqaVFnjaWiPV627KlxRg
HApvm/0QWpBiSroVhUszpaySOeJPGsfWYOQDzjui99+TpwPnfBOOmr1xWLQX4fyexgMLuAEExtqm
7KiDujkAn05Pw3yxW1ID/GJgy4HjWzpFtfHKCXM3OoyXkaqhtYhDswe32ZR96+2w3TzZjeEfW8EJ
UCK9PjR4TxfkITpncxbhVU71PQc0d7TMNnyOcJsvK5GFu67rANkgntoiGUKZqzv42Gk1bRwQQEhf
zfTW2/LSBam1tkJv3NR+k948w748QFBJN7SbqNPHY9Qi2ioIC9mqhJmAnTYw1ur8rWqrPthbFmBo
a+gKCNxpcUQkFqw6b+qXGmenRdkSYlfSOc0LkV2yzOqesD2V2xkNg3RInP3IeqLF0zybE72MKE4/
KX37jwRvUq+lKUA8eNQzTUkzRs5eIq0ORu99kahcnxTh5TgumFsx3532uY/SLKuNcGWMbnWTje5s
dfyZh9oOgV2MgUnnXVtqcZ5dc99yV1osAHbVrrt4PPWWhjZtyjRcPR5isGFFy0P6vAppBQKkZGXl
HAxbG1sTz+mM55h2u/BWRW/JY2I4Bf5pEymsraGd9k1wr45vXlh2QT8QnzSnIUD9GbTm1imIYmaA
06NU3pspKSsUp72VMbmoE2ZF/dIUtX2iXLNPlulHe4Dtz3ZVkHnoRbdpDv4z+5ANqIm1rZEiGSyM
qT7qoao2YWgxj3ftVauL6BsqUsAUCDQv46D9iO1GW2ekod16J9w+FlSo0JvEsHsaEE/kL+pH25mS
kxbaZ6Tucz91/l9GmE4s9pSVZiAMmVqzeXnQlap033uDvEBKkie0YHAmHBmcpSCq2vOYFqNKVdV4
k3ZiXhP3w7c0qpe6XzpCs3dp1F4MI6Njpfg3MBAydOH0QkuF8NixOZZZbIOO1FtMFk962zEFnbta
nFoWdEy0i9GqZ6/0ExZM61tjj9PeCnEd8xM7BuV7zrX+6o+Dlsjr5USjAPeLF2xrN501mx4If4O5
5XEQLpsa6zTNZHCN5vR9nMBqPDBQrfBupakHx8y3woOdUqqTbbMXQfpZtd0qsGJ00pBvm7WVJh0D
28K7CiIGzl6kA+DgDFCLDjCDnHaNhyoHYfwctJBEhwe3zTadj2qqmRTixiYdhrRJQKlvIQbICzkO
HEEb+zrIOj9U8ETMoN+aTmpduQF6EENzIxMfX3aoGpuWY2X/bkQBbiHpw+fxZ4udY5PmfKVGRvPR
sNu107HHlHA4R2Vob5VJjwzmU8Ac1HjzVRbcgCRF70uTfvOxqkW6EYgONlkMOuthRc7HPDy3rGtp
/sOB7qEMtJXLxojc6z8eZpXsDhI00x/ks0TvvG3JGBcnT0oIpL3MSZ58NQTaW0vTxnULpIVfqGyW
UlfuVnhsvk2CLLmYC4ouqQJQBDGu16h81YPpoIUxqrD0eVasXjD4R7fHJSECd2EnpXnEk6yRJycX
mX7TlBP+hDPLCDZoPoliiradllg7oxhos8lt2Af0j2BcQRHA9reao8W4g71qTf6uz++lpOE+jW13
8D+rvugOdaXUNybU3KvuN6fBeEpiRfbsueXJ1kPO4XU+bfzEI1jAreqdpXf1U5qvBseYzymj/lHo
Jr8vL7q7GUN+p+lekqTb5ZMGzK6a83pCqzm0bhWw71jjmWNXsAkkeDjfbgkLrQRmHAeqoanB3A/a
bu+jr7pGHI6XaepBTxvkdEwi/4tOFZpxYjxvIYsmizH6M6MLXbRDbX7RhoPV6xVYFvjQmpYyG6Ia
1haaFCepwfTIDPtHTjDg3YpAxwoprwbKfgOY7x+PUgyyppEWGx06wbcpv9NCdT5yS6eZOqT9xhwa
5wP0/Qb2pPVKPw2bqnwHg9eti9Exn7MYqqHG+PwIxQAMLDPPNko/TG2s9jUmnhWBbuscys+zhg9q
9fhbFDMofPytp+WHP7dfS4VMObYi8fS4yKhGMeigYpo/1A7kUMxz2dp2GVJW6kixmN1VNum3iB27
jRuApuzgVMv1CHCg09GJzZfJAzBAL1otqSmeejvTNzJh/g/HrkCigyXfRTNwQmLkLGIJosHuQ2+f
hZOBk4YTgepN5r9afy7c4WQQBupLQTk0tHsOp/FRztVE1XPs8erkxYZ49AGD5B2fsUYxAKIiMlJ1
Jt2gXvbM53cptOyNVaFgN6GkYIVwPissNreOUppUElqP0dPjwthW7sL5CTm56d30L6KZ9U2kBd2T
ZeJJDOnYP6Fa5nQ5V2XJAF+lMIZFHMTZrwQtLD32JrlWmAlWnGt/9YVdvnRau0YtBzM79T3oYba9
wdt4s1CeOSmhEKhlV5PufQ5Nlp8IRCzf56gP9n/s5Xdb8SKWA0iHYr5JiqR64ngV/Ow66jFSML+j
T2i2jlVmr1XM5B7FgYGMOkJUCK5Cn9R6GDRMC43jGvQZJQSYyeJ9GoAvUCPyj7QDN9ihHFxDXrXI
TUF/njjVtwR329IMP2vUzIR7IWFq6qccLDIWIupgMuYvQJw5AGgtAaNNVdpslBy4dPcHtmVkuw6q
U3pv/robiAypBi9GTe8gNO5ZpbsyO1JzHBkJbWDEevtw7pYZZIjtHhtHEyFx8am816lWHLq0H7+R
eaOWDTlIR9yuy0QDMN1MZCgpC53eJD2E5xjLD1iwBP/+p14BCukHr36xUEtCNsmOwsg0EOJruwr6
RaqjBxgJoX5xMCetY9UYm8fDTuQw1GrjGQwXPESXaboVDu7PquyIV+6Kt74p622juciwaxW/hO74
w2wMi0BcK1vgP5OXjPgahvEakUUTkr1VWwzpmhy7M7NgnCFzX7QqmuZpBsnMwbmAwaygeRqEnR5g
EwEmixy+hMizXZfx6yTeinjyYQQsSC80S5X1g0Cvn9Sn1V2havam5spyV+4AeGZIicvm2pCRhVmJ
xKBM0BunEYVjeWajy4YDGTBkXIgjned+ct9izTy3k539aqBmBVJsQALpd+p2446YApm/jvJaekwU
HBgDT3UxyyCJ8vpBeM22qygadZPpg1sn06mTpONO88uaOcOxc4EMmUjokMO2YlOa1U9sITgDi2DP
0uMeQsa8q2Byumedvk2NifedIS4CFgOLfNDEBD9b5JJNuHFvQ/npMgJbwgnp3ykCYFM7TiW37sAv
OCqKdtOKIjoDOIrOrl8wKf3HY7ONn2uaFrvHh/7x8cffilAxU9HAKnmZ32+A2Vi4m/Tp8o+L0wDa
dmz/d6wFavf4eGh3ZDaHxqcuVKLtRprQxwH18nG0G7H3W2ncYZB2r+2PWqAQxEGAU7NW441Xmmmd
q6cLVrX66ucgkzzlRd868EirIJTJ3pgx/7Vqdpi+dvpAaQERxbr7vn9mcxi/dQxCqTMM4GOF91zE
SHmE+bsw8VUEeitfRcwGH/XNzjZAfz3Oq0jy5b4dnE3B3JbbDdVc49EyfDQlKh3ux4gn5l6ZmnpK
/K3xBp+6/VWORrcUMd0Ewy7SI1IK3g42XMiOXt3j0usDnA0Etrzgr7QF9l7RemdnvmhkC+mroRFf
vC8laQGi0Fd/fAaH9LbpdYzg//3V4L4mcAETZUjXlLfBmX7T8BD7x6PHpQIZvWM7LNlpCqPEDoWW
q7aHo23UxUqauC47nL/IBwggo23+1CS+vD4+9LikRWhw84Pb+bdPOL56NezqWpegt10VhmdtMgOI
K+m7O1XtodM7uebVnSi0xFcfj9UH7iW6/1Ng7ysryz7GVTrPLwtpG3unLm8Uq3SGHSHvjdlx+p4M
+YZihneYppevkZPfp9rdFG05fu9tr1lj1WawDa9vD5tuM+LofZ76gj3aH83No7qO8yMq6WURBeZB
pRV6R5Vqi3SsfQOnKEs6varf0g05gYlc7QLSZ+kta19wrGbjXV1AtzHrd13X91oAPKsximeILM3S
LHkEcpShN6AmRugTljFSguUtiYNlpZtfg/1O65+jqXDibapwAVJfIk0mpRnBfBcfTIF0WtPrgzO7
jxlpkYqYpvOaikbVoY1Qhx8cK3Qs+RbtYElePBZwlCA+6XKNjxF0qjda/NNkErwzCao10HjuEa2s
QgeSqh3jPvcoN100cwy3MXSUwBRBsxRH3Wxufk/qW9qE5ZKE44VS3CAFoU4QA5EEW5pJwKI3LBgi
m0vUkiRzt7M9jS4dsnf1ZPtkeCfzN+YgP2lRJGtPc3/lc/dTtojyGfEvW6OG28HBcF011GxhyBm5
D34P9L8t6swl/mCmNECK6y6vLjiuYBrT3vO962gSh2ZlrrvX7WQfSZAlDEDLQ2qZWxemClFpFYiS
4UQPs7tmmNeKWFaLqpwUxlSHAM0yC9cTqU+rFjmaZzQAMTG82DEFFDvZj8CnbRPQj0UKMVs/5fjh
I39b5LpRnscSqXIgVbdT2JEJXiQecsoOQyOzp0mxXETMc0tJK2y2wHukS3d+dmra/FQFTb9U1OmL
yTShYETskfTfVmP7WfsEpVBTA9gtglurmd5JJxeldIkyyztO+VGJU5tqho6lTqB0i403dJCdt8U+
NvRtMZDXIt1G2xSWDtYnGioWfExdFjT6pcqq77oOQCLtKkAvovTXviz5ClqbmnGJnKRchgEaVhuV
9GCb8rumd0vfa+JlM8XAg41mn6Hk2BURDs3OvIXMbl/d0MZ3Mbb02pCumw6iRcLsbmiFaX7PRFGi
JWfpFTsah6CNnvTevurElR5MumUYudBA8u/9Ior2XaWtyBHtVi45Axi9wK9NKRCQ0Xc/wjpbKmmq
dT9JZxeVqzD89PGN330Il31bRvuphRUgXf7LCnvgIVd4FILYWJAdR/4nSYcK+xQQWoK8nYQwU/up
DhTtUkxHBAeCewmcAXAr4+dxURdDjXoiuUM3YHKVdb/B2H0HwjGCUDTVppxj/EpMchhE05ljaaDM
Wo3O8OHKEDJi4rizyvngWskrgj25hnjGWtRRuPbWJ4eotRDWbxtNxMoj9XVBALgk/Hpjdo2ah6TJ
yuYQvBBtKbGSkYRrdv7BrxBNpgDjmPSBWwRByKhvoogzs9dEY3RM+tkHDlVajcUnMTJy4/SivZro
SB0JLXEq1SeOc+utZKEsPHM7Tf57nGEWrUcGlRZGzMMQiQ/NwUZX2NYtiIwM0xwGbC2Un5Hj8EqH
2nePRukmH9qdE3ZPJVRhyuJ0k9T4LA6G4yVXjxNSOXkng2P/dzNU21jFztpg7QUVxftNVp+N2336
CVNIok6IOQzIxCjHagta4AexvD8HK51BIDMYCer6MkTNdS7mW8HVTWNtwZNF9NLVe2DA7xPbckfI
xLp1Xkr6B1czhsAfCFALUOw3IizkKYp8hNP1AECFoB02AJYqUUK2MeF9Vei07RFHhN6l6aIpyIzo
JUkG3bKxy58k2lwi0y5vkNXpGccAjuhqAIqsk9/NDPaxmSPSxTWqlVE7SLCtvdK19tD29nXM5ak0
kMEzI7q5Ak659KZor4hHn+Xds1+ZkgMoKEqD7twSqUVyJNJvvcvuBP/geffL712FDmOsMIH6U1et
QiHWU53LA/RDRM/xMQc9Pqt5LoOT37xWRaQXBsekMr40Wj/rnCzkpE+1Qz2SqGlz69HUmaYVBv6e
zg5xvVXRI/xuUSMDXv/SgD+C/vKOlXIjNOn6O++kd7IRZ/mxt3FtOCiyMRxutT4Hz8or1pBVXAhU
fJJYOypueCJt9hvmGqzCaJlXAWZqQ4DbfWtKgLJp1j4nleYdlH+tapzW+ESISsxIkGbZ0rZeAnJw
6J1rWkGkGYMeDRzrzsa8aQ17Bz2m4F57aCUFA3nqPbE3Gy3dYzLExR/WJz3NvQs5VdHadwlrkPc2
IAECsvp5EtxrRj3GZ23QvoZUXQmfTralTnzE2BtfZZ6/03lBF+UnX2Xbveb19K2exMUM8bJj0Skl
8mcqwpl0asK98ThkJ5CM6+pjUKBpWr3/Vo22czAavGk9H8dYC9c2pWKcDO6dsBgPT95UMIhXer7L
HO4PR+2YsK+dPjKO3FrPAH04ZRDs2A8jhgIIcYjnt/Go9YcYSZgb5/Ye/PTJdvqLjfr/gE4BLrgf
HTJvIKEiwGmitCo/tFHUbrKc91KCG3UYOWf4VXZJenuDkeE36bE31ZVXIyjE2W2SQ1UHOzvKjXd3
locg00mRS0ffPS/iSUXaKuZzz0TDEhQKQNFHMyfmnOtCi+LNYPr6RYyvozEiLg1PlqMjTixYg4WJ
RUlI9CLw0zX9jg8P7zpu6N0Q5T89OD6x1jprS2VLXRd0m0Whtq6g8qi0Xl/6Y4C+TFnrFnfzWZac
33NwUHYtkIsgGemK7JMWYXfpFNpWSYYCDaylN9vxEVkSySmfJpv4i8mJnzpMYP5wmtTPvCREIrPl
psn0bZkG3329/J1bA2omsAi03uFCGPEl12WyY6CwSLStprU0eLUgXQv8F1smLU+dJt6g1MVu8VPE
5fdo6H6VAwnk5L25G5q1PWLm8dzXIGKdtPzCkfcVm/kTbiicCMwEdu5ARdgRVoqTPioPxlCXB2om
RsjnCv/LovQg/Jg1+QIIEa2Ny6zipRzEuwFdGCs3+bl0l1Mf8HaekG0ro+mOuBYHdZLvkggwadi5
T3GKKNorPJBMwCjWwu0RgVkoyCzZLlU57LOO7qxjkA/jUwjea8nswNDhWRJYG2MrZ3T1FBlzrDbt
06VlBUdVN3Lfa93WbpylXbvTqc4S1FW1Z1+tku7tdA0Ryf7ueu0JA/i6J47mVbFy1TOAUtgvvK2b
S4XMfkqh/Nqdu+m/VGCotZBAHRQqkgKlsOq8cl8KzCpyCE9xU3Cpgq2DPXbCr3X2KK4WKunItyiJ
RrUyAI2a/sMNSuNaZr5+Bd+tXC3YeTAkD0aebFBTUfqMc14ohNFaJt+x/GjP0mjUnljfaDH49rti
bEdUr3GngWAjRrPSHUoTazc2LjgFInEc7pIdg1roxiVkEt8c+muGqzXLlHnguPw/w57BkCRvfQGy
fgPWst9XeFHjgFSfUacLBmMuwtSu0RCxeoTqxMRkQXnB6me+2AVJWg40rMFcoe4RJnLewbgORKjv
8sjZc5beFKnHcIVR5i5ISFEoprud+BzkJT3HcfOfE+qMOdarSMegyPe///YX+kOuKWxISp7hCAvy
3b/FfiG8csDvYdCuJ5Jm3BZwTphIZ+2SqMP0C12Jw46IaDDI1w0vNepmFAJ56z6L0foZNEtXRCZD
M5QnSTRc/vOzk8YckPcvT89zddsVjmObuu7Qj+Lz/5RKVjc2DB1SzDF/zpMHgK7JBeM0Qi5vtE8I
nrI7d/kPPJn5bqJU+UNcAngG0JYmieDBhsYE2OppaNXjRhtr+9C7XnOoh26NrCd5kSJ5Cbwx2wQI
cJn+tBuWwxbhYKbf8Qrq9xaHlNYAc5twPRMHAWJAr1xoh/TzdKs7tXncY8ptBBAFK1xZCrYmrh+o
ipJcgKLAp++70QnlNNHUxTSsKuwIVBzmuvWr4qZao3nmBZAQsIhS0EqIWU1cMlQ2aPWlOhHKEQDB
JUI0Cw9iH7H2DcBdVByxvIA92zXwrYCxYSKqStclu80Cb1bh5+bQoo5dDuIniYx5UgrAsvDaNSwz
bjKReIcAZx3oVtiw/AyBYUho27gwm/NkF+FWhiOxv6lUG4Tp1cEqNWD28+XxEB75W4wgcPOPD6Vh
Hm5oQr0BPWDApBL6Uay2BDvN3/X4/se3OqFNIAABLNKfwqs9X6ocL60Q7WmqS7wMBWc8A971yh1z
5oTMa7iZxK+qb9wbyvlFNXfl6qB3n2mzkJJhQA0XHCOSTo3QxrmkDQCH1kLijhPs8ughlYY57o0O
TUZAR2A9aHlKLduS6RERip0UmFwfF9uwXxH2EniO7maNLaYAWVI5O6/RfjVkrmPoBZlB6GVxeDyU
SXQdmWu4jT4cpiy7t8qqdjQ9aUhql0kRMDWZ4tx5aCpBcX0zKKr2Y2iCPjfKmGgAePVDM9pPoi7R
QLhEJsBv8E+PS16l0B6cBj6oDLVTphcUl7oigoWC5anuS/M1gkzoafH0POW5QJk3iVVAUWKEgfM9
8ESPAQqWiBkQdiMGZjaq6pd2RARMSuuYYSFS+ZHfhTfJmyjPieu5VyUKeWvGi5NIbWO1yju4A5P5
vlYQYE174GxqmQdiXcCll/V4ug28K0+YfWvkwlaAEb+p1YZZgt8uJieSJ8UBR5unjnim0sND0Miu
RStjOg5akF9I5qqYw9Wf0DvJMnUyhbmhXIqqNw6D6WHKFKN2p+3AfJG24pJeX0zHl1yCvDKGZTLf
J2q+O/K1F9jpjki84r0r82QRMCcy66y8S/h8ACcmMglmRz6jGe9k4SRY96yLRFNVIOYJ64JQq39z
DQgSshP4nABC39IA2X2RF84qtOfDQJSCvWscFGFT1iwdZ6gPAt/qggiDJmvAtNYujuQYoQJzzegw
usHvhqUWmcd4miaJJBbouxAViRN2sVduXO+FV1Lj0kbaaWPUXCK/wZRZIMnySSEHxsHHYtYbgsDw
cNSNS81PLYqU0q0qfq+aeXQ070JiW8KzLcMTYoRfvpUMTIXP7L7y5EsLHWiafzDQto6O3wdgg2qc
dUmTrWuJt3DkEOfPibBmSTI9Sw8B4MRZbYcsR8mgGZ/IEsZv4cwd94pMAunrmYQA222sAc8usuoM
TRKCSdcLv7C/ih0DwHKfgWNc9Sw3y2bUgGP2enmLzSnY4T09OqnXXM2otqj6yuS1DblFNHUoZJae
UOnFm65x9Yvm0C9way89mA5yWFn0ZxM7Nd5Ok3SUIgYRMx4SN44/2pmEPCatQx6AQXsA4QC+bkQR
wm9/Pgw1BL5Oi1h7h9s/AHs6uCPqGkCsVvuGbPZI58rbedngbCNdfXVhlz1F6VBdckN3Fso02wtS
QLkelRmdrD4Zd53oPoqOFkLX47odnGGV4XAcfbt5b/JvkUT7GpgU63WfFmz0oCTT7qKsdh5TaMUW
30N3dW3v4IfGOSKL5Or7UtuPuUvmPIFBRJKzCYOfulCUMNqaKN+NPtcwktXdJiva+QWdZ34mDi+N
VAIa6fbvEkjPKe7BL6kg6A/1fJG0opZtJ6w1WBB2UKcydkytspcJzPXOoXInZIeay/RhHKUCWA+M
yX1E0MRK49z9U+t2sGryI02PaptZ/rQMRmQ/NMuRLGfZWfIqvGe9DxnU94cDE0/xR+Lv//o1/O/g
s/gz97j5+3/x+FdRjnVEB+7fHv79pcj481/z9/z31/zrd/z9HP2qi6b4Uv/xq7afxeVH9tn8+xf9
y0/mX//z2a1+qB//8gAbW6TGJzp34/2TpHb1eBb8P+av/H/95P/4fPyUl7H8/NtffhVtDrbn/hlw
VxHh/fjUXKZ53j/VTfOP//Nz8/P/21+27Q/1mf1If/z7t/yRAa657l+FIT2XpG1XzingFFl/hoB7
4q9C2JaD2N11XNAX1Fd/hoAbzl9dgw3fk8yT6ceZPAfUdCr8218M86+OOX+9ZbnS0AkX//8JAReO
TtT4P1V5loHPxeZ5AI1kVCxcd47i/qcqL+nJhzGnPNkSRcGstTRo5eoKGFh/17yvzJ8j41xD7rhf
0NmBJmgIy0BW9dqXBc3/yrrEQXu159gfbMceXRhvuvrpZfCdXTHCmUuyn7CCnl1w9gtG/h8dMB33
HTYe2BaBhitRbwxXyOHJO/R6Cniir+bWMXBIHbJjqEDqOQP1vy1smAXQYIajn7ylAQi1DDKYQJMH
Wy4L521iIIajm+NzKnoddUEXBRYJQG/5GgSIYgN+oBdRGdWSbAizwwSdFy8Ezt0m4xkhJMCVFhCv
hbVn6avpd05ajRa8Sjv/VfT2d2QWZFhslWDyhoZiKZR/d0vKnELF5Pll6TtqoSN0iXXol0QciJm+
J4qf4wxLaHDND1A5XDnemX7TLtMZDEhaxtJB9GuZGLTo162NgMYxwaVMoNvP1sZDWCoTWo2xq1z5
W8NMuEwZPyzq2LoDMVw4RvURFcCsYrKUKm+8t6O+Zym+eHloXWUeEyoa4dKJmK+Gnf6lMx4PIpR2
qtdf5EUD4rfoONTSa3N/tyYmzApcfxz2e1cVOCMEwnRGVm39ZvTuLtMTA9U+L0AVYyBEcq1WQYet
sZzM6lZZhB3G7i5kcP5liHiTzua5llwZOknFzlCwFEo7MVZtBV3YRR3TlmgpGqmtGGyCEU3dahU3
VLIE1NGD8nq119jRlnoOSw3JDcMJ6A7DUevDtR+ZxHnMHCSQuRrKl1dgCsBxfKKLMjEyeESX1jTV
N/XS0V5jgOR9S2XIjMbu3geQ2Voz0XsBYkkpT6W1BilPNBaxNXGs9nYdiq1fDeUG1fEdD/rFWihh
Gts+Z2pFliQxO71JBzfnzByGJx3wJmLWDYJ1kBvVhlH/tKQ58h3KI7FLXX/yHMYKPpiT2rOIDgUR
yEn0uQURukYGiUQViNuQkzcX3khnM5q5ddtc6948NNICej8tKxq36NWyBX4bulhZCF4XXx/xr28E
ImCi1wAiq4DKyR/oAdNwyH2Hdycnt2Vker/xqW+xK9/9Nt6ryjcOhIPhJoiADhnxB2RSSOF+cmb0
dqvs6PJs2RFCeKQBqnW3LklFuCiGnQ+E9yDJnW59ACb1UhPq6NfqIyAYr5OMnfS41w9VtktywA9z
5zhytWyJBXEPsHppN/QcYd0BXzapS9iHkI/HCPdnaYbgrAfjJtqVcf3h00xYmeQPaGFlbCHVUHSU
03tWkjnBm3cFxUgzBdNtUBM4jko0TLNktaafbCIheyKDZYaFymjZR0hCYjDvJLLQlBawtXt8D+CC
g2wT9eSLDFrW86bjvnJFG8+Q8oH0JNpJVmJCMhv80xzZ8sOYGEKmw56D+8Z3sl+whba21ZU74dBN
GUzgV8Yc+0sRksAIQfjCFDRq16L1fmAxTJlXyohzECAlGbvDWnAW3gZEK5YhxBnG+tXVNfVtJMCZ
+YOPMq52AIdk3dZtxyswOQjQjAYFNxtTRuIhPBDVG52DJZbeTTCGd2sOuzdbbV/7pkQxTbxXVOFk
G7PgxHCiW/thYW1NOe7R3wZEpykX1VjyOQ7uL9Yh3BZBgF5dsdITCNOuSFwF39a095iClhj2ENcV
+iBJdiQ6dUKPcPsugh72cN7qEPgpr/FjnXFfnFWjJ9gyje4SAk0xbNk/lRE4/ZG5JUAmXe6SkabW
iDyZ0yNnVpbzlmi5j66m6YM6VbuVemJuxzLKN0zqn9vYm84pIFvw5fYdq4T1FiUTi65Wfqp+2EQC
FKrnSZvJVfVVg5o91kRBEHayw/0SfwNL/3/YO48k17Usy06lrPoIAy7EBRrVcQpQk04nXXVgT31o
rTGjHEdNrBb4I/P99zLsR1W/OjQqp5MgccU5e689YlffGA7VCmUQxEH4+HzpIXsL2Vhgq+3eu5VA
jjXMRakyGT8yqZ0GaLhnGmwlXUtIPSYL+TfmSeIjdRX7FwmDNBk9xKC6tQKJL2avKA40yhlTYVWz
znnD2cmSshUxxlYgWV2dhldfVzs3h6FpRma16VRqJNR9yZ3UzZGYl8Z5q4fkVocDSqteLh2aPiNs
62scVGJJCqtxUGpTHsMQqFtPxdQz1fCQgnatppg8Jju7hcUfgU2jL6ejOw0d1Ri1hVmMSAUDNj/T
IANKglsoI8EjHDGcohgTKNtWYYKyMetdKwVPnlIJGxJj1Ssj3XU4sKj+PexGQmC06tMS9kOgM3fB
GK84RvC8SK3TzHOYOi8+FgqTkjLsY/2VHIRpeUa8tAsIKlHG7lqj48Lwitsj0H3UujaZY7FX7IrY
fKFoVu+HybTX2JHihU6kPVvlgK0L7c9DiebJ9MC0RBYmvphxc9Wk6ltpoSTElzt+wsrIoaJ/5uhi
qF2R4ueNYKjELFQRVDY2Q6kDRGrFpzHpzrUL4hc8ANMJ+9kX3SZJJHY8pAW1M25GP2GzpdvqU1qi
T8Rz+Kpl6aXjPD+apW5jtvFb9EboAhyEVgRSsd1WvN2g9CRzTP4pFP6hGLvmSMHkOMox2jgjIu4i
yxN8ds7oMmcB4VckrpfK9hZdaPcuxcdlGXguWdQ65KX0ddCjcpUE/EIUa/ioCONeZe3EuFiAo9D9
k3AALlAw/BKwsdjbIcoFWwvVdY7DIij9+EZwD1vyuqtPSSNIc62qbtv4Osl7AkmuJKFpr7T6NyUs
hsscrKJMQXax5HgCrfPHZGlvsgJpEBI0q3R2d9SbaF+No1x2s/KcUka86LSseTJ0kLCOF0TPosGI
QejT8CXDg0/7TemfPbAdB8wZFeO8ea0UlHdq0puXNnxtsGKurZ4d4cOkFMxRgEnlU1eIwxvnTr31
0zHf+FH5yaoRNeZsxGGr+d1JcDPFMSkblIGlVrhltDc7JliONaJVWE/9qHiuHINTZqhfwiI4VW2v
PsVDfEsqCz5MMucbRhdTAxNM7e9YlQDbEgIuZdgxlqcN6s5u0YTW3ok1t3ACfickXgeDa1bIlM3q
XOhip+lJts5jdKxEYUT+O2sSwiMz1lRY8jd4Co9FqZCxWH7NS2OFOgsxsQXpB6PvEwwzmp8THP7S
Pg+WOIeBTTCw8TUllApLTqGv1Elfig4PlygwNOQAEVmRoLWQ1Uvr1TeNo0HuyDLqNOAhU7NQxxOb
iyVeMU5gCcxGizgr6pxMwjz/SDKCjYSG8Dhq1Btu/B/9zKhp9NmN26Gpont/EL3ZglL3AK9bmPKR
WtCPa9wwuIEm7/ePCyfXfOTKTZtwikUxfHEe+fPOx1UaxT0Mtfnev1z98wnVxHsUunD/2yO/Pz/3
Qv4LTS9SWOzvj0f/vKvAQvLXF/7LvY9n0ZaUW9DjaG3KelfOF5GD5fBx83Ftyqa/3vfbU8IgHSCv
zX/y8+8ez3m8wiRUVmW//c3Pl/2/ehjNcQlIBtcgi/N01yEm3cVTznhLTk/25+2fjzzuQ3eiTL63
rTQbvVI9tyV/PuNx7XFfmxjIlAG+mMx5uFdAftEu+Pb4D4+LXBDNyXzEv7HSnucwJOdLljjINg2P
6AvVFt/LqihXMVWO2UmKbtJs/YS12ieOz2LbEdPy51ts53fxeCnPsd66skOEMnLy0fVKd5R10t3j
mhJ6XPPoXse57j1pik50+3xhZE647rvq7fGv0srzFh7C4icA//lOyTsOyvwelMQHHKs0wEjnvl5Q
Z/PaQRaIDMy52+eXVk7qM9cej4tHze9x5+O2bE1Ah0AFfz7lz5d43P7L6/x8nNTNYVuTPrQqrY7Z
qTVoJ4ZBuYsqYsMnn3RRq7HJT54PQGNrmN2TgubxCCzkqZ+/UsizPA4JPds9bj+uVci0l840d6Tn
5zwujBI5jc4oT1ln/joMsC9LvXPYKI+CIpC1fByDx0U4H42fNx+HCWkc4OXhCUkzmNj5wD0uHo/9
vPn4IyMs/vkoohJmhsftxyOPJ0ba6JDudfKIbPL8wEPYjBMk1du1U5kE9tlzvw/qfa+/OE19sOL0
CEwJg/qXkKiajOCW0uIrQoQkpE0IyrhhL7lRyVvLY2UtHX2ZMb+O2ZEJ/IQBnSFAuxJIsamy/ELD
YZ+FAAzUZUwCmkRTXQQ+2SL5l+hZVQRUsHHjqGS32N4qqBo4DMS7GSTKapZbqf0aznEZr6uMrUZB
WraqniujXErxh5/9QYbqOjVmsBEsAZNP1/enwrfh3yTzF+mOQbtGS7yWrOeyli4EHh8dwSQf1lgl
sBJT2kpRs1IGF82354NN8S9jprw36BUMx3zuhndP9cmSx8GVIJGnIprlpIW2DkZQzLtIu3On2G9g
xO2HqKYPxUJQr9xYNbZyJtNp7GCyt95HjdLWezyom8mrd5SQNrlhH6x62FhQlrxI+zak4KI846MP
A9o3X/R22MY+UdsiPjGhndsUQ4eJrrk2OL8lIApjtk+vMrR47dhstFFsEGWxUB3wH8e7njS4JDl1
HVOJshg0AsJ6wPWIdywpr95k37s0f7YhoBVBuWnZP6LE7F5YBx/jdDrPH8AYXhsy2ugD4BE4IODd
5mn/I060F5jD98pRz1moXoQnFhWxfFGMLjJorlTn9pmufx98f6vW/j4hbFitszMavWOBfNuaRRZS
u7T2Ws2DLcZSF8YMDSK68vqqoRiTr/TU3kRiWtvHodN3ZpMcEoJTE0W4hSyRaPibru3pKjc40IpX
vx32+YS4Hpg4zARX2E/2OJwINd6HkdgYwCsbAwCBMzx7ojjF6rQDG7uDW3V0Bv47thv7zW5iN2cV
kNEPUMy3ANZNpIiVYXtHBcFAo8q9XusvhN9t87xwY2KvFH/cs+M5jvpd6eJNaIt9g2KkpLcPZnQ1
+EAzG6ITQm2dfcFdikLFXFVQh+rWpXy+tEhCHsgFZtnoOMpmMrxda8qDaWfHSk8OGbodQG20ksx9
Lm+jMZ49UG+WL108/y9tHb63SfA20EJXGWqaETauIfYxoMEih9xi62sbX4+iLzkHH2E8PZku067q
qQUoEO7kvjPrDb4/UtTkNm5fjeGrGAE91A0JPz5Af7EOCgaful3648JH+F2W9UXN/Fk48y1HR4vk
dB3b1rbx7hitt2pvcxqw1BzGvTlX97pmBzmiKY292strhEoztrrtFPmfg+hOs0GJ8sGOV/4wh+TK
jhp+cH9Awb5i8TIToZ9RNO1iIzrJOVg48p8RewG5tDdFhTdv5vNjg9XKk101r2ph79VSXunp7bDF
PJGxu2twM2DUfmkB9U4kQeclwvZwZRWMVhmOQpI5x6K9BCOBI1mPN+6PqYErVObPWo6bC7Vak28U
fnzWREBN232UcU1GS7LUkGIWjeAV1NfQEB+JgMcXqkeUY4vKpqin5ddE9WbC1TP27DfwDx8RIH1I
2psmH9/UDlsgBO2OVIWiybcVnoU48zeJSoVuoOToI85qzkqFJhPPCHj5YOhe7bS5s2/YaIXnwm7c
ZRruTXMb2PkB7fGxk/7Va8wtsfKhUc306Y3ex2ty5AginXZOwegeGbdYaS6Ig6JoOgweh1jNwNHA
UKECA4LionCI6avtAahcZBS5nuZvyOdejpxvZMdsktQ50l56bhHmQvmiZRWRiRKf6sE6W528sny9
eJr92nnezbCzJ+mjiJ0QhtND98jc7WLlZiKGycv0WHqOa4hgObUUPRplG6fOqtBVgBCYOfQMCqq3
sK5Sxc/SBLtcGS5l0FEY1bZBhko6s09WJjZTEi7boHZTj4IkZCyW/OqsIJ+GU8TvLNTsExbqYwTj
JbFNt0ednZvhse+j/WhYuOiyux7gX0kTJKFinyMvzQQK2qtevobQc2owqI5urlQ1WRugrNBcb9Qp
3+DUOiTDh1J1mz59LskvK0C+kRbB/KSuHz9xPX4dw+CcFHCuErB2ZGQCnxd5yyhTr6wuWgILXeMm
Omr8Cshh3KoRmV/1h2cHt3CSK6B9WwrpyC1JOww7IrdUtzfJlVLqbfMSJeYGZzS0ScbNGfONwsRb
5UgW+voFDOVeNeW1DMjOtXoXNsMmRslUeOqiwayoJezLu5QAJH8d42w1+tmN5L2bjvHd8ON3K5A7
EjS26jDsU0kCDzHf1MquKCnuERXF2DbWql0es8QFeVNGNzqrIYR2p3+2v8rq3uNHIx1RWSCkNIEo
YeXWms/SQXbrUk4T8mRgRbF0cc6cqwkjq9Y0vLzWNXby57JObuHgb/MefnxDEjL6g37h6MXGNwKW
8XPFtQvuhZ2/5dBMNeI2Cfo8gLjdmbayF2N0tBlPyF9FZpfWNNbMRZ4Rlqumbg89y5ywEEyMCN60
DsycXzL5T6FY8Y6lUXzaU3b2y3CtJaGbxZQQlbWgY++xmvBclNKHkKiNZptJa4XPNWnRPVntVZPY
zMglqHHSWnp4No1rhXRgsmto3gDMY8M1BrHqSdUKFMyl9bBlP7axVDoL5rI0qFwGjPpNelC9SxKb
NGF3UJC2eVdcYahBPkouhv3iVPaPyDkbjXkG57MzAMFhEFiWtPoLcPbJ+0jMpBogFEsr10YAUkNM
ojA9piMDMLEh1m62yTee2GbteCwqY1f2xQd4rC/smhNjN6DdN0HI2m5JvmxbzmP4uBqZ0TynIZPd
3wVZth9LpvhS+cJuchXK5zip16Vdb9uC3Jt0WCcD9seERAyDejrlSuz4eYxUNYGuaURrQhvS0d+2
AYNdm6NqLDYOWLIs+2r72TLSwlVK9dwS4PX1+EiiqyvSfunYs7Zruoi1LpdNYT5btbqX9Ghy09tm
GW+UiNfIz9d+6nqyvphBvB9ymg/j8K2NUIEp+RbTNFyQ3RhobtyOt9CaDnAAXZs6phVZQATVfaDE
u4pgI00nbdoninqS615MKypglJlP3mQcjOYteyDXfcajmL1Ev8JptTDYIqGVdj1l2OZMjZVkTKme
JTyKrKSKXXkLPwQ/SSeHOArobWuIC2slGDd0MVYeLtzQI22V5GEDXZ4evwyp5vqKtyVL5oj7ZoNU
eknB6d4alTszy9AvnxPiJvPgTkwYpvPifVAJzvEk9c5gTXdvaUto5O1nLbplZ/QrCAxIWZ9hiQPm
HXdmMK2wy60UlZUyI4emaVvSGe9VNC5Uf3ySU8E/9jb5O2RNUHL+RkCVsPQ/qOYtdTU9wNPY6xEk
S5AEkz8ceEFaKf6OPAGXoTQmmdqaerdOaQlWrh/TaejqdZD77iAx1Ts9ySH0zCwTBoJYUMIhxaBZ
TmZBTY2c8chZjnaxLttLQi0/jctFZilLUx/2ql3vY0ykbWwiGcP/k6LXKtSVrpks5dNVh+mUksY9
ZzIisTysO1fx4ac3yDGyaaVHJE+Q5qFL6xDBExAN7arM7ZBNxQ3xAKq6VifJ6jV4GQY0RegQ/Tpz
ZR+5IfwTCF4X5Z5E7FFsbWfjNA5F67YmHSidNX69Zfim2OvhTQcwTS8feUfTATfTVfzRmJYHMtP4
4OTDr0k4exL5RyyKlU6IhLT3JrFOiMtXMWlFnum49MKgshI1DFJAt9cD/TUjLohkk9sgQRnb51vf
bnZErTmOtyagb11DBwsNctD52MmAhwkTDCEEu/RH2Kdrrz57Dsk4QnfrxkVa5gK52eCyewm04B2e
KzFa6rm0WTawuM0LRnF2jUWsrMpRX3kda/UaOwiK1MQkF3FI1tp4G6Rcl4JeEBSsDnyWFymHNmWD
U/EhYOJgYVy26DzHMnEN5zhWzdZgvagxPnvGdJZq5HZx5eqJPHhj7Sbmzc+GrwSDvkIJ26kkSBbp
pZ23R6r+krCAhza1G5x256njGaLFYsBYZA7GOTeisx8CCoLAnJXIaiJOIFIm8g59Lpkl6IsY2uu9
oeufShltraeS+nkFoNkzAR4MkQv0C0A/J+mcyk2URhYQqAldzYPQQYV/E9nqUSEAuurIBoI/CMfP
NRgBs8gi/iZcjWOwZo1yqIw9HsFVV4ZHs6Djq5GHrGm0BaxVXnZuDb+dLVAQCjQwwAuNZlOgNNfG
yh0wFpNPswx934WgjuR7YONiXakFbAz40106ewf0rR6Mt1l2r2nquk2Sdaua6wyTRNp/ehLhDvAh
coRaugYC8lHP8AvLvp0geyWfttC3PRMWHpF1I8ZFmJWLyqIqI/SNkSAFyHJSYqmgYg2Zv7wU02+O
Qsfs0ORCZXR4ZTmXd7p2FxKypisXvxBb4gWZUJsV0qU16BBXY6Xv9Z7nPoo/ILVRote0EPNGpwBF
QyrfhVmKbftx9XERzHdmVmYjWcJOMORxThs2TXn+4yGkCHP7wVOmlZXCKwlDtUR/nRMnl/khnOge
8s1cNvmtGvLzvn9VRQm74Evd8kYUW7Dyplm/9IZapSkXf1ZCxFvUSk8/SysldflF7DNQmh2lJNBI
W5Y0sIprY435Xrp/VtiMuqYs8yjdOG1wjHLyux8v8rh43E/mOk4biWAdVuGqMYuBtpIJJiPlvEap
xmYj7d99qeLXksV07LvIuvvDCP+y7N4DLPrbPk+6ZZWgtdLN5jXNPdKyRpZEeqHWb1GxZ9nmQbLE
edWCB9vnXqCi8O+q9xAa3iLxyet83AxoHsVI9EAFDemxDvAkU7eq3oPIsZdmmWB6mP8KkJNrDZ5r
FHlBpG6LOEs9s7HWzlPffDgGGzYlIXYUbH7kpqyhoF6n5bucLBdl3zZgNwiprg/vCgp6WZjTBhpk
vkq0Um7rbto6BXuLCljSFX4R6xUrXDZ+7207WwV2p3nhgWzx7Ugl4EUl9XgW7H3Fu0//ZnI4KVJc
MXpqDExxJ9PMUbbjQ3M1qhRJqLZPRFNbz1qZvsS9qa8qSgQovNcxyIKbPjY/RD/Wx0DLxRxy7laa
530k0u6WURW99omtboC/I7pMO0nHPYYGzHa10YplA5uoNQzWqd6ysPjcDHwmBc5AozQaf4vH146w
VN+hV3XQZknKDgweGaojboLa7bD4EenQY4fa5HOllGSNlafRPD3bM+F81Wgo3RWsOFAmMXGzx8nD
bAmeczVLMnOFqQf+SugIAIWZ2+fEqljjWpXqzlEb+pd87s7cqvl0iYuMUtm4HatjhyIjqaL9RKpt
NstyomlltM02TPN1g/oAShV8PyK2GK6Kstwl0XPi5TSOCQJKMBRASUk6fgsOrkp8d1bSbjUFsC0C
c7sOVmq1qQssWQJ/X8tyhaxUZNVtlq2gKOHAD9ax1Hd9HWwUKjehtFeTWhHjRf7tNFAKHDe4+Vz5
w2I3Tm/llPevHue32dQX26iIdCeYDiyQR/M2j521FY7Ez/vLCIt3QJop0PdFW2CX8D+NZtjoJXJA
o642sYaUkjxGdAN1wAi5yD5L3MgVgoVPXb9Q5DA/Uu8jpj2vgXpAf8qsqm6tco4G2/saVcCQtAYB
Za0AirMv9COUYr7aHWicgX5syOgUrHG7Ej6Tk0Cs3kg+jIJbZV14LxyGOr4PzruobkyIJQuWniKa
UhDC8NJkjOzaexTOChaoUDg4E0uumzF/8sbvdFixBkM5Mb5wTbuzlk6wCCunHvu9uZMIvSr/zeS8
2oV5sCmmeo+l4pCJcannEnWQRVLgsoiaxQQ62UihCg3NFmvE18Eed9St/2BDpT9Rrz6AJL0np163
ARor2FPP/RCtaq15Z41EfYUSI6TJGnVF7d0bLCXMMY2D9r66jMiCCCN+MtJPQHxPycbsCbLI33MO
5rzMD0geb0J9LRXBLtAAtRWjqa60TRP1m4nuFUqzSvJf8CSvFLIJYQI8x9pEh1WHZvnui4wzW7kY
8lNlrZJ3+7gmep5E0bGIkfh7T3oYYJqXN3sU29Sv9vY07GyrJI8ldKdAbsAYd0/4crHXmxsbUT/d
d0JBWcDpR8fKb0aus+FOVqZKpsKkPvui36gA8AzHnWJ1O/Hzb8sYs4nzFpE71zbDPhygj+TjploI
4iktn0SaAaBLnz9Z7IyLJcNMPBtQljhGq2Azh9vTQ0e9nSLuqaeXrv1aCEwFblO9dgym/vN8amvC
TdClQkt56tABqDfUHj7JGMVJKicPg+WUnqBXoiALvxEb0b8UA0C0lVFsTG3b6HsFDpy/bJN7aH/Y
0UcX/4g4P2pVrIosdXWTnGKbc4agWnAzG2KggCU68bZj/T1q3W1kjR4RkpS0d73rd2HNiat6a4Rc
664RdElIMPXP1TAdW2EfEovgQ8ftFG9dhyHgTZiYhvmeZsoqFjROYuvUFe3K/DBhElWEORPXDJET
f83RF+Qn9LjVZX52wvLLrjfUuyarT9SY9EfrUyEn8gTUQ26QzQIiidmia6uXCkG8DuST7cdx0LNl
ObC2m/W6scmvOTq1aBk69Aj0/ZdFqG1kWKxb+5pExzZlIK+7i0EnvpP3YgZ66s6ttfDFMTh+98bK
AaXR1zspO2IYhal+Idfcqm1SJ5V2ZJOHHy+pUvOQtpSWU2siOamTyTdHHlI7DL86hd0zafCEXmP1
NOQGnFmYowzDFFth7U+W+KYpLF16R9FoFVf+HpKwhWhBBu827pLHM6wSOQ6WzuIlHzhX7EINyOdM
5D5tEWNJgTE56aRcNXTp2KJ7FqtvT97IUlZPujO+WDMZWujW1alqAvh0y6Y9D7sob7wtmbzVjWJ5
AnJSZdzpdJhGmEUWaZZrh6kW/l1OqtuNsvgImvLFtgjskYn9LQsT/4pdR3mmcGut0mybjyAdI9Bz
L1VEontY79UhKK+Pe0wVb/oAfGT1eCzpLPtQJP5FZUbxIFTtRkn0eiYStgXzNTZqzrG2FLIpFPML
HaivLcvyBpxLVMyj/nypzgEF9Sgxf9rhzVYQgc22434HEKaH6MWFr8Qn3SydTatkPapys/ujIi0X
dR/uc0sLgJcVxE3kOMILsos1CKHITXVxKOaLx7UxJ5Qs8SFmmVVusfc3EQVCp2WYq9CGhM6R3wWV
BaMbdyxyGcqmpksXtgcXoEjSgc4AzYJ6GK8SrNY2pvG/6NK+umUewM8Mrx5Lu+r2uIsF4LaLhuoc
RfsiKurbADeOgkEwbh83haI5kMIcyfjNo0XY3B6q5/+vDv836nBU2n8nDz/+7/8YaGn8VRz++Iv/
VIdb/5ACVZhls2EShtDQef9THa5p9j90aRpY8EzNNk1D/pc6XBf/oIs5q8aFrQqpG2jK/1MdbvzD
1HXDcoSqarqBde3/RR2uqdqv4nCVN8Dr4wA0TNv57w7FsA+TIG6KDrguCVjLMcnLc6ZUyLMBTG0Y
XOdSPLypXpeg5dQmvXhxPIH+BInS+VG7HKoQSJ5l+eQm2t+FF3wNVERFUODTC2t9PNaG7dKw1A7F
vAJz1KGcFaFzBaKdgWJAZEajkwDuVJgmkBre1DKkCyWx6VZ58q6E534eYQhQCbflZIM7TsuC/SDV
L9FAHJOx0J47hEcbIFRIEQCh7JuZ1Fsz6iDKbgAsmcphSsPxgtJxuKgOS2NvoGgHsXARjcSPKXoc
P/vNOLh2DBIw0GkD6fz9Kuydvd8KdvTGMCDvq9DMz9fAifTXbHS7FM11U1ritUlQ5grhO996H8GO
A/WMlQbeHzEx4iik9hZJZFLJSNdThA4rq0dqkd20f5hEHhd9q20rnfotUXKofDuIIMQcFnsYIlRH
inD87OidRuVd8Qr7h4EINq8G9JyBR9yewIWP0OBij0rzJWl65NvdqL12YWhS/Bj6P80iv3hF/kfW
phf2CU39v/6nqf7+w7F1Okg2bQLV+hc/HKGyl9T6BDvTVJCbUaW0IqgHBy+d1UTnZoI007QEgHnC
CfcKGr2v+qAQLuGnLTFrwNfbtOtuQLS0SxdRiZhvGQ72LyPqBnRXmUUiB6rue9KJD9xB0fikJgSz
GuxjEdHBP9njMQ0hR3agOZ6UShO3ZjqrYQfLt8e3p1uI33Ry2xcdVrN7VNrdti9N8qtxVbOH74Jw
p2klq9KCzvc+NItvvdSxBUzwgxE/sLqxjAyOzjiph4dxS5Ovfxkq/mm4+fuDqAsdrLpKAqIhBAaS
X60Zld5pYUbe3DFPUX/5PSHmcypA2g4Nm1vYgJW8BNIYjoYMxz8vrP+6putTiebaVxb91NEQoGU6
hd8CxRoXwnLa85TobO+g0q7VRk1ee8O7M1et8Mi3zlMtQnFEDBfsGwFAr0c4/mKbJGCkBrTnQlIl
SjoKpvN/Q/Re0UoDRTS18QnuuPEjQiHdZWPxKcN6Z2XlXpVwZpbmCIW2lWRQ+6zlafqpxIMCK1iE
882gHa5/fwDl78OXg0vGFAK+oGlpAoHxrwcw1hN8h6gR/zl8aZ5lXjMNkX+Jz+s4JWpxFEGaL5vc
EMcgasLBxYE1rXviIq6tMlCRBNXiSi/Vro/75NehDptrk3AQI1o9aunzExfyKCsQeSZ0+osW64x1
o01YexenW9FZ4h6bgVwYEbj5LIs6Dmdj3ipDfQ/1MWEUdXA6ErJx6Y2FjW31+QHTqzJ0WQhSeTHW
2QRIh8gP4/TbNCHM6LXo2umhus/xiq6gJEUXNQbW1ZXWcBmGiVbhGFdLXcJmbGn2zelbAj2+BUJB
V1+rbHrCdxB+xbPWUjH304OQqLFVvzuCLxzx9zQ//HmgduaB+nEthyyTC7b+eV8c//57Mn77njS8
EbZqM3M5moYIxPnNCK/lo2Ygx9b2nlaVe9JIP4y+Sf+QLJpZncXfoz4gHMJOzRelwcghfLLxYsMp
1nz7xVui4S2NvBDfMcSIN5ZYW4JiBflkZzhv1ss09RpqhFxS5cjP4aipZHk0AbsnJTuxD3kxQehs
wV7jaPQ+Sj+3MbeW4wk4zbALfAMmPLpa2/ROFn678+OC1nl0cFR2BZ3krri1Nv/mmNi/jqCaqtsa
Hi+cYybTMFd+/e1mYeANCf+L6KzvWUtGH5FNHdAwA1WwnbMRbEx/3cMweAFTG64GMDzrHgTpSgPh
yPas0e8EjL8FVZ1eGMLYPrM4PyaT0N8suQKE/50tN6WkGhFzmJs+mbVFlx/ttje2k7Cme2LNMl60
HjstT8sL0r2Iul9sfRudD+mXyVeT+vVSqZF8KJWKZ151+mOSc9LoWT5+ZWfzNJQ++/jCmvkUfbcD
pe88o4oAh1fP+5h0uuuK/DdTjzFjCX5iC8z5wEl+QhblKdMSbFV+O3DoJq0sGmlIGXlyHjy0Hhif
qTb5JAJ8HZPSfqp1hXo0G76XKoYhwtwJB1OHzzkK1CrSoMVUDlVzdaTxxp42o5VYlacxZi/ey965
p6Exi4XgkEym1TOQ6JTWS4J47SEu5jrvdEvLuZCvoHWuWHOszNak3DKAagOSSShn1gwHJ1VZaFTR
IZ6/lK618br53d0aGxKtDBTokzGyARcAz/7+tyV+9/xhKETviWGH6UU3zN/HxTQzsq7OCBeybNgd
RWP3V5tmVp5jzRVYZbdNk4il6C2y+wbCRZ2cuRmqlPct3Om0jb9XAxs9r1LDi+UHFLA1f1gXVnK3
RO1Sd6fYDgIk340s56gv+pG6/vtPYPyLT8DiQmNYd4ShgTz69UvWxyJhJQeTlfyHDhi9XKlDB1s0
FeKOiHqlGFF5TcxmZ4EBPSWOfYunfvy0fcdfJi1ivsri51xFw/RczvpdLemmL4YPiUtrquyZ5L3k
IG1JlnoZE/Wa0RLXy5Mg/jYUcXb5ecGaz16kWiFXgWamjP5LvVIVmEzzjCbru1aTN+iMWKsxBDV/
2qEDmVBxTQmaMeeoDb9p739/eGZ/6C/ngMkegAnPdgTDx7wd+PXwwJ20bN+g8ZP1vbYZlKF+1ked
EF+RDE+dRQmTQQP+vGWCnYFaXLc6uhW/rojQUShbNpV8hcyAZTmPmhsQdwQPCprzqa/Tc2xG1LEj
/bsQFkqScvwCy4zVbRqo72zuiStwEtLIzDm3yuM8qyLjfZLtSEunTykY5umz5oRuK+ThgQ3NUiat
+ZYIVL4924qf/v5wiNnD+tchwTQMQ9owqxkQODR4Zn/xuCqWkVDOqMudpWjRgPgq9E8jxpNeMa9F
0D/VNk39J7JJY0quPTRHWeUnksX/EFKzn0gchLUdDsjicSVfk6xlDVbDGOiUxZws95ZD2vxOJIlY
dG3wLRohgdArGe9Yz7J/88PX2Pb9/lEsydYOczALGmH9Nrop6si3pGcFwbK9hp3qS6/q08eQVWe9
bkP3EeLhh4OyNzIyhOOyMRGCEUFYDD3cjMkWxdZiuHqqU3m0Ro9A5jZjq/D3B1zTSPf97Y2yp6Xj
T7qR4BRTMcz+eszrsBi8XCk6xAYzbU5fRqZz76kpVsNFjNomaI5t/mJTVIOBtqmktqygCnnkZYFo
OHXC2gXjsCu1EBElcTIU6SKJsAHjYzQ1L5Ve4FVmHkEJTNQFjtxTMLSnECJoUbefWGbu50Crv8RG
eRbI5AOKhFFvH1ONEbU5CEqIVvlkffQUFXOKiwlFRgSi6yiz31F9stSi2pv6tAJB2HtPGH0PsC6O
Wnk2mU4qauRxQytTKuuwyVeCAmcg7zrAwpFGykT58/9QdWbLjSpdt30iIugTbiUh1Etuy/YNUZ3p
e5Lu6f8B+4u9z7lRSJRLthqSlWvNOeZMh79E22hnnBoY2A5sZYmjgbdpAGBjXJMaWIxoqA7pXzf5
TJzPfHojDVoEG2mcs+AIHDkcPRKsxxfod8nvKd3kjJDzW9CSe1Xfsweo6s2SPqy+NtY3zrVNxE4H
w9ACBI3ap0ZB1PGugOUn/8z9pSovAU5O6Zwh3Ce0kJmcUEYggcjMQ2tvk2onLN+h6RwszWea0AbN
aNKlaUwnNKhlxK4UaSfBhUj706NKI1uloV3R2Nbac0SbG8z6k03bu1ra37TBA9rhPW1xjfZ4RZsc
RGqYApmkeY5LFqO2dA7xwg4T7VObzSjp0WXEtNRpv5u04Xva8TNt+Yr2PDFTe8Ke24hBPGQVRXlE
tPJF/sHM4cpQzXdp9Ie5SYPL9NplAiAZBQDzrPrxYBmonBkUWMvEwGF0IBkhxIwSAkYKFaMFq/xw
l3HkMaMvHmpfXN6wZ5MsrD/GmTBpGoRV+Gib9xTHekQaZEcOiYh4spjp6pR6znzPkuhAuu8legTY
NMPZuIAsNzdDOnxnOCNd1/4Vhz1qCxMJsOuB79rq3igZt5qMV3AL7+wmoCiQ52ni60JD970NfyC1
3hjWaTTfrOo+9ngF9/qbGW4N82fOMCdmlKNMf8iG59sh9i4jn5TRD3bubal9SAZCs3yhNbt1Sb8m
etOgQWK+ds1nOr7B2qjCr9Z+9BikjZ3zPoQZHUquTE8xIygA/l1HJ8UjrkxhRNVFN9SdyGJIudgZ
AUMst/N1cSZ5YZu4xznAQ3gSvJkZ25zgk+zx8GQaj0z75HrRQKX56tMtbeQBLCoDtIxBGoR26qZl
smZNy98S5N2OAIdtzAAOKxVrBZA0DNtgvHhyCKNQVBq1YjbYosZpHwoDvWp4VxnvQcrYOsRudv6Y
qocUWFeiMx9YtmKBizzR3QACOcC7QzYc8xIluNLCi2Sy422Y9BKhTOexqfbamZ+KoeupW5VxJPrC
I8USKbaRnzKu7CgkIdUcDb7+KePMNHnCiHXC0eqbmrVNbEZ4LXkkNVtbVx6VTCWFw0XBomxShqUw
5tFxXKk28JNUN6fQHnYAklln1tv0l5bJSB+SPdCZL+GIyBjSy9L1GHKu3Zm6XU7tEAWgwgiXWFyI
mxfN3MtlvFt7TorW/Z5HT430wgq44YkxXg2OVPpzfUxaf1aZ8F0qkhCjE7pja75E7tfAYDmb3vX0
d8yw2WboTPKY50aZbxkKui8mE114JZ96Fy3T6oYKZ1rm19U6yV5m2ryu93yZcpNcFJAIkfsQr/Sd
sczCTYbi2TIdp4xFWkSSyDI31xmggzW1n8gmkxud4TqXqNQnsjbFiXAnKWLcN2iGUVxmJlRbbMgg
xH4hQs0esWYPL+4I+C1hC5Yg6tiSI056n6vEOxiFJ0NtzOcqnWymi+pxRE11VApI20YSqQeBo7yn
xfeWCVPeawHh3BW+1qv1R+4sIahBkvpNyRyralBPGEr/SS9Po+l5x0Mi9+bUohlxmBrVlq8v8oaO
WvnoLnGCTda0H6rdk0dWi/yq5oX+nlk4apcfq5xenCYlcSgbeBiOOSqKuKVN1QHj7MkfuhTTOdGj
7sdQNPolh5K1JFy9G8gfnsqx7ncUb+5x1M3+w6SqHtrBfhudeb6WAzaFLFWHD6RMzm7UEWzRFL2N
qjY+t224n6KuQSrdk0O1WH7aRd6y3hgJgEAiIa7r8XJ1AanYv/litToqlMmiHmpHX10EKotSBX08
Yh8F+4/17zM1eEfrReOCAAnc46R6joKgOliUMM2iibHD9CcY0//9zvU/rjfrsf8ern/Rf8cm2/Hz
RZGDqwdxTrTodKxFsYOoEfGOseh4wkXsM63iHnKAEfqIRfOTL+qf9Z/iVSG03ESrTGh9XKzioXLR
EQHOSsBV4KIKlIw8XuRGNrKjGvlRhgypxPBVmsYxaZ5snhzCyKkHyjzaNpTuha4GXVgHdwmzZA66
XYrYqa8wlDSc+2F3GxBDtYiiEsRREpFUURp76ElHtdCPiv4pVWoi7ToI4UP+u4FG3QTS2jhoASfI
E9FXgq4Bedgeeu5eR6RlIdYCC/daIt4aEHFZiLkgtrFwus9tOZ/KFpUs0ZvQmVib9Z2KGKxEFEbA
PE1uFJS0gNqaWqAlERHDEaTBWkWpgrTMRmKWxOlVR3LWmufMiS6THu97I/GYKrIItnsFoZpAsNYi
XAtpABbJfFVpqysI22hAeSVCN5PzN5uGTZNCHissn/QYP080XwlMv1qM5lu8eMewsr8qqzvnuKNd
We8qxHUaIrt5Vo4lojuB+C5ChFchxrMR5U2I80ZEetS+9wnRXo94D7ry1UTM1yPqq9l2IfHLkPop
SP5CMf+ysjcpOp/q/CJaBDIOf4eu3SMCS8u4esRQVcLyNiIn7FBRLB+e7NEdsfD1yA4V5IcDMsQE
OWKDLHFCnqhPrz1ixRzRIls7DyQmsQs66GkdqWjg4aDeVogdA0SPYDtPnPt3AEtbN0o/3GR6KSHc
a0Xrq6ofhRbGHa7IbBARVGZ/U8SVgnM2RWwZIbqMA3WfSuMiGow0CPggqkZINGkuHmMkm4IFzULC
SewZxaSDOQtPIRLPkroCwWeG8DNHANpBxyjyy6xSDhlk3uqfJTSOxJrBFdo7U4IWRkyqIiqViEsl
ItNwOilITi1d2U0T+jl1SUY46WHk28GSLgyuDAznIjhrPgbNedR2BQ8kpd4sfYVzIQP6TF7ni8Yf
OCCCzRDDklLIWebrI6DwJD2LybnAWAVgzqynYmnQSnQLJMnzsiVS28J5V6kwtDLxXFl4wrS51mvM
dOKdjVC3X6pVhLsaAl4bIW+JoLdA2Etyx6GRjxm5b4HsFwKRZ1B/WziQdGTBMfJgpNf7ij0fcFXo
z8XODZU9LBb+qoZGht8gMhaIjanWj3a64yP1VeoXt1Z9RZ/IDK2pNdVn0pjOTV1e+hj1ZsHSThR0
SXFPhXo0v1LUzjaq5xn1c81CKSztjZ3R0UYdHaCSlqilWae9GTzKPKLb08F8N6cB8X2HxrqWXy6K
azbIpBlHOOjFDTnMCzuKDxWFdoVSO0ewjW7bRr/do+Ou0XOX6LppNh2ACV1DFPZur/uCvNo6xp4H
kSzL/VxR/IZ2fYhnUkc1PqIenzqGIR3LKgZVtOVJL4AqAgIK8fWwTLXWMV+usREUzSw7gXDY1ijV
exTrME2eSxTsVvcDQAagM/KhclwrqL9Qu+eo3nXU7wqoeE0mp7mfKHrsrYtKnou9PyXThdbTa23O
fjFXJ0iN9lgwvJ6fw3n8ndnN0ZXxOXeJS1b2vcihzFjg/4xjhVLfYAbHp3mOGvHUQADyh1R7RGno
67BJND5HE81/rNugDUOv1xJPdelcFL+WOl/HKUDHF/0TPjryT3BcaWq8r1l/iYXcK/gM2K56Cr6D
HP8BA3gLNwIYQ6/BnZCxBCbiiVGAh4frZ+0G2A6ys43CXjfbvZ1x/pd8jqzNU9Zu1X1HTlKWRbhx
8UVsOjwSzJ0+azwTxM5dJR4KsuW5lpyAOW25vHhkj7b2dHaUgRUR5Vqjbmb8GEr2YfAFwcPdtmKH
92jfiAkjtXEvpns0W3+H4QXI04PdKgK14nmKLBANx9FGoD0/ajOFPKEeGzwiM14Rof5ScY5MOEhc
RlglsYU0ENAaWn6N0wRl/E5xetamZ1uEd1Cbp7waMPCKnYVPxRJEduuXBBwRMiSdyYPJ5ADXFRFo
zUBNvAfJfKgChMc5X2AGJA6emCbYJzhk+NQBV1Vst7X9OJQ7+DSbHkeNjbOmwGFj4LQh1+SK4ZLZ
HmxOWSN0gU/cqepJN43LCAfKZPhB+/tHj4eHdPiXaDH1BLh7zIGJzG2i8CBxfmMnyqHOcRY5+RMa
52dS7+4IDDel+yzwDVn4h/LxFgYnOBsNANfuS8VlZAOYGsjSIO1zP6Z3p3lzf0GjTtiGapbfJK8B
Jq8Mw0d7VWN7n+JlIl7qTcHb1OJxKgRKsAyGBt6nWHVOZkeKsib+YK/7NEcurGpyippon2XlZbn+
jbU8Lb2GbPFWud1B2PwxeK40vFcFHiyQ5bANzopX4M6qcGlpuLX6PmMvYh3aFxMnV0kO4KxMvjkT
mjxkz6IhralGXBkJpMjRq91+avjCFPxhOj4xFb9Yjm8sbtPdDJkrsPqTVXXHPPfUgL0lspYpiO8A
sN8xm9/orUP6YN6AO63BpTbmT2HbH/Lxs8TBBgrpoOBos3C2aTjcIjxNaQbSmWJTGO/ZazNzbcfI
gcG1wCFnLlY5KGxvM965EQ9dhZcOEf4mx1tHzvyhX7x2eO5SfnWDB09jkxPjyeutA8Xkrsepp+LY
Ezj3aNOgMQ+fmWEfG5x9FQ6/Cqefg+MPJ2dA1kN6VRYzYI0rUCWRg8bvqVAp2KaYbx4JhbgI7UWy
hqtQwV0Y4TIkwQT6dHHASkswbPCq4EbUXePBjOe5w6UY41Y0cS1mKIxJl/QS3Iw5rsYcd+OMy7HE
7ajgeoSF6We4IKtlvwzlE2/AI9O7Q41bMtSKtwn3ZIqL0sixanSYJc1XRBSXDK9liefSxHs515xg
NKpIhpWufRxwaBIZeY1xbDo4N8mZdHrcWIpD6KKGqb4Gmtu9O8FvaKkgXugGhC0JSLseT2iONxSv
3qEV4xm6wHHAO2riIdXwkko8pQbe0hSPaZAXnxWe0wbvaY4HlcCd5xZP6rislHhUc/aMBH1/slK+
u1R1Vg1CViFSg0GCG7Sf9hw8whAVL95Xtvp62Z5SHLEqzlgn+s7wycaMoWd8s6DgfSTzvh1VVyhx
XlUfyAbf9bhtQxfXLTPQGhcuCnkWAvOEtPsZnQzP0rx3orzpGH0XagLUl860EThjYMDj6yAdJxXy
1hCB0MbaU5NgRsHom5TThXHdAlV9Dovoq8CfaFPqL19x/J5fGd7iFI8xOO5nied4NI4KDmQbJ7Lt
Ducsyx6OsM8tm8JxfFO5NEr8ywXPQJfw94zkt8LfrOgBSKmtBWBJ4/Rya1JHRIC3p7lIQqGYd2Xy
vcIx7eCcHnBQy8VJTeoMvmouAVTpNSa6xXJd4r12xWeDE7ubqgsz7FOPQ1vi1HbwFW9I/ulxcAPa
+DBT40Xg7FaGZMO06F6JV5yqZ4H/u8QH3uIHZ8Rz7fGHq/jEA/ziweRPuMcFLnKJslHV/H7BHOAr
cevRF7/HUkcojk1H2NsePzoZaXeJPz3hNCYomS86AhNypiPGrbjZUfH7Ge525lUvErd7CHHBwv2e
4oKPccOH9o8Sb3yFR97t2OL/0PDNE/fjq1TwOn76DF89dJtbg89espFlj4d6mX4dPnwXP75BirOL
c0qlaJ3pfsTzmWncu8L5NuDmV3D117j7c0WnzsFwjeufrvQpvRTDtCdY+kAPp8i2BpdQWAEazAA4
cpw1EY4AsPUapCOI3RAGakgDGsSBHPKABoGAfIRjCZGgh0zA6OY5pU3RQiwwIBeUEAzId70LiAYZ
ZIMKwkEP6UCFeMAc7CBTzxrfM2gIGVQEJmZXCSWhX3AJNdwEF37CAEdBgacAHxQ1JLoBOAsTvIWM
6T70hRyCJiwGooNPClYxI6bbnGuHfuqWTubFhOGQwnIQMB3IDz/ZFowHWA8azAf24rcMBoQJC0Jt
fo6QIXoIEbg4Xy2p/xaQI2zk8UNPHnJhHoxenmAWHfpYnofJOiXaDwVTqwOHYnkBZHD5Ej7FBKdC
JN35WEGuEBAshF4x73B2YvGAQbjIIF0kEC8UyBfDiBvYehqd4nOGixHDx1DgZNBbnXy0BR7trnGk
3hq96lta2Ommu6DpZkA5wA69xw66j6clXifxMViwd5M319Z3CGV2Qa0c2j7al8ZfJf9ugXoEwD0y
KreWr54N9AMqoEWrQxH+GNb+GLR7DIgHASgkABjSUgRrAETSpxqYSA1UxAEukgEZcYCNlPE75+CZ
BeqhgyKJQZLEoEkEiBIVVEkZ39DJ0Y9U9hogE4EcPwzHgz7SQwJ00gA8IRDlkrgaIuqfxDveBVgU
4oIvKZiUaOGlFGzqF35KAUglX4gqJFvylxGoIsO70ht0Rf9trazdEHel7awH18drn2R9uN6srZv/
HsoW9AJhogT5FCjM/r92T/1v42d9jtTdBVXQH4RK13jQI1oBbUQXQky5RqHJJKBceDXrTRWUIE+L
HCvLwrhZj633ipVSsz6OU5M+ZAxzsdIWqFC6gIHqFXwjNeLzemc8UYTXpy5enKSSfhJUPC7NmuCL
ihjnn5wObYH6VIkA57Pe1VZ+z3//viQJooqCm7D8F3Ph/MgV/vPfj6wH/9/n+e8p5naUm6bN2t36
HqzNn/VtyofJ2ORFwoq8vE2l6H4YC49IXchE602y0IpMrpBkepBiTWZBznwV3+56L0MiyVs3wcQG
fgRmAxLQ8lat9+TyVig9tKQsoNRcOmzrR7b+qgkmjMdk7k+2Apeahb3ULBQmmgwQgNYnKFZM0z/P
tTy1YyW/A0F/PgohduJC3KIwdI/N8htnC5jQ+qPrvfVYvWKiCFgOjoTDtctT/PcT6731WIJ4Ytr+
9y/JwqRy1fSlTXmvu4FPhmgzPpmuAXWqTOgde8XdzOSN91XrEzW1J1MbIkviBXrnD51BxwH62nfH
Pimfas/t+y2IRPYHmm+2NeHkuZdooy8H6amE2afj9FpP7i+lugaap/VAhu4YivcDNq68/0bp9TB0
PLbVAK0gojVCXyEl7Py7g1QUzfNRle05T+Q+jLudJegAYYoMs53oE2+qLDilyXHOxRPeyjvTWR9s
CYPQuNX4YAqCITDkqNHZKvFMN6oXYetVjK22xvAd5WQfI+nuCwUGnQxPBAF6yXIJStNbeR6q8AAh
6cCOk4uiupMQIYJkvBFN+0o75dtS9kNQnvsRMYFsyhckBCdZ8bnJah9jJWn8LMGqBrY4jSdAvXKj
8H5kcekziD83zXxZcCtqnhz01j2Zyif4+icjooLt/yxvwxzYOBohUMCA1zA1hXPtLQCEVHX2qBv9
wZEUxn9btfGj5Ex/7ZBg8jXqyJPygi+TFIollirYBFa2M7Rwq1KcTG3Otis8VHgtwI0guiKUsU53
oPcZcXh/NAWQy8weoJwv0kh30QxtHht+P4EAIMtKaolvQgNCH0VEFzFjfbmvaGV2YvLJn8Kj+Rqw
uyKca19SwkT8il6xjpNj3xOD2Tz4AjG+qvl8IOfhtTN7WvXANmf2tpH2lNTxZdk5dpnBm8Rb3pvb
tC2wRKvdcxiRpVgGoKOXApLRCY6xycRe0w8Hkzzkzs24YmDlp5VWtYv2BgAAFVDKoBU6AejeAhs7
ccN0KNOi2Ee8vL5cTOTMngLgC8qPVlU2MIt2LNBAZ1415xljgN8X7m4wXA/wyi6/Jke6yBs1xwrg
6NtpgptWHGLl2SQKjT3DLs7/xNaHnX0bnYH9h8J9bHaBIBG92NsY42ErHiqj2yqZRFYMYa+m+Qwz
OchrTx0AKBjlApwmb0TfifqplBniygGWV7SBPcO+mcgvwsRngeJ3CjYOr4yMKGxt1VnHxCtGQBQ5
O8RU7grL9obgxpQwImsmSLsH+Z6fceFiwa+9JOi9eDF+pdbPGYIswkovJLcnweUggpTQlnQXc0kJ
aenJ+WdNu0kw+wJvmGoYqTsHOXJF0MsrPQQlwnBPDpFiM4AO3Y0ymDQRMvrMUCHB20qTuTgJ4Q0Q
j96c8Z5123wcUfxOJxGJX2zekKIpfh1W7yIWnnSw3fVMCSodfWe2dTtlS4jHRkMHqMhx0RrTPe62
tdB3SWjtUj/5A32AccFVDx2PuFmviiRDyqsTpV4C8jqzyCnER82UZ86hdoQpYGidSzQmy8ndzzac
DUZ7Rsfp41DYDLyI5IIi8+AoIJBc+pQIM1Pkwx07JNn/NnjSqQEVRgfUqJqT4bqnKFG3qZNvRdf6
LmMW0VuAZGlcBfNOu2hp4omk3ruNfhjBF+Z1s7MGvm3IJIADEmPdee1g7QdYN/Tldn1e0yH4q0qI
kZIYCKZKvG0S2615CrFOalPixZa6y+iEdiHRy0m6FSl8o7g7NhV1iJDbMPieGujZmkrnzNrEBZ8p
gUYIHub7POWHkpyqwEw9wUR51KKLm05eS6/YtCijWI/Jr8yz7FsG1fPI8NGpu0PEfgI6JVxACm7j
rGcIUGhjRjmIWvLkQvFhEK5WmgpnVQUi593KKwb4Yl8x1ItQ5GZcMqze3hCasbUVc++gWSlF4ZtC
2Sksla1rYhTQSWHpUS/nx4DNywILYYd9CqfSd6rf+YBdwHA3EqiLBmQVjamsvWmgcZKfO0t9jWCA
WTrQasKFTEapciTWiuiqygVXaz1pgmlEXb20djrRlmrPA4kqk8Ow+JzTvUpn18fK66XEm8Txe4mR
XnFxsSf0vlk8Azc9aLLe9hWS/vphkhtSkVzSxzmj+wnIOSB5d/Bo0rDmlluHv92eKVJyxbMth3Tm
ftuws9RoCEKD83MW3iwy+A44/owaNmbkMxDoNuHWK8Rdsg+tIa4YcfJUs9LHdkTbQN31ukMwmOG5
s0sL1GQbQAwQyh8XnryYiGeFVS9bujE6YLxMe1Jiy4+kfhy74Dsif3l6Map+3rZiGUCRWh4Z7xbW
rJyQMJN3mpwOz8EJkuugn8k1YgVRmumjkvEbxNCHgYczLKMvo2tOiSiORep8MJ7dljkrosruY9kR
22lIt87ANqGBZt3Ax7qVEbM0Lul2Z517xE6V9phH5agV8hrnL7rbX5N4eonc/lOPrT9zwy6otN6a
kI14BYhmnq1LpKvPLRF3dZBvY3PcNuzuDDyhGYEtCYUNBVMPRCuCVDEFflVq19CNXwIAxk0QfmKO
fnU0ri2FfG0LXIexOOgkigR8EQJrn4tpJzpJgyrcWqyhwK4gVDgv894K9McAHYRIoB0NII8Em51B
biZIeY8t5y6gYQ7sdzckke8El8rh0g0GvyHIsNTcM3xgop42qT4dI5V+BSnABR9+rCeMndGLN0/O
bBx7cQwlFUIYIXmoLtHExaJPrq5pXlkOl9N+n0cmy8ODPhhU8MLD+3+AMHC3GESGcYo6C3qW3p3q
kqaJfaXX+Qaw4FK44kwWxGkY4o1MnBsxiOdGZRxWJTtXBn49f42BS2pNcoRecnQcmoshVzvDIc6m
3Q80vtPEpZK8JMrXYKikJOLmJdchsKku2PVIMtML8zd2hE1vtJuw+k2s2VQ+hPaeU6EXZOy1nmqi
RGo+bO1Vmx9AFxEnoLuZ5l1GgyU5B+Kp7L9n81EflOgh5d+c/Rd7TcKDFmT9qwE8Rj+4Ot/7p0K8
GwqSpuP0rgUbLpjNqx6TWHZU/+bb4F5+xBhiIccgeVa37i/zp/uDNYUAWsRrN9j/2/pobsZXNAEU
GTUfG4P2F8lSSdiZs4eHPm8iuR2++wX7sXVTrk9sou2k4Xo3dI9U9DODttQ8z44T3kpFVjjdHe1V
psNLPGAAB6fGGlN2z7SK65M1EhCh2cQsxKFuM8lBbscv0jf2RMpDPAmJWwU7DTldxaGLMrnQlqKX
LE6wERf8UeSfXUIpxZ+2VF+sPBzJ8enr33WE/TQMDDF400i+qqmVymkEY8TJ0HmDVRE7MYTX3B1k
x9VU73amYlGk4ojeJymlbdqkBUMJJwr25IaU23ExThUjhmtzGh+WMBWvL7LaT0KiEjWpJO/urF8y
lZ7bMEeO5/RdvCE/rn9Lp2n2WKC1ixvh9SrVHLbcYv2K/r1RJvug5xp7lmBCpW675Q6qtaDYqsrr
eiwt8vYQgHbxNXuuL0qEQ6es9elLT6tjS1JCQWLOK0Fw6dOqq9Fd7XU9lEJdmLoi4DRiUK3adblt
pFreYnSxXAkhgdG7vK03JqZz+lJIhbSLXYXlhRSX6dYk4XzTNW26zSKgi1KbX+shpsLsY/P4Rvij
cZ8VGrjLJ7N+Wuwn2bumnPwh8J568SGp1KY7fHSkdnbK+JJMGtLMhRblMHNZ/+d6UyU/iXo1noKU
iFwCPty9VjvNJSDO9LLes5TmYo8Z+MpUW6hcxhsiFLoMmmw8W63+KolqvYC9YRpYRliKqRuv2G/v
yeIfUiyyqqIeY5POh9vLMmBfPYvzgAlhr1Rl8lSpCrDqgTG7MOB8JA4VXA+cMNg0TobjSu2IOInm
fP6ZRj9Ne1I+a3WecXu7GNerIXhD7UB4ETlzeV49q0YTXBvTaIg6Go0fec6AfIj/ombZhGkKZ3Xm
HhmnVzrytkmnyn1SRw27fV+28HvIbwFCmP8enIBgMYsiztGU3QJPU5rcuCQ9Pft6CVFLDc4spWXC
AyLExMxSHKteNR+BgIgOCeKW0fvZUBWm5EaZ00cE9nCrD/VwETJKfijZl9uk+rWAjrJRw8w+5hIS
PNTjwQtLAf0832lwEf7I2tKZ+AZIP+ch5z1pzOKYanF07eynabbSS6gqD7Vrq42u9NVZg494KwPS
OEG5xV43qKhn4vGBMN/4hha7MRnD/BmjiR63wrkVJ8pJU8sq3wmYgn5oKd8MUq6hVRt/yiElwhkp
bCNpauUH0UXR1Sma6DrXIObzjIE/ziOQATKFC+lCFOji4WzZtdhlbRP/qsDHs9djyK+n3vo1qW0A
BEn2Ysqes3x0G4g2RXSlwRBeU1W39vEzPf/ScxFuE2EnzUsaNSBf6+jLNht5NAQWanB+hHdGNNHS
MuPXO27CYF5LHvbISgYI6m0YsullmXgTGyZ9AGQMdGlHkTBmfkOr9GkliZ92t+BFptwgArJnRr58
s8NDkjjIq1vdeKNHPuQD0JsS7lumv5T0icc4sN4bHH630AV4HojBeo90HfFU3zOJNsGszZrhcLEu
GHOb4PFzqfUwowLrrhMSKtxoeO2YAG20qSAuN5n7VyrMBxoj6+ZOSv9KetSwhYoR0hBI+50dj8E5
fE5ZQKJNlRRXEUbDz1HTcSXmsn4zSK/ZNQUIFiPruSqaJteYkG9wqwKElMmfcvlGtlIdHnaLwMyC
+rclHClBXJCGr6aKdjgde/uPyW6Bznf0q4Gju83bIqA0TB2md0NMI1fLTuT5xddirF1vbtX2Zc55
FToCjU5YmFZLq71j47AAs/WYYmR7L8O0u8s8AKuRlfORpKPRc1G80WtthghPu0Ats3h/5UT0BSUs
m7OC2Qlhww+bfBUmd0BoksUUsd6oIWEmrd1N28lBGGY0PXBxPqfETcqXJUchnCEJJVMmGBhmITUz
6manzqMrLjScm0FSPYULlKyS2SVZf7PQe5JzVb38yl1EFfpg4cKpmVcMDt9HYwqvwzAi0p0nrLpu
W97aLiKXRC+M185C+VG4ODSXGxPgz0ZBlL7PQVRvgsXjOZGhDi5D/1GOhPLNSdt6/TILVSXDu3jE
F6i3VBSrnwMncrprOrbVrOYf9WCZP0wREtMTC+1uhe1wcLL9PyuA3gUYTWfLuEV9VJ5p9qBdkOYt
mQkh1RtamKvxKtPCmU1HvncW79V6aL3pHQ1eqqpeBBkmp8KUv9s6otpmQEulGZ+KgnWQzglw4Zz9
DF3HgGwMNoGBIUnHdDJCC8Q8ljsmLFQl+giRFnjTKbKD7NzMJXaZpOh+ZHGISilP/iTS/Oyl/fMf
o3auKyHhQTY0QJImrqA+HrYhI/jN3LCQQ48hF/3QITc8RDaRq8A/HqpqojlNHAYCttUubGA/n1Lz
BsscJWGiJcBhJ/B3JdIOqsDZ9Oy4Z5sTTLZ7cImxxgTPAufaA0Oz1YqpTbxXtVNMt/VGGwzaQBa+
s2r636FRahiqBupwKj5PZFPzZZEQtOtbO79mSEAv/F4bjqHlMoQNtAM6UiXpv7Smkj5znNofwnL6
QiVUIx6VpqoQaTPpxckKJvw8pCUlKGqsZsyuKtP9azgU2XV9uN5jeqKgtNQP/x2SWE12ZB6ai4NA
u4ymVC9rau96oxjkVI6RgEFjikluRLvoX0etnk5tmuwa4RSXarnR4Bf7luI8rYdsnBH/HF/v/e+Y
7jtump8yLeE6WWQhohhnlwOtILyibBG+W33NaJrHnVLibskChGGkoHZ1097TmfnweuO6LO19STDz
v4fWnxDL8ZKfX48bTdFCCgsR5QdF/1LhPk5ja3haH4H7QaJTin4/yCx+duxfea4TZMQOcjJKFEzL
DVc/+FaNov1zLF1+IuAnenz5O3xZpLNVlByVnlPfDZn4jHUaOqgX4EL35O/UblZt4uUfQtkTCd3n
f+1GMX0ZqfWFrA80eWOU3UPRXBDmiEOj0+7SKCWf21RTn0nLItCo6vrTvBwzopL4opxUFEaTIe0z
hHFsk0htgblTZxcjHa5RoRkPs9WcI3JJPMs9MvMQDGvYzsFTZ1A7SgeUmIiYZq3HIierLpU7XdcK
NtVq7ZI2BiexOv3Bqy5dHAahruwLuxqviZ684yQw97UZeNT39ESQve+G0XSAi5iQJ8f2dZi7kLlU
p+FNTVOiG3KuTnGjPCy1HwkqMeWvOJmfmlDt3tzZBC/zW08JE7L7TL83kyhofDfmDzVxPgTXoJPT
NuXO7KpiP0n2oiiSjDdibv59GO/McsyhZhubLi97gmtY113NBZYdGv8YZtW4+JtodLPnOcBKFeWv
esasjrCoSWG50eU2mSVLPBtp1NROihxeJ+lPs2idUOy8h+bAfknVI79Hh0cFm8OS4Xux6HXaq8h0
6GFK2tLJpGAAYDS/5cR64+LbEE/i/u5I+mZzaH7HlnFPTWJE0U8TSQvJ/akaJFNmmfSnrJIFaEhC
nKDyPa95tKVBG9LJiuAcL/G0aRv4AP+QDwdkflkEBb/p86Oohvl1tWzzIDL1dzAqwVOWBygci7w8
1Oh33mMYwdnSCQpKKU5xrCbPSB/bzWiwI2d0jfYB1q52EoUx/fNkbvCYKs3x2dnV+2gsLE8viuqm
1E12GGIbGoyZM3BWSZMCNlDdMtTpXuu68fNc0DiN5Ex/unSVq1NVL2Tv6A9DsYa3qgEquL6Y0rmC
YdSPUlLPNmNR/ejqgpzpIa09xW55uekXUlt9n060XYWqUrjbRarftfmKBive1i7zHKHn5a3unOK2
3gv/j67zWI4b2JbtFyECHlVTtLf0Rpwg6ATvCh5f/xZa590Td3AnHewWRYkkulCVO3NlODPCkVgc
k7YH0GB2uD9NVewT7nd72cqR2tvCxDPY1ae6Ksx1HWJJ1mUKYmN5TcmqqvykJ3CkkqeyCaEH/s+D
IFLw76lRdyRt8hwL6/KnVUdTDYcMezvk4El3VWJYGz0nI1PQbzr5ZWxuRSSG0+2uEJbacKwbdS6X
G4VetxVQpsmAOBbmeyeg67A2BuY+JcpnY5Ox9ZbXjIpmcKbb6bMXPN1i9W2hjNUoDCC9+WgAMT9O
7MT2puMWoL1S8dZ5MzPnJvoSgMVqPVijyZY7QxXWS2X2+YZ+yAJpxjVfaBTqVpGGtdrVkS0B9J9U
2f/nwRVZcHJUvrGZGmjtymvw+DVQo3A1hFVN5KVDrndaWaDLI6y9yrLVkufK1PODM9sF6ac4ufYW
rE7SMw+zkTQPtW7H1/Z/vTRLdfAAUx3oOL7a8xA8JFoaPFge1b/2GGar22u3B37wz5StKwYTdraJ
l8NTujx4ES1teorbRCsm657OWf1US/2SFdZwiSd8gEpcBwaxFw4H47+XpxTPeNfhNUzQdya3DNQm
1KtxRwyZe305E3ztYodM5VDAa9PbfkOgpH5icvcoBIMlQJAMJ5b1UUkU7KGyo8vYeL9ZVGdvTKHy
dVrG+b1mLfELL4gRB+PfGZ/K3vbM+AG4CKkqIy4/K/mspwSQRpneNYPMnwOt4wTLbRaDmlU8mIvT
0RjsS1MV+3/0hsprsHxrFqSaPJMnrHslk67UqvzRYRAULV5ZfakP43CoTrSsM5tlL+M1dP42TCoh
ARRfcytPBiFS1Oy5PjK9id8XBpgo6hkkWjFgItP/0liTvPP3iBZroQM+OqO1bIysR76Cu9fd3OGO
5GI1BNv7G+EXpFyU9fXkutZD32KMuD1j85Pv5sz9vNF06D5EZiVVs4sbaF7RQm+4vVZ75OYKFT8a
4R9dhfljRCHBUwJAe62PswCezNNZFgKbUPTAaUCCdnmr6nDaMcDuMfRbIWQv+8Fuve7RjUR9lziA
5QBbtifyFrRJ1YA87AQZ//aDvD1MU1+spS0mP20QoG9HwACgCiE0TTAFaaHR/dsqSwupyRxH780Z
g0M4RtV+up2iUZDA60Ql2YI0mO9vHyV1pd+PEZWZZR2+R27p7j1OV8eyJl5URpl9ESr+xU7+DDZ/
+qhToGlUM/CWC3KOKfAR1qIs+qsngMPdIuHcBGLm57WmNmX16LaGft8sBfeDTuvB8mx0DLxuXejR
FzsYG/Ao8EOsvrg3CY2TniH/Xc+d2oupVyu8VNzInSA8m2mrKOVQq3wwvXvHjsT9qLydPVXN5fbS
7QEOCV7xCgxREBTOWdXzC+oyESSqJc4RxaLHsKd1dUzq4eIJlW8jXR8QyVPu1GmevHaFXKSJYB2y
pb1TZdM82DmDgiKH9OdGU7BWYRNdSzsPIBLCPc8k2NSmDrQXy0ZRpWHV/CiQhpLJ9X4Hs18lIzAi
iLTRo5PgDa/y9G/YL96VcvgYetPwTbfoXlxgvHQQ9tzYhAPJOjP3IcffYwLFfTe2vc1eeSh2JeHA
fx/Ny2vR8qfh6NiX//PzynJFxbyxJ25ivUH6e0RxKx4mxbAtrIj6h0DjOOBXM8nzOV6HlTE/lXn3
n4+i/3nt9qf//bzSbRwahElu3j5lXr7Av4+mPnm0+4k4YPS38Xpu3rqp95tJobJXNKE+DlbAUkFj
/bYr7M+4th0K3AHCMDVwzowPnwajYhyOZwlYIhvtkqzP/rbkVBaG0i4QFo4ut3oiEzaXSl2kgwQK
m8gCvM5Tb3naLuAC7A5sWdN4XPcBuYmIE8y71vFdJgqT3MAd8z10nlQnnEO9BPU0NhHpeuzL4aSN
od6tA6PG3nZDWd0eRtRshbRXxlp2LCjxu2mJRIRrL23wOqJLpu60xICcbANIYPtP0stMZoBW0V4U
iKcPCDQSu2tiPeUjqPlI5BbdNl0HCGbwsLKJ7pqVA4nfbtCfq7rTfb0UwafCmks/4xMjm/KlNcjV
VrETPClDse+kkPLciRQKHxTOrcG6+BSNkUkOtO1fzcl9ze603An/aG1RHmdYYOvb06Hmu+5VSyUn
Ocwn03Eu6NfRdizjdN9OybztjX7aVamq/xhmsOGePr0Mk1ucFc2nqzCX1Z9cRdJP3G5eSkSMNT3E
hFwzxz3THj9vZ8OgCKvt3fOMWNr7tk5GQQ+rrdVC+XGWhxpikd+WKRGBqvEuWaV12y4zK6CtWdXc
henIVNApD3XnsrCxUmNHr/SSXT+JjX+CpvJceqERla0+w8uxiNI2+Eb+vxr39UWxdqaQ06pMmYFH
2bQbDCYK/1H2bLBZo8WUL3YkK+4i9w2zFWz6ZsJZTSd1Y67Loa1PsF7qE9+GFKvbh6q0o53ZaGZN
8p02m5tuzImooQmqegGBrO9uL90e/qssmxZ1WPiDQ79iv137sZXC0Rw84uBBq5/6H0sm3QnxqK/9
2yu3T7g94CyeqK5JGRPOuX2m1zRgwGjFlLs2LZS1LNc6382XqHS+fEiPukVBKs+HkHNFjpt7Fp1D
0Ze8tuz6eZcOmXlhlRM+Ij2NzakVL6EPG0CPp57S5jWIgi5ahYlR3PPsn4jlRPXtWTrmzcNEGc52
KGN7TQEpwguIu39KPHiAfKsSkW6b5VjURajwtz9VVOC93P7031OTGYOkSnwnF1gTeauV57XVHf12
zcPtpQYcr50lFThSPuFG31g+KzFHnLVqfijtNLlGBlOxIeyiP2lQZ2tGrzYnBtm95+MapklzP6bm
FyXnDu5gvWdsremMxtv0wN63WE/mpL/aNT3GjGrogrj9KcK37xEoIBA6HKFnxu/B7HIm08Qz3LDy
TkfS8f+97vKXcPQhXIebfz8kOr6yze357T8sJsPD2o+OUOvE+ZNQ+/+feHve6LQhebHG1lV3z7cH
Jwz+89F/X1NWtNYhLtFUE4bYCmz8Pcpm42gQb2o+6i4HuTqtxng00WMa3i4TEkPJ/Er3zIg0NeKn
LHa6gZ5cUHxJEvhVpvNOxEZF1a6cIXoeRsX2m3YXv2sHLBoNh2UDvHxqAolC/9022jf7S6af4Fmz
QIHiTbZ5M1Pi4TabWdEppnWxb0PlXMmxEStX1Neush6ySiS+Ey39bSElwUn9BggQ61mwXwR1LDYc
8fA4Sc2649ZP4pTdO4uwkVWfRKsaGsFNhkq1+dIl0O+0qmOIWCKUYN+VQcDwOnoQNssNXCcmVERo
dEy4pcxxbqafJGUeGSRvzWAuGUJWpAGTRf/A+Y7ndpQDTb/kInNRPDpQw33KQS4OnkJ+Xcxn4rLl
vJX0+8BFh6EuV+XiRQffxbtNPFFoeY4SVItgkInf4A+OWWp8Vcs/QakOcWu8LGvJTg/kOm/LN3eE
5dSnxYPD5edYFLCkX00R3o9h97X8ShPLYhdZEg7XcRUxAQz999bl/Ty4aBnT7F2TQSP70ZnnSUiG
rARgUyJ7Mgle5954zgp5x4yN2Eg6skF0oy+z7t9Zzwrf0MYHstHlLrfoaGJ+XdvmrxW5PxpM6HCi
pLnuyCjWjypIyFs1K+S9n6HsfmotO1eKg6WcSUSIlrKk3ti6dCIIDbg8FGdM9PQXoTz5iq22bzqm
RS0J+BHsjelCw9BIsjXKPQ4ZXZs4dgPm4ZmadzRBY3hWzTZ3s8dytp6Cwr2imSUrF+2qrgl+tWP8
XCvzLZZjuDHs6dh72Kjb5eL2cvfepLy4DrN8a8F0TIaObhj9TiTjnZQWpSwNrqqhhgSbnSbSBZh1
yFqIVyZwYmo/m17+VrbjYMQhaU7qy/B0bxVZjE8JL3Sh9SU0spBhsa2tiWqnNqXFwaiEbwZqYhPY
7uuxvEMy+nQiXJW4K7nNGbChx+wnNMEd1W14jz7W4bqpN1HSv1eOeDOlhsLmZCdGyakfieRgVO2R
YnZiMPmEj4kj27j40aoAxHTXQUJGCygrPNSi2oW1C6w/5EY568appCCkyuqNPdEANeZwREZJvCXO
dxFGe59Ogwf2G+c4QOdTbUtYIZ3hhSvnQiYyZOTcYeNasxVtF+9KbyJpVvetkT1LJzY204JnR2Jb
OXQlnsJ5gGTkku504Y0PBr+1wsRX5UL9c7jWS0jk7hj+0kkfYJtec/eoUMhyVjZmIjC9jryXKxYP
Di1N/aiLuN5Wacn+XpLWBQE85IS2ccYQe88S0AcguaFvnPmvsfwsE8AUQ2bVhlj0VXQkq/6QKO87
i5t4Hc/yYox85QJJrZh/JB42HBYkkiNoCA2C+rbDK+y7amOlHCknkowmEebR2E8OYbOx1o3VhNW9
zu+CKrRWpde8aZH6pcX8ZcE8DPgZi74sVrOh/Wqu9l5gQilDPFGuOk6IZZ06dqNLc1kBj19Awm9D
ppc56G9V2H+clNUwM6evUAQWwUTd8ckY1Bsj4mju2RZuRF3jm5u54cpwF6NdsftFmJzTfmclGkYM
t2VRnZqnOmvf2Dz9Ejx89KLgh53vTtBhIAXBeHs0Ww5BSq7dL/JRj2mbvGikuVT/F/mSM5bmGFhN
CJYkESx6rDamhmMpDIn+pgkzZatcxh3NR6e6dDtU/FL02vRVbPAN0lIEe/XLzpvPSUIIIVTtdBpG
JaP6IIzLtdBnuEVs4wAVdVeqH8ejfL7I44fApteH1ddzcXSmkZi2pluvLbttz4yuPjsPTqaITkU9
ZdspxWrYF8/9nP6EVcv02m3erNTqkAisX8AQzqogkDtOpCWl2ofzbFz6fHyK+oYgMVSYwdrLtMn9
ibrVTeIlMIJAC+ie4o5N9BTenbbKgrHw4yCigxobIPwKy4XXWDi/2ji94WRfSuH4DAHcrm4i4c99
cJcXHS0tbFZDxuk9fg5toC4K4Sm119lVluJPZ0FVYdh3x5bzaHkUczsQG2C5x89GwNcspQGtNQtW
OmgCkZg/hoEpKyLsbi5yeZ2ML0GJa2kImY8XCSmOEIcnOK9WmtZKWAbeiV6x1529b8cdMdWo9kWT
0UaoVviZ3Z7oZQeevmpSJomjVb3UxRQSjUp2htdOG1dInX7H+Fu40tlo9PtlRb+yA7n3OvNHNPh1
BQsQEeVxNcFr8rl/v2qivVOG+Bvmge13RQ7ZybF6iC2WQUi0v++z4e+AUC5sls0oy9/Zarxy9XRb
01IPE34/Y6Y6mzKRXxMVc1UZA2m7tFoJPcOKCdQ7ZNp0xFB/GeLgWuC9zBROU4P6DbeH86amNaHw
XzPTmvVQ5tz+tW3EfiMrCF8FFiAo9gN3Q7iJRyBFdV1wKGs+bKbyftoZr5AH81XJG8Mf2+5Lb2aG
qsF0VgP9RB2BYU/QDMhpNou3nQSoiFdLXY1iJtdaIPpn7qOnRd216IJiM6HA+mDdyCITmYUANeKH
F5iAHdBd7Htw62D7ACESAiWes+JqugTVk3Scke265x5DxAGz1jDb/B9kcamanCS4QiaIYsxlzizf
uDxhjFp70zS9VQtSbZ3E+lvaxQnlussYloLz2NIn8nnRjL0aTERr0rNQiIjm5oDGNwZez6g168Ex
o6uX1d/RQtArNIn3rZmvyY2ntzwwzJl3GDKojU1Vc4WmJNjzXvWx+B6aUT2HzhU0lZ4Audm3LaJF
kmvfgK7ysOwQ32aIQiU387i2OOPqkmNUGyWcHNKtMVc/hUyqe7M1FJmGEmsNRIGmLNYM5GNmyPzw
+hhLLPgtN+o+5WgzqaGSuRabuKVE2Ky5Qi13YsGt5AnTERiMpV6EnjXVyOTYBNZ97rEeiyrbpxi9
Y4sakcrJdq5DoXeM+xhXYfuocLcQwKJ9huhvQIlR9pWxcpsO+KTCHfaO7ek7Xc1fTVT/iokAiMmp
2K+ksTCSSH+mkYnwHrU15r2MyxmoVhN59I9wc47a4ZPjHMHvAEJc2zgvtmjdTWVmGGTR14dQe64T
kaGG1+wBup8Mi4Mf6ReVRUDX6JgcG+1HYRoPK6tY2QKimJfEd/0hlhp371FwrmnRk4d+fEtiwQ1A
Lh0ifXzfNtZfaGqZ1/9J5aIKNvNWprGJT1Bxlx+wK/exi97OAmFDwvGkuS849wRT7m4bwUY907d5
FT+Ftbaj3mTcluOoIKB5q1gnO9j3xXycMIPjKgLEWOr2yqiZgswh3iSudYB1fMc421eyn5khzuIb
tBfNMVpbQqPDRFvpgdg0Y/ShxcPivl7TdOp72tBf82S+TlXVbDQNAwKbjco2Xcqs+NpQsD8Ff6+f
R/2YeeX9SPUVHbcPc2n+6OzQ2tn7dCrjx7X1u4osEpHobTWyC3YmjtVKO2OZWxTjEFNGYVM8Q6Uv
IZMI+WJdJjnmnrDoN3nUi70MxKs3zNqK7dq91bI1nd3qJ5oQuE2pYJOgc0RbIbqj7MAmGXnw6eTa
7A/a34mSzY3etHeQz8sluMCONEjKVd17/YtNDHVIprcC2QSQMozjrv6soqhfB/3FjpxiS6mZhfdj
Z2gYk50RMTwNcevoXNyWyeTAROj37RqNzqymreZSBd4oBgq8tXxtGXK6Jft5B8BdVD7Iit4TPc3P
RhRyCxb9G7yE7RS6MJdSwFbKyQQ4BPycxfg6yIKikbSm1G82MEO6Ru67dvIWOTUFM7a1oXLMAWJV
j6QnCPoa/Ntlw47XsQ7uUMH5pAIE6X5VjE2w6jgurupMvMabokWPIBkR4vM4ORH/ZNUxkujsjCCb
B0C5N9BIPUXOw2l0uTFt7nNwjcjoujMZzRh4RdqQqOgPTolDuXRYZFkiyQNAgmotkzEQOfG+51gG
33xJ8WCn9SYgH3URn0vdot7V6rdV4p4IuObHvOQ71uImOS5uyLCc0YlYrjeCMo2CQUSakioVZbUf
I4f6FJumDCrefFAMHCzSYqPXiccZGpqx3tXboLItMD/6XTLHl9kzvX3h5YOPTrdVHYFutEzsiD0n
4Z5tv6fX1cEkz+a3DmId3oTzgFUdlfviDiU2+YZVLJfxemJde+BejUMX9khgsVcNG8RD5r5UzdSE
gj0064OYuJKdFu+4jGC24Qz1Vuq+1yESctotmUty2OPS6x5YcbCnNEehTAy3JrurvN3DsQDT3AX0
AK1G0/kyUIhWejuq+5mSyJ3rAuZ3S/MPBxRo+Bl53pIOVlxCmt91tFpZbfHZ6PO4mVI2/l2OcmjZ
BzNzJEE0WFKNZAKVJTX6fvVjD/5QVtLXo5H0S85kR8PzlbmusQEFy2WhoZqP7UjbuWaScALEoC37
s2Jos7UOl9EQ7qfNArbtQ/uUjtnKcFS60zX3atGReLQw8tIDCr7BoqRlSnsWVuBCqafvY/y87LNd
P+k8fQUtZGfkBAcGI3wPGeSs21ygzer5G4joZ6+3r07HYQgODTqvs3NRG2nTAymcyZLkmG68ZRTJ
2Z6DAU8mI2eGZVcEvQpKO15iK0SRxBivYUXnlv7KbPGppmhkA5+FhMGMe7mxcFaHf5PJu1D19h61
0uKAYiMcsa8zHKsinGbg34a0F8/NRbPyv2JMCAjnbHLRHN5xot/hylIbtqmeb3qsmbwjCTSkEcGk
MGId3gc6F0zZ279wNygTY4RQTS2zCt7CfQ+zpYeJVPK237TKMn1HD4eVPjJ0Q3hmbGMCKHOyB4c0
RTM6GAg98ZOZ3ChD766pbFBu4lCGkqxVhcNw9IhLzXeFLR69IjuTVSsAMOM58iK4UuKV1d52mUwl
Tcc40uKqNCiZDLBmBOm1k+abGHSXgWl8ZoR4SKeaQGNjYwkzv2lL/aZ6jF+idoo9isVbUWOjL66y
J12DMMObCcM6MQ6KC2w60YLgy8OTBpAOzvRg/FbLPxeS6qbVKvuT6pAd9YYltGN8z97B+BTeRBY7
+OsYveR6Gg6Jy7m0p+fK5xj/mcXt06CmXYMjjqEqm3TOGju7cV+b3GAP0dm8J8ADShLLwuq0vWm7
JRoEGUHhfVRenq6UnA6eRyWgmRNJlnaM8WV8zyNUJi8vmbK28LOLyryILGY40mQB2+i/oZbvJ8PK
H28PCfOEXYjjcHV72nDSIqsjMPJOsj6wudzlApRQlBKqAwsSbsO8N44z/8djPYGeSZwJzysrKeH5
hbMzwhfIomOUp3e1nreHto/uyiiXeyh2z9ViLk21b7zuHJW4R6CRM5EIkn02V/OqbUfJIdAa8BTI
fK0TTQcRN6+lpb9VXqVdi4kbbqyHZ30ivKfpBNMl1K9+ctJNY5DJCiUjfiNUZ3LKug/Jt6PVyvvj
VmeQNO92MQdrUeX+iKp0YJLynMX594gg1bfjE3jyag/HWLHTHyJ/KOIniQq7kTCp5qHaQSnhXjay
GUFg/pPb+VNm1SenMcnEg9vuIqYCpZffaV57FcP83nti52bJ1ZYAYBJFdtIShAlTCjZb9r+sU/V7
nJX3gLjWdvZq4HG8zETfLc2K/AmHJXceiSVLHbMGmGzM7CIbQYN5HiQX0XvN2oiIK/RkjTrPWino
jLMo2GF3+RH7wVVoBYdhnVp5fvl1Q1glKBbQFFqd6cHKyd5chuhJQPAjMse7uiw/KjP91JRz0rBH
bSnjA+LP/wTDbFiFO2ZlAQRf21rrg4dNJOlXltdTKl2Kt9ok3GhaYH5LTKGwF9Hi8qccq/7JGz0w
GlzecA+8+uSpud0u31Tn5c7WRDALjPwhN5OAgX3ypWjrwKSeKcikQ/w+FqBuDIO9LPhFm6y+RdQt
5iRDvwfDneEsdOK0SUujXUlBBFa6rMGZ5ND41mrRR2iZG5aAY5LnC6iujNahBhOxM1mTTEIibdXa
RAkjcoc6UPG+QnCUdv/RE0NOqwbnmOF+dkH4yeH4KW66S1p212YoaI9SJA0LENOz0b+JKPvoKEDw
qwINYVDhwXTCpz5sDok9fc90gKzrwbyG3ExZSntz5cEko/ykF+GzBR5SL7Tn3OFuoi3px8F6TNI7
CgQiXwUckVPZna0SsHJ0R4L11MTOJg4Kxv3WF457yBZoZ5ueEVy6VFwb5idXPRhQ2R+bOjtgdxpX
QNevU7wLqaPaopZTGClIdDat+VPH0Ra24pExBMpo9q3KmYNAbRkbiGS/U4IgoStOBCG/6C5Xjm/n
bkPQzT5hF3+SNNuRS0EzsfuHoVZfeCiP2El1vy9KuTfR/YqguRg6SfIlyyqw6ePYZhmuB/nKaGAb
Ds13U7FTj1V95vpBkw/PmmKu2rTGn2gOaGYG4yu4UlV3Ncz+IOaYBF/CT1sZA2ZhAqj6EAPn5c7c
t86XXk3vtRj3g5VhW1dv+XTMAH2iJk94skM6G/O1G7lPjmO+tjog1655Dd3gs/qZJuuJ1tE126mz
HYB/5D3Cu9eC/+r15zmK76fEzraAf55rkUOsbogO1NM71FUoYuQ6oSig6Ybtgz0b544fVm1v6t8g
Ch9Au913JetBsRwPbYYWglvOqLg7BRAcmICtowqn4hKbCR37uXRmfgytmDfOcoEkBCXHmn5IDtxr
rzMegL54/hQrkOa1xg/CeoU4/mH/UcrdxmOEO5btG/3SPa17INVSEqHGqQ24/0jk24UXxyGVOHsR
ds/xYLyN6VsX/UC9eHDMNPDvE2XvmnCE5ihHCq+jQzGjCxMj8hvMJXY1cepkPcAAm3Ao1NpXR+cu
FsXTV4SnbOswP90YlJbOEzW4dOqaO3Q3jIHsjpT9WVmK/hWvWs2kU3l/jyf6vF8r0pE4OC+cOXu/
U8U10Jq/mJq2yZR+uiaoANl9iPsmkvvWGu90BP9aaLxrQ87ek9Dg5pTgVqbus5/iH9RMB65h9TPL
nGuG3BpJk31oTR8jC+1u5mdsciYe5x9mxB7nCITIwqr3vbWcvxvGt2kOZbEIsnMU/6SUY601DdKz
TbM1+UbQRC5iZoHAaxa0w0xToPkVDaSz2iLFc9m0he9kFhvQzIs3QSn50VlDuZ2KATxT/W1U7FSp
xN1Gk9xnw/xFETfJJSfeNiGnwLy41ijmOCe/x0ocjQLTK8oAbGvQlCW/XSQkCJITp2WCZfEL2sK1
8XZwclM5YNwXUNWayURpQheQAu1ExyJHbq97dxKYgkATVZNyJ4TriASxszX8nn0GF7CbDkHfWdwx
iGrLhtlhp73pefSTsypQcyvfvdJmP98AeCwJ94Z9LFdkA1fQlSqUxr3VdndGT9AdvczjCBZmO2NT
1ybhTUXcuP4OF6tpgY5H3gt3d8mKHBW0YBrJ0Rbje2YCBkAbsBfGzEDltAorjHaHJEKUJIOXEx+Y
YnZ67J/rKrI2kBhZztnKtaY88oslonBplr4i1e2cKEaYtY6FU6xjTWhcBbe1JTlxSxhXJZ5l33M1
y/fkI2jn966nNzxbBiGD8yB1vafpt3/Uu7LYdrl8CezhBdsoeZJiwEoUnSzTuYsNJgI6fjm2Lq2f
OvaZWpuL4QVrUqIk22e27gHOml0eP9aa/mxZVYTfXv4JezYp0B0uc5JfYhRE34udhyY1n0TnN01T
rHIy+1sqW8jdUVtQRtIGCzl/UFW2gq3Kxdp+o2r/IejwMEQojUZO1m3S3G9Z/mA5ey8Q4DgK81qg
be1mXnaswE70kvIgRZBRRs6xaPlxyfxFlXhHkkzeWcSktbw6cM5512Xe+CVbpFXvKI7l2bC3HIR/
SXE72gGGUqddC8cE9pkyTMGqabAjXMVYlNaJaTwCxJUrE8L80BYHNwGjIWn2Kgr9E6IVnGdvcYqz
RLkZgmlgzA8xlUMrtroQZATIQkf9MomAy5Faf7s4IoUF6iWC59SqpbJTm+TGJYLA/goowORhj8Qz
luCCCjb51D7xhoJAEllfdtT8MTkLnmqQHwXFxxuhbcmdsXDho9NqFmGbMCuDJ+IG2pNH/Qk+j61F
/WvcvpcJE+ZwDFZt6rw5dXdRY8hNiKSaH435xRnsa2dgUg5oS95Q7arTSNC86OMxcccPJl+7vmEc
h2SekSCUU/w3s2OEragaKDLJrwykzuE4PA9QTNgYLHSlBP6dbn4qRAytJfcbe1ASybqv6oLsuJ2c
mGTFvmIrLNqC2UMVvNS2RxcOqFFDMV1VtgZIv68+dKs8Iq49TiphGan/gEKHO96H9wuJloJTkjsV
NcUjvA0SeNI8Bnnzq+UetSsO7awJ37NY6U4IqzRn/hFEqK9FxZmzJhMTATl0rdFPyvTQjc4nIzSh
5CU26mzlpnUN+KKvV14UfpmieOFww71XIwYc9TsMc8PKy+VdAp5pJ4bhy0NBd8PkPhzH6uB198xS
lgJ4LhOHsCGSwbAxx+ElcODJuuWy3cqak9ogav16UAo5ZVPV5WYsiMxnWHhmhpWAK82ay8et38Io
oWbLsR8GJBcC75+mGNdSdqtM9ON1dorW183x2w2N2Zcuh+XALV7Zlr2mbGNcyYlAEv/F/E23KsC7
mhBzccmFu60xkOGmwJQReTPKS/GFJH7NrBdiMyGN2AA9OOP97W11NvN813bUKJPP9dZRjbUzxaEw
J92do5W7MonPbkKOtZj4dbfpBf3pp+Ie5CPrk414K+ZeHLoc4qKu51hJQjoXkZ8VUtSq1DWqrBE+
G8HCETECl0A9BqhZaF7uqc+wJAzdB7fkGJey8k1up/OA9aex1TN6u7N3nAYLX9qdg59gHsRDjpzp
ts+crV3iho90Ei3QRRgwOffA4mlIhpxgIPHm3mSiVhho2OD2Zt6HQwyLyQLXAppAhh6wlRSOf9+8
2Rq+ooxAP9JsFp95W3UE5dY2F41o+ouX11tuQeaWA9l6kZDshrFRGfanOcLLKawRlVuXj02kHxKn
y/ZKdi+mWfOuMtkPcAb9xY//LGYMCG4Xwh5JuEu0IQ6aTHBNtAgw/RvIarYDLm/TCPI7uTKqOfCL
gHo6qKndcdw8I3JuFBtMNrLRG/VYrq+7bH5tPJ8t3EB6ptOe05ULCDWiYVlGBRaCIlwm8B+iI12D
Cm/J9t7llz5n1RsnXwp75v44JOI3nPTBbynByCHv+FlZPk3ybDSTS8EJRmYhs31PliCe+DGOnog/
kl4b6TZH1E9rtpXtUGyR2cqAXo1xb8c2SJcOrSK89p13Zq1i4Ux7SkO0kzFlr0mVIoxUb+zMukOm
D+/6oM4ViXIvPakK0c8JOoQ90roBIEOVdfC1wazFcbz1IEn6xpAuLTTsOWKBBDcXnH/8ttYOjpQ7
cx6cTRYuWNaueuiC/KwKncYuVCx4MpyIsTr0bco3QiEiw9pmRo3zfktBh1JVuMkm6rqHVjR8MY5Z
eHsyw+rW1YxP2EHc39GT9gQqGJpMrGGTwHaU6+XjjG1x1dv5s97HhyG00EHBqdTzr12DOE2ylzZP
v7vY/EMjeUh2RHuJGmTZuR0/7ND5kCbg1mRwoR1MOMeacvAtJ9t/20oDtK2pdVaZkMlp38sn9E7U
d47X7Og5kkljbrY6x1PO8X/+H11nttyosnXdJyIigaS7tXrJkiX3rhuiyq6i77uEp/8HeJ9d5zsR
/w0hkGSrQUnmWnOOSZVon4jhlTLRnVPyuwnS52iqf4w/RT1QZNPWsb0ThaPTc28OTPMdArmoHoK4
QubtYlCsELPBm6DFvHECDHsgQrYDCJBivKEhetMD47MYu+dpolqZW+lr7cXPbdPgmnXvWDNkKj4O
XKZH4VymKv0QKSIkS0+B7ClQ5GX5glGAJoDcuW0mdxZpKxOdts6OnJ01DicZmRsdC8wO6OW9Zmqf
gZ0rshPIMaMLyTgx4JucK5/YSVFQD6yX190chOwC1B980LF+CwlJZ/IPmRfBSJqtaX1e26jc1JX9
Mzedg+FVf6q0uLiNo+6ajHaTd9BZVK/KKk7uiPCBokWbtSS6pwrUAV/mlck1vG8ScoQoH5jOwINq
qcugWqZ4x1V5INRMNmDyvMykyzvdRxmg07i6qJHfEgYzqqwRrIXg3UNWfBfr1Nw9MP3MnAmzAk29
67mi0c4GW9bitfdN+VlqyVdiy68RpF3U4u6xKTW3b4PC8+DExq3VqNHMQQENOu47Ejfoy+sTCd8I
uu12XJNvTZ59k70xM4FjhcyQomYHbDwl6zafXzApTo7Cdz55LxA4mLOEExygzPJvyEWipsCl5bj3
tQxhluwiqVerShFWEGBVJG9TZ+ztdXQt8U/TbciriSSkq3pYG3m3qfuceLcJq4MG5hpwDGZFujJM
9dd6O16NLofYZQ4/pqR4jsgV+YU5L9wTxEbVhrRbhlxCXgHZTjnjoANuSAq+EgI3z9iGgtWQevdF
qt5MYV46YX8UqVg7vvEnKehdjmPnrJpg1aGHWet27/30wUTP8yYdwlGTn7wqfMGkhame60Mafgoj
GVjVvyMN/zJMiguIcX5m6fimBuaQTchlw9UD4gtKYHnAwbKUVXctEQUibgC5+zpU+qMtNcG6PITW
yKrLDwpQXboSDFaVvoJPw8+Akteq8C1zRT7oqxhhz0la80aLhwA1sU9XqK0ZRtqkeulrjCw617mK
zkcvfub1eAgmr9nY5vSgWtqGIiQQGClHAXEt3zZEia3tGGl+hJQbbtfrFKblVlSqWwvP6bZ4uz/T
niuSJul7aqy0IgCjkw64NOyfkU+tRcsf9GNxk7wBmD9mdHA9SscGsxm596tRYK2Y3ksF1yowqJsz
BfkC68TwwLpD6SZion7dIRlZTT0KBRH8rFKK/aJyf006i1kgd7e+YpbbWedewd8q2qmn9EQfCCeI
/DFRSvbzCE6LTbk9SgzmE+2bnRk110ka4UREYTaSiQaGONtaTaPWjc3CKGkA51HUs0QsyfhhGT+O
pBIbwwxQoTa9qsENr0qj++w0x7/U8kfRUEW3DSdlWjL9ZjRpz/Suto0Cpk55N9L+dNzJ99zhMw1o
QveBbt7J0GFhWW71HIGCC+xknLsHXqOL+zFiJpq6tzD3xr0pc1bD41BurDYFXa4PO2xp9bbS7ITj
brZvuT5vXD/50RsBYSCZT401SFlgjuNjkexAbKvImO5830GQEl2ztvlqK1Fg2AY7PTrjq6cgpitJ
jS2WQOQCLL6dEc56nbLd06IFFAHOWTAJS1Bfr1A/TXX4lpnovc1ehISFiHsW7worYkw1MmX0H5OY
5qN3r2mxfuf13kfrADFLe/WndUeKsZxUGr4EUVKrhD66gtsCFLw196qSFWsCGW11hP6c2/p8ocXn
EIPPy+ukoETQ3bPa0sOiQPw0yyYCfCVl293bUKIMGvWbkjyebT1Ux7iRHylgDwrx9VnK9EBO6osW
06oxzC2Bn3OBE6ycZej2KtTjh7IFoG1QDAlQz+0maBl3+LYYkIKtmpsw6EzpMNUtvlTnTdrMsMXA
stG1jT01cXEbBS1UhJYHK2n9m4H3BTE7ZDI7B9DuVdY619ERqpHyGpY9MtEYM2M+mGIqw3s813S/
gVXchQmXSk6hSfd5MyK37rKBTphD1cEoPVBNqXrOdfFVGMLf6S7xGcDQRq6XfHZdwSRyIsML9BEJ
ulpMO7txeoJLWAE0GrO3k8EpmURxvpHNWB1rCfl02Sy7dlmXcy7eo0sdGd60SdPbmiN2vm/i3KpR
qRfIeHoMBNjsUKXW/ch2Clz8mr7F4r1pC+SJzT0COW0bBwZu1vnQskE6zpJNWie7Q/Yv57icv5tw
zsSJl3QcAqz32F5X3YwOxQENGHS5NSNC/+4WM+jKhNPMFVBlx5JfaPJ9U8y00XHe+JlP9xvjJatU
0KjLRov+c2vZdWdwKjGiLRC7g1ZwvSkz4IFMnrm5bAiDIN9DFlc5s2uTOZsn5uJ2R9GSTN+5l7ps
Wj+vv29lrtfrm+UgJrsGIe/8oFQ3Kl7Q+CObf3R1aA+wyNU/GykjFtXDvZmFGkYf49NLARw6vEKW
GfrKoSjGBMEDGulrouZF2D1fVapIm6IzIrOCamuD6NEfaGLVNkgqY5gIDpg/meUNL7eY6vAhtPGD
0CywBlhCpyAFCndMsG0fUbRubaDN2fzt9vKlbhCNhQFKvNFeOWZRwvBPTLAAgaRNQzgidPzToPGp
i4jki7/fzPJtLZtm/t78lkgHxEdE+PxYzoNolN6m0+WPuEGHn5+03zKgFqH4kGz9aUTKus6Kiv4c
a3FT/6Ig+pvsOg2vOUbXlr8yaR0h3q6Lr6uaqc/x/3wukvYZqbr75bP6vpv+Nhcty2MSWLWKXvwM
6a2FBT9uuTkkRpzeVdnQEJ1of34f69HpfN/dLTeDyi6Oy2bIZvZzZSMsWGjCkdO6CT+y+YSdT1PL
mBwi3pI3o2Hh+X0y/e95tZxcfpL5Wwh291wj/ep9OSXbXgd5W0B80VUcI7gKDwECh93ykboLgXf5
sNW/P43v38e/u3mTIVVFhGHztWagAo7LrSKYKNvV9BkRRlASrZr6+L0R3j+3lk+MbgLt3poOfli1
0zFl4nQcVYKOad4kltYiEWRKkqOLYcUNlLCvqujWzhvaCt3KhZCzlY7PunGURBFWOddJcE3hzRtj
vlyjimlkU9aNKkojUk0OVkrPvtJDsu6HaDy2mWmuOi9sUTOBe6mXDfX9kHb05e/jdXRqd0YbN4fl
6csdRugSD0FE/WZ51nJHOUbtPp5InNYj3TxZpnf1ReBdK8egTUthOMs5RBIaqhoH6KvpZP3D8ojQ
r72rNLsfyMDnCKX/PDPrYIUHJaP1aKTrkrLzzdLc4GZXg9hQEmq/jw26Cm6amxPzUhUGWm92lw1x
uOpkwp9ZnrU8H+tR8zBykej+fdT3Q/EY5WXWXcIsurqisE9x1ckryZYYE7BFs06O5TWcj434oDcZ
Te/1JNMQNg4zcQbC+mN5yN/H2dEJAqT2sPyhYWJxzAkwbdB8oN9V16i0jO9/sjwAF44kJXFiAYdP
klGQfyes0t1paUB4KoJJdAEhmnhR+NTaI3uTCvKq7lIrsa5S647V5Jv34/xcxnfrqpEBsMow4+6W
Y8uGy6/FFIdCwN9j+hin9/N8cIwq/6Aq9YdaZHQrnWS8luVGUfe6uRA3beR3F3C2xtW2x6c4Efmp
bUPzuhzqRrqCDilRaw2px3JouTNGuX6wDRYDy7Fl45ljw5f930e0ijVfwJJKGsTj/H1oPjTQnUpF
D39+yHJHbJFF1dry7e9/X47DNLpLaocQk39flcfki5I0ffnlEeP84rO2rbedrYEHKp3qCnU5dy3/
oZw3tQuvVpI8108YgNxgsK564VhXwYi8KuyxQnrIMfBP1hXGuZpJpXTC5mPLxoMUcZqzwUFH/D29
Ys1KL7b0aLidBgpTd0nVORttAlJa9aRDIpd/UXYcnxTqebrCiAc6h/6wYiYK23u4ttWTDKenumW+
PjlqjenvZ9Mm2rWaN3mtwm1o+OFcOvevyx2iIG/ZcJDtWOhocTSoNDkr1R+Wh3wfq/1TxZr/+r0X
a/qNnIvTYEhjR1x6uC81gjawG08XZAF3U0H8zNzpiorhPqitn1yxXpuGiC2fZVasIpT3De305GKh
xbhTmh6tvWYg5r3eTJH+HPeGd1dU9GKV7r6Uhr9vAKY2Pi+YUePOqu0720FJ0njnAX/SiNOtVcFX
6cFqjEonWjeFfVeRsdNkvreN0vbLH7pDrGMYqyK/vuuMpL7zivRTJYSM4urNDfXbrlIBCPwQ5CZV
L7snXd0vf0pPN/dmEBH9gXibX/SZodo6TkzWS/7MOVPTr0Ajj5Tf/mlEw1Fh0uXmsrFbVzC/Gxxt
tdyU8/5yj5UWoIUgP7fJw9Qoho3lAV4a+/88dtkv9VQHasqz6n9v+fk0Hqfsi3wS4saWO//nsd/3
LM9w44bw+EwcKk2Duv730d//tINCjZpm/tu8m9e0bP3t8rz/+uPLvd8vbALc4LQxccXzS6Kwad7V
oyHXo+v/52Uvj/6vP/v9xNhsy3VdRnif5mf+fb363/f+/S//vmMvjGssu97n30P/9cb+95OyxOju
JWlhaLX5Dv4+R0EHW2G+A6Q5qqfKsuIdKHerlOpWlGX/qEXK2wej79yRRjAzdiWSVXhu8cGM9f5R
iqG89VRj5p3lSOzUale6IXnyEUZKetUHJ+3RJTSMIOex78ZTWQxXc9x1hHW8KlurL4jpCQSOlfMo
054ixOyTPVlTPdIFSkaLZmhE1dRkGT7WHtIjHr/W5NQ/LreCHP0u3ef4hL69psrudVthas2jzQqP
8hbgGRYaOsuu3O6fPFSkqsYAnurYsEqijHV38FYTUtLd8qxlo2X5Omnkwa0gpNrE390bku6M51hH
K+mTe4vf8l2luyTBWBb17Rw9WCgJFOo9NR0qoBPLHukJEw0EtCZ5g1EtAD7wEMHo3uZjjsl5vqUV
QXwY6Bf59PZcj/ZS95gS1vUE3lMn8mnGFYoOUx4WDC6d44/SHz7CjDfv5izwhUAuWlqNf0ISQhSg
UTuvWe7scK+SVhcpwp0G80zLNVhB13E+XJM+MX3g7CITW7tpufc+0Fn4qEr3khnpq+/64w8ZIwOi
vfHksSw4pZZRUmksvQv6B4xKhfZKSde5VdNYPfBkfCopRRzWA5TZrOndCDJsQH5lvjmMQKMmo0dP
y0nEzrsZaquDdnBnv7VGM/ZcpETdESBTUT5pE+CV3clazoE0onXPaUgxEcv7g8WsdF9S1gPqE26X
VwkRZzUZBtE43bTXlEYdn5IXatkGS0cu/OcSVMHcpBvOAcGkR3sUwUpm+ldi5eOVmq/63lQJlTki
03eDav5Aw6pN9OrK2TuCEkxOaLY/jR3gctwXjjbuKqHo4ztODL63afEnIATS0Nt7REtd/m60ebce
mmtWpKtuxpi1AEtwo0S0FubduhWSM8pTVyCYFBXKlzQL5B/cTi8wKZp3mqDw2/Oy3foRiQiFvYPS
4DSrULmYyAmjvTew79+1I21agnuw3eusxE6+bfqntu/871uJ/BXng3YfJmNpritkbEQc6eWjNVPo
kHm/1L7m3Sp6LPyEkPRpnQ3Zs1I6NoeYuaXvuxbUGgS1fexmRyPzhzMFiAYvnb9FM9AeUAqVb3xg
cK8JUjQk180ykTDXkH8PWlrdGrP8dMckfIOqqNbIouOHzkdoZ5W0wcxSfUZoHIgkALAS2sZWDmVF
8Rzg6hBSSTQa+gNSxwwTNdRBxqTzHgaTdVYyMW0T8+5yDOzJ0SsrojKmYfwRcd2QTfsxeADuUyZ4
24QZFWNKGFI1qwlKwoQ2EDx0/a9NWj8EbumepEdtMlMSou08jFQRv7B8EtfUjstzXwWPRAgQDClo
c51GE6i4SRrsA8HIzpEmcbTtoTq9alFxSyLEyNAefVBD3bsudfutk2W+LivDfKhbi/CBIIHtYACi
Lf3uvo4Vq2BaQFtinYmNNkPryQ2L4IxjB8/NeMi98MP009nSk440cyqplmOdMM96C2Niy5zTvQUa
YmMLA7LC23DvmdStpOUax8AlFjydETeh/5u+i3tpJVMUEEkhMyHHaeGPUayXWms9+VZdb1yk+FvW
ds59GUafaL2LIyY80CxayA8aNOJPV/nIMSl93MwaxS2L+uCHGAA6FL5JodLOTmHJVVHY4icJvji/
tLC99fKpnFxOW5kmiE2cZmB1x7eGZQTTr24fYjNp50GReW3bv+iJPzLxdz9H0jWINNU7xDX8eu2C
RHkuWclh+UWPvVHvMZ/1d2rmahoZvIIMHm1Br349RvMETvT1zZ1xAkXWUybtffRI8y7OD+vCquDB
S33nHGlB+cIwzTWmZxLrBOIACJrXmVtPzeTIJ9Ov/hBUlMtEv29mroFlwcrWyz4/V/OuM++GIlIr
DBbEEhV2dAGThKkrSrJPK98l7Vj/Gmc0aojertJt7wP192Uh10KqXmlAYp80PnxKVIIhrcuLP+hX
ZvEfQvy7yIqpIWBZu/e9LtqGfaM/eVNiEhccdCu/UYSPzbTAUpkRhXqv4DRlN0JzeBJksVWYyE6B
pq90Ua9cy5qJkcKJdr5QX6ZrY7ysG/q80p5TYLlqQ+RIiZQfZHK2P7ikVfVG8BJWulMXFyATautE
CI7h16uhf4pakC6l8ICBsxc2tD+1AP/zwGkU1cnT9/geA2M/wFgLAHna7UdllWdHJlDoE/q/ed7z
rjnzV/we0douI3C2bL2B6ImByuj3aIhpA7V2at6mkf6HSajapsHqeAtM577CovpKThnWqgxH7rKL
s0e7Q10JFSvml7sMg5UE0pl6xiGOCvdCom62D8cww1vR3+NFEx/gMjz+i7QfptSiF2A2VoKacrKe
czwP9Kzncu/sfrCNf25pwahWmP9AsM4IKRdm0r62aU/EY0mTfjlIWtVbJMJdQrreYDXdVhchs16l
9FUYYLEOcyffNGaXPefIhKED21+DSy6QHpT6BkVFey3RK6FEMV6WPVF59JC3mtLFy5DV2b1tUZEs
ZoxLq+HjGQzczwNSwIfJHldovsb3tkapiUi6PERShE+xcAhgHeNtrMRO9g0y8OWKqrFk7QvqE8sx
2ZSABYexvvVJ6G3rkUwQDUzhUGWfem8/F3JIj5Joim0uMNJUtQ3B0rbN67KBHEOUCMUmVFMcCxVG
Bpes5mVSJqTp7A09rFdj3OGU18nFC/uUyAyM2Rs1v+TBLpAYpkyk8DfqVzPAdM85Y3/ZIyjKPvhs
k5e0A0xQ6G74qzOJQNWnqHg0JmUdIb7gDVyumD59BxLdvPoGvdTbLu9s2dUFDNHW8UCUIioVrCGf
zNB8syTunhz28k4DUntzdJeCE3rlVcRP5Zks4LYd7Keotvpn/umX0db+/aARtRwlkds/DklEJkrg
NufSw4WWl5rz7BlEPbRRXj0QZoum1+ke89wbHgxW5S+6bB57a1QPyxfc+sNjoU/1qUqrK8ja6NoF
CVOd3kk//ZDKqMz1D8MO8bd5UX4KBI+oNQC0hI2DfOpoJGiMZmTj9d0pMFP9V+uwdg81t0fSYefv
fglHXrlFstfqJn9vuOo7kplB4mXi5qT6ozT97J2LiLfLqnRr2qjCIiSOBNo1m0IyzEZ5eZqsYjto
PsGLRf/Z2+iC2h7OVZ4PpKRVgbwI7I/UZPAhRlXzOIr8h+dR4EPMAA3SL5ILDONXSh/6M+DK8Bn0
kjbv2HivHiAawQdOT6gN26e+yrsHND4xOoTrUNfp7yq9+ZiOfhv8GabbhvsCxXRty2G2LEXlWxAJ
wkUyj47TvNswCwAf0dLzqrDBWm0FKqzyknvbmYg9TPF5fg87kfRsejew8kudfO4yZi2y7C6bhZ9P
/iXmS7e2QX2ChW5r5Zy10nOPE7PEALE6LIv5GNmgXF240J772sCrlCQa1KSa/Eg86Gt3hIR7p2lP
cFmcB/yv7Jnd+JJKJz05lBauHc6Po65Pvyhl4qUpa/jU86Vuud7RDMwgCZY4ULjwlXXcnMwqeBEi
7+6zYVbozpcm4//u/r1XC8/Mcf70KlaPzeTWB32iw1OiqaOaDl1vOQ0dJWj0xzrhvlHk3NvaRJJZ
ZFyMkrZVsVzSm7DkUmmPxcaU1MCyeoxf/Zh0aJgfcesgCRVNSB0OCURvxcXFnEqD+WtnMCel7n2X
FGCdvtF1okByX7uip3LAOKXTaHtP+rFfo7QVB3Pe7QNrT3b39JgnD8QLOQ+5xSqE9eH4ng3JlUtf
SW9WWU/SMN8UYjQcfMFvFPoVglCwZE1UF0iSoZ7UC7WsTeBQNPQK+9EpPyKRwDcx+zfLMtxjFtI0
z1RebZTT9kx+C+1M+XwH5KG+2TGB902+DUhwu0SVA4HKnhrmFCwM0aOiW5eAP/Ui0M+OoKOu5UH8
HDJMEcjjbkGMipVqCPOiHcJ+E5diZUP5umkZ593ywRZdiEiW1ImVjUV2HRS1Ojsa0SVUmH4hHEBP
7PzQYv/3vzc0Tf2qrEreL39p1MVbLlRxWsavBvUVtt9UnJNEBjju8UwRrNHCJiiHH+iUGYUfE7CO
a5TYALzcmnE9rp/rMnlmoU6E73xocCiVVZaJ12S+UzVlB48GG+lyb+y6P0lSSLdlgEw1mQmImUBs
Meiecz/BJHkhzWuzHLfmQR6Stfe9GwTWm6BsQOW5I0MSwenyKHeSxaYAlElZs622dWQR69zL9wDI
6lc2sezX5wswyV11biHXwNy9j+zM+iy65DPO9OSDjjW1w6EO12k8yoOKa/QjgYcLvesvqcFHQWdo
K8mdx9UGQN1TnferJ680ls5T4obuZz94m0xzcqRwoJF9I+5+exoQjLi13klyKAkMQ9BKWYMJ8RDs
WluLsTJ2w/0Mf4IWReM6RZsAOqgi7gPeDcg0QItsnDUQ2YB1pF8+D29GZFJ4c9zmwdM6tPC1dKk4
Fs25KMFthHrlkkDrGNuZKJfCngwTXX/27OGDDHn9PJII8jxCPFixZvf3wim3E+c2NF/cVrbi9Ewa
Zb+KRGMZLuMnP8FglE0JentLsry1TOKXloeQQ36hxRmgaWyMY1qp8Am3MVNQe7wte2BH8K+4VDN7
smqWQ7Lywiep/gTzg9xETNdmMhBE/2d5ylsA3arrwH/n1eqE/HlbWiiK06Qkl8q0mWQVvv2TAipd
iZnxJxzX3mi1jcNx3h0r9EAuLNQky5OP0CmeO3IggrsAOA0TvD9eEbzjD7mffE/dZ0mRvKilwpIa
Tc18q7Px8AP1/f5hpb17VhWBcozC/nvT/QqjTn9jKsjCm6/YS6roV9tpD32Wty++YYp9VXbPQ2/j
qKtyNItTKh7yLBSrVpnrpE2tJwgBFt8ILycQSmMVkxmrify7K94piP+cduBYtm7Q4ggDs/DTrj7j
ikUAQDB9W3LJw6GeRK8yHFZaq58nZu6oBIm1Qfhvnl2T3gRBuuQXIUuAtRbOSAUyTCYiz6I+yBEt
BzC0RBDt+wxROJxQhyidUp39gsyrtiu9bao051JqLrUcw3gpaxsbgGSs15xZ85TV3RX3E4JDJ6D9
i7OffgBKp6Qydsx71VVjrn5VXp/sVU5qjyhNufEDl8mG1fVc3rU9zreZ5Df1rdirqf8sbZuFdDAZ
IKOX/0Se3Eb6AakWUeuHe5PTDVwUXnnlhwRHm3nxDv+k6E2E0k27zRgKOEWt4qK3g0nHuH0SOrHr
UMCsrVvE9pHKkEQc1zS3XsyMC2u2gU5P+FqbDRQyDQaN1Tx+bwC+Y6o1wAENsqq3RbyWEbETfRu1
j8tGpSUBkkk77cI8/RUkWf0YJCnUJbP8DSbq+8Z8JEgglk5G5COnL8Yti8RiL3CSvhXDvnA91l8u
fI6gpDmh19xSnFNF1T40tVM89EnWQuHyxa+B97EnK5VQtTi4X8CzBGhAF7ONCcJBF11Ah5zJ6wvn
pD0KUhofFUjvWn+IkJfZva9dvqunbSnSNRwXtBA9NDLWreGwRS23IxJqBlubDXVFVeDRGILD91eB
93ncRAHskTZh6uJm+j3nbXoYmI1APWT2G3RXagXjrcny4nF+ZzgvgkHYn/ONwh2dzyAZqKdBKlRd
/2zbYq4/tnJnlo73GprjQTT5Vz/F5lXX22zXeJCA0iZzV9+0TC3g+uPk5UPVoGRYoJ1m6UENy6xT
+Im4Ul1QAqL0n/3i36dPLtJzFWkaqQLlpQv1ZJUCfT1BAfZOUYDLcEmjKX1wjl3qhSfI8eg4cvQ3
ydADBNELsjRVnRCy6Y/jVfxOK2YEtKvIp62Evl9Og3EEpoDAKNwgsqHuQWVk2ehwb9By4+wyc3jC
9He2gamSR3Oeu/tBjU+45dpmWAYBUuM6mKGZRla7uwiq0jYl9OQMqg9pNtpuL61C/i8fjUKUQhfk
FiaW/7sd/mDMCr9yDRlW2SDD+s4QidHt1jiCs3WXxMWe1KOb0rn374szM4r3BLx+DwOQA4VYDRE1
p6TpmxOISdb1VhT9cvWTqaHMqxM4oK2IHvHg6o/0yNeeNWQX11XPXdb3z6EZ9c8J0UPwl598z6yP
RcFqiBCKlBmoaTTPteDKp9sYVKKwQyM5/4xol+t0xIA3yWYWhstjXyiiACuMBl2TMVQI5L2B24nL
9xszOzPc4W50UHt5alchc9mlHoK/OMG0UaS2u5Pz1J1qSEUCeCbPLQE+yO0KOzmLYV87UFFB/ll7
I7W0t05hmmLpchirmX7cpYBg/s+dSeH9NCfhXhaMbM3041yhGF4Al+lAFRVF0r3Tt/WqAOsFEilF
yzmKlDyCwLgu33QMgrUVSUjTrTbGU1hUw1GPWZyqaPi9/HJykx5THOeHJnC9cyVjFwKNmyDI6t7b
rND2RG7hNfe1awca4CNlUMJVG3pXPFjGTmrmtezCaW3Oy/xKEPXp+bSBjZmgXVF0XaDyTGIhryxD
FyRTEg0c79hoVIw9ZeGFyrupOlAez5tuZjJQseiHGSfCkSC5hZnDGYuxfK05cjypIMB5mOA6pyA/
/XSpVN11E6p1zU0xHreGdpJtOW1cz6iuQC35CvFbRFhyABIXhc546Ca//95INqFv0GlMyvfYT4JN
KSeM4574Unk0bmJkAgfq9xVDXNbtKRE1j8vqPZ5DlSajgUDUUUeDaIlcC8j6XYpB45cRRFvPHOQf
zrGjZ6fFzgaSt7G8bDzjuwruGj11fzLZJvIG39EpdEu5Z0ZR0I32aDFyxdMlukyv7Xbf4w8oQIIN
Mqt7dUj2jEUy/fBtIhGkSqiq+sqnaS/w40vLpAjoEReRGxicTO+prTFPDHMhgfprh5pyPJRzcYSE
jHVdgYFI6gnwpMF57ETZbRnsqyi4FY1uXQjtmi3BdfYZq99CiOZniY58DRd61St/hFjITGrQOX9L
4mFAJDXr5bcFkKx9HFJSUnUn6hDeoMObQccsN4x1OsQTeYcawZEEoUsropowipDmOnwsx9K3y0jh
zGPZME0Y3JHffofFTEr9EYyLNynUZ5XC/gYKOKz8cNyB+We+oxXpW+e99pk77eFlQP40fHUsDGxt
bT4aZ4AHuA+14SWzJ/0NsZG+lm5QXSBsdtCsqnOHZgnfCPg8HOtVDfwq8FdqsCfsbcWzDSL+T63/
ol5nbeGZFhsFAvdMUX1tzalLqhyzs9mjMR1ILVo2zeh4Jyq/ZPpaKxAF0UNjZZ/fn3JYGedlPtCY
6FeHFkAEFaAv5uXaqujUzCLv9fvRTknPCwgcgYt+jAyuQfMcs6fvfm6QxQsBQKYsNXHtyVM4Jr08
2WNP9booo+EJDr6FUjWrzxn20jsidMarI0ABZgRuF07qfLmhiTirVJDRMx+CRVA++aQc4o4CKTmi
pULRBZNXr/sV7uuAyB1INwa2mp3KMblOQ0qwYY5D2MUw342tOLahgtELqgmrnWLErNrdMqrGAaQw
w5rOXtTo4HEcxN+BCWfHnbynicAVNOnDk2Z70W45i2rZqWPiDMgh6QBfvq+rBSPlWSU0IQBLeZdJ
K7885uVMlgdwkXlD+T6zjg4BWk9JYTwt2T9Wgdcx9ZJb7aW32KRZEzqNd/3+g3VEdSSI6q1ONOk6
sqmeUdwwN5ZdU5RtYxo45Y84Ck5uoHeH3JHBmcqViUqXyQomsbvEjpuHzrXVXdv5mITIA3IeXG+a
KJa+ll1FIsFU2M4ahAd9tHky5Q6MX8xgSAW0M6AkfljqVHEdbMFV9Rb2BQE2UTSuQZ2ID9aqn7Gk
l1qkkKKw+j26fuOxaINEnHbRUenWgNgLr11RRR3eNW7FZv/PrfDfWxNiEyUK+fL/f+wAih7vGC6t
mgFJTQW0gDncgC6ShjWYevMSakApGSai+9Tk5k51mXHAy19sDSmSj4gQMXy8/a+8MxDX91I7V65J
/kgDgo26jOnryY82TQ6xYmWKbvyWm2nwbjvoeUP8gWfy8PwthcKzj3H9gHiO3mnWTRerhT6eNHH7
LMNiFoKAsxo1ok4pIGzzWSu1zPuXDeBF2iVUR6GxfPpVwTebkvRjxbAfpAZyGN0Ki9sGv8soBale
sw4nFOmwoaZabxKygwiDZlNN5XCwK9OtdmFsVcCd4bRn8xoz6+BDtfWE6z4r4cFGFFhGgyIRfWDj
LmQtCSQV15AOsvaYZjmOLqwor/2I+hnrSrBbdmFAIWTie49YvRKi5UOMdmgbC3OMfiUB019X+/qO
LcAEVe+dwhgo++MhHDEqnazB9U+lPzf90agvfDPhmsV5ubVsfIqkhJuTGRZWMtoYJlA8c5LiaGCJ
Xd7ishmzV9pmxXusTydnvm6ZCJpzOMa/JBipMQDksM2NQa5Fb3IF9dODILgMb31gnPp5sxxvsn9S
5PLQtLdEFE8UXGnccgYpFh+cVktA2zJ998vuXTUEP1twNKxEplfcWxY44w73WhLgQDDgRoR00Qrf
Q5/z/zg7r924tW1Nv8qCr7qB5j7MoXH2AVqVc1CyfENIthZzznz6/iblvZeX2rIbBzAKJKtcVWKR
c475jz9kZrZOAYv3fQGPPJKQGmCzRe6CmGimwaL3nYe3b6qVxDyRE2jj2AA5tynD3WAkzJc9KHgZ
qzh08YC6TtlVeS4vYmz0Md2NjIuEBI/+uvTge4SDYt6NA7nYRUvpzmlnG4veVXsEXIGGLG6EmbZ+
6/pgkr8J4JVjsFLhBWRNPSuCqwLikhMMk2q8PjPQgb8YHDpTAl/0y0REULHPRlCCaZbf58ml1yNo
FANlJ9nZYWQld5Jt+HN/iGGo1yS8BY5ezdPKvkhd3H/9+4ZH6TRKvrvXybSg4YvwcgKnVBX1gWB0
Hy2TToAnJ7u2NAWDX8HLzJBRlkhTX73xq2CleeXwuURbsHsbJAs1frusLFmD/xXKXB+p6/dvV106
dv2sLpFn9Um864s8uU85Uax4dYvoAvtChIfAL+hWW0URrr0cyYTv6yw+iAq9CdBgLlO7z08TRill
gXJUMpp2UbXR4XQsJmIJRd5CK23pwWUJvQkxdp9hnZfhVKUAs4MHuhvslVhHFak5Dy3rURmp6acu
jkYxfg4qE683p+sXhtiNfHkrV5mxjUetWthfUws3YU2UT5YjqdeQOLwi1TajxOHBV8pb2oXrPsy1
R6dKh60Psgh76iuhJe5OrURAH1lHbKI3xI45ANUgSRIEKc7IlGhg+01Mj0KIJbi9iaW3sSRKZdtb
mmlQH9wcnLoCT/JEnYT1YbORClqJLEIwKVGFtarqo/rHUmtL9y87ygH6DTq8HXBuoBKDKw1LMEYA
+tReSB0tWkSnQGVv+WdawDAo0c/Jx1Q7qWiSqLfEOCL6zm/rcj9PLNQbYXrnNVG/rBuZJVChJUTs
pN4cdj2/UV3R1h9kzV/3prM3iop6hPCwXCSlGFxbBwaNXVqFGQ7NWuCiP8a/RsO+C0eKdlgSeqve
T7ulb6mLGBsDtyxyd4axxz6lL7+GWVis0qqSD6CD37e4yL9vpYdew43SkSL6ujKsE6QST7ohoVsU
D6lT4DAVC4pWUKR7Yk3yU1xEd7IcCWu2ekD97rvdohMzJrJcbONk0nHfzlDBi2aWAj8C0xVprju+
v087T2c1kgUl3zOMDroo8qbpPvbB3vMceW+DQUqkK80tCuBMMLdCbourodgrMLZInJ23U5T6+l5v
u12bx5+HcJBOsS1VD5Gxmdo9sMeao7ob3eqb0gQusgGIRHTwM2WGVnVOkiUOH1Im4zGRBM92Et2a
7dLKFf/FKFn8Qx5Pdl0faRcUySv443SjKNplTT/m2Pay/AhGDXAriu4kle6akdTo3xqrzVaWoukb
8rRdtJmBOavFSqFoUntduQmay6nio91/wIWiWNWGSnHRhtJ9k9cz5Jagu2NJw8kxOdPMi2bv61uY
EdDFepAVvMm6AjVqJL8IZyvfW3iWKr+ETfo0sThqrdNuiVawDenwthjMnA5A3k2lvYMs1kEpW+F0
5LS+dnUcs15Ti4dr1nUpwA8NoFYi2NJt+rmSzqauNcmOyXnaSnHIs5VFPZrU2xHzSl6yxAb+M45e
kN+jqDceVFnHvijR4Wc5oOJYGjQM48uWrKl7z1Ze4aluPI25IC7POIqC4WkpV9e0qm3soN56cVgt
aqqODcKYArlhtJqoIgqo6wwce0V9EV8VIgdmgRkPT+EYXWvLAwsOB2qKqFnQenc2sBiiVa8ixA0d
epxOJ9YDgDzL6T6Zbptp17YB1wc9XRp9Kp3QbfqnpvOhouBahEspcKRY2pWi5W1nbrx664+XA2JB
Tz+5aaGuJ+i9s3p9iYgpWky7tl9Y2xoTDuLNmRua4Rv5TURkC96cE4Ywur1AP4WuWl1k2XnKY4i6
SSk9MwPsupKmptgYRns4E7IQzUZZd0UPnHATseifHqI5lrjrEB72i1fa92Y6KA99aaoL8vvMXaTl
3aFORxXpKc7oWk6rSlIsZy6pUnBwjS7dY+Z0TWTU4REo9J1EMiCgRkp2sJtv+soX6DosiBLOD2ET
JRyvDiAziiySzcK2uqhqC1FDBazEvgsElndZYRGcbOtav0yTcJTB1Km0WmGBihwzzbIWE31u6Eqq
dnCz45NOiw33bcOZqyI3PCDO5QgTE//6sfAX3JnpRvdLKF4yt62Mv/VJqcgjk3u5fhxSEE1V3het
ZG8MPbNIQRS0U/gfgEJyQ6qU7u9srfCP0zw5JlCjEKs8Vj2urNMNZRQ4PFbIGx48SyNlCKmrP2Km
GU23p7hRSwGnvA2AwP/B1VAbZcVysp9Nv4Hdq848FZS+EVPABdGAKSQjU72HxG7sKchPSk1ac2/3
2qEzKJGRLcgPtDQdrjBHh5wtdkfWvp4C8Yo/KyDIuW7mZMqNIIcWKLVYtasM+6tSa1B6C5yt1rXH
Qdb9TSw4fkpZJltba6p5pDJkFpY0nkhjjU+hzPU33TzTE5hq4wk64CCp0jw51BJuEaPuAPlwMbRd
aN3XEhNGkuAvYpd8WcvTQfsFB4OAuJ3S4Gjo2w3CfQsanSYkFjlkxQaB5aGhLKY5lmwccklvbKUs
iNumYQDtbzgbDR40oxWTbKFiYwfVgGcFS8YdeRhSWuRZ8+Q5kYwzeCeda8sQHA7Iq730oEjZdToH
aWYatw0G86EbFpvBdHEHR+O6cWXd2XsWzNo6VKprkwOPBGCqn6vQeCQ8QfC0GgubcBMwWR8K+wCt
xywLrEjEoFr2iAsoU+Mz4kBt3QaDtpaV0j/2frbowka+MXxKJI34vZXAA3FTyr1HTXOqOdN2sJHD
Vp8bjOCLkhzro+ShG3PsbvNWseJniUgsjr4NjVYjB0dxqymdf/rrwcnpaA9S8+2vQ4islkXQFns7
xjp1KtWyjjamHOOC6lHOzFM7aFfBpOUVW960NaR0UsIQLRuXR5eVWEo0Fc55XXPJQaQRTOvtnQKc
7iiqda3sKtoErV3OJRMdb2dDnyYAnFwt3IXFHhlkBHi0iO2a8oBx3vhcGYiyLazmtmlUkj2fSo8G
8bgHF2nRzOisnL+0V+fQKZAsoLTcdQ0FEdp15U7vHBtngZIYM8m+yVn9znqCHG/e6hcL4B83rT/f
eFZDpwSLSPlXDGyn9vam1aq1JrpLKYX/GnPrDD97dhWDzmEB7MNCKh9YNfEw/Htr1EdG/kZeh7UD
w8hSPlMBks1DVAi2rVoYrkIo0J+H2ERmIfsvFegKDD17rtVO86iYykONP94rZKxZHw/kmCopfG2b
3piGPvoARpM/2oCPI+DXvWkBrBuGUyCPkFZvJJ7aUy9e6a0TrtZDXDP2CHZdIR7cQTPJRWlX09AV
Gao8V12CckK/hL5RIhixHQEPeGieae7B/YLnSO9FP7ZiLyDg8hyrWD6Qv0UrR+xOT3ihc0Peb7fw
I2LHpq9h06peTruKQJGFowcoaXhKSmGSIVZDOFfFh6RWv0x7BuMrC2j4Synw9VLyxvb015YUClyd
bNx5XoU4BOaWi2Zq/JyBB1691n8c6jqccd8VUPHYAntmGhdbgTgmdf33Z4OWPy3t8rfXTsenV0yv
TQNcqqPeeq2ALtaGPUYLxYn1Ry3UwRBjXGa7zDxPzIawMyB/Dg+dhi29QvT3ciqcCiJelzLdiDiy
R5ERhVGuADhdZzg1EoGPlhVkm+mlddUUgOZNxD1FYKGrtv4uGPJoZ6nYX8QSq6GBBcB9W2fSPEEr
fMTEg3kvwVfGl6sXI6iqx15jABZ8/aEVQeG5Hm0IEA1IBR5vnRrDy6T147NfDu3eLlLifGQreSgz
ZSvBOzbkurjmelg90KKyYke6jwPNu7WBQ6ajXosVrz0096ailg9xF417KC/tzUAW+P2oHz0giGU2
Cna22VpXxWYEJU7OfsHz4b4Kg/ge8xpphauTtJp2+zq8n15QO4JSZVgWmTz89+mNuqIbIdkLM7bW
fult9GaeXXpLx/ahCyqKu5f6HFoKeSvPgeOc+zGo71I/q7Z9DY0yx7z0GW4BBi6e/9lBgri2JNSW
ZPoVD4YPGhXCWaq7Jw13+w2xpbSFxa4U1XdEqdTXtO6bY0OKJI6XHPfdasCtoUj2A/jqvZIAkkHd
BXj1DoXo/jajKm22qG6piHO6XipsjU2TBs26xJBsr5vJKs5Uzg1MvPk0PPYN9WApkZioQy9ibVdf
h9jAZEiRo28tESGqXL9yboUTQFvfmUFP2pCf1bM+lLGqqsE34sZxl84W4idtlcYr61sMCeV9mlCq
ve1LHpoHFx/xvOnvpSIHyqf6P8v+YLHSkMp9GrnShj/WWJMEYB6GkWKs6L3dVFvEWRmePYCXaQ8F
GeqvurV25JfCG6FI71S0CmY2lNfKKpU1V7696kZGsJx144pyzFpVdmtvVF1Pj32G51XcScpDqvVf
Gxw5/gyJdGHx/jrAabnBg8SPO/++01tI9gWTj8rvvCutnqiMNCaROWMuGvVGfnWeelkfF21USHuq
AGrZRi4vDcPxPiU9a15qWvmcKMqmIwLkIUCAtgZHxSMalwsoqR6Ley4LhbRgQRAKbANajpozidax
/0RznmQsHvdyENIqM8gRqxCAQGYM79AxilAq3f+GLyt+60FFGol27xkAnkaBpAR70/5Gr+nwBfQ1
avhiDT4xOzr7Fd4j7AIF9HMXktuGpK4a7gbBto2Lvxuinn5tilpLMcC4ChPazlR2TMeK4cF2cHTw
MyNeKrIdXrteHjc62lOih2kiT8fKoviSBzE8vxQ9fEsjxV/gvqHQ9GIfn1FBaROc/SbNP0+qokat
/Y3dSWvJV9A+lYmgg6kiMYcipsHILZvVebwrCnM4EkQk0Z1yii22PQjumuQhb2Wc0MNCW1o4yT9p
mAZlVd6fstARpGWKs6iw9dXECMYHboFtjXtvmiJ7waK762Fcn1XpJbEi6WIWarOHWnIthSnO9NDo
Jdrx2D322E49cAEdUprDL6nNkjXw4hyZrW7tfEPCiiR1kr2UDES+dJlzo0KMElmk8lXzwwyVJd55
RaRcaSIr1yiCdQSpFw2eU3yJbqcKlfqZzOpDfB1zb1yqSaQ9phpOjG5kyyRk1fWq7n16H0g1hxXh
kL4CDSe392QUwwBKUqKTw0AwBtekIxZ7LiX6IXUpVVvI2vfUINAVh3w4RjU1n9fb1lpHS3EOIxXr
Q4+ptcvUeEtWfXb0cu2z3wbuTatF1sP0H+AfWg+sxNwbWnD2jZb3+skXLkJemHzVwLBmVqvVJzuq
wVgrf1mOnrnHpFle0DdLZqbj3DdW2B+Idm7vaum2xK3yPqTy22ZB2u5jT79ouV3u+DooYPBIaucl
rIp5MkV30xmdUY12l0J9TjQXv6vek7ZT/aNj1lEbMJMDlQkpIv9sbsW+jv+GvVI7DW6oJVcrxXOv
QUl1rtokJYYZhKGxFVncWocFJQzHudIHxVOTY6TgtmpyisVM6kXKIU+gWVyKIBb8k7jtUHPBrTS6
/DkKTG1vVOR9EMTor9vOxHUzs+4jaul1VpFKNm0FYCCoGaxi1aJqW/moXr5AaMmabuaMuo/7pvz9
qUZitCgh+FElTuMbhnkRTl9ac24zz99KqqJiFzZEdzjC+dHWSK+JOg6nWIpTWBU9ts2j/MWCT3zQ
oUiuR8e4EpyZrG34wzfQaJT7zCxevSJqXg2VDpVRaS9jSvuSYPb8EuHPuLaoRioitVbc0/lFzmBc
y6Rvf1PHeZZp5rdegtameoMNwRY+eoTDVoYf80LGvvS5fMUkKn8mUtBbqmPXbdRGWC+3broNNHwx
rTxJnxsdF2XREMhCfQkb8wtN5uGa6C1Ra9jREAbjDJ99WJJZ1Ul3qgGZ0hzGB/i11T6sFIj3AkLI
S2pnpqrm4OCURpqXwVrQgnNpIRtcBh12xjMiZ+5tpVuDs8lHWXXsQz5g2YAAKXgpYtirmXyp1Ua7
TYsmWCD309eNaE2pbX3UGbyuug0TPEnMC9OmP0P6mG2n1XssgVUiJot0Ct5WQ08UGV2ELAQgU6iz
EigYqADwwkoJm8Ycd3yQvM4jY7CUH1IPZqGUPXPO4QqbI+kkGizwVkFjnTtGeFUMgWqpF3OMGVa1
0t3GPUBBEVBIpjYQa6zOwMWFb6EZf2Yd5+0iN39w5NjYQwygHhZ9wrQiaDmETEGKiHdfgLIdSpck
a0wf5rps7SdEwMHxDLCxPOZ9WV/zkWHNHNVuTrVOTd87jL6gD9hHGANgTj7K6zRxobr2iiOmUvft
fJXc6hJkwKvjmflFybXbTHLkS9hFV1OtGH0JjVgGTYCSIbZe5T7xzqWdGlfXdQ/oIJ+8RFTFBSIu
lh9PUQEsEEWGdm7o898UKmSSBGoRSj6WnXlAWgmOvA7eumJRio8EquxU2lXxpelK7VQ3NtwjftV7
KHXY3Nu6/tLEFnBlmX6ZkEJsKy+KX5G9QcrTyS1dbdUGib9LYmjX3RBXq8Yd/LOuYrjftyQTFZio
LdWwT+6oKwAmPTSQ0y6QGl9VwzXGxMhvWsmpGq/9a1cWu3pZJbjs6M6qGWsJo3mXqFhEfovpYgpA
iYFXHeywamXzdtIVlXpvzAZpNQl1qhHdmkfk46TdKZlLci/DhV6keuUix8VqZaKjJaNBWSIOyqji
aSXkZEiKXVUywxPQ8KHUcvc7UoSLJ9nq6nZaiul5F+0rEtxywhLOUhHec2KlB9Jv1G3rkotXGOiK
vIbESTtuX0C7kImMcnlb55V8rMd4r1OF5rNWJZOsMuV0Cwxc3nrUUlu1xB1SJllehTl9LMAJLByn
ggSv9WhYv+2TEQYxhqiqWW4Q6xM20NFVzDz0ZZnit4NJibZ1mWR11FdQOfJ4IWWSfqvmtnT0CNFy
MBWdFoBvD5HEUtBKnkzJEo0tFobT+tHOeneZOCgdxx4fBUKX4mWALCxoarzGGsexYFwB7kUWgbJa
ENhPNAbXVhDgwi9YhKrFXe20FsLHduGndPEZQUEOLKJAq7gyN34sl/NpCPEyUIbYD/JdJUYUpZUZ
f8P0CsUTrNct4DSFZrO29cqdT2B9b9FU60ii3rSO1Z+tWvuW+cOsMSvjkY6tvQ5hcC/fkBBmDr/w
7Z1bjSmMBTjFZADp64nyHiR3A5f0HEcW46HQSQtJTUfZTLsVnRhs/ASyowbmQ+kbi1JudrnRB1uF
Mv2gMij2kFAXecl8ENQEUekBQ4XNBQ6TVtIz5BllGm8n/MsZYK/gFrqb9hSBhtn4G89dVKqYKerb
qfyZHjC13bZ5Xh6nPYLj6u3Iqggb+rhm9qRUChUtA6iV5VOWuD2Z8GWxKSpF2pSldqvLouEp6Htd
WnF32e5j5FYJRIECgyrRmylCCcdn+sMXE5e1LZ0JdGdid3qAnqUTB4hhnD4QGOyo9PmmWymuhkNI
/vfx7TbrHD7ZNNO3J6dXNDT0LXojx2nPi1hcDA2JCsFIT1ZWU6R1vU/sRseiqKQ32Syg2O3cnjaF
Wny/+KYrMEPmRD92TGFg/Au9IAsXIQnBHZGMyM1IUmfm17Z3jckW2Vs55pMQdK/TIa+tmhXtKX56
8YrpCV1KZRhOY7aajk0PsCPOOsJZXG7zGPNPtXbWCWZ4faHSwcScbD6izdSIUkvcI5lg6Y7Lbysh
nGLJZhMf0pI209HgucdoHKEc5m73qYwUZWqgtYN+mLBuwTBTh7DcGfgJoxgsng1HxdxWSEhgX8Xz
oAzdbdv7zWPK/NEU5CUEqX2diP9J2u3ckuYBt1J755QGZaSm1Qs8FW+tFsNhal4ogbjTZLjNwLzG
nnmbuOa4LswSyjwwNm6V4iFsm+9bFaZpGwz5EU66q9JVO+jizMSTWNohsmM7Gt1DUCXF2iZd5KbI
uv7w1j0VYvlpSy2Sq+zRpTIoCN8OBTEhsyOLtUWtF+pRfCtccd1zOjkRGbV7lvN2UatOcJyOTw+S
pASsQKlgc8XFECSgBSErgQO4rz74USZtaFTKL1LWtyvC06EZhn38NG0RV5G8bb0dUxl5AWpu5LSs
LkYAyl1R7C1RbgWfkSJvCk0p17R4ZLiO7Uoa0uZpDBxXUKGHfaqW7UGz7GYe6ZU8N6IC5oI7ftFS
FBbTgN6GcGDw7mZNF1+CHApnZ20TxbW3XWNoh0Y8TFuIeJKDma/edvpQP2APRBBRAMVNndSzgZ47
hHGgspzQvHKIvlhllx0MO6tXeHO3C9IAac+MijEH+Mvp12vyw2A61o2b1cYu7G1pn+SlArRAiMQQ
Nw9j2GkbLagYIQSo5KcG+I4Gyz4D6HdhJa5bk+6WX/kuKoKXsrUB8pHQoKfxnI0enBiY80cDwrtD
9+RNpm/G5mUcY+/alc2SODxl11GqFUt1YFao5GdWAkSFOCyQItwDbpTagjwsHnQW0LtpFzNTrrLe
wvNC9Gv7NPrihXq0dJwC1rqKPBTbWUKLxZvLdAt3Tdt0m5YOz1+HNIdQxmkhLBcmAjtR9kEz1zZd
ACI4FX7TsS6yyUjFuAIyDnljCIYaL9M2SZCHxzYmMhXkSMbYz9S3roFYvidN++atQTftM3CB1Mr8
VKnvG2vF0ca9YXkhYC49DStmzkmGrtrqWdwdDZyyy0Xl1tHMM2AfFnV3xgMsPkB0PttDrB30Vp/9
UODSZQyX47nsSVrzAwcPFdGDmgDeaSu1tQGZBKwbVTwMJFfPDdkR3K9csH+SwmMR4wbWLRpa9d62
hDrRcG6NVNbux/z7XiZaSrrc9nsz+0bnCucFy/KOijemGBOxS5VySgbFuspiCZdkxg41gHurZYW3
jVKIhakrDCOL0F7BSylnUdmpCzcekZC0qghAkwNjqcQSQgozUyj0EjRpemN+37epW5ZGbrQzpYns
s52w4Eskt5n3YJrn6Rh+n91GBkohFkwcy7yemh7zSDnM4KwzZXJKr/pYIGnWZW8dSc73ra6TXm0a
FGu6QdUcSNB58mlGKykBBhQO7ckL813e6dnzkFg282Uw3gb2iD/M0LRLCaosOEQrnyC8QhUoVNir
On7PsWOeoySCjQnXmxAlMzQIDSpgZTfhEvog/jZtThoS9JKdIx6m3elhDCrc8Uf3jKltt3dqt8VX
mi1SM3FuyrV+56bIVTnsy323l1wLUsnknSERghFVBGnLBZz+zK3IRPn3Qx1p0iHAGG1f020iTBK3
SGF/l+Y9xvPQmTH8VuZvI6/pZ/sRrO2t4EIaxBwrIxObSq6a/Nz1IAiF1PfKDAaZuZ0oNIVCQaCw
mtMJ9rtU5NNNh6M2ZbXGKsNphuehYF0iWZlyybm+ZpltIyI0evkyPWEKpzy9qK3NX8d6czzrtteA
VBLkBsFInWW9VZ40nOluglBxtzAgqlmUEalIvpz26Lt0mKOku2Myqs9mQpqtOFyShozKB0U4xOql
xmz6iAPvRsUi4KU2AIwGzfbO1FAWdJ/UmsP+iV6qCvYQU6gfwoDq8YWxhbmIzep2VWSNvS1NMczb
AqAk/fVW0gpGU3Own/XaI1IXVZhJs9JOiEbyu57mtqHTeo4IDu8LloCejgpcK6KzYolGkJZK2PBQ
2VcoYL9l0Z1f1+orDUY4nolfwg7OzYVZA0LjnJPvC5ZoCxK+unu6m0JD6KivY/uEeYr3TVVsZCt5
9dlNWHXHdDKROUXjRSO0eOHrLGd7uisr7iJn746muq5xYtzSne23mLNIa8JEe0jKZrEKXYIeWIrZ
ND/6+GK1rO78ahCzmXKhe43Bp1/JT6Wm0tWO6lcnJDsTixz/RscoHj6d+prExQNxAPaTHLggYnSC
7wK7Vuep6/hn0DNYEhSvewsHvS2Ca3VttYc0k9ydFEIJHIZc309blOHa3iM0aDVt/XUs+PsxLzLM
LWAmObh9umlBsNZGaPbHobeIsxmV5N6nww0ZwI2+Yr5Oo6THBXLEXMaLeuWFRW9/o0p9dio08xSi
x5vDKWtPWkhDXLNQs3DTOFvwcm+NvYhNhjQm8YPv+KcCwfFgoIi3q7rfAnVhMGxRp3aQW7j+ZdRC
KI3q3PGucsGliztD8tb3Y9XTSYF0+fTHf/zXf37t/7f3mp2zeGCV+UfaJGcwurr65ydD+/RH/nZ4
841dAx9JZMK2pRu6ShCKrvP81+drgPvzPz8p/8vAILk0W3RYulVjCyDF/QUHT6ILiBn/opn6wQGa
/1NVyQdq1OqraRO04Rhefmd0LE7snPApv+jqedKm7AZWeteWPk5ERlJ9pSkwb/oinvuNlx9MGtCE
WTWgHLFsnTJpFGbcdfVcFUg3q6xggtURQ4FIdTNNLPBw7Kmfs0zFTdVzX6ElnvsgDGkNe9UI8Qyb
bRv9/JuEPIS+B1f7X7sY1Gu7HorO27OGVSHenBTLSdbhQy8YWhNNqw2w7IdpdzOd1//424mtphP9
lfgT2OJAFX/f/a9DQBpalf1Z/6f4b/9+2btXrV6z43PyWv3yRXdZwr/3L/nb2/Lp37/d/Ll+/tsO
YbdBPVya13K4vlZNXP/rAhGv/P998o/X6V3uhvz1n5/QJqe1eDcvyNJP358SF5QicwH9+wIU7//9
SfE3/vPTOku9P3bi4X9c/8/if/4///MVW0PeRNH/oeumYdkO8AyibufTH93r2zPaP2xdVlRT1izD
sUzz0x8pHvL+Pz+p6j9oXMOjMGVTUzVcDD/9UWXN96cUg8Azh2Qw0+JtlU//OgPfb5G3n+7nt4y4
I/66Y0BwdUtnmWvYf79TZEirnV+28i6prFkMkOhEjz+ci5/djB+8s/X3d4Yejres2sk7BV/t0ZSu
JovhgUHp12+vGB+8Pyftx3u8xa3diui17bznBnfubx02k1+a+/LFOMjBTRSSCIyD2Ux+9A+//kR+
p5+eKvFFfhhUbDkP1cZv5F3hjQuGPJoL33Qsg43kgs5KUlJk2a+//qiPfpV341eqKQWUcz5K8o51
dbbw7/71G4uT87OfWwycP/wNjFPIZ1Ud70fWMp2E96RxcXGak5J+8+tPUD767lyxP35EoNmt1BV8
9+Sh39cn1PuVflM+0smOzvE6/2KKKWimfPv1x6nyB3+R8vePk8LAxfQvx5yySfbRaIKpomW1sjVt
vhPk3xsDL16tpy4Z1SevcviL8z3Y7pUm9Uy19U1YJbf4ZOMUz6DrFS99l//mEhVX+s9OtvjKP57s
nNHcymR51xvh5wEQvOZClbTxRmdJO3j2bz7mgxOui+v1h49R4lapmYHknU8u8Pgop7/5JT9633dD
g5diTxNXDA0uJuV++ydCqF//Zh+cF/3dyOD1WV+btK53TaOh/0OeVj9mBB7FDom74e43H/LBpa6/
Gx+8OlOJWcMA1dBehWyHopI1/jDro4Pto1VpLGsbYfJviYZYp80UyrAMKwaUUfcJYP8QOTMPOXs3
yHMfSi4G6DAbcMlh2WeR+xp22aJpiLfzpEWgp0TKdnPbjgi968p1LzuA0vHCkYFeba6zGA5xuC9t
40ZrKR3Kh354tKVgUccdXeX7qvqS1+HcaP0jTj2wZGjF9928dq05dN8jPTb6ceoM2S6yjZa2Yr0g
7n2V1cVscHedBreE89goGUXvTrdOY0DXsHgiCOCmL4NVGHwlo5uwZ2tO2AohTC+j8xhCo6618ne1
188vdv3d6Jh2dMJwd5FZjcCIvR/dfRn85npRP/opxRX6wxUehm2ZNDE3kllE+BIA4bf+nwoRxKH1
aiBRLLAr6AtubbyUA6JMGtVf5lRuAJ6bIDJWavJsAAmElrevc5iceOxAGN3RGN7ZiXZ1e/WLp5Rz
lraLX198H0wV+rthNq28oslhJe7alkzadptkyY0Z4omO9D4rP4+jjUmN9ZsxfbrRfzLOiBrhx9PD
bQq8JdXyTgOgHkKFeCIaUOEXV8amzpE2Q/yqhNYuaYzTUHbHNklmfWJsPNPaaYg7XM+7aWsPWo38
KGXpl8L51nj3IbJRSzNXo9susUZ6Iq1v1gbjLFPtGVRHB6saS39CRYCRbrOJuMBJ0JspNIXKtpsp
pn2TBndepM8xl14R6TKrTRta+22nYHw6zsPKvslQMsAymv36nH80XL2bCFzJpk2UcM7VhkC9EQVj
tPr1O6viGv7ZCX4/kCvx2CeSIsNKU2aD3cw0ShpH/yaFT5kDuk0DqrvVi2s9HL3ws1IBY5IxAC1X
bQYiRliw21/HyJ8nUPGagkh0qLQJUvdRmafwUH53Hfz8W2rv5gEzC1mHmw59JaITPb0+hNLXX5+A
DwZs7d1M4AQhRjmpyv0H3TlrFvCGIx3Gi73VzGD768/44Bxr7yaFvPPCgAxXKhPpFATfdPdkOulv
zsxHtaL2bi6I8gSS/MC1US5ZGW+0dXjSz9q1mI+LcJGuguXwWP1u3vngV3g3DuZxnoa5wkdFkjwL
JXoTBqGQsr9QqvFm7P57o632bkQ047RqIeRztvpHXXqVmitj2a9/COWjX/vd4IW2zxwzb6D43HVb
wmbmGBrtaCesglm+6Jb9AruPZbezj7/+vGmY+sndpb0bvmji2BYwK38LjKBAB+Zw64VJVlRpPih9
D31gvNGiL2X2WeuXLbrrIHYObvQQRJACA3cWSGTC6zRSydxs3GqlFsixWmNnmC4hl9ZCC0nGSdU1
LMubzrVmROxsvRpAtUEFcSeHwLnJcyUXcxsfx7HC2dLCoIWpe6l3qNH74TeTgipO4M/+0HcjlNSS
g4a9N37le/eAG/w2vOXDsYKvKY+lPw34fGf9ttuba9I8Y3tvSesC0xF3buNWntxEL78+4aq4bX/2
Pd4NZyYtBTzlEk743F7F5+TqLGEw7ZK1tu53/Q5h06JahUt/3s66pbpU9x32fzO03elFXscrafnr
7/HBrK6+G69y38WZDksOlp71TddFSJXanZK/yLH535sSphPwQ91APMkoqW7ENAznONm03u2vv/kH
d4j6bqxCChFyn1OPRIHK5TL3jc96DPBIg2/Mxt8MWh/MZ1Mx9MOX13XaU0GI8Dj2vgrwDTbbr7/9
R6PhNM398M55WP5fzs5rR1ok69pXhIQ3pxGYJElfleVOUFm891z9v6jvP6hmkkR69U6PND3dkITZ
EbFj7fXkHVL+rAMptBEdvI1MQ52hhV4bmsVRj+LaYqWPF6I6P4tTXQ8xIJB5oyNXuZkiv8xHSDSL
1/tf8pvPuzGSf2fany8RJAkM2ABtlOthRlDdCjy8AUqLKdPIcbf9jjODd+UBitJ6l5ugPmwTWm5O
IklsaQvcquHZ8ZP8qWxRNUxxd7ItdtpZ2RaPsllTyNNWWnypFWYRzotYN2MjbcRJCp6oBQ6A8COW
umxlpCwNx1lcYVnRE8uhxElHQ+lQ9NizJwn+X0Ix4pria6Wpb8eM3+P3n5ZGbU7SKD3ekbcvHZCk
HlgG95/MTa1woxOnvNjf7WuQxWUzNIgDpR4darvZF1hp2m18UbHKrC3LS2kJbraH8cc2qVXI3hD0
CsJT0OcOl2lBa/QMo53ZyStRfvFFs+CQ1zjWwcp4xOIpn1HbtNVMqDusACNrNKpjfQ2t+w23ECC4
2aam10qvL2N8kQzQG0BElXy8/+CF4fobN/70NaBpOSDDeLDnHZNu68FIN7ncf/TSGvjban+eDf+G
oGtRkOfIlkwLCxKSI4Rqhma6dulwVnjAYduI9zj2muCLmf6+c/65Z4T/DjReq+AhNQ0BaBwtdl9Z
kgPnbR2+LI8MIkB67V/vf+XiGJhP+AQqozrHV/JWvYPUxEyMxIKvtVkffAenJVNdmzzTJLk1eWZz
n9dk6C0LvAnG4Ga3l+lgtGa5cy2wVK3ciGzBik7tZbz627V2XBp3s+0DPBq1rqzwyskNTXgruu/7
rbYw7NhZHKijPHCh18bEgad1p+IG/xh7w0qM5KZOvtFQ7Gz+4864gLMLlorB6oxxlz9UV28v6skO
litnJAWY3f2vWNo+s7P5H3v+6MatCOQPjsRg5V3cJ80prqqdbvqf9AA+Pby79+U+3Ncrw21hDLCz
QOAHHSo5UU3kZODP+8DYsuNIYPtGSpDNe7eiMcxJe3i93f/Chf5np/77M4W92neDMMPrZPbY9k8R
pB8rD55G0K0+mt7458l5WxXtWOU4ZxPcvZEvSAvwRyMF+UA5t16Rb+RNsFcBi4qm5LklNf6AsYqN
S07wh4IFY1SbavMFZTYBtn3lhy0OnlnkSPwgwn+E0REeBrjT2OD8GZqhGNWL/NJe8iu/chZaChzs
LHA0TB42hYgXdVswWPch6FmkdKIdt5U36VW9AI32fL+x+emRtxp7FjmEkSsYIUI0BAvPTk/C7lhs
lU1oyifpUqFFla1mobTWCh7C80Dya7NZefHC8YOdxY+uhr3oWGi98+QMFPlV+vSUoJvfQHAmKAM3
YSVoBLQmMWn01yvucWiMH7AaCG4OMh63Z/8dZCpwGmqRoYlH7Z2BE0WbjbDS6SBNAq3Le2EC+By0
elCf7n/uzaiG183iTsSVnNuWCmaL5CSD7fYnLv34t0fPIk1SdLlSw+TPCT2kFoBjgC1imksrW3du
Ggj/M0Dwy2dhBehJLWY97N15laUfHyMmXU8LiLIB3DAU/f433AwmeMksmIQQieWpgt7IgNKVdV60
/+25s1BSp3C8cXt1dETokEpmF/hv//bgWSgYBF7msJPEg/NTmthuvZJ2WRons5kPi4EkVECyclLf
iRufwA+sQknd/R+99PDZXC9FrxK0KX6pfY0SMfi/BucsSlcWhN+d+q2RMpvR8MaGk/q05U3cFpRe
MJOBL2MgGqyBsI84oFmvGmRLUgJSIlTjgwJUCneJOatn7NiDyQZc8hpuG8C97v733lwRUWAzm+Oo
+UDtB6yznEY7NdnP5P6S+/ALAcSmS1P4az/DrWWlbZe+Xp3NcFjqiHmTxIMDHDNqioM31LCTUX2v
9emYAdG/JSevMXYDA45nKbcVLJUg0bUygRa6Vp0Fgb4t4eYd41Ph/+HCPbl5KZmv+6249OhZAKih
ZQuaaUjWAkfdOjGT+BKAQHn/6bcXIHTS9No/q32syEJZQTHs8CikYloURrQ+LOdzUk+es5xkVNj9
sVMCj33mh8Zhyw7mLbA1FQK9g3t8nStE4nkz44JDljKwmcelHCPDt0RYadspWNwY1+r09//8wlHm
QFXqMNd9FrdGod0Pa1udxUEzCyP9qADyWOLRKHrQaz07APr8oGyqfWTFxPI37I7DCpzo+T5YiedT
r936mFmAEUeIIiEkxRsHEC8eQ0ZCwmQjwVJhpT+nEXfrBbMgU4Tw5gFPEXsXjPVAPEtVpvflJpQz
YNxdwviVpQnRB2DwpOVGI5F+UuWRAzwbl/RBAp/k7l1tRTvyDgHsqcbE4GvUCYMFXsg1NM/K3m8/
SnFl+7PUGrOQVbIh0HVdAs8KKYeG6jFNvhLU+Ikwd77fHAtjR5mFINxZNkU1wZ8AfkL5+Ds8ve4/
+PYBg9eUWbxBsTwIYbDkcRqKqzmz36EWzPD1nsJfSy+N551AS6v5t2VJmYWXkcvgYJgjVwxmB23b
L79+miyq7n/KUghQZhEmiHMQQ0L0QmHAiWCb26XtWuo2P0Ub2A3qxU5+UV+0bWOPhkveA30tIbfU
ObPQI3AgXpYN6tNZnqehKqFopl7p96VtkzILGkWcoOy1yNA9hmsFpKJworNccsgt1bjfbIuvmAUP
DcU2lRxLU7P1Onvlr7juNli9euCu2krXLL5jFi4YyCEGToVLdWGMOvNcnRF4jdEYr+P6O26eBDCS
ZxFDC6MaXgZu77RYKnFxExoMypm6hCGNG1G+PaNwigx6YjaOHMJcm4cza32SVj5xYXlTZiEgl3Kv
LmsoFloEKea1TWsD5kublT5aGGLybP43YR5IED8jwFi9Ca687uoueqk1tu+RDqP2teE29fmNqCvP
okE74AyQpXjPFA2OIB/o2E9ZcDAmJfLXq6+ZGuXWa2ZxoHdrQOyy6XNoqhc0sRSK0iqarg7qhd6Y
NJB/19qOZVAIBOwB9r+oOOHfCvndbauX+71xWyKBpNhswpey8P8nvFtltFBfGSCoYAzOdRWBgd05
K6AyLahXHrBCkUYLDV9FTXkM+7PecMEEAOnLAE8odB/DGLVR6T7gH/P+PGpXFLOg8uUR5HpSQn6i
sIHTh70BW2UCJ24bGacjmM2yummAdPFRLeuBA1O65qDAKleF64SIDQ847ChxYaprgsXCVWqUBJ1L
duXjf1Pct/puFpFqSQENoe2mITJYpVnrLIXwwsgs3CzqhR7Z8FWgEi1x43G/ubml0TILUIoWBAUI
krhLFJOtrDx4vkd9qTHj5jODxVbioyCnffNWL/iXJtssWPk9W8MQELkMFZSiFM4ya8m8hW2CPItQ
ERASqagxSPyQgQom6iIc1H1vISHTY4LtgpPgpGafV5ptmrO3OmoWkRStjzxXwttQom0MlKc4dMPV
8sK+uuZuBzkJ6Tb+vvi4/7qFGSfNIhSMbLgBxhKYcRy4Y6gbEDJcfkdrsqSlxX0uLRYS1IepAr4G
oGhD0EO92PtH1RZPiZXsGUOjIJVRwUjMeK9e/G/s6LPN/S9b2IlKs2AlA/wq8+XYOxx0nWIBq9QS
VI7yMeZ+JFdbi7wLvSXNIhb89gScWpBRnvqq1UWKohY92lTUM1DGbRU2tHpW6ADEujKtljpsFsQK
GIqATYUG5caTAqECWwhwE23XvmdhrEuzMBFB2JTI8AB25HOv9ztkAz/yY7v5bPTGrk7wUtyDdmTe
76FfocqNof5bwfHnaOXGOfSlNQjlSvgeB9kOlYRCgvLK4VGVr/CDNLWkBK60IaEGc9ZahvV6BDcA
2Q7AX5jcLXEfaSV+5BQD7IRRcVb3gS5ryZmHDjwpP/0Yrujpd9+jqvYAf14O0JQRZsptjdJlUF1g
ILTSK9xStJNm0UdsuVblBWRXEpg7jF5nKFKkBzmrt/Fb6MI6vvhCpZLFDzFVBjg6uCUcn2Dyru2G
Aa6ZTWbDSopowkfEB7bfRbqQA5OUYXPHvVflwYsa2tcGz8IJXJGMGh4FvWw3jKd3aWj5ZU0bPLlo
Hwv2pEWxIRUPrNwSL/6CyRcpO/bSD9yEMj17HEwNY85kE4X40PrLjGwWqAQaOvi0B8VJiEoQ00S9
il67wOG9xghUIyy/on7QI1CIpe6Yu89MfGrRujBjI5kWErmWiZq+ckC85vUuTVEqzBEe9Z9tu5MC
iDDrSxznpIHXtq9A/lioVPAgloivI8CXGXIkqneAOwPJE42k/tEdVAo6txGx0qFRnwLvgDEJU8rI
qFCSKzS2WKU0hm1rotYbNZQpAHDG6PE0L0IYsyJ7zD21vnpCLQVFje2/nYOk2UIw+jIXFFMqQK12
LWwz65dKXIlWU7y9NRVmUR+C/AJEFkQrQAFJBOs1Oe/MJN9nnUsH4PNgZr0FZEG/P/MWgshcLQ6j
wwxFGEPvpOlrEu6lBGVN3ev9Zy9EEHGKlH8mtcoF+dgCsOq4QU88ODyr2eMAvorchStBaukNs8he
NS0q66c1pRqPVfEmR6hcfoc54f3f/ytLudEVc804n9YMCo0QAiVcQA10oLgXJGAl6KEJjiSVDM7q
dKDOcBsR6CkF45cAJrvybUsL5lxCzcVBLETgkjj+zrcrnIinYwNDYRmNy6bcKXTJeh10geJOZDoK
MytDe/GrZ4G/E1CchqI4ZEtprw+G5xSXYONTj3wqlLdr0k5vBNCEZLpsooB8A+/KleC5sFL/j1Aa
3hxcWnqDg0wjCpsTXS7Q8PDvT/tLOCTBStMuhei5RLpkmlZEcglCofql815ZkH07eByyLbYHEik5
lArFT0Hzc38cLc2xWbAAI6tBlgsZGlC1lGbUKzEzofxb2yYuNdosYDSAbKUiilEdbcNbnCnS2IRR
5yHdwN1gJ1gAVRruIXoWHu9/zcI+Z64r5qIYHv/TfR0b5AdOFDd1gOMCNHsgQm18waPgdK30k7Bw
cJgrjeHtXrcxjzCrCDsV6x6jcbDgPqUFQ/mxhmHBR4eScHBn0xQeGyXBWgdpMjCyUCMHAZUGM+L8
ydrUZAEPldoEq9CX0sLvCeUAqVjDoqMkVSPricIZcbSbfF3ut9LtIgVemwuYe7mHbR60qo4if0p9
BY8Aj8KaiTajCheED7XBit+BbprDumt4gNWbnH8xqgdn9YHCDBe+RtHkxe0gLUkq8BnhzZk0AWGZ
hz4+yOzGRUnJ/Z86zesbUW6uhu57Ri01VD47IoR+cNZZVQ4LCw+ebVBHICYz7NGm8wu/dbcIIUbp
BLtGF6AZzqm4cku+sGDOxc8QRaqxMrlL5vljpu5Q2o26/2A0e24Db0M3s/+tmaav/LOawUzO93v4
34JkYBclRxrscO4/eWn3K/D/fTSAwkEJR1CMFeZNLt8VkJ5Ri1dqb3FmK9mZr83KRSmm8qm6TwMf
GbUXWFnYbkFseu2DBPio6uBzuAZRfBqi1MJ3mxeReXcrmY5xZYSuS8H6hqWRKbkFKoeAJuO3fvgU
SgNpsLe6/xlL42gW5uD4AG4aqEaOBkOSxjVxD3P/wbcLLjCXZhEO5Kn/3z65DgSEzuL4GG1rhzv0
lzwh4wFMKZrowKmR1BIPDOSfwhEcSENb6fqFAD6XJqs+FzLNtNtr4h+36uBbanvN6f7HLbTaXJTs
1qj19YspxAHUkp2Ytc0Xp0yj58a8nsuSx5r1m1HDgb7keMKXGfHKS9S9JdzRj6kQeZM6+SMtzcbb
cO4pzt/OEnHZraBehxSwiEOcP3Hem1DA/ouHNZIGmxJ4J46sxaOMTGWoN/zEwKSmyXvcFTBmgv9b
9NrXwAOUVIosME5CYHjhMUNqLaMBDIA48EBBVPvJWicoH2UPRzW3NRgYcFUAnw3fLrNTta1fnjkJ
FzE6l2M/6uTpnh33seTUw3ddbnLR5JhXOXoIxhNTVYFZdi8w+rC9KHvSuOLEeNGxE33AqyIqy5rJ
1buk3ShKdJawdanC7QCbncdSfh26Yxg+D42BYiwtfJDUt7rclbLutc/sIwIKTjolXA5hXDEgT6vl
KCawVR/aREzQ+hJ4cLRxD1IP40xHhOy7N/3mKMMjUN6HPYzHBJiXw2KkalFJ5dIKCXnvI5dS4qOu
NKgfu9oROdIVYGmd0IgDjCy6y9jgcO2d2PRhTHdAuLPMIUo3XgIC8XEoHoLCjuOd7DM6SCGkV80+
tHmkXkMjhORT644RDDDG8hqJTi58wWqHxOFuTB+6ttCLXBenisTqCx4WEeDUokqlXjkoIfcycOmb
Lz/7OPZVzBnfLzZf9wf3bW05r821aCEfswLsd7FB31YGFj8r2cJ04zmicI42sAxYIkwpVnYLS5eo
cyVaNfThGIzTNT/F9RFeFj8oH833+Czr2j469Zbq+NvwTXj1rWrlsLaw92KnWf1nUfBbIeRqEG6c
JEKNRoGsL7g94DUEuPEEcbj2VxpyIQKxs8XH6wDRUWsf1/papzdDSsUA9r9P/9hLs/UHuDiJzWEL
5bRmaw+HbJtse+weNUugoaNuhk1w9K3777pdbYIRMVslAAmEU5yKd7F01JMN89xZUHnR6U9FRwKm
G0kJR6+JmRryJtADM9FTA3/hwMHo93/EUmvO1hOQlhpvVFpkzvLXEh4oYw9f9dXz01LcnQ6rf8ZE
6wldkbFYzf1db+IiC3cwLkSJGv0uHe2CbaiB6Ud5vUZhhWoEz02yMgGmQXcr4E+f++fFYoKEV9bj
xR2/jbT96K0M8t8V49aDZ6MclEDX9/we4wMlihq2yUFIwB6HFWpCBGxKu+GxGzdh8cCNZA9vL0Z5
ZaRPboQak7X97AlQdsKy5QHOSUdReYu56mlkCsqUKhzwLFEoVzZSSw0wmyUuW3d5wEFcl/Qtgfkv
661kMpYePJsgxRiAUYGyWmdgNAISKgG2eqXTbjsW8DAC+W+vBYUQNWVVjw6zkYiEWoSKfEyaR8hY
nQC61hJ5foBGkF34Wsscc9NQvNWhswmgwnFHVHKkKFHyrWvwBSX/tz0X9cYsdspWNQH42K7lmH4T
Pjde9xuw/wzMKJbT/9NYAl+JTCNkPd1bKVmBhv5PRpqnH7kIkAastqIj2gOpv0LP3FOGnKmcByTx
f+AKOvQAwmK7V4+4PBo+8+HQh7g66ogi+ySvHvIcboAHDQzMYczMANX2LQAtQzzuxjKxWd7XFfUQ
9bBuZ3mrgxsv++FXJyCHUWqoeEdJOPgBthlr1hoLQ2ZeYKLJzMBNZpFOUVyAP0LCcG3ATKP5VmtO
a9Gf1gzbnotED6N8Gi5T8UqqR0aoZ8jQuLjtnZSy8JWwWgv8wK1LBVwur+Vnlj5qFtoESRaYZDrR
jexn5p/gU7cycxeSCvMaEzA/c6Zh3MERPgfpucmopHaW98gVkqmsiv4Xwj43fdWfhksbWJ521YDN
iIo96YD9b/rcIlLcX1SW7lV/1eJ/Hu+DDcr6ktij1LcgoJs5YqcEFBx53cNLCvUb2WiLyWqcucqc
SqVAkijWlRDeNCWTneqcJ4PHvDWVhOkI/4H7P2upZWeha0ShWYKqx8FRlZAWCuqcn7kRxxdsGsPc
jh7uv+V21Rav/epG/ny817mRKHFY1kuUmwhmfSyPgQXPahu41GOyUol0W3iPt8zilqfyQS6UeEu6
gwZsO92tYZuNuzUkIk0Ymq5tUqbn3Zhi89qTgGHGIYywkxReqoPicBsBf3nn+Jh8h4fkhI3+pt+z
m3yv2LDZe1xpw4XxOa9JyYQEoNQMX1cY9U4xp8q3dhOhUAh22pTfxNskJa5x/2XitLzc+sRZFGnZ
sMn9Bp8ol19um1NNvqq9CJekXaS0RNZetcwGIE8PkWsT/bPqy7ocfavgP+KSZ4SRrsuyJjB1O6+/
8vJW8FBu0u9h9Eu1arBi9UWsWwPeKAxTIKsUGF16qNPnkT+M2clXDBHuKZw1oAa7ih7D7n3I1qQ2
t2OUOhf0Cxmfy6zX4P6kTva+APihslaDe7uD1Ll4X8Lloibx2DfKwms6ogoChTvq2gXy7Vo4uOLN
ekSQUlGtpqdPcb03R3MwKgJTZgM7JQP6GoiFOh3KW+wHyt+7BpCpVsLvUpvN4jqgLx68fKcNXhHh
2i6gpeKvDLSFsAjd93+jbuBmUt/xv5GhMCoDxou036i6ipuESlfJAeQmfM+aK9fUWP87rFVt+sI/
cUhhsVFTMuiGarPFXWJKUMcfUW5NOb/UUNOa/OfxvTbErNzgY5Lmo1UPg7emLFn63fMwzZQlHPoa
HBpsyYQy1oDy1YqdliKbR35w7bp3DXW1zGKxU2abTnXskf1mo+l1+U56QWW0nuJWC4W2Bm9Wdkla
gzWRhMZ91v14syAgVLVZ6IYj91AJSjgpxiryCOKrga0tvXbr0rfbQVv9X5W/VLKjjDc8vTHk2JNd
TkLyc//n384xq3NRfwcHvxEYPoDtcAfoke/Xw3VNHfUrqLgxZOeSfbdKGTWHs4XTSUCwhcAPyVz4
rnINjIC1J7HZV8EZ5y9DBX45y8G0ApSBl12iqqccNoIAHWTWEJ79ECxteFcle81/64f3HhSmYnBk
KOilHiywQRtJpzBGziFaA4ggJdBjZ2MdEA5ALRp1qIHOHjRZ3jQZt4FVLxmi0RS6+tjGJnwqNuBm
w7lvEEgpN7YMZpGXIIGXInk1CpYf8WbvS48iAgCQI6m8yYS1FvrdoN1qoVl44pqqT8IOrf/y9vHo
Gd/Pu61PHjzoJu/37sK+Qp3XHmSsBvCzFmDovLwF5GJZ1u7683X/4bc3YOq8akCscq1oWh/SllHT
B+2oxC9F5xt+/CGmXyCk3H/LQvxQZ4EJHvBC0RWoOknzygIJ28wYCEdC3MrJl3h4uf+SxXaaRakA
wlIRZMvBcZAzJRUZ0VawAybblK601oKcXYWN5X8ibMS5shhNws9MYinAs6Yc2C1q9GOdMbhwI8k5
YUvYtmGP3WMtnCLUv51uABz+76uZipVkEVByRwMFwNMueSivDLCFjcNc/V8ACQPKB5QQkfug9ioR
pYrEcNRa6Zap+W/Mj3kJAIR7PCyn8cNlzvJMSEeU7Og/BI/8eJAH8yfRrH/LnKlz/T+vjIPv9R5q
DJW3PkXOR8ImrnfXMli/Nyq3vmQ20wGarro0wADL9dbkLd/Gf0+ZQSJC/tjBywNmeTjjinq9LVHN
Dns8EzlK8h6ZOb7RXWnQhWivzLYszJD1EQPWoeMCXALrIz0Qzn2PajUoxzoMPlkOTaBtVgbHQpIc
NsX/HXdek41yW0EfwAtbvhtILPhEYa6A6tIRJWrJBBaJU0vKSz0MeiOvWZ114V4cPkWuvjKEpjhx
q+Fn8UOQs66rAkTAWn/5OD5eTq8quT6sTGphafzP4kYZAuKu5YiBoGpYkoeEBPfkC+FBSF9Y7bvP
BhrVFaptAMsSJSOHcDoGnxj+3IzEw21+O/qdrtXwi0X1psA9iWqP2jrAJj7T8BL17avmA4ityY7L
tR9d+x5VD9AigAuYwSS/HlswWNSVI+jvrfj/NpQy38f4EPK7bq51Tig8CQxcAqE3cFUPfLmvVmHg
EbUpYfrI9RxJMUKA16H10KN2CfdH2jaPZNIk7yEvQokQVqYCPw0u53E1E27CDNcWuFHCpVGRjnRA
kX6d95YMY8BcyInmPmjgjEqMBeKVLsNzngvWilRuL1FwJP7vACwi6O0EzsU3sSUupyCewMKRpycG
VCsZxcSRMq7Yuk1D+kbrzfdRWAtTXgP02hEBTwVyvApT4x9H8GzhCBNhSAWpxJmdO0n8Q1i88m6l
l/BY7YZwX/rfTLlPKhDNW6sR7IC/3H/vwsKrzBaN0JfgURDi6ATcXYN7HwmRKX+INacDNPH+K5aW
3XnxyCCBbYIZCts1Uuq9PpLv70/sbq8P5/svuN0r6rxopCzDKo4FtXdCIEcG71IzKzf3C1dyqjy1
2p/zUuaNwMt1v7982veHOjaZ2DXgpIGMpUxSIyYHHP6MwfkniylAX2YrSAFP7RAaGtyUdTGANe99
f83+yZIEz56tC5rXBHkqTKcm6RKCG9lfgQa43wULEVKeuuZPQ1V5xIZ1PMJkhzvyY6OryqVMPf3+
w5c2VfIsuldJ2Q1ALU4DiEW6GLiUjTrp7q3P16tvMLZ3ZE5rmaWlL5nH+mQo85ZDB9TtVggf69gu
+OvKdyw9ezbHyyAuaxg5464kYAy2E4ifFgDLgCGWIZnb0hLMAiGA71cgmir3pYEunqTZlm+bfcaN
K7uDpdkyn/Gqx9WgpuEGU31hsqekerj/dQvPnRdgBGwAKjiHj+NzsIFtP9ncfy6vLojR1HnthdiJ
aRJnKaQ5mH9gwyUWrAybyGB2HKxywYt59S5FbRbSQQSjpwWUgDA4WAKiB7BxCwSm6aknIdTB1qp8
MHLpGBhio8fCe1ZY8S7YZN2+iLayqiuoddCsRgUmmtaeFQWmFpBWxN/EsZFAD8J9Sh4ICZswNBqf
KjJl/K+Sc2r3y28J86GGThXqAAjy15AnPm9qwy7RHkOYq/wUki4pcLUwIGLyI8Kfw69SvGZG2Rn9
seNecmSXcOipLfmngEYO+j84Pkq2EAJfYYpwMUxUUgHRV1clbQ5dvYtV2gJzWpECW4Sc8BCpg6AO
Te/E+bC9U9+cQAHLmwMyiGUO+pzRCKU1Zo3FjGYR8pviUSh17ewJ7EbsYVfGZbv2afhRhNZUfiAx
5F9qrTOZT9yR5sMuli+yl2I6YE9JpXGwufJT0VoiZLsc/mzZTvlpC6MIrTjchieAOkPAoFR9tJUL
nIOK4iTJnyz+tYQ3Svj0wkv2sQBhDVZ9zEVNBSBk3vMTf26ssDAwIcrHMNtg1ypLEORT8FLBosix
WanehBA8YgIVvlYYPJ4sPzTVlwp/dBdgZRJCVwPxLYH0JLngh3UH3MD4uK+OafsIF9MelQiwMa4g
GbcTz+A7ksRwEP7uOk3XlJce0zLidx5ybqNkcT9RvvWgwoP/nCl9cRm8Jij/UZnsToyocg4Vmm60
HVcQLTU6+Ezy+1GhXnvuQCTu4HmxG/xzW1llvWGAsx1JzOtFCu6dUTKb7lwNJLl4Zlu/jJ4R+xac
HfxXD8UAJRl9fcz07pI62nOhHkOOTr+gsMAaEV/6N4BZS8boTlJ9UOGJjNoGvsBY38SdrqQ2wKKK
eITaVJCMAkTsZ9eH5XdxEAdjTExFI9lHgKr20RhwSI023QUEJJ6DhxhSJDzAsr1ZuxRunsAAM4cY
UmmNdjGtM1vuNz2wR9VTihEUbSt89AX606r8dBO9iQicMrRd7ZIs+4qy7cCSZhtA3a4P6VOE+5sa
G8An8Er7Xgd5UxWPeWGPgKQW4blC3kUFWQlEdxJGVprtfPDJOdKqT0geSc9I2/svMtztCmsApPCz
wuAHARZ1wqOBS9Muw7+IyUM49+idQcgGCCov9kMBEYveY+RIF0DStNqCmAj/k/EuEvDxxE8oF1o5
p3ueCb9s+T1+iWByq9idgum34X8y2H+cktYnaoTWIN6z9oH7c6+kikRRXOZqD/Jo9C2mEzoBHOPH
KjYwXHk4PH1lne2ir2OivYyCXRQAnO/L6QdTvMB/abmvvNqMveU+lYHJDGj+itsm37GtBBarUFwR
RV9TSedwRlcUoKt42J5ZtUgLAQYzDwxP5EYvuWswbKvIQnxyN6r/LcOZOvO/enisVnCbkEiAq+TA
5LOG5JhrAe0guwIInT2I1VsK8X9jlNLe4y04GcBASK2sIqGAp0sabjEPRUthE4Ex1DXHvAI12JDw
z3DgZVHXrJpJzJ9BS0r4QEQktsfRrlqAVHWVi2gV7nr+DO9GibGz5Cyo8EI7Vp2ThUYb2tHZ+wwB
4kWCUCCigChgSTulNfEz8mYberpQ2mCpNrHdItXqqAJVccNeUF6AXBqFPUQCwSo8iJEVyl9uPuB4
67RQjaJ+B5nm4rmEiyYCQfUSC3pz7RNEIKq4UB/B8RG0UVh/mywcoVQiv8PHHoGG/QZ3j3PCkkz/
3nP71TyBo47zg4saqNYEBnGvxfuCM8aapsOTIgCgRcIPxfEspKBbsxYgRCQIekx6ZWHZ+SMqenls
IHYqSbIRGdJ+dorhd7REvUO2jd79Y4aRHW00KAJ62tVGGm1FxUpCayiPY0hb+S12SZ0SoA/HjQtq
4rVAMXn3oJSXpN8GDGzXv+UIp6o6JupwKrRri2oAwYkuzA4QgkcYx1D8g5FMlWmVxBZ2eElwQOPz
d8Bmc/DP4l1ZGtJFPbfP/tfAO0W/Kb/GhmKew4JN7yJZZ7ycDINE0xqZ2BxjXCiJ6EcowYIVZNno
rCLQTsIGBnO/1nBnqiG8sJIRTEtDVRJOgOGxl5pVjM7ED40bREG5tGLI+JoA8QK0Ip53yjIibfSt
FMFBxLUa+ItEmiiDCRFbl4I4iDX4PQYDCcCiupE2kBGAV6cDyVjgtsEIxYdCPtTBZxA9teFO8h5c
78Grd4F7dhOrQYGV4hpDcwCSM48OvGolgIGNW2DUsdwbY2G2rF5qBmjeh5bZJ0NDPQ+/FSGi0nbi
WOujdihiOLlgTURtdQ8lR5/+qPzryH3w7quqWq37OrivXPMT4/9TOIttMiPI2u0QnyLXSJSdr3wC
hJvn2wwoPs37wp7EZxvdxW/jVWz6NCPxjhmqiEH1IhqmlcAeXBzG4yzROfWKKw/TY4pNhAVYcb8r
KEt6GOk2EGiqj6O7j/h87w8wk4sg24pSe2wurCDil3YWIJeWBqPG1orhr5FadR7TTOxsUcQ68jFk
gAlohTk2+UOJiZGmOOn0Hx1T2UjNGTXaGQs+U225gt2wfW3BRMOuUuimtIR2qmT1bEmH/8fZefU4
qnVh+hchkcMtYIxz5XSDKpJz5tfP49ZctPwdd43molV9WnWM2WzWXuENmb5p+u+Ae4claxvxKVOs
nTSMnW2gRpEZktP3xF1Vwx9DtxvxQTmbaAmKHQj63opvNPVkiDeZRLzhEDAEE0mVHENE9YA98Slq
Bd/s4BvMDwE9SBx2w7bba+wDnCddYdo0guRECTeCJm1efTVTShqAdSubzFxMV0NBf15QZOPEDQPV
DUm8C+1sJzzaEkjTJis8qT8NI/gouhbwd/wq/cwk1VETfVs39PBq0x4bHlWQYwL4Fgtgg7PSNvrB
xhnWNkOOWa12lGafcs9W/q4WP0U5ukMvrw2THbMouyL+0yAzMnnVDqSjJCZ6/6C0sW/hZt+drGKX
FJ2t5pKTTPdhYr7XeQX1UbKNKnEzM1nJjelV6VMql27c34pq/Rwbw/tsGWwf4TBVoQyQ1kTPlvjG
ARA0vZ/gyhyH0qtcKEyyw6dQMTDe5Pb7gwLXMAqFdZUHXhTxsqV2GKZeSvsdaEyzICHHnfd14dRT
tC35H+WucdQ6WutNsBLC5zKv90OyStPj0j4owlsR3Y4pLy+MzCbPGdxwbkrbWmxOrbWZZPPEaGWF
CA7P8aliA2fNoxw9R9zzMD7qrbGeA5RSwtbV9JeIl1SOipUFL1jHIDhQKncpJNDY6TriwwOVA1Vc
i8p6aY8yjvTz+R+kR+NPy0TyU9N0KtiXIY7BXYgTr/JWNAj+I2IiIlEk/CDIg9njrSScjOmtr746
bRt1fp83m667rcLPCm+fILkvjdDTsRRv3gTpG9PMXXQOgMOh0vkk/M3m4MmIdpJxaJg5acqTII/O
rIy22nxZwdZc7mQqVjorqrCvcOcbbgWYD3h9lq1qi8lgZ/P4uQCmDsazEycQUl1yR9TU061Svc4J
DuoUEnDag/yj74kRtWoL08+0HOXkaZBuBjy4R2F0cYXE8WraVAqZYUTosg6Glrg5hm7M5B6HIbMV
Yl4wfGXhsYHJCrtoGGj1mYcW8K9YIkUpMZFjNo8jsAHVt3Da9L4r1VUNqiw7p4A8gXmK913/NCV3
ORLn2V7qAJHvoinmlT8/i574FQDHx/ac0bX0js1MHu6L5WnRb9TpMRVeS+jMwkcZY/uyy5pnXXqt
dYkE4NBIktfUryNyceep31wHqwA1d/lbbCK779VvHIT9PAo3uJ2zEQV71MjTyZb1RNg13Xs4CG7Z
qJiIox0mWr7JqmhRzoIaG1Eb9zmgpKUuVvVSnyyT7iOTANxEok2npOtS21j5yVIwWWcLhvHEO8Ox
bLVrYdQwXR+9mDCZEjrG8xjRuKtnyBs4TDZvZQTSZF710uCdI/uc8QaPzbFEGRvrFr8EjxJHP2mw
i3r43W+z+JLEO21+yhS+G2ltGybrsPrOk1vclCdqlKR1uknB5mlfJ8TzkfVIsAObtyO5j4w/ahlW
OEGO9hx8JSpVoybZlfpRpXTwEMkuy22HPYelQqUeD3LwPKmnGLmOcpOMMIvyk9pL9izJiNmdMjyK
9Bnf8vI4K/0hFya/pDksj5E7w4g2ksiVygX05sxsvavtpWJOWrZ3FclU33Z0gGnGLOlHN9X+1K8M
qSclxgskqPf5iPu8+mmBjAmkatVqE9berxEwyTiOXbPDakQRVnLwPk8/YgGSTP6UpQ3GgXTMD6h5
HhVqFhV1JsbL264FQ1pNTlOVjqmuRyxzx65zJGlycPVEcwu+9MxRAnVGf66VyBtqEY/uL50mQEaa
WmLPnVRPer0tyqfeiPyFWkSkv9K05Wk8k8a7Ce+hYxVE64ESYuiYNMuWE1fyKte7e9PAgpA+QCTJ
Tk01u3SjL2e1p+O8LpI1HtoO4qUirUz6DUnHaJFcYYnWdHKtiLN9jh+jAeUha5v2B23mpRkn8uVD
Nz1a49HK/a5FwDkJb7I25K6eEE/EAYI6P1E8Sr1UGfbxEsDzB0XeCnvK6JBJAqaxU+GENU6kTONA
qVJwKl4qzG6tqi8952hOm0NQdVLOucBF7kxad9vMuBFm2WUKFLTYnKcb3ehe1LF08VyhgZfC7Gsd
q98r80RR9TlXa5Kjau7QNDOcaDxNA8L0HIc9NbJR1NRZw01b5jvcKW3oTyshgXOjT44IO3GZ7rA9
XWd4c6aJtB1Uw8dYfbuQ4ZbaTdRIN6pWrIVawc2qx2hYpdyhzm12A1kIlCygyrWzRJNb5+Zm0pE4
zkmOmImoDWWOnLhAAQSibXLGRCoiTQTRVQI/iyWnE9qb3iTzqfUDppcw7CPfWlinXnLMwXRaum0Y
lVNtglEiGUkkkKh1hl5lsVWlYjV1whab8qdpjF6McXTbIXPUtMdDKLM1TnSpNOy+lDchpAN1JhqB
/EWTIQszp0UdLq2GU6lUQHk7vl3lLD3xYwxsRZlQrBOfLKF+GUkOMFWjH7PYXU4wesEQfDXHuS1J
+NzPrW+c5QH6p6hsGNHsqlSwoxo9C+E541+UoWPjvspEqDpbB91TV8bbLBteFWs7zZtMehYEZaUJ
W2ta1XLmzrpCZHlsg3Rr9YYzRp8J7YwuN7H+stw8s/wS6QnjZCiUhQviuaq5klOF8rNwrBTJiVD0
B+rpPATFZeneFKM9PtbHmVCjjK3faziNyohcabK/KIUdAsyoZy/AY6hmr2j5N/7Hq3gx1ucwoIl0
wcqUKXWQTs99rz+HLQrtSGUH91otOUbWHXIVc9mocU39pajXZnUOhbWPNN+6b+kYtbPxkCOaCFH/
oIQnnpYdLgQQVqNtqOOV0Auon6Tq2MBBFcW3El0WTOFLiuLzkO7LiMEBTIgTQpQq5dgb6MIKYoZC
wcjtNpDjh3HfyOR12DIPATFjTlcFT61aHouS3KxdPG28z0x5FZafXbHck4vdi6iEtpPlTGBjdYFl
9LDlAx1uiLY4SF4xbQKrR09jcrRxkxvA5Iz9EAyEQMuR5dfaSle9NTiWMToFBOAomGxz+jEiIJV0
r4Qh/GxlZT/QS4swb7Sw5OpkYVvD2FmaszVc7LVCtNIL/SEhO4hF6xSMiyNZhyTfS4G2E0uq5+67
pvoKhM4d9MxZOgqaSeXIj13JUKByvqpoiRWi06XDvjpLa9BotILbhp5q2pV+pmRukCpuWY8OwmB+
jCFdr2knI3qKrNnWJOHQLqpTVccacLDiGcUxRPeZxq1FLho/aertkr0ysR2x1610O9IyeZ9UqZtI
2nYc1ft5UI4BRW9aZjdIgUMG6+z0nN0v0lsTpH+S/y4ND0oqb3R9eNGQZZB7Zq/CGNoTO1KqyNOq
mzqxQBXFgIfPQYNXtq+8RBU8TRtuB4DbXJl2KRy4nPzWCA5lRAWXrKRu3stj44hS5mi1uFVl2j0l
JbkoFN4EHU/dD7q50isOiWm2m8VwpZFCP0XmYtKJ/eNJa8p9S1fWoD+znMRk3gzUO4olAOirHbHT
bjNaCVZG9li0FZZ65V6UA3ov0tZU6qOo6ug5LwJZknFsWKIx/LYou6Q0dXoOlSq6DU3UYJfNRIdE
IXOLiuzQBvQU6UMI6dZgTCsWPZIkFA0Bk4bibaweC06CeaZOkLVVWn4kWFqO1U6U9hnxcMnOvp8U
6MDnjN3EvFEFSplHd1X0rCDZknSmI2L2BS7bzo13pTx2A51Z/b2VmhUW2jbmxDbIYxC4iNYI+3ba
lK3g9qay0fvCNhTVNtqficqLxBRAMFJNI/amS7nuq32GQkIlvMoyIM6z/186OFp1ZCrpSDREMXFa
E/8cJYcsKMTeon5b+Iibwj7L4FpptP1liLvV4lgqOjTI7/RauRZLetS3ahATg6lYh88U5dweXubU
H6KgWoc69TMJfS+lHoNER46zn4lGl2o8xTkHd3snVZ0zqt09/fKsOdU6nfvw2zToPovoSBTyNtYK
Pxq+ZYkOTJSvjOxHWNZ4HftalW+Ust5GouGji3PSjX0/ktPg48pLf+abmhxlxaYrcqenWpFHqMHj
climVWG9FRLdCpF+dqWj9kQ/MQ4fe1w+teKtSiJfh8ozJAF0VWy8x+eSMGdN8bOQvwRJRdS9GUzV
z7FijtKYPOyrQZ5mIA4PL4K+kum2CukhJV2Tk+dW2mlgYLQ3TTzIMUU2m8yqy1US6bbaDsdl+YmD
ymlVyw0wBZoq1ZUI0WXiDTT3rCjciyMHcTESvQXYl3h3qtW2kGhKDeOqJszFebaJSNAyQHx5SwNC
Z443TG4uKaQvGj+RnavFfQ6FthxML2uf+wW/yekt75DKDU5VzFS/OOFa7JbxvWXqtJUiW6S7WXfJ
3hxEaDQk9CJOGOKw6dQU6AU1N+W81aXOILFnAjQXVVHcpLhhJupXsAS+Za7NrqGpzTc0QKtO9D6t
hMQuxjuTxkDd0TzQdq0ebOto3na0K2NT9jo12yU10x84wXmqedXU0yFnK0ftqiwnRzAkX8M2UKHy
m2C+q2ZjjxhWTipzGjP2p1z1e/1Ra3O3WUK3EwgEVedOo3oUa2Yn6ruwEHSE3sVNZk0q7LXieZg0
7kfAwAV9t1ap7UiRH+U2u9fDT5Pm62DFXglsROBkbUCZmWHhagUJn/nTGG9d+5JE5/oley2UeFWU
CFJomh1xna417vI8wR593GjduE1b85CT6ouojNFL2NXIAqbFSAmVHCoRyFIwrTvLOGToZsjCRujN
bRkobs0sDLiPa0wI4lK/DnLJTIFWeB4Oh6VAASKM1l3XvYrzROM6fYxEa6VYFBlqpa+0rnnrDIXD
ua9ciY5FnkxPxRBR5J1rQWOI/VxdKC1RmsplqHsijkYy9m3Jw7CE+7YawvWYv41ysR7l1ps1PCLT
VSikkS0JkZdRi1USxGp9W86wdyt5m5Q7i6Ork26LYV8Wr8P0qrbvY4MKR/giLYgK0nbR4WYFuewJ
VvGaSCyLZGt0bmlvJHqxioIVGP2CgV56nDTJqcz3SnyNGeA2auamXQY3sKaH+inMm5ihg8zTM8dd
MG0toGeq38oxJYvqGEP13WfjquTlQlOwV++sdDfQ7VsgPD+k6tNAT1yyXtTBwrkWnYSoeC/DyTF1
iZ5k5M8ZMytxkp4xdF4NdXMfi+LDhEKVHAs3WnsjkX0WeryKO7gM01GQxr1WdutCvw2WvZSbXpDK
X9G4z4ZDzuirrvuDJZqtM8ql7qpacxPiOMtE9NFYNJLG5SfPI8NupadqCr7SoufFG2RnaGY34Fiw
aEBAKp/y8ljRyrZSeUuexjLUXkthZKR41mX32ZD6od4dy4jONPmmiwkqvXNCdPAQCRkUyBudiBsp
7UrogEJoDXOHholYm/FCMcHQGvre6uiFTenL8u3C6NCqPJM8fbDE2h77FFDT9KiF6T4ZincTPv2U
9l5kyZuZn+f/xtrTU4JlU/Ozi2AN8FMUqPAJIz0mn7be7CqeSRcXmjP0naMH5dMCZDkzwo8o0TbC
QAZISOvF1LNCyC50+pE8Yt4Rv0+V4QaoFigy4g4V3X+d3jdNEJRK3DREDmaHbhnUqXz2JqW5Ry7M
7xV6iYwSKVo8uZrvpnbLQH2D3MB5GmmZM9OYaR9EPVC+BqWm/A0YnT79xOZLOH8UjELbVvI6rVrn
C5hTqi81fC+l2xrpbWtYzaxlMx4shkFqF7gKNCBT8Ax+vVq+FYZs1jKjb214GvFK4KvjmWAX/H1u
eno+uAAfcs1wFGlxCzJPDCAY1eXFPu++huw97mtfwbOwg5XF1NekxzZQLMfGrZIdi+g95KjAdMSO
9M9Gm0nCe8ZN+b0UBq4wkqVOQfwwGMzjqkLw8yU6RsamrzZ0r0umNmO3aSEvheOpEUhaRfNZiNGE
DTdL5Seyse4FGg9h5xa1sdKZP0rJ54jknjXdT2zVCWGBVH2e1Vs160+mPPgQYdwsR8og5gVXGG7E
yZPMSWafs04j6VdSmsi2UKn2wkhXChWvXzYimYCQbYdxN4yiJ07NFnfMNaFR6M9GzMOPTuwr28pf
pIeQooXjK9GwkJ3j/oEaQqUqjz/NFBelRP1UhnO9qBbQ6ERrtyyFXwwm4VPEwmm5RalVcqwmWU0Y
NhKx92WX3mL8uR/bdG/qix/F7ONh8LtxJzTUplp8yHVlI/U48xAjk4kqfqnXvaqtF8RbsQ5WlS+B
8ZXymM6kch+t9AFvKWQAISn7NN13gCHGnlrzBIxC12+1/liTB8jhdBKY0AhM/tLlM2mfrfk5C745
0UEIHtXB7yOIyieNCZ4VbPR0X6AIC9C0kSiepBtAA1LD/K6+MYUbE0yZJW6EbjuNt2lzCKujmh2k
6BBLB3H+5DG5YnPf9rFbWqE3x8ldVL4V4bxfxAQZCqgF1py8jpWIgeSnPr/USmaDn7wpNToldb7K
mFbS9aMDqN/VjQEp7D42N1W0FWumvlS63mhidBPd6w0KG0wp6/SumgT7PCVYJtVG7Jqk+WGkldMr
W/ZtYGG1EN6pyV1F09qqHytDv+17+S6U8lOo+uLoV/xKNyisou4G+Q/y/RSQ+178TOfyoy1eEuF2
YSpjGel+Qo03j9V1RDixYJAJ1SEzz08V72blKKD7D2yif0zTrwrP0CWko7kbU+q6ptlIhsAbDESg
zodtJAFkWYztEt6eT0c9lxhjF1CTEuu9L/vTpDbkye3b1Hxa9UtlaB7GlF5oMTmrn3TzvrAKxnkf
bZTfLqHlt+cEKyvcaul2bR5hAWxuJYooVf0uiYS4MHdbQyQnzq1tKx5N6zgkcORGchIRJeioQphE
eRCLzjEKzRuD2g+TZwvnjzDx1erdaMFoaco2BY0slPkHxz9THub3aoyftSOu6wLlq0Mi3svmjf5j
pJ7+ppuMQEKHKGfQX6KyFLKNVPt1ucvF2cUSYR5pqpMEO01d0aTaFdzClNxowbecqG9pdtdS2ckn
ERGxJzKTQfZU8UMB2iBSw8P20+VlL1cBYxNO62cO4uRxscD6cMqEyZ022k37WRu9U2W+bPnZ/C4Z
rvATqV4unLrU725R3JRNMnBn+ZEAuWB72jr6idNDoHOYgVFwksrDwYpfkk8ma4xPOUAlduECvZaz
63Fem2zd1gEtGxoHcLJEtgwt7XEzwVtk4PGzBHRSV8Lop5qyVouEYI1Sh92rK/2jVmQ77JzgfqDJ
UllPOZIFFc72KzKqpdq3JX8FDkvTbQ99USx3jEHJYck3U0wxdRp4z0LqLdl53k4Ts31r34N0J2db
QNlauqez1jPek4Pd/ISh+9FUbnswUUgzlIYbxbt+fMyQsk9XGWyvxKmkO0G8mVoSOQSpb8Ny21dU
GfRKHSmFbIGoWfw8CBsj/eDw5tK12+IFtZ2qr/AsHUbnBGyTE0R41T6aSM+KL5QEqX7bjbca9faw
knqIPdyv/DhRC5CZi+QClkd4TUu/q/akFgEoidQBSx2fprdyWC+PZrVSjYdMc2Jq3p8WVc3fRCWk
a3C3C2ioGoVt04/A3ebt8JDuGKEAnsh2+n10Z+7ED0p3/Wj9Qq+7dq0LUGhCLkWewrXMllJgJxS/
gH+vQfe1M1DxL9imGMdiqc188LiNj+Z2uAEvM3xUz/MN++p9uCWFr0Vb+vo3ku/qmp3v76/LFZMR
y0xz6fk4yWbB1jTftuvIZcxmRzsTMcafXy50BdWsXQBGw7xWpo5hxq4UcBpTqUiInpLODBrTni7s
famnU5jJXm59m8F0X880IWmcRGBdUlpIoFl5idTfANDn5/S/sHFTu8CUomSlZcn5vud1ueq8lxPT
Gef8h7GIexTt29+oZtc2ygXAdEhH3UxLnqeYHyN13Rq/MVuuProL1Ki56OSNeY7K3kEEMNFs6Mrv
zqow7Ej3rNaQ/WIIcmWt1Aswf6w0ZhrI6IkMeOgYqAMr5jEOEruufjOcuMZUvhR2jcWwE4ZYGHdG
cJoAO/WltBbQU8BU0TZlZIMG8IYSx8eEnQ2tUlreVL/1agQrOIEKKbU766xrLMcnNRTu64C2aVPR
Xqv2av4LVviKroqpXsQX6qNFjEJgugnfUOqQTGUyJgew+fGrRUaaOH1AhDPqbwbtfgQxg6wxxR8j
7Tm2zQrkHdyEWr2TrJUode6/X6yr3+oiEvFkSppOFkzDPyLh2zPHGyy8R/6O0/Li3AjOc+h062hr
/XbJK+/ypY5sjbN524ow6pjNkgR4SGtDLZ9cwwYmusn2Z5FX3tj1mVTVvnQ/lFnWrXkCF+SRSaz+
fePX9r96EbrGsimNZuFbPA0uGKz1Ag0gtG9wO3BKr3J+CVzXkM7qReAyxlRSBUufdjtAd3a1eZOd
EyMkO/K+B/vzWUUahZPM3R5pfn1Y7pfxyyqfb+M/IpR6EaGMRk3rMW7mncpgMM9yHz+WX/DmV/fM
RVCqIYYXSx+ddTQZeNvjWTf/FV/GYweyNjnKLsMmu98Zm/R5eM1/kQG++sAuAlZkUSKHwwwRcwXm
122Jt7nzqduVfewc/7fdeY0a9j9ysrEsGNpsoJqiwotUkjUnKtCUwm0m4EblQDmllhstFfb1nPh9
aH5q4GVVI91lwZ5xWWWsGtk3aJm2Xzp1cYxnoMwko5X0fcZpJIKGyMfpGFpkUuKAHuDbQjZlFeNN
2Miruo6R3CupXKRfcoL/JlOZl5q1hpww4x7BdFTFq87UdFQAts9h+ir38kdcac2fcdS/36prkVi5
CHJzquV6VrPtBhfZAGfwqdF2iduu41sEFrbyKTih1e4mh7p1yp3gWfvyl/1xjaqpXEQypVD7QlJj
ZFehJCHseGgP8bZGs2TywRO634Ofr1Xb5P3WnzsMbufdWa8CIcl1tgZd/f/33v3ZVn9lRIOOqg+y
8tNuNgdHMbrI6RYmSv9eXuMcNf7jrVYugpYGK1FSNN48zZhpgtwBqhbVhx4QQZ3Qd1DpGic3S/LK
wLXAy7v4iKIPppQcH/ThzvCXnqHK9BzQ71TbD1M/msk2qy3gLYzSdPrLgo7XVLwaICxKtOX0G8H4
VNAW0we3ZPMW5aMWoAPQMxPrPlSAMREjqax86WJwSntL/IiT29iEanMjLLf9wJkSnWLjGdNcACrf
dT6erGCnqMeaob8s6bYWw14N3gL6uFLS3+lGva0M005jRi+ZL83RV5q941SGyvw6VxiIzZt/L+U1
DptyEZj1WNe6pEeNtAZNQn8DaGvmJrm4ittvdRZWc7Qeo8diydcVxZUqTK4VRr+kRFeCs3IRnJkk
l8IIKWw31Ycw8Ef5t0Pt/AH/tT8uIrNchmok5HgWajaAPc61yebBuq+NLdpf/164P3vtv65xEYdV
pBfasYGMHAbPItAI0OdlgZG0vKAEoXtWP/lt33iqyQxvHr2hSjwAhyiibaJ0Y1W+2K21bF6JMogw
xICzsj4lmvqsjNWdJdJVzfRbsyCXFr5NbG+lNnd0Q3ixaF9Sr+4Nhh1B95tW+X8/CMO8CFfM6uDY
TwPemNH67PGgdKb972W69skX0cgIpVhVcmNk5HrIh4cc3PS/P/j8Af+7/IZ5UeHpllKOhaGPuxQk
dY7UeBlESG6gV1mI7r8vIZ23y39d43xTfwUxkam6xcKMOxHP2wRuhC4irNhs1UR1dfBMCbAMvdGY
KJ3V634Jbtdq10tVY4ZwY7GkEqIE6A291FjTBZtgY6w+TdKJZGttfovR11KJS43joW3LtIm40tPZ
2fmDQcpt5H6+hk7qsa1/WcXzA/nfRTT/iFf+tYgN/n1pnvOSg88wli+o+77eTL80EK4u1sX+itux
b2rpHL5W9XuFRk+Na1G8LvzRUz11n9wGq2T97+1w7UYudhzlCZpJFZcaiZQVQ4lOKW1p/IUNeEWp
zZT/Z7MteS72mHHRzHVUsrqz6Vdhv/+/SPFcu4WLYN8KctFmE4oGqU0e/vYhkepPdmd/vp7Non+j
+l5jF8sXcT3Vw1YYWm6lRFjKXCMsRfidHP7ANEal57kh+0i934Uhrm6Di4Cvj20ZjOfFe3rS2Mon
ZIbuPp+Jtqg0/Ub3vpJA/ikD/trIeY+mmRrkLN7ceBnq0gZIwPpxLB8NsfFq87da9NpOuJTlVBMB
Id5MmXao6pz1IynGUFB3QBn8FmL+O3iaf+Sn/rqVZAh1MTbZypXbOy9vYBcOGPJuandx7kEcuNHh
NwWzazHmD/X5r0vlTYxWQ0m5gvGhy5jXydxyPdmfoFJd2U293xSfr93SRSCQtbARRllmhKX0vhUv
fl+fpjNPDJTN/9f7/2fv/XUnqSzOkSkV0w7svF6fMTq2rP8iX3Flb/1Zvb8+uxeTSBFAZu3GuvJS
9SXVbme1dY089EUwIcEU/JbvXVunixCQZOqoTylaNBxbuKk80v+GjhM5Oa/nc70JlAnl+GeIYL8q
B/33KWr+2eZ/3RvzwaGfW4l3c3ZEJ6a/MNBQeb//1dn7SiPlz/H91wV0tSxDE/TF7okMnsEHTfbP
cWJqhy3fuTJGNe1RgMxVANRKfxWjuRJLpYv8Tw/CoJHOdXic+umcOIH+JNX96t977Rz0/+PQFC+a
hehzByXYFXTN9B2T31n55TC+FigvtSyrOdGYO/IwoAx4gr14xUOEjKG6aRCW05xpXax+U+u5stPE
i6QS0bNaRhGXe5BfdbMGfXWzMAQW4On9e5GuPAHx8pXXUzNk4nxepJeFObkynwlkd//+8GtP4HzR
vzaVos21EraovyWZFANJV90SNPi/P/vPQfhfj/firA81WKS9+X/llIp95da71q/cYK2u2nX5iMj0
ZvSWrXQLBwhF8vz0W4v42tEsXrz+po5V+jxzWwrHv+IrfuaVzh0Naacl+APbcIDh7IK73y5onj/4
v271IhdQu1GzUmucdmILmU6a3QTw8RTukxC8YfydGdhiixAqmWV0GZVn0a9gC+gKQBFI1eH9kpXH
KX2zoJVpLUIDCULtcUvprXtF+zoBoYhGYbvIDYPigyoggN7kN9AnVumcgaeBaiMZKxM7Welcu6vY
tYxn3+ICMsIx7XpHKUrM9cCnpLKD5N+uh3KRDdYmHka75Av10T5SQHjowD8XYLDG+9KjSi/eCABt
5hTjCFAAIXjSCCmoGVWBQYj87iyqOoBmb/dZOG/EoNj04E0WAXrIowWKNLe+yhI3P3Ff0ChTkucg
eJiH1u4XKkH9GKgxYoMf/95t/72TjUvpzSgJxTil0N5VwUMH30v45SiRr2xjw7rYTIZeAHzqQ/TN
mk8FkG3W3C4y6Hkjv+tz+uZZvVXb2B3mEBK0YYcq4+EZUFwbxg8KeoTmOZFmfY1bI3trdaZWau51
ZbdrxGhtzvEqU4qTmn+mkATbsfOo91Zng4xC89t2n5pv4hluOX3hLzfkAM6h2zVUgGG7l8Q9/CCj
3Nf5D35iTqUcMWOsIU8zDJNBZlnQkOs22PRgZDrjsxNRdxRSP+MxT33pt1YI0CuHPf8j6ZbT6YJt
wssIGrwPDdFVs3c5fJvI/xWsQ8YJ7F58RkqNx06fNpkGOvqmzLWNGnnqYvpRfYzKTTGpr0Oq+Eg6
geLKIYhjnXw0cRmRJIDlUtk+FOrgomfpDdCyguLVUFZLtZOHZ0OT3RKMnlHtrDmw+9nwYvxE+v1U
RxvhjPKFnJjOG6XYWmoGKAWRj2zxEuGhtISbvMe3nfl8hH3lKMHnR3BiAr2lK666qjSkJ7wQppU0
wr8Yw1Vvvk06SNsGwv+Z+FJPXmbOboFL5awkftYKQFrr+xSiTzBrfl4xZK8Up8Iarof5pTTvQ3qQ
0wMzNUjJQYJUyIeSS6sJJqZq/ljRp4roe3WGR9P7KOChWyDwMwBDgQj5ql53RuWamvFdKTjgmNNK
TFS7GMQNpFo3KJRVZhQriS7egGJA0XO66zkIHGBZIWq8w+SNZXCXLDJCs/j+ZVgCQ8IZWuHJqhdH
nUrfEk81uiph4k7kcJNwH82ZKy6Sl3WPoXrXMYZvZjDJ6k9RzZtFBICsD06JNLeSFF7ew/QETDuB
aF9SbZW0+kNvAG4SeDDiqxDE2wAS05kl3WiQc7OfpDy00m3QfI3ivBZb9FEM8Ze8UbsaXy8qH1T/
JIkafkTJHiyl8Lksn0H1HaFDGkXCehwUaBT4sJm5XdG/NP4PY2e23DiSZdtfaat3VDtmoK2rHkiC
syiR1BCKF5ikUGB0DI4ZX38Xo+vezlR3Zt40S0WESeIAOnw4Z++1kUNbswwm/5Zdpe8L0tik2Ldx
uDQyPkc4E0WoU5iHEmEwHPyzVleIzqgPzN9180HBkamNcjPLHhc//bjm1Kp9OljrIcoDqSi+9qiK
DMx67hIW6aG2DnNNwhobi6zaQsvaaxHoXB9otkOMZsvxrHCXU9ctrYZBQAXXHXF22ChTknUu+zWp
XqFvrOIYEU73CkJ4a4kwqKYnG6VML99K4z1EFRwhl+sZdRd9vFqczeP6YUDHkw34LDSP8CC8CaW9
zprifq7sY5QQjo62k0j2RaT7y75wF30FwpKsNaVrSwdv4jTA1WjSUzF9KxuP6J5wlxOvZCUNk5i9
jgfnPkbwLAhiGjLzCup18L7pOi2fEcJVaa4dxPMCbW+ePJdI30tF5tw6rbGmV9sOzyZc75Xrf/dn
zCb0TobKW/mOgnSijmVWkc46mHce6tEOU4M13ffyfSoiXD1bWX+M5XFSz7HwlrVhrkvv1HWQtaIA
+S6OJf1FaEyvvPlm0qiOO89Woq0yyRsXyU+t7TdllTwSKko2b3NJO3Q02pNpN5epJ9cxdVfW4OGA
p2eQPKTiNDRoqLR52wOvGJJ+l2oj0J5yqTI0R/5Olg++qoPei/cjLDfrZI14sHD9erq2udlonElb
6OoxkSZ/FJssZuVMUaZuzLZblULu9bBZ2873Slwr/FodfTSgR0Js804GsYt32bGWs6NoJDBrlYjZ
nZ9tH65lk0Ft4RZm2I5WffFtmrbkFkWo6oQs172d4BP+buvZylE/Q6ClWumfcuNHXUHuqdCgkfob
j4sy9hdpzozsdruZIjsmxKVen29Cxr55bXN5UuLTnS4Zt4aG0VDT7vy0vat07GljIK1vjhhWdf/W
ePdFtxWVc5JFv+uNKijFCOIBInmyZT72R5A5Ape9u3VrPoPMpgX/IQa06cPPXtUHCHywMt6d4g6H
FyJ2cymyh7b80Oq7oYI3zLQyl4FNA1yE+aNgfsviF+z/gaERd4+rTsaPfvQmmr0TsYPRebBHPULO
1pdbNTRrnICBk/10UXM5IKe88rlvDjZqqspzXucMUWiSBrH8HsdqzbNvO/Uondu05zJ6kYBm5q7S
9mSuQQuaVh67qCz92TYXMpCCIe0XbbW2xbmoWE8MfC2fvUnNEpNzzS01FDhMW38p4JcYkIo7Lobz
mOUbr/h0i63qcSij/p/zd0Mjx5UlwQTOOEsizBJkYzn9lf5gNEfXLyA6YLJ1cLiF3eMsyBZEMYwP
KMV6kw+otGz/2ruHBmE7Nrgqwe24Natx7SjnrkP57jbftDxDgIH0sUAyWwBLGgFjOMlxjqLP1MIh
2D2nY8UG70VvEQrb1VY2vJ1P4gdAl7UP1U2MYPyQ43kE2mIlVLbwEg5y2+vXMTpkkcRxsfclR96k
2LYodNxR31XTtbfeRP1two0yx+++Y8HNoK0ina0Fop8jxkIryyDqEEu7DyHJoYiZ5VmhBjPB63ho
8cRUHBIdSoOBZ6ZvnxDXIiB3y6DM4s9cN3equcromwWRsg0xVzLL6e3LVEgoTdEmL+cP24pQXLif
nu4vNLtlxxUuhiZEx19qK8PA7mB9TzmpFTmScRkfpkh9SFyRk5RgMjCW0mh7j4YO3oo5gQ5ELpJT
IHdwGpc217TFDlKo/EH1zs72z6l1CE39g+bGKmmyg1OszYTO2LsSJ6N+Efqr28WXOJV4totj6XyU
iGlzv96o6LXmFZj1s5+BGA2LO7+NMKrSaumfuurRhm40FW4wzE4QZbcBWx1GHSm4cderd6Pfe4iu
ZwNftcnEnmbYDk4l2vGxe0rKd8fBeN3mJzU/Ku21KOcVXcoF/eHV3KPauwNMsRh1wmfbaZn7GI/9
RxbOrUCr60zMzY6zn6C8LFqnZ5HT1yn5oImRbELxacXIodKUVtCNy42GxvEf60y9Yx5aD9jJHCYG
WXlco5mCPppUOf/0J7k2cm8h0cA7KB2JI1nqFttnKF6kpIbFt9L+bozjXQL8yYzixzyhRtP0lId6
5J/hMarOIbgBxyaDsTV3DbrI8s7Q7TukaSzZt0cruGPbb0q3gzFFZJK9zh4blVB/d5tmOyjU72m9
D3Hw2T1GzizDlvwyldpaH4A62AhUCloRSQ8xKsY4oh0im0i1+OMvTim/Ojf/20nxS0GlbOMuq2Ka
UDVDNjbmdZI9KjO8Tla6adBVJrrkkmnr3L2vq/nY1B9u9hYxCxi5Q6I4wIn+MUYPqTx95SptFWHq
yAufSHPU1ucZ19Ywn1jcUJe+ah1MLTtZjlDINLnxRRFg062I2TMdurE+cUb4FSTgNcWH7eEvS9yr
3x/aTu3cmFoAZBjffxMhoJ66/5kXAxLGnaO/qPR15AhUzjs72Q1wwpKWGHaWF+7sKXkOwbX4ZfFg
4xBO62e7gsUo5kVS4nljUa21dOd17l2aYZm99bFX+o3pVeIXfTV04DUuaqlx2YQeHwCW61yBAJpO
KZ1l5qPBr1YKsXSJxk99n6kpCHtdYm70SyhQTvgURjc5NVCqzF512jERNLQ9iU0v3GiGfpz6aFEh
unW9n9P4IzePDveaNl0jdbAxt9hauTWNiNXcw6njLpLxjuB2Xh20mfKStmQc5tF6yN+j5FuJw0IL
jwXvWtRIfxH0WjVNmfwldb5b3WXwP03kwpHerVJbbVJuGkpoWsU2Gydrkg0H09toDuwzUxyT/JQz
IYYS+K03rDCHr6r+0uLCTJFoe3izImOjQQu5uA1GYuwtsOCI4XavJh+kk5MNnmIZwcA5WQ9ieMIi
5Pb7xoMYQOLm6H8XIzu95L3t/ZU1gwBIz57Bfvoj73voJc9CnOPo3bTu1PAS1tk6z0FYMc91rDRW
glXqQlAsTJiB3uOWVJ9VDIUmxQErk5apzNXw+EL67/0MPYuKVi6pkFoaBUxBm2bYEz229pzwkmhG
kLDja+48ZjOSi3HVimMr0WT1/sHAqdz28xsuOQ7U7sqtnsvmu+9cNP+qo19XXgWoy3rJq+K7ZeWY
N19z4tyc8Yx+nZHMFFhwcmagNVGPvf/RwlgJ2/LmZd+HuGDMxDiEOCoSLboWRY2XqTt3pvOQCPg+
vr5KjH4Z6hfsbwvFbtl3w2VrPZloG8TMT4vsGJpX7CNNfmmBkVCWm7SWSo88DJa20nTzLgM6Mlcr
WT2b1bWKCYRnFrplam4Zm3V6V1CNKq5ut+7is6a9GMXRHk7NfFVIJfJ7VVyjca+DDvZfnOzgoaKp
3yI8lyROrEhGqJJjquNDGC9dhD3HO4foCXvt0rXburmPgHdFfXlxreipIHEJdpyBawBehb0qeEsV
iBUTMOFzSIwvu2yZbfjOVJ0TAFI4zmp0EFL/CNsJN3A/cTBgG+GfzGpvxRtVcCPBoqBBrGpQf+QX
RkuZrWLHXnrNi5419AyNwEe1YVfppu+bJ09rDnrnoAJwgCX+5Pycx81CYQWPa71FdgkqxaZO7gJO
9MI9hjUMjzG7tm5lUByxfEpSDVsRyFAcg9e1bIMeLQySkixir5z2W6fzd5XKQIfte4AZ5FNqVlCO
+Ur6K8dNOBmIWyjxUkN64qsg7JDOs5+vKGehd8naB3TgSKJO0sdclcA6WLcjjGBKZS0ziLfzsn0v
sYg5tN/nGFPLIozfmgJmGii+lM1ed+2cat0PGWf8Ed8UQnJ8X/l90j/lNxFqsjPiQAfyaOggTXC9
6I53qWZ9MTKeso6NDyU2jt7wNGGLFoQUcYGr0sFhTUOsip9Ada1gPOyITHpI8w817xIyG8MGCc1z
XRhHz+sB3pj7MXrUWjJj3XodQgeRQBH1zSC4TJY6l2FyZ5Ln2tqnbsoDsnmDaaBj6eRBMsTk0Hk7
S0Q7qW99KhZzAzMixYEfbgb7VXPAcuv9Khk+0rF9TNBsmjtTvvTuNYGK2fjFS9ta27yMdnHYHw0O
4H++WP6ByMv9GqZUug6QFo97rAyKHcMj6B/rS7ifj8Wu2jVBuIGWcsYRtNT3WHwu5aO/1wN16o7N
g1zJ9V+1xP+gnOx+TV4a9N4ZLCpEB69rn5wIp480sLliZp5pverhpmiLpSfJB/A+6xAUh8JXjUhy
wFYw1O4DKo5LmRIV4UcnP/z551fnf+8LuP6XxoOa/Rpno0O0GqCZ1MAd7HMGjf6ypflHj/+l72Bl
Xt/XuUv3FJdQO4snGLLxxMTKm8rnqwkEoLN2FrUC2pANqPtZMadH35PpL/ZKf9DFcb9mN5GmWzqh
zsdv6mCKVLoVlPVGT+GrLlYh5nBlOStq4sD97LXBfrruVAB9gXIhpxbxF+KLP6z/fqntC2eKRFiN
yIYMYIsFp9n6sU06qDGsMPNlqL5FUPXMEHZj224V6ehNUQc5AJGBNVEbsJKrFBZbziGwTJcO+8mu
/Tnjk//zgfBHle8vtbEmTPWxbXEmmwnIwHoBC+kvbsA/GAK/qnG/6Q4Vsy7c6aY+ctCsGmDEOoph
MfiVP3/ht5H0P7fCrvflwrLBjuWMbJAttliE1SGe6cyQmkkaxV88wx8Isl3vy7VJwxZptG3yDrII
homAXKrv6TcDjYiueuKvyZRdS2ltOmd40CkxeyrfdLdA8cRcgW1bdRWkl9TcgS1ZZJrxiZZo28IR
pMW09micTPaba4htMXWrP78o9u0g8L9dlS8HhDomjqmzuCoxNvNuNI+NKgO/HXZAjHakMHN6K4LC
uiZT8mHHHniSq91Zz37hbjw/P4DKkwSBjyayoA6u3zqDwFwbP6OUem92jWN/PXGU1Akn824rQEK1
XIFtatg6tXBlQrFWplo7+bs7fc9sijsDMMUpe7aMcEMC2TKCgs3ch+Hm0RnyIM2hfszjO8vaS2Y/
Ke3Hn1+HPxgcX0Nrpgw7L76e4aDn5KmyRe/RDEzGQx5//nqCf/8Y/yP6LB/+65I2//xP/v1RVpNK
orj98s9/3iUfqmzKn+1/3n7t//3Y73/pn6e3Pil+ll9/5ne/wiP/65lXb+3b7/4RFG3STufuU02X
z6bL218Pz2u8/eT/7zf/7fPXozxO1ec//vZRdkV7e7SIGe9v//rW7sc//qbf7qV//+3j/+ubpzfJ
752Sjzf1FnVv/+N3Pt+a9h9/0zzj765purYrdF9YsKDozA+f//Ut9++O5xoWTSdhe7Z/U5gXpWpj
ntX+uzBsX/iWYXoGEgjmkabsfn1L/N0Vrk27y/YsXTjYQP7vq/vdJ/Tfn9i/FZ18KJOibf7xty9T
sc1/Dhlujun7vADD+RoE5ObCoANUw/GunI1FMk3P3m4MXRpwgNcSVHjyHbTgKpacOLP61ikFvqFR
xwUuHMbDK0CxXT/boC+MQw7qYDL9kuODfAyxj/3m0v7rxf/2xd5EDP99H/96rb6wLd1yLMczbPFl
Ciods7LTxFfrwS137GDPUJI2ZvFQWxCvantjzQ+tq/2Vvu73Epvbs/LZ6YZlkBnl+95X201WCW8a
ElutCTwJNL1c5RoYPfOIp2KZZ86+aTsMnt9boGlVtje6uyw3r97OMbOlT6W1FQ6qP4Ka/+Ji/NKL
/P5q8LoYUMIxXJ854bbU/GZJ6VVjE+TG63L0cD11QB4i7XSD0TZw3eHPzxTeNdtaDFAE//xz+DUo
vj614bmOw6pl8/VLH9euKO4WHqq2BiR6VbU0rG2k7sl950EsmcLYWoRU4qcqDJyStnodAtxIKMsQ
YEcJdYg/vWm0Aw1zYaaaszchZR4GWjHTlerGa/k5291T7zR3qT8uEWQ9yIZDuWsajyZ9VwXLVBvD
oKCZ6zcwXISOi5kRDONHyI52f7cR/lMCKjTzYih39PRDcqhm98mbbLqFLtQ7Yn2c+t6yiJkRkKYn
Z1PdrLil/cSvXypat7d6iCLawC7tH3ZT7aaYihBCuy0IWM5ZJY8ghuPkqHs96i68uGerbXeOEQKP
gYftOdNH1BgoGat63flTRlUI+0AVk9TQfv/zD0R3fr/E3e5ixzGE7zJKXZch8UX/kxrC0HM/yte9
c5myXQ6tMrqo/mBHgZ5siDdC95CVQW4sbkijbtE8xeRrPztZUAKfafeokSOoYiAanqBazBkLElzW
hfFGA3t6gTDhIiMH6MNZXueMBN87SMuV0QHXvAflGG9zeZbjLpvJPDBBBSfwugC213WQFpycq/UI
jsk6JbeOxBAorPrTvZ5AlOQ4GYFnuWZkdoNOse+F/Gi6VdvDz7g9o4JIoi0bY51zUpGIJ9a1u7Nc
enx7WpJTgT8bdj+dv42ulhptbLlxoqAYVmO6jUuwh3jIdxbaUXFmr1HFO/BTRbGaxQYUIOVuv1mH
NRMf0U10kBYOZF/vkQ5Abm4MtRcVfK7pQGe79tcArKp+BdKxAaDFOHMBGPF+cFJP1iEdllp40d1N
mJwp7BjU3etNndwz6JLqRIj56F/U/E2Oz2N8jZIdrRqL8llCBaJNwhVG9bE0KGjlix7NuJvAHTgL
f531p0kdnH4NL4y8jeYHuLPO/aup5Ity9F/DxzcMliKLJUqw5v12LhmjuDPK3MvWwj5k/os7XH2a
sB69SI90BDDWDlxGjjFoBu5sma8ag4qJMd/ZUXOJJ+1+NjLyBIizmph3RtQbFmnlHPA8ipHjtdCQ
ttQGlq3Au82ITb/UB3i3xjJ3Puseqiy5G373UEsYUBYRlqVYETK6LUePoqC1qGctMBmvY/4p8CJP
bRr4OYB0ylReu5gzNHrEocTDZqIG2+c0mdpV3qy1LOiNjVSPNhjeaSWsrQbirYjOafsOZ03QTijO
o7xqHCvz9eiBu7rLCKBD0aCWtaTdikOaql1O23akzbyKxdKy9GU52SujMNaDSQ/AfzChQIQPXrMt
0Tbk57l+Eu3Vml5Ab0Hnoy1Osr39YiYfbT1SPExXg1tx+AG57gCJEUFN8zrWgJ6qb6MkmoAUiD+f
Hb44Tn59upy0DVfYuuuycfhyvk28mHQrV1Lj1Oa3EUtF4FaGGyQFwpKwsO1DWNX5no4v40+Ke4RX
HbguBrGQSaBP4P+oh4t2vPM7/90Ne7AN9B9D2+i2jtnt7Sak8omJzyjpuCoacI77QdvXC3JrTjdt
3HiBZ27xSuVk3U3RBr/Zu+ZpKwmc8S8CqtgkfV2v2VOZhsH2CM2DybL9ZSynTM1WkgAB89q8ZoGQ
nC01H5GLBrCzsQbsqt0PaYC9THoK2u4ICLsPO1RIVGc8p9r3Yyqp7DH1V/YPrwUyWNbWuxaDZmmG
ox+67+OQk3shqc1rNZKwumsXrUaKYQRP1kIFwCYJfYoGDdmB82LOmyop9XUU+kGTeWy9X4uIeAPb
KdsgK061U0juKE0uc4QrLp7TOtUDu26OzinP2WoVPdS/PNK2vV9uhRs9zk0MOBgjdl/N2nI0UwuM
yrEauaNwuuVrHc80WAjmbEGk3SKS8hgPE5+HVKc0Q/jo9o9CZkFqZMTigCOBoTaui5ofaQsTSRx0
8gXWhWTX1E+Jpw7l3Gt7Fwkr/T8VgnjxtZOythn19PfS4MSmNYgRZF6BmdOz+CqK4Wxowth7lQQt
7MOxakuUDl6i249TQnch6rTi4Brv0pnsB0N4oEZSSqo0f4/kdS8NKzEewtw2HmzDo1DkZNsafvAx
L3rSyCVI3M6CFNciTwaXcVNaWR6WRM3msoISbYUGrN5CUkE97pxqsoMnMz13EH6KeVC7yUZ5kjtz
CyknwlFuivvIBGQnuTvOrmpeTNnQzjO7UztArq3qsr24kJKXRtz6mxrue5Gl2X1siKfIzPV3iDw2
yj1tEblRt7eybckJeBdWoofFXzWrX38bO0ODszTER8DW7Eva5LMY0w6NQSje2wwqZh52AraXTUgJ
9udj6il44wVtcRhRy6xK6FlGjly6xlAf61B/9vgw1mkHUtUt47fJm8y7SdIvzbt4Clob4mrrWfXS
8yn8+vJJ+a63t9SQImKkEVQo/0dY9+4Oj1i5ZvJvqtTf6KG4Opm+tyTCBtQeISX0K5u4jcoMxT0O
bQWa/T5ymoaPK2f1td+RoCEFkOnWbOMnS0yAaXQ2egA2L3afgXMtE2eRuQqiwGCai9KOdlR/RiSV
LAnSL6H+hT5yTurjdvSO/p/YVrT5i3QYUWmJW+5pQs7ObSvZx7cgGTYeRThCCg3PFrgi3WAdSKzu
pQn9XSHsfFX5/fMQeXXgaWaxVLYT9Fp7QI5/HHLWzzCjhJiFLRK3Wq1C+14rXdBwUTMEMfSbdVcC
jtfST8CGw7IKU4w1g7lOq8+6k7Rq0IAujExtEz2pV0au/5yg2WKE646dvG0r8nEOmhIIds5g2ydQ
mfb5aDwYeZuwRnXyoBumPNiNyb3hWUw2VRbdjy60sLgqWc0Mm528kO+Kz+ngx/O4zzPEnhkdimtZ
bgZOiie/Z/rBjcUtaUl76STTj9FKs50cXbyqs0aihzhk5awHWQtoVUzuOSy1Z2lQlTa1PltR6lj2
IJ+5kn25CcP+UqmJgoSEYMi2xynXk5nsIkW0cSj9aR11LBlyiEHRGek6D4GeJxP6K/oP7MlVNm5M
2u6qy9JtKeGfyah+8WwN8r9pHZivdWr3MORGYI9FlLNsmo8p4aDwWF/6TLAzju7S8tPKYuK2aF8q
2QjiyKyDCZcisgiTmUn4cJT5HJZwqbx+RA4km2ltZ126GdpLlmTOZi4mQhJaxGTtTEaKy1fCh7Nb
EZFJcmjoxgOjvS/SCroi6Nu5rfZ1QXiBEaIl1m75Xm1FGzgc+hWwPRoK+T5OBR8ThdOxqmBBcaZY
pTVFARLkF8DW8yUIJTQGjOfarOaN1ZQlPCh6D1NNGcjvyOG0m8McSnQs9dSvBA2hxeSjZYwVXvnE
aX54KQts1D76PXVOHXw48zi70dRRO1IXtpavvaK0ylZjwRYdYQ675JippNqlya9HmPtlp+hegYNH
W6I9FfHTWNGrwy1LBJA7vDBtA4CMCyq+pm6uONqtjb6dtiCgzUWr6k0m410yZfEmQu7AlgSs0JiD
gLYSgKFtVa4cE/q9PXfgnWsggFY5bfFTHswb3dpwIfrNjb1EeXb2vXSlzaVF95kpWfr1rlEJ05rh
uivHMq5jN3zLydHZEtQRVOhIdhqEQsG9wOxf7BqT0Lq0aJDItvpjCK9KaD3YXfXDniJt1bjzWThh
GHAWInTFUq/T7JPSVVsnd7xocfyB/nIT2mwdYwc9W69xhBxydLJcsq1qyQNJ+7wLQAlzckwg30UZ
/DNZgqdq5F0mAT3l7LeBfkbstEUSVFETrl0WDRroxiq/se/pmRJjAicZL7brHBMVRkHt1Se7wzus
oTbPuV+XFUjUoDOe5OC36I0ttTa9alNE9FHpdIa7uO+du5g2WCPMOysKzeUI8hluaNNhOje7DYnZ
DQdPK40c6JTlvO5u/fNY88TGs8LvqqfEEIrBpxWrs0f7hNCsXVONw0POZUVPpe0zzov3ud27947j
O4cpTw6pZy48rR53Y04kSahmorbSWUelRC593uvxofV++JOVHaNsDg/tDxri7VEzy+7462/ss9M5
1h4g7cHiFa3LrB+YuS/u0FWme7sK934vqqCfHELWfO0ShqE6FKV4jLFE7cC1u6dfXzK2q6eo7tVa
19EIT3lJXo9PAVsZ0ETb25dff/v1pSbwZhR0Ms35uYbFm6+KcvrpTL1OV1IJJ2hVbhwGBSrUh5Sy
rLMMAqSAq8w+aCuq0NuFU5ocC/U6+KN1MpKGuN4CaYIHVnHZVIZYuw7pbzHKpz2VeabbfqZDFtbE
qtUSC7YFbQxh/F2lsAzZMYIwWRCKCqwT/V18+5KLZmNkEYltUhk0N6J+AxUeBYlTHUrRcyL1S488
pVTd80bvw9Tvt32Exk1TPg1Wy5637qQRMEEERm7RgklK178WbaQhL4oPqQa8gHySt853wmXV3ICO
FKa26aAnAHQLmthD/lhkzYy0o+5fPTQ+ulnRgC6Ql0P4PwyUtb0oiixUFsN3EfXqHMWIIPVq0O/6
JGtPzEZIxyoNO4RIzyV7nseKscs7KIa92bnvOdfgrqr9MBg1pmp/oIsaphEI62mkJmb/GJt42Pql
mu9dLJDA3krEYw0yIJG59SEzw6UPRYPdEly60c79I+oUZloN0PXoFrg25mI4zZN25EQ3H93KwrGR
F+yU1XySk6X2UYxRf2yzjat0dc5s/+jVLtuvQXuXQlLpnyLvTlaNewdnviCg0vzeTa/27LUJR0sG
SVUduEjWRWmpfSn0sVmltyWyoYWc2ZZ67NqJMR4iKLJrwMZT1V+72nxsCgttZl4HbkvFpAsjaPYs
BQnRPMmc+KfCVJepnqNdQUmMbX/oLNMGkbJlJc+mO4ybJPWzG96VI2wil2PHqXcUzC0hkvayFs+6
MJH1xd+zrIbnqZKtNt1rHmVGJNublvGOgNbY2E15NHL3KfInf1WP4q1J2BeL6WUeC0V+wUITw4Pf
mv4WtdFpKPUoMMPDYCXA+TxzHedyp5AAFxbSNm0cUGshHfUGUS3Yfg6Lnr4+Nzv9z/iuiURDHfF2
SoKnOqfYCCCUDovQkZ+Zl9BLDqJ6Pjf6A5QZtEQpXgK39NwFm+xjTC72hKNiqutXIyYXrR7sVVnO
IBZc82Xum4pyVA1BvUSXSHCY35/pDSLZylFHzLKiADXppzFpV4jSY+LvNCBhPUCO0Gp/kjJnNzqg
md7bNK33bqrp1TWgv2blMvI6dtxGcvYFJ049cj/7gfiqGimSlsmj0dOnmchgK+Jp25j8iAkHWLQk
EE5xH8QeIQJ5/60aykXDCROd+/Bc6Q6yjxiNA9dK3bScyuje2aAqCFm2aF/Z8u0ZKB7ZnP1+bNjO
pC85KXbM1fhHDOMDOPBzZEzHoqj2cWG+iwpNyWijMIoQEDn1mU+TmtcojnZSYqiXyNSntSxB2xhj
QvZLJK5dOpzpqF1nvWTbkMEebciKqwaWYBNdUdb3x19P7U5RjBV042ogeGctqRcwMXlFaZ5yExav
7JSPeo9lqDCqn/NnbEL2F5C0sGmQOMAuf5ZkQhK90QoKy4zgRsvPjgm3VuZP0Tx+SyfrxYkQ+Xso
D6sbnsLzVonNfirVPjsT5KpEaG/qJ4u4tqGQpxSFvx+GT4Ztb71qggWZrfCDoA8b5kcSy78lXv7R
zpBww9kLTFv7hFWhLfM5ApA3fxhYW+mxvKvBuo42HmQFq1FW6tm0s3Nl6/Dz7Pg65CXmhH54t0Rx
7KoCyVYoQRNzgk6TH6GbnEMcCTnccbNSqDy9mTwi68PSc32ZZHO+BVv+kiQIdQYjLUgP1T5tw+JG
RlZWR3bAoXs7FtG7yMLL4DaUPu331ORZbA7hmux3Ts0LuY5ZdtaHMvCMkEhFrTiXPvESrmgnRKWc
xqlYELozvwM1CpedfiXg7s6iJuyzZcllO6x92zsApliAiNl5XnM/z5dcw29zez48Gfeex1bNUFuR
TTqnJwSwUjvb5XM9RNQ/++JeI3qDAQMlUw1Hr0J9ZLT+k+0k95pjPdiIQe2WMTMjZ1nMLlRqrFhW
ZJ6IjFsW0nrqGm7DqkCx1oj4kOcjcv/SuBas3rFEzFik/aOKk7OeQDU3nRZxq3vSFVoaKAfPFSIe
w2HbbPDwPWeKG8LpULUoc/WMsiApRLw157nOnQ/Lu2mADVT9XXafkFOHm6km+wFZmRTDGwF5q3aK
Vg6ptcOM7hG0cdEH9GvPYyK/UVUvFmnzrjdsLT2PaWNqaNpjsKBVS6OA9XTD3pakAHvic+xwBpWY
SbMyJhDNREgn7ZtFyQbNXV7zPHlkWSsxkCBct4zLoNeUygWBJDJ+icb+me38z1a3odv2A++/jYKB
PvIQyqeRlg/yKtJ4+T/VyIzKp+yBjAdO+VaxFrFzcvJmWOI/ABIt8a2o9M0V2qeeGA1ZdBQxhN85
xOXiF0iyTZjemtM4G7uY7WYaE/JmxPKY2Ci9fPLJmrlUyEJhmCNw5sBOSmCeM9YiAlk74zTMpINq
I6lRRjZtmBKDcTKo04T0ZnKiFsoy3mRNS/iC9yyLkATKcn7/ddFDs96lTfXg2eX/Ie68mhtH0jX9
izABIA2AW3pSlChRtnSDkEoSvPf49edhndndLs2crp3Yi43o6JjumC66ROaXr0VaQadIMykKHL09
N2eC+J0i2ESB9jCl0Bocl3JpBmOymoLpxrRnwohjcedaRGfyfuKtbbs4duhvmhWuBsKdDrlJxy4K
Z7ibqj5NEy5KJ/+cGvmWsTXlrrEoU1piKMhNDOdFD9Or43UfBsk3wjNfcxm9qv6GVY8A2ryXBbK8
YXyNcvM+zvu7JCeF0JmOunffVE7ttZVQQwK5g+l6GyT0dPn1xVOpGblFmt4ksqGhsfrZiZR9K+T6
ETeHxPGf83lXN/o6kCxooFouq9jA5/CjtblYq4lpzSufOj/6jBtgso6ZsUkakvfR/bt++OXmxcvF
OiV09UYzTb8Ih/zFDilQCeNDWctX3RhfWBVu1RB2l0D/EJJjpkHMEDuvrD4ztOF2eDBm77Vx+fk3
eVQDFPFIiDJKV4E3vvcjOsQMiMIWCc0KfUPDTiHLRdXY16ICM7sQMEFmA/+Z4SINQxo9sudqW4AW
2G24rjpETkD+j0HZfMRO+hhb1SGK6qVPqH4SBUef08YZ6eZrJvyR4PfPxkBrn/HgpHQYS8mNmPvX
TiMRXc+mftOkFS2TaObe5OMwQnWc5K9NCsCS2xQNyUi8D2VI8UoKyukFmHec6jWqPcLh7PIkK/Nq
HLJ1pBCBYQJ1uYb465qsLH9cu76kFZgPngDA2tQxGAQO7YaEVr0cl+MQwdS4sbidBvM8oaVtZPTQ
Dv5xzAlyT0oN1OjVgqtXRgx2vM8aDNPIhiu6eegLZfKqq/6KwKwLvjfiAOqRLMbuznff5UT9ZCgI
GW6QCupu/hrc/JTq4UdplDt6BEgwnqoecSRzDTAig8lAaSdRUgsLFaq0nes2VQioKtgG11G3cTS9
eyXWFbvYhw0uH+15IIKGSpdl31wjJUQ/WZxHxNSo5HjCRXD2NWxmNlarSj6lyWifJFeeFVIu6mbr
5yTV08qKpkcb/+yCvJGl9InL6VOMwzbZ6xz5BLUPb01na5Qv6JAnmxY1WsVGgyK33m92FJGFmyoa
P/M4PEuz3V/2k96gK6WNL4WTuUGtTU5rbYc0fq5uqurQ2FO47qR3NRhkTJqF/+QHQJsm3LjrDA90
A9ZMZwN1SI54DVgBeJ35pwQnP7xCcCijsqeOoUU8SsEUKf7LHsvvQlfDU9E1zyS/0/GJtHhljzSi
DWXB1kZq0swEsi7QSSb1cOpL81a0RAy6F3948IwMFVLRDJ9xlFwjJ0rgKPp7Zy6eLz+Y3wMWoiVD
tW2sA7WJR+un41xKjymGDPJz5A8mv5MDlFgmGzleqEtCui3LpWUmfvOG8mvq3R7dOTyy37eHTDDB
ezOLltX4ww9+SlLch6ZWq8qQ7camnXpsinUV0MgNYQvlsQHDGlYyCs65U1N5YyBu7QumNklHUXvp
83FoOHIQ6XedCNdzATbWjNV+dJKv3h9Jeq5FtlIZtqfsY+7lc+Jts8IFyzEBrkmMP9Dx8RAXxbtZ
7aI4u9eEi9U6+XD86qACqnBYmJwjeAuiCCt6pLsNAutiMVAfckk4N5opXLoZQdVOMz2K8WJIAVh3
mAUM7UZ3me4/kranjav0iHpluPFwVYY1xpBi7zKP1AOJeJ5jM256LHsT9hsOeVUPTAAReV7BV45d
bUqaN6Xw8/uZgez3IxPTre2ghOyTkb5rwrD7qjvVNZHjiS6O0mkeurT7mknZk5ScdKV4D/u6v3yd
wbJwwMEmAiI78diqHKbNIX7OrRnljFsnE9ZBuOB8zY+pcYip9eQmVJxanYqY4OGDB2Xv06EH0jbE
u5G1197o06Xq0TsDWof3GXyFmYReMTKTv2IuY/tMHLUzLP1L08GYa0LSV9YymSjpqWc8mI79w49q
cd3OE9aGaJ9KaipzP7gz68qhM4WDYehHehZ0e3Zd95hY5pUW+oOuRS4S1iupakj3jPKBYrieZobQ
XUeGxeV5lIzfpn4PxvrYh+pN1fGAYQvg3YzEC8PEY+yhskOpQqq53Wz7EBC9wLk+9+CRFeApmgx3
3jZTfZt00302l2BJOhqXSZL9dN2aTpr4q6vLHHKzp7Mh0vumpekb8oRmCGozRMCjP4HkGzYuOWPg
8BtRZPoBXWT4XlCU45XDSlLJj14Gd1WzlqpGXmpcuoqYCqllwllQBgQEY0FcCWkfJtO5mnPCzmVp
r6jbGmh7pb59bhzAZRbxInIovldjvsiFOUCR9vdD4v/QDIhLzxrPU1N/dCMnsJLt85huUcy8zlF2
sfX74Qro9Lp26UHHm8RmCp485G5Knbqi7ZU7+gZkClJ0zsQ6E/4BPRbxx3mAOHwyPZZSVly7oiHe
Pg7uFBK/BQZYuqmsNfV6emE26lYVnXETuPajri2OhB4O0Ga/TAWTCqk/dey/5Aayvq4Yqg1bFyds
Gm5cJeSF9Tk2OW+9C5MSxwZOycC/nhNOFY1Yd5VLPBYGT82aDdsoKmqpQOA3YSL5kYfwIP30Tdfl
j2AecDo7/U1LUyhb7GPuDXdjCLqToJOJkkcRlbe0qRFRrSIuFeaEkawsb0MreK6HdNnliV5PwfxS
mSPPkmF9dC14z+TyQ/tWEl0N7nZW5YExi5DV2LtKmvLeRxu4gcbB2lVRUe+XB9016d6xqXucTPu+
TENvmeFbiozqNpincu0k410ssqOZ0teWdA60MAeQbjjQg5pYw0biJ7SsaGMOTnQdKww4XFd/WiRl
gVa413nAMWBDbUXYzM3QvGuqDGInpKuTbFa/pZBResz8FYYLO0nzY+78yKIw2sCHX00JYorWe6NT
ErNub2yw1rznE2RXZgW0ztBZ4NG7Ck20cmLmhDzkIbRibmzzRPnCUCt3hYyzzSO1aH06erg+0W9m
XypZyEotLzak8UWbA0EfnvPikX2LryGLjXVn5l/KGqx9PeBEISj7I4niR00GxmYyhMM6De6iriCu
Yqauo+8RTADUsii14Vz1CgjJm3nGzLlcl1GcbMEtPqTyvlyxzhU0yDRDWRBlNtAWOgdr191NlnXN
DJXuOR2T9VjjTXFrjts5vTENVBG+dZtVp4m+WmzMZnZW9HAUUqwQgPDY9NZ5sI2X8lKTSGfvHWpZ
yjJt2hKINQ1iNJmU3yAZQAwbVOK2LmuqCwrjXITTW2zXV4lK0ZnO/eXCEiyd8CJpNcHPuzhwj5EA
MppL6h8ABU0EWZhfusgPoHioq62je8dqAVtHgctx0Usui1TnUpluof0JjLe4HqOVQyg0+j+adVl1
DIsN/Qa+sZ7F+KC81lzaqhDY+t2j05NgUaBjxhZHEsXcMIdmFs4fOb6ZfXGK4rY/9Rj2UGFOh6m4
WFIv3YgMtJZ8a6r4K0g5E2KDkyLq7Pc5Hl+gr5KsjG+7EQIwkvTV4xinWK6Mf1i57vcmEpistd8m
JBJuD6WZFIO183PgyKi+bfgBjzIVd+bFEtIyUw1m/+46FA54OlgFONCZSP03K8CCp8eRF5v8qzqo
GFbfxVTku8jsZwx29nKKACZUZSOaNsi2+fTi8bEdYgIZHecah8pDQ228JVAr5HLVWA3+OgVY9TE7
zkNeZJTG6fYxoVq9GAvN+km4pGnn3pjcdze2X4SodjQQcYlsQ9xxhK0vrdhpt4YxHSwHrZ+Njg8O
6GHWIL/+OG5cY37EjxSXE2GkQJCzG63HvNnPc7+1jeghNGMD/vLLke25DaJmKzG0LYzJP0P69rQN
IK6ZduS9FLsqc+7Iz1zL3qTHyWjwjwbtyQFQF9a0T1JaMKLcaNajimkmdWuu4VbSHqwZ0eEwp4dW
mfIKWd64ZkuikcVu+6uytFktv/5nVHczj1FxKmOdMtAlwFtN0v4ozes+8z+CPoxOpds32zyuv8qx
Jrsl8rZ2QLa0NSFAc1ocKXzSOSyOcU49OGaN/dCU1u1EZSj23xbsuIhubcQSNLaPN97c6r3fBcPW
d1t73ZIww612vOkSbKFJ2e/Qq1grCn/Dpe+OzXHiDHXr0HhoOeS4SAdXbu4/9alNG3oX0NnmRsGh
zeD0ZWKcvKAYjjHWUjcY8l0QolbwGvM41PCSvUJrLmL7/Bhlc3blRRjXnSKttnHbfjZDlf3srPRx
Hkt91ZW02vIHy4MfhDDAuoox3WQTuTdjtIkMF6cxQvKHBsnKlOf1SwQMkc5Ep6pUZWec4Tin83al
O3XpYZX2Ssldb4aHlorCtbxUgEtL5fusj+NdJfdQzgwcg2LPi75ijdzPTc+eXhlqOgSZeeVPIREN
jrmzBFH3oYm3H1XF0E5yU0Y0uEmKO/F/1BY19eq5je1LXTe7Aop/Mlzcyro1Cm4kQYXTrZSPc9NG
O298GEbyFzTH8t5JIfybsr6djEAsxkF8qIwpwc4w2kJK0D8Zk5UhTHJC+sqlZw+E5anPRkQmWftQ
xKXajYHhPCAIvS/qptrmlXAPE0MCHlb1CCXIZF3YL64iD4MN+tqdSQJwFR4jwi3oT+Mmn1fveTox
gEH6rJWkoyKsq1eI1vM083PkM1ntpfNM1ofE+wc12OQl35qeaedONYY4wCxZkjYD2H+M5wSXq6TL
gUZjMCMGdZMaG8UApYe2R7naP7lRZu+TWkH76ZkoK9j4fjdxu3sAOIvRT+cOx6O3Js55JBSvDrcO
LV3HLFCrBFnkZPXGqyxBrd3YjU8U5qbKYoq5MNsWYezvCOig5cenukmu+1kM66C19TaYy/65NaiH
6pvOXaUQvKu5Ed65Mdo7KzP6H10ViLVleMG2CRz8iqb9OPXRuXC5hfdViPSU4oa5GCb0IeNwUxn4
5PsmXtkU5O1CTrCH2PcVUjt1TkvykyvHqh7zrqt3FMHmKxEgFZL86lduVN01Yso3/mR33CUj85jS
BV4KSoyoo65PcjAyKpXEl6N7+UTYS53EwdapBChXqOltHXgWYyPH3951rw4zKjCqfqiYKx+NyCkX
ma6sk1FR52QY3b0pvPqEDwV4eC5PRS+Zt4rsBvXH5bo3FZtREz9SydxeN25Z7GaHHQKwI9pxEdYs
8DY4jvFTOCpCrUgwE7P4oDUyeY2i+dRMrPV5TOe7KEdGSnhYdBas4UYhf5g5Tc7O2H35hsbQGdAL
lEZqPxdFy4GQ1ruun4l3L1aJGTUvOhxfhqoTKy9mQwr9FDSsxp005DktO9kvOa1aZ6pvVlbDZ5sK
ntWeo2sRjKE4zmjVMJPnZEDl0b4cMfoYQp10laabhrdmZMXExuIyOTMDE7lS/iyt2j98Da1LyXc7
77KMv0UBWtHR/WlIVEdmx3jZOwjo3K4+JdIUV5NPTguSDn89SE6MDCneDSsKPRgfyutFf9uZ8bgw
r9y5MG6QDjSUoIlgVbemc5MTcBL5SNWVi8swuwjAK9RTOWzhxpCGiQQo//Ck+95mff9QEuhDeg9O
pUFbC7M3CXsKyYrwEcQ5CiQ6s7v40VRlvjYyUAirxdqaljXpA8WQXc3djxr60CPmRZheusdQ3y/t
ssmPaUtGS81kaFjAJbbyN23T0jCnASzzMLJ+DP4lrc5ztvxc3iUA70fjdkAwXfAhzO4Oeu1keHN2
jSydnJvJe7bTeaeK+SiEipcgYeUNkNnOjlpzFYLUcQsVwIwpzlvawigkjc8y6+Lz5BONZFjctn79
uyzN/V3up59GqYuD9KLygN7h2XIwvxPG+DAmnvE4W05yM9TJh3ue/Tl/6J2guee+5FpDhgOXRIOq
J/cGigoHCb5CeWNoDBFyCo5K+/22t6fPvInUFp1GSXh87t1VNLbczdokSpYOwE2b5LSBzX6zpCmC
9pIM8YyX+92hUpV/l1LXNjpyvElZYk3e9oAaCMIowQsJIk02tG7ibLUt/7ltfBoWfT+4/vWPwY2V
0qpe6/Z2irzy2h7L54aymy51xYuOjXkVtoPGsyHki5cWlNvk100c9HdKZoje4q5Y9mO+FoXY1f7F
gSh6WiKz2n1uenjr2vfFlVm7elVkOYWINFDeUeLtdUiMCFGjVLxKrqs+npepYZBVkYT11p7G+dZ0
HwogosWIPXTPheincKdyP1ilPOL9IEHlKsz5F1lVL3I2K9Cb8s3Ie3Qnh2Cidha++9hZtJWnVv7l
BehprFgecg3q2XUBE7vMGJnL7tBY80Fenr2yVpvOQ7nl8WMJcTdUwzlXLDBLA9xkYUZKwIV0i807
mTjGdsYGAmxLSWpwQVqAs6uOtDjTAL2z41/1i0zYWNCR703WcnK8bWdWT0V8Aka9s2LeydxE0bor
n4cRoMUdaaJ1E6ZWswt2KsKq6KQ03MXtMhoQ1Mimu40SeV06PsoupEPDiWLvE0aQhzCl5dA3g5+V
/5hmDbPEeB9p560yucmVVpEv9NmcKAv0FRQsZoGKajcku7vh0itsxs8JacxAbcXT0Na0w/F2ReK+
OK73YKRo8Qcd/2wVoLdhjBs5DS6XQRL+BKGAjvPYZxA0mTHcpZdQn9PEeymbV4Ar64qWpnJpqRYN
S+G/DfRJk/pDXzW1x0uvbz440D5oQkHHNnr7AB6EmMJlPoJfgT+QRuUm90bjnWfD3cUYoBbU0WdU
enJgmi4NlhXx5HUIIVSPCwFCzj1iV43sUWASKwJQyIszHpRMkYo5/kIkFTaVSnx1vfleVWO1MFlN
rVXfGADiLQnHrs+oHMcSOpxhdVlh+4UVbkHb43vwvUUj0yfV2tczswsJ9iiRo3+2Z/3Tr/ebD+1/
WwC/OwUfioy/vlsAfzMN/t+ZCbefxcWM13z/oy7v5q+v/s939//TTajxZP7PZsL1z+7to6j/aiW8
/Af/dBI66h+WZ0sAVOAhy/mrk9Cz/oEfzrNNC/uGa8qL/ed/OQn/IZXNGeNpbSKMlxev1j+dhAYm
Q4v/ij/JRbxkesR6/wdWwt+tzcpyHcekCcLBpIsr0TS/mcIY6P2pisFZfRpgj2Ia4k2JHGeL7P9P
5Wu/igb+YkDjtTyT88y0HQvrIu6n3/0qcraHIpSptbKLqrtCGqkOdpqQthoX9FtP1XEOL3jjEJ5H
C7q10w5XOfdHUTGVx3p48NL0yjSCHDRn0AzLgKOGF08HQEJGq+Sn34w0EGWAowj/6BYDBlxRmJww
CtjQwxz5n7GVdue//Nr/xt/4ex715Rv0MHRq8keUZ1me/OZXBlQM+a3IahkGU+3YoiGsK2Ugh7Qu
G9dstJ+qccM/uPH/5XdzTV7QxYMqlCct+9urFsFQKadl8vdbix5MkAIAL2FT4K7/FOr7Lz4j3K7S
VXg4HcVSdZyLd+MvnsUprcxwrDs+oU9kTR8xhBtg57umz/RxmjDHBM4odyOnwHOUTkyPbV0ehsIL
3+w4+mOJ37cvXGGj1cSxKteztVD6ex3hYCdRN+JTWNXCsfb20KASVbr6UUU1vZ0Wzp8xT5PNf/Qr
e0o7mmVr2S7uFNcS3/wp8JRzrMIRxYIe9OdcW+2x4IKMyGFK0PfFXLXr9I+/8vev/r9fVptkP+Bh
1ewVv3/1Dpo2t0sLe801hq6LvmmA6y2Xui27Yo5UzTZW/Vcfm9Y+K1Ww8Qzb2DYe6cY2Z+i8+I+/
BMfWl9Vgaeny1+/vZgqhoCyROCtMycUWnKZbNo37Efr1sPdnfxui+Pj7V/xmHr58fjYo28Yvwqbn
fH/F1pD94HoxSEs3DbeOR5P13BE2TNDPXva18Z5wcX/vGhTUbT2bT3//6t8esv9+dZuXxWGHVdP7
9u2njhhT0cbuCl8sYumyQjniuMKnHjp3x/APn/Xbur68Gp5xyWbMJ4W1+PZqpgUdrzJ612vUq6c6
4YqGxBdJT7Mg3y57t9nK/rCq/936cnlJxc+qtGnrb+bsKcHmMGf8ooZpRZ9SXVQacKcHo5P9z7wk
1bj3MhIrh74GDLdTzD8swQqB0MMsAv0Hi7L1y5b9lyPi13fw1/fz7TFLiTxJZkubBEFni9kiKRB9
x1IYAwcSVr4CNrtuGqQg9n2U2wfAggV413rwTmW0z6envNtayUtZmjeZm290Hu7jCVGwZ4QvAJiL
CHwxJ2xv4OlJDHPtNPPXxYoSlW9jet8xHYcE/aTWmzR3BOcuC5NuE/jEwqewG8NnlXvXdHtvI/GQ
myHmCn/Zw3QvQYF2RtgTJN1vZIx/pbMOUZ3uEdzjgGjOcEPrivdWkRFlWs1VIIufoYkYvQ7pJy79
NxG1e1CPfl3WcPLI/k+imD9GYJllY9pI4WQLkDT4IOizm6x9c8L3AuCeujQjIcsLw68MYmLCuRdP
0baV/okHaxvHxQEN+h4b4GKorK1M72JisHKD+PUxW890m4x9tokcc1N5zboNnzvyjZUFYQtRWo/E
QWerroeOzJFu0rTQzIg0q+LE+oUpSo51mq0idMdlYZ+BCk5FnB57Ew3ImFarhPqUAqWmXXMHYj3D
ZzrrnMpoo85WPb3HlLVtI8wJpnLcxQS0Vwf10yCsW6wCr8RR5uOjCD4bOsJJar7rEnFSrfls8H/g
g/1we3BVjHdEYnY/OsFdv4OzRgG74vj9wyFv/apM+JeVqTl82IsUpu1vXm0ZIrSH0yVNriq2FaXa
eZh9TI0NapDrFRF/dM0bH7FtXtEiDpceXmjeVYRs2J9yNLOvgeSyRHChQ3CWQoAq+QGG/my0ARmO
4SbqH9rumaLkzcDyj3r70CIM0+1PyDtNDirl9lCdqyI8+uMR60VW9ZvSoX6xuiIqQKOq0v1rTb6k
MKsrlOkLzHhLESVrKPihfPKBWumnRzq078lfUASZ99wo4e2+4vFgz6iKggqbuSuvIl8VW2dKyrXp
Zp/TYP1MrJAzzu0eehX+xElChhaUTPEjrIN9Z0zwYfGqzjFnVUw9LnpsBH2X2zBMJVJUY4H0nkw8
q74WJdajefSPc4E6Oey2scTeHs04pZCGst5cvJrAcNQYx/qDqZrcARjfcXjuiA4YWLOYwfNdHhTX
UC0Ydlxuv5F/G7X2XWUCg9C4NsbG9j85BojItS6zD3OP1ox7SnzbmKfEKCY0+t4KF1i1RMHWnePL
42PGbbf/+5cS7jcj7GUH9GxOANt1McLa39dZ7Jhux8omzLrUUGnYtIjERNqiy4H5OL++WFYvKJEb
GVtflIRWNz8H37n3RfxYJ7mxDg3/VAiCoQtwepQp6DtL/85GwbgeKpNMU8FGauitlcuH8GL3Nd0U
0iW7m/nZ53TYdoJShDi1zzZUZWPOO3M2z55zcQ+tp+rhUhAocN9G7bU1YPMmfqoBZx0tloEFBtYu
Y1IWMqK0CUuybCBTWe2d6hAKgcPHJFYivS+t9hxXnwKXCywf5ELJ1ptziCfpbe1soPXjuluoFowJ
R7a1bJOSvB8NIfblO8G+4Wj03ZoHJtpNCteJZVxnZGAFCcFECXtMdgmyD5dw5yvPQ9gesw1nZFEQ
DJTie+Uhv9XwHskcHAJbTYgV9CHpcN+O/k3axitH4KnwGtb6cG3Ldmv6eI/m6NkIphc7D3Z+MmyK
hoRi3EkJLtOI43EKAC8Ar4B8Z967BebQpWfZ+uMmNBITc4f1PrSUBqThkS313uMavzClPLudxn5f
DZgSopnWg8FH9BNA6yVPer4y4l3roTPy8/krbA0iiT6sAUXvs0dbQZNNxwIAeG6PbTddWS6fp1UL
UfFMGiVmfzQ1ZnyrkuqVkW0z4/+Y4GpsvznW/r4Yn2R4UnyX4tHN25sclzFSFPQwk/FkkxVhPMWZ
uhlwnWOLeC79GYytw5ImxvaFMkEsPNVC9WCRJYkd1azOyoHESNWujvstvkZ6yj0C6JtdhCavGFeZ
3qJMQwTUPdXVQyDFcQpGuifThwjssDFxv57wHt1MplpSWLdvXEUult6NMOA9QU2IJxKCiaMUQajP
jHIX1tez82WnD75FWiIZjbBf7MV6pykKQD2KsBbSQbR7GcmbIapecoHxu4TK0TcMk9AAcYYJLvhS
EaefyZs2HlU3rmo8ATJNd6VXL4NSrFLX24XgL6S3UuodLNLJBz4M9gUoYdQY0JjP3Jy2PrrM7IXv
bFEZWDSs17wimK2qFnZpn1WV33WTdX0JUQ5LvEgZv7OLWlg/KKvajPYT6axgQNOyk/Y28M6YYVYj
PDKWxSssZjh3itsGe68He6Og2SV6sBEVfYCUP1T6tmFBzMZ17yHXdkgt/Ii6aEP8w3qgi2PAqasJ
7evAl22xpNB4NQQK61jafBbzjyzt8Gs+1NN1w16jbMYs0ZM5OSO2Uj8yYhS8iBBNYzPnTKSk1fuy
25aEwbo6uCeQfTVU0yr15hudwL+hTB+ct0ybmO70UqYOWe0snfFjtpLnwAzhDBSbh17ZWXIjqFd0
w2HtTyykUay7ut6VJhpKk6A4SgWpRcKLNDtqy/h90H72At1442OujwHk+w5ea4pW46TQtBlc+GW6
FhbAoGGXnzJudjJGLxP1xXqYYAlTD11P425s2d3Eof7MZ+wXfA8xERl9s1NteFCiRFprrsqs3paD
w8LV67DRCPSTz7Ty93okYLvxeKKHgFVbqtehBAj1tXHMLw2SlrOUHZmoTnfvBwgR8Ezjng83Y11v
OWeecJgtLA4vF3a3masQlzJJ7YnGCko77frvDxT5+61CC6m4vIhfSRKWiaPj29wiZtcdnAs1WtVV
kgIGtw18lxskJGzSXJrvo7R3yZV2s1U8Dx2bOZtDKVP3lpPq0rbRqtfCUMRdWlF2pavIeisdeBHP
iGtu4H7DlNAgqCzn7EdhwdjiRUI4yhJUKK8raWPOVmaz1EkCPQshmy3MdLSWvTWHxMbVzaGdLkLz
zqzR/Fn2Q2qWEw8FphACYFJ0oM+zqwERhjQukER5xX1uINPa6YFrYZdG484hrX9T2Gn9yQbaJeSY
NESf//33+C2EUf06lxkAyGwSQljK/QZedeSADEkKUNbGfX/CFGTvhBzDU4XRZGVWc7WFKUhQNVjz
oi1ctQtc4WxS1Y5EPHlkPJAcoE9JynfadlIu//7t/QICvo2nF4JemdweHYUE+fer+QhMFDk9nQ5e
YHZX2H+wuWWw+nZQiyVShPwQO5T1iKIV5862EaAizN34bf8Z4nq+RgmpN44yHJDuJGOrDFAPzXa3
TYZ0prIl7ob7BrbvDxe+y7v6n9+1Y36brEpnausWtnzlZ6N/aHtVw7YjBnvrJ18yuJA+tY+JzMUH
kgSaa3cdGX+44//rW3BNS0hidLg/E/V2eX7+Am6FFY9COkACeXFXnppEtqzXoIB+lubBseCErEqk
L1iucYlGZXn4+x/u93GPx9OyiHi5XPodKUB8v30DHsy3ocf6gr9686ptTfccyri4qnJyfg3rywxi
FM2GW+3+49eVtKNry5FgS/p7+2RGQo8MCkOvkOa5N5Wr+ldHMnB2wXzhflx5KNHKLMmIG17+n175
O6TlRpE0ig7IYZ7cguQtg5qfWVsHPN/VVreAndwdBkg1J0qe//DSl2/z/6y3X9+2sh0Xs5Ylwb0v
AX1//bHJWjMG7bIRXdpYEhQpSHZThGtG0BI4rw/Khk5t571dTCfcPuTzJesm8xAJvUcYIcypPY2k
7nVclaySOGydXAsyumqTCBbf2vohkQz1jUA3nuQHP/Tx4x1mtrKLIJTr63b2NdYuKiqYMedwhoeU
Gy9qNnjnSKhvoJen7TB+xNFdYQCjRvYN3RKXQBpKM7ybyWdTZP6ZreZoEXoRifhq6A1890SMiC8V
RkgqPTJbmu1ATESo8KToj7io9nY1u3BMEYPsJQNwU8PmJjF0ZXXUNbnlUXZI6u7oRM6rHiX4tfUc
2d5B4V+bzXLZds793/8S33Lw/uWX+I6nig4YeQoy1n0l8CpmUoy7yZvsg4ky/kOLwNuqkQQqVbOV
0mbbrIEbk8e/fxe/43u/3oRjgiJf9nTKFr83IycO9m9kIc4qEUa15OJFGFmI0a+j+ecP5/C/+cCC
uEgyEDH8kfvmfFt62iBEpSfpaVXKpr6lRgQdIod3S11Kb5Pti2hD8muLL3CpZjy4aeDgvqRV5k95
jJeD6rdnQNqmsoXUnGGmY30vbCxS1gZuMDCGjBz6eGrbpwZ53qJ3i+zaitP8DzvNr5rZby9oW6DF
jmN58Ezfa2jTmXQGBmGbOZTu9xTXBG5KM9kMZeV/NnGN18zPzeQ6xG+69YMuJvfESHq5VrQPvZAq
oxGEO5VadNl8thVJfGO9rgVdAX+/GjSZGf/y3QhmJVg1G74DkPsbHNpipHAKyjnWo0jHvUK+ZuK9
bRPC0ceODPspnT8Y1t1tgdECDXOpTrWUBfjYUCibEpjhvzg6j+XGkS2IfhEi4FHYkiDonShRZoOQ
6YF3BY+vfwdvMRGzmO6RQKLqmsyTmUqe4AyoKV6UrPUgS0m37BbPHF/3tO6roHlvJPg7G2rcn+hq
B/tQl8AX5pKiapUjApmV6xqITRNpGD92G6YkxmXBb9zM1pbOVH8RtTO/JUWoAWgIYtQVRglB3i35
YsVTOLyTSxMvtv+GILxaQ3grFkMZ9tZfpRoIUO9i0yQqASUBoXet5GRrhzDqaVoTKGNKVTyEW7Fi
s7j5/kwcZWh6Qm0+hopW7qZkCC5NUGk/ZgOsDeRb8i0qYb7piTW9tJWB5AeH6JJ8Id2XyTDTN5tk
E1w1hrqtTFvb93E8vpd1ap6mQJTXRjOrbRew57aNWvxXT5CjkWZgFlYLnjNM+yK4tm1cfkRVXpwl
p/hpSIvSK1LwLsQeV/fWdEGXKM2S0pg3eoLQ02nvbTwW5s5BK3/SioGwvZn/uwpzJRIPTBbqNq8C
JBABhIq/OjOkejStComqrmZ+6EbZPdAbeenMqPtpLCs/mV0KzrDInbOjpPWxVOibu2zkDa0w30CW
iyyP3x9ysl2JknSDAS2T5bha0RInUiMM7PBEV+mZODt4jWoaNUATslYLxs/UmPsZ5Mw0tm1AqqGB
Pc+xQ+NDDy3NdEnDaxnSEnQUDPvCiBbqlVYqfxHBHwXmurLTPIyG4a+rddWXqkBfwdpqYOKpKtv6
13Zz/S1720zWcrSCCzIx6AaZuUygxVx7WdqafA/d3l3YcIj5JJ5R0hJRSWSlupHZgKQi79Td3Bj6
WcmJh5otp9lnVAsbLMPhIapkRPCMTF+hxTTfQGtgLML4ooSS8RYiA5lJkxFu4M/16Bjt7u72WFn6
2pEfQadrx8hxESyECrJza7aSu+EwN+ynX9NS7Gk/apb6ZYmFLzPWFQGw/Qgk1R1gqYyxy6/Zxanz
2ekAD0KnF8fRCcuDXSs4rWoqWk+xld5H4KNvkxToX2eOCwfJHU54SnU+Pstm3YwsDBYLSPXYzb+M
SJbbuLXDv8Ztp0eT6EWK668FZSAGrtS8GypvHhcLaEywIFe/vVdl3r0mYznc4pHHkaVx8MxTELtJ
XRprWRH5VuiCIWmEnPm1Q3z3g0NUtLhWTJisEyVL6nWzQahGF/IFVyuV7KCpYarrIAfYwWLArTzp
+UuW8z1bdRVkmVZxzDe114wPOTXiVKei+mlwxLI1apXIwGhUYdeRUnvtASkJXC19+doh69vm6PTe
cIInJ3TaziHj5XiBP9WQjcgscGWE2XQbCkI3rLl2LlHkNnDDTTE+TD7oU97X6Slq5vzAW8UX2Fzm
X6rdt49qapsryudg40TMdkFtKAwNotSG6RdUmNdKhNJfvdSza7/83/H+ksDqEPgy6BqXQdgwIYlH
bWfmivk+oOX8ZHHSnwtFnaxVgcNxow/dcJhrO/+UPYSyVW1YQ38KIsM+qkGdU0oMJK8VsAM1eNh+
RszyuktT7LhaV2THwVGA/WlhwNi+UUusUKrAw5mmLqsK1xpVwCOGcYpUUUCFUazXDFjKfiiV4k8y
n4ARLIz5VPLBvJRNnhAnUnQogwXw9jRANY8DuS5+0FgTi4E51PHlzIq0nkdKrli1TqURM2Zpo9D6
Ibc0fh2siTsH+dMZ+URzk2ZLogMbEvYZat8/GUkre7VQ9WOd2sjZ0QJ1ED7zwiJSLqhuEFjGq1OX
3Z0uiRQEV5Vs52e7fNpFdQ3A+dGDWqhpO1e+NLkg0RSpBSFxIVE+ikX1f6yyFkZdnlvd2apH7dWo
XIz0TjjkBIVYbfqf1naG38qi83HegVOL+U4QAxf0phelPR4amIU6wRpJdZycaUYdZ+vJHXk7WjJp
zOaFpVz7NPjXacW+WDtUiZyf8JfHa4LNhTUJwyCUsckUXKDElSOhMVbyOzn6zN6XRKUTQ3EySTSz
10IcUjOkazewGBrYieuPfFIPVSnqmxiHFvFuNT+RDLvuqmzwwJSFNtw6EU3JSqfG4glWOc1GqCmc
nSYLvLDrxdaF63pWlQC0mwix1OvhwB1vEjcad3jvEYoy7XEFIIDaFCc7LLEQuoV16ttYbONGc+5i
1uQhrbVizb1nYY0O7L+ZUJAXR3Cg9n3lHlyVCCQV9OpbZJfVWwoc7KqlY70J0LYxa23Hd15tVnVJ
oG464GxrkhLEXu9gYE3FbH5YsqpedJXoqy7uiwuImIB3Bvw2g7ZQfwp+n7XeorL3pKzML7yZkac7
De10RHgrY/aR2WHGJ7AZB/U8NkytLExpubiGZIsOdXEzVWWj4aVSdfKJ7ZcezHDDogBkFW20L5Li
GJGZCOKQkeK3nX4tCzomN56JidFipVjH6IDPVXmdTX1dwGBM4JQ/9ZQgO+VkJFfV2BfmyW1uzDzV
7FVXN814YxqoTn9p/RhV3469ojsWeI5ZAAU5mX3KzjQ/K+MtbP7V1RoiH86pa9DdiEBSihcbF5qj
nSz05oaFKWbAPq6dtPlfav2WM9Hq+yT6oXoEJTfuu5q8TARyml15WchWyW7eQ5OK4joY7ZpxzrYl
dm/JnMKeUOQMgrn2vcJ1GtjVvSAm07grsbmOa0IUjeyuEgkXsemMVUJ5vtLAIPt69py8JWNBWZnt
dQZa2gb5uinWYXIgl2lTFrqnjodE1zYCoEttaGtdZ9MhJY/zQ8/eMpa02bIFN3eDe+kSiw8AKG3K
aT925BTyVAZCYCmrV5UGCgZe9WT803FgJyM32RRsQv0+RD9B+spx3lPS8deBaFEKgAXW01Vo9If+
iHboFgM617OQwfxHFdl+mnZno5XnkbzWjteFUNj1UG06kqXYZ3JkndUhfeQCtrw9Y7zo1lLN36cA
i6WWnSZFPeZSXizioVx0C+1Akg6T0jkYroYy4kIMuPPncdXwpCngp7o7VaWDP+srj5vXPJfviXBx
kRVbTO38sadMGqJ9cc/iR1yP0X8ZZnYkxHw3OWTH5P884IC5d2o8MrfbugndLKrLcS49y5QbxElb
XdU9rJh+lf8k8hbmT416IWtiVOQ/VKcbYf8t0AyLVb9FUU/SBNM9kIa3Sb2SsuY5E7bSmvjGTMKP
IgIyZK6Nd0/VcAjBImR6cAnLbJvVXClF4+dZeo9wRJOPdbGT6FXLQ/B1vGdGXN+mysA/rVzU+YiH
wpuVHFIEdkhiqKpA2Y6ZNZxNbqUMb4XZpL9Rnfud0vpAAfaSJ1aTHhiQE6JzFMbuTSNsK3CZQms1
u4APp7rjTt2qrBYsRtGiBPBuFJtEJY40ZXUJxG3usOWMMG4s49iyHamqb5e+IzU4lZaANN1ed/21
hKOXxv2NHxla7nuc/Dnq3xhnW6a2PIDaH+As42K49RjNs3HYstQFG1ddjWU50MAF0KNrZKJ9jRRz
G4/VOZctw8ierr5ZmyGxnMAQCB9bGRCbjPCNwcQdj8A6LB1Phb5kix4F8ENOw6pJVQJIQ9aQ4aYp
Xqmd2DqU3lDuUMLuHHULYQH+arQrg3mtyXlrYD+MZ5Nn7kJQ13jIsM7/zdqlhcSbwjyK/uvip+Mc
FttQxwenH6vkBGANb9ZHPtEOvxlD4DfAFwpOv8+Y6K2SXQOaNC5DdqHcC0KQWtWqHS/NdHIUWOZQ
GodQf20dIh6J3AzHo475W8H5Dyxzk5MDX9iQ0ZfTAoucQd7lcNf5akXQHnIj2YTyXvevefscYweL
jrtxbWeFXdsbzOwU6dquxkyXp81a75EgEx8+UPPTaGyaXiItVxji5kuinEqCuD4Kv7IbKvoCvMgt
xNCd8YMk2r8wvNpOjLMbUgy8qIkui8oSwsx/eQX+Xj1K9V0TdzcvV1ZH1Gm/uP2Fegq6bwswb3ke
wqNC1p8mtphufVtCV0k2cLv4pUNPxYaiwfpiwIaJKt8oDBNJtFmxEfZH50b5uuvyD9KqtQAD4pMd
7UaD5h1/1QSnp6Si1kT51pu4+wCdgg+zXw3Jtca97O5CzgN68tQ6JklDpKgnkviKrSKxX/V2OtXq
i5p9lqycgR+FxWPikg8H1xsgzoX0rynuf6Zw3uzoG9zhEMrJsoUpIzl/S427zuIXgfAg2EY5OlQT
wFo2UUsRPU/Xr+zks3A0lh78w/5PRwVuh3CeyyNjfZbfFdzLbu3gdiY0fW1HDhGaDyd6DbMXR3vJ
VHSmjDqIKqD4J2JmMyIECWZgae7FUZ4K9mdbk8dIex3gPygF0eXR32D8y0No6w1FzMwJ0r5qpKsV
4RtRlDLHKstPX7owAatV5b5CRziya145xkcmn4He+Yl7Vg3lYIa11wP/HHIskJHu57NYt6Gxr8oZ
bB1eQXmfzGhjO9HD7NCUxJBc8aG64W+RH0fX2gfMFsbsNev+gTIjmCB+5PFp5LUdK9btRPM1IVCM
weX5/tahWI/DtFGkilxlWDfjX1QNdF7fs+Q8j06mflHZjw7Tb67uwqBb4b0ACEx2+eJqV79nOrGK
I6JUnbUTuACI5o1pvWWQRLD5rDFQkjSFYxD7hSJuNVvzUNP8ptC3RWFsc3JCC5JQRWmSPnFYMKcp
0kS2Lx2fNRujjXD+jS6Kig91EKhOajhW+xGDVzkbm0D8F0sF0NJbW32Y4t8Q/GALgouO8za1vGw+
s5moR/HWa19R264HlfHr8jkaoDsc9MWvVvluAPixq8mzGNrCcNhqietVdBUx5peAlmL46+z/lj03
U089AOy+gNdfCCiqgg/GNHgx2ADn+b3r+CI64VXHZu9UKWedBb3BWFMFH6L4mYgfabhe05H764g1
1CuenrnWyDBdSnaOHH+hr7Cv5HQNTnL8DwuD3yuvEfbQmPrJVP7M8itIXnIgTPjPcsWGJ57tYIJs
zFnxVG32CwmdeJdE2pblvqcZOwWVLRvNxbfcQumiabGbeZN0NlKUY48Fh1anQztXuhxV1q/qfJmE
LQMObwCKjS5oH1hYGT8OKTXjWcdAR620ndVPx/oVpGt2rksqQAwyIFnFkb0pu5dsfioNa/cuqYj3
ptIcGxt5Cp3MUptovstULaxfEpXRj8zt+9J91fN0qO1bTsK0CU57DIn7DV8z8s11oV7qmTyIiuxy
o/TQp7wZ6cgXgryL8tNp/smsvoOLRDWQQyaX+5kKJXf3tuChmkj+wlNED4U0k5FW1v5U8Alzc4BX
+eJmOH8BiKSaA9XiKwQ/UMwPq9OvvdsSHE71xIQj6cmkwDIT2Euwx2K75YvpJIeCHVM+n8MlZ3p4
dvWVbsRHs7+pyHqt/jCqvkel/MBX1PHoC1C/MwApvcnPiUq8unIao8eIIj6PWHS/GuUhpMKAB4YV
mKIc3C+XDlu8VaslxzDuz2H86DKQiJ3jniz31wpGbzSB1QbuaqgYRN+V2VocavsoueGVhnTLQI+F
pq4+3TG59G0JSkK71Fl500Z9LW3nbUgg8TSog4iFVbuGMr5b6XL0tUmHayU91pD48cJtLpCZTO2d
xtoPWRIPcXvMJnPjorpI4/prtEY/Vk0LiHhM2Enwq9Xv03jVlrK3/R2Lw1D8OciNB9IITB0oTNI7
XxqyqHL4zt32UA7zlpniqprt84R5EE7uEfo0BX0cbCEu+0wHdoptg3UkaAdWhZs5Xh336BHa+cBY
6lBH/d4Nb4WEeQWVwLCIqI3LSybLpfCmwBYY8pttZic7oYGrKQMvM6f9kKuIICZfaSD+ayeH4GbB
QMMRPfDuYWWhl84ipHLm7GVclY38qdOATzfdhcaZaf2mV0mq5jNKeasV2GOIYB1OUyTAh7pB9tlT
oGkYB6PMs2CnTky7KHZLk6o3dQlyegkZlZXuITOdBfXEjQkWhysZ2ZrWhX4CXWtVcg0NLskg2B3b
6s9W6EvcMmf2CHpiHaDsa3W6FWx3hBGYuxmiEFR/Rftt2i1yBYCixQZUgl+QvlMU4OCdeZuwKkSH
SjhKtNGxIqSGs0WEuXWZQi2YevaeTLYJi7fhADpE2yTzBh/segTeyuV3ycFDBi2YUxyUtW7vW8jP
9L6nzhnezXC+gXUyUARpJ3Uan5P2D22Ou07NwvXcqjs7QJwZY64d+8sgQj2HlFD14tq34R8Il20G
Y6wXNqcCH8PY+VXybmfCWofDAibiBozb5juHBAfhRvk30ya6fECBXNxjBNxrYZ+trILjeHLEe1hG
r8r8J51nMqGXbK+xtnDMHejnv7lU33StX4CQJbgiM9A21JHf+HisqyhAczq1M+5wTsAkQvSjkKHe
fComa237N6MfRFOQYcbtLMox9ZQ3Log/516RaOw25Jqnxj5Vj9bSVlXuLeIrGoz8GrIFBYw0+DgV
8Sszza3bQJ2MHYZU4PlaiPCDTNYsYT4tCKZDofGTMQpqWty3SXjLI+tA+oOKq/TLsJybQh0xzjCs
7RGcdhtvBgYwdTSDHxrpSux1CTNtikF9aNUh6JMPu4o/zZaibQnEcZF3pFYJ4aJ81wbGy1Aj1i7q
tzreNZ3xF7dI02JyoiHUo8buAPcPZ6tSEPPMfzFlk9W6h6Ip2VrG6Hq/bGfkS2Tv6lD1ChlczLE+
S6QCw3AjhJaMiHpXG6eRAw84GozbiLe7ADdgC6yttX1pwx9BppVe/yGqAgGFn7cEMYnsKrHEDljl
iEaioFacObi5VO4RdbSjXM2iPpQt13MiVsww9/WSPhJUu4kWSR/lMSFPNq7tHcicg5jEyR1JUckN
uPRFiS1T9F28luWM3giDakawLgWLH/BmprUKjQrqmZsxvHPIPpqU2ZeOdnUFVBvEZ/JURsbi4R9O
ReLsOWdWutVvCnJABbsGXwntjwhCctuy5Ya2EDOpAXLLlzovflRb1x4GsRGr0jAPNYO5imlrXXto
tSZqLHk1nLT8IzDTWMeR+40sNAHbXGZ/XcBjTgQiZSVnbWGn7V9pkQ0kI3lv7Haf67mxTse4Gt70
wjZ8FM+8Zjkxi6XBaaAaUwdvY0mjyaPoreuTN17q/t8IGLejv7fKU5gNxsVEuf0oCFW5dakiPvW0
ItMHa02LPhJTaKA/O7v2nSq/BgREBXhxkQAHlK4AGPZKReFiZADYUP6yC2DDf5nMrOBXT+QjtHvj
2jhWctQqMHCqW9/0eJwA4JgugejlIzIZDvG61Ihf4osMg8/U1Xm5TZXVfCgTkok057t3AfLVRHco
AseAkjKKaVN13BhgkRnrRObJ0GGPgwh9nUjAHsyWWy+d8fyS4cHxWcC3SrEUIKu2jOGa2nBhY3CE
KTufn8pdZktheoh752n3BW9LWLHNL0T/yELXeBtCKhM96po1IR/uukm4age8oRBuX+G0NsSkZ9O2
Qyrqsxw72aJ7QED4KvL5r5l7m0zodpdC0AoTYDkO1uakre/m3MFqAi8Fl0glQyLCRVrZyX7KFmoI
I9ePxXqCfxpog0wDkA/4ijc9YFCf5FPbR3+ZblIaDV/LTE8YGKsNTjJwFH6CF/04jJJeb8K8p2b9
S21FZwLifDkEj9y034fSBgEebchy2MtE/wQOIvw85C6tG4cTyhD7zA3e7ALUV0UrrxTZv14FJ4oS
o2VyTvuv2tNbp+jWJpr01hs7WmzZHHsYCYi3N07nXCoBL8tUss1UgWJPRAXWU2m5H8aRFOihm720
lZDwgJaDzOy9Ksn/2lp9Ew5xYqgsK6/i6edJ6OxEjeK3dM2PuijBmfMfu3HmkDAV351InDOOolhl
FNOm4dF0WCwo0Cy9rkgGdFc2A/8pUR9CJuMxF8geVdnr+3nKq6uChnvd0mV6lnAYMhclosRi+eqk
bINXimx2IZ0gWwttFVYovxlrcfKzyJvQYCX6BIiJybPqpyboeFEVDPDKHBauijSlL9pfo5uLjaUa
gAPoBMcs+RsHvSh30aSaT8uFJDtUyJHuZQRpfl2Xffwli5p4DGcw9cwb5Swm37DJ8FhFdlgAqext
urTcTP5JdbQYakRZ/XAGYRYnrRoN0qE0967JCEu/U4WcNUUmBvENEFWJqbTc0Nlk2CMY/DaivwLk
JAEmZPkNgLn4HGIX7rzocCbMVenrjKGh+cse9ESm0gV5M1cgU662NU9NKXh/e3DWR0FChQXJT9eS
r97KTbblbMR2o1h66mGAymNJhwYyMDJvkSJ6LMOOqZl1lGT1U2bVYdIBPhbpQ7PkwPfdbo9V6vIi
BOlj6rv/bOhL2mT5eWrvoYtu4ASDtCuKiymLE43tRUnHW2p3JzYn39UAEpYIR2Usj6zSyLvuog27
5G1MLgIf838JksYupjVq6/BDZKPFFI70WFcyjMjd/jMU8478kPeeOG2+rL6lQ+BT/yJWTbYVHc0c
P5ASRvvWCRU4cHruqyk6bI5aAt5T4nWADa3sPA05DYtD1WRkBuR0MMbGCuVqCtAh9/1RTP9pVo7n
SbulCSn0gckMwG6fSWcNp77Wp53hit+ktb5jTEB6hfWkJADMlfqRzdHKHCm/4uazTc3vse0w6qcX
TETdd5rE2S3E86qthEPqRxfk/Qookp/K8QMplpSbxhH8bUSZTHy7W8zyDIcPygRVYNBLa41w92hM
kx/PRcZgn4VZXGqPqamUdTUWv+WEdF9jEFTYDiAG/BK+CLtrwcATLXqLZIZj6lLnNcEswpyrR8L4
gfFw4iqHxhXnuZYYU9P/AI76Ju5IXwnik5o0NihFUfpa3dkeVGDqd1gX8LucG0qWbsNhkV2VAUeK
UU1bKfQvhzBMxcCHT3PhoBCpVEHtFPFTduqP64AQSoP8k7LqlggHdneKft2pxaU1x62c/iWSWdIi
1R9kRZyFezFL4H9TtDdRnHqOCjYybzQvCNiEp8HFHfhet5PzqJXk2gyIh/XqS8QF9ZqWQFjAcslS
RW2+FVutE8bpVYTbLXxUrfYMJYxHuHK9VwYST1XVkByZhePyh+YvIyH1ig+TqSUO6vcirXZRN5T7
zErlJsjBhOUJ/HzpplelB9hZ5jwIkRPyYZueCpd8WfWglgzM5BMIDfNzm9G9eTTcKCd8LpXXCKDX
0wC18ieNStVZOxG1WiR7sKfn0dEa30VOHvbOLoAu3s3Z20Dhk4/zcdDvWncPGKQZivoyhEBhLGPj
oMNj4rirHfFQwYIznS7gBsJZ4hrvjmPBfZVpIfMdpV+qf7Y3vjWY1iMiIHaToijg1kPiAjMNzTur
6o3gPp2j+IEWeaGMg2jiKKcjVb5F0TlvqQjvvVW8VDFCbdcc/Q7UvZ51vj1q4OQNWCUEJqRcdkN3
bZXyi5aS8zffRyyGi/ELlzsSPULPbaafXbJXyvxuFm8cjeshKS9hj1QF/JG7V5Ng55qFCk2L1MGq
PsZmjy3M3gOV31Jx3gvGjFNGplE+nmJVOSwtFE7MtWIH3GLMUIgkITyLwVX5bCB+Rbjcc3nMwPt1
rf7SRdVxBGGEhyo4xiPQX9Kf1GY+NaPJETvuQA5T5VifXQDTuzpZ+P6LWgGBaHoWPkgdZ3cSz5hU
QNZVoT+UW8X+UkX6wWmMtJC1EMptJ30b0uZist8u3trymHclRbDwifldTcmEnGZX0D9bLUzX4Vuo
n4lL8sZ7Jj9b/dU1dkDGgoxYUGa10z4clgSWXUddbGLTgIS7bvNk3Zj9Ssvh5LCDkz8lzHj4Ceua
ULF8vKblW89Rl7v/TBtZI12ei4lRAHmHQhfToSbL6MP96itSiah8DPcqnItjnjq5jboXTd8Tahdx
aAwZaXwCc/ORdZXLvC6SH7WACXTvsWG0PfOvvsKu8tG4OFXk1qDIwFsLgvhPr3te13upvo00lOrQ
0GZbB7OUB4VnLRsc89PDnV9BWRG4sZin9mlLgSi/TffVGgDyMztpU2utgZNGcbrWsmYD36/OH5bx
php0dDAPlyyhh+WA7TyTBCQWu2N9Q7LuhUMMvtTn0qT3JPB1ybssHPbuC8qeN+rRxMG6bAGrs1NO
3wf92paDnxkH2GgogOhxko8gVbys/csoBwxW/WpzrsgyYRq/pOKURFZMQQF27NtVbyxotspIF70P
GciJ6GCz3jP/K11C6Zj19f85DaRQ0KqIZTSeSoq9lHoyWy9hpLmqgkooNhWjHHEB17P85Z4IgQSu
xVB7psJIi5kZFRYfbjn8QTvcTeIzSn56m5KeXW8GkJ+kd1NhUMgiACtR/2AYvcoEo26WbebANBSF
RDFoJGeFoKY65jLNxmEP1vKbME1Y5fW5rD8XXBaOI69izmvETIuYvoHBnJdGochOWGYgHH/pvYCk
mm7CafSaZY7tziz4d9K+xNbTUEh+bD2FRa8LjiZ9beynkV6W5Fv7KaZtMfMVo4wZCxpvHh0WRhd0
8yxXTRf/VzPSb3nd22g/pB/F9DNziEDFWVv11kgOnbst7e+YXERb1XgNdhoWDd14i8wj2F7WsUS1
djegSz6zYcan6SqNEu7Ua2SkoDe3xIJXdv606jNFj6/l6rpIsw0RmsyZCQGsyD4wOAa0Va2ge29/
tJrfbNaZLYIpsiX+i3NAMnEnnsI10JkAa3ogEVgntnlwrc8qfDUq7a7qALdDr5r1S0PSowaMtdR/
1ZLQQ4coH5U4UWdtQCoykL3paCC9oh3PGNJDimUO1SJjZF32/Vmtsb3OxLnYyzi22RtU6EgfiQQK
IbkNu2xgdzxydABnP/YmCchDMexzWT905CBQgFZ1ubzkkifzReHkTgbM9iU1ZORG3uoT/b/zmwz1
jlGjMlESEhiZBliVEY3EEagwl/hGCg+keFQn/uKxi1jfT6mEv1qSB5gtCQ/bCltjR1ojr/IGyQch
LtJrLBQW4mcZfWvNu+AUl805xFAhIBiX3wwkD6Y46JxkKTWSbt0yCEEYV1r12xm/tKF4GM7kMXHy
5SL9kuHWjB1fCyZPoYTX8k+XLycKs3UW92BN2q0mJg9XNXF5KFTwZ+YZ38zszWreXXe8VRwLPJxr
igwL6pk35sge2C80FXsInJwgUtguTuuAKXKgsP/JrFs3/QAB9Epw2lHT7LTY8AOApvbYXCJAeOVW
DmS1363sU5g5aRC4KQUd1KMkXiHlkJXMt7XRXeVoEsuh8BlXeCHA3zLTVpV+0lv6keeg3lMw5HSj
ZCDu0wZVo2nwYyDp/W4S1CMTwkzA7r1KpPROST/t+TSyOSsevIl52+/LHHPX9N6lz5bQErdR1mF8
blklgWdc1cPacX965cdd3m920uW7UgjfUnA2JfeBxfdovTnjxkRGZRgJhrovTc/XEe5R1jm1sR0Z
hLeg3NVx9hrnxQw7hEh+JPc1MXFF5pdlyAjza9De64xcVk7ZgJNgus2E0rnKF4bq9aC9RsqfIf+T
KOKaeEv4XUZjlfX2rhgZTIBuCuvSq0oIX+iuS3FAyOGpzh8JmzSHrPm3Nev0khVoi+DPqLfkM64s
9xIBWq5faibe1vgbo2qR70XmbMiD8oT8I4TnKBnfWliM0NrQkK1KxSfwgx0/u/eZ5csrE2AEgeQM
cd5pgOWN4NxnILPYvZKuA04s3fddAW7NYGZGziVyZrP7rNkw2MqSBHLU+KEC68WO2Lqz5P2viBBE
5Du9eU9TknouUcsQq/0R2PQZsgWze8tzZlZ5GOxyezjkNNml2nwYQ3oDJkPnHawzyoPVlGPSK3Xe
NGenGfbDFgMYP4dakd1dmb4UUeJPrIBEpmyHaQBFo6Da55R/yOIijGfUAN+SftHf+vgAH3pl15/N
/OYYL5n1bLMf5AtmdNaWU7f9GrPxEqa/OKKA8X/aNUQh3Lc6ohzDXtm0N9zQQ3oCotcHTCe11TC+
DUSw13m0hZDE87y684ObZC27S1XrK/w1r0bYgNxHatDi7Q/3qBXWvbOOuKBJhOOzaHSk4XAnMCqz
sLikuEvM39lY+ORry8DOyUcyR8Y6VG1mItzM5cZKJLZ73VtqiqpBSI6r1Rw41P8K9dm3t9y+9N21
V37zdEfciEk4RiWvPTRktf+azXNZvYj5ZWDPyyTYZAHF3H2d/NLdrW0x7Rho0lFxMoE2sTh6oHVq
Gnvmu+0cAvp8i1fmaEo81FV/Ax7lNUJdaxO8ck9LTpmzFZpfkNac5OcqPYz2vdeRWEE0RancpX9O
9VarB31gShisYaA+8+krUzpf1+8MPmy2eE19LGTiQdIGtv+n1OclUbSJSIBSHhX5xR3pHNYSZLEr
CXgQSxPNVdVYGdY7NqXdd6PnK7LG3kGdeyD+cf6uTPcqjXHdpwTQ1SRXMJRoCL0PzGMQk56bfwld
2UACXFj+K42CGSfndgbCUDoq34HkfySd11LjSBSGn0hVyuHWsi1ngzHB3KiAAbVCK+en30+1d7Oz
DDPYVvc5f9yGlJ3r9n1RBGlBoyHLxZglGWQz4iYGOs5B0KQAo+ybg5BkOVhPbnIe7X9NQ1OPo/iC
lHHZ6WyINSPCP08ftyNSpL6kHY5upeqlAj3vBPi8lvoEj/IaGqjqbqbxZjpAVJR8uhdU/RwDcQUp
bATYYf3BFUGrsiq/x15Eg2iPAfnoQFpQTQYMi2X8mo/TmkuHPYQRtDosGdQqOYs9PWoc6wzqdzsi
4SSjXqy8pPEFleSut/OdHo2+aQVGTFBfIuBFuCzbSwPKanv7TsEi/x5m24oocP54rX4uft9Of63Y
ruZP5nBquQb3lRM2Ycm0x3+dIKo92gkCjzs809qL4xAP5PdQ5jrSnnp+OCn+WISgSrHB7LaV7lmH
YI/oeDP1FIp7XEXVzibe1UHlzKO9I78W0OhFsVkxw3Wh4r0qP7rM8mUYXu1a/6DhcVblptWMbVfh
XIrtrapv2vpToRpDHayj1fNdFBSOVmiRjj4i+0aYDLVHOHebo+mo6/yIIWAr9GYnFMaLrPtK5His
mjkPcrXo/Bw3mDRxqYOxWigJbbCkzDD2qjv8q0KUHVMSBpnA+E/2xYCnDQV26K3zOFmq3orHkJs6
M+lQcEXheks8i5pir3m1QsEXeGJf1VMYrs2aAvc5rn5c1aEifJxvkr4MDAV/iUm1np0Xz8jblN2c
u6fQyW62BD6RGOhHBAEjafuqnRGyT0r8nCvniXSSPCtuA8lN+3i2d55d+5aW7WKeAVHQYT57b8Pk
nUBd3YbzLUZlZed4RturItC19kR2INpCbzVvo1EeqF/0IcogB4dgHPDD4i3NW3elSkrHCAOpNMoR
cy1jBPN+nboJGpLxw6w912S51011iYuMDnJj3/CcxIX5jk/pZmU8O4188jRGM68+QyeTVBBdwgaR
ZVU2fjSShxrOJduWMa07y7lLqg5anVcd1QsaK+/XaIpDqw4cNfNnmw43co+XXkICANzvGetcC63s
8hQa/ABeSWQO5Qx9IHOu6WubPiyJeLP0E96HsOuQd86ozvRVR24nEdit2E4jSdHZWs5RMAh7bRbm
l5pIpEzxprWPpk5E7rLLE5QBCcKUVyegBz4nDO6uxMzXZMuvAfgyfZst7acg3wTSihUdN8XiQWju
M2j4MMKVpcT8hJgW2j9uRggaZXwqdOwOxJojbTPcTxTwPaq8Jeaf1mHL8cvyqcZnUwS0+IW4Ao3V
UvIjtI3eL62qdHmTUXCKyN1PkNle0KNYS9+WL6K/pjrI4S0mSbK7NNaZZJpCnOkHRZZZpfcSiHMK
qIblMayCDIQJeUXdXbP2I6ROoF2Ipi0oWJsfRMZ8fss5vqJb1+904s8RNsqrHZ7VfxKd2vQ86FsE
hYO9i91T0xwFAhoSI5qEIIQ150tjPbsEC/FPcyeKzAhC5YQ2qXM4oQuB2ZvtA+AC7R9R9kwcxFAd
m3Q/9Td1+K6qCz16zIMshd4PTUoxWn+bBIh4/ldqKIjTW28885GFNtX1u0PuAqNQypPZEuirrctP
fotgnA4jP5t38jkOr7lxoLp2sIOUDdgmzZWfHTF1Y91rb68DpXXkBG/RrCr9i9F9GSSzi8tc8A1Y
dNrNnKxNoa2nv8G6a97r3AezzYDKed8RH4r1dcma9/50c1cUu9x4YUWXkiVqKx1r03I9RI9Gv5Ty
t24A0R65h8pXVXzdRFSzz8OvDv1t8g/LR2a+TM9hFm7UGLHo8KQgVcxAO7+MPKD3mq5Ovyf82ELi
aRGlEI9/bjwhR0YUMPqeYa1itHWGcTNZbbVKh+zUmB431I3qCHQowDPRzU0U1eY/JqV2VnbWrAMe
1JACjDfEWDQ5J/lXQfRVS05NuwM50YvLlOxmZW9l/Fn2q5EbeJUg8O/bIwm7FG5tkeuyk5KeFyH7
yP+xQg0UNWn1jjY5Kj3V6p1oKMJiBLjBwGJWrKEZ1PTToRKspSJVX/fyMyEOXUue3WinqedqWKXl
PxGToDXuGvcfPxYeBCVZl9neLvZe9Wk0l069qA0B+PxVyaYpn5zyHJO/oNufoDRu+4EJo0AnpgBU
n2suVDgDnHyCo4DEE+4IlAf9TB3fTMIwSRPs31c7f+bCgI9BqGu4jl9555AB/Bca42hAuXb5xqVy
aVY9AOd7JSBOmSvceW/KQ5dwZOqf4BDEwczODhnJvNzS5bNFYxilGzDcZE8AB5OKI52CyMvXxn4Y
4Aa1dRjpUegQy9wS8iRqhDo1xSyXZDjp8iPi6JvcgwvxPBxn9XO27nN7TVBxAMqlu1YGS+FWDPfe
ZufMe8kMRBpMc/w3GEmin9MEIKZek8sFyRV1O68B7SNmy95Z5hY6Vs1OWnpgynHCk0SQVySnEGSG
phptLcYgD/9KuNESsTtSVBovl54UKPEqfBSTDMj68ls61JYVMabL96MoHwlyujmk5vRbGUxkNqcU
RZPVP6S2ycqtg3NuOWo8357+5mgr8jPVRJQAJKwpY7kvVHLq643hbrHUhDFVBGg59OpZnV7ExEc7
LnzMnWDUvzz2Y40J4p/JYC7q+4g6lPpYVP/HFHg5fsRQv8ADTfZJLR6cJCVVCobUk5oD2L0Vbokf
ASsSuE7qYazeKXq+oos8xBjjVmVgj5gJdma4Q9Ch5RtyzoAyL3X8UfZX55NQoaS9dUS0EcJRl8fY
DtDeplweRf2SGpsEitZZOfKMvK0YNotQkLZtAzXMpWzOOL3WaaqzjOza4a/jU1PRgaFSdkhwOkHB
5fQzNTTJcfhKpVjX0UQcyU5vmUzOTQl4lpFm8mlm1hr4xbIZFSfOKZ5LroR3LznAtVj9SZo8lzZ5
JU/swibG1TlwkY4MSNOsfWHximhnoe1GgFQ2acd6F8xHU7mz6GDN0DgP7VM6fYfIihrSW9MO29Do
BWlF9pTsSWQuECASZ+MO60paz7U7vFOE7JdJxj2A2xYdUd8CXPdwoLmFYVih9sozll7Bq90uRnfL
2LlZdXCSDMc8/fZjtjbq/IDlBwa2Un+cajhmVnn2pFhb3RFDylD+S+CSES+QLkUxzwMx0R1P264B
/SfoGcjCXNGhktnKPvUIZe5mifu/24oovDdLCaOGbI+LXCOFcKSmQGIEVjMDGpt5FZq8jFXg+9rv
OyIMavtNN6zfJSo6mU7CwpMTEztAMEqivWQJXXG4sOFuQXOTYd1m3I8d1gDvoAPslxYARGRvaUeD
GXl33HAdc/6lnN6unZ4dZzhAPG7zXAvytLtNySNUPxB8XROQlhQF/pCUjCwNIXXq2Qa01mgWGgYE
CWDvxU2lUCl14cToIw8Hn1kWnfyHGlL6cFDIYRn0EX7hEtnEaBnuJmqgT0gDDf3Z+GUNTBt5jDk/
Jc+5bVGJoX6qtNup7sYCXJzQ4Y7KfYiHVUxpi3Rn2nAWnSGSULqQVAVPi518C5kGZnmM1J+Z4dFz
bO4bMncIc7OXpC4CtUvTQcN6GGjaAzvc6zRCJ+Wrm8ltklp7Bp+NTg6aMTz0WtvMwGbKgIQRHjRl
56HozwRlIjhzV5pIelRYJQq+Xqxk+MG/upuJYPFUYEevytaEplLFVLXsMAi5PP1Wmu7NHcv3xm0O
I8FCeadSqz2vewfTfn6iMtBXSa+qEPZ4eB9SSs6iaIc7eTuVdIST+lRhJlUxgDRG+jvCISUtw+mg
BgW7qaLdrDLbxuGpqp7j8iY19PQTvQ20AAvRkZsoSI34Em7nz/Gn2dinNKeIEcMB/vKgyidMDPNe
so14pN30lLxRBcTQqu6Mcvbd0AtGNBVpahyzoWbxyXDxaqeUUKdYjRYT9KrDnFZUi0EE4I/wKYXd
X43zAP7Pn+fwYvRsZpmWfCtxj/xaBnwBLetvjbB2XQNj2A4bdBkoQsUKK+aqHO58upzyF5GhDULt
stBodYoMS7143c3Vf7SCKp+c1doT4X4SPEBkS0AQM+BFPqLvEOtvvDUp9YLQwzFPqyCRVCrT8+hg
mxCa/i0QrVcVDo6aoMschguYMsdWAafdenfajiJqknjP0dXT3BgdM5E/2yl1sazDOTFLWibWI+OQ
PjyGbjOp+7mkzLwKXBemwfG2k0u2esiEVjINJJeJADVFOkQ9lbtoQAJovJr1caJBhgOP0pUgNcET
VOiLMQFeg4FJ4UAG1FwRnBHm4CZRd6oKwwqgU7ofZhU+CZnRFjsg3wWQ1dqt2cEK2f0lXKTyRDJ4
Hiwohqw+Ut+swvZdMKU0/FKqW5G9OV291cPikGiUMjd88st6o1vVpmJbE6bxyHPnRffgvAZOucj5
smN27YJJP6LxF/R74GhOkdaLfkkCjAI6RIJMEWfTgCpJWJ7TSryVKk0ErKl2djb0O2ZNHo42MHUI
tRAj6vSI53Ydg/GaAE99jEb/lA/JvuuJJliyDKqw3Rmo8B1hjyuL6k+btzJJKeBkiG07LZj1Vzfm
/9mWdU9LlgFQB3Kl9yTl7FCQA3QAZVOv4E+V8TQUxodqAkQgzgnGtt9lNCwNGB8UNO+07lBpeig5
FB0mCGB8JtiICix1PebWne6ntUFeq0jirRsTDKY1vKHDDts1E7F3JlXZtwZURkg/EpqX+H8TvEZK
Z6y2mfi7ZKaCiMPe2TY4REu+5rQ1ZQu2IB5z6qBic14029lR+nawHW/kC3pCzoD9xg5XuubnRfk8
WCFKHQUNNP+CkAAuIR5mpn5EQ/hKPo0f1/He06Kn2WXXn6sIK2JzbazulEFfuJBjUSXPdWmfNI4f
SjhIE0M4ybs6ieisqMl+ADmyw/msGe2LAHPEzRPoRM6ooQh0oV27Igwa1Gxmo+8TOiKqWRx7ComE
YKZo4kdGPdoof+jiWw2CEGu7Psd5fQmdelH03lWXByzpVgOJWlb38DAsIQncWRr0nxttS6i7UTo0
OZorhwpGfJGFnGhSqA+2LV7jPD7VduNrDT1acCqpyJZsXMqz8bWk80lyo8puV7dcltTgTBXxOQTO
4oW3pmBeqsFrnq+h3bjYucJhCpxerLnfnqw8DMy2PVm428acOkUBaC8ZbORe1VFfeGLdQ4vk8DV2
Ml348hNVVHfN1S8dObmFZ3EbqFtNjBs6/BjrU0DO6ODkl5o6e2FTMVMS4Ts3bJMm8lBzgFto42RP
vcY3aUHnYWC+LPr2bmpdMFfKzazAUwar+dAtDg7atkAGTXy8esavwMEQKZQxxsep/ylb+ocVs2Ri
NvK/Lu0JcM86gHkTHYTrlmh6kDs7NGf/GkVfHgATtQNGY+VlKY9/bpzloqME3SIh6ewYgGYFSlTd
ORuKMm8UOi/WSjx95QY6Ghb30vhp1MWOqlqUEWfXWK2REHvk6Ou05/hDxxJYYKvMlMrzy9zAWNzV
D9d2l5jXHliQocMrf7xiQvvae8ibZvXPCRXVx+uCPW2C4FJGUAJFpM6hhTTK6Ezy834pUp8RxpDV
7i6xaS7sVvhtjdVP49o7I1GeaI0OatEdptqjk7Vx35MkvQDp+aLFaOzEjyjTAgFR3tjK3cUhvgod
Ld1QmnebygYaCAul02SnwQic8K1ty02Y/zMqOP5mreKhN6KIUqOadGuPzx1ZEUgGrIrxYkrOgzPj
VBCfy8d3Ggl0KijnQvBT4R4eEyQ2ubeRyW8/6ms51jtvuutl9aSlHSWWX8K5p9rItoEGAjOjY8cv
M3++7DEIuAerOkwJEIz9p+k7FXWsJ3am9SkJGeqL7q4j79Wse6PRVJlvxPgXzxzAmHbbMtBpJmaI
FJXfNcyH80x+DDPqUxqTilgOG9kXJfPf9If6HUjma3DjF6mdTfMgVTSeTHIFIs7ZaI9zD2GcJRvN
s0kiefE83MDxJsLHMrmkdBbvHVW6df1a1M9hT7DrhyJMDB+IuLNjpmNfJWinVP14ImOArk7Ooq3d
gmw5BsrBf578yuK7ysOQRnslWbjF6tZr4gp1RFFPeDLa5n0cj4T2YSzIAlOjAJCfX7GuYczxyI9l
mR/CqTZjUweOChifD3eTwaCLPdgH7lvwDaHGZ4xUWFufyzH50jk+Mnw+Ywrzz2g2OEChHrwjDE5C
QBDFtP48vtjMWEidcerBVkLoBY39gTh1PfZ80qdPJ9pOxB3bX251tHQa0Gs650CLwuyNdEs4j702
M3mxDYchDYet86ZkdUDv4GkC1eyIIkRAy+9ztPU2XtTaQMD4Eg3zGqBmN1JET533vZPoDTivZaYc
LQ9kGvNLGUUkLuenObYPMeaYukc9xQk2zcpVskBoWLT7o8K0LPSXTPkIzfd+cQY9x7MOGgwSEvuZ
xB9NGH2HSX85sLWRFk5Qwbb6mob8o0YYQYYxRPEjLcQDMPsYNVD7pZoHLq0NPAb2y2gNmxZjFYlE
X206/o1ei0PM2LNEbfgmTyGq662camCzMnyfevs75a5fdUb7N7C9OZnKjZgb6aZcyHErmd+Fztt6
aTudoI+pppSG+a+hm5HUgSFprhM6irpWDt4Mhafglu2ZBl0VJT7WO+zEq0VsmssTcZ/ntjBfFECJ
0VsSaSRxE9W5zYuL7Bvqp3u/Y7SflIdCpHSVQuU9Depvxunc978pZnU5v5mg/J1ztlLrubWidaMr
vPwAoSthxqxU6bkhF1hrBJjSj466aBiY6GyRwT3X8k6Z0yp3sY73456qsOXpo/ELvofhpWfw78B5
EuDMqRgPhENsvUjngkUaVOAB5fvET441XvO2fskNA/4SbNelg84mTKEj9q3SrFNdAKMzJE3ADXxs
zbo7IE46RL2HuirfVhQr6jyj8ZAcDVP9IEjpI4LP7nFe6IJWXts5Vm4cDNgCHEHaC2V3NBSvq4In
HXlXkQiemt3AilNINaCZca8CMBQ6AGBJqW5rRuC6yh1f88doA2rqM7wXUtp+gx3io3CS98KrnsOa
H6myu7fK4RaBZRCwce4dTe2ljJcVxejCbWhRQdiwqy6r5oXgWCzqXvozzvKjC3WGs/k+UnpJGMmw
7pq08Ke0M86EeKiXQdY3u3XfZsW4DE4V7TpiiTZNOjywNyyKnK2b579R3gA/z2CO9PfBXSFHEwNs
AzlFVxrL3UCrQJeMsfxOO48a8polXpvTm+qN73Iwb6O95BTURkCPVtDJdGMo+ngpR/kUthhhheG9
dZrqPTm5/WrSqZ0mwCIkkTSwylD9BkU8vja8FiDfnHDaiCEG/L37TtLx0jaYx9rM2aGdxHEsDqGJ
Zw99PineEP+UoM2vaFxPGqxUqwLsm3zip2PBD4OsW9b9zVRGP4JEA3FVrdjX4DeadocdnKCamcNN
yUAbCt/rikfT5pco+xoAWNspOYyesuJYlAkFOHIIg9jFEQtrUil2vWKS38WjRPRkBbUJaOimEkME
gR1a409ov1n2Vh7knKdH+7JMN5UeB1rpHZtaveVgZaUYPkIv3zbeV9qTTRbSGjkX+5qCZLgX9vGR
b8HYwq/rkSyqIfyb6+knVoNpltQ+E6nNlmZUFPhcJz53WA9zPG2sjY28y57sXQU5UE1+N01b6JWr
jBNZpuvBqemJNaFQlta14apJAgBEqJxc0zvNDWGNGrK/jNk/2fZJ+JY28Y6MfX/AVuHwIWnzJR7D
ZZ1RjwK7b47mYHJdnFfCz0gliOMCnCA69up1ybQfiBUHqW14N5boMBsSCTniyP0hRb3pOI9lJOA2
sG2CBUl6WCykAYTV8cGGtSelqjHusgDC1H4LOudh1QNT/lRWFxRh+1l7H8QtbLv2nEELjQtPE77N
NtEKAJoSIkjn1y2QqGU8l3Tykum/VFRgqBbX1Om2PdA3ea5MkygBLXXfFGg+Y0YO0TJn/UikHUjn
160gpTrm3S7VMzh/1Ye7fomSxjmqE25JXhKgMTdH6fmKsY0RAiV8yDTNehrgozQFPTgvfTmG+1yq
B/CDG+VD1zpFSY+DKyWOV9bWnns+LQnzmZmzWxSvDfHZeMqvMJ+oJ/mXifZqqWcdQmcOvV8P+DQ3
eDJ5WBNFCdo2eUqwNqfFx8DFO+pHs5PXSIX6NvTjFI94cwnJrUCKLdpq5T0qb3RjAiS3lNfB4aJb
cjvnIHR37U7hzgLzgzLIouk4AhwloAXjRESOu7Sgg79l5OcBXHhM+AzEp75zj077p42/gvWlGLhL
iW9Hcy/pnnJFxJ0NRZH3fqskJ9WAZqaBKqq1A36hdz1mxjMdHMesJEtjle7d6hhiJHLwKlewOu48
qvgPlf1YV3sSPBvxGRJgVpj9S8PHT22bl4iGioqvt/VLQQBTmEGcN/27WL4dNr8En4kjLUKYWTki
7Tp66jXKEYR2pZ+GhI557ab3oCQsIklDbacROuYiKYnycG3gXnYUe0X92LZU0l2IYcEGs/e0gYBs
QEuIUMLFtxNiCDMcXmrXI9CBFp3q3Ym+iAWCxHhLsbm3qj+nMNMorGpeTH3ZvvCrEZDLiBv5Lsl8
zcA7RTqG5eobB8i85mXJmPQVY8aZEG6hhnl5Gc3FrdHpZ20AH8Tkt+RBNNU27AmKUX9HlAqEPW80
p1yFiJIzIAkdXcY86BwBUJGQInN8c2A9qvriKRRXVFOQzcNhwKljw8fkdg2DccLz+B3VzSkqeqwx
BolL2b5yxQc2vsjXkQvPLvn/egzXN4DdW+wQZNm/ZUy0llruWpu2xRkBXEOrIHIeAbgxEuAwpySd
mzh7IvdPMdXfVpEX29LvFLxd1CG+Ufj9Sui0b4BbOTr2e1OjSDZ/ZFq3bmvqTyZzryo/JVZbzDys
HxCRtTmeLLQjZOsS/BlTytEhIU+mbSUAIiKQ4SSxnmciWbC6t+zmDCy4Fkj4Ieo1MsebDZIvYOdl
n+4HdZGj2+dsWlLTvOoeG7w2FoZfCMowtTdJ3B7SST2T5+W4RE0Rio6g0H2X3Yg78bPNkXEpzkb0
uxAT+FD+de5LPdwheZHQNRiI0DMTnRNrJ6DDaJFHALeW8TosdoP+tAhtG6SNSYdh+OEVhT9KBnqc
yvFV9TxwexqVaYGwBZcxu0SmURQRv/Gn2v7bJE7djck2RaWjPTRXQSDEiolWTnRb7A3oI08UeUDO
fpJxsa505MdFuk1kfB6IEhiTt6Kv0CgwS7tUM9HTWyNMNvmIemTlvwr32ek4DNEdorqpEFh5AMJU
6axc1DrUaO1QEZeAoLHLFXJUSU3geGGQoLVtY5twp/Z7ln019sXkHUQ+FbW3kIewIkqDsWT6EQOl
Jkvdi/qKs/Y2Vz85cnWrynxbwa2bBhMJX2StLxHngcJT4m5TeYtdns2SIF9XUPITP+nyCyzFyPZq
xERdZEeF7WwigVm4E9K8g46hVf2NKbzgxTGWYIiUzycI02zAKzvyOAyKzw66MbW7FYarXtxamxLg
37x/YHOZ2eo188JBk89vCYwRDQryoTkAF5TStXe7fqvIHItv1nDDo9E3N6qmWgWLb/2KGcszubIR
SHDT9Syk8o/SG+ju2N05dE6OwFBg1lN5l+It6RG8gtgg/TCtr5kw42nXOScgpjJPNkRhLRFJ2nxW
dZMI/FdC9KJVnyHO7kM2CdBwDh2Vmww7QYlur26urmn5tLHy7bDnR3c7e1Gimx5eYhJXmm8Lt7x8
tTi0ejtaO92r4awN3p8JiAhPtS/ZG1KTGihaB5hDDJLvUZN69l1iJTVRukJGrUflCXPMLmUs0qYk
qPluU4vo4sFxuZPpR1RDJZKWUPbvjHN2gpuBMb672KVvwJg03S0dP83pJ5z2vYHWezfFr55Agtxu
JSpkOd0WW5ZQ9kl4znD8D+eUM3DcyRlf+4rmCNKmZo9995bGR2P4IknDmG6G917wQJYnl8NXKreM
1E316gK/eeSgx3sV/UYE+0neVbYeZtCEkfWm/Iw772SjC0wQxhkgHK4SqAi4CQCARTq2TPhxsrXt
56pAwspVNsPQN4sSS1nlyC0tIp+mfWUF9OatMkj2ieG3uKgT6Ujk3djIBt9aT0O1iO9uJv6uvDnR
L36oGiV0yhOOdo1jS2VrxvXKp+igLEc4ssn2RetvIQZYzEcEqgG7k/Kzh9whSWcgN/CdXhXENc78
Yw7nyjzOqMD0EsDFoN5qGybqVu3AfIB1KLBaRPRkP02oWx3SbtVdx3rtDuZ+mnaW/mZpp6l8ybKL
iWkwkawD20n+osz34jc5PJX1JXJdEkUOxsSoy4hPVuN869zPkVxuhyFF38vqkBvFVhkPBco478OZ
lnxUstP6mwFE0v3r+j+kYVsDlNhFeiexlfJWIaRcVBHZSteTF6Ox1kbVvPa1ubGFQxE4mTCDcVi0
JXweCjl/1LZ1zcnDgKJ+rw2Ldhv9c+kFMJX0OLlLxEv7NMYkG4U8PjfJG2ajqNAxvhNihuofZhh/
GIW3Ck/9qaIre4o5xj8mgUWmYwR8nkEHI1R0dfucAcDNRAJKHrsiPc75Mqc8G96Az/RpTO8Kk/NS
uKSx4AuZ8IhSV/tqAvr1gmBYbRMNwz6OTgr0UT5/tOV3r+E4Sl4KzI5p/RD9V6PsY4gzq4IltJZM
muvcfyguXgmN7Al6m5nFSFxF/DxuVKdZN8WpL/7lKIG82V7X4t3LKlb7935eTXp5KXI+jxYGbfcJ
h5ADZa2mhD6cci5nMVMGQ2sJ79dkv8l8Pwqc0nKfjPeWTuhOeU4oh5HIIDrzM5+53XncUj2i4szB
y03I1MFAjGr+2sPDoJ8LgIyAqxQN9ylvv6KIFxdjV9w3Z90mJ005406Nhp1R21CTRMs+xZGGzAtA
2L0KlK6pZ3LRfUQ610msswawXlFC4qggEFb7UpnlxoQN1mlGa9FQxNPRWGDljAv9Z2lXyUEHREkd
Fz1v4cN1P+skiNMXgwzoAthZtW4VkuCcdwLEbB2lyF5AOpQjzm0WTfYzpE2O92pMqV8Yhw4iUi4b
OGONSdK7WUmMGN0HNOa6iXBt8FoWBf3k5rOBKkbiMSLp/qCn6BhxLzjZby3LvajCE4Hrh1S/KMqf
alwamEeb7UQrtiAbThjxOx6GpkOORHVYcpqh+NWpR3zIaT/h53+vvG1YRpvaeRpbxDPt1h33mYHs
KdnCCyL1f428j6Gp1rLkDOcnpfrS18cemM3biiUrL0dIq7ePxHB8LeY0HAZajUcgUoYWghgaTtIa
xXRmy7UdX0u3O/ZM7yRZBXPC7GJSMFsWkGnEdjBjjYVYaeULuVfHqA0Ml3e9RmPuYRLHqoVhz8sm
YruMPTlRx5EgP0W0G+gVztpF742sAkPppm3TJzq4/Cn+0jQSLzwAINcXeKA85TnCh2np1XkEPyq7
55LsPsBFQ7H8wrI3xGLmNFMlCN3K2NukWL0UKN8KifIwHyEK1p1bB8vYIwE3Z45sE4uABk9iLx4b
6oKsP4Y+YqUqzJzZS0izYUaMTpIcpoozXBcn0WVbQ1MOrmFvTDoBzSWFqtLWuK53uGKh9GZyu5GO
pUjpO33b1MqZ3KhNhf5AdOE6pLO2RtBJJ5SmxYh9UTx16kltP3KQAjV5jbW9ksHcZhwzgCmN9T3g
0TObijrYc+HwghkYpom6ghbX5mRT4O8c+E6DkwRFVRy7ivt80v9V1XAljhvBIaNyPD7LySVOBu8a
XQDHKFM2jlH6DcGH0XDN+GiZkbJnMjrEBJ1wXO1CzT2Y4Yk03t0U7XHdQgpoJDq2vqlMz/qgbtvc
82veuEqypalRWmxC2wnskHnO+9bT8XdOwLGQ7mQFBF9sOOQ9zQiJ4jxUbqSxwqkYto4GOAwZ5SK6
JYcc3iEyPOWodDGu9nICzUyj+pGx+R3rwg0vvWPkty4tEuoWzPCNULj+Wy0qh1BU1RFwADzFpZpo
vkkm4lXOccbEZfLGeJSBchYWkCnZBBowCYtc0Lzc1tn0T+PkvOc9+QCtOp+JPPrnOjOBrK6571M+
6UpPHWYiFmI/SeJ0pSkKvVCx4tkX/GUI6KzYhPNVMHoxWDNUyHqy0OQi62lnpOlJXA+omPvw7uaq
DNpuyd/Kk4RTYqiLs6MZMUybCP2OMlQU/2F8mNqKUH6TjB9b5Rb1sDpsDRmT1JcsudF63tTbUtej
qwr0ugrjSgkXq7q3Fk5kBiZmxQf9ojlKldECgxmT6hYr7raoskupVWSJE0iCl7Uqn0g7P2r0RXkC
0VFk49xI/5yEY23buK3tl1Lvv13ZkuiqGNF0ccuyhwXIs2ZnxFBb6LCxYpfRFJGQw8JAgOic0m9p
hBaKfiPaQSRIcqfaZrqN3jQGeCDlrWq67ljgr70qUltotpIrP2kq9cLshMOChJGN0uYzuplCHOoq
i8+aPZHWgME43+qC1ypP3GhNMFL5UuUG75FVIybOQ+uZn5jQv5RgKfxj3sKx9ubwFI7jchkWyC2x
e1B7NfUFzGXSzfYPiKrTrxzXBEPuSaE2QQnSDgqrhwzkgh/jQ6KoJMkWURHdEwvwlY8FROP/qWml
wbZZueU79haxNmUXBqNbQLnGnnqJTLoX5smUN6G0LlRGU3oc/b11NoSiEBvZA7dmU8JV2IUtAayt
17Tk3LiR6FHUCue9BFj0Vo0rkz1vQ3RXw9KlndTJMGI4/3F2JsuNG9G2/aGLCACZ6KZi35OiKFGa
ICSVhL7v8fVvoe7g2bLDFXEd4YmrLIpkIvPkOXuvbVPDO2pl1ctBdZR24TkJPVGIyuZe+jompzaN
ViXZPOeIju8fgnX0f2S9SLIcHI0+hKWr/PMjy0FqmP6ikXAP2bv31GJhVmH1a2iajUdEtxOXS0s0
C4H3sqqTZVL5wH3wSCEogW57sKgd1Io6mpzrus+vQDafe3Rxf4ic+EfehFRRgZnSskxdCv3H75ik
7mhlLcB9t6Yb4XYOTjR2KZLKUVoCu/lDFMc/8k4MFZuocIRKdLwmtB8ZVu6YeKPNDjRHcuVfYvbh
TapO82u0Hcv/fmea/PnWptcSmqaplimEZvzIO0nVwUpwaJJmHDST1Qcj9jIb8Q2kULF5EEFsESgZ
LRN9SpFOW6xvhkJ4jR8kC2lNPeessWemlnl/+BD+kX/CbquatsXRbOrkhf34zDXkA2ptkTmVZCAf
mRLDsKkfo9jD0omM5Q/BXNqUWPy39JMfLzf9+V/ypcSUSxYF9FJhwdtAm9IOnBv7ET6pRWAXF7Yo
PNrdYwQUQQib7VNKxMwpI4P//kZ+BMFNKaZSNyR5Ew5VuPFzrRFFUvrGkNp4CHKPGxK51sswxEJY
YOI+6JlfPuYV39d/v+rv4LG/vP/fL0teu+rAUZBEtv8IJqNvbhuhVznzEc/siPHa1FZeoW5Sw4XS
DwnBLDaG2X0oMZh229iUrnjq+3o7euPJ6727NoUYBg2AgGZZgMbhMrompYPW84X73JOtpkvpjtsi
b16N/qoRTxiE9BuMZaVPiDg4uLQGISmTSkq2AqFNbJPzguqD/KEljyXDVOZCAKCm4DazV+ZAunoH
+LB8SJD+V9kVCMrSqq81uvOIrn+h5wuDJkoWXyxnbnfZqY2farY32m7zJGF+oj0WzZlb9VZ119Xk
8BxzJpmnngYsccohrt0QplDIsCU+N+lOI2EDsGbbnQMa+X2WL3rFnpt5sxHuTuU5CfDIgYg8NNnG
N3eMRGhCN9llZKLSqzwoKHo0HZGUZaiPDiqRVrT7jL3sv7/Jnyv59zcpVYOdytbYsH4/8X9ZySp0
eZsVCz011enFq6hw4S6Eiz5P44UiYWHJrgh3rdUPiAh1hEFVj2RROIiS4rb+w9b5e7P6ubD++uv8
2GBYG1qchChj0e5Z9HlluywHZncuk/iPMg6UhWPTESwbSPc6DZ49WGNy1JJfSR5qOLcR9BcKNmqg
URxvvuX+4fP6sc/878dF3BN5TypZQj8XfhPRmpVNzrRCNWg+BgVXkLqKkSsogpzXvBXhH55w8fcs
u/8NKhYkF2mk/VEnOFO80V++oVgJtEomUBH70i6vug9sonV7ZZ+ZsK1r13BObuHU5KhmKEkChVTZ
0QlN+D+ufomIW8BLyBzQKmoL9UvIjT7rh6UStjVSWXuk0i+HVStFQc8SjqIfhTRMFbs7pb5Og8CW
1a7q2m49+hGevtpSQFxBwRX5VC1YVGZ6NyLfS2XxlnMfJz+j+KoKE6NmP23/wzDQYk7iPyyUf/tQ
pMaHQciiTi759D395UNpwp7yTriE2jiJFxISHsav0gB62cY9+aGeNUUPu7KAKy2B17RN+YcjYFqI
PxaqIbHHSt0yTIMH6O+/wFAqDPiLybZoptoOlAiED4XUXVlG6ua/n1H7317q/ydV/1xzum3i5Ksi
Z+7gjdIUOPnaqB5GEb/XNeEInoFoIgzH9//Dq/7lE/7xJCrRaBp1YloM4Qxs7trEZandaCFhDa1E
Wk0Bcyo8foER7r9fWWr/cqoZbEaWbZoGuhbxY8mHve5LiawMmVeGZy+blRry/0sxsNw0MHUpzZiO
xnl/jxuHds0ZzdtDj3cDnsfMLJVlCJODvTPx61la0dqto/CiZtpF5qKiJ0u6egnctLF/a7fcmagJ
vNd/Nbg6giSjy3Q0dbbg8EkPPkLaCi545N7akqM97/qL0VQPYaXOFINmw4QSeS6GlCThHB4NGdkq
wDJLctMnf4a2OlMLUfP/B0N+8kr1ostqHQ785TjPVzW3ScNv557wIfDd2qJbRphqyVwx6cVAP2IC
jOoHaMRH539VGsBB8SLJ1SifPOXVozsfi7OwV413zVAzp9bJqUidOgSMfjMc4Ez2XWanZCuAVYI/
Q2dbobS3J/mF02/66hsu5LrycQUW494yiqfE5tceys8yCQ9JSuMbFLDsSjS6DPmEVb3SVgSt845+
fKNmxq6v/H0kuJVnpERkPlNk6xrBrYqH+FGNkoeWkOiqhxPjaYug11Gz4siraSdE2Ws0SY2dZutm
NX2KZq5BNZaAvPXMXo1kLbiOsdVr+1Y22mvaxpuaTpslKvLWuMe2XLDMx9ysoA+Hcz15sXKbBBn6
4NnbMExSshdT/+XaLjOIjQN+NUy5TnUrJXs3que4qHZNj++LspVwndUAvNqMGIQy0xqq4Fyq5G+3
Bd0qImsCHfzNY1L3m06iAK+XLTlDQIVL2NsCmAV5CCnS9mzYkQ4507w7QU8o3ftVTMWSaBOemWAq
Wk1x9GRwy/NzBpIIWOy23JFdSUeyg0DWrJgl9uqA1nlNa9HmL3RyoqOF88A6qTC8aus3CcqG/1/X
JjjYTWZ+dQRWj+gg6hdr+ND4ctXyFoK6HrptCKzB0TDQrXzGUDb5BWnymbdA4ul/jCAGgKgviuGX
Q+Wa4bG1xncLwrZCfFpMG3IwTvzeirFLsJrTTsVkSXLTEO2d4RMgdDSscpVnDHM5Gy0F2lw6+MKu
ghQC4V8w687iEA0DRp8uQd6ACy3DrGXhtgAVmU9CRv97IJdHdHzjT5aa7CPUD7OOnBjS3YutyfxG
qyDRE1wkvwLlONqPI9wFZ9KtQ6dhlMosRKl2eAt8b1PTrozKuRG8NuQuYEuudJDkJ5nN1P4xYIIi
QYrm37n8HgztFOCmrV3zVINe8JRFj6xqiDejQkOfcj1XP7uQxlkRfdA0n2uAO5w2vQcgmccRiR+4
IqIpxDSkKagtKzyc9dMYh8QnBLPcP7eFuA/KPnJJXnjKtZXiQgKt97712g9IV8qZab7DapklE0y7
+ySnC09CMewKHKzOBSdSkV1KM4aBvrT46SP+CLQzA9sIyMOHpjRmZlggTkL5TXSI6WJ4vlv9qonH
5SCpjMbHkYLYtmP8Mq+DLOd1hR2T2bdvIpCr3ZmS4SnDUVAN03ysok1nkAxFqn1aXZWvwcKhIOZa
gho6+BjRVfdM/jR7x1M3LZY6uDNO8UlMNm9VcRnyY1gfIqTSsqZF3oNEeMFOtHbD8aI44z60MJHP
yzoll8NhUTOGGJxylQCK8f9QLf1LPSuFJnVHcG6oNjejv5/LbT6S9E2NOLc0oyE8PKRLHpaTN0UE
QbGwIwbVCuUJcgtFbgeTAhj7r+ff8c55CCvqTPtDpfCvh5lj0xOQjrQt8aNSkH0hhzagwtZttTuk
mEtuRhd3O2EH2B6rnMXpRfLxv8/Qf9aputB0soC5HWqEAf+4D7eUJg71vj1XwZCu3CnOsKu1j1AV
xibw28//fjVunP98l7ygSfIwF1GsID+rVHQPQ0ILySUAkXFFMC5Hn3wHnMYSVD/3u4hHvdlIiNFI
zwrS2ve5brxS2m9NSuhkQLXsbmqsAvDR9BA/Kp1FL9lMMHsv7de5DfscJ56JP6nHiZHhq3bRIRTj
gvBHTB1kfCBnzPZ1cI4RwWsoBHLoSh7yLS1b+BKLdaDvzMkMTeGAPWKQV1JT2YPYvWGrFAy7VUYW
dvilKYcOTDeoYngLDjJ/XDtIdSL6h6okWMhFWIy6QkwjGZzCHLNSv/s+tHZUxo75HcFWqGPmu616
K1yeLE5mJ6ZQcx8zCpNOiFmtroqi3FZ1uCxUf25m9czOJt8l9Ii9G9/MEuAWY2+LrEZ2OzIE+QQz
Pgl04wAGQjAAIdNkBsAeHT4dE4bsuQLdJzmlThIdjt2CDAPBODOetG45Pv4bpAJVcdh8OYEGjWZq
ugTSMiPMwSErweGD3GpIdjRVW7YccmjDoVxUs5ggqjJVF2llbwQz4JB5UO5vVWMfZF82ERUJ9kTP
xFIDYKbf5967Ft80vOjkiHVRzcjyBR5N0R1is+CrFfiOusl3ZULpKsxu32uPff1NDJgddogxIkA8
GpGiiFCHWYrMX4afE7Al4iR3GKxZKQqWEKUagw1hMrueaOsnOwHoAFfQhjDcpCDhA2QjDDc9Dxl4
d085qg1lKTCKkUK3sC02ULlM7X6NThmIy/uAVpvYPrD4AxVlox/TBGe6ujK9iRK7JE94VmiPvncP
nEOt4ojClR6igen4223+PSZnAuZnNo+Z3n8W6SUq/Qn5i2vrTbcEImCdjIEldSLze8A9S0/8iv2v
1HuXHSssAoOyMrA/hjszrKDUI4PDcKfylkkFfKj798G+uT3EduIwWqQ1g3jI0IIY/AaRBGE6nCQj
ZEEkzph+6Qyk3cnv/VGrL7G5pc2em5egPRnIziNzxuQMuDltu4fELQAVfQQUx8OnRus9vVbaa49g
xLfQlL8L8+bgn0ooZXE+jPiewxp+Rr5AHKmE+GvLksLhhmMSaM1JxXOBMwTJtwbOYdVki7B9ttyV
al9j1FmIj+wIjF9wSKq3Mr+hfilNfhyjy2kMXRk5JE300agQ7QS9Jpy77Hso1rpxBFirIkINhk3P
k16VH273bGOriL9975jhvLf8BTIAD8cCrqukfFaMEOqNgAiD3NB4ICfoIUSmO8b3YVTRaBBxAqs5
olCwjZ7/zMJdVtk7AozQXgu6HDCOLJCWeuzOiW5G/bzPmCuGxsGKr0PMCJ2BdNe9NFkGof+EtGtu
Nu0s69pFK3ZVQuIa6hTfpWWFZRWlfnzUm4Jsy0cOoIfOOeRUiEWfLHPkcuad4Wuq2MTU4cA2thki
lzx8CjQT6/lMo6QdZIrP9EPqbz4DFj1DoYo8Z4pWIFe9rIdNp+/04FCBi2ljukR45Kgx4kTDarUu
xEdGleUq5kzPsfSnuDp0lAPoYIZrpS5U40OKozWJ6cIFNUmM8ro2zjxND2oGrTPHDaS8wKY3EN4w
vjeqNxXFjOU/V7jKkTnQQlgNzXfkM/We8HlsjG4CyfA1rEZ2EDgq7kNUf7usm4bkmnx89pBJTjLO
6FB7ewHXM0ZHIlKIsCtIg6p9tPgZGQpL5V01N6K/u+ULqeIIKB2SnQhAZX7RrtLhXNh3Gi6hiDGa
kmWjNHg+2wcXQadQNL7LTaDJbVCdCcBbtgxpmsrZGcyRHG1p6aR78LhS7HYw45XXNvwWUO0LvNWI
O/P+2vdHROyYK0GWWHOzPSMfxiPKtguLA//6TDO4GGRM9PA6q7mzzVsm+gEiBlzSshyXdVtvWhWR
IKzcPpCUTnCT4Yw3jzqqiFDdhfGHAZ+CMfiXtAXajMvYdccRUbkPkr2ZpDroxORElVFhLDsfFaPk
AmaZVJ8k27jtKDfN1G8Nlzi/bh4syMCudWfF6/5AYiOtRPlUAospHWT2CpP6lkXMMzNq34DtD6XA
H9iX01gWqZ5xUGvIDjp3RYokzY92YmSeqLV8bajdImjwzFyDMn7S+mSNK44o+X3GT1cxt/I1qC0J
AyhByKus6Nha3OD0+tBMd5t3wDdINGRKxyqDsjLh4h6kCdTS2w6TfgG2tMOf80Xyq+FiJHTC4l8a
s8q8VlZj8mG1LxqShbZiUSMGY68X3bfo957xGfSwaS+aO6vDjU1Ra/jEF+krgaNRcsKjWcpKDX0R
VEWGFl6yV1uk9dZJJtBkg5nkptXX4cJRPtP6rpG0Rh/AN6D+oCAP22+1F7BYGR5zCnEZiLmcmx+E
zpXirEyFAT6TMQKVzVk5KL8UbdXoyCEfowqebICs7kKiyziuzfw50k4GT6ww1y2Ba1NZVDz16ovV
coh4R2OgURGPJ9f75XLYC6PCC0Sbwa3OQiMPGmRg6yKii/AHNTC82C10ODhs9VGnbrzx0ZOcY0i2
mpfarLCAY6FFWGJo4jyI4dbBf1HfBg+LWvWSm/XZQvWV6+PWC9+0PN9wptPfwNxLtDV2zObb19i5
7BIZVC6jne5Gh3bK9XLT5ivEmFLnYm5AVS8cfFXtk6K55ya51nHK5Qs2FGos0BYNtwpicB9C7Nzd
qlTPAybIWMxG1OGYlJOzrJaVsQ3ZN4oAe5yCKh0BFPcC9x09CuLmb7KGiF2GjlLjVbGDCE3gxleX
KWA7Z9EhfIoWrf8ChJ9DfuUjV2Lbld6rk19wpSw7HXILUnIfzosfs2m47x3w6Erizq+Cbe3d4gyJ
MtuKkdmbRHuy0hJvZjYLsT2UqfskS2BJrbLOM+RUnGGkXXLPfAmso4EgusYnkVvrSN/Qn3Hdey8/
RHwogUGPHQcSobaMov0QrOHUzMHdlSLsbFHhSUGKaLVmpE+Di8zEuzZspf8x+Vuxq+8GMZdGu1Gt
tVDuHVMkH9KORt81yigHJRaBdFEz1cypdZEpbIf0u/UdmB4Fmhbgl1z8VHSJ3jxkTI8jDEt+RLAK
vYaWGpX4NSPeOQIQ9YBkNEZIRvPE7Mn5iZa1B/7LmWdDMQ9b9hTlLO3PrrEBzE4L7jj2C78DcpFm
dFa4qxK2HL96wWugfCuQ/kKCQ50Tmb1G/eWWt8A7N9MTxXmoVatkkoFAqcZ9+Nk6m8o5ipHOFTIa
YjhSNDY2/lm134fBd1ngqtpkxd7tC56ozcDGbhAqhEE0oPzRB27+qyH0kRVu3NBdtKi1osZ4RzRB
3tSXQCiInFKsXD1dg7mFJ4IusvfWYviqhbcb6/QSeqBytLB71rIOiUW3TCKCMEtaYQSrVmQ3rrES
Y+7Fsih/jfnaJHZu8Oq9zlmphjik0P0Ay2LaGe0hV5bkRiOBrvxfTXxL4ifX/+XmE9Ob4PBDFxrP
NHJ3aRE/R9QZzuTHaRGImi/ecA2LW1pe/ZrQtrdBz8hcGRexStFruEt6giOyL93BaILFrYQ5r6lv
yUBUG7usIfRFM6GldH5W9p4neG9jdZGz4TDiAhYGcmNCcylZTktoUlgGd/qoD7aOKnfCGyDELhGa
GQ2AAnQRgd/twVTv4mpDmBVOb+Fc3A6M47jRSBwqB/toUp2pPhrVuDpFfspbfexhDyfM79T+M7aP
evBe+yyz5gnkMorv91Z9r/x8WTRIXxF/C9N/HLmV1UU5E5pDd/PRsN86Uh0Ula+aVuyjZrAXLCP9
HOa0MOYZPYkju0CfImdYatgNnRW6qdJgznYmRsmwgOsgDnqP8idhzxQIsmKOA8qijUvGdw5rjM3D
ADgEJcGcxR9+8VxZvxhcB4h2iLbSd053JPGhcK/owT2CLdGYJuY+mNhK+5BVmY9r1GocajMjnon2
rpp7ndak+x6ruzTao4fgEfJbONTVS2Nu6/o+Wo/AJWV6nOiiRIKJ7DUAQqC+2i1dkzP+qdz6GNJr
HJ0MQBZsbOyFynOQrTg5jSlE8azLJ1ODO7Hl0SD7KdCXbrTKSfAddUR+e7tYS3ujomFJ+kUsX32e
EfUJRR8Jn/jVgcIE1kc5bCovQ6exImaC4AVVbHH8esjvfH+ZMb2mTveRSMLJiF8AQ8bGPYYbUFqX
Aa+mvnJryst5gQtTYxvJWEP5YMy76lmU5Kttcmy6JPZ07otoVm5xbMVNdOeIxuF4rvxllaD7VKHn
rlLzSxevcbyxYThxDzO+WNmCeaMgzYutrO4KVEZzhPqElXDNufZY75HIVlzyDwrsfPKa5Qnbf/bE
S8JiyocHDR1sQUOTEIGc9W0sZA/bayFTqNiYQg82LCA22P6AQMtFmsRJXR/BUbgc56BrqLnIVIe2
3Engoy+Nvh60eUoeYLep+28/WBCQGtpcf7Vwbjuvpmnhr3ut3a2XUEbib1vVkpTIlWg4lIi0fTYB
Ip6t/MCDNOT7ivMcVrzOK8z9ijKFqOQtt3ChgD/esEErLyEok0z55XYLYzy65Zs6vHLH41rUCJJI
dmZ/xVPrGsc2Wlt0uqNtFc698VKpYB8+6OJzqPdv3XjVxJMIthNBIiX1/Q1RbRyv3K+GlQT4D6MI
LjeQ91r7Sm062Bu7YlZ5qcKtrSnI9zgPAZRxu1u6Dv30O1F1FUlCVB3C4OIP4mmh/UI040YvXnvL
4ml2uNMhJLXxM2zB2OcgXjNjG4wrFLe8XpfDfmyeS+7W/tLOYG//7h7zTeHc6+Yj6lHkmcKEH353
YN25ewk6Ui4L6E9zA30n4Q2kGMloBC8OUx+ywQsPeFfDgvN25JWZDVijaUpyARzY4+xDAObvTe1u
oR6l1RatQvvJK652sIQpqGrrfMBbsVAQs6dbVb+AJKssqmso4PoKGrEcEaE+NDcp58TbDAE80Git
gy3VIsY5BBaZl6Qjg4BWUgweRZ/ZqPLZVWJ0xf0solxr82M8bPDztcnOHchUWmgDarvZUG4Akxn2
USTgjZgPjadyutlFLzYuR+TWfX9VxxWXp1zHtPw7srMDY4ohPL65WbEwtEcnm1OambgC4/qip6vA
uJg22caLRNmmHT0Ab1fJXyY1cPtOfDKf1kctnkMiAKsdRWvmvPbZbymrHhMJTj4CXxegN64W7V6D
sZ0E4GEwJD5b4a1sKUi4Y57oARdkj6sweLgetP2OvRzFxVSKqsqFe75tHvLilqUH4Z2U+Oj6MTe6
XzElNt2r0FoX+XRZeEgJ51TOFOh+8CXdlRMTD7AOeYaUJ2TrtRnOtY7OsLcP7UWI3r7uXphPYfGY
s9UTKgfPlQRbs5n4MCMISFEpi8J4abnRDQuQWsLeepLnH+3GLGBCEuE+6XZ06Oj1JeUmmQTznAL+
l1pcfSTTyTPgNXuY26BXoCLThI5AByx4AigtSA8MTf5lcRT11m7mXsPNfu13YDPyB8Z04EEILeEG
uVTyVQ40jyoPpVeyLtwXw2MpLSS3dzSV9NjVvaetBAJybsty5dgPOhD8z1IcM3V4ACUDTrl87cCG
ICE4O1yGrCXy/i7e9faa8VtJlxIfYbztqkVfPqfxLwdZKZeCHjXj0ne2nONz+qCwEMzhIuWTD+Bk
uFNRajaCrDtALFJTSMVUxSZwbj3GUX1vdO8YcEy63IiwWIUzpL1sWEl06LhbBtnW1J9M52nI0ERv
0US2ypsm90Zwk9mVkyMJ1iFviLOjPDjthyDCCrZV36xz5VQFJ6O4FPkO9T7w2r6eTbVaOSspiqxm
5jfXANm7bW5DSQNpllgHq9zm1sF2ygfd2qXJ3YiWGicYznHak7hL7TV50A+NesI+S1Emo63BMT4i
wJboycn3BSzlnKX5WYfs3OcpP9jGtzccO/lkyUU/eYOTjxIUrrEboZYlK5eLhby3/dWmF9lfhhjj
3dpGUt4tSLPWWDJl+mYb84pWZL3iy5cFyVBcmrvPjM4WtXf/ESeEdL5q6Xse/AqGNyrxIjlm0+Ld
46wqoXInpCoD/ZRrV91oFSRJdidjOZRbWbx0w1zVP5KccMR4WVXPQbBlopSZm9DeAfmaPJPuetQY
CNG9JLgLDyOVDQ7altuO+eZ6cJbnYrwb2tXFSqLxvKwDeN34VX3tw9VXU15ct+oUfL5bRny98gY3
DIAVv5GT3ytz15qPlvI6+J9VtJ+EpKRA1atSO1r6kkwi19yiYBgZsylbgz9tjqOY6/2Kq0j5UfrY
BlfS4AOeY44fT3j6QZ00zI3wSandtTYeE2uJuYsRPjrspZO9t80mdDZDQm/7jTEMxU9tHUvtnpkH
vTqqNPBhmwTeE0udWBedXSZljJ6mjySZqz1W3IkwHeQPbbPOimcxwb1ZC5r3hgTB948dfZ84m9eJ
oG2x6iusxgnmTE1uHNa/Wc3TXnL/X5UZw+V8NbL2YpPx8cx0X0156tRtx4tY4zZGt+Z0r2SsJf0t
cpayffaMXWp9NOpN9Dsreyd2fO45HdjQ2Wiu2v4kXQ/w/i0zv9kPKNtFS1sJd8ZwbbhbW+rJNCkt
7mpbbI2+W7iwYVJqZiKD+puu7HVn4nDNlBevoyLZeNqtqj8S7+pT+QPaLZJrlEBfeK6BSJEhhibN
gaUvQOATuGIQ3EisL7Hp7P4Ik2njuPmt4m4+QNReRznX8HUNeSyjAVmTJQqWYOF0OwnWfLyPuCwy
uWx07u6oCHITl8K6NqgmppkIa2lg8xFcRNotfe9Wf81C0E0wngiWpDUPtiKdFxXMGKSNfCOFsaFx
N42xK7THSJhtC2IrmIddZQe0gVdN/RWHj6gz0KpY/gPmeXdkxLrOzY2ursJ449ZEfd7G6IwTNMa1
l4dHL/+U4zrB/N74H03/rY3wFIpZru3z4on7x0gnsxaECzyMU3dvg8Q9JtY32CUkWYH30FcEXJna
AsiGA3E8d7ldn0AQci52xpGk1BYjcr7v4otsgZrPJwQd01WV4lcvH20G0yHpSCgc5n2EanzG2D3q
lgodiDw71cHWR0AOMQ+GpIJejnXFPaVaBWTRQpn01ykpDOaCyQmAPjAIW6s5eoITaOV6axNBFtyD
/sxbsnCI0uErq3to/AoSjpB5o8414t2018q7dO07OYMLyUWftKqsuCTJMsOG2OffIZN2S1l5MH87
mssY3MJX7g1chEcG2/6uys52c/a8beatHJh2BjGP7XwKD0+fMzqskwzRwn0C30hKmINs5tFLweK3
loW5K21QD2BuV2G7oMUxVvKBiEvcwiUVULJV81VqL2AGwooCDoydEsvQW2GADNkm5ZPDWnTth+nT
qge0l/0DTedcOzTNCxlgVxBIyEcWonjCfkO8EQPiZ11/N2juiafa3HJkTsQNhVEXXkJqO5boiZa/
H6yQzvBleOpGVDvDXCvG14higOXuPXjxFmdhOuxMIuHSdZLuwJSV5DBZH3jqMAXR2bcpU/tqwM1M
wbNwgKRB0eqMiyBoJesYi8xq75xD2NDQ+qwx3xk2QSFrme1qsUkZOWYsSDCdFtMduzxKpKDTGCSy
DwiFJIijNL7p7ZKQ1ofK/A7ISe6J+gUlo+ylLGapvtXtQ6mtDXp+3VJNTzRocg7Khp0pFTuko2Ul
XkNwQSo6WfdR0mtPgxu0gyRbe8JY6iMX5lPgXXw60sCCM38XYeFT2KTxF9GyJCQry7aE9WIOmoNm
tyu4c+SlzzVkK3jiW+5S+dmlBiUyvdnGFl4+rI5yQ7QumYAPnnFtQPlb+RZ84OR2pw/ThSSZgv2h
K5rbBzXhpv7VNvy9V5t7bFrfUujqGaKLQt0lLtsGhw3uKI+BWOoVtA2aueN/q9rNHY9SvUfkgFhE
c8e2DzbOnmeBv9C8Bgf8tQmuWkOMHKD/MvxqCozJHiHdTXv0aVGUqb1iSYwR3HhAEVYB5vsgCCkp
sJDMy+E2iFPpPWb6iltaWDyzrFX73Wu2xnSFZ77Prdj7IHZx5pnscE1O5Y0+TOHYcl+86qzqj71x
F/qlqT3GYSOW6HCuVGyW4wn/PljmNHjz6MG5ym4seNprD7+1OHTBvS4OJC+X9TXSdkXwXVuPNShj
m6kLgcTmF42T3wcddnX4MJw0ZISbgGvhParZk1ce4upX4byzRQwkwgDQxMgqGcLe6B+JkRdMlzm8
UvFEzA8JHsHwlUPy1PZhiZUn57pjgdgzOPRpC50Cbuq5YLT6RaGB/WFu6d/k0qVwu4F6PECjgJGG
NWkRyZOGfNtvyNo0vrLWJTPbuVjCvGbDRjX9Y5TJVV5vOx1CQ8w5onpYjgqqmcBJ2ltCViinB1/j
Z+JqGI3zFvrGUDcfg+miICmRZ+4134OsqncUjeY0lrUrcFNZlhFKZ2ieChmvMEmNibuoPdtKi15q
0JxsW7atuWu4ZzSTVz1eCedMkhRRj7FgOUrCWlIGMwZ9dTEjhZDuFhd8qyi+ACI2W+xfHGI1unPw
QpI0BlgxkMyeSFZmjB8M8z4UkrMrsxDr1MveHI4yp0uanip9pfo3hQFdmk7MlZntxAuDG70VmGs1
ZjRhfMfxp4/mPsZWEj7YMfwPkFkiYNBGkpbT0Hqq0SfFNMowFs3NCrCdgqJGINv56K3dwF6plc5O
NLbK/QizGrZxpTEWsLgammSeRrORGTSDYWNAawuwMOZd2vaLi3PCCJ11GHwGSrVmlS6SkUh23izm
Ly7fJPNly0wYH3VA+eQdrYzRjqjXtfvMoC2d/Q8GZPR6Ftp9DbKED1TCWLSXsXp3lLXzJ7m0Nik1
/y6T/bss5IccxyeOS41d+t92qPSLVB9q/Hbw4fxIAAgZ4PHkQSXvlsITE/c+N6+wBDqhV3m1xuQ8
Wf1rrTz8t1zln9pdfinbtABJqSY+oh/yUsexUpskQHveVkjuWuFU5MOk+YqJsfEHnfIPwwx6cV7K
EXSGLEPi0Zm0vX/RKUviLqJcZsrcC2xqBadWCEXJu7f/fkPaJOf5+TGj9lFVoVrIotUfHzMYlxFx
eK7MWxOv+bIpUsWblUrSRKteav5jyYjuYiGY3psqg2aisdO5msTeh2MF+h/ku//y6UpVOrpu6MKx
DGuycP3lLft4moMiR3qEXseBITmO0FPIqIulVB/+8L6df5Ed/e3FfuicVMBijl1P2UU9fX+tdYif
8QQxbz1RjJ8WZtiwSYhlgmWT1fVXNZRkmnr7NjYXJhQWt5VUVj0TTmamVmmt4VseCU2d/I7sk01I
qEDbARNJPYKX6nhueMbWTqg9qfpGoK/Jp0ZfajQaWL6fpkl32TWIn/KIJ43aT5PyLqiDleFlK5Pe
g5OUy07NwL5CEYMdq0HEU8QTUZa0do9lyC+Oqr5qpiYUlhePzmvJBV6HKALZyyxALz9FRkGB3q1a
bVNzGk+20bC8Q0fiycfpRpySmgDmZHAYwPurCMJJHXOV6oe2nGI9X1S0miFXTL8Kln1ytzAIyL6a
RdwwTWZMo4EWhbIyR2ESfsrcWCSEx2lauFOY/ZlkJ4j+HDj+wVZpclHKmw4dBENiy4GDgi99Dq8P
oAq3NIasNuqvwFYWjfslXHXRJ+hFafPSU4VywQwpgyMEKrpmg+hp3eTlm/T7qbSir9Fzad0ZzKh0
AylOfdKBCS/UCpshsv/u/3F2ZsuNI1mafpW2vEc1HIs7MNZVFyFSJEUtpEJbxA1MSwT2fcdrzSPM
i82HyOyuECUjJ8fKrLKyIiQnAV+O/+dfFIYcFXRHA++vdLa6pH2HNyQQSBWXwEs0gUxz6VP/DWH6
BrNraahLndh3faoecoyRv2g6Jr4Y8s1pBCbmKj43FdHL64rji0tnus/K4cYQI68ontNwUkwCiEO+
m0KS1J6zzl3bVY+nSnpZ6wDpAJde1fM11S6F8dIkzXPSirlbv6i6aIlzQdBi9cM7NqjRmrS91pvr
pm9gjMEHZOUGyGqyJ/S+C6MNl1BmzwWPynSM8whUOqFmwJAO70YSacRtUq01pmBMGzEvqOxnMT/h
ESeW1ye7F/xBB2Ywwl9HFwfURSqszgkLNsqq8Bxu3xHZuRVCS3zVMNBoJtFQh+ONXNqjfhtneCp0
DaaQtgXvHtVQfO6Ofr0ulBU/HP9kyvlsl0EDakvThq2BBu39LqNxP83p1pFuGtmb1qMd0JmXcoCt
8wAFFA8KGEt7A+iBADzNguMxIDM3C1I+YeljnZLgs4y9NNEMpVgrWr/13FUx0QCXcF4fNeNBNzZe
gVnFeOZWmyCs1wYhFlmFgcCLTlE4jS8uCdQwoUSWrggBIz8Jz+M5/NKbHxJxFYiQIddrFyC/PlJx
6jEu1iT62tl1TqQEjMOaf3bdpsMZIiPeocn0c5/fRK465duL1nC9SBZNJ89VRasC9NuubzShzik1
PGxLTYCQGELP7MWhZqOsVr8AhG4GjIzwsM6gJ9r6+eyDX8w66BBGNs2PEoOx3G7P+gAULYTsUw47
OOdd8lJ5c/c1W3QV/d92N+boCxJoJv7eGS/Njpz3CecB/lIyJ0wgwYvQh+TFVuDTgHaoGIILhSlW
b5lnfQ1TYbZX9vBl/xLkOLab+Ka6YGgbMa6I3TTtW+TiIO9fFTqhgOua/60Y3GVZfi3VTU3iStj/
lBhj57RbTe+7kxZbDeJfEVj3kaXoteJFI811CwA8ZFeYGQYm3WmyAlLrJTK4leC7lOXudm7V4qbu
o2MHeCBF58roz/Nhrw1qXbQPDv6ovj0sMn1NAklKo1sJjKHUpiuvKhRFEGMoDxw6ozSMJkzZF77c
ajZaaPSCgTnjyKMrF6Z4C1xuvJO/y2io5O19kPncWi2Y1VyAYZO3+CcjxdoH5feYG2OirnNtK+J1
G3y3MMVROTWs870G7rJ0saltdRtkt8U44oaVITT1NkV9UxTVPW/ES5+0ZJk5+95tto57XvHEnQ6a
kNx58IJculjq0v2RYOaYxxh7BUtSpdcFBD12Yd9Geo5koB1u50jhAl4NhAwLL3kYZQ7skoYmIXcz
2gPubWRwDR9vXHieNcoqR943RA2jsTWpQSHhlReFBKPshxLnPgJ684H8SS22abaSFzLwjmWwbXUB
09nfSCgyssfWzpwbQ8lPxNBnqbxNJJxQFDYVRD4hzi0QbC/5ZqiNZaCKAdRZN4JoMnJfktFmJbNe
ohvc0JlvX1LzK4IZ3f/p0AVm2zE7E+bRrTt9AySbaFq1XFccfaEjTiWSyrTfTOuNTOyNxNycOy9u
9l+wLPkSYlonaJM6vffk1vXCMsPzqCIoE1yutTn78Vqq2AOQhchtnSClw9+2rzahWodklevUD04J
ndAhjgy0xcGq2mNPeeyACSIIwYm4KbI3AqbPyJSoxqUPLxL+SBANRLBCe90NBK/aiG+yGGaIO7NO
ufUUd0P5NeWaMRjf2hThX4sKQHg3FfbjGWixzWy18S/DydaHN2nHz5O+s8gf80ws0Vs0CDgAntf9
M7KSrr4RHdQhWlDjoiKHIAc+ymqA8oxT6imHyCcoiTS4NinqZWervJu+vp0j2QUQxsx+8i08VTpu
wZhoh3IR2/rKKF4qJybEUCxm7YzrMa9oAQfptzjeGdDOYDOiYWnWQYmXXEUQF40PDEwJHtVTeuvm
JcKXvnPoBH5T2SsGUZq1IaQjxmDLh85W0sWocFvAIoHT1m63vhHPYfVfKu3ZgnFQDVsOJEzh0K3q
YP/BvYlERBNnQbqyECU31yOE9FzBA9efR/EiIBi77VUcXmbZhRjQ20JvNJi44iLRknWVlqDCeFNM
1iYYIB6W43ks1H04VNeJuJtNRPHAXJK1AvUXhGfEwMSCgYg/j+Fjg29UEHx/1gBAOBxDQT0v4msb
chjqTsCTnuUHZQSWDF/H169Nie9LdRdgXtxRyiWrrN8akh7lRDzUeQBI7ys4XDADumQZtW9jRG8F
0ekFjrJkJg0+QAPQKl0jZxVkqwGzcsuSsNY3qbax/Gttui/giIfWLUGFHgwokHPkYuYmaHHQGiFR
5ZdVuakAx0YZXCVwQjo4BlrhQ3z+Fg3JGsFL3X4h8Bi8Di8Oou7PbcNHmG0sRYnJL1461n0BtynI
6Ovjc4teLeuvJvKp/GStkI3yKmRxTeoO12/Y63S3y44UvJYsaAfyXPSaEhEUUlNYHqR2ut1J9KYH
2xy0KUWtinxoUfghPUJUciD5TXTj4cqh4ahi+K9d11yE1VNEK8uZa1HoWrPjVfLqBMbaokpOwFIi
geJoImUXQlyMRgkTAdbsLZXJgINHLkEAC6jUe5TWZ2RGnM89hMly4Zcas8chx9CZz71izDnV8NwU
EacrJBwdlJTU7fzCb29rmhc6wr6i+VGW94FB3kjww/DdtTNVYAPfRPqIPbOm/+yLXS93TfwksH1p
W5LvMIdFG0S7wJ8tNqHVhcT1eN1Z510HwUaQBOj3FxxxsImGdNnVXwGOR4AY3HlC3pelm/vWLVbK
fI0rWhcC+gyGZ9FFSCFWFQQExI8dlhiBBwmIGSCr6n4UwVlWPnbdvcnznkwXMgFJGOW69X9azjb0
fhLCkCbPAUaxE57CreCgi+59CuVmVtAzJxFixopGeQtpSuwDQ+D4eZvnqPwhkyUpuaOzwId0rVyz
OXyfBV14ND/LxNsJYPcaUD0prmveiAEVAe9eL5xrjcsgJ1MpBKEKydnE0qgzQ6459AkIFNH0ZFOJ
rwlu4x7CtQGP5x4XaHTizUCweUqCzny3sYwLQsq/xPq2pv5BkWgN4iKIkK/LOxem6hy0YI7UrwaT
2E6HxaQ9pnpLNEw1CySZEPQCiwtp5zgNBBg7AdZlDxhkEzqBOeh427Y6OqLL1n51I5Jl0VwSNCHi
F9xv67pjTW2n8Q4iLKbP13oSIbJotlC1NmPgYO9FgogIN2WsvXhdyF7dP/d592b0l5mDOZb1Bu8t
hZrvU2o7wIniKuRAGMYNhk+Iv+A/BRXZz8p56WnxoNZcTm/Ha+uPcmM0zaYukQ25OmX/gbQ67bqp
VHpJYSdjIKFIOLvaT2oeahZdhtVEwJsv8nVeaOYJd5ePoiW0W8YMGOm6ckzz4LrReW2JtxNuFWPV
Q+DQOfDsAH6aXbnJOo9MeX78m3683jAeBDlgCmWY0jq8Q6Cp8+sU84yMkwRtkC5BjTM2s+PDGPqn
A3FTsZQEAlL2AeAERB9ZHakyBF1T6MvpoiDiUg/QDytnC6sKca69jkPvtUmCtYzGB+nv3aT75kv6
VrYmrk29XFj+HNzeIYXy30zDxvivBpcAv+zbZt/Zzm0RdgjrwF8ta4TyiMWjWSm8HMuXGppuXOdX
A0G0fpvcaHAUOq4nNQYKrl8sM212ck3PMrt5DQMWsN+uAjJbHEWATjYBJ3dEHMOA1uioC4w8tVS7
gwS6rnr+WfUDwaR0h/y5i3Xb5HCNu6empd+SevIli2lPccpMMlxj7iwxlCOhchrC14B2O08CsWPA
uZas68F6MENKfEkmYLLDF3VlTLPbr9plRXOTNtcA2pXvXcROtOEYW9ddv2khhOeWhc36GJ8rtL5T
hE9RbNDOaK87Y/iKZ+xjXePAN7lUsiPm+tAGmqndKhmBJ8RvTonmrJstAhJ3WpV6cp1S1ZVkTcd2
juqRW5NNzxP3sbr64RnJIgEMNrBy6ti8PXcX4d9qEMajdO2LVj/YCLMMPcGu7DwuH4JSvXgTffwk
Xkga3SM39dRbF0L7boloTczUXYCIzYsh3fY4ivTuZVU9ee2LgsOMpchK969yDe0UbmeouCf0Ox5n
pyR9kjSicxnHX1ua6uwywc8kldvU50mQ4t0Hr7pDh85dkyB1GXLBLIjx0fLHKYpfw6SCT7vOtXLb
i1cvoplS62sjC/caTdRCdcvK3TS867b+MRKf2891HxTESt3TQ1pPYB+1aaCdkJiFPKVYHptZe2YX
937z2MeKliw8Eom1HCwct1XfWoVyp8CiNoFfmxnFExKqbckkc4HU4hSPOO3p+Jr7iAuytH9bcfOK
/A2EDP2uU3VYwyOb08oE97idrpfyoesG6BQ9Qs3rEC+PcXl8WOvD5qkwIiXl6teWMrt1vB8363IM
BPrQxGWj8fd6gijZD/N6o3E7u5nisF90Uc4DHbiTey4sC9OqMB3Lk9ZYtVmrorMx0LoNWC4ZirFp
rd3ByZ+msLW3udFED8oIskc7TOSPLM8T0AJLx7tg7Ll2nTVKitvCGQnLs/RhO5h9c6ulgA95myGu
ytuGs0VrA2yUFZlVbWx126Jop62Tl8V9EOTtVdI23JMKu9o1eLb9YC+YvAVQAu10JyvhU5mpvna0
Bks6jFCKfd0WLkzYJHvzxio9AdOTwcfTeg9rW9hnCUwgTGw23ENYO6+1oS1bcLoWOBsn2lllc9bS
D7a0djPmIT32gYjN/cDlCovKsSGwhR6ooqKA39OWrxGcNA9eh4YksEGinNKlgUEktJcRvhU1rVPd
wDE5i4maL+DPt7R/Z2U6Ce99wq3sOoIh5SAhF4jCTVIhXaJyOZKe7bZ6MMdpS6LpGVs7ZnA/bRbH
eFlZUL1/aD6CtJrEIw8yHOnNgXZbQkGyuUcVfXOWkms5BLSrovosG+tllm1LQ858XGd8drtHE3/E
ymI3GbBSNHcmQclkFis6bzlJylVHJyW+9YwOszr6qib/N+a5KGuCnwbKqhqM0ZUh8ADhfM7S4ZpI
jiK2yoKEEn+EpHTeeJeFpm1VSSMQFpA1dYt8wvuuQ2IS/ogb1EUoobS3yGCvRayIP/5e166G4DEs
28vJxi8SOZxj8AfQanG2SIJN01bbSiG/AC5XprtSLq4E4nXQnjJKKQ2kxMu0O0CYhQUyH2FID00w
yfJFi/VsAUwXGt0qSEgbpcrpCqBTUPGueptq4zZPAV1drFSrsyno114rzyDxI2sKtil+6HUJWQNG
yhw2kNX3Snwvm7cC2KyTzBfjawaClMcIIuR9jSfhlNtLbrwmk0cM+NjBn7DJs3UMWJUhePdXCNtn
QX2du/dgK0m5i2ZsB0XTCOp9JYOL1ihRoVULA4S98/qreryu1U8NdNnUyVFdh+R26uVSud/RZaRI
FQKH+x4bqAZM73IEmuTUpACO3mzGkT+4JfbCmU9A97NpWquOuPesGRadjX0wfrIS8jgUMwk50m3H
DVvANRpsav94P0JUtDHirK+6aIWMKMj3xF6dOeV3u0VtNmnsDeJqjrKuvlcoZitnRbdDk+d2/1Uv
L0JuH+GFl0Exvx7VKxBkbyEwnHaettYt8Z2e4pWoivOafbsr4dTMpGn48kaLyuBeTaR/dg2N0ZIU
C25lrm9eYZJ40U7utTX+zMAh+yK7aa2nsfqqTdyfBht9cXQlYdzU6pvtkwKdIYaag/5orKKypSsC
ItU2GImQfSALAYcAnhy+W5mD59baMnFR51pTq+SqDWG7BQkGXMinQdSO7+XGZ1UbVk9YFbKjmx+a
apmfGlWbdjjggOpYMGDZOQIrqi7H3uvvBB4ra6hk7lWczTZexuwOHBvteSuFhpbF6M+sVLHeC7c/
r2NRXuWjjJ7ZnqkyRy+6sUa95Qxt4hED5NHmAjYWHcFLneVcFENnnzqaPtlLbUMpqbsGdkXyoFM2
aflk0G/Fus8e6mU+ddwbfQRbxx/aJ51IC0SevqqD9YDuyBm3/+3gVU4RGe6IQaNkntCzUeb9AKds
7YY5rhap6eDs3iTLsrGw3XFRfQ9R1e5Ks7L3xz/JZ5cJ2gaW7dDmNTGre/9BoqarWwyhFMlUUbrv
y6Ql3jbFOkzqHmdh3p64TBgfW92W+fuAByXHwMXTceNJLWIqLV67ba8Sa9LOEjoTV7rXUJul0Kr0
Evq6GnsbaaMOTSXFcbWdLQIyIjehpOFLVBQOvkVFDYW80ghcqedgxVpvFlEomlnbnV9iZqs9lNYk
TnyLz56a42C55Ahl0pA9eGq0xQsNroS7kJqi5u0Un3C+ueDXkyUwqfF5PTHix0aOxKqD4EFhco7h
p/X+PfEg7ByGBx1cshDBGkiEOMuaGri1qfTHvzsnHNMyDL4efplS/nqFv01OnSgTH6hmdkMmvLSw
zRDSfDG3NyuIlqU0T/XlPzxO/CgNwyKixaJ80Z2DL9d1xPb0JsdNrSU9mvmgtK+MItJ3/RjE38zK
sxyYwVBuEIFoPoYE5gDaNobGRZjEHeZmOrTWxO2db8RQU/cIOylxVKSLcMJj7EO9rGyBqldKPqlQ
PKH3b8HMXLOzIvpfteelt1w5jVvPH8dbWxbolkF4r7RB096Ovw5x4ObqCkbFtNLB+UTNLImDUV1b
L8OGqbhs0oB84irWXvMM09ZlauguMkXSTA0uKas217AtyA3v1fRtcX38U3x8RzZWspYpSVij7j90
LtFSu6nzgpLdkJ52hWGdAcNMu8Xnj9zDMhcnGCGfD6ccfT5UuKcfYAFFUSp4ZZNYWk2+Kr0kvOhl
OCyBRIjTFdry+Jf7hZm8K6EV3044WLbazEVTHrAxktlXGETBgPo7dJRF1YzoClU92Q7eBV1fS1ry
+UCdGhoaRFA1ND1V3Th1LXTNzNhkkVu92m7GbQbkG+RVdtAEsrIIz3z0nucYAbq3lRxTDVVy0NyM
Jr3Eqkrp3nRoH+QkbWTLng6MnoYvU0VQYxD1CZoQ3FI4vbMlwbjT0vAdfoPCNoUEzDw1MQmbuvuh
b9wHlJ1NfHb8uXzcrXkukq0AqyClC1Cn9xO+JsiWFoMvl+GUwkxqSiBrrjej+daTz7wXvYu+tRxp
e1WpjUABvSY0uhodtVuPZU0Dtffo+/kDAcEGV1sRJ+WL1c306TzKZyqoRjAet+YmufBzke5FYRZE
5jWBZRAzkUN5Pf6N3s8rx7I4cC3bxjGPzhVb6cG80vSy9Z2K8863UVloU3mejnmziisP8p0GiHl8
uPfF0cfhDk67IqiGFmN1AquJ074VqS4vmtQLv/39UWwXQpbkILcc++A4wlnc5Y6CZ4KWO+hj6akA
OTfqxCI5sDX+88soDAehkADeSXXw7IbEcbouxj24cJJuranwhbdPSyoFKO9zr1ynBauT0a8hPFKi
2XA1Sl9LVxWOl/iScDFMmEwniFSfvFHbgs9l4niNI/uh76PwBUbzZUcvl3DVe5lgvELCayQIyiCH
jguIq07cuMU86/+9W/x6ENDU6MRbQuLmZB0877yFCYGZH9zAwJte0hniCwL1IjW7/hpZtIaLIYNu
UDfWKhqmaBELN1qQXgEzWOuq++Mv//NPYwOm0MTQHcs5+DQyDEGzDASTYPvZkmQr68xvUGvpCWz7
RsSEkA+6K25EpGOCVjq1uRQEAZcEQOIpUYK5ntg13qM7fz0el4PCVoIC9xcb7bf6YVB97VWFzRvh
DkafJfpO2d8/jjrVRGg63jJRrb1oHD8+sbiFPR+Fv78ZsGPcX3HXwnQUOqF+ACxFjeoFB6lcDl0V
wowmBUsva+e6MO1siSdSc1ZGbrjMx5iMtDEhFMbVK2NTA4bSUgPAe46DgUylosDlcAoQ+YrYMWFH
Yzt/PxV18TBKObx5dqNftsrUztXQI8sjol1e09iHiVTh60PHCziwcWVz04zK3IqmM1CogJ86Oghm
gETxnNyi/ppzv/0G69+F75XXF45PR9SKI7EuNcSPaWzEENRBLYl3FOeOsKNzg0SHAjkX/o/xqCOa
7KiEI9VwW52aCP14aVGn4a5DcwBmQ4LzIr707mNeTaSYyMx/cDSjeAB8j+7p9JUrO+snfk1VFfV1
KDBZ0Eqhbcx0aLeTqKph7brOnOFhV4POUec5mH6MniJFYxx3siybNaZWUbCOONxor+tutuqyYniK
fbNe+xHs9gTrEggshmdth6yKnFWik9kThoqTQihWxCoesBOd6ta0IHXR991Y4+RfJV6A7JdOSsyt
OrKfquHVDIxqg6lGSHaCUUHowgKiMmA095lKUesalXHmRUb+0I4uHTldGcRglgJlYmrM/Lt8gHwx
tKmNfMEbS0hmOcmteefqgLZpQrypB68Erxeu67U+EB3km3gtI83xJxIfozLelpEJhpiE43kDkkRG
ZtyvMWVsN6UROLdVAjqT+9ALbGewL2pnHIledMl/TfxZZExZQMsAIzV6eulbkbT6d8+IiATRFAku
SR71cH4Ce6UGUmTPAlOArsdz2EExNe0NmZCEBvQ+9oVjVkF7JOoSMc6gSbzXSu/eTxJY0j21WQN5
XeQN9xHLeTTI6lBn0RSIcqXVrveYRqHxNRxydWIrPrjWOhw+XJwtmue669omdeL7ciFsxy5DlwwB
EdOGjjaxGnlYWmQXWIj0De6BHq1FOdrGz97yrAd4Pwp6+kBoRa4IZzy+M86L/WAzkI50dddiHzKE
cVDUpTFGP3EFCyf2cc7sorQrvtjYLVv0ucfpggOuvKlwaL/p+xaNWJ14CLqPfwTz8KjgONYtWxq2
4JYI9figWddHmh36peYuM8/BP8W90EIOJTKekSqnMLv0/RQPq3hscSJQq9wlgxvPVU8RKPSLvZov
3RB9awLBCtFrEeHPScoF6Q7IWoGkpNwWEBqJYWVrIUYDXUqXE9eYfpkxWgVRhar9z0vQf74O/8v/
ke/+fIL1v/6Lf3/Ni7EK/aA5+Nd/XYWvVV7nP5v/mn/sf/7a+x/6103xI/vaVD9+NFfPxeHffPeD
/P6/xl88N8/v/gUDuLAZ9+2Parz9UbdJ82sQPun8N/9f//A/fvz6LXdj8eOff7yC5Dfzb6OnkP3x
1x9t3v75x6/69j9///1//eH1c8rPXTwX/+d/f/yBH891w8/a5j+wrzQVR1L/49f/Yxj/AFWG085M
otR0WA1ZXjXBP/+w7H9A+yYRWgdrMv/8oZrOAn9kWP9gwuDOTqeVvAqpjD/++wO9ezX/flX/kbXp
Lg+57fPT8+H/7zWgkKBwUWX6c42y6EAcIhVJ7OROMBTW3VSrRci+a4pXP20Xph0irwMVtS/tcltY
3/jvMEJmds//6JrvebotoFcOwYNBn8DBuJeK4vjaeF+4/fpoWGDayhEO9uT4WL/fLGLdqLuwcx14
Gt+jdPQINz6flYwNuqnjI72vCv57JJfNEKRN0LF/P5Izk5J9n5EC3soZi3QdO806xMv0xHI33gME
v0ai7qBLjuu9jc2n+X6kiquOVuM7eDc1Rlt9qXQWskbMJ2h9jvF9Y4gJtqPbZ5dk5aANh5m883NH
rcyxN5b6EBjLAlXZ1mxY6SSWlF9SCz5MBmwi8dvA6Lj0cWceXBI0+jig10ikyJe8xd0goDeyCPw8
RseYNGQLFV5/SrTwvrKbv54N4sVUBxaai7uDUpOvVLKBGtrdYEASZqaMQbTGIa2uL+3hqqnNEwfK
wRQBkHQp7WnCK2Ao1zi0j4e+riFM6cW+G6yrymA7y6S/k7ORXJ7tj0+ST16djSmrbVi8P8zqD6aj
X5VVEpDJfFcV6doZnC1e2rdFJvh+XyRWUsdHOzgYfs0Umzs1T5IHCbdinrO/FcmYbaVFH1TmnWuR
/A4ZO9xmuR8iTejcC7spI8wPMRdx8rSDUWDgJTDJrrqKmxhlZycMCb6e6Rd52WmPTqe0G7/1ihdW
GYRP2h/oH4OWishpNnoF+zUXvbUyygzzq1xOCzcRw/moQaiPSYfFz6iw+1vCxd27ePDkpk5yb2uI
9hR15WAhzu8TXgebGza/Dmf7wfIoVFyYGOxNGIcnXy2pbYRRfYdpcOIeMJcZv216v4YBnWXC6JL/
HLLe+74cZSkqfy+mLj0XjaYvzcjql8df4UG1M1NvXMfVTbJliHZRH+JdhqEvS5RxQD5WIEh5a94I
gyIwPMjdXVZn1bluQoYrOu81bvV2PYVxd+ZoNpKMEx/kPUD41wfhqgW4MRcaYl62v80ldyKZLMBK
YB/Zw1wleHOWXo7/Y+ZCQR0I6LXNAm81VVy7mddfumSJnsDrDm6hHz/DwR7ru7bXiMzydkOehPcJ
ho5bmcg3aGz9WZyildECnB/yZqB71U51g1oTi8E+SvqLahycE4/kk42DQ+V/nsivY/G3J+KjosI2
Kyz2nYXNkH2pBy8JccQJvcwTz974ZK4RKsVkYyeajavfP3uw26G1QjO6VS6Ms6YWVzK7CFyUmKxM
7csuU3W+VIVXPspoIJNTiYTOBQ4Pxz/H+1r3r8cPAsCycmEDHEISozcOIkojdwcuvJJVT4ik2pba
gI7ZLh6CwaoIG/auXXx8jw/82VpjOQPbU2mwUR9sm6GMWs8YOmdXxT5AnplfdeLUej44dv5caDNc
J6WgS3V47BQD9POgHPW9SUJrGiWIDWClR5hUwqNmU5krh/+fb/XvEee3/tv8mUZj4v7suzuuxY/u
kN52Eur98TE+2wzd377V/Oe/jWFwIYlUH2a7mktSN94M0VWiTrVnP10INncfLuk0Z52D6ekYIwSz
Wtf3nqLhbKuLQCfQvo71lzCY/v4XmrdcgdiKdSAOa82mbd2yb2p9P+AHYEjSxKfswRum5MQ4H+a6
RSPChRxBJ4Jpdwh4kalYIxcc211l9Qjtk1Fuk6xs4fo6972FIR5Y857p4i86PJlP1JIfd31Gt2lS
wbWRJp24g42uxzI3UVrgYqAemDB9060TQfWLibqMGqIR3L1wi2c3z+660d2bKdaex+fNh9UA9sg5
TqddkXxIINX7eRMGkAks/ORIdGp3ZTh9yzRyWbi8wqGy9WWkj3dTS7V/fNSPG/wMeaIk4zrNRZal
8X7YhPIosqFh7TWMSWMfnqPfYBncEwYj8zPDa4kmt6+FDK9cGWFVlz8n2EIf/xAflsz8GajNCNWb
59hhbMFY5W0SRqQ+tFkxIVSbYFUYCMGpoP72QBZyOcpqd+5IGgdrE6eJondyIpWdMiHMPoSMneHW
gIBCO3VUffKdmEWMNbfWLISE759rz0WhMVEO7iZprWxNbrPE29dK1iemzefj8NioOHUg0oP3lxeA
+pkJ3S5PkBL0OormJkXf5FGtLY8/vQ9ngm1xH6E24p/mLLd+/5WSWuVW7rrpLnPzp1CU14bdnCBB
H1TrYO8UOty0EDVK6VC/vB9CJmnQFVFh7FxSd0qZbPSw2Gb4tcWpfxXk4+r4NzrowXK+zuNZhAfC
TOYEOuzBSsdMVax16c4OoytRq/MKd74a8pBTwarDWRr6v9ybc34FjrbHB//45t6PPe/xvx0UZZNm
YiTHAwrzGCzMNkDhzD1s4Zu9PDGU+GQs+Khg5GKG0OmJvh+rmxzgXzvTd03k1dvSJCW3pr306oEV
P/ZFgnyqMQOMLRv8FBQOCYs+jJDQcBmdldW4lukqugSI0O9av7Hu/vaTMIBSdIgz7EXykOlY+jGG
o30X7wuuuKssJlOIi7Zz3gtI8MeH+mSCAc/oOtCJAefisIJ0yW3Ekdn3dlWol5cdAdFroWb00pRV
s52iEkI1alnr5fiwH5cOa8aCIAPww7c8PF1S5aV9o6ZqF4TE4sgAA+9Qb+zH46N8qApoF8ElYE6D
iAC/zF/+9xkFF6tvha7vSkWkSInXu4/neEzuVWVD2js+2CdP8helH8yA+9KHBp3W2/oY5Mrc1Xb2
amXWWz2yVuXkAVf0Jc7+WXGKZfShQuD7zSqCv4Y0D5BfF9ENYQBhvteQjC4mfbgSEXl7+DrCOn6s
GszsonrZqeBEZ/CzcW37lxaceWodThpYcqXBpDR3lSyvxUyADxJcVfO+PAslvi9kWX+DRp8gw5pO
zNdPh5bEzc48hrnrdvBKp7p2Ak2P92mRvxFZ+EQljSYgWOXmsMgrEgC6AibhOJ54u59sGI402RnZ
E+cEnYOplPWp5wShle9l31ySrrZwQvsyi4aH45Pok/Jjvs/DSGJjsm0MM95/P69KLbIlcn1H3tjW
H02EL6/AQ9g6NjclXNSW/t2Al5CGJq+A+dyd+J6fLBm2fhrMXPZtQxxuPbpe+YRnFvEebTgUiNq4
qvXo1s8bvHv/Nkxi21ypdEdxn9dtILf339Xu6yhw+ohgSvZoVCTDZVkie8Jb8+34U/1YSjKQASDK
IWpSTs4v97d9AASmot3oG3u89JZk7/r0IavvJp3aL3rSwjCrdBiy09PxUY3PniU0P45RCaeEp/l+
WBmXTmbLod7rF1GXPngBbS5qLJKJguFbUYbf0n7qvrQVQmXUkmQkqZd0TjmAILPDrgaf/EB9x9fg
J8TBfNEblb8AulzSKVvNWeyw4zD3SbrbsrSvg3C4ViPy4uPf4dOvwIwE/2EuOocirJ51rjuArftA
YMxrTviO4kkaFJjSaS/Hh/q4suea20QfriuTg/mg1PFtlcVeMwS3w7QbiJYkui0b12Xw2Lo3qJX8
+hS/4eOGTWYxB6yrw4ayqePevx5KYmR8mWHu83jcdjGB97GJo1vt1hA2g3pcdll+gl32cRdhJgD2
gppTeSjnYHWLPFJd1Gpy56f565Bqi6Ke+i+B726OP0vx8b2h2LMg082cMose5fvvRtabKqbeqPfa
aGq3Wl1dtL18GMx+qWvpkk71kmD76mujw8XviIeaJhKTfJSMmEMrD+EJbefL1o1OwGefvGO2NiaS
AY9vjhN9/7GqIKk7B7nYLnZz1A95TAwi4Vg5aoU038RYaJ1XaWI/spqmdafH0+rEc/kAIQIPmAAE
nBz0itzD55Jkbo9ijVtIS0CwwK04wqknk3ibe0BGyUSyFam2q3im4bbu38VrGVxSZMHcoHn8Qfhn
p3kbmrXr7LKShKFJx1C6dqvq/Ph3/OTVvxtlLr1+2+xwM7STNjH7vVvnN4GLv2Gcr3XkDxIyxd8f
yqUTTiWtA4odLlmkJ0HWiDHcm3p4mxbetyiYrn0pL2V0qiXzycEIDKGgMgD+8QIPD2BESn7diTbe
16NT4ltg/dR1kgpKzb8goHClFcVGzIaLIa5wxlCs/SG8j9BL/+1vbM3sSSo8UKYPx2NnjSoZWs/f
D1G3180OH2/7TcOmuA5PBd8e8NDmuxitgz/pe8p19A+ML5k7TsldZDeqbG1FuEnN1tHOXRo8VR2B
uxpdsw4vxGfYfcS+U0DjIIGr4fFv/MmSncmErBXKdPDPg11SwFO0nX4Yd01VG8//l7Tz2o0bCdv0
DS0BsphPO6oV2bIs2T4h5MScM69+H3oX/7opognPngww44Grq1jhC29wSRAetLHjPg4C34HnYezk
XEMS0EVJbPARvr8+/Men2wCFS8OZFiqvw7zuSh0E94tQGZ1R84Nd6NeoIQ8n2zJ+2a24rcr2h4S9
wb+PaStT05pVnygDlycoB89h0p1tHL/G0hQlpOesErCYzF2haU9mET+PbrhW2V6aKH25qbpOY47p
Xg6aoowHBMvWHAM3DTw7J17NaI8nuO/g75XSOIpKxbfSgEx2fboLjxJ5BK1pxZ5oGvMsCbdkF0x3
GZ8D2R0A8UELblAHRH5CqVaGWribpqAWkjWO6FP19HKSUWPFiGzWwsl1/73RQSaNfvVWaTJqeB1C
W/88MYu7iQIa/5jS28vRVMhsQlNr25EbFJqtAnKaJKfxxHD8v2CRC6zI3wCEpeuJ8gw0UzjrClWn
2VilLVV+mqqq0ytatRV6dWxj1LwQhBhH/aUrvB/yWH0vEVeKQXPBB/pUham6MuGFiMaiWmCBthAw
leZZNc9OhC6MPjp2bNXWtqkg/ZoDeh5plemPKiW4XawiW3B9mT+WisEiyqAuSI0wpbfmOYsxjnLT
W33LMYEuh8q2i9/kCBk7MtWnyi60/RjnyQvsKSymQnoZbZThXzzgAbXySxYXgAdeY3dRj7NnhyiJ
tKby/KBx9BZzoNQ92LG01TCXaTwPoRg8ZQypOEAQBzcU3JteiJkLnlVdedTb9jEaJCTiEewM3fDt
+i+bHt2LVi3xJfVIfhXxJqIG0w//61Ee9VqKOklX4Dblww1aiNlEOFmrfS58CYahXmwKMTWE55e1
pgRREvb16GhI1RyrqPG/GL5vPUijBO6kQIhwiLX6xZa9YadZbb6Xy0r/FBhJtrInFm4zkkibhj/T
5uaeHYfAHCB5yENztvP01MTFb8UuUBNKJzflKrivLBw79OH5nxeZoUArT8nzx9J9iJgQwFMPiqyI
1Tsf5Dt0RUusFD+WFpk2OC/ihP21PgB6QBbblWxKtROlGJ370LmNzyW1l7B5r+VDWUu3uWxueU+3
LYKu16e4cIESCtCXMQlBKNFOd/lf+0iRC6QFx1h2RNx814PyObfC767RH1s01f/DUKSvMl0I+r7z
G8208yzt/EZzklF/UsMKE4o64wXMbsIw+w/7ZcLXUs2iEkBRYLZfxpaavSeV4TPzq52mCT38tDL5
y6hXXGFGZ35SgTdBoaPnu7KkS3EWuxS9SBvED2nTLE2X+M5NL7WaM5RF+1g0Q/BdZHjGW8TrxzAr
NWQN0uBhbBTdqYSC4v9QYLeVBPFeCoi9+sHon0IXyur1D7Bwmdk2jyRXKyujzOO/dJBMV6s61dFs
+O4lBn+AshGq0cz3oCN7EqO3kqAsjmgQ6HFuCfrmD6bpd2NtgRl1DDhndaw95KX/Bl/lrYzcZ3/A
RvX6DJd2s8054qzSEILUcbmbO1rtY9lmwglQBaSjccrH6LvcIuzeu5+vD7U4NXu6jgjeNZBIl0NN
/dyoG4rGsQP8BHgiGlIFu/2hwMo8qEn9KquR6lwfc/r5l5c+9X+QVlSfgQyDJrscU3ID20I/KDyj
SPnZlssnMOmOjI/h9WGmv2Y2DCEykSr6pPSI5m+LDQWmSY2qxL/E3wbBKUZJK1aHHaaOvfspRK1I
WdknH2932GN/jTj9+V+3UBgixJ0IRsxRUkhKPImjDsE+bLBx+VLjrV+s3OwLK3kx4Gwlu7yS0z6O
jWe1qJ79xtY+KR7is41b5ytT+/hQm8TClLuAEpB3zBtgIKqyWlKi/KyVurYvzVbad7ovrxxt4+N2
pOJEj3KqzygkebM7B1EN1D8srzg3WhRhKmF8RV4r2fnwme5KhNFvFDhVD0Mq4UE8GMj4xrY3oIEt
UNMJfAqyIOUOUtVFd7XSl6fWiEe0eTBSqwgvN2HeZM8dB/zdyLrmSzGR7K06aJ8TmGzotyQGpcUc
qJ0FDcCGWQSbAN+PqJaxDPZi9VAEIf9A+W0bp4F/0w1ZexqR1jwYSGhu6gZR7rorfqpV3ux8uY5e
7ThIf/k+SLq2kN0nuW2DY2TISOVJODDJiBDvs0Q390lqYo0w9BlSvahUlgJjUJEW2qOnl/op8xXx
xeqi4CZWJWxPrBhVEaiBaGCGnnbrl15xl8jq8CltEECP4cDuRRc0u7Ex11orH68m6p1UEagYk6zA
Brvc4mOSBU0cVTlO2aRjZQOetVBDJ+7yd4geK9HSHCVJqg9ckJY/GGrq4PI8XCraLofaEeGKBUtv
b4gK1tLgYmThWb/suDGOZouNSZT0Jb6/snLUR1d+EnVRHy3f0PC10HFTzigjjk0ROQZCgaferPFZ
hyUyfUJkQHIsbtPAtE7xoMFQwZoFWo7RbFUViSf8GkxkausGWyIpevE1pE27SpA0dak46l1irhRC
Py4vKQM0aEiXMAfsOV8gabwism2vYnmxXQ7V5zI9SE141O3hx/Xb8eOB5g2dhGO4hokM50V44Hrh
qORUyY2wcI/KaHZIsLXVyh2sfhyGiIyocOqKqQoU28v9optoWbmamp6BPggd0x94/Rz8GrlPqlS2
XmVbnjrrgAcoVuNExThNCHyaqKcf3dHuHvrIrB9JjVPshewKe7O+7D5nUYrUXVY1AfaSQnKKLHrr
ZNyJ3QQHzzB09ZfGSCNsgmx9b0cIsXUFKh5FlQ2/YEYVWyWox+8EUvaG2lp+o1poPkE+x+rzn1cZ
duJUPyB8EEKZXdCBXvlBYvTjuVbkrx4Zh2fVK3fmxxWebsspGgLqDxtxNoQSVSKxBvTnSogAgGKi
g2cOaxT9KQy4fEsZRP1TgiEa/FBlbEp0oIbEDJ/9/i5CnEuvESU0hptMjh+s8jmWX02ku2KRA04O
b7hTb0coNdfX8uPZMDkWgDrFFBrBq7jcSvC24w6pN8RyM9CUHWKp47fc7w68yG/XR/oYORDjWeSJ
tAg4i/ORAjsb0BMt5bNUIjCoS/UeWal3buHXzG6Omoe4Ca7pSaIlK1P88C2pUgA4MmD8owpizOEX
cW54YeGP+TkuGp38aUyfS70c99en9yFqYBTeGGQ/wGvC15z+/K8wRY+1VusTWCVD6e49gYujHz5Z
Tb6SEC5NBt4VCdkEB0TG4HKYoZ+ycT30z26YyRhMFqHTRpG9FkyK+dacZkNrlq6RRgFhDgXyQt/w
LXSNHKFmm1pMdnGICXc2/qcHdIXvK7S2JxsAqX5QTXTnrIcEmGVMv0416oPwXhulorvyhq7xTkEU
mBtXppEHahjvG0eMb0Vzw3+LxQ05zYQbsHS8t6Uz/4OkPtG4QUYv3Fp9fmjc5F0zXzPjs4xGsh2i
l0sfaSo/pwh38zdFAndkFfO7Z/4FJU4zXrnUl76sqfBOkrSJqZ12ueQIAhE7tbLttENh7oMe10TL
jFwMv5t8ZRMtfV0qKtTT7Km4Nwfltm4tt6GdlQ5C/d5Jbgr/JhaoGF/fqn9IehcXD18XuOEf+sfU
AJ0upr/2alHxhrtRFTxnYUW8MfY4OIUqYE+Bv0TfvLqKdqjL6DjFgr5VZye17/F79DI0rkCOPQVS
731Bkzu4lwwcx8px1O5GD21hXEa1vesl9cq6fLilph9M03SKkoH3zktNYSrVQg0QY/RbaJho1T+7
I/zwAsiyVPJ+XV+fjw3NaTiSNxp3DPtBKEO34xT5jch14nTq32dKI91IClTUtvN/a6hzbLLM7h9K
o4xvdVggT6ofd5+Apmg7V+6gCfEC3xpqneCp6gfuXVZFyZfrv3Fpp7Aa9MN4pzRYUZefECudPBqr
Xj7HkySXrbxUpnK6PsTSorPcU8xEu4H84XIIu/LstIxCy6F1eQzs4mipmRMHhO0h5+D6WAvTMSa0
OxhKmgIfyg/uMGpxnKmakyVld6NB80fPXTNW8q2Fk2zIYHlMwLYT1G12kscWfQwpSy3HjHTssQuY
Ya1XoImkjP3KUIsTQmKKhAsdBW2ec8WisEczZiilkE4lwIK2VP/9XuLz8+SQiE/gwtkpzgrfDhKt
1xyzArJdyvovd0zwTe9X9sHSqk2oElA6SObAHLvcB2D14tGLASmjainupAEbq7hByDz1snZ3fRss
DIUSBkoDFGjIiuerpnV06kNFUun/9b+8yTczCOSDJdYwOtNPnl2AGHio1K95qA0ASJdTQq4Shq9d
ak6Td8fcRYJan+h+SYIkH6Hw1s9jmJzSKcIJ4J9nyHi8qRO+lnt+dm691KzTuMhcZ7Cw7LHaAvM2
y7prTKtcGekjvBaelomGJQVVWaZ8PBsqlLUsGOjAOJ5ZgnGVelw/JD7huUJJbhOPlvetz9DZLlUz
+pzzpze1lK81lqdBZisNU3fiT5GKkNnOfkQbp83opqHhWG13H6UVTTgcfEoa2FLZ3mltcv4P62uJ
yV8LkPSH/mJT56NhuqXlaHqA/UqPDK6iPDWZ9fP6OEvzAqE0cZFJ3JERu9xBxWj3Upbl+Zl2H+jH
yNJ/eJMyPzrnzAvV3jVO0MJtTJQOeZmpkffNIzLo/YlkubaNJBY1xVQOgl1ehuZbKo39vi30tRDw
Q9mN3WMRTDJDIloYUJcTVHxDSj20Ms9CfBVN/sRJKNL6CYutjVE1qCdHazKBizOkpchboyG7Oj/8
iTQSliPbDEw3K56RrwBW3wflua8ojqGWvtbeWLhsCCmoxVN6IMWbR+ytZBrtqEQJ/psZGI8CM9c2
PPlq+ek/bBVYXICQMAz70CfzVd+N/Eh0Z02pn+0QGYzYUG+7ob2Xc+9h1GOxEr8s7c2JOsfsqA5Q
Wrr8dPTC86qU4K01Wn4fNO5jYyEhajdautWwW8R+vl6BWi19OnpMJswdLhsAU5cj+o0FYN32LcfV
BhpSylsVo9dlS/Ipjpv99eVcvNe4OBGS5CBwhc9ecYmaqS0FmuU0mUOsedca33PT3MXNbaK8Jt1L
PeBhmwxP14ddnCIg8qk8RyIwr9WaGN9CG1ZaZ8zGE+WTY6rgC9Lbx0rObq4PtbAxqQbyois6gQrx
5+VqerKLXaLb1U6MbYyfjsik6Y0jYSu58twuzIm+KQ38qd5N9XG2kvTYKiV2M57BuNXRtI2NgG5P
kZ5618dBNdCztW+3cKvQdAMdC0aC+c3hH7FZZ51rdZoDai54KExPP9thnRxyUVXwZ0wPQWA5gFSX
e/f5OKRbuK1Ye3QlZshRjsFail1QK28TN4ox1NaNb7KKs2gCZWqN5bdwiiZpfn4IO22BhDoig+gD
i3IaSz/YvjjmcX4yoXZv/F49irDUVo7t0sYGSkF9VuPJJgCafQ70aXoN4dbwuUIL87PX1qqEmYda
PHMPu9IGQhM0dblKq2NdeiQhgmbga16W7krsurT/YN9SFpKJUT7gB5I4qPTKIwpTLPMdC5n3LAre
1Tz4dX2bL+0+QiBUKmg7gm+bBWGR3nWRUlXZOcEQG/vUI4rhu1ZBQtpUYE78h8GmSHmKLWk6zs5U
wXfrmtAQTtLgQp01TXeschtXvFiqN31MHfP6eAvxv4nWCJQ+mjvU2Wd3cG9kiaWVhuo0FTZ8aVi5
R0Oum3+vBl2MMh23vxL5qKNi0FSS5pRZu83L50R/vT6NpUD572nMogCzdYE4mlEDRat6Mk0kzgsK
wkIVWyUHGZfb7xTtbyg0rHyupRScyhP4NBjnlCXnj3Ogp25DBWx0mroAMIKoU7KPeq7aTO7KHwYa
GcfUd+1TFdkBzRLk9KPMLm5iCDhYa1oD8lJGj8d2Wp5Km7zccP3y3x89fhdwQS6HP+Iyl4uvRaZX
emFaOmrufaryEG2R/glQ+SdTbVfqcUufAZEVekOk+xPu63Ko3ht40FI5cSrL/RWI8qBrDWWJ6Gas
y23UNL/7Wgk3QyFWStRLdyDCjtwF006W59f10JRSi2Gp7PRlf3CLHoRNhVFnMlmQjvZzG3XZyrlZ
HJFokwYHmS3x7uVMXU8dol4ZQZX5FpadcOWy75ocq3AATHS7rKrct3ofrjzuS+sL8RkhRqoD4ANm
2zwzAWLkhR2dtaCCya1NNqSglkqakGM2fB1M/YRe7n1fJCsDL121U9+eRgZFgg/XRB5ViJEMXLWW
q+bflLoP33LE8rbj5CJw/SgvXbc89JPSLqGoOSfbJHncI7vWgOYJzd8dtaP7IhytrTkqyk2V5srK
zJYuwEljdwKUAI+bJ35k8pqorU44bsZ7rQPbO3UJNp3/YVIgVuBKoXxC7f1yu3RuO6rU9hVnAGJv
Zd7nMIGpFEHl3kY15lvXR1ucEwXBCbIycVRmm7NTgmEcrSFxtM59x+UaB8/u/foQCEnxk2cZMw/i
RBiFXyNg211OKSpaxcU2MXZyDY8z9NXsjV541lZXG/ko9do3M7HsHVqQ6T7RtWRLwQuZSjxBM2H0
W1e1kjvRKk6Y+e0Ggqt3RwG32+ZZaKPTmGLoK5G9FVH2lQpAs5MblHKrXlSbwaRF2GpYvsWD9BkK
+A+vx52uivLoADs/xxQY1QGtyPq93IrPRIfpoc8bZEq1atwFWJXf4nGcbOAl8gXq5HMoUas1Qyvf
a0nh3YsQRRJM2BBxNAp/E+WGsfOY6DbXJWwbOvyv9FLFMj5A/DFNfANdD/x8Rxtp7kGK9Y3c484Q
xyomxIH3pTO6dGv77c9aavDC0F3g6BWOWnJugVYX9bY1kncrpjIGHjHddHgpYzlu3YZxkO8SBNC3
/RjhQZFiNGl0TtCnX/CNxcmoxllGD8yt1o63ut3iQhPFJzM38cRQh59Gm32LB14kIMQ/41T56mcK
RE8UgvrWtreBVn6xGsDjmV7yyWo92rix/Db4oCHpHT1Qc76zsEEHmNjRUx2EQFy6eLJyrDP7sTew
aejKTWGUuGHo8qcc2anNMLr+oSSL3Iw9JGzJFnjNup5EyS99SarR2ASdiWClorV7203FLeAVRFEU
1dzkBp+AffFYluZ72PmAg8LPSWzrD7Ae8JULdWOLIcALNJLPWYrBR9xRRg7S8kHA+TpEUHJPaokt
a9m4I9WqvjoVffqNohyWbMb4MsoFEI8h+KTpw72E6RjSrMGzPtTyyeuHBzuXXiQh7roseaClhC1Z
pWZbtRqMz3kSYE2XVGe395KjIkfJPim9+Fnx7egm6SynDcNw31tYzQZ6cBv7yY++Mm/dTjpPTa99
gIw582YSJo2wk+tjK27bNQY7Wakcr5/JhRNJCRx4hiUU2IPzV9BPAtcD5qA5Xk/jf4P/c4Y/b17v
/RAvS7MscerWMaq7PurC0zCx+cCP2RRiaPZf3gOu7uN1Zoelo1stMJvCUxJMBENTP+qhGa1AJP7g
+2a3Do0V+C5cSEj+zvF/ilXDSRqpV6tFVD76YZE7oy/q1yir/B9DrSmPRtb0p8wIUZSH9FNuqqJU
79Ne6x4alLt3cm36t4WLVlMpMnhA2CTu8tqS0BjP85s4Q1k0qUsfT3M9fAigduykVEzuxfhlZ0bt
bnktjPs8H1pMQCdHvlRfcxhYur7/vlln0XISwsLzG9Gea0w/qZx/94JyDWX4EeBJE3hSoJmaDBQn
5t1CQTfdNnNPdyZGVO2Zt2pvPlcg5Qy8nWmMQwfNrV1nynuaHuEujcRTzR2kDP5eAiX9HzYRZVC6
N0TTk8rI5Saq9DamjpboTmDU3O5RJI42Qv5bNMPdf38cYbBQLYTEMgkCzverSjaCTXd8DmvawBUe
6ICt1sTTlw6FPFVcp9LuRMu+nA/BRp+3OAY4o6gOSHzw5NgvYyperp+9j7DrCdD+1zjTVvorsTJd
10KdOCQui5JvBvJeGPadIzf8jeTPLzUXu6hAaKtBuJ2zeJh8sa//gIWtCv8GxdfJ14MAahZpjENG
aV4S0blV/d/eZModDP/hOOC3gSULKucTG2e2lhr2F34reSllpmFLM75qpN31WSwuIyNMFhSoHIp5
eGY0yiANpaeczQyhsDA8A1sfeTLo+yv1q1xhRZ70G3SawFKtbMeFStOf/ijUV0SNgExcfsGWlrXA
kFpyFD89U10oNkMHMFatb7Iy+SXU7rWCHbly3JY+GxEvOr0TPAM3mstBpaiwiyjyxjMw9gjHLOWn
EgT764u6OAadRVoBiDfCh7wcAwfLYkQEzz+XfovDLDUjBNm8/uX/bxRxOUoh911MZJA6+LQin3sY
iH+uj7BwlCcxm0mOlR7Kx9CdQrnoTM87E3GZW1xWuz0FeQAH0qivnKbFoSZN1KnpRnl6tmRGoJpU
DSLJMUKMBim8Wrcm1N9Tl2ryylALX4djy54TU6pO5ny5bkMKeNjuK0y12xrc6khKqfYr8cjC1r4Y
Y5YhdEUehaMduA5Cta9Vk34SvLVZN7wVQm+3qdRvs1V9/qV5UZWEhEL9wfxYP5OtUUbXwHCKvBQ7
O8dsCCsPaWX1lkqgqA+pf5gZuk3F43L5gJuWedHwkXJsbt3eP4Zaf1DLxgkk8+Ra3mNRSk8W4PoN
DIHf1zckXUn+9nkQRKPSJLcj6kIR63J0rxCFYQOocDJFrh+M2lNfwzQXW4KzcIcY2EONBZ51H9XF
I5JFzS7TFHjc1vgFFdlfAlq7YxKfHVKddM2o24abTbc2oxjv0+w30CTN/jrmbYe77lPWvY7ImmwM
DPhS7Erxub3pUuMmapS73seYeNBA1sSI8GA+jh2dFVT4AXvlRlNz9WB0+XCM9EJspHYIdgkiIqjd
Sf5WF4+D0iSfRQPAqvejdxF0j95g2Hcgq/I2LLeGiCY1+xxVJzPx8O6uq4emFQECBGJTZ7J4cZVO
vq8TOT7aN7q8yQYaVpp8LFr7p3jCwD3LE6BW8kiG8iV1VWz3arhuIKWrLf3y5pBDYN0UxS46DtbG
HM/m1pu8qPQNdvFtBfciwpJ0U2I42GJDF+FWZ+WNsQ9to9tagL25zTZDcNdZibujYlGxig8+qlBy
H+3G6l2THsJJAdRW4h2SZRLdtMZ4wyNIJW9SUdAFHnqLq3e/yxNT3w5jZR8FEzwKBHP2eSrcDViM
7C0Qnb2XgyLaAkqMtwPeYRsd++YtPfFwlw2Vf5AMC12U2s63ZSi7eIiWwxZcwbeBGvy9HiFuIJMB
7cbcFehvysELBHvlVlK19lgMbr9NClt5LOShO2WWjKdSnQ54R4+wp8vQ2DOD5AWwer0r5NR4wK8Z
ri88sj3SPvHBKkJ3p5vdeKBm0+0AYGFi5vcDNCCEyaOsrp+UxosPHdHBBoJWdT+KTj5UXYo3BtnV
p3qgeoWVq7LBCEba5CpayR5ZGZsq0rfq6GP/k4SaY1WhfgBBJA6GhfljikbbY2x4AllVs9h5VQEW
B79fbCPHxH2fRIp3fWhXm9oayls/UvO9GHpvqxQJyHkfPFmRliku8BYMA992d3kGXq/OzfDAremf
vCaxtm2CIaBMnrATvVwcEG0skM2OCnCBdTfsek1y991gDF+Rj0m2Nv2wnUhxYLRLAPg6HBRIIH2z
DdHw3Xs9Pn5Zgc2hoYa440q1uvUjHpKEyGMbGnEAOcU1dzJq+Juwx8us0RP/gA5VcWpofSPqqt5b
OXhUucz8TxCFe0T/BObrseQdO1dvbqtA+e7aifZZ0VPj3qRUuIGLBX0hSDmeykj72FTdTdC02N9Q
mDkG0GJ2RiRXz0GH/UMm0g6HY6qI1hDicUwGvMmFZ+wseCzbpu2x/o6xAhK9lv5sKGHvktQP93jY
Bhszq+OjZ6XxFv2+dp+rI8UfK8s/yxnyiCHc7b3S1HjY67J2HPFg3UVNFT00ANFuEK71H0OuWZwL
CpSLAjYDUv347CJajIBR62EPqci7om9HtgUA8m4wMWg36/qmxoBhUzRdtkdUuz8mga/deApSElZh
RUcL9aON27nVLgzxOyYh9J6NERv6NA1++RVqyMZgY01TBjGRHh8jKxFvstscL9W62RpjVOxHeTD3
Wo1BRQHuco88Qb0vipaNocZir1qZvM8yediFkR3vytQyb9S6hkVqlUgjJnAN9CrCsSny1af/RXkC
UdxITR301436dyqvxENLby7AWiC3usWmmGc3ehUmY4BytlNn8Yn+wkZ27wf5F+jUnW11GymMVsK8
j6pxKNT8PeLslc+SWlW6aBzOpVp/ktgxwFocN7EcHf/CyBpePM+/023MLeLQMfWGG578fBKYwxVB
5Qq7/jr+CZLmj6MAwwM6i6gN9sjl44j+X5BrgW46QQEyb6PhEPQkKL862mj1NCNtTdpT+EEoIpNl
/87szZKsoolxhUrGkyeXzcGI0U22qwL5MN7lT0HWm6grjNh3DXWyNYH0n9RYGiLKHF59vv77F0r8
9h90whRywjSdBWaTpq6RSylBU23oeMgOpzrwUPTucHzzfnix9Lvw3GPZhyvjLsWetJHh/tNW4AzO
KtTCcsfGtlvdqcfkly+lT5KUPeqxtbI/l1KtCZ08CYbJlMLnEFmMymDKpWVCWqCMBwTD8OYe8wT4
qmpPFjpym20bM3E3TYeJbw9q4UHtu/rgl+64Jp69OGeow0iiTenrXHlBqjMrlXPfdfzKljZ1U6o3
bm7ROJJTayViNKZEZL4tES+EbGmhLMhwl9tykNwuE2SxZ5vqnbyxZVC7qCU/ZhqFwV0f15PvYRBJ
P8tAr7/YePp9G/22fhklI8TLJRgyeEchOlNxz2VrudaT3Y/dLk7rdK8ho7DJEwv7mQ5l5DRsRrDp
FAc2doGs/WYsBPGKMIobCQmLXrEiMIQF7uvDEETBRs4UKL6VPJYHP2gld4PDobbDxUU6hUn+JUbc
mbalr1HkjgvlRiqy1Nv0IfjAXacn+biBeOtN5u6Jz1OqBXjhyvm59UP17Oa9iQQKjsS7RGn0m6LB
0zlNPenO0Lr8WUWjzwkoDD0FiQ93D7DFIRyybqe6gw1TfDCwW/fa3zzGjDV40kryPd1N848y9QyB
8lJOBHN7+VG8LkjaAasspBFs7eQPcn1jeEH7NUeC6NYoAnWlFbtQoQXG8v/GmwL7v8o1XV1qVTjI
usOF+QNY6l2tpSYNAUXdDn31q+zKlcb70g4HqUZtA5wGzqGzXWdITR96iak6GSwe9DK1VxQXcpzJ
85Vcb3mgSaOMIhBbfDaQb7R0oHGOdqJh/J6H3lPXy68RBmQr2fgfwPj8k1G6/J+BZs9Nl+gis+PY
ckJfxPFRGYribEc4mliFUL7HUAK/55Ld/cpVubpDLrm6C3xhPiCeJm/g18THnIvkkTPW7/oW4IqW
xNotyqLDSqV6+pTz3wl1YVIsVDBRnK987UuuJrJccgArEd9KQroZ09VrZWlDqX+EaQFY04WbPXYS
5j8pvZDujDriHXrfeP5EWDpIpnTUtRotpDFYafEvzovvq7OZSK/n97eeJMlIVMP9rXg/C2QQJzLN
vz+BOOxhdcszDmjhw6SUWLZ7YTj02qINNJOfcinfJ0GtcZ/hcqdbN71p+PhHruG+FpcTXhSgTiqN
IC4vz2fdEPr3lp6d07H4Sqkw3oxW+GgRKm+EJv0Yjf7m+lSXBgRsOTlVwPsCXHQ5YAREUcHKZTiP
cfXSacYuF8nGt2s0LaUMU0qx0u1ejC5QXRRQskBLzDHyidl1eAI1tE/k+KdbJs+GN96GsMHwiC82
4GUfJjgjQVOwchEtThT5zImhYULYmpUsMq1TIpAFtiNaz4VsmoSPSuaiGNqU8X2klu9uRz5zfXGX
7iT+yv8Zc3bbToY7zQCZwzHy7BVq9ynI5BdpdFfkqBdDmoniCQNTMNh81wC7blvAKd5ZjzrvziWY
OUmdRSUiL9wHX+TNvmhIfgf+dGPXfXrERra+iy15bcKLZam/f8nscuzhPQeGDBZQDHmI5V31O1SG
+7KQ35RePCd2/qN0h+Ok6pe6PPzXl3vpMQU2DFhyImD8H8DA349bZyD45A34nwyjDbTcUO+VzrB/
5Zbuf2uGyl55TJc+L+LYgFEE9NoP+FpZpk2kyqQ6bUDHtU2CL61nj/tEifPD9ZktJVX0BaYuGcU4
WmazU9rEjagmMiNae/eDlb1RAvpe5PW3HHpmWRqvZV2uIJqWrln4HpOpGAjbDw2kQi/djIw1OIP+
fgL8cFdwlf+HD8ZpBBNGFwmH8tmZxIi3K/NMDc5F430ujfoWKNPJj+03zzK+XF/Bpb1BK4C+2ySL
9aEZUBRlJ2FKFZ61TrKfXCOKtklKpy8fBJaguuuuZDNL1w1XDYKEkBQnHNHlF0sS0BlohVPe9t77
2N6Bz9/48rurjntvjQy5ODeSNVWBCzRtyMuxLFxXhthOceCp6RjDDyW7Kjf9YN0mZvx2fR2XdiJa
HCgdTYnEh25R1KL6U8eDd3ZlABy+NW70trqNzPGF2W7HdDgYzZqz49JWZOtDw0TJjOrGLDNsCOzy
oaNVkGnVreabp27iIFyf18oYpny5hl1hZ53RI54y5pPPWczj58or98XSd2JDkNyqAtDSPETN66aR
XUQ5z63buBtXtdO7HuGORNTVKQrRHb0+paXrCTY30gfwiaab43JKeM4NFRehd5apmx3KPBgmsIF+
Y/DpVlZvcSgoBmBsQSPyDl0OVY8VFhy9GZ2FFHsbq5p0qfNvdhS+Xp/S0qmi04v/Bs0p8aE/1bmA
oQBcRc9Zne173TwrLpUtWQ0PZSkADBTjSrC5tN35XmQvzAty/Gxi0lADUQh7/xyn5WcxQpjw2vSt
k8tnNxq2IrBu/aRZs2dbnCVIPRTraZHK8/2eISk9TvROx8xQ/w/0HH0VsxKP6EHWxy6Rx3MpgjWt
xKXNiW8qkmLUIRYkPQuR1hTadAcxigc/1V59TT4VZrpXWuXz9a/4cSgqs5iiTjAL7Cbni2qhkxr6
ekkJ0vNvTVlywnj41CYKTRrXXImNPu7My7GmD/xXTNB3YJoTzffOiRoiioqCzLMwjBY4u77G4Ptz
z15mXIwFipMaNuVPOgGXY6VK51FT0GkFmzXQu7fWb2CFQxSPvB0P9GbIrUOSdw4M/JzSg/laCeW5
aixkAKYK8s3k6lGiaarp92Mf0dpptrEn6NPc0/intQwYAGlZpfrFzQSEeSMHX+PgVtHPIsVA1syh
wJgbD4c3KX80MKuif8Tfalgvcfi5VNR9RuH7+pf8eGsyYwxumS8xF03HyxkLSQ9TvcLgyYi1I7Hp
yZaUr9eHWAgpGcNGI5DalcYzMH3hv75gLoZ6CLiVHSsuOOPgzix1hxFytg+HVH1tkG53pHZs3jM7
6r9D4CxvmqIs3q7/jI9nEjFlWJlsXCBuHyT+eIPiNGGW/5uz89qNW2na9RURYA6n5ESl0ci2ZPuE
cGTOoUle/f9QC9hb4gxE+APWsuAV3GSzu7q66g2PCsIDyCmhpKRIXbid/DbY2GKiuSXTp/h40Gsb
hUSWawl3axS6FxF8qBpUjSq5f6TJ+E22x33f+2el1vdgGf7Z18qckyN0GnlHRP+Wh1OR6WD0DMh3
AFwy53cv77K821rtbqIn1uVfZ6mJj99On8/U5X4hX+cST/UTXZXFlzX6Wd+PZsgjNVjzIZJoSqWN
ItOeHJURwG2kYC4c18j9SeXoFpU8eQ49MVM7YXpHN2Zw+q5zTQz+vKIMJP7vSDa2qpHkD1ouBrxl
ZZqoNprxorHENkGeCY9fVL0av2i+z35Vd5KtqAMUX0d8smUp2pezT7owYDZHQas+9wKQZaxx6rj1
+AlkY/RXjqP+DM0s+15JtUyDsg8efaXQf3w8OdfilkWJmkg8i8ctP4c+pKoDHqg/g425gTN4rMPi
d1Jnf/+HYUyEkQxiFsj6xQZORj1hvhKw7kP5Zyjjn5Hcb+t8XFnIV94Gvxc4pBBIZ/esxTBjqiVK
GEAjT5L4xp+KXemHB4TRDv/8NhS84ERAOJ4Zx4tEUUrop/m1PT3O5TCo8RVeOQN+KzXeoitvdGVr
zvc+RIXnI+xCKg5kcxdFBlUogbXyk60W0c7BEumFTSZtwiEPVzbLlRkkIVDICsBcsCgXM4gmBDzY
oIvORUgXohl0xy3H8Mm0shVO27V4y0iUgsixGG9ZoUnVQOHYz5NzXoy0imv1tm9oQpuTAdvQ9BoR
7FUt/UUzFxtEpdj98ycEeTTraIALRTJ3EfI4JmOlmiwD95Hhi1SGB7VUflWgHj4e5tWVdBF7GAfN
Ku7T3NCW8gIwE50AGEB+FinaKKqoKO0Ndn5vwFX3pEYLHoYoQtfNBL6YNLK6m+ht7zqphUSVDQKN
lzHe9KmselLAGW36UXI09BBP5KSeVnKYK6csz8odmQY0cv7LimeNjXvbiSk/E54T107KU2RHK9f9
K+cbPdt5LZPsXmog5LbTTZJkWeewlF1d1DvNKY6w2sDmWTQc12yZrr7SDBTH68O0ZX3xmadEbtOi
z9qz5sTunP7Y1Upqcm0dI1xB9RvKOtjGJVBbh2/QGINPv8vpn5Kk20fE7NxR9przbaSewWyDS8Iz
TMtW1vBljROU3gwjIFOAGrqsvPe+lvQEg+QcIardAzhwgSPFlhs3LksFr8iVtTzv/eVa5nJM6Y+E
GkrMYjLDvshHJ0rVc5l1ymFQQcvEah0CuOrBgvXWSBnelpzNaPfTPpX1+E4OUk7GKFJXouLVSTcw
xkRBjBrvhTFAoHdmUEdqSTn30IvA40dQPdjRI2JXifM0ASRt7bWO+5XYyOGiUqgn+0ZEZhH2I4x/
wzSioxul8rSxUx0ETjiLZK7JkF4ORHcasTsK5mRkFxsxSkeRKmOWnc1IfuiQkx7Gk9UFK6nm5dFC
04FLCKhI1u2Fqa2kSZmvz6a2OQTxO3LjEvq8ltDElGCKtEOyslyvUEhV1uuMxkXk4VKq1oz6tlTV
Bm6YLktnHVjmLiJXfIDBlO2MWE2f7NhGKiA1888ycpiZbOS3tRL9DHRTHJqwHbfRFGbP2VSod46p
ruXeVyYEO/sZkUqDiV8X3zcG/6Lmedo91mb83awc9L7q33VW7hyneVrZS1c+McZKc71kJvsjs/T+
tiEKDF7VypYfOyEeMq15Mhrxp7DHXdxgqNaY6k8h2m3apI+OLH3DQeDUWMrBKccT192fogCVs/JE
6sXupvgwV2AhnSAjv1QhVSpkZCsxZI8g7Q9WkH5zyuh58Kc70xFP2sAhPFNcuRh0wFnyZjgmU7BS
uHq9aLyPMDwDMmssEnQylWWmPnQxBYhUVsCEjP450PPmb6SAzNOrptuhdjRt+2rst3lYJ587/Bg8
BzfuXRWM9oMwnGiDHzwyCWopfbWg6H7hNcVNZCWtl4WDGbtJ2qq3Y+5IL5M19DtVZNqpLoz8ZizU
wWt7xRwwJhiHFznKjZ1PvfoIIiB7jMeyxbvLr74meovatwgA0A1KdS4txdxZYzruy6FJNmFaOLuy
mxrh9oXUnW2hoLrRT0DtmkmJ9rUYk31k9PkJ+brxKDDYvS0nrfgypFq0kdT4eZwS524MsRNXYmlN
P2x5GNIiAklrUmGidQEEZpHbtSiBDmbWDvd699PPnqZoLXm8MgDlP5LU2aL9Etbdq6FWZCAN7qeo
r7dBpVnbqtfXyrRXtw6C2pCRZ2fHJSg4ivyp5jpXPIa+eQs3GTEIRRTA/pLM+3hPXB9p9qfjkJ5Z
we83KeUOdE2CXnt0JPFjivvfXefvjWSNGXHlNOM8Id92ZmgOlc3Fh9FKyw5Q/U2BkuQPAz2lwihu
CA6528jKT0nxnxUnPWZOdBdPa7bjFxjrOdOfPf/w+AG8yaXm/UvmU+H0gR36YMe0IyABOKqSO+KL
1wJNLaZkT3mH9HRj2j9m+zclO8TtKUFl/OO5Vpcl0Pk5OPAAZam0GC+EzPuW2y0wGeeUaiYo5Iek
O1uo5OSxPo9Zl7Brx4Oa2FtrEHddEx5q5PCpViFPia4l/zXP2fm/KCvk4yFKds7rP5/6/Av/oiy6
Q6SsBPEL2cbXR0YYZq4Qk4ItE6IIAm7QSbJzGotfBEQec+wnTwdFy5BNLB7szPLSVPF4zK6udvwQ
qb2ff3RIyf7qK8S1JU/TVyAZ2jJTe30wPiprCfo8z/f+m/aDjftGUfunJsbTeXYMjINZ65MBY77c
YDtMkuKNBS4VrQxOyfmOFa6rBc8THYPZqj2tKQXku1j4u6j6TCEwdxovBEEfgOfktwlrAA3eOocr
+LuUpG1fBCtJ3rzw3h4Gry8xGzcSthDYWh5Iejm0bZsr/kkxg9tochSv5np/hIkVbKQs0lzFXzl/
lgn1csQ5vr0pAZLma1VlCv9k+hbYoWDaqWGN67jk+nlzSlOs4abhRxLkx4/X/tVxTazW6U6SDyy3
YBrQMgyb3j8NbXhrStNdUhnC7VrImXn12ejHA3DTU27Ga8W4ZcYzvzB9fPI7lAHY/Iu9r/RpGBRl
DoPD6CooDR10hMAkDyztdK8b4bj9+EWv7hhc3dnlFJwAfS4WZjraFgg/IZ0yOiroV1IB4s3/+Eb5
XOoOOO90an9ZiuzftH7eHeBfFp5J5lu2uUlpINB2jV6Yn/Q2FT8bq6OGFHT9LgoV8yHNgM0YgNJX
ij1XPg5JuEX9kMoot8j5kHizKAatUMJC7qQTZ+o596X7SrHdCH0XRGuK70pnfgEbuInNNSmZa+O+
QlcsukLzpfz9uGVlBGWG5uEpqi3nUbczY2v4erxXrUa7KzmyNhX8YBoMkUjhtMPk/fhbXTsYyMMQ
V+CKxfJYtntzPVWoeYfSCTuh72o3/eyH6m4Y/eO8GXriGB2r32mhbnpCWzhZ2w4lmqzp8WkLVwLa
RWIx62pSLphd3fkKy77fYNpNIwusBXQRf+OOeSeF2srt5NrSxHkGFh9ZOTJfy/p/jMudoCrin5LQ
FNsiUpVNO9pig6tStW+ohmyQhKSiKBSWpJQoO1QUI2wXFOeXjf7KoXMCwy3py7qRRVW7VvvUE50a
H9TBJ3GGH7PFzG7Nhf7KDn49NHl0SJUU1N+vkqbFpnTSbJ8dLLmiVly8oBGgOYd6ulIduhKOMdaS
cTh73bxLBmwXFUBemolvYGh7SOI7cOF/cZs+OLaEev+qqtyVM4zxiBIo6pOBLeuDQ1r72TDyPeSy
3gyZtTED/weX8pe8LXaTj+KXE2+nvP9kFPZNFa1ZTi5zP0IjeSyxCur9LB++iFRyUuPeazukRZRT
El18HyTwyE0ar6y7a9PKC85/kZtfAFfjrFOVIOmCx95oj2prv6BafF9L7WepM/+0Ql6JwFeHAyYL
8I/q60XyrNltLccBvYQidz5h4AIJ2Hy0M/vYS84fTS1XYHgX4inzNHLA0FlQ4E6QR79fn101qUqt
jvQuzNsWgU5jV+RtkB0jQbvEErV8CBVlplKkEPqGIT006JvNgj/Bbdjn5o3iiO4+y3p9p6hm+iOo
AuHFQE5PlV7mhzI38+ekBfvZiEk9QtKZWWxCR1hEpFv6eWLj2xMQbSlStnJqG54RDCYVm8HGCy8v
sa3R6tuxMaU9mWW8b6dKvcHwWN2PWZLdFp2FnY0IyEljbqGOPnW/0CWiuDbour+V0fpwZSW1T1OE
gW1OsP4eKGFyVxqd5cmQU26CEql2LG5V1F65IHa4h7mB3o77ujF91ySr2U7C11CJ6dAgaCd1L0q9
+gzhZ3wprHi87SSusJkiwb9paFZpeQWSNzEKz3CS8pgNOiy4gsATDaW0yVO125Z6D2IgzfIdUxfj
gac1v1dOhvnes8jMQK1ya6BIpcsXodLS0k6xx9E+dT2CLVWL8rrTun2HrzDyMfAptlE2fRKtccTb
8TQX4kjfPw2rgnVXrgzvnmMOjm+O5iqsfGhiLGbw8/5dW6eRhyqLtqc9181SNoWHaqqCEr4l/fp4
Cq6EXUae62acFvy9CLtdqiS1Ewr7VBp+tS96R96KPmq9KpT48hS4V/AhV7YtOAZCL/3+GdCwuIkm
qj2Zaak2j2XWuxqSry2M1lw95Hq36cmbPn67K8ct3xXiJP1S9ACXhYJKCnWBe6OE87al3Efwy45p
N6THj0e5EmGJebOoA/gTOpCLCAuVPrPKcvBPPUZM2zqJlDst0otNaMr/WrklCqHiCMya3jbdtOUF
u4Y0HOZBg2WtGdzUdTvigGTuu95a6W5cydnejTPX2N4sSKcLQpYe8aIgRnB9AnLInQobBHhY8z1a
c/z9x5N4dQsAx329O6OBtVgYdOk6O6mBGoZ69Th1eQbMqzlABP+a1fqTk1R3fVCsjHn1w8EiIQTQ
BeCQfv+WcpqZQrXqHjPTqtq23F1uYiUTN3KcNivJ9386N8tYA/QV5CsC0gpXwfeDARXPIrWV7VNN
/n20lAxV2UEvwB7m8h2uUu2XME7GjZ04/YNpVjEUXcWGG91ZWxH6imeM+eTFddthp6RgzNgF5i0S
csq9auPk1Doxcbwu273mD72HfGD/F4MA1DBmNa0Jv9QvvZJ0mQtXNf6iBmnmmnRdtk4FH1cyamcP
GXLf1yFaapnHqVC7cF4jnHf0nZqOycZK5eDQplrpob+Koms4te4oq8LTawNfr3iib4MzEEYNzUhh
YLLv/FFK9qotomOe9NldGUS5V+nddCwaH8ZWYtCXbUmRGRXDLbgC6VkVdXAXNRIdRtFJnDAAx3Zm
JrRtlTliG2KlvgWgLD9DnfYPMOJDr6MtdtOPQ7SVhJ/fogrS3WZtkj2WoVnf+B2mL3UTxLewYqPH
MirSTS7lk1uIRkLmVDT3uq/XW90Myf+m6HPlRK0ry5K2SzMrOdARU7ZhN+U7HU0dd9KAwWpdNG0K
K6juAsjHII5kmrwpXMM4ldNN4U8+ImVjudUw194pgZrvIlukG/hj2gZRye5esQPp0Cla6A2y0u8n
PuVO98dmX3X0DoUk2cekhegqV4m9iboW6nRhOG4Xl9JdABJlN2ZmtUuEbblZgdJYlMW+F8CZOWr+
NO0ztIj2pjbLd2ly3HtjmWpepAHJiINkWEmmLyIsiSrdZ4D0LEewd4stpBQViG7AdSCEs+Cz7Bfi
pXdI5b2Po8Py2HjV8XjTsZsf4008qk29jXy9TM5KMX7FPiZzIXwFbm2npyoJQK+k/xgaXgcEGTXD
SWhLLq8joZ+a1QTPDf1TZdoiBWrfwmlPHhC4X8tkl0fwcqjF4Q9k2Mgzo47OoWHUG6vMHqj7tVlt
7Zo1IOHVaQSETGUG+xHqUe+nUS47Sv5ylj5ZSvV79llUsuo5kIIDKmt/IJmsnb8r4xkLkLAW499T
dJF6hv6FneJwM+qAIQQ5VpkMGzmuV7L061OJyhg4CJo/yyQ9NqpYrv2uPAci9RyLFkUEkcv30Idc
WR/Ldf/60ejwEJ9kEDpLxpOIrLFJRq05IwUgb/wIMQEW6Qq05OrrzPpGdNfkSyGbKojRmu2KBEpB
jdNRF55aafDdwWr2qa+tZDHX3oh7DakF/tc4ti52MomHnnW2RBM+qbpj3yvlcXT0ZvPxRr5CvaEx
+WaYxWqPG6cYerOQHxuqn1V2U2H/NLXw89PmrmkpFtqIQnTCq5zvprPGFlsmGfNXgweHLNWcQF1w
Hi1kJ+WoTtJzQsvyKBp72qqDnd5kslT8tPSo9GLdtH7G0ONXZvfap6TnruOjCl6EHsX7nWdUuuhD
J07OoRju5SB4NvL+diyV23CS1rpXV8ey6YGqvOil1E3VaNoY2UF2Dpv8Nis1pLAqrBeN23ZV+vXa
hEKDe3ULJKFflkETWM1dGIjicew2XDvrcgNsg/yw1TfBmnj41bGAwnGe0F26KDA0Vg4kz8/UM15Q
h7TSEA7vnjMz8Foruymn8F4N1jiy12aSxvb/G3KxWMem6ypNGdJzqYK1tOTS8SQUBOO4/oL25Urw
Wmaj8+Kk0QG4EI8oSiiLDRgNCFOYUUWmjQt3r7Q3CIg/NXrz7ysRbCxBhR1gcZ9Y3FYCKVQbpysN
4GrdTdtmD3aH8JCS7gqETj7e7FdCCnkBqHWu1+BNlqsj06SyL7SwmiVjK49KREQms2YncuWMwUdx
pl3SDOYqv5g2J7DylmOmop1v1TdSEjj7QKl0z7HnRlCbOAdL8f21dP7aq1H+n/muKGZpy8ZUXVkO
rRu7OdtaYzzD1h9vpSm1N0bjI2mWqBzkaIzTHtcMsCGBvNVo9yL3VNWe3JnqyZhkf5uVpfhn1iZn
kYGKCOyfmfmzuEbJltBSJwyLc2dVW1Ubn3xNeepMI3MTOaa88O9SfyA6MT+ETUU9G12893GtVrNG
tkqnODtC/NFDsW3q5uvHq+jaB34zhLNIIlptUBNn6IpznLa5h6h47vVVGyAmk5ebUanyJ7qEa97Q
VwflsKCKztq6oG05KRXvIUzbsyl3SMH4t7pUYZh5oJ+GerG/svW1K3t/VjNg63M4oEG5WMRktrIz
6nl71tvkJfAfZCd5yPsJW7jqt5Nnd5gj4uq0awcEo4oxnn85do12wv7N2SCO7A31T19KD1OZG1zc
cq9Osh/IQJzaofgU9/mxDZGV9u80o7+Zb4VowD4YGXMIQF9u7Icx0E65amH7aBaehV/xSiR4bWy8
vf0S3OaLNoEHnwTngpJGtac2Ej0tzvR75Fstpriv+2a7gfI07tEiGA5+LV4wi1e2jWRMyFANxbZL
R9ntGoqTSjdaXlKOWL/o44jwCPiX1Ar/tbzC8wGwJC+mUI8EwNJboZVguphxpp2zsJY2ZthFG2S0
6k0cAM37eFW/sskWM0I3gL0KQB9+9bIeEKgzpxKZp7MeY7NkgJegc5kDDbPRlSIegyQeCzdGBVeT
EgST05vJau8jLd5+/CDzDl0+B105Si9gXS7VVe1IDkM0XPOzpSlelYdH1QYvoZSZ8FQ7SkjIQs8x
g8PYOSvp7ZU9Rl8CwAEQRIqBS7aGHQ4Beupxfbb7L2Zd3/vhH2OcvAHfzrH68/FbXh8LjCl0N9j7
y8ZbB8myb9osP/tSa2zY3TViJVa39zMcAKhgyBu9j1aBplcIGza15Xk5WTRZlriKQpoCw6IocxZR
r+wqHcsIeQLaKnd3s/1prw35g20GjZt2X6RhJW5e+bAgpBgVtztW9RL0Y9Uj5RSkZs+tMG8mEBJF
nn9D9ummssJNpMvfok5BekYLVhbUlakm9ZyFNICJg4pfxDIwG1WdcQSe4zBoX9psHHZ15Uu4SORB
jA88Na8h0NesR6+kavSCaD+RYtOhWV7I+iJDGGiY/EeoovVBC6XBfXX99uuBqxlMqd3HC+rqeNz+
Zm4qyOVl4TwcSVO7ERXY2Dy0QPkM6b5xTnJbr8zmPFuL7Ul1kvuKjWkTcWIxm7WuNkifzzxbhU9o
NpPxta1H+duQlWs4lWt3M0xs2B7UsUGkLU+hAsUMqyiy5ImrU2V4jhrmWywxnHtMSSWEG61oW7Rl
m7h9P02fw6TINnJeNw+DPDmrMM5l25RYTOLIh7SA+F1WllStt2InlhERrmSxdaYEUMQIILGubG2r
6NTwAjnRXK2iBmf6TXCvtGnujVWwBr2/cu8Az8YtAHuLWaV0Xu9vak+6jV1Tlaohh0JhnCYnd52p
eACnj+5ikJYPcqMnu6mv8pVU7tqXRxCNxgV5pnLhDlw1U+v3LUK5OCue7Co7QkgCxuk8f7yQr21X
xL0Q7Z+pQHCO3r8e5t+aRQjKH0stcPsmPtfFSTPvLWGjkbmW6Bhz42C5nPFWw9sG9iN0oEV+mnXI
pCPxl56tGkEszExzT60TqqoDGqy/SMhiL0nCYCs0IzoKAvMzKvjUUtHUdu1OmjyAHOZXsyk03IB7
O3Uz0fhgFKyoov6ayEdZq9pN0U/tJi2AmrsVQpwoAFbpzhys9k/YC+12KGtq3OSttxZl+QbHmQTc
WyMo/Rapk+37QK5qt6syTiJhgI0YfcPt5LT7ZPqIM+ppgrS0GNAaHZ0SEAWKRjdJbvYu4iX9ngLD
QIaKcUPQisyl8VvvwcCYR6NFbVLLGmtPEaa9aSPT3n/8La8FpbdLdV7Kb5aqbUl9OGlGcFaBYh3n
sLFLDBXDd7v51eTyWv/k6s4AcMkHhf8IGfr9cBiKGXktQulx9MuXqfCPrdE+FOWOJHd0KXf8AIOx
/fgNr20KtgOy84gp4CO5uL1WSRUqGuaNZ1mrSwxCRISqqzQgwWqslWyuD0VqRMuNzbFMGfxhqFJH
LqfHLNd/xn5meBZ26HHp/P4fXok6zUySoIS+jC+hqlJdyKltx6VabRs/QlpWlSwXlRqxloZfC6qA
Umc/ZIoMFykXQpjItolKOYNDe7Qa2QtDZNKzyXxMs3EHTv0YpMrJyZqjavj7IENc/eOXvcYjQ24G
yZ1ZK1Gn8/Z+zdhCRJFT1s5jO2j0TYx2PBV6JuP1UY6/jB4V9V4yxodQBSc3xZnzVxUG1gLcZ7a1
XGG+M+b6OZKk6BnqKWiHRs6OcoDmnFdpabsSgq/c8qmUgzKnbQdyblm184cIh/pasx4nacgOgV82
t2abrPUGLyMwjdxZRkBzECSBt/x+SnIt1ZTK7+szkH1E8+JiJwr/loaeOw3Z3SrR6zIvfD/c/NJv
goTVZVJj9nJ9Tp1Guo1Fe4xGfe/HqNWYw/gjtK07pSi+meAiVppF1/DhvKlJVZLtC7t1cdagOWyH
Uxyo58LIPBN7UpH81oAVyy1knd8xCp9mULp9/M+fEWAoKw6xF3W+zs87/c0bDwpizkrqwAXtUAj1
IwHfolw1R70MvoyCiAG8G81B6nsRmoygbcwSjbVzKufbsrHuFSHt5cS8kULz8PEuujoU5DWT6gTk
82WiRnJrV53fI2be2TI+O4YnB2EBcS7+WirRymCXcZCUEM757J+ODugyDgb4mgMV7GMOFfXkyxbw
J4oGCqJ1H7/U5WZjHPRQCO/Uki4s4SK1VuM4iqdHPS5DF5zILY3FlQPy2ton2ZEJfiRUF87V6Itl
eanVrP0k/yHa7E+eyc2jLg94y2SdVyigsnQt3PfS+eOXu5Jbz40VCHf0H+a/5yDwZg0mpJiYthfW
o61In/NGeEPie1Pox64sqq9V0xfbCu/qITJ3etV+VTV/ZRNciTIaODkKDVQsKW4s9t5kqT7RVoUl
N1Re1/4yFbSmhx22R2m2lrxfmea3Yy1LdrRUEivxMxNwnnHb+BP24HWPbLXmiXy4GRRwJXb1BMZ0
9/EsX9kXjEsVGB1Hluyyv+n0GSJMihBnyFY2Cvj9wzSII36n30drrSx5ZblyYkOFZi0B/VnSZZM8
CaKoQC2oGyqkDqI6P8Wt020+fqNrIRNNZBDtXINw27koIQBbU0Yd2yrumVk9ufxIh11RP+Eg62Wz
RKaUAKBas2268gWpGswlSViitHcWIVPKdElWa0RhO/PFmKCu0NRRmz/UITM9O/KbKF0rB6nXZnRW
gyHKQKSnUPh+i6SBrTT57C5tY1p/9KOYovU0pR6OdPqDrzXNBoELsZH1LPsiy6N87NMK+irdAQ9d
+/Auwbach0x6XNiK8GB0hXnsOa63KPYGW1UdzI00xtp2wNE30RRQzWLM3LS3/93W6z0NaoGeMpTS
EJIOP5RL4g0R5qaI4y9BKm/NptxWZvC8skaWEZqCJS1oKh/sb5LVJczNMLMKtKaqP+RBft/O9Tod
1z0nuBmTT0aAPVYQbIlzm7QNbhrqYG434EVpKuFGV9KD3CYri1ZffsmZ6QKEC6EbOM00kxfBTphR
LiELXQN4FXd5Ut4UU/+3MZptXsQHWNZbPdc/66JFsR4ILxI8quJFyJJgaUCHNMEMQfP9YjOjBTAo
/qrjdP4jLu3nTko+USP+jbDIvQIELatkcL+ZBl+cM71VS2VjSeguD7ZWbfwendlajnalkfxIDAtJ
OQODucEj3w7cBlX8ovS9OsKFYERmDupB+CWOrd5rSuVHnFr/aLvmkPESlpTX+xk6GMZieYNWLiEw
j+UZFeuTSPTHYrB/NCE4pI+Xw2LrLsdZrobR5voUj7RkQBEzJyfYQPOPxKq3jvNHDn9STvh4xGWQ
eh2SvAqMObKoWEstMlhUxvK8C2y6QN2M/X7Oja9oMuX5H7P/xG/18SGJ1wRFlixsBp1bb5Q2Z+l8
66Kl0DsGOoGBHJyivu8eq6Dn9NQHdRMwAYe2tcpji+PMdsyFscdzI9+A40KWw8ZiMRqaaEtDLNnK
fqx7ZSrjPjBq7co+WOxLnnA+HmYpJhi2CA4sMsI8s7oJu6PpAcBGWyLzttfWTtplY+W/Mej0q/Qi
qREuIS82YLaCpDc9FznqWWk/HfFX6l0n7h6zojxEU3PInASXD3tXDea2tO3bUY+Q8TefZVP8DK1+
Y1XdJk6Hlah09eX//4O9rpk3CU+ZOUDI62R86JKpOBtVWm9AIMNGBqSzktosws1yDl5zrzdD+cbU
GjVg/DPy7JhP6OdgUFfyt6tD4LjNWoMWcmEv30uWGkt02M6oc8+7qaya7ceb6HLbslgo9L1qf1/u
ITUx0tgow+zcZC9T+5DJvctGBXsbNngG9/LGUD99POIyJ/1v3sDBIGFFm+Ki65gMbZeh4ZKdiyF8
SpXUd5WoOsZjjH6pGqGj5veu72v3kOgPgensHHrbHz/CImGbnwCNUYW7xUzhYAG/P/JZC4aIoY48
aGlafhnRl9k3lFIPmsiq7Sgnq7JAV2b57YCvEltvlopQo7QPMAY9B9jWkfyWiqtlOXyY3P+rl8Z9
EoRbqs4/HDM+fvyql7M93z3nmQbHqFPIXxyKo7DtKQt0DHRjw+uUkjrifj6s+WGN0gEIEpzFOnGB
CyCKs8aQvAwUi+EXU91EaS0rE69oaaJzJTlIdpYhRfif5OWvpIwHEMdZah+syXJzkBOV7Xi5Ug1e
PBjSBoOB9HFU4APUWgxHYASXgmlH+fXjSbrYZjwkuD0akbSQCGiLOSqcvABNX6n3ag+pX8unLw02
vythGQ4cy+pNFXou51BYh4k7t4ygqy4Cs0xdJw2luL/PNOubSFX6rNj5uHXd/Ah8dZeEw4ZH8QSa
eU1nHSUbbz9leCmt6mj5yWNc9Xd+oYfcusud1gNrCREhcXnwjcDKBVhqedDr8r6e5L8Q/D/1ncIB
YCD/4A8HO6d1IahfF53ydYCm6SZqv0PC/HfTJj9y03qq+/gpjM2jBYpK7dIdkLnbotS9adC6XWsj
tZZOt5Il/1bSgBQovQeruiHl7NxI716mSPsuRkzbKzvqXextBxfw74vTOTfo2oPSgnCR6c2To/gV
mGLq5lwAfqVDcegi+zwvyGzCrGjInwqdhord24fYKB6mMNzlXfMJz6r7qcUmbaJ16llB810VqB3p
jf7EG/Lfl3g+Ze3NOMJqlxT5q1zHL5poIi8X5lMoCGYAD3YY/nwedTDOpjC9oIk+ZVkHByV8meoc
Bo6kPTeJpLvcEuTN6EftDtloZGqi+PdUDI9GKz+agebVDaAMPd1aWOcEdvmrqZKvfWK9SHmK0uDU
7qO82I6pfjvJ8aGBElW2tAS0VjoKSpObuOtMXH4d00MuZmvryTcSWupPWY8+CykyjXsMoAq8qywp
ujVr+XZSTBnbZF2hXaxvMK/aF+HQuU6vIjcANt7Cxt6d/zAtN2aYytR6SZTdFUaE3ZkkntrGk1M9
3Aw2f7xv46vUxvp26OrWRc0D15BAPiFp5Un9V/XUKxKshCwKPJiMzj7SFKyo1RbzrqjtTrkRV0/I
ieAUWhkFfTEjD7dRPKPA4fTudGu091Ih14cJ+YeNZOLth06Vqf6xo3Q4WRKxn7QZf5KUGbwRQ37j
V5XDxQh7EKcO5f3E9eo+KZJNmsR/06i/T/QafxI77p6KFI2mj3f+Ml0wZxofLorg1+fe8RIMIKkO
ZV9m5X4KwuTkGEn5Hcm66T7Ab20lEr+vhJD9AedmHIAAxoxqXaKSnSIIRwzT2nuh5DHEa9vcj4Br
vwyT7XwVcTLtEvBFfz5+v8XBQ/oHSgo0EUM7ziU9Ela2Ckw+tk6irg76KB6tPjFc0QJkqrBiwpfh
BQnpb5GJcMXHIy9m9r+R8f9VaJpw+VjSk9SmsdAV0+zT0HQ3oR++DJr4VIi08f6HcWaJEQPUAbD5
+TneHK1JGYWNMSb2KXRcXN9jbFLWZJNfiypvAvd/70IznHILZNYL0ExN5BGQq60TOULXwmE3g7i8
NRCvcGNaBGhpi8iLFB82Yq3DioGc8tAWuXxO9UQ+OCTkz6bfOT9x0Rm/VrrTz9yaqaNxVw8vuDSG
8G+s4gbUuvWQo7SzBSCJ83xlhkiJ5JL10Gu9fCzKsjzmQaFvELNcu80vUqKLV1yc06ZfBDyNLR4r
FDm2AaBTr+9qDAulUmzAg69IRSzTktfxZh0wcMk0IUg833+22mj1NgAXdfJbrgV6/Vz/H2fnsRy5
smzZL4IZVEBMoVJSM0lWTWBksQ601vj6XsFzB/3upO31oIoqEwlEhOvt24v9MA1JxKc+VK0eodUP
Tja+CDU5FRCk/e9PjewcoaAnubBdKTf/16mxlySh3T62/xen5n/KO/0biB50NBr/A4MBVPA/P2JO
GDNn5p31kOnq46rbhafPy6vjVO9K4puzpv5/CBy4EHA3lAJAVP2XE2OShXFWkriPzZxq5Ohm5Rgz
xMujzyf/f8ic7K7m7v9bJPAqoW4hmgU/+F+fRvoKFBUTvx/nhVIOzTqM9lPWSfujTAu5n9VWs/up
a0syIxaTPod2/HbbuD0z3lW5U5up9XdwtdfSpn5N79f4WmyWfumygSnbu6Lfm132Z07y9ybW5jsX
Gfd6c3PvDLWea19xdW8erdHTirU7FDlkEutYrQEokdbThknDNRr79SMebOUymVofQlNFiA4iVnhN
Yv51OpO3VG7lkzDLwk5ptA+1HXPSN6RFb3maFVfB/NNjY279YVaV5Vim7hamq66eZ17oGfZmhSDG
O9qfc7rAcHuidlPKe9vIxptabOWV+czzIdY1RlWR9z9N8NYfgCRXQd1lcVjbSuu3VppEad1ttUcd
MaGLDhoYWqr0+6TNjed1+EmrMXoqomqfUd4Rn9vY4w7SEXcFzVgdStHnD5BJZ37TlHGww1QTFlBh
hVlX5V6aMOknyegmUztwZsWcj36Sq+qZrMPyoOx7APlNSAuJcd0IQAMjhYSw3ZhvZ7hZfxrd4lIv
kwidJc6fq82tAhq8eqY5zqQ8Ez17ShLDPNtDpz1QqxTnfhH0125TG8573B4sOuS9cc3KQPSO5aVU
7u8ydamuedxpXlIbfRAnRRbtybA9E6zlJ1s1N264W49DpeMlxYkTJsvmBq7RESB0y36Mrb3yhcPQ
0Hqtm1crn7fDJGoRGltSlFDbQJ8c7GZcfQ654heoUMi8/X4MxHZtp6PSF7N20trSfMnzcY2UcvrQ
9FT/xQjS1a/nzfXctDP8YR+ciCBxJhTZ5/RUtSSsvSbbPibFihkFmKndIa7tOIhVUX51jdhS6MNj
GrjpGMDF3beHqWy3KNb7henJ5hKl2kbn+W4ujHin7ek3rCjmTdS4PmFGj9z8og45RBiFZrKRCFdo
iFWlLD/FxnPZAsEcxdJeLGChPvU21Y/dZGAbzC6q85TVzivr2M6cy6E0zdxj7In23lc7IAkVuvKk
U2xysHWef5CaMWHfTszUM+tMPeXLnh3WXFf8eHCHQzy3WxOYw9a81hXJek/rhiqoQAd7gxuvnjFo
5bnpkVw4vofAhqby0ufdobYKDk8axEt2ZRSKl8+r1zK8Zu0auuypG4zCr2jWYPZvZBKwwKhUO4d0
a71qfIKdigoDRF3nWqHtNHOYiAzBgHbC5loMk4A5ryi+aAfm53X7Nlc41CWXkrlFXU23ZLcEc5yH
yvYpea6YTCp1RHe02c8ZDthSnX1njPKi8wxT+shHyjSj9l2lH4nyp5wgh6kjCgw11WA7e2ysW1V8
aTkTcemzVHeT4KCJJu1WWTextkdt/mV2tq+1athCrWW5Gxr3i8Gg53LI79wKrijnz5oMfgIDOJ/L
PUGopReN72Y33XyC62o39ACOGm9Pv+KJXPJm0cD5NrqfS5F7Ljq7AosAWU0wGpBpVxpV69ybtE9j
Zkgp6D/TjWIGKTeC6blQScUXABaN14PPK7fRZ8SsH7dFWOcKrZ7MGEoSxkowiOHqZnbE42f5hr9U
wqSwXvAQvc1hn9fKi5stALDrNb0W7l3Jv0g4eVjEENXEhnKts/iiW+dFH3yNt1sJQ0OLKaI7svYK
ughjPT9wCI5iATbBhO0XTSNsSvLsrk3qxlPFNoXx6OhejKb0XOrXXjwtnL7kodoRR534C9wU8U7d
X+eive8M7W4As1TG7rdqM/lRcl1069B6NEPcMzoNsvmSlKM+3WGVjg0PrCn9bWmqMF2093Itr5k+
QOu6uM+F1oQFw2tal+z0grbuHBHNmnghQVCTfEjvldm4CnbWjTNfNaarBOBbbcEAvuHibvYfJa4i
DXoEwKBgjupQLqFhK6/2UgW6kfwxWvOg5huAFoUwslN9qh8PZAmvzl7fqx2aUMsea24Buf0dF9ZL
YWn+IvJw0wagunq0dZHL3Qrjq4AYNZ6LG3hlTzh9OIFesN0TswI4UGraXEcQ04LmB8rG/IY9ZYgy
fcYsUadC1wYfvPUOOrTqnnmb2iZhTiTfLmnE6aOpftK+YSIzqtQTXYMKtXw53KCOYEvdxBp2jIIF
zXtkip+HuoFEFSFQ8xNEdmJd7iFD9Pq9DNNijJoGCpJkCzRx6jPS/lS6l7I6jGQCdvJdtfUNYdvA
4TLS5FBvNntZHfZ8hIF785P5pml3iGIP0UU1Mlh4Mc4CWMg+VFEFZR53JQ8r7anyjObFF4yUnjz6
jM4hRekcphaA5qSKD6l4jMV6YDVWiNjkZ1PVv2nKwTQ6f4WUzwZv5MLUb8Msl7ZLmNGmoiSB5Otz
tuq3IhbfHgYfNVMba8B1CqCCaApD/+XOW4AY5/V4BAcKGvNJXf4Wau+nQx/yfDI03/I7Z39Cr7FI
LMboTEcoB0vP7HbfYVf7Al1darVfxU6HyNmU4SEE3JtANs6USx0ODJeQOqNidOaQX1Sa0OWMCNHT
xd0bv0SnMoym9+TLZmbodntKHiPxlJQjI67G+N068ZGjoIrxYNX5DJVx/IZidVAoo2TD1Wav6BpJ
Tlfn7i+7XeRpGsBmw5V2HEpMS6pHfbYQkxdRo5hBXY2nAXeDH6EM+lYm7TywU2b7lz3DaEa6g5Oh
jHqQG+DvuMpetqGCXt7yhl5xh/yBFreR1JOqsrlXPrrlusxXf0LvKkKHpnF8UtUhzOf4YNExSDRJ
i40eJq44yKMnT4OyfcmHzjBs2ySe992+2nFzQFyYZ1p6PGK8qsd9TI5u6vjsjsIXLMY0DiHnfYIG
uBo2eNG/GOp+FgwjgOMJDrIP4jq/TkHDN8uPxNR6HYh4B8M5UTTMJHti3Ss/kz+WBJbx4isGpIot
82LlVIkkk2IjmQrlF8t+iUE4cDf5PEnFPyrJrW+sgzHvHjyLpoi9nluIISFQ4ihuU3mmqOj7q8bk
ZdrqYTNsVRxP6zY47+2Qe2UMM9X23Yyn1TQ8rAzxLefpwHgWsmFXW6n9vY+PbM9ibwxigL0nvvCT
fFqUN/yO/JCThrGd1x6JTHPxxCX67M3dnkz1YhW/i+XC+GeGYF6UHKfHUc5LmweSjKZ1AbtNzY/t
obIqzxi2hxevCQGi84eT5hpNoOrakcHtcr2b5bVEZjprfdrK6UFam51zLleF+2CNuCeWlO83npg3
/CxJXX+keyB1H9MepDVFAqnERYY4lStdSKNkpVxtBZl/2JOPJTssbsJQ8Ce7+6bh0DP3dyL/lvwj
11bqj1n75CZdpryT+w4c/Zw1649d5NNrtGypvalpduxdPeB1uxIft1312n740Z9NARKo+Cv9EwbU
24iOsw5el7wn5btjPMgbYxyhl/Oc8jxWCflsVlYBgTXDMsTdNtUWwKhdaG8oohND4SOLSrghlpOi
Q4NIEhyhRhBcJY/mTM52P1b1m1SJ/LI0Ha+f/7YpXXvwxzGeLJyN+CjPY/3G/5Irwy3+MqWQI6id
FAGCmr9LPdHQulRMTP26JmLzN1yMcbU+9v1CHe9Oz60nfIDUxpU/Knni2YV45l6SQiXLFt/zvEW2
R4oqXqekOW5pC6RhxBc72qKmhsn1t5jxTbVx1+Cj8c4mB1NXQMlU+B2OB2u/kxPBHhnOMVZfAPT5
a/Yq/T+j7H+JJj3TQZYqUW1ELn1gBv66rSVhuae8/ApJ2bwND8qyMeb+KB/FgDNZqgt0AGeDbo4I
Xunr2LSHZjI+oeiEPvMm5a64R7j4RqqIoXOepa+ksaupYJK8sV44ElKOmy5wKxVVV8hjOLNn0hxm
uu7HJU3Zm/Hk0k3pNlDH8ve9KB4xoak5/qsILDdIi++4+GspUs3z/GhURv2M1pdMvsaKHUJBFUlD
h5phjTnE0tflUqv61+yMB6e+7LF4bXaQEdtR+gk86I9nKyKekxlB8l6mqnjlDGm4ErgBs24EprtJ
F9JuOn8cp6gR+YnWO4mnkGLR5X5tHrT9Ta6plFYuBXbIK/riXoojSizFw5QuYLmGux1JR5z20h+F
KD3LWrWumZF6eUxUBh0DHw5Ai/9/RN74ahm5yTVj1JNqsQ16YPMuskUR/fM3JXn58anwrmkB5F3r
9LaWmjzJKO3dMhnKAFmLPPRIEn1WBhvCT2pDsMhXKy7v5FqyG/Kn1ijl0RLK/o90+/6zTnwZCV/k
PCX5hDK8cDDILF+Cb8BfHeXHre2hyfKUQXy1ZnPIzYm+vswbOzsC2/wi38nGGSZc01v+atmMcIcg
dWZYO3uEg4gdh0aFG0Uw5C6k4zR72jw+Lk5Bem69aPPw7to3esY0ZJlPl75O1zChZp/u+cMMaRdb
/tta44hI/bC6E4n/bw4v/8tdhOEKFTw0v0u7OzA+/iyVtouzPuONopq9wZHtJJFO8V7qZM4eX+QR
RjqlTLOqia6Go9rIb2PYZqSrupfmX+7bcZ0z1A1vRnYtk+k+t4rnkoAN2XKwJChrVn/rvzi/yAqv
Z92AqYUohQL72bURsnNShfTxZhz8bsyOckAWJxCFaVRQ3ebZly16zlEFj8DzUu5nrtEo7h++2Jn+
pYMdTkdxYC0oDbyifd75S6ZWIWNRXvh2hv58TGZfq9PjfywKhP2fcpKWfJ6turUjFQY4dKX+4Vfc
KSsg7Qcacky0gIOO2ZAnUJv3izsEUu6bR15EFaLrf/MybIFFKqhwv7VWql88L3GRNs2031hcHg8L
rVQGM3SiPFOuufZcx9rRVf9s5e7tVBkHgi5eo6sXeoACTjSijnjGzZelfmBgUSiIvTxJuIAX2Tgp
F2CcDtIwMMvLpL2SF+ToH/4Qq20gRbmT/jW/3mhMn7UbP6ArpdvE72a0Ok8Sb+YHGGivSU18glPi
LnfWIELSqIGb/uVaxXSWJjMmzBE/nMnVEtqF9FBnlN6oM8RMSPHikrgN/0bW0pTH2xeyyQXksYKa
FhWF15rNk8+XGLVnF795PDB+O6phKFNvWeTLm+UXFJnSh+IdTv/b2Se6WP5Kg0eC/ydu5KOkkuFZ
pL9uW7sMR/kY3s1HolqhDJR7YrAR6XyrhhfpAPF0stQIVe68Qc+E94WPwzOOe+GXpBK2+MXUHLm7
8rPkquHroQbUewsXnbTXQkgunTjXGn2pPeQ5ZY9I1n9OtCwTcGcaXIMdahphERfeL/XGJJcJLSqp
PvktwC+P+hzhleVneOKjsYIXTSN5XKT9Zh56SnxsS5JaaYAldPVfIu9uxCFq+gM+CCdCKtANS1cT
OOeLFs5L7kmfV54+FlU+A3ePFG/6K8sj47OGWXfy3lgk6fqJ9iwNXuckcv/k8UQr4bXVLI2V/wRM
ECxK/TSSz5EGCqFZOoUM1BVNy3rqJaqxuVPTClbsJ+3fIyE3f8KH4NMTF4YAzPgoMhgbX8fxtqCg
mDJ84L5Y6BbcWkdYLg8yBob7YvK0ZzX7KdM6ghbTr4AJcAOcBrnjvIXbUBv1zPunIfcRJAYuXcc0
J3bQ/Gkj4buHmPt/Ny7HveCiQ5E8svLsTG7iW/1YG+nO8m5yqwfEwqBPFYFZzcNEwVs+Lp2Oxd7L
k84W8woZJJfCYAj21yqaSzk/2/N8ylb9TzHf53n7Y8EnQTTcadqV/an38QYo+HnKnx3sJNwCwdIR
yj1tMTX4ZTo7M80eUG6RekpE/hvfBgGQTs9MLCtXhefOtwKkdodPpNfeOsEEoNh3xDmRfGq1I5xf
I7GI0Mqsex6Ps2Ls78QA0NlZ7/hsOOzCeV1gtWTBpJPIB66C5Fz6ss/4+j/IaBZERf2zGixSE1c+
7BJ3maXgasN+hoLiTZpShZznNNel/wARIOgJ7Sg9UlZCsXBiCH94OxdWJmLpsvW4GWTSnP+sq3Uv
zxteE/owFjG9AvYBm0bPi3ThpUJSpNCukZRwKS8xXWcy1hXFb4ZpyGUiL+9ppWDsmvOPSTQVaxCN
EnxIJ4ElLud7qd0tXiWvkXJsEAJrrb/n2YqKxjiBOn7OM4Os0hNHjSsWSbP7Vpu/yQOL4tVnN7Cx
8bre45mvP9k5xF/eDZ9RTXswju5Db76o8dea5qGU1Lk3YFXv7hJie5nZYIn+c8RIFoKgIoOJYpep
Dce+yRi1d/AKRnAVX7MxeKxPSz6NDN+zQvKMBZCBU52BoTBV9O3PwTMeTOJRlB1zdaXGZifntDjJ
jKR8sz2lnpQNhh3Ij1+V+Es6aQ00uGgXuYVYE7a4J3uTjy/yywIWwxsK62b0Dx1e1bCeWiuRftSs
QwVxdGfcthpoOXovbhgp4nxuS3cQ1Bq5kDwRbLN83NWonolCSAS9cNjYhlVfb9IStlsdZEUScicl
k40aUhAqUygnugFsfIYRvj9vQimUpO88+STEWU3/meqOP80GRLHzT7TDFEfpHJZ7f8DKDmb5De7f
b6QetBM/j+lSJMzRbLw9cpBbVkntbZGiEnEZ0tD6miUMWJ7G7Eso4g87b2FcZdTGqbNrgVquPKl3
8brblcRLP3uito6xq5N7/R4a5RLH1utWEKxbNyXWruyCHe9RR/tfvWro2/7arLo/45UN/fZaWzc4
gT29at40ThESMDd3RHZqM4RUYEOnUf4qZnwCjkZ+ZzzbdfopvfK6ksyvtH1O6h1dmoGWfsmtpffz
kTD3WLvFk6RnZWDSiNrCGkp9FdcfLSqkSf6RC6AgMTIXh27m4dBJbv6Tdcvm7IQWkCuZK0m0GOhw
pYESAMPnPkgdTEQi5aJWMfKqc7JUcJLI9b8hReY6MjjaBG4PaHKvWnNfE3FI5UH6R45i+gO2Dz7J
MN3TpyH+GrN3Cl+ezNflSw/+Y7Wf1fVnZ6BgvUr/cFs7byXbRmziu/n6WOnK5MlB0dMkFQ5pOcUM
Zyh7k/RPktfkW7OnTWu9pPsARB3ExX4yYY83cclmVIhCRsDh0m5F/nRP7sh6SWU+4ZDYoMWZha7p
9d2MkzNuSzSiJnYc81KWr4QIpQVHAYx7DPujGcT04clAj63c2wW4ywiIGg6vsfAbAmS7LXI/Jm2n
lvYD+YCEOL/eTkWJqEtZq0f9UJFz9TCGdv871dzDQj4V3ZzCesiaJiTDGhSivaYQGZbgcQzC7hEm
f7IQ8PT9JBWkKsOCNdh9PCV/0FW/1cdw1ueDNutfP/cn9nDakiCxbeli73gC9lacpeS4ZHlmN5MO
o6MOdzIWLIugq4d7qRqlrpDKdIhzWbqYoWrxwQoRaw/0Ci3eYmtQaSU/TwtG8E4MDstAKFwpSrCK
JBzbykPakUupELoGicj+yOMqFfeyPG4qNjD5h8QpSjk39HMzMzmqWA9Kx8xKvspH4exoSAoKUEo0
WWOhF8eSyh1rqpOjHLWbabTyc5gx9VcqNAJ9Z3xkt3A4oKw67yZdIelLKhMtP2kK1RlPak235eiA
NkwXfxTpZRgIMQGkgNgaMTQ0TffPY92d2ny4s2fDF9BVonblVeBt8ajoXTg6rEtsD4E5vS7N8GRz
rti5mjqeo2/hnmIOil67WU15iTsRkNGLUsXUvG2ZHjXFlLrQSgQTtdneitlXxd+1zKWsJXWGC/0H
gaoYcLe7j5ihihMzxuaDjdedIqxu01DUaC/ShbVkpgFc2rnAHUI9TyMovLLrT3Fqe3or4O7XSXb2
9G5riyc1Wp1MMmWkTmRKOEDGP/JVpSXORXaekTCZAdey+FcsrOtIOn2xGiFXGWVCaYvc7niMKzda
C+cfA+NkYF+IhAwq/JtdP9aGjg3dowWkRjHOqddCMe8N3c7DAL3mpEmjaCefFUAAW68ZTNz8pGml
TXA0+6PAijaaeJTlohKHbcYRFs56kPQrQ/ZGpUoKtFmkMgyTjQu1jTHJgfVvB2lNgfd76TJepXtU
T9qdxvwCtQPKVfyVSsepzMtKXCN3PdatYCnovaD1okq6czrb/3B3kW586SXcQnHClN5rbThR4qbn
EeC2hk7RSzQEEqC36VWgX6TFoquKyusHarVW36xyP3TpeI8yvKOOUKI1tVV/0Nf5cYWt2F5+N2jp
ZrrbJuXgcnsD6TYzu0rVuqqg2AbjLM0+MkAiA2AFcYfwYxjRsFOyJscTMvjqzN7HZvXSpsZzkzoP
hlN7eu5c99mmU6j1RaP40smZTBNGANfX7Aw1kFHkBq5oa/TGbMwVWJgkMz+obv/Yz+NTMhUw/yKn
VR2MjvPPXP9GGhzX9RTOW9bha6qUmmxsZFJiuKmNSM8EPiwceOJjtHZiUQeY2fziq1W315bEfE3l
oFWWA8Yu34bfTfohJdpC4zi7epApMHMcX2MmDVJEmcK+r+hJqEOYrowRu5/0gRJPgbossCENB+n7
1BAIMBHnBkz7ZqtLyrTs6pTjDdYN9OlGRUW8BM+6Mx3SjihpPnbp9lV3FjiBN/l+uQ8mC1uTIjTq
KvG2LfUzPTlIl6vMu/vcNo+6Oh2sHU+iMKb7wcbDKsqh90qNUiUZ4Dhtj4tB4c/BqZGWiZllhmiZ
98bYMoYmJmn2NHXQe0pvI2acgWPu1EjL27hpFiO9p8fd6t5bDHfa4Ww5WvqeM7hJ0uV+TZodFIl6
ApjFpATjfsHNssRMqioJTT37Z8mtQ4oio5GDfqFvp6OBo60uWS3uO7a+HCgHwBYhzdIC6W2audDk
Fg/07l8njq5GZaPWQIC6Q0JzyBx0SFrgkIc0iH3hwrrb85rq9JqaGAVKAa3YzxnL6+rbKd7Lk/zc
tEjDxIKJt9dPZdtH2qjcp+t+rCdB6hg+XNipfskBU862vzgMfMXlV4/DPN5aq/8uNhd/usYUUhTI
TcK4dDopxcbRc+FaaT47o7eDIe1rn7L26z6MgEOKm51Tdt2qc0WrJnsW7m7Ph6N/ymp/hoXnJJ2c
eLcwQbBI9UYCrLPtvpNc6J7pOqQcF81bF8YDuDCAWXTRSeUFtU0gsOzQH3CTqe+YyneRm5/SCJZC
U/xkd6+5s73r/fQojIaeq8R3KS9KX2cUOqXNMmA/fo6uo46HweZNkDKAz8E7gh/vvtbzWxUPj+rg
hOyu8CEA5eKU7lbHTS7VOv4G1uQzFuN+b7sCvVTWntBwoNuK404FVZajux2Usmiec7u5VdP84A6p
X9if9ZL3nsw6JgrCiZVYwPp5a7F/ryXwdJxbG7WnYS13XQ2SQWCy1Ujf0eKA2+VmStmwqG01uEKt
VW24jsk3MOtXw4rPMDQfko4u2XbpAvTwQTgSKDR+0aExT7tnr4Q6aGEGqYFlSnynyFEzTn3S+hRs
hpZ/jelykGca2u93oWehSSA1VPEhc9RfqZW9pGt2X1HiUEvxS0+Lj9YZr5VUAfikhWaBKbDUV3nw
lNGM5AvRSjD2x0E9Z3foaOkZ5vWbDS+KtBM2Ke5KI7OOiptwhwuTSERrl2hK3/JyJtmPw1LPDOwV
cl0IpCb8JotqneuMF7Xf7+X3cNIcdnjmQaTsVM0R+6mb6L8kNscyuBt8os5OMXq7ofTrxXmVmh5o
ucfT/s2V9Q0oEsd79l12RLpEypoSQuOX04ZJZ/V+WHoa8BKGR0Doc8qgndvJS1iJwkDEBvQaNN/N
78qch3OmlCIwi9rwdyNhdpAy3A0ErWvafMowTmvbf5LZ/SjsOkgQQRnolWDvsy25LCCc9F0PTFw/
JZHNJMphIYBwa+6IGcYy0GEyqR/H4jxU9Uuvrq952d/laXMo8JdqdDnIFVBJzc0qxSXn3lcYVCZT
RPASOYHCSeFuT/KibIWK42wP6y9Lqe5AOIdSs4pxCZmy8TLvqYZN0xmvVh/AsUPeXlIeMC7SaWJu
87WmbK7q9SUei7OZ0Ki3KFXjdVR4iQLGZ0BmSC+Tz+wJuDBO4xlpfQavoPtjbXRknqxPty7fssq8
YjfP+EVhQ0W3M8wTU0MOg5jOUlVrTRwlOVUE2fsdF5pPEjcENklGfYK6fTdcmh/VxgMMe1n1uIdS
HU1aaFN9nNupPHTmyMHSJ+2aaFodKHC7U/HEL5joqPEQc45hPTWnbY0V3zbX7g4Rac9aqdh/YJ0w
LppNWLa7K9hAqzN+05W3rX4hrOJjYgJKMCh6FVCi0BiJA7jWhjOXUtnEgAN7WX1Dg96nKAoC5nQ2
PTaZArRVLpfOGJ2Aw9qzGvoIdt52qa1Klzqrv9qckGSyjO6uAlVI76d5c5NapUYX/81V93NfhumX
2vd0UYh1ujjQozzFQGOOZl315xUg43XU8RnHkUyUZcGEr+T5GmiTSs22N2o/KeYY3IUxHrrRTK/L
bjvAurOFP5R6mDMxOZyzKgnVJekpDxKK+wCxm/siG6oyWDekcRr7xTfsDD8fWsJT56jvrVqCCVzW
sj3oot2BMs91VnpaT+qgMdb9WqYIdF4k04OR5Pa5W5f8nALzPfXF0Af1GpfInOlczDHGc962Shzd
cbY+LU4VU2XiArqB1Hzv166n5iay+ObU2/ysgsB8gpKuwI+qleesSW12xLACvRLrVYvX/OSU9RSU
2ZbeOAVtuMVb7mVapRw3vDPy+hbMiXHLSKOeeHmhXwFi8667OuvMhII6tem0VdT1eXIaEUeDAooI
mJLTPlvqOpGFM9KbAP/aEBRlKfWKpLpnzsXSnCxzJy9hjPkje9EGczEO3qDRrqP2jo0t3eoztG/d
fVYSGGtZBh7Eob2L6M4NIF1IQrhqBTlBcBFxZdPDZE8TlD460I9VGH6xNPrJnPP8GbrYOYiJaz9y
DpQPDoqCmtIVj1uj6dchs91QSbfF37dMtEDHl7dW2Mz1pR2nBh/mruRKmACke8lg9shLoW+k69zl
segSFKpewsRf6XkwAocOpqncgx4OxifyacNjbAPu0ZmSELWMTb8mk+PctjllHkJbZc3J3dsKkhQ9
1v4ubVY+lXXTPmqkxi5latahkmsf2VB2T0Ybi7Ddl7fCGMEj2qkSanQ9h4m2M24lJQc1zcAN+3Hu
ODot5R27aKKqHunpWRJz+5VrOUyhBY6BIVIqqm5Dfqez+ii3sz5QV3P3MPzi1dj09L6s0WklAvLY
5bp2rgT9UzR5lC8a0gv5ei1wxcw2qIW9AqaL1bMxJRRncjLK2ZQBkd2anmkK6nbd3a4NqWSPd641
5TSza+4HGOU1YpjRVz3u68ViVq3fTm0RmOygv86reoAIbDwPardeVDn3cVeb+TCkoDIpw+sZk2ub
pbrLNpe5Ng6zJYx2Tu7WoSuZgYpQoX+ARUKdFewM5jsPKeW1FhA30ACn/HDihHR1z9zeZBfUnVOT
AM1Wt2BJRsvr7VYcepj7Imy78rwaTDDJ1LjyZq1Lpa/v8jraeHKIxX0ai4jAuvKzNY3plAllDOm/
3eFEVG3i4WGWUzUZ3tTsHZwFDMZzpu3vpCtL0CSGfheb5fQ8FQnnxQCdOa+D9ifGnP+lepFErdu3
Z7UYHA9S7iLQ5uympu6t6JBiq6qPdd5aoZ2W0127tW0EBzsFGLND7kxn8+c4pekp2TuiMnInXU17
4D7UlHNErd9BWp4F8cAwjsKahD8nrMGu46GNCSccijSij75yrpqYyrDbW+dilPFIhXc0MTqzRKSb
OUmWxV2CXcncY0Jr1dEyOcvzRkpVjI3pxzkcryMnnFKuYSG3aApRNmPgxGS1k2FC0keL/MPMlM49
IywCgq+Gze5KCFNcB1rXNf9YDC0KqnJgnqcCuFutKweEbApWsKoYmIUJpLwGg66uVEWwNYNzIS9c
eHstMsKxvbuM+koxywH9zJhKN6xgZgoKZ0UZ51oS0DCbnJJBofzvuFlUloDgk0Ubg8Ro02dmuewh
vHD1pSab5ydCb0/ltoL/rpyGKrOYBB0r9fYaw2CAK4K0JmseLbnz1iQWrC+2ld9QRsDK1BSYjkh1
f+kQmqbiYKruPBzLQSfQWXO8k5qqBWZ59RQHeFtKGs2DU24MC7BlpAZhGH2YYOLzY4tAfwYnf55E
vwV7a4/H1B7now0v3EM11iiOdt+PrUW4Dx7rM8/1+Qm5B1td9u5rXJYqHnqivhhZ30fY3fWwbS3z
EXdsUObs23uGqv2144MBAzWToJWA5sWdQbl0af+YZIr6lOYmxX3MFhxeRouD0Td/566vmT8/v+y0
XkW5Rr4iHgW4laJ3PXVsslBrQI01RcZ8twneCNGvir+VVZl4+Wr0crQYCHlTL8KeMr6vWIaOc+VO
p7pJssRLi+X/UHZeu3UryRp+IgKMTfJ25aClpWRZ9g1hyzZzznz685X2ADNbNiycAWbbVlhsdldX
/v+iQaeKQAkw2m2Txx058ZlmdIDHBlNqhvYpmchVpbWl7qscdo68Cd31UGX+Q2gUxDIZZ1fgR56G
SGW0C/UnS8t+gQQnqamZ5a3rJtWmrF37WIZDv5kCPO5+tJpdb7b9fqQj6oaZLPSMTEX/0CVK35o5
FqcDc3qjh+P0GDlABycF1W+hmRkBM25GaPrRJy+p01OtD/Rej073JerLZKO3DLm1okKnul6po9bD
jlLkhn3XwQS+69K+PVnLQkF1ibRDHA0znUWgvdaZHc9XGshJ5PdzuS7dAdqP3qBYV8cxNVIruy98
sBth5RDgjbQzTpW+rOKydi4wZQ0XZxnSx78Df96TRvwDy/kf4Mo7oJMV1jCrFb5i6JxiYKrTnMUt
rvzsojLvqfTcb3aUn0LLQI12w0cY4D/CZqCAEspYV9nv0dhGlgS9B3bn2vpuhJumJfs0pp4I384P
s7Hjkz+6+XOpjw2cmxCNZyQrYHIHFVKlnXnRamV9+vuGmH/CKQHgYfA4PrcFFcC/cUpAX3qGfeTu
FaoaH1OQRDsgFNCPT91IH3mbkd0MzGy/TC75SPhxHjRvzm7DJI+2lj83u5arTOKRhHcVW8FGfEhS
XhOl4UIwjr2b7LU817ZmXJHH6eIK7LufPTet5x9JrXyDmo/+0QUi3Q8QUX/CtHlMwwboDzs9fMT/
fjOXNIunwdx5x8WiI8X0M17HoBO89eb9mLT6579v5Z/Algwohe+NYNWEkuTfzyuN2prTWe/v0mb2
vlZWWR5l0DL1+zq95hPsn2yrt5qGYvySL0X0Ac/dHw/yv49/T31RD9k8DEnvX0HWhatsnM9AmmgS
ophqx09W+hFZ0zvU/NtNok8ekBMxO0C3dxAwY/J4ubSM7vquT29GKyJwCRv3g0M05JTeI81ACMLs
A6jN+I26EThZGFthH1wjna5gckcy4LxKHwpYr+CrH8mCQo8qvYfU5/9+oH9+w/8+Wr7/PyjBwlbp
HGYWnCYUGVet6301auOjaUV/klI46hnrQMYMkO47KQ370oRMlofgrD9pJTO60vQhtbRX0GofMJb8
AZMLEo/Mm1IMEIJb8t/vs7Rm6RtYtGuED1i71VfGnO+XePkI3PmegNxG9oE72yZjx4E/2u8wuVOp
lsCzhGmXhgA4KShg2eTVGIEOYSBdueYTZj5ZTUt929Do9fdD+8N++ryj4gq68CK+30/PCRKGIznh
XVvsyxmvec7uk3p6Kqke/P+fZMCPrUO1g4p5zxwGfIxoOF3Cu4xh8LTenRsaQuIETASJxr8/6k9a
2sdigG+Ga4u5ku90Cwz9UzW2ZnhnqSrqVm654Dgu5NDNylcrkzo/tBmxvtUyAFYNIK+tX+GK6IGr
bS2itHVqGi2drV77Uuljv+5SiBuKPrcOfe4WZ+ImJrTHSb31y4XcYkOtoZi0FIAmOOWWLCe9DCOw
Nt1pP9jF34QSgDn/gyIfTc0AhHfyP5AaixsS1neTpZMK56d+jHYePEVMdPuA+v+3RyGX/7OJ7wkC
caL5ttlq/w/U75+kz+KOySgdF/Z7cQD+R2Us6Vi4td5FYHwo5WT2TSNjt7Xhapn1BzLxB32Pxvjv
o95ppzwMVN9pvnalw2WVudMmCCBO96VTj+6Iv8uf8aetgxYdKlO47qEFfPdepR1HbuMwAhQwTwxL
zpKQG+92i19t9Hikg0da1qgRGjSw5bQszfQUOgHdd9FHQ/ls83eDwHv/dynv3tsmT1Z77eJdvcDJ
7tUcZwIH1db5kNBEBGgdKM8S7r2GdGPIsHXaFOi59TXK/o2vF5eErOLK1A1t2wwquNh0DtM4E4L9
9UsDEK+JH1/YVPgDc6QLnarM4IT+2oX54pRWFQEmyMmzDJ0+QH7h7DS7Me8be/K+B3UB8sX0wx1t
KvPGT0Z889ifdn7dwJWSkEKv59LdNktZ7qDxYN5YWgJWycAN/v28/mC54EPDLmMxYbV4r4HnPGlZ
veVem6qpVwUNRap2P7Amf3B3fGjigfBTqfFcXUTmf0S9TZxuLmFwvdYFY5dJJVT1fqkKek8OOkWE
ecjPS+ht/v5if/Lf//XUd/570pLEIm/lXBkTUB+7gWINGM+Cjnt6lWo9aDaVqyebCFD+sQhqYhEj
p7b591X86epBBO7YtkFWHXT/v1+96meT0clRcjeUxbnRhk/U0bdObr50QxKRhNe///15f3KC4Oo2
cdCZ1eWjMP/9wFzry6D1jOROs0Ma3HPbicB5VN6+M5rp0jZmSgGdUkyXMvGwGelKhhh+owamFHyw
kj/Zdh9+RSyraIL3XElRqudV1jrONaB7n4bmqnpIRhIP/aamDkU1k7KlDulA9sGD/6SAYASAcpJn
66S2/r0DDECYTKxteBcWPmQ6fhdsmcTawZ1ofDgF4nfJhrHBA9jI2TJA6D3JKkXYMS36iRiRvhaN
uauh3lBecC6TZd0S5cLrGF/cpak/eMffjYc81xW6BQa3mO9JFewgCXO9n5I7r5yv41gcGRO8a1V9
bmz/4e/n+LuCgADNYPwCzNgmZKvvBMo2SogxU7LaoLC6lTN65UoNxQeO4Bu55L99d1NIPhR5AN/Q
STv8+9D0wjeaxlDB1SpTb1vTqbCOoy47eW4PbikMuvUwoigVJILUDb3FPJQ1se4E7RdtNdJAnXvq
tshHex+Otbc2yy/t+KRo+SJpZp87hrXv3J5SvZqtZVunKVS1TBWmVlgW8WXwWmgjvITahmkXNEaA
kmnm3l7PrV7tIWWzD5qe0B0EgWc+MpvHG9vkBqbSS+N4wWvkFa9lQCNWDJ72hsjdJ8lYp7s+H9a2
9qx5IaDOnv4dXXOwfTq9bLE1JFvMk7+uLDqVc3ehH1e36T53/eZLFNZFBlgqULRtVuUmrcDr/n+P
lXlKcIFzOfGrf6OOpw5P2jJSy9V2JpviHmmcwp9e//4QUbH/OlVh0kexWz6Eojhu7xR/VjNOsKXg
c40LozpBdlV+bmb6POBzSS+dPzT7MWrUqqxS/wNf8XftL49mmpftGlzP3wZaloGedp7VVNc8zgiY
RkYbe5ueBjdpiXZOo75sIqpIU1l+YOx+uy8uw3Zwv+lacG3Dfk8UVTZ+n5RtUV0bCxbtvgrLTaxT
Ffv7zv6u54UmW8w2QRE8yO9TFmMWIS1Nkl2ZKnnM52C36O4KyBoaj1kidqldmRX2VI1wljjdwaXk
+MECflNBsKnKmF6HuWnM5nqvZi0GpXSdVhfXtkqgqCl9BRR/Qh3TTrrY26jswheKVz4Q+sU5MSDB
9fZD6mdcXCenMVSH5oNCKZ3rVXM0+tk5BpMRfWB+fz8MZn/CqAN3o8Pc7fd6kjXlyuzC5n4I0n0f
2/dtVT//fSMgslG/mTqSRtgAn8mxjDXVjXc6clRLRgeVVd5nUbjR6YMbBm9dUsP03fCm8KNjCpo8
Z7Sk63ZnSqQbEyJQpxp/NIt9dcr5e9zkN4VBfdX/UfJHD9+JShpIWsLbKG9/kaffV3FAx2HyjH99
bM3iapb0vVVBQaK5uTHy+K6lnL7y/Yk2hOonA+kf0s5ftVG2S5vxGBS0f2XlTZz30J8U27cFMRZG
5qczIxVWvn49A25ewV71ENIgFrZqTc1+y+4d5sTMVzgM3TrnVwp6uMKm+lHW1Z3lTI9uVDyniwmc
h25eoH7pRR8yd6+apqTjr36cw3w/2fNjq/u7IfJecG4/2cu4qWhHTKJ2k7f2EbazrWdS7iTdkFbB
oa30tVaXDwj494wOfSeKsrVGL3A5jF8Hs/mcGQyCw3essuoa0WLY5sZ2zDTaPPXbGLTeUtTVJsrK
q5vmX+w4vks8AAS57cJBWFGCLca1gYvAYKezr0+PVZA/0aN2bky6r/hxzJD7QCH1NCz23qajSI3N
Z0tYtuwYIzJkzlqDSYzpUjun8m8zja4gGgq2jmLAlp0vX2h5vOnG8tG1NPmOc8N3Jgmyb+dmfAyj
5IYBu5CWWvTvj59Go7qJ3ZYmZJt++bg7hMvwNaH7YrVAHrlvE2NtgkHyrPl2WoZtV7bPzCW0VjEn
HDIqkS7t3Rg326WvEAf/cwrmcANR6X0Ld2DkR/dm4LzokXEyVbltwMi2XnnR6AsY9XDvlNPnpSvP
MI8CmKjsjUPXpN7BcNLSb5DOP9pK25l0BUZDf2yS/gJJ19nO27upCHc5OKCmaLYJ7WIp1IpOMN/T
9rKVQ9NUdhMG7nmI+jOCbXcmRIhTxLHMj7nKgnU/umePUagTFARlCe1SFZFM9sCauR0tasbFpYzo
utWWaQHNyisAs+WRtRu9+DrO/etsVz9aJ/yqaK+pA/NlqvNfBoDdaHR/LOSuZinsTX5xTDq6R5ou
Pg6mfaloGnboGmiT4Ml3JlKwamtY06e+6SSpv86WUWrKiEJ9k5XhvhmrYwl5gdt6LzXbWXb0uA1j
gycfbKeYFl56StDz6clb8DdnDWJE6B61kR1u1J2fqXDDuAXQFOMXgE8uQ5nsaqcSD9cERmpcLqDg
UDDW6im3l9shTu5nh7iwsvaJyobN6Cb0KdY1NAKaFhqPZUJrrEHrgVX6X6HECEu16gYa0DJ/Th5d
2sgvKaGOOUd32qwPBz32AUSO+ansJ1gyaCYxy4u8ZJNjiCtwPHxvTC6CCLPobY6W76M2MZxJ+DFn
ClmhSb2xvq2B9royINMNAGg4W6f2N/S3bhLQFGPWbYUYEB70lRWMRxmaPRHoOf1LFNK2rKyz5dy3
7sgi4Z1oNmb1c6bS3wHsaADrQj1xoezcpqAbACjCoWDm3i1/FV1qcc3NYaHZh/z0VG8nE0bsoD3L
YkOhh6YJwFHPBM6QAg3HDmkViehUeHb8L61hb5SbvPKGZWC/yQ+wd8s09yxFR+tpTMzSZ5OS8o7s
Cw2x1euszTedx5RLJ926XfKkFzGFKhpNdQjaSiO+1Crd5jChpla4yWGsyFp7FwUv9EO9NFFxIK6d
6+SQlvM97YqrPpx2LXhNHpSU+D10C5jNj8IxLsv8Y8nik0e7yGjVh2wUpNQbAFp21XTutexY0FYM
mwoMV+CsyFJaCxxFAxCNpLkbaA8ttV/MlmI+jbfmHVOAv3Fbb5XRry3uC0ljQR6p1gUFXayUTE2b
HTlkuaWDNuz1AkoUoMWuFX7qiu6Sq+BMf+e666OtYTBYKqKz36GFMtpBQLluAK3AWAcVj/EicRy7
KH8QdJ7nDJ1nQq0YzvwfDaQATGru8FAWyT7GCDlQPAgtBcvV2xrmtc9ET/D3jdCUvRp8JYA8QcGb
U5jhmkj1MQGzqUAR8TvdZ7g/tkTYVAf51IQCqBtAoOiuIXDHG1+H7gMzISB0updTHSAp5b01Da6M
WW3ZGbjQ193UbhjGdO9owa3o8HpAe/lwm4HXwmcJIRwInfl+mN0EohRjX3UGDYH0amhKBJghBmur
/SkzvS3dWmU0bSoMWZs9dHyYg6cXZK8Zl0/D7CuhW0VmqIE9hMUjuRGGpWb08tAh64KlLIrmgm3f
uHXzDNvsJly+a3GFdkjt17EtJmBe06Ztx7skqo92kgJBeOQagLjcmSnO6/I9iQD4zda5mtxzSSUA
7OCSu4BesnUI6sDsqlcu5SZ3IHQTc941kEmP5o2q688QZW3kdrp9s9JT79RwN9MsP3otv0iz3OJi
6pybTBvuM007GRCKEPptysmh6baEjofuwWTcvd1NURzaMwt60/C8spilHg+on7uNqBVdDIJ5aNAK
EGOZKUPn2EmbBCAvU7b0kvbDU00B3Kro/un71Zzch1xWzl1ucmvZAMBd2l2is0hrgoxjB84VgKQa
RyGjj50mhiet7s55b+wN4OAGEaMl7yEkAs4xAaOZDtmbsgRosRl9dCircpdEVqa7TCeiUuRHr+MM
IrwAt24e5HYbtPAAjyIlRw8peFQHejPqZDSl7dke0Xld2O/JDO4MDpYurldWshvmqz9KS8A3jysg
a9GoWRusR7bESq3XrmXqBtoz93/khnR0ZsdM/XCVd5SPV1N98JltNvDT+PZrwwghI0pOJqsJQgC4
3Dg3q14NdoOoayMSqYJxa8TNN55thM+KSyU/Vczqxhp/tkm0V1oP6XKlzkbm3bP4DjQKk7Hplvk2
28Y+7O9tkeAFehOV0F+XViudEDisaJ4Z3CslfNy1Bch6gS296AgILYP7Jh83vP6jvJw8FErGK1dl
BBcVU+zg4i3dfDSTZkfvOvBSBvjOuXW04vQfF1detWldeFg+1bRYmlFNl869UQOibMLrtITfTd6G
9WTGgwiopS7tWG2T7nOMyyFPr9zsLrd9hpfQDDZUp0QHHNS1Z9kcLvq6NrVDzlHKdigjuTCydE0O
dqXRXgf/3Ztsy6VtS6HjMYVN7Ynt0erwuIBOns2hW9V+fI1KktaO/wQfM/EVTfa6VkGOY6zipPyp
L59RLGx5DmYnXudzvrK9b3I9YiyA7BsCZdCETO4EDhqHBPOycR3cG4jdOsBbutbTzfKQtdkhNQ9W
Pn6S93FAWtHE+Ut+svLmX3Sen/vSAsQElqKvmbtdH2oBkqTZfprzc4JddwD8hr1/qQEJxsY16hkg
mUeAo4I7h4mTG8h27kxaK4tlMDZZG1xmv6ckUDq3Yef/qgYS5PUQvlTl+FnsuNaNn/tFIRml/Sj3
KA4gbrJgibA49opNxVnd6bR6rpNkvJ2RCVofb/PQOOuuuzeAYmjK3fZtebCaPtlg4HKM87xNvPAW
uqRrr/nrMQYOMYDqbQvroQ76b7EPYqRuU0g+4Vrz/fHa+ckzkyPuSt/aDnl9kqd7OW2cgJXoNbx1
2mVbEqdYfoRDYsWAAGjmxbEHNxDY0o8T/giUdktr3EMdRW/HqS+4FUaDOR4PsmVie1Tff48m50tY
zpAb8Yu9Hz4V/nzt9OniuIRMix6jg/pD79Sj9Krc642AurT2qS6ze0TwoWjcY6cvn9qxHraDmu6Y
CXUQReehFRxl7QIr3fRJdg6r6dIMwefRZZqhv/wATrYvjdGFZYbAaMlhYtfnLxGdqZiJQ+uH/Wqo
ZvgJiqsedke7j/ZFK3wLNCUG7q4rskdvrL7TGnKitWqXV9FtENR7o7XuIQHdKCt6adFX9G7sxtpf
5AjhfXKPqem/MtTvGhJsznFEz506Ukzft3YA5xNoAd9Iz3XK7dfBy4tI4QZlq7om/zAONAlNPzOG
FpSWsafeW7L0Zm1E2eOQMCuh9HEHuuHZqDyo+EzzNh/Ts6hLwKJfysR+VGH90BTp7dvuzDCZ0xdi
pSTOnOFsLpa21gPrlsZaCJnKl7QENK9b+86F9Kalj7nP1Y1vUS3mRRdL7cpludUb5wTYdeXrNSCG
aF14/i8m754dzDVMShs76h4SGyvfGJBvWk1Id1/4RUSJke5bBn//mMLypPLkPBX3tDZQzpw3dlzt
FrRtC99QDdGAj630Sm8rd8BOv5LWWIuLO3AglZofw+Ue1UrW24yMDTMD8/61BlHN7e4nlH28VlRm
1axAUDlbUTgW/qwFReli8/sZ1GeRJKuYUZ1lkP4Mxk1JEA3lfaOBXOtsXNPdmIKLQtcUM31RLEcU
Jb4UwLq1Ks58qOhhMb3dRVSJ2BI6NOBwyLbp7H1LLGPncrL6oC5BDgNuP976vbtPRjhJ8KD0yN3G
XriiQ2/Twqklrpf8zEwEGING7bDMeBFiHMH7+whUoOPlUouE646mTaS6XwwYBaO9r8HOQroTHbOS
I5RdctxnUcpal9zKnykkMvRpyALlw2mQkW0J4jtF+BREr8ZEjC+pXqAjusCoze+kep9w3OcleRFd
K16lWOnsQQ+fRR60Mnnk9QkPxKGpw+kC/YW8Eadgk2sQl2gxtS3zk/dy5fgynLQrF87RhvYYLDwb
OhEcGdVG9HETmmSHm4tjD+s+hMZ1OjoEDUb3nCtYU4Z4ZWJ12G2IdmmyBh3Gtc3jTyyKlO5Z7Gk+
kfBMEQqIXnAfFvMLD31zudjsEIhb/y2NXgzED8dWs4at3vyoxqckb9eQjhO9e0cNdqeKE8cI2v4X
sbxUr97iJN5VNjmwxzdzZ4XxSQPLbP8SGa2Cr20roEzyHFmDjTpY6Ve9KVbj/O3Nte9kdwo3XQ86
V804Q525Z3H+wvyR7AEUAEwp+tpB9UtMmIdqbaI/xPnQ8fIItsTDo6dY6P9WEzEhb8CKFiMAhfbc
BctNPRWI8INcEwHcjCMVWfZvSQ0gyT04Ix+8JuSLLuE4FOZZzxPY0/ZnUz3IzUxCfY/YN7M6ZeTb
a3u654r0sKGFzGPWaMML7U7wunMyH2yv2PqBvsuil7hj7jFG2NT2CdgaLcqAIHAObJu4zXLV7P5F
VGTm2bsu0WCb0XaNXl9GMEWGyC1UefwkByn3VClHUD5vix/YF5LaFLMhZuFleByviOw0S7r2HO73
PJ5wBmwcKtFJFE+06pZ34r8tsaCFFGimd/RUci3xx7IUYHz/CSFi7xQOqtz5wJApYOMCdRwzmp17
hL4qGSvM/BPROxLbpdRHqDbU0CbN4LnF74DSjwslwiExV0vzsxXCt8ZnWYjp0Hyvh2gvl8bkDSWC
bPk3u/cWKibuQfZIlL3825/qjbx6sjyGNiBZyzoMMU8kKsDBlg+ROynKFpGRx1WF8MYyBDm51HUA
FwEhjReu4+6zeCn4mjBbo61gPoz0w+g4Z3SkfIQz6muL5AIDGukXfjbNaNcs0SXDL5ZYmDgvd6tP
ygG6xrmzEXKrRL4b3o8Qfgc3zzHop5M1JndB8Uz8c8EbX9dkAhwxWkMMmNrZsUyGoRzkUW+yBO2P
EHPm0cUiTmUQwVqUjdbdNx0DMapk9+bHqwcHsDFwi1WFMs+1771HsvXWgv2lxSKJU7qI1mT3S2CT
HuVOWfWoopN8ryUsgjPzmygblh6k/jr1jX0CtSBpYTl+i7Bq9rP7wfdgagGmiWPGHW70W1xrYjWu
JA8H37JDfuRO8EfCGYleAdd6NvE/REPKT8kpy59yRWu4rcnGmyPpLmrvvL3YMSaLwchRn3SI7Cy/
lDUpVe0QPpxRhJ2361310ITBGj0kWq0kPisAcY/qM0ItYQ4NzWu05VAat3yqxayyEvPFVxwTVYTI
DOCSxwhtITpPPSN3lZbug/4TWlo2jjfgaUTdK7liNgk/5QoN2LdwfOAOMJwwcjO5NAobhu608aiI
hrkGZMrWU4jexKqIHtQgtmCki9be9jbNGaQRWLXcQaW3R7pQJD1i9jAU8vmR5RwqkAgk6Naq0kBM
k8I0DzwG9dOUKHfWhOpvf6aEHuyiHHw1Qgmt70TcxWSJAukri/7cbxWnXTNdZSEvj01k3Vb/Ir/G
lmp+c43J6ERERGJUkEKzDkE5Ysj4pLiL2ED3RfQMYTS/YJItSA133fvZ+e1ZabzR3RfWYuXzXrHh
Ee5p7Zwtd4DEyd2aGLN8euBXeTCPkCdx8WwIm8I63c84jrJekVv0NDkNeFGynSRq6pjIhWiFL4FQ
uVhExaivSje3EvRnGiBRlED3WU/Mxwr9LsZ+Kpz7DCOepurgZ+458IZD3P7qVUfUETwOWnSbYMyb
ERbeiTYYWo6m6lMESYRB4NQY3VHOBC6hde0u5O2tddG1h5ixH2yiaDgSMrPZQKX/IipntMd9bPtr
C4/FwxXKHmiL2QZCZqUzWMOA1baYtjHR4ayAUWEf4GO2UDBykcVvrIRPPOpuvJwcZt/fltpQrcoc
Umg1n3R6fG3qLwkvU9rVXRf1gNujfFXpztvNko3jWHo/+SL3Tb4PoBDeWUy84nU66ASWq+TlNIVs
WtBB6ltOguOp9XjLu7Ck1marFnIjHAxDiRoyUU77kxsmm69k7k6LupuvVZHdmOpNEbLpSwiapY1u
xOXLA2j/pQ+/mDeuFu1T0h5RWh7NqLvLiC2KIl/HgUlDfPdmCTl+dqo2ltUsfq15GL0Xk4S2H99B
hLEGZHRuR0Q/53Wy1xILZln6qZge2HXxkck4rzGK4vOJphDTBlPuWUQTKO5BgEoVrC/yUi5ekmg2
zVkgGhbML+khufxGdx7RY2bwIuaDISdHuX0k6E4pXitA2g0tcJKdE6mSw8/nRybQr4ZAwVaqNhk+
xgR7h8UUIQf/y2z8U0gTmzwYx5DrKULawX0Mw47ObGLVFpsATvqW/cVlrCp3B5gKQ/jLk0uTzifZ
+dhO79Et5PKUeSrYOx+iaLGjjfr2jybHicse5BXEqorbLjarxePLiFw5UfFwih6UUVzsUTE1/KUG
a0R5aN0dF190fp5k5KYGcnQQN3kvDlml1IZqOLhpmPbJo/KeJ2oZbQPeRt6hJKiQqzkxUYFPmsfx
Ql5hsvt7Xe/FX8O8h8iPqPUG4H7swgDCSQHRWCNvrmRmEBS1VE9WW95YOtMc8uqod88tfmuJnktD
RXERo4Av5Ce+eKoV6QN/LA4BW0DzNjEdPG+y9dr3QCs+0cdwNznRTtS6JmT/2rNf02dSPWjkshEV
K20hEhr38jl4o3zF9L7JOQXknPzsVSIklH5FCkncvrmKd4WCVQuXwqCmgc3diztGW+LWI3YQFc+7
SOaepLRlqAe0ke4ZW3nJDogOEzaKtNuWJD4laUljEY8MQe3kUXuRjLNsPavk/JLopcBJEue0IPLB
s+Z9cXU2iT2JosVuF8gdt9OMlot4fDrSJKJI0IX04PjzX6L8PWZwUdqW5lNmYHznF8bmez7+0jvj
0HncYkQcuRZ/REKsLAge39zwEJprAG/EgGme720okyVGEienah/Fo9dlzAa2603FYMThJ9r2BO8s
TgSOXl7J/R3EW5B7NocdgxO0edea38R1YL8lAS1OgddFDy5XMjX8Hfw7a1s9O+qyULYTiRGfHb8u
gq+eYVzrkles6X6Ye+ha9VvSnnK5FvsefysXdKrxnUNkE8QX5DqKdyU+LR6syb6W3h3fJvpoy1ic
P3bHNi+wEYJyheaBzi5i36Ynhv4ur79ElFWyfJXAajrwVrIo8bh0sEiSF9VSnGaI0jkfQRI3CQ4n
28QD5fo3uMitFeCMeG++jORcE+OZS4dKi/HjhrTcY/ok8OJF3qJ93JMuBuSGnC2Zu7U7Ge9BmEoF
p3JPcsUkRzz3zj7F/8FcCj9XbR+SgGUERFeE8/I8bp+ISxv+anrvbCT2jQQRYruIZ+jm2yNPMOxs
2jd3KZS6Br6oRMrIrwSSqorvw6hbkeFY9fGzDWdIAZuULNKfF/EFxAvlM7ncAwhHURmIHA5IwpgA
OX4sBADftT7aFyYsHXp2XIxeb48SHhgBAOJKoZm+Dpa3ihEhyf+qfhMOTwqILyrOh9qCQ+bE2l7d
gD/clEyWQFzfnAHd27Lv2nyfYE7Sge6AMnpqLedupPLttfpalmUQwdTiXeMhhihtB07RQvsl0aC8
pdVl+zZ1b8WdEPc1o9thYYzJMLlbi5S1iLKEg063w2ejVsCqNKbDgHvcaXV1cilGiEeOHDGfZqMj
SIYLrXj2kEbppay+5FYJbyQ8aIG/r5iprBZc5griIWwOPyWNALJX5SCcSkRZ4DEbrbmNMkNyIGyx
GNkidLa9ZRxxILPqcwYUc/aZhcOcFdI/oo64dIwS39pWdgaDeEohfSGq375FBfgVMj5RLg6XTr7s
LvVRThsM6ZZMREWQoMFuLaVEuR8koWG43jagXcg0ezd6XlyZrHcQN2GimWBSsPSyX5X2KlpFK0iP
QIWc6S2sDZ9mapySBUPTSCzPH3QqSy8Z5hmJwIRz+4zGOUjwmY4EnhRAw5Eyj2uuJ06Ojs+dWorn
gRcutHDfk7bCncVzZbmR/UukW1ZONKcTk1pKhrX81BUE0S35QkyZkeI/cd7/EV2LdCOilXckZghL
IZ3m++IGYYOD7o518RfIxjaS5OZTEc5ifszgQONvXJPYeO6SK+3F/LbYL76KiWNB/KWHGmluYUSD
bkzhUdUlQG1Ki7gsSJBDrq7CqZB7FIzWThy7tyySAQMSnn23E2eXPIoZE6G65UG8cL1Pt6mDQ5xc
RUL5KH5uThg78RZW19QNxE6IGediyD/lY8UgcbP5iiu+PlGUBOz8injqLBzDJHktPqpsH3kibI4Q
wIwINol9qQ71q85I9n32wAxtggm6m7oLg3/3ro2tJJKhuwK/9j8vX6XF2YEQwuVKajLdhAwoTkpO
pWtspF02IwfTjdgPpdGY8cSpswBUHXaN/0rShM/kOnGyYjJR4SCC4OWgw41DEKFhfwxcPnFt0x5d
zcYTdskhoum14cEu1E5nD8TpkS3HmL3lZHifnnvPhcRxkY/ne7lLNdw/insGtzfxsXg7aOIG5xCj
IO535DfrpbyydOJuRSmm/+ag+fAu8IXZIAkypCLNGjyGcsZwY+BHINkhPSk1it6tn1L2yHchiK0+
S0qm/9bb/tUC0D0UL1TR+zeJQfpFa/JvKVG8xVCEV7heePYncRxsrhkCaQ9fcvoCJI+xhLcsgk2p
inYflp877Fj6kCtqcuUrQOPViJaSDXJ5eeSSZJD8wXgqOS5xo8XxtMKbMLTXnjFAIPxWEkQsRCpN
dzqgZd+eaz6lYSz0jAc+ILb8Q487Kzp/6s2tBAJZ6YHuXdZ502/FgQv5HnvdmcEN6RGpa4o1YxAm
h6IdeA+JI9Fkour9ObuwdvEpyLPo2bbISBrA7oIOr33YMPzHGpFEmYmNIginvVOUk5hmfoMVBcIb
FBcnTkrT9iKPIr+ccuHd4ViEy1cPxS7uiSQ0o/5eomRzvMiFEc0g6Q70Se3rEMbZK0eXihVCJ3ac
1lb+oS/Tnk0blYvu097CBzwJfkQMity5cqjXxfhLOWTGR1g24NsR44CtCMm7KGpiktKAbZHfv0e7
NiToGCckXjQ3kT/YE64AtwvJM/hA2SD+JeeCDPNdvv4fgRNpl8Ip/0QqXS6cbbTi/vHz9ltwL0Gp
eEiZCz8NgsM5slZbVRsomv75IFkOHyyFPJ7rAK/m/cSRw7mWxYkI2AEsQTCbWst+iii2YNWU+zzS
RdanDzXBQkLDAJI7EY7JpdGp5lekKJBi7grP6SMZ2fusLHXzzxVnFT6un+7ftxENg/pBt4u9T90y
KeDto4z6Hx/eaqyVSvFXumcwaAx3HXHjqXwitCxTjEh6S8sg92k2lvVIJ0mFpLCvciHZLPEEZOvY
FEl0oczFLxMrg8tMJoRrKUHVglXi83At0XBCoWZg/0zg+XxRnCvSjSLlmAk5xTdlQ95tMJ+QRD5T
dCpvGdHfNsynZIqPqUutWdMgSvqJAeNTnIqYHjGqgeD9R4dRwrkd1GeL0hxxMSkSRPFnOuA9QCLG
BrFEFio+F5CtfVOiLrk/S87gvALSOq4CByahYUDqIAnnk8TvXXLGz9mTieI+1FTP5Aby9oMiL4Q1
4a7FJgRFlF+w3wy2RHhkA5Vo8cH0NmI75V6+2RXx++VT6WBfab5FyVC1X9h1CS4yPLrIeK4JWBcU
hiQEuHSS21TsPW8ENGsjhxx50F0RYEpsLirI7zhTbBvtWFhYhryg1eRUxAziCJQTMzBoLPLmiMxA
v+NxIXWqbCHh9H80nddy49gORb+IVczh1ZKobEvO7ReW224z58yvvwvy3JfxdLeZTsABNjY2iOCW
Mj8tSGtH+MeqL/PkBM9qdZY6R443jsc7CQ85azDiJtaDT8Xx5L/YIVX7q6I5wdMFOhZ/nmBVh5sh
1q2AAkL0w/MYitBjLiN3o3vdxdSVPXwl/hYDIfdi9QlNRsmf5LjmbqwBCRjFueCFknxcjd2CK93v
cj1GSv0qK8DNT/xgAhC6FDhS7GPQE2QwyABxku3G3cZfZvsy/NAWZNj5Ra5iRjydBkIMttwK7V45
/OUSjwwWW0/QJIE68UPoFkOglv93rItjd8PFFVmGU3aRTXJzQot4Jy4QZK47cTdx7O5kkbHmGohs
oAgONu139fKJrMabOWIQ2E+B8bDM6HODOkoQysfbNnuPQZUjq5to0grWr9NPo3uTZYcTWNX7LNq2
CNhJ4CO2Uv5doOems498MNMpFohiy0pD0Vel7QqCPeKkYp+wI4K5iD0PUG5GOObBrIO9pJ7xE/gy
sQU4lAJGOhwvktMJSpwY9R7725MQYMAx/gVYgbwmpwygm6BcLJPyPy+cz3RmEAd2fP2bLGIfESrx
WpiGAt4gT1ELE3bCzXzxQ+6FXLMv/KHJ7k7cQpYmP8bixOJmukftRaKQ/pMPxBUVqFEW639H/O+H
S/Qo/omJq4NI4E6QZ74Lu8NFMsKsIRpbbuX3fpeDZXCkZLp/i/+pdpKThlUiL4w7L93BGWE5IWBL
sKsq+Bux+iUxnYALEqNJODiB6fJNAoFx9kyI5jPhBGkkhxGBEqIZEyh3oA8QC6m3ZwEpoaoU8YLa
IxaEr+GFGGbhxiTniJJ0bshXiRtQRCa9vm9eKPtGogJABqaSt/xv7CSXIthRZavHInmXiMVboDCz
48XMivcoLgdX8wpcxn95nGA2fCITvhJbhRPID1JgvV2s5QSJeJJ4v8J8fJ2z6LZxeCfOIOTwb8gk
Wxbjzb3Evs/Oc4IaF3/B6sdOcKHMC4dtZa00xbuGCQxL+9Ulg1xKMnxGfvSswgrxsFKy5wvU9RIt
k70qyBgoyMxGQDrutiEYGJ4X6sWKWNmNyUiE1bb3NLHM4jayFvgVYOJUE1fwvxhBTm46SYhZk8mU
fScTxYoQ6/X79rIn5fm8seAHRou7KnEhq3qg6EbBzzGHagdP5obU/V4u5xgi5135jUGT4bTPfCv/
I7sHtbQDFiiwg5XdfJJ/bqy9LBuZMHYAGwHcfWci7EpO4kbyAbvictn4SM3Qso1/GR4tdBq5O+/O
zXDBEiEqsanGRad2L/EdTzv2uoHl3Rpt/SCMKzVeLrd0htM9FB2dVuDohcbwJkdYR3s6Vt6vgZTX
lJNFNhSBHHlHIRnNabnj5BdzI2AUg2ACKksWjAUpCNLMgYx/fLOqFHcn4PwB+B7XdD3CU8TspCG4
WdJZPpwYrOI/iZ5Tp0KJ8k0cV/a0ROv9ZLziYntZcuApDAwGiv+qxNLgsWGHoGH3ZmNJMAOybWSR
AIciKYg/h1ed3vfzA8PN+8uGZvOIzy8vjCcMbIzFEseWjcIvMc/8C+ZYMlo10qf4cjxs0NUHxKxk
4iUB4PF9/G+oTntx3w13wo0d7iVO4usFUhNfl/cRMy9mD7OGjyjeGquB/zOQUzdwHxkCL4lOfSCC
aTvhSvB02rtuafd8LvUQgQtlL1ZPAAaeeMutWcffM8uCH8ERihAVPFXQPQ46AfYbukOAui4D6o4c
TIJDRjleHIeCB6102S5BecnCdrss3p2FEJ/4FrL9BT8Wd0rHR8Kt2ch+YirAaGWWBZG1rnBOiLoY
cKx00u9lFZS0QGBFmjRIlOpkeQX+kcQaARFiL3dRNJDsfhBswMIXXhogI7JDrK9iQLQx2WH+Uo22
Q4Ar/w8gjX48WP8xMWQHeg8Mphz/Et/Llme0xHP8b/vSTeCxJs/AepM9y++6GKsAl4RovDbctST1
5MCGdiwT2xfZ0XOTs5Plu7AM7xYAi87pkDmbwe8RrmXxxdGBL0Xj6BgWyjHrvxbEqHgsz5BVJhEM
AAN7TQJfCdv+c2tdSB99TC4PZzgrh4elSk99Yf2jnfR7rcNYmbJDaxtbiRAYQVmSnjN/UH+1TRvN
F7jIgnFgw5eUZIoJ3B853xIciKFieaCKh11o74VPJFe7s/IvSNSj7HlCV3dB3h0/j9xAqUY3p6NF
fQbwIdgJPHrzoH0JdOQz+SAmU6yJuNU00jFQj5RvY3p08gKSou2oDKOLApKRD+wVh7xuZf0Ti2OB
DMqZpgE/i4p9oNNg1X0m9pTpIUEiwEaq/OVP5DJarLtid+LZMaUUbd2XOsU0zd9EpWeHCjMaYhsv
L04B29CBckFkz1xygRhnGVBsHCfczLklELtAcLebkUFmW8vJHVI9w6tsGCe2i1xyAzO1vXg6/DI3
5igjghGjXhv9t2wCuZCjK8JVF3dHDh1+tUy+C3hxbGReFwP65OHMCueK1yERwfW3AImfv3Zd1iPH
Mr9MmStcMwk+P2l5vWfEDWIdQ6cVrMn44VrLwzFk4F4J3oScN/C2gwqs+TbAYlx+I12+Q16pHp8l
A46fzZoU68RnN8aqx2cO4y/+TuBMvR4PwuQQDBMLIUczDCQcZOwD64QXo8x4LbwICRAk0S+hOCtY
QFPmW8Obv9kZ1Vz3rbeizdGGzMtkm6/dDBnN+DJgaciCVFLd57gagyeOb3JfmPEbm03GgsNAIiGx
NW29Hsm6CbwnS0TQhdrJdi1IluwSmzSqBoW98oj3vvq5EVAPl3qi63H/pbLduLvi3SKqUCPQRY2R
+RNTz/iYVnISohAvfrPnTDV/yx2oH6Aq54b7YfjlTJmo5B2pgmAEJQ05KbQGgKXL3QWpk1UhsQRQ
PndP1VteoEgfyxK1QeWLD5DUB/fmF+MO2ePqH08RR0YeTX5aokLJSTLmeuec2COT/qa7YCzju3hs
ArQLgjJ3F5lOtaYnsxgOVxu3ioXvNFBwRqVbdRAfnbuozl5tZt7VoGcrHjnPrqAqGd0glKaIJS64
q9hH9FU2Ms8yeLIif/1HpqbOD/8lsGT9S8TBlQJPUYAu8ehtEKmVkkyu5FCDZlzLfl88FOhv0Shf
y0t3N5xMwLQGodyJjt0cLdwqnf4KyYKVH7rDk0lSTbA3GUrWMv2scbA4prladnNj937g3YtX0MH1
kbQlLqacmoUC1M3uYydTcu11xZZ9wPoeOogxYBrqYq/F2mJ0uYLbSdja68GHcLRaAzgYP7wQlkTj
oCeNY7BoO+Jkha7gcvYGwyOJJf4Zf1suSZ1um3AAyEjIJ7PrSZYz5PxKCQA2lcgMLBJHVQAtrBk5
kAT2kwsYFwlG5YvkaKzVezGyDKZwC5tPJy3kyOclbuUNWGfu7mXKajDME9Mtmbdk+sjjrRt9T4q3
FcS8R3ExC594PPfJqfYTH0+OSVxKbuYArPLD1qy7akIi0v5bZsXFwlNEgh7F6BMHGuZFZ/3KLViT
/72S3Ob3FpKzRbgA+aWMdrE4tfZryajrAr1JT96AAqG9qfPhjAdyCpBQcsRRlXuGjHsC1WJeWrAA
jyIYDC1mRJ4h+/xmaGhLDZlFXF5ZVgSDFHSQpklW4ipQCKE9IE97nafuyaBMAB0Udr4Ebbq9vDt5
d2oa7z4w6VmUhuQO4Su6fXYh839ZHPTRs1kB06MIbujsj7Rl5xpV8qTHwZsDvCWRyWSOZzk4S8Pb
m/PyDtnJF5OX0LlvGqnDLKnWs7yRdmbxvswS7tv4WTA+men8UNfzeFeBcQk7oJ7UK/G6jiNpPXWE
tG6OzBJDZtKfD8FjWuia9rrk/rnXb6vW/Zs56VudZu8VfDdlQMVPm/4EWvCsKzTlyzOOQ0NtH4xi
2amDej+gin830U6FzkfpB6wACgwaxB8b9Dg3Y4l1TN1oA9toj88qQJXkzJiCtsuvbCat+Z7U4WTO
XUaVlXVs63hLUDDNmLVu7n1aJKKaWBubCobaMLwGsViu5C+LmauDRH+Q4/CmUDU9drYGE9XFkBC0
ASCxaykh20457U1QCpAgR0kLleAh2mUSvNEokll3VepQ1dDZj6p5GRDkux3WhMCCJgr+kwQEbEA/
yxvGQ8W4LzkcL1oXlfpPrVQHCQ/dkaq5HBw5VtxH0mCjNV7dav7jmbgeKrS1iX6fRfMeU7XR6MMT
eVOZt46ENgHOSN2ZncefAPvuaP1JSx0Yk5IJ0Juhh7owUwmJ9WHcGqt0tnIuYWUktVvTjFQ+VuFA
ZcsutYdMePQcRtRQsreHuTnId0pWMB61P7JD2lHBd/yRAD4HYwrTz5aatrwVJjbnO5aX6TrgKVht
c6CDJXn6o2C4EPKfjdjD7aI6lKgwpAy4NF7yZTiy/4QmBkGKtbBca8qbxWMXX0KwKbFc9WTtSinv
ZK+p4yAwR5QuvuQ3hyZ+zMmLlrglo6tmR/yeRXNOup782EW7d7TqU4jJCxJCoITpJqGatsbzcnN4
UI79FQqzEP0J4dcGfaY8Y5lSJnmIohcltuG10asTKydpoC5xDlDgJTQXQ2lnBkqKSuXnsAaFp9FX
MLJ4ubyaz7wqwtp7ROzvdJA4/iikNsHMBKQX1gUfTvM4lAjAaatNpCQRhYiU8KsDTY1pqgieJKcl
fo/MWUreRErWhCgj4ShHM28qOXfZgFIeIqt5JCMyTvORxkH3HR0AmszitcyntJ4uKtiqQHji1kkM
u5AXFXOnUBKCYeKERLF618EJqGnEKrgMxlY2ggOjhaycOtJAAL+TNScZWTF2pOM74FBvGQ58IHqP
EnOiDXTsMlgdnMk2HvHY1m9qMK4FYXKW/FvXUMpesuKvaweD0G/gdRxCTuX/Uiml6W0kHcgphDOs
sZlkvkifOE7zmo2UhPdkCHy0TO6S4bGC3MNR6zd0v2aXkYoYIKFFWvdoL+Na8rVBZ68DG2ncMMB5
nws7Zj/cuotzbpAIWtcQiQS2ipdAYEwzXgVDtRZmlSzCWWpjqdFniHijbqi+BMKSgZOfMqkIND7I
OTyaMcsURK4rP+Fk7tomOhLosWJ3DcrWeEdEdsJTcDtUGpwi7mSb9W34YjvuoafWkcGgL/3GbMtn
BlKl/bHb9T8KDa5iJm6qBx/Kl2DwfcAu771HRn1BjxhyZpERQwS7BXO65idCv3vyxzIGPMOCqSFg
VpsfBMWWZ9AV/k0ri5PbBP/MOl87OQ0SoFbvxWGRRRk0FuUGwW5kiUX2TsgG3En4u/yQP8lT1GXP
D/mTjHSa94+LMUlOmLUpwyGHMB4IV8js80NtNHVdaNb29phc38zjc2ixknhRIs3Mayg6qfqDmZir
Xqv2fKAK7cCCPcMtpR4U+Y99G9DEhlpVqG3HNjH90jogFSC4ddUVlzjo9/SteBQ4M3Dno1yhqNSq
j/ZAaeY31t/s7K0s1WA5h057q7eUq8CCtlKLkOSw5+JZPlHiobRSYVCVr0I+kqEZkFc5GGErkxQF
9s4ACcHEIkm1/nWd5OPoOXLbDWpHrWoOkMNQmKpQ16NzOlIOSnQBsYZaZTvEdspIM0R9jFcS9V+s
hP9G3KZPKaiDjKnBAVfd40eI6yHsDJlTm4YWDQ2vE2jX9A+KrQit2qV7wrL7YuiZAjila6mVF6JK
UrWPbU2bD8caLyNUHQke4enw4oLFj2Rq8nI5y/qWrcdba4NztdrqTOnZWbKXsoKyqdqYaesrNILn
gNEJpux+U1n2m+IC8lfDPqSRoV826TEY0JkmwRIzlm2777DpFuwYOY9IImHdLAfFc5wgST7Jeea+
8zpy8Khk28V15LzN0Y9ViuHNsqctJMaNMfG01tuEVv8gwUpQAd8DN7uTAqsNmXs78mUSeH1WUGfR
UZlaYO4O+VPWJOEk0yyRJK+FKRXWiwB9/GnoU1nTXIZ1ZlSEjojjS1qQ1jFgE8LMxg8a6vxGyzLp
1dSCU6EN9iRe+kgIejMS6n3R/uC6Y1fd2vkQF+x3GolmDEURPBE614KRA4eD9sbbS4JWz2OamI+C
2fC6apk88DL8IUgR0Ka56w271lRTJZDfe8y/s/hmCud4oLC+H0kfhJu0tYM7NTlLgoUlltrtpq1I
qrDPGBD5W5lDHH1Go7XLW93rWNeOhMS8inx6at9ijThZNh7J8Jj+jgyaagdfHFu8UdzMj1IxqbXe
Pq7yieYWLay+gnpBiMVAopYm/vrIKJUj7VNY2g0nhUh2FYm7J1b4z6ZYVvhnUt/4LkbDRGyHyIFZ
kHIIYPS6+hq4NKgMBla7tnUACZyGed5XQauJpgc/xDxxMXMoO1PS2MwZYdiv5wIYHBDAAfsldv5p
smUkkyrjK6a9kEph0LqUbrt5gn6tvoMoW4UxrTrfIeKz8MaqBL5b2kOtScc5kLmK8hSyFG36NOEw
ySZYKiIlHQ5gkjlXuMqpE732qdMevKI/cmzYIBx8lZRsSjgpxFmhg8c5dAwvZtQ9ymarKoRd7tF3
ZTQeq7C6cACr2vBuZBrFChWh4VA808wBatFI+8QQAlUcf1eIU8DxGokIlXhDCSUva9FAjBIGZe+U
FWfiGFbEOkqGN8ipV5oW63emAyXFnuAlSGNUhulL9G5iEJRaUXZZp9CtGl0P2adosh/DnK6R7Q8c
rGuUOXvm/dXGusmWQK392DHJAtVqo3eSjIGZA7o0Q7kPzfbQOx55uNI4hLTDcGPtK8z5tiVAXMW4
tB0CSnFnAdSFHqmYxNUOxWidXeD1OZrLZ9rcwH+Lx7+ymRtrgjoWJsNZXlmkdixCTIrqqKhmYRaz
gaxkSFSZB3ThyfQ6XnfmckYkhzIk15uohzde6hKx7NAYgVogu3dqf6VnyMac6Z47htG/BNHBT+BI
a2cGUIHp77ImjQQ3IrAPDZkiq9U+bE4JCZx1PVa26Gx3K20Culnq6Yzs74OAWmNGX8Ik5gQNbW9c
eY20JFggiuKbTEvwRK/hn753/BhRKQwxkqHzdpqU794rnTsHUy1XOByTdKbwSVqQE8tVhIsK69XS
28dZpalBRxHTSvNofkHnzTF3ITir2bOhuHtCMYg+QFRJlNLIryRjqoZUUo3eT6JXpxtOzq5yp9RP
Cx1W+gDrvd6NlK8iAEhnA8X1iJyig7rQuCimHV9d0CZ6jq4hHThWVTQ8eRGmp7B0n2B+i047XG89
TIHL5zMKhdA4tPSlwGjPVu6bMO6SwWQv4iifqS3dd01irOLYoZCenCuwPTaZCnkBJtoa1MUBpML6
oWN6V6eDBz4O8Z0sMOoUOK4Qt2tUevAHVIqYQLZvaJo49jOHNSC0OHP20ANae86p7khIp6YUC8Tc
prL1N+yX8KfkioZ+BvEw+86g30t2j5RhH4T+AgVFrIRK2b3Qx4V35uCYC6iP6i+Km74AYz0NOGxv
77ruWjREerN+axLkgKDFKPjrPDJpNbp929jzgWI3bE9K1S+VQWJNkdA7SrijG9OFpEITlKdFGBv1
DUwX9vFi+z1VHCBhGp0R2kWjL+dwc/wKy9oKvU6dnFOS9+sFSE54/+3o3bxWwccln04rCeaC4kCm
API13nFx6olT8YGIYhiIG9RnKzL0AtzLDxwTs/rTwNdMpxl4CKo9wSSQ58qswh2g0wQ7X5JWfEMQ
4EqorgffnbGlrwTfHCw0/hp0euNW1rVNjiX/JGxZr3g1W20DRa6CStjiCPAK2NzCgu6CUqBGgMnd
TW+i9Q+wsyTB4r8xYY0go3iHCTzauAo/aGIsyQxWSMU5xphh8iWuFlBKoqCFAkvj1xlDEMkHZ/VD
kF6wW552Q7Nh4vTJpqyNcyJyJwksoF/ukTCFSTIGQvOJrngnAaFOxlRrREvC45U1RPhAzPsjFB45
U2XVUpoaf4ENRTQBwcX0wCBsvlVgFMceviMIHZqp8l1nxxn+4T4dJWiUwx71vpXNAWAH01YOJQ4M
Aa0LfLYlzRFu4dslupAgld1CfKuE+SVVykM0N/Qhwoqk/VdANz2b6hXeRUwlvwhpiT8wwpWGJESk
ENdTjIGdJ+tbl+PTAP+3/RHvUkJgCXFllwm+xxtkyXjDAIjbJJ87L8t5sSE8zPOmiswH/ir1il2U
9agt2TWoLp5LPytHLwylGveNxhGH1NLXXmN8iCK27/b9cc7118bs6b5DvzobuQE1fE7U8C9m+VVw
iK7t13SMpbOMTsusWDFC36KKf21g3wa1fov1+cNiz7QwF5HhZ/erP5xnkObt29ppBbwdNf2pw1DT
KeYl6LpDH8bnMqeGW95babOXOB2vmkOhrlYU92Hf9I9d6xxhgL2yd9AjavM/TkY3SMdA2TL+Fj9v
iLuLE+RUGgX6dsxiXwkA9NECD632J5pKxNuGkTfGYLROrNK4o95bBm19kFC8CAGszSmTtnVWU4UM
hF5aHOmgIjr14niu58kN3pEwz+/ietqJQ6LoyLRUmu5PBm0EI6foOrgq6gP23H1JZUMSbc1lyxpw
7XQ7AJg80iroNVHQNkM8Vb2jXZGz6SSF4C6PhJvo+UDjdVPtn9Mi+lWGFqxW3ndWEvOO/ggnp3Dy
dZGyDDo3BTdQOH4MtEhcOEmLfi92d06GdeVaB7oNrIymfkK54u0GCdLQy1hsijJyiOnz/OzYcXvn
KArtExcdgy86bwkmzDiNdbmNrMRHuMS8i6x5QhTGnA7BmKuHEcMLoAq9lQy4qSf7gZK1lUGPpbIK
edMStrcasLvpa9kVIZUXbrlxwSZKg8x214eIKnlbu1UOeqqfXK88l232rhMe145N4bNFz3jN2gNz
rVAJvzSpC4icTzBe23PUm3v5WZQd8CSRrhuc3HI6Gl3hrfSxoFAJFHiYILvqwWHy4O7Hxj5lGzcF
2hY2kS4e64DKSoWXa2fkGjk1FlCPPrOPiFrunLkmR94PL3M3A9e4OwvAibrts+uGb/agIpzT1PnG
SOpt4ETf5FjvGy3Yt0V3mp1lpxk6SS9vs3TNIep6ximkAc5yrwA746A80ER+10b6AF9EgY3WYHQd
FIqN+Zjb6BRZ2lPo6kcH8bfIretNGyFaYw700XJp2SNWWSYy8uCVqzSawu7MoAjK35LMldlA6+zN
aR+1iz+B0StsK41kBS14zwF6cx0hRE55NPkyylSAocuenmyIfzuU2bdmeF2G4KXKTvA42xzcwCFc
NJpHEOVzbfbkAYZ9nJXkopB/oRFQf7B065FwWwtpe2jSNseoz/Q1/NJU1uow1keaGVInGPUfbVTT
jYiCXtwqs4Kj0UQVApHBXkseBglI6mDXhNNqCbt3GIfl3cBsaDN8zSGjb3I7Hzw65ihjdm/ZyQ8H
O1lVSmIlMaNl6janzE0t51OgLfSS74p/zRgu24CRcvJEoIHgpTf1eq2bVLUaEf3pa/ouFUP/L82H
iyzNakqvXmWHH8KClkTVRI51lcb1k1bFGB1Yl53+hX7WIQmSLTJ+lHLaOKqEX7KIsinWdrlN/VYb
qiYHvPavz9WXmsPf6LPnhQRnV7rPLYYzDlDU6KhQlUZLVQUuo+fpkY57zyE9bgRIlBhMM2DjQDcV
1wwlb3pBk+Kd482c0+++78iZ06ld0Xp6sNJDTzyeTDHadRVq7wL806qAroGRPax0I/seVSPz5dn5
oIWrwrDly2iTq/NpQQy5foRWUDqZvmr7cHirGqpmjS5HXiJvd4NjnTS7hJ/omI1vl4hop+DENSiW
h/MFpIw+22L02yit2k1vW0cxr+liXyTXdJtc8jMofa2ysYF5QlBlBdlhovXLpomDyPfAHAKzOfQo
120MQv27SUfJZ+52i+lYx2lAdsSZgy+JJdwp0zZBq/d+qQ8vIV2LkfmG9tYoAIYjE1KOJucOkEE0
07V2DPcDkam5IPkyjV9x717KEs5tkxbgtjTSWcmRUqruWaa9US2K7oO3OF3+Iv7KEh7mXeymcIB6
e1zFg0Y1WK13EEyC5Tto6BQuOcpez19k149OcSF2QvlhcB88R/M2ntH/JHNZIxyijw5JfZocxsgm
/hNfztbdaZ/TaQsRyuRoxbXvdsN+GAS67JhAulDD/JxathqdW4DDAT50h0Rf/FKpJd4KOOBGzzog
qbbxJnXlKcFs7Vxn0FCUbMxaEpE04aH3Yx0+OAsaKhkHktrYe7LoYByMrt8ore/ZLkRUV6P139zp
6zTJX7rGzdcEWLIU/FjhJovbx38t3VD+gEOqzYb2rwmyCC7FO5ivWnOhVoDDNTVCvDSnZkIHKiV4
JstuW2CcVD55JCXszJF7Z84cvAhLAV3V8fMUecIqmO6i2LjPmuGqDTSQa6oLNT8vSrCspxCd6np4
rXsD2qqxiaxCuVMQ4lqFQ/IvTIDIJR2eU4j3XrY/cMeRXfY7GEjks2eytBiBO41y5bhNP20HASG8
13R0oaBSDaCksWSTWJ2F1J60ToK0ANQznU2ftMaPVnFK45KVOfIRffQEJUY+JotfsgRQoC+iu3AC
CxklSjJ7v7dIQxUlwkT6Ps7rsxLS6yQyDmS3HuwA3SxkmShNjErYRxqC397bOJb3NBuEkA4xxjJ2
i1sekgauvGKvArZ2GQA74NmXLFDyslfLU9j3SBfyGgbucNWoB/qNrCKUTYq+jh46xTReitaAkx1P
fp0ZFOIi6ek1pUodvt82vc+PZSQvI2OdknhsinKVu3XsD6VLm89MCzfotz43dIB+aj349C1oR+uS
JVWqGd2H0dxoiRFtbOUcNBnxC15SY+5bVD8z4yk1UqwoScOa0D9DImwan/gNVMGpvzdgeRWXSXu3
l/6L9yhpGcsmWplx/2AzlFTx5A+aBhClpsicGHSMCTZVhW6+DT28JmgPjS/HuJSRtpqr6pK33raA
D818FnpKvIlpHPTsZClEPsQmenvJqnmbe8SgxfvAk6zlraUfF/wFlG96Ztk5L6iK2g2dANCgzE1t
V4z0B6VVIStgW/b6dmlRslIQHEyQaVzyVdU8LnmycyT+mM+1hyftoDHmj9WXfDw/JuveS9SHjnbA
AQ2g0xHNFaCpjpgzt149ddwlVnZ0lYLag5xeqZYqDd/Nf3OND0n35BCbSF/Vo0EDxr50Vo32MmGp
Wqs5zd6McYv80B42CvWsoaKhc4PQrr4cY2PxaXxDU5r5zqo6ulqKDCzqgsYujffT0BzSdgYnqb5a
LzY3qlJuSGdevNbeYpxvQ8MbNtCdRCe01rDUGRxe5aXiULfiS5CPT4m968qz1ZibDldQS2lmF0q1
1HzXA6BHI+4RuA2nIIwse+1VGiuATswufa+DynlRB4X0RvLdw9kb1OJaabXfI9F3lxmPczDRX7B3
vrOS/KeDP6ci6YaL76BlbtEnNeB7VWqwOG3v6iBczTVqdPrGxKLrpKNlnXTLvGVSKpGYj0gt0NG8
6NmAXf9GR3S/0hOkZelx2RO/2ytQQHz+hcKWFLFX6MiolaM122hf+iCBzUfu4rR4ORBOZG6roXnB
6f4g6qEqb9mkNLT1gucicdA1LD7DIQRyFbHIZsWaVLzBX4KMPU9SJUFmGcRbKdGLQFtvcrC1Ty4g
Ju05hpraIRIbDGudRtuuA8exjYesmgoWUlvtgoQMfqddyUh8TPOYbeh+8d6Jm+YU1jFSKKxbAiqh
w+uURhR5O2DjnFl6uTcj85on6Z/ScTYpgn6WMR5o9LFpC/OyjMW26ullT9/J1PIOY5A+6zSMn5t4
lc4V0HK9aRwcjFJ9ijp1G1btPtOEFjlsrb4/p2r4SD/jlsJ+nXTwEId+6hoschGlqIlEYShOHDEt
KFuL2pKiauSE5rWeJCmcOfgaTrNfVPeYuxpSZxS5kdZj2VIgThy/mqJin9XzyQjMnOh3oVR4fHMj
16ct4t5KYSeJqg4y7cquAf91CWNp1QuMU7fHkCqVznOtbaXZb9WM0A2C+xtvUM8dabtNONZfeW2X
vlbQb8FI78dQJ85Ot20cwirtSxKlwJF6Dv0uGRbvzgEH75klSr7Wht28TwBmqG5/znWDloG6RqHz
Lazzaxtq48oaqII1eb+u3iW29YWw86fJV5Ga3yRaffD6eKOyLpRW+0Qh+wMx/c0Yhb7K3rmbXeWc
0yJ8YhI8su1mqmzNNL9vEwdFRnAoL2fbpyEZoXi1aKXfd/rVdTsERwtqi5n6eEpfckX711j2IRZZ
9NrWLkDHbKpg2wTJvdJi3qxsfg9rPaEBKSKuOQ3ky4zK0Tz6aZzPSFMp0XFmWkLAiDWL8aS74WkJ
OBSnLqJkom1oNIxIZ32BQFKCbQFGOfAYgwJfTPcmDFo2hC+9It20LFfZ6hMKCxq9ml2iLQgjyVqf
3GezhXHSqe2xgYjgmAKWMIOmnkNoHWyqOGs1e9PSdCQWRh/4j9svFu2i2uTQWWoNdcG7dnVxb0SN
u80M/V43ls8lnNFRjtYskjg1Se/vOIcWrwNYpUC6fcgV5R3Vc3iTr8ugUKr9RR7O57flI6L0r05C
w9UeNayM/M0y2WgadX9TJm7KcD/Sv2xTTRE9PpZ1o+H1QmaGQVV9Jc5j54DXc1IkxiO/JheHBDQK
vDiMTiblbc5mUYHsfNIcUF1JSaBOM6efsqA5Tr0plUNaQWvIaLVth14GZdn7AcFA7se5M/aZ35np
Luc04bJ8qoUqiaToWSWvFVRUApYcoryC3ZNpQ7zHeBxqHRx3n6uvYQONGOctmXzMD+d1j16m54Jn
OS8KzWj6EqTf3onJrYC4qQdhFPHxYgiIpC2Q0yEXbN3zor9vM3Da2sSQDDE17SvtBjAdGAr+ecRX
GWEqBwmJPnevTrweT8knFj/s8+BUk9izyRZ6zXqog0s8FZxQpI4WYzMzcNwia53VUieAXWHy4gTm
d0FM4CnqfqLfa0dX275XD3PQXE3poR1rT41VPDS6sQc4frVzlfsH84dGinCy2S6kTE7yFDtUr0u1
nMu0vXpm/uL00AM4pjQCatpe6g/NwDi2OCBKnXyRsI1XLq3XV7baF/toYYzCYaHIIute5xgE2auj
XVRACNMU6BWoZnY0KLxztOm5oGUsNWRTta6NhEpHBWfJLab1TGdtyiYpEWLsZUfzAacgaD/qJedr
g3i7NEgS0PYaje1RSg3SH0XL3WNVGXR1j4OfHGE1qsbYGWmpPlsG4slaFj9QRoDJaurHaaEBsjKt
kkg5eEH8R5vkrA/jZ2fMLvSM/yQ77ROKMn90AwlFQkgpoRVY16QkVvfKFvl4g2xQ20f3YuKssP2M
2+I0wB21idGMpf+X0V93DhISzLCWAfuXbiKrtUAyrPw+Co5Gpa/l3Jfr49hEJQ1d7XEJNrYDgXAk
ZRFDLoi64AVllGszVxvPMg+62uxAFWge7SBCT5GknW/zBjaN50FsneZ1XGuwPJUfsb4BsENn2vcO
WRxkM7f1Mh0YwzX6kh/LmBvUR0N9qclCzODpZngKFHtTJKKl6zzTHG6NZOc+zAHLaP2F4GX/x636
a1lFx4GMLMEKqGWuP9ZNcJElg1bpwYhF6qzbA2OsZRvGgbutHAuXkIVML+4wVFYmfluWw3LSk9ff
sSyKnR638N1mXFiY1qF6CpdmS1OzbzFXDiSrRY1WM0GEii8BbPfs9qOGCmma+MlIKYbRXrXMcu8i
pX8PlvjTjvo/dDi81p1Nwn48dX1wx/pAjaEmsND9JBsRaQvh14aa3/KyhFE01jHqK93Gr1WP1Igx
zbtiiUkGGznWuCIwwXtaaD6rGR1KwTacSyswtnZS/UlpEq9btOguk+ng1NqLW6obQ8UgexDVZv2o
VDglqnIdcxpzMOy0VG6vDrvZblFJDcofOE/roMrPThwf6PcO3t2fAjZAiWMiE93AWDQWZVW13MDo
QVeZKLhO/yPpPJYiR7Yw/ESKkEm5LaUqlYfCw0bRwCDvfT79/ZK7Gaa7QZSkzJPH/KZnfATEK42Q
RZq2UVU/kW2BcqDUWMXJJv6YOahiSztPef8oZ22bTtEhb2CqTuZPrEePOowRmKzllQH8BegSEKf1
fc37UOucoxZbDykdhyRpVM9PtQQgTNvl2eCQbho2qBmhtgRszlxjJJS8S8Fh0AntFg3af5rZ3kar
eE4M61NdZeQEIyhcLWQMVlRf78DwK8UBpe/UJ8j2TXu6wfts9akQvBcQ98AJmHffqdWxVoxLpfue
FAhqOO2tWQk26pjTmuFYrOMB1CogdXh81VJjpYZomMGUJB2ep7F79TMIrxaNNF27qBfUrJ5NE2wI
u6T+h6Necyez6bZE8wV3888oGai45HGK7LsZu+nUx/HDSzYanSgytL22wEldJHRM7y0iUe0rjxXc
7kccMrIcw0AvnZNtXqyPOgVv4Y7HEhttu+vcjZG1t1ynE06wXSO0UE0mlEOHVgB4dMfdx6X2nx3P
JDTud8qgdmOYOqutlse/hyWoH9Sidm1Bl9Z8MTHsMGb7ZcBNG+3d5ty2SkWIKSisB+9zwmTCJ0Wq
1yUcO105XshQPetS116sopgxc28/HLCZeH2G+ZKS3oLq4kC2tQv5QcZkYgTyh2tMTGRZKb86QaXg
Qc5ibenG+0xVRqlhg8inigvUiWXzCTq5BJxyhf66rPe+8SjX+hiTyZG0xVsuzAXR51XVj16AWkkP
Klnh1+aMcxIoAncu5Gobkg/fC678gtUCiJJoK2NK6fuWwpuSVbIAyQh8Vn49PTpeuUuj7OjLGGlA
k6ES+mf6r9pFWBrzURkHgGDxQNE8c8j31LtYfhRkCUJLv3QAKcvChuuQO+AAwv9lGp44aNUeGvCi
mAfryo2WRXTHMT9ZRAjSISddAopQ3KeNjdoP6sf1V/6bUv/kX6RQ/Az3hQnRZkCnsaIGHqgH29zZ
cc5z/YHAw03ybU1d3fOFP9AH2nAyawp1hXIVSYPsq8uCHPg4vvLZW/KYnvJDJbou1RB9CuuR8n5f
57+TuO/tj0U+cB2vxIFuKQM+wDgYWJqUB+ZkPzxumx6feorqR5G3o6tqE8478BYkP74wggFbhNXA
9NE4CuoP9VHSyQmyBoFuKrzcOuWk4is5LZfgAybtsLWQjPDWrwSAwmC8ZCMKjh54tMnYTuZ4oDu3
IbkrkfXuBjAtyy4y/hXG/VjQPZA/lPFqUTTfVY5Rh9U+tdjm8f6WEpwSnx+CfvrGvbOq1K03+W8L
NJl/gXEZpI151/NQVHdixKYzTp74Bh7mxBSVLw4pJG9koogaifaNZn1QZmwSL9okA7qEJUyIZ7QC
CGPIS2ifpQVAd2RDMJHvwmjh1/LCS1oV0/jKS2NRYwsOYPI/Mb3l1SvTqs3Ii3RoBOWtu62GG7kv
38hLWDjSHGXg8ozMXOANyEk5+zV6ItKrFJLI+vf6q03ffZCRMiHCIKAH0QKpIv7uaR6TdurRGXDv
AX/dT803VSLKxYt2Ualv7IoncAsbtQb/blm/SIiwGgA0kk4DYEg7KljuELo5AkjGC0OEY+zWSBRf
stU5Je38qC0A6/kcjbCfaYwwApw/tOk7J81Xj3BGLah7/P/i5B3YIxvUMY699lt6IbnwYMJe9U68
IZEkaOH4WCGle75zEd/8N7egOqs9y1mlqoceqGbjREGH7HWmNln61xLzveW1KxhlU2mnnLY+FXlT
2fu+js6+wqOwUvtl48Ejwc0Sl5l3lksu6FX28o1VyedTiZKAFGfPoGypBVpzPKlY5KPngho86EcR
mNIMxlYJitYooyroH2+SndQ4P7w33DHwLHudXOsUjT6QD0gmuU6zrN/IuTu0g67incr6VUClM6N+
nLsYOV18/7DWF95VP7nXYqEE7/2gLJsbLzrRqxNfhF4gC3nhBf6tWWySNL/9bnP/5kUMnvTo30SZ
qy3r2dPmrRPle3WDJq7l2lje1MdUW5dSiw/BWBHUE4mkJUvaJFQEwu9PVay/IH4s+n8yQlL0gUW8
oBLmI0ssQK77Ju0P6hYVMVhCXhWqzhFwTfaH+r9uBdI7vvJvCzkXC4lVURPZOpiXKkDyNyq746p/
z4x/UZH0r6EJBHLZQQQO/gJX8gsuiinzX72p0dYbqGj51GovcnVVK0FytGHnqG9Xy92HqtiXbxLx
cnal09QHLqu2FH/i0bm49dFsUH2Xyo4v7ZBfxiqH3tCR2LvSHRkTitHSaT7OzFuZ9bgOfNq2oWGZ
nyTi7VrkQ5YySYnj6qOYk/U+r8vnIkcqw3WvPsk1SOLfJs4fUmSfQmTkzyqoN2XF6ik7woM9XzQn
6xgfoTyVt/4QLtrSHhKHh9sLEwoT4gtkmA+z5d+mGBFCmgh3VYe+tgmkwEvQbjA0vi8u0rPsYNcU
Dhc39fTbWWdcj90aCuakGogI6vsWpmll9tENwz2jlAAhGMW8g6+Pymu26DcSkX0+VSGq3KEm1l02
rNvYhE8yxPKyQskuwWe1Nc7EFcDjNmJSP586iwxxiWlrJkfMzTjDHlgpTKeOzaK9RoVJFXoeiXcr
KLQ6WcArAZGJzri2hm2v/RssWvvC8EO7SIORZcFbN2sGlQ7nihEdNUiFM4vR0nFCk/5Olb4dbQCR
eDT9zgsEUYtpP5Il7VUOHq2R7tzkcHho8OX0JTj5bFrYs/6fDuy1ZvPGT8vIfI/gPhDkQVgEzdgw
qbcR2f2uDBD+gnGg+DVqP9Ci+GL0U2i4r0aiflMi/3nMc8XkHfhTYWXbCrjQkDnhwJbFug/sCDQ1
0W0F67Hys7MG+aZrrKvhANtvqZTpA60xLgIsTMBv25LfOOC1w+rsaW1wDlZ0VkH2B4WvU5+RTEZn
Pn4xXZPVCdU+EfJtJPWkJiL0gIX5ewx2ml+wHlZJA9kMW0OS4Rc4kKJfAZFsPNK6ZwZ/dteUfHpm
hZm3oQZ1RAsgIS/AExSAIMz8VpVxgAKig52lm9p/W0iquFl+tq8f1Mftkay2XPM8ymInPdVBxl7E
hxFSP1gUCFX+m3CEEpuPrAYbzkdaNJQNbrhq4xcNN7QJTDAwPhVnCkwM7INf7vFX34jSo0GLWXPL
cc4omkFCpR1tXk1dLiGOu5uSM6QgJeeYRIMBwgFDeNKGmbDpr199irJ38q3zqOuCOaX/FmOipazA
iSouQ4fl7+hh+ak3xW8RvFt/QJZ8vXB76mHybL35nNYc7kU8zuE4+D0Q4ligMhIh6joa6wOuY80m
sUQeVvRo96mZjLupycNsuYpKD/KmegRAte3Wy0KmWfRN4OafpBrG6m2mHLQtTdB1T5uotSzQn9OX
366/ieNvWYDcs8qW4g6w6JhcyGRvbFHwAzTNNEZ42jwfcDIjC0+AWtarC2iX9eLG/Q/3o9asIZ7x
vLhzRIveljFbd0kzo1lcXNT11FHTdxbTQn9PqqtO/IZeuZMtW22xjpa0A4FemC6aUG0q1h1XdV0O
jzhGw8N89Hv3CfDlUeE2uxKZKW/rVvkZR1vAAsOWPKSHjs9enuGZtSw53L4Zj+Y5MxT3XNvinbNf
gsvTlcJh/hFTFIgxP/ZsATOajhBMSPS8TcF5BKbFfVaxY6BcKi09WOsXXhMXGCXwBk+GmH1tUptZ
BkPZpOvOBdk2CNajXOHlLeD/uV3TorvLa1FvNtWDkgBtwdhS1+xmVPMs5IVx8FHrLh1yHvV3LFwV
tTrgOiW8l3TwzqUvnvtYettybt5ZULxNHp3OFqMWcDkoMyt95rRXTtOaf5IsVZVrDnV8cl0QEhSf
HEGwywDY1ZYGVD/6t5AuMLbZj83L1CCxxnMx3jnLJ/J4lTfYfE7agebKDIaMw0K4B8TlYbKGq7ni
hqNbKvig526jlV3xey3E8ebfpFMJkIuPgf47Rl04rM0+SY+Mlc9ySM8FO2iAwGfwSChuEYoXr/XQ
ogM6qdxQHSouIQqQ6K7D4w3A6YcJXzNrHwtKDkMce0NlBJ2jkqSEIqCZpre0mA9m+S2sd/5pgbms
4qiKJiqiu9lwUG+R96LeBeaB/C/CKyTVpAncNkuMMO3l0ZHR15qyVUv3MEEPLPRyq4Otbrr5nu/m
UXvTiDAofiy1+1wPNE1svGUMvJJ6PLOsNYBB+KdlwT/9Xdj+a2moYKBzOJCEIOe3nImcR1VAmYWH
yKJzEPWb+mTJcmJTDgiz/Slxatdp5TTrfYw+aRd4inddX7J6vKbYC0fr9Fk41ENtO0NAs6N3s3S/
RrL0AuuiXD8mhB6nm78YUabmcBqbrNmUProz9EeAvgFbqwaVVSWMC+o+OothCFl1s0cBylBVCJig
PLWEbegzuVygSfqGdTQ7spREXv15pZ0LClrXQ7r5N5ieAT+etE6o7mUAfSC85xw6iWCArhMY3OEN
7zMBWqoDlt7Wh7UFZ2R5NIHy0ntbp/a5H71b1maBxS/3IrnzpBsSN8FBRUXA4OXipBY0sm/LhI/c
owmkP2mk4zTVw7mFYNeAZWQgKBjwqSwmxiEpzsYzPlx3KqzADdgMtGZ1yNbRknOkOA/xlNNafjLA
hqb9tydBbjInoxIaSc2YWRxsN9+pB0Gal5nJNZ+ujeMtG8pVIFXGAxWyzkjViUW8hegXuHEXet2n
2t7soqUzNioumSw+Ttg4R0DAvg4JNgW5+1s302dHAZ1XGWgouZwqtqZP5cNAkkVZrN2joIcUD08t
8Plp+Q/IB+j4CWMNRnPdpypD+D6LxJqQRmQlMaHqSiXugk0fqqine+YxUwjHJHoiqRBkqKpgAXlD
3eEsH/l4dCoHUG0EYjLHixHXS5AmTyICMEHpog4qSQO344dy2gVF9ZpS5cxErKYDO6HpOi/GuQkY
MSqCi9n97Ttn17XdDzsSJqEq9xLcwvXEv4wpGPxOP3OkFEsfzkwe+VfDjIOkwvUiecJddKNaEXM0
7as6k2TL1Va93hVjA1X9l8l0obBx2YfVeph6FIPnpQwtBbDjpan0wK9fqYTQzDf3s0xDgwFM6v4/
D2xgmAI5Ak9Zje63xkBVVQOTbb5wnO4lKSIHo9qlpObGmj072n+z8eMX4i21Hl1GzEQoNV9aeQ8q
01abOtYHeFxEcUzeoEuRcpjQxoqipF+NiUb7qGuhzbiUeNBZ2tEZyMcfcby/1woflkYHUqcGjZ0f
qvpXNtrGNeOQLi6zfdYfVTx3q4n+5Oa4sWIRQqnBC2jA9PDFZ+6DEOBMqI8Q7jTKb3XE2Mm8tax3
ckWSNg3J5KlCO5abVtWvNg0f3IVKqpLynTHptnbjoHe+VPCHLzmiJ+w0qlWIXhc3zenB23IWY0+C
A6eKMXv32BOZNYFeWDlu2TylRknIQsTb6k7nbFMbIvbeDT/flFoGv9V+dsjlIogQNmU++4y7CUHi
bXmr7BJTB1MIwh7K7n2vL/erPMNiePLpz6gwxHYyevuqDl06Mr4W7+LepPsvwxEBOyd+izSBiXEa
xjR1FjqpOUN+tQFZASRqagmrvg42LZq+7tQZjcfspYdLNGMGiH8CuSJpLoFeW5xQreK2dOOtaP5L
Ne1jQgqnKMyfybBeLFkdB1M+tVb50lLE8yi4sgT7Vg4NYCI6xIDemQSOqIFo8ZNUmhkRndk0VwQ3
2EkmzpjMh8vpcYgdeWfOuFHQ6yst+ZHKT2C125Hrj8Z0HdNnS231Sf4DU9rczQRbi+6VV6JbExPd
0k5HcZLJorUeMogiKtmObPMOYdPnOZvf9MX+LwJ3SQB74lO65b+hHp/iOEV+oO7eVMIr7fReJSRr
Pj6r1T8XRgjw8wkwQr/V/GXLolAp7NQgDzTiOoBQvkqu9Np8VmF4jO855RG73BQtHAeOT7oGtiau
80yHifOw51SvcADweagqrTJt88Gt6xstyRHzUWZjdJm7eWS02AwE6ea/KcUnUT7UaXWI8PP0OHrc
8V2O9ScoIZT6sd9xoVn1E1LYNXBwz7eOnl/RXwL/EzOjk9Wm9gSMEeggs7kQT0rnpK/plbygDOWg
A89bDm05HvVaqWTZX76ASptMB5duAukIcC/K6xqBh0CC5x7Ynm1Vn5MY7FEbs61TedP9+Y1MAdcy
vI6t1R23XlVSB5TEOExm71RCpaLzkGRL4KLZfaw5vpjRNwVGrQzctobBJutSxm+QN8hvAObTaFyZ
+PAw7JQ62iiNq6nLd01P+cUr+POZZvTczZ9djhrLbDNozYZ2o8pTkYN7GnoWQ+pDuaKERqQ82jEP
QWUaHwa/m8IopXcTzTo63KWi2cNx9fKWHM5Zt3pdUG12MSi4ofydV0zIyVnMBUrGvOwMORpB0pTP
Edm/kS1fs9O8qEKqwVto8oHvW9EIqZQOPaniHDLOQFkKYQYbGFybiZPZyJfaNcGAg9kukAqJG/+K
NWMdgCdLLloqlzuV5av5QzfZe5U+zoMA6jrdXBscxSI4/ET/aVTLF+aI37VZP8RdFKQ1DzHPEdOY
YrDt1jGPJtqgNtKOxUhlKKCbq5qwp8PPVAntBqsGi7Wu6XFuMyXSXCBqQTAdOh+TO5tttLTaR6vN
T13X0QrwK/JQu79iJo2QrSajUHQe+xuQCprqkJ28PzIPFGrmt4gS5dsaOPRsVfXdmoIIS4ruwfWX
3eA2j2OOTUi3yPFkaWnQ9guSDdWTFHoGUi/xH6JWaXJIiL+V0YvNWiKZoA3tS8+4liaduU2t5KLH
2YkldrE6dLdkcl7T6bfT108/XU9quYLH2Y1zBOgr4QCZUw8K0uLfG0v0m0RQCMGXuneFsAJnmYDo
YGnPLAx9DZzCdbDUQ4bDypihsA1wbmentbxDgZUhkGMColirj25ymOCt3hY9BnBJUv9sHTL8WZP/
LL0ASCGAFBWz7QWOxwi7rZJ714v+NQU+6br2aHOQmOQ0tY85QuP6l7XkuHVxn/dX/IpdcIlwBcOZ
g2GKuNzgCUivzKIr3TphohN4bEVdn89jCnsophdsCOlvDY15euzVzb62AVokZD5M4t9V+HFl91TT
JIm1ifdqInoJUPOusIF11QaP1LmPkaoG6o4m28xOc+YBR0GgVrHzoLoLXtcdzD4/G5l2djgN1Z7K
axfQEjVs7GUvtr7e2yXKLFa8pKe8dvoTMG33ASFr1NKobGVmxjffsaGwgyCP5xVadNuDJ8gUdrNQ
iRiYQhp2DEoByU6oC9jjatCLBJTWxdOmmegmTUzIRoktp/SiRyqDM+SWQMoR03XjMVboxcHb0Zd5
11086Jr0OV7TN0sUvzWR9q5o+uZHapWPNrv7sETC2DYut6yeSpUS6kigrCPY0TNMbiBAReALpl4k
FmCOnoU6UYvs3Z/ZM3hUo4U2PGtTnwOY7hn8EoO1wUHGpP9hGHc0MvmVa/PrglrAfo11pLJyJAPq
GjQKmLAibo+uMsxwGHYN1H99NirkShHoM0m6UvvXeSGcz1I0p4JlrGEKWDfDm784r4VDwe2kjNmT
otgyzbr1FRhOL0dgfnBfMwv9cfVAy7xlV2vHKoowVSiMsz6Ob/h3OVd9rcDMG9D9teZ90aZPO7Pf
Iq99jGa8b/z6n09aI0iiuqli4+noz82dcW376TcRpgfXZ6r+om6WT+8cOCs5G6HXsSN8K7ql2dl0
Kzeuv35reV+EqvnjATo2MJy0vAZCQLfrHZxgSqvfJ35zdjyJ/XobWpQodTXfQ0AJERK6X339PNJZ
WAySRDX7KewDJlAfC60CP4uPsAvOoFSCjuGjXoDJaCyTI2egrVzqJ8dE2MkbL7VvHt0Bb7mh+bBd
rII8cz6qaFF5NmZiQL5bmvSuB9Z/bF805BHuRi7hy+Grz6S7KTG5QNOgvGOqgt3cTEIzj2jEwu1T
XXXAKyVgRxmn297znh0Mn7cVMg7g+hb02Go4TII4mOJx3RoTFTnqRH3pq5kEKEh013WgwvZAryfF
HUimHYqLa467tBqt+BOqvzpEMK/jOIrT7K3I8R6QpEk6VeSdbDk1ux4qS2dtzVHbGGDyGBI9OR48
L6ip9DxuC1JbRRzt47h6qHLLvUZ0mr+cJTvNwrhNs9dB8a6mAwjVZGOCMsL4+j0jFc7b7Hmd1mwP
r9A84VndHwsXwlK/uPcqV1h1aEjFBJ5+tVZw41Pz3GdMJbwKAF1j1afV0k/aEB9H4PmnMVsunJu7
gWFSvEjmENEJpjPzxmJb9OVWyIpINO3WwhjgHNChpBYtRHQG80mSXWxMnQ0J1JkW88w0bTbPxtIx
GjCNjxm2MNr+ABBIPOOzZa9PFXzFOydB07H1kzQcelsV210037eTAJdiwiyoZgipbaJGUEvu3UbV
CJPLcjVL0tclmfq33uq7MBm9X7suPqrSolXgoZ2A/GHy4hk9yBlDBwozsjEDG44N4GbIxb9rE2MW
Pk5LuFpOfXEm0b8Af6aNz8G7DkvHFfx4B8wkwxBTl/9pYFjCxI3La7pG6X1neB1ZpliMYesWq7xG
KZQGeGuEZw+yVGVKFM8abQ2Mdl73U+QhCD9gzOCb2fPiptlmHQRY+SRGmi2y4u04J+O+KTz3VPJG
jy4NMZBMeXPza/hSogE2Lsr0J7Uy85toW++cDH7+0vXovreW9mDFlbnThsoLYqzMwasWxTGurmkr
ursUuHiQTMypDcg8tjnS5IthZlcQnTb1EoPN9xE5FIAaioS5ap1beKy19t3Umk+jP9fErvUFM8eX
GSYewAfjs8zZha7XHuY+OzDecO6cunof6+GNdHfvIvzB8L3fAY56r+wM7QUwQDiMC+ek+ayeEqLt
ERDLYyZ8MtssaHxsfDpS6ahrTsnk3Fy630vSbAH2PQ8p0A0DyicyV/uuaAFX0ON36Ibp+VMzusFf
WZhA/1aBR/UutSnDjoeNXKz9rawkSpyNptpFw/NiW5+s4pMNkQbRLc80nzuzG7/meTnUC8YfXWIF
7ZjVFbPYJfTAL+m9hrRjA7S9d/Nn32JAb6jeQJ5da2eaEQ3GF6V2r6jzoYvoZtWwd0ux65fiZJTa
5G+0Ds7LhCzpyKGDfnp/dNwxgdboU35DXTbaOvAj9+zyy1YCxOjqI3BVBLNJAtK4B44IK2YHClh7
sH1JIHYEiDrguKHrj3m1nUtAbkZGweRmBujZJI92cxMnTFtnVIDKPv6PhQfBYfLksTRr92KUcKb1
iK7gkogMtnNTDu53mbgMC5qs0NHAapocyo2b2pfZWxLQVph+OXqWAN3qVvZqriAe1mxrp7yfUh7+
4kesxkHfLylqrHIiTo/eTmQ9WHj4bx6VteEhPNNl28lNQcYXX4Io5SWkgBlSYbkNUbxboBqiHt4z
diFhAMzPNdQfpgbS8jLbQeUzVR4RucqmhKOlC1ZGY9+0Dmam8lo50/hYwqFWVubaOV+KzwxsuYUm
RlKnN1e3bjZiBNHcndJW6+8trU33CbToWmrbxcYe2IddaWVUWWZZXqvV0O+U70Ocx8fJ109zM3y4
EJsHus4kNbSdyzpCVL91AmGB1dbd+ublLinCQN3ululrDgvO59BtPf/SRtl/UnRPkS6At5FL6LZz
Nxct/O82S/ZySL6m2HieCUPortmYgDn9oaS7KpDf01zE96GwWZMN/LDsw1EfHlAvuJ8H/zVtose4
xkhmluGErNE6dW/rIF2y/Nan1Vxe4R+9ZwsMkmYaNmmxAvOFaBRlP8NsbbiJoEA3RWurVx1xGYCw
QGl9q0RUEIjPnEb/5jl+MDQAmzXcm2zuvtvBvh/t5eqJEoGe8mJb4o2GCwGnNKZjZhYvlofq5bj8
q9E2azKlBZw/OXTqdDqRiRZGQ4n0C7+Up0EOHhaRsVVfywmbq2rVXxwTiJSHI9lq+Rcgpfg+WjNJ
pZlHzAOpbAd9gneNHqMUd3oLuWyIqzuR1E9lLEL0YbbJ2IT+bHz3VlaFDu7cJyi2e00Sm+oU/q3j
7bU8gq+dH8ScWUhyriBXCp82SclkmcEm5qbMlHivSwo7BhfOHJlqNN/uaopHlKcyhhWLJzeSktC0
xyBhtclUbqau2XdmHwApB2eGOGavk9lPd1GPBAZHlNFn/4oMgxx/iO48OLWxQ1E72reOcjmd4y0g
9tDEhyIV5kG4+aPRrttE/zXQJqgKUD/rAimLUoS3jRwzfj1rTyMdir2rP3TS4cnyYYz5zCDzsayK
97KgjFrhBaFPOMRwidDBWrN2W6YYgfnMKLriopnLV2GDVy6sCcZLIclMFrktaoCIs6Zvl1bClbZ3
dNGfTbyia0B0jPZpw3RXr+VwAfisfCFhTU27KBMM0MT4OWnGdV7Sxy5eDzSDTsXU751yJTWIJhja
ETNcddHSpz2odmNWnzI9N6Cdpe9rxShqiaM7k6GTF2cwEwqaFa3xZOsZmtotFammXxj9Pjdp8954
CeAP7xizvu0eyeXEDqkeduoNiMp46HQbCL+4CN18tDjZcpl/JIncy8W771AB1rxlP/rOtiiyA9aP
OGQiDmDSo6uNb4mPIwjPleFXbnF4px2Ec+QTipSm1Lo8eD0+Su7Ub8C67oqJJTINcjdPyVVEyc9s
RaSCDHYC3Vo+ii4L3HRGDEU/JbETpPG8Z0aCtks9v9K2Py26LLdSImrcIWi4IfzQDCzb7UTT8eZg
B3JIbO1sGRC8R/sayeJB1uMZozM0lXoSq3QqQmGaKKMI2hotbumNzSyvCgbA53oz7wUheE1rdEaM
FH+RHnxuP0KChsV5b/fo+Rg+ccGprBct4ejQxVBsRx3S+TAW/8S63AzLfos9O9D1+KV13e/V1kMf
Ob0jvY/HuLEetSr3dnF6WG2lynOwqBSRD9SAgFckQ9Fb5TG1QaRXuQroFDXGq51ZgQlYGFhkKFI8
XNN1a3dWkFvyv35N5MYW9zjKG5u6bTZmJg5LPR7yxD+UIzJmpv0v9h/tPkHKRS9u3SAYh4FOrj7Q
UfipB+3Ep5AT1uatg/YPy5c/l0DHFwN9GcZIchkDzZgRGcbOs9H35gJWmWIuz+jfJDluIn+fUG0y
L4Zw7M3PTf3gkZq3bbexS7HV0K627Apb4584o5xG8eJPuW0tOdnMh0Er4bZOJSIB45asiUTVQ7HF
64GbxM2vdDEi19T+bHempp3aZTiI3HzKUeJbvdd1wHA9exsyWuNm9dNI41SDzUE4pS3w2zFDXQPx
N61VwH2l9cx0wQEh25081NBjdF9pihoZPNVx6rbcy2hnuD9kvXJCDWOcfhFg25WrABGPoirWgL4x
b8zhv5FV3DTVti0p7m3m0flqoQKnJxDUoNuqh5lagJmyFqme7o0vekZtFA1hkWfw3surMdPzm6OB
JR+3mzijo5umK0x8xV1l66FL16mrMcWVnQNsr4YJgl64nWAPb2Fj8lNpX13EIG6OUO3XrQOaQzXh
NO0PqROHXtYMgZW07UUMsPtS+V8qh1OMwKd6y4O0nurBfUzKVpySbL1kjNXcOso2JcvIS+sXu6Ov
N1TtQ154dGyWjEFSntG6thuBqeL0lNbWlwCHWPUOhu4l3ojNvLg3gdEyQ2NADGYrEHaTAQpMwYTu
oNn2IZPZYBbxT6+BBLVAvpAnTg194haTu0hCaHcDkXnn2Mg4Jo0VS+ep9IMUVQCbYb6YfJpIgw5E
vzh6lfGoNQkTTUaE7dDfmsUOujl5KdLuNc7ET6tNZKGGiT0JWGl9iR56W7+fIr/gfYvzNKmO7vhP
egAN6ERAkIO64HIEUyAspc3gY1qod71LRuc+idzDEIGX6m1tP8TwlLWa5oV4KlwXnrxFWiD8ablb
ZkiKtqjZTSh6pRbtCUeD6OcLyHrWi9c217asAo7rkmddb52SHyoBG1IYkpM5GpSpFj6c7ZIAZVoK
xX6wtl0CfHfCQ0yCnGxGyomCgVeqibOZVzcTF96204Gn45GtCdRPvGK79kj8lVW+s5EQHfCzhvtv
Gm+0lZPnOO/q18hvf0dteK6NAvCkw8fICBm9Y1+SuPd2qBZeun4ymC7NHMlDdZxRDwbB8g5X5+TF
8gOwG/rA6fxDwXGo5Xor+nje6GP2JjL5X+3ynP3Ee+jGWqnSG9lzXqY6WFuj7T804UWvyII82ws+
u03xZGnFg2emAMO6MEeQ5pxRe5mNva11BsCJFwLpuXdGSQ0ie4TiGeb5CIUw6HHleOvcfgTk29N+
Why2Q9NLgIReOAKrYgwOhcmWw28KhKVFPgU1okIkkMZ7PCdqf9tn7W/UjVZok0MUEcKfWqcFVmtv
crISXnZY6C7kjtmDkyLFqcyzo27Ht4EiXQrn2xvKwIoAdOrI7c5RELtg57xlYabQFTsQH9CgGa1n
Lc95zawthNUXg8oNRecVcxYzEEZ3mvzyllvlzgaBrrI+G85m5uWhn+sXhaux/GXzd3haYJKm5M3Q
EPWxYMdKiVLVnN1Xsn0zTSBtqzWQn0VIyGNmtRYsD6ZvzJOBxb5VY3+0k+hBoNDT+zWi0vnw23rj
3lv6h9oGF+3Rs9hwvrasymKfeOaHMvug+OPAm8l52uwAYKN1n2j3EpU3Si0paW+Ynrcm9eSSBwrq
wVja/AH0QuSz7TPfXWpfnvEq0e0i0plOvU1MpeWFPkkeE2UZg032lnP6np9Q1/dmKpock6mfcoXa
Vx7KEgAaUhiJY1F9Ify/HubVC3QOB905L/wN0MKV+PI/ms6rqXGlW8O/SFXK4RZnG2NMMMzcqGAA
ZamVw6//nsU+52ZTm8G2LHWvXuEN8eJtEkNDjAXxtIdaf5C71zkeN+lTORiGY3Bq/b5rnV0lGIIC
GNuz/BNfInIe+W/RH2Tb+IYoL//IRWQnuxakSlsxphjEh49r4q1G41pAbisBfHyZrn8Kq0+jQDsT
gWrrjV9nJhqPDmqmzr07RusJ5trIE8T8pHeg1apLwt3NfIXPJx5FzKl5Wy6AcRN1L5pj9aFyX63w
C1MtqrtnsF78ihurcVBlNsZt88FlUMOBk8U/SOnzKGSISX9BHB+mjdO/c+FhlG067d0NHxK3OnYT
xiXltppQ4Mm2nQnCsaORi3w4Vsj0MFLBv8m+44/++7Q5B8nK3Vb8Uh5LZ58ReauX8++nnIcRc9FR
3WSQy/UDlQG2vKvIOqQRwCVxPDDhlVsmj44r5W3lTOAHQlZ3Of9ctsOrk9FsrP6D7PHFphzpeq/+
xjzuUQ7sYJg/Oz/E8nfCaveVF8sL+SH2h7J+ZElmyaoIL1WwMOD60ugIdcA/BtTJJ3D9PAWaR6e6
DKBy60dZjmQcNYm17GvXiZhWbuMEci2InlkeBO9uw9ticfBVx5bkyzzyxiLrnNLJkxwpqanvSIDS
iNYikta8JOZ/a+8/T0l5n/Jd7oC8SBtAw0zfA4e2s5BfIiEe43GU8j4sOhXUR9kYfNZCdcbnSxSS
H05yBYWs0OorqDxY8YZ9HRloskbqyGcNQ2TPtjZ/nVbEAHIauTfaTMsAtAm/7pmrxIsAN7+GfAas
1a+M8FHuIZccpWyu0Jcbwm9EbVa+Iw+a/wMgIWtBrNk1+9Hz/xY94s4d8jJWKKJdAdlgti37g3AX
cs45EjJuGc8aZjKnVPH7fiOnQTM3KzLeB4vgw0sKtkaG+UdIbsWT4z7Z/Xue3gbNAtBP49TAXCRw
aLElay+gZy7jJ0K8LIWMy0+blDaIc1TO+MKLi9458QPG8bWKdfimmIVw6b2EEziYsiG4lhajwy78
qArzqdXe/3vAMTZ0Kibl5uURX0nwU7I8eHlvv+vmfGrmgVHRbTIybNKJ50p10J14GCyoZoYh1mBg
ohpgSkA9ovjFK32kvJsR+UW24SyBgpmUhYaacR574Px8fYvT2g0+6uRxCK+Zz/RmNv/pNumOoVeP
HdEhGp8mwEgqt95SqKt6BYDd1ebDrHo8RXi8A6isEvVLNAMLhDtXlnGfBKhImgMD3WH804UGSCWC
hfklT7kevmBgfPoIExZmTJI7ehfD7P27rAP6nbsV2BeY+0y3ax30EJ3ReGz+2EkYrIOWarRvppFC
zw3u0FiES8lUFm2bf07Yv6SBetAKSLcFiYnXpD9G2zKUN/y/Qb4g7qXoFwaN9jHZOTL9nNzNVAEW
iL/rqnqmd0ZntZgvtWJWW9avY8ugfYrNaldX+ZuarL8dqWUb9xfPTU8DHluMJRD0Uc3Bmc1VoQoc
FKPD7DcHuXezMUP1CYz3uqa77ZrDySSZcTXgoUXZPGYuwhkJ8kQyZs/89oxaw9ofx11VeK+yoXsr
PJt2hhywQnE2mvZTqh+S0f7Xh87fjk6qIAHW6VDfi+Z4RzRKYn1ctWq8RUX0pE/p37rJDz5cOlLW
BMe0PJdo7az00qJvMoFnz6zxFAfGQ6KbR9L458B0X7JFu8hCMmhx9H6Dk4kWHulzH6Q2KsPhIumz
Coc1DeS1xMoo1Y9d7aOO1J4Yczz3WvpkK+Qm+DtklJ7QUDtHYb1vR3Xw4vQlEmZVYaJhaDrxVbRi
Fn18dZX+0o5MzPJyPCMOcZR02w+Jo2VxU25yoYrvGHK3+yKI3kqYAwBv3HaV9PETLVETZBqln281
n50df9kxXTh6BbSH2ZodFiCVf86C+bWO0PYvhpeQjpeRo3THsPVjnAwyZS6mq4Z7rbU3I4OcMqpx
E7Iujq29GebymSY5YA2oBg5HKOppgajbXeD8oCPU8NTMp1lljzHht/OTc86MDfEkyP61/mE4y0/g
1A+j64NoHNvrzMGatfbeZPfNc/aODN3KQeAtaKJ7x1Mb32uOi7esfMT2qpJid7bOZWvfJG6HE1Aq
RX+nGaBaZAnNZeZSxz4dn2NlH5pmuMKeAqyd2J+WMR7daL4HZPNt9PlNDw3IABhA9zWOd/Z9VFNo
TTHt0XjRLyZdJb0s73tXHV3sPWCO23sVEVP0EPFIEsikOwDxei9j/RqWOhpkDeIZ05EChuzR2uUq
ewsX9a9X/SVsNUjZI/HZrEEYoTc8gErmLnU2mpEOTUV/FEjE04hBBR4CpzrHWTNVG7kneo1p+5Kf
ndF6G00M5WptX03hMRjI8cgShmh5W7RgZwXhNbfri5Z2p3bGoQzBrKIj2cwbVFWMnR8Op4mTv5k1
3P64iYsVwDMJIuqkOGSAEe8WPspW/XuQ1HCKkwVj9oheZL+R54BTFm2NFRF3PXkTNtktkrD81GsL
iIP4yi17121Rhskiel7sKLlFhqN9MDHqMTcEMux0yV+1jIdJ9W+dHiCS6pUfjNfuZ30+SDKrCuPo
gs9K2JrYcewQyNvY5N24dFAFe8tmLJ1DF9BQb0FPRIN6Q+D/xbDjbeJUn8GsbSXraOJ8W7l0KQdu
i228zUSLKGDuISFaTyqIbNlZqJBjP59cJD/RC9TWDK6Pfta+FPb07DvOU2ObNzUFR5hiKKlhhqlq
LOa06tzaNsZa3JrEHegK9Nl+0mBi6p59nCJvpSoLJ6vFApHLsg7q7kBwRrRJK18d1FWmND64evbo
jckr4Ks9wf+H6Sx8ItTsvIVmQZls46E80WnYBXGr3VnxzL/SIHCdaadn8QUAMsIFkk1AClprpoVO
VuEeIovHRNxD9AUFFRCqP1GG9kDW4FVPe94a+60sKM9IjmL8XbT+Q+7aaEgwA+IOhnweTCF2noN0
SQjDNQiJHClgVVvdj31zCXr7B9D2zh7ys+1PJyvqtkHA41fxRtFKlqdXNXTqpiC6uhXjD8cRqR28
dbjRXRxQ50bTLhNh9lzTP22mm4j4aSd3svC6V+aDHiS72k4I5zEYcBPYZdOMR+rCd0mIJNnNOMRX
Tt/+aZflgtglvADVXH0VbPOmvLQovVtev/N7fd9ME67WeTLJonlIPRtuJJvRKbuNmwHQCdEWHAk+
COkeanrUqVMc07p9rvxlC4HMu/Od/Ib4wh5uxqevh7DYGgN9tV6HHs+VpF5MA74s3kvN+5xiOv3K
Mggr9V+ksQ6m4R+NMd2kJih/EnkyvY1reShRJUjaCQRxpuqYp/SjAozGdVw8HSUxg44yB2fY6DLN
23YBXiFkpEnF5DDOUBCR08OoJsbpinN9QqXIMA4B+mbQ1IHWpmi081oA7mBM9e6zS5O/GtuincJd
OBRbw+++gO0dLEVjnpQcZjnEgvjV9gc4MJi7xeH7GKIC6UFazwF8eF7/XZJX1faAIuLYfcIPp3LF
u0gOAs82GcqmO/nLpspvIUdBqVj6wCkewx6rYQtUWt3QO6Gwgzhlhx80cEBK6S8ZGvOyYiS4LJyr
4q4X26iC0M2kNbYDyPPYNt0Gm8snZRI9miw79hHSIykI8SK6DGN8D+LoYR4pzTJ1F3Bq+D54YRut
rYyWm5HguhOFf8tmwtI8PXRZtpcYrdn9qdT6bUSrIaZmUD0Je9GlN99Jr8osHj2t/ah9S/RKEUKy
1pUxfnhR92MMFmr0zucQY7oH/zP2u3VakFMHbYFyzeLt0yzf4ZSFgfzwXWbhafAJQSL2RCgAZIW9
WLjRPP0zD5Zt0sMFTTAlraA7pmW7WYiAba0dNfriceH9GYL4HbgirrklBtzzU8NDjGz7cfYMl+w3
eUap7aBC9c6U85WnupnGeTO16rgQ8OERLusZCy7akdd4hs07DeTCKnjzFj9hKEpGkJDkjhPSpol2
JgPYMgAJ4AcPG581pBnoG5TeoUVpU1E6uXN68Ihm08JqSxbjn3KhBFAHQHFtPhcPyUW32dVRfMAM
czum3dETWFrtVE+2BAqNJhubAgHPZ1mRLJdto+g46t6l09TBzeb7SthyGepbCC03vFHAud+P9iGs
OjxedDoo2MTclcFI87rYyyHx+4RS9WeZwHq5ybKL0pp6f6BrpwwS9oKnnJLRqDw5+In7ofUI6uXd
N8YEtNAWBLeMm+p77S7sCzB19AbbZUOz/1+pGRWieQOW10g7Wm1Ivel4T2UslS5c4nRGhMOI2xsq
xyfdL8AiGpi0lMazUU+nJfXxQFswXUKq3p/Gm2vT7/YNTMYbL6JZ3oJ9YsoVe/W/XHMeTVwxuDlv
foq4lBoztEpQw8h9ezub+raXblXhVmxXphxyZzWLUjArtXcAPEc3LJ8dMQzS4EKGY3bCXnYfEEU0
ndrBnQu8EfWSBgW8gcl5g6fypI/5j2kOX5qlUUR0n3Yq4hyFLFGsB3h5PRgn27L/ZlO2adEuaxyk
k1OxLGJHKuoDrKPqCB1375s+0K1S6Un3tF1Sdau+JaUe2+JJdsky+k9Lm/8kwXQLx/aF+hfI4Hwt
a/Ooz2gv0rlzaY1ZoXORi5RdZcBftWgst6Xa0gqn7UXCTEUAsH9tECj8iOvT0396HXwMGIiSPGDw
ba8j29mMlKozGYlkzBwfLN4GntcIVZitHuBNO+PZwEq0/VLd5UX5UIV4Ni7G09zU2MW4NMjh4mfl
ftYzunnhpaTvJTtgNvOjq/Xo+7qcLvFT7dkbD3CxU4KH1iyQdQ306/TUttnboE/MqNqX38iNz6QE
hSnvOfKLS2Bnf8Z6BnGPmmFI+14XDL3XNfBDqUxzyOVG9EBbgWIz35lsSitOnlJGxD2i4x7ZTUWt
4dflswKiiIblzjGmg+aq82QMl4z1ibiDtyvqcS2lWZaXX0XkrogSNOzbk3z/bERKh2rHpOqvLefc
BRbbONp7bYfryRLjP4mPa+HfT8vwp7CtP4ONNgjU7TAZzoNXf6kUxnaut+96gyaSFfTl3ja1m00W
G7b1hWHLF4DHV+rXXRsxkkNz/YFRzLKOg3jDInpB5e8LYaYXeTIxWsWll77WPd0Z4gTBGfbkvLM9
dWs4EvS+fmuxKYO3Da2XNIe+3HXWxi+EpM8k1dsgM041y6NKrPPQ6viZuG+VxdfRSKarHA47Yu3+
eCzb9hRO8dllBWdmutd7ezfH48OIWm+UwcNrQJlyexBPY/AMwDo2tS807CtS9u4CKXsXNPXOrsat
My6n2CoPIJSvRW+8NxMnXk2y6XUOqkTFdMoZAALlBmrEWkXvYdNFkP5C7d7wyl1mZJsgmO8pIg9l
2Rzlg1F92QzcDVGfVjiNpvSrOlm3hn1vA++HG0hKF+kHWX8Vcm9SKktVKd9ITswp9B8SI3Huolxh
9ea8dK25zRd/y9F87onxk2WcrQklPReydq7FQvl1/mV4tKVI98gaSJEEBvHuXawobzDODD+W2ftZ
xvhQMkpOIvdnEG6ICnBrwn2FtOdFqqElsx5VjHrUYCJYlYRnWqI9HSk5z2d7Xot56tChbp6Pyc8w
JtVGIqrSpk1gNl/QNV+kuy7ncMymRdPlrtaeZ2CEhbTuOCcHl4XqKqm5OAVM5ARUN+3aULTiIpje
CSN+pgsdTP75IDYmA1m4Cai/tTiP8DzpFhweTBrInw6dqrgcr1WivaXedJFwsrQxmube3u5CGOXt
fbfA/WNdSE0v28YfhUXZbA1Oh84B2VV8W4iJ0z9fuEgc7PZOVn0psjTfBCRcA/OnWS6N3JmAJQ/U
tapjlmf4bvR/MqRUVWecZ7u7AqzHxRB2K31obuBOK/S/ub5cIERSKjWQV+HLz3Rgy/i37lI1DBxT
oxzONsxHV00bkKynW2ZA0O4NRB49BHVffqscDyYfV6KrFIwYntD4zxRLdmdGtx7ojIRVAVvRfIaZ
9pgIJURizkCDTbuvBxTKhRRhHuTjFK0/s7vJVS4eRRTLRU6BLE4eiindueOIPu8VuzA/67DNqdc2
+l1Vtqwmzq6aZ92P+qu0gWVbTxUoTWZzJD1HtL2IKfRpEJnCgBEpavqu+cREIV7piX6mBzmN6s7K
2EfEbIsGS9V/F/6XCzMG/WtwxumdmoxVFH5r6ppNL+D41mg6AgteGOz2UPIgEDvhA3dFTgS5YQ6N
2cEysc75J9/ERmiBaLACPnaWdoBJYkxXUtwjfsNgHiOqRa8ItOCYAf7kps2NyVfBIIuFEcXatmim
F4ucSP6uqf/0XX1yKYhnhUtANB+Zdd7JCWJGIX7YtFxA5fMI+MvWxOqGg5xUaNXCIulwqc1z1FKy
g7RVxwKIt12uMddctUvzm5g5UYCbGTI8mGnl9h/ZNbo/ryt69k1YnnpEwWWVYDseRu2pTJuDHSCM
QmpC31P2lpbzWsZQyzNSp7ds+RgG61Kk1srruwOiQiCBkTUM4EQPyakboxVKeXTAv2WlqOKPUu1a
FlCTzpuKzpggCECD3cmtY/eJDHZmGHxXdPK4NhFd7tp5L3fVYEmiOO1GMOGwkWHWwaKSeybbmoh1
h77Jtxy9kuTIdCVAUMaekZCqUJxgZkWC27WYmYRf8mmqVP/4TpKz0W01o2Ffc5PlwyP1KWED2a2N
yf4OyvGgbJPgHKJwgLi/8s68sJibjYHjbkVuNaXn0PwqGwMPunjNNGSMjP3Qa+jejuSIU/cgmWoe
FIeOQtUMgY/TBgm6l46Vm+TdbyIbdi+yFXoOyz6fAErgP12Gh34hA2Q58g1Y98SCGE2QZmfSQwc2
bhnM8vsGzl+DnR/Vq9OVL1H33DcVlK4Rb6xneWoVtwMA5VYmODRBkZSFBgBUUJYF8ahnhxfpsM21
lv/3NRkqreQxSdNQ1ghn6kIx5OHynHS0PxHNZXNLNLSY4FEPygqwho/Y7s5+Y1xaANcOpjFhsWHB
xDaaxUARaknPPcaOLYC/oniKwYZ3f5pwIh+xNpmOyGqnrQESP0jI8TtvxZOR9ZQZ1kF2j4QQhmGK
J6kg92Cyu5LA1HsDUIwPeYYNBfAIjBYi85mIAsXipS2+5XmPJGReyUkVfjDM5L++z7wfdQn/nXUU
0WuUPSrK73ydCGupmnszVx9ig1O7DC/Sc9AAxFyQl0igN5HjyOLVCSFy0Oh0DZgKheSnPAXZoIxe
5qRjOs6EnA3KtMKjArGTFir0F2S2u9SZgFZSVxJ+8ki7M4KXVIuA2brAD5idMn2Re5AlR99G/lSs
JKhipVCSTc+BVGMplVsfqL6d5AOpEdYWywKfG1nyFXWyBK1ltCQSyiEiu8KNULTTde9I3KYb9YLH
Fzwj+jt8bYcGg2yzTl1Gzh6lL/txDg5ECPgPnMAtu40vGUfRTqKEBRJDz8eHurLvmUL9hu+KyRuF
n6zGPJ1Je9ozKzepWAF6AiIByF1Ih5lQlS3+o5QKrD953GnbQfeCgs3hK8e+3ALDeCd0RCUwf75E
gerpGIOWRCHW+ki4+XWBJ4PEL7YSu66iwpFDKu5ndj/NRg9hxIFBsUR+WvZbMZtrax/+75b9OkG3
k9ghY0WeXPci0Ub2WDxAFmed8luJB4uUvTgAds8SbUzeK4b7wHvU5LIsH6B7x4Cjq5g+B9F1x4Pc
gQVBbBhYs7JQcg7gHHRMVEJL0yoGkhnmje9wni4ZybU9XO2Cv+YZdpZ98JnxCULl/1aNxD/2gUsv
XZ6f4SARGT5IMAlBSDdxfHEGeJpgmnxaDdJScP3mDrLwvU44BuJwdFvrT8ZMx1k+ml62hZG3N2JW
MXv3XH9oAbFdYLSVl7DwH/yx+vo9UQwFu+5dc91V4KC+6UCrgyLvx+b5NyQ496BH9/Z/wdXqYhFz
mNYZDneIFa/o8tBaYrv500OWXSSZ4+w1olsAGAwFq5Ns9Xge37owPRndjeDPhSGlsnHR7M7jfof7
5e8Hy+6WY5x/ljsk+3Gosj2rarHUzgPDi1TCbxwg70SE1kAdHhFxDSAjfyOLkR8ZhDlJDQI9Bm8P
4op2tJemj4yFCWS8dRxAUsSMYW7zS4ORvcu9xHzwKNsspammrrJFBQJgxvcEG17CBoKPgiQwroxE
JLh8mCpbdIO+B5wJXIDVkm/OV14rYUVCMruEpZon5dUugU2wkksCJzoAG61AWDFS+yCghcTnOzzD
cHAPUq3JBThLtWI70NWAas6jo+M0DNWOX8lN4RuaxnvId1XERLF3loDm2T8BgBhS9HZxH+UMmAge
xGVZYU7wbsPB471+V3V3Exvgue1OEtWjqXnoObwrjmuHkELEo34MNhKEGzaBFnxrw5Oety82bi+Q
Ox98loh8QqhrK05HiUNynsonyVfU2PM6fbc88Xa1Nm/D4G12EPtpDOBZLylYJYfSlGUujjmJj3kY
EdiZx18LtgRzqRkyQTRHD/OMvKKDXOiEIq9IjbEbCZrLQH6Fp7cXbGd9kBKi0JjKzlr0kMoWZuMT
IGanOYptkXw6In+sOd+M/6Fcx6QqQ/Ce90r1f7xPZnOjJMJIEiKvsDvjvrXjC6BMDFyCEn0aLGbp
TVF6C291A551M7Gkfag/zTSCpSRQsegMeB2qa9fWbL+2JAEdpy0PTNahA0ygb4sHCaNaiS5m9SWH
vedQBsXLrqKWl3WfRN6lCFEIZv2DDyPv7CfQiGVLXhwxftcPVpbdeykSn+wHCaVJ7xw5NWTX2nkE
UINMxg86AXzcSYwMHGysMUPjTSXUgb2S0w0+4m8yMzb2RQ4Yvai2HeE8Jh+WiJIaMemLkM7OslQk
DirSCTlbJVwQk+QDJebwfH6TVztjWA1QVrJYoiJDy71Mo2K6hnlPr6ZMtzXSHZbbrGUjKexRJnqc
shokGqcDaPZm3dmwrjPnICtNYxjnJ+Zp6aHrRsVvYoTi8ipi9wYcGJn+UkM08ck7wPSQb0r2KrG1
AMpU8S/yWNjzEsDkY1HogMWOugFXLiGXFSGNlQmEPTdIb5aX3Km2gW5v6xqtYBad9FYJ/YNi3wT6
0UsV5moBCKKaLAXJrNJeqZ7JWdVcikQDGV2hO0Byk05/2xBoUoikJ9skC5c3KjzOviUAr198y4kt
58+iiq0iGzc8XFQ4NSW3IGT8rsXwe6K/IJipkn4qlq9O9u55T3K1QFzuK89/TMnOmPQdJU3xac7F
mGJ4lreuvassVpsEs14weSw0KBfdtdZQ92F1xEbxyvsJMFRSbw2LF0lsIkKcLCgQaFu5TWzslupE
ooKkjBaHu6xB1rSkpR4DkG6urrIEakKYZxU7yXPk1GNCucbiSkIDxeL1v2c2PC8KZgdpGsd37YNJ
hszsda8Si9nB8iX16PZ7MePEjBY+KtElij+73jr8forZnyV16SPnQIqTV9mfgnzQHRi7s1L/PzZJ
zunE9s7ovL0Eo4mKvWPB9biDyeMONbznp3AN6xePDUvE9tHNc15RdadiG7qTrnEH5VbViHnGzu9t
q7x5O+kKiHNIBsjhKOdAUC5r+YSGbJQPbYT+Wnz/BkIaz5wFktAttf0aRhXyk3j3oReDR8IUvkqO
EgTJMVuCfWQSsxuHLCS6NZZ2kIBudikO2/OJUhQ4wxNkloNkzrKwo4luCuctKrrsIt3chOl4zdpO
pDavDF8E9fjoZe+m1W4krha6f5LsMq/fQk/78X0dGWFt2Ld81CwarX50kvRLWkFT07Fb0OUC1AwR
krGgqGk9Jw1xpNHxAMoTZHH8SntZNIepYtFf+iC6oZd1gWBSrBZAKCukDiGDRNBHGydSQCW6+7Dt
/qFhRgyZOd/7cHTueiyIYFlkvDksf728r5N8QdBvRuI7zLS3wOA5jWpG7jXo3Ie+WQDnl4q82gMR
nbtod0clOnGLZRQU1v4n7SedStUnhs1QxsqoyEgk1dtoNNciju5zx6KpHyK8K5ZCBX4NCJTFBZai
6YfCvw9NyqV5SJqivY8dyFapr06JP3k41yLxNe8cWH6MF8uEz9Q1nh4eiEFg7lW1OIdcNkw5obXZ
egHlg9cu11kQZkvrNCs9NVHfH4nSJir91FdiBSx+NepvUWg50Pxqa/s/nOZ7RuKFdSqIP6MJ6XyI
jl34DxpatyLN0EHu1X8qrTxNBJwKDJeGUsJKpcuT0tDoHisg8fVPg2010C9SeEUnEOmFDq1alwJo
dqtPy4by42kzMFE7dt2d0+Y74NrYONUa75Vm81Pe8GxBvD8GIZDi3gEZmNfXOgKWIxlr72H8iSLg
DWtwQJeme2sMcPT1yDlRueaPM0JuUQ0ufXURuDvXmMZtsGgfqUL/WRvbDqla1FltyCbAne8Xny0X
z59jR1tpSiaMONwU1FxS7VwfGASTqQj1B5RGfAbhdQ6QbdGXaa/pCPiMGiG97V4K1bz2Qfm64NOx
Rs7xfgx5yE6jU4h3wVMkpKeMjjqKc847RKEXI3M/iqr6U45hsXaa0kPPlV5pNe+qLn5D7Ah322wy
6Jal1s6H2AZR7DXpi0NmpX9ny/9IRFI2D+iOuEk6HBME6KglERHH6fAl6tHsigztsTfRV82SotvO
HGJwXekemnABbCRp1oZSf+olu6Gp85eRxQPegXRUdPWh+cVNnyITJtF0zer8scoYXhTtRzAjdGjo
NDWdIHkdc9Q/Yj2hijbN+BprBWPokieZDXZ314Glj4DBoq85nbNCv+YDp0ZiKI7GEWF3dGrsKchZ
ZxN6Yw3aXK3+NCykCarKn0MV3GOxhWCNXjzpHR55caPU0TSNa2OnETkiWJ6hr5pj5+CaWNTtJR+M
5yqBPpyZGQUR8t1Lb60W385I9fxzaJiPhVbEp8UCDZd2SMuie7t0iKS7NOqbuMMtETT/21yXxi2c
6NCOGb09Gkefpe+ezKjFLWxC30BT9g/CHlRb5tDD0OmYZYaOcUxK5mFZ7YBE8ZHwSv01Nm7MLRfL
IpiifBDz/LxYD+/KBRTUgGo9TfGnRqOT7WnTy2T5I1necq365W0uNFrHMAvvnJIaoO0w26wjtR2C
+asIvFMyl5BdArDjMRAM31/ug94xoGbptAUHtOGC+DPKuqs5ute6X8CZintaZdUDijfA+RcDy+kp
TsEElnlE46DQj6VymZX1fVBcRhvPN6+CHlTYnNM4AtFGGxF3VnWA8RGc6OcprnQiue8d+7m4aEB3
0KGdKUuAaz1ied6sJpQgQIoYzho6C87cKnF28QLVoCzCfJsDBQMqzrrNAh0GnON9qQbfBs3EIyWY
Z3ClYDbXfR0mW115k6hnuCerR5iI24qsG7JpZHLfWc3MtkFBsIucB0PT33FazBDR0kDaj19mGb3C
hD/GVozyL4P3Otap0XXc4FsrOCBcE6CKXh7rqsXmxLPObTSVtNIp6pFxQJinN/82LgojKTTyO5g1
uN3kQBu0mLbski/00nGR05HkWzd1i1x+YGTA+5f0OCvHljbCAjXH6JmFo+IEDyS4s4y53xep9uhN
qMkBT8yNisU86fiC6pyjnCZadYd+C7T32DkJULWw8ZWcqpDDHh6+65GpF/pIb9JaPI7SobAsOM1B
9954GCSZyYC3ekd7LUgRU4l7e74WTNm3BJPuU4PgvG77jNKwqjRjG3nDeGuWoCfj0tG2S8YXs7aS
nWcT8CgpEAAfER/Yza1blgSMnowSEy79fobBwaQXos7gT8Lqq+KDpk0ZwyTPmldzYmWXoq0wtrBD
N0TmBZY3mHyLoxVTu+llwU8IsdgBtTYDQR97qXvoHgASoAn43HAtBcDQNvgyJ1ZydMp02ruOEwB/
TQDKoO+H68Aq8CNG0/bcFnTs6jS9DxADR+0AVsla2cbfrDGRewZ/umtQ+aWp1y80/TT9aPfJxHjO
jF86veoOia5bOyOuFvR0Umedlzi7JrRGD4uSVD3VgnuzN8dw5bQleyEoyKToaDX33pgqBRJijE9x
mGG7XhfVnkEkw7XcLFGNdavwJfaMlHMtN6FM4PRwbDKrBg5S65+Fp9wn5bTR+2C7y2dg6e56yRHK
Kk2HqjAbkr05D2CLVOnqn4mbRR8KsZu9C6kS7wKtND+R8Ea8KJ2RoHZziEcTNjjoO1k6Hkighq3W
7BBstHF3ChfQVtsa3ja5UhRkj4UzI7gxDkL7c3I14kY4W0BAy6KKQvxUfSbsUWH+VCZyZkVa1I+2
M/LUphAfnpolfYZDVT8NnQ2NxA7S6TqABwWhlLi3qdfa95lu8aUyEzr+vWZ9dANHa21BefcnMCNG
hJj56ILSIhMatoHZFld/7pd/VRchrhW2oUtW6kQHTAHJLPu55wiwGQlyw4DpoSoS7y0DxSJ3Kr/q
yWDEMVvoKOUggu3ZQtm9GdIno0UtQENbZ5XEINKHcXnAy6b9wUsrQ8bb0aJ+1Y0a7LXOhcntxP5o
bqbE9PA0zWYyPsdgseOkhZjuWOn7sjD6DbNisC7uQN3vgqxGGb2eQXfXPXErqzUM2MIQCns39Nll
nsxvEyvMFXaDydOgXIgnU2l9Y0s6MXfraUlPRb42fdPbmGPy10YdRxTIEInJRGUFvARZtY75gp93
Hv2koSc/UCAbGeCGA+7TOOvk8a73MLPkpqk7L0vN9WRXGhqlwfwwtn/Gxn0zuh8eCizEp34EOtOO
olDpwL3jWD7V7fecI7s4xk9e30QXk7oLp1wKSqzI6cFOE7bogimCbYgTIq5f0ATOaepckelaT03R
3Zkag2xyPGVkb4bbI6c6BXTX3vlciOdvrUEHLbAfSw72jWHrh46ZCerbKYJaLMGvwnmuYe7v59hd
U6lPA0Ge62S53Pkc+ak5H7Rc29pAxwxEWXhXugTowr5GTYkK4Hy0mU03jjroHcZtg3ev5m8LGEVL
tyJAgnFgs9OifPea5Rb188a3cZBAHrcobwN5I9OLQYRYML+puXuOgxlwizsK0gMRqgq0d++GBGZb
hXXPkgm2/A4/iV8FMERcK4rD9GYi7u2HwINshI69lWbThq0YGnnQC/8k8DWRX50SLG8ounuUfjPL
Qh6T3rFbb2ZUJMnho22Rimh85b2m2cWI5hsPyUPFCBClv9XNYWPa+nHy8ElmqeEHtpMrM6zkOcaM
wY5eRV6Ga/A1HMvszLtWKA06GmYrFSIGVvdjloynlPch1CGK0ltpzBvs1e8XN6HYDle8BQgE5g/D
Zojc9/+xdB7bjetYFP0irkUwgOTUypJlSc72hKscijmC+et7o15P2v3Kss0AgsC95+wjZftI+BGk
UvseadxKUzBF3iFeT6BkjT8c3US5kC+tRYKTy8xFvgosrrsljjdKpht9BfV//5Nf43KAq9rynzbF
IjP+0r8zhFFR4tBygUu3dLGN4U31y7YPKXACaumRkrHZ5XVrb4rIfi+hY6ZcuaF7mWzslzZ8iWDe
GlhbnARiBkv0kUOKYQyJAkvSYoIDCm5G1qxJL147Eb2OAiOe+Zrn0SmIYSW7DkHKKDXnI/hYOrJg
Itmo2M8OL8h8nAm8YT1aN/t5TJ6tyj0Urv9cmMOzh1a0zIP3OaIcChwc04PfghxWDWjr6Cm1wIU4
QU1d0uHxbcfmGMWQvZrp26qWFxYB+TZp02AFy2bniXAbwLXI0yOkGwIKQLr1A0I7rBn9xYAWMgz+
PX6WM2AUqr9USuHpOf1rSdB81fFEg0nk3f+KC3gPsPPLifuHbpmJfhgaMkegUfRhuC64PfrTSXYZ
mROZpU9E/m4cYnsytOFTHG3U2PyYfgo3a0ILvQATsFCzdFy5F1Yxq5iV8CD9704+E2J89fr8lrr9
s0WwD5fa6p2NcLPnpip+2PCulFhuLLWhUAsIapCL9S2xql2Q6AZI81UlNWqOGdEjREMsfUV6LJ36
kUjRnSuxEpk+uqZyN/m0i+Rhau1vfYtSHiaLsmSIKn00vX1vow1d2AN1NyoKvP/VO2LHFWuOs0M2
jJW9tzVgyawm88OiicQKcayIJiVnl+uimbSaMclIHb3uysioCZVhdC5UygZdMk3sF86vgkcnII9H
zVfhwlFgHcZu5c6tgaQYHW0/kJgcczvYe5eRE3A59H/r7Nia2KQREAKRvLhVYNLwmAY9ZM4m43Z0
KAFQOXdfpl1/4Lrr7PkBkP+7kc0QgPAShodIqHdeETxpGQEME53mbguI98T10jOArMCKYzn49zxV
5X0WP1JA33bC3kRdtuPgJXJmvjA2qRAe2Y2qB2cQZ30i/PPctRu+eK1H3ODCSIX3WKMt7kgnN57c
pKWsriLoGyMqrtZ+AbcMtba9AEQC5gJ9C4TlxutBwQRO/maHH/qkbZttgNcnOoqHAIppJIqSP2Kw
KLzxdewM/TdV6EJppfLrpRS7+QcHycdbGZrvpd2ABbBoPokCMOoJAXd9kVgAfouo/U7JG/Hyv84y
7RiZbapynGwvGbhXfmT2itfcfNbWVYQfj0G6HMfM2Kde/Yfv4og68F1t28pBxNodoiFruPGsnSkk
gztnZWoW93xEm3gdMgLLFg6ce81td614NerHJFHTUWI6Mxn6sL35mdIlUy8LVpk7f8Yxv5Oy6yKS
+X6Y1EbN4DGIP0KSzZeBnfaqGujSpuV0D67Vz6aVB/hJ5xDr39WlHy7bVAbQsumK7mDx7sUATi82
PMv6K8Yl7HhnxkprFmgZ1dUDdLsOq/GKK+ghGXoSlprtGAUvrlPDGiY5smutCYFYq2MZzFBP3exL
j9Y0vsRzdmxpQ1D7fkMfE4R8MDMI9dZGY/1Uz+gc2vRjKH512Bt42pXPv7YzjCf1MmbMm8X4Yrbv
CdebC6LD0iZhApWBlgTeUlNrGbuyeU4abJNoElivp665aW3CIvgwd71lhJgF28H+18c30vGO4EHM
Znx8obkH1+20RMsOvIrzv0yI+qYMZq3vdWpZKz//y4tFH2ZO6Q/r9IbIJt4DYpNFzPXpUc8tYY/0
nlLZwmvDCmr8tb92/hXAigt5ObipWunjUTPlTtivHFMfpdsB+UjZffTS035YS3nrmJN0moK4jftK
gCiiEGsUN6l+Qb3xggQZ4xA36PgP3jR+BpDqmF/onV65gBMHNPrZIYO1G9pqre94LzrCZrEPcMZc
MNA6d4H3Hg9cQrJ6kGU0I01BhZiY6ZNR6raAYtxfGb2MjSTEA7UUjQ3xl/81USvp4JMoM0BxHvUn
A2uBZgYol+XCVIgNQG+cqtby5oHzppmib9e/O8zt0s8sl2oSN/2at/IvDsALfp2UPKLme8x0tnq2
4RMsfvkl+lHTt5eEJrb4/yJFXO6KMnlWb7xfBl7ghXzxI3Pvi0fLos1cbn3OuAUv5NrdeZEEL3C9
WO5hYID1/a7POKyvGPuPOUUXD+JaBvLX0kMtUQZwKzQI87JHZn5nmZjaHEFbmiAxDNdEgG71ZN+n
w0qPQ31oXKchJhshi7YcQkLSFVeJEyhgpeRAT/UZ60s7MKolyNIlpuMN9DNxWSSEYi+S339jisvB
O56OM1Vhhi6HaS8LXSZE+z3pglG3ZoUniFvn0eLKcAmWENVnsONLKV8611gz6vnDgV7pY3nSPyID
CtwDKp6gURvBKIpZySKN4BC5Kf/dqJxKP2+vCZIsTrBNn9I2jrUYFrSiFz4U9hui9pgk0woHq935
Rx56l/Tj0IwOS4OQ1Ed2yVvffC6YYfv8uRIuzyTkC0vnuuNAd6x4Fwv/3smGDYq3VyYnfcq2wczZ
3QpW5ypLnl3Et/hWTwjzoUYnVxO6/2jbqE/p2rJ20NNTaBUE2FGdbeQ5WQB4MKNwAXmtCfqMgVP9
mwzq0cQcx11n0tPTwNgtFKYVgCdddiXoZMmuUUMo5VzhnOeN2uP+T5dzynRrpqGxnVkKYD/saWLi
YCJwkQyXeN3Y7UkZ7dke4LkR06ZRGorh3SW0sNLwqsHvXFWGmpm52Hef2Dld9J1gP+TyKCBRg6jM
vsLv9AjngY49RKGZdx9S2dczst/Zt6EeeVVt66bANxmiSDD5oe2I4HiZ02ss9Zj4omd1ArSxomq3
49EPmNkHLmwgwmoVFEBxbAcQ8vjJdDLIZR+E0tYzpQqjt3aeuV4uEbv1fKn7JFibpbEahHcsY9x6
YOtew4EYy3qMq9eubpKHfp6qPwtMMwLIPUVPDRYFxfTwbaR4hBl7Fy3xKbCTx9AZfvSEMGAOYc/2
Qike+di8xXP1EUQe5cbWonBfdGRejR0JwvFRZjHTiEMrJR7uB50EvEyg7JRTn61M/TqB3W58syIj
k+YVdTeL8o7rb/yqQ5PgAaorBm66Yczgaxr0kw7LiC7KTgK5eC5TQKDKo6PgkYqBcPPO8ocDfetX
wJx/KPewSULCRnUypTShI1uLNw9FszEnYIvhcKwcUtF/WMPRHPfYLPkUPHPgQ0Z5Tyn2TS/4UFW8
2YZ9KGke65+fUkz4FbY+8O8UsfYtBfjDZLOSF1H/ZYngKKR9NmPrWgXdmcL8zgL9KlgbZW18IWsu
XOVpQNayiZfftMXdpAofiIh9IMqdaGEmWCScPg0w92KFP32AAU16j/Osq3I0tNC9gRJel7o0gI3N
9uEvCThWhSS9FtQIgSJ++SyqZJ1X8Y3fYPKnk6DnJqVrfZ0EYb0DSK1uPI2++dqT/sB9QSyVb31W
gdgZQIZANbcm3HzRemhnnKyJNmKw+04obT02BeCv3DBeIPZ8N4VAd6DKE7Uc7KVFQk9/2lPD2uU9
+RJ53Tz3Mn6TTQrfIDjRtv/MywYkUX+I66EnNKB4CXL+D3WGj9KjgCSG9hx6ALmUupIO9tLYyzXF
jFIP4lL2MB+A2Hts4cHjrFomXQbzhWLPVVLOCionXhhQWbFuLPviTfm67R0CcVwbwOci2acR/n6Y
UfHf6QmegCKynhwilUB/eBkFvA4dUYWqN6ncdY2+KB9IaJokbV5GPRCG/mfyupoZv/gY+uBmdjHC
GNCNWmkL8Lgf3UdYmjGmxjRzAOlFdfgXk1V4D4j/xQaNMnaSPktAyl94w/h3zMzuPHb1xsU+59sz
SIT+EOB29z03PJmW+6y7OHXI9F5F+zpMEY3XzmPF1Ur7ocJ2oy5By4BC/U7JMyYosbIptXp/Si98
92XxZzaLK6W+rQapJjU2NERnTHZm+Db182OntAwm6x/CiqVQ1QQkTkurQ75OJI6F478R8jaY1GKi
pUOa4ij2/OpiTPhqM2FEvB9jVnLgrbryIMr6JtkpCtVAzyl5RMv81MfjdAqN5DFvvL8yG3ZFoDEG
4USlFc6/mYQvi9sfktzbpcRX0RILjlZuvkT2RMK49zkHxRtg+3uvKwCJIPE34v2ocMgOjsm+Ny44
NsMnmQctUWsIONG4ufriSKNrI1v/ISD8iddTPt6JxTn7uLMXWv19BcSMTgK7ltcQkRoNpK3bJnv9
fTH4p6giuMbwBAJ6NE35UKZgrueDMPuTiq0vTPy/vu22N/aIh8JCYRq0/ZtTOGcpuMSViUNoQtrR
QE82YRlzk3tP7LA1XRLpHhMe4aSGPDfDeSgy+5J0ig0DCTkPExWPB7f1alYh/oC/GNmTbYoXh1SB
u8keDYRrLDNNJb9VRqCJ51vfgV9c+8gjBWcQ1Ozb/jVGjQXBUu0813nwbIDYrkrMGwqV8YRGwKO6
JG6gav6oub6GpAAaPkPUJbIl9+gxVcGZItfZ9uZXv4rmjoo5pa/Y9v8WjpNNG4qUxudkRx4h42Hm
v8WQkgxrWYVSnhrIVgl1k5RFE1EvVIt4xLKBsUU9TiYesyc6nCnejYxlYgcunqOTaniQ3ep17oKN
MyzrsW8sxJ8EB2naYOmscbrvAq5mYYJNLmMCeAQavLo/pP6CXJXFdmfBg2xci6PrgifKry/CsYks
6YN3W2rKIzdZAxmiproulnWmhL6t8DU5DuFxuQUl0GfZcYKyRbSC0mrkaSBlu2sU5iEVvZQ0gOB+
9A9TE3aE0wZZDiws/snskq3FjPyAfpPpJ9tp7ixQ7SGoSSjyCULOlkjCKA6Qws4sagk5ETYaInZ0
pUl90ml8VP3ssWyuB62h4Q6XoOsje1YYWHivfXW2SY1l0ukQZilQUCMXWwWGTfhvTXeE4AR4FVAY
kSZEY3coZw/nYVjPO78aQrlqlshcDX6RZbu8pav/HKlmRk5bf7RGD2zbRfnXG/PEoiAdFmLLC6Om
UeR5uDeU9OUtzHPzjMFqmc6E1UNYNhZUrs3ApsBFERJjRjVZKhqJ2zSboE5NwV4f5kWBsbre1k4/
FdswSzsEta3aj31p7zy4OG8oyOs/Qrds1omzsGrqZrGhgLEJeAsiNRDAHcD5v0jhY8FRtoOimvQE
njbciWgY+nr+pnjn3cdWOG4V8tcDNLblLupiebZi9aty96t3aKipGWfMYMClgUGnW1EsMscKgacU
06tdtPJcBwiB6B8M6xFyHzRSv2LQxhnhiRscT+3aBJp5CP1oRDOwJNZX0AdCAQ6VwRb1jH/xfBsB
qynIY/KHECOflwzroiXZhyeawLehZY2GLhraG7Nj7GeYFDOsZWHgh+DcZHyfsnHbOGNVrCUo0bWJ
OvQ2DymAgCyicUK68+s89zxhVWpdS1qlvPDjX6D9pKOOcwNdNipQ38TlpgWGDQ+B9RglWLi4I6Lr
iS69EYXuemkCMpDjtSjwhHWuFVOzIRDJ80mbmZOkW7uGjcp0jJxL40EQT0IKCMKPqPilif8xTxLN
gG2k9yhm0IUHfchLbdA5vmizw4QIXPYmLOr9xGDsNZG1Bg/b3A11/EvoNV0Xx8dqOYLdacdS/FhD
UT9VWlwzUaM9GZGB4wTdko19kWTiXHbMlR7RgDLh0egCGaxqN7Z/nSUPEPfwDoS1TlfeDNpD1PjI
74BbrMoSmj7vrJ7Mklw4rxz+wvuFGb9a0uJahwQjkffhP5Ou5q/HxraAYo04zIwueagcL6WMU8YN
GhcL6rNnBZ9N1gxPjGhsrkuq9r2fewymyiMmzlsUpU27+LED+FItucp3VD4RedJl8uLtgtBBN5uG
BnG904F/jIf23UKvdc2d1uoBuHfLkz2LaVMOD4t5o39HGcdzMhAJHclG8+h/GmDULACV/Wq0yYDP
Ob+dbRbYiYvKuqa1pA9SAeGhDiDf/DDi2XEnFdJjaBvaBkPCG0kgDLjLoh/kPOz9GiQgxNJhXUJa
26w9rurd7OTpk7vM06cFm/07yGOe15ioPig7HT4+g9hQK5swFk0iOaihyg9pkkz7xnXKjUhGNOFG
qP5kDQXK1kZylI1s65M2SS6RoiPY8oqDH+N298scZ2hEq3R2noSMOtiqE7TqURddzCZNnkxDdKeK
gQ0FYlnOdZJLFstwnBpffVugdr2pqElrG+JqxNImtW+IOiprQuuxdempT64XDA9BEsfDLk9lXa6i
WkGRnlqTZgjn/NeoRBKuQ88nV2kCZrlV8Rg8GqL1fyuVFi/m3O1Da6F8vsRU6K1uExY51PnYSKu1
2Qwm6Ism7YHfmBQe2Naf1YRkizWTRhmShIKbtm+Dlx7vh4WqUVmUo8e+JzKDl/S3MYzzZ9/1IVBs
YQHNy4hDpMOyqYqhRkyIhdONhLtj2pou5H3ZD0J5tEPIfGJX0VPKcRboDLL9bONw3M/2IvCs1bQk
Ezc65UKY1JHERJoQBq9VrqbhPo5LtAdzoF8Lw+yEm7JBpgwq39vTAIcLXvvc2yKjez+n2NRl5Jns
BVNkFKPH3j2WaOFb0DfuEkynmI7TZRp7fD9t2a07YAc716M55/RNjUMAA2zfT+6lhPywHcoJ75Er
SIR1Cdaqsr79Ji2EdnOVo0QuyBRKSM+i6KI5+kNQ7sbOombDzmw9jtJhdSx/0Mp2GNVbB5tH42Bg
Kf4tAf1bbmT0ejJKDsJ0RjolkWzwn9b16d/fIHgehXYNX1gaQXmq0iJhm5DbVL4VzAs0dlsj5m8Q
gZHcbGdOf1LuC0TucqjfG7cY9mabDEcv0PMnKb8P5pj86Ryvok8o8dIvcXUxmEmonVkJ+00vng/0
CJKHulu8cyLU/Ji2FvWfha3tZqF6AVWgVuIV6RwNxqKEo9O74wvw6vQE5XU+AoKMwVZPBs1TBOzS
HpaLFbgxdZeC9VVg0zwVpKDSuXPE2VvA+BidLXdZOvvXoDLSs1UpsbNo868tnq8VoUuYeRdUklHC
YkeaEZpSnwDzoEcYGjmWIkMYpR4LpJD+aZEbhyy38Xk3+E4HA2nRtMCx+0cOIpi7ol6lZbsm6h7G
NxQZhzdy1tQdCTE5/dl//CC9VPJs9v+Dk8utSJxiK4saJHUSewVEWZr0AYAPGhr004R0UZNkMApj
ESUkvpHDF5iRv2+JSaS/Ny8n1RN+UykEWBQL+nU3UixAuAeBSEGmT9ni7WPXhXjs8GZdHIegDBIa
EAi5EDMmO4b9Ltq9MgU5PqH8Q9w61b4aIoKfwsv1LZh0rICASudDQV4bqoYmyIZtY1MVb7n5p7Hx
prPKIkFF0J8fWfgWW88foi3R7Ojb9TdCLZlapFm9o3Z09+7Q4iTiQVqN7mK988jKtWkFycFoJvOh
GhO1jcmJXo+W45ONieTMrio6FR75dEgxBqQ8c5q3X3GmsufMGqKPUJH/5kbYnf00tpkyRHCK26R5
lS7yRiO1YMdRsgMcYxn7DOfvKqD1i0F4dkH66JIWw3N6MgdvOHVe62MzYrLaCzHD86ICSPu/z5JN
7zkG3Gq/Kp8QWKESKitWrHU+7JJefmjQMNKTXUSTNCHr2K79B+l17zPL2LsFBkzltHjpHfBLU3UL
Sm8vtZbPNv4MraRmlvCiqSYneQjSPt7EqfNhhtln1YCZEX357gvwfAjWno0F+lLWUexPcygq5j31
/Mfczd66xvuEkH5UTnnuRHIhX/21ZJ/c8nWUvL/drFsLa3zirvJDFfkyZBT1SXHybESC4ZBdS0vu
OdUj+3easjFtq0TtlsEk7CCod5MTXYuUN7fvNFjX+xcVpOzYZnBDcRy+ZDNhGC3s+TSaXp0q/pK5
/yyW7ksDqsUS77rBRozp4SrrD0hoLnIsH0vawACa4ERmL4sZ3etCSRhBWkdthprhFi7Be67GM7zv
+6UJGczTneybB20Wr5xSi9z7LWIkUnaH6C2L2qPOIGhhX2DWJVwBCpts26cybR6isLr3lX8/hyFG
WIW7n4SYoIJdhe74zvJYXLhkEHfxYbYQtfNr0GStO0GjgxTPcIj3SYSrDh3GKjWpChvzU+PWv5lb
PbOYwKAUTPdGad+stqavH571VZqi4iqYL/Aq95AnupMkz2JWzZk25D7s2x/lQ+0bsvqYhBY0bNw3
EDoLcpF7Ct5T6qL9rPszj+UF4dKfiYkork3eKfEjk1ZEuzf+Sofq1Nc+z5TDCyRY9hqrn6fWY66M
g+icg2stKPLII3DSJyg/u2kkkrWXIyKf/skEQ9A52NA1MpNcWaCU0LlnMA8KNaLRB5ei9o5ErNzC
mWIM3CZ87jzYMYUtYWG+JuccVNB0M9Po27W0TbJ57+roEKTdXnTAvysfe14J7K/l+U1qdqeujK8d
WYxuF16UK1dGk6KG8bdtEx+nSphwhGFYJO5LXNkAu4c32DqkZQ9n4IXQjeWlsq0nVNPQFamRM+Nk
FO7zm0/ai84/cUtWn6hDdRPYxoQBytRcecRd0Xu+2nH62pXjZ6qjx6roNhXx59h1F1t6H1iFjm2L
wbASL13Wbw3LPQLJZLFYP6dNca6JMuetRxxlv9Enw6Sy6wlWQAD4hUZ+E7Xpzo/wY5vGuUOVP0bj
bansjV21Ox814mT3+7ATD23rsncYqC4WoPxWsyU/piZ/ZOi9ZSyU4PfxaJLWYcndwnYpat3zmOQ7
f54P8RBczJDWcTReQzlfxwrIFJ93rILcG9QXkOMNlCLOxFkSgwfbmJe4cn59K32eAxKTx9i+5sii
eZMiEyg5iJRcPGeG1KTz2czG2TelQWMepbm+CEwv+bqp4ieBxhTopb3R2bvCBLYXFz8m/iYPF5Gs
PpshZr3ff7SV+ItM46/TdFzl+UKSEWK1ippSAboZRqb95NdsK0sdj5iatKSMfW8RS0dGbdkybJvm
jcbdpUtq3j3OxirHL7w1W14l6o7LOT6lPOOHpii/Fi5olZm7pPX+HdUgCiLnyUeTDHn8XIi/Mg/f
P/VgrzI+ewPLHTmlA7E9dOu3sZz3ncdGWJRk+AjrpfUE1gzg3+XylaA1vMN9u5l9Ezew1/GSEA90
VtH/Zb+MwBG5tAZh2GSfePmTqYMuVbOTciQ4kZvBcTnlBHBf7gqrJRwEG0jVk1xhO54PNwEKcWfi
c0HBVR+GFvqWRChDhIZPN4bBsV7U/BqmibiJdvTxM1J/0EDtvL74treb62l4CfPqLbHEq1WauKqw
I7TIFUXNowQMQs7JLdMCBr9Bpe7n/n1X0qALFYXZsejffXR7yrNKe29XRfXjyNm7LT4KBDaEFlHH
ornFylTPlkHBaeOEoZwQXSTjb0G815Y/WaCfQbsR2wHWa8lep2yj8bmi+wJROYX82TaWvC86r9qM
lQ1vojGXDcGUNTFFs9h7/mwdPDKeKIPQUQxadJ6J4zf7JrGbXeXU1k62EdQe5XoHainRnhTqaD+j
QNhFoSfRDbr0e80sPRC7VWxTKfXbfszQGlY0gdBhv0a+GnddwnJ/6psCIsxEyrqy5MajBfwUt4Fa
BUGW6a5UsbWSLtzNmYPkJm1anRn+7UvaBE7m4ocC1rLTFcEnJzCGTdp3KXNx8sM6FDtdPKTPwiUl
4a7BHQAEzEZz3bJC+zRbilmG2/Rrz7NZfUs6xolH2Bx724GwEMcv7DUNgwjNehlZb0rmkKF4T+ws
T1+4mbvVDLjmMjEYcCOMeRVrtZvKyUWM6tE7YkQnWzGy2MhMhdGeugKuwCprQ5D4YRDn7j4xfGc/
53iaO8tXxynDzTCGi7XtfUtznI3uODtZ/gwvqUWF36Jw8sZWvNpQqogyx2hHr86j3FpnLymnZ2I/
isPpzuzfCEK2eJ8qp9G52b2d4Zvc17WzKud9St+T56WZz0nYUwYM4J9Tpq6/UWIsJGTRLcUxUC4+
pgdjH3ThP9EbGCuVfvQj4o2UPlNzCGV2RHaI8J9YPglytX1s47fUWB6wUTFEPmd/2rkEu7LQXNXz
GaH/nS4VFh6lZNr00ZMsp7WB6aftyehGKRIDbjOsFQfMf3k2etpp01XXqcNzL/c+HJ3CfRXkd09U
xbvizUkIzDyRiJiGbOgc0goJRE5H8GmEPhffan5anO+Rc5fkxxEJsYLrsDHxaY4YJg1SWfkzqdwX
BEY0HALHSFhSD720I9iQq9TLryC+NYIYoTPbddzmvPcJ+CYv2Gh+ZIJI5t8/uMtby+VpuLzWArQ3
fuMq5+YrRWvino5B8243MYWlb33e84L8i9o/l2sWkOT+5a83/HhZPOn6sJNc6Wzr38eJtZbYTZ1z
p0+iTPKHhsq3bwXbNspASrhbLiK/FgGEPkM6q7K7ChUc8EEfiHFHnvNamH+5aEFdg59/RHV3V2GY
rNQ9PwmgbpWMcss5+gQZcsJ6LJgw/1E9SOPMSRQG6sMhWotenxKXnHvTsvFpqkEPiiQ58DlpX7gq
XEu+GWhtIi4CmPIzcgxOG8toRKHVJEppftJ3muHFpXPBgRmC4my/mxqKIOKdMaeFLYxMrVWIsy/2
GGs+VrDQ54tJupHuhjh1u2IIMSBA6XFvYPevuG1q+p1jDA1o3/Wv4NIm2VfKEqTPWSuzqqFgw5xC
4laKHPFiLBxjz6PD5+ReHwzLNrF8LESUmj65LwCPxAtKCocYStKfTaJRiTC0RvRKZrDnFutbxgS9
03ewwDImEbMGzBELHFR+II145ELI8gtAcPY9MWsN9sxtHWCu4ZeQOfXfFZXx/K5vszPDGfZAKph/
uc5lPKMMdFmOPIQ+07OxTIxM6Ik4jhIecYYIx81ZMlnp4vP6v8Fred8hkxff4m4ywhhC+upyb/Qf
5WQZXXySZ4uhkQnJbcBKKidQKgBB+ClcHEP/uljIILasMhESIjLrX42puOdp+/+vw8pw11oBVeQb
5oujHvc8KqL9m4bZzQaHq6pLlxXUU1jLUVua042eV/reOerL0YJidWveMc2u9oeznpV8Fj9ELvIv
6ZS9QKfeDQ7bu/mLI48GSj38mGr9vRzeaACyPXt0Q3v336jTl1Y/H5w0p19an3zIDP2NPvFICASH
2IYIJySFVQzNRo//xTxlhqeZyFuntH6idj+XbXMzqIXuHebFeSCq1TDC9SxCtNhsDsnl67/6ZcEt
43Z/6WgeShXscqM66JnDrHE+6WxGBDuChiDUkPao+0P6g2ba/WGnvMUUu+GbGy8J0G8sEGT7+zzB
G9001z6PeZbpsvYVPfTyvu76tzBiZc2EFnQG6UFISXyiIdNI7Zra+PSS7jbXwWvgqVMbdhunC14W
pzmVofFgEMqbLuPfiTGwlAXetSp49BUD3LS7fcvlXvp+rUhSQapMvUoND6qbCILu//SIe2j3k/jb
1n/C0np3DTqyQ/WKvedbBQHhr3a31sNcLCMFz5nonWxPNOOmVez1OWPhdljQivtIWtfBrh8MjBCE
pJ1tNmtjvVxbJ7hmjbVRgwPJ27xMqr6F7E/vSJY8EQa6QaGMF4xm8r8RQOaAY49Hff0soosrAoia
tn+pHJqVYAR2UDg8XXjFFBNW6ySR8i4aloJWP1088nNogYPaMMi4a0jUo1bxx0/sSxR7X4mvPjGv
bWrmD/xy5yhCf+yAVrlTBX4/anSPsRNTka2PNp03kafoYYp7K88JG1FbE8cHTyd9hyW0HTTT3KkR
aLGr5I7s1p2bxjsztjXKBamc8p69LiIXisEiqvqe/tZlSP2jat0Nicp00nBG2ZU69U1FGSSgz8zd
L8Zgi1US8zOI3drf2QX2VsBZGdkFFLJfA2UfCp/2TxdEpDrDjgmt5zBASNVkbEZQafHyiK91ZtNx
rNvnsAUC6eQQRz2ZV8TGulzI+SlQxm+KWWlNeDfzdaOLljGZ06whk3Q61VO7m1P0yqXj/wlz8mDH
sfg28A3pj81keLAG2yRGQ5G52Cr2fx3okWi0HiDr7Dsfwd+cm7eUtQalBWPdzsY9kHqCpOy3EoJJ
YzjPqUI3PdJQow1p4nNDm3QQA0ofd373iG3+d+ZyWKe1eUWovev089lE9xE5plhwh7X+86EATA7+
qsnTFy9BEjqrZxGnkH4ZHYmk2ZumlxBxcN8YP8RkkeyAtrW33+0h3Fa9OoA9w/BGAKrZSmxCuD4a
XnAAeRVER9stnmffeAuLYhP7+jCC44xtC2hRvHPDZjcpFgQhj5s+ocwyLk6XPggv2iF8e/DocroB
jE+vvC5ptccodbZ972Fxp4ML4dHv/Xv2T9farzSQ5lPFxtGE5+uRNRqz9a4jd2PSzlniet/X5T6X
9h8nN15QGfw0prumMaf3ske6dHuZ9WdHvi7w7iIsAqWk2wZtwx3kdsqTbT3lBXa0fmXZoLur5VB7
7V+Wu5uaxWLbIU5VgLNrHVXBWA871ml+edadmdW/Gx6PYB6SZl/RCAcP5n6NQXm0BnKXakrPbpd8
jBZyY5iFVBzNtcE6O/d5hw8KfzRl/C9pMF2gIBQpfL8A+yKUZscc6JyN1s41zQdQMRTrQvM0FZIO
EoTveKhPVsB20tOZacgD9bH7rAvD0Vj1pc8+hHA3oIb34D6pkwwIo8SlQjFwZ6pl7TjzzQ1Qk0XN
iDDES+EqNPVzYVB5KxxSl4mRpGg4G/21dOJ93QYPVlYzuVA6a9C1QzoZsDNiKIgDao3uFFwoYe0n
CpMBCSTEA9XvlQQgigtvlzkdcgWIqDHF3KGINp5hXysD8Q4jx00Q3ym1o3YKvm96cOf0oy7z50RQ
rlTZxc0r4iXsnFxX3/7nO29XvVnt82ShC8916glPmtEb1zn62XNedmj8m88ppR+yuOgI3eADWxhV
SMxkQ/EY9bc2EFSkYJKnM1D/wjn4jjrkOCfLoVm19aNKoWry5+3+vfgfR+e1HKmybdEvIgIS/6ry
VqqS7xdCarXwiUkgga/fg/12455z1KoSZC4z55iGWBeqPgTBC/nCOLkeFKdnNT1NLSZQNHee2Vzr
JEMTW++Wp6Q1XdYc2QmE3EQlocI/yx8jgi7WmOq8PC4GoTcdr48BpjXACZRV3vtc8pewscd7ycYM
8JH5/Zm4bmx9JArwug0duwcdIkr+VZnxWFT6WU3Eh3mvflRvl6+xItyin+kanA4vdI6l03WJ7Yw3
Bd7zai7YtBNxhN588MzHjJu6tuKj413Kqr/WBDs0jITsjlnJwvkJWQgULWkI/Ipm1r6jztv0lQnF
AGyOheI9Soq19Jj+DN2FafjZr/Upqq+4R08Ry0+71eclR456dkIcw9g8oJ9yDbUxE/Zr3YUX7hqA
1iz8dGOMIA84rNIZZheZUw+mYInFZRGH3TXgiKsbeBoxuuuayRXyhba4l0kAMKb8U0vEvQtVM5qf
FwhmyhkrVHW2rPLIMvxTDPNTMOt7jI5mrBdaj/VdUiRFk3tkq3XiXlvlWY9epoeXEZK9k6OXuyyp
25NZXAjvPcdKXBOBb5YVSlobXFLcQssCg3gxhyy2unnOuvEDLOf70JkfDIFQMaANMd6mmMz1CW0N
xDmXA9UA56XRVdlh9zR05TVaXgd2QJuqyG9yvLs5q0DVPNg1+UqZC/cheCBmhCk2Jpcy2eBlRzHy
L+vpabFMzX1wm0asNM3yOA9l8KoGBk8YLRNUryhgGQeFWKwa9qsZKWpuFG1i5K3OVKXI4aFpIFtc
vviW+oQBNcQfwayFpy2PMjbuX10CkNpOgL0613CQG48M7kGDkTHMZ7J5d6peYrdnKm88pZE+tonz
VsEXnQYHOvDdFwLkXLXti7sNBzCEmCKY1JewcMl1fIG2+5TiLAuFsa1CuUX5wSScDNTUh4CxdCW4
5fnzRHgn4Hg+D7Zg6pbSRn/x1B1k1yYPy2uTgDgYs+ma1zCyuDQj+TaKdxhktB2HuSOhbJp35FS9
9J2xNUf0g6VFLiOKQj73UmkY1F09t2dLEMD4/1rW/0KA9BCN9k6xxHU4BcqQRV154U5dd+13QPoG
pDhAWvjq+RWT+bsucczwGklKg0KE++WTmG70oKe3OHd3DbIfZIHUKfD/vGovbEYtkb3nHvmf3EcK
+90d52M2lOi8reMAiJqaXF8WMdbyPWtqGavLNwOPXYig6IHtNfFVJZocPEypvy34+FjcmHXyEyvB
kJJ9RYOwAgfpSHXK8yj5zDy9oJMP/3+5Q7KrQZ1USOxd2g1MiuY6nr/LJvwDZiJAFcYiHodq5byk
vrXNyuqjRgnQI/URnHboQwhEI1mjht86I5cNvqa8oU5MFLqx7p0nWnEPM5M+LvexID9DJNZ6OWwK
ztx8seZOFPUCmkzAeNWq8GB5Zk6RCeEYZZbFYZmM8c1G2UEJoV/ZHC4O34flr2OTwSr0Jc6cBw+o
eIVGK22CJy/CyEEed+GNS2gegQY5plhk/oifS7b+uF6gopgoyIvZ/OtLb4ttIQDqxPpPGh4xFXox
PxZLNIbc0dmQp2uzlTYiKlkChF4FSwZGs/vEMN6ggf+oUf5mjkzJ//DUDvj5ZpoLXi2G7VnIqxtC
tgsOGnxWYRf/+g60ZVCUsLv1k+14/0jqo6U0AzQUzcaQoFfp09Jg+OavdI8TSEFDSXMbOzjbxoIJ
mWUpplB2dUBWeMGPvAmw+sFZMZDDAWVKBAIsPSqGijg5wvgnlkgmUr4lsA6Hwii/HQ9WReBGe1+x
9aZfn3YghRCsR48h4UZrEVbfzYxH3SGsAuqFyTi5uxehfowgxW+aZeXUuHcyzPd+oU95Rn65a6QR
YeSoiIqYBkf5e1zN726cnXP8QaAIGVS6U71j+v4J++9Nm63DsWU2XCbTTz7om6F95D7qhdx3EDmg
qFl8+XvcjutKma9NhIixHYqTNnLCL9KL55gvy3HKZuFT9vHGapwtWku+jOFk5/E7pq5jTQaxH5eX
TgOE6dg0WynJ1FX7abfqk039Ls3yvbJ6b1WwWqy9jqAKCmRqjei0cNJ82iCnpaSt5K1uopVoBMRK
NuCVookaOvuKIxLK0GxBLgpPc8rhjx8L+TJEv2hf582BSTc7DYu6It16Vk5MerAfgvgqpPc5LC6f
CinsQwMXem261oAlA7ZIIQgEWFR6ob0ZghyGHQ2miPoAKVc7w3lwAazG8uphvRiiAZ5XoL1VS2eU
NMCpev4ejgsRkXrSKMVnmppIyr2Qdbnynmco17nVcWxYZNiHbn9ukgCmTggk0V4Vk/8icFdbOviV
RMN2YU/qo/u37ueDMYmriwops+IPVxT3vAglGBL7b5FAzmnN5mJHycalp3N0sAbm/pY0ihJllA50
tuIHloE6W/n8HUS02XkbogXMGhJ7fXmiBl6JsHxzA4MIV0h3RU6gJNJhmmwGX6n5a5q4ItGH8CHi
fyY5SDrsmxVYiXvN/kqlMNPBBIQejyCpM+9kyH7Orj3uE0n6Xardb9sct0nMXJM5+bBuagD0DYUx
ewG1tto8eNDKuQcIRtbz6LPXi088oyDYxI1tDpDltD6ZXcMpwmz8LE2gQEPd/U1FE+wSGtzZZwzf
sYnz4X4xMm9GYwsaZhOOzXCaPWO9jBDY96/0wnwRnXsNpTrqcr707fTscLK7YfMY1OgeBhokJIqr
pEWDG0K00Gb1rONguRaVi4krJ5zdTf/0Yf8H/uzeAWhicLnCCoJPO+TX3hEnFzYXE0aS+VL1x82x
OPbkPxAC1RPGGqjuR3TEu9FiFdz1oeXvujDbxxg807QE3AQuuovtYG1b4AhmeEqB8drhUUAJkVS7
bhGTj8Q+PCjZAk8I1FlSPfeYkcPKu5rMVVHZHvMoPWWcd1VAmGoY6feI7Nai705tW/5WLibcjDE7
JbL1qCuWl1TTdVa/li1vlcbtXrNTm6pqHzFp3pAkmZHUOQJh4eWa0olYp7R9koWLWRxzsJd85XVx
S/mjMvCmBbNwILm6Y69lju+OD8o35iXlgqXkIkzdc2KoP8SwzW1y1uwgzpVgpWcnPwYFbFbkFzHi
1qcZNQvuN+RER1aZJBbXPaWqowAXW4o8Ba+z0ZyMz95Y3CLMik6ukD0IOM7OjBadqMbl2x1k8dM5
8b/E9t5SSiYqhoZbyig59Wsj8elgWMrJ7tEauhfsyUDlegxx04vIi8e08i6xh1OSwreRLjFOzsvC
QB0z/235BC6jbAuMmN3gTIe4t2Bg0XIxInd2JHacPMhfNPprPAbUe9EpdduvpYSJveJYA88sUQ/Y
pYcOLt8vxSX/NE7nHd6OTdlHm6QWq6U5Xt6LaJnuoAtMKm9P3MfGAahspf1qxBzI71OcyDM7DUlw
cRBZL7pfzHsGaPNhKAGRIL9QI/HIJqmsORuooEusVS44Qydec0/CjeUgSHr6JXqGGUcDbqm7kQjY
7uyLVfKxlMi24WCb9rjqJpToBdIFTE/Qj5ffQ2gAcJ2LVo90ztoDk8XybanxVXa1jbcqJm4P/+C+
BGm1OCoCWV4a6EknXXl3sykkzXEDvHJ8pHoJtGZ2hIpd2D8ZtQUWoxfgUGfqRjeuNpG2t9DdVwL0
tFs6e8k4R9DEznmjf0K6cA0ta9LcL0GT7vuE4r/uNmb7k/QN9K+evXK4j9LwYDl6C5yiCJDPaRuj
sUe7USuT/tNZNVZ9nAKQ5N37UuFSvMPmWqqqBH5efrN0/OlF9tbm/y/hX9pRt5pp0LRJz8qaxDPg
Tcks5iTD97H0g3ERbJxsOEhhbqRuPkOB0YxOpQunx6qH7cFPb11J2Y5Geh5Q59grK6x/nBSq3dJH
tQF12TKHSClWC1wGPO7xzxikty78s9SYgvKswWDA3B0cxTtGI/4bfBJ6q5EOlU3s3cc/E7foeqvm
HI7mL/8ZUQGCh21oaqDJNhAUk5Oj8CA2ReBYeIFBTlF7iS7d1JW7LvmHlp/IIXOcONEHRgKZyabP
omspOXWGurwqM+S5Gh4R4ZSrVKEuWcgZkYhYZo/Sx+3hvIUknT0YC0M1mIGFVpR3gYHztyZeC7le
bTtbOVv7zlDnKdbrPMYkT3dGr5Lu57Fma7wYjYPkMHbphTnnCx4ieIfq/658adkwgV8n2qW45i6v
M/7Xs311zeFMrMgaFsSVcf8fL8MXQK/YWu8z3AvfB7Vq5dvluS7Hu+DRbqsA/Y15UNPIfMe9WXn0
1EMZYa5lWvXaS6xdJsb8AR7SVWGf8Ifh6g6gERJUsAlzIo2ye3mi2Mk/mIAugVhQGJsc5BQnPXFT
FhiCMmQPwB6hpIDp5beb2ec6cN/cMd1hNDsUwr8xF6UoTr171uUX0HuvwIE2blO+dYAJy0QdFACx
5RwZomIPB++nrNTNzOUz7xKXekQMmDa2mdn8he/17QneCz4WfJcVF+2a/2yF2GIjEZgDuEXo+E+n
9kYp95ihdaDv9TtMNB0fiEAVRXHRk99D3PSRV4LhfodAKHYYSOMNX06VAYHutnf/T0Dt73PAm9Xy
ZGWm/Yh1lGEcL+AykZlFves4GWLPOFeJ88hchUpA7Z1Sf3bd8KnT/syl+rFMaAy+QeWoTUFx63jh
0fb1Cf3Bb1Lw5FtGfpIuTBCQtNtZZR5Bn/mqnbHN89n7AH9q6bv/0rFG59iWfxPBDtxNyFKP5h4w
qSPSDfth3HHNLQoMGnowok2a/vQ9E7TQ5Igi8AWNE9kCnIoVFUvBX3Lm8DULMiOh8BHzulGSRwdo
1rdPXYS5GP9ntbF6Z91a1T8saryTwHcHlZ4DuzwjT8ooB1nB0e3Ql0Uj2A9f/cscyhln0VeCnMPG
FPfDunc9hk8gauV7bNZ4c1l9MDYe+Cv5igwbPwhXUi2mmoHE15SaIvGHrUXHG3DRuVm6i8rw0PKp
LE4FT7Yn3wL04wSAmSMAWTw9WkFNlHZ7KdLsb+JhzPcH8YOJZBdzNIqe+aOOv9EN7HVuXyjKV/wJ
WLIQJcHRbTT1h1I9YkdsHFTexTgw4I62ntNtGcgflq8tRGX8ICNra1rOv0GGFASuQ/QS3khneGK5
9riMuZZrL6f5lJy8qYo2UYE6wGMxleLoMfntl+/B1JjpOpecGwcha+0tjJViGzbTPUyqU1G7mLqZ
lcbdzs3DJ2vxkAYp9Fi7Pye2AjQ8eZSN8qLNHp6esUvsAVWNsyqtKlojRKX5zOZVLdkm6YFwBii/
ABoj0303nPZrmdLnqU+va61EOV6ChKBcbWd/2ybFkgeBiIOyitpvryxfCJ73H+YO9LzQm8kKPnIG
gnaE5M1Hp8uKAb4Wv/tgDKuuyf4ut6zRu58892tkFg+zxBfJe7qsD+zB2fW9jyBlADTUIYMLCf+1
lwtmnE/mYHxkRIP5SX6mfgTqCe7XSjyGz1ADdQO4i4DD3ZLDIWtElFSPJmO7grZmtKKjM6II4Hq1
lj6A6TpeGx//AHy3bwjaTJcZWqpO7P3JY0QwAKvrhMZwTsGdShcQNquCJsg3dt/8+ghkuCXvuHo2
y6/nRBNyKQNtF2DoVVPJQz+lP0aFbotrUjX512AzDbNGvhXRmh+G8q5xMJ+Ktmb2h4w0D64Nbz9T
CBa+tnB2NRaIZcLhMt0oCDB4UNr6NOn4MwZBCHlOZLyx8pW3MUG0gvNinYzgdOsEoJgCTi3Izt1W
AW4sK2sIDBq3KtPPmMY+l2GiXQtjuQM6xzyahvkUS39btQ1lBrodtUzrdL7WRbgLbX238NZn3fQV
dNnfsBq+ln0bRI2bN+lj4A/PYNUOGV7uKix2OL9GAB/1Hu31Ik0HhBFitAg21QwVLeE6DfuTneUn
pYstTp8U5iG+2+DQmu074rE9AXcYNQXJP3Zr3KTsnrLWvS+HT8i1whtxGuxwU3QBpHKTmKOCPjF3
xl860he/FFDjWCRyYi7vpMfh4sfmo6NrbP8StEYhvHRtzNOx6b5mG7DeeNeE4vLlUl974lUHnE7Z
VxYDdkg0+0ijCTFdItfgBLS8pdbQ4IpNaKiQiqf6ZvlLlIlOkFvYI5pFvDH4wE6NIW7LNyC67qDV
+Lw8Bc0ivquxtlDuu695ePf9+JBxnGTVrxq8FxIuN6DhWIKH0WamXPCi7KDa8skJi/fGlP66C8L7
NA/HrqsfJxIgaak009TpMqbtYRyERRcSru2I2pUcpOmBDOhrq6oPy/obqPmS6OJzZqYhwUrlbMRF
APLc+qhnbBBefJQVnVHkf+IqBiUtKcE820H9YZHK2sPGXDbQ1CoRdmGvGPcYSNgNywvw/9chH/ZT
j26PdUDUTDddB+eoHm6oBGaCC9SsD/0QumvwYg9tT/nkl2iNrOqaTfkliYHAtt+Cy6Jp71HsIacb
zEtFxEYUpJuisU5eHz1PrbsbvYiGSW2GyN1pUz/RSRz4MjGJ9E+2GN+bNt8NNWngotjXmO9dV38G
7rzBlfokzPHXnsybg4m6nqlfHDv+JQpOIocgidEJr6Nm29ZG5GyG6zjzT/w2mtBs1A4TDzvSiCBl
do5oRnXObsD+E3MShnL8Mq1GomevPhvWip2p35Vp/MtHDrehSM4d8p0a88LDxDwLOf1VCk4bpmKv
Zlaes049umARMIbAiQNZEdjW0eRLkzWCsSG9Fn5zieZq2xbBfUrsF8R2yCimn6kqbnEMITFqDm0W
UtU5//DYw1lwaJ0caW2IdaS8de1L2FVHdKW32J1eMxvvGfVi2EO1suu3yYEtR7OPFslR2Ui8QJps
FsFVi/aI6CaGv/wRbAQ5uWEcpRjObhkyDVDxferzJatDlY8q98Sx6MlJUCjUWgpLt2pfFFrqMiJ1
3Pf/j/64NBHhg6hAeid/CzIDQtk8rX0jKVdVMJ78iRy4uUS/u/wATtZT5ZULaaA5M9Kd+F81+3pC
GBy4COeOqan3TZuS3FBEm8zooX4iG1DjYxB1kGI65HFgOBsBlxHbssZqP6brqrUXj3r46orxK4/7
l3nqr36bvvW9eirt4AlYdPhQO9NZ6vY6Lm6OBO54Uux00sBIZF4sc2iNOvmD11YwX4k4XdL3IB3v
dRf8q+t+nahlfJzjqhaxw1SUv+q6ypHfj6QN1J1kpZdxwxRZ8EeO0zYpUMgCsVZlenKKmSkkfrZ6
fswioruWyPfA/+PAkbKdeku1tqtmEOPCNJaoBLknpmM3srJdmeV85eEibgTxFuKgkccto12Sy8DY
c9AXxntjlCfLmI9WwQTB6NV2iDN7U0xhRThtv6P52Pqju+Hh0Q+VaZ+VFvGZ0+3DtyTW9pFezdCP
MVBjI25PmJ/XVmMeW7RlmbE05FFOOVLGV2vmjVq+OCzxq+Xtwi2wAMXeVGCfywQ/Jz9cO6irB/Xc
euFLINWTrZxjnPqv9GLxk1NmM2DCeutG3rOFoxCX+mno479T2/2dteshtAiepYXFTtjfzkhuhWf8
sBs9ZQBm+XrSy5xEp1K74EmBsCxHaofC4dpE0GJTC2+4SyobRvPms5vnoz3l/XruFGFngbpChtkK
0zqAb6h3s/T2FhdTP6MaH4AnFQB3ao753j4H6GbmKk23TTu9F2P2qp2czM1pPjqRsYpAh7+UTP1W
c8e0H+CnBYvZ2cW2Cll8ADuCKvwzUiFz11FXIQJM7PnPJP1/WQFJOXHMnxbkhVv7j6HhPHacbGEO
dTHKPlF236sSTUqN4AwUAVaEgdxedmFoW6I3NatLKNJjVthEber6qWwIUW6M7i1L+2OLNml5UXvX
PaW5+9vVMOhjNwFlmfWYCdyjmhD6Y3jHHQyBvOQhc4alayeOK0wpuBbRVdwvYkYHzlTQGnsPWY9s
3dPkhTuhEKa0Zr+yKnsvgfhYmlMHgME+62bKbazZKzxvx57xk4yLN1+SZ+hYrIcQnXVed+4Gf8nu
6l/qrHor7Apa7/Sc2cMtC4szBJcOlWUeYsKzzMME7BnrLm5qA61fUXwUvrftlXqJMgQsXv8cd1O5
XwQfoyjOisfyofe8fzqe/0Zd+VQF1t61uhfNQeBFcC6VucE4+hb0+uSFxosqffLR9Fm5LmEz9leQ
5WglMB23AARif6e8jhgF79XE5bmQx86ERZNRxGamQwEf12+j6b8Zlg8sufyJE7kf8HE6w7jhcFkp
Xp0JwiOTYO935LFpuuRo5WQRAn1Zl/UwobH1oDA6MMiRdbmrqknRI6F5KhNWuwKUEqqYeFGgS/oS
zXE9JuZv78VrabgkQQt4HpUBeiU1oCY09bfd9y5UVuuJ/S6ck8JZOdpyqCScF+nTboQ10W3Y+Uon
taDq2q/SCzd5zuQFiwwaIAGNR97SymEBxAmVkBvnTaDuE0s9TWbgrEJh7/AVHqZpMedGJo0ksBwy
QM8y8d/ZPZCvkuE4sru3pvP2TcxgNkoq1KjBk2q1QFfqbifVwg7WNSsK73mYQmbqagAQ2UPklmf8
o/PGZhTT9iNyHGs7WibayfF9GoqXWYThw4AaXAniR5aHwWqMgyGyG0Xjvy4sjmOd/fEtAMxmiJXN
eizK9DxIJmPB9KgiNldzcysNfxO0+jwK9xO886Gtm5vt0b30LmCD/EtHRs/U335GzcDD4A3fovJ+
4yC8Ii4lcz7PToFVrG3c0jtmy7c6lNeewFGuEPnULjL6QjC0wVPBewLDoUgv6YhJlOqJunza+hoN
c61i9Mr1AI4sCLYJ1mEGCn9LPBGBbd+VHvw1dPEtD8e9bcadn6N5IKYuzq0/UDVOwH0VSFR58MPy
lgf63UL35w3Zwc6Rw2HMAlAzHa2w2dZuA1m9Se5pPfKxUhRzgkVNLSjj66MW+I8WJUfVvRg54tiJ
HmXw2GJmIT22r9QVJMI5CYubW1bHrC8OaSqPy+dZvvoKPQ+yzh9cYlcrj5+jtnslkp2BG7mI/Hao
4faJDn7Q1ljIAaoL/oBfn1IrNeQjAcDfyw9ganO06vI49uoHDyBxBgy7gGpRTduFvOWh2E2lfFzk
qqzYX9HBvjRkWrAUJmuWj910DW09oXns5ss6gOgil+9fMMxRkBMms+Pr5t9Zvs+m9smvGdma9V4R
QhviKhqnvYMUs8mL80DEBNCJpzwrjxjPTqnlvcy0SaL0DkFYP7lF/hGPjN4sO7DWKAlAGYy9A/G2
XSRTR2NmOcYInncgmqMdgR37EisM+t+RIVzq4yiAySeZoZXqzwwfiOHqN+/Dpsf2TA4uZc+Y75Js
PteufVr+b67Nf5PXE7tab/JCrTCH/aBYewwRhQ5he80z+zcuCHGxTT99beSgdhxrd+h107qLrfca
4uCnFdQuoW/usI7z4WMO08XR8Ui2CW5YP1IkUCNqBNoWRMaxRLaQ8+fNtbpoyils8c5PQYzPMvxI
03rv50Qw47m1jXI31lTLUbvLE36BybzkA/2ygqVl5ieRQugWw8WR5ZOwC6zz1Y4fvA27GUt4sguG
5skwrb25wNbwN647Hycr4H4gqCPq9DQ/DZI1vBuLD4qaXwIfoENAem28R/AOpBSMWAzQpjKtmL5t
RRHPafQlJHMycllspAD5o2EFnygef52aSzdmg1Ma40rwpCJzPY862JVJ8mc2jL3FWDHK4mOQF5cx
q04xNkx2RtvlX82QrVuuu+kVIvdAHrJ4ugajf8n0+N3BNYANm22WH1D6+VNtabYdxV/B4283KSTR
kpBhKW5sZRdjKNtbs8QXJF/Hnnctki1qBqRJDwPpMQ9Y0R/cNtyOfXqbVHAquA9Sp1/IvgzTgv43
1676lFb/ZPTi0DFJxQoNKk4giITRwdKjCP5aucSjOR2NouHRS0C+OV52z/Ucbpc/XokdpScHbchz
rvxEPNsMFsoEdnUzHoGgpDvtyX91BlQFOGxvFbdums29N2bfI68Zg+MV7/92zp1tn/bpxfCUS0BZ
/UUJSyhZB9Cg9Vk+iQqAYPZnjEHx+Fl3QDtyMDEvc9tU2X1CxcFfsFzj4l9nvguIiqsAUd49TN2v
Oabft3zrp2rnfYxGjx0Lw8G5dko8sEC4JIuFAAcgcAlQE4gUtYQo1jEDeJCI9Mw43IsCIkIfG8eY
NTuCen2u7OqFDtDaFVVG/vLy+ZefU+NLX7E0fGIQyL8Rq5cw8c8jC3GinMN2oxuoO6om07ydrx5m
ZELP/0HzinZGwk6IGXG2daCproqSdBlhVn+L0Ybj3LaXNiWLL3dX3cwYNwe0wlwP+Vqb+hFyn6Eh
PgIWWWRgFp6XbXEZ4u+ilkf1C7UD8yQizbqc1LGSxI0V1E5cqG2yRWAHqypnDp22A/tsc8hasg1j
IPxtSTnTdBn52ZP4jnzyHiAC9c995JDIXnn09hSI6j3NmwX/nrGjbFF/rwNTjIQRcbUiq1N1eUPX
W2ys0P7Ayksj6c/2p3JNZibCBEVnTu2TYoq1C+xc4wfPwg2RTlxnUTZCxGjSZ9JK2pOcJbeYG4Zb
J4Y95nc9UvQhJo2MTmU3mNgZe9OMT7T7+ixnI0I+VTH7cbF/VpqpM1yVbD9oaZ8SEIIUR5XYRonD
2kpSnzGRzh3nXmq/LAm11c1LJ/xuFVmwp3Mr/lN1hti0FZOXsMmvAWaEu1cmDLKl6+U4+ZFZaXd8
8kej35m6BRdv+cWWbg5oxBQjvNAAGWd2S8Q6TYqUdNPdePkADIIvF/lDkK15IIj4Zun52MaCl46C
DukvMjmSKoAFyCC/eI0XreQSKs3oz16nMVzmec77fUo00rpIQrDuJlaDMLHZrDIuuCkpyUm0LJqA
TGd3r0h82INjdQTblkIlKPV+djoMrVbkPLcdW+u8TJs7SXs2pBVUEuaMY7aLWOjbsx6eulwGK8YK
9WoygTxw7bDsFqLeZmMXPfl2324zayqfO2sI765R/oJ++RcJvoZShny/sapJo0ZoEMMm2vaVKPEj
dsAjRBqxHSTACiouFoKu1KwShm7YizJ1TqLu4/0c5t5JDSI769IMcTl52SrupbUuCZXcdqNOz2mA
qbCaZPLWYefdt9LHLuD1KK1r/GbORJE7Dln/l5nvdM4cVxwoYakibQ1WznLYDjljtgGbAMM2SPXe
R934UExTeynV8OFGzD3QAMoDayn69FriNJTkiJjcLWvbbBAIY5I9EJaT7Rodd8B+Ff7bmnySzm5M
WB1xgWNOmSe3j8Rz6M75G10b1g22fAAqzIGNiETWbynsK1WFiDrEQgwXsgUr3CcuwvoZzEDHpnk0
DONUxYo6UI7ZY4fH9CGuyBw3gVW/ZVFjvxaV2WSoJMMMQh/HKeeGPELHoiXpMcfeGk0az8pG4Pih
zESt6IIelDujuUdMTV/REHY2SqX2wzgdcRI+JlWFxp/Ep9wByNg1WwdBZFFm6BUEN2nuQEpmHvMu
rPGpKBu82RmjY2veTYTCGjWrmcF0rzH0MuiY/l+v9HdGjNiLZNacgmdwWsIRJYU0McgO8cQ6zfZc
E7euCT/mrvhsBqgOc8UcofNR36C0ABrYyr9hV/+m3ozUkQDkPBixQKDfYnzFjoNr1whIpGrMT7uI
+Cgu4b4zAwBVDxcijXYOM2O6tXvWT58+JlSP0zSM23tgVRvhFsehwfbv8kX2frTt0EAFCWZQoiaD
uv/t0uSWtfnZ1PkrgK6PLvI/APzhXPGjHbhebEvOzVJEEmunJCFx2oDoOot6usGOenVcpllFvm3D
5jia3ss0dnuvjN8TFP++aNaV1b81I9hvzSTQl+Y9YdnF15wYm8palj5gOQdX3KTy6dxHrkTJJPEB
8yk5eQ0evDRrPtOJWsdE2Rj2xqZ0GwQWEE7+wdZDzF/g7LUCi1ClHOdY3CcINeA4C4XqyGVxETXG
vWu857Cu3oIiPDUSv6RpDn+mBi+Njv8MFqtJh337iKubsE6iRKV7muOItWKBxLCFG/QwapcavGtW
omqBci96+/A9bYZ7EBuvKrNep2ogETG72F375HUA1fqaUSd8LMyHZIxOFjYJ7KHkS4QsctCDtBra
HxEwxHSam2D+svP54LUzN5t4LhKxBWSCfofrpkyYcuXlhXQtIj+RGbqh/coH/UvB9jovy7jEwBsX
1E8e3xh7JOtFsjjaQGUqYOtGx9nAhtAuAxx8yaQxFcQF8wvRsqZiw7CbgaH3WjDp9XwyMkxFI2x/
0/2IfdVZL1HvKs6d7EXmEL5HzMhrZxzXk5TZmnkLaI3afqzZ3KbVxJyP4RJbOXy6g7hLLDCQu6KW
+BOouSNTGgPiEVFjv+1UboOI9toqBeI5/vGiSs0H1YAEXlpwkQfMEphvKcqKZhzPC0VhIXrseg9N
colktU5wUSavVc65s6Qxcl+tGp/4cyFxuVSvSVo9gfXMH4RvfXoOdxFkC5zzbWyvF9p5XbPuy0ee
NtnUT11Qvg4JYOXCw4aTV7ArI9/FLuF9WaYkgKHBMGBiC1twKz5yAySjm9RC+8yEg+HGdfQNmktM
oJE4aD9c8QB+LIPxZHKurnaohsbkJJBbdCk63GKcB8xeMH0MO6l3uWsgco85waRJMBlw/THgo9gO
zthSfM3qq88mfTK1o95zOkrb1buFdraMXqmqrtoc0aGW872I83Q14dPbJByFqYfRuIN4mgoP56kB
zaz7j7Mza24cSbL1X2nr54ZdAIEtxqbvg0RKpKiFpLZMvcBSuWDfd/z6+UJZ906KlFFWXQ+pEkkx
EJuHh/vxc8x0wV3PICwWOctsbDrYcU0ub8nw1fEaKsoS8H2D077MDUyyiUVlca+kwRJiZXXT3VdY
chCXXPksvs3fe12Ar+DXFOhho0wAVMDTXwxNWmDISMxRQXdrhhNJJc/Olhk4kzke4VAEewASG1I/
NmiwdnuPujK13K3B/0psAs++3YI8vMoIXKyDBO5jNcKWMZ0LMhe5Xm/gXrqr8haR4+SiaaflaIhr
N+2+gkbDeAxUvPi1Aw3SjxAqlyZCLEoMr0nYkW3MNkzNc6MF0KfjFpnAzVsP2sQmU3mC7qsfTb8Q
jgs5Tb07rOXWnvQVYse/qgSCm5YaXDRnfuTAi/NOg6K5G2fyVuDEYq4vlSafAy14ncJyEermfVJP
6KJod+Qt7t2hvYrNqSP6Hw2L0oJAhJjjwsrEuSQEW1TpgxUOe+KVYP+KJ18VaxTp7dQEG9tzXqH1
W5iAzYD/VV+cVN/E8L942UQECa6n2buHY+CmIWfgJvISkuB91yAITkxioc6Gnvo1M60Ja7hZvapa
HEW/Nr52NvXe+O9r/DLAOVSbLV0FPApn/TYo6wxlZD5dx6syLJuFmiNc8ycQ1ntNTAvDmJ80kv1j
Bw/ZKOy7SOGobaO5Dvz8IZirvXTDL10vHuyx2+Rudp0RZvPmBNNOWQ32IkfslPLQFb7xNrS9jdlq
53MyU/LAcVhRi8SuXvqtT2fV4d3Krdp/GD0AGRySU/iFlM6+DmzFXix3oJKeLYHmMoFdOMr0i7YH
LdX2W4q3flbdKnG014pjJ7BzEqtsjRxOnG9Q+/MeukserMotaCee8fePVkLKVDxRI7kv5mk/lWRN
Z7/uznMnBhLA5W9jgzRQ+41vKDIkqLkt5yCPhfe9gjQv1RGuJQE1ATGq2UqdQSqR0xs2mPBevRjF
5abXdmOKtDo9Q4F3rF8RwXCpbEeMM7JvW+gNk59KsYQmPNha+QFFhvpNDO21WmkjMO0WtBtPTRHp
RUJ5VF+/Blm3UDQ2Vh5srFyeZRPo6r0hv0VaspTTjp7nPiee9+2vL2ccbKI6XEwIL4Jcfv1rMMjO
gx3AZUz2fAeKBFr+RGWe4s6GIfpC7c2wfTZV7jAhRLCr8W741oT4Pz9GWA/j/AdvWRCINWW8TI3h
nv7N0AxQZlETq+NjHnadHwSUWSAX+PjlBMa7W/EppkWAnWA3x0wYr6lvzgk0Zznkhq88Nr4ooVye
20/lDY9ZlNNXQvUwPN7OcisSNInMVesVoBZXanBHiMh9/Zrf9Eb+dH0gXKUGMcTWtWB7oSPMgybu
OKlIL+6G6UdVFP9vXfCCAwkQz5qLYOHXL4HXcsGGUsOj2O0LDTn4YX89JV/JpDTyDonTxHhyS+Rh
PVx0KCZ+TyhlA5nzg0+r339PPQMfutOl+sE6p7mRkiRWTDZVZ1O+ZzznAfrS+EHNC+3XFBEaT50d
f1HjwgdHrLEgbUFPyXks7f6RWXKJCzJSgs6pI18VMOVqVMaCMlSOkn66U3/OBAeVWnO/R0rtBWbg
9y+sU6285f87p9qoWTcoCKm9+9Y2L3lVI0Avum9O1yvY9Cpp7+z5UTVrO/EVLQ3+boBKhE/y9XSV
x1DLTW1C9Vr7SNu0xcDyL73vnGc+MgF1YOY1UJ58aiCW1LnjPZ8g+5WQh6wLIuvJhTOO93QoDOSl
EQ+q6xE89AXs97yaz85adY4vUKd/REyXvyZRrDoGh9elahazoRqpG5Or7kWSmhd9uythfJXII1AK
pPatGjbe7EW0cBCEZVJZ+G5sQdnMxOeUPwIAS79XWGVWUFYNz8w+bbDWWmDulnbD05TdjwY2EA/a
khsRXZtS0VaiRjyg98NMM6MRX4Nk2nmD5bDtaze5zUfyxDzAXNxBdrxIZh+Se/vy7UGCfhtQKlJE
L00cXRlY0Gi4DyqIw3EPKf30v0/DhXCfXCToGFwWAYNLbJu2odSnRgq9HvfJJF6ZNGpRRHO97BXV
ofsYYWfUDDKc9IK/ZD3Tf4KgV+r8AhfHYlEnKH8mvWQlWBCujbOA2VHNK/vCH9IB/mW0BraJGDjy
24vcTtap/NGPN1r3yHeqaeBbjOz33HSk1CDiYPTrl8L51k5y1YPTdZ9CUitq2aj5DLkvx8Y+AJxN
ARMC3hGMjLyuuqTV/VolSP96As0/F3kCGhtNQGSg7Om88OEaye9Bh48BPInGkwMiRX0j7wNyWsgp
2qiPK4sEm9KI68xxxxqFs1atXnAvSQ4Wfs9Tt4NYdzo7fybaS/FcN4g7FzyQqGbkuyDcusgtEuwF
nqNH5Vxyy71qiIs3g909EcI447DmLgvFB0tQgCt2vAc0s8+QGI94VorOAdWDglDkMiQy2AFMSZci
WV+wcupNZJL+N7IF4nmLJl5RewjrbEy8/LXVb+PCQgSaaDzbnwlSP8x8lfjZpTPWZ6wZHlXtjS57
my1JZqgZm7dN/3vTqFOHmce68algGlCn8y6U2VOGI0NR3cMdYa8mEYlV6FGYTrWXYW+qStikifOk
HeJecCyGlXK5x8tkuFYjyeSoZe+JO3aIcoR8Lu78LwuU77CbK1ZumMpzS9/oMfng6X7iGs5DsBfU
ksJoIAygdg3bhN851VIcsx5FzFKAIhN3dFbyL7c3ajdV17WZJHR1G1mwZLKqrWY7KoBWdcvz8MIw
iecUGkmduxBM2pee0lpsknM7/2bbP5OSggsIAbB9fFad3yNIDo5nJE4Xk2OpbpvWznUfm+G1hqGT
BvUKyL7+nadjobgzdYb5BWdTQ+qK13Km0+XiionrUzInAEfZej1gQ9WO/dsWRTAdgoJu2tvI2Htu
9533kHI+8wXA86hBmPlCH2acJ/ibgZEExoor6aqloEbwkqW3UPjeq27yHDMxLEaYChj+KuMg0orX
ogL8kgCWIDCGYDXI+JvRWIN6JKJeU2+CE5vVy9QMrqR2mbXGSnYPv78jMiqY1vUtvH/XUjGe4m+p
NS5ZMeqEMNsntRmNIkyWqouWhiRZd6++uuzib7JyHiqaxKCFw7K2yM0NuXnLWlOPo8EXhDmgs5we
hg/OEUWnJuVej7xo1ROPIbIj4DQcqvYpUkXbMUSDmolIhLNmpOK8VePG9IwehiT8aZsFqSILQRfv
EQKERT6gC42JG/zkNoYfce6b27J3iQej4RvW0+ZtOtkxaGNifegAC6wbcEWoAiLbMg1LptASryxM
HBqwXhfCTOGwee5SWFzl3RTfgBtcKjfSbqhQzPJVJ1tkhi48FInSBqUBPK2k28Ebv+F7lE3gu0cy
d12DI8Ti41faYHMZbgPZLfkxpjWtKKBofvLexBKh9JpHs/ByeKhGX5Xyyte+Nt4zngXWRxYmVTeP
qKC82eWWAAQmTjlwagEn/gviW2ccTXRWKaJkyauyaMYPnlJW5MjWQcoWpUYOf92ZYVPmmGC7AfdW
a7R11EFNJdJZUL5KG9tgflP3xCYNyYnfY7F5mzIDikxANzqvKg7x17CiFbLqa8XtC8MPLo68UybP
plCFaNHLXKhjgb+o0/YyxQ+B7w3OGwJ9bwUnM6WD8RX9Ms1ouHIJX0QoNw3w57hiF40kAG1sxkAI
BfWgnv3GHNCCahqWLXlnO+gPsgtYFj0bhnFS26eeIqrsup06pHIBOh7gmM3wMP4lHH0sPHWsKZPH
UKtp7XmAUoed9zLQ0HxABgbaK9nDEVbHkOiMN2q5TDklo+BMzgpAa2MzbxndIQMw2a2oVVVunw5D
p8XYhnq2jMz6InHgzC/r9qXXL3jImbel+0gB+JJyFvCdAqZ0Ut4AVZS5QGXhYba6dWEUd3MH7lVd
QIbgCnkwdZn67c0BmEQuoTkPA7jB3CebGwEN0yM8TKZTUFMVtM/jCLAChARDJfAkPIe8RRpdqmUN
BhmZlGs1BjXoDpxMxsDwvLOpJdRBP1pcJzXMYqKQusUl4x7FguL7FTmAOhEjCkjqNwMIJasB273X
VTesYuV/RLuBM6qC3A2fghtGRapn9AzUBRKCye09jLbKZLGaGDYewhpRHuiBvJZJs2kRZ2e1qE4r
BwBSX9j2CECBquVvRpgp1Ms4sP7YnLEm+ayr5RsEq6lY3rDUWPLqiiOACbNE6tBcupQYgeCLoFrg
TNbhIuPP+TumgxXE7mrIdXpQPLxF1rB1aiYM82sQWUs2tQoQqLIZOGRIXUEnLtaMMq5K6O7V3lA+
mb0L4I4wxobCa1TV3qyyakHb1e34qFMY6nIroru8qDZhhO+jng436W3OWKiMM++L4EkRkmImUQFA
KcNdGhRiNOO6JCGll4qQgyMseWmQqpq7J9P8Klp1I1P+oxp1Foryo7nB2L/vLnytchXwbt9mqQUl
OK9ysDQ8CdaZDXVFs6iOr+yxvTAiSnBw+arxbXJMLioAqXANUmftGwWlrdUGjuzXdmoXk2g24wDZ
mDpEIxPqFxF635u5pPzbU9V4RPGqeEIhE34oIgNxVV21fQLRU9qSvq8lPCLxsGplsdEr62mI44ey
Fb+8eXgOWqpS1ayUaFSoIDo3vusE4qK3kzP0IJJmM0riveCL0aZ3u19BI67JMjdMHieZZ+ikWClC
h9cUD8zcWFO+bP0Q92p4IBpN0Z9LGXgiyg13xvTMxAK19XRZUuYKjr9Soieo0YYULCVKH3ah6cmD
0ZurtLTuiSrf5T2Zf7//ShpnXXdae/52g6LwtAjrx6EsuDaOFwhjbSFcJmwOly582c+QuOK21GuR
1ptM4ylAAK3V9lCrQ3f1VRf7G8caiSsTJlZHZjE8TDj0nXWvHEPu24Cw3G0nyBZpSUZ5gkDKvM0e
VSgm64Fxcb+pgRSTjF05ukYOA/UAI+bCAVhz3+uzKuldwsl+l9tlfy6H6gs8s7sSvT+pbsw1V+4s
YHgMd6smAHA30c3GXDhFeNWwSgbZXGuk3CilpyoHUVdn8s9cEV9zbJ/pafzSWrDD5sO6ySFeBxuC
KTSRsogzbBBLum8Glwx1dK4cGvjm9qPrwMXibA2VpKGmLPODr7WSloXOWJWzRFwEegDo0EpOU/oD
VSPUasovcJBS9emWT4PmfK8LKjdIqezmxnuQo3Op1pp6fCOnfv/tSJ6C7xH+56SDbOf8+QWJBNV3
zsLnZM5rqHDA6Egg+3YXPIO/flT+a1GBC6SIL67qBs5eZ9Mh2wD+99rSqGq0vRjiHJhnxvwxmo2H
Qk7bVqUupKR+QgHNesqCgr7bIr5FzqGxwNT7EHiUHgW2Dem7cOo59keKBNOlDo8N2kFIWvXieiYm
fValqErofXiDrN24JafRXVaOfa+upLOSVBYJSeNsrpSm7AXUDFCoJFyrsztbBNtOFdFhN23saJt6
lyWsFtymggdESrijCDapU82X9hiW5yXBjCG0n10ZfXeJ6y5xZ849r77MCZIZSfvqa0FGcNI866gm
ilAeF8LAls7BYpzYcQRdQYVhYxp8By32HylpeckaWJCSybh4u7fB65j344Vr9hfq9BraYZPhWEsL
6l697LcFinkrf9ahaczDlefOq1lkL5YfMvvmAEhtaCn1IglzmWedt6gEOU63IaCQ1j7cxeJrD/wY
YNRqnCEoiFvraqqReQnGb4EhqS6WGhTZUYVurCh3kPL/sPv2a8Ee7vtkA9B2hS9FBAiLVHV3MLSA
YUGO2gnSWzP+BsnOVcs50jj2Vp2Knt4QQwgeVKLc0Ii6lv1VDoff2ajLa+njXlKX2QQwMoB6jpRy
J/xcZ4EbcAhny4ZQVInt89tmo2yBi52uISpR0YMK5GNsao9el/wyKKRyIONAWu4uhIVtyMjpeOU6
dN0lSg0Xoaf/ighXZoaE5yi98gM4K3T3JRHTPtWaFz+eCOvrr4BSiMoh8FOOSIT6mxbEEPCAX2qF
JEnzIPT2Ls2tncgpoCzHa/L4d3oDtb9J5AVgZaJlG4fiQM+MVmEScBnxLnXXfDI5VVJF8mrDqktJ
NIQKW86iWa8uB7JmAknvEOjrOcneW6vOf442FQMGlVUVtFIo1y21t7todzU23rrEf1bLVadWBcHM
zSDdlcv6HIv87bwEBns3zPGua8i5ORDh43zkNTXcFSvLBfc141+0eQwZcrtSXxiXwfemR5IrDG5i
BaSVpQKfwb2iqTGEK74cJv98GnSyb8az3uHRpJTFCJZ/ww7zsv46i+YLroJrtbbN2LyOUnsfe+5D
zuuktG5UBKrCkjlliNkIv+dR9WX0ysvQji5IUF0qZ5ErlXY+WUT5CL5IY4ayueac1/YjxRSuTbq3
hCVaZjCxj0AJmku1iN0UiUVHbIOhuAZqskkB358RGQd3JNwdIEaQ3Fw/I48i06DS79S0NLFcaLZ+
YQfisgcVMMCdN+vFswkJlyWg3W0Jv9f+BSoAFBuBMk2rpfDHt2xlmM2XYd2s1ZypxT1ysqfO8NgP
wbnLXiwskOB9vnGxeDFIXuWFe8wOGoLLjs3fdJoq/DrL6mE9opgV5ubV28BYyaVyMIzK+w6vyUKL
wxdlW0yw01liLCnzWhjOvE5C+1qiBxmzKrxEXBGd/xpiuoGhOARy7Iu2TbdREkL62N2Yrr3JHWrA
7PBmoHBs0jI4kSEDZhXgjXvO8IC8E3Hn/MIE3tVRH+rD2MMWWLuC5LtdLlyOQPWe8ny7WdwKLmS6
12CPVSFYfYWGGns08X+qjupDsIHl4WZw23sniK6LBn1L7ricoe6ijKYHFcmUiI72QXHphNb11CDC
q7pil4Rz7JhgR37llPNr7svbKAjX6RRsUbA866W5LkNOv7l9EolEE9dfqR1fT9w5dKiHAYeQMCUH
7Fz1Ie7KmEAAosLLMAwEZzgQG4SSrgRFG4luQXHEL3GQXUgxcnCaC/UMelSRJ0UIykhgluova8gg
QIR8rSGMj/Pq0gASPHbiG+IIj1mD5uAc/Ex77S6YgLw1VviM4sAKBon7FlZO0/Eyrkz9XdoHXxLA
Ln2dPMA/f4W9WMWeRZkNQmNoDYxz/kAd9o3h2uuCxJCynqWfvmYi+mJn9nVZTlcxxSkDB6SKVTmK
xiviVlrNNRlCeCpKVkihspDdhmQ7GFS5AJC77WaEv2rzMhV5iXqVu7RK6ETUGlXHkxl0W2MElYEx
lzEZXkxWBFQzzMobR9Fil4gkNbzpssgLEX0fELSAeHMBLT7s09UGTi0KPcjUo7HlVpSKw7cIoQxQ
pfqnyoWEuO5jNF7OmYJfjNdDN6gLfQgM3kth02yGq5QDufG1O2VG4R4gBlrbT23tb9UsdETb6l5e
BsiivE2kYCdaVKwB5tm7NlmQwjWv+kFeZZA71C1ccbD8RVjpHMl7ZflL1wdPQyAqFeF1k+rfYyar
CN1L0yB3DNtD5onHIgy/xAQOA8vtcZrCK4r9VsIevju5u9eNHvntcZN69UZgai3On4h+BZnYNBAB
mRYwHWz7aJt7CtLtZZj66wSBAVJl/q2KhYatSd1+fhVivgKruVOng52jKm8ZvP8Ngs1Hxw0v/9VM
Q+Z2nJj3USmxzvOaUmvYNabzf4VxaiYUzMz31VSSV/0Rkv//5z/+z//97+/jfwU/i23BJinyf+Qd
ZQ9R3jb//qfzz3/gFapX1z/+/U/Xs1zb5J4hpKELoQtX8v73b/soD/iw8S9INuJopHJly0SilZOW
mn1bO93EQ5iYHNsozk836L5vUApDWJYlXc92XMsQnv2+wcyoI0J54bAHDflqCGLng7zzNfEloLY9
JZZxujn1dX/0TzXn6LZFO5ZtS9MS75uzZjKNdjj4e7b8a0i9ljQJa+r+3xvGt2YM6cGPJGxXd6Tq
9R/DaJWoMyCvIfcmhEWuCCmtvehaYKnKDp3ukWEedcnypAfuQOpUPjj2QVvQaFghSe3yvgV0hYIR
12zN/KEcjcy4V3f3iIoolTENjGoZ0eXT7XtHzdsWzUpdmoZn8gjvu0rtiSMEnOr3Qu9hH64HxbeL
9K8sA7Jqroak5qxrqC/ilZ5u+YOe2/wnbMEAS9exjPdNS2fqRtKu+b1w1o4+Ewda96UDv+dTNa2J
EvTZT0+uudlCnx8sTjduHXXbMVwo36Rl4D5IebCQ+lIiu+FqwT3J/60bAE2sve3pJo7XqmrCFY5j
mIblHo1sO2rFbPvBfYyvOjdPUINhvF9ON2LoH3XEYfKEY+sM5uHyybXIKqzY36cgQ4FHuaF1k1tU
JwzWYEMggvzpwiNrJ+X17LQP6F7sTz/B8QJyWDmepZsWOA7TOlhA0KoOwBpt8ADZzyR/Yi7tvlnU
SMEld5PjXZ9u7djeOJL58qTtSKlTmfp+zUxlUwbgLtP7vMRRpgAmdYD76KxP6CI8c326NXG8OV3b
s7Cn9EC1d9A5u8S3qUo/25ua7J/NAPByGU/iu9Dt8BJAveKPMbnW9JyncxnV9+NI5MqKg/Bq7tAl
jud4XudS6GgtUB7UoLy0bGN0VwIp632fujm3yXhEqbuEoxHRwLWt4VhTDCEotDOtvcws56LWPEpX
Rlucd42XbKAWJQus5YBgBuR+7073+WjZmrpD4YvHnuQ0Qa38/QgPjjsYM2C3nZc41IUV9nVnWgSA
S/vHf9AQg+q6nuHghR4cHW6Yz5Pb1N0+9RMU1muig3VB6gBovPzbpsbUXS4PHrvQci3Qk+87VQaZ
O6QwLALiNK4rmLR1aLxmS/6EAn3dKsROkF8MtbVUwnk9UeSzyotuT/dXrZX3Z5eLKQUWC2pPHZeH
/Q0IA3umUewhTfgSyuksj4zHARpgdmhvR8Bh/P2IQOLpVg88AikA8puC81k3qRKg7ux9z10goKlf
IVFgo6vWaN5zaVPALzwc0CBzXk83dmQLaMyzseWGTZOWddBFe2j0GlYTsa/S8lEorGlNYX+Xfqly
6xFs33M5zJ80+UH/bN3QpYVT4DgM8Pv+xVqYwwzoMrM2F6ssyhwUxLgD1ymSHtQZ+5+M55EBMnXb
dvF5LF3aHNwHXZy435TU2Ri7YSBOkHtAYuLVUEdXCjviPZweT/Vl75aMqXse82cjcIBlPdwiBdQP
U6SLbu/0gCvtapLrjJOYAC3BhtNNHffLZEnqwtY9m8JK58DSFSLW/MkXBWq2NXwsM3RtCcpgVBn0
Fgj+tnnRrYi44ulWj2dPtcpaIRwN+PfQnzNEoUelYzY7Krhr/P5njn2dWgqVpv4PWnJ0x/ZcjmTd
O3A2PIf8mlGPAMJh2Ji77KGE6dCrvYWedp8c/Ecb3aRTfzSlfI8/vMfYiqAugedk21I1DkWD8txU
GsTBeVQws3p4talvO90/88gReGuVwSQORZ2aebAwfY/YclN57Q7l3i9uW/20gZiFv+xHO8qXKngt
JyNejnAeq0dSmL8JvG+EHEjKvVrlkQ0XmVm7G1HM89Pwh9EgK376IQ01yu8XtBqa/31ItR7+GBqq
duGWGN1sB0uDey1SBQGx8nRdlKlOIA5JiMZKYT6RLnp0BPbOxhgiwhqA0OL0kxzvrPcPcnAgaG4j
tAC3eze47OKku/SB7WuQbJ5uxji2iLTjeYbl2A4YLOOgnVjPxzE0uehSM0XmwXLLBeXGExz9MQfO
iGuvwc8HEAO19l/FpKFGmxAC789ZLOCmiE0+OIbILx1Lc+7SoCcra8h6l2fWfNNWOSp4px/4eFy4
xXEZYYuYFg7TwTbJCRvWJkVFoPYgh/IG+yvn9IthIu51uqGPNgm3HmEyLKD57AN7EwwN8IHJbnYF
uXO4rImEKnijTbZE5R7J7pEqPN3kB3PhghbnmiOpJ8LqvF98piesBNnQcudZwN1gmEDtSQHAgugK
ZksgBKebOx5KkyuxjrPhmZ7rHG7IOdBDRwxDuyOVRcITlvas3p9uwlCn28F+4pzlpspkSc8VB9Pl
arB9IzGgbxPy+hooT797JPBD3gGCY3QSRocCcmGeo8/ryHWKQoiZJJ9samXO3j+DYEhxrXT1A/P6
fljHyTQz3fSybU35lUym3VwT2D7d0eOpow1p6bpwPMbTVePwh91IQf8MfRcmu24e/Ic+neV5i+Yv
2VezQvVUp3SZdIK5h7xo/sSaq8c/6t4fTR+YrCDyuB10br2Dk8tbaPA4nDmSlMKYp/212YFhYJqD
5en+Ho+pBZ85sQeCOLrt6Qf9Jcad1WOcO7u4gpg587+BwTvdwvH+E0QcAD3gFgvLeTNcf4xoFZto
E1OBsusnRAt15w1bDMiAJHxooOQ3vIYgNE+3edyrd22a5vtZ7ALf1OpSC3beABlnbgcvJbmU020c
77r3bRyMnAOZ86gRZ9tRsXjl2ektSoQPutd9Mnwfd8Ui5exw3sojd0KDi8Ro8gToO3j8clgGZIL/
k578bxMHozWTM56dbq53Tuu8tBWFIARxveqTOfloZ6k7GHc9zyCYd2CHC9OAy6T06p2t1jSyLEXf
+eelTvbbhHVtAX/6dF728tt/0rn/36ytvJk/lp8+TqzL3qh3nT4hteik1Tle0nQ+oTT+yTh+tIEl
QRgbJSXieVKtmD+a6q2217oyTnYiKq58pzTQDvDvzW5YjlrwUGuy+aTBD9aGaVDxTnxJ4FLbB0uw
GXIfTjm/2FlaW17CpGqugqaank6P4Ae+lDANonMERDi5jgIvug4ItBeD3Hp9v+lAnRDBhzZYIGNG
4QBC6PdhZpRUh3rLUJff0NY6P/0EyvIdWEaTu6zEm9ZdHuFgYIuq6bt8lu62b/J9kgdPiYnUhxZM
BA6t+rMj4IONbQpdYq+4n+jiMGJXlWLyo9hEnNyPyJuCoDmLpwjqVjAHp/v1QUsCF8exiaVTXHcY
/XXd0B4LWwNxYkBiCbnCpeHDoh3m+Y/TDX2wUASXSd3gdmcSAlUr94+VmWgoqEFR1cIDYTerTpcF
HNhNujndygfd4dC0VZhXJxR5GPuIXV1zqcB1t7XZpLvBKK3beoiCdTu4gCj/bluW4VC6LV2LQ+Vo
TUZ24XQo0zi7xM6MTWEFKcS/tbPsdL9dn27K+GD0HOX4EH3ElzsK4Y4U4TZ9D4gGfniUjoesfU2l
p5jpvWoZ6w2sRrIOw4VXFIBUq66/NigF25mkkte1K+FmCyPtXEDrvPjkyY5vObgpkmPV5lwlD3Mw
r6MeA7bxC+A9lTBfkqiyrmbdBGntopjXdeGiJrWN1FWJKhCq9U5CKkv6aCOffo4Pjnji+rpJwtFx
8EMP7FDVRh01aOawS6ilDOYddRWRf+0ALgwaqgHcdc/yPt3kR2vtzybVnP2xooFl1DAB9/5Wk2Cg
HFKPi7pJnqEu+swcHAe+TSyfIZA0wXsRtqEe5Y+mZg1yul4IZyuL4s7V5rt6pjpV0SfpFFdh8S5T
WOyy0u/Ou8p6PN3PD84U4jIWrbP2iCkcNI4cRG+GczDD9aZS1FY1LuMM9F2nwYFGoVZX9fUnq8o6
vuALLkxcJXWXUNBRDNNwzLpujNDeytp2ySjrI2iRcbq2HYhBRwM6Sk808FNSsHduZwPQp3QY06U/
TnCSBLJAfGxCH7Q2jXJd9AJUctQDBNcFLO2Q5q1j2chlQFnxmsmDm7ZFXTnpeirqbDF/l1Y0bMyq
ai5to7agyQjJtesTmJ5wJIpdidZfCFCc1wnxF9BmZEGXVuoaywE6KjRV8/wxx7CfpxC+ngdF3P9t
K0cmxyPGSZTXO45ftXU1xXDOFTtzCvXHJHa7PRmQcqN5YfbJxe743LMMyW2HMIZl2Oz09yuvl3Nd
Ixmd7uIyeswLqAJikHt2K1G6bL6cXmjHRo62bOKbZHQdLpMHe7h03DTPyjnd6citt0Z4k83B6nQT
x3tWNcHxY2Ai8MgO7pCNPQ5ZNtbpXguicGv6gbsCDjBeBYlbfGKzj7cNTRHqwwaoRPVhU3WeaslQ
ednON5tl08h1bP2KYu8ngVPts/TbsWNLW8S9CS1Kh1zGwRbNu1IkTVMkO4hH1sM8vJjgH+K2urNG
cW8S+UkaJGlOD+WHbaosKtdhsihv1/U/bFLLgTrp9HKfQudcbE2I3K1RCUgjEt2Dhz7d2rF9p4eS
lciq5wZyaN9Jafi63nLVKQYKJSltN8HNzyBmo8mZ1rIyMxC63fQc+Zb9xYvL5pOExvE+wCBxGccj
Uw/hHIyw6aHuBv2WvdUNgAxQzX11GrnSSv1LqsgJT3f2eJXi8kmDq5bKL3iHkeJqcCgct3yxA7N+
Pxaoz7WQNYCdi/enGzqeQw5dU/0nHNM07INeDa7wEZ+X1s7PKA+riq0MvwOp6IA7KYXiNqDwPS/0
T87qDyI5NMtYYuEd2yA89d6osD+Je4P425ZEZOeiv46AHgjY4b3kpYVtDYpgzX4YUQLQkuimk0qM
/XTHj02NwG3DBguQCHA0HDxBKdHVqkxYnWuXmKhMhl9T8ln25Djnb1p8P7dmh5QqVvTAdg4AcNyo
quxtO+frNqi+VnnxLZirXZ8jllxRAWZpqykxL/tKFQU3JJNBBZ/u6MEMk881Xd3SCXSaMOvq+sEz
TEEr+ij1Yfu3m4uEPHISBVD8odo1Iz4Qd3exWX+Spj/YKn81KQjVmQRWj2AylVVlUKyE+t1kOtRW
lF8dwoHGFCE5Ev043bvPmlLv/2GDLAnLaFzn+l0xJ811NAflJo1yZLNm1IDCObI+iY8dLBsFOVJW
CAAJd0CCVgcnVBPYUT87VQTPcoZeCQKX4eJ0jw62/huoSdcJowPVIHFzmJoCzwsizmgjhGzRzx1S
KPhMWPcM2wo/WRkH59PvlgBtcGLYpsCsvh+7KolRVzRcKAfr0VvCFlcQmtCyVWgF69KxIS4Xw2cx
3KP54iRUOWkOXqLTWJz3bfZuEToJnDNb8LmKRa7rz/AewZdnFO/Crnp6LD+YLbL1pEu5CQL2ObwM
9lSr+EUZ4SZRGqYgsH5tf9LE0faiQ7jjKm6JLTsCNBVR2wxdYaVUAFAyHp0F0U/DoJKXOiHTW2ka
9Hen+/TRrP3ZoHqgP1Z8mnt9bWt2ugU6FZFJUDBTqL8QoT7vwXufbuyj6fqzsQPjUWCfRgMxxy3J
sm0zlGvfitYDOodn0Pr8zWzM23r8ozHnIErWQFdWu61fbuu6T8+KeqqWutZNN5DFfeZMHFrmv9rC
7nNlNW1dP1iH3mgwlW2TbhMnhl/LiKipG66FSJ8VONSBVFWBXxWI31BCzog3D4n2yeB+/BD4E8TN
LOJnhy6NRiGKj7HSuRNP7b7xy3GdJnD8S+dhQN0819AvLOrbrmt/xREYz2Q2qzsp/c8uWx8sKYHJ
AVIF9xI5qoPBoNDMMnIZZNugGa6tFGm73iIpVQTfddm/Qqb2CejG+GBZEdzC8TBIGUkIGd+vYS9O
5ySvYtASbVVt/Kn2zh2klC6o8yzgGzDDb7qvUR01h+23MAdDHXkzgOe6n9YFpRsAXsv2mydBDZMj
bL8aejf8fTtPtFuwCoTumAzN+yeE7LwrLTOIt55Tk6M3H9x6/nl6b73d2f+IKKo1KLBLhE1NG3fo
cA0GwA3hNwuKHcV+DrQCPflhjZqc1jI2kC4o9g+rjM7B5V5Q56tTLMKWH+pXxSrwyaMc3LbfHoVM
ggA7Ixzs80F3CWQBox38dBtYiVyCz/xiOYlz5cQAd+q5y6kjHseLOJCcs/plaHwKH3xLDR8OhjAJ
8KqNh9t7sCRgskMvRcuyrZi8G9lU2wAodKohllx7DyBhXpz/Ie28duS21jZ9RQSYF3lauToVW63k
PiEkS2bOmVc/D/XPP7uLRRThPScWbMNexRW/8AateRgM76Cj/GAU8F9LD5VQdHQM91mgmNUkMA2C
/rwyM9Pen/8uwLdT+CYTrs7DJz2hphKHLoLAULZxNtlbMXJwKKf34NTVEnXcsR3/avrgFbQJYqX9
akCw8IjRn9YZmqa6TZ5xvRXbNC/bohbCCSGSS/BxNnZt5tv737l0Ipl72xbUaE11HtfkhDSapSax
44aYuUrQ1jAcj/JLVvftPlQM8Xp/vHlB68+OAwdH6EJoyvmarXeK8KhOoTl2dLU4Jah2RYDCEpCv
PYQB3UMa2e3ss4U04fqiLoRYGu0KoZhc/vRIpvvwwxMaECEK3QugVWIBZNXj98qs3gcUDO5/40Jo
wHGiQiyj/oRt2WyYVvTdECa+TGgwfB8Rn7UqgSpSjS0dCsad+YB51soyLt3kBI5cJ1yuMGBn5zjH
xiIt/NZ7Tcxur0zcGNl/mTAHag/KQkVm+/4nTntvfjoAi5KTA7czbhCjltSEpuUTjGR1+WZRuAki
uOWeWX2Ogu6r5KmgD/K3iYh0f9x5O+jP9rEp1mkcCBrkNx+aelIuSsSrWzX5CuDqXOETbSfhHiOv
iztRXKHXa1b/qKjmcVh/uqftOftwMMCCFiKVf/oNs7UNw8oGEmf7zlhC9B2IrvFuSMrnYdTVtyzX
iiOPKqRm3SxetBFF50ZOTFiglvwz0qv0OGEL1o7UwrbWLToEFj8MvPA828RQEck0BAAcRBe2UWr8
9JA9shFiQE/uggHRsbbh8Entl94ivorRcA/l+iHCxYWu4OcRt9z7i7Sw/3Vrwi5TZwPDPI/1lTGy
Ep690ZGRiPL1TWx8ReE/DzGYqAUSSit7YuGe1AEpAmxR6QCw+69PdVUkEU4uReRMqqmK2nypLHzt
7n/S0hi81/TJIEJRCp8tex5H2eiKzHAStXjzXfuHm1TByhleWkYwbSDHgAhOcMjr7zDxWLbSQPJp
NOZHjEme+3bcYiz2+f6nLFwVfAUvrQngYur/XQ9jRHGaKekwOm2HJ2wu0n88Dw65ELjAo6bxpeyj
8Hh/yKUNQRZGTZ+gii+cHqEP925pY09RduroNAX2JEJ61tAXkaA5avDkyzH7GfQrW3DhfqKl+Z8R
Z8mS1xoYMmIo7JRQs6K+xQzIfMCy+CmNogTFK/+xGsK93HUr1aWF51QnmiGxoG+ig+GffSnGapmL
JLdTGiamk+puDKNLbzXnuPRXhlq6CqlDqDZBwtR/m5dhrdpysa8vAsft4GMPCFukTX3MeEon0uUU
MqXYOEykTx0+PpTG/2KOP44/nZkPqyo3dRBJfRU4WT8+I9qNo3IGw0Xf5TU3I8jaOGhwwoO/fH83
La0tHS+Nnjx3C7HE9biDiEqrU5vAGazgkR7jnrd4C0zpocpqVBZTirSF8TixLe+Pu7SLofEYhmJN
rbj5NVs1iefGiJ06EwdaFBgqNqBVAhSbCdTNWlzMUazwQBY/9T9DarPMONT9sm0Q6XZSH1K/sGIU
Y7Nj3oqvE5kQv67HNNUfAyF9///61DngTjWzOFJcPtUPedWC6hUBq0cFstZE/bW9+BSgb3d/yKVP
BZVNWYqyNzHabFXNXEK1X+FhRQYKF7/k3OBrPe0ikVoHk7g/5d2qwuTH/WGXDizta7hLVC/po8yG
1WJY4DgQ+o6Sk2f5BfFv2BXysUvNRN1IdB7Xqm9L1zygC6zRjQlZPw9CFayl46Thmi9M82Uc1Hd4
eg88YWvAqqVIGzyuPW1ZSsA3ZT6guGWOADP7tW9+TBICfm/BViyVNw2GJyWOr3htXhqhOLhyrazm
8kf+Z+zZ3WCXTYbtpcfd1HpnQ0v+QTHs50QJvr96i8Pw5qsG1b7bak6R67bZd8wlUijP+ph9mjjR
obfWAlo6+ZTyQVfpsDJpyF/fOLGPoI2iB4ETV+VDqY1OYOv4oeTpt2EweDT7XTZWK7WSxY0pyI+I
BejCzm+bjrKI1xesHtI0Bww+8INUj5FodwQ7ay+Jyu+fB7WEHf871vy4V6U8eJHGasklSsq4DdCt
PGhkERNpepJhaJCotqLqxyRA7qIgXZbFyo2z+Jp9/A3Tb/zwmnRprwe1xhzjufCsZspjktS7UQi0
ykzAcjYaTpN6UV4Ne6vCLKhR18qQS2U57oD/TMNs0/aaP5qijPBBGS00LiexYdDZ/NWDr2Vq2Xn6
Z6X5hBHK9r+rxZBScPvRseF5mVccFGBmJrPAZh6B4I6xH+5xMkGLFaYqOqBVvmPQdDfoTXFuiwGQ
U0DD9d8fKDJkatoT29Gcx9KpnShuheQ6dlN4xNjg9GHH7KKOAvf9gZa2t9AZwWIoyIezoF1NvL7G
V4UjJaUPVa0cE9CltQBpGmorQy1urY9jzbZWjDC+j2MhgQpEGFAlz6ntPk4BWppVL6VX/dM17UHu
41OT9o+8cCsN5IVLyiAYpcZqCuLt+YVvBpQRhTfymCI6Sv94J0fZWUvClbBo6TPpRCgTR0z84XNf
nyDTKvAeja301Wu/ILOKQNkkRQbiAVo3KTVeXQM8TuxX+5UJns7F7PowqepOvXE6jvRcrgceaSVL
Sa5l5OTYYIx6jui+5Lor37eQt0y5AzG9ZtI5nmf+pZZ0HXi7yMG4BQeWNHlMiH14GI62nqOAWK08
YQs7lFQaUV9a5DR45ssWS2qOd2CPHphvfgOTc67ZMVKQPNtSW6zM4MK38VZS4gPhp5E5z6IQtdQR
eMPl1olQr5nUgQrcalCRM/d1lH+mbrDyuMz78FMZ5Q/eZqKkyECJZkuGC1sjoDFKr2Dn/PfIHnAx
7u0MR41USG+WFHYucrASuYsuDy+Vp2Fr09pF+m1seuNLG9Q6ClBB06y8RAs7yebmIY8HHMCJmc0D
TUIQzGONJifX408p6MpD6uvG+f7ds3Agr0aZ/v2Hp6aP2hSvmlq6uCaqU6JRzBfNra1jGCveCl5r
Iaq9GmraZB+GwkwmRS1S9hw9CU7YyB2R8v/qJqLdNqn1I8CZZxON/QFJ/k/3v3Ep+rsaeYppPoyc
KUmZFJbqOxMPDkk9fFvlLWLXO0tCXTP70iXhK9WsQ5En3+4PvbSIAFapCwoQCPK8jqHAGWitXLYu
Ov5xp0yOBKrPdriyiEvXHf1ryDigIimZzBOGoIL+71mxdRFR6HRuiW+3pR4SqTqorvXSpgV8iP6h
77FpVopdn+r//j4iIqRoTi9Rm1CS1xPsyoBtezftnQExgEbET3EsvQlhXvzJ4rnI127ZpTsCtK1B
wVWo2g0OCt8zGUMWw7rUbY7ru15+1qmzbiWUhUbEjvxSX9m7awNO6/xhB/VFlvouauWAWNDklg0H
IPBLmrWPUV0djHpUVy7BhS07VTJANcKUozw1J2kAL/QqGWEix9XyLZpDR2Q5UfRNLfW9t8wTweFl
ErU3gnIl6rn90quB5zQNO5ARL5hOKbKhkzAW3bejmT+EOlruaxHW7ekwZQAkbB2CPSoYs23jG1oq
dXHiOXKuamiGWvUTxpDp9t+eQZi5kDOA4ZDc3oiOuLg06mlkSRc9QN8Q679gJ08ezfdHWTiDDMML
SToLhQuw0/UWwcwk6U29sy4x4ilqKB2CNDh0LpbadfG5cYvHtGp3zMcnQ+0OpjF+vj/+7UX+cXju
muvhPaC9lRuUvgMi/4UIEJl+hObM0ljDUt1e4xOXmvwPJJXF8Zs9l13XVXFvBNYFq7hNllPuYYf8
jxRsmXyzgknz9v6n3UYfhFT6HwkFA8jMPNpxUQsdlSzvabB4D5mGMCfqj2qZHTpTOd4fauncgVGD
ocp+JP2ZNxobzyxjvVA7B4HHNNoMNvI0ViTj5+VF9e++07VjJDXKqQX1/qbqJp3qgFBh5VcsLOaE
lJugGYLzMY+BitjMgTlWleNOtsToAMsHdte2s76ryO5nltNG8raJhidPv/Qa6BD70qC7THZ6/4fc
JvtTDE2MaYGMsAjcZ5uq9pWxDsLKEZmlvqiJrr+EQ440CMaEG3VA7iEesULK4yxfW4gFfISJtsSE
xJggYGDNrsduoiTG07wzLjZI91eaoS6Cprhg6lWx6XRd2sSKkX3GFFJspKSNvwZSCwk1K2rVGUKo
bZu69bRt18bG2fLk+hAiqruLvFHZynJDyObK9i+5NuIt2nPo/RdDtvPw43z0ycYeLVn2d5THP2WN
hWERBsPnDP3lbeknrDh1oyP3InZrEf+joMmr7+aQ4mXneqWj9IP1o8mM+NXCTRBDDuykas2arHJq
rp8gEkelLfJnkZXxIRtKdaf7Rb1Lg8jaCe4qhLpV5VMeJ+2hG/MGkylTzrFvrfXTYGARYlSB9pzZ
oPQ7OdFeQg9hwNys2qc2Ltz3uvPrnWrG+B8Y9ntVF+OuaqNfUVxU7BIJCfE0CWTsqCzzyVOq8C0Y
RffKVKZPaYj1HrmEjjNWOJybqOvO3Kgh6tHFV6VxMZX06vCJSUIFXYpq3D5M7bUXRv6FtMd9yFR4
BXKDlrI3qh2OiWgA2o2e/ZRCkW9GCTeAvGsCqDBxeSQy6jYh1brXUvX4lADl0siwtL2HpzQikMjW
DriRwrlVWG/T9aM3BUv2A6oBMVXJRjr1SeNvAzv1tmneu0fLaIY3D12fBmUDRHtH/mdf2tqVV0Kd
hctouoQQloFfaOnzbEGNY+GOfSNeXR/L0ZhuzlYzJOtvybeMlwhO1lpsp7LPrzNKzsEkZCMUEgEg
Q9fnAK0gVUiu5jtmAiAsaV/wmd7pFVLb9YE3Om2+G9aPRAl2cQnXYhX8sRAPTNoL4IRVBFBuEtqk
McZ+DFzrkstYGpleqW0DJcaWuxjkHZUL9+jqcXW6f+8sBAa0kwGEqbrCrvlDBPsQbjFcKuVhGDq1
KVk4C6Th1i2yt/uDLFyyDELn3CKnVWjeX08sFTTkJCH1OODXH9QGd6Wo2qWx9vVfD6Oj1gXSGjIq
Sf9s/TS1jvvWz6VLVQvvKVeD4Vzbpr4vDGWNorywVuCWUDejKY/mxpwghaIKuZtZho7XTDh5DC6r
5ygzaM6cvGBtjRamj8x52hUTcoUG3/X0dUrvxVWM8GBsGJxYzfc3ku0/p+qw//cTCHr1D+WA8u+8
39wJX2jRUJq4W5X7vm8vUmLam6o2/r4/zkIhgDibJ5flAtt8g4dM/UG4BDWhowo8LFyJSetPZY/R
OgZ1SvytBIfjcv899u1nO6zQ0XZXXr0/m2F22PkJELNBgbGQ8+q6UqsloRU/YagU3LLVtt/j8DMi
joHPZEn1bBuqPqaLPS6IXYiMlCv0FL5jWX3tdLfYQSYd90WYto7mGvlDie3mxgo8/TmiUIu9KJm3
Wwzerk5za6v7hrkhY8yOvap0Lyl+Py/Uk4kaa9AZUgAlLFVEsVJvWdg3fwh0dCnk6TNn+6aBDVSk
5uA7YZNhkusPRwSHn+TEG1aiqIXT8HEgMYuIpdjPNY9Hw2lD9SWO42d/lJ5wNX/2LX/cKGa4RlBc
urUmauD//TIxi4yDulDkdgItlHXx6Gftq55pqyjFaXpmO8QAO0CEivwGbZ5pej9cjaYRpRhMyL7D
5nTK5lSh1zr9Qb93+CHH8pNmAik4iT7Ydw3OvJQApPeY5jd/KPXXvH/H1ur+wVn8SeCsYMaRxnGA
rn+SHnhRq7mW51SkH5k2pDvdDrFMHmIMs5AoNupjG9Juy9N45bwsPMZIoShkypQKqQZMW+DDZKgd
svPBSMeyly1Iecz3Fod1qsq8yn0rlSvh8MICMxwiZzq0pAm1ez0c0CE38mWJjkCYuGc5j9OnoEzW
MDwLB4RRIMyhBEbtaB5huHGFT0ukBo6aDZ/G1j8n0fAWKGuBxdowU9zxYe4k8NZN0uehY3Z2Y2Lt
5OdvttKGTlWk+fv9HbIwcTRxQEChX0AuMX8DJTqJfmEUvjO0Y72R7ehZB72/uz/I0jbkhSViABNH
8Wd2MuzStGLR07kTSRa+RrnibSHFBBThbcQ6gLTvhDr0BBJ9BxPRy1eGN5c+8mNkOJtQEiWz07me
HaMQGW5hYbBN+sjHEcNqTxBqcVkZUG9qCtV7Jufrz8Xot3s9KaBlV+2Ivws2f1aWiE2lWjFy1WQj
KBap4qCqZaJuo7hrdrhWmEc43ulLZMYN3tJd8CxJKO+jKy1jvKDk+aHNbRS1lQLEY4FHbOhF2VYL
pHxvNnL/YrZ9eTQ9ZXhT00AGK4Prp91aw2NJyBUg7g+hPq0yCiScOe17ZWTF325dd2g2xWO5NeTG
26p9hfldOSI0iuS+1YwbE1HbZ5Uw/oT0QX2Umkh9bsxG+1Kqw0utNK8RyOrjH6BgZ+RPY4f0e4lX
yMbX62Qv2q7iN61CM5eKMoQovDMaqfzUTrze5GGUZV5iN9yWOBR7XbFvKvc3pOlHVSGb52LCUbrG
QarYCl/+Verpv+53URXlprCAshEBzoslCbaEsqh8kyxd/eH3rbmXfeav1bX4cH/3L712wHFg8tHN
mMpQ11+aiU6zMdOjkK8X/wiRc/v3J3DqAT5Gqzf+wr1LsRdelmXwFyqx14PlqVIECDMblxDz+A0l
O7iZbfrdjrOfjQ005v6nLR0s6uewMyYZaGSur0fz3FDJRZughmY15T4MFXUnStlamcCl8O8q6ZgP
U4KZLHobS924extlXOfaYj/6xV/K5KzeGuIFsf5TUJgH5Hc3lhoegaRfrEFdqTUv3WOWDQ2VLwat
MtdJs40h7vCzD5yicadWrBPXu6RrH7rC2ymx+Af/d+r8erQyywvDEvbqtA+I6CHEzY5KkIjcDccm
duAXP9EnA8Kc+PlG0oNDk0ivvq8+61r4MkbZ/v7y3j5EpJfwMicKHmCnOe9Ch9QcZiXssaAbdq3y
A5X9AxHN/UFuv45BoBODf/sfrZLrPYRqbim3SdE7Guoxj3Ax+4cB09efcVQHO9uXEUT0YtN9FCL0
9p3fhisXwcL46iQqTAbNdXTDQFWpAkGn6TqnanH6neojftGfMvSPlLA9kt3YpwHXxJGrZCVoWZhe
0kHQ8BN/Qr2Bw5ee3jZNW/aOHlWbCIphPpxCbe2M3t4IANCh2KLIQFbIH9fzS7c6je026BzN036b
ineorLjeNl5pbILMWBOgWxyNqZgki+l4zVPCgdopXH6vcwKRvTacDWTvof6VxoNfr8UuC/NH0QU8
nP2HqDUfK8lE0g2R2TqVL6OHATKFeNvUcLbts5UQ4vYOFzTFpkLBhIm7IdbmLU1XzRs9Z/St7zmo
Rhu8n0u7vc/6fe27K3tyAeSDEjMCYNR3plrr/M0Y69HQMQ1xp1L++GaUYqe1fxWmHl6yvOiOpRnG
uypWUDMEtvyCFm28ySWZwl9luiufvsB9mn4LLH+aJyi2zntBMYrmfuz/cfHz9+qYKZvMcB9c3ISw
ij+Vini2bXyIgm2zjY2NqkCOqW3/UtgCSw2MbrFm+C/2tAUxmBuYLjyX03xP9z6dxS5wL5TZYLaW
3S7v6C2u3Lu3r9vEomYAKmzAE+f3rhmFbRoaqrgko/iiAI+WQ30FSrBwXABFE3tTTadlM5/bECNb
r25px8bGiGWP9g86B3urDw/GsKYNvxBx8Tkfxpo+90NakUi5p2MIUjuFHf5U5OgciSDZYDn55GND
t6Hc/FxI1kMXlb+U0oS9hsXX/at+cUKnWwhJg6kXN13FH36BCBuETlO1ctCiOvW4PserFIiF25x9
QWApI0wxtSeuh9DKMclrncal62H6urH7XN/nSQVpC5TBplbD4FwBJD2onhg3pDzNShF6oTnCKpKD
Um0goaI2dv0DbC+0PRODbyfLc2+bmJgXq8EnKSl3hV+eaJk/23SGB8/C0Mh8KCjn1O5kkqJLL63S
fJJC7LmrJlo5xAv3F3B/GtYkYOC75hVVU9Ia24pd84KGdXYswWVvXcnA3kb4xd6y8a500zFaqSct
7DjakZRwWQ1eeGtOIdW8ynBxT5oKrEX/0NjDuGlGpd3mlqR/pzkjnYSVtoc6iesna9SDXV7yc/IW
h9D7G+/2pQCtjSoLJ5k4gyri9aIQLiqqm2vShaaZdhqUwDv6OblfS+b274eik00dgmubhug8r1FI
mpK+BpAVNPKLXUoPCCafei1Y2WcLXwQ/kKWEwzc9grN9LhRyyjhhGPyGEy/8Qmt3KItv96dtoefK
An4YRb2eN2lwFYC9tnvpq+bFV5O/pED6Rilipw7Rfmy0c44Ls9FZ30yz+3x/7Nu7gqGBm0HQQtjm
RtipM93BrKrKvRQGPMTCsLiuurW64O31Ow2Csiu0Xpp183dE4xw0SNK5IANMZSMrCBZMFmiREn9t
0Sxa2RpLo9EtpxwGRWuyCbmeTb2IB5xsOkYr/Ce1qJ4sE+/OMj+U6hrbbml72GACqflxC9KovR5K
NBZQUmwvMSnGXHSIm32jyj/lXJxXVkldWicYLsBj6UGBrJw9xQMS4QoCXEQq8FmAY2NfTGs+2YzY
+22ULELhsydDGuRHzxt+BX4eP1RyjTe0VP9OwupHHtYoGjTp9zB3P5tgJu3KaI9t132LPOO5pPET
dJVLSxkDQFG+xo19qHT9j12iqdpbfxQvKJJ8UdiQxCbbssoDTLxqEw9G6JWRTP2gCj9VrXkJG/8U
x9qbH7bVJvWNc6uFh6r3ceqS/26ViqYxf9O73aWtg6+aZ37zXIxYLVPeiq5JNvJg/BYmrnxZcWkV
43spYRZsq9/GNgOTK51iq/oENPTYM9tSR2O1sXBdJCKjS5E/ydmIT6yVWNtqwPVR7c5GFX+BZ4kR
tc2bFH1qlREFW+mJkPIkKd5LOLafJu9K2wt+lgkMD4wbL5abfh3B2g8oVWp9SBckSvVdnGPe5to7
mJ5fpuGtwTvkuvZW1e5+NKRh43vxE17XTygnPLdWotEZzXNa63G7iTy124IEeuyEcYyNaB/a4j0b
GsfHRG8IzJ1eQHEZy/d0FOekVE5whS9a6ePvAA7Jix+ZThy1w1LBC7Hfd4G/l8fY3MiS8Y9lJA91
Vv5oJGMfQz6wwBVnrfEmlDHYaX7zjFnxg1Xrx3IgzStClHFciPOqmp9rddQ2amps0cv8NH2b6tVn
O6z3tp0datD9clbv0671IRthnlbq2HqnPX6EKW1+DObDkyzp3qZtorMped+aoHtN6uYnoFBlM6it
sqmKfAg3uT5IexjE6W5UJrezErkXrS3CfVem1rG3Qv2QljzebqzgvCybU+7NZU6agANaJX1HIara
I0eDx6YruX8l3VR1A6iyMbJBdXS3lX/HwyhlG5Fo2lZJimAXuhJKjP04VriyS8E5HaphA0RCbzco
kDb9ZqwC+QndNp9mUJdvqFKmmwKRpK2PLyl2EOX7GNjWSzC4frLRDHw+I2MCMACwwmg0UZ+8oPWG
3VDE1XNG3PlJrsZkL8VSv4FaL3/WjFA7AA/+ntIVVPXxEXnOr2YkzpObZjvIR8wnjp4/fjXM/OSm
8aVW0udO9U9N4h/VHDvJUnnsA3EIeXWCsru4AVTQsH/II5izru19V3tpG4/KbtoMfmU6ZaE+Ca36
XXj9s19bl0Crv/SJuAQ8Ld7QPXs4IERD8ZBV4d/T2taNsvOIEVu1+pqm7Q8/i5wiVo8F+pKbSoy/
Im7qwZKxCU7sbIswN3eIp2ebogjyTZVJIUFNe1Ss6BIO5qPV4U5f6+prgFZMo9O4Fj1xtl6SbJsm
Hra2/8PrfWAb9m/6mcpGk9EYMlrqHtjP9xZ2TbnyYCkSWgPKeyqPXwe34VDhDW0EzTEI1Efc3LA+
VHZqqjudL+9qIX/2NQy7AOoZg3YZ9OhLnSkvdhOxrXG4kyuRYnM+/KUUY7wpvfy5Uf2vZmy9dB7C
YpqcPOFj9Yyszz+WPdKqiU40P9tNX6sPugi/u/74pLv13wj3RyjC+Ht0BR13Mgozw2zfq+ZDLNWO
in+ka6ZHRQSTiIn/hGAE8qz8QK/AJbFR3mGDn7pYPtle+d6FxmHMsr2W4AAtiRB4zCCbn6nSgm5S
sE1qf+L7KB+qxNzCqX5sCvPdwL1P+EkBS7b74g/hLhqs87QhtKY8dHn5d8QmwRb7s68or3LUfPNT
5RzWUBsi859KdC+xa3/1VO+lYS4SXO69NPmUJ32wVVM329Zyl2wa2rl6bD33AGpc3+y2pjuehds+
JoH6579p8u7sa+ZnTCxOmqx8om9Cib8SF1cTZ5VV3JYtIJ3K67atj3+53rhiz8bba3p8GFvpMdbH
iy75Ry8HTpQ0AM6xhTDdU9rGHheV980i6JmmrewEjvbDeIaqFm80DghCkN9bCRthM+SYtykEZbvy
X5tKLzZBbWD7S3q9xZSy26QytRANo0JDA258/yVeePGxFJJJO6gbQDudhbh1nQWWHpbWBdT4oxal
70Jq9iBGV0qgi8PQgzcxDoFNNkfhKT6lkLSyxIXSQ6GB+9qA8rr/JQthkkax/H+HsGfdYSGHdB6o
L12QdthmUv7km/JZT62THK7B+f5wxq57tswWiTcz9wdgMItesqh0wzZr2Chs+V9FnNBYl0ID+0/d
3LZ9SvtWrwK8WzD6UeW0hS0c9WcjMqK/ogwCplKnaDA1JQ9ymeHxQAth/KVqbvYWu1X0K6EK9jig
QHySTQpGPrzr5xqvy2Mz+Nkj0l/2ri/a4IQsa+R4LoqxpRKB4cKN75inebGSNCxo+lzlQfPGe6Yn
fJ0ceg4+xPVl8IL6AX+l5CCXev5OT6GkE4x4i+3bzbHLzOooVCnbqoPU/7RM9IxMK2sOZaRUj77A
tfn+ui9srY9J2rxJLwJRRH0RexQqMXltXtXxm5qsFJsXx6CFC6aI1PxGrUYJ5Zx+o5AuQsQ0Ic34
vSqks62v0XJu821KLXS9J+oYlMx5Fmhh3o3WyDheAO1hxa2n7i5ANXYz2jUtTo2yh27Va/YBym3x
gz6aiiAUDX9IXPN2jCFA/vhSAjev8gfM3+OtJsJvSen+6us6PNLRyLdliBhx1Lb6NgrHfJPyLG68
zA93uWkbGz/sjJ1WmfUGJlO6DVpVPNI6Lg5ZKa8s90LiAJmIwJKMHLDX/MdqErL8bmDARMhwIuaW
t6OVKurSIqBhxZxQCgL2P7sSvQCLUlSQ/9xV9YachAohj+4qc2/pSyaeEvwKmkM31QXTDnoZyWXP
EVo3vrSiNx6zvEqybWpj1wWSbZ+6rtjkgR7hXQjKo8OX0cYkMcFM98EeNV5QC03m+8dp4ev1SagR
pI08KSfNrrZEiZWAGoHn5JbpBJZ81LRq3GZ64ETNuO8D9eu/H0+ZREfQWEfzZo46GzzfkovcB+Ze
+N9zWX5UwvopzPWdDzJbTbuVV2Jh0mG0/L/h5mwILbe7MsKA3YkDA1mm1vC2Y9Csos6nnHz2QEzu
L6AWIA4iDDmbxbJPwCXVfFU4oBI6qhwbMtHAC04C+YGNTLRUTs4EbjxQPVVpTardj/sTu/Slkwyu
UOBm3qp1hL01akVGsXuKLaem8Xo1aalSx201scfZM0jHzEoTSYEHlGp44iLLnrI3C6vbBRGGNGMT
NDs3E8Ox0eruOWzQ54jj6Is2mKQZPXiN+9+6sGnF1A6c1CoXdNU70cv16JrShXrlAT+UB7MlDYxK
eWem0qsyoKJ8f8C5cwHVaBBKzCwXEQ0eY97jLPAcScZyUC59QmESsLVOLkoSE73Lmv+NmuqvIDJO
YhQHI5S3ch5hgls/yY2LMPBav3VhpRHVMdBSQ8t8Eh+7rtooUZO2fhr7DrqQDfqCeH42sTje/+Lb
JxBJQwBhUz+Q+3cewQWdF+v5WAJH6PS3MPOOra+8UulbuXwXhkHUlMYGXSN+rj37Fg8ZBVJgE/2T
SJFflMjvz16l6Q/uaFq/73+RPpUhrw8pxTSqT392r3rj7ts1keui2Ghc+lpLdnGiVRDOahc7u2Z8
1iSUDwIg6STRai2/yFFu/2jlqn/EVzw9C7Mkaq/oamFwEJG12Mr71A4LNqrcuSdFpugYccNTHax/
h3oaPo+4Qe0L8FkYIxZAd9xhfKlsbMn71IqPSN7nOysKklMAoWDrQ316amKZEo9Vh89BGUo0qqrx
YAZi2HueOf4TZXEIPDwIXzQ1Dz4ruR0cyjYszvdn6TY6oGUGIo/8Z+qOoP1wvbvyMPPRnzKQVHL9
c0d2FvWHJHxrqXhUEakYlTr1r6kNrZQ/De0ArngXFZ/FILaReQJ8uiHBQFFgpQN2G5PCpZuMmyiW
0we7AdX1buR2bVfTMLGzv0SDHHVl+8rZ0+LisbdbcE0eanGExOFThkHL77HPEqo/rhBPhaI1h6CJ
9DOyV+WhCht1BUA538UGyBaACeiAoQdOGDGbs85N1DTSu/6FnhGj0Dj3kc0/5m6trCzP7c030XmA
Fk6SfJPk5vXqpI2Cq5yUKBffLexDE3fp8zA0j6NnHTwrODZFl/1b6N+kxMY9MMkD09md3zaJxHNQ
FFjEx7nWnHqMkg59nzn3d900QVdHcxpkAq+ADsKWbl6IDkUWhJ2cw0/3/HAjiaNhPttoalVB/g4G
Ciu1fx/jMyQHlJiS9shEkbqeyVGAyJy4hPDtbHVjDHZPnq6d2Gbf73/bzZLRTQNbCwUOuK8GT+F6
oLpM4tRrWuRjwmiXS9YuqxWw0/rRr8O/utEzV0Ie63YuibW5hgjU8Smakwi8zocbBxbLyVv9Syg+
RRMq0ZcuqcURRf/UX6sp3LxH03WB1/ZU24fpPh+wrAYqZJ4B2QPW8K7Ki/zYZ2628lIsjmIiWKOg
CAECdbbz7Q6NNUyDQkczMEeVXX8nojjc31+rm6LC9CkfBpl+xIfWc602RpJ2kuuUXbG1BkAiLsUF
9HHEWtaxOJJAWJ5lglk+x9vUJoKWKdwOJ5Glz4b0nMfic2086vlKMn97skAM0Rkj0YPwdIOwBlVZ
l67QBqcom+2YuG+YxW0z1MQVKtW1bTGd/hss15Uwf2m1APaAl5pomGQXs4l02yYMa4T5stzblf43
saZ1tTbAbKWaJlDdWGIAL+7w2IPx8JgbRblSx7o9u8zeJPDM1IE7m0MRUiXroj5ha6vqcECAaoeJ
MIp7zZlq5SrEbWlLGNxIE9BLRnxk9orUpVy6huhHZygpz0bJUa7Z5FBGglLZ3d/nS7MHSomm32R6
Aub/enka3dTzvGEokVib2m1++kO3ptl1ew8pOLjzNEKdAmoxz9xbyI5hHLk9D7V2ooh+GL0G0SeM
jEvYfcOlytZihKWvAimM6wBpwdTGv/4quD+JmtX/h7Lr6q0U99ufCMmYfks7NSe93qAkM6GDGwb8
6d+HfW92MqsZ/aWVspNywMbYv/IUa7kJHf7VDarN3GjsU9FF9DS1nXVC+qSum7nskzmy0IOwV/i4
g3OxH6FgvVOsDk+mas1fooPvE4EpAEAI3ApsjtBD+T7Zxgug6kUpv7Bw7hLIn9/hJk9oyx6mrlsg
NAvR/Vrm/9sT/ueikEoDdhmcDvAwf50L37dqPJ6BX9YFBMclWONpdP6mcvCfIwNkH1EZpKURjvx6
ETJYxuksZ74IInedRI9lEcNhqUHvUiW7g4kZ7LOd9W/GMv+1p6FUA2gXYgZAXb8d3ZW7aEeKer2Z
evuNRGhxek5quygQ9ZUBMLNUXWyjTroTpPn487R+HzECT5zjICkgJwJ85/uIe8udV0RlWGIEpDzV
6ly4RYb4/IYQtPNI1Tyu1fCXzOV7ePnPRQEHADEJ8eVvDhDuNHbDEM3rja3n56pqriYzNHHDyN8A
c78jObbh/etK2/D/df75JhQNKKjrjReaII3cubhdQNzcK9QET7AnIjuzFHARW9C2rtyEMuju/nmC
/3OseIFReIX/NvbeX+9AarKim7muN4vhB693r1Z/hWew/Jt8/388SARBCJRQs4FGx/cychRwpstK
mhuoww+xdrxHxuDiQ4rXVYZubAIOejUo+//z6Gyc+duGsAHvvxd8e9Pbs2tBTbgGreIMMCG/LYOo
Oq4q+JviyX+8JADYbukA1itgRt/eTbQ9ta0Ltt5E6+KjjhzcTJ5773j1p9s6iReOt5bf3FZaZn8e
4n9swr9cdzvl/rWEBKkAshDTemMG/UNIew/boOYvIe5/nJSgVsKfG1HnFr1/WyST708jmmQ9oovA
ZMTHNu5vOnOW3VUxKyfzl830+6JEqQUCrSiEABOHF+T7W89ENFga0caVNcUaWAjsMf8rinS7BBoA
KHMDRv+7VyrpBpeWpqrvG9CNd45Q07UGnP8vb9f3VY+roJQFpwFIUiD5cb4tiloOpu5oMV/Zcn3r
IQYAnUIr4U7QJf4ifsqqBRi3C//HFPL7Vb+dy23YwJ3VD/UVm+cf00ofvJX87c3aPuPfGeQ/19jk
vyBmjpbK9zNh9IcgUKE1X1nEzbqpOrkB7PFQ1yHBpSfD+58X+feXa7saOOebxCHeMdSUfl3kgaXh
7DxV+ioEWEJCPRNegrFjtmWBBu5fJdX+Y/1BkS5CFLHJaeB1/vVyjBFR2w7fRMj1mM7rYuesgCQG
atvm8OeRfX99MbItD0ciByQAhP6+XYp7cC50Laav8OqG940F9I5sG/qXffD7C/zPVVAVxb6LSA3x
w68DGqllj6Wy9ZUkjr4WFaQQOPR3fnQ20EQRi5qffx7Vbwcb+i7YK5CPoO2FwPc7snWwRUfctvev
NKuudVmgH2DAxWZADtExiNJo4Q/DCotzyP4tce3w5S+ZxG/ziseGPQt+DS6qtrCo+XXE09I0NTZd
erWICHujNQB61VnN51/G+b3GiXEinoduPPRPkXZ951DW0bg2o6q9K23BTLcvy6/ZgL3r6SNkSPMZ
Ysixby86Lfv50Eaw6VEWwGtsQ778+U5+Gy/KushkUCrfBHBQsvt1vGOkxmnpiuo6WusnwKluBQRo
/nwJeNDhQ3556QEoxIsItCSYVlC3+LZYhVpLApyUutiFfQ+c1aFuUMtBN2KGCAsYiuDxXCLK4ob4
seXxeLA28E9TAFUsT56sNgNaC/CxKV99+9qe9G1Z2oh9vpxG7plN34Xsm7hj9DwOEua4tNrZg5NU
ClFYm1Zeu5Nj8Gqkfbc04srt4efq60ttirt1fZIVS7pxvabz9FhV4tNFJdfXeCghhI9amlumjSeH
3a1efz+E41mSInOYtyfFWfozKkQ19FEHk0CaySsfBUSKfG7D872BhU17a4vypIsPVTSZLtTehoxK
jbG3vkwGyCP7rXfbUC/tIRdf20uirR/RUu/ssVqTEHimvq2gz1J8AmqfuqzMPACeg7BPm0oBV7X1
9XsSm8aOoeK//bFvbnVRJoGqDqJw057M+xCm8418AmcUcZp9RrDzPFP3hTT12QpnlIHtuCu8W71M
pwK00n54KmxrbwlxgvNXZopz562fXuD3GUTQ4sJzdr4PQZjpNRBwGq1kMq9PiJZSYBGqmOseJfT6
eQjLnV+vOSY1XiDtxDHJm9mVRdqfpGB3kVFHZAW5Huuscb09t1jarM8eFHAY7fbFSJOqdJHyqj3R
0KDBCG2XQY03ugcnMgVmcXYcgHWgXhOYN9cFBlQ19rNSP5k1AINHIB405J7zg2lnRnXobC0cvKX1
eSjeZi4hONVbQI3KBxHwExR407CZURiXSY1lSPA0LbvNSqli2Yk0Ag0ghofjqXb7A5B0QYJPmSo/
TBtAuDYR/IKKHNIxeyKgBM8hK4Qq+W0/sWPZF1dlZyfGW7Khv8bEJ1MhUzq+RTzIjSKPdOwkWvbB
V7uaMO6GV85kbrgHO6YRZ5VHL+AA39imMchA3R/V4udkaO7DaQEhlHnxOtpHaBjk6+rGNNSJL8XO
ImXsyeVahfrBhM0BdmOHufBg+uQ9Vp1/QQn/JgrNnaWchGmdhcEKEabp0YP98MyLlzYQLy70Lgh8
lyvdY7UCn7cMsNIAHE+xxLNMYkfqGNb83i6CZKFVhkdSbZedRao9diF1nzeKxv7ITuO0ppYYLmMj
v1z2z180oczLhu5LPuZeB8xGS9MpxEyQBfBIQYO3SZR1HA3RXiv0LIOCx5blxOjiXdrAhxViN6SB
aV8hHpQgm9u3M7jO4a6z2727Ll4c8DUHr+QHfH+uBXWvgxUniEfO/qLstCtcKzOkz0PAi3tjsgEN
w7Dca4dfm3B4KOzg3FjVhdnrfgBXOyAAYNAVq6K0EyHDxMZ2tHb4DEmSWfogXfcAn8kHFhp0latM
1qB24Q+hAR8X0jlMAtZa6MxMIU98UK3QcIi32cKkpiX78K3gELLgPLUlPFSA28CyarnGS1gd60Bm
0CnbDy6ktypy24nlQqfKS5yKvmxvPXFAvACerZwAhZ3ePLomqMrPTb3zRsffuRpMRyWXe2Cj9oPl
533oPymtLw7njxOA4OiM9bmrIZzVCUZSIuirD0hxw9ZsrIqE1V5SRdvehpL4NMENd+FsPERMjpCP
atAnayeVlr6/a6uJx2AAfIwD3KusaQ82yXFqNICJMB+lbRqAkW1Qc6BWcC47EcR+5xTpsjQXPxJQ
O1oSH8bqaduRMFNIm4F5sW8KOLR6gwFMj3rvAPfdkg5Wlb0aTexKBAJuxH748PBK0aBkR7LyF4CZ
YOiEfaqXzd4bm6wr+QnncWx1IodqwgEHOsAwPVDJTBykkgwQyQGhYc/OvdAHIDjaeHZqOMNG/L0b
KrzfrfWzbKP3GhrksA78qM0ITRDyyJl/rei6L6IR4JsNmt1Y7m4uZ1ehlm/WB1B7kYp4UPjHIyfp
OnvtKSLGSiILyM8lmGcTy6EfTxo8cKBxK7xxi9/LGHBgP1Y+Xl4FUYcHAgmvlIxDg90SSx+bjmI5
D6oJEOHpSrrhPVA/Jq2s0Lw0cBGvkjVywjYOpQGOTcPy8msceXeqqaofYCEs8wlYm5hIsJrmLmAG
Z6+HHisWhshMpJtHnGtTpqAhsGtgDnpqifTPuATIIo4nzh5EIB6CgRQikQtZSkDnCH9yO97AH80y
6Ka31XGeOvXot3L+MUI134ZeWNseEaUWIHUjZS/MAOCqtgG9XUdRwrLHTO8Q6wBe3nWW3NHTeqoK
Ne1sb44OfFms2FdV+wDAvNrrFRDfeFghKisqbN0SfCNRW19kAcxWdLYFs5eS+CWIlP56t1QkPK21
EyVakmDfAFCdGe25BqJynJ2qBZvmzEb+3DSU3Y0ZFH/IrtFQgQtBQftErllnS2DvIizGufbyZmlP
je1ewrUXcc3Xe0R56O6PYOB10Zyvkl0WGt3M0NPCK3ZknJ6Q5TcxqmTpSt2d8uSljeRPK4CnW0iA
XLdt+sXC6QnFOdgVURpmxK6Ownc/TA0pD2mPz2IJv4ZmTrcztx2aHWm6g2+L22mRDIwK0Go4gLyh
nxaD+w6K9K6OonurLPOlaERsUbpg0Wsn5mzIACo4UKGySsFRm41hBu/QD+WgoF0106sLODh+11/i
dTbXYDWHMZ+iu7qu4EDXijd4GWaEjNcjtCTj0ZnLFJVHGoMSNsQQ8rtWVb0zxlgxmZqnNgJ4GWfl
qmeUHWH8XBH70FfLaaZ4ZPCtDyqIUA+a3WC0+xkocIvKm9IUj3Zg/JO0Igfe20BVlqMFx9PiQUwg
b9ZoYmU2mjKpzULEaTxx/SFbB5ZbE2uwKRPrHFksUYt95jW9rVaYTGJzwZmQLaWbVAwB6HbOQ7Q0
GYzIFBdZj4StZwssR0aIB/burlH2vmE8A9VnJ+cxN87apax0sGLntOkwlna4GQonViPfQWfp0TE9
jAMXQAHwugL2uc7Rc1ReixL19HrGzUoYDaKmH2+faHrxIoh/bnWxA2s4G9cekY63C6Ii376PBHML
XfpVH3SpkrZ8ZXxKoIWY2XCDcuFj1LrhFqGZegTEEtwa9GfhbKvfat/k2+MdwyIuudzrcARB8WdJ
yWn16gNwCVswJnEaWdOwk2rZaQJZX1VeaQGdc5xco6nxUfNwI4jJWOMkixXuwHoZ4QErnk3gxS39
2bNqL3sYafsUou/R/NJN4gtWehDxan4Gg/3YO/oG97fF9TO1Uo8FcameLfxGHwESXgJvjGNutF2A
5+Y0cm41L/ZbNDJMP0lUJm00JINvJxHDmVpFMHZG5k4I/0CCcGRBdKt1kTvWE0KCdOBjhtbnE11x
3tnjlztuLY3yZguKasucwARyQnWg8xs4A22yEBgoCgi/YH+EAjDwdEEOO0iYXy0xA+QEdlEqDewa
MN8WtKG+OHEXjkal/zUMXhYYqJXhE1gAdUXQQOJKPjWLm9u6zCe/PgIPeLU9hFaqB9HNpzCUH3wV
r7Ic9nKgV/P40KmojAcZ7YTSp84LT5FwkAmdtzCfWc1HS/w6dgDYiHnJ2lggTcAJ7e44DmW0asAr
mTIZOFk0e/uFTfee9lLMdRH1B8+ed4tn7qknrq1oODrwkdgmfYkAB7V1XBZDJuUtqxBazD4cTkFw
ISMaMCLt1wgAGhPeL+BDmRUn2FT+hFnumjSGOnEElRwAdK59NI8ptu86cJNlrhBMVPGs1KGboNbp
sRGWIRCMnsN+F8wmrS0v7uA8Uxpw2mc78Qor2UIicPngl/duF/4usLA0m6uQFWkVgs9SBHdEcHga
l1mF3tfo6y+olOajVWRgvwJhuSDuU8NtV76GY7OzsGZQGzwRe7lsqV+JKAqmN6AxsDFusIp8h+4R
tUPo9DLiKNqyTFWqa7KK40DWvGuruOPquGWhEDjdLRyab+VyHY1ttm2tm2KPi314RPIx0DaHl+5F
Dd2+0/RhtJfbCtqk8WyW69W3fvw5fabfijCQ7ABUBV0pFEZAX/+tLxVYHvUNG5z7FXLqCIfH+iOy
QSpG1mFxEuOB8peFIMqEVCSQ63y+aY3X7wvPXa4t5viYZwp8FKIaeRbe3O56U/QgfMGt/SC4U58h
6tBeab8W103JYXxUq2oPkC9F1jfVTiLc0b5te2nt/jyw38cFZq299WhQm4PrwbfSQ+W6vdeXjDwE
cuaH1bbeQw9pIorGukq0Q0f5l1rHVmb4VoZw6AYbCGyKetb3MsRcz9SRg1Ph3Bpw8ofqw3d4c6fA
wQriahQCqO6uy12OrXQKKEn/PN7fSp9bwRNYFpQiCTpd38dLeb3AZsHSV8FavQdr81AS9RN8Oh1H
c3dR3Sr/Ur37Nl68i/B1gEAlQP8o5CG2+LW2g8aNA3uFuX2o13HXYmfSar3R5DjJ6dYly66nXzp8
+fMgf78mjJZx/m//AdvyvZ5klYO9Wp0K70lQJER8hiP4TPCZgiQNttaccVRTZusv4PPvqDOM9Ner
buW2fzUzWuYPRCHKvectYlig/yZ23Y97Njw5EFMNigtHklt9abdHWu3lHqidNX3g8/KXR/y9fvnb
jTi/3kgfiLlqCxHetzMqSiXCmaMjhoS6d56WRzgqWRHM4afXP0/6t7rztkOguuaHIKkDSvSboKap
S954hQ+lMW9BQgfGenHUYVv+bF17fvjztX5/aylAthQSUdgy0Z3YFsC/ptqlSEKJjMg9LR3wzADK
iJeoAdHGD9skZGCC/vl6zv+T7P/13mJ4WMkoUlLglgjQEN+q+MTTyp3RHbwXgh9MANodyMDg+iMP
bsE8Fm3KEVAD0sme/al7dkizL1p+jCQQVZbX5JtN7PaNzUMpLNFUaafjPAJlNRQ/vBFczyg6tKrc
kRIpOjPzwWLBTtn22WL+KerHow1zBWuE61YwH7uKtjFYWVBIrV5LJ7refmAvUGSO0NdevawAjRc5
0iXy6i8UN//J8yu/ypm0k6qwhpc1rM+AIh7AMchKg4wh2GqDmxjcmgzWhz+xh3qpmwTy79lMIG7v
C3PlsjDlo/PQK3iVq7W5dVqW9vYr6T/XFqfrrM+kYYe6JiSGjk9awf3Xqr5Cw86j5eQ1Zivweerh
r6tFxGaJ7vzJ30Ws3ReszosWkxj2GdD9qQxEQp032ZmrylFZY8ix699LlCvAv8vY8mqjleK3CMTA
mYuYPtZjlaCqcCD2l1cqVKKiva3MYWjr40zc+xFbQF3be6cUT7SnmWTvfWE9ACK5V3pN1jAAZEc+
dM5wUuDqg5LbX4+QkFO4j8A8lq0FYnV5ZTMPpYE+l5UTO+WT6RA9wXkZxJdjTUdwNCeNOiS5MHVv
Wpmg5pyq0it3FmJgvHiiEleCjqmRlJ/JgOeFu7eh5yeFFS8IWHD3EZnLHFpAxckTR8dYyHL8aolR
OwCH9aEcwtizy7hHzRIkTpM4nRsl22QDZaQjxJLRiuRt+8awuqelYhl2HhmwnEK4LW0iK6EILYpa
Xze1TgsikpC7CY4ElSCWPc56Re9eXIHmcoqQH0kYG7WL/waE/dGxP2F9mfTwo9d2kAGakwMEnZMR
uYpsYpfKbObWha0dSJYNOL+ROPktPfpSPapFPG4qcjHtUeRpBh+67iGFMS7SDo5XYvZIOkRRUozT
DgUx0LGxwm0K295I6hu63m2zFPQl7GOi52UqEHF8dqPOB1Z+unUHrq/UL8pm2RC6kPOFgmJYHFaB
hJCR+stCwSKdtVXvV86CG0CC5W1fuhOKYUEorkCkfp6NBCVpm1qUBbO5jfajGY50bh9DZ3ZvdCf4
WTZRlCMFZLhd/qG8AWJNAOYdp2ksjp709HOl3OUsavhy6rkgT7qM+iJuC7K29w4B4mw0YXFnWW6Y
zj4ooK5mXob6VbMDbdfJJr8Q+RQ1KLej/Bu7NbFe2g5Gm2VHdTbWjpNVs1gBAxQQa3M7i9x1y7Sk
QPiPO8sHqBlhugquyAoM4Q5dVFhgN1g8VeotgX7wZdikfQP2YuqSJngZdIDishgW8JjcoX/0Z4Ny
T00wB8wx0YF4C09roLHOYTDioY9dAYXNCZCQ+wI6TY/Cpyhi10y2p7WFsqLP3D1Hjh7rtbiHUkts
mM7k1lsSMESeeoFWggcNfVW4KuGTDUvBqLmnUXksq/LCOe8yFjSfAWXjvvHJD2/tn12r3w2sPVIG
qeOWZtaEtL6kCqVuzx3/qWMuIrib7PZ1hGyVcXovqRV9DuGHesZLjwUIY1YHxIo0GClsR0CwKc4w
xs39guy94jKUDmrCJJ4Bt5LTg4+AT+g190A/hpJpvP2BDUmDyL5rFv89sDvgxM9AHqf40nluHSOg
IEpCfTT38MNu6m+4lqB8HMv5brAiyAToF2aaa9S9UXb/2U7ODj8k7nCtWoXaA9wASit2MekwtRtQ
QeI2Hn35JLQHje05RZ08BSU858urI462FVxbjchwuZK5R7LYKf63WqfPaVx+0tGpodrge/AOtEBv
11C7g6sLehsVcpoSrjkrz6sqfIQz2ugtPzSmzfMVVvdD13G8HACGixu4wX3qhlGE7AFq4Xaq2PU2
RLQsIaF511tI4AL2CShvgkBuXNSNxT9bHtxgXJiNiRxn1SNlfiTFXdQP0MUBs8UWO1ouUCnwBXRH
eQ7foswbJACzV4a7d2Koj94MSlsFp7PEXSsnKXqO/Gg44q4QwdQreyxDuQ/QJhokhcyGC8EjzEjP
qD6yMsA2f7Ttz1VKCLsrnoaGIM4K4kl3qe1UudOZvYc1hz8JnUbH+HWvRcsGX7cq+PZJiNTE0fQD
jITt16DvDvgnZCDrO/xOEZA2Kfs1H1GL8GEJFoceipFdgG/CFiVEXiawfXbBHn80tN15cPy4DxSU
X16pK+6R+bcWiO2YHS28Hb5QNeczbKHt9W773Q6rANfxe/aEH5acHfCvSfZv1EE6CDEGbzlhgqeh
emig47BdGU3FZGjeRs5HCA0cmXG3O61qco0v5VzSFPdCluaVzx8twm98cWSx6wZUmlaE/BNEZEuK
rsBiP4GinIVjmVlSHK0yfAk3xwsWxeCG59yxssDj2zUqOZ7xxdLiY0DLxIU50w0TdsWh1saKGy3g
NFgEw8EL2a5X9an2TJjShZ5YoZ/K3n73JjeMqdefYe/7KmuUr4pWP9gIomxI/8cL+HBAq5lkmsv3
jkcqtQbjpHQCbAI0iSNpvDqGS4JEjAQMXw25AhSGGpBiQNCpSeK35lXjJI7LCDuo7aGuEkLtLoqK
K59761ZnMHK39Pya1yXyVi2nhG8Ah3hpYHGMOGihkCEKaMxxjidBWR0nt6Vx1K2YB+4hYLO6dqep
gCqgVK11QtdhOLrWqtcYJNyBJ13oLiAJLGpMOfhKdRoW6AzUqwv4Joiz4IAXlyYi4m6pLffBN4AV
gMLlxDW+lzSTvK3B9Ykbt7u4nvzo6/p9QAMroRRaJotq33u6vgLjEcSAvmHf6gsC1V/62A1kSudl
vkajf3iro/Y5BMkaQFV0BcbNANcp5yBhLR131QCIuq+hemocVKEmy58OKzgOO7hBocyrsavDI6TI
23rt06rvsP661SsyMK5gzOF5bd6LtknKdjYPXCyvYe0+hFCgQCHbBnAWMVN53y7Y5GF28oZm/A/L
HT5mu/5AuFG8hRGDXsfiOP2a2SYMIfonLDrEgOoydPC8IXVoLdEntJ7bAD4pg2+stANbGG0yLV5G
Gb1KeBG8TEXRxz4pEVH66IHt1lVdbfJHBFXDw+ihJQLBEOncFAtVJxBXm6Mrqif0+lGZsdhjX/c0
tXCmnGcZRejEbVVtguKF25jgVcxlcNJDiYIDayvnugnZfEJG30EMhjSAjRLnsDrW9GQTdkZpe36J
3Cp6597UIM9sPP8QohC/B+AV3h2UXlUUNWBJC2wTjgcJ5QVAJ0jJeA0S7qYspUEHDMrNdoVz2Z3A
C40qoXAsBygTxK43VSVK9EhulsBDGa6EKUde8aFNe6XrfNA9RJHgVAS8mSrrCKqJNIA6+6JKbLC0
WN6giLGIQ4lTegfzOJK7coEsBkRQlxQyEuLcGOsh8DqDNlurq6eoaaB2BFQwNh4zPJWBYM8sFPpK
c+OlghP+c+obs2R950BEJiymocVhakF1ruoQ8bVhVw9XtdNMz5DCkn5CI1F/woez20MkBrY7pnqf
5+rL5uGPkaLhhzo/fy5MHypIW2MFAEI6/oAODgJGx+cFjh6vuKpXCwyzyrA30OiWXQc1jg/cT58N
2gti2uLcpLQjCV8cHKi9AihhaEm96wy06cBhD5E7KXJbV3JAp7JRUxzIoI/h7YJzqPESY9c4myDx
86nLGv0SZJYuRYuNqcwrSnQTeKDQ44jWONLYpYpIOXGh+B3UmOtTuNX57TUPQ4uklLsgy/cQHYAA
AgEXztotq8h7ChQEGidoa+9GoiGaB1kWTqyfvXITQD52sxozCO8knPbx6q0IB2D2W4kqc0a9BwYr
AeE6L5bpAo+6E6uakx5F0guTVy1H/M7bRPdQVVNO9TPiqOBOBieAu5vCFqc+ZH09jejCV3uoOaNB
CPVC0kNIk6G6jDy0P80O1LAKO8Iv2W/+2HwUDjr+kw8tzBU5YTkDLqEvM4/2auyOjTfuQDJ/HNiE
Kk5woTXEghCT7gZrvJiw+uCwcY4Vb+6XaNaxUNGHhMtEM/Rv00h3+PwavSjXJC7XDJuNxegCcK17
rkL7BQQztPYQuKITh6Zq1nj2wTLmgY3ecxMVhxL/hjUDyIMMZTrzNARd5gAuArGJFMyi23ke99B3
OQxoIsElIC+599hO6BSKkREZr1AIjwrsoYPQCe1mFFcDFHa1/GDCCWNbge/C19fGRSdiGyei+V0t
289aT+eJlYepbKCEsKz1DhpE+ozHgc6OF86JmqOL71RFbC3qsN1cVI3vU7XA7pKPrNgHE1tfxlB/
gSiHHmPrju89zsw4gBX1yWdODiHDTULKEohIsQhAHKYQYieQ1hIBAhso/2nwOqFYNMct6a77sj2u
vpNYtNdoAIC8EyS0QhsLCr2JMwPFa631s+frO4PeeVw6ClYVAu3KDwx6zvoi3I2mf9C2fQi75RyK
MIua/tAPfF+BW5UQaT2WPbJFzTUEaQqo1kKnxzOx03qJbn6uKnoGwUrqmCimvczS/RorYnZoNQMn
Cg4FWtoolwt94TNen4azvAsX+7NZhyqGdFGiWvlja2k6OP2Cdt0T3qbCWo6wAb9Yk975EG+C0uYj
MfNuBHLDMeIW1M+HGs6aquIPWsqsKnDWyuCr0OzKA/ACQrcZixjEMcQ/KJprB6B71+MI6Mp925TX
6Fqf22pEoDiBTYX2CGOXgfSPtSN+GE+hDs8M8FDrGRS/Q2X6gzsGRzECGVFNSMoJelboAGRchWiD
6b3U0XUbjGlRQcKX1m+ABC4Qy7LhmxvZJEEhmOYEjoewyWA7FjrvDgQA0no05NqAZ5V3XFQHCImi
f2/QHoFqWd6akgIfunQwKgM2ohhYlZgZPXxb1c9T2X9Nap53hVmD/UoHmtlT2eYRZ9iFhlJlThVa
h6Zv87aBms66zHu0s6/d3l2vZBE12BpI7nAPZrdzvQKshty9En7W447aDcbm1dAyhYx1LsX0gqbS
w9CHUzKoRR5LBjoyG6BDATszGc53RR9GiT+r7jhbMnUX9lx3rn1XjxN9rDg8zBtT2NkMbjtU2NBt
U1qcgbtD1UEMbO+TjuUOBEz7UCLFRLDrdgx7bZu2rpdpRO6oZebBHD4oimPHAKPVNzkae3BXEOjY
TxxJGFccDd/2MvfAMjQOVJMAHbEzVm4sE3tf+fQWxd8ylksLKTN0kEubH0gXpEAmnpoATTQ+Nakf
9Ren8nc4vRi6NqtK9RCMOagxa+KTUeWLUTwTHuShbX1shi1dRn9/67lApKFN9co/a0Feo2C8rdR2
eobuuQ6We5AyDqIuJDgn8hz0tRtjA0nCyskGqLV2tX90mX+pq/WH340vkFlKW2c+QePvAtmVlxES
1ImCkSTf3plZOECwTN69q7x8kd2TVbBTqCgUBqbwk4oa8UKN2YOP1iXSTgZbtGsYvT2r/+PsPJbj
RrYt+kWIgDfTqkJ5mmLRaoIQRREm4ZFAAvj6t9B3ckV1SHHfoAdSqAsuzcl9tsniJ5XUnz1xJk9R
iVdXqVgAp55FmlUQq71GCwVzoPbp0+CjuTJcPfTkuFU1O5IV7S1PfJvo5gnDDssMd71IqmMjWoqV
zNoFRsKJ0fVv8LE9UnSeAzdtMFu6FCpih6auFIImbH+bttF72yVYVRqvU0vPa8xptcTOLuD+PS8+
BYBJvYxXFTo9SoCbJlnw804ReBFR2aQXba62qVU/Lu/cR0efee42gqLkeMDtg/NcDQFsQw3qTnmw
+jIsmMxTorF7QtJIs+tcNDuaVe9zWdARTzGV8wt+ZN4ofVoRNftTcfXlf4j1uYMPdG1S63nGu2v2
BtBJNO69ue6ndlPyw6hZd6YDVXPizVPKnTgtj7H6ZqqR06s8C/15dN09ukZRGzStq3XCIV+3BH6A
KXhrCr0pSc9NdRPDbCZnK15pU0AcoHljDPKUGHW/shPIMpPlHQlceOyt8mGctAMw9S2q8X3q6Svf
bokxNB7THOOAmOJjGYLNUgGxv8KqvB1d+6BZzgHnwJUZ9Ws5d9vl2xbVtPdZtfyJ9q4zZ/DzivLF
aPvQZA2N4NwV+bxLk+ourqz7Rh/2vaavK0wzjFy/yNELJwu4b/kSy1fh/vbB5J8yDCb7dLyWXXc3
0cXbDYz3qE5eR/u9k7ivjiSRhGom92pS6d6dIF0sPja9dpyrlphFjbap2ayn2LjMmlpPWRFmqmGe
L+ETYN2oRHtvV/jiO2o5uqycXcqZsnqc9TWdAC/UEihTfZNv21Hcp3yzvjSvmdn8wGgXmo/WftfJ
JlwZmgjdsr61sGlb96N/D+sEmld108T/GVtTVVYr31ChhiQ6qqMw8uYD1B6xcTv16JSwVfC528cW
3UubWq8SGW3qnKYznpjZxqg4lBpTHs7kueATt+nBMCvKfUgk9KOMVT31e2vg3/Tm0RuMmz7VL5oG
hDs4kQ8poD61hfcjlaW2w01r5QeXdoSRHozTznWyM5nwe3MQ4STFthMlgRn6muL9EbcgQjDpSQv/
vTeKfa0CE79LxtJUQl2DeRFxwo3WhVVuEmPYZkyrMm12jSkuFWPCCACjx08ZQ3MOGrJcTOA444el
DXAmjNJtV1D5LggpnmUcYVvf7FxWbQVJXPPsc8S78vycNUWOYcdlnMYMY216koZz68zGW0t7rNMw
MiMUJ13uZdbp8c7p2gIEjPzxrdYuDsMzLfti7UsvWdNLUH16ygt20CGN5x290uIgYN9vQFadY2MM
2tpztS5sTSi0cDmJ8tBf4b/Ma6ZgazebmUGUGtoFg821kAEwVITNaOvqj0HNAym/frQZ+KTPbzq2
RwXSstALotK5jSApN9hoNxpApent6lbtW+rnopzS1TS4G02mW3uOPh3NWjfutFHyW7PU15EPsccN
s4LPkba3nMiwCi3ORiZOqe8fCX6+NXJ57LXizsiDczKMOyCz9zQwwNM5Web6d0EjButT8iLG8dzl
6dZp/HXNDFQ1wZ+Jvet6xhJZFrDDcJ70wJm3rvhIAgjHeoWcKxVHp6D403VRMjDqBNQ734xFeRAQ
VxcYymy8t4JcjnXh5O9z0u9dZ9jHbUEBooXRWNzNwHWrJq+oWWguiZ9aPFyjXnzDXoR1vsKdkeUl
9g9FLo6kcl4DV50welahQyzhhm1zXY3xNrKZccsdZ3axcbJgY6fOfZXmJ/qSW41EggL6Tmn1tz6s
O8k53YWZ1kJ5Uk6yB0Bad2UUrxIfQCJIlb/FZy4OvbFuAUfrcq0PJQVmRnWMaVmYmsGy4u4tSSEU
x3cA/TvV9ubSZxnXk45VeaE/G+w3lW3T9KLB0cP76nRnC/LzvAxEm4VyyiIaZepGRNmhVtFN3xah
kaWfMJ8e84jk1NHe9CDrK0xf8DNwH5ym2QWusSVVYV9guVnHwzbtEuja3soWxq4354Nhz5sg946Z
xXLcFdZNKug1zdPCmJyvonyuaMckEjBSh9unO/WzTdEFlUWD4FocK5i2Q1M8xIG+HhPnrY6gXImm
CIc8pd5w4R7S9e3EDamzPi9b+7DcbOMP5t5X1o01X6ZOXjPhHgMZ4BsvP3sxv5Kie2L5NmHx69tS
zieKzPMITLAMs1Jo3ytl/FgeJHVs6BnqR0EZNnct2dNwCpOX1B9pKrMOeLTqsu4wZuV+1JojZ5wN
mT4Xag+wj6oOkwaYIDOSLUjtvtAgEgkBG6eHSjO8zU67Y4+sSNyoNgmLmdNo2GnKZ1jtULyRCcQs
325dfTM63mUjkNe35Wfdjp9tAy6kvXkpnf68sW7Hod4mbsA2G98jdFnD5NsmFhtNLB4xW6rQMmAf
3GnXUZV7Nps9alL4Pl68mEOp0Hblt5FdepJkixGhgzIkiH4O8Gk9BNjIsznSerla+dzLqKwnYwCm
apa2fyRPkqVqWUMiuro4iYLQ4R/bZPEO4QDcJDHfFEHx3NUI6TXUFZHiA/Lyrn2T7QvaWqprKpBq
BdCa3tOThUEX2M+R1rIlm8fekcw051GxqRp6+qP1jYwc3kDxCqOXWact6Naxz0pj/MM7agcfz2QO
LzIr18tq747ie9waBzU388qPAZOkLfYDAMKGhMhrE1sppaCBL7sK2T1KmmgNiFxjrq2+PhJXDyV/
1p+la6/xRrnES0I1ipB8HfTtCruFUzHZl6ZaxBOcbNZBaZ/1RFw6LFKXdWpZTT2VgLEK/1Im7Oe2
zO7rPBGrsR3b9WhFKDrmJAurrBL7tMtj3DTppJmdfRiH0lrlLfC0NgDvZnxhJ4ez7qU9Z00ptS0v
nuLGzmmPDypb0RUd1pUrj4QePSV6la6npaIQVEkmDkIbiRfThjzHZuN03euy6sUJNN9uiMNhoAyu
E4dTDeNFoYqykVyuNDAMSg2ECEUElxp+MvCxI6kNXX/axWXrrO2e59S8vqJ2ys9eK05FZW1VMLwR
TR2HbYVGo2+s/UINqRsgWa0+FXby0xnSAlawb4Rmm1PBobFkq/rWlSXlLPZFnclaP1mjdahStnun
ti6aVz3pMtDDxmsPSRndafFIL8tMT57LImk0KbBNtK18n/+k+2xaZX1sHLUZFSUO9rY5p1dQubVT
l6dhTHwQJatl64YOoGlavpFF+aYCAIi6uQQFlHuFQ81K95VL9Z2HaTA/CKei7VV8FpVzFX574thM
G1B0P1KTTixH+IOdiDuY4TeE47Lcl88CezAtjm6BYk+ugtNgzxj6NRwrZ/QIVlHdLxtCWZO4aBCm
TePYngvOTIXRP0513Dw2ngXFFErpVB9NtpyucI7uRKtA5ZtAsw/Eqb6M6Pi2KRUfTCuVoFFxu+jR
rso3q54e2JvVmhSHZg3tnWIgn4MbrExLOotq5Aulj0E7Oihm0vuoag7YLhxF2UPamfKdL+jiDWZy
m4jqQF7ZZmQqZraPl9PwQA7qHp+wHQAdwgras6X9JjMVwjDZZxyppbm4JsLxheccnVCf3Axm/4OY
zxC9wauRFa+Q8W6iGmgOKtywMbCWDockNVdenD3aENl2o9AdToJulayqIIevNnfYi4Ejv1u6dB76
Abq7vXDr9VG+5W4JN3xWGxoC3xs3ZZz3+yZOqicoff0RE4tjWTT0ONq+2kKEftZMbJKNBYSnu3zR
yRRhtMBEYFlqQ9omt+i29h18gjCPkAT0OZSmPIqYeYbI9po1eJs5xzpoaLwSlABWZ09rqnIr/6VO
02aFmXt65+MbSMSQn/FIFmQwwPHosBxEMXPy89t6MMpjYvdQT02weeBUi+bC2S5rNo9oZFk1u/sx
Qg1mGfSNIiieXTjMXaFWEVTgCgbWnO7aXI6bmabQaxA7qKRNUVw4cblbJFX2bux9OlzuOPs/ZToP
7sr1quypTBPqZgNTZY4gvrXBUDTbarZRv/Hmq5Mw3OkIskk/rEX8ka1GjtsnE85QaAUif2hAENGB
xM119uhKJEho99Lv2rdeT7uNFgHrRG0bPbmW1u4IdOdUERXjftQxoa8Spe9ykY+XQC+tbwA7QJXB
wIwP4nKTJosXfR+9DzF0lVaD/pRN8jCMmk0l2lYo+Hzgk2BUxoq0yfQxYzCUtLTAplmpPC1dzWZO
g7ixORia6XxHjaROHZk9J3+w7v2aOHjd9OaHyuzqc2lkH/gnwXBJ0vziBbMedjYgOin2yP7U8Nwq
DQA6dzcgMJ9ZpZEkl8wZGM7kHWYX6mLc6dkjBuIaEyhYjrFFmrPc9ZZcl1WqtrFh55C/zemjyqS7
t+q8tle4GaZ+mDIHLz5Y+zHTrXi8otSW8haA1oq2JSKNtdIMyuoMPKpng924EGDZj6tP+hHFTRUb
89WndYtOa+w5hI3dQzcn3meetxKNn9e9qxlTCsRWc721vTm4Swt2ZHgNnepR4eiwIc01VgkyD5GW
FKdphHg8+El6cnWyoapoHD+WPCJjm8+JlmxEEFuHxsVdbmsH00tvWRk9a3+Wp9k0C+CcmEOU1Ypi
mzBIY4oxFx3I4L1OVumuIs3sb0ZLgdItSgM/Shv6El5cEr2gRwfHVk29osuiXaScyeqkPATwkO5w
cMoMCQrjenqMPEhgNCrkE96bdmjT53lwYnqXWWBEal2WqRv6orvmLK7uOmvn8ZjCoroUWtWvHVk7
kJYdL8X6njiFspDm++zXJSKHuN90PNnVimKbMOUhj9r81ChnOg398OZUcJdwDYr7teZELRXpVDXi
moLh1kxaGDzeIqgClNRW0K3kFIpRM9+r2ejeRebgMyNiOhuNp5dPwhl+Gl5ib2kXOdQjwt30MoAd
nqQSZmxryeF1Htsfs13TMMF3fos2x0UeBUyva4pmajGv6iwO1kVFSTIYVBSFBoChlFfshZlXd5q9
OBoM8fhkmDQ+VmMixlODZmBe5Xrh7mUUOdWaV+ndVzod4KFnGa2lTDeAm6R9SDDqrRE5w4WoAlvb
pNFsYUPnWWOa3jPQtH032cY6ttv6AUN9ezopQIlgUxdFSnMHH+9PTZXDPWc1AAyKDIN6MCZnzi/t
et2lg/UaQ34RlMrch7EoAYaSnrSoas1e1UJkBweIIsysavyhN3pAylb07AxwPkM5pm1H80jjeOHH
PrQLEi67J6cn2xIy17AtZIeGyGznQ99oxbZqEMMlWOyGrR1IvovEFb0WxXuJZsPdmXpqhZ7RjoCP
nQgrL6oPNL8pzWxd3wRN5F26Dh7p1CnrPTJR3lDwZ3jUCQMfsTUbRGfvJrfwozW5c/SrqxIDTTBs
yKHVo+Z33XNsmf1LIef85PZFc7GbJTrBdotnjc4vhIQkSq66GXWPje0O4WQAIaoIe60qY7t84DTt
sKqUZKbHvnhjdnKcL3B3DZxmMangwKFkoK1oM34vEQKyCBowYoX90MVEmox+iya0C+q1UVvvHbLg
S1eOjQ4Y0ncUGRrFLDGzxQ9sbGp6Jz4bPx6d+a4C3F032XROXXTBeS1dOkbIc/OM3AUSTDMgAfUB
3eBNBMEnlgE0QAXyJzcuqxshZvs8WO0P3ZfEt7jZuMrt7ALK/7MgXRvTnD5ZtyPHO9KAZwSlc7Rn
cY/u4DssdI/U2mi1Lk66NgcnpBtQZpKxDnWIDfQ7QTg9E6Fy6mOclbYJJKyoC77Z9AcfEokJdwm3
dcNWEG1VVspt6Rs4WGulfqIrD6zOQgWTkQq7sucBtpBPR1dOUOoUbU+l0a/E4T0jJcVx4BJoyJQq
rfQP2XICtWx/IXUa7sa0ITnaMerNcbY7cnN40qxuPvs8ehoZRX6dbA1pXscUqpurhZoJRwuml5OJ
GxcIprUNmqPdKbbVs9P5E7arBVkr0FVcs90zQr1TVqLGNXTSdVKxATF6AQnbNAGsfXdO38c+uzMi
CLMkLxNDfYVXtfQz/FtPHxuqGp3OrJudRQE2ZbbmGXuCBw+RiiP7Zzr/j5lpVaCuHMBL96TL7NXl
AE0LRt/gqn2v6ixc/gKJ422lmz8SZZ2T0g8dojE8BZGvWPRIgHpJPp9klt9arfWsfKZQI197Oe6Z
lfTI7cMw0PK0y4oSF1vU1u2XAEh5tEqCXDzqF0j59T+30PeQAeZUHaVGthON7kbleA7VD1mXQkqd
XETuyUDTEVaokf+Hft50Fg7E2rlwn6gr3mXFDhx4zqfWd5S8aZGFgqmuDJgTtnMlIyPge2cmlURa
hrCHaM/RLVu4OGQMPLiT8wPG52pEbWdNAbYD6d6hmCigOoHW3jNovmURIKRJ3Cmcm3WmAcrJ6dUq
9ecZZxCpzReUpU95oy5pU9KUNkIjHb73dvvRkwEWd+O8ywOyCmcs19rmSIFTrsxe/2CR2adj8VCQ
7tZkMxxDYiAVyueF1Z446VZDkKNoxaXjeFouo/cou5flr6ZbNOKPEy43JGZQ4T5+pcr5OSfVhV3V
3vej9235V/6sb3orzTfkbkDtspIL4nHasuAVohxCnCPWA3bR+AuEQQf0WgS3wim32Qww1URbOx8e
NXuEf21066KmCdI3R7YPjc0teZKNPI9Be4s7FSfNLnrBTupYou/yNU4KPqsH8H4VE+nRtS9FKW9s
z9uVBfurH3wbe05+vvfegTuu7JZSxFd0JurqaPrTsS7H5wXNSxVHsprzVTN15b5s9S0LwrrrqlCr
OOHRcbCdKFoxUi94npyMVr4EDvKwhIJR2JCcrcQjcHg+zELete0kV2xr5s4jSnZesA98qu5wXw/N
sXlrg+IFAqFdJRyF6/o5c4gUmm3xSsjQXrjVrdPHTG/jLrbKY7PcUzfv8C84SUi+TeBuA0GTf6Fy
d3n4D0xfuduhx5mjKEg1qqIXXTeuMABeA6PX1mNsAbElrPR15OZbcIPgRtrwNYa8f1AiysOh9F9i
pGwbIKZnb0IHH9gaenBbu0OF1KxmbX5PrPTdM8d2r1BbSbnEbrQbC0HI7Ph3ijAvaADZcIDK+y3p
FaL2xDxnpgvX083TVc9Md1rvM64pqGURveJUF0PMrrai8jZNhG+7qaPmTKzoI4cOtTcStafZu8dk
/TmGV7cah4n2Jgv5jT0kxW6063wvbFmiPyNCUbq3lROcIf4FKm3XTWv2CyMRK9ZTSb5TWdc7nV6G
G71gRb2ZgdxjFijD8bf8y9CBV0hg6qYs201vojizEXMvk8Prxo2JOcXKaVktMYwL4TjaSP4Ui26c
We9Vv2zkJm2A9MB+HkIS340Z3gLiihKN6TJvJx3abGIdl+Gt0cxNC+c8lg2HY8BRJcNJdGRc0bn2
HLKM3iZW3awyEBFqNHCt08zyjCJwsQKYwDezQiECnTkpIniHnenDT3UNsZ7M6AocG+DJhSNKBQcF
6jtMxWeQxYkvpvnOenkTZhPfdJ2xKnXrMaDpAT9VHKSTnAwtOJcDSkbolArbbhG/tGgenQAfThBn
4q122G88jBbYImQRDmwA9eOLk0VbzZIoFe8q07rzlPPe8zC2rGirmJjgRC/Kh6yupxT2rXmQ4O4x
ID2ar5VDn1aq7lAGcruIHr0cEJa1hkcruoYd6jmmwIj98oAGaCETW0mz0Yd658jn0X9tCUKLDIwB
C3+Lfm4VTc4mF9V7lEeKQ1aznYC3LHjIyw/yVALuvt+3dOggSGEceI953NFIE3tT+ckx8YvD4nYb
YN/Te9oVoeIGnOuk8yPCnw9jUl4dMzsX+h17yRoGbgqLtLPfuDdZ3Sw3bw8aXi9taLjRanl3Uzof
hvrORK1ckS3TDMYmc+GBL4SsVnvTxoTWdbZt7OCb1ZlPsqi/T51zC3OTgy1fjoHBa+VKywhb6NJs
JdbckIVl19rWh5i+x6Nc4C/EtLf0CKVH8jDT517kmcD/pAxW6k2vok9PJyGKbmYOerheXkle9Dl9
za7d+ISTFdN4bbT5rS+sizUVO8VRHiYDMHDb32XQWSrdnTfka3brbtBuJgXZwH3SendTZdNO+P65
1erQnpmzc6/vE3Yo0t52HkwBlOXRAdv8B519L5q8CUaHAjmGV8w0UVqx12gR+50TNgHkVktfwcGI
MUTINoHo3iZGZ4OYp09FKIfgJuqoPHjjOEyRiTWV2wUTGJxiPY3s9mVbfdeDRhADNx4KJs84+lsd
BIkt+cJZ96HHe5u2eAqmVlsnc4GuuJMhHfbjEFwy3UfhNW/giKOexRyE/xPDXsF3NuhDNeVzwfHE
sOajUuWxpCGDrXuouWIbNcXWsC9EFGCeUTfnHCu95WWHHtLTcdAxFor89OA3bM3LLI6Rr6gk2Wa9
tuVwt2MA5Q0UTnP0ToseqmuTc82pmGLwxMnkdqB66TsTDYC/lZa1z9v8RvE7osGGhGsv97X83RiT
HobMGTCbBrMFY7O/s8rsEPF+rUSsq2kGjcw2/LUTBSFtefBkfbO8dpOXGaQxbRfE0GP9EOvevVs2
OP6h3yC+EQsrW9zlrHcQIG4yMzv0DKiUB9D0/CH2aUwJVvKMX+K1FpC8CWjbSoX9gzW/ulpx41HQ
KT7VnHzU2Rwu72F504GWHw37AVSaxPV5Sa6jOpE0cGH3stxNoPXpg2s1Ow0Q1uVOsQo9Tn0SwplD
SCt+9jgolZAQhHCePV4wpzca0JTwCf4QQXpYJAhL5bVce/ldj26V3qCMR2FEI7Fd2zCtKNfOBaqE
ooAHZ4IDAHhQ7oriwxqr79h0Qu6e95TyONjA4Eo+MQVZdP1RXh6FVCih2eP96hbTb00l34VKDshU
IEa8Np4fLv94USdL/lWckmTI92xUfJezJLllvPg1pV4cKj4vB/owYmYZHMpkIkNdpPeBMdP+gsSH
sAsxEBwMm7U3XTlwueO8BicHf7ttckj9Jmt74ZEYULcF5HM+ia0S7DySE0fFoydkgccTy7adHrWI
ij/qksOc1o91ijC+rrRTO5svWMWEHgu7Lqc9pESgQv2cl+nA68Mbh4dhmudnSBqYsOIuupobqDlz
r5B+4InRz8mTsPL7IYWnq4HVKMe413gEkuE/MSTZZVl8zGU8cVoS0yFDZV8BXIQZaMl6KqxzNTpX
GkH7GB2iOWXlbe9UTw32LKt2VG/EPkY166B/aSCgFa723a3bSzNEkCrpIsa8Yo+nwwAGb4DBPpBw
TdO+tndWnvor2ccXa0Zd1qahhTYsa4cdFSNeLTTUhrJ4jbzGXiWaehBDeXFUfEvg+QwyJnBSKruX
wOtXfU3ZFZgqjJDtrHUnpaFGLbcfqu55DubXAilIT9wTVYF5M6jqDS/Xdc3BsDbnlzQuMYH0ad64
XTW9OVl3rT2YiqhDQR1lexq8+s6LtJ0czScOz6EVTSdqF3ot7QdRfxgwpMjZaJTcFY46mVQpsKM+
gljsXbt5tVP7ljr/vpUcqpsESYeIn+JZbDLNugtKecApfEfBGdr4KKmFOlIKGkwj4mk/am6X2iWO
4au2dIFhYHOM8rpuC1LX3rXoNei9fwxT/kwE5Y000zs8BLeGGz/mWn9QKdSbIsLwikjdm8UGafEB
sWt2CMWq7ff9tu6NZusFLXChzRRYYrvPOpOJls5hARE1fq6YepJ9+ukgpSrR0uX1Rrpqt7iTKcFq
nWFYhfeMQ2cbnGcltK5ZZTkhi0pBwcER6NUp2cptYEiJ+lFBQxpcmNdl/IhB2dUsFWRdgTdcT1Lc
jvNQs8YpFnsg2z+nNchP2ejXHO2fr3pmulsBt+T9wiuJ1lUgDonjvaCuPMWywKhmutQjh01nOVv3
dP8Bew0fqg1cG4Iq77x5PMu0XnsacZgigE1gSpd1LmqbVZVKwlbxMSCWNCA7NQ3TtrypdX3fOR5n
MuOG88821zUJN6q/t2ys2ehYn/vCvK+14b7GgkKfA9BMa19kzsbE3HblDc0Gr4OtnegHbVwMqgC0
cj+km77T8LOkjCBADJeWBYjOiouETm24BFt4bDsBq+cy1FIv35dYwLCa9ngKcdOiDmsj+fRmfdW4
T0FXvYjOoPoajoUUz7ZonyocdWgnbUchbpJ0PNX4IxH6iQNLRL2INRTxLitJKC4HnGeauOepRz/R
UgYatnlQfKEyoB+34J8eR/MKV7Qi6Ha9W8NhLlinGAYw7Vd6UF5V5n6QZ7vRdJWuAeoPCZxxtxa7
MnP2gatV28TEC8pGrmKSLyk785xm0ML/LGr+TSVPvW+C1FmeDvZF7PevImojVm4zJMF0zRJkhFvZ
/IgTGKpzd12eKolgAbb1/+Oaru5hJfEf84Mvwu2GLkuCzkVdR4hrU8Ggj5HAZ2996p6KhLUB8c/c
/0W9bXwxukS7vUSFwCVfAldgSX3Rbo9qWLjXc38tsmNgPDTOK88LpA11y/4c22TLH4lQqTd9BJb8
/OfX/LtWfbk4XTkbtwcHz4VfX7OPb1QeF1Z/HZ34aqM0ycSdKp3HPpvCP1/J5pd+lajjkqqT1kfe
0+JB/OVKud35iRPI/koJIu85IRDDK7u/2Bz8Pmqw0cT3GxcbV3d+cwXuhHJiB/jyiizPKKmqEQwu
cr6OuUv4X+01sIT/luH1u7eAYxGF57omZh2+4Xz5gFEi6Oarob2WpMVvrAp2PCdWmIydNf9tsCxv
6ctbdHBGZKxYnu9jwPrr95Ja0heeF/3zgA7hzAAPT1O0J+XadA88qdQwatRtVp1DPdirtp7+cgf/
8rC/3MAyoP7L3CCDFT50Sco0RE2E8Ky+CldcleQPfx4v//Ipf7nQF2sOCz7EiCCrXaYFtMXdnGE7
SSJxAaul7m/0zA4r6tA/X/R3dwrfYdjohm6ZJtkL1pdRWrRmmc9Sa6+CY+mqdyBzIp7QkgIjIf1M
YnOJLFvy1wLh8J+v/a8PbBM/QDbb4oPy5YE9HR81x+eBk2AHSw34Qt3LWhC/foYfcjvyRwfC/f/j
oqSqGJif2AyoL88b9Clakeo/F82G5BD1+bcSrqI5QH2x4Jil34yy+0uSy++LDgusYeDvi3s3c+fL
k5ZAuF6dN/OjaTrJ+2QZKDJ1pQ5DVbraymm86i+v9l8uaGGPH1g4hhtLROSvg9YN5jxLzMF5bGgv
xHJ8xvAK4w6O4NHzn9/n76scnh//daUv06Ny47FrXOU8JkPV7LOmuNUyo/hLDMe/bBnsihbJhQCb
tu3+k3z2X5MQVHHW4XVMjwjZqCEf9NI5FXq6bRw/g+qkr1OeTUzr2iWClcCxF1T76z8/6O/rgIfB
u2myW5K6AmXw11caW36hnDEBPta3fLxqJcRdM1Mo/vkyv385P8C90eeb6b7D+vrrZfwR0aPbNPWj
gV0cutQA0upDZE2KjNn+L4/0xVKejZgYDqbAEsSM/9FX86NoMtj8QTgeEcj6qN+jvtmjbeRM/83K
crATEf754X6f8csFCdczkXcsYRW/PlxDcx7PmqR9hH/i+zXExG/QmFcKKqAf39qIzqtq/+dL/j4+
uWTALkyNY5OJ92UmFHbVR3hJtI9m8hFn1QtU8b+l5fx+iYDKDfMnED4PS64vl2jGwoW+gkVL7eUf
0WIwaU4P/+tTED/DGg1JyPfYd7/MMtuay6616+bRGGE2A4PEOwkn9c8X+X2E/3qRZbj81yST02Dr
jVs0j/VYnmc3s7eDnSMWM73rny/0by8MMgYdDX3J0zC/DAMywji2Ci6ksiRnf0vJTBrVx58v8tvT
BKaLBRJ+VngTYbDxZSIRM1FbeETmT3rRfSDHQ8HgjzpSYfH4v14I5Z1jsDAFGA4ZX0dYIzvIkH7Z
PgVNt9Nm/dhm8wuA8p+v8tu6ELBpBTgh+QZ5TPbXHAvXmHNj6JUB3VW7avaRzs+2ct3V7PzFmv33
9/brhb6MghoXhtEcJuNxGv5h24jvFbCEJFX6Lyvd8kO/VHaBw7OYyEItg+PO16jy0vYiq7dr3Fr9
lymyrksQpBJbE848PFdaHv/zC/zlcuavozuz3Hgeavw4KzSUCZr2UKWZFZpzToNH9/+Wc/LbUrc8
HXxVnx2fkf41WS8aXeIQo6R+qrsMt4HuNkYYM0grxJyjnp+GiA0EE8E/P+Pv+yRX5YxvMUZcFxjl
y6AvO5xOPdmWT/Zi4uO9pNFn3Iy80PwJY5eVJst3rR7xnPocvJeYNuSfr+/9y+DxmXd2wA7J6cez
fn3JFQ7sk9F65VOTdyh5MWlAzg1ELmk6WaGxCL4MLVlHefpQ6xGn+w+ppdXa9gYcXGyf9haikDqu
FfU8lsAYmG7NAKuJpKOZh/Wu4Y4fGiooDOGLVafc+ZAWCmMQaSPEjUFkS5Qgbp3TJB+8D6F/aOq5
Rf+x6CtHfTorU+1MDFMg+4CYJrjfDu6rQRfegyy2NuKYDk6F5r08IUtdkAbOxNKMPztzujL5fqBE
Era7X9RDi0XSQt5eOn//R9l57NiNLFv0iwjQm+nx3pafEGUkepP05Ne/lXqT7lJDwh01GqoqujSR
EbHXjlPywKT+lLTe+a7xKs17ZikiuyCqlz5VagpEcCEaX3tNRItWpTbSNc2Zb2ixyASXn6L0ryN0
jTzx/8fpLJ0/2TBchzVKZk/lF/vHoj6YIJ+yKXHudo3loqiQYNLAAzVXNkj/+ev/tqyzoLMQ4rVD
OG8QE/77UpXux0qgk64Nk6A5eE4O2DjVrb/Egv91FZvdHIsMGPa/xWFRQZec1bjxY9nF+dEfFXT6
Sf7zz48id6B/r022ZpqEYPovwKb7bYfCOpI+rKIRj5FjPFdk+I0KRnlNTs7cWVXx+uer6b8vhRgi
6cRhuqvq0Bm/vbleE5WnQlB5lIMpt9xNDBYx/igH0nGy68lzFmVCl1TBColEjxJeSF5ePXdwZSw6
0gDBUErwfOcU0HBLCEnF5ImGyxn91aTy2SqsHgTI6s+3/ftk564NCjamw4Rnlfv39xbG4KE5rovH
0UnMbTVasrIaJ+t0hMv150v9vvs5XIjFTacHgPPT93VNn1ASV7Z3V8sAtWHzpvYO7eUULFL6K/73
a+EYbhPO6Zhwud+uRauWkkfe6N1b35qVWXiu4+lgoMYaLPGXPen37w6Gk2AYKqatyfT0v9+gbmoV
gm7Tu/fwOpDdAUkDH1VJnBUAPwUQ3//8aGRSCFQwmOFU+H2GQuMPKJ01/j1qu1MTWjM64JaT1S5s
M/n486V+HxxcR8ZDeMlIMOS3RyuSKbQ4flt3q6LJWGTNGXbJ2YAp/pcw4r8u5GgkTl3Ji/Xsb1uO
B8HLGYVu3OnNnGAPJmdPV+/IO/6Wn9HkLf97UXDJGzimaXKaYBR+eyRNTyolKS3jzvfcZXTL863K
Slkgjt8HAHg8pQZa0nzRI4iI6m+Zmv94zv/PWnKQISH22xQIOiPPc8O926igsYSgUqNUqOboDvxb
0u376if3DIYJtVo5UH57UPCzObki32YGjGtwInJMNpQNCJIS0/xLzPL9uX5djLMN2T2CJXaOf8+B
tB5tSK5cbJqSz07fpmp96Ppg/b8Nx1/boOVJAyfHNtC8//sqdeU4WZmHoPIUn/q3cvYLd15pxt9G
47fdiRw+DlX4cHkcpXTV+c66NUcdO4xssi+jU4JPbCtSFeGPPz/L95zdbxf5FspmuTfYPjiCK1hs
+kD8a5vAB0UUYqJGRGr2RePxMq3TfV/5f8k3/8fzmTyfK09tfK/va35JYRpliDZdQlyL0u5UEK7/
+em+jQf5cP+8wq+H/0fA0qNNjjkHTRebKrcPekvrjFX7N3fg/3wOfLZh6Fsss993XDPuYkH3XXyh
rZ+ilE7FDmLnn5/kP67BCRf3Nw6FDpmrb2MO0yZdqZt+uIAs044FAt2LliGD//NVvm2N8n1RM8YM
Wh4z0DJ924XjpvTDCCbjBeKSusriaJH0rliUcXlCkXT988W+HzDk1cj3yVQcCy5eh98Co9JTxsRA
l3DOEzR01oPpZS/0EKwcoz2bpuyOL50tyryjTS9JHFgQUo3Fn+/hPwYIoBpmsqfLN/t9wTCDvqhC
BBtnlKQUxib/Re3bQ9X+rU71H9ch6cgexf4syeDfHlVtktGAHe6c+7SkNavVxzWcEWhEptv/b6uT
fKsOCXjObhjW69b3Y5NB5wxtT6V1NqfW/dKVpL81YEslTWP4y3D5j6fC7Vcnx0g6mqTVb5tYG6QU
VPsLxJdxHmFy4gfqm8vh5i+f6T9WKUmml0surw9Tu29XcmwnEr7LwLRtCuuphX8SJWoR7uC8dJO5
Nq3hrvcKPi3t3+qav888Ls1GzcnNUnnSb59uLKuCYornXcbU21RxtNSKxz8PQjmr/hEL8MW4AvkE
DOxI/v1WAnM5v48knrxLacBsszp6/QU044T2oJVnXHIOvjRm/Pmav890rsmb9BxeqcMw+fcelkWY
A9pN7l9GkBxd/tZp7wq0INkF+j9fyDYJ2gjs2XodQ77efyzBUWsrNkDc8mKrQKwx9bVoHemRT489
jglxa/3lZX4fkxZJQJPyEzszyeHfPFqHJvTd2KPjOHVGWtqVem+hdISQaP1lRf4ewsnPZluowyns
/lrGZED+jyeb4CiplTUE16KiWQf5chfUNNpoaFFGDazXeAXwuE1SG4Myf23+Pb0vv9G3ccMNmJTA
PeIEBue/b6BQ6C+hapNeNPjfVzQf4x7kSLwKUwftxJAKEhe195fvqVHc+n1KyHq7a+n6r+Xs+zZR
l1HrelHlnOu6ChDMZeq8Efm4nlQo52Vi+osKp4cFDj3Gsc9ozQzNGDjWqNdPIcNhUStGShPkqMxK
tZNazeqpzGFCqIVyEmF0Fi1ts4Hz7NjTPISzVNgQTXO0rqCC3B+9Uy30pmwXsdn8rCyLU/RU58ve
SJqVAVEPnVdXc4QssfLrUGqH9PhONETM6gABk5iiVUvxcp51GLAUUydo7Rs5G9PvGXOovo1BSY+c
y3kmFjF44zyZRzHd7A2ZtqEK3uXNtb11CzR/keNEAO69oQEANbevkacK22ljFNHODPTXIraPTTe2
266RVkA+1c+qps3P0gtvBvcRrjqN7rM6bpKDLbwt2r+PtKo3qLjVWRXSM4OhAyBh3gEIzeAOXfkG
qBDZn+6BYrXXdtc+D3b4Xgv6DcNuVWbVLWqdbo6M+zrlLd0Iab1sOIAugyY5R2O7CwCvzTBkf7QS
+80X4UtdS8MCBBWqiXFPQsEmo0e8O6FyO5e0ViOdE4tO8x7HHkSqRq162fa0Cheq+dFm3pkMxNxQ
/Ls5EV+1EQWgKH5pVei3dFo/lylQS7MYopWu2nvO5dAMEBfrJrYtxoCwQxXxewTI7CvU8Fgqm7Pf
xK+1YbyF6rRVg3DtdDm0UtJ5AxZLuZpjYulLiurUFOrJMevkltljS+uFthurapur6H6acqTvPB0e
CT7BLDXoPTPUOHa5HdrxxQnGYsafnscR/T6a9p7E3VdvjMfeN9YQi+lrDe9lXuwB4+OOmq5zyJk0
WMFYtUWI1BHgI+bP3r3pkk0eZpjP+UtAuTMX4znZ307xY0ur8CGC/RjTX5T2Ic2r2bkqk4eqEyuc
fbad/kzrM8xzsrgF/M4uXrQOrbq0IGR6+Ize7NRPCUZa5V4tI/zRsn3ghwD6vHmppFsqBTQU0lvd
ExoVH6xDC6150iAvy4spEWBuBAgqkDAj77eC9E3UQk51lmoa7ENzvAhwgElrb4OY1qZeOTnw/kea
bs3cIN4qP0EjvgZJg1g+3IQhJlYir8gTVQ7aKP3nFFlLbzDWDQQQOoGXVVkcfLpIe8e+aVVuQgTD
RW6yqz1NVksns98KU3nEZG5O4SSaoUWokNT1m95rb5bO+hxiHzfrlPom+uglom18ZvNl5n4Qe0vX
bbl7e+uFCGStkV5DbwDdizpRSV+kUQDCz6chLe4Vw6YdDLQRxiwwz6EFhoKadacDA1CDftYjk4F/
Op8GMrZo4Gijg7/uLJoQAp+WjV9p+AIaaE4j+82t26fKYNRY1fARxZDQRj+ROLRmC95dgSEnftSA
mgvb2sZOTRPHtGvQ+YhkQJcU0s/cLj1fn5nCugaKuDYYp4UpHfqgfkdWMDWzFzHoNYgk9U4l4GzE
hLImRyxQRaupyOdJ1mx07+qa2r6I44NGDySacnOOMH7tQdVxDLGt1OQ8VmpMqydF61inCz9JzwYp
P1fUIF7C55gx6Dv686hJvFZCs2ZL+z4US4u+jBm9UyAVUmtrDdg64rc26+Lj4H/2pAfjft9n9pz2
vGVTu9vKbPYd3mDyAb3mC3rDwoeEAKsRCVUzVwAFCrWSbJylzvqXB6hAavfF7gfet3aPMKmmuTBG
Mzxah7h1N1J8U2jWTdcZaAVQth54O+uP+1nF7c5JoyUekMglBzqMdXrWRw9SlAZsroa8E/qAq8CM
ty9T3TOR85mtPMk/Y0GY8zxWQGFvEpexwFty+ugh1Zr54A0ACp59Dmg8phld5apgGNnCDsSsABDG
t8fNe9ng8FGi0LZaHLPaFGNEdWm0TyO/nmrpiu7hXQc3sIitA1rwDxL06w4d3Fzp3VlZqOCYCOaI
JXHZpK9A0/Kj50Gw4M5sMjp2tclHZrvdLEyunfM+GwFzVctehwpxoVbtm7D7QIk301Pz7mfWVw7M
t1Bof2zs7OiL6BAW8dV18j1Gx2vgHAvQuTCbMdMQMFHxXCxVxLaqeuxdGuEDwAFWt1cNcYXYMCel
dMrAfHpJ+ZQHdzTVRJypv1caRcxovF5JELxeMt4/hSk2PhvjFA9YxaNYwGaAPscOHa5voVm24gKI
ClQBSyK30uZljMpsoWvBwa+d+ViAb7RgYLe2gzOHtm/7DukCNH7TKk70wb8kYHarCZy4U2/VzH0u
DJcgIl+lHvo0UzlNmOa1TbPJ3A6NLIrAqFubtXXWUwbw0Gdn/H1vumOt4TRsjAiJiK6ks6yWvEbM
E9IMS40oq1ZDeFK195F5IodlVeP4CgNKZc/WeXgLzE3xDI5mZ/sGTC4sOht9baDmiaZxH0tdvKe9
dLG3CoZYBiLjpdKGjTLG7GPJlU3tMe3BerbUZ7LoI4OTm9C0HGrDQowgUdJ0Xanwr+tqVg5vE8oT
gwJo5Ff4OCjQ4cDGwxzJ82wOxXwuB23EeJaLSc+K3wn8DRN+16zJmwVTvUMlc2nd/JSZqPdVulH1
kD5jB92lotxw0wQkcXUmlLwewhM61veMdHn3g5kcvLzdGyUbeuyubSMq+B1QxvYwfCJFOnuNcnT1
dKUrzd5HkBGG4V4Rxabnm8l7jtVuaeJl7WXdq8R3NKZHWQpPRFfbjAyhgO9T69YW09BzPKgfFZ7U
y44xmFXwkYRJGFMlcycHqJ5F4Vbw8vXmHZvPvUtMBitVm2cRtGi7GPZOG6FsdLvdVIpjLPKVYqH/
kNNb404ygnsnrI91KmgqwLLF9TWwvyO2J9F8ktLpAufpNR3QLWixaTfStBRr2JsXg/5W4tCzbTp3
bQIAn1l9fG4M9iMlXzVGWW/CFERt1A+HtDNKsvWJN4s5JfVcf6kjLm8MfWHzHEV7lf9xve7qKOm8
aoKTnylzlR0P8PMYAE2yDEINVia4EMsoTCCK1ACEuvBVWOXK40Ak9yeFpv9EmOvQbl8GK7uNkfsE
q3Q1mf5xMnQ0+d4MycAq9+qz8LsLOAWe2WLxBGzA7wFKB12Y4snTHWRw1as0Wec2QU+p4oqY2OXZ
AK2jsStgk/vIAelMIzNgo4qbiD1mtNU74NWU8atuoRkHtMoSryd68tyLCEzkMEqJE7aHth4/RGGw
AzhrznsXmUynk8WAnJuciUM3g92G2syxhw6VeTU9qL520Jvw0+vR36UQOIPWwNix3KgKu68fvbu+
+zWo6rOSYQNsshrjloP6QbachkO07mmtJlkVYRjRmlco8qeojk7kCPbw2XYATw6Kbc81xnMbiiWF
/1NemEh0Qlaygf0S6kW2cPC/JftXifjRCZ0UDDqsJ9jTBQr1IZpWTkHxqze4ok5Q1Y2duqochF9j
s9YjrXGhZMcw+hFsyrWqn+VDv/QS/4Hdj5bvKsMhaHqPKJKJwN5WRXuAMHI3KVE3La3IQ710Ywct
VWrZqxRxVdZNs6TIF15lyZGRYfUcIX1rup+KKuYhCwcqMBzfzX3jgegwOwbUuDBaFLPFLBRAyLQU
4PHV11mYNA4mIk7mWWMcKu3ZBufqN0hq4c2zCFg0whe4CCpuePQqZZuNxs6ZBDJ4zFw1m9VIbBP1
k/bmt9AIEJ3pz5E5PYR+R4+/mSBrIhyZmAO+74G3wfsMP645pE0cGrwvE1yZq8JXA9xXh+as02Vg
1767ARk0Bx1zk60qP8FutLvWLQcMKMbREAK+s3dsv/L1ZYkFvQy4XNousibYyq8oB5qOseesx7YC
S+9VIBo8S0YcwfWF3GdicOdaDD+8E6cpDvC0KtZYJawGDcXLNKxzG/8CuF5qaMzdBBy7N4HHhD8G
uVLPIyZsqt8dYmcy3ws62lcVhQjIQvXCrYv1wCYh36j86/JqlkYDQoA+yRKQTEYote1VvktDex6T
al56X4bGCWcCpNZ4W7nF1CqQK99fQLlYKXyzlvVPeF+J6BYjuAjFI9a0yz1Givh7hk0y17rxCLxs
adi8LX9SV5EAKt7F7b0HTNx4bwlCGTQJu6q2rmGVVmuWmwdePc+em1sb1aJqGhsjKU4BDX54HmK/
YgeLzjfA1orwYxAS5zVuXMN5tCMge9IdYBYntB1n2bSBCHJiA9RrImPeZ91ky8QdTwm+byi0/Z2Y
OAi3brePVZNtsL1hMUz/wbQQerUwYx1JNl8rswGZmM8ZTRN6ivuTa1+yvF5lyK8FnDL5Xwf3CZ+F
q0mMFS3zGwfBDxWnFfqR5yicvnQDphlvU47qkVkaje55isyb3Dnh05wmWCq9hSentZX7CDB4Dsik
iZ1qPRrlBzKwVVuPvDGiLzdHXuaB33NuVWUtSrz4XEbcyO7rxg+VwljGCV4FBO2UybbXhktYZM9U
z1FNogTh+Usf0qMSPRlpesOjiMFanwfeTwjT0A3ycxvas7xJ1lph/WQ+BnbyGIcjKA5iHPIRHcbT
bgztsHnyNX1JzL9ymfJ+/qyZxdWAExuCr1YZ1HI/6dKb6o5b0qwHiuSL2re3/Ah+asZzrOS3fMB/
Dp6cXB6AEL7DoHv3pH4mcFcTYUxOXSPQ2YPKccUWhbKsP5SDs4hc/Vo1R0ap5kYoAHW8e8RuCvVV
0JkfSabPNZ+kldvMU6tZevb06kPXnSm+2s6dOFmk07gLKMvPVD5J2torJfd3WjtsnTwigx1sjSi5
qYIMgPbs+91hGvG1FvUln2DhQgpRV13WhLsmEwTwnD6xjDqJrGN+Jr/eo3xJUIAQF1j6NqiZONIf
1ovCS++0W1LWP1M/duZqpG9Cr8GhRIElaUKdKX2jWSSNVEqiCxuG8SYXNJpTnwfLj2CJEKbHo9hU
mNVo1A3msV+u2J02povDcqY9Ak/Hqx70uzwDDLxyXpOXZ6fAxi0PiGDo1tsxTRZFWW2kl0ZV+vVS
/hFgBN4iVwkpnGRVWeKpM8c3zNe2idN+hLW38eAGk6/jJK75j24Og9toCd1FGu7cKnoLh+GtEjbt
AGFyaafgiv3MLqpxccsL1irzy4tUgO0EV94b5OYP1cp2vRM/BliaY6+NRq1DR0oUJdItunYczsOZ
TZw69cNGq8OlxfMwHJUUlXmc42mE3VLakkiGwVIrWySDC1WrtmaPZXZUH2NmvUg+Si3nlOnN9QEp
3CQuhRvvOl/cnLH48NJmXhlHqCWLcqyPI2RWSLO7rh0/vKRYsDOyWdcYvTOl5TfMaM0y7CctVpYd
C1hvvcsJrdUoonQj2XiQtif3V//VjBeCuxyfhPm8UfGqmXD+cqdkO/xK8gGUIpaPYDU1hINgE+pD
E7rwO4MrvcXbMnG/kNI+WoTqYWUuZXiqkSBRiHt7haRKYa0Ts9q6PTMLmeQ8HJWlPC4pSLCAr2Gg
pO3kVsULEGADoymGJMyD8E9awUEnYAZ23SuLo8jwPYjSFXDRU28n0J7QEIbhiz8ijjGHR/mgatSe
5XqUZP2pl+42Zc8tPLuckANqIwgMAf/ai8gYrnSUztWkwSEqGSUl0n2FrT8u3Da6JKxuCgo1DJSW
auuBG+YImcY8iLhovl4B4nSvJJM3NWYpBjyrxkHwpC06O9xmxrDEGQirJHgiKsQWcmGYEr4kOkWT
6CUIsrUxhssksHeRsw5HgUGQDzJjgEU0bBqzudgWtiRu5P60xqgHWuLvoo7zlxk8THXyRDHkHikq
Fsfp82hkb14bvJuBhcvAKH4CHNzmAO9R4WY/tSZ7xW2A+JIpowl9ZaDGI8nKOpo22iEs7XvXdmen
zfeaqG+Nkh6BdKwzc9rYio/2pjaBbsdvbasTnLc3uXvKDYpx8mLn3glDjg+Jn8k8tOhwgdM5qdwL
c+RkTv37mDvbZBie6tRYt9PwGuN8jjnQqeIv9YG7F2KAiBPTtMJYPSA/vpG42mA/s4mG9qj04xvO
GQu50AupWmmcpykev7QQQUCakFrUo/JoqMm2GIcLMUFGcx9Hym4iC1iep6zYYkgBIiXhXRgxqQkL
uqoQ21obdoOZ4kDHpmUrJzow1olAQl7CF0niIZ9ZTs2s5q+aHRsVVn4Jv0iI67YAwqcm3mYdRvBV
t6kUg3HotZjOV3SLFOkB+PdaYfwI/kUDOLSa0B4PXVRfMsIH5DHEOBpRZF0V86KfxJofQrLq1Ds7
dZ4aa1wWkK11pbxEXQ7vZVww977iyXjVAbu5fbLHvvCSDtpxstXr/4dIyntZEmp3IVFeVm+ntk9x
a3XZo0B/cshaW9m4VSpOD70ARi7yx9TXz5bXnXqtuXtB+5pb/gYz85vI/GPapJ8tI1aaunDGW4dh
6s0A3j01pnKAiAPrIQwXUIFAwxZ4SDZdcMxEfXLN8I08/aKw1U0W9UdbHc9GhT5UJ/cEPBPIW6B/
tV6HFinR39uxeWYgv9BYCX0OACKhVv8j7ZgzrTVh5erXHwBhfNI5zk0Gj5loNzST3aeejNlkhtds
Sk+RJjjK1ObG9f21XKNjrfo5uN0D+JK5IIYVCtFODt3CDrxnuA6rwafoYTQ3gbnSlDYXGfbZZbYx
KkGkUBhk5PVXz8pPSgk0L2/V4zQOu3oyd4FBlFiMSjgr3Yq9OO7eQ6MjCong8AHAyNgrtIiKQb6u
Ev9nBhDdqYO7FZsv1lAcNHYK+iznKi94ljhRR/d6uOy1mLUi/aklKYx/NpGwt41FAxxOTfDcHIwz
WvuRL0n6A8V7GlbzwumuqkJuFuDQA5z6AS8HHdl2tjMF/oBRdcfPBzPBQH1QA/9hTMUjeCOqNo1J
g1Fi7x0r+owcd+UF8ZeeBBebTaq1QVzKHwdbt2lFf6xol9PFgIedEt5hfq99yPULU7bHBiFWNh1S
7nFaQRwYZvAt70XY7kuBI5jJwa03lkORQsNL1nXNgwKNlzOtLswlx+ZNZAWSqlejAU9u8sPUMgsw
VPc0NA2k+AKmi8Ne3eogber1WBEWW/Vjb/t7M8vCFVoo8kuNRWUmYkzGzgan2/WUEZqVAhNYodgQ
2JGhWCJ9dom3Z06O6l8Z9C2zjCRjnrzJ+EfRmofCKHZxQejspJw/9N79YePvwLl1WqWVyrvFBhFM
T8pTinFcenkIUchESuN02bNg19IzZd2mFu0zaJ85ja9jTrS+Jvn8/QIqDwz28Wbl6WPfFudB89au
3S6Drts4Klte415ozHkxE+c1NLRT4VWrMoEtlA3HYeQ4A7zysdTMRWS3j15ZXgqz4SRAgahS+5Jj
ipMv+lZbyTijwHhDVcnVThYJmGjYtoyHGQZ88Fwjl6XBPVKqvHexeWza/Mi5g5ClNgXlvOgoYHa0
o7GtayObd7xoXUHvjZ6auhsLvl5SEC/ZtchRqoTK3s7PcD4plo4Fyk5hgYRTupgc8Zo32hoKm7Wo
OwTWbbBN7HAdK5wdpnoUi9xNSWkX/txP+k2HamQWlp6HK4/1ISvGOJrWLiVFkqcREbz8SMIraaj2
bmTgD7AP53XF7uqnG/DE4JMjh7mXdK+d2fVQU/IfsYmzFtbPE7iekKynq5JDiZqrXpOqyqoFMFdW
Du8w6I2YG/L1lehsVR3LEfdlCGCslbE0xDrkXnHu6voNmM+6ytJ7HjdPLIXWvFCzgNyyC4CNrxWW
7rWS54QhPYedvqvUcaNl5ZcckRTjNpkXvHLAJn1gv9OEfOyU4GF01b2WBq9Bpz4pVb2sRXyiZvxY
Yl4/Y0YfGls9TGV81abppAacC2Jz2pludrIVjFlZSTgJ1tVDzXoWZQrI/Pzi1IRKRRssJ84BfVwc
6nboF5qtY6LoR/NSL7bNaPwcdWWj4JMbkLbwtfyHq1dLA/StGdfk4cj9WlQghnDlJuKnArVjXuUk
+5H2bDqlWgicGaMkWxRZtxc+96joG1UXt0L13os8DjeuaT3WPvLWTjGXQ67f2eL3gdxTRTl9IO/Z
IJ3mi8XtBwEo6eaWUiNYeOAPRDwC4JvhUI8efOoSASQ758egJ6dG87aQCrd93rM7ZPlXUmcA0QYb
z3V+vBnaqx+NZ8cqfsjAsXE4p6W9toebQZ7SpcLcGQJXODf99JJpEbvdtnO0K9YXC4Z5OBNxvauj
lj5s2zmXNbAq6I0hOwlOfxdtwpuA2p819hdFyZY2RhFZkx5HbmwioqY4v5LjUiPRkeXGRmvZ4QK8
r+HTMAWyIF3QLXGTh6PWadfpUH4xBi9lrB3FkP4sO3UfC6EuiW3Ak04sdTZE907kz/EY7uWr0LHn
zQTemZxzVpzVlupEMD+587EMqUFh5qfjraTUGa4B00dSAeAK7OreONT6yng3DPkKTOECsPol4f8D
1d3nGtIcz1ypTndUwWTpPsjtONvrMN3J8j5OXQjHSJvLs3JVQtkWxVNbN59ZFz7QaboZRPVYx8Ee
eOEldDx93iXxex+U7Xww1L2qeD/LSDv0JSbkrANYdQX+2VI0ZaboxZ02/21WlT8zERN6Ak5U+Zpg
X+cZ2/yoszMqpM/1Ed1GbsEWygf7HkbWz8qzP8Mmey/hl8w0CFfCDNqlW2Po5Tb5PpvMB7wBgZM2
wcp1KN63MbaEjc+T1V+JV740cX3Movg6JVTOReOsnaG/q5G6bmPtEaj1h6Rbw+6hjarQ9Rd8pNJf
KeZETW5ynk4UGPBkg2jv4WRC2rzTMKYyFPE1+LJ+1Uaf8kaA7u9RTcikfjyHvIhxKsEXJ8+vKADJ
aWl3m66bsOgBJeuoePuGNOxoXUz7KRT0WPDTX9J01MjKe0OFqyzqu5+Il4AjaSP6a2uSQe/IkSDT
3xX4GGDysssU88ocecOqojzITdeMBvognHJFxLLQSg3zDHCUc9covhD6f0yDeaIHEWOrYR7gGzmH
qIEVCFtN3H56Ksf+FKRVWKFqgkOItU6DizRLsoyaQ9SyM9cOs4WI0ZFXrU+MBTYb59YlpqM/0lr5
rANIT4h66Taaoo1bVbss1rcAiW55XVw7thqF3QQ/8IeoyTDchTqth+lW97qHyPjUeoVCahw8IzKy
IPXHTz3F/74Mr3apPdQYMLxDjTxqbkW1u/6S954I4kKKgJcqbg4WlixmXOya2DqHAJBkGpxghgy+
1RE9Yk6IBBrf625cmoEM9rvsYtvizfCqayv0DdJgfDxhGKpWNc9DuwP9Xm1jt78kWoZZUPaA8cte
EvvMMTl0ir6Ty26FO57a9D8jC1ORoUzTpybn73r+MyE5dw/bQJoAl8YXFiBUDcEoDglafIOYAjvd
isoO9c2oPmFLxxoeGtus7pY5PCg/cKH947w0wCfzUhWAOIdHrdsXMOBiMDVZh5aqGZWTXXdvuoAB
WFtv8JhvjjuRI9BIpuOOZ7DpKoRDKkvzTC6VtFUvgnyUDsIUvmwHgM9UHlTSD4UaLXMFWjBZUPA1
tfslLO8yseI4SnLvyT5EyTSPOOvXOfZUWk4S1mDVpgbdFe9BOZGMdOJ7mqqXRJKtJo8w3zdWcjWp
DKac6X2lgZ3BUSZQi4T56nYev8PyRjyynHSfCmdFozqfP5SUG7p2OF0oY/vikqc2yKrMc+gH88AN
P/OOl1cH9lrp9UM7MQ0ZW3lYXZTMPSdhudeJK7MWbrAbQDdzLOMsFLF0aIhpGroVNGg8mCm8czjY
RBVJ3Eh9xb5RRrNENbT6kEhJHHfds2zS8cbm+6W3LyxxyxRPharFh4Yol3cpzyRtepPvWY5JmYJV
KWORKCJvSRIhW0c26W5apAbxIBNnchknDe9Se0gdrBO92iJQYiS0j473Cgab/NW4Dut6Le2rdfed
EhwWElditTMXKnqc06l6Tr2xKFrMU+v4pIbeq4AK7hKVjZX0+zo3UbUHfbOfAuBazbPB+hFWtGJU
zVFmWGTyLdU3Cq2bRlds8EtaUn6J/GgDBpBMii+g1jUQXJSFranbNGVFo1PBK70DEO4Rbph8qsBs
n0AHkECEX+f3O788ZULZD6NxlEOtTPHWm9pu3mE0Z9lHhrqf3V1s9XqdRLUiVvhmLIDrklJZDFSm
uKLLfus3nJRtSOfxkdeB+6G+yLRbWzlbk3xKHL6A3ppbKYbQ9lEGD0nonk1qc5mpbwD5nvSpO2gR
OYbk5uXJA/XIW1B0xWxwzOWUH+gR92WhoVl5sPHbHiIQFUvbaOd0fUyNQzWWCnuJkSHrvbyXXq0W
KVVTzjrQuxqIoLjK5ZjgxUK52jG0NNQb3cBZIfY3VYCHSUxdbd7QCJTpZPkvRmS+5bhqqQTYOXbQ
DB+Zr2Lrdhz6xt5FtktglXGMatkkWLG9flniIp2T4YhIeJXlln8xh/Hch+KWR4+yTUBpQbI7mEto
C7NZBTZncv6vz9Y1A6XuH1jCbvJFOfQIz7C1XpaRhbtbvhkZErw53co2/IbKgJP3xZ3m1g/ZrcKl
5MByOKCPmXPvUzAeFd1OZAzaul+7aorpE7C/3EgWsKWWMrCUQ7/psTQojaWYHLjvn7nOHEmOzCPH
GRYmCYmGgkyd95gdfwS6M8cxQ76Fov7pTasO+JScHZ4ip9UTxtMLmYdvyPUb/0fTWSxXri5L+IkU
IYbpYgazPVGYWsyspz9fed87OX12t72W9ENhVqbd7XgmHpkTS8jOUtlte8vL8cdR0zX/RL/9mT9C
86orWgLqICN9gbq7ww0Y7oFXkz5zUr7KqYw5uNwCvr2jVoh+Fs2pq1x//sYzh/9+U/mgfZBwnNQL
U6cSU3vxI7S1ywo/a4samOdvWqlIkWTIAqAHJy8Dn/UylXWxIPEcAAtSFwrQAlGUJ/HvRQ7UN/eP
CXCRPM5WHuVnvlb8Yps+9CBTeJbC+w5iE9o0e43ZYBmljMzJomnJ/WeOJ8pjKJ0epWMjoAan+S0z
a9FQVeEOi32X/7Sb6Zhle6VCr9H4xyGc6nCluE9GE28G8Ga9G6Av51A5ew3nLwlt08a+U/vmeVxe
MBjf+HZWVVZS0r3IA0/K4WQ1zeg7Vz6VELnRWF+F/INHONFCWefRhZIWEYqDCx/op14661nrNpxw
Ni9RqpWXaRe79Be8Sl7uq2m4B9F35alr1y7/9c0xgkUZGwDTzNkBbcnrc0cqsJLyt39LPD7UXEr6
X3uuMI7lBhfVLsdesECVU1M1oU+qBC9Fj/AcVtF0WBwWOX/lB/g/hdjTfMOJ3EmVO54ptFebpgIQ
yonkbSflg7Yv/8Hni+E0JnMpfoI3Z6B1zajGmjPIgzoc1pz+muU8Mw6zgmf4yI1qpoBGI9IZ/Pnf
oeVmy/NpIzqouHUsmI1YXVKgGIwQZPecS9vdvJrdm+IJD3kH2SlHSowyObbZv0vkaNnjuWOP3fyR
R2One/cX1yCtZxVqd13bTA307VCImu4nfZBVrQw4G3MXjogGsi4ASbYpyd48vaSonmA0JjoFfIQ8
cOYUr14ZoDaAuaaKazXQY0aG+SK1/QTFEsWmj8N6ZDvH20cRfN0tqAb7wGoa1j2nEKxHHajLaek4
LwpgECY8/65wgw2SFpqFNZ06Z5M4mypH59eQ68xy9fa0YIvleCQbpb1R8UTOGJSl986d0KJ70j3L
GZRfEkPFrRTfq6Knk0GbPw0xf0YUHt4E2SWGaGiAf2I2q/hHfkHMgRxx5YNR7yNrJzZd3hMrAO0g
B5Ee6EJB3y33vo34zF0J+mfcHAbjv/3jWW0icSbNVh5XdZqHhc4bwTz7VwQpCdYnbWV15rLw2VDW
Oy1fC7fbyk+53CH6z2wFoFU+CYrMp97n9nYcS50WPqgoHq8q/LXRUwhEAAmxMWlss9Yxn9Xbh4QM
WgHhyYn4z3T5kJ9KFqeg+IfS80JldJEVcKmkB9WTlQYHewScgXSOcVY8kN9sAhoWgEnBQsAP065k
OfW8Q1dhjm4tki0ezOpiUlggrB63gjsAq96Tlx0trVhnlOcmDGqlQbUaqPsw2sJNszCVF105x3Ke
cMgpnayEI8Ct5XjE2Cl0q1F1h33VNs5cpzGoPiTnH+j0sbbtdJXz999Ns+4J4KK4+9QIxU1lG4df
mM9uVDbQjKyrEirRnK4xuPAQ1J2e7QowAMoL7wMD9jIZ1UPc58CxL1HSrKU3KqsbQxEuP9EdEqS5
WA0fn49WBsyBxrkZSeDLd7H6cmKZWsaKPgx+dmkmmHMISpvW3WfBpxdsAqxcQ2omN4knn2BZFKaL
NHBXVT9vUZZaW8pLQYwgkrPZuLVquIvpa5W//63Gf2/Zlu3FI/TDBsjXJQNiBmfuPlCHkxKmq8aC
R0vgUoR5knjBUybRER9Brmg1v7WEvP0DtsvxL5QuQx/0WvvDav9dUP8SxxBTIETNZ+ilC8VivEns
B8ATTfVuWffOP6Ezjc46X5GRMhI2RRznOe5XYQHbg3fPMT9B4K3kzib2T6zbJxSTJT7gfnpSsJte
yvGBWE/yipkBv7A1j4Ec1MI96BX1a8V9bGdY+cCkgNiQqyaHi/OZ4Bql/S8XmMOpqvFRpLcU+1lB
l5mVtWc4tFFsBc7ht2i1xtHCodXp9c55zu/y1J0OkyKrV3D35Uvz8UFv4cc1ESVJMBuQdL/DQzS4
4dEI9C2GOsUUmIHxy/HTuoTOsPoXrmgzjLqt/6bpb3FXrC0AbvKZhoGyV1O9oRt2M9i/MjswZH7M
gKRohXdMKXLkSnBSKvuLRhboy3HEUPYIGyi58mK3zWOiPDlDvWDO51oP9jMHNRtxzdGLSsNW98LN
RCWRMyl+kgETtmleiHtoqaGbUgAgc+SESaRRqRcJisSyEIaIbeMl7NDaw9eVy01FyYCJhW7Xht0i
LbRX2lMPg34eZx9NofbSoKNg5Ff23ado1GTaN0cDGbuFmqJI3qrtLsajI7JK35lkO+sumJe/Z0Gx
BVhhH7wLMaAyQsZlGxupnJVOvu5gK8enTfqr0QerkWpxA1Gr3CDucDW9RrkBfNHcNU52ENPXVCPm
WywPd4M7DQUyZ6MiPg4Dc5sNE/hR4HrOi9PODvxfcOZxfX3Lg+Ekuur0WMlNgGaW+rhMi3JTxZRE
4PY0CINDfbhLDOxQrg4Ma6e2cjpby7xUCcjXKt6KM3E5TISVWled5LPa6cPq3sQEqEhNx/1HMT2K
Q7FwprUSvPKwektGTxjNb0nkIa4j7T4RqoBrfIfh/NKHMwKaF6BtLzk1FNKaNfo9+04gDVp4n1Tj
kzXi/PFE+KxKQINEh21NmyoG8CcuPDCbrV8+ARqSqJtvxZWyw7H30KjILSJYQBzxVwLvdmIy+2G8
z8UBYqKyC6/4+ah4tSA1lg/nE2Ez3kaVfuSzVKfY+lZw5hGaHtEPjXkfwp+RuNoK1KOJRS/H8DRk
PW0i06F2LF9PpfeckXRIYj8V7ilBb5fnkSgfC6ON015MNB/Pf/2ZEA7Hn0FkW715WTHCEhn2H2Km
7X7sEaqm+atzaxJhTcWINQs/wJpPpzD1cVoKdQtdIlwjar9lRWIJyyfiE5/u50jLiO+hZUelNKCv
167kjDEg8EgjXRZMSWmzE9C5t5SsKrarTw6t7B39menTtzmlLXHof8sg5nZsil0Y5G9VXa1Yd0HD
YFOx1FlRbORFOP7A7wmuA/Mq2VfiQI2sfvsUGWKxtDGeX9GJEOlUIJWVtHc//MZdSp7C2VbJRjFz
JAOERUXyxUEPWA+iahQ8l2Uu78q25+MHrb3bkJU73jcG2Lxwp+KFYChPvtgxH+HsoM7eIt6gIW6E
Ed9EDMDMliUQRcb4UM22dgVTGbxszA/Jc3HGABH+NOX0nLnF2crztQbEeOw44N5FXhU6HqRSPmrk
PYEQ5mO9Hj2MEwZmpkzfqQlczji3+rPCcVJL2JWkK1giiiXfYpFZ3L9gLuXAUc/+e1BzMZn6xsPD
s5vynY2t7EaVyJ78VYKlLEagBLCtxNcR1UIxa/Q8QtrEKjkSaNmIOScJPP7WX73kkDIgrGB2986m
+qPDCar3vyDEAyq71Ro+eBg8xwoFcb+7uXr8pYoyUJodZgosFnQidAPsh5Asr6w0BKuTg6eXS8Yy
lgykA7FSJ3MR6AF4TsELACioIspsKEeBjGmtS9wiSODoZoAaI/QMuto96opz6UfmpI1cIRe0brHJ
gMRcAj8vATaFwKumMl9Ao4i4GPNXFoY9BIRoZepXnlfPdU4TXi1cejMWFSECGcbPGuxCCTAnMsM1
4OIdqML75MJoPBUno+XehU6c7aJ8QmwRBuv9VNUIyYS/Zlcoa8Bj5rFRaXS3HqY+Ub2vcMhuczSC
GmyZ33FC9x6V9ORS8N5APCGo730qpzAYfSg+R7Ki5r1uQZ88MpTym7uFYNk8Z40YdX/TKRAuQf9M
uzlqfu0YeG7Biz0iJqgi5Ne9pCXSVTFCeisoSpAWcCEkd+k6LZN+pnAEcGFRm6j7JVnvMEli7brZ
v8+R+1ObwxXNXmJvPXu3GvTyZlDbvepf/TyK1s5s/MsZON5kefAeBsVE25+ZL2skGlbtKQZwptx1
n3ERytwHQHcaRWD92E35wYt8Bqk6/8OaMgDDZjciGQ8y1a5Va21O80fha6TWEIV1VQCoX2UsRpny
kk+yefcB6bFBnx4jZ3xRq5GEJkYAxELKh/I6I3VF/Q7hKBN8hoVIEEU+9FJv/VR1x8xHOAi4KvlD
pLTOLQnzgwtBKXo0PD/QPkYnNBRC6fszHaWOCM7XzPZTtEfmXC/Lpar4rxkqgougDP7ZKcbLGCZo
62mHVSYdvSSy6Kt6w7ark0sUKREaTMnFHRAL5r2t0rvpZg/Woirc69QE95zKyEUx8ydKyPtuqpEk
7vKN1Q0HMzMuJm2RFbRMe60aLyqDahfKqfq65VWWgz1tkA0mHIxEuqiob1VrSzQ/BI+MBc6HedKm
U21R0tMQSFkxr18yS+Gz0TPzAg1acdOIJi9a2GDSp8Bee6EznNDPyY86Y5ErGh8BRZaqOqpoxDEw
gmzI5GjaJgt6bxl11acSld/0Ibi8uvMcmT0llATDbXjFD+x5BEDapAdob/T+78QAyEqNnKRdaIal
f0JoXLzxqOWmN3rC0qHOmm1f58FxymgiMf9ohpscoP5WD126u45tXLwiVvcR+7H3bcfYcFFNqXLH
uzEdokelxYoAx6TtpqFIJGT1NkIemX0eldnYt16zq1rz4DveTqWqW2TpZcoJrIACHVRU1VJaNRuj
69ol9aWvEubKCuCgDR+wGuNsrDFuOHQUgWmfJHfdAlfrmrVFWdbdjMbUrQCkMDnl9NxjC7MR594p
MehFx7Qd2kQldAOisR79IX7SgdRuKi17SpMeGHKe71yVgbE0+CiqBuWMJHnMEvyz32HvE30ytg23
rray975s4G7E3Jtuky9Nn8S/ZNY2c6db1ztUegBghxWQ3tkiRLa626TFN1sxrUVMTTMpfArNpP5+
2J/S0P4XMVEJtfTSJCqfRudxRhfJbauz3TP5FwASAZZpUQgsugsllJgGfZUbzBjWzA2C+wLPR/Fo
RX/+oYrslzhob1bUr6wGc6UPJ0qphBrUKpn7dkVvrbQ2ceFyTRP1bE8aGOtpPGcjrFu5j1+lebqX
J6lpiDi9fzGB13NYlvUQvRQm/P1lPN5l0jbQ6ZsN1o7FeoOiAxwQ1lMdC2XpeNVnxyiArgMbKLKr
HqFK3scqiOQguLV2c0uSdDt7ZrIOCop6RuQyvuaXydoU1H3u7es5ZEBdP1JyvTIJgRxbeott85/V
ezImptLZztObrg7+CtJoG7BZDD2eoxBTD5D4Fzpg/e7CEN6mo49VkiJSTAmYq7Xegcdf9KFgojkL
X6PYheE6ZMKXOsyO+PecuE61MpA+88cURbUJeTiTGZX6YXKze6FFhyZ2HlXLU/gBjx6+XnwpKnx5
jZ5tIM9ApS03SHRp6Wiav8FZbSynBFVJkRZIQQ/cSh/sexZp7xC0OCsndfDpMKZvWgPEB9NXqD57
CUoPRvYPvp27rlbbqO5VxvxsivKKvUSs+j3Ktfdetb9SFzwlrDi/DQ2Gcmg2TTa/V6VybRPt1aip
arp5ixhoBTy2I6UqnEs6tJSgQGl6lMZQEGHoF/Uug864oXBDJ+2rT1pckg+WILNPsd2u4e941eNx
bRvp66zkNPGU4NHvp6NT9YEk9DQF7JF8pKJJbbTGZfLHE63VFxzHV+WkwUqdEqabrP4bmPbGH9CW
HJTnAa0VKPjzZR8aFXO1VUjICuQ2mm0YX4eTZjCDbfvtgxZqn+pcnQ0zOfs1asd9iVrsTI2hb9wH
B+G1XhnRiUZtlJVvECKaUdxKgUFrVoQ8lPMej8ZMU44xIDtRUYcfzQ+jaHZW1C5BNGoLM0uekpI+
OiySSEeMgh+MvXDdkSZ0Uf5p+xrq0sx/GFlz6y3CCDOFmLguUY+a/MdxiigeFA2KTwqyMSayJiog
iqkBK6p4GjXq4EF3/ZujTy8466cqcY55S3JrWvPVUlHHqOr4mQ5WsGSdZeaIBci48oQ5+ZhRZPEQ
A4E9RDPmdaNRg2aGM1XjBzdsD5YEiEngMcHbFhQqGvtRz72D68yfYNuTZTk2KJCUpCE9UiZumN5V
DEwdphvwsOcRmrfKdb9HkZqO+nEXaMoeXExzQsx135ZjstaU4Llrh5ep0LJ1DDsOELCBg6mai6qP
D/Rg4chQdgANIhqlxsqZwJU7Ywk8BDmcPFmTIC1TZowWTIyeRsu5V1kObmEeBnSMqIGHmHF1Ii3R
OzSu9X0NeFzpy/duKNdDS6LSMdBd9zMNLjQKZ9v5qQYiUE1lxkhro4esKk+RalC4zJVzYTCHXqk3
V6Orgu7lsHCmeF5aerWyYuclo3LZt9W+GvwrlAMR04tEcj3fpOTaQ0KryESxhKmdEg3YHr0d5mMC
FytXGw86X7RmsJW9dvz1ZAHrC3vnmXnsrZeP06pTmUxgBosJ4OwBhMqptOsX7MaOsRH4PfWbSfnY
0SgcafEhG3VUZ5Ka1K04+PAxwA9Ba0ItVwWzRWHSXHLL+8qd8curIC/NuKQAzC5z4j7XYUyhhFpA
am/L0gH4lzOF4j4rhb6c2+pBiRl6U2o4AxnnyDUAVoqxQ6/3Ie2ZErdiYtYyXDSmdlSsAkplqFI9
7yGcKO+IPc+ZwWkkIJU76nCyp5TQz57UVzeZfpLJfQjL4VAH2s3Sy21FghrU1ouWh/vE7R+KdDj5
8/iEDsQ+SbyT6fUc72EoVv5cnyPED1u65Sszd+gvonHi2vGeg/mdWck6j4dL7egHJe0fK/BFcN2s
qkEn/CIE3sSTg3iLn9ORQcFadQ+oSX9Rr1h2Dme3VwNa21gWIneYwZjAVQQ0BEgGmF8Cvh5E6gpU
2Z7m57dsiA580dURtGfGmXHiMQU0Pny4RnO1jH7DjT95OiqmIQCQWVHpJLRrS6uAaQRHurHE8PRk
IsMBVOReDaYmCaVpWGhHI0wuQLe3EOFeeqrbqlZ+O914hgz/MOao+USJ8t5qDiogKbwBIBfm3j80
A/KBg0OJyNvLP/adg0CRE25LihZMnG1mK9g4gOnrAF7VgOGGomTrjIMcOi12blU4baY5PGeu/qEx
TjE105MsVkY3GAL8bFmFNpipfNwbQ3YyzXGdJpQ1qFnqrb8Hjx4yZ+W91ROYfeooyButGD+DIR0q
I4dK8awddMIMp7IOFAWeKeVjkTQQm+FOLZH+Tayn0dIfYgCzTOkwYEfnt5eKPiVBFM+fjTTbCAFS
i3ymDJjnWNMeoAO12DrpNmGD+CXtmEwm2yk2WIQgECyu9fbFQXcq0vG+FdpIs8a4IYlkO7bgAMHa
AenepZSayUd24llctVn5PjgidaA6g+3gO9Ik+XAqfa8TqTu4fh2WOpQPHxlw6Mm1x5/I8Q69Yzeb
sZ93HaOYY41Igp0c4OV7QDhh4fWFTONTS9CyCwQTTNlRPa2HPeEzYqg2Cm+cu6phZjnXtmS4K/le
DSFWwwqPI9kZE5H9wW0ZyLCjpdEZ28quAgS2mcPyop3ehY9tBfmur9NXRe6vjGWIPu3qtclVX+Rx
D0jH20C/R/lJpYEAi0LvK6tGgK9hRr7ptjaT1/lqzNHUY0eQd9s5zJcgdfGUdwVSc+2zWJCKC9YZ
NHNZ5WoKTk4zMyycrEY33loU7uY0epyoUBokULZtfFgzq6YOOQSC7cJX+21Nkqi55VL49poSwA0l
WQRP1ybZeYqQvBwTuS1DT7Sld1uv9rm7Kk0Serg6UmeQIeFpg+HUlC7TUjnhtUOJROcLG/CyCaHq
ovKte2lP+6ltXyC7sEzGe8XOtcZ8sTGh8hBOLb3QdA8RzmkuwpeohR0nTp9dwl8XUCAEVsvRiSjh
1O9VhctxJx9sh2UwYgKBBMVqilMGs5WMDY/wJrBrCLUj3BXDkOiWNQ2rAQEyk/234ABhwLT/GWs0
GFmuixnBUYsjfKYdtJZl8bp5nYbzlbziEJq5fegsE1QMnoKr/GKQh/dl+lxKgX4Cz0p2Enbqawmm
KKLIrjo0fzslu5LBvqYz64NZHgpexLJ+lUxbqF19TC1fxYbF2wiPSffhXgdKAACRZQAQHVc1xRhQ
4wqj06H5zLBzD20LQk6ZvelgiZiZQWB31DXzP0sxCTMmy2HuPO7rc1UoOwbZYa1gmxiyQJMMRgp4
HCxmgGy2yNJOASew0Y1jZdkk8DywITquVgNtwDScWlZSbYiq5ufAC+89M5JDWpws+k9otjVkgz58
K278kav1MmBotf3hdjOyoLv1mlm4EBIs8IJQ20BmdaBFjcIPqQ7gA6rh7UiwbVubJtT2rtF9jG50
jJm5Fd4Id77bIFBa89e3p4MzpF9GSxtzmuzDaLavKJgdwPahTlbaz2Imi7Fl+EQDmzKe9GRYkTXD
zwGSs7KOMSGQGlUrcSNj+V502tvo+wt7gLDbAapZd87a4LCG4aM66geL7MjFmgA6ubVkMZ0UApEl
DupDa/nbDtC0WUePg53dEpDfdgbQBuADBpb3LlLII2zjNiLyWBTdGT7a7WC/eljHsqOFRQArW5f5
47n1YJAY6blMhzr2F41CINGXBykjNmRa8idZz6OjR7so1W9tZNNvuBjtT1Hoq6j0NqUXrUPg2TPK
T3nEgxvFXtPfJYxgol3iVqa4y+cxUk9QOS0JqGkrfEYMlxj2uZ+uLVhS9qxhWZyhX8vWFPFAA7hb
dV39JgaUsfxV0HyI+ZR/TuASa+DKGnBQ4siT7h6pwZsx1f+C9pXWAJHzMqGypsncKQEeFW3aSboO
W9RgHjutJCQaH9s0+kQpG8SX+2iE8WOUZTtZ6cQF7Eu5tWJSmakQgDz9mpeICa0YTDuPAESDgnI6
dqPuQeNy4UGgIiwcg5VBxJZuCJLMd2wLLe0E+Ehrv4b+EbtyEd82qujf4UYrq3oua+PdcBmugC1H
raY1JBSrrAFBFgQrhJ53MyripgJw59yO6dHsjJ0/ljuTDnMABMzvsntfN7eZCxxP/QaKruOEM6/J
roKoePQQAgY2BA9athlj82DPz4P2SXVvyR+e2YJYz9ZpOe1odTRsix6ARij2ue6/eG7PvJM3Lj0E
qDUdsUom8o92wGxDOu/o3x4mtSfFocLsEBuOU3iA4fbkFlm+kJRUq72D6XU9DUlI86EwazQAG1KY
TzCHwWtSAY8v6u3cZjSsIFDxk7Vc+zwyzgajh7L7pQNd0XRNZ6SoXSJuxoQVwIdJ7m+ItPboKuDk
6pWNJ5LNNrWJQscPcuoLXdBB1jGl/JHyLwZZdAiZREDta5zlhn3HU3zRohED3q8N896aDghR9CpB
8wXEC9WM/nF4Z13wIThafztCXCFdIC+59DQYwPLsxB02POMkg/U0BDh7kQthUN88aZi/iEPLWTT5
cr8J737HGwN/gIt3aXChhvgceeNWHjX0hzXzgXJOoJUhiWSwC+GKdQrPP2fbaz2SqYqiGeaTbTL4
FSO6V3MNlbayFTPr8eEpMd8chucU5j1Zm46CHq+HTt+P7Js43dyZHjTNBTNnbeSVvYzXhn2NjZco
yaM4FRKNQVkBTD9Y8PT8i2wffyRushv8uyZgDV5ahfGgM3/7Tmb10qeePbRntEY7BWY1ego6g8Em
monWsMxiRo/1nWzMkNa8yrnhZhEPwfGCrqW372N/JeVHceMdxrzyPqAQ/S3raYlzOVTItbsVkmQw
o3vOX5uGISiMXTlH6PWOS5cMLG6vEuT5ADMJ0Us6HOnwnQK7C/61Pcli9tpi3UpCf7niQFlG7VPy
sQZ9wpmbl2EyaiOgGD8s7NK8gu0KTXoRYQC6t1xBw08AxY+z/iGFwLFL154XXiAoBrMDUE8wRRwP
DqDEb+FgkgF8mSNgCT5Q8apNxwoVs7GUk2Jap5BenoQ4DfC+nKq2byWwlETLv+irAthTUIJg9Gd+
td3PgsompUpG3c0Vjo1Xd2eZdJbhg3e/IGNnzxXqRZT1tOnW5xAPct/dxNyZVrlKvZ+OcqNu3TsX
yYXiL5YycZ69+42Hy/l0y/DXJsXQP7KkYrprSbzK4B3TicYGItep/qIGtTHiYAWH7GYw6O+UyVFJ
me5vAlR1paCIdlTbnmW5DUrrfF3TkRj13rafDpxjw3S3RkrP3Wq3ChcFisitBPgSwmpev28wprHT
Y/0juV+Lln6bF5LDcULBO+By5rL/FWlpOaCIH4snlxPejRPwBB9UFfKUsRQZf9Jeuc5yLxWbUh/M
iFSEBqJKtVUA67dbfjPEx7OYXhJta3+KadpCIVNOj4oSf0rAWbtM7Bb5ITKpOSi0YwIDLWEPqoVo
VcP5pIKkVXEfHMuAYQ2IKZaY6hyKvyDvIWPQj2KZsu7Obuck3iSa63IO1+I3JHqeZwtQXvvSDgiQ
k0rLrubOjp5nmyLL7DyXI6xQmcq8DyKZERX7mlFuZVvVwd1lRhOl4r02+cL/hZ3Ksv7NtNut5X5K
rpKJ90xVXLaCWixtY7o2kjOUdlYvWxwgAjuADexzQdLnMFAbwkozlJkMDfxZD4Nu/6AzlOWUO8Y8
H1MyEnnqlpjAdQjFq3lXEUpYSsfKeDsyS1RMs1d0bHW7PjWoK7uVsQ7z8ii/JjtmQ4Whhl/g4q8u
UUWakCCzLrY5b+mdBtALiZFNCZlqoILyG1LiyQNvo+XORkypdXKHZqmHw9oiohZ/Qdp7odvaYVRz
Rh4mRoT/LLY7XvF2cit9kH4eYXFc2b81LVtxBFYynTp/IwcLM5DbP8xaLmMYmF1JH63pHrlwGBA5
GF52lT3vzGJZErrnEAtq5j2COkzSyUImQhn2u4Ve3S0V+ppyIiHcWTRD8g1fEerrAUDUbN8U4zbU
oZrAfDK6FXFVMmZWxUSqEGbLGZPvqcc9zimxnXWXHbDxDQsxl9oqYBqisJ8NwtkIGV1olgAaI8ZC
UjrfR2J5MdWwGBZavLcB9YgV4eQFbCpdbS14wYUtLPaht79CCjA82t/3EaOUxF1iOWcid4Ztl532
SdgUQHBDK2HBcdItRr8gHspJ0U6yKGn49+2sA4OPawkxcx8EdWfePBi3xF3I13Phi+5bAuyM8Wja
An/HB+bulbzwSAPOrrqVR5HL7C4SMgTFC6OqBLaXkgRefJ8SML4gq49Fl10lrJfEtE2KLcYFn8Rf
cKB0alJElAAFe3zK/7s/scQKg9QpVAC8OKzey4hJGVsfNnAKixXUh9+aE5xoD37qXSWk4/Mkh+2J
KwuQSngqHqoAljyBoRVXIH5WHltuC34VHy5HCknLLa4mZyQjSdRtyZXStdces4jtFscqx5OLYcwM
HWF1YKoBkjQsVSAucjFdOAvFak78/ZgB/+N2+A3MJiVMKgDfqP56BFlZ8iUuBnsjSX4DZkBuVljQ
s9IeILF/nunci0/jTIuzlaBIImEqMWszfJdvkrPB7s5EEw6hJo8HickSy+OQF0mMTAzDsZMYhRPF
62l2uALTwbtKOUAnPZEvCdjjgYzK4bqwZq45bWzVPDPY/trDuxv23b6plP0I3YTmvJE9OguOEHlJ
BPx/1tZjMl8QiXzyB0amgdcA5kOKvKelHILo+gqqFGjJvC5o3Dc60XjCkCrnCecyiPf01GXNcjU6
qNag/aHm6C29Sn12rO7osW6hra4jnLcFfSBTY8zMM8gw5+y7B0snqtVG+JdHkFPThR/WDuvvEXbD
M2AAnVbXYw/U1/gyHL6EfEej9TkRtbt2vwGohL3srwLb1Tw0jXt1LZcl5cjHevpqBOA8WN5RMFnJ
HZrUW6cWQE8z5ShRoRG8zH10DpoAlz/urNo5xAbD32ys3EAJZxwfhwAkwKtgnCLmIJ8G2mbvdVy5
mV+JqGnTEt60j0VpH+WCcEXzqvvLHiS50RTgU1W1xhgZXbJtsVQOIRLHwojCnTypRUQ70Av1fXPZ
UwKnYMT4JN1S6wd4oiRAYhKi7CfXQenrznZk1wuBhGbTBpsAg6Tc6iaKt45RrNzZeuQQyZ3lSDGG
soVp4iyJhtluVete1wBp6HqpIbM4UTAzKgbtmqVWx74ol4xOb0YwOTX3GjpQOhbEwnmuX0PwoYNT
74rKOMEfBFqhAXuQT1zBeieONrMiuPri7aRAwUx1OGoobTXGuFQd6eIwQYZ/cS37ocERBL5zpaYj
0LRy2fXtqUjSW9VEV4npbM89dqoBCZJ9KaGvHbzyfdTrh3pSKK1GV7Ke95D74Dba0a6UZxuImyTA
sgqO0X76frFtYiK/akouCuAqo/z2Wue1LZmTt4fqk1qzs+y1hP68XVvrsNSCVQ6TTF3j0k27AeTY
Xa0kPQJ4XGjDQE3SOOVDc+LwHnJoUDVTvcdUx9ELODlJdMAZzuh+LTrK1HIGpBXpUfGWA6tDyyN5
mknxLY2j16SrSP6UE1RZsMYpOyadD2oR/KXvEvhOJKoS6XNnIrLcIFQpIUHczQDcynGmSxi5t9y0
3rrJeypqptnpbkEU95IAbJa8vZnmfVd4302KTzMneE39WF/YPYLrustouJ+rTNpQe8zd/O6r87dB
7Kjn0UolTRSXyEDEXuutg8QDMTU1hI8vCgfGIiRliO0KVwyfNJILUr6aKxAXTL5h4ujrrMl1Dgq8
MvLAbTj901L9iTd4TycVSGidPraad4DJwPwLNmUJIFXgyN41L9qiSUDBpLKIb6aNM3E1uDQ5TUwJ
YDoa1m4GjcyICruKd2FaDDolvhfnAnYMvBu7IFEE2GeoqFYDJh9QM4o5+Ra3kgEH66hXjIYLIhxe
R4YNBHEbvukSGiSA73tpFjwp0935Pz/VaN5jQT+BKw1eT7JDKHRkMsCNbkQABXky3yn+SGIonkPK
fuKVIUDYAnvjAWnrSXakhQnZxW6Q5LVEYKe78ymgeihakNyCNZQP4SEchSaeShOyuw9M0VDAJJgr
qdwlDw0lCr4ij38UGBKVPKcg3Kz4UDH8ElzxiYXNIAk3PSEFwUATAv8NnMjDYdMUJ1h1hTgjZnZp
S+bU1cVl8g5elZ8oaEmR4i+cxjgyMXHWZ3jJwTL6rKfg83ra1iEzhPRUkCmTleYVpdkAKPoDKNSS
jHzAZvuQdJSBD3las2wr/1sEaZQBUMgWpv2Enyui56JFDwrO6+EkuyUlWFy8N79JDIN/8Zv6lXXn
8+WFZKvJSMr4B4S3rDKAwFROBm6yGIelABxY8Mg/tnOCex+fxG3IVsgP89uyeRwRNaC/CQGDcFGR
oJYaOIef1LtopCdlNa3I4Vey8PxARNY80HzuZFyEkFTTnlgh7LbUJNrizsmp+XaJa/h8fLX8L6j6
ntqgpPxZ98mn8Jca4GunO0hZipPALkmyIhko0m4CnQevkC7xm8zng+wGvMiyAtmBV1GC7BB/Bj3K
wqLOpBGGSwCig+Lhn6ro+a8VkvGmHIdaiurJJkFmjTLrTUvqAyBFm0iDv+0hzwVpPNHCoChlGsGH
bp8j0i0S6L3md0cGi97/x9OZbbeNJc36ibAW5uFWIiVR82BJtm+wLKsK8zzj6f8vWH3OTataFkkQ
2Dt3ZkRkJHlTSd60bMzngvzGiffomndkDRJr6MAU2NBon1DFubhg4ypycBGFjLX3qJs5hTu9KLHu
74D1huXZx8WrfhiBCYEIJ1Jc+VS6ed9dK+Bwz2jjQZqIeUXzLio5i6lPXeC5luWeHVc7fEJZ+aLo
orwxZ7VrGDIjYd5yfEi4nUqgdUrSccDa95JTHTenfsWJHaMvS5AJ39yt6wvDgIisX85JJr6Py53P
gMWhiC9VRpTl+pCYLmhUG31yW2lTuy2nd/oND2K1Jz/6Wc7RqQoteqsEZ7OU4PmsCo8RxKsc1oPz
zMUVYamORNYJdRD/W/nzA50TfRqoLYiXcp1ctAAauoX4S+lJ7Nq9dTlosBhBDe/T3TjQOxhqApdP
ib8u4VvcgXxAwGdl+Tnk1LceJzqLW0SQv4ZPqn+4C0oK2rS+P6NwyHTqvX0hIT8GLjwUKmYHmimp
1IjhA4R5S3efubixQSSB3yzZdRagOfD8yzINL3UFrAfmIdHwTkZIM02O6MeaRM+/I8m1++TVpyvU
nPAFDp9895ExfrxR7bqAZeXVEv+dIO1w3Dz6BLjEtx8byN90Nu5XlLbY1kEKRwc/i7UtZh/2KBh/
NQsQMcGsytpbrH5+6nN9+HQpPI0Hs0gOqKbpg6Z/E+qQByrILBoAlWAb2BPsUhUPvmu/rQEGN0Pf
4vKxMSGh2PFb/9t1ywmk7aJ1ydT2TxsvidJ3DzxzwyKcsLk6KobeIroGryNurLRXvxF2+w2biD56
2HsMdRFWzGZ0nbVfXPlknezmXdhjMO3nWE7SzrN3bGxXjIyohk8xmTxP2No/RwgtTIFUKmJbcymI
hUyGWMFUvsuUZEgdNqr7B8pt4aWsG9q3bwSxK5YPiDv0jjxO9bqwuY24w5N2BIAn778b8teCqgaf
BB0LaCeuZ+ukFwxiVsDseaGCxcxUPopGqh0QKVc7Sat6sVXXlfSBjUZwTkHC2H3MYoXLhyx4T4bt
VsXSSrrqR8a/c5zcKXGPnPmmI9AG9l8an/IsujUr5wv3oAN5B6C8QU9Zdpjo7+DtJRrsgRHdlYZn
fPdEEytx2UAeszQ+SSdSRNltm/u3jHW/nsEIcYrH7su/cgNkQUV3oYJHhI2IGAUmQZzdSjMYnkpr
HoG8vzgTCK39h86cA0CktnEUOedyLsGiX8t7kW+y/ZhjfL1bP3b3hZH1HBLtwc+9fyukxuvYwzBi
J03jcALOGHlvbp5hXMOgjiIjh39P2BoojzGAQpwIbWD9QOCMdPwJYexBW4n4j0UZlY3KUXATRSrH
oATWeiJyTrFaT4LJPeicX6x3pn0Tk5dzmSoGir+fCAoCQ8KMXteHvBoOWUwLLreMf/wv3BDq9G02
0F4hHyxYgbScUqr+Bcdpz/+X7nBFrLiRlc5/EWP4Wy3eerlX1Tf3HZkoug/yEhaFzhcVmbrHZB4p
oHTRfFE8cjC2PZYFaCvZreQaNH2dER+BDAQCLouLozpZrBM2K9eCLPg8z7snrg7Jv2IwmyA5WRTy
/NWwnroZ9/D81aRVoDdjhc20+dA+yl4oqSeac2BeIB115Wz0nFUCxEURQUMp8yutP/ybVDd8cowg
oEcOmlRM7KAZGEeo4kuANkgFh046Y8cYRIqYquE9YGNnBfxu+7vQ/AnqSJwQC9/Tm7GGePNzsC/V
oW1IPSwqV5wp4rcmwbGP262UPdk5V3RXVYurPs7nkK7x/I5XaluUSau74eKWyz9qvwlG5+//94Mj
yqJvbrPKaztmqgCLinvPTQVL5I4Jy9Bmmctbeh4dD3C2OVJ5KjzwJtQsg+Uc9+37v7VgWp8L0BvH
kdhO7TR1pXgv52jCMlLENNlKvCt7XtvZZ4278XhJkOWKx93WPjpy+51Fv+iWrzZq8G/5cFqKbv6Z
X2qdS/nlA/zN9JoCznAt/AN50RL6N10zPGrT8Rt+H2XPPMqheY6o2WzKcsy2L5vi/FiDojiAl3Px
tH9GzZdF6a3UWDQyVS8pJQlaCiLJPeEuYihAWQMGYWAE8dZBEww76xuIgqz6TDbC0mwvlfPvDi0C
BIBNuPW5xnpEXEO15joLBfwq08fq02YJFpl1jcLwStoqKSZ4ZxIXpF5goAnqUJYJLycxWzEjFgCZ
eelRS0zpZTcVh8X+wYUKMOohbbWLdkt3Y1oD4DPOmuSDjaa8kK2qZJF35wdpLKlwv3zFWCgR3i3r
ISTd3UFWvIy2p+zFQbqT8Ix0ZdkSXylphPNdVP/wIBPPxkPKf2UcN5xXdlQwBZfQF6VhNPkgRpXG
10yZllrZNReko1NbHjEOy7wNg4eQGRjCXNeQKR28XAly0n7pVxXMoMq8HGbOAl4f0+F28s8cFW8l
TQ53JUeerITdvE/R2egxI3rgi9GCcWDE3cXCzdD1gIJvhBL0mwhOAGm0/pIPHuqAWSHyP8JbBbqu
pcbOZNGwglcGJiCgulQUrqx/mHR/pSSO0LcPLz59BELH0HBfccF001y2U3I5Af7zxtxXVhWXKdZ3
sku61r8LEumd2Rv+d1l4B2t92ggD7ClwLj5MwVw7UpEcxG3u6Z7Oe50ebMUFolH3jt7rIqfJA86k
ZJVFn9DlmlM8wYgG5DJiQdmiWBKjGeK/7kcColf0pyzB/oBWqHMa3Z0xMddjrDaFT0FCLGhdqV0F
3Z4gs0GRpa+ar8W//JfgQ86JqsQ1cfoAuFXcHz0Y/KpgXhWnMcU5Yde2XJTaVAf1h2ULp5vOdRtr
3sV+w8b2heTNA4cCZNDS1WoSBMMj2CeAnt4/MujkpqQfywMdrqB3U1pbifkSkRSjfdhXeFCY397/
o/Ove+TRE0bi6k8UOEIvCTb4FQNH+TdnflKoOZCQlr4Sj4nDU0C8wrg5YinEKcJtsUmGePH5uEIq
cl4X7I8OMLsOstdkxh6D+oU1ww+VpXCjx5VnQuB3p/qXkgTwI3096jOR6AgNKn/HZY0UaceKFFSC
faY8hGz/wkd0Fjfmtb4l921LP4x2wWMRcxGYMB17XpnCf5SnNf3QpmIhSVdZsiNqsCa2UApOrl0A
mye1WzHCEgLyNUzdyFuq+OGgTMcE2OAuifDsqDZ0pHOQMvKEWWBnvMjMq0dq4zZjS+wB7SH985nN
ouVM2LMKsWaZ7gQtsanEw7M7DGSfNNDiNXaR0DyGnVuxQ+rsNOOCH/ODGKAbxW2A5VJmpUqZXQgw
vzNZnNqh58zQB6lGN/1NoLD+L8+Stc9Rq+9D2Nb+JHXUUfL/89v/OG/tnWUlq62EvJDQ9qSuKquD
8m8Asq+97+6I1TO4NsJTDYWZYyIVNP+AnvM52psw3GF8S7wW/axyTK9aTXBeVAbCwPg7oiDsNglB
yGWTCwBrbuR/ZGUlIxSm6U3njD6BdSRWX/sXUxdAxo6ALk/h8YDh6U3aPapQ0un5v+zonHqS2XVQ
1GQJrJqzHoU1wfbyxRAQuon6Z2K76F65YuVKhFYFppLAUg/JmeTnZhO/VipnAfBZ6V7zDqIbeFhl
1l0TRHxQYK1Cyat8278Jpp89Exkg77TyeTbOZuusVGnC6a6siJRFH20E3g0HBhMzkDhL+LS3LVKx
CkASbUqCj8HsRyfDNU7+ml9l2PDFcY0QZsBUr/euguxBEg4+gVOX7gD67KY/bFOJ6/jBbPIrhjPF
Jh1I0/W+1M8IQZ7sonm2A4v6zXgIkI4WQQTtYpWvSY/tJet9L9uL2kI3hai6Nff3tJn/plhN5rMN
5+UNv9yNQj7aE6ZUGM+l2z/1a44WP76O8b8+p0gDIrgcEKud2tdq4myICRCI2R+QZL+JlNftTyvn
LgtjmlKzq2JI/gKN44OKUH/ouysQpOowLtmTnwa3dd89bXN/wwCEh671H/qhv5JEqhxiKus1+YDC
/EjS4VUE+Vivd8tEZyyfvwTOh7iIscSVKh5+BGX0RxUIc7jumHp1F0bbfSJHAJxT+p4oEHvSKE8O
LZvTeGrG6jHv7XsW+xtGwMyhmhP2tkMci4w/OeZfF/lkvsxxKq7vOujHm3VEz5ZhkVhwlHlmSu6c
Aj+EUwIHZhe3qgvHOfrD6U/1Xh0Furhw/TXYmbiCsNxh+0rriHiJCTi4UTGHpeinO2kg4q57L0gb
UjdDNE0RnBnddWQlVI1sksgP6crpmhcmANw4dnTHuSgVreMb5CYgS2GPiCrxWu8yYpXa7n5Xo/qJ
pk8mIb1h0340FvrZuM86htOMNsPZvaef5vkslu1gMHbX/lexL3VClDt4IqBhG0bvZBbNycM8vS8j
5gu2p2XJ79ZguvcRflx02OQCgdyW+/A+Wd5FN3xLQTlTPJ5pFcQPAyqAST5SQs2s3H12IO1m/1M5
Lr3rUjZfU7zS5/wb69ivzWXWSeIwQbF+geD+wIHzqU3wLS05v4bBfsoWHx1neWvAJFbpyjSG0LpN
0QArsxkJmCnaFh/cId93UXE0wuBfwDkuuFfcqiXDxcD/pjExv073hk7U5nRW/S7kPK6HyRTjbwg/
PnfBopFzD3sqEAC7fB//DIZJEWQOP+qxSg8glB8iRN0CL3jyyJaWzKFbzzHaQ/cYefuXR96kyrLY
16vzsU0WF+TBESRDNYa4TJKT15ECVAL72f2nA8Iu93ZkDtGquW+fUewe6T49rXuJKGD+mDPcsMFi
zdW4FNbIYWhF4bFaXwv0DJv9Ixiee4Ioq0SxURqUzG+uOUcUgwlySoqmcrwXBxrS1yBIRcL71OXQ
bMkVoTgpwoTLCq3n0jIoLQeigZPVpkhnds+FfpYAzeK9iOIjWTOxVmoq4YeUZE4+vyo3I4iVxZcO
RpVtnv8RZ+31gJJIsdJqkucmK36SPoQVA9fNq3FYLl0ImJyLSeo/oxahs7yRUXGA815cv3QxsM/k
f2KGuTxezdESFN294BUCu5KDDV6BvbhN2b+8j7LOtB9OCtVoptIh/UEI75PmhsjKQYJgBKMFHdJC
jhugKdMev5T6RQzroQUS8x26iAJXlBE1PvEINu6xxzQlABPbohd9V1gLzhQAFRUQHLHUGBQP/JZr
5Ylv9Z/evNfQJ3AE7pbcNPwZVtPYrnp4t1Am+9xTnXcSw+AyOJ1Uq/DtMzbcSlag8zBWfs0NJTs6
P6T2tcxIM6sP9KB9TQukjddCHN+aU/QoJMmL8B1gSilsBZ/QLT/o8zewvBHEzs7j8SlKSXV0nsDT
/LKK5eRC1FcFMuvpZZYLp/WQI1et4Zt5CgVnv0Axzkre1SYx4qQjRcOeURkJaWF5mqP1L12GFyb/
OmbNK+sRCHXT6p1qJhuW916ImQvklwd/6tCbVQOqia82rnmiAbauqqt1gSD2Cw5N6u7hclRfQq/j
XNATHaXEKjFtoq3oea2q28n8srrwIsEeWRB9B9RA++THCOXNyhCKpDQwTlNUJbQxx49KEF05fZWQ
LsD3wXtR/xSQJGJa3IoF1EAsQV2ShD8omkqeJt+alVj531pQCPtYf237ivrI9NG3k+dRimjF6O6A
I56zlwGXI3y1rRhE5Y9SWlCZHhEe2ZHbpnf9+lucCsXAjeSpOk15tfgrroq31KkSsr43OljJNvqw
OHH7+VSBT4JQtRV3lCEeGDSPlqRMLBmXCXYwBeRLBHjtdZvvw+qjVmmz9/+2VEimo6MblXOf4e4G
LD0B5y+ktlTG8F5oetFFg3NPznMWTNi3/stbMFcpr01G43whWjj6RXsUgSOXJP5xpA1ux6/WRNqG
5KV+sgHKIpwqKURUS4AzDWRxLf3DKu/BtRXVKNy4qtI+hxNVsHhS6bRg6UhIUMbxUVk9RYTZNMck
eAfVDzn1KMd5RjHhjFYxsE+xKDwn9uIwtg9gMuLxhYXjzn5n2/QLZSiz4Lr51Wh9U3ir1EUwq2uh
RNfSB251NhwLgfz5a1w0LnNvvxLEwKiEiwBbMKBaxaCRAjZnDYpXcCEFeFo8Mz1/SXN0+Qr0LGqu
iPZANvitY/7oQC3YAEg9lEVpQ7PW9SDPwivch7rzLhVpyBvW4JdBjzizfdUuJWZ17vJK2s8FczdQ
v1LXCe/A8UT4mkQ2gRveMpc7xV1G+mgtIjOmu8O89Lf9LI3OXhqMy+r1Pp2x60SBMHCo94gOyZjt
1bpZCHZmWMBXIG/Y8C7Lq/99O1Uki4fQ3//ksheEwa33zz5YVzxBvmbORuYHl8mTGVhTfbmAlrJt
x4Pp465hLA+ilSxkGVM1XypT89Lqt1m2h8GxTsJ5Rvq6maITnuVLMfIRmjWSHx6ekj3TKXDtRRS2
vlYR1ihVgO6GTqMlKE4TnO3e9296a93ZJZoexw5YcErHu84yf/VB+JTY9G6MWEJNeCuJ6oiAX5cS
zmkKzO/eQyc6gKOIIxsw2Vq3b7PoGADa19lVtXt/N7fYDkvTPGTo9MZ+eU1Ck0rBxVMy6KB77QTv
935gHkxW835FwgzVAQ7ZxiK2Z65V/RS128+6ghx3A50opNtuHWLqNJ8E4jTNjPPQwN5xXqYhwWcM
RzUmpiIcf7CD6UOQbxtHwBxJF18nqKUtG4A1Xpxfe+ECP6INxU90+4V1yssU7N+u0fxodh9vUNO4
UQSeGaMgxAc9z5UT00lYW3kCPJliDYc9feQ393aLEXwXP81++W259n2BMUi57YfFGf7i/oF7yl4g
wCIwsffd6zljoPeEdQqDqX+1bkHimXv0YNjVRcWEc1RjqiCFl5gBzvbjizNv15gKMV9UlW6LXiIN
Xu3uy/NOFdEIN82m+UvUnmGo+SFM+6wgEgZoTk9hfUeA02kIbnGVQOb05BXSHdFSpUhIzBLZISGf
gqICSIw6l/BsimsU8Dss7ak2Sshj2OXtBWMQhgYEHMNfMZoCyvGNhaM3IGrpMlRDC06E6WZ5a1sr
RxJS29I8vBvR/9MgC5tinDRem6IfBTwzSJMihiiEHlP3Q7GYC+EiFyq8JrNvzxlS8VtZneTA7Gzu
F1/8HHuDKz01LoP4KJHNhmue4PO29s8QXNHgEuX0zIpvTtpB7Mo17X4pcrWnSCEtQe6ao0yeX3Pa
Qjj6FtAI18YZar9B16ZcgrkRZD6/VoMdCIaCWq6vPtCTvHEtHfp3whoXs/E6cRwqrQ0kYxljPiLR
MKQXuiW7Md2SVdCJCZOFW963zvPpJ2R/jG+aHqPf3urcHdbiVjid3iwaaHdZDxwwWKgByPFNxVRw
hwhvGypNN0Onw9w39IX80hlcxIc/+ZaCKaR2T+2Upkl0S3N2h4j7wYnRzjhCVeJuZfBya727Ns2n
RCY6FYHM+mdmOzxSwJNUqC2AC105t8tpvFYY5mOZMnQcQ7JI4F2/pVu5g5S08WGZAwaQciDYtLJt
QX1DcsrqWdBh6VM9sKrNaum8Ga5wfbvtybTjofgYCdwrBmcMyDza/XfpoXUdk/HfZOJjtRQ4KZQW
K/fxQSVwIsKbaM5t2TUwVsa91DsRYPM0YUw3rcDY98CB3an/nEvg6YBcZW3eHrn9eYSPTYWqjmop
QcvtMoyONCBWX1SO9sgDegipX4wEX/E4yHAR9kvmVEQ3FVU6Oh58EgrjNKLQpomKGA1fI1anDscb
STioVA4D4CqlTcZ8ytZ2vkfKD7Vl6ouoU3ROxpsg9E/SFeQd/INhvKlGcKlRxXqubXtQ+kJKJ9pF
ICBVPtdzLWGGIhMmR5f6MDOLf3lT/d3sJTrzmhbm6bc3BvSapEfHpOm8YTIQuB6JRUfNEJfhSfqE
zv/DScYppCsRoRSQejN98BKwhltkjDgD0bTCNE3EvMOyfLobFiVDeZOqMiXcMSztOhu5hXzRyAHM
CY0CU2BwBETF1Ubvce8+7uvHgouMsjuXMn5FEseeNxk2yNjkCzDgoygkbM0vVEmU/nYUS64SRQgc
cQRerEFIxCajVQrjqXuj77TXSBT5YqJ9s5sC/S03SBmFah682IxrgXwwmSxx0VBe6f2FzNHnsKjF
4zP26zKmqIlIzXykHxOKGRBuj5SUH/w/xRjiYQOEn8/TyU/pToCuoWQRLijbDwmh+oKzkZQnDeq3
omqRl3f5TcBJtUT7XTQjvUO7V9X+sxkMP/mpd428EZUTMFEQHrzitx27tA58UR9f5MH3wPqIIiJF
nua3MQb2jDWmLMvpqAFTexarj9HlSi04UmVsjMztK/jj7I6HpViBQJJy9dnC56lAC0mQOadgUq6y
u7f8hYu8LGjhNtIQBT0tPkhjkWMQTs8g+vbEzW2aT3ddf4ppLMCKWbZTeaZ2ZhpqA9zHQYIf8tg4
Dh49hgBxfKsFBGdhFKkHTBruxAmIBHU0aWcrLmBzQ3tkLhw2xxOGAiSp3+z1WzwmcE7gwsquCIvJ
+2wG+rDrS08lFqieh21fwVwS2s3Iee62oHlY4N/9Gb85yrP/bT6E+HKvzSzc0L3ldqFXzcKXafwW
wV6OT/ybTfpWD0yE7DIkVMGgY5AHyhJq+2cvxJtQ90GatAySdJ5nzB4R9eO72t76QCBG2mXcfhCx
/2n21BnihSFWlP5NzWLOqUWJzlXaijBr2ZGCUfkUetpxoXqX31yNqz7xPqMZv2OokHRHAleT/YuT
HgRIR2owJdcj8xsRIdiUTUXENwdKQCGgezE4Mny9Ynz7H0maxVEV7By8ZLPsn3zEPSs5i1xETeVN
ea1ioa7SJwmnyDVhHuARAJZ7IE9ia8ewPSaS/w72qyUtP0j4a40tQK1Ot8irBZuhZiIFqdJNHozy
lMFXSJLIrJBjh7xk8qjP1oNQHBYC37ZnklaKm4/KTIFnOg31HTi+SC64p3VDowkblegGB+Qxii+J
7/j9pB5p/0Nr6Bz1qhp4D7PvD4sbrRM4pksnD977Ea8hTNNRwIgfntkOASQu46J5vuYVr1Gx1lII
ggE5vIvROtc8Zq8o7v2eY3hFLEXnAJ6jOkl10JHG59Npra0PZp1dmgCLqeAI+jGDV50HM1yxTh7L
RPeoEYvNE4IiiO4/Op7AXpzyJOMc6ZY9ROvV9BctzcIJOFhYdk8k8Z53S+f5PcKo53VgBEdBAwcD
UHPXv4vtr2L7LYtDCb11SNiYpg1BbR4XyyHavfSJ9z74DYUGID9rzO7R/CqCCV7ZRuCXUabYtDh4
aIy2dhMYiq9hQCDUS9jMPFlWJaLmRyUaa+08wY2NK9aD/nsNulJvKSUBCAFBn1syrttRm0TqOFlH
dF4K1CbPFTY8qV1cD7c8/iv8OV5z0jw+QQFAck6ej+6rgZVmyNiKgL7joOnueNzSGepCFzoMq318
CulodTmliGQnezA++nn+yrLwTu/iU3h0yIq1jPzNualIP7Qs9CXHxT4ZI1Oq8CvVCVYPK/ZrOJwS
s3UL69p/Gcb9caeIkZNKYtr3qG4e9T7jOhz0ewUGxX8BXTr4AMXSZX6KV++VIxs8wTibN4akkgO0
FZIndXoo+4WnWM+T5HUf9np8bIEhOxwDsuUeN22wHJIRG5dQThr5O090A+rUT5jVLiNHfJcbTitW
fNaTgVhUEzNCMiuP/0yZebcz8It0payMW2BkeqOss1ZwjSDQ0DoGLP3Eqt67nUbYVh2TBcmz4rue
a4IrisuOMjBzy4r0TiVmni//+kNzmKH8ZVi9s2r9Ty0JagyKI3WyCggj7boNuOu2kTxlkCMenkDp
xGh22jUSJsgrx+hxYJ5a74fHTJEU+HT28LIZkuDMCarbipV5qSNZIgDbmJ9s2iMmd1W2q+SRwgji
J6QRYkDD52DSPjEBa8Ckwb1orb+V3QEqAWzSpH3aqRhh86ZLH9UCeMfItGNykC9y21GlsOHdSSoK
nzYhQgiN7bHj26opP5yhEb3rLiqZQorqHP7AZbvN9HZ0VniSXgkMRhwtInkQIQRYTcnIE5bdapr3
+CT+mo39ySJ2SLYwz3lyipzkH5IDgX6ChDrDvSnalGGGYzLcQO3+VXuXZI88VwOpNn3CaH+Cd7eh
bsrKwrj0KpceALQl8I8H8W6gRaLKvOhXYhAliBCSWAl+RDv66dTpr7Sqn6dNExnpj2EX1pVzwEUa
vIEjki/NBISLanZfBBmQ7bhL/LVx/jJtabmb2I7TBEEd/k1b4hWd1Jzu2tdKFbytewjn/axm0OIU
c1hRaxG58Iq80smltY6goKB7urTjN7piTkIWDcvGeZEZXbhJ2U0FmkXr4mRghN2ciZICyEIdnzNx
UiefcuOV8TMOLrE2hUqKZcHqxo9ZP9AJBXq83CtMhVl/1ZTbaQxGxGnNw8Dc67Axv6vFovMXjkKa
Xb1ni/NDkSOlRjlC/iBe2YU+0Z8Itvepd89X792bKTO+EMNQS7sEcQqEc48SOAjf9mQGizRAeLp9
+AHQH29dNrixIYxT1Ys4DkcTMi5SRxav7vg5FFFkt2b0uXIEtpzgoT3fJ1SRontVyfomsZeTACNL
AV4dzTYcUfTtpNOpD627gFNEy9TxvGeFPmaoPJZeowZkA7s7G39nfZQMPTm9QhzC/QyFbQnnJg66
RWXA0akgLbQuAOIDXGH+Lo1DFBNFzMg6FP75COfFO1B8suCC3DzOZU1DvQ1/RFvYMN1qypAbRwcA
dR3QUxE9CIPWt0/Z62vdIfJ7n2KcI5v0Zim3H3Y5AKiU99biPJybHWiG72PzBRcugJvWOlZt+ujZ
1vMQ9W9+E76MjfWYTxsBx8gd/AKSDzu0aXEjXNn4bhT7cCqDisSf0Lnm7TXoUo7lnrFcG332XjN6
6orpHnjbx96LE1cPbWN/5SV9LtTWQNB9QkLkltFd4dXV75wkt7Kd4xRXSEa39dpMu5+bj1n9RRbW
SMTT8IM9bVxwdX8Xf/1KNjI9bBcQfZrYt05165y2op2O2GwdKpvpmglfzEiLH+7o/goK+4dH3y7D
GidWtRvc+GmU47+9R4cVN5FrJ3ZDMGiDkbgmHuhWdR6QVBekAwwgxAa+78iJA6O3oVp5iHWPWVIH
4Vtw2/HVG7ZLxzBMWjtYPG1DCsxUVADjiuQezewDRG2O2s2/d8OZQiRZSKxWPNuwEH7qbM7uabXB
gAEPsqJ5HXHnxXvOvMmt6c5o7fSrdhky7o8TDA4AKQXG8LbXiILaPmaC6tB+9lGJXVCZxydwQG66
My0Pxlj/KklnrTqrD9Y+P7ZO9dAv48+pKU/5uv2lkv/e4pzZj+gHrndwv4j+47DywbLK7mXFfevC
M/yO1Vig0MBbLF886zEs7PWPiZUZoxy8F4sk0TerH9By8iAgN2VJ3TbBVh2doELMYfbHpV6/fBK2
wpmtSz8tceNt4z/rTvY7mpQC7tJg3eXFzNHFjY0Y8GtymJysHlKDtItuyrQk/fDeG29kky7GCfNh
zUCH8+iC6R0CJCVXs/4xYxReCSYStOy9M/74aazM/N7zqxemLpdPnksz0pDyeAYntXHC9aiLg+nB
VLLq4RDnpaYjt7CPfRnvuwj19pAcqt7DDRS3fuLdwFHW/h3MlVYIlOdZ6VCSVf2NMaLCZouFoY8k
pqg+HZ4qrFr5T9e1v/d6v7et+Au9O52QAx5a0/KCce0vDH+P89igKthf8yoBaMQQcKiqa2NzPj2m
4dau/5sxQT+clvXeLk5873Xt4wg60vnFfUPrjDe7PUo9rzxWoYMreZBdVtb0KykpEC3h9vKYdZvu
a+5WmIFofbPqAlUwc72WcP3E3tlleoL74TXMUMU6hkFEKd1n5h020xj4DDvCggltflm+pEXjn2Jn
dt+LOTrtTXxfQHBMHOzNwlAHp8zsUyREKQlm59gMY4Wqe0Tn0B/MIWpOXY/nzGQvp57xlZgzYdUY
Db9DNGNGTiZUNQkVsvBaf6pOq0UfXeIyb3RRUbePzqEz6bc2/IzpI0b+odMpy8T5F38WL3ooTP+1
j4Jnj8WEAvaHxUSdHsG2ESN2subiJh/Xr8KSUhP2kQmxlzljtus4YBJG/+zz0JMVxU7gAHGSUqZo
07GzQmbjmm8JZQMedvETucHrim7AiOlY1J9tA6iVS/tmHlEaeMxAt2ojvFgxuzquIfP9lhWRhlVx
KpRFgiDLIo9y4hkVBJklUgt2DTAQBC6y593v0D4zQ4PGgJmxjZjp3tdMsr/bxwY8XC9FOQC35rr2
ZY2+fWD2oVCXYETXwrykako/Lcba9R1cLsjQNTO+Lj2urmpC9CKO/8udy+hXsLj43u0pVi+b9541
yXXuOPgM7Ol22Jyk+M0QwjtOfvCu3NwZILcBy/s169kvGCjZxnTjQQw02DpuxG+s0azn3kP3mHbP
8UbULOzbMN8fvYoqoneYYJv5Yf447tuD2Xr4eufookJrtS+byN4Q81VP/rA/bZnZXdruEFBSpu8W
KkknnTZkNgawMerZKEvR5M/sxirlkmqLOqWt6wWVFhZRw7IbSADc5DFfxtclsOk5KO87vzxOO5AD
lqx3DGx/MKaEGgj75oMZI0fFP4dC/NC1jLmNF3+6hfKg/aBiIFlg+c0haHKuowVQ7zYmunsGrot+
gF1xgjrLjJCD8nhHABnbiBlbkkJmW+XJrMi2+uBfi1MeKJihRbAc7pDSQdA8gozMXUFnR4piuqR3
NGDyunGyzOhGzxTFoDvBHYBAkSuTLkyglC1sSUj0AAxJGEOzwxOX/vASRcVdDhEmJI4y7EJ4jzkj
JAc445ylG3O6bpf9oc6RsKwmvlpMW1pWJrynZBUd0KHWU9baV0k8fhaV+3sluxTMOooAy1v3QGF2
Y5hkxWn73JYTVjM9PYIbiDtLK0b9sPN5Vnx2IbFZeoJfLPxbLQc3qvrJtJKbpp+frLXQIIaz+aRp
p/QG5uciEazspkgyfGT+dho6bXyI8kgwAzSw6uFWqbybKu+XBGMj9fJKYkxNrTsbxFAqvX0z1QYG
vuWVw24VP6nYZtO8AqLh2hmaT1ZM4rnvKyDgQAFbWQzw5fmV2DKVRsG8iIXsMIRwmTD2T58KCJiZ
uY7tGF0mhf/D0/zzppoYXtA9SxdQkOiLWaWA+WisFTF489F5gEjAKSrh14TOUYDagBRNN7rggzqG
73RBdZri8SzXtukPIX1jeDuTe6eHzNneSDQFc64dzsgeL02c7tbCErQCstWd9gEnwRQLkhM7Tk9a
i4OkVJw0AXQE38Ko+sMOEzPt0VHLLQOrD3f6M9fsmGTrjV+312W6PpdEHS+ZsF1tTxihy6UkhEvy
yuBQW91nsXVIWkfU8PuYHAcX4XjIKU4Lm9ndn/sCxuaYUayuLSd0nV7boHIXCp9nGIfcOanSE/zI
NGIBYLT3U5ljrEttmQZXzCn+9vKGwwsR2YDJ2UBZvCAGG2hhJGE6e0FwTSVtWhaf05MSpBS05NhC
dJt5v1M3mVyhtR7G9RTNzp1YgvqPteCBK+1HC/AsrWrl+pDyLJ0lAwUhCC8Ny7gAhraP9lpcYkfN
xN7oTb1bLr5hJb56mTc+Vk1+KoB0+jCdxWALc7CD4ICOCYj4ISXhnar8ZWCYcFlAXBLK29V8iSsk
F8X+x3LUHbYcxbLqe3uTc8wsLMexcs4xUrXLEjfu5F6vz1rSWrd+5BlUpPfDPD6kbAFozmvP/5nT
RBIjvDT66aqE35iogn3Yu6ZLfmKNf1UG612dTd9i7LlD0RZ5zOQh4JgpahbUVoipb7KJuW9osgtc
Xfy9+QdmD/aSaqP0gSsodScXB8UI8QakxEKSo5bChscYMPdUsLbGdwq41hrDCyw54AuDUMDO70Eh
Cmc49UqsaWI2frsgNh5fBdlWGYTPYwcmarXmBhFDutYHzXdejl9Cv1HdvkUl07KJb0AoJ6cpfpKX
PTp2ekWyd2psg5YlZP2GUWBayW1MEbqEpmp+roWxgsoPXkjNf8JzjG761FBgz4WL62pw5j73gHnm
jI7AncNv7jYz+mdYU6YNFT2et+nzsDS/5YIUp/vP/xQONFLu2VXH4kkb63dvIlHq6mf9ZH3VgPKU
yxd2592LncHX4iWhLMhWW1JxfQ2UYHAdVI+32VZfK8bUTcR6c8UANp1cYNhMgselisFF9hWa/GbG
o0TyCGlyRsckgPFHSi7iLtfCxk7wZKTZk4QyC9/ccgloLrjO7FgHzwNcCLbrmIFCfsWgY+Oz6fqb
hJDVgnikwQotwDy8BBCaJ2mxiE3feYfBQ9UxXG5ecVPtGHKOjg12tEznHpbU/S6s7D0N51tE6Lde
9mL12Xe0bMZFEGLCGQS/kMX7xChhBQpaReB9ZCBINWevVLDiCwKB/6BJSKe61rx0OB3O0pH57zmc
uGgN3PV6xDEa7umrC2u6d7Nn25g+Ijx9sOe+6DhwWFPTOIL0vYi6IghlS850Iv/Oz7N36mOFQG4/
u19RoqH/Vr0iasMr5/CwR6hw445I91WARXbSd41PknjDN0XIL6xqv/PRYpnmu7aKR1Vl/x9n57Hc
uJK26Vvp6PUgJhMugYn5ZyGRIilSpGypVBuEysF7j6ufJ/XP4ohVIUXPovtEGRWQiTSfeU3fXPuG
WAlLnLo6OwZxvptV8IZ3DFqiUdx06Zkb2E7hY1R6sx6hMjgGzZcos3/PrXGyWizKsh9aZUK//RBp
Lc18Qx1ft6BRYbjBnwqDuHRl9SbH99UwtDjlQmrCxHWx6H4UxoX264vqRyQEX71xSFe60eY2+Y0+
UuIwfJjS7thQvNZHY8Dh1izW9y5AhVvEB2eaXmgrvKHIeDuISYi6UxgvHvTxIJzpysrCm5gAwZsh
9snqDfQDcZWyuIYMcvVqRB/zTaZ32UlFF7w0nt0O24iKGAHBFEqRul5XM+VFjJ940m08YdyVLvVc
KhCV7wIsbXN0GDBlDdBh1tjA2fo1AvrUhJNIBFeGwMAT1T03qlcqz2fg7NmlHSO3RB61lG/9WD4Y
r7Hk8Roc95dUxwUTHvCDsU6iaaeV7HzPWWnAnT7ykUqA2JWyVyFY0rgRLY4oKMUmvTxBJZ75ElCu
Rhke8NLRs80Oi43h1Y1e9GEgjGQjW8R/la8IrL36wYn7DTAciE7qxuqs+8EOs4tyQBrY6e+Hdvip
13hfWhdzFFw5dBN9FzXgJjvVZYR6snxxKemSugCnnk6TU10vKWR8JyEbC+LnvivvK8Pb6oaqLimV
E5UwqwCrUjuQ5ZqdiH3OZmZyoj5iTnurkRtrClfLeK2vmIbDShfXCB0plQJvRNTBW17YNSbwV73m
9RSrPrsMkoTD/Vkhz8UEvwkABuI2Ui+e6o5OC8Ec8xIX5SSrCu9YynhH37SQR/VtpI/HqcHisoiu
e+XQfFXFrzQfkDxmzdK01Y+egreNHRXDVl/ecxqdODl0ocMyik2IidgACaPVLoSgNrvxEVDT18TP
b83xpg0RrDG+AyHZprXNZfilSO3fiyCCZxZFByUlg+GqR+tEGfIMFiqCKDETdR90DDsZ3ivWrg+t
7X5t2YsAAej28/m1d5Fed7r/6boJrXmdc6ewTQRMV0YbOtZ+tHAc6caJOF0rz+WwIJbqKZLmRnnR
oYnbdZyU92HXrEMsjwE2H9LMe5PKsPKIRKiUO7rCluetewF/x9qYWCu0YQw0N90L/85y5X4U4H0S
89LOk+/2rDVGA4yAsq9icrSNHnVPbRSPQZIxUu0UJfOA3i2wPQ3uxQ1UsIlcL33grIhBtGuRZFFJ
YNWkBHa2l1N/mYaQf0ZSJ0f8tDmAQqpGrYu1QBxgkDpJ7w519Rc+/pIDV3DHW3rMkwM1yk3ru7lF
Ko7Tz5BEF8I7sgLCoLzSn03fdjm2iCNEd9h6yU88KpCALXmfZdMKHKgpC8VtghmOgT9086ib4nwp
dwwP0ZyI+9xSmKWaQBEtRNNGtfcS9BVSt+ruVALkqptM9K2ynsWVLDdW2D9mMwD4Ks+/dwa8kAq9
Dju5H5r0pS7G/aKoFaYiSBTilNlvexie5Szvk846AGd6Rhnrqehp3UWGi4b5wOp0AuRidXwaUnKl
fQMrjqZ888gxT32ftdu6aMwlpMWF6z30A5IlC56CaH0HV27atxscMg9mXC/7zg1egU/ft6l5Qwqr
fzqAxtpkt2Jk3WeIwPtNeDtU9VfZ+Thrhckv/dS504I0foDJ/fLk9t791HmQk7Jnf1b1VVr5r+2C
foDnP1dRfyoiH1DLZIIosFI8JZvyu0VZKyEAmtBE0v9g3pVfnKYmBU6cZ7ctfuVRw+0tWlRwq/pu
mMcfbp7Q45IlRQwDin0KJmGs46+5qlBBW3RVC7yfjlSmxrkf0+GLJSBZlbgJwO2eX1rVbWHE4VhQ
uD4gE5d16oc2OKfsIbTVrhH9JjCIhoP0W4ZusD5DFryEi7jZiGa8GStigGmAzpz+GgoTeQP/HrX2
XVRP9G6yaV913sNYxq+Jgd3Q2AabuPXuVDNsh5AkPWvDbdPRKtWhPrwcRp0hLmZ435Q0bqXlciHH
D8UUJ9TjTS7TorwtEfMPODhH33lV+N2s9M/Glfvct8l3XH3ukDu/E9nIZcYfGB6II430KeMNBiYA
KrEqGGYgIMuMnFFTYW0CKiwu3b0BTvhN4WHu1E401TO6goinVeMhan/HyTerTpCsf+GqUo3m1Ju3
Eqhy1jvb1KYzBDCa8FhPueA80sIlpa7QaCZCS5EVE0g6b/pvNT1glpBQgr8Squlq5IK1anunbSgV
AhY6Ou8Tnf2LVVS8vtHjQHFUJqV4MdNCXKybyExWuvOprzM2u2zJY5oBP05wA/TWyLZb0V22Treb
kBrQgzeUdVlo+D8kaB1lxfwLwG51tGwyDNMHRqKvVu6mCFGSiDOBgMpOMJWIYJ/xk2QvbzdRvnAp
YxbOlTjCv/QghwrrF80bC+csHdPSHC2pWLagGeIlvNZNlsVQK4urTIS0XUH5JryRza9j/9YhJ3tL
7fYzGULbIhgGX2Ag1NY4UoeKjN/QTGEb6vNJk3ZNEGQ6I44qfw2DldZMehiR+DIJszJYmCOpJVEj
yFF6bMseC7f7bAgfdG7lO9FKX3hJTYzcTIe0ht7UE552pNOzgtnBmVsW3svg8yGTcbhFn/3eoX7j
1ri9SAWGsR4eyhQZID1dem58dEIAweutQDQW9Oo2tmvE14G+1RStcmt80v0uUtLZy44hLTAc0H+9
wfm8+eAM0Q8djBHc6kyjJagdRXGlFU1Aub5yjZ3sTn7LoTchoIKweUESnxoNVWYUNRO5diIcUZA6
gKGjEexTADeEuk0S2/c9IU3MnaJhtnNsrBwT1X8qjGBy3OwX5hyXHdlrwtlId3XrQI/RBl9ofeno
4e0FiQsDNfxGveNGv5HJYeb5E6EyoqT8WNovG48EUv/Z3ATg5OBl82t7+qnvX5Uk90Cs1jor1x/P
4FBYuhe+dg1tSe+cbhg2raPWtnvTDhTLGP2A7mMIOSKEAEZsYaf9AQDV4NPzQugl/h6A2dI/pmEs
llFfjjYsi+QmMB26Tfh7uK9lC4uQfnsG8JDk5dBSWVNBjy3hxlHiqVmm+4YHQVHY8ADDgqPXosWs
OmzGMJUheF8gDPHLtpbb0iISDOgHzeoWHYG0ux2CCb7AAM8C4I6FwopygeA6FBvo+friHjf6Szpe
Grei52JJ05MhKXQu4b070beIv+PEsspMoDM92J5YmnTRgZs240VFIQetmp4Tyrokt5By/jWpCbpX
LNRxyfQ6YZF0frYeRSp2Y6kQyxPpSacLCy/vWu1Vw3C71r8JwgSrSeswFVqdgmDLeIRECPmUyCR7
k+iyMWqifd7N4rENMvgq3Z67DKuGztxEumxCKhyR+RGPdLW9HhUnVGcVpHwN5LsmD66WzjwQbhOX
lNZ10qJCo2dFuNUx4efGLL4a2Fx4gAFh+tEzSPwFQGKvNV7HHpLLuav2blbdLaH/rehOg+ZQRM4X
B+zPhR/j9Z5wymjsRNJgoMO+bGP1GwukQ+7PaFSYD4PsvlWm8yUvF21Q3FjdtW1Nh9A14CQ7N5zI
IvbujM4+6FPYNoAv+8NT5Ncn8F/bGMstjUW1k+HamHGarpx9p5pNY+OSNhRCwg9KH8nH1lEUbb1y
2Udcsrn0TzXnOkZO5ltK/Q1ETcWuwZ0P1I8Jd2/ykElnxXAU6mBL038rYt6BMibnMz38nNJQXT7H
7kBtsDqYYf3sUetZpvi58LmFq6V78BKLGjopzkhIrrN9r5q/QL2m5UIb3fjSS5cWFW4I7fSrdSeE
pO6w5EReAZrbkn/pp2ljWSX89BsKPxT6R2fcpkZaXrkopo0juo5OsKo7vHxa3B5Md52kIcYp5toy
u+1S2IBPGEqeOfT3bVx5yuiqauNfjTP80jUby2lRTpKPZPAToAg+9eChKuh0G7PRFdiCkgzFfC5f
DBQFe9ZQu8Axi0fDg4aeY15JVRUEiykeK5BlSFghPISBSyx2lbB3bu+8NJlH4EjBoBi+O+kw4PCC
NGDtHfTx7wzDg9GintPY+R1A/lWi60cdZjShPLVOeGdzOjR2cl0v4WVqOntPjrvQ7PY5oLmJfsFU
9s9hMG31KaZwRJBozSw5/hZ2/ogR2g16/Cx1YCtV6H0LjO61JNQBjp5flxS4LrDkeigMitDTYO86
Tq2hlw8FrMAoEkd9HGkBCk9jfeVwqLWMTzXc1ol1PdfxtDGTMFrVYdZs+iBorxLYAAhl7rOkTsCi
ZesseeMrHDnESJP97osdQivoEMmHdUCbEFJQ8hvACsjRXlJLlgeRuTiCwVVUgFxn/z50xXM0YwIV
t5iC9OmC3AOdUiKNjtBYnzB56m/JO2/s0u8uImKHIiv5myLZRlRcagp++rMmjXDgAYdXOTVuNbvA
VmsAQUMsgPa0N2UR3o4dhVQsLfaNQuuzJcCRVXkNT3wV1cbelECl+UEgvdEPzDoOWUazZsq2nTXf
5O2w7yLzlibxd3OMNmFKnzCcED5gZvXhE3C95mjJmr65xm8UzvMUb7HZXCVWQWWgAHo+IMuadObW
TeVmohRjWsEN3GRNF/UOjRlt9EEkAbjXi7EPS4Sx2nnbhR6agPKQYbzYl/XNYA7oJscYZbbtziSU
gQWDblZgoJ/tpSTs2WOOCOhFjiynhWG3JeHvDItCAyTKsstlyFvaE/SYwgJsWZiRK8F78reQxr9A
QaDAPgy/8f3AQaow7t06PtSocHRFA2i3ruDEjl5G42Z4QMaSHDfGmlbY1b62YLmHff4jKeev6BMT
6C3psC1L1PdgCSOfnQfNqrNYLkpaVGT8GrcN/1vj509xHPC/7IL0ZaaB7COFncxkFQh5TVC/DCTc
Lppwusfi1V2H3rCjJx0hQmWdxiaDqdc/LksVrosChFMyOXhTts1vTkLvsnda8sbaxH0LjiRtc60Y
W+SoImc90rhkqhszHn/i+o4bcISeUz8jVLkMVECj+FgZw1YXrsJlr3N2JKopYZTkH7TtqdOsfNrJ
/Lmu5GEW922w27teRa8xX2syxqP+7xA4r0YLlzf6GlVZrq+oqNjPbf91cJaDVhnv6wgGCyQppjMn
C+lY1oTW1+FQgSZub6se4D7Fbh6kOS/Z2B7rblxnISd7NxlXLqZUIV6K0MUsLllQOlQSBpeauMqv
cJi8JHbQFWtCJSiJ2lGciNvgxlzwYUbsIF02+tinnAJYh3CZKr9LOKB5FhpAPdbhta5uUGGzwP7p
5tSQu5faw5jCDtUTqjysIUITavV47OjeH4aDuhCjrwSg7asCNPaEhKfxfdIVL7rLuN2hi7/TiTnt
vbxotzESdJj5oMjSXdYe1grUnRlL30PMu9fQXn6xGPmuzNPt2y1FBdxhVhp6vJUmS1A68AA54WmD
XCN5Z3LDTc7/cyddtsR1M7/Zg/TS/zBkR+aBN4Rf6MaAr8XjQCNy4KrRRV0CUfLyhhmtWd2zHW64
QS1np6KXCmtJmdSUPl/5F7IRkxm8wajRwHlCsE/72SnnrgR0of8SEmPkoQZ+QNNAXo4gHr8jYGZ8
E1Cd+H16ZZIMS29zoEpaf8g2urfQiY9GM6TioND1AX3UGcgjX/AzMG83etGBAeWk5ZTYtANgvynV
8lG5e98TWIdt8VrzmWOCaNEka51+6W5ADYvebLVAFiN/Q5sV4UFbmPAP6jSuE+NXuwGQxo5XdOCb
Dth3yoSeyrTeRTb9yCsAUPrLQLOGtyEFAclSraaYtPEVyhp0GbSg0erSWDD4iS02h3A0dLqlFyBD
6ImDqUPpFI0JyrPfRhCt0J7EqhyZ/KAA8/xEdSdrvukjP+yQT4+ueWP8Fhyx78BcE5fr1FV3gnIC
FxFxQ0AjHX44cXXVDY/Msk7H9JqjBABQW5OKWbc1cCTNKNVlQsI2toA0viEheqGwBQV5oOM3/e/z
GN2vje90XoKOq+4mmS+6vZCQtUVUvo3ym6AbSrwPq0JH3gTivBXjjpYeWFlGVPCVOdXlwBytgJIn
c2kbHlXsWREM2TeiMPe6K+FzAVu9/DG3wZr5GFMQP3a+arVKEPLULCP9Fml8kyKYIzH70zudpeHF
27ecHeES7B+quL3MbBTBIJSN303xBNMh7y00f+01rlXwmpg9sg7talMjagg6dU2NUw8OzBKhujBt
wCj0tGm96QSf0rsWWWUMfOuEJddiCcqUaKAlk6FPCb1diNlKAPVAQ0MU+zLM44pFCyxBTr/I6y9D
he6RgpFym7HkqILlJIegrPSP63Hkbr8O6+V+jKzrihSl7z2OFba13kxO+aTXy4gil270lqRiOkbV
KRjZLE9+iyvZe6OEvg99k17kyDbWlcMMEqQbjrv8baVzCB1df7xkNK54y9aoKLDD2DCD/eCE+YX+
7U6GyPB69zGC6/xNYgzsSjD+iaGVXlnlE0sH2BGU1SNqDGu9LfmkORjnhsZIXnyFan894moBtEpr
Bd8TPKoWFgZSU3G1kx3hUP7MQibHoeHDv8lyYaG3yXRNeYFFO1TenhoUOsSET3mIpoHXo/4A/yIo
mgmAeokoQrnrjAB/IxNjLHI7+wRs5wLwHTf0c2i+MeJ1aqNXq2wcZCbLluPjSodRPCKQ8Qq565ja
fPqz5DDTy29y41+mXmikP1ZsrkBaAeBDiYEPpgGsQltNUn/ju+SGt9L7zup9oj/EaOGUysK/6fJw
rd9YcnzrNZv1xbamtiJoNFkERJBRDRVBYIh27BNF484U9DUAaOkcQVeL6Pfe6L3YJW+w1wJ/d4Au
1CE5rE3QWLXvbzjR9cPZtczh3CPl5cXXbqStFR4lJU8XOF7XOMhMIa2VTbuRUrOtezIMEjahXr9M
uwFWI8Qk0Ja4w7Ow9P3o3yUGhTCNuqjtx2RA4TwWQNvju9lpT5Evv8jYuR488DHKJpzycEQVjTiV
roJFWVxnYwj5LGq/O2OXXSrDjldzisXH3N3i/Le8Ihf+HLlqE3qKg9whB8aopMnhEZdozPlQGevl
OZkrCr1UichOW5rWTZhRwR9d93GOQqSqq8UeTmPaIIHtREOzIcIJDoONt1Y0BN4uMf1Fg/RxfPv3
v/7n//nfP6b/Ff7SdcgZlO+/ij5HCqTo2v/6t/PvfwEM1b+7+/lf/1ae7blAHgXgZfQrTNdX/PmP
1/u4CPnL8n+IxVch9uzg2MvivgyD3TDguZjlw/Y/fo4rbFc5ILxsE5Wl98+pkrxJ3bRYTlYyQz6d
RsotmU1KnZw+fpD354A8gkzh+kJJx3XOBkT9LPR65dunIQsN1EiEPBkV+Ae7pz+fEB9edr1Ht4lq
vvPJXLp/Ptq3XNN2PWm6ypTW+zGKzAijIgjNU+okrEgM5onOU0sTRwmjs4ObesuXj0f75+dTwpLK
dT2PmXXk2WhDmoZR3w8oioUUTA2rRnMondy7pWLjfvwo/YXerxRlOqaQpic8U9lCvh8dADyDipkx
nugymfvWK0Lr0h5wvLXnIlsPyC+j4B5XJ7slfBlDk7j+4xewxZ9vQIXdsi3Tti1B9vv+DbzSrdpZ
RiYmPimQcz9sNkggIgAwzAXiSoMzNoR8yBAsdjTv6Kt2+0TluHIsnUT5Wdgody5RDTUCQcvlRwMO
6boZMxv0kzQgvHWOtx7N+Mmuy/wu9Dj2YMQ4UKhb5Po7t7+fx6gmJSVU7ZZc7lMU0zF1cNpGU5s8
2t4BjI/L0jFpTAyNPE2YNz86Qd5dh36+XC3SYFm0BA7UkkWCkrQNtvvjSXpbZGefyQZwy+pXbDV5
/pkArIm4ndVwykUWbkw55PumzfurZrTpYHSNFd05tUCAogtJ2b9Nbl19NeMw2FRDmwMCymz3+uNX
0mvwn2/E6eI5JiVD6SjXQ2Tr/WcbW7eroqRpjzOllSevbbJHFRv5MQAeCWI2Q8quRybk44f+MQ+O
8FHssmylHFuJPw4cr+usuHGj7mby6Fl4WmLVtkEmjrcemIu5V/gxBTWF5hZql7H3QkSWfLE3DGf1
8Zucb1FHCn4QwIuHt70Srv7zf5ywZtBI5Yjeuc29SGhsqPdoxhI4cO0ux//sUbanbNu1PcxmlW25
54esLdAwyBIM6UIVt9t5qAGHsJG2eY1J+ceP+vOsU6Cz+aAc5tKFOvl+VBLSS+eObX+CicaliI/R
BYpP6jFvtV2n3cv1x89z/nL8uJZ0PeVLZdrCPntganZt44UKf7x5hqxYFVH2vVJm9RDVNTyDgKCw
9lr8P/JdrgnveQNLxrKs8DcatdFaKfh5TpM1x5y22o0TUZxausjdRSE1jWCJ+p91WiTrsZTLijGn
PYlQM21AU9mbxaRfGjiZtYUzZYlVreLoFDrIDIYDNL/AKx3ii6kH6tnnD4FrpUf49+YqDMceWI1d
vqpajjd+ngXwPxoMnoqgLlkBI4Sbphu9F8BuYHKmCZDQPMAJML3uG6rN30VoN4cZ6bju0M2zqX1R
0pfRyW6iGZfTkKhuw7Xj4HCMCvPPVtrz92L0uk+WsGn/sYVtxUKREjCyUNyq77921adIufsD0lf5
7N8WTtrezk7h7IGAYZJlz/js4Y03Orc47v5wip62VZt112nVaQ05N3QeazcsHzo1OdfhpLID3SCk
fERIr8Gwp/nGIN+FmQ4aZw7bBd6EiNZwldxPBnJ2FLHYheUS5Ni+7bNm1dkN0qWGlc8qUg/1nB/K
orz2huCxbSliuooewjx8cmXpefnn0ceGJCKwHf7jOvz37Hr208WtuLDUCRzQasxaianuAipPFJcf
b4+/7A6fvhF70vIdQoGzB5WyMb1EOChpRfi7Kyvz0os0B5xupibSBM5S74MskXeWN6CQymL75OSR
f4ZdrA7PF74QyEBw2L9fIVgKOnXSc+clJfA2L6naXW9yC1X90EAOVRnebJar7hdqb9tqsHHMwd8A
ZT2IJJNZNGvwaSjTD3OVgCTq0NxbkoKWjPL2kR/J7x9P15/r2bGgSjJfFrcDJ8rZ25KJt6Y9tXfp
ZDfXVk2vGgR29vrxU/6cE59QxSTEpi5se+JsTqKhblIDkvzJK30JKiWuKGIZuT2CTfWsryQ4aXoR
CW9BJ4TeyMcPP1vqHl5klsXZ7CuHZE06Z8Fo6jh+m3EbAC006aZUKa20MKt/pelSr8pmya+d2ig/
ueql3kD/XPDw1gl8PeVJz+YC9s+eihNgPwTBYh3dLK22/jT4t3bji0fJG+6QWoQNmPOdbTsLoPKj
tedGwbyBoSx//0fDZ6dLye1vcQs6krGevUjgpKHfUrp/qFULJGe+ITX1wxTtvB0tgU8uJ2m+H7Z+
GsG3sDhTXLa5eXaujH2Vl0Gdmw980VXcgXY3d2SjQ/SoywvD3WDuUuO7M7yi/fvxOM9W8v97suUB
xrWFyc3/fiUXgUtqV04muLKZKJQIE56P+CT0PzvGfEuaCnILWBffsyCpnk0m/jxeTzCRIQuWWbSS
wgQvty7dqtw0Lj8ez3lcoReQxQpyiZr4n3V20yROYtHWXLBiLMbnscZhZ7HUlaWWYwIE7pPvdjYu
7+1hlkNi6jtMoDg7BrAPXhI1puJo5+hsuXb61GCpGYRQ1T8e1flm/O8H+YI9QQ7lqbMJpI3YzJiu
ijelnrh/yYLwxxBjzRR7j7EKP4l93077813I4ueMI+HmgWfLUcAZLBGjE0crdDSGv4pAoYkffTc9
sQfvY6+96jNonaXzaDMJQKDAoA5jkMBW9o4yr3BSti8LoSjdKKzyfC+/WNzpUNjGhanNzRyFcJ+U
IJOi8OTJ+ZvKkmu5lD+FZdMMcGfwAYEa10s6f68WBySyLL42KI0gEjJoVSMCoHjz8Ryfb0L9NfWy
YSOSH3L6nX3Nke6YAdcoOnU2JNyxxA1uaBp/03uBh7SKlejZR0pZOIl3cPk1jIasQcTO94/WWPaf
xBpni0tvGs8zSUNcR5D0/HEjZngECpQDHuZhBmDpGiFVvmEVpIb5yZ45W136SQT8ZBiWFJRW3g7l
f2QY3GNLH89BdQ8u8nrJgXMKynnCcaBbwdtJqk9yzLNgg+dZ3GqkMmxUpZip92fOCD5Opsot7kV7
4WlGO7LspLUXJoZ1dDiiT4b350RyjvsedRXhus4foQX1zyZILJnf9wUolcH1wLJndzIbPzlKpTob
GCsIxJzDVc0akshtng3MrcuYzjp3ZhWGxToYnPtmdsQXCAzywkjs4UeQ9jTwdHUB3Gu3kk1QvjqZ
K7+iAzbD6LHt7RLEwXESeBdAeimvxhYlAdd1EapOm2o9L7V5ykN3WIG2D6fLeh4xZ4Tfqzkm9nMQ
CAOKfx+DAZiTp2yOhpewLzLq7pMPYwwvLYR4pnTSzAtjgDlfTw8BEuCXlePhTws29DbEy/hmSCFh
+GPl3BSDNa4iCW4Cd5hw38LGv5JNidTzBPjvYvEM9yoaYxeyV794a7MMgN13aYzGf7mM5EPjgjgv
OQv1Y2H/tJIYrpRtFIeypeBLTAhmz1rK68qRBeWWuttRcrAQXhfLyrTjBQITVeDRH5NbaPk46qQ1
/lzZ1FwRRaK+lgTVHUCpBGWkdvzSoS19iUi8/9BP9qLbT6hHhwEN9lqglwG28JcBczfqEFMQ00ma
eEoHwsSSWmuEJsvt4mN/0JU2fTQivJ27zEyL5YM/9LGdrMM+3dcUhe7KYawfsnz0nunfLF+tytNW
UTFOd7GF5ITkE2Rur35TyEruu6w31k6Xx7SbCScaBAavU+CEEXyWqbgdhwbJvZZyputUzUZmdEJA
y+I3nnXJ1dxmwPqaDpEdp6WpVAKgwyEURgHFmW0FShTIZDedwqXLL0vbUjjHDtS2Z6Tr/MYqtzYc
bxg19jLfIesh7iMpp69e3cX7OSvDG69S3q7LYULAT6dRSFlrHYC2vShogV87nh3tKy8ZVz0M5s1c
pwYum2V3Cc2ou1jqWuvjo7dSNlwSuEIihTsP5rVrN8mzG6UQ6pEdPBVjPqwS+NR7rLXF2lcN/mnw
plYjlLRLv3HzlZ1QZKooXm9qG+REWxrjLu09JKh73goqOaj30jZQQc6adRcsOCD6+QwqokPQ2NDg
UHeRgIKd24+vBXV2Ov73pvaFqXzTtAkKzy7Dpa3mPhtpYo5yXr5mYWOgCEftl8R+ufGjzARzWWWg
QLtw402Z95NbvN+Pjez2WJbTDWlWc97AdJG2wNBj02X1pUBMCQpStU6bEcBsvs0tC+2Wzqquxnqy
frheBYqgzmsUSypse8OuOlR1qtZyIbGdUxQWXJoel4O/5Df+aDwA+7UOVep1mzSC0TqERUgXOJyu
08kPqCOAoOkbO7hCPMK6TKocWlsALWom6twiPzs/tU2irvwZzcG5Gt1d2yCT3zZo9VRdNyITgUJ8
EE7ualFgcckMa/TRjWKbIMXwMnQ2jQoViguDM2EljZm6dZdKMI4atAE8HmM+f5q/zuQC69Yrqy8i
5tQ3DNMAMUy70fYl+taRUe2yHnnr2Kqqp9Zegk9ugj+DQ8q/DnU0T1f0iGzeXzxOKcLZN6GoJYF7
i6wDOGTff6w1SctwPrsN9Lp4H0Tpm8DXLQR975xnbxn9y3GYDcgltX+VQCJsa3O4SNzgu5dXh6lH
yzAak6eiouILSO3S6qPqk7Dx7OZ7W7qOJaAA0Udz/fM4LkoS02h7GdFQlFsjmx961UDZlP4n8/q3
e49g0aQcxkjN82Rp8TIjKvsqOjVhDtJVWekN8VmAZP4YbANEpeDqiDq9MGTTPbYzLhQf71H5l4G6
QpJbCM9SAgbs+w+b0EZrJLD1O3oPWi596Y52Zmr/aTDE2PkNALrHlVkedYswho93lX2TGMt9/Bp/
fQuKNFw8kGyt82kY4skPfaboGIwnjJTn5hQ1nzzC+ssS1gVpi/DCRz5BnC3hCpzgCFS/vCuAk1gc
JRFk6JHudpe9LlW1ctRpoqPhNiQ8ZbUeY6Bl43e/MQ5VtVnoH7fVXbAkyKTiKgoMg6AAaTPvBX5y
i+o42nu8NogJK8N800ddAGpjQGzmmPDFkl1m2fu4dj8Z1Z9HLKVZx/ZMqg7UB9+O4H8EoIguZC74
xOyuQreiDOw3PeTHIjKH9VTN99Mc7z7+UvK8FURPgWRUKWnScCP6PVswQdS5djWEzbHv0RLpownb
3mZ4WKwEJ5wWcRTVW080jKyrkHI/poDh5uM3+HOtuJZHzu34pqVM2prvV6xDpT8nZMXrqAQpG1rQ
VMf5dVgc+5O5/Uta8/5JugLwj8mVnihBe0XT0YgSRLG6blpHCZRnidwTgJDc3NJXwaF02WRgXO9q
147AHIYzXtt1/h9W/fW0szkoMkqhy5pnqxfXkHkevKo+DgoXOZiG/dOU4J/Swy37eH7fSnDvj18e
Rd/EpI1BI/e85pDKtJUA0abjCOOMgPPSlw9RiDh8ZawY8IXVoFTjHzNUCmyJaAFeaGV+gittq/oQ
LPhINcMnx9Tfvjn1TduyKW+57vkr2aZbL0Xj1cdl6BdgNhxFw4CiEF4qHw/+z0OCGRYWtxxBiyPO
Dwmvd4nh4wK38VhukwIVagGNNUpXrgOm4f/jWTQMFV1zmrrnz3KNZsZ2bW6PsqzVfRS69qVXl/O+
MtLkKADZf1JLknq9nn1YW6esXGjsYIqU79dz7iSVMftWe0zVnN3WAz69S1QCZ/JL8qGiBjblJlDm
IqzJUDWCyZdBdMiQnroM/AnRDjP2t03kFeuPJ+Iv70V0YbGhKZlZTMj796JnVHWVattjWAGUXSKv
2ZEBflabOa8Js4NcepK2dKTPRrL1VfyP3RzmE/Ahw1iOnNYVfWilFePifbJMN24OF9vLqN8vJonS
x6P7yxH9z+c6+kD9x3PRsaPePeXzcUHn0AU9mW2JKnFTbK+k+9kt95cy8LtRnp+OlZ+Aq3WL+Zi5
sbxz7FgRCN8oMjXcVZ1yOcR+LL9UdemcnNxvtrOpXKgaA134j4f9t+mm/muiaiM8gBlnB1YAFl1m
TrYcRzPMNpXn2V9UJ4tTEWo8m3CCG1FrsK8SzicdkT9jKpf7ECCK1H1SzzbfT/gUx9JrVTseTZU+
I82rhcIzRHygM2hHniZZ1lP9SeHvLweUSzETfTETlTzzfNp7Cigyj9PlOMO6vZCzBxG1PPoTTbqP
p/VvD6LPZDO1Flvl/EEu7YtOLct8LEj/oVXPMUDw8bOw4i87UgmuV4sCGgHGecvXVU3SSbOYjmES
HgBvvyyWsf2PB8LtrWjMS6EfdbbpG5pzXpKb/TEZfPRqVezoe/X/cnZeO3IjW7p+lcG+5xx6A8wM
cNKXy8rMKqkk3RByTe89n/58Ub1ndiUzkTyaRqMNSlIwyIgVK9b6TQXK1/p5e6Rrk1EpM1si7Oks
u/P1wNJG47ap6j1Ia2FTKtywMK77enuUKycH5XMimG6RUF9cdpMc2WQJUu++HfMECamfMW25ZScV
B9bc7aGuTYi6pkHXjpSPQ/p8QqUxWGqFQO8+kJoCKre+5kIWzSy0K/sXGIuD0hg9NLq3k7cWhnkh
yWix7MPUvnN0upqJB1mhoU0P3yRY1xqCNXafzuQ5V+dmcNXkkgmgYros6hwhOLssqn0dA9cEPzks
4ZVVM2/w2seiE03Plo3ERXMyOc1PTSlV6m7v0gm/r2u/XavagM1sKf9qoDPOHHAXPVrOHtEOIK9Q
FVAi07qtNraWXlglLgeN2v1qsOT7WZVDtlHUyMD1jZqaVLn6d6Pym2WaIZ60imRDvpOMotlIfZp+
xVQm+YI9XLoEMeze2bENYkjiUo5JHfICc8fI5P2I7037jvSH45I2+vR5pTJuClC61gvY6TrJf8bd
Zw3yU94nM3tzep0QI5kqy4y7H9HAnuYkhie1UdnW5kvZIYnjos//pDXpJkMl0lWpkmHroz8rwfHP
dxCLzCQqaCIETXaQ6sDE7vqy2cdaiK0LVnfQhIPV7UGuhGoLmA5ZDdcRWZtu0zzUoVEXXr2vvfKI
n+BzJZ30pD39L0ax+VyU2cgkpwARLVORy6jjdl/ADeCmGqefI28mtl2dCWsXTBe9ewAc5wFHbTof
iUiv2sO/GNC6Goa1HnbU6XvLnDm8JyuPwotJ/JSZiqkDHZv2bmiW63k+sP+rWkG0oTO+xR6ymSpE
Azuw5/o316INxV6DUGBzs7IncaBV1dFIYbfvHSeocTVBwf+30mbZ8vY3ujIpekOEUVBiqmFPYyn9
wBpeadHtJQ5WiMn3iEF7KLAKo7XbI12ZECM5NpdECq8XaBTX9H30M7QWB9rPMG1Rov3zpfCeWok+
MSfqtF7UBEEl6YCr9r5WvomLmCXnCAdbM9nB1TfG5uGuC0cCFM/5iuODlYEP7H1PSYE2R4dspttW
v0fBClFQt7791q6N9jFjnCyDwuto3PZ2t6+NzL330WORAFcFtXyP/IY5UxZXro3GjOiXKsBELq7y
lmbBCOvaam97qbbXrTxau06THcc67EBqdPHad34XSsFVqEb2yIce+xTlY/kjRj1vI1W9MIWUtTVm
FdLCD5rwy5+/DUsjhTYcin4ASs7ffY9GLPR97qVtYYDFU6ytXWC4VeJ87c+1jsV3PL+SWgaJjKg/
gqQwLPV8rDC1XLvGZnUvzPrkvt26Hhh1y92Sar+1djuTXVwGMoZj/Sr0h8kw3s/pD3cxDdREWrhU
+OgHIy1pefk90AFl7aveXH47PdmIZGdjTcG3/VBVtV5KPWaWwSdsPujlGdqxR5xRab1NaCJaK+d4
UljKQzBIM6fC+/Vq8mJNbvqc3oAGgQ6KS9KHmQ6B1wf1kECNbhUEBbrsRTEDdEPBQ6zcAvwAJR7s
EksIKWOqwA+tkbKzIyQzzEfVTPeluMeUaoj3tb+FS4aChV/8aqF7riXelRcYFZaJdDTkqnqO6zxb
w0LCe8dCSFrKrGcEkL42Sg9htklOaWVsNXjjVYqlfZvYXxPDerAQ5A1GwLIgWWrLfRyomQqYvhkn
VNuLzzJK9htQDse4NlfGECKlL0lf2kJ/UNPs1RpqeQnKMcb+BilWj5QJXYwvmik9CIFCs1Y/yU29
p228i2sNUqzVb4M2eZK67AkHhU+m7O2G2OSGXGiI01evJotP9/VtncoPto3km2HG92RGYDToSS/f
ZRi9+BgDsU9slPOwuNKD6jfM7yehFKf0+sPtbXi5Vh1A21RYue6BLZh+wciIIZ2rRvOEsC81cd7r
bE38Mscn9QGMx1rVVPPitEiMXku1wmYIx8jXgd98HR3pS23V+aqO5BdXLT4ng2TOnIZXahQc7yAZ
wGcQXsBpnq/NuNYROeCq9MTZe9CVDIfgzvPXmRWfgAshgQtFScbarxQdiHbU6m0tp97cU1xOnuNL
YKpE8Q3s3GSHGE0dpKidx0erag+DV+9yd7gbC8i+nnmHgsM66FqaszCUy8H7K8op8zfGq9v3j3np
H1GFAJnT5AUiIAGeW/7P21//8iAXTweshuPAIDqK1fFh/0ZFmpA5OwNCpejPB8mB3tzL7SEuz6Hz
IcTPPwwB78mvgPsO+8YWznVW+410G3em26NcmwjkFYgy3H1UijLno1QaRVoKiv3eGdKl1CQLQ9vc
HuFyo9D30GSaEWBHrlwher8c60Zt97raIo78Q5REBhoRt0e5Es8dA9NykIYmn0SZFrQwrCtzCDjK
wdB+2YaEvhWSv/sGK1w4lPQgf3S1tG41ZWZcsQzPA/n5sJOvpEQtmj5oAB2kLOosjJ5xz0T/ydik
ch89jW7bPDR5o32x6SAf0B2fDRLmZceHKgDfD3wzB7WtiS/8YZ24I2L2lhf1TyqKEafB1Yh2Qx1s
QLlKB8wioemLLTOoLoU2R4X8jwyAt+9sW7tXwjxYkUkhX+pI+MTEquHedTlCe4u2RD+gMrUB8Y82
16D4ND9K267R35XyEB0TJXrAC0p6ldK8X2l12/+0EZ39oqV1+gMmKrKuKQMBhLOkV8wSxme4EM2+
UHwHe7USYeYc0ENQU2tVKFoTy+llumPT/pD0nM6J3sX3A3eZldVHNKvgYCLcksLHVbtKOamt0z73
ml98Muqxuuc59Wf4ZKCHEAvdoLIJ67OuyZEc5LNbhZCG4rYO7k6oa+ldUbzOLD/rymfgGLcdHTi7
Bh9jEhF6QnlGYcR4cioHKeBegTeU/E5At3gOz1s6R6Up4Yxn6lYLKhT8s19m2bUUa0qMb6q1LCQp
ArBKITj9pdm2X7A59VBhLdGUtNp72RpKcBc5yl+tBNorxPWrhyJKVfMpziFl6v1JHpIazEzlLGK9
+paoiJ9aLY1jTuRt66NN00CbgCRa4FbjBahaGPlD3qOMFCPssfDjYqV00V9pTANZLYZvTjsqG7yy
MG1yow4NDDPZ6hpi8GrJiZfXFh5mvYxWlAkv1C6WrpnwvO2x6yBU+b7mLoyiQrPJq9EXCxVKzQ3+
F2gnKSiyWcYPzY2VOx2R/VXl6P7GsuFra5jxWm30S4rlH06ro+k43g9uv3IDY21Y5SfPaf27umpb
dJFR97e6Bv8cFghewSjwV9/QvqPmEkevlSyc4eRwFBlIuAzrEFn70cElPrvD3XRv5+qdqzZL28CX
Gs2LY6l20iIIx608VuO2lByUueMH2ZS+h7Z+7Or0p1Wg41voTylqpfGAn1in2U+g1AUNGZayYz/H
cX6wC2uPV8oXSKUISSTRi+X2hwJ5q36wdpSWHjJfX7VB8eqm7d6w41NmjJgRp4+yEW8bhvRsDzFs
U9naMmozOPDAcXxtNe1O6wJ428NPBy4vANk73cJgPXI+hdLYrk3FCVDoQ8eyBSeD7ugOt/a9bfbb
TtCUW/M1j816gcILcp5heGcjbFRLcGYsmuAssGblhnazLSj24HyDp0EWIDJldBKGqHQykS6JVome
oUCK10rgltvbG+hKHOVsAAEAPB4UwLSwwFKXA89yEC00NjZd2kUtP1oZpowhWk9YXJmj8xWV0Lks
48qupUILtJEaFwn5tNKIh4+XFn3UPcWNmm8Uz0BpuPGwXipc9wFvAbRosSzlLodaYq+WPvAytFVu
T/0y0+HOYwmAB71T54IH54dROnAZVZ7K2EHSfCj9J9/Qgs9ZXbaP7Vgaj3iAZveNN6afb48sDqfJ
4UWrgpIHHGd6QdOeW2mWcRYEdf/EYSlqHv4KBMvsCXV5ieSA+tco0w6bRU7eQ/HpnhorO/Ifx7Sp
XnS3eYw1e4tCwcz9+B2M+mFW79QSGV0H1hMpzQUhzi7A6QTU3NizyjarQi5N5Spy5JdBDSsCTLQB
abwuUShGIGjvmNrajNx7TZq7Yk6WtHgO1rIG7gNinnUBmq101dHNTCF2GLgyOWr8GR2XDO2oeOkp
FO4ZsE99ICEYX93+rtNk6O+hobCjeMvHBbh0nhM0gFLGOlLlA5jdcW3bgbcK7BxdKz8qVtTdqRW3
Srnz9WL4hJyXu6yMxlvffohJ3vf+DDBNWNMqldwLxksD3RzN6ZE7dXqM9GKt+ZD7B3km/7o2CmtX
p1AD7oJ68flM6QqUqLHhWGg45bOXuU/RiGzcEIczm3SyVcRsAEGD0oeSCvBi2nKLfRnfgVIqjsg3
YjTv1P6XIkfkpGgqbVOaVjUDJb8yr7PxxPN8zOp0T69i37GOgwQMNiwQfeQ4GRtdm3mBkwvA+8TA
Jtk23QTByJuU8josEMClDvLRbOrVOOoo1Pbf/nglQP4HHCPrdF8v4CG54dtJgmLYQc21/WDsRy17
0JQZ+MSV3cZCE6VVFRojR8jkhakkvT4mY8chqhay+5hYJf6e+P940bvkBsUOPNaKmbd3bVTRP6AT
y0WZy+Bk1NyLDDt1CdtgbJJI0hdjqf/MW+lXVLSPVSM/GSOZbzRXGZ/EVPHVKMSDwhStZlLOyQav
DCUHdQnYycqMv/og37Jiybjz5q+qkH/iHTfubn/DaVXg7xEJJQCduIxf9Jwad3QAOUrJgST1TsNy
sI+8FcI/93ZibYcqv/fzLlg5mC33Y7gRBgO3H+DKBjQtKi0iqlN2VicbYrQDPx4Q7jtEbk3/DRm3
HVaX9daq6oDOStTVL7cHnOLL/p7xhxEn37Y25ELGpMM49Bqav16wqXCzqNF5yYWrszQu0vCh8N8y
qrAwFEaU4G4/wJUQcDbjyTeus45czWFn9h4KL6aykoLoM4fKzGFxJQAwDKFTnEf6BWG9NBSSEqWV
j1E8uk+1jzWj5kru3e3JTJKcf77Mf40y+Xxu2fl52DEZxRp3hokn5k7ou6k4pqOqPJRz9aOrywUI
IqA8nfNhei44SdVkchf3h7rDxJAs4FGW227BKv6ktt3M5rg2GOmbbABOQyzGmXwpFep7otOOPyTa
uJd65XusYjBmRtoSmtOn2y/yys4XsAJq8TLwa4L2ecQp9LTt8Lo0Dn6OoIcVRBSurexnC2NhEXIp
x6xvLn6Lx58kVKSn4EBsEMhgc8VC/XAWGXIAFqkOfBZitcuwBKrH+HNYIdlhaVweg9x7HuPuNZf0
Pz44mKUDTogKuSCMTeZqtW4uKWNZHk0DfWI7WAXyX1k7x6y8nJ4AHnO+/93mnuLbyogcjdfanarW
FrSCRxheD5XkvtRoLQapDmRYedD9OaDs5Yc8H1bsmA9v1U+Lxk+QqDkaaSVMUT91sbSmxKcGmOwU
6ub2srk+SSgCBs0cVs/kVSYVmnlGl3QnjrH7Nh4QKUQ0dBiCezlLN5baLeWmOGVhM7M1rs8ScDhw
XNjG+mTf9zmECwWf3mNU+F+6zvwN6foRmZo7zTee1WAOsHC5E8UVElAcNUeH2vEkC6gqxBj6VmlP
Xlt+C/H6wrIkRxyivE8z7CBuv9PLyEl1HuUHUM5cNi4wOGnf4OxTO+1JCRpnodOLXJjaHF39Si5/
Pop4ig/rpI3aiMKn254qO4YaD/jC0X6OWrPTirRZOGb5iGLWXREYn4xhnDkDL6M2Y0PQhzlqAwGd
lrkRsaDw09TYiA4xcnrhpqiSjdp/KbP8jTiz6R102m6/1GsLVYAYEGcGfELAOZ+u4+pJBNQhPmbQ
NFupfRt0/Re+8k84HZxI9TdB4D9EhfP19rDTti8HFFPlb0K4qFZPkXuV1Ms9KkTJUSpe5YErkYt3
Hd2w8qfamP7aGN8MA1VFzskRlTm6NssqewpMZHKj721TfMMSZ+4GdWUxi2QLcCZ4H4Xs9vxVGIUb
Dlnr1ifsFtOvUqoqJySz9mY6Fgst88OZRODKVjUNh0QRqA/V5Hetkw8LDbxN2ceKJx+lzsW57nfH
zXDlNfhdhX0Pz+kP9X/EGz8bbzI9mZIaJbFOPlJMxEkET55Zhuy1NwhIgegDxY3KyiQcKHqAy0fY
Nyc7LknclFbFV77C9RKU60KXZq4g4oHPz0nK8JxSpoW4hMgEzr+X28a2HId5c4r60Ib6QK1VTgKs
b0rsFG8v16tDKaLoT/bPsp2Ec3LxtnCCpDnlrZ/AfDViAwVBlxI+Sm7tDOjnShSgMAWzQRUoTQoK
5/NKoyhvdDRaT2XqlktVctBVzZVsY2BcjdqY7KMcJ0XHIW+Nv/58mqRV4kLHxyMinI8s5ZYkaZ1S
n8Kq2SuhuctN51Ap1h9ftvlmvEVajRbAgylqBpU/o1LgcJxqL0iQbddNnIBQOPxuRZq2vT2la0uS
WxvDIEIgUEfnUxq1PHH1uq9PCN7Ii1GLaRynycGp4VWN+c/bg13b0u87GkS9BZBv8v7UPmS4UilP
pW3+kDN4kYiKITL+tetx7w3j8X+xLkViynCiGoN8xPnsAlfp4jw1qpPRYCvUmXIKRVr+zPlo//EO
ENduSmtCS0ChAnQ+Ug5b2sAv1z9hNKVBfZM8QJlhghl4MM4Mdbn+z4cSn/RDYIyQiTNKSqjH3kav
O3B3evWUeN/pfj1yjQn0eGa8y69GEVwFpCziMA34SWC0RrmwcqVTD2aC1yoKuCjfSriH6M2XLmhm
MDfXBqNlhQQl9RmZGsb55EKCWY3CbnbKfPc7PqW7NG9/tL2DUwuyZQtPLpe31+Rl6AJNCvIFyRRI
ADQtzwcsqgbHZIfQZdToxxfhd1sKd9jRzOAzLj8axxhnDMhOMJ7UhM6HUVLT02sgjIcyt7RXzYjM
r9Q1yo1Rx9GDLrf9DhkcCt7mUB5uT/DKyNRXqUALmqyofZ6PHJq1BybGwJHERLVfKJrQm9u3Tf01
hzXjGtY2U9M/vinRhobKzT2J7hn6hudjmtFgIg2pVidazM2qhDaywNu7X/c6Lt+3pyc21vkpJzgB
0DQpDHD9nN4kikYGF0JR/1DLye8hy05DHr3cHmJKheKzwewV1XsKu5S5pkEyrVIQJ/CnD6EaPcr5
79qBUT5oa+EsEKk7Vw6W4NXWntpC+s+2tTp8eifAKvWfwSP+fhAQWuxuUQCewiN6f8iGOmuiY6pH
2msbdfgj2AS02/MVK2L6SiFyEC7pFCiAuidfT+06uc+y6FhUGGDp6fAlLzO4ephCIY3hBRGtqHGr
l0k1E2ku9yKMcYp6GsxiJMqmoImmVzGm07vyhOaBu65Td1wpjXNI3MaZ2Y4Xxx45NYk1eGv+g+rd
ZIHGUBHzOhylgzNuCqViUtnSSsO7sbO3t1/mxZwYgJIVaRhbj1AziS9jWLddXjjuwbTQo26AkG81
DU1jJejUPx9KpyxCb4Muh6JNX19VJUoCQ08/qCiXHrVGw02Y7OKL7snq+vasrrw/9ptJtscdhQRk
ElTs3M5peZnRUQrMt9jFTgPyPTDVLfWTt9tDXRY+uTcD/OLyRX5CrWnyrQrTGn0tNJWXSAnWcqhs
vS7eZs54lwO/6K3uCcXYNdH1KQuNtwb7aC9rZzKyix3BI4ABRdQA0jmIafGRPxy5ND+kyKHu8gJB
rPOspZM495VubMWIHZph0SZX5JlXfNk4FGGb9IUSiQrZflo8sN0g7jKj6F6GLtBXdSWjYa9H8tK0
k3Ydx4iBeLTgl1kep9tMGryDQMC91WUa7xzL7VaeNfx57kHhBI1Esl/+ASB5Ehos11Wzziurl7Cr
6k2c983GjKvoyXNs92vQpt4ezjMGuAUmVzPB4SLQi0KRw7WJ25NGi3yy5JQIWE4MGAe4Z/tiapRQ
HHk3s9TEZjyLfOdjaJMrUyinjtGgBfmSIB2E7cEa9PhdrPtrEJE71SpxK4fimvPvBscKrcKnXl+X
Zfrj9nNc7i4uNvRqOdgogV/ctAP8wG1MiaqX3AM74WQ/UPvxcXcKj0UezRwpl/GJsei128A2BKVm
srQjXXYHKlc58lfjUjb9ZwthWHfMZwKu2KTTN8uXo//LEJcdImJIB1OZr1cIHifEWn1TG6m6s2Ju
GkEwqIukjP2ZgHhtC5GzslaEqiOMiknoCCqzSOxMzV/MCO5umz5IjfzcmX2wTmOs7Ml5n+UwfctR
1k9KLEJcd5uEI1ayRjNzpl5bvSJ7RiWEiufFxhl9t1P6ws5fQlBRiw7mn10UM5/y+jv+1xjqeZRq
G9RVIt/JWTbVyUNLH7ewJVIkhxYPeledk/q9uko/TGlysvktKoe9q+UvrhXjwRG8VioWl2wOqLMz
V/6rb49VQ0qJvC1I1vOZIQheG4kqsy/Ntn5CWAsR6LxNT7e33fXl8q9h3kF1H8J843g0VlHtPvlD
tCxxdNPT18p/S9XfelDifd2uAgR42nRpRcEC3v3KLLPV7We4uh0/PMIkwNroVIEvKvIXW8XtDaFY
vcDaKhxmlsp78WeyH7mp0rMx6GKCE5y80QSt4qS3/OIlqWlQj8HoPzpurD00BqUoT7MrxJD6UBho
IYEkgf6qciu/83psEoakqh96K9CXEpqI0LpSWtq0ehCWNnCEDAd3U+mltrLxAZt57MtMnBBCvg+k
XgSTC7XwNggIZHSbX9okX6KJpbu/THdP93UB689P7pR4jX16uTaTfcs+G4o5kbsri54HMETDG+FL
SibnK5HUPktw7iKOefFbJqsPo61s7LLGJC1WX2+vhSur3hEYYljx9LnIO87HinuouySxNUrVnrnU
pGybeupcieRyQrQICfCsAdFznZZIyrQJrczO6pdgtOxFoKL9aGYof9nSQ5zJm9szuriLiguwyl8A
YGnaT1MauWhUr+rDmlWnVWtXKspVGCGq05hRv+YShpyVb/pPuuqPf7yvgF4hdossEC0SZN7P32VE
WsM1N6leAhrjrf7JkLWFEQ8z87sSQQTCS0jdcGfE3GJymiouVesWh48XOcBf1sZeKdlj3gOmaqV4
nzX2jNIgedLcSdkPW/nc+nPdw/eJnG9snoDNgSILt5sL9mCZovio9HzPrFFPTe8dx6BA5jZdD4mx
NbEo8pxiHaTSOiqy7+44Pkg+IqB1tAwjfRdX8S5LUUhTypnz/zKuqYiXwFAQJQGhq3H+/hPFrk1q
R+ybMP5mZPW90cgrb8CN7fYKu+xPsV3gnPL6IWpc3rdczCeKAGjfix569Wro/b3sHkTaXnSvoT28
VZZzX6rGhtbm7ZEvdyv3PBo23KhQ3zWmd/OskuywyMvyJU0bbH1b2XiFOFy83R7lcgdxaYV+Q1Ko
0b6cxm2r9PUW/E75opYZMuiJOYzPMa6wW3MIhBXjkN21CA5sPAR3lreHvhJ8GZvQRwZDBZLG1Pk3
jPDDMjON63mhA2UP5E9Zr+1s11tRLf/daOr3Wgm/Obl6iF1CM2Jh+3EscYl2t+jfvdx+mMuwJZ4B
hxMHwRBuSJONlnRK1DRdF7+oynas/Hs3THfpwJnQBDNZgSPSpvMdJYayLLGceO3T5KPOnLzscn08
RXmgPNI/1qHhYQjJqYy8ILXKZ6Py5G2hxPpfnl9KwV2AKzPe576ZfZVQO9l49aDvx8YKfnaj8MXV
e/x8NlFsdRspFehuUx6crYMHFKpYll5uRteytk6jtNsAR/tVGrtYCNpDgj05ikaKRuWlE3bbehN0
exLgYTkkOMTCZ6uih6wWCoY19o3yotdKc5vnZbvpCVbPyEIX2zZTk61iwoGrPNfyFiU+nN8zHFF+
FQ6UgMYthi/MQxtXXuZsYvWThWlAaaHgGY/jcgzjNlxkPt4JZuoly8CvzBdYks3nzq+wkPf9mm9S
BCsjGZS7Tm6q9aDScO9Lq/plRaF/LylB/hZHDeJwvoP/s6eULzWRG+tfICSS18BDTpNsEVh2gLOL
HeKLoZqPUtpZ4cLEuHvVVpr/KacS9pI4Mn6THmjZzWA59Z2Zxsoyh4Ae0CbUnNfS9YzjqIf+3Sj5
46I0wnZDhgHzxE+ib7eX5EWIA9lDlYKjjfI17YbJkszRqPAV341PmKyZTZMCUseYPenm9uFFMYJx
oPBzegKiv5RMz5PCNP1hNE+F9YYpsQetIcUxJhnWyMUvQtm+t+QKP7KqnRN6uDxc0B7EroV2kdAT
IY5MIoAVR3WCE90xsGtjqVWmucnkutiVJlt+kXS9tVesXrnP0IPd6F2n3Klh460ku4UhGWb4fo7V
gKkcluQ6cPIl6nA/WrClM4fAlS/hgH4yOe/BkcOsPX9MK+8w9uwa7VTq/mMZpYdcMX4nwVwRbBrx
KWEb73INNhoEQrvhfJguQlkuDpv44HUq5uyeFm2AgRd/mLmIUYSWm2hkwfGbRrpWYhtUqRofGvOt
anbCQG74cXvlXpTY3scg0aS2owjY7fS7xpmRWLmXHQucj2uqGzuj+SJ86530aTTUpVx7O4Nurhp2
aKnNyahdnmnUspFq4+wUDd1pW1CP/UGuMPg5Eb6WSC5a7Re3/KFE+mLIy09SOnOEimPqPJ6fDyc+
64dbHiJ8fqXnknsaYueo90q+KOU9rByCQm0/NKU9c25e7Fc6qyodCtzGaOZSVD8fzyrpUFSpHp9G
vV/VZfI9c56x9as7d1+HOLAkwoLg9ge9OiQaIhxaBKQLqq4ZK3mfiymaWroCaGQn+tKy/Tu/6TDx
+9764aMvzVpaiYlMXqxIS9hxSHHQnJhMFNeWUJNUH90SzWo2WCMOK0rsDZe06Anh0iU13lUTBm/c
DSjchkG4wdpF/8Ptgs7V+yFtmCiQg4KcbMqBCqkl1zyE0+JvHuJ/6qjR0RJKwrff8ZVMU4gdgcCH
sULOPcXDkDt3DseTe5KQxqv0V0qea9sZH+HSbzQfIyulGJc2QuBYn94e2rwWebgCAzyycSS5eNMl
cs46LPv4UMResxqTJFpGmho/a1UuL/3eavF9g/TmRRjaOk5sPudtC6QlNf4iz8F7t4Nyl5camuSF
0m/bWBNsNjN7TOrCOaV+T1sLo/OVnajxG8bQDVlPYGyUodUfxnRQYSY1lQ3EDOCl0zXYQFeliVL6
aCICLiULt1Xyr5afmHdpMvjPndXXS6dGcSbRkW2O9fbgp/jJVG0/3Ply66zloGnXkVQ7qx6NwYWu
D/lOU4HH+y0RqM+oRS/Uxh0QL8O9OOkcd41CX73FNtBcJDYMdM3xPo1DgJW0a+orXWrzLTc+c2WF
OkxANMV3XV56q7HTJHoHWfuHMYUAyt4mgvEX5/x0LTSNm5dpEtPWMSprVwxoMkfZoKIOnhQrz22Q
Qk99c2aXX1kFIvk18U2hO4kyzXlgyfzUUekzQqup8++6lVsI//YzE7tI+pkZUBuq/ULejbU2OUvR
4zAxGk3zYzxIKiIOJfLjUaAs05ZohgJ1AtF91MeFG2AxaMuSvDMMGGthY0v4DObNLqh6bUkv2JrZ
6Ndm//HBxA3hQxinpJWKVkR0GIXtepSMEAJVyli3t9o0lRBHhYEGMF08quMXvi1JK+VVPKTS0SSd
wqi7Vx5VOwieBi+a4/S8n+Qf4yfcCUKfgNc5CmWfqdKBXDbo0XVJcNDbvF8OgYzVdlEXVP7jSkg6
OM2DrNU5xo7DX7k2/vR1/KncJk2fVdnVNokf6Y+1oQT7oCqKjZ95FOwGtcVyNZA+SZbV7WRy4l3U
jtLGhbrDOd9801JLX5VWVy4rHABepbZNnm2rq1+R0vaWdo4EUaroyInrMS7f2KNtqH/ES0rr9sxy
Fh9sMn2cvnDI4eigeTjdQwVIncaXveKQatgEF9VJChNMTrTPbeLO1JMvhnqH4Qv7EaLopcspd4jC
MJCVeNZhfe+l3B6/mRhZvVZxkj6ROFYz1Y/pWgWwCjYO2UKZ6geyW5OdOsSp0iVyYu2lodG+FTF2
zQnOap9vr9VpYiNGEaAxMBfUWi6yOKOybd9zcMsKzW4Z+8UmavwVmMOVJeckOs2cVul0b/w9Hl5m
7BGBN540ABw3l0slaGFQcuu0u2TTG+2TEmQzH0ubfq33cSitYCrIDeuCy44QrRXIEXYdXHdzKFSF
lQrhV8d5LP244nY8pOkiQQ1vVUp6jUumb57SXq2WoFDaFUs4WNiZz6FjNdGmCGD8V5Ls7qImc+7g
QZpHVSr9xy7lyFuYdurcd7mfPOOUpr5YZZs+uV5UPeS4pKt1NB5krEF22Jx4b5oXENhL080/c2vX
32pjRIYf4hGncVMYT6av9zNlj6k2oJCgE0A93gVwFBqiIpf+EPV6qy/VWIvyo4zO8IMb6dkmGiJs
k7UaHwcVv/neU62nIkp0miWGu2rUStlRp6+fXF0e7/O0BkXb2goiBYP6RAW2XRStHN0jv835entB
Xln2EE1Z71AVIfNMF0iHVYjSoV11rCw7eh5GL1qOSmvvbo9yUXRlfYB65xwCE8N4utgXH96JGWIP
FHdWeSxLY5tqOBuBID/VXfnSh97S6qGq59EKC218hce1YcDhLqTgNI7WzDa/9nUoAhJRhPsim32y
zxWtS0zMZs39UGIqt6wH28VOxHQAH6b4DFXUbxRYRnqf7qjrdwPUFdVj6xTBI1Y9fDv80ldU1/LP
0ANsyhUIzzfI2XwbnTj76hQukgS3X97lJ6IeL8qygmxFYW+yh83eSMI8cnKUn/wvntUcFF9b3x5i
ehlhyZIQ0cQwKFyIm9D55wmVsFGcaMiPnhbqP9zOKNZOECWrHLvvTZFa40+vgMqmGI25qtW6m7l+
XVxu38e3VGIHOs5ExckUkWloCrOr82NHIECPH0/4Orovw3KdxP2id+wt1uM2XEmLlBm5tc2fT1+U
TWg/cLyzFc6nbzoJSKmUBKq2a3+Jy1awMJseWQd1j1zLN7+Ec93j8JMG8ur2yFdnTsmAicMUFtrI
50NLHv4modzlx0ouq6dKj8J1hivcw0DutJNsXA1J8LMFcIvmjpBAPJWsYd2UqbYqEJL4+0X8nzMP
8+rd0/xnlg9l4Pn15H//6yn4WWJp9lf9H+K3/c8vO/9N//WaJfw9/SVnv4M/+J8Dr77X38/+Z53W
SMQcm9/lcPpdcXH/b5t18Sv/f3/4b7/f/5TXIf/9n//4maHQIv40YGDpP/75I+HL7rCd/sfFXfzx
//zZ/nvCb/u/8e/kexp8n/6O39+rGtN2498Bg1JxAVJEXikYIN1v8QPj32lhcrMk4xaYJzrO//i3
FOkonx/xe7jr8OthEGAXKdx3q6wRP9Ktf4cyAk5K4wbO+UD69N/zPvydZf39La7bzb/zVz8kYwjM
U9lSRLUCKDr3GhE3PsTU0XKTXKuRK2r0ekNnWPU3rWnpCylv2lU1wgReamG1ipshfxqdZtxilQnb
OEKjy1PkOy0huwzViutnbD5phRvsdCX0HxVJKYCC5ur6/X+twI22Tdn9ikavekZOCymxzqzX0qjd
fXjz/5zgv6VNcsjorlX/+Q9N5YEnE7LAgAjaF96PbIrzCVldFYX4vgfLNLe+Az9xHxzxDyN3VrbT
fLHVrF2MgxU9oDBXrZzabR9dL+uERYG8aK2wXdsxjsm18xhWXvuKZ9jwTJvjsfbTGIK/q28pMgar
GvHepZr59qPmlfYjSGf7sfiZ5LuCbgAS7l73lAQQ9V1q8NBoxhmw7/8j7Lx260a2NPxEBTCHW4ad
JVnZ9g2hYDNVMeenn297Bhi0+uD4og3ZaFtbZIW1/vWHPxaI//wxOWyRRnGo//EO/sJgqlks1tTh
Seo3s31usWXu4qVWn10/FXvMNaZQWnAb0l6cc2Vae7tlaKJDfHiGXt3dDZO8mJVaboYlO+gNjmK5
pWWP6aguhb3d4VKjH0Yllm9kc3WR04D7BtlSqaNMNh4mWUdh23ZHovxERL5l9t5wIxPvRW7y3aRs
cSjrxD77a0euU639IhpE/zEUzhiZ0DkOM8CD7VTVLXYUTMHCiawBJ5AQskeknfFkDAAbsjo3c1ce
tKyyI2u0nPOS+BzsOL9+7ycQadkX+u7Pb5eK0MQGzfRtllfetUS1AiYooWE24liazuuYa40RGENi
HtmOVOf5FopBihBOVHmx0br97y+53u//+3o0voCebDBadqIfUTaBHGtfqWYDl3zfMIQJF3NQu87U
yotsSN8VOaFinjhoo2Q2owrjpiOVN9YpXc4a5W1Q5oV5yNblTa2aG7Bu69sWkxh4Kav2oCWteTPB
gRSFIPTvugZyIfwwxVnlWBljHq+kRgQgyvoZNcm2c6Un/3Lt/MEdvqzBK4MfbMyxMRwxvmy1Zm7m
DRJLEUrN7A6WmQLkLNdBeI5VZ9bq9pkqFgMiy1VJ4CWrF6WKxF0qD+ck+qEJmybZQsvKWz8Gq4kW
g81CQfwdMCm51WbbvFDdy4sv1r90+38gyi8fnTrh2hPyaujBv5TXk1bLtl3xlGp8FYl2cY6TVciX
ua5NgsS8czOQOUGRTkexNunZxl21oe/+S8nyp9X918eAbc6o5ZpY6345fXvspodRK8pw7lqfJLMJ
sI2QurM+W8/FkFaXxDfUJbt+tWpVu++r5jXLG5dX7j769n0mJv9UkwJ0+vPVYmcY1V7/LHXcMdIn
x8PFaOwuepe30eTwfsZ+3vaKW/BvP8q1uvv6oyDmYL0zOUV4+6UG6SvHXY2G5MNRNNS7SzmdB/Oh
l7l++vOb8bqp/3y11XV3oHpYcbVijfz/L9vGmbEWfh+0ee7t/twVsktjMXfnymq8gP7zL+fof1oI
7HjuPfjvfO6vfRaWU6a3liaWXpMZVSLtA2WjZp/IYInTSdcimRafaJn8o0qEtXes35oo/3JnfUWY
r2cE1QFFM8giDeRXPtqyaaPDxFaFS5NcGQvph+2VOv5pjh1wzmskJRukbuUGGHObf4PONf3l9X3t
aPgIwDHM/K9ACSXsvzbEiqpvKTsZlhJNX6YPZiR6idSUJkqXWkJOYv/uFCaRhb5IzyBPwWTO91Zb
mQFGII9YCpGYYieERabTWZvrcg2UP5Z/0Tr+h0eFNOPqeYDmkVbwa2J8ZfbQt5tFhpkYWeHCdG86
3dhORn9dI2N7ad3JZ+g4WpdMPTLEz/5CTfvzJP650FknfGuorMR3eF8PdFfoZYWavA637qBbaf64
ZE0IRPdSyrL94RSVEfbt3EL+6Z9XJzNiB0D1aGPXITylX9y+rHY42tZBArH5MnhXgN00oB4nS01C
BMQvEAloFYNDnmvnxuSlW0fDhoaNMtlp/Pq7OzljkKzNEv+50NW0upEo61ejBJ/VnM26NToXU7ml
L+M/x/DiDH9Dur4SC1kwLsWHdxWMYdIMF+efdVbpQYgYoKGEXnHKWhdJn+bP2m3Wu8Qcu8ONT1bq
0R7laZx6qAGO9qTTbzzr+nreaONP7qTTkah02nEJpDfaYJ7KfHGPwyC1ELG1/5eL+Et3+ufzQsj1
OfFpkaAo/fPzbqtmMe+Q/1cwDa2W7x1CaC6d2eLGV/jfZxzofB7jreym3/+9CPgC2P3v9+ZbQmPh
viTS6J/fGz2dVRTWWIfo6Py9Wcw4HZKdgl+jOaonPjKbScPq8L9/V/0//MhXUZYDTMhCpS3/57cd
EvhheZVevy0plf0bFEBvlza5i6o6H8n27LQL0wysuVY/lqO5RqnlFOdcaoHXZbiXql6dSjvfoqXH
9oZ+5LE/T7Lr/nIb/4dCAkEln49ugtsYSsWXD1r16bA0PJ+M4fj73DDRwg6uRQH/XJiZ2tV2hrhZ
AXiKYQxnU+vDTkz7cWpxjta62g4NZSNTyLf3xmnLm2Xs1N1Y9qQgJwkcvY2YqiX7m4vff3ir2HdY
yP2uRjb/Oopa3Usd8t4Vz0mTuzSHLuPk8qYfWjvqDJUdcCfxov/+Tv9dMaAXoJe8st4IR+bLfz6q
0S22YuMRBiU8pLDUf4ztOJxKY7n3s6vbmuuGyiWMxSFjG15uCS6sTomnYXHpIdioPImArnhE0fbu
lz3JLUPGXBH/1DIdgqEV+zHJw64ou6BMMgJIbfsv+xCPr3+1aIywkHxSNAL/c4582Q4I47uB+ZIX
FBZ144rNZbeUzPFysRu3gvvey/BByLK9NHPjZhJltFqieJh2Fk4wuGm2RoRkQzNVFVs2tKkrGyrY
8FSMpybzonZNLllmO2Gmq22XV/JbM5gkNDpeG82wuplqdvfbRhtrT/7OrHX/hrr6OOmVhNAsftlN
NFVIkIQjrHCry3PpDw8Vw+GH3vJ4jAaAnWdPUXWsC3FCrGQf+yQbg2E1htiQyRBu00snVNxW2wDR
2oBpq/X4pUOdxsb0ViV5f9bH75OT8Ilry4jzyfeiuUF415oFjK9hC2SGn6g/P1edZQRmk/3qG3NX
97MeEExBz5W6bTyI8bczU5W4RXUHw9Lq/TX2fXFGgnGp2mcv6fvHe1q5Jq7nporZ9UM499KJvFSP
tGVTR9Oo1sCjM4+k/5Zq2OpQbjhgqI590pISq77ZjGCKlqReOiDueMXgX29jnBArvaiOkm/blely
tjb923JV7VShvJlNs7h3k8JFuWT2kTD6V1Ob0nBcnZ6IXrHLFrUb6/xbXbhGmOt1HehJawfCEvm+
15vTVBPZXIz3vTOPYaNbTSC7ZNwnlW4Es6GNcVVMIkibZuQKVHSNwxQLf3kt1PqOl/6EAeqYRKIq
iMIaOWXdtw4ZJz4TRryUdhWhgTl5WYUD7YLxdH/a/LI9G4a4XSSeaem0BGg8kmCtatKIK/FRzssF
/y9CoXW53ni1Hnbt+g5bJ4+EjkWtlG7gjgX85ixUdHewtEpsbwvR4NH6NiQUbqvYkugaFIz4MTui
eL4bEUAg9qEypyYEbKGsCfqu907NeNw6zdph9826zrJznpdF6HbfySJedr3wP0f0LndLA5XFVE25
Z/2PUeFVqECMU5fqpzEpvSDzzV++9B7U6mNXX1bnEc5PiTy+XO8JY9QRc/EP4IZxb5BwEaRT+541
dmAvyXzatF+OvVZRbpQyhGJa7oj6xr5XWq9tWtlBN5Jkj2F7aLD2jrNtM5iNlkUOkYYMf2dvJDUr
E0/Vae0Pdp6HqTU5QWbSyuPe8JESohj47OQACdQUVuDWENp8IlJ52qfcNrF2IJbbGvlncjn64bqI
OUyX6kOt7cFPiyFodGXs7XE8NQa7HDRa24kNvYiQ07ZPhs0iu7DPw7YrLTiSaj7k4xUYPvdI/CJ/
1UkpjUlWMg5tP+zbDaFr45aPo9q0OMuUGcmjMoCpRNk4+3FRx65coBkb+Drni1NHWjPXkczMPE5n
ROvTONVhb9UBuP+ncnGuHYO0yOpYp/nHYcGNsdMxd4uRvcgx8QJIGF1EnadOHPZrJDV7AQNorKCY
e+I1JxF3DrSs1dcezUqzKVCEzkzFqCOVSX0v1PyUWR+4ALXMpT7BCvUQjvhTy4kUStvLglKVzsHD
XlnkeoJmgTeT1CTdccDsi9LVjt72Q9MXZ2cW1bvDj2Y0Vhqjy1siNRhh0SVr6Fl9ElNsPmXVivlN
MUSkBxLe2ulkk6xHvGCSSyHanQ+UAwPVXHczhMTQsApiAyyMwZSWZFGiD58+CMSf2Oq+8qrAqb51
fnkac/lk1Mc8S38oM5mDanJrlhmZi5WmMeKDJEpSfYbRQcRksI8Lf26jvFv7cLDkS4IDWZE15vfO
5AvBwlX+dEFsnB/qevgYridFzfbc0uFYLkwExDLjmQ9sGOdr87Y2xYSF2DxerMH5aTMT32Xz9jPL
fmOM24Zlma9h2xOGUaop/7b24pvqZi9otbYKW78QgbuIH57fHkjftr45zdjia8EFYkBUZVxpHBtj
K04095Du7WLkXsgfel27JJXnx05nf4e2697xfjkHN2xuMmBJ1y6/a3Ol74r5B3I5576RpCCYWe7v
RG0F3ZKbwYirajRPGsZ/qxsYuqR7QNCX2GIKpHwQTpbsiwy8ZRPlo3blXmIO81MRZLXzgDPb7C57
ohr9pVyvv196+zJgBE72pb5zp9aIjVFKklo3lpMcEAipWoVY3HcBbmk2HYWfBrJ2jcjZUiNIF0uF
3mBsEaSB18m+x9V/r2yN8HlpHefM7Y9djUvh2CDg8bMlykuPys0uH5daOqHb5uR3J6URqzH9yMyO
jJBJ4RPv/rRFFXpZP4ESXtS4EWhjGN2pr234QMUdPLs7yykNUEH5afmNeQ++B6gortyk/K25Lo12
NOAZV3WA/sD+kaVm0JpGfvT18TIWRbcz7ZR4J3HsEitoBisN7Tn9nuldEUmo73FlZXe2Vd0w5rMv
5Fa80a7Y0TiWXdQu80l2vXPpbe2WY0o99HNCscrn6poq1I3u0ijxmnnJE832sQET539zd/AGyM/w
rQPckkOZdxspunM4lFhdm+biBE1OzVtPFk4YTX4EMbzRpa12jltVUSmcSzkm9V7vwFBhNu7NVPuo
OuUGPvXaYmZDoHLXDLK6eB0IpQ87ZMUhZ8WbXmt32GIQUjz1+8xOcQqt3iprnY5DLcZQEqEb6MHc
NUNU4KtT9v0cJ/rY7RRajtja8iKCsLqD7tvfpVmdscxXY2+h7oyhzX2sI1zkefGNUK2uezCAitnI
xrOtpulgsZUuuaxhol3XqAZRqh7rN0P8JsbPC1UPfVmukxnPQnrR0ske7Nd7oEC92fSEe3UYQgum
WOBfP6UcbWyyxiw2zUuTG+YPbjwZV1NBGdFOEaxx9oJDE0MpGA21EsFY8XdB+uLGnE+pFGpH9+Ge
n+ZCVe/dVD9WdDOB5o0eAw4XlLlt0zg9obT+Xpno0EttDup6n6Y7ypF0Mw/d5Bxto/iVW8bBluIt
7Z8XDXeNzDyszYqh/OrpkfItJo4IB2xO7QDrUJh10ZB1NneAsqMWmDjOUo55rTyjotHCCYo+kUCh
nbrJA8L/NbCKYF2d4dAurOC18rNvRls+VQXrn5SeKa7seT/0HnFU1CR+VtbhqBvrweisjqo3/Rjg
TON9r8iUbe8qqXUBE+oLddpPEhIwnu6bGzOdf0zdqIMtyWPatWM01dSmnZ2Gy8Q77Yd5p+UOdecQ
qXZ7HS0SrBtHC/Rl+D1a27tfZC4lqjjbM9zH+S1RZbnH07zE/WOIucaceDTnb5UQ1kU0Gcnj7p3f
aoqdlj12o3bwGhk6hZZEym5EIFrffKVLfDJWOHXjYp7J1UijVXP28xYXrvyh/IzqqjKrQCC1Mhdj
rzR3vHH75Id93RLS0G85TCuSsHFJxfTEoC8avk0jRvR9B1XET70HVGjPVm60x4q6w8Cqei42Lxpt
L+o6rzprzUadFLQdhfbc5AcOWRHXpbk+6AZQBVytOVrrb8rr/WNhmPROePGdXIvqs872hW5GakXI
Rzpj2OeiP6QSVvVoFX5sFuJHWS4kJugHZ1QaVeYmLw6skqDkMFGgkGGhqd8j/foiFbsjO9TtbdHL
KcpsePW00MQ19XgADM2u+wboawQD/kPxqqN64r9F6/AhEtvTbFnviy7uTNKRHBRe7TAeE7P1wn5W
1Hcc83o//Mbt39GKXz2nNXmeFYbCQUc9aIzWXnYqqA3tUurzga7km+U1QdM+2UWaBY41B7LP95WW
BE6xnmel/wQTu1Zob7iGIep4MSf8o7Ec16fqaBjAOePQUMGb4mHNsxuCJeEPdjJanWYLsQy+bRB2
7/1qgsFWlscEV20qnfy+pa4atQoGSzK80pSQXVHuBK1UABmWgmNOTpPpb+dJ6XgEFPRrfnkt6Os9
CpWfGK+ZrKPV3ZVmHQKFP83EPyCMiU3pqMjsC/GE38s56W1WVeIZ5EzC5b1+0rre0qPPnp6MLJpH
rBg8O+HzJvVr3iU7+DQPmaFfqmKvVfk3yVw+aJiu1YP2iS3Hfd3r8Go9rwwtfUsPla5HI4gdd/QP
hq0WnCGMfCc7e56niLCGJrDSBv5O69ahsH5ppf2uaUsXZHD9AsQtS1iLBUImhDUDXyuvRdfHTPte
2ZBJtHyKNwv9YV8htUme2RkyqBztB6Kad2u0sa0xvls8WUUllqkrgTIpnp00uZ3FgMtG/q2n9Af/
rg9ZZc2oy8I0faW3XLv257itP/IGQgOSvmDsusgbrPZUEqwR0Rjlx/IadpRvL9K3XlVp3LSNawSV
0eUcpHYaW+bJ7Vr9Zk3cNtgs/ahrNMDNWIZKoyeu9L7ntrzLc5fLT4oMcDPv9ltb6kFXNRLOwhhQ
KGgnYRD6KXQdtEK89Exi7F2+delxnDTSLKxTrc9El6QY0mlG9rvKkzUS9fayGv4UeKrYIy57aEy1
X/VUBV7WXBTd3Yk7d2cZvXFrVCUdOiSKqKLoc2rsESbfZ7Aq39pe/CBZtYjVYP0qhBkrk7XDOUf4
zmvpZx8uIWgR9/Xt6rYUvqNkSprSeiS0AliJhHKpGz61AAElJ0OZj9BXemynnEezLI6jUnXowIUM
RpNX46b5EmqyacJquxKfe+2Y5fnD2g9v+XTD1e2Q2BZaSZIem3r5aRQ6MFBRtGFW+6eqE5eyqyL0
Tz+FUO0hM5winvBUpuEbRgY/3bG2nIdWYcEgKfWbA5x3L6br5OGV88FNz0nWM5RLsx3uQ264wcEK
ZZU/eFjVEvPuPq7MlA9OzvRhdcnYafu8DGHtBWpFJ5+US/ZqWV22V7DVd1coJnaSCqmY3G680UKz
t5bkzOC/SadE+MjmBuaYe/u1UMQ/tCUbL5nuS8eYD0ZZuuFc5cTnGBt3kbeVmA3S08oq4ShKrpi5
mL5Z0yGzIYovKt/OyTF3rf5kTiiU+il2odTTAhMOKozp2E/WSQAvMy/Of7bG8CvpqJasRLsbZ4tl
mr12S0cV15Ndw4SkCXwrqSJbur/qso0Fkg7T3jeJUQQtqMYItzfwTQzAHW8KcIkaAm+GFr3I8b6s
p1NWO0SaDPVxXseotJHVQfUj1KVVHel0LCNREaGDiiI5jFv9W+rdcsocJ0o92oW1z9x4yawfVsEU
eNN5zjJ5aYHgQ3fkppnLmpgbeWPpLBTcxqqIGu4waI4VjJMkfbka3FOy9jsX/jyW6fNNOfYfCwE4
RVM4dBEw08zRcPZt3n+zkiVIhavvEAOWQS6M17yctT1RS2Y0zmKNnU+va+HRzSTl9KVJwNVUkKyn
0OEJN7swUvwuyDOPNCtvIs9OH7zW8p7apooSnOEhD7yvqCogPdVFmBS5ivu+ivzJ5XJbFtqZDrfT
UhzbK4ZUDfNNhsZhLzzE0zYoy4xZh1lMF4mGZLLEQ19pUcvJfpKzBS5xbTv97tNPAftGN/lpmhki
BwihCFg/qx7OwlzxY41Fet8W6YvESC9EVM1htnBRKbfU4n4ZfwoEJJAwj6uz7rdFcAwkL9k23Iy1
3HuTe2aW9U5Nk4Z5U740VXselOTtjLxCM3v1dCaTmd1e5p8MlGl/bWKPMlHHTVdmQeboPUV2Y4QL
h5RLNmIESfJYeM07mAHeMxU4iquWCJ4Jl6jwdYoPUcZd6yWhafNAknnc5TYTAjl61HscigSKFEFS
A5PDeaDRa0ZFdQqdRpbP/aZiwnmmi91Ux7W99g4dEKmREzOjhBvm83ZaHLsPt1kH4916Y9fScyAC
3lc6B1a2NCLOrIbCN9m8QO8iRXRJIG2hDtpqdkFDRTrhhBZsKWu/tLs22sYl0EwRu5X+KH09PeVk
RTI9HbsQ2RJTzWl7md3sNyrAV/CR/WAbP31jRjDkEw1kTmwfJKEhw1Hovrn6lOm09xyAO3deZ2jA
WQX6CBxqZBC4rF+cqbAlV14abB3jTqNjlSvx7aZt0PK0L4SR31cV81qWh+9rRaDIr6BwtB+MnJ+E
eLtjlUz7NrMe8ir5JdaZcCtZuYFtpLtOjCh+jeFUrR6FTkqVo6k0kqaSQacWeCUdXhjZANp1fR+t
NTIndZ14wcZz1tts7+vtkyny6kSrl56nVcZdY1/R9CEJV2s84xpQREDYZahLEwgiF3fOcpMbLiCS
VCouSFGfx6phACggsa4UMPOKlkeYLMxh7o+1AJ6ce5K+O2Ae4T8s1Ra1a/0gPLc5LvmPrsqyS1r1
sTO0e2O5mjkip+EkWU9ERbz65avTPo2Ihie5WfeuPgOyYAla2/URZecrBB/UBuSQI0oQUQerNjcl
f5J23+kpixACac2koHtuOwww54xqPRuInBPvZp9WQTcX8TZoGHvPV9FbnyDwTXFUqpb6IF2zDvrs
ACbe0o8Pzy3dWGPP/cmtJ8WxMO1c2Nk00xr4SWuE/vTqI1CHxAlamNZR44L8FaN2VINPU+kne6k5
DRcvfAYvwX8hccoQvQz+h65xOzTDq9lln5BWp9Axhc3qMJ1jLu3IXub8Yq4jTyW7FdhF1IkT4jB7
JLjm2bTrG/jivP4EY/2t7tswrZdsh8515/XWbe/qS2yqBBHu7PgBXmI9w7Tmo1rX7OAF5c5NMI6H
M2UHK+a/bRnZWjsEBJ5Ul3Gh1NPAdSt9gjhjMyyopnwnSf/a69N4cYwfi9Vq4apvpGbxgnay2u6G
6opI+uJjoFZoFYS8TdUeKapyDpvpWjC1UOWlL7mL2+k7rtUy4eJNGaOoElRA81kqmHiF1DJn0ZV3
WOmTFzxzENGUM+D3tQDSrhbQlj6IEqjHbmXM6ULrrSrBEInZaEmomkalQMYafFrUXc9gWWQbdPa6
1zTdJZRTfYiMb9VWw73AS40moqGTUBJ/DAyoQnHHVqROWoHXWb/ePJDE5BQqtnrdD/P3VW2fNW8g
bPUVDZgHUptbOR7n9nI0tnlfz9uTWwvgoGk4WolhB3JiVRgp3gSbUdDC0RcMQ1IgGHszkmoDE9QT
tlNxBsakRqq4gBu9QM9EcuhogrcuDabtzbrTZr0+TOXixSs+ACCwescIambL9nJf4ryAmG6Te1w2
s1AwcYeA098AW9R7V5vfhd+nVwn/yTRYU6uLFm2pLREj//mkseK0tkxytgqxL/zlkzG1elxTO0oz
7qq+KbgCLI6mrrSNFyIq18kI50EOIfF4Swya6x1XvXkY24H/R8pT5zuP9uB+cImAJEzZenaN9NOf
u2esmuxjbogTzEBMxEfFVOkXcgtgyfrV8qiLs+Sl74rPXoif5jr3oUiSeuf053Vxx33Kj8GDhPVk
oXHYZR50GO45YuE8Wu+mAvirbTMNEh2gK10p4ZpdMTFkJLusRCEumahZ6qxvWbgYixNDAHmrWroE
I71ZHFYcsXlhktfWk7km7N9V3Y46NCCvCbnQHxx6kRAnynIanjYE/Cgf/BOn2l7k2e90zh5IEGSY
XdEGeomhM/Hof3VCv+mTtN3NwnzO2+HUbtqlqXhB0mhnpKgEzGXbpyRLulNYccuRq0/pEw6zKk6d
5pWNdE0L/pVeG7bFQDCpUi6+DNphpHtXTs5OYlMZTi4ji85fnUjvrOdhGakyK04kruphSm4qv/q1
9cWATsv5XEEjkqa4gqHmzTaW3xqza9CKin21efBpCkDHzgTuG2r7QhLiTutS8h+myo/0lo9eLa/T
0DJAJBYlNEb4YYqtEppjv9MmN+7W4VOK5kUlzaH0i5SU4vRk3mnGcfE/XazjwiV5Atp5ZOBf7zAk
e0AF9n1MOJkxFQhAG08r69bmfRWrqQVFpRnhOpu32vKTOEniQ3RY8ogvo2mKfWnzyZe3ikGxjp7J
9IUGujrsc339sNaBfhjsvvGsl8Gwb41kc04MMo4JuyEsaoiOZXFY3CK95Fcf0fVaqnYbD9kZODBU
f1dm82/P5JCqhd5HyTw82GYsRZUwD5leh4797UCMmbPsKfOQ4az8Glb64EXbqgPSeLRMbtGH+cap
qJayjDhb/IhRKZYkCimo32vx4gB1etkduQF2yFvF8AqBG3I3gYSkt6K28B4bpwNo8ec4Q0gQFrrE
VTMhbn3KkDPPqUnM5WBcZu6zJuO+bOdKi23VvyZ7o89+9rqY91Y+UP+V07wr8mwNiSp5bBf8NSzg
rnCm19OXMgkdu3kxS1eFvqO4AmrRIFNBNFu+G51PUdRw2IgV/oVEPkCruAZ5q9pjWzDMh/nE+nTG
ne0vepyAXVHQdN8qo6/iwdSSsHPUK4irtTfcFHDUdstYpwEPk/pTghkfekDjYKZBC4ym2W3D1YkD
vX8OJF4g5A4GMd25jnCj1QW8VJCeaRtQG02V8eZS0kWW6rhwfcoVDrcWMGT6bs+c+ZMr7EgTxaez
MT2wm3kO+kadwYIoFdHaS5fmeEuZljKWOzqDgdKKOZUckIQYZCpP6dhikGxajBvLlFm1l8V6q004
7lonXvrH2ssjTG4UNgWt0FhEWVrgiWEOMZnYOJVsgMXDDPVCEh+96W3oKZvpU2/9npFbYqTZ8rec
g4EYbFzmLu4yUKsiWnva2ZGeNjBOap6rcJ1m/tosGWKQJGoJl+ClngEOhhZtKU5p0oFdrBme5sXJ
0wGzXLO84zgg6892Q63eFM+OVdlDDXAJogUKOBQWOHDq7ztbvFr98GGDNgMS+BsjTvE9pS1Rnvcy
iuSOVK8RDpS2U8grYmiQVFToAOOW0NVQNvgJjD5sh9odLhnXbS6a+kBfeSYw5hYwcQ18KvyQZ4q7
ZRHl6/ixME2uwLDm9VMfOEU6g8ZhWWwGbrS2nWleZ9k3hkznYNYkUapb+73expekMM9el/8ufOPV
XVewOKN+cfyW0I+61EPRVtG86CpqN/txTjp8dbOEri13w7bOjtokfDzirknv7hHi9s1i2VVoONqJ
TZeHw1SwXWrZ79KifwWCvjc7424BGw+0+SWxUqJXOYxDAr8pBEhT2KvEj4FB/b3Xz0wJ6w/CeU4Q
AtjqrnspYPcAPK370RseJwrPSnKLb1PpxwAfP940VMorXd/eK3Gc0ZoJLr9WPOV1cr867VveVdSV
JKMGDjoO2EcjbD3LuGd05+CB49E3VcvCV6UVZdn2nfBWWqXa+5gqmnE7nY7L5H+20xDZev/a9Yke
y9z63nCKxIgJyyhpk7s2MaKCNjrV76XsvGiiES/0mvZwOlAXp7l8TXrVnLz6d0fvH27tk6Y2qINF
9axNLYQ+z75ouvOkX+PYB3lqJsNHO8bBjFFdFk+LQ/mplvu17m+MTnNQPgLVTXK5USyZqX0igGcM
mPHCnS8RK/A4wxo4vbTuAbmcU5KqPFjTPg28qYsSY/0frs5juXEeXNNXxCrmsFWgoi05hw3L7nYz
ZwIgePXnkf+ZOlOzYVl2B9sigQ9vxAKul1UZip9JK6QMRfRoF6BmTkUCn5AlMotpt6Q84cqonwp7
+AnT1NzAEGwJG9plDaDDOJp9XJfcbi1wL3o3AtD9YZfOng8gWbBF28sqWpaHQEvu2qb0t7b68kq7
3ppGe7Iqa1xF1GiuWl18tOX0IJOWRCPeq9hI3L1qw2o96t+jTbpxWryNIxhr4AxEsNkDogE9PFnm
Y18SR9YM+2lsXsYahzOsBctxctLopdfkIWXbMGf2IACBuR9OaiWsIDp0tXwlyakBKqpnNkrFcshx
YEaySPCVPOCDyZ9JJ9iZtUYG2TwkI5STZfVffgeQ2DYI1DxvWHs52RFNa+mVspc/dvZXQnXsS2jO
lMiOTJAX6sttVyDzqDkIJJwADOtxSIJ9AdbLpOEz9s3QhaF5lhzzPM2uIYz8L410cgWqwLZQkm2N
evy6jA/dLQHeD+48Kh7QwaHqsTmqDnrFGWCXCTKnMrPfisnfLyZciWbgapL8vehGTozgVpFbgb8F
QbOtnEPTB5/C4nw2WMuXF8R1MvwJI5CqzpqKzVjqM/KYecOpMyWMCTy7MvRLSudmTEQH6EJ0phCp
Y6dG8+oa9X05BycnbZ+KET4/AnRYTQSHeMAle9fPj7Wbc1zonCpuYW1pkkAMNewKh2+tlXJajyXK
Hv6/rklPrkx3pQu+5o39q8z9YZsZbGfmulzYIDxypGQqg+PY/c1dvWmZsOAuvFemwmzbBCYmXu0d
ZlEBMHRmiJyO77m0Mtqxm3plsdJscilRcozDrkTGH7fJ8OCT6rUCkY4NZPj8ki9E2gDNClC7sf3S
U2HB+rCOVUX2InxpHNmDy82AOcYCSJMg38NYO3fa4DnzQEa6KkTXHz7b+Z+xtB4t1U4sLRO3HAmG
GdFrO9jjnyxL6CLz1fvU8F5L9vaR82TsN8XXY12HjGqB89hpY+0nzgAyNr5LU7wsqkAG8Yq+tK0j
DhESv40Rm0uVb9uxabai4zgskrNNO410YI+GkHDASDPjOMY678dglYXa3+aRyYlTfNZOR2se7Myq
n6bvVCFHQhbG7fo3kEBCwxSQf8ZxJ6f4zs8ULmRpsn9N3jar8teyML/SqKxXnmH9qNKEnFf2vF7C
9N9kdAveFwRxLpbFsGY7LTQBo8Hcvmur+DEFqphgcldp36BRrIZ/YD2+rB57s6A8jfnPDdnHI5Og
qhCRwhI1ACywnytTNB+CJCvXkrEvi3yLYzvOy4rH0XOTrbReljDc+L0jTn5X7TzadFZWGkHX2Ejw
BCd1u1YVDgr7B+P09F4ua19vRzpmAU7dp1yz/uRtupGeeBVF9d6XjA/wBs9duRhokFBIz9jgwGNA
bBkvMj9Id17x4QS6ikO//AxmJCU5iB4Yw6sZdpA+LN4bO2DZrAdjPRa0fDckNfJvACu0MPEMW1W5
7uxqPzj5H6+5/rSoN0XR95vJQwonnOJNOpW+ii1i5vmUTNZMElpQbGTUvw2LV7GeNdXG8Gv0hAgJ
7Nq5yY+cTccx6vaI/Ovy7t0qMU0thbjiI99hmVt2ZS+f5l5Zm9mRkkhPnoDGwPTsjQ/m3MW6vi1g
Rlltwlb8JFEA/4ig5zCGzs7MR1ZIpGQbW+uPaDFPZhWcQ76Zuzmv7U1aBB9kC3Y70ekjWR07a/4b
tq5Hb3ny3S+u2DVR22/MxblPayfcKkmMqTEy18uhfrT1wPRHRzl2HzB13jgJKDmHDrO1nOKAGX49
Z727Vl0ybFo/woMtjAoicv4my+3GeOgvZfr+ekFeuQZWi9k39bqwma+wu2yNYpRXLR9ac5i2ThIk
K1wYf6ypfzWr79yfx7XjS8GKp5EwqAn8Bl6qbtHYFUgGWgvpFKkD+Y3BA4jLT1aQVDscOciwe2en
Pd7UghrZG4HubyOHRI/I/jYsDMwjDt1r4zfmVTrZQ2tZr+TlZmddqeZp9pZnUXsVFBilWdJURzrn
jIMV4U3IVHEhV24ECUahkxbQPHU9HvsBxJY454vI1BPVNTunWYwPM5seWnK5F28hY2cpYbpwOyVe
1t8v5XDObfZv6UUfYeLT4553yPI41MSDxaQ3EL6bo06te08cbPAncF2UxV4ARhp6AmZK9rvUbBog
8Nq/zKRGrXLrwTLARt1UpxDt/fja8sZiOxzPS6Hv0SuXdNumMYT16VbVeMqicVjnZsH8urwZPZCZ
memUtxyJVuKDyybz8hMwls+F8ZS15VlOGfN6CKob5s7R9ApEPUFw1yzKWLc5EozS8x6ruYjWLWJn
LUDzpU6Hw3IrpjfypV4D3FDK5EmAKne+zIH+rIR1N9sYFkWxvI0q6s8hVD5dv8Vhyu3vIVg23XAr
SSBUt+1BWJ2ictZYmL48E5tcgLBt3auUdojtMFCwzI2PHLA590ubr1lAs5Nb/pGSBb4PqgtdXy5r
cGGuGMWmzQDga19RfiZbAMLD4hD8OVxmRuKjFeYErXZSrqGdL1gNbphr7mwKD4zT4ycsWElVcrGM
Ah14H07gIBmNnZUgsXa6Q+mN3sWtV00Q7Vq6RxDcN1j53P1YyjszbMqLWPq9p4KHSXRMfaVTHs1h
iK1puQzGYJ5yXYtVACLPXJkc624ONkkOr97Rvw3sBaDgs0h4dfRUJJ+zLqdjTRD7cDDz9LmfokeH
LWnVThH4KrTHIJZ9v6SoBbRHSEx96uzpYKG/0oW+hK6Mk2TUOzx5/SGinHY1ld5bDfi/Kv0WzZ1R
lfuesrBZsvfVodjWXe68WDYBOyposn80sLu+eAe2rInujcKTmhnVpKr/qYjGcrPAOGmjO1m5tZGt
mqm/DjNRIJaRx02AmjRXPboURqtNTU7FOgOj7QwvhS9DmBx5yZ95WY5C19m1zeaSxyLz90LvAn6z
P+FgPYaDS5vTMj5akL6PwpkKbjDbOf6+dNjj13ONVNxLWuNkpyZi75aGuqHEHUqJl3mlSWC868xs
p8bOuorb5b/PO8G1C4Q+DU6ILceVHqRzJ85FW+zTpSU6pZ+zJ6+PsqdoMvCc+na+64PAI72qzaxV
YNftfddy9LEyHcXe7WUwm2lsSNA/FqBbLhQnzJkezTvWbef+9zIFgEWhmwJ7QwSdO/HSKBoEOUSN
lzknlcZfnO4RDXrnKrwSc5iejCRcXrGifRHVnNz/vqoQ78mkTh/UZK6nmy2mTNSFDdy9z8FKnkNF
tAe0qr/7/WLups2h8O7sxo0YagfvafKX9kkQcXR7kXZszXVf3pdFviEixn50nMR6NLvq5KZee29a
WXVIxnZeZ/Xo7hr0GYhVvfk6PNUDbKjK9SqbAiZrnTUfwODPUvXBRnRJFAsD3hK2NVvbLP8H9n3g
7V+XO3K1Il48na+avptP443T/L2USsNu9p13KEZ7/evINJU7nPXt8vvy91IL984MqCXgRgIbJPfV
r73oGJHH+n/MY31vQEMHyZ9O6eHB/qDAo3wQhHU9UMEa7QqF7cv+0LZ5WSagVPT87zPJR6xXvTiq
rMzfc5PJMZwkOo0xu2omxy0/9xj7nqpOngNf6GTdt6J36J5oCPtltIZvcXsV6IXUNj+Sa3dRnJqD
7LWGVzjJNkyQk4f+A3rt21d+L/04uqeqEm+oc/+aqNietQCksYh7f+2rvNlMUH/XqlPjzh/NlyRd
qrUMkdvhLmpjF1DgBlq8tmGKxgwT3XqeZa9Xw1YtS3RpABQuoAfuxb0EFjGLmOWmLYegBizDdE64
u5yTnw3OafbF3zBzgJA9gIvA7p9znbWElw7t/SiKdRNROVQPh2lMUWfqLIsJrhwffy9j2R6buQOj
NqvpcR4TXD0k1dbJ5OHhMtwP+lhwAupPTIJG3OBl/e/TJfNdgGLMM8yHwarsa64Bo6J5adYSRfRm
iXim0GdNhF+53DAYMdYGoONL2AbN2ii96bWj3mGVkdvBVrxGPZ6e+6Yu36PkGOIkO5htTxNy1wwH
iXHm0VjyEyZBBbBtQKgEc3eofBX3kVfQ3JkEcSacGYqwY3qEJGVPQEqDJlSty2x8swjI+gdOOygM
TMqs2QIsggVvYwGJYjV946WvLmXv/wBWuJvIJaNMWY2BkoAnjXnLewI8oWlJPAVF3V3abo6Zn60T
NYrQfL8f/l6c0sWMritMD0UZ7ebkzchC+4lTfvZizyE2bzO5tK3VxPWkaL4JcS8rNTgHt7lkmfrr
9rcMHTmLbTBO9bFrpz+mCddTjkyHxAw49lmL5zryxc2jwigfTNQaD60+usorzjY5gnXgXkd21Gs5
+86Of2/cu0KJJ5SBKyOz48qN0rvfS6mb7L+PSJ/725rYDvzRKlZB2effeLPQlbK2PtZOYR3lNNMs
1TjplRRg5qTkS6Gf+WtGFOVawDpPPrLEnW+Zcocj9hZzzDpM+nZ9THGNrQaSEuMG8/fWyNP7dJDe
I27P9IqC/2dGvHJPzHG0TaNb/KKqT8HICm1G0uc8EeyYVOudoTm/5bNE8dqaye53cVC3VWFRvIlQ
77GFIsczAdhxZwwPgTeUa8r2xiNxAehLi+HVbjxETBEDfdvm+XtiZnncZ73aGb7M34M8/PCqto69
0eb41unxlNbdeHJuH2V9Hid4Aq4px324aiIhg2zaIbd34yhAezhqUkTKEB5RTMpEr+jUj78XJ3Df
DNSxp99X+Ih4nNNsU7D0/fcHcDEsu9D4MyYOTCq7NhluOzUF48VNqvHi50a4Jxvrp+ubo1G3f+ou
E9DWef4yZZS/6FA+DkY6r2z+ysnAgr8Jh2JmOgAYUp3pfJsujEJQWX+9FAF9k5eI2Ht3vrplt9xL
DTNjRu2nl+lhE1Wz3PaF+6+yo2qTSQjFtTej7kimikk3GPw1XrDsbuhoKFeQdvHI/g6W69x3pjTv
mtvFLsGqVr+vXdVkMRY957+XUS2aGF7TR5RBRopcugxKu6mO0ruZroLuEVNagQanT3aGw+m2GUIU
O7fUjhknxpONEHpF2CD0282ULLWdn37/iBRBdc59VCrcDq3/Bnb61ob2+N2G7XNrnQpIgDvfEdmT
4/bW3gmMak2vlL9yEBptFw9U53eVQzOBnmKI6cSTZZc92hMFVJTL+fucvmbiGhzqQcaryip9AihX
E7CJGs//fahmGZcWMfJLlaE/E6X1Wgfa2i/ZOG+slpncSixj29RoirvKs14rI2SlZd0sHUasxix3
0Rg8QkwUuMDgDpsauHSkHwBgH+o494ot857/pIFp7lH/3UXJ0O1Yr911apfi6s3FUZnsCHJS+0p6
7bZsjWzrmB9mMYj768SDce+z59xy5L6LyTZ2xjLO6z4MxTlTeOboHV0giMQhiOZXJ+qbfUkj1tay
qxcEIYYyroWh3VXT6AUoVqD248C5dRps2hGP31UI69UYPfDdCQZbBwKJzJj1xxpKn5T76dgq+mcw
L28z3zFPqOHNUwXdMVouJSfGXK9IaoxVWQwHe0Zv99vW0qYiP/9ebKM5ySyfdwVLDOROMsZaFu8W
DcTrBi0c6C24P/OjdWo6gHUTrtLI3FtSGUnzpvwZcNbsFpVfCq9kA/G8y+L0sM+2ceqkGa7Gqkq2
g4k63SaR5EGHzc4x1R3z6rxzfLUt0CbflYHLW8c656DOVcIqXoZy2itk8R9V6qm1YQbo8KB5gxkt
osqp/8MC3t3hETAP7dx5+3Dpxvteqg5aR5fPmbpBaZXl3TcCna1hzNT0BP1349r/fXD7jNECguYp
Vg2MfVa8oAHco+6KnqtsfhTYzxCro5WcFlURjoIzL5Bhuhpr234h4FiRopc8IZKP9fvgdd17lzfW
aeQ0vfa7Tr/PrnmQ2EUzVEgLps5Q3Q1F8CZSoAFOAfMd8+28W/KBFuS+JCjCuj3EU+U9zdbMDmkd
XW80HssxeHWxjXGCDJ4cP68BbOAiaqvvrtj0PsYC7DOX6fPk29Olm/DBcRc+/V5wqzyo0iCVN0hC
9IUpguz/b3j8nSB/P4dkMkBw8NOTzvuAmxM3IjFsf0oC+ajHKuNpUFPszJxbfS9/zW7K4sjit8wm
kpzzyQqcOLMJnfBvBwDJcnFfmtO3bbW8rbfIgt9LouHZNbH+jnTUZdaDHxcuh6BI997VIIFnG7X2
ybKC7DToQO5TvxjWDbge/FI97fVtybKMRtyx/nkYGI6ZOZ2VkJxD4NHuszSz7iI0Ogm5MZ+kye+z
gbdlC+cy7qux0ZscAfpnb1kHvyqjl3oslkMj8u/Ga+9IL1crU0rrYocG5HUGgFFM+h4PbLTT8wL9
1djmtvKFXieEvPIw9unhd7LsaEm5FIQe8LAp/mMBBuijj78S8jDdh2pMVqnFJFgjOzpMJlCrLfTE
QQiTjx46RrBbGFLJ/SetzN3XBsrZsTXbu2no2zuPuFbT7fXx9xXNFsfIrMo73T8B0QTXQtjJgxEY
TzPibTuPAjiABSLRK6zrUGfpNiqJzutvL38/F0m2DCVvpmR9y9uqut46iWLiQ44rX52tm50LoXX+
vRCu3B7VLTA2C/vzOF2MrGe4Q41x0mKyUD15FlrWcD5FHQRsT3bWJkyEc0AzxL3fJfO46oRu3vj1
wIe3+jMvMvKkq6o5JFJBhvqQyYow6w3/k4cIdgqeSSg9tyB6nxx8bPQUEmylQipE8Fd6R9gnOfOk
5WV3AQlk9ajyj2bAXWFaDWJNs95Nlgr3g+2PT51p88SWlEJ4HQIhow3rc965xxnPHZxkeJ4Wv6R9
dnGymCRizDSNIttzPCU4J1+dHmt3JfXn6GDuSjufPGpvdh/8LnrJsa2SPLBEmJmFf/9WRxGiCcuD
eFw8X92BGd/rKceuLnxV7csk+EGR2MTCSe0ThrZ3hEhINmjLiBGxcVyVOeDXuJgr7SY9qclYxYew
wslqObYf1959JNLlx6082O85ze/5rUzQ4725xwJ7JaY3vbP6pKEcxCLvE11GnPlVcOpxmADVEKmO
5kl/OhNsfaQdcSlhpC6BLB5dJcRX2yX3li67T8+SbOSkWT/ObkXkSKX1mabVhTQAz96lGgFLNnXm
LiW3JG5VJC6/H5HOIy9ZtDxjQ1PHtgfuDPyCTIDbujcutjrXw3uSl+59DwS493z5L6VS6D8s4Pfz
UpneLqPfCQ9T08PJIWeiBBxe7TfpA5VPM2LU+79fMtQtGJzIFJztgX10EeL9JqMYtxXm9yMnd+SO
JIbXsUv16X8vi+z+35dj6XGIFKT3/PdHctRRXdSPq1+Y4vdb+/1O/RtNkmWIbX6/IHKGQcvSxUn1
yalvF/lpOaxTJQYryJ4y36X+kp2SYdJn4Q9Q/Lh5UEDph6VK5od66TdtL7JLMskuXy80rEz9Q2rz
9dnx+FUaNMTc/qCXKY872CbHJbDJYSWEbu1k1x6i/tzeLnkTIIr739c1CsDIry4GZvgv0lfxLvTD
+DBFoJuzHDuUuSiwlmzZEsf317Tc5yzHfivZRuPcVgc6Cj7QyWDWd9GmEOwbrAsXa7xTxNzOrNKR
V656O89jwIOD4TtPBd9lmj4IO5PPozF/5lAU05CgEuzjlA3tjuLOd+h2Y5fN26kL3LvIL9IdoUbh
2rU3Arp63bmlsSdw03rWtsT3BoHc1y7KuLnyY9W1Z843t1GMqju3bJaDpfjNh277qZqZ3CjOHft0
IiDe9AdrNafTd5tU6rEphLfG23Iw7SrcEqqMoBrlTo6PxyAtu2VajELE0Ga+JGeHXLFzRKGdRExO
8h+vEFLtMdy+JgFSE/JDvI3KGVyV6o7lkF67Eat4Z2XGxgb3y3qxnDqMdbWZx4K86pU5k8IwBNm4
dbvw0vsLaTetsYqC5S30oANJGy3tYjgCs/1zTAhtt5rmlTelr8QJW6z580ZPAg1lMJUbJ517iP9h
5kjhx5M7RxhwAmdDhNJ6Ao9bY3y11xVanCFmukGKTqfCaEBoF9WxynKKp29mrqxpr8KqT9kISlnb
9bjt7H7fpOV3IMZrjUvaKKJL6vRvOQ7hB3Os76ZI3oVeH6wlZa5gWB1+CKM99IAPBAmgVRLJatA4
9pGlS1RbpnoRNwrFHZEB2cxRGwrTu3OxeEfY02WVIhC8HdbXZq/VMwfHa0qy3g09A1E31ZPbwqMQ
HY2Zx4jMaT8zfaTz2StQMWFBDU/5wo7lGUBpQzVtl8FF3icq567M34a2fu2XEFyCrO11b3rbMTfP
1Kunj30PsdvA3gAnncChLyK5la1ZoTqGNds5LhnSHbW7Zem+3Z3OKskmuUn8qd5zijG3fWv99LSk
eUjJ5nFyzm3dHJa+gdIm72obmN11rJFEGylpyuPwpx3zLwN741qkqtl7medyAE9DBMsz7QaD/03J
BWYFOQxbqdWA/6ywN2UeowDuOdjUf9IlOokuR9GPLhI1ZIKtIUMWUJfcjYsd7sPwny/1Dxs8kIHt
/XRfFJq+z6BkeKHA3gft31WmyjdlgowK8yu7kbtg1uoLjsQ+36X5kaakZ+AUuAoIE7Tz9SfRnxqF
p9rOFo1OxJ7MawRFyQHBytboxd9eEBgOeco/qPUJ5ceaMSnEDNDDE/XLeLzdQY1RHImPDg6iQr3Z
SO808Pijtk094haUruWqDTO82wK6xOpJ0iwtjWYcUcjNqfwSKkqhSrPZ6bz/kI0u1o5F6Ig7JWKD
RrfdJCJuaFS5JzsR7lH4eLrsKLY78080AWlADXO+UhWpmqXcY72vYwKmSa+17jPeyK1RZ8U6JFQE
twV5CsIbv8qeOEJk7GhelrfBbndjffM+vsrGo/fOsCJERp27jUTz5ClvPNRFel/KnkQVAvk3owtF
HpRQgeCpm65yWRflk2UnztpQ/qZN5nd3EqdI1js1UMM21mz/U22hAZEDfScYUxM0BEWE+ssMlSaP
wDAe0oM7ZfUuNwoWXTkvhKVl/xLsUkckU81GjBiGQ9VsZWY6h9JE3sGhbQtA58SpmsiTmLD1Vs5z
Ni8G/Kgf2y1dHFlmi60/S8yvJod8yjs6N7qT0tj5cw1TN1Ecnc/Jte+s5Ob68ZC9wZhwWr3X4bOR
MBU/kbSBYz2iMTCNXrUS9Spt8HqFyl/7kfiMTI5nY3RyfXfapyMG4BYOnCebTTw3JnSi/rqr0uVo
pdmhUkgLLIvciTlg/JiHxiQwIEOhpFF4UzJxChP1hWimRL3rPnROt05VGsE10e2B7QJ1VCiTVTKF
l4qGtW1Vj5xcsQUI5Fd6tpFJOX2xr2ynwnnGgojKCwEgvmV64UKWMVYMpkv6DzdVzQ0RcCbhIdH4
B3Q6nabJu9OEuN7ZQsaFtrapLV5l5IAHGvy0bkdMRN/eJ6VyN1bgzbHd2A35TjmOxxukL1u4oWp0
cHpT/bbyq4kTMsTdmuUCjwfzBNpKvHIChZKflsdMdv0Z8u590vKkm8SIDSo8QriYvmGtu+2JmxKI
28BtCo89pEj8FIfnj5oO6DLDhyaW0GAm+J5cHwKnC9tN0AnCtVFe17o5wZrvtBqfnDA/ukZab6Tn
9rGejjhNUZRqkGcyQqJTNIjnsg7eW03LhC2fu7HPkLp4KImqAJpo6h7CZbG3iwEbJevuX5VU26Iw
km1pSZuFbtMbGrfhgNECSGhfNyQOQBYz0+kbOcIxp82Dy6QCiXuyN+OwvOkoCp9QB9uyrh7yWFp2
l82SK0jTYo6p28HF4Ba7qLXwwbIsc7g32JVweqYph4Gm31IvXp2s/K92UOIYODpkY4SPVmDDwGP7
aBeTV/61ZuXd5MpyThEpxkhEMPXjy4y1pxHCMTA3EWccMq+JNoFSdVHUI88fnG3np29VhoY2DV9y
Gvo2M9gZj0kyH5qUN4VxbJxhS9vM+Bwqxskiwhnsls5P7oE73XfZnNwVJ0Zdf01OP+JvUm/Z/h7H
fuBEm+OZqL0t4WGIwMhqNQFkIALQm+eUQiMIzsQ2t/pDSb8Jz6IFMF4R4WOot9brh7fRbp4r4T5l
woDOlgT8NoaDZzS9ZLW1sJPpk2hQMHsFHHqop7vGrbs75lEPH2M0HgzsVAa2RbS6N7L021EFIwcJ
OwR3iISRv/3uzKV76C0MelMhyfxISUZXDUBm1dRbeTsfO8lEvoIfbicLfbxnz99Rbj2W03QvvdE6
pM78OZB1LMrI2QeZ9ek/2cSiXYM5QvXgk2XEmZSdx3pYkJtvgt57MEp7NdeLBy1LREV+trulPPYp
99Q45FsH6GxdJd7NUY+9MhPmlWyWffc1+YNxYTPGfemRBUDJH4wex4Ju8OkCIkZWX4l0tSkCwi2t
k9duUifdB+6RnOh+XVvjHx6lv7J8L8Np2FYGAcepIkCBzOv7ChEnVrl1kUjBwzDiALYBe+t2gLUu
t0sUVBsLbfPGDYXJUzh7uNYayInon90Yb/WI939wR72e3eQW+wQdJD0gWryOEcUMAjvNOJ5zkdNc
4QuJWU7+k6wGpwotU+dIAgRM2HeVomc3RhRWwjm2k71bGvNJeSxTfpKEtzCgYJtjisfPz7zmhAPe
G2vtlMjKUGY7OwNhXuTPKJJJGEOR1sRt2binzi2+aFyMWZa3i+aI4prvk03MReFekiJ7xRFdxB4m
t9F0x002lnuWfoRkPqSQi1nN8DB66ditI+Ik2/AIiGlhDFRrt0qHONd+jhIqO+qIfXXCGLHm8Pun
W0KkFwMMcx7aX8gFrZVsxMXUWYABi6xDOgBUpbZhARdpmGiDZ/moKp5Mnz7JFdNRSHZBHr1E3pqd
qmM4RhSYfcnKQ8pcyFeVVHvaI+dD1crPcJzWA2m+KZTOmuNVzzeC5jyp3QPSn3oFFEvidJV8dOKD
SMubcZKfOVgSEBFpn5qRfKLB7hCmIe4kNm1hHW6dXS2X5CDzhTJhJFMyj96L0Pg3NUsbF3lI/Ayp
10mB4KMrwg/tlxy56kc/yW4q2hzzV1kdBqe6yGj8B7j7krF6YkZMkrg/DV1rnHuf6Imq+yAse0+T
4T6SEfkdnrDWdcfkYc6PslumeKzbY5XXGtNjviNL2oqxANTY9xCKlOiBgsz/ylEZbqokA/iQL2Ih
nrRLnQFNAtiGSDPvvCBiTbsBC8xQkXGs26/KwcCpsPsrMlC6jATtlwVZfqMRJmrjGDYHow+tnUuh
Mj6R9k0H1kOPZ0SirTxNS/lO9p7FyQMiM9LLsKJrh7fSavHI4Z0DpV829udCch97IaLkkN4LQv/u
RtlcesPHyuJ3L8wwcWJMMG9ByGPLO7dt5heSs9Qtr+8LnYD96ObyOzVw8JoBMsrcYQFnhTxU0h8I
TEjGjXmbiW2vcx6CJvwIxxpl4njJ6wn4vp6SXWsEcBiV+enPf01w5cLy3woL+6sThd9D222I3f3N
tnpW1MqilU2fQ0tNB9yGkAcKS9ji3x6FcTtKjqhG7RxCUz8RoLAi7PaasNeui5vqUE3OOvfTJw8H
MXIuggStEhE1J5VuQqKok7rYKEd5ccvQXAWknrgpOtdBDjtR8QAuGr8D0lM8hQVOkgnjkkypjZBT
8M9awqMW1ZPobKwso3cvUBdYoIpYoFNi4gj5JnjHP/snfl+xgG1aFWxyRGBwOjQ8ZvwIpa/dCqzz
rRtLi0OMKNt+m3rdFi/5kxHisMNeBvuOom8Am2VyM8knsJAw2Q6pJW2OBAvs0C+kojMOyT+G3zoi
dcRIsLKq+YR1ZcO7/5FH5M/MovgyRL9L6DqpAgxpEAsvkILboOZAJ3MU1N3yzQl3WiXJwt8fqqMP
0Cs2KW/Imrpw08B96+VfasJ3UubHbBw+p57zSmCMiFKr8g8JP+GqI3Gu67P7aDrzcO8C0X7Y4n8Y
O7PmuJUrW/+VjvPccGcmkBhutP1QcxWL8yCKLwhSIjHPM379/SD73pZ4HDodYZ/wMSlVFQrI3Ln3
Wt/CucUU9SZy01cvlZwVW9Sy3byba0TuzCresrE6BUl3bqyuXY1NfwkFgxpZVfezYW0to0A7Lvsv
AW6U1RT7H9E8HpKQtclV3Cz4jKGLrxyn/DJ41qWvKNhDSbjtNJ673gp21tAsa/M3J4y2fXmejXtR
0ypSJHQnIaLyMbkrB++cmv5p7oF16q54aLTzlDWIfeaR0nV511XaPtoAETLaSdE32uM20iQF9cko
nsqRY01lPRpdi+ewoF2ixLCXXt8w6ej3oEMYGQVtgQBm1Y7MP1yV34XTNGzYH05QwreVdfSokwK+
3Y1AxHCY2vlJZnW+E+yTePfM7HZiXseTvy2rPltyOpESKxFTKlgrsyaXLEeRsCtx1sO0g8EmUqx1
uX40QpyftNDI2lTwvFmxzx1YSzOHa+gIqrSpojOZLZ6wFGvnpWW07YrSljCdoKTx7JQ3o4cWtaq6
1zI0vtAVqHZ+MQpmruZ323lAsQ9woONbwnght8tqkcMeAx0e1OsO79xio8pR6YZWc6Cdeo2e6Pui
twkgSuxyU4PGM5A4On2wpd5QiCcwMtaj/TR33QP6DoBpTv7gyOychv51ULEfOeLNDD+coIk3XU3z
PMzCq4QxMBCSZ6bXwzqLrwbVneFYPJrCWM3DaK+Vw+OE4Wjpz3jfjBoTZ1zjd6uXsGcFZHAduNDn
mMk50ua2l9GtiQeI3sKwdyfxZtntw4jbYeZsEtMzNqziLgxgpyRhiGo3h7Ah6uzNNRrvMOSamAMt
34yI0UzCxHmjJz6pN1jfacOUK9/EReTH9arLODg6zGm4lTwuQzGw31CB5sZdmLMJotEptibHgZWU
MyjvCDNiv85aI0Ij7D8rgUMhqDHMlI7e+sitr6kbT2neX/aVdTAyUi9S7+g69M7L4WtWi2uFTHKD
XPIKnMWN2U0bOksPloczLoIjwnE535a6x+poG9SGEg6gcjPWPtAh68ZmSGnnSLVaU+2+K1iMW9eE
ClOlKJe7SVd7ykw1Iz9xZH0V2SDFnKA7TCnVOzXkhJe59NZyelkQMya5yit7RMlI8fgwB/l3jCo0
R+Me81kqKXCY77cAuixYXxRj6bue9atM2wcOdbAYBgKmHHX26waDsYGTx+bwh1e3hhDCXW/Qpl1l
GY+ZALc0Nb6+SjkUFcwvAKyV0uTqOwY9M2ePO8/D23GTCuNjzu8SCJb7wUJc7A4R/dSWU15pxLcx
EoLJbWkS2KR46cnaNLl545T5N4YF5Ub34X2AfDEATM4iFJE2FRLp6wbmsYGzEjfOl7pLXkr0exMD
zU3mqEs5MWwmjDMdLiMsu8MASAi+kretC9A3LjIlMaIHjrBjg5iDCDmVPhVP+NB42lqLnAexIGo0
m+07pXS4rTsoDaEbPUV+nly0hS53XgQfVAwO3cTqOvL8fmUGhFcnMzdkSpzH4OPomACQ5JXxjQlo
yV9/MEJ9yL02vKx0xlfisx9H/rCBpsfEZkrX1uBvx5lnjoLhOHsB8yTDZWaYdF9EVgRn1FQgrKhe
IA3KhfejR2WtKlvua8e4sVEenJBZL2jKhlW8i7y16T1FdKS24EzyVbHweirva1gju+XgQCt71O+o
+OeVw+664WnfoTBai1mUO6Msm7U90+ycPYzlPdMkgBOSX629V0ugjoiKG9jrFWZxFNPAbSFaYt/b
ssbDy0F0mvpZBAeNvR4f1kHJ/lDhQlonjo/JWpxnV93lQBNWge3tQzQVvG1nQFNk9kscwSqHzgBB
gqIZsQ9Ln+1al7oZvmQmhXyXoXnHDIIpO6EXMEW0tirX+47oCSxMVV9wGs1PWTE90Pgr6YmqM+jd
r2U+Md6ujyUpsDdFbZwGeVnx7KSNq9ftLGDbLY9r03njSXTmVsuO/aYLnwJx8q32cRi5++u0Wu7e
q1BlTzoEk9Y2To0cWcCuTCL3Eo9Pv5I4k7YUX09FOwg4tNNO2/NzYCk6C7a/6zt958gAbR/pF30G
CtQV/Wk2xIXh1le50euVJ5gfxxNHLkGXOhqwZEyU2BPWZgJ6wpvMFm9+z5ma5erEI4AW1OouZVfc
KaFIwe2DA2fzbEUL4FpW8as2KyZjRrtgcW6xJ5TLu21pdJ4SpArb1gsEN6uzKRjIXcE/DjE3G291
Tm3juVvESB4bbrQaawkYC5apnh4Hx22P+BF8VGrrGBrMplEUeV0asFDbsbXRHQGCuAuAaxb0ke2H
+tGI88XP447Aq7Oz6FACGV3PrRaM29rTTHdHkOeBA/gkS9JDnLa75b91k1zFlasuE0z6mzlJ0B4j
U8Hcrm4Rh7kI3ccXYhI088cdCLBtHlojpSTPttIMKkealrRMWE8TnW6HtqblYkDuqhoOJ36y4+y2
R097o2fjI4+LbaFAerLZxPjvnGWIEF5k7tc2N6Jj3YD8AuWzUkYAHdRBYW+G3iVq+JDBMt80LdGd
IqxtLewcy2cmuHKuyG9nqw/XpFDOVLD4ucuQZoQTVBy6O/TsGCrMXU++kj+3VxM+KZ2LErRY86WA
Lb/1o0VaZJza1rlQ47gNaj6kEFgQYmnMp6ox0Zcq8oLb4NZ1OS5WESVWzF7/amnzegw6Drn9LTjq
+hia7oWxVL2A0eddj8V8ZbTDjTdG6XZurANepO4q4taKCX+WfQvJOxDhkbzOj2lGXiN1vx4N0bKr
ludAtDSJbGjCHp0G1a6TIvhuN7YPAw9kisXzvina+g05CM25mAHWfGFZrj51WKndIL8ht/bLApQm
4MmS7Dqm5Yzr9iokYmqt+cd+buWhb5Knxg3EMxVggAfDv6lt1V1xjB/OOfHSm7ROnhjqisvEHd2T
twCErOHe1OVrNmD/HOvvkGo00oDmGoYw0w4B9pL0t+Bsdc8qlcbZCqtLgNH2Pm5CpgplyeKtkq1I
WIK9CReGM2MZSyKkMzHc9em56BnehA3xTDHK3o0smbLnZnGZ34m2TY550m9aZjqcbMEOoZqd9+Ok
iq0gqIt1ZR0GBO80I1AGKJ4XRVq/m3mfYysZwoWlhGMSot/WFd5DBOukqTL2IMuoD8LFOYGqZOsN
VHa9Zd2XkbWPLMfbVWO092g7llOhr1NIHfc8W4Bjm+faQMlMEGMrtwqlpFe8jyz7StC60FIyCRw4
H3RGhzAyH1lffcbIVaCZhIIaALn7lnTVU9l7l2b/5pTiqsHsHExV9myDbuM4NnB+tYqeOXc1v5oB
nQUr2oFUmtaq7UmMH/qTgiF8keinsLXjkw4Ke12BXVm3+MvGmI4IeNcUhyggjwlG1IQ1pqXV5JZy
GzX1dpxYRsQUOBsZhrc6ju/BkNv7mlzK04ghIm1paDoB3uqqrr/YQxNuuJzUnUl5YVSLtrW8aOLQ
uh8CuAiLs8YS8ZaQsw+DWs7mULdV87lhOrQvlHNd1N7VENAQlv1kXkS9NR8BmtAfBm0DdSEAVdbW
D2NrUX+2Sbwfrr3ZzI99UXwdUrGVclBXWJjVRvxAXWpqux48C0alDcsVKFg8TfuywVkSZNVN4nXF
E5TKl2AjTcCZHIMQwNJkDkoCzPE6ho6HzZA7inP2mx3AnWqXw3XIUhlK0nRsFV5KAOfr1hnW6kQe
FoeLCUSYjYmjZcaPCi+6jjSFg66JRGbzfk9s58Wv4ptEFvluYhgBR7V6kHTeEDmka7gHx0AwY6MG
4NhjKvAu3tagYqcvM54YkNj1g+MvUIEJmwIEAOgyDZL8aaPbycK1DtjCUMlutOoHO313q8G6pq/W
IbOM5pR9EAHg5SDcG4SzZ21G1a7Jv5fC07umW6Q0LCUZZR5GPlYzXRRMU9KSPrB/Ew/tyxjIx1zb
tCA5+qaJczbwowUATauGeekY0KqmHgIRyYyCtXGjmxckKzjEUeNvhqH/3gHz2aosfUJoO4L94fFS
ffI4kwIFJW/tp7g8xzI9VMXQ42WlYg6m9NB26XVsu2Jbl4vUClkJiOcuYUExG65QhG6F6rjciTw+
DuClMt34uGPsh3LoNsz3XziIfAs6Sti5sdudUNO+birQNyO8CZO5hdPqq7GJwEmMX6xF39hU3jff
Lt6tRWzhWNBra3ogohY9rR3YFNQ/H8Vc3/dzjjGd9kqZwp+GhxNBCPxAp49VsHPnlWR3dISxK5g4
2pZ1Q2RaIapory1KdLd8ydBWrSE5lTw0U1a+opP/hmR1V0+gSAUfVtTSXal8QCNpuA+jJb8SLP5d
VtYp8nR72Y/7vAzuHGc88NvXBqeOTe7HMNBUNG7R6V6W8N+5a7QBN4LBRSCNB5Az3no2xp1bY1IZ
erLcSrHDonNGg4LRmQEXGveMVhhE5h4lgtnmH9mwtH1apAKu+eH35vdePNbw5nqGHzu7Bu0dNp61
yQfM3rUhv3sJAlrhos2vzHncpLMYjjFiAO89zu7wJbwkZko2srwoBoa0bjrFhwqjIF0kUGBkmJcW
Nd4o7EvAtz1i16qeT5AsBGMecjjy5NlPbVpNLNkrADkfo4GE18wIUEbS/kDq87PF6AXBg3VtpzGb
N1PyOARlii0lJD9iGvcgYVZFsEY/cx2ayboqPwrnABc72sk6+UZeIyPlqkNKMTv11mt1xQCQA7YL
RZ/meLieGhMoesIZuAMUYtgW+op8ehSJuOjRMM805vehhyVNAWUJkHcjqou+M/S6wB6KRd4Qxnow
3G8V+VQANPGZBS3/D6Um2Jd7CaejHKEP1d3S0rWcXZwN1Kfhl9p274iH2M2TGx4Vqe45CpOe31s7
PlPSAGCBXVQ8gXH4wr4/chPOyEM4o0MDHFgMYsBorvcERLg5+yEruKylv/M960ZWFBmq7i+URwiD
G1XXRB1zQB0QwnlY622j3Ig+ZPklkcZMnVehb1G1njJn/DJFyPkKrBeriNEKc/OqBpGN9mMfOtUm
CGKggzZUCuTUwCgTSH/LIKxzFm8caYnKjS+wHLd5/MFy2jMO3uqWeyDuBnMfWlhN8wi4VpNysDdx
P3fhvNED5GqfgxA0/kUH1781gGtzHDJs4/5LkuOxcNAIK6KQTn2w4fjvbduWt2j3WGF88yMVAVkA
1fRkdFzECuk4gKFHT474W4s6ZwZU8Be606EdkhsnpWzsUZyMw4QkMWBoi6J7E2BLOU9jenC6Q0le
MbMBc9WUCXilpBNbTnoBcgj5FQ0pFsKobTdJSmJSSBTPReFbNzZKoWjAFdSa5ne/pMOFn/fSlL5x
GGb8Z6aTiY0z5cMtbay2Li5cNIR2rL4nzHG7IDjQtRlXDh3I42RCLmS+c/ICqdemE2rOBQWfSd77
cXrVlShmS957LifERATKm1Z1O3WD2uZ4Sm9mYv9gZhzD3JxP6azF1pqgzuG+bqV4KP2go1wPh900
Vq9V0GSHCHmhXXGfU1a/mT45BWLR6jf5NSPb6jRHxasHyBh3er53Q+8d2/zzDO40js1vkzCngzPB
UpLcB0OfuIwA5o20p9ta9aDDaBEUlU4uGp0d/atGpO6tGuaLodbBpcbatcXomm7qMu0uylLfwYdu
7qwF8jM5Ndvh3NMmH+zlyIy4gKLzXGgP1o+0rJ0rc7UVUuQXdUHWmoFxMM9ZSfAeZPtCW3o/UqaU
mbGeAzQsMzi4XRkuXnmKp/1Y4fj23GHeDE2vN6UyPM7TzYVWubPvcTFvDW73lWksFZN1WpB25Dqo
C0C+wCYwO67bCE1+K8o9UH1vhfA4vxoafIDNievmrQ1D8XN6YWuKOiT2Zn/IMn3Pqs8EnhmHtmpx
zFEvr1xbQs8D55X4zKmKPDpVJkcwgeBrZcEA7UL1UvMmt72giWvISF5IA52VmhN9VaJl9qOy38zU
jXwnV2HS+Bd2lDzFzXiKs4SGUwYSFrAD0RrRQ+oyOBzj7A2S2W7s+30yZXcRknU3NA5eSi+i02Nx
7VbQlbxwPdg82jCmcFJ7w7QDsgYWeKSHnVvwXezxo0mty7iGs90jG6z9PNr7fno7FCDsBM/BRkbu
uwzK82CRLD5b6VGbxWsBHnzt0qnGncfw20H9oFr5zfHVADIroR3S7iJZOkjDe7UdOwd8Yxl8uEl+
n85MyeplqG5S6ujRe/LC6M3XROGYEnWdN/JU5CIm36eLULqw3hDfALAs5tuEuM5MnKUxMSQGSs4q
BvoajIQHAguATfWxZqEQl43J0kaxDdKlFjSlbUKdcGCeh2C6H6wIl1D46gVoduckg6kZbkMCk/YO
BTwpafbGR3Xb2hIx/uTapyHBNd7I8VIU1QWkRNQ56FM7Rsa/DwGz/hTsRkSj47i2uQQREgJGpPTP
oc10ZXrjx6A8p5p68LiPJ8ubXyeU1its8RcFSUdXIra9C2ZV9VbO9itlQn+YePhvOYbct6UsnlsD
pVKiXIbSi8yK5JsLC74MuwlmFKOlfW+Ugqc8ute1Ie7A0tqsyXVxaQoLIBVRIpj9c2SkGW3jKbFu
8oB+bV5ADILe8qRjs2CSgzS7RMC4CvPx2rC6fF0IWR2YaDXXpbP9ZzZs1GKKChTh2CtrSm4HH0Vc
5U3OpY83cvv7i2f+KbbNEdS8DohvU1m2+Tkg2uTGRo1joJ2zKnsJ1nG2ftF5p8ZlWA/qB9y/gJgz
15upbJA8lKa3y5HSUmBOpzoBUWIy0EMLF+wSI+QkRqjfWlXRoa4TAjMCiEYiso5xSThHPNI0NRuE
auuuKMtNBTDpVncVhmk57kmMty7MIiUEeHCYq2aB9+BOxgZNr3tbdWO1cwFk/0X+mvSWu+OXAEuH
BooQplJLkKVtfbp70CyCaDGR6pLmhaOmsOVN4YcXcWuEXzRjb/qFAXO9jJl8iWXmuU7D96EZEQdF
HNdFGlW0rnKOSQZg5C1q6om1KZ+uEtAtuIACXFWdRptK7/BHhPQMXwyl6ikkcuaAUb65DW3+oRrw
b1YBYiQh3eZMZfFq1vlbUw/PQJkXMGCjNmM9VHh3meR0Kn4cPImmryXHLWvtjSeabj9PhXxoDWnv
FnniNkDDvrJMNlezVMV9Ggf3nNo5/NHkOZuhACjF0reKnDI4wbZKOcMA4zcgKl7Zw8qpCOmQyx/s
BlhmZZyKI6L/JcEGE0+ZNDDvwNNkLZCjyW/FNf3k+Tj2mmKkyId1xTl5iWbumT5ADpy7gB51SfGX
ueoN7q93rZG5emQiXPrhdMoIfzhUkuxmbY4eSuDgpbDCD9X37m50oWU1KSK7YCG854r88h+BrGli
JRCXe1AvhiGx3Ul5VQtqsRpCE3yVxa90+JEzWZkAUieHCAK/6yKA/+7N6APzAXlQXIWaAQ4w17eJ
SLBpZy8M+hAGDn4Def7xjzG35TnzxN2UOuFX3hyI8o5V1Rwe/aa0N0MKC+hHwHpV9P5F0b4SyXOl
UEAdCP2K9oxxvFdgq5TkE3LVskaOMDc7VfJwbgNHibcOdMnaqpxLk5jWK6ZA6OFVc82E3N0MoT4h
p9MXspxRZNtNfhP2Co1PZ705xeBQ2DOLmZaBHm317+Y0yn3bi3HTQye7netvEFPP3J8ZoQX5fKlU
UG69CrEAOEFQb0UV3ma9+BIVUQLbBbxRuIgW6qV0Zr4H3RJS5qVro3sTIwPMxqwfkrlaoJNlQx8S
+jjYkOqrYAlJ4vGqWrzQ84QUOjEIUaTlslKhUI92A3N+QnO9mUOYi9qcmyNEs/ym6YFGlziKN7UT
Cw65vUa5j2HQtwZGK8GQ4Aeokt2Pxe+/vo3/J3gvbv75lDf/+G/+/VtRTjV1UvvpX//xUGT857+X
P/P/f+fXP/GPy+hbDV7wo/3tb+3fi6vX7L35/Eu//M28+r/e3ea1ff3lX5aUina67d7r6e696dL2
x7vgcyy/+b/94X+8//hbHqby/e9/fCu6vF3+tiAq8j/+9aPj97//saxx//XzX/+vny3v/+9/rMMo
ff/86++vTfv3Pwzb/puFt4JsaMtVlpIuSeHD+48fkWH5N+yY2ChMW5haal6ELaoN+WPS+Rs/YX92
TH7FEWxCTdH9+JG2/8bvejbbj3K0CZLqj//3zn75Av/nC/2PvMtuSGptm7//8Wu8vG1jNecxdoFl
OLbjsLX9WgoAVqV3P3CWgWtgfwk7Hxg9tEfQxwvGK9tg9HgqQvRP2zavaaL8dJ3+9W5+fvXlb/+f
rcS2iU8gBF1bZIc6EivhpwR4i6ZknLJGH33PbI5wZNQWvo11L8PG+at9S/zptUxwRa4lgcV45p8+
acMBSKOG6o7ZUIT6yudYfjNLi4Nu49uksNKwjB8KSyja/X6hp4MAHtJhrs6S+p+P0S9P0c8fmy/2
54/tWEBRHHZP4XDV+SaXn397hRYf8A3J/0zdHo61OwUnTd4IYTFyHXlWcUZ/CP177vvD76/yrxXL
cpVNJdiqPe44m6zZT3mpHiZEJl15f2xDC5Gmz7Q5ovX4zlU2N1HJmM8wM/cvQnnlr4HuP17VdF2C
rqWWQC/dT98tBlYb7mwyH4elL79BpD5+AAIj71tOLQBw6RJTVptTfNMpN493AnLdS6frot2FU0wP
4/cXwV7Sin+910wXR4a2ueGkNMXyfn+66LQCUbWIbjw6UmqXxTKKrurWyOkP+LWROhuzdktSgII+
u6jTrnOvWkfC10LLTeAlaF78m2No1vdT7mYQq7IBQGdgD/lXbY+M4/HJl5ugRH7+VlmVn9xgipj1
ASdXdIMbnQlxxQAOiSOgynTTxLTn10OiOXvoKg57DqCxJiQQ+xcQkjnyNhztqwb9ReSRVk4LBVOu
tgx2qCFHMIbTlSqT+Dvve9hNJE2Y6OSfyXegXc60M/ug8DQe88QGh5HOhy6tri1numNwRmhaDRjs
YKT2wt1t+0Bdwz9VA9sGoabIK0vrxedocC/hsWG/YkSHKI+MvP66CmRBZwdJsjp2cyqSLU52/8Hm
yesOjqqzdOPlWlj3v//yPt3BLJ+WyZKnTRR1ylWm+et3N+FuJfpUzEdDZeQ7WmWPpAzJFxkJIYUC
0AbwRsH1719ULnfoT3cMr+rgG+FhtTzWRuF8etXSymnSh5V9tF327m3udrCaNUo9ANtmQZyddvrz
pCSjGll3B9y5DYepxHvCyrW03Stf/kUk96frsDzJxPyx6js8zyZbwK/Xoa2qaPbqeTxqWZtPDB1c
QiaBN8ZRTBPKGc3TXLKG/P46fN4ieFGtpFLLaytXesub+unBGWZ0aUnS4q/vIswzruaakZAa9f4a
9ZneBqKioQoGgHO90Svr2+9f/s97BM5hmwByl48vpPr08nMQzv3kT3joDb8/ZfRi7xvGafcj7PC/
uLyfv/Hl+mpHcok16/NyOP71o9LVTazJZhClSheZucKbcmWlbvM4pWwPR2XGBWNgDmBnKlh9UFGQ
+zBAQw49ZVGiWObdodH5/QX4d9ffsV1Psi6xU8pPX7qZaZxpaT3TEHHbW3MqvcOYpiZxmlFnvntt
gPTWHEt0plWi/Pffv/iP4+xPD8FySWzp8PjZgohy9eM4/NO3Xy1zQ0vomciZ2SQXkT46B3SiUftV
IxFMIUsBRLI2UXV9ZK1OF5Km4WebYorix0r6EMlV2DXGptUdwCRrZA2DP+kVgDoq3/1qjtp9rzIT
O2/cSHpIBg0cnMmqx42DVjZLl5S6Md22EeHXRLcyS1u5UQArOSBihsalACgPIAf+tFvY/G/pVHiQ
/JZoAlxeip5GbhumvZphp24zTp6Aqg2RMMqcIvtqaIe2Whdd5j0CgMXtG3Zu4f3FI/TvbiysQtrj
QkK90mJZan66iiYgwbFCGHhErxa5F2aYkBBmOFQZbZ4Qd9gCEgT35zGWYlTQWAnxN03ahKsOcNWD
kcv56Itevf3+y/21D/Rji7bV0s4wTZN3Z33aEsm1qIGnCnEcmrkn/Uxmzq4hoLh0X0zE40brHaNK
vjYaq8fvX1n+m2rMdpHtsycj8aAO+vWCgEOY8Fc56JAcqQ86s6rv/dC3fEEILop1NfY0+4FjacRv
YLCh7lPb4YzyLEKvfv9e1PIA/XSLY46wHOQQCn6PFqblfXrqyzQrPAqA7FDF1VlO6bGr7TucGISU
4A7l2Rou2LibTZvQ52x1+dDE8GqIci1EtxeasM1ONMeOBnfL7CNHogtjfj4Dn9s3JT32ABV01P7V
suB9Whf++bbZWVERWnSk/lQ8KyNtU19lB5moY4wSWTgWGJJFO+HQcg1b2KZDlL4YSF23DibHyEPE
U5Fxhl+FJaOinPfJaUdes7GhrMwDlNehglIDsRGelVGcQ3xCUge0e3NmEPaFGTlvk2c+Bj5SGDrn
B09n5640zrzgxWAPJ0Tr4jTAE7Bzg+kwEOAphEEDiwsepGqjTTV1DsxxG05aes5LEkYzdaNrYKFp
hdWgZPFd05+8IDKF8YkyP0JfWiQ8sqLQibBQ9JhPVQR9BUHjvbLiW2twb0UpGJaNiXdmDnpdmuIL
pW21XyTUe4DjuMYy5wP7yU25TGlDTK8M59Q5IOIq99u7MptIuxuiQ+s1FR9+wBYRM2UGhlnsmnF4
g090Duvpa6XIIZiLrybmeafQO9Vg6TPzSzqBu8TPLgszvGYyOWMjD7dZ5V3Xlb6NhHx2FCmCafAX
N+6PsueXG5cOrs1z60j2Ku7e5Q75aVVRpg3XzIJhQpvEfFd94DzNYaOnDelMpBmOXdS+e529LKfM
7V8sIPDzUkS63a5KYbQlpcfcBBIV2Tqd3TZXUcsau4p63b6ERSXUFYG9TXOI2hxgmSszos/CGALY
OjQn91tiLhgcfGDImmN7usYp1U7bmHEpsm2bzDWc+xkPhqeDs9dk3heLBDxrwxIc/kWp9qkuWupD
tDdokHiK2cDFpxMObJPaYA+hl2ZrkuyZ2J0CI0335FfE27zCdDoEuCx/v2786RTHZZE2qydoBFso
9elFBwZSXkSj9BgZtUm4PNlBtU7SHalKxmaSobj8/esty9Cv37bFcumwVFuS0kR+WjItHWvZ9i4f
0nBwQ2EuuCwswGK5yNRfHFA/bQzL9WT45XFsczzJC376aEENzku0pLxnMFb0Low5CCHzL8jMpivh
31Mm+C/kbtYt+n0dh3vwfYb5F9f3R2Hz+QMv5be2ljfhfr69B0101GRYAsI6I93tiC7oYFYT+Jei
kkhnKUvEgmqPnHYFkZcIEtBObb61oxDYJ1WEexcDYS8AErvjze+/jE+nyeUKKc6Q0pHuMgTwPhVl
QWONVl7Z8lgFOd59j11sQqXTu8+/fx2Onv/upTSZTmxQnrl89b8+5XFmzLGtlDoCMsAxbwwVaWxd
jfmtKcpHQu+TvdXmwwYfkXkb9TN2aliz21Z5sPvKGalShv97zDHbwR8FtpBwFp1ywmG433rU0Mq6
nr0k3Us3vkOfxBR5joDdqqFymSBUSIcDy3kmrjnMMJUXzrPRGepQBBkWpwSiYC+0+4U2SbRvsTET
LUODfRTEmGLaVbu2t9/aAMNSF9b9NjIbCxuwq6P1kBnTEd7BfON6mIhj/C03lLHesZCj2gGb728D
C/u76RXuxaSG7jTGaXXbm+YzdgOixWrUqsAQVX7typRUSAzZwHxNPMu1wpNOXgYak0Tqats3aO1Q
fyK2HYtw502E2BDYShO6s9QjquRBIeK1q01VoD3AQEfeSj2JryrANS8VdnSyHm1WxqkeuQUd8zZE
5jKtM+WKIxF7CHhthIWIDx1n57C+rk01DA9V4dHwzphqXhLQGvarsUeo2sU9HvPJV84LMbXWwxyh
o8fBRBKSNgmFK/3O3YYu/iqPDIhtYUGfj8zROFWcNN56JgMXwWKT6zzoZBYcu8sulAcfBO9eRWK8
ztJsPHgZYRumSW6CyoIaCT7NdZTwRbFD5rlsgpWZbzI/q3eMUXhY8P7et4Y5nQzPe86TqX93RiWv
DdNrwnWTlKAwHT17BBwDOyQM2HkbHA8yO+r2egDObBnWU54H7ccQVho+rhRPUEE68Ha5exmUSMiX
rLXuG7fEaRHmfXSmrJ4a4Q0+1nDa/Roz+FMe6fLRNxl8e4KMraxCL6H9qEdemZLrF6VRiCcZ/f6V
6D0H7UVmf0y+L5HATiWnL3cGnZgzlgkskIzIildMP2AWuH3/tR5y3AkeIycSAUl+m5FTOnEOVLb0
EFamZnRProGF0F1dG3aVPGdASYZ17jfO6yDbB0ch6FlRe/SbNHS+FW5F3EfV04bYDLSUBtQq8XvQ
qxIHioU6zEfOVgUIJIZgVJt2wvQrHEQmozF6X+2aEM6147AdYpJarIttJB7yvi0Ym0Kx77et0zOr
T6icd3NSKYwLHp8t8Zk7V9N0RJTwhfs73OU4xgHdIVboa0HcE9N75QTqMbaC9sRzFR/tMv/qtqP/
qHLzrI1l3i6Iow485wrm3GM88QXVqXOSDBDP02JOHpqi+gL7JkSdW7z6WF9WUHB44n4ovIQsrTVI
UntPqGX3CHcH7oCOSEJc+WUzE+wlaxSokX8u4lobJLIp9EMTJHkrc40vkokVw1roJX0yq7dGYHhQ
VewfDEFqwjDSWFiptAHqkHU8q6qQJQGU0avvlfEzQdrgHXLDRssWOcEE0jbAuNjpuFo8EIDRY7dP
Li16zeu+oae9jmeSsgjvHG5sZdgLfBwlMXBssvpWduymsMdb+4Y7cNiQ1A2gJCXVTv1fys5jSW4k
2aJfFGZAAAGxTS0qs7TcwKqKJLQKaHz9O5jVNIfGtmezme42MhNIICLc/d5zJ6t+9zTOiaqV/QY6
HMEffpjcW2XrHEYbElPeY45yVZmeO58cQBYXH+3HiJHUjKfvaBi+xyCKDlaFBzzHXfehlZFsih4o
NEvo8NkbhEB2OgG1bipr140aea7m5ufjIswnlAAED909ggSSybnNQuxGXkdAc6NT7qmZjGuiQMH0
mjPTemwAGQahLkrC3WCX5p1ZBQn5sqqqr5brmFfRETTPuLREjD8FegsGEEmIql4GMHjcrvxSwTr+
FAPoogmoHCmZdbP1w9LddpSfR0Z9zLJNkBYOh7BPeqDDgnB/z80yfJ3oG216TsYEdoYBEd+TN29Y
29I1UAVE+kXMdM3zyW9JRTreTImb3bXCwLRhY+V00CcdbR95B/O8+IYHv59xirGW2yOCvFwUV0sW
F7sIT2G0JN6gQwYBPHJ4z3oSFlv0OUnITRm65maMcJi5WJcXZxvhUFj0NVcBZYcg9DhB+Zaw3G+N
SbWbUYbpgeY0/uMBWVmY1jbuqbS6ZZjjLF4QbBShYibXZGG2Nrva3ESq0HvtQ2XAl8M8Lp6HK09k
fVSkxK+gjPDVoGgxx09M95LXA1WEmqM9wH+GnQVlDlvTXQcRBA2/Aj9QZCTRuGUMFTZ3b+g9kANM
A3WD/PnOjN17t0cZHIE52oA27bbtJAm2G6z5A1YWbCO25Gsa1v6HBRUSXbsmMEvIl5bBD3z2Jjii
7WGIKyB0tx2/xNSiWPaB5KxFzydl6nOu5Icxub+ciMhhy9U/nLayVqPZE+ATDKcRDx2S9pbJuiYe
G2pQ9V6jp9sqpjmk4PnvAHxCmOT+t0Jbc2kqZd075G+v0tBQu9bKdzL0ygMM3/JcuuJXzh5+HYf2
l+IlP1suxxjpR+W+NslfEVn0wS4dfMjOs5o1rseem1hmX8kwN/jQPRTaTBw2HHBaJPGqIjLGa7bC
a1nQfYcRbZ/e482BJx0CqKwt9dZ67R21XYNZQz0ltQq2UybBmyQFo1JkTRvXyM1rlmYP5BIRU5vj
va39xD23tktKVWyEZ/TWT07BzjMNoyTyA0NYbgUgkio/f4tyB/PK2Br3crSo8kgDWQfEpGzSCRXu
PA3TxsWpqmT/ADf1Nakw+hoB/ykOEHjYM+g0mrlnQoRBdXNy5UGj/XsrEhnuddS1J4TUI7UXehK2
RC5Tibc+nqZt4Wf3+BSc7RQbJA+a2bR2M3hGNFzACQ+8CjhHTFe8lYtxM87zZasB6QyX6YxyEGmk
gg9jJKP1ZSYhQVsmvTOdqM9JI2ErO5TAVYe4AW0jBFgjQbtEHueRRZaQI+BKIav7KnQdwIJweM3+
lxWzP2p22HPRqbcU9sHKJ3pHtMVPmNpoH8oJoWcs+3ttlkeJmnOJowrWbmk9md1kfhs1SbSVl9Rb
O2MK0vk2dzYjZ57DwJb1C3478ZAr1HbiUDG1Bw24rAudi2sit9kxKU8dB0GWwuKA7oFYJtcBQJkQ
WdwYVXhpvPLDYTayl9EAx1KOizmW403pN6sUT9kSq2BdOzzz62YKcMGzoSx3ItpQdr53OPj31B3l
YSrGnwQU+uScKTCkRrhvYhuOUlpj7YCMoQeh2bBhNLl1tUpLG69zOz+S+MsfGeqjJLoK62njrCdN
ODbpcVd/Np+Qp4DlqokVzBbKUy7h6Up6HrNfxhsMuQJKQHwsbfSfnllPQM2o7Mei22UDgbESq/q2
zFkxoyGIz8Lgo81m0udYgQoywf7tQ93ha+nEV4UVYGU5fXgXpDnZxkjE+ExpPKRUvPy9gsznuXus
hOWuZMqwrqj5O+ayf0T9JAHgkYk1piNTF5jwTTlYZ8725H4P7E/kUb4nBWsIcLkeiT3rp3Iy+zNk
bnAi15LtUC4ySJSpCB5Li6eBF8qlwP7wRu0jfBLBGpf+M/jm/mp3afpde274pOfo3vCr15zNeY1M
+ly1nYVpIQ9xAkq9ddGSuYjp1o0PYzyYQQDEdvvQNpjj9QCYvDbbcAMYY8nruAxjV22cgaYtil5g
AHML9qYVPodup7RXPVA5/KwjLAFPeI+2mxHqAxrqMFRDAvmXHL+up/ZO8ri5MhjnQps4PHbK/+mE
8mdLw2rlgKNYa6cKAX0E+uq0Wf0Bk2si4A4s6ms1Igcb83FLhtGvvMLshvxS1qsgqfU2qeEPNAKK
kPILQGTF2JuPWkig0SO4gShX4SLq6fD5Y48gqoxj3WoUibkZqsnfMASlVa4rHzD8AElNGc0g+RnS
NIMw6/6y0pbBJn4nThhhdxNCdhqr5qIhK1+yOccXbWSczwr+Zq+bOy64iNce2hlEWrBAJ6GhRNhk
C1OkHRT6wDUtsvKGUizdzfBh115t2Mc6zmCk9Pck5PFqLexVOCuAgxr1XfjVQ00rEni8evWqOr+6
tvgxF8kddkz08UyaDlMz4JjomqcpsC+6w0tlQ+MCEeI0CvWMkLtg4hsR8cOIgMHshvzSE6my841O
kJRHWXvvyc7BZ2iYOHwsdv0CVzTx19XatAGZunb7KMT8nJr5VY7UZDCfk8emqaln2swYwZcF5o0X
64xQCh91cGm+6krvp6wbPmt3UCD1wujM24PGPQmQN7oNHcKGZuXKBCV1LcM5PfRANVctQH8Ccypg
KrVT751MelvH5deze2taG1aGv1gq8q19hVGm4/zFj13uPa99DYIY16g/uzsBzpbnDBIbPwoyjSwX
N7L0z2Rvgn2izFvbKeepcBbxofQIk6kxRZwZS1/woOW3kvpaRzJ9AgOlb3u7Zg4CXQXRFME7lDkc
ijjyjW75ktuQ7nF+fPgVnuHaMrEqlvbWqhznORvCHj89nuosDeN1Botxo/yg6E5BFhN5awCuhyrW
0IVD2+xFeXdlLuztZhE82QGBPpTEmDh1RdZNmcANLVG/hZHf7TC2G/vKG4O9E6gPUq19GPvcyiYm
VbvHyHU/tzNM36niDzQJ4U3pTIrmWB/kkP7CuLmFBtNvbPa+TRYueDQJUjuoQIvUnPw4krlUGjRU
iab0cWD1Sbsdx2HczpGtAWB188YQPXT0TAiinZMP5nzBjqIE5CibDRmmAeoMctyN0vlI6qRchzTR
2G97Fo3GydaZVyjsBTDWWI9/iRLhrq/8eA1z+j7vMKnZLGPK1bcuEzJQlIw8wlSd6zT+RdZbxuNm
1chudbWZCqfduA5MPJf8WFMsmT7BPGyVVeORou2zUg7ET04XUGE6/0GGyTcQy2JjLNzg2Q++QJoD
rjMiE4dtsA2HSu34VGNb2xrDKIPkrVkowiLGkoZwRtfWz1qSUCPWe9KgUQVgBZwcme3mYTzFitrO
c+ihoH5VxxB35zpt2mnTQgpatWgCbmu3uCEcpN3bdXF1a3jJWk4VEmqI0i2LodU0r5Gd3BRR/MJq
7N3UNa0OTgTsDm13X836FaGMvzJllLKfcZldCaNvqgxOqcXtXFUssZq8UqJbHoLUsddjOL6T19wt
ydOcb0SMD1IE6YlzpziCYqHmLjr896A6SGL3l/QfRWxhGr4ODttlNOqvXk/uRjLFWXG29jFImfcN
WHYMKOCCQh3tAQ7WqyGxhiPhmMEDA0yDPX8wj5yoKUNJAHwWAMGBNur7ke34taPlc6xhZty3PY9h
hxCEPlXObJLW4LmB/mTF3YncAbkr2wrtH02xtQA8AWUBnT1bgGguI8kxVEp2QeFhzTeuXbebWPof
0RSO6wDAMnUCvhGrQ/MnFG2GIYYRbY9Ose8H8VD4IcPxdGEUZPqZY8adEMX3mHg3tsGKz0P21Pl1
uk1r78sLAwp2J3rHlPDluQCQIf9gfRpLol3R1Z7MkUD5AG7Hiq7WBZgOEbdl0p10BavSa0gvA2P/
3HXsTK2BTH8Ox4hQ1dx4tCyBnTDKp400Yc9VmAF3Ac4vflPQBN7ArmoyPmh1Q5p3UF3GwQ/BUE4w
wEOcUfQFX4Hgiovdu83BgW0A553VbXItyb6JGYsDYbV2Y1A1XeZbdwRDPNp2dp0m29mg5/wsouLd
91p/xZDsAy8Ekb2Z9ZUrULwpJTyGQ9x+VOY0w9KK7gEWAXqEfYMVXTaXMBZUCTgPw8z/NAQOi2zK
DwGtPysP40M/T+FWq/EHdvK3VgNrLZv2vq+W5uOCG5pF4jyY+SR2sZb53tGSJptrkzSKF35t6AZQ
N09apsvx5GC725INeQw6cJtjm9xlWUxwONPK7czz++hM2VvKCIcRWvVDDi7mJScp76c66m+7uHiz
XSfF9d7fStqXq3Dx7nVZf/JSDokF7ukNggl/j2foXgYiZEMs8PnCqeywUjTT8qXsxdRA+5r3L3lN
mN91Mbz0mB9n3cTOiy+cc6iKZ7aQH3S4rkJwqKjRth2odOCCmS4j0l6RbTG6YKiQ1Z1ExRG21+Yr
3u53r9Y28PeGVdfJwVZlVe7tx0IPz6HbxLdsNUAJsiKBpmvLtaeqfKtzmWzrbvDvdGtDkPUifkMk
P42RJJj7J3l05qBax3qObyy7uw4uUn8DM/h/JrgyEe1GFBTYKGNAZIp6XeXJzrEFXCm/+EqWqL/B
4SwXmBwNjR4IBP/0oKOG7IW6wWqezjfCbu3vbAEu9q0ZkTc96l2fE8Ge+4NJYaCtO1ZgaC7m+OgV
9YATJssw/npfqcsaPZViX/o55XV1m8z5C7N4MAVOXV2pUm7aMv7pT0SQR5YAIN42NcDMqtkLe4G4
dOXEnzXu23j6NUacKphgczIAIkyuSjceaniG60GRSiuQpm36vO73CO2eiox2GrixBz2AzlSJgAo3
gpzwG1Tgpio5xtK63owTcQBBl9zWqvhAywSwS0c46yxOQU5AiQrbm/bPXJDunM93YeDfD04/X4gM
tm+iiTh5rpRbsHT5tWcGvEfBragxkjeD9QblYALXJ9WmwHUGB0bvOfZ6a8Lt7E1ZSnlA4DRvscOW
G2yNbzMm2ANJhePDBKyB8s3q7iIbQ1KHTufo1/10gxh1usqQAOSpt6s1eAGPI6Ub73wRvLD8EC6f
ynXjxs8qVvEeD+QzWhSUDdyZlZcXLhoDWFU0bBOyxNCXb4QeB5INcOm5sNoE+VgL3UjQjZjfBJbA
6+wwkEbVgyWrcz45lzyaZY3lUhi4e4dhAn/Ui01OdYaNiMZAnvTNreW7JenYEDvyYDBPsXQxGbr9
3kpx4RoDogGncb1F/nc3lksueDVgXZhqyFEVnVrrWkci2yWcM3ZiSDCMY+mf9zZRCa9p19NRU17r
XdyUhIJB8ynG1ECAAro9PpLhLc+tCKsDTCdSENM2eipDOldUsNljHgcMaWLH2LZePOKi0cVhVjxY
joNpKdIMgpMizg507oNb2FJsOYjruIy6qjFeZzNdMkX3zawcTVfUSm7ZBxXHq94lqskgoUMzhdqW
KAN/4gIrLtKZ7ReaXMRPVkN9Kf3xl+nGGudA+VqbU/U69ZJuNzlFLiKilg2LnlTnlpSMMn4I/Pon
Q0FjHbkD6onYExvbEtbGxlTRrnpMWvCh23JxrjUM18doImaTAdh3aFT228BbtgudIHybadTQKg4R
hCJ9SNqvWNsX212ANWYbnWUeYUsmzWMNHqDnYXKDV3J9oIRaxTjfjzjCz3oAIhj0oQ+1kpnfIR9D
zuLdmH20yFVP4WLXL7EEPQ1JiVXHMbxtVjrlxqSvdQjA328o57EyDTWxUxjw3qmhMIZDSz/JrAhA
Ukd6i8SmI+YcvBCrzLwNc1RKYS5+gbAEfp4FpDjKONoHtkWhiPe12oW4E6n24Dgwyhe7dvRpFEZ1
fJMqo3sa0qilfxGF54iT8xFbbXYzslXlvpBbVQvrzHG2AabE+SNA6HyXBX28pwkFQjubkGiFEcoI
s3Se6W6Lo+/RK6qcnJ3YK7Pd4Kv4BMrbIsjaTJ8MZh10oGzEE3TU392RDnHQNcfcRxMzaI1+FXrg
KhP1T6Rg1pZsSbGGWUXTwSoQPwfOk1kiobFyWuQcTn/YFTFBPQEr66rjIO/ohVEA0fswCxfPmYOt
sCTPhcDRODv5o1KoXaBZoyPhUYrRb2CnBWgz49fLuLObGYHvEez+fDTo1q9tC2iMmE2yJUPQdJBr
wKT7lYUpvyVPA53uGm8VaemdSb41U5aXvOvwAxqSvoioyAmIvDLdtvzBvTGZNaWcH+9nA7J0aA0G
j/giIVGZfAmlgKlMf436p11uvF/c2Y0krkoAxgLmwaKcY/z3B++b0xC0HMWcy1t6y1FuN3dS9sYh
BI1xMlODZJV+Ts4mwp2nefDIdKyLepeQ3MSsQc3PBR3erUjj8DBiR78B3FytI0Ggyd9H0n/QIUDD
MT0YjAyjkbT9cx4dDWmYLulSx6y2EPOkdQIOraDlj3nZEvb93z/td6XYMmlHMIxq2/ZtRF6/azJJ
8q3oFPTmsanj/sTLskD0yBOAg1qvBOPdO7ZkwLYECw8GZVOLj2719+/wB3mJq2x7ibmRLBTuImb7
L53NSKggLjdwaKMVGruB1v5hpJi82qOPcMbGqV9PBAT8/UP/oMFAPIJ0H82nj9Pjt7G/03stboXE
Po6u1V8KLfUx7aMuWc1zy7Si0l7+ZQdhDD0Xgv2Ioimv/k1h9Kebj52Mu4+2BhTB79rTsg181UiT
Xo5O+OiSTJV8W1ruRB2UCGvnKzZaBgbOI/PkgqBQDq0O4I7AD/7ldvzuJ3AXHTaPHQ4GadmOdH4T
K+KPbqM0s6OTnIRztcY4PpLu+GT4U3sO8vJX16bmUfo5YHbfPQUVwK0mxmv+91/lf0R3yFFMmpEo
kVHjGuo3rWAMfVr1XR+fmNwA7Asno4DNJKPywqAc67+livKTYUf4QxLQEvzLp//pJihOegZ+GXsx
Vvz2JJYRMvU2ccURkSFZAnRM6mnbZx58cY5VNzVdkHxfiIEWSUnCBSOpFBHN1q7n8cpY1om3f78d
/6OBWm4HmkusNYsfVP32o3Sy7CztetGJ7IXkhfCk6I0xYOSu66ogxihCz/rx90/830fyP4IgiwfA
WTTJv9tPA61LKyx0fKqymiWfzYCCoeT5j5XYuBwOt5a1nwlydipO9iBqw3/5Ef50zVypZbIwSUUL
4J+rQWNbNtx5TxwnxlAEyheITuRI1qCtLOc2sYBC//2S/0cAxBW7ju1iEuMFcK3ffnQCCmvZyS6E
bouhdqHWUY4jBgIi//cP+uO99TlVOQ6rnMkL/89Lc62QBvqi65gYIAJlzLzgvTZSmkRhJ7MjAcX+
vLPgN//qidBO1wCS2HGr0SBr+O9f5U83mav2lrvMyv+7vooAayg+GpetQ2d5J8J6OAST9W4m9Bjp
SbAW/f3z/vBeOwZKd2TQSKlAPf3zynVoNwkIlehkjAtvmKMupOrKl8vxiFH17YCdi6jdMHxOglkP
/3Lj/3C1i7zecBiUO55p/KYm0xaqXa83sch6xa+2hRlPEyHeT02h6NcE/6Z4/tMywubNo7RMstFh
/yYlZNKXB3GJAc1nhnCbYhqDC1tYVFjKkiuaIACWZ1pfxdjx/+Ro0OGaGMoPUED+ft//9MjRvLGx
2/I/9tfl1vzX3pozxK2DUYWnodRg3qxU04yCWP40seq80Ts07/uiGe8ZxszFJmRWhORUKZH8y0/w
5y/COkZio2UgfPxtKfNaCUfKK8OTa3TM/Zss341GYNxFiE/2YNvKk/DJvMyIx9xqgnFXmalRyf39
diyP2T8kj67rLHYXrHq86ghL/3k32qRs1TS24UmOdrPzkyB6cfMeJfRc/Ju96U9PvHJ9Q/rY9BAw
/vZRdRDnhImQNwkjMbmjm4smAPk18AWXrFWSpXRjDGeJ1f3u/3+NHrZPjjUeP/zvRrwEN3cpR9M/
9hE4UqrDVtkn9pgKA0Tc5em/HBwsJoV/uFbkWcQ5IZ3lFKF+07NmiZlHJgA6AEoOkLDadLP9SCpc
uPJTgsTMqOu6tdEG8LXy1Nh0YjLeRiQV1DP2TEOEXpiIDQV13IUiNZjmoemQnBuklISwaOPnksns
2lW5uXemkBBmdo6bPvb0YzvX1clnunhPBhbnA0ivjPiChtFXxIQHKkrKMRaqTfnDDBaiMI74dRMK
RuswOrYBsOP1nMpqpxydvPe8KLdRpylVsDBXFF25jUzICqATOl7Sf4AzCwQN5SIgMayKh8diMINr
VQgEEkGbBp9UzumV8BZe+C5ZYur7gNY6unvTn3Z12UTnhcV1iWtkbboP2ksSd+YBQWhI7qxn16uG
8cN9RVQQkTxa7E0Zz1sBzXWPjyd7Am35M4mC9BwHyCMRYgio03KczrYZzY+uH9Duj8vwSN4RsyNB
A49/LHbuwBQ7rg2kma2EQkr2xBanxqOYA//QWa5NkmXs/rSsxGDmPLffqU/MfTHTTvFtOvHtSHRA
0Q948evR+2Enyn6ZClfdsztbnzVi/os3p8594wKrzwSYcwbRKC2ipvwhfbsSB+ih6pBJ0T92gUjO
sVOO342BP8XqY+qJetblL7tuxK2BIO2p9D3ECC2m2aiq20cqEdoxmUc3I2t/9qVyN2hVGBj2YMCc
HvhuQIttDadY3RSDVGd7stwbGqlYmcYc/n1SEQ4TtSlxqO6Q7tQYdyg4rZAeS4lLdIafG8dttiEC
Y3wMirC6zSCzXG2oFExVSC9pkFitsojw830Qd/MJ6qH9hMSsexVjNZzLKq3v5iwDNTdajHN7CbAG
b9WJ/Pqnhlbv0XYHDdHMHDGw5NAxdToEOzvOk/uwztWmG0F3jOPsbbD98dA0nb720hh3Fvy5O1+R
z/MIGw1OiR6d+jadtMk0TmfblL8HXvwyTfLrcgsw2XmIfFMTdpDmE9IHQD844aG9Ojm7HjaVZ9Oo
6Ks2rEAuJwDq4D5CjAVV9W5CHn1WZhy/TEykf+Aaojcw0qwto8TZ5yZR00mMCK2a1LhJW9BRCCVC
dx8Fqn4GLINxxUW0ooIovYbc3js1uuZ734e0uaROTrTx+pxdv5jXZDnSBA3sZK0LahkJT22TDDCN
is6dP5u8MTc+6Pe1OeTGEWKlXie0VpggN5SE7jgM5aW24yXOS73ac2PQ+/PWlYsupGnyu7Sp4DOh
4qUnAqsm8KBc8wosFPOmOoyBgOAmYyaC6CA3Sakegyb6QJtBLy/3on2Sz94O1MpOmi7Rr2AV6xoN
Yt40wbbPRX8zB114YKAM6WNiDujNhXfCnMZdz0yadKx8/kcLiPsaW0lrbPK+7R5AXNnvSNki62gn
jUcrthDPMYdqfB4lYehFV1hPY+aZA2DXSF7zeBH0jRMwnzWhAaRc5K46diOqnbVj5mW98ss5okRv
4g5BrgdKajNp3YY7EluZjfWpE2YrbpeG/CXiH0OBAiGxp0+GJt3R0KrdEaDmrUWIXBFZS3VBahWh
tOTbmHfkP9aP6C2L4VIWnAloblGM/5gZOhcHIevBusAPUhKEmxhJbDl2IYUibYNQVc52yHAL+7Vp
3CojYsRstNH0aVeuvybKSqxZ5xgat6SXkVJnI8RiIsJYAOci2AmQcCurxd0RZmw022IY1ECsTtrt
kxEWqytD99uPqu6J6fHIqarLnga7Uj9b3Tf3ZYK4BJFfyffNnCV3LiNSYjLB+bMv3kU6U0+l61Tk
mQQjsTFmvWt9RuUZDadT7zOgkYZVf2pSmDDx24XYlLaZfGcDYWldywsNQiQ7VtqFe144PYR7Dl8O
mH8h1L4pApoFUxZBh3TIwpQ0LZcxDrGAc54xk2NaR6iGZ7q3jiDpdZXbXfmepK1zHEi3OvXa0Sc1
82VF2ZPyk+CWrGrZPkWVzRkFkwjhH3IU34NZQAWLw/wtSCpIzgm+xpDskMG6TeXUPAeduHqdhMyq
l7YKL2lSGsAvhX+c28z/Il6OsES45MShcPDe01J1b1Wa+x95WFknpHg0/FLevoRhL3OeWlQne0CN
QDlcP5DnnF2gtqQXdAlk64SW9ZqIeHgxR88zWfc6Js+t1aCKC425PHaVPb8kiZyPValQcTXAewNo
Uncz+9eT9thzyGekD0xy6SkaPfJlbBEc0Pp7z02nlqK/H9NDkorR25VAexYSquZfZ6PwbnqoY/de
0om90tn0YAq8BXyD7oidJTokCNDZEsLyqULxD5a/HHZKac6fTMNeY7+Bi1hQy0qHyI1o4VqNjaim
LVPMaC8HtEKrOZ/1TqYN4rugM6Gahl3i7So/JZ+2aeNby5zEfdTYA5ZA/FmfPgsxoXr8lmDZyFZ7
i1yaTCl0xWJlQqjA3Bfke5eIxpU/p1mFykbrm7nJiacY8hxFc8Zr0BsXk+yfG5EV8lYH5IpAjwXO
OdXZRmLM5WkYnCNOBLXmZjBcC8onKxvEbZJJ55kwIuvQJ7XxCupB77Q9NZc4y8qHpiWsxKvK8qE1
lHyl9UwIWpEHRBLymtIMJtbQoCYz8za50VqoHX714YGpc/gQZtk33Jv51kI0/+AFrFkNgB/00H36
iH5dv00LanEc4cnrtFaPiSwZrZQI2hqQJ1+l484sjXF1HMyuPRjmZB3F1I7TJkgJBjpYtQVveSrk
zg/JX+gaOP5AfMp1WiTeRXVEbNFsXd6lwT935KSsugFo3Fj28aXKyuIp7bJfhJ8TfhKX/kGgHQT3
lRab2XPcJ+pOkqoyt90ingUBUUWoRwAp7xG/5Xc5M8TFbY9ypp70nVvEOfEcA7JFo8h/+jIrt2Pe
VUdbOTai21btJakAnwFHm5WZZ9mW4G0JdStEzzkzgJk6J73WCJ5RKik9nrxmCPd0UDjgDehtbqNx
nPa1ZMOpOdtte2AEkMbkzzR1hwMDaHFQlVJ7m8nJ2TG0+VG6E93A1sDzkMZunWzSuh1Abfj1zvRm
4sh8wzjYFhlsle15xBOAjnWcfVmmrr3hsOh8uO2TsH56DOarPrO3ZY0Xsx/CZO80M73yIrMa6Cjs
erAf2mzINwgTUUHENb2uwSrFQ++Y0V0a5v5Oheg2B9Dx27Yi1zawa0UQPIpmtKLud4/8/GJoKK75
IsYO+yBYxLpohdRYGEcj7xDvljq9GYTjQqMOkmvZMvkdmdyd+6JF6D3Zrv5pszdymJiK4g51wvw9
W878xAPsPHskghNLS1tsRq53TbPOk6tG1vE7g/LkJpNV84n/pTzGqqi/UsXKyNTemTokK5IkHEQk
KH1tojhe/NJIsITjmOVLpoE9HSR75A3VABusHbiI6LGup+u+ziVDDLQ7l8bpl/GD6cUoUlGjStw3
78xl5jfAYWpdqMR4Ieqx37AzWt816Z+K6sayd4YR9+T3TYk6+CQi38KPJWyml21+UUHrbvkv7GDo
8D/C3HawsgfhMXOKdOsgD0dqnMhbdxLWgWfcRiOr7HcRt3ypMHXeJyBuaNDjOr6jfZM9kkjX3aJ8
VNsSTP5B4yW41A0T07oz27MnRpazjkbwM7P76prMev6yulohMG5qxOKZcPdhhFkEJurYfFs4ye+L
roo3uLa5BkOPeJwKH0zbqh0afTdbZXFOPGVcIL4w7UNuPHxMTYPFBZBD/wSABmUacTnruK+Mu9Al
M0HFQmzSqmDmKariDlRr+RRrS+yDKZXvWcBBr29axNnobYklobVx6QJX3swU8WunlvYnttTm27H6
9jWrS+q+DFbCsXGrZpuNqf6wfJRtq0JVEsFlt2QqCYS5NNknWmvGoLuNtQjmEib515GHmBSnGmQq
gTM381C5PzODZGv8Cf6Dw5R0p90sfs37kjRMxtoRXFnZWyvob91O97m6mNhO7s2gbhERSRiNa2RK
5kubjObWosf4tLRyWXgcX4/k9eT0A3Jbg69tovKzIHNq10VkCDQqac5OOSf3ogvVTUgo1L1hd/Fh
En3/FXUhIYPSrayNaQe85qHvCxYfIztiYoL17rGxvEhZ+4dCuzwQxBXu7a4JTjVAnVtiWphFJ12X
bWrY/aRymkn+EZsyI1R2gnq8Djs8vavICAHt6b6cDwP2TJRf9YClpGuTaQXRLs3XJNCzy2eZTH7N
nj3Jlcin+dstCQ1g6I37CDFQQ3GatTz4Zh15J4K4YeG6yAPDaXDdFS6H+CZC78yUMehv8XZXx9Zv
p9fQCNNXHGLDURgOpj4pq2A/LXqghU5w0+YIbtIyB2XlQawtu9G5tbOcQV8YQ/FFdb5xRqm/if3I
z2Dn/P/ErsMJjNqNjIjra6uM/UPlyT6j9X5LIw4zuTX96KoSL0daINXBiW18mWCt78LGN3eVaw1b
OsfBwcwGLHBzm4+EbY0oQvnN/e8qjh176SWUa8w7HK9moJ7ZVOw0CKCVkWGwbxgnVhJLnczH787I
wabWBdi91JD1z3gowrNqChOQnciNNyuwiAQNO/vMNZCVarniMM8kCARROX3NiyVe02bGA9flcDGh
0iUCDrQO9BdZQMMqgKP0TTdE7+siFBuTM9YGBwD6WVkmm2BpbDQh3rtm9u5HCvP9MHsFaEFOw6Vf
WM9mL75MX4f3Mq2rpyI30hehpfeEBcn8nk0aNWlPmRRysSh9oyUAII5ekzByf1JNGnvE8M05xB6D
vNqY5q37fxyd2XKcyBZFv4gIkiGB16LmQWNLlvRCWLbMlMwkCXz9XXXf3NHdtlUFmWfYe22aWvJ6
szWPCWkgJLvtAuRhgbcxIT8uuARo5mNQfCFuISeDyvNdmKj/CoZAv6SWbG+dkhWHt4+uv27U+OZZ
QY0fZxXlT+ha9hXg6p0EYHlfjWaTDjQp2GLrujtJgJrevMQZ0cX7M3mIgVGP/jQTVQQKkf6St0CZ
UjdxFahix4YggLm0IlL0XfOH43fB0QRueHVW77/aK4kIdq2ZxhNhyDO5ZXc1o+wfmppMYZdWZTss
hJRquSzXZnYNYj3d9RzeTv5hZ2hKmQon1yqh708q8V7cI7Qax/IOECbTTT9NH0qQ5gp5co3nrCHu
x3+1J9y8DgmlAJNScFEGRTfo22hCyyV1KbaljzZ6LhVh7prx7VIUT7R3XC2l+FIOMtkyrbnvtI1k
rXkY1vo5VemfSvuMadpTsPQonnvx4oTmEXz8GlPatPGKgAL+Od5cT6M0ylC7bYOAWBGLBxtBIXa6
Cb+GR0nimLtlQKmbuxB/qs1U74wk2YrIUR33PiMBtEchph70LbVeCXFA8x4V4VdIuXdsoz7az+yd
DtGqSB1YX1VDEKMTZBmNYMCZtPYXcLGvOFrfkJu9Q0AQW2yrSTzdpVccmMeEgE9d9/+yNgnisioJ
8YsG6Ptt/V8a8Vmb+sezE3crLX1p+/TYzvNXK9Fll6jBIEoW5S5I/TcA93rjKRwAuY03ADTTsPdD
+SfJsSoqa/rT9uVD68IwncYSEwRpNVUhUASvg7MxpvyIJOrtua3Vzr1jjksOokOniUxc3PYTitgb
hS7JJR2/QWiiOAjD07z4dzHIFdTBPwBm8I4qchxTXb7399gAasrloJEzxB0m2Ht0/d8yB5uGaoas
wQlrfiWLxxG1xWa+I49L7QekYjKuKoExbgI4HrGv6lNX2d7WmqdvwmduHWCLWPdleMwHzqpgAlWS
eZhRRD4012iOPhAzo3XobHnqm4JjK0CK812bcjmC7xEfLKfaH2IR6++oaoEbSl5zErhGz0UVLqe3
BikmQ0ir3MsOciPxMI58zpNcPGYlwXUJsaeHommHS+iY+eQ6Cv0iJA33suar+4i/gJjrQYXjYQql
PIc6tMkjz5KfGc9LPCWrffWzgv62rbE6sky8GxAizBmy6P62jk1lhtz0V7R05lKvyOxwneQDQVrB
eERfxb2jx7tUVOnXycqJJFlnNT462ktil6U3Qc/FNI4kTNfWeWU3+CWVO11mYAkfPPiCQM0A7YwQ
hTgZ9IaQEkgiA02fHUxLLpMAdxOT/VKhAe7kf5Oel4e8miLm2+GC/4mLr7BxhY9MaXfaN/OzTiGa
NJ0bvQThAowVNACpSxmlrm7tT3/MuGCnSbxXYbIqNNqO9zctEEINltVvkdZnp3DKnfgeQspShTDu
Gr+mn4tnCqHvfCyJFGqOTRKUJ08MtBXJxa31Z64JMx4mkhvq2v3ssooQJdLTNmMoXtxRMmyB0r5x
jfcvsMKfySvk1fMZOSHx1fG46M9CEkIBfOYj9w1jiJpdMLpqHVeNObiLEBu3Z3jWjt4bzlIf82r9
a5kR2a0yVCc3KT/naZn3JhfitlZoD53AuJskI0HX4zNatMXUOVzPttdlh7saMHYr5NJVXT2idKbd
GNvPYAz+ZmFPQKPx3mywsX1FOWqBrQsJWTYpyb3BeiwG/+SPHfu/4ugEUIrr0ryEgrcE9O/WEq61
aYr6dRrWz0CMr7CwHu0Ri05v5bfRi25mSp9xpC4bt5FPFYcedIWaFJ3OwD7pfLhFXZpzDds4qiEV
/i1V9yGGlmmxBYGWnNf/Kmf8HGlWwiEj+TwkPCtC4LDNyj7YWYoaMWxYcVhj1+91pJ2X1VGCIq37
wSWfxDgtTZwV9svaughl/ebd6alqG7Hss0A5+4x3ucFp71KdEJmR3Og/gwersbxrSGvxeRfCQXzu
MLv1EbZI3DPPKVaZXZTQ3DBHAWqRjP95VQbkw+2qmzWQZzlX9UvigKbxm4kwCTvac9t8jSMaPkXr
1gWkKZKb+EgF/eQshKpZK0EgAcPHMqEbzAv2D4PPkG/AT8ZHMdBPrORT/c0DVIJZZIdvtG5hvKy5
fWL34u/qdpz/a+TSEFGoyd8mKOSVsZW4qQXkOyq0BYM+EOD2lTqKMQnpznsmWOl+8ES1IxeALFG9
MCKZSfi1/eGPSaKfVOZig4iijwO2tofVWc5ewkFPZorP5UtJhKJi+QUlMzpVREowSZMDKYyouCWr
HsilEKeqfCU0dlro92kIN8FUPRiCHbdDZ138HKtpNqz70pU3hX5/azV1ufWh1RyIBGnPfud8DKPV
Holp0Psmo29A/8vBC+qbU6AmL0YC9e9MeFv9AStdQ8rj6FmsqooKl2zVvg7rCmq3+VL+fBiRUb44
mAN2unLbS1mLdFuSAw09xMr20z3XJVnUo8NojR2aeQHPNsYsZdNLJ/PLhDAzLrCS8cilv5kgpm9R
j5kbZDgCclJisj2KaJuAl2w9plb9WZvevUxqQdVKCBIgyfQAyYw8jSUVW/z890nGtMS+HtWln0jX
TmWv9yVfb+wTYFamd0GugV6I2wTDnwzMW8de520J0FD6VpsexnGqmPGikL4LfmLFRGyHo2vCNpUV
z4yhgjjyID+opsO2lnx1bZpeciP/I04QPXyWV7QTkE8TCr2XaSHiNWoG91NNjh+vKvudOG1PYebL
kwdFYjs3DNmJnMu3YiL1BkFQHIYEmAUTMqMxjVj+mf+Eb7H5Iww7U/xIMitIE27FD/LM7tA6S3gI
+alPa6/SHcNBzsNR/p0GR14DYwOZCAlprVdX/YfqjiUsUbRxHswRcabBv3nofpyB6S5wOOIinXl4
ZHv6VfqVBW+ieLDoS449rpO9p2FXDBy8dFWocUSd2Vsrt27InsMjUnRGtIt4LaC+xmvr9FcdyauD
aom8BeIkCV1jLNzhv1EDa1eiUapTq+/HY643wdA4GwHCe0MnEm2l1GaXjDDah4moh1Ys6N9HDvuq
8cVe4A/fSBf7xGj0gy67DwItkgeRqXxvlPOmev5Lri+9w52fb0fJEivsG383+oRvBOX6xd6ULk73
84GPweUjQ1XcBcFA7AWeRbfJ9G4a5YV3YYlFUou3FSzefm7x22LDhIg1lhlVkfjyipkIwjz3dlp3
4Xlp+EEZkPPHV/euqs+/PSfDqRu6f1wMiFLjrRIjXmUdAj0WnCD7cuSODbKuOCyzu3xNckF6nLvA
52pDfkm/PlJIFAcmpv41s7GLdh1oQ1qMXVkzk+UKazaIy8HDEuG7ne5BKDl2iq1be86WVS5RLmHz
N9KBYZRG5IiU92pZrkzVUxIwAMK17NWWnCmGOx99l2rX64dLlyn7aAWjvjVhhMhf2nhdgLOk4UKk
tt0Mh9xqX+7pk8WGrUV/JOJSxXXQsIsq6uw44ic5YcFwMg4jmYYbxRiTO0KiNErN8oSLhXx618n4
k2QdE33enrLIkGzWAPEP1Q/eRBX7aLtir0qRqhOcvivKqvgHhq4+5y4ugnZsi22WpmIjV4fTTzAz
GH0uwSAkUS2d/eXBTN6ndpx5n95fJW16gjbWEntQMrvUH9NCuFBXjMciCfOrGBwGgXaTHqaSnkZH
YXnGVrw+myXUl3VQzg1+gP1WVQA5XJD2+9xlduTdubvgGNqOxL+s2As99Kd8qYHPNO74VLuK+t6W
/XZMgBhYXRpetGn+iI4Ems3QNN0bQ8qWpKCkha2COB+uCEvxzRoSY7myvN5Ora+ZkDG2BTiInXqU
686zsPDrzs6favIp0TZQ8LWCrBnYy/of57v6XObShtWq+scwKJoTKpSZuV87Hip65BNde30Cj+e+
5YvnfSpidoECy+TQ4rxGlzx37PMsy2M/Quw1owiupsCRO9lZasu4ocRkOON4l0m56yrkPIn2mBcX
q3xkO8zz1E7EFnKgbIuSxzkCQcaDykNie9F8gnfLBnTBBlTcsUObsWq47XWRMGsw0W+yRVmNZw35
QAKyTw05fKtsv4thlDX0yEzdQtZfzxkt4rb3MV2kLg9yUcv66JX46FMxPTE0BFIy4VQjbrU/LpQh
B08l3plZY7+t+pTqkoCROJEkJKSp/TD1PcPkRXP6OO0yMX4T1Mm8f+RRuM3zWsOjoaVgqkHoH6Fk
0FA551k+nAi6yI/0WtlRF7wg3MERsdCyP2YTZX8q8oyjW6a3nhSQTRfO5SUDLbE1uu8fxnbglA+c
e1dVEELbKULdYcNyXnnENLgr7Cku9EM0EcqzsjXeGixMu2CEXj6Wy0zyp79ccI10R5P1pIM5dXFZ
CP0CoamCIBYtNxi3+BynBglLVsHWnLIJLbzWwFg0cwF7JSyLTFjvHgnTR1wRPcODdgZ0BCfzqSsG
tcPxOzEz4WR78pGEvOJ2BzJGeM6lwJ24jcxog+Kg4meZCm0AF6jOrgb3Or8yw5Gpa4F3fe3fuJLa
98QQQ+Z3vr7Ozbo+Lcrvf/VZ1u0dztuHep1odnXX/ZlL7R1m9K0fxYAEIyF9+dJWEfGXGguX06vy
jy2frVHS+ttR3T2lAFsoPhbSo1Wku8vYLvKX7yfpczIrnocydFA8IGX5CpqQeqVcWHno6T4rwG8B
k8j0j84q7V9I96pdQJzSo1OA/WA/IJ7pgEqakLDLv6GS1du2GL1jt2TFDeO5vy/9eXrqllI/0LEH
F/qTItvOHoEPG4kA4LFjIPVVwHo4w+CiTQy13FZsTHZ+Qpm5sQFz/Spxm5x4IVmGKbjEV/+O7tRY
oM9lJdbH3vOHf4STyJfKwktCV58DL7ec5J3Y3YVGVQfkvuPZoK3XIT59pjrTb0KXoolCULSfYz50
Z9+Z3S8lkcXkyMqJ2bTXp9oS6j+pV3vbDXl27LwZaJiw9KNr4/71VkRkhEj3cOH4GKtTP1kWCAmn
/l2piU988VuYqG3fHg1y1Qe4PdODmEqCPPsi/TT2ULz7umrOxEStV3BN5c9AECWTUjaLBMtT8IlN
Z1noIpYkdK59Z42PNrPO05gI6zGsM39DBrX87gd3eXTJkJEbMbnFS4Izd9fM2fzsAgM7ZjWoEcOb
A1xWyFuljfOia+m/onuAIJEPI7tdvT50vJNni33/lgH/iL+Qw8q0HlDtRLGBWqOp/axbgAwQdGie
CYfT07VPSMG2KO7ea1KnzxAI7Vd7sKZfDUIqLmzXYeTXjwfmzOK1mwQroznvyEauG/mp7Dbbh2Yy
L/20Gr5TRBH7ez7XEfAXTs5K5b8j1hrXrvXHi6BHtmZD8YyX5MC+tj1FLS4AWG/+i+NCBHO5Ed+o
a9QPX2Z7rCYWNg63RcTWTzHWH520uwYI/p+WKCBt0MjqFSEMpl7EJ17N8ZRhdB/hmPDF58e0va/4
m3HKXmtmXjuc0njgx1Z3y4HHOCG2wZuODIqCZzH10R8A3fV1aBTAiqB1OAQyBudOjq5VKNV/Dgv5
OVFe5W/dEuR3vAbepcYrn7miKMiDWjbYKIlBxAHojy8NlpKLVtL6rVxn+c67Bs13gMi/Dltu+9Kz
9kvgFcepjYrL5LhcPsWKNrPxgx+7rMytzX37YJWDeOm5euttonP2os44f2q7C09lJoOr5/TZE7ya
/oJ4w4WglRce/YEJv1NZOWcOQYzSwX1P2kNpeJnDGsFUkrhUhHn01XKEgiYU6c2dJeyaXqy/y9Jz
yRFq+d5FUrzqojPvS1cO7yAL20cXq37EdC6sf2GOsr9LbZE4PnYkubaEVZ3TYRg/RNilhyZA2rAs
+htTqPlYpICQZggzR1pfuu/uOHJda5RKCTMbKCCKMLde+AMTuUrmB1vDVN9A2OC06BHZYhTMCQvP
ZvS9pRT2wR6m9Nb2XfNnRYzkM5zLIyAyqbscKs8Uhl4Zf8OgTYQH3Mei5PFNbYm6YxyYS2c+Fk0Y
bh1XzrHAZrZFjKce/NVpfvk1/FMZTYAVU1JBM4q2D61m+uYkX37XqE4+F2IkD2ZW8mVd52Y3mtr5
26wIKxnBCEVl6tTXyK2sZwfJy4dEgXueRxQxcW1Bt/WCxHpKJifbrVMK70y4cEEDFwyu7O1jNEEg
gIo5HgWe1xuJummcJKCse7aPAEXc7rnFwf7b6uCDJ6Nrn1dqt23t0PlWUH+23eouW5tW+agDO7+G
zPm48BkI6GrsQeTO4rQmXsRp2OtL7mTp76rrpm1rBkO11VZ7iBvhBSd0s2/qML2GXBPbHsMqX41w
FeGLhMFvZOtPhAjb7n7oh/oWTqELdmYIo2ORDv4usEv5x8O++9SFTvskA6+/BV6intyySy8BmyEK
QqX43HWbfKyNcg8ka0V7sp1rAi/nlIhZrxMQqKm3T2HnLS/2KtkqJCMg0FgyeXnyh7I8z6piA8PB
8DIiC2Qb5I7mAGE2A1kAXm0H+jljhRDd/aW+dcuGcrqNohq3vpoE/rJADSxlTP8VZYYUtnCAabMJ
mgC5So3fdeOEYrkq7PC3gMXOrmXwcUhM2j9BRAyHDWJLHn+vewoC8zGL3DyJOooOsqqZwk1W+G5X
nvML0Z0kPk9WF5eECjicSb18J7nsSIwHd2MYwumNADzPC1OHr82EQkwWMhrjiTrkQLiiuSQCaguu
y/FBz3bz1i6l+4pSYj3nU4mEIEoqB/7HAt7lvvrEWxo+lC1qEsRZ6dULmC54pseqOhjb4XaEU7Px
bTfaVUCNT9ZgIaNT4byzfIOwxuprm+4gb2D4ger/9rJivC1R2AJYtepzA8ucSLup9rBxUrcWZRMB
FxFj86L5+jct8x+mDIKVIF3avMVezJRlUuL5/rK+zWtZ3yofqQxyNaIMQ5VjgB+s9ZJ0Tnpb0Xy+
yrXHbe6vSfqHaRF2StttvX93WwWJ8Ligd6ahEIdbE/RHS5TWtYHBzti/XMlATUvSiQG+3ketQGZm
jQBfFnX5E4XhcMktu910ZmJETiT1luujY8vHiDb2chGCzVkK69gj1Dj2YyafBsfckQtcDk8Iv7E0
Z30VbsJybveWPVR/IogHvwncZqvgDI3/r8O/ikzFQ4If12NKiVGaqfyHa7l5WYPavQzeMl+J69QH
poD6OSh80nM145jxIfCJFAiSUWzbhUubQXXRs2qpKBlIM94H7GZLnLRavXnYDkZu2HK5M+6X8xz0
zofj2/7vxLbUOYNq1sZdt5JfUNem+pto+nEGw0b/KvtEMS7TiEPp1rPpPILywapaqqqOq2nOBLmQ
NtwBStB02Zd9murTMLQAsZ2yyC8JO+uEyGwj/gambTkLjDPAs7tr3eKhUoneajus84uT1kSvi5xX
5WJav/a+E2dZkHh5JQ/UtpT+EOzJ2KlJMlrc+UXOIqtBvTPPeKkjB9QDO3ck14iX+3XfFsPyn5HT
7IHHAYK3abBxw69Z2VrvPELGUCj3pgf5olZCHXOPLgl9b9Cl95ByNut1EYxg4teuJEjapxPeND3D
ZG6C1HLfPH/EkDiUtXVI/Whyb0vQBVB9UmXcLV/7Yq68q11O65cm/828DN5xdOAyAtXJ+2wLXKXB
9O6OS3pDRYCAgcUD1hc6r77eTWiamM1VMukvRResX4Zzb7gal1nrXeKBHijTxphr07Z2ckwXq53J
UBD0UoGOAAKma1M9tUKSZLWMtI4HussOxXO+FkNcNIRvHVnkjopsZqJ13trJbrx9lelSHUNV1u2F
XbYP2V3VZXXBw8MaUjK0Xnn5MI7smKPoIWa2ZMzFKx3YLX3fFuHFRKhZ90NbTGxVoUOpYzFNbfI4
mBCwALxkG7hcFHRiYwjfK86IUgVdY20VyS6n1nN3hGmQJYgUnzlR7mqkPWD5tLsxgHzTXV2qunuz
GS+8JEgpg4MrTM+6gxLiwY74YP/ZSxaIGKEk07HN0qGy3JVG9FHcEoFEqQVSq94Jq8T8ADIUc79a
VxZS7Ip7+wxGCEe4mzrqB/WoIscauqnYs4Yky7SrB+Yi2MhzF71FUCwEpLoAHHOJTi23EhT1VE5F
tFOdj53ARsSDeatm172DXcwE2Zl9l+SkQnHNjdJHGrsuirxEZYpB7IusrD77tEeQkCATLcHh5AWw
GWC+5BIz53AsYzYIF1z+FgLuKKWtorELqAUlAMhuCj5cQH8fA0hXdu4O2vP7zdQKdscDk+UkaOpr
nRrnXbeVF+3WwmqCGCpFlR1yRjcDu9k6sI894+fpfodSHOdMjzhwm2H5ZxyrvwOzFYF7RTV+lQ6H
yyZxGkWSrCCU+9nWCPmZ9AEDfXDQD3jzab6vXMmoDpaOtgbt0eLfUSr+6K72nbLo1TL2g5ZHaFNl
c93EtKZkWWv4ss4hmHHswPSWYRu7nuP+SnpHZ3vVRhGh8t4I8UPJUQoYWy2Kcj8pGORHlujX48g2
9RKpjrR5LWe3fjWrvdhHqcoSPJ5FqPolQyirt7JNWsbytMyw9jd3urgF+8dEq41ifQCwsZdWCrDa
QFVM9jXcj2KfDcZaPoDDJPIUznWIRM8JG7hTZZmz0AI1MQXvzQqonnc6qek2UMokW1kPQRevfhsk
f4k3pKcF24TewibszyaDPUhcMi6dud6wS6AriBBrMLHt1sBcqjUPoz7WxUgYOBhFLuQcj0yShrz7
ggwedqG07hgfvAgxXCdYx1kCfI5drkww8NsDCmjW6GQAgljgWwOzvs3KykpKFJi9O8P/kr2Mq+jF
KXQTxh4ocsgdL9bE+rDWZv7HZ+Z0H0Hh2Mh+3VQROlOhipRsw6fVfUZL12a/Kvg7w22VRSZ3Djzb
gj8qc5GlWFZRXdSwTmStK3vw+AIbptQ/pVzGJSb8Jmselsad1s/Rx4RKguTAT4ibtRkYrZFExKlu
ZSy1CxRXh0xOwvxxVzNE9Pu0tNl9BIvj4tytxkxXyy7zCY1Iwo7RTsAEOrbVl2cynygAYlEz1/xe
+Pr+IxW5gi6dmQYSIwr4EAxD4oZ/E+aLm5Biz/6KpiZ4s4sRfSd6ttzepV6y1Idx0PVvNO9+cU5k
VjLvJlW1Opas0byzMK3FDqikl911fLzWJlAEGnyNFhE/O5C8DZyfoGXbUd79OGRihwCf2kp2kFIH
q8vsn6XJHLU1s2/8OEP92F1nZimCTanLYDToGSYj3PEr4DJO5UJ5zBVTVdukkTmTRJ/VB5Oq5jEP
wHscVFcAgxgGNJpYlWoK7qZBebPvXDNLxB53l0wU1VN4ivLE/9uuckIyRSyqB407Ev/0yh7uCo2C
4THVzdx9trAs/QMpvQ3DPM943+jfSCFAc1Q0BEX1bQutbPBxDBqnduq3SglvgivarfYDG5PeHNHg
Rdk1AvbfXd0ywQ2hRFDq16qPpPXKJJUDtoeGAMKEyhtZbdIUz8x7ENuOIaskAu073cfuONMF0yfh
QnKHwXvo+mj+k4a1R0BpZGrBtMpY/MPWxePuxQ5z5vEQSfKGztiqQF762oMvW8h7x5KuaZMTPwdL
CUYikikCShtR7jvc//7ZdR2jnlURgDKlP27+GD9yzMaB+WrvCiZYiHk7VvbxpOgHeUpnGdzg+Uwg
RNw1QQnd9UGIVLYU5SXElBbuZWBp1i8lC0fwZ6WTY8UsCU5ClkkZwzIKF8fOCNWs20ozbmgME1ac
yiTNIr1DDLnlnCeXjkAcQdb44E3FtgXTjJgFKS/VkZ3y0HQs3/NduLRjfvEKp0R5U0dL+ZQJP1me
IYjyaNarPbHwzfvvvqlBeSIyp1XqEZ268VTlXbo1owLncg/eIxcW/v+8SzAtD0SZDwN4brC17a7x
i2X+skhpS+8gELaad3pot7d13lL4Ny6wSdVMFlI0IPn/skV67/AfK7NthlBWGEF7GcKBd+dpF1lk
jGLP9fGZMDrlOGULbpenGU33RI7sgngxskCI/FWMMK0fOaRF/s0WuC/4TxnRmOfaqmjjF2ajfUYB
OOTrbeoCdPC8OIP7rPyckXnUrkxFe3S8sPjGNfsJHQenQT4NSXmo1cKcjeUuGbb+1Jj+e4SVB52N
aGvWG5hXo/huRGhPhU4aKJtTUv/nhkZ8DmmVBEeVui1Yxf9LbE1kRb+k1jD1AX3ezV5I0r8Ld0kz
ztJ6nG+YikjRq1FMqq3sqYQOU2WnFV9AnbAcqKneECpUJrnMgyZkaG1tK3mjfwraU14m9gf69dH5
WohajXb0/mUAq3iorLOV1Cwz0Irar0rVLGdSa/jPkghVgyQwrwPZGN+m8oO/XMnDa+hJtCNtletl
I/EonGaSC65rPyB0rUmF4OVD69yixZbiQ5eDetdZPs9b4dxRUA00b1zL0Ev/JSta8Y2MOqo/p17N
sVcuYjEikJ8cVdTvBV3Zvgk4A3YZgV/evtRYizbj4M8eN6/CbLEs3K+L6ROk4CL1t005ErGEuQZ1
dD3PfR4H7DFRCyOFRq9LykawYUPp2Ztcu4D/o5Aa9uRG+Hx3PE/3RYOXdIecNgqtTM6ll4TyVgYj
jfy0Mubir1tDBI6iZf1qKnLVN9Lv0qdmKggZStNUuixx9PitikT9Ymoe1o/IrZGbrBFRPxtbeOPZ
Rxm+HkAo239dL0rfRwLR/jY9cq4zGn33UYyJ3IeZA34tWFpS0VEXvBedHA/d2Nln2SVNGSd0nsOW
PtdK9/hSk/5U9Wt0sLSHuGRW2npafdW+IAy8B2ymtoPiWshd3SD2AOCKbM7mB9zPnu73ShhxYmpf
nuHH9n/LJGp2nmes/RB67W9+Fc+Kdc6wLzrAs+xSsdQ+OpQBjLIu63zzobF7aFDuG+N+eSbtdEML
tl2s3yi3wdoSiZG9c3IfU3mtUHVljz7GvIoGQxnnmk3z2V5uU9o8JEtyHErBpqJ4XdN8n/N2Of3w
4aPE86N3qdtDL2xApyPrwPUyQG4GNrH18e425q/vlSfmX/uha/f5TC/Ndqsf9wDmPsuxvLYkRLTq
cc6RdgyEpYgmjhr3wALhAwKZZyGNzdFtyg72WP+nSepqw873pyWtu0yzz1Cr11JG78SM7sdwPnWk
ubsUd4RohNp6ZPv5WsDJTvv1fVXlM0/8Li/Bgqo5x2indnMS/JqQTPUtKu4VrCFegRZ41sCsduqO
ch5fdWbt4NfElfUTRjWrngTtbxE7TEmtJUIjwi47By81Do+SnqtscVdnydnpvJcxmt8xMX+7FMso
umdEgGK3yK8a9e7UZE/j/LukailyAWXyb+K+RSOoLuFW18lO+JPGeA3KuC00cx9w4PptYPYbWLem
qTe5oC83jQX1euC+XCdsw/K0RNVLjaxiY0ZydNaRr9xBkt1U2x6FDYPCDQuXjU6DGMX9lZ65oIJe
ad7wu8z7iCvLe+o9ojoLsmTVFpEXGPCcloPUcPd3oxA4Ak82OS/N+uxOH0Ig1CyBjBgVR6xEAp9h
mzpyxh8kkmXsqAi9d2HQfMNq4x/hp0ryJQhtbdy9l7w3zLWIDqf/llemVjamDxAxcZ6+yrBG/8Rb
MfNOoEkLYt+YvVqOiYc8orJg5hffwxBis3HdU3T/HO7yy4n1c68xj9flinwOMwEyKhO82tmHDyGL
nE64f/kXaebnvA4uyEGeas+8tNHj7H81zrmZ/xrM4K7NsmVFXEaEgH3Cfj11FAHnfJhwH+MfwerF
171ogAB3Fu24mcsH0RZPcI8ZPAVHWmStr15/wayapF81vw9P+xsHKjPbcNu43GGTy+E34jvmW0ov
43gS3xmX2BCRFCLaf1NxWRkouLiFazbw9b6LDinwtP+WMtgiPHOdZ4niz+p/rPK3lXy68tAnj5m9
b/n3PjUrkoLlkZ22il5ViqYXPbfakLlhkyjDFMHetckWUUozX1p1YOuzuqeO7Vn1vTpxYV2t7smT
R/iaXbJziJFSFzHcQ7wJGThhZuOSEO5jE90QkMnkZ0VbFsQ6Zx772YhDMmzG4r1Z3v32aZnfSYLQ
JS3+A+9AJDacvLLYCX8/+0es/ohrfqn2sVHv7Gn64VoPMY6zXf6F537oUDTFfAe5d+k4733vXxg8
5SlreaDZORvfvMXyfvOJ88toPKwRc3O5mxYsNDD0fJbqzDExBd4VOs2ek8/1jxDIGKwTVTDkD9oR
3NI5uoM/eHHs9rw+evVhec7R9mTPnoPGx/N2XQT7tiPLg3SkHgwfZSFIwDoOrf9xdB7LjWNLEP0i
RMCbLeEIelKkpNYGIQvvPb5+Dmf1Fm+iW00RF3WzMk8mH9qxK/ofVqUbQcLykBg9boRbHLFvCVUR
Z3V2zOt4ByQsZmTXLiWzaFTR0sF/bDUg6cLwBtAvWMXQJYV/mrVXSfioVtJ20ZMhmG8r5RsJEClo
5q5evyeo5LxdHDUh97pAfJwIA3MEfdWz9BanjER5dGiFn9oAG5+cukwjVRE5sqD7I2IbzWj8LJCS
c28GUh2rIrW4YYIBc3RFhOac51mqNb9pSk8So586GYm6ig63TnbuaSAYrD5jnXh9GMT0nuq9tDfM
b1KgThjjXw0Nl/Wix2R7m8b6oEmp11UyFTetXw3SpZfw88R6ICbyK1Hs5yxuo/Y5Ay9VtB8WfXzy
Pc2oC/0aC5THFbMhOL0o8kn6uD1dlaW8BBKPoj6iYuGYjsdDT/kPYhgB0bcEZW4WGUlTy1EZFnmt
elI/2ICSbFUdPFpVnHX4JvIc6OJvM/3G7SUpIrvOxXHdAhOC3BAuEi9X3gqAjpU15zvbkvUAtYO7
2vDaeI6z69zFIR6TapQl3GIzBAFNBDx9URaat+5cyRugjcJSA0cBjCy4LAqyyeM8jlpYlLXWfFiJ
0P2JSs8qpE6jVTvW4Vq2p9JY63kvjDmBAA2yXIL3KVXF/JvIaF0FUlQ1sUu0r1MoPjOi8k83LXq3
OfJClf41rhjAB/h1FgKW12gk1labGIysEUun0VCfKSsNpk+FwEuhf8uyeF/Jbk3SyKtdc/h2vSSq
6aXDesx7vtxxOtoGC2QMSyg0TfVJm8GdLPe2nDDGwH1/lNYUPINBZVPnTppLkBiE1X3OYczJBT0L
qWgXayPhV8M1MxVUVwqNGSIlc0MY+8KWZrJJJhmqzFIAOIqHPBKbb8FqOUZC9acFa7Tp5uRQyeaN
Heo+Lbtzokevs2ndaiZku4bXQuiKNJjZgQMdTG5AE96maBTJHwj3SIAIPfdXAQu8JkgC10lxOwE8
7ET9vac9DB6ymduG8nTizNmGAjbFrlb1MCsSd2QFE52odB9mkn1oeLE2SUlarqJdr8DOyJwsHTSz
/2plHScdhIZhGXZGwSgrjzoGMvh3tiUrXUCrAIAG8ntETh9DEj9yWX3X2BaTE8GhZ1KuQ2Yh2+QY
gDZ8u3Yofr9DV3HpNI9Y5Hs2DVJsh0rxmhi0RKmSJtPZ1sL9k/n9p82NWm6caNJLqVAAUT4JFaO6
aRc41hkSwQ7TAxfhOj4VAnsPtT0nsfJZg3HuJePEaL+tGnk7sObaJHV7CaX+Q0xBbRKqqKRDrCtb
JleaNwePrSim5uE7At6mCIZrDOYb0AgcWCUJgBu6wIcmZ9y2CGnTLlIaE9cF6zxUyTtPsT2RSpFT
gBOwsyJjdVQTZipOnbWcz2iFILugTQO25kX4YeXjsxIKyUW74SGy6W+wn4u/HswF1y0ReZLOYn4J
817WCSPNSWUv/BIw9XKt1x2TqiR1uqSaeFbbb/TvA254e5piH/SHa5TLSa/CT5k6u6WNVZqaOruS
tV+J7yUL35oK+4CFDu4xOlXjQFwCna7BfsT5gudc+cCgiZKVro5uMIcQrGnDwkXjpFHtr6CzvsYL
h2nlxhn3XKvbZCThi2o+ZunjFL6TPvPM7Nl9MXvpdB8J/jXGSENVAq4N0d10SgEu/yXLWo+GZbui
zVfF8KULsILNIAIjByNXCT1W+27Te0C7bWpg0O1AHt/M8asjVksYRFjB15bvkeQZcmazjoCg4kU4
Q7BxlMNx0d9rZjiAO7Zc7SPrvYwNL462BV2qMyPkKGW2WXB0dH5cgmdQ/mnhFrw3fNULirL9DG4p
+ns4jiAWd2qCyzY/6oK4q4hKCK16gcOCOSqg3s5Xp/l9JS8WCuu5lHSHyVOzGLGK9aVCXU6nN81o
TwOSAKZFm3Saq5NxjUYwwnwVGgOjGCHH57+z/ycyeIRlfFv05d7zTeC+RbKfP6TQ7t0M+YRmSZ5q
3xAqp22kXWWEmOiYjel/KdJ7Lv8UpC4lNoOZgzHoEGKSaj/oWquWB71eke4A91dMEy8ahgD2j0Jl
uQtxLj01n7sZZ2oKzofcrYmLxcO9rQ+Al46WWTrzdJWhSgzca6f6JMtBXCWfpJHeUhk3YK5cjara
ZWlNPUswQoJZGh7X+JjR6NynXDDyd/bqRvea0OdjfhvD1upwOFYUuECVCePzEwpLLN4rBZV2c/y4
DHbdeqbnnW9QCFqbT6PGXohhoiz28WjuBulNYYLGfeUCmXAzkQ1g9uQdb9iGUYHktqLdw+OuDzj+
2bGWJIVip7AuuhJ00iXp/0XrKUppoVygR0RaGCB139o6R1DkHYhznNrmMAYqwlZI5yJ3ihQXSz2p
/97prDoIw68meRgIk3mx6+Emm+rnxPKoM1gq0IclZzvNpDtNd+ErDflVX3+m6l+7XiliJh1ltwPv
DEy/b2l2kPFZzC8AxMAKOWPqsS8UGx/GfmzsIxTNnnH4tURIjjk07aa6YVmZpQGNy2l7F6SIWblF
SZENwVRoSIeu2GujG2XcvZAoDzMUFYPKDMGp3yfjyP9lKrSh8Cruz2u3s7KAdVos7lMcdNHBIOOR
pOcivZQtn0b8o85vffKXvnaTPZFTkp30aZh7V7oflvG9tucS75m6ghcS7jI+xGuXXQXVHafXIiKE
72crBaNfY09G1MUltXlm0yO7SM61LgdAF0yl3c3zZlbfCn43y3epHFE58gZx0Q+jbVq4s/lvWndV
RLQVBtWR51cUfIFmEuomRVwZj0Z+pZMHvDRl7sLiQrO3eDa1i5z5C9LhagM5ANmc6G+VvMeXafLS
UTn163+5iVHeBMrFhSDcFcnnsy9UbH1B3Br9h5mdiuIVI9empzQ7tfEWuvhC5paMj7i4S/wI6490
+kV+ECuaLbLjzAEy5hBaKqIuoy74NeNmXV9oiJGkXUx4pFNWDwXdjrO/EJdc4s/1b734cxrI6qvG
CJyMEhShhb/vr0Rj1rJLmQcNXal69hlh4+jKacOCZ09JFd1xRyl083ZP9oBZ8klLoD2kxfM5fUoL
BnR666zDjBfSYOwQzskT/OyTLtWtz45FVkIx+LDVlg+N21U1HgU8Z0t/TmqNxkjYPdatqGDTEBtN
xL2Y3Ej65n2McfhsGNd8+Onq3hONzDeYWZf4hG0LY7aH6Oxge0AoOOTKW2cZ/GGXfhpxQw22lfI6
WFB7p2M875rmKN7V6e/pZCby9M8KXWaWZj4BkOrz1e5JbrZsFeRW9HKiH3PRP2rwEWr6bkRe3mr4
rCK3y+Eha0Q0uDfzSWxoh3MG2DnGuLpl+SeNfMIlK5Fxmyv1USnuurH4AjCSqaEurPrFEOzLS+qa
WEHMInZZDzgG4F9kc26lB1kNDAv+O42TOfAzCYcnPD+yJp+xuLIgyXhNEWtJT3kCZb2Lk3MlsWHU
Ct/UIpvXGCJT5S7RekjK1pvohOR0E/5SftEilQ5r+S9SzbuSfBAT2+Cz2lv94PUxy/Zlsk14+gs+
0pCxHrc7n7SjLOrWlMogkfhmV6qT5QcJwYywep++CdZ7WFB5Nyvb7jkr4bICovmbUR8yTL0Xz8sL
lXTE5CFUdTzBrU6vDRfROKQvoLnpjcmJzN0lkvdYwzhdMD+ILxiwwIyQXY3pgRAsqgQ+W/Uecelm
A8gPhiuXiB0XJaLvwA15g+hTCASnCgj17GgxsKmx9ogp+tpYeKF0o16W90LPnhS0LgEibDnsX3ml
N/KO3hzfKHQ+fvj+kXUsFV+NT5YU9HCHWC/xZ52BPs2oY5bmsAG0yzLfmGq3odpnIxY5N/OdQXvj
mvqjtY2Mximi9SqYV0lcP1VsCd16NKxzGN8iBZrOvHDcBEm3I/XO6P0xJe/F9KC/FyjjyiAuyydr
+lXKhJDOvNEGk5ZHFmPhXVreJWSEFZQ8HR+PioT/SuMsdn888r+t9hdpFD+1l3pV/UywPFWNtwqu
dGrEzmbERUHiXUm+euZO13B4DtwbVHhqUTq5E51+aIiO0pMuUN/kcdp0I3IIidQRE3uHA7nZT9Vn
VrwtKLmFeBbkbcQsklXnCCnnmSEHqLFpBwFf1BKkZnipeTifEc+QjINYM4jgn+/LwTELrlMDWQD8
T+Fs+q3+2s3IJQpnqdm4CSHJjmGx/2a5HCizeY8MbaNZFFtBEcV2bi70bIVge1h7icuDQgGnYuZc
mGLKLPPpQ3AadGIANDRiJ44y0KNXtC43CrsW6a4mH8y3qLWWq4F6Srffrc3x1HFSGOLdEL7Mosdy
wvBhkrCk9wzIP4DYK+seWygu1XKfYVjRpeEoY+YT4wkiNOUG+UDodD9ZLr2AYvQvVfnrOj7d+E1q
D8/63FWndSKDZyzI/E3yvoAtyBJrK82v1nwzGV26fnLWbMeVyoFFAeVK2lasYZuQSzfJhTYAKbIt
Derh27eOwGESYEAm9MEJxX1BfF4tkQMHSg5n9mFcI0FxbEqMWWOy1QCdGABC0MQq5auW/xVqYEEF
m6IPczq0ScCBwbaXXP/Mf/68/uMgZRtGaj/X6VybGfMNRvCqEy6iREs4f01WD7sizd4hlembsu/2
vdEd5dK4Rm10qmX9ESeajBjRpbYYE7LBrnOdSwqwhMRTYlRxg5wtkAlj02XKhfgmVkBKtnpONkLi
i+rUOdczQ5HTDRr7aR64axnrb9xH22WIXogC/sMN2yCFGO/RM2OC6wEowBrS160DiJtUX9CK3Vwh
iEqF6muoZ4neuvGq3aKy8HTy8VKrc/YTh0aWuFodV31xUIluqG+JTtxSqhqWnM2yk57JsrUhHqVg
qhKI1hF85HEcehGeLiltot+QXjI0lo2RQJEVRfYLgqzTAbCa5zq2ui1JLL7+uL1do20/quwpynd0
ttSTV6Xin4SKNkjznQbc7fOeHS7iLp2jS1enV5FUVQWveANmi+oWkx2RyeWtk7F9WPhSRpQfzKsq
q3z9mqbJVU2BgkCBpJpgwAgwSf7YZpcWKIJH7VhAJdTkqIp1KXKEZdmsr2Fa4IEsFLZCekEChHRm
JuevcoUXp6BlZiMrVhl08fgao5u5ajnD0FvxUmlLhXxQ8Xi1Oef3sDaFWwvdNorke9dh/mgU81Em
hLFm65ZI0+dQlp95g4kvCtNzleWvSch00IvdRWs4x0Ol2g1h/lWSw6oWxt5KIp7JEyzDPu1V7m5W
/c9MlT+th92WDl/ghcjmJ/Jfk69nra3o4oHlUOXNt8SltRVQLeB88RaXvzTUo4p2onVh21LI8leE
6mUv8fTAZemJq0m2Y3yjnO6E9eY3VQ11N84cTjp8pTBWZ7uX2R0nBj1jzZT+1gBRReK0uKtvdSL+
hFVygYUc1Iu6g41zwvnnAGv8AQJ0ftZw4Aa5Mqi3aMs1CPcJSQ/3FcY1UcXjN5oeJot9Q/M3cB5W
UPg2dRvzDwA4YJvWIPrjvL7VjfWlPtfC+YJOgkJSNNu4nTMPgNzLLKEOiDS1D882zW4YdjUq77Si
U2cGQUbqzbgDk0HbKGV/ErRk8uNp3a9FfTJShT3n0znQJ1mADQAsiNk9jJWTKVawm8/aboE+5koW
fEe4Gm/pqnnxZLp1bVBvYwayYL1i7Qt0gS+KxaIi5SsayRIBS/pJzaR+T9v0rYsQ7wWp+5fE8xbm
3GmdOLVq6bky0d710sQClhGf4AqtHzTKRGtDdmH8/kk4DUc6yTFNAXvNOsWWtMjHIJ5sRotZKEvL
P7CEAfW9PpbwvzJVL7U63HFtcIeP5qtUkRiDsIQCoJNA7IjMWiXVRwP7S/m8YDJzZ17mPNz3iB5H
0KvjRuXubAuJ/Mh6AH+gOiMbJxaKaDd/Jp36Spn0XVDDR1t33a5Jhz0FlP/Cvt2NUe+bhezpz2By
vD4F/9Cny/VjVM2aWg3AAS30Gasmfqtp3ji2e2L6SIvpN9TFQzzha2KFlgKes+T6k7Qp+yZV/GtQ
1ew0QuKTc3x7mh5bKGWUY5vQljbgw95YaXON7egfSupX1tK/aSp8GuVw6xbivX1rNm9Cp2YMrjwZ
StTR7Cm9l620wxKgHc3s2b6KA8Pu9OrBz2mXkoLmn6ArDCF11Up5B1X2WPRmH6/Co2vWB5vzCz77
ygmX1Z9pNMRaC6Ykqua3vOx4JFZmGs5nwsa/PReWjcm+RYnmoJag15VwhblDoEAANOg3XZJck7TH
HNaHAS6Ld9xFFGX28o1NKQiX7kLa/zBN8mORdU/PoeDCq62NaK+n41fWMV0DdWX3PTzaWXcGhhUI
xpiNZ3EvqXLy7OILYvi1kIBaRzP48QV6W8RyO1c9WGCGLezhFCdae3kUAl0XfpoVpK3GDbjoR34K
OpqnuNrAwt4XykQLkYnihNxsuPqo3qx0pMw9Z8Sc5u6uPmG1IZEU3gr1VTLmrcKLhupm7jsku5dR
Xm3BGo/dqL0MMtaLdgQhi9MlsUtV2HcRNtxCHTeKHu9JaRFAEb7WiK98I1uXyTJlbwmb2klTGijX
9h3ixzv9MO+DxItlYucpdAY2/2LaDTGyTKZttShzMHlQLEpQcsMP4izQF21V6C9yUb8N+fNk6tVd
Xy1nrPNkACxfVXmQw4x/iYE5Iw+je4gaz+bL+m5HnB9y9kmpib/O9ScdenfBNHYlbVb6HDIrSr2J
2sWvsBiV32IZ//GeQtdGqWRR03uKwVU+Mtyxbr8ktIw+KglaFMHC/rTSxAAn6YvSp8umTKq92dSL
twrfUKCQHMiYS+xgUOPQgzdEb4OuTElhHkIQFel8lbmkd6pxGEgXp7x6BYokoEMFrVBsTWrWpObZ
pgU1JFFtMkvQmkUnLmvqARdXS5TvuelSL4wX5ykeGiKCbsr9dUCPT+CzKsM3XmxPqOMQtksORKS0
TklTXvXFYmQ2foXqQTXyJmKITtbQrQ3DI1xgJxCh5vw7xPa7crkUYPIDJfDEXMBT/Ycb2EmS1p8z
9iUlz09Ukr7RZvb5R8xUJ/ILbxYbFTMC3dSYx0RTENdEvWGPnD4odkbtw/Lk9yp0LmWIbvr6DBEN
Pm/KiR5yhdmzoAQPVg8aS8RCZQOvDePVTYq1YG7bfVt6ZtPzulw9GKAOdEOkFjZo8h26NC/Nf4Lx
AynN6S3lkq7KiyIg8uqyF626bwyNDRnuyzAlx2jyXa0WbATpRBwIUZG7tRC6Vn5gnRM5j4AYGdpD
Kf7Wytj0yj/E9as5vcol0e6Vy8nAMYg6iyfe6/WOY452UyFU3NjM39LJA+kFxHBBZucFnaKcdjOt
auj57K6BiNkUMtfLJeVcgKfZSyYGCs6xsWNOiR1jYe8o/0nrXw2UCCEdL82if87iSU9pzR3e6Qai
b++xpmAxP2jEEUoWnkV9mJqZnLEM4azyQ9w8EY99SjN7SbF0O70Mg7QXW67DsoEYTQeoiACZNNiE
uyP8VUQRzQuN9jhy+xbD6iSpCb6KkhGyKWltiN/yAt5Ioxj4LPP1c8kXLJrJeVUx/0bWKxiJrwTh
WhzaPWDclzyBaxB115HyzJ7COJO9q1ieejNi153YS8rytDfUg0CotwTOltZ0Hqi0l33ppu7IvBPy
gbyq5VQRiqVaADSfP4r5IxZTN2UzOes/oeENA6ddnPk1lvehI8udwGOIKQUGotNV5rYLkVNVDYhJ
FCQmpu36bPQwwmmXlC3Vx1XtDwOnJr+0aiq8guauETMg78yg5h/aR9nViOJTOGMXk1InGccfGpLw
SijsqQ3tEuUUxHWqDxFiR+YTzu4VZiueMDjY1gqXpfSrZAjIwLiliNSwTOajmsXjXKp4E80zz2kQ
mXREV1l4xcT/VK3sKr8kULKsPL301vQZITqE6c3EhcCmBa/XL79BnXvRkB9JlJ2mxHioy71OX7Li
K1Q/SuIFPTLShNgTl9iBpuxQjQiDhXTMMp4Xafhk9vS44u7F+RhnrwtE/YKN+GbK621YtjtFB4fY
nFvzdclvMizTuriIo+Iskc7FN/Ml9iwZfoTY1LdapV01FhNcK/PxaLXfvE4cqpSx4SmHJP2O5rd2
6O9DLV4tWplDykjr/tGOyT6TLrmFTU00yk+k/jOM1yWOt+aqsZoXcdUKy44x/QYIiRUJkQwjzxw9
rD0SLww8n+SUtelLZAPJW8OlDuqDcgIE43iLpdnnXgVTI76lRrXNFLTKVef+m2EF7yHgmgJbNPzM
RN4hh6GXZFjWE0l71m0AwTM4XNxywUGIWdgaWaAWv+U6bMepRG1BctTn69rL8AS+04kjXaWcWnPz
ufUxKP+ORn5dMALQQOuQBorQfuOIrol52vYxwwamipEVjCS+GUgU2FU3Qv2XmklASGd8toZjJOE9
6aKqYEVCUQL3j2UeMsxgszQlhQU7GV+4foBch3mWuuQgzTunjHd9/Gn1e8AxvJVYTaF559POTEtX
ZkXWFq8GDCvZklxDxT4hpT4U+0b6ZO8ZM1KSeR/xCqncLUK+/Elk82qzITu404AHoFTtBhpKMWPz
qNlb6TgzADFJ/1jh8we9pYLMddjYp9UjhVHfWZRcA6Z/Mw3+7SOXUZYQWxgy9zxtd0MfOqFJCCkR
ZRv8iFfps2on2XSMFixjqrwVuNrQw1prqqd0L0v2kpIOE/JrzKo//NTbc2pe9a720vHXKrWDKKL9
qg+1fTcljKD+BDCGOy78JBeYGgIigR8Tws+i80HoHzypShK+yuHiEFkLVuubcCAfptH8s4TMsdqK
uie6KzPG86pA0iIbcS9HqAhVJY67uQBmVzbDaTXJ0Wl9E4TV8xhYnCST/FRufmSNjaXxMuV/7XTs
ZXJ5hNdBKtZf4VJs4p5VRrzvFXfgn02TxjcacQl48UPGlZLxBrS6kSsKbTwmzdPGjA8ZK5Gwh9pG
KiIQc4fxZIr2ZGQxrgIf1iY/Kn29d7MYr24p7dqk4mRmRDnP7yN2tnW7zttp+oVUtClVN4/2c33n
QoXY3RlfY+ZIbFgkzzRObCNNpNfU1rpDr36MpR9jc1u89srtaAPJcTOpn13zJSg2vKhx5BjiGK7t
IvKIvOfApwW/y+7afIKVyD5wuFtIlpr6YioBTtclIglhp+EubY+tgvh9HSZvGgNd+5Lnncl2a/Rq
6bM3caEStTARh/NXKV9PFe2xNQFL5oZyn5hkPyN4FP9qzFjsychBtDIxYK9vUx7pP31xrPIfcGMq
3GGjzupFSA+GAAjPCXuUQUn2Si4s426pAwoZeEN5ouKDtJ5Mj/uJ1AJsuGA7AtWTo5GzMRcuAyGm
X4xBFQZLiwzzmn9UbNfIHPny9FlLJwoDTnPtCCMl959W2l7T4qHieTFwqOzobexy2FV3nir2uWiH
LU/UgwVZW89BJB9RdMOV0uw3rJ5Feoa+CTAhGc7is49AsuvlMySvUJ/5HtoCF1DhXywf9PmLXBqs
GJYqs0sowZX1v54Gb7g7+Pc2rebXEO2Ri3qKtvHUBmWNT41/2HDHOrdR5Wav90KQrpm75NM5z6Rr
LLyIwHIT/WF1bzLHI4hquEeyi8gOBKAWqs0Ao2ss/izlo1U9eX6rpfeIr7xp4QUgIQ+Fba+1l0Jz
VYikkl/hpFhvDQxHZTvNniTvUG5GPfO1hPfIiJCn3Hhb30iSWyuP4KHIPyR6Njgu+xtykDzvmZy4
WnfSqWEXgPBdbMXBr/eFTjQ+0GWqNwZ3xomKLg8XviYCsqtaDCGEney0DjQ+7P6os5Dil2PgtyS9
7S/Q4kE1sGBoHREFIk+v5uzBw4wtt51ZF1OoezLiA7zI2sJZ6kWghTJ76chwb43ysLRHuQIr8owU
O8CnjPiVNaIG4oVpbBhYBzlz6i3DsV42GcHD9N6rRy35N8kvJs93FahwYRZWit868EZOtAVQ58Tv
wU77Ow4CqXQ7dZOrR116jfs/41PBt0+O1dRBXf+QRI4xH2b3ovJS5Yj+u2nYbSkuAjBLQ/lZG4yT
e2twtNwU9t7EVjTWW55M70R2spZvDk3GhWmgHJU3za9k3mP2mu2NfHqS3eWPSXTy4quTb2nla+bh
SaLgeBoRQtBptqa8H1MO7R2GaRzdzv/rUqAIbJTwzjvafDDCizYcWC/zXuW8h+O2EyOSqPtGccs/
hm1yn0q3rw1GV2Difg4Mjox369dJwAVJavdRgb90PkiIFXmImLVrgTtguFtcIf3uapoSfMt0o8Qv
mpvRn2TAydgtYdtG9vAkZxP5oJ3cMq91EajT2zK5kviv0DEvukQm4icfCTEHxxKjAK9dwp7hTilu
zXqQTLt/2t2OnOzZui+N98q80nkoCbtmdFd1m2v8jZhhD3N35ZEuMMRK56Fkw+TWuqchL9X2Uh5h
bwySxzQE8VVLAkorsSqu0jFOmKs3FWs0GT/+iYuoslwUSmATdlqbFuIfrtqRwdTWWF70LOA2mvkm
NIEI3W/ehgMl9X6oUBVEt8WGTCZ+fdOOBxsTHlt0XrStimsVXEYQUjEF04Tu4t7FdK8UiKA+gAqq
NgBcMs9R6bidnk8Rd1GibtiIODtKtJM/fGrPeIndNquHrLRi6oMX0x5CfXaZvTClvEfqcempa/kT
YUoy2PTkB1WkOO7jm6h/L5WTbN1Mg7ddEM5HEQzZNHhs321YlCmfBfhaEguSL8gZcZKsOPXqo4cf
u4LlE2PlAPh226/rHuKXraVB3m87GI0hbvueRWQmak4uKadUHj71btiGFS0HiXhTxIUCncJFIjxW
PUVBRJwPU23emIyeR079oxZAenWp3hmx1PrAMNj7m3w8YrQ+up5bvSVNf0MleJMqkpZRutqenhji
sI2f8YuJ4Yx0mRmPfj6HXqEsWFSrYMGZYj13lHO6mU3tx2QYS5kyl7TkNnccrcQzIAy1564xoXjX
9DVd9Z44BBEUBXBROv/Ew6UpqJcoNlNyiIW3p8Axm476xBRQ+OGl+Q5SryC8WAsaJ1TdrNyYwsNS
9lLyrvKbxbSMbxbfRBNg4hcVm6QxL92DWR9F9UeJj0b7owqPsuFSXjo0yVL6Hs2/c/mFIQJE/Sps
cHriF6n4fLnvMOLu5slu7dVFEn1/YjMmB8sX8Ge15Cbhhdi+om1yb9mXpjZWZ/ELGYWvE2B5LXnB
wRuW1xj0gXZeX5OeVbEnFzZM16nGw+Yx34RggPjASrfHXfZN8EobbP2IkxaqabWpXf1fudgI+joh
oD9xn3wZ2J7xCD5MhCLJxk/WGvsWKfJ1vPK944/DXNV+hAZz95XhE+WADmYeqbw5PMcBAyyGUz8E
T6+CqN9zpWAvkZCy30dgY6OtgA9pP0dbhiEJcc9XuP6kQYyjZOXX7g2/HApYMCi4GhwGDg3EZRMI
9Hc8/d8AGcRj+oLtDqQLI+ZyK/5wshnoqxWYIb7tSFkbMkw8reld+AmPYumAgZt2NXdB4YVBRsbx
cUgP3I9WXvYdppYN+CkIe+kmOs0fFEr4UD5M/klgSYNIQkehN+5Sz6eh5S1Mmn5rfs3/8lestbqN
+/qzw2xWblJ/2gE7hE5YfhS4p2H8oUw0G/24BPlj4N9sfE7xkfYwriysn5d1mycch9sSYw6bFYoH
TmTK4iC/QIeCX91jmn9Pf+X2QPQhKQOlIhbLItxbiLxbVN85ubylmD7aaVsat9LXRODC5LPFRX/S
qsvsWxcY1TLj8hdhkpHI90MyvR4PLSqqwh0LeeY2Dx578Yq3AO7cBlgMyLsgmW35nN11h8/LerO2
8h+Z4eaPlMK6wnrc9Wfs0ZiFJtKsFwYEjLfSS/kRMqakLpNDUH5F3Kp/4hdsDip4jWP0gzEmRh/i
B5kdE2Md68ULpo1FvIB3I8Nbb8KzBaf9ez4ZnLY5WJINLzYg6dxOFeWt3fW6vTKMG3s8HDLWFVA4
0ma5k0QYtUu6x3Yo4bhDWogDOdvgNiSSjsFoAnkKNODAl7fToJvdjdo1k9c2IRG3j/PrOpzofV5f
2y/+J8Lm1L5qs81IXb/Kk99dwEQUnoy1W/enbj+yarcz9VyxirJpL4oQghmLq80TF3tTsb75vVec
rC2La8zBPCCCsCHfhj9or7u9H8OcA+vidhALpo3x3n0Zv2wVWXy/kItqsMzz3gK1jdGGZhoJ//o2
bR7jFXqgVHkIY7Ds48y1OI9v7NqT5Wx959ZndsvGcwZkpNhQTUD4BZaqjXL0xxuesap02fyWxo7J
oflAgLa+cskuEM6jHTFVJMnN+k7mSYj+msSrl53gNa/z87qI9X+j7ufZj8bLoOFHt+NtkXtJd+z4
06JAP7E/XKwEC8S+yvzIN/zxlAgY1OwMu+mdd7R5T+7lvviR39svqgTJB8jf9IzzA1SPSfJiHvYA
CbkjbAEPjyUCVXurzlXZLnLZMaQn2cCf0r1WvDcgptWFc0vzRAGaMMAV8rZ2S7ItMf9EGU6SdjIV
NmY6+0Eei65z8fGaS8TD+IoaxaF7KmNPQWaCnWwNPzWvwwlDPfUMrfExagpi2heRIaY7n4QurLXX
OmQTiICLpr3Rs0Oa0deVoqH1gVGSbb8YyZ0VYV0ey/84Oo/d5pE1iD4RAcZmcytROdpykjeEfwfm
2MxPP0ezuMAFZsa2RLL5hapTJMWN3O7fljpbFdfIKs9ZkvpNvnGCoyZv/B9X/eqNXEAmBSP4ZRdH
KDG+aD3qS9o2Hm+DBsVnDFCYe6NZ04GRHXBvADtiry9XsnLePWitbSX/2eNfFv0U6FE06+bYEAPy
L4cMqmRjG2etfZmtNRRWjYXlgxbP/Mfeg6g8wQOgsvnutohScDRwdiKro3noU4bC+aP+qt/sDuBI
8YvuEaDVS4FUuZV/sH5Imkw3aWv5XgDmAffLQCvZf8PzBi0YbKKGdpbKOzlIzHkz6qeJ7qn33jIF
XFa2b5Xw40vG56fRIeL6RZoW+/RH0QlMuH2N0GcNuBwyptxgfpS11cft2GD3QmehGfSKmweykoiS
0AK1P51ZPjW8VfnHNrrCbOQco6Nzr32xt2fwr5CDO31b0KiChkOCnpEJ2bwk/XweHzBsVX1ERnYk
V7CnlTGd8taQRpuXZPzZiH3B+xkshy2bUb6XrzLxmYEhDhG89yBlZ8VPjZO1NJ7s8djq2psyqVuH
+BSb5jKwD0AbWAOoLVQW2vf8EJjc2P1s7HDB+2M/46JtMeeAfxkSiMySB4scsQB5G6+57tgy0iRv
j6IxO6XC3s+t9lyrBq0dhw3eEb8OEmTuetXx34q7jZ/Sq6je2LkL+ISLyGLHSJGCrGuDpV4H6TN/
AlZ5QKedXd+bsLNn52yV5SpCueW29S2hpys1fTkBZ7B7uZUtKQlQMYFXMa1C/wRTRMf8E7G0Q2Pe
cOKa4tJN/2zeJVqCng7mnKuj0MPFqmMEc8nu6Rj0MiOl2GGnYXVU4O6QfzihtS6iYmsYP13Dr9Vs
gfp5+FGS8iXRKJxa7z1M7iKkhK7ibTWIk+ah3uCGqpJ57w12too87aWM1QsBPm/QpJchVlyMKzxk
LEtLjVdpADIiarGGtQZW/wy3MeLyotaxzgLikT/I6plfPtSJsXFqyhhTBw+arjZN3uxDr145JoyR
1Dq0ENZ1DZkdz2XTOsh+JkZtxQ9ZM3h+mOrKYD108VImrNxp3AG2XgEw2HCC6hdoC7uGQA7O0hwL
gwc1pZ/3UpN7OSd73RpfbRMOX2Cf2kDtPCvbCrfaeqMJTtI4j4XyZ8DRROziLEMeg+8BsOwHkkIf
5iPFA2/6qn6bg2k9pgZ7JfpwRKasWQzwSxN9l2vdBMleQFJS2dK3eUfV5t9hf8rS98xrFkP3HOZI
cKr0CDsPKDdTbHDkbHPN4Vza1FOxzdYMRWEc2xonZThuHMtAwm5ZwA1sOp4oSi5OFRm7FF79YjL7
tzxo/YypsqePT32HF7EZKcEg9Y8KBR2WjQ4SBD/VuzziW0xk91K+5eYvp8Baha6fRmxVc5bB79hl
lrIt9laXb1m9L4BTvsdodSyiWtKS/mU6h9NTbT4loQYqEdngLDqeZYOFJNZwkv3O6Cio76oSzvbZ
Y7KY1MC/MRl0nUOrTJoOT0tFvgQx99lSAkla5DVKdxzyJGESVLUwFO+2vnkPxnyvG9OhengFnJD5
8uCZeLKExEtVvHaF903myi7O0k2WfQo+r3KMjcWjmhXMWcRaw+00ZAZMc6JeWh1tT4G2p3tMzlrj
WMWk0jmjINpVVd+xoXn4bOeNFcbOEnDHZ848ZoN11lw36bBzc/sZIIiiWdjb1QE+gUMzKMFIDNjy
NCZabdhjsNEOXt7hDJyRi/c/KhFPyiK2tu1WiqJRg1UbNAr9hVxF0O8X0uRk6giqhvpb7wMaKxm7
JyPWdpmyT3Ybn4IwPw183+5bELYn9nLMuZFG8SnZnlzaxH5xze4NvOLrmJC+7X5lMZOhKuMlJhcP
n8ZMhEHBV8auUmCmJADpu23yZ2/23u08+C2jYV3VKEQQve9Rs16BpsM8ql4MuHkNtBgXwqGBGrk2
0ZfPaqkb1qruxHli8ovGnCoCFRyGMbp1RJfGj86sfAzQzjjf0FqagVabXYvDAFLLXZS13qFyXmj5
VkHFE9pOcEaNHutm7wBKt9kiioKBfuObqIZJ67oMU74xXVDvgw3BIDqGJvUekT6+EvmmF9FtABCD
QOJN5MmOtOCflN4tmQiB5LJpPVNrxXwNmPNH4cltL+fnBo185qISxvpKbtjFZO/ZMF9WJIlMUXkr
DEy+AIq0iRCR6KZV4ze3yT4z6LQKAGzqSVNDS6WcXjQNkiorFwkMrcQWPEWLBrOBwQZUcmhM4wtR
a6sOWWhQbiYzZlRtromCpRq3KLU8zhoNPwB2MW84AyrZ1FLbpFh+xjZYdCVFfUqmio23jVoueosx
IzrloYvvomNNmt89jI+iOuXjly7P4/BPy4/kD/NEGdsMuw2E4E1B74xKb1tJxhpsUxA5Lm2WW7Iv
11Ev9on9DvdqisjnMkscKXzVKJ1oAUPE8QCqFlGo0Z5zUpDuiyCOMok3YixxsGNJCHjlSOddME7g
/bbPymbL28+vq6uTVz7eQb8YJuRzAeZ3FNupfhDMdlKADamZ/ks6ROhVZz8BQH08EKsBmqJwvM0U
WX7otETbS8htVfxMcCSoV8z2i5IaawT9E81wBkZcdRX1t5FjtI2bo4XHDIbW2XGVH9XVWec7STx0
9pyILDwWHgNFTIfIQtJnciN8B17z6BVPJZILx3vITRII/+M61uPDo1wMflJYPewzhq7oFkSHQlhL
Z+gBv/h8t4ln7SnZDrVJWpE5r/roMWs3WdPz6k1ZLvFKFdMJNfJqYCGWThPxZ2gqCR4SJB1F+j7r
mKoia9srZiJCDTt0CNDz9X2EDXEozTVFOSaeiWqvV7+P7SELFb/2TrHLCcZipxBso8vslk3awTLK
U1t772mdvM3DtBv71m+M5FIxIu+T4SSY/Dk6tJsOCCl27XTOXl1D/utjSnPZvkrYNSZtxIBSM7Oi
g3Srp7DKnwnV2rlMTEUy7LMg3RUjL62oXaZm6/g50gRlik0ScA7KmupbyR3Ck71qKz9lXcZfAYHc
JenEJyD3DT7vIYkzhOD9Nia9Ued8mYpuF7G0xVJxBC0ASMu9CnO4O5Be8IgOJ5YUD8FYkAZ3oVXo
h9PsIHqTJU+Y78lApdJKu7c8QY2Nw7GGX9+gPYTyh2T+Hj6G6pX6rajyPAZq/y89JhwI0baPgmXY
GjtYBvAxGeGlIHTRXIjE3M8PfsVc3jL3WymuaQq0gNYpbL90FP1p9zOHPL0zNwgyCnx3k3dv6Bgf
Ic5Tzc69RBkK4zl6UQ+z3wy3BsIOcp41QdR4a6E6tEz/WMWbI+N+ZsfEkvBjmQOJatMRORUM45fq
qgUqwU3UkoXFN2i30U4j+3spe0XAdk5rg3LKqykg7bN8iBOu6O6WU13dg4DBm4SQiccwtna5Er5d
/abGv5yZjoHVBJgDB2lKuo0wQapiRGDk0kfOXgr+wqinomGgKH3hNDZBDMk1g5L/lTc6N/8Ye9eq
F9+zEVWvGWqttymtjKcG5c41LvNpaU39uK6nSZ1zshl9qhAbzdaAVLQe7LNyXHaSvRu+y8BF2+52
3qcFJY5ZxQzP20AfNgiT2AHuMCAwDzWKhnUU2UmEsDc1BnvvNJVLdjiaxee85ItoIP7vxip+7yUN
PBQXGtosDjemMi8O7udVLmaxzSC7nhPN7j8RfLHObxtm6MlsnsyWyZAVlMW+j3gtuMoLaWFtGvdw
7Jn/qsNYInt05qciCt8iQcbZ1Ih3iNHGiu+GF4tF7gV6XQ9kvtm9DoCMEYeDvFrNJeFxTmqKlUFM
0c2dOR08pbJjNjnWehDVI33dlSCJIoiMiL2mU+3qb3OVfJqC82xslfPST+PsE2wm9tZIJFqu7K2d
hdR0NJJrpsEBaxR3Yv/Q86r2rJhZnNVYIeanQBwj4rrOMYBEImQQSNohKTPJOAVH3R2/E7e2iMp4
IFRlEr53vWAVrs0FnRqjoR5+F+801Tpbj3zFhWo7gW2orlaBkQ9LCxIi9nmIYEU0ig0xpTkHqmWI
FzcNcBo6omMuV+h4j6rxzxEsCjVwo5sGtNUFJ7qGN89wYbkSVoQlvbtBAEI2lWsNcwskqN6mCY1+
r6UhJ6xmpxskg9UrYOrs2swp/nbE1swjM9sOrh7Rz8tqVsHGjr0RSMkY4JzLVO5nbsOTUgYQ1Brv
NQ1w0NdsxVdpHfMdJH1NxTJivFKWJCjBARWUqbZ5MsxhrhGnYbe2AlmevTGO+7Xd8i5GgotdZKIc
wkrcc9IExsqYR6ZBXP09n8teBxR9vGfCL34B3l7QxUuHV9MqjeN/qk0ZAUngaSQ5HMIOQUCMKPie
qp5fWPEf0jVX9zqwUuj2bU02X2txw0XZNtcFDO/O6sm+wYkyV9Nw4wBgPhLm9YVbeSAJqoeWA3tz
ofT2AxN5vZAEeq10WbXHCWcvCy3BXFA3KbujCtlaYzWXlnffKlAPBV2TfNtZ5P5LEgOShi6q28Qx
j5aV9r6a4nJvAYqHQWlqu2KAt5X1JO32oEuRkPX6Bn47s1kgltPda1P1UmixcyBtCrAXb0k+4GRx
+o0YZwnfsDZa5YyHLkXU6YxZ/i1zlV3I4w4OiPYx2dtqStZINRCok/FzD0KH0WMN8/TD07hJnEEq
RohxiWBOmtiEZkwuMV6H97ytjXUXs6Geuh5rcpnyip5sumsj5aPqzfA5BhhFZ5i9ryKKwqUkL/lA
6PdGm5wTztpjZ43WRs7uo5UK8+/Y1LCBx+pzSOihRNxPi9jyYIGE/LtZNHncDegGaMUWQdiki7bp
i/ME9HExJN19tOKjgBDLidKhmSEA8gggC+97zAorxxSAIRpUWDdcO+Xy7HAo4tPSir9uYkdDSgGe
O9k5p55s7h0XYA+d85AyhzJrMi6FewMYDx04fBW49IYEjHVfQZ94KMoJJL0hVfkMM/17rMTNqty3
IchOzdxB8dazcGMzGvjJqzh/KqGsYq3nz5/yAWGLCrwlYX5iaXnWS0qeuu8C9F2AYoyWFboSPyjM
exB7A8wFOoA8NNpl1eV3K3Q/Ahg3mVtGGDKdEfnaIzYDtMQiaApm1NbA5e2l0haR6DZe1CEjrRNx
MfNIngqJZ90thmdXnzQ4csi/egMnuuyonoYUXUxK6hO/bFzUBtvWzorv8Iv/CBvImbc27MyjcqY9
t8O1Z4AqsR34cNTw85IIgocFiZ2msNwV4bLNWuFqWdVT4p5qj70UT4q+JFsq2jptCw3K7d9bo1eb
PqK06Ml9PNRx+QVRQhFFWMDvB/6M/T37SkwSu5pWocQquGuUzqXNdC6yRyxUAzxONMe+DnUcakWN
psK9wEGbD6Ot8c4C+rex+skBsuNg8x3K33mY2wVH9g03v7OZhy47jgOD/RmSx5Z5EVHXNGtGYNS+
Mc3mV+8WHu/QEbZOFAbM9WcgPwFciJhsmyX574Y/9+hQU+kUzKMiwfAqq7V/yWT9swo5rfu0OwWz
c8uzeVWV4iVH9H+tsRltDb3HRO94w2p2WoS4s9yyUpR7lG28hsNoq5WoA22wtMy4HQ9si2W+ZE1Q
EgUgy+PUGl+mEa0wZpTMdj3Yl2H/1ZGMvShNQB5hWzxXzNwsuocFRVxP5WQCT3JayGk6YhudrO9d
W7Aeth55P2EYcoNCHFj2WkafkA1bJqDfgUdHYw3lUTO1H91uXmaXGVBtEc7BcKVY63n4FDkcBsE4
Ig4P5T1QmBPnMerYLCI7ArEdkpomoY+RuYjeyLni1AAubTwQHCxacS2NC2FDAgRB+qkP2a7T4F9I
h6kUMs0C1EwT0zkYqGxBJF+9irrWzrsroRtyIQwSAFvZfim0+n7bjq+up4dbYEz5Es5agm8aMS1b
YkRJE/bvMsHVTjrRN2J2D7hSQDJHVY8+IP8D/mEGXzApUHEmZXPOnIcDMBrg4zl9vEAhfknLiXgP
o716Du0/sinGSoN410VPTVSNHD3uX4VZY5nlubPhNdSAqm5fUgtQVj65+hKFJ078PuTxkai1ULKj
8U+gNFWPs2EaUnwtlZ38dMR9I8MgTker53KLx+jRl6b/9NnMv/RZfcYt565T4hUA0B5vCzkcyPPj
pKsKJNCSa9H3Oa1bZR8TNsqHwQWmg8z2NWabHwpDoyOptYsGWoV7yH1wgMckOWizXM26vCZj/9vE
45vVuIw4CtaLcXmmnLLYZ8/PjtA+Bx7KZWqMf2bkHAn/OxZAt+PC+CWoRH+JlIZ0qEJuZHcsOzkT
/pV9YWwyAh1gWhASKRjOLCd+9V9VmRodNH6CXHOerCTaC53xfaA9/ALt09yXPH55SAZmRcqWnSTA
vlvyUabx4jbInoauZX8u5rvV0B7riJ/ZgXpPHaZq2OtOw8J5pPmfJrRopsuI2h4/HcEyKSJXuCfx
ipEkFcggjzN8erSYCB10q78UCQERKXoTglbeXSyn277Xf7I6+uD36+jC4XN2tdhpjvkmAlWxaPHM
lS20d1QO2ckeUcxbk/sAFs0Wr1DIC3mex5ih8tdwCOl3xucIu38chDdP7/honPSxPXoEOTr07U7t
lW9kP6Zb207TVR7M017Co3iyVe1cvaSbLk5KQ1fr4x6EPNxQ98+wWiIDaog08BZY/EBkan+FKMhZ
McrGt+TEUqXtcoCucUtjGwQnTVZyT8vrrpWOzHawh3ZpPvyEyDCxpc/RUJyF1lMZPGx6Tl9hEDT3
HcGClqjei8hDheYU98jKwrWRtc2qc1knATjKnrwhrg5Eg01LaqklCYQ0HJzdjsuWnjvZWYuJ69cV
MTtsRfFZRemnLjyy6jKz8uOSxWtByqDUFawoXXdJfZKgxdLoUbyGHw51fK3pP5Nipwq9hHVSPkJ4
eaQa8Y4u3E0Wheu8PJsuKFlEZS03nzu+w6c7CpO7Dwlw65W8zuQhnuodHptp1UbTRaXlnjiKhW0l
7K45muJcHNu2eRGYKJR886zua5q1S4h8pB8t5IXj1ZmnTeaQ5TuVOCrm5LOPZ5bX5Ua5xfnBBR4c
4iSalBLLnqqNMiBEmQnMkPF/os5lKOfXnrc/fwjFDsppWEqU/flUr/sk+rSidA9z8CVUlwpTstLX
5DX5Ya3wUhnLrt2PCApmh4jfiI0gCAZlrqaRmbvR/kpkcpb+NALjKIMfYsygGz73E8I3ZnlQPeB3
r4z8JwHj57mAvpp7Ud3StjgUpDva7h2u0zIwxFXvKTLGX7Z55yH6Gy1W3FPlU19uulwtNbc8oKw+
eeapZXtcyLXG5MwI8w0VLst591h2OGXeYPQgOMRz5Dvtv9zaVNWGqvAc5W9s/hM7/DSd787+agn1
y6xPoKRLSPmM5Qla09L3BDCa1tGfD6NPdNs/gxlKwLJnKtxrQzdgZfQtK9Vby5HY69TaVuqtcUgF
DPR1yopWIP8ZEY7r3dXLDibNXYYgkrggevPsdQSsYtf2uYCoVObWkdp3mWNtajFtQ5Bb1gLWBY8C
Z98OW+9iRAcZDVSnQCz1mrZTh1lkdBvH2KZ0oRrde4B8bTwQc8APIg5Z7iJzh3n6wZG/hM5tMl5S
nlO9ajCZa4+PhtKk2leAP+b0rNWITcATxW9l59KVJUyN/6kuQDTaHXnMmRkCyrbmVSDsTVAbS+sx
qXdsrJoPxi1yPwq82sUjAslmRvDOuzmEEQcif1mjSCUjjj0Cgijt151XjYHHZCP7W+rtZ8uC+PCT
eswqq4hbBGDaeCMJjc9Mt0cxlDLhhVOPlej+YPgXWOVMZYCwwIOb7m2W13nwNcxv2KkO8JwYliP3
s6t7SYpnw+6iz8KdTboVGSF8wjHn8lysLFhrQ72uPAWj7t9IOGRI9lrCcM8V+7a4BOriDgyEUnch
WSYmfOdmton1qxscsm5gEfEyTCegxwiAbgHnu+mFfPJhV3EAufnnnPJZHHkQJQBMMsO1d4DPftqc
tQqgEgoXvfgm5HxJEu4igR1ml+1h1nn/OF9aRTUlsrVHTsQotdNsXz3oCnN5h6bSyVtLfZpOGPqn
f0DX11mJls7+0wP6dUaXPcTw/iHEg+BDAXqYUxaWOcMpcInC4UXFvj8Qd1KxUcSkG4sb0O1evMnw
qySicwv/n2qC94W9+U0RcS51tlYmuL384SdZ9G60Ttrko20qVIv9Z+qqZeYaq1FfN/HRQacGScew
1EbG3NpkUZhgLZwO/RRNdhwP+3n6Gbs3y91XFgPYUJyGxwyEHERDwDNr2Edz/qYqXPd2t2UDwdmD
mFx8g92+tjl2Ma6TJn7y8YXQApbIN9ukVp6f8h7NgH2HfLjACOEPffdMDpWjA27koSHa6sPkXKoT
PkaZb+Z61w1niYnQcH8by902eoqatEOShd+mQXhRamcmBr7ObHVGtou6glBptlADajt7X0ubaD4I
wQbdUcChWB4N3V6FkVokxrghp2IHHh6yyOSTL7joGRHGiCOMTDvY7XuEn2EY/0bMjlJFbzic18rS
MINzbtivab5z7dsA3d8NScluFFNQh11Q6Jc9wAn0EwSfoGagJKQqG1iYIBWnxiobhqKJ+9S3kDzK
U6xuLnizSl7bathAJl2EksGlBn6uZKqGgFdMP90wQTRBMGXEr3pMGPYcoZkKcF80izy4d4OxjEbm
g7SWpl6vU5vJhRvu8RaTAgiopNJ2IJafM7fDAuLtsPEyiiCBwxLLwvmIzfykaw/SJJWOQvekvh1+
f8amSdM/Aq/ZtjUcKg6/JPxlc7+1oBKkptq17msDgCxtsuM8vJBiRjT4L8IOw+AFVWxrphh2gzr8
antb5d5MmswcL+jAgI6ZZ+jsQFEEyTHtDwHETOtAvkxn78i5T5EE2Zc2/xmSu25eQwRFHkWrc6p7
fDPM1ZDj5pi+wAPFT2PwW8U3J/wZFWGBjV/QbNmfOD29EDUd43Nm/e70bzKRB1lfGUbZmoSQa5Lc
JxMV9qvlHCOG0dbEnbiXEhcIh507/rlEEc4sG1Zdee7qowcpC06a/YLex0r3ldwabCPlbR7fh+El
DpD1cKkJXPbA7UEmem7Dj679wPi8COtbN/QvljyXwS+KHVISFtMEhYRGi3YEZ5oN05dNqXcuiFac
/vWCH/VOR2DlGnSSDQuAqX6pgp8HOqtC8pZAXk939eSnaIqHniqLgrjWJHvG4tzhpOumTWU4nCMU
fRFKgemzGt5MgyzW/DlW/kjOcJ1swRXzj0kIEdui+Kcm5pEXBYK1p6OhgEVzMewtSf4KVw6bhtYb
exlqvuON24m9MwdY96hEiSblDqcJ34X5ajLQrSI6PXgJ+uenLPg1IEVDNh70nd1uG/k6NJiR/Pox
asELdtXcqynXaLLGass9prcgJTAXTXudxBUve7W1bzf70hHZBKsWsyYzb2xZbcqriF6xZkqUDmdd
f8kQEKXyhUhZ38ARYpZoK5nz6PXNM96aMt1WUKj1/MMG55teDAqQaUtBWPC2isNjPKKozg4O6+m5
3cTpt2lsu/E3ckH35PwkgLpGZN17JGt5QvJVzTFSV7FfenTUTlXvhhrNN6CRg1OwtU37cutFqCPL
uCn9akiBTyN2TUNvR5Gb4k+BdeZ2tzFk2BPoEPf/h27EDoHHpNmEaFbjVvdtQodjBpRZEl+Vlq2Y
vEEIofRCnYCm0OiHhi20DZQA9QZ4SHpBf2TizAVG2W/vbeRKSfAZud6mcpFiN9TLDmQgmRAWlyCy
wf7XIpulVdlrFT4E5UAWxA6jy8tAny2dGx08M4HvUMxPiRzWfWaswkA/aA4ylUhs4zjb6/Qynmtf
5yk69WOPYBnZAa2Lb8pvZ76TpcFIJdyDjXvJ0UwZxrQRSt+QJLjtWXkuDfS7ZY+ZrI/X5A4zOp1W
UExJWKJtD3amnh90OGEyPpgmbIFi9kEFLjmUgEWrZV6udN1ZyFmQ6hOth7l88qIvkgv4pb/1oJ9l
8+OiFQ6YV1gqkRADJe7c6QBl7QOszZKIW8bOxbOOKSE21EdKdSa7d2f2ECLOl9ESr1ViHLHQLsyu
/NJ1tqqOR8AYMn5t0Ih0Tvna7KH5iEhi183Od3V2Z8N95NFuzHpNm/XiwTthyuTXowutl8D6oQw2
mW0SHTgvc5B1sbUJIGZl+Ru1E6kqPUP0ZpuPxB3jqKjq19ys1kGBNwlpmAkDADcCuwlKTktdhqA+
q1KcHVZpOi8ngbqZGdhzG98Sjf8ZtJjNK9dw9XgsZPtHxDuQhukZpMHerKrVzAsqKN2NY9bbKhxG
Fj7Wu5WIA9lPfq1/hHxvk6x9PWn29vRHpBsxH8sqb586npLQMX919J7AokEBpoYPY8cHdLLQEcEh
6Vl1Blwk49xh5ihLCCR2sBGOACaDewf1sl7zqilZArXxsULDmXs03fSkiK+QzjCoShPOsmq4RezD
7cRYmrbFhjojaqldEXRD7HTQEwRY+80UbprOfB8RN+pM5hAooGRGCiupITrtbuD/RXm5F2FCNYcR
Jwxfs8d4wdP8ByWWd9SWL3AZ9+IswVzZES6dngQGm76WvAtykEiwO5CdtWgIERGNODcgL8ez4fCA
5uBOxDoK/pwUy8D86mrNGonGOmLskIOSdIP5FsPhKNtuqyPWktazzYHSU3w10HHzoPFF/Dz13dZU
BAO3+QeuV0bE1EqAgybFeoBTD3w7i3hyQb+l9+UFzTlFTg0AeqCtb5FwU5xLuImcGatHNd8Miort
jahljHVsQzhqqJRGBnwN/10YALDmhi6kvrISah/ro4pjEE+IdmMHO0izy/J2A6xvGVf6u17JVYJ7
rwZeQe7QshjCtYWEnYAbc+uVWcv9jyBCwtYMkPjW7tmqQf5NaC+iJjjFwj5GbUbtC4QKYQu5C2Qf
3FsEowA+LFDuOhQJv7LKQ+llzwRZXftJbssUxIcRMLConjLFMDhqphzjt6kvTJMwAgl9bzZLhEF/
acxVb0ezZT9c/mQRIYFPdQnJj0PcqzIStSilUgWL1n0OKMy90mYtW2xC3MChJLqTVg5ZoxiPkf03
docBXf7IrjK7OPiZ0SkxS4WwHm2t6FVpsLEH3FDxqbVf0upmK4wnj/XVtmGdKtHsNfGHN0TXXv+o
it/IeizkulMuEFCX6pSX4jLJGMD9KuANmzThUUyYRBVxC9nF5K+Rmb4BibpiYog5Lz1Pob2Scj91
f6aLf2P6LGxkYYb1XPRM34XcpGTf4NlIH5S0cNpb9nTKYw0WWsLHfGQWhD+Npp4NIgyh/tjK3fUs
7BZuhMShRltyKZpDHz1VgfQbz+a0ongtpZYw0UWom/4wsbqDWlhFmCQdRvmIGT5NLX0byvAp9ZwN
OLkd0hdeye7d7JplyYRLZBZhomjpWuJLPogIgk1lYCYdD0larTrR7EVFVnl6EGof6GTjzO1zHcOU
ZDajd7tQ8BbVmW+KEWkyfNayqZ/EMNG3gFPGVZ2PGs80vusW/avxFGCJK6rkGJRwPOLgHljBxdAx
aMrAHxtrJ/VinbfzMwQItJXJGnH2ZsQLKuibPBUAFdm3XUetgjo8Qwca3qROyrn6YH2GmoBLyJMc
IziZo9eOoXNm464jSo40jVVWfblgAQZK/9C9dJSVWaAB3bqU6r0PVj0Ifud9gHYcsGYZeevXyDKD
7F52F5G9K74426U3l2uZfA7eRw7Q0IA3qC09GDqVOtvGpYeMW7lInZ2X1Hwlxg6u4UeVamwo3ycK
I9XxTTm4+5HrU3mV0zKZvrwYG/q/Ztp7nblkm4b0ejWVn6O6xHBI3JJ04muoQoSn4Ld2ZnYKg6fa
uJL2hlMQJjNmHPQKMbLcWXtP5CVwnxXWBGUwr+tsvwoQZ7kXgyez6SMfwzhpKz55NUR10Vf26TJC
GwcUHDCkA06GxTKT7o6ssIC/eJjfcR8tR6yIyC6rdjsiu/Lsv7B/pb3rGR0DIwEghXpP/oFZ7iVL
D+oe6y5ysdL03xDxEs8dxfxTS4xMuEdVvdBosS2AglRcDA275lQEmCH5YoTcB3EFoJPSLgkD8LZw
rHGvvXUPzDeK6vSgtO+AvK4QmcOCRFUu93dRPTnaVaUnNtCLZtzNeok2FnQHHEJG+YvUgSrnQAam
42PYZo3PxORRoQ6+AUUQKKsl99B3Y/HsTHsAJfbDBJosp7Ffd6TL99dwkkT5cTABO0RzvGyJdw0f
9Rpg3sIVfquQ0bHM99y3IhL+g7slZn41mNo+WpcUiaH3D2awJX0EpHlzsYeVZXWrboShtaxnTeUL
DL8O4dBV8vXY8/25oINo/d3+AW4yi3M0m7g4WzLE3mqP3bqfzA8ElEnhdmoJdgbEC1J9G7VF/Kwc
oF4sP6M/I3Sli3FoiH8KN57g8KGORHw5JuGmi12EDdavg3s0Hx+e2v7WhU8ZDpBK/LMTFrWEBAgG
ZGWv78LsW5fQCMeGhOLEj7SAhKJ8p0K1I60NtVq3m3mvF/aEBp2AFYoLfLFoTpjrNDy7GLG4EnnV
HXRgSYW1tx9jxcK+piR3pQ7W4OI1Hj2cNSXhHOM655qx8H+s71YaVgwMe8umHAnXm1lIsC5Fzx0A
YRTYfxUqjpi6qOeW1/pPVd5Vlnz1abNJ7VPvvEubgJ8Yn5t1dczW16ZtBjGxImO3LX47HYdM8afD
mPSIQQLKdKXEWbKIfHYB7loTNjf7kRloAAL8j6PzWm4WWaPoE1EFNPFWEsrJliz99g3lSIYmh6ef
xVycqlNTMw4ydH9h77XTVTAYLPg63kuOSpfCC39UOMe9M5/ohx8cAGPI3sS1T3b+RtQ6qAWcJmB+
FZ770cAB8UwdUELstnxxUpHmttOPwWy9dOZCnV++eE1FBegDjFJAkkaOQhAOYp96DUuDCQNQ9uTi
K+r60NQ95L7wEMxJo/OsTfy0DK0ID+Pq5Qymys+k+SAU/TCCwBuNJUhUhFcvwHoWpvGsM/Olkg67
nRdh3IeKhTZLij65N9ZXj6CvKsKTpCaNODt8AxshaKex/7GsX00+4uaXSjFFlNQTcyBVovLcaxJy
t8m5T3pvxV9vK0fBFnMobhYhCRbmL0Ewox9RhVefFsIwiaeADYjMbh1cQ19xVyCG/dxejxZCf9Qb
bngy4+8kAGcw+/TGo129ZMq3ZHsQmJuMSryhxui9wAIogDrLFiDjE08tXjrOV0mB2FCNtu+lnu+R
7dyn7iKVKyEUTy77BQIPqlCMRPA3Gn6G9BFmKpqaOd8lw+un/otHnxuHKa16q6MP9GqLybDR0nwN
hLpXDOccADSh9NyafUVEwofP7Gvb9ifAf6nL3uCpumcDo4eOvVuhjgWCnE+TF8W0yQ6cGHKjTWYx
OoY3dyyvY9yjO+7R+/WM6cUipu2QAyNFCoFZaxkHD2ymHsZch0nImF1ahPBufs0cdHwGfABMZmUV
4E5Psc4uEyfkTmRtnmofFbZbYhpecv8uCWN0WGVqfA3kfNWQbhxyVRCyMdbetSZ/3GzdNBiGBqYh
RF2N/R9oNAbBn6Fo//qmWivkhJsBS4eR2Qi68gqdO7rrpSZ/+4Axvfthy4fCjcJVvh+Mo0BEamD4
zYxdr7+76XsaQtpy7HoZtM0RwTt7kGMz/ev038qhUZo/BwIcKAWX2Yi9v3ituLErDEAxmU6pIb1a
+Pxrxfyn91JbvxRTejQbfy37zqsDsZDiYerVk5DOhZzsDSlgFNeoSAkv08b4yVqMFcPgIa9fm8Vw
mUinMamK7PihDdPR7t4Hdfr2K8xYtQod4Dex36v2A5DgQQ++lIA3NjywE1Tkq6NgZTTfiBsGWjN4
FeavAoVmMRFuXVinQTzSiqy54jVgDKG4/i7OSs8At1WzAFEjY11DzIypO2W3Hcb+XeWVMFUHWPxP
4AqPhGcEB18ZQyw3rak3w5UM9kL8zU+61ry3UbMyxsIbTKhVQbDUlXZV9nN0sMkfj9VTZ2wkBQS7
aDI0eEWgEp9auS0xCqBhOKAAQDSK6gNgbTzhKYq+JrYQGabO2AnONlrJMgbfZt4NBkzBvHklCR3F
u43NrqKxq+v8IyoVCBjsq6D6okek9qgtDABiU85DBKuAqh32+AfwJuTxj1sDSxi0ix4r/+BvbZWI
nZ/lhtdRxLMEjdi27gecr5f4G0jC9HMwNCGslJW2nVWegCVdyox4YiTPi9gZw9lyIfPSUmXGuMFb
ALy/XiI7ZheaP3N9WjvGRzbeVHzlRNZuNOeD2fGuY7NSNGcV82ZKj5/xmaCeVtgoK1v23zsB+1QP
g+eUJw+F0Pgg08iHo+JUcm+cdULpvXFftQgFAOvqsHmvip8Cq8Qg+11fH2yC7uj+EEGRCCDhM1X4
iMNCMLS1DkTsbXNNBxlt7SaYG1nW7FK8FZl0vos6xnzS3EUphnXS02GX4cQtULgvWp1uUR1id2Zi
IJr6/wqEoj7pyGlLz27oH2ORre0U5gBdIfh+FsQ9akVWMSyNyTPlkxxOouWE1UodT+lU/qqFfnVL
XCkdQDpa3/JozZC8POOyDcEfDPYmI8gKYRvukvI5GsWh6yadE7uJt62aCMJycszTNj7cqgMbzGb+
gtjQi2xJSEd4DlSXSXP002TjySnmNRoJdJpa3KM+20cSQFOGhK5Qz8IebETI6l8yyXBbsijSq/gQ
RgXi7cCHOubfO6ygnBw2PqPwT0VNvXK7ah0Y0560G4Ir3BPpvkjK0MDVQ8AJL8ZD1DSwmiv/gDTj
e3Sw+ulujEq9/kkU5OEF5E5LL74QbX7UFneoM8KdT8sWWR/NW8diOXQZDcKeQRQytQ9SM65pRWJg
7gu6P7nKwuJgQcpZDcRzYnTjuslJYyryK4sArulSQfU54LDquX9pu42torD98DPyluLhGmQ9U8Uc
KUlf0vWbGQNqnCyxBt+3Ui5xTXUpqAHX3MPKKteiu9TYr9Z6c2kGCNsQ32tURQYJEYltoUjKToYh
niOISaICB9K6xnXT2rtetLteGfajqv6p1fA9RfqFFMtLZjkHAzZiynBC8wmfrfx/VUvUYOschOCO
MdQGob92SarhParEzUC4BqoZD1ylIoFN0NAgX/fL6GSo8m6Y5NYbvF8uiXA8//kMPWBkMpK1Z1mf
aTCu/M70nF4CCiRaVXDF1QMHDTN+9C4hjU+fJr+5oIIvo4n1dV6Y1F7NsR+Zjko32WodKTXxaD5c
JSgZD+trid0ZVR9AF2WVEp68KA39gOHnXxTHmF6BvfIekoVXDDbxE/7RBXpo0huLfESnn9tyo0Iz
cN162zrOJ2lZJA0aWNnLPcBlFzE6+bZV9tCYdaZaJCAEOtda49owWDQpucs6P80QNgrOK1Olh4DJ
oTk2wU71rMmTLDLV1n8OVuoV0a3kpUZzWiHg6v4hZXjTCNjWEvcCk20thbMuVdge0UxgJDNAzfa2
2r+LnPnWTEsA7+jUwV5nq08fjmrP9fKgAciRrOT/PRzA3tiC/BEZoDnSaGUU6r+JPSmaFm5pc0CC
UdXSWDXS/fRnN1/BZBpKZ+3pWb5HKkWiD7aZEcFeNhqHKERFxT6YlA/pgdKGp4RwI6qDv1xQeesl
EyrDPYWq/CnGAbuOS82DrxIfWZdfo54FojN3OWXu/hp6+h0iVkC4/4+M5R1hy6faRO5bM0GE//Td
jdngTXZ70WG2ivZcNu7Gjh1sOAaQ0ZxehEje2gZBYXUshwHbG7qTrfPCIkDNp/8Cvm+UiICzxMUk
DeNhYKKj82zg/HVcBiC8YkizdS8TRJUI/I1okGFr+f/k5ACsYu5XhhoIgHHtu4AQVOuttt1Hpk4H
nb/nENLh2HVW7lzmHtS0gByDbOJaTz9M4rM15JmuZR5bRSW4gmCMqMk8w0h/ba38w5MD0GCCXRRZ
NHC2rDb4kkICisqXsqk+FTfa6FX2g1T4Oai04dwnn3HVrsXUYcUUH4quXoZwvlSybG60+hPjuIuc
uP3VXHk6LelxbaCce5cLqjDzP7eSL+6IMndkPrdSZK7CI+tv813E/9ZNr64Dy3/0E5pocnWQ7d10
iJCgPMdfaCrzoBbodFsJUmn4dCYydOjtWPRXXB/ryEib1ai6+rKJQWl3HXepMBwAVr79QEdK+LNj
Fu9mieeo1qxgbST9t51j8h9GE2pBzqo5iJydadByxwPAklwPVbyCJl86ejhx9BWp/YO8LQMmUHKo
GtvTGadqhUCa4haI50G7VmiVJs4hRsSmM7zICdafgxYEhLlOZonC2+D7LZkqmJD6sTfIVdAhH+A6
CmIwKnV7J5eoRPDMo+VnlBViTjkaddzZEf2x2SQW9Oc43JLtKRZj2zIJLI5N5w9eGCGNyJFSgUe0
V4IpYK8UX0o5gLqk6hvUhaFNLJ3QceAwwdO3DCwO86lkqM1MIjG9XI1+UGIhXGdAB2uLycTCJqYA
Rdk+Zx45KJg/E/b4vmsiA+J2zbS9bEq4yp2Fx8IzhY9IKkuRUVLJUaLvaZUJGVD9OnKQ0SdTt9a0
mHmk1ujubz0JulWsJfG1wBnoabYSj3uTgRlkUZnCiB2coX9YbssJEERuZn4nSZLmG9wWlsLOQxr+
gR94vMyS53MWl1+qxcbOyRF2Dw7WfNVW7LU64JoYi+q1NbpG83oyhfayU+6aRRggCINGfMg41+9D
QQq9zEX0m6Wm/kk1kF3Does2qtHA2m+Rn6YhZJG6prsUiF7CmA+pFS0ducWIIlcaY63H5GHxOv5F
E0M2qc+vb286nLQCjLvGK97FcX/EenfInDK+WHkNm0bjkIhqyQSCFRG2bmCPvpswYk4Dlx+J7V3T
qSbbYM3ydAyUZzWPvk0fBoRMxIzJJeJbsRUfNB+xmW7K/Z1YcMvQNxXYutvsM08UsczTDGet2zeb
IdeNQ+sP7dKxqSf1KGS3Vndd/mFMyHJzodjQgRAkjT15kkWMSF9o/BUcAtCXw2A1r3Amis/SEMHR
t60Zy6iBHMbKtGsNEzW3GZMFF/klmD+1e2iC+IFOvLZ6u1FbDogwwDyPW0axfeaFpnGfhvyimBFT
9Eg7YEZ9Aw21bIwGZwOdag9HRe/L2+RoR9JvDSIyySGKBognFR1pkTh86G26DrPumSYlnbyiAKX1
D5LQkhoQXU18sME5uBor918dQ1pQWOLO/hluqQkUW3yONH/TjDPwQDIFnEIXZA0UpkwfdjkG+qCK
35sZsDD0q0ZzbiXGEK0e33M+4lU/c5qQ42MUxCMvQo4QrspFLLWlljIdsab0okXd01fghLdxtO90
8jUDEiiAOdr0Y4AiM8C3bYf9qRIsBYTkRGdz9+Low1rXios/CDBKiG/ZNVm7ulCfeFMoXUJaOtFM
x84skTObjA1yddwn/CiDbR51P9/XVvDFLnVkW5Zdg0aweS8wUFbUPH2eYbwpje1ESFSaKTcTeXNu
KaRC9DBHihzk1yS9UBp3V+l2Yzy+MWbf+DbLP8NeEUwMQ6Nj8mObX8LOtpharpWVfteJIDmBxPok
so6ESyBVoFQzrF1Xk3hWSTI+0n0k6rto4l2SlgdRYICMWa4pKkrfMGleMuJle+YqZsRE3YEDhnBh
6uxTEyPAbtJfq8loD6ftMDQbjnI08cmLUSpeU/bbtkxveY/PCnKCBAbmTmw8kUGmDMsyRlhL17Xv
jTCahYtrg41NyMomZjEDAlQ3YbEmZtetJ5PlnqnG4I4is9oFQ3wKwDNRREHIIqGAiTC/N+MTe5Vj
n0/y8YhsGLeAAREWX2anJhe3Zm+NGxK2jYoaI/Illtm4x54LjaC1rF3Cv0BQqOtJ7IQGskdyHxkQ
JPFH3JZfcTPeut6dwKnnVLgR4+8BTqAn8ConvphpjEa5zyyVAaFLn+wqgIOJwSFoiIGNkVj5ngPs
wx7gg5YMUpZhTSWc6JSGk+5/NJkV70upwCOXLgvOgPGrYRtguH0Sc8qJ2U/XPquGnwgFFTfS2Kcr
Jrvfbesoq8oy7B3IcyweuAxoXBlTqgmYZo6qTzz5JKHAszBRyDpuC5TGwfEkOnWY8dX3IepPtqiG
pVlEqKpkaILFkOw95tE4EzmmPR+VRVSMadHqcRunZrNuBut11IjscUt/7XSVzsjVImnNvk6klyWl
CZqbpkdPMdHqpICgpIsCfReNzsXshi05Svt2UvdVlmHIy+eA7PHgROnvYLTT0m6QgPOPyeggHoyN
2JaF0UuJmI41WP8P68dWVOrJFFSHhWx3sSk9jQggcAopYAko85Vpcx4FpCIjGGvt8Uuxxpd6HI4I
d0I0E0z4asYsbAeRNHdh/67pCYLs+FzxW17LwIzPJlwXGZKDI/qdRjooW20xJ+fpDjsCqSw703gT
JZ+PXUu5UjMNJj4NUN1H32XC6BXwvBdk4SsjLpOZNfXhFMXXpOKebXq2BH1q1t5EQc74lelcHCIU
8k0EfXHFWdRXyGd68x6P2aMVDWwuDuRKc/eEMfwmHbmUNT5Pv+Y7xvFvrqXvuCDOVa0dppJyKyoz
BHMjTr9Wb/BRxqNXVC0RHOncg+9Iwni1OVtm9QqMCXgvGygQ1ryo/eG7/StD62bVDOBwgZuq+ytY
i5G5tWxD1JWme9YHEny0hj9Qg4l3UdjaZuyKSzTUu0RVDoBl1L07jL+GMLcta2LSFElWqFWvr+NN
ZeMBG5V0U8+TWCWFfc5wGGP/rzNFtybR7wmUw8YMd0hHV1jv0ZjFfwzqUPra9zAheUshBAbhwqkO
hg9taH2q4PBFNxGsWdA82xJbuQa6N8gFW/pm2+kFRp7i6EJjoZHg4+E9DhqgVJa90ztlAx7lk/if
9wS1L2ZxOGU+tAcxdLiu4BdOSJZs3fxS9fpZzOzAkt0cEYvvgMQ3UyrXg+2yl5fAeqbgszKI9GCx
AFD8o0FVMdnqzm1hsxlNt8EKUTHuDflRwRM3uYD7zJyLEqxltlxRBm0ZxULvctGY5n53jqnJ/Ubd
5xVCirLEGIeixb9m01gyvoutLTYYBug4qoCk+HCLZ4kVKicGxLyjS6tU32wySjIWEhaEhS5PNl2m
MDo2jYtlm6YXuMGvSgXJ3H7TNHMiVHjMjGo7YOJRka8GrnWbRx7mpP6OgYaBMflryl8rCg9d1L7K
Ib2qA1gjzUHXy6e0VtHXqlP6bkbuJkfzSrWIXBdibghoN4JG9RsSGdoxPNJL9DF9uStYSbgWmNSJ
2il11jlaXok7xhg559X83qnoRXNjK0m4nOrkYcX+fbJMH9iCe+YVAlFNuiDSVyNULykza3aa4lJm
Kl0tbXrKiC6q6k8CamcohdfTCfRp9l7YyLMFYASet2vamvtyMN6DmgiOiQFkOkakiLLRz+WnMtY2
Q3MFJou7L2IBONcPj2HBisNI1klMeczmlAE4ujtlURu/OYBME02hvCst6l2wAB1GTc346NL+Vobj
LVeGV7pcHorCvJuls64M/WHHRI8peCl67uaqtVbTIDylK4Hg+82b3pr32hF73xhnryZhMcJjzv7t
cPoJFa66QZYuljTbRW4VqMNOS8eNSgiDQ8wZ4iy00/UudQxCfaFEF1xPMnFPSlrvZW2usEntQ2gt
ZdbuAS0dB3q4AV1gM2fOJyNf1SWykgxz9CpjhE6NPQAQeNJVWMw7Gqdr4G4nkybUltbJbTn0BqVe
pWxiVA3yTY5Cz1LAxxbaLvBZc5fOynT8V4usF2+M0KKnplxZiCl6zTxqMZXwyF0TZdPW4H1oCI4b
UvuhhwCsJtTlJB4B2VphH1rhtaFfM5dWUL5jJ1xy6W46s36do2Dt4DdOnljZcRrVy9b81Jik86F4
Pgp0LeAY1pnrIiyvbLnqpQqqJeieZt28dGzfVIwKOZSZohjAMtFFMIfetwzFHUDZfdTzjKXY9YgC
IEKk2fUxI/Re/cbbtw4gdmZuwDGVbztZeLrG3Ga4RiizfOY8E0ygCQR4pcwgamvjVkjwqwAAOyqG
irQB5tWDE5Vebqu/jJZoW/FbYfBV9pEOm25Iol+cfM/Syg2S9XTFa5P0vc6UwCuS6OHHGFqHkIEt
42JmTD0balu4r2pRA/vFTDqU0JFDcpDcvP/s8zy8ZqSpKnHJ/TAS7YDvEW0pJtShmog3cD9Lu9rW
6uDl0/ieOay5ar4ECyl+zj7VMSH75SmM1Z2S6q+dhHLQjwWaWKodYXNvFwpyjLBUylf82dAeGHgT
TRmE4cfYJVDRM0bJ8GlWYg6plgr6TaXAseTHDFvCnMwUaSgvmulfi3TaYO66GPh9FmArbOxeaEwT
OLXKkA/HLgI3U6C1S6Mq3wJ92rku/C1yy0WNAFVRZUPPA4oRtb90ik3WWjsNa8Oygj495DgStS65
VDx3a01hQdThbl5paRvt6cX/shDthN/mwabuE2XLnBHVnp1+x133wqiPmjFhEl0KtSPxKLIQaHfN
NkjBbk1+R8WYJUQMduZOovJZFZjMFxbP1kIX7K6xvJSMjaVDucEIv0zIfuqxIVAa1xTTc0mBvC0k
6idptlS5AkePkLtMPSk0r9mjKU+B2Ey2j8Ga1WP2Rlr9oqQLKSjw+5YN+0y5PY8MMKkpZ1BRiyB9
jP9K1vAgYnw4jn71XYUHMF4Ydb9bAqzqEiQXd7b5CgcMoMDVrV8EoilS6lYOFq9G+0qwuvbDq16/
hGD9GPhIa2fXewA43fgkjEzKC9ld9KAjTr/0Y+jXwB4ng13WKTS5AyUpixepIpj+l+heGn53ygll
RAm4l3AJR56D6k1J5/+3Vfo3QsRMDTx6xdOEceQJKCuVlLz20cbvkAYhv0soV6mKEhOWWnkpbiyy
UEeoKeLolUJKCuRGqIUBBT+CJ0+E11gwAGGagKFdaKhqFuPLeMCdknCev5ECaYy7DCArVBJzS0JH
kG5KNoXVurM8Pvl2ZxbIcb2yOvbhNv7hP2xIYRo3E55FaynlGzv/cTbG45ndmpKo8HVjH2J1H+DG
tbf9McLZ4dILLLM/gJ0gBU2aI2VVhyvIvxS6HemnIGrM4mhbuxRbarwhqIRdQ5i/z7kCCnaH+NRX
BKDfKS9jYvrcHyu+my0S5LPVwGqPzvCWDDbvrJ3IBkpvxkUQQkFliiDGXFHJsciG16GT3X4FTAbk
vo2uAZCI6asmlZBVhL5OEdDoK4KLcBHx69sV9dwRtq4NJ0EfXi3C7xJmZLRAtXsZoy/N2DDNbvOF
6LwwG0gH9krrFFcfzcO4aeElVF8IYO+vbKyGNytd8ppzwVRbBb18xLV1DFGZsTHKvAmT2wDfYQ2T
NjP/DaQAINdhWlBlQFWfcLXS5FhOp+YqMDvAfSmfCWdG95tYN3zSy0biOhcVeh+2NnzTe1t+ZPmr
Zl1Um5129D20KOfkyY85eld2hIKF8tHLh9WkMLBbmqNHnpPG7hCvXPQKnuppFSfju4eiiIBaR5Ww
LPFEg4AbaQmfOW7tEHD4MnmybpqCVfbaqxtVfo8P3FRcCVmG4o+FFBZ0Rlmr5t48K5fMWJDRC+On
PVlcY8USpZTJc73Luy3rFFAparfirwcnF2c5WwSBNm/N26j+1eBJsVMNq9rGbUlSyBrOGO7OCUwj
4lNClcHbqMuu4vbx6OvrfK0gXV0N3+6/AkMEzbNxQhgEEJm5rftjX3hHut/5PXwISCJo0DaIaTV3
0b76qFk+WDGVUFUxJzYr9PtY+11nI65wl4HWqD57af6cayveZSTPbiw02ygCAJfdkq8y2Vm/+ROf
l5Nd4vN8s3MOok7hSxJER9b7X/0Gd91APe+u8r+QbGWuAiJW7/yxkGDVzUo+kAS39R6HGFu0G3Hu
zLJ6m4uZx3nfo/B6KMhUphWj/jj0GlR4yE1spJagfdcKMZBfLlofhCy8Ihc8XgrUftS6vRcDYu4x
R6LFO4SfxI1YFuivFZkG1NnGuE5vClOLJ7gZUErEMtfKiikmkY1lsGa6y+wV+hyaGmZbS4fVPwi2
l9BfRccKw6Z64IFX6s8o3NMmVyGY/WV4ZHlYeAa6fnDYxb4kLbr8GF+GbmtGxIJ4M629XbIOzyzS
6rG2IdTehiTQG0jXac8PqGIoXGIwlVRNsHiQWMDamhZoIT/c9yBcz0kIgEESsopXMKHqV/D2SCpG
iFce2uwZpJ15nbvKPJ646W4UvNs8Zcw7cdGsG32Fj95S12O4tMg0ynFQPJmPiKfy1hT8CnuYYKaN
MpKAYGqIIzh4cCHn1GXgu1HrS90f9eTFHDfyu59h2scCZhOK5WKvE1ZgISNFTbNIj938nXV5JI5U
wr4Cc7RwgFPPj4fS38kiYTvASx8chi+D/Hl/iSLajLEHoUtaKEfUSqgou3iVf+f6wfiAT5Yk29Ra
azw94RJrOTLG6KucVtM/vjqYv2G2Z3rNN/MaYHvVGzq02twVznpCtP9F1mE6LCdIIHuz3LrGGb0R
0wO+Y8LDMs7FNyU9Q8SjVW+NI4BmSen+zP9hrcIWiY7X4EbiqimPFBuzhaXehd3FaHg6BOkvxmbo
CAQuvyIInRbKOaCajue82HdeFFOcQZuSK4/suv+wlZ8CTWzD8cLNfQSElxmYyGYwMioDVn6x6TFa
s6/tH/shUOrISIz0r9d3Gvb4yv+DqLIx2xcFEe1cfp0lDVuFjwBH2TMrt/Y7SWAe0YTZHNm66Ei9
U0+ivGu8wiq911XIq/MUyHXZx2meGnLnIet6yVFXEybDY5XNMGPGkpu23/gXsuzmrJpi24CrQe3t
I4jk0X9R/a0F7TCiCXqvnffROmbDXsn2penJ9DjSLJrIj3imPzWcofaezyf+YE2GswlrEig0gqDZ
PpXM9H80HDG0QBFRk8VaIfBNGtcALSpPulRfTZLehtdc7AbNC9tFNu4Z5ZyjaBsx2xfGp8ZxaXZX
Kz6M0Vnh5mrGr1oQRN/eG0cwTpojDTwSc2zfEwkpVof81O/n9IibEN8l7BZlabL3wQWaLbR/DBuz
h/pGBWHxesJRPgV/CTYs2OjNnodB/oF7kcHJ+GEkljMQxKc/0wwWKmYCqi2mVG8Geqgfso3Kfm2E
e4aspEvgtZ3XQfTrI/uRhWS8n62q1/7p/ilQ0+tL4K7tm3+uScWVx+hZ1GvIVgWL2KvrnAOxMFoU
pwseAgwcDXCW+iCbTV6+TDuY6omx06dLkq1E+obzUG1eO9gxj8Tf1Q5P5Aaam5AYWdfKoSOICgET
6MvMC76YbY07bH85RexbO661h2YdLLYI8WFus/RtVDxaWMogQn6iCQTGMscwMa4JiZl4vMxN2Z6S
ds/GwTFPuXYsqkP9jinMQDIGp4A9QwBofQkaoNEfRf+hOjcE/mGzHyl6mw/93+RzPSU33d1Lk47o
ELc8orcOlkz4qLpH/Y+fxZTfNtQQ9S+7dsZ8dANFY9PdV57JVb5GvJwscG8ygWWpN70F5glbKAP/
htWHfi+wFl5Qo1Ig2Z84XsSn7b/aZOFcTBLslKds98D89GqnH6d0FTfwLk4gYJWfNOWH/q3tNY/H
DN5TsMhRSQb6Xp1OkCgWQj8bc07w9DoAOJdPI3rJEAU58OD3XXISHLANv0L2WTiXyHmrziM8Go4a
QZXFz8ZP3WJUYQc5AsohRLD/8n/LyVoiBjTMY54eymYnlWqhPZy5q2C+fMztb1aA3CxkSA7x0dGP
trHHcRgVBbJwuL77qjtpHA40+gnAz+rSsqzP10yMmcGPzhphut6ugR9HPDLWe1H+G6z9QGRI7JF9
ilQRDITQ7/iRUm6jDh2fBrlwkw9vebikboIvIbvVrEfQ7w6r2ugRABCwVy4yLSAD4zqEymD84Nwm
FoBlJ7cTHokq2XafnXumYsYihaa9x2g7oUOEN7NCP5qh8nWxBFysCJPxSjOuhXnQQVsiFGdWEdTf
ssm2kb4vkMWPU/cvxNqnx7shOLgT9itm782/gsnIeInRpLWfbJyZv1asU9Y4jGc2m7aP9S1CT7ws
kdCvWtUsJKlRD/zC1MvoPlmFgA3/sO0vgN0dbVazN5mtqCXnQHIy5x6EsIlbjqpO/Nj6WUpE/6uU
f0ipoh8pwWvWOcVnHV4NWP2EVdjjPkWegpCAgfbDfdj2skIyWnBJb6MbD1aH8xZGDreLTsQxtXvU
fTTBF2tNYEfW2aUYnNybrd0HecYNZf7aeBAxRO04rboJGJx6NP5YzBb0gBDDMQ2xWudVsugdm2yT
vpbxGt4xrgP2vFw0WrTJecORzQ63Mt+AyaIe02bF9XrgLFMYNStQbP5AtfYT3+FKrK3NJfdd2C/4
kXWcCs1RI3KC/Bz9OJK5Mbt4NpN8YKcmuANBFsWhedJG6jL9k9pWtzdUKzCYgn+58jepa5D85PYS
tFLcqRb0+KLFZ8PnNyBkhQHicBmCb0AjhAfU2qN1X13/aFHsI1mnx7ZjYm/vOnZfH8imX7yp4YPA
e07FN7tMvFrTlrW8UwcK+1COZ1jaCQJmbfyah2RxBM8biNYcJko+eMF08pXdpqjoog7ENgjIB/6/
AmvO6EXqSmjrLFpRFypvJHAtqF1ntUDQU6SxrNuM711854AyQqCOI6I4npJ2UfinzP8gVxWxjWuv
0vrcCVBGbM/+9dy4PHuwnUxKM1Aq5Ukx9uO3XsEHOyTKfqDmIHA1WAGAcG40EVNzHrgnkT2YN0Ms
Iz5g9QtbK3HCY/UyJNsCO1GgQcZZyWylAh+/k+DlDE+VkbKqHWt9RWkeRK9MXLrgn6qdye7oxIUQ
hVqjzc0/mFMxvgavgyCfob7VYuxV0y060EXLLNarn4yQ9NrFlAR8Nl8lbQTilEK8vaikfSPYZyRa
r2T+HJhtFhXjVBFSmI5U4ach2hoakTVoSqfmryY1MOtOcsYi3lhv39B0nGV1HZStLe9a1hKvRGRS
v+l7tkmtXCf5exVuK6oWcmM3WtcserC2s465J0BdmUBYSEQdHPq5sJclr0ppl8u8bI4pEYZOfTcB
cLnVp+5O3BdQ2bNDjeAD9XT+YvgfuR9dhJZvA02sJPNJBzr7wnLKlzEmp3u8JcanbTqreQmtSgXV
SXqyGvzks10ZSZBTYQz8MX3M5+NcTL5azaHXwFdqVwODZITlFExpA5QPz8qE5z/IcaRpD7tq/wLg
bel4MbTPcjgTGGw39AXTTumyXUrZ47LOdc9Fuw1sbJpk5PT6SqrYnSP1Twkn3jL/O83aDaHsnkvC
nC6TVzlepIC/69skORUIFbUVY7CFJZ5WaVyMtr+P4CIXdVx9WWnL2nh8webKM0+rLdsWwW/FAkot
s58ulLskD1Oab/MZRwkxZmFK90Cor2ZZH2pgPsA50Y4mjwExPYobY1NLfTfBlekc5NChz2kOxqip
jqkze+jDB1tMIph6jLSjbrwLRb0qhb9uhyY5GO2gLkVbMAVh1FZK+a2206Vtgd24DgFRfS/0NUs7
/dFCY0zjBo0/UUQsA/KQROSOEvJldOrtnBPsU0fiZ0kWCdKnVA8PQOiuSt+tFcTsZpXBE6k3PZqK
gHG92hxanmLzC00MUdwQBthUfffhKVMlr91/HJ3HbuNYFES/iABz2EqkKCoHy5a9ISy7zZwzv34O
ZzPAAD09tkS+d0PVqcTB0lRxS8KYqrLNVMMH3uVQZLGIYAJO63w1MmxPs2QbLcLyg97uuLsAiTg+
quVJvIaG7b8CSTx0i0gXFgLLW8anjVeqhCOeCV6RJMaYMCDm9UC609R+x6PmzPAYZBhGdp1/d2xW
8A5ql1w8CcPd6B+68DkI51Rw84Q8miu7+0o/h+Y+7Z0OHdTCxtnSbJTFY54uxXSb400Ul/bcvDW+
lyBHH8GQZ98EPiFa2skYxkj8hC1X3BL6wELvvUKy4NezXkXEQI4SixQhuUS0Y4m4gXaCKO3ZMNYe
yW7dZ6xZtbOi7XPV4z3uqIqXX8wd2TIpEaj9+2Td6+6Wxv02V+81Y7TRVaqNPu0b87tpP2bBATkT
CXy5e2DekejEpgiW4R9megqCbdgxwP03HDT04Ei5xB8Lla/pibDIuDabARjZZu7XFv9uKQefxFUj
9vTKztB6QofeVN8k9d1ZYYYrYpq/qj/QL7fyyQ4IeLR+rEpXGFz1itCSAYwHB+hPP4q78azvhpsm
rujbv+J4TfL6BmP1uCveYS+mXruJPqardi896cAc8QJUy+4+qZt4j/VP8nme/luxx5tgrqsXykB7
Ak9BeqWd7MHIvpIj6507rJ4PAt9dcQ9E3Cn+0BTZ1CxIK87Du6GsZQrgNVqi5i9snJDijrSljMRU
u/hjdsJcd8a0uEYu8QX1k5hL6xYdJfWYgSiI9/1LZ+y3MX/ib+WIsW892Pkts8lQcIylWoQkeG0d
5djZ0aW8pV/Dnj5xg2XAie/+W7JV9oildt07zhfhbDLx3FVHZsEP9beylQmvCJfifEsOPBI2glvb
XDEWOkxH6QAqb01aUbQiQ55BsasSLjXu81cEgOeN+bL5xgYHtDwDieCVvWqbW/YuXIzf+knoZ+uJ
/+Acczxqa8z3Ho6fu7ZlhvQRX7HFYaE+tTZgwU1Z7qi9sOoZW2K/Jv/Oj0mh5H9T9u4zRhsoIi/q
GYxks9GulH9kqOQg/+HU/QRvxhdb0DXG/Ed4N+0mPxNotMs8YHB/wVs0baanvKldXrJNcRS90oES
npVvDDcZ0frn6jIcho25Mikp9I21G37HIzNuyKWcC257LD4j9PCoDPdD6BA7lnPTrvRNsSPP2+YN
7dblqbpgtLjokDOqNcJKz9gTZ6I59UG4U5PxtRbrZC2dFrTED5+2toxf/bv55Jo/tEfzpzzNgKFI
IVmRc2dbj/gksYFkfrDy2cc42pEoybPwxVRBIxKOFJYrQ0rmLovn+FDD2HYYOgPuQHsy81G5uCGd
9qDYqDNDG9vi2tp0j2w7E/js5h+VzbgR12xxIKhUp0s4Te8zdTVDUUpwuzlFNzJ4HIrL9+pHZ/ix
YYL2QUrjz/wstqI7OOGn/jd9N+vqyCqCrVe5F96FY+DoX+OZ9aQ9fUVOtA1/YPq6s43obENpLu0q
T9+nx2JfYRZa8YHsYG3tjFOxzd57L7W5fF2KKX7TNWk9Lu0Wo7n4xTt6IgzHjq9zbCPWlrcBV/Qh
eJOcGm3nmjxtDxEy23W2K/9GPnAn/e1uJGA6MgPS6nt+jgfgWSwtv0z7xzwrLoLP7aJCc2bHuirv
8maJhEE9dEeTz5BjVdGmrrE1qp52Cz3zispvfrL4hvf2VJ7KPTjxmFY3DPHgdJVtRP7lFpqlslFs
ac+7gWh1F58Sr3bGlWYjEkB8tMk34R3C15YQSye0wz8qLnaLbPJ2ghu8ZW/pO/+jm7gzOZi0TbrR
LpPbbKstb/OxfBqH3GPccWw/rV8Oc6aIk7Em3HpT/jKAt+v76JX3bG2+BQ5ADSjSCKDp2B6mRzz9
35JYsI4cyyFRLVpRum0YFmEUcnmFIb6e6nN1ixzfplKkykbKiBCis4ef4WI5/dZwwNL8FlsMUs/y
jQeLGXK3Gi8SY7pD6iUnbEIb7QUqac84cet7CKWQZa+YfOpO5wTLfnbbVOtkOyw2aW/GXsNzLOHd
Po6yIzh8TixCkfs90696dcnvGkmcduBSaxAQx4iwvGB/GQ7hVqf9+cWUEpNeavM8c9NTqbIj+jL4
4+BMQkfN96VXVJtlarXrP5r+aPTvJIsx4WXY7r8x64h24z76V7h4sr+CI+5doMg3imfTFs+M5Wm1
+IOf6avdq55hrOq9v+XbYqx7FK6Mh2mcyb9Aic5uYT1s0y0/uvZPHjayzGIb4zHKr6tI8/LCwGtE
zsjncWLtcQKeyYd+nzfRtnIFp2QMSbG/1z3fI/QicMkN41oB19JsoQ/NO5zszXsiu1wOxpPrlI5t
BAOC3kuz2d11j44XTXAQQcmqo+7EHZ56kjGQbXEMkWOHoThgBuv1e+3Gs5bvA09C37VBtyECS6K/
Y5D0x8cJbSIIHWhNu9zp/wlMi/vtwJhYWqcuU+NFr2RPdmaPFcOyVejA03rxkK+52Fb9y1qnDLK/
izcT+vNufG8uxo78xMhC+rJObkrjlF5NE4yIaJ3BQtWPuuGQXn7GCY9klyNPfkMxv4UODdi7Oi4j
QG4P1sPqum1sKCEhDy/DW0e+KwSErFjAbeYtmuXkwViZwSi1sht8cygy8H4Wp/Iy3psvnfALviXT
kfkzwkplqHOUPf8gYCdCwP7KP6R9fB8YG68H3geZV9/DUPFJi931a0z71l/3S9OI211mbNtuUScx
fre5GBrSPFwa3whJDRZ8D+2QWylbQ9qMsZO62hKWcOKQ45HZ1df+xJXB/NCT7faLdok3dbyXF4u9
xbcmsQRbyVQU3feQriYHFWp6yd7VXRBsUDbESDQxCb+Hy//0RqRUpu7AjdK+Mltb5eeC2IPj8CjW
KOcevrLSTvk5POuX5pEd2bmxVswe7LuQv4yVy3nKmE+8RAcjten7bu1tdII1k6vQVV3mNp/IV7zq
gCoYJ5ArbtD/aPa0zS45S+a15fGIb6AhoyfdQKvux3Xpjm4i2uJHt8dnOS1F04pEEyqCR7rrvOKt
v9LqvnVch4SLcvG9S84HN81t3pQH5RyyN9pIHJvzdqB2XCc8FjPLFZlA+VX5a30AZPHD3YQs65rd
DFBOZKsndnPlkofyc2YMuGopOibiodcRQ5ZgTd/rMjOdD5zOzIZ+KNbWwhZcqu+yeuZeKY4EUi9X
t8Kk4UF94zDU4cgTXN6HneaaP7C7DkuIC169t/Fk/uI/Q7c1QWs8GLfwxeGgOSq5QqtkD5babvfp
BlwKOhqq3C+4hRtlR/slm9QcEPpYvl9KN7NVpMhbHoT5wWgAMg9MQTZnhIy8RR6BSVt66cjGlsl5
vLeoVtaF4jARyJihAw9ZWSSBraq96GIq2HAThq5waR943tGpIaDA2ABaUGKjvgJSL30ES8nBUebh
YN5KpBgffXTnq4STj0i37AF1ZzXY/P2dC6fmCvz/e1quzvqMj3MPXQhNJDUGRLMVDyGELj6jzbjl
AMnIiVmybukb2K4yjPJ/SLlBOSlJXvMbPfPZVV+AfgQOhTl9+YwMFywn21CEv9lVnPhrWb8ne/a/
BgGwhsMc06BiZ0Zf763OCRGgiGwN7H50R+PA4BpIb8+t+pGGHlR+togsnKIOsZ0dcyA9BlYn2/rE
tLjNXeKCp+cMHZc1fGb3f9Jfwfv8higRdgokAowOJScvDdl68QUQok2IUniZmWrzakhsj5Zk3i5Z
k0Z0I5FXf1J2VvGBkGQyNzqCUq/I/7mO+m+f+ht3+xOoclTuRhbxeOwN5Y5LXyVqFe6nYT7FxosQ
SIf080pKZZ3teKBrBmuTX+w6fEWKBHkx45qUyegyR6+umVOxv9JKY8X0PL+F1pHZSDEwq8bCwQIF
yJA2SmvSWLXgNOQ3f3D51zR69fkPOvmJiM38TwqpJgsbq1ApHw0VD92K/3RCGFsp7/Aosage4vQS
NadmPEXTtZifzHbWab6NhL9EQ2TmgHcVeljIgmtWXFDs2ZCEs8ipPqwGtzm7CI2ga0LWNHOjsdGW
pvJnbrtHD4kga+4+g2E1QGiQwgmRMjeBslWRvdkJf4vCpbKmezDqMMqkVQajrGeFiE6Ncar6DFNc
EPNFpiZqtkNNu4VXpz31LAQJB3ILsf4UCctbWckY4qlJdYZXGESUAZ2jZsU/k2jsCrH8spTqa54Z
2NVWhl4J5WEmkZqN+Wgfis1OEVtXXsamKGQCmayAySR51SSNfGJ+2lg4qpp+1tBJIDKxhPKkNEAU
pwSdptgpv6IB98sYFWED/vQGMmndjLILR4qXNOqEE4GZyl+q8KfjtDzlcEezavwVRCCJQoSbIPSf
Ztl85CLxy0L76H2CWRsNM2koF5BOJEgUWX+ISQstSUuKFBSumlajV4z0byNj5VuYg1ug8FqN6gz0
aWq56ExUDsqQOR3UFj8MjW+9ZismTklnk2WW21Wv331CNUCZ9NwJuMe0lpKswwUyYclUG+0lDM0y
AZUQfRItFA2XlM8eEz8RpsNOFIVrrHNL4Y7bdhPGrXqeUJz4XMemH+9mdK5jYRJQaV4TNX1lMtMQ
P1G+evIhhbi9auW0n0EV6XHA8E/zEYLq04hUkjOgwPN2SkO93Jt6CBqvbwi/jlhbWdYuIULNr81X
jNdXIkBllPp/qjJ8JFIPzVlkmBsLd4D8O6thMpMBgFlwPyMSo+X965FbByyfAvQe6VzBbWSOHX41
GobhGYhwK0reqP2VfExN9NcHcOS50IVuQU4w89fuRZuSmhtwRrXnUOXGLIBwply4PFQxm7Gk1Zi9
XCaN/l2XVqmseEP0pQRkI1Xltrd6SJufHXljkfYSCYlpR2s7jBrCVvAMEL+imSaDXWcgXhThKzO5
ClthJ8LrSRoLWaSP6b3CJ/Abm4wJsERMbDqShs1WtXBksZNpfJU44SfZBKZl8l7CPtEMXo/CRYdN
FHsE4ZBGrCscbIxQXnTaRnb5bXqbWE8ijETpzwSYKQ4yMAsMtorG0qhnu4+J3DOCdZps9eBfmXKE
xwKncHVPppGS55RV5naa94W0kdh+lyJKJGYGpRfjyRDZHQf+R82RIrNFidmeCBkzLO0bKNGj8hcA
nQXgzq/+FDPmQ5jxHshF5ZZVdzYSKDJVpBRrJMzPKo3ZiphnzrZjM07behKOA0H0WN/iQyZUZ0UX
7FZu93HTrCUtvMsjolEuy4B0sywLn5Mmv6OKRDoxfpRS94V9mKOb2iI1P9oKB3f+f6gU2wbuAMbd
11Qlt3gAwQCWdp9jkWpykcxp/NPjPpkgIpqeT03igx/0O42iaJ/XJ2jCav42Qwy3+nSjQv9ETaQH
vxM9kbCcEmhO09D6Nszq2+AF7IyfAJuQBv2B0L5TpELaorJBtkjc1lHyef/7hIA+CsiwOqXVpeIH
SLV7TRAmin+aYgC2qnbBOZW1CFdYaSfC54ivCBwq9hlPT/gO2UvP6nzpF54uhNuZ4pgob0awWCRJ
cVmVobE2BPKe+4qIPKZiBR1yLG0rA0WKvg107HuQF7X8WOPHo+fIu3dwcZuiVKD0eD7Nja/8+pm1
1xEdiPpRohFJWbfNHQnGP2mBp5hToHhfaEg1bVsy9usA/WEydpzAVOf1SUSkFxGgLUmfMVdrW3P3
ZozarGVuGzxKZbkWb2CBhFixq+xLYTVAJZY9+gZaBS0uo0G9Z+N6Fnu0FBU56tTP/acWYvluHyJb
A4O86k7kiQ090m3YJYLuPE90GflhoGtTGEXz+sohK9FMIVTmU+KeE1AkS8ouY3WV6u9xgkSDsyUZ
/sk6+GTtvCxmS9SmSwY5dmF63aBiMpEyXGnfEiwiAsWtYHRfMthQYcjWikQhkcKgZt8x3vNwl47F
m0Tcom/J23hAWFDwtSisS/D/7wr4VE38LTE9ZBQmhz8i4Fwjvg6UDKPWo7c/CsygIC8wC/cUujqj
qM8NBMYxyDHAgYFk0TgWl6mP8Qq95NmVkMUJwWekAC1sT2YLt6I7wml1xAq2mPlMx8DGmAAuQ+O9
mxhYJdWM7Zn8MhFbnFoJ4AcYqpbLzsTvnbYmTbSfvcrgxmGZ2N2zuL4MEzpUDCFlEH6ZKuWToH/I
aodnrURcoUXHhPqx72S8cPilTkTbcRoJcAMXWX+Avyyx20FiyZ8PUHjk4FCUNDxYldHmRvG+GM1d
mQzvkmx9gg5wo8ycV1aGbbrIGKmEyMfy6D1Rc2hn2DHBdrOUxOSxjRMf9vKzGohv0AwCkcNtWk4H
kBx3NZ9+uqh8qZriSTlnM2zuFUzHvVH2oj1Y7Vtt4FzDyqYG1UeY1K/Bp52UtWgjUl8WAExauoV5
+EpQPSxM1pyECXISSGoQ88bRyEcsGR+B7UDEUV+ACpBP+2ahDMK0e2shY5UhE9e4iZDiHggJQwKz
WIJ04IaSAlvzhw6oVujp6gggPbQiTLOnfs55e19a+Fcr6jFmvVvimLdGDdcrZRiM/bb8BEiLNK2y
ARfQF9sDlwhnVs5D5MckC2wNUoxS82cGSSUqb2OKWLTltKLjqNB94H1sbyofYLCZ2h1yDdwdxAKT
dNF2m9K8zt1dV26R/y8khosLDXgmy1YNc77HvBbc7xhg9EeYBRJQYqPDum+n8l4u+doA1naJ5RIh
7yM/YuwVnyvcwNpTtNAeuQD6Vg0V3EhJi1p0PsPg4DMFo+X3OVUXS4P4bTZPsXoOmDhTMckj3Ojz
xB5ptj5gEvkKWCLCkZdY+WF8KwLABJlF/bHuJtCfF1LWqFLsvkSWvGv8Q265JC3goSjYNaK1Hd9y
Dt2cdaS6y556tgNzP5SHxIJDuw65/udXrf/O5S4HxEpXv6kYH6KQkBkef6MtaMMdHYshv48wBrW1
UG1U7ZywE2CfoLsqMBkTnBVvlq67Ar9nENim8htB10djKrksDdWO3IPESbqDrxwI+nYMea8VD6II
Vm1BsIC1V4WPWr0lEyb/rdQSXrQHJDs0fzJD3Dwj1BHlS6ijfIWblPP4sHCBRWVxG7cz7LRkAdJa
S7Xq891oa2nc98IXpsuFvTxtBj5EDswJLa42bBEfzdSVFUUPK7qQ1QGHePlTIdSko5zpEootjUwD
Uy31MzsvzhKrg+QQhVuZ5ikj35TwRbzdGGu+G8CFNXNXq8Nwq9oEF9sYxlZDfWpSdU3LxE5ZGP8N
IaW/f4oCPMlLRYL4hmhbnWcBLse4CWYnk98QYwb7hh+DQp3eDhzKCn2e4qE05JnuJt48Rn6NI4yn
Qdsbw17UFjwpSGSqmuxd8cS/+Au0iX9FBayGaG7ghHnqLjzOzwh10Ak7j5Xgnjrh6ZhOcHtkJtSo
KpBBVttk3gLc0be4qCp6aEbwGXwlZr98PPzYqjtfkBonLiLHbocYm9LSsM2/bJd/YOogWhQVHwSA
2OnL2/DS7ERHIucYzbaV3vl50ABBl+V0kKkivvBOm5FLtBUWBjPAmrBqfnNELzadrO7yRxikmXyM
TF7BZ85eA70M3zQeIVKfVrXl+uU6ExzcDETWHVOSA/CIN+vpM7h0J+mnPpu/YNlZJD+iI9+OcC0Q
G+Znwtuu+l/ZQZpm/hv+Q8BE0NQBTSbiiPkM1qP1sqvCNetiO7IcyR2f8G81W7pIMCuZURyQfDMS
nmYk81/svOfa66l28vRLEM6ZaauZU3aOprmEpc6I+Mmk/xsIIRA/82Qny4e0oAxcGeJuoVZRLq/G
o4yPbW2xryEWOIM157I6D+wZCQHzFIbGX6Rql5+IBlvBIU0ZhZC1WuQDow0QXRK+M8IJwYtXK6Ke
AnCRGw7ZINsSIwhvfMdpugBId4uz/VTDdURd6hTPUHCi5JAHx1bb1Mkuzl1BuNTimXhzhhEJJ5Pv
ItWC+tWy+4We8T5+LhUKK7vUA9En05OIFI4EXZ8wV6PtLEg4MF3zS9FuCofiSZxQpxCAClLQsbYk
TlNQxoRKuPpfGLi8J9iwbNqa6hZetDsRycGawAdXei7C7x/2P+a//iUdBK+0mSGlOK0ZojNQCp7J
Ofrzr/RczR/VvokWXyW3Yk0KZuEy8IbMwVc9xKvmH8JNOjXi/TAK6p6ya18KYdpQ/OKNL60zBYEu
xwj6EgEE10/3zomZ7DRWDK+K8oWM9dtMDZ3YgI68+rP6x+2oMb5/hd9EabqIqq7hI4PQ/xduw2u1
aX47cYWkF5b6Rbz5Z0C0EHFPqCcY0lWf01bxTOR7DvGN4jXe5gTvrvlpDCfzIspi7GKBQ2ukXQcv
f/Tf5p6sMSbiFkqPFUJAzhVCZ0iuHl/6ufGCIw4DSleTNDz++pPE53ZkUWfdlIv5CBdqIfsA6Zpg
KF0HW2XLf4ACplqGpmQwEhVKMUsj5spn5Qnh7Z3JCv/3+SBt5xsCO/OjeKuP2b+Bq8vVMEIwvYct
+tP9kUW4bx1avC0OY+KDXwELtxwS+7BqHT6Kr/ERuMJROg4v3bLjL75R6W69wfPWCw8uwIFX1b80
G+qKaE8835UqJPxub/RTlr7uPkbmrxwJ8yNl6zlh7nHUrY+QVNknD4O7lcadB4BnUT2qu5FWDRMF
zmWHkjvlALV5R/sflGjMGcjTgD/os9zcqiQa7MzLEB20eU0M4ibdGRd/27G+qnb1W3nOjvzuezYG
DQcHOtczT2cMOaNYYcLhFEWPiqr7TOy5F73Cd0ywi/TU/2SZI6P83k2H6MwKQViH+2a2mx9QYpD7
j+23/hIQgnJdfJLoNG/LFyNlZFxKvZHc/Ht44i4OkRhXTnGtfxdI887CbYbt5DIupsAVAuzomJJx
BiXbP4a/5cY4tWfzIiQAr9Zsw5ppQyIrjzxzc8CAs2EL0ZtClcas6nd4JRxcHLXM24mueIRo9Vcd
2bZEYvso2VzsNBLsm1UEmNbcMTtl2qozZixdClVlsoPihh6rzN+y5cFhxLEqp1ub0CZuIVTYJOCS
oFRNB6g00WCuFKb+4Mmw4HfSNe3XNd6akCisXkFW7VrWFoFvYt303i3rnyHasKEIqo2IAuFB7PUq
VDmKd4n5yMp/kOv8csQ3AVRrg2JnNl2AMXYf/UCrjauNNvB1pzbx54t7jUkMi9zE1nAndSc9/Ncv
ahXIpV/B7KnheSEC9wJiukU37erNUSPgO0dRSmnF+Nx6E/u7Ij0gsKvZ0U/dLn1KOWcEh2F4bOBs
Q5DrvUw/R7gEOm7Nsb5VXUw5YksMrZmQrdROc8ZOZNSEW41dEPubSUVa/Ae91zWqysaNPRZsoXpK
R0a5ZXLBLRuw2JMlooo6jHQoRFgDpjdfKKmGjqrxAf0BCedRsG51F586Iv2k9iEpbyDnEmajec74
g9lEi6tDoSsT/BCdhtMHP4BZ8nFviI2dKYNdkFYx1KiLJ7pspcKPIJXr7h9tmZG6E91c7WoVVm4v
al3ih8YPIgW4cwOqNdTcGHMcptrRyywQgz1NaSs0MNAdeXJqBplLjgHvgP4tam85Rmbf7ajEm4sa
b5FMpSI3enbvrv0r0bcU4qPoRKyw2Lq1IxQ+0o1YRARHv9pbXMZmfSikqzQjNWXhtwDX8ODpCqdn
AYwduXbEygskOTmt4cTRl/u/M8kPoZrZA78odnHOShZTpIAT87zLmk8FUrqW2mU0O6Dh3dakDzfy
rWiR50QWZ4p+oS1fQb0rmdt2J0G9KBAhkPnWue3/LL6LnynbMNv7wY8KzJzbWvPoCn3Jbb7GA34g
iN8Y5ZBmFBmaEre9Wm8I7H1mZ8vExFUQVUe24NUbkUSWd1bXvHDVn/AkXiG/5nizIBiYd6rU9MvS
bV76iWUVDeMF0SNmG37w2At57Jjm/uMVZ5tzH8kcfdCrFBz1V9iLrELjxai1Co7NIb12u/gR4Mij
jNtTSyEDq7zW7baMGCOFQG0w414z4QKG6ICiwngfP7CfZJ5wUxiI4/V5BLJtfQVYEq/LvnxbulTh
40ncarZ6xXvYCyuuNDAW+CpdfVfs1R2LFmwLTqe5IsE2p27jP3sXneYIbOoe7Fl1IVLMqSBxNiw6
X/YGsx3s8j0rKFCQu+C9+ECvlLxK3D56sBr/oSLA6C/ZAHroMvwVA6MkWovX7IDIrPlhb5d9qmxG
Lu1776bHJbcMyRojGnNFWprvoBJDoNuxTdibp/anh+95Mh3VlcUtqu4G1+8qfTTNhmuDuKeGa/+7
cjHaYxA6M2tmXVrjRp/W5QVdjVdyubxzxs0861cSNcE4xejQXd2BAorAiytp12zzA5yE5sXzYLjq
Xf/JjotBEhJch3BDftH+xerGOua5MzwZBbQr/ap8ks5w47nfcKJHPaYrPA/LOgf93q5gruLIx96N
UNytAnS38NPt4QnnHkmw6+/Nwk4PwiF+m45BZ/NkFU47rv0HJf+1BF1xbk/+JrjAiqSR9JqTCXNj
Xd3VY8L9/ypPEZrndXRlPZgctB0Zchgs8S2eeyAOn6R9QCHasKoSthWb+ZX8xzac7EHPtxHfXOOL
1O77u0iA/bo7YEYUHsnx/w/hU6azpvSYP0YvPHd4DJ12F/4wimJ9rl7T7cQIfN3s5gHg6brBusGo
JLlQfbYPjXghcNKUPI9Y2YPsgHitlJgU3M5ktbwJH/g443/9NT2lW/S5jAkgi1W8hv10VQrt0qoE
/zHqCSkNNaiARWWezHl2E8zhMV6GKPjU4dkMlXoQUST4puQqyfio1GPkX5tS2ETLH67YNmr0h5G/
kek5jCI5CPCqzAAhuQKyEOWe2b3LACGnwpOxcvfQOFpKx7FngdoHFPpQcQelPpmy8W4G6cYvkVIk
tLPQ0YpNGnKxrupLRQsFLGtZfuqmUzJ6RMcR7gb8lNB28RQaUspG4FOPCfLgoYs3tYjY9hDxYAzO
AJkOTVH2DIttoJ261MCTwAFJW9UQOmJ3N8N0ZfUaI84Ks01P6zfjA7DONJFJ5kR0RxrXmz3lwSYp
34ua0W+5q5udKNAc7aFBKY0Xdo7YPLDfl/JaYz4HF0XgcSptsxLwxwNg3ibRDsvAoDHJvokquAYy
Kc59ejZLIkv6U1jtRpFBxW7SMemBwF7LDwTWVN2LdFVaA+yoAdbTO6r7bPSKBZ52jdB1IWIEZu6P
tEuGJxguOEan9HdL8EsToCh2kVYDHCDSdWIFQK/LjLbJ2RUgzsVFvQZZkfpuPm8w1G8IGIXa+YQY
YaUbikgaKYx8DB5kCiSL8MwDEmc1WVwt85KDzTbetE7NDFV5pQXfgXTF1FOxbM0yQjP2KgW85Y5M
HBDaMCUZ6lcaHwQFTyD2KqW6YtovwTkMwyNBQUcYRaJvInFrEe9qxmQdbA0QuJvOYhwkKahLlUT+
7ayJpIjWjkxAv3mousmSccA2ARK6gDgmo3YvqiP5GesOibVvsdYZM4X9SkSA67LyVcOfWtI125dk
1jPwbSNwBlKl84uq1XeUtjK5pk370w1z+aoFUPqBEFi/KbEDL8svam8YeCviwUouhdwQlpGoj6Ce
Iq/viKU2jAB8gd74qGVZ9k5x+S+eJhVTe68Bg1IDkNMTlbmhBaSAVaqG0avMiicROb4rjiSA1cVU
YWuCEbpEhFubkCiGezOygIzKWvods64mz7cjuE6iQOxEtd/IQYUEJsLClSYiEXNGZ7617YThvgAl
IlVRexmzgvMuE7qAeWZLJIQky+rByIZgWEUG6mqw4pbXVwUQ/LkIIcxbCG0Ug/bLH3kWtFYhpzYS
p5ltPMd/J8/Ce5ZJy3SrgOTGENDAep124TOJ+4x8xaF5b+NapGecDHOjENDmGENqnuNKyyAnpQa2
cRVEfGOYX1GTcssYail6UUaSYahHDPLKXCIK1tQaatE0T2Jz33YFMzKtkM+13iJYAnDMmJZpFfeo
yZBJHqNr7FvpJVUICdElRSjWAbw7tl6NuiWqnA1AF2BpHknyGSJ49GMs5Xcx65kcDAzkgg4Pbbug
I+WknbzSCqE4adMDUPIYcan1ACqyrHjrxsigIZPopaaE0QZxB9U+bBWRH6rLi6ecJuBvtaTBJ6+o
PWrBfLoVUonCXwQZzKA6z3+EgEcSccEY8heIC3Vp1ISmcgvVMl7ROKWXYGhx3UwlJGg5TqhJStGi
up6M+N7qKW1WqRDvAcRDrL5qTVhMkaqxbaDKW4VIlSCVFkVDqtCf8A+cJ0mbce5W1YDD0e88UCgm
TnXWUO9NUAkMHlNgebLZYfad8Tlmqa4fp7yJHnNA/GM6Jr++OPxMFcvTQG2VO2lQTOfrIraVorsp
YS/vZ9/sBPyUZZXZpOQMaMtjTos80ReKH6mon7nKem2WSOut4xYwwyjwu1IexoW4nWSpanYRgQQH
yJKcVnEMNpX2J5kYIMhF6pimyVWqKgz/woY9FVxD+SJopX/Ni5J5XzVX0y3kSXYasSUltMWJ7M+A
kdjXAhwcWC2Cov7gu2MjI4K09lIByAnTY2VDZqlvN2YeX8LS8kkETcE/5VNAvF7/qlQ2KvADWbsW
VrspkxnVFyibkcizNzGCHpv4EOJ5/GsgK0tSodaIp35qonMdAHMwisFi4p4Q6SHrOenQE1OHoFHm
Y1VM6RKjTWwOiY4HAS4ypjCLsSB432Tfi3zz1qQrr6GR8pfkB+TFSzpTNwwpJPNW5aKnttJ0S9gQ
16PeI1vuBILhRA6KC4HswckQ0+E4xIa0y2DgYy7FhKdGzeAKftWgx+R1UzRz2JU6uXCNbvZ7pRa6
ExF77ZvZKAW6lUg29pY1dOjuJzyFcLBQvlCr+jIha0zuNEA1IKRIfgNap/ilzDBQ9Z+TBDRJHCUG
EAY9tWQkJolj+vJnyEh6oVKAp8CLfZXI+FvLAzgIMpIYqQ0WyYrRpCCjJIij9hrW8gB04/RmtdF4
hx7XWFyOHQ9QjYCkLAoKhi5erDplKHs9ueGo9siuNuSmuLVlEZzEGe2Mz2bYHtmg3bgBJLfvwL7D
7iVdpOslr5cjdFfgaNVdqkfDJkh69ZiXo/o9qjLyTcvAV/0fR2eyFbmORdEv8lpuZFuaQvQBQZ+Q
TLyA5FnuZbn319eOmtTkJVlJhC3d5px9pjXd1tUyfed24aludBIzt7YjMrxAUnc28fo8Bqu9j4YF
ouxSo5EqwoK2avAOsu+kRKaBDiRsu+rSlg3g8iWF32DKq9FsqrCseo4t76tpZsKEmxKcDNDI/FC1
SPXWCb5jJgSRCcaFHpaJ9G/VLIxRZ/9Dz2WyLQjy2i7ugoolGbHvljprMQkjnB8DASljhBfR2w4O
X+qnJ45OBon1Am3ppu3TAlf0msOBckaKRAXEIvGvUYKFCdAYavXYaMfQtmTV9NyGKcq1SXBy9iVR
j1NBjBmXBIWgZWQ7LolEYqebDNY3iQ2gFg3jurZ0HgIzRuzsyUEPih4ZAgqSZU7LX9tnTbEDsjUd
dFTB/GjIcQtNo58cN0LTG5EcF4tkptXpYb9whaSgr+ZGvMM0umJpIsk0qM/NvPVHXdzPkVaoakpW
vbMy0Zkq12B2bsoHahi2lx1pwqMfsg+JClho6RiyiCwmn4UO9dLwuHhuGUOQ77q90l2/60oX12AF
GaAaiXm8he0OcSBe2FXeAHCiy3MKsDejzmmVof6iji4cpDWZjZAIJn67nwKst4MF9IW0oQFMwDQm
R2d1l9gU6dqUpvupGM2+tZB5CRFwOKUW5H7+zApVFbyVaYnFaDIr3nMkLBmjtkrqewnReVtNAdaA
Me3u6nHAMt505g4CNq/mShovueaT+1U2yTP8reItSGLxQ3h7/wH0XR9dB06/Dqm/U0qCfeKhPWrd
gZ8NJEtDFWoc/CWBCHj44EvfeB1AuJuCtCp9Yxu/hdg66Deb1yHGFz21Z88q/cdP0v8mdFDX0gx/
Ylnyp1vF+izNpr+9CBdnHwcTnXrEAmUh1afEsR8xJkvT73zI6l2a59neI21ml8eSCXFuIXP57qje
iGZSJxvYTxn26o500fQgRj3eiSjDhzUoliVMRKI0ecvaVTJ2kYoE0j6QmNnmCm3BOHn+xpvtVemo
FJ900y/jXWDy8Z/f8a7etl5JjM2MHuQXkVW+VSb+zHXYboZpAp3mjiHdNMfLJchW1RwSWEg4AQvy
KPuRrY8LLinXOLp6GgyxQe3FRUftwYLQx6M4DKa6S9ag2wnTuI9NA3uO5V5W7n1FDOWaQuAtZcnC
s5pJnrhNrOfvc83S0++0PDJiiwUhbx7izTQsx2M3h5hoDJLyJq+GhxkN0k1kSIrk8Z6egA37T63f
D/s4rfNTPE6MMvKJVsTq9c0YU/FiVPmEeWtakIUj7ByanhxYVWTkY+TJ1hWh2kbQxoH++c5dooCR
1HmiD10Yy8e8ZiEG/arZzUCld3z31w1C0X960TwAx0jDw5oxKPFlOLHFqZ3zKmBWREvDB79E0Q9h
VM0fUTbwsepZ/CfyNrgQ0VXtUe2Un93MRKgU6XjPBe3vvQ6glSyLcWMmW53U1JX7tZv616hcEB3r
ub8NwaCic5rVvRt7xakSXXH2DEvVeJgY25BK3lF8z+tOpz6UYuyZ79GETy8hnu6Wx2N8Wb3pqw0n
dClcRt/mOjOLgtA7hfba5gh+LzBx8bcTMg9sfYlUdI38lEht1W1TS+JS6wOasQ54jKAQ7WYK/Yjs
mfbaCvjET6NrvM0bxwMjNiUPHB+IUHI0yqZgn+fnpDDOeeG8uXOg0K515ftYEDNYeNI5z35RP60Q
AW9JsXhJEcWce1frbRAU6aFYYufsEuG66xaflrotI/E+KK0/iHadX0tEantHyvhbZws54alKDryS
cGkDw1c1zqhw+7laDsosyS9MR+8hstclt6oHQEJtcZLIYndLPMZM2A3dPmOB19qGZAf6wcTKwR8E
T3I7z1wrbPKXOudC12YU3yrNo4d6DXnNNbtx8jzpfLE0Og+qsR2xTRUMwLWSSFZRg7nOSvMYQXsF
h9Kx53FTXbJotNZ5rkPA/EgxinjbKSaB6Gim8zz4C+jb8IqeDGa0FPiVVdj2Z92iS83DLDlFTvdn
0Yu5n9Jspu2P1xjWth6PdQlCTWvwla4nph0sd58Uy5IyapnqH4q2E9pKIu7qg02HRxLEpv1oM1Dp
QzvLJxLNFjgU9b+xts52ilf5r6jLdO+CFj1bPXknZiYvUeKUz84QzoexbGiDPW70p6xX1feUFz2T
UoWmytCwtkxx+1+re41gN5ZM4rsm+7BxDnuBRviLswX4iJvUl4Qu7J1HZ93EfKWYHMSEskxcbTOi
Gk+EUJq7nMSATU+T8hGUTXyem4xVPoX9gqjXgDFSCz5VM17XItK7jvYGqif2HlH02IZt/qppuQae
xV3YZxrns5e8Jjm+CEckguxd3zysnuMf56FKL8Io1lW5a4EYuRA95nQ9J6vHPIvQTjAdefUuhbuG
7D/d+Vn3zfwRSdqUKFib/dTifBvEFaiyBB5zNpG+r1FEAs5I1DoobFZxxmE9lnnIIBOfSVvbiR3g
NYxJMvIOVjSEhnmu/k2TjKSwrAMDFNj+P772gGYLalVrA9Z/8VAye2kLHO+KIXRLnMWtliHpqZFI
EaLV7YfonOKQu6sghDvlujTh+uN49fLataxI68AAMQ+b9amO4Pbjs+7HEIGqC0hmXkfWoVEDtMtL
uuWlrPz4ZAblP3JxXnwTzv/JokruJcxcZuOLi4aXsiVYBlb/c4EwfEdtUO4YbhEpmnkY5dGOl888
Yx0C+fV3LhF7AfLFqLqSBeKvGpME8tm7JlPLcyQrVpBurUm9AdYxDkl8n4yZ+KjmqT7nk6fvY3f0
DnljkGnm1TWcgMog3MiF5NaJjPptPMT27AYDh0CP6jNo+A1tuNi/cm5zYK1XCXGYJDiUA0C+nMiM
DRYYIEz8HRn7P+M0pK9QrqN31YfqYehTID5XyXbdje0fiqxw37UjDj4Vh4oQItG8BVJkFzdApDXo
FFJpre1usoPetYW7HlQQYqaBzWuajTMaEEwyL5sPOXUG+VEdfHGeM3BpjX9sC7whbYm5ArgEY+Xe
48JF/4v5W+DZ1av4V9MI3i4lSYH5PEVHuyS49Gr7U6SN3AxzC44w7advRxBOWuTU+By/0NI6AEKJ
kTzVamXzGSFO6noWz75ZqK/j8gyuWv1Grg7fHOUP50Rai8EFKgZ5X6Rc8i3DwomYrLmeE9yVKq0w
vJYzhI4rJRSod8/SKyCCzfTqJy/C4MwIIj6S64CxVSqSM7qHUemXKhx/g8z+c1ePR4OcNmOLCZoe
upm1QRWqWJpGRbqveve2iYfdbLkf45IoSTDXN+6Y4hkLdlTqtyXMqzko3qs1ZmHvkhYHhZIwVSQe
nE076a6vpD1QSNj5LrILiBwzPNXO8NUolC5NtItTnIWrDp6acoA6N1FbUEa123HKCcCaumIbsaTx
mKuJLrlERMp3RfEaEgpwG/TohpY6eeiz+ifxEbXyIA7h+uITdhN5HGaOhEjjnkpYxXyF852jlzvQ
ClDqxIFwsW2CgSO0CD5Dh0pQHmVE2nqOF9P3d17cHvEtvCZpduwVwzHjvQ8RvtNVHZ3LjFQxdbLD
hOqFYoe4B8QSvtxnjndfrANXz3Q3xkg9O1YOS0k8e4Fcagl7miBWXBoiYjI+JqZ6bissiwurN1Zs
gmWy4R0NhuCp78WhdtuzU+IWjC2jdQXZE9lEvOeVxjIE8oScoUs0c7wH2j+7Zn0rRIimML9NovAb
deKepuZWrf1Lc23RJFurGDuJXnYDol+BgY2JzY45wvAVa3kLC/jI6IsK9qoLSaaHHtdAUPYPlR5O
NIEvXmB/ozB9LBAWuCUW8rl89tc0xV2aYA8VWHHV56Q73AU5HqMeKKrnPqzXBZr6DfQVjdceh3IE
a/SY98GerEY8y4xXdz7IqlQPewcVk4FfjKzXZ/Y9wiANxugUzSQiiTfyebT7CEayw7LhRP29iyJP
ResxDthpktUxvjKugKkheAPUZkYzsX544Xvnfkc1UURIFE9QapzqrpdbSBcwMw8D6evjeojoK8Z4
i3mEJRfZl9hFPCYN1fw7238Wplr8VNZvACMddZYENxBsrFNoo0J+WtREAh1T3wZ/Nctit1aQUNab
sgcaSaCmW6x7RY5s5X5mkrDMv37OBDp6WivIYhvXPfTplvyim6j8ooBGJfZgvFef9UDOBLrcYqny
3eeGIA9qV9LvzE8D1jT7ac1XtHJBzA+5wWDh8NoaD9EGfODvwmdzNRq2xvlhdau/PmRRivjtYBNk
32KfI7tL8fYy9qYmIZTtNpyYDCgWVnP1n5P1WzalbgrPEvU4Y5qTCoc7L0EiyNq4+atJTc9glrFV
nZ4bwChUP947B/1NRjivmQ3FM2sAQHVzSLZQ++17073FMz+nqAonBpFrvI9QdTPwyn2kZtPV0dYO
h6yiBr5uONC4ivSiZ7Bv38C/99hwNh4IxjFBlXG9z8orlfpLottIHFbSQjzk+iee8BahfJAPV7TF
NQqgn67ceFj4VFtp/RWs/qkGA5KyvZVNsverIti7Q8sGXO0oSVBEpwdOpYqDiAFmZ+vftRWXJQP3
g5/oPuXrDKPhmEEejuT0lcFaSHJ/kzgsN5HZxUPGejUjVpR3OE6wHJDlpRliFFxDjKtpnweuuQRE
nCDdQSWMDRDIYIqdF1w8fniqVH2M/emiKOGnNdhULgrweKDGr5aPADvWLCWTav+eWMO/q+ffq0ye
lYsjtlvH46CmXa8ZGiz8tJ9+Vsrj31CEf+mMH9cr4o+bFIES0+4Bwf4tBXqwlSYS55RseLhJ8g8Z
7+jWwh7kDuUzZnDxV3egiYpS0JCsHJRe62AHZaMBJnY1mC3LZD2TW3ydFdNt69ukxykra7DWWXTv
x5KrMvJfhXdVh0YjgiruxzEM4htnSSxCs/Ac9R3L69BeppIYwXSUN+NIzVWJ6tDLmC1zaxFTEmZw
jR7i2JuBqGUlCBDZrtB7o6/FzQ+ShqUOMEDr8MmZ071ZJrZQzI2yObh6hd5arIRy4njVcchgViuY
nXRPySj1Ma1bCOn9U9LAfLP9xziBwp2L5U8dB/eB6U8JqYI0n/D3g6TvuD3CLSfTT+PlDyqVj/2i
nwfVnceQoClmIocOUHDWs4Nzg+DRz51jroqtplmnYjiETnth1nAXxEiqMpKaSd+MmxZpp8GAaZL0
O4GpOkH6cYP8bymq13QM/uQEa9zMdb+PXHMIeuxKyXyIRHZHatuG2domInnEFfXfifKC57R5FEAK
FwwHpsBPFNXlgVTjYzwCuqWOur3eXW08bopguR9H1OUYhHqeHe4TheC0kCABuZTUmOwC7t2SjWd+
VbP4MZok8igZm5CfXL7OKe7mxrxoshGpAaIjO4CD5LG6ccb1W64Nn1bw2vjMxRNCv900qJnEhswQ
k40/k5FC28sbHVTmH1odBNZBumP3siNJ83UdzInG/Gk1EgIfomTBSDvClZmDEo788GV2o7sixBni
ERlp1IUE4n0w5scxh4Jlm7suREhg9L6qAMpRYdBfHaOqPnYFETs1vJluvSb8XokBXcKiy75pxTh2
QU3TrgyPjf85ZvE9ld+OwdkXM+nbMvB/qKAOUbe8JWV6UIoVJxOgbVeW3wHHVxi0G5V4J6vRJSQs
Yjrw7dT1DYDdwF6Bu0P/K1XxEoLhmxMX2ff6ZHz+oOSaJ0qTpPVmOxHrdCoE6E3FFJFbzTz4Eo2o
ZrQi6+YnW8gGdEb74qFhoxHSm3EJrlTO5jCU+sMJcbrkrjr5ISI/wrtnIrJuOkmpXbpbKsIttcrZ
caZjmZIYXPOkFOS80fF/+Q4BSuTcHYkRpObxSGsv2ifCcyiIXPQCMLRZqx29OP0uJ4xV+NC4y6pm
06TVvzJfL3Sob1U8PJsuwX/tQCmbcELEGXpnzYCiNCSiERp30IV3Y7pHtWB4TSfYQYF4WinoTdhA
a+AgC/yP0Fv+W+v6sSxQ+JKKcWjyegY7ab/98bpVWoITCbon2dm3ME/EvbGQPwTbv1sdMhGxA0PU
NNFmP3GS8IEs28LlOwoYJmHsY5DQDTl9pD37ar7vM7FpAmQl8eIf2iWjKpHylwSvktArDn8WZEg7
cGR0GUl+1nsIe3fcTmt4KXROZ8v+fL62vqH7Vyk4USqFwZyGXG/kUE43aRDDdmzOXlyy/zPT01wx
MHcz5zS0DXoPD6hRirBUQtXucva+FtNALqDbJ5WzVysHctv4Wx/6DzlF9xkDCk6fLn2ml/G+p3Xg
yuz4deuCRWoMNwWeUZFmI5Mv81CO0Wseu3ssqSwdxumLCd/D7Ck8YqmjN7Q+3N2Z6W9rN3/H1nvr
ZZCriD9fUrUNY/Md8fpFqb8jg/UjR9ol3OlZ4v251cFc7gwjILCnU38fKfz3OYbpsOdvy2MGL5g0
2NFLXtV1PksX+ahor1/nEt5PztXaPGHd0qAcpnx+t7nrbKooe5xLQFWFvqf9+BFV9uGJpbgdG/TA
LZV+IQik4b+MQf5T+fV/c2cVI+Dxp5fdYxDiQyAUjs9LSDIeDAXtFc7tTw9jQoDrggucPEqwS6ho
Ka5hHqz2hcnB/dJNzk0VMwK6IkDrZcIds65PYeAi9O+/BhP1B2ZaHj8wPpQlmo9iCdiuL4dkArQm
mHQlKfpEM1zmmVtceNnfGtqi46DZEO09D+xDWnh/mqKFnO07Fy9dPTqd9Z6cxfrb6RGrkdhwZF+0
Ad+2a5BlWisRnETrefQxZXahWgHgjftidk+97509LIkuoGCa7tfAAVqVcIT7Fj141sgRB3D1XTnp
Nx8YalSUnFatd45THhJ8pF2EY5JSZgmLvetgTq3s8stEahuE605k0uOWvo5i55xpjyOwCYniidL3
1GJ5KdfoHymlD10jjqMG/xRpKqEyvpq5FxwDjQSaQO8MVgQQSaEHf+PMrBetl38Zj5bY8Vz5oFZG
E+xDcRsUX8loALl14oX49HMMn+7WUuEU87SPiT1ghgxbdbliy/3uTxgj61zF+FYTMWO7K9+/DfFi
BBgZGKfexhF+91HGuzVzx3ve+niTStRoeae3ucWhYSGsglQsvSnbhhGC427t7Lmpu6NgW9gOCQCc
wjlXPtjMUFW/ZRI9Okxv971I/uaIe0h2fkzW/s25HkXN0r+TgXyUiDh44h5YMHAUqOwPhk1gHa7K
noiU+MHYBm8JW3s3Io6verJGC5gi5CU2K5E6lXqatToldvoQff1tr172nt61Nt2Z5f/jClEVett8
55bBKaNUDQ3bbt9g/XEvSVF+s405dz3zHcvcAu6gzkD7dYndZAiYiwb/pl0eOMyuPnwPkrEon1IO
8JsIw5mXpneuuloJW0Q+xn+zSr6omQQzggJ8lHlrj6jSOAZrQ4+otDmorj/b1n3Pp/Cn7LKjk8CM
XPL3soL4Ix0O6Mr/cbFNGWyWvQwvDsmqrIQP/TSdknI+xEP0iXN8axvn00Rd8xD1cYFCp08/Og9M
swfN9SaPrytlWFMzMRfFsK16D54i0Zq5j5oauoeKGKm3tdgxfULf2A+4GLGy6VF9R6P95yixEIHH
vz1qAbLTkrKmQhYHKUDcOmEA7JHx+yDREMtVbDt22XHZvhoVvlH6QJHppw5p1gwPqERTR1LBTUA+
oVD1WVbDmW2Rd6OJK4UQ8NzY6CKj9aG0iBenKv2pUBXa2YUQB4YT15WhLED6QNuDI4iN61lhmvWq
9C1EHehKHIe5/yEFNXypr6Yaj8mVQp89Mf/KQ2fT5sQSkSeQRQGbJPucD/DtifSrek7wHIsk/mTv
K8WdWeYpmld5Gwxkz1h5acLqi7ikz8aL94waf8QUg2yUn3XuXZZ12K4UMZlBjyX1RYaAS615Cpz2
LUj/FNIHYoptSXrf2QDZfeF2G5qXnjy42F1iorbmg9v1J1dNZ4OOrwFYmBBd7Yjg2FTtU1RefWPY
MQW263VmijC2z5mzPCkEPpY4A9QkWxJYbnPQMgu6pFF1G59ezvLg6CDb0ZbumbbxouqL75q/fRne
ET26X/FspkYQLuecbbe8M179iGecYgU9LY0gagyHeLFJ3weNwLBSQp/J4otLKGJCNE1H529Se7vO
WBKd9im3c4BI1DkWtvhasuSnC1gBZxnIiUjd5EP/ZwWbXdXNYRwpgr2Rlrg2GIPa6ewE3j19H46Q
UT3hYJ5uJ0y5lTWse0NBWKD7UlzzL5r0bpj9+3JyTyJDk+vCJdPpcaJKZ63xmoz4y2uEIbcZBoax
6x49zozK128LzqfZpSxR10175HJeRlhPXC8mDsTiwvEAAXVXE51hm3VkTbRFIcTvx9M9e0u7I7g5
2ytY+nVZwLjG6BOY4k/ODMcNqQhnHhRkRvgcp5JI0z7WfAy5fmYtkx/LPuj2QS/v3RAGVhuV7UfO
vz7ABjWRVHaOBih+i4uhwqzpcc35Z+oWtX2IKcaMnEjFXAsU3TT+ygt/uSGyUynA9tcZKe9BfxwM
omDCOUuGFM71M3de6PdIlkjd8dTH4sb65m4NWiyZKI9g94Yp2ROq2Vrh0tNo5j7/lxQJUb/EPX7s
0jPn2KOO7PPiyyEeR8wjLrAYtk8cgMPt6BtCkrIL7ik71C9jR78mnlHmMQIbkFcNCwU308GjyPK/
AdqILCsAbGC9SCDLYISlITeUU2u33C+O3RPogwqCK0Vxr81T/zkM0xvZJwdNP1eM0zFiIDEtQfKS
xeWhXJffuZ1wH0rmLHmvGPs0SED7Hln7VVfvLm+z9C0j5ejdkxpsxpjeocq5hPUcXNqYbX2OZZnl
uAdCaQF4sqYOQuD8LbfIMavWP5UtBibp4eNc4s+hCS9BPB6ypbkrMaVIWdxx6cK3z0GxZDBcUr3+
07mqbgn4Ci/TDEKPd+BEtny2LWvce7VyDukMdbAPyzvfBarj1+VlRUoF1mGfuux5GSreNIKhFxO/
Lio/RU8Ccye901yGz9zzD1HGELNGJbBzrHJOuSyJGFYwFnuv+sOyzxy1iB5JRfLZweN4F6a/z4ns
IYxyPxTrX43+h4MYc4Nv/W6jAsxi5azmXeg4t8qNwDb1FuB99GzssrkG3ItAwbPpvG3Q4m83zE/1
HF6qXrwrb3hTmHZTVge7DFllh7KRTO0zxR5F4UipZa046BjZdDxoeNseCnZIq5jLF7wFtNHWknA7
VPSFDRlhxj1LVbefSF82XojjimznW7835SPrkmgPx+OYYB6OcQAtqn3ixvikXvs7eyk1gHqp+dPS
iatjq+SIl4R1tEc0Jmc7K9GQ/wlYdOM4ysh6CtKnskmROjpG7rQpDV5kNGyjZGIczW5zy76AOm15
7op+OrdZ1O6sb9+LAF9X4WicOEjeSZ7+bekxwAWRKdQUJZG6NflOE41z0hpiV7OGaRIAjt2MMBlQ
Mmajcoeudut2qAEGIM5x/NK21JzF2IQH3ak/NsKhphWaEZgJx2Bxt+2Y/xYdO5YunQAHV0+iZItA
6YNNAj+r8V9y5GH0CO3GtDBkRDByGBocw9HCC1x1OZ80stGndEr4qwmdXGP7JAticPLiuAbjm3Qx
g7Wl/2V7tBRFvUNwiMdWOG9xEb83YN2GirwM2fRvfmiOcEaWjbDTyTfdNVW9KoGf9PUmCsx9rIbH
ZmBbM0c41IuCUtza8HUuplcZpqQ2lZGGK+rdyYhZVuy7cCHjyGyqVX5WK+fe0nB4j518ydzopXby
vcO2IUuZddCe0rtNy6GOJRrtCbXuPCQfHGhbzZwdLwaZxJbfFNFK/1S63oOexkvE7IsoqeBuGNye
kKVqPtMCKYA1XUyibv1VS/9ofcb2gkuB3ya41AoTek1whLLBlv9Xe2QR7d+jePoK1fyR+j7k62Td
E/oeb2N2xBtPUymv412E54dcbJchkpnQgXIMHVdndCg7DWR53n1vtWq3Rut/a/bRLOqxBBOTRTML
lZUJviQaFq0LQ5EwdA9TzvGh5+EUMjawLUvOGrN1U8kPs2KKztP8r0cJ6upMcsWPr3SJh7AEqb10
oOZUuG6Lq+dL6yl9qMKu2MeOC8BtheZYaRmAwxDnFaazhIhOieA+UHbtV45bcOVkFTKFYcOGwpqC
JN9Di+CsI/mjKaKtqiNAEk1V3TYCaW1e4VxhSkmpniKZ1d576YhXrxve7P8H7V76Z16ys0zEW+fl
au9m9pgXsCeTu7WB5cnoIFX5sqG17v6T4NZFbV7GEkOiEgFTtO7SBhL2EKrym1JxsKrY+Y3jEbsw
iT6JNYyz2el3OcK0FMXIfZpF1AwJU5659hKQ3KJnXeZHyJX5ATWw/gyE/9vzRdz4SfJpGjB+Chth
Fl2GoQDXjenQhvm703g9UgkwbNWVnkiw376I1i8ibV/zOebh4MLSim99bv7GNWaWUONNttf7dBIx
RyrRAloz0xIsCMI1PelrinhSIbTDRreML2GbHrStD53Sn6ZnKcOa93HSMxJ9b2Jh6AiI2f6dkel7
xS5uXzmo29uiYeQYt2+jrCX5C5m37Zfp0F5PuhhZaT1BNERcd2tChbLX37mxA7EKIXoqur2v46tx
YvBJh9NMBWq7Hha+2LwowMossO267mXsp/sMY0rYVC9B7fA9V299tzzUcUzkX41xMcvZ0cMwvynJ
5IZV6J16sRAVDxMqgb8yhx95GT7UV/qPxIZhYf417fjImX42AvpHQCRUKieUvXjx4iU4FI1MnxZP
AAUWrwXZinzX0BHD9STJ8SnorVKJ1dHT9XkcqnjX2nK3evxN7uNCEqRTfTvOAv6bHbSPRnvTlJBm
hK+IxZDzc4GIcVia7RJ0RIYlQFKLEXmgHZLsltTxn1y2f5CRffOpo8kqDkUOrADEdaHSt3yIe5Yx
COsME4ykeu8IEeknwv1M/LawMsLTI8Th2isMxbzPbX505q7kMAouQ+E++Q2/Yj34FBkcfwxgkQgz
WyxQyIJYiBZTbHyQMM8187PN2EfPXvd/iDe5hQtshsZAOaV4oDw4hOQQ1ynFE2OkR+ktdIk0ctIr
TxrodxSu+OD8fYJ4RqfhO0OPD/RzBUguZ0PqMbk2KqhvEXgjIJuwyOMtC0EIIcTaRYKuTIp8k8z8
4bXT32tlAYWypUpBXHTTtO0C9zZWbGMsvAYvtjtlpt+6/NcBXhB+vDOjPbYOKNM+fewZzgtpN3Lg
DV4hVAj1SHWNBdUVFGo8rj1qIdIq3PPA+ihb+mMS4MqbsvEjLsrLsKBSrKk7mG+k+zZd/2vTcSeQ
o49+SsQjMaJ5m36Nnsbx3dblNnfIcGhHRiZmYAzZlobzjEVljOiYaxaG4r/a8s62NY5t0UGZtB4E
/RFvbzN021rGxIfhAR2gZiSjum9a++l41zGU9k5+TIVZ2HvhM4ALXPjFUjDj8loPGk3YneYsuay+
8yYMr/MiN/XM5LYCRRDPpDbPLNfjz3Y8ZylJsENZGXyOAnjHKYATNdVPfbZsUEPZCYf0cE8PjgWM
6hYs6zh+ects/hndyB/UOoJk0MnZTWj7mLLY4bfMdP6M3JXGNk2KlNy3sIE5i78EQFspx5cSmc22
mBLnT1c3y3cpc8y9buV0d1XiuJ85moFzOK/zceZUu/hj1r/N/gzceO3aW8dU8ETGwMf86bl4rkQz
ktzce83WyxLo0CFWcOUmyRFKEneGxpTbhOyHZAk4Y8zG4XHFgrPNLRrzQdX/uaEotiwzF6y9vf6p
mxB/WYPCsBsq6My9RzyLHt67CvitM28ziZMk1wRY1qRi3wpHgYQbLQaqpWkex45aIR0suilob74D
32Ri1MzwP53VezbnHz3yubtcWszYzkJzik+GrSb8DHZ92YEPJGLxzKfdoRLnHtPIkYcuXc7DupJF
h2bvMWvwKZXXKOc6gxrSVNRNfggJLyUAmzPGwDTMTY/+o2WkJvnBm0oRBBjZMOAhnFqCFYnjGYaQ
SSZLfRo37yod0GW25fP5DUO5PrqTF+i7KLj+3YOj6Kih/sWFgq3fOCnUT9fJiuW2n9blkgquUsTU
MH0ohCRcPUYIUX4lXboO/SICOPJv+8FFsuD+dTilq4Q6cXEY17bXFUofU5lYpiBmYCDuyV1H7vW+
qBn5i3x1/5qZOoKZR3NZKu8564J+W/TxQzaZTx9ZfDkGR9XHlxFU5zhoRNtN/INzB3ePYOplVn1E
QPmaVMQqpBgk5mB6bKqx2dGdwPqwJNllWLEHWeFwF39DJAOLazzWz9UjXcTPItmlgBIkRMqQah0W
6SUL52OSwd0c/JdyTf7H0Xk1N4qEUfQXUdVAk14VkGRFy9kvlD22ydDk8Ov3sG9btVPjsQTdX7j3
3KdZJp9e0lEEt/sozJ5iF/EeAeepr7f9vu4jLuhiyy0T7wQK00gYPv3RSeGPq131WrhwRBz3bKTE
rvRsG6ehvM4IPNHVvuemcRN68WsjgMJoVD3KtqLPqjjv3adqZvSe6MZrkEqkVcalLkANpQZFwhCz
H2i6R3Zx81vpNQczdtHoGMFLg9aNgCo41IA7Yq8BFD+Z07agQNsE0nvUNC3YOcp5GnR2qvR1r2k4
bvvGeBt6gmDi5qmgjFp1Jp5nkXHiJyH5cTGS2ZPFDImLiT3+HOPLiZVroEvo1SoNUJEMxZ17ZBWw
rtFJd66tEvGJwWrXWN6wMkgYwmLUKXpK0MHaOmR91Srni5YnLe08alxtjQL2J3TFN0eJu2xzDT8i
4jTqINca/aNm1iB0RMxmTBfdU2p1EKGi5EUDOzIidBfs/+hTE0yoDno7TASbbObJ1GMd/S2ZS3nX
ja9p6jB5byRoed14cMLS2fGZ7FOv/yO1uDpVTnsfiHNk7Nhs0HhBUqh9mJx7JYknwHy2SWBLykJj
NpSAANN4pLy4ZarSH2LD3WRKfoghuqBHpdwo7EObZv0F5eka56DH0pjozKWDKwRau9DjB2a93DQm
49AwcS547RCXa0W0E2XyO4WcBFE7gOvq8Ly2Zrh2Z7gZGQ4EZ6IkKtGDDbb4lF3910lqbU68+tjr
wd9kyZsbMgHBB4kRc16M92Zubiyh4PKCtph7+R7b/K1mcbbcHn98WK7idtxong72w9DfPR0liW2g
ZSabJXf4ccS2tjqHfxa+dFZLkzIcogyDlBedg0VRCnh1G2TgvKvUfmyT2DfHcss0/mNQIwShCj/0
YFe0FY0aHij+tz1C8jnD4iAkLruSGZkmNHtfhYVgFtOKJz3QUDGVRXc1Gt76TCx2CL25JBxcFbuB
IZ/XEY8pmSkrqqitqI21QbaMVbZPlgX4wiX+SPIUdMxRWMKsdZGeaiRWSg+/rWQ6FYFic6b7SWzC
AP1woW205r4Kut/SrZK1yeagZGjLzX3LsJ3yfoEK9L5ThC2tuBkzjHSytOYiOUtUp678LCmpkhDg
lOcCWrGWcEvQK+DAWVESg/s+YQREBH4oJC55CH+TW13RhG0pi7ZtCyMhsFeJrfut89dqxB0a/2ol
nyUaosT+YgezHLqhDQlAPhTK9mEhXsoB8zGMEc1Ba2yMcEwRxbAF7ALyO4hFwxjBbQCLe4QlD3xq
KkBdW+OpzYFgSXAOPEWq5DjoCKEy21NYR2z0q00cMaXF1hnBFmAo5hHnaXr6qULEFAxfDhl9VBwr
g0I4soHM8sfKPvhypoJbFKe6hdW5RdHnIZA1qnpTy347KZ1cAfk9aJT7HneoMLd9Wd8a0AQ8rX6O
lyOt2lWf5GvLqAEA3/md2QVvSozmiL6a7scAroXpcZGR+xW0LCw+K8cVflRsULlDhwJPSZeA6h39
kXiwU2KRevvQ2LvYfWYXxj5s8p3CYoAzbjO43+2LY7HBUC+VhdbfQEwybzCzUSyfRaFeomkd1zym
BlFFIGRYrXuMBIyHPMJ+EF4R8y4eVy4DmCawminXCrAhKJnV/FwNn4rwLolrfZpRqfPjUOf6ZqaR
b6q9BVb5FkItChfuDKdW2NhrsId+QB3AunNH9DY6e+yZYCvaTPdd7wOb3H5J5LZL7ctWJ4jDGpdH
HxCbC0hPoghLoYPMuDszaUD1hWLI4qFEEEr+E6Q2a23m7dXRSFCqXiSJg+yUSrJkw5lPdE4vRSug
b9pf3M673LlY02FyjzpUORNlq91B24IRx+oJU7NHZnAyXKo8PST1zE6DIUx0aM1PfQaaMueHZO6O
zSQYnaCreg9YvFhkLzkPWsfofeOh20in54y3E0aIjYXBUA8tFFD3uZ4vLnQPh7juDG4rchS7ulS1
WFfsQuXw4SWvqui4ftaJetExejjslEmtdHYziI1UfE8wonj8FjgRkIGQVCCvwsFw55QR/bK5JIas
r3fNYmUl10t/1WUBAfoYgsWU5WMJlQm1Q1v8ZCT28YVlyzMcgCyDN/3X6/eIitMEfQaLdc0esu6e
g4g2BzBWrS3iXmDnnH5dBVPyFyHXCr3Was4HltgLoqLYuVDNa9BbBvwi7Ho498N1MerUeN3VdsSj
p6zz2HfHfuyOUfw70zw0ybwZY4hYXEY43UjCDW8xwj0NfwNu4l2f3UebpMKEZb51CUOeIho7NAw8
40jsiCxN3Y6RK25mAHCWeIzhCfMqZ/I3Aa8wyZOEyCyMeqvQUXi0fcbk7NQQQjyb7l7nHRqNy725
hyomTQvGaszKE5xwTvyzlmmfxejtVf5EvX6uW0A6zKpb+BRRzx71NUt+VKij5LckscEJxZnpvU4u
EC8kQbvW5qYC+Yz0tD2wonqYw+F9UPlv3sgtTmggsuHZCYBhjs9TTFQZpicNDRtSkvM8/E9HjAPF
JB4SDKPIcAIMZv9SjKxG9VvG+spsmEPpw3qKou+6MX0tSn/DoTxJE2A0Hwlt0Aq93VnYoNqRu8zj
cBsTph9WtUZPzwDktzeHUxW/1c2vNstjilJiRLeLbIRYU7Ef0dXlUXicTHdr1+wd459KQ4824J01
80voEgQTU6h4zbfbRscBaG7PKMbskp85mXxJOLKbf+ptC3Es3djtwcv6vQY5whKLmBkylKG/erD+
2v6TEuY4R97epMSIEkU6WbA1MCDza/GvEIti06bojUxssI9KS7ZGcp9AijlMv+sBO073q1hsG4Xt
K+tntL4zrn/JCWHNN0add6jHKrxnkdiN5ZmKhIuDPbX70iHYzvr3Ir9gFhtN4kQ3RetXzJ15+C+G
ebYz9BYQa3vtUQNYI9t5NacLxHU8MhSHZ1GuZvdvrl9EeU2zrzrC60ganRlvohH87WPOvoGQoJqy
NYPYbzOUKplPetHJhVodQxmEv6GeZ5hOrscWFxmyaW+xlq3T6qxD8M5jwsoVEuOAxFx91wnWT64H
3gvCbojcGEQE3F1EfO56xM+xkjUDvqBL4HXDl6SxQvu+r9yM9X3FrsI8WBSfM9X1Gi8CvHlwFxGV
tjdACWT7Q+Xthj8ugO6ufRQ0/zQKK/QrDiW69ZWEX3n8VWSMdGO1sphTFwlwll3pnQLYxI21JLtC
9Zh6aqwRrVBjXSv8uOhKFIsdj686xXYGLi8E4kImbFt/tgGwE5HuZOo96jXrwiip/0Ukm0x2etXD
ZycP15U1bTB/4YpjIUEZXsKLWKk23icuSjI26TWe6hkyQAnJJpq9u2n6TvLNng56Z35TSvigELYu
cwzp9Q8LY1roH/r4FxEGY+K/RprrjocQlEtlPmCC3czoOvGOcBTxyvcQnElCY4bmNzkS5V5fB6Lz
BzQQEnSChhtAMeTTg7cwhG8tPeIacVPRu2FL0dmKUq0mb53N9iOvAaH19Z7USqZrZkDQmB2zV1L8
aYXcpbUNFvr5/OR4Ew1k8iF7MnbRjhgjDabh5uuIdFG+rW00/koR/NRojyo+AUv8IwMRrtRzbr5k
HepvwAladEltc5UH/WHMr6o6zvGrx0EWgaUpXIhyKYxUKi/s700/rpgTFhNdyXNvwKo2ALXxLdOV
rEcGSU7CiA5mqVfbZ1A8eQvkDiYA/tSW7Pl6sTXq7WdfQx3wTKJRBL470nHT4Dy0zbXJP2rEM7Nq
Tjpp0mP4pMrkJdcGH5k42L2dy02HXddPqhSfEjENUkMsymwt3mMXYp9r+qkV/WhM5HuJEkR4O81i
y+jmW86SBHCi8aWMuIRp1UdPDVwFM8yfCjs/tzj5HIZftkie3O7WGOQeF+Ao8R+hBzwH6H+wjZ2U
eO9cyMmh8ai6+pyI59H8MSnCm+qtFrhp3VuTvGNkYzy6zdRRtvGtI9zYSrSdLq2d1WKKpIWICSRM
lzQjSzv1IYGAfBcTacFaIt/1krcmaf4FTewz2SMLIPNeBtTBNPg7UCYA9qkjQ2YlBFqYuLSLi5qf
ZkRG/VheNQLYmkrf5m5frALGZH0fbfT4FnZvRfCHGK81joUgWS0hRhOLWe80PmX/pgf7MIurKZ/g
wPDaD4e4bLcClXxva3vg9L7M9Z10pk3PkgOtQ0kqyalFoV67wduUaL6YxcFiillWv1P1hQJnm2I2
a4zpoU4FW4v3Nnxy8tNS7oaI6uaBCF5CDNFvarzg8DKlRC/fxsc8pD2rYb3WvHQzjYr0qPuQ/EEm
WUmoDCr8hwB+w2YJn2WCmJXJ+3Afe6RijOFy89SSRCWtn2n+B0X/IHuSnZB2tNFrQypJhnjSYZVh
YySIZ/aCTcMdDzyhETX9A/p/p+afTCZQd3YgEBVLgI4b71KnuyY2nNgxKw9m+DRDQ6v57qaKCk68
KBBVufhqCfXD6eI8zswBTYaWvu6y/P7NU/Cj7atwADdNn4a49uPZ7cIDQ0f+BODd4hrnznloHkHW
U6CtavjZXXafK95NE/olFG8HWgMK5HhkojjgPDrorEo4ChyMX84XSZqzkR4iDUNOiuHDGTENy1Wh
V896GeMxa31MXesa+YUtLmQk46it3Vsozik2T5KRmnde9cDim9lqzqvN+yZGVj/EhmknN/ks64+G
DstQsK64+qrO75pvAUSNUmhgFB5xR1FsBRdKAdW/0dm0jCJQQsIUmJACH9G8Cdac6F8hZPPfjGw8
Nhc4uSqQ8y6aCi/Am4ZrsHIUeO3W15CcMgh8aG2iiTBYjs2dMd46AnrpMAXuNdKMcntfYHTAS46N
kOYmSG8CgoUubk24qLUjlEiRn9p0G6DireabnrWObpW64aHcViR6C2hWwi95nRR/sV08h9YVQRqc
3gaqFJd5OCxPwdFy0SrAVeLPS+1EhIRlHKWCTzxJv+f5RVGb8L4lF3OECWOkfqFtZ8bukMSGAmXo
MWie2vShL7d4L6ziZKNqRqQEUvlON7Jpp90o8p3ZPLIpkPmXzmcToWof+LESgZfUyeBGxTqxfCGM
eN1Q4mrDa1Ze0pr6qO03yOYPSb7EvLJDML6CmRZEzmxI38a28L3qYYYuPDNciQry/Rz8NQNJvR6/
IB9eVqAj55K3MnT9ijSwI6EvrPD2Ho9EkXmch+W6QwQboWQkUUB3+t8sOgpR+j3L5Ql1fZZCFcB9
ALJNdwkBSUeW/4lJmkB4qqy7Kg8tGTt1DL+3kI9tnmMlI62JEjsDYh/Ig0DhMlo5XKPppmsd/toW
Geh4DqdNutgNBB6cr3b0DliQfYMLm9TKWPM2VsAXGoQAh2fwWN0zUKGtFqN3li4XuzNcqKdXpsUF
T26V2Dehxbr6eareUVqxl1xVkFOFNW4iE0c28IMMHLkwMfbgRhLE+WBQ4J6u18M4fzpE1045aU1s
QYLEu8bWOQ1e/gcAtbDQ54oAY7k11Js5o0eg9g2cY85k3gj5bMfuktCjFxIazrVQV0AtBkE3pFqi
JnywiSHw8KcmuHpYoO6QDm4YOvIIniyQ+6AFrN4+UxRAzs3ODPhJWEqvhnWXIXCyGVjeKAPAqJ5f
FB3xFwYCr9Gvw+o7nDU+oAf0DwKoTj3mBFehDMOCAIU9GXjJrLNtW9EGS4XHKD482V7G0D2rmstY
xEsqylBf6kwjAyvNfiEAfcRB0m/zJTY6ylHeaagh18AFkEUMjNcQruCpNTlmI7lg58VzW1m3cQCD
pAISUTx4gQ2LHaeJ0M4hI2nxtuqt2CGUXXb97lGMwQcubjIj2ai0mbnrzPjBkuEhQd3gdWSJwqQB
vugRdyei/Ipojxcufuicbie9gXJSLlzaub2O88SbVOM89eoJyr+N/LKP52NiZVg58opUQEMV2y7X
Phns7EuLCe+0SAEmm/yw0KHQJGpc2Gz9W2FiMVM5pi5QLkzTjOCQLz2lZhwN3XqIjOlLm5h8OYRo
d6b8cvC2Io+j5GKIlnNhYwgZsZtkCsiq8WCUnFh5uonkVw+hWe+DjYmUuaS3xRdEuKgybywqr0bp
vY9jyM4G2U1miggpegRdV0P+Oy+L7GH65zKnxKhgTf7gDf8YqL56rvsdRFOLrgiBprt4vGZ0dCnS
znXoMVFGbHDBlXCl1dO/eRhIO89ICwvr5rPqbOgY2My8iizNAaGJ26VknLXeUhXhNahRYrBDzmYI
5KlsNkJqrxUseJYzceWcy0j8Yz26a+hiHRRQhTTAsSh/iOPnyta4JDBxEHMidaY0uF/GwDpEqMZN
BzoEatnEvQoNomHhvoyEfKFJx5OB7hD4TyQIm9YotubwYuXy2PW3GMeCVLywiz1I7wWHHfL5dqye
xgBVPlYphx2K9hORo63Z2Z4h+1dbC8idYMpQirp3MHkG471257omzMJk49g8me5AKpzTvgeB4/fw
4hBFGywfkebCYHRIgzCTBEH0dOst527A2Y9y66xl9MXMu6PsBavFYUghRWg9lSKSWXO80FJt4ro5
GtazgK2BypMEBSIWULzENPA49KhETBZRNFzeZ1qVh0xGu3JSrxbWvIwrcVyW6o08AObBqsZQHQhm
QvvXNM52UDiNsoDMsAg1rLHJFzesNzLdeSJJiUqw2xhhvE8JdaE1pGIZTh0vbVkxs7G3Gt+Gazjb
qXnt23sbvkAT8HAl0xYGxdUaj1N8M5pzDUw6Ay9VMqkkqmiyofCztGXF6sNm2FXIzFP0OTqDxjHH
WOLBoUfPnMC2tSFJWwy3evmloGFUrzqquMButih9ttWQnWeKxUz7XriPLgqTejgmTMBZsK+MHAw+
CsamGHYTUS/0/0dVfw1au7WDL7vhWMCoC8dtjikOkwA48l5nDENyBM0QKooOEl+EmiG3ps+Z4bEk
Q7NbjB44r4qSd7X24zol3gbIaLvMjRZJP2aspsVEFNH9MMgtNF8PvDu4JZ7dOXrLRHvNcQ0tb3Qx
41dcEEBuceBJPNSiey4wTVtsg3Nn2CNXP7rTj4IB3ld/yOVXNsTaWcF5qYgrZRfc4IhOOyhHSF51
xTEkxi2JMeu44KUx9jpq+8pwHpW3GFZmdZPVbmq/p/itGnB4t+5FizE2Xl0etbixkW3L09h9pvE1
gn+NIHOVWM3WC1t+2Ojrdr/PEwEMud1Y2PtMFiCAZDAcdOvO8l7DZknEk4XJp0xBabvDT22S+zyW
DdDfMDxKqXZha/4OSYZCUpwSJ35tFImiGfbENOBsq4xu3nRjvhsNyYy50uFcUDiWE+USZylztOEB
9MZTq+yzQt0QMdRKwK97XbaXY/LnwMbkIHfuWTDeXGhzYdAa6wirhIbMCI2zOEeVjjvT1DgDxFbg
Ko+Yy4qsZG/Ub2cLtlo0EY69+CnMk2kpbNLalweBhZkQpU8cVwLcRXYEF0nlFMc7NkxU22nxkGos
fA2ksCtIG5CWs+6MRdda26noMUtBwpJCwQ4mrcIb5UO/XK2ugR4/VdpPqA972bYk3adbAEguyl3W
MHEVvWFm/FaBXHAgn7axyPhm5y2DyLnudTcgBAtKiMWWElBbwPlnYM8lGaxGVNq6DK0nXBR7q6g/
KwtipjnxZ7Lw2R4REuXBnwqHh7qzUF9z5g6k+sThtG9AvneF+Wrl4bWK8HAG9ndrtrjSype07L/A
5o2Hrg1IuRXVtVRfGkPd0hr4yhE34hm1efsZnJWw4gfjWqSklukAksPpMk/5U4nQx8rIb1eG76ho
3YzjPeTLx8S4CRKKSOEC6FUL/15H06abyY5NkB+1yleSOzPTHw236bDyMMHPIpQHWVV8Ghn0gUYe
65EIgSQa7oqBFCKg8GrZ5nOsxUcd1pAZFue+UsvYjyUbLArBWL0McOskxq3tbJwf2pal3YMWln8t
eQqeG+4EL3qCipKxPeO8KGAzzqOsrTvU56zoAEo6ObHdFUZKu8I27ua/s919KbCfcToQwRbMCqg7
TOaKlVLXxh/ChDRdc0J7ya3qPJaa2TxuLT2DSmANj1WP2F+0BBjliVkdNKPz83RiNdmVb5HJ7ZbU
fomjdV2KxTxlQcNVS0Gftd0H0jSEfwhYdzDLTtXg4ZdNvwMN5H2ExmtOCWI169k5ZzHtl1TNLtSI
LNACeZsCwLnBEn5EdqE/T3BdHJOYxLK6Nr0+0rYZE38rms8mohCvbH2D0RYvOuSlSdPoAiVTYp67
pD0Vdf45yeiAd549zPDusUwMwuYtS0lR1xAF4mt6sPKkZz/gcTZpu9oh8TMIccp3rvlnW+Y1Nusb
mgT5xl9wdzLOgCFXd30E6hVh2WTeCl7YzPWMHASMzn2VbgujL/a9Xn+TAXnOVP5jROpohMbZ1Ce5
yTw93bkoN5M2f8Mf89A6zjK1W679/g/5mx/axoc9akgP7FPZsqkZVeDj2fexzm1mdq62ax1HpR/H
Gk6xVl7y2foTvfPY9MFDY1QfrkH1q0WNAQCeNmsYtDfOjp1bDwCmoocALrkU+WvtNjwAkAVnJ76I
OP4y84khqb3Rib3QEvvQZ80uE0z6nADZpJW8Tz2fYFZIlO2uCYIyrH7YUeMaXrYu+q3Wu/riVPHZ
6+ydI4xPwCI5NqTkEw3SwxiqjSb1Bfq86gMMNuGL2xOp6SESrcpkh+5n0/TpPgbs7JWI/olHLavp
A1XVJg+CV8Nc4hLcB2I2cVJLpgVJwDohZy4T1NomiowTAXxP4CONtV17m1yRUNNxEgL4vaEbPJM0
yb6FOq9XgBaSct5nHv1bqUOdp1gwk/TYeNkALj6/j017mSCha/ZiZCug8npN45cjmjl8UTlHsPhz
WnwVilUhngaMbpog0kCHvQ1UEXWtzYmsbPD6IXjmbLpPI9iYLj4qlTzFZXKeoubB6Z1lqgtzxWa7
40zeJYrkCwgF8s87/SmP+ksnoKlLuS1ltO8cm+pDrXUvPteCoKIhFOxCYGJRksafllMjLeLqixNG
j6ZCL1hNOlqFFKvLrF/aQZ2zIM422AlBLXkmJb/hxhukoQSAmHJ6mB3tR+vcGjRDexs8h3+GAX8N
81TSx3wOZXWSMb2uMZME0mPSR338VFvDqzmQP1FCN14jA/zCN3eGG3i2k3ZJCe2+pc6qNWvm19Su
3gvW12VEDgaAkcdYxkhk9E2r2Nhnhn3svFLf6pyqEN8Qxo9ugkQySf8Ji2wQyxy2ocKnlYr8rLUd
+ki2WqgKMEvIwjK2wOFoB6r3AQ0ZE20Wddr0L1TOQ0z+wj62p5r9rpn6Q7bkotJNJIX9gmq12tbM
A1DwpAy7xRewWWIMrLB9Qd3fr9GM83vg2tnoJXuqqSMJq6xxlWnae5TXnEDTfFINYlNesVUBi26N
/45TxYzqHe/CS6yom3RGDqw10usox1s1UnuVFlpz2+wPoo5wjWl7Dr6D69aPc0DknMtaF7DTEpzD
x3WwUyxCKSLHrZVh164xIfodRBBugPZYTySDm+NGR0e+tifrodbScNvMidhgeloCZ8L7GDgx0Uwd
M1BWTyayjC1KSwg+vGuWXSPn9YhtadvnKHaoyR24BDRnSTgAOrCsu0FGsqXRjjWsn1dtHu7agXU4
rhYKSZvyK+RnRCGzUD1gGkxarrkSA8vxuBxerAENND/x3arZ1CGW2AWCRKuomybWR404J2FOolUi
5NNsRoQbLXMrBkbBDU02FUz8W9Mjpq4JElmduQdIL49BEppzA5MAWGDBTzOSIvNLTysWLOF7Mjct
v2Dx5kasxGJJMLRnzPnODkYstKEHF2uwjVUv+ldZztz8PXEMYc9+ltp+yMDSiVPQ5XtX7xz26rSw
gQWzkcVdgv24dK/xWCw++kHdw17byXgA+jQPP3psfM0RyJJ8TjhP+GD0YXwaObiayglhcXCtGio5
KyQhr6B2OM4HhwdRzvw/whBCZO/IvpMXS5gvI2QMVnToBi09/xsTYC06RDheKnZ1ocZ6wBuqbs1N
QQNeUSbUPUnUJasPwXW0svqc2HT9o/YItHFyeJBj7b55bvtSlE7i40U5tWUO1GDK33AhHGc57HSr
eHb0epdlwXNqT8+ymC9hX957/EoS7ixk2w8wc9fKsnwtJO9aH1iwO5q7rWxQpUGFV9NxH8Mm2LdF
6RcieprkwklJ0UYm7qXG5Zx71FTwxf1hrDmOuPMq+jysBn/QU7U1ov6rIt076Lmahzndd7aO0mZg
rp+6B8i2x0IHlMHymcslS/yoWvYki3V5DDUHn7/HqI9Q24kP30tJJusXh0lnXpCQ3jxt+FdHecHE
wbqK0kFQSvcIBST9R6gozSpjh6rTjw7ALxdnBgDjmaFZ4I8d/GJJc2Jy7uBk/4u5afCU5N/4mm5J
EHyYA8GFbpNwCDu/jVtfwYu+gD+nLJMnO8ATGxeMNkN1TVNYI717GyeSukDWk0RooLnn2cMpg/xA
B0Q5xjWDeENy/uUmMgQ1YHwI2VoGAv2pq/HKN41iQpnu8PdTvyQ9+qg8YtuR0QGak7dns3uwpuhc
Z/1ddy0cXlTmrCHWeUSeD4q8x0qmR1lm+V5mRH/a/XRGq1uQaSqeYCHsbKM/APO/FfP0ryqmd0pm
PhkkRGzhh4AUixxYZzGtTT3SjorjhvrU0oabwDP8Dq83fOqAA+/rJR3Aq1idxPFcUk4TruyPOsxr
qM35ydTTpyk3k0sRp/W67FgUtS40rAgkM5jI69R1cmszRuHYoecbBZMdzePGmTWMlQR374JGvMQi
/7JwYuElbmj3lfhF5s6GwGoPZTMwthvrvWVZ5VNPLDOeP5zQKiGDseuzltmfIO2zUfXBU+77EAkQ
ZRnaW1ise7uiFWKSuW4qdpud7j0lDY6kGKHJKs3GUzUPi9M/Q3PqfXiRwz1j+6NEP5M1wIHm5Wwm
d5y1kPtmmM5tXg4tTf9hDnVT7gQRJfJIha8HfkLc33HNHxNtuAeFOAbSujCm/wxH8UJRx8mG8asz
2OjN8OMCfOQrNTGJnGbre24J4IDCeoYB8oNT97UuKEFygqSGWn8DXsIeJST0ww2avyJjMrYCBxlB
bUrlw9T335HjWlsuqW6PyHkzEErJWzqSetVNWw0iVx92DoctazHuhWYV6pgFGqNlhj6YKEWIfEg2
Wqtgl8nqVFTFMfaAQFhMS6lu4WwUk/zM6c62DZQaZvwJDQxtVVXNODFslLS9O30GObGf/H+8eiTX
uNau9lC3QWD84LZ5T/jNQcC8QEi4SCh6mmEM+7HgqgWM7w8J48iIV6ibuN1HF+xA8aLPKRFtcPVy
5Vxsi+YY9RcN5HMQdByxJLHE9TMYDIxpBlOfULt19HmJ0Z1F5n7qMAJYCQHph660kYF+NwvxqExJ
OsWktgGVNwvL+man5NEM4neeQqYMAoUu1Budtd8cEr+X2genkWxJppeM8TuVL8OXZJ6ujiOfhm4J
LdCCXyZjzP7xN9qt/em2w5bPYJe6QHake+MIWMWFgW2w0kMf5kp7Qkn9OFYs80a0Eltm0oRe1bF2
7FpGG56LdbVigOS3BtIs1oRql8/zc8rbl3noHroEo2BoT1fmVxaQM8hYaY0IycyROdmmaFdCU9MO
Mjf+Ay94SzSYKYWHjqPleQhsG9eHke1sMmoXzgxX2KFO612vwYuf9fnLHZyjdO9WROlcxPZnD957
4/K67CW0Qwqp5eBTYAkFez7I7qR0AVcIk4cAYyIlFiM3DM7s3QQ3S5TN2gOoP6ApsJszzHCjA2ws
inAZ47IXx1ZWznMb1SPKL47bHh0NNagSTDJzxPmG6a1HgURFG5bgsJrFCvZvnqxlE+r9KywzWGto
Dw0lT1gJ32td5Aix61/22xja8PSXKWK2ODzmPAzryGSi23RY9w1QJibvN8bRZK2FNKRBZn+kxFGv
wZYeInihRJzxoVkIonjNCeqIQ8s3kDPxMao1RQwSA9QhGyTBEFjr1HxoUflmovmxk+hHyGzh0z/V
IXnf/Flf1p2fMF+pYwLVmiWyoR+2k87hm5pP+oycdlDBj5FRyGrZQklzg507oggAO4ujTkNx4MbL
gljiFomGJU+okeiJUZRJ7uPWnhG5aUCXRjIK2V8vMKWFX6N88pzRDBYLpcoY77NHJNJoPScTUBMj
4C1MoNjBJ4OZWuxjad6iOt6qwbgXnfqHVvkBQixaMVV8No2YlsfvL6nZmEQkvxDJN6fevugJFo1c
vdirJn0dy/nBq9q30Bx/u443O7W8J0D+13xoiDmKI6Qs9by2+v/hiJR4TVU+kwlB/9j6FhvWMWbb
ikMBEoxb+mwr/xoymfk30icTTBRTygpS96DW77EYs43mHt4Gg/pXcNuvYzb59zwfT3HmFHC8SOYB
p/APFPcz/sY/8Dff3dAEJNyZh0rYsKQ9kloSdfaGch8lhU8zThvaWpdCOFAmvFadKyuoH6NInMFg
XfOohuYZ1gduqY0Z1wzP+LuxDz21LerdKY4XQP6/2NCCbemaBwf5M/sMwRPvNj8ebec0Ili0O7b8
xUjDTipY3ZKmiU5u8SW9OeG5G4wjYxwKdMHvEJAfDtNf7bPBXnAj3pFRp3FwA3Kqp64moDHNrRMC
WU5/x7snIBBwPnMGjbiTGsBKF80uqp1pIec0df3VdarHKZ0YgxMUDqOOR2NmH0fYkvynSe8OLt1v
e/kAuoO5OKqy/eJdmhlt+3nAetBDyihLCINxykTEgI8GIMvIWwKt9LepNj/dHklUVllXV9M+lFbp
/3F0HtuxKlkQ/SLWwiRJMi1vJZVK9k5Ykp6EN4mHr+9ND3rQfV/r6lVBmhMROxhqVu0uRcRYxUn5
BUM+Rs1IMXMSRg2HZ2NM37xoWulKHR0O1TNpXlJ+wT0J9UvsznvX7L5iYX9NlEGgHrvM88VPMkbP
mH+e6at4r4r+DOaCJujIXKsUeGRC1+40b1vCZSk/NjJx9szu3s/jja445mc9kaC6j5871yamWAAP
cbeNqc/FOO29ANXB7iem5MQTfc99rIfyq+0jUGshd6N5QMMDTdUl85sa7VNgjRhYYvtjhs6WO8E2
yv19Gs9vSZA+exHdVsW3MjAcu955TpPHiTHm4NHB08FrHeU9BPcICYv2PY/Nkf7FbMb+6+8b3tCg
av+ZHS+iTQ2dwWEScRCjDF1SFVskQnMyeUiLWJLCFsH+xxy+iGdx5GyPRkNmFFwuAZQTmwcdmCXN
9t21zKfHZLKZolbvc8xYPGf7QWDXZX6onIZy8u6fUsnFn9PnipqqwHNPbmxuW3rTs7Q4d9QQcNA4
ZpR01Np+T1FhG4qJTKbBVNE2v/H8m8LQRkm7+Yx1q4TuMqp+p0WQTjP60dDO9pWydmXBtc1W8rmz
8AjY1F9ORvQYzOF7VHaHnCVa5/QDN4RbK+eU9BzyTfgAyjF3uvyzyq8SZGkZptchxf/V6IQ3kCd1
W5be1ffsXdJZP9M07jzObsrjfqutmu7PgM4bbrBN9tcpcSijlHHWMuJ/46axaivxnGHKKtEn4vnm
MzgJND2+PKDEGp500+2k6g9lO26bUpLXnTCTirUe7NepHDdV3mcboyO3sdSNO+0rZWzvcTw9WrH/
WobxNcDizfL74FPFjeQLqcaAH5KcVFxtqbC5B5EP9GAhb7AmU5uW0WFQtZSOup312NXTeEhy7mPO
yJaYwqm13Z3VI3/RI/Fg2Kg1JrXaYzR/5xTJ2RhRwDBhzqyjeh3E+ps19mH2GU80I5+D501/STb+
upGXgfcywCAlNGDrGKN9DgcphHd9bdEQjg5BRLISmX/2fBABeixvjJH9Xdr3V8NV/+Yqr9dkf55V
TvrYxncYZOVtKvHbh1SIcpgU7JtIKoYDVaOGEO6FoDPnZv7gcfjqoA3Q1rDjZoU/fCL0CDiS/p1E
wIU1kx2iw27Mk61M8IxBN79SwRVvjBq8QsUgzYu6R64Mq86sTj6mPhfxqJP5OSGUroL8CD/57JR0
voGasjvQFw4UW2oxCOQUNKwkbrWBRI8tmHBHDJt8paPwA7gy26opbYblBv+kQJEXKawifNlMqU0o
EwwbAnonJqjtPiUbraVJtYDcSwlkvyyr8Mz0cmVL+JNi4vAyOQpH1fhqc9apLayUc37iAvC4zMsS
j5jZ6HtkhJodZ4pTY0AkQvxqHfxfiQafTZ2UuUlGxnhpw/+Dg1i7EVkFKhMGPwamwKR02Krtazpy
faqZt2iH6qgMU6bBTk6Iwz3XS1S5MAOCRNw98QL28aWyrXM4D3zC1DWPxVFy6xiN+WLXS0O6eLUm
+RpI+5w12AVmHx11LusNtgF0LKff9yllsjgKEDJdTRucLPuD09Z/xHLBFxZ4ErTJbmjv4Lldet0/
5C4EiI5aiLle4hToW7G0H+vWu0czYlCg5yNCxmEE+828cMfIhDoJ59wnc7FV0kdjsvNfeBfrTiIu
JtObiZ+jNaJwI3DIxDXwe/xGKKtrLwDbH8878H7XOWiePJp+PTF/IUodLFW+wfnuSBXXR3tIXlrV
/oKzwvNtBpSU42TlcWIHx7YozzRLbVuz+85GjuBV59zTGcDw6PwNUfTp4zSXubvnfEf1fFrnG3Py
2TnoQg/6U+MAlyzlS22iCHX9hyWhXYjGfg3n8eI4MWQk77g0ibVeV68aGihwClrXpqgVv8biJ3No
Aoy18WiqDqt9WH4GqfMTNtGi2S49hpX3zMQnWDdWsyeEx4UjhePqzE+OWTyDbvsuS/61NCOVreyx
z3CFuPteeWubNN8NhXzugSGgERThY0jHj+OwHHsxBDYSFELEZOsofkIvLb6nOvs1fH7/xCcGD6aX
yOAiI5ZJsylktE+baYsCA0orvbsMT4wM6+uI+3DICSH8NcttSPj1h4vcKqPpbOb63jacBrkD3wQE
shZ0tG0b0MJTMlzpdNBJvyPPcGqkfsDnfC8EdpSIqyk+FqSCeUtxFnOTal/BkOBsjM0yzwsEn2yT
AgIcOYWvuxombuSsPWSopNenJmKVI512GKPy5JXzcyWsj8Tqr4J/aPSRcbX41HyXpfQRVoNbkuaP
EZGaeRj+zSP1S51bcPEUk8Ak4N+4q34OmdiZLf7CqcZ00KHOJ7a4m0sk0G3eu1pus4bcOFWJOC8I
fDkpB1/7HNsOtkamwVEoHhB23+ywfHKU+0E1HEQ0utVHpoBYptNg3EOJ/skG/wQa4MkKIwJ3+mLY
2euccMwLjOcS16w3ISyM+Ymh80G6w1Nf9M+BWx+gi54cWmeqkJUDz83YUpVhhPlxGoZjwsDK72z2
CfoHB/vuigKzR8cwoT11laAaJToZEb4Js35uoHcUufFFM9RnxdDBpEtAAotEtg6W/R+10U0/ObTc
qz57sobwng7wRjqRP7VFsYnScq1xHSal+dv60GfdxoG8tVhOLRNeI1uDxdQMp7KkAW+iKpiZFh6S
FhKul34S7CGg2be8TRgJYKSVybCveXDyWV5Cy7tGwfTkSLJVrvcXZv5Ph9SB3O7eZI9eRDWDwHiS
Ck5bZAJ9k944AIwlxGjQRw/mEF4QAZfm6/+MarxZmF4pGznPHb/BPISbEqecDselunEbpQQTqE/E
wR3BhK2CS8bfKcIAbW+8gbTea6LxhWIw0gf7OR3vIkBA6JvqOLTetSvEFXTjV4L+5nPPLp34bDjN
Ja18Yym5wVIyXGQYHbweBKqq9kFqvDgmj0xI/21M+gtgyWpg1rhK2aRCrjGY9ukWShIq08ut2xqA
0OaphxEfvOB7dvdWCAkpXZBglp4lbY3RccQ2EOgYQCybM/YqdSKGGDOxyN9mD0Xd9+lQwcpvsARh
Odh6QcrwBhqVFp2FoEHFQW/M78in56lkFJUMqGDjpRqc3ZRN76Mp3tWYPDHV2UTxcJnqYWsWYLpo
UqSvDacwyDBvirm5c+HDWAu3VdHKBxotpUsA/Ua8ue0yV4jxF/mAPLdl5oLY7BkFbcpcxI8QwaoF
2whFPnHjT9AF5WZSU/2IxyKk6QnjgmPjh5R4388e3IK1iW37aYb1cWFEsYS9xuQTb636sUuM5DPr
9i/teDZSsk3OJZO92oRDMn0qSf7L7hSLR+UtUdzcaaBrzK2znQULvFsR4fdAr1yKVLkn4GPycTA9
8z0UUZAtSWN1nqHBbqgW87YVwBHcVLwFoWsRTeinuyxQ76koly5jbaI02HsneIGc7GduTz4ZNu7n
jcPopzbW0PbWOh3fyF3sNL7RiHC92baPKr5Z9HV30nw0sY/OTnU0fWKPw0dWIj10C/QXw49YGpIg
g/O/jQGcn0Gv/Bg9Bt83GAp2oGA1ALFcnNhc3bCM+c0nFxos2eJArBi9397Nmhe2ZQKBASPPJTji
fOX35qrLGfP5zoYmw8eCPnFpUjJY5W9GmJyJ1J1Elh/7AIQy73BnDJy73HMix3/5ADyqEU89b1jo
vVYqPMUa2W5gvYQwS03gbmr/mnTeFqAh0M/QImhDZCrVBlRX99+s4QeXY2zDPpk1/1x8C5n/Br9y
Z0J58VznFUvWpvHb39maLpXIb2FFHm+Ot/Rp3Wmh2yzDMhL/B7frmPyHVz38VWZ8aKwWkMi4tuor
9pW1O1MoUVKNXvqcJhHKV5jDzhOFypg0VyoY6POBJF3JtUru0EuY9NEwWpVbJyZY5/oXvJhrBCes
ZmN6tY381dWNewp6NhTD9JIzMe5dkkwfKUDb1z6jnLWqzMXgQnSQ2AITZALD7TRd7XK+Ckefkxis
wICplefRSe6VxB7sZO8CO8A5adKEBtEov+KL6vZBZJo8PSFXPeQKzGRjc1M47Ri0Z99DnP36gIhA
8IwI0DYHfgLYq2GkZQ2GhXFPdNd/z30eIc/356GIj7MU07lO7W6LZ/ORazxv6/KRyMhJAOvWL3Wk
hy9VNl920//Yo3eva9CzUYfWMYVE2LDIykH8MuYk0NWDTLBMGuUkt1yrJOzseW32osNM7+0eGlVE
AcWSiVNBf0dCOXouJPBatTgvlZL9g2/40QtuEOOfGgZ5Mrv8TTtu+qEMHCVsveU5yqhUmgsbkKot
ASCy6Dtmojd5VMlT25Y/1Fk920aF10S52TGJR/mKpv0Lk/u/zMx8AJ4JlEs/oAmZlrOmJPxPUqo4
MQkezjXH8GOVFwXkdPJBiD/ynzH0KSPVEA74vNCF2SYTzPDk/atpBD1duSNjzQCIPT6G7zKm+R2u
wJl9s1pD0PuDKC7fuUfw07NSXTo1/2Tx+BeX5JVV9Vo4FFOxPGBPGznP8iruDax7h3zsjM9ZR+5B
xrqhSittr0o3w62OfEqROztelzUz+8RmayzLCW9Z6P9AzyMkFnvcRThUTIyzqRjIJBjCUpAMkqZb
PxWqaR8doMzrvOR6F5Vgf6p+jK/0usT7UMIOEulJlzMzB70AxmRhTV+5Kn7NynIf066uL4k/3AZH
ONgP0vxPOQOr1WjVCIYOzn3do8k5IWEJaWHnnBOefNfFgjLrcIlZ4MMptYU7Y6BPEsIx46myPEu+
NrZD1LJyZsXwSpA2gJiaHf1fHVKZj1ZqJXqHndsmFW41r+gsckv9IuB/XTMs9v08IrYZisdZC0Us
2z9agVVtCwiaz0lrd0fPp7yNIe89TgRdEyEoBf6MN1JHr808fHY+YZw2sK0n1yQiKECBcBztu23i
Nx35M9Gd6yQH7GE1+XQNgRLvoik6E6bGkQJbAqx7N19VJdoNNtkvz3Czh8kzgeJGZvKqfDfm8WoT
aujsd73ww7u5nj7qOavh67FcginAmxTM1EESQ+IAGcxXq8FFlplc3ScHg+ro8wBVEdBuNzg7TW5D
zs/I83bOCwxfZE4toLrllGzLcG6+2iLhyDExWZi8wHlRM2kwiJszA0b/OWoXsceHz2nSEXW0ZpQd
MXKps4zJW+M7WpZM4hKa8U9tY02hyB4AAZjUfURga1MXVNTKobEIbADPr63hbuInoetSde1/gYcb
BnJQsUSga0L9tn4JORoeCiOqttQ6fgNW9yk70dB+Us6/nae9bWTn8Yqs88SwjkujDDWeDnyT+7Zy
8ms1qWinrMbFD1f+C+HOwq5XVCzNPUtylHNE9+v+UWqGhLPbxFszzcK7D2lxa400YsYGbllFW8GK
r3aTStdf1Wb7Kdvi0S8Y4BU2uXggJd3BswcHKqaQZyuz8n1q4YoLPJsMvlZYc+IEnrlGhYhHgKp9
6v5rRegckmbWH/lcdHiV609Pih1sjnOfZ+hfKW+m5V/6QX8aDuP+LEQTLA3SxyksqKOy6IFsTJwo
PbRBmjrko1EkSFp++efNUMMHoGUr5GfrQVbdS4u96JBVyRH/FtcjwuhAxeCLqLB7HmYcxQyifvEc
flS6/nAM9cJV9Y5gYK9KZjuY48FB9RP94WYqAXaSeBqcBQTchfUPxM2cMV8Mga9bmAb1NG8ymzNp
U4y0hvagB6H66Z0AZMJownB2gp8Htogbb0cvo6nI7NYR4ZM+U6deZBQmLsdnHOWrMq/ji8CJveIq
6H7bgQNJZ2pgBsx0/EDJsrfYqBBSrRb5YXznU7pWDlbS3sZn7+eC0FCZ4wQVjf+fNKjeDaxlU1TM
5OfJ1Se/nXGrpEl8ktb0j2UjWJma3w5qnfHRsCcTaC/WzhgR7qrKNeVHd5SQNw0CZK14toEPTJ9c
ABF/i+mzNUq5DSfGKjFjqFMYcf+wHW69+dJUmDGl9pm3rMUIbWOKaaw1odhu50LdmGmau5CaDZ5I
gXZZO8fSc/KtMbLxMKWSuMEsTtklPUYRVgIKjMiiKPXWx8N8cIQ4cgbjKWmnB6wWFVllaJVVM6Pg
lWDMm+4J99Ml5ni+x/HeHdoE/6eSYc1TIYxdkHOao/mCs2gy5EC0OSn5ZmztWDPcC0Xrw65tfAVk
YA7FsSiD8pKGvb0vx86jBiPDWlBVE2hvTDnHLCa8m5g2Tj+DP/BGD4ltiORbR7CfjKjrH5i0jXSW
SeQxHwYU9iuv3HkuIbS6zAmV4KzY9b4bnLy5nLehmSARW+bZUz4Vnv4YktWJsA7gZreWufG3Oyx+
8jD9sTIUM9aofmvVubNzVTPt4TjzldMRDpPfweZKOoNnI+6aZ8MleGgz2Mm88UmSV4HgUyDAdTmY
sNQU4iFTjvtbubk+4n1t1yRWCGqlc77h2koeYhwEniU/O87VFD9bwfxf1SXECnGLvgz9HN2kqdmY
6uWqFXWByWqBSxgCZLzX3LQ49ZOq0IbJOd2nY8uLJcYab+g/xEirb6kLOjrCzv1zRPtj2Um0T5oA
Xg1lLiualOF6wl7jcmMpxNckOzs+tJWs4L8mMU4m2q7q7aRSJnZ2OkSntKGdVepc7CpoX6uElpct
kYr4VVYNaMbEJVRn+W9R5FBeBfTB5hq3GIOmLNgbKYh8eOPUYrCS0Gy2M3NYuDG7BZfH5L3pSljm
ZU+kr8DbSWj0s9cmHeCG5772tkKF9k0mwlz6VsqrYk5oYK46oIFzoL+oeeNmqFsiDzLE9w+hfCu1
U24AclKv1pfdyRr8T1kF/ZdTgW1XtvzPRUqm/MO9m6H6mMA3rTjBvWJPdoGYQdx0xpQtBQP5lRJY
Rmh0Ca3Gjmw1qrZzIN1mPLah/rUW6nPuquTI33XrwvhGKyTKjUD1s4nR37mGNjuZRQca6b6VYpzW
98AxEscCRJhFvCjkhsPeyv7iPByPogjuLiNbYEWIBgLwPJ1Y03Cn5RP4LfCmYx6M5LkVIIUKfjgO
X/uhb9qPwrSgiPUAfQrQFTwk3zIeUJm4wOLkEzDm6dDYYON+U/MIVTXWA94KB3PqiJJP1VsNNcJe
1rMkfJ18dWKkNmAJS6pDndO4VvosDF4pH0Y2+LwgozKNxBjKWkesxlgosNkgdWfdbkrDW+p7PwHF
pPgQZujFacBKqi3yWVLtSlHoA5P0cstFHXSpoFat7YNnV1kBgxCaEMfaK9jRBqp27Gn4aK3miVpV
l4meUMdxpsEozUlkaVKBm9ojiJc5FXbjkbNgqQJjW7gjsEenqb1PFc+MavM0vIAI5p0FPPdWunVL
95F6nQctVtNYg5UtCl7NsKg/0gFyObL3eKr45j5tHEozIisbXxCi0LclJ0yzK8t76cI6oYgSR9MY
ngHzCdakAmG+DrBVOsEZyurJRXV/n7FmA3FouP64/xF3o6K8NR9YMCj3EGTVMiyRDfsqpykmnXQI
T/6LGXBlzADeH+HLQjaIaMIEMlucIhF/m3SD38aZzLFdd3cM29COOpNpmJO/pH3F2cMeYPkMgYnI
EcX/HGcIdgwkEJyWmG5aZT55TIAqqYyyN49BHPVcw2ayhisXwG8rQECP2fWA6iwzgn4khVONwSkv
spJ0lHxMsvRHOBxtvFEz1EsihKMmrG1c3RFTgbKquF2bbF0GlLK1nbjeD4yQf7WycFROz4z96oNw
snFDaQNcWZa5Bz003zqLPvNuCm9R0dJ6Y3XXPGl/Etd+KeLoz6wLan+gvQXEd9Z+25H0if+zWnlv
M/Nm5iUFRn3+wMF7cZzzhSFMPeaYW47MennETLlDKEcQyrVP8XHlnmQof9h4wj1xcSxyHMY2gQ83
osnGt45Juh/NT7ZnXQHvE5we4GGU7lvVex+FB/ZmygApD95VegNuamzPq3bCnV17Ho0CRgDLLciK
rzQiwBshVMS1lr92L4Yj/xE0U42UYrORgDJYqpzcxL4ZYdbvi6moYZCZBO3dnCIhM15ut6guTFzq
6hBYLejvbCyLEyQGeTSg7h+muaJs15hTkqsBdm6ikul+wmeeMKZat0YBqsO2CTlbI7MZi3CDqPzx
ZJXjZ1nKf8ws/mKb+sYFz2LbkfHYc7J12wXmmmB2YFuzt/+3StNGujdcnB1uhsISJrIgmUz+yOy7
jzQnuknEa5j8m5rUg5ZEcmuBkQ1/x39+2Zz+D8SNrfJZUtOGNAlEoI+bL4wo0XqsW/oX6/5Wpt5/
XkH9h+2EJMQmrZ8Ms0YPtZmsZJV7N5Zqz7h2sYhTTHfEoW098y1zkbHd6EBr0SGC1b/uad3AeJ/g
C7fNbj2V9rwrxnG8h7hykNlFvMZszmRDGTeKEcxdNzYl5VC8B2Wmv7Ahla/xXODlxu/CxIamUDvs
4ZAqXx9jbLx6Bdk4fjPTTsE3NsSJoLL15adwc1xVsrUrb3rtB0xNK4uexE0om/E5IBeyMnKUCe6q
6JsmOC0hJMvTuHB0bQkYVUqjO4wZNWSMa507Bg5765LB2iwMwI0BkJlMBtYSGG+ogQGLS2zkWAyj
SbtPTLdvpLdGHOdkt/0Id3aBPraqS9P+nfF7PSRDQ/IHTi6qnHagAYpepHwOVWAAFad7yHcMA/4I
g72fKWz2bue6X4ZVjbzNzVPdkoNhmtmg+cilS41VrlF4Q/ykjFlVumJmn3IbBsc8aPw5eKHCm+4p
l1EimThkIyz8VNgV/V3XwNK4+WPQrEO+D5Ha/S2kYQjFMbtGNZV95hSad7yhFGWEBuyaqSRMOibG
s+yock6svKK8CcUym6OWraTXO/Rj9IzOI8BGncAaqf+loX9h69gSQpHDfUe0MP+NGNQfTOF6zwzD
2JZ9z8KisbP46BEN1jPsg/7j5KeHwmnOwvTe2qIFFtjgx7XFrPaJCYEAZiOfXAw2oXHh4XD/5rZc
l+lmWDjs+XLvziX2iNodof24+thQW8BrSqVqIi6d0wV7Ju3WHrvbA1f8/Dnm9r4ZciCUeTC9jp7S
mADpaOHt3ThBKg+DtPOTrZblhgg2UaWSUa4LAnalfPmfJyl56ctlSG5h9tE+FvtUDWePNAT1ApjI
tJeEyNdgO11b/FIKKi+wsWlEoZAINrN1dRsz2FdaiBfmo7yfQuxmB+dgSUb1RDZpvsVx92nY8Xth
kLVQpEuY07MoMP0xnijUHXe5YKyQMfpa5UD1EV1tWM52R1NsSDjEdtntBh3Nm7DRNm1JpIYIxyTg
28M/Q9Jo4XiGd+H1p68gguvoJf6HYsSMyEL/CuMRdW2gBBNL5G8onfk9CdCP+BZxsU1hd8nQQBiK
FP+NlXoOhHPvqsRkzJRnJNcT4+yGIWMOuzVwbvsxnh+vOk92+zVYrsRHBBydD7aDKBx9Z5rgfR22
P5FOq00TjPSgoqk9dVKXF0f5C2FCFOfIkc3BTE0wpi6GlNSwWgQRB3iWgfzdz2m377QWLtNO1zwP
rZnvlJ1TGOwW064yJv3SkMfcNkwp1kXBNbLqwO8mWPpiZwKI5Ldk6SssGkaXU8s0DvlZZO2RApI6
wX8UOxfb9kA3RELYt6rvLFAyJaNCmXIAJqHZfQZW3d7cQpZLBYe/1Q40jCIse3TzMDuYpfQ+hOGS
prFr87HMjOaE77Y4jGnTHgvQRMT7BrXOOdLiZsC31sWu/1hHuYLyWHr3JDG6F88U+TGgCXWPOhJu
HS0VHaJZ9MoBstuzG3NUwTVv4lRou/ZjcmDTpbgmYYkElPuODR4F0ZT7oLRQdYnsHDodLxuPxgjB
KHvbUl8WyIza4Ln+LZrI2NUSeMkUMqI0bD7ucTmpkutWT0k9LqMsnjQuwfllqsSI/YZkpk3j8aao
w49WgyRKXRJf/AriyHQEbERBMCrLZ+KJcflS+KHaxtP81svyKcmMCvKOGwAiaOgdRB8j6WEzCuiL
aYuO6G6KgYqrqmUUmBNgnTw8pVOmN8poA9ydUOUBYz5Pyv3qB8xclOWRYSBkCDGov/WjOk5+92PG
qlm3jnqsKy4ig6o2UIPTt7o1/FvgEQEK2wEDqGoaFjTwqy1D671hWgtnFAMJTz5aqdno76zH1gPG
nVGSlaS7kL0DChNBPIJO3S4bYmPbqiba5dybF95QDIIl0Jdmtsu77N3poaV9wMVXw4WfmKoBq2V0
hENdpV09pCr07xnVGJwOQ+X8oxOFM4Wk94UQBF7tP5K19Q97JHBChcdnF/Z015DBttwXNcT4vQJy
Y8a2B3rTInlNM8Mdw89esINGKKUNeSE6aQlxwiGtuteZXrG9QxTpEATjiwhnB3D0XNxtu0lhxVAS
tC9r4/+JEufATjJsZVWFZ65rLsgSI7iaNpay2E/dTdr1j5rE37pCGjjhRUkPwdjPbCA9BYgxOdmA
cfPKas3yrRE1qTnD6/j2cQtIg2+M5hjmOhg6HzMZBNvcBCPsFeDnjYQxrNtyQghLgwyMy9vr2xKd
zkDej20grFZQW9vKEubNGFCx6ZKIDyoZAMixWzi/VMx0b23r/BVK8bR2cXcejWSZdzCkVn7Tb5rU
s9eaT3TnGAEVwXlOTR1kCAZCUZvv7dCrHokikQluMcJyuE4ITOmIqKsTHSv6DDZmwQbIT32PoyhD
y5DdWYBvJaBVXbFvBCtDRebJlinMLtfydoHFrtuYLf24CfMo3/deRtFfhHK639zwosd8kuq1aXJo
mUZjwVXJ6KfFGRhh24KZQ8aaEuJ4DKNtyAhP8cESb6h61kJCVnLPqDaCLSkfqL6Tu6ymS8PghnuN
qsaC4tI6Z1ETAItTH2hHkN164ZBOp64HB1y47qv4BYvunRQdqidoAio3spivyjBpMqzVfAkru1kJ
t/6Nx+rP9qvwQif9daI+4I5rclpz0M22HkhxgBzdIUybhyAkeCzQZrdmI7A6TWmMgDWrrS38iW5R
k6CvhZEqYz63Qf7Xh2yEgW+hA25mQMw3mv6MZWht5TCezPYUuQlXg84+jW3wiiwBYSRNPMw+NB7y
udzws3/bgmlD0prpMQ7T5yq15TuXCdz9C72mFmF1bPPeWjUIsBwX/Z3RALUOqKdiPfCC7Vyrb5j8
1HI7YjsipbwzEYr2wmuaPZErUnQeo3ZFqLf0lkRbXTSfvnAMys0N55xG3h9crmTHynyhpPgnzT3r
4M8doEnwPX+VG/zymHInFVcaDqK9NdAPL+vsSwcMz7ncmMS35m6fRclw4HOp9g7jR4rm3OLAwzow
/0HDBWel1p7vo5E2LKW4gqaNQxHDJpcwJpoJ+LaA0u06ege/qNobQ9BuxmoK3py4ozqrxwk+mMog
192Yz0ktyDCwj2FAbvLiSfv9U1YEvAQszwQsioN2QbAYVvbVtsk/CJgZKTwWF8SZZlMWLrVOdPS8
9pWLW6DX5SmeanHWYe3SGgcPK5Pg88F//HqR6+6rmCkqvT71aZx0t8kZkC93o3ajG9wxPfXDF5d8
4L4MeS2TBVTbjZG6J85ccjp3viocAUc7JQ5QZxBwBzPnPIjUYMk8OxsqNgFsgYgPJ+JghXqn55W0
zZiR2JkK6+zSz7WZAuWdyyFCxQs1PeE+9tmkGnrILvlWtrxspmRazbEUOnclL5JxPKFv71CE7bMj
gx6nZvYpJxIOQ19VGwJbz6EfiI0quLZOWfaWqQYAtFd9j6L8qkG0cf2Kn1y3BrSQMWF1F5pN8gNx
olurCMRtP9Kv5abid/DjP9uADoiy9xjrAD4XIPdnQzMPnWuicSC7wn0KVBocPHS+fq5pxqH9hMKE
8YNz4AuAq08xdGof43dF7INKkjBxQRFApogZ1DFrEPVOQFY8OviaV1T0Muf3GfZ3nn9O5eKDR70+
lAG2PnOuMABmbfBQ1gmZrAjmi6l1uGuaGJw0lAaj4BqTOzc7shm52jGW2cZ5T/H82wJnL8AhbBU5
6fiRHjiyvV9M/XFDMg8ZcgX0u/ZAMTb1HhTFQzUO3+SoAIyAmKbAEZWqKNsf3bl8pOg4mJ/7Y55m
W9f2X71Ci1PgCv6unrFlK3DaSyoFRbAYwq6M1cWhFosRv/G9TTDzbRZj9hYxd/xUU1ihzWLo94jX
refOfwpb2+cyldk/6ew8+1RDvXC6UO+UAXk70TOUn+gm2uJcaVgzqe4evOCaqLzZgGOhNiIUb+hC
5A/tyt9wLcCX0WT+yyyd95CQx0qENJdbA2aaVKf5OW65pWpf88ShwVxMB/tlYrJi2k5XXEQ6PFJU
wYGBuZJkhcZfqXArwjqZq/a38Ft9VAgmOz+tgeRJk9t1Y/zDTrFggmFBMIvEaZPCWQt4nglHElMO
TIp9O6xCvTtfYhVi+0ngdkn3taPZ27Cb4cExGVUEZkxlr929Qlt6V4kD+sPnZ3LDnnezH4wX2S4U
XYgHu7SY2hW9Ht+9XTxFbgqYqORIoIUcDrmhiNNpXN72DJqXsgkdeyfPZVyKZT/ZzWXwTZc0CiUH
A+4aGODKEYnb4Ki81przPhdfPoZyyF84tTLCiMnapWN9otUlPjVd/A4R97/SgJFjmeKZWiDzmXMH
QX0qFegOgFpjYU122mZ69oX8L+dERY8Je9sU2Es/s+4/q5Gxbtj9j6PzWo4V2YLoFxFB4Xlt79Qt
714ISUei8FBQuK+fxbxOzNwrqZuidu7MlQkqbErzFDVeFl93jwC18mAjZuRHCH9ghkkN1K2sMLac
yGzv3c58CjwSL6Nh1A3vaTVsyoBbBH6R/L5x4E3Gc2+DiFRAisz7TKFjg87YDkP/pip5sGP3kUGG
ru8pt89jRhCu78ps4xNBuXl58+tOGF58q/LWhhGy6Ld/2oorvWNS1dGyyHCz4MXsYgs+uEs8J2ee
z0PfJzZYx+usBEYzl5eI/AWOvuJ+WnqHSqMecG3VPYs5FK7GD855pY7Ky5MdcsSu7Ftjy2qw2EFd
HleyAxpnLTWlQS5PVlKCP0waiFwZogLmi7dJl98AVraF70f3rl9/qnHG4BSjzZwCP6UiMkGEnkLM
Fs2YlkenBgQwN3o+1GEMQCwcS3XPkM8us0sLqijM4XsIZXsnKBTHjOyoL+WgpHOil5+zQuvNY/xc
TEJYe8L0r8dSBNsGpFSeV90moK6Hx6xsDyn5mh1doNwLiio8M6D3B0cpdRSQumirwzJcluLd5IZD
gWL5p5NKwqnB51iYUryOzhS9J6yl1lNBEKSzVX4YrNa+MqJTmFhQQVFL3HxFnBhw+XyDnWlrPqSp
hXHU1PGHzVpPxM2z7S9sckWLoFRgY0djUoDdGLJGpNwD+BEqtFWbbpHu3U0jrau09budlk85Otfa
wtJ9HpqYDFw6BoeRNNA2S+DgJU7qnzt+ts1ohYKeYBfSMKcOYItfA21iw8qxPIRWUZ3rgC10KXnX
ZTr60JpGGjsxcX5nlKcXOVU0fA4iUHQfmiwfC/LoK5p+nFtPyQlEGyUOVtp9VXPmnhKcYAQ93KvT
tiXyjFm9sEc7C/aZXOe69MlOgvGaCS7QsgvloZBOhd2H/LGw2EV2TmjvkrEl6JXaN7tMhnM8tcF+
hHNK/4v/xQMM6zFCvezIBfWRfbN8eUCB/7LH4BGT9qNvxf+UQXCvma0SORbwjznT/LYM/nlHDMIq
ou9RUzsjs0bcBmhpR9MfHxmgf5hXx409pXj2XXtLQYtxFJintnLuDmYor4nk2EGbTi+Gl/3OfGV2
plUBHS8LfcKYgycva8mxIznhhcabOsAsl/BK37Rn2TdpJPSHMcd1cdptYicPbynrb84HkT22i0sO
uRGLjCCXHnNpb6y+o58pBv3UQ/G4oxmRl6oEm9sotvFkOqhMSF+Eaz44sXOfYfHfwh5xV9UQHUcL
ZG4AZQvICvvQ2LONAxtBmp6D9mI1zvOcDm9RwEHVDnNyxGGH7RByN2/ccV+HDt+ZyOYG1XDrKLp6
O4blEyX29IlgIF72rihbFu+nYbkm17n/HVSRz5pcnqjuW4rGiNrqGM++yfq2bjpKfbGMhJF4drro
7GXjqapZ/3c5XQYIY/mqjTByDDH5f0GXVOgHtA0mgX8ygqBbW0Nzw4wl0CamPevMy4CARR0jse92
6J7sMHO2A7CEdekm772pnrysmi5+E0KP8dt/VmWQk1gMq+ic6b6ckeS6uvurejZMk2mBJmB1jDgL
irrCv73uppAin0iOt8Eb9u2YTJcqnh7Syf7AIIj6GeEx8D1ggVmpeXRTgOMxxHFk246VvfvoetVL
6puPssJQzWEHA1L7T3xjsFf4dX1jFmbE4KKGvosbBEysSWhz4J8BNtiINuAap/xPqKkXA3F9ndXT
duwbBtS6HtaRUdkHbU9Hk9zsKnE7NEWswuesJhQ8jlgxcSAtC0MW+rHJ4Kjs94YlJ79m9Sagmiz4
kWQ9NYZ/yBTHcwllYMUcT4MPKvWKnduiADrHMXNesk5BrSu4cikLXlACTGkT5qit3mJmyOuPCpIB
Yq3F3JC0D+C9kQkIk4V8IVlbzASkycnv88UQ5Kf2j+MKLDO9AiZhuu9alT+CvPY6dzhmAjve17p5
ZKfx7tkz3uk5N9epW54B3ZMLGqZNl2M1nEvfgvCOsSgiDm57Y0a7DtqQFxp3o9N+V3l4ZTeCo1ao
i5oH3IXZeKuCrrh6FW2itIGwSWNtTXPk5xAVH1UkbrUALWPPAYdwVpyMCIgoiQ9ry4of4aoj30kA
Bur5rPkeBcHvaKlrnCX8kxjcUy/Bl/b2uC9ipyRF0hxcria0c1DP4aof28+eU9Y9lMGL376z0TbF
N5tVUo+zy2tQgxuLFLOGbcavtengxjMoZCosxcphHl7BlN3Rjf3RBuSjmpHt4WKN6qfYOyivfpmh
EyECchMoJAXLDk0jHlWKnuyarZ6CAxUb8HYtjsQ2CbckLu+VxLwOLf5US/E8N0ZzhzQNRZD6M8E3
kgfzHPjmZ6nJOBbxcEuIM7jeBEoYcxtRSTir0HOwAflsOPBZjErnjIcJ3NDIq/ZSUOuD4UHQe8A9
rTaHW23Ij2RQr8qLIUImeALSUf/VuX7zfPEUxPMzELRXks4X8gbFBqjckzFjiu0DtMS5mtxDIQI2
F1FiHw1XX1Xi7ZUlv0Jd8hz6TXe0ZUdnlbCe48V/hbETbUglf4iUlHcY0LV9buW/JucjD1vBXsEL
Yi4aTkwQw9R3sm1/apW8cc5+DRYX9bkqkKZhr2e0yDiovodEAl3nqCd8wgOkU/6fBW5A8l2UKffm
G9NStEmbXNNB0tM/nvvVNU1iA88LNZqSPfIxRn4+NeSbNsS/KK7O2Gj4qpswYYsrctmdcvSXOSVP
OGBpodD+NvO8eVuoWGxD0kBrjLjbIPCPQeok95Vjeicb7tOePA68/pCtY4kbmJ7MLNyzK2gxnGuG
GGt6A2D8JzSMIlEdpzY29jPs9wNxI28tZomKhBTp9MsZDzv0FKU+UeHK0yxR3X9m3yKFuN6Liomb
zmaXbrwg/KxRrm59abyU+G822SD+adLjWH3yJ41r+Bba+B+cAuDjPDnvnUSowR87vXUyfQUThgKY
FR6Qffh/NmmEOkrPEc7HDb8t9kFJ7IR9MOdWFqCuyzFsV3nlVr8xHiNqbVj0zfIuFZNzFkF516Df
853tTrU32MeAVTLTGm1uQ4dXw9ejfnWS4jAVsJiSyD4Nvk1n11JXuHyE1ij8dd+ZEEBku2WXSc0i
WFxv8p+crvmmW5D+Mqnq+7lu0FY6GjUxvrBqNu2LaY27pKcOanTpThuIQq+MVsLmGFzvUge6/eAi
dQi7tP5pc60osJfjQy98HH5OZb9Zs6Y5y/bnU4LzfY+tOPzgzMQX2KqhfJqFke9hEbDfUg0eoIR6
grIj2OelTg6QCGJmjJ9lBxUFsn+tmmd0NCrtsCSizhUO/nqPz6xW9rTL7YAeedEFbxkghLsWUhAV
wJgRDMt8YGRuf8ZaI+NlqVV9eqOwttkofobCVJsms8j81tSp5qPnvHgyyo7h4NS/KsPeSonEM7WU
5kkhkawYnudf9AMMFyOLm5pFAKQIFxu/yqX34RaWf+G6D/iWv9O4iSagnG5T/1B4vNguIVUyIELx
rGgbHBzivnKanuO8ys4+W4SL4drBA/5uoK9GRQiuMkWC8SfOvsTIVkJWNqz9BuRFYenw5ki+7CvL
HRHGWKWjEPrSxJWnW/3r5Rb5i6hX1XBiEuS2avf/Um37T2XKONYPo4fth4riSiczji8yUylcOHQm
dkKayBZqM6WzfDEFKDSMYl7KLXiE2KYWITe2MwtjLuYQkdRUUdSKZ91fLOFOYdHSnE8PlB3Gn7xA
fNy2LMBKaiUzm44bn/3uzqTuT1aswxwzVkCoSqKPjrFhlQrpO1HIbcaDzar/3lpKc3t/opOzrg9B
4S+5OUNCrCi0e6cmE39jvJTCm+LPbjFflI4bYAWadoGrblhSrFU4G8ztA9mAVVEzDTAqziQ6tdA7
RTXjhnEmWOooC+CqBCR2lQRbFbYJg3uIm4a795TKW1saDKcymbdOnI8r3t8Vf17EvhAKGcElkupk
anirPxuQImO7ICGN2nTOYnYKnC8GCLEyW032xPq9CF9iP9Rf01RyW0m47c1y2Qk3yWmq59eOWD+x
42MZhOj1cYguOKuPkr5W3NbNXRUUbyr2gmMUyvBDx4I5xyEocE+tLR47NF+OYCGTf3ZLrNHOuoid
t8qOUASZGqD8UNDoVgaJEfsfuEoMna6FaXXIV0NLu18ro5/W1d3jiFeY0iO6fteiHYuDCVdMf+Ug
MaHCThXMaL8phmpfhjZAQY1f7KlTk+Ry0txnYOC42XbFptacwNA9iGrOdAIMxZhu+44aybLNQvyD
+V3YedYGdMleyRgGqyQXzKafspzYulaBB7pXwYt3OhiiduXemYkDT7EwkPuTW+4wfww1pEdl2S+W
NLFjy0wavHYpRMF8B47NYn3H1bdlHa0s0oDYtUbNyyRv34qkY8ptkSbBD9SKGUNL0p7A9Vo+JYj/
bsuipPMg8zpeo4h9ttk3FI4LMFJkYM8Uj2x0pudRRRo7o/fdm+EbARtMkCFjEwtIvZAfBgKUbMQd
tikAe01vA3VBITc77049HMsS91oTNE+NhU6p+SR4IIv2IHoYjMS8B3LSRHUbG8/J7GB3cwaWhzF/
a0A3IWm9nOEZpkHoL2EkaOZuR4E825SWmBr6gDzEfE8MU5L9DKd2EyM+IBQBEwjwGW513QAMJLoE
jz6qd1rnzyrpbgBoJsp3iblGzM6USfASJRD10EfcMoJFtJnqHBfpMHCFcPAPtQbbBE6uGvYXidX0
GM/ilhs90QZ8X21OFC5rq+9KKPqAfP+x5JwFD3wuc4+y53TgW+ZU7dKDtCyl0m/NdLwO6vqXrZ7Y
SIuXqqI9QVpTfxuG/CvL8z+MTFstPG5PWL8xkyZ6tro1lOMSj5Zp05Zbzw0hM7TN+ctKVBoChrVm
yAm1yzwwZkSlmBma4CljNHa2YVrgSgxbrLtbHG/TE+QVRNzGLpw7FBMakjhh6zcv1TRJBU4X4ozC
J97ez2ahwMjk5vCO7a4l7AtsMsWtlA6YBUu+4GloUzhQ0OwGZ8HJJ3Zr+M7WfcPB1Qj5ZErt3ws3
+Tfa9ks9dvcMMS4vXsfFrsMr2qpxr9dhDjM2+NclrDt638m/4qDF2dPlr3YZDOvaEMXZnJzlhoYJ
Nl4GRadlWZEju6xn+NhXt3HH15CL0BEgAE6ujuka9RIhqYyM79LsSQnYZOn2o0U2jPByBZyNVeaR
kEZM6xEd0ShQo0Et/EBVCRshn70tPVjq5il2juRq042GargiIkBFY4LzFG9l8g5oOP+yLXq88Vaa
RHRxeQS4D1ZFisEvCXFvuD755tSu80crLyErVI3zyT4sox5O84tHtPbZkQPQzK04+FFsGMKMOod/
GlvRymWtv+O+lgKvLqo7m7/AP26D4tdXrb+nbnreUa8U/2a2N/0MURjfixG3Ru7STcxe3N0HTUB+
B2mESnAWVjxtgxdu7SzO7xLcgB8dIZYHRJ3myR1Et3ZkwZbXr/ySKhPscsNOMF+/BNZM6SGio9oF
tMkDHpaeeiiLun2eZFjeAhaB+CEG4lBuV2WPEUfMG5+gupl2sryDWgSFJjPcXS0tHE2VWdD2EPm8
cOqUm0XTzaDidS6s2+x1eNNq+oKtVWEBVpi7uek3YiF7FlZoncBdUFQ8zgD4C9dgb6SgdMusPc2E
DFZaGxxFeSCxq8FudHsMT7UeHEZ5FZ8D/ohw55heoyGMdy782FVXJh9VX8NmWWDscbHw1ZdBytNj
vpYZzKJSm/7Zb2C7JQOCcppUem+L4E4QvkFORM6fRcqEUdovQ01zasoyzs57jecYAUirnoyUjV88
QR+tPUkngURITHuG/Dwdw1Uwcsj5BtcAQIML2hy3xSDrY+MBwLAXYl8hnIHyGGze6v9R0suDPxOP
/8at4gdA+jTxxdkbdAqq41LqopKk4pJsLPRGlqUJqZKZh4BVtyzWkNuhxE5VS79BUqMNdw+6nELM
DAM7OZ+NJkXvOMejmnZ2f6bqO0yc8JkyuPKzXBZX5VLN4Y/Z91ROz0HL/lCXr2kx5KRZOv48rrHE
LNVPaSIDoMnE5GC5XxfSACVs8HD4fn7PMf6uvPaUzsR8g0kiF7c9JnarePKC8nUualLmSdxtZaP1
xQf+z1TAQyncbi86aazDDOsn45d8sSz9OsT0laI2rEch3rita16OIotPeUXYgQVlVhyFEbEx1wzW
ewb0/BoGC4mrRa9IuyrY6cwCDJz36gKiYVxrg3ObB7P+LLDc0z7L4TBYxT+niuHJTsNDRJQOP6v+
iiKkpWJ2wnvglMkDxcTNph/T57SEI8Z6CWrhEtUdmHEO0hmivdnwqwfJ4suvRuRwz+/3McyHtZT8
rMJgD8QYwm68EixTJ+seo8zTHHaU1KhZ7SlgDle93f1WpfGvdGHYeD58zjjhu8YdiGtWHp2jYKJG
S58Kn3u8X0CBSQfrC9cEQm9efDYJcUFlTta6jua3YXSxyjXPLHYgkDjxX4/0DQS9oHR96K2rm3ZI
ZmB9t0FjHCvtGTvLMJ6DCP/sELC7HO0Fr2xZyXYO62vsuwvkOaPDwqKHoecQ7PCnuhZ04lH2/zy6
LIEskun0QrKaScvkaA7WS8Tuiu3e8BqNxTO1UC6fG4thN6v/irm9ayJ0ryDIH7CCKIZOSjwp4d33
7USJ28ic5WCno3hsoD8IZ6r2xZdwwuYw4RsnuS1/SlEBcBfCA99WvoILVHsRtAMxKzziQ0gFYBMT
7K8jRCveFkzVPlXzPrIUnmbSppUSn52fMDWNlHFlf1lk49rH7XbCBgmzOALPIVzj6jrVrUtJ+ZeB
Bx7PRkRfAM0OKf4soPrPmCJ4oyzZMfRYIYzN6ehVWXxUfvyX6x6YWqXhhoL/fKiMHqx35KQM/cNw
6BqoVsWMjCWTPD33+ZQeEo0uDIgUmEZUa2gfcCbXnenzEYgyPBDcP4VxNK4AElscxCrA+VW8u01H
RULTWHvWfQK9nqhroe7n2C2vfuf/zIpnoOjthVcQIgM3f0HGPIVX9z2JmnvZWuZlkoXHHarh7uPU
+KRXhtfjNVRafXI7IjzuWe4/0gr+ZwxUkgA6y/VqaIYtPpHpRNU8dlDmY/pps/CeKRN1nWmVbKKw
WWIJ/5Shvu7KpjI3OHoBNKdkHZLFQivb8K2e4sVaiaJLeDu+egkDkCLQQMTIe8Pvl127pO7v00Hn
l8FJngKfDyPHVnMMzOajH0rNytVHtYtkvh6SML+Vnt1g26abnri1+dVIGmosz/IeEn/8MMoe/0fD
LqrpDppThu0sPzEMOFo7eJRj25ebrjIR1txwYEbvkWq5Ec/7LOYlk3dDw0AuvftwkGSKqJs9mIZh
vXq0hh88fAKrIqn/DcPCmC1d/9iHxU9FFcQaGvBDTcQ/U+G3y3Zqy3WLc7qwUY+zCbtMHqw9R/1i
s8T16Si43X3eXIoMm3Q4AidDWFPVUqa0zDXj1FtrfCYSpXXGM9OAsAPeZCxh5Xnj1hysYipeLXs4
oOjHgE/64kEalvfBTF1t+kZNB4ts6oMztn9djUU3bJpmr+yYRaKsA5CBtBBoLqxmRpTKyBy55ob6
zXjSrtzR+zc1NI8nfPO2iW28Kz9Jjp7tfTnsMYECBPPR57u7HTFPbEYv/KKr6qeLE/pWfNRKHzcU
Klv96qnUvhRuMGxdvdyvW7KgKraHk90FySfpu60Vd9jvw1ltBlUPe+mZ30UOFAMoc3MM29K/sXE4
Qy+l7ck3or2OkK5aTwq85pN/zjPDWDk2Q749xN+BdjHzusM7FvEHtwn8Q8PDtecT8wF+leIUxRIr
EOZxXKTffR98o0CzK5no7wnbrrr6wmVHZATvIULXjdV7d0yMBgKYltGvdORw9fwW78owdBtu196a
tu6e608v4QoMdN8U7DASwg27YQoudid4xD06FxIcZMypRumRzaNhpN8k/Ijg05FM6tIiq2w5Ahzm
fAIIerApdiWYf7at8aE03LcwrLzsaISeWNq0B1vf8yW4hVO4T/EkUQgHK2mST06xMI+NfV6mF8eQ
z2Zl30TmVZuYGrkhgYYuLM4cXRk3yXt7VYxAiGHaj8P8iKSInI9tUyavFnUqXlnxYnPIPQS4V10w
+UvQABZ5K9EQpgSOgAegIQrZhrRF/7gQLGp46iDGYjRoET5ms/wMZutkL6jjGRmh4cHPO5pwS/Ev
yHgUYRisqxwqNnRdbza3cdrfu3XyKTKSVlI9c6VjK1aOL9RSHcaCRRymMI7hajvTLGsDi8X965xc
19xmlXwPdff1P3sGlxz5s16nbDVjIKa82Jg75ZeevBZDh08MEz6dG5rXnl0VVI2A0kzbvAZ5dZmx
rG/wW6M94sRbL5bYn3KMGDhkf3Y91pwxL9gVRhGshtxZ9m1fE1AuMQx+IkNSrt1OkGvd9J7e8VtH
f3QPCB9BwFzVdTfu/X7ACGGz631nF/ynvOxQJNzn5ll/EMDeV519qsPso1T9s1UWh4ylhQ9/DkhQ
/GoRk80EQ21R+MfCjI5DH7xadQEq2QQG1A85PIwsHbcent0Dr18uEVwAVsKcjHtRRQ8Y22+zq38m
CugORNtSOstGznD93Jq+zedKnhGE/b2rCrFybdZJEJP/IDtDEyQKtndax1y5gM3XbJ72+FzEZnKT
ZktSOd0NSf1IIo5/Kfn2s+KFhq5oh4OKX3DmRlvfxxXhDJqkoO9nJMGqlAjdRBn5hrIcGgO6yfuJ
Qee8cUKfMW7dsGdKwLDeJ0qkeQkgIRf2+M9DqXfyuiabRkmTj0JnogwGvX+Yc+sj6ed3t4eE0uMM
MXzj1ysCxEuv/jPrONoipMKB1fxNDDHBJ07Ug1bxn0rjZ134rMnDN5Mu4fXClrOj5Q3Ck7Zy6I5O
B1wZIVazjW2yx0TII9M/k+Qzyh9CEcVm6hmLMzE8FSnLZf6CT+DRDJ4Qc29ScK0mZhBuBK9xrEjl
qa84IdhNIJqfPcI6OnALXpuyPZuO/qk731uRfPwzNBEBt0mfx4Q3s6MXe2cCBWzSb66Ysp3rjnA+
GTs3UMXxoBC6kihDRBHSOwzvJdQbrrR0Ij9U00gcocByIhyLtdWw/DiZ80ScFkB2u9P5cnF2q3af
JAiqUe2424k10yPZWjgXYf5uEl6MgwqlRsxrw1VvlXCuwnF3rqdqwmL9jRjsXdIyc8F4ppvPZYPZ
cOqkwiGvGZWUa0zEO6rOP/q62YZdz9xjwj/rrlg0nmxypWQ93qXlbnMjOAnX4sLaDGjKHHLSX+xy
9cjW0DJv7Duv02w8al1uLa5j5NP5+cYXI4Iz0ke8zDiNP8kY9I/OxJIRozB7Gx3yy2tj6xssAEVn
gToUOQnbUp1sUV+nAaHUGc+NDfxkKF9I8j15uthkhlMDcVV4WCFzWHN0oDNQb2I3a8+tSB+jysLi
14y857kLCz1fgrq010OmLlE+4WOsiLUN8qq5Dxg+xBl/oUCl8fzVKBhigRHthhbAQZHV94mZPKrQ
emAXiFCNxalA73cG+UjTwtbHu7mydP8UpcFPoW0+oOwftYv/krb7KIArtNK+J2t0a0NeHiGIejek
PNcgR6Yob1P8rvaEKsuVGUdCuQ5ERj9FeDZhW/AdvboSo3aep1eSxotxkJXLlJt3AZPtnjLszQD/
fOuTcWvn4OZRa0nL11ZGxtOcioBXd8tXvvqpdUDnbIg5ajbZU1vT2ZbOuShJ0ScMIlEy7PMi/fNm
gIQ6fOKi9uZ5/ovpTb8kVXa0eFtrHCDzeh5BFJpR9W5XHW42pX5Cx22/Zj/hGgdqkV8m3ueNsA82
7PJNY7P16OpYXhFT7aM99K9g4XZ9jqejFTyqlhnfbOZy3msN3PK0eO4R2d2GMEM/yCWN5V3ogYw3
mu0vkJbwHNvto2/krMzt5KjQg9e1H1JFL/0rvxtgyEr9WDENAOn4609s9UD+qm3T+r8muROSSo+p
y3/sjG/uCH4dN9IBJ8q+6s09xbHfpuESmsh/eDYu4zhDwOKzKxAi13YVPmhTZoesk1vV2HuDgBVR
ppfZi16bRn0ncRhQGpi9eINz9UQNTSLVd6ZZ0h/YTWf8pn8JRjk8DhYct6beWqJ/mebsG+rhLSKx
sPTaIOzZ/hlQyH3eTAM32PQ1YZDBLZNcc6IHU4w2Ulr6jQeQ7oZguCqzYoab5L3sXJpSOH3pUflM
kU4w+MtjVo3Xhv7eoNToZmb/aHrscKJMfwpw2mtGgs/Rdv/8EHpvCEf5HBGdc028gPlcn7RZUNfF
d2rVOOnb3FGLzTVxK80gWMEbG5CfKkxfVAvEXBZbwO3tyfCwznUlMejEixEpJAuR8ep0BquxJPzg
wy9WJv7nBAO8H9T3PVcHjBwjlcDYJ3xYCoFlwFzz6ncwBfTpEW0qa4NXg7Tu0j576RA5KX4AGga4
4wHc/9pOEqChFmTc8hSr8SuyaVN0PfN+0sNZWvb9qFl6yO4A+PzfIoXSDNbhNnGr62Ck26Ltj1xk
NkLk3zG3Xz700iAVjjsktKjQAI/BhZZmKfSF+NibIxUmqn2KRwH9fsA5oZtLOoU/WZVwS7IJ3obv
ic2C2p6e/IACPGsID3GQ7vmGjLcxNNODp2xjHbdJtAay+T2Pi7fPSZpdwYexA8HjrkKk9LXIiwKv
L+Syye92TaZxRnEBHmZseGl5Z1bBWySaXQtHgjGEyy+T6Abk9sbW/FGbaN44uJW3mDZ2cVe+Nnn1
UtA5vc7C8iUwkWfdSp5ECOGoSd+wPGGjil24CQheWTPvpqiCmEP1iTOVOwLK9baGZQdG54pZ9Kt1
q/U4US8aTMbFrnn40r6/AqdD8/F9/nYJFmdB5CDMNb0PEPmBYdwiBOaux4ycN/UZWHC+jgLXPjdF
fHZGFxUyn/ckhL+qDjsE3isqIIL8Xxxm236036xCbNioRusBE9lqohWKhK9Od74SL+T2cTiVfJ5d
cMmEc6gBDOGcT09OU8q7OKQdzZ3AgBiFBqTBf274wE9QViFizTu/Cjc+sF4/4RfQBUuRvNBvQ5xv
oynnPeZRQF8FnFW52z5wEtNtsRRwt0QpNkNvn22IOivPFqCDmoBxckFME+zIq3/pCJE8aD+yRB4J
x51ttwdmHlCs1GHsxQtFgVVoehnoVNxsCZXYk8vqcWUHEwdn9jXI+UVOmmgJF6FVunQeRMI6R4Yg
RRo80117nFtfHifg0N0Yvc+YY4BP62iHhwKLa0ctBFLzJkuKU9CKv6zldV5Gx6403vKqsWkqxEab
LfgYnQb8mCCrx967eSGTNkzk0GsegdgcQ8N7x597Zi/74OOGWJf9/CJaf4JBlT4LCB8lt1rimydU
PlwCwmfbVVabEb+LXUofwGv/DHaJNPNk3AkRHp3ObTai65HC5TFlr19M1ErIkEEsyV2c5U1wxvV0
dWrxG1rWzamq724mtR0RLCyK1lkPhnfgZXZxauaaYnieo0gc5v8v9wCc5lp/4VOg7TKYsLDyr0LL
JStP52tzbeyl/wU7K2KSuaFj4qHJS1L0xW/EkDSkiDMt2c8yTp/6wPsAaIMDto8fh1SeB8ndLNTq
JWi7HcrnY4Kfb6s69mP4Xv/xjWHfCyTWs+2TKPMXU6QsGnzuklaqgCDSATvpxNwHcw1TGn+MYWMU
YvtdrqhUO8x9fvFr+pxDVEef+bNHC2ZyiB5nYO20uPBG6PjC8Hc8zGnwi+f0tbazS2S4p5a1BRc8
vEBWzVAILRBTRJe81j0O6GmguheMB2q1IjCD6ZtNVIg4KMSBKvMfO4/ZpmYsCweupdhHHcKYG3aK
EFTKSyjEQxFM37FbX2lW+K3Z3jGzJpsEq7cFgl1E7h3uJizfZfEPrkS9msiYeaX1lAYNLcw6pORk
MUYD4eoGuK1c9M5jX11E6l4ERRBzyYjoplhak+ZYp3QBT6p/4qr9MATi0NT+Q+wU8OG4RWRAHIYU
g2rG/2oVj1SWBtRiqER+q9A/ZpZ8dLP+5EMk29PsxoQ4p1+xqPgREvuMn/FoOqRQVew26xGa8noE
dpWFU/2jQgY6KZC4ESzOGHz6Oylof8m9/ls0bGHjBVLYFLW9D1WGcVbpM3uS37Ev3yBfkbOo+oDb
ijzZreeDNXKugMuDtZNMf37eRufCd/ZO1j4T9Acrn1GwgJhunFjHyjWKJcV4BtelbhpPbkIDpgzP
Dlp2V1oovrQXJHACV8Y8PneiuyGEc9q06cExKiCdRvdn4mPqomwH0+OANPEKQFytUgOHHjPMR1KZ
V2uB+Ytl3ZJKfzvb9meLBVVLYrtYB2O3vTeM7oXl3K32jIv2l64BiheVbr8htf42nYOFyekprCaP
D7TlwPdgWptG+GQG0bijwpmXa+JcI/axIld/wsSRG9I7vhrq5haak7my6FRLQsbdMs3vdLqg1gHo
F8lpaMvv3g2CtWXW4ZFYicIWJXnluWs+7VdsKbtBO786KPKdp6toB7v1IS88hT2XDF1M2JDZH108
gde+Jj5Kx3HUQe5rOHz9+vE/zs5rV25ky7a/cnCem7hhGDSNe/phpzfbe70Q0tYWvff8+jvyNNCo
Ugkq9H1UqaqYySQjVqw155hD1DyjHoTmMIYlGSWlQaBKD4YZw3q0DY8uKwCRBsuOZm+Bdg52sUb3
vp0yuQtyH2It0dw6L44u5npfWjgKCDhiZLFmBV1NTve9T5100zFA2jI4hrEEz21XiwDVjgtyH5I7
OzVwoOrfTbHLnmTf9lX0WAbFTUskc6f1Ti9iS2BCs079CbyC+FCalTwaxfdUMkVxBx+YY9/sOJ7e
thfguOUeyL5cGJ/gHx6TcOe2SEgiGW8m1cEmwHm5EeglV6A+x9UQ46jJlyDcjgajieI9q0ICGecm
2dPrf47blJzJKdkOQm1pwryVvjmJMFu38/iypKSJlvJehfmzr+ZPNtZnf56/palCGjrYZrdoaMwS
Jmgf2Ochyjae+ff6WxQbXDo9+lgkOMFA4ZpUT7xe1CFdh+fJwyDUn9ywgqRc475J4Vwo9Z4U0O4Q
99zgS99meUB9RwpXlBbn1LjvhUgfPSWiI3p/qr4iustSfctM4r6zoUOyWW06NterxbO22WTvgq78
YnVUpCr6ETnmOo1sdsZhtxT5eUoFiBqMK0AA3K9DRh4fXj5ZUvXp7B758poEqANhHQ9i8FFRqc9W
s+tPGbKVi3ZAOtlRSfctmMf9KMtbkw0VGyvTU0GWb57n3R4qy7qsEVIbPLJp0z35QXOLGnQHl0wz
x0qZEqZAcSLaXisPHeydrPtditKlTMSd6CAOqe7UR+VXq63vzGTQcuKdI5qTjEBExGN+pun8g8ys
9RAk57GDHeM64WPTyurKXcR7UJMEfgkEpbv6liGaXSbnbUhkdTvwbuNZppXE4ZSSHJs2XjMSFTJJ
81MxN6CX4ZovCrEy32BDHOBhUNH3lhDHVWxX6cpN69uFTjfaNLYo1qqTm+tdHzXf5t5B/OhISFN5
ZegycJ4LwW6wG02rQamniKacqqINC0i06xzY18QdGIZ0DC/cO4TewXoUuHQxLoCUrzO9ynqCIPok
aNHPzBnNZGxCnr8cM+EYBGTNljMSkF16kIEXfXPqaseIfoEwVg/X8zzcIFO3yE/liKF8z744D19E
YoutP8BVrXp1LxgJHkzgwbeE3vFUO/FJtPqbNemTlc8k+RYgKoqZxTiqQJK5ecPMBh3p3Jwpq2jY
RmsHi58zL1tjoaPTaseA79vcRJ9EqiSovFg5EpAnHpb5q4G2MmjSl6SspoPfeLcwT8hI5zqpmvdR
PdOcHsOHPhWQDbDAUuqSzeu0l3Bn2OtJAK0hKK1TYQWHeFqwGjjkGtHRhYEa3YlmevBs/+B7RJF1
ZXYKqPRXzYI9DSjeazTTPmkG9ZBCoM/K+YsXLLdxr76gd97n+JiuyCxMVrNsH8fUerVsmtR2zy9K
jC94GwdXYxAG3wQjK7TlcFPD7pLKCsALPV6/b8BQbjDqsvNjjGf4gKy0LgnUzCRJIWPwzU2UQybn
xbDlYAVbAiB8jave0SmTjRKqa5T7W6gi5aq8EMTxYk2czVoGI03XrofSfpyhZqwbiwQiRNUegk9U
9tUj52FAFty6dnIuSHUn3E2V8wyu9guqCM6ezhvO6W+2LD69JcTAyr9eU7nr5p3BLA1MIlCDyn8Y
svDLkiNW6Ym6cy6Pchl0TwRQPPt0WslSIj+qdaHbY+FYpwtwqGaqSGOwg+1gdbQS/R+1x4BujtBa
+JwfvZbWZ8voMfTSM4jGDnc0YxTNT6REN2G96I7BRA58S5thKDyGwdV4dFtmhVpn7PHNJ7IbtDkD
e9fScxiq3AkLdd2NoOVhs49kLXlWfV9M7HVTJJM1gRTrWtRkvgYJzihTIZZC27mBgrXJmvLF0T1d
VLfejM78XbTD65RP41UBZ5MSlJRht4HLXQsWA8QqcoVMQyAUk7QMdLnT6fRDag0gg7iTGFy5mp1v
4YxxPpk4Q/dDgG7Ii0nUIMBsNVXoSBaRfbEicWgDYM/wc+aiexn7CEzjUOxoTN+WRtzYdkdBKuZb
Y7u0/Et6vw7BELT4r4NR0TzEGUL/maNRf2fXmrZE0vPoEEGYdOPrHGv87AMjPN1ZX5yGQSJExjVd
nl2toBD4+bEA4Yrv1iePsLCP9SCOxIdv8nq55njwPBQRs312TITay05hAkDDel/UBup8CyozxPG1
ZPaPalJHDAAzfYnlmqkd0CDXXCWF+4rgGrVM5L+FYXG90NolmgIRkHDPtdeEO2j5XzRVzCzzZOV0
4lmWKC8lNkMP6SRZN+ERNst+WoLXtGzpeBGc4Uq6p96xh8p51Y9BuNZ+uwZNh08rJVAvqMkd6bYU
Yd8xgM2sqBzRrTzcjKW7a1xcp15HwG2TOY8R8lOGjXweerJXCzweaAd04emjNvyEzKUbur3tIF58
u/4wyTw8BDHJv1XvXyM4BAYJ99oR7xjat3M/7T2Hs2ZnBUe/1nCMmcjAN01QNND/apZTSaYGUiZC
vMwC7Dfuq3WAXu/Ky9LPovIerGwgqK4fr8NW/3A7f0vu1Z6MhhubeUyXY0bumYWOQ0nwd09WRyGX
F1J2NTdafpdp+2j3w3S2FVbcTljVVePM+qmNy5eu4Q6ZweOcAWyB4qleccK/dxqa+inkXOP234nj
fl/g7ODkV8w/kXUJnmvVsRJFYwoLqzV3ULAPPklPvou/XfbeZ5gz2Q8WYkIB5VsmeJ2s4S4mmIj+
KSKNqT4QWP1Icy9a15k8ay99RZCLTHsuv3i1fOR/pmEctl8TYjJCReoEkRCnkR0jduY72zDard0l
hlKfvyp/+NQgOHFKToBK9QUEU5gP0Mg4m/JTV0vr2BlkH0jm6s0k028i4lQ0KxgMCdNr5ILpIZxp
mFcjWutwbBk0edlrkydvrorHBxtf5bb142Df1gid3IJXTxV0mcMZUqMayW69yMPOOb2IfTSy51pV
8Qoh/w48zO0Yp3SZ4nreCRX6nBU7b98sdvfF6pEUXrrp0m1rjrciO4UtN6SVcE9BJ39QqePKjwEs
xL4OiWDo2w1EaQuOSCV3TQvUZ07koR+he5SYV29odZbbVvNpraTne03IFx2CgM4hA4It+haQ5HNR
f43sIELdI57pcOtr8BL1zibNdALAtjx1lbSYi2qM52Uu1T6bjWYUTlLmgfyT/EUmHf3Ixf3W4kwD
4WKOMMwCjvfjuImQYr9Bo1Yn0Hnz3vW75q0yY3vf8Ns/EFzak6cp60d7WIrdYAiqTcYWP5mf3CS0
r2ClkTiAuuHRZvR8mw9FRciRx0gVdzWnaSC5PJ/SwsdXIPXKh9u+pKLMZtLffL/N9wNHae6Y+4Jp
qH/w+v4HXN6PEaTMbrCd6BAknCQZulhHtVjlNcFiwabQ3S4w8yfR6ugFkv5V15pYVc5GpIFHrzgb
cJNWWKIXqOSkg9KLrk323MPrRJxd4KRsniq6K/hngDkO4PE2jYstpYT8ImPWrbhbp5l+y9q53HW9
CVcEZuzgvjILnGx50SjW7rpzWl2snDj8Ttpke0RwQYyWLWjaKT9A6dLbzcNQU914EVa8KCv02cbW
vQkUdDNpgu6QmkI8EGZerT23hf7MSOaljPyFdioZwSNpMJT27NRNlSwPVpICD8vKFwHY58rJHZ+m
m8MBjsSmhnZf9BIs0+2Q6KeADDBS7mi4IuQnClE3tEs6CxmvlgY+VEIN5DsI4AwtQLspP6BoM5pp
h+nUUJut0UE/so/D2OiQVXQxPeMlHYtzXznJs8GojFhkoOLR1m2aU9REvZDgK/I3GH5s96I+WTNk
MzCPEbZSYh8Q2fEo5PTDOZV+NGZEUAEck65lH1xPBdtwWozdbp4p4bI0ZELaZXB6fXlQcwIYoe2P
g6Q1Uo9pgNlq2MmBgdLSWKhSnOULnjogOEN8AzWAXCFpvgUaVMjk6+WoGe1j3xFpvKsgLFw7WY/b
2HtORWzWLsrl3RjQgw+sibFcMY7bfBnGKzeMOJQutqLCd0it8qpnp9QngZl9UxXtY9bmXzCuLtdg
8F4qHExrtbhA7G1YZpkU6bOOp3o7eV18B5RPbMYGtkWFo2yf0czcubEPljjA9WAb+5sBR71xFTgP
PdjBd3iD/s4K4e+3zGhrMA43rg0hqKWlRjuApsYEEZIdnVvdZ8SHR/wRhcERj/GbyNuncl6eXF0+
p7UZdlaT13Rvk56cT079duH4dCGI5AjT6aFtRL2OHH2j3EHeyF6QgxRLPPAWMWhtmR2sxk33oqUG
9ElawAFOgdi7MztXPkJBRCydIH9sUNYQJrNSTHPohGjmRQ1lRRpAeoqiGdx2/5AjG/HIM8hDNNtO
EluI7Nn20EHlZNc68B+i6ikMDTRuSS2MQb6/b7V5YNNON6QEFeiz61s+78WcSUWxjA9Vle0z8I0r
nSQHERQzhRCDvQCU98kDn7bqDAgav6J34jgCSZREz7bX9qA3RnQBfxzuc0BZm1xfUNt9RqyN07/S
PZ2vx6Rc9nGZDasqDp6m1iMwVpAAMl+k9EvSXRYbRoRFjdu/SYg1Zuf01mxyHe69jvezJ4Z2g7jn
AuBJrNeJHY0qXpbnWTfMOxHsUzgRo7VUD/BSm5MY8J5gK38kmJczcSPtK1ofxPXlGvKgi4WYgoth
W88S5HDeRvQ2kWiIwpSBbnMcgIyt/Kj7hNJb7ss6LFZ1kHzIdqj3lm8p2Gxed6O0LVadKgj/NvGj
DoG0hQH5qY5XDl8y13rH1GhOcJ7SvcWsioQyhQDIi3PApyONZcSS/Lm3EuSYnoVLj8WlKUP3Wc7U
MTk87yl1lhXt5kt0bFmfl2gglTKBnmBqRp2szuTOUTJP7WOMEvjNdRpJjL3AXF8U81lDXVqzPGab
0oecPCaLesacYn+jve++ARb+UXEe2VOVxQf8C+IgB5gcKI3r2y4msAm6OVSjXCEIxeWNRQTp5/Ce
jJyHdoAx3PNAFfoBJGioUZ0qTABF3RAJ4KWaA6fDw+eEJvjCTFA+OQHeOqpXNxpwEXCoRpsjX3UB
sBoNeXDd+wNTgNTS6MFDh+CwwbUO6RK318wnfeYevgfTp/cdIqFt2nCJI/Ujx5LxuwQ6ee+FGT+6
AsbA4TYBPNe3zpvXdEwBR919rbxkZqLdpC/TQGs/El13b5Wpc6yXxkYZ5eL8TabAcOAXTBi7QnMI
T1TWHF1r/q5iWx6ImepAn82k77UgqfCJl+NH2UBNqhjF40TpiIEjId6989sJ1ZL2m7ch9/i/awkB
gjhtTLBWRe2n23ykZgUmZ9uXJlpEal57KSAIhqDsAbG8UsAPz3nNUdqAKLnxYucH/jlvG1U28QHC
4dzgKU6IDYNPdA4kdlFNhAmILofacz0ultnUUfzZT9WnwX57iLSHmbIbhnvZWtc02Pr7WNAdcgpm
V7Bl8q1OKWexmH1UM0SHqPAZv/iMgwLCglZ+PUzvSxnqVx44CJomXHYCB9eeHlK45yUawm0nRgKl
gaVcxTCotwypm40cM7OFbRLsqzx0tjaIEzSTmh5sGrS0XyfzNqMwf8cxkl9jyeHUa/klFBS8C4ds
9OJD18DudJo43jcTsRAs8+EFEA5W+M1LG+s0kL16P3YVwwRYddBMWFKAe3E1IsCiqbqjmefAfVXz
bmSUf2+s2rkJeIJuDN3JVQ9mhx96PA1VP5wq40bfGJYjQasRDWZ9O98uPRem5ZSJY+cOJMAtQgO+
QmJ2SfalB1uWC6tW2XN89rKluGtLh8P3bKg+PXwmnWM4ZZdkKQFIdA5T1ML1m8PwA8tlfBh1+DwR
6HxwyPB9aCPDf7BwbEKqyy0UM6GCyp3O1hhS6Q0TvY2szKMdjwD9LhNKSp2WbqlKZnnR5o+n3K6b
24udF6Qbhj2XY4KLhvqWIS8BT8ptok3qLkRptU2KlMDHiRHYoTlVPIWstZaZjj20nU0ANfmYePFw
3Xfq3sHLuVpGVXH8xQohgQ9ThWBjnoSyN0YhLIpswbiP/i525w5DR61dKPI9ObwrqfPhBNspvgqo
/1FTmo7ZVZGjyh0x0gTVrHimLM85OWJQJ6CebCehoNbP8wyqQiRCTj2dmGoyThYpbiDJw/i3kMqf
JLn3q15DTxd0LCllE/uViWdwpzoZ0/Hp8PwENEuIyLXTVUslxfQEhTSyhV7sG8zLw3rI8LFekUXi
eDtOpTYxWagNeEVbsnXRnkFPbHnbEoQVV/jP/bPLhk7YIqCM9lTOGer0CeNpjbvRQJKFkFSke6fG
N8CmWFrdjjJi2v4HGYhdOUKrR5ybAxlayucaMfkEs64EcrwekvazsYrX1ozXccUasaTkmBQkQxNr
mcojMeOsGZE71LTvFzXc//Mf/+e//u/H9J/hZ3lXZjMdh38UfX5XxkXX/uuf5p//qP77nx6+/+uf
jmu7PjNhzzVKOMJTrsfff3x9iFmC//VP+R88IGZEd5zwmKv0er5Expzoi5iCXmBCQvX/7mqG9rgr
hWd8x/aU9J0/Xw3aFgO1AQ+wW9CZQD04kwjOIJuka3X4/aUuH/yPX+y/L2Ur3zhKCeCof75UzCQO
fYrOD+wzCOCGEHQcoYv9sQgm3jzMWcu5Rb1906PS/puvaf/12r6gbUfch6uE8Nw/X7vUpCd1WZ8d
bY0C+WqMYvW9Y279+PuveLlbf/mK6HqZoEt1+SX/fBm0bipRRdAeHLsOkRAMBeiWKxFpHyrhYLrp
iDTBrf7mxv78xHBjfZ4YTzquK5QxP3057YaNLSrSTcrCn54SCw3JyOp5QHc+/819/NWlNLoTlwre
0bSj//wFxynUCb7U5CA7jDpm0tmhytAoyxQC/e/vpfeLa/GdtE8oDUN4aeSfr0XkBpNCTvugnUz6
vcRwuCAzb72Hsq7JQedr34d5JoFAKw+/jhtcttG2/hGUtBj62LlEu9qyQQ4YV1QiOgkHpNhQj6+m
rAjv45LIS5zU+uxRXj3QLNQnM9XNC34MHDS5EzzUYuoeJDGyz7nCSqS6xD6kkTMdwhKG6RXMFnsP
krVDIGHloKkv1YrbyWxrd4u5maJAf9ABd/fhWCPTWZKcfRUU78IAC+RT0ZXzV3YazhUgVphNCfDv
P1SWMutDQuGdF5nnt3N3UZ26MRIzwGx+v6csoCdWuTlVRuAWhbfOcvAETBIbxK2SpBUc1b4wz3Ge
tA98sukLzhpQuANKlXUheYb2te7C8xQWKHBGknmU3Ts3cJSnp/SS8MJwK96NVV+epIzAm4xJviuM
do/F4Iek3Mu+eKg83SH8qAq6t6bVewdi1qtQLeUNfaHgnLdNcxfT4a23v38spPrFO+aR1mJ4yQTC
4p/WxwKCC97Y0jr0QV89VZadBJtKt0xIhGdvcvpTj8Wg1doLyuyWAAPrFncQLGdRjxg0UkiAv/9A
v3pMfeVqZdB68Khd/v4P63XckBJFV2U5hJd8btCMahUnGIHoosv17y+lfnEtZEY2wV6+0SiCf1qt
szShLatVegwzcmfREjMzsJYHIC3fQoE2QrMdUiddV3F7njE/bToIc8YiIxrcQhYsh9Z1O0QBdLpI
t90vEv4xx467MRmQcvlpCtfKyymPbcqDKiAsxCAa+/2X+OV3IAEej7ninqnL7/uH+8VIrFxsXE3H
wFHD7eAk6muaR/k2dIvlb5ZjKf76rLAy/s+19OXv/3AtCe40SuFjH6Y5lyuGHWBf65GORAD1atDh
hFzDzVc5gdNIQKN6FdWhd/r9970siT/tCb5NfrKH00Q6Uuo/f4YmUJHWnrT2TRC5j4xFkHnl/nl0
WoasFdMJ6bECzLR9YXUX7fn3V//FpuvbnkA8wEHQMeKnvQEEZizolue0UZzuCk1eu5sJA4KGzhCv
HuxpIxYyWcaBiLDfX/lXv7PRl41e+9Qy/uXv/3DvCV4cA2zz8ZH1OFqjLRHvRmbdSlZJ/zclk7x8
i5/v8R+v9dN7kXoItyuPYBDlODRwllo67caWdjWd26bvnZU7m1DBJrP8EIdu2hYHL3CKDjWmql+k
r/CezHhtxFU5BWO/6yq7BJeGXadaQYUnJFf4idW8/X/cIfAmQirWY/Pz2wxT0TOZzeFK2Ys6oEyr
7iLLR17lZ8nr7y91uQF/uUGuA/GQCwniiP/8Y2CUn8GryeToWWp+0jXjx0yRpBRKkoiBJZSr31/v
lz8+X4xnXpGI4P9UJ7ggFkQLnooXTzUuMihgp9ccD5IPJJ/D++8v9tdfn9rOdnxbCtZEpX8qFHoC
ERsoxjOAhCDbiGp47JFOr4XIkBEmtnuclf03r9Vf76cvtMGn6Tmekdr5aRNKsymrrTLyDqmVdndj
IGFbRp6pvlIykeRQMY35/Xf8awHrS8+nfBVUsJ75+Qc0pkWKgMv2YDP7B3TmM0O5AmE9J//r19Yn
WJ6rgJJ22Gh++mZB5HFQtnGXDxk3UwZz/KQQBALxIRr+999JXX6YPz+V3EWuggVBedL8fC28wrmL
Jzq7BFz1gC+GJnh2Ag5W67z2LGJMphbDJROe7ZJZ2Vc3uYSfeaPffE4TwU2YBglvWVt9QnRhroMn
O8sQaubp3D72Xjo/JX2uMZCGkdVux6XChT60oDP+ZkPjgf7F96CvxpulbYV476cHcEDr24/Cio+S
TWA94gWH2ToplFAaMU3Qk11qgA5KVJqAbanP5qi5KNQisSITT5+xQnzBcwRxvCedI9E0BxC8qasu
Su0jEJ5yJfjvr9p2GI9RNGYnxzSEs08wgUQ9ODdxQooa7udLIARmWxz/08aPi/STmBFa18sQHL06
DPY9heAa9YRHX6kOrjOafeT+hQSw17JFScY0ARTJeFcg9LoIsbtjnTHsAO8bPcGvT09ZMHBYn2hB
ojf3PnU/sWXmcbDh/Zy3tbbTDbzjbE8Elb9f3PCtZc7AWEVUG/aIabcEvn9FNe7dp0oSTOrhH6cj
5TKN8duTpC91rFiLT1FvlwUM0SanlCYTPgUbDtvK/0qJ3N7FpSFcIfCyU0v1R8sYQCLlT83p4BI2
nPXujR/E/cqKCD8wtAw+VWTENraRetHj4CCdpd02waK3nWFAPhBRyyEhjRlJGrvBBNTj4DDSPrRd
Mz0R4iq2DkihvYro10yV0VtaF4xuaawZr5yvmDryC7mgi8mQB8mBm4y5neP0NRM2WnbiCohFvKJF
B6qQDhbHwri+niQN/TLi5jVRSlh1P+mbGfU+hpQyhpI1RXgOcSdSf9sN1ItA0MEUdDUs7JMrHdqz
RbdLuo8ISuA1h0IcJn94sSa+oCH54JbmXASyuZs3eDBJ36u8mXJ/5BAlKDPKf4OZfTfcBmnq3qZJ
Jw9iMAHz29FgFg0QlqQcNDDvN9eE/bHaoBFcq9kfbn0gpbBNnCe0Cvm6zK1035KUsgfy1z8y0Y9+
dGNDxFhtU18mpYax3kv1OMzx3Yij4gGnenISGfkjcTWfJjOnmzruvnmtHxz7FF19lOJnGxJf7ioD
rvPKkcg+RYShpp4V0LkI/E0bt+Iwh2OBSl5Uq7BA742KEKHJBMhQUF/tna52OdNBMbuilW8faNPW
27DX8Ybxtt5h886vYiedN67jgD0YRyw/qZjeJJyotZk9FFRG1O8z564zLg0YWKkPeCGv/AiChFAv
UeHMhwT/6zqdc+RACceqlNYJFXRnnl0arqsuFLTDpkiDhyRMw22qeb8Y3zrHl6zkSVbtjd9M4jCa
3t2VceleCx5qvELecttnxNjwjAvwnZNzH2RTfSPDDuFlLG30eF28rsBqHNhv6lNfyXFlN2re1Ixf
LnhUd0tS9ntaMgyeqEuxAnvlZ2H58EeFuik8FzKzNX4ghh2Pi67bU1bzr3oadaDVeMVmRtrDwNVt
UT35Mwut02abRBJ/V0xW/ArV1bn2/L7augPJliGV+D125PomtVqiznJWwWleXmNvtL66ulD7SZes
S1GeP0Zx7PJc40xejK4IOAjsfaKQnZAB510Pqp9vEQnJN2dW1RsjjgpvK7PFumnpsUbWe1HZ39uk
e6/xl91YGZh7ArUq7mGO4GC+KFnJJVlD1Y/ObUGkrycK9+/OMb8oAaQxHMO0MbR83J9KqpZQ5tRY
Zjl0PgjonNjQKxNpREaB/2Z5qvmbAgBpwi+2S+n6hoKD6C+XevfPRVzT2VZbRq7DFXGbDjg4Nt0F
Vgw4BQofJclp8UNm6FOdrYHr2hhewj2ImOJ4gbJ1Nr4LLw/1S1EN7rPPMXKVZAqnBo36j2FRM0r7
at/O3lYrSWDJRK8VWqe88ixvZQw9OayB0MQtc1NiheSoqO5MSVe97vB+DZ198C4vBhgdTMdLvlti
1hD0NCv2n5v5366KYvjGxP000Tlh/UjZZATg/QoRHvqm5akh2V5bl1yn8XZ2smYd5d1teemfWyXI
F9YvS097BfqRpi8ii7wl97IKirvcqg6BN635p5++G996FX0INwbxrzq8s4Ag6fRztWAut6AtPtIq
TzFwwTEgksbJJemhMfr8sKQhMtvOjzxriXCoiIuvrvDOU9tpi8gz5YSXQagQ7HoltxtIxlvXkyUo
eqqxSaXh93k0aULYC1p52fQoR9GqWgcQ3/xWpnAZso3lXkZuzrfUF2N1W83xA2yABkVNGzn1hi4S
Nv94yo41nMJTkFTtJqP9tE5aJKxtvDAZ9tNh5/KErBdYsLtEF9lqsETxNoWOeomDieBSq6SXnlUp
rcDgi7aqGLCxwxHI6R/ssXt1UfMw/Yw/x0W/1lWE8JOh2GPd6ujFI8cAgXBRgvTVDMrKEJnYmHXV
FkcoMDFGMJZn76IJn2YdF+WxDnsMN8SArjMst+siTNV32PLDuhHCHOKiyA75khU7tPjFbYIKmg/W
l7A6cnD7DW2eXSXn4twx2T6XRf2eIw94opwuj9Brsh1YsxFGVhCf8L/KYzSOJ1VZnzNh7btBzDWy
2NTdJmmNqGcqQGSNFWle7JDFBgCXOwB1WoaQB7qcrsey/lQxMsgETBkDhcxKj8SIqV1kF4jNJWQH
CHgw8ZBTzoFAgwCdxbuFnKeeLIjOu2wepm1rpfG7GEuuN9ofI4UYYi2wCQF9gLchIoWLjlG0dWNA
6Zouy/UwR95dFXqk04/RcKWbHJ92NfsrIp/lajAuXxC19zU9iS8KftjW0ySd88A28jaWBcETdjQ/
OandvbROHDz32n0NG2Lz5p492kxt+wD0qz536DUOOsNZ7FQmfcCzVK9DEV2ENJi/7CJ2Vpni41Wx
QMtsp8nX0bjtrfCJNDRZhdGs8t330HZQ24cqCrdOZEEgdINipGjsUZjteehT7LyLxzxGlL04cbQW
J5w3QNWc2RpJAJh5jUtwNYC7Sv1slgQom1sQOgnkg1iZS5JBqy6+7UG9WVi59lkdVZ+VTPJpNfek
YzoqqqmUo3RdAawFC8Mrh1+kiZfnEDAjyhcewIcKUi/hM+5yLRtnuXUtdtC5CsfHYEEo0KObuu/8
MN5FrdCreOjgHS5dsqkYuuxzDKvfJkZSXwVmbEiakT3e41+ctgPdgG/e4ufPA+jcDZjKZEtwR3gX
pjp8CBUkexVcZkFl2H4EjmVOZui9c9vL6azCEacEKsw3uH7WyhRqXPU0PGD6+S5ZCGN2i6nEXldp
7LB+6q9LD3GDbELr2U+i+CYdQ3UDx3A8cfR0kGKFnNiHuPmeMC/qVrmuh/tBI5x3gANfE0faEiTn
uO8iSaZjm/JQNb0ctxQ8SDr7LH/oW/iayIqoShvoxBenIQi+QhW8ggMxbEsBZ20OJ+wMlGEZ2U/d
8tkkMSUYPa29mkq41B0t7MHzoh9OqW4EI1eMj2ay3+C4wkcbSiIK7aaliE+z6AcWzx9RNqW3kmdm
E08FkfSOAZ5VOz1HDC98mBY734+hb1UbK+7FsIfSR0QaSsoHxyEd1nLGz5S2HCIuOXerMWjrXRGG
7rnxiMbmWI8xNHCbiZn0jBM2q+7nxpinLkYujTEtDdBqtZhnRCG2FvFovB4UPjiqZ9AoY8gaS/cc
MNJmVnr+uITDs4WasdhEzlDSQ83JBLQxGK+QXlfHLLLcoygvTuqkRRIwdY5/72nV7ZPyEnNjF5K0
yFThbNFRnVlQQIWzp3kwb4F8x885qA25zmLp2uuuy7stcePdGm80cJN8ltcx5A7UtAMFdk7rN7vK
ywSmPMrj+WDcIlwTlhBCyCRLFHInElTbt9YuhTcvl2FjK+rc/W4Sr92Hy2XYgbaATQ1ZqTovJlje
me6pL4QpjNcuFjaoK3aMws5RNpGVdtjvWzitG8vClGtFyB7i1I02zGyDs1GpvqFfnOVwMsK8Y0FA
V5tWrY9CCgImtpk+TjeGYIaHZq6nM843f2X57IycwZjlXxGTw+KazurN6S2kUVaGql1XS+utxrpy
jwoS495JQGWlMRn2qKuCNuSlGcKPKIzSp5ou7crGaWtffJcwc3uCF5gk54y3w4faruj0DQkWxQnX
Oz5Jgss+w8XG6t3n8EOm9GEqoalF4RhtLwQRBuz5Dh7X/NH67RfZp0+NCs7wCveu4w+EnQ7XRZKc
7HZ4yipziPqhPVmydO8CZySjoOO9yvb9nHZ7FSb3DpnuBHdCGx2a5g20ObDgtoXrxqz8qqtBXhse
+1CV5D6TzC0TQAS6PoSXcCQKAG5H3MJXuDgVqsqsVQobDTsBO8fFVrqwtP0/js5suVEli6JfRARj
Aq8CgWbJlucXwnb5kszz+PW91I8dXVXXFijzDHuvPajmiokquxvjcmkGBQOfIVkbxe+okPiQteWo
AREQw7JVl+m7nWOcwCjUUlQBYzK9yZEHmjr1m5XYr1OrvKUPOaI66xcEXWC7ZjCsTQFBWZiwnMAB
b6m3VpxqhHVGvXlF1wALs/12cuNuG7GxHTptXxtlQFyHr0h5wtowHkGI0+QYyI9ViVrcgbvTVOpq
bSA+RL/KUtY+q6r8kreW/VZoIroy90cE0zAW3wyCXtaWTTi2s+88bGQjkXYK8PiTRLmN6s0m2FDP
kMWP1meqjiHtVVgQdby4UNLn9GnKywDL02lwIjh+abpz+u4bYuGXnSvHSTWMmx7ldaBX1ok+5yht
ZwlrPT4gSIW+Poi3lkjR1Ii/c8w1zBK05gJKkal8ajXs3fGZzlZzJ8YPBl1e1Tsmxi9Yr0O0FGdt
UFCJcteOzd7WCp7xFI6i9RPsPhsHSytHb862wabxtitB7qZ9k61akrc2hwYx2awmY4unUez1Emmo
Mz0nIwdWKt0NnfpDDHdtExGqdvGN4jFsUuNpbIo7ADh0QsWdU+xfjtBt4aSj6KdBWos/G/UUu4A/
Y4Z/r9XJrc7mTa2TlTWs+UP3x8U6e0BS0YtwfkhjwBmWc5Vr7cZJo5DN0pVfHg1sf0Yk96+cxGVB
KObk6HSj+p+RD3cJSgaIjz/WUejI5lbixNkgc8OQN+7rKbmOpE8NLr1bjaBczHhFeTueuH2/1Xl6
hgkK8ZNhWaAZK2kSTEt7m1DKwUSWlGdL0FH9TrFpB9QK+Q627A+mKN9Y9SvX3YeV89dXKJzQeWcr
nBQLO8jIOGqW+2oSh5HXkrvDvCK9OvRlDoV6DpDNogEiGXV2T9JOtgJTQVJB0CepkbyYtVvw4KC8
xMa2iaR4dXuKBlcMd7TFuS/wpfmuxUtgLfgwUlXQaJa1i1LLtHe9jGF7iz8bAKJAsVIVKe3IdKb+
37b4qhlOVJ8VnTkazwtBCXBuHO1psqfQjbA22RzYph05fjNOP13fe1KfAgkkfWydi8gJMtSHAIEc
FsfoqWcykqTZaZhKeDwJKLAkb+uHdfqsADfLMij2fRMunfyds/RH9tEV1setmAucOnrnxTiFcJur
gGuHfAzcFOgpxzOfDxSgnIw4chjqT4IleygEJPAhEm78/hF2muKykgscUUZ0iFs56vSRV8ttbei5
2iHW0i8z7V7LKv1JR/srdWmBCGAH62FRpbhnCCG+Pij43eW+zQu6oJWou9oJexyLBURB27Uh1DXz
X7mqXeji3kW9lFubZAG7Ic1tiQ6vy8WLUZGKXJpUdwVGLWXi28xQTvclqUgjOGzYU5hv2yQm7Kwt
92uEcBUshes1HQInMGpvZbMQFW4V72n9gFCn1HlK09CTtuOPUTw4oiwnN21hg2LlV3H6YY8KkZnX
Y2Cqxrt4wr7U13iNGdABLGUMtel0hQO8wR+iLJcIOy4CQ8aPNji7WHa3HjNIK4vLjDzRzehM1vqf
5gz3yVD5kz1Q3ApdrNEu12XskiAz6jOM4c/O4DCmLv5rQG9z0yBUMMDlYhwFrlJQSU9q8Qqu+Whq
gMJU1wnzvOy20pB6sMjmJZmt51rIFH8XqKgqqtaHLeyn0cxH4AsGDkLGum7p/U6ZkO5Z7UvJ8IZL
NzuVidF7eFIVKNv9LraUXW5WZ5P8ud5AfAbG+dzz8zCPcrfJYELzKpv9kjY33YrSbTIue0XhdcrT
Zec29Z7fCqIEZJluJoog4ZqYG4kbYi3/UYZ7hKH9s0ttT1uhnGsHBSGxW/WGZNszCq2f5WFuVB0e
rkCBnGX0jGPT8Xicyl/W2uVunk+R4DmwGCDKKwW0qJDvvBkaRLAPQwGWnpbADYMh+Il2DJBd7wI5
6qVFRmd5blVcaSo5y2YrbmANYHU0u2wlWKor3zmlNxiqg/zhZY3G+SPNVcOPHWc6MKz6z9aUFty2
As5CTw6GurwwI/fiRrzDRu/PU9drnmXTR6k5Fu6+rA/6o7LNXbHcobGcYqAanqiaHdQ9MovwiYUq
ImyvU5iTaB0GL8ZBA3K/4a0h/WTEZ2c+7MbJeGqG6qVTU4rouoHqgsgFXBYoxKZG9us4XGQl42Tw
1JOfrMp5YkBFwbk3zORYxcpZpZDFTTGScgmoECE8MJKao7Bo4PnaI4r1odqtzJx2qsZ3alJZVbfm
9Dq4He1fa0IJxUHON05JPilQ3vOOEyGzzdvsAg5muitCRTyOJ8iZxcOHA+Tf05YHrLW5JO0jDs+1
vExFFj5lyPse4adZHOLK39m29ubAZCgKFSItRmdqel2xEk/VGpYaJv+zs/MgBy7FmxzvyGje6xr+
Rjm8OFUKOXkJsH+ick6IBXWJ1Iz5LiN91gr4HN3safZkb102OjuCqw5ZYR6lLAMn43OkdiQ1vIPF
oAxP+LL/iCV9G6tHWaChNgGOTn3vk9X1LPEGcG+8LzPNE3PVzcQu16NGt/xpns+jsryOFIxlpzy7
ZjXsO505/rqMQIrA6cCmQ/LoMS+dfV18Nyu6OCKZ3HR+WqLlbTRQ8VoZAM9l5ks5zLxb09Ypkuc+
m5ITaunUZ++BwD+JUTHYXLyJWwCiRXi4LZP+QmxRjbCBm12YmbrVq8bycx5mNCn/geXbo2jCZGRq
tI0pYuMVLPdk/NNEMR3LkV/GJoMeNe8tHcsjOvEra6Pz0tX/penEoE69LBUR4Uhkvw2MOr6uxn8w
Y45dDZiyUJwbsO+AhdLGWOrPpY/CJuufq6K3Novq/IxcwmMufgsdhsOafNlkRxLAWH+gDEQlsPZf
cWEShyC4kClyeh9v0L0eFa9f2+eYUgm4obkrrOyLKMhhb8mEsQawF0LDID07KdywcorPNokQ/prL
fQkfCnNzb+1Aal1TrT8YYrhkwrlDWRigkSTOxm54nAT90H+s7401Q+kwBcvWilRIc+bVWp/NRX9d
B8JhpobsRzPdaiT2borOfiWo5eGbHV9GkeEI1se7aibWm2YWd4XDmYnT6ni1XrK0ME5jJPy167oD
CnPdq6Y51DrWJK6MvJYdJdbqPjQ6lxiNWX5Vlnl2KNFRm/qDAf/ZtK0Hy9L1dXJFtmVp+KUhtt0Q
g85JgoJkFCBDwBlfANJSXpbg0IAHWNN7Zlv/UiP/F4n+qhZmfawNrOBDuQZ9LYNxaLxEpYhxupkZ
A3BwLkJyeTqdtkydL3Tv19EUX0aGb0DLdxWOT8LG1WOjmuZmxanM2ujWGGyH0HHjEC6wnuCLYa9S
AEGbE0JZe/E+tMa3g4HGnoDUVhPkjcHvOiz905JeONkjL196HbZwydyqNOhw4hZjJ7soFQ9yIndr
VCjhVCLIxyjE1gidUhxBliB3yp3svaKyhjQsvAH1Ql9lhTF4EhGrgJwGAI6P1wOeyQtg7xBPx7FN
ySV07fhh4rY3mejPlamHrU4Lkg/gqQDoVk58x+3LuNV+wWoV2vF6WIFUry5r61R194rT4SIE0Nbb
lBP6jgPk5Fjtrq2Jga3jlp3bjItvdj/TxgnXlTNAK1DGxNsc2/wIkSNSYgyrirnPxWM8h4WX6PED
17jXkDZERhLlOomunXHSSc2cK0jgVeG7A2BfVNAMVNOjTYnRF/ktwvzZGhE6SYGMz2HEDIUUlkwF
VavCxZrm9lkT9Ql1Kq/0Eub0BLIzmX/MXmprlwQFIzPkUz44wdg+tk1Eytt9tSsWG3x7TNS3G/El
7opzvzBfL4ih0Abx6N88aQC0bocT399QMt90oypQ6nir5As7cRKPIjUo6DJwGxykov+YaxSuAlBa
Ce+O83Gp+g/03xVVIjVXZ7+0TN7KtApQ1XLwWueinQ9iXvES6Vv0Epdez7Y6rcpUlSHJJLuxV0ld
VfZWDz+ih+mgqWcdnltcVb5hKkGf6cdyIVDYgv0FQ+w0juj0urLeVQvoY2J38HL5j5tZnYYdb5+3
xvm9ItUI5UqQU32nSpnsiOVtr1mZLV47t8+kKHGToGOw4ezaMSvhYVaClYyk/RDzkmf6U9Z05yJe
nno1ujm5+j0B8AmKIcay0Ay/ozXvyBvzJKBtRV2ImOlOqqye59QKcf1fKBVAi6uwbtGzbGVtPNjA
7VEBcMIeAaMfz/AyrvAuM13copyGtFHXawsh/F7hoZ9sUnKgrgeKk28TJwvrfgyjJnk1eR+cSN5Y
Hp46M2Fh8iDUtEcrnwJFsbf6WD1SedX3sYk2DLQgJljwNSku6wqn+Bp5dWftGPZu47W6VGB8EEny
L1hwyWiOx+ZTxUO2qTUV65HtwxPZQu3xHH0Gv5UwKmRAE+kLTv9OeZnTZUstqnhkc6lbQbRna7XG
WcunCNX9A1olzdVzSnOgocWunI9Y69UYMgAzJazleKZRFFMOoH9ljFG8lyq3bd7KU52Nu07lPGNX
ci6G7Lvt5t8WkOy2i5iORzX+VnKubtbgPosRSW3CVD4RZFjU2nNluQEoboJ4SQsl3fFSO/ULE13S
88bkjXFldeKoY/RGnKy3UstO1C/QWWy6TkV5wtbwbcX5EeUBnOzGQRgsvwANMn6Iy2O2LNiV5JX8
pXAw9Ec4WygZjLHXmnzmneFc8htNc7QlJfOgZcpHzovBzGvdS5WcGDLlQVvcjJhCDXM/MQlrdWAt
DY5WWGcHGNUKnlvttK8UAgTruxzsfSoo+I2FQW6mK1+Nhph0zqj72zYSkKTmveIyhbHVK+v2mdKs
DExrCLihTg6Eehwbx2ggBTmj4BfjwqAxNy5pi2qhxkmJ+ZzcNqW9Irj4RIn7246F9WqWTU2x56C+
6OeSj7KgcBLlc4XdKVIXXJ/psnesgvrCCSAab6eiCuJ5sshAGj+kmjq7FOmNXxsYoCtBLYuItH4a
XcAF8lEQorJh20PZxoje513b5nH6oo71Z7f2NWNbNfML1XiPINjkFjkoK2B91j874DmMHxacWspK
SBCb3mDV6l2mGk94HFeqdOVtMXGWNT2ahLnbQcKFR9CUW1hEOK0m4qEaCmNGKhakxC7EVlZiCqLq
TTr2rkk/rPuJz9l35slHug5BNJvfAV6yZsJDjgscO6LVaQQEM+eyC6IUmI4GhmhpRuz5zID2lQu/
95uuJuywKf/grC/+yjdIsBBDTGTs9MR9FTXbyqaOPmMDsZHJkMvT3eJ5dJGBdBbR17JFxi3DMlk+
6jHfG0l8cmb7ZFLBbKbqJ1nYzivKz7SqV7WL9wvESbem40p1l8kgCGqryddjp08/8DPd/SCzYNFd
VlBmgPfqEVGlfzeRa5yjctC+l3r6zbRHysyMr7LFHaRXV3tO38iBOg1gXBLsTfrKkiHWC7q6tdnY
qc1EkpwyyPgB5jVw1/1/SZadLVZMB+nwbVXTP7c1QitfgWU175o+F36c5vDlFqz+Ue5nuHbQEwTo
W7fGg8Jpx19E2VLcZBkrJKLIEBM9zIDjf3WWfyVW8yVSJVS06ZlUw7uGBy1jHtfp+WtP6gumx60b
SVLp2uwWl/E9AyS2qbBiijI5SEB/jMExq2vxy5Ki2BiL16rhP8QoPvZgBx4XocOhZNpeqeQ5t91b
2nNlA+syU1YzRTfeS21ytmamLH6n9T8dtqHASZUOxHWjEw1WfmNE/2Tc1x7biUNismHAgLb1bAFA
w03+TAfkxZiQkgLHlzORoAfbRrdfJiWDaC0/miuJBDl1Gk78NIUT7Dw7MsdLGv/mWrydBnXe10py
Hwk74IonobS9KbVzlnrEb1hdH0G72rJeZ2LSZzhPdObGRtcbuMqOfhjdEvhT/6+m54LYq3qDmv1Y
6/hpguXZ1BWXVoFVleM0CvqYKMR4hOVmuAEgFly0XPXjxHSpwHCEbWv9tntGEOJDoo/2iRwLZ2d9
Uezlx+3Zmc19vFfN4leYuGtqckY8x2QULvX4C2stJKwScPEssSEnVcyeVSEyxlWHD8UaQmI+d3Vj
XfpujL8wQzAnByShmC+uEg2+lCme4qU7RT0CvR6QowUbKSe1D3g9tnHRxcS8qx91N/lzwQlnFcgA
kAMeZMnUQYkx+sDW+CHlgDz3SDln9vTWQntlrVHvy2W4p7K5Gibs9cKcT3OJTyC3tXFLOMuxyaU/
EihSZLg2M/XIdeWvxnCa5XtlpAzhzJUA7lo5dc78qSZYwgv9viLoCKNFe7MW97aK9dIt5YEpFtek
WuJsyX03joNZDOHqVqHolMaz4iUYG0uwE6mfrWi6Qm9dfIJqgdOgAIiN/rbw1fZIevHLJQ+ZQJ3s
NqWWIM89Ggg7kuQuYIgR+EPNbFc75gfBwEaYMUFjIPTEF3/bRPIsx4zcYzl4sVnbH/xRqhz3mplt
kOnqvMWhI7G7EE4faeIOn2QgZCiqtxXjk0HTKBxcQoVt6GUSjoiclUs1mvEO5Oobtx/+5iRDkrde
x777Ral9G1Tlw0Q5Qsxj9rlKYnrS4TZk0XWZ3MizJi4+Tvm/piw+68IK0FvdVmQquwWaTcamf6Iv
HksY0uX8YJNawSAIzhSPccGKE99ev9tEe4ZQcY6r2itK0kSKWafyXp4dcDXmzHy8gnVfPBBuGj88
R6X86E35Y89sJdEG2m8rQ7FmMBuCeFx/TnRU3/2X1cSHlrN2Lod/hD8cykb9m6PHN3Wxnm2Vjtt0
r3ELH9ugD8LNgEJdr/mrbeRx9e2YNxnof5wQ5eF/tCy3to9OaRPj01a/hU5BziSS/PN6L5P6mOTJ
bXEMaiMD8lI8ERg+IGEe2QZrsvwnFJUei41B3yWmF5HQpibGp2YOHKotE6YI0K07PZck0SNvzeHe
5GgEp0tGLrhuRD8jPCfRd2/0lMfSyvwuGRitWfs4FXtRDGQzCA8h+sFFhgN0KgvbpUYPJO4wGULL
KA5qFF8mSFqjk5NUQFcTRcurcFLfyPCnxNJ4m4GO2vbAguIB7oVyscDOkhJApeW+cERu2c7uu0ye
h0r97h6ryD6zSQuV415q3f3BJTCcfh/LdAdMwxfVeIrXDJt69UUm0wFfCMsBEaS1+eAT+24/HJtR
C6eRpgwD395OqXajzmQemWyl2bHGqJbG693mw6pKoF86++v2WxIru2qVryvzEyq9nTOzLuiKE0Sb
oBHaDpkpagbJBjQCH6G9Aos/riYCxi6pmZBC//DmYrm2QxkUxDi4JUM43t0y788jYk+EDod5MJ5t
Fy5+Y92x9LJCBvOfq3bYDemxxYscwbaXcjzRn5Acmu0n2fNWsClhfztLlexyNlXzUNDXZGHKKGC2
FG+V0aVW5TYu1nsc6b46MLEtKkJH7EQ5snr1m5mQx0J7NdATl3EN9zoJVLzO/WBSoXI6tJ3rQ5+j
cV7A6OSRXyiMJBqkLopiBrbsXgdyIjEce2XbD9D5ymOxxDdlpXrRLIKquIYZCcDUADKmy+xEn4sW
FFKeSI9Ajj2niZhkjbzN5b8i6qlT52Oxoj20xAE2AAOvBSpkxoD5MQ7saXAZrx9w1b6ixzjR0e2J
kDtoglJGjr2Hsf9qjJjx7fRUTuvedDMQV/H4V5rMeavyxEPcu4VysgYrhKhmb4HakO+XEirK4K9J
1z3RPre5RF1QimI/FDX5KWZ0J5og9UbVApxKAO3kRC9xmsHAzcwnTS33UukpANf6osxzqGfKf6g4
v5ji0mrn6MsyhHF57/YnqSeI1zXW0ciQTSaIXBaBpnRKwHCHDcmyzofGtJ9XC5avoZenguZBzJPH
FnPXpQZvmWJBwzP5liqy3c/woYA5P+fFciHvBfWdzTJCuyhj8mRnM15phva1qdG7yDesq/uUnzOS
IPtS8LCmXl36qsXvN/DssvG3wvu+9tnnvA67XE0ubCY8rAP3FSIGRXW46CNTVHmdR8VXE+m3jnLC
TE7iiXkpCh1cSPShoz7IFc3LV+utaZZTpxdBOxlB3FJtS2V4RKkTr6bb9wJVfNzFT6Oi8SPUpwSW
ajGuvx2gsqHOTgJ1KiHo09GqVfrAzr4WOWyXdArYfXHRpbs2py506DcsAAxWyZ6ad+2FDAKouugL
K2smx2OyvZyClO7KPrD4OOoC4yVbHo2d/Mi8MFleC0EnpOTWPkvZBo+28VsZ8IJG/htHJgbQ4Yc3
QybATN1tb9SrVyNn8JWkfl1NcTEmgBoABrZSW/xBrVUPazbBvPopdxKMtaNhnAG+hGKNXgCYomBV
2pPb0dXoWAvbLL9ahPhhE9Vw4iaqV4voRme6S5T2YCRlOJjub0dkndsqVyFS31TYOMmInprU4qU+
lZIAHNLV3qJ2eTOEDUlqHI+Enb/EtrxESXeci+xjYO5pM9Bke/fkwAP2ihaAHny+u0MGCQKvbV60
bFiRHKWx+Tfb4qDqsH5j9/GC7myuSCagAldCTa8yGZsmF88NcbENpRDCio0zKK/VnO67ZLrxgEBs
Tvqv2cnQJh2DtAOFNujRTVVmEeg1XFfi8OIErZrSpI2n0guGsRKpXrKaf8QqGd4jyVcK8jFnqT/e
ara7/ZbrLOxy3RuWHl2yWh6Xbmru0DECPaVRn8VI9O38Y6JM8UebgKHO1iE2Drd6sXzNVgCtTSup
DTm1iGXyPiEE0wNm4tPbwsHmmytIhQlHhpN04PGTrN7IduqIjEMKuoLpVMbm1pQM6FzjQKzBj3Ac
dVvCTQqERkrKhLbN1FbtqmvmQWYoPyxFJIdUwumFF4gclpH55JDCmRZotFrWmHztS7T48lmtGgAc
xilbGRbO7Icykid6+TWYxk+B3uxCteENZlYECSvWE6ueYTt26m9DCnjq9DccQG9rj+ihEhqnGw5p
MgfmtGooNrR5O4NpIokPGV4HKj3RLmz7gYUl5XOx0quprbbDZImUaTFVXyllYODm0QXkci1Pb0bO
ymjokp0+jbpfVythF+TSz/2b6cKrSEW+a92Wn8+ywAHH51ipT/aUNYgSuPxR7C7UgCwvkkIw710I
YB0sA6b61MxbuaTv5CO8kdz5n97q35hXODnrp9bkHNShesZD8Uxm1VPez7vasN5bJsLIEOLtvCKl
KpVtU2aB2eZPncukcR1c352yL22y9sbQvVZL1PLyDs5DZ33BKOmhcQ0id7kX7v+bud6LEwmbMJs/
nJJmZGZHrBFd/OCx7BVNYw4xPC+P6G5gtMCaaIUiEawQOcoyecXIhBrhs36IdNMlfs3bgVe9s2r8
vDptYenEQYP+2IOSwFU+Nq+cCFibHJVmPntsEc36EZnsqvU3sff6aVLX0SPYY+Ct60cfPs2HyKq3
1MlITB1XbVPZVRK0Y50G+FDfDQKp+7jOt+4Cp2atmPitJEB1D9x69/+wFganIqIJiIZdYUdP9Cxk
CzO3RAp50AfO6RFvB2Ey8itaou2kl7u0lTuty/8ZbIhgOWf2ec0RQANs8ivK51BqsrjmI6nIKP8P
nWH9zGSqPiPz2JG+LhgTG/eWb7QzYRkqrfTgKl12VFYKw5bctEM8yhdeczLHOlIlIaEAbbPPPcf+
hu3/dZin19WBDWRgjKLBYaNm2PcZx0BSuAMrk4X9eVXc+mK9xZo8k6sEw89o8OCslwL5DmynMfZi
YTDe719yc+GPOi/roFnAyLqRnQEbJgFHZOtCMdlUZfFOjjxjD637MiyYVlUHoIv0ToxE1iQnpp/J
oWbM1SH0YBYsyExmz5sXDnsoPv84t+Jj7mYHq0csWKePKNFsQiu4uC9LjyGCRDJvEAnYf7Xf6g7C
kNok51TWd6G3d9BK8xb/LWm8rE71vst8a0ocjCpovYdEPpGmETaT/MhIqvYEFU6al5+cLM9juVhn
VIBgylK5pR28Y0hihmwSLOM4bItpJrwK32uwsEj1Y4t0OtCRSeAa5UKRlq2/bG1JJEOTdSHB+9lA
eDo8cHMdOyJ1Yn+RieV10fJ32yoOFdJ6Wc/kvrieurRhDJHNy9kmFgMpF6nws7kYAxuZexFVYQKS
ZZDu6zyV3cHWprdS5l95Mf0HsrUksNA9rBPyn5QCAC/SG63XUXGKvdsxR0ThSZSXu3dLHeVv95TW
47aSw06m1qE0YVKlgBqXTkcjIbZGrRQUP0C6isrOfPsRyqvJ9CpJUqk152ipRVjN2g9hSX29YTLV
eXlN7j1Tcx8gDyIEqdah/kjCWUGgkT+jvclIO2jxdEy1zGdphwhXwfMFy3597vr1aZ4By2qGcwTX
CQRULeAklBML5cVsAqLcLiYlprVCG+x6or4zldtplNSMiVBPjTmg5jDDIkUVncL2d4r0nrbau16X
23KCzuCIsz1gXlBMHWnaelew9m/45rDuovY4MGURHoUsk3qKZReJPy/mWW34fdrOHEBLYgkfFFLj
WpYCguQBihi32+pztPiVw1q9dyALGxktzcqURXV7/nUCxY0CWWh/tXMO2MxuCODLKi6+qWfeD07J
N5zhuzWMoCT3EseOZ3QL+ebWf2lWHInJBhnX0d7BZto38VR7VdY9Lwbp2b2h7ZrM+BN2lBwUVV1A
FrmVNxnRA4afkSSRRgoARtIa+0EbL4kNcrKqnA1oNzBuKRMDmxGYTqWZddOnbOpfZvsTz5sECIC0
d9GWHGqCzSJ0qL9xAViF0wzSpWMztukNArwd9UP2y0tJpwJr719uuSFsCkRy8qQk4t+cZr/gJOHl
k+BmtOSVs799EJOI4Bq/x7Q/di4hBmpMcFakrU8ZS3NV0QIxWKeWlPmXTM1O0NqvTslEL2VId+Tp
6KAE092aIKYn00DbQsrBmyji02Ipbz3sEjygZ5urmSHvibcr8Q21IgWsni8zqO7ZnO7E+B3TkW+M
TgzdBjU7TU/1yee1xSZa+FrmtAfknP7iZODjLCKFhfFGWURaDFzzRNnTm8sAsh6j/MLdM1qQvo3e
iolYpL5oFotUg/6NyWbU8XPzHOhrCYhpEOv33d0wiXWMzGRXrspBAWObzqjgU31+dvT+u1zEeWCF
jThpB7fmtsJaJ3uDvkvaGYBDUd1ohGiCIh6t5nKz1Vym6thTunSUrfpHEQP1t0dSsrVKIxu3p9zK
omZHvt81YjW174cm57TBbBnJ5KSSvpFxnSU6IRlKBc7EqL+Elv9NpJgfsiV1PFcHbZkjcmewNUG4
K3esS76GQt1nbg6dCaUEccAL+r6E0Vz82Y98RpWzY6kEAitWtrPtemRKoboqP3TF/Bwk4khpQ5Jc
Y+3TEj0/Ctm1aMkoirSI4PXCh2+4XTS5WzpzN2DMH61mAB/KABKeROi0xWtv9n+0yO+9Nh/z3nqZ
8nFbAkWDYqAeESDuhUDOwtYl7eAUG3HzQtQkGX0rb0ytUABLA1BnY4ubbU6mp1AyOr1oWaXjoqCY
PRkJCs1+cC91wmY+Hn+dseFvsbvCyLaZ08SENi7Zu9MQ+EPfEuqrsausoD3qA0upYkg8N4/fYqP4
L9WqZ6yB5WbM6mfmsqER1Xu3SS5zgjmUtMZg7BHjiBW4Vr6Q91IbNIvL9IW/hKAy3i5WbjEaP/qH
EjtXtoBhNVs7TBHmlPFylBEKvxkTjtmf+f9OhaN53ZyyrgAXTQqqoURPI1YsByBzA52V4Lx6b9cV
JlA3Ius1Gr1GI/BSKCJAaKvDPyDIPsd24kga/Q7cA0nSn4nb/2ipHW8qww37FS5em1yUhLNpEOav
wBiDYLT+tm3LV1KjP2BTh7amjEe8WxOoCOuj02APihYmdcHOBqSbt7jxp1sz1q00QTY6cn974PbN
GZwj117U5J1LCbdyCZfc8VJdPMOWRNpcIaRIXeMTVuqPIK+Bg8swQ93utJMGzxyfJy0ZUyOxnYz2
CYN35s+UvUH7oPRFfCdHN3rJrenk2CQMFvhJrJRoRZkeoy7i0WHbnYmilG1zq3L5RQBZSsISLeNU
NOceVc1GrYcPkMTuNmVJpPPvbrqiem8Khy2hIJmjGM6uw3ScoLZ9kpXfvdH4LnuWKlr+s6LhxZzF
vckhGNZipbTIn5RYu4lhOOWR2KWaCvPYaXjTUqJBMNlluAbQUDYmplPyVcd6DHsj9ysTCKobRW81
qYBDxgDe1ptDZmSnrDd2szX5ZovWtLP9kUKpS2JUxuV/iskxoMl415niJkdr5FNfuIsNv7XrAwuE
D4QLLTS5geeLhETRJAqU6SDKSd0lRv3Zd2YILYHPOYdY1xtX3dZCrRmL7cwJWlnNAdN7oAkGl8Z6
63Ah1IYBSwkXnLFeaHuCWrH+k+1I4lucBcxXiAtW+Zds9vbLU4rAz4za7wYAqzrp1zpe/WEVts+7
cbWIhp7n/LwK2ue8RiRexNc0Eqf1f5ydR5OdSLdFfxERSWIymV5/b3krMyHkGu89v/4tNJJQRVV8
L3rQA6mbCyRpztl77bYS1xxQrWOoxXZSJSqy8auXOVc1wVCdyReQuOrK59CVqfATv+IVU+k14F5S
iUaArtQ+OVMjnimIUzNz/87BsImVqjWuMOb312HhXwGNYQpIUfmlQPuxfQR7SYn9CnFFRXMd/dI0
Wq+1EXbo0zEN0XK6A8MZblVRPPq6ymDrWB1iQM1+h6P37TCwhcrkGPF25H+z311m3spO9c4+abJF
OBCwF2+Ry1ZstINBsW8LzsWILRgF68Edzf/A1OyS1rwOxviGYLtXEB1MIC22lzFK4gMzOxHtKqwJ
KBPfdOWeJU2kKEBOaU+31uxS8DV2oIdf2nJ+sAITLU0KohfzB9/AfkqhU/KdTVQKOGxNuBAuVjV9
Qba/G43g4vjy0YgURZa2vnFwBz5KtkxIh3JxQixbbFQz3zD6I9woYXwoCfWjrIIbPAJ5sLFBcDne
eIHXeNcijm0Tce1G4j9DFb9UWf5yLYKhfAIHoMifnayl7ccpunbAE7CnkLS6y+/Iwx4cqul0GK/T
ccTh/N0gjK4pjH1oGPQh+DSy8BTgTuKMfGUTgrIrQuOsZxuOTbvDt08iT3nrhnScY+9bl+jTOJDT
GHTs8RBLPHMQu6MVtxlov0Hyiq7ZOtwTx/Xdo8WzyUPyBzoj59AjaEW0gLS3ZS/oDqK+7gjorGnd
uMGzYSXfWs/Q+7kuPqUJdSwr+4I86HYuauI7xL4wmGYqBkXXed/rMmHAgptF5we22KgwWdSX0mjO
7B4og2Unam03vU9rkqz3YD9rfQuOC/JwAvk6Ftu8j777PeLHskEzm1wQF0BmmJ9gy+2BCFwbhFuF
tnzxy/wa5Qkp8vx4A8oOLURKo5VN95C4AHrXEOVYDOwAEmFYXMdlGFDALI+jsC/5UEDDzfZZWd91
1YDnOHlwiQ7t1UhrrF7aqBHmpfmQj/YLFa9pAzbj0UkZnFA5bnu7IIKx2Y5U3f0U5pUeKZAlX0BN
38je0Jw1mq82bSG4XfR4UWAlzcHJ2yc9Gp+hVKFMC2hDp4qWVdAOX7u0/TEU06MdGTehHo86o5hI
DmuRWKjHsbVuktb4JRqESwz4V5gooIzQ1lcRzweFr43KyOIXYw/2Nu000XedlhT74LNri+uyoDYZ
SXEbmNGV1xHQ1inm5q5GuaaGEk2kIAdANtaXPGZ2yGCawq0sqC3mYHsDQcuwiYeHuYv7SzqCn9Kx
/Ozl5kvVYmnoiE4T9s1kIatOMlbKMbK/BjlW8bFCUOovwShq3tNEfKw5Ft9ylnP3enC/hVhFPsBz
mf+iiuATLZxBG7YO6M01n0uRZO+SHnNpWsd6BdSkrY2L7dhHq4iF5gb3EZvAFrvLhRWaSl9ZRIJI
2oQoCOY1BFx2KuKfVugYLzFpSFRvehPM1AesnOVnrFg5/Eyb7pzUEIDM1c+EHM7MYjMj+VU4Lool
K3+tpeA8JMbc8lF4NxCB4wFZ6PfWFPdgf+2bPhTdkz0aJJc0ZTQoWjkBlc94OeT31lCdUXJlFCBq
J3ltU088E1QQePSPG+pn/F9+lEbtW8fOhIr1AWfoDXzCn5whZwUz8HDrVi0C4TMhE0kKrr0gXMeZ
QnwXbVY1BbHgGnT5+0/RfOuq4JqESaMI+Jy7YJb+gJLVjtEPzA7ppY7j+XM3hPrkeVnIsTZqOeWD
HE7GLWkEzAZTGC+lKiglyIRIlQewHt4RsZ6Rnp04s/rmOpwACZaqLSqvJafl93/rG1QrSfqnB1wK
34v0Vj+VqXrETd3nZ6Av+Hpc3CxebNF3i929jNQ3A/fy8/uX/BcWR9lVKHjuwnWUWPOYUr9uJhdA
38XvsvhYlh7NnzDhGNijYE2SVnL6S62XNjWM0/tXfuMjlEosRFEQrTDKVgQl33Gd3sUFftFBNnyZ
QepT+WXds+UsH96/lPkGSkvCvLVME3iHC/z27zFQQIrH+UrobFEn6FntTGnOHcJ4LehZnc1g5ASS
U0QBwWORdGsEGPERkpRPWOS8W85Z3bCXFLHv2WS4H+Et33gQloQVuACx6Cp5q8/cDJNC6a7yzqRB
6z0GNaTdc51/98xJXd5/EPJfOiKDy7aXdA7b9f7lxgaDTVNcj2dZZfZ/lmGYlzpvo8eSimKwzYWO
vtplFt2miT9czDIxn5uaCI9d6vSx2gSQjp8IQkHZFbtjcI57IAnoziv7SjX+EO7npFIvyDp6FApp
1PW37//8N+COoGFdZm18YdIxxeo91lE+QaCJ4cOGSPJOnk4WZHw5RajVHIGljSWK07IerequRKiN
0q3CDEN/MyFl8f0f88a8YrkOzF/leLbLv/4eU2hxzSpDMnju/Q5JNsRDkdNC6pNqb0109rdtW435
//7RWC4FKe04gPbY6/59URSjEdIWdrCe9I1DYObhrSFKdr9lmhmP79/g6qPhu4Q6w9cCZBjasLRX
s5GsY1DqbtPDu/Wa744X5sQuiPLw/lVWE9ByFWlqgZCGeYhvdPk6/piedVLMHnzwFmoN+yaOgk1x
lhwbD25TdJdRztkOG5V9aWKM4u9fejXdLpdmNgA17Jma7qW9+vDYWykyvSQyFwpBr03TMc51GR8n
0h+/KjsqvgWlMby8f9H1evT7qkqyDvEd8r3r1VVLH6uM7sLhpJyhfQ0KmfefReZRwVk6ddeJVt4n
tPb9CxOk/GTFeUawI9PD5zainrPhyG0h0SM1oIUMhITWx1dedVGl79//oSvC3e/fqfnULMsBJKrl
anwHJQLMdKjJzJyM8VlrGpL5iLVmg81G7OMgq+4CauJbWhUa32Pq3f3P17ctB94SZS2HB7ZaH4j2
IYZoLPrTaJWIKSg6ZQWcmWm+nrB4onp0tYv+zprG7lwVWW9TqiqxSL7/K1aT8/IUWBttuYAtJRPO
6m1lA2nMpauImrBCDBo6VApHGO3ZFgh+n7kfXO6Nhw4dFPg1GdLwLf8ZHC6xBtHUd8iHRPVoE4F3
15O0uxOlkreJtAmYyF1Q0HrGxEI9f//+3f7zMQLU5D4x9kmLrJ/15WvpRGYGTgdOWlpiN5qtrUOc
HmHhbnhPFNT4A/rdcsTLgg8mtt8M5z82u0AyPeXQtGMygBLMMvj3PODj1G+63vNOhu2L+kQ03lRA
Tmji6J6ja1F+DdRk0MENa7P+mVqyuTe0o64Gh1BLkk0VHmzYkcAapDMgqW/quTiOSJidK8+pGvHA
X5BHAw4JRXA0lxZSbRk77fd0IsxgJ3LfovZouRTd/ZQdqttlEoyi5bbYdVKQ17KPp0+FR9ipmLqf
o+GUCYLrZAQHHlb4JE2twB01rig5H7nyp2U7mB44LkUzenCR/4IchjPP1EB5YJPpfg+zTdHLUFFP
PmATNtMZOy9gQodyke1eioZqW0blOfeWoM8b5YIbAzp10Hb2DEIIa8x8ceKvuKUHGiojfesyNk/F
rPtpb85Ozfmy6rtyPyjA9Ls5i5EDYuWqFUlnWn0fes6+Kq/ib0j/5GdqV+4zQaDhzzafwabTKuvs
XeO6+FkcO/xEjnETYsnpF4qIMiuDT8+BLqVilEgoqsIOQ8+MvrypaeRudKCq4kQ3F/3woKs7RQ5x
drbtrnqaka1hl9EWuwQh7eROS9h8LyPUx5sADirEgsSCdPj+0P5nNfM8LdhpSkw+DrTTZej/sc7M
vajTcaqSy1T25oPrDPoGwGN9fP8q/ywpy1Xg0bomCGrTUqtJi0KZnQ7TYMAMaamS+7WQJ8MvBmJE
aI05XqGfCCG0PlhD/5mklqt6nmObrGaWtJY//+PeClvz9XixOPVWY9x21EWqLR5o8c1IUvHBtdYw
9uVD1SB+PfB3zIjOOvBgEtNE3IYfXtxWPIWSclCWxhkBgRN5f42BIMfI7KfY7fxfYdyWZ2ccglOk
TJoAqqeN9/4Df+vWbeYroSzN4e43Pv2PW0+DsihVyJkul3WERrU270Y/sc5BRY32/UvZb7xcj7mZ
WZaZ0QYM9vdjzgzyKgZJkt9ojCaszd6CIgR6rd0XrVn4O6VnE20RHRDqfxrhRFZU03NmkoG98Wcc
BWcjCoqHisP4jyJBz7pxp7z74cdDS/5MmNdbyx67B4M5ht1dc2869nykAUCU7zTQ4VCdvMZ5/0kr
o/+PYKQRAoHye6QtcbZY3eJILR7ePLvlAy0FNhdq2ueCkgYfaD776VlYLCkYeUb6zTgQeWLTNODE
av1KAYJvGlSormX5OXnfaiRQfmzoBtpx4o+7soGu95IyNY3n9x/sG89V8/pcC+8AmjdnPfVT7C6S
3FEnt2pMXPVg3eYD9dT0Fxvo6L/OkUF6RGczBx8sd+tz4e+xrAWZlFzbhuu8Wt0J8eQ40SA0yV1j
uApGfCK7HunUGSI4qCEi6zW8njm2vra5wlycWmGBCcM2bjyjQjXiTmR/bZJxIWNMYe+GH5zX3noy
GuyXy/ZYkFEu/x5xbaQnlF1FBlIpTJ+EolVE7zPZd7PGeBSNX0kV/Og4+u8GlQ9cK+lazrLpEevZ
hDpBphByDABscn3XlXG0d4i6PaVRWV4PFXSeYiTKcfCcW0uz8oTZaGxM2t0bbxBottGb3OgS9Iln
hNGWUtTP94eLy03/sVNQbJw9Jkm9bBg4law3hv48R3blNM7ZI0frxR7F8NLYdTXvprZBR+SByBYf
zDKr9/D7kooz+nJgsKjFLX/+xywTzk7UapWA4dSTdaFaCrlRpyzvXZJiTTXdbRN/tBf795qOEOyD
QLezkjjuamzWQ6JaSlF02I06uLQgLsTONWVI3c+L8wnFA2L/TWOCn/xg1K02odzt31deXsAfdxug
sewE5JVzHzfWQVKBvcro4h7HPm8eQQ7C2axCdUxmL9/TxQl377/ft26cbSD+EoeZnVCXvy+f9INR
tWVlnYFLpSfHUjBSoFhtGgp2X2uHrngEgvaDyX21jvy+ZymV51q2VprayN8X1XOSxQDmrPMMhuPG
CHwPn2ya3nuttD6/f3//jl9HSIqRVJ5dFmx79XjrlGi9vm6sM1sxvAKs61tCfLCrLBqMKCZ55f3r
rXY+v2+Nczz3xTmeos/y53+8zrlEYZtmnWB7SbMJQzz4jF3MCpN/cKG3xg0PULL50Wy01ufp3C3c
JqoCcQ5zhMoBooGHEt3HBmiD92AZaIZIjnWYP6365ODA/2DYvnGfpmmjo7VJS2H4rD4Yg1jJqGVL
dnamUsIcD72RFGGwBx9tJd8YoOx7WC8cXiO5SKtZOY87xRzU2OfAgu94GHmSxUmyDzk0RYaWCIII
7ZIorehK/8+vUprYUW0PrM8yMaxe5Wx3KGjRq1Ypbrjt6KfZD9nb2Zf//TLspmiSwAhgulttdGRQ
tQ4OJOucUAFbcCCyAmc2kjnywf38+ylwSBeCsqwDfNh0VxtXOh+tqwrpnu3aIeYOli9GQbgWjrdN
ctOjIo+NJv1gfnnroh7vz3FZ5Rilq5MAFWldzoAIzyPpo1cpUMznNNQ2KdKK7hMbdXDj7z/P3zvD
P5csyhj2UrHkZM2hwFWruqVXEZfB0A0vHcFr+wZHQ9Q7zXmysFc2Na6COOuMLeZpDUeGDJ6iw4IP
Nfbl/d+xvvOlmsLRjodNXYeqxurO40GIGYKmBj2X2zfxiBh7Jkt4m0PP3aWl23wwIawnVa7HDMd2
mSoSkRneaqYb0EWyX5YGeZJx96Meq5b9QGEbL0RfIfZ4/+beKA5TEeNo5y7nPCXWi3Tvt5FhGZV3
ctCT3Bc2x5EKh8U4QwGpMOSnyzEY8wXqm+Q+rgvngx+wnn+Wu6VYZdKzo7Luesu08cc8q2hkaZo3
4SUp8antbEoKxk0dSdv8YKJ7o3/JlfjaeJlEoAhnNdOVWSN1lov0PJNC0WzJvyOIgvq3ewJQ232z
iBGsL1iQZPdYYZN68ap5JuV77AfvAEDbfnbKakY7G9eD3k5ugxkwm2Pmr/ffyFuvn+FmS0rIvA93
/fqDAl8nPZ5zVFvxHfGYRBkKr0aU3XaF8/j+xaxlUlp9Y8wLtmRbSFwWpYfV4/fobo2D9E9axgR9
xhl18qMH8DLYV27Y1scUqLy98TGP6J2fyf7oAG04LtM0VtOh4cyWDuEjSFWgh0GKJcFv9TAcNRr2
adeKrHhWlWV+amAd39IzBAvmGKYzALLGJWmgEMsRUDX1d78jGg+4AlkP0A58SIMW1MptQFvJx+Xq
ocy3KhKLPxh+bz1thv4yk5iCsswyPP8YflDyarOzaA2Qi3fJOPrcWx3afjGg/X//UctlfK0fNeOb
njShHpre3d+XkrWXEHvbgvh2ui7ct6SGJlj7rC7fNnRvYkx9UJuQN3doC+luCeqms5BHyOXYjsyw
9O4TO+phJM8SoFtVx5ATVCrGi8qVb1/3sTNcLOFPP2Q8Oq9OYSGmUUNaVoccq0973UZ48Pbv35X5
+2evb2sZp3xUdIv5nP++rYBvl7YLLgR+ffPdKtGc9O6Q/YBAYtKg7INncy6BqcW1x3IvcfDLdtyX
Xl0eynKq6JPA3sSY0NqkpcLMRfsOjXRnZXFGjEQu5M9BF+rgTWjcTBnNRN1mOQKSoiyB4UkZIa4e
/Ixc+Dk4RF7fwIQau/BnRwX+R4++o9gbyH8FXZERr0FTWP1FFZYJliHtj1OEug+rocZoWuEPQoEZ
ule9bKZbbJko2CS7k8W+0Z49Aj8uwwhpEyX3gPwja6KzDgPvJpD5+KUVofMQDE3ySlkvxbQ5ZBbW
pqKB7Admxtn4iTMSdVF139GXZ8dwnkuNrDFMPtcyt6FLTBRMUanQ5Mfi2bwOwhtMUNZpclEtPtTL
7DnY2RqahVFuW/cwlpKv9WAD4BUm8jjmDHFKexO/fGJU8mkkyj3fpYkDTwSaUHgR1LBPlheCiotG
/ys1meyajNjgLg8iHCyu2dwRFRJf+gqOpKu7/mW0w4FAhAbfJggOLKp96cbfcrOm102Sn5/gYamD
vY2Z+VDFDSzCzAvr+UpmKG42EatbcBsXQIHHhrcnkVk/zqhhsw82RG8uYnTDaAKw+SIgZ7X16iAe
ADn2h7OHT6k/iAqDc6hINdtYWUHaGamRdX2IPZxVC2FvFoA6fevR8Wqtvr7/Qbw1obCa8ZTZMpjE
UP39OcxjbKaF9IwT+4Z8yx0bpzJpXZBg0vj+/qXWRUX+/w6ZUMLkZKSAxq53nF1HYUxPRMKqdrRu
cSAU8ecpwNUCI70HqtGDTHdH+wCfI34C6l8TSgJYu8d7+cFebb25X37Jny9gtbZKqtxEt3b61ISU
0BwYr09lgNFGcWLZFK0LL7vsypv37//Ni1paOhaFTH7A6lGLWilyo2BOzDNOe3tUxR3qe0AqaPS2
qCj6TdKP7Qfd9Dd2g0x1bIRN5nJtr49rrR8T/qwCaATAU45Ba5OfbaWHPBuGLZEv3v9jfeIIKije
MJhcezWyceojtCry4FLl8HaaPiMJepjckmDLLP7gJf6WRq2ncjpoxC/aliutdfNyqqog8WTin4nl
KNtj3MZq8SLgpdwoU8fANInd665pQObsA0wCsTeQxCQG00pjzcQLbn3yYClAtUsj6ETvv+63viyP
ah6SLjZvVNv+/rKMDHVGrJyU/lZXY+xsBDxdt2mnoyJj6KMA33/f8yKa4NCI3o3yxvrw4YsSRUGB
Ahkt+lAc6sQtvPsQBL5zduqWqjNA1eiDGse/A5prao40DCyG1zqfOO7YCOXmiKGvJeVjIncZUHeR
7iaMQNeIwDKKSUPyga5veWx/v3Qi7CzUcoqqoKRn+/djnfi4cjOLjTMtzszGeECVvs8m8Lo6CZ6W
zHqCawq4aMdqtKbhgzH3xtXRENAX0VThhFyXWZo0LjIcvaRaW/wt7BR6+G80myjeeGFU3fWz73wC
JETGg43azP3fFw5OApwsLX7DUn5ZlQZ8Gh59bRjhBZsAnEWJDRXWKl4/PYP59JGKFpyGtyjAIzrq
WYfAdOyO74/rN0ban49gfb5kS9xlRj3X54oB8AKKY9iXOME2vdEuOkR43u9fz/73hbNWuIgoULCx
Xi6/548tL1kJCZs26hSpE9WXNANOwTaFqOAPHu5b92UhORLcnab1tRpYKVVXEE1C0/jpxi2N0ezk
5BT+o4FQEBmV4oPn+O/8QOFFWBzUETtpT6yOMh1iRFOHnn3OObJo7FDe+LNoJLSJSTfGRyveW0/R
FZyZaB2aknX476dIG2+KO28KLmmdWM9l2eFobwFB2x+8rbeeItIzQiYRGzI9rEZoRWU1NJCrnAmc
xmwnRelNnIr8+qfA+gPaj2Pb/9geXPYtxJYz7aEYW3pLqydZT3MstK/ZWLpQfHAjIKoeeLabvAPs
/MEK98YuZrma5vS1tGzoFPz9JGH4E00k6oJxYhWvYJi+T3ISKKzhZsHLI6TPLAo6pZmzMUtlP7Yx
bi2YXVDn8Uc3H/wcb7m51Xy4FLlc5BSCtfV39+uPzyP3aJ91Xmie6xGZI5bABm/vJm7yagZNpggl
hwsxfCKhiWGcl7HxxRhSdQhDdP38QD2w9SCuJIhmsEMBaVAce/JZcoKbigzlEv2oDYI3h+AoEgLu
4QX0n5uCouk2Zd96soBtXw1aVJ9MMdr+TZD5Q3OJzMbZM01397qb/HnPaR1maBDjmt522gJv3LBN
IBbH7B61IfG+A5jN4Ai2qX6OlJrzrVmRw4Y/YpCXyCmaz3NZyOfUWwQfJPuMl4nw0oVa6fvpldWb
1ULD6vqWWVB7mLZ6mSAaHC3LwOKCMxMH4hCnhwo6w+c0GuaSrb9CimZDI6cOyUb8VSvobCcUFON4
JnkK/jgpFuDYrMDAilDnwWPjDOCRZJMtyXm2nf+ikxnbW4G/5GcNGgYxCRFsvHy7JwljshseuSIT
cq9q4PSUzwBRmNNUk1oES/UWV0T0Uw6ZG+2YpvufTuGVp9ZJphsj1zBZGiaI+mRhGnhqlYFDe6zJ
ltxompflkfq0d+3OIayvcazHw/uT7ht7K2Ynx5F0EhT9t99HmD+GFV6f3oyxa5zrrE6BvLBfSrM2
35uuQQaLk0WEVrgG+H0VnZXdJnCeUPanrQkPqI7CR4pB4wdb2fXaa7uLYppVAMWeI911QcyeXT8O
gC2cPUK8DqAj6uuxZFdpZna/qcmGuommotnwWxHzv/84/r00ay6HJHZyqLaoq/79zRtB1YNJGdW5
zObusZxyCkeu9DGWBWIGsJbhM+bsG+b2rd+H6OXev/wyaf75jduLmhn5A7otNnjSWdUs7CGfiAlz
6QjMBQUFz+drSJ3vzmTcoUilLaFqcYh1X14KH5zD+xdfr1Pri6/mu6qZZIbRnk7sEE7mZjR6LhEj
dMp23UiP8IN7XS9Uy+XQm5gcIQTV9PVyr4MoQynkO/ToVOpjHDEMkniybE7279/XG++UEpqFAA6d
h0R9+Pc79e0wyGP0EWfSSeRDtMjI4PgPUb2Z67iLDwrj+hN0rgSmc1Co4H/cxy73aRKFwplsaYys
520d8CHZVeycWxmzCos5S8U2Qz5ubWOOc4+NGDPrMneBMe6bcJT379/9W2/V5JQmNLpcTv+rg5qn
KPSkExA37K39twBjzARFsKj1NvDKuftgV7A8y/UAdijX8gFbxOquZ5MwNqfA0aPDbLKgOx03vGae
rbB/CxuSw/iJ4LSPRJ1vXdOll28iqfg9Yfz9ftO6CHy3ZCA5TW9tytwBRCpDK7gbMmI6irEynycW
mc/vP9e3PlXFXo2SKUOLb/Xvq9ZT54FpJx0RcucrdFuxZeyyMcjTYGeSjvUMhiXaDVCwtxFn5A+e
M3PSMhWtHjU4ITYD9J1pUSjr7x8Q13guRtOyzrK2msPYmACuejuC/57FP7yOGY5tQQfSNm3RLRlm
kD3keTZTlHWAnyhdzRifepTtEWqmI8l58zOZuuhhw1wlVyi+euzTEc0Eq8XPG6mQoEAFJq8jSKWB
EZm+JnXk3ODMX9hyiKQyTFhH+HoRvgsxXqc1+TgbdqPTqwEmBiiR69v0qosBCS4rN+ul80JKFe/M
hp1gb2OLkAt2EEb7NXZ7oKsRNdsDcFpj5xv9d7D20z27DpxPLO4j+mU3lxrUr9Fzrhf0cTdtr3W9
L6H4jMBevAzEOloc0uKqICtP3TBGzpYiU4NZ0Q5sd9NA0vE2Hi18uLtRMF7hC1qSMtEPneoONdCm
Xsw02SxRzZTphLc/Lwz3E8mKxFgU5uRch6OjPRJZYOgQTQf5exOobnias5E8hqauexiFMhxvvDYh
vpvkyxR6utZEwoRDcOv1vtFCHgqb+Fixl58I4Y3nW9PKSBfLh+Qaw98IrCIYSeVMOx9bOJET0Td8
zLjA8im7TG6fED8whjzGUDn1S48qD/Qs2luoI0yqpH+yXXwGGaM3U6qJQNbwQLb5HLc/Yvh3QPaj
NoPClLa35M25z1mfpQg8k4k4bjyJP010VHdJ7xTflN3YDyQhxdE1qZXyTCWfSbTrDfgjubC3rrkk
C4Z1MW3nFMBIwiBaoA7GwS4H8WpKdAQRGlHg39An91K1PAeJ23vPhkjtqc55/t7WJYHeDBHQuHgw
cP92IDw3EsxBg1eL7HN2bmOGVkqF8GrglJQOgR3D2FWbGRf2pwaVBv5aYsoKwpTJ2Q7TAXcxTL0B
ehC1IijHR2Lf9I9wTux7yJ46O4IhVE9Nm7vEiHbGZ0eQrNPHVYJVvotx1rb49AgVsiOfDB5Ws/A0
eCWFp1E40Q/mnUwenWYKvdsJxzUY7uXcDCzX9fNNQAvlHAkv/8W4sh56UyR3MLKoXFtprD4XRQFt
uI1H+7OVZzVBR00ckEFEVBVfD+jxM1uhVmydZhiMmb05FYAjG/v81Q3gv20w90NnbGoNiY/02AW9
VSsgT1V6HyGOfbAn3/uaWL39g1PZBA+1Ut1PVNkYrUOZ9emhc8gk9+yG7AM+jU03IM5hkNW/JJAG
6NlJTvjQ0NjZJWHcf6Lx0J+EABRo+F7yEGuSdTdjCZl+FEbxhawWdMbCNR6i2IUR20yFea09lEet
SaQueZGwD0vDP0SNVxJMwT6ME7EY8GUv+6vCRJlETnBY3AlDzA/DjLt/N7dTNJ3asZyvrLwBd5O1
fvLQNGYEttQAC9gJp9kvlg9MttS3my27uJhdoxkkn9DGhOB/UIA3l1G7yec0JgBgo20k2lqhXbY6
z7v46OS3VogZVFYt8JlyZG68BBGtFl0EGcEAidomkxEedRTVeyvMjJODt4q5xRnKTW7OwdECx3GC
Opr9MBsxmBdfxt6vAOvxphIJGSOjL71HiKzqkPVOBseP7GVnw6LVL1Hc4zmrtAH6qP2VtakEaSrI
4WonEBEiIl+e3RlgHIVt36hEcSg98XWUZFpswzEzXmc5WAtcE/SgcLorMSpYXmZUwAakCmz5Zvyg
h6466TKpdiWa9gEejWszw3mhMdDxqoydg1YPn3UBXVtp6PBpGLSfHC9Qx97q0E/CZT9VZGTSWp2j
65zBuaPZ5ZzivKvPsB7oxzbErTSbkhyQJ7sxgjMOAar/U3+aac0Qx9H7J8H67G+9vAuuAFbpxVxv
Z0fpxjDYKttqaCenEVSqjqw4Mr0eirGPryLVgDFvEnJIapusoS6Y90qHaCsMZrhIAkroLDT88GbF
1nICLOLAk0bjmjl6GAm0MEfaPm6+jVRfQhL3hycNEeMJQ7n1UBJNBbbR98+isZJTTczldZqPZB9C
vTqA3xA0l93hRpOsV2yqEWh8Qk7Y0cxq51sy1cxIVVwOizGghBwX9DdGSIKTkKXYo8YnbXMW0Vcz
7dQzDeMlWoscixOBwvI2cxe8RTpwN1bnMOVN/LPF8m48ZjbkmYwAgeucNtZtKmZek9mbW51GxYk1
WR0M4QzPQSfMS1zE7td+Ljx5R0O2VxciGfOf09iIY9vT/2CzJ4JHQaHxWIfVeCb1zj2JurrFWRxu
DSHJ9sEHLgmIktmeOA5jyaXVT9M4tumWrzbdl6OaWCzjkK2O34TeLxHK+TIIJ94qVeQHKefq65x6
ndy2gwmlwa+bXcXs+aKorBFX4FYucWt1xYfGf0DBjQw271sStZLP3tTDOaYNu4V4Yn4GRhlvO96N
vU2G5QhK+fkU6Dm8nVviVTcYWAvycEOgzahGk804TQnrX5CH+0Rxys7r2T21iBs/4RHodiqMiqeW
uvnrJFlZ2Ob78L66Osj3bWTXx7oDe4CVefgxS7atYeSqX2WqxE4XXvQUisSRWyds5kNSFTe4INhX
+E6OT0oNjSRGMPPu2WabkH+slri6plXHcoIBOwAZBiwpEkJmkEvFrFJz/NyRR2hsIGi7DyJsaEbN
guCPTa4B0uJdwoqBXiTeAUUb/yPlOT0nHBM22or/SzjBbMwomF/MnCi6zSDJt8NcGNCR79SW1ZK4
8s70X3tRuf2un6v8iMW52vTmaByjgc3OUI8mLn8qFN8nhuVJjrO9n8c6hA4LImwD8pag8UL3D5Fb
hC9mR4ZHRbwbBX/jBQlxCYOcBj9xGnTBxyFpvnlJ+SXBg7+thtnaw/JNfqqkVezS0jm+1PiqL0jC
oW8NYbiVsy7a82wl7WFA9uldmc08vZCrwf6PREKf6dUlTKHAR7hFIG/cBpO1MOJVrPdxha6gCbBJ
NXPDcwgq9TR4UAfo6pjVJ6YoM9y5UQdOowJOsqXMUBBN4cHCG6eYIC4jRKaUCKbATS4M53FOcnma
XNRMG5ET4AeNifzsLGnCHeVZB7icmyGkJ+g0rc64jI3L3Jb1Lkkdm96/IU5jA44rXIgBFqEnm9aB
l99PWEZB3Zj7TkwQ66hqT+cZbtWdRl9+sUmrRbaUotThuLBjkzlz3nZJk4esQaCQ5xnTpqNPjkWc
5EjCjpoHfCaPaYu5SZf+Uz0191kvo1f0J+ij8aam1O2iPD4OdV8dKLzNmIS6YjqYTp3fx974XJLG
8YMUBys8+ThqAEenNlvZIQTxRbGMaOdhsG9LeBh7OBJlu8vjFABHqoOejGAH5u9gjxQZ4yQuYevW
rrElcXrh244xq2n00oxWcrYJdxT9cNNYIFqokGRXNEbAl7Vucsecz/JXkI5hCdjmpWE8k3Xw6NXB
jVebwMZ8CXliiKEZGQnrf/QNpNnJhhhLO216dC2TdblbRD3FtKPGfJ37xEYAOOMgY5rtbTVNDOBR
tPeTbT2NUu7YX5E32QYnDawz1eY94y4+Bj3B2IvafigUp2Drc1c6pDr/H2Xn0dw8kmzRX4QImILb
EqA3orzZIGQ+wZuCKwC//h3OarpnYjpezKonuiWKBKsyb9481y3v+d7fT7mYAj+1/hhCvbuG9klm
Kati09SdhlHwsQDABnMkXoxc90ExFe0DlQ1ZLsKJWPLoiMeIzKQMKtuBrKqxRpxnXrY1fDg9cqh+
I2gAwKWg2LSsYh5Fa7xbRvanj/Rq20Tjm2Y5vzSy0Dz8W5hNvS84rPYyXQAe18lZZYr1SXEbivQv
trLGLcaGzyL3io1S1lWMPjmojjUUENLiBTSEVkpitCYj4HzhkPEq2EnWtvBHjGXEqBuAeMO5nL5F
1j9RGBGQZV1lT3bbFLP8PXrxbuyyo7O47xRk5GBQkruo01sSQtzQqeDVGI1lnye+sVB+0+xuxiQd
xCy/3dwsTZA388WJCnCzvb3RhuTiyekxUwtljFk8Cr34thfwfgzv0tDTMgnMnK5Pz72Eyw9So5pa
shJAOwJftTgTgE05xmszsKnQNVt1sxwtPh+ZdKnQ7WladgDrucJy542e9nNJso8IVxgkW7ldmDVe
lVboK9xbaperHEiLmM8ZW4pB21TgHot6zacEiXOxAEkONzQXfo2V79QvmJcu1QQ1LLGpLAaRPHpG
qgWRQSCQowxSG7C+hro09A0eKBhNXu2cXFFwyQgdTqzhHzx9bI9GZRoU66yZl7I+xpn4ZdvrMOKZ
PfZpQ9WZVLDo+lgc8tqvvxjxRY92l2lB7ZD6gzbmr6e4/Ki06g+LSJTL4y1ci1Wi1Zg1a7dEWaeR
wUqcwVxeyJe7dl31YoAhtdj7hPH6a/hqQy4GmOCIABgSXqTTwwvjQj8MpnfXy2XglioBSHGgqT4b
V6VF3U5yshaUfU8+tak94eDgeq1McexK49B16kKK+ntvxP2qx0yzjthMCiJ3zl81FeUENOeMal3v
WVgRTWWUPMUq/s5F+dm5IJ/nll9Fa3pf2suDMqHZmaOzbkvDXC2VPMUDmVx9A8AjssjZ9UrSfvxY
V6ArdV7iLdIKUC7rklLcS5kTajd5D5HsE2qe7jVlIXTbExtwJxcw6OS+Fpc+rs+LsXyU4MpXnrL+
uHNKHEwxE7LqeWdRJe5u0ppnaLy0b6QCbuu6ExuYxil02RzYpA6OaY68VxlbOLcsNXPD2m/Kc1Wo
ABisNCEWQmsA0RhJYgSA08DgEfBXp8udyuESze6RIjS0Ov++Z1MeWSH/aXhe4S5kWzEO0Dom9l7K
lrQ10+iIYjIAj5UGV30M4I3hfzPuXFqPTTRU/Z3lNDfSIMkCmVbHe0iOw0/VUk1Nfkv8LNDwYu1o
6X7qsozdpjL+aEsK1p4qCpf9din7eu1X6TWrG4ySbfYjlsV4tWqvDRjvW6tOa+YdItQWF+ZrXaZf
tFr9jbSxbjVzn8OxhqED+W0BX9z2xj1Rq3x4cXLflJSzSeaA9hJdsQUh/pml/T38LWvlx/lDqlfl
j5bLn0bxlrZJ7IUue99h63PDO26mbnoeUZokm+vLsyYXQmM0yCYFD6YGAVurBf8Qv49adGIDF6pi
DSIugcq/6yxyegwq5qD0b9jwlL7BKUbyjm0WfIlbJr5OOzREl2uyfHF6587W+mvrQyggaw2Sb/Rb
gTZHJFOpsSPu9sXT3KNREuRpq+LYklOhJdMFYwC/cI6+2FY/uCVPrzUPGeNyvpBanD7NYLTHDkxk
An5+5epTDxqSWL9qoHIcFGaW5hxNVPTKSF4GnnfWtDlErQ4adqcdTI9kE4Z5j7WnXava3i12lm2c
usT7UD7lGZwdLLAbkvmi1Zyb+wa0gKeN4aSPPmWw/VFH+ZVZx7Zsmq3rTC/kzB0mNZ45u1gaNkIK
9AO2j0ObkWLjEjCZF2OQsn06e1EovOVh9NydbUugWjcrYsrIhTDdf+HdjqUqX3JLnQs995F8UhaS
xTVNtG/TlcZFwHnE9g+0WmZwbeMtPtID8QO/SFp10BUEjyRudzKT5VdPVRdqFiXzHDVwKfLfshsD
/rgno2C8ijsk2WJsy0JCLGIIwbfqn3EkgdQ0sA3vqxD5kaHa62ASPsekcm2l6QeKMbk23n1K/kQT
25AXc1pUJcRHnbh6oOfxuUoBkMmYe7NsHlqeJjJmIXelaHcueQdAl49FiuyCM+2m5NQbYia/ei+l
grRnK/S94dRD4INbQHkAx3uVZWR6giALIbySrMwp5KTFKbltd5qTf6ndFg4R73ja7U27p9Uo38re
u++KCD6afFnI/w1FW19nxMtci465TK6Qp8/QwQ+u8l6aPH+SXXFh//Oa2uPzMBPf0OrZ1hkQdzDS
vtaYsAaD7XbZvNBGwUmrRX300+Vnme1DNpmKrxh0Nyu5zwd/s4xJBRErgrcmXzCz3cSBvTLgR1aD
+DIIIJpVREZAX9xLk7gB5AMdGu7K9AjT0JuH+hZEzQLGHkHus2XrYJUk+h/u4CfHyM/JQO4aERYh
gURcS6b5MpTtjpPuq8OkDYHWGwJtMjccqGolZfQhlFOtCo91GNQRJuma/WPK6ok9qjXgxOeEPoCM
eyakHgz9iliCrZN0fgB4XaFagUPtdPB5ZGYOFgTE2NCYy053OOw/Ir2sj1zH1TtI9VNEyi67lzsK
fcoYxZntQivqPPd5SLULm+/eUcIVe4lqav/Ioxiwx3g9dqPLNUTFQFxpAFwzOho0WVwBcX9szPoZ
brG7U9Xoc0cWJyxa02pyLbVmAn2I5/4t18zHGwa9LhdcC1rC94j1t43bT+/lGKfb2c1P9lg+pbOC
m7J01zqbk+0Uexstce761GxCZ/I3cL+ZMuj9tGkFSoOvNaR66q8OxZDDq9o6jb9fnP4elgHdUWrM
BFVab71WDSFeDnMVeSmFlpsWgTIl71XT9iuTpc9AK1oC54Sztv2ygIgwjRuIgS+i9rgpax6m0W9O
kauTuDTotBA6adAuRxgiWnzSmZlHtNmBnUrSft3mD7qMGaQVWEtrOrakVNeOue9sorDJDpuuWVXP
b61ra1tEWhksrUY6uxa3l0SPNsrVlxXPn0XG61xdx0W7j0k//0haj+y81C5INHcnnCeW0ixQo3Fy
10S1CNlSydFI8uZRU1Z6HScfUc8pSZhbRn0iamxuMO7rpEhVLFoT8Nw669gwl6dMYDUq2aBZO7Mg
I6fTzWdrICoQcHPtI/6aRWA1xhy48/DVJHl1JgAKucqfYYiwayS66CHm+NKnJL2yy0FWYOchTpiO
Ws5dPGA4twjKc715Q9N2r4rqzFVHKPGSbug0yMJVztoRxKDqPMQEbw3rBb9FaOsNHSRk5lWKLBsC
NR23GXw35MQfVEAyhzQbGmge3UaZ5JAJMTVPN00uEGqJV5ap2rBJq4sfk5+Mo8Jd2SI6iKg/0mZP
FCf6fSG7fN304Dsn433sovu8AS1rqnxnZMnrZCIZeEbEACNDZZ8b7ZIjLYZ263xkdnPvTPldZhJ9
zZYdx/StGmr0M/ILAwZBb9Ii6s+fRpW9ahbggCIzr2xo3vXIHKEtjQN7eSfGl7DaPPUOB2PtVoN2
nlm82ZYzfNRCJG9Z6y1hZs3rvJ5POkrmij0Oss5TUNKac6lFv7FkdGHQeYhAbspFndoUcHznTzts
s92WRKX82M8MUlZWHRHaWEd2IAZy7WAXItLEJtnLxUjWEGRt9BTjyy3ax7YiNTNrEbfbvAoZHYfw
585tqT1RKP/OZv9cqRGrB35UrSfwvSysOzteNvZMmEgOWLVVF9cE6rFMBEUhwlrafKFH/aiRK9Fh
InkPRTwPDLPmhrYeSkTtcAGkDDtjgBSfngSKSqi35I1I/ZZYZvHHNlzNJpm/Vi4fW+jQc8yBzMxs
X2gOqkTtXnC+/JlL90I4PeL8eBzw1yBfz5LYqVIw8nG0Y6wqejOKHVi6LTs2BKQ2m17o9WmBh3iV
sN74gjsfw1jqb4MBnr+ILesh7cnSAKw5EweddpdWMBhhaWZ6pd5a1qk+8JPspj/PbVUGbq/bq2EW
xbrGnLPREV7DpOGDy3LLWpUqeXQz2sqy7mFITvE3ghJn+5hMW91RDzJvqaUzAxSrH78m6cLpt2gX
bv0kUEWbwg/lqSOy895CR0KuWcA9mdwVq9YQzt00qO45Hm5Fcqv14YgQyueMsI2fGebZQKmQgFMI
XCSNMEoiqMwTD9fQEEK5TONVgfWkvKjFRh9t7X1pF+AMRs1zIqC8OotD+oFR6AdbjMbGs5fsrWe1
/lwAJj0MKY9oJRBQpEvq/JxPxsofbNj5TDDONd3woykhpBeU5WvDpIFdIOn7626Q9udC8um6Bdkc
on6+FFH/m3EXS7dNuCAKPUw19ggyd+GzLbioNLeIt96YxetaAd6tRycFPpp/MIpgFF5q9LR+Q+yZ
7mEDx5VFOyXdMrBnBnVAkDm8m+oxjfNiHXW5y7WovUC+bS9lnaRPA/zeR2do0yfhjXmAv0LfSEjH
WwSKhBSIjspmQHQMTLuct+CMaK6Zhq9F7t26XyjmYF/R5NtCu2aF7b3FY97txtjOHpSPtjyktbWV
UTuGceW+AwplqStDGYPI5oRx37mrrnOHiz25dpAUZEXjiuECGxnZTq7+HY2sfORtYx2ko/co1Uyt
QSC+mCZE20Uf6g0IelTTZLGiDWPnY4eYnq8WPG7hmMdE9VRdNp6hFLlrA9chAbiWtZ3YJFkRn1YG
MO1ZiZm1P5Iyam8X0H2UY6P9p052TaAjHBoHlrwu3LuSKTdxg3QdE4h/qMLWGU182GoEZDmWtmzU
OO5G5BpmbNpTy65d2Jqz36+wSbx0Got7ocbW4ylz+hqTbUUZo4610R2SIvNCKZxNr9k4wcpyjeNs
3YuBe0fB9y5ashtKZ1t21cWo+NEOU10CCNbmUK0LTueNShfJclCLmpH6S+jp9UE1kPQLfbxlW1cB
1MCTXvOeOgt2uB6ISGmxXd53FsyocYxD0194JJVF+dMzS3EmkOJqGVde438tyxjK1v5enOQlN+tp
7TrjWXeyUxv15aqul5Nfq5+0s1p8f9NxNsgJiBM9CX2LJamujPfcMkTlMlheJQJhTCY3paU41VZE
cmy912QN4DlD6NQmhiKz0+8Tghaipi/WnBj3pbSOrY0hc7YR2vtxQ0vAczPfHp6GWr0zsn0uSB6w
omSi7ifFsjL1lEN9ukfTlN/mMl5TPbbXaR8xEGz7P9JgKs3bbnr+jy4bske7nU7gVNJT//uLIKK2
oYEsHxIdzaqRCQFgvbkGgvyR9sUD5cWj7dyoyCRsEmetHa2F16aTXeY2pQoG1Z7o7Nw3oVgppGwm
7digtk1BeAfsj0xE7AhtnzvZIVPdFMZ1c2+45bXoK4JwmqeqQfSL/F3XZudCMLFNdHkZMIatRFMR
+Oa8RpG9FvoNnE1OTE2PESwu0R15Vb6lhvVDLNVeo723S45YWAU2FgrvbHWo052rvbkie0HS2Ed5
qjO5qa/MHNm7zeSHMeFndPK166rDordfWPjFhvAj1mk0IjSAGK6KjnhZmimsB+DNN40s3FXkQn8n
m3yd8eCzmKbytRDwg4ZbBm7btcfCq1+XRIxrV9CQ3OYTVdlcS6VtAcTBJu4I5C66TdazBcsa6oo7
8r6PjReWPh7tInvAW3WVWfmrTUgyUTswek5R9/P+lHlUaX5a84GSbQI3uWG9UXAXJFX1OcZyX5mV
x24QTWPktuvKM4o14XAfVmt94vLhmczJqujHiujOjE3uXJl7KcvTWBUMZUkcqsuYprQjlrIkysxs
vToolT8R6yksLpy8W8WYQJdGhO6iuKYs1e+6kX7UsaeXnjMnVsQgGLS7YPDkqZuWg5F0T42RPYGV
DZxM7WO+gob0N0Q9Cv4lpkr82xurFWda2hprTbUep3ZBRK9z0rjBNZf1Z+sYp9wqTnO7mIe4r9Mw
Mvx9MxJgbiT3aRXtqHY35A3T3zMkagzOkpkmNzCdJphVcddl/ANV45/R1JChyKcqJoC5nknnVgPP
R1XCsLZe5tv7Y1t3aZrelej/nF7OJortHSnHn2VRHOkF0A5GtR3a5nwDvZC5FN2jH31KOd5VpbeV
M0UKZEIkrq9uMj7dubyTtw6QUem2g7EVMdVlMuY/L2pk4908eJV74Gj9bGYrCTpqnqGv7iK2BW+e
IyD8XvwaDxqCyHCzFlnH3ukxNBHNYkXadxF1r75lUFghasQp5T2A03PC360mTqelJd1s6Sc96Ov+
rcW2V3vDbx4zHi+Gtr7MZFGtlc16iO5OgYI/HPqlvE9snCpJq60XI9/m7GJ1MMmuJu6W01w3d34f
l3fu2L7K3OVL52AJ8NVAsCsnoeZdrYV+bHZwZ8TRUcfEYMbqj56O9WrJ1dnPib1tQI475a7talID
Uuc+Mfs920c8fX7yYsp2s2iKjUg2X9eq9G9xH95CcOb4yXgLbSFC0h6NNz+pR1qLmZTOnhGT2UXz
E98Re5N72kMbD5Tec4nFnUCHyRq+mzreqNtD3WBCsufq2e/8jyo1JfE9FuyRjkUrRF1nQ47BvHK6
5ll3hl+9a146Un6jGxveqtzzVKqXJHZf3TrDsUFiYQgB8DabSOiOeeN582iPraOUXIlgWu/mJUbW
l9U722eYjUX+gCfjakb6j+/OFzhLZyIg4oBNiBdNYMYmLLwPKg1ji60IsOiiZ93u+XR771EfKTnN
CiPQHPv+m4+aegGXPjGj92/Asye7cYhSlyYCXcuaYo6bK2WY1/fzn85uTxgl/0jHJAmqK19ST23Z
3nFJu7bH7VBXR13GfJY4dIxtTnC6Y9cfTkZd1HkYFsiYaVfsUZPuzdSIUN4hLGgCRK8gGvD6ramG
zDG/DtL4FHTRcJ3xX+Q6rXBqfOSlETYskQboNe/WyBeiBim6alqO41wrqrWmZ0koa+OWVoboyqVD
hplzMES3NxZ0mw70Y1fLHyuOr27FnLHVht2USz+YhE/u02T+yYjEWhXjrR5YiPERXIE4o10kOnHQ
ZbJJe43DzpwA0ruP6UzgZi/fBcEJHpt426QGiTBPWIeiiKkiLk0iBWYqkHFyU+bgFBVzrT41v77Q
9X0Y9fBtavEbrE72y30vDTSDlWvJkhE1yy3Ayh22Iq0+igTjD8lvlM2Knk3gR8v6cld6yRHeHyr2
YMqtHdkHBxT4ivRDUtrL6TUtEvtcd8uWC78N8IkTntsOZ8SZl2Kwfx1/PDj5HJRx+dsbeAPnnKBK
SsdQZt7eZ7E9YD9nV/X2+5AWBEJiriis6dNmUrHOkhY+ZHPmS4Q8liYPPahyyInDnj7pHCfOjzen
L5Nf96tIWbdwzM+eFK2wIOwZJyWhOwxCaEv7sHamnU9Mr+iIajCibgPWfb+AFClcIiuJ0x0oqrnN
EWBOToH8PcbZB93FEQvRXnOrc5XNS1h3TE4cZBV9mJ8mHBCpXxDCrLXr1PGxZSQLEUqDRQw7UGDU
vjwLG6keFp07l14k3SKzb+jrv7ludj5b2UEpEV3i1n2NBXNoy5nObSOeCJmfV5ntkINVlQ8NJzAx
oXifZoaZbNGiL5SCtkhjYowcop/NxCWSN9Pv527sdpRSO8GirzLjh6Kz5oPO2bGf5Lzlvv8lPGeL
kdRaLxIgADfO3cycZSUJ2ogc8xVs0zv3L1Gw07i1Zutjigi0TIuHihxYBlQklRJlt/JH73GxivQA
eo5vEzepruvqFoCQBgaVXpbnDwX0Oe7ItdcUL3oKt2Hu3U/CKrfEYSjC0xI/ZMftmPFjVj2XnWKV
JuSa/jJrneCgERvRzDBFMNgNlmb5YBxfEqmZMJ+eGPimS3lhrQUNYCx/63SMQoOPHNuZj+ji3aCv
1gM9+gMaCoIbcbdY4+k/uXoQWIlxGKZX2ToV0UhEKXW3Fz3T1+NjFZvb5DwkFHxV6tNVOek9i1c4
pNhft+BLxaWOb6NlDKa1r1XTcmhG0aXHr7DSEWFWoz3+Ng0xWMhS3sB+vpmcRTYYBK9VQFQn9C9j
ZuJoR+8lu8o7nWxZDuD8kuNVBBdo/9aL9RBVpXOAt0+qD/NMjlcmdya2Mb6e/E0JPmLCo0+xBe6+
jY/zknyY3mBzHrmoW5JEIWbez1HkdnCBzPEkJ5w0ESedZcQaFrupCvELoeFGaEjCn/CieiSyM4wm
R3nXNP7EKeKYyC9krwu1Vos9b9lRmg/AS6MAlMzRl/pDSkYyYxAgOEO6i2fvla/cwZ6KW0XpXM2m
+2ZR6CKFsePq8nfuZIdTgzVETd0lKwiESGMOE712oVuw3cGgb1MJcZdZw8AJae20nOenzW+OFIT8
wZkDIr3D1h1GJED73YxYQyO/E3thfcvKmWIUm1lsOZMgv00VGkBXoxVoPPPWkGzZSkADJDHLnNqD
sehrYxieGDdtqVnDeL5x65vhLs1diRxe+OeERLB7Uy730o61QJfRFj//tQHflhF5sqpL57vByrrL
8ZOvEpU8+wvRkQUCUCrxwybOUzVa6z63kr3FAh/BSt2+r/yatmv+hmlJt+WG8D8/XCTPVRYPD4lg
hGHi0VDdcKCKY2E+E2vpMqvyyXsWBj9ZnGo5PA43Gmuq7eD23FWGcdcuiqJo/IH57azz/NYRWh+j
FVMAR9O+pyrk0qbOGTaF0nD/ANlJBg6mvpquDBfuSSLCjerCgM4dPk9eWEP1G9ArXMzS8VdVMx/q
2vhtDfPSYo8PPZVsDTP/8Ht1qUbGAzwjclXzeBOVyT5L7e+A82MrZ0RjTWy7WTAncCowMOTokOeo
zfNQtc1wJLuNAsIxCzzX5p0GMXs1WsM2BiVwIwNvnNIEBLIU29FLPiM9OxusfrEBmeNO9H9aDz2x
VjgtGNduEzqnoEFqe87dcQ56aW57ZIihNJjLLvEXeNFTJaQKHL/Hsha5W9rojU5G56rHo4wv/4TX
mqjEpOT/qSYsle3Jj2P1GY+q3U2QtZkACmM/264TCNJSB+X+Vm1zl+vy7Ff5brD1Q8leGWN18W6S
nrGZVN1sOugy2Hsq1MpONndWWbHVS6oec8V1VHr3jW3EB1bYHnNuujMbyL8Y3x5NUjkB4pxUxiZw
VTTGgzaVV0/1L5g+eQLZPsd4NXHczUTNWu11tMgGRwM4KCfazo1xjHLeRaebs2NjJc/4AElUj8di
PQLnYJKvhVrjpaep5svCULbCHRz/KUVRrsxCFziPOx67vkWyULq3lgsVTVy0f9wxY5+nX+i6SC38
6iN72EQ20OKiJWERAQmDHFaTcq6AkFgB9o+rDQ8VDWlZE2u/7djp86WsKStsh3OTi7WyKHmauN4i
EpM8quQ7e3KMBXrUS03HRTjj1mZqnm8N0m5XuKVPPXEGAUEuNwHHV+k69ZJg6P0n3PE+satGF8Z6
ka9GhzhxkBfGLr9F0sKH37R4Z6DBe0+1SD/NvgZbwn9Sj+MzQBkYLaVr32ogAvEwzYdmUTNb9cSd
soyLztYsjgOdoKj0iUdlE82Te+j6ttnRDa15F1QQs7eGFwHapKuXd5XGvT2Y6sGUWG/UNM1bFvq2
bkKlapvVcPOVPOed/lAB3uZdJfRUjEw4GSIFnZtgvdCsE1SaKUg1ykE4On+I7yKWVvvjA8XBqsM2
gsf0c1NSYjaW8dvggMkT9a70/ku1xTOrX+xN4uFaYh3TmfE1gLJZxab/jTsvZnGh2iVjv/E13lij
mT/GEnh51FX+JvW0ZJX5JPJm+BIPMuJjHWl7V5HRvC+CMAszrX9S23uy3OmNKQwPH9PEcaB0TiaO
clufPyzouaOVovYlzadZ+wyQmiH+Ie2oX9kTURqj1ezsWX7KMdtj5X8XqfxJLfsw+PW5M52dyNOj
F5sPNBbmdkFCu92TOxZg6P/n5hnzBk1PZD2LlEz0rlT6KeqTbex7BwJQV3Rp9T61tAfgvGHfAwSZ
fURJb6y/ozn/IqgBRVxgLRrVxtH0Bw8WGEtk+5Ex/KqEVQ5kyd0ZfoarTwu7gakSlsqfrPP7IKsy
wIUUts6QNWE6ZV9pXpoQTb3yVLCnsupEzoTUYnVZFJIjhQwuMFrlyAgNr4bWGgXO2nTajrK5pBHt
JPttG38k5AlONPHPGAAWnf5Sw6EwYyoLRuIZ/ab4UQhvS1Q/Wj0/TPO6O4PGwJ/i91TWh96nqmH+
u1+wit5BWn1F/SHvmvqtmbIhmHrsGaPvlUE0dkd9GLfQF5BW2gnX2uTsKzICeVBVEPltmFXmZx85
h1bz7ny6c8jL7m7mEF8tmFa3JrsMuhE1QScMMgmlPLZkEzsmZmgDbT7MmuwAyb2naMJwZJv2mQAo
GnJgRJulmD8bBowiKc+WrZ2pvck+FcjBiBvbamYiMIiYywNAdrtGaCUhjk2GFSil9EBnqL7NdFLb
yMzjp96Px4BkpgwPufnQkq2s0qmlsIwmn/hpn/tC8xpjL0c046Vv8zNReeratoafB0nK38Xq7nyY
wEgHsijdTeP48Jv0MWLoyrYMz4Xe/GStYMvbKMn0A0r9DYXKPReyLB+Q4XEplfFjgQyxo6uBTuiZ
7RZeTxw6DNX2ke1n27ZNpgefRJUTnrTeDyFFpVxN4FJWszFU7XqqLX0dC0lzrw8c5guW9Eyv2Y5i
Dkc2ZovKFTPq3Ntuq57RRZNwjE3rFT54dijsGlNmi1UvMU35nixJuVdDP+67lFZCml0PHrGy11MB
298YVbbwS8Ya2ya4bTzZBIg7tCF24FVF/t0KMubiImbI2WT155ID0J9Hi22vtu+2id3J7zrCr71a
jMEUpLlGzHvd5JoXrAOmZi8CVlOyYyHxbdNgOeySEcDdBHx5cT0mN+3MoP1mFOWuJcXLpo8mcZaz
/eVXZNN4CXJKUeUYzqFqXvDuo5N1zocnqn6z+BGZoLPRYSi9JUUSRdEHoowRXevRnnazYX3ZfiUO
mlTlUVey57nqCBZV4oYDZ0w1kQPYV9u2m0fiZngZkeXUJ6QAd90gc+8RJVtKdRBKHGugX/mpjwUD
mbXgPgwtFsp2SEflNivTXEeAtRjcLB17HZ3srx6WBWppX27KtBEPOVstmzy344DWsENSH2/TmiH9
cRaJ2UEB+eD2SDiabIZsYSzw5yE/iQe1dN1RTkt7T2KihzzHniGZo/FFWxjk5FFCdnqR3FZIigJT
CdmsR3Dm/WXOouXijhOJy3pxcq3au7ksqPmSYmHqaCNrmqK9kgCh7kSuTfQ7UUlMITN+Gv+YBktL
cVH/a2B1IHYlppb29aFfa4vhHXQ00ZD9rprTcJy+tKJBhMhRN4XPIlolhnljKbCJG/iN3vtoZzjB
hwrTtOYxBtaLrP2j5U77bDGE3CRD/ug2zCDaVCynpZHR43xDshOPxLf3f6+R/pf1XJdVWYf/wbkE
DP7XLU69tVKCQRN/b7FM+YepPWWjjKpTqcT7//5N/8GzYBHZQn3xbBdiDjv/t4Xsf9v0J4KTMX9d
efuMvXreU4Iy37pYYloik7C2P5Y0kfeDq6kfbBIeg9eOyUg1Zt5jn8cN7fLs5/8Euvk7ReT2mkyy
enhKidCw9L/9+ZVGh2d3g7d3TR39FbLcfdMbVYqftePCZruEVJz//T78a+P5r4uzHtu0ru7AYYAV
/y/Qxr+9D/NCXo+W1P6+44DKg2Gai4uaGm4TI2RxZ/hOB4PbOAIQ8OwPxLCWXd5/yTEhCR26P1tG
2ATq71ElNubuxJ//oOkNhzKm237Q7Nh/wLQmMQU6DvLe4nfLw//+C/7zmSFajHMI0K5Jbfd3DIrL
sTHbvFdsFVrjV6YnRoJ0tqi3qEzIwv3fv+w/t+f5ZeL2jBJqhpb6t6emMFKlfDDbe0bNY32oyw5a
fOQQioF6sHwbuUNirGRIP66qpRn+AaX23/5Ugf8Dcjp/K1k6f31mIy/DGQg8B+JLnJ8z2+W3pARt
riLbmv8BO/FffpcpiKuBuAFfC3rbX39Xg2OSDOPR2AP1qGldVfyAzuIDZUyjf4Dx3d60vz6Cvg5K
1yQowYcxZd1eyr89giorNRMSktgb+A/el2XuGPjFvfynD+/v9H9XOGCfTcvW4T8DVbL/xrPwK6OG
Rl45ezeno9z2SCP2iqI9GsM2YzQcGDIWLxiimzbILWkGzHaKq7KUqz3hfXU8Nmcti7FBhJtjVU6m
y5QZMBbKSL503//fR40XyxPmGTYRVfrfgTuSr0rk3EANjhN1TFwxFVSZNuzTVmmbkYkdpg9G72Zu
Lf+wTg8Y6e+fiIu0wWFETAIL20Bn//qJIEnmCpVH22u5Hl2SfvYOZBtz0auOiJ/Ux2wUyLHNf9pC
2szZ/o+z81hyG2nW6BMholAFu6Unu6XultQyvUFoZOC9x9PfA/0bEWSQoTsTmp2mCKBMVuaX56PL
Tq5wQUOmjPQfQHg2KglIVs9+0iFnwd7R6fMw/JbsskLQz/GFOy+KI07g71bfOU+RY1Z0OnVajSrF
s/14wxd0cQJIgx65n6DBCmVHo79PqzmHWGvBhC9dbngcugnB99qIubd1YRN/imzZqkMiKOmsmnz0
SvKKhYuROZFzA57Wg2Ekg06eJl9roheRK1K9kapsbjtC756FKauNQlGrto5w6cejRi1/NXmBrMjw
3fKb1NsxO0RIJIO1qks6uKUZeRQWJc14fhRPO9HWUtvSHKNGOqHzYtzUBfHUuxghuf9UJhQ4JmQh
v1SR6u8ys7ZnzWZp/8irgN6ObGjqdy0NmcEGl/aenG2MIy9F0nTK6TXK20/V2BBrGqNT1qtS2Wo/
Nzo9xGmQ2pvJ7Mb6aLRReOq4I+db1Q/ySWClirotgjm77itq+mt2Kr6otM3xt6Y8+gaMAhHFSnhK
/uS3pA/4PxVcjGkIf2ynLv7djNKYthgglc8jyrVfA/Q9dBRkBKP1hHFhtyVXVyfbuowp8raJTL/k
QVe9yzQDF2wLsPMsrR1EujVotX8XZzFajFw5ebKjnY4mQLpM8MxNRJZ81HTYpCv86smrKAdcJSq9
DJB3XEdlsKlU36F+0Jss2zhd554EAYq1dhq//mEp/B5JSaj+DuLi4nC2EYaz8ZqmAPR1wTnPFEQL
02g99K86fkdp4kSPddMXxMZVkbw2TZ3dgZXoFywPhiQ+UUCE8PIT9mJjNOIxMIax8pDW0yazoatF
oLRuKWx5mQe9we3M8QGzA3Tf4RCmv2z06K9Aoa0vPR0EHl3dg/dQhZhWYkVdWahIlUfHtELk8XVw
pPd4e8e62Mf5uXDWACPanBwkcc53Dcupx9RhjzpyHlrGEQS75u+GsCGXcXugK5BwwcHEQO6fg0Es
RsqMqoxlbMccwzS0oN2RT3TjkJ43Kf/5k6LLQfYCFNdE787g0gfPQU02WzfXVdf+TJEDvVqdC6c3
0+8Z7yxDBBN7BtA6OvYJ7N9Am87fQuZaod1EhX5o6861sUoY6JCtg9Rw16Oe+oQHeM2lK9hm+adJ
aZ7zry8HQLgtgFgxvrTIDS9jlHaySq4V3jFLtB5jdJ6THjg27vZb4CG7f4MwxFVNTqEer3pcibkX
2E7nrCxArCBHJpV9MxGdUws2bAEno2v9dJWlNBTf+alXlpSjK8MmDAcZYy6h1AZtfp2HI9tJ4wDk
YuTTWljr00uRoEOg/dS7c724oNTYs0EalBgCDbry1OLNuBmOlPrk+SfuW2rTUIN6tCe9eiI9/bWy
8nZlmwO1ZZ9trzfH8N6xemU5zyEOkb2UtAbai/At61vYNYOCauBX3akMItzgwOSts8xFjIIB7aGx
PLUPMiqTUd428LUCsaOSma1H+p/fc4WMN3pCbYmqvuUmqzQMo5c7S2uO686CMSxKDDA6TB6b3p8/
MdRfwRhFBWVm4cyhdtzo2+Rb1icz4FxdGbpn/wpq39xHtqDy5yUaKIzC04wvlFP8BxDX8tQ39P/4
cRXdiUYvZ4qt8FEF2kQcCF5xEY3SmowunO61Y45r7aGvhHdAz5RPbUKP85Te2XgvPxSjEefPewzx
z5IaaXstl78B/EQ34dzhtRj2NbVVb4WFiX0SmuW2No3ft1/8cky2DRjJXGNch6sFtgbn2wbwv9wP
dPb6nBDhYMV++uzHUYKolxqfW03ZwaT9/I4P6ZW9yjGI7RmZ/m8Wxvmgc2dcBNWoOIwjeQ/K4W2L
1tGmiruj7IztW1R15buIqCSBpDIgNL790BfYpvmpYVUBuCPsR+O5eGpwHqMb1pTpKbcr+ONDAZkL
tdo0zv1hcUq0mQwk8dPWEbSyoh7IRnHv3Lr26g2TeJKmKVOI5YZpANL0EwNx4ViHOkV9295Ww39N
OlgTgWY9nCyyiv/Kl5ufHHanzkbARQ4fifNXr6ah0BCTxScIO8RaGYTdTS5gg/TUPO4ZxS/j+T+v
ebZGIXxh/SzPpApKo+Prdngqo9GFVqCwd/d619lZskFCevujLsOAeTCLQ1ACjp8NxRa3rKpyZSHJ
elF00eJ0I8cxefGpd6t7++nVgfDFEDNXnBTAYvbSRGLkZinFoXJHRCZ5PYzxN0jyNCN18P81lNCR
3W5C3UWE5sPLh/0thjDao31qxFawWVVH9t3iU9+a7nddFoO8M8GvTS0L03s1M+DAlC62/F5GfQvQ
hZ+oh95ao+TxLpQ009ZBRWdc0U7HPHHuOaFfHZTIw5YW5z+WGedTq+1BYhtkaE5dK1X30FsDV1TC
ePW5yYyEXrI28D/brjN8/X98eC7qfH6staW1GDfP6snWmzg+tU2J9SPWDpuKSuudKFMtz4I/8wv7
JEdwmhv4yJ0/3mT348D2HJ54eEWjRGHLTyW8EroTMtytyXTC6VwnqbReSbbF9DMh0fsokY8AdlW4
3ZFbLYW/ItM10rhgW319aO3eRwVUDC03lTEP873lT/JzEgf6QzZqxfcqklQgExSEKPKpp4Xbtizb
F5cbsbMOEI1X1PnwOEtGs6r2RSDCJ5nZ7mf04ag9JhCSn+0C7f9W+nbvURUdfHpjWz3XD7c/wrW3
Y9NlSBqR27NaWutZtA7StDoEJzcfw72cK900No1bahTNo0f31/72eNe2FhdhoCNdwe1ILXZw5Qmd
HjI7OKnSCX4Q7eMfWAyUv+HBDO6nfx4M1DGJhNkfiDBusWnaojCaLG1SmqQcD26vDul9bVkjEimt
LLR7lOE/K+XvYAgj+tkpjDmmSMCYzuLhEO6h2yIBfbKHIjuZSDOQcnet2CewTn7CvkIlQCMOTZo4
lJhvdJGZ1TpP2hnFOrSN1d75uPN2cf57bDHn/2yXNBbb3rwj/hWcwdQw/MjvgxNtKwNKbIDADgLq
fpXqdkFLj6alK7Sn1D9Ze7df/eXQvApJppzYFRuZZe4sjaZyos0jONHU566ROqmDOxUP0/gB0QGl
KRmhzCmjj7dHvZzNNtI02pMIwmYbtcUNuBsogCR56h6zPsMFu62scTOENL8B2jWRXYn6Tvx7OZ0Z
UNdtJLUEBPD9z9/wYJWuofd6iH9ZWnyLhqT9ZedJ7dNtFxp3wszL84uxmMvOfFdDQLOYzaS2HKek
wfgUcjgp6kZYSKy6Mqj/MXg2dZvIhuTF/OkMXNrOn8lAfKxZbhudPFXYT3BOh1dt5jUbcfHqyOBf
CbMMJ/CdlaCKsUlQzuIY6CqcKOWUxachL6230Krk/ArVCkW2v2ZBQWRowDj6Zur/8xxlZIuZModV
6HoXHy+Fge03KL1R9QvP2CVNF7eP6I4a+vGFEtAm2qJIVjm+3uWrRB5q3vkBV78ouRpCHx5fF4s3
bYZC4EveaceZMY9ZFfcoEsk53JTby+LyhOeiwCdlC6BO5qpFiAWlK4e3nGnHSuQBW7vtrexw1Lcg
DatDUPS0h0cUJm4Peu3h/tp8rHmH+GvzcTQXHWZqpkfSSjXWLVIzYXI4wvvXMtg8geiTYQXOs+di
l7MS6ptBoXxgsqbYt2qq0hW6wGEWtZGZJD8Myu72s12UweYxjXmd8OlmidDyjU5xMxZlOR6R8stg
E/PTxueyNLhsWGYj6ecU3mSuJwoABB4wdNxtnhoZii1gritYperD6LU0k/vRgHZJjLO2ivRsWe8U
nyZ6FIVs97nljojCnVb/1qQ0cj85TeXL4+1nufadCLx114S07BrOYhIGIUV4fnNwyv0cMn5smFq3
q0hfqzsv7dpeSZ1ydubAnpy7+fmE8HRNI0kwaQfNrfQT9zttP5hIedF/3fMfvDx9mBIWxw8FSrJ+
y4N/KEoLSZ7ZHkst7rJTEISme8DXz36LumCCdeuI4SXKpfoe4F1/J8S5NjiWFSTBLFxfqImcPyft
YKbj102CBLvxgXZ25UNeIoLrdT1Yg7Mat1UDLccvo/zOkpPzK/z7wKciTCAOUJmTiFNXLI6IRgsV
SXbXOU55aNYr2k099GhtRSkiz4v+Q2yl5AjSBnwi6q3A/0EVMvuNAKMM3kfojGdqU0ezWNhWzaub
cu9ZocWRgFJdo6TfAWOFj3lQOA+5MziHJKmjO7W95QHOAzjcBxyAUnCwWV3n7w4dh+F1ek1Fv+v1
J0uk0CLadti3pRetZZo1d3bGi/FIflJCZJ8iU8Q/8+L4a5PKJsxdpRn7p6ytzX0d5xUSxH4IPqY1
FZdjqKfYt91ebxdJjP99JMxaCFR0NpLFmCW8C0rGg3NMZRl9IH2D3WoT1eA6OFuDfJpgcsLO2RhY
/T0QQ6GdkPZ058GXi3F+0RRrcKPEfcm60DNMrSoE8aFzDP6n0J2Gdh9gkGOsW8/8cfuJr43FzYv4
CEokR/zihDeIg3FviNxjmQ/TQxmXRri1eC9HI2yme4f6n/BksQaIkOaEOkuBHNUiCKcak6gWxtwx
M2QMSNvRXzuLnkqr8q2DwsSNG1uS76yh7J+nWcrk0LVEdSj0D8gLswf+tJvbL2B5/s4vm/csIcjS
F2ctM0ZlYHHnaUP36JSt9RW5tfOUehnQCMPHRzANym0zyGJ7e9A/D7p4EQSfiGNwZCAkXpbkncCC
TDX6zrGRcWasBr0lgUNT0BcVTdNLHabtL9rHG1C8SRk+iAk21JassnqMjKF6ggqKN3XPxfnRL13x
EqJfCVdxrqwPbhPpb2bg+9+DmCI6sApdfAoAaqc7eAx2sM9CHCdfSK946lgVJt6HQw/Z6IubjEAg
Uj9MqrXPDMS3ryoQnI3+GLyJuuve4dUJ904XJbbHeiB7XBBV9VYk9LbS7IbcB/ikHK13RVSF9oYb
le3tjNAu3zXwoJ9GaamnKGFtkWgeg3FVOG3RrdrAjcSpLjKwSEVqiuc29psPY4Xt2NpCVUW1AhWq
8VIb1EFOfTfHQrT00V8fTUZFq+tQhu8xS61+Elxk1sZqKtndWY/XdgUK54hqSCE7rqMvdgW/0Vua
jTX3qLPXHdwhRJmOuRa93hMK5Fr3nitXT95VY6jvOs/Vth73qzuCkWvnx5xa5YJOWIO1xCIWUHpQ
wqVOvWMfWO2DBDf+S1ZFAF+aDrJ1Y3vOttVMFlNLooTfViqRrtXU1jM6x5qeC1Xm6NMDoB+Hxkxl
t/bxZflqaiOZF3/sLG8ltKCjTWy0m33Pe9XvvMfl4YtJtyA37NrckdhFzcXqB5QXNwZCepgvXvdd
63LrBwBe2FAwMwS8S45/Gvh6902iLrxXS7uy0fH5SGUK16Ko9+cb/3WawLJlzpPhOTpxaMN0NbO5
H3K2yjn5WY2X1O0VfvmsXOwxLET6RZSCKGZxeFVVqlLZuEeCwmHEu8D2v8augwgnKrO+XGfeaEAq
qnKLGp4C7fT/GJ6SJZxpSpgkdM6Hd4iA6wxNzFFWIa0dOqFGSNWPBAu11CRR4TOJ02RL2tW4M/Ll
fupwZdS5z1DUleZS+AYjKMDkzXGPjZ5M9G74AS1mhpPXj30dWGpX43xGj4OvEGfefuarI5tS6lyP
qXgt01fuMJW8zs47VrQkPjCv8305FeAfKtVuLa8zXhoFbuH2oBdBCnNaEUuaRJWWSSrz/EXr1Jba
LK29I1Vc+oGDznZepgQVYhY46aY3sjtlnnmrOT84iMEodxKeUOrhgnw+Xk1OQeuJNOeLt/MWwVFK
D7KigXJ3+7kul8t8XbNo82TXw2t+MX9dWSrk99DZq6wc3qAdWuQYUro3Gzg6r7fHuvhw7AUoOHWu
icwZfXnXH/SiroYi5DIWlPGWFq9X2YA3GM02o+04tJ6spjPvRHoXz0fmgtybwbauFNvqYkvnMt7p
6FCik1FU/lMiIHEhNI4rUnGqLa1/nSWMxq0HpSFKNTLqi1lSIlXTUVxHJ66+0ztOSRRLUUuTm6oj
8G+9cyequwy05gG5aWCmSeIYCer5NIF2ZTUujRKnGjzid/CzaBNQS5G6QU+p3sLKx+UyqEmqrPJh
6H5Dwxj/C40o+ignkdAtUfr5U1txIbrz3i/2xfmHKUS67IqkZM35u/y1DVv2hClz7oWnKsiG/eAA
QagcmqN9u4zgVEM4DUIOUD/tq9+3Z9mlYsCdfWQF+bn5DJCL8zNwO5qFzZTUWW0Xnys/+TFMdEc7
+gA7O0/Sz9Cwo7UwehuUx1Te2RavPTccUYzfSbgaF2meuqtUTZtceBrH6Kde2t16bApahUozmB5z
qPEAZrGAT3vwHbef+8rq4hwysIUUVPCQWZ2/8ZS2polQk9XVO9ZK18yB20uYHUqrtPb23Izg0P64
vT3oleXFeBTcYWlxl1nWrWqVtSU9OeGpmUBuH9AVy9eqbuhKRXBP+8Dt0S42Rc5aMpRSzGpzsvyL
SQVApxidxsazV2Mvw7ukMOQaqSUykNsDXXmXJEhwMCNXQgnBWOy+GoDFuird8NT3hbaKpag3rUYf
DdeK9DSl8bgt7enb7TH/RJdnWz63YBayUhKfq3ns8w+IrMhMIIvEFGFN92NL0gLkuDZX0TFUzx9L
ryWaRuHcQfPsaFhYpZEnsGIO8d4DOWUgHiT5COUimJwvAQB3cSdLtTwDiUep/JvzRkqugdju/AeW
dH2FEgvoQ9hA0lppFZBiqqSjw9oGEdjSuTi194LJazOM3D5JJI5eZO+LLdXikDWL1MG6N5X2S9u4
wy52aeiIbVvcWbvL5yNWtefs2xxOoWpeJhQbqn/cO8foBPyf6RXCqOwwyiiwGtGySr7rTQOLs9tf
/cqURqlNBxr7N+lvcxHACRo6aeoT8SnxyvzVrUqANeaEzcidpXPtNVJ9E0iYTNehtH3+7YQ2TcUQ
jvEJSwEIa3FlvJ8CL4c2Zxl3/OKuLR4yR9Qxuf2j/Vms0nGQWpqMecTRV4VbJ7dHfMTBCsyKYLJa
ub0aA/+eR+3F6kGKxoyk1OhSl+FSJs8fsG+D1HTaNsFY0P4ivD4/REkCbx/b0bVEDbJWmtCPSWa8
OaX86JVJ+8BdEyA81kJ4KuUifmB3dfa3P+/yXcy/yiVL7WJOaSNin6fcX8dgmxVd3+BVdzAc7VdR
QyDwogTb4zKwkQUHaqvbuf3x9pgXfTIMKsl6zqZ5TCtm1/mg2Uhip4s0/UC6QTRbK9c7e937I969
Fp5c9N7JBjUWSikEuwBdsW0ZIuDTdMOPZQYjyUPLrQe0u25u/7LlJPzzw/gPuSG0fASB5z8MUyAr
oZM8PA1c5BvoG9xcE4jB740wce4srIvL/DwY+d/5koJMC5u088HMYc5wTqU/44mamg7L2dG11+Nd
bTl896FNure0eQcCbNs2r9akd/8PX3UUBmSgCQi4qNiLDT2AjaEJe3IO1jCZ7zJ3jLbCqR0gVnDs
br/Z5dY1Pyx/yLZxOtJQs1jeTZFD/XN786BL3wM11zmYyoZdGqefHKMxgn1ZYM11Z09Z7l0MiJM7
Mf1cO9M5KM/fcNSFVeP20jnUmgr/o/CKG8AADfL2o11b2ejdXOrXaOxwgFpcUTrSr3GWFc0xrxqP
ZkCJw84K4EDxJloIjCuYsjVZRHZryjSxD4huMgtna2LSVWLnYrafBcyAdC3dAmQRJK17EodrL59E
MukG7jSKHrjz92AEGMwNTuoeREijMl0I02PXQeYdcO76kDfpveLGtWWEKoz2LwMV1UUqc2qzcbLA
IR3p7XSNrZYWMck2MkDODvgwwd/tD3DtM2M5xwWK/dVAP3z+eGIEGdonvXcwJ6MGBzWCXVnRcuAn
d+bTledShM2sFOGiD1tWjGwR4WeasWI9XUDtNoXzEAEre8KrxblTB7s2qRTxKkp9Qeb9QgODS2Lo
2RzHiLl+o0Wp927cD5xY0JGzwvzsJ3DFLLvV1r0Ris/0M4/rFrDzLutoKWp7x3+no+i9/aL/3Nb+
jgBZUHCpSKbMrWKXQl44MBOkfVs7ZCjfiPhEMb36plk+jpniJK0ikSF4MiasByo3erSbGO++pOCY
68j6hRurYMrssa/R34OobxL2AXqyDlOSwdF0+Yyv9K6H7roJiuxDjkLI3emY1hzR++dbSAftYxm7
1TuNkgm+BaXZTts0JPe46i0nig9sZd1DDQbjUVfADZ4hF7gPookiTpGRBNmdhW/MC3vxOuYGR8SW
hBKK5MH5xPNqp84dPfBPQ2ng+tGpP1zs3v8oByQD27JIMLXIajfej6mnMAtLaL5uoBVrQFES/zf8
xOlbK7whOc0R61vRAY860EaVR4exNqcXrBAQyI+943XbMsVM20mK8PNI7wpowkJ62C66Hr3rSYm3
2qZATPVfQ9D0VEhsS/AWNbNuEyFDi3aisMffwi0hi3otfrirptLBxzRhVdJdXMXuS5DYmvPRHrLo
e95G06dOQ9mxtvL7vsRXYg6LsIMCL7UOSh6L19a6k127AZr1EDc1gDLwnTtsM3cyGbyvw4TCi3ti
9uH23L0yKOkOdiOu+tKh//D8W0U+Dgo6uftjFsj4iYDDqTbO1E5ATIYaDBCfBklAOCTJPUHyld2X
9luX+BkhieTOfz4y9zLNdRLXPoItGtsdeTr5H9yliXIEjNRVhfG5urNR/TlOFzOTYhonnsF6Rei0
iLD0KbcanXrFUcvdxsQliam5ElOout2ouhnPoQ3ecUpiqNQAYX0QdHodJOsgVRVd/UFZO9us1Uft
Q24I2uEjFJIkY6zaP4ERhb1IE00CriTB/Awr04b6kW9O/cFmktr7Rjc0CTIvLn40QZo+cynTftq2
hrNPOeInBhotDe9JSa68Zg4cOgzlHFHZy0RhX7Pk9UJGp4zi+i7xHGvG+3n4A3byQEmt3d+eUGzE
y+VPTosCOqk7nYQNd5bzDwtVCoPSOp6OZaxCEEdJ62xaPLz2fYTtT2NM9Te63QIanV2z/FHUdlmt
dbrVTnkZut+tTvNhJ3AtjoCnqW7Y0kaCHa/qIfyvhebG72g4GlJgM2Y+wsDQzK9andU/ZZLV67o1
rJS7C0+9qhwrfaUkZkFAdeXOoWe/WWVj7X+E59Xj4GMg3SzteIS43Gt+vLVYCwW/11H/5TVAVZWJ
8nfiCG2Tj6WxI5uC5WPa1bhoJ255Sny//dMPXOzSKfsZyhB2eV0PP3IX+zaw2la7jn3YWo3ejF+G
MWtPhijrz5Dl24fE1JFHTUBrNjkXvG2rMGAKo8r6FrqF/GwV+HSJdBzpehRijWcubHEYrTQFViJ8
lAlM1wGs1quf+yGZgyD82jSoYyZcuD5V2LU8AorxnnVcmKytbWIauqaLnpK47mlfAvpJDyYWCNXB
1vs8w/KoQ/CDncKjERQ2/q5l/6iAVz9rOrB6TBucemdbVrdv1OTAUYrqHc10zmObG/GvHEp4M7T2
kzME4sFKS7ojqzxe0zEJztGAzd0CU3kL7dB7SJoCSg8GQWB8Ef+TVPP535hxWyd4swENzGuMojuz
al7a2ov2XUQbDuCi6a2O6uyxKh35mDWT4awyp5/eh5qjv7cLltY8n7BkDZ2jKGA+7Vvg8unG6pv2
ne8H/t7LCvWjNQNYQiaVwi0GqfHH3Ox9cWeLudhPmfxI8Tj5iH0lKoXzyd95fVkYcRSd0g4Nwp7l
l71MA75PeZxG9sox867a0vpqDZs76+5i2ZFmAWbAea0U8chSi2SPlpEErh+d2HPVD0oi9hcAq+p3
CoL+RFYKq3vh215xoLVSg87OdQ97LbhRP27/kIsNZ073kMYjsOZ+QRvE+RsoCjrMcOspjiGMp21d
WNYGAvDwKKu8/CA9f7yz4VwUXv/kl+hWmoshpPCX9wxk0GJECq+OSY/B9PeUoqG2xZktq953bQCx
2KUg9auWTQ9F1vXg1aSRhZNuNESHjNakXRHRco+7RNoM236wobr0mLjQapymcIYbHy+Loo5SvEQi
tOypZWTaneLxpfoZrSjn0pz+tgVdeourSNbT7NUFnnac3Mo6YM/8VDRO/R6tG9lgGaLuT0za6PTg
ky5I1dksRKhcZX8ndJtvfmfnI9+OxlIEpUhOeKOLn+FT26pScGrHaVIhnKfG2eSwh58GDWBKLgJs
x2s5u1cY+Z0Yep4Vi5FnPAgTh54s2nUW+TQQMui+8zI5jVqs3tPDYm9Kw2qf+x7Rye0J+qeOfT4W
6UhCHV44zbMwJBYztM37AAOfBDKcW5db1fvQaOCJCTC7KhQTLs+ulu/8ujO/wuw3H0EkWQqTMUhx
2OlF0GkDj/7FtdZ5+n+DPxTY2UASXfdTmp2msvPfClqL8k2AoCPhchsgWfMoJICv6ab/uKJwE2Aq
gY9uTF8UmxL+2LiqKh+PPgDhcqUbgfuD8pHqnzD9hMYvMdSx1qiRoF5butVzSkSOswHC54YPBDFw
ybkCJWA2NZDnGVRjLFKnL35g9KDiogCTZfrOrPgQp0b1X9d3+QecK/NvZVuVnz3hD786WBAo1voC
vwsEJ/fuiNdmOGRiMh0WX3iujZ6/dK+aUqygdKAKUVA8RaIY9pOBj64Vx+FOUw6Q3zpVW36vB4u6
wpRnEDasGPNeXuJyphFek96kbRq7DWR85z8Es5vUELIfjwk2bOlOGKEOYBX2ebEKNIeryu3ZRjvO
xdSm/EyZfxbVk8hdbsxS9rKaZ9TRaGaybhSHLWGJrMDAlzit57YA59hixWemeLN3OMKe+GH2j6Jo
waQBNsJ+Ox1D+SWG0gMmuZMFMEDXgV6b/qDvGFR31ENulTRlhAqKG0C6736uj/DtgOtFGbkWKPTt
N+VxArlJNr6ik8nepan2x1gCszq9jKOVivNmz/vqHwZStUdEXRoyCPtHWmWzM45l7QbdLndV2sab
oerrY2K7Lfc4GBF+muugOsbfrY/Vl9I1DEEh9rqYD45j85Jnxs9cduqxt/F1mrDO3mFcGq702ZbR
mZF2dQ0Gb1XqTrbFaVzuEqWiCpAdrglxJhxaquJ6K3Gu2SFmJB5KHaZ5N/P0A9Efafm2NnU0tZso
RpTWJRHOrGDtP/OWs7US8Y/MUiPAWFw40zaoHlSqMLYQ2m9bg2MXU3R5smxPe7E6qT+qBiZ9W6FX
Qi4wvbgRQOJshI+VVzLY55MVbvElgnHek5xK06h8SAp/2NGk621CCqbcwCUG1IP87eMWu3PAagJ3
TAccHS3ng66K5AGcSLkt8gBvWzoTaHttfYLdyXpqgXHiy5xjF6APbvjiAWJcI+mK3VUkY3Dt6RA/
kios+VzmDJojUfA4BCY2hXFnbzQAeY+ZjYl21WINE1X0mLb8dTCOQXwKXDFujbxlS0o8MPPlhN/h
hOtaYelAOiuR7hOr7/diLIbXfmjCD1bejCdeffxhLIvwvXT1Zt+NnkVHcmLsSy2NP3tm0q7B57nY
nGuYVZE5X2HDNW4xORHscuD7yhAHHrwcOJXZc1YBRDlsEHFcrIKx31Ae6/aYuWn4Jk3iWWu4pnTg
LdZ2VejPeOVBRw5sg1boplmHXgpPOdGt7cRae+8mssFw3XaSTQq5tFxzaSWPFiUtn1ADRXKchBw2
aVUlqGK74TExnG+To8DmAU17nhDx81l6/P0Gd8IQr7SKXTZh0RuKws94rD4AAIjRXVmRYFun3HcO
cSdLPDts8dhjr/FdqyCI0x6OMzILOjBx3PW4cG8I28dTVDbNa2qjxNUnH5KfhpOryqrhQ6fp+j4A
Kncsp9F9n6pGzcgyAP6NZUCO80OsBnDSNuM+3YQgeNeEJeMDFGDBuZ8B+2dNrUeh+QcYpvpBK0Dn
1WnXfvV9yJeUyiqA0WXyhpNRA3LLLb7gTBIf6YIl9aIBzkd4BInRzqvuqan4ywaa741qvGRnxiCg
MUCy7bU9Q9Zcq1QbmwHheCaA1hufFvG9qCZcUyzb8LCnKnorWFfofcFG03p/zBGarTXbTg56VUzH
DD+cTeNgbui1vvfKjXjY2KPRk+hyevHF8zFnGMfWPmaxMD5Be/MPKh7VqxsN30IRcm2b+ir6apdt
l64K0SZfA9qRPnCHTh/qpiiQSDaw6bGsm7C9Zv6wZcIA9t0eTwsgKBXeIRzONYvITKbvJhb232G+
DL8j+nXWsUz6/QQmcwu6QueCJ7hlyaJ/nCWyn+ksrHemDMQWmH26GdjjN73WfSrR+q+nQgcamqcS
krvONR6RdL8bMWs/pan82uvET1MGrjgq9epUZWTklOq7vReBrvJjLmWTxv11ZUe5+Im/grbFkMnG
P1moL101/Ky8LtqOaQb2p3O1t54y+16mqty7fRB/9nNtOloyNp9NJ3Kea00KAgJMo7qkMnFxm8l1
PqpDFQzsJu6AO7cmge6XnalWE356O6cS7UEVozjWUZU/GtNAf4XWNRu9apJhkzd5D3SxYdDQxAx5
mHkwWfvmG9X0GiTtdFK194ZTidr1upGh2RdIuqDI7YwpwYqZmxa+F4BURqXxaFgVrr3e0vaiFM4z
cU73Xqs9Gwpu6x2qpJmecG5JnjXy/9sQHByE+STKAjLkydc4iO/BQ65FJNAXKL7MDSkoNhcRSWvb
ntnYgXfEb2n2vrGw3dTjaj3FMDld1eVHsrIYk3kctewZwRqzYmtVpZzkt0OEawHCXEUmD8a/3ALO
IxJE+tGAFe10ZBMyZ/pvUT1Eet5haqw3/bBN9UD/jD+QcWfcZamNFA23QNgTyMvhp5DFPh84wupN
9LGJfXVi6Q99bfkOOx/qpw36Vm0ky5n22DAZXD5ANsJrGskahM+ap7V3Lh5XgjJuijRQWwB/6LNa
lqQKBFFl6FhHxwrNDa7K+WdZ+9nRzBDi37lqXNRFZhzZ3EyDsJzG3WUvez6JyQmTPjzVYPVrvESQ
r+1a+obvqVEWtykKXzQHS4drjZqLbctmhb4f/FaMVQbsoNB2eAirU5Gyh7ijqrduU3UHJ688/Bzs
Ox92cQX/38D0CXGbo35Kbvf8u+YKklTM2X9CYmKt3dJMd6Qk/UOE7vPBVA2Wpf80g+cBTWU5CNaB
vgn6aM4HLO3MBUMU4t2bJcPspDi7agVh9BmXD5TvnZ2B6yI2rr7dHnfxKf+My8E7Ey0QXINbOB/X
pNGzDvRaHLAcj0H6E2x2p8DBsOvOBf3KpzQRJ1ty7vOieDov4b/0ANKLx4kSQHDyPIVJg13JA1L3
eucnFsSjGR4ydX5yLNBr3VkZF4uUdwsjBl0GiZ0ZwrQoo5pgzovINEeMA2zKWu0O/lf+M+0QhsFD
N4DZI5+tczxlxkRCwDete3XLK2+ZVK7NqpwxLWyV5w/fpHUDLtaaDm0FuZk4b86hKHCId7fkKxOX
GWShwpxLEbR+nI9U8wJqvxrGQxwUlPqbTnJLrArjiVgO24eQ6HfrgcDBK1gYrxbS0PdxOexdIr0V
8xK3+TQOX/weojE0bPrx6VE1zMPtSXdlLjAPyPNxcnCnW5aNizrvMQssxwP2Yrg0NEN9ilQOpVDL
i+mTDP6Ps/PYkRxX1vATCZA325TSlu/qrjYboa28lyjz9PdT3U2lMpHCHGDQi2nMMEmRjGDEb0rE
p1vaKAqNrpWhF9fkvN8BRnLKFMBAgBMWB7uLtUBLTfYCwNQBosE0vdNKkLsSmrGy5c1rnx1yP+Wo
+fKC5Hv+MajaRqhzTsDGnEr7g2sLLu08/eIaO/sqgicCIBNr+Mb+VAzpq2i7LQa3x1EeyPfEfScj
nF9hQWL4pGPIYplBuRW69DB1uHviRtYU2n2GfLaPsS+6pa++Oj5Fg/HKxUjJN3twMssdpu9TNSCE
nuJOnmxH/lMULJ/y2jrpUBH19DPqEjtt6O6zzIfe0vzSySVJEc0j2AYs/gr/UUm6nYp8OdLds0mI
HgJFqLAQasunCQNdFayYPaIm3XT7QZSQRLqtmg9zlbrPDr5ufZc6xPNub6Fl7vH+IcG3qFChVRRL
lmpAeHvaWdc540Hr1XHTdppzqEYS10SfrEOB+97GCnWUNKIq8HLwC7tmlNJdgQDpf8Tpzb/EmcOT
bM39P66386/ckL0Zfj76B05/bN1jHZc4O1422kyKqPAwvD3zyx0MMx5k1Szr5xCZFpHCCvNIDEA5
DhRcxockMKml5ThbjFP68/ZIy2YfM5tHmnte4L/ABi72L68I3AJENB0jpKWGBwdjssztlGz6bkhG
FG7IgJPqiCZpEp5KqLs4EdqzKyYpkfabQ2EbbpJiK7GB35ilJzq2aNo1vSo5nlEoBe7wQuvUg4Tl
vImHXSAlFFKSztmiAJDhhgRnB8ttA7Q87zwZQxqjfYnHZtI9TTJsajg8rNY0hi/vJgBr8ORoac/6
Q8uvyZOgCXm19Ac81CO8WWsFe6xOUaYfbVbF0Q5XQQ2ji4lcnBZKUK4Uu67sa6rxgJnpGQMkpNNw
vpuS3rfxg9Z7HAnowwm7LRoE5mM8DUIp++bjVnUcu8F5aCrJdEujS6n01M2PTA3XFB0vb6/5l8xq
T4gw6RQdz3+JpGCAaUxKf+jHUgdZZcrdqS9LLfZub7N3XaEP1WS2GQOBXwSSAgKYjO98oFTXplZV
RX9gN+37EQXfNkpwcRuK5z7DKVWS1G02GR7Ynyfdih+qshs2dl8dUls55aBG8KAfv4159rNIU+e+
65Jft3/hlZUw0BIhfaF4x6lbnAMN/OA0xEl/QOQ23gWTELT1ZUn6c3uYy9hNA4b7gw4M+e5FWJQD
Xe4cCn+HrO/Dg91Or4gxAXB2ong7VJp2+u/DEZfeBdzY6cs2kyQ1mVNHUXc0gHnfR6hRvCKXVInD
qEoSBUrucmdtd19eXnQMPqzk/PcfskDRYSnYG2N6so3IP8AW73ZdEWYYoobPaYS/bkBm4CXItnrq
hL/W1OvxTzya2l3sUJxNRZ3v9aaZcPNbRRJe+W2zrjNpIvxdiASLk5fqog3BnY2HOuHMZQTuB6oH
9g5AfPyfl56LG8o3sGsSbH1J/Lb9MjJaqc9OWH0lnOeaANt00dHOx/DBLJzk8+1PfQH6mllADIWI
GwxLGnzq+bq3aY6tuo7wkV/07Rf+0F4Vq0eluSH//hNGUivtHGUQT6II65/ZVNvH1GaDY0AZ/glH
X/lnpolO/duRV7ngi21v8dt0GZSdPv9DS2nx2/IUckZllNA3Sni0rt0lyZ+ZwojNA8WH2QlNA/4P
QRdoQdOlAcSHLMNZQIBf+J3G5oiNUIYhkFsHhvUZyIgfbPMxotCPXgVmcI0QoH2tNiLz7oxGunPA
6iuunQByQxaBqyMkYa72sUqrny6TMeHp1+oGdPhAjJnb4tuNDkY4QeIpAS2V24qyztOQCYTpbHyo
v0zDhBKyaU75Dx2bX2wBNQRjPPC9FPWdyccIBRHIGntkJsG/0evG33VhmP0M/AiVgwJh0WPj5DiU
hFFSWHjv2GKfoSLRelGfqwVB14gi156q3mRWcv1sjX32ycwhjm8nranWULWLszB/E4OHkooAKDCq
ixe+AeM36JGfO1Ua9dg+1IpDH1n0bi2111YSmivfn6Y7lz8JMkjxZcs0y8NAmpwpOjkVjO3WV1Fh
1kkF2nR0XnNDWzsLyzY/c7NQ5AW/i+oNDfZFXONMG+QgFI51u21NXPpM7Wcpcxu62OfhxCjrSB1i
z2473cFKk1LgypGlJhLqdVit/Bh9kW7MCz0LoM3xjxcbNbTzg+mPjUyNlmYRFjjqbCRHX5he3jGB
ilh7ltVVj4ghafm+6zMNV+Z0rOh7lBgc7xCyANuTl0HWIMTUqdYvhO+F8ia1Qvph1H1JR0VEI9ZZ
cjvIv5TIwiTPKYt4wAPJxxgE9CyePhXO30ri4Aw1M04eJQrKydZAMdpCFnuKkZhVOwX4HgJBBy1w
5OgFA5qcfnrdjbJHkidJXqBkoe/qfqIYP9B16JIdLg3h77qL5MFLcgMHFCUqm4pe5Wg8RWDLop0u
RUbpyWoxdntngHjpDYrRFP9gfI7KuLLHlmnVvM6o6RLk0DpCCWKJKim1LjelopKOY16BKg0C2YMj
3B3MSXz2M185THqs7gwlx3Z9KLqHOgFLOfli7WBdfu9ZrRXGIp8aqog9H4YPAVDGqzgDQYRYvcBo
Rg4ruEOllj/XPX3pEYb4tqND5aq9tHbPLmukFHlIKXj8IosGJmN5zaZS25i5OUlHdXZbqmScvTMU
nrdF3ONMhO4H4rS1ebwdeHSm8yG1Y9ln2iuadODXAdQsRcENc3RqignBCdN3SXUlBCBsV3LU6X9Z
VyIcSlOz/wOF0PN1bVDoTwQVulOnkbuUsfnqW2n/08ShFpMz+r1pBCvELEhkb8/w2rKixYRqJi1q
guwio/FjcPbTYAenwG7p9iI/68GVkvZTgieqQL3ykNudtrKsl9czyzmXkkjfYKIvd5GBa3GDpmJw
AmJmIK4xFhMHbLZesAopK7zbUwRHc+UzwhDjtkTUiFfJYnXFGNv4B0z+sYKo5+8M3kbWnWF0RvRc
cam9lTh+zYZwHZ1MDPJ0E0/IFm6zEnC7u2Y3ajG5W+AjMwNnJPeSMa35SoPSv42GU/8RELxpvaPE
9rnrK1BvA4HynzyUxlEzKz2kmYCXgWuVsn2ynTT6PGCEkHtIPfex1xcSauo9fGcwKHpK3O9HfNu8
SZ/8h0hIovEiLZv+VkWo3BtqCbKuEsBOPX2KkhYv19rChkyEcnynNGr80MTq8BO4ASY2ozJowbYr
SozrFDPHHLKLQ5uo3yi1vlHH3HxuO1N5qiyHCRol74JSykOMj2sR0VovRkwQMnjT39tuais03sHs
uYhpC04gvNzvXBGVj5+cbGLtS/PCm/pKeTUDWZ61KhKzRDlpMrNfACX91INzo37mTFWFx/VsPlFH
mzAe4HGiIIosd9+joBwY1qAXtY/NWI+PkpYZzTaMuxIvK59y1KYJUR8lY7J9XNqF/i1J4/7NJwO0
732My7IdGAmsNkWe529p3dv6MQ6xWSeK+PZP1NmlF5uA1W6UxhgiLxfK+JIyaRmXTjyAtsB9leSQ
zaDfjaLiwASYAAPwL5GEFsumTvCk2slUG7+bmD3f3qeXicTMHYWlSVuGFVvC2MoxLqa0RmgOEJG6
D53eQivXLE5G17RbUTfht9vjLU8F7R7ImUQ4tApNBzzU+Z1jjAU5dNY4h27AXwg9RPOUDlq1s/pi
WHk4XR1KQz2PZMG+JKDKYuz5LRIiDBkqjxtZyPFnJ+QTufNbTez+h4nBap5fuw5810VGHiLYg904
3GaFOPmjDdEbHoAFNxucQ6aVjzYnOB8jxPsiAncmKM9ODEu6PGXioueNGh+FWZhe0CI00aYJFiky
ytr07hNojUBF0l6x0QPK1P8Mm6N9OeO6gT8iAY1Ez/lHtI1qlNUuRfRGFXXlyeDLwm1vC1ndOHLu
rLkIvNd8F/PlvOsI3NBEY7qLaiHMFdTfqKwcY2TOHgr0IOQNen568RjpSvaamaOOka4IuHekPPKV
jV3q6VcjdbJPWgCIzQV5Rk4Hd7t5AozbhyirmomXDKL+F2F33h7CrgKciu3lJiip8SdpllABvROq
Ubm4mmY7hOEem1wqMFbVe+NrEuQ4GY7ow6n3dtqV1t/enkL8hEoJYFKpDcnPsQjswevwapFh0zhQ
WlOnD3i5Gn0sb9R4UN86M1U/15D0coxVW8v2etFVkauiqdY/wE/J/w6p1ZmbtLbC78mXeKLq3AXq
DvJR7UX6MO3hJlISLPUyfw3n9TC0JD1MWHElG1AzoMsTSRl/AeLRjW3RtjPqR69raVORDWOVoyv4
dRKkkkcfdGC5z8A/hbvcD4J2G/WlrXsS6FZrM5WZnHsRySD23VTNnO0MFX/TaDaOHsSJ9GdezGtb
OOKxMKfmmR3SUUgfA3x9hYxF46QNyprC+jKN4Bh83BbmfAF8yAuDdIgVvfb9I/eatCvHUNoHcSG9
MP23FpNCdMKmNVGBK5cKUNk5G4TXrkHpOB8TBBoKaCoCvRPQmqe0kXqyYHs4ZEMYrai6Xp0enFRy
wLn/t7wqhRVVvP+wmM5ysBmuoU524CaRqCEnUiixOekmbjxDIK1KJywz7veVJfk3OW86RcbFAU+B
imctxqunLEVRf5+bvvlUdFP8t8UqWt9YAC1eWjnTFNwqBlCTt6/Sq6Ojpg6wZBYrWh53ejgoXA80
B1Lo2NBg8B/apwO+pnDZUGfKYxBvY2z8pbqqr6Rty3A4TxzLQNrnPHko3y7CU9EUtZaCZDtk/lDc
lVMuyieJBK46DBEg7u2g5t2aG9e1MYGoUuKbVe7puZ5vqbCRRNqmenKsYk0YJGV2/9LgVTm64DtT
UJh5IrqVvXVtiRmORrxJ5orU3fmY0egPRlIrySkWaHK4qVIN97xzimhXK031D+vk+FlP1B5P+Nzq
vt7+vlc2NtxXXFIQvqTpuuwti0BSyjgGHIexUbfDHiIgVNrhTiobx0MkJqdkNbYrM16+qviyFMqo
GwKVpTa/fHOI2ik75Lvro4CC13Ga0C32YiNvypXHzdXPSe0fKUwIX6q+SASsXs2h6U/tMcus+lte
KK28cSodcI8KWJsGdvdyezmvDUh1kgxHBeasLVsBdpPRq8ag7hTOJKgN3llOtLGnPv0rqFR/smPR
rPBhr+Qf83aFZM3rGE7b4uIdgxnijn/IySEPmC23G+OOdoT+GS9kI8R4qJm0F/wgqhydTMX/3rDO
6soyX7mIuZ/oSvOmoHm/VAegLtNJUtEmR36DD3RT9X1Sdj9s3KQzw2Il47oYjRx5roRQcuK9Cmbk
/LxUgT+1Yyb8g1UG0z2kpelFtHq1m8xpTQfgYqOSi89lF2RFFG7xJSkjpYWlNfkEpJ8kJtrKwrbB
QLZJtSZrerFv5oHosXMLkLJay2MY6VpDyaWXjuiH9n+mvjTRt2yD8Fg6mfRW+qrZrNyu79Cus0SO
IZFMAVPCExxAy2IZ6zYPAYHXSDrYkFz0MrR2TaP9maDdennoZ/c+Xg+PUWT+8DPnbZxt5+lXNW7k
UOQJxnom14aK20tJvfLTLhcDMBpIMHwVUI8h6J1/4L4qGlDN9cB2Mqxt62jSoe7VbDeFMdLwKCCu
vIMutLhQ35p9ecBTEOloGM439IfkZUAHQB0HOTp2lpOjrIL1Oi9UJ6KTR55lYwjvtOKbpEv1Phpk
DAi6XLdad8zbQD2o9mCXXkFLhGI+2c9KAL7cgvw27BcgBKNHQSXq/LeZiq/4GJBCiwn04odQQgFe
mdLFmpzNhf/dvAiQImbVR67li7680uIjUo9mdJryOj4WVmNuxx5niVa3iu0YztbPvPa3ENy/dr3R
u6Widfs4NFXPMkeY3qCJXVNq2BEG2yLww9a1s3GtTvYuAna+bfHamDXaaLjOvgyLaAlUVC0TUOQn
MoHwEe05voBKqcopHG1bDGp61/mVDsPR8bdg7HFGN+x01+PT8r0G0oO5V5F8yWo1Pyp5YR76spg2
UjR0O/imKK6w0aIN7+LxN2wVeWtCnKl2nZ0GK4Hi2mfl55NSOQA+Ofnnn5XHcFNVUm8d7a5KX5uh
mhpPU8pJ298OSBfJhTbHBOID9zKVr2VAagZBBchGAItOC/rdfVeOW1wgsRcGSFLs+6nWnjHaChK3
QI1A294e/cpJnv2VdR7G8Nrpj53PMvaR3qoDCz3RzlTzU2E50utAQju4fI8SYSG9XJHAvgwOlFCQ
AKaQCQmS7PF8xMwMs5HWF2ohg18dY1s190NcDp6Zpf85P2Vp5xqDAguL1V3Ktk1ykqldB4pU6dUJ
Kz85zr8Ynd/+6cJB3CNe36/peVz5mORM6MTNEleoBCwmBwBPGXRcH0HXZ7w/+6pPysPc9409fqKt
uyj2Wt+wNlNTT8niSH27/TmvbFodnKVDG51UA5WC88UtbBSAsjrVjvocqgwzTV8iamYrzeUrnxCK
PkkbMMDZAGX++w+3MR5Z+N8YaXHMqsE8RHnVnpxANTYGZ//L7Qld6nZQhgaJNBsh844kAz4fS7Gj
JDSGRj+OQpF8wFdWO+1L3e67bcTzQ9/K0zRVm6a0RfMW2fXvoRsTxwWzkaabPtQR0CC1NKixWpMM
zibK4Y76cZu+jBlAiX2u1Ul4NNAKe02RsvmUyUGW/WL/SuOToqe1gLQnACWZYxlLrpMkvepmJh0o
momp9b2OTP1eaaha7rMCrpNARz71ctSvsKJVpehbUEJm824vypVDS4NphmDD4tX/n832Yf3JrlSZ
VhYAOqqzhyAVsM0dAMO4WZUUdctm5Sq8aO4TeWgmQVoGQEx7a3ml93KIeEzdqMdh4GH9lIa2M96L
YS4TaaU5fhf5VJMCNFOyi5FIrD0pTwOdQkis1I81ECI0oiYhpr2kZk66kzFAfr29JBevpPNfuOy+
ARqYJBkJQ6hA0vgLe7d8G8jVm5TRLRk1mC4B8g3/wzHgmPPsN4GxwbM535pVzknvSi6xNgni/VTl
9Te5lKRTqfnF7j9Pj9sZmVwgTAghO4trWo6RfUxz2z+ajTrslMp/1ZI6eRtqJ/Pauk2QXhjXvAOu
nHLQafjxUPCmc7wU/0AHIMjDEIffUBbVqVcQLguH0nlK42DNKObKtflxqAu2bw2HqW3pxfh+SwGw
L2kuE/2j4WuUD8mIhUYw0EfPcPLYYUxlrLEALp5otNbmWOTMGESb5un5l0wzRRYxuM4jMnfyQfCk
OSWNnBzC2HlT9Xe2dwO/khtgY3Tt2ujXFpoXkzXLB87SBIt9VKfsWVmB0W2AUX4y8YT2emUIUUWo
1k7ytYWes8gZEIeFxlJquVDhLpGD+MfYYFkx4bXduun6nZSKztV61BgnP61h5En4Td7ewldnOb8K
54comcYiLRwSVMtDrAhOpVEYroGLLsqpcvE6Nhhsrox1JQzyWqDyiLyBRr1m/i0fLkie0RPnPemO
Y2KiMpIAnkl2Ke4M1ooe46VRzrxzPow0L/iHkSjH+E0blfqxJAsH3yFV3b3s59nkoouBBzjVmyh4
RLm4/GtEdpN7yCR32cFQ+hYrJkcFmoOKWrED8ur4h45subiT40D6hIPG+Ffx7Um6hy+u0EqvQ2N8
lmRZeq4Ta83O+5Jwz0Q45/QoeNLNHa7ziSRAv8MQUNGxaJ1yeASQk7/4VY0Yh4TYAIVsyTHH51pO
w+yeBEh7w2a+D+9lA0SIl3Q9dmTYoMOJpaoEjKkLWjvbDzriDXe0/6f7UDOLaIvUS/PQFoo0em0J
acvNSrkcv3VNKe4IXCkQKzMv/waaldGBkLNkG5nBbPHiRz/ygljq+lOgZa6VoA6CS72qhfcFihKx
lwc1W1bCkOlFlIXZPEilVarHsmzLf1acGN+IRZnsCt+fPovGRreI7BDSnW6EWB5kDu/s7dToI5HC
CuTxS2kK5Yc05jHW9ryh7I0CjxAFlKiT15phl6KSrP3MPYJ4jx0ZSdX52vctzXaqMPTepDbcVbwR
gOiI3NxjLiC7HCVav339TCfJPHUKbepwaMIXJWgALUaltRLtr12GFB1QYCL35vEzZx8ftrQESg0g
mjMcW2kaNvKJtnW6bwDNujWWjnA0496rIqjgcltVK3XHK5nNrM0G0EHhJgZmcT62qeRIoeA2cjQj
vbkPcbQ/REMLvxsVPqdBTu32nXRlOJQY6Obas64WuNvz4Sy9lGoepPRE1FT8A9bYfgc+57/SpAoe
rDEN1zSdlwPyiUliueaJMRjrLWNqR9fNgs0XnQIdi18vVWI734MdqED0jVX3VqP9v5IZLe/d9yEp
IMEOms0bl9GlyjonacooPg1CAyCT2I5AmieWnV/GlA1rVIUrEwRuBtpMnm3fcR06X1FdyoKUah0K
NwS7jS4GyxUQ+bZBi4E6ztH2Siq8zPvm2SHoB7CPYiMJ8SIxGshRTLVEkZw+JbVUrTCPZoUyWDY6
1X3cy9OfEa/Sz7e3zfKEzIPOKADMCokwCNqcTzJhtVPbTKNTB3gfKFDmu7UWynBaWnQHSrU5mmhF
/vXh3dP1NJKVoHNtzojS49LAH+CIF9lKVmANL0VFdNLQbj4qkqO7gSA/Ai3x2Qo0QH3JqtXmRTFy
njM1D5Z4Fr7D2OB8zlMFURVEcXwSYWxXeyRmCjtCJpsm7SzKZXxFCzX4idpSNGMwYrwEtVYJnoJ+
TO8QGVJ/08JtLDxpjcjaNFQWg01exfbP219mGfj5lTO0GnTGjH3jojj/lWE8ZpGRUVNSQp4zGz0q
lBRk/zDIKxnGxZNoXg9UbhWLqAlFedl2i4dB6nUlTU4wEttt0cfprivRSukyoLL8OGtrarE4wDvR
vVEC/zPNRjzIk8lw/usQH2+4/JnuV7vbK3Btc7wfhllo28CE63wF1ClorCnAJiFqiwTavhnd185g
0PFvykl5DEMzHxAjjiil3R746g6ZdfnpGhE3KL2cjwyARACRQ008z7VkX1tlt8UN99RTCXVFUpmw
/wysvaUmOBSggt1SQnJT6NmbZmDXhntVtTH1NkEjeVVz/sqtNEsmzUBjGLB8svOfRpFaM4Mm5sQ4
zRS7RpjK+U7opviLkSvyEpZfVatmde8qNR8LofNm5K1GRZiCEEWZxaeoYtEOKPvhPBj34gGWbVh5
YZoGruWD7cJ7SZyipI/fstLM7pXEKltYR3EzQxqG9OcQtPpeKL14sQ2w3a6qJ4isDLYodwMuX0c7
bqRPagYgcbCT4mtpjDA5KknJDjHg8H+a1cqf5cjqN6hVGPQEYvsl43/5t9cgn+atMbmmNjQ/mwzD
paq2ql8q4MeAfWlZr3Q7aJ4ro74JTS19NooK8Lo16HhvBIWncb8gA9o20QBBK5fvEGCa9moY/Cyn
WrnTJfTzR4Abu6muqie719s7YbbFozaazcGwsWFzEUBNos2o5MEr7gkm0ICsPCZqVRxFaxVvyVTX
Xj0MzTczH+MfteWUv3HXsNAmsKUHUGfBQYaokW3QwhNeNyXWzsjy+AAez7rvB0fdwAHRvQZpHNfx
p/4kV6ri2fZk7Hs9M9EHKcv7Kc6M2KUtH24jFSz0BuWf5BCUSfrXl9r6VU4nRUWDFJXUI0URgZYH
kEi8RInrFXXouPjCLSwdSOyUe6k21b9j3+iNJ2u5ZdL7RhtPq3sS6KLSk5PdZcaPUq869JWncdpP
UZq46FNqu6prtL0EEe5FhwfyMtrl4Po+SgcTu0HfAF7CuDoqJ+TpKv+zI6edxwNZfpiBaCiN2Ghb
beKqqt+cAprxJkTC6GcvFeIbJSvLMzKdtlBTDn9kM7WRce5q6einquolZDl3yiTiPbmn5gVdrG4D
js+/xEoLxB6yElh+Fr8aheoXruBNuBGxJIVuGVjTgw7m4LUYjP6x12vjUUO87nuuV8qdkkgVvMS+
R9oittNP4J2C50ZNzPu85Iy6Ut5ZqVsFua0h8tbkRx8W50Eu/ATwYpGccHNrpH1vIKLhoibecYvn
U3tHHYa9bAmkO+M603V6to1cuzg5yL+Cscc5rUWP3jMFKuuYJ4ktVwHSJogK0gADd0KLBp9kpZ36
b3UjdbCRUI9MdDneKWaobtu+6Y6ZbcDGqKhomW7qp22z7YK43BndmO0sJTU/d/roP0lNPR2TtLKP
naim33Wump6QBhJitQ3QZDUn+cnHUHibAbdU3cI2R3mT1BoIx6oNECqazEGp3dzRE/Sl+g5dXUKJ
x01k3BW50z9k5ej/KmAhusgJ5ds8csaHkAXaj5aWb6BvRM5umlQJWZQgUINNVKo5vInOaXdR2yf3
jZ4RYyXq7F+bZqw2CdpBM9UFXXwaDdYjzmAVyp5wWfXdIKVdv+XV6vzOmjx8SKo23xlcFmyXLjlm
paEf9CLoHyM8Z76GMhPSO0P+PiF00pH6CPvRCdv2d5DHTQKzBgcLS4MXABXfmg0AkCiBPeu4wYSf
BQ7dwYMUomnIlhn+qUpFaeV2FLoS/mbRCDr8iLbjLrLIP50wAf+DdvMJOYA48dpRMffAm79GTqft
dFErX+NGXUNoX0mx6aDMFchZpoS84zy8kOUObZ2HWBOhZkHVvVIPaSFFh0bV/JV891oko1RG0kGH
jS70IsFRSzpS+M4xP/S1ArfPTP05lTXSMj9WPpeIaf8PA4LsIZbRi0ZWYV7wD69BR/AuNSAVnBxj
xPrGL2F/ZwidGoPT7UESrnU5LyYIDGTGS/IWptdO6Dwfb2xiLrxRRRUqEs63OLU/maMivlXETHfK
qarf3i8Xn47h4HiBzySjh7qwiNE6JWo7FZpz7GcezyzsMv7q4sZ57bOs/Xt7rIvklMoX70w0G+li
w3pafDtae0WWj9hhd0hx3Bu1Vj/rQSlW+mtXRrGo08sABsg7yHjOF7DOLCkY08E5muWoFZ7eqqW/
H/zQ+Xd7NpeElznNZrMbfDCs4pa73pdDq+lrvGxFTCGiU43fVReUb1XQOffNoDxb6lCcVNFNT0EU
/1LUcJopT2t+qBcHnl8x8z0N6JRYU1nq+XQzDYp0P/XOkZJF+6msYeklRflLsfseVeJInKQM9abb
U78yJsIt7BxSO6rySyyIGdJA5wHjHOktwvtDtnyDPEG/r2AdbFUSfc/XcZq9Pejli8NGEodTD6cT
GAAuJOczTY06dgIZm9koGYvwYbIKkxhTp2nmMXhjHdJWql6lPm00dNkIUm4w6JV+zNAPQ5otCvJX
MLbN1qql/E72Gxo0K79wPiwfE16E0S06BkBWMN8FqLA4TFHkhIgy29mptxSBnxBoDB/+qas2dTrT
T3uyESPaRK3SbAaQ2i+t8NdKv5cHGv1KAOzckVDbOdrnq9Q1dZIU2WAegZjGW7YoATtT7YdghNlw
e74XZQBKGNDoaTi8F1aWj83eilFijyTz6MStvtERT9tgTREM5FiasRsbFO8UoWggvmvl0fF9Z6VQ
tzzpmDRQJmNPgGsHracsrkpBr87WA80/4BXFY5KOhWx5Wl2tSb5cGweZAoMdTxzQl6wHPwqTcpoG
/xDT1U42CfHVnfwKQurt9VzK6KBuhU8nvTSoFRxkWujn3y4QTqt0TYENmD3DrkG4YNIaSOjrZ1JY
4opljklOwyKFxt0KlFaBbesoz+ltqax4RC7D0PxTZlDPbLKH1d3y7ebYINMLA8inT+Xzcw2zyCud
wdwlQ4A5mp30K6d7uW3/fzyT/jb6hKQRi1vb4bOhyi1bB0ltrcci9+29nia+q6T69Of2Mr8XGZfH
dEaTUrkyKWQtHdiERvOFunx6AphCGv2lsrX2rh66cKvjHO1FYf4brifmkeiBEhHlwIuyaAA1JCdf
9em1qDdR6jpGzm+dPGyTESZE4nMjOfFaYvUulrP8qSD7iJvEZy6+xY0yYr2TdqOO1zx4rkfHKvdk
OMlW1dPsB4ao/V4ZekyPhT+4Gpash1aM+VaVY4OHAX8ByTveIo1kPTINBPbqeLXqMceXi1+oAkyT
0ZaAbD9vpA/5Uc/FawSViVCx738CI5jymE55f4Z9+msMJOkAdi/6pGTin68m0rdKt2FZF6kJMYOF
u/1lL2X92bXkM+j9z4QTmnznP8ZIgaHXpZ+egA2GqVdZaCUjVAzYfyP3sfaqN4VSuaPuj1/MKhmo
DTQ8sVw9cBz/U9o1/WdpnKz7IWpFhNCjCUm/SqTgHzKzpthIaQNvHp64jQ92CXMs8jVtwNfdz75g
gN0j7JgE6R+oFekbT8r4MWnS+ncTm0ayiQfux40fTSPGH1YY/Lo986vHB5QIRWCAvfSwzicuKU4W
lrLDsxWt4EOrWCXk42HcToki7W4PtXIzLOvpWTeiAqBE2SlVgw75QXNyK6cideS6OlJvU1ZuhmWU
eb8ZYBUQ8EHaQHY9n5rt2/UgVIkjEE/RvWMhFRFb1NbJIbtNmqgjNSXLuANSp710IDhW9tRiZdHe
xuaMct6M/CDd0Rd3MmoWJBidUx+TsUO6sxF6WHthnw+T6zQq7Irbq3ttOHYwqBbOu0Yx8Xy2qR6I
KjJxUAvyKP2KnwFNkkIYbx0P15WZLROq96lR0ybsUMyH6bpY2YyWO3KsWUj3RzYOcRb+SkFSepKA
qk4pf3JRt9YQTsWrXdel9KfetF/rvrP3KEFT5oryxivpwa2swHzTf7hQ3n8VLVIgciB40OZfRPUq
rCZlDNXg5KhFAh8fC5byWIcOoHGjaWI3HYYomlVgg3vLGrV0/98+gMHVQdnYptDP65mX2PkHGPRB
KjqpzU5SLoxjFSB5qSgBuuZQLP4bfoZ0FjXNWSMBMwIGW3bp7VBwlJ3CPkx1qnhqaNW7MY1oUfko
Itye1eLQvg+FeBbdVXJ2DsFiVv5UdXZvGNIhpNCHqGRm7EwpDhD1jqPnfMrWHFaW482nBjQwlBoA
cjgULrZxFTY5gmEKBWfFoDZLodnIaaZWpm8cDWccV+6ka6eGlgzWrSQP9CIWe6YQ5oDiinAOBdpk
VILoO5l+izhqWBnb2yt5dShmBQYZ9Y6LRCXBF9Wo9AjSpDVkxgYVFOOLmkswb6xGNGuqCu8ia8vT
QGuWNwU4JF7qi5nFPd6JeQTFaNB8Pd+KuOzKXaO3xlf6O3aLC5cigp2uScFvWNuWc8AjWpm+4PqZ
iG2vBdVzU1ueaeWdfSQhFwKzhGhABaxB6mTfk+LZp5APiDgFotK9O3SJmLbaWJkD1rBG/w9aaK9s
Uz3Wf+XqYNq7oRb0M//bor4fOvbJuz7mLEB/fugcCuWqWQ/WwaQE/lxATT8MZSJOepVLK4du3nkf
F/R9KLaJhdSUhiXu/H0/5CuwHMFsSkI6yDCWtghTx3cF/edP2oRwu9/4yZue/h9n57VbN9KE2yci
wBxuSe6oLEu25RvCadjMsZme/izqPwfHogVtzFwMYMAD9ybZobrqq/Vxr/z4+bbLYR0UuNUamWiq
xnXp7aAWTRr0ZwLfRISXHl1C3UOfGE5KxlTVd1aeXpJUvDcg648EBZ29CH834TSy+NRNiwVsukLB
3ZcklW+9hlhAGcZihwevfuG1/nWYrI/o0qmNje+6OrZ5iNLi3m3WpnfUcSXHhtWdc5tO2s77DFfI
UPcpqZSv+Je3kHrS1TZhggdz56Gow6ezalNnL1Op5zgMGA1wAwfh9YWf+N6X93j9q3sH/21TozkB
8tBlRKRlXBghDpPZbsSX7kX2FggjQJ2HLKvj54+//Pplt9Ptz0E3H2KoSywGXFIC0LQo8o2A/em1
0k+9kRa7ylW+R2NbHIbZWV2TPPXCLW6dzJvRUVusPm3YlrjU4N7Ou0x3W8PIUgCWWuQFY13OFK6r
YhfV06Ul/M6MYwMmkuCMsZh423WVmp6s7dg5GhJ5Gx64Y+ANqTw7vQPaCcT9v9zymW9vxts8mpkW
LCMZ2UfJzqR7+Xi9WEhDsXe8lGZ478lWBjXrl+Ce3OXbl+gUZmbj1Wcfwfm4Z2+Bo4ESx/yiorQ9
DrVo/v1moXH5X3FNFlrEbQTSJnCtoRWrxzyb512WIX3ydeGB+5wSypJqJuL5Qsy17S9a4wONfAOH
Nh/P+quJtsUXolTi2Obq0NM9xP9qkOLGNTPdD7GGpMIqEx8nKue+L2N9uNJmL7Iw4XMix9cnA/s9
FAnKjzmy0s8fL6B3Vi3+jHRIklqD/rIF+9LiNNXwOexjYVjx8wScv4WB2Sw3ZV14N2tyaq8nQrkU
9r/30dFFoXGh0wie0OZEapeYb6BLhoVrfLuQ0Pb1BB+CBP9iMgGjHX78mO+tVA4j9LeYr7CFbq4Z
wLBL1e5Tbq5FUd1qMFpI6wyVM5Nuct0fHw+2/mObbWFtx0TbtoZnfxESsG5KZyg+7jH28pboxRXX
HSDKCzKdd14ho7g4yiBn47TdxJzwACCRCCs7x9kwa/7S2H3pg3GRXzgWxp/m0qW/P36ud0ZE5wWg
fo1ywT9tok7qzlQ+x9Y8TmrUyIMWcWvyAU4LQKKVEDXIwXrxLny5d14mxlirpA0gDCWU9Uf9EVC0
C8yyvlOKcykob4e9dMEp6M7iXZTcrC9s89mY/wYNgCr6ELhPb0cqRjtLpVnGpyoe5FGiCPPHVMkO
ZWmp+9bBaaHJNTN0oH8B2dP0YKrK7MKJ8s7TEjURUbAfcspvW4qKbFZMtATZyaL0+hu/RrHvIbVe
mKDvfUhuBnxGWvpZFJvDpBtNpSTMECctS2dYw0t7U5OM3Mt+lDBK4ktVsG3mdd3/wEshU2HbRTa0
ZZRQu1Ql1UbEDKZ6r6aDHVaD7j7XSTLeeOntbF0hwfS7qL8z5aX+yXeW/mvxbWWfcu/c6oY8GBta
r09AbkqRE5L0ZggxpX5YiAr8jxfItjdxfU6azMkv68yi9T74dgpJ2VOxBgN8UotJ/aw1KFxw2pPH
XkzTi8DdHcFr18lql1h2/WPS1ercLZO4TtKqk2Hr5dF9hmTTwiDHFr9m8rk98NiIfm1nIo7yo6lI
69ColQFxQb30jyJK3NHXKKDW8EYX0ucfP9E7M4XkKBU4e83NsDrePlBdDSKzWsJ5sH7DQ9EAYKLS
n6XeEQ8g8QLUyVX3/37ItRMFbAaLkRLD2yHHVvFKL7bEeRwEvGst000w41l/tLEJ3wFFuiSa3WZE
+Gj0R67VRnISOvvb2wEbcHKlXQgJL3yO7ik5ipcJq85gEJp2nrXJehndcQpq7IQv7G3vRK+cDqpH
F+jaobndULlp2z0Wu+lJ6KPTnTV7Ap1TlXn0i2bJGk8hXDurnQmKHIFMO1TKWYHvkl74xu8gHBHV
kQ/iHsy+jr7u7QsopIQKg2fiuaMlBFOt1DXaAPa7W9N+NcxPcuicL0kGdxAO9ljpaD8krRxpE6dZ
YJjxb7dc3FurIZfrd6ZaJz5dROOvqTagD5l2kQ0+fl/FlQXW7Damrb8IY5xqntykgXhjrmQxBCxi
uHVEOvbgFpWhvjHTxJr8pDWwdHWyaZWxyATOfOcmN+xr2IcObqxxzyuB6VKZVD4nUzp4O6EWbCXw
SOMB47SyGw4WLNXSX+gMrXZSKGXrzyl2veSMs6rZc4g1BnYOivd9HmR6bxAPXiikbRbRKrzHac5h
gwPeQkvjJsKNC7wSnRSD4GSc1DONCwvWoJiZVVXp7HMFoNrHK2gzrdbxPJVAB500mHW8R95+z4m8
niFsnCRzsEV+VFkCewSyDHKKPKq4URrMmTNcUaeZdlntis8fD7/d7V/H5/RCJ0PqE0zwJk7gBhOP
Y+3FZ7Wemnq1bLALfyp6itlDoi6PyigsPYzS1UlKcatZhDWOyO1JLEVkXVD8bxb362+Bb2IhpX7l
c22OOhnT75HR6oU/g9keuzoq7qSW2YHdWF0wlKrYdYA+v7bQaXcfv4bNufM6MgEgSBUiazKem68w
4JdBuqMSZzF0w5nNo8voUrSGQ51Olwgym7DhdSwEQtxFWb6Q3DbnTpvT7Fw7jEVGNLu3e636Xsdj
fIG78c48Rpn9/9/lZh6bMyxCkzabcyXNfMdiwzEYBulVBKMy6Fzn+d+/QNbNWqqlkki6/u00lnSp
Vyn60TP7pHEqO9qb4f1Zh0TVhwsb8V+FwHXJkKJfc7grwX3bIahJK/NSnWmSKYV2HDI7up3UuQrb
fsC2bDBsv2HBXUsRpzvp6Ug626Y6ZF0y+8ha8f1wy3/6iT7USNLS2/fphSX91wd2yXCh6qYARWAG
BuLtu2AbzEQy5vE5Qh15W5H26HyCCvvf3lTp02eKYBzwWiGHYbP+kD/C7boR6P3pLT/XKZU11qsm
rvWm9LCEtzSZIKrP5xuXoKM8uEO1fBZtaVxrRpl/UdtiAQ0NBn/cl3pP2uVfTgcXCQLcYzTnxFim
u3kFAzJFd8kpmbvupH6iBxCLyEYmz12siP3HQ+l/7aCvYyFFoKHgHeyLcKbJzCMvO9ulpf0mtxad
tTTtg2Vsyb7QBNAieqVqJXwc21CrNYDhriKKhD90t5t/FAbGaPYgMxFYwLfva/LHceCRZ4bbVutC
kDEepl/5sAyfRrzRq8CbVPnbNbIi2mve7HwpkG96gdqNKk6/RotVg6JJ+6x1NRgfCN/ikm3DO09M
uwmKcndNvNMn+va7u90gxnqW2dmYC+L/NM+rnixjCgS0iDJ0vyA+2ilUprb77CEr/rkAln78+LX/
tWOiGTDo3rE9cjMUUTb7S1XMHeL8KMUOxIbKV5EWeMAFmOulDUn10im1RjV/XPfWmY6IiF4aGPbW
qsV4+8Q42gwL1Y70DGjQ3anI8QTWjZ9Fpd71OWi9gpqpr7PhHZoo6vaprn8ZOwiPQ1Jd0iFsH3yj
ztjS9OkcLMYpTXFXKnPDDSg/4LnoVqL6aozl/OPjt7zdxf832Colpb+HzM/mLc9dKxbZCveoRsiI
oMrLY57iRZJhjBhWve3u/sN4JL40WrKgZGzPQehlSKVG0z3mqzcVJp9Edao7nL3O61BQGJdYVNuZ
zPMhTKJHRSVZShy0vuw/drAebFtGqIdbi1Nn7hHzavxTEdWbMhiw8SkITst8CGLQ86U/Ni4bvCiM
4RKt+r1vygODkiM97LGnvv0ZotQKmrZgnmAqp963eVftU0WP1wYV69PHb/j9oShzItgikt/2d1bu
0EbmLPMzEOkux3rVK38SxaYBCIVLHNf3Zg8d8P9vrG0ruw2gN2ljfTm2M904bIjLcGN0bv3g9fiw
+RmVbNf/L4+3CmlJUFqk796+ybbCtScu+uhIS2kcdLJJj6mLGlwh43Ahp7bJhr4qxFw6yP/vUNtc
NMEV4lz2vHPDerzilkEv42jTY4Yeyau5RAz68rulsp9fCEDe/YTUEKidYFVD1Pz2GRWVHFcWD5Q9
Vdf+mVng1MgcWBBkzaTTLqW63v2IqJ2w7qCoy0nydrQFpyy0wql6TFtq1eEMoPp7apotbdiNqf0c
plS5//gbvrMoYf+iuX5Ni6J9eztiFFt5pqqFTrNzWfqxbQDx95V4sav9XEQ1rQgJlsa09VQJu72u
r25fdKwuu49/xjsPvlIO14sJd13W5tufkVco/yI6Js9c9+xdvBjYFWJr69OgIK9pDNH/y3irCxO5
J3akbRffUuHTa6/OUTQ/zHbYI+wRfocbx/ce6OIPN55V80KY9M4UJkbnvsEFDO3w9hG9RYl1ZW7y
c1U4zr6MO2fngZD9gpku1y/gcr5WacmFQd97rysUVXVRaiOO3UxfzhktQU/vrAzi8ag0XgKmtNf3
Wqnr+9F10wtnmLleaP48vNdNHtXM6xnOH7dslFSxiZrsrjynaKMyfzRqPGatKNGvJgsz52Am2r8z
NG5FfkrDxstsxfILx3j63DvWUPlpPCVf4OHGpNoSZTL8oaIpLSgVhQTXJIcFEu/Yu49zlE2PFFD0
+zRXsJfUCnei262hKcVXLKvzx9U3ViTfun7pHrRq7lW/acb8BcETbnXN0Hq3pgZXe6ppRgvjLC6u
0skCKADMaPWdqBz7KulruvKsiTtQYNp1fz3Q3nv89zMfrikh9FqeJcR7O/Mbw2tnkiH52WhmYPNR
Y4g954b0EyRKP8eivFRmW3flv74Qawz8F9J5mCBvBxwoQlRzSsUl7eX04qjFiqKcKX6x5TgvU6o1
d0vuOGHWeNO/q0Szi3MFpoS25rZhYm4RYLiHtDVO9imrTjZK2CmefNS0sY7PjQpjnsYddtSidDGf
/vgl/5X5+N/IzlqlJ9cMkPPtQ6OcL2y4sXTqFIX94AyE841C7XnAMSqosafYKfnokK+a6vm77dBZ
J2hcuvAr/j5LCKBpmUClDp6MOO/tj+hlO6bDILwT8Ge5g5zh+T0F6UMcmeI/vGloQWguKPizyW0O
knF0aq8FhnKuakdApkYS8Rm421AdojEdO5CuQ0e5s1LLCwP/PbvA/5GO5rKylkn+Eu7qLaVku8/P
Ht1qD1rtJUGLs0Y4l0r/3HXKssNbG/0cXdQX3u7fWx0jr5UMuiUof24RaOoIZR3rwP6Uz+Il0Xv2
2GpEHa/V5iPZmeXCg773MQll6cdCAMx9Zf37P6LZbs4MrRRGdlLsfDn3E403LTqOh6i1ogvpnXeH
ctnFMRCjsriFRwCVUXtqONmpSjNMnsxxKhWsTsZcPSaROqgXQp73XuTrIqHrH3Weu3kyfQQIDg4/
ORcT0zSypE4qzuIsnpdk72Tm14/X5ntPx4PxWIgncLvcDIfFKHYPfZphBkGT9D7zsqkII9XpskNj
Aj3+eLRtxZ89iM4JtO/gRoxVOrdO4D++W0sfHZbzdXaeK1T3GIrU1wgrzUCLy2/G4Az+OBvOIVWt
z1oP0BNvYZy7SNyGkxl3QeqO7uePf9GrQujthrxqIenkQPwADnkbGEDRF5R2TXGiE7QqkOG7inHt
VK3zc3Zbd69FXdn4KIfGKzpb4kfhiPnUxZhjQOxxwk43l7saT97ejzNd+0YXcWocl4pKwWg6SjjE
hf3c5OYE35/EyAP1FP1ubJL0ZzyYi3XsBgUHKuSsSn7KFGORn2u4NGFnJNZNaeDdw3lf30IX4HC2
7F5cN8Xy3W30OAMC0TAPow5Rl623JyVuo10UiwU7xa4+jjSHLwFbhbpDVNGeUDToUZCnSXrU6iTe
LZYsXH+iU/5qaazmnzyzxiYkZWlk/gTXzVi147NfZEp+bYC9u1aHvDlZNb3ZXuJ5exBFBc5ORVpq
uH02zku6DMWtk/fuy4ww8eDZsr1SsBr4Yjiy4JLXCeNmbHSKYzACGx8dQBvvdEOS0fj4i763B1LO
pKwAYobKwmaft6sYfcgIMqNuEG3MEf2TTZ/80nPIL5gzDccpgSs0uVP78vHA7x5zjkVJg2UE9/Kv
MifdxgayZeWYml13q8VOefA8oYb4ehb3Y6TJU9Lr7MixKXa556QBuY1LaYV3n/6P37CJL4SI6grT
Tefkaf/oeeHc0k+vQ+FdTbDp0tovxZweOOovRLp/tSWuR/yqlwEEQqsc5r1vF7Yj5wqTZ6CfqwHV
9eDd4PAuwhY5eYimO99JoN+qEjpe87Xd9clwqZNn/arbZUw/FkpH3KIsKqRvxx/6Kh2KhYps4znN
zivBqPq1m1mBOdNQbmh9fiilqE8ff/L3NusVfwMRhs4exA1vR42Z80rfWKSF7bYZURFiFdVxo/O9
SrcwzsnVCxvoe4+5qlqoj0I0omH37YA93sCd6YHUyPKqOw20oO/mabBfFJtbqrDd7EC23bnwcd87
I6jhv+oXUR9vb6kYGhhq206gJgdCtUba3pWV4EbVLn30H851cEkk21ch8V96zqkomKB5Gh2zImm+
YGWeu2GhTN6jOYlU/Lujlkei9AhpEeE9ECqC8bcv08AzHavtJT4BDJGPkQqfQFUK53fu6PGTBMBW
X9iatjvE64icfeDFyaTb5IvejpiIrsrbCtyCho3BSeqpjrDOjP2uWKG8/SD8xTS6oBb1GCY6Fubx
aMifH8/Zzdd8/Q3gvFevARI3FLjf/oY0j4tmIJ3E2aOrV8kKNkvzURyqob6EBfhrKJ37HBeNdUuA
Y7QVWJvD2JC5kPnJwPHzzkI8CVEtp0RSe/XuXz4VIHCyqS7LYvVc3KZT52FSuHeo5t42aurZeTyF
mjC7fdaZ/zIp5aIzBTTMjCFM4yVuG1BzyZRC9GrukQopvlP14jm1h+wfw8AB5eOn2uwv61AEuKRK
aWfAZ2+7v3SQSqaxL8x93A7yGsq+tS9MaQbV3HRXptc6F0wT/vpgrAU6QlaKmL7WFzcrYooQHdBI
Hu+FnJR9bjnwpOa220u68PYfP9q2tkg8TUc1l6TVRYCu+W1S0XZ6YZb00B7QbnAVS7RH06i/j6V8
BnICYoRcxsFc7KvJrGgEcI5WIvfY0e252v2MlxYfUXeERt8X04VVun0Ja9hN6YPKOPJbqErr3/8R
o1YDCk1HTMsVzuUaMZACXyb7lhPMqs9ogdBxXHgT61v94+xCfIVgkXsMalhEAPb2Zuq0A2yVxO0P
pdcbO8NYzlOmylA3CmznqvnJa5XbwlZuRTxeSw27ZPi356EizfPxD3l9sj9/CBsCbfWcL6xb+J2v
rKk/nny08pyETcVdSrj5TvGc2zrNK0zvMIPv7qWCBZ1eHk0j+0oLedgOKgTT/EYWzimz+4DLtRaI
SvtZKHg6TcWxFtNRqShPT/mzYrbn3lTD2O4e7Gm8JNZZj/c/fvlr1YpJRFGSQig6wc2m5lUNnjgJ
9wpd9K0M3chZjJ3N/JKg9/r0Pm5c+cmdo/YLDS3jwxRP4wVFxWbWvP6CVWPAJQK3Y/aht7MmYh+k
wlDjgE0b8bWZqN2pF5oNjQR+9sffaf2ntg/LGuUEWbtf/0or6rXkuuR1WB+UWvIt1vByDqbSqy55
mm2DjTWNiKgV2ALNiAR2m5da9KpbKYg1zq0qvLB06ySMhaf4/WLOQTq1v0utvZRHeO81UmhF4MYU
dNki3r5G2OKz2WUTRjHcmqg4ju7XfNbpWUEwBeD04xf57mBIrSmHsQFxcrwdrPZGUXd9mZ/tRKvL
Xd2TsYTLDLFn5DJ4IXTbfjWqbpT6qHhZzJJVLfJ2MLQhZalY1XTKYCZmfpNqfcwNwNQvWY69txbW
KwiqUlKjEF3eDmQP7SK1UV+LJsZMmTpKP5mxau6wHGh8IVt319taFhpiauFj2ZdCuO0NZJ01KCRc
HnSNcbZVlFLvhDfrcX6evFhe9SXeEkkcVbC2nOrWlAnA9EFNcEohlvz4c74zX1/7ZdfOF+rX2+x3
FylJpKhxda49Om78gZ2AOkZDVhMpb5OH46QN+ZW92PXXfz8wgnNumxq9ZIQEb984oozEzg0rP9O7
nYdZr5hh3oAXmzN39vOuawO3Ny8dU39duXjRK3BjjUNe/e3XY+WP3TpThqFblIVUsmsnJ67DcchF
BfxnLR7cJome+qR/0M3SPGD9nDwmQ+Rel4N5//Gzb0KUdd/jX+UwR4ZDA8k2ZKCsvKix1RZntJpp
Eja5qj4vbHwPQocrGzhO2l/qknjnO1OKJFuFLp3pvVUlua0cAc3QLJvouErQ/+X6AJrJ6WrJhLHg
EtGlPTcXrnrvDUolFXDkarPCn96+ba/q5i6OhuLspRjILlrl+igD+rMUXR16im6dXLtTjh+/3O2e
sb7cNTdFdLB2t20xBzn9dNjba8W5VYx5gIQ3s+GOSi2fPh7nb4rkOhDh5qvQi56jzVwaNTUBiqkX
HCl05RJ24els6jtAiVkdmAsKAd/BK7F7nAvIZuSR8+l6jPKqwcvGmRGyCjcLPK8vLwTA//NZ3hx2
ZNFfwUpgvOCUvH3v5ZAYVjMWaPhyV+39XJumMM4VvnZOL86usGpalOyljSEuxjVMaXOo4yC3IIPm
pIFCt3OraF9NkfmPW1BUCdDg8unI+r/kqhVdWTXMk07VKscfjFn7FtuWvJfwUg8zK37cDW1cH023
lleRZWdtABjZ/McbzIjL2ZJhLu/mFHQCJDDyszEmxv0otejoWrVyxupLeeC6bj665PosP6scGHyd
Y3ZnKyIXIzuRdP6i5Rbtsk15hZ2hFkwTsD0ghI73Y4LL8uyiAO6CuWZ0H2p2/rsvE2c3l5bz1DQk
/2ZhGNGu7yNr36tWoh4qrZ2CbmiMH5PhdpSTXb6sz516Pitzko470ZGr8c10Ya+IRkou/lQ6Igty
pQAWIcfZI1dDqvXFLaJ0ptGqdX/BYexSX5pzm/sdEMmQTkv1tJQAZ4Vji+dFRtHVQMAT2rMYwwqw
9572c2rIeAukD5rXup/kGHe/kg4q+H5qiv4JaNH80Lez1YSTReE5rHXsDug80roTqkKb7GNFP3TI
5pP+nmXbXgtegxPS+BLfl1lbvLjS8Pa6LhWYAci4dsjhabEkwHsah7yUPjzApAk9Z0nsg+sobupP
9oBz82Tnxecol8NphlSnfnZrPfpUAfg99ZXePCE5YD9tG3lveHX0tRhr4CGUpE+pmQ8PqD3d0wxr
Nhh73TlbbKv3Vd0YB+DZ01lJSPPFSVGUNL26ZucPnlZ/18t+Kh4ShBPsFbLM+v0okvZJTn2Fz3MU
jZmv6lW5YJTSdl0o2ojvEWGVcyicKrp2ZaXUIRnXadcgwnoou0J7gAbRc9Mth8VFhlGkue/kbvGl
G42u3uEolOQ77izddRktRnqgW673TkBTFCMc0mUknVxDCI0Vy7sTYH6O9oT+2rHjyPUNMQ44gqvT
oUmy/FtDHvVRWeR4zU01P5daXB9Ye90vy5iWR4Hl3LUhtLjyQVZMSYDlqartFNPq04OVjOLBQ6zF
lbVRnd53XapEvr4M9imW2tRRhXSK3Zwk2pXRCMu5r2ZZdztAm/puRq2eXlNq6m+Qndjd2TBGxZcV
3kjCXARQDmc4Dsz8L5U1cNDafQTR1q1Ff2uWjvbgARmlftzG6o3VttW3WNR6/ojcH8VK3qYmRV5a
/J7HrvVOwhLg3mvZDLftVOOYZcJbx60LmnDm5yvtSeA0WYQNu4n1VOuuJNunDhakT+wNxKcIR5JT
UjQqZuaZGP9p6XwNtakazUDUwqHBGCj2p6VojCdq8AQKK5g71lLDl3U2pQGWSemVU1vS8Jtq7PZt
V2sU1EGM7HoHYCsSBa8OgI56Z3j6FgJUd94JUyxMwr4PMODLn2HS94tPOobbgB6NTwrXhEc29mYJ
nTzXjoohB5KSaCh9+p/NIDeKgu6bSsfoy7XpFRZO+SApiJR+o9HfkIuxC5hIw3e4SMkdA8nSnycB
QTVq0uo6ikT7LY7wEA7Y+JbnoiEMqZxiLANQTV17RDIZX7WONtN7rmIIIWOQng9ytsRAe0NpXjvl
pJ08dchu9MaOzy5ZsSvPlPUzvXsr0dHuT5aV6afO8PKv0VTXu0SY2Scntdw7O3LcGxB1NMhqo5oc
FFkuRxE5Ka0LirYvjYqbaw2m/LsskCOPivm1lk65j41sKfyFWrCB5MNwrr22T45IbO2boWygcJKz
2tlQ6MO6n8rRTxLDfCIAyjBkTvU09fs4F5OfKml1ZWc9bNwoNKwED/uu8NXKAURG+UsXB2ol+Vlz
iswI6lIORxijrhtWYCS1IJIF5k3GoNEGAMUM/lTaTLpfLkDq/UQSoYZm268SiKTbO0QzdxNmJUfU
a8ltUTrOuRdl9FXIjkNBmjEnmOTGSS5RHZ2gt/LGAfKauKFLawUUoDxrsKBbsGZqSb0+NZNjXi25
YoWaO0Q3UtXKg2YovL4Ba6aOzo+H1u2L57jCLsPpIwescW4/99DX79Slsh8gGXnY6iaO/iM3VHlU
nVoJKkpZnwEWpTTgp3DuwqJRIF0BuHWflqadDgVZl+OkuTGhqBeXgVUiCQi4CIoL9wAT2y2igk3U
gDfuGtCQeFzj8rdRw+DZeSvaMT/X5hKKmXltzC9jh4irnfxFcfLTaNU3Qz88a6CrUEZ9VjROEb06
K5l4UDy6bfXpxl3iQNOrm3JQf3NM39HY+CxjQHuFd4gc+WskZgsgz09+GXm/scf+Njv2tVkCKIqb
L8Vc380Avw5LDifXrPMjhMsXMEwBcK1vURMbOxyejCDyTKDM7XA1V7TjjwOHddndrf4ISVLeZbHy
1BnR9ZSqu9TwPrWdeqXPJI5LiMSGDem164YvZe49dLFFOAQomEnnK1EfyrS6IWa/jSpj72F91rVW
uKwI4pRZhpQ8dKbqECvqdVE5T2k9/KJUd24bQfhsXcuc1jLF2rVL/Y9XN2dDJkFRJfeFh2CKO/JL
VDl1UFnZg4Xc3sGlasYcUG3mT1464ePjfG285XeXZz8bBSv0MWvvanpWA7hU8G1obUrc+I4VhXKx
ftTEvJtT7WrOsBlX2iio8N/j4J7PyzReaR1XCsXcS6Xbib4AVTOnMkiU/spQtGPRiWt7mHfpiGhO
mjdFI0/R5Ixhb7jXCFlDhW6tIO1qeqq64nEosqt+HnaLKqmPZtSY12Jtai8HyGD7cmpO0qOmOTvD
Y6flYVvpOxV5e9CbyouWV3iCsO3vCqM5S6v5OvSfx9qgmhd9qmkhCKJUnXd07vt9y9mtrD3B2bel
X5VXJmtfvQcXrPt6xFKMy5L+9i4o1ebnTBtSKmPl0Gfll94q1Wvumblfx5pBEOO1lFjzz92I8TII
cI3fGhEXBKQAbrCYqPx+NO6UaD7UMepWty1usz75Tt3K27ltnu2m2TjOQLcjwuOpt1s8x7uWeN58
cOgdCDjozn2TnjqcrMM5K54zlX8qy84DYZqf2zIEXH0CJolNetw9J6C3jGgJyMT/0B2MmQdHPggt
vxaj8i0xh38Gx/4V43PeqdUvhCdBOeU3Ddx9X5TmZ1lFOzI539RyPkl3PjdTcm3w4JNTIz8z9Vtw
b3FgVsnNIqorkt0CFPeMag9DrBHAsaB3DgnZTdNEoZTx0dSmE3Ssp7zRdt00nrNF982ivK9G8avs
ss8Igs79YLzgBXM/55hcyfanp4Cfboe9odZHinepj8QjVFL1YRT6ydZz3GmUfexZJ2eAXOcpEzBx
ow9dbQrc1Dk4dDsrst2nLmkcy134URU3wOy65SBvivFTJOaD68anye0OOncqq68DaL5hB5U8Tdf9
d8Ju0z0PenfrKsvTLMdTRMzRt67jYzJ0tOnEcqWW+tBGcVM1fyp2eleq/VfP7c9xoz83CovTGpbA
quPYJz47rBCgOq6uTZVAqOxfkHqeG336PVrGPhviqwgrJr1YXiKZHtps/jXUXATAFnta8ZvK+L1i
ej/Z1IO2db6bM73k+M/QC2gZv2e3+SqdlF4556Rkw32TVAc9rW9JtWA7tMxPXa7DJhT6ne6I/cxC
w/qveZwzEtaesUoIgGFrdnlrmFVI5+atpRBSTc2Ng4o4bdLHumvPejl8c4GFpJl91bC+FHr4fVy+
fadsn6Kq3lOuv7UqeVskyVMSaWe0819ApO8NS3nsnWIPX2g/pX2YG6nfDPmuW7i3Wl44AaSN+nGn
q9U/TjcdI0xzRc8e6+bFF0NXDkS8t2Mkjthjhtqs3WdeHsZp95D1aevb0aBTxjXCRcCwd3Alamac
iab0rq7bHf7rO0MdjwWiqmDQ+itd5s+RzVtx61O3oHmEknstOl69mVjaCdpL5rOX3uRzdZfkXA7i
RNJM1M0YgapL6quSkqNTZiFalSutrx6TAoVThRNr5MUc3pPpE1M+2o2KsEQ91Yk4Vkn+VRXRTTsr
P4hkCOWG7EkMeqALedCNbjcbAN05h/nIB6WYblNN32lTe7AaIzAn/TpdVyZt74EHRHEZy7tpngNX
X4H5KKz8uR9OVNQf+sjcKXA5hKKFhNlDEPWYA1jjfaNYe1cUZ7svrheJ9UibBGQF0fUtGE20XfGp
zkovqDzz6PRNUMXdCTcMKLlj+SDK8Yc2071sa4hwEVb5ONx89gAGyYopqzYwp6ZQ1brrODEe8Lk6
kMv9JLxq9IViqj7AocoXHcZ0emswBxsbKkcPjWV6JFg86lN8rybiwKG4p6EibKrybo6ST/Tt7nuv
f4iG+rOndliUld9nLlhptBwLt7juvOg5U0rFr/tqj8v1N0t6465xlYPSCWCD/VETYPT1WZ4n1f3p
2RPOQgAmrf/D0XktR4pkYfiJiMCbW0x5J6lkbwi1RsKTkHiefr/ai4mYmN1umYLMc35r5J+S58d3
ZzEGckVUnNblU1IYv1ZDezTEoQRMIYASoeOrN+TQO3b6kVf5LhPqRi3ry+NIkxIBEgVF6DXCRi0L
f3hcF6niBGoTP+dawV2k3VfbOGBoNYJWga6LuRWhrCIRG3sotH2nOR+5mr7UrRn0XON+rxIlSp/1
Uur9xtBbBkqoLacgGL9tm6+JA91e56h05NNoJce+4odU56PRZWFHOmmhj2fyLHcWkjveg1Av22ts
46poBlsLp97eCw7g1RsOaOKAKIaLoQPLjeb46uTGVq5VFkxT/8MCv29GKiSUoj+nifEZF8WtTccP
Nq2M1X98X1u0TXOC4QvTqxCNHQDtUQmI/ckuykDTxq3aW7vadjJ/QGwV1gvIWCIwK+V1X2+5kc5S
FGcCDaJ1mssg1/JIqTImXBEgOgD/7d4qUYRxp/7hUI3m3jvKlhVtkpwEhnrF3fDpasu1q8w3cus4
43XzzZrca9ESLj84kZDV3l5oLMz6fZxjbGwtBdgnCVdO5KJsTkNmvHS1AvidcV3Xrh2mdCk4otkp
q46IT93qk3zn98cXj6M5To6ibEKb9OYY27h8IPRgRB3rFvD+JlHHF0N0m8yd3/QhdaKy6M4aJ7Lo
5mi2ANVX4ikM9da0xXF216+04WkYVvd3jJvX1e6/cGodFWv5e0ig1A6tWjVQ8zyro28USkgt3K3o
C14POnSoyqF5oCr9LB/2ZT8GU1Hc7bTXdxJh4Mg4p1DIGMXaBLJd5JHrlS/lPH4Y9vJcuCkRjuX8
JV11LxT3zEVDGni6LVjQfMsgrW4xBvS3U+N7jGEzMIff8MD4CHNvcc8pynZ97Cc3WqQRLVZDhpOe
4v23PMAcQzzluTefakTa/uQaycbrl6+pLy6d43wWhbbpNOWiyOSjSdrSR5vphDnyq2QWkazSt072
THvKvM9i68000p+hTzlckm1r8Cy1Qx2KMtl1zL+9ytcrRzPCSblVze6WqsOmlsNh1AwirRNxrRmT
QxvfYoWqaMObMgZVn3/HjbftkvFMFvxXPGS/XuF9LoL5wV6RG9uN+lS7tUu2ZreJezvUWi4iZ04R
NlIlgYsyYjv3i3H+oWoq0Afv3XmcwWxglJ2ixje8SvM1JX1rvL7xbUf/I1psR/zRTmUVoSaAzEyR
K4kvkSn6snKfVqVMQjcXN5kYT7aVPzma9C1LUs+rix3dZ11U0eXh531xl1l2FhiygtrFleYCrjK8
fGVd+95Q/k4U/K1XK5h6fdoZBn3mQk5PIytEiCMxGqaBcgvhXPpl+mloIOTmoE8vVS0QEnmdCdKs
Z2oOq/bsTdPbLKqNrZahXbvbURYnpRHsqY0R8sKvQapZ4SjEi1o0rx1O6IBs0pASl8bXbffu6hX5
uOjmtX5nzsWty9M9a95xqNb2MPfGO1ljcbQ4GqHZnjgUS4YsmMAI4pru5KKdKc865FXL8ivqsFXo
v3YLd192tMG1qnbp6gmcKjcPTm5uRGdeie+512v+lKoJ45k9HFfV/EaAeKe45057p08pohNCtpX4
9pB3mqp775sxCax2KP1x1S+EeeWw6I//hI4UIwYjp239YydAxvkIe6hFa/kuj6bWqOeukKjI1Ck0
e+dreeTPmKkTxk62t7LxFHdmCHz3Xepc6K7RfZkGiKU1zDuTd6ZbkudSOgexZNwyTfPcUp2CO2vT
0OLqV4vmhdNq3ShvC62cN7DOjM0wO8rFtHNv41b1h1Np8mCnXFdcnxF79FkIxnSRU6Uk6dOS9Z/C
91eYOSJKS6UMyM5Gf6yVSOnEbnDXbV7fi6x5yx651bQx+YtoI+icFHaKcRDV5lnPZR+ZS2oFhLkX
39Js9hn+ODFPxUa44q9P1auSGHJjYx/x9cE5WWMb2lPBdpM0t2JsK5bbHBPB6Pha2VzVtPRnaSUh
93LCZaBxD6EqpnTo2uSceUrMhjp8CKvaGJr4KhubHZaCH6Ki+41dxGXo6dOzYhVIWkX7M7rTlqSq
vaL0BwXrdZD0PeU+9kDvvSJDyCU+QD2rwIIy/rLkOiXzjfLWXzxyYWqWO9MZtoYcNv3o3p2V3lfD
E77UyERslfilXZNzLtSTbTAr2o56GlHVCiR1ITGY77PWtHwSLXEhQ1sGdE0JOAJbJZtBj5rKibHg
cmr3eX/Ol+WKmXKrUOGzSQ08NDwcS86ymolPoYBQq9q16kCgKIQIyl59Z7m6Dklm/7Q0mAwWs5pR
sRjPwu18zVIqbEGkZa0Sc+96YVUPDTN/5PAYEfFMh8FLI1pyPh9RSHFef+UQrIV0R5LKUwVmJA00
CpRQd2xjUMrQW1WAc3CrWvYXMbvH1DaZdGyfAdwiwtwLF8p/vS59rw1lBDTMfwaHu7VeWUQoLNuX
gj87tmyx/YdQtB9z7MHY5jKc0/VpSNJzMrdXlJKXtHODFZCixHOhusslW1LNt9rlI9aak17Lrdkb
zC7WRunW0CA7awdpxRO1uMPJW4vP0rX+s2I5EvO7xD7WEPqdMzvUXfUTOJMBeAyG1glLXvbSo9uI
VfkEwP6PKG4HLglbF9CePaqHtdCf8mwZNwt6zMJKTisPFQVOzh1kgNFHW+4aT3teMK4K1y0IfDJA
+azaF/g3NUW5u059HF2PkT81v+SgHVEUvFVjvDDFtyuNh/aRgvNj38ZJ1D8se+6wzefkVOnxDbD6
pFfDX9djv8od8zWz6ktfuQeFs7Cfzf9ERp/LjH+wJrTMN+rloqHuIpSAxHmn3NkdI2ldZelZ9FXi
G8nKBbzM50lJP3TF+rXM8Z/VsZkZQj2DHe4G6T1KsNOvtXM5ropNlypPrVs/5Xoz+rPhbjKrCWOp
y3BVlmdajwB1vLA1xbA3enHPc/2F26gKbcTCJf4UvzLnM/FxJ3OYN0K2wQrNZHtAznkqfjRH6EFi
Om9Drh2Ipj5xJXA89y1cfzyEpnDVrxo0OCApOmV+ZrzIJh3qB0attdgakpKRS84bq6sDYy22YCQo
03l+YuNnSYljMfM80vP0lyBe/mxVmWQgWp+KNDY2KD8JIr5qz0vQ9QMPoqr/2YkMpK5zdSlJIOL5
mtH15FsliOA4v3dqzywbt8p+fHjWyUhQXPeMTTuMB0iaWaufnHIl/qvW3XAu4v9ojntPWl74QW3a
KF8pU9Sdxj7YifE7MoQQbqEfOiBVEPv0C+ddFySyYZpaOQDdgaWkIbqlXnrqroaiCusHQEz+/m7U
p/PM0ePpzXKeJZlZJmGCSG3ohCZAKihX5oRaYVKqbY84+pJGLRPg09My3y5zfhctssq+TI5LNm2M
poA8afofFr/z6moveRYj6yjdi9nPTLyzuA/pMkeaVT9x6ph+ZojvWPd2MBAQtzmSl0w25Dhpw8kw
R3o7wRktK+yYuqdk3Ovczhyrji8e7wnOAs719lUuPSt0LYJcMHMT4/ZsCnFUDBuwZrCfnarjkQZ1
6GzjiYfjP33Jjo3dh2SnQTlVejTE1ck0x1MZiz3lmWE9LlvqdG7rpF1pC3kjHojFU3/S+nrviux1
rsp35xH7sLbZB2avi76CSAjyrGnSjGpnulBQcF8SDqe2Y+HnmWMEjlw1C2PYVtr+HL9Z9W3m9PcJ
7K0W8s3h68q0gQaUzlnNh+eEdH+qPggkytffPC4IO8ijjBRbxJ+A9krQVO6FqI0QtD0yCjX1rTp+
KtT22Gkt/WNe5+P1fNHaz9wpZ1K8P6qSOw3kgq9D2TfB+VhT2Ion0i2CttVfqlq5zg3MsJFy5LTy
pxpX4uy9BXl+ra1RvhRMpatR+uXaaXBH8J0wrxv+TOLbwyo2Xu78xit9r27clJjbYQFNoFpD/ej6
PJzHCTzbme5prN+VRqF2Ti9P7tg950p2Xig+LIvpaMWMqEKbEz+lm6lR+wOZS1fXbT/piw/wnjyn
Q3lPVyekue7Z437QhHfwCutU69pxSMfI1ou9NpTaxtZYA7z0MFbq62KCSOZNBZivmd9tjnPKzKd9
U0J95eP/OWXxDZYPS2SR22VmH+Wk7Bp6QAI7sw2fD+3/wwC1g8YSJebyDsuybcaMij90uM4UM++V
9lafnWPp8V8Lw7kZfUcmtkv12jRVb42d73WAaVtxdk42PSVr/tw33t7wiqMuvcMsoa8t65pRw04K
3x/t8G+V0xyFMC9NtVyrYQaZt0KHV3VCs2OtK6qBZAqhCnd2hpemFO9qkoSNMZ7AZYJM1rtZH/5a
e2L/Wuf3XJ08wlesexKr7LXC9JPWyn3iN4/qMMPwdK8J141iLklo4ZehmDjR4XQdFk4mZaLsIL5I
NHqPVYnAZV3BZapdIkekAs2wTZsZPmP0nibCooRukN4nEuYLBnKfeS4PzFqdAl1VoMkVVt6sYoBP
d7Uij9I0L9oAg5CZ/DLm7ktNOsaX/rMC1Mah6lEhbFwSSrkdjx9aEhyex1G5SJ413fyvcMlntsra
3FA7ddTkuk1chstYrymcrDnqHBQbngGfmo5PadqfaU/wTdFeUwP8eGwsvymUH9Uj7CxLk4PSKa+N
0vwHDnYx4y6YSGf2GzCeUerc2rp+LXht82bdi24FC8EDtmia7yatT7ETA2m7VZf+FdqVGvYkNf2q
AR2oxHVZGJul8V+vAiLWXbNPCVpkWN7mdEqgYXHvmhLvej5HRzVf4xmudxbWc5Xb27FmrM+syMm9
11F4f4OR/yvhp9q42mkrqYaeSnwiPOGezPUfU68vapyoAbU193LWBh+j179iYG7U1q/RooEEBG0W
5iZN1bPIxqhy9IvSZu8iS59WL92MI4JmDEu1r9bll9vlf3Jd30gimPwSzFrESFJw1Lh1tXtI2vDR
7x5vRiaZ29VfxB54WlvVz5aFJslRD0kYeK2yelsNKWrDDs1mSokDtu4DN1kT5B71pQjG9p4g3Jb5
74Y0Rw1IPfTVXk0wjYslGruGXFMbrqVrXjV9Obp2cqRUZEOtGSUvdqaE4H9fRjfS7Us6FdTLdeyb
TfzoBBv7bq/Mpuer5fhfP9unWehq4NGika0mlaLZlRSUcZM3MGaWBobkhQDkV0oSoWRchOgyGmdj
s87aQeqJG1AqdkJiFj1cbFNtRCswpEXsEk/QctSa9LDmCqUc5XYy3xBWPrUq+88id3at+tro7Jak
+ieVcVfpepSbFHNb3o/MDcar1kGL44CSed4VCd8lM4cfaNy3SfluXA1YiUOVX9oRihgnPqSk7yz4
8C2yC+rOOBWoD7gDHGQyLu4Nj5GVF0ufzT9UgE9JVu+aDuBwZPnpq/IuY3FRJ2WTex70taxD18vP
sOtnJIJcYgpklHOq0vQNmc5m7JdQia13VU7nlimIMJWwKwgvFGBjE+2TsvMdmrak6LfSo8sXvZNJ
cgU6D2Kn6nw65rX85s3/0cbxX7dkPINFMCTJtmvKOuCXq/q6m3/avAKFZu8rQ7lz6fnDWm01WUa1
t95iZ9lwRW0QseymWruN0CytRT+9juph4JJ06dxWytBI8o09pxujcwJFzwOMowGVHT+WkGGeTYgP
sn9p6R6Gdf7uq/+agr5dTzHf1LwOTOAj1pHsbSwFfEl58RhxYsCXZi1CimmPFqhXEq+nxYjPxjSF
upTkTw2RgOAdjXqTZvqmI651RQLQmOJtFWOUKVPomWPkZaIJpIh77OzGsy2dXVehNZv0hWsm9i3B
0GTUdKAQgwUdN51izwvIRTaiNoXCdYb8aE84Pij29XrG2xXcYM21M9byiLTIwCG8wVKafb/Uex3p
lp2pL3Ey//VKxXFYBF1O/+jyUTfJGbm/5peNGU2LdplW/Vlk69mxoBs0Vd+qerKlkHEzOelxUp2L
AS8dwVrSdqxsy957J6wnQG4UcE48dcU/Ursv4ABxN0XIOF4KRzvF6W896UedVnZfZz3Ve+VpUJbL
wmIIJ/Zlqa/AEfNtMjhpZGcdqTPexeuBEO8qWD2xn/vm1kG2stbBzUwfDJIZVyDL6dD2n1AP7QYB
S4fS0LnotP4NEBOJW/zNg/tVZnV8qEW+UXrvAfkRT2oE1mKevcq+FWb33BrKWbfpgJZ9fSvj/pLk
4rctAEKWcVuSV5E7WBK8ZvxJV9VPveHqtO4G+8sBjSNCo0+x4Heg3tYYrQ/FcghFfxhhlznzPWu4
O535A1APlDbvx8U9ZEv2nNiMN4rCgjVwNtFJ178JBW+XcME11MYJWpUxWCr9i+6K10mNPzI7OZNB
s0nN5ja73ss6KWRCJrvRpVxWMzbdBElO8zE1NecuTV6J+7wZQOK60ZwsfboPDOJtMwRaI68Gvukc
TaYvGbcGe7mimzysde4nVKQ/8B61lS+xKiIglCzUrc82rm+mJfeLbgRL74aF6F6LtX9V9eJ5bdwA
c/YB4BcqpHlZCJy18+QV3mTB6Th89nYT1ZitlkbPoDxieobTXZc0L7BkHG9q8cQhGCkT1PNs6Lz5
itb4ytqFpCYFfey9a3UptmbKGbasiX7qaxkisDyksvWJ37H+oRK0VUCmTIkqtwOFSxf3LGKXYXNi
8ohzazo6RvvQpbEbFWnFBwuIDMcHtLYcF/DEpWTQANx0u+5f5zr/LYp3ZFCNUo0+FUFoE5dRenIa
EjhH5btYrf0kXHvHRP49DNaFtK6dg5tEdkMVpsOybImy4JEALdYb6zwmrLiVVz+vhrerpuK5L+Og
cdCYqV1xyNtqJ80sAD7dOnFPV+bSEHij1yFulWdiHG9qrW0XRZycafDbBVzMtjMijuuXkio1u7Ge
ScI7jfFwAeLeSrc1npA/IbGxBLyBx3nQ1DkaDc9t/Z7eY9juYyf1TU1x37AqfmsbjM/UUVZjOI31
s7NQwsNdJpt+J+zihd7rQG/n0Mr6W1KPpZ/Dv9WVLSPVmKKp4rSnTptIF+KRtkTzoYMlpNo7VpbV
POnuat7HovT2JSq1repCdvAbXfOQWKGa/kCF2w+qhu8NHRcrNFKU/5s5XLMkyImGyBTvUJZ+mysi
cz92HF65dun/eZr8VZC4JlWzsXPC3IuSm8GMNyMlLWA0Zzed970OTzGZ24QXtfpRTGVfaPlGSlQW
hv4uzXYJVbP90JIOXoNRqIM80LPk2pU19eGpr3Qo4bq3HtCt9uL3ZexDTpHI4f7t+9Ffm+amIFNK
Pf2mW5Uf9y20A3CNPcDZNv7a2Vsj0/ZktgSPQblrhqeh59TShpRJ1bjZLY2oyRfekECSlxfLZLvQ
9IKU6OIpBFMPqBpS8EytrPbjkN5za8viA7dV8UQpBR75qY6SRoQqeUkd3ONg/staE3gxP7VGcWWx
iegwOWWVtdexBweOcitarpfW6MqwXFT6X8fi2XEojpSWOMwjG2Nba5fiIVgrXLYwBwY6MBGY+4Vu
3fp5vXaWt1dHxVendcMPMPjCqzeNY7d+o6OHdY9Isv5jabgtyA0GpdwQvU19Ih+k9QCeGzffx4To
eBUSm6o4Q4FTAm7UbMBso3qTE5us3BVdi1x2A0IJjsiTuYeF+qW4I08Ag/ta9L432B+VAY+YaOlV
L8xwnJpL4i2bpOhuq0sHZZWKYKJ/iC6fYBGwtfrMrsr+arD7zkhjxoJBbTGixlU8VNPDHlhk/uXY
Z3Ht68r8k8nodEHWeYzBrlYk/1WxYv6BZVa/rdsX3yQEzWfLodgVsfRSfExpLRc/WWLntyM2cmfa
MZWuJUyl/BoHl3/HONyqQV1rzaViUDw7uXDGcKWevjzKFcmW7yjKetDGRj9oJdXum5HIPrHNJneG
JDQByVa8Qm9kFVDe6/263rex3OLK3maZvjPj+Lfx3kqZhQ2YOn3Ue2eCRrOSnq2Z9sV+6S/2yggi
B3MOqpRfwjz+gdL/Z4vhns0PQlP2R6akc9G3byq6XsSmwDdpj71ruZLrT24EYf4yQ3huawCBDrbL
ls7p3OPFrsj6b9NLNw/b1h5x9GeRYyjBsnrPGrCuZva8OFTvYNca/CUBKVpWaEAhA69V/zkAP36u
O9ui4gbL+6uWSjSV3nQczOGNsx1Qp90hw65RyekikJM8J6ryD8qjC+JHMZyNoMMrtgOH8aLAQKus
0xL9lQJ80KxmBPnrAedX39qifrYe7WYwAaM7Vdicix85j7dcLX/SRKuidKDBL4cGtZI/D3K3F4M/
1Umw4gDjdomQzfJpmpu4WsO2USgoiQnj5iB3VyDubjrJsbu2KysQLZM+PsMAVHmDGDJsIaZRfcK0
G6xPy1ZBVcIyfU+S9SI1490asp2ovCN2pUirm28tk19LLaNSlhfeoP8kAlqYY8ONEGj7rlNs4yV+
KmflNenlYUk5ebKll9G05pcpa/wBiqeV7ves6Bs7y/Z2wbrmaHfSTN4MM2EqSZ75qXZKNgQpRZl0
7wWdWW+mtQisvP8p6zVSFvs0AW5zTXOxlTcUkaSAjORzNy2GAs2vcIm7dewPXt5SH0XTpVdfPKvZ
Yh/Y9rnyMjfcL12eHCfBaE3QEKfhdlyQIahDkCx8iQoAf2ivyH1Dbrj8kky8wCU7dSrGUCfNXp9G
6nuB2SzmCduyz0ut/hqJy7AN0V3Lf4S0XiqFQ5gXYNHasIVdh/MMJ7d6XVhai7Hb211j+g5BazhC
9qWBFJDMBN+EQDaE9tr2mAIyl9ht3ZTHfO3UMC1GFv/YvCAT3ZQDx4/CglYm3iFH50MXmt+WQ2Cr
aH+q+Iuf6q2eK/QesJKP4k7XuZc9Qd2xcVuILCsc9LotIsASmLqN0wz0BgkGnofTgEzBW70n14g/
C0x4WSKj2M6C0Y5/Ma0LwBqsla3cq0V5Xqkz8Bo0TcvTYrqoBpWAeJ19MnlHtxoixL4QJ6AOLodz
tejHYjXCilciQA3inlYBoC+cp6mRR1tWp8wgx2ZClVjKf2ZevrpNvsBqdHXUJR5Kkwd1ldUbc61C
kzygDJbIx/K0XWbkKWny1M3ut1rVW0RMgWZMT9wfm6lrwxFph8KuwmmPqmqeKn8ZrzEIwOieO6W+
jaOL2c/h5XV3Te9GeqnZQCjau1tysse5Ei3rGtlst/jYXhnrKZCrzo68Yba6NyJPeC7qd6b4h1wK
4ZPgauuZZAmpmzZNY6FwGkbfBujTcThApV29sbknKrE9dtoF2gxFSAl0O3HvDaTU9Sl30OhWm8bM
2V+9a6x8CNvZijhDetPuWDOzEMPdhoib+4QmZu0hthJPnUr26BzKrCWEf+8oyPDlUm7Vqbj2fNBZ
ou4quw3iDjRIabh3bW5vUCD+Gd1AS7WDNbtfmac9GYMSomQ8DANiwXiI8o7k1VXP3jGebJp83CE4
CuchuZnCiCbd+te2KK891IO9wnjbt7sGLiFDMjgbn66O0L1K+BtmPQ9hEC4jvfP+I2dMGjOgYXzl
Ntm2peSUUIn8yfaNtWzk5G5bUBlu4XDGeZKo86ujTXDRTfcPWmtrjh1na/u+TmTWJPBcFvPCOC6B
l+R0EXX7eo4Pi8zDdlQ+KOp7AYLaOph/Yq/cesyQdAARtcqfoxEjZWJEm480bBC79CG1qxiDvbE9
wdIglB1+KonUbsiX2+JmlLIVYWKKe8nu54/SPOaTRAdDK0orAlXKK7b/53UmoZfMxnF2NQ7bxoRg
VkEa73IwvixtJkcSHoRsokjtKqTC2V2z2kuLgQH5Jg1SVOGtfNDJxWuUW75YfzOisaBR6hkp1HJp
F/Z02fHWTHa9V0myFo25HTPnWHfaf9Tg9UHxEMg+lKTxmGxLCl0BNpiH0HGVcDhwrrpf9nmkUqvS
5Mo78d9R0dYHmXf7jP8NxvZcqvIypOqm1ywffOG/PDO2XKNBj5NGXfLdlKGic7xG+tMCR1u75dEb
3JseP8S3zD5jf5jMvvMNY3xZxuTTyUeISHsPPnfQGEYad/iqyfGEL1HAsHTvvbXMW50KaoJj4Ojh
mOFBK5vhWzdtvhAGLEvhZU56FIATb/Q8mGEleC6ARP8V6H6CKSnhAfIi84VgIHBbfk+PPWSY3Hum
1ftEj3c2cC7f9R2G599og6s73cgtpTFEI8iXmMiVwrhXwKOBpciPzE2PtTHf8gGoqaTzuNNPQzOe
cFmweVgpSGBjn+fGjQO9xO9Xa8pd9sXnYHlwMMmx00EGgLOfs4f/Q5NPbkdlmTU8xcPwyMPiBYlR
WKRJHLUZBdU1QZbzDA5kIo3cOHJQd+lD0tenytHsEEauSJu6Dolhq7fpppuTF2MiaL8cqeFtBK1k
o2Eu27ixtgSnHlDOIMcnRAvyeknLye+Wgd7r1jymJnLvdu4goznlmREPnvTGwOoEqyQSD0I3/1tz
9c+Znm0PlQbaPX4O526V+gvzzykxi7/CWy/kdZMCW0VeN7Jtm3+54BXnlLjGKAYykumCHs2b1JYm
apHMmWN91HXZb0aivjpP/j5yl/267LksEivxXaMOEBOGCd8a/x96qR8pSW5fn8a5fl0K2wPQc6Ie
cJW7q7MjZe4fU/1TrU9XC11RI+wEDm06mIldbhvdOXrpAgDpnuGIA6VSGEH5bCtK1Lh3R/pQ+uIw
9UiK177ftHl8lNwxcEIX/dHbh2WSTWrGR1Zv9CK+aLH6VSRmHSKm2s7d8DaPLlin90XKQjR1xmEs
M0bKFT1IS/Y4Hdr/gYJAFVIFMNb2RWjrHMhM7OxGQ2FPfdpjaeO8rj0sbw6Gwwf1la2P1FdvmzrN
x2JUbw4ZR0zy+nPOjFs2xas55eGIJ4Tf5L6uDH9115d6sMywsSt1U+QQJ54IHR1uR5gKiqclUAia
wugityRaPj51A1UyzqMRNnvyXnKd8JY2BWZMq38GdzgyqyhjSypcspQd7SetpjPm/U1u588jf4sK
ST2s/UbR5X3S8t8+lXRgtee4WK5O3F3tlDwO23piGITh17lpNZuxOImGYviPkpq/us+23VRc6iV/
ntpHcLLTvDuQZaUGoIaTP9T5XXN0nVPomQGFdD8td8wqm7qbNouW4OARvK5UVf2TtjirWfUEUxn2
S/FkJCWfljgQ1LqFCQWBU49r7rwXrhWDviOmNZPjYwOKF+MqUfC3Uv3UvYwnafp0RvPV5nZw1+ks
Gutbk8o9BrJTe/cvRvx1W0041jL5wbS/X0EYy1Fe5pSfTF1bX3UpXZiJww+TxTLBOxous/rFG+WJ
NN5pX1H9FCHa0v1MDK/T1IqIFJoNhl38lgJluomgr6t+E76dqJ/6g6jTrRI3R7uzL4WrnBRkOXlL
1zd3xl5PxGe7eLDWa7GzTP1pTJwJaQLk5UqhCyq38bvn21Qf3jm7EketTSk2aNy/qhx3MCPfnTrf
Urf6VkgGZ88saCItZrE3csa9R2gnFHMaVSuVQGNvfiQ8Bn6vOHY4sLqmZbox1eQPd9dpLspfkQ8x
1TDGa639j7PzWI5bydb1u9zxRURmAkgAgzspX0UrUiLZmiBk4b3H098P6sERiwxW6LSL3bFjKwtA
5splfgNHxmDCFQt5PwSQ3HLouWblmyt8C15UCTLSnr9TsH7JreIxFIXaGM1w75vGz2myntJuJBNK
7H3LZHKamt/41AugB9ZzaUbblF6QrgtogzXU5bz67Ofg4Kf2MWso8WHwPIDnbrdzmCQwqqxxiySS
g9GF/tFn/V3umS8I4ImDSJgehfX8YmXdbeUP+yEunovMgEGefIeDwscz2nhXiOyXm3ufE9hoBOto
g7bBjW/W+1lkJ9+uEWaUX7o+/dE1DngB/5j1Xb+bY3vbA9d5lCV3UgM2h1lOtatdrz9m4+huyxG9
P/oVtsrzbTSSYPt1Ma0gWp8G1zU2dZzTPnEqgCaRC/uhsE7Kah+i0NzIYXRgCclt7aeEr/r3PAz7
qncUOG5Y0UDgp96gAzefyhDYjENgoABHzEv7Ib8AqwRd2wcrdVaiMjf2VD/OTvDcuDH6XgmBuO76
vSr6nVF6hFfIiKrO+SOHQ8Q9T+/xCZXsap/XlHqg6g78M+PB9aNpryErUXskv7EUzlcgNACdANYs
xxY1sbJ9aZrgSkBtZfBdn+IOv9nAhto337SAzH3FPK8IaW5NYHxTRkGWFD9jQFmTKG4zph1D3T9b
JXlmB7Eda7X8NPjJjRz7Pbd/ssmA3KBVsA3y6le8oH6cYefU0TYrzZISh+uasOa4TBY0AuZAYZrk
Cvjmi124t0kY/xT2hCPt5JwynMM2KvCqK0Cv20hQsoWQBCI8oei2Se5zra5kNjxPWXuvWnMfI9KG
v/QmT9JbnU2ciZHOX/roZOM6DeiNY9COU2ILKoHsNWbg4QYN4zhJhlqai6eCsVgsIFcfD8+WQoM4
M68xYd5aDKBowe0U6Eumve4xCcMHJ1DlLhZz8wjWQsESxUa5JvIU7HnOe7fpLPNaFMmBMrnZ5bog
E9Qt2DbAakjHtzdJTMuvdeJxs/xFrij4EOvHVdBkdh5fpeBuVpFT/YS5ftKWs+2N8FCp2CYJNg+1
BFEQhf0JtJu3i8Z+Jfrhi9DVJ4ddjPo9k08RBT9i091MIjxYS2Cj6fHVo/OnWvU5CFGmhdCbHyAb
Dis77nIAu8k3dwrvXcT0aWYBc+1QL/W94aEojTtrot1jzJqw5105oiwADQ5bTB5DHGDn29SxbuhY
YRIGpdkSd0Egr1xBx8KD5B+Vc7UOFCqnZWhRrzWkOJW+9cZhNVJljUl4V8AgqBNmxEDirS7HgIIp
R5R/yVNjhYjcIRL1XqbjFUSO56ZlIGbbzpWjxqWpfagM2C52fdt0/k5YNZ+k32PBd59rF7IKUKF1
GKBNkczwa0x1FwEcYHMnT3pmEDQP9rOF9PUG7sB9MZEDKgmtIbOT77GH65epO702QzJYPO52lRw3
Zkt12EdfGllA8NXisdfl8uVAVSFYPfX1Pq7oVPdVy5DcQvzBCb45ujhigHDoZ+a+SdiRHcHwQs8L
9zbcbMd7c+oe0K4LNmkSPFEw3uVOeR3NzPFkaFz3dvqboUO6HmcYnSV0hZ5LFr67M7jhxq2shSGa
H5C4XGdu/4D/aXsyE+aFRKYd9+e+lNFj2TYgTC1LHEFncHZFEe4gBRi0cpix+6E6JD4PQcrG1gt1
uda5fc27PNq13NtJ+9ltx3aLFezKRVysVBNlkboGw/LTEs2LOdH/ViUsnaQRL2bq8zsJtjjjbP0s
+jyBtVhPoG8SS+4dm0rWk84uYz4699TnpvVVA+eMRPNJ95jl9RmCYEx9+mBp6A0txs1t/aMogUz7
/rwbJYjZQATlCofgdgW4a8COwN3WfXeTV5ilpKhFbFq4pUTeEfQUKpUb+PT5fVyUv6ySOyti+rfO
w0CvAyyN90NLpqmt/j/4w4pVyyimkw5gYc8gNNR3GaekCLjM6Xi+9JbzmCOlS130MrdkBGjnJ6q7
DxbmLLZDt7BIu43A1FwmyR6g/U1J4QaVlFlf3DzluQtFCHczf3wyO2eX0Ht3kCilJE7/44TGnYFp
Ug8eTqvx2h6jH10eXbfTdPDhtQK6v5nCDNi/a58CsbwPJ9vDm5p3Ksi+pnGzF5lxXTDR2IekAuDz
+i8C0Pe6wnRqZffxdzuWhyqHIhtOL/HYbzqv77dNLCocI+OnqR1vcgGK0UpGlHOyBY3nfMNh66cf
FKDJuumXPZrPpH5fAzUhrjJEN9gsHqJYPvaL8N5YDD+ZdXXw/MbfYjThkFlfKodseoCvRJuwvKkg
1sCgu5r6EHaDAdXWqeF8iZpCJVs2rD/cNqrf+r18bvvkphXlPmh6pJSxZoknEQNKNXzwI5Qtfmmp
NRKJQHWqXWVPAKL6bwLUX8ZsyOby3la5fx8rdkgka8ijjsGIZwDKg4HHl7Q0P6P+/xIrsaeHvB/5
dTJdYHRh6a/JPaB+zPIpNHHeUJAomSftrSG9ZnrE6DI0qDsW7FSUV3egSmhijPvZkne9HV83mag3
DYhO+v5X0lcPwqNS7RpJFlLok5cnnwerI8Wayoe5CfeR79zO2bDHvfLbXJcaZBADI3ua123ifoJq
hCfeSKPKCa7CKt5raX4dVe5sPRsgEjBpsKc0KFAe/+SWv8ICaA0KGf8xQ9jNNYhgSl479ta1PdPo
SH55Vp5tRCEefEjV66SzuKAKACINA19vga303Oa1T6apGzrnVkcbd/F5hKMoO7BUbuIdaP2cpsH7
POX5s9KMJ/1k4yBXMAmumbjMmXIIBjp1+VKTHYdSnezGWI3CutczmgIeDe6Uk9fL75OVXc0ekiSW
+dVs9KGw5M/JyZ7GSPyufKQP8v62ieNrI5tfcre7Z389GlwddhVfC2+gI2RsZ7gMidfdNw2X7WyE
t2Mnf1SDzTdtDlIxzM79/4Q2g3cp5vsasM0KX6DfQUQsoFqnwrgC4gYwWjCg7g5MAE5RQzz00LP2
anB0c8lUJtk2yBr1kL6RZfU2Ri1/mH1w4zOhHYfvHeFeFSnyxsUXx83ujcjkzDUF4zLvsWsNJOvK
O41nBtUhTSm6kvbcvfhpTmKQ4RoPwcBz7gP9yyuyu94rD7KjCzXz9k3SvxDv0JU79M+Fkvc1dUrm
Q4Ie869R0N4oKNgwNRvAlgyvGtoxKEva6yCDUlu3X2Mn3+IQ9tmP8FIs6xt6NsESA29Kf3o0K/Nz
5RXVKoire2OaHsnRRww7Kj52hGRECMfU0uU95hH3eTp8dxk2Ciu+8325QwqCgbQDVSmd23Q9gJ9O
OubEdXNtts4de+U6KOU+UDq6cv0erYFo6HbVmH3JuA2cpNybqtkCHljPTrJtw+qnP9d8cX941FZL
7hLUPzNgsabb3/Sqh+fHJNKV5WkcAKKX/a0GM7YdiEskwjQOAHrJcrxOw2ajfXZK5tLICDUYJO+r
QXvWqNWDaVXIZI5w7y1GxSEudIF+krKmZ5V6N70I1CrAlCBsIe0g4PCt7ZJDapf0fBVg6pQxl0ru
3I4bIJiGdYBfypBF1/At1ohxAJqAOhIBx8A451tvFKeixwS2IbOv8A71ZPu9K+kRQahEoiFo91kQ
3jluc1cQDPRU/A4gVLHDWiincrjWXf/Z5OejcE8bEB5oa165yP7XMV2qQCeQQasDnHbojIjahdVj
TRHAn3CNBzCcRPXVbu1daAY38KK3+LSC+IS/4MaLLEUKB6utSWTj/HuztDe4lgBPhYcxQfYi8F68
IXoeM+Mu9ectvL/jZEYM0Jn5+NMtYKoX5p5XwhlOLdLS3YIKCojnVbcNGPmlKeBWMTJAjs1jGlo/
KpnvRGftaTre2wz9RC29tT0sLyBJNg0GIIkcNnEfHpLYh61n39WSy31qUOj2nADUq7UzQvshSbtn
GHvPsMSPoSXLDcz+W+hHB5k5m0oj8saUPFGw1F2rf2psf91X7N8spS/qrdjDL6IyfnVoYYRNuGVf
zqvQ6aFaOVRWKMNVPsziTDyoEp5HOdKun9g2E+pn9KBJ4DZOS9dVFHLvZeWRhf/jjSnci2q6WcB+
legPsfczdqbfjoiYqwU3jSXRz4JD68xXoxIvY2adoswFkGQefLR02gK4bjhexTHVXJngtjbY37Tk
u838cicPEVoQLriLgRyr7NTJgyimMiBXCZgJsMWgsRsX7Jk78PON9ro3EdQijZvd7FbwqwPmwFYf
3RW2JkYZxHFvPQ399g8EsBETPs3d2lHFpylXlLkUrHXTo/c/bMw6ROa1e058h8zMfegTc28wDJLI
Yc19C4K8IOJkPyeGj0hX79PRuY+C/DjNA/Wxkf1EYsB+5kSHT/4M71yNX1yS1lXQpHLd6vG+qtiq
DjMaF9VnSXUYxMxXo5KjR0rNzs17kAnihaIQ9QNxu7AQkCk5BrUAo6g2tgcHXIew1MVABE02uvL+
06Xp53gKGFNxr4kq4c37zYrs8LaIXqyxPMRSbuzOh7sz3+fGvB+xlpn66egtRGM49sAZWijbefcc
SYvC2lrX+b+aayDfh0yhwHCGOS+Cuov+6I9vDxH2Uv/v/8j/G1EnplpYuF2A51qXJs11+vTyMa8J
Bh8r+J3LE+L8hOqtY2sHIAdV7pk8IVrmtVSDYxyyAXwUFV4KdCZPrqQ0goc+xdQs438vqPMtf+jf
Kjt/FnWVMvFcMy2Eo18/H6/XQGKM5qhWQA6F1DFibRPlRNrUx8Jxw4M39MOnPkY56+PHPdc4/e/K
CH2i8omG+7lkchAFs7IG1zmYswoNsgeLQVHtJ/Vnu0ggJgwit3/Dt4AWo12MOqnIsLbaf/wj5KIi
9Ob5F+tZ00TDGdeD188fqEDFKSOHk7YtTWiRirK18lryo54RipX1W6lDEK0iGvcd7ZpVY1pi10u/
vSDd/O7n/59fIs80X11/nDo1FBIfawgec1SEm1YkbbcLChrvuIIsNN/kH+Vz/3wExOwlblZKm+ee
D36V9piSx5Dg3TEicy7aCLKWtkF4kE175YVnfG+3LUq9tkR9HXGnM2nglN7/YFkStgakqSOIvexz
lKcukARwSWMZIcTS2+M655+9JBT87tJoytoeWw0psPOlmRUlOEf7e1m1xrAwOaFyFhPc9gMixh4k
nhHk44weA+UoM5V/dw2TQnC0EQK1hLbc5fP/HUh826xl4QdH9lt3o5KYuUzmEaybKMzLrZW0Wm+d
CSU+geil9c/HXArJCxdsdJd/nYmDCj3DCMXFBRvtoNAHKj/al6NT5Pf4bHX3rZr9l2TsbZoVlNQX
9GXf7mwWt00efhGJt86/ekxjza1RoTvQdQYOpZBbtG7G3BqZjBcBvTAijvuMEJyhLh3vJXy9Pt4s
rXlqzzTRgffO3jrcoznIZGQdqqbDsD2PLbTmHQ4UrRU/Dj9lrkD6MIvkHcZRkKALTzf0N/P5KWqz
7pdHZxyVxsS5B8qHbn0OXOTjAHSuvWtLKRaPKJcRDwnS+bsJU68rZ07awQ2jhblSjuOxKxJvP7iw
8TudOBe8sM4NLPBvkoLX4S63GY4L6izO1K4fZgD43QPGFPI6DJc7vE+oVWd6PXMD/aKYgCMMpg+2
cClmkrmsf3781G8P4/IbHEWh6dAcPffizn0RZ2OKvnrlVHO7BU5ofGvRrv2mdaPWTg6/1sNeN9wF
di+rC2dBvY35UkAptojoJqHvXN4aQUzYKYlKj2HnlLcR+6BC1YLZyGpM0xA1FUop6wBcuDOveQ3B
sDYKeoQrhA3sZK+sxv0+Mh6iLpj+wzBN31VNHc37YTZR2jXKsEMOp6yddBvNReKDQ01cCZFDqAvR
9O25sjQS8oiSg8PgTJ/dXbpWKl04NqfMbd2HSAaL3kfeGLDn8ja+dx2fXiYdU//CpfH263FPOsrm
KNvCRKX7dSgjJ62rOcUAsZ2HZotQ2/xpUuZ8pfO0uXJNCyRZQv/GGDGe+njfvM0ZWNnVSJNTFgMd
OzvO5uggNZeNwRFaKmLFM9o5KGvW2wjt9xvDGBCljCxuEofSERkhfeHsvI0mcLlM4SHWjX0PFnmv
HxzvglglZRKcptZJ7mdAXjedwxi38MZLAojvvWMQmo7Eh0kQHc40kyMAYVZfGADP3Q7tYCSFGbkW
CCO1EZ20MaSN5RLCfU/ICzHz7a7iIRFctPDQxT3DO7sqMs8Kozn3s6NdejR5RK93nk/nYI5GNHBw
ecWe6pKb7DtrYg+sJdm2R2rwx9Xir8uxjM2od2d/Oha50IcBWNvOQrL3quiEd9eWHKtMKvP54830
ztdUqAXZjuJZMbI++5o5XbbAHX3nEGbo4S6Sc3TmwXcwqUQIE1bAx8stp+L1VeT8vZw8OzW9oWUd
mtqH61NTPSKA3cD5yC4Z9sjl+5yv4yjlaIwclxv/TDfTzGua9qk5Hd2iSeMnuo8L7ayZgRNtw2yW
dEdq6FbsAQxD24qxI3KwNNxSBtm3TYLoEiBZOLKbjx//vbeNpwbW8rgasCvPHp9Wf0A16MH0W4Se
NmlmqnTX1zPI9EkbTLE/Xu6da85B+klgEIWTgSY8np3VLE9M0sj81DvcMAWmfohLedAu89a8H3v9
FY3WF68paDCUYb1LlMgvPPHyROcfAgFjwVdHkZhb/vUvGE1UKdWkzaMBUbnbNA2l33pCNbC4cGL/
/ElnK5nEJduRBEUBufr1Sk42F9JFDOaI9LVONqnGfHAlh3Rh09fKAq2daPRLBRoEw8oJkWVcuZpu
FoBxW+3zEI5QTerPmDz36E9EM0LhRiWQK/WBRluoOaTJfcIwSaIMA61uC1ICwRUJc+Ku80Djrzo7
QjZGa4in248/5DuBEEcIV2HxSOGgzsuiga69T+tTwP1F+UGoDg21wVBrHyIBhJgUbF5hofjgqUvK
/e8EJZPP55D5URq+2bEIUptRkUzOMZLSWupjSbiN9THR9fgM5t751ITSOP7z49pSs2Xwf8VR6NwE
q3Iy1+7IB4/oUEMaxGsZpTEsRjdFXqt9KZi0gTWZroZ+VBfyorepKLnh/yx9HvgTxDBEOcXJqTRk
zwywl/QKRwyhV8ggd1DCJ4rFC8f0/TVtCgPTVjhlnSWjKqkiuCkpKgAGoDOUWn8kQ2u8GLNoNrmE
J/Tx230nf0BunsxvCQq84CV2/nXPVP5oe/R4aWImqLqcIi3njW1Go7lBlcGWO19Ubb02GzCgeyIT
IjBN3Tm/P/4R7+wrl8k3AdbGkkdbZ3FhYkvNeLolSLogGt+HHTyP1A+3Yx6OyLLSyrIiOtYfL/pO
+OUF42hMY0kIAsXrJzfyXuMkgCAxNIfqVtpD/dDTGtzC6eovLPVO3MNbw/IUfiWcnvPIO4JuECJr
pmNqpSlg6rZtUApTCJ9fiHvvPBPl9FJUmhxPIuDrZxppGJmxhcotWvIZG7apf9O6mJ4NMx9e/vn1
LYW7TYpneyaC1q+Xqkb0miLwNkfXyjzIJB4EjLTM5k+mypxv/4u1SIUcSxIAWO/1WnUSxXlcVNEJ
XTP/tmzR0Y/73tgWLnjOj5d65zw4FIIkXB4tEVef5Qr20DeDD/ThBARoazf+yYmEdyXAEl3N9a4k
hxA1THVZXvJ/eSeq0+RE3Nujq+pZ5wuT1GpdYI5wIvP1b5rB7Y9MsupdPaPIiVVct5rV9OTb1qXi
7+3hYzXtLhY/1C7KWf7+XxFAGJMnWlTfTmNnT+DNginf0zDCk2Kca+NnDzbNWmmVzxciz7vrujyq
1LQiMJJ6vS7ww3DqYZ4crSq31vNsqY1leN7GzjDcyOamf7ATN7zQeHknMeBpXYW+1FIvoaz6elUN
lBy7qso/wtGuvhpoZoLapnWNupsCNyZthMRWQ+qT7aEjhOkpOoV5v86bEWh4PXX5r7TJiq8aZUbm
+m30HA2V9cxgr7getMgAkocLB9iHdEpGKeMIZgdYKvu7MeRRuNFlEW6DtDMu1GHLrfA63/Fg1CpJ
yct/waW+fqxcQyd1RA19UwYmg7FZPdTllN/5JixboS7FmbcBzcMaVmpyAb0YCy4/5689U3TITwYY
IiEr3sLRF21t3EztUF+q+d5dR+IAiXWqxJjyLI3LOnwAyknwWJ7CxaCrk8OImtmFTfH2zPM0enH5
VUvL6bwllikv66LZ6Y6DFBrFCxOstTW/CNcAOZLSAK6Y0QKNSQpsZQrHntoLd/6bsM0FxO1LS1Ao
uVwRr19nVPrCRmrWOtYlYnmrxu/IaWatn4dBq4ePA9ybnfJnLW0tNYe9eDO+XqtqC/DovbaOBt+r
2/aebaRXo40EIiNU3Ux3FciW48drvnnBTIoQO7FJ+i3SuPP7fR4i0E+4zhzgEOtvfmKbUDf6ibKq
DR0A81N9RMQMymSlKmbhJJHBv75hfgHQEpswQwHyJtigIRS7TgWHsGhk/blwo3FdDlN0S1U7HT5+
2DdxjaUc2uoAWJZL+DyeYieM50iZGcdY1OXBQysC3zR6ZbPBvMS2u/lIzZH8o1EjwwpLcu5pF5Cd
U6m8/qolfE+vNYrglA2yQJjH+BGpNvkSIGByIWzL5WJ/FWpYaonXTAHFYnp/tpSva6pnjb1MkQL2
lKkfwzRUzTqtSoWBCbzN1p09vERKmGj+0KMwEMqdZ3VAvdJMrjug1hd+05vzw0+yienUJLgQojD5
+umHEFkG0/JCWDpm8mBBXQQSbk4vOij+2Yidt6vozKCS6Do2CeTrpcKkQVo8GhN6QWgPrme28WqI
82njRlO1n6MBOai5HHdNC77h4431pyFw9uZpQtmawov+F8u/Xts0R49dF3jwrHRMfc5EZqlxN7lF
UmDlGDIwmOvZbZhKN1I227nGhgp0H8LoKG1/KkTi71SHmtvHP+yd108Pk1+2HC6JV+nr31W0aGY7
EHJPI9QmEFPxbPxAEsnG0qz69fFSf97v+TvQxJKlVLHJcs9CpeG7tZEWITKmLqxjQg0KPFnnTxJx
m1zcCvQxB7rMo/ukotD7Cod5xEkKIRtEkEavqFdJlNdQ/oyhPhXIO7grfGnwrEQcdk52M8Og6Ekm
oflFRMb0vcozGm9RHykEwp1cAf+OgPbCeu+++zpP5NoOXV1sPn7IdyKIy2VHvLIEzRL37Dt7yqty
I0Fio+zGF2dArzKup2gP9MvfV2GbXDVNrvcfr6mX9unrF0u9iYcPDVZuQ871648YmTK3XUNj9WqY
yL53oPdysHWqTbfaR7JwpabQRXBvMnz2VF1jcuLa03RjZeXCV8vhd4/d3H8yfSA+wALs8SmWtuMD
aBxmiLK1a1/FqIO2awdD0qYOHWsTorOGzuOIx9cugj8DZrNrw+M4IRsWptAfVhgaN6DLIIThCR+Z
BeYKZtFbFKRe8N3AQxiRMBM2fW9g237tmWF0xNEnCihn4eh8zfMUd4OhyMIDw3xxq62aBjkpkqt3
PpL895NpGdku65UuF/kDtCxshUZWHwyQY7pYjCsfnGm6ZqOYd21i+v7aT4Jw7we2pKEO9is7qCmT
z8ZkMjvzzLndAPsq0PLGkOxCmFvO0d+faEFeLA08mtDM5kEovP5EflBiEhwDYgucFDVGkSuwPS0C
0oYEHoEgBK3oj3fF+U7874qgEdiH9OLOO6eBrnHBzEV6MhZ0mCqsaTvkVfVoxy6oKrfXN2lh/Gs2
tCxK/YXRC7NpcBDq9WNqdxQqjXEkEi5GQglFNbq5cL6bmv3/8fO990Y9wCxYrAuc488Ly7wra7T6
kuxkcU8fRJUOJ6RqGwCdKZY5nTFeCOHn+eyfR6PBAcCDUSNWHa8fDb8uCXANT1USkPQbklfykx0U
+fbjp1pu4PN9QnpuU9HR5+XjvV7FMYc0rEo8VKd6LD5hWeGvXR0r2p2V/DZmgbvJJp3vOxu82scr
v0kO/jygJxafY0p1ee4HnOd1MAdjnJ3aIMyvu3liWBohV2EFIxR6gYZJUvfiRpSg5geRTft8BtQM
JnVEG7QLEqpfz19//KPOs8///iZye1R4afqKs8iWBa1HDIqyU+L6ElULyByjZN4u7WILf5gYMOyw
CcBU8/fHC7/3Nhw63dRl8CIccV7TV1FGR9ONOLAxdNNCt+lBjWOGh+f0tZowz51d5EszYxjxRexg
p8W5Bg1gGsZ9r0Syk6pKL3yhd14GfTb2ukehw3+WE/FX5dbafmsgj5CeatE1n8JWjvdeYPRf/Bjb
vLb8aniiX0M/bZAc41L9+IUsb/psYzK+A3XwZxBjirPFrRR8eBQ7ySmdpHudt/28A8Fu7xVstAvP
qd4JXQ6zFU4ZW2ZJS14/aN3jLdpGAzuq8h04Eno0rmSE/QjmbZazs1J73iU2dhzZoEMw1aLK1Be7
DEAnKtTrj8004+cMFXbPzVGtQYuNNTI0zcgwNSnUwfPiHk+bLC52NHPatRW65XeZjfhaRXaaoINZ
Obtibpovcuz0dYYieX3hGd+Z6HiW8gTTACY7xMHlHfz1MWuZuaPR0rqBc9J1XzCarW6MWTUIsg1u
VAA+zkCQFRU99LUakNwpc8mkw5Bwuv/9pmB90rJlEAz14OzTurOZJ/Qe8KYz2vZq4P890w1sYZ6M
4osYC1QMARldCN9vMmKONrNKBnt/pqSUW69fgO4c2xpQBTz1IxhnbcDPkYHut307Yyyn0HEil4jb
VRKU5c6w0bCdRNT/hHgHpdSGUy3gSq4grl6aHLwTgnkTJn01UimK+7M7LGu8pG9bMzoldjvcpXiI
rOMuBFRfoflgBRbUwgznhCwW1oUP8WZTLO/ElQw6HebxLi311+9kNCvZ1baXnDpnShDmTIadMobf
jmJ+29sRshMdoWZo2vAqq2HtRRdaUW8POahNulDoRDGmZyu8Xj8dTCPMTczVdAMn92vru2XzY5CJ
j7RYOD3+a0ThHQPF9fg3KB59tpic8PlAdNtdpGVAU/UpdBMjQKAOr76nj5d6G1BYCkdwqHkWV/d5
9hWn1VxMduAeqxS1cO1b9j2sE3OXl379rSirdtc6xrT9eNF3drgJ8ZSrQ1DVk56fnSvDhEs3To6H
o0CMe2ck1NqKx4K0CGWLhkHCj7psqi94BqgT+Xa67kushgL0tm7nygqQOOop0uvxEm7x7dtADY0B
A9gPIMBAyV5/5SiZR0z0hMNHlTN6YlWxF8rGjiNRSf9YOgj3g2UHBP3x+3i7uViWunspAZkY6bPN
bSBBM1mk3Uf8hp3NNIT6oa+aZte1eBN/vNTbm5KloBzS5wA4oM6PcJTHvcRMwj16Nmp67SLHDCvD
2s1+3dyCBolPtZslMEbcajODg7sQ2955UpKopTNP3oIV69kLbm1dKLcKMJBtneo2rEv8NJuhzG+x
yEM/5ONnfZuXWlR/wJcgpRKv7LOm4GwUKq1RNT8atVcfIUjJe5e+fXVhmbdREQAPVQQlLSmitNTr
TTOWRcvwhtbRPOlFO7ty06912Lm/Td1ofxfRsfzGBFB9s+MBwbaPn3E5Ka+TjwU95JisDAPfO590
yrpxBlMP+EU32PQVPaJEMokOoN58dIOcC0i0d8Iwodem2QgajFBoLgfor7vZq7yqdErJs2ZwkkXi
lrCTMZD16iI8WX3CjCNBA280M0hSY/aMDNulO/n8iUH0uQu6VS57mOmA+fonFJZv9L1EXNXqfYR6
8ry9Mewo+KImuz95GerzH7/h8y37Zz3uHpIRQgNd+9fr+Q16gfGcIm3Ql/M1f5UDqhimQxVm5oWl
znfSspSWiranzUyQtvnrpXoZjlbkoZIdTYuq+dD3I85VdXYHAC6AHlrjBrDga7FgqrcfP+X5WVmW
dilxuAQWgPh5CGI4juOOTU1cFWH7BPObsVHBwLy4sM47QHyekW7jkkg4BNuz5KZvDNdxMOQ5zSgu
rvPCinb2qJwvaJ5FC/u13TVWKdYuk+V1k8jm64C1x53pBu7Vx0/8Z5b799FZHtkhNNAfgjaI5evr
t91N8xhWEzI0SJcAETKCBMhUkrk4ItjAC7FhXBjOo+6QHW/6ksKiCPLCuQ9n7tJFPGBCB803RbfR
bmeb68j2OzRtUNT/gQZM88ln+IGvdQHsYdVb/iKgKk28xj2Z4/RsWNYkVxXWwkerEzGmM8H4KUQN
FlmSBkO0ddgG/neZTwENK2fOX/xBzdi5GO2IdFhTW1Dfe/wJo47m0iozcyRjzUh/TqD9LoJeMSSi
DIHfaY3GrSf2wTwBpBldH1Yw9nZes3Zm9ORPIrX6APUYZsHr0GwytFGBROLUOrb59ylKP6Pw4Xz3
jTHAU06n6biF4RVcU/Xlj7TNFMz0ITf02kgNhI8qYCTFhsFLamKNXIl2DRbc/kyUCvcqMbsMdm4/
XfuwIBYpezc7Kaa039PZgVrbOL2RPY7TYvBBh17fIKvh+tsijFDYhcbdXzts4MXStAC+VMKI1zsn
stvpDk3oB8yBjhZqlO2FG/M8J/hzMszlxiT/BLZ4FvL6AS1MJ2kB9Cfitg9RKDEz37lOGEfskqQD
J4Rt1IUr5U2c/RMJKDoWzCKz5DcwjtRy8YmX7sE2svj7pIbwGk7g4oupk7XTewBIasfGnadxD6Hn
tNjfhcmFaPReSEDrloBAy5aU+yzQ6moe+7pAG5fBQfvYBdJAfbOHmvS/eVgAK7CTBJwJdT5I64D1
2+XUQWMt0tsgCFtOnWXlL2ah9dduqhq2Rl71nypURvXB9MutyJwLicl7bxyOEmAdoBgkxOeZiSrG
wk8QKDvVOnO+236GwaYPpc+w/Ssa4+3vCuMs/EgVGhGunbfXtQXGcvNxTHrnbgOojy4m9BV6LNZZ
4m+1UnWd8rNTXifql9nE8xOGzlR1Aqu+BsHZ9sI3fmdzeyAV6OTQLlzIb69j4JL8JxbD7sM04jS7
0oGnnyIVIhQm4AvBH02NQK37yQuSCy/83Uc1eeMAU8jOzkvrSAlwd+hpnubZjLE2suYRdxxtIi5h
Qc0nibmU+r5pXHGoeLsLQQVUFpiUs7erRj2FfjDBlR8w7qmd1t/PnZbrMI4QOu8VoI2kHnEaR3IN
H6tpB18Y78R2+t1Mstj4OJ3/64Dzzy8C/0ejBQCHc3YFBa0t5t634qOLEI5eF0nvVA89wuXPRd8p
fSF7e5vJgGpahmzwCEyPMcXrjz3gRgTB00TwAsHpfdf8f8rOY7ltZYuiX4QqNDKmJBiVJctpgpJ9
bWQ0cgP4+rfgyTNJlVi+o+uBDSJ09wn7rK2DBV7A4S2KvSsf8jvLiWvxZmn9L53F8xq737hFM1uh
v+cX6VWgdFwWGRHNFThkjqnVlCf2147j7Rm1NPa2FDRmMJwFnobXIo7lIZ6e8z4xMrExGdZSIDy7
7coHIgK/AA1SS5n4q0epUN/acobrZ8VxKgDDGuBNtbE3nqmE9cUW7f0sVxNU4Pmfv3oiH3oOAmEG
5uPnY4iOSeMujKv0AOWrQiTsvAJT8gPXs6b1MFxVmlwuMv5FwklYswyv0nw4e+Pe3MgkbV3om3W2
80ZzId4NX+oUs5Qqn8X+X7cvtDOIrZDxUrpiqOD0ck2FN4JeSBQRk5v89HjO87F1IjaWHFUv5Fit
jK6pr9/5qP++precYn9lJP0c9UNbxOG+7wvtuzZb8S9a1UCf51wbrhUu/iQXp9/ScocMhlD8IlT/
U9j462qOljheMeLoQ73XYHZyAlpWld1srXqf6aAVZlfjo2jDeMbfIHXqe0waI/szdbMxROmDr9wd
+ArrsVCGCNdMt5QMKlohoPuqrrq7kD6oADI0OwasdavvsPir4Qh3oeirg0sJHXto6WZXJpIv8w7H
pZHA/kOHlGnNs41RltakmMry9oNeltOekT2Arb7D3O6KwmN2aHJ+/irrlaPWEp/sazOTywo8e6ro
/8gplxIfh+/Z9ZVv9h6zufmBMLs9xkZtBMMEUdXNywQALB4Xrd/Lx48/1j+B29lV/7pr/1wzBGag
MYTf+/vR1kuodnmKLW484TfoVhkFb9+eQcSNiWd+bketfkQjwYloGHgX7gZ8Yn/jEZI9Vg4VqSCx
RFTuS1Uwvm/g0Cv2kaWqK5vqpUwAbZrJIBZNKN4UW/jpt172SSZn9J37QUVWB3YY/pDTZALePQ0Y
QF3IV5/1Jm+8m0QCk4b+NPXMQdK7dTf4VftqPQ7TFiWWDoCHytx3sy+lWscFnlGcvoOOAVzZw7kC
eaI7N8aQRhpQVxNJFaPatnOUM0bZ66lI+09Myc2fvLj1jSsB93tfo026zTgnyo+LWU44q6jIfVQ/
sYyLDj80E3ehorabiBssGcWLIvWaWI3xE/6rfa36fl4gQxpPeZ1eJnpZ0tTziMgN7Sr3pig5mm4F
AFma4fxoeXUHUia2nepGaxpkZrZK8Z0uUxsjSn+esvHKq35vV/v7V5ydWSVIe9+IELCz/PEGNdvp
npIckObcia8cSRePGwYBIhcGdxGpE2qfLT4xtYQeFTXP2hX4lUaomhycRrMJHm/aTz0dxM4MQtLx
K+vv4lxmJIs37DEfyt7jnIcjmUU0j2qKFDAp9V2uAD2OcP/XI9FxENt+vvhfia8m9R6cMqBJW6GK
//Vb4zfQbVpq4BTwLmRtfQcY0u7xZm1GAeNwZCAhXHkVirtdi20y08LUqVckvNk3ZcAHuJL6XJzP
ps2Ox5NfurhQIc5e89zV6BkzFR87A7coME2hi+UD2MEsrOP91IXaP4fdXJFhYIumMYJ6gJGnW0io
WyX6ozY6Mig330Zmom19t8d+BsMGyOwDjcArr/nPmO3JPsslmcRAU0ta5dJLO72kZU8plXbSO8tR
JgbKmRGMXWJtzAKsHaO5zUvt9GzxAhcAWyTJqxXOLsg+r4p3cp67+zG3VYBhE+RmsHEbRW8w0PUh
exgxHLrrsF6+8TxzxllkLr/7CasG/3oEZBlYffrUC2Izq9dehTHr6Prb2nTSmyYDwpq0lnsbyxK2
+KAzFEe7dKs6G90Uk1YYQzZyS3bkoi4DkB1YrmyPvgGyNTS8mGSpwMwPyh+HdxRlQFVr3+cEUwCI
6sE+wqK3fqRVgxcObZUdiSMpJdq7TeWDYSpJrtdd01jb0VhQZApJ1ktspOl9rOf+Lp1FtZ0TQwMj
NRftoz44A7AfFxDUNMWHOZ/catdIWwRanXkrhBFYLBhTdAvwuruNWzA6dQM3EzaW3BZxld0OmV6u
azUJ/rIYjnlc/pZa9Asfm3bvVuoXY+nyZqQ6dEyaQr/FTw9euN7jWK2DYhoq2nwwbuIVwvk20GiW
4R2bx+uptrRNPVItjEL4X9pYlYe4K2Y8RTIF+nTo9q41InMC97RJox4btRxHmHRy1D3pvrVSEz7H
tk5tA1+e+jhVYmSumJrAUzrOyT3VvzbwSCU2ecaOEVhFl8DQAru70ocRcr899TpP04PAjOezsx7d
nkG4PE/qu4ywBvq5K/a6HBNcJQbH3BBndPeuhh1mNBd4ootmUruBdJHiSmTbkKwca+cWfhw0xgze
XB91HvrgUyObde+rC1dwPVddjxt3EW1CoUMQRt4wj61BOCjyNa7bVN6U613Zqt7ZK6i7Qy9ZWjco
j88Of6BLSdhWrncYh5l5IqiNYqnzlQxWeqk2f40LCK1XjqEleD5duvS+F4YA8QZDTH/kdX+Hu5aG
WKzns7aNjvm0yUn/K8o4//bxFvHOCYSkeFFPUH1mHPlsT3LbvHIZL3QOER/uHSRq7YYUMQULT1wP
jVoATZoiQYgiewqrVzaoy+fK1s/IrqAUTE/hPCXT3aas8druScmM4oE9d8AaqafEv8V4vX8oE0u2
V5rJ712SQ5cCj4Mmzz9XJXqRmVZAyfIj9XH7HlaGvB1ps46BVfX2NyeJsHn++BH/gQqdvUkyMnJ/
c6mRkn6ebsIVJX/ZdqinxmgoMGecazfmU8UiJ0jSrGHFsNJusrbLmgMkKPG9dY1eBF07TDemsnyE
hN1QPcRJwZobUhbAxvXZRNdtrHS6Elr/q4/Ctlg3nLfjOkqm7EePZ/h9JnJWObRM92DCvQEXoHOR
gB8rb+PCsXAZDp3wynd7Wds3HU522BP0qRa92NliQeYpyXyRwLmhCTuxpjbf7LMudj55GSMdW2XV
2Xxo6xoEW1FGxneZ4LPOhLLldZh+JUwLZXHbP9Pnn1KMc6vQAxrRWwDbhgrQQhuHFXQ2TzU/ndQe
PmnYIfUB21anMHmL7N/uiJ11o7lh4DS5hgMIvp4O6vwawLTK4EcWvOsvWVk0t7Fn5beJI53fTphl
P7om1QC/esWsH7GdF/8ltocHU+kaDfZMvf+yTA1GK1ga7HOJsqoaWpqTCni5rpduMPyF5dHlVCtX
M7XrN33K/GSdQ5zDWhs/3WcsspGHRJNuLr6xNaUPPXULULtTrSCb2yO2yrIJp29xklEnw2RsHPdO
pglOMm3xVorUVDC45TA9tJrq0hi2kWbmx1CIFEpalDd4qBfduB47QGl3tR46/6VKYWMEaFh9tuda
/135tA73kS4d+4CGw/6OzwAOKFUaw3uoytL5z6yxP8FjdgpR2wxmimk6lZPnj5fF5RA98xPCX8J8
PInJPJcN8K8NjmpBHoq4wNfdhyR8FJXmqdskS0n/3K66o3dxi50Ik7q4CC+SG5bXzGYUYlGwrkc0
6auZw0BdwV9ckkv4WRTdFgkCm4R+HpMD79YmvASw6ZtLTdIYcSz1ykLKXkJle987gcYLvPNU25uu
o7+EV++MRgS0UBE0iR/G+6FurHu6FsVdguAUghxZ6VqkNSURXx8Lf0V0Ms4rTTbjM7ah1lFIyIjb
jx/vxca+ZBUO2w4EDx0mgHH6dMPZS8IEOcdhqh3/ZcCqdFVDh2OWQnTzM+kfwbbAOnFdmLI8fHzt
dyqQS0rDuYLclhPsXDEkCAYw29DDgyRBu0vbpl4j36xvQr+FbymoTt1lJgZugFX0TYzDzJGmWXRl
373M405+xLkEoZNt70y9zI92GHpPEnX9hgKCu5nG6eo0kPenP3yyyXOgMPzEAB8jLLSszlK50VjI
+OBxj4rO44am+LTzDcy/VOi2B5e+WqC56byTkO1+aR6O3Z0YvqXTSINOFvPBmptmZSrMDLMiJbLK
hP9spD2twtahxsWQemYcJN3P+0Y27QPcBbzXdCe/M0SUvADqzV+KOLP2fhuqTWxn87FcbMDS3BMo
s6bppvDxe0vgyCCNnb6nGZQ7dwjvF8k0FZT+aIGQDfpmmUBJ0kVy3pnrZhoA7he19W2WQgtE0xjA
v4GMC4CUJBJTeGiKdthnjq8F5lzXT30/JhWdm2mJ0dmhN0Phsm9HjVavXLeoXiXNrnW0UFIjI2YA
Ejac9strQFZ5Nbv6uLRqjR54mKhskvypco90dgF8Yg4IlMBa/JRN9WqMWvnK5Eb2wyaCx5LcHaZj
UjpwpyFNlFv20UwFWBfreMdgO5OwdF/coTV5yK0S97GWVa8qrHwo/3igdCDZQIqr6RCFZf2qyVTc
0fziin4kD0nVIPJkRc0Eszkmm3r4OwLhivsi/vXF5IbPZu3VWzqK0HEK4YlndzDn38qb6kBBELqz
aG2vmtSGjqkx5AijmzmiIHWKF9S79UuvGzgKm2J8mxS+qQDE+88q7dQPDJETAhWr2kpsKo9mzacR
OllHJRC9pZNk7SHPUhWocsxJy3BOI+eQLx243rXLjNy4qspw2FlFou/mrDQLHLDs5NGtjHHTLPs6
KiF31ZtZdEtYPm7FUHo7u7PiY5ZwAmNnnTGFBQEzsQEEU8Y7eFRiDqFTFMd4RDxPJHyrqRyCsg3c
1Aptfz0UOgZMYip/VE3bfC06nnkt53ztWhlvuaixOre7am1WnruqkqIAxgoRH9Ob7Nknyl4AXXG1
d7ryV28aQIqLcOHq8juTKUw2fqmqR+Kh+sC8tveTHiHusTOGef3arnpFWm0Nr5pKpwA9iv+Uuz6+
3EK6Dp4vXr3J4lBhy2PVR6etxpXS6uHeIwzaiK55m1AS7WWznMpNmh76BhtxJvtKDFHm6GDlox6I
PlMrKpDlA8tw2HmwklaNrmMiwBnFzu+VDzmUyYcmpJFHmx9OKStCPgyjbWL8PiGxcCw8A/IQf4sk
HDa639rISY3FXnfBvyaa3v0ahjpdZ5GaP2vwrtcw8VucT+1xLxEIHqWI31qvpQSn9TsnRkVhj3hG
G8rQtq6gZmZGln6PSPhnnHqf40yWuylijiWv2n5LL3lpsowuWfliQMC4YnK0Fl6rLCHaZ6Ue/cQc
EM4wBZGgD8tu4+jqe2WX7XOUg8tdZVajrTO7xqSgQ/Jp4US70uzZ2Mhai1aZYqQV+1oTN1J2Ovhe
wTzjYUkZYoPXCK57UfUG3n5IcFXF76e1VIczYdzfpszPsAOV+V52RpfSeE1e01aid+prte40E4eE
dArv/TRVPxyIvCMGUZ620YauDQYxqS2xVbnzkCYFZRNDks1SBxOrJnkcNRpwK6JVctSoNQN9ar2t
1bW/qCukjxYl1RXV0D4oK/ML8DbxYy6z8CEuEuAumi5uHG9xaRpSl+GpdsTaLf+qLA9Gdm+GlMsm
cwXfB4qkJuw7p8J0wojMbs0IcLFTflIfQnOwViVGI2smHasNos/xOUTa9DCLJNtFNdggg7C2XJUZ
NoDtkLUgdUbx3ItBHUsVNuBfAeD6UqIODRkuY7YcVywbmGMZGuwYGC0EGKwma9HWT24xhfim0DzW
9PgZLizRK+7C3TMW5zZ+XZ78z0sH8xmtM78UX8wDGLN0XWuatakZ1jrm5rIMRei53yOl8KSMe/82
6phE6jML8ysmzfaloNgipxLTpboXG7tUr7JsQ7GSehJv3Q6Peyeejb1epv2xSMD/oOVJt2jjk8DE
tXo/tH0XtHNo3Yw9H4k1x+0RdRuNHT+0Nqjr562mWrXSzS7ZF7lh7qsezLyWTfoRXzt5N5kyx/Fb
YICL5eyh6YYwmPHD2ZuFUPxx/MFyXt4Rn9U8Nu2uYvJoBfcFDqKJJYedTzKoFsdVL8/1F0tpWG7I
ag4Sd2qfS9oiq6Y2jW3oFeneqUZ3nc5284IEvgoMGC7rJIlSLG5SJQNPqyZzXbFV782OibTZN4dt
rSlqWjJxUQpJE7FOIrUAGzN179WjWI2a72y8alrMtGx945KgB8UQl9iiiJIVxXNr45S5AAF8HcLW
b3uucOmKwb2bOB7KNVOF3daduuZ1SFOHdhEeDgxfl9D/fYxzpsYPBmnp3yYxia/N4Be4iqgX0Q3l
LeT7z3ziyeMcZd0nz2yTg15hUOwwNvPYiFLSsphz3MAQfNc019ZxMnpP9OT02wRA9bNViPZrVwqg
fmUyHQX9khCEjfL3g40yfgN0Og1KpWPQEZdjEGlhxtHKTtXL1j1Kxyy/5mNqfEWfnDHZZoY41LqA
zB8TXHq/OIkVQSVupkApTvSsKqKgGZt8g1tBsytS9LOroh9DkOf4xlmAuAIUouPBE8On2Irru0RO
1qar+Ho8DtmbcS4HzMhw1BkcQtEs4tbGcjT3iiB2XzBSzBtaIJk1HfMbr5uN/6xRlMdeH8ptONXj
jpEq6wsu5NYWWUW8TXtaARaejAfMh3EV9BXuUlWmxpU+LlPnfZ0SMdSx7wXAFjNwTy5uldzRk9/q
2SvBoXjU0ia6maPQXjl9VG5zP/JXmjeVa075fuPnmtjkzlzh6ah5B1h43SFudfXoxw5RisL/dZw9
/JLn2lh1LkRH+gzuc8yo5RYjQG3fZuG094y22BcGCHZdOfaiZ6zo9rPPtE5hPqgxguhXVNqjMrGA
H9pBUksr0dSZvbnSAb4cisSxsIz38D+LbIw4UMsxhT5gE4S1IiVhJlAyLTdus84Yv1SLFV3TFwWy
rNi4b0bCn2pw/EAiEnhxJpuf5ofysQbNvPG8vt4lYwccqCO0M435S2cosiKESqgAR+ls0qnQ11Fa
dA+WsqINikaNVpg9QYwXfuCMiXGc68oJPGDu0A2yfMce0H1tKgsPjbqyVyDuu62Pyu4prAtcHGpZ
vQz4AKHYGnVq0RbHChivdT1QvDRKfQrcnE6XlcnhlSRF3BR1nIDgjyLqxVGlHlLQj1s1ztXG9Ur0
t3YlplWxoNGHJjO/DkMb79I0l4gTGWW/KVQ4bFU5xyS3eIfOtMkxw0ywqg3p7dm5NW8GSX1dCrN9
Ngg37rLc8B5VpeIbNgK5NlkDG6lgjLU1Dn25P0Rv+BYTYBlwa+6sGkK4a7Wv0rJJpCa/CClMz/M2
VvgeVlVu74tGJMfY1oaDWyXDuJoMr8fAi8b2OjFnNpy5Nz4Nnhs98E0PO9wzq9vRGvg43Mk7Iq0U
m1KPBR6kFVYQWF6mG0/G0Rf8P6lM09PaxR00yLQrzVuhd5hHjqW+yY1Ybsndq5VOHkoI1GfAIFJu
32dEcMdjme4SqGkPdo8DqBsxjTDPrU56XPrf2FDDOfBHHZ8A3DQOShrNpqkAbU4ekwg5p+pGGLnC
go+gI6YgvUOo5+yFNnvPWkHFiwgMkjPtndfMWHKHKOcbBMt/W1sGJmdqZN+yptk7wIvBi8l2qOki
G2CX4zE+JNR1WdJt/0kYiR+vLR9LsdptWkaAuxmpCOAqOr/a3jOb/E1qSuFV1Nk70S1mxBruwgvc
Nehs36GrI6egF4XzMtpDfFQh/B0X071tVlXjvgvLz0iBAOZZtI29vEiJ/SewJJEe7rI5pfpVuhjQ
DEWLaWbXHz3bTjfOEOuYfpi3NUfUAyxUbx8Wbv/mmDIMFBCMbRiHmEDMYcm2hj3Gem66dj/Vi9tT
1v7CUNvZeT0KLBnF9qaQTrxRbBmBq7HKTDV0b2qUybFYdjK/k/MnDmjjU63FwxdVcMLnQ68erSbS
Hhi5bjBX18kGkS88djN4X8fJrZ0jK/dO66biNRpwrZqchjPcKCg5VGGKQYhTPTG95XA6Yv00Zfoy
Ticf6lJ2MpBtGh+KzDQfZZaKTYKjEA3zHpcwUFe0OqLhpkqrKhAtuaI0y/In6ZO/nqdYvjQCH7wY
3ShWJpRp/ATvIZ+RqJ3CoKRZzTiXQkHXv2ZZbc17t/SLXRzjuzT7GPDYWX8N/nRZg1gQn4i6mYZA
2+EvHe+/alzox61ULkswdexop2NHgQZKafdMpUP0++eqy3IxYC86IP2lgX56sV56Y16VhPNMPcQz
/pYEdYXfW3fY5OgHqjDJA1HbjHXahHVHClwn6JXfvX38My4K7BRCqKAxw4MawqOYdvorzDhy7dln
YNdtOHc6t8nvjdnW7wYqYPsaccGV237vEf99vbO7FoM19HiixAfyI/1tiLrod2SNb00Wmtcq2/zy
8xKPK2CV/KlsoUI6vbM5JhqssZg4YmJI+wfqwO0ys/Y4gHhnc9f7PagWzA9j7ee/P1L6TzrDQz4d
a/PsK2oLuxoFhO9jQrj4VmWxHW/0gdrfKnXG4rkbG/OKXPFSFYSCjHrFH+7xUtc6vdU47+qOA8Db
J/YSRUk3hiJvjXCKEqezXxvVLUlshFf15p9vFdwMirml+YUoeXnbfy0YH+2nn44a2vjKdZ+iepB3
MkvcL03fcAjF1jVh6vLozt4pIBGQAH/+o2J6ej0S305UBJnH1u/SvSWdXUi8iqxoMzZS7rypse+s
sLUONSW9K1/uOyuFGQimuRf/C6THZ/dqccT7OVUMJHtCknx2yqDd3To/7Rk/ETLIazvEe2/1z8QS
2DsmmS9QZX1mzHnPDmkaQMMyovknQt/2wbTDr3nBOd1jdHVF4vLO8iSIXzYk8JMk2Gcyi3IOM+W4
dXEEgzYcM8Rsn3SitKAYrfbaA72seTOOBe/OtXVafKyV05c5+ROMk6RqDw6jdmvqOOM27nOCRrst
d8BcUBXT79m2dTp9+vizfe8uF47pMqTKCz2/S4beqwoLSH+PlB6fg1k0v/DMmm/x0Jy+f3ypd4rr
3CX3ycQQtyjOFXvUrQoqQGN0dCV2SCO9/v/Mqicgdqv4KdTafgMzhBHdcnCf8B3OdoqiwpXa+tKb
OV82qGfooNLD4a7PtkIXeefcpLAFNawIh5VKKAJuvUlOzZXP589Oc3IlZtFt9J46EBmDtu3ZO40h
apDnJM6hnkhbmtvAbjlWsqrWg5Y6xA26ESyHMiz61HClhfJHlH5+bbS7zATQtQXoYZ5+T2ntYkNl
NJjAjVXzpYuSbtpHMN+em6G2f+AcIlx8wcTQbDrIAN0aH8Ym3Tb8W9M2lFi14c4oy8BXuLUN2lMY
0/QbFgewJiV9KTS6AzEB1QbjbQuxnc7hQlfRrfHwGcPuhkPNWs1h5N7m4DlJebuOKJ+BSj8MgDsS
zfMvKWSD0kl0zA0aldwJLPWYzwk7BwfwrK1zqgkpNp6eC06GqXUlKhIDR+aUrar2t6U8/AhBFyU9
TkT2VKxDYG2Y/bXSKHLqawZq5VEiAuiEPwswPZr/kohQHlqncr4Lxy7uPeqstKgZN6jXjLE17Xqc
UtwLGcB0qyDDHe610yOTVqKh18me8ojfrbQJitS6VFGJja1XJ0ZQNU1OecNL8Uac/JiHoAbsUj9e
PBc7IF+Twwv1FgQ6IKSz3ajpdS/N41w/5EaWlStzgDWWTR4ioLKWTyptu51EavH8r1eFncK45AJS
ReOon3U6UzlqBYNn6lAabkrlO17805BWPI6W3TgbkDvzsHFHKa+BSi5OmD+3yxcJXI2bdc+O8SkN
E7tA43+QTp82zM2h7w1aPSf7TP2ROqXEqOKaru/dizJKTf+UeSIYaqerRuam1VJg7g+gULzNaPbV
m1WZ6eelMrIfCIdfPn66F7s+N0mYtUj4limmc9ZhX9XUD+MqOraFyCu8saJyOBauJt/Qzubh2g8T
PQ44G7xPTkpL98op/s4OBcEffh3FPaScvOnT+3W7cTKBOdL58+WTqMgPg560c6LppAxzq2lhqdYg
gTVgYFr2olEvnFejqzVPuiyuCasvNmYGO//+MWcfeI6MAYZWGh/rsKpvbabV9hZOLFs8T9Pv4wjV
aUJjSxmaaldpNUi76qxZGzbGfNHcJIcYo9ltiUXylad0cUCahFmc/kRawGiJZE8fUmnRhis7uMtU
XihT29TmwwBZtBxpY1mavNKBvlznRDcO34PBBXUknqeXm4SDWjsq4qPL498Jt/o59mG+0iCw4749
QQliQuHKcfHOLcLsAjeNsNa2nPNcz5I61YuQWfRq0aOkZlPf1w22ucI2ok8ff/KXS8xdWDuQ1YDf
WLC0Tm9PFDY1pjaZDrYVxv9NphjWeTXJY9Sl3j08vWtv73KJ0fCGd4gEh/Fv8rqz683hcvZY2sEC
Zxf4CEcP0GDyA1P1Br7dOB+nqpaUXKZ/l2sBH2EsmwAZKot/7iNjzrByE7cuDx4dtXiNwjLKtrk+
afPGJLn/HWWMum7+9ekuOwkfLDhABrbO75bukxVrUmsOLJdsy95qbiK36vZNaFLA0pPyytq4fJtL
bAGnlXk8tpBz6UDY9xL3ZqQDRlWZx9g0MHZJJw9RpBrTlyyv7KvODQYv7DSy+TPD7y+2WwsAcvlJ
f6VZDkXlAumXdlCJnSJ1QrKbtfp9nUkvMGOnfmYaMXvD4pQGHXree62z408D1ZWd5jbetU1riaPO
fg1vmJSE30IEfX4+ml4P9X40MmARPa4Kk5ZOckfGS9dTb6wkwc5V+A9WUqFUDQ1b++T2NbXEcKKC
qOKMgYo5a1LqkZbRXZEDXS7qZZ5KkI1S2GdMcHmQfz0oDddMG2adthcdvQjUx6H9LSkNulsE+dU1
1M7F1YTFJ8BJzbkJftU/CzgR/JE5UCY7jHqN0i1zSE5pLGDDG/AbrmHxLlY1V8OeislTduZlDOD0
3iY9lL4xme5+tqfslz1OzdOcVeiMjaKWLeVAo/2qehzoV2w21TXgwqX+ixlbtK3wDpCA0t0628Si
mpHEEs7zXqheZWtNmPIFQZi4T9u8/p7pY/qfKbF1Yia/a6JNNiW42KNui50VhBgv3rZdRcfl47V/
eZovvwq5FMRdDnRym9OH4jdl3MSIm/ZDRxsV4L2bf1P0kPEtm7zktTd7zUGwKdSwrnw1/siNooEy
Sd31Z4MT7JXpMHFxnvNzmFNYaG8IkBHJnv4cfiTTKJ6XHyFwu4e294w7W7Yj1hUUqas09VYJrZ2l
h5LCwWVojVzJX41tTKHc9vBqKu0XkOTrK0/pvZ/FeCnD4Ut6RL3m9GfZ8VAVRVmnhyTVVB+EU8No
UuurWXtWdV6E991ceTTtJncqn90xrLzH1ha5ep4QsjMB2uvZiz0Cq1rnLcnkloypGp4+/pHvlHYo
rDDySRywfOdn3xfr2leuMaYHTSLcZsCKyq8jSLmscl9Q7bgr0IHRPtGi77ksrpwhFwHI8hn9/+Ln
3lIyjmkbO1TRKz8JX/OiLDbsyMmLalN3qxs0NAspp2uvZVFrn2ykXJVtivDKonhDEeT0tThTasWZ
Znl7Q3r+c2M0lViTxGLlAsG4+c7e6T9hCNn/SvMmfRpNXKxbOLYfP/d3NjGPKincHwMZMP9z+iOa
uHNHD6zI3p21Yq/n0oDOONbbIvGvWS6+9xka8EOorYMSuTg53TQpRMxAyDHKAYksUIt2QvGh9faV
e3p3swJD4ZosRIzZzsWqjRnmWi+QB9VpjX3pHNFWT33MckRrQSVO5AG9ZxLkSvfWSdNWTGg48UNb
FuLQDUN/5et6d5daVPNkdUvGcQ7xYswIbVLTU38ZIutpSsthE0kD3YvmFuhekLMbsv+Wx7EkMJy9
TZjUbpAU5u+PX/Uf07DzD45yLSN7kLN4OGfH40CxrZGVWRzpQEKflFaBwDCvOq+Ahhd2TDlN9ZQG
eCYN38uijxMssER4V2hWWzAbWU/2usZA6ncl6/JuGnqnCTRE/3UgY1FRhcipEUZ9Stud6QUZZKnh
3FdRa72xovCrNxgW+b0Mwz+TWHtX9t73Pi4KPwsAnJcOX+r0Ow7DhJlhi0ZGSSP1rdP9sQj8NrP/
Gc7MorXIXimQEF1TlTi7jkjyGalIuIcxba87y5Z32JejrpqQe9hWp63ivrvm8vfO2X9y0bMECRAZ
CMeoIuGLyuJznjQW0zuJtzYYqQVfqPXrEsnlpmqUeSU1W5b/+SfzF0Pq/LGyYcRaAvHn4Js5vJoS
7bm/6rFqK3e10EdmApxFvffxh3qxJ6HIFTRuIDthTmuerxc7RqpTd7V/GEbN3g6d0LGaDMGuARK5
hiu8uEGuRZOIgJbwZtEDn75PX0soITUasbWmS6bq6mJjRIsBeJ8Md84IGvTje7t4lVzPhFhIRQvi
APHj6fUSlwZYmkHgcXqxk6VpbircPddJTpmwEkO9MaOaOAUTuo+v+94zpUMkGN0hT7oIVrGCTPOK
ZH9PRbxkTD5EkC9m5xXAh/nPUbhv0rNgRh1/X8rrZ7c4lG6NN1cTHZ1JWStPpJ8hwvRfEEeOnz6+
qfdeHkAUSGuMpUKJOFuMy+40xxwC+4kw/Q5JUh5oIFnvRQWyFQnctQngiziBl7dUKnh/kBsunCAn
hjPSrBzJ/Ua2bzlF0drXavMey/Bwm+pioBRsXkszLiIjLrrYvTFWxgaH7PH0i4m9ubVQ+GWHlnGg
lcks4S6PWwDmZTE/Crg0G93UGC9qxDfXj8znjx/x8rJONgCGndnuKNcRmHGUno2c0aDQPIZTODOm
TH2bixCRNjp4hAUfX+edu6TYahEXCDpQHE6nd9kZmVCGnSfH3M5uUxnPwC4tZwtYzbhtpT3cFMbo
fqpCBECN6yZXrv7OqqQiCPVkYVWYTJScXT3NRloHSXywa2qlv8qsEeoZCfjARGOYzjWCxzyPdm6a
Wr8TVdXOldX53vWXDY8Dhe+KJXp6/aJsSi+O6uJAyTPZ4RKkJiq/Y1rfha6fxQdURWW/rRvRJreU
WK6ZT72zOUD+J17i3KeQYp0F30X+x7+BBhE1fEyW466N3gw7rXemGWc/P37R790qCSR3ySgRO+5Z
ylY4QyLlmKWHRrenautSXPR3Tu4Zn2kDVu0enReaS864+bXOIc5vP778O9/ZMjGExAMuNK53Z7c6
CDriBq5MB544xp5slPk6xVNwo2l+8kgXt97EMGIOMd209Tz61wimlzkiM+xAhfjCyeGXbOz0VYcR
Eu7GrZEXYapFtpy0q5HaxI3vFfZalIa9NtPyU9sU/T7JsmxlkZGvvEnDiqhb/vg/zs5zN25l67ZP
RICxSP4lO6qVLFnB/kM4yMWc89N/gz4XFxbVUOMcbMDABgyzSRYrrDXnmAaJdSS1XlqXzkyli+2c
CCmOYLgfV7PMoCay1WpLOZaCFtpUV+pzZVbDtgq6ZDuHpv7fLxJ/0Y30mhn3dATePwYjnZQKd7g8
VvmASEnLKJ04eXPLaLcvXOrMrE25CnAXmwmOec5qxGGEnk0DmiJB8yhE09qKdoFhDIsQEx11UEeb
8nJ9+cMw51umGPn/gVWrRRA7k1KaOtC5mDgc6XUiME6u0aBnnWEl5ejNTl0WOhu+hXjz+RC/cGln
NcLsuOqiwhThsZJzgfxFH3ydOJy9lmuEWLkUi1IjRPo4kBz6+ZWpAfLa3i0Xy20zwF3qVBYhLavb
7tQpn4pRp5RfpfVpRLayJ9bX9Ny4GhZTTkeWRj8ID0J06DMRwGYR5MwWSoyG1c2mDYj4YosEyv4V
2hVqThOhAzgxfvNQqCfLKDQvspPxKpRI3euGAndEHdJrMWJt57YkJl1pyys1tgyvnN1qj8vydyrs
kUi2Vng2ESKbhlP9NhdtTED5FF4JvcR/ZUwFvoCuDG8rBM7bgAyPLy10yZ2GVR0wQMYvz/I+t7xU
wcMSp1Zgehki6c1kKOYmSJRvsFBIiYXR5SdBIR8ztRd7PWIG66m7+AnETMrTYebHQzPwMwvxbEqU
wVhHk5NRZvp9HAEUnVAoxhZy1ShM0y9m6wKxbPXyNuYdHmIZ2ldow9R9RQq7l9fNDA2gCDeVNmSn
GdjNs17mL4Vu1zs3nJwNCZqaD/F3PsQ1jq3JJH3CT4WMvkVoH6+13iYBB3Hvode7/AHwbx/jAlOD
HUrz0Fd6Jb2vYup9Y1aDw5TkxPu6rZQ7QgvKa2sw8D/YmHkwBTk/1H628PEI5USkRuYROdRxagz1
7VxUmVc6dM3Nvg18vQunQ0+h474GZvZqSMXucY0ufitTjYwtHurcb8qwuMLqFGDLca2rIJ3ePh+r
H9Y8Rio1AoimVLMXoOv7CWjGahIb7TIrDHV5U/UzEdR62/XX7lg1l6zz5z4LwohoAtHdApm9moJS
TjPG1BrKcQJ5hUjfTnHvGAmK2XsFLtAth+Qm9BsTzpnP6A7T69ySiLY+v+UPEyG37MBLBN8IPYA/
3t+yBalwbtVWQUSfteW+dwr621pikp2eiKr4qfS6PpEziRjzwqp7RgaztNKpxizVYwqRy9v4pzIf
smPMNCWMrgKpp34IG+wwpebgWV3fIaSvwg0ZhvVuCntUouxBNqDdwwubvI8vgd+AaZTTAkwyLMPv
f4ML5AKiLI2LuOzhBkyhLcZtIPlCvMwqrHZXaWES71Mztn862CXar2Oo1NaFQsWZR8FboGcF/I0p
8gPXt5sU6G8LLdQ1jbbY5gXhxYJq65+kbmXnk6RQHqOsMUK/F4wQz5WiwHE3T+LCTuzjF0AHnNl6
4RnTCV1jfXVsLdKSsXNQcW+HXmVL5Y9l1rXNZ9rjp/l88J27Gt8bIRRkHboER75/+ioRZNgOUnmc
GncGU2S3d31n2ZtgGC/JBD+OcwCWC6BCI4GALf1qsOUzlpq660JCwnILGbYRHce5cx5h/H5jAs7u
HfPiaz03uBZqBB1IE5LguvWk6RWuAY1zkuJ2zZfRyl1P5tXox6H7wGHS3JZDJf0pt+1HPXEuNYc+
7irxbtPnAGtOmjy5vMvP++f7SuPRGSZo9QcOB01+FK1I3uqA0AIvpCUq97E69QjHA0rp98w1DqJv
aC6T6WBA6kIRPo0D/VkjqMzXutXjS+zBM4Oe38fLoPhL15RLvv99ykQeionR5KglyXiEvqYRm6fi
NQVNgZFPB2nKwuc7c1Y9xWFUEUItp/9hvC/lRaRwi9pgTe7G1jfHFm+J9KVaP+Uc7jZx2ms7x+kv
8R0/bsGWqYYq1gJQXTJ939+ubcbYklBKHKYpyR7bcTAxdzHr+oTdNk+zbbRXsWWHzD7i0lJz7jv7
99KrwU+yU06YUNMeIfq3204bzAOGuZG6knAubKzPXoo8XdABy9FxTUM0wqKrVep0hLI6fXmKgmTC
OFmolb3F2RcMlxaRZX16v7mk+YgA4y+H13T01SCfS2jeqQUfSxC795qHJPbUuIBtT45pfd+0inoH
5NIUj24JGHwfuGGp4LEf5Y86rqoW9kMPIjLN6yrzp3YERvTfT3GcKtFhLyAV1E3v33rf1HDIaqI/
db2CeFXzU8Uxmut09Ku6rPrnzy/HmP3wQACFUYkmboVSqbYGtlJLpHrvEkXRd4XYGCTjYuP9w/8c
cWru6wFZV0cvbVNE6mMg0Si2rebNzcx+WdN+8k9fAyjccyTYTlrL+UDZ69n8TWj4mWs3qLDZtBRf
plMXS4Hl30G0ZR8LDWceZACgV8E21upDqYh4k9W4sqKmBvg4bINafXRSaBrY5DNEkdNjVg4HHF05
YJbopHf9kXbe12bUjgKsgJt222mI7sMEYShJtLu6cZ+aoDwNlXUY43hfywntZj3usRRWniHH0+CW
Rxjzv2Rsut48yYPeZddzkf2ZAZiFY/iQjcVTVXbTLf/GF06GHC+zkp8wP8+z+OI4OVoqQu6lpoVe
3RtXXe7eU8wsDzSK0Bf2GhbuSfWQiiVU+ZPrzK7e9Mh54jSFUyWLIIVELkkDeslpBcpMxpdGK17b
2hrOHwQbfjoGz05D6mHVHmfNfKis6tAoovNGW7p7cxQHxVVwnZfjo4GL4DDY4xR56ExzP81IGk+b
KvhaK9ltLZ2Tm3DccNX4KU5IcALdxgEg2KmjtVWi/Aq15xGP98nN1GNodjnhXWwc1LR5IElyB9ng
VLba3RguKZhC/TqiDNFGvfHaenpV1HkHTmrj9NmeLvBtZ6u7upvu3aI8WjDFvEZLdm0uiLLt9rMd
pZxOtKMpJtfr56Yi4Kl6qUWziyIz8PTQ3tYc5ZNSlldScXyyAzgTSePUJ/roi1RRr2Vo/FRlz6mm
FLdDnO0stvqoHS1fYY06wuDxqgmYQxM+tUWZHFyjOCajvNbd+JDr2Sk1p5uxMHTPGeIfAQufh6Lq
15xoQeMx2x6jsMs9AOi3ElpO4YocHQiCTfIErF5sBiW/LQX2wlr8qNr0JsL+r/cjVIYa5FkvbM+e
w3ZfW/KQDlA+WoGzNKtPfQHHbdKf+wSZbF8Lf+iDq4YTNDGgOytLfmA0rp/1EdUJeaLXQ+n4bBJ2
Jg67Y+zKF6QZpyAyH+IgLnlmHVs887W3lN+AtveafK6C+SHPcReEwRezwpSVpRp+5Sltjl1qUo0L
d8FgbmXbx8eqdG8VU809Wy+iTW6PdyTC+tBIf6uz4KU6s98Z9sYk03CUHdb2MMTevBy9pX5dp12/
cSYXd3izW4KQ8bVtalEXYPo01QvnaWO0rdzkEzS7cCKBbi6xzvQ6SAZ7O0v02316xLMzh8WXRhhH
/uLGcPt7Gc17NS3/JLONSRgXdjJUb2Q7H9S++zrX5g36xq2Yyx/U2B6daH6JdeMJU9t300IYH8cP
ySweqc791HF6i1CcjEZ9jROC8/KQPnELLqHFaQFvTlWqL0LGo9eOxq6o+q2ZqFurJfuz1/0SJ/2s
pT8zIMsbUjze1LnapWSTbtUgo4FmnfKiuEf8CDKx+lE0xvVY6zidO+gRJAnhQuc40Mev2CW1PdQf
7RSM813lqt8rvWG7mtf3U6Lc9RFs4kY2m0X8401N8l0zuicy3l+HPvlW9XW+AfTjD2AnmsT+MkBm
YNO66YMC1t/0FSt+uDGzGrOs8+QO+o2IjQxObXhv1uIkJsyAlRN/FdGseEGhQuGBsy0WhB0eLahV
1EyhW9WeinE1VTJ7Q10PV597DMIk8HGjv8wQ4+uw0baVZt4rqY3fPd/HCuFoTDBDav7SmuLaIugU
S2z2BhwCQVt9VQ4j74A4YTW6QzfyY+7lo6pVp0zrgDea1Qma632kOFchtRVHp1ic99WhtfVfagtw
yxJEttLpLVuixVJ78sxOPSVaQYJn/kDb694Iov00KJw9+12T8BHP+XiFfdNLg/ypH+aDcMp609sc
/lox3KnKvCey/EWd0JkrZijx9wcnqUU7EQ4/ZJHdIaG/CURzDwP2C00unyS8Q6dr14lq3CCw+NW6
9p4d+SFIXb+t7W1hjY9d5G7GSPhShf+hD7avGdV3QniuwQKDOudVdRgY7QFPYpOodKvnYzGpzxnO
0LuRXOMxRsA/Bo+hwvNI+6/j5P7Km2ab6NU3PJff3HS641T3RSW5KXPZfRTzDdHXT3Wn780wmjxA
JIU/GoO+TSBnQtPLN0of+Gqav+SiwMFFfokLZsNTUovhP+6jCVBCqrwVspO4r+WXopp3HIF8LQK8
U6s68qKOIBzLGY5hXG84imyNtgZCGce/WwkuVMLWcczcK/u2B2EQ35KNewiFOGmBdejq7qoeemC9
hV9E8ugE+U5Y+dboo1MH7UfRmVulEeJ97p+pt3mqRZhfLQkDSLrIB0ujeX2kZ9u2F49FoT8yb+8J
LjugFbsKgkE5wjLbyNg9jSq0N8fCT510V3EfNHsELidDCbYsgb+AeT4HavrNaY2SjQA8I6VUfoRV
9lyUQFum9qFxi6e0FM9ZaNy01rCbUqbyyTJOxA9a4A2YixvANeWAv2OolF1XK1eInh44NN3ConjF
M3Y3meOI1Mr4NjRG4Q1LImKbQUqx+3QbNNXGRd60a7t4HzgDUAkWARm8Op19yjr7biG/SclxTnZ3
Vj5uR/b1XuAaHom11j617GcdtSvEmHITVFQoK2OPZGCjiN72UO2qHjtDbLe5dS367KqmdBn06Dbt
bN5r6lLRbK8w8W4TRz9qcQndofIKhnBsZr8WDm0TElkdECDv0R66my1mZJKYi6K6s2X93bWVYzsA
1jCwEeMvUjMdE28zbCI3Nqk6hT+orZ3gzFleNCcKH4u5QVJ1lIpy7SrjqShRolXpvMlhCx0425gE
Klk3darlRx28L/X1R3VKT3bbeaHJqEUlDosneJ1g8uqmfMvUevAnu/ajUb3tmLdMJbjNU8KZpLHR
OR9Ab0dZP2im31f6164pfhMW4wPFe0ywWAdT4dNquOH4cqo056tW4wKHzdXJytdJGvZFadSeE8gr
04x+B4p+7DLE1IZ27AIIWJ0z79qsvI6c6LFj8xbbhHmzP6iLHm/7wo1Q42ryXRd+ndlfOAxpyxH2
/elkofYyzxJDQ5dWW5WXAqXiwQaUuMCHp+0mwtZPIUCwAb9uMU0N22QMQAQVgiNnYCVq+d3MzUQH
a9vEEQVc8kQvBDedOXXzk2DK0WrDP2+szQ4SYJtOlFB6VKv2F3WkYAt+GOBt7CzE2Yy4lHa2N4ob
5ifR1fphJors5cIh5cxT4bS9KHIF3UVrVfaJB3WiuBQCDdXbfjeSt7mh/hG9DkFQeo3d9NvPr3fu
nqn50NlbkswJyFodwvRGIUKYdtZxCMtoPDjCyQuoXF3KxjsPXHszZqnz2mYWxfqObrT2IEo7tJ9c
FK7y0o9Z3vlqTNDjROdBxWMRJK/GREda9yJZDw46CVLRpk8U/S0bFfgpNFE4DYVlMeLz183ulspn
GPs9ipA71aBEdt0h4hKHeBRO6AELdoYLhciPp3daYfTeGLKLdN5eqmj/lIxI48yGGuv3Mc2muvCp
2NGlYBJnfTJp4vz5/L1cutrqSVS1jTuA6K4j7GUaq4Y5fXEUJhk1j4wLw/5j+Q+ZvLu4D0FVUtdc
VfYrivgOHk/l6MyKsR0VW7ktrbA8zmXf7Yp0fBmzTLx+fntnrumQQEUCLi1GJCKr0kRQSW0sWgUU
v4idrVUH7ETixthqQIj8Fm4VfKlM+P/LRRHz0MIAkLuWrSqpRvZ8PwTHqmFnwc8btmUcjZ4mGthn
VpjuAlm3F57ux0InuvolwdHG4oHkZvVBa3kNVsqR8RXhPzDpSMTiKI1WUfal/UvpReDlKT2mAODA
IV8y4j6/57OXR1iEWgFpEW/5/agN82yK8rIMjlZp6Dc1++i3gbPfFoCSdReYmfLaEDWAjoIEEo5i
dnDBa/+xBsVXTMIhcjEmF9SG76/vZEWOOp/bLwOzdXY0PAN5LWuTQIjPb/RjCVGgbEIOYqqI7mlT
vb/QEp02ZkOTUsrRatTioMdsW0l8oxXfBaLtrSWNamcUU3b8/MLn7pClfdm0kQWq/VWR/jMvkEoz
jEk6BQes05KtXhOV8xPo4fGSk+Tcq0RYZOH5sqmZr1enpjJbWkJA6KfB5qiANGOeb5qsN+Uhs2Vw
sro2DrcRDWGy+uZo52jTeOFtnos2oRdh4EO3kWDj63n/lCOpsnNQ2hg+YQFBL2sErcrGCXNy46Jx
LK7YYoVI9Iuq3odqhFQX2l4RYlcvJk65NfkA0BK7zqtm3F1XDolgvylJNA26N3Dg/hDOg/Xt8xf0
Ya4BQ/AP89Za/WbQPxxSwfRdlTZiEEWdxpK9fWV/HZtKv+1ao3vQZ8qTF768s5dd3ONIhXhm6wYO
h6cJGUU5Hsk2va1zeHBJZlbbiRmV7EctPbSSLeLnt/phLHKryE8RpnBdDd/L+9eTGjY4QRfrXFjE
1RNCSRyiOW3L4cJCbX0Yi6sLLTf/z6DXJGAs0LvBMYbv1d00pgYpLM7gGZ/KIUl/polC/5sihEIg
pd2RLKBoVSf2U0QwJSA6mFONHeTMCs58I6iU/MzDgS2oBSui8kihmedNMOvstwfRDtFWSTsq/0PY
g5tLWzEpG2nZyRXRkNkAQih2wZl1yNyw/CKPCKopY9uWgZYkQrw0B8pXNk7+jhSnazmUVALtPrLu
OYP/zTxX58d2EJXhq1gHpG8m7lxvxYJZ9Qaa/dcyU+SfVEu617QM87tuaiMbq76rk0YQ68PXQJ1c
3RfJxLFPcbW+2AkRYIVAtlU+BHFe30mtEDkFh5FiMAqeMtlWsSheHHVs/8AfDNunzwfCh+3D8n7Y
Wi/5ihhY1lAVtJFx0MJNOPYZnJOqo6YTz7XcENt1Kbrq3FCwoVIg76RJTszS+6EQTHkJ4EkBclXr
9p9KgkiCfE5UQRRr30be0G5qzJ8JNEkvcol4+PxGz414tg9sGRepKb6M91e3omLM7EQCtHbtWtuq
NHPyg57Gubb//EIfN8rGooJbOA1MfTjOVzsyZcxmJQ+s4BiNFOaSoC83uSP1W7S90rPc9s0BInWs
7XzagAhw74pWXow8+XBm4jeAccFtjxOcJ77aqql525EP1EzHuKJqHEylR+sYs2hL9l5P5N6N3cgH
txU151VqNyY5fE6TXnjkZ8YWSkRATMtGihe/+vYdmMmN3s3WMdYBraWzZVFLbfXDmDTu84WHvjzU
dwcCbpjmEBoQUpuwDa5uuJUIYIy6nYnAVibjyhy7/ErOYfdtUOP+2zDWwYNtA10UbiruZn2oHkxj
Fi+9Okf3gD6HXw5NrJ8XftS5t+BiDgO7yNkVlcb7MSeFDddOm8H8q8S8RFFn9N4IauZ3xeHDD/u6
gmkB5SZ39J+mjQRoqIUKx1OJDhd+yZnRv8gjUSWwk+a8uryqf6ZhQ49JgEkq6xgpsf5oKIif8iz5
Bq7M/m5lOpw2GkAHfJ7Sjx0kkVHdvQ2uQWqK2RrPoWbVe2ax/r8Nn+SluUuWCEQINkVrAWFLspRW
amZ31N0AXW5nmTcyBWnXJ9RaP38C58YiMU8YEQQaTI5n7x+AYkPJryq6P2ZZ9ps0jOkjFVRGep0Z
+vNL/Wcntx6MjHfXEALWD9SU9xfTw8ouzTQyji7QFpDRcxTqCw2TfIfl779BW5KpJ8sRi7oxTXQS
QqOdXKJ+tB7LSV+N1SGcBuuPYeTwluI0phsGQqiffQSW5RFVgnKk5RPdRDZcS99tXYr1ujnZd21r
sbb08wg0UhF26/ipDsXEDwbpvKE4C97Uuup/RVSKis2Euu5F0fIUuHKrWDcQtmz8m11D90wBVLSr
oyy/yjpT0RclaT1uS7Y/BvDxQdw1gJef3DJU71NVLa2dmrD+7sLEyFiXe5xNfhCoEF+Ad2s0qKwd
ZeurDOVG0hZ30GKKnay6eyfNpy1sazV/HdMMSB5tghZ/uWsHvx3C6m/ysh2/zI2Y3soxa35kSdct
HFY3/a03mkupVanMbheodvYkXCYbEolD8zermm36gS0p+Q0UvKMtEdHqc505tcmmqpUvdjMJ09dG
15B7ZuYKDIpKVp1fhkHY+Y2SYDQO3YH3VMy93T3mqPPUW+rAEy58AeORDPTK/paP46i8FhSDKMyL
YkaPV4l6D12i2jaJQjOTPCPFGOC/A0sg4gdLYPvVKDUFpr0VacYmq+rssY7USPW6Jc/kukqnNqPd
b4jYy9KEXaBZ604By083Eq/NmnRbOkW/T7VmCk+KQN6+0foRz0QqiFLbZO1E6TJ00qXsir2p20Xa
yIEDenCg7rrBbq+pN1bzqTGq8IcwOw1gfWS8DMYsL6qy/4o/Vt8CBwDDRB6GLpAz1/tvwU5i8s2C
Cv2z4ebGoTWN4npOm5m6Zig1C7SigmTPVAzxaA/EgnlBB2/UV8ZZqYmjVeNbFvTwVCv0XbwpjAlU
qt0FEt0Q5TIcyMHIbqM6Sq/1bOhjr4a0ju3QELy4wU0aQau8KGISQzh77My5hn+h0zS5x2kFdMdI
I4fCWS76mb3IWP7p88H9ocjZJlhgVvuvNKstojXnKntUCxerYzF1TkCIYe+KTVDP7Z/AsWqSn5Ko
pRESzvnC9nYS4XXmRLz8UBnVtOsMtGh5bFblZkZFBbgUBdzIflQNfuSDvbTIhAWtHmA3nRCHu/bn
VJanAujlG/ZwFDVJLkiqCWuKW4STTdMxMSdEs3NOy31XOplGeSLqOuYZurYOASGpZGLANMhzsBpK
4yNcR8OrFvH4tizi4lGVqnaHKYoQp2Q2S5Yilia/MGXkHJQkUZp9VII6BVbpRPd0MbJvtj0Ofzri
dlJfp2f/KNKye7MNKSPufIC7G9ryXgLrfKvRBPZ0y4nu8lmWc7x8HQEENSZs6sSzPSdePbvZ9wQF
RsFM2KBRyqmc6fCXNKQNATwbNqFqaH+nnVM8xmLoXw2zH76PEYUnT1U08EwG1Xfpz0Wh2f6oNQ9x
H3/N7ZauZmtnxguxJPSOxqEpPDUxh9ajG4srwDArDS67yw31M7pR5CtUjT0Fh8hVNqV7BWyTDyQm
Z/5gqHiOVEie0I2rVumZWskhoL7YOSK/tYRahpteppxtk16zW7pNMKRAXNcubDfFCNFl9LRGPHcM
K3WbwAzhRMsMtpTSHfAozTg/zLWRv7FtSVs/oDf5ZDVx+n3I8uSV86J9FaoZdH0y2kuc74O+xD2K
lFgNls5FMNHpjh9LxFlEIvTKU8Y7xD7ZDuBlDMJ/EGHEgDLZfUWhu2EzWqd02ON6y+JHnTpCrXyp
evZRM8e6xx6MMEc+eCosy2bkn81Gk+YUs6LePuZM3pIOs5w2qSnS7cwL8BtZ046ZHGdvxkl7Ddmk
Jet6cYYXmuaXY/ATwH69b1E+f/l8YT6zCYKoiJTQZCPAf6sjQOfmBUqYmJxJZpgR0nPnfJs4EgYX
DtfLtm415cEf5XRtIUJl7726jjXaomeL2h2D1Blv8jk2SbEyUMGXWnhI2z6i9Wg15YWrnjleIQPk
KPeX5IixbfXUgT/Najw5xylDkO9YLanpjj7s5ASdjPbzvdPkhden9rhPx1D+DztM9H/U1XDdA0PQ
VhvwamJyHDppHWHsNw0qwFSMPpUdyL0wy+uZrUOgq29ZMzoHzi3xLxfE5MAItMrpi+IYo/ZMpKlA
HWI2LHnI7UDaf/7+V3tASqsq7Qs6SJZGoQdL3PsnFI49NT5W1as6E8bJCVHDK45of9YZ895/fSnk
qijqTJ32jLruWRWWYuiNGylHt2cH4vZp59up1TzpSRDvPr/UarQtdyUYaC4CYHSRxvqo56b1EIyC
UV13+Zd8nFhCk9pwPPAs8hYVTozCSw3khauuRtvfqy7OH2hE6O8/HCjc0TAyt+6dY9xxlqiGwNqS
hmjd24GK4kqjDV8Zw7yzmUYJSlEuucXXfpj/XB/UAZv5hTRlrrYVhBEkfbUY+wSKF2dPTlh/1ABY
EFtfGl96rAexX9q17LehWXU6YTxJd+eYmfkyFWoSkYlmE3sjpBoeAvY9MWXFqK+9hhogbfkSmfYR
grMoN0qYA+H7/JWdGYhw4fhWodgSd7veE5WYAkYMVfmVUbpOuqkJLtmXSGLSXSekfcm2dGaAMCUQ
L0i24DJCllPqP9NxIdpAZsEEYQbqEIliqZKQu0Sds90IM5dEQICf/tMASn78/DbXlZDlJeGJoA9H
003o+rrKiMmwz2gKh1d1L1DyseD7qEOTfYVT6YBbbyBNuG7Z9mqT3/RKuNVHV70w6a/bxx9+xGpi
AmMxahHetKNLnrlfNo3xI7aJ2ojQUO7MLCg2VthNfjW6b1M5VJtl00O7sHcvfDHLoe+fVeE/v4Py
Mo+Dkputr1ZFpe6RT7esihIq/g42YPvVtggxwisAx3hJHv386Z8ZZIwhlUYdGBROZav7RjGXm0UG
lMKoOMERAAKn2I/wCqAAygk+2H5+udXiutwex2rdou1A65Mrvx9l5QiBih2ce2hCOt6eQWwn2vM+
cJILH89f1unqQTqMZ23pBtKJXDeiJ8eONEBX7kGWafaQRCaGjooSRhgE+dcOZaqZTGzq2KLd2lVv
gP7U7Z3esu6Vg/w6TXCDIIyRj96L6vj5Q1ie6fqnUYJaQudwodCef/8QXKlgQgHqiUNQ4bhCum/+
loRCRwJYhA+pJjjGw5v4AUqguiSTOPO+XfosC/mGhE19zXB2J4rKFmKZK+TA1g3mLzF5rMqz3LZa
Z/3MREscLmteWx4SlMOqN0eafHH7OLsLTYdeeFwaZJ30ocH2VglMtuVksF1iJp37lQvpysGqTG3Q
Xc3bbjEoYTq0+BglQzOoXHGLijPZULC7NFDOXorxqOEPY4VaV5c0xAoQXUtxBF7lXJH11u+tOFL8
YSYm+PP3fm6mw8m/0H5UapnG2ugdaTVZhmIGImcP2rGhzYv42Z22wI70zYz76YY6YbdpONx4YW5n
W8C4lzq45+7XWVjzCzJ8QVG8H3wAQBG+dXpwEIRGvBRkaIQvqUicx7qwA+3h8zv+eDHk8Xzt7Kdt
nvHadxKJsutS4h+wNcvsicZcvmlhXnFEJ+nowhf/d2P2/rPS2EIBLKFDAaxtrfZowDeQvGP0x47d
W383sFRoHiir0WU1AxpMmvIk600cRzlGuLoOEQJ1RNpt6Oso9ob0n1ze4U5wyk1ZSualIrTy6Evf
khi+rVLVfRnCqm43FsYeB8SaEhLHk4Wy5GhsTWS6ndQGf8nBihy1ORCX7pAT1g3DSMSaTfxC15nB
JR/3atW2sfXwYOmEC+Zui47F+7eZuEOP1ppc0MJWlU3nLGk4bclXKqs74nA9GZNz/fk7Xa1QHy65
vPN/Ngqcfe0EZ25KztTcEhQmCusl6DDs3ehE9wyHRrQwGT+/5rnbpBXPdMnOFTiNvromG0fK0iHy
dMvoDJLdZPOmOqSw7iM1QW+uDkpvv84V4sefn1/5DMyK1QNAqo7aAZb4elTVGFjyoe+DI3rHgJTZ
LlZRLMqwrSEpWpBj78Yx0J+TrpXPUTPp7s7pMtj/jpHQQoiDHrVRPYEU3n7+w868BniUEIAWjAMa
otUiQnJm31CshORLwwx9a1pspQsGqjCz7oejtxc2SKuF++9bZ6liK8peGr/uakYubEzrwi1wb+Zp
ADxBsfYV2b+XXvRqwvh/l3FZs1myF5Pm+xdNZHjUOoVdH0u9SAcvEzGi2YY0yX2KQvhS2vSZYfXu
3a6eYdTaVENqCfXETYMjq2WzHaOUZDlrDu6CGhWCxF+1+fzFnblFcHrUFtkBscdzV1sgRIeRVtZd
cEh0Qj83EZy5Yl+Mrvxl09CoLlztbxfhn1lxeaLQb9m00061aTCt5/u85K/0YjyqRqBkVym7eGer
qs3gHHC2lLQW3K4Yto1ke30aDbfknbZV2gtvwjItniv87cVW79D9fHGIlsIymyIBJoCxsOXGCGxt
2n/+gM69FSoE1IFh32DgW51EyLUbJ91o5dGy7TLzuzkzLU9WKs0ELO4hOcxhpm2SMjLKCw/r3De1
BLsz0Bcc4TqKd9CMTM1qmVwJOag35tQ0+zmdaXhLSuqq6C3/8ztdb1KXl4P6T3C6AwqHxG81lxJr
GJiKQ0xl12NhMQyJNYBkLei39F6NSW5J8CPTqCbpmvD32k8hiGz44L1CU4t7LSJxrkWO6VEWti+8
hTMfPJMKO2iViQ8qzerbYM0xiHzV4quwDshPzQ19+GKqbXYRbbpIxtYDlDogREK+CdQmyw/5Zz2p
2KiW1QhO2zLRXXrROFkYFsJ2eLGSMNdPXRJLjcjTBP+mRcARKaexYT31rOmXsmPO3vNffZnQsKpa
q59CquSkunk8Hg2HyG/PtYtu8vDBzNru8xd/bg6w/rnQapozW9mEtZIWV10zssfGuds8EVMx27Ar
VIIXP7/a36ra6hFT0LKpMRGEsZiA3z/iZKSCQHjYgqRW5ivqzgPpYYn0lJEQOrVYNJKkLW1kpb02
gwGZUVIe6sb+KxOAvcuViWpwtiR5BVFwQvOn+EGz5BzW+aWq8DIbffilyAoZCdCuqPC9/6VLocxe
hB9HrSilp4VF6isBvAqBEOkAFHPa1jb+dQeEEYuwol76IJeNxPvrY+XkzIjmiQmTyvz764POjIys
b5Vjk6nh11wqpafMavWcVtP4ayYUl5ZJjOsuwKky0EnBKxiNO2uwY7qZ6fT0+Yv7OBNS/bFROaJp
JF19fTjP/o+z82iSE+u26C8iArjYKSTpyjtVSROi5fDeXn79W2jyVJkVlaGvRx2t7iaByzXn7L22
ksVZIXTIlSWOjlKvlUCqRerNTfY2U52ku9X/D6p1jgcqdSAeBDzHs5U+MpFZRZwQi1oHRFo000bU
g/Ubz223kjIjb5Y18T89eaG1QXYdidjJhe/j9KTExMgegzIIbBC0MRDY3r+HsQWKZeppdqTJFcMW
B5CQwPfd9+ZS78zRjn29pSWhArt5wKozHJshtC5sdM8/UpIv0M5jIwfjrp6Gcxl5NzbTFMfHMRuL
G93Kw91MNvzR1ptL+KfT8tOf+/37WiezbWcqWZiHC+hit2oeJxElt7meDj/oY0e7wkqSDN+qIOq0
q9CIe6KksbLpWhnfFmjzLgHJPtj0MtKhU6zgfJv20clnYDSdsUijzXF+hplX5W5xT2JYvWlkSAdR
l7Ny5yIKveuL3O4hPCtEsbcDTSlSMu8jR0fc//mXsL7vk+/y73dxSnBpcruNa9G7hwHxcXctF1RN
m8JJe8IsC3Jo/aR0woemBlyG83c0Hv/98ihkSWqjPU1n4GTPpg8K/qbGtg+LXdwwQbq8HtVKdz3z
iM97VW5lSM/6wk2fb0fWt8CSyFzIwfZ0p+imtVF2Fax76oHM23VBwpFXDZZxL7LQqq7SciaM5fM7
Pb8meBobfLbQkO5bpyDAscpN5CiGPPT94DzkY2RvtY4BFruE0TVE99x8fr3zJZd7pPTIFohKz9mS
q7pyDXhFLdE5o/VzhsiArjduL52WPvqW2W8zpaxZe8BJ3s8nSkHeZaGW82FR7cq+NnPcWMzYyigC
J8NUdGEdOZ+4IXCBIF8PjWjIT8kAounMIemc5ZCMTLW3HTh22y+6pb3J4hSCd5OG1qPdm9mFau75
2+Np/nWbJ9OmnmAlM8oEvKkDrNXLZJZcTcKabst6UPZNbFyaqD96fazJHDEAwQOOPNkxiTl0mpDp
6dhaxvRjAO1l+0Pbum3w+TA5f6AcXdarMMT/PNj3769zQ3fp3TY/IvFJfLs1qmPChhhK1/y9G8rO
T8wwv2C1+GjMMDGvfeBVJ++cnJwcZxE96PPqwI5Uo+qjkSoF6vM2Jk1t+++3R22BLF86o3wE60/5
aw+cFH2yuEOTHEnowCdXqYRAeV1XYPQDpa1/n9wFzYbsYuxjn1/57CYF5x3+Ah/C/gI16vsrK8TZ
prGWOQe3c5EqN9CPMpGEz5aTpf/6PLnUyin5w20GiH/yDaacP3VOFGhSsF0BiR05bYte33XOfCl9
8my4cKl1v4ugAcUqTYf3dzXxuRVDW+bHjEg7EuDJAm425F64jVcrsI/Y3GbR3bL0er/5/Hme71zQ
SNM1XlvHuEbYx76/dJzX9O/rXh6g4ICiGKXgwAzDgRQWd9ssoX2jTFA0YjODISvi+aVgMX/5/Ed8
cPvU9tcjLOdBWz1drszBqFLuvDhaBcbuTeNGhurrtT3/Vs06ZbGERMSyTiz4RUnx+mTfLdRUtf++
9PrT/hrJBlGxJo20CmJ1/IWEs/HR4Hyxw0Fu3IoRPcUkewcQoClu2MrVnq2Ol/IFz3cvq0ydOhUV
FrpoZ77LWkqVh1+yhtHc2qjrNhYisdiS72dvl7z9rjEQvpHAZ29kNUU7tyudNX7BvMpNMV0o+n/w
ga0baQDXf8If/uz8/noggmABEa3submb4lvUDOl/FvyxreNS8//n177eLkcGOv2YRE4mLA5sYxch
esZq17nXbAwf506fN9Uy/65A2gbWPOnfPr/k2YLDjAVqGm3BuqiimHj/uvWOdGFCrF00rFjh/HnI
zXscErzlxvqmzBSPLsxX9h8R8skIWzNfOByskgmW9PeXzMyowXA7OAdRq0fy539WGdrjGVVV0T2z
CQV4ML+Es/wSufqhhO/nuXF+KOum9KvR+d5EOM4XEc5bLXZNv066P1o57dEsY6gOk1p7eeEM6+yb
eNYIF3xIp9tBDb/V5Vx5Q7nuVWJF2Rgxko3FUFxvinSTM3OtEo8t1I2BZCBBRXM3iCXbqALz9jRc
5bP+6HbVThTdUY64lyBqfu0RvklKjsheikd34GhXd8qe7IRsE0dpe1VS24ePizSsKZ0HsppLfPkk
3sDQ6Sz8/Qso5JlUum+L4XB+n63jpKNPyIsePZ9jBYqso93UEWI+Gb6j4jOu0DrOjuRfUa4rS7kV
w1PfOzt9tEm7J/3d58h925VlUEYwSlTQy7Cs+iQKEtAp3lSWv9ym/lV3/R2W7ytLYVeomujEaJGE
UbSLHOWnAeLIj/DUNC5xU1YVcnzNjm6RxS9FXd8JYsJdbXgZq7L3MeP6hVt/ITo786zcPQLZOWix
87C4ZFREc0FtH5AIbbtfo9McCHHZOlZ8WDqz5eeqT6YjH9naPfWwBFvV8N1Z9x3F3ACVp2KW3xN7
HTixctCaWHizkb90UE7WRHUe3W2jypu8y5BE54HqxEGpiCfKMolnEi4uUuNGlL30UjANnhHrz1Gn
Xg1TeVzy4k2xIyIjy19FXl6VxJgtMJtBJE3YkMRR5Pl9maoZ4vl5h5ybjEY1+9H17TYf0vsiVqA6
LTdChP9BKnsls8oXYfum9CRVivbGmO2n2ioHX43j70jCt9oU7Wl2UI/qrZ+TOlwhgPwPaVwelEW0
J7vtvhBk+bl9D2NFeQ3zGCGgRc6mEX2ZaDz4TguwxQrvW0X8Z4/Oxo7UmwZ1qzfO5LinJMr5SaYt
HmefACLbIbWr28kis9hJNW8Y55t1EQFkC/YiJ2DBJm3SyHa4qb/ExIy1Mv9CWeBoEfDTR2EAzNEf
jOi2m8x9ARZFRVCQ5eazozg3LRkbhiEfq7oDmSFzz5bj1p0HHwM36Cr9RlHY1I35HBAOvZW9tbWK
/lCQkIFJ/q2xyiBVXDJpm00xhVCzlu2yxPu06B5Ebt+2g3vDKNmXUbLrLf1IDWEDaPSG/8dTQq3B
Y/+zD6vxVqnEjzhfXjRlWHksgYq4b4jnu0ZQUkiaYBClr87D2zw0QVLGh1hP/KJGOzAUV+GgfCd7
qPSQg92m9XCjMYw8Ezll2icbUxlojsy3ZqEd60EELvoqT1PGb6Ybb4nT3PSiu5e59G13Cqap3k+W
8KG8vLVG+yyj4VqLEeHCi+GMP1vobF0+FFs5Ek3+0BFiqvBYYLTtMqcNbNm95JVCW7P8Mjr5o5Zg
IaH/NIzC8uLcfJgg40rII6Iyr+zUDBgl2DUo5jb6vAIfrpIl3xuJ+UI86a5r1tdhOYES9ru512+b
On5ZwvS+r6ddGoLdmC2fiujjQh+ewvUPQ5kT39XDr5pMfbVp9lW5vAKJgUCRNjBAKiMEbjQaqEdD
SVcSLd2c3EZs4r2m0jeGbU2Bnq5ZUcKE5TIJX7PjTZ5rSqCLWPfTdribpuVrYRXf58G6mevhv74a
j7GRIlzuAPiwCG5Z1/dOYvoJXQ3NLIIiy/atowYOtxjb4zYX9WNrDRNWXQdV6RQj0U/v+lZ/0eZx
o7TR1nQUfH75vlad31GU+lXR7caSLRrYNccbarbFamte62n0Y6xLfHnj+GIkGA6dUPJ1WNivFwS/
znCwrei2aEeYVKS4mvVt4uoPvPtrmsKTjxhm8cYa8Xlu6SRsLt/q0XgoDOI2jULcT4lue9jbviWg
WpK8QRC9dIFZa8dKw3AINH0vI0flbKz6Y9IFzgpz7I2bCbZypAFRb6frnO6RZspjHcU36uodGev8
KtdahMV2dRAOBbMqTSbPVeK9oXXbzpYpkLn4MJr5gbe4Ic3v0CzyYPGsNmjN71X0xR6Wjmrj5vNR
T/Vj3FdXIu6eMaG/ORGMsj7ufTOyrkfwWI2ItgB0EFAUwWBP+HmjTVxPB6Mnny+sHsSKqwOzAgHj
SABHUJYtHd32G6/3KYsVUjY5iFQGQzgNmWOUI3LwfBO6zhXy2G96oQMsyu3vYTxiUsvV346SX49a
8ctccs1DZ7iVFnMoBIXJHN9mMkS8rlVwYVJHy0VxLTOmc6lh11zGw9hOt2Ft3mWNvEqcxfYo9uV+
Niw/NWduj4OJ3grhNsQlKjyUmcI6G72uN4+lTDGNRtWxWEK4SdZ3EGz/0TDdmGO0R2fVwtKM95R0
8fIkjWcsQgb2MGHkGBd126nyOa2cHdCia/gUX6g2+cwLz7VsVt8B5e4hia+MrGYVH9sbIL1fQkdg
EBmHfWeXv9WclgS4XHB0Wthvpty+D+V41yS4hsamZph315H6W9T5z6lUv4sakwjWCr+xOgA6Ju1h
Y9/PmHpsM9CmpVsxObc9qcSwb+DDpMv8bRgET7+S96Zap9AB5cbNiiDRVjeYYRBgHcVfYyFeMhlj
TGUVqkeVXYyyhx8UzBYQtYnZXV2Kx0XpHnR7OnJgeGryePJGi65jOd9DxTU9HBwb6Si3ulOzShq/
eswwZVHeSzxH3GXQN9bvZeyu5JrZ1mX302gdVMnRqS+DLHrpRvPOyZODkTuAjPFcpEsJ8RrqHRzp
rR62OwzLjyKRW8Bht860bGa+GaUXzwqJb74w4pui6OnwdnfA6+4aRb6mM+C7MNtlefalBVw45+l9
aDjb1JaMwgF0kRFQYfrqZv2ejvGus7VbpRhubWndmO1wm7X6diAZ1ovj/DeixZ/ZND63hbzGhHFX
D4tPtLHhCy26rXBS211lkwZugKAJn21KrEU/BmlWXU95vSmK8G4UeBImJeVZLnx8M2KT+aC18hYc
Gtugfl+mrOfu10Svv+VtcVOZ1iPwm7uwKd5U6O5eIaMHp8v2mRK/6HO/U4dVSk0+4JhOr+izJXmr
zstQQdty3de2l1dVjKshTBDO4IUcPGson5ZB3MXa8JY0+tYNQ33TDsyv+CB2ywAET+tXOhweJhrb
fhWVgduNflNUvsUKXWTsETlwKpm6G0m09mbK1uMwsUcmXLYusk1aK1vSHf3CUn/qqfzt6AujIM4f
XbcHwtYDx9b76VrXCL+NE+cXh282DtUWdOStMSxHB/6GXapXsVkzCSvtDzdNSHBz1TtFj47RCEpd
xq9Vz0uhUoAlrPk99tnzBBATQ41fVrMv81D1CqOk76+PT8Zc31a1c8Aa+qXUlGOfdruC97vuZSMt
Ztja0Nyzf89R5cym4znEmLr+3UnTu2s47jgpAClFJQoDcNvchJ6djMtvHVHLEJREQV2ox3xQqiCR
EAMiFRlT0Ic+uWaI3aUnwVyjKBqFk5eWTXvI1YoAMYhshF5DwZf1EFIuWMRxMUJGah/H/+zu5EfQ
bydGktM64+z9cU4Tse2mraUfnN4h5Xxlg8sdXkYxH8fSUosLldn1f/f+9GhyFsd5jRydAu0fputf
x3GlUEWrltKCozraT/PEojNC6gystLceSASc0EBYyc4o43Q30wa+cEQ3PjowExkCaoz2Ck/9pMHZ
l3MTQbkw6Han9lh68+LixGQhKu478AGxj6yMw5vA3qNjQBVOsyEVUTZBpZTWzzoSMA8rUjreNHW0
ukDQEy03uZ7gAhz6sTXJfCWt3efIDsq9kBPR2lNqO4uH3A3YgbEMk+JpZjPMz4ZosBFiOou2VKOa
xK9Kx1y8LtRYS2awBuXOzgYDSnQPWZ9YPHDs3hwqLrNWl48OJryiLM2f3YQt0OKYpHtViebQKypl
bA7LmPTatq2XlSiYqu6bkizVsxbStDkiTbVM7FZjfin96qxRRLbXmiyAVgxrEVWJ98NJNoPhjDS1
QP3btW/PTC11XUY3iWk1wBIV6StsCWkrdnL/eSlkrZSejCxqXyz0VB0pu50W/pRYr6My08WhIc5o
8rQhm5/Nshx3n1/mgwFMbQclFsov1F+numYNJuwiZoPL2Kqsd0WnmhsgX+PjaLRltOtwgYo3QylE
GqhxVMybVT34659/A359JIeoc9Axn+KWdLY0UxIb9iFp5+6+kyJ/SvoMe1uYm4vjWXbkHIpZQ5jX
Qr2ll95lr5//gvOqGsItiMyUunjWdKvfv+Z2qVAcdmGMVZh+gBHiGEsVSwk6V7QXHvgH5cRVSI4i
DYCag9bzpOBUpKShN84YrczwggAb66u6ZDKQWdgdi04DD1nM4WbuMCR2S9UHCURnrNpauWH++EfL
EF6QVbrL6DaQDVF6O6lsixZ3aJKDgYnKxCK+ZoTEkTivSx62FwqX5zMVV0IvttbPaVKdqtTFkLlz
N/TNQa0F9NF5FtpNPrG5FnkrfMui6fL5O/1gPUISs8quML0wPZ5+u9ocNYvO/Hc0wjTdxN24mj5i
OiGLKGFKEcXlA1FR7hYkxHdLT9lgyIGbfv4rPhhZPN01h4kaNJHfJxXNZClbeNAWXf9Sh8NNxav0
C1qgvSeb9FJL5HzOWDVW7hpMQsOeNfj9MGY/oU4xQ+tgA1wA06lzvNn2ThldEhh8cFeYsAhE0v+Q
AJ2Tu+o0Z2CrZyRHQuHV+wkz/F6KebhxZOhcWOI+GDcI8/gkiRshy+w0g8gYwmQpOkffmwruRQvR
26sxNtauNJPhYVgM+8I25oPrraVgHh6TIa2e9Rn/taK7s0JIkV3N+8iYlufBHuK3Vi/X8Hmz+Q9T
z3Bhw3I+AcOhWAcG6nnaZqfMKk1dZntKwLQ28zJvXPiwvm5Dymwry96wzzS2pa4WgQItfxOF/aU3
+UcC9X6dQaJEw04wB/whYry/X3vq7BSCBztU4DirCKTRKHFXZCAG4ZCYzjGxdCoz/BLT3KJeLvqd
i+//UE59hnJ5wcpOY9iur1slzNMLDegPxhntZ8tal+CVeXkyV6bhooU5SIFjpIYjybR2nUY+LFvV
d8suuzBDnb8JF8E/3IB1mLGbWv/8rzffaIkqi0xX9nXe1LM3qOa8kSUF7nKZm2d1SAlF0KBKYjMp
vlGfUP/RS8FkDIlr3Wogz6DHc6pWhs2G4D1vnX1qjNpdbprWkUQP+cCBxL7wYD9YhdBjoOFFN0wq
HnSi9zcrWKKcuFILsGOG7tnhENMGTykIJdEXw8paz1oRWYJmhVc6nBUb1R1vRiTFb45bGZfu/Hyb
hWOP/StfHh0gmv/vf024EEgVGiI+Nr0xX8XkKQOeYPvumMgK9TG+k9mi+lmp//v+jscgNJYkZDUM
tJMBxnmwa3Fuxcjek2kXD7YMCOurnrpGKHsH+QoMk/h7PRJA8fm6cC6iREWNjwUFJdoiuvQn8wzy
aZBj7RIdUhLP9EAjt6z0Jf/FjMtCiqscaxu7kF725V7pp2Xym0iPsu00yOlbHIKQ2LqyAK9PNAli
y37kT722NhZjhRfzn0YV/g1IAGMeX+jSrWPj/ZSBAPyP7Y62O7dw8tMHJwtrsB4RnYlouVUgsd+U
KiwdCkLZ1uhbuWF7rFx4YOdTARqYFaFocO01jfb9EEldSeRLbkQHBRfNvpIKLLfSVoJ4WJb/5VKI
xfkCARepf1ADf00E0Wg0KYie/Lga2XZGqyUPuqq95lOj/yu1lUHA8EMPaJpook8760vCmpa2Tbiv
kfgT1ZkvRgdzZxS/bCUJL83163s5eW+8r/WwqK5m+dPDamyw7+zGzNnbVmWbvpO4Wb3VB7MsLjzA
PzKPkyuhuMWRuW5wkX6dbESKqQAsEhrhYaqmBksiRzrAFormFpu2UyD4hG1j+HbqCpZ0p6reZid1
8I01iRNUaoqvq50ztt5634AFqlmAgQn18xrxSdxPTlkwTtJDPXXOvQXgAA1pV4QPvV46d0Ql5kfb
CcNlw9HQMDaff7dnzxBxEgcySiouL+2MGIqUsZTSNNOjOUx1FMD2qI1ADvH4zzwHLmTxCDHaM+zP
nLtRaKWI54jwdInSBfttfY300vWhk1BNnSRlq7K7JNI/2/us1+RYQqga+62z08BQRlrpWg0Vdmo5
5ls0w2aPOZPQekTWVu8GkdEi/PcH+vc1T07YM1z7oqdnfYxXVOnG0NjT0TrMx+bCxu5seefm2K1S
q2EzjgT3ZKofhsGVqJKyo1MqeuIhQkW9Y0sAKTJaQ/zw7s/MCds0FQ7eXtpNn9/oh9fny2OqYO48
C/WSS1m4ekuOQ24IeQdes/dxA0nKFmv5uK9NfwzXTCkjB+qkafP955c/mz/X2///y5sn8yfnybmb
VWC6riujYoP9LH0Mh86hzh/OCNE/v9rZEvHnYRuozVGrsH8/eauw6ZwlrQq+RBJqmsSY/HDWx4Ne
IIqQc0lzbrQvMXY/vEMkWrDJ0SOyn32/QswhLqi+MpMjMV2rkRiucUM1dspf7RwX0IU7PD9errf4
x9nDfoVv9GSOE1rCmgtE9UCQiWg302J132UKufhIq5M0FaOn53uwk6wrry3iisJNVXZmF0xOkVyi
LZxv58hjhEVIFZKXvBYE39+7iGUuSg1BY6WVaVBPoxbALY33maspuzmpip29rCaHukDzoYdOQrR6
NR1LmGZbvCPF0+ev//xVrNtKjt/AH3R45Cc/p0pRVKvKwGJtNEAYpVNfqwnxUymmsgtrzUeXWvs7
1BQoPZPF+P7O8wRXQz8uIekU0Mu8EOKo4qO96e+rJBt+fn5f598wy5kJTmE12lOxOrlYJxorywAv
HTuyD59UJwnv53yo76TKRpI2jQ0Zn6/8EC6tFfl2Q4f3f7hdKtwaBi82Q8I6+QVDNLtSw1+95zhi
HzDM8zpnoYAmr8YLS935N4xpCb2qg3kFEempvXzQo4IYXUIQU91sam+w4ja+WlyzPVRidnsvi8Px
S1NovXrhwus9vNs9sKmEZmcT7M0wOrPnwuUZ9Xw2ydtLe/NnH6f18zx2DOSosE0EVNKcOx963GzQ
52mN+MI58PxIvLq11llk9WxRFDyZKhGDobZZsFQmDNzRrwQhJD7AtPAusqml+BI1wKuZNIIWTjwm
z2qD2HXTVwakzXDUIjUgl7CAe2E2kbn9fAR+9ON4MPj+114LUbfrBuWvzemQV+hWKqo7iqbHzjZO
Z1d7iY3nJaLz7U5ijn0qpYJ03oUazcYmeXai3R5DWdbcSbJnH6LXHlDHdGFCXC/87q1xcoPUDwNi
3Te7pz/MTeIKw7xtHspZNE6Apcn4rg1a/e/kas7GGCFw5iPzB1rx/gHYJbIChOhIjGFHP4SaUvee
0PPsgVoQ3kWsJuO9VvbdP3uJOZODueDoQamUtPd18/TXg69jYxQ9ePEDFsmXWOrw2Zhq4u1A0fr3
5y/5g0epQXGiko61dxXdvr+UlDVtdFwch1QvnPs81bInZZH6/vOrnM2cVCSRWDr4CnhbYNvfX8W2
O0UOI2V3Uxh5H+R1qxAcV+YpaXjDGiX1+eXONpdcDl0nvlR8DGvZ8P3llpFAv3HW7MMoHTAUKeE3
xJW5LWDCgbisp6it2JZ9fs0PbtEAGYHjlG0Is9jJLZpWGwOgpz0XLSTGVao2HCaQDND7RBx8fqnz
JRiqEh3X1d4KdIjq5/v7Y8kDXaW0FiGNuCM9NrOCVMIitgn2bpycIKCoL/ZJKDSkWtJNjpo1SN1X
kW9PUNp6pE3zFGbG//AIcN9QjlWZNM6W4olC1ahbiXXojZRI1nGpryAtxAHk++bC2nS+JeIRgMWg
l6DqIElOcWxlysNeMmEdkD2KvZaXxKMt8tZigbrR4U/7yBEWBB9S88TUaqg65SUO7tnawU+gJStW
5jCqXnEyO+gpTQjCK6xDmxc/u1S16WnG38FxpqmH61PdNk7cbsIwtS4c5T8Y3izJYK8tjKbUDE4W
DZW3K1MzdQ9Tkwq/Xtr6V6VNlovdzeyJtnDk9vMB98GdEtshBHYnA1PdqRLcIaMMxCnzoDQGa9nI
MQp/uRIhoIfoYfxmq1VleGFCVdYzbaUpLtyvfbYXEgBYOM5QPIb0pJ/CjQ2C3hW0ydah7Muc+DV3
sp7QLabSX1B7jqT/9izTRqxgsQ4L19rraht6kdKomZeA5NUCReswpNRx/wRDRtvGJfqhuVaXr3au
1Bk01lbftY2rPxVL0jzms019shOKCa49hyk71xDwO6ducNVrBVSvNdfUGNSI0WXPyNS4dPSoWNn4
s3OJHoTBQyHNWwCsHJRFIVstlOycItuotrk7mj2KnqheNsi6CvdOizhod9Rt5MaqojTbOvlcPE9x
AafXrvMjh/ehCsxR5Hdq35flRgMrYcN2hdoC1ShTMz/LnM68tpdZ/JzCVSC7VAk+sSSMBCgIltJj
keaZP7ClIhkoEZ6GJsnHnDndS8I0grSymq1Ma+s+i4iEVHpV7hpCM4+yKctX9p36LqkU461wZnOL
qDT31bEnRqVDduOV+EZ6vwTSTKiiYv5z18I0+czwpVA7BXGtv5/s5nbto7p4ZKHcVD/DRFhBG64Z
TDroxbGmrGkUoGLGFu51EbWXoBcffGzsTPHTMqVhLPyzSfprLXaawiHyl0nN7eo5WBxk3woi4Iee
KtoLMQnThdrBRzMbiDFoQJgZcYCcxisVVtgPMy6hAytHss9D4mGdONeeTB1qqNMb8T1VUWVLr17z
kaYZG9Szl2BnbG3Whf/9Hgu7oeEIAi112gWnMEm3HNTJBXK5J4kI4HU59x6vfQ8JejM41ZVudre1
qlCyR4zjWbN5FaGRKOxhMxVdwDbg0HVyqyqoUt2veUrnGSaopwCMEOE03s51v4kEEauIAF4i+gBa
9oY4BFomAk9y8EaLYBdIBm+2MW2rZfCGcPhd4zD2W6VSD2mhPmaZeZtUY9B3P525O4hOe+hwLNR1
cU0MDVvpNogn54fZqt9MRDF+U6pyO5UDn2W7PBlqUW8cTmABCOqrWhaDh37n+6BWSTCr7bMR5UHU
mQ8ArnZFkf9WYtDXsqR8HuXIjdtYXseZe8xl+YAIDCq21t/IwdgQDn0kJuraTDAi5NYxrNVrt+re
lt5+yNmiGzpa+sYpfEXl+zQJNUe7RYEyCsuUBNm6vIpMDs/EEz6CyBHBoiM2nVnY6RQsS/UgRfZt
lTv2VYX4FTGpWRz6VG5K8w0i9j5O2obkjdonx/kVEhSRIupDEg73Jdr2rCHJnaQNBPfaF7vrhiAJ
p1vL6fyxTV+iov4qiPvIdOiJbrHPZ8qpnA16L0mNgCYOAq9kk8pY7M3YeGWeznyzEgpb0yWgsY8U
v42PbkdusCDDL0Nohp+5hpc3PqrCWOsj9uMIs8FvWb23Zek6t7Fqb3KRPGiqIndOGS9+brgbC+3u
sTFQZYxy2eYOsm6ILSE/ZvrSzfHboJg4CTCWD5qsD/poVRD/GljRlTHdZ23/jcotgY3zPZLsJ4la
tqyW8CBTBfMIaEov1RLQxm1Av0UP2ibeV5CZ0gUNRpazQyxRDlt1dNTLmOC/kohijNsL6Zn5evSV
RJ0RTqXVREaTcBDQL/5iZ/qbqljXSV5hHGhrPzNVBKCYtPTpa+hUL30K6xv04wIumL7exrLGo9O6
R4vf7udN3oAwtfwxdmueWRiUmbSCpFq2lmxfchE9ksabbJKwo2GTFIWHFizzwnKRiGgk6ZX9fIuv
mgh16taeNucapPT21Zy67TRXOysxxsfJaKJtRQ7s2sr5MZEcy1Uw1YZMeQywP64b8rIbVfeFkLdI
au+1KTxSXMifC2f5L7KhKfcpAegmmP6NGumBK+bZHyRq7bCPJgTFCHaXUvG7UAnsVkhvBn2C6YJ+
rxtDCq/bh3iJ3aCwNRLC+16BFQ4qg0Dbt6GgMKkOJMwIc8Tuu4TFhrqKekUsunWrLSjMOSbrG2dQ
N5HMii0OmmVv1j3Kb4P46Ig4YMSV66HCBPKX6Eq9d1UCOGXb9n5ry+9qNRKlNjD4gfvfa0XyVhna
Xez0R1MrVpdO7GU6/wAedpovXxLBKbtHLg14/4uZkhqD9aGDfT/OfqnYD5ohMQTSJA9mcOa/VCd6
Mc0m2WBQqlcU5ZMBl40UAfCx2Kqa+XeexA8OuFU9pJRAhuiPWtcPRsPReOLgGTi1IJI87w9xWevY
eggrjkXueK6VPBs5+b8NsqVdVqv3CMzrvT2po6/V3XLbgUD3aSZvh0p7KKr0wLbxN7TIW8tlGwpq
/Ge7iE1VxA8Ij66jjFTiiMD1KTENH70mid/LeCVH1NsN2GZBxG+W9Qp52IkfFul1JasbiI6wZhtr
8KpR3CZWrnqY0A1v7B0cZCpPruxqcm27H7A+Ilr56Wtn2m/rIhl24tkl9faAMMQfST+InOoYxTou
GC7u6awEsQbev247yxcR+dP0uglqT0mFKFk7iAIeAjOrnBvLrPdjSFOCCNW0w24cFuNaZdj2sX2V
F/GPvJfEJJoH0YzZZmiNn7097iZ12k0S2AngN6wLzhCvbOwEqWL1vQtTFo1wl1s5Fv6UUMkWGXAf
pQ8NThCo2TelnDd1SChE29w7ZfM91Z19x5Ef/1PsdZg6DEtuR3tRNlU4fg/H9NlNx6c2XJojxe7Y
z0aijoTSPc9OG2F8SWrY7ExEhl3yqOOrOlMe8hB8kLV80yYVexOUIK9fwqtljv6zm/pYplF3LG3j
taRyvgFkVfmoLsttHqaVp5WQbEosVXujNu+xe2/SJrtOIvcV85KP13tDVfkwMzhAMib/UekiHFhr
7uNEBqKtnhwh9ywHeySs96izXk1FuTd6ieM+enM7/etoa8/V6uyjcHBNzsNNtJSPfaVhfTXzbW5i
0K/1e7UbX4ehC3q06RzseyK4rfjarWfhcUw1NtWob3X9/yg7r+XIkSxNv8pY3aMHWqxN9wUiAqEY
1DJvYCmYDuXQ+un3A7d3phhMI3cvKq1oFAgA7seP+MWwhUHu+i2EwI0+qXEwOvltLJugzpxfkRnC
QcA4XTfTxofveTs23hh0/bB10+pouy0j6hpP+MF0V1qt/Zgn9bEz9UtdhRatTvm4Tlz7mUHSvVKg
k9hrbPMZGgc0vLbxTbRe/HJUw7VXa/A96QXifQD4Lmvj6NnKB9yCcaFYGQu3EaJt4RcyTVZeVDp+
Ao1pNduGgDA14vUrsdmMyPn1HuoIjs5ZMTG2TZGfTquxD2QuoxddUg1ZiRse8HDHjROuzzjEGmzD
maadrd3DFiq3bg/Ush7w5HZzww3MhKCY91g2jLr7K8vR6FMUDKRgHgcqCPH1bMc77E0sCFvwn7Kq
aYFSlBMswxb3ag+X3ZVXurhQt+7Sk3Lhn5WPmmujxGWY93rRPOq1MHxELVu/8lgsRi2fYizg9aa8
eZNMZjleJU2KLTQCgBixNMwC45nhbe64CPeIEgY6xMfIRe/dNlsNe1++hJV6bFXlwijVpx7BIz/C
RLsYOmttZNSK+cDP2ek+dczLqrKuNT15rhars1k5InN51Yj2UqjlJZJIV3ZZLvogMFg1/b4TzbSO
7H7TmOYPe3ICQvnWlkLxs1gnAvVmd0Q/4QqF50CPBlSMrCzaZgDsMTLZhl1dreusebRl+IvsRtsI
1fpeGcWtldQXjps8dUp22Q/lFWTqFzvUAYRqr3UZHtI4e11UIPCHwFxc2Dtbym0poAdl7ilF136l
eMBD07p+IR69GhUOEoY3PWYmK8rVun7V5u0hrahTZ017nPlQeTRCUGslmWfIDxnW0jgth2/CrH5M
Ucwrnd0AeY2tSMfXTjGTla4lY2DMIQQeR1LeVofUdW9Rjz6GWv+aezmmwPCpLnV7wIbG7F4it2MR
4My6gQ14El0VoY0L1DqUC73IDKqotAg+NrVlb3MY4dJW2iDpSJb7gZMsG3MMImB1zJohN5MObNKI
53av5tZ3Gki/qmq4bfNu9I1a2Os81h56asn1smB9F78rv5kE1swj60BTCOV506+bHgBdVcAkJqV8
CTvwNZpRXgwRnEfLvKVPcVkp9RI0nG/Y23QrehDqTmTDvkTBdlPKhIIObAzudUxsMaSOJ9S1TGtP
T+zWqQZjbdehgFeW7EC27RNvYOlWE7NOhUrUmcJhQyjKtyIr7JWlhD8R6eYhhZO7wu/7EcrwtS2j
PYE8qLTmshm139ilO743MHGwCQGnyNF+gdL1dmXcVb7UJyMoJ8NdWzMVduZAP0gLcExi4NlaHcYr
TTish0YEvAm8uqvs0XLy3jemHmt2mO0+4zuoROic+KmhXDKh/VZY7lMrrDtFQGMNrW7rVDpQMAJn
G9bavjKmp3Ds60tMSIq1W8/kBV5xqiJ+CBGWJSu6zxO8FxAtIIYqLYblRe+3dfFUYOS6Cnu7C+BG
yhUHWX9la70CADbTFv2fV0RCmsDAvmOrxBh223myJiFFDdVBKIxB45Ph4FFu5d6Wp9f47ULokQUi
ZlnUPfclRKciS6Qf28NDnrm4nzizWE0kP02q/rZz5abGNGEl+iLa4v+0S0e7hsUFDpcG1m4Yswc7
61+rzoQJ3rhqIEPIOybebZUEBWYX+b5uswKnJmQX8GnBzZAVbZjxjeggsWcWXXFM4VVQHDmSxJhB
8bopBYp4iJ5R22O2rZiNe2nYk9w0U+JsRjLUC2sc3Myn+AifMG7UrmmKm5DeI3GYRlfsXBU3RRSR
qm9GOaj6hcLp4+GTjmArNFJ93aGzCupJf51T5xfAsTSIJXSDNkyNS8+slSehlCgiD516o8XD8Jyb
9bDNklTfgrKaN4m7rONWd7aG3YybLpn6Y+hJkfq61LTTOIwxBZXm9jktpKi/qj2r22Awj0e9243u
OsL37iVq9apaJVWHWfuoGJafxFl7wtjJ3all399ArzCKq9EeScgzXWdG0evNlWoVYttp4tXib8Br
bucHmTvxla300Z1lAX4RVOHfjEShFgTT0vsZhfcKama6Mss02Rq5Pex0t22DQgnj67iLiscxtvLt
1KbTFikrnQcu7Ns6RnrJyCcXZYFEHkw3VFeG1OxDnaNGY9bCCzCewrnGbO8tABHk8WG56XXUTJmD
R78Nvc0ubdn191ou2tRHvyvdlWPVXE3eNGxqWOtHNR7R6zEMZTxpgE6xWCRR7FvvGaOtZNOU6Xgo
1ULfkNV6l2FsefTMivDeakKIhhFQGiyPlHyjI4a707Ff3+gqyGXEO9XdJBVt1SAsT7cRpojhCGsz
Rba1qdtO26bR1G26hpipOFq8USfvu0kFu3cmr2OiUeNTjegaSLmy8gF7FzsKYRvr0T45NJFrUefN
xu3cMOTMmgJ6fdFWgRXLnn1v2OvGVCw/6zx3q5ZmvCWEG4+TVzVBRyZ9jarbtM8FfOF4xA4iAze0
Ngl2B63Sy3VdZM6aeq14imbdJNexpxvwJ8VNlMZ8mNmmAwGf0NgrdFmvHSdqVnbVt8cudo2gLdT4
ohuFufeGsllu1b6etdqtVq2KRtmY02KY24VSQ7pMvZN01QuOO2bA+Do5xW6fbcNqsSCaNQI5gSLc
FO4YbVKjT1eNUbprMEQ56VWSd4cxJ3nJ6cm8eGGSIpYqzb2SGErAmKh5HEDTf4vbaoYDa1vjRsJd
D9IBjdeu0j0/CpMD+m5ra1Q0H/EhEqYKPJZBei/N9azMF7My3SWt3A+eSxxPhyvSgx+uXj0Uqf2E
SR75fHbJlZ/sYf5dWdDToeMjQOA+KnP1O1PcoywTqJMKlQiuwk8A3B/G3IIdJIdbpuWPueu1K6MR
D+ZgBwi+31BY1JyMw3ah3Os1bnING2qtuvlvG+twJzYCpLdf4WvfF7i0zUly0OryWtjxyWi6n/VU
bIasup4ab+3AfgoQh1P9FnmPdTmWBkT/4kGfAVegi+Mq+nXaSOirpH5CepuQpu0aS+3AIRVdAZv9
hsfzWh36bC1L7YJa5qoX+UumRZdVWu3tQbmK2VpqKxeK+Fj6oo8IQaxWRE98vRqP42zunGQCEQdF
oZodfR3b7oMy65VfF9o+DO3DZMt7u0W3OabC78dx3xXhEf5OSyoT72KjenVUShHQIz6d8C3kCOZv
s/W9dvPLafbWoBFdX1h5xUxqhOFlNAiauJE34Wmv6eE3MQx9ST+nHlcJzee13nmPXqqeGNw9OyGS
QNYwPmXSGTHSG27NMcUXs2HAZchdFTevhei2TDMu6sHSNmSLtGuG4aBNzn0vo0eHlniIoR0ynOMG
u/GTqg8XOOlt4qb5rsHKxnKd1B+5lMgXjv3qzsPRKIZ1rFFM4NAu6TmgrhmmGmoQRQCG9KF221+e
NPZdN54YaAb4jV1HFIO+00fWytS4x9zNXJ6Ms1Qw8U+7gI2uFtCeKzO/hw42+WHSIR69mG8BUJ5X
uemku6J2v6Eyh+DbmARpAxG4qyhulaC36EqVxTXqy7HvTHghDYVyAqvU+Qk+8lHlHGrDPCi9teMM
fpI63Q9HQxNDCPQOkQLoqC1MAQ1JB9/LWUIzMpSS0YrTbxCN3EmUYzGTWqOTeDLa6qCLElFrRYVG
px1LdgbJ+gC1hqoAIuAzQ5ZNrg6Ba8RP9aDeizp6QeWBfGGW2wEoUgSK1lcMtEBBtQAeLpDaiHI0
OTxa6VJfO0ZLSUdB28b5hTLazJOygqoz3XiddTOTFXQF8hYcII2sFoGQGE5xLFegfwg6ev9M7+uq
xs9dtvMariycQNv5Caj7LvSae0exkV53N/agPelO90sd1UOnVCscGC9nzaJ4E7fumAU9Yjt+BDKa
zzvcWcnwmmQTBpWRckR+JF9jgpYHjW3SWUYTgbnMNyGma+z0jmpiXiBwuem77NpQw1NTqg8KoSTJ
tJsxhKo7uCcrKr5XarJ1oX5tWmvSCFko3duoKKyV5UwSrnxauiWTV++QejVhXSvMbMqfdeoGOC1c
TaHzQwvrDX6A8Nu1+eSS4W+hrnnrMkOCeO69q1Lm36BvscYx6oWhX1+DLZ4R4ewrGjjpRbtoiQGC
v1Fwr6TndmoxhCG4Vz0SF9lN6Q35pq/hYNrq8AuNZ7GCGXKtx2kNIU9Gu2agMKOFe0gckvRi+sEM
4hlmV7c2u0H6GBc1KzzysBYnUlxWuch2wB6visF7cj3lO2nrZpTKE07JT1mII5AnxrUdk7C3tBPz
yj3p2BX6lWa9LmQCGuso/dpZ/a2M6v1gQMqY69w7RqzFFb0+k67w5K1SxSEcGp1NSqpBsu8bdV26
SCh0qREUQlZ0n6pb1eRGkZsfjPIYRpiIKervlIaxb7XOhV6Xv/MB186+ecDxPSg9/DS84RipEXV9
+11piZNRcZ3FTe0zh1GWzt2Gvv9VrETTppzjC0ZucNAhZ+O+HPSxAH+p/dYhNPruhApmFl/pOfYV
YfgTTQbYsNN8jU/eqYesjR5/4IJPDQRllWS2S3L63RPzGvaJ36Ye9JcSAQ863RMKJcr4lLbyCL6S
kIzGeYHORIWhZ2KWV8zKSLcq9LhRHHIYTXrmWi/1HYb1uzr2NoZt88PGUQ8pQwZYf9as3TK/9BtB
38ZU9n1p7eUMjUwvAstoEeywflkRhP4qn2jgyy0ExvVIl7urL1vRXSdSu9BF/xrl02ukFmupuXI9
aCJAMGOXG6JKfTxbO0L1N8WKN8A+fkbWMGxn3Tp0epSsxWzdqswtGjRhfAYWyDDYuEZLiy6xfV9Y
BqVhOF+g83FCrGHr8JlrpyGoW/EzoEuKcZWJCPio34xot42RHiW1X0IxgjbTMTbLRQ5g0NdyzmiI
oynlmfKkFF5Ea6i4SDPpayhoLIzxJghR6dpl0QwUHMjqvh/dCzubESpxy006p1eoiOzmkCiRmPoT
zlr+rJKdlKgoZ111h5rySZvCR1ruAdXqD5HUB+w6POJu9mo28WVKMcU5vaYLs/EU7SLuVMLiTDcm
EWgoWTSgw8dQQ2JBmIynAKHL8UePqgyeXQq5RstDMraJaVyZcXilOvWFZyETNNrabceyzNMWD5Yn
JKIuzHhBvqo7x7pTa+VBxbFzFtNh0tONSb00FwytIuzX+8J5yquKDk+WXCE6xZpZnEUNpDP6XULu
51XdZsaYYxTIuQ7dc2fTl1SHWwTgNxJG9QhjWnMc/AZV89ms+G3Enda1eAgJWqpd3TeTehs7VeJX
kdiqSw3YKwF0yR2COns0y285bW/DbHqxvHBPFzHoRwr+OHlozXI7RvYOrraPYMVWq3VcPqkI++wL
hMEbIuh82ol2vgY/EtcXFKTfD5mdxsGYXtXCfdoZ1VbOThm08+T4ukknBCpn/WCPjR0AIYzgniSU
XOrSQgv7aG2r3q/EYg4mXQUZrxRNj1Cvv5Ir/dMnZAbOqJuCFMziuRuCGSeN1oZRugcFGd8pNer6
9ZTM62qiT1eI0lin1kgbX2vJFuZIXUszuxtJTtYdjYtVKkB94xGfBO1Y08NK8KL+HCTyEaQBQtkC
bQ5xElSOfYZKSVU9R4G4CPcyLmUwV2m20cd5WGtwuVcNqj5rp0NcEoJ9ESj9/BUi6COQzUM2k3m5
hu4z6ttnaJzG7eA8urO3j1PUKhjVuspdNiZJ+QX46iPO6/11zlZKD4+rkLUV7ry4qXaeiFsUknJy
CM+h7v0CUfWHZ+oQj8EBIKK+QAHfL0sRVzmHKM90YC50crOERmCjpicI86S+s8RSOe3KJ31uIdap
rbb//JXqy0N7ty3QKYSvpsLQQGkVqsb767etUtqx4Sn7zg45AFRXTk9NIqC6tDPMEJ9zBXWaoZml
BHuRjpTkXml9k5rQ7lBhQPtcL6cajRK77a9pizcPTO9jAnaFVbcPGoboB1eidTapHNtnbq1djgE3
Yvyn9saqK1CO++KZ/mmhAJ9Cnt1a6Oju8oL/BuholHK2ardQdsbkIC+kgOXGN6zrkGL54un9YakA
AYeTAM8SfK9zBtNruqGb8YGN98qUz9G+qEuU/Rrk/0vicq0+Try3Jwy/hTi0atzty4xTMBAp8lqr
FlL+DepNVbJGhqJ2L01RCu+QcMjKXai3qJ4ouEts09bG2ye1WtNbeUlmDRRbZe08G265qrssI9cu
gMPvPr+1j/YfuBkt6t4aiO1F5v8M7YhRNxPieKyAoEX1zo6UbC1y43tPKrSiZ/sbUcEnFlZ9gMs5
bZRxEeMa+47kQ3BeFyRhqxx08B7BSr354gX/AUHjLfr3NJGJBx8RNIqJElWYuOlhLFLzMGtquC8j
L74YGN+u9F6rsKMGOIYy32Bc0YmiWeKgLfL5I/rDy4cqAEbZNZH3d87jkTL3sobImx1GMbpHl9MS
rIuaBbY6KtefX8r5iFECVQu4FuMB1wUPuISRvy1pjYtFVgcuZkL5hoaKojGTVKpKzKuwThGMc6b4
Z1uHufR1fXRubKtzuhVd1qV7S9X1G943IkQx/hJ2UCO5Vq/HMarQlqEiGdBVidC38xT7F3Ri82VU
jVbb1J0xeX7TlOGvLKsVknq4PRpDhHkm3VUiBAhDMETeSpmz6VbHLeSSQ6v8UUe1+Kljg/xaobkf
bjQ1dyr2XzwiIZqUoAx02GLfxnB2fzqhnJ/CtMbfHCXUckTKMCUrYTRDik/IvE3BfNbIcHbGE1Wt
/O3UfakGYzIxQ4HPqkfrhnqj9QXTYcarRk7jRwg9o7pSW2RRPWyM3IZRjatm1zRUn5CRdoPec+fL
WIeN+YKyEaqbBibvGytHcGjlzF59Y0P3kGtGJQSxpkQZtCZTR3WyhdB/pDwEaxPWhcWsecERFE61
gALgXX3l+vOnbYgAw2LIB7eTg/fszHWHguAcqfMeujpSnLN4aFS9D+o49EPFn+fykbKdSCFQPlSt
4aawH2pD1tvcoAFp5HWyStEwfPx8OS6H0rtDAzKmjVqODk9moX2fQcob2t6NMdgDJpFtd1Wbtbpt
utq+rybJtN8cd2Dfxp10yq8Uwd/Ysh+ubELRgXeH4smbhNHf9oGX0hisdQ+JESempYj/TsDIC8k4
o5TXJk0HgI1lj7xdrJRynUaFfGyx4Lie29L+bS2JUQAwJiY9moavcH0f4sHyVGBxaUQFG+Ua/f0e
Ta2sNM0SKKhlxcxsUJAORsupr5W207/IxD6ccMulePAw4lAzwAbp/aVqNdNCpQzTg1JL4MmKhCHH
Cqc3/EWM+9ObBmWvggnmP0RWzy40l7EZN1DvQLvHp9JtEVot5uRR1TPrLoMC8rsdyr72o1Ebvzhc
//Q4qV6hxaq0Wfj37NK0+iq1r3GbJSl8cGxt9MC02wnzaNN5/XxB/+l5cgV7YTLjAHvOeOsbfbDy
LucUkcX8nHSkFaTYFUCIz6/zIdvjvXmELXgf4OqAm76/JzPqMSR1B7Gw+sSqGJWR2jzuQCRVHfO8
ziC8CqA+ZUSJVzXj+vPLfzhFaCkBpYcEwhLVUc45u3yPolmsVUxSB9kf9dqdNhw2yskcnHBtA278
Ypn+8Xr4Z8CWMBfrgLMdYdXxoFbAp0DhYAbilQOkgbpHMriPGuM5Bd30RdbypwsCdbbRoMKwwDnX
3/YGtY5GZwT246hTumlkJMOdUwDVWLcjOtbrcLa/FBP4w+LxdIhdFrwXx0F+5f1TLZjrjUJPqGwx
8byJFkYTAnWdUq4+f3sfVR54fQhbsHhYQ3CHlh3zt+CnjJk7OtzToTDw7yTT7JJXBGfNS6EbGbgB
tzk2aljQgijV6LJ3uuwOTA5OrZ3d3eRiaf4XGSMpz5y6+1rVhhgsuGn60pPWs9bSl/piuX88vRYx
Cs9V0eOAhIeI3vtPTLewseJSjw6KhW3hJowG7yLLY2XepXEU5aueapJJuT4BRJVtxWfLk2q6y8HC
goNyQBb6qJQpezex9A5HJ88Y4CboQ/rFxvgYa1zK2YWeiFkpZdjZQu2iJLbDzp32Mb6h5Vr1Wvko
JiSuqLkSJJS/eJHLPnt/ivFYAFyzDV00ls5PCjXPG7XFiXNfUqXcmEaLAUs53FY6tCyRDsZWMEXb
KcxuV43QHCan0Ve+a3+6Y9RC2N5U8gTYszfj5laWRwSgfZQNyd2sAzX3tFK5drPsK/GBj0EPGrW5
dF7Q66JtsOyfvy1b29EiG2xltjA9p2fecnwNWi306ZQSzCuMZyzgHH6T2PlziIrMj8+f9h/uFL7W
f9umvWn2/+3yTh326BRIpDjxDgu6LC52Ttu3mxznif3nl/oQfgBycq+IODoIOiAU9v5OPTwoS7vX
mr0Y5xRtMse6R+IIdfTJc9wN+DT1C3bph3szSWNRMqEoIEME+Xp2wYLEXbQo2nUsIhRMB5maG8Uc
lIz21dx9FYHOsgHqHI5GLFYhChnawgB7fzndNbKxs7J+J2KRV2BGBq9Ya4kD4IOqVf0dtnXeBWhy
NAmA8wkR7c+f70da3Nn9nq1aYYlO4iGMi8RopAxE2xR1auQyVBCM+OH4FA8mrCwclX6Z6qwYfowQ
1I+s7mlVdTAU3VWoj9L9IjCfvXYeC/5CZEiIlTo8nvNsLC10ho5zZO5mkTEyq+lMPViG6Ga6dtqS
hte9fPn8Sbx5Xb0LITwJshU4W/TE4ECeZRL4cc9RPRbTfhjH/jGzJSf4IgAj1o1lzJJxf6p16zgG
7bfWsgxfibYVTCS8ghqJ3EYqRzPLu0tQIdZLZpU62hyxcowa15O+Wpcwr+IpZMaEtXmoMWTPpNwk
uXR/AXdoW6SdYoGdQZXQiYsnc/qR2+Q2SMFSNW6MEssx1JnnKQZ4CbP2+vO7f6Ojnd89BsOoQSxq
XtQh7xdiYRUkAaHi7uPZ1ldVLKLVMDUlNBp1Y0xRAc62lNu2t4DOa3m1ZjzmBpMo8vsvPsiywc4/
CBZMUCINW4NEe3ZwwPfwIqOb8z1qxJmxiYD2QThALfoiLEW3C0UUZ9tRtUCTTRV9tU1kx1qxg2oC
6yUVs5cHuqFkKJrDgfiKrXm2LimQdOozne6EjS7VhypBHylW516Z92ozdgf0CMFd64odZA0Hy6gD
7Pv8aXwID1Q/VCRUJuTQ6DUsB8HfIq2Zy15XptDaAcKHk1vY5V7A9Fg1E8MWnCsTtG1aI2gYR311
6fPIQCVIKYQso0GLn8pIP7t2XiBv6kaJs8PVjMGdGM0C8krdUxaXArALTcim6te2U2CeyqCj74HO
e1ow9h6In7i+ROoo/ULa6iw6v8UFDNbYnGgP0N49O/jQg8wmCTh/p8yt+t0SKcwJnLSCSSb2FwfB
Enn/tg7/z6VYggYYa8qL85bnFI1jq0W1sZs9Wwajx0RO14QdcMjdRiBEgiYZxy8Yuh+vCRTzTXFq
CX/QZN+/bqtCjZiRybRL9Kq8cIET3ueKrd8nOUM+Z+jquxC05f9n1407Xbh6+Edx7pECn4usGU4u
M6sgg2yIC6/TmHlPsVJnT3KK2y907T6+v/eXOnt/di6wr+kidTdk7hzUBJ3LPtLsXelFo/hi75zt
1bfbYuyA6Ta3xAo+e5iydVCqNat5h9cTZo2jbTRPLmynoLOK+WWss/Aryu8frkjrVMVQ1bPRADln
7M+WVYJTMecd85bFn2cotqHTKTekcD02Pwvq+fPw8PGC+OMtamGLZyoCsWfZA9NLZuqt3u1sNSXu
9eWgBzNqXg/LIMDcxNDl5BeXXHb9u22BhguzFUSJDc5KmjLvl2iJWbADBt3ZlYMV3/ddEV9GkRVd
1xLROV9Mtbg0GX9s09kpHq1+hsD4ds//+XP8X+IV8A3YEIR2/vVffP2zYNDBSdOeffmvq/I1v2vr
19f29L38r+VX//tH3//iv07xz7poit/t+U+9+yX+/r+vv/7efn/3xSZv43a66V7r6fa16bL27QJ8
0uUn/1+/+R+vb3/lfipf//nXz6LLEdm7fRVxkf/172/tf/3zr7cJ6n/+/e//+5uX3yW/t2+/Z/H3
D7/w+r1p+V33H/B9MS4kbWVBkDL/9R/D6/Id+x/2sudo+DB5QHh2aQDmRd1G//zLdP6BaraO4oPG
XILOPy+7QUqZbxnWP2iOYypGdUE6QCH+1//9YO9e0f+8sv/IO4lmD8ody6d5t2oILFydFi4BG/lO
fCPPcqvCktXcoqYBPM3w/NR6mfQi9FMBJFQVsw1VVl7UjnFPqunkTrEqZZOBmrS3Tmc+ueqw0rvh
rjbn7TyI16ZKotXnG+n8A9K5wQwRT1LYLzqH3fnBkmDq5akx/DvXBkQHTiHZOblb7hJVyw78j75C
08U1fRLeTY8SNDa8PxumMXdxRdGJlBFYHAqHtQwn8yDNOVwJ/sgeAPvvzz/pWwHyPxvQ4QOq9Cx0
YIAGtDTe+fsNCH+dN2hhuTN7Y/lSCOdljqbxVNjY10d11+0TUd9MpTLj7+LaT3OoWsdmAttiguEO
XLQ7d+gQx5u5Q5VeVvkNZ+oOLd1sU3Tl9K0W4JXLF2iT+g2txOa2Ncp7JuXWUesA5K4S2WC35E0/
KgPji6wL9w3AensbRvEbb6u7cptn5rL2/VglbQCk8eSYk4uRkg3/2hASLEBdr3TGiJgt4VengtRE
r8n5DWS9u6YUkkAyXDDpijkPd0rSlX6VzUEbMkNou6T7qgBajpyz54kSls2WcVWgyudvfsalUmuH
evLLUrkaOtyG0rTEBKVQxiDFLhM9AG+fVOG+nXKwJ7V1P0V5sks0bHiQqUD+1e2eP3/HZyJCyzsm
7VANYvqiIcXWef+Oq7TW+jgHtGRU5ng91Mp4wYjosRzn9nKAOHSCvSWy2b7t0/I3qAFnVWf99E0W
Kh1P7StFn7fc//0jQtDO9fAZJCVBU2I51f+WhdZ53HSUIg3kVLXcOLhCnKSdDMEADREqFcZ2ozlf
w4zAzCoebMUvTWSIwVub+zGsyhfd7bUj8yDtICEbFpb64g6D92wmBSYeXQGwy7SP7ajijSMkENw5
gUWlp9Ee+Ztio0kwJQCss2NupF9CRJYs4P29uRqTD4Igc4ZFZf79vWGCocNCU+FPVeWj6db6utQm
eO2R+FGgaTsaY7/LZTc9uOF3ugDpcaAJFSDgRIMJq8v152/+fQK4vPhlFOnAoXd1hEPcs/wIEVW7
KBqN63syD/0InTidPXo9pSrDGC259ha4+efX/BD7mLRyBDBwXXYAgqdnif7Ug60m2BS+U+QPipUS
TPCKWOW9yVZsp27mLZqwbHH2Qoww7+8wvfECqRtxEGfPVibkRQbA5KYytWddi8J9pDHOlHSwv4jS
byXH318Wn5T6C2kpziYTJfWz5COftDgng6b7YxlPIoUfiE6JcdK0/qXJtTjy1VJpttVQGg8UK+tR
eOGtPbThIem6F0XFmiZvzOHYzfqTG9Iv9a0MfknqsqMgLxy6si8uVVnfun03EuKbQ9166dVYjo/e
qDbYvME5QfqjeJqgJ3+RWCEaerYUNfYW8AogIxyTy6H9finGTNFQVW1hOdSpB+PA2Q5UANdZ2yjH
FtUB2GnOfSj1/K6BsnnhKqFYq3n5CllVv1m+N5ZxcSdyXTkWThGhFRErmyEq4XbUbXW9SAB3lRHd
pYX9irRRcgFFxllHWjgHsu4PCnXeTQfMA5Bd8Rwidb5T7OTbEA7Nfe862zkdj2Gmjg+w3/MguahH
t4GXPnk7swMVaetgB2HGW4fKcfI7GRqXIeoFuyYEEmnoA+cmyg27SIUEsZxcqQ2GVaYnRYbFRSEg
w1dmqu17xNHupXWC8W88ZPho9aoRnTCvVf23GFeHoObyWeJcog1QXJoBVQB74GQqi8739KhEqb22
7prJxYMw9wKc24XvVZ7xpKrVpk8delpV0d4SNecreOH7kW7QriwSb00kKC5L5CwuHR0Xp0XYAJNV
NZinxtmIZEQGxhrBfA6ROIm8a1foJHg+tIFkj31HCLPiquPk3iuDK06lfutprXHqVAJiXCLlW9RZ
si6N0NyjXhZtOttMLvs+rjdurBYBZnEFEh/8Y80w7ty0uW91B1ZMaKsXSIIiqcBgqTy0UCWQ+zDR
8QHQggqH/qzYRnhEu1M5enjogI5HU0i3au/q7Z9qHj1s/khoxiqP1ok3ouKTq68kZQf8XEQqvhV6
W9xIpLiPKKngAIPkVQsgz0Fn1c3hwHZXTScgpOtLj9nSjVMU0iBU0SNJW/MVhnv10rkQ3nO0Gi4K
lQRKLZSjKLOZ983/FVODOnhX3LTJSzN48p7pICZHbwEGKQEcQmOnvsknp9pZRYPhpAV/wq20Z+FG
sNryer6hzgEMooFRT7HlO7Sxh7Incws6llPF7Dn7VUMbuwHB45V5th2WhZ4VprzylHoXhsYep6n+
xTTJWgwPsr5Qm+qYdH15UcXTj7Iw7F8Sz6csVU5vGwGHcHHbiF1UAIdt1GzejizhVoOVo74lQqYT
O1eKcKxAV/C+LHrtIRGWXOujwHoW9uDGStQgEuH1zCtMfcLVcEiL0DqmIF4BQxfsS6/020qNt3bu
6heOarYBFJ8UOoxb72DbzSuSVaLaksO9/WpF8/JGcUPUu0Rk4z3zvwk7r+W4sW3LfhEi4M1rIr3P
JCmSekFIKgnebtj99T0Annu7qzri1EsGU2VEJgHsZeYc07FPil19i70+OXeVhbWGgPZdiUo9jBp5
bJS2xwLD5RurSKslzp2N4YFUKWvns1In60QUUxkO6TmfX7BOpduxYZYCWmUnWhMd7Px3q61tn/FD
wCpq2ninZGJYxSWqVPQsEvnv+Js8ZG5pN8TAazgtaYlF88aZ0voM6tCXz/8V/FPrlBglqbVe+xsg
yLAOQgUHyZCURJtgk3DLNtgvFQMzOOSr0jFfmKuucqLrdigE0ot0sGw3uqzQKJSxD5KCJ4qGi6UH
o9LiT3lNe1h1Y3wLzdBbGWnPNz//BGHXvXii2zaFO1xykDo4MFXn3qVAkaQVRN+KAIxAUmrjxtC7
XwmbspXoG7FLOVYuVS1PXWE1Z6mTD9KZKQ7NMHPhe05iU5GnvlKih+FU8a4s8p8heX3vXjV91iF5
daKZ7p1IUixWwJb6iM2+8KINHt/h6EYSU5WaXWVZQDYOQHPEsZo8w5bas/PKvVAGuTcInDl5rcfw
81eYjfahQvyL9TQHlFOrpyxRvjN8I45Zc4o1QJ7xRuBDvB0IKQxYFW+dcIjOrDGN1TBa6AhDbfhc
vmLxOXyzpv5Di0kCc+SlJozkak5R4H8dj0DM7H0bCm0TOUW8tUl9fnVCSDmGkb5Vatw/ufs+HWua
trXeWjsjRsGeOCRwm5Zb7lULv0BV9sGpmV8crcQEEauVH1iM1Hqa5JXucDAZ40/QGuMurBTzJYLl
YvYmIbuSeyXG03AyKgbs7XLAp8j+mLQfaY3wUBZWvVGyLvUrMJsXI46ylRiLeKe11U5Pq+Ggxumf
OpfVEWY/lJcYiI1aBmKdhu0zVfpvyDT0Q5gM+jFMc54v7hg+AYxgkO6M5lvgpD8DwaO8baRfWhUT
FqOoDlGHHC+omuhFU5yNOo5HkZb96yJ2to4NY6CTlwdYgQBJf4+V29iRPVl290bk3OS6iHaOCWyh
N+R4KvVoB0ybQisCt3ZeOi7PDrtVHBKoEDsDmcbmRkvwWmPJGtbhzIcHIoIOvEs/01whupcDODGK
m0rPsKsU40oMO9QYTtS1Mzkl+znCJ03rxPI1wHHhVWsv6EknYIBzgoKY+8xASTbJvWmbHLkhujv+
1OkuKZy2rlruExf9PRkJ8bomNPtIhHa2bQE1hE5rPMFLYSsOtX4zJUSBdm7md221j3CZwbxJz8vL
gHvfL1rUfGWEtV/qOXomr4rOWNsJL0vKk3TH5JKpAOOsFLtFbjXDBZBHJM7V/MLkK/VdZyTFe3DF
08JxtS3bfZxsc8zwaxH0xlueVO4+N4JbQjIv0I4anaeZj36PWeYtzWGADAApimnFZejdhkT0N75B
ZyvaSr5ARr01Sr/vS/z2pe79HCiefHf+iASDw43tyPQc1V56blIsR0YkT3WYp0+rY8pGqOuLNSjw
42qvPJSJjUxwUNpt5eaXwcJIgeJueHXroMJClGXbhK3wOp6M5qxGdnJABH4YrYl3tUuuTGj9ioom
v0KYW0mjM1/EUIbrapiah1TCt7pwhF95ufasWgeiQa6l+9wuCOktECVuJ6fRIM2MVHlI+BIjhTo2
/28hI2owdtp2h5lDOQqL/6LKg5ofjwBFskpzf4yC7pQmbvnODU2wa5c/g1h99eo2vzVBpZHcSyR2
liThA4ke10FivLnpoG2y6jmONoBX1XnpGPCul26gzzrL13Hgr6ahGu6z3tmnipHrruqSDYGH8luu
6bskplO8aUEv/+pdqqnSOVLbUPCGk/TzoirWsE2ah1GEz2kuG3sz4xggjNeXtX11E6+4Ybt+1QD9
bqIkCveW54m7btzCMtsqjJmuti047ywM7VVAZrPsA19jYnLW6mDY0u0SBs0IEH9xoHD/DTFOEfnh
JvVfLlHLW72BnLvqyzbZ9XZj0oPKdV8TIYhGNNpp8HneZDaCcsnjt5EQadDLTxxyxauYTyMRRYxh
Vq7wpmdDQNspjrE66Cr2GcsEoNGF/Lr+ezu3RML9rUmascw4ChgJM8xnyfL3NsIDgV0RRzaDSOKj
Kl19l3dj+6TLI29ZGb8bYqxPkeIe6xofUU9i6IaCUdyWlzBzcNmZ4QP14c/lA49i3UBcZYOQGBqi
GuW/DDv+PlBm9Ijyi7kLGzXkG+A5/9H16EOtZoFLhkI9EpQNyiy86DIO9iJ3xKWMg6vZ2/01dUlz
KAFI/cve8x9bX/56Dy024405NUKblVx//7TCIDdZo5UNHlqQ0H1qj5hBV3Is+xOxIP1JRikqElg7
cRv2byOmskzqxvtcOJxToscx1uTTaqnLeApFazlAGtfzdDx4yMt3pNO7vikAOyPq+2tA+PeSC0GL
0AfxNgLk99k4KIJx3VEWSGWLn9f8twnX//cJe8RGMOAkvYoPGyvM339Et3IicKysj9OqdUGKxdE2
BsLqx1rX+JWqNnszqoGtlG54SmJPXB3gHu4uKkkf8UrvDNNI7jvXBu3ST/o6Yht8xUVVXgOy6Hb/
/er9hw59/n14NL9oI00m0zoeir9/sxiqkzFPSbBcKko5clJCnmKw5HpDuelK6DnGfLUqjqgxZZFk
bKnBvwW1/UMU+/VdWHxqyFzmPdI/8xGiLqSZMB25ihoNA7CS9C0rfNigfeI+GjfjvF4Oh0R6AByY
bK8Do6mPM/g8cu36L2jQ5HEzLf+3j+ef46r547FZ1bHOYhGj/5OsKT3A1gVP0VXDpOzc4iIs9a64
hoOoKUnjl1LLfnWsi0jsjVMcc4l56FrYCrljhhekD+W/SEoZ4vML+X8fNzALUSI5LEkJE5jTsf7+
CwujEtrfDNzUE+GuynL3NWPwfH1C92WNwXCstU7sQlOon61b/YJX2r+ILofF72XFdkrho4QM4Iif
PrZ6lh2VSCD0AOKxh9SxHpBVPYoEJJKHEyHLLLABIsO+JVXvW1Rkx7QDWhwqQt7toPwdCxsO4ui+
iLoRtzYP89syAre/9+FYXmFTTat0qRAsxdzXbmvRtmv2NUH/sV9u46XRcnugdoPFvSzD6OfXcOmr
Jo5dLd7FLEgfTut98tk+oYK011ILBnrNk1uwGVfj2HxNbXzF86ShkW320N0PdfM13ZZFRBqyUmmv
4aBOm6wdKFTnJmXUrJ/NiJ/fsFrjLS7SO4AQcQgKTz0H4CJWOH5VTZhXfX4pdbrq//SifWQcKNqs
lUOnsalGuG5eMw4kGgpHrDukeKvKdsZfZvFH0JX9HnqS6dUCYYrh5fGpDNP21rs8+5CIHDLZlZAf
rfydD92k/4pTtX0uP4qqePveDfQjmj9vp1n0FHFkWevYsKoT0JfqafTBnywQLSGzQXkApTEbI9X6
qRI1fBS9ZXPYONEWk2+wzcfks6Yt+t0amq+mzhitphzSX6KXm9Ed8gtMqaed1dMPc0poXOLOA+zT
Al1p8vF18Bqx1saifUz52hjpiQ3G9xsjbKaPcEr6lT5qKeHvduSjsCoe04j/PZxrcs0tXqec0Ych
6z05XkyLuL91Cn8qhq7ZZHMRBArN8UtnOGPZaC9AcU5GFtUnJ3x2uTLenTYbz3qktux4vObctnBM
ueUgogGAwA5evKapk7+yCPq6bBxF3WpNYbzNc/BzbWfVSrWJa00i73taxlRk2i+v0ipuV1M9jyWu
cJkbw7EhRoHVhO0cTPDrBXaFi2pPw8FskitgrQZQKXYlr8dFNlkgD52SSyUytp7eatwkDLR9s25+
1aTNvfWFZDv7P+/a3AxXMhEVcC7Pu4upp0HsR+ebKzpuDN1FhaQl++UvURXwYQnGZy7U6YGdDkZ6
Vv62FcPx0yAOT9ZoPJfOfaDpPUZk259txsTrSnbKFnG9uTXN8oenywIkRKLsCAsbNyl5mIeoJkNW
dpa8NVjg1l8PV1m68QYLx3tqmMVpcqNDT3bzOafyASM7ZNyAWHG5P6F2WtLa9EXQv1vVcB2xM9yD
BCTckOh/5ez9XqKMzrmCfrChb9hlLTL7vA84aj1AVYn1SuOP3jfhBY7tux1a49nKuRI1LLiB0uNn
1kBtrjWC1LFAxGeZZpd+vgSaIfW2Dnw8udfs6NU1WnFyinaqVhpd3imGRFYGKWhboNdn0g8+/3Ml
1E53lZYGISnimI1juC566p6q+XcLJLExKutcAuY6qIp6aRM3v3Pq5OwABtzJScfNE5J7luiSlA01
a59RSAa7YqvhWprDY+zC8rK8kBVZXkLaZVaFmX5Q7Tx+sYk3ze3+ZYTtRIOajMDSOMmVnAmuISpr
V3Thn7xzxgsrRP2guVuL5tNfOnNXsn5ZjmWb7OrDMLo7u1f6GVg841757nOpviZ1me+Xd4V7TaFP
JvOZGfSHpHGDHXrv8Rs8p2MlTX29PGrlEMA1arTwIJnTHXsyFrfSZvbq2tcMfSu1qkqytNWI49Ie
o8tbtR0A3q+nNVEPK9igIBrbHJeK0HfLXy5cV9l5/LZXtWHIs4EFX5bJKZ6LlzpyH6qVmEfb1BEX
em2yr8jcthUWkAARJY8tmIGF0VxcNYau0eb1bmS5tvYmG2hTNm3U0EyvpgBsaoTWDwsr6VvSBjmc
FueHBBN0alQDc7yeOBede+QyA962OuTr1TTVwSkL4FVaTadtkrEz1llQlYcIf+oePJnwDWYka12E
FbRkiDgg5KZ9RuDKulHJs1BEPK25rpMn6DnakKUYWSr1eZoTZ4ZyT1pD7lgvVZ+VwzNNNh2+vXEs
Ti5mchzP3Al1C5m1paZmP2C8IAw6BhSBu9qxiqOpGaepK6fvhcmsZhq7vZKM6kYpowoYdfoDgjXS
W1Eou6xKv1lDoG/cFPN74STpjpTSbF2wVT0xcr8tRRKgQW0f67U+YzBWkI/l2RzMdGdyxm7DqnIf
Rlclq7Aefhl06w8knsAKbBptM8sMP4CF9dAZAW77LK/PXpZk/tJhGhB9cdw7c4BR9kuZmgy28hju
l8mGMKIODgQnp1d1HzrYohUKxmbdJkb/3qsfYT1eRxEJAuHzny6Eqt/Z+Eoa42uBqfaHkshrV/xV
VKwA1bpoNsrykDBqFuBmXIjPdpooRjRR3KEq7KzCRhpXqSzC5AjJTze8D7szngi56jF46lVe+VUY
63I/1fZt+a46fu6TNrN+wyzdNqHSnCluy1OiV/zIg/rLMTP3iCfMOwkat1LoTGO6vjv1sRoCVql8
2nVnI+wmfMGul/ucAfIT9ukrVF+tLvKHORn9jp0DqH+P2F/HjZyNhw7JiuOf+TTAthD6Y+Ig5pio
RL3N5nNMz/p2l9dQARPwg6kVv6uGOEwqi0iolNoJWJmzH2g3wDUDsc0Tsz9qpRnyKQ0/JI9CBqta
tNMLS818yVZGTHC3a008loUO/KoD1LtjLfp+rw4lCAoDmYcPe49ywgNxmw7mn6xPLy3hyGDw4LYS
zUVkALZ46BxDebZBhV4FiV0HIEVhd+B2yOGj0xI0kcn8gEp4yzzNXschUMWlT4GJ7k9Rx3KTYnUV
aSOBpZnb3IrWPPEb3g2DLN9jcMjngRsTpgfQV8Oe0mcXeO9jlvafBM9GvslQ+FV3hto3yvHNUpmP
mbUXvZTEwTyIPFaUP6GmZpzSFKQsSwGNkaV9lGo57OEPVOtlZJJk3xw4f6ueUN7PrAJEkBdacWwF
GvFNDiChtqboXgQpS6CmlOBsnODQ5120L7TTkAGFkvNqLC9HsMxdBodnfph087fWeS2DuuxdGc3s
2IF7ukRxeGkcpXzVLQHYaKg/cwbQy/5NM0Bq2NIuL6ClXSBG/XAocG1M69QJ0W/VDD/IGfyUFA1b
qrQYQKKT7pK5qqk6riwV8vR/b/7Ixfi7og2HHyQJAjPYktF8EfP7j+GFbuZpYxJZterjkvLV0s1x
bqkpsFJhHpRlxtU3ndwp2jSdbM3ybXcyDjzJptNFjFb3U2Eo/k12EkCnMxR+k+fmdYhG9Tw4HwCH
FH8SefijVYtNZPraqMnzCLmnXheVu3LAPG9xi7UnN1dhDE+9u2pcu10vbzMd8tvyFQ29RiXefutq
GdKAaPnBjgL9bHa1sm1hqt0cgBebuNVTtg4EGZYie61Gx91j/S5eh9oDvxmBszeclTGfD9r8wlh3
2oyOA77JZkNFz1Nfp9Lr73qO4WEwg+oF9ub32Ol+B1Y6Sz2oUAHp1Q8E2uqs79mSoAF7+n9f4jxB
ZTWp9a6fR1yGJ2E/d57SHoCmO8XB7Cbnlzdo8OCmbmukbXoIaM99Aa7ire7SlZNm0y7sC8dfujpL
cb29Osl0lcpYG7Gnn4y4SQ/L1Aaqsh+HPL+lJ/t9YAvXr5wOHDKwwZ0STHctKqEGzxchrjId2xpT
tMLOf+SpCK7Li2JE4hITkIDrLF6pGbOr//vxsMX64dYDzvn5CWDV0bmmPD/kU7JKe2/6bmE7BvSB
EMEOJ9+ISP9oK/HqQeS6Y21WflmN2qwcPSgfZW+NJ9TaEII6aOolepX9MspjK8Wkf7zkeROfqtb4
Dd9G3qco+ZUOHFHwk7Ob441Qxee1EPPwK5u+ufEev5V5GfkhsQ/LjECOqn2Nku5Rkv6xGTyss9xl
zTlwmuboNOPeMs7E5SrfRe+YGydLg7U5wdMJ6vbVSRzvG/npH9boVgcVefWWleZseenxoieAseyk
fifXyrlEg8N1k3tATZn74FqN5T7xBDuqZf/5V+jZxdd0D2QC0RLRpK6FluAdZyZ7EfMuvYRGvyVq
2nzxkkpnyuGlV5Dxu2VTRke9tk34BEEHJNiIVP2NUATdl0nQHVgl/EQknR4jfRA3qfLo9Aq5A/Qm
NknfpQ+m7/gV2p3S69N71XQ7L4FHptX9SB9e+4WWW796HpEry/tPbTx5avfVUEWDOfOtTSLDYDTG
t2T+O+KsV448EC9o1n97dja8q3Z8KMr08LVLTgc5vFSu/SHjETFXpP3JGkM922GDnkLN9wreFSB1
qqPu2hFMVRqqyr6Zv2LJpeyliAOfuW7oh2runkBb91ue2enVa9xZv5tuSBUTJ9Xqpy3YWOuFarby
x3TioVk21mOKR+PdaokfaOOJ402zMPQEL6kSKO/qGHw4qfLiRbn83ljGaYzT+C0YUu0Yx3TQTaru
a1Ytr6VJqyupMm6BUIu7MllrTzRvEukUyPzK74vJ5oRno6G0sftbsxVfr4KLXtrxfRyF96o0oBny
NdZlITcDsKktaEn2NswXWdom0bNLVHdvJYW5Bit4QATKnBrF3kaxoHbqDYQCIGLa0fYgcaYu2aCD
G2hcdFO7Nph2QvDx4i1MAZvJf+6ig6+LDXpBRnYg7kE69QYCov2iwsh7g5qxUMK9aQr7WLaOvbPM
GMbffA9nxHoUP7PcAjStTB9pPtOY7OEb5FfUoc0wqitKynvnxvZmGad3Tq3tZc4iKajmmy2d7p60
xjtjCWLvveCkxMmPamzap60W4oz4+NmkWbfDsuOsOlVx6TSl3m2/Dlsx88DbuUkS3GOX5atY1y+1
aWpfFYUx1vq1NA4h54cv09DbkD0U3TvphPdslKwV9JyF1/w2NuB8ViWIUS0tuzmkiAnq0L6a83Wi
AvMAPGkGa/SjPT2uF+0pWuv7VDEgSNWJRC6nfQUr8HOqu2FFvEjwUEW7qS2l3qitUdAFVM2hAfLW
lwLphcooImDfbHnjnjlOco27DtVmQyKM3YYXVvoxO4+OpCuRa9/agSySuHrXo3qrp527aZLAvWJP
ctYji9fXgH14VSVvy+G+vLjw4cIazKNoo0vviP41Col7UUiGOgnde6ehyQ7TUsDZhtmCbkD5AGBw
N3XI+9IBTG/NVn3UIsCDTkwqJB372WKstiadRiXARDMItFB4GuoEKTSeV5DHqCFWUEbx6DLIEBzk
xXZR44Tliw6C5kKp6g9kqT6LCa5WpMD990b3mM1BFpMZjQwywvCpTe9NoJtoH4ZwrbuIcuwkPCOg
mjaF6mYb0NsDs6Qx2LupzG5apKw10RtHOg5zbdklt7oLO96WFstBkQXkW5fp01FwjZZw2daQ8VBz
WJNy7cOsAMiDrCypIv3K3Kw9m4HnQtZjveu28gf1+6rpPfHZ2Dans+3+GUsr3YSWWp0SpC7B7On5
i0hwi2MPGi+UkPIVkZu6Si9qVMUfHMJEV9GbHUWRJh940KHes0Mgq+u0DJjGcJECT4GvEqix7swo
v9dD38HOyFbK2DmPwM7rT/DA3GX1sy7HGROUuNwTrXXs08Jf9j5YZ41NnNj8KAEsc0Vz39Iqw32W
KtK3c/FTaBK9h24r9dZgVLQaZj2uCbNaz+L62I7D0bPS4cqp1N5cRCe1F9oXRe++JQUfTRsL3MeD
pt9yiwAjdeTZ4qtjPq0HMhHwcU4s3xEuA4Cb+/OMtR1NtVibg6eve2vwYLBFL/1yBw/UM6QNEO7C
udvsyB2Ql+UrFDbcgk1rnaKoPcEbMd9HYN11F01QcoNky7LHu0SSsKhDa1k1eQqGcUfHs6tA8V3m
VdEVWxsTpVC/Tl76oc+FNkWZPDhF9G4UwaNKdFtwRDQbLTaTRzwXw7C2U8pn660fiGepPSt5Li8C
zroBK+q+vGtr2+SZLz5qNXLWpQbDfZgSQE1AdcnWALq6/XpfJKW8Cb37Xg7w7gZPvHMYBFDV1NZj
RYxAnr75hl5JuS1f1XWgrMciGlisNtEukDQOQKmsl8GlLBhyT56aWRA3ZcS3FYPyUfbkiuQtyXMr
aaYTILyK2yH21fmn1cOifIZe9HXWcx+xZBjbkAAYe11Vg8v1/T+rwuVEtuHnaiUnFAvOpTyoISuJ
cZyeWibyuz5liIrK+2AExjnt9ODhBIFz1+qXDiv2nrRcRHTz06XR2Kw5IsqPGcfWXg0TkPRcJKBW
gc4un2Ax2PlOq+wJweZm0srgd5vRlSTczeOkTE8Hav5VU0JcibNYrrWA92VT8iJsYLiUpGTKCOnu
tQJSoCEcdRs2sfVwvNZ6jDrjWGf0TDog0i7Svgq3iDVWeRlExDPX9V4iULmSmbYVWeJtBrXO1man
pGBeLX3lyeSDFZF4tKNj+ZZNRao6hfVCAt0RRDJPMdlX9ObT92Te+i8vUWGckpYMkFSSdamGob0T
uuH3nlM/yHORMB2hzfXvmlZWRFIE67othlsosp1tdNHLMDeE1hSTzyOld6uhyN1qT8FE4bJ5EUHs
L1oeaz5mU0avlHltDCez007Li16VDUyZ6QiocTp247UUYU09BGJlVQetR9szL7k6nZFJ/IaWlcwf
F/CYXdU8BtK2MDcN/wzHuXU1HWXaf42t50ln3zrtOfozCqc7dWPan+xacZE+WD87lKenRrPMU965
q0rP1UevZftQeerx5O1izWNVNFin5UUk+g9rcKEthno+Hcs6Y+RJDbhcgEaOrEIHj3uIbJcnScnF
hLw72mjCMvdJxxlaKVb9zN1Y3wNxtTZzPEcM3gh0bTxdl69csEcxdRPTMEAOy8NgedFsBnPsTTBi
O/2PxI3qy9D1w7UX3afXyuyl5rCivGmfTsrjpXbSW9bYW6dKg+MUxn996SzTkSY/mKsT9C75JgUs
uxZtOeOfnGmb6hVDjcYmfaHQkw2eSeCbIuxf2d1Hp05vMcYUPzAamB9zaeV3mAB8g03VekiY/+hu
kuymJuAJXowfRqvCjbcreXOUfCA3IB9mbIV1xG9MbH1EYxY05OdEsurfA0VT/dKV+nF5i+TpFIqG
oXLFJLLIuvHJr/KUzEtuib+SKQthFEaN1D3siQ+ps/a9iLLptY+CcT9ERrVzrNz4hlHj3KrZsE2y
gvrDrzWkrasGmhAC0+i3PSRvVek5372ePXIbG8nJi0OxnKOn1iK7oJ71JPOxyls0EsvbtMNoZtRM
FQ3qXTPunE8PXjHbzFi7jlnRP+RAiFBrxyCMK7FN9LS4V00ebT3s+/7y1jWMl9i0qkutIvyaOpph
jXr4tU8ge6LalKsWusfWNKJoA5E5etGT+MR4V9JiMtypYE3vUrZYfdIJH/ul+Ryz3HyiFvhQJrJq
lj8SxDuve7SboMFAsC7ffGMN9SmbM9aWt6Vr1eiylc3kwcg2Y4s22GzRJ0kFJbZEwRSp4ybMPaa2
TU5vhk6sZFhCsBPBlkR/2Q8OV395F+cyfWUA7o3TqnPMdhd5kjuDadItLOJfIE8Az84XKKSx7jhI
/SoneXKEbv+V5PbGbuPfilb0T5sAKj+vRXACz3icjDJ6gbW8F57c5+P0e0obSHpLkRdrg+17lB08
F1ttp6s8F5YHN8m9MzeFuImJsdZqOTLj2rLOFDXF1yIzk711HhM0OvPjuounjzqrq0054O9npDd9
jOawm6yquQ5h+GqNeXixacB92nXlMyeRYTV1U38rm6mhkYeELRJaVhjy4T6uSW8hZEzuW1WPP8Jw
vGWTku5BlxNhZqfeWcOcBEU3FT9sqz/XeTG9dYIsGity2ezojb8UMgz6mgeVd3HLez5XUZSrigjL
4/KsxchA12qRwdy169zJGVb874vBUsOvtB9W15LhN4/0uH934PPytybrhvPoOY0/WrHysEnGXmmJ
uV20xiHlGCfbNh4K7VMynyK2xxmOaivsV3MgRsKBFselFa0cr1hhr6n+GFHzqia2eNFTcbe7CBll
X0WPuDb7fZXXpPFhYLvX8cjCuYg2IpHp1x2QzXeFCLv6YrLA6Yxw19ZGf5G2bdztKDfvqDYJ3iqc
FWEh+cHkjP0oR64uWR++zlKAM6z5iDXrBlohcmuC2tcN8asl/QNVWaTmfqkxnFC0aDwE4Xs8K+Xs
lmStMXLdTVnW9WoiQeWcT6x5aiP4GGmTV01cZHcrhh89BO2tnffzdpxdMij+DyBc9RrH2iPKq3bn
KHVzsmqF9nIWCGWk6a4nHsrQTphntokdnAoN9Q0llHFYlgP4bpO1oWNEITBvOjgewYCmW6xqa/R+
X1oxgQruIUfaieOcVfXmDHryVJrezzutf6X2Vp9RU+7D0NUvy4N5cgLFH4os3xsI/PAvqeelWK1E
4eyDwX0wfBxY+cT5xZx7LT4vNq9Q+LCXeXcuxW5t51N6+ppUqMJNH8P89Bk5jw7lNJeR1gsOz2bf
DMyfpyQ/hblzNs2pvtC6Bw891Iq7AZmuQJfG1EKJCZhDXgAev9oHVUuSHcRhPs7mR5bEh7Jj5x13
SQUVv3+b0qp7GJITXelQS9u54TMNNO9ZOu7zrk4vSe8Zd0MXWzy74xUx70fRucNJGSXGnqBwHoUe
krUTiL1d4E/y5j/vbQYPLJAOy7+1/FEypRKFMTt3jq0OSfJI9ztq5rP1bmHgsWk3mViHWX1t2Kvv
UCaDSp+F+0v9FNv4L7SEPL2KCB59XpcPKvVWSRCw/9W0z+P3ZRkDccm8zo/FFcUnjylHVmuZT+o7
WNFPmcysAi1trvBNInwJTXnJ0S9uJGLzzTJt7RK8BgHTb24zX/M6extgJRKzyW+sa3bABVdcryYT
i8Aa5Cmjj/VATF6eUZUukvkIru0+GZLv5Iw0h2myY7+NjOBQM+/yg4zBi9Vm1Il2/GsyleQZFIp7
xtd3bxFpHsemHi7NgFySKfCWT/ZHkaE1SgTk7GVA31YVAHi0j4oKhG7QzBJtI8UwDrLpSsZUzWmU
h0fKHowQdvegO/oTpexRAkScO12vfslU025hlP1sFAYzTqVFP81iYr/G2cju/VtB7ekXgYMPJMVR
SB5RAR+84TiJGfEyuYOOXxNCcGGqHdgMXn6UXd9fC9Rkft6Hx9yamJlbP3t7srZE6z7NIWayF7Hf
aW12f1N0ZkK0Daag33sekC2sU3g71XHX9WjEi1Ama7eMPhBDpp55U12z8D30ldJQE5wGabNlgn/3
DH6VzODhgawq0Wz0cnD2Od2931uVtZGKjDeeh8fG5KQIBm966aeB8DoFq4ClV8VO5lVMamvL/zvf
jVaaYXaImUjBafInVf8/RJ3HktxItkS/CGbQYguROkvrDawUoVUACIivn4Nqe/Y2tJkmu0mmQNzw
63583dVKySUt+0xbFuC4zu+FLVbSQIDgF8pBOO3Y/zep/s5IinGGahcrFedYQqg03Af3OFRDEcH9
fWOfgc/B1Q8ZWchjElOSzT0VK7o3hCpXd9tTQhbMSWAoFDF1zJTzJNnhGsMp1msY+xmNNyWU+Lku
f7SW+WotnoWKOAyFs4kw3sysr77TqcP+qusHa7a2D2UXR5DfClYh1OxMbtip7XyH3BTAyn1m1fom
5vojgwSq5EpU0jNGzlJDPpTfffxbe/N9nI3fiTFV2yWj4zKZhXxyqlPS39rQz3ZxqQDnHL36OKxb
ziBWPK5X1m+q0BbGe0jlzkFgf0MnqW+qzPXL8m2Y5ng3ZAgk9J042PILC5GVlDFNM/8KmsnPXkxL
CqI9kjbNgaNQ57OtPKy5QyhUI9NTd3XBc9alQUWpWCR65cTgSCGamYwPLo0UVyflJohvqAlmwZJl
XqqMo76Kz73lNXt2FeCSu+x509kvdJO14ciWIEEGcg1w/kAMfMPF6QF8Qu6kB5RszagWHCfqN3Q+
Z2UWR3ZHr9kgecqok+7tCSNrRqEf8SXNbuWFFBvey8wU+1n9bkz3uwbXGmLb2XppKUUumMPWlU7b
jPW/o4rKjx2SxAa9H5Vis/7t+RM8iD7vQ0Uon/DRI3xx3M5j57OxqeZBb9uQQFwQRwauqV9+PPp9
IlJXmg89NSefhl6V9vkQ5iYecCcp9kmmbiZN1znZ82G1vLMYPFwlq1OA+JyfSwoID7PNFNtwNOCl
aD1CJLUee1jdsn1STReFEr49pJXfuIhpVUZvJEMRJLqFuEnPNJqlSRqcw9i2zOlaHxM4er6n1OmO
j03jm5Yc76hlO7rp5hqvyPNJ4mpOmlBPo2ReqOasjhMF9wzqF8Bxu7x4OX1gykhXPDslXScuNK4N
1dZerQYao0w44IG3rTKwi/Za6DDrhhqj+dIXx466vRpTAFtv5XFpKcvzsmPW9ac+4fHUdlbrk25/
GPgL43blyaB3IgFnmh0Uc7xVKas80VuFHwURndhqTo6+H2zyC1a7c38aLanQ5maeQSolKmvHKzbZ
5rIDmhiuKi0PbtrvSE/1/oKcyZPKQGK04XCrdpFHitIdith5ZALcSlLa78a28WVOmFl0W9xp40us
ammQFhhOBtoVMQ1+uOq0RWmyu7HScnz9tLCmtJYtWnm34jP0TN9zkpJ90uKTyPnxOlAqpvtQt2nh
m2taHcbJovSGk5VFST925xGMfWk7NPil3bGaKSu0Km7k0lTx9MPlRzGmSy/GYZfnL0uPJVImZnkU
dpftBCuOaBTOK85459biPV8xsFBVWVx4x+u93eb/2lmWkWNnOJ27rYKUJg7PJSqbd7KjVmdPhDTf
m7nK83vGgWqMzsUujMc0BiJuavXN5pwI2ehTd2HBORvGzAixbxhEyL8Qfa6Qr2moTG08psmYnOnv
A4ZTtwfFxT1vxcygddrv64Wv6+o9pCmCnTqdlkyFg1cWMBqH8pZnlro3eYN0fdV8dZ1+dEIX3Nn6
IjRn/bdkKR3mBc7MRqmvuoWxD1Gaop5UG3ZJk1W+Hc92NHRfsdNCx3V6VLyRGCpEGdc33YU66sUr
gyllYcPVtGIvAjoanMJeLVG5GrZBYUVQ028dWHI6gFQ/TqSkkcZJgs4UYxTHU7aP3S5B60ONTWpK
iJ12uCkHvgSxSaFD0uzccFzZHthKJTlKuNQvU6/Rjo7ymeQHuqKcUMb0m9tFtGSNDCko6vY4aNyg
yjL7SsitS/4pdLFd44WxPeGBRE8yBetGyz6cOrxdVa6R2Xm2n+RvasZpLHRtzwk40g/APjsTwzvx
vFvHsN/on33BRt3eem4FZIIPDvMy5QWQL+z5HrfSu8ri12cX+GVQYwJ6kfHVtIpjmtjWfS4/JQ8r
StjEZ6WViV/RHZ6SUYzaTH7Xk475yJg5Y8dt7aGtT1mCnJF7WWS59UO1UOUnSP6iWNPJQrWJGWNz
nTOhH2zRvzj0choGBI85vl0pGt36cPg1No3Ydo2/GAmeZvZhqKPc/DEkAwYzchym63Cmv54tV8Eh
y0FCneyIo2VMlF9L0LiYxtoN7sR6l1BGyTX4QFgJyGbywl/7bOrqvGtzri7UkxDg5M3iCjfVgvrh
LtNDZDsv0EBk8xXFD6ZxQmMBoEzvvWDmIOg5W4BD5MhbyxqB0DB1LkZawXTkfFt6lBDaeY8VQIxg
yPMvLFm4fZXsMsfeJ3YeXHv2VsPsiVNX9JdK8kDtywTnyqeVMcS5tiO4rH+7jnjlk//Idp9+djwl
GEtT0iiTat6Jcgj1jDmtIp6HQ5A06TJ8TExYe5ebJLokxyi2KENOMf7G7M52pQzitqX2LqmoQfIW
gx4wg7eSItUbHPJYgrqndk0QhagPnA3rTitoB8Mi/wS2s9kxpmIWdz+xOEXQ8kJDHX7SIeVTzS0G
HDNPYu+RWKwTYLFTTnNL0VVRZxfNLnUm8aLwe/xb+JlGO0j7cgjcngJmyvF6PiiUsVDJGObVXFyU
miXlkLPEFg7LyrY9uovzI0Xzrk6zjOKWDbEYp0hX8UxO7qgfJpRFkofDhYh3vCDyxZ79Oowc5OZS
TaHrjVcJz9woO+XVki+62cADNNR7TOvUcvK1x1O9ax2GgrRhhiDt+AJQwSYFSWWZ7Mh7wibhnprK
aTcXdM9y4GZ5c1oWZi2TiDTTe6QX+UMry4FSR5VVPcG0Nlb4RCoCVVUt6QGGstprWOuakmh5zHOR
2Y8+L/IS4GkDe3Cxny40qbEy3b4IJqd5lZl8xnvv3ky2pG+p79kSf2yaUBlP3y2Y2Jj86EzDJKrx
ysKVQneS78ziKg3oaMR02LlTdxVV4nHZKYuILpzvUsWD2WiKRj7R3U2Taofsu3Q/t1OgrHNyGfUb
VhLZbqXDxh9iAyG/6k/cmKj7mSSp79b5jOveQszgYWpB+AvprKqyWtwLPXkpa7s76sp32kaKDDtZ
apHa15ys8xCSmTgMUr62ncj3yOCMXuXCl4ZQNZYDmJGdeFw8naZ7UjuZ4Pg2PSCwirF9WFz7ZE/b
RF16PU1PoUKtJ99bTvU84VrPO7UEldoRoo/b0MyHp6WW6l5ztAOxCGWHxZhSHz4OOCAOYgUMh3WB
b4AwdizbiqM97KFS/9Bf5hw6zdmbndTCVJckbFa+S1qh2oduGI4kTsdwyXkUNKsN6kWLmszbKlnO
sj7lsRPztYcyxBlM9W5CIjenQ2XQjd1cL004mPqZTQLCZ5GFlYUQRZtCMNZFeZiJ+qzx8KOm3oPa
UMFeNjoxWDEdjbh7AySAEGYQFXB0B2ztsqdHud47eX9yFccKNQ/+MmJEgc8Ki74YHgdI1L5RGxbN
FcNH6dXKw8wOLYObYTtfddV776qDiWnIYIiOFoVY8TAGcSWsvVkmTqBbAu6BDULHQVPLWL9Qn2qz
JKCobaLOMIyJNftzPVMWUKvFvlDO9pDTNG1kXlAr2LUsVPFhgDthr5ER24OfzVriu2pMOTIePH2p
UZixKJn0hE68xQaMrKgWbrqzxziFk9yfgJeVvgs/LABac9c42Ey6yT5lnrkyojV0FhJDk/NrkpqF
71WppLtJnFJwI1HVzp9er3d+l3tin9Fp3Y/pvpqdOyR/fygla5NmmWiZrWBluNpdz0OZ/nIuNx1U
jtaSJ17ua1o4U2CN8b0740AshRpCWrForI1W3Ce+G08p9KkVg1AXkjsBGzAaPzSW54cFdmPAyiuY
sTAhruXoiSmDOpQm30qA8kuduO8qLJupw5W8K8eiUF9EmVFohhshrwsjGGz4A7LF5+iXPSYUTIBF
mGlFkJl4zSfSv+FQiA8jJeDEQvSW4hZ3j7m0wyOMewP5Xnf5PuKgTbr+tSboueOigsMmR/AjiB/1
uIyVZcgOZjwGcuCiOroVG0P+B7m/+TO1wkFDwREYWcuKBUdzNGPoXvOk3fAOrge5dPgUvGeLye9I
DUMIV/3L6cdjC4snYmNsBRNe6M2zycqnbDBultTBknaYfAqh6vPAVhBfxo8EaReigFN8Pu71qdb3
gmZiXcPs06wzl33CM+T4F6Tfa98n565ahkhVzPquWy6dQs6sN1Num0NBOYUFgCBRa+My9HUdGaL9
bYb6viEMxPOB5YlTv+Pty/dttr43PFt4zWzfzu3NzMzbpvecGUnCR1Y8KJa+hhnXOY5CnoGmuiB9
pntgTNz3HSB+ZAl3hmMeRuzB10HONJ2C4AqySjsv68Qj/Yz/0D3Yo7IQV3HXUGhpGfRbYVX3Wega
DXgD0iwPiAHVxL6hoXwKhraezskqd7k6Pca6613SbHkxVmuJhHKvKenH4hj39HCviJBpsYv7XAT2
ymuU0UpMzkDHas1DTXfxfHXmd6FTlNEq9jP2PuNMtcqjKt4yk8C1g+GKhScWDyFZoSs09jGHhV0G
mXAaPR+TlvRNisF8zJkWjwR618flZh6V6saqVRTRpTuNEJEDTDppRI0FGln+SkGcGTH50l4/c2uj
2DzdCZNBkDD2AQjbTTmnE6Fcbr9OogM++MMLZNZe03krAbeekwnEWKX2d3jiMHyBR/ctnRrrVDqR
V1Eb6vXzh6ibR48/OXBenE4SK7SwIOCmb2VWLVFyaIK+p8ByHIYnFbrADbniA9vKDHtf+py1WDAs
Ez5rramAV/CMdqYRja2x62D0LG03B/iuHhrU6KibvgCN0qFZESet6vrcd+NhGsf1Vs/5RlP1uuAw
emD9s3U90amK6diXggZxwrPPmWjtyFHmIZo1MnXgZkJVqzhYHGOba3E9kGGF8755xSvjXA6feVs4
F034Wh2L3RrPxx5Hf4A1vYM4HN9QhqaFrZWcbNoGqaakmNdukxPVFRi81sWf8u69HfsXykN2C6XK
ASPXuHN7cesksEq7GIyyrVAsmI1vFL5ph0YpvljkJic0ZsM3aNlp5GRim9OVaLXG7HF07BPmWhhj
FMH7qwP64Z2CqeE0mvLbKvPfsaS1NPNGLgzzSNMpufWsf/LqxopKDM+RV6q/5aQ/IPPWIbe5mbuU
g8c7/7KxT+8qmlWCfWmiJ62Y/8MB+JhI0jXoJpSM1czlyRqL5yZHEYLp34Vagc6fCwUK9DryFcBW
pYIeptxrODvdcli0MeFJr1uHofbu8nQKxk22sh057/TEssh2DFZAGAQpIce5YE7OPrWMItSZCU1z
XK9qNR7o2jIg6aKFA1UnopsOrHvoQApF64APnRfB5hGhp2vHvZBrc9QH/Q1b3Yj+06mRZnxnFEgd
jOxxcQq2Rfn8gr3vpzWph+iAuJORrcguEzi39QdASdfWwfDfrZUWLMOK/ZN+8JtFENu5MXre2BEn
S5CWvEdWpqNSGwTJjelrXvubgc2aX0ykEQaF8a/GVEvcDEITsXrfLpfDwHLXF9pwH2OPYHx2Qysv
2wBRuCUPcFad+lMX5cVpSxMTr3YdpfWvT8sC10Nxa4+dh6jp1ylqXB3DzAdPg1zHJg46w8dcXboe
FyJ3Sim439Kt6R4cLh1p0dWoQfEO6W3YJysbTYs6XMspr5N8aqlGCKdJaQ8yZr9mVRY+dvCvtsjT
q1Vh+NDGkoGC7ycsAbKKUevmBg8ODGSjUH4XQ3+RFH3uuH+T8iKh6LYseDXiCL7B74695sodMsZI
zGeEj/VHGotDUvLNp2e3b465jrjXdcp4yttNmPXZC6ENuUN5UbXlc1RbWnXd+hMxRgXcgFpcawv4
jvoGS90zVS7GoRH5h240sGFGei2tugrQf/kW9OPLCB744uZ7g69hDj8mqufRRT1ez14/6PhO0leU
Rh1QI2iUOIN1IJDn9wDv/qVLd7eyhu20uTjHKm6EsXBa3kdqe9VOvoLQPqitGQeTIuvINjO+LuTv
eEg+4LNS6IBLPid1Mg96nZBQ5HwNahAabPdUBO16gNqo3heWjHd9YbDFXMqPDMqGDhVCLtxcJA2v
SQxAMHf4LHa1dpcD/I76rh6jxeivypDejkrzbWLK5x7HFOlaeASr5WeKVYKFdGwlCyut19QZ8tvO
r1nGJLrQ97FFrLWdKUYpiMSGo0W3Uz/7IOPlsTLwjhGwfCydatkpk/EKuXMBWTLNHDsU33LL5aKD
SDJOr0Lp35WSFjZjNSTBLSTAqaweEzpjC6nN11o7tT2cndUiCCJ1vHy28dOvYNDIm967Ma4hYWS0
vnogIwy9CC1gApD9mE4xW9gkCqsxEjWtwKOavUojOy8FTQCWnjHw5TS1x+Wmdhcyu3Mz008dHEkD
2/FzLKybwRlVXrVRcp8XBZpPt7EHRMLlVxuDtYk/0zyWATAq4nGxkp3m1X6YmlzZVaYDfKclRJNr
64NOd4SoaL7UzfyeHs7HwUGHG5eXRY7tI7nTXbOM7yQZmgue0hebBNWsxde5jq+VmB+TBm+R3cWP
rDe4+Omf2Yz+XljM2/Kz61P0qVirL+Ob1FQu86RIyzTjNjAkatS7y+w7WV9cGglde5BFHoKA4Xjl
tsvzevntYi1U9dy40DTAskN8aN6Cdt7zCys6EhCF4p9aZP15ynmlvBUaSyHYGmRqXV60Mi7++4GX
2B9Y+UTJEq/7sUq+GzffZr70xyCDvjeztMfq5O0U03XILzEj07Je4FjnOscqc7LEYW173vmi2hcG
d36sgEBhv4SBd09YHPIaRtBYvbN1tQ7qRv/Ix98ZEcCfElW79iO11VAYLB+z8ddsyH9ZxYXHWDCd
1j9LQkukNiF8lqb9lntcuAu48pPB9UGWxkedGi58uviodayZrDpBVUSHbRemwCLfN0qv7ckp6nyb
4OZh2YiyyUwPOmYLEkt5hK11DNzVfhJSxwXtch1PajWUCRJwIvOdMc49OvCkHtqSUWolhKviCvDX
CQmRL+lkcs7hp6EdD7KFy70YU7Z7KLALtetgRr0wfge2DTBNv2aulrT79hEDfHk7opGyrpDM+GtC
RbKK1IUZiCuXkQYoVaj0MweGMCzfnS1M6PWLYSQvpsJDLe9e4YMSf9IleXpZPcfKyoGvGNz2Rh2/
vatxuW/HE3Uyv0Mal6eqqT+52b24q5MdscwCPZD9Q++53V4gZGeU1QTG7KJPmghD8nMxJbEJnuhW
OT9PCx4l/Te1hh9ecy10cuTwPEu6jxYvsz7HtAs3PaUCbb/35ty6L2nYVtJ1l42QNNZ2z0oJamfv
JhF/0A/LYXlhWN6rx+NKZNt1G4uWrvzLZzw4Q3siuUNvir+tFOxeHFHf3t0WkdnSuRePVJ3LmQ+e
yiVMRQ1MrdHcOTYzEo/KEspX0ZlXw2IsMEvilivi0I477ke8DHDiho+MaqIIdyASiAV0LJ65XzPe
AdZLcpdqb5OTBggQWJIIvmkT9hb10LWMWSYq5qXIaSldOj0Lsz4NTReRRC7crLzUfFw9WZ5cbX4d
3TSLkqI5oaeVYVdh4ugk6jlliH282FfBcuuM1BNKzFqRpmk45fq9qk7tFRIX2zFaxVPc1E6Jg6zr
VxFIjWeNlZbPmUQ5AZd0wmzh22rJ7m2uQQRZBLLi9LByiQ9U5l19Hrmt5jAaPOniGVhhsxHLOCqC
T33fcCApGSKBZ9gIYSxyA2dqbjQDqYCZaA4GPb0W5HwiQ37pBoXfOOgqEk9aESYNIrzdLtyEtPSh
s/U9m914JzuSCwMjY6ZWGrf6fk+trRUUesHm33pt0wmYHj5vw8DYTGTyyN6D3MS6JVHtx1qYTWC5
W31zSiQygOzXBSADf0c88d70HnO78FSnOmqV/ainjYcVQ0NUZfjot9pxlgXtV8cVf8neBlVMUefS
46gMfBATHieqZDiVLnYOZaK6mBe9Sk0OACgJfqzh74+J1McW+rzjMpeODcr6tGpAJaZm4fLF8Akk
hN+OpwGbNOkX7OUCsEbIAkPKf5GCWZw/xj3KCE47O+HiPL5W2CcbKy4eRFMeJmsYI0XETD4UyswI
AFzkPUY1YFg80or9WH5Q+d74eay/J5ZRnbxNG9xkFFssJDumrsHc5RpsSIlftTqt5rK5QvAhEgEP
NnSdwuey24UOHLCQ1/3o1kpGzFJmQbpWF9lbesAm3B8F5NCBq1TQVCht6IDpXJSBC9clWuhrCR2H
14AAicXzznqgz/bHg9zPY+imtrcWcRWhfMDZkuUrSdJh/q7icj54FQVAZsM2vzdfMV7g2XTG4op4
A2nDaPiSVV0TDCzmqgGdfLJFHdI1/p2TQFc7V4VisICXwtM6Zrz57rY1wiFQX/GRh52xUKtiFTWq
HVl+LtIJP2ndj172Om3+ZNO9X3WlIQS3xx11T9lSfG+XBpvscr3ahXvpZyVoVKs525ayAcG6f/QJ
rgHpZL5QzlqdK4g2VVIjCXvKZwLodN8BV/I9YsGkIpGeZbaerSR+UHXQfBrAsnnpFOZ/2k0IAW2o
RI0Boo0hn3oMEapzYq/Z+DjH/dUrxuMEzcVK0dBE4mJmXmvTd6qvGV5AFEN75yKk9tB1qSZTYnRN
IicVVvf9wgxsMSfDm6BbtIJXM0jdvYw0vgRMK/gtxBMGnLNmJ3a4rmDCAB46hwZEGJ8b97SM/QZq
WXwvb+7bLrVDpWbUTgb9w9aJkOcP7khTFSOOteMp5wsJAXc0VBpb23W3WeDcxX3mPG4ovWXONTqD
NZ0nzitPBGNgCNYSaz5mWbGXy/LLVa70V5tPLbcTqpnmi1cvZ2K8dtTR3GsK7iBSWn1UcQYPpKJO
i9RuvL7tdoWsn4zOvhoGdaliAjmVeFMRoEEeqzwFia4sVcBgAm4I3SMZjIcx7SBltFaxwxkwBJZz
7sx08XEYRnZtmCeyi3wV5iKO3Gk+mHL6UscKI2bbNHiY7FskR+ZNNIOwmrUwYp+9XlYWbWtRGTvG
YLwTEFUGO6fp5Lms1Y+JRNBjvEVE5uIr9crqFvDZjSi+53K6Q6qQl9ZGQgJyT0hqLonYIOpgvjk1
gLN3neWYaObpWw72ho3h+wQSE4ttTwyciG2EHfMfCzULwSO9Na053tsDfa9QNJ6V3LsWeXXVjLjF
wakqIb7m+4TgT5Zn4mxWaKWlqr3ISQ3cBdRKPcjfMeurHdYQhUOCv1T/DncGR4qBn1qKj7pg09Pz
jF5tPsJZySXdA9+c8F06dJur0V4NDAuI1WPfRHq3PPWUUXGXYC4pau4BlFoEKSEGvbJw48geKZEA
V5JYDazB9Yk2IuC8IBXhz6aDCu62RZF0ieyYCfIMjr3dRBCeEyjj+pyQICh/zdpzApxcH0rTDNQn
ajtacj0uxMkTyVmc5WVpcuKTFldlRMpLAMmfLNvaJdhT3ZRFg+b06t7KCAzE7onF267czPsLi44h
ne61RiEfqBoYRxLPORnNgwAR4wz7wsGEhvfiwyuk4rtrZ5JdVMNa4kxXDW1zAueXnInKtY2dMf8r
C/RffXxUE8FCmI/z3AkuVaqR3Be2iv5wWyr5skeKu6gYX3zNU9owwxC7q/qH1q0X1L8s87XYPhFl
jneEJvx41OpDQ/M7mRT7YK5JxILGDI1KRQAwlsjazm57rOSFCsQ5mG0lanLw3A58fvyEEzSZpVKq
SFecIqSY0m+49LI5w+Ihv2AcbgHZoYm8hVwLA+eeFNyUwKNfslNWDmBq2CC7ci13zgkiT3/uLPVF
Q2aEbJlg8WEalGTHLiTZXjybyYhHyM7zyPMLDb1ZyOZ+HuR1Ejp2dsaHFhEKC3B6reLUCxNu7fAb
kDHm26EGmKpsIRIE/c43Z0c5KFL7kGugZY8T4nvCv4zyjabfVBqwWS4rPVNWOSvyJkFzPM1q+2Ak
1V6SJOWBJ7zz3Ax3mjZwPTXagSi188443eE+uXQFmQ27LOAjgCi+dlhbfbHIG6UdrVNimiSz7eHa
kn3bOfmdrtxpVgrtUUVnM3r3YDA7+WurJFwYXZWIGzBga24X/huut/vjXDTqhFVLpMkdIV/Lx5KB
y8+DQLEF+yAF8XbgisOaBF9n5gNnzCuo3hQUWWMlw+0fjqsuJGdXye4TBc/ryOxDQbbPjmIoCDEK
FyDMvUbn2AfXqBK/thy55/KEy9LBylmx7Ed0efrzhWo1jy5IQuYe/Dm+lNQ7pzjpgwSHOAt8JL2/
X8Z0WJxxAbv+X75706423vKQT3wM155EXYb1Ga/aM/YkALTgXXvCU4iCMOR5FZnMsjwiVJXzfPaS
p0a42+Qiv2YQQ6bi7lXm3HvOrf4eD7aOyJZyXlaaCP5eCMOakFxXrIBYX+FEYlgvsDXb43wtMjda
MUgdBY7X574mZre2pj9bUCuamJhlkkI3SLHyPgNQ4T6wqg9S1g/eCNJMV2Tw9ztrVkPKQvTyEje5
y8lREMuUaf0kvU/czAyec9Pv/6gDzM1ZCPDEilL+FY38D1Mz65nOM15Fkwi8jjqR65yWk793zM6a
+QSR/86ap+XyZ0mFVWIGfyi5CQsEJR5GsiPrWAFLGhC+8fneApMwb4mzizCGykJUaMlwOmr4KaWe
64HeWd//4dcqczCfbEbmTcpl0mGaJ1lMuAyxdASt4jlkxTosZaBqtxTN3w/1isiTDsZeG8Xdyi7l
cfb2/czSecpr5QB1+6gaSv/QsAQOKKpgh6kQC7Zr5/r374/Ulqee4bxYM5nFBB8SVXF7hxlHIrFH
f+QYZ4FpNDUzrHaARX9/W0nVKkyTht9GnwkfLjJ/JswJKSwtMJn+8XtVSRATFAd5XA5qZtLSCnPk
rwPz1G/dMEPA9OAoa+SyTxR6LRLXyi+TLJ+mvp0IsXo9CTuCOIVDyI8vj8EB1hOaE90Tz8h3s1fV
ozVjosIG4j319VFsMbsRePZfN0pFtUtUjEnMgASKHZGm9dvKWTBPF1dNpfnYJPxwNputxX6Z4yAb
eD5O+OEU2Vg/c2mQdEPfHUFZLRWnUklQONS0+ncjgJzbLddIAAduxLrkeETT+QpYfJ/2bXaDSxH3
aQqP317L4mEyqQbMNThHq/Oo/YUo+6q7rfl/vcCV28Q1RB99DRzVEl9jjEaMWyG9r7XZwGbFW5fb
rFvmbFjf5pyJr5ru6lS2zwt0Kl6kObkW9Ruy8HSdNmB+Se8pNtjxbp6cd9UwucGMc1sF438MkV6r
Lm28LJTVM2aLlQpGmJ1n4u79vTAZFv/oSVSqjlj1Gpy1ZZXszBqzFY8e+1ytPwr/PFpISxLQ5dOF
hePRgQQQpqnXvOhNE8axbO50vWjgylccSIN0IMvkW8SdnCoeO9bYZuseFCXBMrttunVrMEiMTssd
LH7WGeTq//AwmcROZaf5VStzqQXVH5GF0zc7Y1cTF53NQpCBHwsFBXioTdVpSY2Z8pX2+Q+w7iy0
uLMqMW9E3K2cXc6dQhE3rhStPC+9COIa8WZZUuyPfW4SDJs0JFOpooa/i3Hm/piPcGlgAU04E/0M
7NiuLAExk4M7FQ61Do3nlTtTAwidmKkIzMTLT1bNSDzwAL4z2BdvGei/FxVrQtS2+cpf0MHySa7h
L5YoUhgHBnpz0PAFPLjLJA84cSuuyZtT0KyWS49WlW5h4ARSlmY4t9MW1gVNnu5ig7Tz5Ch6pJYp
F+3tLYnTnsB6gSrPryMbwuL2RlFSb1dveEyiINpst9eapPhuFDGb5GU6Naal+X+sXgY7z6+nqX5Q
cuHs6h5f3v//24mqfoE7cG7FyNqDy3N5KI30E6v5sSD2ns2N2JuokNHcaODggYHf8A92hded/3DV
3ZbSqDMEm6o+Zqr10qTD7g/PJUwc9n9EurmqcEYM6/bcSB9nSj99DwrO3wORQCXoi7rc2X2JdaDl
+kMtBZfkxkWzIuA5zcl/KLWmirpKqpe/w7bJzG9rTCUkj3y6DNsPo0oGChq3dsj7W1YjFw7p7fn+
fz9U7rujN+ptOzUPE1oC8xI/ZdrxdzuBFPr7f6uR1wzv07gbD9wIljcjdgVp6wE7QsuHwFpM40Gp
+6gbhPyoB2ZczITGNWmq7IKHgZ+QCBoWpjXmnpeBRvjBnZc3Sz/bMvWOtTPGwZpU+Vs5OqxqbYWb
hbA1RImtoqWU3zJ2jffM6S5SfZu7OPuFaIOPQ0Oi/o8a1NNmekzj30RNCVvYJABot3lRFBjiWFHe
0Xil05Gq6eZkpxW4AEyshn8MmQGDgK+hrBt2N254R/3ZWrSXoqqMq8he/h60ceyVkNT6N0fkasAz
xbud25g/RJ3cQVO0HnQwFhOtweCAOfSnrr5iKruHSa+EppHwl9vonYoWf0xEQE4kHuNDDdKPKk9L
fZfJdDdvIbc8X9rjojjpc714DwsQ9pul07LnMdNQ2ZwcoPv2k8aWh7M40Ye5Y1RfeXAPlpKfXdzm
12YuWrQ3Uv1rD7xZkeBG21jDUetQmzKUYt5P+VTc9y0P495E0V046Y75Yj38x0bLJwgASbLhVcr/
UXdeu3Uz25Z+lca5PvzBUEUWgdMH6JWVrCyHG8JBZk7FzEfr236x/ih7722tX5Z6+64BQ7BlW1xM
FeYc4xt7JCLQuANKBHHdX8Yaq7xhoTdY7DtzYZ79mPBr1fso22lWYfQzWj7K6Ji4oq3dj5uDX4rk
XIt7vU6BTGSFh2sbNGRTdPcJRUdUbqNxNkY4VtD+NuehgCUZpxdP44kRFiM0Ok/gWAFBaLAKWRFf
bB6eAO3z5M8n1CnYOHS0GL20jr+AM7j2GLHOa0yDK7PV6sQ003o7DB50FGzn27DU40WdfX9a4eTM
a2xf4T7ZQ+vt0sxKz37M72XqTVelqh56IX3qt4xGkcAYiOCj3jqJdVORvvNO2Ym4Sei9zm5FFIkp
JpaloU2xpjtxfU23pnUCvAyTR+1xIuDeSPW684NsHWMw2dA8PjVRVF22QUlffAGe00tS1z8+AqJC
A71PXx0cL6zeT4gDF7EdWJemqk6NZMlUQeV66kbiITCCbG/F9B3RBsDEgytUobQ/+I1ODkyxFJ6A
GXEtl/9E1MoVyTFLyEJ57RoY0fI0QFjC8I+PGC2Vzr8KaARt05V3oTYvkAC61IBc/sQCfm3gjL8r
BvZWRiKwuVXNOdHj9SWuN/YMvA6MJdMHPN5w2JZz8nBVdb3BZg27+45qgXVele5msE19/sSN6WT1
E+nzA0nm2Im5EkOYr7MBFTMdfto3sqayVxFNE4mvDS0BXqvtE+Q3pSPktI647sMKbEEuT5D5vEuy
qFo/YWSsPhFXYR+hekXph9b9O0AR3g5+M8hoj2saTIWWl08fhWBdUe17fGsMq4GxjTqMuZSTUJ81
5vSxi+jd5k1ziQtH3vrDPaSD/Zwl0ecwK/t1Kizqk7Hr71KTfgr8mv0TJrXr43zXpc5V2RG65y2x
Axb+yBoDNjDUZLHL/9yyYJ/pMYCW9M290Tt5Ahg/jfoyYq1ch96JhRIJL2UMiqeGeQwuEMBjw3Ly
ad9W9ba9RiyBcHzZqSGmCrcNke37JTgC80P83QTpV6L/35HjvWzgKueACxll+2I+64NBnCRDjx/K
c5Ef1u247V2a0f0Td8BKspMhhaKI5izeNsJP2JewRHYXrzGkARoa9filMRG1ECe8JjSJKJwigHLy
47cGzhDqL3pjlbV8cBShMH4SywMKB/nQq4i+q118KhovPS9AWDEadeWqK1xnYy0ITIlh6SyI66+j
wPv0RJucNDoWc2rh/5bKu52a1t9o/Z1cRiypdsaXyqZNCKJ2TelxoInTo6XF6LdTuUhOjCC4kxCH
LjVjT72kxSBH5Z/21F3KwfR/pFBxfViiIwaJMa0nnhS7iRUici1WOkOAkuhpS1ApzzwhcoSwYiSm
w2jdFIGgkprWX6p6MmjDw+WQ4DRXminnaax8GjUZPauis2kJn4FRK9dsBEl/G6BMqZLCwdOnyqzo
DFFvuGkrQNnSg5U0GI4P68o+mFb4vadsvCMsmebqU7LPcI4QJT/4yHn2k++ex1Ub3+XtOSv66kMr
ctY/2o3vAIJ4P8YdsWStUwZoF6tHPIfNTpW+WPPaejutmuK0MsihJr3wVoBDqVtysbxIf8WVeW6Z
9MpjjNyXQ6C+YzqzKcS53wtIhVeN27+fY9HtoDBSGghEcFcS89lH7n5GyLJGGd1dlq1xGMHoAQCn
E0rvCKdnFsO9DtmQ5VGAVLsDJbcs4I2WOJKnQSU0FbOFbDe8uvO70J5pJDKSDR5Pdx9N+6JmUTW5
mJ5lRMW3KNyTHoHMufDHTyGBd2eenNUZY2QKAYaeV8YYe1sxngX5PNw1NptUlYkHhq3kW5x11yLP
FdqQ8JTO2rSpqOofpsrS7xSP7SrVtM7GsvM2T7P90uSmzDadP33mqb0t1FhdWbqmNm2xLnhKOXFg
35/MrXnyNJnJxT6thclrTGqZTUzLkkHy9N2pDj+SFtODd/QHLointnGob0prsLnLyj+V2XAtMvtQ
L7FWdWVfN4OBCcDtT2MbL7iaz0GWdFvUp/ndFEwzoAhWUBnbP7nARSAcOXQWewAgEBdvLOisp7ww
6KLmjjW6Q+6KNHt9/a+/SLNAHkhUoyxZR1fBUlKYsuA7cjG5w3D9lfKqs9NDKTNyTWBSSpy6ay9X
6pQt5eceuQ2tccYuw0mJqqoC1H7LqiIq1Kkbg10YLO/aKZJb/HAtvJlQLWYxhpPGjTbk0tIGw9hK
AbnX68LMTqKxIVOuy4KLzkdeVKu0umpDWrI2k0a7HqvG2eD+/IC2EsQ0lu21dOrvMwKEkwxtIPNW
qNjJRZunOJTcN+j+klV1MidYI5kfw70kHuCiKnqWOXQzsCRASq+CCLncuDPLcToYNRFvC6vtMtL5
5Q8ksRT+rotSQtYAwS4b6FRTGoTzg5JpiVqFthMtbgU21qCu6KokZCjV9b2bTglFOCoihpWccmGg
UXR4WZ++NQXdvYROs5a5RT6Xxw658eNPdV/sszx739HifGc08lPqUhesEsb9wrpFGzjcyx5AXNkt
RNGngYSS9bu8pSpsltK9SxPzIo7g+reFhAKeD/nJf7KEtcNhRILpWrcquIlGek7vXPllVhRr1imS
uxoX2d6uNZPPVRq889W9Zdx79oN2Hhpxh0JlpW135eG8Fw6iatY8tmNsGG9JkVmfFtaBkGAHxEq7
b4uDajddU+NZ/zQ11013vRR6/9O0o8Kj1CRZWYjLUuJyN7JTi1AJ6rzhwxhK6h7zpmbFNeJjjEkz
QLxdf4cyFM/xCcKaA8XuT6a/CGY1GQDNBGyzVqvIocwxELJUO80DWZP0QSPMg4jTr5pW3KLb3OLO
YuZJ7Nth9L9UtrstSrhCc1kZ6zSUV03VntuARKjh8ylEcsjwioZlDxrPk/mKzuVXFEr3ZBNyd5c8
JFXIE8dLFtCOQK+bDjdR1658kyk/CfQtm0rYR3SNcUe3fnnX4LgAR5biH2kpukxbA6s2cuchSHG1
R+QUQUq1FJ3N2qGDNZOLIHJrG1qI2lFuGo5Jypji9pEieij07j/+xz/jqK9+ZD78mvJsH4dT2KZ0
LNOiOSos17KOY2sLXVd+OyY1Ve1yM1DuejctX1J1lTYs92sxVTSv+OJZFV9c7+cfn74XtiRfmj4y
GI0O/oLq7akT1kAOjCIj0cExsR5J6Vz/+FKxui0Htj1Pp/Az3PvnORyliR/98b/vypxfx3nhzzLG
//9KFf/lLi6h5c9Cxf+XDh/JJi+OcsVJGf+8hIcb0vnLJbbbQ77iwCGwTMJlhsenv/Kcv6RrSst1
aOnZlvJIBvkZLG7Y1l+0v+HM2JYQnicd/tuSS02yuCHlX6b0FIRfH9QvqGj/34kWfw4M5kBAhD3X
Os7trUJ6g3Upou0oF4WQR9sC362TSTj5Ey4VTTxt80b+rPU8SedfBzsKQE6c2qhAa7u7hGL3o9dL
yvtLrkRflxgjzKCCVB1eJwlzTdzNj3OF4KBsbLlpSs0EHRPJnItm0eAYCZouQixJ++zWVZaP27i3
/DdShJ9HsvzzY7pH8GQvs7RW2A1wnM35FvJYS5UQpTX2zvKNd/15avY/DyGXK/RLFLRji5hByUm2
TO/pg+enbbBy46S+/eUhfGEoWUKffgwwJ994RP5xV+XRGQwFmIZhrmHlZ3ZHzzlVJ8xfGijIPO06
v3lkEPYvvHRy37q1vzniU+TwLycU48jNMrb0u9wJEb5VbFKqSbBcj9G69o331Urbj5WR4E4FJbSu
BrtcOQzda/x/ABsiKJYUsa/6GJiYqsXHcDYRXIV9dvijK2IfXZERDTcgMxMstZOL69FJLtPUv48a
vYvaoSK3IEqRSDh3rx/NWn7sCzfAOnrSBT6icjBoNks9xtexib40nAyWtx7AjshNv6gSuZfTNeRB
D9SyOw+44hS2AUyZqLh//VO8/ByTB/T8IcsC3ra0y5OtbKMEeSa7KnJCRt/UW4I5W/3u9cO8/CzT
4X5+mJB2cZSyTtvl3lh0a1cG0sMxYYp4+/oBXjwPpsZlvvzl2cIWYHZDEob7HIrhfJogOUEkqwxS
a3GD94zJr02/y1X5+y0j5+v5UUyvNJMkBVyemkQSJyYNyCBsm91Qhf5FQQvqYPaleONx/M01U8v3
fzmlDuU5HTP697UuB0Q7VnpBIX7+o9HF9I5OJWPkrnz84dvSTMcrpvfgEwpbEsBev1Iv3g/iXY/e
pSBxjIrdI0qKAFuzMBP7oO1qPoeJar0R1HWUwvePEcw8jrOr8lHhlExcdjuyOCvCLNr1CGzx+apq
bUYdhreCHhMo+XbV8HqdGeRMI+Vbml4ayyHtXxDaQCf2piAJ1cXmdjBAPOyGGEXVNOtqWVD6b3zc
F2+nwAH5/HY6uedMJanQkG2LinaSbM/N0SP8+Y8uuHv0tMwFzZKqs6ItFUmRfrRIdqRDQN2yGB5C
J8mxUv3RgeyjV9ktbau1mBWQTovpLsfc+2nK++pEk+d38weHIBru6FIpaWWSfDd350toY4GgrVxD
7UQATHjAHx3CPDqL1otshHs6OpkCF7w6SZ87x3SdfSWc4eT1Q1gvzndkHh69A8DpYVGZENNVIxSK
W5oI/Te29diwRiXAba4oVmX+lqJqeZezhtIPuOsHQGWlyhI2zwreSgBsG2O9NCq1EAFyq5l2eTmD
Wp6nybofukEchhCv6htpc0fpgD/fqmXx+Pw59fwmN+q5C2lcGrA0yiC5golWb/BdsxnyIlCaVG9P
qWTGu0KU7hVizDZ/4+H63dGP1wgAGKg6o8w+FAQzvO/HtON3YAeMKEY97g3BHmnfp9wygFHE0zCe
UWpz3jj4i2OW9KyjVwh1bx5S0vR2RkCRf40JBKlzWLfuTVdUVfrGwPvialq6ynx+fUPikSwSksND
2IEjiPAerDAuU/2lnb3PyuatlbSzTH1/m6xg4Swf4Jf5A/n8jHRjAr2oVB5cJdzqMNkYRuw2GFez
kVi6AVR3jwOLnT/kNsfu5/MmQJBarNzBwpi5qgWq7NsknWWx01aTk/LRE1cXkVfS5zZcn9xrB788
q0aXQvFFwUpGf1BmRH0R82ltwa3wkNR48sSnsTHUmx46BLvW0R6HDPuAP6ItQw1PxRYKZGLWCIP9
1K9StvvNCAYH0bmauvyC9xIlCsyPsr6qaz+ogj+66dI/etwNh/pqRGwMilMzOtXkcrzvS0TQcymK
N+74iyM/AI2j4cwCMiIpucVbU4BHbMVknOLwRL77+jjz8mMrj5dwaZ4mjesAuS4s2HtrYCKDgLlE
R+7MGyCIvnGY35yFWka5Xx4notvKztKhPEh8uCexSMUlw8L4xrDzm5OQR+8e+o1orKLROHhz9tG2
7fodhuhi42St+fH1yySsF1dveIeP1ogJgzw9clq9qeGm9WUHwKlITyiUkjJ1YlKJqq31XM+NdRUL
6l1XjDmGCWHNrlNamTRB1eCeBagHs0019fFog2dLA/xTGYQN+mUOvqPE3uJvwH0PChkQ5j1moa6i
7WOX9mcMIY6JWRGDl30XUj2U/n4QFlmLu4bYYBB5UZknqUk7LpLJtwBIkXlBJNIcfzF9hDndDqJX
0sGNjwPKziALAP1UV3VXwNDCOYdzKzxUuQ7LQ9DYKjwUU5ZGtJcbC2kuXt+Q0BuNLtBxdy1RW0OF
KijpYchIyxx1vM4M3HnO3qSBPQJgz3zDjj4ZvibHknTASABFIF9s3Y65s7HH2N0VHS3CGbq8giIP
MSjFfoi5rm2uNDVBaa40XoKgPjdapzcrouC9vrnwhaVxPWvRN4e27EwyqVyFSvNCuPRXZy7fN56G
rQMtm1g/fGcGNfQYBZA3DfdlQC2gaSUKdcOtF9c3RTnZ39ZT4bjuxjS9GnJvjgspGC461QunOmPA
YWy7GenpOf1V7VWjJK00m2jTY+6YyOexifWgCehnWU4plIDJjIR2uBMhmwhVZoWkIk4WTb4xshD8
2DnYbmACeMcboyO4jqwIgoS8UIP2ax03iuEo1dD6Tk3oT7axtwFPFfEZKVkwdijCsh44j+OhLS5n
VC3JR1N1BXB7qp9TfT2WcTVZaxzfUicnTSYii/vvavbmG67ICBXQU3E+PC7Wl6RE3p86bUNdmU3W
Q2QnEWwuOH0+sFbLdlESrRbPEgiWOHUyD2WwjGBtKdkvWijif+ki0ICvsbdVvUzD7talVYIXws/I
cjCQCUOUgwVIFrOecdzNURQqLUCTqDRoTgQqM99aKyautES2YOEvvgAggfzrbNZG5Uw3IZTXAuET
0FL9nfKIkWegp9jN51fQVxCKH2wooT1RDpbHnPuth+Sp+q2kshV9N7oxCin7Gp7X4TIbBpCZrQ7t
MdpWir4Lxdg4pJ2PO8bm+afnPTH9nHVRrIxzA1uO+FYZXUT1soqVO6e3CI7oSNdFVRr4imom0pve
D1v9NfNUDhS0TInepUtoY1alQR7xvoAnqG1ANlxMFwcis5UsqwNSfuR5Z3nLesleQppqAC+hF4DS
JJZEAudbTA5JezBbo6nDE/LBcpZSMxo0HIp5b3TZng7cIipxvSW9bFW6fiRB9pUs6tqDEcy+tld2
OnZdtWX355qgVtqIMNuPiRMamXkaz2XsfNPJNKQBNOKaR2CLM1uN3bZU8AZpANQZepx9j4RLwE3t
ndpOd22Q6OlWixHRKnWyiZt+7SBQSUfsQnNudwhDQmw9wc0cG6nhr9B1ZUujnIEAPOx5U3ku/Sp7
dqSv9l1dNN0F5B2tLcKRzQm9A2sIg88ekL0aLnI8qL4PgpUl9gpVzr7IdmPWEvajSQ922EOnYF8z
HDSpPdWIpmUQ3QmvcoB3q3ie3H6H9b9wLm3LJBZrE6QG3K9dhaxvNmmTp7F0uDQlksUUnoCJDBfP
c4j6RuO+HyeKk04i3PYuC+2JaN8xxhECBVq4Nl4v00OVbW5lImWA468nKPQcemc7y7XdsaX31mT0
irI+M3Esgr2ZkrCq6/XUOVBNcYjRDnNXCSD10kRBNesvOe9RhdEV05q9jtBtZdg4LZtOixk5U8ur
I2onRs5UJcOMe8R22nBZVI+6fIySyhRfRtp3GvsQcn8VruqwQgxCMxxWyoTRJlkKYXE4qu6TzSRU
QD9zEgRDDK9kc4ANicIISi/qsqC992iH8TOC3GFnsWviPKdlzoqqE+1qUKnH0jrwWcDf40T0W4yH
TpgYB5pgOXcYsYEATWJkCWbiybRc0haYC5gHV3CXO8Birj9hrxwNMN4wnFD7JOlBybxx14GPJXzk
h/uwplcDrHPnMWzy8ZIBKBhtGj9lpB/trC8w+sE3kNZp7cYWu46QAKC0TaTZLhilrgEU6dUihcPR
wl+ikTUbmveZ+LFh+Ia8YWq+GPUUaLAmo3RM9P2Oa8WfUYMUjIvLIhLiicShXQ4I1REqe5hkuYfc
ertl5MUG4BbWN7tWYfcu6YuSQrFdGfPDQJbk4nwmgxe+t1sU9FzwXiVldhWXZlO97wKN8J/meJLN
35ICVQpC+jrIynuLmDgONxkdxXHkGO4QfhgCYh3v1eDxPsNpgUvwMW6mMLhL8hpu5SpElyVO2lhk
DAIUekeHzLTMJpptO+R91564ruXTrYoQMtX1RgftNN83kmo5FCT08ym2Ag9npgCYVgU519ZEodwb
BnpHAuijJLKh4NQVqcMQ8QcupMGyi/SRIA8+NO408wiNEWWKjZoFFo0MXLvYuylS5UPO1qht9v1c
TfqE4GuU/5s0sM0Yb4GOxuEyj6wiTddcKQ2ELgutkgA633PrBEaUjc/sAwDZ3rtu3CLyxEb0VgU9
iX5HbJ5ObUTOMLIaN54uBbuM9oCcz5zus6nAJIDJplHXiTW5dbqGzZv51yMGAWydhVO4TNu9a/YB
As4s1W25Igagtu5A6HrBN5wLhXtTp9KFNs7TOUMG55DteNXlwu/1dhqR1tz6qSky8D+tWoyALlrW
mod/NkE5LM9xZTi8CnPQ3yrl2jhmB9BE1ruKHnb2baTAhe0lYjlnIiStk7ZBBoAM2L+qSN2pwFbl
YdRc0Km2ECvUBHkXDvNlMHVXuWRthQ2mrXSGd4oQKb33zWIkc0aleUkcLmSS9hGxnxTnkySeWjbr
anZny7hGOpz7/nWd1BC8Xl8hv7wzlccFaTMbtbCnvAK5m5vvlDlNu4L7eegYlk9oN0Zv7CSefuDf
d6bSPNpKJB7RRsMwUmh2IACQN0ru7CpN4/l9bgtMe16V4JBv8ZDLacDMYGJG78JTPSX1dZd5ZIoI
JCDonRgTlh7M66f/8gZH+MdbEJb0DQ+Hi97arO6NnLUJ6sHR89847Zcvr/CPSk5kYOuUjjk1cIB9
5w4Bh1xpP5s+mn4S7GHhdPEfbabEcYmhrroxkxVmFJ/CAvTNmDG/0dP33IcC8/rF+s3JiKOTsXKD
B76kvhtQvQK+HLj7zsDWanoDaqGxNf+kjkxv82jv3GM1bkEmUm3U0xfsBhbR0aa6Z0B8q9j4m5IT
24vnG1s/7A1ztlhQYChsHwupbxR8V1ja1XsB0+O8neKAaTcr1jRuL6LE8q7+5BoS/vf8wLoaunGa
K3fH6DRs59YrL6TL8hHLGyYdUeb3rx/n5Qfb8Zb98C879yRo5gIvIOHwYaYfjCGtblqce2/Uta3l
lv/9bXaO28O4EQTYq8LdlYXtXPqhDM7EYIVboogKlFRue5CdJTZmQEYcgVxwb2zrfelY4dfXT+/l
0oEjl+//cnrW7FP+ryaD1bxHlhSm0l28JJKHbpZdvH6I353jcelA5MFo5EoYO6dCpsJSQW81Zcmt
UK27H9k2LlAihOQ1yaVKiAFmWEiWw9C89QHsly+yWL7/y0k2Y41iN9HBrkDpJ5ipJ1t9dGSG3tQt
msPcuhB0/dlbicYdduwBjf3gY3pEujUPbwxgv7nQztGLMpqAc3sr95ETAVjVCXmgYkj0tSJ/+Q8P
cTSs2J05GIu9DJOzbiiM07nB0OOeh1gQ//B5PS4xj1Up/LhiSAGqU71z4MmQsF5jTfKGzzG6jE2o
icSMQCIC5SAcCsTGvHFGI3qrL/ByYdZ56mf9ci8jWlFl30V0EV18hKEYDciDWm5qA6tvDuB2ZegB
R3ZHe5HKEZ7mhdI9NvAARqMU+wA6yhvX++WSmGMtw/svHwXvdevE6WjsGm3Do5zSwtjYQz6DcDVL
8L7dCEmMLUrbvTE1vTxvOObRMxRE8ZBkMqUOYSHV0l6zkJIGk6DYkZxrUOhvzBsv60gk6pjnZwbl
NVY0s4NdAjvugDMeV4vqP6cO+mHUDasaW8naBTbJxoYqdSzcfN2myjvLCJ5d83/cNXwI2BBmBEc8
Jy99VmOxlQwDnxH8+28MXi/fAFsdDV7KEMi3lefvdCtwaJjtfF6T+Y5yhQYlcfWkBC+h628MY8vM
8veh2j6eCXwCveLZHV34MWOPT8yyoJek6c6KF/1pueBIes3O1DfSPXW/Cdkqbu7XD/5yN8z2ju48
eZJRYciecAZ62uegIpJ1NeoHaU8VUAGEcqXXqFXKzuuNR+DlaY9S1/MnIBlnewpLl2fboxNy6sdA
+BZ0BjLf18/o5fHQPm650sp2h6k3fbwAASEFnXgAC5dBQQdr8PoRllXOC/fLXUaQX15PplHIboq8
HL+CE0GGrzd3axDX7gaQrbuylvqfqcjiGxc57uvHfPkNtY+HR5nXllEmIiRpyKCUIyZi4SOFGdVN
W/d92wbGp9cP9PLlI/Hz+clNI4SR2qDBSbFQ3Qe9IamgV8EnhRH+jbT7l88F99XzQ6SCmk7qojgi
c41CPhCkM4ukHS5n052xO3PfeLZ/M9qgx3x+oFr2I0c30PI0Brp5Nv3ryDSRl9bGsEHA7DG4S/xB
LvZpm3a2Kj4S/LMDicW+zr5xFdAZ3x8hOIjO37GfZYtYEh5sGmH3xrV4+VlCo/v8I7oG1f+SCsZu
ELW4qyo1nGtNespI8Z+lL/iUwUcQG1CzPmg/Mg6v3+WXBzjreMBv6eIJIvP8nRmOOsLzbiQfHfww
HykxAicoTDchCJxa7/Xrx3tZVsXe8ug8Z4yxg6B2spuk6e4h/Tibxk4J45nwCbqeEZx4lUhPRAzy
nuhl99JjDbOpep9iYTEXby3YXh5qkQ48v9xNaWSISmzKlJSpb/vZ/qIoGm2zoMQDqEpwA5htMNy5
a9twrD1e1PKNQePlcc90j9ZQOOa9rlGWvxs18/ZWNIpgqKmXGHxev8Qvv7jmsTCxwJpL1ASnRg+w
Oivpym8tqaazXo/19vVD/OYcjtf0bagrxlTH2IVUYIM93Ee4SiEVoLf2lS+/DYipn9+eTjp2QFuC
TctCf7QMEHSZMwFLr4hp9spS77TG6V6o8JMV9PqNtefLcyAi3+dHnUk7JvumZIMi3HpLmVofKJCe
exrwWlzDPk5024BlJY789ev4mwOaRwf0Yrs1ZUK/zwYN/qHpBKW8jmpDXrjWxpVluMOYkGAr69Qb
Q+GLF1b4/tGsa01zac0xm9rctKwtQYMgLvR851sJ7Flq/bTJ1kU63gSBU5z8wUmSvnt0SB3OeYbL
wt0hmoFLZFnTvhyJWSTVRO4xaHkHufA11Igr+fUjvvgGcMSjxaXohrEdkCXvYO10W1tO/WYMKd/Y
g/GWgO7FcVP4x0s1LY2IDArunMCqddbl7XRqANrdGWYhNr7VFbtRNuXl6+fzm4Md7+wIturxCnnB
LqhVdTPFVkWAbeltcms2LvLMGUE5xeUby6bfHez44plqsnIHLaiaexxpCaF2BTWkpnDURtsYAOeY
lvTrJ/biAoCS29FY2HZeYo0xi86lQbCK8gjoPTDwvQ9b/rTvrPGNc3r5gVDHj6A3zUALiw5DFQ0j
XHGhSWgnFlJiKJPd66fy4pAo1PEz11cZMQWqyrZBkvvfaUbZl7Fn/Lwp/5Yr47eWi2fGjMvqsbht
9eNje/G5OrZwLMf7WtIMiEHE4Pr4efzFE/HsD1sMEe103T3q6eax6bL2v/+L/xk+lsu//H/9y58u
i7upevyf//G1RO6w/LQwLgu8FU8HWJTuuCZ+udB/c2dcPer/87//9u9/WjNchTWD5A0cGEpI70m/
/NOaoay/HFvZpmX7lA5RHvM4/8OaYf5lOr7t+ZA/HHC2VOn/Zc2w1F+OZAgE8EXDDG+G9e9YMxy1
PMn/2iKg7iJcGZktaQt8BssWy3j8y1ah7WRoSoSY29QwAi/bmk5XTheRGBybmGWTNtzKNowkPwvG
oh6+NX5upV/RebAMoUFrqfxUTA0dFNJnitF8x0wBhB6jbAM9NK3INO7WVkTk+0kdu+CFYE94obFV
murMN2hQgvyP3kEN0BP4FSLJs6MJsHVQ+qTZFdGgicnjp7yzUrLmwF7jI2sj8FyNE8arQIPQIfUk
IQu+s/UEdG4AwOF9GxozVg9YnMr6IrfiLG02pVV28mbQZeI/DCJPpY95r6jTzzmhbJS4ZZmrD2oS
7hKJXFU5gHsRuqL50qhCs8qukqqszVUPBJhUWKcasxwIRGeOzoOycRaMW5/w5OpDSRUq+hrRPLQH
OmVAUkFBZPTK7q2BNudNGIWJdTEq2H8uXJYYTvDF3NAGekdvbAhIeqjSnmyZvlXpSVpSCyWOPKma
bNyYA/K/D9KAWHAfZoPjkvItrLy8mIY6q76XTd8WVyZn09221rjkVke18O+DpBya8JImNn4Y6M2x
m6AgjSLbIWnNJZ/60kSJAoIUh6Q/nCtytfUnWqoBTmqZQtL9MLUpyQF+FRfmvQRnKT/GI5IjcGJB
qb2zpMbk+m5OK9HsGdB6ONi1J4qTSQ1N993yUvh2WKNLeeZOk+1ddtDYsnllmJJIkl2W26N7kagk
YKS1UQyCcGpJgZIwzGMn3qVFjd4Z1ovzWLiqUg2NzHAI3sfjlCBI6UCYhOet30SLcKUCMQJ2r62S
eifJjknrfUhgl3VWaDagHyHITXo7i0pG5wkNSuIB/UYBi5Y+8RdFXqUUY1WR2fYGbZZNXEY9otGg
uoXypS3ibhs7dtmu44J1wgMVHm/cEe2RiHyV00i2L2bogdUpBAsCg93WyFtE5R55TrXvk2Vhuj2B
5uHsFEuHKHKSc1rNUt4Z3RK/IEXd+Z8biMjxe2VX43CfhANwBDqpkboasCsHpLyXIQV/nL8DOySi
GgO7P3c9MxwurDAbTcL2IlpjsOVDx5j3EW3A8CJzI2zNLsktxYGHT0aH2q60eudjxgW7vQQuYm03
sQ/vkLZLcIOIytI1HKuhW9tZFkTfw15on5BRPWSXo4S1TvhhGpe7EZSY2qMFC63z2alFvM87M/FO
ab/Xwb4lFGV4KAKK+Qdei0yfsbnJxq+JrGbCAAOz7c6Vik26FnICfbAiUHIOKPZjA7g2yt4Jcgpa
QtvroQf5CgUyhcd5jmVf9QUyh3IsLjJoAP0usBebqlYl0UiTNkb9KJCs5BcT9d9in6vIB0Pcz0jZ
ON0SghGA6z4nRnhArZau4HyNBDSF6PKI+nHdr7rIaBrT9ZfXbjhNsEanlMXbVVV2E60xTnQcPldO
ScoKlscW8oPkRW8PEcF+3j4166bezQi1sk8LNav8OoBtledAS40GZbBquiszsC14I4OoSns9p7aA
O28Htjc+wOUePntD3JCcRr+K/FTyeGHy8qgTcZWvPeFCWPdpKVf72XYZCKAiIu0gl2WhOaSOXfjw
68ok/ahKDX7dRUEgH6fBEQQqtBBW2wAGAQGI0aaJKDql4INGrWHmx7P2dLcxurIB+GVYlVedRGZN
ZwCeWSNvPL8d4g2Ndgk+ZYpMP0KYlTI/rBx37pceuNtrJgbbi5DgaTeMSWmb+zk1d3HdxuVF1XiV
eWMlnTLPdZUjf3Mp7KaYpr0ZxWlvdTAmGJw6OIv4udHH4ehXHsPNKvV8o8x3zCUGID5Zu15+Pmcz
og0OZHjqHTWg3LmX+ajVZTBauXqnhSuIT3IlkhtACpPr92te6a4+JX4qDtSFQi2kb4ek7pvmouiZ
R+DF1X7YUMpAXF1deHHRlVc5VvhBb61qVG6Jlmoq8k8BMCzjEAB4jG5VFksqamiCB968QXp0HmEm
d4kzbkioZJcBttCG27PxC5Q89VoPbKvJAsuw41+nYLpqe2Xj0nTgqxB+LNbDOIfRJeM5p4f4guLE
RwZIwo1Gv6r97djBAKIMKoryMPU6zx+zEUNjvPq/7J3HcuNY2qbvZfbogDdbAiApSoK8UsoNIpUG
3nvczX8tc2PzQFXTLUEMMqpnOx296I6sysOD4z7zGvzXO7GxjVRVQGI0mLJhxJlXesnHVcxYoECv
5/2gIy6NjA6SwPUQY2QMmquMm10EHRrKWIO6KrE7kJFMsFoK2nGfgs+itSECtaDcgxLiLu5aOXgS
ESjGZLMCwWk6TYN04CXfLTC+pQP4DmEjBBSMOn5BGaTmBc33pvs+F7i8h4hPhHirUVEDwiGHbanf
J6E5yXvBUOMJJz8cgH/UsYA4cgVvZLhS0rEbHuusQ08MEKZKREKUVCGH6cd9+Rwhb4Z60BQKkoQd
TIiH829e5Kh/TJN28bjj3+HkmmNmiO0OJZ+qK5xCD5NmJ07GbBo7Te6mRnKFuDB6PASMTq8xox27
awmY3IRmI4qU8ODDAMLQz2WXGOXS8ilqzZ24A1R9A3dsQhEs9Y08/iUv4d2VVJUz0CJNBxSJWZXV
A51B7glXVPlMTrmqIeom1CASO1VSiAl17sAlx/gYyYUDMVVhiRTfjVup6O/R52S3opC1s/yW3gRS
r4d4qe/E+P4KJRaFegPmEGUYPzZ6R01rGRMD1XDowvaXZTLtF179WBvdP8qq3n+pji2KDitZBy+x
zq5gaNSqKmCNEwVicymZtEsMyU9fhSDF+2XQsuBMUe9zyqibliijP4fvlCYuKfG6VR82ck5gGCOL
M0rWhVQPIYbDeOMiXQ0aBqnuGa6+X3LWPqQCt3+F0R/p9p/TR90SLTpIOCxLpkVzWl6XozBS6csu
aARHa7BB7PKpvq1Mab4V4TG4WHCl/2yeX8Zb1zDH0hJMrcUGog2pDk+YBcmA12NEHBBILptW2pbd
JO7/i1mSP1BBgUD5pUJcAU5GSUOv3dbEa4XoA32zEb0dqtSIYAdJfqYotVrNZZb4womWooJxFDVt
+fMPGz1L8Swho6rcWAnrOzxzc9Ohs4bQRBUKt1WMrfpmLIwiPHPCPifp76vJIWPjWqao4k61OmCI
WaoNKnANihJzRnA9xvdTJ1VXuHObu9Of9J13+iEto+IgqaKs65asve+cVZ1Rxl4HU0icFoHnL4z1
Bgkp0TGm5vekj49K3dka2r0GxlHgMnqEPfs3sF/E9ZPxdyv0/6f2/+u9d/Rv/u6X1H7XRfnvH8Im
av73/3SfUvyl5/R3ii+hvkCSbooiV5pkvJMO/07xJf1fhmTIOtU2kf9hGCzi3ym+JP9LJ0Ajy2cb
QTpYrkAy4kV8QRL/RaSm6lwdFNtN/oF/kuB/voFM0WIPUZPmRZCIk+R3kteHswKRQZZiAq+hx0gA
bWZUXU2Uwczhb1mOv6oqR666z+WlvwdiJGAJimSo6lJn+DCQlAASAtmFfiexTGfVPzVdOFMa/nzu
/+8Qug73jVPP//88BCi+NqtJd1F6eUMV7VFP1fuoEL4Fce5w9Zw5gup7Vf0/Z/Cv8XSZipmiarrE
Kn0eL6laAxE50musaQuMbPogcDu/EV8kNaE7rGnCVlPa4WkqO+s1Rvt8T/ca618dKCoiZKqVO3Ip
Jt+apuzumghB92jqFj+yWtoalWwBpO4BjIjRuB3MDk3AgNQdxJiWuuncTw9ql+ePFaw61AojhJVG
tZLvVLoP+V6cyALfUGkWk0Ne9SCkMsvAZHdG47y7QD9uTnZ+g8HDU6OmJbp0cpnepx0MSfyikS+l
X1hh5Nc25fRGpsE7Aaa0eRPltLpIQz12F2ArMA6/KEcb+AcxWjZl2PHpcqF5SeJrr51VoSIzd0CP
c7y4M7outtTms5v5eeniQCvvSr8QPYmtt2g1GNjnFSjGGY0W/cyKoPA0sVAPUdaUdmQk+ND6ZRFt
u6rBw0iAMe+hpy29jKpA2t0KaqjiU9PkGFQkhbXPJjqCZOyLROAUhfIt4MXYaTNx+tmSd2G/Q/b9
fR4oYUEFSgxHIXchlKYGup91ebgpySCQ+4midxPvLL/WATdfRQre0kgBWNcxSJ/nau6LHCODXrwv
YCSgmCjJeHuq0TXmn+Kfwu+ng1UjgYwvto4xSIOnvGQFsst+ah+7Psjv4g6jdKHWsMBJgzx7TZCz
8EBBqq9hhjf4Rmv86DtnFChJZdQKPso97mRjbHVApEel29OVQ6bVTmsz1RNPhdWFQBO6CFqz71RD
MGgeyJF60P1wHrcGoM7+AVfPxWdQRg4DQQgz7p1GzUv1RumD0LQNQenM/TBDLMgKMxhJWjUZdgFt
5HGrFwB59wCU8R208t7cKT7u5JsY2X0sSftOodKBG12G/8Ksoy5M2IvS1YwRA+sXDNWmzNUQ/P0k
3meJGNlZUmNKbuT1bUqGvCcY0e3STKTnykqrB3mGuQWbOrAbGAnYK44FehWYXuDrYP3SRuygS6EV
DwTRQDySyHoKAtpvqIjVF7B2hmkDaSzaCXVxOVXp4OSqlNpqUkIWkLxxTOadwXez81jk/EYKGnid
PhDtInpeRx0SZ8YAIa3hYdU7ROxQNbr356m5KaYaFhg8HUjUCF1sBlpCNm5F/eNYGhBJfXy/6mnM
tiS7iJXG5URbVglsJCRwk4579Yqd53/DSrXZipituL6uZFtTHMGm4xfuKgWMqIGEdTfBLvpZp/Au
ePIrW9Tab5FR9KZTpHF+N6D8d10KpvwHkrGK4nkQuwMqad/SSVKg7PSVK8/I9wsmRSj6f7l8BwbZ
+qM3BlDQAfvO68oc6uuwRRGEEFvHDg1WR6gk8oMga+2lpDa/Jh/dK18TD8Dc5W8TQisu1jxv+kwV
TG8r4QHpUPLvatYGG2Iuv6+C0KfOERJjqRFvUBFE9BG3DlSbZYeb+8aIZwXhZ+ltLhaVLHbKvgpk
inRx5KaWiKYo0FJnkU6H3nIjSLROEYfkVcoGun7gTJ287gWnAsfiBjWwd7hIAXQaM3Na2RA3go8k
nJb97MPBtC3KHpsKSCx+3y0GxPXIMbcSfT+hmPQ81YYwIOdY/xEpqJLKBfFB8jF9rIN6/u63WUh2
G6kvugXIPgaI6oZjPV3g1jE7FJfTg9X52htZKFWNOQn+WHWKHVI093YuN5YbtvXbUOk/MpF+Hr6M
CPYFU3ZbJm3Ev+8HC98n1b/NitzdIALYPFnRrBzkwMC8L0DSnt+JWV5ZGjsgzCD6EXl8bqH6X1Hj
SHfNUmjge0iPkRFb+0SUGxei4HCryj52CQzej5sU3VPM3q0STKCic73YcQq1yh6VWuY4RqFibKi9
z/xpgIIoTVRkLXEgg0fctOZ8L/Va8ZTqhXRFO1JhRWS5BlfYyw+6bEUUn3OWBSs7tb/XQKzeKCmt
2k08qqCJolySvweZLo3uHCjNN2tGsU9Qm0F3oVTo18DtU4xUeoXmdENcIOkijhDq4ovSSzM23b24
kfjlttQkImZYkmLXZKhOKeeHcKbfDNChRSDNvMEBCzL/oFy0MpZVdYe/gK7OmPOa8cMYUoXLi6Y4
zC224VwJmLJiPsU3whcXHN+mEGV8Z+TwhkQNylfSaD4bC0ZkXTXI6PWIsy1OchFMySEWdnUBo8PO
JOMF5pTmNjAsq01mlppD3f/OkAqkPhstvcg6eL2wfLAlm/QdEt/mAWHg6VYwmuZgCpW2g87q3yRx
kPxqg2G61sxM2QUtKIFcN1DHl7PvJZxcdHMJIR71zJIuzaROLjsY9/Omgf11nxq+Hhy6NqkeVfwt
b/TUHx4WgeibDJXvQyxn1S0HjA6FrJVNz/7Lamh/cFX0TYC3R75cVMWlOQulq4rYVppDmzzruIae
ycpWchXv4RItK9kSwcdg2LYONVVapYWq9NdWbwY/sxYt6yYGXCyKwoH+gO4IsFBdvP7AJxZysE+j
snEb1Ix+TC0UVQU1/7dy6GP/Eq0ydaOMPtL2WqhWr3pHNfFMZv4uN/I5uKNEohN8UyglPl//Wvxg
ozqdjOsRazcr+K0LIpYL2LZyO3Hb25r/kxMI2dHaT/PsJGa69VGcDqM7ehZcpU9G8G00FlIVtVbJ
30/huX7t18jdNBRzoSaqwF3ldZaL6DmkXMO6DqgR34yNWt9Pmm+9KqUYePWMw9GZjPMz8GJZPsZ7
l3tTGMxY4/esCY9YdGCvIS5wUEfczsWHzA238kXjmJvxh9ruUwnYyU6Gvbttd7ntn8mvj+wg09DJ
l/DxMGQTW+XPAXckmaocpcZ1v1VeZLsZ3ea7xvF3LXu0B8d4HloXKz9neEPBUnk9Pf9jn/vj2Muf
f8hfSgLBtBiN60btvi09edqKEIm6aiJgAilyZqpfs6XPM12lFmPRlfqcGdcZzG+eUKV8Oj2bd82R
9fb+OJ0VtqVQOqL1lum4kxvtZwJ+1FIPlq3twv3U2v1TvtMuTo95bAPpCu1sSUOFSHo/cR++oEp+
BjPQvOYO+DPpMvGOgbkoDUZ/HzWsY0f/0Al7AYce5AjPDL5sjS/z/TA43fSPyyfUaqPKnXkdLZKz
PnLrmbnHPXV7eoorrs9fh0RXqP8oqm5K5vpQDjxllZxa1wABqbDeVInAA3Or4NFD3mIL6Q8Rl6/A
fDw97LHdYkCT1Wi3GzKaP58nVwyIptSZcD2Hcr+P+cyOVZb6GTbR1+wauLhCvdKQJZNC6erwNYu+
0FCkXu+nW9nSLjIB8wiIBQpuh3h6nBntyHHDHQyMMbUOSlxrHSVLC9QpazPP9wO7Fd4KCJgIkNqN
caZmcCSJpzbzYaDVxlDpzWCKnHla1Qs7IZz0tzwXhYfJUKsLEky4pALVO5D54PbVKnTDItQejDg0
bD8cBHGDWBUaCaWdljrHtJf2Vo5JMGxU80JTsGOZ5cjuJLnfgQnF5Bf1lNfZBEVajjktrBKDDKBl
esk/jbHFQcTayi5pCGMaTy8SMwVlhyom4rNFo97l+ZR9m6sk2YVIspy54OUjuwgzA1oDIuusi+tP
PgU1DnVV5rU4fl/OvVrtl0bW1hTq+V7B0y3YKAY2gzriFVsjwoyooSt4iQh7eJfGLY2febEpROp1
vmkgONt+ZEVXBDOBZddBg1em1Yjt7WD18oHSrQAjtakAOiiAMtDoTc+VZ74eeEvSCDWYDNV9db1d
rcES8aX1ChO75nB61qXuzGE/skU/jbD8+cf7TNXp8BilNwRWtQkKEQWe4gmh5V2epWdYLUduL0tW
iGsk5sIJXD0HsqCmQAPQ0DS7K4wXnCwoH9LBPNMd+As0vbolqTiqqogIKFfJWu2wUXBs7LvKQ94Q
58u0dS05uSnCXrqd8uk+SnWqG/l0q6c5Wo7tHZIo+2zpbHZFfz1lsU139k7s5HSL7kqEmUO5aWgW
+pVwKRA0KL52EyHtnUppv1E1/GXKcqBSgAwElZnOwJ80f4EYclnBXEd/pdsrGT6xVX6DOcxj1mto
iGJWJqOqP1PLCo3FzdTKrileLURq5QLtlNhVZJnKiIL6yOwPv4Zgvk8MbSsppk1mdDGnwjcD5WSK
XgdxQOZTMDEoNud4U+TDXTSE6LVLVwR+3zpN8JqxvEtnJdwowVME0KbDQ3pIh+/yHGVu3OG97Oui
eTP1kBHVWKQV6Y8KIjlCcgnVKrMTZTAO5J9kg6pIjmGY4X2fDOBGxG2hdl5qYrDYTftwijHZqNot
djYgpXTpQsPmVUWuLJHG3i7khPBd1H4CLLwAR2VPQ3xZC+jJh/oByOH3sFZfhnxuQCH097FyDnO7
UkJ8f9bYdAqRpgwS7EvgZUU1LjHJ5OGPxKo+GovLrTJiArFRnOBQusmjidJ7dqgRyrDKPxEyGV6V
b7FwPtNKOnYQPv6Q1Zkz6ClrejN5reBvBAn5Rf2X0alnYv+jgyyzpMdCbXetxon/iwJ8jdlmDxg6
2EHwVtDqPf1kH7s8ZIIgCnGoFahfYXViOFVD7fnkE8hlbFLhdrGtFREIOD3Qscl8GEhbeAQfbqmi
qsy8EGuvqnxHMpXtYNxjrXJ6jGMvB+gDGpikTHTdlt/wYQy5FqysKCuvktrSBdMW2uAFzii8rngX
f+1BlbBjaV6LNFJolnwcxBjQNvStyotyChA7M5Xx7cxH2UTQPUbeQQvH3wlKN05kGfifTiVu4tLc
X8BNMffoRuhvp+d8bAGXl1Ik1rFkmjuff46cU7CgRecp1g9FQVFEC1xUQxFJOZN3vOdV6zv540Cr
LZ8Yci5kICeNB/2gY77zvfFG/IXtZgf35BLY3Z1ie6bg+Bu06K96EiHFLrbTPrbla+Ui/G6ciROO
bSgTyW5DpUNP7LRshg+L7ZdxEoeW6FlYxFBHhlpwPwRnJn0kjrZU7NM4GqZuatpaqTNLst6M1Z7j
cQ1116VLZWNJjzHEjr6GOxlYslagupPuzLH8OjnGtcgjTVOi/bYOchG6GSIlHDzJv2mD1zq9OHtW
jiWxC56X55XGP0H7KlgnsETtLqw8P5ejylaGkCoW0nC0n2qnLua71ATyGgZtsq8FvIpi30SfoL83
l4KNbhgglIiXKTRF0gF0LL4LeXrV9W1wZpmPnukPP3MVFwegjkZtqDxxzm4q9S6ro6fTB+joADQ2
yeWWpuA63ExpcU/IYnt9gja3Jxhn6GjvIJH1uVHZQsR+JGJgoz7vU0xsqhzHYw+NHLA7evfLp5qC
y2mRo1yBd3Wlu3Jt/i7G+UIM+ucIIumZq/foDD/8guXPP5wU9L6SOpIaMM/TPtcSRMnl+9PfcKV0
8telqKngI00LCf0vMttU+FpEbRsaRlVzE0tmsICujeoGnbj+tsyCyOnNKnRQM1Iw8JblC1yoEhdz
L+UCNPXgYUbxEy/L+VBAxTyTWh1JGNHRXTJ9yjL8r6Ue8GH6Qx+Wsii0Xv4zaMa7tCyo/S8ynxEw
3/Hcan+mw/39If4zmLF65vpS6Xuxbb1YSJwq1S8UsfyOCkwOPrU+jKn4UoGX1fLiGbiIc3oR3rVC
1jtNMyXmyV1FnLSKzmuixJJuqEdmHu6kNHrJsAJ0CKbNvZAD0G1Jj/ZBkui7Mp/VjQREzZZmUisr
ica9URWFG05NiwserndIFP+ZjTE9APmFMUbl1vVb/XfVmvKhnjPVFqzO8givC9eX0tT2xbLfTX7Z
O5g2/pa1OT8YfSBs6sBKb/PB8O/AOop0bChFzEKVOYUsRd+lDpFxkJc4CSd1HzltbUkQpc3ATfyM
Es1AhXWeh9zRMrPfGZMh7fXR0DDzDqJ7UVKnXUqlF6ZXpD1ZspBuwaZbjk+SeFGI+kRI3Zu/zLHR
drJvLJKH2a+sTpNHpe1qpw3oYIsN+tj5PONmSFMPtxWpvVL6zr/Amla+XirsTgXMG6NxFNFblIhd
v07HCxljV8/U6mKv65jllkZvuUqQWJ6ud5mN7a++sfAW24giAon2gCHWthJqZZM1senMqVVspKoD
9YQMn535pXpLDcqk0d1Cf0KEEgj+hla7f2H6avdTgty2ibCy3wGtHiDQy9W1EdM9PXNRvPOFv+4g
UAQqIBEe11Uw0emtMCCE5LXO4JIuq8/tTXAAyWsnF/UzDzudn2QTbc/t3GMxDFApEWyKokBEWV2R
JT4NIA46j16rE+SJO0QlqQX90PD36SNy7CYEYEJuSW1MAgr2+SqYy7BchKc9Q2wgK/yQk8fTf/+x
q+bj37+KkULY/SiW8vcb0tti/NqlD+b4ms2YQDTaGS6bvJRG14v1cbDVcadtXpRDzmLpHA38QtRN
1knGHsIEKHllABEdd7WL4Ih4CCoNga4yuphksacHV8fO4Ddku2HS7pANQyEeqJ+jy7Jpl1awHI1J
uBipY4Kl1wwXB4scJK4g7eiBlMBkh8gdiqYDbALiZG6m7vn0h1wW4tTcVmVhGBG6ZXCN5rJ53Tco
hOT5Fvm8M1HWcvN/GYVkAc9YVTOJ6D9vh2YUhzKaGw/Qb2FjEueWgOvsnElt5qjex5PkYji8z03z
2+npHd2HHwZeBTWREeSM1HiShS4YmouRf6aEcnRvfBhgdaLUos5RA208v0zhAo3hJZp2v5TKvwgk
41kp6LaVIv6o/2+zWmb94aGld59qdFc9JcvRtay3emmdecqPXRT0wv69YKvz2/C6NmrWeJPfbwLN
2AbdN9n/EYTy7vRMzm2M1TmGidZm+Md7fuEpooXEN0iX+qeidhupGdyywkvxHCz66NWBjAvINOB+
PFqfP545iS291tYrovB7UJPPAHJfvOvJNOIBc81yPrNaR4/YfwZU1pFKjORfm7beoL5mxTaYv5XF
mWDo+C7/95SU1fGqI8wmhKH1sulVhvdhhIl7epmODoDYJW1H3UD+eLUdzBhMO3VCwEZXbfkzAWL1
X/z9xIw0+xZE9jo1aKqIbdx0XjJ9j6a93/0zi4m/gkVMIpe8HZjg4l716cAIeRLjk9p5WnFTa7Bj
pNsaxMrpORxdZpp4qgKBi4xy9Y18+peo6A5eG/S7smjdWSsPMoHFPx8FNhPYagCkEEVX902mmnkm
i61Xw6weo9d8Qolm/nF6jGOr/XGM1fWCvLUgGmHnCVb8Ah352rKiM7M4N8LqW6G9OSNY2HlFy3ud
X43RdGYxjt1fH6ewuld4LMUY0prnd/W2bfvbzPCf+nbxDMz+m7yZrBZ4rg7cF1uzz3srQt83MIbO
m5hEkr0iau38F8shEaxJHDzwhKvNO47473ZZ7zXT97q9lZQzV/CxfWvQTITzqxpk5ct9+eExkQyh
jUth9Nos+gFzdj+E4UOq9mdG+brilkosSCOfrwTzYTWJApH3cjJGr5cRadcvSviTp7/SkZD60wjr
a1YEI0I+NnrxBX6n8nzRXiiX1j01I7e1vPx5dukrPvn3unt63DMTW9+9RloOosGw5TgeDET0LdqD
p0f4+mAxMSAf7+u/0FU+L5AQBGDHrNGrR9UF27YVzT9qP9kZVnVWcO4mPhLsLqORlxg6zs3m+qoX
JzCrojZ5/aRvBBnQcPIi1LdmJF+yrhvMwTfiVGUbI84zkMOwI8Eloa1NI1PfxW38mAzp/aRE+zoV
Loz4rdbJbmbdbUls7ViW/hg6Tqjo8UOrTY230SfAxUHgTPjydU9/nsTq+MsCiaQOSXwaq70kCTut
v9Lkb6eX5Wvk93mM1bIUUVUir0lnAjjiACqIRPeA/O5Gn0JXbsbD2J/TnjhS/FmGtCz4AzQSvmD3
6w7VZsTUPEPaTH/SX1K2zZ3Apd4AYhCanR3YmOo68Zn9t6KeLK/n52GXI/DhhlBSE+A5W3ywe8cI
dsZ23lt256A2CLrSDt1/nqV+Hm/1OoxKL8i9P8J/135JumGDpYP1m29BCJy7NI5vlP980dVGMeux
L7KlvQR95qV+FHGo/1HZoaM76B9k3zW7tKnJnLnQV8S8rx90tXUmvMFBCaI+/Nw3KB9sytaVnNSB
pWhLoHNqJ1Js1Evcdoe42DffFbant+7ZFV1lfVJr+oPCFx5/BqAK7fymfJNvqiv/xdwnW9+db0+P
d/SO/LBvV5e/iqwqqPbRywXQz0Lv6uL96QGOX/7/GUFdxdiYTpS0F7gjX4of+IgEGVnLBisgLO/3
ynVzpc4Pw016FzjS6+mRz0xtzXIRU1q1Ne9aN9Z2Xdya2bnQ9eg1AyBRhT9AV2jdoFBqrSxlOrHC
DIo+M2Hg/pZB1Ufl4JTpcx+nZ47EsuM/p+ocPgQCTPqgkoVnwefDXpeiEQwDd8xoOAHoZz/AaUjo
LrDvOrNoxz4dwT4gI2mhfK7hYbifI0DYIX8+4gmGKv84i2fmcvTC5LMBQOOesL40dmFOl1YE8h9P
8efyF2CzbbsBUwRo5Xp0ZafcmffnztbKJeuvw00bRVZADhNwrHMZwJnGZBoy0uKz8BJSeLgUZ92/
GmTV3woJfbsWPreT9P2137bS5Yw3DhrReT2DFqMqBNWkutLR8LqS2zJDVSHT37QxknYCZH1klbC5
UjJTuGubOgITm0yOIGed7evojc+Jpl7kqBPeZUqTXGphAj8pH/p7qQTm05iRugOsMblDX03ymW8t
L5fWp41DtICzHUQvHX/gL7VFNB5rPFkrrzb1bz36Qi9GK5ovKkYA3yvW4TLpo/4G9AY+Kxi9vUBI
v60rM9vORlxc5U0sPlT6GLlKrBTPAIPBmbZpNDmDrvp/dF8Rnuomki5VaVZ3ajBkv3Pk9P8gkBL+
6TrIzHPWtz8yY5p+nj7gR6ZFWkoBTtVFVFXXldoyALqdBL1Hk3oeMLU3ht+l0OH8EGQNYLAxCP74
iAVcnB716A1NzRGy3rsazzoMm4LZlOpJBYDRXql2Yxe24AI8d4CRbKGcP50ZbrmBPy3eMr8Pw63e
wULOhDZjOPHQ5MuLNLmNHTvl7Pjb4Mp/sCZ3fm6JLYK36i3/fe5B/HITgLyGCaciEAmRDyTS5zsn
A0MZos7sWSnVhVxZ2CFhcE4q7ysC9vMoa2DEWAliPKuDpzwkz+2Vtu/3gFqQDnaNQ+FgHndd7E9/
1S/BxTKghde2aFJE/WLy2ksDLTempRdddocBdXZoywreStn1eIycHuvYJ1yiJmwqEJAR1xUOf0R4
dygqr7Em/XeghdGLNWD+9E8HWQjdmAghKGCQiq7iFlXLhEaWKk/TewgDxfXIFjszj6/fjCFkkfIJ
5Fl6B8uff4g1c6x3BRXQh6ChnF8Z+TPKGQ/Q2c6oaR4bBsI4uOSFWA3h9vMwI/DSVtdzT+pjr2ik
m8LHT60blfvTH+xr759L8eM4y7J9mM6AuLopDTn4Ohv5ox/avrlG5uNSf1TmjXwj2UhG7bKH4VK7
jb6dHvrLO74aefUhq6wKMXzOvWkRPfd7sFklfHFxyI1NH0f5mWX7el8twyFAJrL5QFOsk9SsNPUG
M6slpHW0bbODbLPttp0zu7EbOOfA3V8f9tVwqwA2aXjMeoYTy/hXMWG948cqNktmjUhXVl1mhooG
Vn2VpfPVPLfPdel7fd0+WPRp4rp+I6MOndPf++hPAkcAT0FCoO0LEjyJa0mowtJLR+spq3Knyvwf
MFgdsZme9E7+jlTtvlfGP7EsPxdd8iIV07PQlQepVp1Omc9kwEeeLRN0uKSrgO+RRVgtPz5LCIH1
pSchjxVnPa4d8GlLKlToITXK0+m5HztNwNpUVONgjPBWft7lqj4EUgjCZazuxu7ByoC1NQ+nhzg6
H5n2ESIIkMLW76EGtKNWjdob09fWmlK3MdunCQJuJITJwbKKMxnS0RktlHvIQKour6NgycqzGAyz
V+nws9sp+ANw8zLsu3PX9rlxVvdD0c1pE+m111Q/03HYiC3lleKc0ebRWwhk9ELmUUxqO6sSZZIB
3YKB7wm4OWwxjlP3Wpp3TjjmgRtnpvWWNGkEzTZQnWyU9N1cptXWN/BIxjxrvhpME3szC5u3PQ2V
BKWedIydWi00B+6BcKaZceziAkWCNqKBw6mxDrhUtQuxnqNlFzd2NryF7UIB33fpyz/fUFRRaFAr
OoCk9YaK/EzXkS/zOimFmAwToPQfpVm/b1Tr1TDPefQevR/hiRhIKmommNrVERnE0bcmtfGW8Ocq
URDNr7K22hl9On+v9UG+laHCm5s2xt4SN91RckwEwKEcwz6MTC19EKJJ/i8eW+CMoBDAmJMerS+J
QoiVYdJGD6yR5A6KVDl5Nao2XoLWmfP0NTzBlYiKFbIXhERfIrwkQ7RxwtYP4T5bH1/VbHL/8XIy
wPJf2Iac2uWgfXhoe3UQkGeSPKGvLmNzEUgI8HSKyJT1MrlJsm53erwjB5e0lZYS87IwPF6NF2l+
4c+p7Glp/SuQpMCJjFHedkryz+/xT+nHclo+zCurpV6Pu97TmhDtea/FHikWH7XEnePyzAt25OAx
E1ElEOci/4L5rg1/HmH4e115qxY/wCDYMqoV+IKdiRWOfToTaLlGrE9Nfn23RlpBClkxTjYhIiHG
Ax3Y6SVPxT+nl+hdbPhTUrMoYKHzpNIng2CyHoh8p4smgLRK2ivl1gwl8xJ3yOa+bDX9LhcrEepO
rLoS2n4XopFIblNW+lM/WbOHT6W5z4KufoFw2v/wk9Ya7S40zH6j1KXgjEWfenVMZ5zUpbWJjE3b
bJJ0W5lm/aPrW8zYFYrdSTD/kfCoc7sZ20wZMoQ7+2Z+UMRc9kZRiHdoCtd/snhs/3Gsbi3NHKC0
/AeI2vKgftg4AlIhIf5uXliYF1Lq3/VJcXf6+349059HWMVg2tyaPaBOr1V+K1i6hdPj6b//aysC
mS6RqxLJGhX1+fVL0BWLJC7fSbxDxKF+ieqNTvE5cn3HfxRv1VvhHsGKa/NxiTOtnWbnbnpA5oIa
+K62o+25OvjR+UKWAfUnLbnqKmeo6mpOCk32ekk/aHNxQIXznFv916OxzNgg5gCltaQGnxdtEot5
CkTZU5Gn0NECUWv2i3wGvH90kIVYBLSeTtw628aWNFD8XvGyobCl8aeExu5YnlN0+xqvMRPalRCp
RXpW65AwV0R4u5LsmVXU3oh52AWbouqEbUIEYYdhP2ILo2pngsQjgY5F9gFpUeNiJj9dbXp4+IUy
5rOn7oRp24aOsi1vcyd2dGWjv0Z2jxf8BlqbuZ/A2F12Z/L9IxUGhkfYjTsNJjn56+fl07opRux2
9oK6jS4lIZz3+pSXj43c47EdhQPOOH12OUyptQvEJn9OFQRJ/GrAZ3pQDEQtZJhIkAHPXLhfq+Pv
F6FKWqIQgJjr+A/HjqbUWtFDSHOLlmT5a+k1mPmmuJocADfXzUVr57vi7fT5/brPuH71BfoOmX5h
1n/+GtjZBl1izh4Vzu0ockgbayuU05kH8uupZBSqEowE7PgLIDqTMCdNesmLmgp5wirMXUUofpye
CZEKv/XzU8J2RriPESDdyusvGKh+VEg891THNbuRqshGWfc+8+d601bR9yS1PCEz7hrM2gTDuhfY
Z74pelWPUi3486ZonbYRbSvpCf4yW1CNDTbjF02kIS9SOl03ALF6zenw+lW8raLxDulDO5ykjYmK
R1w3e7mpbroqu+5iVD0RUthCi7GnFIOxEpFHWx161Tb96aGXZyBNevVTbKHQVdYD5opbbho3n8c7
NZ9uJkPZYT18iT6UsEkFHdnc5lqgYR6Epa2g7IH04wYDb2eWwsvZfEXn2s6E4B5RFvQtuJcw70kH
+btf5zeCkl8m2mS36IQ3QFM22mgdWpkjVkmdE1jWJbbGYIDTezHj+M0pENziHiNZ2PQ5Agphtym7
YW91+hPK4jrs+uq6UrvLHqLEFA7PQ89OreL/w9l3NLeOpFv+lY7eZw9cwrx43QsYgp6Ul+4GIXeB
RMIkgIT99XOgqnklURxxphbFEEtXTAJI85ljjv2Q7Wit3rQVgeBxDc6Zxna4+ctkytKFPSboQSfV
jewNbWFCoXXbAlwS2c56UFKvK/gSmUbl6oTcAAd040B9BHwyT+FamMbFkvLuCtqchdcAru1OiLj7
ZAgyq9/2BHW0iq6h77UUve47cFeFtHKQCd1X7Py9UYddF4lHG47xZQ6pflq4vKCuluIWiuGVTS1W
ftbdsgY/5FH00DBtm5Ex9j+0kYrIfhjGKgDVkPllgeKBNtNqTX0DIeG97CGG3el+CSkKhlCjGupt
1UaejCroqedL3Ckv5WwBGRfPqmLI0UYLRDQuNILX+HebmEKlB5aUYFZqa9hpBujtIzWHfcyFWONM
7WPe+BwUqzU0PFAB+brUYzlJSnpln6zae7bRH6ARH91Kd1prC6DZLTc/FKEdXFiU59bk50Hn33+K
cJLJMDpnUtCWBkdxq25Y2C9g3REwv/Aunf3njrPPY53s7DbgYiUdlT2rMq8zYUhOroBxiHpoXlyq
Gn8XIkHY83msecf7dF2ZVbQ6Q9ga37PnaHTlLdtYS3Gwj4ZPQxsW2As1B/Vr9DX4K/vNoV9eqsdf
fJ4nWzcngtdQp0f3ofOrfR6UO9Qst3PvgS0gCetBkMe/8DQv3eGTREc1o04UuMPTQYFse+sNYHx5
mW+vzBtkddw1D/lqCpx7kJMeLgz9rfkxy8EiTkGgicYdBGi/3vDB0IpawUQywqTeIe63+FZrtwpE
jz/QFeNCZMtCQ6Qe1kUAGYmBeXWYhj9/i+/Z15cvcdqdyHIoY0eJutexAXRgHkdNDjU7uEdn9aWF
8/3I/DrUyWqFwHnCSKPievUFD9IDBAnSFxGgLw8WYay4yful5XM2Mvp0i+nJWtUUKKW2GBLKW4Hh
GQF9IN7rvFy7HV+wy5CV+RJOz+vP452s1z6LTYMoCvpZdGGDOb7g3rTGaINL/Euh7v/l4mb6PBoX
QE2drBYb7D6L1MpeoyC5uxLeawBzJABzVEbQP1YrGfLFpd1v/szvF/jXmCfLZUAfFkQdjGm0YEkO
oFnIgqsHGmWXGJLfueDzfgTmJwodgIMBwP91eUy90bfQ3sW9tB6BraBw096Od6i67uluWlcrGDHe
63fgq4C1InfEv7QbnZuuM28aMDqwyr71atApYhoyRDC9dnUkFol9qdh7pjiHK/w0wsmOS+BsYUeD
gfgY2911seiW9o3tKj6ySD9e0Atb3bntBuLTkFQBFxzh5LwTftrfrWpkKSUGlp9cFQcWJns1UJbV
hSzvTD8eF/VpmJP0HBqcQqBCgex5iv9sIker8UD2yQ1aUK5xYJ5xzHevgzdL2Lvcj/1k1y6dbfrr
Eon/7BOcG4aqgQjhG4alHcBDS2NlP5gEHfQaVpCXYIvndk/0DDFFUeBGEetkC7ennKmST/vcVFZs
eiqh1iB578Vgi/+8TZ87plC+ReEBSoTqN0QJbJNYrTc4GU1UcCPq1nytVs96d1fLu59HOr+t/DXU
qas3bUQW5ziEW68N+PWwmnFpjgdUZv3xuC4HOd9J2PNB+GnEk4PB7klWWBiRTOlikIeiKN1Me2Qc
mcWA5KVQwWfc5EN64Z5+ZILfNjMLIkMQHEPh//Tp8QqWG/Gg7oH163wlQPcwhWGe6wTFbxrku2hb
+ePCWDQHcVc+jKGFbj1krn16zC8smu+aA/Md+OubfNyhT2szbzrdEb26H9dRKBbDUllNXoTbDRhg
ePFQPHtIfRrs5HajIB/XGlH2whnr9ZihhGiWRrUYK9nfU52lK5XC5McsqQoSTjOSO9GzaAkL4Xhw
f55r8xb+7QFAWm7WhtY09bRwMRJudT0egOwc10x+V7UWtMPr3xljTtaRbKFZfLJE9dTIjQGTq5bO
otTG5WRPWxsSvT+Pcm4jmGtbAJbNQIXTooNd6RX8afQ9irq1X7G2h3t75/gQxs0XJlfNC4v03M6G
yrKhKgARqJDm+7qXa5XNC9Ybe/gHgYH6mCL/+/l6Lg1wcs6LAZl51GGApLyWXXWQZrf4eYRzO9rn
Szg5jibFhgwsDr+G5xvD2rIRJY3hOUJEQcCL+nms78hXrK/Pg50cSlVmkEltjVnJ2V5rIo2OOgyg
/Baivmvb7Fggqw6iub8JI4cstflBhaS/31SJ4YJHnjy2U1cc7CSxbV/XC8MbsUl7bavpPins+sLD
PTuXKOq9GppW1reyWQZrjbwXdG+SY4G6iAIJW7v2Lt6Tc4sP7ZD/GeYkNiZmUc2u7ftuYaw1z35P
feJBYWdVriB+6hW7OvxbhUqg+9EJxlUBIHCy88BodeRMGliLqsBzzqp+QSI5LuIkex4EyOskTnt4
othGgFbl4PbVpLuo3aGKayZxq3gyFvFGKZxLilRnpvscs+AMQsXwu+bcaOb2kEX5oTZfkRFB1foC
EvnMI/3y+afLiSSN7RSIutokZOzGEe9ZGXQ5u7Cmzg0DyoYBHAhEH76hYax0gFIHyGZR9juxDrjQ
sLUsN2ntC7vDpXFOlhN0xzuo/JYHyqCYW2eLyUlXNI78xtaDn1fu/EknJwQIkzrU74FuQZBwstHl
OQjN4PAearLQi+EZrWyU0S34xg1T7TUlhODtmj/9jTHRCpmhJR+mCF83V9KnhpBmehhhUGXNOmTt
iipQ9xaWBt1YtXUeFVjxRW4/mY8/j3y2AAJ/RvAsdFzvt0ZMTBBIQssaazIKoU9+gOgwJEu8Gkmy
sagOonLTu0vI4TNzX/k85sk+oBCa4g5be8dep9XgwzHrwqw8t9Gg6WkD9Ybu0rfuiDFwk9eTvofz
zd7OokXZ5Etd9Fc/37uzo9gWtVSoGzjfTBIIdFO54PDaArt4mTsZBC/yQkNa7Cj+zyOdS6QAt4L2
pgaoE4b6Oj+gMqcweFOB8cWW7U4u53qCdrGrc+56sIYBRwGaykQL5usodZxX2cTZYcrprVXTbQXV
8xiOVxeW8rljGH0M5INIK77TR0VlpDBoY4c0bdiKt/DssqGuFSAFsP24LxcppPh+vn1n5hvCFmAs
gfIHdPQUsge4XmZanB8khN5CpXTU2uPSHpsLZ/65YRAZzWAJSKR+w8OPKmrwqpIcctq5iD1dUT3/
fB0fsNOTvQn0AUuf2cNYlqfNGcazQu3N5DAXgtGZgTP1MvWnF9vvvCGAlHy7hbo/wMvOBaTSmfmH
UBnxEfRRQSH6lrbMFqFWlBxGeJxR3QPm3TOS+6i+i2qomEv015pLCcq5Df/TkKf5SW+MHYH94sFI
YYmtQ8CbqAuuv7QoSf98U/WP9PLbXcU9RYQAJNY3HFZlGEWisfRAhyIokI0hkdlqpb2uoVDRjNkS
7jLca0WDkomdB7ESlGgOJVCYd5IXCLeDC3s7slseNR6ntacil9Sy10ztXR0RZq0eLVK4A3YHatpb
2Q9rQXgou8bPJFomYrzOy/athtU8KWFRZwCxWsRgC5d6HHaWFbZ9Co4U/PEcSVegSzyYEPAGU0yo
bqUIPyrbRdmBNCG61Bt16zdSp2fI/5YLUHXXENzyR8thLsq8ET1CtZSiB9fdJQq9hURwyZfQpw0H
CfYjKTyYmey6lgcdH1wJdFZR3Csp8Y12TdXUy2C2FE9gfROvGluvVyt450Hmq1m1thJY+Z3Oe/gX
7uEJC2UZvxYs0AhkHtFsizLY+7FVPcIfdGllt2pxp2TXJL7Rc79tbJSAR1/tsoAiQi7j1h8F37AE
EgKtCCEZ6SG020Z94+pZc5d2j03XwJPluW2PSha5cT+btV6N0QuD72zUQUo0WZhOBUFzy696dVV1
07IWsPSTt7mA5CQdAfEr8PS2anNvNZXbGQq+wp0W7aL+qMPzI2NLod7b/TEvoPy9o9ZayMgt4+eB
3qSwA4RAsG/Gt1HxBmkbPzEGH0EioF7hrN5T69QfW+umk5Gfz5Z3cH/N6m1cGyG8BUIYuW5Z1EL2
pncbVd8oybsGr9fShjBKLl2hgRJQjC4Z1U0WlU+RAXJvaiZuPMI4wxYS/jmqZ9HpTrAUYBttW9QD
PDfEWsAJlefaou7gV6iQ67RgoNdh3gixbfRt1Opv3BaQBEhXuRj9EdoJNsywpx6BDn3NlOG212AI
5+Re6VD0SjOPDJML3CPU2mA3MpkgCsYPbXuv062TwtVEAoRfJA/c0TbYXeHPyPdZPWJGdtQFgih1
lRx6peBKP7a8RwcW8pZuXzcAKVhkCXgxBkoLdOl0f0phtdjXnIVlAeVT8GVfezrcZMl40JE8N3WO
791wL1NWqnXb8hIrLd+aGuboVIiwtWe4BZoozpBBilVZwJZoCZ7Qfa5t1WF67WpzC/+yVVk6pVeU
+srSjxWMRoQsAYcaH3StgSJT7utMgZ7YPHWVHdbgUxQ7S5vf0YF6SbnNVUivp6CB4uEZ1W3POCBj
8C9ITLfX4eJr+kktN/Aikp5amX6hmrs419cGHGcUG0aPeg9fmniZ8MnP6ZsjhtVANd8S3QbiVxtT
73w22cuphRF0LF0HHrfzNhANedCYMZrrk5tQgBmSLmzZPTC0EB0uA2gb+Qq/ZnbsdTAVKCvDo0rt
po6zkBAzUOMeIq21F1XyyAqYi9B7p3uIZbSaVZzz6ncGu4mGo9QmKj9yiJuU8TplR6pKz4TiaZIm
QelAPoqLfQ3MBunzo9MiGI4mJUw1sYLMTaBEuMIGzf8BnkPgFmRP6OWuuJXdGHVxqxVt0KHHy5Vu
0dn5jdapD2gJB2kl2ALibmuaOENQwxdyYWV2Gdp6tR4xU9J8b5dmwKcBSxWSQVsewYkiaQFzrxQA
HtuVRF7s9rH5XEW9P1WPVMT2EsbHk8eIfesQPGd8RXcsDTe2LGD8GtfJCpSZ3joQvfE9lz+fJGfi
J+iEAu03C5Ur0JT5Gj9NgtqphcDG1htACSua5CvFqIxrG+agF8p3Z4cyAcZEoVkHWua0xGQzpxdR
emiVdZ6vqbOBsNjfuBiYEczkPkBBTiGFeVYzh9TZIaYLAx4ALX0TANb/PMa55AMCCX8NMkdUn4qQ
dWOWSoJB+rXcEtf0RpQEOHKPZgvVGl9Zxn8H2oaowlQQoKHB8g0sKBG1weSbHwxJlOskH/rD2FTG
hXDp3NPBTZsRNB8O9ycTwRnqsqFDfijL/rdC8+dYQT37slHimWFABEYzbi4mI3Q5GYaRyXR6Q0fq
Jld0iRMTBPnMtUJtoQa5Py6d1aVC7pkI98uIJ1l4BJV2OLdgRHiVNtUvk9z+PCHOfD7KmdCVAYAc
mM5ThZGOVyLV0clhpIQ8vrrSrUs1wHN1b4pEd57WYG9+wzZatFHTPiEfPSnlDqKAXuPz2wStfubn
Dz9fzhk4mvNlsJP57TQag3ICwRMag+5YLPiAzgYsK13do8/FWoRkMW4uPaSLlzjPm0+rirM6smKM
OobYeWE9t1aXtm/tzFcxBcbyUsvr/EXOWQGqaxBNOk0bAaIaRz2K9jQv9noD/i/p4dicQ6GxWiSw
xYLa+bNGe/gRQTMiT6CzBWOpA9fSEVECrJHNFoKPphX9/29gcHRA7g8YG+xATndjCQtgtariwxgd
U6CwBByQs0lcSPm0OfM+yR2Qxs5ulgBfAy97cq8pCLlD0rKD9GG2t5o4XN/c+Qxz7SOsvaEA/wKq
ARAseqCu1YD7KfryKfS3fDCjf55s59YONMzRVMJ/f5hxfn7qRK1lzwuyN1OUE0XLO1cZ4Jz+8yDf
pWfhAjt7aqI+Bgomjp6vc0sgFC2JTj7kHLHjrG00WK0wXYq7SzARrPpz9/bTWCe7jRwiWBerZA+g
q5dN1aIbodlLu10DGRVI5PPQ6rsn2JLAgHHyADU+UgPOfYNcj30Fj6UXINA8WaerSuhhUipwHIvC
RnCflslKKwVUDNJVOkVuyq9LCUIQPC67rAos/hBFmTdVg4euTSgceCWqA8zle7glO0C9NfB/gP5p
9qAUzcJUxnAElQRoZsRrTaiq9V7pkz0m9S5XWg/eOjuYaEODP15berVLLXFFOvUmZ696qV9V3ARs
rwjNyHZVW4Rq8RIjgIVBM5xv13CG99lgbytUplVSbmFx7mpWd91qpR/bYPirUJKzRdAmuivQ/Cag
2WfW6MHoyoeriW8YL+gjh4lWribV8LOE+7JM1hERq1wfgkEjsIHU1rlj+Ix2a4m400zkcSC/c5rc
olzpZoVyrXTxipn2JlYilGqGBdEzL44e4ZK+RYVnCwRwLV8LLQ75WN/Z7e92AklEfQb0c9HaHCjV
zGW2ElbJIwS3FjaPdvBhdOE59uxADrHQu9Ahqacjjm5hRVIp+VLj7PcYQ+yyMhephmy06aMgN0kC
CX4A/RDQGal4j6jlDuqb3ZnXRRN7pHxENcmbtMpjMKHv4WkplN+aloZESxZxWYcWVOm6CnJfpH7o
yEtW8bVhwQme1GQNgzGoc6H3gT0iBi5UaTSP8OcyGlytR0UF/F94eIYThIDK4k3heFxVu0pZsowG
x6ssE2bsOT79eoRnuJNCJUvRV/rYCIgTO2un5AcyvKl9clRTez3U6XaCbgdJx+PghA0ljx0cfAap
rzsigzqCL4RGPan0S27WbjkoKP1aLi2iMIWxpcakC4XNpRk/l03vZywLhuZqYJbbkmMdvdDhxQFs
dhjdgj0axnsPvE6qBOhJeo7l+FrXbCr7hg+QVWjycIgTz0gHxMcFXFrvNYsHoi78nMMLiwyhSWq/
p8wbU+Tmk3bVDv1aLZ2gweYCI/MFoi1k/WKZkJcG0rqsVQPWI1crbQjPFQVdVRZAkqo93qGs/YR+
Zu3C9eVWNMwrOarpZHYgTCAGjsIVjQ8Jtz1W5rN7X2hX4IlF+i5TrQCAVX+Ez2Ru9Qs4U7hJclQK
1Z0yxVdZstPwfAY083UpUJ2wg2ZuU07A8Vq/2+QpFtyVMtVcsFo9VDsWmW3u0rpb8nLy0t4OMnkl
q2bZZS2MpvFXDGKuxnNjvwpDD4HuXiS8DQcnWcJtbunw8o6acBBRgREid3CiXtKyDbJaCVqn8Ufe
HijqL3m/byABk0IzEypNPtMGHIewU+H4CpW+aFXpU4TUldH7CYc3XlytkF6tmqi7t+Qrt5+iAUao
DexvnWhVmVUw6jsuEChb8Rtsd7ivQUNdRNCf5uOT7N5A+V9RWGUyawSdQkLg9KbXH1T1vp2fO5QG
aX2YnW4R/rqgeOBWzh6HaH9BXB9QbdeGu5qAbrJr5RnE6tRiM8IIFhx+wx9SsrekeOgt9cWxkA6w
AcbDel2so3zcDhDdcDlaXa4ziwwbSXvTJdbSilq/AuBYzSdvdKInNUu3SQf/VKOz3oZcvdLiZimZ
vq2luAMxEW1QuZSZuCpV5La13NojuIFO7vea/UuBYL2W5B5U1eHVtiAAp4+gj0IgFK2zYVXCoQUA
jnK2hjTNZTmsYjh4qGhmSEl+MUn9Wb1mxhb7Wv7YCSj/yCzU+l95tipA8TRF7RdxFQoThbcqWaYR
eYLx0zSsdCfyJ3Kf11cI5XzRDf5Qq8sCIGSUP9oIFrxQJ0PSeSi7cqkm1qUD90zplcKyCP2FuWb+
TbQO9Js2JWNyMJN+2Bomaa4yc6hC2Vg4XCgkzN6diHDYyUT0NlK6QvFgzqp5XMS4NSZQ46bnQDtF
oLyipI8OjC4PtDDpmuZG9wsujNOqmKzykpbPmdSEziJ4aKShaPzNtksxysQQhbNPG0iGcQXFppdW
v6QSdmkQ7WssMuldXQlI3qVDlT8M8AbD8ZDGVjgNVL3QQZjDmpMwb6YqIcCDvAWcyU/CPKVhcqz1
4WDGsRrYU6S5XTTGQVymz2qaa0fhmKufI61zwQ81wDQ36MwEPw1fE9SjhF7Eh9y2URHrzUE+tOkg
fgHFoD30hjJdqYhd7ngb9xdi2jOVd/p55JOwKyHwywRK6ZCSdW3cCUV3y/SpQ7n75ws89/TA2UOr
BE0gE7TFr08v1vpcB1/nYKbLNq196uwj6ly4lLOp0OdBThKwCBBENXbiAwqSAXlswzycQnYLNQoo
IpmXbFzO3DgExlBCmTnd6jdd1EojXT9VNfo/jTDdpnXYVZH20VVF29JXR5FDgrxDjXrXlTRdFzIr
n2cyEYNcAekMtIsUZWMNNn/VYjVfmVPtHIuGDxeAAWfuO2J34FwxmwGBOp3KOqqGhtXKQwr/3sZQ
73HYvoGLcSEbObNgMApWC6jQmg0Vla9Pl8GeHZUWecj06eAUKB+rOg6zosuW2aRurO6SI8OZe4/M
ZDa7g6keessneQmtTTVOpulQpC28lO9VVS4FEswENhEf0/Z/vQ7/Fb+Xxz8WffOf/8b71xJMbRYn
8uTtfw7ivbiR9fu73D2L/57/9H/+6X++vsVf/vnJ/rN8/vImKCQ2jav2vR6v35s2kx9j4jvM//L/
9Zf/eP/4lNtRvP/7n69lW8j502JWFv/881ert3//E7IYn9bm/Pl//nL/nOPvrt9ZUf7jrmBv5be/
en9u5L//qf4LfVMwBmbiGTK/D4ei/n3+DbH/BdUfVGuAQdPgfPvBiCnKWib//qep/AtuM7PiKhBq
gI2Z+BZN2c6/Mpx/AVZqwSxXnW1P5472/7n8L4/gr0fyj6LNjyUrZIOv83W2oeQKWQPIxs3GNkAv
Yf19nW1KpzPTFLBpz9ryN030TrrwcDN0HqANG1FpbTUYB0/x7uMFbVqxFDXNoQUvey+Bl/ZaiJLe
k5S96NF0iUEPk5ovx8f8/dAPRlsdNTrUCnT95KSCP4adFVHZeIno5MrsusLLdfB5LF0/jsI03AiF
k/Dj7cdLqekunKzJI9pXrcvgUXZEgRx9N8GoLyoIkmrwBr/DAkTMJYXwB20SfgrZ/V+5w69ERsOc
dPUWzy2/rcHM9JLMKVays1DPhRRi3yirEjI269RUlFWS63BWkrkCyjcBywp9/7ClDAl0lKqeDTPH
hZEZLyWN5cGGlV2nkb0Wo8mTa0Pvw549Wc3+uSHEv/N7zSFHs240N5MNBDYgUza4Q2sOjVsLPq5E
zsH46snK5jC/oEnCDxWDRJDdqb94arKXVEDHpagsfWP1+N5OTO9VI2Y3uZ35BATzDTMLx4esMr+H
2Acam0lv+UIqKvjpA4I3q2fbpnfy235k1KMtKqd/XlttIrSlvWO7adb+0itjOJrm48hYjB5NPYai
NZ0rp4PQ7NA5C6di5IUYmkurun2HpNhvxZDtnQ3qWTD1cpVYaNoJWz3GloOMkc8liUrPb3OQNG/H
wOng7pmMcFCgOkHNzyzZajLrfBH38XVZFT0eQnydOHJE0Kghr5DmbWZ301UFMqlXqHGGFrQoFmVf
2GHjSBTy4iRsE2U4ypwMSNHNwleqElbYaMg7sEy61VGuX2eagLX6/JabcX5wiXQOGnhcd2ZaRQez
Jn+8axUybhMlh5sY+j04muC+VTqAe8ATOkTFCpAXPFkmkg3XCpS1uA9RuOkubaY6RLu88st+48yU
Vz7FzeHjpZhgKg4a4W5oYhT7BHYSdE1LsYT94bBDkU93x6wfH7NJaj5oVwzRa4boHQ09oGWbq9IY
hyNHrOtSdE/KaYBXCwTzUZ/vwahmhK5ILN6lak+dK7Oi9yyOQpfdROxNFfkqmjX4UslzZM+Z34yO
dYPA9IanBj+INRv1ejsqVbPF45nWcFNfklkiu0JiiB+gFYUfGPdIBz56p7Y5HplGyQbZ521rw7Ch
Bo1VW8Dv/qow0vF1xA8k7acnMra+0bHYzRupXNcGthJm0A4CC3CKidlQ8kVqKc1i4My6EiAemby6
Yoa0rsw8zXaCFru4IvKoRRPfGWMJOEFnZr4aa9d0mJrNx7PL4vTNZHeTkkdbZX6YBf5H6oCm6rQA
OAlhbfTC3DXSULbt/OIUA3FbKzJ8Xc3JJkpGhD0FmuywHxaBbOvsOe2QEiCAvlWGFDoiceUnoBHd
DRJVA5uk6XNZVsc4y5OXT0fLn3v35736pKqHvRBHAeRhEHhYEHCDNMbXvXpQzEofqhhU20wuS61J
nuZC8Sh6BZ29SA+ZhNlIqcbsKlW5n/UZWuSjDWBzNYG1pRbpVmmrCmUHurSYZq/61FZBzc10tHKx
gEmPDNOkffGKOYKaE+p8eMzVNsuU0U9LYzkMtN4xPnQB1AzNhT3Z1Oe1rmy1AhOWSrBJHaiAWjFU
J0uVA94hiL6WCcAbP98JHHOnxwI0AwCBQqsbtVTg1U5uRdc5tDfTovQwVYguYQ46dbdVnogAG2C3
6EtO921dPtlAK3kyb7IDmuVtWDuoGrE+9j8OgaID+uzjra1V44bpZIBatgo+NfbPFWT45PVQxzsk
2xylD5XcQwxIunVJoGo3v42EWEAK4t4cqbHtS1Bmi0nA8CgycIqiiy9cKO7ZHnwikwU4oX8do+hq
PecSXCnNigBKgJqRZ+bGdczB+NGp1O/gUgYYgVwgqBBPkTq+t6rZodYEj82w1i1ULM3RG9o42aL4
htqMjAy4/YUfq17W5E1vo3Fp1Wp9VY15vBh6B+qFXfReCfgeBaoJ8xli6tHm46UAWAGsN7C8p6JF
lRGl4wVPyvKB24EWJTc5NJ9+6yhPoLesvsFD+gpmM0FapNnTYMDvr2xHdTslQ+kOdsFXbVfZXtcx
sECUDIbwupNfA4TqVnbvXE/qmjElvRYAHway7yx/wPl3naZttuhQE3MhEsY23VwUxEYLVHdnEOaO
cRtvIfSRu32fGPfZiE0mgx3WVZ4l2sLIrcITE4RVGNAJaRN3t6PVdLctip5szJuD0rXLuEkRQCMJ
CSA5CpJmZEBBuUixxbNECR3Az9yPtwA9BFwo6kEpRxJKOEWpel9tHXNcWRaJrwb5G5JICvA2E8qf
wDDl7h/f0ZphH8LuxLG0+9QdW6o8jUmSA5inpRslh5V6XvZv3HDiHZkyNHtAN4hcoB0sI959vKRC
vEaJbF2iO3JlD9DzV83RwmFly7VaRFbgJIVzhB/Wo87He4Wm9b0SAzUn0viJcjTLoGFOpDjUlSxv
GcUj6HkZu6JpXgml/SOL4cQbZ+ZNWzS/UHEpAnTaI19+TK6P911jH2xTkUDhzddnUwh4Ax8unlRh
XOdCgmNbl9aVNaL1F03Rhs0vHz/ZNkBO+VSrbuMQC2oCVrVyULBTx7YPiNmUD3SAgK9ex+OOdmW8
yAbA+EXNtCBGbxlNAUc8EZG7Mo4at6p4/UDjpa6Q+D2drLVWRVfOKJQDIRY/1PArA1wicoePm9hi
Hq9GDu15mJwZXjk0GVySuLFvE9YHZjZv6SMtMJ3KqfGUuMlcQ8JLkfGSANUoVhXVDjk3+AIwF+X4
x5Ph0Nd1dSPimzSGFEOGJv7alrHjEbXXPaJV4piAmbOcGLsfreqalHOjzlb6e5iAZlhLqWOi3Dv1
GxSlrSvGsZyKMRr9j7dmZZvQ24FyHGE5nDtVwny1ROFAcq5um1R3ArNQ04XCRmy3lA87VQ7Ynsmd
+hR1k2WjQFwx91IH9AMH+Ve55uOMmRMO1YKi3WwdfxJvx3HS4T8Az6ZOHa4Jdk+DtDb0OYAIq63s
JYWSx8pEFfsQsVb4GmK9QNVFHlg4xQPeRDjKK6O8NiJQ+LTceqM9Ogpqne/LIa92DT4ZbcfmOtJR
ZBuiSjyhBwlDTaW94j1dfhzarIqKpSSy8jJm/sooS1YNVwzdtbJ+0U0wj87W0PGqr9KB1egEqIC/
GaW1g66ptRsjlV+ohRjfkhAgRgEXmWHts0ySeVILaXglI62GgkYjJpjxSavZTPMLLBeMNbqk47yH
DVHSrVSnBHhRK9AbdxJtpZoUPugQ+q9SadzUygATsoxdGWa3poWi3338Hvdw2edyTaRuhybv+HbE
aYx2+7HnVbxjuUQbLeTE7EKjsTLDbaya7FufywbF5khPjrWiRDsxlUElK3ivxmn+yiI09VIlv4fW
S+Knug7vDio25qDmG00kU9goNr9QeNPPnMpAgUIAGcYDiFJOkzUgeMHZmO9TAvGwlzGZIUQtauYI
Y9l1pnQNfOLb+94BkygfVYGzF5Ctsc+Go2CzRzAs+hw1Lzc6PucOkoeAh1HdXlUaBJuqujl0nfp7
sFNzmWGjCfoUYjE4iOOFUYh0k0HcbW9Upe21BpZqbOfJspQAmOXN3eTE+h3sRGyECEGWiwkslra7
yfhg4/jq/zdl57XjNhKt6yciwBxuRSpLrZY6+4awxzZzKrKYnn5/lOecM+7ZGOPcEFKPMZDEYtVa
//rDuFfrP0Usf5pv358kyBJ4XaA1xWbo86LpCX3PNOZmvtXbxqbqxuqEfIZDNNe4wVxQUQczbiVv
vVt/R1xMzWzgIJnjJXcVbo6u34WC4KYry43stSfxYBJeyMzWtrpzZCTnGCLTfrCL9tQrY/cHGMr4
He1aPr+9gAwAmg6sdszlf68255nwREdlb2pnyzrWsCs9UyKoBCx+suqci3cVowu92CE9FKPV8kh+
YvVAhZEd5rFtL/eFaC7fnuJeCYTZREHf1CqMQRdbXQtjc6m9uMi8bn1jv2a9N32pK9X147GtTrmq
bus6zW+VGm70LllPuckOr5nDKofqvUmqGQOl3pr+QBBzFoDtn1vgAlQv9kwWQbGLu/2yG/yDBKKI
3svDyEn87l589LVLZLterGQ3lIf7o573IrvJYm0pVbyu2y49ZShPYDtzKplatReJnRxE6Q5nxbED
Bf8zHQr1RjLoeMrbjqMLJ8k1008DxzmrhS5NLLy+rNH7W/LiMdiJMDcevFOYZ9iWKONzXSneQzxT
qEDDT1a/ChBJ6s+KQE/tFJkr0rZnMAs9yA03erJG+CJwkbNDbKrx0+TKazULBwd5Nd0riGYes56g
YFnUWFo05iofi/b6QOPNuHPpNidhfghZz1pAXVJvhYzN/dil1tbMBP4elvKBfw+hBrL+iBsLzYM5
vEPJrM5hm/99ccrpnHSGvftT+f/pDkE/QymAY5RmLRS+uxvBP+5QmBE8MzmD8Dst7E9TOlQnYueA
YAznbI6XzIGSHrJBvUT9jZxP5bVx67c6qZqtdpXz7F0a03MvkekNOAHj2pGmzMYnqrK/Jid6yrrK
ekH70mxNJ9uHoxuvm2oYz07+Jys31Pyfv4mNKAUNG1MquDBAvr+vNeyiTPY5YskF7iLrdEyT4/3S
DO3fr/7f36xekJRbs253sTdhImGNQSql9SBKU1xbLTIXAnPhF6lS+HHCcWzrRfWgs3Me+rR8HDU4
2Ibx3bYbcbu/6V05+2YYtrv7WzJUxMEQsboCPKv2jRFRZ3MHjlEixh23Vbu4+VAFQq/dC9uDdqrj
8cFx2+hUdImCXVqoxL7lfvTunOzuhXgZd+FWmRO8LgBzbmNG2XPIUjjNtSNfcwJOo9UIYyBGKlbk
9ktrZM67dLCQMPRkumLT5W2GzlOZqzdwXmtPnMwRSm+kM++ftHfiaCmi3VHf9YoUp268NDKajlCQ
3cU87uu9u4jCUrkm+3vjYTQOMjhDkWttcNubORTfpiadjtirromzzla9m03H+yWiv2tWoT5em1FV
T8XgoRegBlq3hiyeNT16GEYHhkRCsA/Eaot7I2o4xFWFWpLk3DjtJgwplJzwHZtgdqXzf8Eabmz6
sQ4UhKFMpm6LmLKaDGAALwCel2IQyT5SpeffAQtUsND/rdrzf4FRatVubY+w2pagFMVUlWvFaoBX
07TvjT19McDxdrrM+VnSOJkOhZaK8/0yDF24GYskh4BYwZGeYrjxVUjBokna3zk34dUMc+HPadr7
ZWpL/MMi0oZzYQR9H9usomJPdzfuC2vK48B06vFUWE3QF6Z6pLd2zglWl8QX5n0gUpntvByJQgVT
NijcpkEdq7Q3vejW4TDKS1FF9uoPO8PyvPxz7+bQcjDzXJ4kDP7+tXcjxciydigLP0ux7yY3DobD
6tdhGv3whrJ89uppuFQzoTnVOAalGrISQmCQwsY2IC3LYzRXX8iZHx+bUtVvMrICrZiclZfo9fZe
ZsaJ55ylrf/8789u/LvK5JjVIKIRjk3R+7n07s0hsSc9yxfUJcoOSUwCN1zZtwxrvp1qp9iHiSK8
3l9F+BtuGJ+GGy2fcM8arFeD/uXB4dwCER5+4ij/UcIDeyjoMh+mutPXXk3Bnne59ZQr6sZsW/vZ
NgifpcPoNkoxtUyaxEabZfq9Qfi1qo3Y3OiQAjiGpHjU7EKc66rcDEYqPeK5jOwPsM4n5TclBxQ8
RvUkn6BwW1iRv++GyRhnsWnXcBWK0GVY7JovmRHtx2lAiABphlEKNKnY+MsZxi+DGiebPMFWl7xn
4y0se18J46CqrQgHc6q7KW0MxBI8erB+/lAkWJ+LBD6qSVkHMsVJhI7xU5EQ2s1cY6aT+1rMTzMQ
WXuHlKJZw619eYstSLUdJIdUmyTayXS871Zrdhu1r6fj/dLFBkyb0nkhk5K+r06a45w12pb2qL3M
sEymngLDr1qBuV2fuDS75OE6pXJOzWVWP2c/7+9cRfNWSjl1lFl6e9GH1ntwjFy74ri+H+ZKYYSx
AnIaLohHzYtdVZLFRbhaNghxFuOEHE4bel8sP2Nd6UqQI5YDt+UtySovCbjkWXW7bq8o+vq/F73+
r0W//I54TiI1pVLG9vn3W663HGi6YubYFC7VXT6bEV16HVB04jRD5ggyc7v3exEOiCTG+pY6IZWo
WrPzlu1zJUMUt0ul5XjNri1MZX9HWFLraOY9JfSM4SB2M+aNcbKzT++7ghI55mNZNRmKlsn4/y5O
8K5BWoCYEa+SJd76929UUhMWQ1Pk/q/zc+iUI+bB6I1i5jdg7X5W5gjOKJr3eTYryDSG6Qu32s+L
a5zgsS6MOGTkMysHY1StD6uqjq7aQXlyJKlxC4gdWxsZ5U/W/RviCiDMcH5rZ/Pjv28OHe7n7RTr
amR9TCnpfU1Iyr9/lzmxMzmok/CZqBfbQqaH0VCmnZFocIJD1dg2VjWfhJVqj5DP7c3gNK3f9Gp0
nu3Ke6DJYkho9+lLVLvJysxSfR234WNmTNFZkD/kL/FGa6TdlLpdDqe089yd6Onh2gxzyCEpjdv9
lZaaKwCVoJOKt+0Knd+A0SlMu0jbOOnkK9hafimXOkpXk6f2XrYK90vOpOwOg94vqmJ7R3KXvVXc
FsnZ7KV3HZTpr6KEACWYealq+lHGiQba1WIeUdfK3qrs9H1MvgqZOH7XpMOl56lHAVd6r7KSim9o
nbmKIXuuZuZdvitmOtxaY8SXFM1JBTLpU7d4dEoVgppZ8Stor8JBgsweiEdmOweqO7nnRPp2qSo6
EzT6Zx0hbJDCY4yHrsqCKowPiRs6uz4al3Gg2zmItWI8Js2hm1e9VNpzmG04t8Md7Cy0kZIJFojc
VtS6uVeSUD91RT5tvImUmdkYksBOes/vncL2TVVOB6yGtZXqlM66VHJqy7hfK9qxKaX+bUoEFpKO
YgZlJfU1rBBjXSZJ8TgsrxSGccxmoxxPzn6GWutGuwp98qUZzCyINQILoF5lj7EsnINTusRECzws
1VbjFXpPoyHxovAMv1fD9mLkNTMxwHolE6+d4+0nO1FuhjOnxCcucGlSmBtwEu0Zyw/ctFFD7QY0
0M91HnobXbGgm8rqqIQ84MAU9W4oZYdGzv1Dc/xvmAx5Ch0idbtGBwIi+vuDAbtWqY2WPLeubrdx
aIECT4p7mkUv9jKZUXMOJqVqnZMtirk2zHPEoG7b75w2jP201OjDejV7jw3rg7OQoy0UHzaQ5Vua
wDiV0fhihhOsqdZccdPuXGNHt8Yvetl5gY20HEcK88nqM7EdatveKG2Fz6ctv0mNp8edumLPiPiq
69F8igCkAq+3P8Lavli9G+/KOkr+5LH771aGmBwwC0hXi0DoPsn/R1OGdiFW6jbM/GGc8X7olJYD
pln36qbjwTvEk2oFYxK7QZaF4bUseYq6eCh3ZpLTlyVtyIbiJLusVxFqdnF8Rl70fMce0tC1KEUH
9ZBHlnq4v9JLc9rGOAeE+/ugcpz66eLZ+c1sp+RqiOxVGZwyEG1sv7lRwShKPMatV79OIYXxr2OA
MF51bjIc3Ug42CVe8VNvZ2xIx/cJTsQakKs9OkbXHpGtMU/ELGzz3xvs/4IRoeLHOMCm5FkkNZ+q
iCGqncjqeyi/gL2rKtP9tFdafNIRqqaVdNdzaWSbUVrGWR9T84wlaL71XPBrb0y9EyZx7/dHBtKo
ee4qALN4gG5rJdmDFYr06PzfS6Yk6ZFsj9f//gb2v04ISjasFeCO0DLjr/DpG6Qus67CHHL/78Mo
cd/HeEyuo2Z9uJr2xRhgYg/48Nzasq9uBAyt6mrsHkWfVrfK1BHAQxneGWa5Rp1dnNxWtbeQlHrk
yEl2YxxvB/bU43nsqcpuiqms7nNaZJUZjO7wm+IW2kk6XXXITRRBlpc+jU341eqBlzWOj3g02pNT
xlv8TiDEDq12iHW7vU2e+tzin4wV8E73WufDdlULW6EWFlrfwfgw69uog0Elxdz4v1qIFhA8ylTr
Cf1k6E/MwINffUY3238xCM1O94uTIwcdW9GtW01Xdvc1PHlj/ZGM5TuGScO2LIr4CPVGo+xxmd5m
4x+X1nI0/9YJOfgGmrDVCNvBX+bzDhWL2QsTncml3qUf5shkNO97lAg2GZso6xx8pqPor6rc9v2g
wzaGLB95UjsqtQNhMaNYGsajLhPrtYwMEThT5VzYP2SgKzVKnCE/GZFXUplo6R9qa91cds9Pn10D
FTF0LF3oAj7jO9QUQwTGnZLR6UoOLTM73XFx+5UyMH/rp/IoSe3F3zjeFqP3VckT86HsSzsYwnb0
+9AT18FJnxgbrhKO32uu5PkjY7AKcbBVHhOPIMQektmtLs1oi0SWBrrUyscw1/AJpgfx+VrtdXKm
Q50Z5RmmpdEUJV072Ro8eVrQdz0WHH3WkpQEGmAADj5iErtZEPepLU4obsSWtMqLLhr7rHOWn0e9
j3Ze0YUnBWb72dEAgys6S2uc7GOoJfCNZB+ETP1SIxpPZdbb6zKdZ38o4/FcNsVpSDQs+Us7u8oo
3PStYj13y8XLEM0mKSws8W1aPnhr5xOisRg9VQX8X6R8sjtySVJF64+ungf5lICWq/HNmId8W1hE
PvKzzqnaP43LxcpjFaoVxcg8OPMupq24pMul1EOXWCDz7EKcBkoAl58KQ9mUSlj5gxH3F4gjW/G9
j2zl5FQlFqfYclyTvtmFlZKdOSL0dT2U1TPhAiizJWwhl9lFOgzZau6akxL23iGkwPp1qfNC2SlT
cYKoUQVdY4rHuh7arWMm1TENCSyb5gn3ncnI4fXX3j7GtMBszPySpNFr5+H0zRzRAmFtyyx9n7IK
YR0JO6s4yxGHVGnQRHH5oY74VejgfxvLk+VHI0yk4fMlyeckWNLm/Ey4P+6lXDWJVS96Zv+aaFCd
kxPgzpvMpuixqtR7Ioe7/nBD3X6VOdIMtZ6qh2Fz5x515WRvcxfdQEyxvbvPv+LGtHaumSJGkPGR
fi0Y+wYhCXvgTrNzXHD77lWFBbQaG6dZ33c/apspcMMMcMPDBH4tZsuA3Z/ax0T0q9gzqr2WlAd1
2Vw83SWyx364gy9/IzCrIe0vQ+SaN8uz+4duyRNIkvEdHUF+6tpcHlNbe64QlQdK6grmzrLZlaPd
+uR3Tl+qhX4QubOxj7Ik8SFJdHvT6r5lfVtdqiJechzKMnAhTuzuC4SA0dDPqxWIcblJFjhaiZLh
algLxD1cywpx2bozq29jGQJPGVP6rEggwd5WvvSNET9Jo2rOUdbeLH6NNclujrFO3KQMLLUXzLSj
5kDn+vP+znU05swq1gPY8WtHi+kyCaot45Q4Mg8AIwr2CB7nvTe9V3+k71rLXOT3zWsZfwHlOPBS
lrjF30vD0tOZY2kqQq/eGkD6yyHoZzs5VUP3I4oTyuPM0sGreRVFSR2IRrYkmFJfK93sfXRYdDEu
Mx6VJBerZp4hXod4Q9zBK2nxU1QqEaeI+Jch7ima+ujMwGJLycjsZRmsYDjYBJpO9o+pTTq45Vyv
LIQQvmfX6aE3xIchqzbQZwF+3Hn2w1xMWHG4SrRnwvPUR531HheU16rV7h3PrV5N/PPqZPpiCi3b
Wvbjr862VvNxU8DFPqaEnh3vr/LllRJHf6i370rYzz8qvr5UmDTUmvN5sgjziXmYWgG3zMz1gjsl
QQ1V6xg6y3zRNr81qA9O8cIjLIXyZliTsyMca6rwHBuNg5Vz/Kk04HgYQzoYjbMpabmmqa8e7wO3
sukLApMj/fLfBdL9rPr9kzuLleXCYeUoI5X99+VQKzAqjXrKafux9KilWj304dZoStgJCw9StvW6
jjEpTJ2zvgwwAG29vyHLsu36XetZH6HTGvuwjFPWQRuVezVXNiA6YPrFn2YSxmdky6YsM6hFUZMv
yWrepw9cQqsai2EEQs3lBV5+8wEfQCIRS8IHR3+ttWg8CK11dnBzWYiR9ajXvYmyzCY4BKjlxYnC
1ylt3b2t99k6XHgYqtDtoxkeBrPd/EIw8ii7Le9yAs3ivqw/oP9vTAICzlmmlIFpkcJo2Jm3Ztqe
/GGer/2b9XwHm1A4UxdBe1c/PaOiM8h5bcFoqt4xX8gWupMV9Ov9FR4iku4dv55GqG9JOKhrrIPn
o5LV7UOLmdNKYMJ1bGkAH5rlMhkdfXvn6P4tVa3+FQpecYMevJtE9pA21FoYrnn+JJrpsVFzWC56
fUBkZPtLB1xqwjrKTpUr9JrlI+4H5eb+t7nTekYV2Fji6OSukrib/KHLnvkI4oTdpW4jT4WAUjOf
GofwR2c3D3Fdu1c3VH03GudbEtYHxYy7t8kTUVB5hEqRK9s/REnePzCph2RQsIcv7+5/7x0j3eaO
gIOaI7dWtcw93PcdnF+h4jRC2ycMXGlpMVPqhfCH1GvXsm5iiiK4hLWFNa2SVvCNI6vy2Rq8xxAH
TyIAFzQ+iW4GnC9i18N0Y9IvB16RD6d2tC9jBMcHAkC5wuGm/sjDflh5RfoICcV6amd4Yt1YJtt7
Fa0/NAvglymate4j3YMxdN/6+LGHg6tC0fu1SaCggXCwjMCiwoMdagPGbia9VXdqn9p+uuBuTpm/
S0BpvlIK/Fg0BQdhVKL0spsgg0F2U5MqvuXp9Id2GfrIp3OC5wy3RM4KWPeEqbtLZ/WPfhlkaApZ
Vrk/VrUdACgGcWRx5lmkdmRZX3xj6ZIKc4eySOpaD1NxmLOyfKwQMi20hTgC7YqLbW6J/zMvVoc+
BvNQ8ZIJG+ONmQvMPvVWh47clphh3EwIT0qZbu5T/KIZmeK35QIQm2Lr6dnqF+s7zptkK6o+PIaz
GR5n0xp2Zof5TFrnvtSG8CS0Wn3GwWPXm5Nk+en62myGgVbaOtpORKMG0fuOxI5oJVfAKN1OJmOB
hlfGG4MBIEp7lpg+z/JcSJ2ePM+aD8sEsMOBC21rX32FmUe6wsA/a4w0e7A75xvmPckDigVB2F36
vWvlZaqK4ZZB4l+DHlgHu6nmSycp7Mz86irzU2Gm2X7AGOoZZoG7LXMtCWYK1BFY/smSYFZGbHQ7
zS2fHZk0l9hj/qm0dnENTa/E27pCIW4kiOg5rJPVEq6+SWIrfUc1vk8r4X7NcYbdRC3mRV4walX4
o68Uhpmi/OJOzUtovtxbdIpK5mwxX3lBcBPpxJBOTM8fbEa21rLoC9nchMeNJgymYzo3xn8A291l
6/7nWbQsOfxBHJor53+Bc6MKEkDlQEUdvPxZWtVHE4bjvh0lyBtDUt+lJeUXjDakM5o/y3E8qEaB
MVOjVZQLmeWjommRa0blASTS3Tht1j5bRXQeDA+ZvFa/VYKEnk5k2lVZ5pN57NoQAxhd4cf21R4L
96inarnVzATWUjZoQdxaznMYI6M0RWNtGogeu8rUCK7RxDEcmeX+YkzWWMKL0psOkl0wK7TiOWYo
9aSV2np0pfU6alTW+Cz9zBumqXleKa8z0/Q9oGwXDAtb1xzH86wDjnpzPBzrNI1vg/BiLLO0+St+
A6y5IXsRVgKS66bLNExOYl+5jXFm53cw2tbqFdB0eE2VLLxKwYAdLdsDkfNZkCABealSFognxuZ8
36e4tAfITly0yl51Rd8/E9UZP46P6hxaR0HR7+cx+tlpeZuG5vQHQpb+GQTghtMKYMgKfm8b/5pS
eWKIIstUMz9VRHdu9KTdRq2arrOxM69Stt87G+84o8y8ew/ZOoWyN8yZpTpXVbhVQW8An2WxJw2O
BzvTvxRznm0jcxanWSm/FnXjPFINZ74WhuX2v0sn8IrPHCRYMba5IGSk0i4UiU/zB1Wj5VCkCfPZ
i74ki+9ZE0/ptV0uuIdP+0HFtyzVi/RqtF56FVOSnWBwX+7/4v4ndMcwwuBirnI7B5YxUtz6xlRu
3aXhp1cw9t7g/HV/N2nhaQKb2WKzUjNgE8ZDYz5JYq+6yXg0xPuw3H6eUeU6edgcWheE4fVcchaB
rt3Btk+wG6NJgmAotTYmvtDPCdNkpxT7SCexVZH90ZETSGVGSCDhBD0I7jjvjDGjuesU5xXK8/d0
cMTPNMQbNcQILvWk74wO6dl5Zr+mZgLsAUzIv2l3ul0aW6vCTS2Xj2KAflgb81cGg8YjYL/xWLQN
HAeoGfuymTvkEB2W+TMz4TtEEoHKm3rKgFyT4WoxzuKJnudVjcIn4HRuaEh695riT5hkDlU2vdmR
/wgtPIwYvUoz3Is82aNsMt6yrHku9fRnIpPHCNLaX6gxH0sIAb/gsmhKUH1k4c1QMYbwLHWt5GSX
3inAoS18Jy7lMdYE9sGDyyxpjru1Qrjb1rRaXHW9fvpW4zteMUJ5p+6wgrJXfZmJ6FkXSrQyaVbW
RWaZezQS2ZptNgsM6fQwT70Py82Gx2HqLsqAX6PoxEnREOKgFSpYisc8U+3jPM3aU6w6P9TevAIv
+0jIkltm2/k2wYbYH+Gt7eLJqfddbWX7RrFQoDUEa8mkXc/27L0NzkKH6YEN+t6CvN2lxSWN2WLV
cakNWwtsqxrrQ5/b1VlJW2tVKo580evWWLW5m/qdHV9hKoz7oS1wjOQZfrGRaJ/0whUrubx1qfh0
zdrjPJpCDB5DrMBs7e+LoUp1X1cYCS4VQwuozjwXk8z722n5W6hjsDgXuKI3ShagZxEXlBTalrTh
MQgVFA19PdBfJlc1ocXy4Bg9RF4nHtwpaX+9KlUP084469f3/+os/0TYZbnplmO1Ue1zFprme1oh
/e9VI3uIJkPbKd6UHPvOqjatWpjXRLFtP9Tj7E0UzKlpW63XWfMeXQUEt6Sj2ppSYi/Z75Mqw3Qy
lSfPkPU32+kjv0k8eellap9gDhRBV4zVN7Q8K80Bv4zyrgo8K56PUHRQWNDhvpY12/covodqsZZ2
Fj1HZIPfWpNzaRjEsYhgHk21lzwgtLtR2G5tkbubMDS8lVY58xo+/anrhfMsmjB9tvHLJPPOErec
33o3Ctie97ehB1Shpdj/UbouwdSQFKL5hqcL+XTLJRX5KzKv+nx/5yFf22iKbQVJ0zxJQoMPalSM
fqJqzdrs6uEhjRVgweUyNRAd5lqXB682nV2ctPMWfK957sfmkMAxKusiKoPBqOXp10up05M7VJYO
3cG+apR9arjHif3mRRWWisknUQ5YIIGeVGNArpd6NBfMpCtm9ViP5dQga7K4hqmH4GfGQCKecYau
W3JioHFsqqYAVMwSbFiWCwAzlgL5Dsz8q1doQSPT5iecEVxHmugjLBSGpqhJwmTcKeh7gqIetIcZ
RuyDnMf5gbDBQU03Wqf3636p28zGrk5Cl/EyEnCwikUqQkz9k7lINO2B3g2jjfpY5Xi0ejH4kciZ
tgnT7rY09NOLUYqWDUZCfoKR9TLL2VqnJp6KRu38bGbnq9m0LBSZYbrSUWbMI5aaJo+kTuziIVPi
l4m+zdCUR23G9YeyD5Z1+mEhsUwRzBVhdpGDIw9j5ua+mnvrSpkDiZW1X+ozLpcVhrV6nRD5VI34
KTZhtVIXTy0H8MegpV8l3DnPDW8i2wOZvXKcOUErjQPWnsO6HDFeqXSBw4r6VCfyL9VLd2nntjts
2qaVUeEFSdA9jjJVgeeJ8XWOsnUjHKwyTXula9Ww9uZ9MZVfjTnBwj+NUA4aJsoaH4XSuURmvkXZ
+tWaNB2SXmnvkUUi/Z1Dc1tawvATfZ78SgRuLtmnG8D/sa9+gBTStNQ4JzN/ffNSHYZDG1/Mavyq
4qqzUrLo2FMurvKBmgzxLS8U5FT5ixE5+TaE41zy/zomk/KIWIjl31Tfu3FUDypNwKrMjHaNFWy0
6Qxcz8zGQ+zHVMUz6Ey8szGrxL5lRrJG9YhtmCK1oNZCWIM3VKwckW1ItQ1HbR0qg+bXlUFsInv8
qvdUdYVnyAthVa0PYjNvBrj/gd6uMw1iSVQ1yKC6HKreeBxJdS4aJvG2Y73ZU4OtkWZe07j7wTP4
zep30rwMBjIOg+SZEeY9PYe5UhWhrYZQ9zkukOpB68QyNw+myMToNYOrUCtlFxhueIi7+SSjJj1X
JXLOaXJeEwUSYAk2LTgQgxbHLllEyQpiZn8CZsuZUPWGVW+6sl1rcX7EbagJ2hqbKHOwFFxnLWtB
8Ts7fHKwRN33M+fj9MNux2Mm8Km33GTbxeIn5qbMrxpxCrOUpGQHuzXbdLHEQc8we2iVYyxH+s54
HboiClRTXvnhOdq0Tl1lgLZqOBwR3668xoE9qI/S9zR6dIc7GjRMxJOxk77ZGTRXA2Bg1qdfujZa
N141w/YIa1+J0Y+E6XEqXwY9ng65rXdHaempX5kz380mExVbNl+CnuGY5X3xup+uY+N7m6u30k0T
P0/tr50kt001Yt1nuzcWcDPZ2Xa3MphlJYzY3Y5JpFH9SCBrrQkVsZiSsBzQLbL9uFril6JDd9HG
VBCq8mNM6+cqKr8SlRZgA/dTeMa8m8NH+osdTxiGxpFeHWCo7m21ejci0lQXx3WLwoD9AqVvRSPZ
2Qayo1s6N97KrCX/vBtWU98zqASWmXkWpSWnLZz6bdqg4Jk6EW0iWFCbDjrPSlbo6ISDY1neGv2+
Kt9dd0K857BjltY04D2Ft2whlV2EQSC31A7CuVxiSUEuCndj9N2lD7OfAxFFTCk6sKcx2dtEefgt
pYPvSER2EwLVKtd3VECsMjkNa13H/oaPvLaxSnKdOA/wSTkMokTJ2TqDLwzj0QX+WYZCnLdreyzV
dee47zFzaT/VnUNTRBedxmAlhrrfjD2Wb0y3NoXthf7ckkY6ZQ22vRra2VA9mA1+LClzUFtfazpx
tpr+hBvyT0uaEp+L+r1Wl0qPAS41r4p/2lK71IJmT6aMWrC99drwBQ8evL1dFbNmeKb5cGimvDn0
NbDj1GFoBLomsRaLERTDGN0ytF1lmUNtLcGEmGyhk49XRkS966g/U2UDB7fGbq70SVa1d4bMg3Fk
qJxX05ubGpnfeMPGrOpopze6WIfZe2syisdPzAnC9mjiML+tnNpaZ8Mc+diF2LveQAQkxENbt7av
GOHkM1ASxDvrB4ymn3LhdHCroCSMKSyPKoNR0kRNH2CN7K2Imv+JD4u3lbRIfjm538dm6M9YJO+b
NN4QJP0UhbgmMl3/mUXpqaRlS+zUV/G13svaDeQQ7iLTfR1aPPzMGJV6FjfKOpy7jnSW/MkJZzvQ
oDitC735Wlm402XJ0PgmxsFL4xsULfqPOjdJC7HUxpceRZveviYarAoL9cA4TCn22lm0zYlkgXBc
XWXDGE93t1FhN9RhyY95rPE3FpqNL3EUUucOFy+uf3ZVeknbdmAAiDY5xVjM019L6c74lmFOXFbU
FArqzmwI2VMKo9mMigR6lJnvDd6B2m3cplX0LZnyMwSuaxxOj5lrPlJDPDvdwkwarBeLPVDiZ+nb
bXQYSDdmQ4mginpftTkvfM9416J0rSnRrnfDt7rlOw6J86JUTMYNDh6G6x6PZD+vNOt/CDuv5biR
LYt+ESLgEua1vGXRU9ILQhQleJtwia+fBVTP6E6/3IeuKBTVCpEEMvOcs/fazi9ReM4hcaOvuG63
ok67o4m3DfpZdvT84AQb6gVqCibw0aVNFpossyyDcX7iV/rslNYLLj/9EgXJJcagnyIBKxFVGQ0o
ZhY0JdsndAz7ZPgj4wr2dKeurPfi2WlRlOd6sRqgna+cWnTH0hLr0Y0/dKveqzDBzV7t8z4qVq5M
rk0cnAf0a0a756hmOsmsqMyHdQ3ozTUggeW58SOCNgEhexvreo/RJSRP1YIElg+S2L+69tdxjWlS
j39zvhRzXPbN5CDcTvyzW/uP63I6pX9QPzJ+MjeK3m+TN9xsQn2a+PO6tBsPDjiztdJqg/W4t3YR
pSBfVjURNDDnDixY+3qKPurJs9eahK5HfO6uDFKf5kNkHbB/o9/O3T3bNScudh6TsRihsrVjvjcy
++6OPlT0kfZlokPhSOT33OPAIbq22hi0MgvPWofWwCxz6FguSCdKi4iNOm82VmAdqtEf12GiSMiu
/O+u3WPv7Kat6yl6AzkQxsyAGR7i365AJAYMCqsuD7amkv0qLhHylWX4p2/TZ+Kj1WRO656Z8ZY1
2mLuiAxKzwq1GzOHvGbNwp4TXig9N3XBvCeOnRXGfPpwA4WHw5LWFQKWQsD2ZQkw9uBX8Y6bFEC4
DpafS9SxzpKzJM+4Sf5MZfiDRzbaStGIVdxUKwPcB2jH2QxhuXtE+u7OPgSxg3TFZMVPC0UEqHU2
4t+WOMvYrdeO15z8jiNrGEwWWQEOjXz0EvQBo9Ng1R9I7RlJOPzPkdkX6Fd9HOyKNorHnqOXvyLm
hyuXMmzl9i8x85QV2rCzqfe/mx6SkBl6W8UguA+SbVg7BLrW4ps/caxx9fFjCuBYaqYbH6uUJliT
6y8Cp1HvGcjYAo/085pxnAV3PapNGIhlb23hZaztlBo9HKpuk7uasXETpPr8L0BmSaPb6sME9c8o
6QD0zW7KJxKBsGeGdO2QppJrrZzqWMhcrEat/BVgMg8l96iRzULsBOSdkxuHSQqHqpZzT5S2fzoN
dr0zaXvYMZi7vNe2Ai3GEuyuHOfHDNiwUGNulY6+oE6z9qXVGx3vdu+slsty/iyoWcKA6Md69JQL
x3wdnRYz4uD8l2Gj8e9+mcuYgdknwkQI5wCC/tUvU2HbUOvqELFwCFaBhe/UdzGBEasytMLbA81A
j2Q1D5qpZZuBecOsK8OuN9UCx6+WscE7B6QX/03ZPyPJ/rPzjKIfFTt3g+m7SAP/rexPmTz7Geco
DvZxd+iQNBf0YT6E26Cl0FV5CscAT7OTdyebOc9dTJbIYC16nQoptZ3/Gib9794o/yQPdyZnfGxk
sIX+NedkPuK4EZ5j2ocoExhjkDgHJGpbBLAz3Gl41Qf5C6rgKc2ax5HO+tXSY/JEsuG/qklN/d8y
OtIB0Vn7sCxsw3HJefv/w6A+CKJQjTVLFN6tVG/Gh57fw9CVu7ad0STN1J+aMHwIe12eGSva59DI
nJ2fRfaTl0F90XlUMmxumzzWg23c+fJaF4zA596+mTvyaNrGD9EOaGSUG21FKeTt3vgHyyoZqacF
GN6S1IszGE3rzSV68X6ZaeR5uEM+W4XCHZYb2AjTbLoNKm/XW87HP65PBAbCwX1izeiZuq9xQRWk
pEjkmlAyQ9p1HuAFPYu4NY1e20oXZf78ZzmlDmz1hbeVQ19tGw1xq53765AZyaff9TBpMPHup8zP
d6XQim0iullfl6stiUjRplY0W+4QJmxs3hWKqH/T55e8Sy1k9aAHRP0kcu3JTHJM+m3Az/U+IwxN
78VhUZ+ZUEATErpq27Ih4+MOFojNFPUnxvCz8rKIqIb46g5Q2OgsvYrJgiiaGMar53TPNtqIBwVY
85WNFe2/ys9I0r0NktNgE+mevhMBU6c8YBoWDEJtNb0t4eJO4ApmfM9kFGi4xka8xPj72qyxb7m+
KrqweTNKIBMc1f1LkibGodKbgPN4y7xKaFdPRtGtoUe4u7tVJ8+KdkOmuY+R7288J7bOTQSJtWcP
LNz2d9Yk9jEwDe8RXFl8QgXJPcdSvk59BR5ItrQ4bGuQ1ymE9tSGxUV6VXGxmumfd9Gl1aLLZMFY
Wk1BjgAJ9c0lcKrpOpZIV2MrpiveiSOPDxiA0CieiUHgFWdH+eyn0IiGBG1wC+Dv4EZjvicI5ofC
AH6ze0XydiTsE55LcaqLqIb7YB3tkDtrGq/ogsShj8jPbBkYUDLE5mrBPGhB1ezI7PPABntAGKSd
7TU1tCsvFuE2MT2AH8Af35oW0rNe1fkebWY6DxyHpHtGvD49Mzds6IsDy4lx69wfuvmdZqsnVevl
YfnI0FpUOu7wPvrJt6kq7V3l9yCLSr28tk1dXn0StqkF4U9kMd12UZM8o/KAIbWGD28dRxNWcCXa
x3p+GXLvdId9BQHpfOGQDtfRy9unLBPvcf0iUhVysKnpuvlxZWKVt9TDpFwCX3NmLmnlnwFlGFCx
eFGabW1Kp04RyNs66AZeOht1Vj6ox+VKF5wtgnnEHQGTmn1hDBmCh+UdO4dzLAP9xZMOFqHAf02Z
Zm1G0UWHSTjfzcWS37woyekS34C71fVcu+hpbZ2HwsnOkDeCq2ZJe226pfGJE1Glm14N67K0UtKA
uvZZWoXG+cuebp7siPEhKOMYXOllyzNEEB/ec9tDj8qzgh9hHkOtTff17CoELorNIVc0eEqqqY1d
t8znkiTsd5Nhkk0yifFRmL0OSI39Dk9oeAv6H+B21QlwrTpRrnKeWK4x/JWrQXVfiwc/9yuEF1Yq
rk1Jykxm9+KB/RUKTkZ94biNs5W2/ogBVp0Wiluv7e4jeVEHJBGjNnhWgiqiyZ4Ky367fw1V3A8o
nUwV8nHaOI2pNhkHOTolsdgNNm2o+f9rRjt/GtVjNiNhyL+DX+MIGmbzZaqK6IraKts0KaTvNNfb
a0ZvzZau8do3Inupi99K5CxMcxO9Hb+aIFYRJ2e566TUfgUFJZbq/VuFD4pECFnvghGCVTLPbhoA
1xersn8bXkdDlUdeCw5IeugKDKp5Kt2sumked656/vup5pnRtWIprj8pTu2VU8DGSaRxLBZXbiqz
TWBH1b4CGnCwytFfI9b97vOb/4ZZceXiZfrBxDbCUvRCBlG8gSU4PutqjLex0Xa7QFfJtkknPLeL
PU625dYscm1f2AMxWBNj+KkbPXgb/RDsnMDv7s9dMIKbsqqRztb8BJY9ZCHaePCZF9VHy5nzROv/
ktcuAjlyyBAJlwXnMTQk9qA4YngajVh+VVecKWO5NwQ/yFF1PwqcryRa+zMVjBf3/975xHqyyvTg
3sLCvCaZH+4Z5BUrQdWIqrdt0FOOcWpeVPUSBEQXjVrymPN8X8r5JTVxl5qkiCVNS3eTnfy18jUg
cwi04fPR4J9znhOmVnSf/+AyXo+95z0qzfnjtzjeg7AcLowbIWdbsKOXy+ULMmhfPUTnh8ylG7rq
IyO9eFCymkhpV9SFRDDlHHHEQkuj+Ij2GtLVTCEKnqqoe5OBJ9eVYcnbff/DZKFD6P77TdVpHa36
AtCjw8j5OrLoqNXy1uzeOa5vsymxLnomQuioPoD50DreUQYtHtSVB7+GZDLjc36jp1Z2CwJRkuON
4S10ure26VBvCHKpNEXRiRpuoNydVhY9trU2OJzMinDCAZWj3Ner8hMGBAo/XaezkyRNdSv/NPZX
NCBaa+PeOCQND08/+VR7oA+24G6ufeFPr64d2XQokird2SQ3XmGWmFu9NcOt7GqQLnpDUTwfvCLI
wTC8JW0ZNz3EXZB9mAG951QJ75zbnYeiRr0FZr3ptLo4OTzlyBH/vlU+/ZZad7/dZfWLwn7IbXEK
mZezUkvZHcSymkndj2iUef421ESzVwz1V4tiZtEcS81SN7v6WSe58c40YDqqlh19PMtQk4/CgBeF
FSjZZsKmjDJKc2Dp1u1pU7ThCjk3U9HsYW5jOdFO2jR+jfl8tBCvUvwNux4d7zZzVNcCeh/zVR0h
ideqJnoBbZOskMj4F2c5inOQN845Pn+n8oMzaiqC+IjKymYQFKBtkzWx5jSJ7/oOtfqLt2rd74H3
ofrUQzXo0U3TWcqXy8xpqYNTG6n6lBkaRHSZketAcx65jrtJMlGcQiP9vdjykb6qu0G/NN3xrMfZ
e9oTsGW4Tfps+0DT5sOcVFb67HAl/fGmFI5E1+lx8ssuOFaSAcVyGTfu+ASMvj9U+GuNLMu/1Yb+
Jx7xB9xvD7oi1H5krAvGSozfDO/BaZwXmvBucK7TclxNHNSNuBGnpqLd0nvaNYi1BGVaqX60mcaG
6xscbwdvt9CRykzCFsyj9H452ENziE2bsngKqxdV9p+EIHkfBjaxnHPcaXlJ53cq7j+6JgJlT8fg
0Q/C33VkqW8hGyh3cWfuRVWpb24MdECPTcbV/CmoVZ+leY2SMr7WRrq9G/d7hPA/qBoo5gM2Lngi
9tHHQ77TESq+hap9iyYak/hQmVA7YX1L6uFYYspmnpGn78hE1raJebIFtHOYzH7aV2UUvwa4ylgM
HLD0uf0QGn6EZDt6Imy9IsCw2SLFMq6V0xrXDN/Hdbkkao/Aiaz+iVSuuBVxV0A1rTgtk4tDBgOX
yxeAt9cLu055/UENTrC2QpX/mrq1NHLzcxrH3w3MmMW8iTqRAMIOs1E+1g8c0IiFI/EPmuSMVME8
WG9r6VgQLMrmUDl2uWqVM4dsEPXXtGra1ulgMVbHg6c9lIVT7DjFMfVqAGEWLlCBqTRPPKj3+olT
gdzqtjLWwOTLB7RL9j5wCXIMZNkfSWVF7xiSL1h2VbsvQ324cq5q95E2urvUGH+BDG+uHIsnglXN
5mfpRzeDJ+qtjzNjjrmj+ZZRGcDOfI0qLd/koGqxM8yQwNwhA7LQuZwPZ8tXRSunA7BUbdchgd3i
gurnkz1oTREY71rsfBWMbB+MoDHfGcRs7LwZX5py7A4NdpPVzMA6e3OFg6ILvKdMT8vV8rk7plYN
EY0/Iv6+9VAHhJvlT7X6z9Dx9ZOjWm+DjJywyMwNz8uLO78riRNy1svbWCfD4////cvfUfvytzYM
8CdnKfsiaq9SLdiMpV2wCwKgqFMAGOBZ7tpERfNMOp5zy93UezSAHS5j4Xai56y14daL3eYpmF9E
ThgOpdcqz8v6OYkSWrwy+gxKUa2yztoqQBc7fcZ6hXn1z8tyydFxWLelOdIWCCzC/LKnNte1I77W
Zp1AID9DbAq3wqj7Pbuz9YbDJKSCLbeu5udXjmXlQ2I7wzoBhbgtpjoBDdKJLeInOPi2pX6krnPk
2VFvIq8OmMU7KAaGRTM5r3CpBM6X1yILcdv2Q4BbC3NVH0bb09eUu+JF6Plbqtf+mc7pE2Or6LLw
YHgK9syAuPcNQz00CfmjwKfVg5239MRr/3H+r8icRye1xlMZBtp7Z8h3m+y6mwfm5NqE+c8AaQ7D
U+fLtpM/TZpGbykz6V1bO8bJ6ncwzMc3t3+07bj6KOB+PkR9/MqPlmDD2v1dScqFmewyeebNEam+
CypMBq6ouzXgEwl2dPBfRZcN25yI1N2iQ7MMPzvMgcDYkUeatFTEUV1RMIV09NIqx2I9j80Gs/pm
gy3et7P9KpMSsGMaedtFrjwBtDqrgZY54x7MWflIImShAGHmDIfjUeS/WjJRE9Bob60mflVR8xGR
BfItw2tGITmEdKDy+iXEt/vMhoBatB70PSr/+AcG9wVUtXyMBQZIlQ+ELhD9m5WG34Zx0G40Lu23
O+vFoM90ZHhiH70yJmzHx6Wq7RftPorjjZEF8hEXtn0CxoSlPoRbATwqeHYiv3xH7Nqz19rUVHER
feexCFYamROs562/ckp65s0wpqCyqgLMVCp/Rmo4eEOtv+strQKT48c6rKo/odD0W9nxE1jeARoN
dxPWqRvFNp9VOlV4ioMYdh4rK/SRn1LzQd5m7hdtfxRVfm3SAU3bQ1JqV8Mqo5uVjKgvXOj7DnHQ
vd9xwMQ4dCJIKKd/HmpMMevwIGZJf9LCnWxYkbPQiva2CaGmE0ayTxvm3mKGVrTGpuvt5NJmWbZn
xPaTexWykxH1tBqyXTK2pxkO8p7mJG6249SfWZ6jd9OljxpbAGaXr1at/jmUoriETAu8+bjOqEe/
hKNR0XVmcpT61Ed+NLb7lL+arkJM5M58i2jqmQFS/KLwwmwSp8yP6KpnHlmBhn4fWVW/98gI2zC6
D7aqUsleeaI7FIDI3ka6dQYl3yeObpTzhcpvuq6uI2K/HUqyifDUwTmFFYe20jN3BTFHe3Oyq2vl
jjZJUkJ/CfzIW1VC+5aQ+fvgzfdDNt8P2nw/4L7Ak0fA0gg5x/dsKsGZgmymrvbY4hNUcZtQw8kR
8jb/j+Pnh7+nu+WIV5jVuV/QzDJFPlYnI3aCIYyLtdmlhCiEZnKO+95+JhcHvW6ZvrqeARso9ps9
IG9q7awoTRhVojzUY/uzkX7z6vtddrBZ0/ZU+YeI2cut83POQ0ZR/Y74lSUA/DXC1Mw8CPd2JYvd
WEb02LUk+8rFxstRbsZ2/lOi6tmQ1phfJgBPDykQ1bXw0/zjnw1b964I67SbowqK+7qm3o9T56WY
rOAl9I3XnO362oVafy1LW1t53gX3+PihFQ1Btw7AyTpo9HesYJvW6N4XkrYM8mHjFEyurNx4UVH7
3EnhvbrkcsW5m70H0mAFkMZzVHdPYibeZfnYrgNLbWtso6+92609vy/PPfUt2swGDWbZavBQCzM7
hzZaWE0k4mqQCbaOUx2j6UwT1jX/UDbDfmBiUNMqos8Fu6AVscLoWVS75dJaKAb9YG8+S6car76Z
htD5LQctXlkCmCg97tXJ30ISqq9j3RKoLFJOxLNqnN/JsNeaDgBBQSdMwKHfLWapPk1/ufAGRAJH
OCEO6iDAApAnxQ8MC+MdGJ5n1lfu9T3Ns0m/VEZLLl/cvI7dQ1Kh4sK48UATVx7DUa9PXETLp1P3
EKaV80ZDIMFn71YYie3oCiG7ep/mZytj3XCqLt4SrcMwUEnxQbbafGj1+k3ojWiSk4mktlzfdGZq
bDI79XcFM3XBbKoHWT+Z1gdCdJy9havtEqdh8Nrz3RoDYszEjL8Q1yCdS68hysjn5YWnQMe3aZe7
oFP9s/+AOirAfUAs7vy8905VPMlGB3Nva5vYZidXo5cqsGT87UMtfzUK9JhsnPZgGu6Ivrw/Srhm
P/UYo15PdNeekyEzHM5KywsTKpKyVOdsl0v8vKdRwhrrrAFn7WKrHc3wMc/MXQfJ5cUQ/8j+pc7M
dnFJlXrSPDBiyApruE4NWj5VR/5msf/GTi5O7YJwF0OfXoEs1iuNE/qx9kXyHA5Fdrr/s1BH2Dzi
Jcwur4nX0azVrrgtN15DhPedIELFltLanJ/sXOXpRcIN0Qe0PxO8IY6mA/zBLr3e39pamhIkBv0g
GFhu65jhbBjn5t2NwlLbbSpVefbxyaCvF62tqaGfYjbatp2N2LgIuysYg2M30/eXFz8xtK3gH7/+
+1kL1OyaVdGu0Wmh0lxnCNADNt6IeLQ3Zq6anWBf3bCgtxxskvqcj2azoVP+WbUWgeRz1EFvy+rE
1IHkh9lkWhgdCWFjVO9L4rsZKqtvVmIxj4+TemNZUXFpfJ+SYK70R6uBZ2dHf5iDBJwqAlgskxG8
2lIzu3WqyIRY3DeT6aEmjELiv2cZbWtM6QHoPyTnKGh2Vjf0WHc7QgSaqjmhQ2BdV33xVA1JcCoT
U8GjCftPqurtlJrON6w5ctfOY7AiEmyGc3E7cCP+x4s0+8fcYIY8Sf1X1trBbz35NcTjs2SHOnVN
uqlYlM+xwQkGTPFqwtXHTo7xZjeNiv15LOMDtK3oScbdHQDmIY5+aSX+ogw5JD52RCOppiMdcFCH
0ExdXuB+P+lyRjRk6i2V/JPv7U0ntePH5ZDZiW8ic7PHVjTtbYCRye4XngkhD8+uMyQwxObrf95W
kMpTWOnX0CuvclL6Q1ca3SpV0j/Fnc7oABccdqgQFDIuD7qLgM9uRU0yJGSLk5RUfUuJWysdFdGg
pReGXS9Ro3we7AueVnkDvUQWx9Tbfxg/oLsquugydnV8SQn384qGirSTatu4hr1KD6QfmL9r33tx
NX16a+1qX+rd7+XXJzkePXso8Zy54zrf109+xSobbSwC3KJVpTln15ftpwGLZSXDJPuA7Et6mHLT
00AqxCZxGb3MU4eUWINHMzfPvTQpDlBZrVGww/bw2h7Fmoe/N6eukl55Xnq/JDEwiNH4bskrCy6y
wAAp0jD6PmFNWue1ZZ8DSN4vrU996YTySa+C6JL34YfB9/HOcZ2hLu6n5Uqf1uNY5u9ZoHdwHKOn
zMt+RZ6ffAUZ4H6Vah+xlZBuy0gaHSUhcQ0kIkfGrwtSf6jtz9gdFdQeVDRpWYnzVEMP9ow2eCgC
r9/aSvTPRVYJaDxT/57odDTbomCakVnZFg1YfXZd4FXzOXDZzxrxVrfG8Gbo+i8t9+dTQ0wx219x
LpLUob6AjJLZOdTmC3phOvH1UOylXeybFuSJnbXMwVx/jrJAWLTupwEd6vzh8uXQEN6lpPWxsqcW
d+3/Jdcs70r0H67XgbushZZ9IRjMtUo7DSYbNhXF/IrFiJ7L/KkzRN5ukt17agb1tbB1bD0jm4rT
SKQU8+XyBaWbNSmbTl1fZS38U+ll2+Wrf/9IOjDMbUbtbYC1+ajAQB+1AgligcbmcfnMs8buyq9x
DwSOEBgds3+ih9XerabuMsxS7uVd3n5n+tMSOuEzKCg9r7vIDPOZpirEH0gQEAah+AsZxr9l5D0c
ZUQbvhq1L+YraMPiysUZn4YoCZ3orPlmfvn7gsWuQTDtfi0NxzDXZ2w7ORL1cFalZZ4H1yF7WZFt
/2FGVncbODZsWo8Eg2U1EaUEf1KiqNbH7tjLWK6zkJskipKvxY5VyMQ6xinhC0ArAUPj8N0v+1DX
ifQyZCYqzu6K8SbbOlYXvdAjOxZEUlyaGTERqXbEj2QOyO1YFXwkKPKjjUbv0Jun1ia3T7Cofx81
+7Eci4lv4oM15RS6aMsV9cpL7LNQD4re+qh3P8NStERYBubR7frjIEx33VA5nGQKGTTyGVHoqs3W
lmyb716YwWDQnc3kzMwZbaqevA7UyKxNx4+Ia2cgW8Adk+tg+M1PmH08C7URXhP23keh8TPPBis4
WsQBbRdW3UT1syJku2NAOE+yqA+xI1jM+VAGuXSOxgmtTS3PiY/JrAsGkjUkYO/KGm6GQpjtu4pc
tnk/XRrg5uDh5bDKX1qv+eeKwNkuYcBGB1WcmS5/ZrJWTEy4qtglsSLY9c2IfwZxMz6q1PfXeMJO
+tw2bVRQbbEQMTbsGAoYAC8/tZJvsR7K33S3iQTt6jfWxmRXC2x0tP+7q2Zv65AEVBOt851INjk0
eVEDcPqZ91HVRsyDo1+Vuo1+c3SXxAuplwCd4Dpb2fAwzJ2MhU05IPfpLOl+D0XRbXq8BZdGo/gw
lD2uRRm/jePQ7e/D7i7r43Npnbq8cd5bBRMBwrFPwpN5Bq8gjugVmYHTHTuzstFdz0HwS7O8Ln2T
oGSDVjkN7HRmYi6fJeIX++QI+SCPHiS6lPWgeqi0ZTQTceptw1+7CxMhXudu8xEmMhyM+TJWQXoV
CWc+S+5Ui+gBj2WFrHNWxdHxtJ8HEzLK/FXPzcKzJTmjMHs3XkowH37rx9987FnHZEQ7xQjCPMVY
MzcCilLquOmbPwz53q7z6shw0nkiyWdaFQFGeye0D+ATjXXWE8YaN55GbLAH3KPXxHborA9tdvD6
88vyrvesBEmtmV4Y4r0j3ZiepOukj7WwQky3QfhdK6JiW2TiEtA4uhYGGYog+NzvPn7Y9QCi7tz2
fvymQxjD9GecFpnD3dGru6Y6sK1ZHN3I5+0j7ZFpj/ZuNur7mKfBWxMkjCNCopgdPFy+w8OTVcU/
hV7s45X7e6Beeo5aEY973BZv0lNzwI/UhmPhjE/Aa7xGj1eMewf4WCEHinn4t7zrnfpH5zG4Wtp1
k2uED45+Hh3tYeGtMFlZJVM0EZEci0uVjkecA82mm2O7Inz2kWsUT62hG8d2nj3TH3avaireOgdP
BTKBH0NNHFYTGNN+gTYkbgv31pjgixSkWpujjq/OTkYDAE9czojCx85oJh4C1stQq0skeuFUX+JC
P3t1gGJPwNE9NInPulw16YXcunNZtebB6fPgJCnE6xkttXwtR7J0qWr5UAWN1VEPBRMrgo5CClHL
yZNEr7ReF+0zDZ0cG+erZxCPfe/6x55F2Pd9VuZCLCjdPNxqXv8tiQxWRO9TU9kzThbyHSxxJCIK
n6IkcCY3w98WUIod8ohxJSqlHvS6RY6QpFWChjS0j1ZNJJgy+QVpeXTyi/RkEMGjVo1mmMdUj/6p
Tl1vGvb3W+UemkLeTExvgXJHZaPcWZMVbtqkctc2syHGpCZPaMfgHDfEbuGjh5gjn+crixSZx/v3
1dG/eHJC/UmO5LaICDL2UifRhB/3SyTO4ISEW5l6tInmqbxFX+8SWI27sYH+rIOA8wkD+fiCpRgM
5zw3CapXrVTFR+pLicghztkeKmsbTaF2DLrkNRu4rYUcdmFrWOdlqO6FtGFCHP3Hqkpfi6z5oQDs
3MjupQVS6eWjxriQ0lHKA7L3/OxUDpLpxnrSCjP6Jh2N0p5qYcoYKs4q9UWGFTR+vK5a0tHjqP6s
TNqnNpXgK/Ojl8yIyqPPmWpPhC2qKJqj+4UgrWfE0S0We6Ic54F+NQGi4t+xwdfVfRvi4fn+5Qma
VaZ5mIwqV1tZkyuPoKnuUX+tq70jBg/2EXJaG+aII03nC/sOSp1j6AfZvjZmCtBsQiPfoQZ/Kaet
5rb++zCSxUSolteayLEN+Vjq5O8i4LHKZSEFenrndiNL8O/1uDOIaF/zk9hM+Dg3SaqHB6NI37Mo
1h5o9wgyyqdgq9moXYeeMdOQzPMDhOK9iQzLQ+z0QB/jXc9k/lh52qNHcuaJpg5ikaGqv5sEQ6yW
l6js3O098Qabn6Itdhc9oMkCtcjZZxXN4HxVC+O4JJUMPhOigNkk1MSA/kXjlcbV1vbsAOWDdMyj
oAF4XLBMzH4bEZZ7LehsfEz6aZk+LFAixqtpiNt8GWv0Oan0le2pfYowYxu3db1psBpgLkARZMXR
dggDArYYqN9bMTUSomPUuA8t4p9vgasymDH95v4QQRVLEjvC3VZZH1E556FqHhFOwlQvJHLs7WYi
hSvDn7KMInTk6nFJcrk/0LzUcvExaHnyFWUoUXri4NyKOeGSPBIgN9213PNoiqEg4gmWZykqsQlr
ThFCOu1leYl0/YfJSIQjORZxFte0PcYW0rs4QChcDlcXLBALYE4Y3yKf1BOHgOqkYekzKFDqGYoj
VLVj+pbxtOX2zfd12DaN87Q8WoG02RmL4SaDjStglrldMFdm8w352+uS4Sss4EcKQxvgjHkTIn1w
Svd7LNS1ZJVbCNDZPa11N7ckQjPPDjJDT1yzXK9aEhrOk1VZh7iBZzKME3EH1GRHobvySYtQryyX
RoU9awk8i8LIuMQtjAhyOlayGZx3tAFHmvF0gWu1Wfz/kjpkSzC7fKJ/ZeLo5WdTNXxPad7t+dHI
xr+5Rs4QfVElZk7/3NW+/x+X/AK0O/NkyMuMJhFn3SEDllv2TnKemvrPcoeWSK+Yagy0xoqE5J4m
HMhf8uAWlE914zHTH6w2OCZK32azVmex79Pz6g55/MwGQD4e6zATa4tGn4e/0TNJOPLHyH/UKvmL
psx+CNG1uH7knpOq+zSdALbDfGoaQvavLIO0SVpeeUn6LHxmuLrTauurFTgkEtv6X+FamtqXLmag
WTQmo+YM7N2chh6f49rCqZPEsBnsPCdjsDGSVd9nr1VBQxbUqjiOTtHv8sDoPvox3zJyTF8jWWQv
2PYBK6F+iGjz3aVTCcHO5/uTkc+BGN2Aq9/yCAOL5p36nwNqSb+hzjTraA1kaBpzcEljAC4LqzGh
V5+9DEEbfWrhHIzRW7MlxutPsSWw3U7mu9twOCt8nzRJ1xoBdXPc/fuyyBmWy2Kw37QZnWyENa7a
GSACnjV87YCU7uOaxPjC7pxdZLLNugkG98WtP5nlSkoIvottH4OTv208VgwC6gD3ZoX5oBosuwMa
xJYOwyHpynjXm3Ak5yXJj3KxLuIk2kZgXlHZNxUQf6AB6D6regb/TpQG81CZteJcpUG5lzD2vqf1
axOU5a4sx4xhS/xiuKX228JAL6m0V0ZhI6xAaEUvf25SaYGVaEwgE0QENjp+rQ//h7EzW27cyrbt
r1T4HXWAjQ1s4MZxPbCnSEpUn5kviHSmjL7v8fV3APQ9dmadKN+wA0FQSokCwd2sNeeYDiZHk0/N
LEMIiIpxCoNpo8D97cMkP5BQm+1FIrXXrnMfo0YaaCeynA1+4OKyqH345yqTe7YRD4TIIfvuJCRs
AsSmrRV0+d61A/lSep+LutM/oAt+H3jT7zWkw6xc63KdwVx6XR4RR1tRzUBwfbRE2a/8uYXS2oxB
lRwfk9TunlXDEGEl8ZVbVUMQSZPWH+xPVeGKwwIUCkT6iMhhPN50ZCUqCz7x/gkshAXfToxfphiJ
qT5oLn6AVt23dmZRBVwL6HTMB4F+hN+gbeI8+hyAmi7WnlN+clTlnBUWmsoecX/aBeBD1iO7pegk
1aQOvQ781fb5QErIkDsE7MWVxCT01uwbFF5tcMtGAiIKlZZPupvfRc120Wxp8O52yyPfVMmup3m6
9svpS2e3w6V0knDvBTGO/SigJdpVz16B3mysAeJQDVF3ZOKJ/ZiYQGQzGhXgHI3HPI2Mx1iAqGCw
M71G7GsslOua2eIYugTULgNQOKivbWXDCaS//5S68qKm/JsOrPkhIigNwW/MxyVD9B1L5R2aVj43
U6SdkqBL8Q/zA/XEzT8RLPMtl7S7Se9YB7EKnkJMOHsa9CeBqvBApljJDi+8isTqiINNvi/cw86W
X6F5WYeBbSwiQDjXGutiiBlx+i3unAOujviT57VIboYqvyuI/WXLbfl0fygMNNb0tdW9EM0deLV4
GEDMloFciRgLyA3k4hBjlkXVFbrOpZOdeE20ONrUpqaONM9TojNSuR7AGMAtbwta4QhANpPpWge7
rcZnKtC7OEZVJYCqnHsraa5hgW1JByy9RZlivmoh2cFp8AkrCWmyfXG/7O0Z4NlE9c9a9tHPaqLU
mF+aSqnTtoqSsqntgfY9+0kdvySJzgezJlvoNvTZrXhdSuJlEpHh5qGoWEriJOau8YTvDb1sj23Y
OG92PG5RiI9fbB+JJeI27ai15jcN/xQdYF1ebd+pNgKe9YlFVPAiuRAAxa+6L+L3NAnfijQaPk9N
FcEAiKZn6ST1thvDnde1d6qzJIhd84uFMoUidBPcM2IG961nNGxg7Xyf6TmEUKxi9xro05cgRuAA
NOXT0CL60pnsNro73TNPPJVDSSkBp+xj6juog5Xq9q1phc8JvnR2DhdBZMx6dAkf8TPt8yKrv9UJ
xqLQMbR1SIPbNN0543BPQTHdoQAnu7Z1sBNENUE601CuB7dRVxtg7joZYaOUKRa+FPX/xdQq+ZhU
0/flvcj/5/meVh2Gq5AOgE8A8xJ6hR7xFEY9kDSjP5u291U28P4SzzHvdUHgkm7gbk0tRIyZ3VHh
4+7YsOpE10omSkd5F70KSH+TXmGIRvdTRNTyOkqJj5I2DoUBgO1WBuJdCwzKR2FlB2d4Dc4wfrII
OOy6vD90TRPtCyFIAEF3dt9SCYqK9L4cwmbbSyi54zxZmCmlUnTZpOyEQhyHTnwNEkInRMnHE2Vg
9gnW7QQ0+d2wGgnOFXh+bzXZm+9O2EMpX+HcyfInA/nyKk7EcNflgLDMIqvPkZc+Rl5dXce6LM+q
TeuNhhB3o5WJs43dwboz2Xivh9CDMUzxfF8pqbaFW6NvsO13o3SqM8WS+jyIItnRnSe32P1YnCvm
bF9JQXituH28E7ZIDwvZnlzTZJtb5ngtI/MNDWzxqCekOArhfrMANB48H93hUgf5syzSCW1X6Np5
sgrqk4O5T4zSoB5JwUjrIMFhhp37GAlKdeUX7y4euYhCV6075iu7VjiIjmS3Bg1mnebpdFhK8n6E
6DYCBeizHQjn1WKSV/I4ekO/dnJ72OVTxzA6VzZJWGnXwslx7YTJVQtU8Bncjexjwoi0+o8HcbbV
jdh/i7SmfQjwmOE4a9n9IXojSHllUEB6jMbms+vM5S0XyabvRc75tipH7ToD11W+CktpgiOy+p1N
G2M3BHnyXLNKdU3/vphz3CF9F+dqmlipzqcGqXWHie72Rh2B6JQZLNAZ0T94AkEk2VntHnZ19UIf
n+ZnKvMPU3samezXNz/ObSySIeNcZHr6uUvSdFMAGX4xvfxFxbQakJZ8UU7Aoi6mSlOWiCa6uHhe
Lg0SuC2CvCNjZ/3YUZMjMy95o3tnvk7mbATuWm44LZx1NE27Z7BC8wxj/qXm3dkqzXZ2ILdxjxKC
cg4JYJdukF0XywRbEu8QT5hNYzNEWxxlHYKjzHrWGuuY1N3wQMqr9WzbStF/1hFJ1yA7GswL1zyT
aGyoDuv0849jGo5XlvVq03SWi1WpgWjCfLdXyqHTb+MWr/p2fLy1zjxcnxs/r4YLMQ3dGtVDtWft
Ye9Yd4/bxWQBjOSP07aZ2tfpusRaGgnKuWii/xDM8UORn8WzbxmvUIoOAg8bdQ3y5s+OLVNIm9iq
/MJnH8kX1umi60XaVK6dMGQxOld6EVuZqxCj3SkysVsTonZDGNeUA+97OYct6KLn7/ZIL/aEQo2T
0ACrfUWCiYy+mE5wsbrR/M6ke4Hhv5EqN89LiJxXksBcTc69WeE5zLIRSz5Et1HRvCeewXnSdLZv
hcXo2PrH9Lar9lEeOaZt8QvzO9kH0aOO/waBvd5ts1QifKL59HZ7FCFfWoZ3Q1TxqvBzxJNJZT/F
LPhvRODldSQE4GyocU1dyHtXGr11ordWHRu/fMlzfdujVSV2zJ42jHbh92Lq8LCWXX+nSJSj6Oky
YHT5JwE4c5s2NHaXKjUryM3t+rSOJNZrnnmMyEc2xGxyNxjerjLK+m1CCHp0qqFmGW6JddiD3IpE
ubUt3/uoSvFU6OrFL8byRbrJd4K/4q9Yor73Q4nl3eg/a3Z6x+wm36ORzG5ajfTkhyBaByra4OtP
HjszsJ690cWk0wz6PsttC7YQsZszftqLh+ShQw1IDCH0A4M5awcp//d+Ttlwg0oe3NqFDBOlVzFM
CPnZYd+qZrqftdzsoYSJ4HXvPrtx5JFP1cKhdNprYTrJKrCn5I3tNFcuy6qHFljfQUQzwQNYmMbC
+7l0verOJ1NvVc4SvuU5v/tQOXFbtaXe9DKROzp9bz6WMxx5pfnuChLkdaFFZ2OJLyvjFBloCBkj
RLa3seamEEzM8XAbW4hLiS4LxN1h/73HG37yc2dYzZP1t77/7LU+C7txAm6/ZocyYawv0L6koqNS
a8TieVBU7+OkVySpUoQPwU/B/sZjoM8IdXY2CBfnawnI6sFBq3LqijrY6nkvvnSRWrVtku/ZDaO0
n/nsyoZOMnhmdzCXaQI7mZn75tOY5vra9Lr46FfPuLTNV8+HhhPTo95gQVL7yo/Y1YdjfJYOf6uR
qfZRVj09JFlcpiTTNl7R414ynGS8uz30aBZvKdfBygSNV4XVd9RowHHKbN+A8sTRTK92HjN1MbbY
Ru5VW+j3Ja38fU+00/l2AXuFqF9FCC9zdMI3Z5BV1ufKNuW2mA8L7LuHjqKbB5dKzPEnAX4s9Gx7
0zlOwXifajGyeReS/J+9pIaOBxmjdHJmy1PaDmSqs0hF7E/jrq2fUjNi51Q47Soh1+J0e2WARVfe
LEFafDd1MAEEDvRu4yzF60SHC0Myy6EPErXygTmfpUz8Q0wv8/Zo2QjhdqlZERf1Y+AExkmwuIQt
Dch4GdvcDIlWEIxz2bK4W7D3ng78yPdhNEVGitqi7Cjl2rCgpsDz4QBP6Yodk/Wbh5DPZTZ97Yr+
E7A26N2Zr7ZLmW8ZdzpP1JtyUL9NFlaRzmqtJzNPkrUT58x10rwPI11f6zYdpNzEtGAgE6pxYQAQ
nYonMzXBrhkz+MAbNX+dueZ3HXLVXerHzSZK63CfmFVN/TCuzwnR6OyzQW2GwvDW/HDtvsYazNqa
XT7FhZOW2+nH/CAj+eBjjJsTc1K2PPPjlzT4Z8v3LN9M+Yu2L3k6uWFzQabMvvpBQkWTrvgWGWfN
8BBZezPXhjPeFqRZFKE+c0th+wXx9eA6kXqgJlbQ01DaZ/IKWYz9mQy6PFJFl18itXXyB0cjIDai
zPhgzShUlPr12YTJ+ooaMCA0uQsueKW8U5PlXzz2y6flEIWC+Bf0QIQ+y2MXFJi3Sk8eccJQi2xY
uVdIFl5jBaCosRnrNRJjLsspQJ1P3gCtcVvZLN+IFs8+y8hDn4V8ctQ175jMshEcmu1qjMCGyb43
z4VA7BFVst8nLaAVd1b812n3lrSp+1T1YbVJ9do5qK59j6ZiuIsNJ6JcoutPcOBWiUHRXAxbuyK7
mgpscscNGUMEq+DhW+gvKNRu2waK/1JNVoq4rBbPOPcjyD2AxGaqUpMbuFiT2UczXnQypR7tfRnN
jiBeNMvmuqS4se+q4ncXh9yXUeuxbJPHfrOZtrbh0+yloIZaTW1AA5Wf0V397iW8lj7pn/QKwm/Q
Y/LAhgkeG/tYGaavw3yidTy9fIPfW9Ht0Z/fqhft8GDW2bDBblW+YybeLIRltxH2NqmGBCJNUlG+
6ze+QR0Xp0AP34PkUkj61MBtqBJp1jFC/9t5K4vtc50K8drGD1rrthtlNua1UiPMgmD6lo8640Wh
6VcV5/WdBu9nBzoIXhyN4cOg98mqredQzaolcMWgLN0Wl0QPpjlF3N/mLYtcUJfRu16qckUk3XgJ
yzR6D0IS401aQY5oSrSx+V3p+vF7QZwoOC3wJMt3eWX2W+s52b7o4QBJl5BWY55AlkPj+S8Fd87J
j7s/nirM5ongI++UuBO7zED6jzgx4vPy/bHC9XDzhjUBtyPRlO0zCeggThrSLcSEuD/u723b6hDq
gPJOHbqSrHvijZyfY0H4pa8SQBnVAM4Oay/9ccp2MUUfWpzoDvuy6tedjesIzk73nNdoeIRV81EZ
qt0i/VgOzRxa5pg4BqM0HndZ+/XWceyDjqjconG+wzmSVJI/ygidF5eqfynR4K56XYQHbUBf4s4H
rTdJubZ8yjE4p+KMJUMxGg9haqqjoCZJpBNajr7t1Jd4IgcI8MZbJYaBgm5nbFPc2Hd6CXId6dqs
kVORQvdn26cwjqkaNb27Xk6x7hHwkI4CSI9b7fIomU5DQlEQ9XFOE8Ouoa63E29DtGEN/Jg7UX91
o4wud0glBsCRFWuMRJXIMGWSvbgsL2spgm0UEMYiG9Gfl0fBcmozNYgufaR6bj0ZpFRIP9k37lNd
6iabGA6dWUwnu7xzaPasSzNnb2POebo4ph9j/K77KvB7pF+58XnsrmKynS+RNdF5sR8bcDkXRXcf
Aw3Gn1VfxcFueVILqmA/aoh646J802fReVlF00p3k2wnzGRY9U2d36VyxJKcuOz25SUsOmODfp+u
jjRnbM3sFOsHWkX1SiAC+xxrjjrkAsNZWNgxaTitnLYdVv5SMmQ2aWo/5cmg7YKqNO9qzxsvtqhw
C0bm9Aa76quQmvZRS94jReEXLvc3QRV0zDOsxTju390c4ESfug9Da8/pdXMz23dhfwzq2GDXXRkz
EXsgD+dYzCiEqLHottJJGauC3TJt/nuNHBpqvCQQCEUSrtlH9d2oQDhSKhrXdtckd2Gt4Hb3yTam
UPFsyjrb+wUwanZrvxlhjB+hpcDWpKN5NxWyvt4qQ4WwV92cCJ3CacH+RlxnM58SZuZuVJKb+8Yv
KNyJrjzhbubqAS49YCEFu1+TolrnRrBJQmrVni2zK6DPcFvUsIJk3FVfw8w6Wj1+v5YO1j4nn3A/
9v5wRJtlX/WxDtedYZffyTa0qgxlmZu4Z8hCUPOGMD/i3XP2ejZaJ6N5mg3yX6tR9zYTmoHToCOm
GsV0rBXSLD2mPUdKaNgWmC3U0DwL338wM3P4zCw1Vg665nnTjLCwusNLiJfe8UnBNgV/+PyoUfJb
2gFHn+zzbAR8g3p+CtrAISxQWK+UqPwcxxJOsoqanCfWSU8SbdZ22c437PASG2I8Crgc0C7HcW+0
Xb5aWtHoo8xzj5Dmhj0nkmjXD37+MJAGEwZPSzwzfTJW31630aywxHTQ+S/LQUcwi/PyeTlROOHw
8Bhy55dzdzGFTqbyztj5sRhXcjE0U/qmpYCKdPtXt61gv9ayqSa1wfxsV6H5XhVGftDoazMTc2pS
hF/HlqufotI7Q5JXKGuRzjI3wksvj742UpaRvy2TMnRZ/VzqY0Ze+NjeBIZtN1sKsSuv7NkTu1hh
x7H0ThlDgD6nLgANfYtLVz4M3VQeOtUkW0JIvfXSvddiZZ1UhCJluWTCJlxC1sHGlQPk/smfXerl
uRoflgBrnDzmJR/K03LGxgj8ZyfB6d/WtcqsJDGj/KtxhFduyDjfLcZ1u0OUS5zr51QTX5auZDBr
RxMN8wVMUIyShSn3bdZSjZ1n5QRboZ2kzxVcrHrSCS8D8rvzUve+HaV7HrsoOoyOUx8zQys3peho
VVNFKsvCf+9sImpCCQSPtFrnKdH17eJ4Ck1/13ZNcamT8KpNgzpEmg4IyaubjRQTzarAsJkE7Pz3
2ymMl7nhTuBARpwoGEHkra2JLDNorf1tSZMb3fNS6IbC56zJo+huhe5psvlDppAqO1Wd3qzSezpB
e5DZjwU+GfbF/JGUCYkFzM4RCq+zBnOK+u380KH+e/bmA511Z28m9VvnenQuVIRz2JU+DK+y+Fwb
PfvOLH5oRM1eI6n8E2U2/FjmpG2gM6wTh0DaYd5mpAkRXPmYmlSTqGk7sHwfyE0tD2Ojtfta5XBW
4+waNjJbFWqUB4xDr7YzN6a1JoCQD7nVQIhcYUbLQtqzY5sUcmU2ECVQB8wd6nbyNpCMioquV1o7
7zcx2BgGyTYoB3vl9/5x6QEYDapCnFsIiIwpN7a3yM9eXuYtgJbrxbfQ0Z58u/G+Gt4bG5kLsp7o
uyWar/iDo9dEhf6exlK4uU1p7gSiuqtZZtVsVL/xoboGuDTf+Ll3zdTn665U1Wsy9nAa9Mr+kDgm
FX66if7mJmMuxMPVjNVpOXSwzG+PCPp9psQ47XP2CdbFAXV8dnOLwrkbzrkwswOk6Lu3lhvksGx3
rbiQuzgAHspl+R3PgXGVeRvh/XLUabTN90j41lkKkANyEiV6o/4PnDtYfsKUWYLeLgsqB8r5Ru4+
LAeEPt4es2C/Sgfvj+eWL4wqwTSLMGPdBv0XRh7066rMTnE2+PfLZjdXKFgNC5MtoatL72gQsfUY
JhiOZ3F4mfRvdWBIdNQuZUXXNk/LI721XkY4LNWWbATnFOfEz+KrNd5FEnw0AAo/2L2ucZRsMmsa
cC9iTYosFI0o93twobPV2QuteL38TrMFSFgnYID47du2o32SZaFCWwAT91baaUdyL4Ik/ZLPrlj2
AthrslqcynSAbRGkgEam9IS/iGTw5SEjGZ0v/Q5aqnnpYMVQi6nPizysdLKRfZEctuR4g1lUsQ2g
LxhnIqvC3FUP24GtjFxJo4cZPB9qEZxqvPwnGowByTZNk+2wAVEfbE2NdyohfRPL45iqXQ+y8F4F
bXMH5Zi6egkUe34qmPHYPqPmpplMAv0qQCJadS7DbjzX86Frk/lg1auSHKjtYI0Vsx0NhkxaX6Wh
5atcZ7b1Q+iAOmEsp7yemHQ0PlRLPHyoI/hlW3cVqexOtODo9c4FnTBuvbVeoc2KKWc8w8xZhfMo
giHMPyOT+OoTg7Fbzv58XjMGiPqGWiHRwQ1XOPN2azTBtBaxg96XpoNG3fzbQBJ9XFTqW8eDIOIZ
HOUWU1kKR+/aiDR90pT/uAiDKq+rCcVkJYM2ISUco/qkV48hZeNvA6CStUOV/F7PJqA2fNrNTuZi
hcSv2A6ujwxnfteaaHRXBFwQmZen1gMMY5qmc0tUoJJc111O3O2S3xbFFk20NfBYslaynh1lSU5b
oMwRxYbxnqMRWhV2gckX/xcU6xK8sIG8wG/ZcNgT1ZiSft2pd9kGuka2GVIzvxi9Uz9FBo1N7v8j
ZdsZZ2zQ/qc++pq7jHVeWKAyaxnwIL5o95nqLrQRvLeBvS/hi96AZD/cLRpxZ6ye/IQiyyIwtPvs
mAElL9zhE4Q/bwP39LvvaOVdPAN3QHpT0hsz4FUOqXeuoaUXW9POBQ2K51IFX0vDcG5nho4gw8Ga
TpGML8ZBOFyQdr0tZ8uhQyJnTWStL2cqNcDRZiCWrRCuVpIMj8VQ/m5Quo4i4hMogxDQRKFRB5ae
dcq9BBqCsJIV/xfWw+tiDh9ItZ4DoSXIETRjVXpo0dck7pLHmVG3lLFH45f4BWlMpLsrq90JaGdi
2rMqS7ivLXkq1efexAyziWYqe2P1NnXJmb8W0X9gwKKzl2YounTrcZoc/Sil+461NMEeB2OepWd/
aZz0E7p15w7/Vboz6beuhqHz9/ac++uUaXWdmqG6tp3+dzlq6t/QhtIRLiAKJaVOut7PcUnhYAgK
GdwsohzJQAqKYw2n7FKh27wm6jWceyoTXYCT6BICluNPIVTrE9Ha9iVLPXOVGu6hn+M7lkG/ACZ9
wKxnEgDJc62WAEGv7nOva7BIUzFdHuVyoL+CDvbmyBoIIbw5tBARTaD6kPe2g0oxUWFQlL0W7YXW
YQlDng1Zo98UUq5QdRe/dXlKZ3oc6PcSok0NHyFSNB/GOfZNObG6A5D1Fz2xZ1PFsSLiW7Hk0Mpy
ooi5G/lTC/OBcm3BCnH2pTU+bSyqbuY1bQBX1QpdfySvEKHjLRsJecMXxYNnr6CRZ9sCDVgNPeKz
sMsCsq03vqCO2DR9am7roND3DaSYJcblv74N/8f/yOFEj36e1f/6b86/5cVY0c1sfjr910ue8v9/
z//mf77nx3/xr0v4rcrr/PfmP37X/iO//5p+1D9/0w8/md/+x6vbfG2+/nCyRTzdjI84j8enj7pN
muVV8HfM3/n/+8V/fCw/5WUsPn795VveQoXkp+G+zX7540vH77/+4sJw/K+//vg/vja//l9/2Vcf
38KvP3//x9e6+fUX4f6TmqPjurZQtmNZkqjt/mP+iuH+E5WlburCcgzloL/85R844Zvg11+k8U8F
QlJ3DCkYgJw5d7LOkRn9+osp/6lcy1K6qWD3W6CKf/l/r+uHt+/Pt/MfWZtecwRZNa/mx4BABRuQ
F6VsYRLIA//Snj+pfwkuk2ZnpBL5FYVLJHch7TPSR6snCRfTI51wlTVDvA2QkiHdSqO90xEfWY/Z
S2Wx+3dx5DNmJM0WFMADEuJhU2mgI5NsKA5BITZ68a4wOd3/5eL+8Uf89UUbP9I+by+ai8mATB1s
vhA/vugs0evKGFHCpaZZbJu0Z3s8gZanOSb9j7rSzG3hWyZc/v7qQ4BY5YOdH5ClHP7mhfxvVw/x
pas71hxo9DMJ1dRL380ssnyimAV0DPVzXVg6bItGx+Yn5UGVUL56Uq4012+22Qyjt9zp9//8Mn5M
ArtdDlcXtiWklFBZf3oPvcDrax8XIfYLgj1wam97T7tUFpBfie3z7wIX1Y9hd0oIQaAC/0E55c7R
rZ8uf0e5nthf6mq1gci0aLZB58mvWlc9YHOmk00/aJ1Nvv0S6THQdh+MtB55OF4bFp4GN4CtQ0Lq
3wMFIDKPTl4gLr00CNFAib+1mZu3MKX1Q9wXI+bn+nvuobCuDeNoaBZOihTxOLfVqhrCp47e47GK
m+Y0FO6b3g7aXYbugGyiGPdEFIXPOowBU6RUGQtjN2rE3STeru/KdtcGcbgzEPgRzwwysKO8WkFI
f0a2Or702PqdzHS2tRN4Zytx35oWG39ipFcrRDpJbwFhJuslj4bmBo1LvaH+bG1R+v/elvlwJ1j8
cO9dy77Zk9/kX7woMvYi6/fjALxGDw3iphWStUjLeF2TBafYi++0NF4XE5UfdjaXauyOXiIaTG3k
q2gs/HuV9ockQcTa0xGjqTTdUyAsVrSr3X2im/cN0JKdZYSXHirLVq5abWAxDmV0yEgTNqzM3zlM
vpvB9l/iLn9J5L53ZLC3ZPllqkS6p4DxjiJk4yZ18gW9Z7UmlsXfuD4hwKPPjOL6rdhmlId3E+G0
q7gt46MuSomkZjw1ppvdsWGZNtDLswdrKK60qsH55bIm5KY9DM44njAHTEdTNa8YeTA0Vd49adLB
zhgb/a6yZL8yEYjc2y5smZiN1V39bhRj+1a0YNTQ1+7Mwh2fG9bss+zVICO5crZOU73kvaXfD10h
8IiJk6pAe/gm+/q4JriAKKxwZ+rw4S2FQUFGfgqKhZ4KiaXOXvP9T7STR36/9bvnph39HHwUysm7
Q09cTUfGxGYJI1+M8CwQPjGFv42GUxKsJ4o1i0wX1QnQWw3awG3e/WHa/euQJ1yGtNtsPE8/t8/c
nJYLMccRllyGxL+M09RfRRrioF9LKCcyiY4t1ISTlCR/gHhQli1PpuOXu0p9CQsiC/U09+67RDz2
NInaKe1fiFI5Rpi9rt5LEQp43joMTQ55pXenKkzSbfmi13XLqDnjvOeqqD8VF/YR4al1dv95yDJ+
ZEjPfw+WYFuZtk0WCbPQnBr/l78HpooM+hoYRldWc0M4cy/ak2LJjpOLnndTk0ACYPOoETGaOd2Z
2HKsGJRttnkR/018p/z3FwM3SVfA1i2H/+yfEmSTOk9CY4CRr1tErSuFR2RgdXwcW7+Y89B1UOWG
PIOzkOcApwfOdx0xk2a1RADlu1hfF73Y2UZa3C229CKi1VCZfK575xxErfGtMFnI+uQIXX2XyQCy
nofsZJt3eX6mX40qgkpfr8Hu6Eq7oL5QaucmJQqsmku9NUlyOw2WnTJrsQJC4b0LP5Vb3H14fgrP
e8+K+nM65dVVOlzCv3uv/v3m4+0Cs8RyHXWd+fObxf08OBM7cnqXU72LdHH05p221mj6yjdoszUe
5CFV5Ppr5VjfQuAbH25kbXIn75kXGmOdNpZ68MpyPE6sG5K0C2cGe/Ig7ZTNW+QITJfqXTPG7L5q
NEqlDopO05ue/Ynkpdi2DkWTsb1WQ/YEq5UQK5LAEfcZ47PjXdsRZdlHYVo2tf5ePVZJ1t+bgbtb
zmKv+Wq56XipGtsgitNm/JmvKmQmY2X45gNRzN3ZasEXYD8iB9LvxKZ3KHZsysB+TohP3tQRgq4e
92TmEBJqBsVjJs3pw69QcvbpagJ+/zj06QPlOvugD5jcC6HGc5j34RHzN3kNBEQeSrst+KjhTZp0
tm56bwGnH7TikuoGB6cOtwzN+k4HeZBH7Up3NEXwjKCPFca1wOTT48xtp2QVAmB/9GI87i7W1N8M
7RAMbXMtkhxCfoEEYULr7mZ1dUFGWV005kc6+QYaQ1leBIPjpjaIg8LIpQ4lrY8GTUpeKIfsEI9C
+Hx5DCwj2ymU7W7p1qLzxtwm7Wd3mnkbgHZLjdG5bIHgYpB+eSYqmI1SqllPeYx8S9HdX4EVpb7R
tPUKwzgU4xCdej9h83YA7Sx4WtsxR7S0yZYYVh/BUFFdhHScRyEZw03feA3CE07U+kSXuD6J+VHY
1+pvsjWdn1eUQkjDZhVuGwiTbNyoPw5Hid1jjtSQyUWW9RKUwaEus5QcOrc4UPyIN34gr0Oc6Suj
ICpM0+kMCURXl8kVH71OS5uNRbdrIuscVVNxAlTEZJmGrIBtqyB9CR/cXSX958nrUAI77VPejvqj
xcL7MQ3rq4C/9QkMTXaAdMF86013YdiQHR/3dGE6jwQ0C5rHmA4jGiQOaRzvnCqtH1SCyrkumpPl
dM45abPi0NEFWrO4YECbvpsj2k7wg9kTrO16k6WNv6vHz3UrqlUCoZnoXEUbZ1ak11jDVRwW5H3r
0wrsxVpGwjmWg0Y+VCX6kxs5RPYxudiJS6vAMVLolTLdSYQVmKdwquRjYm2oDZPJNvQJ+hsPN/nY
tgQ7iK2up+abRyPrSNGluj1vwW8Ia8N+9VO7IEOra/9utfrz4ph31jHn7Y1rSmVId37n/zLRxF2b
KsHbjhTARBedt+92axNrFzMMTSmZYkGfPaU+/Ppa+eJKVy5e5z26E0WMOJCsvcyyZC3GkAoYwRTP
/3lsZf8331o/zOzmXAPRFV43+38ZXM2B3FpPMbj2ItzSyHTOmSaSuwzCXsUyiTXbZPTrHlvoHqc3
xUjpvzeQNhl+p9dS1Qeqi+bdcqiCwbzLmCk3NLUe4pniOsytqwihtOPlT1adl9sh84JXJRiBQzcH
05X4FMeSZOewkoa3xbrYLcr4VcT2sE9TxQrrYWzT4oTZiyRkX5RvI8YeEi8RzI1QNL3GjfekLFo7
mU3R+kbfj46+15D5S+sRoW3P5CZIaomCWZk4ny0H7JXpzqLhtiIkiKAV3wHyWyQ6DRKW6KSDeMSc
x2pHc6JE8T+k58iy03M7W3zbuVaaAU/3xdDeGRQ/N2StbWp8O+9aXH5pRiwcfl8Ud62B3DXQsfcO
Vmc+ChbPa7CS7ns2ON9CFQ7fQzrcNvaxd8yBAyYqYq0Qv5vv9tRkLCsJriBo/JF0RQ0iYUlue68n
r5n6TeusgyK8rYHn8VQS+UtP1fWOduvZJ1sT0V1IDB4hWfFeyz3jIEMv2yRBghzb4x+0dWrsjZBl
tI3Sla4O2KvZLRSNDpmd9M0fxkISAWXqgGrQvC2P9PxdD9rqVBR2uCPVSQLgM+Hsi9Y5UD9AoGXi
nSSFDHSvVeVre9ZZenZ7ydk8+Vm4ZgCIjim46yMKvQ6nNGZGLQgByvYBOkPVkIU6pP+XpzPbbVvZ
tugXEWCxK/JVvajWlrv4hXBim31fbL/+DmnjHmCDsJKdxJbIqlVrzTnmL8L/pcByRLUfGD7IBsgz
SqYHfTIJ2aNFtpNpAiSlGoBaDhInXi6igygUthJ9vLB54iAYk6+2JB2A275/Z5rzDyvtU6lVb5EH
TxM5T7MPVOAQPA+FFKsPWJL7V0DO5wXiaPWOWxhH+oWPAHwJ4T2Todr3KBnt40TBwhgO5a0lJSi6
0SM7PL60tGZJ1vNWU5lWh1ZrzHFBN1adzBybDBC5n9mV6jQADvbbAjgJgVrARYfwH7YzYD7mNyye
T4gOtOK2Uzc2CyKfrXPJFGMbaznhgRUZ7+zGuotb0E053S0t4qlCOja3//g3ggK6mJ7Mdir/yoCe
vN7OzbVK9OgYyRY1wP03DOeKwhrJvmM+iUZ4K02V6TKKK2sd5qHaNXsszx6cVPS4jIc8dNTKxdCc
AqYVqGgySApYTucJcEcmdyGJIstaC8QN0jApdDXSM2H2wbp2Z32L3TTfaBpTL63IXHrUTSG2WWgn
m74poMbayFOtZgovGoc7MPPzz4yXpdaH4CXodf1AwFO4dDqtWTtlRfjS4A4XZZ5pJ4nz40XWg1Yy
i7haRraQ5x6H9x7N93+IrYEi+Xy3ai2MxpPL1rLClWvk+k7vq+mgaxJnt3IWAEScXV6F7SIKRkhK
CGoWs5rEXjPIdht0t9xVETGX2hhm55FJzSqAxe5bibznnamnIjTTXQR1gSW72+lVDQOGRgPn9KLe
VGWcLAZHZL/TjhOOy7SIsSqZVR/RmNK87emW47iy47wFndnUfzb8uJDdC+O1V7l5GP93yQa6SSrr
2pWuZxem6KhBk0JdLBMXDeqgL4f1BcLBPYWuhS+FTKE+tC6PnAdLmrsE049AoUCRzkJbV2SH1IHh
0V9Q3jEt5aceo41YobvYqFSVe5r/lzkVBUFyfXHKnDxeGmY6I9ohfU06FJaz20KCidjlDXz1+j26
VNaHqDbjHZ3o3wfXrLLpTnh8xquqycMnYvTA5TAKIvJPrzR8/4ik1uNg/LpwHnAFhCutNd56+pb+
eL+oLMZakQEN1Ifw7v2c7G2N3wSJjsQJlebfU+bIs+umyZ7nVKwrPoW9hZyaU7Ycn12gooVZjG+D
N9krbNK4CFXVQknh4DO5z0lDRf9wvLtFecvajnXBQssBRYNKU2n7NFqFYU8qlzHob0UtzwzTpwvS
85iKm8FZq9kvIYIFJPjBqm9F/Rp5MzGsUbkuW5hKDy/tw+Nvp2OxaKp35PDGezA3J449a00T84Gh
/h0Z5sybtLf+WaUqvvSyu0h25MtwN5qDxyxXmuMtBbCuYwxym9kVcXv38JOjCQ6AEID0ib0A/pdw
lq0R4Bvxcm3FfftSOoMOMlGovYxhtXC+XRMF09xIUzkxoQueHLNBi0fXbIPTqTqwbVSI3lqoo57K
t9EQ7Sfb9q6TEyHQubPV63k+5rNGhCPH+C1Sz5+ijY6ZRSpnGNH8DLIaDf8A4EnDmbRwxiw5htMU
79WoPpx4/mfGvfkR5+lK4OPY2KD6lgUcoKeAsCnKIqJuEt675dQmwY6xfEUXLQx3uQ0x4Y5G3JgY
XglPSw5uXhur0IsjhswyO8Wp61N1DXtZSBaoKsg5BwAosiflE/5RPBeJuugNUnFD7/N1P07BWsC7
3Ci7Zluq3qrYrj5jrX4aG6XQZwHxkkpzl305rk0i5BEjDqBJledsSxGbT5mj4fKZaPo2Ub3UAsyI
QBhuDDOzV8fWDgkj9VC6X6mpXg2kHpwPyQBweF4yW5LA1DXtyRSs1CkZly02yo3XNPqRPiOBhijR
zlbg0t1CsthPRHzMFslxds2wPivcTV1nha9yYUOVjrxFCeD1qoD5+ppZCT4JY9s1VvNmVl8xsZO3
todxrZWegyPGqxeO7BAJa3SPrHQ4xg0+m8j2FFirSvvb9BXe4ZalcpgH+gmEKk1FEr06gbgyeieV
MhsSAh+Iq2fiOC4yh2gzgqeso0t0RAzl5Qj4xegXqV1OK9GmM4PZ2DdZuf9VlkbAINPz0WkHX4+G
5OC004YM0foY1kl47RtLu7TWE/eg8UGzhkQqdC0kdWhXz5w08guepVn4FQjHrWPMC2TSTKS6fEVM
MgbwIso/ORzuhYr7lTEBwAi7ufK9MfxGUBMdzHbMd013NybNU3IpSaMm8a6Rp0iE4w23FR5n4kSJ
CkV0D+j0QLo1SUlxSV50jffbcZGgWhOfkG64pHXfXRt58T1MzEdVrtULqyPKTxezA0BGaWx1Mvb7
uRwvSgNmkVitt7DbbOIkwDnVjvLsTJthfHf+ECJdvbu0XM4zZjoXEs8gtD5aa63Zb6HSjAvTc34c
5t/nrPS4HRhMex1Bdv+7yDZGXcQClbgR67u46wv17jWMnOJYWo22LPMBN5IovmHGB5RORXZM3foz
7/F7xnfhg6n6P45NN7i2yJ9SZZZvH3PBx8XVXB+Plst5LDUu9fjZTJpxjorEuyRd9G80xLyRQ3qP
DxU7YF2WT+CTu6wqXLmoQBYggMKnFL/yHu30Xy1v2p3dar8kWk1XEki/hYVNJdfixi/Lptl1BaNJ
rwHTgq4+f9Gbpg6gXcFyYCC+yNCBbvPazY9uHCI6EtEIcwWTr7KxMpbMi05KQ1FkJNPSs9tNUZbO
Uc5F8pTrBtSQH9jE4M9oO+RsdmF4pcNfbvXe0bZsv9B4et1i6lR8RoJjuEbr697fqOGfuiRUTm64
k1ZarZIhxRrT8P0YaYdhXannXoSLx5s5DJHj40S4CuWGF/YzIjCGZKk8yOFRTSxiPJdIWJBKlG7D
vLsZ7UPUOCf0G4vJtMSHOwq1xujSw/VW5uauOxrAtXb5Rs60NmLGD9cRHCgNcB1D/vc8Y5guPCAG
eoemH7d96evVHP3pDviD5nNUB8VyHgE21DFvg/yFGOFdLA9ea1rO49GW7ng0S0KvnancOaZCs0tv
a2f038qa7bNokcTj5YKW6xHDYpKtLmTkfOGTmLx2GTAk+hOXQl+Z1SBWLWihBU7k5vq43IcvgcjV
0WpL7+DY5rEdu5ZkIau89HsN6+qGU9qtq6v5zSaZJMPmNtSUMrUdGr7QTOG396/ATKQLvZHjep7y
bZdk9bWKnOq/S1Qnh0RF6lL3jcsUMOnWDcLqzdxDvc76azU6KRLjqtubo/OF2jf98Ia3OSzIbnRs
dCUghNbobxGzWGbgh2mT7mqPf7BzaK1jLyi+TetixnX42tT9hGwCtHOcFHCwWgJ3ix6iMuQv4mqU
6+DeERlnEzKZ2lrPN2Mrbum9BzPr1h9Ms+lKWW68kYCmT17Rca/eE2ISnEh1DY0BATXW36L5hIzn
qhXZac57PrXkdo/I9x4vBxssjbQD+6x6rGVkib6EsmFHCImz7Gp8SrHTDEdsQ19eWS1bJ29eqzun
NeSIdxfgI3LXMh4DVIOtH+fh88MC6kknu0DZuwNJ4kyieovyH5l07rbV6n+49X9bhPXbCZQ/7Goo
1vfCH/Wme6eEDuhKG89ZNDr1oVVaRDFqBoWMbl5IYCeOueK8yvnNW6UwgJ8HeiGruSqA4Rnal+6w
1TiERnU6CPdA4rs0gJmvHiWUq6JvI0qKncyTdhVOVrGx5xxhDa2rYa6atzpA3cQHCxDHaN5y5k6n
euRA+PhNhjueTMxVSKTNuzXVt6x24vc8CXdgGFw/CXQXcCPZCsNEOPbDG2FPPV3vNvrXt6l+HrKQ
Q3KS07HAItbMmoBLQcxpgkl+lXQxWGDBIWiOBxjLFZpVDE/TFkk45na7OVbJ3L80hcPyTyT4f0ix
LMKtkDhdTjRV3h9icwrXMdkcH6pFtW9FzwhnsMCLOdp5CN2/a/CU67S0p00MPgxFb3Xq5wLtbuGS
X5vb8trj4bnaZZH4DhDOWpt6jaSlpr5YJO31bk/aWBQGe8l9ddLq3yQhb8dJDKyhyn4KkByh8kk4
oEWp6T8uLWEUO6zV+4fEZUaWWNz/DEN9n0/4I2KauJtHGgD/ZWx2QCcHuoqLZOprRvGg5Ho7Ky8D
7cLHEIs2S4W6NEmPRhew2uORogWSr+aEvl1KqA5Cv6i/PVgrDfnAGfifgrnTm9F0uM6b0IQnaTir
rAPAXWvOyrOb9r1Kgg5BtQuwn6imobF/knTtpl38Qze5X9Rh5tw03IWbIkw50d/zsnR1qEuSWqeU
/LQq+JGBq116y86fp5DGZT5uBLYxWOjICBxLPbHkV9ECyU7+pIohWgEFZtnrdXMxBfQo9fvFBdO9
DHvP2Tshzhm4Ce1HEQqKAveToUJ0GZMsQZtIkDxwRxgLnWz8AQ0z+BojBjMgnocunt9zlVN/N/V8
JLOcosbRs21jK6qyoHEubaQp5kR5hPB5eoUZCDmCsWC4ys2YHaRDpeXZGGwwOE9UOSQ4BoWL1eJe
Y0e9umlGcDKnojra98uYoujpVGa9ilpOHy4PHg2OubgCQK3/Q9TECbpdMLngfuyFZ8bdsYm05pTF
xRHyVkBgustFL3910ZRbk6zhoSk3VqfqE1yUNQ2+fonrVWzlnR7q9ER7VPH0jWe72galPjwFWsyp
hIAfI2m6M9KQ7uxIrTvTmJhX9mBldxoBh9dQjS+TVz5rvfXSTIN1dTzRvcAeAO2tze/1wPmQ4M3l
rMz4yK6eHBOlcwbBjNxH4zkG+XPII3Zk6rHPQevl0dYk0ABX/8M7IG5eTpC4N5wyxYP8UJRGlYwu
XXiXs+v5qcbW1zFJf7PQOMNV6UhMpyEfudgLNdwn4zedzr8S49JWaDOYNxvj0JkJKgY/78R75XHc
ojE2FBRjjLOabSKJWkyEMLa6TSxkygrgPwKZKrzTvfKCFyyxfTgS/oKP9hSaXw91dDABKVA6FBtd
PD3Io+iAskWoE+ruii1O4XBr3ifXDbqYhdHdiUB5IS9t6El05n3iuxyP7zd0w+P/oex83rRByzHJ
zs6NMzBPrNOvh4W5JlJtkweAi0T6Sea9/TqG6SaqhX3QJL0j3ti1fW9iohB5qTBCXxP0PkuwCdEC
5nN9QPaAoStxCcsch3kdExeD7Sez99Vk0GcNXTqSkOvmEpnY/VU5ZP/aom2hPTOpnOzZfY/4XxeO
hrdMDhbIqbRUUC00cfI0Ob7zVxE8RoAb9MygBioWxXSfrIa2QWp08Yq+AkEMIBluY2EUh6Yg6brr
CHCEBqsvI02b9wGccfj1BbeOIOYFrAyyXkTovaYtBcLek5VnH5HBVMYD5szps7ZyLDE0VMjH7U7Y
gsmNqEggBmq1i/sOB3k0q2XZElg1MNFd5GlpkrNnh/v7u1d5hUOrhLdQTe6Xpo3pizYU6j2Q1hP5
sXRxHw/K/YIQja0gHByfGmaZjmX5Y7jEsZlNmb8a7phtIiv65zGR3BXGXO7Gwf2XC/L1hqhzP9y6
dBaupqW+bHHbuk58tvFunwuRNIvEAjUVpCmr/2ihiqmh2HpsDyeEjOO7iQmXHXfdhJ9BN6DERo9D
eu9oHXT+QZxvw9lmxLEOjBVzBIj9oeOGPqr67ORawyaTE/VizNm4f5d4BQ4Mk9Th8RUQvuTQ5WvB
as4NRIDEmPcpckNNexoqELj1FGHWgngcj41GheiA5igkMRUQGI60NzY53Ko3lTcvrh7rzw5BayeG
0AGSnzhHFuxKcKNUsAYI7JUQkfMC8BODtTtfdXuyX2TWUeTjNCiRoN34AN9Eb+lvfUBtCC8lxB/w
XTSpRYUdmWcig/0pJeZqCt3yDVMVzcqQjBo22Hap1WlwKHsdJKD7TUmnvdiokDah2xaA+gtWL0nC
JXOifGNwVuSOAJFlj90lNVztReCrAinX6APFfp67G1zz3GKD3b7r84fyOCCrHmjQqIKnWg8hPjU5
9sVUe/LC8K+RR5HvRFNwKTrrLbcGqv2EftiimpAKtIl30gsRUiZEGtnmkjyCKYpevITJLujNVeT1
w36aO35p6N/Rgb71WMqPEe2ZF4yR63DsmyWczvmjwftD+mesA4hyUN919Xh4vBRx7qyaJk+3MSip
yIj1k611xqaBwL5FkL+M733ZxyWzgh0IJ2fNBwNXZkLYD/AeSGXG3bBzZ2uiYG0+MzpmRPdk4WsY
0PnpzJJtvK639p3VA+OCnrPXorF2QRc7Ydlfh7wtjgzgKJB1190JoBsb+Ci7NrGnOy4Zg6pnrRXU
5j9z3zODgxkZ9Fbqp3E/bKMki5dZbblXaK5oxUcaUsldyc33sSXfJb3ntOXPgwS8RrSBt8sUTSgG
O+uwr2oYxjdod+HKyJLy2BKmtRhSGi8MYKdrS090YYjpJcVcdqO6WduUoui5m2PWTFDZU6b6k6Ul
z5CM1LFl4TeHee/IRDtjyEqPo2185K1Ux3SYaBYNn48XXj28z2O/m3sTV8/9olkK8VhNmAqjqVPp
xtkfginfAoxAHQFnlVZ2T2KkCToSdZ0QzUfeMiH2Q2RyuzVRtXAso98lHsn1bBlMcDXN8zN8hbuA
GobouvwtHEwT7T7QooEa4TQ42kcR6Je4NOPvMJov09h+ksRBcnBi/5b0I46clJANz7ClTffXnTRu
G23s4j0IRrp1WdxsbWE5z8idBKMjY/Qd+ExL1dXzvobu9h/vg7OQs2r7adh45avnltmzPuvNbW5s
l/KLwMm0deubnlo6UpgSZP1QbIph6I8PRXpsDPBr7peYXw+hfW2DuxQByn64HQish0KMRMEtaao6
kqTDpL1MYV8yv+b/J3DYW3QJmaKTgr6jVGD749TMhwjOFY0UD+InbzyFDJIF2SiGkrjGo5lGtCHZ
eBK3fJ8hA61jkxsFB7L4Lw+60aUNA7ZGH6EWinqCMhi/DRaJS4s//mzWcEFmMoc6+Yl1Nro9iCWN
41Kydkbq20PqrfKKHmLtho7/uNiKiF9FQNHq8Sf6gJuxVEtyNCHRsfWneRkeQUF6Kzaej1rAiVRj
xhEv82y/C+/VdvpOTzE7ywzBD0dFALl3lmFXSuOE7//Rxs48sdOczDwFptKeDF2vuRsSB5dYqSXL
nKhPzv/gqwpZPcWpuWcsNP/VipRzkLScS2Ha8TEECrWqGdQvOKSPtOYs/Rk5XUlbxTM3svuhaz/5
/zFW0mra2kWx76DBoNpKTkKTySHCR2m2uDm6Tnd2GmSFP51+CtohpsIB/Bw3JL/pBeURYXX6lak/
oUDA7swIu1keIBluccNfIzffPSbQkJ4SX0g65rW8mXmvbxvCbI6wnrKjFgqWMQOBqFXiHAyUAPM+
UQY1xPd4qfGSa0J+eY48BKSgEOfRrajO6j95h4iq4KlsuDF8BT8r21HUKtjxElyAnLy1PhT1snWH
kD4/gXcxAAyHBuSm5OThVzBimC3UKWTMSmGnnOdle6d8qZRznpbS2mg7cUUFGm80XQW7PrVf5WOQ
7EG306fa9XmPflSJAWcU1iXUq11n2x9W0g47o0TCypPAsqlP8CQx8LOJl+XZCfqTnpQdDnh5e2wd
LmfvJR6mleAs5ZuFQbuvnhjcor/eJWMQrXJasOfJEi8iVN3+8SpojPeEpf4YDsT6luTAffz31eS8
iLExrp6LVnFSKt3O2FefSZrb9hEJOp1ZRd9davGvqdGHQ3znwdbFlTUbZ+DE3BsyxLa7z6hwWw5C
5kjV+Kw6bL97EjmOHXPzNyHI8fFSEx+3ZPRY5ybTfIm80FJM+ryEZyJNW/wLqVgPdPBpRVV/GxxI
vh1Y5bUW/qO9aUq7PEbKYuINwizwzLdUmPauNdAA1byvJNmTO+ic+7HUSehmNawIYDxAWQD8dCfB
K8js8Ohwoad69pbZtb6Ykzj4YwwxSknCung02y3qCH078mNuPGeeL1BTQIP04hnmq3GFOhe8JhX+
3dReV1WEEMNM4jMlvdq2w0jy2f1lGSJsUrprbcU0ixvL0+8I4WrtiWheda6lYTNK+j8Bn9ZEAvbf
enbmJZVXcTbb2oJa0ObL2RDaviMeBgysXVwDdgeisIwIDIy6PBARQ0KwhHTUVcpp3BoqrmCSklDZ
jEawAjSNQft+sY3COsZ62GyLqf5Kxy7YjZXJwZUTE75BkbyDMkYcHNMIfLysx3TnFbSFtP72YG26
ungfPH1YpiFoDvdejsf1rD6HqqDQwoj1IEvIYPzD8D3w87oscHWKgzO305NKIbNaNGIrSOjC89rz
mCHFgC1MEh+SpRWLpFpIOad49rjEea6vg0ZTaD3m4KSqk5Mw5h3Cbu94klePS9VQ+TYJD6yS9dWj
PZNBc1+WUT+cg0yuLYyoW3cysUtNdr1WtTCep2w2l4HkrFgWHmFChS4+9bB8rWevuwgj+OcU+XhK
0HsQtKwvjKyrXqxUHgNd1ZfHq468rWWvJdZysNzJn4EMSGV0jMQtEyEeOreNNU+O/7iQkvIBsTny
+yFG8GZM8zbE3bhUdov9x827ftmpcdyWjhE/W3mXPAdqPgxmdZBD/qoK6A6cp6JLHzN507Ii2JhM
Mf1B54hQ6jpEgwn4WVtNN7AF7m1mOAq5j5MTMgb3xmQP7LUCkNOE1S6JXPMoSPS9mTPqAqtwfmZF
jnYfaxrT5YyVKxUlI2GVvWmZ3iAlrLu/TJn2pVKkLY0Z08T/j69/fPW4PPzonFReezwRmwJ4qz5E
C/4+TKqp/gzElJ5HASlRgdj46dL0ZnaUGK6wYpa7+/QuqfpDgXAkicGiPV49fj0LpL4CH+AuMaoV
zxFnzJ3W1HLR28WJVENG+FqhP4+EMq20zq5esC4TJp9YHVg6w6OtKIfngHeFODNxDAkOf+55/Jw5
PRV1oe2ZhLHD9Myx+upHypzMem1cUdS5R/pziPT00HpKnZn4NJdGwKwYfnfDOQrVsO3NWi3mKg8v
JbTXVdvOPZp3F6RQl5wMx4l9yGch89tJOxboLjeVk3UE3lUVDmeGFhuGYt9BPfUAlYDPAw+qD7T0
malg/6U1l4ybTqoB5sDcHa37pQ0NfW2OyCeDxtpAC433TulC/9bobYkmh7tFSEzDymCNCzpz9sZt
g/qckXKGDqG6mAMrndXQRRmi8aNRbu8/7izm8/s84hueYCacCufOGXl8yXGtWVS69ICmtCa3dxV/
ONysOzLlglMuNWNblHzGj7+FZnm3tW81iTQxHRBBM2lplqO5e7yePSbiA6xNZBUa655VTW+pskB2
CcLSe2Ia1KSIWDFor7Y9Yuia6gDa8DaqXHshWuiNGECWUiycwvUH29uB71qCAl/3aGsWld0/e+yI
iIGXmtoyhKCFkO7TInrGOX4JMVy4IZNZxXPrBYscpVo9ia0OkCWd5TnFzVBOct037+1II+HIWP46
6trfHHVFkusc7Xr7KNqPlIHMBBwiGtUeCUfvmb7Tg5BCq7KI43JZldM6l/0H2hy/Ues+I+25R4w1
fVo0eIsK9qRFEER/cN314HzELYd9RNyuEOQk+FXnnWFC7gYBKt1RP/yImDOt890vPO8j9VGKT1MZ
V0aALDjRWtC/nAoSmMs/FobAKqRn4tFpieqVHPw8HvwuIRR1/BsQN7hLq3kjBKsN8RqUgqcMqkkT
vNmoaZlETrwTkVjX4a3cSmq0meNHDdcDaRUn7ztSyF33s7y19V94sgsMGrQFXPK0oBv0/+xm8uU+
FkTDCpZfYpqTGQ0f8H1i71ea4V3d78F2l+lMl+x1Jl5G/MG9AKTfF94+0PFXk8OOTG4ZD0+c2WU3
+671r/jKJwt5/6nLi1U65JB6fVd9pqY6eo5atnz8bNPrJmn/6c1RRwvgPE9Gt5KWWuHWX3nVbTam
VaRxVkWkajKuVnZ1CrV8WWjzVg0aFWu+vFcNo9P5UjgLL4VzjEZs1qdlpJhsZ7SAO1RvOijvqZa7
WdQbNo5lzPKv0vRg31PhxEJWzSaLClCH74EwmASh3mw5xB/IZt8qfnRogZDm4j1YqC2qx2WT5wzq
aGsGaYK1n9Zs9RILwvjyIuSQAvjMuLgCQzF9ZkDqebJIymSZRNEFAMJOjqQ8JHgynE8m1UcYUCuz
J1qJvtiX3rvrGm9o7QYrj3gmJ3GWDucUDOf2sYjNnzDIwwXGPDFuCp5Szdw5HQWh3buvxljupyq9
QhFZu0mMz48nbGDLT3+gqa6RQp3pvG2MRwA9GcA2/FFz301/pxjpohde5gJcZt1+DbC60zh8Jbxm
m4encFZbEGGAhRaBne7yLBFLnLO05Nt92qE4fwQvWciFkz8Oe9o4/6ASe9Hd6EA26nPTjSv0PV9F
z8ZSji+ZFxpnPo31bPwF28AYhR9IGot+6M5odVbxaF1dRXZD3KZre9yQLbvoUu3M/lBuWjb2Qiv3
FRGW5YRIFVnAYCawLtMNUpYBS1T25PaBT1TQ1ghox3n3li4moSnyqxLaUhCvE5cDmmqXU1DeRqfa
xyBFc/Q6SZAuUhp0aXiqITjUaNucKEVMmvjtmCz7HkcisVU+6sJ8ZMVCJO7jjtiCAITMps1vIbN0
xiuHvIAYQwX+S5iHzbdgfhaVxucxnoBFH4kp89vI20m4Yak9P8FW9yUUhrhjiSy8cMskc1fl0b5k
g7GGHVM9H5/JBjYsAqzpjaEx5kAFwbxyV4nm85/mfFXZS+8N26I2rmJFdbCIA6CXIWCAkLBiO/ot
72S30Ca7QyKhy3jLOlZq+4TGsFlgl7jRrwCosIa7g4ljpN+kWgzX0s/M/KWakXxEyEZ5tNALLzIN
l2idRDAKyP0ohvc4dBbdjJi8pdgwtMU8c3PBEXVJr2KJjZeznt2CTHz0YbiNGWXpBM3phEWbk/zO
dBIJxj+j/VU2xd9hzvbY4BfSmFlbeucX2tamJxW40+DSe/OFESc8rB+aRajSxNbDLh3EYO00UmKi
ftM15b/U/Ez7GLKRxTioAs/jahRa3gEF6sYywk+6G8vQdFiZbNUv06iFr1aXK9UFDLvo19WsxNy2
cbEhRHITAUORRrOuiuYv9EQI3gS3DkglZFdASzLo8jJ8adHg1BOhvQZg2aggUgd1joZDPGh2hV2s
h9ZYmUb+d2AFQvu9bQl6gRQLARWAF10c1uJU1B9TwMmNk4JVJUdNNjuPMbVWzdewrI8iKV6bor/m
SO14/I+xsK9kqK0aA4bsCA68GOlpyTMAip/Mkts0uYU9tXMQ0a4hNBUUgB14h7Sfdp1pvKVps3Vg
HU3jBRWiW7u/g+5t5cj4tHW3o2NvRZ83S3yu+NGZKqVjhS4RcgsPUS2q/VwWvw3fMXJ/cgvB3efD
b0VwNqsQ3t0u+YtbuVxh1KGtWBi+GXrP5LYC94xz5rWrwKx5iCG/W+Sz0AI0LGdVmiYiP8U0WvvT
yYxVkfFAZ1MIw3x1m96ffkJA1WyMNQTz7M0Bz0+7aytEvBWmgsKaU4nSAMjhR+cREmmHdVpDuyXL
fV3F/6zozg9tl1F0zgGIutGA8jp78Uy5srt0X6T1NtG1I9A1xtINTdUU8nvD+mSmjs/i+yS9DKMM
knlwLXS2fjgL+pMgJkJz33q9+UIrmJbMLYKNHmi/qWiPVdWsbRlu7Ml5UkOyggqzy8xxo1swNAgV
b13yhME6+J4iKWP6tg2YS8HvZGKM6rNtnHunNFbbWNmbQdYX8udvVUIaCHpJZdPnD/IVKCdRGbsA
de8i63OUCw2mQYNIbvmqT5i4y3Pu0PTIseXOpMxB8jUwkAwButxJPo9Qm+tqXHfkvNERy3sGAtON
AOU/g2W5eHusSx2bEb8fUUkE6yQv9lkJ5tutjHFnMOPZivYQdpWz7gH9i/wD6AzhbhEdylab+Xbz
JTDLOy53W6aMN4D0WmmMDAfpbfVXoYekk7a2zdcai5Vhz5vKJgYNTszGHvS9bQf3Q126xCZ+ChO5
NLK/Dqf3Lg1WVeX5lfEam8MiwHTahMW6zuV7RP1Z8AQ17ChV91YYlDahvm+0GEpZtPFsAHEtRAqS
zvu4vzhF+DyioOlkCaxWQp1g3e9ilLztxq6HZUNL2NChlKbFp7I95M9a8ttYARuttxsqvFLpSbcJ
NknpaEWlr/rnDDRIKzu4hmh/QjY8vPVIrCL8kOB4TnoX3iwLXQv7eQe6DBuO+5MllCGCLhkgpZQu
JpoNK9F/R1m9hrMdr7ummvYtcpXV3AxfQ8+nPDP/Yr4m0ZV1uCyeY7cgmM2gmVUsw4gKKVAV/MOQ
WE8NWjDDBQSExKr8H2Hn1RS5km7RX6SIlEmZV5V3FIWHFwXQjbx3Kf36u8REzJ17Hua+MNB9poEq
SfmZvdd2IlbSeC98lovRxXHKE5jbuzyo/6TYAFYkE19TDSCXKiVObvMlRI3QF4Qy1AZyKzJyAvIH
/bTtwpUr6JdHPkHZ86e0yscc1bY/stELlXZwI1VtzLqiHWl9RlL8IFNGLxGz9racdnF0/9iNCwhZ
/KC9gv9EcgJKtIynF6ggYcDYQ8RQirfeC5+DpngTyn0E/FPoA8Itrhel8YAi2JagBvIMVqW8JpnT
+3OZKDzZxZlEXN79qgb9J5nTdyVk4vQPWvJw9dIy/lo0X390O3VWKj56VEJrMgORIYBrjPOJ+W8D
+0dIkoDrnsZzyengrpVT1q1sFzSR22LdARddYDRiy68zzpy0DRJpy9d10EiYZTY2elOjNEc8W5BK
6t8ozObLydG4a1G6Ngj6XQvChbUstDfS84gP7n5AzFEyNRRAlgqTI6s4ZYxbaD8STTKpQ/PYvNnZ
szNoqKQmVN0559EYVd3KGYUJFbZn4+q+QkbVEAw2hBE056nSk3Vsmu2qo/pCwpHy6AnYwwn2WckE
AjdnhbKphbHzipxyfoLUGLHqWKcEK5lZ+rKsks1Z6ODuZ7Ijy3CHOP4t45tVy89ghCSrEuzmyzH5
G0ekjwLUJlXrTCiVBlY2+SgYv/hOcVAOle40y08xQeQWzfV3ERcjsqtmqSNGZocff7SmRbR4DbIt
H/WXqZkuhI8hBrRjKg0bdirY2maIuSULaa5Asn2VaPMD64+tTm4XP6dBeP39f7AxznylnawwP0Je
/uzD8aGepnOZWHSGjOri0OXZRSgT9xOanbhx3zSCw1sG9T7ThGst5E/Vp+885vZ9Bity+aFUIE/4
XBxmssOuMcc3wF8TM1v9ycHsw19PLgsr6xkaDRIyI1tAehalm2bviXNaBRRJK4uh3Uqk+ndhhE/L
vA7AGTjFmGVt3zV/6lFWvkIAfshQTMXSPLn6dDOKJ6E6AKNxvWlL91sE9LqZd29o4jVziLRpsF2Q
noBEqMuPTo91B7f8ApzX32w0BqMA0kao8HUasLoP/UM9ABgePZkBsOvZsV6She4bN9zYFfOSmjlv
l+QHi7hiZU+vWjE6q0wZik0reQNBuVQi2TrQA0YlKP9yUfwdpqClCVc/pf1VGXrljxLeeGN2fxxr
azN7q1h/tGSIZjH7XZY6HwC2oJt1iHqFqSEiizgFHPNrAieemN1dUqJJ8LQ8PGZXx2ap2WcJd1pS
EeF3BDSkrRCIeH5mwcwKEWeJIb0rzeLG8qn2Y9P6IA3cV2BAV4NisSg18tjRzA8phXLAAyBnjr/S
Rmo9c+w/k/KvyKrR5wTG4Ior2K/x3rE+wV0/HYFwAeJmYeGa2rjSdIJbNLLnJ13HiNy/OOwP1iO3
2MBzIK3MbMvUhUZccqwXpuknRv1aeRRvZDdh3ifrK8imz1zKZ/bmuIeGb+oQtZq/GnbBdD11s8JX
/yXEXxENbMvFbG4DTea+qN39mAHMlwXWm9qiVa/LT7ewXzq8y7A7hr05UVkg+yREYTavvYVaK39y
mnaT3WKJ/a4GbWjB9+XB+FQm0fsQ9y+edRtaTkw7f0vTEH0I2TW+JxPKqSKH8NEiSOoosWPYzppk
JtKSRwqpue70oxYzZ2eujGec9XzjiHNXGw5zRPNK7tm1AnG9MlQu/QJnfB+xERbFp7Tp3xMzask+
4Jk8pcg9bAYzUEXuoYot/qmrzkA3TehoQKzfcC1H0Xg3ug5Eruw0KwSuiAA0qT5g6fmj11+6yD0G
guAzF1WBY93LLtyA393HWvHqCYInbWc86ArHB0CCZPw0OrwwQ7l4ti9Rv5hLbMlta3brWXe9ZbLg
1zlmW1n3H3EeXwqDZQgwMJ6S4ybv0weCk9A5kp8mPVrYIXiPPAfmITq3VedIrl0j8avI3du1dZ8W
JAT1mvXW8Ozrpu/R1d5lPx3G4Vbl2kVVuDsS+zHKta8UTZkG7RVqWGLq3wEmgdEetk7AOj5Afa0U
E8+6YTPb4G+ghjDVc6yLJ7JLzkYwP+CnOkcYE30luEZAXC7P2G7feua6EiiKtYRGtagA9zuKr7jd
Ww51Rds9whkZ8RD1UyU4jZmq27H1gKvlK83kQ+qisMWOP0JCzoC4Wcaa9NdpVcffdsxmPpwJYahU
92KX7VV4MI5du3zTy/kVbHyX2w85VSK+C83kWnFyQsv4jerCxKMfh38sckZZCOjYyIiRAAiEZUnX
HvWMBTKAGEam7RttD6oykyDIsQ/XIsgAF8dwvIBvtbwYgNue47Z/W/6XCvdFq3tmSkzPpP1oe+W2
7/UX7FqbQEZfyhw+iiJBVmemW4fwOn8EfW8khT+U49nLsx+Nc7/JSx55QU+2BC3G7+8Q5lg1y+4W
IqbMQDdb6jIOnFHB8jrTJD2GjXawuuHqjuLSmclhChWdR/5FrpsvlHkfGGhfu44QayqVlEgQxpwu
GDM8sGbN2cmQrIzHJy0vv03eWbz1MgjI5kgxlHNoPVpxdzXNFJDNck27ZEbQcPXHThTsB0oLHD0N
jin2bn2LOxIpzVz8ZQFxhIi+15DeuGHyYMf1N/UGY6T5Z7nJAUzqmXgzGwqkacA1XcR0V9nXOISX
0dWBHsbpuuxq9FM9fSJCgbrdKVouCqdxA4WGgXXeXSuutxgOu95TcgXZDU7Mtu8YZunzmcgqJhnl
qWze4lknzGvW0NmQgUfoGFI063v5GUVh/PHi4LMIkgNEoW/HAOaraEaU0Wj+lOtYZeaYuXy/1iN3
1eeh8ocqQvxK7cqDOP3jOptYwoTg7bICEIOWTRTWCFXXPphDWKzIQqC0GtV2MMWaW3yHovs4zwA9
wmUsZ7U6IVPmdmbOZYmUN560BVRR1kdrLXla2GXIy5AMsbyLXC5pxwPk2RgoxNOLcl3WzIMf5iQs
FhomBHM0Cr+Tkt5NXlXa/Oi4yXDVGm+GYncGQ2zXOOa21SpWJxYRlhAj3lAvMAgs+jfSA3+UxPSg
4w9ewSFcY/KetsipiGCfCEJBPMuO7mzY6mwkZDzggr6ZEbPjQYw2egben8wIYn+wu2vGjH3AXVOR
0+xrBYQTIhrYuLuCqFew3jxVgKVU7jkYwOWkgvFaNWJz6Ja4PCQ+DnB/r+ZdKEZQWQ1hkDF5YAzH
Jhi7Ay2HGoOvxiIWlFlArNvFpiyIilcyl5vZY/Nh1XPPwBSdm0WPvdLDpsWK7kDrPNDgeBuv8sat
WZ4K2YLoMC5hm97LqPk0YOutMlR86xA0O11VQPpwo0kEBCO6h9HEr5kLcCuUKK6TfQFmvJU9j6KC
KTOStrzqLMbWVwcC+7prrWLVzCvmcjawsxhwf3I/9pCbErlkjFpPaeaKXR+P7rYV84LWoL2a1PDc
O5YBpRDEtMOK+WQuLgip2YeyJB28z4W7C3Pgp3Mld2B+cWjpsAdqK9hWzPtWXn7A2kCDlAmG/qwD
kR928U4iJBYkiJ3a+mNKF2fCQH3gVXwnLQdZ3ManUPUJlV04Mjr5mEvxNXjWwEnCf6NPe3Apxqbu
KOqsyLmRMk6gyWwUqzRZ3NgKaAPhkOyiUJcz7FSGTb6iHf5NWLD6bonjOmSuJzx1Jz2W2SZbDo//
NrXbz0DRuNUIbSmx8sD5q7tvv5BR7wU+DKGJgpR4Lbd2uVkQKIe91Xes/MNugxd0uFh4w3kX06CT
ZDkuowQXlVvVoN6LrqaH/qDv6KwqF80E27vqgckVIRvt9LcrAIZF7J4F015e1mw1VO5IZkd9lrWm
+NGSH7RuRwKP9nFam36GZ8MvFtZwqzaTGie/BxTiG1X8I3J8GnXxbE7ySLVNL27V5SaY75LA0EAs
Tse2FAi30uklhLriq/Q4LMj0IqLp0trqAV0psjZcZjUXIoih8bnBCcUJMVC2LIAF6mq8jfYuNcgV
Mmi8NOnxctOKFnhyyIhaRaxSEYdTUhWF2PQlriPS4veeZaDCz15HBPt4R/RXm/2xBd/AC2NtbU6A
ZkrYAawHUblYii7F6mFuBjRF7Uheas0KzT6QhH1mKnTR0WlXsxOu7u0hbjmnCLEKpqNB4rttRttc
sM8321uJpy0w3XO9WH/45vqwTBGYu8l+kbvaXcRxwlBJNN3W5kQ0oZmiVDxmjBOGazS0rS9TgIUo
0FiTHNXoNGjBsPVEKTHSuv2Grf7LjbsfysN3L06+8BNAGR4horC2iFmPDVPKry/+OPxuqyDMjn2P
2K+YK8z1jNqEgccoR7Xo9FBtJKbPEfkHZID7GtUpkQCrRXC2/v3bWNe/GaoReO7ehR0bsCZkwZ4D
aUQVaa9t2FqzGI92GOPGQpA5L4dT4ZAzUujPaEe/RGkk6zA2D3aTfLqhSBjAvWdZs9fr4hxo80Zo
zROCsp1FnTio9lKb5npO51eSjV+tpl7HdI94WenNabfRMavHJsPeW6gEIFxyzBkichuMH04Y7QCa
PhoWQ6V+xHZbkmvqsqVfDXmEwwifkU/b4IWYde3HvIhtXxJ3Z88CbCnu5HIJC22bR2Me8VHNwIlc
WTA1Ge/bdgdoEmK9kx3KIX1Mi/zZMhAnassLOEKOp6mUMAoKHr3xZzaT6Nyi6cRpmdzmIrt1nfES
WPPelfX9rFekMxjnKhVcwEaLMarEB8H23h75J3XRvUz2tzH0nt90zlNbRQhyyDvdW54GpcI8Bdxz
AXDBgJlq3/bnAYxvVSqO1XC6dGot2uwRch9JDXb20I79sSZKiGERyoUXL40oD/DayNh5keNHNcdX
0y7RZtbkTxdnI8TCXfVbbZx5MUboTeSOfsJO/4DtQ++XMIppNG8zuUyLNDee2TZ2961QLMopauF6
OMs2Tavde6oI7vEuwsebraOhvs6W0a3CRLw06Gg9qa+xuHWQRqiOiRN17YVoy/KYdJGMQo/I0ZwR
uZ9F6laH3Nl2BYvbVcF74gIs1G/mmHHkzl5B3ZpPvvteWMzikxgKVkgwN90Oc3Au7mXFVsekDZQ5
uz2mc23wkJQ8pgt1rmFlEHPj3LDq/Oh1BfJ3+gZHg8/beUpI0fFZ56CO7c29E6GztqYkxqTifELY
ek6Ggcfh8m5K3YSrUKcvANvYqfAA8F2ecAy5R1w8TvWEO/uj78PuUMUocQIofYDl5k0SbCCjuhsM
noEPI2jfVslFUoJvIQLvyik6GSYTpbmjRwIsPtfnjNs/AVHlA8FTa3AUzEC2bhjcKU07jk7K7NnR
35oSD7TBajL6SNv2Shmc+gjKuJhj92iMrPA4uTka7Z0h82eblJlgTO6ByqwRRty/FgXMZUuv8MbB
j+Zupg8LcSh63fCWCqvZGJ0JzbkBihxO8weK56e8yFsW+cZ37rJCBInKu67zwowlRYVr74YKWNNo
RRsY7y+AYNC14do7FVhCUO9qB+673VzU3ANh0vkDRxcmMObDs/Jt0/7GprqxGHvpXrH3sByVpkAa
MH3WpFx2dkF++mKh7czq3iRPpE5tNAmR8Uz8AWVLGr4xrPrkht1pyqo3eH0HhlaHkiQmCNIDlGHS
HVREfLRN7BQqm1M4ug37QET6HSH0pk7mz0jaL/ZaRq2piY+7MN7nwH2trbMdsZEmw4+pR609un2G
0S6hfKiO7TTdu1UW+Z4Hmm+Ibhj2lgly8DQ3W2/Wf2Q14riQvGv5XO0arTk5vftqFNew5RIaS6ZP
5MEEPkqXI9Exl8xx/XwoiEMY0JnkNY8ITQ4842KWvmZ20bJ4SxLNZoaURO/a3pwJ27XkGHIIaNDg
pZnObnSfszCFoekiq+gq8WkgaIpTwtqdcPype4e4hiWnS4zPrtFfxrFdOQPfRXph5uuOSH3DPvNU
ZezVmINvu3hcGr1+w3lC3W8MtyG3yYZFiEDU5avqswcP8jlirNOcUHVFferrRoHfFSrXyuGaQTLK
kDG8TBXZJk3CCCU3su9hMLFB4wFgtW2HaDGBARjd9OjMtrPy6rumim6jm+MKbF9qvF4rTFNc12VK
jKHNGNPrPmDXfGjTpkb+7OOlsseGV4B0oXXnCHx/DnrvF/jxa8/2zlTh5zBJ93MXkWWb4WfJAEsZ
ZDd0+IuCI8hcTuyAuuL3n9Gz1ynVn3AlULPb5WUOjZ+encWKNK4PZhuAmEZy682e8h6PTTzWL8Qh
n1Dl2QUuXUPpvAq5/uCEOqJXBh5jeoIPBzOOYTYVZ3eOGAj6sRXCT4yPjpxO+MhJ0EkxFWS6hjwv
geoTvkZl6/pDfhyzEb9T/cpC8Do12heaN7oSVEne64AzPfK8B2RWn2PrfFfoiWbP+hO+xwbNtDYx
d6sF7lPTgJindvaQvuloT8Exch04Bhhh1X7FHPAIxuOTnY3uBp14sILXZOxzrUyopJCthOskeU1r
rszY8J5Cu6Kk6naSOBW/Mlg96Vb/Zyjcl9omwrWPDUEtaW+zAT1oij2jb9svjzW91lvr1qpv/aD+
shC5CAAxgHz2ml6x4jArltP1XhrqIUmJ+tKWJsCanJMgrpcyCq778ncs1DS6MFxiaHZqBC6ZTLOV
Xb4XVP/KqzlbJ9zg2q6IcKq4dsvrkNQcMlq1I+WY2pg5ktW5ZLeIHWbbxAdcSNqy3sfHhmX2SEe1
F2H1aNeZSV2e5UiC4FONMae1OyVrYzAIXhCMBxEYrvnZH2ChX1KsWA9mVt4Rd8UaGdBOMhBUHGTE
AZZxu9bTolkFX56DMiupACIDJo0ogstLlXrAKUK5CFvsuzLlqcJVTLJ7WOAxnUgamsuz9KoPVY1Y
CgXV+qyXB+aj7GtdaLgem+G8bYzNlPJQTbvwj92jzw5g8/left/XNv1miLYQ7z1raeliimsp47P0
QWguwI3aXKzymq8euMZ4WBh0MNx3RDhk3cdAJDibOg4mY4Hzl51Zsh5yvmqHSC5b3jU1v2ao2fXO
GMQ3xunlKTOkVJMQSIDtFipedwMTRcBmFIi6dSQP90WCfWSrbPBrZlxvxI8hSzDtFT3sPhfjX578
EDXCm657oIZydha0i+GcpcdQY6cdMvHCRZPMNF/jzM0PgAgNcK9f2MrseUiUGD98M2R7jc6mohQO
6qsqWm1rhw4xWDAHt6K12yUuAY8FUqqtnvS7MnZDUmj7dJ0rCGZhfTfm3lsXk42FJryNJXEtsuxg
BrrzugEel2EZPLTmKm8SZCB69BR7VrpJyMAqJK96oAlUOGmN0trVPUblKkB9MLebkiGaV8BeoNjS
IHg4zBOZeqH6aZ4yOv4Th8s2IjNKg4C808Vi25l77dbKAHadHjNtwqplVU8mA61TXAtM34VBZljd
4oJL7HHfO1wLsVM2dH3WVzqQ+uuaVkUzmEYbK2I1LYKEMHO/dMcbBby3MUP5pynmYlMMIf6QSH8w
Imvad8StrDGmQDXue+TwVoXCLpvpb9wQolxzLfSK7fDIdCGguGM1d6zcXLvjcK8IsZ9gpi29XTBd
rYL1csJS50g9UG1kB17YQITm5PHTYDHAQAZPgEgT6euwCx0/1wdWqzqoMkM7UFr5CgqP77Rd8YpU
sWe0CiVqiCyEf12E9mWaN2P0rpCaH1Md4C/19ipxqnATePN8Qn/NFCPN6Dg88zMyS30lrek9zsrc
Z+6kNpGYsLZM5cnW1p1OPl2R9VzCoQw2IPoSuFhR9oxDjg2HmYY7FPH9WbkgKpAmBsmmq2AoAfSg
j+gw9rCgbe7tXM5+pRvmrsbifNBaiK81y8Jnt563g2PcaXOW//Bk2sLVsT4T1UDKLerxEhTpd9z0
jI4i/mvDKBloG4pdzxLT8vslcp8cXxCEQeBUl1zX0gcwFFbYTG9h7b555nurfmogpOd/EU3T+g2/
/m/2kqULtOKcxuehjvID3FdGymlJronTxSeLcSuSA+K106CsXwwnv4XRoK8a/q2VXtXa9fcDOvrs
EKXQx7Df+sjD7WdWR9UGPlZzYf3NkK6WXArlfCzg9Z6H2ZL3Bj5kYFPpm0jmD60lpI0cKuSEma5W
OH7N8++HOXESpLLltgisx6kliQj6Cjqzen5tZ/rEsXCKJ41xg127/ad3j1C7+W6XglEGHbZfd54A
Q6Vgusbg7+jo1wDfxK0fvQNo3emuCcBeFe0bBRkC/SWyT2ucYP/7ZWoa9Q50L8/DfrYOQueQMUwA
7VTqnbNNZEvQlZ3pjEflRUxpfSjtSl2GIEtWRddX54JcvHVgeQdUQ+hWsbe8d+nJg+noLG0Bu+rE
l5Zwz6UL/tPhOGBkSBU+6maxT2Dq+LI2yeTplOTpVry3NegagCT9nT5bN8+S2iUsMMGVSqUXnagq
YIyhzs7BFRevDAJy7oK3KICCkqaZWFfJUK3zmB65jdzwqQrUYz23xeckEMoPLqYkoynnOwGN+sjU
dGD/Fbkn3BIIXhOLUhFjx6epOfdWkte3rJqfdNuGWtBzWuNh0Dm4yOfcSMic29JAdqO0CKkdKb+b
0mAM0ZsZ9V7ibBFVldfES4adpyWQz1xG5F6de9d+4ReyMsG+WqJs8jrH24EQeyitrkUv56LIJGRm
nTYmOjPk6xucAyULcZVC+A+t714r8zuT/Me78d+fhXnrHSg6/vXnppnNh8LmEemUKjtlOZZuU2Tt
68hMM9W75I/HdnjoVsgK3FMKEmbDY32ByzT9fraRl4DBzR5KxA+bse5gcwdzDHwjsnae3e8mu2FY
CJZmSiJ1oPXhbmQwwMmPiG3hjY7AdJ71iGNNsSbPI+PVDRCUxmyv6T7jVdPm3T2mlerAXS8QwzzV
QVfeWy2Jz7+c4DB5UqFDyJUdAzcu+WUqr7yJpjCfLanQmpbVLSRiZQ23lGUlXdQlJ35t5SlmrZYZ
sM8eg2O22KRUfJekLX9fRsDi+zhbBUpNW6elpxxByIRackw4aE7S+6wjBaC7k/EToeZIK2MGNnjG
1uSzITBWr1IveabbKth60JaYF+nFtWiiTdSIfqtE5lzwAMcrU5/xuaU5bFcYEDUDID5NbftvFGYn
HIjT3jHz8cVVUKmqyZpAHs/ji5TaO2hYGHfTEB+glDVrl37geSqnhTDXvXqjrm1qRM07Nw3yVwSU
dmohZxTKWpmykX6dwGYhEgmHieHtK8+8ycXuYmQlgZoD3UfrEbnZsIzAkjDByBjDTcIfnYYWxGEy
FcV9MmjT2QnY4ujBtGYnFB6NmvX6mHWHzqyT7e/bk6rv3FTRvRHn920ZtHdGphFvENri0eShsdbI
br6PxkvoIEkDgVbj+4DnNFGU7tnch/N5sgjUHDUDqbh68TA+PRY9a5QQb/JeWUxSHC1Vawb4mAbH
4Noqos7J7vXQ37mgG8as3fShRHfVa/nNaMaTQvFMO1KwEwyci8VxpOLnEH7cAyGjCqyy8UldpD3r
MT+fozeHRAhtp6zM5e2hnQmmj7pag8kkoOnfBlBhc5kRKnVqo8WbWRmPwkHOMrftHsAT3tHetneK
If3B9FAeoh3Tp2DE94veyAMivZ/C+dnDc74TtnIIoe+GbZNSf1fYMjLX9FaS3InZauOLbRVvJM2b
j3JKsZhpOF0Dz8jPtVsVZ0U0VhVt5ACAt7saz7SFbXaebVPtQm3wjoVrebjQiw4Sw6juZVDhqbBt
WH20yIgi1w0xjS0cAfT0CLJuI+YN5B9TwYaqWBthjYAUKVCkONekZ5CHzqiBVFRI7lQHd2ltPKKv
T3e/pqeqQK1jecysfhOoOqe9RqC4SsNgmIaZKTKnZjcQjIHRVl9cpawyu9lBiW9xCZQZoQ5eWO0k
fma2qvb9Qvbc2vrAi9sxA/A8ZlCaGSUcPdXRsGd5hqvi0FwTG/qbqWkTJV2UibNXExPxuaf8JL/x
AIWvAULaMMBAiSz2jr1M03LUQkM9SHbaabkZF8aCQTO2sh3dO/5+iYrp0MCbvElZqbOT18OlEETA
MYBcIfIMQtG9ToOcLmFVL69aIM7Yc7JtbZSoH1yyAY0OCYxWsLyxpmjEUcw7jNN32GVRP5AiiiaS
CeZLWUKQyUOYOX1shi+G0n64EPlBF5lEGGbjGSyX2E7M9m4BkkfwRpP+QlDQoZ7ELlAouJvMSR9V
fB1FCfI7I2h4mWLWZ4LDix0kULqGFgwciH0InmARH/QgCy/srh/bkMvKSNV0ZqYyHjIKHcSKJnOM
hTdFw7N1pcmTaATzOluEfRIXmK46lLzgmvv8RfQSGfTYbc1GMlbSG3XEGq5t2Vhfg8XixajO3LIu
/bGWy6Kv233DIErIKH11SXXQ1DxdHEK3dC3EF6KiLQ+3M6nFYKdrxc9Hl1T2wTOYeTJch4OsQu9x
FBxhuVEZD4M9XStgdBxRTLP7EiqZ620FqSPrQWC7rFuuiaQEnNd0n0bjlFfN7PZzxMs1zF+hAClo
u/jyh8m0D3Ef7prlJo8mlyBMphB7C2Lwfe4eAL6SliiGuxpuLq2oZh3BiT2Q16kjJaS1lAPj8Czt
xqfCM0EnxZ9zK9pXBJXoPHsAbLmD06e0UYrF6lRiO0bwknW7gTjxtaW2/F7m5ZdNg4844NhFiV84
VgjmM44uv5/FxJNDuMHbUcXPnRUXJ8EwZI2kJP+g/n9loHSe2PR1kwWHT9YI3gYmtTxqwxSyge9q
c3pUUDwe+6J1uNIzhrLorbsCeiuDm7s6axqOh8mDdQP5OVRWd9dXrnGnLJDegbcY1cgpeIx4qM99
wwZCgqPqGNL6NpEiD3Y74VgpehBCbd7DFNcxQiRB/kmGxTkPPkcm3aXXQS9xwoIUn0UdQx57xW44
0STfgC7XXT4g/c2gRAw2BhC+BCtCnMo8WzvUL1BAs/LzX8/T5aHahaU6FDyR/TqG9yZxR256x7Uf
cW9AiTDjl1xqkuWEubdY4q3tyQqPk5ckwA/du95MS/KZO8QmCFGY0taAdRYpi1f+DVJP7sx5cNfu
0AJR1YmRifP6qWBaD+nfpPSFaoA8eEzPvx90K8C8PZE1ONrFcK6CiVEZS8930qkZ+vW6eadXyKNw
1bxPvRTvEzK6lYOGN2squL7J74GYyN2IsO8+ixyyhdyxfQMv+BJPSfJpudHObtLdonh6cOEZkJyD
LBzq6+PvV/PijiRn+un3KxjUQOPb56ppRr9p2ppWusjZU1ZsG6OifuqTgoexg18sYiZzczqbJWFt
TB+at9RMYaZfcgKyt1RQKWq63EWbVZ1+00cbpssWk9OzF9nzZUxScakz212hpujWjJVSlvlZ+iQj
cd/HrvWXgJ81jSzmz5tna9Nn0jNeZayzRXSDH7dWAXvZpuFFWD4USCJOCuE+lqoGebjRnH4/A3dJ
kRAr4LX8OXEgJfHPUO1+UO5plvGDeeebBWhwz7EVHIPIDS6F3r0C0BMLKSq4qDHqWOyWcgMWLbkC
M3AO89g+kdmXXF2EAL5nkTYs9KS9iXT+wxiwfJHGtDglInufOHH6mlWgjACd1HdWFz0DuaT51CC2
K81y3twpfaasxs6FLIVkXu026YKlQYJmMfcsfgz2AQGEtVxrg5MbZf1DNA5fpGRTSFiNRMuYitPv
h3T5TLMWiRDS6Y3pdTCXZ1YVjtHKvSyE+dwQ9byeZiH3v7x9LamSdY7AfZ8lxDJNqj4EEDfZHHrc
QHku9/hE9PNvA6F37JdInC/h/8+NzTHtZH43ieRsDlI9TOBDRIejsc3BUom4uxGmnu4TQgt3ItCR
HKrysyDsmFB4b7i5sXwdWQb6upLWu5qyddrFUE+CUj/WhjmsyTSS70ovEKSN/U2fdHk3cB2w0nCH
ZeDWbzFzhFevncJLYg8rwS7w+vshd+n/7cRj5Dlof1PHIxas0Psb1Lp63bn6lSvwTKE63Yk6ZbpH
gsyXYNEtMuZ0aQr98bc0LToH+AORK9oMy0oTxhEdSb7Q/5n059O70zf/T5qIJNLv/0Q6IB5zbKGT
6CAlH50lb+g/MidIJx2yPm2oWQO9209VPtx7y2XQq+5hEFn3QOZpvyMR9hBmxgd89r3TZsMhJujx
xDr9li2NHtGMOgsx3rb//bIU5UADX/0pqqNDBPlnNdbeWtqTfbKa1CP/nd0n3GJ5UAXb/c6rUowg
YXr5/Uz0HsU3OcJIn+rhqM0J7UWRnD16vwcKzO+GQ3UXl723hnABxFDvnwL09cCvCvc+cGCKRVAW
V7n2nKKnzHl6a0U7BiuXQIcuNp8HNGgbg22ezhPiUiQVAdkqcdf/PTPjn4kelmmZuqNbVJsW1A+x
hPL9x6s7NnMQJRKYAbRBdy+t/kjU6A8DAQ3bB47G//7djH+GQ/HtHFMQNUh9bLuu+Ec4VI91mAaC
GLQCP8k3/Hpfumn3XdZYmGLI9w/T6EXk6HYfVYcAWZowL6dh0yzZ6WwlQvd+Zq17rGrdJPUz+65S
woFFmHmHRJKwY3i1vFWzSpdK4/8JtrL/mU9omY7jSseGAmOYjrD/kbI1JvnosBoYVl6nn0denCOd
c0QU2z1FMeCdzDPp7nm/TG3La2dCda1ep7LsLxM7vDnhkMuV1axyyAU4Chpta9lS39CVB4hc7qdM
yP/h7Mx2Ize2KPtFBBgMMki+Kuc5U1NJ9UKUyzbneebX92L6otslGSWg4bgJla9hpzLJ4Ilz9l77
3VPk2xYEGq3KJMAFZ3bxzgTJ5wdDuLGD8m+9ZhZiIRJe9I1mLFJPo4Na8+zJlTnRSCCRLCrrgzYV
LvF2tYsiS5LrbXuvSlarJFfrMKX3K2nQrKgi127v9TRc8Vm25VwnF1CcCyyvnBF0a53WusfYJDqZ
wlobQaCfQmMs1n0E57XK8WvqbkJYQtlhzBdY539/taDM/nTv00JmIu5YptR18TFQMxagjoTE6CGV
OEteaD35Lq2SNlwPuPRwplKitrDwLgaQuK3ejNQnWJPSzKlRAmZLOk/lo02a1sYrSmaNCaPBruRM
WpdsfMUwdtcGtDlqEASXfjJ9q+xoesiIEVi2GQMWsLlqT2nbnOi0Oc++iOgwoyZVAIcxT+eXtmmy
nVVV4QZloftS18UTuKr2Z4J+0qA5Fp/rKRJvqKBDDJdl8oeBiM4ArdJZcxfBq7XTONJmcALjUHcp
s+o5IM/FabYScIevWAAvRuPLB9ouHKtrTycG2hKXAc1FUS0Dp4Y1mOsHwMuQXA1f2ztToe07OfpQ
cWgn9r3D6Etz3L3SWn2X9mGPmyCdB2Tkda3CWk5LiA/VI967ajlhkJCeLkCZk5ubNAYqmFCgasDU
muRXQ6+PgRMWL6L1xGNTqQXtPmfXSfRCmC4uzOzCF1lq5c4wCF/OCZVQEDrIzKH+CWS/hRRirnqf
8YSr6QXPfUyAPnvGUygHpBR6YJI9wE/Ik9oLT2LngUPEVnOc7ABOrTn8/gozP0ZVmUpKUwjFxqe7
lnlPCvzX9ldIKVoE5xCkU/0ZNrG4H/hWNVwvDhg4dtu+2kpAuBgDCTyMQdo+NBzRVlFbeotW+vY5
16xTCLMuHNM3f0II7kw/QGmMc1ZQaKfbAfv6cWy0Jcwc5hAEw2SN7l0GkklS3WyPWvhNCs+94rCX
benygemzVR6SVmCGxvc6Alhh76HivGkWNO/OcWm+QIpnfOwHq99/Hta8h+X3nOJ/khH5POaQXCIO
dcDrjv4h/VQnrwf6MGpFtwQC6pvuuNf6Do+SaWuL3u/fXIFMxQvaHssqeDuJlvCMVPagYDcfbT7q
bSnanr559y1I/BGNnW6ekfBGS50AKzCExl8N/gFIlIAxhqUV8DVbBK0/d2qvS/WKoUPDMs+TJ9TF
S7SklSnWYMA0UK9XbwKrFCXFLdK52TWBW60M7OQHJkWoUjHxCmSVP/rhO0Y5tfNcN8SSK6JzbAb7
QTezvyPROkuNkdcXIbr3vf/j5yalwV6luzYf24cihYNqJDwvzrGgMJNnf6pxMPv597KeE7DmI4DV
p94uEfrBYJ8/cdDa5z96AO8x6pnIWSioJfQhneyFG/avPHqPKGKNwHpFTmEs+m6dtRkUhUY4D/RM
8cTanrsobMdYOqQF7VWPk6bWx4kPzPIQj2Brdtt3q6rRYefkNo0dWWaCN0gh/T1UcxQFxrEk5ChR
NWxzII9Wo+iw8XeAqciSV0znZLpxQ9fYeMKZh1DqjzyS7VEYyVKaTAR1XWWvHDmuWiyKqycFbLXs
iHGofmy78FxwdF/8/voUH/O9qFPY5g3h6iirAJzMxeK/7tcYoaNu9n6xMPWwOw6dHe6qGL90E7uH
rAyxz5lByuwatCgg3kPuj/2xbewfSR7Bcg/t6iaSKlx4ecy8EbsE5O5ebVEPf5nz+F/vlIC0uWAF
Ektx9es7ZUbAuAOrKC6BYAB+E9CWChapG4lnzy5+9MxGjm0Z2St6G3KFG3dXEUNzcSf9SWWqXeV9
l9DOib5jPGWa06ZMiktPflH+fSqu+Twdw2D/c6Slm2oOq/zX5+mlWNW8ps4X4QRSSbcIBYrJSF76
NVmaAU6IRZHi4/riW5yrvF/vFjptluFQb/I/YXzYZYqsMasRXgb/rXLjTXnAuZTmBySU1iQ8B4as
uSasvoDFAggum0ZjZw7WOzQrcK+1ZtC7wLT5xZv6vPWZMK1c1+IdmbptfijvuiivKmMErBGpZtfa
ZXuKgebvfJpDq5FYkW0g2mFXJFGD/NXc9WP78sU7+FQcK7ZfVwnLMqTjEOn665fRNDqMTPqTiyTC
8uhCvsbW5kH04D9lIqna5KZF6zPudjRQeGwGwzfOm9tOEfdCupj84maz5q/hw9fkcl3ojrJtVzj2
h5vNaVHEGElInkrQngLVlZssbiN8Won9nlSA8ZHC7PQsTE+0QZ9hF4pvYGChl0emdYq1yd4Dcv2m
0i7ZcYYRtCLiYK1IlVEMyw+wGQLmeS4EYKsW7aoRoXcduldhBX3MWVvKHQUfrDsGoZb32FiZ9rdT
npraDF6Jb3ubjAF8xZxgwwFMg6kcJcehb9+KucV5f3FtsC+pski5hmf4WDm1u4qm4JrQOThLYrQe
Mn0I3yaJ5FGr2/5wb7nfX7Sw+ct0Um/by9o/fvE9f77plKCk4TnLcYhT0IfL34pliLMJoYKf9dmc
NbmSg6xfHURBO4Du0xIHdvdglIV7zEk798YhfTLmsbITZDRJ3jhDBKZXAnJzxMlp4z9+//7k59tT
CeUYDswt6dg81n69DrWsgGQ1cSQoSf05OXZ+m/S6XQVDCT92aBlINJm/rELnT7pW7dqZg737ukIi
MgcPDYXVrVRLbeKknXfJ/dl0T/l+f4FGjeJ31PPt/Y9N/hqCTJQG8n2iu/1H33mvUsnzaIA+B3vN
3YUFnbrUnMKzrdsHihPnTPfwi0tdfDoGKyUN4RCQKjjmOR/rQMVxSacPETLMSvdsENFFeaV76iE5
R9cRX9bW83OSzWvvDA1rR4xSfZDzPzaI6QcG3jcsLZxph+T2xXfxuUClItNtpVBLmjj5P2SpgmCA
WoD7fNEyTThpWu0CTUeHLEm34e40VlpgDkduyWnnArRalrQ8m+xdT2EFEV5SHINpnI5tr8szapoM
KGZoLirlmCdQRtZpHtvTCbO9dUaln2YdUKNp+B613bRSWEBpo4TW41DbWFeBEi/BgcCOsav83DBx
+/3v+h8Pd2VZkgpKWpLMuI/pomVlmjVTlnBhG2pBBB6N6sZAl2bY2gWZ93poK/cxKKF9onM8DIEW
AJR5i1O5bMOiPhKzJs/90OCNSBG6IGAhnVWEzuX3b9P4/JXYBj0AijGbd0u19+vtkQYIlrgq5/h4
jCTUDtTj1di8Th5zqpQ8DX/MjRsDFnFLopSDfx4vbTalhyr2niiO6BHlORR/J7boacG4Mcdp10Ki
BW3Mi8WBjCauiXrDJX7l92/+Hm3+657ODc1pR7KvG1RTH/YeLdQIAq9HxO90rUHNIglv2+G5cW3z
iMHpTwxH4F0QNCYV0Xmc+MUpC0tCuiNcnb9/L/LzTceBgPkuTztT55n+8YOMzdgVZgO8qTqlSKUf
8sQdX3sf/YNrWT2QbyyOWp7sa0ckl8537APc1lfdc+mxRqFxjEvHurmtACJi+38CzNF2KqvmvOlg
WhkiASZXtsd73pw+cQ/lhnqHYXtMOw50gd2Fb0mrk3EnoYjEpTUc01S9A5G1T21RwZxFJ7jWyUFc
+0nNiOj/49fnyco178wWBv1D7YXvLE7KKk0WleH8NU2WfSKq2NtyYBbQXUwNHqJbrCsAEDc3N0yS
RYfum1BMVbzWCjd5ETDRr4o5CRw9ZRc4T5o1MpC33olzSk4xrZFFrYUgpeY/9mFu78NYto9KIG+c
9NQ+po5VbasENaRfG4W9gr2+4mgfmOKHTeZFP+pHEy15jljX/KITaH+ujymN59PmvZyn7Pn1Lhp5
OwFM+GzhtYAjp+ISl7b/ho0qOcoUhL7D023jWZCy+OqGhVHkb2CYmpM+5WhM6oSEq4A8hWaIwje3
q9EDWckpmNtlyejiIQDVbWnYFGOCILGChFt+2eFgNt4EEzFsX/ocsVhdEHFmLNhkV6SQAPD3pIE6
1idaKxXuLcOJsLTswj7Xml/sCc/wwUa1+pOZ4soF3jqs/d5i022c7OybDT0OUAE66Rta7ctX/E3v
RI0/d9IjMQaf2kOZ1zXaSFHdQrsotg5qu76tZ/db/Sz12N7FkM3WRhtb+xFigp0H8r2QntqouCW7
ZUxTzmIBw0gmg6soiOudlc4Y3BWR9dOKDzAA8+F2uFh69eqGTgf9QUxPQivMJV5+tfn9JfxfW6GC
c00JLyRNd3OuJP51fGjHmABGQ4e1S0SlVXjqlnXVn3qGoS9DcLOJrWs6GcWmjoYYWygRBuZg3CCp
yReHAV2bVXssq97jADsfQrN7TQgqOuQOcr0eB9b9TzQcp4ffv+//qHBsvKGug0NWGvanyhbMJmb8
FiqiBHxc4UOQQ7lox9pfxXoBlpGvYpsBrtyJ3NoFAZSHumaaUwOjXeiacg/zH+35e4w77y/P6ZFy
NCOJXpVBxjlmv0U0tgiaDPIYOr2xN57EJ8Yog5qPq73BzHoQvhNfmQH3c8TsgD3A+C7DZGJKUVv7
ysS58vtf2vrUTJ3LeN3UeboaHPnu/e1/fVmMjsbUDMF8ujrh2D3shkNIIvBDN/rtqiYqcMf4LDo5
Hq0Tpw9uQ2di0a3sRyY7+vIeMVPMiaeQekLY8fDUiUuNFk5PanPIme2QuWgU8gZb8wLcc7hSeh6f
JgsLZ4NP0V4ZcRXt+kH8YQZGTf/Ir4lQWkABIO892NZDyggEHN6ea7nclcjEUZra9WYcPfIWKt2g
IoGg4wZUlEoPiOpyuptrLQpSEd9kt0Umo3/T6CXRbcO/haiz/eJ6vz8dPzw9HQOWpWNaBvWx/HAi
sroaYo2TZQsVhZInCMkKukjh5gZ1cA0zmoY9rQCg7T38HS1unxD9ROTAd9nj1E7Gw+gX49bVuvDW
G9iWBOpgziYx1rkqsmkCkb+wHsldXpt5nx8MI0Yq0HXRi1NV0Vp33OnQdUBJ3FLkAn6ZCNa5z/D5
fozByOmuei8zYAW7zlJ4GLzv7eWqNPMtaskf9z/1keEScOqVi9SeMzcqXWwJeMC/NTeOfKhcX91s
/1EvuTb9VdNVEiit8WGTiFx0jszEIRjUtxJN7kubNzgzDMQJ9z9mebG1Qr+9lm7Prq451koDn7tT
RapWilb8NuvAtSVw9r9jUzYrHW92Dvwj2SV2r86+FfcXfzrQMYZMwASeXm5+7cPRx0tSrfIIUBoC
/2HnT+S2RLqNxEd+8UuKz2d3inPDYTpk2aZjfjzTdZ5SWRFL9B2FOW2COOl3KlRvo5W/c3H8c3/Y
5vgY5t2wNIEFHXzlDXvPhkCDn3v6opb+PGhTMKBdzAxUqtgCPzYkBy0vQ/YnzgBasqGayp9EFIQX
c8IeXwcIrSJZbc1h1A9BWr4Xljx17ApvWjscval9a9vxWKnB5KnsmkurK4lsNUwEDzQOGVuO5OcS
eF73f0EUcr5/sVHNF8Svd5kjFIUBH6SlOPZ8qFEVQXZ4Jkc89i3MbpRZzhow/ONY9oBxgyQ4jyQn
nzMSm/95sfyqB3talIsBLBTOBKJNA5AK9sWQsvrGb9rtS0RhMI34YygtzIaTCyjy0Pgm8H1iutcq
yuznCTxsARzvSU9IuRk8rTwrTbxXXmM9NgTKPJRulVzcm4UU+RuVfL5WhiFwsEzNsm643RE1k9bq
p3hZ3GcyCPpzmGfjJtG+lUmX7/zIAdcha0VtVbSLInMakKKausWk6vphQzg94/YvNi31ucxmiGbP
nybXg40b9NeH9GCpqhiQjaELBjkMgmNGm2p7+h/a1QRjsdID21xEmQmUvcIhxbZWH8qhsp5qSKEb
b8ST29omTlC9DLZjBOr9rnGfmvAqp2uigZPWRBeyF6n/5WKGiUqPqdUdyMSq/4nKRDZMqaWRNJhT
Sx/+38sos54Y0FvLKOBBpmn/3kRM6kobT0rTh85LE3EWxcLzbodQmsiY+8Gohf6D7JLHsgczTf4G
xnZEQxFIvgNM8XKRIEPaaNIFiNX5Ln1g5zSg249iu1npVStXseFguS6CbM0x0jhB+mZXoHqrQ6aK
Y/k0gZ8l8haYwxc7hfyPnYJBsqEQT0k6fR9HLI6WeWg52A6d2VQ5ygiHWmt0ZxkO3aqzR+OG9ggS
wapVuOZAwRRtXx60gpAHja8LVJOYtt6I22SKgSM3fZn+tMXKMAdQnOTL4jl29SP/3XQZVEW9zkcj
uNlQQqxqii61wVaIstl/IugBiiSq6Dq3YUZMUFHBpH7V6/rcQ5x7SBZ/ORYb5McKMW4IQ0zxNaA4
dpObcuo/otSx38tZPxLErr1Pi3B2e8Y7LjPIlki995XT1ntbPgx1i8ZatgHpOK29+v0uoz4/lniK
u7w5nkpQU60PBxD69nCMyJ1alH20CTqcXnWjDY8WEcoHrYOxB/nv8f63fLuAKhoq8o2Smsoi9E9a
oQTZ3om86L5xGcAhELMSXoVj/l0grYJ9nKh1zADvQTDbfqh4eO3LwoZEG3mnMm7Eg5w099LpIj8N
GPUXwZROP2iq7kmsS16NXtO3DYF+D56T/iCsd7jJ+cWO1XdonwERG/1rrAc/0aRmF4s0ACIPGQ0l
3pIEL1KRihotZea8VKQ47Mk/qFaBEvk267sKTanjn/Kw8R6SWt8kRT6fn9v2O5PQ8AxlbFdECgmb
f9GE/8WRnzbDp73dFcq2TD4JRD3q49XPTdjzjAbcU49Vt8UBxXmsCkbtVMGT8kPj5MRudkwxAjiE
kKzMSRt39pCDVTfD3nrQOcwa5rXteoDOZSm3w7TEJAaVLuvUWhDl96csxQ827IEqHnPIVPhoNJ3K
gJHUFk99vHQnMEOD3sqXTOF4ClpX/1P2ZHcD+V+4rU7DQCFyEkwAFmo2EqQg1TZOY6arxMAdUHSl
2NRlivV8GIrHmo+PfiDuJh+OCPkbWzF5jIvjiYjGzIQQ1UCXPzJ2n3Nj+luNzBX/g41zQ/fqpWzd
n6VLNRcVlXnrPWbCpTzqPhi/h7ab74gQolAcAEWZQn3kNIrsyety75STNYRw9g+VxgrktWU9ulgU
mRxPsL7HbW61Op1XIogZ48KradGXnJLZzwE40H4g25vWbhu5m5w5LaJPazbNGIvQiUxstDo8L9hS
uAyrcFXDebwyBurXKTFT+xiGbopaDmIpLyrQQf/qzKNF3TCjwuL+6rTZ29h44oRhN2R4WbeblF18
oegjXsh7RaOZG/zLKmNvwdJn82oiYOVRMtuUkLcA6oHjOMXLMBHZvp1iaJm1Xq67YrQ2AxaIjZmK
8Gxk5ZaLzT3K+SWcI9oHk0tBJtm4Dyure860rdLxFQwgMp+ZkPxht/S8zHbbtlQ8/f99qXXx9vvt
5T8KMNfgL2t+6uqo+j9UvXpcGVHdKY6VqTyRPg4rpElsYlgGklNrwrCsqB1eEds9kyULNHlEw6OV
5d85ddbNJGhmOdVQtiwrewl9uUeUUfwBwIUoXiy0lvfaGPDb51OXWZhfVAz3+duvBRjzEIaBNOdM
zsf2h/ceecNsEyjqRcoMdu1oXDRFNYtkqBSWbcTWLSgl5qDi7jHqhpGivQ6wtWUueiiFk4QHUEv+
4TIjkIWZv51geER2H84/aX6vsfOIZGsURnIqswGWeWcjcxpGRtjp4++/CPEfpblr01KmNOf4+3ms
hurWEnRj+SaCcDw5chQ7L2AIjLcgWAyuk+2qzKxuNFt0aCBwCDHH7joUK+d0FPvWje2b7MroPDA3
XBATMjFrigOHWoXg1ZkVVLk/2rh5DIJuOqMJn55VwvHKUcRB82++6FEgD2SvyEMMA+qhQeSHhYc/
Kq/4C6xJdlBpqVaBFrabKcj/trFgXyv9XOkQF8siwxw1+EdvNNJrNFXs8IiikMJiCnCE8QcH5vWk
aerdGl77Nhu2Vlk7a6mpCDJEt8n0qN6GRkySX1+vGhMQDlPN9EIcpMT0ZkMTxY0Hh6qnxQq9qdwC
uWlXhlOjBEe4uKsDAw8i2oMcOSgJUWF3zSZHwrb3NSpHkS5l6Yone6m33fgk5p/LLmtQgOTHIp0S
npLIQAjojPdEn2RPQwkcgLgr9GRaOgdYmCviSbpv2WxoYgBxiNGRr9wKClCumZxl8z8DBtFnQrbG
Y4Jnf5GG2Qwod6vVRCzfktaicaDxd53woG+QEQ0YIQSpSHIafkCLf+h6C3HAGGhkYPRMNLSgBRNo
Ry9mDdTz91fbZ7WqjTaBM6CtGxx5HefjrROWeVIa0KFMo+p2fQafYpDfSpjoyyTO/HKDPbHfjG6Z
bIUdj4xvuuRNzKirxsA8mQ90gGMQCQ+5BSC6z/r0R4z2UUe99NOvrEOC8PBvzYHcExWgr3BLsSke
6sIfCQEekMWyzy4BC7TbOg9fLAzs74i7hgdGc9aZPG/jZsXF1U7P8EWmvc7oGCXI/GNQNtPeTDwF
10WnRWVFJHfVNOVd+q8bUFDFJksVwduqHNh5E/1Sl/VESI/nfpfW7MycLBD3ZIFMXPR7p/fkPsfG
lT3opDV9Uby5n3pZfMw0FZjaITKZB6m/nmkC8GdRa/PAztv8hX5xutbsrl5ZdL1osmT9UTQkIOZ5
99bqVcekepiO95cgD7BkBbfOuA7Gta7m17a6dv5VFxeWS1CVuPTn0tzX/sUWZ1ecfUyX11rBjGAT
CyASWHDUyhkfsHc3KvihBRr8JiA4K6upqr8xGB681MXGE8SK9rpmXvmnf3Rli3Q6K/plVDLFmpcS
jzJ4Mpt5GfdlW09x+szqxucwffa1/62pevG859p8GaqX0nzJkldWbr6k4ysrSl4rDW8DJLJvmfbK
gqjxoFVp1xORBMPQhfRwc4N8Q5SV+z1NUTdibHtTZhKsseY0z+2XbR9D/3TutDlkIJhFLWsY6Co+
NMuEZdCEiNG2C4VAck8qOF46iJJ9ehjcveRDMg+8NqCpw6OHuYycqfpYa0fSuawDcYNVcaqneQ3u
SWVneuws0zl72bnLkBpeHAcj0YU1YRR1L4V7KfNrRVk9XYf7mqar482rKG+ex9cAj+/W8LO4+cwl
VgmfybOC4wLVLX2um9TcGbF/1PBWQV5W5c4v7ODi5zEaeEtscmOn0ZDb6zPsbq91e5vUeQ9WItf8
vALCSdy9lxxYTnKIUXITEmEeVEm4+NH3joU+L0k4RXYS2QkU1gjJCkNlcmYB0zWSc6vO9aaXBze+
lOo8dhc7vhTq0neXjMBJdYmTKytMrlF/ze15Bf01ta+xfW3SG0sNtyq9mcO8yLdrjJUx3BL3pg83
lT9G7q0RnXFwieuIW0mPdZagstsQjueA3Y+1qCMWyWJDsnV/A9Elvhkaigy/rfoNDgvySh+t7FHe
l8geWZ4NuezRsW9cZSj9MJOa9s2Mb0k/Lz3+38qs6z8rsa5uSMrM1b6/Bs1FhletvpiSRLALjsc0
vMTNOQ4vYXNm+Q2n43Nrnpr2xGvRnup4XhhyEFCp/mjeVwKTzD3QHmTF1SGsDkF4YEic9fs+2yf9
3iUaKPpCFv5ZJYMeCtWAoPnHUdL96E9IfdhhVWAi6zSC/CnIY2fVNXq/GjBxPI1jW5292uXXSawn
JujEkM2av6pvW4InTILh6akIFBeH+9+6vxAAJE+mPISj5ZICbyMXh3pBgl033QLXqc9a265LgUg7
GGEjJpBjAIjk4/egrhZKxM63qGKAwZ0Zru9GpPnv2yko+rFx1JZDb/jPP69TWAeq3vsoL9cx4OIH
0y66y/0lw6Z3CTvT3zRGrR7G/G2i0jxXskyuGMDwwMQ/lVkm39qhrnZ1+oXw4XP9PA/Z0YgpiZpZ
Mqf5sMPXZP4i9s4X1mQ9R3HkIhia1uaMQwt7jq76CBZmqkr8T9k5yLqaMzw5JyMpXEM6PBnKenEs
K75hdwstDrgybldm0VqwjuF6DQCKL+jySC3Ov3g2iXlf+6V65p0jBheoSBh4fDriOnSC8zYdoPy0
QbtppoqnZGW8JNhXVqaJjSNOC3UlowV4suu/WqjRwXDQ27S7tKHR0xH4O8dq2wY+riau9uWcJPD7
OsX4/ABlBERbBsADLgPn4zAosqeREwWwo2YEIZwrDC6W7/jbVoebA5fGPo8tXThq5FWvZxHoknxc
xDNbGjaJRlLhm1Wm1aYXrQltpiNvoU+PkYs63Ri9d8A1lyafvpq/fJbp8NHSOEM3yCQBHfQHxQCz
JX+qK5kuIr3y8KKBD3QschFqmRC/B29zweC131nNIauhualy3FiliQ40tcdj5mjbChE/lpuWmOWe
5+LvP9TPAhbeHoWJiYQaBfWnIcCEHZqASbhtQesVL8C/idbqq4iWgdevzFoiR+bod/IUkYaYxM5G
x2Qxqg3Gi874XQ9bYI8ePb3cVIx3QWVsXcuh2zkYX5zwPjcheafurLrgsX0XYX64u1JSr4YKvmcw
zltsiQLZrVHm2bFV4Uwzq+TBsad0XYnGQI5GgBSeKjz8HSzSyZj3b2QK8/BJLJuiw/cWEMlauaN9
EqYxj2EcECJth0IhSIW+SpHlnP2UwO1Yt0boO9oDhyznlRYOI2rhiSdlRnLZjYy5DC10icKwsrUd
cET54iv6j+teIvlHbsjA2uRU+OsvrqcFnVN0dAv62N2hzSOHqMuGxqv+kIbyZ4RYeI0tGX9Pt7I8
flsnAZ/1+zeh/mOHkGxqVECoiD4LnRJkXE4i0hmoEax1g9AaCPXbxqrm1JTC38P2pCXNEZO+Idl+
WELXKGmiF7IgfgbEDf8JaWJfEz9yrHW4kz0nXDrCUE+NxvwjJ3PlhqivvMyNkwduJP0w+MiVxirt
n8Bqo/BuluyfxaowaXsF9XjEzVycXb8lSDHF2z7O7ZKmaMmUgJIcJzgfghLfBrzmneM0+lUm0n3W
yiJ6kAjfcUlH3rNtM3ippZvv7v+vqTfRqvUeoiZDtGV7pCdiDN+yN0ZbnzyRpTdI+zIF2tHXi/LV
xi4j0kCfE2bo0YXiEW3MqdchLY56Wm4RkriPqlQj8lwS637/hWD4+LxnW8xqYELQ+bDNj21qaLRt
S8OpAH2GGGXy3ZNjov+7/1SY7U1JytZ5JR3ywB0Zg6yhmVeb7KZm17nbwd1y7TRrg0jxZl693Lje
ZpTzonaCmUpeA8cW7DQFaXsCFQfcBXEbaTiT9fY+FId/lu4fpNxb9xUTctftUSWyQm8nxbwssSOU
Z2ywuW1nda3Ysrxm67dbx6M5TCj8ZpCbSRLCtFH1xqw3hDbm9oYExQkpDAf5cIvf1Rq24c+sA/hI
itKO1QQ7z9pNw64K944FgnSvyr1Z7rtpz/EwdeYVs9pDkBxC0pXaQ+8fE3lgIZT9Z5XTURbzyqdj
Oh1t6CzkgkIlSU8s8CQRNLwvvsJ7PfDhqeug0OTJy8Y2zw9/vbGzOiqKEQotis16uLjAX86l2Aeo
zrCG4aiKGKXc6JRjXsudv+tOruMW3HnghfER32m+j1RCTpffhE+R96cZlOmJfmp6uv+kJcl48A2b
B7kX71Uevmt4d54UOWDLwG70x2m05LIkk2VbUlHciiPuxewB+eI3vHLlNc/t8jrWbrkNQjrCdtKX
V983b/oIytt058RQp1UEt9U/o6iYLk2o6VcEEMGD7RbmO0a2ZFlkCWqhlPPUFE6Ds6T3YT40/LKg
tiAUxubWzpoXA2ztCR+2fYrsxgYRY6p1WrlwHBAgwtuzfkQKk6mBxWApSSN/uCs3BLbeB47szY1I
8r8J1HavUVqhWJyb1TmWO6ynmYXIHFh03RnZ1rwlOnnXWC8zbUNUbr1QTWzDJHRrEA3wFurQkGtM
kHDLOry7sezyq0i112ZS6c/QKX6i9oUeZnh8JF+VjvqnIQMeU8bePGosB1vDXQT5L6ULAC3NTFNB
9A4ZfPrGj4iv2wo2kXKL4KIOdw0JQkCAwp0zzssbd4W9w8TuRHus1kO9n+p95u1rsQfIXmaHrj/U
GadWvJDLJDpO/QGnL6sg4Sw6dsbRqedV+qfJOLKK8tT686oQrN9XV7KZzWu8LzlD5k+2dzLur65H
ZNIpLc5AtzT3QYA/Kc6RdmLVxTkU6BHPfXEutBOruq9GO7E6jm6KYKFVzT9zX704sUbi/IIT4k0z
OKngJKv5NTGP3v2VGQfLFXBlqkLdbHK630c70helW+e3lOAvwqfH6ImIT+MBEJ9xnaziWyHheB0y
epnFsfWPbnG0+WE6WoiM3SM3veYc3fsy0pN+X0M/3/FdP6+m57w2r1qdhvjM/TWHA6lTqk5NfI56
sJWkCZ+y+Byqk6/AqszrhnTRsU7qvrToPOdd9gvRnQzrNHWn4b5G6yRtHtmnNvnfGuwjq0xO5DA0
9hGJtIFKOp9XkB9H78DqvUMi5uVVB6c62CGBtNAQ9pJDI2fF+0rz/QT0X9vF+I3lzmp3BB6F39Cp
sO4l6HZiz8Xl124LCKE8reXGlBtkS189ouYDz68bnNQFjzkb1wM1+0eJ+qBPnRUZLSc5ZWtLbNs7
Gpv6MSKW6r4CuAYEtWHUmj148yJhxk/nNXibySMWYJPLTdDPC5O1hs863MSQ1PR5qWZdZeuxXEuS
b5dKrk25hsT1z6oTkENkPsMn25DCbqtNGW4tZDvFlijiDLijhX5rGwaIMucVFP9bSOhY6Mgba6eC
PT68zIzcdT9pQGSNEjZFJnasQuwgXsfNLmx2vrsNiOjl10GV+38YO68lua1s2/6KQu/oA29OnO6H
TLh05R35giBLRXjv8fV3AKTUIktB3oglRDmWsjKRwN5rzTkm2JfOryR/5o6a+WPgUXPgZdzZFC/k
DynXCiIPJBzViq7WuWScQMGLCYZ2KY0/hD9LcbHNfa2+9aiFeyF/0SIxkzBH6wEGdWT+cs/Cgu4f
XjjWmprKbstAJfmD/qKW9EEVCKAjBoYO9H6GVUKWNljQ0IbwQCm1HaLplOx4ZJhpEzsQcikN4Wc6
fe6MgKVbZ84d+puUpDpT6yjqWtpWBgsz1UkFJ9+qJJoXkNlWpF71XBsEx4CoLcBnckjGoxrN6TSW
4c6grTXxaUf+AI0LZ2S8gXgaMDS71cKJkPGBnSPplkRjxaZYp1NT+62G2KaguFnqXrb2tcgMBwj0
XoIdtVUI0T1ci3mQUNlmanfiWs1WlUAqoB2kTkEGbYrFba2ldkYaKGzTSaAYHfJsaGJRs+kApa34
IlRh02m3kph/xAhInFX/YDoUHRgq3io0HTz2lLIVaeGoBzuIUw78UpIRKTlxBkQwiTMnjkXSrGWX
SJ5mO1dtKCzKjLTHzko7JrcvsZOAJQM5vPsc0s6a6rIHVJ/N2IP32KwD3yREgiBDXtfQXjJbrW0w
4Sh2E1jvkg3ACMisDBfOsNXQIZmFWrZiOjO3TvGUojtv6RM4xNgyd1Nmhw1Txis48xQ5oUaWzlp4
3FebOy8ZL7e2Vr1VsTitBrbc6TWn7dbqFjJDHSis0lYz0zacvbHTmXYcO2B5QmUtiXTByR5bRlZ2
V9hDganCRhQCZdZUUSbuG3E9rvqveT0WBjoIEo1ti+V6SrSonQxrtaJdE6qmrVUKfIvT0jZSh5p5
Qcf1OFKy04xOvx0nXkeZRwLhkUe1VrMV7auYF50mlukAWaISfhKUFmHrsatLjio5luFIg2OAeRsc
UWIFhYvVGau1+q2WxDEtG6QkEuhCtTPVVmebZPOusxsCoFm/8bry6ga4zPbSge4HZuJe3FvDL7oD
mwTwhwu4aiH90TW81XS05O9XqNVcZTn4XFRqgYyLVxWje7zh0X3QKM4wjrlPxkGE4MwUHYwnLE9a
SXkRjNsQGUYQsPrKlOWW4WDpmWJ2GJHOeekQskyFJIY0Pbr+7yHDD7E3jBfLeEn7l7zn17ws4Uvd
v0jhi7IVGWDgTzcC6rOQPevqU788K82Tqa4VqE8GHwePVDQ/Wscsuk3mxzZ7zOZHILaG+kC1LYOD
hyh8SMIHc7nHBKgV98ZWpnEXjWsl452i3rbpnabelgrpOICOqzIncznWzft0FojKKIO3RI+LR3IP
/Qb93g0SFaRRfZfsM3zMdz+/lf5DxxbhFWN0C/OrSu/rhy6SOLSANYO141UY12qFlWs7zBl5M2WG
1KccEThPs/wkVjqJmp0mneo6+dBYXKAJeVHskRWSKIGWbEltIlkmTV5mwC+2SULZIYvRqUAzb2RF
crUAxnlSrumBZS7e9tnCUsxKT7k2ibfbl1o+3RkwJ0l1jSyGCSa5JgKKLsOMzft5mrRdxy44C5In
Eta1E6Fhfz/Ekl2sYe5LLe0GeWQdSsItRonw2HSC+WD25KZmQ8M1BGqaDVbW19oqf2xQd//iBDfe
tzWYmeDmZQSPaoCx3Pcn+KTLQSo2Cyd4bXKfW0WapdHOBwI/qck65NJhsVifrMW65WuFUH8tvE5r
sXShWLcE2Xpk3UKppt1fsXgRhm8rF1SAseGycqFUcnG2lQuLlyRd1y+sW6Lp27plCFzWLd1WX9ct
LF1KNsCx30++Uq2LFirT/ISqDuG2dAnCb4uW1f8GgTUuZhfWILQmIzpvh1JAABs4dY+8zpyF6x4Q
2OXnZ6nxviWh0EtcRYIYpCxsMt8/mynR2h1oyIpMLBAkGS3Vc4t09zybNwOKQFB31fwSNwvCXWPw
QsJYIDeby2k79E3GGCRJx30Nn81vzHjEJ4TOrM1k9VMnS/sK6KetLmXvGYx4GHpiZuT98EeUrVis
v760fb1pmmBfAk52tm8QVPhlkmfCRJLYba0C5n5PvodJYPWp4GXDmzyj1H+xADLv82R6ssLktWy1
xFmSObjvR5kEjXhh2qCN5jGE8sIIWr8ZZCQwaSIWj3IhqKd+WPN4m6J4FJGCXsxXvaU/VtZW+pHM
4k9BP+evUxecB/rwjw3Kgo24URVougRrMXwrlpH5dvKj1Mr1rdUWzRdNrMVdqqIQSDVY5QjsWqfq
8urh5y8d9KT3Sz4kJ2huRV5BtqA/vHYiTUaBMPtqP0pyRTtapVFmyOU1poi+dBZGAJZd66z9HJby
Dcn2W+UTWaoOJmWqYSx/iWvcg+4yuhPSK2WtYXQtyzVTDEGeYbkkeqkpCl1PaTxzXivTvWSrMfL7
rQSNFbJPMWgiXnscfa30la3a0UcUiKFyKf1y9KfSH8jfHtdjPPpd6Yejr4Z+hXCwxHTpZyVvFQ+w
zLhVpHny5EnVDMMSmhOcdHTubXat8fAaTwFo2njW7MmNl+ueNnup7sVbDZHfbdVEvlmuVUX+MPq4
QLqRfgCePLn0MRRXoz+Xa9FYyfAXl2sl/Ah/ROgLg6+EvjX4UuiD/ZoQv4X+EK4fhJpHBepaC1LA
2oNCowGNt0tc7ImXJR64eyo1CXReaybIqHDH3h0jt4/YS/xiLPQeEUJbUefeL+qWIcnWj6StLDOy
YqhlQM0dMmwxTwkRSPLuXmJ+VUCl9UkHMO91IxEQ3izxPTMGkiTGOPc1pKXHpEZ+k8pE1zT0bz9C
CDy1OiCTqCP1bDYW6ToKP1hkCoGFnK+qeejOtHfCS7RwO6pKK3oRx5EXKCKUsu6kbh9IYO4GEeID
1Ev92kR6fazbjr6YNaSPoZm9rv8NdNL2TJGMa8TGxD0V7Jh70QIVO6hHWauIzqWxVOViexL1T9IK
vM46k5iMkAvBEs3Exsyh8iHUhD8wG3SfmZTejLnwGiXaclem/Fu1r9IbwKvCr3y671v9cBQsbkfM
Z5HkbDOQv3WBDOJRMrMXeTpTffB7bY6OHTorUIDxvQZ9Voxmt26s5bkM44ouD2AHopQHpOFxSn4R
0qJa0RUfldD8VEYtDF4NQtagBazko+GipQLpcp0S/KJ99d6iCzpXUXFqsd+Hcr/p2f72uCNezAqH
CAI11QCtN4fqfsqZdgpKXR/BBMJ2mZJDEuvDHVIuy5PKR/qB6i0pkMIvuDbvDX7Iti3E2zJmIm7r
PwK4pHRa1HRMBRiH+DGyqCovehW/ogcwXS1TCkKyodTGVlf7SUaSKQDw3Itn/BgZAOp1Jp0oa5Z3
nxK4Yiw7iK0yTLRWPyS6FrP1WqwPXabemo1V/cICw3Lu3VUYwhxXYVEFjiu/awl3YZG1xaSE+3EJ
xHofwtdEOCrMtinWEj7NHvhmuUohRlWm5cOhV9h3Rjpxy9s3Sg3lXpyDkyBa0JUGQz8ug1KD0yot
OynyAnJrSINhtbMp6wFBGXDeePmDHBPNrVujOykjzfLto14aX8qx7Ty9I/Op1JNnJLLzoS8JHK8q
hKmwG091OQSnTh0AgATJ6OrkTtPqzyzQrvTrdtuHhZi3R9FwkUzn5n1ZWlPphZUgOswwNDKQKu1M
YHHBaDSlF9KCeN6+Ns9JZWMXiuxlxRBPpY7LglmYY0aNdJWYAWDWWSftKFKimxrk9j5sBpI4UFff
bF/r5dK6xp4rtH9+IaFngATBIBDD7MiRZa8bmFxpJf5Ou6ddDxmWg16lO5a0pLosk5MkRnUr5iQy
iyIBiknZcmfr26sGR/cpUqT6Bm450XcTQeaZJbhdJ/W+GpTdg6SQBjiUJu4a7S0u6KVkC8j3Jk4n
f7REY4eDU7GLeaCFpUkD/E8Y+oqyIng7L1S6kuwH+PFGRsIpF7HjhFhHCxf1Pg8U9uMJY65MR8Sf
CkT9rdRI0u5IyutlGbamxdpEb5MXfRwNe5JpIvdM9cGGcptMDfGhNZvwplAE+Um1Pqmanj/m8KjD
OFD8VG2j4wjy6rh9RCf+20dVXltcfYf6qyfGyIE61F1lHqpqGZ2ixSLYyd1wgr/Qn3rAL6ccKDnZ
MIvlESWyg/uXfMzwkriD1c2HJWV1BQHuGbfdJY8SPLXBoDBJbAMwQ+qcHkkJEaEtQz8mjLn5LFoM
PtvZvJrjBJFOXnRXJguS7bN6zhfbrMFK6ZnQMaSTVLwnWiehaFSHXdQg5BbgknTh/GCIKCnwl910
Fk5WXV8IBNLbkqk226eS7eeglOMRTN94ZMf77SO5n8ZjYXESs3flhstfezt01XJr9tKroLbqEWn1
fPv161mLOb60zttn29dn+k1m3BFjoi7osNjvdlY238TYYY6SzH181jFCcGe7tQwD5LnE0D1U6uCY
hgNRjYu4kGCQQejdxetX4+2rEUE9mYRia3N0G6QieDO6V6YwkFa+HtphcQshBGFWai3CLIZw2NVQ
1SpCAKqIhrHIpY256EQUdDUYkwcl77oe8vZiiWyDylH0rW7k75Gfl0DlidPlbsWEG8e6Pmyf9OIX
4BXaQZx7VfJDdV3+jxLR49n8oZ6j/FEoQpcbufnSYIurq3g85AIza3aUSVhbJ0xRybDbvrQADjhv
hz7+WI8mhOZaHSJ7o4iPK1y+ZQZYrEleI0E1Vl99O5jrp6ZFwk2dqqPXT0t96uryj34lrnJmFk5L
KKWjr+6csTGJo8nr6436zVxH9oa4VpGWkLUdClCrdeTXu06vJLQ4QNXNSAkPHQKDHXOo6kYkMjrO
muGKlfSbATzwrlaIFwdy2Z5TMsGOEA7uGVK0gL0MzLAFyK6kFQDyKmyM80gvPIv/ob/I5K6ppLld
rCKJacxJ63kuKvMOaVbI4EqiS6mEWB7rfjmlBI0dF9L/gJHM6A8TJhnrR9sBiTWr2llZ6JQZz6YQ
Fz5BotrFFBrtohaycizK4dGUuuUkaAZGWzZxe3xGy8nYAijNpSRDXJefqjx/rnXE51Enp7RPA7Zg
lYqcdIpOStk2R7Ebyr0K4MaGIUcIaRfQ8+pMklNIh2DtUoqgoGKxwIGi1Eiz6trpu4wU9R5LV6WF
mDqAzXUA8dF7wzCiW2HY5TQflZywtoAYnquhGsorQU3DK4OBs7Qn5LxfhMqJ6Dq5gdUiNR2H6pAY
zENxzxh+BExyN6iSRehq8+3Qk/O1Q64B4F5b9pMZNuudIur8Ms9f1fW9kBBEv+vKqvBJBG6vQy0n
V5qVBROUCH1HmHw2JvUNH4f6YVD1npSGOXqq40NQ8WrMpjEzVMuWrwchDxphr+Xm3uA9cAjDKiFW
tlrTn1N4eEvZnCBVBouWXaEL7zVbVQpOir22S9LpkxVHERGVbXQT0kC3YkE7VtoY3CHIOEstWF1J
GDQX0tJ0Na0g+nleJtvsyVw2F/EQGDWcdXMa90KqFi6YqdqejXKmhxsolzTJD1LezzQ3hzdLYDOm
Vgn43FVhgXjkTlJC5o6JGhzLEDMS0B1nSvD3pD1BaJIaxvcw3xkmrW6HImqDe2Q3n8U0MT5rYQE0
OCS6eLDI9VtTTVRzMM8y5E+7nohbmyLxY9VZ5R9to5LebkQvWTD0TqDjlMw0ZS+j8OAFJvgizwVM
QX8dKjLoTkmliTTqE93RQuV10dXqXp1U5SAppHCVhIp4OFrNUx8LBie1fDdJyGHL2EBhi7PHZ70Z
7tI2mf1f7JbfT2sJIBUNMAwy++V32gtSqHSz60llipBqXUWN7POUirYIe9KMSwYj/UmB3Lfn35Kc
amEfAMpTEOcKyECaL3WSfCQUtd/Xg3VftvJHET/4L9bBm3rg+96txUIYTp6uKPRkfpTLLYBTAgP5
2Z5VMg1+IbvStYKTLUCYzd7tcVKT6DTC4vJ1zvrhJMvEQCKisbSpvQaC58y0C/bKwF5+wYDrRPRy
7TQjOS8mPQiQY5TblXQXTh6RKSIsehb9eV4SfxRPKu+U5A8YaLAVlHEHTDJ2xE79w7QCMK3D2sev
E8YYsozQe4T7kennKJUw5Fh4t2sjolFfzXuU34u/4ICgyRCXHlybxDN1PF5zK3sYDWZHqjw5ZgBm
RMVLZGXMjjXOQKDbcLMcva0fpWB6zapZ9JEKKEc1gGk+zgUU2xHIAUa1+5+fGfL7BTyPUOeCq+iI
6ljDf98CK6WlM7lr5OzLoMAFRvYRqm2MMzC0C0YEmtKg4lfq534oKi4MS3vFe87yIqVgSpRl4Us+
WdLOdRo9QR8Nt/YQ6ZHhicAgb3JrfpRUTLJaKJFVj78suuqzOrqqstr4hThFfze7NWkEYb7Gza7T
IlV/GAFKRQbfPTWKfTVJ6gPpm4vyJba0/D5RiK0yiji9VLFw05evLDvT83aQJbbRxIlLvj6aw03d
fUmnAhdSq12mSSI/CU9oQKu+mbXsYI2ybax5SWB+sL7hVzDKWLQzpSMqaQHZDNJ1cxCFsvSBGDXx
gT4z2wmsxp/n/iYyuYxIGZlIC3T5+yQn0YXOH8qIrPuCE2R026GSnGqO5Ku8JX5HEb+yJZTaZEE9
cnfPjTh+gHTqleV83+bpuROG8hjJ8fRE8LeD68V4zMf0g6AJN3EbDg+bJ28IvpB12f6i1yJJ2o9b
P1PEdGAYKlBLdM7vZi1mqIYCUYh7qXHgXhvKWtZWMSxu5sLNWnnjzqo7CK6oupPgzrm3CK5CEGlH
JuJaBhuH1M8h9aNocBbTS1MfZlKe+nh5KRmJZuPTbSSwO2qx9PiK4ZsL2mtfTw6G4Yes9gw/SA6C
4VOR6cfpITF9buiTnZmsKvzC9CvinEW6tH4v+qwPeYdRRgth1bdaH6+Q0PqG5fWZb1mesJUse1Hg
DcNa+J76rYbIo6zFlXUXtTTVdi4Qqzl0Owa5gN+coZ7JC51ECxJq9xiFaX5e2souB6/eqig9Cl52
ze/S3XY76tBSF7dK+2kXxRrRsqba/jH7BpFxv3jLa+/uBigzIVbo3BLofEvqD1SsUglnIZwtoJP1
RRUvCphDcS2jviCOsepLIK6yGJBhoXRBGZNuVQ27tnVzYGUNueeXqrnUiGCyI6K26NI1l6G5zOhh
osvUrMIYASZ6dInUc9+fE8SeeH7788zH2VoZIEkWI0RAzSeYY3P1rcQKaM8JKSCVDKsUkJrz41c1
IMsUnfnGJggcmc9lB4SAEinpqyCwzdfqcx9BoBCsasBuhODlVQaht15hcOH1xdjPat+cfH3yF22t
MTpMFSPJgzwdxK2s+mhoB4NjfdTqY2XijkUJekxR422V9CeKwUWGvuAsdKchPHfhWa/WasIzRMBq
ORdbmeYZ3pC+LjPWmvKLbJ4HdDn5pcsvTX6pEeXkl3K8FPklHZ2YJJjxEo+XLCdd4hKh5SNYcriY
w0XILharY2DBvBli9dyyHDmX2fhgKmcpwrFxbvpzqK7HjhR6Ps7Wkgwe9lkxTuN80nim5xPuLESj
w59KSGSQFHpIxJDIIAkvRg8ZBgeUkF/FkCPbL7LT/hRDLn8qIf8uhvxLCdmOnpJ9E0OihMzhUW1K
yJTOav2XEvKrGBIlpEQUXvVNDKn/kxiyWY54llFCUgKJJMqqh0QJiToq2fSQSKPq8Dsx5IJqyjxr
W8ULiLeLZJ6pnqd99sTPLc86TzmEpXwzj8sRbs6fv8c2StF3ixneYgadRYs+I4LXH8FzYM7zDiZc
ta/zKCVKyJDvi9yKdtFUGSciXJIr1Ne106ZRxbVnImFRxrTcryHvwK/Ua6TgCgGRFUFGCr088tMm
WE9Tdl1YCAkgnYQuHVKNM67M3FbTres5Ig+rK8MGuwtX5NAi3xrXs3oyhAlBBRmXF4uOe5UGCOGW
cHBFASiQOJSlredC9LQYFkRCvKC/WNcxUXt3oyBVYOWXEQqOgcdcv/+3ZisCxaZOupagk8H+WjNz
Gd0uQmdhi/ISsn9onGByhMZpsdLPaJrXMlLX2oom8gjLfGYf4Aaqy6jQEFzaVlQAE4BowIJejRcX
XtF7sMWoWfIaJgCSJ2+VWN7UexlWQskrLM/kZrNVY3la74Vspi0PlFUqe7nssddd9fOOWeB38QAc
UGHpRZHHmi6JPOzXWeTVurtw7YeIsLhxtxZafmmrOnTZAYSik2E5Zh4gOiXe3q0C5sMmNMS1cuIJ
27XYM1BkbmsCXTB2TusR0DZFrCtVWg5sathTQ+J2FE1L0mcrt0rcB5ABpM8pbJJkV7LcOQXa5Y2p
16fe1HjDVl1Dh8RrGm+c1+pnr92OeDckzUsab9G8fPYmzUvn9YP4zwpnzB0Et3lKvZZUe3PiLbUH
zoMCVDyYLtWZhK25s+SOTON7tyxdpXeVaC34WbXhUInkRFTlBL0jlGslzyTEdhZCuLUasog7m0Bt
iA1tbUuDzdidWvS1II5TQeMkgP+I/Z0dItOoIXCmrboGgqQLemNqXEt1SQMRVDfS1sJLE4ZMb72o
8OLQSzhZtqp7ryg8wAn9Vk3h4T8cWZtL3tx7luRNhSdI3sJpIHtq75Ebam41ywxNd0bhUdZWAhnd
/C84Q7YqdOR3bqWThOciO79KQndkhZC7SefSV6qgXepOrDspZ0m/VrwVRiDDtDkKjOORgLEdnoke
XmsabFVcKyNeXLcbiJNbke8VN06sOMLokDSRWU6fuFSbMLxeqx5dQSbz0rVkV7ZcQ3ZFy504SSx3
4DzhlGi8nnODs4WMNS4PHpB80oe4UpaNp2peM3+ravYoUEuj5mWcPpw481rRVgLbqtqzJk8mU7z2
RKaBiTfX3sA5kmAx93qTAA6XK62Jsc509R6jmVuUkBhJPVlLjFz4mJTQO8gtwsqx2HdzmiRrEbOC
/JsS2rVoFfziiv1OQoigHSOcanCRUthC/KCsSOZ8EpoZFx9I2KMBZORcRSE56+JEWIJu612dnrcv
x4zHv36ElHRqd/hd7ha57Pdmy4peG8Onuq2DyyCTH5mRKvuirib0To8ZJWiCuo8EA3GJWTSHiZd6
VgwIo9l8lzTqaZnC6GpLtdKiPqS7YRewmI5tGNFcbjtzp+nCBzOV+5veSop7JVtp7suvRuvvATKm
ZKzwbAZ7THZYJX5/wbaaIMwSwSDHW45iAPISt1glGD1d0x/j9bPtSzKsSyhTVKoeo+g0DMdSPZr5
WsTXxvJhWKOBD0Z30LO1DMsvej+UfQYxKYw+bS2D5OHoYDDBrw6VfnAVVmIxafNrmctRX46LeaT9
PGYnqs9OQ38SlbWs8FzXZyM8l/VavXXO63NrrZUVl3i6JMWlhaRcueF0CcaLoK+VZlfxViFtreEq
SK/MtIkINzcE2GOTDBKW5o4N606oTkF4CqO1MvXYD8dxOBr50crZch16PMnwSWNbyQ5md2B/qFvE
ZaxVwj6p16KPY2pr6fx50UGY1ir1gxQfc/2QM6HYaspOhG4P/IHmcexPEoubntbbWhXe4ZrW7lld
zmJ9TID1nPMCkM+ZiqYLFRcXYc2p/cUu4R8EFiYcM8hJ3LGZWL3DYktzMQZVRvo8PS5UiIOQskjJ
1esoGAV7KCvlfmqFEnMrdAWWQE86uunFjJebACTnXUmEiBISbJ7JVevROexAUMLlHCHtOxPO0us+
lI+FZrQP9C+7h1bg0qW03ZW+FFyxYgTFWEn90ljKZ7PO3KRX37omfip1K3yAzdiQPbL2ioKOtkn8
VubD8LlArzjrkDsmLFIrnIHeblhLn9OsPWgqF7VulOubCgjffhkaAR9Pne9iYSrsVFObB96mOuvu
8ak0ukcCJBivyfSIaX3ic4xqHTib0l0tWlHt42LRPplBeRUpT6AzrDXRsz/WWXgrm6PhGTJ7wr5Q
tJs5F0a7keLntGiMCx5KpNcNDt9KQG9hlKcZegPmhlF8aiL5CPpbJx8wB8o0lxj7qkj/KAu4hcJZ
uZ7FQTr1kTjdbIekJqiwotPlmGpAoEUKerBvilM0z+J9W0vPPD/jcR5yBp6xhpa+lc6oJ+4nfRah
RrRgY3VT3UlcupDTNauUts+PygjIIuzj5r75MszAf00wQDfbQZjD4Kjsk7Fe9n2gLicaZOpzpZ9Y
AasvZRdUx1mbTISdYfyRkc6zWOXZVRdN1yA5Ky6po+jItERIgYciIQ7NrUnL8TYM6KAFaQ2QJAr6
aM9dUibzSR7L4ioP9BIHB1bGSi31F/pXb5KgFK9TOR8J7QnBNGsXy8RV8fObwT/skGm9rAxXEXyc
jH3w+ytgZwyCnmstsQnhLN/GHTqZYMFYbgLwfClE6XVZ4HpVQqJhNBLE+4TFYwYG2SHcQsAfYXmx
GYUAy24pKUeVSQj6QCPl9N9Dt36KSZqpPc53Twni+6yUjI9Siim4FEix7sbeumUc8jZW5iXUHq3s
KZifjOwpCZ+jreruWdEBVq/VjkRne3n5kpYvYvJhTj4o0sswfei2aqYP3M0yLpJjW14ZQ9nct5p1
8/PnDcj5u7U+y3wkn3ieASJC3f7+iRtr4nK1GdvlIArXjR4N7iwuujdo0vjBhN1KJjZ85XSQYIxO
GYAGgx6oNBz75KapTHg8DRHiklo6kJShknUSvKAZiHsUR58Vsw1vqiSU9yEis+u2N0hxLGA8NyIM
RU0zzrqsTB+0UdGh7si7qub5iAy04oRHdnehIXy0QMew4mDnmsh5R7iq9hbgkt0vOmxTgfCkVGqv
VL3jNqVUrCvLRvG1IJfumjy4X7pEee7l2c+FQnyVzM+maIApNpeZjGsOXVnP5zzTDbLV5fyQSOR1
zWn8iJ44erTC2y7OM3ZY5HjLabLXp6a4tnrE0AUBq/tB78FUaPp4EeMpPzNl36ty/ka05/TQ5nHt
aSm3RuZFpa+aQngj8T7cQVlEF6Zi0QYve1L6ankt1fLj0EGcpK3fscqL6LT1bes1q7fYjoZq3wvo
VfdJVhDvBg++r+aPejyWmBdopE2ouhHSbmuQ7aBLcrJLRzSSvzpVfjxTwDhgHsNrw1yC9Mm1vfi3
XSG/vK9Gq+n3qj7V/hwIT+owfokWIJiE2vcXFBElEXteaunjvuoRZvz8AbynHzASYa3HQ+Bk5V73
w7Y0JGeylcA87JU4wJsQasfOqDEOdm0AiAPLQaHRzE8qlqU1Vy7TGO24Z48MEam2Rzm0B8K00ZiY
jtl/yDt8jhlqE5Vl9hi+wsXM4WLO1V2/5P7PH/m79h0PmkuSwfIMxZXxo8otQpE5SDj/9yxSkarp
QITiPNj1pqixxVb+QK0wX4QeY/X2//2f1+l/w7fy5mv7ov3P//H5a1nNTRxG3Q+f/uehxIyY/9/6
b/76me//xX8u8WtTtuWX7qc/5b2VV5/yt/bHH/ruN/N///bo7E/dp+8+cYou7ubb/g1C5FvbZ932
KPg71p/8//3mb2/bb3mYq7d///4KArtbf1sIMPb3b9/6Gtlm4SVg3vA/f/9/fPuB9Y/49++Agsrm
t+sm5hd+yv7xH799art//y7Jxr+UVeeF6IvVFVKs338b375+R/2XiK8WXu7aVwce/vtvRdl00b9/
F8x/oa3iBedeZIgarVvO1bbst+9Z/0LHhuARkzk5o4zPjN//fJjfvaT/fYl/I+38poTg1a6PZzXx
/rdzRceKCQrCfY2wFnJz3g2EJoMLSlfV2Snscvx5XJxQuwp4UWLhrtC6vbSSxAyTjJmuFknOyeNp
Bw7kIA27ZFERFSWf4Bbv0bLF12MkWPY4Vm9wyMd9UevFiWsh/pf+qGTaeerZkDLsPZGcGOL5kW9Q
fp8rYwxPRRfd12WCECdupX06dGuw+x0gLv16DpLPY/QCexnnTFW5Il2uY28Mq20WGFNvhSS2lMVR
7w9IO6NDVfaREwdquh+sBMmXyHRxpeMPi18PSewpcniYpdJE6URbatRL9ltosUWxIU57HXoNE4Qk
QbrveMvFYpbdCT2QLli6ja1BZ7Ghze7qaBRQtoKDBDzf+AIKctCT4NPqOtipSfyEYu2LVJmm11na
aVKtajeFU3GsUvoeKc/MTqszcScOz1WWfhJ4Jg+QGmi63qRNjlpWZVcOtLlzzE76hBy+dgqvS18x
LO8kUQ5utVm9DgOxvIhyEbs8XftpGEjVHqIz+XhsUbIIJQhjfcJp0pOq6AxDFMmeFvaY8ORoTEZs
2ctUEonrNU5pL9CNHFPmA9nwKDRl7U6SuA9E7bluA9xyJjACOJlOMnz42/vm2wn59xPQ+KcTkPeb
LsMuVUE4/BhZUkpBugxmVQGqT2q3T5far4al3sVLgxUAQM+R/C6HZEv0tUo2nTSzfhK6QfWU2Hpc
5bBETMdXaR33O7GpS6dVO4148TC8M4bwVerIve9HhWw+3HEl+ZMwbTQblePt0Bdf4kpvdxW5Mbh9
LR3RLfSWMBa56DfRs3DdEr21JIP0MEuIweQ88lDiCnZYOJbEMnDOOn8mNoPTXbylj/uYjaLsCVNZ
YYGqKriotBeTpJx3Sg+5ITOVl6gwZBQzi23oETYqucR8u9S4GP8fe+e15DiSrOknwhi0uDwACJKp
VckbWElorfH0+yF7dpsEuYWZvj5mY9U2Vt3pGYEQHu6/0CuSyFkfkL6Ow0M+Uulkbc6HiaoEEAM0
zshnNBZqI8esv9iKUVYFGWrKHYo8dYX5Zwuipo3vsZCej7nOmHWfBGYpP1R+KjptWYaLcQkCT5Wb
WZrqtql+SI1JcMygoC2GcAf+18KTIrZL1kBPS4TJpeudM80qNnHYcCBhGiK/Gg8Bysli6ukTbUsc
v36MeZEcKLPkj7i73SF5r9Llkxe5yhF6mCAlqEZpH+sIXr84ys8zeG2JY+SQxXl5m2iUhyBGZ7Yy
Dj3OmJL4FqQRkq8Srzga+dMxGfr5WBS/5wbx+rpTh0cEhXV00BrPkKoJ+Yy+PnYqBcBm/DXWoQVE
r1q0sufbgOY8iR4OJLGPVFi4/FEV0q8CdQqvGXpaKU1zZ/ST+NLpSBVAl+ILSaFj5QZMIQxDalsc
UoQsRhmswDzhK5hqX30lusf2Zbw19flVrFk9SZnLaJbx0MRr1tHVrIDmzC+JXKqKpkQ8LIJf0PpE
/3syz/bYDelnYHWONWOWPoSS8FyHo+BCgscTonAbfVmxeSE7XZxld5IHNlKYoFDhLAS9rUIQC+I8
DgbCTaCz9vSxRS4IMGPR89/Mgu71wRS/KaWeuKJewEqsXv24yx6GhDqfNFKN7ZqxeCYH92GPGo96
AAKgh17hAW6f8HXvcC8e9XCnxsnkxfh5DIYVg9428baiwSIIvfI4wCzFiBnht9z/MLVKdDcEauJq
VaaCm5V6zwQUZGsGQuChkM3HBIUOvc4roJUQybFDDUB0gn4UrCp/zXodo4vcj+AEAdJIUmQTfTJo
pIOz7GM0RF6lVdAZG5pIAwC0XTOJwg11ja+GIrXAO4XImRq4kPqIgkOTVCoaxIXb1tB55ERRYdhn
eAF2wHeDQHTLgI1vTlTqQl8HFavAwAZ/tp9qSPeDpt7UgDXtZJZbHDoL7gioBLt5jn2vq3lw6F3h
2zWAgRfWlOKlqLfYQxOgjhDgX2X62mvnm1/bdMLwOYJ3m+V6DcaA972qZ4e4rAD+L39Y4UzFVtbv
uwlzk6Q2HytDzeh9oads5P2d5kuzo6X1rs1CzM71PL4VKxc5UlLWpkZ9EnFSg/oi0/2jSqiBxaVo
HHrw5e4iVuymQgApvGsMW+vCdJfEPlawSqM6i2dT7ycB6CCO0V7TWgaLflIJCnYfZqBUpOROzSn6
8qz/zVPoQZ3HAR616tUF5Oq6bCUHetLwqEExtrLlRksMWPR+b8EtxZu3k+k88TK6SRNrdISWTxNB
79kxw2xjq/tWWv19AgoNGiuzYIoCgn3ai5Gbpl2pnzQzTu/9MM0oHgff0QvHLqHJ76R8qQoOyrdJ
x1FZeTExDANXV3mGErCRm+ZY9n2w48WfHPP4rYw/oWtN8cBqtWdjFloHiKnsNDOE+cRIXjlu6ErD
f9MR7XKMJvta5kqDW271jEWBcmvmGGJzOddz8ylVVZQBEQSdJZo2vTCQCsDmTGWTk0ed7sU+DO1W
IA/pzPrNihLxBlQ17+MZZZ9IVWanqeN731C++kjz9fE4QlQcPovyxyrRaFfNoiOEmezIcn4cZRkB
/sDKkXUXUs58qlNzyBUxyyMrI1Vsqc/RkZvodyvgBu1ACKCu8anZgFT6hJ0EmAohV6BdYg2socVm
ttdmH3s66zWRAyrUgSF6IJt2nNj+TSx+abMxcAQtAXUeZdktVLfWiQqaGhA3dmGLLaFu1bE9WBMK
JJ3u41mugPmfpZ+dXBkQ1Q3FxX6pA9lAz8MvwsweUO8EV2o2jtx8Lov2LinG49RRb+4B/LkszN4B
m98pQUJp03jBTVuk8GVk9hQj2GTF/mOXegnexoAzedwnUkuXpdsPqgg/j2+MoRkItormJ9DSdmkP
ovNfGD3rE0BZV0D84tt9IYEBXEU6y+8xuGovf+JCpM8PhMaWDVJJIctov0qyzBH3xUw7/abVlbdQ
1mD3Uwjua9NA1LL+rCPhBiiy8rBRhd9KW8wP9dbNB1jDMw6jxUDzdSxHN+Kgo9YtgGdLcATX9cIx
2+LRj4v0vgRuZcd5qO6ESNr1eZI4iv+Qwx8DajW4eph4clXcNaZQIYjZlbYcyfON1QeqSyu6sxG1
oWpMVZByI3le4rcF3gqNfhCAn+6bACriKLbRbaempW0hnsdlQUEvUNAfQURPuPU7WqTiCMhWkxDB
LiQ0IMYKef1KoszbGoUA3BZwqiJJ1Ak6+TYZUMeRa500U0F7IC9HeMgosMsDGW6NTyCnga1Mvnrf
GGQv2nIk6RSesMmyXgqJ6rgsP1mVnOy0tqGFaaivpYabMiCZnGzTLULyHsn39DB8rLLpvpzkD35a
2GKXO6LyK7dQv+ykXSTpr+JU3VOuQxgBEk/S4ss4qTAZQ0EH+sM310X6elgK7sbal5yma28rK5hu
1Cin40iBo+zTHsiSfqfH7ewkmX47+x3KJ535qNG1ryTpScyFn9BH7nUKLztFh6aidB3vQkw/Bhi7
dm1YKsYowbEMyfTmgIa/r802BDK2DwA/RE8jINj+zzzXhv3injj7Emqa+OzpVWIH4bMQfVMwJdr1
ofFTgsDZhrEjoekEphQR3qb53A7FEVKbxFOfGzTOR7QBuh6RflsZ9NkJgqh3keDCwSXL39okH28C
sx9v5MnCiURQOAewZCmTyLpTKQgHhXysKxhy/dzcWXmG+SOdrHCebjJQ4IrTybYpkzWHs8WrCV0i
JF5yJ+otO1dg/OZwEuGPBq7pU8JWcgFf7PiDIU88ejL4cFUARMHoH1SaxlwhllF66VQu+ggprBdo
Hrdp1DtpcHeM8+pmbK1XHp0fJBkOVLkTwAfWY7iwZ6XlSp1uCkHqUIDgDDGkFpV0ku44oEMVq/Wu
QtAdFUA52quldYNcU8ycKOB9PBzWmfSiQQuvZxbQyvVJVls71cOf2UAJTBAljjLIcpkW3LHekGri
FIU7hcfhR1+GVEPPta99hE7K7JtAo1WTLKQ70MhEvBHVDs34mgR4UsqA8fVB+DFg/ZIWye/J13Ae
EOdfCI2C+UeKIsycKkQAIZd6lQPSHRL+wkQKo9egk//5FbUilfGKp4VHoUCRcBVWUcletfBwDajT
Wqv62yCOX8HCGajBReMs2lqZ3tV19zXplQYTFo6yJngNyQoDVaQgmFL2WpKAprUnCR2RbMqQyHMU
eioRClrFyPMoKLlO/re09J+Ulii+/P+LSv9TB7/S6NtpNYl//991JOlfiHMDLZIBGWkoTSIU8Fcd
iWKRrpsGKphAMsHdKIs04r8LSYrxLxG0L87XuMRgpbVofv+7jiSZ/7L+8rMyNQmfLeDZ/00ZaSme
/l1FYt3JIr8fHRSad5JuWouOwUl1N1ZCq5+L6md87IEN7ot7qF13xk33Gt4Yf62ds6rkacVAYhLO
YmF0snicK6ZmsNZhhJ/HQugvwyeSTJmH1l5yy8eezGePge+x3yMJX9nh/uQzXKlRvNNDT0e3jrjq
cgQYDClxS0Re4kA+uVZuddx7j5gsHep7S7GrLaLlxhDX/ai+iDMy7dQOodzheKlHGweGtP5gqyGt
qy6oM2Z5HY2prdm9a3iQaTyqYZ7ulXC6N6Zv44Opy+9ysjjGEMegqu4hEu15o49O/32I6djY5aHd
ceU/l/CAG4cy/EZcSrZ/WigqtdfTuKXRFkqyjBF1M091UpcCh/oF0NlRPghPHHnxVsTrs0qP4d1d
GkzFeURTbvKiDbBLVoGUSTZWWW60B4nqQpDaWJRXJ5UmFyJYGrubMvDZ4PIA+wAjblLbkp+a7Atp
ykbD5Nqq5yLRLSQ80fvT15jGsNYMw5fgfy1LBCEvhw6U76p25w53yi56lTa6icuiXu2y03jS6g6L
jVQc6lldJi84KAfEPj3Vkw/NRjtlDWSnHL/goWV16faSzK/1apshx9B1Zly1Gz7J30jGij1yP/bg
UuKj4uEkbn6fbezoq7N5GnV1hvhW2YeEXRYjwsVO4wgwu2z+rwvN8j7wlK1dd2X1U83XWYQgv0WE
PFcLRA8QSs5Z/aW5B2vj9QfxZ/5JfAQu/BDuhKetc3mtf7109zSLs5mmxkLMWHsMVkaGPMBYw6Hd
+fvuK5pFmT3vEeEqn0i8dtKL+Wp+Ng/CcfHtdjH8fCi6DRzu+6o/W0PL74AMkSjhkWbCpDkfNGLZ
RkE7hIPz2HykJuWpT+mrsEN2zO1vZoe6xZ4qI3zJrdGv2BHL4HWVhg1NTmwZAOCeBxbNMcnqpEvs
uT5Ow3PRHDDi2TjPlvNqNTjuaRYRDHzuvbV+e6tMFWVhM/n3Ekrd7Fd7aFzgfl5+X3zaiHZxlqH0
SXPKRHWIi5ae7WpEkYmcuVUkNuj9J7CYT7xgnOqt3efO1rl5ZfIWSRecFBcLP2Kdh4rTTjU7BA3s
UAvsWOE6r+81RAY2RrT8mNX8nYVZbcEm881iUWTmgAHinrjIAZY7kHYu/E1n/jUd1IPwRTkOh/9+
8zOXpwNcrY4QRqrfw4Rma8zesv1zblztJTlSeHkV3C0p+o35NFcnqW9oQlwtixHRHyc0cYKnyhQ2
WxfE8mP+MJ/rzVbUmTIbvLFsqUOKeoIGIHe3wiy6sfiYt5WnR+0txVW3h6H75095+SXfjR4NXWGr
adx+5wsm7Ef0VbFCBgAPlAKjLMT6aPLZk/azl6utcV6cpPKiGKWQZWsyPY618as+lrPWBXliizdI
9TnpY/0o7Frb2OcvrVN+UF/+PLjLC2qJZwFFIncnszdXq0UcerWKx2xZp/0R6UDBGb+LX+pPKI0e
skcBSXDRBhe62wi7ogZyhOnUMXRJw/UYIfW1366AB0Qa0YSze6/56FH92Y2trT9Fe6qOnJz9Hg/u
7NNG0Is0ZhV0+aVOckNKBJrWx4y1dSWvPzYUKe1QPVpO56IpiNyBXfWev7V013ZsF2NdnTilFvld
5Kf/95Pmr1CjIZNzoN7QkEic0ZGc2i4exdupcZJXZS85S16ARpm0k7Zu6stzXSd/M6mjwc00L1K5
Vmmjgr4cOfGr5Mm7+SAfAaa7YO92gRvvN2b8yt45i7Y6BeGQI2KUCchn6fvauAumD6L4oaDmIylP
aXcwBv+xD2tkuTH3optsfBuFyqkojLVeLG4pOK6VeZYPAYgJTI5o6uri8nX+/dugH7F7ZOziDWvd
AynrUIrwmiNaJrfKRoZ5ZbERDFK0bipcNO+r4mSxZU1cSYFuxXYqPQwIiIFz3DgrLk/eZTh/R1gt
5xCCEccSkwsvLokMx9cVm3ryxie8EkVDhAdYEE4D4kWWk2Y4llu1GdvhHWqqHtQBj0bwG25KR4rS
DrpG7tbpcC0khSUKTCSTAEaWvz+ZujTP6IchsGNrguVAxFOme7/cWg1Xlibi8X8HWc1engLZn3LG
pYUiSoB3BW9CWqzg+V4M+dPGJF451QkGEAwzOzbdmn/exFGTh4YWcyf/lZCHrkmOQ5/lSB7gbq29
ywcA1Rl1WXfS4sFzsdJHqStbNBKIV/OeUrEZfpMOacPDo3MF00G3ud0bW0fL1Rk9Cbra7H4IoCd5
D7rzn+venr4ZB8lGceqYH/xXYy/cFF9owD3qGyywa/v6bLSrOyyYRAUYN3tscERnvmv26ERxYwr7
xJ02yyXK8tPOMxHm1hLhtYNcV4GTrFYn4qPZUCnUZJ4Nt9kFL8sDK/b8O/VL+aQcRP7CFr0f0sF0
xcflYYnkjscmcfodEg92uGOdHefP3cE6ai5GNm7g6ruN9XbletUWWhwoK3AulMnOf8fSCKp2Smg+
YFlR7RDz3CW3lF3c+pDcy0/v111oZ4/N1sPz2hLgwaujywoQ7eJaj4B5gzdnCmoK2277uT4iQOPQ
iXJ5zxf71h5viqMAE87bvGquHRqQCTQR4x7y3/cX48mhEc+RkjTYZdq9ZGffxrcep6md5cgYsTrF
m7GH/r7P+FAb2eGVY56ny99hl/v2JKxqKYIYVDMfXaWy5OfOmKQbIa7laGcxVitOMyNRGUqGRk8x
+jhi3umGTovf7C4/SL81SPAu8hP3W8/MtavKcl+exV3GfjK2WkkX/2bi5p+BWasONsD7EpQYDQce
ggFqCLblKooNy2vr1rm6kE6mdXUF1LUgaMG4TCv1meE+utU+0eW3Uaws+YME8YMZ2JpLe2pz1Mts
rvc3ZzTVGkXB3Xst1D9n/iSGaraE9p8lr7HpeT39UG3lt3kI3P++cLhM8t/hlNX7Cb9wIxeWBeR/
WO5XuIhu9GH40rjGDcL2rhRvZA2X1dglIE8MkZoURlzr6oE1V2bYok/4PrXifBM9Qw7dp4cSArpn
/pO1ayGCiBQA1566Luy1rZTpiNYuN1/4FH/JvdBt7eGH783O5Cq7+r47KG9/Pv2ubcmTkBe1PUnq
4kJm4jQQdgFgMjndrFdeFix0zPv+37DeJ/lkaxSxVsuIscX0BUDO74Ib/9DcsSOc7YLF1nBWJ8wo
i4UALw8Z6uyrKP8S1Q2hzSt1rPOxrI6XvKl1KVo61Uu1ULDxIviqeUDOvcQp6HA+abwNpk/mi+D9
+TtdOdewMEPFm0YStnDGexZzOomUl0KIOZE9Pc9e9SId1MIzUHT/Xd2pHorvjtQ+pvutE/tKunAe
dnWs5Xo0SZ2BnFPvSYVtebhKOsu9xIOXZHbzYrq8i8/DrY6yqTVRN4oYZX6n7wr81zi881fB0V31
MXLEz8vhHT5vVZ4vr8PlcYfup2yQCNCvOz+7dRBYRpkyyG74MLdYB7/o/tZtf1mTOYux3mitZcVz
KRNjQKgD66+j/Jg/kM8e/8EpYmLKJ1s6TUcKhOvLXdPQz4ua90j+vn2CJekmjvlqkdBOrujKh+6T
upFVXptADMeXhuXSv1rTtGYZq6ZsWSVqJkPu+2ihltSGv/68BS73tqmeBNFWh3/Zd6OlC2Zk1/HL
1N4P0Zc///xra+/056/yQFQ0k6WCHdnwZmtMjjPkZdK48xKwAn+OtDFd2uqUSitpUpuYSBPC4JL4
EratjR70n4Ncny4FuLAoUQJ/P8lODowMVHeoRUxXPN0W8dOkfvjzz79yN5oaJxImMJxGMqDB811T
S3KpYmzIiuYl0R4xZeO2gn+wq/9Bp1I+j7WaMSjO2IaT29nifkLi1mmfcFt028MPOGM58oduiQLv
xuV/5SudjW911EtA2VLwHZHdUHVpJ6oS5vdCfNmYxeWnnGdQ5yNbHbCAgH1pHJEXqamzCbZ2iHbZ
XndHp6OXV95v9fKuHehno1pGfbIshnhUKzw5IroH1ufcTR8RFt+HL4rTfwBCtLHQN9fIsudOouVa
VwxdtkQ7Vg/1a7BbKnimjSTZ4z+5O85GtqTJJ7F6o6XKIy3fayc8gpHRnZk1gjm4Sv+8fhgeI087
CsetpPTaMpFkheLL4nVy0V1TpQREk6FFuI/f5yIXJSzALLc2FuM713+9Tk7DrGZyhEOZjgHrZHCw
wRQN15924jc0dJd+ZbDX8NBNbdEOn5FKAxZ/176U+610f4VmWniCgFIQZQBCp6ExvW4s9D6F0shn
rOUP8u/O0bylk44ttV1/FHzHfGvcwZXdJReXeXI4tUOOsLGmrpxrCxmFWh6Vtstnsy7HbdEL/A5y
8DYBdNu6y67ukNMAq5metWqy9GWQcGbBssigBUIvcnQYTfvMZRG9/YMj4DTgauE2PK/Gbvm0BnQF
e/oY8lHpH34WJmfexczlForlsirDZzyZwnXxScoyLnHIF+pe85SDtVsa+vV+K626UlnjSSjqcOVo
VoqgEs53pN6FupjIxBkc1OReZMf6vgCQFqCHhrrabmt9XhsXL1GE8NiG8sWVVyWxWvaAZu00/lqH
X8Had8PzWPK4Ialja5p0+Te+3ZWkATLg3yFXU6mGRgyxliG2n4UfqlM/ApMEiOu7+nH6Mf+ufuqN
G+/SX9PW7XR9clUVhBgtTPmiZo79gRWL2rxM7ugCmncG3RGcyLH2+S4f7eF2a+O9p6irI4g8AimS
pRulI5F//jlNSMy93xFxqTNot6Hb2+j7Hf4DJMiVS/Es0upS7Pu4qWjuRe8IlxpK7dfCAbXJ4SLM
lAVLZ3OpXr5RaXNA9hQ1Ht6UnVdPgMJMgMNq0zKbyIfeorVE0gzu34tvNmNduTFOY60T2ThHMj4S
iKXugT99iHbRPn5NaK8skBPzNka1xd66pa4tF4Lq5OcsFx4Fq70Yt7h0GRhkMMClqq640VfB+eE/
kmQ4w6etnbgZbrUv8laxyrwnnPLauyCSKfrqX5RnYS/b8U3qbCYaV+cU9VQZbVnGt24awOAbTMye
2Ydu73ICmKkNY2umrrzghyy8eWAhvlFP3m0cAFfedWgUUbGhsIlo0fq1pYdcFhXO4nzMkWr68tZa
2sHy7eayubZEdcmEEUy5beHLn28/ubVyRFHGyLZeZxeG3YHk5m7BsMVft5pKa3f35aJnh/8da3UH
ahCaEP1mVMlH47P60foeev5bf0C8HPYuR8z8zahsCDov4dety+lazngWe71Sy2yu55FxmvfmTeNE
N8le2TdH/TbYxGNcXaan41wt0yr246xJiTU+9u7oYuSI9aMrv81LmxnXP29zY2x9xdVBE+Sqn/dS
+tfRlj+hdbf/0bn1w3/QY5JZEOfntcXLj5aWrBoq3JPVREJF7QVEtuHWcEPMqOTvxoNB/17u6Wj9
o8m0qKIgRGuh14sTyepBGCKQM7alv8T7q3EX7Hrb2I1OdSSeN+03tt7lLXEebxn/ScIPgbsvRRFa
SA90hyrc+5mt3I9gIjLPcjchEdfm83R8q/sPjfBiKAvGt+AuF8DJ8gb1veWWCG82C36XC+V8dKs7
UCiaaJjhdNh5s6uBCQo77SEKAV9oznZmf5lUnwdbnS2jNlaVrg+0TGRUi7l+ki8bH+tqBNqsuEJR
CqaOcv6xcp8DTbAYTndzDzuGr/VrOUzyjxBBeCVs7rMri4MouopVDu011BTO43V4R6JCD6Bw+VhI
/AvfY1fg7ELEkRfhP8t2raUMQvlwcWK62G4ovNRmjoACN0H20oa3wIxD2/w5UrvvuOOxCd5tXntX
luRZzNX5xYu0ChWB9k5+By/YjW6snfUBkouHtrKt/fzzN7zyCRX83VSR6w6R8jWIelTMIB1kgwFO
8IiGGWbfFpLy2lc7DbH8CidbOjTSSAHKio7Ojb/nAX/AnfUwPSHGCpYyMO3NCdwKuFr4RYTkWjUR
cMlp8b2JKeSrr+9nJIX876kjbBWCr32y0yGurlarN8a28t8jNt+WI7ly291SmOVtubkN1uI6XOSo
fp18s9U2GKZOTkKVaP1nTHXd6uvylA3BUqAx68630ESxurJ5SbuxLX/HWxadx5tKtDf7sleHjZYJ
B6gO5WVdY58KdUqFAhgpRrTf5J104B2I5vtHaScepCfr7h8sVQNJHl5H1sKnOV9HltaIFjIH2K+U
7VtQoPGA0tWfQ1zpyDC1vJM1kHLLP1cnGnLzVVIkyrJWlbdqsqMHdRd70X16W/0YCmrty0Nlq9m7
rMfVnX4adP12wEADgKWAOYRR47ZToBAhwkeeG/cfDQ7tyUWSCS3O1b6o/XYUM4sJjH53O9kR7OY+
cxLHeF4KIe9dmO3DbFmLZ2PTLEUD/7/8gxbXGqeOfFwR9pLxG+2CHSoinu6U2fOL6UJYctKHfFck
jyj+bRaULqaUeKicYDSvksVfYlQgxgp5OSN34L/iG1nKX0z95s/TeT2EBXYU8LuBqf35cgxojoha
IwW2ZN3L5YuWvKb9VmfyohKxDENl3hawnnUBY6F3mzKv47LBDDs6RDfpY0jTx7j3Xwd3OMKdQErH
2WK7vL9v1h+NO30p84BBu8DXow0pYIJF8d3/mmJJA+8letEOC/Yh9XxXe9D2qATfYljt9vvSATbp
/HlqL4EXy7j//gWMVVtIUZNR1nrG3ezauxzEHao/D4Kj3EfHwaUUskd45TBuIgOufFJQQ7w2OV+g
1a0/aa32eZY0xu9e/uhGwJrIBb1fe/mxGl/HHdT8zZfDld2hIYyrwykVof2sH/CChTWZlOi/MVRr
i7cCUVuQ+TY1DXtjsb7/pNUnJRKdQ7TU6B+t934xRTU6TPrvwYFedBjY/t2+P2Buvp+fq+OCyhr3
/0Euc/GS1qyzsKuLsfDbpm9D7be6jw7Js7XDfZVLqdyHG0nGci7/aXirK9Fv26LGKPQ3lMhj88Eg
znDcjiJdC7OUBUg9OVUArZzvebEc5x7c5O9mJyGO8sbavFO8bi/scCsUdiSilCXAdk2frPBZhvK2
39gX1xboafzlQj5JpYKxt7pJVfmK/36MgZIm/xX2lRceKEnuwzvt+OeYl00KPuFpzCXbOokZ4tSq
i7HxW7xRvNyVPvGnF30gDQ6LI7A2b9xlrqQ98Do7TjdTa29VYy4yVOJbNL9FpNlEi4PwPH5QB4C5
ZfV3Jn7Nu29d+vzn8V3bgqc/frVCZym0upotmAK39aVjFNw0X+po2Pd+8V/fv+8j4bIgYYJPuz5e
8gAghNzMrJ7wTfi88FLm7wJ1euFZcarX+T7aBlddWzBo2xmATKAZwGM6n7xYmgIZvQxC/oVcjvbt
rj0kR53HhLnD3W6z/HIxnzpPCdDSQCDR+r7ELldFhkUZemwIhdJ0T3HDCJD7aId7JdtICN+hYWe7
fom13FEa/2OFrLZjK0yxjOrgb3FPj4XK0t7wlO/3vRe85E9L5aDYWw4qu/hw2oJT7AWn80RPc/C+
dYY79ZC8Cm9/XkyXtafVb7TaoLPVoIVW67/U+9ELDliuu8oDTOad8N5l2izpXRyvukjnDrt6lhO9
ynWhMousTqtb9VfvFQ/Lea7AZKBDt986eC724HsceOALHIRvujpeoTZWadHMv+bqsUG0ZJA+bMzb
5UDQYFzYtYte6WXe3VrtKDdW+2s5v9PHaF/chQeAwd5mBebiyaLLXIHctEh1gMl7/4Anp1naIEMj
aOZPtKIP04cF3UCHFSb2QjfZmrWV2h6tVdamgQYqHTP+1Ne7z9cbPVHL4ad5r5P6JrwLc6+4BxK9
jz1UWu7RIaTuSpUwdvOH6jG8kZ4Cb6tLQCQ2+fk2kRcjYWommnalZYcUqV9nCclj2pf1xw4pv3J8
welTFnt01AzLj0OnnoUCvzEMdOMaA5+6rzBCSBI/yyj9yZ0QB24yxalc/5oYbqtmjlEJkS8+oRIZ
TuOtkCLQre8NIxARPMRfMBrkr9poVX3+JaxTC6OWUZDHYcQcfOzD4NhoYTLe9bOABKFUxJUOF0Vr
TOXjZGXRjB6couEsZ8/TbFmDk01maLSLSEsFxNhMJw3pJbWQK7HZ6ZFGxcSVlbaKvstYoDWZXRkY
C36Rm3aE/Z6FWFG6daM0+Q4VTTm/xZSlALuYxHUHP3aMky5UkN4QFEDbgRpLGmw+bv/oS6eGAjah
qBMLY3QMa2WWJxA+s9Hc0sIr6yMI07QqIqeBuGZp7qxZgaXamNvGuXYfyGqc1ti8SkYo2MOoSNPj
PKiwsJwIhSVoQFFUpo1k14Leij9jnLQkLY9L/OGRn/gY+qGx2FeFSYTVeufP5nFCTx5NwFTLB1nz
DOSbUT9TLOSXvXJOxRmJdKmQH8Y+rxXLbrBKpb0WB5L2NvEN1IPaJUP9anajr6MgPUszFaWiScZo
l2KfoJV2gu54kDpJLHdR5kx5LOofRVp341EtJpTybCUeBMUTaiRowLRb+G4p7WzJhZ1UlYngjRV2
mo5pWTWMKIdqaDkew84Sugqf0rROMzsRfD3+adRmKD1NzaiZLxP/gVTZYp5U06OCl7xBemFY+SO6
Yon0scuRAJNtC0nFGe0qPTD3ajRh73uY07ZpOzsySiurFm2opgNGIUoZBQhdDJJjK8R1WjmGkEyY
hhbaJCca9iBY5tV7vdC08EeWdgmfIRyU8lEcyj5+QI1SkB9UvK1nfSf7Siu8TBE/7RjiMCH/VtLm
ayOy5mZGR9X/o88nRK4rGMUhcdEgisLqNhv8TNRcTY4FocHZqwiUmxA/bH2n4Hc/3lnAS/pb01fk
/kNFGVV1kQhaSmR5HsxwH60m9ct4l1WCiaZfWc3DbwwwNLXfm37XKoPb1Ew3v7fUdbw+jUWWqw2H
6Llvut7HQrppsQyupFD5FIp+mr6mRhGAfoh1c9bRJNIR+7GVRJLDz5KKNj2qsXUQT5adYjYA8Co0
6s99FSfop4t6Jurcn02hZnedqadcAUMkDT41bDwDjskkyvpDHncxlrFGzXpvnCIbcuNnV7VSuUAH
xxxyOjwqv8GqW2/aV5T0CuNGT/w61x4rEe/f6DkVAb3dIrTfToI9m3U8jW95ImsJj0BzVoKHIDaV
+i4qmxpbtDjSLezQ9Fx/6PrewJClSq3gdx5bWZ2zemPTOMp6HIu/64iP8TBEtVLLdjaaRo6fpOA3
smLj+R3H4UOXzzl2ldjt4amMDVI/Dh+VUMRYvA2Nxf50zq3eMQ3Tn3edpgZWdhhiMWp6V5HqIp/c
xmBribavqmOoIYHET/ByTKUQ0GMZoAO042zElHVXqH2A7K4WcyJHtDUj1Iqq2JtMecKG0gvNuizQ
CdOLLsIsBQsmpeNfsVuUQSNkt/o5UJq7ljqL/lPxwxFTPNEftYfWtLBt16ohDAp7bvBcuFcT2Srv
40LswsoV2wybGlUe+vKlVIQ5eS2QmEH7IZTKqMQ6uomkm45N5j+LwWDFH2MxaPLHqIYd9lDg/V4a
xzKCLJDyzZE3/uDHvTLDzjRyJbMNwahyDxh/pEl4diCruttIDi5eXYuaDkQMQAqYrNL0Ok9iw6jq
TWlK0LvRPOkRX21H/rWQeSKn3ZFdxra0Fz3ZXohEW7Xky8TnPPSqFj9Hs1qqIVI7RXCPcuSNtFni
uShW61RzoVZLEAwlvB5XGbowjYpQjslPGkJ3slO9LL1KmMCLCVJ5s420uqxwruItIz5JgCathl1I
PHWPL6n4gMvfbviAGdSN5dDKxyJCdZJtctJFIWsVdfWIEw3U9FMlZpS0AL6Jup1DolyYScIecJ9+
QBCUDthWIeuy6rGEpepIsrfocuirdDwvK1Wp5PAnGqX7zhZ6J2e42N98yT4vkMXydqHSiIetxO+y
1b7EhXmG/ImiUmldPUxm3VeDOAl+Lu9086N+A6nF0/y7zkXUGcWvpd6pVAf/0/bz68peOYu8GnGd
daNcCcCWSDiVg7BTYAH+ByiwKynlWZjVqkX/WUZrLvi5qEKpu0XSBXGH/cLa3h7SxRtWV0QNEz+a
YqiVXmTRqZX70G/NH5YaB05PhgNn1eLY/fMpcy0KivGIdylEwjbifF8kCZIqFKp/VNWE5kcgd3ZT
aR2yflZv//eRFjEtcnHaipQbzyON0hhxzBk/VP8ppy0rKnc4wvw5xJV3KM4PJzHWuzyMcjoKxo8F
xi3usFmeKRRZ35Ij0KC9pWEEszGoK1vtPOJqh4+VoJeIfv7Qvy69BfUjWcBwgJJqOOh3Fk8q7hcF
Yuy8AuxNxY/LU5rYtJ9kVPx1EpRV7On/sPdly20j25a/cqLe4Yt56Lh1IhoAwUGkZtukXhCSLAGJ
BJAYEuPX90rZdYoE2YKr+/W+VIVDEjdz3sPaa2VK3xBuvSZrvu4gN31jXbffjesuUAPQxqJTzyd8
brznJwDgKrxKsmGbYIeZJnMk6hSckPYVCkNbHZGdCCTbbyrguvMn4PxQn9oS3+Xozua0r5M0al8/
UnCBDSq0ej0f5F+wAs0ZAMoUqDyDV2dyaVU27o3eNmAlWtVL0bgLZNc8I9SFiUMaQegs6NCxOQMN
MKN1oLOpvlb7enDbbYGKQte5oKWs3Hj1G4iZ84QUSFMBrkKWHcuFVNjp5BFCm9rOFRwFezlu2VPs
o2umeRVN0hAzXxg2w40cBfa1s/r8EF6aT2S5RAu/gwTltJZol6MEEZYWu1LkiNtVg1VT59+aC5sf
aYz/mJlWD1Opinqp6V7tJ6W/IivrKgkUC2xXSL8hAswC+3t4Pcd5c8GLwKQeGZ3ulbSTUrXtgBi3
lynx6YIBJsuAVRUMSWRvmO5v7JzzJBGMovMFxEUoDoGE83QlwfE96iAgxQb9yQxjLQb0lle72ef7
4pQeGZp4fQ68dXOUOwSHgowtQx0oWqBXxNqhZ7PFyOKl+TILBZwzOtmnIWSHW1RoMaUgn/9B4Qai
/XBfIXXIl/b1b8A5Lx3Eo+n8SPwf3SoNVNRHZejhKjiuaOEHFpCs4S3APZkd3MWz8PeMThOVIQjX
LWKI/VJ+07+pd+ZSWAxvw63YMO1yXHKgBirQkMyZPn/XkVFEtRvXGi4BANZPN03S9ubYyNWzXgUh
e7bJ/ajNNMqdL5ywgO2I8oSQd5m8PkZJ0piP1XMmfSPIfRl27H9+kZyTcELq2ES7MkrNYCNzppxI
Cq9LMH6mzyH4wR5Hv3+AfKMPHu8lATA9wIIFcxXY8zEJi46CbCm6CnBzns5aXzFSFxJ9jlB0Zo8J
1AtmhiScnNOcJAyojkj2OjpqaZNliaHGrEmEPssxPBSyqncgi3iAUAtE8CqP3swVkS545Kf2Jke6
bDUDPF30uVy0CBLVO7HlixsRQwqjZAliZVR459sXLnhip4YnMzlaSm9mGn0WDnkYiZIyzjWvtiL+
aG7jjWw9fj615xseu1BGwhckHQiZp45JpKPlEai/514xb8FTGYEzupOrxT82YqNPwUDkKvgmpnyH
vEGNIEQmTKvWJB7crDrQYaa6c/7GWLKoIcHrR2sSstrTmQNVUVcx5QAQNqDRLcgiPyg8dD/BtVy5
/UKAJpvZKt3Z1odZHDRk74UbdHbYHIikgIq9PrSBFlgBBKFXKCfv2oVgawXd+GqudH3emzQxKL7Q
0T0sw1Mf2rw+WDcK2A/Y0kAkpXjITgPdMXeuz+5hC9gmDWcaLgmckumxo1psIW+Yijndirp1E3Tb
3/C5zk73xMzktNW5AdhknR5E+BEfskW7ApH4VvEyXwaFxKw3cuYYTMxNdkqd0YEZMJespT1IzeCL
Q/kB5Ilzb8mlLalDOglVHYGhADf06VLZEUpwRIeRRe+LB8zuMYfc1e5Elwe8yAel85rZ0OrCjhTM
ERCkw/NyXuUbs4jboHR4NfqAvKDGgk0Z3wBmu7L7QHhA8moWaXvmG2DvH5sUPz/ak5QxrVd48ho9
G3sQFi+tRQUipYWyULF+syfgwvrBmgbMDe4StLJM1i+slTzmOXmN4SkXSAzVIMeAstd87HFhXx4b
csQXORpWnldNxlICNwQ8zKpfE0+EbhT4eSgTxAxdzrO+5Fnm62Mm/zM2wQp+bFIbLEQfGJvmyp5w
W8EGBB7tD7Ji8P27oQtEIYTfvc/v5/O+LphFVwnARYJZ4gy4nHdNXcZR+CIOeg46Wggsb1WX+NLc
LX1pcx4bmhz1Kh4LENw5L/LSXsrfUvB8Ui9a2263xfUMbNhcOfPSdYmMHrYJpFBxTeuTMwhuu7pH
UuVFXSp75IPRDTQujaW1Efis2QK7WJ0TNwVl9WNjk9H1lplC9E0YQ9oZWyUMsrVogZ0f14V5PLE0
OQPoHWNoUNVeoDHqVtX9UKxndoT4gLOhIFch2kQFmlCcjaO973SDw0aivkArcD0sYg9K0b6GbirR
vS2urxrMrPFKOJNzS3bmkWASobUgGAvgjqDB99RyqLEIelvyiwEi2PDeIhtdn4F/XZo8oDwhPIsU
kADwnVoYEqeAJMSIyQP1mFa7PZ1DeF+wgGYwYAYApgGh4TSAqSx5HDOne3EeGiDosnvFLT31QNYa
HNZBdAHMOFhCY2C6XDAIznG8NOgHnd6JsoW68ph2L/1eC0CD6vfflStBqx7eigUjIM9D7R4FEDC9
R16+GVaJhyz3tfVYLua6t84B5/Anj77L9Nrk46CyrOzE1tk2Xh+EmxcT+4fc5z5ZQCj7qvFLAN9w
ClN30yPfPHuLinM22bwn3+BsC0XckFj3Yj5B3Hdpo/qDpi7bB7jHTe/j4NW4A8h3Mw/QPHffMXSk
n5ETg790nuZzkq6ipC5fROBKVqnPvOHQe/H9BzzFl+8/P6Tnuwyd+MC9Ori9sfZTaip9qAvIFdIX
xUKK2/5uRA+ff/6F4aAg4QC+CDQIJE2niP0SJI8h7a1nHozBiLRNtDDX0VJ3pSX6+9ezj8P59alo
ALqh5I7A2wDy9PRcxkYL/EdsP9u7MdDBtWpvk2vhKAk2wJmRnXosQPJAVBUIabRtovcP/xGX0NH1
ZtTxGI413wuAK1wzHM9+JTzpfEGCOZq/0wvtw5aOUBycwQhf0WM82Y08NCSjU/s9bZEjla6SqF0U
6e0/HxCoCzU0OuG2McDFdjogiCmpTZXKe+fBRMekctWvdHeE7gZ86KtZ6soLs3diTGzMo9mDvlVW
6TBGvkFGCqTL8MH25RrydTepN+uui2/+92H+OX3HI5ssFbcTheqZvE/W7F4DSK/Tb52dsYHgz5X0
2HiqMQd+nhvdBOOp86FLBirvtRtzAzKWDbinHsRExpv5CGtyxM5HN3mL0KTmGBSjsx5Eh1+5kzzu
SjsBAIw3vxH7zI1t4qE0QDW1VS7vKcqMGsZm++pNBzpjdB7N07HMrdzUSWGqJIWYSGGsWZINFDe2
Q6CB0Z3e/MZUzoxtqptSJ2HdSJhK8k1oKiQ3gq442zpLUKRtZo/AzNimh5r1BVd7GIueK3Aj/zRm
LIGNR8xK5u+r07jg1zYRrftw0PGyTK/6vlSZk2bKPrNBTiBmM5c8TKeXZAJC7qdPjr+KQbA6c6tc
HOXfZqedFXwoeZvY8l5fSvvwWwkGBv1H6rI1B0ugK635XE/FqRvz1zBRCwfNFtx1bbI9md5USg97
arZU9YcE8MCt0ueARNVu02tzLWKTxpFf5uBuqoriwEWaPjjAyBp51CEwcGmG0oQItygExDzLgzQe
oJZehtRiPs8UevrQ/bQroiB4SaiKIO12en/ysSQAl+lIDIgcThJoTdDCq1YW8QaCoTNreOolnBub
XNboqQKIQ9b3zQAy5RGxZJKDLQgbx3ZVv9r9DkHPxVvteICTO5vZSdKTXt9HqWuDYKb2gDsEFeoN
1FY3onvk/2mjHhuc3Nm2yWIi6fp+WNr0ofXlhWirlG95+7VfiDd9zsm9MKkmCksW8sDYNmj1PV1B
m9VGbnJyqNqmXQvGONlsutXMyl049IKZAKGQhhIWYolTI5TWLIZ4ycF60HfRs3BUxGYBCMCBhPFe
1OYTlCLnHtwL7gqKkNAzQxwB1Y9p7KLHbZvzzNiP1grCrxAufW7Lp5mRXTjnJzbEVX7kQEhpT3Xe
GHvwK6FnGUlMbT20a3ubrSt3fBIBc9+5UFOxm0D7h8WEjwNxYnxy+pQurkpiGvvCF0HtBzVwuBa8
dQaw996wkmeJei68TCBcMVVk5ZCGOMuj9npK6r6PD0O4gPYUUql81bzWopP/dxrfzxfQkgXnn8hI
owlwmtIPoRbYyLQ8mPb3QvN165lEc+/C+YBgAvxbH3QnSK1MzndC0X8z8gqJYXoNOniow4AJCEoM
i/HpNw73+XV5am1yuLMBWlpxI6yJCwzyU1fwbb1unQVzKdvzfWkpgjcTL5AgA5pmbEkMvWuHY+r4
lilbi94X2eDq0KOS+dymuLBKyKijUwmUluBNniZYujaGhG7aHWy2DPvbol9Y8UylcZL7EhsdHXxH
JiY3/zhEbRHRDvMWrTJgwgNRBpSyhSDHACX16H5+qi+NCHJkoD8QshHY5qeHmnKrDXsT5uh3yu5N
1JSSuSjn3B8BoFMQ7ejiv2eEk4nZK1XSouUKTC0RmAGiRfQm9MHgL6ONzpgzJxK8p6HHB6+lYYpe
FiSLJjdF2tqDDVjXIXVuKL2OIEFcAJ50w4vKFWq8le2ltrr4fBYvrRoiOA0nV/RgnW2MAhb1KmwO
3DcrV2TTHWRIk+vQbdFyOftwXli0E2uTPRLzhNFUag4mdG8t+EAoF/go9ByADWbMFbTlldchW/T5
ID8ekcnMIkmClhoUw6H0MO3FMqVUHnTeHtCPgRsfdG23wAXC8wKSaAs19k22hA+21rwQuqyeYyLp
PTvyC7cKKL3FN4DUHIrKk7C8ouCxQcSAr+C8imSt47WQlVkz8Pu1h8+He2mSgSpFzQLpDYB3J/vI
UFJWQhvzYODcJa+M4nKZQ5jNmZiso+LUWa7w7jAk6zABajRbR86sMqX4kOmqHY9DfImjZ3uou7iA
2ObHhdJixZJAQHgkw02uRcSaLmfvlAuepAUOl7+nbnL3s5aZVZoLk1pQV9gfdAkwp6i/0xyta+Ei
c/zPF2vW5MS3U2WL232J1frF8SOLVqwm6OlqAK9lt+J58P9pcRL2NHYZOWHdfRRAySrr1wIiizy7
vVY8DRYhTv25xYsLicZSAF2QlILQyulCVgBANx0Masl9BBXuzLFnJvHSdgSbAhpwhWwSWslODcTU
iqGr1h+k4Qpcd15f3kPwfea9maA0Pt439djIZG9ELfpL5Gg4KA4kLKpH9LB8Z157JfjJBg0cLj9h
/uG9Ks/3Vl+awWPbk02SWx0vwPx2qOE/+s03A/16gthSvgkfUJKBPtQ/JQ38NVwDyWUkEcFocoYQ
1EAbxvPhEH61l+KORHK538QxOAqhy+21b7kXOn45d1WLSZyeeeNvq1PAoKERtJxlw8HWB18qN0UB
ekQgi8Zszn2Y9D/+HB9o3yABBZTsOfYql428HyUVp0DZC1kaacHQZA2iKLLR7rsAvRte+tQuKleA
HRzkWJr3+I7NlW4ujff4W0yORp4RpFFV9cD3CSqgK2uVgH9Iu9ZRQBG1m3I7oqo953devHOOrU59
p2RE2qdTcecITYEYqnLCrYGyuc8CEihzjs2l3XtkzhSOz9FFLtkqqSFljbfvQwHI06Ba541LUUdv
nwov+TpXoJob4DQoIWA0zKiJaQVRm7ygi7bYRLsKrqi+invXAExnxsW4dAMdD1GEMEdDLHJ9NBsM
kSh3UhfE4fdEm7m2P4L86dE4NjF51itgkRiwigdZkZaFyR8IcONj8p2WW1ZW/jAWfsR68HMs0Rrn
MnRbOu9Rd21kYG5shkBNn0BD4aZDucgrL6zBn2JvCr4ciyvduU0V3SfRVo76FemDOvkG2S2L7jT1
Lm4P8kgDyTIWnaXOzNoEs/LXIQS1M5RM8T5M4YkSbw2WcBU5hwreYD2CI0rU6FMXlNLkMUXFd5jd
/WJzn8/j3zYn9zhN27YYMY8gGFiBFQroOlSWZ6uCE2qKX0MD8B+pDRGiTLegYrbV2Awqggd6rT+r
780yWui3rScHTRDdVQAdSUvIMaC2RY1ZGY1Z65P92GVWj85n9RB1vr4pAnT4NAG6PTP04HmInXds
DaaaneYm2xEpnSh3825mbS8e+qPxT7arpER1gWrioaOqa/BnEs84FReX8ejzhf2jEzdkTW0ojWAP
HJ4G7V5XA6eOFkVBFjICaUXz7OHtczfm8m49MjlxM9pYLU2GSeWvgmJW5G/JjiwESwbiNIENJb56
/7nNuVmcblbUeBUVo1TAoFuYaCOuZ5Zp0hvzc59+MJsDSoI2ySl+tyR5YkqGuJyFvhF8bO0mfjFd
xTMAAkV6Gk1TBYJDx1fnEgaXxnZsebKCVDeTMGIaDr8D3RVrJdom9TU0WICPS5BFnS3Ui01/evIx
QlCLgW7ZAJJr6tIYqGlUjWN/PHtoI0GVni7DlRzki2E1G82fvwi2oFYA9hoXs1BnP92fPZrQFDpm
TxD6TQPTRM038a371ivAq+llgbFRUSia4/g4n1IYharMh0IGGF0mhy5rNSg1c/ZUWmiOrlaG+fD5
drzwsJ4amKyZ0o8VurjZU8XcJgV1PDqpoB+HWy1Fpe13wN4X3G4HRNHw0IQKNVrsJidAYbzJ9Wo8
AFIVICW9SX78bObAfbYst0K0L7tpf4Oe5nz9Tu1OXG503mvU6MbDGN8PNXFD7a2KHz+fTeHcne5H
mPiQ1gacAj2Ek9UaND0aeiofmNUtkrLweNpsu1FboCB3a9rJfR1DyPBzkxfusFObkwXMG6PQWCwf
DIBiboZFetAgo2I+ZluwmO3SawnJx5U5c4ld2DWOIoPtzgYCwsABnMwlstSOXkUyYglzGS6FRf2R
bNFHjERaFMwV2i6sHNiEUC/RbFA/nmV7nCqvhrZVDi3f5CVo/62A2jMrJ2ZpsnIgtgGWHTRCAI/I
k8PNWipFaJk+qNmDEuKoNerMOoldfWYAmUCgOED0CLKW09sjT3gs2EAOHcRmyvYuNJdJtAOJif/P
twNQMH/bmawMdmAKTSD1oCmg8XMqPGqix/t1iPz03f65PtByWnxu9fzpdk6MToIeZnEptvCoMfpd
IbcxCb1QRe+BdK2X+F+2UYGn/7D4X6/9/4re2O3Pmav//d/49ysrhgq0MXzyz3/vyGvFavbO/1v8
2X9+7fSP/n1TvOUPvHp747vnYvqbJ3+Iz/9l33/mzyf/WOQcVBB3zVs13L9BtYd/GME3Fb/5uz/8
19vHpzwOxduff7yyJgdb1P1bRFj+x68frX/8+Qfm9r+OP/3Xj66fM/zV/84jlj5Pfv3tueZ//qHq
XyCSgZSJyEmitCLQVt2b+ImifEEGGn2BcAZQKjAEiDVnFY///EPSv4BjA5ApGW8aGnDQzvrHv2rW
fPxMsb+gOQF1Q5S3gaZCQeiPv77YyQL9vWD/ypvslpGc13/+Ab3WkyOAeFC0eSJfi1ZM4NzQ8HN6
BKSIS7Kcti8oPMRsyZqmhjhuC77v+n0InUbyY70jZf2WNmWfsT1JM2ReSBoR6Z0Xcp71rjZmhhr5
AzEYyfyqRyYgRRZD1VDOiZQhzdf1qNUc/BxWaKA/vEuTrwQsGqAj8R0OGo1y1Vu1YwwLp2xQxHuL
mDLqILLVzFINXVLVUgpGgoSgRkDtFgUIcLtHzoNugtZD9TisppGbENTDNY8SMkhP3RiZcMK7RLea
K7WXrfLZlLMs8Uk58Go1jLYabSC9l4MiPpLDcDyAg1EyodrVSUmqeFIvj9pBj1qnuEtzrU42RC0L
jBGiTiifFnpd6cuhKqvYpW3d9cse7I590NBCD8EYm+nyWLq1oeIyciU7ZsiBZ0pnXJujRIsWvyC1
fe45bMjTVaRbPeKFHmw9V3VvDWiYaPTi0eRSqq00ZinRslKz3gndXm1L0DQnjpZmN4zIg9RuQGPb
lY4XJ2jVlN0sUpX0Oc+GsGzcykQzL5heS6TTdlzVmN28kq6t+U7V1aE2XDhqcgPSo2jU2VJjoFoB
c7A6ctuzaDXod2GpqMm9lMvtuA8ti0crEANJkpvUnDqrQZeS94iiDrqTMvDlVOBLMup6y6JEtZHE
JURBiUOjNlRUysFQAK2PUhJvkpog51tlWJx9ksmjuo0yGbpsVs1gOU8oh2zloLd2s5KG1ADh9lDH
fTCqo93fZL1Oa683ecyD3ij4AEqhvtEWmGRQPulSM+xBB+c8WUVh7XtStcwvHBtEUVHNIORYI7sH
kXswbIIwXyMFKsVGTyufdVLDV1Fdl+BytWwJjEkKmNO90nFo6KkguRvcOILkzaLvrFB/zHMtRrBH
Ux3VHEZs66qrMCpXshKE+GosNf16AOGmHKDdugBReWaRdyXnjYRVUWJENCwvJV9unLH16z5lUZCo
NC/coQtF2iQqciB5GdMfwSSnNh5HfRvkFaMeMs8YK9q7naW13wfViJGdGPuRbJuGaIYnlZrcLfvG
hJ8jhZn+1mVo6nb1SsqAuGEJfa+cLnaQ9zbGJ433lPlq1Q7KEq1xYxGwQtVZVrhaFFoJzlzXFaA8
VjuuhUEO0jR0L0hyawd2CEEulM9MZ/CUDMJNHrWt2OzQl0Xk9kaqaDh4Vhvn6F/FNokeWVRSAPzq
VDbXbVhk0gbrNlpLTkHg9KjGY1RCAEszJGkZ5UySrjsaN7k7tpojjS4YuugA5h0UeZm5dOIodnpM
JNGyqzpN7NBcG52cG+p1UikkWsSgVnphWKcyA/EXrr+VA9opIGMGm9BFkgylvE5wKgc/54zJoCMe
NGQltS4tSzBJOUKkwskLBPXNGPYRDl6XQn49djpjT3UqA0EIRcvWLZukdxq0kIQZ2bSSnOrLpI95
6qpaYrTr0ijyPMABqBzVLfORxKsuJSpIh/SylKEDXZK+LV0Fjf1DkJZG1UHxM7WIuYGaN7XhkQzh
wHzTSC0FeRoWphD/MshovXSg64L8UcuNgpSBOVDNrl0tk1MD6MKSVNTv29aWVmBA6xIKeeKCSu+V
RFrNwiQPmCmvl+tW80a7qJOvZo47/bnpKwnAqHqgNKC0YPZWAxxGz90yTsLsHaQ+Rp+5HYtY8yo3
ZazDsbQ75nwjfRyNi64EeR90fEC2Vbgd7QzyXoJ8aCg8h1YQu63MIvEaBPbO0ho0W9rkSk6dW7R7
V85Br3Awf+Tw0sIDrwoH/DC41UoXR6srfGJR6Ja4nVFYxRPpTaau1ByNgd8MWrX5ewdGzRAtNGla
sQfcf7T1K1lmaBHskzF1iqCltQGJkyGXy2wDZjCTXydKEo4PGV7u9k5KzLrTF8Kp1l9ih2nmNQP3
XZxXV06et07sp3HRIVNe12qhhNdWHEr5Tg4TC8FRJJl95qWV3jQYdiGH2rAo2zr/ZyEnWgBAdg4v
AcVNJLlQ25wUNs2k7iJJV28MqcvN91jRa2vlRGx0ZvimT11uYQdqB/BWgKJWITIyjSG4PvQdyKmu
KQgBVdzKBp+BCU2qxOcWJm6pk8Zmb5HoGpn4yPbL63J0zbf6q30A2+BCKCK3y+TJfKlqN0wDwbX+
G4jZU9f453eA4h10R6EkAednElhAls1OMoNdR++Ik3yc+gGiBN/bF3ndIm2QbPK7+Mp+1RYEjYrd
bC3ybI4tAeYG1RPyFoCkTF2uMU8hEhrnuwS0RxvNT5CM5Vem3/j0BzqYkAmaS5tP4AcY76nFj1ax
oyxe2gylZEnZTl9ycCOznbMoFtGjaGeNv9LvR77vLxfz2KWcADCFMeA4wBYKziXEbWedOExljWRn
za5eCKLEzc+etwRqv6VfNx+ISBYMV3NET6eh3E+rFjauIySORHvDqR8LQstWLlS2y1HHIsMjA9Vd
w69ZPFNKOo16f5kBuAJePcBSKGidmklCp9VB0bbTnGcQ8PlaXUFqYQ5GdGG9RNhrKIgCUAw9U1Xg
XEtkmhS7fFutkz2Snx7d2sh9kn0+i5mY7kYdYa84Ajj4l/RNtDQvrSYU9G6hV/at16TGP4qykZQT
Fhyw9IJSDkam6TLDseNhsM11LFe3lCq7JiP+WCUbMCSuP997l8Zio2FCpAzQcKYjbjrOVgNSLNkj
Be8fU+EiOdbossieuSEnQlY/hyMIfxB6CT6Js8sjhwYvACFrRQ9BDpoWLugHERNIILEhMiKB/May
sm2Wkruh7K/Tfk4BeLoFxXRi91nWZRGMUW0hDgGfJzHT9Fara/qQAVDBPcPAk/f5fJ5txJ+2BHHG
RTGMvtP7NnXM9V9ihBoYO3wdiBpzRe3ZAvyk4w1TCyk70O+DFAvcrghYJq9clucpMFh2kHdwX8Ca
2qUxSRY6zUznSoq0lF7hVBaIgSI0pOmJD4xDlSueFdHKucvzZtR631DytvSMsJU0qEMmNg9qI9OG
beuUdfMuq4jfVCPtVwO6gDvLlVVJHlZtWWqrUq/7CKRfWWUk11RHwh7EosMIallXIkrX3OtRIRtX
JeJt9WVmos92LkBEIDfEjYKXHhTLkySlk4v2Sa4G1R6CQp7iti/cNZYf3MAg43N8w/8w+D+pmj8E
Y///PVfjMl43z/lJtkb8xa90jfNFQ1O/jXQjcC6oKsA5+ZWucb58XPe4WXDqdVk0SP6VrlGsLyAx
UfCio4MdF50gjvsrXaOaX0QXAnhUoNaGcojh/KN0zUR+APlr6FIAoavidCiGA4XS0xuus3kkVxwh
WgwkqOoNUVFB4oQTI/salkmtK640yMx0XGjl2M1tB5pU4hulNCg+U6IEhV/wjMm7DO2c9jorm05E
oRkNr5q4sKxHNSJxuFfMrhw3pFH6elWUdZJvmdHZPwYIllrfw05yw97Wn3UzGsBDnCYx84hhjmA0
5qn2DUS+crWLweZce4WGThNAKh22kRGxGku7I3HhqTlIZ65CbkWGp1ZpWAH/PjZl4GghdHd0sEJr
Lo4DYiuQQiO4zJEcMhaRkmmtq4yNCWIAmUpfm6gwrXWrQD85QLheHZyuHt4UK40PvYFuVZc3pd15
jsXlfF+LavR1Ije9tLB68DYuMMnysMwpYhKvKHM6BNk4tJXXFMkIOL6CIfu11iBtwJRchuAdCBFw
J+kjIjw5KZWHOmp6tu6shJkQsamANKwQPKiumTvaoyXFRftdrUt71UEtO1+kVgkTIAKR3+sw4d8t
pUMOxh7Q5OdzDQSuK8ob2X6reJEC3p1mRr61jK5rn0fWGvLGbh01RnUka/LBS1rJwZfkVOqal1qh
cbvMECEAtJ1JdgLNYaRutHYdF4JuO2RK2JZr5AqSKoiyvI/v0trKmwP6RF2jGHT14EDU0wCrtaQY
i6ZAzmKlgnh5XJEcdIk3YR8izna13BhrMMOqI8I5A2sRSg3YX01eUKQMdUq+gXgbXcgWtwz49kMP
JQg2luDIQB4Q2lsZz1PXygeu7jKHjBImI6mDuA85qKnbNHUTLUWVmav5e69awyuN4pqsOEk6VEzH
2qxvoiZXYy/qcyd3AVGjt6019Mh6KDGiiZ6rOt4pS4FoU4pO+thNayM8pCmVw+9lzmm5IPZo0WvN
ymp0vmpMtZGfiYevisydzjO6poCgjV6a1VviSDE4vHu7KL7lcgzH0oNEBJIaWaMC/hE6Wo9Eft4x
4HhQg89W+ZhmbNM1FW+/ZW3lAIKTqom9Idwog0iWuW/0/UuSNKP9o1DSMd+mbZ3SG9IxI1/bCZil
tzlOC6KebLBaC8k0Mpbw+aIEezwcMy16zxDaGzuFK7Lp6+UAcmuaWwaqCXoufe2RxsxdIw/5s8bz
eE+6SJM8sE/rYeEZUWw2P3jZhXRpKsRB3TcviX6r8L5sV3qtGf1V2Rk1vMu0q5H/7MaWgIprkEO+
rEw9kQPk2lITZeuqjW8Ki7L6MY2rsfPivuqle7ATVsUKEHKk51yaOxL3ARsfrIXa9kqxRszOyZNe
2BryYtQE0wZWstH9Js7rp74vkL6wMoC0fNqCGHlt6eOo3nJFQoDh2kkEjnmGDrL8ioT4WhuzkNri
ULZZqF4TC4cSOJzG6LdjpNbVwqaEmmtekGzY131m1YqLnkVUErwmjnXpygbNdXulkpipm14rpKcx
x/nZYDEUcGvxzpZ9ZqsjEod2xDdKo+QgNaZxLY+xO6DFACzgRjWg7VzRwmKpyqPRunqWgfCcJTnt
NsrggEU7iWuKLgMnA6WIXBt2+SDJahm6Ax/Vhy4JQ+d2xB0CqbRUgR5rwiU6viYRckiBQx1DWraq
lSQ7QjPN8cCknw6LrMFJ8IgMY6gKUwr8f16WbMfaIkwXDe4b6NN2KesDo42l8dlpiG52GzABkZws
8haHptwWGRJJpt/XVhkp9srOIqC2H7I6zlIFWdSiHxrsmjwCiT1ekrq1v6mQwbWuejPF7TU0Bsnu
wtFU3vSsTSEBWktE8glyR4nL0KQie1ASGCMvHus6dhXsARqMhi29ozxh3XdZUj7icdNBGZ2goOAh
i5QVntaWAi4WN5G8i6OulvzaItqTEw86XhaSGNoD12j0qFdl8ZVrNZKOPTgP26tULkzicwvpGR/F
gi4MqJmCKF9HJsj2QtBw2xD/iwcl6AwWZ5DCA+d6tsQLOaKrBYWgcdkNdqYu4zYhzhWBQ/DMKACZ
rlLE2q/+9P9xuf7Akn3mc23Jy1tFTl0u8Rc/fS7J+gJSI/g1gsEJ9L66aBD96XRJKJKB+QKVX1xp
AkNz5HXZX4ROF8Kvj/ozgkrECr+cLpTPDIRnCJ6RyxIKNP/E5TLNU9cc1J0IJyEhjtZABR4Bev5P
XS69AR8Dw5XVhnreBsQmjellxBpWjpSAsTREGpe7XJUb5pa1BgJ7zaTf2lS1weJutqsUZAvvNgKb
x5BJkKThavsjQibx3onV5Gs0lMmtNobKKs1ZXC4KcISvocYu41JB380aOG9tBVWI7FtPUAiIcPnf
tWnTb5Dzz1aRRozr1rbbpWYN8m0X2WEQVXJ9PciptpaGkb3XVaK9qozzQ531yh2UdGQA1GwwHXsJ
D62dU47JQ8FkqH9laZ144diV910lQbqyb9XvjpSPb4PpjGuSVHogGSGIY1TJWOaAQ670tAdLsqpL
4a5ojDDg4NjfZLLFfG7L6l5qFGetRvm4LUjlJG5TdOFNg8IgOOnCRkaaVoGOgRmTAE1aeLVbBGoq
vAUKWoBOQoGllNWAdXK6Te1G/VY1enXVaYm6Bp2SvMiVOryzop5ucLnn3qj27LmxnPEhzYph1yL5
fEXwatymKCjh5YAHYvAOLP8JctgL3c7oguMtgJeYy90Nprl6TLil/TCTjnQo6/0f9r5kSW5cy/JX
ymrPNA7gtOXgY3jMg0IbmEJSEhwxkARIfFpv+8f6MDNflxR6r6KzelVmZZamRSoUdCdB4N57ptbN
vKhTWRroOF+RmnAXD51/0i0GJZkjRsaKxa+WEqkLEtQHXr91KjGHpCXxiAPBW3ND/Oms03ihmbsY
mOpMLQKJJDJSxshRBcIJnBuVjOOx71teJq4jLl3s68uSeM5du8burm61fUKalDi4CA3xzr3ym2OC
6IuHJJVYJ64zoc5w63OEvfplnePKZINTr+cJc+jCWSNypKE/HZrFMQ/WDBDZ6TDd+bSaDrbqMFvl
LIBYuA/UPWuJ+co8MR08Ww85mSxyS+rJn/FTshavTjP3SDcTKidE1de68dxzl7TqpYfW6GpqJn1L
q5WdGz75XzEXA8clhW8KNN+iKk2TwEDPj/p97+PjJVVD39baS1TWe93GuIvW+qqOJaJmqpEIpOER
mYGVB8N05kYoxMYx74BVoJ4Ig6uWpdMJg9UaCxmmqRlkycPZpx7bj8KAX5cO7sOQKsjJWDc+T6Ny
WcZ7a+ZcOn1bTFHo3I89FwyJMIrde2i+L4Ej9Ve1tv7DOC52jwZp3JM0dT7DJTAMMpFa/iKEWz8x
lMolhxvbMRChf0E6hXctgBIcJe36q8TTw76yjbdHogp7muPFvfjpGlyaGEa8k4O8bq9jtlyc4CGK
1mHf1jI69hgL5FWUUMTGVHE2pmzZ+5xIaFcxyjoawPoFD9qulPZeiHE8uwsbcibJfMNj5K02S0wv
OvWmMnbVsPchwy+WSCLKApmiJU8BTZIQpubYLxXsBXqxX5oVdmQIOn2O0l6fJPJAvo5S6nINZoNW
RyaFA5E7MOpePbqrB8VKnYR3QRts4YQrKaIhHsBnDQN6pK0VuZpSr6xZMhSL46mr0aPCB78YoHvu
sHnJ23haj33FE7wwdsHjaJw9tl3UUc3QibKJ5g54TtgeoZpG7GTiJPx27BFYmMV1P+zaelEF9dT4
GI5TpzMBkfa3YMAticVE89SvfZJzH/1wYRyfIYrDuOlV3StQFlYMILPUrul57nqJXtMjR0RASb4V
X5yUMWcdK7s0VEhfGVf+jTmToUeQN+LLTKVEajze12vV+MuT9kScZhtktB+HST4AR2VXrQ4bckAY
UJj5nI+Hfo5g+ZFyB/hJ3ZprEwwulHchPeFs0KRELql/EdADHhbiiz0sY7t8UAMmPlT5NwJ1yWNo
e6TpmtgckLSRPtGYDgeZYo1mxjjk3HUBxo2+qW+9BWoRkC6AQyLGKRupAPPAYIaLDJzhBRHIaF1I
588Hd9ZTYZmYC9GskClPqn9pXHvtM796mmTgoXyvV0B0nswj0DZuV9hpHe2w8rwCnlcmUtdH33hY
6G46vAAmH0Z0cKIBIxFtRoPElgE9E1Ji1qvJhkMZd4n74GnalIlZ2121mDTnzRiXiCry70nYV2U/
zeIQRQ69ibSQRVOb4CqZOiS1ddL5PlSuBTobw/omQaINCDO7YIxmPEvVA6+jXD0NM2SOXNHqqQYf
AryUEZlO8eqZbmeQ9VTvqjWmnzDDAPKR1PIz3qyunHpr7+beqLnAbmRMIfXc7sMuXY6DMbPepW6l
vFPCpvabxRkG1jEFHJj1bgCOqcX4GlakjVPnBnnPCEbtmbgFaskPBijn750m/Em1gL4HPJZzTKlA
ClCIPtwSBxzxyqLbaabFuemElPeT7Fvwx50UNhxqanKEpIE3s/DNeDqtq3Bb6eLFoD3ay6Vx36if
8h0SGc2poTKpst6PSkUjaJXa2e4ESl9kb/mIMsIp7d5FILVc0DZCgGkDfdtbN9oqbRne1Lyzn4Xo
030zTOFL01ms/mVW0C535uQKFeU+1QyYgB3CGsQCExz5GKxZsCSDzFBy84JWnb9LQjBCCNxKpX8I
UmtPaTfV30TL9Usiu6kpQBYnQaYBkr/2nUZY0+xyryAA1u9VStPPtes3RdvM8t51sVtoZv0cadN4
0zvH/Z7qwT/Qziev2vdogeF3dOd4a+Thom19BRBqKYwg6DRrJyitRcSg0Wm1x7BOHeF1arDIzHw3
jxPBwTUC2vetBlE4qYi4NiRuAWMbyx+FhsFbluoAARN9JM/aqvnOm7vlzK1eoE6sdV1lMqXrm42W
8H4EX+WRRtJ6ubXUl1kVKbOvUwT07BGwzL5MUzLPX2fOZ5QDKBpGvFWh2cP+YUICFoa9oABSCU2A
heccuATt9LoiaalIgmYtse2LF4w26JEDkykjiLVOK2+9zIVB4O8TT8R8OzGfXPNAQ6AyoozENAc4
ebZQvMkgbLEbN8EuwNSaZKhtB2h+kTSGSXZUd7DOCNtkP9TCeVat7sseqW86Gxkiy3LjunQ/gXPw
Mqqgv190zLdaVMh8agZA+P7qFIo6UE4hWmXfzB7O7LTT2B/9ZN3R2aCcZNyobFJe/wn5UPTT6HeI
sRGqK2IPc44pIeomxNTigWBnvIxNWu1cWLvtEd8WgHMRVQg5c+BoAiw8OQXa0O+W9fQlrqrlSIlp
3AzBQ9F35BtVaYkpTNyWHcLIXuqBhd9AmvNxGzDBuEclMatLH0e0fh1o0FRTFhN/FEcet2LB8eMs
HUZ/jF8k5gFHA2XPFTpwcxXj7b7WFdQa7ro8ybQJnwONDXDXg+M05YpEEcPLgh3yFtMwHOhZmIKq
mgcSgXnPvBPNBUNaD1tG29AjPEXIkjtxpaursWXxZ6AM8ScwfRb3NCEIj9+3XVA3WR2gk8/idPWD
nU06FFDIaKiWKGMNEc9byN5l4TXSoZIV0RM5CgT/BiwsavMmdCqSeQSRcDsaNl6BOeaSXFlaiV0X
jO3V0vstmHDO0CFIj7qE5jXpdDFQPZQbkNYWzapdjrmZhrIp7ikKZJBlvkSJVjrDRNcvOIZm4Koi
PXGjaWsJngPT5jVGvB4M8ecG0SwZZXzS58qonXIwxwS3rqHiALpPVUH4yqsXAMPy1uujjmOug/Ds
F1lLvpwUztsLyo/ROXYuU3GW+KS6iZypwscdZ4LtBlODnAeBLHkgkxJZUxEaj8YqkW1ZRh+oXt4L
e1wY1gHb22JvN9e6XwgCycpWwRXohLC8Xc5+rh/H3B7UW3Llf+oO5naec+dCdgCy3+7o/Ud4/c8I
HzpOXB3k0M3yGsACutifO84QRwgTYHP5yTWCRL3uu11ff2jA/wlI/0tPC3wednlpDLAUdqDvZVNQ
ZHaotZy8XqqyxsOoxg8u8J6Mvn0HuJXAtHL7Dr/6/tFWiQBkrIId1VGeoLfM5l38h6gVIcUfGsr9
+n3+INIGG24TQXnyDjgEH4zihEJpP13IfKycj2TJGynlB6I4vg0MyDcrcACUKex73v3+MQLLbLLw
ugQvjwQn7T9VdC+WC0VlvXHw/vOn8w5i3hYAmCmQBIPcvmmC37tu1I5fYdg1FGirj/1Jn6dsLpz9
8F8wj3t/qT8Cdn+ghjBvxd6HS8nf0VEjAwyJYGCWIZOUo5jIPjRowJjnlxv5wzd7bwSLXm/tgdAW
8cOK4SGEiBC2gDi1w7sEsLX4/77e9nl++HqI0hxJOg+FQqTG5p2qD/4RezFSbdKCHz54bP/8y8Ux
8kkgwwA8//PFIGaxgXTgYPKsCzT9cGw9Y21EkFqlqOZI9qHC+NeNYlsn/3HBd/oFbzbMtxUvXJF3
RxeOvgqgfOEg3SYzhX+ln/W+29vgo+W57T/v34YfL/uOazOECyYd8VAgJgjkLbTnCPDxj3APlnn1
qbtzPnZ8/mfv349X3P7+x8fYrSxJ6FB0x+T3WubooqdmV3+nV9sXJX7WlOIpaLPpy3psPzQQeseC
+PN1RESFB2UN0GFQcn6+ujQaXhatKJrjZpnf7zHuK+URIRU7k320979L+tgulrgbtQRqLFCpfllE
FV8NaN6ymIrh2N1i1Hj3p/ZLl/23CW4xyQcCwV+3zp+v924NOZ2JVgzPC6/7XKNhbSf195cLNkzi
Ix4TvJUtWe3n22dWzcLRB7Fv5+ZLMRThG30lCP4Do/IGFelHAsR3DEPcQfi/IvkC2opNyvZLsEis
UweZnEvpf3ZPtjDXLUyFugf9AsMR4CewVjCFyto5W99omdx3nz/ykfxnHwBOP+AAwV5oy9F6d35X
faNRP9uSbDKs3abHD3ddwXYOdh0vN3MxA0xFwIOfDUtWf0XKA/8iP9iM/liUP72k272OYIaTQtmE
gc+7I8tgXK0CKnebALtB04XY5f0WdkIQooEt6kSKqWzu5c6BvaUt+wIScDdjn835oxX9yyb17oO8
24I1ph2GxnLXJVMeOxi6JOe++XCjB2fj5z0JVwH7Ai9Pum2I782yh6YL4Z2sdlvehI9chkXthf8G
j8mhYDcTjHM3k4cU8bxmFy6PCj4M5d/d/bdPgE0CpRvIAcjx/HmZzyYMejKpHRzNJEIFOBITMGJy
N7elvXv+a5X/D5r07wl2oH9N4Nl/6d9+xpK2n/8LSvKC3/7g37jwOQhArd20nv+AkqLfoAGFL5W7
peIECLn7vwQe/KsE4TIwxcauC9ZZgBX8F5SEv3JB9SNoBPDXYC8mfwdLCtz3FQLkXAARIRjBKwku
UPLuJGHaTpES3d3oBo/GMJsps1k/SrAatjKs9L0FrgyV8+oqdWzVdIQ4w+RtgEBkJDG/NWP7srj+
tQsPs6wKpyef4NTVzqmlXZvpGKRXB0PgBKMYFlaXCuQNZDxXOgvR+WVpDW5sWFO4MPb1m4wEy8gK
0QmfuMxmp34APPtt8qMqQzifiwiCIB9M8rZ43VvbtkVIzJeITN/apGWYmcwHGTZ0EDcYG07pY79M
GGGHMumR/eyRM2Gdu6+bgTwC78dkKUy9tzlY0xdGuvnGjDM2xbYdXiLwPzCddhxx54gmPQpT0Vc6
BdGNAUiey64G9MY7Z8kJmj0AElRfs2awNvNAxRX4UshiL8JYoMVQ4QLvaGZmk9s6BqoEfMcrRM8g
QU/j6onpNLhNlQ/f0mSdvlQmpA9eszZhVtOu1oV0GoicahmGn3jUhm9eKvApazdFwPqCebUMJPge
ulL7ZanSc9+1T7MK+BWoP8s+jpfuJhksRCfSTxnUZ44Nn+NVei9IJw8m+F5yDeGliyEeRHfsukY7
fhfVonqorHHnLE0VSDbEJu2XacCHzgS3EYQfkQBbGnwUQCPY7jGWWKabaqz0OVr4UqwIexhyJ3Tq
F46LHzyTYG+Xa3yp/YkeU/Bhssjt+CFFF1jolTw1HmVHoJjJq/Exh8LJYLwqi4LeXsjo9jumQAqL
dWMwJhkmkoXzCOxOGCfZAZs3ryJc5e3IxqiI0ME/guyhj5rjD1mF/n5W64zBoEEMe6uJ82IqDA5X
EkMbFEbTDSht7NiwBXR313YnpJ/GIh/BsDkmCiQmhGMjA7K1wz4CVIDnxITcd2K2R3+07aXpWphp
9CEidsCvOFvEe79KCP5exOh5xRw2LcZBDe4qyJ2sGMPwBQpB5wUMCESig3uTlo6I+BEARnW7JJH/
4tuOjjAl5fLW9ES+rI2MH2jH6Csoo+FrkA6hyMIm0scUo1OMlmUMRKK3PiqljgSQ53TaLL/HiYqv
AywnUPHwb9DrNmR5TXQDIg++Dakynob6GuNIe1gjFz5nnS9vKYKfyzEVyX51pxE5TAEzGQpNrMe4
Z1UB8VkMRVhDrzHkZWEG+Jl8bZc5HQoogJxno4Zlp7kHht0Qe1cNIUERyH4BGyeYHrATja8s0DBC
UBC6kSZenxIgYefIbWC/BOuuWzfo/ZtZjPTS8iW+7eoGx1ZHPqs1tjdgGSfsMNZTfTIK1ltJTBtK
rpBCSnbIfj9QMDq8k/W7Ia/cuM0Gj8qDmGfviME7amQFhJw6gbeja2+hxTPXqxQ4d8NKDqXD5+q7
E9efiNs9G5acw6n/nUvEiwcUbzkG4Wd3noo1XDDLGga292t98nnUncAcmzIm3eABqibc9ATmWO0o
+H6hqdl5HMgmXwP3KyRB7Q3pB/d6XsIZr4kA+uJodAtd/1Z51XfmpWCKQDOFq8worrXH95HpgEzQ
CPNo4t7NLmyqu8EVVzIcAOquq0x3YzSttwHxu6xrFtwejUU6jU2hYl2XXb164KZsgG8Vx7+zUVFs
hM34d0sNHCObpjjCTAKe/b94XNMJ8z1K17sRg2LYSW4JLrCJ4BnZ/b94z74jnaKiene5rYX4ofvC
i0JMW9k78LNsrj6t98FXexXBAK5sirScyvAExmEylgwqNBQ7HxX070u795d/d2iuTsBJhG+76LQQ
E/C66UgChg33qGfoFqJgL1y+/6GouP2zTv5RxfK+K3p/zXddkeL9zBZvvQviG6rbPEqqj57h9ht+
rM/fX+FduUiBJAwa32pLq8AeRfLhdTMvSWG+2H5LmieQubKP44w++l7vGmlWr1NFmL1rkJ2SAuiz
af7HjfufuvTfCYrJf12X3n8X//t/vSE47Mu/ffve/VvOYQrwoyXA9q//rFKh4N9KygCvDfoEiPnR
mf1ZpILuBIpRgpDUTd/hx+F/1KgobLdcGOgDAACixdh6zr9qVCf8DaNWkJ1APkTWF5xwwr9TpILL
/tPK3KbdyD6HlAopUbD1+GUCoRo18E6J3QrcNA+sHXrwYViTxFe8Ju6ZubEu46Bbdjyp+J71Q4iy
kq5N9UAWpcKy9iToGgocgtyuZm2Kia6SF4Hw4C9oHZSChdMGAaDeaBrHXd8z8+Q2cOq9ZiJ9qhxr
vkBy3J8k7NPJTtfL+IZUasSz5wDy2/ahWTl0vA4OpAqaZlSEa0ZpMFUXAx5NnfdiDMlhSLouzHW4
RDVY8qvTlA2D93rBeqjiD9PYgQC+mJGUYIrC9obOcAC1bgVwA4m41kH+uxKosaVTiRI+KPjMwdw0
7b0/E08eICtyh30T0abf19VSE5AdfWJd2LuNCEwJPHrVzMECBk3IA98pjLKKF7YBtwHsTEHNUUEB
X+9FzYH2RWOCWwqKWE/u1FqF60Ga2KanBnUGuBDMG0QNa6ME5c79ovQU3fudrmWVUxcQ3W3VDIHz
VNlVBTsEbrfdeZ2tILCuc2L/e9PEEvV9BBjIfEtG5gBtHJ2BuSTzl9jQ68CVVqHgc2Sdw+oLvUZO
sf7Axw4tAOAGGlDVO5+0Z4U4T4iqgsMZcFUFhhOWhgbzmkVByDSoPCIAzK18mrSlpAR8VWirbQIN
cQRmPkxignqmLSshxNULyxK7oKlBHaWWEQM9DZe661D1cXKTrMD0PrmRapvD4A6DKYNZVvaxqXs+
fW0DDz4amQviUepluEIl7qoWpCkvSyKw5HNJJ5d/JZFU/dcEzNzpS7qgLdzFNUvlV6KDsb+0Rgr7
ENmubvkeNiM02LfI6UhOIVQS804K11GvAIo76I+aGan1aZc4/UMroLLaK9gjuDlZI/84+xVahhF6
5SyOWx2f5NQ09YHaZUSwXwJY/cD4MAx5MNd0vLKKRQgyCLw1Pq6g2czllM5NdJIRiBZXvWPH4JsI
e599RVVUgZWgodzPJwYy7D30T3N/dgKUuZeFOQ6OJSCr7NiNGnYubjAnyRECCzHsV0EZ6lSXY05b
0ibx6F6h5USoohgBzvmBE9syMKz18MRh7ODeSsj7wcdFg/OJBcu61WEBaIUpSL54iCD51lk8JYMq
AjK7sYH/QLgGR9gNeU2+dh6sPOo+VHMew9e937WdoP5jnQyguoMLt64N/C+TLmrerIA+5LZPgs5i
FTq9LqcAShYwhabJL6EzGADfW0fDp8aApoxqHb7HprXPalz9odRxbFwgMKAn4ZFJOC5QO7U5hb2h
C206b7/1frzRh1DvkX0/b84Vg+e91bOrHyu4IwzZJC09RUxO3j4IrI+I0HBwwNAw/vgF9FTZ7OHb
OUG2HrMwKeJughnDYzV3KDOqOdH9mVS+nJ5TBUCoBCmFQkMmcZTfRjPpk0O1th12HPDoyC4GDQSs
woZISLiI5CR3W4OFD2QOlXbjaHBz4qWJxDEATRkycq8h6BMBVd/A56k18KuAGujAKe08YLXzEF88
Mw3JcZyXWmY8auKgHII+QUvC3CH6NKg2RHUcVQ3PbY+bkvvT1KrdHK0Ucp+FuS+czuHvMo76Zccs
EgyuEleBkgRLWJiN2Trh3ovXp6E9cLMakrU2SUwxgHtelTMLZX8Joo1IpyMpJZgmNawhLrhqgOhu
xwXaMSEyy890L1p2S3pM6kDSazwIBerOLDXPaN0t5gEPae2PTroqGGhgux73rHHBRwwbH1tNL5a6
OzNSJUMOngYDCRMzZKBFvj+dICjx6QHszkqe1lSFZsgaqGT6Z5qsA3zwwbhIsxgCpuZYDyDbwFMB
tsjPztRPARRBMXdKT8lW7qwDcf+hq3oRXSrtgxU/U9cnZ5Y4zSNZcEyUcN3AJ18tHetj6ELkkCPk
ha/72gA9/x62C1jyo4ra6lw3PJwOA0lwwcAxrfiCIy82N33jR+sVCbCo86ivSVIseMpe5ler75VR
veJLOz7pJsBgEPYT2H1HZWTr1BTCrxL0Qp23EHJepijGiMfX08Sfo2D2k5zNZJ2ftXIa99ZBbHxf
jGpJpwsM3li7d2VAAYZaXwRnrxuqTyDPw2eGdtT0Zzi0dN6RNWB4nQLHa2FVOmM+9jinYwuUbOK4
eQGo/vBpAbVr3mNDqLxTOMqNJpw0nQuSXQ82Kfe4wgqylLUpHN3baj0tiBfi180icDSCxSfmNO8w
NK0yF+ICvK9E6G10o5r6BPuUlBewiPHXo9SpEhfKISe51mudyMuMAEtehHU8jxevIwKsAMii46e5
n+qx2IxSfjcOrCfKXirQE6EOJV7pjY6oH6nnqPpoIoupCvgwDTuOXh2O3705cGGjFzspGKnEw4Zr
1hnrzWfeJC6457RCZdAqvq/GGub57mInc1JVG2PK5oJg+pyOYIaU3gLXGHSynhESxNE+AZbp0o0G
AiKM3xWwqqoqWayukC0rhrl2+6xOcSoWZhUkuqy2x89WbqovECcx4W12ODz4L1Ti/918tkJvEzZv
dm9oj1zE18Zoi/510X0cuy//lne1EJDF/ezY9U9/0z/GxG7626atx5QeNnnYbVEB/2NMjL/C6DgK
CLS4QK1ctG1/6Tw997cAqBxsEkHKgEnGhqj8Y0zs/gZ4C7JQOHYh/wCj579TgSNY8ucK/P1NSN71
himWHzyKSHPEec8Ixk7e915jWjGsmQMiordet3Hhm2KV2JyeJOhTQwlbuSYsE1iH0xMYHRhAkjhH
t8zbQ/wVLDfiHtPoXsrbiF7bdA+mEekOsX1J5qsm/lZrng+rl9XTV0nuPHJFq0dNj5hCVXHutbkX
wlv2IWmvnfk6Fifpn8foFh4xpLnV47nFn2eHnm19My77BNt2R88g4OV+fa0A+cSrze10HSO0BIMz
t32LhwOl9yZ9Dusb7nxv1ZDN5FrZFdxnGEnpnegufXNL9DHydpqeQ15Gw+OCTC9YUcrCaQ6+OjL0
CVpCdLkpjca8me/79YEFj9Y9Ou2LZz9rsIkZOBqHfjpGK3hJe4XfY3aROKCIC9OryKOZ7Z7TsPAR
pApWcnuzrPuo3pHwhqVXHgwju/MoDgs7Beay6tvVBcO2YOxk9avDd90IkhpS4pvbGKLY4BAj5dx+
KsLq4Cyn7T++s+SFLXdz+ygM/Libc99fhvBakQc5YtB4adjBgeNIW7IEmrwMzMrWFlOzX6OTgoGP
yPz2IrwdWMKS/Wlk8Lc69Ufe47//BgZ8oBP/ZxvB9Xfxpfux3f7j5/983ZPkNx967Ri2JEBdkL2C
3/Tn2564G7oTIVEJTHOotLc3+q+XPXB/gwY4QBw5fgD6nw1P/Otlh6QbLzhOCsSNAs2Gi8vfednB
I/rpZUe7ReB7EACAwv//YarWOP1aTaZRh7gL1d0IMfYNY7DEMApqZPgSwJ8gSyfdeyi2tfe8QBy8
uXWNzt5th81UzeWypKqnh5qtdSkhl0TbMskrKCmjogXf/80Es4YiJUYVXjWN/g47hbB0p77LuZn9
AkXSUlBsyF8HmboHSZvxmsF1Mxv6yX8hpOcXhBfy3J/Nckl6Wj3YbrBlZT33ewvrp6IhWwGn3DaG
U13d3qUunLBUiG0CIpsRnFghUxSJKuxuN/Dt6xBC9dP0Xfdmw6V59ZsW44IIoukC/X5yhh4M3M6h
jhKME5UznMIhIKcBPM9T1GLLGWoyvxjmdU+ITqQ2m0yKaD9gskNc4Asomsku1ve+hSldPs/MgXOo
glx37Dx8GIXs64MNAXdkY91611B2xveJhfYVhOmwQmERdyBhc9WsBWEBtg+opvC+Ql0MlXtfwwOv
lQsEwlGy9+VY39c67l+CxVdeRrxqxQC+n7+1dkK+YdRb0OYd38/rqoL/q/ad27nV3lE2NnnhGCF8
XhdR1SgL0B1gf8ccOg+9BbRSgSY5zRa4Au60B2dzEsPpIpv5OBVAkNzPVZosUDIiRS5P61bca4Ap
t7pzNdzpYegGVyXtt5gp9F0cIwV7QtEXSyjpUHJ6oOugwfa+yMRHaPRapZPJifZYDilB90JMN9+3
06DuaAj3AAxCwhHpF20wlapO6wIVPATmU7uCIgrI60oQB4eDswjsYNqmM1SdG0XZZ3Q9oXar9vC7
N7zsgoB7OxbCYSCHvQCMnaDdRMFLYBeTt3Bd+NSDRQFkT8bfZdXzNmv5yiVEF9oiZJ1EwHzGhEM0
qu3i/s4xc4+zCv45e+oFwU0D6KQAJz2Efr0LbYvgE0r38eyqc9QKgl5MmPhNCk4+1fhX2HHT8a01
lAPmhG3CJYYsCwcl2j+ALT2pzwGod1UG77RNK+OPEFPB7LIUcPLD4GQO4UWJ/kSg94UHjBJqK9HX
wWR9iDNvYYTT3AMbweYQM3hdydrVgIMr9Qvk7DgPJAZVoPq6VYu8jSiqvtWBB24Eco1Lb1oZhxFg
jLGbo1BtwFzdJS+xsjF8DgXonEiyBMoDKXoAOChV8Jvc9cZNSpro+TXBkzgMDtH2hCGbuONg5A6A
SpQ4Gz+R3p2TQmIS14u8AeocPnYNrwtISpL6jAFPer1QQkTZEmXmclyGFlHaSYXJAZJ6Jgiy0H0r
xeY4w4ASnnyd8XGcOzP4n7kAgZ4D2PG1zrkz4CfdZODfjJ30sCNL7e34FC+PqWbRt3S0fnjkdQWD
u3qI0pcOxf54alXSzHkNddpdZBtldjO2ZkweVnC0y0VX3tZA8jSHlXkKXTXTwZonEe9vghDGpGXE
+ho0aLc2Ewi7bP4uoZB2M4sx45caquynoYW0gUf91nSGw7WM4mTN5OJH9yEXzUPfzyGkc0vIHkUl
+feKtXpntSP4FWST0QlzXFDrYgZgFw8aZYIrSYvayOH1jbM6mHdZBYO/o8Jei+kDZeQ4tys+UqgM
xA4y5OrR8wf+vXYn9WkKkuSuCqrg3AxV8hWIVP88hf3wFT5eINvTYY6gkEdjEUGap+1Z1ppxjCJc
f9nVUlvYw/R6uYrC2Bn2hBhwezitrVfUTsS8fE6gw8fS1Qbj1srar16vtXMEYYq8JKTxzrqXYs1w
LMY3ODnci6OC9pMaA3kYgg6Sk4HpocNHF9gpolAgtphjcLiR8pcvVU8g7neo8PwcXAeopD1A9KYA
jVqhWw+96kzbFLPJhid6zHEfrd1zO+rzjJA3ltUV8dpdX1HI0Tj8Mtn/oe5MliNHri79RCjD7MA2
EHMwOCbJTG7cMpmZjhkOOOa36dfo7f9i/UVJv1qStbpNZr3RRqYqq2SSDAx+zz3nO9tV5W2+UaUM
Tuxhtd6GMzpnFpX1t6KvoMPKObbukExi7Jv1GGA5tOGgbqW45d6Vz7WEF8JBTC1Czzp4A7HRTQYn
w6IxCMxAh9XcH2csCD4P0mYN2q9DYJqPwNM3Qckx27XqunNqc2hsSxCdvAzcXd+n4oddr+a7mmPv
G1Fe1oOpN3FETif01ABa6fcyjscXzrmctFMAFtWWlB+u2Q4CgE9487a+v5WyfKv9pv6R9QPPiqli
RN0sbSZ/5Evtu/ct8/RCCKSbf44DrRlJXy3AJUd3/eWAk62TtkGrqSoT7gsdVr+X0LKv0Tw1X1qP
/bFtZ8uxpCKZjE5HTnKD0gP/1HWWayfxlQXGxy1pwqx7WXueMtvYpJjv+JVsiWR78DCtseZFocPw
k7FcAFyg7fxxGvKSU4Itx35frkPz3KpRvKt4CE+d3UcbWDK4xlW4vIIx0D/AW2raNn2DegZneweI
tZiSume1uMmHWmvMAFHLf9GlNdSaSEa7VjjzDrLKeq64DMTGIie9xR/cYgLw0wdrXsKXNLDifdgu
lAesDbAEGYfVd/RseRLTOl9YE0eXxlPssvrVeZndPNsied+y/UN25+vCvlZ9aj24022Tm45Dvg0a
S/9cCLBuoVQgqoWdO5FUAfsdhJl7nkpV3AuR2c+C3X1BaCFYoW/UEOLHRsss8TrjdoBSbkGEdp32
rdVVX1XYlicn8/TBRNo99WNcHIOMdEeGv/OQwtkNk86WNmFh0czXvlTaBcbdjVz2vNfm/TzVw2eK
fw02yTgkNtLLg78O9atP2pQthHa635O7Bmoz1hHVXplZDx66pUyCSFkftmOJ9yFvCW62Pivy2u3y
ZC1iD8JPPF54wYRHZHt/3Ro1ozBaUzpfg7Rm4FiNT3cpF/MesquhBUoBXRyi7GNJe+vXWkds2z17
tg5pMTF0FWI9YNjJvO0CYGUXFPl6H+h03fd48xhf+sL9NlfO/NQQndr5ddfcN0EoHzolgvvGLOVB
qmxIUHzoxvT1ui8Hp7g6jgWAGHrPHb8T+47q9OiUGYueigr06C3dCt8hbYI9OtCyx3qn90MzBB9i
GeK7qNR8T0M8PWhPZuQFtQEN4QRcb5uIw0zJ6W4M2ufRy7xvXZqL+3CUAx4Q3rJcDfFzExFyRJ4f
gseG6xgLB8gILoo47a4+qvXDREj04kwxgKFYdssZnKidHzOryuxN2zT1Uw5vFCeTF6Vv2Vq2Zt/Y
uvqtLO0d4Iy6R7tZlnFLtrqQhxHSNHAYhyAigZ1ufHODwd/dtsF8rkUP1Ad5VUNzc+fgcRJ6WS8Y
HXipuGELQbasejjUkmO+2pSSAPHOX3V1nHy3uht7yBgFqnANmdWyj6PtmMtS9tGXMB2L5yw1zn1b
OkPCIVmdWl3M17iZSf04feuZTauj8U3LdjzNpZr2KoPbQWQ+S59MMcLIjJv+5rcKLXH7LspHOaXe
49JnPBhze5Tqzh9pUUmmDPjSJpqmUG9mFNYTUVVeYR544M0wdK3DMr0f131qBEbYvlLPuQ0sipev
2x55MwkOiXaReCWB2B8dJ7TsZ+BL4e74cE21dWLFoM5lEvfMSAuu+iKbgjdcLISJQtZSPAGW6Tz4
Ay9IafrTyL7qbgg7CbC998/jzcsy1E5L3WzYmV8NWdK7lXjgfu5Sdmk69F8rfyiexVhrNJTOZSWo
4tL/GikzndLFnq/Ys/2jUJH1MHGFXowcvNdcjWrvZCxEqItqxTdvJPa1bQaHGBcoH3n0x7C2H53a
MvZzCy/2Oc4bLkPRjzAhhugch0tHh4+PojHmkv45Nq+SCH2jXoo51PIRFTf8snrp+pqatN1MGV2z
m5aDLcIN6enNeIvMjZ2Bh5TNFsWbcWFeXV5j1cbMuvyKT9l/XvrGeu/kWqA2VGuilcHK7geGuzyH
t1V54fLeVTUhSj/WwMstWVwacvnbqvTsZOTWuFsMeu9+YKb9ZqdR/L4WtTw4nrm9krsifFaNi0Mj
TsNFb1ZRZYclyBCq4GxBxBmCFZNb7OdfnILHOMcIlPXAkSdT9TnpRDEPW0BZ1ZZhNEsMSuED6xBw
ZrnDfFOU8sm4k/mypEpui7KveMktYbMjoFt8nfXanEAZjHaSO2N0rwu2Y1yDJOc3ugapkRSDGa6Z
r6ercmx1bddG6SO2I64oL/XHy3p7qm04WPhotOjnnPiC/IsZfJfj/JKJq4taQHrXnf07j+Hrgs08
vxb403ZxGnDas0X3otKl+B1NxN1F104/pOVwdktnsNgMRd+DZsSux7RSbj1WqNE2I1H+ZWxKFP9Y
hDxSSl4P38NpFfxY/ip3BO94f9pTD1SKtGeW0TJGp8MCV5rdMFPldenG8XtQOO4T8PoZCYkE0z6s
8+lrHjVCJDDvKNWF1fCQykZWD3rMBjJt1gjMnT3+cljhGm5cK07vhbE8IvlzfSbEyiIvW81xJNW6
nRqxPsJHMXf+7KmT3fHUIlvG8PynbvP/QZX6hzqJw6/mVr5g/gOkKx/B519L2H/nG9n+qprP7r/+
R/+vTSR8qb+IWp7zB3YQdmlOgBYNCQdT1F9NJO4frkN+jMMbDGdChChXfxW1Anolbswc9C6MY38h
7fy3iQSnsx+AmYihHzoOHuh/S9VCMP8HVStgfroRLak9IHuAlh7eTF1/p26NUc3VNTMuuX5q6YNf
cGqrfkO6aYs7HpCWdRbWmH2m/dyyqndw2J0pcoi/L4Eah+MoAIhz7wJEEySoyD9DrWHv3DpQBluZ
MQTPJbcFtADfrx8CG9vF3ZphAfzAkNvl3+c+c0DCseGyft9W5R2g+nKyxzsesmtxNHOeprc3/bxW
ahO4fQEukD1qM3J3K0vYj9JQmMBAMjJW0+dXuEizo3EI8gatotznUHE21BQ6uk4PCq9Bssdl7PZT
+ziLdqjfh9SdAmsLdT2IMDc0Qk+/sFGPzJGTX7Q5/cejgb+VCKcOIbfatlXftJEAFAOCDJgYUnmW
ZUM53LWIfygrHJYhbW34LvwMWp5RnK9hWLix+j7MQdVOG6sN8VxvwrKagC/3sSj8X+nk1tFjTUp2
dcEappbTbmgjK0OAO6I2UDzseZ6m+3HQ6fyT51Nm8Q1HqlbPKd5nFvJEYWs/cS16lPbM977/MwhH
dMHFtfX6CSvdC7NdPxRV9CFGu9efMxjewewcDC1yR1eDaN78Zu7XhyLIxviuUGEzvcOmT0sI/S4/
28/09pL4lJkUwacxDeQBjM/wki4Y5p3+iVj5MJIvdoamTjc59hSeuPjMnW9iJZfJibxaOvG2Bog7
d6r2i/4rvSFGbQump0PsTZHzGDcsZHHY1jdJ9m5002W408VSicMUMbuTVs7ckM9hKJioVqxN3sVn
9FmPwaSdmLw2Fmx342sPXA9AWPbVh5tZu6FaUESGkM2S2lxZQ451SkxOIXZkBCNxZOsY4R3vqQN+
Wian7C8K5o17cUI8QfRDwZeqdlER9/UjXogZ12zdTeUhZeqyzJYKEgOkW48qeLAyP3PgFUB9a04q
rQEyblbItcUHZIjOnFkrtiMND3YuvlbcleaCIad02DAb30YBHJxube+AKvp86IoDXv2lIYrW7hxX
rMNTG1dDfpw4FlWwD4UMN66RNr9h258P1hiM3VkUwOk++r6MGEmB8zOSzzUppJ3nhZH13qdTKR5R
WIR6oW7Eos45HUwhiW6PNtpjNQv2ONW8bcHHbcbRl85DsEAruahK/XRtq6rA6xaGoB3u42Bbu1ng
n+JqNSkaF9cAa3J3rQdWs70Vxw9ON/fN0+hmc/5qe3KaEoa0rrlrs0GFj45qQrIPucIIf05LDqbn
kJNkPSS+xIGyw3jUkgJlxK3vsqCP6122KAcSpKeMJRMbakn9shCauOFj3IoF+SZvW6tKprLzcJxC
f1ICdpwt057QA1Pbg403YTpqdO5xB/TAkFro2dv/HvoV2w++npzzoRqxi/8w0zg27i7n5sQrP2Fh
FWPiWJaHiWelYgUJ3NEVW+iUO3ZoEj24Qn9Wrq4a0CphBIhH+BhgL/0qdfE8x6U9UZCsUl19WdO6
Rwk1hHuNzyPIXqIdF14a7nvZLtP3fMArNiUWgXo+lljWXDgc2akWuY9Xg5+If+g1M8HNaQyLv5Xd
8JtOiLb4sLzaohuAUEh2M05NRZy9mjIV2V1jIAzGm9IJVGC2ofFW+701a+hD6+mRvBs+cM64HgKx
SdnZVQ629h+p5wDY4EfRKmT+ROiiahksSyhSLOVdiGSEVcQRtAavVUXEG7iOLZkPbo+K7ogO0ZVj
Qu4ihiqklSZ7t+k1V1ucwJ6xO0Q6sDbLWw56B8kiyxaNA2codQ0Bo5ONH5RkJtaJ8rlQVT06wezG
XfeWr3QNfavtLjYchZZhnDYdenZEwAGPk504LPdDi29xmKmLnrkgbPAguV5i+JQABo98qT599/n/
wcGytYl/VWtcBVuDnzh6tFwwRl2yTlo+ZWE1FjHbDHsW35gB7ZbFH0Pfk0rFIJ6G3tT+bojk4u4C
Zu8jyfuUumJ30RR9NMrNX6M+V9FT74y8UrY84debRT7rhr2BTQfPM5Qjc8h2iDqPIpB4itNnEzeg
8Pam5JsiGhTG0joOztgudIP0ljVs62jtKG21rdYOQE0BdOAA7ltujkKVgccX56mK+2g4ycjXc1sn
OYqBOUfDHDqXjAUNIEbCSNg3eW8OEwBVPPHF7xiwG7I0wuxcfM6tSL29C9NNUyKnwacHpemmM5o0
dVbczGIaDwLDJGZzgfhEcY3tZdxCNxezOi5/dgKtTlGDmXQMjLmk5EVCShZ3AO+n7s/aoTrNLdZl
8Z+FRH7NgYr8zojg9n2B80T9UGgX6TUcsLk+9Fj4rEe7iaWPzOhVDVgOGqxypvDZtY0+RH/pTHKU
Jd1duZaFvPHfRTTsCAhPNCzdhvX8sUSe6JFzgd8Nm1blXvudxIXLKdufIPQWYHB9f/jIsph35M4Q
hLI/YVNOKfmrLHcHbjyckpT9BG7MP8XWXHhVElkeXlmu4bhNr13g4jfnu4sA4jUYYcKrzrK5ekHy
cGhqwc+59gkQoe28i7S9vHLu0T+7NM3bQ9TyOuaCh+SUyNZXyWylq9joICjgEGHWbLJ7+y9VWB1E
9oW3dEeP1EfHLM1IRTmZfOryfOoOyxjTRGKXaqQO2bfrznsNXFqu+JIhxs87v8NivLFvts6So0pa
5D+4ujrkhJqpafpYmk43wSbwuvwawoq9FXkFrofExZP/+8ojSSbL4EmR+PT9TF/nOVzxIg6FVTRU
04xQd08thT7dB7fSnJ4CNzTOe9NIn3Ndp6GrDUmFkS26H7E+gqQm7AQXubN1/U4B2SRmTj/jQqJN
pYODR052OBqrGWgQtos+ak6zW1LEhr03J+WBFIX7CbXdl+NLAEbUtfDl2qN/oexHBRc7tQpx6SZY
hIlK89sprQ7a9FHrqeahmKdZGz/NLETre2G5kYXfddHrIy/uTrQAA+thepQQSe1LXwOn5VwzdTwI
l2rO6hcVa4+SdC7L4cgzaOD+br2qa6/BWJXzp2msPH/596ex/zQPEX6e/9vAdf1efh+yf/AK3P7A
X8eq4A/wHkwv7E58rEg2Y81fxirP/eMWZ6PU9k8MAB6hv41VFtR43rdo2dCmoJhiBfubWcByBJ7+
mKgn+IIAwzqsj3+jr+/Pppb/nRoJMOP7jvBt7EmYjRix/im/oeNxlSjXNZYah/VxuqC27IrFaz+s
qem+tfSTsUqtF7z6dhP9iFpbqP1UelX5/8qv/POAx3fCeicgIuCxNsAZ+48DHi9SE1Y9jKOA4PNd
yMINWuEqp+elq8qfZVUXz4MKSLo7eUOLHgvsF+n2HjBDqrCSqhnHlypt29PffZb/h9wOBaT/PHje
fs1kIUD3EAWP/xnXWsk8xzfPYSCeI5Enfiyq9Y63fHNcprV6D7IJZks59vMxjfxuX6yy5n0zdU9T
Hldbe+TeczrDopY1ADZXTNMZYPYzEmy4I3ZM4MgvJeY9o7dEzrnDl+Z2nwZxs2vcNTsNyvG2BaDq
rcPEOSTpLdCwQYjpHxY7DR4zHojXCS1wX7t+cEjtVb14pSX3vLF5Jg++ql972FAvU2Fl59hbirtl
wgVJq3hewmRhJigdtHHoX0nF57PJgAjES2Pd557xkbRTF4OTU59sEMzfbBUS9u+rmbBkK45DCxfW
Y0tasCxlt5aEZBLvquz2b7sevF0qM8ZIEq8QKOZmGT6QGYFkDa60nx1bRoJSOAdygbYmysB4L34d
1EiOs/EHGu6L+TK6DlBLrx9OXQMWHkZbeFfiwUsGE8wfdisngCTCeWqpg7zTy8C2NLXLrSzhKI5r
45ZEnjmnToZ2pMCtxXttOHqxXWVZUq52fA6IPb407ImapGT++GmvOLkpuXYfm6Bz9KM3m/aWDlCc
R68kWUgFtBwjMDKEMzFpEFc4EYqN1KnxHmiPp8DF8yiv/FwxAdntbrCxav6JUY0YPeRspx92XocT
r99FFPWTHRoUB8HZvP3G7df9ySOE5N1sYr3K6BAU9cRRC190cQkZrgKY9xjGvasfLiK/99ZqDECp
8cIGCdlX1a535LRsZmba4F3ZikVeV+f0E5t8HKdLkK/84U0IqTZOJl7N6qGvLBoUe65rZ0+lYJnv
0wb1NSHCHT5reiplvCko9Lv308nzgL/THpjoeYa12RIvwC6TPfW3A/63lJnlFo20v4Z11rwyghA0
F6Gb7qu56H4HqZxI54YAYfEflAvD4aBY07csxu+ZP6PzkFGdy3CEGJPknsP2gkCv99vthH8GLKLg
E6ZlvK1bbGw+0cmfMlZFgBxS80antEp/9byCaGXpWeWOHnssFivj+31rAyLf2cYb8JPUjFmbCL39
SOOPu6W3M946jSgRnStYytx0Xwu2OfK4zIQwt00o5nMOsxTIx8iB/DwHdvErtU38SvtcP+3C2SGf
ipek4mzW953DvTRNZcLB3pD8iaqxxscIG22P+IQrpPSBFR7HiRDQJqDI92cmvfAQhEW+43ytXtcy
lPuwsorfliexac66s4GKmvhMZNh6U4LCRzO47T2L3XZLBIN8762Dt26E2cHhco+wR0sg+czKpCVi
ohlFHNH3qHyX1oY8vjONr598M4r7wPa6B1co/zRqkT1B4bVOvc8nsRoQtZDiRYusXQCnbsb+vQwy
WKlpL+NDOq1YrfwCcGLlsLVzBpnv4zQfTnkDUnLLCLFuY1drFuE9CHiYh/bWC2eQfpWf7+ey5/ku
rBU7UR420bnmKfsyZV79SUdE95MBQP2AXx9e9FyrcZerddZb6CxuxO+MXMGGaAmmA22Wpdv6VGlk
9IKgbkfk2x/JPJEKr8H/bhEu1x9FbmGNXCrzoXMcXChzVrzNFlmTLFj9/FvRKXdbEv9RSa0U/QLR
ar9K467bwa3to/FdkBtT630oviQIkJh+jR3H5rJ9qJDTcyJVUvMkrhio5yH6yqHOYCeDTK0SVC73
GdUOCDTVnv26pfiQs+0aFwXjgQ3oPkAHYzhVCyQXFI0ZRh1ABdZRPA4fjd+K+64t2/kUL6Lkibp4
JBUGIjFig5WtBoVZFu7eWz19JmcR0Tpij48uHVy/6EMh50Xx5JJkLAAGsuOEsrZ1p+2DkgU2Jxe4
5r0sqv7I5mb8RijG+Vl5tTx1flc83Daj8A2I4q8L5bErs+6UaHfBnorRnZXzaLy3mS3YIXKC7kCE
UaW0lWTjcex18SXLup5zbCt/laNGJWlv9g64v4usINRkGKzyqJre7C5g4p0cFIsNZqLq6xKHa3+c
IyLsBOGctyLmr8nSojoXgbI+Sd9FCbvqjAd0nf3G4T9xw80SSkE3P8RCZveZspwdZZvrAziDKUzC
vuU3zAk5/CRvFeGkm1w6nWYvfmTKs95tnlM1wHIojlicV2CTxvO5MqtW6nobN5Lkiq4UPmLPsgAZ
2KZDQFjbfMa/BofSY1NdF8wgcSUPC96CZdMx1KunJnM8SsNEE+Frqbv1xB3MBNeH6lYxHJYa38BM
GGZTgEo4z2hSV9UX/VPUztHMPEr2Kb+1NSSUSVS/sYcMb9JwjtsIsgS7vm2QY7B+MZ8PbKvROH1e
TFYfmGthCgf9colxAjf9b4/X3PMS2epHwWH1GJE0ISpVwg54XqDTnsn5mUvUS0xO8xSKe5YBFXWV
I2+zVGuCUTSJQmVWs8ERWBiDD0O0QvME1/z1WzkMpMTGxhNvasKruFmll+4cMMbrIYqX6rHnyEDG
aQlfCVAy//FgdfABOcuQQlpFAEv4G/sdS/oyyUtvOHTYHJI69RbkiYoxZa6mRQLucNb4ZHU+EkJW
6u7cOlI8tn3rfDHNuBu9aTjIuMeIwWn2pZ8wqzMex3rjGKXZbnEYeSgNxIIdUZ8+R/q85aeiuFzu
GVvrH86c6xfCOMWByBCygnSB+dP0WfuHFmPYFuq1fLH7oOVsGgzyrrTj5d0LJzinonO6GA/kLYAz
xc2XygByZ59adadyWdQ+8lnUiTyqP4KpqX60C7xcj4PXkZmvesGg7/pEWvuUgGo13ZWMcWdhiIku
SpSvTe7Qc2prybsPgdHwIXGGDIiFfSi36H9ZeilPN4/Mkrihno9lW1hfxiEcXRb/YX5y3cF6c5z0
5uPARPINuH38WoG6uveIF56HWYIouPl4VaGXrbfM/qEMFmAvJSG7zdRWnBetTKgDT177QqQxfQKR
Il+H3o5+xovVvBR4KfbEadVLLBrHS0LD3aecm7fLHvyD47TWhEDQVfuy8cx1KsMOk25j2w8sGKxX
y0LGOfeV9u8VZbh4KYulfPPR68KksVjdWE40bkm+hEelMPxRwhRda8Yn3FhVus4/6naJ7wOMsTsI
JdMxB3kuk2pyAKOa0TtLPbUIZtHwohmGeArVFBckKaP281yL9t4yvcDdtjTrdyVCC9K/dvqkhm9y
tKSaL9mo030TlNM+HilDSCr8euEmRHA6UuAFcWukkskR7QzzKh2C62pTVmNmF20BipS4FDf5jCnF
uoWu0ip6n7opve/mND8xOS6HZp7dLTd1+8C4oa6xLbmpqC9W2ObEfJSVkKfK1+KwkEzc2TUPHrn4
7mcw2j4PzDy6VwITkjd69utCk3mMi/qmdYpeho+9ZXfbSnX1g2RddnBbgLJ04foVEp+0rp5tjYku
o+Be1xVlBOTe1htPG7gGQlr6CyuLeWysoNqjf+oHxFeLOiaRX0p/EN9yqDJ7qOWsylktnggxpV9K
BWgbTqK+Umxg7kN/0V8aT9PfHaX+4xCmlke6MkL64VTV8Hprh5eomZq9chfaBdgPBATvrJa6VpJX
hyZq0pND8bG1IfVIS6abxUC8ZdRfa0ynX0g/4bqyR2wNmw6a8hsvFyoO+ii/kImcsK8U5fBl1at/
6YeweMc/sT46cmHbMVBugVTCBqAiSromkddC+3UlO8ZNbvGDItfbdP0qK7q6Mncv2u2z21TjKp5x
w/zLQoz8HErU1w2beO+rIPyMtcPzW6pr6uIUCRPu0J6q6zrgJCP8hVWio31i6Pv42JX+etfxyHyX
yzjQieGEP8VcZ1f/poAqsYQHZwrTbW8PwX1ai+ah8NGLqPrARN54kbvPcQccaEAqzhgR0yeLcybZ
WDDDoPvRXm16iI6g49fvRZH51sZqoI7KJRs+AVKXx7qLwkuoQ/1Vp3J9V2iGyTgH/W4MMnfTE3K+
xySYX1zBM5yKn+Kv1aT/1nr+P00Qum3A//UCPsFG0P3X/6z/XhG6/Ym/CEJO+IcjWKVHMZICBIYI
ueGv4ZE/fESdWzaE8Abqzo019t9JMahhkechzdp4an04D3/Tg5w/QrRniiPCCC0JjSn8d+QgFvf/
oHYIAF4Bq/qQv4YUGyr9PyXFMIu7OoL63Gq0BRwltzw2S83aO8Z4b6hVmmeKLAlqhBpIg0d0gAJ5
JccDK8bwgXmYeInItV3xHhKhzZFItd5CeUUe0D41RGv622plFFAV3nRU4dF/yzhOC3o6PtuhQ2nU
5KO23hv+4tJNcoo6Gp2ICXmIQ1mXkqPbsozBQM4d2t8RVk2RIkrXAWqee7M4cgPwuM/8HL5mBZFh
+VJkfRHyKl+Z8T7coJvZDrH7SdON58cq34eT4Gujx2bmJKxwCH9AkBjXp9BWVfm8yhGuFCBq9Z2+
hMD56i6h1VyXsEjrk5utc/qauWU37gGj38gEBF4tnms9E3R1T5mH4ShIcRTH9GZZ6/xFzgVROdoo
bAfbnbm5M0tWjdlmtAstcNZj+AY0FmlvN8Bc/JzkDBlrdNqcTEA6VDXUQytbxfC+tFGBw03kLXt4
Hsoaz3zZkbT5Nd34FHwCHQb9i2LVVD+QpR3HTaapPDyUzapfhpXc8Eay17S3ocS9NG6Js0+OvWUq
supTZU+Lf7V83qubW2JYQkVqQspdNNuH8a6VqtPf46qq5nNajf1CgR7L+SsL3ZYhIK1CGmy20eIE
yzdKIMvlLsLyX94xRJnp0CNFtD/9bGrxhfeCJ8ztERs57VPmeeVEYKhrfOvQN7gmjrk/mfBppgaM
YH7eVT8x9a4jiqWdz7RvsFANvy0AjhkG5SyqbeebCDgURgxGo85uzKNHk4b6TPEBv5PR7tYtTUV1
eJ/TTcmbvGu7ErBIGqVbPKlN92zWbHYSAvk4y0RssfVvPbvNd6LqR7Yzc9GGzGm8r3YVNu70zgFl
UW3SSYVPMAUs+THLUvT7CADYq61tP7vrKJdYNzmWY4oCtHDlziobevTwZDkxScalCE7p3NCvEaLN
JbbCp73voGI5R0+asbjUHUWTz23mQUlIRCBDuz5RRsiJecXTNjOLslmCSDbGBBb60TXzE0F09ebV
ouv3Tmwim7QngLBNFd8q56KlwMbHuovsSBlMC90TbhPzv4PvNVcZg/Omr2WWD8UADu+sCn7Gx0iW
FqsVO1uDE4+JZcA6YKh1nBLHxAOAv5UWrd8Ozgs8gNimh23bgKBRiaH3l9i7VRmPz8XznAttIXZ8
YPJxOXT5+HHPPu4LRBBs+tkJY2l/Y28XxqPxcbap3zZRL/iofEmcJ+tcSIcpJ9HbMj4vPmlZKKzN
0GFk2KReUHENEAJZk4FTJ65h5dSsr/AG2Ji2g5ECEsdZy/Vn7N867jaDWYzZkYON5HFKdT09QpQJ
l93AhOKclphu5CfLppjkPE5t7O1apnYogPa6uI+F7rV/wc8hspMUfeeyjjXT1yFshL0tXJ5RiWY2
9TmH9NaXblGUL1huHEOhiKjmeYn5wjVVxI7CWCpq7K71hF5Vb/Q6W+JbOMdhvSOG74qddgHQ3HOz
VOluBKKQfdaGIZ4ylkJZSZRhkb84KTaRxKJ8RyCfaeAp1SrC/NiXfjttrVFgAcKrQccjclVFHAGl
aWcVpKa5fLlJoWTMf64HDd0VqoFIdkaEZVKN0OXzlnND4g3WUtJRXtN2shIv+WJiU0ZIZ/XyOy9n
NmLKlfWDqWL+CPmYMqdtpeKZW2bNbIH7YHYmvxJS9ueuCzImMXlveW0tWlf2jpKwBEtWufFbzX+i
3+j9GedE+RrNOyXNZ9NQ4DUce6ZVil1EHzMLzEYxOAMJKRkep9DjMDflgbzwQmD3vefyLusDq9WW
s/esCdwfS4KYM+SHPF+Sep0YGnxYOv3WyzG8APkZreooWMxbJ2qNZH5pC0fATccfUV05T3orLgrs
IbjR7KXKuAqHKU0PvRPPQPQUbUVdg5bDiHNLQa9tnN2rooQKIqcRdJxVuBRANSIrSdz1f0JUQEhG
+are5nDuW4LUjXEhWyxFtG14aq5J3zA5bOhUdPKjxDqOBbeIw7tUGHO16Aa7n0h87f0xzRgYeVfs
ChzBW1W2zbkt+LGpprAugy7N9uZ52w5jF24CzBMvQxZ0vwvjj1/Bzvfnycnz737vI/o1ZH8wqTov
RNRmVsGj/2JzhOXCt9lezkG2E12tr+OSWm8BkbajRc31l6ZvKfGdZ+U+GRKJF1pqbYxCtGW5W6oq
vGvdNv+LuvNYjhzNsvQToc0hHGIzZgPpmk6nU25glFAOrfH0/SGyZ4rBYAWneze7qozMgEP86t5z
vtPZ6ZKOExaqdxnLh0NyKC7OSio8bKPo8cP4cqguQnBX+1TXNqGaR7JJWmp2UDp0HOS9FIi2MDJA
eg8vqEssVWrKvTHF8vOUAQkxR8AqV3UL90Sv6pI2UBc9Qw313Wwhv0HIfEhpYHmUWEtySMm0VPzR
f9QlPzkJXa4fcsrLy1W8bK5LrIY7XuP0upSJ7yBnJ+9RmhSdaLhtqcmnKiSIHj4DyCoUe8sX6qMj
NqGRHFvfV6n+QxFeAcSp0cb5vi3UvuoQ75TQc1HiTUZ6ilMjs9iRcSX1cAqHxftF6nxPCCGHJlkm
vuRxXm46sc1WmCQLweRsrq4EyccRVpJxJOs9sa5LLW5haNEap+dbrkJODqJFr5oEODYJlVm2aXye
0PB5dPEWD2Bm4utMF3hVWTuMewBTy5judzy5GNMgZuYijWEZty064YAStC+myino0EWYPVWFsxQL
ms1OsGFU1q0qWuTyRkdY/Mynl1KuHjN2RjddRWONHxwbzEm4YEWBAE+nyZB5murEcHTCqmqPJNXx
UjUjvipjI17XmUYFW87qGa1DOYTdrzmRgWhTT1Fv1aYFD6/OgXN0NexsMWUut3Q5C2ql3Wj+XBAt
S6oHliTHbEZVAa2JE2PPWMlF3KLXh1VCEUTpPiY0PseYIOd1VOCvygD2ilZNc2mjTggH8FiiZ6Zc
R8lZSAeUNvRDPKMYNDNvcYM2w+Qzybda62B5anaLqowYaYFKag6l58U5E4XqFo9jwVMO8szJNM5v
fhfIbpWFvWEiLF3UNjrr3E2Y5zRbg/K5zVJfIHV+iDrJFDW0KO9t1FDmMBoVKqYvpEu3mETkpYEU
VdHdOAj0PkzUE7lPWHeU+CBoxmQdLbqONX/q53TpoSN0qsb6hwTWqEC3SBlVqol2ioiPFbQsClKZ
tlUR4k2gCPzWCU19bBRy5hJkEtNJRQ/L9lHSZ1li03GEDQRlLZSVQSheH5ZPfSamr3jkUPMQQEdd
nYA1yeyRZsFFDwhgXM4SUrcYygchUwNqxVn2KvWBtNfkpfihKQFdwWhaiE+VLgdXkyL3D4SvdTdT
iAO/P0Wk+cJ24de+ycRF7ouCiivhPR0H+anfNAUzvcO2MnrHG9u+67kv5B9TTW/XptuCGGQRDOTS
YMC6qDSSYy3sHIJt8vgO/2OT7qqpz9vXUQmlxSrBviAgjU+byuFzEPQzUeh+vSbfCH2lKnVIW+oM
f5mF1R9ARiGE41n9B+wU0mxEgz+pEJ/gkkB/yoZUrZ/EQa4tXMqC4RGXRYdRRae/Szm8Nzjssu6c
Jon0cpkBU0nKPsfDYTJgz5oRVKgVydDIOhGrjTj5Q8GWTVhScy3VwM3Q1SIU7sLxSZwE4R2T5KxU
iVEpuWUV669SpDG81DIlGztq+Q9PHD3k6ln+B6M1gCZgwz2h6yeNLhZKgL2/yFufzsDf9NGBGHzG
U2qcJWm/qaokEQc/6yE4wn7Wb4fEli2gItsUUg+XcAvaTmLit9Q71EJCA0vecEp74cKSemsuTtzv
AN4AbV39hFWf4Z7/Ejz88zvQVmjGAqo6wvT5zz/pyEuUSQOeKlsdr4Zg5hflpoTL8e93+zuC4c+L
zKfsTxeJkC1BDC7tqDpm/tYf3v/+1/90D18O6SIwAdozpd2HvP9l7AqEINWB9o9WB9tD8J5/88p+
usoXQUY4LGsOUdS8+yuhuQv7q0V79/f7QKvyx8uQ+L5IwKC0gczly8tgmQoCRa4I/li61OEDJ7H0
q3AFriKw2x/eyfyBfXnx1DXgnGEhwOkgf3loZStX1IArUiP0jbxKPNkLVz+zZb958/SM+dAVlWuw
YPz+5mukzkAVLnbBw7OHKniSDGjlf39sX2s0DCUovZIGYVsnfEz8eidhnQ0kjtkXuvFmGylHcSSp
eqldw6I8//1S4vySvzw1RUYlJEOsl6hOzff76UsmSL6QpOJi1058Zt26AeiwAV5QmRxkzeAxPCGt
cy/77KG8//uVv71JslBFcSlTkf/6aeRUKmSq3HZRMz9cjFOqDc9DeD9F279f57sXJuvMTciPIB58
fWHyxQ91tsi23zTYyJBz0Fz/+xW+aKx+zQbK50vMU+OnZ5igse+aeJ76Rkexoo2yXnqS/X8jHP7t
gBXnv+iPl/XpXmaJ1acLoVTS4oR7mTMrgi1bMQrHZrou3ezpfzSefrurL1/GVC8KlRodd8VGdQNZ
0lPcePPTdP3jPX2ZIugIDXHKZXqrd0RbhWicWtlK8zIHu/Dxhzf1zZTHuqDN65OM31D6MnqVizTi
0AGrxgNMLyvZnlagZHSv2GoeqFeH061w/DFq5JtP8Lerfvk+BqNQqLkyntfJYE82SZSu1HHh+Sbn
2MzEwgn500f5zbdizHwxBbwvfr3Fl/U4V6XeKEhhMG4onOGEXglWsBZCC+C2FTo/3uOf8wi5MVCT
yOqC4LFQF79/msMEcJAQV3tpdna0aiEHge7z5AP6FYt8V6u7xTGAoX88yUdx/ffX+udUwrUJbidi
cOasfR3iasvZNe4K26cpbVWlvGGz80FtFwMJ/dS/X+vX5Pv7GNRB1uo6qiYd39QfmV0IcUJCQ3/d
6GSH1sUVDsUVAphj5aDOWxWeCAz45adQnG/2V79fd34In8Y+NcuLFnNdXFJuaLX7Rb8Cq5A8idJt
9KTbNaptGnZOfhVJdNmt7F2ID5wbfvod373npUjqO4sgDYm5ifH5Z2A+qSu9InU0TwAqiYocbCdN
Tp8M3K9vUqAKNusjlT+OCvu/P/k/13cegCQRWSFiFDS+ru/4NoZaKRAe5X5zeYB311CyHsvuPE5B
+56zYB9o09dzrOU47lO66vLm77/gz3HML5AxpykLqps4oH6/9xpdfzIztQQmGJMWiEhThGDxv1/k
m9WERYrFmKhFFmZu9stVENn3izS3M6WaTEKztVWFbtauU0gQ8HQ+sriVXOqxBAmLGiTOTMqHHyaP
P6dJQ5RAE4rodShWfh1Qfi9GeagiSJ2QHaBnQiHpaXrfkh4yaUbi/v2Ov7vaPJRERWOfSNLNlxse
+iQkbsbuDakMLegu4yEyBmztba8pvfn3i/05V8x6baZjiTwdneSn3y8WxHWoQi+yAZ9Je7JQoz0u
GoRJeRTGTy1ygOu/X+/bm2P/K86ISiTQX65HUJBMsY+biwsSRaph3BKlm+0BJVU/PMY/v07ujOzP
efvLrlH/sraF4Gz9QUptNsmZVxpGxI4bocn/4HbmLuI8+4nqVwZdBRXOaIQUtjlVW0ywmaslcu2g
0fwpxOHbB0daIZlshLIBv//yoqq60Jo+tYtEl7c9sJGzAEvjI0vHpff3e5pfwe8zOg9Ol6Fw8s2r
vyD6n6c0oLndqBuxDYZAc6tpUWLOaxIjmHk3xVaRZLgM8LOKH+azb26Q6y2WYAZJ0oHp9/sNhuhz
QwP1GdWVTRm/wnmzF3nh/P3evvkofrvI/CM+rRoLIRZbI8/sJPERV76CCP7vTxW/XeDLaxoaORiw
/tqXRQy9k/LtSu4D2TYokf7wmr4ZuVyJLQ1z06/m+u+3Qjh8OOkVkaN96iDItuCHr6PgpfFPf39k
37+Xf13ny24tb4WlygnM7qDdGB2d5re0+oek+W838t++FbQBOkEAOEf0L5ulBNg6hp/MRt8Xp8BC
qmLD0eWn5erbB/bpKl8mhL6inY/9GZGu4HZkB1wgr6FQ2FXV068n9t/SeOyj1yqv84/mK2CBh/Ka
F2MVBWHzv/5/U4KIfBz/Xgnyv7OgjS7Pn4Ug83/wjxBEUKX/MJi6COeAnsF68y9rkKDCTkDswSaG
kAq2y7Mr5/9IQfT/IEWaIhostC/WIHJASPFh87mQ8A2xQ/jvKEEwGf027enzdQ1Jp04iscBDX5h3
ep+mBlFYkJStBgqHoUwOrYbIR0fEARS4RfkQU6f2vRKtPhsBExCOmTaA9n07TW8WVO9IZrCJIzCl
xk3TTUNgVaZ/IGkit+oI+B6fYR5yrLdC8ZDK15UOTO5OUUgIsWbYV2PBM4CLt+kGD7Ia5enBYtua
+Bb0q5rEpZuiWo9OSlcX2imzCU1cx/eW29yjER8/pMkqGZ6r1otSZ7HcRIUzrnQr+sCY2tn6BgBP
ujRb/smqvo73sdXBg8nMSLea3Xz8Kr10BfpkX71Gz3hUrdGh2bO5eLGFySBblyfhQcMyyj8fPVpC
1rKFCGpWbwb/VdiZ/XOyutiBQxq2hcT6Gs/2g78eHycrPV+2gzU547m0kzM5b456bIEUOANYq8Cp
EL80Xrz0avh7iilgPqUdbMvXi36rv6HxpYAeGbuyuwKYXt6OKJC3wovuYdBydFsna7UzR7t8FKSr
zlo8jLZPiWbp+Ik7Kes+8SLZhYYlVqtlgKr0UbcIi6hXwar2gI9Lso3xY6luqFCnDokmJPutoVxc
RstvPFGz+lf5ozt0H21v1dUK3Kd6A1P+ALqrQphv9+7g1OeiwmlpYi281e/K69hVMqtP0Gg4C/vi
kLaE5jj2pM7MMu9SbwGCWc2zv7SUyBOSvZFtFgO+ntearYOVe4axFZOPZDykQkU4gTnnLaPRIB/C
kk/jLYABi7oQ2W25Wa91dxR3uYhn+2PikUcza8trpGsall6MslRchZcDIRw0yBw93vWBrZv5GTVB
SikeE4WHrhmXa7Irq5Wa3U6hBVcMeKLuuzJRs0ta40f5SbQIuA+ls1I7s341dZcZsMDUVTBEALZz
qtK86LtJtZTaulhD5MXFaVTXBHhEiCFWFS2D98iVHcTybrwa7fyIITh5iK4Mb1ynVxPH7+JavBsx
qXdWdZ29KzthnV8p8K5sskZvJIOY4Pi6PhNiCDJhvLjLJ3wp8nW9y3ddfFPNbSw72YFaSs+BhWDb
LWz5WGm2yNFvuNNvsOzfSsAIaGLZ8UG3g12JWPeYAxzV1/6rSFnFIDWQQaGYxnvZu7TO5YMIDay4
zaJjbWwHgcH0aV48/rOZ+pyO9fvZ7Z+5hnBLTowEOPypOiv7y0ixHlLQHC5be81qDvD+uTj7q37z
r63cf11HRF1H1BmF568Hl7EujWGSQBX2lnBTo9+d05D32Zbq1UG4g6BWQk6w6VTb0VV8Kx/j3lJ/
iEf+msf8a15F5YDImMo30r0vW65gSSbk0EeKne2IEGekRVbjiNajZC5MG9f7D49WnI9Hf9wzUaMk
u0kqXJ/5zz/N44FeppiquV6/SaQNKLWQGppv06cbtvor+PPVT1vzLzW7/3rMny75Zeu67Lp0audL
xutJPc15coqN/6hzxMiapv+XK3KM+eY253K4Pq+mKgFzv98mNtemXMalQj0SQDwoMj8/JEyr0z7I
Nyj1nCp7VD0sSbUdnWhjD67sZi7qmpERPPU3qe+EiGyU4+QMpGIHtuTN69dBeIvfkVOcL0QbZ5tm
35G9K9ix1W/mmDWnzjyyEHmLhOfc9Ax3k06rvDhKNSJhc9JWkbo1oic5uBUup8v4kPb4a57D4Uy+
BuvOqevuQ0LrJaegs4r/Kz8+zAoCyIqmeI+5I8IqL1/34C2S/L3N34bqQVzcLRC9ANebYk/PoU1a
frUWIbxij7iSDBfZbwTn2Fvanb0Ejti4gUqWx9sygA9rhYS2qkqK1W5Ag41BrGaiyh/F+ClQ+Enp
Vd3vEC2QxXQSgg1LCOTmMF0lLjg1sg1J+xmciTAKi322FOzryBrqc4K0qq8sFNWGsFHVbayt4LA6
euYZMXZQS61esiUEEsI5YS2ZcCHMvDgujJtBwcsw4Bvt6BPrJFCFNPubHLk/qJqZ3SabiY4dZpPE
bDOcaQCMsp+lMG4gT5YYWAgP8WhZOjQjS8BhaOW+l6PhuWus4Z3Q0+oJecTFazcIiNIP7KFheMKu
ZjyqDn4CqNDV6lKvFgsLIDDvEglMdpBbhAkPRHXI3VYT3XJLf9TthOdO3rWiNyarSJpjTE3WIXOA
NVxaRWYtlKc3f9gV+SkQAP04dWF17nCleswz+DGVlAT2wU4dFUSqrST3frhHcAMoD0tGvdGL+9Zq
i7vRqU9GsU8WHnntqWW8JiLAH1DeZhPxjyZXva3sat16wkl6pBrupqtohRmn3Ib7ziVOYVVuQaKI
mXt51y0ia07kYD4bMg4plBobiJ67lhmOrQ+5srWjCA4q//Z+aQ/giU11ozilFeVWzVhZurWnPxaE
ZJnTDZfG1HMWb8Lr1pw3TwUi2tu0fVkMtxdjMxmrQt5prbdw+j1ZllBtnWLdPGivOBe3cgt03Vzq
Xr/NndHqdv4TW5DOJh3llWolov3RlU4Vj2dZr/1b4JmBRxoF1tGacoXJUnrTSDad6wnT3ooBplhT
dxCIOCzIr3AoasThqex3EosaOJgViIfRvpAzITgyC/YrCi08kIT/NlaY2ZVXry5rOdlFMm8xzV3y
gtPTuKd8VbSOtNhXxFFZcb0Ch5I/Jm5mYdh6qOVb/EgZ6nhPZnI4TY8jyFZXsDF2hSd1f7n1+YQ6
6ve1RZGxiZ9laVcKzmBLg92mTtd4xsJe8jX909xUNasery7Cuh7XvBu1NpdvxCDNquBkNXa3Smc3
D4snjEYTDQFeAdMKzOfyKlg4rbQftW1dWhWMmM4dHR+R4MKRCtCeV2CT1Ph+0DxMM2nwCPxMaRHR
7ASc9QawYRfa+2hVoa2Va4a0bvW+ky4eq7soslH3sm2JUQ7zwTONMngjzaZBUH6UvpMJm3GxRhXG
X5W8ZMG8j/TZLEZLezonz+VHdBrOCAdF5gLC3kTbeIWTEp/TQ/GG8mT2iIeP2KwRgMHF4nuqamdg
F3WHooW/cVuk1pg6JS2CeIfLXEtcmVmWB6K5WmYlN74jtrAIPRVu4Q1e8+61/RgdLHRorCGh5JUZ
0EAoLFXYxfMUoETmEIEfWez7bKtkR8CN5Ig8J6DSEuauyRxV1JBv1cOQPvbds6at9MqFrt/J5ojH
or1im0z4MgV1pAqlWV8rLJ3aihwxvuaFVR8IDSTo+LEd5jdOgBamFP9jkK1wcVjIGwlwYsmYaQ9M
8Fa1NW4VIImKK+Pb7A4A69Fp4KiKz+UdN9XsasYMBCBNWUXQi2WMo04HzZoVpTelp4Qlxyokvi9t
O5vPN/WqcjXdk93mCD8gDLw+2RQGMUeuZCl3SnpT1HQ8SMbmh/PiIfhbULSreF4M1OdL5FRQdpdO
HJ3IhSAPjPlKpdiAHXS5V6ddoCC9qBKIP1cpgANBOMnyQQYQ4U7jEeJ2QM+Prb7aPzV2EGGNFq84
6dHA0jOH0xEE67y3bT1a81qWpNWRSWCrJPGCmynsOKClBfo9JjcptkL2I/jEK4U9tauArcyuZBfi
eEgsVIlrcxtBoI+vMt3MHi/xqW5Pl/pBxeBCcgXUbc6aT/FgDU+FRWSKjyjHIdrA09zxPaqsQAc1
ugmYnkxd3zXAKJNtzbp4cVPdEtC3OUm4Lq2w3qa5JXQPZcnii6ZCXH7ElTMpqxDAFvaA3JTdi+1C
6CPFihRgEYRSeLVgnYRD9TaqHGj3RIGhp81Ha7HVkM85BtuebejE3tz57Z/1y0q9E80K7SL25Z0B
DdYJH8M3zsHVejGaPJ4IneB6AodNUPBb4YZv/SE8I5OpD9O6vr7cgCB/NApOXCYSrHDjP4b20pHQ
j8HJ6m0Oe1Xt6jEb/FOTnIV8NR/MV6XHF4u218fKfpSNc5xcafWNTgzxxcv0UxVwLjoownEq93p+
HKoVDii+CeGNVae9R+fnGq8BXAr42844i2ujfWWsWUbQdFmpf5AwX9ImdbR61Y9X9XLL7kHGQwuT
t7M0DN/GfeuU6c3gr8XUJcxYN26M1mvTDSaura6aTMBIkg3GAtNgB/LAHZ+61FoUb3gWRFsrVtTb
4oBhh36YJEi+E7MJbCzSFBIaXGPcXIxkctvYcb1OpceAlAYncbLKS7v1GHskb7KokRBQJ04DkIpY
jmQlWb+6yV7ZMyvYmLh7Nn6NFfeearCtcIiVTpEGznQzT7u4sUr5A3Qk8Rfkt5en5Up2cffN5QLZ
HdYxQA2vAOJt+m7v5uvplJDGsaN1oLDxZQvASSu8U21/3bqqjbWRysGV/jghSber1bBFJ104HOp4
n8ROW41VHHpXcoWn9Ez+eei0NgT4teYtdategw3ccoi0SI50Mwepvi2vExdLcfOcnEHUTSd9fdn2
r9VKQaYx3IGmcicnkmyjMhe+GZ845p3k+XL8PDYGldW/Ldg4rlRX2jJJrrJTzwKxgY9EHLPmCHvq
NHznTuUIXo1Mi5TV9fwHEOJGGz6Ii1WvPvNFWNomtxvPv6nXxQdHeCf7kNajfkupxeONHiEB8kmS
/m2qrVXcR7hKVlCmo51PEp901nzyG/AimrHMUeWoLI4gLHXdVOTbpGFzaCN+Nyg9yFYe7wxWW4Tr
uEKgRTpowlE65qDYoLe5VIzG22AjyB5icvDOE0sSsxvgW9B/izzGIAxFbR+qS2YItLsEJ+LTHolI
2RAJtYQK/AHHsrJ1w6xfh5fpWqqdooZpSwkp2XQGBunElW5K+QDIxRr067jYDIbbj57SOyA3Lo0j
L53xsmEDz8cDD33xHto4jzrgFZZarodpnV8s6k+2YHXRGome4UgYs/FCWeF9/079iFjUxTrS1gOo
ajNF9uBbCkK+aygHIvWY2sn4GUSAwrZmpU+tZlpJjwhKN8OqsyibgXZsWbLVVd9v5SC0ULEGpjCu
hhx95L4vEATfktUeNwd5idd7Q26cvgsu8Nyrm6bZXqbXUHppXvL3xJoQt3uR9kK8JYBBiGEnrX02
2PQHDVwXZMQBJsm4vZWztzEjAp7MCYb+ghTGe40TgjDaDWvIcuOzIZCFnd7zoU/6jeEpu0W5FxZe
rmRrNXkCh9NRbRkpEK0miDAsC405UdD3N0O8qcarhsV7MWbWErXsnoSOwW4s1W2P1b7YJK5vgua+
YolAJELphulyeDEO+hn1BoDX7BgMNz43wbcti5vqDvj7PNLkwlV2nExUdondSb+ZLCTlQo/pknQJ
iyAvZ3FkSPNGn6BMLnO73htOTF1ka1j5g2rzybA6PE1WdojWcP/YX5utO1mAClUO2LFTIJZaIXHf
UH27pTDldh5qD28IeGUOm1OsaOpxsc532kE/9r253IorpihbPqHhCRzxAPGvt4cl1mkPOM7S6lFP
hk412JlT7KEMTcyHnIaWqLIYGYWpix/YD04iFbcRiLTDYLD7m2jNrr2gaAqhm18l+fbErH5UypVC
3Sfe+Ja2y57yezm2x3xVTi9TsB6Ta0nYVgBQlmbhFZHvaqxijYVqw045Ha/T+zAx2/jk+2Ziz3VF
k1v8YFIwx1UE5lmyLiqbZkcKn8OVOpPynIithXYtJocgv5aVc6KRMTRTMjlNJ6nVoozWtZcEZC6a
dNHKdAAMhLaihRGvL/LjONyDil68dnfMSBW1r9xpUidgDyE72nKb6MxvUEMKT6uIp2V0r1vN6zS7
+9C1dVafSnGnNF4z+yRuwuQm4+8OQxarAUsRUuiWTV7OFFfrbCS2SxY9gW0YLg6WD06d/X1smEJm
UR1g6RW3lLGn1uktKXuvxdugAln6EdbPodDxb3G6PfvqKVm+L0HPUx1fxvdh5RosciFUPI/NYPqe
WiUpLAPfK9wasBV1ZrFodTzh6FGRybq28tYu5DVAm6z0KHIajYt35sGIVlJ/06urMngWK9DixjZq
NphW7MtzszQv6Jg9jkCb0W3uZPbU21lqU5Nkt+k22Aq1laK+iKfinjQhVnCz7tH/r0qBkrpJOTqr
XOGOCrPRujI++ng7O9xAJo3kYwoIv90m2U+5rUKOg7lCEB7AcgssDP2qWCA+w6ukq6G40aLrYs4A
stvGjoz3Oj+P+pVPJDGWO2a7PmEdALTMYNYtCrCT19oLO+U70g+tbLf6ai7flviS2d07SfAChdaB
zUKGprRNGMbkKZAj4EyFw+I9L+faSb0SLfKsgBwyW8JG3lFZD59hqVsMZ3vpLTf4nJotO6zhXrBq
WxA3rM3ERc1ftE2ZFhwf4qTSyoaI87ECLpC333gF4xtniRu9YYJkPQeW5hoWyeWbiP9pa/xPqvIc
sggV3DAZ86+q7kQ9/EJlXDLn0u9HNT6x9KXWdFvLu6T18rNVEVKhOBmeA8GrkIq2cKMHi40VSBQv
x+5PfQd+1oYWDGuPQSf1inFysRjH87Nq2Bcypc4FkX7L49f5NjrdIsFoRbXE0V9inx/WdiY7dDuG
rGrnZ1IkKECjt8pb85n+QmcPrMflUVoFtnE2bP2FFc0S3meJ5/z8Jf5MaHdDdqebvrngvOVDebFm
uTYylBPFeZk0c683bvGhWhfdqYkepraorzXr8iw6/n3hdJzEl7eL0BafLpRQJldOVkFxFQVbgVoz
NxewAQQCZeWYGPh/R6ra0rnbjA9gTk6hIyBw9mQWNE6V1M4p90wWk941jg3fkckBlnl/PdFHP3SV
f+lMv5ZPP9cVv5RrBTnodRncLNUbYjZ20qbbzX2InPfDCXR1cYNrA5iIiWFLcaeN6jLxUKiv79Of
KrnL39vC/5RVUeBK9OTQI6izqfxzJRcPTIvvlRIn5cvR4kjHIKG+AC22dJZuu9e2fIYnnTg6fppI
7k125FMX+fKzJ9+kOreaz5D9HRXSbeC2FniI4IraBgXR1tEPEv+w8kSv3bUuXDGWPVZt/m5GzU+3
os695T+e6r9uZfmlwx1OJYHyLbeSsUXdSNfFugu3dJ44azlsE9fTdnIp79ihq9j+1dwLgGfnJha7
L4ezvLlYz58sx9lfBYvhuFwHawwd7AhA6fHPAle6olTBzTdWc8s3zlhQX/qVtqt4PSDWfi60f1uA
/nRLX9rpxUWAYt3/KkDPleVuJSOI/bmH8W3/AIMpsk2IOAtUSr9/BYUY1e0QV3MPg50mt2iXFmcb
lL6MsYvZXo0cPv/enpG++/I+X/OLikNZhGW3mIvrRBCt2sAyGiA5Zr7hKNsdQ84zACPuaMMxE3Jg
sCIXgAuhphnHfJXf4zt//z3L36UL/4wExGDIs2aRIciE35+B3hWtHkQjxf59+UE9sJIt2U0dmRPU
Pfv42ciarMK7jOlpsuV7fU2eotlmLAjM2ZWlUB394NQRnONnYV+u5xZI9tCkV8YNmGyZpWMNpo2C
8cLTXuMdCBhbpVBiQnWlc/a0PCsA2yX8q2Z+Ty/tp9FBI/+b4UFnCAEAuntD/GqWweQMDEWfFLtW
3JYdBmeP1+Gxe8U4LpPQzi6F4F7CN8wJjvmdvPXt0q629DHW8nYwqWoRL/WSahbbodE2XhYX5yKe
fLK0JEcg9peKzU46lwDJTtQF+gf4uOVOXVQ4q20a7zEWcnPKttkzB7VFS5M69bRVcq2tyn3KKZWV
fnnyaQPfii+9N6ym1bBLNoaj3ICemw7pPr3OoFBxmNAv1Cl8m+Wfs/AxPrC/Wl6zlR1hnq/ZbLMo
xHOrxY4dzjTrxSrfTQ6N4jXeZHbLB7+mEntZs+Xq2T9XXhdsssINXCbAdrQKGwjL6A10DBx5w59b
GNP8G8GjAnwQPP+KlbPv5jNhwNoPlQCgERVgh3d40Gy4DW7iGnZ/vXxMYRXvhX24mn8HMoMsvVog
ACheiU+JvQCJtD09/v0blr+bAj+941/fwKe+HLn1SddEvGPF6+8Wluoo1/KanrAp2FjcP1hs7Jra
Wu8IzOe8NekxvBvQMwQUE0LaMazVu8vtj9/et0MdAgiWD0wmf+BOEcwS4QObnqrPRUKqDdx5/rju
FHve3wz7n7XhaFq++9w/XfPL9KLhaJ7iVlRs7IfJneq0lDbDdbXrN9oxXwUEk970jkzP6aNZV6/z
MSMoHDiccyW7IrjD6kfTP+XOUnF6VA2arbI1mAt2c6vzcqSV71CJ9c/9cTz2WPfvIGXQ7E2ux313
jl+TJyptnBj1m+aOY77mpCRHWv4V9QTqcVSeXPbRS7N21Z1yZPCk++RaOQabAchpbg9b6WjQxTnW
h8IlluidQxyVd4/WjNW6wXmkaCV62YmsTJkB1Hu9M9nl9bBFmRHb8o7aI5qGll34cj8+1q5/o+4A
dK217VzDFO+rbfs8CzJqFxPgZVv0bLt0NzgaAyBwr9tw6qfSpEpWsJFfOha8xgyum3v269NhJHDH
JBCJas+8G6Ris2dVtGdzwbyrdJtT4Qm41U0QRXa3z7zChst/l4AuYCJHX8xIcjjqHIGxRr++ODKq
PfHoQw1wi4PE1mB6XPiWsKF0aavMvAffBO6HVAYWWtrboLgD0WNb7VL4bXeNAyqKzqOpPow7auiw
u03tOAsijE3F3wAwLbkKOB5nXu6kd/KVseopbFHw2+d3wZ2/v5wBo5vGkYLB1liHO8VTNsHHkvnL
IW8zv8+ZyaMrzUZ2dCCEgV7E5dcWllL2/sc293efrb4Ez6Uslyhrv3byoWIuyhLoL5p7esB8ZAFK
HHbOAb38yObs/ZM4mdz4b0bK50t+GSkLyUjLpueSXfWQLa3ksqEMpRHQrlgGqYzWsNLfKLuMhTvK
njHe+Nl7ldxK454sdlt0SfTcxESqTY6/OPN8WTOjZ39APVWcNTyRG85ct81WDm1pafoLq8qtnozo
xqQ5vgYhS44Ww06mGfkotGbvNOfhTbqTH0aOJNGe2g7gw0tvwu+1mJoVb8GJxQ1vwOjfXa6qFU0g
xmFLwXcywV4seroZ0ZbT9PxxwDCxqDIjsqLC7IzP0QshibJKo0DYqU/kCXYEqlhh4ylP+n5+3rTF
bP52ebe4y0/0ACGADg+iy4p3gUkKoYGq1DbdMFrpeqzId2VnUEXrZuTowBI2ji6il4VsYpqnWUZc
C+op6TCWduFzeiOCdCEg/cHB7+TH6hAyI1DAq8zihRCPW/IHZo2UuFF0yEhXyR4wpx3fcy7pVJu/
l4jjicPP5AlQdjVKHgeSd4Wlx/FuueJ9rdODIJnZGUHbI9Imkl3zwzzRIwfxoh0gmN5iBEdo7wjw
Eh2pci4FVbBVAz52wkOxRq9FyqC/Y1ppXwlyjD8izWlfy1f2/zlVReap/6TuPJbcxrZt+0U4AW+6
NKD3aSR1EDJV8G7D4+vfAFhxrpSKW4rbfB0ESUUqmTB7rzXXNJl0sJa0JnD4ApluCscXE86QA5rK
EGPHSph/wjwVy3kikRZJv6KnlVWQmzpeJF+gT8EpANc1/lYX6SX40vaLs+lsyFuiI56YMvIPzCfO
6SdmL0zOO/SIqwLwJFwQEZa8Z3AGg6X6HScd1DBfGZqYzBbjb/5Z3wd04dPsNPgLnxeVX1QyCloy
ulkEL0z3Wr4Rg/7dVB1Iq/SouvUyuXVb/71/azdGdJbllczGfpFdXmztu8KsreyPecfJzrY9XO0t
hK1refbp0fxVAdhluxGr/KvzYyooMGqGThBdWn+rF/vRXqeO28drUA0cppuFfQGsW/uXP4mupmT4
39oeG9MtmPFTUPxHDj7Ca9XqEklflUzHSUXyD/bf4yfN1V9DyqR+l+7tnbJRtv6aP8QVxEFGix6b
XHp9t1tFlCdkpK+tr/mD7h1mA1XWqo5WM4ngD+XJ7ysNKlMbiqmq45P83LN/Kk9qUThTugx1wHd7
4+0d19tP7Vixhqq3HjcAReXmzkT3727VAHDk3ydsoAOBZXJxSlfd1gZPc5hOi1WwIdg6+oNQQ/nT
F5wKmZ++YOtFxPqWcMbI6R4WGsxOb19tvJXgCeF25rRpa7Cjb3+skKbm4tfe1cSnTVVY9Wf53Ic2
PCmpjgp0yyvr4d8n5Zy9avf6p0k4h8PL8t+vg/qr+mBqdX75bdqHTjm1CdtJU35b69Y7eU++9M6g
RVn2KxyGfc4x+460dr46POouElk2ehzCaXw21FFTn/unbzRHAvz+90+kYO4MDOw+7EFhbA2xb8Hu
Gh/Ow/guodO/Mrrs/mbuDIO2dTuoG9+Ju3ahEdQ76vV1vxOuuWHUD06huNqDIuNee4vipbxPXBb/
S7GFKfuGhw+JYnvGCdBLx7MKuwPGonTzj+nwLq2hxMIvwjVrPeF0Hm3+FG69gCn84r8o66lOGB/G
gxtvD5qEH/4azsDyT4pU4/fCHfKgQiANfDqNiIYPDTi+b2OnFezBIYRl+MC6vJa2zNJ3mWvgV/5O
itEaY+2tcSzP081Rruq3fq/87ay7TXYJXBZGbWOs7UvHP7Vr58Rsbs/gbkd3NNBs2mcD+ufy1F+j
Xf7ebUvrD4/OrEH8cAWhP07rkGzopml/uIMzqx/xMPOeEEK5tn6Ef9dwgrRr/927B7tiN+5qFz73
pj9OLOf60h/KzRSlMs2q3k3KuHoBxXaZH9NXYk2Ug3FXePIgHVPJvccnfF1cqt0bY7q4AJmkNMMh
+Zi64Uq/W6CP+KX+BQB89x/pH+Tc6Dl/ezzx2VMd6KQOlZL6UYFo6o05Zd0xkN436/GILWtyJGUp
32SoeQW4IXUEMAlFeHMv7G10LHbQQEn0dAkN3VgAT1As3OqLeCE2EDPtdftSvRowhqaqE3fnc/MV
GVq2A3Fb6198F8LR3j61K3ldgWsutE+EOK2Cq7pXjjXmfrRxzqGzDgnY6AvUnZP2CSTBB+r3NuWG
kPGHWDH0cv1tuo7v09Oc3v2VxvBcvU29n0m1FO0a+TKxEdfxPlDhwyztjQ7GN0J5W+J+tIMwDlGI
K7gqyjWhM2tBsZdd26sn74oV1xZd6AI2F3523ir4rP9tn5hvIE+dcORl+hbfqQvW81LC2GkCr8bt
dD2n3qTYWrdxPb5S+vjX4sx41d/7G2ticRfv3gObIdmVNhbw9hdrU/uuRx6wm27I0FNdse9vOp2E
jR/MhiLj+9RB4sHQYWFCFTauy8cIDLOGFrpsjtqJAPX6INbdSsHve91oS2fjLxPm7NO+SCLAp3IT
8NBAKVgU92alLHtnSaCGsSy+ZA367GijQGj8Zr0O7nLCC7SvA6SRpbVT4WZLK6hMh0kIixtkvPLW
+ta795t+72zgZu3KF/2Q1+CKw8p24QxOZnHbiQg6fLPX8MKI/jgG/iJ87ffNa+BqZ4ygV5P+vV7Y
n1iV7GA9jcttN/mSsdQxQ4DvujaaVX2gRFuF19TeMEIIl8rJKlweDXFuT8hhIXhCNIqW9WrYWjOo
N7xPOPp/Ecr/kw7n/zuFzaTA/N8lNudcNH/5X3+R2Ew/8U/6jvIfmSAdFjiFzUpTTGqEp9mq/h/g
Q5xAZCQ2aJWpu/6rsLGU/yj8gOzYlD06LGZ+6J9QU8P6j4Npj4XNKrGnaF/t/4vEBt75L0uViVQH
ojIeusiV+SaIGX8tYaxG01Ivh9SVOu0XcyQFcKVukLgtNIxBL2RkilsvRHQZfXthYc9NYY3WwA7C
6hiUdkbCw3iRRaa9moMJvQkX5YPSmurz7Zj0MASKId0X3SBuVRnH9EY9el3duGql3l/xFjzr6ohN
pmd6qxDjInfM808qdnBEP5JqHYbKMVDaeqGLerySSclsOyub3fzTNrkmAGVJ9KY1TNv1jORs8rEJ
pw6rQ1zL0Q6YVkeCI15M7AforSp5W7c6nBn8VZO1rETVzfaUfRTSNfqhxhQUoPkhN9ZSdTCobkot
eJCpwAR7kicqukd7EI3pdyFh8g4E/J5oX4tRpCdbKBH5RH2/MqNv4RAwvkTXSM1vYvKvpvm5ccY7
ZiwauIxO/KghP/QUFoIyuoU3+qf5IDUAKFHH1xuQrZjNa+fYZKnY7BdJBn/D1HPrRCI6tAO8RA5o
RQanLz7rAdOW2s7Owg8IRQ6KbZ9hgqVO10G3emuHdSIJd05/wROQOETPaQ5yPv6djcicFCsHup2u
M6JtHKcE+GUhgodfIgFOQmtZtE12ykg03CTNnQ3P2o5F1MHykkYKfxorVVWla5kHMo6IpXpseksl
McgOdrlU/0nLibz7txvW4n6VycdFTICd3IdiVCYvp28HjIELEqdPTRnkiIOgzkUYob4ntrMPdEzL
bL34/LzQgZnIrkd40gljT5yEYl05zAcsrVTEPSq0fHkgXGQQb0yuo2OShuDtZqa/9pAw67+IKUNM
1laE5aqqX7mREgYnz/ZMekvcx3ERdqyD09JKtX3SL0idsL2D4mFIWZWiurTfsTxUji2Ku50ViBvW
DCQ+qF2Jxgx3f0W05W5+myd1TwJqBRPIZ9yep8LbjRBQPBggkbOfbxBPZnv3zLT8TFKOhMQGQU/j
2GJLRCgFeZuLVTz61YXQX7AWbexWjlMZ0Bw7wjKnpzSEaWUXOdmsBTeViDNoZNO1z51a3RoNXIZU
zQPqiUIDcuQbXYcqYHKuy8dqOkhjSS/bJvKmV+AdxT1+kUKyNjHGwZs8FMFbbipnv3XcpK6WWFZi
lU7wxJ5YhqOC25uyKBpyd/Whclb+YMJ+jDAV51v5WoO/c+DHLwSKXPy4grytD/21mp/Wos58IqwG
78WDXo+P2J3njf6/CNeBp5TnRuTOVkNq1w69gSWb/PhpRb8+69KfxUHqZG/9U8fFOqmwjGN4gGwH
MaKuTT3ST61eltuZZOX4Zzax/n1eFk3iZcAbg8z1C9nYdopBpTQ00TVS4os6nWyM5WGG1ik4QV7D
254XM80q7S2/5UhmiXycP4rDXN+kDpMzA3PI19GBZ6rIL/M6amBOjM+w45IQYNxA6+t7bbf40VuD
2iyxZ6BACS1x05IQIq1jvCsI0E6a05SbMkoPWVKi+9IrPGDLvL6bNT0TvsHBEU9Pf5EO0XiyfHNR
pxKnOgPrGexyYN4jc+Gl8V55jrOUB+fWVirkc0L+GMdPz5ZVqCYXnYpPdnzttY6D8JQlUMJ78BpJ
R8Toe4x7RhyODY25h518D6TuMfaktzy/OslWTA8HfU3i2Kis5oUMEwfmpv3fZDs4b2MPH+p5+SW/
Y4zXNmI/dEawJ6fBLaB0tWS3XElso3p1QOPZnd7+WT2TSt+KvPUOxXSwoppq2ihUkBYVaWgYXRQl
lG9+k13VNNbeRVKc8Z6z9N1ohP5ufoSGJGkPWjTeSTDr75oItlYdBKf5UKbd9vloTv/X/F9IIekt
qSnKbSyyc2sXP3BLd9aeNlpniUQEcxP1vbKRdWR+fmvJJzmjxyQI+iWOrWRt21hC2wY+ikSCQwsx
ZFhysbUiPYLteFrIm0CCQqugZI3Jgc0wRIVu7viHUu0onEWbrBRPDS4SCSgHJXwre2E8WH80zMwt
1pBgGJlhZI589IZRPpK0sOLpVPfzapY0NL1qkxrrWpT5ydSJbSOIAnpfjkxs5UfpJog98wc2h99k
6FRl3TafAkJ4cGLGgbiIHBOU30PA6AwsK0TkvKQdiWxw58aWxdcuF1qgVhcSdUkeHs+CmOZF3mFL
OuIvetXN1lknTvlmFNYl0R3/lImo34VSd3s+R50OMT3qxNEnX3uNw7ZF1pBAiht2sFELjd51Xibm
m8jvoxBir0dNIZfdjyTTbHcgOWIhrFZ71zBr3ozDOk/YEsOiaGAtmeyfkmR2W10p0RbRW2+1KENk
ydO25ue7E00s9J/YMpYaGV31YGQBjH/xTmBVuVCmJ0AblLfGgg6hGjV5obyLFaQcXm94AmpNTQfQ
jcphPsi6rRx8MeSbf1+lZqeO/2mq50XKwljQhpdhO/j7T7DRT4uUrjZDIPTeW5mpUq8aLc9da5Ah
kk83kEQc2vPtfFItwrsaghlyBORHiYxFN+nLr6ThFRVmxnzWc3YQRtVaeAzGODxWaTrsm0peFE4B
h7X1m/JQi5EBsJTQ4E1vzREqfVKX0so3v+GrHp6wTmZXstZENg5fmn48pLHQLkMZ7Ite1He7TV7b
Iq6PmqVZK1EBnqoikTPXw/N6IVmpih7bg/5hB8lGtsjp8MZG+cMo35rQkp9PG3bjtOrkQ2EbDJb0
8bSRqmeTQQkhFHPjfMtfvWmrsX1VJF+6Gz5YcJhNgR9IaeeCMcKoE6fsKVcdGMWR05fA7rybZHoL
i3a4kxTKZYyYTx4MiVaJ630qkFnNr+aDLjxl0zbY49tZpex8kgBO86EwnX9ehaaar+R4VF58RuYJ
SWKJVRwNSEA7NlfkSj1+i0raNDvTCvQt9tFM3p3Q3uLIjywETO9ZCNRycJJqOLdqgZCiVuH9+Xrw
Nlek1lSWSoyxqUz9tiK6q7UjetXe36cVC5w1ehvFCb/GRc+tagtRbp6PGZm2zObGMVobPqxB8GRA
cKOh6a4iiEhqLi0bG4JWbg/SJW+Gm0bMz54Uk+IPKJL6sRjEhkDBD0UBaJFtHUj71xteVn1tkBpD
INYP2H2nrkRUGHA08TRacWyK0863XEL0hl2IfezDS8FmSxkJnTFwS6UmcVhKy+7dZ9U6xMaljwdv
Hw4QEew0Tm9NxaC09dqLozCZSHNN/ZMWV/lYWTgYkvG4TlGrqoMJ4IcOrNQLR44bOHJhP3SHsdPF
cYLoD8S5QHos3lqJlbfWtb1FoMLqucJGnQzZz4ckaU4XkfSUcKmRDQGtvbsJs0A2Fjknq9UpCg2k
n0OOhAQ/LAtVUrEwG+9eUKxun4u0WUUbguaKo6nklB6J3pNAF8SunbUVRG2TOMsqlNFGko++GE1P
3qoYbi9k0pk2UesgUZ4OHW3Q2vMJe6qjirkj/Z4mmDwRw25vEm18MQlGuGiBrL5WXf8SWjFtpCZ6
MhS6blNqcb8QU708b74y1cM6o6/Cu0ePdpbZxCsoR/IxdjoY/QSlY3rivTz3YCluX6ii8wXWMfG2
q63qorcJFFZjSIJV1sFxjqdv2Nfc3fgnaZtweksAonF81iKCFEcC9cCDROCf5u02md7Ginax8Are
BYlZvQpyP2oqnE/VZJVvYGr8bM1yUqHMTGaWZrT2sC/i5Gr7urwj7ht6i2lU91aDsd17ZfFZsZpx
F2RNvSR2obgWSpIzVTROwZi95dM5a7xccw1LKj73876Nb6O2a/V8T3w3XXDlZfJG8YJvoZW8N5jX
7305yK6R9v6HreQjLkDBizKcLENZxxPqt62EfMWhSXQYqXWOYDfMRX/KRhNWU58F/YlEClisPoEW
BtmZw6iX+9qWjJ2tYnOftaBgIi9WbWIre03WG7Bwdt+YHcmyXg07KE8UlvHCSTqJLDY9P8SxbX2u
2UbySA1Pod0MVNa62/n58AWb5HrdD5G2q2oINHXKJZIKhAUGMXK7uNAz5E7IdEVmo/vMsnwJcm5s
M6Zc1yYhxlFD/aJ2C4nwgBc5bOqjOkBjnd+GSaT+YRM2p07gl90E5AalO3iOOgntPw7YtCw1Uq0f
WxI7fMIfsd5mbFuNMjwRvSVJmIPUY8An/Ebdzm+bqBqvmfrWIfWZ4AdF98NH0ZHShGPdqYl7jOor
e1FXcnCeD50zuTMHcrrSNak8Ek8hs1xZoPu+bp6eB4NhfDuStEQ0t3d7PgtF6427uZG0Jt0U/r0N
GfO1s65UvTsQJ8MtH2pImkrw4UQexJcYaUSOSp8wXEKq+qygvzhb8pi+meM1HQiqaLLp75PReo9l
p18kpckPWeGIY0+Bd1DNwlpJQhXQr3qKdfpbbNdFsS0pYS6hIbmBiPTjQJzfsc5jWJRNtVXqfPeH
2/m3LR5zM0irky2fgqfmhML9XBmxjWSxSWjPchSNvLKy2trPB+O/r+a3etbRbdV56rler1+9lmjf
GWlioxkxs2NXAX6gC8XsnUUX0WOOOmeszHwXkO958CmadqNM9oRSdIcZk3kCM+Mp7OAwPNuTgIf4
Tr55stTJoF4/P8xVrdi2JZ0zHoKWK4ZmRWIXm4JnoX9X9NeMbVlz3tVpBQ0Suu+xtN41L0lXfzhX
v29I3LwWCAuMElPWPm5Idqv0TpKV5rLr6u8puXwPXa+cnTdFdAxhKT38WqsfKaK8TjaRbbVqv8hC
D0Ye/9teHwgMxvcCYUReVbcpkvBmBqlYEyBCfnKa3slcUlzTyM2VEaIz9OxSbL2phyVhI1/My2SS
yFiNCTJIFKN6VypzM2h58LBLXAAc0WMo0PcJWklCYgmpz7Z5DkXRJshsb0e+uZvayqIFLa+K6kZA
HipiKQNcMSJEDyVbyCKNvHFt1dqPWITa9d9P4K9TYdNxsNaYTJUwDcasjaLy13tNLaVASrF3ZTaC
GSYJoERpZzQ8mGAYy9T5/u+/7TcEd/51lA8qRn0yUPJ0OX8q+qm51SxXA2v57DWaJP9OSCpK0lg3
XE/T0d8Ol2yQzBfLCW9jbKKYjkSyAaiR3Ck/2aM9rELvEJEsfIzz9C+sTKPtvJxalY1Cqxqe71S/
2bF6I1oOtP46puFwBUUg77e0muW//1X6b/sPFRH3H3aBYHzwfj+0MuEYsKl0mEpq8Sid/CDpb6Xv
vxpFMXzCMUpitBtEwbgpCiV+Zw/bEj7a3swsuT/LHzU9kNThiroZH4WkhodUKxOoJOLzjJ/OSKrT
FvbBwfu78RxxS0L9hS2k2fpxtmmlhgiVqA73WskyLAsapRlx6SSYNQQHGw8ipRgkSfEjn3AqYKk2
r6P3uvG5r4rxneymU5kEjxlM7afspbYg2pyw0lRxJR1+37+fMeUDQ3rq/iiAOVkGyWnUwuZ0Sn+6
EaQgtyjZCDNFLD3seXDre9I7rEymem2a4q9Sz1IQnSLdkrEON4nUAYD4VBwqRZ5CAltxkP3Q2tiF
eQo1FfmHQWwlSpzQPo/T4SArofV8qZPwu35ucEZkvPVB6G1Uw+vX5dRkB1m/VYv8s5z63bnu/RK2
Htp0Mk2GL6l6GwcmbjHJB9syGtsXtdOw4U0LiH+RKm00owJUnXABsymh5Y4wdZ0GhlA2krU1w1i5
F2u70TKKRWnm33Oh6Ttd2Mql58o5XqEuZhDBk4pkG/YZXtdRYdxCg5G/GRQrwrNsc0+oDqzX0F4I
00C+zi57Q6Nok2h1iGoy16bRAOnLKQ4u+d6yS4UEoLI7Rx1jgYQ9C5Fg47nOiEGKkyvJ6/xZMQSn
oCQhBWdndHETsB/KcKUU5GBP+LPyURbOa5xmn7sW4SYZL547b4fzAXOZCmpcdCfEQ3W7xGoI/iYm
sY9gVSYRnMa8KeilB/763EemKjdB+PCrLYHkw5egNTdGp6Ldc+hP48jI9n7iUGOO5QU6Tf8J76g+
dIrPuRpmb1JW+3cvfhXtupKqg1dZyWUGjqoCOeG/358fJv7Tsoj1soZ5pWOZGnf6h2XRcmpsRQGi
lxJmVNxte0f5kYkgkcheb61lKVfQiqdquRdxSxAydV0fSv+Ma3TE2V4b+lfN7P/S22i4tqpRwHyr
HJ7OSFkOXvNIlSw7ykaWX+pu2Dlxx2Ra1o2NX0j6I43rS9ck3i6Yalm1xZDNzMFmumbUNqIp/H96
gWKQn3j3DHqrdQwNarCgG+bR547MoWkwkh/xin1voxQ8SKC3akXPXGY6kLpkk77c/2D6I3DpQuTV
lDUDiayG1211Ov442XhOkPphW6ZtzFrLSYKBg2LD+1JGgmRXSaM2p9jytLNBCJtrTqj8v1+LmbHz
S41KwBnBE+xPmOppzsdr4bfaaBIuhYdJBM4QGI2x7UnOWZp+igdj7l1baC2Azcj2YwlGU4uEXveS
6uLo8Ktqp77RDDWrqG7lb3HjIXJOjfwklwmGUl5enTz4See4Ss9g8nuKbO1oDi0nq3XMs5S5odpV
F9upjzZJ5buy98Y/LIbMUVnsfv4LwesdY/INxDyQfPWP8gU7MPuMEthaEanYrzVJs06ULjjB9DAC
kVyXJ1+4jd0x2sFC9rOZkbaUxpV3NoW9qsKwPRaq6gHkNgkgLHLUUthghV5eo7urOnsl9bVBYD0K
NOAhsVAdss7nfjuSMpkSHkW3ZerKw89ZUgmqI7tczi+yivtgqqdH4iDVaxf0K6kLKA2E9aVnHroj
nb24DBivLjKlwn6IXHR4iA0dbW0Ze18rIC9NYJ7iBwdZGr3rjOVN7yjRnKs67vqgja8GmbdTpur9
f/pzpbB+RFmL5xuOxShkB/nzDJdqATU8+cGnPmftaKYxVQ/svZr//PmMzIeANKs0ZLxoN3hBREBT
XxoT/m9bHBSzbFBUc4axT7NOEojBvhP2odPKT6RYUYEVCWZzaWJsHYj9jzH+EufBlZMt3+dDauCp
5PE0bdq8ZGoAtC83IrwkznAjxFQ99DahMYQYl5D5ItvYFCQXMq7QvzVFEblthEo6zzVIpak87OPM
YEpk5A/HToqHRuT1QjiJf5g/U6ok3IPjj4v5Xxs6tEWYYXwgEcOTNaU4E+nkmHuZjDYchhJa7rAk
H1FSpM8+6cWg1jTpclzX/7R3xN01bkNCwKK2xVqNRXl57l1jsefmOs/dQ1uGzUXLnbPssN9ZWQWM
k1W7jnSwpT+W0nUuIZ6TIjliol5aabjqNCO8Nq2Wwe7NL12hiiXZPDfK3+oSdHF7yRynv4ap2a2L
AWm4bUnxKgi04OqEwT+HmOF2WY7h0RhSHC6iGJcwAvJuZc7wWNPUxXz/4MdFt2HY+Xa+uUY7+Cok
6dRFqXMH8oSyU+MUiYHoa9UYqus7eBEWjdYcpB5lRElKqVvlzGIk5W1GSGsKEbxXmMmwahLuy6k/
tP99NX9WWy29X6i8P/+x0va90LOVrHomqVIsD4RMNztp6Lk+o6LfE+N7VwbZi+yJZJ+30fckcLzt
iE9gmfLUFuY325Pgu2DyeiGtrdJWXRW1e8MHQxqrLsIpWUtdxo5ElyoNRMZUyYmNCkn38OJ8I3Qz
eAzae5G1i658y8fWOs2XLrL9RxQFk8cDMJxMUqqOzZdn/LCK2trJGoq+CRABoLZdo02bPQshWul5
HOskwdei8JEjq3FGoywoDeXur2ZUwSiY0jdhk71Uiby2g0K7hUl+jZpw+GR5JaQv2xpXomnbs8ji
7uz5w94xO33PDslH0+e6nhguSFJ0ID7O2NZjxhSNGKHOqNRr3ffpzvIlMaXAVAtmTOlLVxbDTiYh
jzTzLts9286qCCAQGpW4Ef6M7EFJ+3VSGcZL4SSrhBiwa1MLB+Mrv7oFqoMbmtXe2qle1qw2ZeaE
iTeW89E+VqB2yZpU3edXmR2oezXjUa7KgFlhbdZw8+xoqBbjKKkbISAajPKILjl3LMyg0sR/tX3p
VuTftWlG7zvNPwe1UMd9QybhXJPN35UJvaIO3bQGiJsXlJicWJUbm/Gl14v0x/SCbFOxDdKO4Wsk
aihbmYdSNa8h6ddNfZANhP8jsH2mg+srGS4iyN28G3m10q0uWvw/MUUJZfXohd14sJOydH2S+VY8
QgUeUfQ+jSPUYzxVM6MlH30JLWto0jnZkXGXpiHbaLWoDeyKNEU5Hfed05m76at5Kb1rTJLw5X8O
gUEHYUqFcOfPWuyYgjQ/amR2bU2Twpqp/PAp8fFH4lJEF6GU5kM1+11bWsV5ICd12ZgNIN3nTgPm
aJMw3g++Ue4dUSobNVa8q4ESO/zMKBXWZDk2b89XJj5pQ5y+6AaeHkMZ1agT62pXZ7gkzljsfGgs
Wi0V+l9SZU8EiRqvwklx4iegO4XbMJEFjDHRmIRr5tUwOEtTz+4Eo8C+c4Cv2Gb4sY02KILDVUlM
K75aJrYoapDq6PKSvT6GvtupiXqJWXAhSESkW5rFLepa/U5UsDwo9LUq5PVUoPImTINNzvEO86t8
QC3yHCZ3XceuDXJ7TkNYBaxPh8rGKJgstuEMVACm3+sgsC3NGymCrmVYwUoPFfZxr+oVVlKB01yR
YTM3ONZrqTX+sWEauPQ7k1K5KRw3F6LYEVPnIxgzcCjtSyqB6e4HgX/UFHrxSZZ8bV9j8lKPQr/1
Gv+d7aP+CAlRJGu2e5nrfTVjzvw8j04jNesoGJBqFa2OBMxWQIjzZON0drAd5OLm66M4GqVxsjz/
RZ9u3/mQcs8OftUe1emjtoUMpWo+vHenWwdR192fQLXR9Pw3amSd1Gmj7kroOeQMN0vL7C9WqYOh
ODUVRqoo56zJv9HvdPh5ELKDWfGEpccE1y2fBBGBaziBRXbruakuO/t6Imopvl24SQHsXTzn0yDs
koRovtTtgzHW6mvRlH8HX5mzSlt9Hko0voJ2K9frdVgojy4G6Z5rYkNuWWL8ch/aIfI3YN1TPghj
mceO2FpZQIDnBDJWKdGoCvY6jp8Oi7b7Jo0a8PB0sGTt5dmUBREMimlOoitgMbBDjGMTfwmd0P8c
1p3FtpgyBYYAso2cOLtpofgkKTVsiTQwD+mIrU3ehfIfYDZlMtf+tUTFI96Bwj1NajHTtj/06/WQ
l0nRy8yiIdYd8qlZnPvWeMiCk1yF4xpKCdIbSCXkQmleuXIwvoG+OSA1mQfJfsrWFXqqdzQ9z98E
ZpXFrgipkOJQt45mA5eBzOqNIKFtV43Zcir6wer0lyRNZXR81DKSY4wb7kjwdDGEqzjFmy2Zmo84
DMr13Kna+WgfVHks2Mmr99hmGBEZx7lySIb6UfreeVBazdW4lZdB2ejX3tK0Ky4qzXH0jINljLgA
UVhWChYuTck+Q8hhddEGM9n4cS/grE0skRjHlHktYciCMSZQ9NYLktRVrRLYmr96OV/FinnlTPCS
rSMfRJdCsZHm4Eo0D1vmg+hp2BPvvTS1eDO3bUIP8r1UHe0Uql8zBuarkgdM2SwVSp+PjdyIh1hs
OR4SLLmXjlJtIfrCKnilmEDKa8tTCxIRy7uE6mPd1En8EjLqX6gM/b+aSUxaeb3v43orW6P+wsCk
ZMQQ9feuqSjyp1eZrbr/3sfZH2Ft4B6S60wiTGEgmCTL/Qr5WDZJvynhu2u9kqADVWGJFmEiwnnK
rRj06C2MNWNHwRGtg1ASN4Y01NEOVm06ocWbXhMwxCce0pjKhMaAtSznz8yYmep87g2i0E9MbNql
oucCsgV0sEKU8SGPNOebKgub2b7SuqUpJPzm0mabShFLf5emRwkZMxiSwpSiCR5dnVYXs5c3GYvo
Ucn1sxGSF93Z8c8HiRDMRd0UFgYvEsPZyEQ12AafqKq4YWZuJPfvdzNN/5rHhfU0M5To2cwgiAlm
xihp6o8iES+e3CFbpb9P46Z7wGPERq8+8OeHByWpY5xNxNoOQ2miPno3a6ABA2SquaZVc4JTdJhL
ecgQRK6PqbIVot7VTHXYtzVxrUZUE7GCalXHGF3kFoB0MtY3OcvsTV1X8R+a2t85aIQGcsdBCjY0
m7Hch6vt+KY31rrJ/jQIRI4IlfXCQBuf6Y92SBDpJl58egJeRGpc4Kf9nUqedoyE0b5kjoo8qUDC
CI4KIl1G52wM8oPcNng9Mv6tT7WM46UtzDWx0M1dK76mSiB9CpThpKgSBpATs2UwHH2dN+ozn+F/
jZtQP4LmzGZ0eNLTLBxkU51R7p/AS4ttOIhLy1jPrL/OGkEkpsJ6gNoJp5aa+K8R02Q91/9mLPLW
UzAHUbExZoQ/0vALtvurpu0UY5DuOnFjj6HStmYZd5fItPp9bY7fBgI6jiKJIa9SFC0KX8v+AKzY
H4d/tPTIPjRSvjBNYHjzAeTS1SATSqEGrkrG1KZy5NxbsvJgGlOOA+G64O22HB/CIWWUaqVGe+Lc
l21Apq+J4SRhdntR1fZKbTBwlxOcEh1NWnZlXNyVvsQ30bM+mYXsneZ/y4Lh7MXDJpGVnROO9Zcq
InN5KPP/R9l57caNbGv4iQgwFcNt5yzJcpB9Q1gOzDkUyac/H6t9MGPNgY2DDRDdkmdLYrOq1vrX
H/Lz6OKSWHUEt6meone1QwgZbVvODae50RaPciT8+x9kJ9FarENbD6cuhY+Wte0892Z+8aYhOqV2
2h9JgF4Gmk4Q3dKpYutre6z4lhJ80hlupWHy5BV6j7flwrC+z6/tYYBkNvf9yo4S8+oyzz/6hpav
RSXOgREPxyLB7lAiBrZx/pdz9d2Qtn+2vPKiRtsivlnBI5Pf+GCW+pkylYRWyuzPcJgFHLg2N80P
+bMqISAGDo+ToDlPrEWNCQXOMCIk5TZ2Wqke/vzz9uv+LsNyADIFowkCUhZmKBOfNwsyFWPVlVJL
8L5ceG9uluoPyZiTUz86GBQO2H7/cwnwDwZa+1oZMriIwXbfG21AH7QxyRM0EvfFpvhaGb2V7JlF
TtWq0D+MgzWcdA1sVtrgG+rjGRKHpDzTLw6VV0w3tHsJw27C7JxqIoSde3qamobKOPKvEIjwxvC0
m1on6ryvcbUGoTKOZmTXHnauo7sJcpZ3iKruaFbeOtLSg62H5cOQDhL+VTvvZZFV3zoTu1ZtdECe
4t48NdnGX94kveevjbhCppk31zBL/YsqhGVQwVUOMkIEJbTqLncvd/pQ6Rn2TteNhuPc/GZOY0Ff
jjFmQ6A4fNk2T//Gsfk/liWlFmckuyecBuftNMmzhi4vJqfa3R/KBLLaLtK/WZUOm6RmWmj0zpOf
WXgGLI9zONbmzjUoQihoW05SpHZHq3H1XWUtAcgNpHG1O3k1aoN0rhlWwhHbKTZvjdv9+f5zak1C
UHZ7j8e2iRlCBlSxif8kVPWzXKaJ4lcvYFngPKW3qOSrTjtACFs1fY7PFc9SPcb1TpGvFSI92j20
4eXMroL20Lquz4VeNZudfoeSFgdphVRWGSp46JLOHbjVvbK5FeZXErjynSarcTu57fA+7ecQaMYe
QU78eQcBDqsIBZa6nXstySg/57gbx+27OzoVahwxhef2j7Ag0AoKGM5+jocfi617N7p8lnqGCKIf
l0LjDrDH4EqKRWnWmzoN0yv17Xjt5+agqrjSYex/B0zEjO2r6jdhIjQ21rmgz+OFbRQfCl2HHGsW
JtWb1LFvKJmdqK5D3YxY5FeD9jZvevcp0Hji49T+VBv53jHS4NoZu4AARqa/1dZG7rIKZKvtRywJ
VqOUbCNVa/y4lxfO56hqnKsnc54RiV+y7EmXI846RcwlKjeA9Rij8eZvaLyhOE0acecLSZSJ6Xgc
2/RnNjU1go6fXjRAkZyWOO+F1Op6EQZkC7UnmtqWSnc2DiJIEJ8V1r0K07TK3M6GGGkUJ4wGfB4s
iBN0VuqiKjVVn0m3QtmlpgUuCOmposnSvXjX9SK9aG1zK4E+p2WGZvgYjdTk1h3yPNmMYeLeFIIC
8wjDlyL2cHStcedc7sEsAHPAOL5CvuzWEsIGrgUyP97xuFr7GtUjaJqP5IS2fdxYGRxbP8dyeKTf
W4dQHbZTnO5D5DQXYdgm6v22X5nTX1onVej8G9x3XdMgmgr5FLGhy1jp97LXyxu41cCy2/tIte4Z
d9Zj9DzYH9CcQDipC+fUJoGHNKSvPshssUiUgfupgJrhT+U6q2rjnCyXPulQ/s/vcnPW9nWcWB8Y
J+Hil9+Jv0k6uWdKWEZ9rjP56/AyAgCedW8ATh0i/AhoQK19r2cd7io0vmHjxr8Oyj40272CsbTK
pWXLQi9dj7qRgQL64I7ZZB5UTdWOzoNVpLh1VPAzW29yblM8j94mCWo8P/XgnPsJC019J8gHND4+
dYUdzx+7AXjAK5iPHJrZKnaG1v7ISbK/Kl63emWVHRBL5jrb2utf/3wC3tmJbz8KHKIoSm3SRAx9
OSL/VbdZsfRKJOpYFkkUln45RLdgENHNWy6uFT4UhWMe1dcjK4lvGcqutRuCwNLIkypbZuVxmo30
bAlM55Vwygjzn1GZR4eQkBJsIwrsXdVqm/DNcp2U073I0pAdDx/6KTWegpEgASefvC+qe2ztL4WW
kQMBmAvklxtQm8uoOTVVInZ6Ln8OnZ6fCUbpb1ZorzKfuGI9Rd8UDY330YzW7cJz6o0JE0iBE2iY
ameFBc+g/J6Y3JsTiW0b5HKTahbzq3nC70mpIjiWYQS9DA0GZUBuCF3jqjzZlEnRkB38rh+MQ+E4
m9ny1vrwfRByuvgIt6w+G27qHLkjNXn3uZgrf5Or3r8Szg/1TThhWGUusJe6JGORH1WH3udTehmE
3m59p3MuRpwOa0U8KNKcMbA2An2YYBlRhnfSImOondzZeXFQbqcA2KywDWcHSQ2WJe0Nkr0ApY4r
QRdoY/yt0QXtKTTsGY/yvAYMNTlVrJSMYKrh45xXjMwqp1/NKW1HTmt8bYdpi27Kf4gmDCXroXEP
ZVISn1zKXdvqcq3QICMJmt191/W94eBXRrKP6il4LgYgGwif+6GBxQdNKTyx61SfM3Ynzj2QEs0P
01UhYUlpSYyvb6gZL/fyop1NjH3HadzmXlg/TK4rT0mNN6LioJtjv7vzFtrJfacZMjva2mhDUUpx
lYlb7VtGVmnTYGRNk1Xy6xjiHKWN3InQ+n6fCCGknLd/XkimEhD9tpA8xyNhkVB13SPq7K0Qsx+y
ALVUN5HZghnmMmjOLaKrII5ExyKyXoDsnGOQzYizMobzWpwQPaH9GgAGtKIEtuZHsdCeOkC962Cx
0BrmoF/Nn0FOyLJp2z/n0rg2ehl/mXlEkaGnZ1H6yRHJCXNtA/QxGlz7kiMYuSW5Va6Y14u9eqsh
zSEAC6a3t4hI7C6Up/uz6o3ReJjUGVmVgue+Ef6OHi1BD5ZlGwUC9xxVxzsY30beuJ+pl3dl3+Pq
0joYZ4Wh8U5UHYp4o9DPhuXiLR4l267uojM0Z45fL3WYnpEhwkfPNOXYt3H7aJDr6Xb6sIfCDDVk
QchtKV+NLO0edb/5lDI426nhiz6K9ABX670z58N78J1kbfizdexSp39f97gNJXrR36IyZiqRMhNm
RgeO0e+Vak4bkJ2kNWWrWm1DyiDyn9JDL8R9zKelDrvMAkjoQxWe7EXgWjUQCnNIqod8mbuZ8+Q9
uiy7KrdLynZ2ahCE6KpedbVW7brInTiIJPb8Cu3o4NUrRnKTNe0K/RJznRFsxTXSZ0Z5yQqPvp9+
iNemkHq2Bl3Di5ajjkpeu5lNYz66Jaiyieo28gvnGsRf2zmq3he0+L07QmZK0SsT+PMlqBIMTAsT
L8OlBR1C+qhFWMfynQW3kaGc4gDEFUO0+2fvDKAlscy83TD67kp9W/chpdx/d+HAKOuD/tHQaE3Q
QjNmSIpHBqCXJDZwlCmq8lft0aaWBym04Na1EWVHR87NnBB5Y0HTV3fHkIRmITkmBUNH8O5mJae9
4mTZkNqJEOmKo5wd+eRZHfE+c598TwBO6Sq3GeazjLGCdMshgS+hG9qHZJjc072ozcbcuwBNJD9C
u3o1K5JAnGuY+3Dm87AyLwpFHh2gYy/H+3h5/rFmaTZDPQ13TVVpdMMxk4uHerCPw/6qQCiOdO3a
N8fWacW5u3PMJvsCOx/D82F/7xFE3BxFp+/tKWLVJtbwaGSLxfkAj5at9NcFeA3Rx4ynZcNZGux4
itt1nzBzrVv4s0nTHgKlHmut6EkH+z+7U3zM0UKdRSS1Te2M7+7bnj2aD3NpZyfFMMmj0v5L/u5/
qBeIyCFYQ7yg2YK99xamMuj2ysBIaJaEdI9qvnvnSIwz9iJtRcbgfeibTGKT2AECXrWtTdrFN6b6
rM12cDYhUZ6psfSc+b/6SlvO+jlMjzr14LNuR2Qx5MOut31uCYpoRetLtZ5/g1wlYXdhmB91+PLc
izVPr5MjCN+hHT2JvF3K9FZWOCwECcCu3idi69uYv0nEn59kYzUXWCL99U6IwJzbyI2QcafdvwaZ
DjuDCcJozdQBRS3/QiH/ryQEljJ6fHZkyHywOt9MBvw86YSIEdCqWlu4+LFDWy5vQ+UiDc+K4GMn
cdgJUAg8zPoot7UOMTYc2+nS5LoLRz7GbLfzrDVM1frgaTUgcFsbV8Mvhq1nHf5yeL2FoX1+X9Lm
IT3pPkbFb3/fJoHnN4/0DHnBcok76lnkT3I0tZt6M8rceWimjolZAb20qwljbD3wnziFiO+X7q3P
SeT0gxQBZhSc1MXTrewUFdFK7X4iznEhGSZnq8WFs8umODknemD8DWN9C+ksf4rPEYxbA1ir/VYL
5gdW5WqhQ95Taj25UR+s6uVYsQbzq0jDBy+uTkEwDK9uFRCAYujyQ2iwFBM0kt/gMkHXy/Gsrxlf
9NS4Seobx6SD9aRqd80xYCEFfwOGrTemXlA/gUwNfnOYxxBmkWv8XoW3ENNHr4u8bZS3eyUJEgay
WLGkTIQL302zMTq1I3Tsk4fu2x6e6kUuAa6PL2mR66h2wng7tEH3VJKps03dl7kXDIp7G181u5x3
jGCna+tzpKBsHiA5PlZxAfqUOPQ4CQy3tC5vkAp/1HWSHlEWMDzth18ifHWg6FOIVUnN6kG8zSnG
47+r0gmXiUa8i23L2NwLOCsZzZ2CSMxghj9qBPt+8sFE7TrfByKwT1STVJQV6VhltwlGoKnWsYHa
FtjRQRNu1x08Ayuah0Mq5ouV5QesGwio6wYIPYwUoPHg/F10dv5kPxEvdd8aZS7Ll6rKq9W0EEju
MxW6EQcnQSsgis752co6/6ZDmdBw4nMbbz3FpfWhSoxsh5cpDp6MFZj7DO1TGufmoRjNbctE7TL6
3kUvvOCiVcU1aZL42S1we8uSTbR4RUzMmbeRZDqmenzV7Rd6/uTW5BcYJCH0pXZWm0FVwBzObQ/j
QIZ3iog0+DnIiDGJa27TGw6ZnBDnatte89Nr2CINC7squoa+jpcDs6Ky9vVt6TDKLdHh7gyjFVs3
7+Q14+eCrkz+AUlTcRpdB3LPPOJvB8b6qC5WKAjp9LzbP1+KzARt2YCZetdF1v2feck47Ow60dcJ
hJVN1g4/oLOOV6+2CVsbi3GV6sN8s3XkX16Ew/ZC6+674tyUVvBeiLk9aALff7ueNlo8x88GQ0/S
ULP+aLtbxVuLxISSymCU1WH+8b7rSii+V8VCUGwqPJuNXzNm8It0o+nhTdYO2S/LQQyqMGyaZrK2
Y4Z9gj+Spme2M45Gjk68T5P6J86FHq6Q3Jtait1vgs+qZ0l4gVNAWJJMmRbG7uNYZc6h1ovkUEvE
30EZ/3DzcbzqEyS7ecRSuOisU7DUDPGQDLvWzSEjjO7PIhTezQIu2qpeLiid9jDYhJ1lTnye7S/R
ousKJjN/nLrpqxdM5NtGUb9XsnZ1sSZY6SafjCHkky5RTPcdzkda0rn7Is4gxeUjxvhJ3pZ7llP4
qiXjB5gY8St8gpWv69Nnz5VXrdDgNpcz2+vy09TPVRdT54+dy5DclcWBRA6FdoTFdbSm3r5VcZXf
EBPYtyCraEcGWX92MpKRdTY/fCzJbXTN0H4omcut0g9157RXBDgJUw8TX2cLorfS0rlm/0PwX69V
K4nY5FSq3l0UaAfTviBcra1PoTlWwIBBeIy0hXBNUIGIzezD8hcNgYuu0w+/6mEavzYJjkZRJU/c
2VcZeZjhhxJMzJ/wbRc+wcLL7EOfTdrAjKUkpLED/kyueW7NlyLD24pFGxFZs5CDOytzTqr6RMJK
0XCfP4qu3SmCj5tW7qnrDT44O/oEpRM7xZR4IeQX70cnF0tgSrSbBF23ocPJb6lBD2WMPWXQDP0R
VMe1D4asti5+aIwyukrfRNIi2AQqCgNXbG1tK6zqFf3EdK7Ea8yCwWqj2umhWW+TsczfN7knL9Yc
7IqqkB8Tn5wTHTirmOr1P1QP9cod/GNi28kJYvCLgRnP1k4s75KYzjuQ++l5KLBF1XJKSVxvir+Z
or0xTF/OKP5nOTBygRpMdLu/n1FlF5XlCL9sey+6SzckYGtR6aMIX5WNWdOXV8PKsqVBKlvi64wm
5aVGZbjqQY03ttT6Uw9k+WCmmJohv4SSkyE5dbKD5enVp3HEnog6hJxNDT/IBTJSF+WIoRmCvImO
XJfYx40gnPJvVEknp/KcT4mMk20pce6KDLzWFiyPW2s93Y+jUNPiT2KerZ3jl/EBKUD5GWlFrgfh
Z2v2U37NhQDcGRrPKXZramasD91+qD3/ktbpBydj0CMWotI41cGZo67cokY5WujHOy88W5J5Mr5B
p34oBHMbVMx5wmgWlRlBFLTgpLna9bZPmQni10S1tFxmC6aSrEraw1RzICTPAJEjEOxc9Lh66F/V
c9tGA7QSN/yg9cGDluXtuZR99D5N2sdAm7/cP4uZauhDiLN3yaGaddo6SkXww/KsD0aW6Devctkc
dEoxbe6GD45lx3s3DRLwl06ma3+c+Bj67tv9wESGhCH2AmBMSTVfhtGCfOXlX0akWWuv9v2dEXQE
4EAZWdu5QSAlDy78aUwUxuT91ATyJqT93WKQe5gbBjG+hoXBqAf6CiqF9lqOziaPtfwmJsGgwem/
Wog/nux0nh8cF4Ndq2JA1iOcjdawDGYeaYl5QKDtxtL9IKXl/HIJoc+anhfeeuKGIQk8vXHUMPxf
tUVvHjtII9tQ9B7zzhGrVjothaezhYCjGgGSUrM4KBRLUeG1sbIx9YsfDLsrt8xhsj3uBY8xjK2r
JtpgW0k5ne70tNpvA0SRs3FBkvHdZGL4PgvLEu9m8vjKvJtv/JIvWW1kZ0fI7Kx+QBAPxcHNSUtz
xpGgygzPqRqVXVe14/vMDi+dU0Vf09TGL8hrrbMXJx/rPLRuDJE/qbur3vEhvFT4zZz9mewAV5vT
Y88Ouoa+WJ0QmMO5XfC0wvYXqmD8BfCAQsrTPjpSC4j1HaNdLXrtIyZcxNKE9cc2n+Zt5WYeMYSt
fS7gIakRlcJH4oIvY4ri7VERBccaydeGulL/bAnnhZmf+5QW86oVZncxetle7ce8AVwoZ0JKfdXP
gqF8v3f5fT9/puOj9Map2Ynj19aj2unsGvqcAyXnTkZjdDNdFP2oNBpqoAqGnnrr2SWB4hMBuw2a
BOjizvd0jD65AAUfLbdytpOO4e+9J/dG9zLBAbzpqWettLYgSVmVaSk5UkW2juD9n8s2pFft//eV
+pqbVOH6Pia3ckjSTlyRDQtralfDE393/44o3PygKoJ8jpjLKGqd3RmYGqVDQYqjuTGqVRT77lXY
GH61S3vbAur92jmTWCNiCrbPUouaiHu72Ng3gfBOGlnyQtW+BXYP4HhRelGvEKn0Ky3VCe6DXLKF
XdDuLTfEPJH7S9CdxbCOK0FTC27uFun1fiNoQ99Vo0AqycG/MiwiihXQZ30Jgyw496Dq95HY1Eu8
IJc1nMYa01BR6nulVMUMyUcoGul7z9S6R7PPIIyiuSSpFB7IIcjHe0VjV0AcK+EV3zweSZEP+VaR
vZgpYadjIey6H77zFLFpSis8y754h14MDV7eoyc37ZOPx8fNTaeQHXFa53U6r/HP0Y/mVKDVV75c
YuKBrGNc5Lo4xJZq2est2X1RtbXjAWSHNk7Wiu5cyvFFlZJ/7paVuObfSO9yDNr4tLBVCPp7+y1r
gKy6Mh5Id8wCp9RXg18/gS3LlV/7FpBlfxxhcWzHOkICsFDeYxLoJlMmZwwR2otNal74SQ6CBTAH
Ly6B4zsKjA5+X/DiGZJ07ZCx1KxndCd1l1HbZY5YeewLGBmSDWn2NIVVXwXUD+Rf2iYZlnowPke9
G73OU/bOijiQNbt/0QaPLOpyZkbSOMEl9MMGJVz59Of78cbMVhUGHha2oEWQmiyMD38vDCgBWrOo
w4G0QUJD9N7x7+dzWBnb3o3rz5oR6Vtb17WT7WTwkxP0YajhOE3GiKBKt84e4iLMHrDWyh7YATmN
chngbMdb9TWjCrGXX1jKcMowF11gVw/qJaTwBmHoz5TNGJOLKL1GIpo2yRgbGySNwxZYFWbX0ikH
naCVUx2mjIcejN3MNoPvJ7umHDEbVYs4b3OASAt6cA5GuY21sNhCoRXklYWHvjFIbJpKcr4WOUBd
lfm9k/nz7VSPz++PF/wGqi3YgHADaaJ/v51ZJlKP0adkzcK7W0YAAzA3d7bvff9YeM4r3nHijMeC
cez6xQRUOguqCHka/h/mFHCf8eyVOOLFMSKe6YeocI9zYw/7QCHWAEA4BqdJNK5Qf/QIWp1nOVGL
ZE7SvXekXKcIxX3+6syV4JBxvlEgmpGFNm1UEfaroAuGS+TSX9Q1diK2EYtT1c/wo5PRI1t5trEk
GyvzIZ9wcWXhXzJT/M2C2BDLnXhzpyicIIUwi4Z/9paA6wijdDRbV4xuLMgSjR+b91/DzIu3hubY
D+qiu5l4wOnhxZDgDrH+ORpgjm6M1HUOehA/e1nZHud2WbJe3j0lPtkSpo4XbREVnxPPnhiGuBEg
sLst26p/iozu2U3r+DWFyLjCZONwF5oEtrOLC0hpq6IjqsOWa18M86Fd5gmQQSD0aOVTm2HlFlgu
k4TM9/ZR6tubUJ+Na50Y0c3UZniwLbZhtYdb5XKC2emIMGDS3zFQbQHcm5NST9pmJTZDjqBEXdpI
2CctMr8Eop6OeVuRvVbrHV5AnbW3sNRQBAcGJtAlJkl+ueZ/k3ojb6ZsqkcGq/UqdL7fd+h4xAPK
Gvp3Dc1NWWMxEdJjn0qKsDppk3WfHUev8S+tCA2ipbW5havBZPwfdkuY6mecrOp1NxXNcepiHoJF
6iSjAP8nHc/KhWivLilBdfcfW0JYuYx9WF7vz2bcyk9dl1YbX4cYg+A0/eDhDOkFNAmBFvtYhaAR
d/QiPXs+IdC+K3IafIFEQbW78ATT+y0MyXGJO20Zq1bWQZ8JMhg1iCpdbtXPhFIxWGqc+lBFXnoo
LAKCsYOaoBMTtQA1O1zJnvM+VyNVn3MbMk0ZI/vbR7FV/euEL9oAq2rDvPG3ijUiUIYfC1Shkxlb
km7JXgMpBtM0rGAYEGghnJYCcq7GWfMSIcuCDExcHiUDSBEHsXpb29X3P+8vSjn5dtUIASoNUGqz
dt6QL6Z6moZpQFng6j0Wei6GKo5bYFcD5c1elDtZw7Y3ROSUqreRW+mwirNwU1be0uBVjnNpJwko
trhZzi61txH2GnmPFiRw1yKTOA37NTOVvS2q8pG9lGBUH0F6ORX6YVxUJRIlNxgU4HBPPmmVx0cr
J5G1oRbthiDbz/H8wU+h8SjlU9vQ6d/9OkYxrBTwYHX1eNBIlNf5P1aP94C0f6N55rQNXbt99Kv5
qup76TrnWkz9efDNBgFV/hHc2r5JQoDDQbc+4C3q4HRneJd01LxPxikeaKdMzIa6oJ7OZUP6KP4v
1edaG/RVpxFQMQ3zY2dawV/op/8ZvSzbvnDIdlgiE2CRvOmxtQmPDgv60vquYsRUsL66PUK5YG6Z
Yn8VXQHternEUJ7xTIVfwqlOTq3vnua4iU8RoMQqy7TxgVqCKskQ1tYyIC/I2adpaRsyeJoCibSw
GYx1eXbTvHZmpcJjDcZr6iTtA1hcfo0s/7iwt5AQOPoHv0HKkzAa2g8oBXHa0lB84qSLvGL+6M5W
fwvK6QaRP3otEIwR8z197qKZ5LRWEJAehBDYw8i4iPBTCyT12HtJ8v+uQzBh9i3ckAl1c1xPOc/+
i8pia5mb1a1IMYiMT6OWNpS9gNon8GFFVGvRhjFzSF9n3RvPE1a+V9FGLwXkrpuJ0thN6gfFTVAX
acm1PTBY9CpSxRE6E0hvyOhBXaLKjXDBw2MV02KcIWYog+x4+bmaK9K91csyMGGoL1q5Xk3AHSDL
NSt/gLlnnhSZoYqkv4ncoMe6zQi3TYlcXOvZrvvmjJmnvv2nf4DJy5ELC0nHWOnmN3GMWHVy0f94
zV+gnv94dwjDROKFeyQbFdMg980O0dlhLeCPZtupAzWnYbrWEJ6u/vKK5MAfmRHiTrp8SX1T+I2F
dbAdwTj5X4tE9ar1awRzIkB2hTfQpggCFFdMpnvOgX+OAJEjfdXhMvdYxJ2cIteuFg3GvjWsNfYx
Je13tWshoiIeLhobj1UfkbBc3Kp6tEcTwM1HJOxiW3O4MiRxqJEi/SljorJxMDh+SqvC3uDgmL8r
ejyPpdsN72TkDBtjJonoz7uru6zQf++uuMEh6VjIVPhv6cxAfq/eZlj6c5tb5N3iCn5SuJ/GdAeQ
CQQQnai+Qa4u7jRVL9vgx+w/ZsOAo+8YNRuIqcECKg97RvwdbAHelkYtD3nmQBBe/N00Z5z2s43l
rnrLk9Ct6qrWmi1E3ATXUYSL2jLnHm3zZ9zX7VnLOIVdVAbrWnJ4stP594m8OVe4ZlugwooYbpV7
NQSSmnVuRrKHotr5ICj7oKFK9ynS2DDtMAIBXlwe1CUNv96bex+MQhBGXk4d9GdF9ZR1/MmA9H7A
S9KY9VTfK0dJrfwWpbO+bwQJwMpJ8y6I8grDWRsp1UG7WFH2ywV0rj6rt+rV1P7F6ec/czecIxe7
H/ZayAsOtJTfP60+t0ek/Xa3DhPLxnrCR1gR/dRju99Vlcs+lybhuUQSuG7mNCA6FydBa5yoQKZU
wwe2wZbfG6cXML98yyDUO6i3JgZQEZjcVnQyOFuueY3IPlM3V6kaoYLAENUp4ispzmEZle/nJIt3
wsouc+F7a9w0B/b7aWc2dfcYJQ5uyk6LH0yo42TJ9O4vj631nwnwwsakRGJg7eiG/XbvzLR6MuDs
kfSIynIRqIdRWtC1YvGqemw9m7+bA9z/vBMnUQT2wY81opYHkqvLeoQ7bwdEl4vk9V59USNlK6/q
sSYHOEbLHSAQ63y2jHsPNubzWuYQcrIWx3rlxwPa8TUdvI9YAU/HKZoxil9UaOoST17zGJCZ/Dcq
6n+dNPjDXYdnwAEahGL+5sSFvAMWO+jjJnGaH+pPFYn5nJOceamzvl43Qu/2DIvlWTTvmV11RpqR
vACPtnQ4EoZUn8+Ygma7pkKpbkZj9pSHtdwmMtwlViBh/kaHIup6HChj5+TKPtlVdep+HGJyLYL8
ya/CvSkLOhJrCJu/MBH+s5X7FpojVxcQSPECo674/QFPvHrsHQ8j/ntB0fpkYSxcZqVRVK/UpZj4
J4lGJKjZyYuaOP+Dv1tBaxP60bLDIFC6SCctN/hxPTCFCq/zSLsptIgADKZsqrCC7mj9ssG35u6d
YlrXZMDl+KJduQsPRgAtvZuscFX4cXCIYO6q+Vg6OOlHcOJf68Lw0icD8jyFBBZqIiMgQ874ZJUU
T0+9Y3Z4fSDkXd5NjpE//Hkn/w+swa1jKu/DnFzIBGA+v9+6tNYEs+qW2hds6y4XAEPQYS8dQzeq
HgCbil1bWNWDFBWgQ9IQZKMHyEFySYSZ9DGOTwFfR7/aeGpHLEyh41kAsz4Oh5NcmoNKNOMmtexk
h3krcyRSIw46VsYvsasfmKHN2wTH3X2bCfzXCUxCk87FqDD+x0+bI8wCv8y76U4xm8csg9piP4NL
g30FuCTVg3/nrN+HIVFnWEdkm8M61C3qQYKHikw+G2nEP9OR7Crm2p/vpLc8ZL+diYuzlavbJsEX
mCrab9dY4didbVTd+j6tAAPCGRXnrQsV5HB3sKhtFHGR6IaVYHd7tNspWBUh6YBzVpxy+J2xEzKT
n/c0D759J82ymclD2RhYkHsZk3yKzHVce8yXqEevAirXasYuIKKf+QijMl+HqR1+xA08XycmrVZU
tOlO8c7tQmxHHRRAxsGj9FxcPSrd35s4uGBqGe/FgHR+yAz/gE8HqoI+iHdtUm3DCXV42pn6g5M/
DXxk79qoPwRQPW4yZ2yumZhhBO8QcVaE5USvbejjwTuaAu8zoG/p5++nigzGoiP9Ynkc8Dkkk9YZ
IHwtxue4ul3mDLMar6yvw2JpFgTaa4FSH4IGzZPqqjWZ92cZ5ijUaXTTpEDOsPhbNUD8K/zZyoeW
2Boj+BLXoXeDguxt/vL5/odzI8Be0Ed7KGnx7XmLWDlV7ncRtstrT+/i5ypnozbbqHiAAKidE9d4
BZXWdpBBSGXsvZ02lzNZoFN8GAf3pbG6CrKbW57NqsNW1RrNQ90W/s2lXcYUg0YOVgjGrNNZ0SpE
2DHX9R6c2ssfqtrCmSbTAuTXEUU/YrtDN2rkNZrpgPojxnK8Th+jSZIoPQpmhujcZBloX0or+mY3
YXigjGUW4C2Tfjf7GcLtPGUuGRmWEd/SUZrvzSyo15rHkLIrqycnSJ/hG5LbNHTkWQoHz9JRHIty
sL9KWXyB0tw9uHlFU5znAHNh7PD5EitwHqrSWXs8P7DQCmu1sEvPpe6/Tix/rPBTEth89jlZB+Gt
GssItgOvTCYeW/aNft1XAwSdOnic7KE5zYM/bOBAbsOF12nl9fOfP1SxcNTeLFpyEuCXgXQ75HW8
4bBZre+SLlBy38wZy2WlSZrsjCB3SUQumMDGdGr70zR3AqNEu9/WUTuchdaJ57ScyBYw4kdpReKZ
x5U0LGpcZr6Fv04yWtBmGUFFAxOLzprAsJcBFWZOnz1vGh/UN9vw1Eda8jGx53CtRTPHhIYSJo0s
sEktLamS11mkv2T5DzVi6DscdMq217eGSTCj7zuLcDOGn1P0GO3b0UR0lVadZUk2d+JiQWH7o/si
cuOMrzL/1HIf0KvH+Ij/D19n1t0m0G3bX8QYUPSvQn1n2Zab+IVhOwl9U/Tw6++E5Jx859w77gsR
CCuWjIqqvdea61rogMHg1+gfeUe+1hC3vwp7upcTQoz//6c830hmS+n/+KBtWJ24YUwBPvr/rmKK
bLT6hOmu98eE2OEvhececLn7/UqrW0K5xBS9hVa8z4jU4RIIMU4FsKO71H2Jdc8x+dZlicQc4UTU
2CXdkbC3lP1ya4/ddPD+NE+qTv7QnGCPIru4Zo37VZp5/GgY4MXrqS7vQ4uqleDw5FCb8S918Jt9
Qqtj27fFd84d8sHPk2+9oFBJ8gmqxDB+NKvuOkVqSE3aCGkuJUea+3cbAtx6oeA26xov9BZ3Zfgo
ilbxhlCUb7iuA7gICH7Nas5hQXDF11LJQi+rA/tUmOmptjL3ZkhWPdSo8UN1nwnTnBfIUf2ts9V7
awePWleUL6VBvmgc5s0x9W1sLHa56qPMfFiMgKaDOpVhNt+w+H5ZpG8sCxPPqUj8QPayQBYhsBgP
oLSJzYDhZhVJeeZL7DwZafCWjFn5DKrxFsiWLkFUMMebBXRFT40Z8KmXwoLfMIbl98zUlJMsGeR8
iE1eW/gZ2ncAyIqBLd+1kRNaflVvNfJ+j7kQ2B/c1iF4EuzpumVlpw5oAQwm2Otk5lMOthJu1A6A
WD6rvgI+uBs1QW1TKqHcOQn4Wb2zxbp1A/NOLcpcRZFbfPiW8zwJq/6tFw/IsLSxsr803pmXUg2f
GXxyD8igBrkKOt5ddCujcG6IpXE9pvlt6WLlBuV/pO/oMQTGx6IMSzrmoLv2TF33EZ6rjVQynawn
m1Q5vEX0FsOVtGFHllE2nM2JZuBgfEtKLc4qNECGzLpBlb/CuWD6sZ+alm51TceTuZJV2leNpipl
Z7U+agsfbd7lQz6lSkrzf/7IlzP6xl/bjRIdXVvK5zyq7xR0pg+bbs+6rHOyQmpberFmjytjGLW9
JpgFLN7GKibVNkydX+4sT14UycsGtP0nbKNTL6ClL/ktScoXqLDRIeVacrGjhndtz/bPogagM/8q
VmmAN2daCmkDq8W/TaKEd8TL9dp34HP9qRkT1eGcXRUXzR8CXQXD+U93No8dyI5GP26MtLaQL8M1
yrFfbMqmj5/s0T3FSV++RYolNoRKOQ8wVR+UEE1APPOgHIKpR7/r/W1QR+af4VgpdS/Kbf3BKCiG
LjN0s6m6nWGUMQpCU/nCZ8t9dWmExaJ6nXD/Pi7lMdchBb3wc/+cpFPk8R0CQ1dYD0t0zJDpJJT7
J7zISPKlGz6HCn0CvS0EDIXo2W9QXWtDDxbG+rvEs9QqeFi6H1jWYe/bxbjXZKxQ5A/lNtLM7Gbk
dbxHDkyjoYffWY810d0DIc4o+Z4VxG2vlmwflsAumelYS8dJxzjQDDfaodbVtCEDN5ME+RKTvOy3
ZfGaqSWYm0T+iGUbrgup1MDZQGaFOLn+hu6kyRgS1hzG53iYaHLBSoFj/FNJYv3ZR2aL+j6k/zoe
JsckF1lXfjJ/sd8JiAk8qgLKSQxlBog/VnbpANCF1LXkKSllcBrd5r5M3JYra5HAp3COgdu1kEy7
lvXMD2JHqtWfiTAVFcTv6OSWSk4zERy0PEowtpg2c4QuqsatLbgssi4e/K2ZSPAXQd9dRUHAJ16K
jcLK6aPSY43KF1KANpB4VJteefV5sq9t95hP7pz/LDV8ELp6lr58/iOYiWtHP9AlOY0zK3VMwX5E
ndXsrFqJTo2T/SjipD3KNtFXvd60L71ovvXKhRcc+cFfQQUgQtBaF+A8/Xl0Wu67YXBSZiNKUNbb
PMj7u2JwTZIApKx06Glro0qCn7SA5b7JnIkOagqzb57jtnGgebVhApGb6nC7gKe5BNpNoqKaW1ZL
CV8d5GXlRq+yj95QfE/FJnKpLJbXQ8OSobSzoz3V9l0to9/D6AB4Hdpys/CEcivutx3LCI+yvv4G
GzxfzfWns48UP2EVDaY73jaB8qL9ETkA7/nu6GyfklwyuJYmIXuDcICRBNeYDIG90pPSAvOi2kQV
QVpOrP8ykgTVSM7AFRQqet0ZLQzAOtgvPWOWfSW3buXFchzCRpjCX1I9jY8KOUtCN+NHonq9EmP3
6Y8CmlbNNx5KaK/z6/T8iU5offCWu01wVYOJhHjfOVi1sH46Q/c2kMu+VNcn/HePEbZ1ZmhAoVq8
GEcl7Qnd7LO3P91r8FcYK/AmLZbNFJMjyCVhBOgqkux7Ii5C9V1IKob7rM3dKF0hqRUJWl5P/YVJ
UnOthPvUUbBa/vtIze6KFFjwmjkuCwX8dRl8En0M0KKQtD77K/tQ+51jUwQmgWGDBAr+7NhoNQ/J
7auvtsY9dn+bygQXeO7ZKxFe2wZ8tecA5j0H0VCwYEPOMw+tOSEFvvHQ93DdWki7EjxS6OiJlxb3
3Gqck+MEXjaVZ7UQwxZYxjdhHACzxXTV0KXufeQDNjiVgybClRZX9sbAjLsundmOWxHOQYwGhicU
oPXvNsF7PSnVj57M7MSNDZx0KkprhyB4M5l+0RxayclAmWSSU9CoAu9hAvC4xpCnkqiVJiHJdUN+
li4L1Vqztc2Yzf6DnrnwqCPyFXDgKQlqrJCkFq4HZIProCvIVUMgHZkXSGW7su1jlisUfsM6RMzc
B8FOalbvaUFxijGNNxF+W9NQDr5le7rhv06dJMm94yWUn1WCMSwhe2Y7RN0KrcRnmhUPeZ/9Ulr0
N9VnYAW3PMLz3Q57F8qmUhoPKFGlIj8tavJq2f8qbRJFg+Sm2cHJtXewiw4tUZMu1bHWCu+GM5qb
fmq+poSgh2xioiWa9J7lk+fnWgpUiPZhLnEzaBnVIJrRjG/H1OUZ+WSh3nKtHRjBsxLQRfIhaKgm
IgXM/nlLVFUx2NwO+uugEcFlVyBWq5RgWOunTxXDa1wfpdbM5XOmWaNcpDjha7QI6bgdbew0OVId
ozaPrE6DtT2Au3cMnYWlQTs4y9XnkBDb1gg2AiHXDoXnz6EWB6T58HYms3tK0+lRoxtXWuGZoJcf
Si5h7AW7mNQFtA4dEF66dkkzMfq2t5B4SWVQX4eueBjAAILGPLidS6GzxABUSETo7TlKxrveJIdA
1Y5WYv8YdUktiPfv+zQIxtk0xMSNpaH7i4Qtj7GKGKCWe1OsEzxY5bxUk34YqjL/NRX8wjWJtJg5
V/4kUOl5VYhPSkpj3/X528DbHBX3bKvy5wQW1AXztEKnqW7KLnyVWiG3hpHsJ1R8nj7WAUZC0sBB
4fMtbXuvsUvAsOOj5Yi3WG+uMg6cuxlmnxVW7vXYIJd06Weu8BdDGejm6JgNSQKs9sS+Jg5CLfJ1
P5PJLEBllT4FNBFYSzgUwssU43xmJOfyphvls+0D+mu5nUyhezeKrlodWLiPCKCu8RTJS9bgOdLT
lARg7P8BZoRdI4yQzIBytpRrnw4Jh43Ry3Uo/HZFSzLw6Bky3Pbu7661QOS1XH299tjl4icxmm8p
7TfzScCRApHENLoEDUriDJ50LLv0nBQM76jv6plDXF76LhOrjuAbJOFwc4VaJhstqsp9HTTnUFHG
XaGoH93Cd3HB1SGsZDTDF1BeCcnhq1S+ktL62Obxt9BMgdqwLlfxeEoUELkMCpQOw4IsZuYsQ9u9
lHWQeqawvuJYBUuqnvDuSSww+hHBT58hJ5/oGMUtH2hGDrO0ygfbaPn7j5C6y0bcsAQ9Ba74QTRj
sppi8+Jrgc+lQC5qDdHIb691CnwSile0VRPbyy3qY70/nHxbIDZxB3XrhtG40fqJzKCufyFETkXs
Ef2KQgV7rbXSSv+A1f/Q0GNCrJYQ0sybtOKRVoIJvTdILFpZGlgqVFnleO4HNVxVphSYyOJzSAFz
vhYq0rTs8JqNmxzkW1mhnRYy+bJl/NaV2VbDHuVpSAM2aRHfknQM961V3vUkAlY4PGu83c3YzurL
SIGASR6eouq84ZBsWVPZVzL+bYbuOyJpUjuoT2EJX7tge9apgdTQwt9SQJNCNvu7gWLiBah7IQBI
d+fG5TP/TrtkIo8Zs+19AnabmoSJYVb1phBLCdq2c2amEn3qVlKLXKfMWJhFQDrws+kwicbzEeah
YCyOTqEhoNJ93NGOO2yD9FklEikUVXhsOFc105EB3XZAWIznjso3lQg0Q/oor6bpbEq6BOtQpwwu
w/KlmIpNkeU9CBJEhq75LYxEbMyIHFNwIcpR+5YV9oPGtOODr5m217KMX+k+IkpDYjTUK/OuqC7T
cRZQ+8JP17lyVC3iQcFgoNoBG1f4fcYFHOmXSY/erBHYEzPQfN9ZUbtrpTaskbmHx+qemOkdhn3+
YinjPQ4ZWYD7R97AhEhvzG7Hjf9gasl37fbjJR37X67Fl7QBgOtFGid2VEwNtA9cKrm16U1rPQKM
OAKNxSzcdJOHcqJFLIQqh6WKF8dwAJ2QxYJtAQzgUy9WjoiALGkRgKPc556jS0+4ycj/X8JO4c1k
lPzWgAExCLuwgnBSbZSYnr4hf9OUyODCplDOWyhf/Knmcqa9KvzOOGIBwYcaF/shUmwwlZrnQgSc
V+3U29UG6EeXkpDSljTk6Y2BWsDkhUybZFh1B5ogPSFZXbtaUu8zCzebj1zUqZPygkkJ2qX6FdJG
gipbeJSKfptm8D25ijca7b2X6tlUMjIwh4vZhC9jSnJ7PjxltbhTjWPwM8IdWnFEzSJ7stogxbEL
q6Y39AOrs9GL+1R8Csy4joiVl95iEMYheBSOnx9rMjA8y6JSOuXmRzQ22Sak6LYVSfBYD0bwBtWN
WgiVXdfCy20V8iPjl9nSzPuiKbqp+PVBNRjlKqNRbYkRI2V4Rpn4FTYkLybDc+sjaejKoVznY8cX
bnhn2VicZR7yyQNHA3NyZVZhr8cM8i3t/lVmaIqHib0lOaRkJZy/91PuPHVdFx8rzYgpiYSDZ/Bu
rmLeJJiF1pPKt4LR0b24pRMeOxlCmWBvwm/axVF/aMPY3qtctgHLb+wHzEasXBN7v+/QZ/OZujYD
EOudDWCE/KBEUXoiUnHMMNI4dn3JfYskToZ6OPPqGvwSyYql9tVFjly3drrTegIqmxYEfxtaH42Z
fjVuf3LVEg5NaG9htApZfE9xEqCb7pOV4c4UdmUWLoMcGRJ1Pwb9vs/yaI36fm+4OcRgk7WQlpnR
Vqp1fanC+r7Ep4AKjHZ5roitPtvupqncQCP3Qr80X1j6aRejCVmX6bH10jajhHIEZWB5tjLr4GIG
kKks2qEvCVHPrPZ0/Rg41oAwtDI/LeEfA7+TrwoBCHuc9tEuICr4vaoUD1+w+YkNmGENj+nZndTw
cWDes6rmJ3Iz+J2n2fhkJMgFIyNPNsvxqb1RDxxg24ECtVBM4MgdfjkAWk+9rzTUyCzDM1M6Wik9
vZNOojM3RN+dW7KFg4uTSV5llS+4YuqbJetXTBHdWxOV+SFxYbiEU9m9GU5F/Ah3l0MxP5vV8rnq
FfvWyMa41zW5PfPhCVzxWdjcs5YfAi7ckqnI3H7Eng+xug8fuymrrrGqrCEyho/IcMPH5fgUfypi
ogT630fQwD84TZucXeEnVAYcjWGgzOCT0/pfhXowPS4bq0l/Q0EYkLbUfw8JIR9sEnLOf06Yj0d0
Dp0pta//DimEKUVNcVLgyzILbn9AfdY90q2LvZjS5mCpdsWvPxL6i/SI1b1Gp0/Nv4QF5Q/PUnTp
HCd/GOPZB8zg9ZXbwTk1svZVbbAYpl1jwPL0p1eNuvhygjK0iddk5UboiXLJpKrSzKIq3nVqfQs7
ZfIUEdgfhWvuyHBtd2ORqawC8Oq2/WReJlRyb7SysBFmb3DqQOLUBjZ3N1XfbFQFO4o8Li4Zuu1m
qdH+MX2kP1NTblnFNKwf6fWZeebgL06au1tb+i1Q013rq/2FK5wAZn08ha6rfjAa6tT7KuuI8E27
CxeFxXxcFFQYpnhIT3mvZXe3UR546ZpFOu2gzK8zbyij6ccUV/e6CCKK0O42RukWAKkf+ZIHyWcw
dsbKKJ2GrLki2QDNw4Lj9B3pEl3ARJHArBl2qyvUbWLGSMoYWXMB4qpsFZuIAMdM6fy3cQ+3AxgJ
Kv7qkFBwPRt5yXWdTfJnHVurSejKb9HYV6mK8dyoREv5PZWWJvUrajeosFOtcZ/NymrXmgRqVBqG
trNdAm6jSqEsqbblQYJCOPSFaZ/TcBi2heZEj6YyiFVrVeJhCN32GuitXNEpzd+HFEFL0Y3mrmjK
4r3V5LMp6o+qbfel3Wr3SSXULpVjcjTq+TNtctI2KjvbLs9GmbM1yEKhPAGxKXS7du10ofvMLX7w
AicqXxFKGKsJAvq+HifX83EZ76yWqnkry+1I0+2N1Z20m6+qlvY8hOqniLnkDQ4RGJn5CeQeJJ9r
5gvrNXOdB9NNINzYdVrnvHRJdeN57StR+m6lyKh6rChSHynoDJu8MpuPXMOMPJ9BMcz2EvIRL71i
GQC0p2mbvPpBkz2Oo1XDhwaeYVDowlPL0o88oEQEwWNBvsgNrdl4ySaQnLWm3Oqk8YklLV6NwdIf
mu0YZ1XImjIu95NR3UWfueO1NYN0W2JbBO/hKLvMZKgCOXvGQKQwVXA03gm7vhqCp+/nOF4F+MEu
T6b35Ykcwu846oRrkF19VuaN0ZjKadk0XHT1KneceW6ZdWtlbJCTMHb3M+M4t/O/G2WmHcMUmkMD
tSQ56mDFllPG/3necqxtshPKvey1gpwIpXxCued/1gAH0Y+BoBKjQbU7Ioc2L+gNuao8oPQVPxs9
f+pyVX45U/FTcczqOqKZXCf+uK6MUmEmQZmDq7Y79zsWfHjC5sdRYXXcx+aHZZwGdN+CkTiWHDPS
clDXderKpJl2sU1LvVctXBwlho7lYUXH7xwaH6bEqhu2NPwLW97stJc3p5l5v6L6LedDk2tC9SkT
/Wl0RHhazljOxeWd7EAehh6OIaXcFA3LUow51y5unBUXklgX8G22rWaIY8kd9ToUdb4utSr86PhL
CyYrv/QCm6kd9K+UVeh90N89pyp+E6MTNNcJUXhX3OlhORWZ/zUv0+Z9arnOrcisLgS32mtdR2bc
mVQLM2CX7zkvnXBD+h6IX17VmusSvICkOWkUe1cPcXAvA7pkyynQy8+pHelvOXrBDX1B4lOzTn0Y
y6r25hfCEOO/Es5zUmvbeOkQNhwS/IbbJrbzz/JM4FrzmZphtPWRUB7qnmpuF+YXaz4+5Lnu6ZND
+ruiVzezpn4X47anbcKnQiDH6NlGM2wSmNybsS74gOdNSyE4IWX1QS9V/SmS9rAPPn016ggo56LJ
a6W4U5su7o0O8d81n5edoYaIScj1h1Nq8jCiaoTRHEcgZwu6u8vDZYMMOTrB91uZg0VvJtBSYjHZ
NI7/99Gya9Tuzsjd5JiWluiJEhm5r+n0MWJU06veyLsXFhGuVwQS3UGe5B5hWjpzDAXHJFPoH3xt
ilUwOvqDMq91sJA80lUYVpTtCMumeHJUtYIlbN+kN1tuWKjyBWlop6IATOtDUNfabdn0sQ+FQRvi
dewmApxDGoXnXFI368AiGKb7OWWmelw2dE6p+Mwb3RxAhS4HG9sZtlA8nv+dsjxazlt+Aq7kf528
7P+vp5fdZdNSR9yUAux/J6fixvKZtKQm2ha1X9z8fohd1rGwUmUAW570leK2PCNdJCea2Z6XveX4
8vOQ9MaVJdCxLbsxoT03q6VolUbVy3Lo3w+kMUYl2UAQWY4p+vCclSgVuAvygavVbSooPGehvlGx
1x9glmLWC7qXLKL43w3dzzax5bvRGjT5y22nu+5L2QBcKJn5wA0br4FU9TWu0JGIcv1n1dWA7p0R
JFYyu3lNiQLI+OqnKmVk98UpTVL/eehrHd5Ggq8GQMFzanTc0mtI9ixl3CaqnqUU8pnVR0u5DPv5
shtN/pMLCHNbVjOy1M+7ZwuBQ+jTBIW8rK0TA2pg1SpnEs5/9oE4Cb+Iv12aoKvchE9G7E2xr/FQ
AcGPqr1Rl/FTORHI17N+foH4+yNCfmsPlf9uwFTYNb7f7qJiyn4MUQ6WM0k/G8BSG5gLAeIjlXVb
JsIXv+ivKl3pT1sAiMPpz2IPAMtNySfJrzl9kt+lPSe1eGqqkflq00frJvnQYml9RL5WkLKCx7Us
kBcro9LdzSHMtqoO0mcJ85uk6R8rQLYzpVVdVyk3z/9WgMJBK0/LXqKS72RSdgcPQj7ybMMMCF0n
Rkg+yI6KAdWy4rEfrfyRNB9t6/SV7oUgG73czQ5qRBk60rEJNUU4NwPnh9TZcGUZEtiu6/xsxzz4
bu3yvaLHfU9ZM+1HzbZ3MGLTF4i1L8sJzmxqj/qieB75nhwgAAe7sVS0VydzL8Mggu+4suoVZSPn
MRAwLbpqzLdBWDD/0akgzf+JlUgub3OL6Rq5Z2pat7EWJBfoyB+U3i8ecQanXp3GyYstMQVClTst
m1DoUPua9Ec+DIT5DfNipqLGB5IlVTAAozfd2HIGQQts+XU0vnBfS57dtMaihphRy0diScQd3WU/
fz9zvv5je9DDedhPuC3Vg1RexrDnaoiD6GeLemYUE4InB2lBqIldBg/mpS/grLiUyBK8EdSjWDfq
7jfJh9ymarIRasM6RZBMmDJk+DGn5kdoEbyZEuW9jVy9/pFoynECOnRvnDK9FNbEtTsfZ0X67KJG
AO9ZPmQ5wJ1lMyBpWkXp6G4B7BF10igtPulmfFg2aMxghGFxRgErDzX666cYCOeTLG418wASKNKP
TpruI7peXBCZ/TsRDRr9eUODvN/CAYvX/46RXnIkyeKO8pQOUGHR5reG9uA705WUIxZ4AqWCneT2
1qXTr4gBAkrjckWVyp3CxK5SDTgAuiE9VqXj3qza92rOYQ5Tgptw7zEP0LPk0jWs+rvwm1tGTTl1
rK/LI21+FPUgME1n0NbBoDwFdjNc3SYerj4ti+uyG3VtRbmieEuBpK9Ij+0fTHoCD3VG6poFmWI9
dl3K34Pd5dhQKb8JoSZbj5KWmRNTvsQY2ENtXlCIHWtTkvmsV9aBzqrhcRkCDFKc9lIQxAONuHLn
4IvyEExkZI2gL48uvBTodX18VtuWHhYOfErVIYSmknWqImKdmd4UP5Z5Ya57o/l2kyC7VuPwK43j
6IXiGGugvEGbNskvDTyOByK8rFrtWvrmMzNth1cvJp9av2l4ugwISwtB6azhBuYe8dHGOh1achlT
ZU+CRX5py/4/N5WcPjpswFLTyK5VDGnjYoc4W48BGfKpbsrLn4fj5DtnkrbKVuUJMDXPUHDME7/8
qc4U/lqdOTypSY/hRnV+oyXMMwyrJBC2XTXt8tAoKOMRkdVQ4GtkQVOIIhDJRGwUrGtH4BD9yqDZ
vl6eWI41LET5lOenlxObQIUhuOz7ekpAJKWHR0Q4w74McnERxNDQh9QHrvtBXJZjFtryv4/mY31a
u6DtDX0DXNZgfJkP/junYC2nVpp6/PcCf15lPg1cwXDUMpox/350eXbZJGOrbdwO79n/+tl/L0Dj
tl/5Q9RCPOG3+n+dJ3rXq3xge39+aj5NhYZHtClBC6gZxz/vBU1Wv8LuOHimrN2tUUvjAiWK0SMK
H8xA6Y8Z7ZIpuyq9frJ9xFYBS9+9pvvWJh/aHjCX0RwqQTGfNhZuv8lKjkNQY8+pC6JvCOCeptkI
XjDW+IpNakdSvbKossOC+ubUkDgkH7HSfLWu8tYZEVKGOMUCOJSxv63arrviawaOO0THydd8Dfwf
JhhhZtGOL8PIItocN5n/qxtV8aAC/XpcNgZQgka28mxJk+ZOuB5FQLa7LnM8Vu5r5ajtk2s3/UV3
G7Dk/bc5xB8Knq094nbtlpASWBogs7VMt052a/S7AQsNKNwzY1303ralcxSZEa+dMZEbw50ifNnt
GvIWUorBPNZ1UW0Y7XRPE3X6MBuXqxIocdF0Nv9f91hVUnr4/QWz8Na6Znl79wlZbFvNeE2njr9T
1WhvdvwSQ6ECo4c4KWmOJWHLBxb2KJdHfFMaJVJDHdfNFBSkLGIrGZBPoWavVzZqfmEAUcoQt2b6
2D1ZI+QhmVInSYSj3G20yru0Neq1K8vgJYDEckRXY7FW5tmyKogfkfl7NO9VCRCL1A02y3Nt5CDP
g9dKHWHABVLr0y+h63Dbl12xbBNG3uOy+Y99wHgM9vMzHcal479dy45t0szmZ3xjyNY6VnivQ3T8
BGkkfCoN3lAR1Td88eFTOqXDmeXtn+eWs3BWTQ65ez56tz+bwBft2m+Jofp3bHk0TbjV86r/j+Nu
CzLaXjaK39C+FRUtiP96pWgIMmZmJjFygk6hXwbyMehQnkR9rkHOUYtT/qZDENosV14nZfRIvNkD
zucHNEr+Z1i/TbrRMQ+hfD7ptrk2B5rbEE6KDTUQWpjkLGHTKp8iqqKHcYh/6TY2dMK8Hn3gBI/x
EMDqtNKtzyRrFdTj+Ehrb6Ru2YY7oDfJKuvHXe2UOYk+fCfJSJrDKTvnlo2RcylL+G1tlZ1kkT9M
IKXPdlSRkBsPQBR14mXtomjS9XJQHdW/T1tpjPFMCUPzUDf+Znn232Z5GWKMYjzydxVlLiQhaGXc
8XajaKOdU4bTDwQHrEdtahkWYVZVEDroPDgexzR9FZ+0IUBFKBDJjDnHOF6nQHvJgLftwBFwD0Oa
3Ig0WQWS7q/ox26llimY547GhJvL6WjT5AOAeGtFLjajRiW7CLTxbaAYhzGg12lC5SMpwLs5hPZV
2IVNDp8dksrMWTiorR12DCjU824EsR13WteT2up/aYmot66v1K/KQPGxAZ/b5MOl/hp0dXgHKxqc
zJ7wpMzWrPfG0jHdoD05kzxjvJAksYap3uypmJQ7xLnu3nfjYVU0jh7Sy3LqfV/YKEySbkYYjzoz
LI0GxLzJZLABtEsWaqX8PeT0Ghii/OyaWalCzyLbRU79c4Pq49ACwEb65bo5vX+ojF7K2hqBBuf8
26QyqTbJjKcvTakdbV/FsO4uW3XIgPwuh5cF57IxNaaYxJLSSNeJ4DVJIdzpSSveIJqVSFBxFBsi
rt7ocC2HcWYyZ4B2tCA+IkuxtsAQ0FPNxA8kmsnDwvkw6ZbShqhv/+t4nhnQ9P/z9ATFCeXS6pjH
6XRClzudlkfuGJIx2aZoncbs5MOj+HO8j/XhRPBJGSlflCNXE3+PX7h2v8KAi0tmyavVgRkIS0ff
xHHsc+OI98Jp47c67d/jmqwKp5yaC+NgA46RD355pFrFQF15oKSwoH6HBp9IENCY05VjIyIYsy3Q
L5C02SXoGfgN5kfU+EAOy8ihExu4HAuLEN0yf7k4VNOTlqkYTZaHU2xdia3KGC72I1MPSpsFsTH4
ILFhM5J3ZXdSLQYxhvpDrZSQ7S0rfRBVz5eI1Q4pjJ9+pLWb1K3vQ4+tRHUMuvuUxY+ZlW2Z0GmH
KAyGc6eWw3l5tGyGeffPsaInud0HuIJJiaJQ0cTumbX9340Oje2cws+nlZpuZSfPaUZ+9Gwkt3wb
06KElA0t9YA/8Hc87y3H84wwOA3Hhh9zax1BSGWuflHtyd20LR7LQhb+npkvDLmMzoCaVP0R0BN0
x2Gli3y65WX7e6G6DwYfsl5NLomM412OmXPChPWDqSD+Rp21/ieu9uQQm+KdLIz0bJoNHH8xcjm5
3SFDXS9VRT1UabRLCvGiUUI/FprlHEvDf4PJgbHL0bVNVDv0nnurwCTf0oB3GyAaobLSkLKvZrR5
btCsrKocnUcEVkIBrXQICWvWguewUodDplDpi8W4t8WqIM56HYda5Jmt+Oq7+LmPHUL0ohixtnLQ
a0jYRqmeuS72VSGumcO9LbuSZDRLergUO7VCkoP7fTtZ+FM1EJaTPj1ITZkBKMNVyWL4374rvNES
GpK9r4J5IJ6YxyYnqJLAoSImFQjwm+9xf1iLhAlC7hzGpKrXQ3HvS4hMk1UXzHSCX0lVNAfic+uV
Wbf1qgkAGkIiX7UEDq5iJ/90K7keUeGPfJ/iwM5WYWjd1WCwN23Q71qg9et0pndmvXsIe+7aCohG
L2BCPCbUnnuaKM7gvKZmUXtqlt0gXkEzimrL06M4WtfMjsjdgCIJN+Q8xbDFXCfmlui7J0AWlPg0
ItmpUTzIQp0wr+aXOtbNlSheoVr2WwFhLMspvsYZKZRWScZAUtJ6r4ifiqzAA9H2VKBTXrPhPZqk
GA8dxt4xsDZx55qvOdQRda6Bo+K+ABNvH4egxQlvbBKdhEIH0CoG7XenbvK3kq4jM7UsobXPLgbH
pwZt/CX86UaOOKBNgnhoHDA2PA8uOb99v4mk277FNeBl2p5eliGKzGx1oF+sXkw3D/4PW+ex3DjT
RNknQgS82ZKg9/KtDaKl7oYr2IJ/+jmA/olvFrNhi1JLokiiKivz3nMPJQY2A8yAPdEwGHKdUrkO
m30YOfYqkZSu5D21CcN0b5KgsIl4ZrCAwlXQmhlzWEWeg+Mpa0ln0hDHid4EIJUjdXU090nE7VlN
6P53deY3Fcd6V+kfbSNfjbCo1lU6kCeZMgtg4oWWlVHECYD2eoRfmcVSHKvI/OOEwBwpyXN6jQTJ
oFXewX/X0/YvLfDDQMRQOKiXvAj+qQxpVgXjf7KEh43U6OqQxAgyhUFxDFADOV+qrRFL48RD+A5a
p8IZ0NOz6FF9lwUyfNUcX5rBqE+0r1YmkGebYnbFU0PCKKFqFMH9Wx15ij8EyX6MDOWaGHTerNXM
fauc8VxLidfCZUOOFYkKtVMS5MXho3Y9ZWsgHwSPw47UGh1ur4ZxmOvKDbKG4onHEXvPxejZ67Lq
Rr+LOQ85LpqwRO71cKpvo01iJBzZgTHDQes8sccS80ybjNmvuS0ipDAdbJdRYQoJQ0SsErP5nKFJ
xpBc7cm2TgqQoh7R3jnP54z0Hl1KiSIwsMgAI/SadDcl8CkEXzj+XgNrhIfet+25VavxGMTeWhY5
J3A8v2esK4BKEu8At+I3KAwyOIaZY4TIMYk56QP0haEctPlWqE63s0ztK2e4cvF6/qAJruU2NTvx
QmUbq8i4vK1k0LOKKqmcnEm7TizGt5gxYCBWXks3tVFE8RBJnd+YAq4xxG1yBhE3UeDN0epJuZBN
sMrLxqOF0lq+21Dh1Y0+QYZIfjMubC5WNcitqRhIsaPxtbHp6hgZMfbDs8HbYhZsjuc4K6bzkERE
X/x3f/mom1LFJzhe+flCr6BfboykAlbUaD4x0JCGJ3nQjHgn63ry0X5AqJIkgSO8vQYsFWcXrKhN
q+uotDYWKc/cabRwDhliAXS3oHhTMggUxqF6qL2M6JTL1o0B3zxnApJi25noR4VzCFKV8Tx7/WZk
M1ppXoU1isEqAJ1tEXvzgMZGrIRxQTpbt+u9o0ms2eIoyGv3u5JQ423SyFdBma5t5I2+KAOFNSAI
1k0xIsLo5/5YWjG1qskQCaBV1nmSE+pV13dPF4YfBLXpKwQZwYcW9wKRE3IKKa+TNt3quLZW4UBy
T64o5ll3YXgpIW3eGsJVzBqo2oAjWd53xpxUzCa4hZL00alcH8ypEKa3TMrQce/MqNmD+y8vosM5
B5sQoxayLJlxJVcVzKvA0epbkMjLyP/ap7O2IxOxgaui80vW/Yk+ONJ0CewHb5YmhccSGbL4oowU
JrhtXM5bu7U+JNpBtDVtgUcamU/LBOGnVzNMXbepK84IsK6qs4Wp4KyrwTemKXQSRshZLTJfIqKM
d4ySUICymzLXs1lMWENS5NsKddCECKjJjsqgXdOU9bNDj54p+TeIFHVrTDYROyE6UPrkCH3bSxoa
47HwPktGjVs6FDxlQkdny3Hp2CrlnyDIHM4kXsN0y/Ouk5X/bbX+MtLYf9CtR8SJuGnVAtLzs2AQ
n01jPbnVmOxhlfLSGLXxxKJWr/NAE/uIHM2Hwbkt9Ox7bJUPM6rJvAp0hewRZDylJui3q+DXRgnT
eb5n1311a4bYQTLCVVCHZBN3ikQXHjmolyrslI5DwlITchwS0a7Sx1tbCOOy3NR1Z1yUuizXreZl
G6xD//uCzaiNmcD8H0ez3AYOVe7yn//73uUjo6KRmhjgkf5/3xrhTEa4nhd+21rGBT8T6tj/frHT
6dfKJopj+eb/51dy9eskSdu+rMK/cZ73GwqGTQhS9DdW53SlI9D4aDyyTiTYYLoVnbse9N58wuAI
Cy4ys7ve6c22nVT6KyHAARX3J9usfEUSP5xUdUX0K36e0XnvY8dlvcvo6YzqKsiZ9eGTuKIHovjQ
ovoWcRk0phodKzODbSRE9ivLyVay0CCe9CqhgdU5DAxI9Imm51EVdGea3jpWpXrCBefdyl7VXxjS
qghla+W43C1tz/NxQEa75W5lKzDHalxtaAeGvToLPkPMo2e7zv4yn+9f6MLrT1a2K6KnMXXFC75u
8VLa6T9XKt15+ZQ01GZDxoHYOlb4qAgEzGyZ0eLr/pHOc2jh6q1FFYpV2fwhoJWRWjn7CuIcLnHT
q77SNndZ9c6R5Ii1gdP+oWDoFqTHboA6iJVdyeyeXEgHzX3Xi4cdpHX3EYXQT6pcmVGrWKQieNSY
+L/CHhtCmpTdrugozrp6B8J/E1b6Z6/VBed0Lpu+Ma+ibLbCIbKU2HK5CrNyR0qIBtfWlfZvF7vg
ynbCNyegpgTsi5wxYDyNVrIqCRfIHOsXMRTrqHb3hh61NxE2/asVIlh2GGKi7492wpn2U5uCRCx6
3a9KzAN1T+kfUPS+g9a/m4pFFqGODL245Gb2xKTolrX1bpgqzs3dPmkrP8GhVKTTsdGid1sGn5pG
BaQVyqEovHUv+yt2bjJB0TCPKdmDeEOIY9ri6r0nJMgzCX4Qz/paecW9Dp8mmqeSgOT1JMDrOTFA
jULe3FA8dP3YcjkTdfWPHKYDL99XS4Gc1Ua9KjzWEmlzMpT7nA6Q6A3MDXdsu1u1VI6iBq8/PWn5
BIegPDiBj2d4q2YD7rOR4XgaoJSKugfKEeoBWvUNL+Kkn5UnFK8o9vCepBlQedmLszFyNFAvcUaG
TeGW+0S3f1fkIoFPey76kiAgB9OF29kQAvMtnIArCKN7RUfSE9Nn2EAx+M76ktOC9csynuwh39ux
jsi9sLnkNA5W2toc0BE5zVbp7XqVdd63Ol2Qqx8qob8iNX5vYwhkmFu2RYZ4rhW/Qsu8a91wZLz9
ZrJgzocTRD7nOJ7ndtUWCuOmwlbrKvIOo8SWpC95T32zCtv8XCrOw3a8u6MrB3opc3Y6/UmL9CLv
0JVjQR95YApnNzd8Hu5QPnJSwr1+eI4hy1ET4c0LKOUrgkyUe8/Sb6o7+tJ4I50J54I49nH52lNz
BXWwOeXC/Evw6pGL/NjBrOu99qYmTKkiUJ04nxhUx9lHQeGMuOq5ExUlV8dJ39XYanr14Ka0AqRi
fVYmowUTAh5aMULGKrYXxpWz9JngkJtTqW9Ozsi4mZuB8/NFF0iuBJfVqlDNPxieK7X9nWdw7qsc
0ZvN6sNgeaPkHBCGBkU+ZW7fyJ5wavl7VL1DpsUbiwoQMIZPDiZo3sFGrUVlk7AmprY8llhtM87t
odB2LKWbxNPvPQw+yxkPhNnmqybFfRIGR/ezH+wDQwDFnp4mL/uS5vA2hNYBFdw6JdV0GM0LhsVN
yQg8bBl9Ef3Bi+l7VrtDvruNR9BekK8ZDPmkZ+yzEQdzr5LIOjxUh+56H9EyMbBxty9sInCRA1JA
P5nQTmCTObXGOpGn6bR3u+QLC+AmNYurI/mqU1oIVmi8YnliOZ/8IrI3dStuXObfWcvCJRinxRGj
uuQi1Pjh8HaBKuQPLVDV0PvoBhLGY46veXHft+rKMurDYHTntjIPmqbsCz05O+6F09PBgoW2dtIZ
Odj8zu3MOGn6n1L5tFAK7kuNtbHuNF/XFUgG342ufVVuytkJb+UktihEnyxLVitnxHTZdSfPFr+Y
ViCyNEKE+9FlsNUX6uytrRGHKZOEEzKK/1gZfk0t3i4drRFN4w+ERyEXbP6FHP1Q2ly0VY320mE2
biCIhhQ+Cw0xga4c683RUWqEUc67YHpp3eILZZiGR4UUOF765tdojccaS1jhFSfrGxvRNiz7q8bG
hPMrExFOCq7LQWlQHp2LfGCkoPhmUxBrmfYfYzWhCS3AlHpXfDR3qyT8iZMekpNkpw8xKDD0A9l0
DMNt1k9XOzBjrGQpL0R0zBvrrFa4EZyQTQLsQdyuGGS8ED7CyZNpZe9+R1P0boTJdfLovA7/ciol
AtbWTf2OrKI95WH4Vw+CbTqk5MZpIYHCw9UimarO+e822gjebw2tja5qMQhUF5Pjq6toGPmzzXQt
O1ThNioJ5MHkT3CpWDQorLTBQh26J63rf3NkQWiiNdBsgsJvouRuFsqxN9rD4Bb7ebdR0+BDUxrf
zbDGOOrbaOI4cujc2YIUP/aWnc20NtRTbHBK/dFJcvmcF+RaD3XQvG1l3NLO+jKIDLE6YAkN79gy
SvF91L8KETwSmxICjcbGkARmeYj+Jx0dk5nJT0iO1xJFHL5+sdHxSCvsdtCDVjQODnDz8sn4bQbW
H7uvsVNK56mg4aINKO9gvXzoYhhBo4kchA2NK9O6D2b/CzEA3UJaZ5Eun0ZT+7DyM4dgd4WlO8R9
ku2NiXdTR1MkZtjtFOnVtK07wohNkfcnhGvY1xtw5HR69YLGoEy7r2QHW2FXU9lSV5Wfipt+PIBe
AQ1VNI5dyA/BeJm+NNm4XFf8TvF30iu7Yk99q/P83xTEd5dAwxWHDCoBw341a2zOORCvSpr1yoHn
kMfXWGVq2HFOrAtvUw+Dtgew6Y8kfews4e44pgS+1+hXPZ8pRFZKrzH9m0fyVXUIdTMiOjUUVDhp
rmpsxDgppp1tq7/VMgS0pG9QG65j7DIWxXjItCJIV7aigwDGNvrLgnhjoVA0ehopKdJoCAtjV200
0om6vltjSDCITA3SkvgSdSOHaCdjuW0Thq0Yo1InBH2ZbpEOm2Kb8mMTftAEQ8qoiX2XYtPq6Tat
k5nJ6GcmLfFxLSPU/BrDcICwkrF7ajlMPCBOyQwVeIOUJd/RrU6n3G9NNlhZ+qj/yDrSfCy8O8ME
jS+afesYGwnzXaaExes7tK5brQh2kfOVc3aCUXmwkUUPRX/Qc/XcGNM2il/53edU8qDJ1VGVEYBh
+GBlPI4FfzcwwbC3d4Fm7MjfYsXUt7Ift4OL2DZ2tmVSbEPOviWQWZ3tTLq+UYybtBgOZOXuBc7d
jjZGlmiPlt+uGeY2Qh+Ak80Xs3u9VvbSQr4jX3J6uSPbR4A2nabwIUw7xvw0dxrS6tnBC8PZ9CkH
3iHeM0vYqIWJYDTehOW1YwoS9MmhUb3tMGmHYG404B0IcW9wzNsKktWRG6C3UNGA8wIybgz5Ca61
00De5na/jfX4UBKl1tslErFupzmNbybjVontdQ5LJMrJHOYNPtKIqukaONUNsO1uqAj7dtQN9qbt
iPbC4qwM2NGX0qEp7ECjszdDPezBZ2xrHUFF4e4KeP1K4G6SbF1a08HTsGiC8k1osTjJNc7kZgKU
Uug2KmNnr7TgUxOdfzEmk7iVI5GiPY2hedqYKgcwQVB0GFOrz7ljPXoP9dkFgTd/vXAU/0mJC59k
dKw5B6FgeBajXyrikgbOgQPcrrAdvNXTS9j6s5VbM05qY+xnE+6smur8+fE4UbJnqEgM1OhHrblL
y+JgAjVJG4T5k7UPoWdzQD92jiCCPgZLu84Nfd+A1C+6ghODPIVmdk4781SU8T7EuRLmxnfB2Urj
zRup4661rJ0tBp+acWYPj+RES3eTKqofh9FV0quF7kCmhrp3SS+tlEMGKVa1vtN09NMSdL9iHVMv
p+vnHrh+/V7dS6U+zmnyKc+OO1DWuavU+DPMmhbRbnOqzqK3/RSjLsjMd1nIM+7msPocSODNed0M
Vdtkk7JBgo5jSvFhPfCaevVuNmzQI58suGVQKxVctYgflhtclHulEAy6OnSzMyk/abLosGQnuVkU
7phxfTL3MOFNlOoGUoxzsU3CKRpmqJcGSZ6L1GmVFQFi4sS51Nb41MvuF0MjHDZzAt2CWP7JSdes
7QLhaJQpOgucIjJLy4++39ctXX6B2n8JmWiY1JwmC51HWwqHwGVSoiMcVfgDclqrWqVw1h3rh4lF
bRUHtXasjXy6DvlJz36j28NUVpCW241BerTE9IW5cPykWa/c3MgrfE0FggBFG78JPYBDFikcdJr+
qwCKkYQDjD3vGjkcepP5ZklQwmuC9ZUk4l/kb1es9556VgEMnMlde6/60ni1aGsjVHZ9TQ8JrTFb
9bxwzZc0lOWuiZRxLhTJrIMey4Rp+BDa+GKZU83YSqj51m4ujEIlARdz7vyS30H3dSKA3PuzRHqE
g53yHgK1KWj7c+LpsrMZR+qRhGaP7aKlI5NFO4rNYauwSvkLlgbQY7RngdosuPk8z8MjSAcK8CLO
16w+5Itr0AuWDFcHTgmtfXtEswZqaB2b92D+YxcwLA3+tXQEOO+Z6iMjNUWrGqQ7juC3UuF8gxuh
3WFGNFkqGOIHtOx/fpbQiXDNvGrNER/jQTME1A7c4DhGh90xjGepFoBsIKqWdKsv/93kfTtiKRZD
+i56DvFFky3m7PQ5zGDIjO2+CSG+mkYn5s1OMqwm5tFXgtZdCyWiWAmEvPWNI2+5yq7/84DGjlI8
ao6BNv6NstK6JhgvOxdr09yziQ4NtPWF5gzjOeTREDy93DRVgwXHlgM8CEej8dBN5YnEjYPu1e3t
54kZavev5by6LdTT0VQSKhluzAen+u6ii3APjSQ4LTdLLFTuxL+HmKTdRpvpR/H8Vf2q0sy7Wjbi
k+WmMVkmmL0cl3vVLGAqc/tq4jndL7yYhRxTouvcBTL83Qi9MvzHD/kiGrVflecU7NdxdNEmVWEY
lpqcnfhN9fJL/3tIP/fdVp3jDIdwu3xleUxD4DwI9IzpZzDmuXcjVUdYShcmYTNeMdT+7Vyn3o+9
MU9KVdTyMLxRSHqqsrGRI14XfFhViad6iLrDcs8Oze+oqnocfc2AYdCo/HpmYnWm+VqTmbUnmNA7
d3b1JyPMZbfcW24sralqf/kQS3nlq0W9bt0Ra0BSGu+Q7s5TMOg71wq7h6k/+nrQr57FqBUYETxs
slPPhV5WOC1DUqhp4y+f57Ef1ACr4EDbWhuT8RZ1NRJU9O3L87s807w3OcXqCBFxN2DjtfV6Owae
beJ3N1EQzTe9GTKjaBILpRcyGFzDQeNHlW6skgHXwnJT9VgVdNSlfpYIiG2k7OTboKIXnk1N4tsA
XmBe1RbljIyfijR8SfPoRWmiLSGG+r6jF75Dfov/spyZPvPiU6eIr5yOPhyhKVyoykDeMT8bhU53
CLyOwY837GkxxK81GUQsHvL+g8cnLrPGukN7qOXJuTMVTbYm5K9VPf/xcYCW3k2+4vmVnshkvAas
sVcM27uy0OBjT4gGyi5UcDcU0jcC0u7dFjL33MvVh8S8ML0xLqY6/Jkd+PTN+peowYhqU6rv2x6O
QK07NJbL5V1JcFpA/Ffb0cKHZzdKo9+V5Jg1B4OdYvZRESsRvQWR6SJ8T54g9x1bbRqPMTxDNts8
Qz+fkOTYpbeYA/vBmg2/xnzTVyHH7KQiA8uCW+wLjf6wOVc2nprDKihwfQ8Tv8RIyVxcwJENPdtz
n5F9Bvw/Jmf5tKRqufkaWU407DSP4A/Ahmskdc7ph5Bl6yLeMG/izFHn9NXUPniRrd1g4h0HxMQx
7Lc53akdO3tPzsW7h0BZnXl4hs4YljxI8Ub61pUOU21P8QWbdHXJeZNfJLarU9ogTZGFWlzouRBY
SkN1lXnluYrA5RGfpe5mHd25bLdp3Oi0VpCcOhGXqmnUDT0ifYg2+A087BUi4yVH/ne0K8Wdz/jV
t/RbA/2DszCA3BTBv1ub/6oRfMooZXJLmhD0VD05N9EO/OkZT9tOzc38VMrSe23d8mxrhvficEQK
DVLadcdQ9w0CSL/3gEWRjpT6dScMtKa2u1M1rVnnA17VpOnUL7wbd56uhN4bymAlvccQDqdQ3jxT
PkLVao9ItjqkRCZ6ufluzhZ90WmROVRAankf+8E5zI8Y0Go01hFiNPgHemXSlzSSZ7Yb1HayUQpm
TtLZuX6hF86hTZG0xfOObygGDW9qMxTRLl530YTHFCpPD+riRI6xb3A8mjtbvEuE+9t1ir+j9ORu
eT1aIYp9By+L1mYSHUAstvtE8hLoyFtkgDJ5eRUjrWYIMzenxuRL6xvq+PnHhQkwRKOMugvvRgKI
zKI86ipuDwQP4vzzYkHzzY8QPsvDFPTboU+PYeoGB0tqbbC1S1JtRqAQhMXNs+vp/+YLLB9Jr2Es
yMBR17t+pUpFUVd1mlXHojGOS7my3JTzmC7M4neznd/ZXgzRtmueCyRmOPdzGqCVaz/iLDBWVtY2
+xzhV8BcBsZfPh4clSniUq6YwsONyUhDUAyulzRnrdNMRqrjzhFOgraMRA+tslMMk0AqS8f+m+BS
xNIGTgt4fzbXCL0duEezD8GEjU9Bqb2PQ53c1FLdEq1MUntokJrShKPDEanbL8Art3C0T5U+6BVU
c/WZK060hRF7HuoqPbYtCZqmU/QbLL0oGF0d9k8UxE+NSV3JjAL9Nu66Kd1DGUf8mt2XmyUEcJYs
zO9RT4+/haahJSDvZof1c7xWws0OyyL8s6CqqQdgSaAXWdbTAVifovfI6vp6/Hk/95aX7QDW4vnW
e3n7qb+q6q/S4JhSpGpcvPkGAWJ+djqlu/caIrNlafjhsJU2wjLUJsZ9zGL+nAJuSKUX5n35XJaN
+iEFV1y6cJHntY9EDXJIlg+V0uouGjlGsk6vWm3B+Y6xLGVC2E+e6QApICH4WCeD/RQEiANY4+5Q
/Wk0uZXYayLTryHWKfy0nvEejm3EdPuj4uJ47gBJZCSwbIVA6m8x79m0CXCOlC6rPyHj22ljSmhM
0R4WwHfKXHo/rPPR+0ITFj6reR8/7KRAfhjgBnUB1LQZsNdVSEzRBVCgfRqJnCM+ygNWQYsS8QAA
/ETxLsvnPCCDlyERxr6IrJelfItqaBxEJ516QAX7hGWkctEzLS9bHQu06DZtQY71RX3MUhlcbdDu
V+x6M+40cvUPImCN/VLChCB61CDJDuTqyptKWbk1kxpxttn10caCOowFnAFFl9Mq/98nazo8+i7u
UgAgy8plzZ+pFYstCGPHY0m0aBKGlFaENIuRINIVUYT+T+U95zIMgaudHPtlWYKWmza2vfVQMQCL
R2Jd1xATDo2tO8ea0LRbKmuacQ6NFCerkY7g2XyprW8cPc2mm2Z1Rp54N4h+6qVL07UVU2NDjE1X
xgSk15qNUYfl1yxfAWqbIWc8tjq2rFUFHY+NtgqOWszobShTGOSK+qyCGT7pcWLenUb7G8WMEPa9
CeZyxRHjjoYYhz6ZfTOfjdIGHKMbyJ3V6E8EbgY7c0RQvwQiw2lqCTSWJJv2GUHSBueJA32hx1J8
xBZWqo58rE1UWccQX9xnWihAjp0+f2Q0PLYTKXsndQosajuDqcS8fDV9X29DtEF4/qoW2RJ8nmlE
yON64ejbqaj8jAKI1lMl3toB5zApbc5dt9Ca6YNH7pXb2sBO4LGQrwWTNoLZQirvnA3ZMFo4YBO9
IQSOr8vyYJbR9/LiRTWt3yYywy2FqHdX0o86LRh82hTDjWhOTOXfgNlwggiru6Ur5l0ne2MCpDKz
TEda8pbo2KCXB5zrQjtVAENABNKHs/ucLlf3tlD2nEQ7jXov8HDFRMCowYsxP9vAfdcllbcdh9rd
nsovUknrs616pJbPYX+8OSDmzPvackPiAnm2MonJjbNbYq6NB3Ei7W5GTt9h+mz1Qrs7CU7an9dn
qBFIZ3ZNUgq0J0uLYL3OsPEoBoinN2hHc4fEvY5dhKpcvJFmFb/21TStUqV7I1owedHUnv9Oapre
YyPISQjATaI8wug7mh9qxaDjGCXlCQeEejUnofhk9QYXVJZgISGZLwkQg1PgrNLCS9HJhHGH5b6F
af9AwTI9RYnlZ6EX/2bRaAv1eTkER0bi0uXJ1LVVolFEbTR+2qomaMzF+QkYNLlVZuo7Zi/eQnNE
p/9Gdav9MjBQYVJhUqaQHW6nFr18tz4Pdv2qGl5xnQAv7nGEvRtV9m7Ent/OxEgFASbBxmTvBSEz
dTnXk8tG61Yau6chH/G8ti0LHG4MKOV0E9YaGtJLmHv6fugHmt4KuYMZpTBIz2xbc+6VGleBk5KS
gYb8yJZn9RhFus8JHcJe17TkBt4VpV9QYDziXt7W0dHAeitgEFzdpKFVZjn3wWsctjhSfZUiUL+y
yMT90WdnSd373Lx0YgiByVT53SmTddpAqtGfl7g1SVvx0nUswcs3ysyB6zovi5kdAXTQeSmqaFKv
QeUgIHQ7NHqQH/xQV34page1JPyIVI0XXMOXk4HjIdCBrFi7DLRD5No5fy15P8uNljOVy0cRlqAF
yNQDnPKc5Zb1hHrGfpIFYXAECLq7fN6/ULQeA9dmRuBW30UVx6+ul7r3MjH3iKLj14SsTKo6SjQ2
QWZ7kfUGnnMellu/lnu5WxrQQF0JwpwvWpodr6uSXptn5rhfEB2FFQ6m/1ZaFSM8RmXg+lPl+l49
fbWgvYTxV0TtU9GiOhrKb3PmX1N3wNBhmHLuJug1HF2xhmHm3pcjYGP6dPTxqZqjERuZOq8BE+Mg
r4HYEfc60sI28a2uIVnPipQnj6t1qXeasP70Rs94koAxNh4zts1yV+i5hHvKlA+gk7eLvexdqO69
yqrxwnVhvQyT95WMaX1pU/JqR8jTO7t2efFwUpxG1MJ7s0nyddCFxtHqxhckJRlTa05GeF9njFDM
ADwUZxkPcmOHOXaZqSt2dfdaD6I8gy84wZOpd+ncDhqtb5YE9h6B4ykLFXGN0Vd0g9JdaxISLJDq
e3Zvhn4WzXcrjl6CxMoeqTA+rJ7U0mBywoOqOOO7GzF3cpk6B/pYr5esq8Bs9DMiYHCrSrc3E0Nf
TcGIGs4a+aZkX+vNhpkMOv1o1/cdGTOT/MsDdh8YKLNdFaXFJiaO+OcMEjq6+sWE1oFLbUOHpiuM
FFgF3S30rDrwwtBkHLP0PGETIqC2Qa0syaNLNL3Y6vTf9pmuFPSnpUQtgmoWIHB8ZDGsAEWQPk4p
NNAyuCVWknE6w5baotix69h4R2+MG3UuFDs3tm+1RAc8h3IXZbcXsunuU5oBNG6Zp3Cscta1IqqD
3idMdoRxbaPoZEzU2Mv7QrPBEgfunOnUjJt6sqyTRjsboXP0FEZ/EzvRd4Ua5DudJw//HngaCNXx
OtOtf7IYC1LJ8no/zcEqej6+mY0hHjmYmK0GnQf8jnkaQvD8OQ1gM9TZHgJwkm2QoW4xzIdROil6
KOh2sWH+prCoz0uQ7fKRYicdgwZVXzsEj/qJwNjozbZyRLf4odUb3ztpnPqiAPRtVE7T1WzOpvIO
ZW/jTqV+WQph2+mw4NF31udDmzEfR90hTSAB0w9SnXx6lTrl2c/SYVo8qSH0OWYn4btLF4GoEJ1Z
Wqb+XRqWtqz2Lf5e+skV88aGtIieCqfpEboskb3SUnb9ABei7ieydGNAQEOiFB39WOkesfC0wqve
gbYaR/hcd6MBbr6Av/sZEp5peo2qfXAJ1cHl6SIhuvaA1DedmgXr3JKgaYq232hN1K57zjVy2+u9
ul1OFUbhFFsitBOUlEQCk/aWcNxmskhnFKUwy+6QEo/LNfK3Hb3vhQRvSCBjmUohOTlX0wveCpew
tVB1kl2NDS0G9b1RPdJpg3GITghN/ndDckHMVCX8ynOCaHRob/ccvwpehC6FHUl9EGf0sHMGRr5V
obJdamMOMfQbSlD4sOj3aY+L0dMkTLSkY4drxFMc2aCDQewv++2Q1X+Q6nfkYmlopKUZ7NoQwrtV
t2ira9gFSatDwwso6PxeIefIYxi11nOjvgnQIAwyriJ1vTMCVPY5vUwSuXELlAuxa0gqGBbsWhbd
PmyHc6NYZ0YIlN1G9xRWzkuNaBw+nnvulggzjscWck57b1bfqekAyfQKPKGsmhpy+AH1SsZZVrUt
OASdPoD0eET9wJyu7h7Ufu9Lz8DGd7s3++7ZRQzU8+rejdLtn1Jd2U2Op75RxM+5MD1nVq8FQTrf
YJR1IQ+SVGq7xs4UifZCsLN+NOfyrc6LvW16xaaaMG9oevxMjEd1qOZobGxKzc81wLuHtV017PXy
E42UKE531P/+tAv0ofgQcUcdPeQDYN8pB6iIzEZv7P4tr6J7yWD3qBcpLEjKvE2QqEwyyhhv4VSc
SEb83Tkz4LLK5klmGxxiSwLN0uunpGnie1hjfpqPoKWg6dfQYVgpfQ2b1sUOXCkKU1Sbg3ighPGR
foP20BqVz5X1xbOxMcOaWy+FXle4zcGG8l8PtfWMtxfFZmyshjafs8zkl5eTH1Bjv5Cd2q8TwBUM
UMv+Ig0C0VNSpvfQOhk3ZPWG2UjwCcTyK6Ly0TRGJF5YvHPY/CvYalfjNBnHMR6Ma5gYd7OJ5THV
EndTmZwMYLwhzp3L3alqz7SKjdcqUOxrIh4ojttV1gjlLoguOdUKQlytxMqTlySR6O2gXO009F3b
em2WIFlP5M9apqd+5HTxR+pwyAYY6B7dBqfvCAKUgNRi/dNMijK04JZLs0qvFVI7Cw9is0jCg+cx
z466dnZx4MqYeu2b4Wr2oilKcWlDy92FVd4frByRSDoJ+DNRfgeKg1SENOKp0XBNm+yrAao9Vys+
9TyLn35+J0K8jVp4cFDh+54iWBM36u/0dUYl6kV+WSplEsrARQ556nfCjwfEC4qKlXM53RR53WwU
QyXvdO5lOrGCGo9jmb/cla15S9v0j50B6nQdxb40k2weSCn/eYf/w9V5LDmuZMv2i2AGLabUMrWe
wEoCCKiAFl9/F4LVne/1hEbyVFdnJYnAFu7Lq43WL9GOrAPfTEX+hlCEvcF+BywNCmF5AgqawIn5
0qaWdjVKK5iRR7AbamMX8hwdY/TTW9YK6nKI8iqDv7AM5qyywGaRBt5rketf2GHd3+hfoEQ5/os3
Nc4O2eREDiqjbPVQg8GGKekNq1uYdwcG930u9Hg9g6x4yrPx2EVUZ044fKhvpxGTrZwV/rhXZ3ba
NjWl7SRvL+GOMqeU4LFLwpRtiWGH386LJcKt3WFST/3hnb9TnATzkl3IeXmKE/GDbIp2TdiFsYuX
3lxPu+Cewr9dkchb7uFtzs2dbSf01KQjBEV8relJ7ysrYYLmjr+FNJ0z0tD4OQ3kcOJWznBGe0q6
uP4FO4w0zqH+NfFkEEm9bhIAJypyGrova0+XcHWXONJinFeW01qvLG7RyxHITd/RjoCbho3R0Zch
yVLjCqel85vx3a/9YTbOhs18Qj3jV0hqS1L8rDgFmICgCPneGQ9pIbFgQQDSK2fcTE6O5b8mFyOO
FNovfpgcrWTVAlK+TlFiFSkO2WUEp6ZvYkSVs2rsecT2kveYyYlL8YvGPWhgXs9Tqxdg7h2GzxOT
81KznzswutsaOyoiV61i4DU8RcsFIh3i3TtE5QcxSSyWZFSFq9SzznY45ocJuwAkdXazLu27ujSl
rItFq0KUqO70F5hR8Mi4BQ8XCRnccN1zY5lY13Tj/P3tUouSuaGIk34CKrIMOZzsjK85rPE1PrBk
k0jZtatEjH8Gl5NHdc/Uiv6K3qrad6lR7MhtdTdx8AxQy/qVvCBYcn77mKUSUgwcU7h7P3XsZxe+
x5kgLLjRSwYMFOJyh4o8wOOGmRu7BlJVtYMDx3Q0hPyD9bN+0XVjzS7Jf1SvuN3MQBuA46mXc8NY
D4CVvkUE1wPfZvgDjKh5xDriHByXsXTkiJ7sHdsgwTzoLIBULmEh/7m3qWfs2LEDqANx1CF/LZMp
1TlRUbaXbpC3t9T7KSKqddv15DG4mnf+fnBTiUK+qd4pq2P+wbxS/7HTfzjzpypc9CICjx5oAqeQ
HZ5Uh4o/OjnXKEFVqwoSD48sdfrGhMJ8KUJCkNM+LZ5l2TOM54tgHwnv6tdq5fX9kKTNJosB/zs6
9RoU3lWnm8kHYYz9rtExpRPkZt+PjengX0h+4fUzDtTaoKIsax+2fk82LwZDOpPlswbaHMP2iM1t
7Or3KTjHd33wmyMAxQ1y7QndNJGVczvWDyIe2/s+efh+R709D1ilypEbYzfBIbAS9mi1QcvBRgRR
s+XYB3foyOSWAWmbaLM2qdOCiPAQBFj4eDZwfqA8lgKiXDeQf2g8sktt+Fkot+vlWe1V+b37nBa2
dy2QBA5ANTYFxmMULyiPGZLZ11gDbiNcd/4qXerjyGnCk6WFBvRk9AJKIUHeTMotIcsr5jdeWx0M
Om/yP736EYd0sRvzSGz4qiFiEVG7nzOfuUgXUTfEIVil5Wtdl7G9cWPX2jEldJ4bm+9MZUc/g1d1
qdhEkRg7TvIInXof32lFXj76jlyXDkR0dcdsfTa8pQdejpgRfJmDuGpD0D4aWlm9ZQvAgznY2DAJ
sB3LeZYO0zwgPUC+XN1hEV+OkvVh71/MNPeBMZLJ8/0ykdBjiQsw1rCXCNVRl3hLVs1RTfMr/tUn
GFJ3oMzqSyNGeUHkPw9iXxIkiCIzw6CuDXzocZwZzFPJT1WNmxeM/Q+v1Cnl2+ButDqc4cth0y2H
T+eihu0byfosdEGuVi5eVaf0WGE64gkPFwRRAv3UK7cKwXlGZ3VUNeqvWB4yRoB42eBMqv9AAiIQ
BLaPf0aL44nZQrtpy0Lw1wKzJX9ZHDi1udJ7P8Tw7hTYx/z2zTe7nN0Jtq26tJ5gAjMIEjN68DpM
t2MDJNadu0vqMPTJPLZzM1MrSgsWlkZPm980nbgr2V3i7sQbDBuIsgvQRHxvhjktX9xAwUb3+T0G
z5L5s2w/K5vfYL0MkvVJfqFSGs+ZcNpr2IWM4VKkZAwHyNaq9SXWuH2LYkZJUX8nxjJ/0U0dIUQC
qZxuD+6/Y9wniS6eKpQiQT49dmLKDoQ/sf5OTFRttF3X0mvEyYjcahtEjXlvm/17PAgcL3kvr12e
PrueNaMBfBLLIoc5YnVf3COODvgnMwNA4X2+aaaWMqmEe00a52drIuZyWjKfYnWKOlb1w8PxXsem
y3RWN19HgTzeMhuc5rJ8XcaJpReNL6wH+/XUGD9RiKAXUQfViERoRLROsCrXbnytumfqK1iNs30U
ffgnncLk1mGGhOkAsUOVH3FzUYqviAjhhbBjX+e2B/yWsk7QJh8TGdvQwkW+4Lci2dtzFfGj2M//
Ci72ZnmzIDqWP8bttt0VNdtzEJzj9XbgF4aXPo5ilkezZCATZmV2tBeGgZpZS0zW67xIk7V6z1z+
ydPM2nMwHH+nJvhajqEs1iZq6MpgoM8RW7euvhd1dwujU40ntX6ObUoShKgjjhvQ+z8ZEUMJcCwQ
OzzQ7pWZ/8xKDUJ+x7ArRCeqYjPnmejPKk/arb10TXMTm2f1LMu6mW0VefcV25VLXzeXxGoPreFy
FRhOYhx6pNFFJu/DZT+jZiz8SZ8tvCCUChpoyK7cTO/yUj6r750JmH0VRUO3ypboLxrLA1fCQIfF
qzDuiPaQQFCVCCQK/XKfJvOb7tXlnW41uHtKKRGTpxk4spSFhsHaQoCBXYVKz+Jhx1TPpIVfOLSC
PckhLu5SaR/8Qqdq7J27svLmJzQJW2lOV8jGyRpOinyv8ffvQjtHLB/mgBO8YiKQD7mGekhcw4Bu
N1ub7/dinMiePW3UliI96h5HrD7DkzdCXZzhGOebZtaYcIS1IIgtEdi/+Q/qZRAyJKEmUgq+AHIx
5wAejt454eiEPbQ8+KySbs/US9fKP0EoBPvv98PYTddi1rL91GJix7Ec7qnuTtTi4ckGKHWG+0wX
QDrB1egzuZ6c9Etv/PZOXVnLK4fAvLNndbet04TY6OzKgBNfA2CrjXEKFx7ZF3ao6AAN8qWdnCLe
hDGC5Rl3StKjy3dZlF1Y0xAEugQtNUTMrA1QhHhhljOwNwcGuL08RCxRkV7y/7gfsNnvlPCwqbjS
96Beqm1V2PXjaJwaAo6JKeavClO2z1GTIkD0ontvJGKEzzOZsu4NU4A8+4V/UN2H5z/bopfE75Gf
2YbW2fGy6MFtu/iC5NleSWn30IRCgX+NwDJpITxo6g5GTZr+7gUIZQA3DgxYGM/LGiSJsKgA7xiO
HWP1szTwv8awzVeTQ5w8tMyCCSQPRRkYp55xeu6PT+oYAUTzJNA8J/A6r34VsvmLrBRyQ1JGu1u0
e+0nRAiZqFkl3UvLVK19SdIguaiiNZrAKIjAWI9hJT+1AB+M5HsxoUi9SqvfR7H0wThfI7MOXlQu
lJ3qf7sl/7YlKeUY1j1ibbtoD8K1071jJv5T6w12ep1tStlxlPJq2hAWiV70vkYZvUN9vldfYq0N
7pEMpatxuIZxOn34RWEexYwJdIg8/ZOf6g39zu868XG4/3+SwNu3RLgD/gubaLWYQXKXTB9Tkv1R
H6VblcxVM7s56Eno3muOnsH8q/wT6G9nzeBgOrODwY24AUFRPhZlvXCIDLyUQ0cUGnUNkR3VT2Jw
ix/98MJ00PiJSZ7mOXVTZkRivnPyGAgt7dgd2SrhQV1buoV1wG9IwlIvnaVyhyz2OIUmEBkSUVa2
McT3Y04CJ3HkoPIybtmVVnv7GJb4CkIWd8xM/l6eNCAmHjhNkpXXpdWhGckNIFtoxoFH9F6ZJMdG
j7Q//i/fFuhdBu3P8p6D8mbl2k7yjJb5kHKPeLQBaXLoyyXWgJSGsOYCVB9lZxHTIGz7LxVeAa7l
TwQmaFU8hDGz8XWWjJQkoA02pRv/Gr3c+QyLgnsciADIGf3+Fh/WOPl95Rq4l1t+0z4x8ne5n+6S
KoUHY+GoMuLHeR74ZoIzxhClDVczXCRI0QBLkE3NCR1fAtRjZGCTxyjptdI5icHrTjKocC8BlglM
fsjKEae4qKq30GwRKeAlZReSXhuuu3tHhiFrcesP50J3SEoPi9eyBsxMw8MSHnM52eJIJ+XfYabT
N46WFk89LsZu0Ruom6uaa0gIRlsD/BAfv1YfZ3t41Mj86W7dDESnKhP6V2ha2n2jWfeakQZb06/Z
ydGZZeXU/5D5VJjMQ9rix5A7S+aP7pRPnA/mrQr3gEZcDNchQy78HUnxFuFMOcUWM0JKsPYRGWKx
XPzzDzKSilVus3pLkvBvjIn5ORyXHYXLLVnJeOgrlEB6xgd31bURC15D9tmE2o+Rt/Ve+sG0HVxY
dfOio6ZexgPC3cd2yjXJEu5LyNT74dYu2b2YHnz2zBESqMlewSd193PEataPLWtLJhiHUBkiOCph
LLbkLyNEZYWkGWZAePRaBLRWFWfYavD76b1vI7mHtIo3vh3NtboNkaj674b0fZPykJHpcXPVKka0
WhcPO0ODHbYy/Sg4345wGEPJTRgMTxjf3ARGP62i60Q6+G6ISJZR4woAYt7Vt7CSLMMLtTVDDPoV
pNLZ31TGbl4eAw0IsBGDZWEDmO7dJInRLNi/+6lrTzkJp6sAMJ5kHUPeiJ04u7CkqGFo3T3AHcJq
yqLs7vZ1BmGQ7OcUZVMhfOetHtDaeXo8HVTTk3Pqr8oOm3ZBikZJGu0bDox0HSep9Zhq5OQgwSUh
iFwsY6k4qhaYm4vae8m8pSOF4rQpKmGshd90R9oGdxX4OsTsIsDSGT3e2gR+JPL1mPg/oG+JHuIf
6mQVdSpPDFQQIKIweRjmONxkC9msz2fvhHyNg09DKeD2+NFqpeiqcuDOc4FzTg8Y2Xuu0zzhI/Xv
QxI3LDRTvb0ke7fdTLqtZEfgAxiBoSSsV1IQHmK6XfgRHskm+bDgpzzQcUi8mDipjwOjs70vCSm5
ScH7qt9qetnu6rnRn8Tyz2Wvndfok9mDpt7FrDaVj/MUe8bZaav0okPAAtgaHhzD+tXOcYUlb8Tb
zQSgv+gxPdqTH6cPMjFqwiZiTLEk5Viy9C9i6rJrmLQ6PXgqvxISMzK/IIs0Hr7UP3Mx8t+ToLNL
22pa3z5b1iG2nJFZxz2j4GV81U703r4krSJM/I+gtfMPoRcHzyYvqgo7fXP7Dd3U33aQgR/zNYyK
dofMT2MWNSpdjlnUa7VMMpeNknr2Py+Dlp+cwNIvAJGgfnxHYKswrWKrdnhZTH6SZzOt+lZIa0tI
LlmTx6gfqutI20ien1kB7/A1vgZ8ploSO/emS6zzUvC7KXFkfTBhdSlCuc2BbmwcA/e1tzxI0b03
VYU93CLcGr9CcWJJs2aMiE8AH8etRPufG/IoAVVsu1avd56Rdfu+SJzj7Tdyu0uMDbXE8nukVnjs
nDo740W/atqYvkRT8gTsenofBvkrZxscxP1zuawkqiFc3LmEzdhY8JQ8CKy69xDO+Jch1ZAWvEiG
IjuMMJJmn0rg8e3+YIud7ivi2ArR1bdqcV4cWoPlIhyyHpSkWEd+Ar8HE84QZN1azo6N1vhJNcAi
qA6eAzsD9sR9Cub+3m6dYF0QYcAaono0QyEu5O8Ri5zIkjgagA2NjUVFlX2GRWItwHuAUcobo5kY
kqVf/zTTqgSD2rGZs4NmU87pTDHWeXy9NB9lRX0c5izf9w4OLs8HQ5yZyIyXBZTpIjB1LapXUVoa
rjcgOqCJCQcr7Scoye3d1DEbaKjdCiLiRJpjFNZTILvL+X8b1cvI3zp6T/1GaN9lchoyI+QPTYb5
U2jrzmVY2OQD+9x/s7OkZgnUyRkESpUQgcvZtVYabTsPvT3nknUcRz622SucZ2wdwSbPrGG31vyR
DOfRyX8JsrFr0KVt2eh3Fo5ykHIREzOtrtqNmkvCLtiG3JVYViP6XqnBZD9ffdQB6ZUpI6qpKkCn
P2S074vyk0Xcmkn5tui5/xqVfCory7xWbvZJrI38ZI+GosdF/dc06EfTjOLV89sn2l/9K5ivaN0X
2RbgW3UfdUXXPHHIpdnwqwzx7UZFJ9/zseGqNorgkBZGeL6dXAgWP5J0fnA1Si/GHWClTO3cdjCl
gR+gTBvz/Uih6Z6sgewQ+lRl4+l7zDjjZObrPuUE3zUWG3a71E0iU/EMsLj962ndNXDa6ZHEUUL9
pvg1HibjhL49vRba4vswalCby4i96l2b/mL8tIsR/3lQMobL0S2vZojm6NMckNlu2mwHLFFrd7mo
NXec9jPTFUzTvEyb/AIYGRc6eJrLiGF+bbOrZLHMNtIFtfmghxAEiOzm71w6j265p3549UwsqufD
uKkIyuzm5Bc7SgAi/30LVNN5gK+Jyq3OyQcJB+ZXFZGp5G4db/1HDElI9GyBMw/KstopiBkNApu2
wma0LvsAQRwL4AYCSQFmD+Of1Gr/0sTJ34AD/mUOyVSrwRGXqN1fyjQ7UTJEJ3X1i2GhhvREChi1
99KgLT7dLhBEPSjtabvAAJ7mMvNe1EAEJgXBbMnzEHNWGiS7EGnXMD13dBj4YzLs59ZOHjRPD+9v
W+vRFs5BWSRmaj4ghrZNEI/OXrLQo52r1eI2HvCXGcH/DApoQx5v88rY8vwjMoR7ex7CR/XAn/f2
FSFQYIYH7Glqr9bzvV8pSx/XTrLKAd+cgvyvWiQ3PbfnGnt41fN9GYr2BAQehvw41NtqOT7TxHiO
9TI9+EIUcEeJpS3a6ajKDRtPApxdlJihICanCDgHCtrsjCoKvNxQ327JaqSvHvimVeRHUxSqcsMh
5YyLkk3bbbI9asNDH0HtwpLsDIsRQUeljkN/3Crb3bqn9WP90v0kHPpNJ/F5ttP+ko15Q/7osIes
uLpJf9yCO3GPR3+ShGBCMXhjS4fXadkd4lWzAJKVbHaWfWI0e+2q0fF84QL7KGK3vw4VslutJHXY
bjRKEMDaAAfGaUQ2nsRbffnM1EOTUmsyS4eMs3zfQ81KHoDTxkzC2FoBiGLtFFpilS2dp9Fr8qKF
R44o74QR1DupZ+ohMMZ/L41Ag0m+/Ff1niwJ9PVkE2yKOs6wvMOwPt1mVV4P2tfWC1KylgsLGRnm
7gJPM/Gc7knI+DxLG7/HwL5TtAh2rMkz9o3hC8jZKKxuOyAnz5DWewaUHaH/wnt4axK0LKvuiqy9
qLMt8zaI4UhOMUlGLVrKvz6EPpik6JZvT1tBU9HCmtn0sXZwOkBC3w/QaWjQdawpVt5X3F48/Il0
IqPlf8Hj5ziIjOQLgUl3bNqMaN/QMTZwdcZyX3hHx3wJzH76yekoIsGdgIkcLZdBSlygp7vSa8XV
I5lkQ/E6/bSGjduMPyJurQelqPhea80e0pAkQO4ftoCb9YDrGq1W/94QqTGjW3tqKDuf6zgnYFYE
h1v96ZIzhGm+j65KE2uVzXMZcU9PF09eDoDh1mAQdITrYBHRBpGnbasO7sZgdo+1OeCP0+loghJF
bMiwcDX3lthLYPZqJdvbfCJdSmrXXApGs8yst7NpRufExrylno3Ly4lx6iEOrIN6H+9/SFwnN38y
yi1jj1JqYAgC/UWWZnNRJXyZM8N2i2Zzq21FOVeE6mCM53/h4cEL/mMJXsbbRn7U8n4r/TxFysk8
TYm6C5uFg5ix9/HpULtDZwVDgr5RlO7X7erIAuyk5CSoi0tdZsK2yHDOElYl/MoPFOkMt5nkrIt0
sC5UyNc8cWu2pCOTOHL8nKsrPgwkHJi30Q5H8GB9ANHfPZgJCjILnf6YTPUfzA3TTplssToAdliK
h94qxVrt32XiBPcJeR4ss810rUvnGcJ8gqMWramKLWmh7VzImb9jxtVFAG/AbiNO1Q46bfM27ZEH
meSAY9qjB2GSSI4cuCY1s3P97Cd2K3m02YPsiXdih6o2LY1HcKEVjqsxG6YPzuT3wGejmWkzWXAZ
KTZ6n7ub2Yv5VxuLOup2H0A//axKTXXbwRtK0U1B4lok76oNo9o3hpPTE65RD6zVYaG7tVE/ysR8
w0ieHpu5Mo/DiGEtipriXo1kEIpVVO/T1QIn92XZqKy0wo+fe7aIO1E7PQiERduRjxhdvaZ/yQPA
8IFNF9g31UPkEFXJZ9NcQz8mISetYCilXrlFEdSsHa0viTAHzEkgLAI9LCdQ9Tp/nD4E+ZzLJ7Pi
eGZV2PkEZzYx4Z5Gf2yyfvqKzPhXIIL8YhXpbWz8PRl22p6hmhtWRLHi2aLhnmF/vyAMO1RjH19h
WCH7Z4O7rsdCvgPxBFyJ62c/epB6cUSh6tJtfCDwmfxmJk09FdzvS/8YaZV8SO0RPnaBJz+o2xm1
D36rf+0vg4Cdphv9fnbQwFF9sBn061WRi/alyM2NIQx5wueRP5QZ7fmthpvymQ+R1WZhBdXenWy5
CZv0R0ngLRxALX+wXYtPLWkpFH2NfOGGatwDLfDkwJOgIGFUoS4kW5TVZrQKYtIwQLy0eUNAOosZ
MB6MMKJq+F1Z4CDULFDq7kcl6IJQCMzFDt3gWoNecGkMZLyR2fU7x0XpoV6WrWEjhhKrNqG0V0vZ
OSu9xyWPXvXh6HwwS5rGnbrPzykcZ5am6Bbo3A2CIrJFJ9vG+bjh1IU4hnSE8Ih+11YdJIfKIZG6
icTFXvR8ud10B2Nmpbcxoo0S1Q2V0+EXKK1LM40IA5bheGJKooCKLy3QykO1nDowBr2rEgLHy3Gk
dTAQ8Xf+UO8HF3hDNYxbdIMuloHF9U8vkK0L3zlZOcok9QslSazBo1wfbOQ4/yrsKXo2I9DYcYaf
s4on7TolLUKklrTQq+eNHlymhs4B3v5Wkqx2UftztU6vyqlde/QaYDZZVTY+0GmkjP3RlDYGRCdz
wHQZILmWH12tB9VJmnrNu154L26cNBc972KWGyVG82Bsd6Xrjk/lpEtyxSL5OTrWv2e390Y73sWm
6QDanadzQVHliQCHGYIRNkpfXPTRBuildx5GxDORHn3cCruxLJol+23cxNwqLmQh9NskZv/QLGsJ
n4yWveCwW4+QP5m2+TMzlSC31mpi4ffRTFETR6jwwndyorLXHk2+Z+f+BzYbACwOGOShbqyrQ+rf
yqjy6HmRQ0OTkz/g+cT3rEn0twjfMFpIE4njWL34qcCjLoHCMGA8twFrOkDZq7Ak3CtYBAZ9XIcn
Pr+9xpD+qjGEAIzRgmiRiBb/+yAT/9/LCH3ODsmDudGZKxOiRiRS78HAUzcUrJPjloFhsQ6wn22r
FFIWfvPZO3gRWkllmPEBcXIIeOB2a/cJv2yd689qbyEiTPeoRzadARl2yVa8NmXn6Rtm3EsYuY3R
y+ri59mMgtXNFN+YaCjHieGasADU5v4zwt+BqWtCQZUH2BqH2uuuUMtHT1h7LSN1LSv6ZRUAw29f
4RFaT4vQbKiC4MbtKOv6GcM9YWuyoslemAP0HulTPiI2QuIQzANYTkZb6qFZzMOT6WIXWNy4zGsr
3LhttL2NhqhhT2DNKYRH4eBYsZDZqpe+00yHNytBqank6kjSVpUNquPWS3jxUO992lY+paE8V13x
FVTuVd2C+z74iXjcOba0RVg70x2/V3SFYzygNiDmSBVGqh5Sz7yc+/ow+v3KatpVa376TPa/AkZZ
20nrnGOn5+S5JKAFSVypd1w0zHoCIGwzPkcEuxBPpuFd3XDVF9mLvXxLhkyySgmRZKdp2j+kT1Mq
5sfBMs90G/mLnGbv4nj5L7du4ys78Xhb+Q7MSKvtAUBna1ZHESGRPYdSuaBsQsJoaxRSDovk5Tov
ZPNT03xGVsur2q9QxGei23WgPLHzhzQuQWS9cpZtS+kclfKBfUnyZjGsWkca3O7GR1dJB3GeSYi5
TYYyXmG3NWH5HW6wECaALtkdpPn4NUksy9g1dX3/ru3+qBmheiid6CpIXENTKPNjqSfyLPq5BpHR
/1BFY+BazVkOzq+Qi3B9K0E5f1lS40xZE8js3jH+35KMuPhIoxJsBReYevb9YGIXJxkJa5NWTNZD
Cz1sTSagv0sWYXBjsLDHgTsy7PpPWenMrflqzXTB498hLKZHDW7MIfF1Upea4l3ve9ih9McXywEA
M+dGeW4T73Woe/OU5US3hybdDdLfT0xHdJm68TuOmYgnDWsKiyCyo0d0/BOOqqO20Dmxb5PCUSWM
4IAwrKJ05gNZti2RzghWuXZcD8Qa2wL9qZ/K8sEP7LV6lTNpuoSGKQ/q3HELxuB2BVAJX/Idv/D9
XEnzqIZQo1UbF0ULUC+70+27YaBxU3bRioCFTTsxgRonLuVtH3TZJvIdjKNJXJHBrMlPwh3sTcCd
8djnRBJHAead230GNfzbd69PxE9ZrRK7+t0jNdvXFoa03Iz+VIuzVT3EYtRPagGJ1R5pEgRNUWuv
Y9bHu84EBts643YwGv9RRxTMVERm/4TLpa6ttMANPqWdMOpJZPg5ePrRKBtweE1yqaHFv3bjj9v2
TkeEUM5u+7cBPq4HjK01KbUrkTzIlY3JvW+SN1XIQRqPDx6ZTKtqcAMc++mhthGsVoyuYFjAcsvz
tZrccXoyoFpCtenRg4GzuQNC91TkESgFwV0s77KtPqChXAgmztJlKJLKPMINnG2wB22K1jCyUyQJ
6mqr/K1tBJ9JOkg4vYOxHcd63A9oz65RmAdXoqbZVIJ78iqzwnBTR+cMIQhNOXqUyMyHo3JrcGiS
cWIxeLAoQYIh/6gHab16lTxqkem+J553iULL+Y2d+VI0HblMprfpI1Fvxvwd6vTGxkd21ZefKfZA
rDipz9JpeZnq/aJ52qilZNC2SPmwV158bW7hTmTTkfm7U7nla22x4WuG7sEkkQzfmOvfhjJtiuoo
MZiqIVuFovMfZI2ajqslFTPhbRzrR2K5JChxA4yAFsj9rYdwTb5pCenqh8o0LdRviy2blmelTK7E
W5gkr/CbzWOE8f8WE4wt8M+lxUNvB/U2dsjavH3ly3LeoxyF47NI0hLHKu7cmr30FBCzuIx/uQfz
zy0xLQ31PQRBUDrEwd1lumwP3qIozs+R5cFXXoTFbqpxB00wyoSLOsQhW57UkomJdjb45hYYKSVn
baK/7Sv2N7MFgTUOgNyRsFT1tMPQDUYAxbZZuxejbk8G46eDkit/q5fTSmcu49sJN0lLRPyuQ39z
+9Vow4DI2hNkysdDdw5ka+xuZZA7gUlhK5UdSmcJSBqnAhdd0GrPlDLN+v/Z5ZKcTRofQxZ0xdHZ
HA37Xj1UzoTi24DZrl72eLty15WXSZFIqPLI0xDeezhL7M4t4tFDYT9I3bT33wMJ9UxikVsZE5oy
NelVOwOdDqga+f9TcsyR3mZ7q/g0Vxfr7z+XpbAuQi8/qu9KnPKjNwYRMDUYnSZE9m1bafpSae6m
TagxG27y0O4YjutM4t7Vs7TtazyFBBgNiyF80g2Ujp5lPagHqwfVmhVh6HwkRhZttMzN2B7Kd9TA
oG5sQ8SXPmnjy5DafzOQWMamy/T6rONrWAfUW49kWFovau3hV+hzOErOlZ+Vu9IpzLNol4gG5nGM
Ssx3J47b1zRNaFnGxHxJm/GlWzSIjKH6bRoNtDGE0MdrXwPGVzZRdfarOPDXeepDIPcR3hoyelr8
4Hes//IXUTwVDej1wgz7j8FCKTpB3ro9U+8xqe1Xw/Le7ZmebgYDfDFsV0F67OW2RUXUStQmEzKa
aBHShpg9wfdJeK17x16RW0aGuRZ1l2b0XxpIP8fWjA1I41F5bZayTT1zCGqlrAQoa5K+FMVd/9wQ
jvrgJNXtlWsV1ZpOaZqQuXCvQ/yRgidVk8O6wTY+mUhwVAtUtVw3rFDCjfqe2lNJ2bn8mUtpjIWW
IVPX7gJRgcNsUQghHP+jt17x1qCqpkfqJrah0x+jqOBuLRbyLoTJ0c5U9lWP8RGeh2AUNMuNTOf3
OUDPjkBOPukx8ohYEFPqMe1g64pSmq1wtKtH1G2eFbE/W44Ir7G+WvX14K4PLm6GVLxK2qjBiUDV
VpNCYDUsBJUEUEQIltR9vLHs4lSA7ofMO5f5AeMdVlpuwTaAnKNl5653w6Jg+SIK0jI/2sGR7M4X
OjckSv7gRDnDkXQw/dE63X4tUcemgAp42uUVbEKjrczdHNmVvxKO7dzV8hd+oIRNTJM8yOVZExAs
4eYrJzLMnVrhTEBiVosO7mIZobVpBYKLv1XdI390KuJTl8YWvSNhNLpecCnPsK6F1++znPzYJgHJ
/02Vq7XRw2+B05C8TbYe0bFfcobrSaTnAtkqg+OOn6qZf7J3ZaJUx+NHSjRCPIrj7QS4kRlMHOQU
tVDPDGzeu6QDgMmW75Vb2LQpZavd9aPh7FPP33KbXHhbKGXVQy7wizRw3I92/dGUdHz2MuzyI5f8
YNUiUufQmcSSEO5y+lo4fDWRhOts8vON+d9NQ5zG5XpOY28vKxNjbOXYkLurkc1N9xpbxqcmvPHB
HdzfnGEr/vP4TFvIci4mFKYhuiXSovFZj2b7RDjFk2Ruce69/lEtY6slT0o9S6s9uwGcUdjNe19H
5BdrZ7WrTiYnXgvSim7TDHJYD6UYHHgowJiGoqHgGGZ46mkFNYyd8aLOMq2uvapXAdmCaKMXFROm
T2s9BEUBG8yjfF06vqL1Ca+Iph172Ydh8uRnYkcu2UkEJzk256TSPEdGDxOJmLk0T0kvUcsW3wuC
i2n5F2Aw5Zer22TzRKCnK9sEt8588xgtcExXr99NFxv1jbIotC81uWuY6YO10taq0DYnRzyUHfOG
obsrurj5Lc3mTmfB9mH4CHR9sVabSqmn8lCx1eM+yzx4FMa4CRe1vvASe2UU1rWyIkYzti0kIFqz
ubdy/zD6Di1fJH7flCdguGAOiOZ0k9sH1a+O9M27sT4mmhZfvllrYHGGC5dQsA/m8Zk6tyGaj1D1
0ilZLjUGPjsziihOIdVMhkfeOG99v5+alykJqh3DonHrmETcaozNNz4Syt+y1dMjG97hYIjsvYxm
9ykhaWhrdhnSL+qHkMuN0rYxQ/+TmSvc3T7xP/HxIv+qKU8n8dykw7w3WuC6JsttIDP+sZxRHBhC
P7PMBzXfje2TmgQLOGDsn9YJ+53r7IMSSDyKX83lQ5AZtaFnLPB4b3wrYsg3CxKlM2TPPhcOKAaH
CPdZOz/3fMgPseFuCW2Yn+OQt+QiAopmzOdexeZSL+rkEnGeH/7n2TCSIjDIhTTW/h9R57XctrJt
0S9CFXJ4BXOUREm25ReUZW0j54yvv6MbvscPm0XS20Ek0L16rTnHjFTGjXiqeszolyQirDizabS1
6uBcRYne1nb/h2nvgVYiKXBYDffm5OCpBOX3XdWR3tR4IH6Pnrs3klj56RTJDBGHq9mb6Sf3JYeq
uQfMYmu2eR6xMvkoneqn3lKtTT2WpK/LsfKimhgRhVKn0+gARUFqHWXLIJqctwr13mbQm/60WPZ4
cwDJjZ37aRT09bjvzNALtinM7EvUwKGtFBx4dYDCXs2/kbTwox2duztMv+X5oS/Jt86LWcgJKXoR
WQgGd8Nwldvvns3wyP+3bPU2FxdpFfXG1UjG6JKgem2bod0kCvp1Bbm6HPzhj8hPo/NpYaslskQ3
z2FNF9jRCwv4p22AmwFFIYeXObs8A5cLBvKHS8G1SlKgZFlotrvhoEQwpyqvUrfhONYfJjULQ4l3
1c2ai1wy0SglxKq5wy765TnouGUTPwWhsqsixLD4jJiVmMqNMPgg3cw0B/ZD0tVbAwH/QzONDt16
qb0Xc49UHOkx/Lgq1EkPTybzyWxoWheDlfrpmGE6oP+MQYMmVpO9cklYJ7zB7fO8JWHGA94AzjrD
7c+81DsAC1+5jWEIV4E79UczpwYm7RhrEtsqMrvh22gsxrPbG9A0yhT7Dr9nrXpJmSOlkB9Nvuzd
ejgjObsoZhxghLc/5PIp2xaGSEmq68MC5BsDHrTOoOacYJh6te+IHPRN0z6lc0UQhebRA/yfv8hy
OB32NJPkvCzXtK/JK619H7h3qSCOy/kHRg/nJYrx5gq4wjB3nD+ieZ3PQ1lFZJN3730aiv52rK2f
/dBof4vQeIBvHObT9/IqrwtA6k+V6xRbB1v2m640jygc/ksTS0AkqcUohjowD/lvWsH99HPJR5DA
f/Ix2Hd277CWl/cmIiGIDo/vtSk4hl6rIcGLRbX37NdRL18sWYdBWCBGKRKrPuyXuAjuTGdjPAUG
RpnYSQ+ZqRzd18VJFcDsU/s11SOWlk5jZlumRgoySnm3hv4tzvTg5HY9MDArgZkt6wwz5UzNWSO4
cCLDv5doN/mg9W1AFzgjPDQNl6+KP+9mZs54ivrwa+5niwQ7jt9GOOe/QZ9bTU7cQcwERcORAYw0
RIDs5sWxMfT/EDP193/vy5eYe98LJQUmIqRT8sFMl29zaSrrW4HdGZuqI58qHIuMROsi25thR5d8
VKz4AAwA1T8dz8gpgbhTcMgRW/SL2PtzHrv0smTlR1VvXc3UolEKmTEsfxgkgB1Ev220rQ6UuSm4
cjwbwUGcKD4xW2M+IxADjUzTDbhaY8gURf+p5ymXTamFR32ef6znXrlpl6ZRbsNw/l7qTv1JxqMs
erTKJD5imWGgi0N9GwHXsFuAXmSH6Hsuv2416f87vCWJE+zbtrjVy1Rd7MK5YFA/DT0QSE2hSQQv
gCnaoBC9OLLMY7mjx9HUWbn1quiBur+5qaLxbqLZ0lIaJ4MbGiwzOvkAhf3VpdMHewd2GQ+2rrzp
VCtebhq5LlCY0cBJPyy0rBRNHl+90L57gJtS70/L+E1MdbqHB/kERXp0NNxEESEzyZtSx89q1EzY
2lqkA6oyXwdSO31ZcQwD2ltQcXSoeqpe/GH5iXFbuaHbre0LXVO3tkf7CVxOslFnxTokTj5fkWJt
bbgJdxQk3zhpIpYNRVAmh1+EU9g6jpDa6o1qUxb3rfVh1uMolnkiJRyV9rl0MKqj3t1LFRN7p5Ee
zsL2ikCcsViV06UUWAUX67PP8f4HalGM+MPTTPYTcWRgZMHhuTsCdKbXcvDWwRpGhVNCQOcJ73m8
hWpnC0VLCV0EpexiKhiuZyYilhfeB1qHJ6Nu2FtHRzviKw+Pq9yXptWxn8nVk1tUvHAK1ICyHjNY
ujBT0+zRF8uL0esY/TJMfUmhP+l0xy+MivGlWCSKpZr92cZ6jIOOnUsO4sZA1S+dmV3Gxtytiqax
ooMzxNZ0L7TG3gY26tiKeA5Z4MWNu6ntqfsWZNlZjyrn4I3VvJUFOufPzWhgQef6+nK16VYUxvJF
27f8bEPjT8fg7SKnGEg6jHM12aWvEA3mt/H42+sF40avXmra9TcpOAzANiOn6KbnRCPJXQ4ApgIw
kYZgcmsasFWjrjwGXIHS/OJi/DjDJoDeYdgjeO7E2IfiWaFyD0vJeIbGdtN7jnecrCx+KWw6WeLQ
hLL7TbKSGsYXhVVkF/Bylq+msUmwk5Wd4sasjlnlEPvTEKW6NmgoMzalZhKAU6r5Xu65c4JiGw+P
CSEgVFmQEnurtnhP3RjhQJgDyyS8+pmDSIQ/Wx3O0o+FyhGdWQxF3nSdAxzj6HNI1AXV+9ge5mBg
8Xf0/j/WhCenKhGLRUWxyxVInP8WAaSnyF6WJdiWmHl2LskYx9iAFI8lYf4503szLTxHaDP0XcrV
eiu8pvKtgZY312lyUgej8wPEbUcdexEzJYHBHRGX1xTP1OYRpwoAQ1I+V9phe1mFsDOa+b4jfIzm
kfloOYJwQux+LjNrwkYNkJ43EP4PXK2caZSIxgfKnWsmAgAjcuOudp0xwZjI6hKvjABWle2Qbo+Z
6Lk02uhz7gbXx0rWnb1yua3O9DD/CegCPy2ZRn+l2U2qP+UNWYSTM5/1lBA4QwqmlHGqX5XE0FHj
Nf3zitaVvQsNUXmDl/lgDHlPU1/LXrFzv5SFRvZSo7/2ZkcxJKwTI5DlRPBsOK+o3LklP4t8KR7k
sx5M1S5W0NhFhZa+KIXh+vwEyVfefeptHV3YPBBUVA2dnCxIr07TN9g3hKKLeJxvFnrhXWyo4frx
GkW4WT/d2gumexjc64HxRFJWI+BwhCraMKFWLJP3IlLBZUC80cIBTYkYR0jiJJpDis+QLCJh2G8i
xs9xNTmrFpJZcHkeiu6H/C41rRZh0AgffYf7/xiyO+N5EHRDd7HHbYLgm8sNJzT74mZ9z0SP2CBF
ebKBaEhAfHaizRrsh6qK3sbMyP05SP4jIy9+G3qV7rOKcH9Xh9HP9fhHhG+w4886mmWq4T9iRjyE
I44eebpS7CvWFhCbI7E8zsCdvknU+lB1pO21lh5caMMUb0BXiVYPsCAWcXKNejLMdKy7DFPq+UIM
wxN6qoUpFDjsv67qnojWpfKMM+0KPMYm7X23S//qiFMtPcgmWYhTbWsR/7WR7bK1ZwadCwAIY2Qd
D2GvhLnfNUlH0CAPSpIHV0R8R1tozeRbS7J8AUXQkGalT3I7Y9qaPMtXGSTZdeyGymdc55pVGDJ4
FhEY0uhRl0xDi2wuuQ2wDlo93dSkDdSHHCepdvifESnxsQlK+57loY7hix80t4dXz0Fsrg/f3NTw
7lIby5LgPWXD+L2qcNti8vX8Vc9G98i6tso1CKplFVT/bcl7S38pUUvQo1yy312lHRh9ZTdlCvrr
MFiPiXSV/0woOUE3vHGHI5Oohw/IRcVhGSF0RWlxUJqJTYFv19dHPX2ZK3smS8s+yu1VPoxxgqKm
wvWZlr/mTmt8WUYgOEJ1KfXUCVeZFKWqGXZ48nbdcdN0aO+k3IHvkPkppZ8fxRoUMdHklA/yS9Q0
eoCVqtXkxeGnHmIN4IzkKGQ9mjgJ1JUP+uRhR0/Kj9FMYa4KaY2DiOIeYYByEM1uFTXH6pTEcP+V
ON5PBd0hadiFUkfOiTyKO2pSb+nRxel8XidttIiJi0FmXUIEWoUgUZfhHQY0z6lKoLcFllw+OMRb
QTGnHThU3Z9QkH6SKFFIaJvnvSdIP+XS/Y6MrVVaLc4OxPsWQOOdw14Ics2Ndm5NRyjvwHnATOQf
2njONbbInuuqgqN8mMafS7u814cwbbNfZd/+ZghR/VqC6t57/0ltydjF2cXMYwEa9LRr4oScZxQP
E/Eq8KnmYmvgUbmESm7dlHcpUZAPUtJC4CniVofouxK87jaZQ/eFZj1WY3K+sYSxt6OKfiWqcmGn
mLndS+9STllMyrV6JVvF/FZn4e/RDp+M2O2uKm3sU7xMX1JuLs9rEXFpvo6W4SRFI61R2phq+mHb
wKqX+iUEC8EhAarkx06YfIYEzSLpFRAbOGN1hjTC6repTZKloSzXMUmN53BQF4w4+W+UitalDPOb
dHUs+UM2kFPGemrwncV1PrSdqV41h12xMvJi7WNqAUk1qUVPXPYHPDQzyAdovVKpgqJi7W0h/Wxl
tW+klXooD7Tz51ddd8Chxc6jz4djX3nhQ6u14Dz2UQ4NqYx3hjc3XFxEgOQjp7hwHn8h9gczo9S/
pjS8JGMNWkFM7MvZ0oiDpMKXRVNBt9ZHRd8hniIuatWV6ZX7kHMZ08R4AyGI4axV+Rpq72vYLxle
cKHIaXFWFKlpXis6JQc3qXGqyEFKqHYXvRvo8YLJICMqi4/FWNsbWkYacWWTdZ4W8sgwOwAbyFm2
6hnhPQo6EQQ0Jy8LQzac3q1zakXQRu1hbvfl01AEzeSDSScnJ57IV/Pkk42FXg+xRU1AqhBLg/LN
NHuO7iO9RfkydvmEHaIUbVGLUzGgHb/KHxCh01cWzMluQO21Wu9MQZdbO6JkVw/b0SLmylHnpyAw
xU8UJQFhyEDHZG2RacCp5xptHxQygT0MlRYEpB4ZezS86U7Wox1RqQHoIt+jvX6Ul2M50WxZ/5bF
abSdS16u6FAnShq8aAsSaNu2f+dkSLxEytIK64a3JWnP2w1tuvC5G+j96uppzkqsMuZyjBF/HVtP
LcH6EXgV6ijOvAEXoXxw0cWuz/6954hfTUdMGRUkqe2/XwBfdSSn8dJNc4lXwH6MUjsQZ9QB4qVc
j4FiGgTR2iyOWOfvQPtKFz85S33jGr8Go1AeGtwov9BUho1W/gxZCgRoTq2i2Ba16oT/uCRp9Vok
KkKMuH5fxPkVsZIq8KMI9cVLjcNC4yYN3dx6pqNM6A700E3Yk6agL9VvyvFxH+Zt+g2lXAoUMQU6
UOoKgy2Q4vN+PNpzU3+lQuOioaPx0W/uIcVZPwodfqKcUjp93uyXDJFKNZsoaqksjlHXLe8Zbtrf
Q9fRSgk8rK0YnZJIax/LEDNUBo1+1lHGbyKdsbpHBgKGLBtFJMXVrZ7OslMInFq/lrn9TbYzg7b9
KgPHEWlUTM+qIXguXbayoeFkYU6Nc8rnnBAj+neRGwJ5WKzpGTJkfW7jNPMVAwo9rZiXNOfjBX9z
0jrdZ6g2fFgqyOxgbgaUswDu5ApCwWhcA7RCLz08Rb/pO5eDNGNQuTR1JaOqLI0e/2Y81ciWMyrp
tA/tdLpZEYqfQU9XQZNIUHlSoZCa3dQjW/amw9I777Wr9IfV9ofH/TYg4H0azeqSVU3wKh/A6zyQ
Hkd3+UqBJQBuEhBS5yXKaw1u5a+q006S3tc6x3mpsL4rmVd95Hhs/t6LJdjQlriumm0qHNE+cuko
5CWJfadhAJm4oLg0gHnbDG/fz6kG2dgRap33zl7qwf/hFpoOIeYqHgOr8DMB7/WmEwTcmur8d1XK
SXn9p2eQz+gE1KV3tSxiVtQEcn3Yx81rq8HYa2ZEOU2t16+JhxW58pQ31TXdRw5LUujh6poMRxMT
zdoWRvDZ7geq0y0BZIIo22mHJU6OS6t7P0MFLCLH7cKv9GYE+CkcnU0cL/umRpNAXCH2arV2MHKr
2jEvip4TU1Aw0C6ig9d7092lQYn6O6bOEl6xpRBRW+RgZebYLX7MvegbTZsdigjBbU5tjEBI2I1o
3Y1oLaLZBw1dPSFloaYEbiyBx5PDFLhvcXyhNC2LzfzbrJr5kQXTg+Ca11XI1pMGXNXjA4ADEWkj
I2oSmR82ja4XpaN3tfbmU7MjZTqwuosaFt90xaWzYjnFJh/Ruzl5aO4izosvsJFDSGQKIaxul5Oh
xd93jZzmlzU3xUG+Uj2VDk6e0YGVrweCE7c9tMwNPbr5Kn/ZxFZuCVn8fHUWxzrEzDaTPD9WsXkc
lhMRkeClNU9390vQpFtZNvetso0Kaw/aG66WPofbCLzsKfWIepqNJ2dg7MGJN6svPZ43eTqW0+5/
D/K9EToCaO7mId8vxaSgrRblrLecu7KeEUvtDumuNZkE+FFvY+v3oJ2ur/Nk/D216Z+gIK1trYj4
V77ZTq+fo9JuzkVdR1eSPTjP9JWJQ9yIt63Rf2O5018tO/3Z4D/zc2xzVynINwyU9cn/EwetiC6W
vQCwFZZY3XK/Sn0hoZshxjYKDAi7FIlva3E6VFylS2AfVDsH+I0r+2wERnvPMIdsgRJFxDOpPRmL
obVdkLVe4j4jeDclC3VtfIRKw4FdT22frfx37w0fc52lO8sIPIC13T0kyuvVWWL3MKpkDBACfA41
zf5OkMcpMXPjNoJj+WdkURW40lP+GEWWx8JIj/+qOyNHfCiypggSrKwuhilLGD09BRSpriHHkLqi
kDC6KTY2ZlYR0uU639kylZUp+E+fg/iYbaJfcmQM4q5xetJWzBC+q+3UX9DgKH9MZdE3Eli0/j8d
SEPMZNVurEFiM1AwvhtOhM8idPadaxhPWX2F+uDDcE8ojklW6/zBqPrr+lSFSelrp9DlxLUqAHQ7
D/hexaRXxQ0u563BoDhn2jEgYmkgOobi7T2XTo4MSfGg6R3bNLbXl7bITIFli+Mbq+7OyZOPrEMb
eTAg8RwlNBJBKz11meNi1carq8zKdYLW8ID/8NlI44NINcfOcHKmYbOKUMlJWIj3RYTHmAH1E4Fu
1T5ROQ8xWqVK6aZoI01muhHiGZJPk0rZ9oR73ecB9Dh4cyCmUlwc/FwbVk1DlAjMn6dgGgDomGH5
QNpW3ukZnuSrRbyVhFxtYVBeSmv4L2IP7kxafuJkVzlV5tfapPPPsZlWVmSh5ENkQdnCr0GoiXwI
XKzjxFhZu3/v0ZNOSafAGzK4VrntEYgdW3oEu/UcVodMFUcLqWatgZ4q05/S0TfWmb1pHfDdBUKh
W5EvOBqQFL8XiD8SO3qetKd1F0Unckj1dLovU8/Uvc6ze5oAnOdjOmtz5+6LZcnPFmq/k0His/TR
IosgnxHAPLQTsTbPiRIfCMhmUmp67pNnIMCMvJALU/hZiwz+iGcF5tlcLJZptaUJIPSuUagsWysl
AI4r48sMyCKRVxHSn0vWt/auDCZyaIVnWCtFBred9bidU2S/he6ddY0Dmtl4LZmtqboTeFRaYxq6
JPGsXMxrklfaLqugZtCb1p8R/4IlBNboz8xmP+Iif86d6SDvqzKedZTIQl2nBpwUkHmwXcKFSZTx
zbBz9SUO6T1xKS9a+pNASmcbzTYYeuNLCqoRce37GhNeZYQGfDRBWJjM8TlxsJxIILfnYdRNlGvW
4nxe71G+jN6XlX5ADPXFnsnCrqec5Gx6sYMVx5/J1KECTffkUjyFQEAOqzy/yTCVFeN9chvvxiC/
vAOqvQP+LJ8VGt67f8+UsUNAb0KwWmUtns6c1utrQsArQz1MNtmiUtRV6+h41wUqy0QGvR1ZV7d3
4Fx6hn2eOTU9W+jSmMhYj8Qru2dawt1zAM3qlLHW+Q7FnlR0OMC7juhtnF1RdtNa7NHQBCO8eDEx
LyoRvZb1BT6OHWfsg+feKN+UpLY40OfzsVSXH4AN6n2NUIsE3SLcuQFLiqIBoZCmsKDNEcZ5kFOq
vNiHGY54Mvvu3pJ8D8dYecHYnB+iSp3vhgZtGAvBp4Pt1UfgzMWKUwO/JMvZgIV5jp7VOv1io0Ko
YM3WG8j1cUPzN4OhrVhvo2/8ssviXQ7lLdXtDqyVwaGrW1ZK+OLHnCnSfu3wIENndpN5R3ib04cW
m6+tXVUpuaroU+qYxiD697RYyFPSJmUH5XC6AK2G67O0T3n4k2ZMc5ATBU9/xS8GHU3n3CHbuw6J
MZ05MFVrBuPWUK+Q48rtedGRA9R/jzahE/4p3Dx/KjH62aNGwCEGLzzT5hivJhGXW9Rrwn3ee9at
A43wUpnQJmEAf1uXkzgk4UTYKORFPdaIBhha1cfaJaAQxarBb4/GC7El+SYVGQYjxyuylOdHZSjM
SsQEUmMyfu74DAmT4TTOECI7eHab4ofxuks81sgbBodW+gKjiQsgOYzQHtGBEqsciUB7DlaRQh50
3zyHsfLhCsVNwWBs7yxhdUyTnJP1uAwXeQSrPyswZBtPrMSsO9arkiJb0RrTI/ekJst50ZlX2n2z
0TMMM2259Jh9MzzHbje2N0bNLZSigtaBcZIv5NucBrV9PQD5c0TfQ47sNU1BfotNWL4VG/XLtGBw
mkiPOHUBlAjbuhQF7Em7Qjk7CgXgvwcdUJnP6C0/mKaQ80CtOMmWXQ4WbN/Wo7EJCZXwkYaRXxZU
wRNlWX+NunzPWFwjm1S3tlZAYqgqGmCpyJ/owKkiXAUlMCyEnJKItV/VxqaGCGp2f6p2PB7X3Zrc
Hsy5wZMVqZAOOSdv5d9OTA5aA3lXyRaRYqF6kxiDQifYp+5mDRZo+Vb29Rjy+ZLYLH2hf40RTRJu
NHsxKfdDIK4eEaOcMXBoDYZq/z+WxgQDgQNGx8xuvRUly6y8uGhtCbIwwkZik+YNq3T2Yk7ug26F
8iZqS0pSvxIMG+JEK/qp/OzKMFVP8lm9IDwyx0OXas3q7ZEGnw5yB2zt+seKfaUoTyj6q/mHnqIp
o+WxBzGoPYcQLnx+5/w7woi59un5Uuopeq2WXtmThOljDV8Ug/uXmc5rGA6U09MV88P00oVagLV6
4ZovRWg2cUjyI/NcMu8kjIOZNJmOcFHgfA7hYRJeUAdPy4lVgXJpDnJf8CbOKsX7kLXKfa02JtqL
Ez6LoSPoU4rx5IMGn34PDws3TKva517RQAHMdvRRNxVigNr7KzLP26h5yjN13qKXdHa0ik9ohmH0
9cAPgANkHF0UAk/EW44X98wbxDBOmYzhucy5OVDgxieQQ9BHaLNXEcnJ9LFusvMeWcAP1ssrVuxZ
gIqL7TKpNimsUAxoVYFZ8Ght30h1NpT2QZHfnG17+LP2wjTF9PbZFVqN6oM8hfMa9Ml/VtHofte5
5h0XpHk3gorYtolYRGlydMzsM9W6BN3nGHD0Hz81yMCPgoiU0MeKMyORpX9c1GQxaPEC46ZEcK/1
+JGki81Qhr+GYEZo8K8M7y9/KhjYXoBAbWT3lmBUqjGktQfJhJtt26M9V5T0YlmxwQfHCM2G4iBn
5dRbQC3lHaNQN61/QirinoaaoY2LR5mzi+4+awr4RanekfxbGI/vkejeq+SgrOyUvEEaOLmErDXD
/FYbjiAkpi6pcPKcIDS682KgipJT/Zm2/T1ZKN9GCMBl6T7J+YndIDmN7QQhhJipxM7wKDh8XbTO
1Q+1Z+o+b8fbhHI93Sdk/G5yT3szaiu4dUafvxGuCHjcGx8DvDTcJszwpYxr4ZhFatDy3CYdxWWb
T8dAnZN7mJoPuRzqLq4KuiTgbkSN0ysqmaXk7W4DDug3UgN77rkXaj9nH1W2dslw6FzoEmBWkZ8e
HqWjLmKUPA4NLBAaFNRKv7hKXflIBhsRbcekvxx/TS2B8Nwuz7JF3AIGxpUJgKZWdulklVgNmvoc
awN1NfEMBCQNoALd1nhMYTYi/RpuToTTNzB1TNVjjoFlVZl65fREVIASas6zHiCc6Al1P8dJCS18
yO6qA7+n0Y2FGfRUbhXlj4Lwixg463NdMTooSeJbT/ddX4VXzpvHOTTD02gxCJMpGqSKD6uCKxUq
FT5hc41fDpTfPbP996Zxbsie+5fQXdT32vsW0Ec6rd8/Ud/BYW3rDmN2lOuuBqjzQjRytG0cx97K
tVcGfA/VeJGNIBvfqj+MH6WeRXsvttvzooZwSMD1bRSa/g/IR6BQ8sLZypfeRDo7I/OazzIBYC2+
S3lshEsyH3KKolu2qfDPfqAXjk8VGpydFRj5q7osYHQ8nQAPy93KQQNG4BMKauzGVQG3CTL8xhbO
7GYxp5NknGmLCsgnbd76yYaqMTHEi93m+1Jrxm2mCkIKerfQgRwgKU++fCkfFBP4XoIYQs/m+eSA
uzpEtTvvwfCC0Kjn3C8rLfmyOQ6Gczd+qKQfMcV4KmZipCdRqA7iwbGT6axXw/dYFLBLEQXXAf+G
9T/DlPRPmU7MrBJRY1wV2QvDi1+y3actnQC3e1eahPaxUEfnGDMm3Bclud/NjLMkdpaHY1TsM2BJ
pMPIrpynWOOMu3gcg2VvXTUnojvlvtel9DjtGe5nV7NLQPnwww/6rJ7t25Eai/wVWH8oK7/nE7iy
GnL2Xo8R5BMKGpq2eS/pZ+xbOtZCyVxt4ka5lvTHv/q+fJ0iD8hYFUP/N4m4yXU4VDGegzgoqnsX
hbS0DNe+eroePCBgPkiOyn9rS/k93q6zfEJjcGSWHx7S+ReUe8Zdj+3Zr0Tu26JawwZMzs8knOut
nNK7Cvb5zggfXcuFl2nLL0yF1XaKXIJap0zfrluyrsXBTk4m04GEij5G1yXmlN5sTE/QY/2GJJ5N
LRx15IPnp06+DKfvRkSXeBbrUwYAGQtsrxxCM4F57TUnaf1N8fn6de4td2WpdmQgf+QlLlHSgn4u
KJ/jLn6o/fAEsEZH5kfhYTO2FSFU4S1vmTaSuN3uZbDCYKSkkoc5sCkPeD+zEu0S9Ul1dMzyMtih
fjJrfLCC+lVnQJ5IZdHP1rz4tm0af9KkeZEaWTghcC0LxzsVjg3KK9PVJ4zZ5MxhI01Za48y6qVo
AJ53UaHukRdrvkEgqq9J7QDJ7dWhdEIyEaua7X5edk072PsxNrayTq5NGtQgyy3US3TKwOG+e9A2
fFvJa6Y7PZVJiAQLYBVcsdCaycpLaf1bvG/RxbQbrXkZW0g6rZVA0AGfvSXrqjsZVOpJmqINyWkG
lxatdk/JXzxDIbXLcBn9qhEpjQ5Zd7rQVk/DQOy7eDkHQUoAGMUOrYemOTVJWW6t2EYg7741cUYX
UUOTJ5Jbld5FN1EFEQMTJ/q0CfSoAmDAfUfHXLqFLaKENiXef+EENcygfJADinY+BHCpEcL2PaOY
PqoB/SOEYOF3O6KSFIzOsIU7WsxkZk02mFK4sckxNS38PBAjlc1Q9hr7FGfmKu5O4uovk5Spz2xo
90xpCKsLMcYn4ejtISl3+1mpvkbNvAcDyUfwNLACBZAvfc0hG6ZwMCXkw0Tp1UNpa16btnO366xx
BS7isMqQc0/FGYTNvDed6qGMZsy/aEnoPUfdJp3J+7D5B29NjCG7oZ4W7kJUIx6hstt1u3G0onp3
m+BaWMyL7GyBSiGArZjNI99cUuUjyst9spjOG3Ch6RRMiOB6k2tAc3VidhPRhkxem94xTvi3Dq3Q
97pmAMqyNKJtrXI+oIFDPhSinluEd/cchvkPiRuaCv6PxinIQhWykHq26AZMLGQsQ1e1gSAyUHSs
NOTM6dJ94XkkZNoq8r3xPbBMMWvr6ycsJ/nPFPyFHNFGZjLvJclQZSAGzAxZvu1VtOL1GHeJVvUb
z+bPF1wcrG7+QhaKV0Ank/Pptm6Gc56Z4gAzNedyqJJ9US/09sscCS86aRu5FwzqMrtyyvoliUvo
Rk3fjhtq0cIYiZMcP6MkPyxL4t4aQDGXoeQSmtWxf5g1zCNogMGxjcmrHLIw8OVdZkWhsemsuPLV
0v6OL9D+opQ7Kcryi0k9agsCyk9Nbbi7QgCklTTdWs1yqyyVsCB30k8RIuVN7eT/DeagvyM+wa7S
MBEdQmLk7CajeBQC9bxgiceQ/3NVMg49BymyI57abrqtQ080ov0umLxtmwfRuYjnfoOYYi9XzzzT
P50lupdja73BVCsOHcDmrXyZ9CNYW/BDfucyf/ESl89DYEnkyBP/Zgjc3OQwZ8XJQZ8YIJZNaAKD
iboLDUXSgUh0fQmN/FKMClIS8SquupIfmJRK0HWGrop4QYFxcYPxbpcOwi/Pep2NUH2RtrRU4bQb
J0v+W0H6PQD0IPn9JiNpwe0uN2bn2Mq5Ndysb9/ls3Yyl+doYe0ynbn3laJTNrH9OzGW8GDbc0VK
lpjZzwUJ77KQZaYuo6s6ED5H4G2Ev6G23+lpS5qyqdNIaZ1xF6adc/S0ZHlFIPswonG6j3qGRyU3
zw7D8VuluhqFkZjlTTjuj2tMM/ONuPS5WlG8kZq31SeI8gGXyiGijzMmEWFS4sJFPlnRYiMAVrEw
Iog5S9ESDBcOfXpBS4DTW7eujuo9hRhbnsNkqZmwGTC7Legi8ipNyLrYcZZ/r8kTOGcZGmFyiNub
oxpv3JOMTbrxk4Q/7VFFaP2Ry9rEJYMBgO8Y8x1Mjaq+gzjod1K7AL8k3BtdMW7jsnJvAfUzBKQh
uTjkayUtg3C5L1RKcLYWoK/hiInaIXBsU2TGswEP/UfvXNRohDsBTOUcxPVnLiiJI2pLazgzlxug
8N1dZ+Sca+g6V/eibB3atPtVstg0LRvjkJzSFjK2eBKqJWOTeXymjjOpoE0SFHvnnk7wtrvau5e4
CrdKNFFsV4z4LjjtGDBwIPBbSS1S3JqW5TJty4zMHulCgj7WAb5xrwBJRewxXiWpEawbZgyy/6do
eX42bTXyHUVd3rU2IxRSuan9k2sP5bmmy3EvZ6T3QDI2iV6M7/IZijMkMhNAolTT4uvYTC+rTkZJ
1Pxa5BEGG9VNnhSlOISdMbC+FumTmPOoiyD5zI5d7zNMQJtByVFVVtvGKsbfbhkR/BEIFno7ccO5
00uyYF4KjNDe0KZLD3E9B6/AAXbrqDJAcT4Mt7TW+g+WUuXAGCeD/eveWWVRdY9FdYS8wdgyDE+y
hG1VGkUBe/0hnr0L2F+diSFjKqOgMUjhqFDWNjgERsLepQ91Am5K/aKvzDCo2K+D3gn9s/aspxTw
Ig9OhZiJTsUbOo7tAP6qniTT3olfaRymO7PEVNV31Ssx3sYfhd4X/xVEqGUMmJXUfFZIGfd116w+
qsjJdi7s4pNs8rP5QDKxIOA4HaWoadUvNhHD21xOZlgCJo684XNgh98mQQeDktxsGvCwI1iZU2uT
QaTUuuZXSKgkwmwWEWKGabdoB/RtOzfBthoK5O2981grlhKwnEJOSIoU+ea6H33CHzk0cwynkq7k
0gNmYEON/TjndOXgHHydqSMp6ZZfdIYsPEUkeoim6zXwnNhvlXw+18LyL2qCs9rOv6zKxj1HuoVs
DYyd0z5lLQeeoTWhzotK2E3K4v+oO5PluLFsy/5KmMaFeBc9UPYyB2i8I519I3ECY4u+7/FpNa0f
qwUqXpbIUEkvhzVIWSooOtwdwMW55+y99hmMYg8iGL1oPVZOJHOpEGSixk5IYOReXK47Q2vOC0Zi
HkG4i18PdNDK6puuo13KFVnz4q7LLvT2BqMmWI+6nXGDMZSwleZWYuy2bUjCSa0BCfhQnJqzCA4R
KWiOolkNVwaQ8XfDRmFl7fe/JstVQqbJxXd0RRHafh8kCIta2e9X+P26LERDSRE7W9/i2WoR1cqj
Jw15iN67OaEzIR2zou+uShMlnTGEp/hPxHZY5hdaKiLDMrBOhb6bJtaCL+2K/DClanA+Ns3BUl1m
TXnqIPBs+055rOP6rl8JWPUwnrS6bF7XQYVa2diNc8Uwfh3TZ3K2DXAUuq061Kep1VQnTEytDfEG
wu+g8SBPmNrToB87d1jtqDJcaHBdnjwXyb1syHc246fnfrKRcIAPLDL9NF67OOH6hzWT2CgVildG
aGgrq9XOm4ijLmn4AJXI2H5f7TDbd9t6hFxAGyJbKYzJFQVA3rdil6NPwFNOc9fMY/VWI+jBQTF+
Oqz0PbOi0fh+5Znq/WIWl4GV1ZDP1z4GZks66nkFwWB1iIWN0A+xKZ2l8i1tDPPiHTQxCiwqbU49
NElNu6WbiJzufUwucqjXQ+GS0ZJu01WTkryaOMU304Al+PshjJhIrWkpaKFqpXkcCq3fpUHz9R0w
NtAQhsZaTH41qjUizQEomVEhfVsZdXUcCbhK6g59YHMpwab1paqd0QAB3f3OqyozZOp1doK1vt+F
DUASW2vukaMjqcN4D3Kzp9NQjzy0NC3dtbp9F/b567vtTFZUkhmsUqcBZdPiDxGRRspVHRCtbEoo
1JlU9UBF0cFZOmkaQZUWx0y27hXJeHpXVza5talR/9WI4fY1kxBazbp9/r5OoJbtPBRqOZOVgvYx
mhHW0uJG1UiiTmqG0+vmcUGc8Z2rmBlhRb8NXlQn4b5AP/JuhR3HNXIuR1DUdN0jrD6S/0i7/447
QnXCyAELa65OTCHXLej6hyxFrsG9eBdoppMdw1Y2H02JJ2ifNsgA8bQ7Co5U1clCFi6hwIOtI3X+
2nTy/cK7KySMaPIGF81y/N6KNnUrvOISyf9inDMvt1ZMjvYkkJuymVkNqUpruiERh0elqZnkqv2p
iOVtjdOnQ5qoxIy5WtuNqBan+ausT6rz5Y//+Od/Pk//M3wtoffNYVn8UfSA/OKia//xxZK//FF9
/8/7l398QaZtEVWkAihSLRubrGHx8+fHq7gI+dfy/wgBmjG4XC3Ai062cmoOu2CQlV1HLmPbzzfT
GNmAXimn8jvqHVqFVFuXi6nsrMoQF1EKQDUD76Ny8u80sYR7TbJoztlluxWNMfo9Pi23Mxno2KZJ
6GE0jlc1QRRxMFgX739j2cr3gwBNrUZ39JtVDGildnz/f+xDhTulPSrwyKpPR8rTjgQadg3K5t33
3cqoJNNotrxpZMptEHwNxuO9mTbETX5i45lKq6i8KrhUympSLlp4QboVj/6oqspRBWuzD8l+Hxq8
ChQ9NZOqcf/ejJg65NDVIJ+8j5HN2TLcxe4e7UVpr8zuYWCc4E3A+M9CXMq0AgoyEyamvNiFl72V
whBAJXfeV+Lu/eV0NeucmdMcEqW6R7BVXwgC7O7ez+h/fDil7fspfi6rGU9j1H366z9vSA8r8/9c
f+df/+bjb/zzGD83ZVu+dZ//1Ydf4oX/OrD32D1++IsPtQ/sdv+KnOu17bPuv6669V/+d3/4x+v7
q9zM1es/vjwj0+zWVwvjsvjy14/Wq1TXf7io15f/62dnjzm/dvVa/e//9ZTFz49/uLxcUz6+Nfyl
ePz8Eq+PbfePL4r5p2YYumbZEK5Nk6X1yx/j6/oTWfuTrQdmH8WULSzilvHlDyJuuogfyX8KIRST
rr2hm0jyzC9/gH5af6T8CcfQIHpL5sUwD9jql//6Jv66/76fnZ/fj5ppf7ghTeotW1VMTbd1Mpwt
XvnjDWl1IuGayralzdjB00arHAqokGZKPqZKOeJj/6HNLtS8hyHWlRF+k44bpoKwMDSC2V9gW/vK
kmLEIwQcQW+ZlBBanEoyxzEhvSg/qZIwna+A7FKIIZgoIJ7gLrVeFnIA7acYQF95mpVWGx20GJ2z
3zd4l/dzExnCx5UzhmcRtrH5HE90BPWDnDZcK2YKKi2dmvaNfobB2Esr0a52y3tYg8UcHHtH/CZP
OJWonK2B7UVCz2prVE1lkTIVJ2aJg9LI22vkb7Hsd4K0z2298PE2GVAQezfLvVadgaWv7XN0VHoM
LIwqV3qstCWmOReW7CohtnVjAktPpsjA3xwgQSORA+1AqseDL8whGK47hd7bFTAPJbVcDO6FepEu
I/xjXJU2KSSQfgoTe5bUkoLVK2b1LKM9Ll+Y1kXiAN9Rz/Bpm+OEgW5mv3NFYkkX7WXCTsPjrLJ9
30igTtoT0szi+SokmDnylHrURqYzlmUiYB6G9pgTeS9IsWq17HVJGjn+OgciT9dkFhAzqGP7FucL
FAQvCstlORe9xfx/ZrxWs8TGSbsbibMDcx+prX1D1TaiUw50y/aIqJGgfA4VDrGQNEy4Znwto7v0
XU9DQm3UhHfbVOpD2tiTdZhaKPA00+0Ei5bVB/ExgA3U74lBERmqHo1y0KMeKFYNc01wYRfwJ6lO
IaFRPGEb9iCWvEoAs8XIXbssgFZNuIX101xjafV6LbHAveEpQc8gkyjN187GgXiRcLSu6qy3biZ5
RCxWSRnvxI5nVTkUhZzEbsyDYXbwg9GmV8alHUA4yCzgVUxM+0VUF2t7te1BEpDyDvNX4JI+Uqrr
1Q0Sfy06IZ6wPBp4N9hRzlCNyJFshOEGZtc9C/SuimORYAC+dh0b7SxD4KK3FrklRnIMyTtHJwYH
xlwknsp4n+XKtRKlTp2lSXvhY9acxs1CbCs8laIOnvUWpbbTayrTZqklaRTvccOsL88VCJLAOhlR
Eyf3NBhZ/JW9swpLk/H85I5dN4aH1G6+KosY7NM07XhvAgTSwxik9TFUluAJvQ7dVDJQt1bBc9tC
kuKpbROsgsJBbHth0WftWiksfHZqwWVkAjm+0KliX7Cly6FDenRxFqn1wrxzZHPnJKlWv46ZsB56
CQjOGSGrwvQHs2WMzkzIjC8T9oH9fZJMZB7ZmjlWuSdK+vqu1nRT4vMqUvg8oE5zxqI2vVIiqP6l
r+rKotZHA5JCKa+CATxHmR5tRcp7IB2m3h/CLpoUvzaLjJNn8oMdyy+hGE2uaskm5+LOfNuY6Mmp
VdJ+s9phIl3USLL7UBrOKQmzxkl1NIhkS2GblOcwwxbZquA7agMczL7R5yhwkP0RZx2aSy45kDY0
IChzS13SkFTV+ZYaFgz8pj62b8heycTGSkaLTW6hqNE5yaoD9M+cBtQxT1T8FoGcqShzoeeiczUK
EHAhAWb1SVOmUuMuUVOC8KoHOilKbLEUATTr5U3aFwLqNLKqaVuVVdFsSBwaCkce8wrXfMT3zZqR
JSaGFU2RPJivNd7kNCU4K9cQVblZhTXrZNRN8qaCqEqyfV5VyZWe6E15QUgG3cko72nHE1QyxybG
dICCaPvjNGpuQ6YH2lbhsaNejKWZ17sCfMEACaJDekfg2hRcLL3WqrsM9VHgjXJDjKVet6b5MEvZ
xMNu7chIczTS9ZRLTUNjEGQEdpBv2JPRYJM7cSIxOItPE26mdmeEamXeBGPXIqKQZKx/vbDJfhey
rW6LpjaNp44TYG31TJr1c0te2uaw8t+1y1wu6vRp1iu1e2lzLrTuLAf21YPKpdWDDZvlMCBB0hRj
fmfISt4qXgjx+kYTYbizi4z9kxVVcfCAQWZg3GIGXXfSKUMQ+mM/SYUv1fqizC5eOPEC3Edvt70a
j/N5zYlcDj1h5NWumtowujVa6ryABMnWDNEp1Jq00YdqWsjqHpDODrWCHLdXx1HaN2My9ORHWCbB
8WUtjNLLRymj2C/S6LFvWWkOZTQZE0AwURlHHb99s0nkLEdYbpTN20LscrRdsDCV2xyBqHlPJzrJ
N0R7jL0n9fHQnCpEISXOiDcqvNYZ+mq7qayy/CanalFPy6EjgHndAjC4ntgnb7Su6VQ/gTJggbDS
5XCjKzWNZRWJDkScUovO0LZG3blijz130xRO3/SAOTJE4kZlb2mKiQWnS7MlO+1LWE8wLVWoQhaQ
uPJGsycFbWKpr86g2pDUO1ZouSCvYBTduIvKUdjHUDIDZH9Kx0rsVqJS55MsByziRSi9yK5oWml0
GNrlNKlydmNGasatoyKfDGDWCZK56M8gGJIGMry90hIMzKNMh45W0m2Itz3PuRdEOOGEwkNBPiPP
ZFW49BmMt3LOg3NbMFRzAvArCA2NCH8hsKYMX/+MDxhd25yeTOgJYLGiVr80W2RehAxx24FNKgni
LjXqeTBBNipdo+bi0B1tCJr6jFKe6gUxRCI/WCgo+y2ZZqGJhb5o4PuWNRqoJy1IJWJ/BtlUErTg
MS0cErXT/HxMMeBtYtmYspcSvibOVAYpMo+RniEX+rskv9Tgt7Ur5Ckw8QwmRNUjkMhik9FTKKfD
vdo0JkhZYk7rTQRetrpVuj4r9lkWVeFRkec6+VZ2Ir9uhzqYDrXCtOKALnx5k8hDjLmJgCM+FSHM
5X1tljMtaau2bG59UfYEf2haDvlJm2LjQQQqjxE6+NM43yD/hCLE56qNnSW1MJ1r5vPTiSSVZUfH
J0GAxWKbVziUlqVc5Hmr2rFuYJmWCMC8XQw5k/0EMupwZVNRjU4zN7o4KnSVlh3EEOZIw6grpa+w
MYetG/ASGdchDLAN0AkZ+Pi/v3X6f+6LPuylzqvX4rprXl+742P1/8MOSvxqB+WWedk8th/2S/zC
9/2Spv2pa0LXhaKyLqu6/a/9kqay9bFMKHyqTV6lqtA7+Gu/JLFhUg2d3xKaLNuWqf5rv0TyIdss
xeC/sgHjp/K/tWGSOfwPDQzd4A3xSmguNNPUVUVmZ/ZjA8NibyOP6CkcbUuOqVNtShc7H0Q+b/T6
febHVJi/aZrIyk+PaQmSBTVbZpf28ZgI6hgR4aJwWr87NVxQyjv5cnKjXbOlDDv54Vz8tUX8sUXD
7vRnh1N1xRCYiunVfNoSxrYMf2XhcDRjdSWiCVH4NhpVQC/AZ7FoomYJsuqQqoXDnXg58IBR8+FS
5FeAJpVR9eNBO8iL7ck6qIwS9fplTB2FI8Ml0TB0esprtpuOMu8S+yHqvtZSveuzAwk9e3qemxSe
YNfftvV8yCPNG1rpSVfgELTkBQ8ryOnE7l86+0Ef4e/0KIqV88BOELHKXwcF8AyT1zlFmhb1j9HS
X1KAHrG+AdyECpt0w2kyxFviI/zWlG6bTH0EyXnd5KNP6wlcgMNEnP+9JVHllXruSnri19ZI2NEN
Me5XTZ97S1Bv2W05A2kWNlJMRMcMN3xB5p8pLkCb0nw1XaGnFxY2usVEJQyXBY4NTUbsGrZxFsUh
BZbMxgnpAhpNV4vbS7OxDxnUynK0j1P5rRRWSAjM7EZ0ifKsOI9kBbn7apRufLr5vrCDw4LdtMvP
DWzj4zRsZyAqyJ8J1THaUzW97Kq3WI4q5NcNFhHAQy1Vk6pCVzKTCcXvQAomkgDTepI1bUM0o1/O
jxnKPxtVVHcVBmuCRsFYM9ooU38ytLlXTPUmjVEaJlyIsrkrkFca4U0+BS7PRR9rIM291eJ5aMLI
rQCXDfLwxNJaOknOfqCxDZ/y+A5O1xVmmsrRguRSwRrrwhtjxJzd5TEz8VSPHD3P3+yVq99nMo8B
ZKAaW3fNfIHSFp+yH/VlirM5bm9GCDpuz8Y1bHbFpO3SeALkFb0JDRJKeaw0xkfmKVeQK4cjxoFu
V8zKzTIT9oQqoJqeQgWMYS7ttEQ4EcIJc5lcu6mR2AsHqwaAlv6ei54+au5nE732l1wCoxfLrl5N
l0vzKJgngODhSRxd2RneFVMPcTUYe0n9alho72MkaPRz+ycVrzMu3eOcfJsTbNrTzBBnls9KyQt4
EFKiOIadYVr4hrWGyNDYdmANekkXPFZx9JBrxb7T5/thfJyVgTom6Jij1W/47Ldpr+50IOa1/LqI
J3r/O+6PvVECGOCiHDXSXRfpIYc4KeXNthMToxaKssUmsWj21MhY8eceCIcbLeI6sxEGFwGfF/cK
viyb8ky3oWNHLXNcw1FEf6L3ZM2kw86WQoSA5IEE2PdVm6CCLQh0hh1kp6aRV0k9THREmguYV7Pb
ibl0Fryci4m0YxIuAi+n7kdHoy+eLT1w05cMh48SviQi9gdL8hsLelKdIryh1s24s6rsvMmXu1IU
lwMqVDHeT0V8FZDAGcnwtsblLsnT0p0hDmtEL+vDwPyKHbIWeEvLvHLur1Vl2JGCwmLzrBm3sK12
s0QfZMFK0U/Uqmy5GS8IHHJqvY6uSf4AvFpRpjTFWxA+sF13Q4Nk0IJeLjBNC8ur2bwsdbeJNfXI
HeIqSh75CWDGqFR3UVIweFou55qMShZeH7DFRmNQKDeoLZdO6iAIhKiP4odGUzZVmV61gFgtKTuq
CWnOkvwV+9J5WxKgl89otSoYpA57mDNTs/Y5izTfWOJH9CAUQcKGntC9CaObbhQ+CLacVE/Fh6/p
klrCnBWJMYM9sIYPS0HSkByTTVS21EsLVFbCqsczSMHs7e2v2KTumTA/4j9wzUTx+mbZNdN4GZXt
85BOV1U7HJRmuQ3C6JGEig2bjjsZYjm7dWbxAwfGt02DCUfnNNo+IzLYFs/pFD/ga3NozdNKaY4V
CNIOzVneGyQ/P9YMng3zqoieI6S8moRVc9pHyr3aJ47KyGWMNF+SEtSWymac7F0dZjsERd6cBve0
oLbdJLsjymsdkSCPdY6fqhkWHe045UQIKPP0AHBlG/cTf1GGPRFsCN/tb2q5nLUwvhm4uMoyXAKO
5i6TeQgVySPMSmRsK2Q5tlPf0i1nCV+ztCUi9uHXD+J1FPJ/RyVrpaEbpibrhiVUocri01O/4zsf
jU6gn+fZKbOdKOJHmbuSvg6x2qmXLvbvCo2/Fzcc0lB46lNCqSql0ofiZshYoep+0R3G0T6zVDfb
TCep+1yfEmmxCa4S99cf8XfHW3/+wzSopcscRyPHswYMRxYbjfNfH0D52N7+60v84RN9+hKbnNRZ
g1mTE+1p/brFte3oz9qx89TNtA8PuFw2/ek+32b3w5PmlXtrV2zNfeFOZ8Z9em35v3472jpK+PtJ
NWwKXAvWH82Fj5+Yp3VFIBqmCCN7JlbHt5OvlmU7ffqaVZ1fVwuCdszRJOal/YOR0ikMsV0u5hn0
IKfotLtSVjdl9WwwzBtkmsWTxpLxhk3SrfSvNVeJDaZvKSgskruu77fEtnpM7dyS1GapJlZhaE8M
7V6TBuLWUMNLdFkxAfbdhswbV6ZvKFW4kzSQC2aItla8iMjyAqiMXRqe5zZTw25ydKoXm3ZjiQOz
XAnxqEHEo7o68I/s52ftalGfSlxCQfvNqG7pVoAAeyjt9p50CzeFtqcm64h18k1TcZFcnSbVPe1D
d4ju51FHah4daERfK3EB540Vgtl7jQ3aLi4qRd5I2tfVxiJUwDjJCrV/s+Pzbr4WkuzOFJeAk6i4
MpqGYD7eEzAoEA8a74JdhROqLLFzekyBTLIQs7wWQHGNG/TDG3ua/E6/m2LmigqsAtOZlbOI0gWL
rSdE4oV9vSFd8djak89a0afEOen0C7LMb/T4qw6VYqcZ8Z4CxYnjmCUru2ujabeWAGrcntDvwRkK
s4R0Xr1/M9pbRlb+bNYIb4N6N1eTazbFA5Hofrhk+0SlfpEzdJTkX+VYPBflQCv1BDuUZ+cvcs7V
guGI9m+4nM48uJL5GEe3PPTOi6Y4DjDNFrosCJ42rXE1lFSJBhHjanJQ1wxs6nRMbvB8pa09KORE
PI1840qceGleHozpLMuAQaYtmnXZlfuep2lBwFvBDhswrv4iql0Zk2MeS0BLsqvRsE8CGrR0/rcL
lidRfxuG3CVVnu47HqkEfaH4BjVJL3lfNOdkpHZ2I0A/sJFKSkedgAk2y6aS9a0u0psWix+Zfxgz
HkqaEmkyAL342tbjqyEDmxlyL1hyNgZwS8m0nIfWQ93IPWM7FoX80Nq7ZtD9EktEBHlT17pt02ob
hVjOuHk1rMGlvAYgVN8hXnQSC1X4eJVEA0pjGgAS94Jx19l3VvWt4xYKsjf8r264IAAILgIkWOtv
LyYI7IDYDJMtSer2pvQ1WJpzKFuVuO2QUAJj5os4rMNii7pDCevNGJhXedw7U/+KgaAGZKsW/LSs
XTgyjqJnCMQHImJDL1Ov1fxOpnhftIe40n2ZvoaJViIFxNlxuU8LqWfTSSlzysC3YmXc1BpxLOc6
HbxiMrdMqV9HKbwc+YKwrLtVy24AiLKmB36N/pqQUCfTwYBJCIIDxEMSuTsphaFxPUD+iCKUd+Xs
5FZwUCnJG5yZAa2SzrR2zXytzZnXBKwlxi2zl+0ibTWBxMA2bosWlbxVnYTGeKoHshuq45Z+ojfV
hUNgClPEs7DQkV+MdwZw2Gx6mNKXFPZ2x+iLTBT1YCR3QdFt7Uhs4dfqXYBwWtpOGP5TQIU57vIA
WnJeFad0d+FB2F7V9F49PzR25DEzONpp8RI19uMsX5rIlOgH+zizSJQbt3jk3baZnNo6SbkWpboB
b02zHtMasYUoo580LUTGF3O++tOJqHa568/0kQ6r2BbCcooox5gYb3pqaGHlm1jBQUn+mq9G2JSR
UMXxbdY9yJn5LWCBjVlYS8z81fI49/I1ACEv5cIZMvsGa839xB1s9cYWWYWLKZw50LAReQHfhvrG
VnKGG+xPILPcZ/oz6RRAl7/lbGaaUTqLi11kSeCMJq8Q90FLL10wfKhfekJWqwKbBuL40rhRiB+2
sfpoZEh0Ye6isnc0WEKK3F1oC2dZyvfCaN2gf+ppj+pMEmLpvpdgvNTDSyYERXvrMPFyNFnsK1Ab
v344yj97NlqGhUhEGKDElE99h4AtiDTqte50XnBZPy5e7scHkuLdgW2/Y2waF23p7w76996KboIK
15lKMYmXP8+/Y3yhvBf6q62vbtoH5kK4BlzSEf3GTS2nvv/1h/xJxfPhcOvb+aHikZSJBM2Uzwjm
hWeg7eBN2//mEOv39KlwNGVDmFSOzFhQCnw8BuqtpQw1PpIKmQEOG08XHblrAwS5OJjGHcqvbZ5U
V7b9TW+ED/4PQR5UbDvfNvO0keMBxeM+nt9a0WxS82ZkP2bFN7a9SbNyb2jFXaTb99Ey72Z1gs/a
+KR34LZCMUC2Sd2RtYnVua8s9g7QMJRS0FTA6VIjjWEB523/pox8vzJ+9Yk/fauTATKRVAfq1u40
WpiLG4Mvh70PIIuMEZ21vFzbAtKmGILLITUASfQnlMFEIWnk0kd+1SfkBne7tq3P8rLaZmnsldVv
zr38k4r+w4n5VF7bsmrGjcHbBDpwlp/EZ2uJnVyz4d7rB8Cd7ujpLg6X31/lP73sTFkYmqnb9O8+
lcF2g4lElQrdYf31hK/56WVyzdjWMZzZm46acJLtb67Cn12EPxxxbTL+cKEDj+g1Lnadhhg76QJJ
dJj95kL/yXphYryh6ctmBZXMp6+zqvSEJCO+zkS8MiCHe2K6+fL068/xvuf527VlcWoUg76vIj5V
7HOtEA4pcTeZJteV7EeZVtCBA7zQHhraYC3PywlZCtYrR1Gz2ykSvk7r8Ndv42cnUBG6pmi0nxXz
by3ghLgwUrRYG2HxDqXTd43z6yPI6wf59EGFxqZPESiBbE3/1NmujBEvQ0OPUr4OLll8D8FbcY60
wsXiXr1xQ3vCo7fwAJY/cLtvvzn6T07mh6N/EgaW+hwnmDINyj2nxXy41/xpl90DvvPlw+Rru9Dr
f/eJf/KlCtZ9iyWAIbD++YFjLCLtJ2U0nOxUeo7cfjuddA4gk4PqWpvcox33m4VK/ntrXUdnwEDW
1mXFtj5/x0FlIe/vdZ02mna6+kFlUNA6zzn2N9rSuTiMshRzrjjE0Ys93xFh7DXDA90MtyK/7t//
ztnu/2szqjOE+fEebYdZNQayDeimOMUeQDgy2mRD5rfMumA5Wu4qTuTb33730P3Jt/DhuJ8eUE0v
C/hStFDw88O0Qlrfewmghs6cf/OFKz85xR8O9enJECCzzNsVQgA1+WqVqnv6V8XF3nuq3tCN3Feb
/DZ32810IPkIHl93l5zI+n/j1P/k+v7wRj4tVupggOGJ3jf+96Tp4BHdR9HLr0+o8pODmIqG0UbQ
XNBwgXw8oSmKiTZbF906uW/TiGff5ax/a4CVltG8gyBx0KVV67Sc20tzN+nzKWvrG0k2niF3fiJL
t1ahfsW97DYo5VSlPS07nuIotujYL9dTGMMUNja/ftc/GanpGEYZOLHKyratflp4OvTQbYlajoTg
6UgLClwF0Bnx0Kutl0sPioQZkQSFIgftIspzI9YdGQaNqo+/WxB+sgR+eCefFqFuaI3GGgnE7OJ4
nw/jhqAQKl72pb12mWC6FAEUHRs59WLnt9pEIUFMn1QUG63ODlVCWJQ5Po60OIxZAtl6+5tvaj1/
n5ZoVJ82qlFWD6F8vmH7fFakEUyMo1XusgH75rav61Oc1PXF71xaV95vjvizK8oWRAtQnGgWlfDH
K4r0ddYzFXd6609edxH7iWd5z5Mru8KjQN4U298VDj+9HGyk4RQPlqKhEv94yAxqY9XXbI4ydDc3
8a7dxrcLij2XRWKXXCZHDM+/uXHsn4xYEdsy1bVUNgMWothPB42MIF8yE3p4AJWiw6LTS8lrmwBY
xA4iD/XesgEMmOOW4aEziXGvS81FBZgMaTfMGsmdhLbBFqHglQqomqudPJN8ZGpehzhMNesNgtXL
KcKzxtwMF5cDmMWJpdEnV+1UXq4V6ZWUJ1DR9W4w72xGAUMldnOqsbem3xKWTqsYbonwTqmYO4OH
Fx1rdHTdGG/NcJ8W1+hxdxrNlJ7vzgjKgxovjACUA+8cBETkTlm7IbPEK0XGfZW7mcFsYxx2kH0h
Q6X4yJ6GAsehdruIzAVt5w6F4bciOpGz5nFt3Ek8I7TgtQiS47D6upSRrghDjnTIiHsiHyUYtyPm
NgusDlAcPkHpGMVtIT+L+LYkWGZMoAB0y1btIbwGd2K8lRExTsRnlSOiFzCpT3iVp+jUHnk8Ym+P
zwzBJiZ5QmOysRSyzqfETWMct9WMMbml2TFAD71e5sCP+ew00hxdx29wnhfGaUNU30xvSjHFjlC/
jRVeqzwEsqX0qqonJL51DTW6iKznJizPtZzc6yR5KCeTkBTbqRgj9ePszZZeuFHfgGlsTsi5eyoq
HlSg9K5iMH4TFOimQmMZLcsmM7GOGg8tAC8Vrp0G7iqfi5J5XHBm4f91o9k+S1qs9hhR6gL4eIlx
TSpSELrhGcQIt84KxHYnWs+sHx+9Fl2SDkWPdXQC6k6lwR9X0i/DrpZ2wlvWxtJEtkhB8zifPA0V
9kAO5Szv9fkZnLVbN/k6QLhnMXWzAN5+YftVWQKa6x2wjW5fXy3hlRS0NIDmNfea3gOD4UL2spQ5
b9X6C/CbyH5JJuMyj4Z1bvI1IgU6Gyw/mVIisZdtJeHZiRuPKCj6gIbT8RKQRJxVP56Rbaw247d4
yo5JDhagRdTK9UGMotfQwYYsedribh6Q/4ll2ueGtMVwM4knC+2VKODcq8lZaoPbfUJ47nXG8xAq
viXTHEu+hR1gEcK1jMhV7XavK9MGr+gOuQFz0eIYI77F0eD0xc7qr+biKVKRDCRoqet9WKKIZQKp
LS6KSCdH1FnQLUmvSLVx54IreXqypZh8qMuKnMEq6F1Zl72YC67W4pMMIA0o+mNXX6eB9Gb2pR/q
9wtN8QZMSNddqjTcpKhnBrz2z28F5Hr9SonPkKY6YXWrIFCzZ+LYloNOxwfdNqm5KdJRpIUaNFsC
KezrwaSza5bbKRa7PjmOZMyNhLMuF2K8zNp4q4307cfpgJ9ZUb4F1WNoXdcAQkz1apQDmoO202m3
pUlKa9pgSDsO+XE9ITNjA0KWz4yu9TN453mTuY11h1WRAe4tr+hZ0dcUqlIyhrulY2PNZHssL+ru
oVwfgQMnN2JaDFx3E04Nk3dGt/2z3g+X9TDtkeudz/l9VbZvVpH6Msb10BS+rDPYHcq9rO+W4TnE
Zj/hNUbf6wzz9UCs64SrKr+Z1HNFfWtHOvUdsC7OMIrZ7arVlpXOZafvBpCyk3g+L9rJW72MRgih
tbjQ5ae457xxNWll6M0sE+pK2l+uQxhW4bzXaa9pPeEjunRdzHdjr5zKxVnIoLlqnu2wO+0GhsuG
7Yh5cASDYUA+G7KeNokSGE4cxZtOS86R/TnG1LzmiY6kHxFEZaPsDTaZcdMNVEi96aoozUc93cca
oeBXDYdVmvJQhqUfydN+0Vv6MIanFz1e8LtWDnywlL5UGK6SAD+pYXdO5bhJiHeqcmR9C7xbiXVM
1YTXVuGzXswIEtvYm/4PdWfW5KgVZeu/cv+AOpiE4PUwg0CzlMoXRUqZySAkARpA+vX94XZ3l9O+
rriPN8J2ZZVLAg5n2HvttdcC5dZoa+47rsuXsUHP2O0fp+/0rhA+3sGFpfxF+QIXgodcLgdwTh+0
jJ92xVzCvmqHRxpyp2IHSIw0bdtewkI9vctdNxnudpY2OKiEQCN6lbRR46loqw2vA8gob5S6o3yo
YQxADWdQvWnw2eXhKLlX+cyUjs5guDGfVO7Ruxc6UHkGEGrUuJsPsMP0hrU8fd51IUmXRYsynWmc
7Xo4GT39QX5f35A/v9FA3OHXNBl0KdXb8a1QIkkPc4wPcGCtBbgurVWj2W10887HatntGpo973uj
ReRkdGn941GLVfMSXodIgA3G1f09RZQUhwrrNUytGrumvjx/uj0g982ulRzrt2Zq7GaGqlu5tMYS
iOp6iUuLDJQFgbc6ZNeCQU3Ms+bLtMSo/eGnmpb8Ut3bcCpfVzDlre5p4Ju4fQzKcUbWpkASMe/7
rliPnrn7UpgayrJD2DDjJTy0WlzubxIB3U7yjKdhKTTLUB8vrmM6na0OmZtOzv1XOZXopRl2HDqA
3EP05NPCHg0R6zkcqfl0yt1GqKnIUnG5Lp/N4tihBn7V/StU/4anlbpFdqK8aeb0iU9T9Pbkajqq
aGMw8N4osGaD+NOikHKUIFvr0El1xX7uPs5QT6pH7sD6EucRFykpUxaHY7sosVJlSslS4Z3v9M7w
RFDfvTNlrAq9cQUzDrOTnSF8476ReXh73+EyfJEwMkhxVj8tH9AYoDnj/uI0nIV6fbS7C0yfElnw
NnVuZZTtoLLLCOXViOY8A1S863byVCj7DGXGdFWWSfbIbcMYuHWW0J0XPYeIPRrXWgxYDuYx7z0B
3Hx4dk3ILTjtjIePfV6gvCsXwQva08lEi+R1dOAexVTMxse2sp+49exUN691y+iweR06LYJexuMr
JybMKXwMnpfD/fjwFPa4Y2tGirnvGJ6d1NB8Qe0px5We460bJbrRIaK4VNE+0VG14qgwUTmGpAU/
gwBgZz2PyMo93q9XGAVZfKOZHkmv6/MoHrhlHbFN0h91KLcR7D8QStXfHXfTK2bAd7leXXdK2JS5
PcRGeUS77vVun47YVg41y9RU60S5Udtp0HKSG3oBo51TQUmS1UOtl0LKaYdAeSCfdJdvrfKeSHur
H6j/wkmPG/S4SuCIK7Yfj/B4iSTTvymLwSDRMqpakFwojxAe1OzV2GM9dXop2fzLiUm7THkZCTpD
rZs6UzsO8deHbB6JiC7u8RikIzwvUJEuYUjWZjHWM6+EGv8EiqUXAJ/QY33f6sVWxQP5fPceV5+k
U3RF49aXw0mfUKaTWnrkwWobohfo81Fzk9yKyvilI+4q72G+S61GSlknratpwaieGQrpUSOt1QJG
1Zm+mWOCledToxHmfafEBJlfL2Lq6rk8P8LKPCXohI7P1NHhl6MwL4bH2+SV35PjUJmkFEGvT9hZ
Bco1+PIqW85oKOG8vrqD53LDfCrzq3YIznwRN7Xl+Nm/VGPS3gI5nZft/IZw0p2Jxvih0CAamQaa
W2AMxifzTlMOhLQHsg1xQ6icQQOTXn5a3VgG2bjJqHwHSllTf4w6MxzV810RDvrYJk1SHaXWZnlT
Esz3jHvn4Htq5ZdIrycDeVOVjYuQR5U0LA3Ijc6VOrIkvaILloSE8L7RxGaZw/nuDJRZab9hyI9q
u8hoaRG7PJDYqVvEUXVaReKBcaa3qXTSIriVvi5DdCuT4qHh9gwD0midZ/eAMv92Np/JoD75xrCE
jJg6v0lM/w7skLCNRhpK7JgY/K1uI13a1+AkqwjbuHfnulYc2R9YmjivRx67CgDOb1Phv6NWPWo3
BFvRFQpUP4Hgl6Tfq51MS3TnVsEzyR28Xfyb2L4sCK8Up4526/8Wovx7xk/qTes6/B9V58J9fv4L
jN6Zj2aIdjOMjA9y0Wr6mJI8AtHdyC2cvBLVb1P+v2f8EI11wxzpQMHI9/xAzPAoyzTjjhBM3U1q
JTbV97xLfvPyemDxrzgGUI9kjAzJ1CEY/yxH5BW9JnlJd7sU7sKz+/C7cOA1FtVU/zdX+nvJ5a9X
6l/qL+P37Eo4lCeudPluAnDW9zQ68uKo8r2nY11g9yNuX1Rsn/6fRak/+5On//U4Pzqhf/z2/971
/P81u1//A7umf183ZQ02/tAAFfofFYC/NUwHmHP9n4RuIliZv3L+//Fr/qsJQNZH/8G0h/WGRgBQ
5v82AfzxfyjGDEeqolGhGzF9/7sJQDH4EFsB+NhQUeDpM3X/7JoeKOZ/yCpuoSbz2pB0GgH+X9qm
lb8uyz/v3NBVHh4NA4Cxn9OKHmecvPPNw346pZ3OSjuPrlZmI1QFPCHabW2zL1id18Qg+DfbxXy6
+B1c+ddC79/Gz/yxOdyqEXqWg1O+OSYQJE9xW4idq3qGayS1XxbOL2/tz/n8a2PAjwLR3y/3Yy2l
2R1U5MTlzmMYGW7jvzz98xIPPlAkCHfu2ali0hKMx2Ncuga/QYmVfkj/d8/4+9V/IJGFcqSTW8ny
TRG8nQMKzbpnHlJfts/uxRs5o6GonGwN+jUZft8sZfN9tv79+X/UEv5+Bz/Q4Yo2UnQmeOmd2407
+2iX8c66OrvwYZf2IDl97exiLwV3W7Z2ovTvi5wC0uN3hbL+Of9tHH4glbqZHQdaw1u4jbHl+NSc
NLxFgDzq+3WMdYuPmMg+nyjR9Xdb6T/O+f9Z9Lr0o1qk4eKAJEWRb/J1tpW+dlOm2+ArHROtHxEx
PIkj2oOn38xx9Z9eO9izgfA9SLP2E4Au6XLujEGbb4aLmuse1/VeSvSZZJ3mp/cM1FTsAjOZm46a
nP1hLM/uLpBr+LKO04vbHL3qazQdLH9H5DSVv0YD/zUZTEWTQeNHVNDUH6NBN3LK2uO+MPd01MPl
Eg0OdQIgL1IH8OkUo2IfaVYTmIgaubt3Ge4Ukpfoqt4C/HfDFKdjIUdDH1aFT1RdvwSUIB8YEVY2
pMqw9U4+EtiujMm9BZdpntmlC8pFuDOcpPOX3V8JK2vraD3gsVJRSjIXtw7vbF+9bDGMXuPRWxPc
Z7J9/zhPUcGlfdq6f0jfisfBa6l2GnU2QSbGS/btMJygYTAH4rKR5PRKvr1kVl+T1rk6Q7vwbrY8
fU2w0nHyuVKKe6K6sm18N3zlur+SRlHtHucOalkwaI7xyBo5uyk+zDaZSPslOSSF3iNA1HUJ+fYi
UGpxGoTeoBr3PyiJOtU3qUvjvtXYDxfWNoB3cnRemzstekK3zDesdpzdDK3aaGdhv+Iq8yZEFW1S
zI6MrTvAy5Kmop01iFShTvL5yVEng4i4ejMMC2SbQslvvsrVYNpoYhhUpTWcEMitr1dxjIwAydGk
nDJQky4YBd0ElesbiPb0yqyGFHUSfo34lYsEJxQxp2dp7HJROso+X5h2vZGD00bboHk0G4SjbTlD
rHJaOIPPdmYuWut8UCdamJ/ty0e21MPjPEWAK6ZjYECCPT59nObN+LQGYI+yHCUjbn8oCykx5uiE
xo9DNt69t2sSs2v8/EB1aKVM1QS36xAxTeh4rpnk4SDpQjitPmrxQnZP/v2jsQ1rNDVtRSBzZt/9
wtolCNW5gzFuNTbAXy7qNfMpqdzzol5dVt1Gn3KQoLlO6pygU+qZi+PHJYIMDPa4L961OfziRR9v
P2NWPa1MCS2SLesS5n4+v33SEVYtjZGNX/VpDlLj1SPn5h9XJg1JjrK9H5SgYMOWHMlpHQwaEIB3
eGqbIhoBO9C84eIcCPQhJd3kuO7cYyLzt2X7yqS8eAOno3sM/p8lgchjYwIj2LocBlKoTAxezOQV
3tDME1Afj3Oowm6FuL3oxHF1vbjnqKDtzNK2uW5JU20rxbsZtmXm4rruAmNM1/TIToNhUk4gGk7J
urDTnqXLG0qdb8r4nNwcNUbdVJmYM1B/SgN2mTyg7OzExVatLTbg4m7rnyaeleLek8nEzgPiDqgK
TM+s3dQZWOeI4ODh6PZxvJvc7QpbbxuZs5cjf9Opu7PVeRnpY2Qdx7qN4JWK17fYLcx3riPTXRSm
21GsL1/4ykx30/qrcLOJMYVLukrDku1kU0x6t1REHq1uAwAVDHqDXYbJQo7ce/QznrPLBtdEKVc8
yPi8mtEJl9SK1cnlu31SVswCY8ZsfTdiEIgrvl5bZJTez1hpWrhaPJic3mhGrWC32C2K5JwgBjUd
rj+obUTovk2MMb73QyfbDOfyPF9S1ceu8NtY5FPzZON+xn/wZ5ul49oezWurW7J3zMqgXUMYn0FL
sgdzaQrlRJoay3RFacqkVWaKO42fe8YYyqTzcBS433Y+vTlllHq7JTtMPrt85Ss50Q+Gj5qUJi6T
zD8tKYWclq/1LUF63ypnz+UgzHxp3BxFMT8FZPRjaaoHl9V50s4vMbvmHn+hZbW8JlRLFidvNB+i
GGgNuSVlMZzR7lckEoSp80yK8sV9n5JKTOQZwnbMCky35adz6O0Txl2ov9WLjuCPneO4+GjWzFB7
t0Wr3rBYMtA8BYjGUhrrEbXtLKwXvF0Qn+gygVO0kaeUAnrxuNFUm198CdBhUZJIW5nz2O7IlFjS
QVYykKByT6G4soPeRTV/2sW8fWscNUQq0FW/JJuCwBjKs+Bb/SumOyJ1s5Cewy8IF4NjRHv7oprd
6NwR2RflsQFKp+LK5AcGc84x6hNzCD+Iv1tNcl6X6y6GIvuYl43FCK8aV56gTzA9uruIqngVnibq
FDeE2eVj552nR/+2TOepFLA9sG9YSnLx5Sm6ZPL0IlvG/BZrYy2q3qvVeVWwMe82Fz7Pxf0mHgSE
kwGNZhbtSl7m64fWBk7idycbVh/osMOy6WycI2virSLSIkwF9q1i4ahXi+arxRgeTZ14MG5c9Q5O
cInMTxToaLamPAeJm2qLgr6awMrb45nARhBKAEJoUQ64ks7zMxTv30SRPyrN/x04jHSQBBgP2Kj9
NXVAVLAwWkD9ze4LjQ1KTe1RQO+mte56gC0JIR65EPN31IY/mnZ/ho2EKn9e1vwZvUlw5FskTfKN
+mZ4J4TiOF2fbOR0iJXLS5JHtCu8n1YVlMAxmj/622nK0DRhMXvEA++0HHwr/nGRu/r836NqNKv+
IaBF3XOommhakdP1EeAvKXqllyeppvy1eQsmoIfibRHv126e1OLo+IrFFhFdxD6I9yMRoa0uZGIe
0nZnMa3EU0znRB7WRLEka+ifRHQO3rF+8k7eUqAG6s6do+WPB9bkKGjAdYKNGJGlPcTkJCzTXpzE
hPqHLVkRWRoxjypi+jDEVcRRrDnRxXufHcXkJU582h0JKrrMlFlnl+POjSeA2Q6hgQ3u5E9V6/Dl
TrfzA8cEW9bQfbm5sPfcllCsi4geth5O+NL3lK+nv0ogUiPidcxVl+uanw+N/bQmXF8PCDYuYlkK
N3qDhiPe3F1whJy2P4k32dV5gAl8dL72Jb4m7wSbYnax1374FJ/x+4tHsKPcdgJXfIzpDiHWsd3P
cE3MJWIe5/vj6Yf+Z+qyrzHBK+Gv6Om212/8+975FI+sKfxkN7X99YvfTASY46yPQffiaiHvzYFa
8ucDEQzFLF7YDzsObmLpnax303+PrM/OVvmjdySIeCuadbPfb3SRZbbsT95lgYcEx7B7sjxkJNwH
lLv5yKEHJdGDnFep2UFnuXz/TTgPRrbntzhTZ+g4niGsLtwWYuGEiS6OXnBwO7H1VztroVpebQdX
MUVGBL64t0kWUSsSMR2/+PzYD6nFWpVjhePQmY8NEZr2Wy0iALtF4wRDZ8xfsoYBp62TWt8fhp1Z
c8w0GB2vEn13v1gcCLd9Q6zOVnwXyVk4Pn1rvFk6KK1koQjfWX2+3CHDqYaHzPZuznOshmzNHyJZ
4eI178Q74b2rM27Ol6eLSixSXlsh1iZR61kQ0oid8L5GlhNW3it2Qtnivpyvi+UyRQcMxyBOxkko
LABrK+YNOd+Ob3lfUyBP1/mMVRHeHVOskp1D2DPnBPA6QfXCrZ34Hs6eVkxvtvOwZbe17KPw46OI
cCkN17FhIfIrYqbswyb4Rh7ZXq1jfnrzR8xXdJ+8m5uQKYzEOo5mlQgzxy6EU3HfmYjuzmR9tAmH
v1WxeJvFuXAyi5lJJu74q7XlTJmcpZV42xW2MOI78t9awfByXCUf4wayYbhNrS0qpLxaOX7atFVy
zg88rIzY2tneGS3eBSeRKD2fwTb8TKR2eLb677vz36HNjBbOyllxdzcnLK3F7G3fijWMHMZkJPrc
CQJgMIkk3pjuERzbM0K+RcV5g8wbW0D4u6RZ+6ek+dfNrd/8ftncEKfUc61mczux5t+U+O1l7+PS
vjCKlc1qnWeWjf4KY/8S+yVz5hQcxne3DjaGGCMkRbjDMc78/k1e/Y9gjqnDdNJNpDghlP31xqTn
83XW5F22Mf1i/ET2WFzXj+DuGQEuQMTShezhYhU2CaJ888H4Kf3mHFT/ijP/eQ7+cgM/tv1zhiLt
LRtkmz4BJDW07zGDwASsS/Ek4m/nCMrJUTrT2Vzqp/vikFfsk3v76jibs3csOyyKPiusdkWfNf77
saT/Y37/y+31L/aXF5fV1D1H8Lt5cXQhU5wVpBSXufZBc1IuehbcV4cJyQoJ5JC4Pda3xufAee2N
4KXF9N80kZwoC0hyBF7PDWGgA/5HkHWPULFbSYkaSCOx+0LhagsLqxfWsI+y4zeiXd4/i3kj+Cl6
ig9zKNLpR8tO8+8POPzHY/eXB/wxM59NIyN2wQOu00QLs23uoGlh60E3f4glLAA7DWFbEaYaUcMh
yl4tRhG6TOE1ztw07mbn/SY8SIte8qS0Covs9e7UG7B00yaQ4jk3o+UoaCWRT9rot4WRfnr8LZ4B
BpYNw9BRyPuBv1RyRruopGSbdP0HIQ9hD0E8K5oPFBL2hXX5Dfyl/bWS8Od8NZQh5SYVGKrHvH+d
EHhAPfRbLWebyh4dMu/qZwESTWVQjl8uI6dY6njoonMF3cWHRQMo2bpQ4WpbcpWDIQtUvtwRcfnZ
obTuFmuKwm/VHMlse0c84BuEFoC2Xg4v7GiNgn9/2z+I53+/+x/YpYbcA6aor2yje22JeJ1QXeiL
7skp3MYZebf17QMWi2Kb499c+J8wahPUHTUwCcn1P3C0X9aRRBnzrjf9sEFJGL+iY1wf9MV1XIbX
6HcY8Y8Osj+eksiWohXs0ZH6t86nPDPOMPBu2UY+IKAsX8TlndxqA4nqhfGLMGNMXAzKn2L4+e+P
iefZP8yPv1z7x372TJEKk0ZmtolS2v0+mtQ7qks0D9nOHq8pvLqymj0Opry4bZUiLLGBmw0QvBjd
RZMLubGBSF4XvIisOznu0aLCeowyVRjekwBPouZsIZ9RR4+KcA+2G5M+O1l3GjMbAeqOCDHZurx4
DoXEP5r7REdDQYHMOs4LTBVLGvplGuqq6c7qQ+gHZ84zRLmCfI+EK1uVq7u4RoUv06n9CeMie2BR
2YfKdguxISpWZ05inC4IuTUfiiwn8sl9sjeWy+KtmkpWFkjCDC7AcDr7FpxQQuZzkPoSdyABFA3e
LhQIOFgEE8F6eNU71taZQLjUvkcSKpp492KXK6R3lfZPBqYSCI83gIcQXFBqvRGtonaCjKGAGxc+
3tg2CZmG/d3HCG3aEl/MZ+ynTZbIP9VHw6CLC+EkFKruKfTpFRalfyL8o93VwuLXG9jQiX0zEyUU
BrQU6arPYngnIzJW6wSU6JaBCbbZH8+3qC5sFU8iUe1LW6FDIrw6hWUuXxCO7I5u3qk0x6DwwUbI
vaJzSaU2H+Nz/0qx1rCKwlICWGAyKrLMRaudtozjJ4h2HymNdAfYK99Fo8+ux1qH5Tw3gDhHWZLB
BNpqCSxZDL1xYcWbF/2+TmShpDjS5hwXsblM96avTs5jVnfHu+2C2yT1BptTJM0vm8HnPcJ297yS
NkAj5Je3o33zjKiedh+mV0W75YhWyxOYCySdlMRD2nLbVJkJHtGFIwm+uBk5BYcYZrXk8dPaLtcX
gMU3zI599i0M4Obdw89RusS2jG24tPJv7A3o7uf/nS628nRayTKgA7XQiFxahvFzzgpbB1Amj39Y
EIFoAx6ANuNzeu7/8MV2RHfaiL+/uMB7daSPM9aNFNmQQUeaQLwIFl4OHB47n99faIXYdNryxbxK
kjh8vOkajdVgYD/Jx2pw0OqNpKuw7kxbzdOQMjlAYsiR8oJnZZeB4o0mN9Comr24ZWsfCoIjJKNI
TwpLDe7IpQCiXCqnUcWLEtdyhNeweKGxG53JJrPYcMq3HA2oAIZVk/bwazDqEe7Lul+XlhLT+MPe
Y1gphUNQsjfSSetGdA57yobTzEy++4wclSX0RRKd6ng27ZOoanyD9mPRoTwMGnQDhDl5hkOSWMkz
fVbaFnQnKrwOJpSlzFlNRUxfe2QGPT8E2Gfg32a4xLXifHiGXZCHj03Kh2NzU94sM3lwhu3i1tLe
TdXutT9uY3MCR5EXnrpVvAOjfdhUHEjmBpNm1UP0SDuQg/Q1sBNy8YjbshRSW4vukwos1+yfvU9S
wT4HKoplwMxXAdV4qsdtaMxgJPLKPjSy+9TBcCqqItSA10fLoJBGOS/qgqdzs9nblJmSQCymIU0e
8687mmSYHPW5LzAmPe8xlOztAKGSx1jju6DJcYDSGJGxNQz4tf1gGdpVhHDr9XC19YM0zeN8NTgB
SFfkLpVtTKHfnhf3NijNWT7rBtgSWCfsYEGeMmFG2uqUIv9AJ61PBJhjCOW0qEo+hBYWS2aagmcv
LNu5mtrq4lHbebF4dK4Wn1f4s0xvoHWpm09MG66KkqT22TvCTsHSz8mTdAHobbX8BS0ZjEcM23Fy
W53D0s+c1K7su6N/axbyWzZAfxs/pjTyUInJAo4YNbjFiBhmtMb5rRjwPea4AZDoRyYjgWMHGN+o
Hux4USfC0LMv0851Y3IZTkUWaE4Kj5aeghSeN/7dWn9UqCs2/Ce5WyOLnPLVi98A93tQ/Tp3ONHj
l6uxt9CoTrUftERf3UM+OXvQVppGWCwlA79PMJ+ox+SzNIX8msaaeB5uobSlSuH09a5mqltpxPR3
b2PWn8t2ke5rB5q8xNlkuv1EqxO0KYkrjVQsBjbl5qBOFKeNB8ybmheMOe/mxZyRPZwDBfSk6cky
lm18C/bXLzTLInCTMWFYJvZXUPgyQKA36Stjqp1TZKsWyAGwR7RJ6iMeyVKRLDRCLTj4zPEOsPni
oalMJ8RYYhA4FfgAPm5R2n+ORn9cDsd8lUB0g+lubC4LbaaEmtV+XULYlTzFaUYHBvA/S0lgUyU6
33Ry6+nCfAdCqSatN9yjTrUqJzwTBRfV1+B8CfVB4Y3RlymxpX05cPr8RoQkbEMCgG1NbwWNOOvj
HDFTpDMrOGKotwDkX0X1eX9X/TNya8j+ym4xQb4KvV8YwKejqCG+ZIT49FK8t1/Mfuo818KBUeY8
HWXNVni1hns85nRuvZ4Vh9LuAATVTecfw3p18xsYabw1mKgO3mWaI485E3eEkReTyHdwEYxMGaRz
1IPzeTU2vDxB0lWbabHi5eDUkyPdzpB8qWyOlrDTJJA9fCSH9GZYurForkExil+jEIcZ+IOX0h9c
2HvftJFvnGf3CdFbtqcGYoDlnSPiamXLQUzxx+I4TR0jVlobkBnqM6zn9p1iSB4fBwLe4BhE9ThG
asRCaq6vyHfQ793TeDAr5rSAWFdKp8h/UbeRNFEtmKLRKMlsc/5HgdSF5eiyqCB5XDx6CSxsI8K+
/ekyqV3AaCqvPeVDDwgt0vGXttAnZYRTSVwscgHd7rWX+19qXKgpYk5foHEggn0m0O96g0RC2Jkb
SGkcS5Qphy6PYwRNhH86DP3otqDv7Szqr90Wnrkkbv4p1qfYhxQWLjpAhQQ8HSrBSbZHcm1KearZ
P6KXxHfUhyubLDP3m7JX04gHpSvqObUgbb1vHyOhfc6byrn24wj+rH1ynevBpGEGJbZ8rSH5aKPr
xnOdGzDh7OyTzhJzjdBSRk/GelJa6nkH5w1R7KEkvIpeMwk9ANvsvUyt63Z0Dol8yMsgSxu43fzx
cHrnPXiO2rs+vQHgKboAQteSdEVnxMgpMcYiFEHuEPPwKky1hdYKnltmh2YYWJFQtWpRGoK9W6v6
G6ct4DawT6XDtOcqu9Z6fgGpy6ReJGOdeLaOuVdxwuDov9KpzRxx0Vgv3rBtat+PFNnGKP/5engO
rutb0Of26Po515dzn5cT7uO+rQ8MtUT3Hys3uh52k+vJylcHvGMFeHnK4qagackHZj90/JCl69We
2vgKuy4uT/0QvBL45MSjz3G9NVeUMBtfnypTpjWptXf3yiU6myL1W+dIcELwTXD/GEOmdLoxguXM
84df+bxfWnharGUsXZyT5GWhidN7OVrqunR2lEBOUyzkn9CAtCDbe9XGnLM7blnKTr0qqcXjlGrJ
/tHh9M8+H9Q8+2LXRzOlhBIcZFJW2spQuZspk7Pf+PQ5BJynHH7V5+5bhStAnnI4TxhqJegIC7ZU
YOuBeJAaUIIHQShYOAbRAv3jYLlMHtrJgQhViwYCe3+08MZG80D/oEHo4RP92RvUZrxsXi9l52JD
5N2yjoUUnPc3AYHA1aZ0fwTZorZU4nt25bO4rVuWMw27fPmiH/79LpQGTja9ozVBpM58ENjLVmCz
QbW+jguSleOnLg7DhNg3MD5N6tvi9P7wh4kRSNtRogX4JgleJuib6b2cS3Afn8XdLSMMP/0RgAgl
4+zhnqg1skSpSR4puEIep6eKh0Uem/1xT1Bh7bjdQN0cV9p2mLDc9Jaz6sTbM7Y0/ol8iJ1cH57Y
1xVbvM/EC809PodsutR3o3rFRjBM9OlB5hxiarB+Mbido6rp3+i0EqdZB+W0Dp7L0ReCU+LiImtX
cXR1XudgYhkghv6tmOKgTCr/RsW0iR5iAz6VmKsRev5iGEMi8IoJYzBKmoIIv9qzkziqd2CPOPvl
d7ZPg3Qg1Pkt7LUQKZAOwJBnanK1pe3XY18sjNAkg+qsfhXZ9YqSQY1IqKDSe7LOBPLsho1jEkXM
j4H5TplVEf3LJaF1mw+dZHdFsZMrGW+vEBh/fI7Ud9mT51f3a3jlXhBshBfv3FWenV7mHcXeoPGl
QBNf5b5CbWqOiqjGsZ/GVTSk0euL9YFd2EKG29l66uZy4XVebva94os4e5xSUOWiCQwJWqu2admY
p9jnskmi/gfiicbU/GAEsuG+NrspJqGb0eZqjdyr1c7PAJH6+sLxiirVycVbB+ZC5S4HLHIOzJ4p
Q6HqqxQ7W57LXnX3aVJsPqutshpuLt4OTy0SQPILdkrNG3Ft3T5/IyJ6v6Aw5ZQfIEFkg0kLOWIQ
v9iqv2Vv6NBBcDhvMltNxUEP2HVc8AzSyC9q6jE7EhgBKAZw4paqsIIG2cfZ6b5uHK+m2xc+T30Z
F1gRaODImSNImv27/72jwR++NuCi7vfAaQ5ovqK3VWQJPRUzNEIbSLGmZa5VjmdR+CoFn+f2Qft3
Xx0FizbDal3MDbcECjBciVdL3X8U0gLyUYMXs/usNRZczUHslN/8km7zA42O2Yq7ycb3QHV2CoyJ
o234jxizXhjcCRTx63KIoDHtpb4SZRCOhL2Lbt7D09nUcPgNi/B4eJTQ4QVdBOiLSni5scBl57Fu
bbj4U2rC4P9kq0J5QwXORcWhEerslXw9P5lOGxP9Wxb1lpOq/O4pmprD6tJIOT8Ukp7p44kIHFpu
qF2J7rtKwCM2DCMFc3CJVEKrS6gL0qvzW/8gHDC966tQONQ+d0w+HlTxlPgekQiI4fLiFNQYnHt4
95/Rg4Ay1F08VBIgfVd1Sufq363CMxw9blxzbFCIwWo4RUjffWqgiKG2m+av+HibQ2RKzuMbxTqO
3P1185g1Z7uZsyMz/LsekcHPOhp+GdGH+aXz3ao1tHjDfaivu6ZhaThtJ4pdhSzv8DbLD3+8Mp+q
kCD4YvOQ2EXyz5JeleD1DsEpMN5gDYjLdBQWfjuW6MBZIwf0EKjlM2kNomQk3RSBNGu0mwPTkAqr
y17rlSINpXQ69KnefKggx4ehRysyu389LdgDUF9Vxs2M4G/8tGWHay2r5BFfFzQiHpAXcfMle5fx
tpvwcPwgIJUgN0cWzeBjY05+xJ7QiiIwYg23+rMlMYtPNvSGXKwK586MwQlIXMaQ8vs4+1tP5IAS
p6X47eSy7T4qcfnU365BHWgwJgz6i0U3cIxJNlcOcGwIDAjphk7lmFY+NhYI3jUfjdhegp1YadEo
UD9Nu+j77ANVEzVb75eR9Ll+/cfrUPyLzSm1wp0ScKzzPihWUU5sWB0AGna+aEnuUxtwa7Bt4mZ2
IVfWfGODygYWEAJ62vtTtJxW7mN2D0C+gsqSnY9qfp4T/3yhHgZ767KoB/bHi6VTu5z+UwWUc3kc
Oqcls+Gj+XixNO5T1UF52318yIQcKO0+YUvky2HIzwap2BtGcj6SpewD+Rvb8ygcfIOZVUJetxOZ
pkNipYmyP5MsVisYIxO0J/v+Brg8PrwIq1ntrhZbFWwURFCfURHy4v+Tu/PakRzJ0vSr9AuwYdTk
5bp2D/fw0OqGCEktjJp8+v1YWeiK9IqJQDWwwGCBwQCF7ExzkiaO/ecXh2xeH7BSwrs5mEGv0OK5
FvDBs6W8fnY24x3jJDN3re8odgPoQ/qu5Fe3d/yHf0EWKJMZ2sdNfF++iid3P2K/Ke7T6+EMlBDR
1kFdym19Ny6tWXBPjtDcW1GG9nQRqz1bz5LijBlhnYurCjyFzIEVsE+3kWfmFhEtE/25P/BF1Ln9
ISgK6PqxK22oGI/xhVjIlZglTwL22xap9rwc5+ZH/qY/+w/9O6pEpOiUzfpGX8pjQew5YyVrbHd5
wPVwqa2dW+0SzPNaj9d4bL23B43jaTFsUkJjVvFrfY4J3k5u8wsQBayeQNufjdeKRO2teIi3/V1w
VW2NDS99c0t6IIhozGZWnCP7PDBn94JPbe6mxUEfwQHVdGbV9l6dv3Kk+3v30O6gfc/CbfKBJTst
MvReg7FkwSr9EuFTcVdy6vZyRlzIQJkMsMjTxuvpmLhp5u1rB4WIe+SaEi+rFuVFfsXFdZXeV9ih
wusGd2bVXTLfD85VDr3Sp8XBib9EbL/3zyY0CPCI94FibhvsMY5jn2zABaw1CNcaF+R7PO22ERU2
gazd8qW640rKYihhmyHvAsMDGATIUtAizfWL4D3x5zi6R+yRPmiJc24/9sfilXrlNeeLypf4ZbzI
X/RwjbPrGsAalKJFLzvrLtU39w0Qe7gv32ssqGewo2BPlbvhRQHufoThxsF7MZkQXuJ/BnYH6jxv
Nt3c3qsXE+LlbgcAFSip0EfBU3dUYofwDsRl4mcE+4FGuH5RbWjZcFWdRzviylnknEbP1fZ2uLcX
iF3XIGmbkrN/6wNisDDew1V6DZHpoHGowvm5yZYspDWTKngCaro2NgPCMNAci5MG/RpuaTP2RcCd
Z/oCh/pJQSHDZeGiC2dcWYDT7+TDsFI/3A+ySeJX/T2/tmosIXCGmrlv+jXkTvB/bAm6jOZbvZrO
EBSyF8W8exOoSycax9w+qE8j7krT+a0twlfYV09qOW3e79Chslt+nkkzncn/BFE40BBW+XOcE60V
Bf/afKw2yS2EZnal+ta+CJboaV86tvGVNv7Ur/6iXflbe+WkH1vq7ugmVhfclw/qq4v9ACEjuIvT
OaF06C762/ilemFdft/XUb9oM/427EmXdMQNJrV1XGkBF+DsGs+UEVwDWVMMPB2t7JQYBv7Unte+
aJvBehf4mhEITnrFyeN6JpGcfTIE983OWiN24LJaXWYLcVut83d32azqJWUOqNxzdaGdletiHfU/
dIi/fPbPv+Hk2Xuy9QI/4pV3O7yTdu5K3/hP3sq+kzcW0PIPb3rivZ00dH974hMxi6WWIrWJI4K3
Gm/CTXmTbkaYaLPqKbuOD+oOm1qYpivPoYyJdv4PRtFf0RF+G/5E3FJU1SAyvQ/ulU167tPLmEl4
4RtvN2Bj2s80drutvjN3ID5b5SrfQ3V806g2V/G22MhDe9ZsOfkicyHOurOcUsG9iH/4jV81cV3V
FC5eSQicyDP5vQUtk1o3G1MG984Txg7lhbGQ5wiuMfzkvLugsE1vbDg1nEmICX7ocJ6YF/7qrX4a
XDtpuGtJM3iay+DDpfXUXYorbCDGG/s1/+CC0zxAGQnulCfjTbz1z+xBf8yOfySm+z9NVZfPSfic
/WvWlO/Pzb/yj39d1891WNXha3Uai/ObxO4+jMPi/S18Pv1fTb/gP5ml/zviR3E+/bR0/ianm+XZ
M+bEn5V0f/yNX8o5xXL+jZWdYZmTvHIyUmUd/cobnf5o8i/UiM6ZrEGxmPuPdo6QHNSeqo7AVcV2
SXfpbv8pneOPhIa5IruQaRgqZkH/SDlnT7vGX+vcIYvZMQmewqTMwXDpby6vhWEopWKm6mL0qWdE
WUjctcgrj3ymsgnnBdEf2lMI9mGvnlUOt1FitQBxHK5fdkCrG6Vy70HfLUlBaZ/JkSb0gNPJ53aJ
eMapuSJ2zsIyXmWTLFTcpPHhfogjoMmIrgQa/bgzd6U2rkqdblnVX3aWcmur0VWd00UvlEXhR7ux
cNZlqi28/mx0cEsGS2gS7XKUz4YMt2HSrnquqaWrrP0Si2JaxrG51czAn6dBcZuXKZhfIoZ5Vo4f
NuyqRk8+ykk+76GP3lWGVwFPwANALC2Ua73mlzWwa9nqRZivI7acvijWrdatiKbjAbGSBraK47NO
xUZJUNzyTKq+FjaaG8pjw8/22AVMqdLGZetW2Gkfwqa5aUePkHZv72TqhSfgIg1gXcpzD3Na1ZpV
kSEEIJwRVMAk3CS7TLNgL/W7Qn8O7Z62gvpqduKcmEVnXqjaByGXd5oSIrBLJ6aPQ7vP4VOxYV1k
qrrCzP/KJ2EmJzsW/DXjrmOc17q6Ho0au6AuXjZA4CESBTshyi27DH14CKO2x/h4WDRDuLU0e4UL
+AO25LOy0mh9DI9hVN97VrhOcu7hUHAwivtowl3lmBENIppRw4Nn4ZOFyWutaCTJuzurIumhYGPq
6C87ylyAVNtlaoM8O8tUVPAVrGKep1zq+3SJwmwdjOQbdMXKH/tVQwJG1rdnCmcA1jGzTivRu3eg
Zj18/nBHDuTawMKqlsNVYFqLiNuqPoLf9umi0PXVYDl7QoUWRR/u4xbThvjWCciVUZDkF8kuwu2E
fLiPxiGo1Oe7Y1iBKbffzlXlwrbzZZPIV/weL8oU53KPtRIBcBoE4XQK19Kq1ueBFDuMPkTgPQxl
q82UpDm3CpC62EnOw9LfGB0WUH1wNvjDpecXa7PX9m7a3+RqQfe4Hy2QDWpzhYsi/l/zIgEf1/D8
1eHlLZPRdOh3ZledP8BJOMcUgBsdLV86Pn6HH1pfY+zQPOSJ1c7Garh3fSIJtHKvcAoW3plSPTk0
31UdEoTyENnmfMyUeaMRre5G714WHOOx4l4jtTfHn1J8g20zVE8DMXH0M6qHIDSSTeSXoDQd8pCQ
ncHNrQcrsS5sIidnuEfeexG9S79HA6FUUmdaFPBNcAIjYPtGKOny0x578Wt/+ix+naqPv+1aiNVt
4rJg7rsn7C+/U/Xc7kvsn7BZCut1EuLclDx8P8hXW6MGfYkx2KYp/n4/33O1xe+rYJAgZW5SZxvd
3fcjaNM/cfocWLtyOlg2O741PecnOtaY+E5ltbq6wJLxMrKUQ99H5zgn76PR2eSmu0xkfF0F7pZw
PNDy0r0q+/zOrcGL3Sx+tjO0YDb2ejMbI4QwMQnMcd9MnHjx+sp3WVJ86IPy693/o8P//8+cPAwW
Pn2/vx31fyjnd+9l9T58Pu7/+Ft/Hvcczirux+jesS6cDDH4oH8e99q/NdOAeufYltA0HZbvf457
w/03dwoH8erkJDmVCf857vkjJPeaidcxBaZOlfBPjnv1d7WyaRBYxzA4FhPZh8ueMU35T/PNtkqp
qGRgzwYazsl452+U4oiT5swraVRb77LixqptK+O6gsOe5cjYUDiIK134axs21qfX99UqPqE983tw
i0Z2Yzi4/UJJ5Ol++z2aX2ZEuhqQ26zxuhR7n8vtkLnzoAxWhdbNvezVrPSFZCMaqr2KZC33uAWI
7qKss7vU9g7x+BIqGniSRceAoDV70HdhZO6yOLyUpnWuo7kj4uyYlNbLwKE8uuVS5tqZ7N3LAEvF
GJpLO+AgdVM1HyoaUjkSa6ejEQExyexipdvKTLzrFSxQjQ5P+4JnM/aDIW0toUI9COGGVHcUDzOv
Pg56NUsBrVWjXkSeQmJpu/BVuBC0BxJnq4FgBj5K1m5dcYM3yUORnFNdM84y2uF5TbIQzxDwNwcM
/emrRhDfItroCXl2TZ/OyXrAYI+xIEIZ+puFXqgwR/IM8JAcQJMaXDlVKCnYdSlw7BxVWWo8lGvi
Udm/+SDfOW0XLgS2zZm0aOnMmcGxqY5WNM6SAe4DzVTSWxygZbvEXweKwqDemXo241PhucYmb9Z0
/4yZGxMPPRv4r1IMswCvpNh9C5E1S+IlGvpn8m4k02p6f7g51vVT6BDPEbvzlKH0MdnU2NA0GLY1
NtlYUw7sgEMVb9yJ70I80ByYuqD2ivNUoETNYFjW+R3P7IG6INBpsbO3ESD470a/7Ye7BEtOlUdH
BM4NERpVRfOqQtbR0iwCZQt9g24K6kuNRyn3YYfaBsAy9eDZKsXSX6vdm4ZPkCyeBvOtIN4sd3QY
bGLp8ymmn2AUfKoQHM2bYG+6zLSvUiC8DFM7dYTikOQz11gVRPzoFSQIQ6H5FF1OjzsyX8j1XcZG
AyEJx+OQaLEWdJlctXGfV09duHfbq1heCm6SkD+8GIpKAKUllEsPjHOybasAVLO3dsSmegCCUJTZ
6GRwM4+6cq7lTyZfL+M7DYRRjRVe1aRdoB8h7iRSJf777yqf3cIMKrquUORGfJeKtral8zlVpmoI
v25w54ms5xFw+vRnXZmSBqRAkGyIH4TwSQNJbwhBOyqsSMu7Ykp4Eg8lF+9AzZhFZKjhgbS0Ujh0
o7qapolN61/0TDjy90YyjLKwXHpOfJb361GOG4LBNyaOa32XLmSqTIZhM+FeTU+oRu8BX7miKZQG
8KZaHCkrYu1EsjFqf62B2ybKyiBuu2DNlhrP4ycLM3HnVYynYu3Pi4ilEL2XTOK0Wisd7gQ8Zdi+
qzmed289H1ZwRQiZfN6E5HVHyZUlBe1s4fZlgm6nwpsYMQTEr6mOY9o75SIykr00nTt2tKVVjLfU
ea9q2eAdlx7qsr/VcwPzL1KtfDjkNLM8TVubYUrVOFddsdCKDZZ3C3LQZ9OfCrVYFiz80n7sCuBT
pmdh6vNWe49HspmSp6kmLwtEXPqwaOWdqvbzooGMlb/lhUu+1DKrd45K/4YV0veXtnGt8rlyT6wC
nx/VvWt1Pbc7fKPTFh4zc4qvFFRocuEHgNH6Q7muQvqMKuGJzEuXfhK/r7Hiy8CnIy+JGmILaWE9
p0yvliZNxhvKIEbLgrkIFlZgQGrJ97jkMxtXnvYUxc9BxvvP5SrJnJesNHZma52PDdsQGx7G6/OM
dA/cMoOHJKcLmrID8o9PC5V1IPDxE4CnJT9pOp3UnN0OxImItIWpsoFZ8aZkDit0a8WsqpCeazA5
WYuJfLN7HPH7O9nflSyikL1US98HFqCNKyU/1uiaeQXfadrHBbExfcsO1ltccrcBJIpEIdI01rjJ
gCZb7IDZyENxLNLH1UCflJIepTzKBncEqZF0h99jGtBShXG/wq97hQPmqkz613JKtbY1YqusZNcZ
tMSdpHpwLQjWMPHsiQRt81FqCKZDutForQt+a5i+i5abBZ7bAx8F58pZal/lpFk2GCxAXWGS5tYw
iwdz0qu72H1Me1DMN+7qcVOTcKlBjczwrUwquegx55sOoCxAYM6XI+9sZu2aqYFuMuFjulWE9nCH
3/ZGv5nuHz1+A0PpPhYmDIPa2Deph3twPE1tf/39+f87R/9XNSLQ3Bo6th1USycgX9MEtel2UQfG
8q4mx5B7iQPtnVPRw8htms//fDz8pF0KKdvQscn+vdqI+0qNZI8wO4j2o/bWYVDQ3g3aW5+etbQe
/hjs/0GZfJOn/N8pFPYZCfufnav+FwJmNuD5/2w/tSzDGrTwcwE9/YVf9TOZ0phJCcL4TEdg5WTw
J7/KZ936N19MJ44IV2nw909p06oDIiZwvgIUE7hKTXjdX2CZbk6FMzfEyRZGs/9J9exq/EufrmuA
YyZG6FTQgibEVLmegK59mqVtVcKRSCo1JLtXrx4qzw7uuqwQq0QAJw1+JLkv2tBUrZx+iB8UJCx7
RlfcOnGgviStKsFjdQuL7CS6yCwZvERuER3jHDfWIRPYZ2dBd2ZmYjzYvt5eYNgXXXtalR1wKdeu
NN+AjIKFdG3f5HnKrhfqNJYMTyyxBMdcPAYdbwIXI2x5o1cIuWcRtfGmUxXiqc2kOHQK1lRNbKGD
EaRIxmSidYPEJqdu5CqPh6WlN+Zt5oBE5UMDNyPH1Mkq8ELvHLZ+bepjhaazdlJ8hvDQZEvquZdK
QvpGst3PSzXR9no/nsdqOmJ/7cLlGk0svXX1yhHZAHs/NNahk9O+C1N75/YDTcaohIVlu5BzTJfq
N7EwSR90tDGmXc79HM6q6AT+HB3bVtEa1SrkAqAFFTIvIHo8rAOfxOGxQI2YdfTBZXhjldEhzkn0
dZ1W4hxrIoVwCKqvc4AQV68JDc868lRq08BUOSPrxyqq80FYnBOpfDHsorsRdkAVrgV2QUlb3hcl
9yTss2mfOjBbh55gvLaAb88J6C/tJvwonehe18OnhhjBru4Y3AIGkhXWp+oYwu1sUpQTI8zEIZXN
Kh0BPnPHCA8j2Zhb0QXWhrTipwYv4qh3UEubxECV5Qul7CIC9EeS1NNO7LEHTRWzP3f1UL8OG/9m
TIxobXuOzusuRbAeMgdNRYRPLSeLOXD85Jj/zgtFI30y4zC1RLGtwkLFDdu8Mc0mX+tqOgAruldN
YasLjGPvda186qCCmk39OPaZ92gqZAdhuu7i4CvyuVGqr5VvQgx0xnRT1vGrLdt8odsx9GgnvPbN
ITokMlIXeiQn34nRuo6qUdcporCtn8maBjQGzhYfpRvWqZXr65rMYBIIUQj0do7mMaIcVlodmZKj
aldBYchDIApBzY+KJ1D8fAUu2T0QHZPcJxERrTNvcgR1e6lvzLot5kjeinvVKDCslpNLfmoCFSrc
1CoZviRdcpBDYSFpEc3cq4P2GBCypbE9kURYP/LOkWEGPmJCL4fB2OftRm+xd/bipSXHbJVpZbkj
bs7Hmr/Jd4OChitvSXBsDTUnoXFIcQgKA+xnLIO7VIoEptIfgTPXBnarFAh5u7fzbB1q8bkXulNS
pk/auSqnQOc+3bZGt5T0ytylEubiY7RUubERRB6lmqUYxtMqW1RBFqCzKBzsY7hlFXMLr7x1Wivh
o1BTtCNqqBxklsQr8tXcVVg42ZlhuogcOwxqKycxV2VRITwKS23rqaV+lia1uCDF3Xsrhkbu68wx
EPjQSNiPY6OtpZePN0URQjwXmbtJ8iTa2O4YPg11iHc9V+DifagjVniAhapNAiP2e1FLsEyo1pVG
4Z4V/TpLlIj86Ujqzia2NKXGY7+N8UKyYuWad55Bz2n1FuYcptp8UT9w5LKKG/R4WeG0N2qW1xlu
XZSWuNg4AdSJvoz2YaZb90o5epsyEOklKWmkFpKz+VYrA0qYEq/Ylo183YOZwihTkDpVVa+t9Dot
jkmvNDCeqe7MkFw9FWfeuahDKGW6OAY5FBraz7Bncw3ShHRi6O2e0az0AMdxrN6ra0zNu7fcS+hK
x6HFnoY0dtvarv+St2GxFX7Z3rmd0pbzwYrKW62gwvOSOt6WRh1daYZoN4PqvksZWjbEwbrbxgXW
KLVXKdgsIwhqAptNORteOoUpSV5nEV5TpHZHMlB5ROzfazVtLzJZRatRKfx9rA751sApelG5KRLo
XOmPRkUZ2+djs2zSwDxyv4/mhkjdZSBNdh4lAT2UgYVoR3Uuw5G9pBsrcTUUaX3pydHeAgxYW7Yx
FIcEkmLxkmjHQNf9TanyTw0DKQFcluPysqCyJd3SwaOjDrCpyTmgRGsTj1KP8IdFQYnfRtFWq317
2Ri2shtUZh8c/MiTC08vS3OlZTUi58rE38jJzBt3BM7Iu9yaNw2O7lU+mpeiCf0l8Rn+lhPQXoym
Fmx1l50kDizIodTAUARjfxFXdDJy2XZ7O4Lp6WXSOufb+eduiAOcnnKua0P6qhQllXxmTsx6I1Pe
aaIVG5G2Yq+PSMpcPXLIGXVAZfD+5rIkyjsvLjmHgraBvt23fB5uKLcRrZds4ZnRgAlwUr/U/dC/
DrXxYoWB8uEZZb8sOK4Prd8jMdV6Jz4fcuHOR1p2Z6VdF4uodaqNH+UYCTqBh0sXvIfQcJKtR+Tp
xpbmwjE8YAOUvNBvIwU72miolr1Ikge9z4tNH0l3leeZ2IeeWlxTijPrlaBVXmOchfcafb+dU5FT
bg+DOCQ4k8NuF7m7btsJRXIFkgNiYgOlGTfKYMe4WBmwxhVVuYrUFoEI7T71vXN7uM9lFNuEn2fm
+QBm99H4wt06BuyzMqjg8ln+PbkVwUpRsZkB06ppZPCXE3pQTWuWGxlG5THSg7rjB9f6hdapKWSv
RBt3Sd1xEQwVH2VhleCINAR+hbRHxClhNCk8JduOnLu27ZN07etjBrrgaQt2q70TBIBMWoMg1yQN
LktNY9ElRrBw8AIH/IlI/MNJGOOm1l3XTpdv2YqI7KxKa50YY7iwZAjtu7fKVdH2kFdzDS2N1CVb
Ym05XM30Kop3qeYO1G1ZuKmNIeDqr/uQb/QiCu5x3BbZwmxs88H1pb7teFc4zDc9qauplzlQ0okI
OCpOrT0Ync5lNGkc9dZNvPROanW1psi0zygpuDE3zJRzWSsoWI2KlHnF6PZjD2yRpDV84YBuSKSw
7vS0zfcy0ILryEnxeu+DMp6bYozZxdBPZroInodMK2CE1iW5i4ZvGmu/63FHLRPXU2eFQTBzLBNF
3VRh6KhnTmcPZ35pK+qN1lK4zDkj5RvlngM/XSnYmqw4dLNZTALT1FEUvUSS6jd49GmRiXhM9Sje
UkxkJwhB0ZJ80yopvtug1cpWqcP0wRorm/6xY9N4SxPrKZPhcJ9Ug0TelsV55Dx1ePyvuMan5t5Q
mtJY0ZNVVyb3XuZqULWPtabm25iXeD71UR9VWYl7JZDlh98rySE2C45izZYoT7K60K6LygIYtEur
uCgDAxWtUym49+Vqjj5a7cAj0iJB9WLrao9dCXv9TYqC/sNSu/JhjDp2vc7Pzrw4cpFeVv4F8wRg
jImWqhsqj2w6jvR7t4rzRVtH9l1LofZkMiEeokqNr32b6JSZFH1CXSzk3lTiCAURiTEJTesz30wH
ZGJD2y1kOcaPuG/mlxzTwBm6Ykl32Ro0vue9ayPC8t2uPiomAbXzVPdx2+oMP2pmppvAaHQceU4V
1UJdTUJ7E6l97q96M27tGc83qbLaWn+JitwHJXAnC/5oiG9JFJAYj4WpTJZGxXkH4BrJ/aAN8dEV
qdDXbpyOB2lx69vZXW9e9bJhTIMkGMLdgqB40/PQv1DKTHcoZjNt0weOMMAfGgKSUGnXBQ2HVivq
7l6wQpA2BYm4cdSyuvRVnP1neixoToZNNMJpxWgiW3mqoT6VDQHLu0Y1e/1ZkFzPeVZFegZRzikC
W5m6GuFbZUUvbV3KuahcsVQsJn5Tu/aRDCcuNYFKag3928ybN7qblKB20AZAL03g1bpVb2w3Sld+
2ztiTYPdPDTCgrJbNAbEzCbJ6YMOMu7OU+FQy7omJcysHiq5k2mi0GbwYRRkfmbcJWaRHcO850xM
e9Pbk7ExnJfuiC7HSqh7Y7+rdi6JrBurga2tR1U/18s6QjetoH6Nk7C7MPTB2Xm0BsCcB2ifGQnQ
iWiJq9FkBa0xRMytGAq81dEM3z3TgvZb6XGE87AxLkvdG/bx0Jdhfu97PhJconGwuFe4HonGh9Hp
A4o3NttUGZLwTZbBwbL6vYxFuJfhaHwEWVbM3aSBkwkFgiWIqMyVst9xTRopOxUFMDhIwLKFEhpX
ojFJV+9dHeO6JqUOMshPjuq0e1YiOLiZkaYvjkfA9MzUk+jcwuPjzPeKdJuwUkDhM83ZUhgq+Bsq
fbZOuIUsU7OjkI/xZhlSu+MGoijbIQiys7FttLcqkh0oYxAi+Y/ze4OPshoTrd+1bVCSjTSa1NJ5
tGp7tZLzQSUNR5qFvU/JYNhEg9FRxNkEN1EXK0+Kmwe3rRMViBaK2LmPA0TmmVMWO6+mzerrZmvS
5Td8kt9SIz2nU1Q8ucNAzeUrmnkunSZ+qkdPWSi6Mlk29Ga0aSrVPzT0BreFnsaIrhJ1nXGMHGKR
4PriR4O7BBUpXsDRszV5lBP3O6Mdko160C7q2A8QXkkVW4ha66/swARA1ElURNNnBIhLmVLQMWRC
06Iw8DIN7DTcd02Kn2MLAChqBdPDyi7WNUb2S0XPu6XVxczrzK2LeW9a0bbw0n5leWGAv6omjnql
aDdFboOEx+HUSYOWEvY+eLAZxYJ8LjGswy5v7tshsLaDowbHIVRxXjaV9plbExLTUddWGQFOC9uz
3SfuZt6FP/hUy50RU6uk4SIbFRWI2uGoIQabRZTX7r3V2e1NTdDRQuPnwd4hZE8GqbzmsqGdZ50F
+uClFcnAXWzpCBNb5IZ9CktG5Cnq0VjKczv2h2vJJXTd9n17ryRdt4nMCnqTzCsLobmEyZSqebEj
ONDMX1U9oNFglJT15waQ/zaoKed2VR/n3lFTm4BGXaS4irtv+sIRR9V3tGiZxl1JByMxU6mgbbCC
SCNY3Aqsq9CoxmAeWlaDYVIR+MaqzuMuWVda3KPJbpRGrrUyqTVUnpA67Jnrdqa2VmIvwJk1UfJm
G4x2Uqyq1krcC8VNiDPUvbo6aoZjYwwlvBGTnT4NDIcaUbc26YgZ9Zmhe5F3GAhdd3+AbNXfmRcT
BKYJm8MOsM2GgHbKvIgTypUW48CZsa63FtnqEm+48NbYxrDirRUgyk5ptz+lPfxOxfj7qCd9Yofr
iTooU4epbSn9ZJ0uqlp7+gREftWO/hu6Nz3aRPZwMat3TskYkd0ETjeFK6rlNiXqJMmXevHDGF8/
yF9jnBBXBibEUOa01yL8DKpmo1av3z/ESYv/16sioWIKYYZBCFr5O8g9SgcIKuYpjEvztbqT5+RD
7SgPmenejbq2XglItu5paNCCuvl+7K8e7q+hbXECj5pZq5VKzNwYqRTnUa+yuSfyR2ryF1NQFQIg
mJRgi2wBQOLPJAZPwfe9DnnCYWfr2AHAD8COWLkyFiiHaNPuBcIIc/v9s3018VXVNEwLngJBJsb0
qz5RJ9ouMl2fRG9Ucxh0b/FMWXh79xylD/JXfZmtuZsVPzQs1C/e6G+DnnRIqtx1G+65xuRQiYcD
ekry39CWuzwm3jpQ2taG8/j9k371ej8/6MkUjW2raqpietBkTxwNKW9i3ibND+/zp1FOp2khMiF9
RglrNG0703rkLvzD6/tqDM0yTNXRdAPCy8lEUXs7o4xnPmYdaYZl49nzITKHRRVZP6UxTBvQX0Su
P1YdhBpQODHxeBzz5KXVjuZBze9pqjpEIajeLcAkeIj1PEjnSFudBncUHlstOPv+Y301QT6Pe/Ia
nZQ6gxKB19glmLqHUXNQAp8ws++HmebZ3x4PDpyAu2QQ2HEy+ZNglJFdsP/GbrKIkTymFjbJugyX
cUlN8f1gXy417dNoJ7PejX3qOX+YZr2DW0i8zLSlO4mjEVhgNWta8+7FvlAvvh/2ROTx6xvqQqOJ
7Bqk7VjTN/60wr1EGKMfMCXRFOGQg5zqIPkP3GcwMx1J2G3vnGO/nPyyirl3pbzBzfn+J3z1NT/9
AvtkA81qN28jZ1ruU8aQKPJtREr0f/N66aVpiFkgl0NU+/05tdjhkp+wLNAhLzHxmSnFTsEhYE2O
MjI7iDkHV7n6KaPhhOv15+v9NOz08J9ebzGqCtUQwzq38IUI2OJyvvEW1UL94JaHAQNWEY82DuzW
CrZLkJNO+8PrnRbh6Swmk5H2nYXBsaadzKsw9yslS0xMbPmyXLP9wV51yJ/1yCCp1v5htC8/pkH/
0bR416ZzMpoUTqRp02sW+ESkNKaSOF9/P1++2uAIbPrPECe7DuF4MsinA7dDRVfwVqOS9KTspwnz
05OcbDLCbxy2WRf+1KK6E0sd93xvi3U6visqHn7F4cfQ6a+2U+wJabVawkJAcTJFG9tPSGdnIdQY
IDkSGtq8BE7A2TFcIw4wJ8XXeEUEACrkMdhg8f5ffby/fsDJZG0TaPORyw9otEs1xSAJpPD7b/f1
ZPxrhJMttYkNvy+IwJ6ZxoDni966+OAWxrCLjLDaNMrQLwfFAvn4ftivdvLPb/ZkVlph5qlpypSx
MnzV3N1g7KPkyUMO8P04X5Yunwc6mZt5Wsie+nT6hITx7Q+YSGG0MRztdb4o3/+7GWMKEmCgDkDa
PjnrzaYTuV0zR+vX7iN4c97Jk5y7t4GHcWqBpSaOCAf9VjsTG/tRffz+WSfywd83FlPHNN3k/5PW
9vvW5o29NYQVg4sdXGzjDtbauNcqHFoBcugXru1dugguYzT93lEgkR9ebtEPg23t9Dk6U3wPf5hd
Xy7Zv36Re3KSpFUEeDbyiySiDLQP89xZff/QX+49n0Y4eeGkc4MzgRmTA3rmKKxP/RATf/v9IF/d
ZlTdgUjNldMxhDgZJU8qM69GZtF03VTErCGs3LtJk9cc49CA4wOKE1pZy97VZD2Gi//i4jnJsATH
BaxuVZwsl5pmW1DgpDqTTXdOCbSDU/D9I365ID+NcLJO/EEP8nG6zfhxjDwKvXFhrQsCHUr34/uR
vvxin0Y62cZNI1dqeBUs/epFjjsPumrr/GQwq321FD4NcrIUaK7Qly+ZeBWyGZzWcDfCPMZ51TEs
UNBif/9IXy68v0ZTT6a5Rye7IMOdE7291kwcG1QsAALXnaWwTY0pwjoZ1t8PeSL7/LOO+TTmyZQM
tBFJXcGYRkI3bmatw80UPjkgPfM2PQk0GCdtOhLAHsP7H4bWv3+5f0iEP5VQ3f8l7cx25DaWbv1E
BDgPtzVXq7ulltSWrBtCkmXO88ynP1+2N7arsniKv70vLMAQoKhMRkZGRqxYq0z/c6rNo3GgExW/
708QH8LigNQsr97XVcL0FYPiB10YbMLBnHlt8zVHlRG3x7y0TytrWvH/t3vkwgRtes0vB0zU0Ena
cFO2P7z8DIaXg40G7Q46a1JGxsXWhroXQ+TFd5Qu4MpPbN8QhkvA+hoAGloj99e2dOBMAEpknK7u
8a643r15Kno7F++YFIloMLmdd9Lh5rpvZGn/TB39NzBpJhOhUvzo1ZbAlfE0m8sAwrhJgYemDCIa
Dyo0pXlSr2UQb14mp9EmeE1R/WOUxJU2rm+smalH4gi6UFu60bQ+j942gDIsf1FWS39LR/zSmlj/
hX8EjUEvqzMhsautc+yW7SFNhh3jHIBiE2JZ33zV6uTj/U1d/HIXS5Q2FdHKNnEZ3aThpxFcpqj6
qefxSCvZrR7um1r+fn/vphSVjblVFMWbCSeVezC7bp9V/daYef7NP/83S1JojhiuaWuKupva+DMo
AUXM7namwDN55e6+pcUYaRpvj2jd8m5KdLHXD1GZUg4RT0xIyNTv/Yda3UH+xwzE1iIbA6dspEf6
SGvheSlGgvF1GCuC5xx08bW/lENbhIXFV5sefDT7YtLAch/D9CTIlQQJ8P2l6kth5MKenGlZrmIA
AMQeNDcHCi9Cz9b+I3wfIclmvQugLhrR1eifh/doRB1mJI+aH8WntWUvetHfq/akS4mJ1662xYab
PSQhnfVpdONzZNbHaaz+zdlgJpJCEPNkNxrINWLeNoMdPI20J9uH6y3+7gG0v7+ty0Hmwop07PNW
SVyrwFmT32AZPszcc8A3v0LfxEdcy5YlNoW/7nTe6czfcbQ9R5ecZsryaIh88ZCmzio4PuCf/H16
hej3GeW3hDwdaMXD/Kv9tXbDvsXnm2j6t2lDSmEivxqUVPjP9JKfo1P3Ip5Jgicv/DgdEPs+FBR5
ETZdCTuLRbaLJRuSx/TNTOt8onIoljzPh+5lhMC33+cf4TGBtuuAhPb7tXRaE//qvdXq16cTtKPS
qSNWBbOxkL4LHrRn2OHg0qrWMovFk+kA17VBkqNCIK0w08vIqmMc1VVy7cnVFcZpZ1PdA/IGdtga
bvLeUmbI1ZwwP7tuoR3aoSkgMCxG5dx1cXOKgPvuc8ftV6q2i6cVQgjLthjp5NF6vQvu3AH+FokB
vaBtG+Vnw/8yu/Fu9NdK4OKikvcblXTDZANMzZOjoTWPsIT4A1i1CvIBxel2VeceNKNxD3aTQSef
mof7J3dh12G18AR81KH2LvdJwEoa1jzzhaP2W1z8jMJw5XJZ2LwrA1JkUNq27bOJUKenFGWDg+0V
D7XX7ZNsTcBizZKUBdSp4XVux1I071gnJcPY0daxwx04+JU1LVVLdF6XzBy5fCfIZK49IhkZikDZ
ml0ri33YxQcVsnXLa1+cQH0ofcHvZvkfnN5/1ilIDxp4zDjf903wTZuBgt3/hAtOY3lCTZe+iZif
kKKhYtE9jtoOxuPmxQv1U98il9lAUWbFX7LAWlv7wjZfmpNvUNOqzc4rMKcf68fqe/m5fs8a4QHd
8gJg/u8P1A726XEt6C846pVZactTO8gbr8OsOk4Ptml+Yw4gWtnJpUToyogU77zOCoeixgjYutP0
1L1CUOvGKI6KpABKyB+M978JI2Y//vE35NJQNZiCKF7cvD1qrbdGRAaph2nQ/NrBdszanafYRzHK
7YOMvG9uIWHGnGG/PXUY05E2U5tAWakW5uAqyPXXQH2eo9/+NxPSVk4qEJdIhLK4iyDBG7Ns30xg
cccyXKOXeGNPksImy0Eih2EkG6y/dCmHeVfOTsFy9GPw0X9SH4xDvkOMYOOgdVwfNUTYDiMkulnw
CI0f0qOnYuWKWPBOmC1UmH5Ug4fdW9pw8eyxg3GoZ1d8v9Jy9mZUG+dIS7qVLGDxs4GtotmlU8uT
j541xplRh1xEjgogMiuSX4MOPQvPrZW0fOGM25poN4kxrb9okC5fcaYa+3qlcg5gidnklUrVoivt
TWY6u8ma1pi5Ft6MV9bEr7nYvHhOJ+a0sAZcdp9+1rfKl35+V7z0J4h69xqMtTOdCwYBIRF/F64s
dXFPHcezefSDwrClo9A1hVbrGfO1fmzpcGIq8PXbfb7Lc6VY+XxL6RTuSWqj2wbsCYZ0Q4VGocXA
+8jFQ0t/0MvJfKe5rX9qKZruFNOLT0XvwxGXZPVTSU8MzBGMBGrozSvJlrgS5AOji68Lkt/SITO5
3nHFT6eJniNv5bJs90yH7z3H25lR9D4Jve9VzbztFOg/fHBYm/th4a1rd2Nag8FKtSwqtHIyxYxB
5DWqRZUlmP/UK0bfwFSi3tZ9yGdGmefOpkow1L9Dg5XuvTx8R9v6JZpM/9ia2u9miuSKDRBxE6mo
iaiB/xyFRfcAOLPc6PYQ7IooHBgf756iklnr0ILcpoyaveZX9VrxdOHitUFYAYC2DKoPqnTx0r9w
4cuhllOTG3ugwp5oPm9bOHu9aVM9GltGj5FMgOP8+f4mLj2ALi3LhVS9UQk3YoRfWAZHjrIJZFDb
CF1MbWts43dwTD7byBznT4TcFePiRNx+wf8u+83LL46r3uhjj4vz1qNa4D90R6GlTisanmD7431b
iztMtYz7HPSaJZfkLDdW8xqqJWjLYJyNlI3j2jsLuuiufW7s9l/cirpOjVE1deZW5VvR51pW7JlU
dU6tc9mN78p0+Ka62b+IOPi/RzdNhUDGlNymZCpCy1qiuKfHCvIiDhz/et28rz3fXHGUxXMu3hL8
R31HbsziJoUV5wQc9aF6Th7q03AAgv+0+ipeCqL6hR1xPV64ROW4kHUBZkTrbDxAJLGLD/7n5JcJ
DiOBdjLaha/G+b5rvH37Gze8sCl+06XNuHCiUaytQT6i7LcdmmPfELCI0AFVCZqP8QMMrPeNLvrj
hU3ppvIyiFTTEpuzPz5GlvnLhmSG6tku9uqnRm9XLozlbbVtV2Ui2qTucb1ExdKDMkwpNgw+6jCe
8cFQpocGGsKVZS1fTBYEOBDEaYYqPyFmww3rSK8Iyuf27DNxSoW4Q/SFfnb9uobNW8qVSF8ECydH
mp759arCnJPhTxgDG0svsGz+AJJerbnHUgpzaUVyDyvQM2+KayBesBvr2/6sfUaL55fxbD35MN6f
qRQcW1hDxn/zzS5WJ7lIkpVeoGisrhr1XRFPD7PK48EuD/c9cW0ThadeeP809ZYe25hxlO9mQBWz
T1csLDkf71uoLh0wZHQPri106TjyGCFMDZ5QSejMF4aLzmUD+uH+UhYN6Tqeh4cTdaWlMKidBdVA
kC9jpA/UU4eiEkNI940s7ZdxYUSq2+e+M+sDCTyEIL+DN9fhVbpvYMnfLg1I2zU4AemlJUIgE4Wh
zsmZqv4UMoKysdxqLWXW2Xw5+F1Yk/lkU9cYezJ32ixI9k3oqKOMIhQHPeAaMdQl+/uLW6rvAoui
N+bYnoVsrHSasr4dmQ3mNdcfkme0nQBpwJ+9jWGxZ5xy5VstpjeX1qQz1MBrls4MHGAtnr7oKgwx
CPmeGCVCQ2r4Ch1No37oAmb5n0WFOVqtMC97y9/LlVwSiEHkNDY/IO982My16JPnFF9W9nTNiOSS
hlpouW1hRLRS58cEAtdHIdKjIKWgHE3Amsjbrthc9pu/FyZ56aTBS6pk2IzPZvFO9Pu9Lf+DwMIf
02N9XOtzLC5RlBksHng6LZ7rGEIG5MRlzrPYDysbjg3aj72vrRyGRSNAQEHtGYJVRH7MDH1s+T1G
Ck1BNnY+hOlxZdvEP3Fz3Oif0hyjVerIj0RSDR/gNyYQKww+BiftFL1SdkdtQ0VGpD2uJlSL3+nC
oPj7i/DeZKGWM1tORy5ABS8/wOdDuT97LBBBWP9MS1haAPoOfIWMc7qe3NU37MQpgoJ6pv7Nf0Jg
chdusxf3d/+xfVe82juU3h7aP40tVCLvovcK1Hcr5ZPF+OKpHhVM3XTIdaT44up0bmFlpoZ58I9q
ILQo0T3dQHEF+z/CuGtnb2l/L+1JEcbIIiobMC5y9oa9RbVoPPmPND4PSPB+WEt4Fq4GR5BGMwzG
wxbyh+uPGdSMYyYzV0PRZO8jM3vMxu5dNAV/hFOzcgstVaYd3QVdAMMDMHq5s5ilfjvGOQcc2dsd
ZBHbcvyF+NleORaHrPni7RChWLkcxLeRDodj6nSN6cdh0ZSCZas0fqVFPJssG8Lf9pvfmQemcldK
Fgun/MqKFC0zRuCyOMHK1DTomRh+ehxyJ1iBdy1dPVdmpIhVWr1X63+1wvudc4A/xvtioo5EPvcU
HeH84WWx6T7XL5PzsN7ZXFmkXMh0m7Bzs5xFDr3/i4I/gqeAv//VTjIwJZh4xdjRtTv6jj3Dd4ER
uDUQYxX8imvnedkl/jYhha/QH+q+FPMVUN9tXN89GxHQcVtb8bylrihf62870skaGQaEHwNvfxtv
g1cNLrLgITk2O/3Qct9AGLofmPx5XktRlo40KTE5K1X726GmyS8iI7dZ4Fi9OD2iH+rPRv/YdP3K
eV7aSOpkJK4UlrUb5mTTaavcnkOLSjbCrgDtLf2Fkb/D/ftt0YoH8Mnlpr4dlmqjPjX0ntVUXQPB
xesEC/yg5StWll7s3KB/mxGbenGpqUkQGa0oX6sPYo4hptDLXBvdleKcnuxqX76u5R9Ln+nSohSa
+jEYYIrEYpvXH+2wZPrZOGqorI6Wu5KFrJmS4lPlNa0VwKqxUeKmY8J/mj+4VRA9B4rbwNq3ButY
dP3LpUmBymA0UbFSsTRusFwI5r2Ld+6ueAzOcAhuDZSlTmvp40J4Em1wRlo8m1MnF8hA32V23bSs
MYMgXms2bv/PLxP6JwaxCZpB5nqEAMOljxRNVXjM3FPVqV8rC31TpvSc4et9f79dB0bEqALJHHmj
DDUY05nxYQX6TqjiP3epeyJHXblIhGddX4rXJqQIyED1ZA9VbW3qCHVN5SWoO1hJzxRwdh1krPfX
c3t+MYbUjeZpjuMaqrRpkKPEUMnAlTqq886J0YSNQNP3+39uBSo/8BmgNFxI+q4/jeK3ng9jsgVj
wx/O9BjAGgBl3n0bC5mooZH/QciNyAY3nBTR2zRQHXMiVxq280ETo6IQKjCy/FJ9Y/zoLMR7xj06
AUcaeXZLlNrSY1/7FQtZlPAKWLdt5nV0nP16qVM1cKsopIdioKWGEwNodPQQFFvvDQ3XG6g0/fPD
dW1TWjmRqXf6TAO+AJng81z69sc4gLrn/gYv+KUOcMER6HzGwuVEuxnBNDQ+7RfdmakamdZ5ypRT
6jpfRnN8ThLYQ+8bXPBNCh/MIPJ2Whhf85ossbqG/CkPi3Ngx18hz43G1UF34XxX581mzlfU7sHU
UrCS20oAGMUkGbsXnsvzhMjdNtorz8DZjUP1ALszb5gJAoLt8D719nBtrLVkbsK/ZF/ymDo1u6AQ
Rax5jg/ioob+ZtuK4gGkSfd39HY0T7IleUrlKbSGG2xZnQ7+tD3O+p9TzJMtfklhHwqilxyacw3+
uh5iGlgl9i1gqsBEW9av93PMzH+SbVQ7P8RuunIN3t5L4se9tcNoUFvuW4J9ccmbWToUjWgtNntE
yxk0eRTa5+ku+OU+Wsdpx/wpALmV0LS4+xdGpdCURa6V5BNGk/RTUKIdOms7L/05o+1+f+8X3cwW
/SFyJd2RGyqur3hRZ+JmAiDSHBM0n9HPPK3dgjenVGwibVkmaCD/v4H0DJ1VDIZDFISuaqvGn7L5
+4iKnJ4c5sA43F/SzQHFlmOYYuYR9SJICK5j3VBDZtQAyds4nbcL1fzQU0vsorU51jUz4k6+8ItJ
tyFb7YUZFGCNCBrsD7n67X9bivgNFzbMUcvTNnDJyiFZjQp9G6MyaM3p7r6Z20SWLaNQwnY5hovb
SWllnOt909FF3Mw/u+/NS7H1d+3GetEYxq2RXFxrdd2kKwKbAKMO0CTDFdIj18saw85OO0CDG6B0
w7d0SnVUP6ef9xe1aMRhXtwBTyvKdddGdLVC+CHAsztUjR54Hgbv1KpLtvetLHgBgAMTjlfUM9CR
kJA6dRqWadKxc0N8sqbfAuM3O16JQCLRlm4CTxwe8TjDgnzDuXWbRVohEuMSKkpbeWCwwkjnXckd
xDjlwxAnx/uLuo0+4txw7QACoIZmSFuXmWFVqlFDHVWjkNolh8DqQTQYO9Rh7lu6/UhguC2QBoIO
mzELafu03q14kLK2WjQZuvAr3Egri1kyAU4c7mRetpYlO1usWlERlVQeI2eCaA+1XsdZiThiP66/
EE52YUL8hItjqhVDo6J9xDGFQ9zsvptwmGcQnlQwe+nF/v6W3WL6KDJfWpOCgjdUE7M4WBse6u6Y
fxaZAWSCn+MvyWP16MOxDsFKcFgbSb719GuzwmkuFjnCbVxMwmxCsuUG6RaNhG0CYfr95d1+LhIr
l74ZdxLoJaFgc2mmq2KvG/2S1SU5KsVNHT7UrrPGl3FrheOE1wEhgOWbese1lTItvdKAzZTRKCj9
s4qUPFuJDAuJg8WTzFUp/zoQhsukFV1vWEnaMz1WpAwFQrA3wOVaKTw0I41CQXoYinxnqjX69kVx
MJX4vTv8MdA1cT2o4KBJ/scbK6I8HQWbUw1C+nrJ+QyzlWNH9KDUR/DKO81N1zxTnNbrc8CKL0xI
3y4Y6rysgLxvTAUYE24yKdOp0ZGzSJzf4LI7aqj4+nn75Ha//W+Lk5yzrMFmwiGK15TBRoH22keN
876J2zDM4oj1FmP3XCoyOKovXcMZh5Cg6CoH+IC3hu89QT7Ig3hi/hOUq7E2Inh75IRJlw6lzcNN
daXoGI9FVwdiPyP1aWpgNfTfh/X3f7Esj4Ah4ryry43XMU80x4MNAARIZ+wzlNscsIp2W2yU4Cn2
oQnzun4lXt4mnRbKjwAHxcmAx166X2peO1E/VqK1XG0CiOOGsXwflIIc2X2ieIi8PKJHo7Zi9g1F
JvkndoUcJvGTfoLkJbnijBFU9nxCw3qegdX1UwDR78ey/dQC+a54SeU5itRavXIHiX/4xjBCawQ0
IbX5NsR1ETvpl/uNV2eUj2HHPlZekW8ooyEYafTtPnS0fsVXbwHEMIyAL/uvQekkzmPgtoQc8Wgx
pkPqHbXuKOgrvH3ymJwhkUzd7fin/TX9mP1h7Os3WN99v1rw3atfIO31PDdNVYf8AgBo20H/1Nmf
7GFt+u22zSatU/IkyMvnpmeIhOoKkgc72jUP3l6gBnTktNfaXreoImHNJpsUZ8W6gda2cRNEvVUQ
0btXxfmZmskDZdHtaKDDDnFzrpWbqv9DHZ79+T+St6hsBL+KD3/5yqXi4K0HUaGiUKVbFl03hKCv
o7cGtz/KQkh7Rama732eNWd7tMePGaoIhzjIwpVyn3Eb7sQkGgB+CujAwFXJoK4K1sHehOrkLPaV
upW91ewH1dyZ5q54CD/lcB5uuNnGE2KU5+AJmmvgLv6H6BsA7sNEGznbqcyNpC86fIww9TVorVNk
olYRHGLj0+SsOP3C57GJY2Le4A3zKGf8WWSokY/WA+FkaiFk9jwUq+JW/dlqiopTxDriQukW/vVQ
fdKN70OseyuX7MJL6jqxMK6/U5WFTKvMJBbmcYSxHkpqcyu42qpd8wiv8tTs1mdOb30Dm+JdjWOS
bMh1TEQcYxwOYPA4fXBjoZAGmri1N4H+j7P1K0PyrCC7XvKMNI0NYyUftaD9UPX5Cgb5NmwIEzaP
d/J10fa93r+ymAynJKxtZjNS37ugdI6TY6afrC6P9vcj1G0OeO0u4gRcBGUzgQwzG3AXq3V2ZhbA
LrsCnbsVbEGuRaVnzRgwpNGQVl6byEfXjvPCtgjD2kH7nKNk9Go+mNv84J4hE9t252zXpxuG/4nB
4cPE3OVxbYrs9rLlN4hMVCXzgyBOugrquTWrduQg+4XdHouaBLTqJrgqFIS9YFp1z4nKmVRyn/aH
roWn+7t865yYJ/81KXPz+pJfr1bdNmhtMHVhMLp2DoOxO3Q2iEwt0Lpdh3bZPz+BDJOQzrDd6F+y
4Os9VzutrUPIuzmBzffeOxu7+QTxHsLJb9iqf9Hj5iNTEQYuTHRmik4y2PA8F4zjNiUAG5WInEk1
jun5/jbeOitlDI16iUlVmBaP9GDhWogjZyYVVI36jFbs+7ybVkL+UuwC08TdwqvFFsq21zsHVryd
3VIk0Q/to75HHA8WDP80HfRdvPe32sqSbh2TJek8kJiPFUNG4u8vzl9bjnWnaCRFTkkCZBYaOoVq
YxxHxTyYuf6gJsm5TNrHeBqTlatCXF7X+Rim8RCNcREIE+USIXQVbaTnOQmoz9htk2j5aUZthSjT
DcdxrIvjVIVrQNrF9XqAFNCPYrRLdszY7JwM+nBR9aoOkA/v8eCPkc3LQUkA7vZ68sFNo19FlH25
7zu33R+b5V5Ylj4sZcQRbiR22nxCcGA7HKOXv8Y63K+ClQChubVDeHvqry1K7uo7cU3DFYv+q4c4
6rk8hAhyQ7+F4lvwWZAhxMCVix/Rj5Wl3qYtwjCpEvUrAp6cJzlBo9c0ZvDhIDtaMezyjFvEX3LX
SGE31nhadKHOBNjwY7b8AYb46mGYaB4ozElvDHt88nwFEGiYjdt67L6GtfuBKnW9cjEs1AbEy8ei
I8gfjLhKXwRyD8ZfDXwhVw7acEzP1oHWzmuvn4ZuT5N1gst4Ok3IUf1HF+7/m0guBZJLy9KXsSIE
5ZHNoIQzdlsjRGUo/3r/Gyw8Pq4XJ916U5/0TaViAu717OgfQfsdnW3Ybuo9VNz7ctNy9ZWbYKtu
ol13WmP/WEghrvZWKnRoNprjk4nv9V1T8tDJqk2vVQrCiN5KGFl4frBSzwUFJyAzDLhfh7Au8UZF
rYSbP2kHfPyAsgcoYmQndv+HQ7UUtS6syU/1LteiwC2w1n51NgLSqL0rD+NnSiqkl06NYDsDhfrJ
+7BGZbDkMyQPTLg5gpnXFaf9IlJDW9lEqUuNIAD6D1oPSdKVtG8pNl5akF4bPvIKZZPxjouZ1xBt
qO4QnrKDc77vmmtmpJQPDvQOkbA3MwLz+le3ax1++vbSkO+Xy+VIfjGmydi1FXaq/XzQ9+khUoBj
tmRe8UawRhZwkVkf+gEYz6FdA+4vtFMBTfz9ueSLprBDE+lVrDcP3V509eJmC3+t82zSNDYPabaJ
H0I4Zpm0O1RfnM/393ht8TJiU2uN0n/7ltqnLtyK2O+fkc8aP5Zf2s28Falu+aScVSjKVj7vwgvw
euVScKvTuOnngJWbR/PP4Ygk97E4G1v73TqifinKXG6yFOTQ3fYa9Nw4+mjiJn+m6VHN124J8XPv
uJFcsp3rgA5jhI121wgyO0E/6jz1OFB/VHZreI1bqChpwuWSpJeCXRiJFTZvuxed0t38I9/Fu+Ro
HYNzVmwFNa73kB2A+E7Fzn697zVLCYPL0LKpvSFx3soRFyGmi/WgLXtyz1GvnX3bdMUBtZPfCwtt
vsZ2kt19c4sXMKNAb4T7jEHKSbuHhETqq9iLfquR+6i2Q7XVdkAs9v1WEUJTkMvCmblf3eTFWHph
WLr589zT21zDsFAOsw7WV4ElEGMgcHTn2jH+qO2nd2tvwEVnpcfmWqKAZco0kkpnRJWT82URbNnQ
Itt3yuuEMOj9TV2y4vEJ6U9BfXUDWRm5+LsmoELuDtqxK5SdiaZo7K21GRZcheYQLKsmb0qwTGKH
L1ylYYY6V0ZuI2dEJi+yBh5dmjI8Jr3iP9VRpq9g+RftARKktAQV8M07ZRonKy16ljXZ5oeqUndB
NR7R5NlUaHff38ElUwjDoLnEkwjuYck53JnJdQOiuU1f1Q8xSktmcjaqEFatX/cNLaTJVGepg5Mh
M0hrSXsIaTPtSi22NmbDyGKQKyc6GeHGja0j8eYJSbeGmXNrtSe2sECPkiJNFI+qIgD762+ndNmU
T15H3+2RKZCzuk/24SF/ZzkMew0H92vMc6RrtmtsJAueSRFGA+LAgnEbaV9903PbzsFsj76K5yGp
2HwO4w/393ThZFMHYPyZBXII5PesWk1KWIMC3dS6+lunDMhq6cSW+0aWUk7Q0wZIDSiOeDhImVI5
jqnagYLf2C8zc8mEKqqtzaMYG1un8V36XLgH6oKCh4cn5PXniuOmqZ3WNjaFnn2FgH9D+D4Uqbod
y1XGNfHppcuOIpnpMVDiCpSDtLBuctWs67EFQ82Lf2w26c57bg49s8/o46wybC9upAE3JY8hmz/l
qmmvdG2cdIOxcaLSe+yRGHgIlAJNRiZDux92YNA04RF/MlRffRncKfwYwgQMh6yOaHAlpKJWvuzS
BjCbyrsVpDDFT2mzexTbFMDkonQcnUawPqCfBQvpcJ4+mT/S7T/vtANZoUam8xIHJSUjUz34qxor
YsNTD01ARZuaA5RE9o/7y1o6egYlFlunRsWtIKXCZTT5GcKpxsYyZ/drZdfuAyGAB3owVMXKFt6e
QJfSF0gcgHoCTiJV4rze9eI407E1TPY+gyFjp4CWWnmr3D7DsEJ5jBYwIYz2yPWh0AujnmxR4lfN
vA/gvvfCJ8Zvh++j1tXPHdXCQ+NOyYrVpX0kcJGhMVVGpV/yDkfxqj71KfIbwfyi9s3DpKeUk63k
93/+vShK8JrlcgULJnLSi9vVnrx26qA72UwtepKZVta7tmuTx8muV+oESytCB5jXM9QRhGVpRW4F
B4qeN/CZzDmw+J8RGO9EXSv1rVkRIe5iPSORa0Z3jmOOLHcUcwWo2d5R1saxF80woUbhCcwKgNFr
M+iyF2FUtrRGzBzl8HgzTR9sZAP++ccBffBfK9K1PRtOOxgeW8ZE8yMTOz+N1HxOUTb8F2Zs2EtF
dUonS7hejFukjlMRFDbMV25z1zxRADgPwZoEwdLtQqUZESWgbQwfSa9xF9XCBjprjqvhf2gLf6u4
/XfUgh+TsjveX9GiKY+iK0gH6O1usDg2XWjbwxQybV8qA33QxA7areYPj0Mz7u8bW3pc0DoFNUud
f6FZSz15RIKKOxpBujph5rrR97nRlwAdUAnczHFQojhkjk8GdcZH2JPDXdxV3+c8MF9LxCc85Eka
v93Qbgh26qgbK7HkzRuv71oyaGrQNmAWSCtU6ZAHQ5C6KjP3b23z/jy9CspPm8d5/E4/CYqf+xty
m22KhN1E+IQZVIsO4bU/xWY9M4FOTAGhs217exN77i4ydSpWjHboHy3jy32Dywu8sCjFlkALVK1s
sKg+1Nn2r17G+DAwamEf8peQbsaKQbFjNzsqBnBpWlLhl5O/rkbAMg1VA8KYdhecuqN9Vs8NEP10
v/5Svw027OffxmS2JMWZMtco8eZiaH+vMxvKqdZ4TrR+t7Kq22PDasSBoatMcUCOagBO59YvuXT+
0v9Cdykhhd5kRyq47hZO2m24b95Zw2p2tmwYhhhmlkXnUvz9RdT2xzrLUII26GP7T5nSvNTj9CzO
9aZp/U/3V3lri6Y5VBYCpydOheQrChJHxkhDcVMnzh+MWH0zuunnEBV/juDz7pu6/XAY4RUuwFa8
JOXkfQyUecwtPlw3DN+i2X+tqs7fzJ62NlJxm6OQBHGFoyTIK+GmwZXXahlW08iaNI0u67NefOzr
xyYvAOCvJHiLpmi4uNzlBpRzUoIXx1o0Z1PAmE+kfFDa4Xd6eD9tNXi2iWuHsGitzf1NXDKIgpIu
UiHm6+XvFTnwq3WawlEzsl1a8FgONUoO8DQZ7+xV4M1S84yiBt17AY+Dzde4dkUlrpO2BCbNGZj+
zOyNU2yabXxwd+2+TR9qUC7RKqv3kp9w5DRBmICWoinF56wwiknJWGKYu8icTbQKrUM2tPv7O3lr
hqKGeN8JICxkzGKnL06Znk5akqEVjoJn/dxCNsz7zidDUlAsvm9JRHg5PDKZzT2vChiCK131RmTZ
nWJxnl2l/RFliGP0wxpEamk1gnGU+hN1Lq7f69VoA5KcfsPhyrxgBgtj/EJHGl0qaJtWjvGtBxJ/
CYwMMUB6eMOTl/tkrYYpjnEQbuPoGFnPUV9t0zlD3nmlqrBoSxSeRLWLeS+x6otvVI1+N2iaiPVt
8Np59UNtaeEOje9jNqBMFXn1sLK6BdQKy4PkBJ5MHbiwPE/Pk7FAJLk3KDtrh3DrfZlSdNQ30959
Qb5+Fx6UvbNNjqib7ItoF3HJImZ+tP+Fc4qRWdhBRWCWqVZMr1FqE0HUjVl6J7cpGHEOdtk8rBTZ
F71GnDNR3ROUD9f7S6diqNRKRMqg17aTOtaPdj0zb1fm4+f7h0BEQvkQmHDh8uJ5qzpIDlpHjRHp
8WQIomEoUPxzdGaq/7jW5Fr0mAszUvCoqiYP3IT7LAtVda/HLoOlk5MCTxmpWZr6J0SV187eok2B
g/Eo3ph4z/Uu5nUWwQRMxhtBOngCzhxv/SioNklt98ywuc1m1IqP97dzKaZcJrHSdiYpxHHERxyk
mtoDgavYjvqgr0zfLIxbUP4yQV4yKwA1tlzAqIqpVxKbryYwXBnC8YeRJj25smCLQlPhU7hXN2tz
/gteeWnUkioZc6L0IP7wymjMNlnfM4nz3jVXlrbgj1dGpA1UShok0cDK6gzdZPchVEfkstOzHdQ/
ZqM6UoF/hhlzxeoCCvtqQ+XZi1ip/HhyWVt6rp47er0/5y3Xzzrn0NomSk45eGOeuSaGAJX/9FFS
36m/wAcLkYEZRwWE8n8h+7pNJ1ke6Z1Hkwfo/E0ZL6FS4mvELb+v4TpSik8WyuNbY9BLlGbTn/cP
wbJ7QnsLcp+n5s3oXqh7g0mlBk/5M39E6W5nQeVk1Nte3eoOvCE0mw/pkXK+uXYyFreXnh2dEXHt
ym9q16/a2OyJM1M2BpCZtvG5rufojIT4Wl9k4ahz9hiHBvlM6UveUy/phznyOepRNDynVvpbbRQr
G7l0GDjkJrQkIE/R0buOYHrjjUTOTFRf/x6EXYcG6OLkSpcAidbfdsRSL+7zNvJn+BKwI5gpo33f
btRfLkA069T0O73axIdoK/g+u/apTdEQg++I5v3GXgmeS14qaBB1KoogyuWoRnsB1k8tMTZx0DF8
F+9ibdrRK9rj0NsVF136ehe25GA2hYNtJg22hERNrD8nHgqe7o5u5GGOttVwLIz9Ov3AQjubasPf
S7Sk8JYg9UFbELP9wTgoUCxlrznNu339btxm3LxmdqjVrY+o35dM/IBVEJwwIH/qyx8gXcS6VhpT
VvMDeKLs+rMIdYzZbIfzulstbTFsGTxQuKm4f6VHWBG2BnjskjdRYD3NXb0LgmC38hmXluPBZyZK
69yD8uPVT+fEDRKqgn8tpzn2J1RQwTDrpzW6uKXQwsyryEHpGNCfuT4kfhj6jVWJoObbT000PxeG
+g6Y6MohWAyeQkRMzCJxv8tPSW/Uk9DIRI7JoYfPPwF+sC9/lGS247F2d/ZpOOVf1Xi7VmFd6D6h
VE9ST59HdCbltH7y8izKRSU3TUm0C7InAB7QkirGmHyJ26b9xqUB+bVTObuGudnNWMe/kjbwP+kw
pa50uBcKlte/Riq3WIXqNhrAnU3+KHBl0YMYXo33+hkc5Y7cYF+pm6bYGZ9XXGrhO7PrKKMzhsmI
pCfSyotg6BU2TRqeqLDWTXt93MXDJoLaAu7jx3rTfCq9bfVeWaXjXDgsgvSTiiSjNLeNtsDhTLoq
wsu99YeRV7shco/3F7YQXQX4XIfEUdS25fuqCWZNn4be2pTRqHxpFEf7qQxAORVjNs9aWK9xESys
CCO8kjg0nJq373uxj1UddV3TTHCKxtDLNGNtv8uayl7J3BatgNfWmCNgnEE+LRPDGY7C1NkmbJv6
czWb9SnpwuF0f+8WisUCB0RZWgwl8iq79ok8DZXRDkegCdFYbAMN1YLY743Htqncje6F9YnhQTog
vrNGQrv01cAAC4A9xdUb1efZqQe/0xXCWzf8DLU+O2gxw0PGDPjJnZSVQ7fg++KZTQ0fvLJFAel6
nc7YRGaK8io9vHhrUkhQ3OyQuitWlirhV2bER71wjQx50lppMTP+7HfAug4C+V3vlacJHeD/w6W3
4CRX9sSyL+ypqM3Ufoe93n+IfivP5h4mykPgnOLvKOW+aeCtNbIXUre/ytTM5VKykCuQQ5PCHe0H
9obrtn1FSyCDxW6qd2rZp8+hb7uvMMxkuzFojZM6NGvJ6YLb0N+mSCFSKVqm0oeEI8hDhI/StOuM
6UYrna/ImpWbuPF/hJa2MqSx5DXAZ6j30X++vbF0LeuinqO5qdJR21RD/GoV02tmJz/vn8Klzwi8
gfoWYhDUX6QbmKa2MpeA4jcZL8TXyvCLc+8ryeG+lcXVUDYQLBNiuFE+62ZZO73Bl7O13NpTdzGe
OpP+duxN2koWurQg7kkxu42yDvWea790UqstVS+3NkC5Pnj/j7Tr6pHcZra/SIByeFXoNHEnz74I
szu7EikqZ/36ezjGtbvZQhO7n20YBgy7mhRDseqEcXhE5X1/eTRr6QRAMv/F4CvleO17Q5q4OWTY
0uvhp3mT0aDYc0li59aNN/O7ttU31UHZy0wR1hYg58+grYA6LshWp2ErUFcqp6xxboHcEPZNvbWt
wvA9s31JUiO8PMi1T8Ztwhy081QU/IV57GPPnUwdyLE2phAOremrW9g/QJ6RLPTVQeGCxhPasxFO
SA3cpYU0CHcQt8YrNPMOho2ai0qCuE0ln21tREiZgUIA5/C8V5JOE61MOGRgx5Ysckh+3yuYR89o
JVO3NiQ81FEGA7gHl4wwdYoe53UZg3A4a/XvxDHfiraOwdY0I1LJ1uLaoNDR0rHeNRRPRYLJ6CYD
cydo2zUDZKMMq0fr2Xu2gfD1/3w9IJN10UkAXvGsTGuPtKrRxbZ8vS28MDeWIfDKpbzKq1J2Y369
MIQHFWqnmD7+N5xNwppgXlUVNB7/oVMaYbld0o06+vEEesm8sWDxPcMlzg50sPo7P5cSjNcuGlBT
YaWMHgY6+8IHzJO+nUeK+GMwhOZLhUmFfgE88nwbMssBN4wrQ7MNoDKUuz7JAvIXDpZonhz/BuGM
gecwDJcIfgN3yrFfOInB2iqH9k4uW7+2Xo9DCdMd12lZK3y4Q/akKs29AX674zLgGytJzrfSZMOo
uGYXB29BZ0aod2ZA3i01/7LOnbIZg38cV8izlvgMXCgj6mq/l8RcHd1RSOHuaQtaFo2NkN1SGj6e
6mUIXLZ2DRmOcq9Y4/fL+2St7HkyRKEaULOiMToL8ei+fOjxeOa1gPJeXvdcuemQvgKghhMNSARx
67uzPmcU4uN+NSvd3ZQX+bWRe/GfH2Zwu0Kh8ws/coZDXRq6dI2LZFlLjHYXF/USemZaRnWsdrsm
gwDM5flb+VwQGkfDDTUBwF5FuKY1qqXVMcQrvWb2XZgm+rWd30D//7pUkEFcjrZyfALLq2mwo3ZB
eRKbT9UA53kCkroPFT77mirmsOnbztrpOXQeLodaoesArghUMopwAAyhHnB6fWfQx2YAJnCzP5DE
r7Wdbl8rcACCCVV6W31wHQUC3e4gvbHeyW+tl8RfGypEJbCs4TUFNpuQPUDJN3dQ1cFqXO6Xyo5U
8DQBsP+LCT2OwhftUWqUm7PRJwuiDM1bNbX+UlE/Hj8vT+Xayj8Owod6FKSpx64BMBM5Qw3RiSoC
ZkGy6mWTJZy+I1BZJTJWUBzQkE/Ybdm999YiCbJyzSDrRssXAli81CYsiAFSTTkE2jBXIHwHg50p
d3HTsA9Yz5o31RwPgVkzep1rnRolzSATIV8bI+QCQPfDHatj053OojNU9liqEN+t9fxuMfItiDiB
a8gylLUNzV0DMULLhfCQ8LGqbOLj0fCxUPJxImv0AhgObKyWvl5eFavjQZMehQsDSZe4wAtXYwC1
YjqVunpsG7y2mVIFtIDK+eVA2lcFREhQPA4mBwUAJA48/E6nrmu8oit7C1WzaZxpoJQ4G0NgLFQt
TGg3Bx6Z9f2slcltnerKY9t1apDkTn9Fmym9dTtHheuuivtn8kpAF6DBp+kRsLPTZ9NN7j2Q4/qb
O8dK6afWWN1RV4eHZNnaO7dS2RvxKlQwcaXBY9o2lSnK6Kw96IvmUr+s6/yjNjMd/fycOZHW1/2h
ykhy61JFi6ZuUqJEg/i7nc/ua2y3zi+XTsZNreXECRRisHvIHxIkOWOGjlpKl+nFzeys941yiu9p
oxe7HIbFb8xSUYeKJze+n6thiRQIjDI/Z+nSQuesMI3IpDZ5AC472xglo4exKslNp6fKwzRV3t5i
tPM11jvbKqYFXhgZ6z5LtyiecEqSzh/VCap6qBG592aneh8e67U91c228Hs6Js8wGXFutHbBJYRR
XNcTIVdzYpX4tzV0jyDGTQ46PM/2Sty7v+PaXvy5n8sfMUvnA+1HGHI6OPKr3tCD0sbns2pVCYve
K67MTG2v0qYAibKKxzyoWg8JEdhWkV26j8Y8wrCth6EKFDuHNwVklBfVHiHWo6Pd2JecaoAiRV6H
WtFJuYJrixw1TeTfwMyhQC+sPHegU0UInrfG0pvX1FGXX703sCBJukmSOK2FAoQHJQ+OtTkrtyyF
zbx5QCizaq8KM73uHCfSB/3x8m76OgDEzYRcEMwEeOCei7N389xoCwN8LGF+OUfVPo/oZqqi9JHn
TtDSCdluiOCMANEbnwScWdptdXTln7MfpWTMa4fV8W8RkjcsZEKWGr8FT8QbVI8jlr72yWc1yZS7
VgNBEBNnC/7CG/v0BEH9ViMlf7elOVxA09JRrpJFHfcQOIaIoDf+lkwyP8zPJvkonpAFI623IV6J
eCOEjTsAj+/cQ3U3+fZeea4gP/AN3nIQDAt5E5lSEIb1bXugW5lp7VrphFdB/x23MMGQXht0xcDv
4CiLNDCusPWnV3ffRENEPhO0IJICjWZfJhawljKgccbdTrUVZhhAfxCHavD4r1vl0HBBL0ORZP7n
IVDIRrkOzXmUutDsOP2klIw4zjQIZ8IqHYrdpT+aPy5/Rf4QO/2IQLUb6GJx4hD8T4SHmp1RSDt3
iKArr332E5cBBKOJb0LmPdZlUJ+VviqPBtMojh/H3S1c3KkGlVNdHXHJ8VcwtLDHPqwnKBvpv+K9
A8uh9EoBr7b3WRY67zKk9fnpg+iQ7sNwgUs+M3vRsjR2ihljjZkPCiO6Rp9DKhNeXB/jURRhOaqx
44xQpeH6eQDaRUmkLL5ebMbhhrvhaoG98W50eCuxbQ3ZZyIr2p+DBDw83nCSo5uD14f4hCMTacsy
RcqC5wehQa6r6SvN3eQw1Mby0Oqjs080Pd2qc6M/5pCkN4I4TmR1xZVXOSgTsKwA24lje11hXRUZ
vM3MwuF0+mRnFL7+q3hnGw9nLrsdFt9WguRO2jU/z35Pg7qn24VUlrbkA4I6j8O190NL/fFhvkk3
xq3rvXgBZFzg/ESTx1wJnDEichr82goD0gH6kFyJFrXv0x9QsGzAKw0/IIV3DC6d+J3AKYl3QrXI
vZtD3sSQYfZWOrAY9VFQYdSmXrf1VCMoX3BQTXjM+5CZO5OCGT4FXJI90TI/uZNtp/P75jSukDfU
gEhMOdg5fuuV9TadHFBySW2A9ePUr2msNsy/fFatnYZ4ZEJFhFdcz1iOuTp3ytAg4OLGYMbs9FSG
X5VF4EM+egWyNKWQ/7ShJdJaBdpQCVQ30vf/bRTCGrHYNLLaQQzPTFAPy3wdjMbLIVa/zNFECSsi
Jzlc1vhEpUV/41nzvqr2mg3fSI1lf1xbwSI4CiUsAqJ1LEcSBvNNM39ePPVAtKtmbh0sCvWvQgFx
jlIHiHIizMpM9TlPAWHxy3i4MewPbELfnT2oi0/h5flbgVjwUf0Xiq+To3WQdbYOEDhC8XoiOgfV
ZtgNQbnPP7VnOVV6bdVxCxKOH1OhUSvc8pUxNq3dYQ7xMrhbkvR+dpLN5RHJQgiXUj3bxuKmCNFW
WlST5rCQOvqLEPgqGAFsa0A1PZ0zOMrGwzSiSFnYZHmq0KDYu4wi9bwcZiXdQ7dKh6iCg5YBpGqE
bzM3iREny8iPOwMCOYMezB9oTW+TA7d8H0PjuSI7OSZsBX0Hw0uNm/FAdR5vGGHfapNeLrM3oLQy
bXhvzvpRbtPQiRwW5dfOtvPC/q3eow+/1T7Ta+s9k3EeV0eOSx31G65+rIplD8/NmFNyffP0egIu
LY/KZ7y/yYG3D/gN03ZQx4Gv0qdkxtduNQgw/v+XFR8WMWuT0WjxZdXDsE+qQL2pt5zDwm6bW3o1
3ai75K6W5DFrMaGFADgHBmoAvymsJjW2PbdAOcCxvOSm73uIZBWZGaEN1UrahWt7A70hwPihawFJ
C2HhmnVpN6xA61X3Mse3W+XOZaME/7LSf4IN5X9BTOFxVi5KibYeGEcTC5RH+yaegzmPxt8QyIXD
uBnm9bfM2fGvWG2dUPIBJSMU6S1NywCWoRghjrPptYFKFujSQfrhsqAq4EPTBWQjg6mt3UHIdLgH
Js62M8QPg1QWLWo0e4GBectLerfA8tBQFUSelr+4Ul3+BoSzEogEYs4b5/h8ioKXmJbU9raiXroH
wFiX7IO1JYkHBJCS2Aq4oIV1oudEz7IS78ypzqa91/VZWFZzv1+mVgZLWQ2FhhbwhSijgk59uvqL
smZsUVAnaUza79hSDa9tlRVXpHALSa1kNRRyGpBYOPxAhKBMZEwXykslmppA8muy32leZ1HjODJi
4WokIDXQXQLYAHJNp4MC2i239THBlkZBb9NbKLT53lBlm26qy7/IFQEysOBrB7ETVICEj+W5qVeo
BR6TNOmsfZ5aTqTmctuClTFpKoBYQJriRQuax+mY2hhQMsPGh+Ii4jDaGdonFKOtXb6tQ3VDm1/t
AEk/CNNIikoGnyzh3Y4iD6YSFwI6keJt24wpUfolB8gmyYZrhXj6wYRCtOFCFn+Cu6iflnZN/Hw2
QTusU/XOqlplV0LN84deEGgOqlVS4RUMSq7pURimO2P7li81YJOpUwdl0rr3Bu2Tu97K0id1aYqd
TuB0qLS1Fi4kt13OjkM7TVnGJJimTB2CZDDJviqNOegx1zI735UD5XjE4i005DGZNBdTjTLv6M8w
aQ51N/nQmum+nZwxuHxm8vUhzi9q4miewQaa4yJPP2xpJu68zNgWNYAfH03t6iEQWQVkEpmXb2mm
AtjqoN3V2YVzsMxBkSIGzstrUHLhZlRo761Q6UorH1gyIccdNskONNXyV3M1BO11uUmyoNlCJHJ7
echrdxSwaMBi4BTAZX82Zqcl2rj0vM2s3C2hTW7qWyivYzETlGYSEnnw+UYp7SnbyEy+1h6xHAdn
IqFDN/GMi1K5QNtaxlcxcYygex5O18Umwy6ytu2+Cdg3edq9luWfxBSeSaRyiFIRjHc+sKd/iP72
I4z5AAYZd7L7UBpNOJE0naipliAauIjpfRrUQbrp/GIE0d/C/Su99NeOpv9m9Eymbpo8E00kxAPv
Puz2yk8zKrceKgLO1jpAimkjV6jT+YyJuwbZmstt7gEkcIR7ixlWaUwDsjZ+HJJd/s27raLsSfth
3aIbcqA/ciQ7CqShq90CDQDkHaEO/a44gKDchMxZihJfyXwgOPPfDxI+cZzGC1qF+EHcGZaL9GVu
BOxZc2VsoSUbdM+eGS6yhvUKcBa1WuxZ+PcAmoiKz+nhUTA9LUeGhLnpZuNHSZfkJrNJsqVFlt22
TYn6o1Y4KYozMDN6qzuluRurvvplo6G2gdvH/OIC8iF5AvK5F74NHMnR6EH3iDdGhG/jDHimswxw
h9m2+0DPlWdQE/lJj8egSvZDZ7SSp9paRLibAZ6DWx80f+EMVZXESRWGiNVcJjdaUc3fnJjlQaN3
ZZQhR8AdUpjZy+VjbOWTAxHK67w4SfBcE6IasU2H1IKmemZi0v3SMKAl6qoyn9m1j3wSR3ihqCPp
FlVFnGFDlog7pHDNrRa189Ln1H75gbVyA2JjobcPpDnU0gw+8qOqRFt6hT4NHC3MamujDOXGJeyq
rJqXAb444eVpXDk+IDUOjQQNAvVQuOA/5igYRaqrkNm1IDHhfDhKXPtt0z7RnlDJKln7XlBjgG4h
Ki5IdYV1qSh1TpO0s/0Gkj5+7Ey3LrN2fz4YIFR0GF1Y6NiISa5Khj62IFjmm5n1kbfkTjGrj7SR
EcLXqt6odXMqBTp+ECwQ0kHoSTqZO1Y2kIS2ezsqKJCChKe6DxPcmA4mBSEP3kU9+lPEdoO6mNSg
Ke1yZxdeMviOPmuHaTHN7QKpEsmDem0z4gkKVDaQEyBJCNdPmcUZ+uEQoaCwCwsKB02epSVvVmvf
0LQGzxsmfZIvu7KEIKdgcNMicCPPIA0sNRWtsghsFONu2rcTxOshqQ4c1qxUzfg3wVAs4DxP7hAl
bPuh09KOtSilUuemUblVy/fRkr3L1i5xFID+iyJs+tHQACZjiMKtdbmEonu9BK5vQcymCKRXOP+/
CUf2STSeIh7tQZ0wZjsVopnbbj/elMHgsxcXp0sD4X3l6fIeWTvQTqIJxwuNO9cdC0SbNslD/dAG
sAp+4spO9kb7JT/NVlfH0VQKewWiiVNpjAiXdNdFU73PMNA2nEJSNF4r26ELhksYVym4ciIiCjZh
6aJRhLkCFsC50wGkgSEyDSHttOcsRAwwMq8JbFT0Hd3++SEKACCqhsB0gd8hvuPjyS7onCE469/m
9DOGC2duEclTZXUij4II2UbJ/SMLHqRq7SuYHn+3U+iKtJ3s/b5yUJ8MRjhBHC3u8dhEnCF+TnU0
01ALvbwEL48Ere/T9T6YnRY3KiKUMLXoizbs6VuizpIo6wv93wlDSec0jA1+W9Jyo4c+ILcN2nQQ
37+PN5Bc37MogZRt9L8NSzg0uolRmEUgXl7igtPwUO5hLkD/PO/B5wEtG0CIL7b76aiaqkhzYsE6
Ac3fjTebls9KRwZuXblFwK1DHAj6g0Mksmvroof169IgyHwLSPtOG2esg9xPlTQExmtzeeJWvxT0
VXFhQZAN4H3hAIR2ctNMMAEC4z1/MHa4QrswfjKgY25vhhuIJzWSW3JtBQJAaYInwO1dxLJRa+YK
LEM9wK2ouS1s7zVNyt2g/zmuEOpauKjQIodMItrkp98K+u9NA1YOlHjd9qDF1n01ds9DbErgI2vz
B5gFKF9c0AulbWH+uqRX8tKpuQo8UMH3U+qzO7KdoD9Sv5tX6TeZ97g0oHCHaHk9FZWHgGw/Xbsf
+i9uYOY8O1vIvjdbecd95Uw6GaAwkY1BvFTVsR4bLHytSCDoJWs4rSwJi9NWQRuBTScgp6ffylXg
QcUSdF3w3mCvqVt7b1a8mBSeMMuyvbzgV4cDhhmAoFztUKzqGWyulqLH9KlKGxj5zgIr8C8iAPvy
1aUDEV/ItnW9WazE45MVo2Pl6HG2s9jg/Pk2svDo/jeKcCUVVU+1lt/teUr1fY9K5B4mc7mfELWU
3H5rFzxi8XoyDMpQiRWWgEm63jRrfJ/qTbnz7tJ7tgcM4p1bG7thE7W6n96yl+yp3eOfIumKX3mU
nYQX3klLn0BcACwwP3upYHYFSVokFzbcMugEz4Mu4slhtiFST+UVwwq8ZY7GLXzJEviKiZgI3BjG
VUfGOxd8avwXD22hbWpIgHZzek/bTAliZfbLKZGspBXywekPED4yWdypND38APWbfpM3UJQMk1vQ
EOD8kIbQHpoe+p+2s4faUZRtvFBK6eKHl5Ad4zGH3hIqGig2iXgAClIHmdwe0IMk7K5haePH+y7x
40f2Gz4X0byrc8mQ17anzm3agF4FuEk8TrXZyRqqdZDzn0nA8GRt5yG6vD9X6s5gdf8XQjhAu7Rv
tVFBiGHzj5vNuOEIHllKsvrxjuMIu0YrmNMlBuLQvbEhgJcDW3hbBzisA3o7vDqoE6qhUvvd5IPD
nkh1XVenEkUMtGf4GhancjKzymQWMkiTZEtUmuYQMmOwJefp2oMcr8//wgjTGefo3Jj5F1hgCuND
fTCabbpxUAM1N3loZVs0zMPLX3DtvgDXCL5OEPKHhoxwXxj64MbuDOFTKNa2kB6A1Xk6Je1uSOI/
JzZxogdEOjngwj0rdXXzBKlgBQJ/y9h4187ovfeuSoBH1TS/cAmVjGztqDM0RwdSHErzZ0+pxNKU
2MqRjc1jvXOXPvAMSPrNWDPzt8tzuBoJxCJI0nDVGPGW6tvSJTPDwKpcvdOUN8WG91vWh7EuNXbm
n0M8RQyuYokdDaV5sSxKqB1XFJB9ZCz4UKjKYzgR5w2STSu5FVdXI9qc4LuiKIKhCZvObpCNxQbA
/G00R9pTuy0D78EB/Dz2+7v80buXIiLXzkjApaDsw0UpzuQmPbeqTOjB/aPWrActTOMgwuhh/esh
zJXVK9nBwm8dcTqPAopdutHrGmaOCGiYP5bMeu7dXwNsSlErP9jmx+VVspptwlsCLVA0/s8FGGe9
RP83RjIDAdeNCY8j/qhvIg3tjfTQ++T1cryvGtLZ4I7iCaeJYy6p7uRIayCi0DroKOhBFmW1Xx5Q
Krlevs0amr7/VGfiCGcmKCdXsk+6drwcj1lYQ5miETNO8BtYfOiWawgWBHks46qt1bm4a8e/Mytk
NWqfcMIIZvYfTD2J4lB7yPbmRt154XR/eV75tF2aViGTqWNHnVr+Gbucho1dhVMreQitTRrP4IEZ
BVv/THnAsZchcyk3MSq9NEyd7tBayo4OUpXmteVvQ0gH7QccJmfXmtPQDmRF/mDV1Ber0V89s3hw
mPezzcjvus22l2du9TuhtAVMLFDf3AIFU3tUIfRy0LhGClLheHB+kl2N5hp2w+wb8HSRY3pWNxz0
Q2AyBOQdKmrClwLndex6cCG+etLJBLjIjp8m+b6ALuLBKRHzb9b7cUghy8wAOmhN/AHVcGoHwPa0
gVo43+uZSk7ntcwLGDDeWeEoP7FWp2hNA+VaIEYUfRrfqG2XV6gdGoc8a9OoWSZtm8ZQZZzNAhi/
nsn0vdeuPID60GmBOAEwfsKOWzy0k7QS4UfabMoKhcnu3ZurYPFkJKy1SNAa0aBUBOfvM2hDoqRg
fMXIicre7X3U47eVA+DbFE+bek4lz7O1neeCDIonLYcyiLoHaeuNyBlAR3B7PQ80Qrx9rg0NhNnn
v6geAhSK/a0CGsgVvk/3AkrAsWeNDmC0GW12utE3GziJFbeL10jPx7UjCxc5yOR4cfLr/DSWzuXH
DAVwPvXQ3ipVWH911sfQRYM7hIPnlm2lAIK1uxzFMB3nMnTBQDo6jZlXOjivKhB1nG+Fuxy5Sh4Q
QCR4daW6+XMhPei/47Nxii3vYQsXjWJPEO3L0MQ2gP68nWKaP88FRc1tjjMZMWhl73FuPo5mGyM7
oy1DOTnPOxVoG0K9Cm+RLA1zLYsYMUKaq48xOJN+5uUfQ+pJdv3KZgBWAeUxbDzAysVJnZuxmNuS
oFiqVZ1Pcu8TmK4FsAxlCis9ln1EfeWCgLgC2nAcMnbeIfQqlU4118CB4mkejOlb/YBSOicbmMgl
0s1Psne2dDdeF9HwMT+lu3IIsnf2kH+O+wLdwq2sgLGyQfFMQfIE6jFHywlHOsqTw6D3LjcVdH0n
0THRCoTc1ZLICgarUw3tE+CpXLxYdOGEy+rRtlkPyNpSADBZsvi7p9Eflde9t3Mrwx6sDgseydzt
DOBGkbmNN19T0gIbNM4B1QInKosqrcw3LbKAzeVLeOUs4DYTvC2I7AJlXWFfZpaltHkNXChW8L0D
Y88dtUYiMV5ZWzhIKzinC0JDKHWdRgEeRFEGCFkAXoBXA1OhPZLuy9GCkLQ29n4rs/lbGxXuQlCZ
bKRNZ5nFvEAzzylVVPqdLgBYzLenl8vztrYe0Blz0JVDW/6MDKgt7WJRfg30erZpNXtGczh+c1n7
UBfO9i9iQd8BNh866uBidzgrlK7oM5Q7rEJ5HJz01dHH0neUhEDJ0YgldaLVkaHJDuYbzrSzVCIG
vpVybwZ4ddCDleTvbjV/NlYDIdmaSQ6wtYWOMiBnBUB/EEnu6bqoB4su6oRYXZfczrG7Z07zaDXt
8+UJ5GmWkKPjKQ5AIkdQoNYqHBOsXXKImGgIUzWf+ZTjrCyGsITh4pQAUDWPeeUXavl6OeoaLBCg
Wshho7OFXok4uh7iza6dxcinS5/czi/8ga5E6iPZjhvrACrL499Y5ODLHcXkO+Mop67SDjqPiYeC
Pxuh2G6oD7aVvngGVaLLo1tbJiDuoZICxQeQWoQtPQxubeYtVwTRk8Oim1HOOl9xWTiOs6QNvrab
j0Pxn3I0ponoalvzLDrV88Eng3JVFVLvr/UgnHTqYpe5ophc0/cV6g0Waoqz5ivmdwtS/pdnbG2x
A0oCvRvTwBoUEWWlolfJQhJgKK1hCJXEhC1WNQDJAmqgZA+vhuJSr9zpEGm5sK/wcay2jbGvjJ7e
NBQ6Yb11B3l7ybG+FgYNOmglAoMPWJ6Q1JXTCCMv/Esc6+kW+C7cH8bLEP+5iQp8irixGApPLjpm
wmjsbNIGjTDo2VvTnZKl116TysAxK8v5S3EZQC7IG+GWOl1jSmqMBbDkaKMTM9/Zal2pvqkULQnm
zJp2jZItPy4vh7WI4NlCkdcyOMZfyPjtVOmMWYXXjVeP+7ydP8vY24O67gZtQSRFipUPhfUGahv/
SFws43R0JXAb2kBhHWw7S3qnQtGag+21vVaOquSyWg0FiB8wYkj3z5hmZCjn1mC4rKAcC51OVJGo
/lhp+uby7K1sV6T3EB1Feo/qoGgLubRsTsqqRSsQcin+bLgHx62XP9+x/CnG1eLB7D+rvCR6Dn3x
L3BKcqvDPl53D5bz8ucDQdOUS5jD2eJMDshtlCQeegwkH+b3fPHe2kKX5ZNrkwU4KeBsSGDPsayO
mjR6yTEjVjn4lsEgssEkU7UaAuII+AMWQHiZn64wSposN3mOYjfDr8wqHjStkVDd1go4jnsUg/+G
o3tAKUxmppTH+LbovrNZdlmgbedNddvvOQvsL5ohUJcGspOLPpyDcYeJ1gAnIR6EdmH+tsw36qh8
Q4YhWQI8/RDSE/RBwIvEn9yVSjh79IktusKNvQxterRo+0ArDM1jP9xlfGqtWUbnW/lWeDOiEgbx
DwBixEq+olr1P37l0CB1Pl02N7eNYfZulBuz9joTrtuz0Mne2QCPhAxKuL5N23wBxVdJ9vqc9BNo
OQ37rjt2El3eDivHByoE+F2wOcP+FjE6XjvY7UQwF6XnbkHdvCmScvHHupBcXWt8VJcTccGV5qQR
cdKRenZFt6BuO0PNA09l/SUtgv4GdJFra2sSX/k9fmq1Lyc0rpz7yAY5qs5BMnDWHoL+Op31HtQG
CFSBOZajooUnig5n1r5Cz5LVbHd5StfapchpbCTzoDOisCusL88ZSJcxRKSw3ugK37taxlsS5cHy
gK4UKDHprr2b9ajLfLhCFFtp4rOywE9+gH66cdkYg5Nc4AdkfX3XaCTbtSlVAjXhBltFZUSt2n1S
L3ub4b+FtwAERqu8eaODh4WYmjqaEewno3TfJ4CuZHH52kATg6g69dvRTqNeTwufDawJ+zmFpYfp
FtAn9cxbbR5eiFeErDM+1L5/pnMS4QD7yIzl1siS1wlwNN+qEAaWaQrE7fRDPNB3PMk/OlcNC1Ze
qW354PVsXzhW0Jtwkkpq/aeusRezULVtsTACMw/T85Mez7Eu056NHDtHn8wXnj34hZbe9YtMJPhs
l8BOjuuSwKkMDdQzimVf5fBQcPBqb+PhTSXTg1mOdwbND5dXztl3Qxhutm4DD46+mCOUr4leJnYN
nV7k9YRRyN9TdWcmpbtfrLbJfWbkOnDgmYyCsjY6nLqQ2AQYGqpewnrtdBOKjRz1ulRtEM8sBAgx
6NQ/5uRhdPwIgD0roLUgbp2uSmvqh9SN8TybM933xsPktb6GpAUa4JJ0fO0liCoEZG1cGCmCBSGE
SqpySqsYG2AOlg1rw/TTjGgIDTsaGTfedrj17GB8zVVZ3LMPiCMU4qtAH0Kz9Fw1PSZWNeu8NMkZ
RJyYlm6WxG8tfLUgA/g79rmUz6wGXRGYMmf7s8/4FRzEUt7eRxNXSAlKj9hVCQy9r0LTCnUNf6hS
X5neLq/R1YMcOwErFac5TlRhtehdWpuNCfKdcZfGvhY6O3JIbkxABbP9GHa33fdxV0cy4a61U/w4
qnCkZRbVmMcQtZ60Oy9TIZT0SHWkVq0jua5Xp5GD96DdbnAzudNl2tTj1BGGZ2Ox1HvFzJ96vd5T
y5JkV2tJAZIQ9I9Qr+Ayz6dh5rmjrOBNAZhouB8aseeAgKj7cPlrrQ0GlXm8fzUk1tgJp1Eat/By
qkKMGzKQuIgaTd2bKskOyszy8HKo1QFBzZNXa1EeF6F1aVL3jCYIZVmt30DHqmWjJMTaIgDBHXwU
bpsBpu3paLoZqoaZCuq+N7e4lwp0U0r6KzW0b1mZPv/FcBxUADmxF5wUYeb6lKs+WhhOnX5j/a8Y
Vfj/KYDoVpUxPBBHrpPOzOumnXwIYAaXI6x8fFT5AIgGqhfXiph32j2xTH0B/MDM/DnV75qk2+mZ
vr0cZaXYBxUaoNxA1kea6wofZebLizngCrlWvEE+BIDYuzJnYdWxG0LZFqtSUp/iU3+cv+vA1OGp
6xpQTObpJB/30bvENqGo3cPU1veUb3k57JcSUuzF81LOvjrqm5T+aisZlv0MQcmDwvAViHm8TkBz
E4492MoqlQ0h2S90dHLF22nVjkN/0siVjE+cUTGUeNYZuLqqBKF6Tw2gGhhYRnZgI4gnRn3om+Fh
SWRIQnGpiCGFj4j0Qq2IglexZSe+isyqGh60SpZonGXGYhh+hhx9uaaui46UGNl86MewhQ0V20BF
YP6u7WxoxACORhM/u8+fdOSLQCXILeK/isDi4jn+jsLiWVQ6DOmAn8CtoDjJV4mGoNjkN+a7+0nM
UN3Dk+cD2ioIn0YsaDbqlRcCfP/N0Xz1IY7Ym3mLx4TUi2xtVR//MH74Hc3NXDmNPvDXtsKm3WLo
u3p2Ac9LAbuayztSxoGXTA9LM0sOVVlcIVeaMkeDEhvi8tcKwMG7caNF5k6mPCdeD+KnF3JbE67x
8ZIiTIss3Y4zX2ro9NVWuPRphSM71doYa5iHOAybMYLDmAYhBG7zBbBxYO/oQ4KPWgTaH1b7+NBQ
GYN6LFyEz31RmhTGlGWKHoCSDQAvK70dZZD79KmXpNHlw/asJvMVCzcfb04hORF7U17N9RN5j2MM
pjB7gKxToATsqg2hVhjGif+nNRnEQ43kixXCRTBFRhw168zz+GeDjPXPvEzeWiWvUamle8nAxLv9
KxA6AaBPWJBVEvMhzBzsdSs0+Og1eVCDcfE5MtwM04c0Adfq8Fzhy8leymsHEkqA/0YV/SDQJaup
mSEq1xhViJ99QMs0QcoOPmMGDUgLOtkL4M3VBxd6mK9k07ty1J/EF26VtqaDSwvEV78r8XNRDFun
6YKmunLbJSy8TnJXr04yCoZQxOOegGL/flBt4IacCTvEowEpQXuf3t34mbh0I/mc/MIQ9iIKbFAW
xo0PaLPYAoQq9YR2FQYGBEqk2n4BUTwsIn/mZrjNzV9+ShTc0VDggktnhV103Wu11vgC2ie7EflU
4TuvKTp/1jaBbqLid4d6b+4GtfKzjZKFdep7exlkY21/8s7nv79COMVHCtwzUTHDbG9tzD7U2oAz
/Z1tuuvv2WF8NTrJ+f0FhRCn+jikcICr2thMZYyB1xHqW/Y23hqhc7Xs4u2wZ+AObtKwg70JfWg/
DyXIJfA8ZP4U9XA8lKl8nlm68118/FuEUx6wNJYrE19gc1S/AKySVr71ZoNeE4eoI/uxP/1WnIBc
29fet9hXn+wrZ/RlGNG1ZO3kZwg3QRxXetNlC18LZKf/+mcvA3BFfPVKql67toePxmwIjaWyqjtA
pxFs2tiH9jfT/fK2/fKXLHbzWw4fvEgLrED15Yy2M0inMN9fyk9HSYPdp11VMcSG8g+sX3HhcZ0Y
a6tfQ6deTsOWTawhpKZ4zHpLlSKeuWX3RTjtqkjdaFCtgj6M5EaQTauQkmat46Q6P0G6Au7yrQMB
KhuKO/Pwf5x92XLkOpLsr7Sdd/RwX8am+4Egk8xVqa20vNC0cgcJECBIfv31rO653aU6Npp7n47V
kZRMkgAiwsPD/TOU4fXUwhB6nr5VBvgNOvr6RL+mqKLtXe7jsk66JKyIq/0IP92Z1i9lhoxwZ86R
OH6rpnRZkP/DHv4qDSYmYuY/32P1WVvRCIkQKyr2VzzNcXhYjzZGUTbmp/tpxdX/Jsr/Nmzw9a6/
HFtKlN5Y9Xiv/Wd552CK/zLPj0sHNl3b6JI2fb+YvrvnL+eWLDAybF/OLSe9qAw2Kebv/j8si/9x
a+A8X7T+8J8v68gbmlW0Jm6NjbjAymF1/12/70+qJxw3/7rElzXTL03Di/pCq5lvVV0kc/FYrgb9
n0OqdTlHflkjCCqIbFC0RSvJ+62RwSffdwYNDRkRmxvMlCHBjGcMfqF4+am5FWyaTbdtV7yuZvN9
gP0tgf9y+S9He1eKOiAhLu/Lh5IxOk3yu6Thzy6B+S5MWaGZDXr1l9osHKW3trq93OEcmzDvzrfh
ado3FE4YG2tvavodDeH37Y67+vdLfln4S+MIuU4/L6kwoeFhHjN/KtKVQn8bdkg5lDq+C5K/5whf
rvll4Q/NqEeP45resXmBtMrPKpTKyBCZh3eY02/j4XcP9su7I26Vm66Jd6epV9LSioKdwtECB3gd
Y8mcjLjZfHemXZ7c1+X670/2SwwmHAq06CNB3sauI7+x4W0CJw1ewy/vu7f4p5cCjwiM8Ys74Nfe
ogsG/NJPSGf7sMkaDvcYv3CXqKqmjVt8J138e46D14emgg/VMmj8/jZ33fmVaQmCG2OHMtUU6W0i
Yi+1KAD/q0uuVYjYPvUVciwrJlvY82TfaZj+fl7/+h2+Tk45EE9ry+DnsmVb79OOL6Noy/DTw25I
2fP3Jn1/toTQlYdRRWhh8OFr6aCgfGuFLZ4xjPpip31i6F7+POD+423+z+KjP/9jbYx//y/8+w1a
p6KCUNOXf/79avhgt1J8fMjjy/Bflz/9v7/66x/+/Vi9iX7sP+XX3/rlj/D5/7x+/CJffvlHAqhJ
LtfqQyw3H6Nq5c8L4JtefvN/+8O/fPz8lLtl+PjbH2+9YvLyaUXVsz/++aPt+9/+cLHD/+PfP/6f
Pzu9dPgz+vLa/+XHh3j/+Po3Hy+j/NsfxLL+CoEJmEVf7KvAWnGwffXHP37k/vWi8gU2toVxBjTX
sTVYL2T5tz9M/68/2YJQw7jMOEAb9o+/jL36+SPnrwGESK0QQ07geYFt88d/f7tfXtO/XttfmOrO
fcXk+Lc/kOv+stUhVwPQH5ygC2MMYgS/4fJteRGQt4yXbmFZU5cN2AoEdgKzfldVGHlLndphkalC
7oRhLZFaGOiS16PxbDHIFEHkbSnXZBlwOC0/yIQ54u51sCUNONySHstpH5hPIfyORqNPa6j5m/yZ
9dfO+NrmIZUg2vG31uCx1NAi6n80y3aaFkpclY7zjUAx33FwXfeIO7vB5py2DNJkvbhnI0iU9bKv
OitaVbuZTGgXKWvjMpe2/hgNK0ajFNlg6BiSg360LgFwnYBWy705EuopUKvBqO75gLkDmD15RgxT
FKablBgJH9yNFt2uysvMhaSgWT6tfQ//zvvaKLducTbHcjP4OnWhv5MHYcSHLvX9bbn6W8NFj3sM
KL7s+yDHmMOng5Y82BZTtppzUnUYGASjqIAH6mq/1jmIXxN7m8ezNV/bEImc4F1r+u/FCOXhikSO
MNMePIR2fXCbAIJXb6pnGxh5RDk5gyUcObCtaoZjDUoKm9owCiqeDRjmqGX6KIN3uYb7ZT3a8xnc
vGTp8w2keSMDBXSdq0jmb31nxR6GnBwIVWuPxbAGjt3SSn10N8Z1jVqYChI3adVDX1XUs/m2GvGW
jTLl7UDnvgEtPYwd7fJohTp4cTMYL+b65g+47QJiAOO0nQZoBoTTxp+NkyqLR9VzwLYl8h+bQYX2
s1q92BrEZp6DLQwI6Qo7uQ5SmaZHGwejYKS4ydFNb5dl3y/kqSX2xvGqrapgVd6ypMTkaeCn67CV
qt7XXbjRTEEdbE8GntjMigwIYFSVGwvUtmspQD+4quzzhGTdb/NkZis1hnAzDQ6t/GAzDh11yUcd
PAg4HBbrZx26Ke8NOg3rq8e6rAobGpTFrjP2CkutVe9hVdBhlXHXummTvxZYBoEZQdZjZjIqC5Iu
ePMWpofKtopH2ZmR2YgwsmBrgbVw21l6zeRqQ8VXMyrDIV6qMAEPO9KVlxR+RRsPVX8+Jqryz7Ds
vdLG/FhM1Y7XnI5LnxBD7RXbjT4oFy10jUzUkYPa9iLczd4Mvd5PPpm3UKE7yFWzyGF8w4wxE6Nx
8OyPDuLyYfdQBFCBdcNonUpsPbSiVzP2eB3ron4mBlysjLbbQEngwfPbKYGLWaaJReGyGWuxWhtv
8M5lMNe0H517sowUa+JVTeOttaiNbZytSmRKhfuAA6XLEXEXyHMSxCO3euQ9j0dj2ZJeJ3WdP68o
qCKwKTj1Kg8Yg5HfsWZ8qwfxbW/o1/z/cv6h3Y6GOBwZMMf/G/1XWO66wkrnrT44uyprdvWtf1rO
80+tt+5quFffTk5/EU/970teTN9wtMMR70t2pdpuDSprfZOxHy0vGAa6Rb4Mp2JoMURF4sU58hC0
5CKoiqTFRm7cu0xDXCR/+F7I1b8U/f/K9H77Ll+ZtXBLFY3u1jdGpphhMqMb30T9w8ZE8wzeMKnE
uTGvWuZRFxaWc3vNVRUF3a10n838fsIgKHNu1hx1NXQdGtluBpMlLVDmoHjsZCr99w6YndRhNBls
IyAjULQt5dVpNMuYBxUV6Cj0E/CVGjNP3V013U2cJCDKRCDhYjqriUgxbgeNJ8V3pd9EtrU3ZjNu
xB0a/XG49Fumqtgeqhgsg7gLIPM2XkEjPtaAhLuwAXRYQ6C2Rg4rf3T5yezve3Vbzs/mfN0G96tQ
kehe/i0H+GeU/feoCmj914LvZ1jF1CUQNYzUIML/xrSAGWEHoseLsnesWSP4Gd7X5NVrP+bRpEap
aTeyuHdn2hlt7FkK/dAl8uzjWNwyNtKQIDpqHiswTQhvdwOYbprYR+CnSeO+G1ZxqIUBA6B9of04
953zPPnXrtOkHt5J4K3R4LBtpRB08wC68g91dSAyP0kccp6fx9p6mix+RC/nvmv3JtutBb5CLyKz
NzLljgcXw0Bt2aCh2H64cIBU47AFaz1T8EGGwUAKGWdMso2wGYGBF7y07XCOpuAwlamJL9Tmx1l/
uuWVb38EXbBZnU+jPRc40YTRnXE4JEY+pgVERwNIqnb6M+85ZeB2W1AoD9QP4aKVKPfjCq8+KzYF
j+DemHQmkFDbjmVVJgAJsxk4ezDOiBs/WgNj0JZF5dhuAlYkwxJknoI744Vl0oU0RETMcW56S1pN
XsyXm8abt3MxHVyHXEOKc+MJRUuQ6QK/o6M4dP5LCwX1BpGDdMmC5q0MUMe2KyVhu+nrz1HqTdjq
qLTL1Lfv/fLGZteFdQvNpWz1r0nVRZDWiAb0ReVQx4F8buBg4viMMixOZ0aHYimg53HgVQlqGh40
lCmGc+GeG8B/0oW8rChjq8lhnrkdffJjyYcYNpnU4t3WXj6H5tEvCiqxNpgZDcHJYQFm4ApqhOAn
zc2pH4eNg2xGjnq79HOksQGlNikhEubyHzkqHWcOYkdcNWwnzDux5ok7DWku8RbDuHBFRuC/Yw4l
dVvgFQ2wdw73yhnN1+7HmheJKYGNzlVqGTBJ2E8wTrWaBKoFiRb5EVTZuPIeDFPhicHBfnoW5RWq
521hIGEiW8N4XliQFsbtCNPTdS4SUTdx6BjwPrAStap4rLE0sDsWo42kiWYOmaPStKIa0w28Eant
kcxyZOpaED3r3lZfb+r5U+pnNpRbI9zWDmRF+FsfBLTGMdrKZJIy6echMsBBUjNP3Z4kLFC0WS3a
NbCINJA2QbUaNoJ1cSz0E6h1Uev7EVdvcgLjrXsQ4tXhgOsV8kwQ0WCyix3yQPBubLmd3DUSZZOZ
M4mq9nXsfYppjEiWBx/3hqdCMdobgaiA5A0i3T7kolYdexCOId0d4ZKajCD3AHg34KmBWCuxfHmx
0g6eN/VAyeRsVfACx5RI97eLByN7B5kcLB9xYDzJskwMX0RqhLY/Gt6594OPUPPHceJ39mYYsjJc
ohWM+TyEOYe99+3n1X9XJN9hCiq2HJwAKO+ZyVKf1CiB1Xzg64B3EH7A4/26ddxzW8PZzh0267xs
SxKeHS/DMxzWclfXYAPC6WSarp1F0a6rYm0iLeIqNvRIh7yN/f7RHF8F0WnZbQshY7MK6CxfYMeS
8mE8BMPRKnH86CqtsVAv7k+VVSQF8WOyLBu58k2ndZI3FsBdVAnVVpM7bZ0CvtNaRCPOfj3zU9nf
YnAFudOUCRjKOn2buZAkQwlEx+lpgbkiU37Ga2j/DSNWkHXo4HXjlcWd42rk8iFF5RX1o6IKwlLS
PvglXK6ITEWoEMbuRu+htkFwRUdCGXXM9Nlgn1W4Vw4G1kyEkwJjKfgUNwcRvrz24NYwGUHcsCvw
uGiFATc9TVmpXiYyU1Wtp86YYHsLa+Paif0SdeVFNhjjuZ2bzMHtUEBF3Zmi1XTiCUi69CwsecQ1
lpn+Eg9eF7EaurTKjJWhIsxexKg3txbi7up99oaOSX8eL4/yOLMTYywSrcxUuUSyymlFShpYaPTY
L0P/1CyQNQm2AQIyLKR38G6PHDTCShASQ/t+xtE4OwIMc2i+XyaZOI9FDfNa/tFiD6oJ5GGfRXMo
E66hC0heMT9IV1jxBkB0oJdMQ8aptjR1EJHHK2Y+cIdjL8MmsGzjprx1psshnJT56+AOUYCiK8Aa
CocR/QMct6ZLkQpumvKB1340YHOSqaay7FABoYAjR4k91Iwvfe7HZfGMqjzDVApYyHdl8zK6VpL7
4Y1dP488j4IQGoLcTsJSpYNxy+wBSX2V1OZVnwtIYbWXszqthd7Yzt4JsYsRpAnSYrU8zP5da2w8
8m7wPnHKlpphHtd9Ho32gEWltgMI0HABiAjq3GKM3PrBRO9wUPgp6qQmv2HjuRw86hXr1tYn+Lgi
3UGHrXy37DJCi4SPdQIcDIAY8m/vEDgztZDPmAQ1q49KKty7okkb9SSagsKuIrarK6POk3DVWd/e
ivxN51Xk4/Bx2z4WZh7l+dkGB1xgKix/NdXniBO08ARqAQ87HS6uYx2PC+4ad9/4mIYTKsUA3hiB
zBBxeeMsd+DeYDju5A1419jtHmOxN+m4IZB399EoC5rY9YJtzdkpXD+cHmdJGCQVPKn9lLhDUpX5
hiN8lLW3W5wBTBKWEvvH7ECv18b/7kXSBVfB+riumi5Fi6VycFF/mnUZLw14TRxS2t5tbay7vHGp
meu4YuGhCV4b66HxebQELwu8qoqTPz+C4U3dcoLNE9T5UfzlpsS+PlnIW4oaB3H/iEGiPV8QGIM3
0XCqkKTm1YpiA+clHFVyhtYJNHx1sMYSwXllMsFsfQTmcsTc93kNU9kGG1NAD9rfOGGKjKdnOFxQ
7Qo/pLWDo97xEgDviAJzNIs5cmVWVbBo5PvBvkJNPo991ufPg6MSnYfpgAyBGF0En2baKlxKYYPy
zMOasCGZTszn0NMxc7Y2PHuG8smpxa5AxbUOAkWzjCArHln+1uUkCofPsNvmQyZUfd+Nd4v5OWJs
Yi44LexbhmOcg8nf8vcJMrU5uXL8KbadnTYk5brJermzgZPoxUGp3SKGdNTrya7oeRQahBKroD1G
Jceh2nVWuWW2PqxVH7t40JMotnAkDgd3N7SvQi0RKFtpKX+4vKd2wGMPW7siV70ukLY8KNglaLen
iq1ZBcnwCWMsqNfBr41If6X9J1cHaajeLkJrMgTSkF93yMJk42C5bglU6htyJewbqyzAfwdZ0j0U
y3kxX8NZ0YAhlAxdjKGhGG7ltRzoNK5Uwxx9EujG8T6uKyfVwfg8hji5FE9mcOh5YaDqPQStSZUy
M6HDm4oL1M31dIOO1FWOJBRHSUo8F6hAlxIgEYy8o9TEHpdPqw7ieTmS0Ih8d9wV3Q0LMHmw7zxv
V+cddeSDsZ6WgVHYClCOqLLOQwyZobhZ30zxbk857S0EXgBeXglVoSZyCxvOxs8hTr+2H2LtzhEZ
6kiLhhp2gSWMXAH7dDaOCnG+sB4YSq2mZZjEqo+zBKoxS5TsAT63BvozR0PoHRezidv+VnNMdMPu
ZV28Y++9ktynGCtA+Y/45nQXDGIH7Qxq26fOLmMPfepWIi4GLR403+iuR/YIoLxhGWRsQAwUNxdP
9s6CXknXZQ5BXhDM2IuffT5jhbw17qET11X1FoQVrbFyOiACvjEeRoB2xPrByE1X5ymxxIabateV
7LoyOA10TcuqiUdUKn4BocsCUQgHRQPWD6m9LATw6D6anR2Z1pgIDK3760AXNESN9rlcb0jQA195
cNs3GG8chH1t6F0vTwYCGqZLU/syAl7am6CuqeNAVj5460GAgL8HsDzv2QCbyBGYRgD/QhrPXs22
TomsQRmJM+vMsbHpm/6aG+e5wxp5L3BPZu8mzQTdJD+nxmSdyPLsahvM0Co2izwqOVS9lIq0+5b3
W2JlLZS8l2naOuqmXj51mNPWQaBqHxkZoho3FqzFQbUflnEzakhhMjtqrJccaR/r5sio2miVXmZA
rrKdXvX8VjvvBDki8ZNgrJISBrl1vrHq3bRMmWo+QZ+KvLVGSQX6uoUNhqKx5Lupu1lNvF+Q2r18
3JahgDLEoz+xqPKuA/vgWrdhcTebiIjIOwuOWQWAY5WGa1CPoF+fuOZno+/OIe6PKZT2ixcT9oqK
AQ73c+xoTfsKcKqQydh9mIVPHbVmWv3IGfLAGdQ4V8S53URhe2MwD5JMHfVHkYZ9fsjNN0x+bdAm
QhQJEtVdK+9d4+RuEB0ZYoobPtShhXriORiuxkBgfwO3qJyMz0M2rRArdfyE8GaDWSUUlnCiaSek
IwBskSjkBgQVrtYG8AvyYrhIGP4zTCD9IcsV2xRKgc3LI5g9ZBhlQlA45sjD1IpTV5TlaeVFVLZ+
VBhwnJ/mJBzWA/FZMvcvMzkptF3XEcRjnMCjgHqX+elf5oL4vWYfzbDGE1p8E39UiCRCDcmAQNe9
2IrFLvAwIMDVAFTdauLG92m43Mnm2V+RrS3WAfLfOPY68HZWwKlAjvCEze52EAYKwaNyDWA5PurL
Ka5RqbMiTBRrUM8i+S5wSwKrLqwSJRtK7LPuMh9FRMVBMitQdFWfTVPeS+dzwApopA8fMJfC/9zG
U+ISlMwRy2a6LYKjRL4rvFO1UpjmbFbxYnV4IAbC03p25bVCPBQXAEcFmEFGZjflydSeJCqMdnzO
1WNoP8yIlbq7riYr6YAagoIeWyprMLfV65cu9NIGL6y6bwLgx6MJ5PymZW3kADYRl+VyP9cjAig0
/4nGa0IUUfOGoPSHQwX2PqBI43ZBqeNLEiuUbAQ72AVS2XU5RHqajW2V1Js+3Wk9hJOVeqRPDAb2
WxVEpVvt5BJGEMCCisMTJHgjCagahUCE0YaESDimQWhkcNC9c69ypCY2BjNBlcRkyJvj7laBXN+7
rq2DCWRAOTll4hn7SBYfzH1jHo9nkaeFhm58xxKzVHiTM20R3kIvM3XWQX+do9Du1Bh5odwMPdZO
me/C/t7mZx9F3ZDjzYkPW8KQDmfu7E1nTJZcDR40ekcwFJ8rA4tVVohYyNmA9IfIB7xxWzQoeryX
0QIYhyTNLlSMhlEMcbtYM/LNKOmvxKDfYbEvHKRS1YqBJ/HSBq9te5WvdhYidSbS3SzNEZpzm2+A
uN+vd+mjYWINJjqgj3ylwFpVIZeVD68XdUM5UTlcWOs2uE8grm+QQ0KzmCJv4DsLG+zboehf+66X
u4WEKkatLgrfAXRbvnAiRpCtDHMQrysgF9glm8Y3aod/0rzDBeCTfJmogXyP/YWNYHjChQW8er2M
rLkHGI3FGONI7aS5/Y4R8DtMjjkRFEwY7EeKbFy6ov/OcHcrdNS7sX/t+ofFOBX6DhJ2/+ghow/8
573IL9NpPx8XpkKgtnwhnXq4zK/XGNZ1wFFuvWq4NVwkWi+djO0FCncey+xCUytiIyXfLJE/eUeQ
L4fOUojZJAi2frmo0oa5ICt+RRpFmYnphkl9c4WfLmC/YuwQIrrIBGMFYiF+pUfbs+BsrEfc1xQ7
kHOrwTQIahQbewcyokZcJhUDtR4dkf9Hxc2fjxTMb9gBXeQfLt4Kvz7SxvS4Mr3xFdqKyEWB+zbf
zWuiZf1bCwFNDAMTagC6weH4yuCwmS9yGIy9hpOORrFGduUe9ao/O8wKUzbNL4UOkL/4+Tl0ypd6
qO69Wh5gJZaUM6hj9bjVGNw9Nov8wSwEhcZ0ABU7b2rJpH+eg0t5EUogJCINmuXexsmMpgpFbUq7
MLyy2nHrSTvpVsAPpKFe+Cb5s3IfdTltGygCXtrRlSc2Y7kALy0F+NmIQuROejjxMF5Vr3Oq2TvH
WSvrJZ407H6IvVO9mXqjmeb8phiBOhZIRXEfVoVOsultpYaWdiX2K/Av0fhxWL9U5nXRt3tbFlct
CkXifCj1pJWXOYBubHvdwhT1ZmVY1qupNkEjX+ecbwuv2Loe33dAx6caxGMAOpa5C5fyAY7uByDY
W+6sb0Ov90QGEIHt0L3zK7lfnIKS0tv3GD5zgGZUTZP4wwNsDDa69/yIAZcB9HrloUFoiXEbyG5L
pi6VeRB7AUZncNqvQ3hygLFZBkebtKDKfVvL7ujpMStssFBdrFVuHwzAcpWpnqd8w/ShQiY9ojyf
gHAIUdKun3eNrtHXfhLInA1/ikwkodbMt6UFGALdpOu8dDc11Bon7gMDYUfTgtFYS2JWVHdTGJ4h
vBNN5l27onAe9SFcm0txOmvET4DySyPTqXcPS+XjIPWojyamkR9WLwtatDtQ/XfL7eyTyHJuoXae
TYsXlUqmFhxSCHvQYxebKETzrsnWYo7G8lVWJIWP6l3R3BcCBT17U/MjjHH35tKnvWimBErlV9Aq
9Dd68dHA1Td8RIUWznVFuVlDzDmo5nQetkx+Mg5fv2U5Yp+j4BCbfOiigLzDQwe9EmRVmNwkhU2D
xge/WJNPYt+XObtpgZ2VxnDQE6QELHmrtH1d2Q7VgGPQoqXQsTtjXG4DkHmXFwYifLkHDnaT2+MW
HnupOxWbMq8pvDEiR4XRIA+8ucqtd2TbOd/7K87LBqk5JAWbAwTKfBNkg+VKB7txfivznBatTXtY
A4ao6cYJVWZp/3BtLENjSscRiIOFfDHI0agtnfIkl5QBya+ddhOis+74r7Jetxy9glYiVelRLAGL
qPSLzD8QlOKSQC8gFCdv6WKDB4LWNaapVY1apdL9AHChi9e6vy5R8M14cZ6DURXoGFhJm0+3MFQC
mbasfsCX9uBJf6PmJ9kcPbKr3DeMqaMyPlkI6WOr4qYgmSeQr3CNLTSfienTPDyWyzWEnJHkPvT1
fdgApqv81Atb2jk/vBxS3NPD4Ps71XhJR6rjmsNU4sLsK6brIhdZSH7wzkCtEhycIjzUZQ5H9Lk+
Oy1JyvUFGfed6U1IlQtRRqwjd6SrntoAQNXIjQftAfHrzcq+5pNDANNyCTS42fpm/aCFdy2gsGmD
X+Gtw5Nde1vG+yPnzqFTJSCn6SNo6qeqMRg2P7FibpkicYYKbHyCoxyygLG8qFNYyN3bNYOyMrVc
4E2+vP6fM6g/ifsOmHKGCQ4uBoS/DiHPdoUmdr2+9gvYItMcQ8oPscv8JvR/Ucv8GacgnXARrME8
D+LwlzhFSKVVKFwAkyS2IZmCopbO7gxIBiyJU17dF82eLXjB4XEMrG2oLm2gFdsPD414ILCgBGtY
DE2MaO76Yw7cQihokzVvPmgVqrlRApjrd+nlnzwcMLdM6HlBRw7Y35ekCK8OVd2iXyt3H9j7sksZ
+0ZV4svI488Hg0+GlSFcfSAn+nUWpxlFKYzRer3MCKAneNGCNRJ3byRdUt+ig0xlhvp1O2JKI0wg
15zkfXQhu9fP1k1xq7ZWxuiYlbvvRGMhtfN72EdOGyBnglzf74Rfwy+hlDmPb0sZbJxywhYXj652
bjBo9mBiDJIV5k5VT2Hv7D3NE9mJo1E3t20vtmYwJzP6DD0iFoBJo3pvAgBOFQy6GnSmutdiuIVb
+e3QFcgDh3GKrK556Amg/9rsI7fTT749gfvUl3TxVdKjdiHBPSuG2IJbAUO1JwdvH7L2HaYDT2OV
CbOPpyU46vbUw5vLrU6VhXzf8nYrgE+Qso7z8Mg7kwOydm89cdWCWtXrV6OyYeZ16/V3fnjnWDxb
LTTmh5T0j8FyH4zoIfUOVQCaKvHO0K0TM5o/7XoizLzlPo5KnvcvoLycPH+gpSPSpkEs6tGg7Cuo
P6NrUfdokknKvBmAyo1hVXthA2HFcbYuxZWfDxgE8uMiB4mfLYAnu7RQz26gUt/75B7LbMKPNuLz
ZGrgqa+WOjtBTb12ugrRxywri6JLQV1UnRNi9bD48SLnc4/DrB/zgzmzg1yqGx18FOy2zNH0mi+Q
hfkuqwDF6ODF3WyALfTQ1PtiNm+EFSQt+kLCS1aO6ZHqpnUxccrqyFzRbcj9gwdC1SIvPUiSDp15
rBRQgxa9cIGu9SUDQLOheh6mz64FMj6eJq/e2OF1V+hMVE8+YmQphlTLlqoGr8p00W8G6MYknl+J
ZvOHcZlArbMlZKntTx+ybQ5zvsakK0EjASrh35ddA6YBgHYH/eCnoXiqwnvTrY5Qjo4GMzwxCYKB
CbrDtKLua5Y9Q75SIuw2bYCj3D6CYnANgDxbHBCkQmg6BWgdhDPqfBszCEAZdxwaTwBoN4ZYHxv0
yAQw5RmGtAgf3WvIylSaznuziKQvcI3FDJ9DYl4FVb+r5hkgm95BowuVdruf9HXoPhrhs2gqELwl
fCY1OfAQhx5HZqLvWvbeiiVaDLELWvGw+iq2CMYtzHE/F7DqtjxJO/i3NIScHIFwbB4d96rjY9qC
NxOCAzCw4lorkvQaHvU+B4aU1XhEfVgkRvPioWEZ9PvB6+lso4fayyOA/Ez0MxzR1L6p0XZxjZty
7hJHoDNoiGTtMa6ae0+d/z5X6BxAsV3jVY+mfGSzoDwXVHojfGUcQYPOuQuLNz3qFydo0QJAF1FU
R+fSo82b7Ui8JDSWzJzAEzFdKO6B9oeeAx7GBmFpg2nEa9Ntn7SPRmuwxMHwaWC16YG846pS4ODZ
IGOC8FCZBQjlmPO/KkJ10xbhdg4/0YL8rN4WD7s6SA2kw3IxItvB6y9rMBbvGhOsoBmeKphqL8HM
ATiD9oEzp1a/ni1kLW2pNtpwNoOBZwkOSVCh9QQb6yCcYjTQkhkdpbYGYQz+hRcDplHeCvQWxIg2
oD3EBvgTLdiA2nEo8R8h75RhTOlMSGyG84O7FDdy4ZfUdEJiDEZICQeUmd8oewu3+Li31q03gKXQ
nXljQWuRbP4Pc2eSJDeWZdmtxAaQgr6Z1EABKLQ1VetJm0CsI/q+x7ZyCbWxOmBEpJNKK9fMGpXE
wCUiXAgCCvz//n33npfmdDFAqzuDOuzyTLqy40hfOcLQK9iHOc2BDLzI3MxM8eibenqPt+k5c8dN
u+qc4YCLcnXdmH4Rp1i2N+CHMLJBXIAwopX4+/k00rWO/0zv4zr2V6pLC8ged8HDkkqL3fzqyJ7f
Y0s/d1O4VJquL1wQyCoXl/PlbFb7seXetLWySWDLLjOXrmkly7Z/cd5fHN+LmRqT3x+DgbJaqP0m
kt7V/JyXVKhhbRtduuo7sFDX4ktf/VzYzyz4zRQhJGcvahCF2fZDFZtv4m6RTKgJ/+0ezL6HO/3u
76vBP5/fMoII9J65EIR4hL//XFlSY8zRzLd+Xf+MLnVrwcvW3ebvrwJ2+o8nyHUY4UFBKMLHvLyp
KO1FNZYttl8NXbeXTSdSxluU7G9SwipTAj72UTMmLOim/Mi4JaZEEBk5DvkmCu6z6LGv+pXaKJmd
D8Nb2FqrSCO6rB2i/pyrP+rkRhTuteKx5V+zWm2jjvFWrKVNCfOxybe1jFuaqfVD8NHjqbMr1dwr
05upCIg2z+b4KirHJC5vGXfuWK1ij0wwVWgqtd1WQmQ2yB3GP1S9X+UVdlo8wqPgGelDUJ4Nf98l
n0GVrBrtRtEkG/tUjBU4Y5Z4P1HMT6cmfJZJg+C8tOpviWLsrLk4jHFy6mNSTuWrXj5NQbXSzOBQ
migb7cmqb3PaXLIgcna+H8M7oYudaphvStA0iB0OQKh1o5VOnXKcoU+MaFC32wL9d5DiV/akjRoN
tqmclWh4lhJrjUNkL/uB5sRZ6ozSoceKOMFHiDKq0JFxaPim1UmzB3Hp0sabNDM8jX5hzbkMzXUb
KbEtF3REipVcvOZzduTFXRckUGR8J1YAHlHQtnKwTpIXjYF1U5viGzTdOkxPgMIPWRzuamoRWjk0
ZUhSSofap5ip6Z2UN5pP4ySJlG0cmIdmzB1JyddaQycgMTeSwDiB8RSE2ybp7anONmIYkyKnOdbj
wxSGU8Kxmp11n8/GoQhib6wwb8TzRgsx3I6nMuvaVWFqz0SgHjFiH6OEbrZ1Nst6ByvixcfqQNv5
YGTiSHGatsD9DVtfCgpU+1TFAmeqIMMUfdc3PQ1mXPV2Usprq31sG8k1mu6zn94MqXNm5XZM7ivz
3DcHPwvZloVupYqM2KuRSULxkItYK4pgHciCHUB2GXBl4kSiGXgWq2+ZkJyoTh56MzyaC8G4MEg9
xA8YGrRgJ/Z4VfADxvEno+zQF2uYrM067NT7XNwtmonOixnpp34UklUUCltVbGhpszsuw/Ua9INT
KGLDm5+U0N8Wk7jXaDkztw53jIjxUtuWrbw3reyxFLuHoDLe1MxyxSDdStxB5Gs3Y6W50ZDs0+4E
VGM7+5M3GIJttueJ/tr8TeaviIFto9N7Z9bLKsaAjKNtxeQZLxalzajGzUrI5BO+/MfYxJ8kpI+m
2QIenJ8GSuEdGKYzoyR2VZudw7TbYpbLKWKmo2WGMBi6eyS6tYxaNKXiUZyDJ6HrUQ9rzWa02S5a
MggdgmCNNSkczjVNlaima96Nxh2neji5wU0bidiLk5skEh8q0i9xzjgt+jtjCK7ISvZjVOO2F7LS
9mtz71vtOa4MhwzJ/ShF/w+bs6QC4eewSXCHeQe/L8BlIvblmAhv0w4R52UZyZOuBifc57fXQ6Nf
Lfa/Xot40q+SP2MDubNUYGcJNo3X7od1uIl31zbLLzewXy9zsYEJVa4Ntem/MSdj290Gbr/q1sUW
MZ5buhrfXHSE37dmtNZfnt+y8fySua+jfz0/615aD16/fwej8dB7gXONTvJnW0Hl0M5oAIOzMZr5
haCRTlGlN3lF1Us2NLuTm4e/3yMvwq8/K6ffLrCUcb/cyWRIcu5nXICmgpliASRRzHb37G8m8hV2
vMLLYjnWla35Irz4r8uSlxbp0iBLXPYyTLGdBtMq32un3CqyUy4xXxtVCygsaI7UvR41/6pGXHDc
/76kccFo4MjTFKFZcqdtZy+zMgXoXTUePXK+2Tq6v8Z1uXaPxsVvZ6a5keC2fm/cnlqclg2NtVPg
wQWZYUGUHgLi/2i2w8+nSih8aaAwiEf7IzxdTQ2dKQtRdqrgXAa4EGOP0VPe378zIIX/fP0Ju/xX
8sS6uLOQoTSxVTfvjJJ3lOxUZy80hFHJ9vF8T34oyDASRGgzBt4Pk3RXbG5zocaC4vWhuI4w1Gcl
m1K7nSTRYW91AuusxRhaOSpIr135mgsAf0TBy8VDwCHTwMYoxg9a9dElD2l5UqTnRXjI/cgd9M6t
G8mZ251pVSdGCGyymW9FbXBUfssDukNadYhEYmTReY5x3pIWKXK0zya2fVF0pJh2tsE/6+Rdo2eO
Pw3TUfKkx6Pb69VaGMUjn+axnkc37ql45PamDA+KfBhmcUVxsMra+igt9h98sH6+NpRhWyXUm9xf
rsk71SiwJaMHE5STStGdomcdoT7sK1sJsH3Pk9sUD5pcuWbxFlb6KlLTLRXrlkTNShMHu0wxKuvD
RsHOKmc7Tc3cgV1mAg+rJ68Cbo0ofOvb0J7j3E6D1lXiEgOZ7uV4RFIehGQJSOC09vtXDPwdalKo
G3aSChtl0LdyFp/R4MhjYuMstXTl96Q/sEsuvveGc4f8JNLTEsk5hvpRLTfUGgD/3EKb8Kg0dtsf
9PEmEIu1mJtbKcReUoBYKVBxOIPGET+IRjk3EQoKb2p4MLRund48y4nh4bCXxKMe/DCb25ZnNrZL
RVrzV8B+Mol3gpZv0qraiLR/loCDFJxiZRsln/rg0fvl8PyWjKzvNEoq+R6z26qlKScXWxU9o2En
bg65euPLP+Jsn/FnZPrRgIgqJkdR/RGWIN2GaBU0mJsQfFTpfkwxxTUHIy8ds3tUlddp/hz9Eucn
r53XCQQv87Vo7fORvlzj9e1LyxQ0/Of86z2RCtENAwWb7Y+Yuj9XHpNhP2MJENrQ04PJTuTPMb/D
AFkCtBKUatUjXvgy+lF612rfSw3v7Di7TDHhkEFgsiXvmdVOirFbTKuzEDPyJuiPVVx/ysa9TPdP
rwa7isuVwt89xBRNikXWHfDiriGGmyz/MJvntDlpacLfvHYia5OO3yqTCbqZx9u/GvLICfLmyFCM
7UTONMD/o/MIYRR7copDx3yO5s9IhVE9HRPRurKUfNGrV39bSS62nygvh2jMxnfzmB98T3LydWiu
8GnZeGRI+b4mTuAoD+EV8OpFfv+fCyVETwhqP4dbXB5AjYQTgcBlG9d6xxUbbEpM0evpFVovSstK
PtFypChi1IGtPeEJCr6ltPuubILWF8dT/Ze/xSU1KCMiWmtD8cNUGeM30vmUs2GdlPdSVDokPe7a
QHOFTsNFG57bWSf6GblpHSDHadu+abxR5ViQiXeV0noWk6UZm2DraOGkLmkUneiRTsQ954OcmJ8D
Zbg4hU6h8s+eBpdcY+TTaEr7Q2RjC3LMSloHUY8IjE5e9wQywrWJSTSey70l3kW18lGZw6qr9ccq
6eyB5cdMxe3Y664khk5UyI4s+08pAZ9SvPXx+9XCuSVNI/JuBTqE9+Z7NmVr+sNeEfd8P4iEkfyE
Zx93oPA4yedIqJ9N6U0cqhUw7tsh9IkQslWK9TpOjsO0b7BqSZP+FMTjUTazu76wUzmkEW5YN62m
hY7FwE70U0RypS9PPBiTBIa1K6N+32n1atLfayKhTdu7IYhvO+vrHz2xw7/fIL+qRYmAamCuaemI
+qVdIs8SI5Hb6l31gg3+WbDvyQKQW8X/ncL3z+4Rn9AvF7v4hIwgGSvMSe8L7xDFwI7v+2f/MC7Q
HnlVe8Nev5vPV25wEe8u6t/frnkh7in9IGk1NzjY8m7mBseNdNeTdVVseR+siytlzRf+pN9vcamS
fylSo6oJu7KrfuptJ2kTeZonueJVwe3r342xVSbankLFfXGG6OS2UEph4LZEexl+rLxB7lrRtt/G
u+rKTX1R2cMl/+taF0eIMjalXi5YgiLElex7W12xyF29mQuRTS2LUrBi7Ltb4bQM7vDXjYOd0EXh
ujp09Wf/8I8X4q+7uZylmZr92Mf+8uQYrGyzNO3NM5GSVlyZQF0XcxzGxZhxUoAjr6By1T+NQ7wd
v1z7ohoFAd40g2R8msHsql2/9Tv/GOoLSJb4hNCUqwybqCIReZnibZxJRAy6w6DQfxpp47StrcX9
SS5ucfF2uBiq6ClUfoLwV2UyPclGe6zok89G6tXltuaUDrWfIBGlqpNgXQkF4bGL69rml1xbU2vr
VbUTA+t2oPSpZeHKrqF/+e0xj/Un1ANL4MXZPQm7qhmD8T0TNDs2J8QclMN+yemdq6Ym+ZXSF9kw
KswOiwCPQmBL1SaiY0Pb1MmrXapz12LrtBY6r/Y+xPF6SH6ohD3k5q5K8NYTrKjorlnanY4XV0Jm
U7KC/eGbkFRr0yR/Up7jhlOT9jgiXqX95Ezxi2g8wLJelXVqGxPtzvq5JtQrMc4p0jkeVxPtHCo8
FgiwDW2o2iMmsgitRfrMhdjORcE1xq0oYwhSdkIi21L3/e+XrS/321+e3IUSkWFvNbRxfBcYc5JA
/TUDezDu+vI1lD9lNM6/v9rXH+Avl7tYTZpMq4WGD/Cffj0m3zvWTekCaV1b22uryVeHTUah/vVW
XCwn1VAqYszRb3GojtvEZegG2WebNhzcW/V5AX3Yf39/X+g6v13xYn2JFYmOUjy9G4K/GkhyDDEg
JJ+DGpYYURxWoHhJ+11Dpl+5qnVxiq86IVHNcmJrXY7wy1g/yZU316bSf7k4//U0Lw+4TDuujEYZ
363q2GPRxqBx5eWQvzxC/3KFi11baSRZ6q3gx6yGpMv3AVCUtJcxwhFSizlhiDTc61G5a80SKyHp
3CJqdAyFKin/zz5NnxP4pkZftETa9LNQKfdmSG85Vx+E5TjTQ0qQFKA61XmCePD3v/xXotGvP711
sf3LGYpqnSw/wk9JbwNAxfG38+3ybuePJj/ItVr56x9EZ4qfQs+IOSW/VwBmOnc5QwXeY4vw9yec
kCsv808P9R8bGFNX/n2BixKjUdNiTOaJ7wcL9Drb4ANYcVOO8BR/z+BI45HxGKIagIEc3eqMr5D+
L6EECBPX+lZfKVU8XmZSi0xvpX99saHVNTuppk4/yxDEATt6Sex3wyPXtbDErhzB9C+6ZBrlDhgR
Q5S44uWzHfq5TWK5+Mznm2jsV6bSewv7SOj1nUU7Ioufy2g+RE28TeSPGp4PbkwPXIVX65wqu84V
cXcUrX8MZBH3xugJpnAku+VacewSYlsIPHczYZDaUu0gF1/zTPTMPt13tDI02XrsRt2Jp2IzSlgc
pFbmIMMeZqZrvX+paIdX2vexE+xKpImS+kRRkRY4W6i07YAXJ+qxqJ+E0Edl+UjEb3X4mkYfU9Nu
kiQ+hOw90UA8gU1QGMZjkCsjWXyaT6kY2jkKlYZExFA+0CM1QS6SKLq6juT4rWtusjbajNW4ExlP
GMy7tgjXWQZBMmsdDq4fcSduTM5ahZCtpdkXbRE+j9jpJzNOiPjg5gvihZNtV5Vyo5gAupVkOwf7
eIpuzf6JOQldWHoRDSohJEmGPNi0iyPhXSA0VVkckYh1GXWyCfPyMJXiuwRKuNPRsGbPhFTShP2d
mGQ3dL0IzUDR8lpBsn3d4+yzmn3ykAaPc1M0MQSVgR/WKpiOgEE2erFiXnPQpuUcOcA2RLZ8jAqu
KlSbkJxUOO6mCZlozNZt+1g0rFEwsPWAPzY37FCXt5QNG1wu8EdoffYHa0gPkXyjcUptSFjSG1uF
4bTRKAvqYTMAD5qwfXSqYQehaXel12a70qrWfSbT6nkU9YdSRB/BTNqipMUqx1JiQtq47UbasRJU
bv87aqoblDSkZqcCU0VYj8QjmrXZpTYRJrF7FjMBRIfKHPDN1Bp2PHjKHN02dQG2PN3MoQh6JsIP
C7ahwauNN3D2uqh1fPwtxRDtmeTnyEFPd7bCbQw2o2nWbQLKb4KalewjTfsIDPHAH5/6w7433+OC
l1WBHxana9WnO6u+MgVupSjgwkSvwbnqN3fy/Kh0WEhBEKflMsuNfzWmdJuBhOzHHilSPIw9pOTI
qSx5O4fB/TxQViH9tQ3QiNQrKkaqoIVGEKH0s2xxWJfqfUk0ssnrXZ8M6xbLR49nTxqyBR5wCFPV
DdkjBU7sUfnShm+K+F0ovDbM3TjMgWL093GFA1c8WGiCTeoFQmqj85xK5pURpOpovSZ6cRDbYtuP
LHrttI1k+Ub/DuGnji2bYzNdcYPeL/0/30fSepiV41C8SRSBBuabsH0upHurQKgTNgLID4G9Gpm4
b7xcGOsVMXw3zyUH1fAuwZ2lQhDLhNZmPuB69GsnUdJDGMLRt4TtINMWoIko/RMf1tBHTqbBFVTG
KqWGSxnsDSL2W2t0CtFaMxvpWGnputWVB9M/dhmgCl8f12jMDlW5jeLNINiwBpxCVlAUpKe+HssV
UyncWSdPm8jJndWgWAvTh1bf1QWAGJqbIqvGOG+tfkkyx4+KQJepsPYLd2EssOghPw7jq5bE65nx
VkMZroMSHl0W3CVlS6OhGn5QpCGPi3tIQHtCEA5erU1jmG7ZWvukgNDQjq4/fOuSaR21PQPVwies
rkCLWEQSVHTZuOkyhlhJmdPAd5FxLZfMHkA0pUcO4nbTE4e0hN4VZ3rmYXkI1HchWxaFjgQzSN/S
chscTYWg3YGvWPkKbj++vBCzLE1rRCG8QtB/NExeCKVt+tAVn3qfwJ77Tjm/TN1Zjck3EV6oXLhm
e5Smp2TpjUpPcQhcLO9PYflRpTKIOWBwHD5KctMxoEgrSt6B5ThG9SyWbxOjm4JF5XzJWQ9MId5N
cIZNVjEkWE+QGn7Lg5w/CL03YMfsYulhSIy3FAeFVVU/Zgqi3t+nnJ0LXq6se7A03cmTbDs392X/
2BD7Hui6pMq5j+RNLzyH1kOMOUHlofYGzIDgh1qKEN7ETTWHGwUYjjU2blSfFBV4jxh5IhnAWUPY
LWLHQImfzDsDAEk9qRBM8VcpJ4OYvTVitvC9uVedWklxkfzIuhdBwBQ0eBZwqP4mjjJHMx7K6odp
3c2NsAuhgugWFkbEudZ3J/+2xPqajGtfQuoFShMFgZOVJ1n6+PcXM31k0nOEAO8DvSESHhGxkBiP
oJn5pqglR0i9mRbGUMd2lm8qFUWzLEiBa89T/TwUxtkPF4qBcmjwhgy4Ygg4DEe1ztxq+IBmc6qW
YWSGFxNu6BYqUoBdE7t4Gy+fSGO4cqQ3LnNhQEzcyLRXhAGGwtQI60YKQHwp6b0oqxuL2MkYTetC
POKtuO1zTBEpLHQZnTIB8lSVryDlbvwJLIPJU5lxYtc4/lLRU3F95AYEGcpesxtp63yjkbdkX2B3
bcwid0k0u2nPU9X8Xa9IG4nlQJFKQgOGa0xrbXgIshfUUGe0wC2GylZLe3UVzbMKy2706ENFjhlU
H5KG0TnIPbWW10L2EfdvZV3cgj3YND3uk/QtEql5lmR/ITxHPGS/HEHPnBNMjkqpP459dqX2/Cr6
RP21zBZcImSYoi6qWz00ak2OlR95OXp1DVioIkgq6jCWYJdJGIdqfQs9YJ2b/jOR4YV4dVsv+aUq
xcl7L2E/0srG64bMx0oC3gb9M5NCwqpG5GqjtpnEZE3n0JbwkWXWfOj91K2F0lt88i3YmV5N3ylE
eaNSeRuYnWPSNhoM1amKFmrVAMYg9MKmmWxfoywRbwqhtxVk2ixKb4ZecdsudTVcNnP5IBGDDONu
D8T604JqMeriU5d1pJzYpkaVQZ+fi40mD0RHg+WSzjkkFv/OUHPIAsZKyV90aJCNCh1JytxAkbyu
zEEy4eivDa/TD037bmjJG4RGYiwZYeNpRxpsldIrEuqzXocuU1ecDPwBxJQSTAcbhD+b7OJQ0Kas
2RUTwyMbjeRxJypruahpSb6PqFNKFRyFIV6LRb8ZpB9C/CDqUOREr+wVO6XRBPvTAeu9yhId6MIL
HUDbKjpn6oKtpNTYfrrvUd2/aMv2Nz7V6qHt/U03PRTmKdBA2Ad3oeH5jbHrebYgM7dlRU2Wdu85
6nnk382j5CkZ1Q4feBOwADWKK+idk+FTLvu7SKhu1RIYAmQxs+wwDFsyrBx+tlL2puRtDnwiJcZW
Vuia6MlK1xq3kBJ3oGo21tGmwsWzNjAXy2O8DnzsYfVizvYTO+h8b7ISp1DUdRxVd8YUra2AVNKi
p5E/qvguc5PqM0FGNFtADx7oAymlk54Pu0aHdmW8lhNI0bg5SBhlZFM+5Uq0z0HnYW91uvpdl1/F
9JBb414E1CHH+WPaf4jh5JrDtwBORTO8lwNL4EI2H52gAKJewTIUCBL1LxPoowpzZ8oa7Bup7bPh
NB3R8diBvorUd9OQuo74EkQa0uIuGyynJGzSTDsfmkojKS+TIRy6ajxOQ3ATGKBP/LY8qWm7subv
Rt2sE5HRmp16G4EHiVUTq9Nt3fincqT7YgW2zKOaVAm+HMaurCxho9BjxlxrJvnezxu3ssL7aT5X
Q7DJ/GxlFG6V6LtRjPG05WuhvulrbrsHzc5uLsOHUJixmSN0zVO75jN3NbhXyhzsauCIYYfRkJWn
CZJbeaBaBYZYAn1daGQF7RuD2t7whcdsWWyX9S/DX2Ach/BDkuIdDR8rnXeCTKBg4mc2hGLdBioo
D9AGoryuCDApkZ0zaiugVh17qrTpU7V0XGTBvd+Om0h9FXsaJMNTRiDF1DqsxfdGLTgVHcfSeE+C
s2kQH5fdKDVKZ4yH226Yzqls2LlV3Zui8C0DuhCJH2nANyO9SMEdHVh8hrjmhVshM3lI/IVk+dQZ
5VGLYYyobFKyRiXOQmXhRMHxujH92FtWq0DJgKTQlk611vV7g3GvxrYogg2gPU+i4d2OdN/hnKY1
mc6ueRHms97q6xqPn6jAlwzMlZHfRZ3ASVa9cob+okHBEZqjuqHiMMF+fCH1jb1VGFlffDYuPfRF
bFe3tMhG4N+A8K56dZc/7XetgvO6iCV4SeRqyk/94Jd2iDnNuj4k4ydfudbZC/Qz89jUbOg6xj5e
15tCsfX3xvfiq87dL7QJrr0MkzRkPmHzMmG1TN0pSlP8XAYQ9B/yQhpdFP7oPD0AHYhOV100f7a3
gD2JgKpNSSLbdekjz5s+g5a/tJomxl2RPEEi4I4RU23zFG/Gx+nNd/9e37oYs7C0h3XmK0gqF6XP
+IdveAgmRSjCEXdScCfdtwf5kY/QrW4SdK5xv0TJy6f6Nerc8r/hl/viEaPR0IHCjK2rsn7JdS3F
vGv8duG6Lm7vLUhXW3PhxSxdFPB/m2sesy+a8FwQN7vE+DLzz+y6D6AG19D4zuggGbKf4z/hk6l+
Tk0T18G3isLpG7FRu/kft8B+L3sudK60ndWxnMd3zfjR5p/heHUW7x8iK/ZvcgG8OWTIljfod9VQ
aSZT8uXxvXKNU3EjY0BUnGxXeILrr+MblZKTuPNVXMOfq8HFZS+0xBEEcx7K5o+S+YX4283t0PHK
jC7d+qsBuj+7DMvFzGXksCYyFeRSvQuqqdIGgriL8K9XzP4Rv5euiXWvOqEyXBtu9cfXeHG1i+aT
IjWpVpn+j6ENnMA8pU3gjN0Vd8YXv5oqsrJhjVBlUoEXjYU86/OKbNn7SFmJXShTiFZvk/H97z/y
Pz+zxcL512Uu5ydMsRYTr0A3WZ6cpjL1Y3wW75f5VNMD7uX88VrD5M/vjCtiOsHwyGR48p4XNwb6
NAsHofrRuJObUIwtqcufKxnjJ0c3sNMXM7vapqERerld/H7ZSx9iHYEG0FWiRipSL3EGYdcUEUmi
mdKnaaqN1mBPHFq7qEvSSUu0TW6cWvtcepkiTomYpJIYINRADgqC2tM6Rr/HvnTsANAlAYU/Vros
AT0DRLciUtsOb1R5a3NU7X6s7BpHPdEGOwONazDWBUkOiOPNOJDt1r4vGulQfFOKY6OBhrTWRGI8
8gS0WGVtI1jzienun1hhbIF4do+SpjA3VElQ3ytUqFknCt47FjTIMkP/AqQ193nGcV149MXvrQ/e
UMg3YxY7/CaAC4vI02flO2NI7/Mk+Tb2SEl+9K7l3U1laLe6P9xmJCAMOVzLZejBCLqPRAOiQbbz
VcnVSdwVNST8ImHOR2qkgJuYw2N4DDsHkN5+94FnrfwBOC6QMZUUXukDwESy5PypqTMtHIZStp6Q
vYh9sJunQx29+mRvQCUptI+NtRH2B3ksXGbc2la3MG0FjDrWzscxbw26XYhkNNBXh4I9EJ1J6U79
EMDz1481xfGMxpL2t8pWSIs1jgaG4B1JCgZ68mw2hQ0Yt6s+pvQcyQ9wH0eZuIn8tORewvixKI51
a25UTghFpu3nGZxhtResp7HINkP/MZu9a+kyugUSBh7KKjub05uWp7sU095CutJxu8Fq2hRl/UJq
8GRpNMjrbtONGMzlbBVkwk21UO7As3a2Lu21blgF1OkjGlV5FnlFBmSaLuUMRDploq+If77UpIMK
9zBKt0bwaGLIUzScdyQ848dSy7xJuM8l+AOohP2SmRiTlR9/DtSRQyrvGz1Dm9tq0e0Y3mQUacVd
DIqJpIcXWZDMytdSgFWhDocaNlwzPkgzrLL8OPTlWpnwRGIRqEnpiWZ4E0jfl3xjUB475XtCRj8J
Pv38uRoIj/ecShBRZRV5CSA93qNvswweoAycXPmAneyaAfJP+i1jzEUrqp7cidCELKIYCd11Wi6q
P5/nERGPSa+BHL9ERE90pXHm8S2cGLfW1iT4KNnjnqDGy6g86slLUNK/SLrNbD4m5I6JsjtKg+2o
AKGIs1Co9hL4stxPb8exfyhDiIkq/Xe1fE+1mdMig3JymoVGvFZBWkwJABMfjofpzRMN/OfIfJ7k
1kuAgyghQwXHF5Xggt9j49XyldbLGC8HBsKAioSOofleon1Ss7sYo2yCFXxZoXAepE1nPrZI+BSM
xvghYx3VJIQE/G46P8fcynbZAQppUsxnwkzPZ7LC71nanjSd+bvknEIJeboMzl1luEONtgk8ZGBh
MQQwRf1uBMweEsDhTXG1pD6oXfvQZi96OO1IBbCM7YVgdCb5U9UooaTneFLvLbDmCBNuxZByqceT
jZ5X9q1r8j8pw/PQx5umYyxo+2DgVCia54HBb1YncPg99mLgCGAWjemthX83ZhVI22+h9jAp5y4v
7RhgTOY/icHTKJyTukLcizeVhZ0e+B+EFeAxWN2rGtZibrzINdQTPNsEAZG5Y7vWeQ+D/SzckV9b
TcVLMvQrRSydqCPIg5gdIsVq2vcpvJNBN0aVuSBWeE7avjKrfeH78tqQi0dZ6w9sc0uihNM7QTfN
BPHC4wBsa+ThjUKiRhOYLoIjVxqt7RAghSAbFSmMYA1SO1WnGLZrYepXNeg8vYI1q4GZO9YMX884
upexdpuP0be+x6KXZqcsEncFOWI5wvbdMw+CjUZm6IZYzKRoU6/qQKWR/ko09ShwsJyE21LDFiSM
3y25PffasZOPxXRvyW+53xPmJRTMh1EZmVNwyBvU1PX5kP0aw2TynOJe9Qt5jVw7wKtfUJ0xh8go
UW4TxbxTe6jhZcNnUnJu7QIvhucGXdHIEuyB4XmuCXAK1SrgOcd3kcZpe6RvxdpT59UmV7Hu5YDG
demoJ3CFS98jQ1y1JufQejvLg5cpyr5MQjuIha0+xiAn3pjDuU8nuCHq6yyER9UvNkKhr8f6ZjEA
WwC5DUg+BmztfJmDVZvM8GBXQj9uI+Vo0MwjxB+UPZG6Qzm+Jt1RyDVadQDEzWRNs8NJFS+NtnUE
2Z1u30SpHrJbyEQOS3U/B8oqL5n8Yb1Z0rrBTt1WezGAG6bPztDBXm/pP9YEVfJ7DR++CPtdqN7L
8k5XJJsBDj7fRxODLZrFtyC8KcJTWt/AOg5GYmBACwbjfQiqtRxtMx7gFJznodh2VrGcyYmLjBoU
NkZ/GnSP8PWT/d4WbfNSaiSaw/xZrFhoG/7Ks2o6Pin+ahbAf9Z0d3rK5Ia6g7aiFj6G6AmJMbtC
/ljpsx2M/lYspVWS3BoHWkPku7yElzGQQBqoyW6w0BcLZWsQrQyLiToCLTOask1bGJugUdfWkAGK
uU/9mKEC4UmCWs9qcowW/p4Q3kfJMZr8TSNnN7E/boJAORXMN+5b62hUwT/dk/8aMnX+50n9YqrV
xX/9X//X0VVgzv4ad/W3o7CW6/3Xv/r/x5Ar6CK/FOHLEK3fplzdv+b/sOuoaf/3f769pv+Y/nET
ffafza8jr37+Cf+aeaXL/6ExBVq3RA44OhOhOUcN/5x5xf/F2ViifEeLEDnicbL7a+aVykQ25HTc
3Sp5UJxQ/555ZfyHCAJMt/4PdeeVJDmSZdmtzAbQAk4+xzg3cxbsRyUiMwIKqoCCY0e9jtnYHFik
TFVlT09Lf84PxLwiy93NHFB9+t6957L5YH0DaPbfybyy/pYczbjc9hzEKIFF6JVten/vw4DzCrwk
HOYN5ITdwNjSQIYcJpCvA+DgFSj5HtLHlMEdLs+OwxM71fUhr2zI6GDgNQ18YIth3p9tqyBSJ91Z
bn0eWT5zpCZjwUBcWY8ygkE6r93OehCDijsUgL8tl00Qhdz8aOpmWxVYdulf+yZzTqM5STOkTuMB
9vsb0TFfq0VZNGQQfp0RVnZt7Mp5uqUB60efj29uFGw6yp4xhDGVbShi3qbQvM4eaCFqgnZ6ZWTB
eqiZTzN/WuAbwto30AhEFb+Wc38sQaisbLbnZID5qD3vbOieXRQKWPqHpAFY5nrVynGjo2HTxtbR
nOqjgXWI1uVaxcEpTH/0w3uhvJXjJxSxboRioKLDMgNeXGvNoSyG0J9Hr33XkFNkIeaI4cLUjAMp
iILo86yaU6/JUbKdg0gQuht0++Pe2HZmyYCR/RM1PXkoK3imO4d2O0vfvRvVIQIGNk5wY5oexxKo
ZFHtUjbmtgn3GaDZf7rj/3r2/yXT5W8Ctt83DSFttNCiJdLtbyfoJnfmPm1NYOAbLDFiL7GFic0f
4sgw/2KsifNa65VNUDDFwn/VTPvb6f35s5kv0ddazr3/gclQjZ2q0hzGCeC5MQeDdlN/LW7/OX3x
b6fN//Az/tb8KOtW+DqK5k3wJh/ersZmVx7KlTqi06PZ8l8dqolj/9fj7e8f6HmRRS5qRK/nb71X
YNxGRPAJ7to0f2vQOwgUsINDCLaTXApnXEexPFR+CI1m2rCZEN8BzKxk70GpmmUtiK9spxmMJdMP
v/oVpMZBdWqbdooQuulQtpvZj/Ap59RYeKgW63RpILgh/kXAI2pAmIvxtc2TT5l61d0XI/xqMp6e
zQ/TKtZmp84DpI1mCkjV+FDJn4XnfQxxh3kroIhSsVhbDH5tl6x7t97ppPhOUxw4tLWrOD2QZn5U
CadJpvID8VxJRFCn6N40OCEyRz5SRUu0pgsMUt1svnbshigx62+yAaxjwnKHMjaD5QXjso0E3CA9
VJySnVfD1xc0/KeupKCGgt4yITdt+fC75KLTHBFME2JSSkJEDm730Y7MaqYMUC6I2mCZQ1eNe8n9
T6oYwT7nqCiAx45+8a6gQzcjYl56N0Y5vs2S/Hd73LTIjuoq3SofwwZxbYBC79qOvyPb/pn3zFSy
sdDrsaGmwf/C0nVJSQ20mdEoHd5L+TW33pqFqo1XG0vrO6GGG9HV6yLl3bf2S83/Yx5dZtzBqUFV
aQ/uDl3JqiMto6TRFzC48EOmJOQDxRS8c8MgT+Xxw0pYzDLOrdNwgepB4LF3m4bFRp8xIfFXxWhv
OyZcdpitimI53N0FuTvVELOeqGO+TGo6NFQsaRLgn5NV57ajNZEsxxGHhPXBPQZ+yxRGDB9JbR8m
RDhqYkXsGT1GkIEDjF3VAo3wJVg0s/xW2/VF1PeBUBMAO+ipOWmCo0IKN+OHj2E7TzE2ckYfRik2
MR70SJFw7wbhvgiGapOpkvfKAJlOiMvhanCrXe0Yr0sLxWGNq1uc6hkuq7L67tZw2ELWIpPbTZCU
lXKsMm3qpZkFU/irNnOYAdJlKHH/AFSrveQNyd9q5vAd3Bx5kyXY8DTeuPgMycE4efjxM/4Ds7e+
CG85VIX8FjszwAQ/7ZqcQnwaNrqKdw4pBZEJ3KpYx5Dm4VZuvQHDT/Ip7y+gmz+GWfFcokTATiQ4
9IwLPl+7G9J/3jIHlLkH6DGCbE83C5/Qw0geMcLniWQs10P0LDlQoui3I85+43a2aCl6zhrT85oy
YSWzEL3Qp7Y3f3bGvOrc4hw58d6Kuq1jWQcOvm8DWVg5wSFmR/hEmj3MAHwPmTMDPxwuPRuXfMvS
9ryM0mYBXX/Mfu8Y/61y8f+7QnAZqfzncaf/U/8hkyr5X/+ef4/V/3jrv+c/vus//6UOXL7B7zrQ
MSkDA6otCMUMZhyfBf53GWiZ/+YuQzemNL7HBMNjv/urCgyXf2I4BmkYpB7e+f9TBAbuv/ElYwHW
l+c//DdiT58DhH9M4vjmC3OI38wJaeoyKfqbGt0UnqXIHMN61c6rufDM0/NieSOIeDPGTjyFPBAJ
chWY7eTyTCCYb0UxqHtWZNbRjyC7TMqlt+OgN+3i/DOIukPlKbqrIvwiZaUOhSPMaz9NdEXyzveO
3WS+IAwY1z3PXeLUqGbMWZzifokdCHy1Gf3hPXODYZP2UfLwBiPa5jP48iIMmZ75iTaOtfEtsAt1
s8qJgEvtLIis6EWg4gD6IrdWEQc7SPIleYkeutdHGYQISd32GtPd2MNvsU4yzphvGE29cQQPBrnl
sEZ4NNaFpJUg3FSugaugQrLso1R1CWA2YKUkKHHdy8w5sf39dVE0l42ywwssohRgjJmeOxs8pU5n
wRusgMVDkWBo3epz6mb6HPScx83UEfR9w/j1n27F/0uFRun+LxUF6eouAdIQpF2H4aoFrZJ//+f5
qi68ufdak8wZHELNaKkj2p1t0IXWBwPP1j0p4dPc88dx7y1ZRCO2w73g5C/mflWPvfxoqnlYEJPN
6jVVhflCRJ/54pEusJ3avtyi1T+L2o3fkojTrV+OctE00TGT4ub23vgapo1xnMuRP1cTNZTMlCdm
OD5Mkv4cp/+BdGGnTUV8ReaewkoO7tpz5lVKNscxTkPUCbobgl1rOp+ycaKDIhpfkCeEnIRsMKeP
0osVaHUrgp5wCQPtMmGnzoto7mnXuY9smDCjduLRj6SoRcVkbIemrPArJ+XDs7qP0NfuPRqLvawC
eZ+jTB/KKSf/Stnut7rJ712ZDpcR3R41uGO/deBsLEEsdajQi7vQB+3Gi1a5dswLJc5iPgfEvBuC
vDvXZjHu/OGjlUF3EoS7HirH2oxBh/LObYMXa0mMpbYu3+o4+VHlbro3C2WtARTTqHSDpXkBtsV3
BnGmAwroJrm1lqp2yQC9KSrY4qZhNE9OiWO6iTxvY1Xgcp8ftDRlyZEqwAXtZum2tUL+oo4QdPxG
dCBanSwVd5eObAR+QPXFKSg45Zh9dUKiNJByQ4/FZrtOvUHerqvCAs9aF5PaIeEioiNqBpR6fO5j
So8oTiNaJEH91ais8Rg1cbFpvSY8SfJJwBzaRcRIJejOlQd3ZmpuwTMuKZY255T3PBDOrTbs9jLZ
E2l9WX1u3STY5V7/XXd9fxtdp+bNExerR2K7yJ87E5tQ9KGJcrj/NRfYoDpzbNGsip7+5BIPEyWw
MZe/jtmGP+csd25U3Qerkq8gpquvcyRoTLUkLyPapRFnpVvgBOo2tExRcmNuthmFxF1mnGCE6t9z
AvwSDGtbZxGdwZ8L27Qg6AkdVFx348FmF10nXTJ9CRTFTZKKlzrjMPr8pkjlmnVvL2kNFkQskzJg
zW/6QsMb1vGQiIdwrC915HzyM76XFcXEJ9oq3iAin/w6PLvmkh9pAVisl4yIUZkwirj46OTWyiLT
bZwFIp0OlXoC+TZqs1swVw1NchJqhSGJjChDuns6t/Z9FSW3fp4NUMlYGUJJK5674GtD0F9SRedq
1O2rV4wpSsMkueE/3BO2Iy72MPz0hYMPKyAJC5FZefFKIovivk5O2YhJt6T38dlx5Fua7gdnli/a
MCwWeGHug951unWSpjFRGTI/h9XCgFLdh1dJ9LnFxZDueImWS6bwHFjC9DZRiajbpxt35gFeVcax
d73uxXSM5lX3fJo2FVmxpKiIJlfgEHp1HYXHmXsMUtJdpLqR/qduRtSdxiKm5er4d127kBGN4XXO
UcZldvfGW7IOduIZm8RNkChUyLYcAWqgrAIySwCLr9vk7Bnau2ah9K7B8qo+9HE/nMeBqMl+HPw3
Ivs48SeZugLLaDVIaxmwUamGaswd+dj5rOeN69tiY3dz+ujVbJ/Cor21WTif9XIR2px2bpN/l7UF
P7ejq5p3GUiwBhVhVzc1FfYisM8hMhbOcG6dod/9v3eMRYby9y3D8wHzRya1CEdR21lm2v+0ZThF
GcbTXIEzEzjfDCfANyYqMgfpg3uBLo7DaHykoDZenCZKX1JffGarBBM1EcuX2555jeoKQ/6xsRXL
b07pXQo2ucTJftVlGh4qvPU3z0tJ9p5DRtXkXl9FS9Afap01dG8iikpsN1pOxtWv6H46nW8io227
XdVkzanzINmnrrELGZeebCNEaZpoe+tJa9wLt7oEUAGvosq5K3tJWjZcvfXU6S9hY5KSpbyXoyxy
fUDNJdfaSeQbjxIx5ynCXbKPMGyK8ES7KjyNOQJEYdj3tAU9ZpgJUYac0VAGZv6eUDfsFH8YVVZe
p1IQ40z2lW8Ry+iGcUu7aU43LaGP67gN4nfm1s1rMhBR4pHX08DnM5zkwbbzoYHe4UFxvkZtlHwZ
TaJrTOTHax07y2CYMQGbSrazgz5/t4HhZTJFDkFIcDNJdydnP33EBoIxb/gVEHh5tQi22gBcM49B
hK6+K+2KZJthSej20iuk4E8Gc55zLRymDXXWQHfNu0Mj/A9gaO2NLM8GwTHfMfXjH/wOYjtnacLQ
qbtltkzPJSfhi3J1tdZkIhsqsc++DwNFAwlJOsbyRFYHoPsyucuXoq33nWKX2xbIWAR8Gy/qPtlp
deyC2ruIZBmq2NPIluo2h1HgPTCo6coOOHtS8HjPhFVePQ3auCmxtJhBgsvhZJqt8x6Hg7WXLiN0
NKzi0vcIwEUvb7kBpr5Ep89R0X24RUF/fkqNc1JMgLti5zpHLZyeRpUfvpG91KHBblInP4TjHEeG
8b49etcyisNXK2CAmE1MrhmJb4OsNI7xqGh0pdm7Y2TZNWpJ4Jqm9pxiAMrsYTrWRRNf+L/ZxwlL
Gb1d6xwMs3VGJYjWWdJEbc3oRAdwxM9U8m49K7nHlmltXIvnJyxmc89wrVg57kz+y3KZ62NKaP0+
Tk1z36IHf2+7vVv7BvP6YDwlHe6GHuHMNqd0v09VlZ1YazATkXpIP+cNNgedJNcYN4VumSk2PQpj
gxFHhe/6No0OAB3PH0G7Djg75MSEfRaaSZn1Wao8OgYzMYpugT3QzYdkybT23sy5epU6bU5pHt3I
+JjftUIgnSYwPXwxYvSTUcwIjVyeOohWARb+Yz7r8D1CX9Hp8RZY6bkIXCjQpAf0c/+ZzNfhWxfN
3SovsyVJs8kfdd/uktrbBTp9jN6o/8wX2cMF5l9w9VMjukJ6x/ThD+3RB2O2E73otobFgaXEQHEO
FAMm5ZXhbbJmXFYubA8fc4xThim065LtnbTEgxAjgHm3tjeeVdtbEmaBx2QjXqK0q78WhQe0uS+a
a9bkGQoQteRnmBkuNy4FKwgS97NT8gMaH412GdN1iucsucx1idDVHeleDba80HVvAAeJamKiHBbn
2ZyLM8mgRJD4U8hdxxnGFj19a6O6kNz6MYrOJkswjl/yvj6ipzA2pIRprHlp89KbY/QIjNPcwniu
kJP/yPzws6EC5+xlFthzjZOxUvN8Vfm4pR/VvNhpcq0nMZNU0RnvaBHXyidvycdwhVi4Bhg+y+Zu
FPoTqYKYCQdYmpOpEcKUhOmVdlavRG02H0RC3pq++mVXqTrQHzVJQJ70bjTKjAYkooVOZL+6ArJm
PBClnU/FixKdfKlasfesqjkT8Ql7IIYukBY2Ov0kYihPcPRExX2JuA/oDUHbbRFFl9U3H2QC2R/M
5bKQhFrTmKK1HgQufn/2Dv48k3YbRXwQPFdD+clGEHSxJY+wPdE2slp0JhxWWLfy5odMSK8YHW1d
OlaeS59iocGhSbux6jbohX1oBxJwTdp8Q8b9Mk6dceDdD9e0HReWOF38ugna8/NCKMfIRvIQghyw
lgM6wE6vpDMj24tlFJ+seAhXyWg7VxFnBL4pYf5gDVllgyvvbfRDBd1S/pjburVwa/QgImtvBDW6
3FjkWUlCsiz+CqdpWDIYnh9WlRcH4cTmOaK+Ok9AoFLhilPRdf257r37WHUgPKP+rS2t6NzQvDwy
gO2jfEJ5EtsnYsTtUy8cmOCeo7YuXbOLHyftwQmhFnWRC1vVdE+FpseqOjeEmYUrACusRChVMG/c
kBZXEHkheebob0QXgAfozXsO/zU+jntXWLDGCN2S2FDScWK+GSs9cuP5cMQJf4BoiirGWEIyerOr
zhw/NwQqWNe5cWnKTb5HkzrFNzuPl2S5aKQgnRNXt7J23V2RBkSOpMM3AjPya8XB4toX0ZdoY82R
uR+kIc9di1iLgxcHBVqxNkLx3TjxjDam9dCGGa7zQVpXFQavRi7nbV60zUMZ8KyzEVkYwPrKZwm3
p+QSjnQ07cjF+GMMZGvK3AnPz8uEWdP35XBHMQCuvM5wCYcn+qi48dy5q/cjDlNG1LF9zCdSDNdN
BnY1bckabn0yP3ycQWvAKfbleRmIhd25PlwsTYez88clWbsCGK98ck/HCbmRmeiSdX0P9xwBz4hZ
pSLMlvyRyTi1SfBpou90iBn2mH3eX+lXFvdymvaihxVEREVCOxPpgKMjvS8nv7na3Se/HcBlsZfh
MB4PgFuxO4dEqS4xnWi8SAcvFepBSYqzRU4vOaFsSCq4Yor+XDVSHaCSYkGeayJSq8VRM2TkHCus
yS1BMhvL6uXmH1U4oSn7UinCJ2flH8iCK97Kqrloo96lJHfcVJA2h7ZqSGkY2WJlneIIGO5aA5ut
afUjzOfEMT0jm9ipZ8ILCKutbnMXgjnv/8A+3N3kPlSJ/7WmxS4mxD9DPG77OI0//OmGuOsWVEEJ
jKkkIECpr7lh7vJlO3O6qHhr8eRahCvjwSOYcDmDIUaiDJomxhiw/zjd7Mp0ktyyGbeB7W8VMu9P
sWwffohYxtw/S1lLWRCdMHTLRHsnv5q7i+nWSL0pHUhdsJIXOiZZ0Q/HwRnSVTX05ZsyLMhw9NfW
yo13jPMm5v9tc8aa7h7cIDsgGcsJi8iLqzm1P7KqnvYZer+VZ8+4Y43KPDu6dLe1juijKQ8IV46a
dt2mEvOLDYoqa0kaXhY4XdXJEX8tfCkvvJD37mMxY7OKxxwfJj1y11PBqQ3IusFlSGgAx8KVleru
lqd1QShtn2/9NHAvY1IHYGGXSdTyfZ8XVebr3JHsc5VNJRi2oPqigSo9mSzTXOeafITZ9JwbBssi
lvHdsP0LrSGULi3VbpbE2bWNquxKWf6n03TYrOy2p/aEHbGyWeBHHF2HqP7RaMJhxi5W15KKbvP7
26OO4wxe+NbDNG2b9pRT4ELNnUOO422lzJINJS3UfBFm0JxzzEk4rPqjkfLkijm+lnUwXLz04PWU
hc+Li1DGi8P5OipVbPyuRBoU1fWG/6C9oH1jQFz6zd6tktfeH4yz26ZoosbM+72k2baPPA7b9Vb4
vEWHRWAnJ1Pemi5edWh633Jj7DbtpOW+SK3v/Tg3rKpef+OM1t8MUXJ6YHmtkPHRmgwmG0yibd6M
nmThjv7hhlbnt9ZK5z1vJL7qiQhP3xDWWiuHpWW5PF/1UZ9uExUQXu4JdwdIk9mIlchrGcRMhBr+
AQlCdjfMLDiGJfaHwkquTsgzGvYjVoiAEqLhYVW4k+psGm+ln9zNL3ma11/a2TTPcR8Bh7GBHvPx
t30MNs2woXe0E/OKxP9MvqV8E5Wd3LPeO8wumrHKrPtjV8wVWZXoLZ1I4TC1y7vZ6PJOWXpu9HjS
rjNcS6/RL5jgGLhLf+dNgfkggodR11T8QMHb/7Q5oZ5Cv/4jqYuDzWx9bzTyvWxH6xFb4mEULtGW
NtrEmnHf1cUY7nOCPeWkNF913oZ7ndsfRUy9BarTPpX1iHfQ+zH1ghOU8li/nZyntFDEuwe98znP
RnflsSsBIECp5S3lhlXl/nU2oMRVOeHActLDZUqD/aBmDKTayh4Fw60qH62Xzkgm4iYU7o+wMO4Q
GDudtVcGBnS4FKq2PBpMiHV8/5pfBW0T/vU1GDNz7Xc12uCZBNJzLdGyxXymm66r2Z4rE1kGI3kk
TeYU72O3/+UOTnBxsLVvaN+RsDp17s1eLn6gMOqyM61Ibd4mRqxOFDwcyOxqOoPbWo1p6tPa44LQ
qD+MgfxVK6NG6kW7qACOM63Y2n3FEyMnxqfP2m3Ou1tSFBaZMDCQTnnebTMxY262P3f4UE7tlNDg
HNSnXFRoy5aLgSiF+WLCgBURyTy4+vK84OR7BFJr/pDIgdeO2V0Ib26O9azcazoI58ozcTDt+WYM
LQpOqymvhEsuLUx73g1GMFPiqXqfkqa7qpVjLGJkhmxmb0wbX4kJV16ZVRuP7O4xab+gAwYjGdnF
ZSn4GSubUBNFkj7UbBbkYsIADXqDVELAFig4nKneWmhs7+YQ/hqEZZ66xtZbFBHTtgswWDc6OOoK
3mA5p+NJzPa5q4LXdpziF5pmPZ2fHH2ZksnX0Pm+/LVJwQk/RWZHkHJOTjRxWwzqM2BYBXbksiLa
rbaca+l4P+3etz+mUjtXe36EdTOSvqFhQcSc3n00jrccKuaaZn6IqU0jRu4bStB0QifGMHz//EvB
vfiyFH8HgofUTlbMfOzKzq+ip81tR7QuRO4RUW3M9nE0pvcJjzxnbVMSB+xcglbMx26o8Z1EhEWM
kzzmxfQ1GLsMfO4pRkq0M/PO3XMCys6q+ixy1HK1e1WiMa7uGEV72Y2fK9tyTuVySTtt7WzXfjdm
V5yNKQy3ZYq/nSNyeeJAhLrN6G8mHeSr5byO+H0vHKaA4YaqvpQIR89mFq9alfrnOVt8aw4Wa18g
3skp8aEjZFencpObKG+Z4WUPkaFdLQy/YGDAl23TBrck+sxhrL+IWA2XvLUwodF1ZbBd7qu2yz6S
XMYvgBeID5etHv40knGp60YE8FS0cAyy+p2EoAEdK/Rzlq8gd41jkkwEpcFx29JFc6DMtuQBLxeD
QoA8HXmykNROio/weVrCf8ebGbXmrFehevcYYdkwJi+Jjl6iNBzOwxwP55BpfWNY8m7DrwBd0Z/K
0ceRulziOCsuNU72lR4khK7lTQ2D4e9E3f3Moui7lTnZ3rbkdPHAzfIW8FnrTjkvWOn1ep5JUs+Z
B6Nb1o+wqBmlN+X84cXDPYjzt5YG78Oxs2Yn7Bkkl0wjQnEgRLZxeq8DFRzn1PwYijh+eDqe92ho
gTcaZsP8i2WJtkt3VSV/Sa/EbzNbl1qU3llKY9vUurlnUjJ90EOw5/yBr93kXupl68CpJ0wTij9O
1PFPJ0++Z37hv06VBajWLTgN+s4nB5VoQSYwNcv46iXIuwBJpBt2rLtJfjPB8WxtzphETBmo71Kr
TI+N43yfi9D+MPsSAUvmcmtPeDd9jmhBUtTXhmF9OdBlWDi30cGcGmym1T20mmgfTnm0sT33Z1AT
G2VGcueVHHODKpZfmF2+ZQajQ9+qsJ1G2TatISU4irDC1Gt3WsF9mFUyb+uQG63xUutRL5c8mE55
AR+kDZIjN7F6m10Lv+yke3jPqbOfvPpRc9g8Py9lx9HKT4DlSnfWl6TCV9vTWcTFi4tq9hlTIYNF
OxsxWPl9AfSOr/f3Zvfc9krMkKfePLVl1Z3LSpMfVfbMAMECDcL4YTTKIdcewy/ALHPD3Ci5jKhX
WN5HeDO+X9zHPi/vQ53GFwRv+9gqP9jMg+9Hn1HaJaTZso+lv3FVZ3xxg5ma34nmXehzvq6U98nK
xhtzvexl8rU4R1H+qzdRfLvdocobyNzc4uQREA1FV9dekrLRSSsdvKkwXACIVXfxXGlsXJsTqzEY
zS1J9CbyE/6MHY4CllxyYCwRfyFTS57mRMlXV7RMV2ZiUL02je/E2jUbD43RpqebQkRTNV8n6Beh
S8Le8wKEYZckgTwXIMOuvYjbV9ecwLNGcpGAsE4YsTfcio5PSBYZxVmVBefaiLgnwvAlFSFj8bbf
89SELxFAppVsO2dfBm58hX8UXwOR/0qVslexV4rV8wOV+VDcaXZ2ZwY2pzql2NTKp7oPcgutH8P8
dUO/aGMjuAI+wu2DD8qct3HJ0dri6HtuWCPPQels8+W+K3AFLPmMrEx22i+jx8pd67Aldqkwscmz
tATLRagWzwoMKPx+oandswxMlsZlKXm+ipZFMku6cTNU2KzMpfnSDzo6hR2Ok9mTw7Y3On2Z/JFx
2lQz/lq+tH39PQ5LtX+eek24tR3GC9o0oma6qNs0usQWxxKs7H+9kolfH2sfYlG6mRjOLHV67kbx
lY/uW+t44lzqMD92Ro6n1q32c1YbB+a7iGsGlzZqShvpgkGfMJekIQAzcX6aDa1Q+j/Rm2Gpe2z0
2TdHjWcBSGg1jr6JlFLnh1Z0yakqo/xaGu1ZT86rNIKLNDSuWXrAFGIcG/REb4pMynptecCOtciP
eQmeJfd8TlRUHmzgYH/KPH71mQw2lUeLL0Non7dv2iW7cnCBm8fMi9/ADBLsKzf5rLwfg70Lm4k+
vxu2Gzsb0T/waBGNyki39A17q3KwMHas6MurKDjmckBUL73rXEYwo0JarvRkk6tnH6n5zDNvCI75
8kr6Dq8s9auxiYgB9bV4o7gky8hJ9+ndkvC0k2p0MKL4zknIeTqNrypsDYcAM7ibc0yvxzYmpr7w
3uq9OwYmhxntPlJJe3+OaKlYgcIxZlFajDLAIOVSE2L4Av0kk+iFGnk61BFucroAwVX13s9ctt7+
+VVAz7WRKdKkqm2PSZ6Vh8iGRUCG3iUKashtoVswiOMSAUAnp0d+YbduruVyaZsaIk1FL3MKqq3p
Td57m3X2LnUbtWV3Tq+V9swL7e43T3qsGtAFnbHNvtrzAWdE/UVlETOaIv8Ue352yyELkCSoL8Ll
q+f/REH+jo7Cw71mC0G4JKm7RUAsfBnhv/UbfZKJEBfXrdKDGbuvDq0rhtdVDPJ5uXidBufaWdGO
hQLydZkmD9/oqkN1AAVdXdw0qy/PVwQz3ys5Jwfmf/IS5oG8PF/ls8z3k2//GBE+HjvXemcWPd6e
iw996AZc2Sh2ys6jq6GHiO3YvTy/suhFrIMWLXS+LPetaROsLDW7h4pxiGhm02czXUxf7fLSzQCY
18t6D3eRIv5ZyS8Xv4rEubC6q+uKT8PkyN1gGf2i4x7Yua0Pu4EMZ+kierPHXu9Nzg0bOC7ZuksA
GQVdW1zyOoKiI7wCaP/E5MJvw3O5XLzZI7YvSX+khbEMrxL37AjXOQ9Rv6bP5hyl0fALBpqQgLzt
eoBMMZ3LpXA3cgTbomKw8RyTPi9ims1LNv2YNJ2757rxvFTR0IE10G8y6qj1yglHWZN/suilTH19
mtIWNWOQ+cOicrpxlxO2mEFNXN59FPrVluxqQgp8bO+rqrS67SQ1CZULQcgkxnuf2gOk+qoKLllM
ROQOEI+5Dfs4+t09fLYQWTGDprfPbPBwpVgnMXCHFAkC901gVdX5eaHaYw2vSJeSffZLNfhU/3Fp
+hGYhd+/1iZTMFVkw+vz4oTGexfiwLKCwXoBgNVPbv+SNyQEtIyRActFFaYk0Bh1Ym2avHJ2Hs/k
e+BNhPtV+WvoJgjNEVxKfyg3XZCSomq0DU7JNjg5OgtOQWQ4u2Ksvpj8xFtIXNjvix6LfWcZsPLk
N9cQ+ntLbCcD0PGj9PJha9sps387B5lL9h36ibnfttXkvtQBBx5f9sZLz3YW+4g55s4zv3oFWomg
ieUlxx5npv5kQfknuhNJiHfiaEo2kQ6KbdVV3nF6dgiXC8owdTEYkTWOd2SFNJlao5doc70UNPj1
eLsFSA/kIk0nqvdJuM3JTSCmkKvM0Ns65XNln56vnpehrtaw7QVxRsRVstLEVpOSAcFsMOqBnjQG
M+95QkEqh+HVDE1s+SFTXETW9l7hMV9HdZC85Jab7EelHbQn01/N31LE1loWYKSiknTjqcqP/9hc
ahR2h3yYz8nHs1CK8xI4cqYeXqyrc9d54+E5InKLn2VY+/DGHHsfo/llyNRiK0hDfXZlRyb3KG4E
KgZTb6GQCrV5S8oFQar/N1fnsRy30a7hK0IVgEbcTs6BSZY3KMmUkHNsXP15GvRvVZ1N14xskRQH
QPf3RsxBQUKrdVGFWO1ypyDlDoKptDHKuglULhn72t3gZEGmXkSVnAUdGqEbr4omONQacTNzkm1Q
9TWfcf+zs7Pg5GcQ/gV43DpHM3UWJXdwWaffCLVR8VcyfizUcFUFx7D4IUhIfM2dGXzdfnVJ4m/4
nqC7Zu992vXs3dI8x2fFKPXEDtBuet1/9u04nxKbPlen5dQ0ietAEOm5mULOH40scJFwLN98sXxO
8mo4Q3sCM2YQCBo6x/U5or6kr09TI5ITdaytJ+n89gI1QXCjkowNZhsrDcmickpTBwa9q6rtcl5b
FoGzo+K0BAJOJpMXmbLjIRqA1srgNc71FEvfSFwZKnEdlXToHgez+zkkXv6wBkVb+1p80mA8ce7N
ChCsj3nbZs8mD346bQfEMcJFlT0ZPiPzZFUr0Akm+0cy1KBchXPvO/62qXCItA+dq2d8+3Pl8IuX
J6pMGjrHxyT/C9SBE+l0jvSZk10mh2997gPQO1wYGXzeHuXMiwuQtrLx8rAROnS1fC7MoRXEBCMH
BNs4YZufi9yG2ojK9jhNMOmdKYdj40QmkXRti8sM1DgjSnkfA/BsmbTHN70q1/XsWNzr/ComY7Jf
W1n+lHqsHTwot32UElO27P+mgXvNgHTZ5Hr5vRmnYWtrBBkmkdteRJbjWwjL6T5F0w19X/o0LAKv
4rQ/gS2lT7+vgacKw9im2DP58t7LJLri3a8QK5kIe1KpzyvkEOGdrirtlutxhk2JcKXO36YcSCt8
/gUFKrn+2zBoEanqIiRNyzLDY+EPv8be/CYwEpx7BeTbxOedcwcGHEDqpIPAn5ZXSHcyvBqavyYE
M1CanWUJOQediSDYGHTUPlu9QksO3/UNqGM7zxSsWBzrN41GWXFod+O57N3hPLjMb9aQEH5JBtJ1
JvjtaqjF7VXDSEEdehpOZ8JBxjPa2Q9/GB1nPfCs3wZqp10Wp2mIMNQ4lW1RAAf70muahz7opN1Y
VY1B23rprECe8qjoD1+avRr57ykAbLzQKLcbutm5OaKPXtu+oHXGSut91+jVk44BuTWysj3U6cBN
RwMX4qSYANDRYYLAg8k4k5JCUAM6vzdo2M8zj77VPAKtIGI4Lkfo5apVxYGeL7G1FCnXxdwj5l2H
HkleQAyn0EiPth0Ex2xkqulwQHypQTnHtxs8D+QBACLyLJ/PjpoemsD0L37NPQICs8d9L2CAMxsl
KkJFJdJwqPpoV2VTjytUje6eQY3ni4b0C+NYVmvxIexE+1F8DDwditiQz9aYYLWqNP6Sh81BmyL/
r0BvMSoRB9WRwx8M8oHkif6RGqWc2ZQHQXYXp8kIXMwV07YZoJIi1yDaKYcL1xtVbeknaO/KVCP5
odYFMQaDtqZvi4kuTZuTWTEobb2gJLc3H62vCy2ZYY7bgHapxOQRa6pDUj3GJsRP9NK7dr/pbbd/
RQtZveCt00rpnKQS8iQhwG0bet6VquX0LhBFZbmGS32qvielR8+yMZ/6oKleC8phiZnF0ZAVffcS
GO6RXALOEI0V4SO29H0jK86XSFVukquQAqp//N7yHxZZQPuBI8JRnzl8dzPbS2KgY+n6xKbGy+tf
GjsWfCHnoGtlx3Ms7ijcpsOy0DLaoQJlACy612poUREJM9u2c2MgbQLuNRv9TiRAskNn1CtVJb2m
C3me1zAVdqC99qFNnksZ8Zgz2T0XCtLt4oyOgEx86QL9/m2UI54OC/jC5OnodWLAcOh/g6vrHnmi
pesUpe0reXM0PxFhOzThZ8CeiKNd1x9zbo3bCpWPGekmoS7hwSKS+jnWQ/8CH7m342bdd/r4Fs3e
3jEpUu2HzgPNotqg6XPiBSbOYRUlpdtZDSkptIHFMPz1L2EEr2+2uttQRT7taOiuvkY3gqiTYtt3
Zs0l3Be/bLP7BB5ZLfRIG7veo0V80dvppQpHtCky//dV25K+OMHt7MdMfIq+LNiJAuO+LClBVWRt
Dj2p1NHnLEvjLa6E81JRkcknna+6ubVfHdOiZHOqvPfY4aSmN8ap6TAAITBvvxk1XVyoUN+7koeQ
O9s3TVRnrS5bZG69+5J1INP1NG1S0o43DFTme4y+lPa69m+J0/MAOVThMfNfxiCbf46+9ih17xPb
KE8e9YM2oueLGGT4BirBYeaaDflgXgBGD8IHd0QJam4ZMeqtMybFdUibu6UknL2OJrQOMe5ocDJz
PtLso4RqSJcKaAfZIK4w34eCiJRUt/qba3eHSaIGTJSUNzD6V2SilJJPKNpLMAYVXowNje9qWOW2
pS/ibw2Ox42sGF00+3/V5Oh1NLTrPpIqZ0LsI/Pum6js4mj40bCpRYJjUSuJ71XRtNWEoYe+dofs
BtvdaCR9PE2dUMkhoUndQ61Xe8U1G83xpYNDO3kafi3R72Zum0ehvlk5bBmw3B2Pi+40dQna1DCK
0KlM9bMyq88BcLqxnOhVuER6jAHtGIYpsAcVHYcWJGnHGiT22Dv5dwNlL5kGWrBDIuU9QRvyc9Zp
P6rYck5BzvjgjwVJtnn+22zFyHPKik4FJ561o+GWiAfHOjlj63+AEXzQ+xrckwa9vZ2yJO3wzQ3g
jaVRlK8BI8g6cZHuxjqJ2oOMorfJqOOnprIdere8F75xmDJ+8SsCWK19NXrJKnX1EDMeIdl+HMN+
l56JHGqZCbgqEbT3Kq8gMsa/ogKnA4Lr/mHXLZxQPVcH2Xevuui0/fKsJAIW87IWHa0UNYBumJxQ
Ijv7W6jE7DhNtJ0dumzQiKVfZDQ/gUqq11brd3+oZ59T9KrIkgYMCzX5chuWpu3gn0Nih4huXOce
wbVI1+ihorHxUsgUlNCMPwsc/SSZOEiW0izZcace435sN19fo9LuxA+4x0gJ3aKo/6ZunoMtg5jD
vvxddHpwrxstuENL0THSZ2K3/FkFQYhww7yalefcK6rOEtQF0AmZ/+bCPXGoLfN3CKB5PTqZ+z2p
P7z6KfsHm9L8IxJ9sdHjqiKtIX0xpPa33/sOWqvc/ECLvIm7mXScQU/PhETcPa9ID2YyyouuliFq
84OMxSvfjDoBmZK8mubMfmEy53ugNZ7o6oHmpK5KPmUGmSbXfthkho7KQrMstvLR1Db5MFbTXApQ
FQhqFphO7ZpF6YfPNl9Oston6jcz5ZWmpEcYIjM04r5aSH87+eieTgKcnZZg3V6BEpHyGon0LQ/L
fCegBLacAqvDOM8tKUKG/Rj07DvEkX7CA2Q/loVYlWuR6f3BaS5GNwwdDX0Apphjv/WC5BqZ9qSs
96SV9rEZnX1XFvSLRXTl8RjgeKzMPX0+qXqW5riAOknhqqbp3j1kGSm4jj/hsvS6i6WUpB0UfB3I
9uiqo2S9kGJpXRwsvkSW+eYZoaV5Xl5pI5U3bQaaluR7u9GbHu5cl5dlYdcMCZ5GLrOMrRAm/06x
YgIfD72OSbz1AHQHDi3XaSjmK3AePcDoqALrSRCu2C841TzABAMDv0q/M48tTopLL+Nj55rOnQSb
lag5dnGiviop+Gr0xD+Z303nZUkT8e+rXL0qahdcVAxbsjtNi/j8rdWjmMpSc9dXuf/ouNEenSGQ
sM3eq08PpdnBHg0oOZ7ukMh9M4MxIx7ZaHVoX/iPyX1hmwC7LM5X+nfLoQ+ppY1wcKb5kiqNx7Is
b/Xyn3aU7bnCdtStsrIZLsKST31iPAc2/3QaSQL+5I5no4+mgztUhzqjI4FWN3mSrdnSyKjeV8Yr
EoP2RGZkBEEeDgm8bkZIR9G2xDth0XamIleEB1sISbZhPJXprgh9g/Dxzj0PakHlRLClYATN57HZ
VaLWTqQV3/0kNe8Bis97CHi8cRwEiXNomPvMr5lOFDOmi1TchHPohCdvcd6aCDTuTiXlLYpXU11Y
H3PS+ZDKZnew7eEDo6F9cAh2eGoWKA+2U9uJN13VpX/lrh7s87b8kTUGNmQ3rL4VPsxvV3kWNZN4
VOIxRNpsy5KuO8jhhYdYeJ7Wap7Mn2Lv9DWUQ0S8fwQTdGrR3HTID4Ie5jJndK6hNRWdr6tlQf/j
oKCAbCLzBksVipH/Lc0QIKKThNVYk85Qo6iG0UYEGZiclHljvqIJ0c5yEcY5RflXWtCRUSwqhM4M
q61Vhdm6L6ZTjT1nj2NFPy1LiSjw1JvFHqU0rGJXbLNwhISx9MuyTFavXzolBTUnwBzRXMnEKW6W
YWC6dhIPaSZvs4oE525EGOqLzjJXVmjj+eJy9YfaO9KQgUbif7Do8grLCPKIzkq2/+/W7VFtruFo
UVErDmNRHS1LItPfYRXirp4zAvthyA4maVntPPrM6l7/Y8xQCgAqv6K/+gg1gOIYQ3SVNs6L1moD
kcrq8607Qu0jaovY+8iHVAfAP+fBiEZ3pnbjuGxFmcDuGMTVvG0a62cQ2fFtERaYmvOTTJLrMPqp
ctTPm8YvzM2oLBJeD6u1nEsHprCVaKLqaI8NYU5Gnm+73I72ZARHp3D0iY0PXIE8qsvWwumsXUjE
1VX3AgalydY3VmPORyCRJ5hSd9N6J9khQgjXQS/dG6m0+PU9nHh7lF39ZwZ2XGGqeNGSEhO7R41l
zi/w0U69f5HB79LSkSFqbvRuhvbEPQLCzw68bDhxhRkJvUe4iVzxPuu9+XN5QXn5JisoudW9hF8a
XCsF5kNorU3NLJnywmAzjeNkr7LpAuTsTHB0ZG0vp0oLSpI4l5SeYCfc1oUM8e64zWFy5Am2ON12
0sa7SjU0Ah+ZfilCPOrTN7INCLj3cu+lywkr8PHESlfGGyetwv3X6C4Msg4WoL8I5uJUovpCYdSP
l0TJBpYFLyRo9iR3AjbFKJzhmAcjH1LH8RbfqtLl+Ay/GTuUVnEPpWjosFExU6pvk021DluUaFej
0MY3ETU7mawX19dirbI6jJIVUHCH73jt2fjyV20u3PMzSeb0uNw4yz1TNHDXDik5BERX4dlWy/Jq
rMPwHGaUcrQzGnh/bMK1ToD7Ya59Hf9WUl2NxMWNJyJ5Kkty1RAwTjycE4Pf2ODLv1Nldpfoyle+
VY64CRwKc9QyhUQFW1Xqb8qpaHelp3ozc+ndRiPw3rwpfb8ea99OXpaFwEi0xm7KXN4MG7OEcwbT
nuuTmK1Do5TcyxKWWDhSEm+qgEljnbZWcR51fbjJ/5bMyM5EXRAJFf2DvoJa6JKf5x607bymR07j
EdTYd6vMtZM/gF6kIKmXFBjpiDnnEHVphrkfwnlSKNWyUGkRrHsDdXKWdUAqxA6QSaBP5MIZ/rUu
00/wa+fQ2nXwxIenPfFWH551XaHOxA9zHXtbXNPQyo85GjRagcCj40tg+MHVrEn4r70U0Xuck8sW
k6ThzK0HUFtjfAss4npGmlCQ0YN/L+CFIizS2pOHUK+LnY1RBG4rKvxTK6ieyPD4KmVOTCqocqLx
29d9Y+tiAP6CHzAaMMXw77aUYH1ZdDDK6ZODmv7azHW1RQZp3WRF40hJIY43esRfzbV+bTrwMY1w
LK5xCg9rOoen6JIozmtZAvU2ZhLCXhgPSIhtun5LjSqeYs62nOvUY8D+h0ycR2X5jChtVr9VWnkj
+a56cd3EX43IF5DvCg8yzzG2DagcvUTuqWQaWiUL6qdZEdtyJA6VLn6MtWY/PYTn19RPLss7gkoQ
Txjh78IgD6/PBoH7sBPvdZrz1vXF3hXYZaAecsXnL+LKLp2JfOx3Elkmv0Q5/Zyqm+RbVI2aBb1X
6B7j6PY8K0L6mCxZgkDHI9uZ3uwnyKG3Qg9ORWK59+VdXdNAOMwN5jnH3S6fZYcy7dHNA2i3Ifei
wKUwxWXrrpskjE/4iZFQqbPrOLfyyCP0ECEf3wdN+XNOW4IyJvyuO69CNSzGSBq0ymY8mtEPBerP
pDS93XLCWM4cZUzGW4nePEzs6eyxzxwy1+dpI3kMz43m7jRrIExj8tw1/wFYfbQJNfFid4uvB/4E
JGPVZ1bwZArA2Cq7+2SMgsAXQUR9McSfXoiBU90H+RAfqB5I+YpED2sh/hNmBorZeSX7CD2+Edqv
ml2+uH0QfBeoL/hVkxCKK/OxLMCyPlak8L334kOzgPua/1JrnoVR1GpuiQI96t8ajVeHRV3WaX/n
Zqe9oCiJVm1DRjx5PX8VLhKqacAYYDVYrvHIj9vZm2EGK02QeTNMgjTNOjwBn0XXGXHTNip/0c7u
nMtOhC9jOZBWmw7Nj7Z0n0OWftgUGh1SOU8vBeMsQ5LaJpUUyBRmsxsrTrkZ16zN3P9klrYPhhbf
O7soDlES+Bu7EvIv3SFEUPzGP+F8H/A+7pxsMA6JyE9Wa8xPbM3/WGFXHJlk5rPW64R9KBdentPG
VSJefix/5nrpeeLQcSgLH9ojskV2mlq0/xoRRPT2lJusaoLXrAyaSxm7v/SZoCcFE/aQ3rBKGeGb
NhO52dTO1YRvuXYTeaVeZ047t26rC7N3dZlniWrSH6adiGALSo9OGNyY7TX3XtMa70Wv1MKxAMuq
pOB0HRZbO4ipIPvPPFebBFyXJVvrluu3Ps61vAZWKh9RQTKPGLgskbymp9o1PdTUs3YwUwPu7z/S
3Ys8YoEMysh9o8X3HsvL8qg1nCC9YM+7IDrvN3FLKuny5yTeY6vRr30qlBGVLq5Acj7geBys81hq
+Dey4IwsmxD11iQXWH1+Ro7/0LZh0xQpWaQGO0Mvf6HnvX4JIrJWsQgF4QWgr92GNgxSm0og/xJS
IXWQc+OFMrYt4DYNMjxF0i+JNq90i0AC383QsqnRcBkSc318gcM2dtroP6Afy71DhxORSKOk+m2J
MPAkQcgLNRArQiFqVQqFlitrPWnCEVcwHrG220/AiwfCO1C6Mgjt5rjIDrnDxlsr+70u9HxjyWYi
eZK3/dDU+7FvSJZNOom3LpY4QzMoXDIyigTYtYNti5DY8XOYNcxSVGf5Po9IusRR5F0Yf5xLT3WV
Cf6tlsXrUHawPLOZPMOc/xEcGLBNxEhfaHkVmHu7N0Orh6uMZ2PndkmyIQ2EUo1YS7N9UXUfeQ/y
4mtofpoZh8Ew6jYHVh5PxWintCbwdN1oiWkdcdYc8xKMbNX672Ebk7LZUavruE72niKZh/wpUa2C
cm0ROiSbwUvl2Yp7eXYjwoaEIK9EKm1MpFQyWRBbp6bNvvtpoO+WGS8IiLddUU/OWLwf0TlMk1G8
xkOlgioF6Ut5xlmtM81XmYph4yV6vG37+pfWD9bLoJMxOsWgoxLDy4vU4bhM8XdskFMZDcGpFF28
D/3+E3OUE+8Ntpa6wvVU611NzJT/iwguQsCVimRZcueZkady8nQT9TK2IGMzumTIdeqMlvW9djLz
4m4vCHrR5wQaZQUZn1L/aBL/gbIlO5ZcUE/X8n816Jh3ukpoobgBly6VummowTbl7IlfMLvBTI9O
TpNxezOXLQWhAIKskS2qynAtzHjBaQO6NINhbgTmgl2tZdlH3tK6yeX0zHnmPcJpINWt/eg9WFsx
eghO1WJl1nCqcc1VJqfqwDAxQqGofcQ+YKhj1j94cCWnog3eNQsXsVSSRCZXFtc8dkMmz2Mg39Es
D3s/qdA3Blp/5rhNqlaCq2Px6gxKTJgHyT9O1L+WTB/noXAvNsfrtSmqW6XOlgibeHBXmrVDYftP
LmNIsq5uzgauadxuFhHgFrrGYdqIAr/Z2BrBOarZ89y2LfcGYdS7MiKGi5iC9kh0LnHXeHS6unfc
jYcF1DQHf0ukBnL+nFAeAjxIXezHUmynTv4OShnYWyumIYkNn/F7jhOCISxj71iueYqVDixLEzRp
FjnGuYPUp9FxNVRqKWrSrHJAaBI+WoE+TpkesBFTooTymGBD2zrZdQnVa+gDgmPf3mH7sU9A3faJ
OUtsc2JiV8YyNLkJYd6D9ws5r3nKEDScllcGA/JRLqk3k/MytKLZQXbqm65Jhw2crw7aguJ+9p0n
WPwvo8HCWmuBPJZOMFO2Rw5OhSrAbsXDJCJkFZBJs1skPssCN1pTdK1HW6C2dZLJ+dLG5EIi+NO8
tUuWxwYboHntdvnsdhdh/1xs1JxY0+uAN+9kataDSQcdK0o/ruc2vAVOwrwj+uzApHdIrM59BqO0
j6DIDaeM3VARad7SmeX3OMREHdcOyik9J6S4PDf2um3tn6YRVvsxzGuKe1z5ruckqcGnQoTkLF+v
gl0nanHRFYEr1eL7CRYzJKFrkj8qZyso+KpCg5+Dn5RjMgqelQ8xs4vRZ6AaKXmcaIP3AU5wMDoo
J2JRjCfgXrp1HPs3LGtNnRzknW+N6b327KNHlmWtjf0tV5u5HuHAs8iN1GTub2HhePz1Xrt3G5Dz
LyhdVM10BCDNiTma9m5WWu++u6rKVV7ZyUXry79c1x1ffLW0iX2KZ3JdQudcm25MfvtMW7eEh8wZ
ry5/lsgh8DluBiRabm6d/ywZiqlVHSLHISE/vy7LgGn/EsX1dCcX6y0ctRBnYCKelscloeHDaydk
aY3CIgfA8BMaqMcUIRD3TV17QTkIChLA1eFCuXYL2qMwnlYtWpt9aojaj+iPipfGoVprcB06C3Bh
nQVHcxh3Sx57NOLLD1+RFweZzJLMct7pufErmn3MSRC153KK7FWgLHEG9o1LjZgB0AJH/ks3pAjz
27zgqseq5mOq2o41peZt6rbPvhOXtLMJgSPd9fB19NYnziJdra/Zs+bzkgoSRdBRMotO0F7s3moL
twucP6XpcLPEnXYsc0FhLVwp4yhvcRx3p9lQ3WN5ax9KM57vSyqAYQ0vGHBoBGuvibA+HDkbpz8L
AaHGKU8UlegWVw35P5oHY3wnrizcJsPwgbteouDR/0KKOyJ49+hIJRbg1hjtADda/YIK8s6oqBq4
PC/YDZB/3yXDou737gm/JcU+VQM+m6IkSdH0vht/B8rCvCxOL4lMDsr1FMX05mbEhO2R5a/0zAJ9
G4b6g46DS4TybpfFJSy71cdbwpfF68iMyiElkX+BQa7MmdyhrEMJb7d+SpI4ZWo3yivXIKH7KHad
c0raDkBqhmBGvYI7XEFnBi6PU0Pbp8pMm2mVdjLyyUN+GPb52kjgZRbVoFH6cGmpLKKrRSZ67LUo
BTkHkCT4Qrq+2FUhhiXd8B628EcOnCUGRC7vlsMTBYE+7C9mHDu6eWpZXhnlW9uGmAl8/8rzk6FB
2t2j5Oc4cFgkW6cgr6I3B0RrYKzLuyI1zSscEq6mSDs5i09ZLbjxUTFxsKdeM/ikZ7t4U7awNxKP
nBDlkBZF4iS0rngbOklrYW9/ZHHzqCvSQfOivEknDrF+2fMm1g06G/cL6BzGfXMri0etTrggUUcY
kPTgiBpUqxixPpZwmovUkux9wnpS4AkLWqaBC1rFsMpPzN2E7ya0dS4qz3RIqgNz0M1T7uNlmdL6
NR1ItTFLfdy6tdWjrRzRyPEhSJx3syB4wBff/BYlrRfP2vVfosyJmognFTWXoN/Ns41GInLo2MD6
6b+Tmlu+6FZe0dJAt4WG3dPXdbCsMAgPQ8t12IRo/O22qE+UyxIdY1pAIoUtD3lS/HCSIP9hNUc5
VsSVmom9YuCL2ZBc/9A4Fl5mIHvEV3zSh8aSt0xq9qHvxa1MW3fVA2bs8FjwyHbyOjtMZpkz4lKV
vYKp/DlI3NKcHZCUKWQn6U3iouDJuOFRfIWIwZAbIGGXmtsdM4OzruLOatoRd9LpHl5d/fM10sLE
DMfZMB+LIHqw4oJ4oj6/ds1kkjOcssFr9oxrNCzunlpKXRfXNv+cO/SnRZmj1auwvhO5lD8b1yjP
RBEoSiGP6ERIC/w7zKHyBhM43aamDTmW4CtGvMA+RA5XtKldnOxeO4E+yPRbMYWm3KRxJNccwaxN
lc8C1Ud8ntXEl/CU0VJvOo4p9YQL8G2HhnWW/iclXe1ZqMVTxufJr1UGSBVuO22siBvjSXD5n7ph
/F5p4O1/RA6LvuELKG0ddNddKdsJI1BQXzVSX3Chzm+kfnEPdLZ11tT+syyQVcTR4gZstl7cARMD
zV8IA8wvsTa/5/3Q70VFjkVpQ9jczc4elECpfe1nMz7zmC7YbwztbE/VG8FG/8o5F2vDPGBAJFgQ
KZdlhPHbHINOJsMPUgqmVVnwAWfEKNDKjfiumznMDomDXDefOVp1kfGz74q/f8/OfMlVoNKyJDlO
Mtc/hwG75J+lac154zAbpUjXFmlINDJIeRHejBwZ7aWxCuIePN94BRhAdcMVnTskGk0OGhnsIsbU
nOKheOkVC7csXKfZpW2SG8cU52ErglSLnPQxWTuRRRNPTMvfZWRF3grZBETZty67XFYfF3J4srQP
wTmRTDHj3nNavw0I2b1F5ewmBaB1WH5++QcwmBvHkOndUpFgjWalZ0crqPv1o+zDCTl9RMqUWmqa
dXESBzmr6+xApzntoq3e6NDPGL5LCi6KRP+ac/l8+j0X3SM2KbzwqSrB6D6910Sw7CgNys6JyiRB
pxLjXSoamNMgpiA187bh5HgHguL+9c2MIApHgqhIfsQ9aKkgnrCJRwyoHPsxiQETZ034yjR9lJ6F
rk5MGM2HQV7zWvsM06Q4GQ6pFhUnLyckb5bHb3UiGHCwBrzGREn5NNBSPgp3iBqds5Exho9037kG
aXAZ2DMSNISTE3bVwW/JaiT9rYdBfbXtqSPtMLxacb3FKJdcUy0f7/wA433GoL3rCG9fLX82oYP5
kvMBBKH1/y+/YtGio6ChMUL5LLn6VUM0M1sKon1jNGhvNANl4LsnTWQcRNNy+G60dk8WD2xpjff9
PKICoBjjnhpkD0XYI29Bk1Z7PY/raz87lLP46Ru7PpjmTOxzmnDMn/0qv/WiCdacRMKdlpDasIr7
vNtyBqCbpjbr1yGfPy2dwjjQJKR2ipz0pviGc1F/9kxnFMcY2XZ2cb2b9liuUn/SLkaFQXSRNYoq
4WDrjVuvEnxm8ZCejTCj5gFNpu1SOoFl2+BckpP8M/rfyHOetz1j6erP+EdsEdadBIPa4GOcq1RU
cIaWjKmD0CFfOcJISNnVZe1sZr0bbjjWxYZnlLee44nExWUWqgdMa7mXUJauAg6tPNs1Ee42AS64
7s283obKr7csWeU3F0cP/iF7SuzrLk5udqYMq3WMNJS499QmpIg27Pi5LFliH5Ohn86bPCVMjEfV
cHUJuUbhjAga1vHMLOmdS45m28TEe5lMSP/qsUX/p14ti6dSqGZB6r+hxPRCLT7XySFNVWHFXFCl
HlTsuTYi9OPXHw6CTibFXS7HoDjMpvOg4CrFqkuDvqeAJKavVxA+0Vbj43dcrD6J+kvL31yW2W+t
lZe42fzhFVDZyz9Db/u1HOzgskTE4cAKVx7Kg8Oyc2VeVq/MMcAYmk4JH4o4d0Uw3pbFqgad3lp6
Zf2iWUuDgtAJke9lWfQJ8HtIuXAUU4deJDw7iquy1NJ4TX9KzUOoSGM/bPWT5xJZtHKRjmzAj/C/
DeF8njpaSmMkXhsBy8oPMpAyPaPVdCovIZah4cHGkw/3EcFMGGgA4o5J7W58OUVnVy1Ek+Hcb7XW
JXcxfhMd6ZVm3yLGttVLlDyGIpTNtYO+bZ2puRwJNk1/IcQzueGvsUNMOJFZaBj++4/LK7ejFurr
GBtN5oG/1SHRwcg5Ydo4+216T7umozR9AOYaJys7g2i6K2sM8o1QNjZbLWOZks1VA0lbFWqJrpqu
XJDzcSC35EYHDbBBExGHE9bEvIqIbIcaI6wDfvYO7eCuHSRFr1oTmpu5gfufXaKnv2j/PNDOBtOl
EgJEwvqBHImadazN/PtZjD7G3jeE9DoX0T8J1UQBJmTk0AkxdxgI6hLmDvGUQ0rypYtyxFTzlH4b
h5gpWXmICw7EtK62x27xFidhdP7a1Kc4ekhlFl+WDEPNJVKO8Zq8s30p4+e8R96HZUyr+vlcJtlM
WlX4dLUq3i9uRlclSy2vFoejNjrpAdPSAaLIOXlEGH8tFpZlLFMBWgD+qULo/y5oEwjTnY03ZTL8
2t+WTW7Z7rSZiHgNVa7hxqSpJA1tztyty7tYRSrMIY1oAQfAVCEri5KnmDGlOCiL7KoeD4s6W7cd
dXdpzu+JwI3DoJn2zjDBpCXn8wdRAAMoeSfvoX9HKFavTdJrtpaRRJfB7sFobPKyTiR6rP6fIKKW
gksEYmvzhyetS0JD/cj5eyD08Ojb8lu0oBINuOMOtzE9YOQhb2uHeOjRFeIh4sR6kAQcQaGUIJou
6dEwgMcOaQKYuzHvKj5yS7mdykmUX8ugLE9oAaozFyxPUM6yG/KN5WVZmmaeD1NHk884J2BaHVtg
6Z7zMoYzAZ3ZLG/Hute2OpP3yqOP/SqOqcEmUfZ5g9q7zsqThhJMBX9WKyupujPqUO4UgpZOZkKk
VkjgEvJyVnJtf3Ke14SNEmYcU0BNFkOZnkojUmhlG760catC0sZr6MUTOViy2s0SgWPt1+kugQp+
G6zG4ZwU5afBBvBHRE++uro7M8aUCiCdu5VnNW3lM8eWPxj/8kpvEJTN9JgE9Ig5UGEinc5sbtN5
VKolxy6MI+Zo7Bd6xr7f3hPCDpBZ5Nj8MSM+WwwieyJUJpi0WmVHES/UkCOIWwb7Gb+vw/Iu/D/C
zmM5jmTLtv/S8zAL4aEGPUmtgISiACdhRbIYWmv/+l7uqFfsW21Wb+KWmQBIIDOEn3P2Xtt3npe4
cRjbZuJhVDPmpHH6K4TCnbah1WL9y5WWVdWdq+2ARtr5FscvcdoAZg7pB57yNkG5B7ds1+WBfZz6
CfdxcEF77720Gf3Aoqh/cMtudyQofIPuj2i2bpmBOQEXVzZy40tbI8pYX2EGTA9F6iyv9ZSZ24qW
0ckc6Z0aFvI2rPztk2X5BHhzvYReFZUPJf1TPejQIw+pmiZhhlEC14udRjW4SXQzq/+5GhmACGnt
IuK9BN7ZubTm+giuUJyBP51r1dOXqrRXRQwh6zHh6CNX0DICPa7I1oW660Z+vOLgSNuDLmUGkay3
oNvHPhWXtNv+EPf28NgP8KBgD5JUM67WDR1Mclq/jMMy7H2K3nuoFotOHaZtN9v3fvTE/TL7UnXt
cqqJlZ+aNDkkoSvvc9R34BMZvkEOTu50aFgaUGSNXRJBH/b3Wgm/O3jY3NxARPjcoh5DBrs7Wfaf
iK6y+LdHN9rIYtnWUEALr8FED8F43zRC3lIxuFfL/jLnzIItdRholYHWGyz9+CtJ0/ZsmB5hOwww
D+0AzxkmpPeQzwhzfHKUsd0yCRneiK6oXsIkBfSZmHgz+uHSZxb8ePaCAPuClGkWyYJ6tvKx1Aba
SQ/fMFMAuIfqSqdpdXpbVVL1Uw3jy0s0sF0tg+OMpyWgly49eCANw6uoEmzQedZavX+uDCKZIAlT
aFFgW3fXYKJpkg05deIdLb2/makWH9G1DqdhQmuSFoSF1LXj/RzTd+Dob9JSPnR00E++BYktr5H7
rMouzeFGwE2P6DlpMU5nq00+EJjjpo3J4wmleQ87UUNC7Put7jQh+0s/ek6FGzeb1HeDQ7x0xywR
xUXKMEUR43FxEvhZwT4rRJwWc/mmW6HUk2+m+uP1G9IoTWcFUOiyrudeBvCCRA6trbYtTO+aOweu
tL2OeXPI/eH+sXEDYJEd4KLQnfZjJErM5JDGKjSpXsRIbhCxiRUDLZKdCC/3DowensFvLGdcCMD4
4qI5Iyf8ljA3v9PIbffs3MyTJWhrdblknwjhxNouTN63es4X1y1KmzY4WoPxK01Rr09R2D27a+Lv
ptJcdi5U3dizxi8R2xFNsitUB04/KlUbrvVBXDbMRKlWp5OGVNgJ0RxzNANJUrsjTo5Dm87FVRcu
uoRh9OmeOzt/JrWTTmRiWGxyA8PZJAYN4tyk5KTbVG2AB1jbZmCMsqYDwqBlEjOSRx9VvEVDuo+f
S9gKT77Hxp8+q8+OMnEviZTuhUaur6RpMM1khKcZ1opTuusb17ZrAAJlS70cvK6JyJ6Nft4BMQhe
Y9oHeB99f+sq/7QGI+kl9d/TOGWyl09f4AAHJyjXMxNQDsZHryQZXjXyc/HeBrgK9OA+psInjoEc
n9jLAN92yZ7Qj3SfAqb73Hjeu1v0cp/5Fn9Hlc8fNDEmV8FNTZOcDqlYH0jEbHSPTwv7dU9Mxl0v
oulDUkHa7IB709/NjuAQF9D84C4irZ9tqBjM3B70ozpvYf6RcmIaFncT6csz1ifob6NZzTTTezzR
8PiOowuNtmfMZQ5lczfN8GnIakyeDJY/7ptdU2GQjaU8eCKw96aPBSuks/b0eZ4jNDr13FwWDZ5s
nO5djTwe5WxZj9Mwhbtm3rjQyVT4p3nDh91zXUW8qvFMegmWcT5RPyUbY0x+NmbsHT7u94lXXv6d
n+0RydbUbAqxzPz87/8icAEym2sL7B+ubVEy/CMzKnPQ+86rFe7XioI4reLijkv/rYzkOmJrRtqn
keR6WEqqBvoT9CUULcGF7TQhNXb7s4SFcwnNYuBul7zYiEEeFwtm5iw8jmEPxXzIJfyh7+3HdQxc
1GBVcxlHDHgFSPVwtrbaibh22BGZjjA08iFCI8Ssr3oxgLDv/LpLtjr8QvalBWuZC6r1OJNU+aBD
OpgO9ezhSLjQLIKebQvDqNXYVTXoAqc2v/ZqnCjBBl182JPHhQgigoD8J1OcB88wL1CdcVouqcH4
n0ukPbd/2FS9dNQ879biv73wUQ1beF7EGQfFvjKn8qxPCMt6/fdPxf0/THO0Xb5DdS8sV/h8Pv/J
NJfBJAwbSPTeaRCrF/60R/E/MGtnqdrZPcQRE1GADH+9ZkEG5dSZo4v+lrBPxrv6qaIAVFfmcbod
esN9K4Yenum0FIdJPR24zJyyiSg6/VXHn4NbXBbxxlQWL7Ea5gNs+5fUYf6608riOMpQ2qBXgo6u
XtRBJvpFJPN/v4g1bWO7oBmdqOOEo9ZGlN30z3ou//s1fXEd1BVWv+Z0U4fznNG9/ubf36df09+s
X0tMr9n8+/ttc0L+4zxwQ2LMHIvuZGiZgW2r8+R/UeSFnY7sD0kgMgD2kqQL0kgvQcumOnGNeK9v
5NmyIJgBmJUEeIIdrDranmVGX9J+nl/UC4kTw1cIbLI+IrsDf5UiuEv7fIdaSD5ZSIZgCgOxHE1E
2n7RPngrhuKqTH5IdQZ0qBTOc7D81Zlhn/qnlGwafvPDZvoUm86jQdhTVi4dgCXPlSVJgMUPetHr
i22S4xfgNrzxeSfQDKaXMI4GIJXCeElwh0CT1DVzbAD8b+36ovcIlRpsOmkJvCUxIRd1OYJqWFI2
4/uFkCwtV3G+1qWgDOtH4J+jazOUVow0GBfhzlxpKM3RsBD1fKEFA6xmZcCFUCYg02H9ksZJce9G
H2IouM09uwRJN7RuQW4x6MyBa2vWnxlX2M/xSm1IcNNb2uqcevZWb8WA2/j7YE6JBkltebHUEuOC
h47mcoUgPqQ6BXM9HrsQHoRXSu+SebBS4twbd9hSG5hu+0mSGC5S3HeW4Ym7FVj548RmZkn66U7T
IUWzXdgn/tPpLrEbngPT+iVxaB7xvBlIltP1bnNv1f6HFIIM1CpzOZYt/SnaifOxwZDFoDUlN7VE
a9a4nBxhCee2VSAxv0qNAzyrfOMoIvEoC2h5oxmewR8fkeLF12FIdplqajpKbZ7m1jEA4XJc2mg5
yGrqHqyw29uWtT62flseq+R7ZZDU7NZufwc/km0iWgn3PnkgZWfrZP34JxTDH07VpJsUeunZcdPx
DpqIkS96z15YkGgdq32KvAi/kvNlbczsGKi+IRAtWpCNpQLfc/uPuq4HqC5MypsWsm2TE1Mxdowe
HVETP9wM7ktcSz0njqAqEp/O54UmvK3voMmIlAaI4zm9cRtRdN2ycCa0O2K7mxBYj611JvJjTsB7
z4jC16GnC4vAnjlIRIkym5Uknr4DTpbTg+/jlPGWO56HeJhfR2LHoN/6n5n/H1q/im80YiSAd06A
kAJCRzQYoVh37JGsnamQEV0fjcexqX/Kkh5i8P8wPfmvj1s3SENw0slKcES1EMAJCzSgENwEHqEj
zMCX07r0l07xqvSiZRO40N9DKbyDtxTZrXVCzmibVHplgXPuFp/N08xlnWCjz10b/WJc+uR1nmTe
0NCN8HgbkiV980LctkYV2Ft3iJ1jwJ++4bpfQsgu3nOlbykRBB2lFbY/aO3MWw1TGjwCPFI8lntE
iTUZJNCgkTdnG+Zv4tGjcD+QIUWIts+ouHfam75z6sX3JuKCmWeAwoouv5cWvEhS1+tJd74KP5+O
FqJgW+kOiCjBMpbRcDa8d0WyGynbh8Ju7wAXll2cduvRomG6jZDcb1HkJ4dJNXmjEc6ynyiDq9sT
NGOXKRx6gdPlksw/57y2X8T0Vk8IjgGL2Q9WYr0KQns2aJZajh4mi6Agi104k36CWOLRr6PpZbKg
1yDFe+AuxlLjT5tLZyCoIRMEYBi/ho58n99Lm1ifatNZD95kYYz7e0H27YD/CyrsTFHj7GUQvGcm
xu5TKAzCKG2AH/iriGjJu9k5mUxZJUNOROhLUKBcht/6OUv68WCjJrvoRbrcDOaMOmBp8BmnSmOT
Bn5ChWky1O0xG3dcVqhhYZupp5Mk/Epgt9zhyq9qbEYLDtR6RVCXBve1dU54Jdpb3dfhpqfGPo1e
FLyAEtusWRnCu8iuXJXoNyvNB0Nn56q4fhU023MP/4MixJkuo3rUBgiH8K+fTMQSXIJhYuNXf0yy
5EspwvE4KaCRUF79kSkk9Zj9Po/hZ1GCWmoS2rMoEctbRtvxCKbDfBvT5tnJ1r27Gt8hB7f7aH2L
w3g8xkRYMUBPr667Omeb63enFFqGQrh7JORynF9Di5iBLGkE3QgZ7SzcauCCliHlRlfUG5IiUvqh
Mj10KmDG8i3yH9CSeNjzCnDLTbfefK4RMEL7h9+QsMIUaFKs6iiTYxPNb10qcKn03NYn0+jOQWdb
NzJCEBLm+Hmq2fpaWNGPlUkW0njyhozKId9ddYKMIngIcrKBo2GGttCJ4VrX8PhMLuD7yuiDzQA3
U8oZ4DwXXoLAOlCllX8fumwg3XNkEu6dijSBtQ2D+JAyrXmCiIw2HsXVDpThzFiuCLANpu7zKPCQ
Er98FS1o+sHC5htX74jC1nxLrMhnPSnuxJwd9ODYHdsvTYIORuZVdxt4s3Y0G/8awdhDykWYwWFT
38U8Wu9xbX1rK2j4NORvQ0mDLczlEbfvDmJ/ctaV49IMcLBjTlgzDp8iSR8QghRUtw43yWCV2HBm
LiLETW319UYvUz58jpywiXZ1/ab9dIbv+Ye6tn6gxPLPXtkfsfyu97YqnVtaCPanVg4bbsZaEOiI
zmiB+DeTfdECX9tinF12Pu32LQMx78KeKt25hlcc595eQXK4xVVAcA/J9LvPqQDXzuTsECt3yWyp
lrCJ0WDowYxltpN90AsbFSEVZ8XZVUJFyUx/O6tbtOYr0+9aGIMGX9IK6bb2TxW+PW4wUAn2WENw
lFxOtlPckiKa1sU5Ynjjxn35tK6Yz0wbSBmRmN/bAT+eZk+FdIrbBQWesybuUzD7P/uBEVRrr99C
03nMMCaDrZku5HFwIkz5E1zt6FRNMSjVQh5o0TSnmg74NoOc/VyXibzkQ3UvF7mcpW3H10UtCXWn
bcrqpr3GZhu8qDTuo0Ug4hm/2+43N5Ns7B8QobHn+tgHuhys9qLS9kbCM9j7RxvfsDlHVSJgDbHg
UM/BN8/Ll1uk+iqtXTFtt3Y+dtJwsB7oYXWPEtX8ri7Qy2sxcwmI7kQ/X4HbjyIEBNKMeQbcEI3y
WLGvdLLZwAQKN0OXhEEB8SrP6o2eaThm+rOjC3qIB6bmY4tbsHMzUv5c95m02mTnApk+oG5NtoaB
LS+QdXwLzPVYguP/Yjg+Guq0zj/1SfUTRiWhQIR8dJUfYZbpqz3+M3r+ShzTEE3cIpf6UtIf3QRj
fDHcdT7bjPgxEOB4Z9vu77zFMZ/XyDJ2tJGPaZ8oShd5VpsAY0LpD+WzUQAJKuMFJVGdnzSnChEC
bETShDEjpkjLZ/NRmO8YDxgE2LWLQu4xA6mgxLs9WhasDgukV8l4xZgccOwMS7dNZDHDow1+yulj
HFy4n4TspRNtKeYfvUu0EIwHBUVgllw08Q8D2Y4KxB3ZIaGdyT0I4qI1scgQ+1Fkgfs5taKXpIzO
vRq5ppWUHZNW5yGs4vwUxtVXNLXOISMQ8tg48hUiCNz7LHG3C+OboqUv3St4T+U5hzWkWNGYPrMO
TIXpkZAPyhyyC8eNAJeMX949NKpvz9AOiHtl/OHAt0HsuJ5ML3dvpdc9uaVrn0zVT5zRVl98THfC
tqZlsxhfHc7YQ9i533WioTmgJExhXhoqTyRXFjwUrTFVB1nOpjUVEK26Z0l36TZkZYbejySzpV3c
47Sax9BdgoesdkDA0nfYo9fWqXU9HJPZzkGhEW60K4iXGafqF/izHDbsc+JP6de+HS8MzNK9kYvp
NPbGsq1KCWtk8UxuaVUK4N3e1f5oUTKjJ3T7cR81lnUsx/LKFcx/EHX7JwMGShYEB9uyw/lRTuJX
Vjni1k7kFhf29IpPmUYU3eZ9OzfOpwA91kp1eBNlaO4zZ/yRLka8tcCucbeCk2nXdA3xiR362qwf
Ypcbpm2AW0nj8FQrdlFtxgjdF+CkITAmBHDptmRUda3WOds5xVjdHLjxiCEBJOgFA95uTCzBScCA
s8gJD1K4UNg82HzIfidkV0jQN/Xd8RAZRS5hhMzUjgPzihdY8IfJ6cZDi2hlbwR9ux8b/qNQWis5
0TVHKSapW6P4t5mDUtuM4jPxSSkoi084dkF10THmP4NFLmFxWdkkT51ZmReaovJCXlYx/eEgJTzN
Hiiytl6yV6Rc05/M7gilIJfohH2DvCJly3fD5dOEzPW1nNHx41srK/drIt7wBT6B4CBeGn0DMX9Y
dpwM3QVTuIk4ZhcFBGrkVD4YtEJ3YgpAjUeTvNr+iM47dt5SUCsPZA+twHLy6TSU3sgQOCr2NDAR
mWBQKL3p1V3pRdVA1IA8j987kC7boAPWMKdJ8Zq1OKPMtZq2W6Zq2cOolrwnLC/L+h41vBlvuHkZ
pyKcwBAtrfs9k4Lfiyb9bert8ajbyv4EctszwIEKZZ0YVGJHkjmkvAcSJadZy30uhfs4KSS+v3jE
apB1daB+2HWN1996lyuuOkz0XIqkteyKMuDu+O/tZCccT/BDXWUkwoCBYSLGTTioJcZzdnRM9zsj
bfrzC9ZbOeX9Nl7T3N+sBBCiILEZGORxzl2K5n3OqHsXoKWH2lkydMnc6mL2pFW5Zdu+Cj/9YZN9
dyqnybm54/QpN0gP4nckDZxcJ6bQ3ve5Du3nNK4OXYGa1wQ5+xzhPCCz9sl1w+wwOwxrTZcwCa7Q
9Zsj42CXNvaLobBV2UACWj+IB0wo1nVIMl/lth3HBIpHqUY37N0/8waHh14NZhksZDs5yGX7YYn1
lS82QUm3FO2wG/mBG32O7kbYlMDht6utlsujfTI8NsJGUPa3CUGhcoPqheiR9dAmMVIipSjUS+wQ
rxU7Ww5hYxqYIEl7fooHDMZ678HdKmb0h8pLtiUcZZaG1j93T7IpgvAC5R2Bdlo3D22AgGPy03BP
W4ncnDS3o3OpEgJUnYEXnm2xJ7o/Fm9QxEPDIkIXAMLFVKWJflSET/yBzRNp5RidsRLERj5vKzYG
DGwx35Vs6Df4UpzDaDOjJyiOdmSQonGrimcTSv6J4g72QEemG9iBn61qsuqdhqH4u62UVyGS9jKW
5tWFMnAvxhAwf2i/SR9TlhoH68GwJUj9yhoHDoNSjU8pHnPDCd7MADFpi5RmN3lk/vh5Zp4BZKM0
xZssPWWo9vP33G++JfWS32qnS7+IIL38iQB7eGyClmKhA3cdCDZajpEeZBlBXXD7L/qeUhnQhdlZ
BS+CwaAM+is0y/wCT6F5QdLk428l0LG6Tl0+PAT+Z+wl7jnpZEd2ulyeSJgmp6HA5cQNLrpY9lRt
ZwuT12/kqV3nA/o+7ykRLsWhK+cPMUOeoSkzVDaY3nRCk2Sspst5kUWbUQ2zo0wsZ6iOd12gDXXz
nssEWGS3jEdCkx4GNhal0mGZqvoMSP9dwU5qmJw7wpJce7wCuTVNbFjjT5rF3OWIASe4z8RzkfIy
91QItKWqfUdS78Ea8+Cprklw9Mjx3CFRKHYom2iVhRj7U24IkYqadC1vBOhMiXGEPtnvpeonQi8L
+fP65RwGn4i+ZB5T0N7XmwHwjKhJuuZhROCDeyCoITN35s4OY1S5yPgxrvWVm+4bpMCkAnL4p46n
pB9g7iZHdA+RQTttaGbe7GF5CkA27hN+MT6tb+m8fG+tYaUoxB6Pm+aPoSdhh0M4I1WPn+0923xc
Agx+cZAb+2To8dZBQm6M5auXlucmWfxz+oumTXR14XVCx4STCUXrRxYSohMENLbG2eQPAlaCxEI+
+OH0o3XGc6JUL5XlbbD2N5csd4pDLH5BPehuS11Vxr4tjeR5MPPv3cxFdOaOtJG+FT+6GHta4FF5
4KVXITOubc4E+n+9Vw5zYLw+FsCeauVc60BvmG7y3FfKg8cg+JAX+dmLDHJDQMa2DZm9QznVu8Hj
bWvJZewq2R2p/KedNLLLuLoEUKbLd34V+0Btug/FQgbKnPQPZlcHBDaXRxJEa3BdAyZncyCXIh3E
Jjl76nwVZtgfybFgi6WbsXQHLzmwL6RHPdmP16ylS5HmK9xpE2BG1t8DcGjsjsbitrDnuZkdbYk0
KlNKYX52TiAHzoKpItX2dK1qQUl30jYOQTl8ZvMst60LwQ5rxbQPPrSIjKkeYCt/cvt4fXDs+WsU
JnRpWmnvA5VuW4/jq2EPxcmWY3pu4+iqiyBSmX+G9Wycrc40d8w8SC0nuLtYc+M9QQIGUp53SqCM
NPnnZIKgLO3pl/UD7qwqaCTS1D44ksz11EZTdGxz9KKwyT71Nr0R3Jy/1sDov7j1+IWOKs0Q15UH
qVqLkSPvNaKRs52zF3AUvBejlbyEtYVfOWF2z0g0PKZoBx71UvEJSugepEaU2yRrnfvSmza4HJBU
hclEebbWP2HcZBejaJ1H6vItzqD6AYyNta8XTrUS8cAmbuaJ1jdbCrM1D6si184GnpiQqfC2S5S2
3IPD6Cp5Um7HD4FhLicA3fWtSISzn1eBPlWhoDpUAMfADD/nzjA/GLI6pTY7KwJgCKPvphK+gpW/
lKWgUIwTImtMPM4FDpoDnVaPSvrF74GVGc5KBsTSua8nEv5e4gizJG8/cUwlHe4VfDKeF+IvPUtZ
5TO0Qjyq7Ovij/Ojzh1m0n3G+28hlpvMI4UCswebDzqfyjcsf0zysUlmWeVt/aRRjmQUEK3VnIk2
foPyFu+7A+20BOmeUu1Vj1FYoj+ryuap8OqHgDwaJSkiftT24TuZlrOLcpsKr87m5zgoPwUY4g+V
5INdlLSzG8Y/tPIMHdQxMhnMqNAdoOkkCRnwiml5DBcb5eQ2zKAiKGH/PrDDN3NKxDGFUoFJBNE+
slscSRHmuRrcOUHiCDcvGiI86BYp8VhHc6UCcdHzrGBWkaDVWz8UQmxjw0ct6gGYQI3MHWtGPaMX
FDHdKQd58rsdox+ZXkcEU4TGvfOJTZwZYp2KTpJ0mL0Uoel+XTlyMsrL3TT/pUcDqE3MdckgD0mp
uGRBwOCBsB+TsIwLQ+XziMtiO9dsY8MBJpde2ow40mZCfKx1DXZYkDcT+8xMzYw9emfk+IC6+VAs
F93JcKW1nDCqDxv80Qs4n4ki16twGTCl0VxRxNBEQPTZca0YQXFhfVjSsr/TlXSPQlhPOAHhAwfB
Y+Ms4aMfpAaf6LsZgDd2aSEhxxfiwTXs70aOUaUqywjclCFeiRfbVgCed8gu8Bq0ClCpCttclbjT
Er05k7m6W1EEzWE15/gxJGbgUFUQpsf4FbExGyvXeM5dpDVlLD8rkuDRiXP+ECUUzLJPWA6gVYRG
fuvZ/x/CNapuQTQDYxDTc56BqZxKTg0ZqoyTnN1/UdbfGuVvAakZXfSjZbqaWp6gRiTQvxau7diG
YE+ee3Ykd8JTCzCZsr2SYDO90pTnXa4Y0yEFmsl5JbF6iVK05iPevr6ABeAM9nybOfcuTebvXQSw
kwjN4+jbUUfuZeQzmTO/dmtSXoe/F4nHk3O4aHBh5XijPiyjToUEwliN8LRGzmdSppwnwle9ly4r
Nj3aRunU3WPQR+2jfjRY7mascUeH8BdbRFgi2SCGcA+RJxrIHUvu77uQBrgAa0UlH/VHomYiTioG
KH9bGiX2cSJcy6cQDPDJJsBssQV0Fujp47l2yJ4MLA8h0UpvLk3m/Lik89uM/e+il34m8SMXy+cK
UMkhVu4CvSQefdu2KNCnqNdCBb7P2JomWUZfW1049NXDUurf0C0fg4qeMpoKF/2TiLODiCDu41Kn
EGCDt9XSaC2SXuEzUdFiysUv7qL4mALUP+LVgCrIO2yOtBDHMt/llOPE20RZetI+zVY17pGkkfPr
5PUOZu9fhtxhKIIjW9RHNpyC/z1py4ekGP7oirnHdNS6IHar8HEN0cON7nwZTMflgMZKhFol2XIg
zFuNmYxFbR28GU6IfjpyBHa9nC5VExDAqkufaYvL3r3k1k1MeXlJm8gR6GOYtQ4pyg5bbft+L9aS
wyRaC/AxzKgW9Z5P2h1p4TacXds/GsJfRz50Ou8iZBfpFqc5HJIXgSWEIZ4MKO+GPwQZC8elJ/ET
4KC/Y7wCgU8Z42lRlY/d+M5HvbeIfr5n1dC+MDz/VfW5OHbcRy4MDPZ1PGBDWvhrCxJsdllYVOBd
hoCwFIqcHU6N9RL2oPLGdobonxoMEXRIT2elOMsLfFt5suwWOpp77l7TxUr64qhtJAmOdjbb+Xlh
R0SXgYlxnZpEPEzhZdGDsyIzOAWtnginIL3VavHGZu9Bcjy7SrgbK3TTaBFzy/Yevw69ZjMT6Loc
iESJslBGMbq8mvjDBm1LD+3/gS711szG+frhECsdiw54zn1VxXhQ5PN/9+N5MVEMj1UQYikUHYlw
i3zy59S5prZ574M02IEvJUbOBKLcKY2WhImxQywbbDUrSSNCyNlmklKgSUrs0g0I3PGbKwBK47zY
81Se1BhHV6SjujxQ3HLfTvhn6PfNF71kpTdfPDm/tGCe/tcQjI1juMUShopH7S8MpfjLHDpzVp18
nctuINvCdreoQCRWXkM8TmG5HCLk3vvGBWQG65BpCkfeIW4wI/UKl43UgiGyWgrbn3YCWwinfXP0
1Z5QVhDmPYde3aZx5s+YbqMDBM2LZxXxU6AWOHXAN2JpnipJC6/A/7ojRSe4Z7nXb5lt485cHP8+
QvN1fNoF4NOTfTqgfNB25wDELFNPbX+O/fmYe+uLZ1filpXSPfAbJRt/wbxZGvZLTEV2DfOZxV98
ZsJfdNSHdqK6AKlJ+mzDvYuQ9UTtsEn8OLsRPuUci8R5XeHLT5tVfcCzWqIFcQ0shnJPMgMdYyZm
2pVjqS5LN9sz4yJw74gELrnMjHNUgDlWTNyJwcO9b6OQibpfHSqHc5HpR/WC2C85VeVcbaPE+zLZ
3TM0+46MgpvNvOyqneUkuMPPGEm1DOroa2oE1kG2CCH9GFc6VsUoAPAJKs9Vs1S9WILftaoDxisS
/ait7JIaoJI6SEg+bimdTYZI0+L64woaDPs1bgkPnlK8brOMrGNkzU+at/Y7RloE689CTVdomI0A
38BquzGngV4QzHD9WmacuSN3ij2jBZwzBVHouY/mHE8FSciG42BccMLrzDTz6pAyxQx7r1OXf4sd
4yCjxRbJdBtp4T17LG8X1fRxE04QbuCeBHMgiq9AhJjIuEiGqIGUznKAnh0hq8qj7lvEveHQKP8Z
IKGZpkx9WnqHyDeuGnTHAhyPBIUYY+HtbRsZpd82w0OM7YZ0DhJyvUkQTRFwqYFMQxfQD4hmpKv8
icRI/1A2UDe2YkSIP8ArqkhWLJIfBTIW0Bup9zjXqf0hZ0taNG15j2m5nZ34ZCmjg2EcUyd9KXw5
3Wfh0pCa7U82JeVt8jgw6siO7xy2n4ao/drFwnrxXLuCmGN6oIfxyg9oI7ZBnDpHV1Y/15WjdSJp
FyV2i5Z4bZWXq4uPlsG1QRuni9Ekhc/kLNUbkTSJl1ucBBinZ1vsZDhi7WY0vZcNbiQJrgyJrt9g
EJ8WSEhmRXtI1J08RX56aATifr146hrldtVna0ThUPaJ+iNLvk2m/Z4pXHjrAdicozQ562d8SM+Z
ADfmRBC3U1uR5OiUDBLLw1Bw0hfG2DxZxhjdAyKfUCkiqaZd3hC9uGUDtdDWxZJiZ/QFVPMWHGp5
IknzWZNmBnslU9us9z7oisd2RCgbNxlwcSjj3QTgHppiAoyFyYVU+wmBauLqt841pv9/0ggcR3V0
F2u5/rvKTbj/R+Pm2J5wHEgRJjxNy/tPjRsSMH7dri2ODWbAmVnAySeCaDuStTCuTf9UCPNnFXdv
7LMncp5j/g4JKGmXBAWJ1W17Rf20Xvqa4PdxoqPcTgDPCjPnxMZNkeRiOy/026lgogMVJm+poCyL
EuwqHOqetZydmX2Xzym68dAwY0YHRY4gaWcEMJjp3eBPj6fikmenWtlF8tBk7pp4JHuTr3tZfGoA
5bMBY9HvQ2Y+oBq5LP9/3qbwH2+TB/GADrYbAjALrPCf4stsMEFVu5RmJglEG1igu0nJ9PRSutNf
j/RTtpkruXwXLqtkEapphV682h64JE3P2aD61X3S3N1JiBONHa7uZorXiZkAN4hGTfuqAh63aDgc
EZ0wtyefIUNU05ZQznswP3GFcKw05g6yFDdrBpnjw2oiUgtJ5NjrCrFXBpBbZhnZ+8CeaTIufZ9d
mVW5b3Cecd/S5ubwDWngsUEZdOvb8KPtv79ztvlPFaVnOpbpqjfP9ria/1NNLKgvbTcrp6NAj4rE
cH301NJQLD5Kj0sGtgLzoL9Q+/572LNd9Ay/v+hlsPLh45F+Kv7+QhFI+hv0qHcWVu+PXHFUpVgq
SGfRL4m/88Z/P9WPEJu5u6Uu+61+qhep/pE+O5mMxi8ueSneNo2X9KqXQjA/AfLKLVV54hcFaP69
/H7Nuvc29lH9JSsrMAZYSE8cs3/hrDDukCz8naWoL/ppCoPSRwxdXEoHRKN+TS/hUAbnxWq+Qd/Z
eBn98qI3OOqZ0lm3sUcNQ98K5wNpBe3eCNOYscIt6oEiuB3mIQfno44Y1i/pnGG9dB0kcD+3vvzj
9QRa90ccsW0RcgjJEz3H36/pH9U/IbOOfSQd5L1GEicoxy8iLBDhjWjrFyXB1q/pr/5+ih0L27Z+
/vHwH1/XT/VSSkjH+tHHv9PO9bkwiy11YPYQkAGquhud3Jn4AbYMGBmUqWW1aUDt9MPYVuqggtn5
pH7m9/fYik/++ymuzPPk0laNO5VWo/gIIyOuG2AvZrqRCSBUPfW53PVsfQvUhxFW2qKWy41ezHKz
kMFv4dmRsqJe+/2F308z9YXEtSeYkXZxyYwgebSL7tGuK266XXKvEAVxby/Y3FoDdakrJjUlMNuP
bNJYbfeMVJ6Iz0zPUrG5PzJL1SP9lOKhAlwYkLrn/eQi3z6tNMzQMVI9ViHUAMTDPWrTNQN/opZ1
KChFoiE5AKq8gpQXpxgAxlUPudyQTbsiFIpkF528xxY14T6KM2dXkH/4VKqcBlIiIcwoGbd+jV7Y
dP/364X3zxuSZ4Vksru+a/ls4V3f/s8bkgW/yXJLijer6J5KwE2/jLsELPjKBvd/2Duz3caxLU2/
SiLvGcV5aNSpCw4abEuew464IRy2g/M887X6EfrF+qMyTqWtcFl1GuiLBhrnwEhZDm2R3Nxce61/
fX/wl0aA1mafHT83/aIYOPyAzQk4MqPdHO8j2Xcxlfv1TtlXNEThkRivqIWT00r0fMOGFmXCJEpX
Q1NKVyD550tRvj28kOnP3w1F6ElLcvvwo1kqWMGSqv4vXw50DtuRwg1eJXejqaevoYIokM78RYBH
lTVsLX2PQdevH2WI0reFBXj4FczzX79XkLWR9aWmk5X6pb4Q+w6tZaSHZJo/SLoF7Cm08xQqS1Zo
aD7mZV9sVSn/SewynnjyKR9cD1VFoGQaqmISIhxdj0ltY6ozmraOCDb3mWnK18FA42ACRyVFc3N9
+FUIHOg81+qHv38VF760iUaUk8nyjxrRADxB5M/TnTJlvygUDlVLnxm3HefmTM6zZMSrmjeqTB07
N4Z7bTcq4eKbt3hCNyusGMa1lg2xV4FronYPnNIOFy84q7a8z2ekujRWvG2HYUbqoFtkSbF0xTKl
ozNgJTy4RLNW1zmwzjp9EXs4UocflZomi2Xi9Ov14ZdGEmIWgTbLNtldrKgBhIjixPQekaOxRpcO
P+7wMiqELTh0bMGIp0WfYvviTFgEEaXM7PDTPPxCHweatYPVsiNEVF3jXHh4483fHH755n0/s3zg
d7nptUoerSsUa2s1a4dvaZbQ+BIq96kqa+fG1YlTtZyKo1MFr0xSJfR7oqweOovedEz42pRIVq9r
a56Q8ZadX3oLSgKHaDF9CcJaKkBoc2I6jRbWOK+RSOSUJ+GrEPMDAOARZwgEvAacV/ppnogDCepy
SrRWqtD4q5fYKI+BO46YI3BvaHtz+aFMsUZQEe/lkf1mMyLkb7ViEUEt70rXYWTOb/5y+QQLR22N
kP0yT+P7MIz1bZgNKQbK/OrwQ0K2YH9+dswlln57dgxZEsk3yIYl4iqLver7pa1s0Sn3gY8OvM1j
7+8H8+FhO/HaCQUS7ly3YMavnOf54W/CMMyoNvTfxFhDdm7Q8BtM3zGPQ+0Sz/0dprSQZaO4uTi8
1BCGuWpYZuvDy1KqTWAYqHgPL6VymvfLB9Gk2N8dftUGT4cPo1/k4w9L4+Hth4GQ+/Vh2ILNe6qq
14fPGfEIXsq1fruVqeFGZtTcRcDy14PFbmKs+uZOFDvEgZX0kFT6gFhi2heaXt8e/rRrzMRO6gpX
7uVPg5hG4kkOkMQuH5TRsoWob9FLL++qPZDxapDXf31QLlsbXbbyq8PfmiXq3DAdpe3h5TxO+MaL
ne8eXkpCD8KB/qe/PkkRDPmWCvjhPZGa8/rzq24dLx+sHIYhKapoKLTSicrRVV+GM8YxqLBjyuEi
mwhODj/iRTzdCNG3lq0BOSo0x4g1E8S9uMPflMhg90VD2wSTCb6S3hb3feizta7jRxNzsTOaX3Un
F+aNBRdYlwG7I17Gb/wgYjj8V683VHVxqJBj1HiJn96il+gvDz9g/gyXlDNVJ5dSCPjLG4Sd/WW9
/Gib8jkyKjeiK3VbLfZXNdNqP1TqmUX6DwQ1vyrlIiL4VuO1sfwOm6R8FwkWRBNjuEhEKsrqIhD9
+2WFbNDt4rJ0qqX9969+PYGW4MNLafkvsfnWztWaMxazB63Kr1OvIY+WmtJty/kWw5bioi8qdY/u
iN1E69cPbAhrxFPkBNMRy69K7R8QFa8XFPs3kj3mqqM8tG5q3Mz6HNmiAfj5wlp+mHlIksqsgBxH
Az6JERoeO5JxnZ+tvCVhAFbnDHefXz/yCIH7YXL82/P4P4LX4uqvm7/5j3/n9XNRTqD6kRK8f/kf
u+i5RpX/s/335Z/9558d/dVdkfH/4z959y/44F8Du0/t07sXXk59frruXuvp5rXp0vbw6XzF5S//
u2/+8Xr4lLupfP3Hn89Fl7fLpwVRkf/5661D+yjPhH97+/G/3ts/ZfyzbxHYr+j471+fmvYff6rK
FyJhy1yeHTR8E278+cfwenhH+rLcQhTtLJOEr2Gyx2Qv14b/+FOSv/CORrMVpRVFpGT95x9NgeCX
t8QvFIcs/ofsX+J5Zv75z+/17sr8faX+AA58VUR52/zjT1l6Hwmxc7UYX9VlTefBpsAHfb98880G
Jccew54lEgGVYPYbM1DBiFl1Gt2jkZcfIJ2Km6zBAteeEiqyeTNa9OWlQbwNyjbuXUXC9MeW6Wp4
jWaRTsuS5Aj7ukj30qSoXGlWyP/0wDuUM9ko8k1CKeZmElR4Yarc0p9O1b7AddCUSpci0kx7bhH1
roZW6oatIOxRoHiRO2pyh2OThNvWPKMNkowZ1rnrkzg0cHFocOB10yzKHkYhVq56giy7icGmd6I0
23Gt+PdG3WAQRCBLrD/UhoN7VnbVymW1lrqUQrSCDpc+xpqcy1TbACfBe7EY2Fm46M/QbqNuk+t2
B+umdEfkB9c9GV7Yg7yB7ZQOOsQq0F3zYOoHLXMS6Lcr7jvlWbBizLUlvbC7sNcipzbVMfeI87Sd
NqvRVoqvx85KNpWiJJucCr1naYW0G+N2fBolv7ifwpjCLHBcLPPkuVm3CMRRVrNa0T2PcXjTgOBW
Rnk3JgNZKUkcbUtruxW0ikS3RcsXzuIqDm5LMzTG8zgpk61hDvMGejhq3HZJrGpRfG02tH3Q7Et4
Z5SwlPNJv0i1XPjRlUsZqOrF8K5STZ/qRhqM18RtyauszygnSTme47M8oqpuMLhDlbu0HhDeK2Yo
S3ZTCTSbz8NU7aU2VVonRiMB1IGurti2dDHeYDyhnZtaZEUY807+apzhNIuzgnyrL3CMViJF/Kmp
5C0DH/CfTS26gYUoiIsCqpnDVkPJRbQeahqMZZO+tLvel8rQq4mFO7tmrkcXqR8soq4oE4Szei76
y0pLEuzIrO4G+hh6TlMjCpdhW6xMa8FrKkJ8XkftaNdWr0SC3SlFGjs0TPerltMUP9Ilyj9rDUW6
6fQo341tWV6XNUw0GULaThIL7Xykh9pJghSUvVXGlzOem6+Qi+edjE/QLWry6okIW/rRYO5wn5t1
+ZMmxflHUY2vAZZQDi5auIXk9XjV+kb4FT1i84hUJPLgEqJfmFq10VAT67N1AYpyIAUkyiasiEAd
AF3pMf7e89wPoPSMKt70mAWaHq4WIh04akyHfteLqorcRB4cDdh8uhXjkc5DpjD8fduKQiYSLLjp
Mc5nPfQqRFrSOo0gZiLvCdMbzNjF2J6DzpIdOg/AdohMymCdlUUgOAbwIRiinWG1T6mSK3v2U8Nr
MVpTsFfgxly/WXx/LXJvFzXlfXKOgFQTdVMTyWuytskslO/XtESjvErjFfAvdaWDyb5uNhROLivj
HC6f4WqXwnN9EX1l4Qo9cy3YeAVspHWXX4JsH9xn0NOShnfpStykjnjz+ZeTlHfx8u9f7qj/ui77
sjYDvhwkH6+rHN1hBXMpQWee4sh2tDLcEyO+Jx/8GtGQZJFOe5l05fIIeLN/ybJ45FJ3WHMQXFyH
d7MLvGtHj8aDQsXhEcusleKVu+SHHtjJj88Hf787+OfYqq6qhqiLlrWcjTdjq9A9IsTbdIc0IaGJ
9VLNLZGx5bRtfSLr/z6b/ftQRygBpamiTqcmaKvrYJOv+o2ybrb1utl8fkSHnfHfG55f45gS4k9d
44F5mH1vDinthZn5yyENZ/PKWFVryym9bBs4tUPjzIlM88nRiATenkAw4LppxoxmXOIX5UyF47s0
5e/1VXmfXhvbzw/uw1vHIlLRJAssg3JIG7w5OA3SZN1Uy+xco85F/NPdxytpE7rPlUMxx0HThKzP
hfOOS4sbrDTX2Ca3dJC7wJ+34qZ1SofS6omzcJiix+f87dc6msL+YIVZXPO12hWoG6fZ+XyXV2EP
p9e6kTbZjgnlARB22p14rl2J590PHJJfTsywj26kt9/iaNNDw3WAlQYzzDLXXddsqvJHOab2UumR
4P8G9ucXQ/5oHXs73tE6Nkz0tsu0r9lu+Qiwy53d+U7ZCE76ELqUmS6Di85VHO1rvQ5W5nxidOn9
Fu+veQ4q3gCULLN4KEe3rgZZTRF1lo3WRcrNKoVetNglDlBhW3OK22FjvXx+wIeF+egyL/tJ0Emq
Lpnkpd5P9i4zrdioKtluPGlF3fysmtbdK3WoTSXY+JSyJtdrCha+fO+fSIgdaoKfjK2K78duZMWs
FRgRtrzW1/W2dnuX6vEmo5/ZblbKmboCsLMJd58fsvzBAklWmBQkjHTNYjv9flhNgjNtUGECHYMS
eVpPDjHPDg9tT7Lrq8aJXXPb2iPRrV24yL6c+3xTbKtv9L+cuMmW2XR8At5+k6P1E/MQiRCTbwIt
QdtoZoAJmlrKXjLRy5gQz+xpBYxPzLIPB1VAkdCFw7N62QO9Xd5gANZaamiIkOn+jkQcXzBmAzgR
lbScSfrd52f7t93OITJYAgNNpi6sH8/pgUIAIgrWkQjDFIh8ylUrJBY1KMwf4dcWbVqjjma3gCC8
iqeVqt5UQb719TuL3FwyPp74Ph8cvk7u1bAMyTDIohxNeNpCdZG2hGW5RZVQ7PGy/u5v+x8o3vwL
Y614MXoCeNk8WU6FBccbP06FwQKv8ByjlV/XjuZ7bqDNECqd+a7nrjrcKZGP4kc+cX1PjXJ0ffMe
c4hUYRQKPwE6NR/7zWTor9tJVW4+P5nKBwsWR2QY7LU1ndr20XI5KsSqCqQWGzKf2+xTN2DZahwk
wNxNPKLvtf380HFvJU63itbDyrerK5GIC52A63vJJYBJjWeadVeceHBIH8QmFH6gezLnaLUzj55f
Jl5SiZnz1cydGjoSHtTn0iZ/SOONdJ1sl/WUjsQH9i8rLvRd8PD5mZE/HF4zydOpZLLkQznkzVMd
oR0ZXIsHSePhz34efqMbJ9r0V8p5tkbgiFrZyTd4J7npplxXG8EVz2FVanZ4rW/089NRzUffR2fe
MQc11VSP73oxlsMCgCncGznPHU3MXkqsu2ZQIe2MrDIebqy8ewUIcmqRX1bTozXONE0yHZYqihTu
j6ZIO9ZqnAqjwokAke1265kFvlvFeyQcDnK67ecn/oMZ+W64JaB4c95lrrqsdww3pF8FAMJdpa8+
H+GD+4tMkIKwXjGWtNDRxMJ5xDdpuVFBmGL3p1u2T4tiLYunTpz8+4l7N85R6FOZox72DeOALIUw
X9v6WK3zijpsBs9mWOvtdyuSz4WodRRWcIFO0c8P9KPns6WymcNqwCJGOF6v+rSamEt8AxyrLnuf
1hxsiedOX8W4tWQ1PVAYCCmYGsQiRI1agJgg2YBAnVTuzq3a8JYGlxPf6aOzb0iU0thwAtU63Hdv
rq9kdXDHBHbOtSut2m3mbRPdSRzVHj36k10ZBOr61I5gmaJHU5inBUU7yi6kyayjKTwgg+8xuIIJ
CdDIrEAm4+F04YsoqOm5/vwAPzw+mWcD4YlIrf0oOMmzIte5W1RbVHNsDWECSsYlllInJvGHh6SS
zjRNRdEhfby/TWJUzZlOB4NdG7RkBgQCQeXpRCLl0i2DyO3zo/ooCrC4YzRTlkXNUI9jrj7Gb1yx
oC11GG3Y+lm+8q8k2PC2svZQsJ+FZ+fdiV3j7ysBxDVNJdJRNZOJcnTVOkWV5WgqJDu1NqGcOhJU
u8+P6vdrxQgkcVFzGuSZD4qlN3OxNI2WUhUA/USmnjoITmmZdtgIJ07ehwfyZphloXgzjIoMKBBC
hglNdNDm7OXR8+cH8uEILGYmDwBCY/VoBHwe5n7OBsk28JoOEABEifJ/cq7Y1dBUwl5DOV415Vaa
tFbtJBscpUv6FbASZRjqVZ8fifT7hlGSUSCyaIn4W5E1f3+y8iTu/ElnnMYbXcmNvNi08TUS7Oga
CfR6cjM3xlkbn7F1uu5Ojf779vHd6McrptgFNNZDa7A1G/OeVfOasTIB6Xfj7/H6xJF+NPveHKl2
dAvLme53oX8Yq3ejDVr8xO1vfZes4LNuy6tsVfRXp0b9cFDq5qapG0SyytFNlTaKlTZ1yjJfkYcM
/FXZj44AQ/Pzg/tgH86JtCSDUIU16rfAMhNiiD4ifgnTdf+or/H1tMF8URCwfcIHRVvnD6UnXE8X
zUsNiXXbbLJTAeRH15IyjciibyAf0pab5s1tRxkAVW9bLxuFdivuAo/Wd/bhzVW9PrVUfTBpOaNs
klCuWsrvNwdmfXjKclbhGox6/62SrBtYoGs/iLagMFZqNN9/foI/yIkSwrwZ8ii6GCfcKvAkkUg1
wO118SXBwZ3JKq5yL7wOTm51P5g4jEc4LOEJSh3t6LmmNxP4Gp9DLK1kywknCMYwAEjt58clL3uo
989qjmvJobDdJKV2HPb3Q53Thc+qX3mDR7HaA9E3AVe+1MUVDQDc/tEKKGV2rkj2eGXcwUxq/loF
/i8UYy/L1/y2rV9f291T+f9CTZbV9L+uya67KH99+sN77p7aoo6e0nflWf7pX+VZSfrCPc1EN0zs
zkg+MVX+Ks9qX9ihYPtlSlRmiTcX4cuv8qzyxUDcRUykIpxm474EEL/KswKft4jKLAImNno4X0j/
Sn32KAmHYHDZr5EbEi1ue27HoyUOeRHmt/3LVEKXXeNZgQ1VtVZucCJtzzRxS97ke3Qy6Xw0b/8a
FScoWWVxlQhalvvnzWpjmnMQJeWLcilSGryR2UQb57RWe+plvDLdZeGB+3Y/erJd3J7aMy3PxL/v
md/HPloL6LP0y6B6Wda5Zo3B20pYy5tTSXx5CSI+G+XovBrNpNdz+bJkCqJNeic7A/RFO/CWSsyy
6khObcsb7EW5S9H/nFxkT57io60hnrdsHpoXs7aasxn35ms1xruOQnh3D4P0dsKMpho7J5vVVTm1
NphxAf9uIKS5b3lh0MCA1iPhERPAVxWvRAnCo1MWd2U9GCdC11MXZHn/zWQAnVwWcf0ynS0XpN0s
F+T0Q2e5qr9dD0mUFo0dXOLjLQDe1ial4pdYoY0KJHb3UplL+c55swRc/fV5byuDR9WUX5PrzTDL
tHhzLD2dcoLIMNt2q9JyQyZoyXpo90sW6FR08tu9i1ScrCb+7VQgSbYdr/5qHY1Kbz7DB/dGyhbV
WbGj7u/R9eNJO8E9lb89Od7RnaOamDqUxjNVPiy6ZpcYbBOdafsWm157fip41pw8xOVB+faysTbp
miqTSWTrwRPu6EEa1JavCQ3nk145RBnUJtDM/wxesID97xTD3j+3NXQwDLdkb9lJ8fTWjoZr5aqd
UvUZDVd4x2x0lPP41nIwAHxs7oot5dPNv36ErH6s89h8smVkd3oU2EZVKeqZ+iyvrWdjFZwljrHD
C8YWycXnu5OXUD/e/ADnRgmuaEwbHiDyca12Gqqp7nTqbMWIy3qDOMvJW3G4AC2t3kZzol2LKHMT
hR7bJsfApdWq5Froxf6alrUswlABg/DEmxJ5AKgSA0DE3hKvedzYQhHpvTJrE5Juo5G8JJ6yxu7p
5YxxFAl9TxAS+UXt6uG6aRooeFGGPg3Ld1DKRo6uoQ7lB2OQBvCO6L7v6DyswNk0wlNbYejlYxgr
olYbn8M5GXdtaWXbxmpeFbG2QBvmw1nXDq22outaX6uyoO2SslB5sqXYSIkhz77hBlx9d8tjdXjs
yza4jGdR+m7ifZE6vV5KP+MWHe2I4OaixPbvFtLkY8iEgbcVsbu2g0gHjuWTx9bVLnYClG/2RHPS
fRqR+tQBuwEqMNAm6F2Pb09RJPkzeJjqezpm9MeTMciRcRTkRq3UDyOXdZUaKMa4In0yURR3Z7GK
r8GqzsrsLgajeZeUMgQeBW/XXR3nWDEP+AgLDb41cL8GG/z+7KZSQWNxnAwVzC5ZuqEjk/5gDj2e
4RL0Vm3DJAwxjcUJUQN9BSbrDO/jiIU+Uh5B3NS4yqvRtFESq9j3fhu8pPM4PM9zTg98X8+2kS9A
3LEtXjoxkGkEbDHK0XNwUp02YnXcFUA/cRGdZrw1EmPSaKSRaf7G6oTaZU5Rmd2bS87iuc9hG0ay
HrsFrccXiYTFUk1jTjfmF7my+B/V6QXYYFzqitApck591IcTNhpC992fBLDhzRSs5KoQ1r3Wt5gf
9fNaTHKKSrERbUFPQL5MA82eharaRZVOp34TijujLNEezIaGi+0UXIlJlT9j0SI81QGd6GFWTZfC
QGaQXZ4oRfhiA5JPfD0aAf8ZuTcECc2raOzgklR9YV0aMWADIUrtsDXw0VYTLYxt2QqbxjvxRDne
mC23q76sS2j1KD4cpwBLGHXtUAOIqNttHOLyFBSOoHSrWU+fyqhcmVmynpvZbnoQ2/r3z0f/bbU4
DE6dVJeWBIN19GiewlCNe/jPEdpnGD9Ssy9iPT9Rony/6HJEh0HAWiIgoXhx6G1588yMrYTmGZqF
0NotDl22KubIEB4/P5LjTSeD6KR1TRQHJiLywxb8zSA1e6eo1UzbsGiZV400/qrOegWSwRcvCl0P
VoMp0osiZoNxYuQl0vv7EXY4PEam+kZXHlH9waHizcgNrrlBgbWKFM6XcUc3fUH61hD2bTZs+tk/
0XnyPs45jGYsoYDJbNHRTx9F1rVZaBbkJeK1b4JwmerXqbLLoxMRm/T7pJTZsZJqJB0okrQ4im5F
AM9SbrWOeBZtEg9usvOsreNNeH2qav773DB0DgT0EjJSHUbd+3hK0rqsEUF/LBRGqcVroaQjXTgR
tR2SG+8vEVssS5QV4kOFJMzRNI+CpsIzDxq1FsmYshoxj6QQ4IqyHkR9eonnAQmpUpb5SkKO6IFF
U6Fu04LzAAmdKlMz62YImkKMZKidoaI5gRTXT7kOFMou2Xq5Co9iOlyTLPxpZdhD2CKL0dUk0tsC
CU56xAIED/REq5wE1zpbk/3uhy/q+XrqJiwFW230NKPrziOil2+IJtofeRnH9W7I+1Df4LeqAw1W
A8rIXdRTzudhh1FP2J9LdareVYaVBbYKOvJxBN8BFKGjCc1u0A1PNOqZne4p2ZWmVkALvd70YWoA
EBz2ZWEFPyu5EYsTs/QolFymKbtauEIKRUuSa8eBFhCBxCiy0UHkuhpd3VF+WHvLmR3Es+viFhPj
E5f4owG575FALKVbptLRfUFL9RBni/U2sotF5yRtxvPMaZF8TC64lJ1wIjXz+3rDFp4OMEkCw0Bv
z9F4fTGWo1Bbjon/KPZbPKFcM7nJw0uta+0uGFefL2+/L9QmtVfuEETdwKiP0/+UomRK05JTIMVV
i7t8OrFG/344fL5ORptQdUk9HB0OHQA9s4dNq8zntw2+H1QDjVcpfDDUuxq+y+eH81vCztLNpetD
Y6+Galw73toEoYohqiY72BxfBOeEC4647dk0a07sBSfzEUfbNqYjMxDyB8kUWtVEkr3vl5kqbwzD
Cohlzsy16hVr3VVt5SxAa/afyY//nzD70+Qx8EnC7OnH//qf75oelr//lSVTvxDboB1QKZlbrAn/
TJKZX7Ql+kCyxfs8aJiXv3Jk8hcFogDbJhqFqOGQR/47R6Z8oZZs8chgzi6Nseq/1MOAFu19npVt
vbE06PB/RaIWqxyrTPOJ8MHEOq+tcvHFF0eabZiicrnwfsZ8jf67eJADI2/ZHkX6K9whGT8gXRFo
JUT0BWHXTHo2KIOGCUFQJbijT8WDQWyVY/3Tgh/Hrs8a95Rek8u+acLGHkd2EbsgxMO30EQh39Da
BoSpRsOGogFt/F4ojOIBR5YpAy4UaAnIpZ5/KC3MLtestfZy1qTiIRUqjW4kC3sFpei1n4CxBcNR
0uVzDIBg/Qr3UKNGNCJIL5PuI8vIWkbVU8H8Ghg0RAvDoGlOq8TBPtaMAVhpbOCJGDRF092oJaHj
qtOV+QH+/YhZQdZCmFbj1wxjTlcBvjTuyybk+4XzOO5roGlkw4BXRZ7Zdfx3AUX1tUKGfh8A65Mc
X1STzM7Qqzd2m4/anY/H82zXijE/xI1cPwaj2G6MuVa2JfyEn1ZSNo9tKI9foyYuXhqxNtlBQpR+
stQO+GmVGBLtpxoQQYF+39D2CWuSVST1ZklrmZEr25Qt1VYATyWtQG6O11MmB5A12iLN1zkBHLBH
Tus+o/m8wFdnki9nsv4UE7CQfk57s3jIIctNXpXTMD0LBb0d5lSnN3AshNptCRICu0CfBdZOMIan
jN70YD1luYG0vgCKp8MTCXgsFMldoHONNHnsRD7Cas9lwciw+UQop1G+7ooHDH3877EiZt9w/I3d
EoJ9aEcAYTYyhlFfh6ZlZtXieJlqfd1ioJyKe7wmlWeNTXYA6nOi7Z12dtQ3RUAPl5wwgcGiJ54v
ixVA9yIINj6GpLSizBXoflp/lMd66LKdTOwQ2CWcINXuraaWVwIIkmc6KuYHWYqM/Zya41cRjeV+
Kn0uFJYiodcG6bDtmoyebqNNgXt2SAFfFSHR9Rs1UKz7TGyMe18eS3GljyF2jcjlwhZPyplyvRGE
gu7MZeSTIE6N8EmbI2twwalIOFXJ2s9SV8orakd4XfSTArjcCPWocQUYc5qT4m+xG0DUFNDAKvrD
m7xABKQ2hhuXTbvBajE7U6ZCcHUjjrY5PT7f8jGvsNtru+zRnFoNET3NQLUd0sB9gQtte5lyX3+F
N1VeDWpUYkmUps3PoR6biwmjRmI7Gra/azF3J/Ss4BnIp/9KaxxIVlhjyYZuzvoR+uU0ONXk9/dt
v9y2Gs/30ZWnuVYdM6mgSUdD8TXpYvyLdNLJayMrAb1kEE1at6Hl8qef8l2QTTLPWZAwTA8Gq7Az
EcxcUfA+oR5LA2D74TXJx2lPagudHLuD4EorkmCPALN+JKUhPsApHS8VeXy0moG7KCEn48SWGm4H
gu89NawIgqORTJMrs5mmpTiflm+cBDJdkoXSXGCRO691kW2XjYs9DX95rIrxtpGH4qGMjGI7dK31
VSkFEHxwcTlQ8C/LmRsbvn2UDFuaoMqVOCrCA+WyOcVMT5deJK1sL7GMBTMYE2l7o1KLD9Tc4BW0
wiBfLqqObQXd77mHxOIpcZhh1TomzU+cs9ixjhLax5WcasIDlm7WVddpvQ6AIiofJR9Vk1Piokn/
kJy1tDRL5RWF0eAcn3TYrVMdixt95hSTHOjjs7Cx8syL4ky60EmG/7AiSb42i5Ssa8Tn++A6Uo6H
jhyoMBlnm3mKPCdKRFbKbpwU24BwtxklTaWvcpQGbKmAU/HrEqwEWgR8Ob2wr2lILdXOl5EXTfPV
qFvzRiVG+qpUbA9sSGpM4nDKJp4QsiSgrCxSSbUloWH2InJ7ACwOklyFG9fB6sMJeJzVSfNGwZjI
d3Xdi2qm+s8pq4zS0UAsbMRhNpHF6fVPmlKFVziete8OuAfmZyzomJFY6oCbdsUJbWDe5TwqJmQv
d1IC7M+hfARcrsRa+Gc6hkwlCdO9WtEGoBh91Cq2P1Uc2GgArEz0kb1HV/imY3ahti+jWDkX6Cl1
W6WaXCxNqi2e7cOZjKFXbCdWNdFWN2XWz1npyl2TZdEuUirlAjK3sW7iVscmJEkd1rkRvnC7TmPg
byIoz7It76UoSpzGABemIrHdtaBZMboScKTBnhD2h2WtfBq2ANFDI+jnsFkyh71ia2oyJHaeycn5
6PfpejJEFTeJOaVfDA5FVw2iq5Rivs2VlM7izJqp1jdBf8VtHf6I8AWxexzV9nJeCfTYWel5NieY
PIwFFX0VnqQXhNDUQOFp+yHRCmeeNP17jCPEIyTw2MvYcTsCfsPOqIwitgkA/qehHc4HTYm8Bg+x
27pppSt8BwJXSjL1Qgmi6iYGerGVgq73RJr+NkPDmJBPrNxNaI/Bh5n+312J05s3wvl0obqBXp9M
mT1DlIHuV4D6pYLfI4n3RTwqh+au9oXi3FBIhcWmnOAgjttKbajJVjJn8Qk3DQFovIDJYQVPo38q
ad1UcITZtUYM6Ms3istequqNpNU0idV5usZKSvCwDxwhGkkhTlaqturi6AFtUb0WwTGv9TgA7qUJ
o0cCO3EhrJU3aZVyb5MugbxaTG4VYNKrizhbC/SM2rrVGetJxxItEvHxIFk2rDoMv9aiVTd23VpY
+GpNf64U03dye80Kyj4t4IJqBmRjaSff5phjrBI9wqCqkEM+SzI91IfwI1mLdzr7KorqQ7Uei3T+
2uSBf1k0veAUbRR960StcysMDdZxLaLZSKrses7U4LKMrdlV5zTYtIQs9x0g6qeoskgxmZWPuJAm
mNapAjKOUSdlWzEJMqdKfd3Rc6QCoS7lrLK1v5GGXD+bZQ6vDpvyqshh2wI68WDy4uLh0xOSJ0Lm
iXGoO8B6JTh0YggStJgucvz0HvK4ry6mcE6flKaGuD90oZtVQu8NFiFCPFfhuYAHCxhGHcu62VQh
3cT+DalrRJZyoW9hXdHWN5EiZx3UnUmf23WJ/SH6OaIA2HyV03Rmtk1DWb3E70fB34GOxY1fiu02
ChDdqTRJemJdWrBb4+DOqLsZVptSekBMaf4Q8J3XJzHGLJXLuJpT1hknS9oQ188kvs1EJb7F+gRN
SpEqaBsM5VoX/WwjC3V2pk+Fcj63TbYB/VmyoqbaJmzAJ9stYeWt0UWqrZVRRvIWX9Wt6Av5EzYK
GEnKTbfxrUZ7HGkeeCqsivrnzAMDd6tuwmnAyLSg8LDwWvhQoXVRcNvAL7G4k7Mk/NZOg/Adn5Ex
Zi7P/X0czAk8ibGJL2FEz94kmLqJV0wRLvno9qdVTvljWLfUDrSGrwPsvtzirWXgyCQQnTBovZr9
ETqXHJl2ikBmjZyxPcexpPVYQvWHcBIQ/sRZcZH78JG0sQq9HtqTW8Kc3FI8wXYsCMpVhNWzG6pl
dGXhe/Rg+NC0zDKdXa3ThPOwUeN9h/zzO7vv9AxX3OiKIKdc4QWib+QCIhyGcJl+Rpwpn2k8MF3A
vFj/9J10DXpJfCKyaV8xCF7uEgWntrnChnxMUxdfRcuOTEzTrFL71uhFYxuk7yACVFBvFB5icjvC
+AV7ty/m4XYcK5h2hrLy/TY958IXO3kp5lCyfg0z7gpp0oddRsUn6zskx81SBlIHzb8NkghDhzaw
7vRDvWhYSkfhUkRqDvWkZCktNWICAmYpNxmTJL0knSSDa0dRu/h/cJ0nJZNoWz3Uq5bS1cTcLWza
3HNKWtCUOgpcwLLnxEN+s5S+Au656zwleLqGy5j2541UVZTKqkBTr/OlgBbr1XDBAsMJ0Yz/zd55
LUeOZNn2X+YdbdDiFSIENRlUyRcYmQIacGjx9Xchs6aLDObN6Jp5nTZr6zKrzvSAcIf7OXuvPRmu
9rMjYPzsDoxTbuMILqRdQybFVp/4QW60CLoe05KTO1BboUiZlzZYu2XGtONWQsO9yXlmn5UFkdp5
X6EF67X6SY85HG+mhrOSi4OYFoklc4fPW9PsLmEb5YK4GRpIsEpl0ihZQB24svdNqnRX5dxHt4XI
tdyTLLm5KOZCuqzZCJluP2FGEWVoJ0FnZgo4cYJZJTfLK1y6JItGN4qT6EFJDGntW1ZdnEV9Rll7
1tNAtVc6UzvwEfVrjYm2GQmMHM/JaQi/qqqyHmzJDoyGUni0Adqanq5WDzdVrRnQ+gB6Je4wAhiR
NDCFmsk/mfZYNb6AynIJHRpWX1YJjO2jc2tL/eSXCc0Roj/Cu66QtJqsyUJ6olsuPXaNTjCPxTps
Daq20yyWXi9DNnvW1rQNu2h8CeETXWiyKB/CfG7eeg2reorXPCkKzW8j+0IoSbR+Jr+xJZv2oaoB
nbUfjRZ/oiDkL+c+DBI+/BUleCm4CM41LOJa2ry0qR7vYpYFD/IaiVGOWZwbZT673Wh8TdL50OvO
Ax9sE5Z8dWU1iTvW9egOjeKXOt/FtjiEZozKdiFVLmzVoKAkO1lm7Rsm3ZgcraAXtvpzqUqLx8ni
IQ2JO9XWTWajToGuxYSoxwuJPXkeWN2kw/iSdlIME3lK6zNSoy6rtLppY+0psprBTcbojA+vs7OG
cCQduPeisG4gNGC7X7IK4xjba5/iYL01NHPZjEXxpR36W0tJvuK9hnOskoebLzVxv2nzZdLnb33f
YfoebhS7/BZG3QGo2tc6zhyyIdvIm4msW+aX0sivepmMR7m/TRQW7aklwNCBimlkkNmnL1MW3mKA
uJR7+Po2KVxQyHLK65X1lVRmIiazM9swgLcse4D+h04Yt8qMK2eQDkJrdzORtXkufpRZA8815bNL
lAphOhmbK9lySAvS6SNCno+hVPjwMvdjHO/a0nlRmmgOZq08l81hdlk8gQlOd8aYE9Qty24civtK
Gh5qmFTkMtV3g9ZtKOdcEjPPX1j7jj2SctDdkAp6ydnoQY8MH+XRLUAVb1SuOfe49qK5qBsWN89X
xmvTuHqN7ZJOLU1N8OBzAloh3xipMtLclPhXKnvxtLM9JRY3QyGewojdWrx8L2fE+UtoXquEwkyx
EcyLfJvCjF5C463W0tcoiu6LuL8c4nRrDvW21u9JnN2yl3dtfP3kcmq0PKdhY2XKIZsPccshpL0r
C9yRCIHUuvyW5/Jd2TBF9Y5VNKs9HUa7bsVuS5wZY3qh2j9L/fAmmcomzN60NH2hAb4EaVbt1Uz8
sBVMHVqpb2LJvoNG9DCmX5ux+UqByA2rF1Wcj90NYTyeSqLA0iVPRVx7Sar6Rc5RgKyRISaCaWi8
0ukBfnJUppIB2W2JXMPA+q2mT8qSRb6ZfjMSdnZlvb5hJu3vkKiWCj5tO71GirNzsmnjkJwt8TXV
yJFpZhGU8siJ0jxM2ngYY1KDqvKZ87aXGU+aeuX0wm2tbGO2BKoM1kAvNgQtSFIQpxR7fMpVEhlz
wsgU6B5dF17oU/GgdTT4weMgs+B1NYFUFdus630kGWwLSK024g25vM5ouWaT7mjgAPO4XTDIheMa
KUtzzSQBUadNQ3qK0RIMRgAvmWryg2OSIFcZnBCtXRgDtp4j36qvaODuqoUfpe5nZPnqHL+YxBXI
ku2qfMSg7wuPrb/HTuNWG6wd0sRvKSfIiKQOs7QvHZneuaJ4cnQ9l9qmzvvrjt1dSCVMisKbTmbO
NiMPvbhkXfcto7sJuxm+mPMUd8MTLJ1z1E/BYpTPc5YACyNSxpZJf/khSdUusWaAx1v+coFDjdxv
vwJ1TM/MX+x4K40EKY1PUVreSq3+NJDh7BIrd6nqwB4pMfDIeyCNrBtcdlT22zlvGkqSRUGmFWRg
b3Kc2vYXesex34Byfq2spDvj41rcaEoevsh0l/cgpr3eeRrjPCiahKxiiRqMHPaZV5vyudQthxYN
hA9ZdWaDXTx1WRWxvhb6bsUohZSXiAawoyy/AkjHQW6Jney5mI32ZRhZXBaijZWig0VtJupZG9vP
DQ1pL1RC2LtFgYG/0kj0c2JerCJrg5k8dRf5RuWRwN7to6hIiFsa1smf9yOpJDUJp7wPSppN21An
kAm0nwr1FRTgFQW6pfClZJpRMxM/WJHRMkUjn4GZ72zQSnW4BG2m1CMzTrNLhH2dkryaQ5WPXto0
EcCMOa7uiY1Xm+9hz6cmL6kiz76iUu85yAbnudidzLGcXfKvw+eM3Wx4LwgvoWk2DI8SS8ZVrWUl
/lbw83yK2FIMw4ORodm4GfPJushHwTsJpxpBU66m9eO7BsJv5HZr1+nvvi1leSTTjoYxCrEs3rTj
tk2fGrJYktAlGFcjpDo3lKu4Ge3tgChiPtFB/NhY/zzW2oF718YfKEm0vOqubORrPuMQBeTBqr5Z
z2LbOSGC8v/BtSEbNnT6UbTDjjrfhdMCcbEddygLr6mNQ4FsoNG1mz+P8rGv99dV4W1wGAKl+nEf
lga/bknCcSunumNKUHmFnUudwqKJ3FGTUar2xIgfO5U/R1S5pNXwZQDRlo967YRIVBnUAViN/ZuR
dqSWqcUpA9bvxgAwYdoc1RFdH18VN7QQE0tPH6JcDQHr6710+Mc3Tn0/xNHrYMd2Mk+O7OKaoLw3
bknvdiPprbMPmlC9Ujz8ebgjS9nP20b/lfecGiqv/bGxVGVHb46D/NOeMY+BoXgl2WQgSEaflfO8
Iy1q8claOKWWPmqN/hyY+qKBkck0ELEcCwYNpZ7TLJ5xGIVbCwXmIp7gJfnNGYpxd8yeT1znR2XJ
5+HWafhumjXOlA11tA6nbNipbvQeTesQpOfxmZNcnRjsk0gbmy7BlRamOd509Xj9gA2gi5UaOW9J
ubpI/dgvd70v3FU9e8pWedTS/nVl8BcQH1C60j9JWSWppFtFHyu9gIHspdI231D4PKPf5RLVm/1z
7SyvCSjgtT+K/kD+xNewzQ6KzMKAsKA32kalNbgL18Y2ceN+fx1DKjpxP3+zRn4Y8WhSwNSyIno3
rnROc6kLYs8SfurDCeMJwhErH0d/PqASPrE0q2t7/ug78GHcI3WCHkXapE/ruJ0fFQfdM0lp8qLg
Zh+n3sUTaRrn2SYMxluh3ROGcUhOwg6ODPh/Pd13N/vovSXTjuo1P4Fgtc3iDzeb5WBuqQAGCprl
iCP0Xubah9v/4Dn/Zg3/cPVHYixajNIQ/jU0wQF3HdFA2JzYfVUe+myS0zfMV5SnXraxTwk11r/8
T7d+/XHv5qti/jU4J4VgDmjsxNmF7hkXydngEs3hR+Yd3InIp2l8auhTT/3oS2J2Vg89biGI1TMw
2cqXCCPXW82GcTPvMdufer1/t1y8m1DHBJekUJpBMKHW5SI7X3lF8p4e1v9iufj7hTo2LFgjBdOB
p/rX1RGj5a9xhh7txQ1o2tMUr99OXlM10dvZSC2O/b1O1CQ9URbrctH5k+84uxVwsV6h4ulJoN5r
Z/+Rq+C3j/HduEeWiTauRcTWG68076zH6Srf2KDUF9ZFUIT/wSr1m8cIFmJV+Nu28tnVuUQGkX/V
OlX1s4zbOvGirhe5XJ5emn636n8Y7Gh+9GrqSD3Y9HePMfv1kjrbafs/e0nZXGE959LMz5bAVGn0
RZ4mGCXKZrxaX5pfL2lzJu2lzZ8X/HU9/3vy/xSbrlhmCC/qz03q0QwsABaXpAK5sjI3h1zi+INI
3zqx9VkX7+NBVqbIatgG2XSMsDFjappsiNx0mL0lXoN+hCvR2vvzpZwYxVoVQO/WsR5S5VQyikwh
S0qv04k8q+Ltz2N8XCt/3i6dIhlvHZg8btvRu2CQ9Ejnlq4AagJzyW4iii+EEbUkwpZkKbSJ/vjn
AbWPuqWfI8KGVdZHhNEP++HHq8oAbuak8brxReeTweZH2XkZc5p3pxBhAFGEbuUZd9otHTS/8+Yn
Qnz8QnYLvpAUh3doRLsI3FqheJbm/vm3Hc2MX78Nk40s25BY2FgevTxQBGQSYsFosDcpN/EmJT7y
wnhBuuzlwbhbyn/+sgLUM3iHVqYeGsmP96KS1VzvdZiT9Tk5rheFNJ8IYTjahvy8IhOzuG7I6D1V
sP8fR5CWtkwQA1EHhtbvzxbA5nP5ytwam9oDq/dNm4Ix9yrubOOlP6YwWDkeKrapU1+q37zMH37I
0WM3s0yhx227Ff2eTgYWqt073SmL4ydgyiqpf3+5R7u9MKtCZwI4QHrp7BrP4uLXdmfYmRf6oaUZ
dtMfyodT13Z0Evp8l9eLfzdTTQm10YTCPXusH5t96+aQGOstLXw2mdaP7rbc/uWa+j/F5n/ZTII/
KDbj1/L1va15/b//Jdj8l4IiEkwOhBPWZQAu/63YlLR/capffc0QQTmqAvb7t2YTM/QKOUDOyRFI
Qd7Ln/rL16z/CwX+T1ezAxhS4Tz2j2zNH/fE2Kx1lhUbpSYsJs5ax3YPle5umab38tnKIk2oVwVi
U1/GvuWFh/ip58xMlq7pOTcnHXbr3Hr3ufo1sgNCGwqWYwM5+Ph6SoONnGI6jJ69HR+JFdyuFtCF
PFQIXP+Bcvloqn8abt3VvZsNjpTWpHocZBivt+EWr9iu2qLh9+yvfY/zdAUAnDpuHa/cn8Y8OnCE
dSy3E7VSKgJIa9zhsO4yal/dVClfTUTTxv7da3fz6+59sNV+rAr89Tjf3dSjL2cNZliP5IO+Hfbl
gegy17pFZuXNO/3uxEhHW5pP13b0lUjLCFHF9PPa5gdls2Ip17cmyjfWtgxoXyrBiRE/vjC2jHqZ
QhhwIuor69776IVZfYx5Z7ysd7PfkqPk6X52MfoKpvAwmE58oz6+Lj8HMw02INTFsF98IiEtpPGY
c/M693dj9q2ccLoZJ5wCvxvBhrFE4pthEAp9dAOVrpH1JXwNw4NcPwh5T8LkiRv28RH9ugZATiZY
Q/5+JOAfX3lrBtOuda9scJ/H19ajBXgDdubWOpv31YYsvVNolHUK/T2j/xpvpdWaiMktiilH43VG
2LfdaxuIvRwUu+qWtGtSMXCrLEFNcNZTfJtuTxlWqEF9GpbdO2eUFZmpYRs7mmWDY9P3zt+SKerP
hj5LH41J70ij06JzsxuU2a0dJOg+uTREdBNFdO70uupOok1uVJR2CFCN8pUUXX0/RGP8Sj679RqR
23uHpAMQCukKaGSLlBJvqfthvOaPR3L6ZVla2GalwLTUIX+8zEIbH8akFtJXRyvU6yFp1ddO6Qp1
m8qIyNCLtU6E7Lsz0TKb5W2OtC4JegjUkt9BgAAbTrvNVZJJfo3Z7fYkMFGwcG2bUN8MD76k11cN
ETu+XHVOfFmquniu0lVf0Rtj8RoNIv2am3a2GTVCxTz2jeq3El+AhY2OgNRn4rSEr5G2Alh16vR8
oy9Cvh/DfLieoPHdWbBFCWhWPX2mvdJFjy2hV4ZVP3dd4sqa0593a15abwmgfbldkw3ejk+h1oMh
ziV8nUZm8ac7gtZuSjLCS7rjVkF3vg3H2Es5k5R+nThycl7YjS2lrmRL4bYZtZFtbd/M440YYb+6
MWrYdmNVpv2jgrnxI7HNGAWTIrcQ5KOpIBZEJmhwF8Wx5SAIGmxpV5qt/iXVBBx0QqWTHco/9TFf
eh3s3Bg3wDrysml3LMiE8ypLVWoo1ed89El/NC/I7KZjZdDh/k6fIn5J6lyOAJ5pCLmSPKyvu6iJ
zqNQKb6BJ8IcVdEr7HRaQRiKik1ctIRO4gSrXUEsANrhpmv33ezkd5RT480QV/LF0krkwLaiT7ct
XHnEQ4OMRa0x5J2mZBepM20LLaRnylfDnxV52TqdmYNlj/qNMSB1UVHa3M5qGu9FJjnbMe66p7kT
JM0nZvfFmqT2wUJ7fZv2E4KUYhygVXSEeX+tEDATM+7Uz5QdcxXlZ9K/DamUyq4ztGWw9K1zYeQO
cAuWxDNUhGq3lXN6OLU5JPd9HdYstsogBaUjNZfRgjZyxiXqku+rniNdp1ioLs4bISeYD8s5WYgY
H+pnskYXvy+SrzMu+wMvR0IXvFRG8imdsNlKc2mcRYbQan8xBh5Lz0bhq6iU4UruzOFCT/UQLHq/
VPc6DZ2rJWWqRQWx8YbSd4/CqlFxi9nq7SCU1ALa36hohPkKpgwTB82QQI8iLHwKpH/X2AYd6eui
TeJLvxgFIWDqcBeqXbar4sEhc0EIBMtye96jXT+v80a6zEXRnSUkXQahVugvapQ0z8QhNQcpVDTC
vG0J33Zl9XddXMVPCzHvhzxdKtdW8Ec007hgddZVVtpQcva50qiHte+3rVSiubNBZZejqeh/h4GM
hbEtdD9FzlQjk7dYv5A9BLPS2pe9WhFLlJAIiIzOuELaSUx8NTxgM4mknNdQ0W81TTRvw5TG5w6h
Vm91YbTnUdmaJOypHTm2IuaMlSibydaWPZK7FCN6PwetNeh+Q+6VR9yPvc1tE5WTWem3OYr4m2FI
Kp9w98nP9bS9LCFPOC49dKKRkGq+6qjAJpriaIpnZXS+IocWXy2hRLnXpNWQYa6Moy9zpwkb/biI
N7giBCADhHpxMEqZFMgF6csDjo7namy1bW8Do/WElHdBm9earxQxse5hr24seZD2VaQWZMKyWjZy
LHEMHhvTS0MVEUOt6Ku8oYy623aYlKtw6GdEi7Awo8kRAMlTu/pmG2a0ClvITbWVpelIvMgGj3Su
GlFJbiVupiTtwcy6iEy9hICTOmqty1EIcVikWDy3yiIeMmmNphi0yAasVqkvYVqWW3ox1qbSNR79
VAt9B7jLvlrsNA9iWSjIPmzD+pKMUoOizgn1IJ6neSfUdY3AFJQgr6lR6eosz41rtUnol+PU3A1q
vVxbYW9vdOT2r/Fo1+mqOUKOK8ttWrp2SdXAzbAc7mV9mt8WHEXfK1rTr8sY64ZnZH1/3yaDRS2j
NwcWnGQO5KTqv8sI4fhUDfqTUWjqi6zWBLhlvbMpBhKS3Vpek995LR9CnDxveajI30lRs+j8S1Ba
ZyN7nPNMI/0NtRvhKNOm0VJI1fwovxmyEH3LZIMmmK37XEFSV6jqjP6rp4O/LydpIORYSS9qg2cw
ty19eQW4wVXRphkrEpE0pAGOqnGTqSu7ga5+GKI4FVNC2HcG+5ziRX0wJRRcmPyN+XFOU/0hE6wG
XGb51qBLrzZyGAlK3LEyB2af1GeFpdo/RjKyzxR9LH/g1SlmVx9Jg01lB4+IRQTyIYmt8UcUDQT9
LbHqd50hJ0Gs99mFU5fJJk5kdZ+IDuWCRqz8XjfG/pH8y/DNoCKM4cmM0pdGG41LvvLKXnS6vdHi
JrsGT6XszLGjkmqgJ4N5ZiRofEoyN1Nr3jh6i86Jr1UGJyEu1Lc2W8wvUmU7D4SY6xigYnkzdsSD
RH2oVAj/1ASJbl9sUlUvt/ZYqpjatK4k7lMNd0Yma1AsnPEqBIsBX2PRgGirdoPbYe5uwMkXZ2OS
YcJT87b7hslWQuBe2/o+CdNi2xTNCjpSyAKPXXWs5QsBkWN+7LRFhi0xhY2/DEy9gn+fei16Ks/Q
BAotkmcGqduogthB/AXY9YrLUMq06SFXZkw97IKEq+mZii4Mc3oQaR3xrr1RRzeqKK07trAKpyS5
qp/nWjagKczjBAJZWvmZxTx/GYiL3FZ9PtbBXCw5FzGIS8NRsjRgh1B/JdGEZcfIK6SrcdynvW/l
TdQhvcqTbduq9c1sFfjOoqUgNmnWesQ5nW5cL6NGGVPVR4zWhT1mt6Wc6+d5UYKTQO00b6NEmkIK
q6m6R/DepZ4wG/xqitVg5CmLwrmWIr03vJol66CrU0tpzhm1PYzOZCcLIwUDhDZhwRHvmOcZy8er
mU7dD1VloUKqBLXOIxBNwrZumvdxD5nEjR29uHLI0jHdtkuUzDOFjIq9V+zqbRkwFrh4PsW+4WNy
kYXS/Dy3SnSlSujMPKWxyNww6h4siBKGZCeVRPpiEetkuJcikegEVWmGNVmyQYfgpmm07SK38hdB
jk3B5Q2z43aCP+AWC7JXr+Ib4lsOWmUXi3booTUpbpR2GQ4EL+jJl6pF3PU2o/5AfVpkY7yv8Izo
ZynmTJRq0RQMURd/L6e+cHgHxtgK2rLWH0NcCmdCMM1Im2ZxkS02tcOohFaA2E7+1lEnblzVqhGB
DXJub5rZmhN0Z0P9XbU6Sq9IXR9w+4d7g8I0+2cJ8DKRalgByBLX6vwcQ9Bk7aesSNmeF5iQ3DbW
S8SpIzgCVOVhKvsVX18O5nzwntVxUVgr5yxOeTQWersmGfprC+UV+s3UHP0hD5vzuYlT1Z2l1Hlx
dFt4SzTOTw6/4AJsC6edycYd5olSqci7EeyPrrFj8YGI0lzdaZwHliu2F4bzNMmQ2VknpSW7Vuh8
s/U2Jr7NolWsfVyqOWGsZDI20sg+x7JQ0nU9fAZXTG1O+O5Y54ytT95UTdckDonATixmCfatQd4n
yZ3SzXylJ8n2SKThwQ22uSmKQWYNy+wpuQB5MBW+yrdWsN+zlUcwOeQhp5ISTE0yb5hBjmeUhFop
TRV6BAk1SNaY9HI7EqKK0eKp0xQamChZvk6qju8xVqOgXSRKO3IbeoiMZD/CG8BClPUbguyEi6pZ
XIRTjCSryfIH24F7I2xCWYuUP9FPuRTYRaPtyHtczszRSbdlofRos6H2qnlZb+gQTDtDlgoXdQv2
oWoqztBL9ua8IaJkB20JFsYsyRdGVzo3bN/Rj+qxQxJWpfauXSQCIaOujG8wHWzVU/AI0PZFSPXN
arh9I8Hoz2xlowlDELwT+8HBVdhiiU3HpT9ISmvAKcBjjMwpbe4ztppXBNoRRzVw8nGbpZYuWlOQ
ja6n0OvmREbXVcWXEoxby63kOr0dsL+eKbGT+//42I/eZkUCyPjECfo5Og/Xi5TFVvetDaI785Hs
3qtfSSHWj8ZtHpy9cWq8z3WZj+Md1Zy6Yo4Ms/uWPMJ2Anp0qdxlF4tXXvH9fIj8U+f9z2WTj6Md
FzU0Jer67lsIWa23a7fH9CEgyJ24hydGOe5gR7ZU5L3xVWKThXcdwtKdedZvK5DivCwVCdaYlbf/
QZXycwnlw9XpR1XKskn0wVy+yaSPhAVNEFfx5wfyGhwPUTwGMvqjmF4B5P9f6X6NpFwTIxWLh/v/
r91fJdF3qKTvq/c//8S/eQsrgAUMiwxb6hdX4ReVVP2XacH5cCjpU5hU4OH8Xb3X/mVzmEBviaeY
xo/KjPh39V5dpWHUu9ecEfSE+j+p3n98S9dfxRB0fPmnFd5wTIWvolC04ZL7KUmMMcdIUoyRV49l
40WWkXcnJsVvRlNluB8ry5r/ORYLxvgOiqKpfACub2pZodFPoiZQJJwQ7x7Ab6rYHyfBz8uiGbJ2
BnX+A9X/Yx0xInGSFbf0NbzOG6E7yXbQJcUfxlz4g9GcEpB+hjSBupRX5SjYKToqztF4cx1FzhxG
fjsn9gNM2dkztRGiiSWcSzY0hPzYsXbWpimFi9C2Aw6H5hU0m1OccPVT35sfQoWbMiaccnQJx7Pf
bs14sTJ/xMG2n5cwDdjsPuFz7Skh4taVCvhtRT386HpicUthPRSF+U1EEYbqrLyJ86Z2pRq189zX
y9Ya43ZXSW3hpooWHWI2YPsihjFRoV1NGqzqKaYtL+GA4srxcJVpSLr//CR/e0HUZSGWEDtHktXR
k+yaiBDc1G8ttpPsCq0gU0SGclY0lk/jTL3EO6ieKKwrn5r5620EWK8yQ4nMOmb8kPS7UFHJcLTo
dMyH0jmjcdKcd1FWXU8ESKAryOIz8jXx63ZZth8TbMF/vvBPc2X9CWTFs2qgFkZ3/fHCuxHbab5k
/iR1w3YodO0mgpy1mae2Cv75SKCabIuiO4mY9vp1ftfX4khgJcMM3oKqKYDaVdEyVaJ/wDo9nnia
HwvtzEsuypLx3aMAtQm8PdpYOGkaj2qXYjvkeCf3RUTNwzIyHHVZgSMGBIbrqLV6ifRLzzlfLZjY
/3yxOhfzd4fhv38By7BJfOLnEMNOj8OimugPanmKh7tOsNVZ6QmW3++eHRlY/x5k/RHv7mjvhJUd
D5kf2+o3o6eUCnfih8irU5uM345DSZMWLPqAT/u0iZ0khE1ixVQcvytWYJkVw2XaO9s/37VTAx2/
jCTS5jqzUFZFftbDRQSBISLaGG3Noe7PY/32Cb27qKPtGRiHQpEYK2o5OOn9lJ1rUmdXJ96D318R
TPwVsUV3ff337x6R6rQYmFMaIU024qnjTa/pHfocP5sTI/32nV9hS4Zj0gc8FgbpcIUqlek1d+o5
pWlvkCGvWc+aHHomvGhpi9frxJCfPn/rNKNyDkFJWzmPR4sm+cRpT8HVR/lU3cTUzzz6IRu541Qm
9Wp54mP7uweGBg4CFOFfFqE+H29ln40GJ9fUT2RcmGq71jPapNr/07eCdYMk2NVAAcz82KMhGk6s
i4VufMkWt0ja5ZmycH/48yBH0uJ1dWAUfCD0VHQonMewxSpTsbobqd+BrlvzxpRdZQf1tOZ0yp6x
1bzmDPZP6mHqvwV1++fRP7+S6+B4LNkMsuodd6ebdAK/yCVWc1BZlLal71ZWnKABfv6c8hKS0AeR
mP9ywR+fFSgiMdoi5SU0fIOTAngrXGjy1LljUocefL0vf76oz6/iOiDbMLj7NMGPYYA15akQnoln
LQAsFcWlbOOZle3qyhL8eSQ2v/z4D2v7mudBa59byKCf/C5GFmtl0cMEaZTSPOfyMpKlNBtLrKpX
EI8cq6JX46CjvDdLx8DZp5XyZRGW/Qg3tyzuRruscbA0i6LvsjHS9hJ90ocuiU2IJFNe3Spd71zk
KQCuvrO6zqdQNzxSbIt9sxEPcjktL3UN0XKm/psN0kMp4Xqcx/6pDrtdXI/3ijTEdEo0jFRpdquR
H35TzJN2bYgeOIh6S9WWEmy0VJ6VF9aZQqVza8SR7JNxTek/zA+WPT+bo04bXq9xEApRppupaGLN
a0NTLfzQya6qMR9ealS5QJfU/lJZ0uUCLMEYJIJKjJSUOGQzhQZvPVBK4pwxaX4WjnrnDhKUhQFh
v40pmU/OW99RX8e/P5aerlaPGiCWQAY1cgc0UGS+PaVnkgZ9pEss4D5jcWdWspiu5mVEltb2aNag
SpnAS0b5Si6HQvZskE7UUgtnUnyFVkXQWFWGu05ON4lj3RAwTuEm3CzdeKXqWZCUoJAa7baQyhvH
IXyHxCVHCou9alSbvHUCc6gpnqZiE8flva6a1KS7lQFtKQbMLJyUcA8Hd+rrxK8mtboMqRtRvi0v
RAn+um7KTRJFeC3Lljy/Pg8WUU0vsSXwl/b5vRVnz1pjfsPEf6f2gqhtoaBTwfbokXgUVHhUD0me
AuLWckDHpVnkpGrV9dn60SnAnJJdW1XaslEasRkc/lfHvYunvpwDe0iFB84No+zE7RsoQivqXGzq
QRClp4Uj0ybGFurESREUVqfRu4YiOkUK4gM64aySBTUv9SZnH2/MrXoFpqzfTI7dXamT+ZKhKPYS
+AD3lDjnsz5XleuF5PXtqOnfHQF6Z4krYmdlZ7yuE+q9InfO66ouXbxyhxb0hZfMyoUh5bew6s4s
s79JyCwL7EiBVGcMD00BAxMD5SXdravOygY3sknhAw23SaTC8Ojln8mZ+aSHlCdzWDLLaG0jdXko
aXik83LNtla6GseShKgS1NhdIxfn1IJNHxY5frwhGQK6v4+xqb4ONb2EyKEZEaFldTWCbVizRIV7
VEu2SZno+1wovA3TfSjEnWnWzp4Oi+0mqdgVS7PP4eu5cxxOblG2xLAzNdxBOEzWqnqaZfOsKAht
HMIzeD7Qfjg9qnJZBUoOIy5r3kTpYAdf5mrThgVZDWBYwmbT1m21IRGSfhtYj6HVNz0deJ9l4tbW
m4nmcpReTfOgbOMiE9RIk9zTQaiQUCtt7Mh2Ao40REWkck8Rvz0kimRfExlX+FOkqU2AYfQtHswf
tFbMa+oBU7DYdCNju3xVrF7aWHXWQ15SOHrKfe6Jtf8jTEn17DT6Hhp48kYnCxbqkbpW3A9V/ZDM
xmYK6RlLc4iwogNyYEXO00Kn1QPgofs9jVAM0HTD7Uy9skLgVm1o9z7BbqinM/WGHQ15q7p12ZXF
o6g7Z4v5bzta8mYYwJD3Ybqn4HA35VAzIJ3AB++/FpH53ZrwxUwaqujITm7ani5oaRgFKuF53i+p
/bRAKvS6Nn6xxSIFNfIRPMgPS4oSxjSxf0dFGkxjDZEuh1pYR4rtyUXrV+OE9zsEITHHEcASKLsg
1brLhiapL4hzpk/W9FejpPxQh8G8aQdrDMZMehbjqASGBL3FqkXpLdU8bXu4ci69VIrf6voKGnL+
SJ0UWmksUZIfOTVQ2NCfabjmrpEmb0mkkCwfNRadxPSc23YuSQ0YGcI+codtrDXrb5oRf+3s5jzv
nBb/taFcGguu2aXr1QDzZOGpKjMgniv6skYt7xbHAPJfidoUbj7m9cvIerUpbYtBlFZ+4sEMuTsC
IjsrsRu/OjWYtWXsBPA2m51zrnbXk9LikySwMtK8KF7GwqMtXa0TBxGMZ3R6fTkpafoKTtne1WNX
/uidqv1/7J3ZjuTGdq5f5WDfU+AQnADbFzlnZY1d1V3VfUNUT8ExOAUZDL6Nn8Uv5i8l+WxJhs8+
+96AAKnRqsysTGZwrX/96/t/MusZnjscJOe5q8ddJfvmxQjb3sQIHPeLzkD/FAW29tyd+LDBf493
0ZSwPajcPGAgbpU+VboyP5mhNut2WmGx7Exf4kAwFUzBpJD5pxBWIOAvaPeAsCYZ3ORVrZjTCSfL
7lRu0m7b9bhTdn2rc2j55eec1vWNoVaRQ68Kixnkv9WSGZyXLhy+bMkvzV1bjNMK+BETgryxpi3r
52AtI71bu9X4+yBLSsvwue3tjcoIIzzVmQqaiiGuhT5JZksDUSGvBtKrnEWFmgBDrvzDaMHhmw3h
Bm5wG3KZZJ9LqR38NAtN0TYlaLn6FE5uXrzyRjPVrbRQ4SFtjc8lHDrGuyuh+Rp2zUWR3Dt1oV9k
sOpvYQNxgYtnJuYv9zP1UBBfMG5xgU35pipN5x055roXFVUjk8jGzejSPU4FYQGpdWPfjDeDWTrg
jpipqAMQS75mWQK6K11a1vNlDNNkF/iwz05F0BngYa7Xxls3h669JS5JlZeAkTamslFmbMtMayoO
lSWsYlORqxfvhtHodq/LXIX3AeVPzeQ2i8ajWdbVee1xFDD0qXpv8rcDVNbpXKdB7txlZSujLz1T
XWa6Y7Ise3B26mlhDJy/ZYH51aAkkzffZai6mzuPRIF8bv0eNIWt40fpd6BcxyoZ1L62lbu8Xz1Y
7mvXYBRhsFVq71EWKslOfVXpkkDQANFvE02mmr6B0m6mreZIiRUD/4RgSChMUbkfi6Rndb73VcMx
t6B1uaNkmjjFYvqeckqTxL70mI/SHkTmM4EO1jtjPhHtbbSK9JnXFAYb7gh8WzNwkOWuXjpVnGvX
kzNmCp1Q11Vlam400RYo7XXCHQHMmLn1oTA2D5N2c/+e0f7ItC3HaCK3gezXZUdwdnk9NECn/5zm
vC83E9yAD3yxUg54QVlbM8Fe/IH7mK90zPjbm71Hl3+tNwEsuQfpxEPNWWjC9k7McQLTqy3Xcpuk
QwNivfIwfWREmMlzqBjBY63hNr5ZAr/UUAus/ESU9rg8RXJI1AgpDZfUdh4M8NRxlphsSibyw50/
xlOHmlovQ2Vfgn5NJrFpgrmZ31eyXjdxPEDOwFUk3mVqyvLAYLb/aWzLISf8pv8+dS1grjgl/2Rr
hgY2lIS/5+1JxNMX7lf4DsassrxurBzPSlXh57VpU8NtXIjP2h0YRYdoq8xulEfQBMVl9MA8Xf0E
eLq4N+Ua4jzoE5dipJIDGyANoNNpE+WdQ171UOgnL4D6eK4T6IktBnrSAoaw38nS997ntdcZ8Rts
dOxwcoTyDiunWBiET6BR4s7O4Q7lwEUZjMq5+gEnoW/fHZkYW21SpuLxhTZoGZ6o4PrgfcycpCpO
KbzTsoUMMlpeCfeucPoiayIFGH7GgRMvW9DDk9fdJNFkNXk7k7EUKPVaiC+6KKv+uEapg9Eh0i6v
gJEt7okZ2wN2WYY5sOua+qrEmuEtX8c5+zIJMQZ716hUnNqpTeIWhiygYNZUekx86jAAG3N/LFhM
8odZqEqEN+va2fg2LXRmfwZ+VzbbBjIQXItwBGe8Oh4MkU3mcnWfQXF4awgpKZkWbsaQd+sDgI02
gV4ypEx7iWpxpHO9KU8ioN6ilhHfp4XT40ZWs60eY4AWyZZ0HL0cFXg+9ybjve2Zty5rfKp7wswP
vbsCnLy64YJtsEaF92l0V784akdM809qZwX7NAzpWzel3/fxZ6K63bcxUNI7xtFaik25woN/A9Fk
piNgtS7e+6ZOi1NXspN5VaxFHzxoggi8S+2EXfSYZ2VnzsPaTusucxUeVr+Y4Yj07LMPt6oG4XXw
sIWuwIGGct06MHfT13JVlMEkssz5vnVxRmK2HNmck27CoLtq1pWeJF6GMXjJFCPcc4SFML34GdcO
HULgRXInMMsSxWHK1GenyUpxmvxJfAtivZh3s6SLPjC5t6QiEBATbid4X6+1WCs8GguZOi9R3Zbg
jNosXtWDwdgmL6Mp4+yzFZAct8rBI3BTqyjiO6DKlbhcL8pvrUoGn3ELlrgLNBZbb2UwOPl+CmvP
301Fo+VbIK3DuZ06+SEkiqXbwt9M5xPQjAUr3MBAZyMkiL8j3RHIxdjxGdNjEKlTWhaYIVBx0r6J
ISfE9VPJiVHBLzL1vUv1UTNAGEQN68eTZQ8u0WHLiQs8zvRAVA141bwet1EeTuW80aNwl43nwVPd
uLEu+IumC8yRbs+qVz7QAuOAXWIyFjYmWp3uRz/0lkqiqVvZHzomImzc9T0HUb7Mp7aZw+hrrNPy
R+EEeftmynk61szd9pgl0uyA6Kju8sj+w+n6VX37g0zBXAbBNqEygnXONt5fCefVIuIlUnJbnuWJ
sqI/XmP4cLesm3+cefXftDlUOdQQVodi2AQodLyWP8icBcdHi+S/GRa0EN9knwugZb/qLv+7svU3
5hR/kKB27/r9//xQ16Hw/Xvz41//dteSX13/ZfB7/ZHfB79e+gscKGSGgLgdMg/Q+34b/CbxL8Sf
MdNKkOL4d8rP/I7aD/1fWL7FDwJ/hAVWgCp/H/x6APoZRyUBut1V7o//mcEvY9A/XYYOw0H2wxjD
/EWuHdQEj7fImjsbhNXSntK0Ro88YCWcZtDUGSNM+WFoQ9KwZB+yakwlCP1pNzvU/XY7hvnUgdXw
4hQKpkrMAhpMt3L+MRUjcMJt2kSg7TF1OpECvLy2NN47t8ZQC5s/EEwNfOmESwUI2EMe3BU9WhOH
dbJm3nuQFWvt7ASkuv69qgYX2u6MzbSgujJhdM5EmiUzYDJrh+96bqY13zaYcByBp8kD97rxp8Zi
quZOi213SyVBV7fhtl7Z+WjqHOZzsZK7zlHXxEnFFlc0cHDh350CdV5cm9UPJNArMZ2CIh1ceF1r
Jiv6UjZhPGBnTpRpYpjddgagKuuwv6LTuMPAYlXWEdGmC2xi+s3IYl5/l8xAfT9WMW/Fl9XxOyQz
8IZ19UlIYcUXGQNsfZTA49RDYv0WK0/vuz7G+DiDE/PkoUXJF/jndf5I4x7a+7JRtlf7Ksu7Hqfh
mDvfqqRxvruZsfl5UaWe7z04ZPZpiqsFVISzxO0tK0Q1JnK/9ZimVCbBNRUl8+p/WLtkzZ+SacXD
RltuRHm30pHWOL5VqzL0kDS/lskJzrrHFm85WzJk+GT7bhiqYp/OTYo6LkeywIZRKe9lXUOhaWjr
uPee+CQCuR+4GdjTNKfT/OhIjRxTVviUb+e6CZt4W4IMdNwDuw+lD0tkojUut9mspl7vCKJuPbMN
HTSJnEojz1ADp8mx+bL1nLSdx82VuLl8FVfuLmxupJuMgK6hqByMRF4XBofOXULvi1u2Y36IOsvv
sGVJxAanMFrHlp5RZOs9D5Ku/c41rSru0LE7xDTr1WK+cq3hg7FLbPje7KOmN/Fz6ayr227Jvqzd
26nQrvNNLhMpRjsLIZSwqRwAF3pjSgCaSS5tCAbxlW2hpM9PvGg2Isp4nsyzV8xFke80jOOrnEfZ
NfXbJLYBSlVSthUEXLkkXg+NsdaEIG2WoXa8rw03QfVpnDorwlMQShX/zBcc/1jJFCbaC4HPtjqP
NLPO82BL9NlNkjcLES9lMXxxIxC349aOdEDgtD0KiE9lUoX6dg0ip+13xs3G4kU0rh3vvVZ0hm2U
MMWvyhiTwfCZx2IPYO3K3PtAUCW+ycRNTHauHNPk4pwm9TRcRizDxXu6dtXwaTJhx/e0W/jW+pSI
FLvXryuxBF/p1yIH0rBfxrSRXdk2VOK2hLTXBFGmzEYxCoyf8Tam/QF7QVjdy9GV3W0h3El9zv0p
KF+wMfvVj9qtuuRKie66dosv3wK9JPBwBNRZuda9hFlvQFJ382IgYVLVRvRAHHl4+XwSkjbGK6Bl
Ow4njNhUFVjgbeuLCWdnng/DS6xV4O/LHs/Ek3NF3H2FMxcnFxuTIHy3QNLv6ZGGRlzaMtGAPMsh
XV3NA+Y1DFAog/FlmZvc+bqMczu+sylU2ksfN2Aw8z5kv6YkE6s5Oh7M0OJYmqo35uyP+F2PYzz6
0Udf4Hf/XlqVy3vVdrn5QutemDsvsAOWhLoYh+AyOlpTGYkpYalM1dFwnyNv+1yyZkInYW3UJqRb
WOzymPkqx5nupany6n6mK7H3SccCFpRSfxoHF2+v5y4XiL5Cvds8MMMtokxDT1Ui5U/Ftqyoze44
sUr35OgQZi58pbmc4fAlV/9L2keiuNVyNgQELH4RPYvGVJzHmTPjZVhUu8JixEULQH4TuG6b3+fx
ssITFkDFUliUQttHAXK4YyEjctcnMzopFnAZmsh88vk2kkfZNVW/C5QVah+SwWsOsOlNcqvnmOKz
XtNMAY4eM5AAVO35/NQHZPTOu0RU0lz5qkUjUMiGKv3pBhxSt/j660nSp8ULVXwvuDimzejMmpYh
W61738P1Dz75iU2SH4FTlOVCCMPifRnpvkgIHBg6vAw5uyKPPYW7vPdya7ybPKMpAYMbVWguYzkn
N6k70bFCj+/6V47FkNq8GXCmF04r42OL81f8lEZqXBGltuHyNLJ3aO96nXg/5aCq7GfPjUPfgSuz
42VQeek+W0n3qDd5ZzFh5ynLNNBiyTLxjqQuTO5+netCPkYrN8ePaOwifyuRPDxoZl3bZgAi/c9F
48LQXuqvjPwr0WGr9jz1WGrf7/dsQFsHpKKURAl0LAQN28rpYjIb2pg4zXAWRbrrsPn7qGqjjLqv
zGrV+JDVmnRSpGCiTC95xrrjC9kieXEZ6zBvHtOpCfJbd4xcy41EjGX82trA1hfjlOF0oiediA3x
yzm4kNeAdMu+Bh351qASpm+ZqUqyPigAyn1RuJrUjio1vX6dyzoe92KYlY0IFWlkjLe59FR8mgff
aXYqn4P2Q8Dl1d64FvDiAzftMf6ALX6R8LRYCXCf6SV971ZOyBlHxD8okb1yA3uXrTSukJcCj8o9
WOvOOHi+84p+tE6SWtQ7mKvz+iXu2Hr6PLKoFH6pTbESSyTWNT8slYxRZhQhDdVLS0qMuaTIt+5L
7ld+f67KpnPSa05eXSM3ghQ9L7R3xAd4rJ19I2EGb1nXjw6fbIOxbW9cHuqMwuGph6D1fFluUtlH
3md2J4Phcz3LDF7lhvskkFO1EGMUg6XUuRoPac1moTgE5TKtj2Pb5iOOwNH1amadoxuF2zSQ3Vzs
CRz110vhh0H/SWmR6acFlQ1TdTXNOMhS0TfXBcaSSx0q8jK4qd4EZZJqNolG189cPO1k8rF8MDJd
OrS971OJGLdd6ukrxVge1PdzlYqZzIaMZTBiDDhBWLRsvdoxh6wgIKg6NJBDUYzQ6JWaCT5pisTb
E/zgpHrX6lg0OUME2PxE0pQ6KCA5F7zvnFATgVPexVWdCn+WlBCt3jloZN7TP98QvbQN//zLtYn6
hh19QNTW//Yvf/rT8Ud77SPGv/5Pf/qZ8d9+/Wv5o722H3/6w/7XVuRp+jHYDz/YP/nt8X//P/9/
//L3hubFdjQ039oJhzmPRkbPn9LDfvUR/s8G2NsfY6vbP/lfr8bD39ogP/1FhMRKskVOwtw1Q+y/
2iA//gUXKNBNXHapwHvKz/zeBjk+aWQxV5aLbQAnFeSa/9sHOYGLcZZ2lnVtADMRTol/qhEKeAF/
6MdJKfTZb6cZAw2AH5Zn/XOP3K8YFMyCQuH7zFH9pkSayrM0OUxJNuzXBqPjJne68eQvAxu2qSIf
l/2mG95EfclVm9AAtW0ybMc+IvRWKOcp0YV6KBF4LrIK62PHttVWjTaLNir3mo/O1K5n+J8E3UJC
6m5DqsBm67V99raohAnGuEog+LpMJYpE77/ObJ+O1EcDW7XlsLCiovJs3Q7xkpPqAlu/GyBqtwN7
DrsuZT/7tuG/v/sdHOvFDdyfnk79nS2lf5xUwdaH6V1GwxSuZFKvLFZOfckidB4F/rxZPR/RevT6
E/lW7del0vWTI+r60VmQoQ8MdVdCzlZYV9oJ3kykGwdhUCyXtJ3ic8CW9L2TZvl9VCJIp7bwdlG0
dujjhScGli20PvRggS7STOUnnoLTuurMLWEw2YVkN3876n5mnlnCqRYmuDUSpCjnUL/tdJmcw451
Sw3+Z9gNSd+ZjQwSFgCTSYpLKIvsRTdZfoO5y3tj1OHeopIpAMj9cC8Z3G27layERGTRpzoz+mya
oDz3rNTtcCYSgWg8cjJ1DTzaZsNN6pnxqY7ZUUqoxz/6A/Et3B7J146Xd1bN2iP5JOtXUbnVB0wd
3LRVUN5Kwnzu6iwZWUVDfv3kqCjcp0MifjQgK3d+zlHa+UkJwrQozoU3YVR2TfzR8/E8sDFT7stJ
4iBI2eQ7aL8Y34PFOF8l1Hd301Iq700ozIGAh+nixsNwG5vaHEPlkW1HPu6FtE+mWf6wvLKlrI9k
5aQQHBabnCitzYXna36oIJbfSbwiJKYL6x1xWePOnav4zlFxts0SkM85bQuOg8Y/kMWXPvfRWO3m
oKIg03ASai8L2EPO8qOSgFg2Me//99Gpq7uwGeVRusXXdFQhOcMFbvLU4CKJHG1g8cfjQdVp/rER
MxMkgk9uQ1c7u7Uf+89u78hXA4Nxr6kg/d2C3+C5oab8GtQOKRXa708DI8W3IfXct5idtH1S16DK
fDwcL3OUiK3P9f9QujN5ZnlY3rRZDwhd8HUqsiR/pDuLd2kdBvt1cOIjIz1nF+Td9MqR0e3JP4NQ
LuAcFzTj58Br+hsxd8wIjMFOV0j7tbLreKaMds9rHFT0bkW7HYKgeZP0wrdlkXoHH2f0bQLs+aBC
T1yykaxuZdXwXsVzRUaWsBvcdPqOuxrJl1nWbql7iL/Ox/XAXpY9VKWaDr67ru/NOjtPamF+NjYy
PK3jhAU4dkH5Ehy/Gyp/2jNqKm4l9hlGRuQsSG6PG49h7Cm2WfmSpm3zyOTd2cYTuEE4AfF9PvXp
Xc3C8gO1UkpufLRUB7qzZEfKF5z6ovIPgymj/Sj1QOQT24pNZBgGmzHbZPhzLS4cG92aK1TtejUd
tfHdp6Cvcha+lvIY01iDE8iam36ovU/17JqL68vq7McZRYc3OpfSlwR4O1p0xyAamz0UBHuH+wFw
Pbf64xBQ/jskv9DSCmZ541g8dH4/3q3xAB0Eb9QGoU6w7ubEjANV+kbJs2DwJ14u9MvuhpAXeb1S
9MfUafV9WvOVniuVnPuynPcFD3XJF21PCODMcec2OSkCnF7GsQz3vCviMLtqfa0JRPrAF57qyk7x
rS6D/Fx2BF4k7JRfU+q1/RDmHf6jCu9JQSD0lrw4qjbsYQ9swlYn35J6t/h+fU9UVHWpAllfVL2a
Q0Ak4VPaTP4P3Y4FYESxJM9WOGArlnH9yDK/thuW2os9m3PRhStWd5RK0r7WY0SKTq6SzwN10HuB
zH6bAQm4iwufjeIiWZASgDJkzmq2mSgZfkRufDAOrTKLTiWtFi5OaCbXaIgZb8THuXOiSyd8i8PK
t9vEyPRLtNrxtg5EQ2yhh9RfelfI/NQWL21RjYcSAspzUuT5pcR4tPMnm9uLJbBlsyBwn1h5TSqy
tTro9oltk0OsIKJ79cJKYEXSlxhBD2+8brDp2VD3EatEZ8KooEYgwz39QGvk70CaL5uyb/TZZyZz
IqdG7xmFAstfA0mGkG2p7hd25ggLsie46Ppu1AF2hlhOe8SldQ8UgqgNCJWHCGrANkvpszj9c0pR
zRTgWLL+wnoEPzMEjLC7FLJ9YmtQAYEvn4Jcla8Yx1Io3cqxu8oWGJ/yynzTltysrMw5wz3PXBjW
BlsKS+9msl2qD+HYL+dU6/6DUURNcXskUWq3ekzXGITr6SAa4jYGWh9i7iTCQdDqYxiZ4jaPi2Gk
Lq+G4zQDArDTKF3kjFieRTZ5v5uT/1e8/5svELb/55r14/r1R1WM+j/+/U+V7q8/9VvhGgdI8RFi
PIsg/1WyhuEvsB3DEEt16DKLj6glfy9ZRfgLRvxrjcsmBeHmMX/1+8pWEP/iYZCGx4bq/xum7dde
gFqd4ZqVraLMpzf4+5//SOjiyf9QrjIYuApK7tW0HpLjG/51fMScAT0KJfvkX92VVRgq/DpJ8tHP
kIf/8Jb8/tR/fKo/W9evT0UFDrabp8GUHAZ/IXUGemZ0LUBmBwi/A5a/ltgcM7owyqECtfGm6fzy
RU2+RbAqEn/vJgkq5P/7RVx3C/4+LvvtRfggqEIWq/h4/ooLjd2FABXllqTylseiJebQx0EvV5/l
4GD4lir5SMJb8Q+eFTfmf3ve2GcvjoYAWzEbSNfP4Q+js5YQQdOvUwPWwk2J0MimiHYdwFFcnRF3
8GUi39b2WU50yhs2rMUpqzsZP/veGtsTHlUG8CRRaoxiSVWH3xhW2+ZtVVHRPnhY4LzXhV9CEdh4
9erHPSH0J7QjJ/0w29xVN2uzJu/zjJB620gxdocgmBpv12J8JeopCuZPV8g5YIt6iPJLIkVYbcN4
Dny6FUvbWzgMz7dzqoxzXLOqivbDVK/+TTt77U0zCwweBeDy7OjNbYooDoaFeGNdx/Epjq7TXTy5
kJ8S7E/xbsH2Om+li4B5T4BjNZ0JSdbFtsbleI7AiBTHtpHW3xfuQkADRMNpPDSppzRm9usxHZNR
F7vUoJqKrL7vlWTLOZ9mr9p1k59mdyUzlGIHFaN77OUcV1Cr0EC5JQTleurF2DJdTwyBSUtuE+AG
yVTGNy4hSPoBFza1KYtYiLlUzo59AgFk32PHwmRJSxmUz741EalCbGkup7qa5dcpdVhIh7jv2uOK
vTnda649LJ7Ga5KtwdiUnZ2lLSUW+WmZLghA+iWjxfnAJQtBSIJCF/RsgZZ7UjhCs8FYVnxOepLE
Hpqsmr4s7ugD8m91qs4lVhdxEAsoLSRJUoQOsnGYTeMQSDBxmzl0t94Ml4IHc9nkuYvCenkQJrH4
GAhhRUhJmnwNd0IwyPoqPW8an+vaTtzHp6beKyehCPArDfuqzSRkB+7zPgbsscV1GpXqSwDYA2JV
2EYFdr8kd48TkyznzOXsJjsUgYwcAAJLzlZwWd90i41mRucVxsbJ1xhJxeDVcjcl2LBO0QhBaI7i
2YHVEYlxT2hVq18R171ht4xOku3nCNUOgk/ozuKZQc36lJZqaXe+1jPevyxwpx5XRo6hsh66rD0D
MVsdZwsFJf24RFVQPy8rs8ldUfrJi9v45iUjEveNbdqlv5+nASpRXJGuvG9z6Bc7hb15fK2H1s/3
sqhF9hRIlk3P8SJCVCgZVNEjHh80cKKZxug5RXNkBuUNtuHiZCvmCdpp6hzE3JIArny5PBmZ8e7j
ajPNLiYRMGPmtA52Pyd1i0I1ZnmxTQp2/3b1AJ1xOwzCwbEStWW0iYaUKRkWRX0LNgXt2YmSzuyE
k9qcQQajp01BYOm6YdHQnfZlOKb3QZzKp5VE2vjsTH293MxBJ92XEenUYYMnI1aqk7kgyFoM6lks
mrFU30h01XYMg/AWl9/s7dcw8xu+9s70I3WbcNj1Q04MVo/l5xh2Y+DsKHzsFwGDvD8YAILflkHk
/tuaSq32Y9BjiKzbZYr3bZsmb5GL2+2YZengIVZEHclQcRYtJ8QJsE4KVXm9Z8Zkjq4h/5j7gnIf
hymc907ZepjNiAEfcPu32fBYF0vkNhi+amkveRJRIOqyN88QoW3wlvGj4Ws1dJPGWKvsI8pJB0Wn
TPJdVY9iPci6jt916tGFRLNmTSeHv1Gi4flBe6THcIddg8apt85iocgNczvIR1591JzwvzsL5tmg
ybaDHt8EAozuTOTvHIxYPKtWb+Qzp+QBYVPy783S+h/jXsGUYsKvwv0aj+twrEKfbJhF1o914N42
fm6HHZpLCktHNNrb+kOHT6ZujENfVoXzhz4VDrS4PE/co0GZBF8Xja7ABGzJ2yqwy5rNoNO4f2Rj
2Y/pD9w4O/Q9k+R90Ews8ZolU/qY2fq7TqLA/+TlcZ7dVt7YfwHVIZLjxI1fXIiUBl8FrXBrcAfv
KpdI+fves8sH5PdW3mp08Yjc1q6HfOP33XDDbKU9XrcZ1BZV1Sa3bd2uaEpqSLILgNB6PPtiUQxV
wEy8RSHzxVsM4ulMHduHd2TDmXQ/40eid+mcghWacR2dnccF4d6vA6cYbqCy0MQwJTr2j63DR/41
q6Fb7Cczu69ctPNK50D9sSHGvV/v4WiUn+YwdTyMaku3Ppb96tUPqYvX+2pKqhBsiSFWB8lKBydS
m07lU2/pgDd0/cUXEbY+onhTETzYdLSnn4KlT99TLk0miWncsPPhzO3DsIaGBHlaOK03U54my3le
yK6iM6gI+EpUVAP0IJ5THWa+Ng/yKmGy9OWED9z1RnDyqsI2GStQgIcJDnvGF6STfJStp5Yt+jdB
XkUTsYTDiU6qW570z4RqcYpGaR647Ac1gd0QLT3jaGpwal1vHtOwa0U+4HXIYcaA3fCJ8axlEOU7
H0OjAo6IBe2Mjlk3vGrNtl3TDU6/lXYNB9zUgu3CoZa9R4xXPPwku64vrznMbbWv5nIJbgmhD/tT
RnBwcJjAN2ZIXXbUW4g9a3bCU6XNlpWJod9OsqEmWbSYF8GIIgP1s2GtY0rhQ3UeuaGzSd7s2rqv
URZ3X+DqpMOpcZitbPosaJtdRdnzjnSrBsZ8vSbkjmM/3KR8fvlprXqAG0xaUnnHr+Gak5n50J7h
kC0j25FdEiyPs58WPVFdqPVxvwlJNW6mDVn34ToxSl5zYY95pJhk7jw5EIbmDqNP0hbyTO7arc5S
qFBb09iItYU1K+xY7xMs+lMP9SibZhx7Th0KuVsWnUd7vqZRlxBTHWODv0lLbxbRgR2xRO9CPB55
WyMJFeGVIIa4YZI747qTn+wpwYbpKe088iOqNvc7sY2HVXrDgTmcKbsPcin9BulnKlWoTpRUoOM/
Kvr6dn0SGfm4+UPLFRixOBGzi+/ELKvM7gooKNFL4BwyMDozNKFcXZdC/BqcZ6e074J1DBuQ8g2r
ZWTKyTBHvfFbIMyyZiwyp50zvJgmnUK2TtehPfTxkoLmcngBh8R0RXuaWol1dDMM4WSelil3oNPM
0WiSc+pobkJLVSSXwazOx2TsSXGotVvHW7wuxbsJgUNuCvziRPNZ6bYHfiU8bVYtRm65ovt0c71n
5BuNboAol6Omko65vncAeOSmmUQu4PqYAu59xLjzAG+xK2DfF9mC6b3lDlOEIByOg9uF4gH/fuad
JxdW3kZ6NsnvCZ0rnvgySeBOo7804sPKqgr/PerEeXZ5gIBfDVqZOZETRxogOg1R7wN3mW7Lncjm
W1uNAdJTCNJreIkchlgfqsqLhrcM88PDgBch2w3OIM19x74XW9xyXnUIf6kKgiOQysY5ikza+DL4
WRcBC/DgOzX+1NIa+C0e8coXZr2HadfIcxX29UNHymy988IV9l4gWpWwtJaPCXdxNxTXiHCb7/IW
+No9I2gxH1ke6fMj+FBzO2tMwd+XcJ7vZRUkO1dn8kdRV21/5Bp0i++J7Niw6lVcPqXGgEVNmZOF
J9hGCKCmHygCOc2w/ogtTPc0gDbpMOrXc4eGHpCZbO8W1azmY4g9oTzkWgAwnDTpySwCLuq+mGgo
7jSrgN0eTliVbpAH12A3J17Clg9l7oBA5EZJebOCYBLPXeHiaSXppG69TTxMvfuJjzgV77EO7ZcA
gQ6Ypxlx4jhTM07nsM+d8mxzr3HOAerXes69rPXZOAgRMfWnLsoDewiSTPLWutpdyq1iw7WIjxmR
8QPzhP9k70yW61bOLf0uNccN9M0U2NjYDXtSpMQJQkeU0Pc9Hq2m9WL1gbavSZAmyr7TGpwInziW
cqPJROb/r/Ut7IDAaAUrWz5DRoqhgRZLDefM4CAHGG7GVEnBcUiszoI7N/bxyzgQFeGo80TBphUD
EmeDLg19xK8hOycCB9sTx4e832lCNYQ7KY+b/HvbZMNwIdAICQ4Vsrj4oAWdFDmRKiTayZiMCmKT
3JfGS6xOyw6l69XywsTLcaci11XZkhnCSywOE7TGFFuKPUpo/z3WHrOmfilN1jUlfpPKOAUpaK0S
codjWkmsbwNlYdypap5W7jwONOC/Pm6/EjXenbdhzBvAnyQNHSAm2pU+EHCg2fRWEByCrosLllqj
q9kVUTm2ZawdtRvPJXzLno1Zzw5MryoAb3PCB6gr5Gva4A3JSHWhE3pqEb/xU/drVHTYQuTucgzY
TZ38cKwu/Elr/qhGTiSjHCglLN6mAmXwejH/v7z1v2QFPee/Lm89/J//nf+e37ZkX//AP5SplKos
lMdUNdAHyzKq4L8pU43/4uUioBDBlikiTuY//L28RQ1LW/6Q+UrJNtSljfuP8pb4X68ZKxZ/VEFj
rMn/Tj9Weq9LNfg5JmUXBlrYYxTTVvAC/MsAYOUysYeTcF3d4Wkha0q8VrzRpc2/h1zrvbkzn1S5
3heYPg7Ilb0t9ABpFKC/MmBFbSSZbLG4lNoX4H3Y4c9yP29MsPf1u78Ppy2i4CW5QZdX7eZWl/Gs
CByy5jyEutNa30MxuMlQOm2UsD4ZSIUMsnTJkVtJ6xSWHmYkkiPO2l16jDDahKQ5B3g+v757y8/9
53LxejnqkmZp0UdfOumrGiH9R8HSE0YpSbPByW3LIeBw6Ubyhb9N5n9Z+FxesY9DAY0RETOjAHgN
S3hTkQsNY9CMkKH6ffhA2ku6I0twF++x1j9RL/LvEzfcS1fNrrtovdwxdrBt442XZbU8/v16FX4F
vmx+x5phNc+dLvmLmj7unOG2J+sH6/4Sp9Xc4rz8Nl0bnvYIrVNsd6VLTsO+LZzNPJhP78SbH7HM
oTd3Qoh6Wt7Uu5gj0dXkDh5h2YGteNaJ0L/NxL1PH/Gb0VaV0KmH8BAuoxV95BA57AuXivLdSqJ/
f2agAvnnrV3NDJEiSEknPbETSNWW1lEdeygw3H39wn6yvrwbZfV9y3UOc5nEKLmiOxyhd2188/UI
y9/wYUq8uY4VLQdvWyu3JAPZOWbObrrsi6c5xHvenyil/g+vZgX0QKY5CH3NWFplOokc7+RZ3hji
fRfgwxuvr2b44ENJhSlGPVi6GaH3j7G2G5N7kZNaKTyH2Kq68a+v7+CHNw7PCq0NPk8w81RjvXQ1
oZ+i1pMz2LPyrjL2+CzsVsMg/uvrcT4ske/HWfcWWNH0qKXLb7NJtlX11KJ96JKH/2AQHWLfEsRD
32j1WiOJyyjqMYgKIrjGmx9T4aqDYmP2rOJjeU7LxbwZZ/ViY2gWh6xkHOW6c2XSMPOn8LEj3UQ8
+I640Rp6XWzfveSr0VYv+dSlmtUnjCZ70vdltMhDRg9hUiN9J7re+kivEXuvV8eWF50Y1hhZWfPQ
ULpOs1XMGaAI0ZNTuu/ooHeh1f80Bf4lRlMjN9I3sZW9tpGwbov5cPz6QW7+htVkUwq95KCCHBdp
Y3k7tIrv5VKPYn3Uw2OVA0QXoh+GNB3QUu/zOfwuFvL3r3/DZ2/sm9uwxopqE/AWXHwZKkuMbDVS
qu62AOLy9SgfP7U8XY1wyleWqAG95/0HJmmgNXNM5W5ftA+d6QQH6WBdQWMbz9FtfW7dacfZtSZr
dbig8O01T/Fts5UG82GlXv0I+f2PyCZfXNJWM3u+Vj1EDU7l4FJBN3qk0LCT7e00t2Xn+37pXg25
/Pc3H9aeaTo3CkMa+ISusquZm0ywFeFSl5bb7SVnOBqn7CJypn1tS5fGKXDEw2bS66cP+c3dX33e
9Qg+vTbzK+qdeuqPvpcdloxd9QfxVo7xCHzx/yE0+cMyv7r01VdeSEca1TKDql7lmreTG5zLa0RP
R8MdD+VZt+tH5WeCSNjejtJcmdGWtYv3SZXRc6poRck6e3/fCxEyQ0113pawZfSpdE9INgD5DgIw
UnzK+Qe5YrbDF5qy/qTHoQ3w/NxZswMi4KQhlyIh3KHa7EFt0nWQy6ZP3+u3YDyCb8aQXt2GSmN3
DT42jvE+xIMMF31gGE4JBYsy3x5XgMtne2fOnkiUSNxX+COQGUn3ugJTojOxX/s7wdJ2lbUFbFsn
7SmED+nQ2uD4sZHWodK9v/5qHmJWLr6xstfv/D8Nyazjoedp4zPYc8cdOm8bn/X17FqGXIS3OvnY
MqfA1RQvM7IsQG/ToqM2eTEMXXBSiRXYAu2th4GjpsGFA2TJEJheV8OoRhLPk87pSh3E/podPG0F
+uAbXLOPM4b3Z6laaLKq6+wd3t8/hDRB6Fd8jXBBew0+FF/O3UxvN9ZFHsnyJr797kGVRbTHVRls
VGG1rb57o6Q3NJe1X1lKWhJ5KmKePShRSRcMnWDw1ODGFg/kjKV3/YCpaqnXAFZbQjIjr4JbMFxl
UajMtxqc1mujTPp+n1doBSF+k1iyl+cwufNxMobsftUscEKq5zGg8TaAajPWtNwJB4gW4UePkwJo
+XWpdJBUbPBi+H8sMxsmj/5gljnD3ArCOQxF8UmZRAktQOPH3UEP6Cu5lkRkkBHmKpbPMT8atS8c
sAaIEMS6MD4ECB0sj8gK7uVYNslNJlozgQa+udfjCfIjKuR7XWh+xoYU7pFoSbTu52gnEPzgCEGp
2RG9o12U0qXwJaNydXSatj+q8B3kQaWXof+iPQUMhMQLKPmKuKgGdD6wTtWUQ3Bd9oFyaNIRlqat
c5qm8Dqmkdl+oxwVal4NHUfbiVBXStsaBSHYt2ULoQlaiRwfZKITUhu3Z3ojUeRW7doi/8nCK2DY
UYulYMf/rSQGpm8W3lapmYE3kVH/RCerhw1C9Ee7z/xSux5pNKo22btxvS8SoC+XSV6nFR3XqDSu
4s5QflQt71ppACvQJdBJaYS0SyFq4w/PqbmTZS2ABj+gU7GHekDepqjlrTqr4gUZLS/YJLGrt+BP
w1gO0TyM0innDsECMSccD8OJmJKrZi547kzofSxRk0t6q7kOlPFyhAOwQOjpu/b+j3moPN8qH6Am
cQ0pp185mK6VitQPVK8Eq2iYWuDORy7curtiqkJiavIxmKhsp4TUzgNrXK7noiNIY7qPtb6i2U0p
l0PMqDttUefPGhbTI34uAUuSfCr9qd3PiCnRvucqZ17LMc35KCNha9vSjazmsdB9JKRIn5dVU5Dz
P40l9lSvscbV0LdAvxL7RWAPTcGFoaW07aXfjsKZcRUvbrIjwDI3SPw9pkQvC1vdKRrzVkRYvYvT
8SmDwnUHv4WYDRUdui5HAdpveghhoB8CTfyFafCnSgzLrhJpI4US/sUyOveIkM3Ov0Zc6sGncvRS
PtL6u1sGzQT5RHbTEeBfxZovERSkmshL5N44xjm6qzCRn2eU3BleTSPl1KVnOx6jIyeSJ1mQpJRS
n0A8xfFOqXPZLUM1QVCvy9+rqL/q/N71u/y5mP29aMXEKtXdDWKIXWbpO3psFxNYJOhvxU3WRieZ
4AmgUouG8aBrGHIDfJiRFF/WfXgJC5MnhlmZ+rFMsAjyWQQJdL+SokHgkiPuz9LDUBv3NfZPt8xi
ybbAWri+OdxL/ajD/uvu0zL1nTRkCRk7XAZKlrU2hqsb05CIn1CN2TUEwSunyYMR5C26Iz0gsUiY
5SdQaaWHoHPEKKTqcPuib348P1PYOoRZ2R1LfIQeyAcaH4LiqK0K5wVzhZY8FZwZC7W/I+IHcCjm
0MC6x8h70QX+zvTFnVb48KnGnSTQcsJqx1RTX0TBp/GZuQr1+EHx0Qmo2l/SPB5pN900Yq26siIM
dqGktVOVxN/lc3+iR4KgoVLuQgTyROTE+6pHUw6VN/dbd0aMu7Nk4Yn3FK1HNF6HUU78VJtdc0Xf
5VzwIrm8qUs+x6Xhza2BbbJGChLiE0GsX1kuqqfHWZH3Oh7jy05Al0K7GkhTGAZHqWoFr9Jjr870
p17P70Y1zA+wsnSnNuPqTmuHEMVOWLigLL6nAtvOaoS7NYamYU9+WbmNr/lnSF+2zOftDNQJMgxL
vJsp5rGrxkOljfc98SpJ8oI6T7A7HZpQYzm6MmUwZFK3Y+WUErAqtO4T8j+KZ9B9pHsUz2NYHaQ5
uTMM85BmwXfMn1DXZs+MZWaJlJyAnZ9jIVcdfUZyns5TzvoqntRCpZ8bTHQia/YoJq8+WEviZuar
WTN+GhlLNcCOou4vwwTEV1RAuKjLp0m1nDGYn3D1N64SBOG1krDlQ9ZUY+JXrf2cirWb5OID5BdC
5qqyROCl8JBU6iaCZLmYJ72ktS7FiPY/rXiUcuqh9I3zBBAP9DniFMl8wfN/EAoVwWx21nrpe1OZ
weJ1PZMz8YhfxfPN6EKt4JhHKqt6al2bWAqDUuF7aJROUk9XBhy3fKy+Zbr4vZCscC9o+T6pmOhy
TwvPbicWkLLVrrED0f8wpYtcIOSNWBwToRYszhJAIxCCLF/+urs5ES90Qooqw/DUKBTvSAOaUP2Y
/c88K4LblFtSIwTMwhgdXAGZkRArHBjNtPh5Jm1Xg11n6sKU9kFA7qtAyx3S97pdGiNlS5PcazNZ
fAzCISBUS6SJdopNrX40+9Yn66YLpOsa7phnNCSkhDKCZg3DLCa/dNpjBWY3HOeSgzBquALgNnly
jrppj38G3ppf17x4IvJsFaIarook8tQMkZykk+Bu1mrhdpM0E7xtluMPSVhUeOKQmN8JBg5+EooV
7oaWEC2wJ2jRJtKnEh2bZ1Ya3VWmNPE3SUvILhPTzDXaQTxmsh4d2TQ9Qa33MVMq6BFmMGd2l2UD
6LI0jc8RVk6S0pSXbpry1M4DXYpcPcYOnAlz9IxwTHiyLExLu4hwyW8TuqCDgJ4mssfMkOllVkGx
q32FjjPWGv48aR02wPCKxZXK6mxXQhwgQezJzhLmQKNDqBCqVpnUm5tg8uogSdzeJ58H/aF/DZi0
e4FDVr/4ERtCB8xAfRexkjxIBB6hv29JgS8yUAGLgCUPkDLJ7A1FEA2EaxlT1jpyO0fCbpjJ5hhk
9gq1YeGASMxfOdJxeyAt0jRGqAeS8dLhBXCMRQqbDtKFMhnHQGiu+slUYT/Od3ADbsyZJ1WWxq8s
0r2yAOyeTtYpAhd+qKEsI4o0/pKJD7XREMq4woerqkapoTT43MfB7YSlWzpW4znrdPUhIB4Iy5cA
uKuySPLUTb1X6IMP5jXVeukeJ3TqKar1wB6CW5O9+Fp3pNWHpyIpLgZLqA7h1PqHcsylFzEVi1tB
l65iNb6NEDBhtDjGDYltiOO7hKWgLPd5Q1q9Sjhf1R9LYUTh1pcPfTj/6STWP5xjKJeGyCEQQNk3
I+kGeltLt42mchDEH0O4qJGfMHjkrtElOQGegrZL8uYsDeF4JHBnYhQIQ9gMH+bM+CnoxrCLIsvn
3DjCXuA45o7KAvvS6vFkzN2jNLEush1GbhV8V+GiESCVIZZM599gpK8tNXKwFt1xAtqbtI+TyCf3
TzJ285RgEMrm+KnIRIyy+TOs/xJYhnwdTZj++QMNSz7BoniDSqiK03UgGT69aLVmJ5LISBejo0++
KajOy1jQsf7EqeAIYXNLqx1jAiq3hbErk6bWnBe5QxrmlJyHfWNVOz6116iG9uDuvakMagfS3X6u
A3ccWqfz0UtEsX4JU+VUBZbH4vmYquUvUkF+J4H6jK31VHUCuVN1v9NJQ3MxnTdeNvg3clH8DK3i
RiUFzvEFzncNC/MOkKLuGmkOKrPIyp1V9U3mgEJz05DjNrMEq6A09hdpWZiACwTdSVF2go0sMcxF
ha0i5MXZU2PdpdWtSwe5oF9ftKCaTbcnrQzscfdDUqv27E8xlBKf3K9JNvJvLGKosLTx7MuFa6n+
yShRxPhEDspt3d1HKsKutGg5ZRRVh5WGkJNbPfH9n4Gmsbyb7U2RYWOTUwodAeqAFoyoHY/BcIin
cRxs0Fxd5kC6geAahsO44LF6WMmlAUxwnkBV7QCZCn8lVXpDz9xLmpe5rk6YQI6V0pB2lh+o6YBs
0c76UJ1I7/qTx2BTSIv06lhtDnDUsY4BoUWYm3LAiZOrcczlPT2oXRmNd0akK2dFgs5mTs6AxcoR
tfpoUoyPOhCkqdgVz6iCsVaJPm7GDMC2PAz13vLnozHo5O92Grm36jxeAZkkkRpPUNbBOI1kZH9B
wvFsbiZEXUu+2tgbBGP5UZMothb2iGXILzb6n2nQ6uKZdS+ePfap+kHUa8WeYgJBEYqzobJ1HZu6
o4QG+yq+l+Jf7FyLH6PZon5t+oH6lR9Lojs2+rjnKy4hdEoH7QBzZLqcsRxeoOhmY91Luhvge9tn
gwZQjiesw3w1egjdtpxkPVhGHUpihEXh0C7geZ3s4p8VOC8vHUrS0sXc721EkN3vxiirxxlax4zQ
MfV/KiQFxk4nCWVG1JsORiDqYom50gXmUVB90LNl2LscMAWYfrruFZVmHWtxgW+LukJKHOWhqOn1
K6J9TCfSCDum6zlMFirEfrrF0wx0QcgitjttG4uBo3LhkQtQpbwZR9gsdjsP6YMMIfiYAgPX7LRR
hkdTMMNzJjbxdWyo6feUHvilatb+8u3NoYnG0nWj5cJvdEmIAesh6w1HkyFWG6FSAIOuIDymk9ne
meIIdrtFvuHEQlt/m2RlyNiLt/KzEZh8TUbi6Iad3qrjT6ClxBDCloFajsa+/CbITfwUxKN/MRXG
CF+1vCmEKtib2sQpt2m+mUakntFSjpddmudU7NIxPQocTnExCZxcpBxColMNU3tmGyy+KHVhenoU
9ixlzSifOgwCzKCUnkHXhFdRkjDPrJGANyWRzrWWsoJOfXQpV4CxJzSC4C/D5BvKU/mQBfB/Al4/
vHZhel3ELAFdzbFCz0LzDKKgK51W0ZMDq025g3HnL7k2RXjRD31+oVW9vKfrLu3iXoQGqRhD9UdO
EGafBHWJnc+L/gJh6aCeDa7Fx7oaCHdUoJNHM/I5p08g5aFOF1Zu2ED65icDd8VdUgwt8AOj1Tnh
6xwy8OyiqmAtT/3JKVRReW5mNMM2Bu9lZ4hkxkG+SJZbAIlnAIc/lPLOT4sG3cyEhHPwX1QEUA7G
UWIIoqK57OLI/6ZhR+FOQUPdZ3pT/aw1czo3fTi6OvDQ2UZY277IHHce+j5MH8s2inpH5LR8GAoT
CXegD0zVzhovGiUVLxtYHbuynVgLOQxBWaLmj5O9GSYnKBMalxbIdssX/MOUWsKhbSriitjD9KUd
hXN1ERmS5UwlCdh2pxLQ27RDclaHIjoQLqoQy4NGec+XgPcTMx3Y1M4I/lJ9Q0CPF2m+M+pDcsEz
Zhc6Nu2VhDHbrURsmkpltg8k3/nXlTGVDwUT9VdHLuFh7CXhRpXj7uS3yUyIGqaPXMM5F0TR4PWs
Qifkm1gE9IhuOAAtGlHsPC/qtIyup2ZKNDtWmhqdvGUgmBbE635s2wUAWhJoUmAUcf1SxWCZDzX1
uEZovDGqix/d2Cs7PwlhVYg4NknjLQ3tOZljNNM1XotQVNvQHlTVuB/ZlhHvZuCZZV/HMTiIJThC
3fBYijGx6mZDvi4v3LkrVRWZIGCiS8wdDZTsbGx+xfJsntURybujobt6ZkmoHjsm8XWdq9iQhQQp
KlHSpbC4c5rmwDZZ3Mn4JO1WUdiY5Jl50yD/ey6gJR4DnZ4UC5yEjFFmpU2juPwx58X4gMs7+wXy
sTyMUJcEu0ItMtvs46bvcELM36WS9BwUpPSha7rhW1viRkkyP2LnUgPT2OnqpOVnH54lX7SqWyjw
HOwXa/5DGKtooCmAxmd8l2p7oXHII+O2Hb5HJmJAO6hSjN0xahudhY3pPejdTat3hmca6PxtQrpC
r6BuwyJHAPGlXMKAFmuz+G5lMttES/NvajbQQHDnnNKNYIB9MWLiO0l1PskFbl0NkedtN+b9ZeJL
6o9ZMcI7MPb5tyJpVMmZ/AI0UJCY5kvkJ7DnLJ09WRGxw7blHNRnDDiyc4Bg+s2V0FEjskYlvpIt
SW1dAL/RwDOA1j8h4EMDivT1Ko/CDp68ONSumKaJSI1uJBq6qdDLD31bHkL6Dn+QEg+/sF6RHerL
o5jtoaK1mDhGje9nVOWQZFD3DU4WxMBCC2luEalqC6nJp595iNVAYMXtADxjgxMM0MAY4vWHcoZl
yWqlx+AEkir31FnKeUhWwgYCIl7BpzCuhaTwxlI0ghsl4BHdC5IaUyjJ57rWT2mApe1CLyEcXCc1
hOTBLvnsh+3OqCo53iuAhPhw4WEZZiLCMIFL9yl5WFLlpW1u4KlvpSpKMfPGUvDn626ktO7KLa2K
t92RVWebnwEyb5FsEBlRHnNaI6LgdXs4RntyDImnOGy1m5cq/vsq//sRV1X+soDtEyuL5kFkXigV
ARIBQPwxu1HVhTi4FCza3deXue5hLFf5tiGz6oHFGtvxyM/ZHVAzTIfsFsX3nhPp3dfDrLUVyzD0
dXVZxIqqi+qq1YTquAlRtCaLOLrABU1RDDgsbF8/+R2x1/x6tA9yvr8NpxE3o8E5Agv5vjMz5nXc
8BrS//HSm5CymDcatuFEN+mBRNPWhtoXn7qNPs266bQedPX4YqMwAAMwqEZUhm6ec2sryeyzh8XO
9b8va3UXY2FMzHZiBD0JvpX+WZqjM8WVDU3HWkm0ug55Jb3Bkl4T2sEoXZAelo9MRJC11gFkFzW3
zjbu2sY1rVt1BSaJuTEZzbRuOHrVwoVQbvT0t4ZYveMkv9RZMDAES8z9MA43U0wNqWmm269fu61x
Vn38WdYHk3QfSBixaffNg5nHOzbsXw/yQQ/yt8cDxRXiFVbYdWIT3dMmypZVQvXaY37dHkZH3Kv7
2IWnv/FsPqh7Xsei0cUcMgzrQx9Vach205sQyd+r2lB3cM/u8rO4V1zhuLX8SZ8uEm9GWz2n2JdB
IC+jNW52NZwMYT/8qY8EJuz8HTWz5L461nfpaUvY+PpCr9ddktJ0rNeU5/SFmftWfwHqR+EowCF9
cujOH+rrzA1sosWc5jvdHetydH+esG/8jimE2caWNPDTD83b4ddSLTaSAMi57HovnrS9gqgp8CSP
sptLxsBOOn79An26TJkyuyAFlz0e9/dX20+ZXtE4ZBEpmxvZOhJmv/GKbo2weo7suuRotBhBtrrv
im5et/7vr6/h8xfzzUWsplpf9qRTLB/nwel3yYEKPZzV3fJeagkq3L/HDP9LFfCnM9uSycCQKTOi
Xnh/z0bo7CKRnyyJQ+JK1mDjgrU1YePJfCrIMN4Ms3oTsDvmRr2oI8xnQMTndJ/vwn3kzKfguMiP
pMrOvXhjtf/8W/lm0NW3ErMd8gF9WYAvB3fexZ2dHOK94KS2fg10iC6vV/wnC/KbIVdfymGs2tJc
bmdTWrcBhao80X4GVbJxaZ9+yN4Ms/pctiY2wTBdbqduuNqQc1Q4ZNW4B6PrTaAGNt7JjeGM1XfT
V8zGBInPxHousSb9gVftTN+KSxD/19h0jkLIttduPeG49Qw/nXD/vFBjNaW5zsDsl50HtnoX3++O
gOWNe7k1xGpOs7X3Aa0xBOmbth7sIYD9D0dQ3s8xqTGNWsaHRqWtfgaTdQVg19t4RMvfsV7pTXRH
qijCMEFP836MQhEDQaFYwbIx7lDPkyr0p/AMx/AUVx//bKvYP53Sb0ZcOxVSOn/xsNgH/jHiGP8Y
D4bTuxxHRweuaUsu7G5rwfp0gQS0LgMZhGUIR+X9lYYTB1GNMyHjDu6SKjmLd4Lb7CwvRSFxa2wt
XcvL/fHO/nO81dJlqehAQO/9bVeinBNvYE+SnrB5b7wmn65Xb69stV410UQKYv56ZaIz74icSVQ2
+IZDEccpn80EBvG3LQfGp7uut6OuliypQwZUVYy6fKLpOwfuIsfEIM7/3FTJfboleDva6j0dDNHP
JjgYr28N7lriE39kHgIor8Bb/WN7xE+mNwFVi8RMUiTTev1BbySoDR0Ty4/BudWWDhW/RCq1tc/5
bAhYh+jxyGBGU726poBgD4zqaGmlrK4PapW3O3MYsn9/78FG9b9H0VaLsBKLRT35FhjaHFU4pUwi
LzcW+iVdYf2uGxayelPBrAZbaTW3mrTJ+x7JnC1nEOLtPh/6pyKvKVFCAD5SM1CPqDVod5OBM+36
Lqt+oDxZui5jTyZLIXhGjJG5mQfphmQiHWZyX2k3lSR1dKXkQXQK6NoXofVjUUZ2lG+u49okRUXI
49q/lLuh6ym8+ApAPvKWHJNUoqMGAKV0JtIVrkJ1oI1SBkK/q2vpWoGYFjt1Q3FGKCkkTlVbH6GX
lPuigG/AymAmoZMoWk8WZoSELabJZENHqW+tyNRP7eBHe3GIUSAHCsdBTLWR60dmRgCPMGeulbbx
dznR/ENdis3GwrLeea2VnKvvTktsbQGUE1tLdIHaPpDv+2hDxvnZWmnyNE2OU0SkfPgqhGQrhqAw
Y2ab6FR3yiHxdFvzBA8xxOZpY3nNVwvl28HWHwTDCHEXTQyWksSSnNpDcSG5tVdtbLE+OUuZVK8k
xcSDt6ht36//mj80ZSUz2zo87k6RlvUOGMB5JAVq6jvlP1iUl+wQZoQsG4axPlSU8CEMVFUwz6EW
Oktj126c/kB2EMcYB74iHJT9lmT9k3n4btDVuzHJgDoSmUGHws1AiZZdt/t6w/DZCEhvYZxAnGH7
vfrWkG+U0DRhNZHlbDzFNGiODViMjWf1+szfvxMW7tNFqqxahspH9P3DmvRBCCahjO1JNokxQlBM
clc2/CAe1tYIgUY+VoOozTVlY7X85EPzfuTVLSTRUTXobvLcbqW97mD4DlyDeoLiguCIfoWnzUP+
egumgnqQF4sV3xqdL8HqMxAWeVkTesQu+XLeLxae3qaq5CI+dJbTrrnxZq7nwWq4tY9sNkiu0gaG
i7WX0fhTNo/oRyrz+ev3ZD2pX0eR8NfCx2P9WOPx1D6dpThiFNULDsv6gRDiKB62diHr15FhOKqA
YGFXRyr5epYN02hmLcRTu0qPEjtlurNb37bV6rQeYf0+SHNKcAAjRAW82B4OSXjSi6ev79bWZazW
pk5Mk6aXGUTXzgnUd6ktN576hyX99TrY0Ch8nzHzrXkC/gyl12wZIr7QT1gwPMQt9lP9c7Hobu21
P36iTOCLjMT3Q8PluVokVIUkWnPAW62pf/qu9JpYOfTjxkfq4xtGePriqsZnQGNovUQAKIMsRigM
hur8gpZNY6sd2hmcM2atHXIijCdLuIzg624sTh8f1jLwUmq0cPPr5mq+atCOsibsM0DKf2CoImP+
+mX4ePfe/f3WasNG8H08SWWX2QkhsphCHGD/iJU2Kpmv+763SyyzkiPfAiDQ+EgRkfh+iTXEHiJ0
vST4Kk2RHwnZ7BFuN9EOQs6ivfoJE57WH9+bP6VlhBcabA6aWCXiduDLZHUMIUgAWcgJKCZAmQyk
+B7ImOJFmWzthdp8TjsOXE7S6dqhAV402InQ/BGN6QqO8C9+HMQkH9lMAyoxq2Jo6kE5OEDJkKf2
tOgjdAK7cgZ9lfRRsRsaufhujqb1ok56e5IKlU+PiCwcQa1FQcOvH2QpVD1RbwLHqMpqHyTEQ8eK
1F+IbY+oj76lp/LsNu7khyrtcieZWAaHBY4MH1wvOqqCwAroCC67pegQ3Iku+cIs5CZmjMU85DT3
oSvlG1P6swmAJlhXEZXLJoiQ9w/Q6nJT7keLNJmmZnfbzlp0rIJF2AnFkwDqSNDxE8ij3gE6QvYB
+WuuNybhJ8sK9mBFtviHhdhcOxSFAP/SpBopFerFGpjvhRhOBKwtLPd54WxtcDbHWy3HhH1kRr+M
t9zr+qHxksvkaHmL+TH10o07/GEzwJNlteT0p9GmU1g139/iKTTo4tdWxtUNru5EAAI9i0rFsj9l
w6phmbj4evIvS+NqVr4dcX1ay9AsWDodRztp7sT4pRb7I8mexHeQRRbU+68H++z6iEvjeGgQ8cA+
a7UG9DnJeGLMK1Tv5v3kgsVzwj2+Urs4hufycqvKuTnesrS+OVTLMKzbLGK85X6GTucFLgmvTu1W
x97rzlvjLSWI1c18d3mrY2kqthAistcZcjfOpmstGGxk4yiaQhQ+Ay6Wr2/oJ0u3ppgoxnSJaQn1
6P31kZmsyWa6aCcJ1ksJy2nL6mB1d/+jUdY84Eyri7hdcpDK6odJkJKF2nFjQ7JxIcpq/z2q6AvM
RQQaKCJi1dZVBuWoTvf/wYVYbEjYnDDN1rGYZWZ0DTnBkCaq34120/d/6f7Gx/STjzVQlH8OsXrj
UB3PptYyhEGqfKyoB2VOto4Mn8xZroCtwFJZBL6z2u5gbAv0rqqXLt3gwrEPBy9UbJTurmr3Lrw4
1DXVS3kqrltCcr2v7+FnF6gqhFfCC8IIueb0dFKDdHmkMIZwikDGm3TYeNs++7zRGgNoDevFwva/
mkUN4N+e7Nhl5xjMDpziXXYbnfpzeg4yOjHDrtiTTdgdtg4qHw6BrL6UxbSlrcsW/wN+Ii0rILAj
lY74SMXPjk7q0fDYEnibX/BlnVstFKgigLupssg1LlCnt+vSpMWZimoyfv2KLes8XzGRR0dBU92L
h76/3CzafjbD3g65uqvoPxF8LUPGx8EVXcoCyB8dUjn3LYFuO3kXu/ll9h/MBl3lGbLac1paHwKK
gRiYsS1iqg/U4qSLLPnxb7+NFAWYzEgymAjrY1+cNmZWJmNMVCVmaexV5RbVZVlCV4/q3QirR5Ug
UoTISIkjPdbHfxwstxN7P3vr342zej5iVYqy2XMlw0mkNZIc+gsI4tp+IWwIz8GDRiIJFvyt6fyh
9c5L/27cVdtgJoeZ2AHG7eq9dp8fyz3gOqdS7NKwi19LWYCEJHthiRADd8h/G7uvn+CHuv76B6xW
M5Ix5rjM+QHW/d9gD+FOuVsK+1jxNtaurWe5aiFAI5DktGSooHgMRoN88cesfzKn+1kUdwJ9SaH3
ty7vY/nj/f1dfaKNsE1xsiwlMjaQED1x9Aq/VHem6uJ1u8RHj0XBya69ra3r8mKuXlxq46IqG4vA
TFpXzuoSOVQ3WQk2tcG2lB/dENgbj27Z/H4YglnHdtVgrPWR2JcCKtw1DK7BUWt7KSVZDorj62lH
i2uTR7W8CF+NtvyaN5s59N1jgvOaon9xZaThny41wB5dCeZjKJsbb8qHp8Zhc+Eqy2g0FPPDmTsK
4dXOYEdtQAaXI2G9Ovo/Qckfg3neOs59uIuvY+k6ojwR1ry2mgBGjQI5hd7Kphjj647wrII9KswP
t/Wm/8veeS1HciRZ+1XWeJ/c1MJsZy8yS6EgGmi05E1ay9Ra59PvF2jOEJVVjWTzv/3NhkNrolFe
oTw83I+f81mJ11bt7PJZ2Fucgo6H2zz8sCcyjumGVp3PtNp4+q7eG/fa1cu75GzZMOegRi7KNFTU
lte5jIZQZVtMpZPGFg111g5C2U+xEx0n2TikWvP2ZXvnHm1hcOHRirmNtAYqcbfd9E/z6Tvv2vdz
7NE8yjuOq67cS29sGMlblwYP3U3foiD58pc4O3ziOxgOFHmUftWzdCSk2T6FHJ5V0C27iPukxaeX
DZw/bYQFOENkoGE2rBRLvyLJ9BBHIfTQrnpUPTp1AIap98Jxpg+DuxY/XBgQEZmCKXBo+BSxqZ4d
PvqX/KZOaW4t1NztNNoEp5Ujd/7UpkEGiS9OnKk4iKEvbkBYXlurp7fEjfVtyT2EJoJH9xYCZTsa
m7Zrl8FFe4aObIOomGjk1k6HpOaRUVRJl8MraNeucMmJp+2De86dF+3WcpRnOASd4T03J2b42QzS
tKKgJIa5+kOHkIq6kbfJVpSUQxPGYLf7MG1aL9yu3q8X3MuJ3cW0JlCTwWj/72Fqm4qMwnjMrlAZ
hkppbZ+szuri9JljZJeSD/lOu1F2Id4FzYBDDkRS36mHyVpzZkvUw3JWF85ziO1BkiNGJx/rNxqm
oit9N95K64iAtXlcuM3GVLsunBkYdTwC6MYLH407ET/n23g9KjoLVRa7ZXG8VSuAeKJkXPoeqLan
fze9ai8mMn9XXWUfI+l2+gCjuk2yD5redfTKhUsCXlcHohvI8LSzPBvNgJEk2TOtZTcjCI8+f6j2
5sbYyzeNfCMfgvWNc2ElTyyK+X92PoxcTgs5IPckAqXurtqX19PO3CWrUeCFu50sDeUvoJckAZZU
nnYHvfMcM7RxeHT8/aA5sCdcFfbHlz30hRVUcWKOhRHo+ZbBUWKaNJ7pOu6FmiKtZ+NhNBGjKEb/
nSzRnzbVx7J16OhO5XHzsulLl8OJ7cVcQrc/N1Fq5E8lPv/YeIXnbMN3/Vbzsh1KByu33aq9hSut
ikqGtIuxNlt/D6vHo7+xtv4jyhhufets1JUMiHBZJ5GgAk5AMx1Z1g1FgRXwdKtI+ehINdQ2rjMN
wbsURD4a3xKEHqLtbGUqL1x82hPBra4YFvKDCwdT5HDdlxUHEbk/fysI6UzPgllnX20U9Y3w2et8
dJdsQnfLRQvKxaGmdTq+Rp6VspBxNYFmzLcDXUDkeGZtZWgXZpEaAolD2Nd0XucLK0kVNWOUY6VC
fib94NdXQl3j5em7OJJnNha3QRfIFRTL2HAc+rRulOHNy59/6bphEE+awGgMo852OlVIDs2QRxKX
GK+A56BDdUy89tjRXHBFQWBvrszZZXv4KW5yAnYO9qk9Wn8TK9QZEHqKwZ2/7/bhpnUn6FGJGtYB
FhecCDp0JhpocDrr8NqcmpN7tQto0hTXQHvV7e0rRMgO1AKuXp5G8TGLA3ViZrFMmiIpzYB8rIvm
FAjrwg3SP6J4xSGe59eo3DwfzOIoZfms5jHSZ0/Am/qVmDgwPsf6di20uzBrZMNp06FKK2D2i2xy
C+ahSSOam+TjfJPu+kN2I6KP+PblWbvk9sC5mRZNGqQpIfU+XR0nGuPQabEzHHOwRPSNHpyt+hXm
Gp5u+a26dprOcyWKzL1FfhKkj8XttZjBBH79xuyeBhYdkofM+0J7sRcf5IOxsiMubXRuKEoLJJqp
ri+5eBGgL3KIiH68SiU39GYgpUj7kBBNVmlexfde7D+B4xOhOG+lszRe7bSBowHxR61HdfVABZRw
LyHn0bdXdtd7Ly/b+f3PlaFyhlEY4o22HFnvID4mIe3iWhFsl+m1NQcbc37ftq9etvN0w5+OigYP
hkUORpDrL7eh5WdaGRow1lTk6XUPFqar/Lp9nzzYV/NDp7n1gQbyaRO74I8f4ZONlO0a0OM8rYjn
UAAtOJSMDe3sKIS5OcA8B2FIte03TrePDjN71Nhnb+K7/LUlCpme4Ez/9aGfmF2cDCuptcLSMCve
4JqLjsZ9vQnvnV1BZ43ga0+85Kb+BM0bIUK0CddO5rkHOB324lqQ4TSAPwn7Ag6U3syU4Z4KJMp7
e1Nvg+aq/0SZZD/eM/W74eHl0Z97U4xTopZ5W8Kqs3TaCEhOFlheCKKKOz+5Nsw3+ryaxRE+bLG5
TowsXPYMb4AVBAkFHohiB9A1yn64UaEMXX/7X/AFUN6D86TBAcp/eYlAoS8drU8pQv1jp+x0Vm/u
diiOkUkJj1HjaWuX+qUJRHsUjIFOyyrKSKd+NfVTx45t1Ebiq+hgvC9uIbUcXN01Xbre3YRSp4d0
0+uXV+0M1s4IuWL/sipimWcPEK2vfB3KMLFn4FnbatfoLPVw4t0MOxHmyYpnkedcsyrGslxH0D1I
yJJWOU/TKm3RVjrsUFiNIINxx8diL7J/yEOC4Azp/Vmtc62ZXLxk41JTujE0IAT5YO+tXUAdqNqM
rCcMmqQE/qE9m+vYIto8Ow+SJk2xj4Yg24dL0lPew/5WbVDiwvXVb/07a23/CO+ymFPa1oGHaCYK
thAcn64knChaOmVWwf1PiwmN1S7UTF52pW6Y0PVWj0uOHtUcTClgVPWzF+VU9jAJG4h3Ga/qK+d9
+th+1j9Kyhbt6GrTbWRqa+XbDpIcy60fRClF+4pqxsvb98KZ4X1CnU2G3Bd5l8WZQfgq6kdgW67W
fxvkb1m8M5q1FqTzm5N3wjMbixNiDXJVcYcDs/+O6BP1X9u4UQgRXh6J+JTl6kFDDtUu2Aau50WQ
0xt5bUwJHRBx2D30VXVI7ezryyae2s+XNqAO5tNFcYQc/+kOyaKpqnjvwbwVudX3CayNRtuntLUa
t8iBE8m77krwL6dvfdl72faFhYLqGkEd3l0Am5dRgWLlwQyCoETA1/cgz4IR74OVrbiVNSPihDzz
ZeaktdAy4FVitdPuptqsPyMNKr9XYinZvTyeC7eDKL6qQjiIBzKLdmrL8qnVzxYNd/o+p3AeeqgP
Igkwe+3dP6mTinwlm1zcSJRmlmc75bxL0YS1fgdLjpdv5jF0xWu83xrebHr5Nt8b9s16THMeUgjD
usLZAj8NOuF0mETjaG4DhXH92/qq2bfXQnelXi3IXpzOJwA/kHfC/eXjP2jrukD2kFj4xmBOYWF3
2JDmB+GcpdWi2oW0NMOiH8IgjcIzZllBp/V/kLOiEqvnfLCaDWQG4aO5abeQbHjTQRmhHPwbD9vL
w3xmd+FL4CotmlZhmDOyFeLt1B+srfUgSod/g+X+/IHBKOnFQOVFAC+WPmUc9dyaFDqAmi26ez/q
zBmBqMDaj17zBhFQ2FZIpK7RrV94sp1aXly2bZH4WSIs10TC4nQEx5T2fXWzzl5yeU7RyeB1Qy3x
DN9EswS63jXP9xZ4HRxY+U4cDHknfdcPwWYt1X/upw2ZeJAolKNPV/ZiBX0yE0YS9vB6+tPBVJsN
spr3K77l/MaBsgRQJANSHSBbSz8WNflgDUBMm63zqkJaPPJgh9zVpPkRMEawFHaxv5UAF8tyekGc
Gl44tbztn2RdWDZu6qisP6SwYvoBTLgToehQ+dfptPJouTCfdAoZsgq0FxzSElnV41ssQw1Ll93y
odSLt3n6q1JL5DBPTCymEySAWSOBWbq29gHUGLqUrqO/X1mzS+NAJssSIDuQwssLbowCpD0Ns6Ay
GdwFh2xLof0pXyqQyfAe5zAUB7t/kJlDHAImPkWFIpU87cI/p2GjjqWKy4xJxbSPonooYtryNfxZ
m+qwMsjzC/bU2uJY25ksJUmHNeTTd4YgkCT5GJB8rLf1uwHFEODZ07W/fdnsRauwi9OAQl7YXrLq
NEPnlJCiFy5w97e5BCLZz7ZII6w2WJ7vftURjTSkYgAkLIvL9oCacNqpBNDdzZS0LmS+4IFWBnMh
fWao4AjZkxSZCCAWaboCOS65VphD9WHeKTcwCXuJB7/yp8ArPfoCfjnwwhyeSlTMRYvcYoMQoZS1
3OJLCum9NX61te9q+PHl9bnk7TVwi8wdUQL4PrGAz+IuqRT9QyJIyG+0XXWkn8JrXdst7tv1QOE8
A4C6O3GkSDOwRkt/4TSjUiYON7d9ax67fXYLnOGW4uCGLtMVlPilpTqxtXAcVLLgC7OfogR6Jrfp
l3gHuTeP1OKj/X79armwz0/MLbxvh8JqFZkEeS08aiOqTnGxkZXGfXm1LgQFbHEqSXRSANpdBq5+
kcORq0sF/h2UlHQ3Va9bM/b87nsFeuRlWxfuExLRMlezaBuTl3t9hje/m7sAIlv1a2qqrhE9mPT4
9q3X+3fZtLJeF+bvxNpiuSrNrqMqwpqez5+B31B6rDeatlZBuuDpqYPAlkwfoc1RXux2kPyNpuR6
4QoSS6U4qFa7cmYvHSjDkbn3OLvo5Cw7IspY7+0AKjtCmvwKTl18hH9jkIRuV6sGl8Kn57aWvRB+
FJoImmDLeuw30YGC99fgakBJrd47m7VegUuB94m1hfdr4dDrWhNr8lHZlTvlWkoeYI7dChSWgn7k
bfhg3611YFxasWfTiWbriX+CjFqz6UDG5ca1W0Kir60FvJe23nMLi6Mr8ZTAzxIVNtb7JFDRRYPo
EH3tlfN0IVuHMC1OjzSzTjVk+Rwj16HW+cBIarQ4J8OtIQgsPEjdo4jEUuuJ1Nk69YWYn0VYeGJ1
ce03CNKMqrA6HNsbaydy6d0uvgvonKUvbfuyz7i8IZ+NcZHHstI8GBoyhG72ToAwFHd+H+39R0AR
m+hxrWh2wRod0DysqfkQtZ01rMs17LhlC9/BD8KSdDMMV/ZGIFyKHTSsqzpv54AP7NHohNq0eLIs
32RqVrWTqRcFwF/ef9B9mVfdrvwbOYPzLXlqaLFolL8ThJS4TeT0MXHeFcmNlr/+5aUSNkhXkR5A
yGyZUBoTY+rqlMEMXvGuv4G/7KhS93jiC4nZHvuX7Z2/izBn0qRgoObMUi1imSTvIqew0sKtOnoh
u06e7gok0rZ63BUHayqcFT987jdO7S2mEKAvvBcF9tL+WCeV5/Dc+wcjoqGalkb0n89y/pnt62aq
sfsqA0GWnKYEFN6l0vGidgU9cnEszyyJnz+L0Ya+a2B4xRJksi49i1u5atdOrvByp36C+aK6aJMr
EqQWC+c+wcNTGWYutsMI0C/d9AeT/mcIc/f1frheY5S7UOazUNDjDhZ5OCp9i/1QhpPRawqFYfHy
J5jeJNvxs3MnvRO16JISO0zxHr3LL6/ZqtnFtmjsKQsqqRAgVDqR4Diid8By88/qK4guPOtIT+xj
3W6C9yt2z90woHYCDsguREP2MkdmyJKj+Q3hqMAbZaTI0K1odt3GpHmmOyhfV8yJYSxW88ScOI3P
dkxGPi4bLczNX+A8nhq32eMYXWRY7qovHHMIe+5EIbMqN/Pg+p9WzF/YsDqlDF5ioNa0M75AW/At
hzb+a6rFNG+tz3Xr9i40wKYbHppXEfRVSCevWBVb5mzQPOMdEi801y/huGnnN+aETI1rhe64I/R6
IPT6OmiuUKPsUQKFk+P9wbifVlzpBW+NS+NqN9nI4GkWAUQ2mYVdZbiavPnQpV8q/WsgrT3TLhzP
ExsLFzBDbmwkLTbqTXQ3bvo36SbcOKB/nb2C2OVaOfzCkNDKpiuQNqULre9Nrhu+HwOcJo3mdj1s
Q7DKa8Fab/SFUWHAgW2BiIhnxsIJQEdfUAbCDJqBxhfzmO/8TXmtlV4VufM2hZ5UevPyJrk0MMPS
ife4ioD2LAIUW9cK1QkUUOH1ZxkGpCxiWGv1hfONaPNqloWYvQ4Sb1kNrkNd7VU/yFx5H6B6Pl/B
WMKjeiPAA7UnAFEJiH7rSlozfO5lbDrtLfYh73nophbzmaTBoI0ReVQBvmofwVBCyTh7SMFt5MMa
XdCF8AtrwERU4LYCqiHm+pmTSTTbV3qo0KkviGBPk92M3IHpwjGxi0J3DfIllub0eMOkQK0SKmSB
oX568T8311q6b1ZZ7iZZZn2H16S5sqph3huKNDyG6HbA45lod5Fm5MegQ6ns5Z1zIX4/tb84gnRN
tDKCxiADEULcZq/b+3SD1u3G4CrZzO/MA00aK6/iy0MmWwK/D+W3ZcLElxq56H2e9j/AdO1h2IWH
drW788J+ZWb/MiO21bOZVbV+ghkdM3UGXqIMrn0ju7UL+nrGClG04vHlmbxojkopuulchKgOnZqL
e0kNpIkqbAfDlCK9GQNl01RHs3zIJt172db5eWfRRD6QkBOinWUvTyIZck7ncY7oi72j9+s+z/2t
mf4qhRxFthMzi/tWm7W2SwPMGM6rrqF6r31+eRznFzoZR1HDI/VMu+/SU0ba0NjjzBIhZrXvkaRJ
ZNj2TbPdRJlxEyvpcVTrH2Hnf59Q2Db/+z/8+UtRTogkhe3ij/97G32pi6b43v6P+LX//LXTX/rf
V+W3/LGtv31rbz+Vy7958ot8/p/2N5/aTyd/2OZt1E4P3Td05r41Xdo+GQm+FeJv/t0f/te3p095
M5Xf/vXbl6LLW/FpAdC/3/780dXXf/3GYXo2/eLz//zh3aeM37uJPkeEPD8+6j9//9unpv3Xb6rx
uwKlDUBa3vDUwy0+afgmfuL8rsEFQSpfVkWDk2rwE+RT2vBfv2na7wRCwjcLXk8Qnr/9V1N04ieK
8zv3rGPbIGp+/PS3fw/7/ofz+7EiTMOff/6vvMvuC2DODb+95BkEQy9yTibfgO9BjXRxtmTdTmO7
RfpsLic1oLOqNP1QfiwdTRI6i3Liw56xUx2IFTXgrLpTKfmwl5QkzbUPCnItyFHXUaTWbK62K/lS
eqqZn50xSqsrJ4/9YQehvB0oiDv2soJUxyAPSFmGcZZJjYu+WwmKJZX4Fl/GuW+kdqNDYajcIlIw
oOwrzX4TgLGfujxD6hSIuFTE6G4mUqyo/T5PzYJfGeo0t/i7uY8UklnX0VaLC+VVOZCAH1w8VI1e
GpOKtokyqy4cutnBSCNT/sQ1UDb6dSChibqRUemKgCWVRqfsnaxPh8ptBjOB7yJU+rnMNnWXxCUC
PHphWckO+qdg7HZ6rXUKHagoXHQqelWtpr9j69rtg9zROn4XKErfo1UZ+ujsuX1smf57Yxgjavmd
XSW10FXRC0PdmiixDtZ2kINc+kOK1WqioFQkZmBsEzOuq3k7jlkXa9d+a4SK8jAPpR5JR1r0OjPf
oT6CfNum9Z1ufgzMqk1DZIrDrPim9ogqfzGaIZnuFBhGdWcToGE4QY7WhY78rk7gptB2I5uu/pYn
mgVHpJEH9fild0imgeOoNBkN0lpO8pGlsxJU7FRr6qgcKrTLVdpxqNC2fZ/DReR8QHesAuc1jUMz
32e1Otkf5kHPfMUbG2W0IH3TSyIPd+rRQH8FaWTXvG7aeEo++9ZYOTcSJO3WTW5GnfY1CIPGQLt1
bmMCvCaUxnnbJPoEkV2v9JGGXG/SdQq0ciGyeuaNj7xK+70KLT99C3WIHMzHqp/6Mdg5cpkltevU
pV34uzobjfB1pEitPnm1HI+90ACiiLNpU8dBUrixDKgEjKQMg49SJHUpjHmZ2eVfUnvQtW8hujLm
x6GgKoySZZ/M0eyObdpXxDV6blTxR0mNItooKMrnquFqCppncAexR0LUOLOWmyuxJw3yx0RPx5uy
HXtkVQdJHRGEtHVjiOEUcLQxNT70hoYOpemakROqySaNAH9LD2FkKHnwcXaqTuep34BG1ZDezCZ0
Yhy3DBNniu8LMzEN03eTcKibxmQPWrncd15echqQ1YLcs7HklfTDspZCpVy1wZEQMBPLngM8WqfQ
jCYwEZzb+LfB/AR+qK/Dya0Ryfmab6frNRTwsiVWmCSQJcijFQOpeWMRW9pmq8Z2Gli8l2VPtBin
j6lPfs8DhRyimH0XX9PTBfWfczD/6D82xYYT+8znX3Kmi2ia74CrJh8CQIxy/lmxwMyc0SnAQT6l
F6cIMh5p2/KYHG7Q/CN+36zYW7yG/rTHspLQZNDLAFcupbodmX9X3ZsAOkNYNgxlSyN+cBXeCbah
cO0BtoiOhEXETnADFh1f59xUcevkjalHqGvmvddVN4P6dWy+vjysCzZMlWAPGXobGrplHanTg7pQ
axQ8g/KuTh+QkjPTh5dNLCsTYhw2ZBNUxXh9w04iErfPAth4bs2qbgvDRXwsALoub4d9tp9fK4ZL
Y411FID1dZTxIjp/sir6GmCnpAhxVr/vgtqfCxBW1O/rq+SY7QW+Ktutcq+c70N68nizMjBedtAt
n46uteMw6IYQcfiRjjHFeNNGymcChFd+H4ZgWbodnPXoQfmPfjdTiTFsF/GvFbrKRQDKYEne0t1F
OZpS8dlgUaGsytFHwbvroaSyC0RtIdkIHidyEqodbszB+fjyqp5bpMdZiPEYTzSJy4xknkV2O8uo
XnVZ6OrVnRWYx16XXROdOBBelZRsXzZ4vlMxSEJcscDCg2ZZxE61jF6oVqPzI+u7TPvAo4iRzSte
RbwSn71imUdgJkwmwG3qJGc1cDAYyQTdvk5Nf9hWfbxTIPh/eRzK+cakJgLMiQMB+p3/nW4YI4k1
O64HBgLxuPNeJIrC3efuHR3qx2hv3LbvFNp95Gjn3K82jZ9vViAtwDCQYAWrenbcZwPiHB6Tmov4
3UN0oLutv3XIv4kioV3t9dUOo0sGQUyD7BLsS7jO08H6Mw9nOde1PzOr2b7U9+iSb4td8ArilHqN
k3yZ9hArSP/eXwbF7D9zNg2r54NU1Z4e5fRqXY/alXVbXI37/K10o5f7X19Nnv8QUXKzk2pZpqzg
7ZT6tCZpOzrIRLntB/0I5c0jNJ4jjJDvoqtpB6hsuAnoxQ82w4O+cv1f2LGilAJMieZgEvWLY+EM
E0mgEfuaEnpy+nr0V/IBZ5kV3kbCbQM0IGdG08Zivw4x6YAmk0mreMAO0/vsIPW7+r3yGp5rz/g0
3qbDtvi8Mq3iaz87iKQ2wXJC7gFTqa1Rk10YbUurzv2GYWW1a0Dkgy4xHFMhVELdx/FBALGU7bif
VtNmi+l8smuCNhOZVdJYy6zZ1Cs5YolsSzV4GK2PJuTpKyNbnAhhgS4uMkY0chM9LaczmWu1GiWd
PYGOgxhWdKwPyO5dmbvwuLY7lnfvmTUx3mfHQao1E6EbrOVfaJfdOO+1jWhpHT3zC6rR7yja/3Kk
dGZTePJnNnu5HLukwib5Iwhhoq08kHnsNsLJ+HfG/ao4nMjfLDbLyZQu8jsRhK+FPzxNqb03Hued
7vX3gjwodUs4r471HY1Mq+NcXEh/DvMJ9S9T1FiC2tA84AU8qarbBmAT032kQbKcH1a2i9joi7EJ
uiUqF5w9eFIX/qwr43R0ckVhMoetscu2yQPKwhtBZWB+FiH2y/Yu7H9iTUEEaJmCxWRx7oIkC4vU
VxU3Nt/p/m2RrQSDFz+f8rwgCaWqsCzSm33dosEsK4IxFzTWfVNevTyAM4QP54s2ObCiaGGhprbk
STDKQeIp2ytcr+g30yVZeOW1ckQn8LCW8z6rVy5tibP+bKePlV9EQzkovAl43XvqVq/c2ZXugn2z
m73yzj5ENpxAq9f4hVlkjAClcM205yzzSENrmGXWdAo+RNm1b9Ctv58+6gDodNj3Sq/5jML5yrRe
NImiAqHLE1HQ4lBLiY8qa9ko9EnAzZXwYDgoNLgYW+VI16n2HbL342rT8IUjJuJqIXXNiupLtNaE
tIZZOYVCPRg54WuaM96njRfcKg/NjbqpPbQ6CFkK658M9pndJXJLZ1kzdcKuTwPdh/Re2cgs7Pv6
WnlA86l5Uz9Im1+OlYRDeT5aY/GSkPQhVal+s3P3TX6tH+mMfFUelOZGEBatcwEsQ6Uf9oR0J8AC
wtDlWa9ylLmlJBO7yN6Lanvl+Zv8kF3l2/C4inAW3/7UkZF6hWcZ0ifi+LNzKWfxrMZRwMmvd/Ze
p1WC1ll/K2ST1sd2tlupsZEToK/miUdu6ZtLU62Tum1kt5H/CNPHSV9zy2dXDjG8AqEb4SuYzzM9
0mQKYYosWpoBd6JJqX+FjIqhUNDW/khdDkT/qaKOTsecHO5+8SQiKmGJGpsoywp40MJFZ12hG2M2
lU9QcbvY6+MGuu47/1DdwLZgSpsG+q5V3qenKXu+fpilJsQbk7ZE4jKRJX/u6+a5twp5ToVZf+8/
qO/sdyDyaP+OvckTrxchgmXtpxvUtL0vCGFFbvy6+Goe6rd/RzVq6RpEzC0Ee0TYbfPdFrMg+7IC
2XSG3vK4kSR9o/uRW0zDr9bAn8zAR0gLhUUv79ID6UGcDGqJGRGt5feNK+jt7Btrr2z7t+kqIPCs
9XNhb+l52spA1Lx6siduFIGAsfttd5cQJDq81PaikYpqse+leyg0o91E++fLG+x8ZvG1QMBFsYSn
lL5wQ3R2dcPUg8JtVLjsWmtnpsnBjrIVM08P9tMNRVzDUxvaBED0Z4FwP+v1FAgYSr/TCBOV6+S2
2qvIc6L7pe/yI/sIEkuLisJaiLD0DoJjg6yQTDqBZqMzZGJtKZLUItvDVh622ibetVXtQvUF/uUH
nZ+MVMAakPWCURurvCvotiD4XwRyaiHR12v7lHGV+7F4L0mrb+1LFgQzA/Eby3f2uEf3W8vrCL3z
6Hv33Twqbr6hxx4ok/TW/FBs6HR/tX5piXO2WEXoPFDe04i1yAgthlUprTNEsi04S7rvxk4gmeaa
rpUcKBHIl/v548u78yzmYvGeG7QW2UTqG5MWZYyS1FbzaXyT/OF/Vb8isRPddDwKsx0yXuk3LXaj
9yuWV4a6FGXMw9me+EfU+3veUvEuum3Q2WHPKFv5YL/Wvv6qQVy86G+HWoRr+owcqETzJCr0mS2z
q2/sY3Ikx47uJXfmdJO9GoCtbP6BRfwqQEOEZPn/hZMXV446SpTIfwDwQi+kauHptJwYgO+kK/n1
ikERIZ9sH7qJBEmjjQ/nX8tI1pijmHqQJBQKTJ7CB8GuQ0xpofzX/g0eumVaASDyiblFOgq6ICfI
SszNeeO7XSxta3UmlOu/FAbEmlQ0/h/HtzgeSRvmRiEMWq8cF9XG/QynoMHtMb79G3DyM9cNpaZI
Q9M0LSrWy8OYF1FpjxN0CFO6MaJNHWy7LZw0B8qVe/OqwhUI0+tNxmeeB7uARTTuC0ruZN9OY4O+
lf0h1irOIDLcdvHQz798DwsLoo4gNiYQ/cWlVJZk+oMaxGm1NR9+uBn5SpAhCEnlYL0fT2yE0315
ak/s22cvOzlp5ShusTccba8HAitAt/HOstzEE/wd4WvNAzW/aa7XXuDLeh7NtqemhRt6ZtoqR32y
HfR5RHFt3uSIKnInjp7tUvW/lu7XrsO1oYrFfWZPKSUwBAP2EiQAZjKnvZZ5JQ2IafbdmfZxoKyw
uJ9lFJ9GCIEQrWYmSb4lAi9LpmnuYyy2GzFCRFu7DZz13hf9i7It93O80dYafy+cDPoQiDRE4lvk
3U8H6dDKDMqXyqBeen7jmvCUoBWyCVv3S9Q9adwId7NaNDx3b4am0ZNIhpbNe1YcUrWwKKZ+Jgnl
ljftFW/Xo3mlu4qn36yfwgs7h2eVoAdnB4FwPEuujAE0B5J4fexMayPaSSRuYvsVoXjgmYf1Pvjl
K4jn1YnBhTvVI6PpB0gS3Ux5pZu1OxI1BvMrO628FT967rhPLS38qFJIWqWVWOp3xZ1kHVg+Io16
2yaH+ju8lLuScLjeDbxGViyfL6F4RYrHHvhwRrvYOYlB5JZoglnrKHhaaVYU5C+jJ+0JNUbXebNi
b/lOFsae21scx8mkSOMb2BMvjuZOOdTXYMR30lE+rAEYz7LDS1sLv+0Pc+rUutgwX4LXulcyqT1E
8pm067eiLiu76W0zbVZGeH4WxQhFKsAGVAWM+fQsVlamSeXYgE5I3eSTDNzHS5Enhxai8yLkUQXs
/jq+XaXxubRbn9td+PROohpVztjNJtd+EBRq6abYE4eXB1p49hN257f5/pcFEsUsm6J5lygZYOUy
hRtOcWdlHZno+MpKvfYqpY5RHsaj8yCwuOHxl/u8FgaXCmyZVLR1q2BQEeV2sa79tb9LEEmi7hbt
VvPv4gicXpYnA3QWC1or2aiXFvaq7SQ0CYyD81qoIsWm67uC0HQ1Mr7gDkSLLXeIIL2hc/10C3Vz
YDmxbye4A39ft1c8Hw91A6Ba9KdkVE5DZPX2yQZl9v3K7hXnbzHYE9PLXWSqpdEX6CCI1pjwY7bN
bgfgUfQuixSoeZ3v1dcrJs8PjA3xAY9lClJkzZfzq6EGZwjElnh40EiquBX8ByVoF3mXHqKNc/Xr
NCNUGk5MLkY5Z4YGyGpGAhGyPZGHiI7l4Yd6zWqW93z7nNpaeNhCFDDTnuHNX8oriQyLdCeA6v4X
6sPeujL2Wd7zaWxklZ96BcmjLbxeEha6FJbjD21P/a1IRKpfhk3g0ezzfvX+uDi6Z9aEV3oWXoFZ
q5W6wtoPxTfjENLqI8ph1ZuaAuaavfNojskUHP6ijx+5o8VkJr06NnPJwul1Cl7QwPsclDCtbpKS
HHYXxdb7II2d18C81bUgS2yK06OBbdHwqVk85yBUWgzViIt5lgYhJDVu4tLF7xwEr19NmnS/vpAX
j8Uzc4s96ktWb+s+5tL6II8HzfhgrEGwRFixHBGS4HSj0Gp/XoYO0iLjFYD81g8Z2B8Qf9IaVysn
XCQtzuxwtDXdocpxBrrPVL8WyEtEsW/EM1Fc+qJzW/13yer/o8Z/U7kj/vvf6Owz0Pjt9CnPPtXP
YePiF36gxikv/a5Q79Qo5vJ6Jnb+D2pc5Qc8HDhHwAGE3MJ/UOOq/TslRgg5+TltbTDt/Ac27vxu
whsD0xyUnbx1YPL9Fdj46YUjCaQA3YJn+hXznKNGWnXloTbT4mYukuxDqeX6r3H4/PXxizgzj8ug
SuSkPJDjLm+kwQG+mU4pYjF97iit+2y2739s5efY99ML+y8rC3cUqghClo1VHgy1qjAAseEHQNJG
4pWNqnaHrjJm476NpCDxXrb4s2lbeAV1jA2KhnNxCCXH171BVcrrECnXefPy5y8KzX8NaeHlqjam
hSydisOY1E5/aDvFbA6GPpcfpV5q/aMSGMM3MKvBGykd2g/abNJxb5dhXF7B7Fu/e/lr/GyYizSo
BNEIycOuOvRlV4cerrdKt1Y8ZWt561Mv++9hEmudOvOwb42a7H9x0AKtf8wHW/kep5Wte2YgFePK
9viZkcUDcizj3AzNsDxUgDh0cNSp/SqpqYN6WT3Mu38yVSSpTkfSth2w+rCoDn6r9K/sqhzujTlX
V7IaPxvC8n6PyrZva6k4wJGiv02mbM72cQ7O0J2sWVH3/2wMwvqzKEIOAKObtl8cUqklHVUZ2UZO
8+j1P/v0hS+IYylXIisuDwUO56FSymrYhFZt1tuXP3/x4PxrMy3cgJKLpJZUlAczoVHhVRAZk3xV
S4Gvbdssq8KraSiL67qO89rFD0emp0phaB6pXUfytZE1erT1U9nX3XzOytFtpdZWvFCmW2PlK57e
+H99w4XbmKJiKIAWlgcEAKTW6wq5CbeJHugIXCSSU/wxhaSJt4mfl9qNabXJuKUdRJ0fXp4hsVv+
CgT+Mr9wKoYeDr2dBNXBLGr7OEy+/jDbceGWk1leS3nnfH7ZzmW3wYV3uo+6dC6TeIirQ1AE+etM
sjOLbpuiXMti/uTzl2/dICL0VAqnPKRGyoPQV/LsrZWF9orX+8lhExf182PQDmY3anFYHYa6k7yE
tpBHKazjL8NUZSve4mcmFt6iUwICZyupDpIzNRRAJT5ZrucBIHloWf/sOBMgnIwjnWvLyenBP8SR
GlluZGhNQOdsIa1JQP9sFOK/P/MXXLazH/pcD3qBFsN2HjLIBLoMzS03ieT4/cu76WdWFn4DGJk+
pZZRHsLKaGx3kDrFvm7Yyund2HRU5F82c/q2+c/hsBfeo3NQ8vJbOT/o1jCOHgiTpH206PGxbvPJ
kSbPV8e83gGdUeWHPp3m4h/uhYVT6EO5ggLZx20hNv/GioC2eFZL15SbOUG4xsEuFv3C2V8mM7R6
HNpRG4pDkJR5MLqTqhXSdpBAN2yyVIFb2FXMdlppGfjZCV14gN6WStUfoUHumtLOtz4Nef527sL8
7cuL9ZPPtxZxw1jSjqEXKmFrQmDNM7ApvuqpHNgrm+Fnn79wAVI8llJeReUhcpzIBSZXbQYzXdPp
+ck1sIRTF2Oj/h9nX9YjN441+4sEaF9eJeVSWS7bVXaV7X4hvIqSuEkkJZG//kYOcAfuHGclPj8N
pruRLJE8h2eJE8HRkJTHNcKWoIrURf22i0thimfmU58fxx6JGpBngyrvx0mVjtSkWm+9A1csqrhw
DCLuFqShOJ1ALdVnKD7EP9bQb13DTRnceGuu7eCFb8iDoMBAjkNMPssVXEJ+TU8rKYpfr1+Aa1t4
XvY31yPYMoLglU/AjLhRN6nVaQVdjAAN105iRLJOdD+pmpAS/Ug7uvFLQfLk++uLX7Gly9YS3frR
TSkCjZBEMW/TXFN6HMbIbY+9CtbgAwRUpXx6fbFrG3nhHhQm5UkhGK5iyv23ARnVc4gpoFuAnPOL
8we/cIk3yKcYGgmbmSDr4YJ22cJP3JlGUozTiUk+s7y/8Rpdu3QXLoFXilpwPKljmS0jtNIxnlk0
OZjXQN8fhf4WyuDKMpfdaZfxKU/nBdsVasgCFdOzKaGUWCnWvn4e1xa4cA0JI4OeJhw+dNDA7giE
zEYw1rlwevAo4nx7fZUrx3IpmhNPPpO9RF6+ZoyL54gmC0Y7JC8BWQg4QdsNg0oQQxBpGNz4sCsX
Lb/wCrzsY5lEiM/DIRJPycAiqACgTXuLkP/axp3/+W8mWykzFDpEDqNchybwMkbFuitVHKImq7c0
e//6zl37jPM//22ZjiUqNiRSx2SRmA3VuWgSO6kbif+1j7iIEiSfuarO1iiISO5FMctWeWE+Skf7
v8v1LgWaSG76MSyRruaiA6wKsj+7zKwfAt2b/d9t0UUeQNEAmILYqKM6azzPmFaDOH0X3fj1a1t0
YegLLJov3YwDAPPgfQxvwpjHDLVkt6LnK0ecXbz+NIinige4qf1Ip69gNQZzIw968fJX23Mmcfj9
BoExViPr3RA3Y/L6ncwCt5uq+GYkdsW0L9FIuQ8iFSPBPPZu/eXJIJtJaIyAY5QrM+RBBPSGptOF
htl/Q9rswqKdGFlVSIFzFsN7H/efS+L2cTm/1+P6Ri38pGj8C4/o2BSYaPu70OlybHsIN7DV5BUq
V0N/gsLhN0/GG0/hlZv1H+aL30zbpNqQjcGD0CIF/34lfQNgCaZWMM1/w77PW/OH5/ASwmG35TyY
Aj5CbddD1hvfmkTnd5gNb1WeTl/+7oZdvOlGYpyvD7FHJQ0hYr1hpq+XfGpf//Vr33Bh3kW19HOi
EOrLqb8fgnxoHUbpWxw2sFOVJ3evL3PtNC7sXOTdsmyotxw758GRwNNVvZuQYehaRCHIIl5f5Yqt
X2KjgyVjOnKZPEblvAOLqWhyRP9/d9pnSpjfLR1gj7IABTvOoXunIn8vXFJHYDQZbjJFXvvzz07g
tytLhUnBtrKqIy/nCIOGnmzLveD5vB5f358rleIkvTDyEsQUap1meQy4BxKnj+1pVmGM2ScwOW4s
Zk8A1dJ3pWbpLlI+/zAnpmozq7dPr/8F1z7xfD9++8Rsc1k0CwmTMcrB6Uv9ZF1Ib/BgXfGW6XnV
3349Kja7SIbLHCc8eNcNFuMQvZAecrtLNYJy3cj0i/IbgF5/9zkXL7yjtvIJDbEgyI5d4zeNJmNp
YK371xe4YjfphfFnc9H56OxiqtyA64Rkcid7E73JIAt9eH2Ja0dy4QGo0D1lYCY4grUtbd3Mq1ob
0d0w/GtHcmH4JlPjPIBUCx/ghw/cFXtiaMtADX0QTnwb52K+cRZXPFly8dArtRWgFtI4C+rgjle/
Nn2RrG9Ml3bPGwKK3ev7dbb3P3j95MIPyDSkFVs37FdM4iPEbOYaucpnkdJTZqpHPzlzHCeT3bCY
KzfgkgiX6yWhC1F4x3o1FI3bogHi6lu5PgeTIfrvLkFy4Rh8sIzL0GHztmArm1B16d15nvGG37ly
xZILqzc6pSEklOCXZ1HslZL2rjLklk7TtR26sPpwJktSCTjmzjLZWohrgSgqo8ei3G4FkdeWuLDz
OJCZTSI4Fpf20Zsc/YH3UlXhACIUGbWv36trm3Rh6qCWH6LEVeyodbLVHdLc3VYIfcORROHZ4v50
by/sXIGXUSejFseYVeJxyTqsNNjxyMPSv4lHqw8WEJum8hZ8moIVdSm0bcKt6L9uATURKlui6Nup
mEHWCPnLPKpLnqRPmk7jUMuhLIYWydT6cfFzdBrKMT0E2TCeCq/sMwPbVU3CZbsHFQKQLYWOv9tV
z8/LvHaYpQTQMa+9QVzeLNUQNuVACDqyLFge+phmgP1h9iBrebe4rikREJ2EBbi1HgEwP9mE+VNM
SvkuSjVruOvtZy8KBvxMZPjniW/JO7oS4HpZHvwCqxeZmlLx/NHFQQY4mhrZCdxB/mXZJvNi/Sbj
XdbF+TvwYrHnzmX/zMMWfpNj705Ye/iHO1p+ig0PmlBn3RGQWugdiE01+EAEgRlE18tlDY8UI38H
NJjCe5mH412ZszJDSu7EPvE+foLOcvljjnL1nGMMYKr7YFtRo6qsbUiOVm7teQIWe8hoFx/7fMjA
3zd6bWsC3jHM1BYm/0XUXJxiPth4x4JyqepkIPn7NZXlnmWSPnaE2ql2fVK+8DyZ3F1AwVFUm4WT
n9L09FY94IqBxBf+Y9NpWgLLyI8Gfec2EEXaWlV1uyTQ/0fFhP9mKJcoKVGNgV91yI4deL+yU2HK
sW+8L9h0CLstQnPMgGX4LrbpTA5DCQBLKwH+2Y7UyQ13NiGlT24Eg+dH5U/GdPGsKb0lY8y5OKrO
m49GxP1bFDC/knX2EM4OR0A4V84h9aum6i2ZVX6LteHaRl+8cg6lA9H3nTzmAw8PBRp0e9mHruED
u0UkdG2JiwcuE+vK1rGXR6/NhAnKLnZtgk7nl1LTIb3xWl9b5Bwv/Baq6RmMiV0yCsyjR+MuZon5
0VVc3ENHpLzVpbniUeOLh4FFYxYsccqOPrdh3BgQ24VNYUv15a88dnzxKhjp+yXtHDtCKGo8YF7K
NIZi7Pb1X79yxeKL98CRZV0LF4/HimSfSExlY9Zqak3Z8SY+65Ggh2H3+vx/2cBvEaFe27OLV4Kk
QW9WPbKjCpduPyxuPmQCFJCvf9OVaDC+MBu7+iCfIgt0Ci/81th1MD/6dYoe6ZSkhzlf0xyE/zxf
b+zhlVv2H+aj325ZQKaNJbHXx3Qbw6FhalrKOu3HEiOdkrOX17/qyp5FFwYTZf06pqiCH0fJs3vC
CsznV6X69vqvn13oH1zNJc0UZekG2Do1R5V1OWZhotmTmo0JpiftUIhGqmG2N9zatSrQf2Ydf9sw
AUIfawcWHMIB4lgQ8UQ7juBlZvTrxuizNtt+66W6s4h219Q8vv6J1zbwfHy/reojO2gqN4KUgG0H
2QXBYerL+cZHXbsEF25gzHTVExEDkhlumtcVL0GoWRJepQ3nhMgby1zdu0t3oFTBKijpHUFrZ+8x
vzRNX9cxoeq+BLkJOa3nCvCexdUoUMGjaXK3TZ4O7y3dZn/jjzhfuf+9LFBL+PdOqlxwi8acPIo5
0P8ALw3IbTHRbjd5VLl5YiZQieZmP6Cuu/2VUYNQ9t9rUs23RYgI8wqisI1l43bCyCNoQAppd7Op
yL4qyXDD1v58mOAt//diKGkMTiAAOCyrYq6htMe4PYRWehwmm6Ex//qNvLbMhfMNVgdmVNklB4yZ
QyF76j8kI2NNv5X/J7as/x/MQADy39/B0i7zQ7ckhznr3Z0aeoWCS1rcOJI/GxR4hP/964SRLbIQ
rjqEclT7cXEBpL3D6e9+/RJSoxDjARfCoOctcjbVcb9EHzcAa27Jl1356y8xNaMCmino8Ps0eUp9
wd+mvpT/Jy3K/+57eRF3BBnVEe0G5CbzkjeOpz/1GVTz+q259ofn/952mReSgZQzO6y9H+6jEUpN
ySzzG3/6nx9P8An9+9cXuW2RWER2CLXkIDomoy8bLOlhDGnqsn0RGrD3LbG58fL85wH7X28Cvpt/
r0gIOHg9ZAsOo+1lWY+LNVETqDlYapmY6MHKkiPUjdEO1C2UtpBuIVtBaaqVvU2XOkXkq3cx9ZBs
qNY4d2BnxuMYynAGbIEMISau1Bonp5Ib+vOvzqC4tNx+BusAyOkOKy3MzpEwaxmfbsX91074wv3Q
gfozNiA5rIVNlnpTYsRkiBzcrajv2gIXf75mha94uMLxANXbTpFOm0CIrf2rzbkE9sQDxAB9hgvj
13g5zonljxkf/64QE5YXXoetZZEaGsYHANWmFomgOQlfqWZkg797/QP+/L6BEOTfN3JVSTdPMo3B
aT++czZ9n7C4f8hn/RESMkPN0yXeKxceX1/tyitw5m7/PS5JbGemvBDJYUI9/m61QdxsJOXHEl91
eH2Js2v4g4ldwnuWIaF0RnRyACUzL5pUjOpTFRI5NYkYuq4BOai+9ahdW+vCPWlTgfabJ9FBZMy2
ZcizJgSr1AMgtvxbuSS35iqvbduFo8o7Q4aNFPFBe294zdcBRlJWmiaNMkwvf+dtiwvvBHCiWfT5
uq1VBe3wFGOwtFjE35nKJW6H23AqOp2Eh4CXZUOhEtnibG4NR107isvnX2+dzv0WH1BqBe2Cco86
XNYWmQl0ddMbXAVXfMklMQlY9QuNEhKo4DAO+VyQWTYFSeTz6zf3yq//D3impGPKZRgd8nlYnlXK
hodx47e6Elceu/zC9BZRjpuXOjqU1XxWJzBzfjA6ILYOdBd+DOm0LIeOB+RG6+ja11zEBX0SZ25Y
Vqy3rvkhSy1vpqIyN9zWleO+hMusWYqO52Ciw2h6tgMjyP3Esv2KWbga3Ld/GTflF3bnTFeWbFPR
YQq66YMDhuYdSP+DG+Z2xarz8879lqTNEiQ/BeRDD465/mHrg/I+lJEDtYepbtEUXDuFi+fVZ6nY
UEGJEXZ36VM3G/YA5rT469/d2Iu3ldpyUYhbwgPggGzPJ5m0ER1l+/qvX9ufC5NO8GhjpKsMD5sW
fg8VAabrZXbkhMTW3FLbvbZBl0+sK6PVRjY8rCwibY5a/b1Pl7/r04SXWJkiw8wf66foAOZ09amD
oMZz3+XDrdjmyg79D1ZmlZlcJIGNZeuMOnim2xWNh4OOhlsaBOc44A/P6SVepsgGS1HAxBEHqniW
iEmbbZk6kNCty33QJwLl/XA8aUg2PNvEsRue9tqXXbysRcA61XP4wp6vKWhmob72rXKRoQ0m5vJt
9/oNu+JFLtEyNNVBF7oJT5JL3F0UraAoyYtgv/oO9FZQ07jxNVd87yV0BgxIEdKJIDxEI9qBR88B
qmiEFXbcEVuIaRcyO8Tt9J8Q9fVPu3KvL6E048LHRQkRHtDtcW/DxHdvjKX/N3Hg/yZ92YXh+wJz
uWHH44PddPdO6iB6Yc6tf5fKX7Jk2p53csHYxAE6LPNuyug3tIBvDfddO/MLg8+mKdaRP9uMLNRh
gy7kkYsRtAmgPXor5uQW4vbKAVxCZyZRJgCad/Fh5uDMRxMbYnCQ97xRlgKhxtmF/8EyL+EzQSlC
7jYEulvSdb/CdM0ghlMaNzBbo6mmx3f9hHLCXbaNy1ZvMxh5mmEKev+BCM2W1lEyh++yFUJ9jZsF
pGAtioVVUyEjJoCM82G+H3Q26U9VJi1o/x2UtdswsEO90eiLoTRswGXwATXnL3p296Qg/H6FyuZj
CXkVYLHB1iDmYmnkAhIVSMFDwcaoqA5Ktdbd1p22Xn+JpnCrRYXR0JEuU5Nn7rsaA7Tr5nQ95b6S
h5XLB9R1traa0AMjIzmuqaV1MAZTnXNJULov4p2o0DGUjjVyrQ6LFp+gGxLsx1H9WJJ121sI7aAb
2D32q/8pJnJuwkQvmZt/oqP6KTPhs4nXvBlj6+slNODchcZTI836Ruh4BaQKM2JBZ/ZZDKwF+pei
6YbstMjgfU6TuRVL/h7dfVPPw/zWTtHTGGXPDFObdRYjCIUGVNbMxQTgTw6i7E66b77bplMQbp9L
NVaQUkJj2ETiuWTjC63Gdwv+/Q6t/bnd4m05KCOqZmIugfaes2iKBBCoSfrVvXRGx4cuxYsydPZh
I9kH0m/BHd34+4pScJzn4eNQgVTHExCfoO3eSF92mHmYphZMhkGtlznYy85Byst1EBIKwc4S5gaT
St3JQnWq7gvzRerk25ARkFQN8U+JwbUw5dnbQNoTIqQeZKgJbUyf/AzjAKJPjLGDWap7orYTs9UJ
KLLvGfM/Ap3ezSNPDltqyrrPGdBkxMfthsC0TlgEKCaTSzPT8es8lFFrl9TVE/HBIQ3G4Y4XadHY
wWXHsAr4iW6atlGP0Y0kwXxBT99ogQGl3ERZnWU9uU9j+guiHSPwZKx7tJ16YqoazvIc4MEyxQR5
oo3VxTD9iPMJ+t+KgRGHhc+qWLYGx4YRxGW0tavkdjyPOtUR0WWbWMbaCKldbQbzEmf2w0Tmd1kQ
FZArQo0WdlQ2abzR2pb0Q4d+IrDWemwzj1kpKAUhxvbmQ5QIkBrPAZoN1E+1KiLzJnXzA4zqZ6FA
Y90VZTOP6dAsJC7qM+HkDpx9C0RGzEeWcuRPkfpus+xrqinKQjaTTQcQfJvGOEXblV8WwfVOhCPY
tlCiaPoUXJjpOv4zxRWwCYFFpWXytY64gdGJn6lEnudc8HZOI8xXlWjuLv7OdYtoqmJ8k6XVHoPy
472f467JElQmyRLcO8r8cfb63ajpkw/SJ5/DbCx34gAuTNmEk/gRdTZpoAA17yX4dGsnsyYrTLUP
cgpqt2Dwzcq2oVGqC5qc+e8G4lp1gInhIynG92YKn/uielRAMu8wtlPWFO6psWFI61UbyBN1Jt3n
RP7QMzhaDJ2LNlB9hhp9ujRsxuZ6K7omdkHSlrGLj4nqaStdSvfGWddEk1KgzQOz1dC7sAl4+pbn
gOOyvPguXf5iJsLrZFshpzlYWy9TOh8i0DjvIOTVf0A5KTspC3R4PYck/6Iwjvkp0vPyaSYDOuQR
iUK1m6e5f6zQYUybDDPxn/uMDboxo8kfnC7nE8jMh70G993TPMHb2NDwpSlS1LCbYmaK1gs0p/cw
/841SbgEL8MC6FfRJXOHY4jnA4u29KiWCQxSkwyPOnZ8vyRDihcnx19BvPWncTvjEkkEB7qFit5B
IMV8yNw4z01Fyu4uNmuAypty8k2oZtQa+y7r0zpZofoJph1TvQ2tGH95SrN7owLkkFDIkgfo71Rt
imUx7pEn9D6zcQ/WyriwdYSU/H0Azo0vnC76npQWbHN06h7nUmUfoq4cPHBXkF3rKu3eCoBXs6bM
FH9Myy74kbp1+diJFeS0pAzegUZyPKxD7zu8cdlwr93AwaWhhHso5lHLB6WhgdDQLOdBbeIkeVMV
BhL0Sb8x6E7q5Fh5446x1f7jUlb22QBq8yZwkEOr0WAEjxHvNkjvxelcYCQ38xy8keX0sxjD0NYU
gPSudg6TDJslH4Jeg0Zr3d7SNfs+GeiA8UnzJmLVUCujvjsyrU+j2rpjlwBegiHK+b0iW3XyOXuI
2eTqJN4OUDj8RFjyocQFgtjdNOPxwjcFyBJaZacXCJ7F7TIVqHlr3L+sFJ89Db57XKT7tNOPdsD0
Wiin5OMYElySvOhPARlIHWq8iAqU66DBKm0NN/6UjcWJZPFLgNbgvuQBrXsn3KkHb0M9rdnQaEgB
NmxKaQvJjg1ut5/fB2KBuipmlhs8eV/10EMlEFXrfC5UU65FdO/SGe3lMoeqXiYfB4nmKZfToSIC
zapuCt+C2RkS0DOMdUJP9Q76828NWuAHIcnHzWQc4Cgw6qPE3xqrMjzgywxJt97VsRbfdVcttXb5
0Fh3ppzKuMH7jyQEg2YHnsi+AQsEyIRC+5Z50zVkZBgYPj9qvirilsvkuWdONz5EeCHtxu8kBhYG
h73Mu4LWHNFJ7RJzWHME/lOpfdOD6aNZtwljZVP6UTk7NAMDWWEYsq9lvwCeJE23U0P0MlIxYqw6
ArGaEWm7ZitoVNNqaXgw/4MJmB8TqaAwDh7EtpqDY56pEqjGcWjNoOGOsuKFx4BpSxY/gbFEnqYU
hP7SZO4h51DEQ6d4ADGjE5+6wnB82lyAii5Z90qq8UNqEvg1sx14J8L9gvetXhPysKhN/txWP9d4
5EOwfhR0H8Qq308zy46ExgFq+Gv+UuUlZ00Jpch9FxrTOh3GEK4hyFPg5d2gHuUYwC6mfkWLjucV
Hx8yCebhY5kYvu/92VyQF55Rda7L3idbiGk/jYHnoclGXTzhkoFSKtblHRQ7z6l7L34sfhrucir8
MR6M27m1m7+G4IVoClna9+WSJkCc9eXR9V7eTVXmP4CPOH2n400+EWBCoB1usuAb6bV82qKUvO2y
Ld8H1UQ/i7HsjujMkicgPExrUO94Ryoqfq7G0R2nk38AR52572wPlUSwaKDySDhYIsMBSpRzvMJD
qNJ/kODuOZSl4PdQOFw1nmVA1lYfVvdhR8KDKYZ1t2L+7NG5fm1thWlReMbJPuCux591N+qPnUJ8
oyC+WZdDsh7SwimYcE5fhmgePhjP4h1fXFkPa8IanArivkGgKjZrmdyXgc/2ZgTJvA/d9tBpRVqb
5OJ5ifryxGRGQb2aUXVK8JK/kZjE7/ceepZtN0C/OylI3Ai2Dm1VdN0+sDzbKxbbXezH5I5Xsdr1
1HxVJCDfhd2272ztsE9dAp1MACG+AShfvYMQIsHNsOOzycPkaYbC476siNyNlaCH3oyqPZ/zgygE
7CAtxDEiJDjqDQP7DEw2d0M696cVbKMnN5YMwY6P9rMFloyild4g5NnaWfH0JQl9fr/AdttSJ/Kt
WszU9oE5a+vy6L2ZC97oNeyPdlyLe8bzuLVFHjxWkBQ/MoMuFPh9K7jMjpD4BcNZFeZpZQCEockN
VFRwc/t2YIUa64rq8FNuugRVTyfowzAUwYmHA4SUhArXOiZL9x4TstkjOsj2R7qZ8GUFveg92yLy
dYtJ9CnGuEj00medRMHXMQjCcO364J9ixGbup8gR0QQA5sX/DFXEXNtvFf0GzoVFPfSRUmonHVkR
wZdmSZqeZsFnQAoIQ37SjZ8gKhOMsGQUbU7RkgVs13dWkBrBepK2ydjZ7YRrzqYT6Ed72cSzOOM3
VUKGX2kyp3DlwQitAEaL3gEVvoRpratspq12Y4AodojVtFujCgD+UdKuseCUiTGwQIvgaIEfEj/j
ETi7e724gRwZWaKg7pd++aeYXPVuLExGdhJKafl9l4K7cj9vQQTubcR9FDqyqVpABpzG9otBbXxr
wHmAOEkKCJDelUJW0J7AmLtuZ/gY/SgcDyDc1YN2Bg9HMW712nVIkYBtVGHrNrLh+o04gqcAz9C8
2+jMk0aUthKHSNPiB1PcgWRIlJF840CSTlqS0oqfUjuW4gTt2lLVggeRaSrlJ/82JVEyHoyX1RsZ
TQgM+2226SNEdVPUkmiFlMFXoN4jdWH6kO+CWQ9oxrLAf6gmwYcdyRL0taGa4u2+DyA4v1/ybXsi
NAqSb3YGdrCOswnYK0BB0mHHEb7LvUohu/GI4UH0UcQG6G0rAUvtAauchqlZ4iWfDzJSifwWDtaE
iDDP5FTPyvehfQpixIOncVY92jsTsfGptFGEMG41Mf/gRraVJxCrRPwwOT3hEAbeD9udqFga3RGm
TPkWZQBQGdRMr3HVgPcJysA2wbHVy0ryFNHwICnSTz7/oKpw4sFlmfFv41wArlb7kFL3LRFg4WhI
UMIhBGKOQE7eCQutm8xuaY2u/zC1Uwf3vos3g8wg1BaMiWNA2XGKCWYnQYAB6E6/cgvfNQEjvGNx
EGYHvISwyq5f8A4vKzp/H3yXhMHnMyQrgZJahGA6hIIe0l6n0veW2OSLlWhf1NkalOQhcWnMWirg
N45S+3Wp0RTnI277sOJS9V2V79w86ADVjkzIuzJebPiNMJ4+ZCMPoX1LOIwGcABD8U0q1UBjRZXb
h6yjkA5GHt7jekMHdqnzyVaQPnMqr77A8y9qryNjfuk+W76Z2VOwtWtXkuMgTBK+hXRyXJ7ieBqg
9zeH21IjjEu2N2dO+aiFMjMVD/3CM7Pb5pJBhMUQHu0w9ZaIhspZ2RewO0XJc6wT+DC85iu4NnVX
huAZYgV4hbNEgTsuwP/siEt1/KbDqMyjHiv0NZFuEr3Hq4y8L0kgq/wwBC4oThYBF8ZMqxGoM5hg
sdxRsdmPBNDtT0HfLRSVmlhnzRISNCMab0in98iklfvuF5qkb9E8peonj0Vkf+bVgj9PrgUFYUJQ
9d9jz8TXKEN+2G5BZZIaA0l+eTtB02R6xzeFoooG2X/wPvDJrNuS9LZHSBUKNMs5WR0egzjFu8B8
jArTJjGPCbSk6FqHWAauwPa0f58Q4L4/d+FYlKdedOrbNlR9/5iKeBJ7m82G76QQzDRgapDu5Esz
RjioeWQ7lBExVebiNfFvPVGrOyxcuODEcjd+mrredI/LOi9QS7Trqu5wdzDX7TyEgdvN+GzbRX6V
6yGexuhXomj4Uy8l/jseIUg8ILfTxZu50BFD9r3CF3lubfYwLd5tdzYzMjypxG/+Lp3HedmHKQnE
A25MlD2h5WBRu+oK6BbbDDjNXR5PIMke1xC5fAJT/0fm+E9/QsfL8o8UoCZfo3yMIQAoplS+Hgtr
3X5hLA8BdApBvZCNlM/3qRGlb6PIFP0uXzel32S59X0DQsmgvGMxz8NDTmUZH1S0IBmoULxB5hFo
kHFRr+cfucbAV5sqOad4gyxlb9DjNslJb8rAhj3eq9YGbMx2pPC02hmwLdgDCnMWrp5kI269Fkha
KTDd6Q46mNW262UxIUkYujmo0VEIMeHDUIa9R2QA+eZuRErRQDBz8W1oQXq2g0pB8HaZWN8fwOZv
qlr2nqJT6WN4Mi3CHOrDoG0xR6SFqT4siaSuZfD4yMSKrevve5F6cMP2W+xRLRPkV5gE0PvMhymG
ZIYc2ReWDd3L2BkJkikn418FBUKt5osdTDvRIplaatfkEdTe08/zP0Tcu4ZFt8soDcY2T2X3uZh6
EtUeCl5fTBqO890W01y1s5ugTcYow6hxgwHK5Feazis0HdCDm5HGE1TVQBuO6Ah1wU7cb9OIXy+M
HYaD1pnqT8tGchxKQDbon1uCuYK9LCqaAwoPM6K7RRM9PG00r+jdDKn1GS437+ZHWykAcdEUivIH
DF1AWKVzegsAetjCZBa14WyJT0iEs6KdITdOgXbuY4TgJZ+RP/XZ6HEBoUlxPD9pL2oZaL+zyPjz
OuiBmv1nHiVb3icKyew+TWU6fgD3alR0KJU5FI3n/8fRee1Gqmxh+ImQigy3hA7u4Ozx+AZN2uQi
FwVPfz6fm60tjSa4G6rW+mM5Ly9+RWE229ok3bemcqvx1OS2F6QqbBqKegfyDf6abh6YD6FX22tE
y09dfQZFg0Od89kDchylVUQbL2SXGnkliJhZl442UcNU+lAZRtDJaOn1LIFdNgj/a9ZZzhpv/Tek
UIdVOPyRHbWIpx2zjY5ru9u7S1uxQH2fhFvRxh7X1xhxqdNmEDJtcnFXXbU+s25a/EJWQc4cWsDE
Rya6Lj+MQEwkus6625LBE3o+F0yL5oODM2N46EBWnYfWKs2T2szp2tBGL89d8+1oXSx7Z/1EJx2k
Nhls+YmoXxvSoXMzidttqv0jf6z7um57z5ze0E8PwOLOwB21yrKoqqx6TjyKLIFa12Yc/87uQu4E
n2aZPbcEOSBxoDDqtetXv+MKAeVM0VkQKQBxOnMqlpZbJZ23l9PDGvTZZ8l1Wtzq3docltNyIJ2K
Vzm8u2E5eMd1M/slos9cJXZurZchqChJmAlPOw1TaP4FERdPgNv+p4VD/1vKvA6prgeqSppm2J+/
h9wu2gqJUKn0QKV9iYuvGLa1i7LeBzwunfokJ+riQ9ezj7kQ2x9fBvkn14q6VGsxvGUGNqyoL+Vw
7Pd9YJ6sJkTay9aGx6o18wPZcX5KB099E2uX4eIubd5ehzMfO+RsXEZzxfQE/lgX6UhoyO9qWMFI
amKmrgijzYFCAsMFPsy0SNtMLBN3bCjSMliXj9a05MJSNLofzQR2kSlEn2k10iXiz9P4UPO9Qj4E
o+DhyUIYe1yqTlq7msx6V6/s1rmqUujY5XGzreE9q9v94IJRUHmU5esJj/sCsuQY1meYL7s8TEPb
wDzQOGaxFGhwYcKbl42JJ9hO3s4q9tw77fDgmhl7cSeqN6PL2tQzyuopk7Nx1qQyPHQYym55vbr4
kbxgLQ/T6ivOPGndnRIGIVem+EWZ4XJc6XH+5lKW96rSbrJDfl/cvauu38HKnDV98eoP2n4uQyf7
EmP3n+yDIlaro5coHFpxGjYlcGuLfgX/XUMOCcO/hobNJQWH9l7vDhxxIZBtS29Q172y/N+EDXLg
1D2VyLkz/W5mOX0tg8wfZqeY/zZ+ABKvA4s0cYsNKNKB1DefJeXXpmFBykivY3Ogp3bpAHY5U2Ic
fv2W4OfN4DfEsJDHqFxrj4bvgufzUgZNkMox0+u5y4ReD6zzf6q9fK9KZ6SAZrTvprc3QWxKy0/7
3dBMguxrB7/vZpHuJZ3qBA+PFvjwtr4Ge15/attuknDO/TQPVPEaGqb8r4eD+RPss/VXNjvDq25E
zZXkjlQKToQhjY0az8UqXsh3guQt7T8WF/UN8Ricc+lsP+y6HGMxhlOMN2FJGtsmbm1pw9hcjezd
9kvi+2mt3tNxw5ZWFI0bwxqpaDdAlvzGI4qvsUOAhQE0AwTzoFnU0lBmX70guwrnXHDQYi8Bj8rm
wP07f/ZZzfxCjeY937OTr12RCl33kWuQK63aZT6Fja++8F0ZV8XHVs9ivTRiW08LftAlDVmiYYom
2/j3LRH8bUnDSid/d9NpWqoUwbx7IIWKPGqXoMw/DQr+MNoq5PqcMU46Gs5yXXJm4MHvwsNcDihH
8LjF8JD87qypH+rSMx68JZjOsG/maWv1HGsmLQIPtJdYTZC9e32I75ViSV5Ll6Xcc8M/CxATeYfs
b5+1Ye+33my3J37z/teWHFamZHnxITiiMF/5qsppZ2KYjWRnmjiKguV0tvvpyRNOdZ6WfTraUvM2
GrXzKCWSOHi2gKJZaWlCTxavRQjR7S+M8G4i+Reny0onPFu7YTzJYVCXIMztz6VYlkvBkhVrklOi
tZ5ZoK1K6j97sK8n2djN1bCM361Z+R9KZfpNTvkzZSPLVZlQX12pS3agie2Vf9OraNz8vLk9psux
HQ79MPSfoPvB00YG6iekz+RQKedyr9gzlQfjTO/S4KpJvHVVy7Mk1NgcA98O0nbKKVx2iUGDBSLi
gWHKSZUx2C9z44aJNczyoagotQ9sktgq6ZtH0XzjGdmECbKjl7DfLfs+9/lCjt1a3wElqVcwpZmY
of6FudS9CWMunvZa2Qk+g+VUjJZOW8lqI00jjPFS/M42+15MAzuMWdO50+k6btRKFQeIy9GxsjYZ
56peTtnmgxTLDGARTH2D2RDUUU6RsfI1Jo5TuH/WwShuYVNbD3PmrRaw8zfov1rZwUJanJQQcvzT
ysyL1TJWf0ev2CPPnuuPdbQ4l2CYzrY/Z/+Kypwubm/1D0PxzcCR6e18+Ju24YkUq3zs93lBwtlq
7jetVHlxdYNuhLXzRUjb+XRdv1/YJUfGON/uqkSX1ptZda+ty9AcB6BFgNzloM4AvfAuvuZ4iXoZ
0jCc20NPrns/LIqzw6mP25KPfwO40oulqjoZqEylP8+aROQCvJzHwM6ikev8UKjmHIhlfjU8EX6Y
Wz79puIoPAyMp0kgPQ7+vTWO1LmNt27hZSw3T15ax/DP7VIVPCQzBEcNJPPqhHbDv9DQQ9LwR6Px
GAfyWT3ovaCb0tzKX23VhofV0M4GERj4D7IIQ8AIo7LToLG6r84xnaRwZ1iv79KoLveNOy/6GNH3
0P7ZHUO8DtL2To7BQTiua/ig8oWmPhb5y24b/g3Yb7p12wTJhGsPi2oe+zR8/AKdK1KxqOpJ2M17
25rNg66GGq58Wr/GoXke9w2Wqx+HpxKtzbGThjozkRG3lJu7d6h2573jXIgotMpOI/6sdAmV9bNo
WvN9q4mQy0Rff3pO1RxlY9L5WcJqIEDDjyqE/R+1R//mWmYwF8PgJ2ttVbA6Idx6WLWHRYrp1pju
enBXfNGh29r3hROe26nLxamqpiZBMJPtURN6/TFANH6V5BFe9qCh5kJ2+VcIyPWsSk9c62Gpv7Q9
q6NU7vYarF7/sJuzkVay7B/DfjKSrRMfZlaHST2Ve+pjXj2aYfWZk3YSIfQok8DgZbVKDTBcMFdb
duU/IjHUh6xY81uThb99z5bPfvcNMoXWsF5oSfMu9VJD/IHbPDtlvx5ocwLjLwXNUR0jd1rkPd+s
17iSOYxzEIwORC0IyyktsUr9dXLTuhthaBwWr6RYK9RIlpmIH2iq9agRwh1uws6xzVXBteiV89EX
GM6b1kjtTXKcWGF7tUxhY8lo7PyPDIL9B2Xnv1TVy3u3Ns+t2JzHytqHeARrukIXuOnYrsXJcTP3
QwoVfrn7lN03PO1RWw7dWTfWfvM8WTygvKTRT8gUiYn/VDELpobRqaMpuR0jaxRtLCS0SrdkP1ta
NK+d0t3fbgRo0U4F5iLrESiRWLjdkWa6jtB/spiXA3txdmXj9E8TCOOB94K7HyDqPBTr9k8PS4C8
d3cvawuNXUnuc5E7iAKGxTu7zSZhTMqDGrbmMLajfXAQbX2WZLscpir4cLw6PGE70neU9GGykwSC
uxPdDSoFWJuAZteDQnHI3LipG0Bkd6/tajoZQV5fwCmKaFqodzX2vuF9aHfs3KCrU6hgHLw9T9pg
qH4OhKyxyXVNYmUMQDQZmPG6gSkU3C5XzwzfG9eXCHCm8UpssX4liajKI6DA5WoVYXXV/f7LHwvj
LwPmf/5mpt1oNy90vu3nKYPrMCjsJIvHbA+oP0Dpd+awopjwQWaaJHx6dXtsubiIrBjOaj3ue+/d
cVkY4GC1wnxMuUc67t4fXpoq/aZmr+EklhP718ooUTdH0GXn1YCOOtsqhD5o/M/a3YZzFtaK1aHM
gWBFF29iG89m801sbNAmWq+EpfoueQCs+m+4zQkYZDQ9h6yx8QJ28BvsCLpYlOz+dVB/bOPSMuXW
HvDHZFxYOYKzy0z8vKrcPI8cTId5mFDTGCyaNzWH1XOz7+EnsTrlU4PJlfMdxVWWD/IMHd7cynF4
NEOF32nYfwwMAikIJ8mgo2uc5iy8T94WHpDK/FlKf01E3hQfBlPHY+0yRREhMR+136gHDUVwwhD5
mZu8+tm0KCshL6FNIL37hApw7qFibv4hvBqPhQtHZQTzfNqMlWvCBJDJGHARDOx/l67BIlvAmTyU
AY2c615V//YeDszsCpmuDnHGnjU3BxM6k0mkqjjd2Qzw++VnYaOAagBiKpbYQj6ung00nXsqRr01
gdPZflwSHH6VmTtex6rJzptW+ihUII9SFnjsJte+YrQjA8gpKDvyLB2r3DCPbCLiaQ/KOV1dz+sj
HxDhc62go/1GGoku5I8dq/cfX2gji0Jc5RcxrAHYyPSMqsWPvCYrEz9z/9n6uyzO8vfjlJd0mswc
c03QMJTKmYp3oceDk4U/+wBF0liFa2ywawFl9cvj8v2T6lL+CMpOHIIymF6CNgtv0+6NsTfPEG7l
7j6Em/jpsiqBjU4ADFl7FoTzxpNR3jevYcI0+zmx2xVgtM4005n8bGlhiZZ9fBvBHBO9gmIh3t+T
TJbtL2cousegz7NoD5T+qOqCrmLbLh9q8sDOTVD/szxFnJ303qvQtVLf1jYalGBI7B4kh8QtkVo9
Sjw5reVVZ8vJULv1LHHWJl44VlxZvGqryDckHBwmSnld7BWhzY/DmgG7Wsder4pTWFsmt4tFtZZB
aHNtco8LYdIh5Fb/JtNQdBYE+YspOD8VT+EeZdpfDjs+smQiBJ24kzlPdqRJ5xYdQwzU6kWyabuH
KbMJTeo1ej44lwikWZ7l2hBxVLkEdYw9RhvpT6dCFC/GTv5c4Mrxounxvs5a5V8kxvFb1QDcNu4y
lU6eHdbayz4W4n/IpS12rqF5fl64xh9yo/0aQrjded7xXZQNb9YumqQfXA8CJmgujWH99rT7w/Zg
e3TumpFpoUxFcJCGYYZkDfkzd4XRe8dGmupBOLb3aLqVf1Nubd0Uim+issTzVHnq7KAyTEg27oiG
cuRlFgAVzqIpmNqQZe2TAufI0aI7NXEX2mm8KIRGQyAh5BlsF6WQmc+RbbKikvqiUuGgKpBtdvRW
+ZVV6BDQuokoR3pCGq83RAp7RGx4mccg2ea3qVzCa8Ul+Fh5NV1FOls/RbfVrDKD2T22hYVSYWyV
x+HUAmT27rK/+6JkQ8uVlYKCiPGK8C58QjyGCMO0RhscZSUUwg4eIPC2p0y0BcpJcUDLMN5knv2n
KjN/Q4rjJv7CZagss7qQr9xBNA5znM96fCm9cIunvlxRcRn6ALaZXSEtzYj+3CotTeN3PgH4KUL8
U6lz8tU6S+oWuRRFDAgxfi/8sC/QaMO5WPIydov5uRz5wirRvtfr7ByrEpU8R0FztHr5C/6iij3P
uAQt2xT0v79KanBD/VV+SzcWT83HYiiamE+tgfZ1HUSf1e9vxjUOkZNx1XtfwTr8duBa7wHxIQyg
/cXzzfsyek+uS4lBU/fvm70/7zOjsLUicbGD8eAb84/JF++DUBR8acaMbTee+m3HuNTI71h6udx5
pGyYAduOKTv5J8ehPI6BQa2kDRBeAxlHElnkEZ//rdXlD39lNdpVP0S+43X/xCy3K7PvGrfoMO52
MLQsv4h6PwNMrm9SN7NA6RqyntUlsjbutB/mNNPtPKjh5DZlmMKouCc9hkFcG4gwEGwiKY/3ei//
khFkIkApVoPMDPZmYwYi3cd8Me9ihi0d2Xj+g1bvb0PLVCCF7dVRZqx9Ev5fLmajripmNR41IwyU
k+MlyMYs8A83B1Pt/fmLWkH44HlhPdikehGoCH+Ze9P8GvPx+6pX3mXMQd0QAGbGw9a1NsPNhjZT
mZPzL5R9/V+Xd33q0c5J/SAv3ofZYsDgkDHWJTamxRIJZ313yOiQgdZX7hjbhtS/CFDyT4HH3GJo
fzs7hUKn4xGS+zz33gBRvw6H1anrY7bnImaubK5Andat0mt52taxZcSuJ1TN7WbIg2ln3n8oHMrz
XEN0VV5PRFNYLqfK8JGhSI7WsQ7t545R/oFer/lhnbo1cfZWvXmr2IAo+buSwOVVNVD1f4zuVvyF
XSSipmpDAZCp9/wHlI18n2zZf4jCDVN7capk6Yz1IoTo56hb6z3q8376q8K9p2R2Fpt5sLcSyVi4
F/ueTqhUDb7dkorfXGb+CW/H9MewWlBbvs6aJZpljEmiuLGaGRcjK+UVTLJBsFbNFrLuPbR+bWGA
4lLY1ZpseV0+Zh6UIrdOj8yCgfNeBLN1bId2f8mHSfgJ+Vg+iFIFzsG2a0VBIZsP1EiDhJv3Z5bx
rVTNlbh/EcZAPF2IXKOW6wkirfulc9F8dKFYbiVKA5a7HWnsCb3H0MbQkOixvaEl5rh1txAqxPWH
i9PObC2QdwSTi2EuYHUKETZpUTX5HA/t4GwfgkIhNn5t5qTDAdqkNL4wFBa8anNMtpUNqOtWzsG0
VrWwnNTdH5St/pAGWLJZA3p/KWKxkpaZOvnsdUkt5zLdmQOBfpqZTYGheDkNztI9ZZPrpzCN9r1r
4bDO2e6HftwjTPBuiwCYZjStFugfT4owGqewfghlzgOsbViB1JMKMMwurbBiYF7hrXlhjZ8VAGD7
UmdkpUcj/QlBPIH7qGRoerdLsC2q4LDaQbUcvie9p8nsyG8fRnt8Qugenucp9wkgJ0SjjVG+GGFS
mQYUsaXKxmacnMtfTjiOFN4ygMt0awK9Im7ZNywElTeFZ78sPX+PCCRCsUBITDZkHG9jaP9BWjrX
zyXw2BYh47GcyxbQnxcjMXNUmpFS1sbKr8C35m6uFli+sUX+BvS738ul7sYTEvtGRwBqfE4Z57hO
PK+zs/e5s6bsVctg634WVUt0NiKFtakOnoQ1/IRj1cvRJ8CQPZSgi6E6yp36giRTsvyo8mZ46uZ9
eCtl4VMTDmp//w623VCvjIxKblD4bdKaHbC2PejxA57ILhNQz3E/q0mzMpHcXnxOlWll8WAOuXoY
1mLcEtESoxh54TpVf6B5HefZN33RP9qZyJrjig4sOA4TZU/fOSJINkWnv4mS1Qq4TDP9LefemNpj
2+r3d0dv4vdKbtqxMAYnMa3Bippyfqnbgp8kF9UpC2WbyKKf33zkoclsDs8s3PriVXD2o6MnBo7p
uaq7DGF6QBXFnrnyoJdKRBKta2IBjsTfuUEx+HF337XJQFGTAIcGNISCc3tzi5jYwJzhjVMYbf3T
3dQzF2J9Ki1lv02Oqx8clQeP07zkmPdorSr3bDjmvcuRu9jz+w7EBiGtvxaBACyvESbLYi2SAPoV
WaY2oiKwqmPdcd8zI9JSW3fdKzwU46aj6mdtGn2CHkEdSJDdE910xm11epQaLmbsVWGnNDSyE6aJ
7iCqKqO32KcBLvVHa7vP7BePeTivaxoOvvkTqlJwwnbQWFbWD5/0cKpzjxpEMaMPwxWdpDHG5PET
ecWA3iXVMgWpQUm6iROGwy5qhiz/QuI5XsuarQ9FkbneQ2cbEN7rZfxXCiBzE2WlGS9hUJqYXRoM
BU05akQ8puaaCKf1YE+u9RjCZoBT8kDBz6rX3J3mVHWq4S/sHbT/TfVmLUN+Hr2tPVPx4P6tO4uh
0JL9o9yK/pqhxXr1XOFdrEJxa6xWM3GpsbBEpnL6gngzGrLn3FKHzfVZ2JDR7VdjH7/Hf3i4L+1b
NWtV0O2XUav9yxmBtCJ320IduT5apgoa78xlSHu5kh+u5WVDMnoLbZCmCn+PNZKcvp/NV4fJk/1o
8RNTu1MU+Cip3VwEHz6o/NEql+y4zeVLFhpfxJ/UUHJ1cXC65t52zB/7tvtnR6Ef5WQ8+8jekjII
slSAXLLldXx53aM/VldbSZFWAgFhJVcEbKKcL2wS2CJM32VjtX91ZYmsv7OaY6cmAoad6Sl0uiXZ
+6pKPLUQeLMEt10yMQ9h3pC16HvxMHtbYsyTj4mnvweLdUM4lPaNLU/7dyd1sSaVj/CvGyf7Tk7J
k5SIqY28/GgK0sOmpjN/tGv7a4PrjxxF/5KhChRSvvsGz7mmhuU26ZzXvxAW3bxpP7qL9M+uQYu4
670HCFuj3dIjVE9x43nfwKAlXqIxt6ItM8eTDcaULUueBHaVumvzthj177EQTGcQImELrp8XZ8st
rtmE4Aov2g3+2Y/ywRTngNYpblu/mSM4Qj8hl8SBuHLSzC5nRj3j6VuHiu6dVwxfsj0M56UvClIT
u7u9z0s8FUEdm3ZeMZ90z5nG7NXlBXwo33ykwVqhR6aijaqBXi9nQNY3cMNBa+X2YZq+Tx+3FuWN
CedX65TgZtwqKeydQoU2+SDR7Gl23RvcVsDvTqYe5Ojc+m79FZhln+Th9jNEJVhAnMJN5/aZbG1Q
vtV3D7IYMXAMPbiFUw7xBit8hoS30z0o2nSZMWPZa+//JeLU++NrvD+dW9mXPW/6510H85uXV6Bd
SpcJ+S9LUqzOhko1vFXdtvOyO3n4sYTuR283xv+XpuWAeuaqhNm/G35zC7Y2j9FYhSnwuvi5eWv/
uwjylalMmjfo66a64p3gLISSvvqdCzJsMCpu2VYdrAxx/4wNYJuaH1M46Cd8P5DHaBdi7eXug7aV
eaLMcvtaOf3fINHypBrA7cPSelxwVUGDrSKaHX+Ali4tBJY9DqKh+MWAjREsn4ryZTSEiSMNyf8k
/ULHq0TWfAFSgC0cl98zmsUHBzvfrJzgkFUWAqtxeaZEzuCaC96ZXZGLGAjRm5J33Yfpz71tOTnr
MP2Vo7Wfeis/43O7OewtJ9MqmnuFoAQ92M+qq99F1v+su/wikQgdQ1TFt1FlSwIerZJg6baffHjm
cWegToyWUM2k62fjYaiXbonE5lq3zsK0WNS8pX67IeBD81Bc8YvzSs4D1sbZQZTt21ZC26V7qo3V
vQ6B311htpnyi2X+4/ciPxuT1/23E6B99mgAvfucSDGWKfOA9Lqge8xwwCOX/tqsy/6v9CeyQ1d6
mhjtKw+JQ5jR7O1U5ZeSZE7IpXOwktrdZ1txIHp+DWvm/od3Ib9svrb+g/rXD12RNSfJtohsMh+v
toRMn3VRx65uy/sEPclfGbjnkpxN8gwYTKLJcJ2rT2SxE4mydb6UtTNzFLnnH7N5Cqob6al5E6+q
FP+1uw/a5rTrsLzoejQRjlRh+KHbyX33h7wqo6Hrt1tntOoUwjSWx3oAD4I+F+WT5YTyNw9O3lz8
zvZfcj/XHkpDFyMdgcn3xVuxbHznp1yol/KuhJCZzwLlfhfLVmuCiUqxJm4oBwwEnvG78wxccRgo
Nvat3K3JbrLbp7Jpi6+ZnfqklNr/TftKc3FYV0vCxh78UOXei2NVbBsgQ4UmVgn/yeKhnaK1WsDH
FNYE5mHTeUMBFrpxJ3cTWRr0H7NaMbjgBeNwt1DZvdUGwIs99c0Vn8J0BqtBPYZ36jZklnHb6zU4
jkU50CCjRqkPZlZ4SS+MaeQz960Xhk5PR4EIy58uyulL44jpTIvldrTqvUWZMwf2DRFv+2wvgUyC
YcXcMHf2zRh988qIii6hJCQB9QrimBWvJPb8cHqTDLhJYX6jekIE/VOPXrGO1155ybTMTbxbFuTC
XELYu9tPx2L/m76DdMsiMA7uVn37ptbguWLzZcWxIUtW7PIH2ej/Km8on5sQ8y6UYtb/q0yqd3D5
sBBBikV+LoabaTnlg1s0+sEdiHZ2SZqNiqzTN9vajQPPSJ26XoBMed/tZCZw5qOiCxUpWagfIaJf
XXMqTyh5d2Q55WSeauEo3KvA8Kiy/whHArIUrGO726xEC4PpDRgxIrPxXgXm/ahXA36/FfRlsKlQ
Rdjjnut8t14JbFHpNKCAN1c1x6oxIY8KB38C4xDu5H5L0crZLGt8DiPwwrdSAThv4CdjK2d/4Lh+
U7Zok6LLkLvlKNmZzTtGHi8/m1CsHBoAqjbF6OcMRfep9WhIyRCrPo2mq7cIoYn5l2tIH2ghUam7
jICYBku6xrjPXtE8gfkGBxazCY074AXR6IguQu9aToBuQ1GEf8q++UbFMn0Nx0JFPqnmh6LV4kDO
ClO6B/Vd7Mu93bcSMa/H8EC0T7K2fsVeHkKwlmb2iF5jjfnmi+NSiGtejY8QzhVwKAqsapoY+b3A
fnW+Cb2mLf9TrDeR1PWWNqoweR2n8rip1o4EppWY/Hz0LKsy0xwDIv/JvHtPUQySydC/r7X5HobK
jztUVk8rH98X2o//7G+LCmV1mKFL8aRcWRx8H6kfuBDQJxtLZA6BiCel8rRCtMnCEBggJf726Hl4
vaodDS3GzOHbrDGZ6x4ZgGjRKHjsnQZsrqnIova6Nhrz9Wg268nTSNFyF3meOYSnkUL1CWtUIh03
POlcO7eZqry4Vxg9ncG148zpuT56/z8OAidm0Wr/tW6gjnS4/WUeHinEoGZ02QFacFvMF5Xjbh5r
8VSFRXCau2A4l2VW09zbDay71E6g0imiwEZ6g92JgQgWRxpNxuPlTua9QQN4rNDzxrXeYPCaYo3K
lRwjvfef9dK6x8BghGyl8zazAvKAeNVxDcsQAgcd7s6K/GDq8JOEwjDmcrsAQS/85LlMECe0KT0w
4RH7X8vAb0PiBybXJqLHX8ViEBTeubN7sf11eCGi0Xjkat5O5biMbLjDjIoxJ8/aXpFvSYTBM7v6
Ee/ec4Be6GK4QQNS3zgMvyXrH8jruV2VfNHIq5ZcuGxJnBHhDCK77FQgenghIuajknwuF3kCPrqj
HxQGb28o7B+e2NoYroM3XXYath7bQN8LCQS3+18q3OrT2mzefUew/KIbtSRGY7Z3T/vyQBF7FeGq
MIESmon/1Z7Ca9Wi7c6KLXacqr5rQR/e5lQysQK9k5ky2ycSjF6XfTITocPvfILOvTkY5mIUzeDG
Fj421vriYSjbG9qpR7fum0M55fmxyczHuh1uBmq22DZxxgW642IEnDlPAnnXVgbzDwtrHEQDhVsU
mlYn7VDaqfxse6yyrsL1KRkL14W2tBJrgytUyql9W+U3+I+ydhoRzsi29i/z7ltvc8Ha0Kgcb3zZ
Qw1t34bpugPaHiWAcmUsR1Cq+TiiynqSHgknlTOrqDKXR9TFP4zVEOnUZEaEFG262Xzuie+0D51d
/ED1PhEij/q6dxlHxm2+A7rtr1Pg91dqRo69NX1pLxwO9O6NwG79CK4I+pk7BKJnFtMH2ccoR9CJ
4Qt50Ryhsaj0+6qX327JLe4Vuj8ge1GprFt1tJviljmOnS6B++rmi2LzCGn5dZp0r0NxEPTM8nUM
747Pr/c+fEUrf4w1qszVtbZ0BCtwfQxzwxzC7aNKOflbXaKxrdtzNhXTu6/sz33ca/QM/+PsvJbr
RrY0/SoddY/TQMJP9OmL7bBpRFGOKukGQbEkeO/x9POh5sw0lYfYmNgRdVOkiAQyc6VZ6zfUHnKj
BXzZu39pruVzlNPyvWEz8aY5gd8Ovxd2eMoS4QZYKxku+bAo+qSPY/0cG/mtJaLpGaJWcucnIrjV
ROwcYBP674aifi61RHBxM2uqrZP+PouK/kc9Fslp5or5LU513GHgPJwKiImf0hrGnFkDyg4UFZSM
bgrYGMZ7dAIocbtU/ijC4z2H+06fwhY0Om0vLP09d4sM3QWyhL1an+AmnS3feET2lPPO6JWq+BAo
7YmV8RZY+FPdhPdazB4Hdi7aNyWwY5teB1rXHuG3vwRjnrCJZstO1e+Q9m4O7KsPUHNBnarxg0Ds
goscC2uJGwAlRuWdP/eHMmiPLgbfx7FTHlLAXMeub0jKtgLyZOBhHQISL+1+WezACHHY43HirHkY
ifvdOFMudp34L5hTXOxT5GihHaIPkiZacdTaKXmMovY+zRxmgMGsChQ6Aq7q92oWX1gLv5tUUk9+
58LhCxXj0FgdSCyut0BOs+jEPj5T70yCYxC4u7gp9QdXDykEasEXyBYESdrNd05ifdJLjEeCafqg
gbRD0KEA1TNTc5yTJOXKDv28rLT8jrNbtdBrUkzYLb9/ijoxUeYERKCJGdT2WH1zouYXciLwZIFg
OgqODKCCg/vZhwAKOmneQ36E+1OV5dkWxIiRW6hpB5lKKZADTJZCTNHmAngTQKGdXqgRta3mSxjM
MZm8+YFr2HJ06uM9+seYHcCc3qmNfp+2Qb0LE2qY1qSU+xwixI6s9eei0LVd64vHReH6iK4cCE/T
gIVDim4fZOG3gOp7REY7GcGqV8o+4t51dBLHOQFQz/dmlv30i/lpdq30ZAXRUvBJ3+NWXQEILYHa
JeBYIxMSqevjLQsN4qQZ8/jeTSZrH3Jseqr1uduXSu8TXVNw0CvKvXadOCc0UMo7Kmto7VOrP5U1
BHqKvFAIXXE3BbV9B7JgoFAWRicVXCCr0vCjGgYfotmYerrRPvVJ+liRTtz1JMUWNn50FqJ6Lhz1
Sxh2UBKHcN4jypkyqyllT+qim9F8cVq7PtpGD9VnAeqXgnt1lnFIyuYnZ0AAghtevmNZpEJvqrU3
g7TaV2VMitnoM85odTkbXpo1YIDhB7r6QZk4LexGTB4ArGhp9D60VQYx1K30BdZl851MFn7kam8G
CKdO9h2cIVZA+JHaS8Sa3h9q3agzT+kqRTtM5KcKT1Tq4gbZKyjOOLXbUrsy89i/GYKwQ0o2iewQ
jM5YMY6KXrueaXaF+2DgyjHeaVrdPw0+0/dzYvXATUTqt9ausHS/O1EnjxoqDu5MqJE/t8g3q4C+
QH9E44bm3JoqkaTK53emhiEVl2tLqYCJu646/XDgUf26rDq1Itsl22FNyjyOo2rCldZm7M7Gsb8n
b+fv6LdpQ/lIWzSm3tI9Wtp+JZsXpKKHtwvKLVIxLDlzqI41Zh1Jrv0EgA/ZniKqW4pYVvTMYb98
qdtqssjp+SJ7N2tdVnrItYwfLn/xipyUsXT0q7cZ9ICQJvfk+QU2IGy7bGzm8JJZ/bdZnzZ09lb0
wwxJxU/hSJE4lOG9Kjcyjo++/yRI1kS7NMDZGb36hBjXKrDnlz9qbZZI8l5BWNkJUNTZg+ZG8kJJ
5wMeIOLTdU+XdP00VR8oz9azl3eVdeDKY5xVtYgOl5++NgUlfS9OA2ogYou+WoxuwZyq8IlIdiIY
n2zIxq10j2yMldZuoToAS7xCc7NyF8BDEZwJ43BDl3plTsmGWEqu5RDi4CqG1YdQdOfEKA+4VxwH
Rb9OkE72wKKIkqLPlc3ot+kvlU9NUHtQnnRxqqK6uG4SyQ5YwJc7cBDO5NWJRQ5iMpWjoCqwoSS8
EhKyA9aINodZqvHM4WwpdZtN4U0IVXggJqaDWWs+0iJVuTHga41JQZ6Al4xwgZ28pjd9r1XhunQo
I9xOQRCdMD7KSV31wVXqd/rf696rFUXBtUqNMLU+BxUaJFpFvSl1t5w13p5auibFnl9EOhmLKjxX
o2UDtfdR/3D06Ngl7adIcb9eE4NAbn5fFE0gRib0muCczDBaYMaH7be0ygbjAGtpS4z37UDXVUm5
2mk7U+AR6HqIItBGlaJfkyzsjszYUiB9O9B1VdLM1YZswgkBUZDRz/snVMo5XI+u/e1yL62MhbrM
tlcDPWYQC4Dw+J5va+af5MlsgBqxaJPDUMAXPIELpMx5ua21zlre4VVbbmX1iaOolJphqSD4EpuL
zpAOalfvT5ebeDtIdHVp+lUTmp6lWlsOwXlUfTP6afdJVd5qRZkPHvensj1W+Ph2N+OAM9F1LUph
2WRBEldu73uRUpHzQgCKW1ADumbX6wIirJoC0uWGBhpyYyFYmxDSRtyP0FRDM1a8JtGR8WmdnsJL
pquNdtWiqavSzhvWI0w10BFenXO23hl2S/I3G0HMbDSwNhGkBQC4vKjLWPERaTLaE3l398y5dbxz
Yqi1l4dlrZOk6K9MUcTjBM+kqYqc/OCkHWJHpFcNAQofv08zk7wM5BYlJ4mTfgV5jr0NwMerRKsh
Afz+8Jma3yAAnJHenrr35jS4pyZz7Y2+f7tjhCsFITmoxEp8DAMVG23N3lXdc9tq2kbHaG8PrXCX
n78KQArXman6iyhrYGV/traC0EdZjDs3MZN9WFGLpwyl31u6iQBWqYm7Yk7dW5tL67l1IqQ6Rm5/
SFh9rYNpYyosX/bvZ3UhO9noFdnyIHeyM+ahLsFp+8OPFnbnBwoe1k/yY4m1cS1Y+3gpMp10Ghq3
xoKxNCpKg4HvvLNVzbhRfaQgL8/rtSak2MwDxVUGRAnPmeFmOwNeG4VBVXwOgrn5dV0TUnRiyRjq
PSsnlVRsGFvbyk9zlarnqXO7jSFZm4RSdPpiUB2KnfF5yMe+W4pGBog/5JzExixfGXPZzCarO7Mq
RxpAhq57MntLPyuYJe3LOjHfp1zOvMt9tfIhsqkNUoDIHCKR4LUJqIedWYiBqqtKun+jp1bG25EW
g0L4E2zSJj73SDz8xVXSuO9SW8PHNcutjc5aa2PpxFcxi7tlaS1UBLiNMVom3GjTA9wJc+IWa1nP
l3tqrZHl568asevAxtDTZ0QgbTh7ZIjj6CDsKcr2egAJ43C5mbUBWX7+qhmjskFuqmN81jvY8MaA
eB6KGc6VoyEFeGIZaVCMdXw2HQhjbT8X7yHQaB/SuLL+vO4DpAAXvQv3MaeJsRbPVYjcQlAZG3e6
tc6RIjsNhtYSNoWFvGnKR2d0+p1qIOR4+c3XRlgK6mGcDaRbrIi9vLJnxISM2iYjixokkr0atPDL
zax8hGwWEwcGd6pSic6WCn1oRzYSPlyu6E5zuNzAytoh+8Ng12qHMVjLsx8Yz24zN5Tr4ntjHB+G
fhQbW8XbkvZCdogp7dBBkckK+Qr9YdaGn+D+7b0GAKVytK+NAt4oiD8Zyvz58ketDI4txXiZUNbO
QnKgXW+VYNE7Tb9TKT59Vye0gi+3sTYycoirpkhriNzkx918j9gzlKDa2TIJWnv68vNXkT2KmLL4
EJDFLTTlrOXc7CYSiRv9szYeUmQHiq0FFtpbZ3uugGIXo9Uat+AmjB8t9RrnAbWu6EMFJPr7REK0
ineT09jtRh5hbXCkmG/BBoG74NbSa2K8EXWvfGgXPncexPaXy2OznEzfOATZUuhreg0LKFfCM4j2
Y+3YP7HkAIc1tc9AROF+xGC2DJTcrwxSaS2A3jqPJpaMZ3yQQRlib/GVeizJwstfszIXZJcalPF0
zD6YAeRd3Dsz0PFn7v3i/eWnv32JFLJLzehXZlCVRXBG1+YRdOyj2VD2oh7wJz5hX3PKb5fbWRl2
S9rbS2tscdYiD4JmZHFoWhLGKtDHI0LP1UZHrTUhhX3WgW11VJXrfZ4XBanhzH8IKwUJCb9AOOPK
VpbWX4VmbRiiL+uGVIuqUvuZiiY5xlSxG0Rzwf1e7q21MZfif5jbstcpYHkmghJQ1Kp7nXLM4fLD
1/pJCn8UdbjS5Z3iQfDPFmdIOOCk9OLJ/3K5gbW3F793UYXouhU7NCCaggqyptY3zYh823VPl6Ib
fW5wNbHiegDJont9nNWbSsmb69Z1SwrmbAzSuUDUy+vazDrZ5mShb1RnG12/0jOyPU2UWSY+0Xlw
1tvil1Okxd6xtC3n1LWHSxd1Efe41imN4mFCEXolfKGdrfbRxk19ZdaYUgDrVa3lnT+7HuhrBT1W
myovYFE46tAHbVjtV42uKQUx1uDzUDo5uQwq5RTwhwBG9tBddyg0peDtYsS73bhwPWD4KI2iCITd
hcg3kvxrXbQMzKulQXPgFbW+zwJUVxwKzD5uR6TeKgrYYc62sNFFa81I8QtwT/RhyzpnTfavoAe6
LEoN3R00xq8bAyl+GdkGV3aE0+o4SXZai/i+7Tvpla8vxW+Ux32llFgl15Y2/JkYiIHUJlrcc6i3
j9d9gBTE9tw6aRTrvof21qI+VH5tgLVc9/6yz0xRmmNezzwcStsXzSmhuPlPRqz8uPzuK6Mru8z4
HU48gZsG53L2k5smFekdZ7D5PPZTeN1ebEih7E4QrxBU8j29mz+EU36LJdNNWoIgvfwJKwuRXJRu
HQpQOnxldG9iZLPRVklBIivltc+XorjSEXtrKnbHKhnNJ3gM5kdUH4bjdW8vRXFuGMAqQov9pcbD
Cbh7dQ47ER8uP33lwiVXljNnGlBXY29UctQoylShKFTaIwaKt3mgFRsr0doISBEsEM4aYG0wR824
uC3DMgY0FE2jeuUISzEsEOMXWVazw+dJdONHAPNm0NPXdZEUvRC4uP74bAFapGMFNKDCNfnWh54V
aW8E8UbuYSXO5JqyQLpSoWq9TCIVw51SS2HbLlz8e5Orj7+xWKwMhFxZjoEGIawV+V7KarEfzM4k
VWqPG8O8BOwbFx25qow4MFwMa+kpRJ9uUGTQP1QRWoYoSIKNdJIvleb4G4vGyqVKri6bmSHcya59
L4yj6FAqVGPdSFduIC+gi6jlA8Ja+nSET69vBOJKqMgVZzSJih5mju+BQfxo6tSa2jQ4QTt7BFda
XzeTdSnabctVE7iwviecqDpGnRYdUhM47+WpvDb80latL/bisREqXt9O+iFusJnU01bfOJKtPV2K
8gK1K72fW55el1BTLMxSepTtriqLC12K8cye6xJ5Iq4JOUgqj4xyDrAd6Hx8c7lz/q5OvzV9pUAP
ssYI8XRlH/J71Pbcry0QgqOrzHfpMJ2NLK8O5SA+T1N8q/rjr8utrsSMWJIirw5p6KIXEPB9xcv6
oEDvHtEiBVetJGgOcRbCaYGjqat74BOj2PjQlaVGSAdzULgmyrmD4oWibx9B/g9n1VCqj1pW+xtN
rMSKkLZ0HTOwmRSkC3sd062dCQ0cJQq/sb4JPudhyOd6o//Wql5ieYXXHeggkB/PnB4KFZ+Nj9Uk
6uSoAfOaHku1yh59xSi1myLJS0iugw02txFWBaI10tmQUElL3eOUoBb2EXsQAw1bK4zUA1o41nBd
TP/95q/e0G+ndihs0/XyoK13mTaCCK3n9nR5Aq2MpiatGOPU1iZFRS5C6MghtXinRt0tnLPrrihi
afbVy9fI2ztTYDA/28D4Dnm/Svaq3RZPl99+meZvxJyQ3n7RVta0YnS9NlCPxmz8qG2FAkX8GakS
FM01/wNCJuWDEvXXZcqFtAQaOKL0oVH5HmIZn+ZwfACy9zBUSJ9e/qCVRVBIiyCiCn1WoljuBW6N
0K85pzA63C1D4pXBFtIiWGWq0wQ6mJcR1buodz5YqfKBm/VWgn/t+dIS2AiBcpzdu55fpR87LbtR
+vxk+tfBQ4UmLXZD1DqZ7iSc0/wO+nGPLibOp5DzKwQFr+p/TVrcLFiQY1vwBY7WvESCiWTVG8eb
lc7RpEWtReNV7TpWGsV39KNdgUbvjTyH5esGG7NzWbTeCAdNWsyKHpM9X825jA6h/Rkeb3TWbcV9
tOvxB2LpW8XylU1Hk4JALyDegKF10N4ONDh1/Xgsqx7bAYGgmojR0xIocW7sBSsRIePZ4B/5lVGX
JA9LbEOFbmc/0M23Nw4da4MiRUQMgQR9c9f3TBuNU8QzZoi4SuHhtLZ18Fv7ACkocFPKc+Dtjlca
VvnZ8C3xHnJe6V2esCtjIcPYhAWrHxkRhnyuhmBfdpBrYAY3ZHGD/pCgfJruqsneMh1f+RgZ0pYp
uI5lPSEYWBbQzLFkBUyNYiP6/g6zNyawjGlDzctuhiBlPVeL5qc5oPh1Y6jR+HNOqBmc4mB6FDgi
oq4UPbp6ZeM7GPqTsh/dSYSea80vNjYy9T0ENRM9cc1ydplldO1hnmvzc9Q0jrHxqisTR5VCLU5H
syvHzMFkTYm+Dni2fHIzpyFR34z5+fLYrrWx/PzV5glnFJhoZPteFhk4bRidiaAbtNJK2cQUrTWx
jPOrJlJ4G/Ew94TyEKHR4gYPyFf9EkG8cexeWZFUaalIHKOczUnj1lMHx35hPJJAwWSh7z902bWJ
aBn2lqDygfYPSQ5bgzKOkH6xiD9X+8vDsDbnpTWix7hN0zKQu6Q6OEtkgYrAr119vPz0tQCWlwf8
LGy/7FxvsWs1lRqWHdR8BGdgJUdchJDre7rc0tvfobnS9mk7eJjBI3Y829acZ1RI25MoQ//TdU+X
ds7OKAbFQkLWSwLnaVGve9/5Tvj58sPfnkaaDKwreyNRM9RhsJ6BRJQP97ou7ro0uh2gYV919IId
+HsoNCixKw7Cxh48Y3Gyu6Z8N86d+eXyF6x1vhTLeh8KocYcvVwdSW7MRJC7KX33ePnpb4exJgPl
oNwh8lAiiBP5fftVb2vlWcydclfVCjow17UhhbISFbPVDK7jjdgn3BRZPu9Gs+gQTUJT87ompNNv
kvlTXuSmQ64svTUNBNC09JudVRu9tDYGUiAPhoaSXFu6Xjpb9l0Ar/HGLxN146CyNkelQHZ6ra4s
ZL2pxiTG7YjEwrsBsWDMnibALiSS3I0tf2WwZYTcEFNGtRWsTDCffUYi6E9FRem7QDjq8igs68G/
b8KajIzrUmBYlpawmpYljvPYWCGGEFWoNnsQb1x334x6ZN4wPhBUfVgGyB7lJbmGy82vjJJcw0en
3kBxDFHaQnC6dJFBvM9Kv3687unLMvxqw8NWVU/i0LC9BYWJAx2+zrOSbNFKVuaAjPmDcUw6oUYX
JEDIaZc1sJkpo+U75BU+j6QXr/oGR1qp8I2AoKLMjkdOq35GHGM+q3M/bdxT1r5hmXaveigbNQi9
DkGIOPNNEI94O+D06CLJvwsQjNgY5bVWltF/1crUow1pJFRVRJC/rwf3i5tVD6WPIlEK8O+6fpJX
rBAauKhJV6NKWOFBiYRtjfDgxtFmZZ460mIFr3fWar9hsaqCkRJ4hreKFT1d9+rSUgWBZ7Ay0dpe
P2RNsp8y5C4AfmRoy1zXgLRaBajcZb3ROV6IWxgq6DhSh1nSfr7q6TLSr8RTDE3oyvE6ZNjv8QVD
5b9H2fm6p0tHDbKbY4CZn4sdcRGdYiQ+jwM6LdfNGhnfN/t107kW42rWdeJZTSk8FZOijcLDyryX
0Xy4mhVW7QSOV9jOI1LsWFTX7jucqLo9BLRv13WQHMJGw2kjrWyvwujtq1aG+oehg5t++ekr+48t
hW6tk7soY8vyLPxhP9girA8KOEismtz6yhGWIleonTqUasgK1zg6kijFGD5ZGco4181+W4pdqPVc
NFHZ9hxkKwL8NGt0o8E/1hvzf62LpPDFcVKzjYA0IbYW5rcZq7szfsbBTYnY7ofrRkEK4DZoKwMu
BFsNe++nzohg8hZVjPBcuYU8XVnh/g2rZxtu5EBr83xRVHhONyiC9+VW5nnt6UuEvNoB+pyVrVl2
AB23AC4O34WpThvjuxJllhQAhj6NaTxycx4yREQRWBLhTaT1nVdgA4WGDhZYV42CJcUCjjPJrJZ8
BEnu8zTax6msvrmZ/uPy49f6SIoD5EKztE1mrp5qPT5lyLdjcOOIOt3Y65cV842jniXFQTNj+K3E
5KYsJKQUxbgfnPGlmtNv1KzPKeTbytWuPHhJIaFh3gmsFNE50JiIxetKnaY7DLVV9cqhkAICax8Y
CXjYeRX+fLs+zLxJc45YYV63qMpoN2PU86GbbKIBqT2cidwWVFRVOkay8QErg21K21qX4Orb1g4H
L7vPEaBU7X3o4hByeSqtLEky4i3RQck4KIh5FLtDXJiSPyfV/GovrjuXG1iJORnr1uhdXFYjZ1/d
NvBGb3qUNK3borX0G2VSN/aetT6SAhvd+lRLWvJV7Yx4poER3F71HWPjE/5OlL8RD6YUzv6Aowa+
whQeEzcM8Ioz/cYbAxt/dEtDWfQOTa3iHtCybXCjc9pwl1ep9VSWrlL/gt4g/gyGsivPvuHgZQ8S
5gWRHldbpL2z63gymgz1gPc7tMikL2phAz4UmeHggj4Owxa/YaWLZZDHlBgWYr6xSZooIbnioJj5
rUN+Sz1enidrE1H/fd2vsg7nL4RSvbyAl3qwGb9u12I30u0qBGWvY0tqprS0maU2j1C6SFfkffPF
10X/LZsH6+m6j5BWM6cm9xsEglitwgemDAk7PboL0dK+/PyVQTClxayZJsXCB9nxVHTQPDone2r8
fku/YeXpMujP0bhZq+CFvFCvDHfvunEwIKmIietGIK01IC1lUWcJfP4qcmlV6P7kYDh9dnK9/3K5
c1ZmkIz4S2N7mCcsi3B4d8pbfahUjLoz4IW+Y113xZZBf74dCPgJIek6H5NnCD0As3dVEpnOxnK8
1kPLt706/UyCmpwLZ98rkM307BEjpBxBsY3+X+uhpdVXTw8qG8P2DlBtkbT7JMBgpe4XYPPG45dk
yRvLpAz7c9VUdLaam55WzDeWj35vmArPrqtb7OODQ1gO1x1yDSmI9RCnlt5XTA/a/OBlyJYdE8NQ
3zcmgnHXTSYpkrMhxgEordnWh7T/YvaKlqCsXrn1jgVE+fNyI+5Kh0nhnDazrYfhgLVRmZs3w6Qb
PwXezSpqlPYR43u41MMnmF3+biiy+HS50ZUpJuPpMIkCi+LQqGqPFGd1nHJ0BTm/y09f+SQZQVcZ
lTGKBWrWak9+Ot/NLqavIantHiVDaqk2V9ta28RorsxoGT6XTiKemoLmEHgcUW5tB+V9gFButssq
29hY1dd6TAqbuasdcguQMVCR708YctVnTDyH75d7bEV6Ck+t36PSoQxs4ONtecXU7XD/Ok0DEnfp
84SMOgZXO6cz7lpR3sw16rCoO1PWug6mjkjX701nM9e4IbaXpieNKgH+WIOGE3Lb1P6V000KJGuK
0rJ2DMtzgbCQKtQx8HPrjRVnbfilAIpavULTVDM8hJ8rnHWcZo/md7pjU3m8PDor81lG0pVjYUxt
blqebvq7KkhPvo7nGtLu51ioWFiMD+7sHCJ9KwWxNhtkHB0Hx8XelZwk+SssANNEzYsjZi1ludMx
k47xsU4wn0vK2J2PTlkX437yZ/hylpoVXxbXUEhng+pPV0G1NBl0h8dylMG0J+VoAe6LY4QpuXpm
180OGWeH8YMDSi60vGqoT2x0T4nRbKTUVqJWxphBK3b72SRXmlojAsZuivEG1nQbL/43OOqNzU7G
mFlqXk3GzFEMDpvTHR2szoJvUVAg4OIUUVvtukjRHhFRrJWdbxu+f9NHuT3sVFyW7J1iKSrGSE6s
mYdoboR2qkPXSbwkEmZ7i6j2+ANFaPugCDy//BYX35lTarEfIiu2jpen9krwyKC1OgJQpmBH7hV1
dcYf5AllvRD7M3NrLq+NgLS6IGGnWm5sLA10LxrDvCMnch1BSJNBa8mSqgtmy0TnqDlj4fGSzcEn
V3NeLnfO2rtLK0tqt2hD1Vzre8ds4O3WA2LD6hax2np745cha2QBMYOqa8tTnbB9T3IoCXdj0+iH
ogmLI04P7sY0XfkMGbhmRk2MBKzNSak3xI+K6qO6T/SAOXm5m/5+4zfCQIavwRMFE4uUhReIqo2P
ipl36V4D0flZQy3lIRvTybhLM2wvvyp1FAdo6ov8IbZYuTDzWqRVTEA60y4MJkfBP6ZD9jitnB53
njLMnJ0ecyQ+1GrcWLs+mYYtgtPaCCw/f3UUVkIRRIZvml7bRhgdp0/L9LGDvsKRq984C611/hJ4
r9oYA3+eo1zYXgIxCJtK1xLd3hBKq2xsf2sNLD9/1UCh9y7ATfLVTWsYXKps4yYNhb6x9a09XTqX
4GqLOrqpmt5MavGc6S6mlgLTyY2ps/Z4aXXAsdRlq1tum2ocvCAoTU6LXLK6pfqwsrzJonQ2U6nt
h9FkzzLs3VAt+IHUdneajw3z5dm/9gnSIoFoOXwjq8WoN+QcskO2M/8Wln5yXSlRBvFNNr6iSdMy
AFlQ3eiYnu9tq803UKErLy9j9kqj7tWxbUwIbHp7O48t1hnBeB0JWJMhe/iZpJiQOAiHa0Z48BXX
PDgz7siXO35lbGWYndP0VdHmzB0dub7wENhxFuwExl7BbWJ21q/rWpHjd8K6rRmol3Wi6j8Zga1+
tMUUvSB0F+THy20sqY831k91GZ1XIZxnHWBu3Ju8urafOcylYpeoBTaMM951nOxC82fnBtGfnT1o
/UabayMvBTZgOMrs7M24CIRhtc/wlE04MtfGz8vftLK2yrg7pa+wihuoBLZcNp1d3eG3vDfm2f3L
sgvj8wRI4elyS8tIvNV70uUCWi13pbAmKZlE7UPEieY7jrTio59Y+ZVBKMV4Ylq2X5WCmqCC/4RJ
To/SmpZsVDTf/gAsi6Xhd8pmylTBBww5VqFhP/gPiJs53x3O+hsL7dtTTJW17aCfRPjycs7DHMWG
yG4F86+wEIaBXD/q1DcBHlUo2de8CN5gCsatlwfn7Wmgyui81IkxtEwmlq/AeG/h9NOm9mFmU+Q8
HAcbK8Hbc1mV4XkKyT1snAdyTpbmvtezzjiVqbkF5117+jJsr6LTNYyMmcwJdu4wMHeMQDt3ofkv
xd//fBn/V/CzePw/E7X57//i/1/wQaqjIGyl//3vd9FLXTTFr/a/lj/7f//s9z/6789Fxn/yP/nt
L3jwvxo+PLfPv/3PEUfQdvrQ/aynjz9x5Wr/fjqvuPzL/99f/sfPv5/yeSp//vOPl6LL2+Vp6FHn
f/zrVzd//fMPbUke/+fr5//rlw/PGX/37vmv5+C5eXmu/+2Pfj437T//MNV/GFApHVdD0FCn/sfp
YPi5/MbQ/6E5hotRpWuo0DGX8nNe1G34zz8UTfuHa6qq7jrIDToYXDAVm6L7+3fC/IcFPg3xbh2z
ZMc2//i/b/fbAP3PgP1H3mWPRYQf+z//+D0bYGLqiBwkdW60HC3LUFVp3QkKU8HOJXD28Y1+0s+J
N5wQ1/TijVVB09xlefmfle3vlmxHoNBmYHRhuIY0Axt04c2hTex92o9FvjNiFeT0ftAyjJMPaMem
MaI/Wm12OIvHgzvVpIiMXHkYfAGaxMFWvG12eM0FYo8qh/69zi372XCU9qcyNpSN7ajFGDPK+yD3
ElfYyJ3ngX2XNn7bYQuYtf6pG13cOpW2jtQ9Gd65/dKjNYSyUNJP/jCS/y77EUPtdnLwOurhkkc4
GpRNEnOUD9EQq7B3wQKW6m6YDGW0K/NYLR6jMU+Tr0FSY6wYiKZ1sGsB2t/ib202A64TdlLH/DDu
c1OtWLb4Fd9q4tyJbS43Z2QbkCXrUT1y4rxSFktyMbn9jtpxk4idb4RldFvNYzqep75NimRnIhbc
DNhSJSQ1dpGhdr17ysBpWT/nqHLaGBe3skILal4s/45jWU/pSW+t1sQSR8sn+OUopwIA7pTaocbm
FOFtL3JdvZkhc097IUrdfVHMrsWUpcKtqr4NsbKxz3Y5pMn3ssD6YodL0KKPHBfY0vkTCtw7zdGN
D21RuDfFsmuaTjc9uV2fYD1TlICYOoHLWajVU3LA7rntj7EQCOFjxIv5YoLFEY4p0y3+1vWtj+lr
tktdvCULsv13Ku4yOD6FXfx1Glr1c4Bq1N7iZua5DfajQ9yrOCxg3vEDs1ecwdpQ3Cu5mmN7PKUM
XG/V+fc8FZQRgZ6B8Szi6JtRTA4+DpXu+Pe5aOd3Q1yqf+p2Hj3YA1c6qp9ZfsvZW7SnPHJGdyFH
Wt81juCo587DR8Xwh3e9nvj4U7nmSZv4h34V6mLXcQEIEBE2g8kr5tkPD4CsEP9QQB4+a1qPgY89
hOZNZRr9D80qEIHVYu3JtMzxoetL42kS6UDyF8NeXDlMI/mKUQwBU0y1hg0tO+u4aypTy3d96tbI
R0OOOkRWh831smzv9KwsEMDn5vCAI7g4VFqDOZoVV7dKposP6ZiIZDdqfl8cRDfMD7Oj49uuNt2n
uKqnxwnD5nrXTVVyW/SafugzR7ufSntydzMo7xsubJkgQrX8aLZW/DiH2A4im4l5czEEJ8LNtKD/
Y39oaJhiCYERZwTx7NxNZvXdt7GLYEMtnaOrNfUxy3Mco1RtCuEQR5Z1zoJyPi9EVMhvk97tTawd
9246l+9wn1W+O/niXp2iyP0ABj/y92KK3XQftUP0JaMYgUFwX+rfEvz2bi1A73DpxuAxB2aLcWQ7
KXc+q497xn8wGQ5B5MTfWs13O3xnSYabiFreOrXQcEKZKuSTlcyqPoYTzsie33cVHl5iCN6phRE+
kGjy3wd2lqr7unEVvEMS8AD7gvrNTwhKln4AhN2XyPQRsEiZxaq/E/ir5I/tFA77YujsO2OyUY1S
6hCv0wlCk4snbKmfgqKK/jJcs8dBsrD9aJ9UkQndravuMju10v2yrVR7tW597LTBM+Mb0tWGAno5
jD+7ZtF/KpHOZKlAiCHMC+Mep9ToSYyj+Wg5bbGMrh+9i8K6KrDV7KxT3lai/WAZyfhit+3iUtv5
OJXH2Kbda7Y2HdqC42JsqTPcpBlkK9sbPuRKcZ64t3zknKf/hYkjtvW4ehv72TU7DJBD4yY2U+vB
Ckvlx2y6Ykeq1L7HQCz+GQ5RenTV3gVkr4UPZppMt7YemCfTKRc3pmY+1nVsn0tcroCYK5h5Fbmb
P6Q9BnEgJBa5wEhECc5QyNPhR1XP+V4ZXGQ61AIR58DNNUzU2/Yh1zBky3DQ8uaWFDPakshuR42L
J1GjjX+5Q+DedFSh78M20P4KU9s4mUJvPD2ahl+1a5rv3MUKy7fs6M5nrf6SDqxMVcmvaHbu37sO
fnuFqHAuK9v5LmC+3Dml9qJnDq8UzOOtHYQCoeGBg52dZtUh5BZ50w9z+j6M8+l/k/Zly5HjWLJf
RDMQBEHyleASqxQRWjNfaEplJvd959ePU3VnWmKEibdmusz6pbt0AiBwcBY/7k4atKntBxM9a+WI
E4tcascHWr12eigBIejFjgLRdquXgVmHQpq0UfJIeSAB4+9QLIbsdNKkhdVRH4LQM4/ytpAqsuWo
Am1IJfWnro6gtIuhq/CVdqk/ywYbFvN13RxaHM6WUg8DaFBtYTKNz2xk2ZOWRARVWzV49HqwnsBv
+k/dWBGHhfiOWV1EYiJZY/csqhxcyRnDW6fyizrmvoS3J/MFyIlyJ26V6o4GUrtjetI9pkGaQi2p
RBulH6XYBn4T4piw5U7AM8vQawpVq8Xc298c6ngCCqw4SJJviFBtmdUlVP3BocIVmelYVRfsvL4v
faNvTV6l3TlN1N6mDKTgdoP5+le8DI0dFX0ZCkP3VEg2+u2hSzJmGSwwtr7MZpVzVTKhCRRCwZt3
B5LoGaSpIOmBWCAH76wGPaMhl0U0YBiPIgJwYzwlhyaPoX6UIIF/LIuwtPoyAwuWAeFizKly3PSg
/hmMevwrjHSophuYHoI6p2TX6PWINIVDaVAyP/ZGTq1iLGRz7EFpnLZ1dtHBUbpJIcQmQIDr731v
TKFFzhUHEnpEBPAz9ylR8z3QASimSyRydb0vRTbqiYuu5VtcYtwKAqF3SdFAIkHVPUfuoNoaFJV2
Aono+Mp7nT3WpEjtsKPE8ccecpYIs1wofCJmyaA4msfQTefgwRaAOxCnqqvhNJKJ2g0LmdkXUXVh
XI1e+r4nQNBH8s9BzvRfSqamp44FtalNvWpX2IcjQwoN1UClemeEyvPEbmf5VdQ/E13mFrDmvtWw
ITkBJKnuocdYg3Aw2rV+G9w3XOrPeCdww9taCq0yLKctBEi9fZkPxSXXDMXBDoZOOdTVNi61/A1R
aGT3CQstv8cnZxihF6zh3Qkiy9MfA/pzTiSRzhnUATFNoidOAWEmAU6rBAwHrfq7AKQeiqrwwbuQ
8t4tSaYcMqXQZRvEKs1hZhW0gniQTwg5JtWcWqOH8DuIAKEaXuKwcwgp4XLk1a5tqPor7kl7JkYp
H6ImC4DYZH6xZVXC30dIbj1QkqFQEg7BK5UY0KLdAGpKQ6msOOrLE5lqOJcQGEkIquFRFOHUlhYK
dfq7TuoJb/vQY06Tt3tCmvCtqePennyjPuuQDTbDOIO6ej8o5sTDcBPohOyhCik7bV5T0fT+hH/X
kF/1LC6PuSwzpwTRzgHC4AWofKDb+DNSawwbQrGwvshSOkIRMu6CdoPRGFqemBqh40oZHzwrBheH
VeRykIsSKtG+y6DfUUGBU59VRZtSKe2I5d5PtUqiIwP/7saHuOivIJ2mn1NcsH0B9geoyKfG8Fzk
PN6HYxRYEDNWTwi5sn2Ce+lqLAvtBjSFNnRyqFN4qn42xraA0qc64o5PGYbOg74qLArBxE0d+Iqb
1FAU78O0f5ERAoFwYyhNqAzHovQLGSQ1feY2NSHQSQK9cZ92xB3LiD3Foz8Lhvmexcs+PjcxyDZD
UkCHrE656EtuWAl0tExF6dQLiv8c62lAYaaHSGKCEEJwXtBivMQrXQJlUszqRtquDnMoydWk2zdj
G/4ucQu5ItVW6oGPlDQAyviRUjkswjhsielJwWqQ4Cf14F2adJQ3kKMEZq9sFJurfnYMeJne1yEw
xkTtKjvIB81iZerbUtrr0JblXbBnhj8dMOFSO20C7VpzHNp0Ax+k21kYyNs0TUHbnajQ2Az9rNvm
CeYyoY48bLqhaaA53YcQACtyiMlqtExE3OrJZoKHc5OKFEfAuNqfBvgcIEWmTPVbNcn0XSJ16dRg
h/rh1zn4YtVk2Hsc4oZqSaZLgbaUDS0xiJsqAYQUVR5uNYit/Y0iT3nolK6ZTBKpaFBjqqJ6SqHV
a2WTmm67HKKfROsKV0rSHuLdQ+Sm1RChMBvHzjhNoPcf8hq7XxdbRW78+yjBVIkJ0W1ZJKjfAQxG
OwgCt6mlcq+HknFDdloXttssi6ZHTwvmMVXExRmCKm1wIox+vcV+LG+9ICpdNZkkC9IBjUu1rrQ6
rdURxYXxS0oitpv03IeofQ8pOiOf0m2qUnWHHcVbA/qqJLnIeThLO1ZG8NLzQM3MEURTuSiUjJrd
mE8vMbrkFsTYlY2m6+RlnOgPyNHIezyl4BgpgYY0jbZuT6DpxNMAqbUJes7j7xDR1D3A054bQWg6
Niu1kp4Ckk3nErdONVspxSYkGmcgmvf66KdW1+ykF0H3XFIFEcBkTE6GYoOrRrr2U5u8Zp9lfl1u
6UeWqsojt9M0S35CVDaFmuqUDJ0NobTiHuI1szSrkW/lQiUbry9HyIEa4R88CsWLok3aXTv5PHaG
UNFejKahJw3EIkh5qSH/9UIdHwbPCbWqErlYgE9hx11eOFBATl7KvlEToVaKXrhFyGZle/h4MOZM
ie4MxJh2pRpMmyD30XgP4YG1ECziUGaFFnKPgVEo4Y1juDPKqUVDONGnO6+MIaWIsfBUSAaLIO8X
9mwbDlr4niiQ4oCma3xfjjpGAkELHGO+TWqTTTCHSZkxhS8JnNuuL/sQ2W2AaK/Jo+JHoII9Xsfo
3UkOQr7JykFyMNofCElvw31eIwPuwFnwN40AHIoD6D11kp6/8wF8nwYwEpHwmwkFc6nCkZCVMXkE
vD/eU6ihA0fjq3sOoQ8fhQBIdim9Nh6UkUKPMG40vRAFjY1jHxfVuWgG7VRWDR3PHDTBkhMCYykk
lP7v5QbM/GmhNjlEg0m+yzrkhBAIQrGhHTwf8n6REd/FeTO6TVizzNGIokr3Ra3LzQ4zEUjkiqSs
9x0oyuZBEgZJXqmwJa8dMBXGsm2VJ7LdcMOzpnpq7XGEx4fS5hwbMv/QgTfqdQK6nAE4wweryify
IBlE2sC5Ie8sE1RnwKSDcFEe7Thi454VhX6vIXbfSI2WNWaUhONJ96e0FADR1i4eAKhQQyBRN4ke
D4qTGkET4n3E6doZRaieOlz3Z4To/atk5NpjxbV0G3aq/l4lfmX51B9ssBGOblSG3OxbpIlsDLUH
H7Ksm9LQkpMvj8a5MyZNRn0BIF4lbmN30Hxti6PMkHqCDFatC8Pya/C15EOIhjGyEt8MkQlb8uxo
Gi3pT2MfeypUDLuICjASV29oIfg28rlmJ2H+aibOkO80xvVBDLxiBtyo4scOqBBAQ0bVrj+rHWR1
cS1UU44T75FDYmEzqzRfMlUa3QQ6T2DC4sZ09PQ++O2FTD40nl6aedddqlBJTSPJKwEWxs0wTjqq
TaCdw9AatEdzVDmSnB9JSw5GnvpWb7SRlTXSo6+CCJJNUE6XezTrzKoeIqcswCALQkf/gDgZwtaQ
1YSLLrkZsCQ5xLWauDUIIgTQq8zS1Fp6GyFJY2OEsMtcVEGDwkKtqd2mmKraqRBEIhaqHTmKddCR
7CwKkFKEClkPoeWq0wd7yiZ9g1cvwyhCWEVb0hS6vgPnS7KJi4FC5D2OZpl4cM+5PR4oaeOjnoa0
mzFobbbM22msi3tBUHlsRRNN8lMCkcc3o5KgfAclZu0wogp0gHAsj0wIsGGidcxoV6Fk0HmWigGY
SuRTlcVW3KD1p6La8oiU0TtDGnN4CqW+R3Uj4oUJYSqKHEcLt8DrNJIVadr4irnGMRdJiJFpK4mi
MRBypw2HNmrkEx295FVSBnzZniRBjVuQ5uWGYvB8ugdFwvhk5L7e2wz5z68qCttH9DWm2GK0b57x
zrJUhBDqvIyROjxTyL9PppGraW4CzYOIOCxieTrJrESG0o0qlGQG0OvvmiiI7o16qB8bpYdAdc1L
ABojlnQ/A9Vgp7Qu+70i8epdCXrJ1iQabXU5zdxe8xEJRpW/6dIoOcoafrQJByOhl1QEbBTSiELC
2NaeXUIH5B0RfbyRoFJ+AIlV9DJJuGsmMNn973bi8nNEAvRPwjEMH0kLl4xBoKkRjZ5n4EHOA5Q+
wo4fYhTAhdTk5IBsLIbudsQHIihPUbFuJp6XtpLQ8RUUUklz9Op8LHdtp9b6ptd6leA1GHV8j9Kj
oVv4eRCgiNI0tSN1BofqAwGvc4MsTQ+61zxWFONZayScZd2Q2IiyWNolLkFuHl1qJqfDw9Dykb2k
foIAxCTlmMMFF9CeN0xM5nT6MUYT8g46AIRtkpk1aNs2/hjv4iplrWlgrdK7VrQk8U3wDEgAWSlB
KUMIu0KagQrQoGj8nrCUdmdPGVrlzDqie+e0xSPygAYukQ8eQRZtBT5Umc0IzD4oWXlaU0JKVW3S
U6SqpLFSfUCWnFMczR3k06gC4XJZqz1mZt6Q5E9J2XXBHSRrSXYCWbbO7Rw0GZVbT32IP6tHEAvP
Tap4+vgI1PmEmoEHVTT4G5rpO7/XvWALhWF4idqLe/kF8zYIpKdU8V4lFpTpY9PVDWz6Teq/JB0S
AHsMK76pSwo33gyQowLxR1yz57BvcIhpTLTW7tqqQw20U4PAnYPo1AIQMkWKn9RybsooqjQvyIaH
cJdFeqXg1w4+/hCJU9T+hBHkavwABAmN7tu8TYMz6iWStqOVQrItzk492iO0mB9DAsyhlbOSV24r
y3K9yyCJnBxBQt9MgBWhYvSjM5r5G4FGsSUpBI6lvtxCkar2QJ3kqdTp8ZfRQ0ORgB/pgEzxXikg
127RogLSyix1NFRsCAmFGDcIZUQdIzRPJ5k8GI2XZpcSVR3fySWlWQFff+DcvrZYdFlDZwidHM4V
whbNHJ4gQIHSoie8o+x4O/KUKBabRHSqqNlYg6U5/g7utROTyB+94h6qygoE4JAKibXhnQ/Wvu9+
C9penxuOY2YkQRzht/QC2srhhQouovtYyK4PQefeyk+RXRzzzafm2/9rb31uZ31tb85Npq87sAAE
oANXpIjJPTElzBxwPzuytslfZwKuTcw/4VMntUcuW0w9TFTYUSYQqFpgC3ljruJAFt4NrDmpFKmL
ipoVbKLBqrepFZzTe7aRrLWO9Ad94XfbvOiqsYjmrRZim2u7fkZ+R+1pY4jWgmR37pkQnrclaw3r
97XF/987wAyCzjpBH3LR6gcN5AiwH3aABeCJlDbTBIl14/H7L7kYUbuy8kFD+mmfWZDKoT5/ytqW
nUAx1U10Hz4Vm/S1d0Yrt9TSpBvvrslW+u8LAOC14cUtSrNGL9sJhtUHskMl8bl1p436a3oJj70D
HslL80yt1Al2wMCuMTmsbO2SDC40UI+jJWwrJEYtD8QjoSqKeAUHt2ZlcUu0fIxazYMVP67At/7b
qN+rYI3u+7qzPF/F/zklHyf30/cDAlFHAAEjqPa6vDROQYgCp+4V+wrPhVKmAhVPpzEC6/94cBZX
osXrbUBdwRPE9Y7j32qrOrEd2tqdB8iIjcDCaQTZsxVUzceEwfVN1NHqZ5hZ1LTZb3xabyGNnqLn
WG9j1c+BC/LdQ+EMm3gz2pqTWMB2uYiSL5PNrNSl20GgFryrhG9xW3nPrXKbW+NGWqH9WxDN/fdh
/s+vmqE0n34V+sfoYMX4Vb3o7W5bOJ01WfU5siSBrMwmB7bpD6lVuOzy/We47Yn/Y3jhJHIPA+NN
jTcTxXGhx89FuTrEOh/Tb3ZcXwCakNNNoB6CiWjrb1AcjhwUq83MTE/ZeXDX/d7aZuoLzxAoIXi1
ASSAS5qc/E510M0H65tZWyifi0qoOwX/jUh/HT/xFXp09R31xXPKyhEPm4LvGG1ZbNZ2te3uEwuC
JBbQVaj63Wk7qFT7qw7pg+vyu01e+IoQobMCQal5zQWiiMdaBFYqmAlpLrSh8aStca9/zPd+Z3Hx
wCLHhmNJsFT/rdgSt7GCUyASiwjdBn76AM4DAQWyTeZ4VijQAZTOklCPES45SBw00dmyO1r1qRLI
Qv/EDjUL4d2t6QndPguarGkM0wu6vJzR9BrwePH5LLBz8IhRsBEFy1Bo+9BOhed4D+iW3EWpSQMz
VMz/D0DN/MGvdumT/cXFjpHHFUEA+/PF5s8zdCcxJ1E/plbs1Cth1Qf4/Ttri9tctANtGVI7QcFQ
h4CS2vHOk8xm3/4oD9kdaPJtozern5lYexFv+pH/rHM5KAw0EWpvPdbZoc4uxbvOM8zvPdXHgMs3
i1MX13ro1KxHlwxbuQtOyJYQqH64yeF3bEs2M7lZP3Yu3YTwLjkSm11mx1aG4/j977j5KoPAlgHs
pDJ96V2SuC07efaYUoGi9XGszuoa29LtDMFQdcqBxAIWbbFUrulEqYwSsY1ZoVaGgj3iRb4l963r
/WhM2S0PoD6FEwsRNfaoGz/yTez8r1b66VcsnNmINg4qr/gVUx4hynmmaWsp0p/vt/Nj4urqs36y
svBcUxRAzGeElV7IjlTBc6kv+i6zQtvAPS2PqVtb8aPiFpdKcGLKR/kNknrP1SV/0Lbf/5abwaxO
KEd6AtgAW5JT8LzmOelyeNG/U2gOnamXIrZ9/BK0psFL+mNKLWrhElnBKvLuhqP4bHrhKCIVhUCQ
OswOHJXVTWyjmfUYbpmTOmTtsi5myP55pj4bW/gJUhJgNAoY6xw/FBAaFthtO7JQcH7QT3Qbb6ML
tcgLv/SPkW2c1n6Aco0y1OVPP2ApCOaRRoXcJn4AYBmIdOCr7vk2scKd9tiLwcpOtQh3GM+pTKRl
jmZXdvyIkGyTueWG7HI7v+crgeHNTFgHAEcBboLL+nJ8b5ACSQGe7h9PjZFO8uefF1TeUUcRHQYj
kX+vvaK33KauMV1VOEEfRV8EwcD7oVvRYB/ooIlBP1Zd4ayc6TUTc8jyKbT0S4gY99XHVodvvV38
lhEMoeKxRWg/uxCUQMX3JufTs7zRnxe1CLG9hAMbrWV4c9sL0JuoPqLYWVyyeZJT3xsp6ovVsGJz
vh7f2VxcH6MD6jJVYLPNJttjD1y6l+UnTT5GzTNXVyan17Z0cX0oABG6PJ/elrF3IBW28jitZAS3
XhkELFQ3VI1rqrrwinWnNxDbwnoy/amid9p0lOrn7z/TrVj1s4l5lZ8ORgnmrrwKYGLUiKnkqNcq
Vuk1ti6taXjSG9edzREYCpjqXPVaHPOc0hQqnqkhyM7fJFb00DwgEEQAphemYacH/6SIEqk63pny
l/Zj7SG75ddVYLqZqlIiU30Jn9bGAf0xf5ida3ynhWZ13+RbSfDDsOtR/VGesp/JINC6y//VrNOH
o1V1Q1fAAshVXV5S1EOlQYEqB4IFne+L8fdIfn//DRdT2/8YMNQ5ElGZRq+A4eloGHGUV7hrKGyN
x1zAaXbgsbEnu3HrDaAsa2HYfPIWN40zVYciJ5Tn6dWUBcnRJ2U+4n7iMld957vpkFnqLxKbOXKO
BmFYgt6MlSJNroT3zp3inLirBbUbcTXHgmWdq9hZdckJ5xfAQhnG7K2ZA/Ybu8TC8/cxEcShVuis
1klvnODP9rRFEptrmaH2MaKUJoPcOIjDyuFXAEgKEYqKp0vJlYM85ivxyA0nAKMqh14F+rjGkjmD
S3UxdaBnRgPpPAZ/jKk1Y6A3vj9CN9wANAUUHCGVQP1xOTWTjcRryxTaXGCQs/zukmSV6FogNuOV
u3B1VjEjgU+lA66rzs/DcnQ3QpUQsKgazVhzepWdYTttfBf9WuJ8JCYrV2PppJfWFi+CDLAdqNFg
za8dcEKIpF6bQV5+ntkCGGg5JpwwnCGThVejDUjxgMuZBFpumGgYAKqkDvt3SvEq0ozZikFw5xCR
Mm3xEqiZPIbAZUEQInlDbc6k/n7Q1mrFN7/NZyuLx4CrYwbhy2lCWYwIAsZre0CBurMNTEqnZmCv
Tpos6/PLZS02j2VDJ/EEy5o7HqhqNsjN3/zcju3U7YTmguCCTA76O+197KxaX7qPpfVFUDS0SQfo
wLxcwFZMfVfde1vlCKj8YKdwH2th3lV5ZmlvERL1QMiDUQOrrazm0G3VfXwGDE+MjmyDL3s9BLth
EI7RmF88JOX4Z3FqqjbKIPMR4vS/YXuFn7fC3/muepYR9AFhJgo3WCHsuL4OHE0tvLAU6HBZXXqr
Gs39JK6MUWilckIqddZC/qfRg5V7ffWYc/BbcAImTlwI9OuMxdLyqkvLzu8GUWmJEd7XPInZTw4h
DIxTZNKQBnaoZ21gyWqiJXvmUVOnpTtF6lts/E6AzeevTST/SXlsTHcy/nf67zcCAsMU4m7IJzCw
tcjewSDt+cDmDgI6b7lb0qJw20JLz9pUrNW3ls77Yy+QrSoyElbEGAtTGkM3H4pug8jK40AO4MA3
od5pFv6/fSVmQxrGpxUDY2iM8MWFwdxKoqtFMYg0jq1Rw3iU5wEFVhykKrO+f5BunCODa5qiK3we
xVuW7CaiJAPwQ4MAC/8mlSLRlJ6lJZP9vZkbLk+jjKjwsAZFTLikQQqGriiBLSSie622XORCu0xu
vlUEIPMiePre2vVrBGPIKznVEAjSJdUd8SvC+8ggAqhjjFJswUOwsm037sUXE8sSXBuFfiEZ4Nto
rC40AXC2MbyzS580O9tMQhbxK9sU7lpkdHUCVSRzBsNRxwt1HQ4Ce9WwwiOdCFrDbCTMNIyNCDmq
J0DYfr+H1ytc2Fo86UUUsgiNzg5eNH0bMEh0Z5goBKJ6YAGsb/nKYXhmDsCNK0fl6kTCLhIHokKs
BDCT5UlRANcZEjZ1ovXPenZJkpeYrpyPD1qjz2E1V2WNzn0YRVNRpl4mfFLFuS6psNE56uuoWyj6
GXv0pUT92tnVXWuVVr4dNhpAAZI73M1vYnLwUUTu93Sz9j5eFYiWv2Y+zp9yQ5mD25OOY4eiXG7m
pqJv4juG7lxgMUs6M1M/oHdtYvDDwqBFb27W+MGurstiN+Yv8sk+QGCRBtYnQCCSn/W4M8a374/S
VYV1ucCFP8vabmzIBAPJNgaxt90+Zag6ZVbpsuf6D39E8/oQoWBeuZhP+51bCjPnIdO1qt+Nk/Xl
qy/igoZWOcad8TMGXNdA1G63zQIzFQ1QCd47PVRH9Ue5+X7tV5Wu5doX10gDZQ7+L/PaD+mdUW/V
Q2QNpiGmHR2dArgqp3Kzo/bvtAThZhffdFE1wasISPm85RNVYYRxHwh8uuIFVzZ0WViExCkQVgaM
xMXfjoSAGP8YpjX6levo6utSls9u02GKQ5+PZ7SNL6mN4PEdrGiAkERmbK11dZbltMW+LcmxJb9s
B4XgLnZOs82cZtM7zKGbtSLJmplFWJU20hAHswNirrfLnG4Tb6mT7NZq7Lc+EMI2puOBhz9dJk1D
E7SYfpQ7wafUVlLEK9Jgc4gofH/IbzxLGiq5CBIV4P/JEvxSYSqnbHLWCR1ELaTVHaAhTQTFZphI
K0fuCokyfyBMyMiwROfSyJxsfHJWZcODKW3xgRqrOGCALDoq5igS1LBzUf2KhfQzuCNWZnfw2mtP
0y1H+dn24qtlqj9hOnK2nSK2yE8y5ha+38kr7NJyefNP+LS8tuMYeRlgYq7Vh5sqMD2UeaQjRmRx
2g1r3K/FFNeh2WJHF+7fBwNAocz3q3NaO8ORtHOXW8Fd+oiEcL3RtbaJi8fA43GfNCVWmOiNwHQO
5vZWGLmuOrPLTVw4+ngA8LGKPlZE/84jBO/e3xpxC2rw6G+Vh+GNvTchnpu1J+bmU/75hCy8fQiS
ikFRhvkp987VtrJa298M6CpaMxDD344Wd/wtFNsP/cEX65u7+jEXfr+X277oUcj6OD9IgftLeZTs
1qEhEghzPSK98TVRlEGqohmoNcPLfD2vcTNG8Dt9K6TJmYedmngt67qqZ+NropTNOZkrrygqL9Iu
Lw6zIu8gBt1Y4Jl/pDvERudf5K+3g7TDUbPL0Iy4Gf6mB7qXrHqtkHZjhUhZGPIxA7kLX5aEei0n
Cra0B6ghvZMtAExcdmJmeSi3/3R0VlF+sxtZRKdfLC58QOIpWTwOsDi8Vgdql65uVbbiDrYiUmsd
XHLjkTCA1gCTHCYR5ybI108o5QWUNCeQgY/5H4m8pxJmPvi/zdLnaB51SGNOKghyza82/ARweUzK
I/QyPFPRdpURiXbNyK0v9cnIsmycYfoL2BRkLG0+/lB9TMvzmD1+76BvPNyGYRBjfoHmZ3XhWoI8
MximAME2ikGQynjoZYLirWyCN9YK48jxxvthjQh7/ptfzwPyIUZhEc0NnMHF5tUx6vJpl3ZCJiD2
BqWIXmDibSztdnr20zXOxBs+7Iu5j3bypycobjmoVmZCVf1neMEJDFHUkszEQiPTzneRM/fnw3GP
0tb8IK0VR68/Ii6bjv8wTNVSurxucTmERpjESHGDpzz3QZ+SWN9/wuvz/tXC/As+rU/J8pAMLSzU
6oBqcm8yZPAQZV55ym+ZUYnBcFxU1AqWnlEDnbSHMRt8NXoh0nbsQDa+Gi7M78niaNDPRhaPaS/n
vZdpwfzeZCArAtLZmhyG1CZ1w7NugZ7AAq+0/xrfr4UN1zEf6jjy3BLiMzBn2WUE+a6vdxh1Exil
dIx2F4fgSIqYgC6x86+/l4KuDPqyDIWjq+qqWipcBvMxgoWqE6VWWmjsFcW/7i8Ag4KIEk8N6v4U
A/ZfT0Xr92OKWcdG+Mm4lRH5KMVcc1vjq7z2HzDDcZE1Ge+lvLzLgaqOZdVjqicBR9GkdVvCIWJv
XKb8r6cCnMeTQ1/ylaN4IwmdrWoMVVIwCbBl26nLk5YaUt/gmDhEtHeZA2JAYQjpCDT+LtglYq1n
eOP0f7G4CIRitSjpGKM6RXln5uEfpX/z25fvD8YV3pDP3+zTshaOcey0cBih3Y5Oc3iZHGCb3eZ+
i4O/ZQ/GGbRoc8zs3+uX7+3eOPoo0DJOFKQ6GDtcvAGYccM0jdE1ohu0yC0bsEugbVXfN40aukki
S2toGXp9y9E0lFEWxnLBgTZv9iePBYHJycD72QgQijiqA5pyi/6OAVeqUGGcTt+v7oYD/mJs4VJ8
r6QtBosawYxnY2JmKq0pfd84G18sLPaPBAU4sXpYCKqtrI0XLv+Rqfr0/TJuZFIoOH/atMUJxPxm
FeQJrGDQUQDfjfgfg7/Fi4waNAq0ii1th3Bl726cDJwKVJxVtExwvRc2AQadepn5KFW0Sm9OMnBt
UT39aDsNrBGYGxMra7yOFMGZ8cne4gJgGl5TJ0wViOG9A6sSatAJ0gx09MBch1gROokrFm8tkKrg
iZ8rTLh98w/6dBKTJGg7BcxqIJcqbZCiuy2vnVTybImtYR9uOS0E/Wju4IajtbY89Uom+fqooZdW
21BDt+V90ZhAM6NIa8ki/02AYfYtGjjf7+n14ZwbwCrVEGqhMLxseDVTxIJJBVxryGAhuRTjz1Zr
Vhzy9R3jyJcU9Aw/oB3L+jMNhtxI4gDDqnl50UbMq2b0/P06roNGrhNm6AZoBoiMyszXL4W+iAIy
GxCAqdCx2XQZoZiVp0pwjBLPOEIBQt4z2Vvr81zvnqYg5GEc7RcN7Y/FgYy1Lm5ppOfCwzgbBtFB
8eCJHBPv3y9uxcxyDioA2wyJBw0CJ9TDIC9GraYnlNBXvtLHn/kaXWE1IBcjeDNlQCgWjgq61D2J
Q6wmzcF7k1RWUYD1LQgwpr5t1RAcg4NbFrnFq8n9foE3vBdMo5QG+JQsA2m0MI0BWlY1KVYIzkde
mR5YjCyMz18wr6OgbyZBY02E/xqEzNWvVhf+q4hTpHAFrDYlCJHy/JL6GIbMhn8LuFvaWR6TABDk
kMBOGIE/Km/suj5iqmIldb++ZcDaIIdA1YDLKtrzX69AEkRFNBl9LuLu0tbEhC76iju8UZtGUMWp
DMwZIrorPI8f8pgSJULp0ZIRfad2EJiSaDESl9nkpd2vhVW3lvTZ3uIDkREMM3IQQ6C7fcn4rlkH
/t+4WoZqgJQUNCwo7CzRe7wM4krSaYZns6JmsiUAiYBu6Ae4LUcEA0f+CPYVZ7KB0f1T/Ul/pA64
X6zhpKfrczbXr82Hl4QmK3qewJ8tLkEIuHrMI9DX9cK4Ty+tK93xLdQyhn1jDnjDwReG+qhm5i8r
t28JQMP5nN3z/xhebHMIYQ4vkcdMcH2WiMUcP5Ef/C61xynehBF7jdvuV5El51gJV4K9G+k3bCNE
Zww8t1RZlruqFuSzZQa6iHlIuE/MIkXjA4SLZu2Cc2PYhJhklf721PQ9IP9yqzj2L2vtiZsbr86Q
CnRICRoCX28OA5FYWYCdQpRlf5ay8NFvDYsXxO1DuV/zsvNLtPCyBvpymkaRfjFgvL4aA38akyRo
SACvquSmZGr74EESDIM7xt/m53q960ZgoRka4OUodilY5PJpzP18TCmDQX4Ek4QYj+nPwMLQ2HGw
ZZHZlSiOa4iEGyVp2AT5JCBCKJNeTUKyUUnKrMGOAo7npHf1XbivhbzJ3RjR6GD399Nbeb8+KXTr
Nn82uzjIXSTpAeCb+MNhA9ocaTopWfkSeLq68hVvOKYv61ucGMXzEi0PYagL+XusJ8+B8rByKVfW
shxtjLKqKzsdJpIDOGQOzaPxAjErz6o20lEH7MgEf9kITpy1p3jO/JfnE4AL0CPDwwOWsIikpHgo
+wRU2Tif4Ub6BZIaMTuf+hSd2833a5w/x3+Rdp47civJtn4iAvTmL1munVrdLdPafwhZeu/59OdL
De7Z1Sze4pEGmD0z2AIUlcnIyMiIFWtdMyV2+Sy9TuSBVlqGqc6/1zIGJ4EDGtYTkLPbOX2fS/H+
L+yBkaHqoYEUX6Zrmj4CxZCaHKaKrr91/KyEQLGPDkqjzG5Ta4YrZdbXbnCaDcT9WoAR2A5HAeZE
JXVx5v1OdEC1Er+EobcdZ4S35h28eB4DshueubanFHVEF5SISmRf7Cn8NUrppLmn+ACJzcqdw889
w12OtBu1eIeA60b7ac1Pzw0uzhxoOMnXGwyWTfQ+DBU3LtBGCvtv17/dakg5t7M4coNRqT4UsBw5
2PGedcZBw93MkM+7+FfXEVNE8SP8iRryd1L/67bXl2hZPHOBS4NBfLunhRGZvTJgWm0cFbnlCDBQ
kuk3cxRsvShWozUQRyqN4k6+eJBJdZYqWoytwevhlmhgRXIb3fVvoBbdTfcwkTYe40JbV+DlEhmZ
Eqkj5bKV0fVCcWbo6gLMmi8SNElymsNmlez+dCPFYBabKHMN0UhbVB0JaF2S1n7m1fFzQOdCA/eS
KR//OyPq269VlnMjdEHpftKnazuK3VHmZepWo+7yCni7lkWcNAPJhPQfM3LLVGoT3kLbuREfV15k
2HCE1zO/xZDxwoaDypqv1hDkKH0b3UeQIx+y2AJ02ijdk26MtDqlsDkZ6WScmKn4IXWOf/Pnu6kp
jmUIsKl+USgeU7JVI2eZDu93CoH/aB0A0ErZyAPX/O/czOKjGXEfSW0sdhNCr4xRCCBCXS3/8UGm
pG4bss4sgK7Jy/20UHpoOkXNvKltd7xmzWDYzeEmWlLE2Lf32lszi3vN6Py6KifMSCGv2YP+C/JY
T4s984fy3J+0o/1qPnY3Giyhg7fVUFrdyLMlij8/u1M1v4A5L8P2WD50GgyFn2NjIzVZWx7vTBwS
n6A6tjjFaVE1oaF3DLlPcF7f9LDTZ/rPzn6AS/a6862UvKnqnJlauAXxNh+0CFPTUX+SHnmh75uH
nBh853j13jrCbe4lDHA+Dqet2t9KJGa6iqI3gEl6ThdQa2ksK4QQmsyzLc9+ar429JlQSI5+JobH
nKFgI2cKKYKkJf7zMPnG8mLVVmxUUaK0RC2/9EhYdpYmHRMr3QgvKxHsjZlFdDF0uWqiSJjJv9vj
nTV8+fOv98bA4hwkiK8gkcMOipImDQTtWzbctHfVrrkvssP8EN8KhEYCZecHWrxb2DZta32LozBP
6ZTKJeuzbF7U8mS6WScdYRN8N8nVi60jpKn3kN4GR6hpd4oVvisCzUv0h3ACRFPILm1xr3Z0T2up
RXXdzRSZ75U+AfPl7Pwy5Wma3+kD3aQcMOB8pFD47CQ3iPgcIrjPldjyGshZoXTeCGMrB5B9NXWm
nei0XnbVKpCdEiNCniEl+q2kK8FtiRDWYZg/D+mXtpi0r9e/pMitFgENg1xEFDthJ1g21EIpDMZu
4kOGNCx3WaJO+Exy8n0f/K4/ek2JqIEU29leSnX7eN34SkR7Y3yRYEKsqVVqgfFau0+UV9V8row/
klUVxX2OOsMlKuUtWTGXVSAEWMZRLamCUzJ+lySzGzjxxmFbXcXvZig5nQO25m1c7jSzzAy5yNBJ
/QaRC/S1/zgMlVzfKrEVF99JDMrw0BCocuE4Z8G/Rq26k8UUYWp19+n0qWuoMITD0Q7vX4ZuKy1e
j5Bn5hZfRveVNqJ4Iyo23SfJDV+nj9FeIjDT+S+fy3/ku4Bi2fUlrroirk9fkFfqBQLL0VN7NOQ0
gwwE7iLJduN58OJB91o1fNegTZJCrR4q/cYLThUx9+3WAoOBuoHWv2UC7lkEEzq8fplUeKEgW5l3
imvJbpHsFH+XGe/H9k7IJonJ1Bkq5/IQ7IwfsCOjFV5sw+5WyrBvf4t4bp595kaCuyvu+C3tTlR0
eAk9Jg/o2ezghwazr2996Mt489bewq1Kw0JoiZeJl8/KS1RAMgqMZAomzynzkw2N4vVPvDKL8dbe
wq8yJbMBPmDvP71MxU0fqcfqBkBUV3fR62D+d47dKr/ZKjhfnlIsg1YArADh7gVRg17aOSq2nNIi
/Ry1+q3cmF6l/pnCtwg3b60svp/UKmqKlBK8l+GDSo44pie9/7mxiSsOK6BnTPjitJdvB01SgBUZ
HBTfb9tbgzzOQ09pNO9Tqe4F0zocA1rlM/IRyv3TMOXNvQVo7iGuOuvjlFblRp3g8jYmKBH5xESZ
CiRpkTWOoeIkjp9wG9dpsgf6Fd6Exbw1CLxqhflA4jhd2wv0DGwvNhyjPFVgd5dH14rD5glJKOnm
+u5umRF/fnYC+2YMRnWGQJzk9GUoFD5lN2+FusuqkQjjgjaE5xdEi4srQ9aGOGgRrfFGmGXdYegP
iGfem5SxeA/qG5/n8upAno76Ny1oKhyXQLQuMLNKoYEqz8pjimZnzEt9p+RR5Dap8xrAN7vvm8H/
4xsLswpYeqoCjP4tvWJInKawOmE2vas6/TbSHlQLGTaUERJ913XKxodbOeDYo5WvigL1BXY/MTPN
lnqLPnHX9yiS2+X91MLJnTqB9uW6j6x9Phxd4QEhRmWXRT/61Mh1wM7sdZBj+uPNAK1/J3cvWl1u
XE5rAZOZ0H9NLQJKY2YFQuyYavYON+AHdd8cmUdwLBiCXWtvEjNthBt0N2ZwdKPtuLqjZ7YXl4PN
GHwUDNiWw5skh02kZdI/213fy7XzRumNJwn9faCSi6eKLWlhFLQYCcKHoviqjBvf6v+zg/8aWBzo
IS80SMt/7+DAsFSyZzKsb7zk2O6lY/NSoy/1BIcHdElbI1OrSwPWBWhShmljCZFDVkGO8kRNvVlR
PAcS+QTalOu7t1JHEhVvkhYxa0ifcxFJ1NmRDJv3kIfyClG+OLUGRIGSNd9lSX4HeU7gttAzt/r8
HJSgUDfMry2RLwffBOzLPKQXLjLmHVqCfS3cswSFtBtGT3SCkLvvvO4m2c32fjj9xVVOvepfo4sk
omnthOIaRkPpwYkM16fhhR77xtKE4y3SQkUn4YbJn0oF/bW3F0Hi21rgIOLDkB0c1dKr/EDhtApu
UZY6al9xm6G83XrYrgwFURIU80c0rSnrLQswqOtqeTaWYj+hQqQS8kW7yx4mhjBOjPa5YNlOo7Er
P8onVM4PWxWmFbDGW/Mi8zi7/EzJqEABYt58Ug45un88dR8lbz7Kh+QLWX975+yyjSizdj2dL3mx
z2kRgCpzitTLfqXK+yAN0G141MvioOTN/k+JS8nPoLsRnCWCDI/37tsFFmlhF4WfscDQfOhb8zlT
pNfrjrMSNc9NLAeq7bE10CBjPWg+u4XW7Qwl2Pn+VgHtgthwsZQlsWFXjlXs1HkKYgPd+K/V7One
cEx3FFrfh4/KZ4DTNNgpZUBoeFDvBXFpxpvq4S9O45v1LnxGbqC0t2LWK0Pe3+u9awxffHmrJr8W
xjGD7KGA7F0+gJF1Ba6X8uUE05u8T3fzNz/mbdbeoprC8H37UP9sg9utO3AlwL0xu4g1Rtwi9NGl
XPUpEoQKnKxKd7juMGun7o2NhVP6VU8QTbAhSPzEOG/wZDGwRnNWPbRHSgnWl60S6LqT/u9u/h5V
OjvoCe+HPuzZTdiwRxfU2BEun9vMH5+ur23VDhFUHDhy9mU8E4KaRhckqddrOQqHz0hgupNvbdyC
q1aAudBJoc91MR0aRWi1ZaYENZhDyKqiLnaLZjxppLe76+tZcweN1ZBm6kKeeRGsZgYkLADoiZf1
zjFKp1ujMn9dN7EyJuaQxP5rQ/yGs29j6lMaQHOdeOY/sNwwO0+rMN7pqFl9LB6CY1uKWYh3dL/E
1Jb/XEubBfK1/WQnBbsgpClk029/QTyPU1v1EU5v5ae8nFHvSe6n2tmI/KubKS46xK6BnS2TBzo2
EAw2NjhYiKOy8Z0z3lzfSvE7F1c4jU+ySp4/DNwtr/C8i0cpqX0Yc2zItpLyYDjVjYy+uauZ1ecu
Q9Y0YqjET5ONOsfKA+GN4cUnrCoDiesBw3D+IdEHNbnxAKGLiz7J/voS1/fw3yWKT3nmLFLbjNSv
sdRNH2X/FCY//uLvN03VBoLO434JoLL01myM3OFoqbcU58Bv1huJ1qqz4WSEQBmI1hLWYCVdiXQg
FmDc6hHmKoOnNtxYxWqIJU3+XyOLMK4qptTbKUZqRoO1Q36oobpGsAJNpj10DYmbPowbEPpNm4tT
lNZUGyUJ93ZerNfxZWYA2j/pj7YbvYd3d+fcbL2AV+/Is1UuaQwgrR6h4MditddvNWhc/HjnZG75
jbl5VwNlqLZu/gCAFJG3626yMq5L0Pp3g5f9/6op0beJ8cP/ULOKIfaMkdbiJmc8YYszatXpLQBv
4DtRC12iNkpbShUKpRgbwhs5k381AuJ4fUWrbnlmY/Hw5mVj061DzKAYZeVkIPp0b0iGgpLroG0k
AOvLIZ8D3c5DaonUz6Ok1KpQ6CbIMUpCN9Y2B464l5aRkMcMxUKTwRsKoG/DBKJFTSubfJ56R0Um
OiknyasACiYfph2dzs3xirXdozTCFBqNLF6ni3ehZgM5R+yM0A5kqNRJUNUaibONY722cedWFqe6
CJtWmmSsFBnjURXKuXBaXXeDVROUsAxR4aTwuLjwZTTDS7lG2nnInRdkpN73qbH/70yIn3AWwrsE
kVgzUmB8iJDdHd9ZW2NXa7eRwcChypdYYbUIkaKck24mLEAFaTqvOhqncw7xeTVuhQHhR0s/E3SN
FvBCuinLsRooHKsgbacEOpDgJDVokLx34FgS3Yu++WcL0bj2caihMlYDvOMScDt3gdbPagPytEC5
njdr0218m7UM4tzCIgo4o9PoU9OK9YhD054mWFTk09a7fzXnM1WmKVXuQMdeXrMVVd+mT2vcjB6U
cch3453QF2kenhGgAIRfYNT5ku6h4traxLWeE9zlzPZqTLXzE8RZPvM/ydRCYIXY/v3NFM/gfvhY
7mEdZN62KHfDt63y90p7ERCqWCfFDtPhVffWZFGVclcajJGJx1z9ITmJRlB7EhoHyXttb3+jy7a7
fspUEQyWrnlm0xFQ+bNlArpo0lrBpiBNmmCJh0jiQ3AKyav/iXftXXuT7XvCokgJ8n15RPGggdhx
/lSUbp65SgD54dZGrIVJi3tTBb1NEXQZlrlQhlpr+U1ak9wVKBmj9O3PmwNoa9H/3Mziid5ooVFP
HWbE5SzVO0HTSRkLQU6Sn9KLEOXb2G0R3xebzQMGkKrCjaYzWvp2s1WlamvE0bhvGD6zm9DV20Of
KJRdvmZ/ThTN1WnIlFnhfYDx9KLVoEVtUrZmQhw4CA2A6tg9M93/7jfDm9e62gQffHEoj2rmBrv6
YesEXXxFYAUMzxCBZGB0hL63i+2CpjYjv4EsNktehpCyS2d6rRn/6VsaM6LMC9if1tHFVZQgMNeV
dkihLBx3iSPdxJXlaVO38ekugipmaI/CykehDEDD4tOlWiW3zOZQV4ISspd4K9XyhonLkMPLkvlt
LghINCBCWaQHDHCPSYS0IDgz1RtrZYdy8i0E0W5tUcIx5iPqm4hLPujaN0P6mkbSPh63CCMvU9bF
j1hkD6Xjo08+8SPk2/b+P49s6x0iYLfVY7DboqZb8REOuUn6RX1CuajTx34UNUOGvLZeNTfO2LwG
sP7a5bglzHVx17MoGF64gyE1uASj5IOpz/JIalzF8r3R36aZ7vl14ZaIDV8PqGuWKCApMqomVF6W
/b0U9UnF8Ukpkbv9rpn5K+4IWVbQvnDF3Fy3teKTKpU/2ol0MG1n6ZO0WHIHSVZWZaDIWkvZwe/m
ZmNBl7cSe8eUJBV/XYjfLbFQM7qVjNOQTgoq9J126FEViZKjBTema36f98pIpizD379heM03qPjz
H5EAgCF4Gz8ifbIotGA3qiD6ldAMpR4SGOX+LzZRnGiqLaIfvDjYjj/4hW9hJmTyDJlot6XAft3E
6kqoFpD4CWDxshtFu7tQkyBIvcrs9ooUvwNk/KHOtQ13WDcD0goKGeo7S96CqgnyJpN5zZeOdlsg
7Zta8m5EM/D6ala9DjbZ/2dmESBUJxoacPw84JPyNM3Incjqhom1Q8QblsoHrWv6yYt3WTFAPTJn
mICG5KRM5BymedN3GR085780pb71Mrs2OqlSOUORn4e2y1Rg0B2syTf826poItsLMyOTNwphF3mA
OFJ8IEMM/9JLW/hc3jlGFlE99OKJHErNZHuvRONu7q3P8yDfN2m2gTZf2VBwvWLUmfIsKLKFQVtu
Fb8q0FcsYzSr2kB9ChERMaf661xJW1QrK6vTYFAS85VQz13osES8rDJTx1gXDvNzVqbxbV5r0T9A
DgqvcmTTbWeIWK575YpRgHlsJ4NAumPKwmvP8lgrl/TZ7DhjvdIdqzp/GRxiYj8z7JTp9whF93/u
OAxQwl5gQFNInrrw0biy7agNWWWiFThM8dT3IA7k6X2uDhumVtYmREepnbKporbzdm2BOU1j48So
dOnjo241e1Subiq9QZI4vlHnLQ7GS+gf2weW0gRNpGgUoMXvOdtLwyp1OPZAUunHGDovxF+gYBz2
1bMjSoT9wfL0R9SUX23AnfuePpP5eXu08bKTt/gVizijDXbcDhL4qWZvH+ddvtN4gcEc+w9eBNrj
R3mIBmj10bzdF7tM2pm8q78P+Y30PnnZeomupWZvtmTxCbQQ/JgdsSU1CESVYX3EQQDli653vo9e
/riU93bty1nIMI6j0BRfQIk6d6QQ2wcv18/LShQ/X9CSDwk533GUHHbXkUOvHia3c07XLfw+AW9e
O4tFLEIrWOkijmxMDF71yTmJCnN2aj4G/1DQAZVxnD91kCQWOxjWbrPP8e3WiNdK0OMdbQhqB/jG
LuRcQgW9pEnRAEQ49Q/FklLX0JDMJJu6sftqqzK6Zo00SFCZ8Ni5SFc6aomNVAHEk8qmcsvc+TRL
ylNXwZlVpJBJXN/ctZCgAg1CaoRh4ws9Yt1PA6Mr/dQr1U+9HO/bftxV42crMQ9K/KcNKb4j7WXq
2MRz42K2edC1xPJjbJlZ/3WI6FO2ev0X8RsjfCa+AZ9sCR4b+7YZ6lwYKd4zNudmjPpOyXdyz7s6
2noOrGRKb4yJb3kW4OKqscp+ouQb2zc+arz99BD9cRVW7BqTf4IEjE7v8o7v+mg08hHg3aQ8Bc6d
OSgbLrC6iDMDixvPDxKjBTjMjZf1B8p9xr530BIwC1iJrjvbliXx52fbNTjaFCgIRHhmPiP0rbth
eiq2pFnWAtL5fi2+SelItaVlfBN1Kr02/NDUfxHxzg0sbrXK71V5mliFmqhuE01uFk276xu1GgPO
PsniyhqBX7atAFtK3VGNs73aFa6cTh73+ka6s2VpcR/llV2kGpIchO7PY/OUlkxlqU9WFm3YWYsz
mgFZEg18yMmWqUcdSVlcDQZwL1RdqzZxx7DY5ZCJpuNNxCDM9f1bczRqH/9przN1s/xEPaT9dg0o
0cjIUtNiNwtf6Mr/0sziM2lGrcl1h5lUzCOa732pdVV5A6O6tZbFF0IJymb6FyM+KhJ5iiau8j6J
/3SOhyBztmHLPCFKmn7IVYxI/ngvt/5dBizh+jcRv3N5i5+bWOS5TNeUiirhAbCiJa6vSa+RFX9x
8uC7nzb3QZb7B0eBqkipPl83vObi54YX6YNjpkoeCtdzKJb2/lPbFSfVBqqabI0qrVsSdUqR8l6w
FdRFGgxzyS42Un8MonFfZ9o9whRzutUQ3rIk/vwskgZ5URVDw5raSb9vrR452pc01RDe+IvqCZ7x
75oWR0mdTbsuxWez9L2mR55UvO/k4q8OEu0KgOziqae9XU6GwqeSF0ShwAkLTzazCDqXQVNDD3rM
xv6L6Mq4HQ00GqiA3haeqGulxTAznylM5czF8fZ++h36gMlN1GrD1iXkVJysM2ML71OlaOiKXhi7
15+077A/eRn62yhwqjEIc9FZ+6UfzFP6NHzWEGrZX3f+tdvw3PxiZ01DipgCZmct7dfUPkTh30Sn
s+UJ+2eO6ASZM0o5fz+oTAaL+vJXVWSB10XqxitgayGL3EFtYtruAqk/D/GuCvKdnd9c36rVKwqq
CjgkwSRfTI0EZW0PQYqFHPnCNs5/cofYbuenB6XNvwd18891e6uB/V97SyRrlsFO1+nYA2rqVmBG
GNeEt3bDyvq+/e+qljhWpwxRVBP7puWMnqmap/vlxsZdAmN++/i/NhY+7ozKFHLrE41gN5vv55vy
xUDSbC90cUpX2ft3IDuBaW11hrbWtnBuZmczCGuxS0DeGV3jTvmWU6yaEO8+2H5pui+7t5WsJXYV
ikAr1+/9iDd7qR+u+8G6CZ4r/P1UupYwOmn2VcNPhAkp8pTqRx9sERSu3hawkTObR9n9AtCjjkaT
Gw1vonH8PES3SZy6ff0uLr5eX4hId5Y3PDcfSR48z5cc/9oQhk1W0toqB2M6xJkE6MIJZ+krEljT
Y6Pq1ce4jMKaSSnfDzeukNVAyywe9wdzgvC5LvIkKeyTzCgYBxm84F1/X30yb+Mv9ifl5H9x6DpH
ggXN7F35g363XWT6fUMt105/QTT0YEK7mLMZtJAWSszaxeSlD5qhuEW8EGC/5nWP29xka7EDnVkq
v5pgRlpeYYzTcglXExBSs49nd6qquPWkrHGAAeWVYm083NaaeWioCEoJ/IdO8CL69jFR3dY6gaFW
Djr8hdVPOjeec6xQg/S2zvXq6s6sLbIbK/RbyyyxpnJltr/q+KFMvl331fUPdmZjkdcAbJGbwsBG
f/CPoqnt77TniIAl2JKrb1vDSmtn43wDF0+FPmMCsRh7zoaU3HTMmjXScGNV72Kz2pnax0DeGvza
2sPFcTDbHCi9jsGaLMq273qT8YFq4/ZfjfwggBlrET1KGgJvr//CiAfDCH/7RfpBn72iPaSKmzxR
00TEmeYo03N9uq9etlXa132ScVfm2ZHBoKr01rac9UVsjQIXcN99QpYNZpPpUHzQ9qW3bW1tOyGX
F111IJHOsqw0VPMgoVLEARiad6UfH7Ju+BBU4e66W65F6nMzC89vkqS2MpVIrTn1BzXxT3ms/mPU
5bsOnqTrptZWBDkRnWU6igJL8nb7gpk55rwjYkXMrQ2pvhtny52y1//OynJBmdLbQ42VujV2wfCt
c/R9120RXK92GmwHXUrBKHw5vlLNcTQpIdNkJgVp6EiLvhqOdWoKXkxp8l9lA/JkW66Lp0AWlNu6
MbS1W5hKru3rpjO/Gr5WumjtJq/hnFTZriqCcjjqM2miS2evL05Vp6BZUxdOcNPYVEwOcyaVe/Db
zpYm28qXga2b8rFCv/pyll4L02KIJAZWZu1TIlPVnr7NrbW//mFWApKgBJdBxQkE6RIblTqFEloj
Roy8PMkhLYJs6iRX5VHMyDLsxdKNHEXH60ZXUh3gfry7hPqtckEL3rVGLsk+mBCreuqy79a4Ncd0
ifQTY99n7bvF2y6pkzlVlUCE9fom63caU32+G6BYfBQEUtWHYTccIoQSGbg1+fe7LHfRU7i+zLUP
eP4jFvkwzAQFXs8ynVjfx8pHQ848CBI2rChiLYuc481aF8EXtocxsxvWKrcJzlw0jwVURJVVfE5q
fc+p77zChtDKbKP3VqV/R13xL1wVVCOT6LzdabAvy3pqbgxa3TDRiKrxUxSMH5N6eJSV/HB9Qy/B
/rwwzuwsibyDIdF6v8aO9Wje6l62jw/hjtfzvSD2i6AW3prgWm06nVtcOJIyzm2lDL9HRSfbawu3
roDxNftxVzxbp+w2eCrvzPvh1Qkhg0Djpva2f8Tq9Xr+IxaOZHWdZWchP0LItsTQmaqoruUo7ERH
88U6DvfV4f+gDbZySnnLAT0CyCIIYxap0djyhGiKmDPk0K/NGrfxKvhTv5sdAFLrl9Aj+4uMD0Cj
AvaIdwNQv8Vl1FtjGSQJQA2mOm4nA2pfO77VYn/Dj8RtszgxhuBrhpaMktbFfJlpjraT9dxGfkjW
sp/GEEIhTWnlb6bV0CzK/dHc0qVc2U2mbpjvMcjTtQv+Ijmtsz7SeAoldYM2TZn+UxblRvlWpDqL
dWHDEjNzsBnwLHh7l6uhlrRDP4FzMZXQm3XaK6aW5Cdjao9j1tzYQ+IaU/FOj+utQdmVLaWcLw4n
9XbqJotzAnjbMAJeyR7TZkj1/ZiZ5m7yBkrav2i2vbG0OAxKnHTxJGYF/C7yAu3QRFC1j7Z7PdSI
rVpuJVQe8PnDWMQQ/CKrdGpJT/Oc9cxh91qX81HyeSFU5stsFqfIyD5cN7dyVTAFA7kApUhYFJeT
HGVNOWqWgPkljb8zoWkfQt2d5q0e34oTvjGzeH4U+VznTciNlDvW1z6d3hcKqOHrS7kkSzAhhuQi
IGIAuboooE2FXCWJGLSJsvlbqGancS5/xJAmBKF01LryEPb6XSaZP6ZR2TjYa9sIOJhOjw406QJV
y+CfWvsWXw3wLmpMX+2kg7H348YC13aRNqwgIqZOfUFs2AeNDlEWViBFMFyh+1rZe+nreMsgscf0
N1saHLbGzlYOGAMYBA8RGkUT+O3ZztCWG1vkFbxJqwc3GEImWZLpy9jHr0rRbN60K/6PbqoGrgya
T7hLF+e5Lc0ecDGnTDrNqVfcCaas0HO+IVhgMOt2Mp6Ik9qn4iV92LpzV7eXXsNvcO2lXpLBEAWi
IwzStMaAxrzpmpX5dP0TrvoJIFdZKEXCUbDYzDzuC5j/AFtNTn2gi+I27Zc6k45/boVLDCEmcJpg
KxbhmMKCFAy1wcwlbwP6gpM9uTE56H9nZXGmzUIy+2DGilUULs1uNyWdnsPvf26FghbXl4rY+YWs
pRlXrT9WwFrlIPTk6UMA4i6EHfu6lTUnp23GBcYTm/+z8LqwsMC3CK/TYIhsgsZN4X8supIA/+cB
l3k5gdAFEXwJp4iTPhibkePUJFkkpBnHeBc2uv+qWbO+AXi59DYFHhWYJgXjiE7m8fboWlI21o49
MhOTMjynI5ei525gbT16Ls+NgH8K/ilgfcxrLTZvNCUtN1PMNGLqbNJg5t1q36+ZIBekQadoEKMt
J4qmXMv8PsRE10a7Nv+RGhufZc2Ahv6QyJIoIC+PzDz3dEFQW/Tk7DQFKsIyW7Nmly5GVVbA3FFH
swV8/+3H4KHdxYoldin72TO2qzU/C712+y1hjt/TFW8zCAwBzha6lBSmluOzDWxtSRj1YGRfp2lf
32i7ygsP+k3U7If3+WeGEHfhST6N+k59vn6KVmrgb02LPTjrxlnpHIZtjulq77xgfCYweFGAKGdx
hOlgZzzMXp7cUCX+Pz5YVAxcW/si8tVckEqT8gPa1xJZAma+0JQKXHU8WEd1J58oQl5f8qrfCNwa
FyMFyGUVq5Tq3MmlinQtHXZcazQctt4mlzcimyqmj8jP+KTLGdW+KqoKkXKSa5jBAucz7S5kQG2v
ksC0dhuZ/EpdGr+Bio5oC97wYsSTJGo00rYgU0M3CrZ+yCketef4k+LBAPzx/8DWLILQ8pMxFs14
Iv0L4vvikwXy2CRmxfL0oyzta4Yywp25U24l4wBF9G67V7J2EHU0MsQQK0DA5TzXlNuTDi0FWZQz
uREC32N2Kqd3k7mxlSvRl7I0nkHXyxYx/+1hmMLCjpUgE+B/x1WDny3laLCOGw6ori5HQNSFwN7l
01WqY0cNW5bT7vpd/0E+zjT398ktHOzxY38KjuNt9D5DZ08/Kfv6SPFxcmXXuFV3ycuWq66dBgF3
QhGIESVA14slG1GdhyG/RbNbOEdnN66yjZt67TSITq94ZkLxtAyjrTrkislb3ZOL721wV+Qfxxrp
seTe6PQNUytVH4qgUJ8BFSVVuwCnTnI8qdIYiTlW2VPuwYo2x+IounkIGn3pHuFb2NrBNac5M7ks
NFU5XeDExOTszLu2eG2aZhdCXn49aq2U7sTK2D06eJyFpW8mmh/oOVzljDG8q4MqcJ0hAho/Bsc4
KPeaUh7SYUJMuUue5DT2hmIL07waZ4RIKKSVlCUuIDdOVtpa7XDsq332yWi4pxoqpMFNrhylo3nK
j+Hx+pr1NeckvsiwLeI9F7AbuFSsse9FZEumV18qP4SdUbiBSvnVt+YHw3nMh+JemmrIAlE6Mp5a
9WOv0ZPoDcaDtYMcGPi15JZT5yn8L/qj4OF+1WVwmqWXhjardF/IP/zQ2cd1dNDl+zLK9oM8eErd
n6gv5a6u3s8ygoNp74Zd6PXQ4laNfGerz1kfHpxIczO1u3UiZSMRXM0JRDWBtEDMlCyrCkEk25Pk
s9uTp303a7d6zh91lvLZfJlenQfBxs9ccvIYfmz/vGyioIyJwKNK7emSBkid52mcFLbdbyDVM3oP
xiEPWoeNOLgy3ocdMjeSQwF4WiIl6B37WlOwRM2i4C7ZL8Vc7EOkVLvyubdUr2knyEKdU1j3uyrr
8fgU0e54V8+x59RbZZzV2MHs+2/mL67v5VhNn6QTDS5GpOUnhMkjN/2ifHbezU/9r/pT+Twep1P2
+bqDr2Zf5yZFcnSWfTGeWoRWzoUT39ulN3ae/qu/QRXvwPR76dV3I9P3Su1Kx+h7fNudtsb21LWb
/Nz+Ivr7mpaBE8f+4JlHaWJYm5LLrj01r3z8L8kxuLf2/V0NL6fygOTPxw4MGtoMp+vbsHYfnv8K
EQbOd8HPCt5CYhd05IymL0PlHApIpzVl69G4HsPOvrEI5memaPnpcoG2i6dMd37e306T4Rkx8+l1
ca8FPwNddecAAZHQApn2PHenxi83TvbafXG+2kXGXQLDTHKJn6BSJw+tn5LOLNPmjNjqfQH9D9AL
KpOXLE5D1vtx0ImBf8ojdV55jf2+i45KCXtdOaJohod9TNWfZbiFHVpbIOU8muxCL+ECO5ToeVQ7
EMB4DgwOqIrm8YPkf7/uMquee25ksYtyWfpmWGGkPXS1m1Xe8AsSc+vQPUhecIxu9Ef/vt7Pe/NO
82KYM9618Cps91u21rrIGOeSp1Mm5JdTRkWrxuatHsGnl+yvL3fVDEAlQTOAPMpSNCHK4nDQo5hD
2eZu4zxK4ynNvl63cdneVRTKhryMhLavviyo2KM02GVIggHt/8EquWfz1NVgaKhk04N0xR2cLaTw
2sGHbpt0AgJJ4HJi2WenkbdwBmrcjz2rr7x4VPdFNN1P8ku4OQe9ehzOTS38heiS8G7BFLTN3wXd
RgsNr1vcFEhZ91+u7+RK2kK5kIQFqAlV0WWqhpKgSWdcjI9Pw/2oDC+TbN1cN7GycyRFwBfEMDRg
roXfBVk1pqrEyW4qRtqANIZuYtqviITLbmdaW+DxFf9j1J8RFoN0jNnTxYdKB6lvrZxiW2lor01l
vhu74Z/ZbrYcYi0lwBDz6grdNujEFhdSas/SrJVUW7XHxHT1pwECTkTYcheRpWetduNndGE3H0Gb
Zhc3UDqraVDlmO1f6/v4hwqvo+SZO+2Yf0VF+GTeZY9bc5arW4r8AbyS0HFeiGtohRmGfUAZoi6a
3VQBdTVgtrfNjXfDmqMI/gmSKXI5yhJvj1iXM1Cu2czoVPa0k9Kn3EmPc/gyR+ruukeurYcSGbhX
UVG8YBDJJ91vq5xkTkqlk9Lnh8n6QdK3sZy1cwzp4b9mFiXsbFLVwhc5Y3xj3g7H7Ph99PJ3MYKE
W++6tQxc0H6CdKHsQFa4KP8NdaGUnfhCOq8JaNqcmzA/AAe6bd1m13/K+K/iyCi0ugv3zk46XN/P
tXRURYyOf6A1FWCJt1+uV4emKtLwP0/ZeYc6oRj8jbzkA0OJ4V6MB2wlYqKXsSjsvDG5CJJDrZoR
6AGxuQGAhfY0HMJTfdzSIl1zFR406GCIEIYK4tuVGU2j26nPTaNUygfgzS9hnDYuNeQP17dwzfe5
M6nfwnzE9PpiBwsiojK32Klb/bkbsxcg03u/4CmpDH8MjRM4Ykw4qJgBMFwcsxmdDwkOADorc/Yp
t7K7QlG+x2a6gZ5c3bkzM4s4FfpxaqQaZiL7tQh/ttPXaWuua9UHLME06xCFL2RZNChPcrR+xJ3M
k8uq2srtUgvi86T8HFrFQ5WjGSHl40diwF98r/9h79u2I0WSLX+lV71TB8e5zjrdD0BcpdA1pby8
sJSpTAfnDg6O80/zFfNjs8mqrpIIJug8z/NSa2VJCgsHc3Nzs217g5jCw6VQB8vHnCqiIFLTJKRo
g1SPyDbR4kc3y0fcOMzSNx25RkC29DAdTExDX33Cf8/RoMQshfBcpAQqj3yd/Whw2zXU82UfXADk
EOhf/NSIRX8UudV7Z28w7cI8avPA2Hm3xo/mg/OHNPOxpEF0awXGPvveXa0Rxy+u7W+r80kRSxI3
rS1YtaxsKz1jm1XJHh3OlSA1+dssYFDgEICfB8PHNKj9fnFc6i2LbSg1mLE8liY9WuWKhYWFULTx
UPKykOacZb4m611aZD0PoBf7lFP1WAJimDfFysY6DxUoq6H2C3Qjem9nXV6XNVakZTiBITUKKEWP
VHgM2q4Haao9eAfHqWL2y7demIQ4OcABSLbPuku9XnmynwRHdU0HereOsr0S6Q1SBe1L3XdyXDk6
F5f4xt6s1lBbZm+OI5aoKrBYoHHuD30ybtFkbDdJZv06SQmWhxiAVwb5hDNUTGmMZkdAKRiklTc8
S8FM3+iyaJt6IyZ+ynjtar+4vIlsHJPCIJqZZ8QopHgueIuhwURj+8egW+JUWwEZVAjaAK8LLm/r
RWsgpUKkmho9c8fXo8TpMgNISRDneM8JiLaA83YKBjL1LMpPZWOvRatFi3BPe3JUmJ1lI5roFa4V
gIVmReWbubePNJoCwunqoTT6NSbw822HyZRJIgWFQNzhz7q30nbi0eJFcNVx+gzq9efw8gM8v22+
MzAnf9S0BjNMUEQJqggosw4ii2EHyNuLkw0i5FSBExJ4jx9QAuH1yrtbKAKhKQ2CQpB7Ye8BJvM+
akWp14F6Go9SBjGGDUL92briaLdmUAfzs9HX92vsi+erBQII4EHESKQxZxfdWsl6gJBbDvX14WCC
2UaLX7X0yXTKY8/bg5WvYewWRh2wNMxZOMCDozU4b0GWpHAFgYZwQMY7Et17zm3LB98tko2ufy/a
MRijvSMfMsSCxlhjLDz3HhhHpQLdT8S3M/rHrLC8yKyx3Hr4YpSPbmRiFniFV2ohP35vZBbPeIrL
VVLCiPPYXEc/0r08lbvk1B81AMWhsdGcUEK87LRLnvNuYbPzTtVuwTujB/L9h/nDDJrH/Gm8GYKu
R3e8f9LCtRmg6Rr//nx9v8ZZvpd7nUC5EvYSwOJ6GniaGYx5tS2KAmosKwWghbvVe2vTa31bjrGG
rEwlrNmAxLV5EXgUpNRgEOnMx1YHRR2CnGMN4LmKtrn9/fKzPU8lJuMeGpHwVwCgZhWNWqKc0TgQ
WjWFdvRyEmSYCLxsYnlTvLExuzzyxOadacGGe5IbZ1vv2I7uZPg/Rja8X9EszJRmTAc+whokO1+G
Rx5qgTnBoTFgclyvRC5URN+ZmxMyQCKvcjMFc9Zt9zxswVy3Y6AR54f4DgFum/3EgEOIwwyTA3oK
8lodsvu1q935KYUvAcpXxFcHEKb5lSuvMGdoNPgSbZn4nvrUM913vA2YllfOj0V3eWNo+iJvfBVi
UBWtXOhyqiH33ewusX+dFsg0QDzpTDP/gH+fgXJsFE4EwSnBRv55BPwnSYygIu2mt70DaMhX1AkW
joipxYlqKKDmOJNm/t+0NovNYUC+lFj3bX5EVXnDBoWuZh62qMb2pdpd3g4LURqjPEDAgDLPQWN+
5p9arrWJWVRwmMz1jQjsy8ND1h8uG1ngUkOa9JPQACy2SONnITO3G2mrCsK12n7YujsDpRIQmTkh
Rii3bGN8JjvrWLQ+VKADDJQdB3C6/SeDEQv+Auieg/seqorkTBetITKFigpaBIyo7aB14Uj2l1e6
4PoGpCPxNNGtPi8BeFZfUMZw9IgmO476t7wtNhaNgqFf1ZhbXAzAxAhlgFmeDSWAoII3HvijgSp2
78uXdA+QQ4BaMADMAcZ5w2R1uGWhU4lL2BuT01d6s99wno+VWcGktzeO/XV2V1xHO2AObvuv1oN+
SA/9S31XHcvbdXGJhSv0e9uzc8lEGI36Brb5dXFA0wyyMVfld23TbY1P8tre9l8mLS1v5Uq4dNgD
UgVpMmSKGG6ZN0S6oiXV6EGp2rwHr5WxIXtvY4E7fxr4ja6SbbS57EBLbxV42UkbZ0Lez9NS8Mzi
hlpiPzINlZkgBVkU2QJwaNcr5+CCp04oY/QnMJuKhs/seWLCqxuTBJfOSqbyoTZicw9Mg3FV1tz2
O2n/Or8WUnWQFUwjEiagI7MQAIC2FyUD+LVSNTp7KYxxC7FVuZLWLwTQ6faHZicgwR6wae89VPZW
pTLcKYKysq56irfE9H3FW5+Ou7Ht/XFNyHL6wPfJGXCtuG6i2g0EMvo87w3aqWRgiseNk0Wa9O0s
/RAN42fUNddG5s4dA0BgxBRoXoBV4oxC1cuG1ulsCN/qLdF7wD509kmLXPZw2f+W1oNqDu7saMBg
SbMbZpRzKcccd1rSVkDsp9IB/UHpmt/FwMRKE3x5SX/bmiXvvUFZZnIsqbUiuwwhGV++oobm6StB
edHONK6MOywuznPkYB4xWSqhcKpCoVmEecohBY1jtd5cfnbnWwqviGI4FmLpC85XmaqXYhynyclx
UyhtgHxW4V2pSMrDyOJ4xdzist6Ym77Om2iMGmnSuAWWBdQduesKTXtIIqtcG69Y9Ig3ZmYeXgzI
2BsdZvrO1jCNJuNjwVW6rYt6rduyuCLkIii96RMwfeZ8RGFg2nFwmysLUTlh32v66INmrl5Js5bt
OGDTx2wdim6zJbG0r7w8x4tSsh0/CeY2sZ9zwMfCyw4xfc48OKAs8pedKVq9eUPZoPeStXh0ZX40
WOJbabXLR6ypLSQQGNRdubwtrgvR1TCRdqO1MouxtcUbK6nw/CTe2AmjMMM2pat94MVVgZMPY1vI
Pc4gUiilJ5k0cRLLHsR10I/Q/Qp9/Q1p6c52WOZLu+a/3FrB1gJ1PkiWXGjFz8NsI4amJ9OlbWxU
vKE5klUz05jPQPG8cjAu+Ps0h4aMysW8xxmwuewsOZYTM61tq73HxSmV9ZWMMcd72TkW7CANdTGw
D1c/L5tDIzTnpZDgYmHS2RHN6fxYgM58iLofly0t5E5Txvu3qclv3vhhwwn6stpE6hF6tywDFW6y
r3dIUn2gO0A5j9ZKfmf41W4VLroQEl3kFi6oIgAuPoP9Yi833HQESIrKYufUQ+xnNP9IB3cz8qzy
S697rOPhtmf3jap3LeifNLd4Ss3+tRjKm4k8JqyjlWNnwX9dFMTgkkjSz0G0DmRBvDwDAUhf3GZV
FibJN1y5fGr2QZeugMkXClSWO40WYsYGZBlnMBAoYWUlpHwwOnxyG7+6y4/QQIECLKkh8wLxmv+A
c4ScJ0GwiaWB2QJNz7MkKM5UYtlNAlaLke9ci4We3uLKr4tb4TZ7N2/Ao9CGnqaHk7IfN27jhGxb
Uwb9IDfMgrc7zqG2K4hUa+1KfrGAe3fxzUxwVOAeBiqJWYxS4Lu1MXWG2XQThRAFvoVM9z1jOLHB
uqoF3Woukns5nJq62XgiuWdJe8Qt6IPnfdMLb++y16rlgC+0CdLUeOvU9YfIhNiAh1ZaKsMuL0Pc
sTW/j6uVILSwj6bRCiQsyMOm/HJ2bhQADVp2D8BNlvj01WIbVI7H0AZlmRZo5pX2hDGZGwD0b62V
A2vV8uwk0RKjcb0ElqMv5TMDEWCO/usGsIfmRt+KjQqzY/K4VrCeRSisE4iUCXcA2AM4kX/ejd6E
DUoSraENuGMVHW9SlPKh5MqHQ8PhyZcj1OzgmiyBoxgJNBwD1AHzcRzwJ+YSInlGkJleGMt6M5jN
Sql4tilgApc4b9qI2PK4Ms/8blD22DT5oILWKK+Al/rYsXxj5sNLaRTP0Yj6SmOtMdnPot9Pm2Dm
B/YfRXgkGrPiipGB2JMVlQpSIm+ydhj9SsctEi1YyFmZdrnyFM/f12Rn6kRNYOozPRbRmwl1a3MI
eF/7bomnGAOsDoqeX3tZgH9hA1kQdABuCWMAsywtknFeEDDYBjHFjBY0AK4J7Vfe1nwpcxvG+xML
pHNuP9SwAXqCKwMz4LxLPpDeWzuE54730w5e0cQtQ1EZmu3opKRaZyrSBE3uXDHIm0PrfeWtzB1v
MoFQDHCjgc8/a173IMkxzWxsgjrJTo1DDpaj7bRStZu8EDvSIMuAfMOK0aV1vTU6e36jGytMzcIo
yKAeEovvaTY8XHaDeacAwhPvFzbbUQQyj3k9woabkkOtxLND2b3e62FagGgBc+1Zu6XeVanGeyNJ
Hy9bX1vg9PM3samP2rI0vOmppnvTVUGTrJHLLlrwIE47KTYBPTe56BsLCW9iQMxUg6GHpOBBDMTZ
jkRNuzaPPQWBN5eEn49xqomCNgWIF+jmvLcDJtQ6y4aqCaBO75fxKarFsRLmQdiAoZsq7Jo2JHJt
AHJpgyHOTn15TNYgMXlv1QT5agrJ5SboE/CpF59wnG5yd60DufQM31qZHVuRRTolJKwIXT9moNry
e7At/A98/a2RWZRVpqUKEsMIb7t9lfXfnDRfSeMW9vBEmOjZGDNGNjtvA9QJN5pct2rQbZR3pssO
QyeaXSxLfVsa9N4YMP1I0ZK/7OPzeuvkGibKFuj3o2w+pR7vX5ID4jjaWRlYUTAjaGdHW/lV5Bu2
723bYNh/Awfgt5zcxaOffu4e4+MaFHDBSTDcOQn3INQjSM6cJM5pJjhxm8AcXYzU92EZ37C82V9e
5vyUxCrRDMehh0YLKifzSVIls1xrSkz8VL11kxTi2DnsRroUlOVOdbpsa2GzAUI0yb2B7QOZxuzs
qkq9pAY4TQJInJhBHTW+yNkWU/Ab2jun1M5vNFt7akS/luEsPcpp1BNWgcNFee39q0xFAYRYnQDA
abDOByrruR+axC/z7PPlFS49zWkGGOB9nNFnuMpmVEz1iYfAaObHhJXPlVAf0I/bNYX56ddNeXhv
wBcAvHY2KQtUGYobkdEEqOOFAx5qm2h7V390tMNlQ5OfvQ+RU0WITG4ykdHOi+KmORAnq9ouYJjh
y9p4XxgvwqYHprENSddGV86foIvpYkBsUK7GNWpO9hFbqL+3TtYFY2njSshJfaxlKaCKSOPQ0mi2
u7y6c9d4Z28+Owpqp1GZIsVUYn6t+M1o7OLk9bKJ+f0BkeS9jZn7QXZLI00MG6F1mzw0dzTM0Hhz
AnAKeMEEnGbhGoz/PPbDJJAfaCvCO848noxe0dhQOA7AnHWVcblnLtusLGsKgDPHAHoY12uUrBEq
5wk2SyRzWJl04LBF/SkjOwwtbosOOqpDcdUZQ5gwSAbiOoBQwk+6U903qfbMy3bl+S6udWJuQbBE
6junY9I41TRd413AwanijbGPQevw8loXveSNidlR2rBojEA6ghlWu/9s5O5XI6n2+YiZgct2ziMk
XtsbO9PP36Q9gzlKFL7wSDGDx5UJYCI0tvrb1pZhmn4GlqdP12iCl54eyhUTFwM0PlA6f2+SSxx/
BdFEQNIvEHbYO167ssVWLNCZyrDdlU5CBIMvNk4c5pZz249uH1x+cudJAkYS/l4Gne2xZsi62mlh
hA5i40ZxGIOY3zGyU6d/keqQJ3zF/ZdeFShcKE5NyPidEe51TdJFKvdEMLQE973Rr4uPIvkopBug
0Q1OTohiCnulejavaP0MJW+tzhyxpZrVZlkkkJSA0zkJPMiYbvt9Hzg7DOa8lp3/y8L1f9jEkAyI
4nTUMecoBasf2i6ysdISuFVfcQw/9NmIsGytndNLwR9F5n9bcmaeEsXpkPYaaBDSkX4cUmufMe+I
s/aq7OThsr8s7ei3pmb+UoJMEJ0ILCopDL9unlLb9q1hDYK7/L7erMh4v7tIlY4u1DgEsOeoPbAr
kLoAJmCd6mvXpxsgz09rkf//YXJiy0GpBRfred5YlFT1GlbGyM5UGx3ck/1HkKx9cjvovO2mKcx1
fpDFMw6KgRNFo7VEEAKaRktBASkwv3i3Qzh8qO95OOzda8zGvaR3LBiektu1fv1CaoId+LfRyZ/e
hEtlKUs400sUnvdMjCSIne4mqo0I+trsmBnN9tedBpFyYsIFHuGMS45HbuyIthNBJ8snwOI3hduD
ZNTJXy/bWdoHHoHoGujOMMA4T4KsdMhjqQkBxjNL84WVhrlsC19w+alv3ZXr1VJ4niRjQYQC8pGz
sbFBrzsTowoIZN2jiE8aXymfrn3+LGR54DwjA+DFQatenPJGrVX5l3YyKPwBdJ2mxM4Ab50NHST4
gAhG8s2WgNuhOsuzNV3T5VX8bWXmatIb3bJoYSWu1Ca3EDPgBpff+pI3v13IbOMakAA3+YiP7VtR
5Nuui7mO0KRBBaEqaHwfExF/di1F12jn19Y2e0OxPpieobA2r22eEsO9542QK5nNHMvz8xTB/RLA
BmuaTJ9naa4bc1HICntH+WQ7HNIvILeqfEcFYGRCJPS4P75efqBzPuAzm7OFEQLhCmLApgjNo44x
VgUc5K68LwMvSILokd1FvnwV38Uuup2YrtbAw/Nm0B9fACEY7GggGzqTYMhtEBLHFXy/3+Y32Tdh
BukmOoifSNRiP1HiWC91H6Dm7oVrOetiEMFg1cT6gwGr+TlQoq+UQF0dtiVkNpP7xqObsql8ja7l
XotHDlpKf5maPWdD74VdoFwRsJchBBxHncCeFrKT6Wv3YvTZNy381fbIdKd6a3KWtkIgrK5QvICA
hiUCNNca/UuBtOuyAy2/v78XZs4SktHuIy2CElhgn/qwfY7cIK92vNvotZ+fBKDEnhuMEIChO80N
hp2xtx8uf4OVlzgv95NY2amW4gvUWfq1a9I6IA0Xfm57IOBRnbW9bG5OBzs5LGY1p9kM18Koy7zW
lshslFWLE7UlpeUDiY6RIVkgIlWved8kQTvWLKRqrLZVFNuxb/JqrdG3EM8N1PtQr5nwy6gCvD/U
IXjs5AUDmJjX96MY/AJVWePr5XUuRDzYAOUsFNkpMtpZqMVYBpENBpRATIEbSfEUmWt10aVVoO2A
yh3qlud9GmVq4CDGJE3giKnrYNu3ovDAyd13JPz1tXjQ0ULbGQs6I9waFO9Bk9QL1GZctjOyqjjW
abWG7Vt6YoC1AK+IUGajHvr+rTTVMGoxAFxgIiL+QDRfi1ai9YKrG28tGO8t6EXmimKy4CX8A4vQ
bTKIcYdGh/BjuibCvvh63ixnVtyNDcUak+KsLRon1JUJLAbzsdM3l9/NfN7h535CDQZMEei3I2BN
3+NNhgr9kVTkOY7Wfov6sbMdIVpdh+DQAyH7f1D2WWgLuVPN5y9700N+Yy8dVWubPezJDDSAGSDz
JWSUQJg+VL0/6KC0Hb9EAIJUGRi7xJq6waKTvLE+21Y1SQArtGC9sz+P9IObfrj8OBffGthX8Byn
etM8NLgVGauagVJuwJjX1kiesX3R9XeyZuW9LRiCqjsyYgvwMbCCztyjLEptFKQAQbTMFVhg6ZMk
9SknzcvlBS08MOAZoNCESic9H9PKyyEDeT3iApDGx7yubp1xrZm7UKcAfwGGatEHnzrGMw9MK11p
5QgTnvhY9M9286wJNI6Lbw3rQ1T+/TTKV57ewqpgchILQaoHHOssVkhXpYnGYRLVk5OpnJ3N1lKO
hRdkUqAiIFmGHtoZiNBNRZrkJkNduISCYe0FetxBDGetk7tsBhOm4EOZoIQzP7Com+l9q6Hfo3f5
dY9++C6pK/cW/FVJ+MuugBSRTL0eAD/OgH0FBq4sjs4q+Na+VsaHoVo52heX8ubzZ+E1U2lm25Mf
gKQQWVOTxpBXK3UQUGefLq9kIZBjyAREKTha0eee14vaRjogBURXrnKN6IAhoUOVZWJb2OmPrPZ+
PUEyMYo76TTA31DEfB/wTOWx0S6mFmC/y4vrAm1Cx9HDiKzs1KXH98bOvIjJ3KiyCrBQBwz8jvtO
mo92NIDOgqT7y0/v/KKEiRJUGCAmBNDKtLb3K9K1snDHSNYA/kShyhzci0pdBQVrQcSQGy9lVnQb
wN6dG7fTrz3G78242kswIYVu1K1AQc62Mr4IGmbI7FEgQB9oFtGjulEo8rcQS3Hq7kSr7quIG3N3
eclnDoNQgXR+opcEk/wZdIaN0uka3A0Dz+hw2A/uXuk2yB6bXdKtQvnP4uFPY4CJY0YHXFtzh8kt
2ojRBqVsl3m7xhiuDKcHCxxXP4bauvMqVBCGxMSVkWWGf3mdZz4EBnPo8oJZA7sctfbZw+S01zub
ZkWQaJU/SIar2Adnlfxt+pR3bRlnGvl3QCCCMStMzUzf4k0KMNqj5ckWg+NJDrWbbrwBRPQrtA43
cVpVABxytVK3OPcRGDQRHA1UkDCwNwuSpR2Zel5HGI7oQQkJoBdgraRc2RYLzw5GAALA/QRwkDlf
OtdLDJW0MDJKN/VJMZwKYX1q++bj5Xe0tBiAkXCsTCwGZ6IURQTYhjs4mHQixk5w/pVy+vjrJtDm
QdddR/MMJMfvX1DuWlUbMwDgqzZHm73yHotKy1aOk/M9NamQOcBtA7oH7p2ZkTbPRtrEuItr+Ug2
Xd4djb55yrzsIevICjRz4d2AWBi5O7oggGfMt5RrxzkT4G0FD3x7VWsYH0x57Bui+GU704vBWDu2
Lbi255dTV0P4KzUI7XWZCYY6fTM6n00XY66/+n4oEJdTfEBFEU9vdqTI3HEFsyjoJEjh64O3gSzK
ymF87mWoBkFe4Oew4oS7fO8CZddmyijA7xpX+pMzgPTA6deuOOcAFoBHp0s8iJ/RDTi7y6eYF2w1
Fww0zaB/ljI/WHH73bQQ+Uj+rHp+lYJ6k4/ko6nGZpMV7M4hHKRhbOtZg2/R+nrM61teZMm9wYsX
ALFWfPTsKUBjAYPK0/sEP88Z9sQgKu1zJXiQowpYiGvF1qQZz2IhLKDbO4FoUHrEk3j/nLvRsYQO
cu2goEm+oxrmnDoR6pwcB0ITMJ0Ov5yY4pScnjU6L9N0xnwvaJzbtqxqjpYE2ydtBCJTGaxK58zp
8gCFAlwNu2GajbbOx0DyyunSkSU8cJ+q6+ZaQe4lC/ur6gqcAckh3ue32ZPzenlfnG3zaT8QsHkB
woNO4ByQ1KdVOxoeT4LBi/ykN327q0Md++Snmf/6Nvwv9r28++Ooav/13/j3t7JSTcJiMfvnv07J
N5DulT/Ef09/9tevvf+jf91W34tH0Xz/Lk4v1fw33/0hPv9P++GLeHn3j00hEqHuu++Nevjedpn4
aQTfdPrN//SH//j+81M+qOr7P3/7VnaFmD4N6rDFb3/+6PD6z9/AHv7miU+f/+cPb15y/N3pJfs/
//vs97+/tOKfv5m/I2EAlgMkgpgpQLMeniy/Tz/RiPE7LnfozUJ7EnTFwKr99o+ibET8z98M63cM
02CkC1M7uPqBw+63f7RlN/2I6L/De5DRoe9j4D+4F/574e9e0d+v7B9Fl9+VgIC1+OCfYI+/sw6k
U2DInuopGJOEyhKC9Pud5gJBwLq03ZrtoFv7riSDhjYJpIHuaifx2EPkVbn+4NjxCEUNLbfL17xh
rDgkvTbE93SoDOfUW2gpH0YL2JEvQH0W3r30kHSHjoz6jTINt9uD5yf1jk2fcrm12YiCrARjNLmi
4DOqPqVUi9tb0puq7gIxVB7mTNyaWOmrKwcbjO1C2Imeg2DYbdJtyWyZfLTSuq/DMmtZdMXGpNYf
oi4by8+kbEY9LDye2h8Ej1uGCZroWaZk2Ik2KrbIIL62A4cC2OCWKr3B6GamfqBGXrZGoJgs5H6g
Bqc8GCvak40cHY4WcES1wQQXWAUefuFJ0n4xNa5hPlYfK+3T4IKRkvkJKUd1KutuUrsxqpySz2Wr
lfUnmpslIEOOStwnZeusv8nNvEuvu6jImt0Awh5256YQu9hFlcnpx06TzkiDnBkxfx4zLkA5UwuH
fs0rIzX3ucW64gXIJE9ddyXGVp5LWRfGVRpnTfbF4SVRj72LZ137JLJTjDDVHkNBpHCYl0DqAvBI
8l3UY5frvmogZH2TDbmOhnpfZdRggU5Q/RI7Ojq0pn7ZkjGl+9YpeTUCm8FT/VDpQ2J8s53IqVng
SqbVh7GGtt/tSM0UAyaJpnFh+8AjNiP0z/uy6Het60Vlif8pREn9onCqwu9GI3KaLe271A2drkdy
wMe8Q4GgSlspPvSQqdFvELq5Ufta07rpK+2Yobjf6l6S3ehUlV6xdWnSNVtPVnbjW0lHvJ4EFeVM
jddjacGR/Toz48jwVZqWRmDl1lje6bXBrYMpLCM+SstOxg8Izyn9OogaiXhoop2r937ixQWgX2Va
F7daCUaLj1Hj0OK+ph6Oo052mXsgQ4lv7QsFyZtHy5B99dAJr3G2UnQRL8PR8yQ96YkeW9c2YGWQ
Bm0NqfrbJtHkcOO4Q1dtIlLY/Y+UGVS77vSYJ1CbAlNVlxCQCZZdotpmW2h2qXi3K2LNhOK0b7sy
sdmnDixshN2BZt/O2mvaKaQpLKBJEkcESmmaRoS87Y0iL5wxoC5HXTasrb6J9UeUJI1WHw4KfJly
Y0Y2V4cqrxT7ikuYHb0wUgIaGZYYXm32dmmPB8lHm3FfpoMMG+FWW+l4TQf1abyV4cU1+xooGjPV
MS5Mu85rj27TmPI+ITkcJJRmBMpp1TJXUr8ayqbEYlRFN5nSXOd7prkoOTR1EuePJAeSF3IXI431
b+C3Lb1dlmVp9oM5bu19qohdZz/6xNW1W0extNuOEB7OTzYugOmdZmkaNYKmSojx1a1rYZ1U1LDu
FoU7x33qeJ/RD2Y/GAMEimGmCD3uVtppiEuDP2paCWdxhx48lCTqpf6a1EYJeWLQ/PAeCIWkSqAg
iBB0ShOT9huiZ4Sf0goV9h2NNB1xT+VVclVIu8oOXd8T8GbgtgXuuALpsJKhVSZsV+R2ux/Hgld9
oGnKbB+KUbPNj4ZoNPXRbUni3hLR8exjXcbSfeStWUHWqrZzTV0j3ul9so8qDWOloDoi/QORnapu
nFx3u0PKLdGelIfAeyts3NRfKCts7UoDpwjJQwcSLdrJ0NrRuabSBS92ZGEv3uUYAczumrjNeeJz
2VbsPm673nmVXPXRkxuXXr0zvMFyt7oxGvY+5ZkLZpzSzMSGZVohsSpwhtxgg6j80NEK47wBB++l
DASlJftk6bIpdlAz58MeusidunOyeuBXWoI59JvcljL9QsbWiTqfJRaUdqEFBBVK2nQg/CqchoMt
CnVX63aws7zEQKLsrF07vfpOZuw4Ulow/O+Wu/Rk2n1tHTOLjuIqG1vF0XeklXOrIoexfdUXCcK2
YESDhDqYHf5kH///ORFyIlyv/uvfqcdCTtQ03fdvZfs+L8Lf/JEXaWTKcIAoR68NNdoJYPB3YuT8
jls2ui6Yk8ZFCFxzfyVG1Pod7OAoTk6k56A2mHRP/kyMDP33qcGAKhRKDRMVFv2VxGjWAMI1f5II
hf1p1APyPvNOgtQHrjOqf203ZGsHZA8GefsOUNmN2DFjs9YVn3Xi/zSHgh3Krg4A/fM2Xc0lKk/W
+BVws621nXQszDD6LHx04nf5lrn+2pAxjkhkdm8yvwn8CPSQhcQTlzhcymeVhhEBUgyKvUC8w1NX
KVgF41MW0dIDITo0Fdmz13OrCi2ux1FED5WdD5n6ZDo97w5umlv2LqO80r51BXPFBy6phr/MKy/V
vIOwcqaYn9PCmU6puvXqj8xIy4yaYd3hdiGveKlBDcsNe2gcldpDShuzrIMaI2tAl/SVaEi+tbti
rDHsmhZxc4tSY9J+aECU9Vy5w5B8hqwqF4+lh6nkjcqLPvpSe7VFjqYV416K8Zbe2A0p0h+fgewx
8UVqU9DWe5VmBTWpI8yFoOI2bEtK2uvERm4Rqt7EhCyUCLR86/QaPXgCYdTHd2Wn2oyz4aQblcTb
sN0OlzU5PaxGB4P3HoLDRerXupd/1O241X3ZqOhL447NS+Ha7IXnsoOShDFkJ1PHCFioNxn0wyUG
wAPcO+kR5G2YL7baot5mmdkw3zKLAkwBHIy0fuuOmIMUmDw+ZsjbNmkWJ/uUlEV0BC0Dd7aeqVJt
j9rKlFMBY3GTqt4F3WsvqOuLzgP9BIqnGKDskRPtDFsVbNMoER0bZNZPipDigeZS31tAGGgwPbQl
Ut5KgJ1bMdLHOx3CFOw2wbgpZ36lqcHjuPqXuWHgy4yx/eioLGtNP8WEBgaLARzW4488yZrGN8Yh
3hTxxPcCjhtG/NQpbMoAEADX/yaGCHAVUiSHxaRjTDFbjWb5g8nqMXmOOKRGNhWDGqJv9C3UlUH+
nt/XseFkAPCmdRq6Zte+jtBMfDSTwv0OXRi8xyyzKyjOd51K/EG4/GtHRu1Dr6n4Ww4Sl28FBlii
zeA4owhBDUqSgFdwY7/XdS0KpSTasRvwUHynkii7JRGvMIWICiYOCyiQeOZjBj2jvIKEUdJqoaB5
Y1wjuY0T4atBI9amsLIYBc+8rqNXw2nS/K4jyL7vcjkORrI1yl6LUGDA3Ha/rwWJjJ0W52m+x9i7
MsO2Jk10LZwyLQ7I3E2+YU1CitcuqshnM05J/YgOpySQMfZaLQbQzMU4UFDVidX6rO1zIyQ0juyN
7oxGeQsNTobjkgiPblWBsZofkMSiRpikUVFcN+0QUR9IPwfSLQlNxKblrfB8mjTM3kEej3Hpp5S2
9TXFyEALV6qVc8c16Hp/atoxtjDqVOjunciRl/hWXnAr8WUNHNNjUtau9RFzm0L7v+x9V3PzSLLl
L8IETMG9FhydSHnp0wtChoIHCt78+j2l7rlNglxhZu/rzsR0T0SbZKFcVuYx4K23rW9Pxdhr91jm
qryuJF/CN+rDHFp7NTz+DkQaGnWVg3WR72uildlhUJpYfRTxpLGy3KiwZyJx2tUGicZbU01kmEZX
rfbS1Cp+x1iJUbOC7kpOtqUKXT/c7eLw2bZArazikVWA0rbZ9KcnigGHqkqOsj/hFMsyLbo2rVem
wFRxpzO0TugI0wsJEjSscWU9mb4gp2FGKnw98k59qcakL2gitiSyMyXpZJoYtV9zP5WGrSGnpjkT
6yHUQ03WNA0maMrM5KUQFZYyS/IFTcUvGTSaNQJwZlSBfnfoCJkZDnZfZX7togRd1lTNYy3e5A1u
DDcyYC2+Koq4bV0hi8weNdsO/QFfMGvVFRiKclaPfnVhEb/3V4E+ApSRCBMDcJgJRtZAjjw1YMfl
T1MrwGm+QA8jzVN3rPw8G6msdKx9ncDfjOE76qcd5FbMgQzIvZpAFr6SisDEVxuHQrV9YBWEiQqw
ajyk4+jvpYyQzNYM8CMRx9SBuaR1qgnpVhm0HkpSUHJRJlQC8igHYkMPNdphKdI60DZCy/aTNjz5
fr5vA/2BNVHvCL50x5QsdwImKvt60CJLnqR7MKt2oYz+pyoLj3k3+J44ysauD4zaZr0Ue4NMVgAB
7IyWhQ+qFHp+nX2gQfY9VaSjTVEUz5Ip4I4zg8LW8jEZPKaJhVvXOnBwnbkzsVHvhap80qXeEWt1
lbDcncbMS1J1MwzqQVfbJybkIW0J/LdjSdv1WP607ELQWPglarB9pCidPWUV+FBm4xZtgcuw9K0w
I1D1mAoPBQL887ryPozNn1oir12LWmAo2HmEC6FJRPMwCkFxTzS0nPxexBbzg6Ph57ctxDeEofjA
DrphERbkINewoYfH3DqN/HFN8Iio+i6kocmSDS6EwmJS5tWpNG5aaGp8SDAZ3sMvanpIUBWxDa1/
btX4VihxP5l4tboCfMXpYOIZ1yuN6mToEm37qZQpaiqlExTac9zi8m9Np5DaPWu1tQgTcguvwIC2
Y6pZAp70R5MDbUEckjxRL3tHhkqFYBvKmLzWvZhuOj3/4/t1UHqhGkPV00gMqygqw67acpOZVfcF
Hyth15BS3kZSouFYS2qyljU9Whtmm6HCb+BWQ0MQOpOETDhxMLd+BEOoNntvAtZuce01EZzrksCk
hpkMa37DWSpeKtDpgklYP5qZTONwNOlkpJBzaYp+fMuHAcxbwi24Kx2vctWHlbAf9lshD6bdmKLo
BNP6pxovdApXQUByUGmnVRgMFIg7iYZZrFMgu4gNHYjChrR2QeMqN15VZWg3Yc7uTTUURDiaVjGt
Oj94ilHQgsuIKqjEhTloI6xzs4GPT6wkfopJgO4R1bjwkoguvJIMH42EMs+2i0atV2neldU+78HQ
Udok3sihoW/Ang9fWsUM1rFolgb+aV6JQ5mytnStSPYqC1JH1rLuXg3iJ7n3dTpAx2FojbsGMp35
oGHc+k3lR6tQfCy13i0TZdOlNUpwNf5m9O7vW93ElQYT4Z4lPh1RHfojT33wVunJ41RB7MJUg7UG
SMFqImlvMSb10EQrMBTose17LfPwVkxo2KeoCBoqFEFwRNlGExoORBpXqBT+QVFqpLkBL+dKDMwd
JDddv23toldjpwNwq6KSmpZ4ANZI5aIRTgsq/O2ANtq1QGI7Y8NENBBajep6V+2FRryDQn25JbAn
NO0Bpw1goVHH1pVcAWEVZVG7jiRjBbpT+d2LuWIZY2oOVMsNaIcbwShapNCQ1k5E30hhvW7j4j41
o+pLK6YSxEcW3hid8joFgHNR0MX01xirGfbKIpCfgvFcoHnjpGoUOFEs1Ou6Fz5FZMt0QHpwTLU8
Ix5esFD46frKi4XiJmf+TqtzG7qYNxGgSDgY6vs26x1ggHbA3AEm1qgvkaEN0MUKFLvpI+LGjKjr
OI54W0jIPwcC6pnaocwoCb1sBXVLVlPdrmOIXMEYxcycLAKmBHqtwVb19cIrkZKuNZ99dWObvuFH
rXDlfYxchGEKGhg+hA3m0wDCwPKjchuFChSRauz9qpO/VUHLaR70GSVSrW2mDFOTdCUfq6XqjZtm
iqdUSFJQI0t5nVGlgQjbANNvfYsMsuGZBoQHUfkHqL15wQGa4PnAcjsam9bWCYsdcEYGq6/rgUqj
WDthWcCyE1coSfDUgLjtJwNvHpOWR7uMZy4MHbs1MpPALkBv3sg4D+xmElcSRI09iMBnXAE3eYZl
ng70M3YKRWHxPdeyxC4Eo7BbQGo91kPFhZZJE6wUXw7cMGLsBWI53e1UyBkMAcBckCGCXutPWWl0
B5wa7LZM8nhfBL6+x3rsd2BrBLWNqre2l9Tc9OK4riwx6ltXkwrxSQD90otQ+PFQf5Mn5K1p5wqC
VrmkAhJdnwDbNStIIIFg3lnRQEI30wHqHIcaXrj5+GzUPXZdL4Y0qITXUAIfYIR6Y9IbpkUEPXEq
XYZFIRsezCLd5lX/GKI+6xDkASsUCs30tTaktKBSC4WyKIAUEmGwh9+gIi3JkAHslHY/yH71Hvnw
f67DsIaIjzqUVBR92SpIPMA1WU2r8Iiuc9Lc6lGZ3JmdHBCbqc34mU8s+1ILFZ1MuS0qYsfalCdO
U1eREw6hBs3EqGhGB7YH0VccNnGz6WuhDHaMyXgWCAEUubBETQTLDSlAQlAxQeYmj8B8hE9CWIWQ
AA6FxBGCPq7x+giaCCV9CLq/iGg0ZjsV7LH+qa4hxoa7nw0yzmbUxDJ5nYpQC5rcJCNKD96Vj8xz
00uTGu4w0QUU0oHDilGub0V1CwHZUd6wPE17rPV0xHVA8TaQmncyhANgr0VZC8NOKJUoHSiskccQ
oG+8okhK69CUA6pVgBnDsLFszGQVKoKhriaEJCumtnm2ZSAXQecpJiKDK7RRxihDRA2Sd4r2Bwkz
mpBU7746qYOXGUU+FdcrIY2L/F5G2fOt9FGZtFFDj/XPQO9InnJ0sUp8q6rELjgiwxaFb7wX1Aow
cTGbhhtkDoAAZGo9igkVmNJ/NHin7CdFk3paRARWTlkqBz5FRQckRn8AeqGw4l7wyUNVBngsoM6T
hWvkyQVEqJBz6w+yHAr+BzIedBwMjUE/Ox3yBLU7YRSkm1Kse9UR9C4hohVXE6Bz9dh05arISSjc
sSzL4l0/xtAbQk5c18+h3ApoV+j9UHu4Y1tSI4/NihHCQGYx2IKGfH8tgWebfg+8mxDwY9XsP0Q5
zMvXUleDrw6MWeKclLX+7qiddtAuC0Uoo5i8sYo/Antw0apuA0Gf/PwdR6KHhJ25wyqyOmd47u5D
Z6lqcw6C4uAT9NtFaFqgY8idtWZ98bSbqlgNyTt3mZJWide7xMVV4S2MiSN/zktDCAO9QHQsgR67
8GQivu7LcaS/K4do3+1qCxnQSn8b3clJnXxZ7+5KOLDAUFnAH4HfmAtZRVIr4r0efahwlOB2XUkC
wXewa2x4eN/lN0v98CtThgnT0fTUAU0CXmj2Ff0xjYZcq1DbGx3Jjt0Ul4fdOZoLjoinLnTfZ1yU
nzk7i8brcCe4rqFJZLgfVB/tpnV4aY+TmGo0s/b+Y+VIVgDDhfwtfcKlsF6YxvPGP0qXnMcAgRzZ
JMBegWF/HlkZq56lkXSUPcmVndjNybro7+T16AJZhAeCavelB+2wJbrlxQeeB541lcVQzEnLpGO8
btYwn0JlYKXf6BuyGmvLz+iS2Or1eGiUQzOBo1Lm0DnfaFGQkKVjvQnX1RrtwPVwz0laYAm7S6Xa
qx/1JNZsbEJTopumSEeiveoto2ICckixpLB1UQ/++YInUWbFWbXBFV7r0lE6jLoNJy94EGyAodvL
LTXv9O/+IfekRdbU1aFBBQWQTiCkL4rQSmI0emhKR/0BnqW4rPyUalboBk/6k/CW3JYMcjYUipT2
7+v0SljEgsgwDFR/CEzny1Q1G3koa/koTjdT/ZhXH/p493uEGaGQ7wSIJv5I2IGjjs0/2wkwjJzU
IQu+iYcm1SRTWM0Wm+oWpD5bt6JHc9PdM3Ar4GpaPpIdWYnbJVWgGcPj5yfg1Mb9AFcZDV6B/BA8
OQZkP0i1SVO+CUiDUhAeQjFYJShsxKrVk9qNhy+z6L0EuFkxef19+Ff2B5oYUAkC6Rolf1za57FL
Bkd07MhP3syQbLTvUEzicpoO5JiOiWT9Hg49mLPbg+NTdKIAygoeAZSYZh877qc+hlD0pwZN9CR+
C8elc20pwGwLDmrYimI3fopeV9nGJrQAc97AbJK2lV3cypBSWFqiFxFx6eI65NZ6moQaw2zyVEEv
yciCbyaZVGOPvr9kMXY5RbMIs4+W1Q2SiGo8Cis8z11ppdnyw+iKdub61iK99WLHwZQDyi8cxQcQ
MUD/5+tBgYvTEBjlF7PNBznb5mvdjV3ByiO0/mm4VyyUMw/q0rRdiwpFXchEYCWCjjaLmiTlGEOp
5Fs92PKGa+kK1qf/0MJEJrNXy9IGS+H4nJ5sOKNFvTnDnHXxW9E8t+YmNZZoJvwUPs2TJHzH0xHN
Ji1AgQRAXuFIhhJk6J69QMPAbtNiY2gJSj1LeF153rKbx5stfDzKxzAsgm8kLt9QEInw/sc5Jm0z
r0UR17a0137N3n1auIGr2uTGd5bcES9P0tmQZxdT2I6aEOOripsELXkXTiSb6O6DwPLPE5zOKtbm
d+niQ7NN9VTBrGfRwQPN31+/Of/rJ9Na4c1U9knwzfPtUaPV7fiGLtahfkq80p6+WU1Lxe5uwk1q
mY+/H2xL082z85PQTR8WTA6C76nvKR4bKVy9p2gtTt94eixgmWdsElwX5995zmAeC7wa+VSnu/jx
r72ChNiNsTdjJ7L/t9M6BzYPcVmOKHB+o4IQQHTVru/ZAWprh9TmN6Togu7u0xok9LvhOaZoRy0q
X/GP98teIrM0WRQhLzthwDxnzDYJ7KWAF/SW3L+l63MIoTdQtfgLarZlockXqSMygdop3uMO3ph2
sVG2SQCD4MqRXTnEI84mW3Nd/ffvnL/m9J/Ys+2rpwBgSimP3exSBTrRINsnFpqyKVXftckO3MV5
5UT3y6/6T8jZdpVyiDco2C2dG9/y4rRCM6fwTIiYZbtybbjNk/IsrtpV6TJreU4vk56fVfxP+Nlm
7bIGj3pT/Owt0ZIttJyedEfaxCvmaQuEp+un/T+RZntzHMQs8ePguxkfWPQnQoLH4oUQM5L9v/fk
/8T4+esn+x+in6VZ4OwbN9U6c7rV5PU7wEHsJQ76/+WQ/SfQLF/zAeuCIzj2wo4glAqxC1g+dSty
G6yDW3MD2Y2XvbQRbW73VG+LJbGqhT3yk6ucjHOMm1HtsRWTZ9WGT5IHzUcrtuXb6M50UmrQ9lF7
+Q+Mkq4kWbhN/xn1LD8A1g0lOWzNn5MdwPj2ZtjyrE6y5F1+Fyw6M/HtdrE3ILEvIV3lRsOzvTH4
nS7q2I4ki6ie3HdoRftwMFDyj9+vjStLE7YSyPwNoLzBfZ0dOdlQV5C5I99yjltSfUC/14rU999j
XBmLyYXhARLCAwdkrvOrqS+zoKoz8s301TA8t/Bdb2PdXnhGXQ4EfGRkPGB8gPt8oUKf6C2Ah7L8
LRHwavsHpqDlOoSr30dyJRM+jzLL2yo5beWR6Ef+WIGRgVe9JDsALJ3ETa3F4gzfSedrgAeDXjGn
R3Dy3fl3MwM1NENV/m6gFWvKVFl1q9bVN1DxTxYfETPyBz8/uAyDhCmCd5yB0tN5sDyT+67r5Dcc
x59sF90TC/RXN/JQIFVUqnvETdylWt6Vs4Qbq6tgT+qgfoCycx7UZBzZT5S36jXYKy5x4ofKt839
tIVrHB2cZq8Dz2GplkgjJGvkxiic/3pCz3/B7BIgWTlMHX4BdEkctF5pbBs28A0u6l7eEt3wch/A
rojTQ8GoAK5w/vYEoCvTYVX0nof3fXj05S8hnWxz8hcYbVcuNsQBgwfqqvAKvyjEJr5Q5ujnvKdr
0RmfQrhTlCaqB7ItrCEg+PsHvNh2kPoFLRsGVqjHKqjnnc+g6DMxSvLyvfBbJ646WsTpBkhu7/co
lwuFh9GhbY1jBP9nTgclVYxeZtOikN2jKpraDIwKSDF+8MRocGKR19O8VU/NL9baimotXjtXx3ny
A2YbP4Ztm1ZX7btU3KRr2G66zYtyb74Xr5IKxR71PzI3nJHtsCe5jjJRcdIjI4Rq2+zgBKdhYtHU
vhMvWKGl2G3Jl3nfoaOZU9NKvyMrW4s2kDkEIrYUsJPRtH//7penAv8F2CHwqIMiHuhn59MLr6NE
y7v+ndyk0F6q6bTTrPTg2/kWjTLtoID2R+PNkt3oTPjv74GfhJ2tqixmWS0jLGxmDM0mKKLsiw1I
+PB0uU92Y3kT3fK3hrCob3V1wBoqtdDwgbI/iLTnA+bu2OHQESw0GNuNyH1d/nbsGTgalnAzOYUr
vmhAGizo2V2Nix4DBIRUsEMvuhpB0rA8THXE5cloaOWHAPU/goNXcuDjY6U3S+2ayzIuTiHck0gy
OJL5Qu4ijSag+Sb9vXNR7HPyA9QHt+p970pWRYuHuLCKl99X00UOpRkEQi6wmoDcCoossyumSnSz
g4P1Z9vfC/mmFvKFd+nlHkUjD3o4QGRwBuj8lRalcZqVcv1ZxxUFwNZuypEKyZIQyWUOAKr9aZjZ
tSwLcoFGeP2pHkZcGcg+4TGuHQyKa2qlLK0LvsHOcoBZsNm5Y05oEJdV9Zk8hzvidTvT5Spo7EW6
V7xyjQ7+LZf8WfJAvBwjWjJ8A4B4DSceXZy9BvHAJ6wnOYqyvtccYte3mdN9a8gB9LW49HThH+xs
jPBuwaJAl9KQQQWdr4tWggYsfIk+m1ewvIZd6/l2ZCU7XaXlurAjd7HYx5/r84AEMVHXR2r1F+/w
5A0RACIAr5bxmH13Nu9V/rx0KwpsG94sSzfkxapHI08myOSIgT9BgPP8RDHR6A/HPP1Oa/CYEiou
qoJdbuRZhNkaMQoI0IPgfgSK1gZN8BjbHe2scsfued6UekstrXkeA3EhTBSMEWG7C8jmXBa5FY0s
BT3tu8iFjZZ9De1X2Uq7Qlh66vFT/nSafuLI0DKC+SL0VeZmCaWSKSaT6iOIWY5mRY4hUO6G28GO
DntA3Y/uaGc2gB0AD6gLec1FEvUTHC0RAx0DNJzE2c0npmkB0G91TOqd4fEStAGgyJZ3JxN3sf9y
7YsS9OjxQcGwQAPmfI0MUl0ZXQnNyNfyuX/OVpHTvYjg4bm9G9w2+3zDnXC7RfnM+T7gYzwNO1s4
ZVl0oE3Ux3zXrXGOGRQWebb4ytv29Yf59fvpf7FMf6Jhe6uqDrY3Puz5IMdBCwHvbo5F5dbmnqFK
ARwjnOht0XhS3op17oSb0Ps96Hzz/cSE8D9EK0wNN85sFkHwgmta1B6HBN30zLQAb/rfBZhlKk2J
pSPIzTGr4w8zB+i+k/XFG+dyFDg2YEiLwxH/k+bFgF4BBoWw9BsQtbVwkHPHdOODvxNu8nQVWFzw
+b/f4ujOyyJUsGCLhs83yzyjfGi1Ft8tDd51cUeAy4aHayQ5v3+8+YWN9zqi8FMEAAuwqubJVlYK
UVR3RwNFjkh8TErZ6do/v8e4yKzmQWZXmVRWWTIN7VHcBCs1uzM03KBAoa9bG4rOqjN4qfYCCNTC
+bE0tNnCE5RGrsy8OwI75uqBYId+vgqkaSHK9cGh8QdJNLClLmxshLoKWRwNOCL95j5gex/1Yn+t
O/pNmm6S5Mn/KYcvrY6LBsDPNz0JO/umoykYQxQOKIMA4j4Bc2q1Hq+KF49jbY/5f6AXvzjS2QcF
ed0cdLU/8mw1UIE58G1IziUeoZ1Tr5UBjhftKggXPvDVaTwZ6Gx7xyAHZkrXwSv5gcjbznho+qX1
yc/281sOm+AkxGyrpfBJSCutP2o3+oPvtT+W78qbRkVXttl/jWeYzdxcciyX8wTA7P6YVQ2tjE0Q
EEr8hSFd+2i4taFGA/U0DbiJ84M+h8usGOqIkUNmzH80AcHWh4Uix7UYyECQoKItcfk0NgxwVnKk
cLEJWs6h7bcsePz94Li8k5F08CbMDzLi4kUWjnqhqwAo+fqDqq7G8g2gTuqP979HuTaO0yj86D9J
RQFqDKRREY9dh4zGXBN5T5qlRstFNg9VIGjZAb+mc4FLaQ6xCEPw3eMRLGlrsIt7ZQXVGk90FYsX
rpesAi4+2ywWzzlOBiTC3gpPd/1rkHegXVp9A1/STLB6tiQwvjgqvrFOImmSTyIy8FH1Tnmfu4nX
UBV1yvJheVSXJ95sWLN5EkF0j2JF/4rXyV6ylW10NMmBbRsHmHYn8v+US8nvRW42C8gXzsnoZLxQ
uhqj47jD7pGPDhASu16Xh+Vmw2VqNgs2O8/rtiKsxQJRqWgV+JT3goUqE/0jeN3NfxCOHwBnR95P
OJhJwIwA5d95dlFK/qRDkflL3MgWVEDwX355CJC6XqokXWROIBHDJx5ZJxqqcCSdHUUNZFSC3EBJ
IIOBobxXuoWjbunfP1vt0mhOIjhLn0lXb5OhdCewYn8/IC4eQbMRzFb5lPZpWEbNZ1wdCgUNLuN2
yF2JmJYgMvjRvP4ebWk8s2WeA93fQF8FOq6lB5UyV1tS2+XX9PnUcz841BS4DC50C2e3XRBWdV+X
02cK/N5AxI1odqt0UHdBOw0U5eWlbXRtQPBoEyEeBPFLKICfbyMzG1S1KcRPSDPTilS7oitg7DdS
Px4dE7ABPNnBoB5phZqq3vSuPwGjkcNVO11KJeR5uxv6XXhI/vNTZpusMaOyLyv0mwVAUZTAFvtN
AOVEWjZv8fg2gecSAzNSyCGd1IcigY01aKV59linLozR12x4rFuFTpwBZj7/Pu1Xjrfz3zbPrsgQ
aUIrfrahJUNHGgTvF3RCQCF+9SUb9MSn/MlYgpFcmRqutAulBQ2ciwtTa1ljZgyW/6fp35iQfun9
JcHlK1sH3nJ4NgFGRiDHMFtrRgfWSiP0n3HCNBtKALZQNn8qlbtjTxtBLTZtMj4sfMjL6w9uNf/E
VPkiODm2pUpJyqYcUDiDLYSVutDnceom2sFWwI4Aia/X4grkSacECdY3e1fY/f4DLvIJiMThsseb
DX9CWjk78GJRA9Emlz71TqIRXoYvHMP5e4iLtgQXojuNMTv0iDyxHLTwz+Dd8HgzBqS/B+NovsSu
Zg9W82ymdHxoUU146LdLPbSL1gAAjgTdZGheIZeBZOdspeYaLALDVv9s7PKZWMyNHOjngjuL60qy
SgAstQ/jfsn24jLXmEWdvQMy0Y+nMeFRB5t3RoNNsyLU9HIHknj2wvflR/rZGcmDge7FDa4BVp2L
XxixHkuJqGEN/VX3YqqnA4nD70cBFPY/fze3/r8QDIRgsP9+FYJpojz6fD8XgsE/87cQjCb+i+sT
48HyQ8VQNSz1vxXyNOlf0LiDkSsKdgBMw6b7f4RgJPIvqGTiUWfgtQV1bF7X+LdCHvkXwOv4Z9Ch
gL0QV5b5t0zN7V9L4C/VwusKefNlqaBV9GMkgiRK1bk49vlpY6RDFOFuyO1+Q4BanVYB8qjOCX7a
kUsljXmWeBFtdoGpYzkqTRjmdu2I39KONyJ8IAQGixNFjJdlZPPsMOMB0VPWcHfDwBDNsdnweqNs
GqkTMls1gPYPXrJCdgroJpzM+d9f9YwlNctJLsLMxlU2qDNDQi+z2eu40T/79+mxDqwSbQh/laC9
eqdvJgduvG9QKVgIPdvqF6Fnp1lCggwqgHwCrcntn4kTbMT1ZBm0Rzk0WoTcKfxoPjlaLuLNzjG9
6wL87Rgq8YyN9Aj2lDesBZdk4M/T2IvX4/Pfop8fKAeHdmnrnv8agBU0bNCPkd3CTb3owYgXC2bz
g/2vnwZhDwmykVxtenZzEYiPmGaNT8HhLtCYYACaB45gBWvdSzpLcvxt5bWrpQtldmH/FRa5IfSc
eK1iXqww28KUIEiXw9gCpaR+ctn4WUeQ9yH6amGyZwnPTygTQvzofqLvpKiz5SxB/Ev1eah4bWxa
02rf+Ph6N3vUQJB3wLddTUs1/mtb6DTmfG0Ppma2EfZsUn8q7KWFmNIS8vhqCM74w4WFXuG8rp+b
Wk0iVuR2pX3KyTYwnop44Zk1r/799elOYvB1fZJW1RCc9lHFyG3lUD8X+9SeqOmYN90m30qAHIIw
/Udwf5+uq7OFyhJcByCzBfGr85BlnehCXCJkBw/kOoVkYe7/v2x/Duz4d4zZdiyLqWYQ0uHbn7fu
UrsuLAFX/QT/MrIdm0VlrXlb668PeRJxlhNDBwvKCi0icgQb6nPtTbNCydYGf0reLjVa+b9sftqc
DG+eDBvDWGQtNFvsUSshgwiK+PihBFC/hNTN0E2QEE3oxFrn94njH+0iKjbzj1kIehezgwRCLqSD
HUVuy4Oyh/I0lj6ho6RZTSZvQPNXlIUe0NVhngScLc6KdUxskXVjXzcg+HUrxavXjbfUJbwMw5GN
OjCUuBXxhJ5NHYMaaaWkCEO8Zl2j3v4XwXapZHK5nRFGhyA9NNgAPpqv+0QY0kip+tyeeugDfEmB
23Ti0sK/nCNgqUDAgkM8WkwXaEMhEiGsVU6Yo15bq6Pp5tCygLIMVUXgt0LVVYyYqknrKWpKk8G3
pUamYRQ+qpBLzaBIYqT1waw/5Wz9++K5cg2d/7LZZJqTDHWyCr8M8A5oBnkqVIUA8Yi88TV8blIa
3w/P/BIcbn8PfHkPncflmcLJCafWcRqwgn8RqFjkWkODMEejW6M1ZHR+D/XzRjrfITwWMAk4CGTM
9mwlZQXQCj4ZMUaqfpK75D1Y5e7wwkGX4V7VbYCaaegAe7X0cuSv318Cz0HqBmRkU6EWcSAo7boA
6z7JA1eAREGQ/UmKjpJe/DOaq1Z9+33Elxne2YB/TsWTj5vFoVmzHHH7/m1QNSo1JVQnvvq22gzJ
EkL+SlZ+Hm22hHSzMIxiwFRG0LRh46vYvbUwZWCmAG2pkhbsu45bG5ANS4/xhO0M7/fRXrkt8QN0
CFHi9OO51OzqaqG7q2mNwq+V3om/CC6W8qb7YNvhzj/4rcUpWERfuC/nDARcLYgKxhl/ncO5YQ5X
FrVCbUmPqKqSHJqQqzZamiC7Q3NUh8BJoZagcqJOucTpvPIwOY/Mr/KT6R16vPJKKKviUvM9DTmt
wJzoBvrXeJlUllFbwmOfLWyin8fHxVoG7pVjeWGuMwdnTn42BL6s8aCTq4OUWFPZqR7iQ+a0mOQj
mG/WJ38bgTWrrUBOjiAvtEo34grydAsb6zJX4R/gf36LyffdyQcIWj0QI1gW2QwLC6qAblww+/dF
dfXEhlwF2nomEKHzooQG6Tg8k0huQzL8hkwB2uYMUgGHXGM07O7TYmE5XRsSmm9IsxENMLTZGVVH
xSQmE+KJxlaBy3QQKAsf7dqJC3cZ+MvgP/KFlylE2dQGuopIjYM7UHZhTkH2qa9vCihB//7tro7l
JNIszauHKGaVqOd2Wd5CZhzE46Uj/advO1+NqKJKaLqiYnHBmq1EZoahicFIxSHVSmvIIBmWMLuo
00eILN/EkMIxig9/ardtAsP1pDkYRQYN4ztIea8DKKlEKryDjJ0YZJti2EvVMdA/OrVeG8KdAp23
sE4emWqs+1T2Isj4tcrCGT3Xovg5P06HwL/iySKWSIo5zszcHlzJHb9HB0DAW1DROPSK0AaKGygz
tLdQODXtZOklfnUxnHw/nhWdBIfYbNbHHYKXTeDG0Jjz4fbc5o9DVi+kp9fyKyC8UDRCdQjFvdnh
LLSTGY5QqrZz9th3O2GA9r4WL6w4macLF+vhJMpsyYljHLaBgiiyJ29MmqxyOz1MIdVQtQSYrfpA
dtGATjK6gqe5mRtWT1gh/0Gvb2m4s33MUPgX6gY/hD9xgm3+yMunhZV/QNFAgrxI5kKmbilVvjab
Cmx2UJ1D/17VZ0HroIiVHsKRdt691LDcaovM0Q22UYqP33c2dJ8vvzTScTCpceUBhXPR0epq0Bgh
L4R7QGq8SAisWgjsCkjPZsitYpqAbPKdQuioLOOmaOHBTVoqRU8mbGjD2ukUqjDNGnEy1Ad5OsAl
nibQ6ulrHYbzEc0MBrF8wWmhfQ8fjZVaRp6W4Cnlhw+CDnFhaVMl7TZn0a2aQrxlei1F3kmCRqie
vMfiZCWxdGNKH+KEsHpDh8Rwy+lOFFSXxVCLNjo76fqbLmI2BFa38vCgMLTifJQkFBM/urmXcXt3
wNx08mfKDjWCV+HOlwK7V//4seoYNbaKaK60MqRYymhffSfCrhpwzGip3XdQpQvCGjKHPqTJ/I2f
jNup0xwleWo1aK5EhgMpWTdWpX3b9FYwvOdZT8fiGAjiwyTcycofVWsPHZwX4MFubkrwyHwFoPgO
hukQQByFwS0hwwkhV0tlEJpLmJWNX7BZpB2k/rTmVW3SdcwFoIgFQSl31CB2Wcgum6BBW6UrJgJP
apTb2lA9I0nfqkHDx4PAAZI1ksOdMSid2AcJAUGH/pHUjzCitNLRd9qu2EIq0e104vosoqnY2EaX
gzGVWKqZeKwo7cHU32KY6DJRcHK93jRQjYMfupXIJVQe4QZKNCqARc0Sd9JbaK62tNIgEKUPdllh
xcTFLsp1GgbMCeJpW4jsXiYCeFkDoK+FrQypHUP6tGqB7VDIBgZZQ/OVqMPKyKd1qEu2D93bHk6W
0PBDnv2sC+i1pRoKfoaVkm+tgroh5Lfw8qRDUGym8aEyK7ttPms8m1ECdzq5skw92GmRbhUVgMVE
5pKL6zbT7MSAhlv3pSiw5tJ1Nwj8VY5GruBjAFK7EiuFQhDVTv3HBuTXsYbZswbdCNI6AE6+A0Vv
Rf+HvfNYjhzbsuyvtL05yqDFoCYQ7nBBTQbJmMBIBgktLjTw9b08XnUXw5MWrJ736EWm5Qs4xL33
iH3WHnT4y9RZwcN1DyAo3+e1PBZz63eMnNTrq43uNS3fpKbYyBXBug5Ful7qQ5wlePuNQV+oG2ly
fMdqgT7HYAgVDKi6y7gEKzSl4LrhAHd+MogdliAQChe/Vq8VeQlRBW4mYV/0sfBNLjjJzJiNYTwk
m0oLizw5DI3q1zmw5gnknap58Ng2WqVuWk24UB+3mnU1Z72/qMmdJuBDNaE8z9Bp6EgN11GbcqD2
bqEp/OPdSmM3McZrGRhCl10nCsWsPgJBBFQ6Ll0xrG4LJG4udXejWJdF9iSVOD2Zqzsxg9dEs5+s
PFUAzIVieZo+7Coj9heJlFTC6j3Jj6nxOuew4+bE77S3sR9BObLeu96FnNGJ60TPfS2XvSFFwizy
TckLRhz5EzBuUBOVl9yppWJlpdu+5qR+3MsufrZBHpvhYIF6Fbd21YFcs9xUEz7TsBEwvqIwXGl+
1KWdABpqOf3FPDKQK7e+man7LO2CRj8KC4itUfqi7ni+V7rxrEpZAM3x2hpuZeZ6pPyut+4AbHpd
nHq2noV9XvoFCXeT34OvO5qLvW2nY8N2KLWVi3DK7SNIuhFTe/MclM5HMuk+WrpQUpkJG26KtbzU
FML/9lWy90LMx1g2/YZserV+mezHePV5EoZdSTq6WgJMHF6vNL8a0bBjO/FqSeAAs7rVEHtxEkNx
d7bIVnyY1ptKvOYA5yZSGmV2IL2k/qpO27TVw6lqPTBoXpL+nKcn8HPbSaDpeoiNZxkSha61ntos
oNNLDFOMW7uD1o2dTw5MP8lDNgFggxj3fGRAUTteRtGpAH4NN4pbL8WEdFrmYJEfxSh4tpUfNb2f
F9GmiWesUbearbgT0XI+4JcI+lXSsVOfG89OmguMYEOzWPwszo6RnHuKnIaysLZDowOPtN0l1aBW
ClfEd2zRPpOuniId6rZ9snIlNCwjiKY7s1qPDUT9+jlqjhP+cqUAVKDisNnWgSSvQVtfx0rLsDKU
73n1s56Yo5lfZgPmbBZBKC+3TEl4Ra/tbONYFg27z+zDK98OUeKiHPQiBoRL480Y3omUtradHPQF
4GCsbk/e2icBh17ibReJ0CLnym056ADM6mXuauVutpL9vLRBvdj+AmJWwNi0xE7XYOZ3T7SuoVmj
VmWEK58l7FvWwq0W5RJ6n5/ZHZtit6nb+KnSLR9s+UOEMtlwILqmndePhb8oFzMUQltPLhlphTPZ
ujNAWnv8EQ1NKMVvqVPuMVHyFDV3c76e0WZnjLTtDL9VUHy0M7Qn5S05xnY00qDNr6xMu8a1CLVk
7Wrde6y5crZVdbbDPvcc57F05KtcKoJ4RbLnhBRQdkZrX0qtuiltAIiT5Q5qGggFcgEbWtojayh2
lNzYWoU7io8hqv1RFBd0zkKoq5d2M+5jDbxUgeOaE9gxyH5b2zb5AFOZHk9pulocbx1HeDCUqLY9
R50T9BH2JHK8ETUz9vqtmIVfOKovZ/gYZwqOMb8mddM7VxAsMFtfr+LhFQ9st7UgQptbpZ+DWbI8
HHRCNcqIHKQ9M/VuukCvLW3ykDaM8TWYk+LQ5aGx6B6j6K4t3eJ7wmOBDetU26gcPKXC4FB+t2Lz
OVVu4A365fTaRcUh7dptaUmH1bmtTNtbs8ofknIrtyMWtnd696HUbHtQg81mp6W6r635tkh/jOYj
4qFwnhw2DcyBGsUHF36pz78icFyOom/sNb1KcDwXpeFr9cNkmaHWtrsat/NEhZrJS6iKzMMTxM9V
KzTVfVER3QzAeYfXZsE3olA9HNcOXco8n5OGgH9wOHqmcbJnciiMZ8wKHdZg2rpiBgKvTBelsWws
swBxbodyRDAhmxtTrS4mGOCAYw+TiEKY7ptxSfyVnF8VwM/MdytKt2qdYEfD7cn7oV4RNN1hOeWn
NjiticVYre9O/FLrzQ2o46CWK3cBBF/YlltkN2LpwmV+WPPFS7tfImGvbHOvb8tw4M1LiJK1Q2VI
HjMVuA29KH2QxUdozH48jdh/C9fA+7CfFTee0SoummdFUEglvCcGPuBRC0X8CmgsGFH9jHwn0rPB
X912rsKnBG352hjToIt+ltP7VDXeMj4K4OVFY10u9pvUpQcUE+HcGU+Ddt1WT6Id9+ayeKpNZGNN
nsaAKszlrNiJipDaSd1W0GWwYW4P+h3PihOkvVrA/S+YUlqtsnPU57HDN6G4IYr0jeJEWgaYLa6L
4m1JQOho/etMpFt31l6bdX6KTmzdbiKtggiMOXI63VoLWNUiMnd6LG8Xh8ptOYY5DmkFh4qcRbts
JFQzfwzLA5B8IiuIvOOm5sZSDli5HYLVtsK2EPBxJWL9gROJTlCyvozAe9t6fM3TbM8gLmt9CIa5
4fR976UZ++SGFaTP2DjnGyd6rsToyvKHtk4eHlCeWbwMCMr7yLNHw8d74p5yY7BQGVpSrIiNfpMB
Ty977kqdj0aDIUmpvHRm9DCoMn/5U46jhMOupMdvhQ7FWTqomsHOOrh18cusjlZ7IRb2KekgKOGq
GRUHPrzfCNwiORSi2cjLtLMh2MpGdYmxWpiW1ZuZFreZfGms+rbrAYknlCchoqza1WAfZm2+UhLF
b+fUVQRPZxoPsUOYI37p+SXVtm2aZfdwFgNVSvedXLvdeKiTfjvYhlu3876u5aC0Bjacegv9ecsY
S+stS3wtqdYFFgVPOhWQsjudineRXnHL6k3KicvHddsm5ksi1tCS6YerrRmqRR5oWvNjEMw4KAWY
4cavlGljO/Ls2iB5lWK72C/KbIWZ3vslJYNKF49VK/ZJHB/Ivzn7iti1gTeXzkxpnSGywdww6PuR
YpJVFZQlB73hvAcOR5JnieK+mZzHWAHyz/UGA2sb5WBr2UbN5xdsbtxIh/pcMvdu3iyTwjLCypCk
M8sUF/uS+6kCL/BYDWBY1CKY2oY3uNdS7P/MtzhKXTO6MsD/1ngVxEG21NspHny5uMJvZ9OL2Fft
N4z1Ule3hksrau7laAp1h1+oNb46dts1znibt86ARlDum20bLwdHhu+si6PldLdMnEEbkyX42zUz
ewUha9O1B57grZ0QouTzbTP1j3VXEePLm7KOQ1WCaSiRmcLZJUipXs3coBufUpfDJNZkpqrPme9Q
udlIa1mCbDm4KbqOPR5UYRE4mXnvmoK855ZKH/RveyHhWV2lfB74ERJBfDHmfHxtCOJ7ZxTqc+JU
F0hRyaKXl1lYQYnrXUIiJqsPuDr6ijW6wzh5hZJfD6YWzLm0bZuG5GryIhDP+Ri7o/ZRpnpgYSAW
5/nW0Dt/gC/eYOhQUu8nFM4ydxne+4JDK33CLcTW50D0H+xxr4iivbkevXJkbEVbg9HWgWgzaYAJ
QFMN+zKyN5op7aao5gyK9j01A3mQXzEIvJlIdKwmAwmJccKTPr5IgDe1RHaVzPKqChDzmGJdYXvU
A68Sq4XVLFFwkHeqPN47xARR+TQNh1zW/NRqjhkOcQt5R2UFUf44z3eTRcWwxmo5dR3W9Yo8RH6s
sSDIHHxxNJNKfihzhsoHA33f8lKCtZfus+FC01dfcih4V6go+D7Gdtmu9e0KyynKN0bNLC9vNYkp
5nZtsKw8LONSMorNOPhSFHlN9EOpjONqEumq8JfFL6s6ygTLlnZD/lpHD+lwYxZ95Z6cKqKB46W3
t9lKlt5loLFeVILb6GhlZDu24an9Q1M86PJ2ba8FA8zwpTQKUMN9Ucu+DSW8GHV/Uu3LWZYulpUa
vWYeHA6NuBXBqQSDKRAOlLhjGNj/iOhaymLqMtoUAML0RZfxxbxbA64N9T2h3mNvYYqDYwxH3or3
j2E+mvV+qls/N0DsD5uGHzxnfK5Fte2G45Bdd/gmqfydMdcoegUPkmibrJQ52Z+sdgkk6eSymLu1
c68nYN2GCnUuJSGReAplG9Eah1jZ4RPZ2ZvOTi4G537hbdn7tf3Z0rjsohjLiYogbHSr7BdR70kx
jm9dYBYbeOMbteHjHe8MKWyT0TflowptQGh830CrNbLD5Em1r7oYx6iF16yzj5n9vJFIvhTaZzih
pjX6FRxO8fL8peq4xwz3yXKo6gf8S101uarEbSdaL+pgURUXpfwjXSW3w+s34hOrmYWuk2vTCEhn
A0t/XlWxtalPqPFKFHytTo8kmm7NPlpGOSs/x8PkoV+RL017vBfouYSrIK97iKNnDAEo0WQXgyFc
ddit2k0s/5LNWxq6oaTAUKa606+919n3haGz4svg5IEB/qV3hd7v+rkOMLQ5Zkwhqt0pg0ke8BVw
07XdpwSSPbFxq9kHy8YUWZF5aXRyqHF1lLSE8VOZTU+fpKPMm+7lIXTsCwO30hZP1fTDjB7b+ZdB
JqkOzDErjT+M0TGLHA+QHiWe6GJsryl1dSlDv5rkDXwqC8eeFJE2q9W9LT1BpvZU6eBMfAM5oBND
uSgzzTPr+RCBG+8pjmG9fXJ78kGVHHRajzFujDPxCJ6gF2pPwq5d28KkfICJ6gjdgtNzGC/FqgZS
I+3hGgV2LhHXscqL6ziOr2YKX+2ab/Jo3fW0e7IKcRhnY62yGsXTYJiBkQ6eXVvbCtsEdmWGLDDE
ULWreaL5pwJFEPamdFi22YtdpXutm26sQbu1JGi29kWUmAzV2S6WQ25qdW5hPFoK64HHcMqAeuW5
UZhjJ9WrOzNclyww6NxO2ZsZ347gx3qqrE6Mw5Pu4cEQdPEcdlK3raWXk9dYj6EkfRe3ne8E3ht4
U+zSYisBxne6e+pdgWV1G0ERpWZCTU2pUKZ10FZYC1htqGLzkydQiGr8snIqjabjTxXVLmmnMHlh
6A+y8sPo7DDCVI32iclLjW11o+S5ZxkikAqDfyaWTE3KPnVgT/0OlVTQ0T6r9JfWprfQU7to43DE
wiNbX8roXbcidya2cABR4wpxmUjPlvSCWwS3mWyNksTlNl6eBQZo6yRIrOZNlMQPca56k2gucWz1
FQxl1DHaFhi4KpRnHaxXdsmC90x5KOo2THD8lHCPQDVdV83dmglSgqPO9t4V19MUB0qBbcNkUjpP
92IY3QKvnS677VPsokh3S5bX0r5lQ7dxSJiN7F5Nb5f5vWiuRVzvcvtKXh+1FEahwfxiJh8h9ru9
nbKfNAwudPhhKGTFCN2WkhJz3hxqyw50OQnnsdtReKBGzElVBcaUcahf6FYMVz+51jITljV2zqw8
cT9YPxsHvzz5XXIuyxXtYvdRRhQ153q3EE2K8TFtFz/FNiRJ4YkPnJZ1WFKYK/rmMGZ7HIRYf+Ku
XbSg6sVVTRoxFphJacNF02v7JpdOm9KFuqyHcVyPjh2gFPSz8TbHU01NONPbOADjTsnFCqbiyi71
ZwnvCyll++fQTdcpzId1k4l1n43qczdLvsQup7KROfbiSarqR1p2SNtk18nrPpfU+9Hstgq/N4sQ
w5TxPiL4chII5V392JftbsoLyo/F3uycqyh3KFaPvtIOfrrmwYh1HnB+v3MWakS7dpRuxjRf/VxW
Oiznhn3cYSSGgVxcxVcLRjtu1UpuIvKLIj+21N0lzmcD4WNqosLBgF3qpVCjuStRZm+651Z/V50f
NTiuspncjJw06nKEmZE79oj+RXmHDhC/125TVQ8rbFDOs0QxkXQQqcyAoaqbnnpj0rN3AbKzT/EB
Md9obMfEca1lPdWs/EKEOt5FqJ8uci3aSJRAMIFwM7ygyvR90iK/be8N7ReedPhBsSP4jbMbZxoe
+h0+G8FEKbehMi5s7aI6OWBIRL7FVS9V3slvQ7QfKY7TS2Vy3gYpdwcTIJPfmubOqd7RbONoAXXE
UoJ1zqmfJNuRcL0v7/M6Ckb9fZRu1f5ITuqVcudKQ71rmodoeKnVC3XdlUR5zPMkZGQruSLMKM90
KEpzSNhjxibX+tgCBzioufjj+KWk7msZL25H9fRqP5BFqtF0w0FCUudXUrMx6CCpfe2VyU9N+ojy
I2tYRaiLwTKQu0NvTJ7Sh1NzZDh81wItknG9qgMrwRyXWoOWqv7iXEY14d61SUeocuhy21h3lxd1
+yySC2m8n4jQUwePwYo8cla83nRcpv8DZ2yQyWSXhcSeP2n+0h8G4yk3B2IriuELygpsoPT4WMi7
mdqGRnxojMGE30s6bgzck3QED0MFmR0DeJITlQS5Vb2ewaseF8TVfqjSLc7E27q6luLBE93qjfqv
AteXmDzHqVNEYAsLu/RadN96+WQlGHmx5yTFc1JvLGIsydpmc2DqtwltHGcZvBzupPDjFusU5V5L
Us+K9404mEhvnDm/L9blBXPdjTbZGydp/CgvQnsiwlL1crPW9WYpQe0ZjINRN02odGm5+mvC2bGd
ZS/lq+nnApOkJGhtakM23uUcWjGmHsn8UCr5RuYd4lhD/ZpFWGl+FxF5r9c4fLpD94hX+rVO/GZH
rxINBYl1RC3npu74D5tyczJ9VhFJYuhF34XvhJKURM0O+0shPUuWjEXejaQ9m6ihGRt2K0q/ejYE
HaUGRVpcY+o2WKJTjIw8hVLACgK4y6qtWDCxmiD1a8KTsJMQ8RTMGfcnNFdQ3mm03jPpPPHFuU1d
B2mLKVyN+Cy5NSi2OpLh9hhsJLQRkuixr2e3peHXVBaPjkp8Nyw3VcObGZSbSfpZEVmI+EWXiT/H
PrmOR9vDJ9M75XHTZOCFFQdmlN3NffejkQuKxNg7ShcIw0jTPzRqP2VLRJTSgeNDr34Yffc6ZvLN
mpt+zWHOwKBvFZemKh9bOioiGpnu+L8jINf/7pF/Hgf4Z8PadD4rpk/93k9KABigU1HbSORbU9vT
At2py6Hvrv5+ka91uJ+04GdihxwH+lyd0IKbAzazo+YZ8e1ErIsKg0KjTd9l3qiUyAryuSpXvhuL
PEnQzuUBoEQMYFmQRZig//Mmq86aIrx5Tl35KeivT0SM6nCSS0WHJfxOSa1+2Y5XAUwCJURR+luv
9umRSmM2KXVfUobeGE/KBjt24c4hptd+4qu7aAcb2zu1drzl6kQ9SG4Krw4nvjccB10q739/9v98
wcCtEKszT4I9jmWfvWBzsMRcChpl4/BU5z8WqoaR9J1c6nyi8reaBWgAkijNNJAFnKmQJQfBz9g3
pye8cseVXyYhb5rRDjBTF0XzLUzz9Mr+8UpPLhUwQ5l2Pr/gYtRtNzdoHI2BM/A0IKw9Sarsd+rr
UprfPMOvFE0nTwwmcxhygjL55/dTlmud6/PpYnazzSkCNmRjf39NXypxdRWGhAa7AMPrs/dU68o4
US1Dxbi3t6svbsqf80G8n6h4iNwuJYoG11Hw7ajfVx/riQlmU41jlvP8OSrZoqtzhJLK/GneTB/S
FSfbCfh4goQNTxV/vFyOavgdC/VLEePn656W7KdFssRT3LYpCqQp8U5Yst+ccZm5G/VJCyjAXTu7
7+hI317z7BHz6XaGaLjm6rjtMQ+1Q+3ZPq0O8p3daYrse5r7V6sP6RMEPaZg9H8QmYxZW1Zs17lN
ap8LhpM6ndjvCCRfSnA/X+VM/jToehY1gpeY7JodzmtBuW0CRplc/X9g5vClnlrXDL4YVISacg6N
NIx+nTBOR2KlHQV9SPs0TG5doMHbjLbmdr2x70z1rRWXeMkEMa6yRVNczNmHhSRjsGkYE6N/s3q+
klozYsg+B12Xnf7s1ZayMeQlVrd+j2cO3V2tEf7IkWri1clchqco3T6d1KBI1W/2hi8X0Em4yROh
dXY+UVVOY4TVI2fLPNG+eVR0zVWrzFP072abvjhEKcUDLGY4kFOF7ejPJWPpGFdGhsRSvWh3w/ZE
5H5bvQXu+XeCsi8l1Z8vdfqsP61O4RT1lNpcKtuNu+593OUBTpmM6lCdTuG/ngj1NHb+/hJPMrXz
LZ143ASNpaiwbs522Y6+v0kadrpotD8hQOY9oei2+yYa+Eray+EMHYaAwOGE/vPe+lSJRK/ywhb8
cAkQK0tFwtAEUv5hNDmFU/Xi7/f11R7w+YKnL+jTw1wkq9GSAU3gUH7o2Xs7PkzF898v8eX5awJ8
cFRg4Iz1nUU4hlM0AoPq2rcvThEHXeqQ/XsDBhkklvQt9uYrweUpwsFACTExAeTZuyqkRhlAPJxi
HJSrP2k3BPimPi5X9o6k66e8oUcTLAc6lagEfct3wik0km8+mC+W3h8/4uwMKYd0mbWGm+6XQ0R5
L2qv8aX2tOn270/3K/E7F9JMmM8ybJVz8TsNJbPXOyI6ESxefovaJGKgtHvhUwWgHe+W2i3ceAtA
HLvBJHRuzM14cQKIz9+tkS/CntMIC2Z5YAGYFz57zxXS5aqWRY0AJHHT/H2lApEZ+ypdEU+I73bV
0655tiK5GvEjl0PCa5y9ZV2finGQu1NUR4v0UNyh8Te2a0CNYzuF38n6v763/77a2evUEPVDbhr4
phABxRIthJp20rXQMQLA4f2bd3r62/52b2cnxkDhfVJb7k29iRZPoe/L3IhhgVYoj/HRCU4g5Dj9
PQPcvRKd484a/g9IS1/cNOsVxMQJPKvq59TPdcL+Wkwz37CPerPfaSFd7pM9yOZkR8Ifbw1vfCA/
H4X7rQPL6f2dPQP2WYghTAQDJzk/u6ZJ1psmlvmatsU1+vPdsBmOFIfhqH5LePpiF/zjWmdvl0GA
tKyNtUZ4tmlVYsyTbUf9tu6VfXpPmUB1KXV+u1F9FRr9cdmz18y+GGuOzWXBS1B8CtK942nb7BLD
NS8JvoVZfPFVMUPIs2Q04bTnn62YJk60goCv9tnqb8z9sB1D+xjv2h8nYvu37++LZ8pMG4U6hwE3
4x+TbVpVQ30pkTiIYAhKzMpMqtUCpXvnU8eajv0tm/AjxZO/r52vchWyBaTmp9FMMPVngnNNba2M
hLrxUc4GJU6rzkO64qjZbUuPA/VHSwdBZ3h++T8ztv8f3vEvGFGf3oL/0r/8r/eqx1378qV8/89/
XbwMbdq/VOnLH/SO0//pv+gdYDh+H8Zg6/9tpMK391/0DsX6D4ZPGQxgllaXndMsSlW3ffKf/1Kt
/2D5O+TtDjIO7BDZn/4b3mGR7ILQOxEbdf7n/wXeof0+LD5tNvxNCvNypziZP55+zZ9hUGVK0iSL
5NLMKFW4Uqs7bdBrC21Mrevs8UPCHdjYLnpOKU3uV5pJ9WozERrHDP75fRsh/hqEMSUq0o9EZPdj
PtDRyq2usn906WQ/9/0AurXSMwADszO3yOHsxXI2kSBY+VW3E9q1hpqfmOCH1oN1i0O3Uu41pSSl
lwzFodXBlEV6qQit7jxtUSZ8Nqs67W/kXEF2LMZuEm9L25Qmsk/AVoU2DP4MXGk9TjUjYjeADedA
w6Z+3pe2szLGY5AZRi9Ka8vx62Ca0W21DnIWqvUgj9s1XSIliXeSY0diT1iKsOFOt7NEk32M3IcY
dLzTGplra6VK8sGvbHkeV/xb1ZjQPlhZVag/m0HFjeJoSKtExq6ndm08YfzuaOv1Sv6mQ/ow7bLR
qLYnVKWPVYLfNgoeWRj5eCnHvbQgJTdyqXXsnDa4kTEngXQ0rklXy8Vae/teq0Qskt6bUk1Gm9kO
dbNMB0nJ60LDkSFvdRpRrTKd5q2MsXVmhAR1PCYfcoeSgtq5kKv+bUDS1t/rw2JTK8bX2i7MN7lO
FKX+AUQmofQZJH2ps6NZFnJ0V4aTQjFbdDQomrGqxAU9maY5Dnjs0PiT7ZspqYbM7ycDAeWgzU2o
LlX9S+T6s6gdOgZV92y2Anm5sIjGrGIpDsraD76D7rGlI9zpYTl1aAqduj0Y9hgfk8zRvVpkDiPZ
jRnKjlh8rVOkQG1y8SayPD+McWLuWE+If5hIpQpuC/1RGiVGJvTBRgoRD+auySDpuFFTjYbXVzSt
1riIHrvELJ97njUGFkiQbhopRV5TR8VwmTbUqiX2hA3ah/q5jgiA7C4fHiKFBodXMijB717pOrm9
UaElldO5Yah54ArbGNhpEsbyoszbyMb0nOdE2yizxLAptdV8Sq0cot7AQOoUsO0IbtuIJrpDi2a7
iTw51XVGghFa1WkEQtg5bdcuslJI8Xom0+mlx4vWNVVv5Wi2NglSuzzkAMr5oVF+GFqUB2ke9Zjj
6R0tEKmy+Yhjtbrs2n7YnZy0rrW+tCiM57NxiQ99hrNFU6gXYPj0vUSTC3lxkzBL1OU2VC07p6eq
ZUVNWwMbbE9nxheLZknuUfO0svDSvp5ouemiD/NJ1+8sek9xYLX2IB0YG0wJiRv9x1DO7WZloMhF
TJvUDM3oy1GbaTN7dm7pj4wuZ4WP8krfV/AbRgTNeuSPc2O95+0SHaJcGm6QKYj7Nl9RMXZy5/cw
0V5xk0cFFa+jvHOqNHd2XWzKZtBbVpJ7WNGjnHaYd/AldZzibS6ZDdQLVSiwrSI5KTaRKtR3uVFR
vPcVXUmnynazbhaWq2p1Sfciy3LtWMSGLV5sEhANPxtFpmWud8b6NhfKSrMdQYCs7dVVnpSL1dLn
ChcRZZI6NxOl+makURHMLQoatamdTVKLtcQ/RpjIK/WMCGYkiRjruDswUAMlweumWTI/orSZpCvE
PFW+UbRozI5qKmv3y5SgoM6Yw6HFUowKM1ClrEnPzYBF2aMUZ3lKFt1F6NJnwqNjGpmO+jhxaWZD
Zisfhg1f1fzR23JZh0LK5w+rzXMEaJKaq7u1HRr9IJxMjRha0qLuh5ku6VMSq2Xtra2mMTnUrk2/
Se2T8LYjAcXILlvHLKzNjiEig3380UJdLjCDLFtS0TGPRheL3wRVZDfYaHgkbAYRrChwFiScBII0
ledXbslZ/XI2SwvNeO38ZDOfVJ//umNKUBqmX1bKYkfDpiAbcVhBT2ut2bcISOx6dRMbkdtm1dlw
fEuTlDtzTdRfY7ZWd6MsN++OqJn0AJaHwcugatEP/Aas1NOHyqQXZxQnxV6qD8WzNccdAg5Hy/nE
7M6muKZ20er4TZGZP2bChY4FbUQpdbd5XehsKj1KKTUq19GVYnPWL6N2sRTPmHrMxGVT4vykoHRS
rCsSKpt1gGS3yZE4Dn6e1rO25Qyoem8VsvJi53XJDB+LhLCu6XrzwqFzwiS3MkJqVJLESEJmSpE7
j0wVnEaUldHtLObgb2plpfm9OnZ7kruNktocO3Yu2ntqjUnpvlGzqQhThumMb8jI55UPHGzJgmXw
HSeXBuUf+DgsXqt5MlETbOzthFfmTvNxVeRDfrS29kYOv6sin/UCFIIkBzI9QD6Dyf9/lI/UlUUf
Ld1TXDIJNQtkFMGnuO763xHR547c+R39vgJ8SEPGhciyqMz/GSi1cTIKqQKkAOOsu9ANP4E0SKHP
R+DUMSSx+y7x/vaKZxWqOinZkUA3/Lae4EproPkIgwHzMMTUxJvv6/9ntb5/3yONIgujCxKmf9SP
WiPhOFqfNOTAqcXYxDO0s071jTWvNU8TffSyjEXfHTJpQf7hdHP8Ha7nfAL792/QSbwxoQAQwaP+
8znrS21Efac9Ef8Eibh30BwpyhpIk9K7GZN46rCtMtTyyK4gFIbS4BwZXnBjhzE0hh+arTq+T+p3
BH/1qw/s8886K+bTo2bbt2mD5NaGWadXiHyXqii3K2L+qc8vzfpRFwMqofSySMeSfWUNmjUPx3L2
tPXSmmRmaWSwFMxzKszXGKl6WWuMztD0lvR6183fjeN/9YsZycBL+uRU/w+no1W366RV9KdZGpCy
MtbBFN/f18R3VyDr+VxCNdTJ6qdVf5o0jC36XwMh198vcFZK/P0tfL6FszJBvbYQqDX9KW7TTY+4
2M7vTH0NzXT0/n6hL+9EAYeIBSUeY+eU1mjt5aKrjKcVeG8RRHPR3q5tFa3+3y/zz/ux4MzSccdL
hvbTeT04Rq1kWZHyxFjhiMInZjSpAXEXGdwbqVn7zeM7q6nz+EAz0oslYlBwuDhvvxhOKqNyMZ4W
azjoeYzsK3UHo/XWeDzM6cPqfHfBfz5GLsjGb8EYJjf9vaN9qqlz4s262ktPi6ox46YT+9tr/s3R
QoL7R3ns33f16SKnH/HpIvZSIh41o6eTWyIjyy+kpNnb6kb+G5ql60oKEFL7RZDfMVp8ZF7s2435
u7s8OwlkczSnwYqe/jd757EcN7Yl2i9CB7yZJhJIb+gpThCkKMF7j6/vBdV9fckUg9lm+mYVKomH
AI7dZ++1IoasKT2OeXnlu13eKf15xDlMxXFdNkxi3J8fcRT7svMm8blJZWuhVhaBuC5lBjaN+L6c
SmOhSFnm6CQcy0CyN4pSd8dYNB+/762XN7P//BpcJhCKYDHnWPT510itUNAoyHzu9WgVTuTc1ElZ
LhRGe1f0hY0XDNpuGUGls/r3QdWqhUFphltkMfeNYmBuOWFey+P46uVbpkJcZraC/YWAEfvEEGPF
eB6lpOGUpN37g3z3/XN/MUoNqBhEX2RJnkMjnx87NBSVW1v9OegkdaFb/Q2nZjJBBFACKceg7xu7
CBbO7/hTYxe9ObQg5ciJ/mwJhDDMZD922n2Yq1d2L1+8tU+tXHRZlnul1GkliChcmPzqmQ97pYlr
DzK/1Q/DUkgTMylDfU6QyxYx6DYQ7j96yVx//74uL0H/vDBpvk9jk6eobC0/twOTrUiyyHz+Y+GU
zoXrncUHbzMrOIcXQ591Otc3RpcB679avXg6swqDUY/nVlH6YULo1nARF8Wx2P43ouMXFwB/NXax
BZJKP8t4nTQmuVaI29rbdFxhNQQYrl4qzz/rQ/zvr7Yu9jWZnPZeRlsE8hZC9HMgLG1MPyw4Eppw
+/2n+6oTfvxyF/HpAGxJF9OUT4ZwbFKe4/3+voGvuqBsSAY+MbQOnEA+d40sIEwR1NGP1G/OVCw7
5phtJrlxv2/lq8eg6xGYtVjB/5oelKgzCA8Iz7JYuEHQUYsYXpkTvuzjM1SZtAnQUHC4Pz+I2NbE
r7LiB2mMvUOh04Pg2QJ4gYV8T1AF32q6BAChj8vvn+zv94diTiMtRiN3i/+6mPi0vpi8sLN+jKFU
PZXJRM5y1JqUDlL3XNnft/XnNuJzx6MxYuPcmJLixHnj8zOakhAbJB++eBr5lM14W6TlMalzt2l1
WxxSYqPkbSaG3UhP+DscypESm+KRlKtVM6Y6SGALFUriz9LI3Em40pO+WPr47bhbhihA5op02ZUm
PdS5tw9fyoiK16Dcspm79Szj7MkkS/s9d8p6v6bW0xl0PkTbwMcgIT0P7VxPrs14F1k0DFHMZIam
g2In0kfa+ec3xSo8FrkcvUSbcJ2dUpswlqu71eFq9tcX35+GyJA0oW5yZLgYP2MwAlrI4xd1xaWc
lS+4rDr42/n2PIML8qrZ8fJ/Linj6YirsFk0wRrxgBf9IJ98EB1eQ85uCT9mF1KcpslXkkv+/pwk
Wepcl7OHEaGTzfcpHxenPktrCpPTV+NOctuE69wBu3e3FUmWJheDrQz6xiv9+6+XSZPzJESsgHia
eLl54upAq0qxwJtsPXd35M/bJIL/IaOT+74sDp7zr63R/7+F4xaOZem/8qf/voXLKUx6C8v21+db
OP7RP7dwKgj9OQ1NJFN0zqc0mdP/uYRTxP9gkwc0C9a3wfFP5//86xJOkMT/QBVMSHqeB7jHUfh5
/7qFE2T9P1D8SnjNyeHl/oxtyP+AoT/vHv49FzKySUGUwTigZ+UEyvnpc/ek4DTWtH72KnjTeq4w
rGtp1eSJHTXqldnk8+r1d1M808eRIMsyWz+BpiJ20Atdb6k4G6Zr4+3zruKfVkhc4JDLKkIM8GLK
8gJuSprCIEM/Gu/0hNiAzoWibtmGPNwIFOSrkXDHtPmjEy0qwlKAjqyiAuX1sdBQ9ia5FKoexqt5
9V89PZ4C+hM2Tplsnc9P79U6Fzsel1xm0uyTRj4holt96HpfBQrlLz7mhza0Cw5m3cYBdwC0AcTI
nlCTRC5X/661momnyvn71q480F+5QGbWQFyjsiQNOy6GyuqQe8bz921cQFX/39dEl8pwkPiYF28t
H4OKEk6eaJB1u7JaUEQGFcTbugdhAOIkV023kVeJ8P59w18/3H+1+0dm9OFIYfnJOLYS7cqK8GD1
1plyxCs99fMs/dejXUY8yWAXpHGkCTA+1K1XTlynIGyucmmvtTN3mg+PUsltPTQ57ZDr74Dpo8gC
3XnhkCbHzdySNOeVFC3V8OTV1zaT84i+nFwosyD/hYnv7yhQbJZtVCZ4iwdX5ypvWS9qoOcLaQ3Q
+thRVwOGaDMzajvIMMDYC+f7r3ixm/3XO/7wC8yf+cOzaz17CqIB3CzfZHt9NeyLEzd5C4o0z71r
bBs7PF3dylx76Pl7fGiz6SrO6xlt1s6wHFGSBna9Cu7m7RM0MmCXi+qWGi9C9+LiauD+y3774YHn
6f5D471UF3EQ07i4apYthiD9V0202hVsCSg7nKTY9a695GttXiwhSTZpfmwx486HRn+XOtxU2uGq
cqxV6RYr/3TtKf8Mje/61cVKQjVzWsekIy+CTfpIhkdRnMC03aS2YYOecWZ/eudIpS02UHfsWS0h
kHJ6pW993hv/q28puLnhDjNYL7esjSCPnok2bC4GfJIkweXWfTOpcHhyBSJyZbDxUq2nwbSWMLev
pBB/+c411jhKa0TOMBerXJzxkeNC4Q346TrzS9sYrm0jrzVxOW8EmleSd0IFH3n8srRWWmn9/Sv8
aqnmvEy68Ez1/+scpjTRkCYdQITJezUA3M+YO/PGbNcT/MTvm/pqEpxt7SrGRUyglwm7nSQ3XZvR
lGYOQNnumi609eHKinhxbfZPl/jQyiWHOhUm37ASWiF9kqxJZ1rDyfxtrKjp2qausLw2EC6itX83
eNENLKsCKhfT4Czm0h+jZWr7e7b6zvh2dV6bl9rLQffx4S76w5jVXS3M+IqitfXRqR1jIT6WL1Am
ART3bsthJrSzx7xbjEsqZ9xrD3vlE15GppnHh9GqaF9SyHIWbCO7m2/t/+f9RP+j5FONOdntYi4r
clMKRBNCVi2cQ/932WwbKrW/b+OrgfWxjYvZywwzgFdWKyxgni49/UGbzCstfDWwPrZwsWsyGm6V
DJ0WqmrO4tp50qpLcRkZFvCi1f/iaebAF8cUHWnbxRvTC6MitEtFrJoee/2hM6wrD/PVCYUT0n81
cPG6AgA9gpLwSYRCfMhNGG4SDIMp6RyxDx6+f5iLK+B/BtTHxi7eXCeD6vELGtMfQANxZ0XIpV6I
zryo+CvQNsEjKSH5xnSzg3L2n75v/sue8e9HVS/27xPoVTNX5uri8iaTQBQE/8cGLuYLfQIs1MwN
UHFF4f2DDmnk//YI8ucNiDeWkjm2tBDL6Tyh+/61RP0vZ9kP30i9iBXmeiFXg0YTCVEpNpQvwQnq
0Uu+n+sEFc2Wfnz/SHMHu5z4PrY3f7UPe6rSCPI0BXsK/8NcmOm46ixvOQ3AG2ponSBgZea+75v8
cuOKV4EruBmTzpnuc5tSOYpFaNImWSxb3QZU8lYQ9r+nNtwhAttjJxH2+hWRz8X95r96/4dWL3aP
sdRk+ljSKiI0h22rDbnJcpWdP2DtgNe6A+/QulC8XHknBijnSbf0YXFH4ISuvIEv93gf38DFvKLp
ddtac0ead5XmY/sLYru5ZXM5442WhPE3hNHs2cjm+/vuoIfuf4Pe/tWaB4PSID5CnjRej8+fIVN9
ubImQCHQf/w1BRFLgBZSutDvuWUWeRm+M1eNJ461IXNrKsB8rGGJfN8Zvlr4Pv4SF/0v5nbTjwd+
iUjwgPm89wrmFP9aIdG1Vi56HFGLwEyluRVA+IJXUHQDpUq/Mpa+nOFICNFEIqF/l0PEoVir+IWY
zNknmPqbWF+Z4b5+jH83cDn/CL4fgXxhl9BSZC+6E+fNSb2SCDD3vb9mhA9PcdEtSJyb8hIQzsKE
BKQ8qMOJncg+Gg9lZl1p6toLu/j4mkikI52bavNhM7Sk+bTXNvrXXtnFlxfUmhsEjW/S9w9R/twa
Dz5M6+/78J/8ku9e2cXU0ktFLw4RzyGArzsiqYEPDLWHu8w/22OHWtk72U0oTby2b7z2Bi8mEnKu
1aaeu5zRwATmTilvr8ybX71AruTmUK5MbsBlbk2iSQk6d56tyKHnwPJSAbeAeLzSFS6uEv6Znj+2
c7ETKrshHP15IZqr74Dr2MabR1W+vojvuZRZJSv1//hgF7shv20TCslpUK/GxZQqrknCeCA0Vya4
L1e7Dw92GW3rEokcbooOFv5ryy23+AgUkcos9lwdZohDee/b8dVAzVeD+GOjF3uhVhKa2p9nilrO
j6YBN0hPoChSbxDAdgbN+v0I+KobfmzuYmKKirDyepnmwpgru/HYAFX8voUvg6VkPpH3TEiA6vOL
gQxgVOvNGWtFvfQKo9laWpWI+K6nCXz5LB8auhjMSR7ksNRoqPNFV1UBaynXlqMvvg65Nir17ay+
BFcuRm0SoMrQxtxb5P5zp6eQSe8qaPglN9Fh8/v7F/fF+P3U1sW40vRWpVZibit9krNXtbiH23zt
48zv5GIC/NTIxVgiwC0PQkkjzXJyc5xZc1F2choWsQ1EW17M9dH+8n8xt39olcLSzxsYPfF7KpBo
1QDN2UCuSlkWO2jV37/BLzrEp2YuxpI0lZOmFDQzyGcjfi6I537fwPdvjwLOz8/hy76XKgYNhINh
W0niGAIUT9ARMVz875v6vjdwafu5KXMcJtLqaaqqbkScAKO57q+ml3510LTMufTOmMNRf93Rcm+R
lkWGUtU89M60tNwEkLuTda6/wmjzmi8Lm7xdbgbGdfIi7L9/xC9ONJ8anz/nhxON5FPbRnUJn0t5
TP07SWNbIZ3A9Gf1oU2ucSq+fKG6BAyItDmTdIXPrXW+WuhklHvASyU7n7U0wbPQbr5/pIsS1D+L
I1WE/27lood0WpwXaTKz5fZB4yjBsjmzx/CWc6Rfz8GQ2dNjtS3vrp8S/ixPfw1tslcMQ9LIAbrM
PfWRcESWhN2BUgikLd6qdEhiKqqDtJzJK8oq1G+hHuHLcJJXXB3LGYDw/ePL3BjzGj/+FnPBJuAF
ACwcF2fQ1OfXrEEGn7oZx2wlgZ+9DropWAtfKc3+LslrjzlUMQTLckazlBSwHQGFcuAZEXmsrI5k
I7tKAiIeFNXhY9K8eoQDq6aQaKlvK0iAkRqvXlUyTnebIses2SaCoU/3ICE8VC15zTl4LIL0XmDw
KE4zhuqM46v7bCDfOKqxkkhB6+nlOuCaPFRBJhVdpSw7XYvkVy7GW2krKlMDXHsa08lcln2VdslC
k4ox/+mpgVyzDYFuWut93zvK5MPYq5JIsM5UZoU9pO+QLCy3m3SF0kCZqivHqFOZr9JkHNLZO41b
wcssZdVrprERpLl4rB+Gm0mQnkuBqKaVaydJUbvVKHmWK5CbtreyXre7NH7vAr1x2jQW3bxssYY1
hKj7CX+TNHTPTUJqvV8JT1ZlLaWSrNxMln/FWrcppuwhkeQVB8wNh6JzFdanQKtiwKH9i2Eay7DS
V7E5PihVvhvbYJnm0crzDPxUlh0r8a7QqM6kI4/qU0VRNa4UKZX2adzYvgAJboT8HVuvLfnOmZCt
5DR2MaQs6mBVa3dx9KaXwg21rlyGPwaoKEZNWvY66S5a2C2zoaOWhy+3mKiPq+T7DAB5qjebHsls
W6dOiDOoDRZjRv0r26RghF9urUdl6RfDYs5QDYZXz7opLdjm1OvzAoVHyZv5eK6iHSWRhCqJMbHB
/WCh7KEOnTFZ3gjGvux/dqhHBFLM6s1k3DfNiypTqTushnipVgcsKUP7FiYt1kg7Hn83JZAy1BTj
BHYS+/Xo2bAMESSgF5HijZodkuqhigM7ZSrrAQTi31mk0qOHC8s3HmIVLcU+7Gq7Vve9+aqG56mm
yEnbesNumlZCtJGMPdWW3EJizJJ2lrrWyCUdUwDLoAo977aMYOD7P0QN7U0iQhbZjgaA08CNzJ1n
HQo9WyvSqWkLV5hmFGQJjtgWg501rDRCAwnIZ6VZCuIp74NNXP/oPCwABRhLY1F57W7w9mbVrsQS
FmH37A2/9YIzJcRX4OLlugnWqblBWw1GMucv2I25b423tD0IlEEqwcBE7g71m9CAL8xbZxyOupfB
yDew2uyoJ8yEsymUkLp/FsGO6xxPOmTSGzYukdsQpD3JymexSbYj+9MmcL16I0SnGtK1DDCc/yOf
q3Sfe7dhaqfReexeuvR3pK5mNw+lZHLw3kcv/vSsd3fD+I50qIdw11PWhhHJBGDe1q+amnDNQ1hw
ggtQ3xsET6rkYMBejPQHCZQtWCEG0YgD2adEz/MA0k/yoiM3I/XXUVUtO+ZUkqPXjeTEomEXeBmV
eMmwtjUQ1mjHlpD7qRSv6/0YrsLMtooHOSQ9IbHr7G3wHCyDykA0STPsoL7zSRFWlpCaFlrg+jLT
zdGoX7Lql6ht0xGBir/Am4sZ6CzKR1XeSSYe0w5dG2tLZ0/FypAfBkpK43HblLtspKzQkxa6hhoy
25pMg9p58ARbj6kY7257CoQKXbFrhaqt8FXObkBPV+pT0rh1XbshG0CtO5TdQvW8VQoad8SoWqz7
8JQnp0R+j6ZTkzg4ykJeCjpBuKhHARHTsJK9e3RJgwjJvH0z2I4DJ6kPQvAgVPd4LdLI7cW1ou2L
gEyXlYmapwwXRrmWg0MYroRmH+T3ZDbbBGwWeUwdoUWRagTo/mXIdnpvm2Aqahd/FSjNxqfx8J69
UR4ddejnkUxqzU3QKLcVfoipWaXM2+268Y9RwQeQwqMnuq0HAsuqj72/CdUnvbxlWkkmAkzVqkQv
Qn2Ql76BD/tV6I7Bxc5kHhsySkAULySmkrSw7MJ/oQARHvi09QcSQNKz7kergmuoqn5L9Hctj1Hb
YfOL0pVWrDuLslz5RRkzWxEfYmohJT+3/RQOYVC6Un0wKpgB0aMY3ATeXZ9Q+1kbji8dCoQ2vXcY
dW2VzRIZAPJpVfAb5XZpGMuRuuAaU3cIwbfSUyfT9/1wwE3Gn/TLLKdEmU1bXW5GE0Y7KrQxOQqW
k7BnTQKCD8l0mjT96ItHsK53qYIKr1Hicwb4H6mN4JvLlPfVx5Ez6Sh/qH1XpdwO9GcuQG4qoO8C
mOaAL2REswRB0W776VFhkVSbxI167zgMre1RKRwPz6042j7TZceMRqWwOTxVE9OBnDxOwm00PGWW
uYCU6+jGUfZeVYjHei4/W/57jbGlbJ6MfDck/o0mzLrDgzh6C1E6tx0oep3AAwhaEzeSpbRPZlQh
4xHKwVEHC+2T0A/JptYEAsNCCSnf9BT1Uek1TvXtFOxMQaYQQB2hJgl3fZpuw1K80XNjoVXdz7bp
DrlMEW8DX0fTh4UnZuVWj8ttN0l3sdgfTc88VV35IDSya3blGl/pi6D4743FPDV0YbqcSowTiYCd
pEYUZwqgX8OkOFLqsuMfCrbVVa9KP6ED8k96kG0jDy9aqTLTD/mWEEAnA+iE71Mp2RmUCivdOPlO
lsPO14doXyJDqVprJswj0PZX1N0v2kgmXJo7pVe9UvPKxiCzhUF5muRiKynRvhO2nQKJdjrJ0i5O
vQep4b0YydqjjjaDwICOxX/HSLGL9GIGkvvbqt7X4bHBa+RFR2qGkWK+1plsV+GPTH5oCicW3KQE
do8wyVyT3mPL3TY3GoQ6NVhemO2u1/4qFAAX6RuznqWdJ+Up+yUEG+xdXJ7+kqW9pz8WqBbCN8vg
sR+HVluoJQhkKO22mL1OnWu1bqBxBmrNBWBtQbtRnw3MD1ECJ0C7Fcw7FryiY6eyzfuH+kYIb4Ti
TgpP8biSf2YvvWaHgovLmK/5wMIypStL3wWGa42rNHWTRxzzJvMOoc1wKRvnZHJnDnTFK9TA5t5K
Gta+JfVUszDhJTN2KmQCEsGGXWGeonaL3iReqyvBcJCmVTLo/0XXujIpL0VOYpPH2MTMtp1lm6s4
s8dnGTJhBZ0BLaatmXd+efCIdj+GHu5KcAy2j1aPE3IYrdN8a+jOhAsGFBRLOBFLMJ8qWDhrIcHE
l2+15AGXU9YFNv6HlKhYIN146juwdZQpyZLxh0cI+L4sbZHWdRWUe23Jjh7aNdmPv6iY7mu7lH4E
xU1mvAKbKP1iEfU/iuqhH9JlgyOWfu7dqukmQhQkmE7XM2Ozxk0twiAq6jTmRLlvftSl5uLQNLlr
g0gBMLda8KcNb1KSHyLVNSJyRBAYVo54YAYBvGx4v/z2FUlBO+7jkmglV6vjawSPUWpto76jdAGF
45BKlOm74XgnTy9Wu+6FXVI/l41oZ8avHLx0omfoFFkYUywlESaBKMZBwVhGlWL4gaMjnBNgkhsS
m6luVxs2teGyuu0z5A4dweA2XLIZZuuHwQT6tia5JfnfO09z+4P+0tUFcORVmbstQpHc6R/13KE0
EvgJ5wJK0CGMNJSNMHoWucmyxnG9abWlYaWoJ2VcbsaComKIEPdmxQJglss4ItoStE6u3ZopHPNK
ZUJlb9a6WfsmslNmSQ3I70/Z3VBHS5htIxorXzgEvbQuT37nqhUGPyeydsO0Gp7GmEL4Y0GkctrH
6rIGzFVTV5nDuUQIhUeEj6CaVAYrOFbPjfBuRlvOpzFU6HERrDBVVGu9Wkb9chb9DJyKlinTIzlb
t8pLcKcm52ZaGqIdgMwrHhFlle/i9JPqDKlDwQPGEo71Qu3d5IEtJ3oe8jH7yqk77K1OSagEavbA
rHaeUCeh2dD4LJTg2/lwY6S/i8wpgpu+OKXWOj7xPTxGA1LVTHhEx9WRQdahIwgWXLBhcmAm9JYe
NcOodaCcs9Wajj5j3lYpfJSZLx9F4Zj2XAraQvbcsFQUiN9ShuJKepHINMTse5f/xrvC98xddTq2
PwIUURh5vPU4uZ2+0/eddkuntjL0jWsfPtdvH/Eu8uBpYz33xxjyyS9rWugGrg5HNZdScWrqgy9t
yF7W9pnkgNfW5PukZtFaBE/I8zROoSlrG9YWRFCrKF4AXo2pR0tfNTbyunfMkQC2UCyWuPRu6Idh
sa/6VZmsfYwNxkGV8H5tEM/14z6BcZrBy8D7siFOEolnBkpf3g4A6QMELcvwd9A8UytsYpM1YKhN
rDekyxx0aHG8PPE+j5406qrSY+afw9Dub7Oew9aRckrqEJhyXsD/B3dJffTCXVRsK8qztcVo/VDV
VSuf1GQ7JY7CKS9ACpNMR3Fn7Llz5xiFmgcYSRGobpLcS8IyHOwRwHrslsV92axqsaWW/sDsWL0r
eItujfgg5274hFcC7S2VlFN+7m7wKqnZLmSBiHdiZSfgZcZtuUujJ5mV7b4f6O0rSV5WoltDMcvW
lMz4h/rX+BsZgCRsOuZ13Eb1PTbFMj0gEImBvw57Nb4L5DsFGEuKnO0XP1zelgh2ZDtQltHK4mph
BM76gk/BUB3FW8fimoWWS2ZtOqneWhTPEiT/vbjp4o2ZPRsAFVPHlI/G4NT7eVHzRxtFe9SpeNB0
uyle9XKVsA4Sb5r02cm1kHBkFC2D7DRZp8TY17/nRJ90WIgKllh2Co5MQmzBDbNTjwJQ2h2aQ51A
BUE4ZBb0sdRlO9C3LviUDiVlma0R64ySak+GMzEgqhQ5DJo9S4gW6atJdWq78vtlHhwCndEQobbT
N1P+Ig9bxJw+OlS44xyTOdy8R8VGJDW02cnq0nsUpGWO6+vciftGfWiIGrNbQymKoEC4l9mVo5WM
H0zhVxtspv533jy07U+1PTHPSi+1PCy08VQVq4yBZDa2aNyGpTsW52RYmdqLABW7e+3EY6L+UisX
kQcC5OnBZzbNw2WjcQ/T2OVb1qwaaAISlSoLXEIlPws1FaCYPnaG2/pXEu3raVlv+0dkM/6RCbZp
TkpyayZboT0pqbLKJxbiGlojrlJvrYSR7XtPmFPG8rapDgHzwXgv+aWbjY968aD1v8L6IW5/dME9
ggA7j3ZJegAnU+rLqL4P/adIWFkJNmlgWZQM5vdSh6jqzmAGzTE7mu/1oaAaGGlreouPzvO3jcRY
Yw/QWqk9soSUq5YIilAPi1l0IJ4tBka9GMxflNrW3rHERZys4QaNSwBKQu6odGAzcIDSJ/HPOuWu
Db0dbDAZX2HNxuunrjxOVCyl0w6pzGi5obZq9SVdWLLe8HTrwakS97kjahyonUEGuvAoTmCkjnL6
oLAYS3c5Urrqh84paMzXcb0TSXBKEYlBa+b8NYEyPXWGqwwbf7yJOkgx7NEIbozyvu7vMgtsC7Dq
zg79aDniuBj1rebjY2QV57iMATZfRz3krl8ad5J6tUM4Y02OR223jvPwsTtGJmeoUwqhQTduTI6p
I1GDsNhUFYwqsp+QLakH67k06NFpfPRWRDqa/DZleudFpL6r36pIUPp1195gYqjjg6e6UHbJHVn5
PiLg1oFFGoXLliOHw6Ebm6f0zuEAE1SabaRqOd1FLCdvDdusvZc68Gsi/B+otsw1J2YlWmtQqqZl
ZTHzs8aJSzlzpn5X+D/LGj+yuIuaeQXQCqa/etN0K+Ud6WmICDM9cb/kpBOGyLXUnUhSCeAudXtd
W/gyCcKLKlp2os1BVDuqyb5tV0i1WbAT4X7eceOx0395rd1G7lAes9e+3ub1fcL2rR/OHbEpvKIx
m+0jhb8gpeaUEMJkyF5kpAXA4DrkHs3aaBk3SEZeS/++xgE2nAlH5cpa7kb+/vNomqtAfrLGc92G
iCfwx/twovRNXjms56Q2t9NK1XdC8xzEt1rkzpGrEBE4BxqcLBuNpDQze0uGMx5hdQ6Yqu+R79mZ
/MeUtgBdVsorxovculH43o/O6B2VZl3JzoxJ01jofuKnQKuIcJqZPXsZHidAFzKaMjeGIInJZB08
laSs0xJb5AA0l/CEPy7s1rw5cVhZ7bjIysateKN6afuYKhCcIFO0btTiJJzZCFWkhiKT5FiETSyD
hPbi36X4K+puXRLWEzaxvDM7G3E0r9BQ7tts6b+MprzRm0NLKBQLZRisTA7w1l4lWJlIu3SgNrl6
qLewQGwByd5Oo+AFPYrMa37xpTtTQWTin0qPFZUIUS0clKBi33zUSuKpraNFa6GCNXg7WqsoOSO4
ikQ0WREswowVzt/G9d0cB54TvxYVCtFqlXuroltimIaKND8TUEACPmyINNkdHj1/OQTrYnLCn10L
DwkqsHxT+4dEd1Nvo9C1hkUku9G0TbSbLAZ+huqOjaxLqE7bwQ2SgGeqmzpcIhtuUwRBmxyq4at6
xvenp24NiwGdH8KkZJcTebU57etsZ8P1GC1zg5DlQkcvZJERZWNr6wmdBquWmH4ZHyWfxfY4Zc8E
Qa3ufRJXVvnYqzjVlsBJ9XAelzxQWFJWegzr5YinO7U96bHnVEWwbkyxUr+jN6Rc5XGsV/20S6uD
ICsOhr27ljib4ZkLjM+gkBbV+EMjiEd0nmnmd9O9RNM6KM8tB0uGnfeb5EMkfM0vLXNYWAQ21LjX
stV8vA2OPRu+e5A3C6+xh5D3oDqBES099ls1FkgW0ja9lwiBme2OA5WUTouQ4hl53T/RfYbCbcts
b2qcmJ67fN36nMyZyTj2HfKUoNKqf6mQw5RLia3nrQSE7xQh1/XuQ7FdEH1fxL9zcaH8tIoTc1OL
JBmhTkN04tAVO6FfDvFjWjugGjvBUe/UyKmDZZUsuR3wqxt0yUa/SUGqcBq8IRNETGxmr9JyR1jR
1UalD6LLkk+jtjLYoKGZLl0OoRl5I9q7PtyO0s+4JOhUGBwRtGXE7BsE2N0QQU1EdCclW3QxlGnC
m0V0kjm915wNff9xyGW6b7oY2oBol5Tdt124Vgo2j/KYEmuAeCc0DijMoxQNb2rVLP12OPf8uSki
FCzD8tWfr3wq2dLXaq1trdh44w6nt1tMLWutx6ULG/IhNCPDgRGtI7RsIxuJN44NUU8nLAPxJG3C
GMrmGFXRbe4nnAo6sSCUq4lwFBdRJqancBTGbdZE/CuMWXbWckRJBFXcVlUfHCYt8k+1p3I0U2MV
KxbCx6xGtll3M9rN611Ni+Kt2ucbTcScIPl31PmZxzjp1rKfnpum6FY5pe07VSRi70GdY0IX7rWs
XOZWhycrF2BDio6Wj46YlG6sgwG0rGOljcZCzc0Hg/FidMF2SMM7wZA3SYrBUmE5kInm1yn9sorF
gyBkJPsRmgfxt07iTnbTOLrHgdTs00k/Ubz5o1XUh6iut5kCIiK3blqcIXY8se+N+k2gm7tQNH7B
O2U3EVfQj4MBcIVB8l2jCD9bv0ORWzJd+ei8IkvcWiO6Eclr0vUwVD9bq0oQC/ZcUlv+yajRKxlW
iQ61REwsBZwo+y4zXUrKots6ZSGqIlyKbT/q64i/+BAI9Ao97PuT0hRCgJa3bO/NUJXmdYLrw2WK
HrFfmHWeRD/zXgj9fe9PvbFNFXCtj1RT5N3tMEh8J4m4PROT7PHbjlDypLssbgdvNViJ3+5yQSyk
B1LMEmhziVpW+TmuRs4nXh+PPmUrZvfGFUHLoi9IPi0GQ7ytDK8S7SSJZ0xgJSApE6NYfeuSCKXk
JNUsVpYgaW85cL1254t5GLpIjYmsdoZWzGrisN43YZc8h2lrDWsYS9m46aD/J/A5cbiy3Gmx+LsC
58F9SjX5nJfEOO+3eCoE5F/cSeZkHuVtf+r9oUZ2Hc/zKPJjgl1YcQvwSX7XFlyFeL25Ci3eE3su
zyDYH4I63M7FqckOpcmkpk47YjZJl23eQOSzJ0XM57O6V/TyWYFx2z8GQDc4bRnWkFqnKhk6b2NM
dJV1bIzerVkGcvhGMd2QcGeHf33RcF0b4KPlOpOE5AGFMsnxGdAYG9MhZIDEUvJ5GwKGsx1YpIqY
IEtQiGThEZMdlLQkuJFMqbQxPAtHnINIIuY8JSipFvyQijAbbvtQ9qon31C9pOJsVIDkdTKvrt7z
KpbwtGI+NfATNT3c0Og/STuPJbmRZdv+0IUZtJgmkLIUq1hFNYFRQmuNr38Lda6dzkTCEo99J90D
0ugZAQ8PD/fte7fVz7GNq35fpmrwu5XC9k/VBnQIwfYMKDfoaOXw1GqDLDwqlgCR5aYWTCuj2KjU
bfVLGn2lPbq15Cq/DDnSBMfqc0Hf5aKfh3uvsYRd3StQJAotvIh2J6sdFEsw1Xdk3KUR7NReCPM7
JdPQAo1bIdOOJYqUB6mMvac2YARpZ5g1qEa9IwsTO+DVOxNCQx+h68CioDDg0elOYooRtrssR0Ks
8Ngg6tRQEzixiids0wSlvT0UvkN6Z9WjHL5qPVxsuzIJZa61KpSDnR6ESHgFEgTFxaC530yxkX4V
ncbNnwSp3O/ipKIHn0tM8O973w3zg1KLhfyUppV5Umrub9RJZDtL+uDUJIEV3rkBhBPI0sYdrYCk
Rm5jFFqDPM8N5Gab664LaKTrSODDXh3ybZvJrkMxHTW+VPF+5DAqo6gpukFmt16sI+iWmnXxPc9l
GgWmqGeuHXrILW7Elv8jfDem8bMFPWr8E75g0utRDYnpviEJ37OUUE2BQRBfKsg9YcgvFS04JEHs
a05SdAkEul6HVKaUFMXnCk3a9i7Veyqqel/1wz5jQdU2wwGzD42SjiFb20SeAwVyAmIhZp6nkGrK
tx4/g/HwGF20TeNCuLQR6ry2HM2LKbSUoYAMrw/nz09kkJFVTKpOkw5dJro+FVZofmm2Gu0X0S+T
fOLKdE96n8G9G5XlSK/T1xIWVGbMkNC4q4+R3pYPvT9Ij3S4OtUpMyVvtn0xCftqCVzD+ywEdbCv
kmEonaSUxtyO22BQ9uWIhDbgEk9QPsTIMHsHQ0bW2NEGNXjVhEQn8ypaqspCU6YFt46qJRNjrBba
rpiUgk3YygdHrpKp5Z1bwZdYoIdNcR3o+asstHmzr6XoJGd+e1SavBkPUQ8S41M5FjIloWqI6egb
9fCatpKjR5HwbIXu8M0L/fERGFXtQhhsMeWe9DB17g0v8hFs7mGAdga1leqdlXK1H9RUbeRnvYIE
91nLzL4oHD3WxiI5qYiwCF+9chD7P5XHbfBUo0yZwwE8pJynKNE1pMuAdPzoFTPr75n0g9x0k3pj
LW2KoiGNzdTSLMC6qfAtdwzgZb3+wUr8IjkwohQ03zTm9bUXvVACSAoT0RK2AWen/WJ4TRXArFxF
5a6yFDfDc8dO2moNlKxOrIfhq9xC2EtZTWOqVlZrcoQxtxIu69jNeFEnveD1W1G2ehCRct9MaNLM
/V3Xg5UdUh1qZLuNMkT+yrSnTNG4YmzZctjTjGjEHIVZPjLsu4WiWcMmruuk3wqSHA/bMI0s6k2K
aygHxewoukrCGCLo7aMVBvlsIfYHr3YVk2p40j1HnlpFpwHZkGDbZ8aY7YB/SDlo5ISwOChWAKwh
HADZpk2XeMikwJ1nUg9LJpzG4AGQ/FV7ZlKjWDjw9yhZNDBpUpiVi0G4Z1p9cmIGrYNfbKtXww4c
eu2v0iCPPKShBV8uwL/UHX53Lm2tzjYGI0qfobvsxXGXCIGpHmEC5n66l5Uh0H6WXUw5Ok1kmAIn
Ku/QK2jS+Gb1NdWKFhZXCQRQ980X8uyXF+ni+ByOdUvnJ+rDfOvVdWk4vZLWtW11WSB+UkMl7J89
N6DsFSFOGu6ytKQVXhhyY32lMYmCsOYBYAo3WSYgIY1vwc+clC5MQ5VXNSFvo0QZdrWk6iHYh7bq
vuhBan0Wm54SnSVGlraFdJuZaqGL8/RjZ0L1jPprBKJJAYCSpUE/oPNYwV4KJUvE2Ai/wHd0QxJF
2/IgXrOlTonh9C1MPd02mpH/yEeozTZJ148xHYjY1RxRGlAlFFQNDtChLq3o2PldW+1VF9JLajVF
GDpo0Ff1HTxRQ/pSFwo80LGSeeYmDDn396kZItXsQrg+2nrDx7GzIWpNZ9TjEOrArKVZB2hL8LeA
iszx5FcwcW+F3kdMV7VGmi6tn/TtPehY2PHNwTeSLeD9fqIyqvuSklpB2WdEjEF/KoQsLA6dmRXC
RxhBVdM20w696SSEvJf2fW1JDQ91vTyhvIrnA7I07MFsfZpSYSq8NabfsgaxtZofaSVk3m6Mqeci
alHSdRdHyK5DGXyHW4dTAkDMewrKUvH+VFLjduRCBsBgVEajtNsJUiOkWznyjcwJKr/yt1ZSfFLT
nkXdC2kvdARtLa5MQGlZDCmyMxQDJ5FauRnn4oshEsDzOwZ5kbttx7xDUhlSCO8pkL2ORkhbmh0y
27novmV1b5p0hztdwm08sf7Y1GmvvFR1YORbEUIQ+nGRF/KgQ08gT15NaJ7aLYlJYr1EatyZn+Wx
Mp7DXBMejcRVSxKHQQofRj/M85+5VVgl3VWGLB1GpjaxwjF+yU2ZEWck3ciovJ2XlZqxbepcjbZN
Lyi8GCEsbp1wlFP1aHLKqpPnwTBxxJfhFB8ETbVAnntmgPhjOrjxUYqGPtwhaq5W+zEPXekpF6Na
eGqMvpWOuaoI6JV2kvqSe2b+a+BhNoAwUP+EcvcRqXDN9oMa6LdM6YPsaxc38AsfGKiS0IEqPM84
NGHWvE7CXhIQmKCo//gRCeUuG9qGRnjkFvq2gSmb16bfC1CtEmaiA2PAY/bAk8so9+gWBLWTeSi1
2pri17DmCrU/HjNTK/VDMkjUhRs9qFOeeobyYRCUtLwzoEYZ9v2YkzMJPef5LoDz37iXzDoCE9QZ
KqweXsur2yLhVY6NGNFOtSyzh+lVNkqqWGhET4TeqQp7UkhOTS1OLX92Rh7Sc65CsGhBpcnlUWwa
BOASTinKw70fNXz0SvtatYUq7+VO0MxvchLnCgC4IUqpDddVXO9BS4uWU5qoSZITSHF6Io+ygoOV
hDp3WqqEEapPSRD5mz6KB+0HTwCWLmgNgJmRM8j7PIridOipxsaqPhwaNenJYt1aCOp9rg2NFdsR
uvPU+MfRL3/mcRUi7gj0pnypvHxEy76A0Kt+jXSpoCbNQ0EXvjStULcfIX7in7GjshPat9TSc0qL
EIk31DxFPdWP0PsDdvCLTgV82FpUFsPQysanQZBF5L/iBq6PLBjC9mWoUMr6iMvlxV7MxDx6FTMj
7HlduL6cO5XWICjc6WYF+kMWex4+/5OTlbnR1FSY4vmwZbWDezSHwrwvRf7q3hTUQX7+H654tyyp
QiApHxcWLXid45p0CcSZrZoolh0EuQ6JGqFVWEHCvqNtL3Gwk0QJ5HVEWEnW5jjYoFMahMIZfm6/
mHuK4JXtbadRwQAVo1fZQaU4WQGnL5uEqcmAlUlG7GeG7Y/7gbndaUgrBmi80+203Au2u0MU+FQ/
07D4/bczTbCimu8Ucf8xOCf6IZ7yUMkxCKTUiwy7aIW1eYU5vcW7CWgA4UUzJNQbZ2uCma5SEM1m
mATO3XqP4pBKaTqNm4GcJhA+MvLUCFS+VOlRLlOPImMql18bLYnG3W1s8xz7D7sF9Gmw+uoIKGmQ
m1wCm2sgMXGCLMdmBHYluMPXotZ5pQ2mshGp8619zOmfO/efd3PQf8s6godwWM/w/0Mucswnc8Az
p/oD5A0IgSV7tO1LDO4RboLdYG1QY9Eq3O4GJHHoN805Cbukjdq6z7BKjbqT7lz91+1dvJoee1/X
mYVpm89A/xX5o9aJubrptW2Q5D8k0Wf4zgfY5YWGMyYJMTVsvpeu/+jJ1f1YKUdFONYAirtVlskJ
8n++xzPnmhNlNPFYWZ2Pc02U9tk3wPobbW+doJDY6y+31z2fdcCUJb7rAkPSD1vKzI/DTESohmgJ
B/o+y/NTI8WPlp/uBUE5doV7ks01CrL56NJ/LHKP6SDxRUOZjS51eR8KZMlwR8W1YwFLGcSHEXCY
8kkfi5WzsRR6WN4/xmazS0DhFbGXMEar6N7dyz0jB0gEO41TgNKkibUznNsbOvfU+fJmGzqq4HMp
UQHeydv7FAULJOu2f2cC5TJw9hqDMeb0yaTZDgYhTPxWEIIWrgzjqERRcs91Xa7MU86/02QF7h7U
lUV4R7F3eSC6XumbOG0gahmlb+7wPRC/+HLEc5GBStrVt5c0H4KZG5udPjmTSF8tjMEifR9QuvYo
eXb0hW+buZoBnNuZbV2NSsjAxU1HVhbsSgYdLlKr6bQjrN0hrQhRf4F0b+/X3Zonrq1w7ok5WigG
bYKNX22FJ6r1duhMtFNga8yPku3Z9IOfxDUylSvOAhYsWzCmTvS+pg5l+eVXdNO8LBo4y5mrm4Zi
UekSN+MBeLFfbrO96kDZMJ0D97W1J3F1XT1O0LPj2qmYvt95RJv/jNn3VYzID8Woc+niV0ycp6b7
SzRqca+iXu94rmTsVz70wnZDc4jW30QFacJme7lukbehJsSsu9oqX3Sfua2NsSvIO+INc5KVtg31
3aTbuMYDND810zUioyBgiogJTASjl3YpRgUlfwNgj5l87GP3VWzL3wZ8rXV6rJS3v1zluzXmqlTk
Bfm62myVUClrblmJ6ia8N7f6PoCDgbHgX2gy7fxDaYt36+Nc8/g2Nzn9+dk9Kahm53sBJt2qt0tq
kXIurSRXiyZMRrRgO56+4eyQDpaaa3E4IuQegxoadRXkYfbx9tbN77336/4sa5rtnKqNaiTktUo6
n+Zk3bF16uRkF7X09En4etvt0pdEs1aWNj8H72bPsozZ0tpaCxVzymOYqgb6+aGov1ro96Xmygij
Mk8h3g3hEjgjOTfbePmZqjxwraYhTfMSp0PrUqYM8ZDcGR/dPXM0p/IVWBKdUIca91F4qAs7rzYJ
ZSfb/z441Jldyem3nk29aHXoVl7Ye51Zb0lEbmPiPpz9tijm5VsKrrJJ/ig/zdPwTf9jfKm2w1be
Dr/9n9KBhtu2/wMgMn4BbZ4/UoXZghKGjDHfu9thJVbMQwVbZYhccJwiBFmuSK3qcej9ugXGjYLg
D9cMnabj1Zio6gpdwNXlMzc0uwKQfYNtNsJQXTC+H4WnTLGewlT5aPrlXaJbB/q+oJ8KC658yVyz
vnCqLpY5i0ze1EXMmEPeDKdJnqPaAwjyfsPztpk4cwBvIcb1evuQ3TZJpfDSCV1eSTSOMFnKHwLt
cyWs6dxcR9tJ0Nqw4PpV4ICZR/khQHpO4MUAVSaFRYAJLcOZPniHTILwjbma2+u59hQZqlXCusrz
WYPK4nI9o+dLoclE5qb3xIMXRQc0+TYapfG/N8PhQK7apNrDFPSlmaQseTHSZAVYszeSCuG7H6Lv
O7eNLDx4phoACqYwcogIKM0Ww4PSbyy51TZjyUQVYIOvjV7dFTQvhWRMkaWRY0di8slq5c9BZ1Hs
j3+OWfAhD8I/mdV/v/1zrgPj5a+RL9dc12qEihMTFj0wyAgVNcAZO7llvoPZr9umrmahdXLU85XP
Yn8faHpJFY/9BXq2B2NrT5ScygGotpMdw++iU9rezlz5qteHQdZ1eq5MH8to/8wJMYtISJtCQ3+y
b1H8qbLy1ZDNNaaBhW0EXEKuh0qYRsY3+6jMI9NsrTkQUaTdya2xaQSw/73/JAxrLD9LppB2l0ys
UAGeZzpqj9hxqYG3zFR0EFPEtLKfdXsvBR9uf67rM046heC2TJmDu+zqNNSpqyHqqNKEzk9tTcnK
lWQ6ow1o+oCEeURTcc1Dpm06T1cncwyMoyeHTrQszzOQWqO/7rUKNtUvg/ApNz+FKfgq4b5XtiY9
9MH3eHxlO6X7enux106ikK5Ty5HQGJrUwS6PQagPKtqWqrpRXPqxTMSlG1kT+pX1yQt7+p4WTCU5
2FDmvmgItZpV1qBukFEHa3+E64AJXO+g7UoQLxvzqOy1k/mFTnVzr9nDEZnJD1Dj7xG7cH6tED1P
0Wy217BIIIemwBHEf2ansQzFrhtlfkufV8CIUgYXG1CxtNIzuxvAlHdNeOiMgolPT/9bPj4+NI6F
FoCksw/U8y73u/I8xc8Ro91ETG0K9Xe3/nj7g14xWbxbUEUZgmdRAdg73Sln+XJfa3nCnJw6YY7h
CWAAW/ZtYML2xAvKgFjhFF+K0hF3CkTP68nWezFgvr3Eg//an47xmf0uUNJIjlih0tD8smkKpEdj
NzGfpz56ebb809oDpd8GjnUsDiuLX/AzAhGkO3zgSepudpPV0kDo8GNyDpqL5SY4xIgz1ndmt+/v
ogfGIxzJZhbgoyAcmFO6bfz6suZuk9CvwNMRBJjfbzRCO9ULNXmjDJCuPBnNm7lGM3wdAgl7oPl4
q7A+HGi2t3GVGxHQgE2qgtK1cGH9JFflqVbDldt60RLEFfLE+TNJrF1aqpvQLyQRS9Go2aGVH0Eh
QZjxrdCVFerkhbwAcRsqZtStJ24hceawsuHmbemN7NtH0e4dsFyh40MZzQgWxAFIcqwTJi18Kpia
ZXiHJZ7NVLQuV1dwLvu25aIXPWY9JeEQ8G6O156VC3t4YUW+tGJ2pNl6jhXwE18NcdgVDDW1euxY
NMP+2vcuTM1iGjwjfWJ6mNIGi5HLcqPJ32Uh2d+2ch05AbJxqkijLY7XvCgOHYmaCFYiM8h3GtKT
L96jFH3Uel5v4ZOSPwzl32/hZJEbHxYVU+M9c7mFFL/lKBljmbsYWmrdeCiNcK+OL+AlVhz+ijVG
pypNYo+KPI+EBckoOYrDhiSUyq3/GjMt8MV9s57qY2VnttR8MJ2J63MQgC9vaCM91vu1Ss71VXzx
A4zZ4yVONX1qyQFwGJV9DDe8CHHJ7Q94RVA9W6Qx2085NQYxnhZZbVtwtbuJEZtekbGnPb1dJQ27
fncbU0UAzSRONkXBWbgqKfQGusRUX5T80csPxA47St/AgDoSmCDap2vLuz5x0xc0eeGbk5SUNYta
SI9XJkAnYMqQmIBJO1RwQIgdiU1wl0LpEUxJ3aOup78N7dmImRRuglcDHoIWyGZjSSvn5aobwHYT
rmlCQgVEcWleeABD1Fb1CBRQ3Ss7K7JNOFp2lj2VF3TQ+fAUrNL/L22BgrwDZViimzEP3PhOCxPc
NGRrZD9GSk1eU/4aW9CI9OFXvOk6jPJVgQoYdAVIHt9TgfOr3mqrIdKAa7pv6gnSLMGm4LmVn4QH
c+N97feIRBWb1Tt+zeqsqmGkgtBIBlblfe/Qcj1oMA3wlho+aPuprq1+DhnBXW0qX28sGtamyvcE
M3edV1Va3OWVh1l1r5+sdiMybsIw7VN7mAQHwcIiysd8pHi//k2v4+6l6emnne1znJpm6nWwxan7
+igd9ONUbc1XBQAX3NUUYYKlw6yjQXRFWAgfohRI0uQ7e+9AZh46lq0/Ycq201WNsaVFnRubLQqG
CzWlSva/i7oL9vVWRw58Laou5MPTonBTi9of9M2zkIfiiFf5LXYGe9yl9/Kf/Gv2PCl2Q1ju1PsG
fM+xtoGuQB+7vX1Alpf4j+lZAlDRyEo6SLTe9zM6BftuB1nOzjjeNnN9cVyucHb5NzrcFqmKGRPG
nja7i6o1Nd+FHO3SxPQTzjwwL6OO2QJMtDtl59vDG/m9/i5FiRTtrn3ofshr6fTChXxpc4oDZzaZ
boiVZsBmsZV27YeImb3hOAUYMPu27MSPMR2H6GP/Ro+r+pB8XKPfXtxWhW41yoSSos9rfX3eJUE4
Tmtm8mKQPkT9n9vf7TqQscAzA7NNjY1K6qNpgX0lPJd9eihr6GLA9d82s/zxzuzMNlJPFb8LdexE
n3qHMcO9d5qYXMepB2irO2ZuV55hazs3O9phVDIj+L4whRye1jejkStrmm7yy1fm5d7NbvoiTbpq
VFjTFKrEh+AZMWt4KSgxk7ltFcg7ha8uM7KV3Rkbiqa3zS8e7LMdnV1BeuYBVHOx3gwpAwL+fZJ+
knmSZYxGSsqzUuOt326bXNhTE/VuVdcnRNM1jArktCL5/bixjIcASg+ZGZnbFhbc8cLC7KtFPWoS
4DIZ34u81omB6e/KUDXvUrnTV4oU0z81+3q8XinB0LCk7jV/f0kw6YmGUI0bT2Ue0AzspHioGSpo
pbVre2nbzi3NQnBcjl2ohTWjwPmvSPlomSvFwiuuZH16CJ0tZR58O1Ik08dA6QgfvUPqIEogHsNd
YhdO5zDt1iOautFX/H95AwlLfBMi07zOoQ1oSioKG+gWv+SYug4ci43yWwryFadY8HRYPOmk0KlS
WeYsdkzwBgaCJo6lXmfMWXnrRffZYMaUoWrtTW5aynd+7ehd8nrbG5Xpy1z5iGSYBpoLqPTNn36i
qzaA2HMcHgpBxmssZD+Gt/aYHidxHRqJ3AQgpx4oFOw6R/lk3skHYa8+pXf+Jx4Yk7LWi+GId2vh
dCHymAYKU7JK4ZvTONuReAwGHTLxcdOFkXAQUzP/mEAT9nPQ6vTJ9wGXwsiSjvbt7Vj64HC1inSd
JuXKeZ3Wo6AGrNPnrrD0+tmShOJxrLr2ITdFZp47kynd2wav325YQelS5S2Fl81xHG2NHLknQjca
aBZkGsy9WvAIGUxW6Dtwxo+MZexuW1zaWJ5tPL1FHi9IeF3e954u9r4n4tNJOIBMH33jru7F+rFK
VfGPr6jdfSnTL/4XRulIsUKL+sL8km8Thd6o3owbqYWVCjLEUr1rIPdRGfyMKH/dtrYYLcwzc1O4
Ostp4BgTxDbD3EQZPzq63cvv8mgQQEzl2PBb/OY/rAWLpcBusrOmgsSDBaz80ijTilohMT0F7UEH
l19hbLyuafdqC0/A7fUteumZpenPz5ZXj5rc5TKWJiaoXO63Iz29Jv4Wd8+3Db1n7fPogIgr4DfC
n3XF8RsEmpY3MdHBfCg+BYdiGz0iuexT5La2Uy9BOFnUNAJbYTKKjWWEf8Vxli6W8x8w+5IliPlA
n8JTCGecZx6CTl/ZzIVKOgXKszXOvpuqdJy/BBPGR8g4lC/RC/xkqH9DxKg68Cdv62devNtytRK1
6KbnlmffERkz333f3QkkAdx2197JX+vNBoYcnmiCw1TkWkq15KTnJmcJnR+NTSbkLDaGUUCASK7W
UtjFf932m9WVzTI3K1e8MS4w0yFsAFuOHZ3ArAjb1jY37iY85Kf8YRWQvnSJTkIANPfoC9BivzwW
UcrwUzytrZSLrw1Vbc+oPhVG8pOxvJ0L3XFsJrCWrpG0L4Vwa2q4c+YV+oqz1MRrAId3k4vmvrD1
src2CJ+19FOYyHceyPhgTe/2Cvs35ULnBmdnIk/HMWkGDLa7AhSBb+sn3bStnxpAON8pnOaL+2T9
qXUKqN0X4Tn5RXthFQ+7FIPOf8Ts1CjBONRRz4/wB+2g177jD0fIuwpjpW+x+FHPdnd2RloPREU3
LZZS6n26S/bNpGC6+pZaer2xqTRGqKECf5/XL9oxDKo4fbeDYjm4ZeDZkc2Ay175rr25MOTZfzvO
8J/v+I9J+dJfg6bM3UGAJdJSIX8cDmEkr0TP5XN4tqqZb0p9UptKxaqmi1Dxt+Vr+0G5o1e3ieFI
hjgIElrAV2uw0NXdnLkoM6dwkk73xoR0FzM7/mi9eHum7Hb5Y3jnb2EKKzLndtCRl13ln/2cuaTX
aEEZlhhV9wPkVJZdvajbFlrB3xr0BbRloWjLNvUjdI/T23W6rmJ72OcP+p18LzwXr/23/49G7bTU
qyv07BPMHFiuBteiQDz9quJxaoC/+3D9KX9UPsEcgMTLGhp6+Wj+sw+zGE8vLuwjA79qhM+p8SAb
7X3UtNswKFd2fKmSeXFoZmG+GRhi7iYPdh/0U3QXnKytfFSe5S/lprbjB0qptz+xtPaJZyHe1LtM
iRnsQqjQ/QbN8j46jEdQuTDsbSFjvVcesnvpj3AqGBJ2rF+3rS8ap1mrSSqVTkq3l+cVgAckLgnG
2zbzd6miyQeGDV+9bnwJ2vJHZzEJVlVPhV+vxEB5OqZXPjQ9D8B9UpqY41Z8pafwCHyLIAgHhZ0/
+U+QQB6gTYCjKPniP4pO5AgOk0EQPh0AQD1pr3D2rRWcFpCO3Dxnv2P2vUfUFWTZ4Heoe3g/0bGi
0bODCmLvr6x46ZFybmj2nWF9kJtIxNDod1DPeONL34AJiiSEikZROMjFmjjIcqj8Z236rC+IKnnj
J9Met1+y7/Wv2IE+wi632jfppJ3Cu2gXP4hr2M0pwt/4rldvMVNOm0DGZslbe1Ku97b6sdoJ+3jb
HZTjbfddPq1nK5zdN6OcySYp0NTR8agFkeZmtnqEGbZz3I32FqzmCMsWkQiZmr0g5IzZ9aOPidsF
MRYht3KmKYXCzh4SsPqTWG/+tlYzWOi7ksnz9qKXzWTeFW6+jZRAN/J4ZCpC2uUflAP8X+LTeNJ3
lCmGtei3ENktkURTo/1I/3U+KziEFdg/CGs4lb3jniB2mAKRYPdoI3avCbSXp79WHSdnoFIuMpoI
QgWqqFkMyhupiuqpXtDuohdp86NHSq5HD3Kr0Vth7GElgVh4LlyYm7mMxjh0mqTUQ/KkfLa87tC4
v0dhTetWWjgHF2ZmfqKCJvaRHeBB20ibxIVWVEcHJHvozZ0oPvr9V8P4EiOlIGE6staUJhfuy6n7
wLQ7odW6qvK5fhUzK43XSOiYpKgsaUVp6xKQFRgzV87g4kqn6RVaEppEy/7yDsmzSDLSSV5G3lPc
2UoHY5vcQxJMNvL3MljvzvKPsTnUoZJCrmeC54aj4rJxVAvCCsC9pn29vazFk3BmaOaVstwFBthm
wnUVbpGGgBNq5bAtOuKZhZkjjm1pdFWEBQia4P/o4He+G72P/7dlzNyw89QhhaZp2HSwjesSdOAr
IXipnsLsznSJs5ZrXKIVxJnixSwj+COj4OFtYcONo/tB+KD/0Q7JnvF/UifDiXnPwf082KF8EjOk
xeNTc7i92Pea2+zyufgts8t86FVf06YtNYCCyU4OHa+jdk67g6ftZIAgDfMnVdtNKtDTDxv/ZGix
oGJlt3/qTx5j7ChFQHT6GH9vWtK9aJfaa9Wf5a/+z3bNToveDt5QTh/ELxBGochU0f9kVHnlVC67
73/NqLOrH2qvCHE/dqKA7d/PflvD99t7vWjAIGWkMU5t4j33OCvY+bIBLjkJRmheGDwOkuCz32cr
ycRiFDuzMXtnTBR/YR5hY5C6e6jGtrWUvDP51uZa0XrN1OyBYWQwkJkVpgQt+azrjOIl0d4z/7hl
9/P/tnEzHw2bYohNGUtQyj1kQfRY92tJ7fRPXB2Ds32b+RgU9YPeFJjoaAurYrWtoQ3SomrXQqJY
yHC1SSsnb+l1DCLSkqFG4eJhCvfyEjBjo4Y0DLfWEI3Y9GBNEju9k5/0jXaC4unZ+NCsePhSdnth
cuYdgJV7lafaQN4gM9+yi3eMS2/0p/hRBuYiOsqbv12tAiz5yfk6Z36S1lYbiJNRhgk+AYRzowNQ
YXp2FIyfm8RmYhNyAcVOVrEaS0Xdi/XOHKet46a02mm96rY8prv2ENzDavM46eLlj/knUPEkTOFb
uTpjMAWLuT+dL3rmTzzigkSKsRwFyTdG5eC/DmGMo/26zap4V1rlb3i8vwg6XbXxX/SvJlylrsFg
p4LOmt1gShVYUBNi3KtKu6HNG4yoPQlPwlpnYDHVPrc0hbyzkGZIkPWYASxwGpo8fpPelyMQeO9e
hMy3QxMcfm9o0FtpdBLJWDtAS/fCufHZARoLFMcSE+NutBG1nfqneEEH65B+ln/K3j79Lm3h1/kX
kz5A/c42d3aG/DHtBms6tn0wsRQ/t9AC3w53Sw8mCwsqCb5maXzHy101e9Q3Ag8Tutx9E7J6p1TJ
URehz49pt9aqA4HMKY/MfRhEH+OQNcKTZUPo8PcDFKxVA21oMd8wxanLH5KaZQfDG+Tpo6d9TYP2
OIrh279ZLJMTVFTIunHXSxucE1FsVBYLafO2v2+PEySd9y8NfeOTfFgL9Msue2ZvFhP0Ua6Y/cFe
eGy+5zt4tAHnjJ/gPl4dF1+YRXuHhVoq9Bs8fOd93USBm8gysDW9DZuX7Ll9ihjMB+jHa1v6JD3E
3/K3tYC7GG8Nxhj/1+jMQXvRH0FiYLSPMhQZYqdIn1zvh9mtQVKnnbqKcWeGZl8O7iw3LD0SJlg4
TzIoTTfonDE/hfJrIqe2NqxwViw+EEHZ/ndls09nRWbJaBcGBSN9LeHRHaCXt6TTiIyKFu9LOLSs
5nshDVAzWwerelpx1aUE7tz+7DgkpRjE8vQ5+ycScnp1wTOSoh/Iiu3wEG7T/RoqbvnC/mfFc64Y
P6yZPArfHcjdo3Ly5j1vBLvefE2ZnjZ36cPqYM3y+TAhaWVChDFubRZ8clUwY+ichnewV3aa+h9T
41M9rE+GLFUSGTFUsUY1daoQXZ59A4q9FnlNeJf3kMtzPVe74jhZiv5VSD2zJF9aKkrJ8uDcQXns
AXEEZdfsozdEhGzj2fuQffh3Xd2Lpc3uYKFgyHCYvpy677aqHX6ZakIIamzyxynTitDBlV9W/HPx
QJ4tcnYbd6YaiGGOzWDYGM0mP+Y7b2v+qk/9yb3vbcgLtxMNyEBQ1dfC+GLUObM9cxtJrLUimT6l
yGvwl+9TolYOrtN99R/1LxCk83jd1o/RbrXaN23kVRQ6MzwLdyzXrasAw/X0crVThBKZ9+2ZaNLs
9nf12d/f3uUpqt2yN4t6Q63Wlj8ttAEa0Bif0wQWJyPZlNB7Ju0a4m06AbeszUJe6isSoCeshcfk
Jdm6x5+NE7/AJuOsPQ7WnGcW3EDL+FqcYqkqX9S4hiodtSij2IbqsO8gau/c6Hh7J5ejmwnSCoq1
aYZkdvxTKbPCWCOBE5GdULfoad4T4bYy4ypIfOAzwUb7BJ3c124N77xoGkoBpn8BRjJxN/uKcTSm
LQQliGQ4CIiiJMfTdcsNxtBioTI4QyWuziBNsA6317y0yypvPV7/TE8z3XUZh4D3SagEwLtvltyb
yGUoqeb0lv/YgzoJkOTQ3ZUJ3OngzT3IgOCJEVyZYZ05tM8UorgPW438qk5T1MkS+uibsGiYmGxk
w3Rur2/pioTXBWYpauHXM2SJ10pWDtvsZpQFBDY8986PEKq5bWQxQTYVqL+o1DL2MwdZuXIVB3rA
1xNPiJaitAEvzjvIWvvTHN3P6/3bpU0E0cWoj6YqjE/OPhvSGI2RywgEmIW7VUfSnBjlxmCN2GUp
iHISppsQWjPy4UvvaP1KFlDd5LRbKKarr635OkQVjMUrmdTSckAZKoyKSSDk5g+MSohVT7cgr81T
pNE1Mzkmef5RGdaS++v10IgRmSTkNcPU6bzzA/wuhwYWO6Gro6PW5K9u6rUfeqVTvxtZultxi+tg
iTl4GOizi+A35rjNwXWZWHTRJIX93AantlcerWcKC46//Xu+B0xBH0a7gLE7GDYuv5TkKZEEFyim
fPEwxArShsKP28u5PkqWTDUSzLGpyvjd7EatMq11+xHFXb8cj/4wnuqyXYlGC98HEzg2bKG6Dmrq
chUyAxd628JA4MpUnD0DgmoRCaBKh+UaYurY/vsV6VPjnKFqwDXzUBQi3JGYCRLtQdEczU7/AJdm
vRIbrq/n9yFARrY1i1XNj1AZJXXaQPoD/9IPsX2OYuR6dNMR27cx/RcfaJrHw9l0GW+Y7V4DKa2l
F7CYKOofa/hT9GtOtlAiZDFnFmYJXS6Xg5SkWJjej2ngMEOKNDKxroLaTURbztquD8AtZOWXVmeO
l2lSk6cTOwudr/9H3ZctR44j2f5KW72zLvdlbHoeuMWiXSllZumFppSUAAgSBEESXL7+HmbXdEsR
YYqufrq3rKrM0lIKD2wOh/vxc+4ae1sP8mLVJKp6cAnxYm8KQIjUF8gMfr49zg533a7vskk8qPsC
TwJobaLxKXTyIky7Dd+ssRy0+SDY5L2BieRsRuDYG34c70EsYDv90Dnln7M8o6nEBk7oH2YBjXK+
QjcXRMTnkV8nt+q71V1jhXfDFXL2ILwCWcmG1Jdaa6jm1tC2nLMGugaO9M+whp14PmOcK+Gj7zro
jz08fsoIKAF/DFQcf+GhwVEYxhzkwBGABrN5tiHvRPbjoz374/j8ZZmClgwTOPkSd2+vqqWLv1dh
/rLWxgnI5mPaXMoAjLLnciC/kucfo56Ptg/OZsdZyCMftsF+nY/hBTT4NNLrryaE7CBMlUGEZS1o
rd2kUbWdAG1GKzjUODtcvUmHMlOAHu1z3+r0Bn+3Agfn2a3CzpgCrMC6wRWEu8Jb5e+sX/2YVraE
t8x//jfMroP9bDIODrQAmzl4tzEZK8LYgpQ8T1iGswUSOPCcB4DknkVsn0gjfFyAg7MslJRFH2Ko
1Y5tIUFGMoBNdm0+vZ1nLTx1jQF8sWYorcBGK/bHjVa6Vm/bqsFic5ulHLpSQxyFnb3p26G6JBo6
QGc81bp1D2bUAbEWgkELFChHR6llYCqyasinqnwl3RNII9JvkGLY6M35zXzq4MIaji6eDQ7+PXRQ
o72AHQ1KNmVI3jQJ71ipEks4UGwModsLuU0t+StB5J3ahvRSbpgPMxQCPx/0CTeJ5kwPbyX0CB2D
FpoGRDDeVAIQZUDBXSpqprIG6Qw0fPoz83vKFBqgAN1xwWJuHiLdnMGbOwdabeijb0LoqdSPvkUf
Afg5l+A+4YLBufIvQwcuuEP4GxYFDHkgdwk6knThcKmhxtt5Y2IH4kxwcuLZGa1NPoi9Tfx3HBBb
euxmTdCm9hRFMfQi1S2/WLbmbfEFBX4IrfBXvJj27v3nS3fK8TiIJL1ffVRgYjpwh7IahGxKhlAF
SXYjBkcRv6X5mrgE5uttDvbn8wknDqUDTBTYeRD/u0ek3nrhaJCzjTHWhr6xOQiaeQgdcG9+lN3k
nglkT8TK6+DAlL42imEffvQAomHGql6G+FWYIFyEbGXZjew/2JV4b6JxCcBw+yjeU47VKmFBX8kT
3oMz1HtHO3FXnwE9ntr7MLHSVfohmt8OnJlgVliBbmKMZa9iW6OlZ4QcrF/dfb4lzpg5RAUtqDFV
TGEwA4fAvRkrc0payJx/bmU9P4d+8t1gDilQJiZBicpgZVLfeffV6NzriPWA7twT9m08m9Y5ted8
B/4JmYcA2+Fg7iDdWJBm8MbYoOAZVEY8QY9QV80Gl8OZzXBqx6FIh2YovGfQJHhgyqu7ylEKQWMR
hqDogX6iE6WfT96pJXpn4jD5DxUpf/RNmIgMqNDyKzw2YpD05J9bOTOQwyTcCOGzIegRHNAQKHFL
bgbPOBfYH1fDI+f9SNbr9F2kS/ACrZTGSKDetXEH/bSY4gYNhhvZ+XnI4Xf9vnsJRrnrZXPG+Kk9
8d72getbBl8NEfRJQCy459johqMShZBeOPrMTJ707hG4yH7lM9FVeXBPq1aotgdzMihavCqxcjep
t9aFkYxIFL/4L91De0Py6OE/Wb9/GT24wnzlCaOsEWgVUwSZ4i14Ys4411OBPHJ5YKJCo+iv++vj
8g2jN9UBpBlj865Pne/VbQetrlhRkEPG4Su/nDJ06PoQPLGSs1QwJ7bnB9sHW2cAjdAyidU2hGzE
9NzM54Cfp5btg4mDHWKDZEvpBiZWNOaUQsx5lRGIkuLL9DME1u0OqMwvf709I/pgdB33uyNhDdSw
/HqN6aBJRF0UbLp7v4NIm3nm7j85gXCGSMqCR+wojWSzAsKAIUIcaA6mo38J+OsZJ396At+ZWI/g
u7FAphZwBQ8m+hSsL7fsgr6syCKxHfM5rV+st/HiP3lKIRb917AOzhr3wIHdUY4khfcdonjPPVFv
k2FfzUtzMfvAoaD+Q6EE4HTXUyM2jf842grC30b2l48fvgfoe3w8q49TaKURqHpuMHYreokQn1b6
j88NrBfJwRX6wcDBRjH6RWp/Xg1A/wp8yDHXgHrXbNeYXer0ELvtf4buuWrQqV0DJa4VogoqsSOW
4oL3Fe8HKNONFKyAEIMu/noTKp40AQp3DjiX13TtwQ0qacdDLUFR3BTQKBhROUA5jfxYPEHPbNCj
wcASst0enmsu+sF/tYy9258D9ABR2eqhMz3UUEm0JbS+i/Dh83U6TpuBPwHJTbxWQBwAEr0DNxJE
yDz7YQMYC3e/lJ6R2O1Pbdoy8aGFPY1ONs4jahV45FMnPWN7/ewPmwS2UXFBEhdkUqZ/GI1YMhDQ
LIVM+ejm7t7NUPZN1ZyOL2GsYrEnefPtc4tHgR1gZYCtgafaWeGLhwZNAlkwUrZeTMtn5j0FxlVL
32YSrOKIcRueCVaPzgBshB7IwBASoyHoME/tugoEQQ0HtRxE6HJGRhecY10q/OJxIMFeaMhPzkyi
NcgDRPjzkR53mwGhCQoy0HQFYJc7KjYtC5T8ajmHYAgeby1odk0LhaLusK0rsje0jeGildEPsoD3
GwGOGvD+pU5x3wfNJpDQHu9Uynqd1eTCKs5t7aMH7K8vhzw3msJWsvSDTWfMoUe6egrjljp0b0oJ
gQ8D4smtq4o8nIjeWH4wnPF5RyGVDQkMsNCtNQNQZBwuPnfKhbgeR/awb15ts9hDjW4/EYjWTlXU
Jp/P/1EUvBrDS9kPPSQ/jmpVUjlSo0oSxGqwRO52ZgFpUO5sa8ihnjnCJyZz5VjBXDoOkglHiNyw
JhxMGBA9belE9yiSzhlzq4rGkdRDnww+eqfQUuqG55BF9uH5RcOcCx0XKCfY6D0+tKxLCDRL8CiC
qbhcoseIy6jZoW7b3keg5QJxcmQsEHSoay0hY1kD4dRN0CJJmG9wmXiL14CqHqIo5pmQ1j6K3Fex
bvCZr/7MPqamBXx2VZqrnVhH4FN1Db31auuhoOWUMMlMqFZ2YBBAVaJ1Ae1FW8sNwBH7sUSbl2z2
gkap1Qb+hvLgSTMjoRX5HnCeEr1MZ6LU40358ZsexMG9H5XMW/BNO/uhrFwIFHp4X0ALp/fZmVk5
bQr3PapMcICHlTlvZNBbKGGK2MaUTeWy8QpIBqyysbPXnqnVHvs+LAFavNaEAOLvw1qtW821AYJg
kL3bDPE1rVAjmOe90xZuLAydl9QE8GQyNs3YnJnSY9Pgg0Ux2vfgJHCnWR/jOlRYO2pPAGdYNb0Z
fQoVOK+9FLaXa7P81jbtxdyqG6A4vnx+5I8fHMhToTEGzDvmqiNyiDsdfM/GDpu9WLQlcvLDk+U7
9944XVeFSsPBTFQZXQwdKpXBqwi7B40CPTpRWuiwTrcDHJMVnCmeHC/5ylcLChS4IWQMD1GqkCSs
zBCdzmDmedLoC3JccFCSKgGa4sx9cxSsrPJC6yMSLYzo8j10rsuEVJ0YFVRX+TdpfGfi++eTe/z5
K2crIi4HDcxr4ffjojoO5dopasD+C8eCN2udYdhZVvkf3BIfDa0+713UtQB1UlgznogIy2kaDfP1
MI2PduOVmTOZZ66k41sCxqAdiEUCaBrr9NHYyOdKC6iixrXlVReL5Re3PRh6NoFwzzEMHCdTIbAJ
zQLEBKilIR9+MIMDVdHMRvAVlbvxq4V+XdBtPBbpi4d2Vm8tppzrvzy+lyBIggw/eMH8lZ7r4JJX
npbQ9pV2bPhu0vaSxu5EmxgZzp1rgEHBLaZznBGrt/wQUP7y++CCRqoRYiWHEVft14I1AyIuyaJr
T+pbCTQEgPzy0hP+G4WkX92pc2C340MGFw5klAWiL7xXD8epWegDvQy/GsxyjN2+zVyhUkrAAi0X
e0dbDjpqel9yN5Mu1JurWmQuQgEtRKJNPIV05N8Ybn8m1j3eW4EHQmHE1Q6ODRb8496aWaGmVYEb
qkElUBKmkTd1IXPLLrozvv74JY1pX5UaIewElBgyBB9NhYNDZogyO3EKpwszeyedthyEGeTVpFmf
mLF8O0vaenJ874yuy/LuoLZsxtVVwWjxZH2392S7pj9YYkZxeW0loK000rPP9+OA5+NAD+bUW6qG
TTZs9mkQm1+RAyEZB7mcm3f9v1F5PbWz1vYCSJuCNucoMxd4E0Q/1p1ldva9S0SbtAJC92E9Ocks
/Tn/3Mced3iu6/jO3kEwMs6khQgH7HUZvQVgfVryRibFtHVYVuVGBvbFrCTx1GQRTz1w9CyJtWTi
7nwZ5oS3Wr8K2g9woFZs1MGWslhoyZ5BpWFljehX5pGVsCGM9fNw295Wd8ZZOcDjG+ajxYP95Ova
7scKFk2JZm14q1b99QDho4mD7VOVHTH6GiYsIw+vUejdSSRGspVaCiA9b076n0vW5nR/Fm58eif9
azoPVpbZclCqheWV04oWG9XfrXZZYu2dn46TS2ffJ3MsHs9dAudm9eCGs11v1nYBj+zWkFJH6QQJ
k/TzbXvKBPgAwf5vrlfoYZWw6ORYGqsjGJimsaATj6llquxzK8flbByO92bWr/HO31QtN51mPYxA
/d9BK23vp9N+TFdhJkCczoxp3QmHF9nKNohYBs1wQL58NEaRaO2WBdNGBrRrjR6kMa/kQmOvuPQX
70z37SlP+t7YwcjMVnsun2Gs0c98vuXsbRX6+nz6jjYgUvDIMCHhsxIlH6UjgqHyoEOJ+uCIV/F1
X/LipfAmZ+eBAHtPlqAIzxg8GtQvg/CcLjQvUdE9mEGCZ6UzCxgMA70NgXIvuyox//Jb48DKwdRZ
tI7qTsKKu1G7FfXlbFZKmbOX3fptP+yHAzsH7rA2vZm1oPBcIXUsdtAvyBPkUfd2ThJQ6CfnMHzr
9/7M3oEzHNyRQ4EZ9qywvzAge9mSsxQkR8HaOiYb4SwSByuM82BMCBiJ1hQ2yNcha+5pnVjpiog2
vnoymV+bSzO1t0VivaqzwcPJzbFSZgAB6UIK4cArobo7Rw0ImeLQMZZHFtH6griDLBNHVoQmn2/9
k3MZWOhGRDC2qqB9PMtkKGY9MxdbX7AY6qsU8LzPLRx3DGMqocsHXg688sCYfLDZfdAMiBKiVbiz
4lLH7fMCTRJ9Uf1wRe5DyRfw8gvJQSvl/FE8f2771MFGchPdloAY4Ll98KwQgk+j6SNHPA+uzXZe
r0hihIHqcl4jOxqDbpQ1f31G8c5EYtwFogcqRwfLNxTg5uE2zvToKpLaXuVuIshy7T4f2YlNguQW
wg9gZde4/mBknSmMhTPQdZjS2AOmdO+zZbdE4vFzMye2h4scycpiDO7HIzTzstjMmBik3IDTeNZj
fYO3xjly/hNHDTbgtYEDAcrgcL9DgwPr1+B1IjpfDgmxyjp2Rg0WSwnIJQNHOeANKmz0jSUkMLOf
j/DUROLtuRL/4L8jjhr057DJINUYNy06LJZePXRLD+VXj5fn0hDHORgIyeDFs/IgIwN4pL7JSEUJ
MNoafblo415SN1ubq9U3XGugqol+gk4yLa6nc+n2E0NE94OFIgrg28c1dB2BglGBODBmusnMts2m
wEscfQ6KfhQWYHQ2Wg+BfkcwchTqNMKaHbuFmdBCkyxYf6jxo7SdGNbT5ZzI4cm5fG/t4HJDjlQj
HQprOleXdsK3w129t7ZGNny3oK5gXYm7+ubPq+7/vEz/Rd6a239cMt3//Df+/NLIWTFC+4M//s8V
e1FN1/zs/3v9tX/+2Mdf+p8b+Sa+9Ortrb96loc/+eEX8fl/2k+f++cPf8hEz/r5bnhT8/1bN1T9
LyP4putP/rt/+be3X5/yMMu3v//20gyiXz+NsEb89udf7V7//hvEIt+dm/Xz//zL6+cav/flWfzt
6lkx0Rz90ttz1//9N8v+3bOgaxkhfwtSUfQ+/Pa38e3Pv4EEG4oAwASikoYGmd/+JhrV07//5jq/
RxHU7vB8RFkUqwnX0DXDn3+FshQyJdCrRZEIT/ff/nfwH5bpX8v2NzHUtw0Tfff334KPFwEKlCAR
Q8S6coqh7hEcCiv1pSdsf3Th8RtxUVkzvSi5twt8lEahYw0hi6wOTRB3m0sScX1Zzm/IecSBQAJ+
8qmZ1z3JDe1tCEjzLFGlbtnL/EER5wZ0nNtmKi9rqJa3ZjZE8lsbRS9tMKktX5LGFVunZl6MnuMy
NcGDNYnmpSbPo9++0KglqeJf5g7CSqiYASu5qMue+0Vc+BPFQUrHyQJhstfTBGjDpB4qJ7VrOwsM
lFScZSt9S8aTGfwM4FCYjgCOkeyiaUN87TnnHqsTNPDMiar1EzOsbfTgk/pqIv1Pv1Vo8+rMTRux
fO6uo3G4sJWfI5WS1bWjU9+Td35hpwEz019b5y+dooemxr+HB+PDgfr3DtrmrVm3aHf4Uf8vnjHz
0zN2PzyLVwQ4/zivvw7l+gv/OF+O+fuqwwMtBpRtgf1cyZD/cb7s8HcoHAQ4Xh6kGlYWwn+eL8P6
HelbpFTXbjHEsEBZ/vOAGfbvoKpHGWTNYKAOgXX9KycMgsAHUTlwlbjGIVy2lrYs9Fl9jCQbTYu5
j4IvpWiW137loLdGyvdl87Aoq3xEl4SbdZFfXVNU9O/EModXo+VNP0zRo6u4LJw0oDXKWAPgJbww
q8RQtXlpMtI8zFAoe3CDZbwNxtqpEVkNuzZ66MSrYZHl0RoRFk+0I3dFNSwXbm96GZ2NSceOJnM+
M09dBVaDBiaH0XAP8mXWgp43QBalcrtd0AXesKup9G6CRZk5X0j9jYft7AIrTWWQMhF4Tx7kChLS
zqOZuaAZKuMAQOpvgMijEaL1lI/OnpB+DYXb37m8F2Ui7GnwAUUqJ2slVwjLmBjtsikM0+OxO3ag
WiAG20pRRYBq+M0qnGfZ+o3VQenkvTkMX2cSehdDVNaI7AzoB6nSMV5HgvBElY2zGVTRpuZCl50/
McOLWQHGpdTTVeCCvpR+LzyboEtL5VGrGaiXdDB1CTFn86oIFr7zq5bdqZK4KmkGtmRFaHcvrWqC
3WCPwSasFuNHFcr5O7KqHCIgdvCmOJh2UCEa5naNCKMa1gJzsxSNyl3eQCuVTcpP6jla6i3qyvWy
HVsPGggcXLnFfqzLpUp0VfnDa+UJLrOuRltcM6OxIPPrll7KhkZlUlAVLNBf7Rofgd8KUR8JCy6A
PA1vUB4stiFTsr3Uox4I5p1al50mPvQGh2a/0Mr/w6ENuNcgWUn/8CnqPuOiiqvWqZr70GjY1gAN
3X4A2UYiqmG4s0OBqg3qqf3XssIKIxAdOEvKJgj3RBgEH8zse90slG06o9bwviJKx9EmWU1ZuBPz
ZD9Y5jTcTmA7gyq4V93XxF7uKgCer2YpmnuJfnpAFWwkuyUI99ClMqkr1vv9EDe8hGi4bMbF2KIU
01kxLlq0wk6meiYV7MV1ZRQ3LuNUxXM7QRMEZGh3pPb8C9PQ0K+yBuerw2V7IaD8fE2t0XgiyhFP
c+2XF0ZfIP7ildkUGS867Fv0btyaNXW/dLVF85rZUawCv2YP0mZOkY08cL9RpLJuzb6b7LT2CT7A
XayQxnbvGbuJusuXWkayvG/9AYR6dYnO7KSF/oWIA770Ttb1Qg5ZOxIiksqerGXTTxNfdtqzy3G3
zLg+k6kw7W+WEP2uMg10fUat2a/MVdWoET1GID8acRA3lsfYlvuieixoH+WQXTNVgk2NdnaQVvpA
UmnctGrwmiTsW5Up1qkLTxoV+jt9mYf9WOaNyYt8rBS/koNgm2Yl5skKUhR5NdD50QqNII/mUOcS
XzsmDQPIbur0VWm6yy1on6xnzyABRDWJyHQUNHvlldaTwUa689si2o1WSbdj2dA9B6rguppHI5fS
8pJAopkEaXHj0SvsESmeaapAI98F7UbgLY4ERiDvemWIy9Am81PAdPhtaIPl3luGMO1doJo6Bniy
NIT1pWZqThgIx3adNS8vf/1O/vcu3P/fIlvk2D6LbLOuQuawHdiHm/fXL/3j5rUR2UIuJwpRzgFB
NFAl/3vzWv7vQNEAZGIB3IJ7FzHqPyPb6Hdg9FfUMorOvwoE/xvXBr+vBWIT0CKItKJqEv6VWxe9
Ox9fXShBuD5yRXi9opwGadtfmgbvMr9yIQE4PCWUhrkUwLIrsSNFu5nK0r+WlvlQNmW0Gbg97lup
kgD6rNe1D15UjW483kfXDtxFXoWaJUvDwbRbuQ+Ml/4lFFa+q7kFt5q/AJgyLeF2ACkvcm0dJG0c
+Mtp7i+EIcPEFAxydqHf3IDCuooX8BVkS+2Z+xBCsGbfsweLLxPK4pGdgWwWNNsTvKbTLk1MpW52
edAu4a6dxsuqwjdQ83jhGVonA8D6iWgdVHFmB8wZKHpnuDrcuLdnc1vz8UtgXi91a26YCxCD1I6A
djXADKAMnqO3vp68mLctxAas+6qDvsmkQLqBLsaLeZHbyiRfeSHu3Kr8SjqGD6ncIoGHS1RLVsnX
HgKnFjB/K0eBxk9nHu+LpHe9tEFvHC6morpiuIYI8SCVRWaKe28qUJq3vnhBEc+8/4OUuOjM+Sdx
mpfBqbOWy6siolvRlPlYN1d21d8PdX1R0emijZrHQNdtXIXhV1I26OkJdlEwvDirkshMrbyqei+b
1QSCPQ64yHxro8qIW18hfzx9Lxi7V5XssUJRHZP2ZerD+3pMUda9Vi3DD07MScyeFbFV6KxArJFN
c+7TKJ4Evwfe9cZ258dBkHyUX3tjUfFQFTc6bB4UVDAmEvwBqRgwF7WqT5oCxPCeFtlQNTZw6sYT
LxZ/q2v5RTK2Z6BCApcDFckiIRLQWP5Vaxh7S9MvnFZR3s1IFEfTUsehb1h5WBtVPPgzWEKGflOj
KymtiwrkpAVPilr4G9VOPXioEEHgltnaAohEwlwjpQMiEzUU4DmkJG2N4cGDesZXV/V/LCYCSk/d
MWJ9qQiymgvIM0xVJYHudVzZwJ3M4WjFRQcyT1HGS7DUFxyuOiYkEmmvJyiUu5OKlUVAIxJ5LJWy
e6xaESWl17Nck/GlYFG3J62G6guFNC6J2tQY5PeGB+k8hpkdQp9wBBMlsWqZIvisMVUYSEvNZFYq
KTx2MYcRA1xXNtD6033SWlfMQDbK4lWbD1N9CaycGY9mgXtejAiKmvApLMExUhgzTQfTyXGDRrnf
INpltn9fKCuzVBHmZOptxBb8sZ6J3LAamc8pJDeiH/D9iSdjh7A692ppJLW585cRkMOieqOBf4f2
ImNDO/oaNg3BvaZuRD2b8RxA2mKxUMIGfnDjcPd7J9FvbIxY15alE8IIbAjqVvrKkVNeuoOV+PiR
zBxQG2IgM/N8EmWliVYyt5d/tKVdJtXcbitmycQhQ94RHSVGZa48IDIO6PQ4LvxVR9JMvKgbEi8E
FBSrdosfxJrw4jkMGhrzIpqgi+y/zd0Ajg/7WdCwhQBgb8PTVDemrcCFaTg0b+xgWxFlb+DKeVLW
31QD5j9PgSyr/j5NQxsPg+3FqoKshW10W4vP05YEJcc4fgyBOaRDWY94QATP1thNWQAO/YQxullA
OZD2AcYDWNn9DAmgjBlgaILy3LSxpAPGL0fDl9lVhbg6lSzv3WrMesovHVvcWosGEAQ9fc4CwoPZ
6cONH0BOkCHiC6Pev+i4u3Wjgl+BviWbnLZNInWF4AuctHCiLrBrNqNeWs/iS0myPigBGCY2pp81
JO4HbNnWUu3G70k8dthK0EH3Y7xXkG5kPEVqtcqUAD8K1vM64ouM5RylzCq7ZLL6Om6jLowNuJAy
FOG1sOD2x/mSFuKaj0/m2Hlp67horgOBuBnwu9pi9q4usEQFRf5WOuE9nxm9abuQb2UY6f3sGENa
OAM4YE1z3+AlsNcw1hIFNTwLIVgFElWT/VG2nY6D6G5ZGjBvVlswVUdb6fEXZ3Eva4kzyWzqpoJ3
D7RDi7nTqAEkDkLfFiBVv7fLstguJry5Q8u0DfTeCNW3TqkU/c2XU18ZaYeAMCV8hZizMVmq+dpr
xG0ViiInQwnYzILShGgQPzpbx0KtCdSUIe5XgqVKndCC2HoUV56JtlPFr8sCWt2c2jdzV17aExjC
FhM0qa6uU79Z1LWU4AnCrZqG0uKpNtp9i38ux7DZNUHToipR3lAzvCrd8dVgaV2yKi0Q9ycWPj0m
MsS1SyBR0eBFuAyA8JDa3gRFsPNMAQ30yXpt5tnLoBg+J1aFvSQWn6dmQOH4aWvn3VBuWpPdsLIY
MhlC3TrUYDSkLhhdBnNILMIHXHO8wu02/aAYv8JTMZ3ICEVSonNWCzMbPfYCFtjM7gCHVz5NxVy5
YHgws6nH61AMIKcRi6i2rmQP0BDOrGhGdxOjMrZAEhX3PjAMlLlvggY6LnvXT3DqEhmo52Wpltxw
2YYT/5n0kOoLapQBeuEnRW9UiZR6ox3DjIvK5JvaF02qepnoRhuJp9ADXAQFXMlMrv0ubC/U+M21
O/duCR/haqNYtrBV6ahCGIKzikYNmlkm6ZPFBygKbaiJz+GNOzbyDRVwB24UpnZV1BmVqkxZPQdJ
VIxLatQcyFyEZinXDAqq/QLW8erK6DJctCsrQxCBGwpOqLSQmWAtHvxq8DPudyTtlVXEAJXPF7ot
GsT3hkxkBCIOjtxiaIF9kDS0SqEvtEcyv8U70HpQZffKgI1KSD2McQGgpAZs8zrQ00Phl3gxIhOZ
NCFp0NWaVq2XW2X0Okxhk4pao0qp2I++Mp8aPYNUjcvuli3tniLlwrsBIVonXwYI0iUBHv+x6Mcf
YjTKxJjbMqc4+ehjfTVb0D8OljXf1J6HrdtrsPgTZBYXWqRFJc2NW9VhUk0cB2i5JgoNiEZl19uF
oxPFDZswHQY5XpU9ZO48BuiMINeGdFHUtBOrT1WjIHxJvBvprUxX2CZGPY9Xsgy+VdGswJLqUYwM
Ite08x5m9F0Z1nBLRfnMDUzqV/DHlpjaOV1sP9PMhhKa1T8FkXrVugN/euCwWBO4CMaaFLkcawNx
5B82s0HdEfU0t9HMkhYWDvWCloDUG7sh6+1iSAx0JcOZLiRufYi10/HFrCRIMW3kIwrv5zKAl58Z
14vvPk5oG0iMmtCYdYsJxHuHK21Oooi3G85wRznRs90EIkWWvMn84K6t+jKhuG8iLy4F51lHkPBw
gAG3ouDO9RHphd2PDsfvCR5I4wx/LaL72WCx5TxN4bfKX6f2BmEuXqqxTZ/a4aF3r+j8Iusrz7tp
qtsfpfujrJ5D+n1Ut0sNrSq4DVZueuQ+cCP1EgEd6Inc9lkjzGnAoFbaL5J8lQFNLD8bq9fWxvv2
xgxT6D45NSB64Dfh0OMI08kDomW5nIbxwqywcVC3axSLTQJZSBXcLjTcGE6bNwTskPxeFWXcm8uu
kc5VVanrLpy3wejtgJ3djNF3Q2qEWtcl0jj4DD42GG2Pk10nXcux8tCXGkhCLjphx3q2M1OHuWe3
Ofgo0qB87pGRQmySarvMmD8lJmkhNPDk6M1UbNACVQ5wXHizQ6kh6u4i9JLaDHFX8yM0r9pIb1vr
pr0fHYnYHnBnpPd0e2POLFH+igWd8x71yaB+FJqgH1OhJQ0cL3W+mN+0iwi09tCRRO+xUjnyDakg
/GqojITzPsmXCC1y16MCDcqwKzlu5vV6QF2hfgyGMLEsNwuD72JEwZiCkajOW/nTXCBkMNn3LOK5
46ssEnQb4KJHeFOJIcWHXdToGwDud1919k70yw79gvla3qb+koY9Fsa0khI8gL5xC2oLvIu+tPf2
kvS37k8ILbU6LYa0fAEINrZ51o+blQp+uNRDUoFnskoXkgqR+HNqB7kMsh5iNl66DDuJdhs9wjM9
FlFmtWvU51hogExVFOP/uLouXVAhPPk8ZvcQ6UOoUg2bju+ZD1G0bOqyBnWM8jK8E9/tORM6Ho0s
Km6IdeXz7cwQyKGzcMm4udXGM5rkqHlthklo78H1DVE+4IP9C+4hRVTuNHx2l4V1mBvBDv0eKxd6
hSDySiP6RLTSGxs8P+IC8Zs53TfA289XzjLGLHhoyn09XraYJ1fsdZsqKyUCk594xhUCgs6P++mC
+Rd6+lY/Y7OoPNSPnnyAa1VVTtGKCeUGvnXUVlJwZDLc73cF31e0WENF0uMlmztOIvjl0OGll4ol
D5cbs9r/X+bOa8duZEvTT8Qz9EHe0m+XVmlviFRKoveeT9/fLvScLkmNEg7mZoAqAVWSkpvcjIi1
/vWbPQnzwUvUsOeYxpq1+0ZikNC/5zhPwX4efb6yVvVSdImCXsJNikP2QP0INFaRGt+5ye7veEWZ
DzvQl+Gv1sLJce7P3Yd6tHpHeizv5tsSKfEbGytzJ/Jox9E1dwByh00i2dzYOpmJaxgRYSyJCCQa
EgRXsis1SGV8dl4bZqXlpSbkxlzlaXn6/dTihT0yind11Bn2RXTRkLpChGYemfVpwCKcGtcItvzQ
bP5WHI34mM8257S3KCEycVmwVdG/dHtUdZ9L8y1/a2+BYmsQ7M6Z7wDb9ScDu8r6C2vEl/poHmB+
+3V8KTc2nbNYTpX9KJdYCe0Rwb5eoR55rbrha6GEy+JtzbeWE5u9Ay+X8lEjWLCofyx8X0wA8sM+
kHOTOpV65K0rxrOON0MMUal8VJUQ6J0XcbwjZqisnel9GMAN6I0C3j+WaDq+8p71M/PBwxrEOJsk
nl6d4voORrez6YHEp6lPy34QVjhVXra7GOLm62N1M/RgmUABj/vkDPHdsHhXRN+gIQyLza/4pw61
3iNW7DPL3MJ0QJxxD6TAwX45oKcdJY8Svu59oXjm7PXag3X9lQ3+LYl9dCQWPp+c/R9xcjEU2Ld+
Ix+s8UH6LCrPrt6K3qH4wy2q7zztrlxvkmeGJf2nbR87y815wQRzFwcLxiZ1h9gH4eSALq1olY4b
WSmla04frHNtdK3VT4ejVt8qib/3EW64W3Yw0WKiVdfcYr9cLXKt27kIst4Rqlt/jtWDZRz73FfT
2145bzNY6B2kmNZG1ON01D2vQCfZD/aO5rmiwu8DmcJVoZHxk/zQLR4fUFNdCX8lzZvYXvj2s0My
nM36Zsy87WNTw6tb5eDZzFeuob3rcG/YYYHePAkyW3b2KqDIsA1/ytzmGrHLd2sSBGb4iup1ZrCs
1CVnczovTdi0JwYpbstrLz1pdgioRuE698cx82VcqY37TARpEXRlOGp3FbedeFV9tBm2MiH+4Isr
2hOSAhE0WMIUD8nqsY6kLajncB+imPJoD0yiTIkJkx5bPvEW3xD2Set3Eakvl7ShnhiilM0C42v1
WGjH3Q63/tm2Dix3czyrysWaoyJsCt9uvJQRcX5apAdgdDfNHnh/utwknfCuRL25ro82TmvqF0t4
a0YObmIdhueRZ6l6WnHW1ZBp95iGQ+2XTAgqJ57OnBAsUnCIAkHQ6Ob2US+8/k02b4r3TgvK7bko
/Yb6D2J5qLGjYOYme5L8WHVB3IQTx8rm7xqjKgA9yecLES9N4/Yk1ZrsZUzuvDr2jEgbTvxX+SjS
2zl3zToAWRs4Y7Ic76WgatxFcuLlWFBc6QTHeHLtApyUesTS2NRTZ3jET7JnTOTssrvrzvKu/jAp
nsh1H71mvlQjUX624vaAWpS8riK5LCkqiVb26BMMOlsRVPa3ERPl/LHPXbvx557hv1NIjgyH/qUQ
VLiaY9WUgBFpC6PlbJeZeXhxlnefoALuXZJu19GnKhqUAyf3NgSK+c0w/HwOhyHg8VYkvVtOwKmb
3ufpHdNFuQkrLVwmMpBxrVedrTyMd4V6sDBwc3TzZjM8u3C1zq/8nJu2w5EyRXrpdr+Nb1U5EsQz
Scc0OeX6j3k4TNqxKqPNCGzFG5R7bAQb5Z4KnWLXa5PPjGzM1pXWwpXqW77ouPKG+JGzZ+BcHn2A
YHpwsBvERKknxqMsEyp64vCVOP7EyY4vC+D5wKM/5Kkn5efhJS/Ozc7vB3N/sK3b4iWW7z3mWOXg
Tzvp9rbmN83Nta0094thRvYYUgfM64nblqSLrByk6dhvbJ+hlj9tbN5YNNElfbIU2xkelu2ixzPz
GykNtNZfX0zrpHeu8oVnscJj3V2RPylb0AwBzgPckDL6yfy1gTTG6jKB0fDfiditNdtJtC9NcYjB
t/qALVeNfU5sTu9lfoLlniUXvaLcDGbkJ3s09cFqhRQ0DZfovV5nBfhpHhgYV1QX3G4AUNpAZZZl
HAw0kIqzistUeANAjv6kDO5XID9tp+93y0/OXNl2RyKZa5etBz9dBfyrctdz+QUUht2JdcNBywqh
QlCUT41gtnq5SbZLy6xRJX3SfJSSMwMzByxiKsPaiJQ8WKcXMzl87S2aTXe+TRf85oD+RlDutLgt
G0Zst6Z1bvWoe5eTxwGDuhxTrCcdcc3wmHLx4nbXnlTjJgFuYPMCOfU37WiZJ+AYyrVPpbusIjLt
G8orapOydTigzSVi4WTzbcs58D1hJ+6+q+yoymG6tIH+TnmCA54yu/p05uuNj31y6o1zvp+0MUq0
S03zqKKsuqnoygE121OjH1Nd9+kqWyCt5FyiMOQpYyOoPEqtB7DZNT7viLG94DKojcdN8iszAGCf
SvoxujZ3N3yeqLCjlTYyZqu/llD9ZsOq9io0Egre5Ti3VLufVu/p6Nf8Mc6T2SlWj5Mz+8gzR6od
SXEU5dmwL1rnMU7lPSapq3dsRDPjcarDqojwEsmedflCQUIdq1a+GF6pbPlTfJjqgRO6RyUhe1cN
AwT/FnshwKzr990qjsrf6JzlRn3WwWDPs1fgvQnt75Oic1UwOc2mlgpS/1qzZhblSOloA5uVYOL7
IN/KWj95lRoo+q2sezGA0xIY5Zf6r4rEGh6yj+1qGMd39xAfpge9hq/gLc/pKz9sd43R5/UwP0Tr
UQnKhVcVzvYkPwM8H63mBEbHmZjHt92N+Nwz7iXO3BX00yAIAhne9oSqEavB7YaSkSYD+W+bXw+Q
tY3M5iT1DAbESif4oLCH7EpHyWsHeEMcxJw4zbR4VdP5lt4cCiqFOBsOmmOI0Z/GjFqrVw+rZPk8
sdRwhwljYfCuWhmZcw/lpS5btvs7NR8OSRUzOJ+dyb7iwsN+aA3TlyT9ifqLoDflgG41x/ztYmPR
/6otj/F+gHzFl2fr/sO6Bsq38rW2nary1Qtxp9nzRsQFzvnIYa2QwDiYC/Rx7BiV5FPg04arPZbH
efaQv8WWRyMoqIQpZuvrmymRtDk5PJEUoZEeGGl50HBDmliLMZ0JSb2YyRaeZrPXuDUzXDwa+9u5
u9iPu3X9SFbsl4QGtHck45FEN9DP53CjH8X80oA3GrsaCfXHVNihqmen1cBBZ3pS5jx41rRPex15
19j0brIafgWsrg36SaqcttZf9Ftre9izMJXi+3146xlPyJecNyr11vhWAkiZAf1SV69/WBU4FOhV
N0rHxordmp7t6lA/GcwykK8dPCgNztTj3CfN587qb+KUNbuXuBonqBXczvKn9S2XPYq5Bkdt5etk
3yyL+NLt8wman4OCe5Vu+/LcUWiY/kahmmnKvTyn9xpGfYuceY9kDUP6Ha3iOHX7lzVWPKHEJ2M/
2dnkg0wfpi0/J11+q/QIrIzpbKz9g1a63ZQfDDbrFYX4HEOSkN0K6JLGP2huksRR+H7WB3ksxGHF
c16I8TBuh2WoNcZde+53VJRGDaxDRl3ra+umOLI6/YiVoQ/K9WG05TEou/ghq6rnTQUJMwzp1U7f
xjKuKXJs6SwnFNuU3b3JfIFpx4glt8xiqjFyGsvZOK6jeVBN5rCJVCGQWYpzp1PRLKosuWautuGS
5T/UVoN80Eof5jebvbbNVZKG54y2SYGrka3fWqs6zf1010xDJOXp07iZtbsp2FXW23uic6hj0HfK
NbI92XiaKWHH6d7LkdEMeyFVrNoeOvBLYP5r+WNWJ1w9FUl7yvESjGAPSbz38x4wdvIB+IzTbgJV
aluRu83WMuPJvs9GwaZp5E+FWRq+lqecJbiC6mr1aKrJXSL96PPuScBiSbUTFIrLOL0aWnU34RK6
NbuGaT1wztyp4WSLO6UZlBs47SF1oukkaS0FUyEGV9/hPaUJ09axto9tZQIuxgrjZfPK8olpPzPB
Nt81FFFFfeUzmaXfpXfxPNq+mLOJfWzI3cqmFrY5ra21jtTic6nwqjZ5EgzJph9p8y3tM+Me0lDm
abid8OoBjwzFU6lRMY3IAYiQqx3FIAC7E9+LtEXOuCXuOJUJ89LFLWE0odqVFLcYYTM1JbLhvbSe
8vZKgqmtBP8WqmtBBavYvR7KRhYm+pX6+SAW+8AQgShEszrM2KNQdaUvdjpUlBIc9FuxYXMy9hXV
+Hyc1PxFEQ37tQQXPq9aKOImYwMknjkTHPmLMeiU35OhM13qb3b7rdWMz2qUMXAq6ch8wnvONlaB
ZMFRLdstEGidL64ea+9KYXwvkUc4PbA7Q5v2fc90jhA7mZntNiwvdYq6dr7X9DR1p1gHzGXoKhma
n17rNU39aiRjVOU6Pmwb9V2hmA5GC8JRcvDsOs13BgF5fJzBqq2hCsq0eFa05ikzLX/BnN0BS8ey
c92hxaUTrVwMwNrYoH3N8GwVFZy0hhMDsLQdq/TYmXhiKBKv82I9Lxbdgt2zzLrJeFus9BBr8lc5
o5rYJNrKRjoUIy6MknHNTZ3qoC6l3cOwS3ZQUzwld6ZUKk69FtQaV7dBFcQ2zVWOx1w+WQaMqznb
ibEa1y/k9IINV9u3si9zDlP4jJj/B5hybF4iqm9FiYGKWLvKUYc0mOetDfqmpCaYwAhqSzJchvZP
8dLD5lFiOhnlFccjvNMZwASK8LdxPVfTqHrDWNbBsqxn43rvkIffkZH4os85i5uB5oNjrpirZzEZ
j2ulBYnNYd+YmaMusLOmsfPUVKg3sbX9mDq6d7soOZmZKptLrbP9rYwVeFgQBjkwICewoZgprGLs
Pd4HCQuBgujv/IeZ9QclJeRdbrrKJbUTjtJMB5aUGtOGPBy25MvaUyb3+a1eqTPDcsyWGZ37+tDw
jq1XJ2iqZEhcd1a53a4zIFMhAHo5uLNSWJF2r2Tls1STkFjaaRhvQDTxxkea+9XX7PxgJk11GpXt
65Zn4WJUKXcm3xhzApSyFTdiWH9gxZDBjkr8YRqgSuWnXojB25SsC2qpejVRIduM9OPNfB5VX0d3
QclHqd8W7CQpA32nWICaWIWOOZdkGaigxUJYgTbdxaXe+Wl6xYFEdtKvU8xq215iXbqTuuoVY9vB
62ECcgBSWduXBi846jEMieaVV8js1QzUPDvXWHNXG0GBY9FN7twPsLfJDoKO6MReR6Zr0QZmzWQo
NdJXQ1x3bWXokPP0T/vWhKNsOfJaPEra1tDaA+xqU8FqNyx21ZJwLNiMrmout3tsAscu9fM+Gu0x
2ernoWmABYFpJr3ByoTDTTcTf4HfxtEq31gmAw1NyTRPb0DesY6Qu522ud9GL0vVR8mW3keKV5Wu
O6YkmDLtWHTWQHSn/gyv/3bRlLd0nD4MUR1zeYiMlXqo0v1ZQ1Vi6fm5lZnUai+9AQLcp5ovdUbJ
UrfysKrfNNFzCq31+1QASkLZwNlmuOtrEKqiu0bjtk9pYXz7sOT6Xek3plTKW51mCa05eQp5W7ys
BS1/3aIsnEmu1inUygR4Si5ots2mC+VtNqL1Pt5wD1U66KSwoDK5Ls9LNr5yhOy+pDVfq9l+Ski7
P079JR3jq/xSBbiuDJaMzLRZNxKL4Xt6UDDQcmxIuY491+dGy4Rvb+/kvDQ+/mhAcEYfTUs1eoZV
3U675GmNUhxW0/5aj6URMbxFlt/4zdJ/bvEysnPP9ND5I3PIe0Ttn6JIJI/5ieJ1KsDuoifOPgrT
qbX9s0pn6zrU9qq0xFFET557pVAOyhyDBuk1thjFetPme+9WxOBxYHhFykma7JwB2FidbaP9XJf4
0DcQn9QOHIs0mRtRDVNYs3x0Pe0P5K+DmvbdnVKPd7uqeqrKRfEok0KYkKBJUyx4fwm+3EZXNEqU
0SdVvYXOZzdgRIg1muPUgFCdWiQawXZhfW36XafGMp28+R7X0v2saeHYty9E232HUqEyYGFgAa/K
KgdIrQXmAVq/ujtjHlOB+VOOTD268hH2DBBJAaEJ3uUHUau6JyULsN4W9EaDwf5Iu8HQ/VzK4tti
4N/TciedOwvGgXK2F56pGIsz4oMK1KXlUQUR0zOt9YudMJYaW/Xrkiop0V71Rwe5yB8agOphW3xr
H2iZyOJ1hypmhM7utsaZ6bf1hoZxrp9LFMWRavRf9G5OglVqbvas4ZzsPuW6mH2O+cWFM/ii9/op
zU1GJUqOwY0yTqeqss8dR1pk1BjqLktN0iSUwb9611rObC/fxQILmiNRwo7NOjXXDOCkfNi79Sx6
C9KJSFV3HVtPSoeTIvTeKfbpOugdd3dORaiDNJcMXjQjeS/rbxWc7HKtDkn3lA5NepC6bvXVsoUZ
KD2LAsxSVuudo5ZjuzcM1PZYlIVFxfmVDyFhwRw4a9TYZe0uaZY7zdVneKwZzm1bmoRIOSez8pas
jpIMSyoZQ3zMnj8s+l5VUjKfzBVGUMWVJ4UAjhHKEiRL3bp2+moTVuc0a/Kt1ZCNmYkmM0DU8VQA
7JMkmpozooPE2wuqJW2072JruhN2gsare9W3UoHUPNNZ6vGL1Zo33SiDV+SdcOwnqwZu7cfxq3Fv
T1joTdnwvKeGxPjw1hIbGKna+Ds2L8gj8iDfI9wOeSPX8a3Qaz5FLCItZ/w3dMocCaPztxa8Seuf
5nU49039VmTiauF0hpr0rZNGf4kB++sTmVA13l0gJYkxP49TQ56IATKddK+aRTW5F+roluZra8zw
eRiadsC38M9aYLhY+MbM0S3lCboFle5WFwlMqM6ES+zaA0sv7xdo0rp2aeqpdjUZqMCYc9a7pB7a
9G3ZX5V8hlkfQ/Zqi+e0PjVqdZ9sMgM+YTD/H+WBolc7dKTLuVTTmGcUhVvBp3THzJTdmcq1qIm5
VRMbiHPfEXCs52K1R09paZ7zTH9fTdM3MnViSNue6gbx0awpMnyzLZQn7XHa5rDaTYGVN1j/lHWP
8Kmf2kocU9jmK8RmKlx1CHS/1NA1WHWDqkJqX6y1clWoVbwQ1c4+st3HCRmtrTV5qOipOjrr1HVl
zKBl86UGMKhd6aCXhWbCziLVXLWQdDdvzvP8Zh5szqq09yuJMYyhbcdZmvqztZQKkysp9nbdjCoF
gszIyeAN/fo5diIOoQHXzJ1spjRVO5yMZKYtQ9niS2L/blZDfYyFcVBqVYqkvvzY59b2tKXzCyk+
yOZMsLtSA6ZXfQ83j2fd9bEUEgnfn7ZVGgKkCOdpTrtbDMhpK7QpBYZIpxNmyklDf7bmJ3ntDgVR
XSeEJA96sx8MaWh9fetcWVrqyFzKax9+GZQdhDWZPyAeti4c1jVKp5ZKYZFGdzCbNqCtDWoI/ecE
AbsEw+BOn/L6gn7mbNnVTZHJw9EmhPa4mQuYSmPA0yfjvEuTIzEPtmuZn4gLk2O59EuUb9ZJUehC
UsPOI2OLKQn2/dGuFjtAUbbA6dmZnmirC/N2iGats92EcOxjMwG0qXpRPiDu4AxPM/kIJW0qn5J2
8hJ9zWntsK+JTGv25wYufQKU0Syt/mDq2xJBOy7IAdS8WtTSBTsfO7BsYIkyo/8xBjYUzDciWYPX
2ajQpvK9KKETq35ji9sYZ44Lg/BQFMt2217f745tqW+ywWW/7vxhplSU45xmS9XCvy5Rr3YfGBnj
SJpHLaiKs6TpO/Br3jl5oRTBMNRrWA7K+9KqxU07dD/GeH2AoGmwr3Es5UY1B0pbCGrexvS2nTmW
0pUZq5LNSjUVAtH5m0x0YJPhBjLLw3bYqvVYbLJ9qEV/YK/sTuZko4faDLe24B62oqXUKUURmbP1
0cXGxGaVx0HWwgVcksEljcBwd0WMnMzLfBbqHCVmTX8iVSCCS3eBma0CyozNQZuLD6sCvi2UCn3L
BMNUSl1JXrZD08Q3ibEziiz6PFAbpBpzCRUqZdcTVXpY8qU8NNd+bL5ScLcR8++4e5dWiA/bktfw
EzfqETUmfH1JvWZJZb8Y5MbLBnsNjLaufSw2IfCWcYv7NGM0M9PFFwP4oBL20RD6+DFMWdgtcWhO
kvlhasARtap/aNARqh7O2GBmy63V5tWpTfqRR1SHs1Lop7kcYKxpE/Nr4KWy2pgi2xSlAoh35idE
5VA13rJb/L9MI89Dnh+zeo3g6VO1llBeWMc/BFEn/SB+qDDSI32M5GrBeyEfv5qS/WJX4ISlam3w
qrUvc6d9LtBoi6UOW10WJ2NNjuyROrTq7MhDhF/QEbfRWcuXvjbHEALW7QRJQE5y+CTj8tp3W+2r
AoV7pYvRjSceO7UKXCPMyPriPMfF5igr4zxd23+YVm376bgW4I0UTuidfqQxLeLGphckw0HPpBd9
0HNq6Sr3k9Xy95HP2wkdHagK/3+2p2jsl+SQtUeN2t/VzOZom9TEfQEglq0gDbV+JGimCcsl6aKM
0j01xYzIB+LZvi+3OYmoNEv950C4JWWZBs6RrxT4aZ26RT5dGxm59oZaDwQqqkIGAkkG9WijvHKT
RbJDKRYnGuTe2bWT0LMtsIl9iUabCQliOfojJWW2M3S6K3amvGpGnP0GVXgsoG8wtTZtvACsZGWE
wmC1x40us2OwjTrmdTTKlyEuI1KMc3nK8TNbGq+UmBDYc3m3SzDPst54QRIJ9CubkbUVnpJycpvM
xUg9jSPyggz5+tAatEBNEp/lavpuZnJ5GPylqwo+/kazEg+39hJvt2VYVUMQy1WoC3DTrcwkH0vS
EeKKKtyGOg2w34L8EhfTuey6oJu0B9uGMSktcRd1UntIrJGodUnw9kE9K2o43YOZHkagPcF4cLem
LjI6GaRWLnefeBXV2RHrQfiz4RkPe2AkPRyURQfBWOrOH7u9Y2xYXkXE+7FOvk9DUj1zmIUKgWqo
ms0r91CuI4M+VS0bIypT5pGipivNTd5ZsdzPyvqlzvbk3rbme340LGGFBHhJGl4495MvEyh5LGgy
Jq+2E1ywpL125ZJhZXkNcbdS8p+oaeuTLMdl2A5sEqOcHfptrh/XJkCGUN+JVuJth+ApienV7suC
4XqS+jMWjhASJMxZ9eFlScHLC0iOtHGt7u352Ps5MdlO3Osw/FsocAgHqA1VSD4SYZx6ApwOhWTW
0rdMmDC6eukjnXhNiU6MnVLTn9gOtnYfaTVkze9UikmrsWESKCEZFCZ0EU6JOKNwMHpejCybvFks
D3maYA8q5Ie2o1Efs/UktUMIbRxya7kOQcZHKZELRUNsOGOz7Wye1UMvYh34EfKqsa0vAp/ZkNGB
/CTNsnnRUx5YlvV7aGrVdt6ZAuxZhdxDggxcVvtwKC2mCqmN6AX+dxz856Kv/xch9v+XGmvkz//n
/1oF/O5j8H37TL+X5ffhZ501f+n7x9WtwDD/hUfgNZBUtnSczc1/+xjo/A56TRujEtJYNYIb/q32
krR/gZxohABZqPRtC9H1/+isFflfVydiw4Y3auAxpf2Hii9k1H8zP0LmZeOzocjADrKKd+ovxi9j
RvmtVVXLcnjRleq2jqs9qNb0i1LZ76Y8iwuqtCd5h+CP17F5lci8y6hj4NV1Z2DAwVkYUE3ScrJK
7V62Kv2mHhAUQy5W2gexCWh0UkVxpVXvmbUd4q4J1lV+3HXpXWH6XFCetaK6TVV+Zq4Wz/3Wun/7
Sv7bveHvbg3K9R7+fo/YR2DXYAtLwQn9d8vGLe+TErFZ4VoT3EQ5v5vWMdrYfjpYt0lSHnRUKIOh
v+H3AGryJ0sY7We3CEMnHfQvz1MVowi8LDQEhH93UwNPwTASR2IAX2aRa9w81kZxaGjxCzs5JKV6
vKpKZ8M465ntNlp+1PTWx9klbBvjrSvVkw3QuLGvpNXwJUnak4octZ7Csio+8jp9780rG30aEGJv
P4aBrEAmDKtNR2vaQRfD0urQChnsTma6vXcQ6fr0xz8/5L9u4ueHTBQS7hp4BuD89FtWQDY2+jav
EHnUvouWxfhYO4AbLHiAJxeRvKapRXA1dM9k3b29QuQCijXNXxpT9nZM38ounHTJxbQgUtcN6o0E
LRohoVPtdJ8pRQhmOKQ8thQFhD+L5ibTttdF9DBSBDmU9233WmbfVDiY/3xnV4OlX24My2/9GlWK
NRJw+s/fXoHbQKbU3Fi55BeELE+mjaDAQrYHSqiWsodA7qyV8x+MRtkyfrssPS6eT3iGid+MhBA1
5ChIgSbN/Dgbz9ehAjbWQWc9kdEKeVr3/vk2jV98xHlLcUj5nwtq19//m/KzqRN6454LIn72VHP8
rFUAH+vreI0NqOaDWjTw8XEwURIj0qcL2kLBgCq5x3CfIoHqe64UzzAW7wpPVLLtkfZ16rI0KkXz
rUgZrA4c5eM0Bt2Cp2iBH7pCUwxKq1gt4HbxJIOiXQvuu317zZv2aNlL0HbLXUcxY9BY7BDjNloy
h3Tk0JiNjzKfvqazfdsqTShnFtXx4BmliZrtT2FSv6/hn5/OL/ukYBSBYJans5ZndX5Tp/JAnYBb
559MJH9xV/rta1B//hpqZOSFDovPlauvqikg9bTOVRXzz9/21T3j15car0XWKllcgl9/vooorWbM
9RI9JPKolTiPxr7/5yso1x/x2yWQvnNKGarBJOznS2xJ0yyZVeHd5ytBOx+JPlyj/eEaLGqNfmMd
/+zC/KuT6l8PzzQETuwEP7Nmr+rmv73DPT4fu11wzWt+KmwfeILuVvhzhLx/8czRz7DKRTP1hxPm
Z9H0dYPHTEXF+tlEMIfR2y+X3RlTDFvK08yAJLNKe0ugDI0wwcbKDtFx/eHJXl+Bn58shxn+c/yL
+JtL/3yXJA/Y2bLBDei91TOCOqhC9VASbdkE0qH7Qzj9r+Ea3NzPV7tuVH97pns/t8gjuZqyAqjx
Mgp4IfO9ad5kuGCY4klCitnp3/pSd2Z1CnJDXCrdOAl7i7pqoiA1FXfvpVOd1tE/P4nf18rPH+0X
bzybGMFNm/hoUkv0GtZ/SguP9eGfL/L7yv/7RcgU//n+k3mUumW9Pm1gP9ybUJ1BxVLfMdn/w0nz
q+3qL4/aln9ZMkmR4NxkcyljowqheyQmrxZPmrn76/JNrO9bchLMXK0U+cTSP9KUBf98s3/8CL9s
P3osg/mr17sti1O6y0862pLxqh+RDlJx0uzmuU3vZfO4gdD17R+e9f9SqvGwFWESI0PZjNHQzw+7
GGALaTuXv2bSGqecjKrR2QLNn78Pf3h51N8PvJ+v9cutJlZTDkLAxbIuymdxUz1g4oFcHq947aKR
8+FeU61V/LMc8V2P5Mj4g+fi77vGz9f/ZQ/usn4xC7xOCXlO0DINPS4H9H6Wim6/cTM4BX/4bv/X
5YJzn3INLQB2/mW5zPGoYwbCBQdfPzKYbO86KGcYioVykEbTwYyyP8Y8/74ls2IMxVJNGW8o+qBf
yqe2HgRQWZa5NirIulq/mqN+V9bt65ggZlyunN2GFMjMfpws5sa4h1oOWRerW0jLpQQz+U8fAsUc
vRVGmjJxBOAyP79hjOcQ0grE1NBSHohUAGkqkd4uZbAv6VHqG2DjDsy9DdOMWURdhUODO0Rb+1mB
NXE1/2E3v/Z5P+/mRB+STQZJhQNZI7Pn5w80VAuyaqZoroCEhzFrx1QecQbISsqMZo61aNh1BkWt
M1aIQbI66OUHCRr6zDh4liQXyT9GHDL1fY5DVX+cyz4k+/gQrwvKnewxU2Chy3b4zw/yt7eXj01X
Q2tFOyqUv/zV/3YsbFaBttSAzbMT6aDPb7npgJepyZNW/8ebAu5fNMPE48o6LbP2y6bQSYbZDSJJ
3HmdmIoil9gkt5+7O8N+s/v0bhV4uOdNCIEJJ6I/mWEbv39BKG+J0sKuRZcJlvjljcm6tFSVjimW
3BunEXhW4IvllFV2n0HqHSX9pmmNIBtkT/wXZ+e13DiSdd0nQgS8uSXoJcqScjcIlaoK3ns8/beg
jvhbgvgT0TMXMx3dPZUEkEhknrP32ggMF9TD1+yjKdBT7ycHgTM8wm3hlCvmMlHeo+i17BSsGqXd
WuoijDC+BEiiqwSxU7EtNfeORviSUvWhxJun0pOIo5dAfHOMk2TEi8h6loMPX+rs0Qhpovioik2j
0WK3CH1RVkZ1EnAmueEmcI1t3t22qXr0uoMwFrr7bhn1/Lsgn2Yycc+857LKxgu2KsFMI7Lt+zQu
XMSKqVjjs3D6pUr319Re5Dq7Cnsqll20NPFBogHBPHhlYMk16PiFiXZdJ9rM1vbnxpPp8vWXTNb1
ECJDHdf8ktbmxW6IUq43KBnsxgaxgBNv89+/JJMRJ6+w1TWyW5aMOG7I/vH7qd0Co5D+hHaJ5PFk
q94K991TcFUXMMDscD1Lzf5xTB1/wzhRCUEjg0SczNLBlaMkwtW+MEfABL3epSQgTBKipYXVWSG/
Gs2rc4LAexPE6tESWzpO8UrJ1cdYhNPhrCv0RqUZb3TBnHkkZ34bpSrWOAXVE2D5yRMhCClpxAaz
deUKI2ngJqCp1CA+1chkE7P2VkOzK1fd6vIS9WPnRqPFAlc4nmp1duWTfTIKPbfhEyssjJRYa4qh
cdVTQsey684c1s8sETqhNhitRZPGsTj5spaEFyZNzEhe/+jjHlTBU4dKOzPKuZkNCFcmp1iURDin
k2fcw09J1cJyUcHSCDYBljjDvdG8pL65NPogtZ2yeg8tE2RLdhW3w61SRS9gD+8u39czv4PvJr9C
4WDDJ2t63gl7qSvhrQHX4JjVXKvoR+xgDaB0B7dMWM5HBEg/qiHAnL+OODmENFox+HklsTNeIDvz
F+2TtMhumyts6h/CBi39utroa5H/naPDz17s5NnGWq26BWJAW934W6qa2FY3xFVvGzvfRSvdwQd5
+fZ+oi2/ne/Gi9XZp5Hqo/3E+XtwaeDojJvgzjr6SbUqFRrcHgmp/VJAktzXBX0JpKFwgdQUM9Tw
kGfQak418Bh0st4+9kMKJdJo31ahUJPjoMTHCNeP2tEbENzT5V/8c/qPPxhcKPupMcVhcouMQRSy
LKZbT/9mJ2jRUicMzXf8mWXk3Czg1DvOAxK9+c5MjmK5YXip37OXrFyUsGzHmgzJEK2h3Du6yi6Q
f/kh/WnMYVpZ31nYUyu/eXf8fGNoFoaN4kY1AUaW6n/fVI4nFoD0BkxVJurkxSTbWcyCbrS+7FBF
Cwh3wmVqQ+3E+XAcVsY7yCL04ZS+Z+bKz5WVgani0LRm/0ip5ftXl/4jOng98e24/MVkwjNdrqj1
Y0EGaFR0Wz9FL5NaMw9i5LxO9qyspxQ7CH5UdJmy+Pdh+yyj02Q4EImcjilJ9bxXrjukL31HA09s
ln1Aj9EDRE78nUPPMrIQZrcRxtFyrffmvabc6kDNZOspxd+vYFJQy+MgbLQK5oixaQN8lIaxql3n
OYBUAHwI0VO7LTxxhyl+qSv9baG4dJEfOlyrI7ilLB789u/leT13mZPHKhthHjYqlxnt3K2ET7bl
nFTM7h/OLTF8njBDEBgiUjyf7J0MWgFqUVg4plftatyuAMQgccUOj5jy7fZX93r5uqQzLywDEhsm
slnjvD35IIuZZJTwtTl/2epeZkB/Jdjgn7ds4hfZvjhFdBUvjzlOicmi9m3IyUxNuyKm+82QukkJ
vxCW2exrKI9/xqUxJtPS0JosxxKC+/MF8V940z/Vm+ZKYMGunht7sJ1FssLnYis7B5Oe3V/Xj8nG
sS9f6Jmd8LjZ+PfmTmZNFfdZmVSYoqpluxow8m3DgzUWEwBYLVxK5gsP3c/MqCM28uK1j5uhL+cx
n9dxQOfp2UT2bBC3y3scF0wnvlnUNKorf9885xEVjf46bhb9kiBcoltwn//iY7IU5upIZ2cYZGk+
COz8wKV//znowhrJ8hEBEUf/Ue2UrfOaG6sPjGW8QGMI4K9sMxckNIX4j5tf3A7/b1Br8n0IB7MT
y4hBvWt9M1yX991WuzGDZbPgK2gjZvqDsJFGytzAn0WDHxPvy8CTFzjXi75rBRaKWNfsllZIVJcb
PUJTUVq21kAMRMyUXBXVo4fDGJTjNoh/eahChNTcWa55gAdQIcGQjWeAgNgifpm4TDGqiip+Abdd
dEgnI83YprkG3UrcCDHo9wbRoYfHL8xLYSWXLwRHbsLuUQE1qXrlQ698qOCfJPTNkdiuA7aE1pNG
XSEb3lTughT81qhRZ4GKyPEox7tWvMZZgiqwlh69tIYfgW8xs/apGm1lbEmRnx6aCGNi+xd/4tEc
jIeZV2e8T9P7yPGAHBJExsBRJ9s80w3LpkD48rmxDH5na75g1/kOychs6pQ8rnE/x9KoTbGXIEFj
8sK0Fl4R2eTr06yxYD7Xq2EpnrotqotsHazH4yKSIhz/QBL/+MvIVg/WcXYhPrOvNZGMj+WxcWf/
+aH98tbqpgHiWeCCx7VCW5c20FU/JGcPL41aLPEfb9qtQvccUxWxlbNr1cz46uSNEdTElIRsXDFF
DP86oTnpcJJNBI2mvPW08LeGCjhGiwm6QAGZ2OnOGu70WvYBowo1czO+b410GYbx8+W5MPfLJq9U
Jqt1i+WK26A1i05Wr1MHA1fP3l8JdazjuIuDspipYpz74I89HEOhWInwYnJiLKu2yTWNOdGTwlB4
L6bvLrKIapyk7z3zmJOgYLTK9vKV/qy5s2xR/2PbSCtJ1z9n6pdJkHuS2aWyMn7+HcRttvum7iAD
bupjATHEtmaCcs9uN5hZgP81WYQpPPkU80I4wOTH6ivHN1pkn4AY6uz1UrHdj2yTzrWQzn0Mvg44
+S6Xht6ig2dAcCyiLT55drA0HJsmw9/xoxx+JHtstnO39fMY+uMNJ+pbw5FEgshnA+DLfRWSRFec
gfvaQ+Tp5GIbdeImBs/ZSRjjZOUqw9YQCj3sbg8aTr1QchHnpLDu8IU2ETZ8h7B2UekQMlJGSuIl
Cpj9IFYLT3iVpX/AFNptZzx1JgVJ/d5Qg0NQ1htN8p+rzAQ3F+2jKrotW2OXwPFwRIz/bG3TAWOA
it0dTmM8bHwH1X4/jFp6ibKBf9X4wjJqwJTJMWgXuKt++aqKJZwjc637f8v6Va/0La8peLp+2ejB
te6WvzFdEzfdIwT01+VgLfxKuQo8ECa5L94XqvSnCkg8of1eOKMMLd0YcbKIPfE+FRoqFh9EKdmF
pC4LSkOylW6D8dyIHUAdpGMspw9VqNlqoC6NYtg6GkWI8jaL5bvBFF5itAFebcKEeTIJjzJQOcsC
fHb6KY5kbIfsTi8HEEvBwYfBDAGeume6sDA2FM1HxL/VadyVrLyOQLvEWQYV8LfVaHCB3IWImT80
sECMCmzP4pKxQkq/OmkTIO93tJeuaVdOUby3FiQ0QgZUFw21Se00wvIbE0SC7RN6vCzcVNDLdByw
aGyfQ8c8isNB6MOtBfsJSzHhbGF1aMp+WesRdLYSukd+1bMMx5mCFxwoUt0tG9U9eDo6lkIgv6VT
NwMaV1GKZrbLZ/Yyhow0a3xBadn8A+r+Mnkzq25lD0UmL2m7koSDapc0aySTL1Nnm4sou8I0vy0x
g8zsJH++rN8HHhfmLwNj0BYdR2NgsXhyKyxoj1Y9s8z+bPPRLrcMnQQfFr5RlvV9DOiLUUo9HHKU
+66Ij3ryJNNmLGOetnVNHNRSIMNAT2GdBjMH5jNHH4bmrA5qnZq+rEx25zK7VZ4al1d8fnG93+0m
eMzAXMMlWOJiWuIbQ+Q9tz8/s+h+H3ey3fDaBqmpPD7PPVaorfZcVQv5UWeHQV/jj0Ci59wMGr/d
35e/UQUh0l36PKxPK8KZUzuZ5H7uLZplt5O22VW/1tfevbO6/AEbf/qPgSSiJ5FAUGo1Jnt9vYTO
k8l8qlv80olwzGnhycJtb9xfHufnloALQvEomnwoTZKXvs+atJNTuc4ZR9K7RZMRQAngbrDclQnR
wgrbe09MTpeHPH9p/w45eRk8tGVEYbAhwLiwSAGw+ezZsxJM2swr8fP49v3apvcQzmg1tAzkR9XS
oohqOP5K4iMZSPoSk/B/f8lJw0KUQ848tSNjsgVIyhjRe8it7FHZme7fBo0xjsCZiXFm0vPZp/2r
MzsIOJ4OA9Qb7WPOFxjHjrmRltntGObZ2RmgBhtc4HJu0o9v7/ep+H3AyU7DaxyrKgact7G6d7yb
0tj4xdxu5tzB4etFjb/hywJJyFBaEpzFAmlqdPoagOO05ZLbQdvHsQO1S9lHGBgkyq26321MYS6s
8VwphaxGbVSTUgQ1J1tj2rGlJNe0sAc4wfnBRytyedaff2408Wi2KmNY2mSEvPGIeTDEkbzJPtui
h+UtkfRXK9qM4FoX3mruCH2u6G0adBNooRhjA3EyZJyoRWREXJR+n9zlq2YJYsEeDR078oeJbx5P
8GPm+WBDSytW5RGeEj9kw2H38sVrZ28vhmQd8RodDmMyhyojFFzX7bwRR+WwWzBdwRacj6Y8WM2f
0ckSFPK2ggtXjIXe3tiGSnaM679VB9JU7e3Qc1aaqC0NOdk1ygdAVaV0oZSVCzk/NooPRvN65HCI
PWA9IQep+WyCaFekj0FSFoIuHAfgvB1iSi+9t8IXDV5ajMdMlADRAAooiJ3zmt2AzRYM+ioJoBHq
IEYMTLRGUlw5WYPvOKf2UO0LNq6Xb8+Zb/fYDJeocNGOlyj8f5/+QldZsqw3nJvVPz3IQlm5G5x+
l8eyjQUUolR6m1nJfdGLayAqu8ujn3k2DK6JHNmpsDE/vw+uN53uZ3gcIWs/jjYbl4745RH+P9f3
7xCTx6+HWLXljOsr1X2XItrONJjEoT0omHBCaeUl7ZukaNADo10WusuZ4WWuYLKCWSLBlxZJawTp
TpfMXDWSONC5wvEwCHvukNo4V+7ldboeI23/l9EMnb4xZClRnYal4vYNBFOvxtGkdbkwrvKTYH8o
+2L/n4OIx+ocmhuE+MQ3kts4fcOrJHb8Vss93DFAM9vXYGRoasXMl+3sBo+tHYc+FNuoNSa7hEoa
gkgifpiNM257a2tuxq1znvJGLRpwSivwtc/u0vp9+Vb+nJkG+v5/h53sFMK+arBWxjhWKVG40h/U
4XMz88xmhCFI2RPlsVIwFaIkrueQzcAQo8ygO+Y3up08mq8A1MDt2/LauYKuLuGfm3npfkpA+dKI
fAZMREoocMzJLdVTVoGyYLcgVME6ybqtYEh2J8Af8WFKlsNJA1BroWiJ+zvQUCtBb9cqjcogVJ8H
6EcaftUg1R5IrXiWTWVml/FTyPf584zPxjjdsM+24ZcPsq6rWR/X4zk/X8de8GgkGV6SsMFOmAOA
E7RHJVN3HJPZoar6SLdfyl2yUxtsU7l4l8r+KbJuVD2EwY3nLXMB+bxcnh18Pn681+P8wAdEfcfC
1TNZubra9b0+HedHL28FEPW1CxqyDd9jtDKxLu07J+czc5DgK1QVdDHI/FH1mA+wZ1USTsS/ftbt
rAF5GBEKlkk4E+zUmgil2OIkAWPDAKXWRPUdcHm7hJCFwdbpTbjS8XVA4AJ05Uw7WBlYByu/MhPZ
7gN0KV58G5nBLe/tdSOldlk3+0yLN76k7RPtll0phkRKI3DL3rxOByIa0+0fBdWnCnV6AUmghGGr
a6SdOcItmTO0pQE+BVZ+rYneycqSe3LAc8rGRu79kmUgUXICQkyx7s3mw6+BcsTHHhLEYBmb0Bs2
JX29jspEaEWbFA0x6y5Smm6fG+0iw8YaU+YIfJ0ueLyNwnug6CTzYeZOd2yMNqQ9ENkBb8bVIIGw
hwKZljzAJoMd3yPZh+6Wtmsh6Fa4T1eUUNaCJL+JVrTPum5ZtJvKuxvcbD+k3dMwginVY1NRQyG6
KDRoPLbNstE4KmJMKcgazBCtJMitLFfcKcJeM92nhNVN4v+hOTepoO1SCEUWFaH6VNV7nzwrWcwP
7mCtwqDdSwDKlahAA3MMzBGA/KgSRaXE7lqX3C2gAwDb6iaBs2eJ8VUvOzhuH5vKuXfNd7EGU4sE
oepe/KY4dNWDJt9V7YdH3lOhXOPcvNOi10EB927hA1bRqkUxm0VEKoK+TSjiZJZ34G/paOeg8eh4
vWGlWeINbMVNkD1K2L16t7C16EQIAiI8bJgqpEK4iWxiOuu2h+Iv4eUWSmMRsPkQwxtMSea7HFRQ
ZgK78TUylx5xIB4q199ULWddvb3OlHenUcBaAkmUrqwKInY70jS9BRhkU79vEhaSeFdn7wJqa5G3
VYycdZheO1ghEocIAvhLZHOlkb4TB9mOwxe3AIc/nIi8UkgFcXBZ9dBgPOWPxnthhtkdkH0gGD6Z
D4H8ksprnPJ7WR4g4jGpwE04hkX0h3Bd48kEJYJn7a3V3wnfWCdue+UKDvZlJH29gxYaYVl9JXTl
LuflrWG8h0yk0FuKOXPCNEEl/PaAFJdFCu3wWYQIn4I0GELMr6gy6/zeKoRNw+oUKW8x0UqyE2K/
qLG3W4tWw+Lce39jM711g/CBHdSDVg0Hkr4BFSVviuI8OA5JSCVwVMKVlnFU2iKNIiuv15lSbVLT
2w/le4UIw+iJbKgEIs+eyuho4oQu/VPsxat2dEO0Y9vI1secVK3iaKudxuf9+bPANHYU3lKAG1Qf
ARFhZHCSgygWG2cMrkjcQ+umN3JPNIbhbTIKoiFTKOsgCxouuPADEB+hE/92Dr4EvcXhWuwCuo5y
1ewKskl8PlKRAbExcSkCHuoG1jE85oJIGxmOXpN1sE4I/HbDlSAhMOhjuxmatSeJa8zIdqmg4iPZ
wVR/tcWIhuGz3ha7RgbX075GGy09oIrsqOXWxl5z8zdiU0CJwyrLnrwKFBJbcg8UdzKmWYHQs5JV
LCc4m4Urs2q3MWFkMV73KG9hBR1dELzJaxRn14MUkHcKZkJzDomZ3GvNg1LdElNL+gibe3RZaY4L
HYZdo9CyM9lPtZSwFL/E9dQufSVZy8bfT0hXKi5LaM1ouShkkBRNaDNLG9JoULsqfCyFPEs4Shwn
ozrfxKZ/SFSwqYa89/RXgQkTh9be5Q/0xH1JCpDX+H8GSeaW+bvcPUKN4DNxy8KNW45ZNdwCLLOV
1H9tQvPOdLxrn7ivASg5CVzL1vyQqpFYWl2VorcYLAfaIXB7J4cETu/aiK7plixF/rmDKFvRSJ5T
IAEL+l1jOByyZTbFvxWz+tW2Ov6/97aiwZvfS0WzGl18FTXunmcml7y/4CcsoV0O5GFVirL2g1e1
kXYDdPymkjZmJWIBLHlXxyI7vD+Ls3VHnmbg/K1MjIMeLbK2Xahk95mNs0yictOLuLNB6ypcmVAe
uOBl2fU7Qjl2rhatrNJdRCmJ3MKvVI7Ir5be44aUuQCQXTsQ1KTCisecLWNY67tVnI+6q6PhQBsh
3SBrwpuuwL3UM7F12kGed2yFcWLASs3Eg4KlG94MCUztdZgNS0NZY8QEg49MJHTo1Q4zu50z3aJx
M/bvbmdSKfIRMyqU9tlGB1tnk3Eyx+5E72JDzQE0/7w6ZfwDv59IGFCVFBIokYpIyuRANKSJkONR
9my3wAEYPyjlEfmOIO91L7qK/e41K495teemkn733o2HCd0AfX8Du27tomdPQJKhstdnyoGfDrJL
P2xyEk37MgzUsThXJs+I520xu67Q0WtZbhvag8pnopMBM5LhhW55mdVEPxmHzjo1zAit09e+9uHJ
Lw3Ef8R2C68iJ8fRUW/d9elDUEBdrm/GPLjeeij5+xKNAMRndgNGCTwBBpx+Y0HNLmtzSR4YqF8a
SyCSveLBcIis8bulA3okYBJ4uMHod6Tamy++EYSXuURmGPyijU7txpLvc0NacIeh5g3bSLgL6ts+
fpMxlF3ehUpnS8L40NGL0Wz80WmMrbBKy4xGnBc013XXbLzcehoA0lT9LyvIH0ynPXZhbaMumDtp
njkfMYv+HXqy/+1Vji9owQme7x9jkIItkHah7l4q495X/wpqu8D2S3B3wWctgQcekylacKNn78HZ
H0LbXxwFcyINCKb7l9NCYIBFMFsKTVUqXoEXvTPbbKdbd56yJdQLeLsAzrKFDQyiz2yEpYaePaqw
zEAsufw4zkgQeLO+/JTJuSo3h1TSIh6HhJEu4fBWkpgitumDb6BzRSWDd3tbq+VmzBfso/y+UsoD
Hnts1YWtemwr5XXQa6u2hsPjVdcWkQdGTxrJ8HD5l56tTpuoqWURvZimTH5o3Utu5zqsOVXyKlov
xKMuxAQ/L584GnnLy4NJ50dDB4KGSqJUMDlKD4KlqVHDbamWVbEkT7xZ9ytglYBv7GpbhhCyMZFm
D7B3SDaZWV/PFCINBOOQAjjNY7CcajnNHtlSVzJ6NkYv8nq6yl2JwDonAKcFatv1z35GnhgOfu+U
0xc1Tb4KLP0NHvWQBL9EFFeFCsbau5Ha8BgPxCUO1Y1fHjy3n5lC4xI3XQIlkRPuWKdEMjx5q8LB
96xKHAu1gohgRACpK4LvteYWjvHP+TEOVa1RqiKjipl8dCgjOq2Y9TyS+rnrk/WQYFVJ+n1qtK9t
SwquWO1Cl1CtvLpVxIpwHllcJAg/L0+Nc+/uWJY2R58tp/7xn395dxU/i7U44dmAryQFlsy82fLR
2SsdZZiKjsGJcsv3IeqSNbxQKf91hNXtkORsSiDNQJP+kk5o0xx017NiubkxJ5dVy56vJQEV54rw
JwlOfiMhjqhWqI8WzYnzz1yR80wlScEkTScVN4auTcuoGddfB/k4YAMzD6GCBeaQTJNcnGsljO/q
dOLosjk6xQBw0Mz+fjvBnpDOnDGS7txFDhTnlkBUGJPEjrOV7NxsZoac0YgjEcdQx7KKTcKYVhld
g1hFR6B+OjoFRnGLzGFwFa78+zBfSDccuXaIO24KW5dW5pyX78z3VcYGQn2OppelTeXYXQbHQbdG
mu+mW4c3VDVApNrqMrq5a67Anq7adbdqNuShHONbbaa1rZ9ZN3mtZGN0onADpg3fgjRSiU2nCyQa
zGtwJcf1MQhYwfKX1BDAhCLmEEmY1l3vXjDafVYlN1aqP1vOn5IAA7fjvKe3iyA6NYq+E3TiYCGQ
1iWqoH7vwwQUPDbxo4BEgUQBpAjkQ/RHySs7JqJHiCFUisZal609bKOrWO0OZdQB0iXDlKwgjkGQ
vPPor+ELD54U46dGcye2qzy2VnFzR3c1q17NxDtFaf8sNDo8uprsFK3nX6uNRSOQcIKcPOBoQNZ1
KyWLMnN2cXeKEfvKpXOb9Omy4gDRRU+Xl51zxbux8snyx3/z0kwWBTMcEujPMpoXN37xyEMgkswQ
crRpsMuiiNgGIHkroBaAL/p7LTOXJcIt+oKUMJTFaJ7XvIBWdbIwsnzvchgUu2BVK9I6NN9VqV6b
KcdJS9xEovnhoN1Jc8luDXPu5TjzuRgj5kVD/BR/TckBpRkJhRsDVtMbNH5B4uCiGMV96Gh8sriI
Q9bjYldoBikf1d4Y8pUkhqsWsLVnyqteyo+Xb+w5lQsECrZiCFwsftRkY2G0Qx2LOThq7BNXmjVm
Asv9tR7cNe6wE2JpoQAGE9jUi6V2o4vtcx8oS4eDaSBTHWyFRyCxMxuAM81PU0WlRIPp05Q7LbOn
fq67MOIEjuPRMbUGnLXxSTHYHUfmFaay20E+FnWL1Na6EQIIogrdbdYde+beTCvGPCbEeaNPmZI/
nd7JpCPU0hqGjGpn450Qdi9SU2UPdG9aJOiKq7SwW3Ynrv4guH+Hds7SMl23GZz2J1uLT6EM38Lv
63boJnJhDgwuSL9VmfiD2FjE7aM2vDu9egvX6j/uMKfjjTfjy5e9kzMCE8qxtGuVuxiheh6/R+Ci
NUp/LAMz26bxg/r1qzQdbXJrU0nACtswmhE8OB6G22BmgB8rxnSE8Rd8uR4nS8yqkhjBDRWWOi14
aHvrRcTzQrXgztOtR5ieK1PJXjJLhIZ8F6Qk8PBRAJkMB/utl1TyUZ6lGoOdUKzlyt8kUOWj5l0j
2kq876mjO0CSS/JKLSVa94VEHFwNUO6YESh6eSpOtwvTixmXlS8Xoxe6TjeFiyGbMzAf+vZ+SP9Q
ufkfRhmtb5psyJxPJ2uBhcawCcbqvkLNmsPrQjdPSPiWmXx7eaCzc/vLQJPzhYuas7PQ1lCYIJIo
POaZu4sb0Kl+S/kHnbsz8/0YNzk/ptuXASebILNS256LJmsKNmzpECmtZavGA0JPdSwYscfGsJbI
Uf3v18lGFqco/V18+pPHJjhx00E+x9FT3BqCeC0if82lJ2CRmySx6NeY28sD/uidjxOFNYPygsSx
DQ/j94kCsjiN00xFFgHGK9fTTZ7+ViVg+KYH7vvJh/9fpX8Dq7fduviYGfzcXf46uPx98DIFfO4K
SHfVDeGu8r6NFuU7DYtlcEtw1mqTU9bdKXY99n+zzdze78dn4/PaoR3xHQPy9gOAphReLxea7EBF
CR7Y6+SA6IsXtXrK/GBVdc3SUwivFAuF3M/hvoet7fvVFUTwGZfwudtgcv+1UdbFfnAy2fQhdRyy
N0Y0JTyJ3F27RM+pQb9tQ8JY/OC+aKWVFYbry7f/zBrBqAjKxlswEsu+3/2oqYLQKVWLAoRMYCHZ
CeKdTvKjKIczuxhzfJDfXicKSZ+WR1KxJSbaZKFImqwqNfQpi0aPD00cHFDIQClX/rhBg62lpipQ
uOZvcHIL+ha3kOwfU1KlcQvGcFtpwtrVkB1kWNukm8FeuVGkUtk4AelagaXRP0/jN/DqdkqadypQ
9WNNajLtrSIrOu7jpUAyiqSM3RqJ2N5s2LSEsrb9KQ2bfTwEJ5+IqYEd1sJsOfEYUU91xhBXEYly
VPEhnyULwgPsUB5AZ/vhstWSrRU3thKJNqBSdrrtqrSMbVVTASuKN0euV3VGuSxg9RicVWLJS5dw
aiN7ArF2gAz+W/esh1B+0gihzlzqwdZAildKTR/QYNHk+8qg1G9iDA+tK2QK2xivpiV0Gx+0kNN7
awvbweX58MMGRxVFlWXc4ernfz6rPF8+GoWO5xOzMGcKRAoVzdjBPZk6xdNUzG5b54+edEzNo5oT
wE0mrw6DNahL0LzI0C//lOmud/pLJuu9nlhOhcwFS3L2JyKdq7QU2kEza/zPtW9yvZP3DgkslEJa
0IsAdJHwy11Ztn6rr6uDt58DTpwfS1H4CAIl4bQ3WWfdoSFwKqE/NxYM2htElRtYwWCSitMsWGJ8
cb+/bTzHL2NNllW1DgvJpNcP3AIEra0sCaLBVUmE3SbaVidvRgh79mF9GW6yjpgRfuYgZjhCp7ZR
TEPzt5jOYa4+P33Ti+IghDIV/STe6enDEs2sD6lYQI8XVlrdksDsEOLSu8G217UVaB1iH0iMLqj3
j6+srt11AvXVv0z4K5A9o6FeQmOiPJHXRd69ahA/pm/rGLtOVR5cSmJeYto1wWGX5/L0jD/OZexq
YFZUSjd8Y78vs5pilgEWV344ZOzE/OgiaqIkAPttdVDnPiXyudGoI+BJRrECwGn6MES1NauGhzH4
cJLVrtq0VssaeGrIjOoGdw/SlTYZ4EW0j06SXPUer5Z8bMuIcNWxj3CU0D1mJAl7IEpzwVvF0lPQ
kUYivPlWvJAqZZvo9X6Qmv/qchrvFDIc7BOIzn7WrM3Ap6mNnG5REkJuZ79HsJe+DHf1Gg8sX+mN
ubr8aH58ARkQPS7iVb5POIAnnyV2kULfl4OxEOt3SwFxw9i1ilKd7c7lkdS5oSYrmkVOq2QB18Xa
Y1wbkbguKNKo/u8oeBMx8cHTVRUODUF8aAUcxwEPyh1DQgTyBMg4Cu4MT7jLY2VBsZWO5pujKrtW
JfSB/rVoxPZQ96uk2gqOdiWld4FZXkWki7lgWl0SSQZQ6uNf58mDl/7KO0COKtnJSONT6jEoT7M6
+IBK8DwM1rtYkiJfvs7cgB9rkooIFAmcwkldp9L3/S2o+1ZXqzpTF2lzjcCAU1A7c4vPLUNfH+Zk
gWiMyugMnTvceeQE3ZuIQNKXyxfxQ6k4ztAvY5hjNfHLFzIpLT2PNcYIdjWmEFBRV2MzFyr4e7fi
y48ve86Gcv6yxsbGSAmyps2NIe6iBLyoscikuzqlMRrBU/g9c10/Ttef1/XvIOPs/XJdSlS1Za0w
CGTXNfnL8cpbi80OlO0ChdGwCqxVS977zOv3o/L7z+38d9jJ+9cLcadEIe8fwSsf1EvcZ2xdK39P
BQ4hFea1ZqWu3TukFad+O/fy/xAhfo6uatgqUT9zAJh8kqlwKUpPCiEXbW7KFZWs+J2ulc1bEZ6G
GyooO/+o2OlasVFEHIzd5Zt+7p5zAoEwTnlS/YF/ckux7XIXk3CbX1s9ovVe/R/eiK8jTJ5qYlRl
JKrcXq0dA2rkDZK0TWLF//VwzuQxWLmpv43gpqn1wJEa11Tk8aVQ5W1YKEc/J22EjAsnFW15aI+h
cbx86z7PC983A+xvqDewDRgZz9PCQ1CnshN5ZBOC1ka7g5J04ZtiNOZDUaIp3gkBfCoD5eQTjMWO
mgpz0SV0Wi3xOpR/yyR+lPGAxAxKH2m4UedUaC+jLaK01jaanHSoJ9/DGWU+xgoqH8mNN5JuHUIj
eNGLF78N7nohv5Kccjk2crNYOJmyt2mEMdjXmGtRjEvj5GJpfHNSQ4j9+a36/nKqOWEReggWSHvU
N4a8ULbBGvlYYZdwMta4MAFEjNQRYac+oESw89UVZqTl5Vv+o8kK0Jq9MPsKdO785XT/JQ9JNrgG
X43MVRe+ep+SLKR48BLUYu0F0cpD6hcMdzLizpLwPCt8iOguun62bMNkoxZQqhPDlsU/elPccuM6
tOSW2tlyZyzHcuzln3tmpf72c6fgoQFgfDE60ni5x0loF6/iidD6Vb1O3uvr7KF+VEt77pX+JG7/
eFQW/TmoaTp2lMmCpqjhUJYVN0lFXuZ4wYYoq+eKfBI3WYYEjoSau+nqO4K/NqpwK5MSZeL4qDXb
jU4i8HWkSrpELowIurB7kgm3jpuXtv+QwcuY5D0O0XPMti6xwkUzWnL7P5dv25ldNqsePDSF/THH
wGm7IdDNHoEgF2DU3UERCkJS12L2BxMdcs9Dj784EB/87rEwfutxvzZJohPJIBX8aBUi1MZmux6T
LP0UK0xAC7Ynira5idEbtjnzFHnp5R989jl//cGTfRVyaeDbvqKyZ+xoxPor9+SwWuOMJyCOD3J/
VT7LM2/kmUG/b2bGpf3L55JNUhGYZoqa15bW46DV1rwr17Af18HesdOtO7sN+Pm1+D7kuE34MmSh
VK1TAoZchESTVBqiqLmNxg+pEbWnb1u0yefCSomCVj22aMTpolLrts4WhfYiXJYzfry5a5m8Jb7g
u4rgM5BME7vvo2Wh13PL1aewYPoqcij9rGbonMAmX/e8HxpTCkQUObhIpO4lzf9KsrfQhBPpWujM
3/KSejwoz6GGrKL5zlvdK68K5x2ChdDKWAS4/RnjwVOTVEuPd9dX7RxPvFV61/zBBLaQQTxoW0m5
S0d5J7qw1sv3wK13ciVuQyld131+3zaOuFacfjUkyTVaVnHreMWpiqqVlnHm1PN2h3h0W+X+tkb8
mhX1KSAGzjDapREc1bK4TiJy5z21IuYyWZGPCM1F3vwfaVe25KqOZX+l475TLQRi6KhbDzYYz3ba
zvGFyHMyk1FMEmL4m/6W/rFe+N6qkydvxskeXhwGbMuAkLb2XkPmMlQk9W3XJysN1rJ5/wLlAF+F
980k2950YDSib0KPGp5vUVaC5St2IraaWacU1nPxPuQwRhUWUjndHkKgMwDq3WRLiBfWxG+zYQ5j
GzgO4wuigMFQCDwALJXVKzzdiVHNLQHwfba1OjwD4cEOX0l+idyjBK4usjayrLy6+a7DdXFILjC2
mBlTLRZpMlTqfC10FyXZZdGTZMhwARhNy9ey+ta1AOnF5Vwb71N4+lbLpILsAjs71a4o7ro83NUW
84x2BaE8T9V46OG4zeoeiD46jxRQo+IhpsjbseMIZ2GTYxXsSwDHIPBuwIO6QfkF0OSF3sIOE0k3
tyLeZCKqxyHslwDLhu5u5KC0isI4L85Uvcn0ue7GWaVglAUY+AhLdOi3CnOc22SjJU+wPzE0ax5a
OMEUFwVkpSs2n+01Rmd686RA9eD2DpCKRTfCswgFIhDgOPAhJlgSU1fs03LdyGZjgooddi/leCDA
dFj6sR6/R2G5A5IMy3EAvu1LDmtYG2+VidH3iZu6X+jIGA+hF5F+imA8MQFay0cynHTAGB1IhVmT
agPAprz24XE3L7pqlqnXJHuERbsRv/WmBi84TEfo5WN2YN2mNGz4TcZAwndrCc9rLQaJBYhbR186
wJnDvH7GxT1K1jNNHRQujt59FRlf+ec/P7wmoGs2Q9gDj5K/1DKVo2pghnswSPWu3elFutcStSig
vIgogokjvAKtS0LbGDi7BipI1Vp3nH3jVNy3enUmiTyG1DmqVN9Jt37RYnan9fFGEst3WevMEgM0
DmhPwdy46uq5JeF1ryoLaAcCyZwIQfXJJOMz3PHyBNG/Af4PF8/Tn5o5ZkMXjgUmqxaVKxAUFjaD
kqbGgxHJ4Dx6stW612+dDLpVieHTZlgDZ9GD76WqIxQEZJEcq6ICebvX8RC1fmI486RwApSO/TBt
CyzYk1foSBazztAQf1IwKJw5rI43DL9ZOLcFIllIdvTidsxglfxtROI7gYmmrGHdBgSzE+1bCzh8
MFcM+dBOcJIYXc6GNghWVWZoon+7cAN6KpMgKdZGY4CRWgYhuemSZ8B84ETabnsNdS6YeXZt6Ssm
kL1mkA9BmAx8H8Aks55BbYmuG6QfGHzUIUoLNzt3aZXNsnGJX9nDvE1hg5O+1KDFx+VbC11D7uxg
qDpD4tXvnBMiaUuARsLWthF5ItoaDrzYwUiCjrpttJ40qqUM3Y3UoaXUAzCtjF2jtAe9jdZQFewh
Qh5LdL8Kz7kBw2a91PBUpisT1m+uzuETtE71pV2PsI18JDnze3KxMyBme4zlqDo0zYE69i43pRfi
KrdlCodLcDLiXWaW84yD6+5ijKuAlXOMeQX95og6MJq1wWAG2anDFeJVFIicnlsDrE8D2uzVEBgW
Vo8o2OR1+lJ0VlArYyNt4qVp7DkAwkcNLHbBJcHqxiPgB1nC9VMzuwG5pmfWZRQjxtcU5vLZgwuf
78ZOFiNk1jMLHpn6A4GOiYn0HUkB2MclrYGmwFwBOwdjpmCJyXCb7eLOCLE8oPu4xBZHFDlmlwKq
TCVx5rRzfBsO6alzhtoEhq1m5kwLmQgmRpBXGQS9Cem9sMsT5cIrYhC1wtaHYfM8wbMA+IfH7QFy
mXsKYTQJYejS2sGaxLMKC0aO24G95fBBQa1FJG8NuZQZnUk5Lhzoopn14IUi0PNN18NpbdfQt8gi
AeV0FSrYzp8qB/83Dmd9FQfucGJt4ptFPW8nuRv4aOfiDcllLh3Y04JNBxlRHfOU2TzAExtFvDs9
P5r9/Ri+FMQf5AG4SDyDGrr+YxidJh00bm9jAktbvjchPj6GoEOilMsgoNYcBDKfIEOl9YtR3nPr
rhhPOBcXmbQBOHEpzVme3mjdrQHVtxGBi1E0GCOrGQ3B4zjqzX2DAbxrIQDvtH412TCjdEwTuNJh
TRpqtpfHEIokqdfjyzJH5araKxPO8AwqwEBjmRMDLQdSHUS1PILSZiYWfe4s+jpf5CEGXQkOA26W
1REowPENaM8YjM4t3FFE95jUSEcVjwUidBsJ36Z5NfB34uwAujs4b8mCUb/CMlka/NQRENNOAEYB
EgsHdtdFNBE07n1owz0PmHsJLx7Cb5pCetwMIphcpZhu4UevOY8Vei68NztTB+xeYbb81iDz7jr7
ujlY4R2tV8X4WptbJ94YLfe4gyKeAdADPw32fYXoy9ShyItgB8afHoMFKzfPg4GbYX0j/cVqXiK9
9Fx77ThBC29Yx4awWQS/ePXQZBTxAChZ9XcddlIR2YP9Y6mHcXJvxdzbwClG2clSzwyPWtHGbKGk
Xt2ChDgXEsQuy4GSNNQQihuuaV5s6YFKoseGaTr4W3xewsDItAJJHm1gH209DgzzrXAfWdT6JUyO
wAaDbjsEt3i4HMZsmSQjqH+oaCoGBm87Y8gbR3Wx5EIupKHwXJG5MdyVKRKFELFmjouCp3xRWu+C
cBAuMO8AIV5b34beOBHOn2nbIrRrIaYggZfuUHZrMgzGfZ4dExlifILNWzVmp0hLtxj7voK2T+nR
D1MuZFow2xIIjBgQBv55gaHzwkh4jXg5hXKqCBQ8Jibhx6+KU5/F/piLkQBGW0COfIj9UZ0wxrpV
CN1qC5FttBrtr8oI0z/9eCbvm/iwJASdBfXjCk2YuxaM/MwvA+OU3X43Z/qceBDxgufBV8vQjzDS
ae30vs0Pyee01slgNGgTrp0rEcQen0/S2l9fv09ypj+1ZH1IQccaralRoyXpDW/ULw5ZEL/Bx/X7
pAVXempXzVNkM10EP/+XkwSdwEL9HrX6vyQHOEx7ISUtkIiS8UIKsq7C/kaPai+iRSBh30tguqsl
4aIs3S+WjJ8uud+3/eGmapbejLWOtvPxXClwbprYk+WwKCEUB1De3DbBoR2jrRUD6F80GDn7Ow2V
d7NHyGwQ/9dph79Wc5ADmxJhSJMAuPHRl8U2666LeYMrgbWSCVfTWAF2JxFF51/kcD9dlU8AfkTB
SL9B3OXn5zK1mnGwBzRVbDG2LUOUG1ig+6hpLn99Tn+Fw6APv2/pwyXWaW5HI0VLwn2wiN+PYOjK
bWPv7BiIU8i9VdpbLZ8Z3ImptUHw/0X79JPn9n37H54hEvEUVrTTqs43HhC0QY+b79I3soAZe/21
AuyvW/uoo8laitXgdAthcjVzzdu0M+dKfYujr+7gVQL143j07rw+ZiKcZBztukZL9Ca9FBdt0Wzr
JUS/58mS+1jszrE6d7zvwwKksyRQqNLzh3QPRNaiA2FxLuwvnuPPxsf3/2e6D+9SSXFVuNK0cZ2t
DBQdcWkomwNY/kUrf2E9TkPi+2amtPa7ZmgN7cPEwWmbQfvcBoBygSExzpNHuiz+92Jt19ZMGBfB
cwb65h9LuamTwL0hQWv2AYYeSMkB0L3T5hKinIafPzmnX3fWT4pHUxYcxUyovqDVj2U5YAhQsQNO
C2dnVvvdCJyRH/mWxwKDz2qPLFpU6wCNnTuL2HcftS8mOfOzefR9+x+SdcK268SMcBN57sLn7XUE
Q9zSbxHJgOF9iAHbG/Nq7hiNx8Dgq4c7137Os+8if3OzALQkH7E3aUOvJWomORIHdTgv2tOARWOB
CEUh6Vwk8b2o8XSEPZYsbbmrFOooWT8fwmJmQHdB3liwW+9L27dTLRg0e9kin5aDijciC2QiRAlt
+4vx8Kvz/jAcRiUE9DhD7hBy9Wn02JtfZZQ/fTre3dgPoyAWBGSAwC6eDmOdtWIprG9MDl9AZj4f
a6GvM2GtILT2sRyudBA+nAKtYOVrI9X4lnv1TvORQ+43UCyYfy3X9QkCaeqxP5qcruy759FySBjV
LjLIU41XQDhIbUaIFOV+cvjKD+Pzm/Sjqekav2sqTbIBMsk4O4hWzytWITD4AjI53eaPYyoEnwBG
Q84HctAfW8iyFP0Nj1/hHhKg7CWHojFWFqjgzSuqgl8/7Z/Fxu/BCx/6RDfmzErrqdNdY2O5hFjO
4uvY7vOT+oGR+DABUiNKiZw6RV3eESRzRm3XYH1dV2rGkOz49Tl92gXfndR1hHt3k7SuTosIHsBY
bO+qleFFa/0UoaWpcDWjD0gKBUh3/brRzx6u921+SMp3Qzs6tYk2Kx1+XNGmhCa6qy9+3cinM8/7
VujP3a+JexCRAWqeqYXyoqW94DfhxbgJoYRXYo39FYnr0674r7tGP8xzyqLxkIQ4J0O7iYbKo1AR
SR3oJlj/z7LTtUT77o6Rng68mFpyz+ll3HZBv7TFrNwxv17BsHvySbBX7OWLq/nZ0ub91fzwqMWD
phw6Tg9zkJ0gFrPq1xBD2X2tBKl/Guu+b+rDpGZR+SdIKA+fGLkXFVuzAnlGWANQuIxQ51m3AkEv
MkQcAV3jEOkLSLPMVfOo0WgxlGpdQt7FdZ+T5KwXt7bzPdFMlJph+9wg70hQyq87gEolhBj3ZqFD
AstZ9qDxwx7Jc+PBywBhJKmxyFG/7ZODPRbQbRmRNyvPlXFfIqsjzbNBS9+Nziy8JcklGZAz0p6z
Pp2hIupP7J9ckz4nN8AoAhpg+DrqS1p51MutbT4aQznrs0XZwAfvSdOS+yrroMthzDl8WNwR0imy
PuqsPgEMvFJVjhxCt7OqFySsV10xzodE+lPNJXVBL0IlAVI0C1Q/dmlrzSor8s0qf4EoI9JFEK+a
hS4yG5mulV7Yi6DT62ObRa9QEF20JfCP0MKLHGAgS+MxM+5HKIkwXM1kvC3r84DSS4P6yGDQNXRp
l0VVbvhQv37Ru6Zn8a8D+Y+n58N8XhFhh/1UdJzIn/ICI5Wg8Y01DOk2efBVifMTEMNPJc6PbgXK
bmvdHfEEwRsBWAqoQ6ASuHcPdC5m4xJJOEhhZIH7DNWRDstpvpJLS4cPcemhLOj/+tQ/mySZrpug
xsOFDKjHn0epypFGoiv8F22Q8zZDkan9Ikj8dNr60cJHDITtwDHGZGjBDBr4eUB993+U0vk0Fn53
JuzDqG5EA4UIMNqZsM3p0fAmk9L6JvFDj/ksGLzCr3bmYiolF19K1X9xGdmHwZ6i5AYJNzSeQWo9
C0uPQUjw13fq03n53XX8MMJXjSZNOs2UrdjGDZlZEYVn4Dlq3wCm/HVTn8/KE7nS/ZSPAy0/LjKY
C83kd+U5a2NZJQsUH/VAC5q1KeEoUaTeF21++gy+a/PDJbSAg9b7Em1OkpIWfOHS0UNYMLcQ4zB4
8X3RLT8BmeApfNfeh+vJQ5dFEGefwqn8AhLrY/TNChhk3eZXLUtQfnyQ7rbSrz1z1XqwAV/wQ7H7
Sjb98zjh3f+Yuta7+bTlSdRU09hj3YRB4U2SuZanw1rX8JPzn4nPf//e/0f0Wh7/GNPEP/6O7e9l
NTRJFMsPm//YJd8bGMO+yb9PX/vXx37+0j8O1Wtxls3rq9w9Vx8/+dMX8ft/tu89y+efNgD2TeRw
0742w+kV4sby2gj+6fTJ/+nBf3u9/splqF5//+172RZy+rUoKYvf/jy0evn9tyth6d/f//6fB/fP
HN87ty//9Z9vTfL9+S9fen0W8vffDOdvky4sbO0tmCSCiYT+171OR3TrbxC9gd8LbMuwsJ9yoUXZ
yPj33zRK/6aDSwSNauTFgN6eUnACVgjTMdP6G7CILsPCnFxha/S3f/67n+7Tj/v2b0ULIwUY84nf
f4Orx0c5zQlmCJVKAkIegeUL+Hk/9xQzEcxhCuWkRO/bdZh2AZw7w7NED1oMbnMu4UNwKCPJtgwc
I60/mE5cXPquKTfQNm29sqbDU4v9Vlf3S5h5kBnRWv04kh7uopn1dN3q4jRcQkdFoh6ca8u6yl5b
IKqCTnC6nqT2B12hWh2N4CHmZidXRcPJWTpWtIbsiQFy03S4joDVNxkEJXX7UZUanOZ4CDhr6MI6
rMDHSFMYtxqE8jStdTYgtF4Sk8TnXBix16uyDHQzSs4F1CUOtdv5URM+SK3L1T4rh2YWuXG4Avgp
umSRDAFwizUIZDrauaVm5lMTlkQlYKeohGX1s9Pb8OQBRgyrGWuMrROJUnZoXYby44jQxMqH4jii
mHd0cp5u85wv02Ic1o2650bWb+DS1G1Ub3ebBHnvdUhRnGpZti2jLtsWDOqhLhTYsVAyqgxaYHm5
YWE0E0JjlyaW97XU4v3IBnZJkwY2ghG1V43WWBdH9hBQV3wHLB+/LcZszjUSnpymKG47bdyG8JTZ
N82DqBtxAMpRHMjAsC7HNVoot809vWVQoxJdd7KHymcM0VRT5ObcThT0a0sGqcChAqQi10Vx5KP1
YGG1tW7rEgbQCX12+6GeTHXrTWdFVTWDr029ieOI+ZauzjExd7ztw/P1Bc5LB1pVEOeyI2NtmkLN
E5Ufta4xT2Erk0Mn4Ls0vsQsB5ika5L1MNbVPMcp+01kJstQKmBT49B5bPMzdxX3keglvooyBs9f
jGQzqJl0gaEZ9g5V+oOWomxoJ9L1wkpLlhBe7e+qktzC8uYklN92gzo1phWfsxb+hWa8g7Wp2o8V
B7LEEumDIMkirwCT4RGt7xJ9cBd2T0w/mza5gfYnkfs5Gt5BdROJR4rLt0agYq+Fze2lVpiptqz0
LrmB5qXAVbAC/OPhvo0E39DIQDRvtM9dntAgLutic30ZqhFkFh4XG9JQAGJG2iLxT00APnJAB3RN
IafSAbPVdgpU3h/bYto2uqxZs649j7JvjteXvmbQTe2yPZStmmOu/Ejk1q7RLGcp9e40hLTbkH+9
xEx2G4hL95vru+uBH/vaCmVAzXltFU9WeRcvk3AMN9n0UtVIbg+2My5YKAz4LloiyFOocKQFSxZm
zM1jo+ndrAu1bKeK5BkaFOEuzamL6m95A+0D7cinF5b3/NiE6+seeCCGx1To2nEw+pXgKIhjGJ90
fbN6K4Rxq8dmH9SjVW2vu64vNZGQgJ0+gV6YB/bYPI5OOsA7YXABc8mcfNZGfT9pI+IZZBVAFwui
xU/JEGUYt7rUox2F2asw+R5IFg7T4PTPdyyPYr/vddAlBWA8s+thZ/pMC/UVKBQDynDdl8sQnLh0
RHncNKCXnrIQ+oI9cFWppuWWB6ySsTNr0EOBdTCL7oZBWxx3bayhu1iZHpJ3vAS/KkVV6J9H+38d
hXG9swbh+cWqhmGfFZq7o8mqS9ybXHMeXGYBvjXE5Z5XIVCsFTw599zWFAAIpPCJ3WCzHy9j4tgb
mZbbWs/jfW3ZNdREgSnXbTiTsNiBn82wUWOsP5bVhHwbuuiCq6UvUuZaAAgOAOgkAEPX+lMHXgLA
HKOD4APE8LmW93VglUospcxgc8SABNH12nVmberwYw1Pi7hOrb2TxJE32mHqxaEB7To7bNIN1HpQ
6IZSmh6A2RS4burDaF1dkoapC5TCVpFWZcfrrooW2iwyzHgNnEkCLiuuP2Ctya4F4X2nKbihE1dQ
77r544CT1fqyDNU+7K14k/ZpstG5DUPbd295OepzBtVN8AErcUjjkq5ax753wtz1klw39nor91Yp
i2NGeHtrMEDDhwyoRXPQoUIIJBsuK/O1sRSPhXK9jo/hN0I0PtcNIQ/QQYHDHLh2nhSVfIY3ZTn4
upNUAKjo+rCN7eEIPXZsdpLqy4YSJNRiMnqDZtqYcVS4lkraBeyszXBt1jmQTde3umac7M4SywpS
GjsLzIMdMknJutSh4VnCJNK77rOSnu7K0FQ+Rs1k/se+6cNZMSiALzAppR2YLbMKOGoEtUCqoGhb
7eDdUW4FIN0mpu2DkZYLDO/ypEguTzCFJQtpNYUn4xzse6XFb11X5JvrUeFCL3UAltMDdPTJ1oF9
I6kaTz1Qa5hP2eW6S88IumiSBXldgkI3zVxsmrnM2i4WhgGb1us+p20l5vTWXjBbwLquHcm5c9kQ
WG7GV5A+5TemBu5DKMZdlnVkp9t1fmNysOPjXJar6+b1hfewLW9pPQTXzWTk61hyslW8uav6nD1w
vVCLpIJo4nVzjIodH/TsDMwPZGqjfM9N84XqTv4QmZgkiqLSF1qs8oc04/FM0FgeklZ0F6KSP/br
vI7WdZEhyTZ9y1VNB3NOU26AywVpp0i0vWgyICqr+m4IjRS9TBMQelHJA8iS8aLL2z5wpZs8SF09
jtRujwZEkc56pi0JA1IvqrjjwRS99irC6V5mer62tLgEp1U6J6fT9BnoPOqlpWuXggQZOcjYAFnr
7ltKVtlQYezRuxGe5RHVgmtYNcjE3QM0ueqNMj6z2tK9KGLMS1gVerlZGhselfxIHNT5emOioOdW
volcTKL4y+1qiPrwYk2ARjMlzxYh1dwuh3Lf9KazR6IdqqLTgaxqL24EHn1ckHFvIAzyhUrioAG8
7NKU4xECHk+sIAYEOkrNhyWKWOjIXd7yTGl+VzRicY0Lf2zSKUy8fvh6FIJ47IRxYlHUWjmHtBI7
mg7i1dp2oWoaNtGJIJczg42mejHRU3mTL9UAY2Nqm5UXsS7cpNKITi20siHirFfPQ94iJSDZeNDC
xljRIt1mKspB3h/ZgxZax1aX2VsPaZHYSvJvwoCUZwLDyVMTd3UAgVixLsSy4Va47iwmV1BG7tYU
kgZro9X7VTRyubEgGbmENHK3pV1lBlbtjrvRKSBOXeVsTw07X8DPDcgnbQqAaHIIQ6C0kmJkz1WX
nsYeUGy9Tp2VAG7YS9tO3CSszRc9Semu7yKyHLIBKuERmxysCxqUiHhT4pRrI2ZqAw2CYcEcnpwQ
wUNLE1n2Woi15NK4I5QgjKz5Q25ac0MYUJkwzeGBoDgH+ewe6uQwMX/gow1lZce8Ldt8nnBZAUsp
2aNT3bE05M8Ecgm+FKumqI0bwFuBiGvgIkpH7tu8i57qMtK8gffN1uZptk8gC+lh1DJnIS3HZWmN
3aYNCxNY71ruECwCaWUAnFln0X3BIZjN2/EbrKPRNcO2vAUDO5vZWqTB/QrQcFo/qa6EtcbLmBJ1
xg+pc+WAturKeFheNwe9oZuYI1nZTx9JUKzMHcq9zrbGReyurBYNZLRNPYPl9i5zGrZ18vwtIyyb
6YVQN+gRys+M0j5kJjophJeqvcsrEbR2bm+hB6OWRcfVpqAhWyRhX86rxj7oadPury/j9I5keJzQ
EVESsIYng6jqVRGoWRt6DdZhl/jJmDQvGAZfBy3V7iOphnnSpuIELnroYyU17GwlspWjMPbAvqUF
byfSVnj87Q1rIYGvwtaGvHY6+n058lNZQaiLJIZ760Zgndu2ip5gbPbAidtCdhncf6bKZAZPCJbC
Rg3Uy4UVEv0l0Yz73GqrlTAwOmC2BrvUHaDvzqJ0Y3RlugjztLpzdXInMqt/EWG8U6BNP2RNx31u
QyMWrIdsB1clBoFjwh+Lrls1Zt2/1DT9xvpW3CoSQihxFGpNcwO+M6pWXj5Ccjc1VfnUdRhR0sJw
d2WjuhuRsJeyj0tI24KlhOEKmu7K6s56Y9xkmls+KWoRj0BFZY2Rm9yKqFte99cwZfFjt3sBdYJ5
qQzD287m6zI1smfmVtChcxIXQ59en3I9evljv4AWSwLjkz1MC+ND3oGOnQ55/kyJ9jp0dnzq7GIZ
CwNrvzB9AmCS3kkYNGyGCnrqBSwZAAGSJJBlU/vXo0WIVYypYSi6HhVQyZ05lkY3182YsEuoC+1w
3QIIfCaJHd/kerNVyIUsEVgZYCFIjm7K7XXOMPvEFtNWYxo7a/SKfFUzam5AmBJLQmq6bcNED2rK
9F3JWshgQSFpL+7ECDuGnBTJpmuRZ5upuqmh0V+gCK/S8oRMBlnFNWpvtQjlto2B8h+ojfVI2JJF
P6CQ0QzR907Y3YsRZitG+/qxdA3TK4uC78LeldshtLmfKVI8aHq6G1zJvMZ28m0PlRKQJAXWCJGk
gERLuEEaaY6H+tC5InwyQT6BnkgEyfuRA1ReGa/X46abI9q3huRkxbBSbQc6NyGzCnYDaTdxAWi3
Vur2gthKvwEaDR5KFgsfGFbTIcxiolmz5XGJkb4Zk3srG8eH2CB0HivW3MS0jAMR1u0mUYJuStzQ
Oa2i+0Zjzb7vnDSworzb8QwSL5JIfWtqkViClmlvypTEK62H4abbCHiCA4i1TkoMwLFpQH3OhJ6B
U2buMlNVtDUHXi5Fk6oZN0YxLzOZn6H5YwZAT5p/bF73iYF6YD6JY8pZfnaAdlog4sI0/VwwF2YI
djHuW7c7goNVXKBgyS/6AFMVrIeOLeARF2N0IUAMYDUEUQ5FE9ZBF1n6ptcUXUsovi21UbF9KzB2
N4QOZyR98rkF0ZdHnanHDFfilcPy0rVLaOFUqvb0JrReCs6/RUWtPyQCOo6l4PwM4QTl1yNGxszs
7KAolRaQHmtiVpVsEnaol2RQyX5UaQgRdY60ZgcvBla5+wQARZ/acSU8B8vrbgZ5ndy3XQ6oa8aN
YKwwpsEC3cWwH3/Le0M7pGPcXXQXAP1pN+pGbB32BoTPMGtDZ089QQbtkQmzOWmp4WyHDoG7NOPs
SZwqCDmsTeEGOg1FGsQJVUus827c3nEhK2O1YDmaY0DHMQbyBJd1e32JzPzYWU22xs2Nl3oj6xlR
mTpIg7UHOr2zaBiDeAUvp+u+HwcwnuYLZ/K++HCgbtzaryVs+YihQe3ABJ28I/xUoL4GPiKFlfS0
eX1Byetg5RhSyzIqTtRF1ixmNBCsxIg+7cp0RFRdtcEdx/wg6v6UF7Q/pVjCAogQauvrvkKT7Z5r
xuq61SbJcDIoJjGljZV//cL1pQSGW+vMSXMUv6FB9DSERNQGcIdwC1yW1rjbMRnDP16KOh0aD4p7
mi+7hm+EYMssz0sU64gNiI+aIVEqV3mRvoLcNKlFhc5a66B63EuooKMFyL3nQCZXeBLMFrRM5TR5
IKJha6fJUk22JsyFBYGEedx4K+x6nqbzPD4kZBMDSRqWT9D4ds21KiAyeZuE7RLS1ahMjIGhJ3PT
8qMI/Dd8zZUvLYu9ojprz1YXzTWTbaoGETupsTSFORe7SdJ+rtGnPJegZZ+crbCKeSXeAHZuEXkz
p58n8R3RICWoqZlVdH5m30UOMgCTVnt718PCqHTeOue1z6IlRL9XRX9w8ccdyweLC8rGKIUO+lHO
etjVkI0KUQEDOl2/pz1SFCjP21Xva/LOHvJ5Tp6nv2OEDyOtFpaV+yJ/NsbHir9co5a+8PoYK36Q
hMocI8zaMAKzRYELrnJNhsJu685JuRNqI1nmtzaUnOznpm7x8SfXKf0eNGMiHiMbtjHiOW5ssCgm
ycxl2cGr3HrUbdOL5GMkYX6L66xk5uFad/ijoT7dimY+4nQ1ZEKOVgxdyzxcoq0Y8sYI+lucrY6i
dqRvK/wOCIzzUWDlJDDkIVlDIBPcnCzjCHvgClMQ1e8LaFCNMEzBjWod+CU4bwh1YHDzyo1TnUPe
rkPYxZAnKr4PyTer1mdm8o3zOmjK0EvJbcZslJKPBm4MgwpejLVz3p9CUGHQN/LuqYOHVJtqKLEP
cwnPSGpnHg+fSAILmqkDIGvVGket+G5g7QhTIyDKMlyzAYyi2n0BmqzUggI/Oo6ghtTFq0MMF4Ie
cPQZAUvJQU2o/a6Mgii+gw8xTApwCVP4P9DiYurUz1DMcSGmKCtjNoYPlqvPiwIrcb7J2AD6wkyF
k2l6AcQAfiurIduqZplYmulW1d/HZtHiCg5QHIP3lMdhgfBCpdd/S8GdG3C75/BmAe/NrIDeX+TE
s6oF4HDRrJ+4NWzs0hmEmd6scxJCwsLPtJkBwFwJZyKPptC5nSEpChdiYeprFy5EI43u2qrZIaeT
SM98GVLQK1eLGJGYW90ZdAXgAZB2kBGrmxV0y0C5aF2YFKl5Bm17sW54EJuLsfQTaB5cULzu1JI5
i0H5DVaWoHsgMY8sR73W7qHolvG7ND+00Xw0/5up81pumwuW9ROhCjnckgAIgJmi4g3KsmTknPH0
58N/atfeF5YlW6JIcGGtme6ebq/7FTSVIwJzuSP4olLTwbud8aYPntECkO7WxZZiIuOP9GWN/KLq
JxVBCyfn4OI70DaHtfS77EIsD4PpfcMpdGAeWRS8WaEX9LK5ZiDJxkxBH87mcJ50aycjdtgZ02aI
pv+EOP95DuMxiJkZtRqOlumgG1dmTxRscGQlZzpv38SOvLhCFojNvWt9Ug7G0GHcgguhNa5ZXFON
Bg900EkXIpPeLenZYHlV3RQpGP/B4Q+tzy1RAPxirUORoTpDdW2EQBaCsLoyWDSPf+qOLJzmTp64
qD6i5tyst7XBwD4lA5thzw+ClFhsinbvF97CaKd310G1S/OzYbBItZXLiH//btEWsP/kKYShHT5X
wqV76dWICUs5zCnpxEFNbJH+Ay/SK/6M1LLbp/lZo3BQTBx+PH0OGOpeosAEdFaZZ7Gt5NoJ/0Tl
RRUePQOhEWk4+iDuskN2Jn+mFo5J/aevuYAABQhZLLfP9jA6hCfZoXFrpV2UAg3sCNZiykvTr9a3
zkACKFvmbCu5PbDl68JubQ4mQ8KCl9OzWscwI3NvOnFbUSh1CIOx9ZKaXQLYMbNrglgBzBJ98Kps
Y8YN5wjFRGvu0u4wEzwq4xNAfpH4GDh6erT31eZvh2hnyxS5qhUN1U6PA4sZIO0wwBdNvq6+6ITf
aOJD7b4GEbuDAyBWP97i8dIRkZcRwKb+kaZ/+nAta49mOcwOZuQPytHSr4xG91icJfbaVTbRE2t5
p8tjxx9rL55vrYYVQJofwXDsZi5l8LWQMYkUAEpc4mPLc3PTjhSHU2e9FsSB4Vs8QShc9MxddE/7
GtNAKFHH2lbubIwCjkv0bQS51sw1AYN4pFCn01/u3RVsW9lZadD0JJe5dA3sB3q90yIKcC+tbAKa
utCTy5MIEjy6JgHpSLwrN4/rnQGc3cN/C3xzs2u4oSHr5oBcnyjCucnT07/pCyfKNymkiH4xRmcF
MY28fSS6S/W0bj/Mu2FmrxDtIrPV+s+6nDB3OsxkzUVeMnkEzKmfffPCPPy82DxvCWdBnr3kMK1k
2ct84NmmHYTdcWE21aT86gWV+TWzw/1vJ1rpLjcXr6tbz5Cih6Qs0Z52qTCoVMZF1M6ci9rZmHg+
pk3qU6BEUeU02XgISenbA2kF+YLaiY3SVgu3b1AakoO9Z+BYskEpMZvQsUmM3lTxInbVtqYsv23o
awkv9NUUIoMhWvCaUj+uIMp2Ame3w6ZiXZVjaXBTz8lL1zQxZublHhv78Jh39bcVEYFoCIywEi7l
zd3MZFeuXxscFI5qOoJFKAbyI0PLD8CLNCAV62P+GxHLZdAqU0SgdtbV4zw/+1Ej+SxMdkzCVgFj
8VnUGfZ2HiXrfFS0hYnbltuQrDWNydP+TeM4zQtEDELqjlJ/gzvdJR30B4U8M+N7608VJWlgrmEV
aJnpcBRw7CJm/a6F5orNxFe1RuftQNUrBWyBCm1Yis3fmzBarbwJTdcG/30AX/ueC/Otynm/mfHO
jzF4uEZT2WucPOlUX5jqQXg5rOT+NH/nLCMu45or4p+1igl7pJTKp9PSL4Ldcsiuo0y01jNWt5uO
7OcELTfbjjRah5q7S+hUJrH/C7EI4Mh26HxUMsiUlZzt+cCVkcKPcMNbGdrlFCObirO6qMaDAnsU
xb4iY+pPQTUmiM6yQY/cxlI+NHFYAtU0vucqENa7FD97cU9FUM0umgRyAWA3KDXw0laMnfUYvcjB
ZOVPspKsthaHyDiZyVHsu2+2YgxAVJHXg2G6OcIS9H8UIEDE1rYc6gTjbQGGUqj9rCCrgr8AvKEm
FozIiYSfmplfGc6tNF3FFHYaf6w8JroO84aJ2ODxTf5sNoSlyrwhZ5qMQdWLeuOxxTX2ysgKWsYL
BS0QpYobdPiVY+m4TsUxVeojAWjeWnqRHp35n4WhScNMT5MsU8vxLeHzv0+bJT8Bw5/GXclBhj2U
InZ+o6+3UXpV6mRLO/pM9PYz5+9x0K/D8qFWjJ3/tFrzVMboT6NzF5OoJiRPeZ7y+ygUkV8trA5y
R6xR+9s2hEnkMPpSzBZb8pLx403YP0KRGyTP79qyktIWOgsXxioxo9sGkGXQJ1P8YTzRcEw47kBJ
NZttus46OAOtNengblkBvZJpVrGfCi6uFqtMo5s9A7R60FHmM1Wxi6eOipK8USDjiThUjkmVREE3
7TvdZ9+b4vmNRIH5rR+Y853agfSwaQza8Fl12G00zUDcU1RLgTbw3apcfkulIO9osImC28MHOFl1
yISLkrGE0i377ALuKGSnaGKX7rxKvJrMS8PbWNAPz0jHYUc+1JbPj8HkM95LNwRY0zW/azR9NmXL
VZGe1kwoXTYRPMSw/ZbupzqinPqoQ45GUtolYLrWHdL5oulvyVDA5b10oiOFrpgtOz3910rvcUtI
JGthZRZcPKQU671i6+2/hpwy8m8XExOyYf5cpiUI68VdEv3ALV+d45dqTz+3I4GP5W7jTRwm7GA7
neps+Ygrr6+8UfE4V4zSFycMDQLCgneN+JFotqR4Ahd3uMkEJXF34fGw2OaPaThWczAknAIdPq8m
z2CGkDQ3Y6Wivwqmm5IxgkWW22GYUNual+sGNeSS2ea6MHSb/07aPixdUzqaoyPrexNfEp4lk8Zs
MKQTpH/zxskwORnsiIKKN58JcukitJdYucK8C3tqYwSqw2CH8rGhDsycHsMkyZ1RrY5+yV40v1HO
zoy+aXYJWRjvdMCpKG1dXojpJpEvYQCxLjtyWYXaqTKHFcHPRb+c/vxvK5LzRTg5vkRBcueVGorH
fWBKbm4yTvwuS8eFxI+aJOx9WXn4syfVnqshlfyote9SzC+cUL10k7dMnip4nfDoVDvFkIlqr78a
lECk6GjZfRI8y7hblHVddRLHs8H4tsk4pNub7pp/xKENuCQxgEqUoe5M+KwoB0Qg5nqwNL/sgGFs
TTuMzSGJApUr0O15vatGEodrpuDQXjT6xJtuUs5L76EW+VmP89F4qDcoie1NOog5DPHE53M6n6Ye
4w+0LbkjLY14GNUsqDe7a6wu8zJ2wITuqsZbNSKBAzGNdwxPLvMR9lop/13E+jxvtfSzrH7wrfEZ
YQfEJxRjBoEqq2bmheG1VAMy7XtdIRktQoPUj5ItW+a5l0wX5jPzKKi1ltv6OzT/ZOZBkgI0HjKB
vsW1XYjMhBO9Ur9Xw54tfBFcOp2Q+ixLT6LgDrVb5G99+mmlV0pWXd8nzWnt3lOSdMGJmw1JvxSF
sVeKs6CfxeytV3t6Voan15O5BFX5jaxwSH5j41zinDD5fXZN089RRKmaupSiCtBEswu3dqV73a5e
atCfR+WhHV6S9TnIfiFLgS7jO988EgQMRY1LqnGZuZB9G8jNo+hfST4iVss2BHuNuPutrzHEVLR5
WP171N04kh2MgtTfIaEOVFnhvy3x5BIgYnKY9UOkpPu+IjxY/BWEp9CmXmyeV8EWwnuX/+gCZgbr
swBKwK4k9gdiJHBoEguqz2g/yn/FOPXjVd8NK7Wg7EncrrXiKOE95JqG8oe8fM4vS7eCGuYHKmXL
tUYosqNCEkqr2Kn8qK2vmFedlYGA1L7g1P9ucI4gSk3lgnR8CmM2inYlBlH519iumz8wWlHcSpZa
uD5lXoEqJnYhXxPgILJ7//9jIQuwhxSNxT2jWGDVc9CrGOfRmrSfTeXgKSMW3mTRsf4tFl+k1E7z
B09PKF55Kny+0ICMxHJtchcMaJCkIqgvWX6TDSFfli4NSV2L+200wFlyJyIVduSe0Wn1HFyOukHg
3j+mmat0B2X6aGW8w5f9FFm72jg0+icCqC2bKjYOQrhrZDZOvNXaANqY07zwVlHaSfWHOftWZytw
jzL8PQ6RgwSgMkrlBS5WcxcwNCNWDNeg0umNZXEiLgMZtLU5kJFDvmWWsh+2w7g3kyl38RD9lPQY
Ta+pcVoPilt+omLCAK7TVrKUiz21RutIidCwQEzFNtvB8ju5A15ylhitf4bnk2Hi/cBETejq1a85
K6cloarr1XQ+18wlW0R7ce8ntbPm5Z15mPZaCuKnXE+HpXQsAgwaRfe1UbgWZtbdS391o82aQryV
IMbTqL7IcGo7oYf4EnA+nMZWfR/NjDmE4SfJoQBLdZnBnWHvOpnyLKx3E4P/HAfDd6r9a31zwVl7
zd4Gvfqx0gKEY3C7ZAqqJXKWLL7jb76rp/aNERrqWUUCRYLaKadH1wJKRZmJMwOzGKQM5sCjQnSI
2aEnhQlE/mx//8/XlRLEwCLqc/uHzoKkS9hzVMxKNsidHMyKjlOew5OgMyjTidcRTZWTRseQu6lS
TCAXvMB33YARlCUOl3iyLmorXCZqhbkwXCE0Dkz4f9RkYUWr4m7/t31PU8rHIfcaQpn+M9mp1RNF
U0/IXsEC8qydoMQAFJ2P53fmQYdkD7x8hvlVYjizam4yXh8q3lQZ0Y5ELOfAUY+YhhGFJ3nDeD2d
+sLlncI1xR1xIckKsPfoDoMLS/4xUbOo0tk0xV3Dp0r22jQ3JXzVYKPyHcve2vl9+Lq517fPNLp0
zW3iwi5UPqvTDCelpxW+YF4S5kGcEwm/S4t6n/GaVfkwipeYryiTYstLmgvfEwkXQX8sjuI2wksv
XCsSTJtriMd+s+siV4kIE+YilhzCm4XJLRZdebYzNWCgfJKuxoda2EPuAzU9+Ca2HqgdusWkvcXa
iQB1sT5a3bPkbiWmOD+ZkSsqwRA1+8Xa992dCEqru/ccOW3ElGroj3Rr4ruMgLGavmXhos4YaDyw
7xQlvyTGK/eJuw77v9n0LfX+3N3F7odcXn38lpuLMmNbMkLVuDwMdEUlUY6GPgkYvcnpId/WcbcU
gSl9xWMwtL+l5S08LM+MJyr5su5WwOnCq0QSchF0lZMdxZgmwjqQHfUmLKniNIVI7HNC3vg0eHFh
+mZFskxnAtXhdd1fuz6y9qWpk2grZNplRJwir3DcU5Vlx1Eq3gSrW05py0atylGASKffm7lBZPRC
jaSaj7ZNCrxhMuhCZGlSrL3m1tj/qEJyReRMLqeSLb6me8lizZe6jtaDThQD0dGERUnFNVoa00/j
LoiVGVs75l2BWQH1Whx55vEzzSpWXXrL4hQzlrJzQzkan406HYTI8kox1PY4W5pDfGGcNrMXvRdg
KGghcql69OOWWl8eLLQHTp3KpP/N9BGStaRIkXXzJEJdDpr2t0OVaELo211ZPDRTqp0Gz1x37XJi
+yYOxnbSP1U8pNRs7t4Sq9CDpDZfxRFrvshqm48uyX85nj3yppczITscy4k4uwZlJnIV8rvSo6bX
wwsYBNsrj1pRKaJy09FvsaLqKf9UM2sHmQyg1YWSU6JBGeeXpkM2S7jEyxQpT7Eyg1amas7pZYOu
A8aUE9EAn1Wpd5FfvpCU8m9OKaq6AXOkGtvRGrZMrGvh0YZJdUe7gbmVcbRQiV3UfKnOrIEjjvDG
T4ZZ7jXHmHBSq2uHymU2SDk2OdyEkSSKbMj/xVOkHaqVA98oiVa2WBLkbDfusiZYhY4pogn4vD6Z
MLgJ8cJay5wIPVROe7zqqPgLjLcTwh0B21HILYCIsc4xFNV/Qn1FNCBy2mHWZ+562YKYiCTxq0Eo
VzedZFsiAZ7K9N/ZluCUBoIP/WAsA8QN92Qi5zdRZaMXkY+plqvqOjUtU/DY4+K0Vx7IFPcyeoIs
n/bUu+bb2iS+mr2g82Ur9sjSsCG6T1YDvFB278TM3tXhWzbhS3U8KT12orSaHnGqg/WlGhZ2EwhT
4/eKeU7WP9kwWkFoRHa/NGWQQEGfusgwj+gFNSXlV2qcVHF/FhYjtJc85TzPyQfOQjz/0F0eJaFP
/Aw54SLyQP99UPrx1IuaeFCzaYWvV5y5zq5yO0qHFWkfHlKa4A11RDMr7/OwABuNtUuXLLW3hAtR
2dZc7Js+61HtGZggxfJr3ToMaTAEJSBi21l1Px//+zAO7yoxnIeoq87yqEhHoRz+7wdjijp4sCp3
2g2w+t8PctKDmv739f/5NF6Jxt3GCb8RlTnEh88+6S60m3LLOdGpzjhuYFeu0E7rnJj1t6yWPyth
ym3cSx45BZjXTfW5l2vFj/r+KWV4B6QRDmzW1H32BEPvh3LZEgWEwo0Kq/5cs/VKVpx6i/OYxPRo
r5g4HpXbLGXb2obJ4KZY4SUOyrzki+KTpnUQ0rygNZHDaifka+pK+DafxKicTm3KiSeOBsnUSvKJ
hgjlUAhNMI7hLewhYarV8hsL1CJkJzA/haJSj4PYMfUZ7SRTKj9nZkd8voAqdpKoGcEGxPmj7CAI
V6xo45ekwSAu31hxMQ0lPGtRGeIpGVla8ZIXWXkcus2Ou9INOoXGjWRNf/SICZgdxVqqNufNP450
9VlQIzuExjYyOUjyhpa+qGMAajXQC0XDG204rShmAVikizq141FupMeU6K9NCmIlwpmXsmavQ1M6
Qip/9D3xjFlu9W4i1B+VZK4BbtIdKUBCcunJJrOlVd3rUbUc5gXIRpwBnMzJYupOxdm01jcsRzX8
ZqiWY17mjtmn8QXi79SINGMG4uasqOuj0EifDB4O5DIiPR8qlKxqXw1OHxakMg5AcM1lJO6qbihI
OoPOUDu1K+qVAgkggMhiutOsr56bt+WmRG/sAhUxXUuRQhiML0zSiXZOoIa9ynqJI7TNiEzBEKny
V5A00e0qKDmjw0ImpAvqjGxAf6j4Q2NFtpmqKzsIKRnCNzvR4JT1+EiSiH5SmzxxLX/ANKVAxWPt
Pi/mcOgG8WstpBOTMMlxtOSvwRobrxdBo6oRO9F+SQU7ieuHMeTKHV5VuoTqAgIww3Uo7Vlpitgl
+q22i2T5W886JP7cqMGULn+bPp7vrdXN9wRJqY/LK0RPr873qiicmpR6QB1AhWmu6Lh0/JhqqXPq
axvFLoJU845EzLynHXEKAxAbzQ6H9dC5alInh7xu231hWaGta/jFJUnVHBVlfRO+03XobStT3VBR
fiyeRWzeFmwuFA3cPmSUiD6RoJryj7EdgTKZlgZMVmk9U43ZnuifRjReseUMRtAuqWkLImIX7VLm
TwVbQ43dJy7uS4TrLJah66mZziiRdqIOh1p6rU71pUIbtMthc+myMOi3NeqAhABplHvHOrmig98Z
DRz7ULrNZgdSPHLSRQuLYNoIpyDF65qPeGG/9Loud9TGX+qzgJ5t4rDuAlHe0D7VTah6MVe0FSTG
7aMtvYWloUIMo9VipGeSbZUFbb7E2scCfaSaWNWR2yzQk8VXLigwhsR1A8wDyMyBYAb5qJea26TH
KRZ9dtFyOWGqyeg3HunnVOaZYAh/a3v9j5kVhVc1CTM803PMZMtVqna3cmgZ9ftiEqkhYl35Ucue
Rb9Qzl9lGmjiK5vaKAajeZGBLLIXlPR7ofpbGIgiI3nH79kL5iWmfdeCuXxrDeaEsn/J9J7QgvDX
TG0yJKIzRU6Cd3bymmfvZueMqS8kfqR/p9J9SE9Jf5BlHIZxALTOM2EgkfmaDsMeiZBaoF9AaFs9
xanEjxdHe/g0Q36O6XtRI9Z5T8wDiDLOPmyskMq1dK+a85y9tNbFgNLOOg1efCBTpVN7Z5ZKLPj8
grIcixeMF013JAKmlRFbTVT7EId/sPGn/wI44ddl+5xL3VX0jRc4bdMumEwdsC+FyhwkxAPtUabG
mMJHDwxpAWhCHlbuIrk9rdYAcWTnEEksntmujwWj9VjksPtom99g8haeKn6gme4hEKYcYkaBAu/Y
StgFZ60n6RwYS7Wp+9aDofXXaIIJLMqDspBTIyKqcJTBgGqd7Drxl/zTFIEaPMTHdFi3TjhE6QFO
DmBtgIgm13svDmcRTKvXWrJtHgMef0t2BBFKl38MTu/z8pwnVYXbpT9WmJ6qH3MaQPjsFSQfU8Oq
LuaDYiDf2eB8a/gNO/PQlJ1jyK8Kj5lP7riN9vSt35ko8+ULOfG7DhtLUYFwPWzu79GE7KN+F+eK
VidloJ9LXDVBE99yaD3utW0tNgmVY6NyJXi/4+sC/MdxKvUlVOVLZHrpkIN2XXPxXITXzsTVWv4N
B1QKJk62s52Ity5+EOMBly7FuDUjczDx6STxwjyE8l/qeTx2mbjYtblwiodLNNi11iJNPec0xuQj
H4yIMpUZ+bV74BN8bmrRTXirRFwB5ilQWSuIIjPD2ShxaBOGxNSkOoL8j8AlOglzjE7ZBoiIDFKD
4p5dKPHmxZvzCKyF91z6p4v/MEoNQCRj5m0mYO1WQxtSytQ9YE/J+xKhNCBQXqxqLhuSGAxe8SYS
tWkvxhAN9dnYosjMw/ZNCAMi+VcicXVsvifos6jGpY65yE2WMm+4AXbcP7gFR8A6PC20TsYEnAzu
qNYxutURiMTtIVtltkawpkxlaQz30kD6RpDxaeiCcfW5VTPlB2pun0rLIdb0U1/+WOXfpAEQln6F
vLUl64b+BX/fva6/Ck3iivGrVSqOSamp7OoOXF3fV7ymJMZfkyTocvmSBnlvSfdZ+2Dw0+/hTlcc
y3NKoq1h3uSmXtud0kjnTKjxeYrgZpkiVQMr2bZh3MslDSFhhj7lKyMVVwuPnXJRlGvWf6aQ0lrl
GFL9rcyYRPFlNJy7AZ+jE2altqThdlHnB8y0DZRBalsAdjJXqGJaq3yJ0kmwmMzJ3FiOzwmj6Fz3
NQqduVd2sdi6enqyMHpFudGIJSzFtk0D8sgR1VOdsJhkvHbf5pLNrX3ybCVDA400AJkeaf4urb48
x/bGoVSXxo/DSynBfaT7sP1Io7NpvI4wYh2+dICJrbM9lfSMNltJ7gnpbfWhGu/F6LMBpdo5pFcl
7si8y3OwWG/oKdb2RdPOjfqObkXs0ZMr3G1+NfkW9rENPsnpnCAFIGLvZlZumz1bvk6yY9kflTqI
GQtV7Xp9lO1L8gtDsKbmZew5QiRXFo8dVwlVnDBxhY5V+BOFj2xgYM8z41s8LSDh5y45Zr1d6veW
8wH+M0aYFbT1QaaD3mnZv7U4DmgODNdSDhWCsTXFghwWdq9bQbdcFuvctV7T4IV+0PEa3OpJVscx
ZwTECpouMIRTKgWZ9EtKuDwD3/zG4XuCK1d1BXWXw/PUOajOh/R1rn8u5vKuhJd4ftXav5ryiRst
5VSvH9uBkKkK/+/wHGWnpPsYRxjHt1JjXtFjxYNCgBSfkAJFxaMZ7/LQAXLckvEZ104pQwEM51I7
J9JR4k0ff7K+2JvzBx7akKQjaqbSuKfhkQvAKw2Fv9KIP3HzhbqoZIPbtvkIJQIDkBS5O4tj2WK6
BYdcBDbDW7yB+0euMPz7qFzN4TmXwaw/B+shjH9F+TIpt6Q+p6pbitSfNbKksyy6mnoeEeA0DUgY
BczGLW0Dd3tIrch0FoWaaHQnEhVT9apEn3n+ITNHbDJNh1JCKPxsCkTroZTQj4zoHegMjcJrMRaa
Mva0e1wcmFRRiJ7Ta94jfzD8qfE7AiKr6lrIp0V1gL9pojKghVD+1ww8L6+S30L1oVXM/ryW1ADd
qVsRrIwAd75YXYfmfNLKo94F0vg6N5gEq7h2ZUDj8M3huwS/2/phC3gk/xvL325+RxcR98D4fo8t
viRuqyWtLoIqUnW8zlnQl3CU6j4zF05SD63pYrxO07usUr8BaH03uHTo1Gw4yOV2yfRiF5izq26v
D+RNt8uFiuAZmtdSuo/dqWi9tXorBER/gZi5hXkwjYOGsI7hu12CjKq8LV2gXRR2+JaB5BLK08tF
tBI3iQuo24PxinZLwnc6DXQJoOu7ZpEJbu0wQzN/NeW1sM6mdIrDm6ECBDqdfJqT94aTIElPi+HP
6PRwB7KtmqEv5so44LQjRsZZ+gWRNOjfSujgfi2ZL1zrdLmqy6VevdS6xOOfgtkBsFD5H5vO3PEW
PXLDLjHaluunyPsQ3orGb4rPXDt2Ncfjvhr8JrkMqG+U9KPFDEnWmE54GO1RHLwhsiukXvGVAzpP
rqlyldoj8oFlCsITyioiBnd5dk6g7bRAmb/j6QvNLFpSHtVSPpb5YqGsiRxldjTjIuqvFnIfw+eC
ifJPl3xxFRABRoLLq9aLayJ8DfW56A/itRUPxBgt+ivK3BXlpKB/DtaPxF2hbhokgLcuuWQRmvHk
EurO2l0K+aXF0XOQ37FxjaTjlLyB2u+a4sE/Sfrdcoo0B86+tvo9Md6EDeaioQtvK8G82UvGwcrx
QmGqrecwMXc6uYad6YfyKaN5apS92dzlyJmsays/aRy5Sl9KedS0XQn3JxN25eG6Xa1Ia7pTaAVK
8p53DzRXXfw6GvulurfZv3i+jvFVWr5n8pcmHMna8Y0xx72OZxHyqIxJxLZ9QXGoV4TPv6npwSyp
GCt/zp5zfi+6L3l6wqUqKpAu7vLNa668srd387ObzhlMbCs+qva1nH+b6IVNHgKxQaWvvZTy99S+
1moBIdRoDubn6GjotPld4qZlP2ih/UTCV+G60Hzpw1lte5eZsl2D9ZSSXE0I4ZiD8GKCUoTpZpDo
i0tQqq+ZZe5bsgLARwbYaKpI5K85LHJPDpmDtnAT2oYVd7SEmuxZcrzM18q88j7X6zlPPWF2qD3m
9CXLgel3FnxG46pWsHlTr/E7VU0NqW/8ESWEyZaDbKYWTixjkiZrapmpdJP+s9L2AzEgCw00a4Gg
q/J1U6pm/9iyUn7fh4B4NoxPRBRQY4nM2i63ubzQKNSpl1F+qEdrLndFfV8RXpqXrviMzD8cPGyM
hvleUbpxHKF/RZwqjy9z/qtYN7YSxHHwxoAqfUx/SzKF+DbwPLvGX8XDAgYwvq/T17adGIcIzti6
8es58gf1UbG1SG996xojisvqRvmCS3bOIrxN6Zee72N8BmWVw1r5lyF0jx1WHruqKkG+SPew+1D5
z1hzTbQ6dealEsXaRlGcVzbB+pmhZE98YECkewbEMiswdCL6MF8v3Tol+vkLgCIt/Sr5O6JKKB59
d5zSY219WpJjgEjPd2H+QVmwTr9Rdszbg4jpF73zlrvBAvCsUrLdKUU+qITMydcjZbLILqgWs7Wf
OZpkzksrN18N/ESb6FHLcOFhfK3a5LvkFzPpAuiJmcdOSlyDMMxJxNxuSdlsyA0uGBOqzSOps0de
gdgrgRV3boHQiNCgQ9J9GUX8ngroCE0pOoSQL4wBfEjkhILv/NkGzCQrP/cF7CK3V4ZU1oyN/Wqa
zLpZ3LUKUs5Hu1XDBVkVSEv1nFRupN6glkAOCHtEaJ8/o2bs1ha5NTkRrbUZWoFX1U14N/AD3w1C
FUhqIsKY1h23dHLIxk+1TxO7DzQg/KyzV/FTSvyJFd8FVeeYYrxvDP+Udo92PSNloyFWjdeWoMWF
g1z6HKUnm7wY2VL1RlDNUoUHgf48wNOsLghYfYFsb1saUEJkdljnMwMD1iL6KFjL/hclcyyhwNiE
KBP9bXI0hl+ktwcKAwDLEpne8JlX3tBf9RtpBIhRGETGYDI170htJnpsfP4ugtX0xzzfNMlYwE+D
D4k99gWRQvdG+bsw2sB0BqmdmKB4WzwWlGpjDW5cXrqPikgv3dZfpvEFT6E9sTpG+beNrwoS/E48
VtNew8MF6zqzPNXLY21eFKaYKao75DblCa8Um4yKXW7cAcv5SI2fIJlLzhms5rvUvJDHvZX/fNHm
Z6G/aRi0isap6K9Deqm7Y83YqZrcDLIWlkddBwsCVJZrSAdXvyLjFYSjYTE5sOikXPIOnvDcRpkK
UVBKLWdiOZIRYKQ8qEJDUyFH7pTkjckxZnOlJ2cXom0jDWhc6/2mMGtsA5ml9q3G+PP7Sns0Ch/g
rkkvmgpr8KWPT6TIsvyy5OsmIc/mYFX8nJGq+aB+WirC359RRa/IQD/oSjv9P47OY7dxZAvDT0SA
ucitRInK2ZbsDWG7beac+fTzcRY3zKDRliWq6pw/HjrMt5Bq40lwYk7HjqNQ0liu17gL9BBuxh3U
TYL5OFwzN0BR29bac7qn1hYfUTK9yQIhYJdJA85pTMUjAyFiO1Ru+QUqTqcyIad4Ifew/J/B/zl5
rPHEjDTwXPXPTIbh2qNGj5K/0d7Zw5nJqm9cTj3KA2cAK8p+MzoKmxmoyS9dTLDDoa+udvY3JuCH
n9XMWMJUPJTqp5vOjYTCfZ0kDGv0E1+TAeznIIqTUi41GWkShOTFFD80LNh/eM/5d/gXu2nFUVMM
AhcSUpy1R0xjvY3TdZCiizrLvosD2ZC4wO89M776UPsn6lGvRHGxBqmL+3ug7ETwKIHB1WfHDBAf
LbZZhTxD0Oh/fBdsz1h5yFTJvCHiqGcO7uN/ctfwiJZiidg0ow/oLVHcjJllNhgbP3r98mrEB3dl
/EyjN6lH/FUe7ZymKiD0YLWYbRMyhbM92MZ1Yl4x9qwrvIPmcOpo2GLP/pilrrhkl4XBmjGsfwZF
I5eUdQEP9i7JTplXcugc6u7ZQlxl0WbAIzBiEjzXyp9suUmG7LraSvxb9SOVL3b35U/PYXgrjMcs
N45vCt03zXayV/GPaWybYBsaGytaE5+DqCELNzlXWbipSjTtW6M8UDVRUqQ9OkSONGzSSAu9bd5s
Y88NL428Cadn6r2Bukf6hxof7Pam265afJAFFaiuKTaJdGl6pyougpHHOxYUfaV7rh3GOEXcsfVg
0jENLHHwiGs5PfgcsGg31GKBQVMxHWm4jeqToXIo3JS61qGAhoQGXlLRQvWOH16A4fX2OOguN4fQ
j1LN3oVLZItIdAzfIUGbVWwM/zIv3MRoQ5ZjEHH4CPGWeibtVx1JAaXngFAPxyxmofS5azJHro+i
uJHywK6cQaKhV2XuzmR/XejElBOiVE3tongXgcrq5yEXtPCc4bbisPYKziZQ1EfcXtVRwTkg3oWR
LldIP5bqRGqV8a/VEOEvrMppq+LuWcDCYGC+3TmpnW+E2a8YgrToqdrQm8graALYZilr08nIdx6d
MNTSLFEI+traNl303NTztYgtAt5fhVwdD/aQcAhlbKlQobtrK2ORCuQ3+V9aGUso5OpqSQ0L9hu5
iX+epLvgIfOPQnzXVOEpbzq6VY4kQvAC4nQpjEW4BSALlEcJPm1R2JFiu/XDT6Y62O+uWTyooaSs
UeLjA5fiGrV53XJeO8wglv+lpAi5v4vsH2XmFh50Dl2OIjwVXgd6sfJjt3iXBCINjeABSiHFtKE2
y23JvUEMs+byrqF22cr4InP3OEn+Q//zApZoISGbkn59O3YI41qVmbacwbDaPrd4HIqTXB2rnr5b
bKbFZfKwhZ0iQiLtC/NQb7mVfBzQtPpUUOGeVQGNR8LDfPNWguOMsHFmPy4VLkzVqtemZiLYZDDh
i5bERGDxv94wrEP65TqZsRV5SMmxy/vem9Ky5vjA07ErJd59AshlPDo16lXms+K9bNFkX/A3LzH0
Io462WJWik4IvnPenLXK9yuSXobir2kGc7Puve2u5fiasLoW+ioyXqL4iWc9yLMExxvjzAnG7yw+
luKrLV9ycosRmwL/8QC6udYcK58d7W6mbyMpUeSo9wcvlrb4ufYZ5wQ3ASJIGyi+ApkT5bcncz3K
YoU2aREr+04/JqNK+faI6wkJwKjQdhrSLKivVB4HMCmy0RPrYZ+SBt1YwF3L6Ki7BZKvBYh7qP+z
qo2Zyqs0JbuaISXTH2gEChjxwM0wCySFW5T4e/dNeSnDL4NDAWcKUz/TdENzcXnnjPYQXAbI3VM+
rlWJmtGdv+IsUkjmhBNhe8NQOTqIPALNDUGUYolyrVeMDq6OgnUSlpswik454KwwPnw8YkvyjhZL
wb2FeH6D3gxit9rw/+cknXXBdBII4JRq1dgYtPxmFX506bND+0FUrDsO0QpCZhlQIARg0Zl7tTfv
Jr2JJUBnC/4BDg50So1VX/EEJ96iaw4i3mTlaUg2g8kD8maWDxbtLY4szsuivEA9YI0BHKF1qJgt
OSkjkvUjpfd+dpEJe6OAehSGWI1ytE4awjdQ0pj4m5H4iP7bSiUnbx5i0uDA061e1ujFPFjfjeyE
yrOyRjTs3aq1P6fYchSTiCNoJVahEZegkX93g3cUubduUxiFEtlxWWFDHTA7JfxxOaIHq+GxHe1/
ujDvXd0z9/v1dgixSuYdljpySdoufAuCAYcbHYV18GnoqpOiaVXRNOXejwpXXhhXT09WhUKTKfqt
BPpDQfTVKceU7xpxCdu0QJhu7eXsIagRylFNZKixDHvLX6x1Gn2NcrntNBkAH5+qHnz1eEQm21ib
Kj5EtGTzS5ti8lHutTk5JjOjRchy71H0+aLYhHrApwZDO4T0YSnLjsmWsS2ZSUaUjPmyon/IK3uU
zOxIkubMDonalhyl8xaS7h0Zt7Sez6bV1yXzW7bVOP9Tyd9DN0gWqz7SbXRRiVD2dSPvRl3ivCZt
N39PQLpbFrUqbZyg+pHlAnsH+YD5SfGxS1rRcuyNTWuR/1ejU0TIEKKlnuPENTJfhzRkKmRI0N6K
enQC2Es5f1k0m4no0rU/rUANySowCqR5GrcO87tdWs5CN9RfU272nJA85j9NwftYuEx2dWw8Kmlc
NY1Ggoi61VVOKY+FdUDaPSNtdUcBW/0CSqpUY103Cu1+e2XG44dTLVMJweBYz19JrD49GxN4c/ZL
YsRCDN9WXS9L2bvYbQHKVqMm/zRI4jLaguV4tlrY7QEBFlpo0cHoEHKN2bHTVwefIxn5u8aJVFn3
2anVJ5Ezs6phMFfDWnfiyqZlvm1s6o8CJyBgJBtWXvwxotuo6yvejg0lWpMG2x/gZ9OSD9LEjiM0
Zukgqpf889QfqFhcQpMuRAJMCu9qYF22umfUNW72Rxz+MjUHpxMcGSF2/DbEfSpdpZkTN36FoZHr
dovyQYcA7BCC0dmT3CoYSLkNDj2EiQqHCUcF6eVx6avV2VLuxZ4bLMwtPqaKJ36nahgK0QPkmnkZ
6tytUfV63mfkEx6IrzMWAWTCRarxVPW7iJxJx44iZdkggs3oIndEjzLdSE02N16aR9+zya/rNUdz
PCWIiJOefJHedMHHCX1AVS27JdSABmaax+9FgwBZCY4CwQlJ+WRpH2M7WXQqaj/Eiqqtwxt9Jsz1
QWwvUbSmnGUMCwvD6Fc2M3HKReIpG6byIYu3HV02s0zcp+xwWaR2sullk+YZW/sm1tKZaa0Z50El
9OWBukY9NyoWXD/6aiOOfDIyfHCY6/xRlLO1C2S0etHujmFgL8kPrXkD3eNcFFhvrKw+6P+CmrhM
tl5mdHmnqYgoYwsxJQ0aNsKSzkGD+lsXnPZaU6ElJq8E/xswVuBIFq6P6IsyI96aqo9XibSqpKfG
9BJxMejQUSSXQYKL6mBQA8Udop0rTSx+sSI5skH4nqGMF9RsEmljywwogPQA1L8LBuaseUfWOPdo
LvT60XK3dt+9+BHTuUX52iOgToO95X/LXIdJ8kyrY2Tk7IxShIqruicCCsGXqJWbnrLqgM1BVahU
+0lH1dstdW5Hm3kkoGzWhMKCwDzqGX64Kf+O6TBfSkiVSQwyzmWGJx3PQ1ai2DUIiRDf804ORmWn
EOKta/Qc7CxU6AO4l9Nd3/KCmCpDInWs4R63L8SIlMTXwD3ouCvcxJ91Lzklr4j9mPlPZyhHjUS3
4inXv2WD4EqdNCvebpveVNWS1gNxM95so3GnaPIc1EI0slREcIaOgcW0ItKN3DFO/FC4/BUptoKo
J6cmN9kowQzZTmR4tRinJXVxKHEpkS+cRu77GzFpW9tC7RkllHHjt3eJJ6PZYYyQVw8awlhILpkB
eDBV3eGybDCGUuaJFhp8zM4wS6HUVQp3agpnind6q35ZOnlYqUTMVJVZjzFleVl1PM/KFB8NNJw2
CGfE6Ekl6UJgXw9tHRtJ+pP2J8bf75StSvmeug8rvWYmCJh8kNqDKSM6SOT22fi4AsuwrVYDME2X
24AoRjwzb+NjSk2xHStK46vY2HV+Z1+zcXyQyLpPFeXg9ZK6NHoUD/nTjunA1T753lnUXY6lutJC
7RGm6nemihlu5qvvSZU7YIhDtrQoou4rmhOfRCsWncyeFY3DB9k/C6UhQIuMALOBLaPV2zz7DCf6
8GujIAvq34bJRxgwVarlzDmVU6Vv2EtHjApsHnEgAEFMsZRHvkJe59kLjfQAZEAh3iyAOWAgf12p
Ae5Os/zh6dTXft0ETm1VDz8y9RMYrW4j1FJlY1MPhIzYH2OCwib69YyNbA48e+9ReRmkE9Zswzyp
5nlqD6Gf/JMs+ZVXR8Gjps/PpJBxVhGI+eP5w4b0BwP3hLwpZkAxmX6ioTum5XhnQEhazHTE87Ks
g5Y2zqQ76KKs/j2WPnAWOEM4neyQXlivWNcd4lTQcuNrSC7UKgIlJqdsABIc1IWoaviaWz9O74YW
HioZtYqqp28WIof1oMkvJVTzo19naBCQkXwRI6Vp/WoI/wwiYatynWPW4IrHlvlmjXsyaZd08x7l
mgix0qT9OoyblzyH8qpYzfuxVZEf0KHae8OGxFriCpIYLa8MPGBM4zPiruwH+WOYFJNDrBcORdRb
Nf6MfQpdc29ouAjZbroq5MigxHsZx3hRC32EMRxeo8HeCmMTVtW/egjfa8auNn9FFD629DgqKo+d
/+e392LcKj0Nzaeg/gGxpODTSUpGnrrId/oUHQvUVW4rTB/Ttr0lsxX1gVw/c19hto4KuDQzWrUG
CUGxkD9G3d+kibknyXWXe/SOYui02qevnELpXJT/PFDWuiuvjbLtK386Zpr1pCm3QXxqIOnqkUHX
BIMVRpli4aTOoGWltiwup1qSn4FGpvIYtuWO3PxlpcOwtcQS8sqsBfbWyUmTm1TQTEpg5ITE30uW
dQUI5jkaHjxRXiTjw8S04TX+0sQrQJYpy6eEv9C1lY3aPjOOqnTWK5ezYqZbUCuVoOv8axLAcapO
k+jeNm4Y3gjt6kEKSIV3Sz38sky854Ml4UEM2Bw76ZkO5UZrwCLxlbast8lZ00DspnZTs2ikevMW
DOQVE0vVWk6XsB8rw9q0iZVJH6Mk/VgRS7syj/RRGgUs2NIzI8ALdx5YeFTeDDn+8vtgJeWdcMPI
PiaKeu7k+o6+0MlJ+/FpZB1XcljBFINll6SJ+G40op8sL123E6w0yEYhF4yl2nzX0Tb/65X40nYY
s8axDB2tXMs6gZt1Wv9SbFoP7yQOe51raFfDu8f8TZGGy5QckdBc5LwZbb9P5mNr2bS3loKT4Ion
f3zmwfA9jTaRDNLS8g+a/zRrt5dPfPGX7NJgQkwHunTWyNGKxmsW/0jiEAZ06PnbsnLrdu+bm6S8
yPYx5CfIbhDvynZjhT/Uk+Lpvg3aXqbB0trr4J6nCldZr0Jl5P/SQHyP5r+KPUMwCJN0ALbU4uic
LWDJjzJhlPeZPKGRyJlc67722zPoELmnhLtEt+72qL7Fuv+jdVxU3Ib3mghIzp8QUibwhKPU/pce
NTpJY8GXHFBhrFj6jwdYFQSHUaVIPdyG8WuA5VfPI2nIA/PabjnFP0VCXsq6ym8dZtfzyI5jeY6O
bw75hcVGC4gbv8r4ioheCjaGwtXdpPdWpNirpfYr41lgm4WQMlo+WEPwo8z2xUbthon6IHf6a6pw
5pLBTsRG8xGEyiHR3WY6mNOqjy+CXJjwZQQbDs0g2VnabRxeZOAcJmmfesC9v6FNsQtx1jvyPnEs
ypgWR7jInR1TKn+LBsCvp5UQvPUv6C6e9x6oRDsgcjBelic/pthNu31vb6rgCMMN401K3zpUESf3
HDBlJ5CveqDirbIM/elc1dKeNLvpCzfZsFB7MLZgNM6jOmwg2ghnojqA5E2kKNYaDwl5Mi9snlDm
ibeCE46HLdHahcEeLh/j4gTHdGMuAkftM4tnc00i1qvo5F+57G/81jlfVJPwD0IglkGy1/t1rK1y
FPfFpWDP9N+FfzbNr8pcF8WfJF3U6I1uOf7oTtb+wQRo0RE+cPjyL4XHC3/rCw67R6K5qXRmRlLD
gzlQ7bGLB2QTvMZ128/+XT2JTmTEnYewMpe03ZF7VpI8LEgsKAPgJOFfrFR1a6UhXHzhjNl74BPI
djQNeBi3GlA9WxB2aIB7dyI6QH2rgt/adKXYJW2vwWMyaWCFNcnBpvKVBNioimBEIfSQlUvWHth1
CWeAjkSMU2hEVbyrgesnhxSKa17Dgz3t7lOxD6pLqJwaGZxrIxXLEKWof+N39vVTUD416dW2i8pG
atTQlAYUOnpvyD9siHMbZGQiXy+eU34AicP8HHlPq78bCPXiTRVvUOjIxi0U31Dvena24yeMnKRc
azxGBGOp46mBoVV/G0QjkOzkTqGJaXvXKNwIOs7YwYxI2a7jyzSHoGuncZzuck7APoxy+EEv9TIm
lKdAxY3mjCseg2Z71eSniUssQy/ecxLqyS5WjxhzNflgSWRTH/V3Sb111jHw3+vxC188XOfKLGxH
Q0pnH6fqxseuAr/BePUhXhbiV1OdUBMFrRsfojlc15W49dIlUP9UH2BFi9KnpTsl+J2wwwOBfvKC
mPCH5Wsb8vu5ePga8oU7enN9yZtO+ku5BtYX5l4I8KcTzdA9fWrwL6lbhAQc9SMCEPapFCRvQaCf
lmyBx7QcGeg8juaLeDTvUZmk6AvewpFk3lJKnczoO/jvfNHIiNRcoZIBDEGx9EHamOKOEd0O6ybU
jtSlwiM1n7kXAklcAF2HiXQMPqaIW8CIT7r+NozkT966yQ2qQ2xtbPPF10vY+zDKP6vU+GeECvgA
GFbfhOgNkxMIXWYhk3v0+WtiBwC4KoOTx7fSJ7JAlP/s8p81xfs4zG6FMN/1EkuB0tbXSOLiRy+U
qbpgdlA3nfUqo3QDZgi9hs4pg/gLIZEm7V6QOiKuASxjae91mc924w+HsbwX/UMf6b0Ja8LJ0MHh
Wh2PXbAttP0Y4BDpT0W4a71rJCNmQIj4ncx8Bz6DAtiyGoltiqcAHYwNXaweVm2fIKoOPqWwYw8l
3g4j484oi+8+mfvK05C2LivDl5D5T0P1tGVlRN+S2R/C0g6WkhF+RBkiIsXmAGviV16ksM79QUtF
S/GlH656taqJvGTLzmbuOkHLXBeA2Z5WAof/kU5CuY0OnujzoB/AKUbzNsjbjuK7fB/jwJz/6ArR
pZL+odSKrW2Moh/wCD4e8Vcm6bhze/keWC33GT7cRa8XJ+RV+mLKMTTkjDmiJvZHUdjgIr9SllGA
rgfunq+1xRHVsM0XWX5qiXwIlvqnCB1Ygq5/SDA9SEcKpL+2fpnZ9nI5qTe8QGVFJJ5j4Ny0HKwV
5Af5xRqTf6tsx4kkzxW/oNEe84T9aJfnW5P1R2ffB6Pb0CBekpgcb4CEDOSwvXaw6k1H2uCbpb1p
4a7gt6Lxo0QC4fAiGfgg2w15FXXvNkEI67hQnKVGTPmkhAhja1ge4m0w/G389DCo7hiugN3UZp/i
gg+ug8BawZvGddrvx+YFD4c6JIjlQ1p7DwojAGtgGuWYbtLIRwe+kPv14kO2zLOoAYtaxhM5Y5hC
k4hsybyI7jM2CMFFOAYlmudEhDmavuea9Rrs2MnVw542jAih14qG9H1wDXW7KOhYSU64uKRvkZ74
7Uid1Bv0hcQPbqa4c7g9XoQFZFAP0YXAaVx+jpbcF9O+xqQ/LwuZzpybGxyuVLMg3tEHTuYgu0/5
V2oTaGAuAnXXe+fBe6rBSqZeDGlvN6JabzbcqGbN8YhflcmzPOrdNUGyjpitQSrrsxchXFuQ7OAK
sZZffobovV5gDgFPHd4EvMm8Ni6M5q/Nl2uNkbFbbxHc5cc+aieitRU49hzp0XFpncNghVuvDd+1
Y1KQA6ltC8AoVi/STG18epehe4d4HuOlr34RkLYqabEoP3FdqMMdCvw38YDyqR/56IHnc+PHn161
f++qu1n9quqHbK7H+VMeOS4keT9G//L6HGRHWBPO2fldsoozCIa8nayK/JUfT/rULxyIj6zqP4fG
MYicUqdL3MLPrgf85oH2lJBAN5vCu5T9I/gLCPxiL27PcbtNxrcczU7S7BmfFENyTWv8E6tBJYd0
rQBY8BOytUHfSjRtY/PPnoGUD1o+1CRx+jZaExqqK2QhERTvb1T7VVVHM97beKHVf1x1cUeMn2cP
9xASMQUnUVwyX5ToV5gnhRQJoCiJ9Az4j+Itaf/k9BvtPYqPhW7/MjksBKqtvlgnPiUuw7RMf0T3
UdgvT/nzqyP3nWSkZFFzoUgpDNbATd938SFTYwR2TXaPKkSHevFBic4GeQ53vzrsR74vkq9vTB15
iEUWQOMhFY94JBTlgZ1sVuEjgEQzvf5tK3Lf3pJ85Y/3OdqrBiwl7ORdyldqT7vNCmCgCziG2hvy
02pAHDE6RjLTqQsg+Edv4mH/NjEn4QTWH21/mbgDq/06KLalAE88SdiJ8uBWobaYNpO0Uj+KDg4R
kb4HOhUR5a8JkkL5gWXj1AR56IjUw68UCXjVfy07tYDSnBwUwyKHMWb6Ef0BMD3S/rU2bRsHTUcE
oN+Tal2awaElcFUZwmCNJfjNM+ItiNy7mXylSAq0I9COtlDLHp7qllmuU/XHvnmV5Pd2pE5YkqO1
fcDXCAkjbBc6MFAcx6B2yTCXSsyBx3JPelQGMG83fyJSthIoVYZzvpkSZK77OOpXEihxbf+lTHRU
FMkd4cdommbNFcYSLSJyIgjZA2oTQmqytY1fPoRBgHI42WtQXM/InWUM42n5w0QIVMjZZJfIflmT
LJG5cmxUN3lsik2ayumiapnzVTfM9fp9tJMf0KlV1X6ng/U7u3UWKc2AbU9wVtRcoVuQ/NPs4UdI
Mr5Yb2NzWdXfsq4sEQwq2pcySNnKYxQ3ydXyZML65BxRoLZeJrOZjw23Lawjm53TKw7qKEUdZgPr
kiUgp2hdslHymKIjci7BZpHSLKX1OGYyzD3YR3elHqxQ/Ldqxi2VEbtikIWoRda6wQO9MDWC58Zg
fIUaKKIyAT+XDX3qYLJpSaymWksk6An/s4Et4U0kaq4t7KUU7XBblOBvNP0uVXLVW5wgAGAYHlWL
5719c22LS6vKX4kAq2xBh2RL58yVQRxI/f022RQKu/vMkGtULOYH5hO8Y4p0VGL81EEMKSr6cZ3q
4qXU9QlPWivGkmQREyEtjnRgIQjt0VrUEdVcDZpPkc+ILpZjMnVRjqVE5tREOFkml3pl7C0z+JMS
cq/bpoGUDCo3N+z3Um8kxsnuoxnZCayGGJViMWp1uyxtaMMpkb6wab55OepZudNiNDsECttgCirm
DBJ6BFmmpcLjIAfvUiG/EmSJ1Ep1vX0f6UQN5wNEShehoUZLiaWJfATZbJ2MqK3ALALoauaT4IDM
23RwBkkJ4moJq1Ptg78Xku2mRccSSOaPBkdQNg0/u1UfVZR3rq3PxsgKXUdQ5sM+JqLC80ZaP/IW
5yyVTCFL86IUxR3I+zrVg1g2I9xPmdKARh6uze05687Vvlga9fgmZcVVSXRlkyj/wwENY0MRyVce
ZkMWxF/4ExJSy9r5NrIrmj5++yYqwbrIVR4KlrsEeFQrMSwEZfJWWS/IXcZ0tXjmSqGs4wlStCH2
Ko6zXx7VDBtITBnu/F/UTcG6kpAPrciBA+iUR1eVyK7I+Ei6kLhM9tuprp2TFMuctqOeMJqb93LQ
rlp3a9SjKG1kENZO9alUmAE8KxtZ5rhxWoNZKGX2bgcNyU15K246dEQWt8S60HpFbQMDqcmvBJWp
hLydXhWRB4yoHttZShkWwSVGULWEkXnWm6eqqjuME3fF/I9JbIZubShz7HZ0KMn9dyVlJyvVN1Hk
U0IO4FEvP9FLthO+ge/SVBcjSXDyhUiYAUftpfkbKAfBkmPr+dHjJZT6ryFezVfSfZmaurACaRWj
NezqP/6KovqJ2VjVgzEit0FaXeLvLnFywMKC01JcZrCUNui0VMvcl5W6MuND131rsJ9GxFiVw48/
UhtKglmmKwEucGTsQ48sUy4pUEh8JTnJOrAHq7He5nZHWKvqTB3YfqZvWJ4IrW4cTG7zITQswnHk
u/IdUNcWyxerePDDUggVjnl72tYBQAx37LSYMAKZjs4GWpsbQKYSybqs31qmqT4hNqttsLnCLeUn
Q9uWyp5sz54FXqqQzuEuLRDo/iUNOVLXrBdkIcfcrhbL1CXuIeKkrSr9DWRy6sE/0m75yXDsORAn
dJyKtkUziMOyEvjGe4Y2TS0QVCjI5NfgXeqqGT+bFj4hS2vblSYkOZIMLyZEvs8oOYk0/mGcVTOS
P49tFUEj6j8NEuSHtxTeM8BMJZQdggHGsragm4q/gcBbNJV4OXSfD2TaGjxgs7Mijj/byl9aPOsJ
H0qOjC4hG6jE0BsaP1LiMO5H1Q8CxvltC9XfUuDNBNZY2T6ZUaQrG8YaWaKfQ+nKfH5EBhfFuu8C
x4g2nY61ToHQzh8BfLHO3BhqDVZmThkZ44W5H6YjTqFIOeraQR+eNU+czddFDd+ITFwE9p0pCl2O
oTxEhmBm3ambsttqyWqatoGxR61A627EFXPwKJZu/4yaN4nILm2R5O9ljq2R6uE9ysu8u/flVovv
vSAf8FLqt77fo+RCwijwTgQX7MiN9qkwkUn8pwZdkQTFJv8SFW1kvU8E2dstqIF5TZW7hZsD5yrl
YYseM/6UlmhevmwP9fu3Uh3G4qhaZzN7eDIyT1dBXC9f0+gbB0YxnDlVQ/Mg1E0/+csR41dLKDB/
obkhYXRUD7mJqJDsW9vNw1nKvSBfRPmUh/ssT5QfCJat+sObyC0gMwYxL7t37t9LXA5JcveKI1/G
8mcxZm9peErtPwYmIV9D87bqsj/P/xLpX+aRRstceg16fal1/4b4GAXnSH91zRuOMtxJJSck9lpV
mulRkgYHLpdH380elh/V3HrDyddvJfw7AQELstHRf7Uq7zBWkx7bAgHG2jmWXI0vaml/jeNJkx/c
3asOE0ZF71Jq/6aSCyVi6y80rgom5IBN7hCpbuwd1eqzN55eeNHULx7yoH/n3whvP/u256xZkz+3
scoNKNak7HCFF+2arGTcc6p2UvHm/Ua5eeb5MC0PQVEn9kP2O2d2I/RHLtbUtxSDUftWFw9w6LS7
ck7qwckvrqb8y4JGNU6F8BE1pAar9WWbn3nxlRY+2yLuqKNqXFLCglvkEfEIVSSuKkzCB0HuiJQt
6GLMdbxGQzzI7H7iKoRb1zw6dDZls6v8FyTMNszOGhrV9JBmX2N/tWn7ljHJCzq5Z320QjUomHFs
u2HFhbsPK6CpwyQKFvEzJBqu7fl4zBLiG2qxCFhmfQ2DV/4MrMdg7ojHgZRYRAQx4vX382nh60/a
EOXioGEoaR2N4CH/rhr9IqIpXNsKdVsgoQUtbiGXSAAaCYXfpf3WILolP081W/+u0Va19AxPFrK/
gASSM2pJI9+m+UGP9qZ6gqWyV2XphMRt17s1YVO7Bj2vv8sF179bVsBqbhU9iuKJZya09qW/rcl2
aEhe3U7VVeWrqnG6u4O1JUuoSQ5Kv/eyy0OQfJqgxkTO5R/l6E3zj0G1bwSC5COJE411leE3A/9o
aj+ltJbEDu9TEW4AGVd0EbeEIh3yAWvHxph4eHcj9eWkaqPYGN1Zs2ID9KyKEn7jrNBKypnfoWTN
D+vUJulkHvf3kXclEiqlM9Q8Zuk1IIsjPck2xhOnpxQxPhmrBlndzyUIiW0U+4gdaniyQP0vCdft
M/Jdjrpw3Pv0QVXbNHsxM+6JYnt1ygdR78lzQKCf7/L+UcGZhnsMjqpGXuIqMF4MwZig4tZtlQOP
Vuxx/Zx4zdisrejkWQfS47rOIapni2/MzG6i+yOVnTUh5rNAb0QuZLjSzGO6y8RRsx59ssLwo3ob
VHewZEa+Sc2nP257gCDyXLWDaTk9pfEE26krudsgl6UBCxFlG7rAczyYYEuayxmURrBmbhRhK1uj
QSEGgpw2lExedsDrqmp3XGy9ztS3CVcI69SlOZZbBXFb22GfR985WxJ5TPCmVTpGdjwXe6BkRcNg
0V/iXUC8jDZxO1zn2JLW382Ve62tXhJaW8cBdo3UYiZIIHANoIXwouysB95uoJzBbwm9Mqfyo/BT
lCRJ+uoHmyBPsbUkcm1Iv8DIMEGKJwSchP8GQqkMhL/VDt9kAiHXJdMqTB4Otr5zHb51/rGhL6IC
myHq0reKjZirfUhSyZy8SlYzyxHU8peXCeT/yJfClNVRquamvYZPKNbtz0rtfgd/Ih44lv7j6Lx2
Yze2IPpFBMhmfp2c49HMSC+EInOOza/3ogEbBu71kaUR2b1D1SpGmmnV7Yba+WfRIqcC1UfuQ7Mo
+VOD+9Xi2USKTMVhauvwH3NFjfsSq0R37QwQ+peCWN2x1WaRklmrQZjTCRACJ+vXMPD8Bb3olj5E
af5URoFGc16VbPOaM23gcfDeEwdFafTp9tiFhl7CtYqDafoTbATyWtcms6wvmjvy/a466O2DzE/P
33XFLuyXpqpns5x1f+pU1aYYKbOyqxJIa69lG/SHmA/wJTl9564ix2VMEfGw4SPbVuUGVYjRbTR3
paGStub9mzRO6L/73BzWgQvOFhtwOTra1oarrxvrMe/Gq1DT/GbUIt6ZAl6e95Mr/QN4IYfpUbTJ
GlOZqfXHYuTPNLhsuhjMsPNFkukaKSBqDk25u9jlFkjeXI/i0weDn6wbGiuSmAboiSroIHfbm78u
nBofSa3B3FNijGWl2uSnWBzwjxdy02mffsVYGGrpI8foq2vNrce8anly1lT60avWTbIXxZahHZHE
qEghyqMA4yko8p+wejEw0SecbINx6J9MbpYVOExCtyjVgWTWXKq8eyyoPfl0RxzFA7+6tdPtfQxv
CXGnOtGM/QwvT66sVCVK5y0o5XmIr1J1HrG/I3OQR5wZIYursn93EX2zHHGh67medlEMxfoYta+6
CZEsvax0uKJy6Es2gkCJ/UfWXOOGUICLAe1PxzK614nigTGY7FrGpgZqFoWxrglzS27ddN0iep/2
hPGqa6uV61KagefTTPDiHkcblv0SM0SPbzbCjp3KJ4rcPnxDgoZFM8u2ibk2g3edvU3vLLM4QEx9
CaW/ThBRJYxagFBlbIY4cxT6w/EpfKyHm1LdGNzmsJdI5UAm7rDPwVPczEz8AWH7Gdl88wC+yZPL
w/g5iPSmDO0toe0se0E7i76rWAoabFB+xM98xqgGaewZ1tnAXbG2Hvkww+xAWbOKJpdlSnovU+Lh
rx2OcUryBdXFJWiXdf2w24JTDJjoNhDsurb2yHOrpDcXmkvu4pDEG9457+zJWKBm8hbV0Hq2Q3Mp
lZ+KFVJhbYtg33XMcdbSf1k2s1MgfcKh18l9Zneth0PWQP6QN+3WggyGdUuv9xondxrrTJW/uuh9
kL+Z/wYjlTRDUjxpwTRCXn8KpHJyRPk1rDrUigrEaIurYSq/2DVVexObb8eWehfgQSyYjM5M51qU
ywz8SB/s0urN67cVM1JYt4UVwmiWdbYvoZiKOF5VTxRK+tKqlsxdWS7Ulrd3x+LqajtQvH3Fjuid
i8HzH0G26Sfmf5qsPA09CKb/5jxlUfAqRR0LXRYS1qJM1k5+d5miI9lMtW1QXzWENVnyIQwDsCKS
RzTt/rGq20Op9HxvgT3vpf7RoDFoiQjNrpFzMaPfxNh7LjPbTUEOGOpPlqh9yhrOSTkvtQ6hgWf3
+zomBcmuISmiIU/SyfnpYonG/q3d4e7M2Isv+uym+Bk+f2SBdoPuF/+sme575SrpPiAnqF7DqGqX
gsBUzR+WjPSt6nLoj8DpCVt3h/eM8ylnXEbuG20kGXusQRg5eunCp6aRJoh2GkHLd5rdwIrGNK2X
kmSwZsSmCmkpzTzlyWR7nDLO9gb5geNsPs6N6MOuvixrw42aehtKmkgH73JUwRKpNzHJBK5+yYl+
R/tqe+hh1gxJ0PxA5NqH+sSaNNyl9WmrYMYRAD8z55jbUIleGVoXk51ltxirXUzCS4qY7+iMH82Y
zdviB06rjx3GQxKIqVNr1q60uOOYnO3a+ouNYF/8oknKYhcdWHJuXKywyPjZrEWQYCr7KQawUUOp
zHPX3w+Wy2RczqmZTP+VlT+oKpD4K9Uhia4ORb/m7XFkoEGnKYfzRtjU0hn3pXpXgKciwpv5lgVh
5D30ZpC15g36yIRvrVEOrf/N14hBN0gXDVj6qXgv4lj0wJ2FIRFyz5o8Um1UF5nObyH8MPGHbZwY
rWQ2D6NiIXvMVqTMeAkqxwKyUEST++YQMDjBihr5pXLE17bJgdLMY34+3KJWyByzmuuMhdTkUaIY
6sNXywdv+yemSnNMZyz3YRlny76BLaVjQYhrWFTkcDGdDv2fCdajUwAJVlC5c6LDEx0OMzoQh9iO
2HoC6yw6C8nOJW+/E+IiE4+PJcUBZoRMqjHwM7CcRYFpbMtEWQ8U9T6eWKVldUKBQwsPxrrgpW4h
fwLoWaUTOLJCFw9tQjFvUdHN9Zdtl7taT9a+/0dipTfTFXfieY1zlbvMpedQaXaQXtNoxthTChfy
gm+sWt86jFY4l+jNtMl4Dow8pDQ02bUS7kZ+lctI8OW0X1IxVynfb4qau2JjlXOkD4yZKiwFaV1R
sdV0yCYvuLWAFj7vxpMYETyGPJek5anYy4AB1FrOh2oiPfX9fU+MI/GXTHezheC902G0O3fkrGsw
kwtyeRcwGEI54SKhKmQm6C3bPGK3jFEF8tJtV76fka+o/SSJ46M095G/gunTSVsZCIFC7KwuCgN4
5iNj7Ob/vzoI380K/5WTXS1f0rkB0G2Ewpyeos7XT6TWqXIpoH+yQk43mhPw7hKmFxnWNrKJEJLZ
e15tq5jUSOg4um5vso7fRacu8wJhRAFzo5bBd6TyHPvcXEOb/2RRv++shq1mc4ornm8asLGU4Iec
Q6jFb6rMgfIZfyDvbgIkaiWumc7EgVyB1UycxcRJi7J2BcKPB3PujQ+70zC6qidcZ7P6UC0rp4Cr
2XGOpk/iV4ECQkNEpnroAF03YIPhHSfQ8Uf+DipYJikUdvlrhL9qWy+D9Gws1YKho+j4Tao85COm
D2Kj+o7f1q5U90PzFvJ2O1W/kPW5Z7hX7yNmKnHyVfW/KKCUgddBX7GC9ZKttcuZy8XFL8HSc8lt
0A7EUbLZafg7wC+mYE1pbJ6eAUlG9UDhmoM8lY37EojIaa3bkDpQejv2mqPFMoFCTETyFOQg8TKs
hzEWUApBW1mq5DcwD+u1gd5631NMqOhj5Ba+iB/iGA/+mUio4EaO0b8qxtQ/DUnQy6nTnpd2In/V
47UdP1VkFlXyaTo/0jWowabx1j+lfbXwXHWFpPUwo2bw/yRZkqB1nOuI3TvF4eA7wdaEieCBsulY
/Qv+gMGvKQ5fMbpWJQ42daGcoobsW2J8TAWLIp/T3bO1d9MmQUc/W4C2LHdg9AUE9TPoCCQr5YcT
5TM416gfyXXBsz9EZwBWMz1itHCUao39xlniv9/ZsAdU6rCSUYcdZdM7uJyE/7I8Brm21Jnqxnm0
KHsTn44NsQQiwgD7FZmCA723eysKok+rdKNSWZGx18U72BMNUdudteuDn7b9qKxlXt6GABvzDOdy
00J60PVFFVSnPPkJknOJ2Fm2ZxlwRtv2rMSPk+KvMpx2D7iXuAWNdU540PDHWeF34DmLIXl1gOhC
oOfdRoXRpFIfcYz5Zje3So+dsT1NiTmg7+lHg4Sr9WK8O1i9K1ZQ3i7g6oh1VJxsv2zGl6lxkwQS
Ivedm6M71/XPCN1ExWHrBSCmrFlZ/aRU3wYK5Ijv3Z1SuTJuowK9fm7KzTE3rkP07inQzqb9KZks
sQ+qnFw+jYSPVDyp7MFnJUK7aBaJEP53hWmmqy+5vKhYQ3uaA78bELK9NSy8pU+SmIgfOqrYTi0W
uR3OfEHlRYKA32wC13wFmB0M2cIWcO5B0VyIPj4QCLrW6GtGJou4TiiRd3WULCbzbIqdKUMrlhGd
WML2AEW/mNgiOsErAWgDAzd/jVBRrnpTwzz2r2hZxbZsKz++dU0l3dTDsT4uEmAUxLd1mDI8568S
4dzGhKqlmEFQEdS/5KCKky5M9DbmgqDHnsRAHbLR0P2EJZl0tjM31e8uJqpC5NvAH9YyNxbnJn/l
dfOP0l6JEXNywfY0P8AWS8AjQtkamHlCCe4eRBRubxNsp10LAqO43HqWo3KyrEFOeTLnVXRcGxD5
4Fxl7zHtctfgVIaOVFh75u6u3y0KkD/M2EjuUrunK+2NzQyN4tgO5z5SOrNal1rBpx0zzubxAIMp
4ovK+dJT58Pr4W4zm88o5UQxvRXnbxI0cw3/B9FI0fA2+K9kUuh+NJbKrAGd19SzsCUplJ4PdcTs
u8t5JsBepe6jd/HKfHnBT+7j13+kRE2akEInM3f0WwXEPELjqDNJGHa1SLnV6w6bXCyvEO/nOu7U
KQsDFxzbkt8BKQg4fXJy3lmjt625KOEAQeAhMX3d846CBdIoP5J4XPVuSunMeJPX1Hoi34hGnuwd
xFBIm1awz/Gdug0ODKagCBLy3/9nOHzZpPxWKTQ9SWBaf++1XyUkWOY7SfgXXVAGhCti/yBpgEkV
qFbmBzUhWTH/7Ka3yzQ200SV/49EtpObYTr2PqZFtiLPrk9PELWLCjmYkvxyDZXafagOo7pLs7cE
qiSsIQhFqC34gZNgXJrktgpaX1d+qKa1GyWgZEoc4pML1k0m7jOdX71idRuTLU7uTspkKi12TYby
GU1ElGMsFHbdz6Dcp8mb73w7LEvqMgK0+1FMbxIbZNvv10450T77gWwbk7XLVWUYLzJuGBRyA+xD
Z3hp3SKj1uhLBVPxuWRt63PHFAyS9M5btNC4vV4ypITpXZ6c+I0dPPxP1J4snNJtQABK/m/ErY1R
ESf0hpxRn5JL188dgjV0BIIaqET/w2sa1E+7QI9isxchggVtGOPzBpXZRD42HVY0ANFjhvQlOwLt
N5gqXyTzqsdgKQBMQLUbFZvBIYGmoIiMn270ZJ2U9ClLMhK4GBI7T10ecf9UNaauz9ZiZlF9T0A4
mkQd3z/LkpF73PpManNZexgB658ueLV+t1Za4gfGbOkjmXPEA/WpUulUkX9MV8LypZMSgqIn1ZAJ
KutmSoFMsSYbF6lcIa/4VDCpT7wmTYc109QvF9ag8MmXJi4I9CEmchQQqE6cgtgtOqaC49rA46Ha
F9f67YNryNhNEByX+uR17hz/qhGaPA4uAlo+KJ2quNyzHAFeRzQAoFfPXHF91+pO1ffECK8c/PPO
+Bm1z6Ao+S2zHiJq0Mfwfu8QQFBNWcUb44bWfhTWtaXdTvlwmVuHwWeo7ASjIIWPdVpLxi74VGZI
69L7ksajSp8FaQydixlism1WNT7lbkV5D50A0iKZ8w6DOWXaYjD1iTAc2eDHyM5MqI394l0KpInR
Vn05HIReR31FaKa9It/pHwRyOUUvuf8YlWQWRvyuXyTo8/KcbRNIBZifcYESNfi1QzSAJYQ7AC4+
CqsKexxtsIPPJs5XNkyYLt0jO0SXUKjmZ4L3uEGw6DfkIU5Jkzuh4AOkt2jaD8dmceouMoSbSrxX
6pZVq0OyACEuT4IVBxMpzEjLSG2o7ztiUATKezbt1WjPjVXts/IBA4iADY0FIIB/Nd+9yVIc/CdU
uuJPVC+tpJBh8EpWwAIb/6zlYdDgI4brVoch6i5IYeZTARLBDT8BealeFbkR+iIma6i7p5PqRvwk
LN8N8esYUHoUXv4ibhokjvxb5MaNw6aRR7Qe80HxWLryoHhnL/xMbLkW8p7+5EQphN4nBrYSpc70
ZscpMtXsfeR0sU25SMuroTJaYfTkhPJUoayVmEr66WIf7uR50++UM4b17N+j8qGwyoB/guZUNjsF
a3qFM0VS504dWOBhhycTbVmzAqpoiWNn24+nBNmp/ufxCRVMLJXi0UBQnxa9lv7D+em39iLRqZYd
YAH/hxRE67Yx/2lW9Itu1WmBRMTibPmttpPON9Xl004qF9X6Ne8FC6uP1nureXoHzquS6iYsho7q
3NyMEu8HdjSInSA8oqC7+0V/y5WEiUDBQ46NB6szm5d8uOv1wcIkGc9xQcwSwEHMM1m2A4JRhboc
FYMWzXr49DkmERQ2pDyhUlrb9VoYF2Mg6zLPN6JwzobyPaLK6PYG6n4W0WbGzEhJuRodetccfmgn
rIfe84xWOGoThHlu6H1lKnWTTWT9fEiqVw+cJdoZxqFJPdpeaHQwClmRTFbV+OnxYaTM6EvKrKKo
1l2QoYjtsr1q5cByyuZ9QGYtTD9cGzacWUsPumVSdB8tsmYYN4ZzzdgHS9p67orPvD4OI/cBpi2V
a2Rph94yytjEQmNzWbP+qQiltB6NjveRp5wkWbPKagsLbYCOdRUIvIzEtxSBz7ZTmrAQCDVACjzh
FaYBY/LleDgFMUo4/nsWjbzElGt5yfwC/SxTRGaHevaZQ/RG8aUM3cyZHE1FPx+VgrJ/OahoM+0g
eculeyKPRwHagb0tQJo3muCMml6Z9Tkz+jH6aTVMaEZKsTsRaJx0Zai/mjxapDQhfA7hsKZIvGZ+
PMlc1CxcCNHCTcjMt7YZEZZVLC4FruPq2nsMpoZ0UkqDx0ahEjt/lk+AasRz3Z3VoCY1ZFhHBSpp
rzJYroLubxRnUwTfwbC2YezmakCuJCFGgGx65d2p0z+bJEWjOEvjTVPJH60JaSj7b7gNjLbhzTjQ
ULTRXKrkD/CqQOrwGVJ3gMqCRuWiDBMOE3JstMa4o59QvfEtmo4dYR1Y4LBmJBmPOWJmJzc2L5po
MXa21qoH60CRpa1SDdh2z4RxJnr/kE4mJWt8iGff3G0yITxxQSBdFV+JwdyWKYAcUPeKjO2gNSJ0
1F26hLaPd1nTLo3RWOtCAy8QENCRWhrBKShXWhtieKGww0Ti7wVfhGZsLF5F9Fewf7Te3ActF6ee
OKt4iF+OA01Nyn0W0xOzKtqLGmtpTVKBsYq85GB8ychn8KpvIgk0GzhE65FhnfLJiXaY2SHWpizd
lfRPFv5R4PasT4x5RiU1JKR0Cvt7ILqJb4tWotBQxFXTYs3yWEumQftB8qbICaSu/H5V19UFK+iu
w12IY5EwPkyzsH8hqqNJbFeWilO3dHuWSpzKcsJDds09J96dQz/W770030TvvugEK6j4Ordd7FVL
izQZdj8E/KnJvYtiZmBffqtcsjp+Gvp4y32k7K1Yhazj7Zff+Keid4OjYWr0Icum4LATZdsfJfQo
aAoUuzpJfjJA6EzGm45PRb4qRhhee/TyN4/+JPMXfXRBvpcx83Xd9/RX44/wY+2TFOp9F9/qiN5B
a2aZom0U+YWuIoM73+ufmcQBZCogPArvHeQC5tHmmxUYpU/PD41HfV8XQboCVoGTu8KS1KrK0ZCK
QUqxmJ3qf3ax57AzDgjZyBBJALca2cJS2Yv+eNUG5ruFG1DMCuDIyCsGmqW0jaDcNI9dingwt9al
f7D9P4gHEPr+xWAMyD4Mfyq565tkVSYmnJuUkTNHCzEV5wEvgjpcZLgo05VlsaZcasDSbO8Uenw5
9QIBI0gXFsp0jS/UE0ivu+ZvG2UEQqQt5lzzioNiqjOSbdH5nPaPZIw3EAR5Zg8GFbLSb40SeTha
oWJR6svIO7j1G5VwZp/0Dpqc/bSJohtRUmAjEVPVh0CY4NyoeWgWg8cvORCPCaki4i3KcSS31XZs
bwUEAspaJ/oYuf007iAYf9mp7O1zlwNIqbKGMqnogS3YCIGslLKqo5LF3PcH3lFbq/KE4hGYe7Oz
aaqrcNWCnifYwd0qU+RAaC56K2UgiwEiS/KUqRrj2cSK1vG7QjbkSJqPFkBjV7IttlwKSNog/kC7
03Hh17hlrVQ7ejZb8twiAFkyF1LzjYWnJrTQJCcV0i32OiXLHGtVtxW1pbvBtpRcnvHQbgaDQCzP
pMXLsBCHm5gxa5tGG8+yb8zhfJqljEVASgChp+8Dr7j5KRqK+guJlTAObRGU846KGPrNJuJ+jwNe
I11zdkqXEZxef1Q93GdWPh2WPH2aFbzioWLZSNx6TOcdDamzoMbqORQTi6ou7FArVfV498dkp2fP
Ngg/SarZNfAemjk6Me63kBhgO58MtfqBH+wwhuWuTfx1hnFOQc3XK/IjLos74NIsKfA/YmxwhH+0
LIYSKAxkggI69PqfIENBmVnwjrRVocSfYZocEGFvVU7wSN8hOoylu7CFg36bApsxCuNSGzmqa3cD
3ShCHDe9hiMhVZ2NOM0rCSECWjWdnv4CGEmMWCFa9jbNSPMejxbAO5VVVf894io62B4lJElV4aLu
GDNBzga+RLy3PfjEBSMQiQo+kQ70nGKnbAfLalhUPgNMy7UN8iMZIyaai/Muw6ComQ2JKxgsCpN7
6JVm4dNLlHOFWqMlBMx3w5oTa4gXXeAfovwuyaDCeYFFKkvvhTKQYtEcB18SMmgdPRmQLWPt1Eni
0PyEIQ1lo2GsjIgkJSPbd7y/Fj4iOwNoHSLFAQFb1+g3NiicjoSpPFc3enYn+5xxyxtay4vGBhW4
Apl6grwuaqdiGaDHVRvzEKfRK6zNg8XDahpXv8lXFqIM0p7Ye3LHI2lNZkNkb1RdIyEJxa35qdra
T4deFG2DTolfqBgstGPrjOchG+cmBHdMjzYcd0tDa1CVjEVAs0QEzFShHO6DRcUfKZcOKzyhdPDz
xN8Y30tCTKJFeNRvzK+UghAlo7ooHxlBUpjPGI/YMbZB1z1qeSK2tcfASzgfshInPNEIxVTzy2K1
USJWZ33OR9htPBdNkvymP+5r2OqQi9z3SUiKpsjHoc2UOzn7yySp8ffkwJ3pc3jZYHf6xzjGBHhw
qo1gjJasLKQkiBrZZh3kK4JdhOHNpnf98bslc/GKVg43E2icdOuwrIsWCJDG/iFAYil7Q6H3+SaH
FGGeYiQLx7xZtt2twjH9za1xiy+b+e5f9CTkgJk0ozK0BD5jsco7p+G3BVVG3tJhp+U71j7gvzTj
2Ht0T1hDBEMnT77+T856A79eOavpfyYYmxtPEIBW54eZnaVn2yv2KK6/xtH580Y7meecmktzqTsw
musB2IIzEPyAkM1kifFtt2q7G8zx6TY8BH4v/0x5Lv7K4l9I4C9lHpqlucditcILwnsdjXg8945C
c7wICEmRXwhF6L1895a05lLD+w++c5Skz81HYy9pQwKyfMUWfBaMDzxxG43kA+UFkUvNDswpnfBB
5IiLALF1wP4072nr/gu4t2kLiJ/lrmzJIwdvWGy8durDFMCtwwCebwyPjnzZiWJfIEKCVWI4Y+Gb
MDxHzPVeIYSs4qluMlHCrwrvhDBk56HhP4R0A1jvqs7VN10bh7kxsINNJieUyRArCP+VHvrwhT2G
Z2LfgWxz4/V058XWmrb90aMIAc8YPoHsnltdqyhud0ZERWH2xdaOmFa3Ns9/98kab6/LM4r4dSbb
70GAG2qS9GSjeiGsYVJL8gagucOWCtAE2Y55sYcDKSvoZHgC+m5T8Uxr5noodjxx/DUypja2aYoD
4UbUpWHUC8aHDVp4d2YYzygor2lv3uiHFv5uDDGN9PxCnOvkbfShAWAvClcYWnrzpKWYgxeqw/55
ofabIKIfGX57S4GNrS0luc7lp6t9pQHFRX80gt1obDgHagUvNg7OlTBOdoJjatqBRieMo3oQXtSU
w7vPoxPyZI0OtxfRRk+XTGtRj6rEg3Ig4+YgFiOdFw1zimAOkJqbvdqTwSu8n4TBHErSlBHawCrT
OJrFsxkODKdb34A1hHBiZuHdSnr4I9tOfJKenFLb98pP2F91DqRt3uLugFpWlh/wvDVqPFN8duJN
dnhOuQmJXBy/8PkwDH3xNez4WIMZz98mPW3rIDYx4W3OU6zj5pynHCuMZNsbniHH8F8hxDqkJ1a2
uYI4/jihVsYbgQ9Mu9R3GJ6lt6Ecy70NQTXJE8WdwTEK3/Z7ikXo5oOK3Sbt0TF4+PuMvPnr3Pvg
Y06Xjck66OgHS9M91cMe/cGUOTo3SBbGgOzAcjohtaxXKueVDc4I8CVjxxDINXzEli52CboXVyed
duzeWDrSdyBftGteX5r8mapfaAf6FgGViw9NTWn34px3dKc4l7onDmZV4fcO1um0rL3k/h45fFxd
LZJuxIKYmXDYU5IxkY/ijeod9XFrkbNGj4PFlmnaMNx0sWVPD/weQpJ854dXSJWo6lPKpxTY/4Cb
mubOCS8GL6XO+YYqKseThrt0nUGFC9fY5oPiSRyE6/pX4Wg/bvETpiMmghrpHTby2AEy7e+jZMN8
O/KvqkOU+GNi0DbFCSK4BxNWfhQCiPuxr7bSO1bJncePW41kJsIYiCCRKxPTh1w6OCHkBhLpGO0K
5RDD6Zcb30XIR+lxmHYKw7JO5nzCbZr6SGncBxetOSe+91uptE1msQD3c65XMVz0wWF+TDJjKwwa
ON45LpPEwoXsk//9qHAOaWaHqZ3yCP2WWp5a0gdMaSLfcWfMuxfmRJ3ocz7j8q5l3W1U6nsl0otT
y1UEhdiBmsLbsjWCly7rdVa2+Jyzd1WptiwzdYZTqciumRiaTSYxAVSi+BaF/9ETgaLoZ1d113ij
lNydZrDVWoJW6BLnBRvlYrTE0iYqU0k1nLLFUHRAGWQ6dIvc5gIfcF+n+jZgztkn8WKgCkq9YasK
uTGU7pUpO8hJgCyQpqri1RXqP5bY91DDL0s/AlXWbHhfiIl2XlaDxVQPlqPHDnPdSK9HZlEhtyn7
dt40GnFnhzyx1lCrGGoTKU624LWXbw4ASbnv03vQsMCGc/N0wFhGoYeDbY24ZXQZ2CcOTSnVVZrc
a7agKmakOfRhCwNhSksOKQMIlNA+R8j50rEYil8yGBQiSRfNRDPIqB0E5+0jY4YSE1aYYwhScCtX
3auHdRPTRE2rvulpGNQfU9ikLTFbmrdqZzAvdbFX8Uq4TbNUDfuZWIIGpWULLYSyy3m5aD6O9TxJ
ufHhTtUxv/Pfpgreyy67N2jVW0AMSfQZeV8OLtJsjjWmGT/xwS4bhp15eK3FRxR/0hVcsWEhp8lX
Q+Yu/TbuMWarizpgeUnMWwTMo5Z7s31WyN8RuMTdTW/XgUGmTN7iwg7fkIkuaL8r/Vdi4GgQXOdX
5rG1QSwPtCMhc1CA+kqhZNTBuZik7038ePUgPGuj9t5P6Pcbmbc/qa78gtX5TD2QopegZoVdQius
QboK8qgHrpXinU8kVc8xqGsT+N0xGqFjyk2hbCngBi3Y20x7rJLcD/3msflz3SKZuwotfUQWrWkY
cy/UNoZLBJSH9vDDW8NP4SvwiDD2dYZ4GfPlCLEmUKDGmKTs1cp+S5ANYvdbmfi4WkCgMaZ+i+xq
KEpM4PEMs7RlGZ10UKl0+h4HF0+BS8+PMbZpkL/Y3/Lc2EpqQUpaqir0FqHCLTPhK6NNxIxWe8tc
DshIbNQRCM6z/oRFdiQzzVv7rmTrzahHb7V/ZAXvPlq0g2ASfipAB0YQgq5o1JPzyCKHfFgU+zVq
f/PEuz6LtPZkjIk98zzjK25cKoJ80eP1b02keDEa46lUfQXhUmthgaPhjSvMOf2mTGx6SzjdtOuB
/Gk9Pukg43KSeMcaZPqjcJdqiZ8qEXTViqKseptXO6QDY4CVIWYffHLqBkYdCqgYP5LbwKbvs2Mm
hyAJGHjqA+MlpkfSZnBN5Avod6711vLu072kY6MWNbJXNB2oymlWEaHEwXZMhAu/mvLVqxVc9gpY
q2wlS1BBBeilhkTODynf2uKvyolnGVcePYY1JTTBlTA0ZV2k2MOVbucylOVVXOOOXOTDRIu/wb8i
rjlaQ735p+pA522unS9DMQ9BwWPv2YcsGVjBaDe/+pTNo+Y9U7qe02kI0e9HnHuUmgmM+sT2UG4d
PH/apOQ8k7+2quHnbJZGzW0Th/ssQqGuk3W8FAGcf99edJLcQDRltkswZfYamn01Hipzk8ut5UO8
Kt+JusMEA27V/Js0Mg0k3QqoRghi0Nd3GoNWHa+RgWCupFudF5pyJmp6KapTyCWRFvsqJ4qhKVZO
lc/Fn4UdYgxQB+S9QhwXBncwtnDaXfiVDk5r4Fws51CWwhEg9xyEab4vhDEfJhmmTufyV/dnLSM0
TUXCyqEY2O5clJ+Z3W1FgD7Xw4JTf5o0KYH526P3ioRxDJAkcEoYaFrGlaIHQOPoWsuOfVlayGdW
SUYgC2X0VzAxOJPqmwsYoMeO5bA6xrw/MovzALJX6XjOHBb4WQ9BpjwXlr4LQg/W56/x1+roBI1f
Rg7fhvIYEeESLrVoa4IzmBk0mxCVlzckJ5UH3fTGZdMS6zDu4lHQy0GrFm+JCZQ0rK6GZ3aLXCAj
4485BY56WKckuG5F9FV319a72fEVf3NLBWt7CiJ7QRjT3W7uSn9p3I9oNGd4M1LKuZ7urgHoV0Q3
y8w2Db9Kq7ioQzJb6YywCsgjg7u1pp1xlvPZ/BnkTRi2XLjl1cm1lWK2pzgMjQUR4EtHGEj6fNpn
mb9VTcovD7Q11PIU9W3OIJ30tAuDbKT53HD8hvriq2toCo1lYXC9yBibXX8MWSCKRGW+XdeXlEgA
o+uDtwwKgKvQZue1j67JRg9YGkSPyeFvrNOFg1qyMkBEBTOTVFraQETTlokoGsL1Xby5LIdz3Mha
cPAlY7lyU35QRX0oQXxL64dbjpdSinmMiYGeY8Sb0wTvEMyPHQEait8Bm+nWIISvXP4/fsAjGKTb
fCR2PfNN5I3xVuuc/ZD2q4h9So5SM1duI1vvMeBxz7HqFLg19JadWXetg2Oi22fDm2Bx1Em1WFmK
iq6EC8JWHz7wuGkeHZFNFPFzKqO1T7GXyZvsFl7u2UsWa51dTgBH96M25XEY6mHR5WRsqgD4e6Ld
c+pTrSFaz8bnRTARpJaCXbERpBTdb0qxzH8dCmsXpElQ31M1UlGS+tWqVfob6Yhc7Oo5tcGP2bPa
rBdZT3HF2XRT2GJSTxFBtc00BKs+x7Wam1B8MI+1tb4mqPc6/kfUeS21rkVZ9ItUpRxeLckZ2xhj
DC8qY7Byzvr6HuJ09626xYWDcVDYe625ZvAjaAHcXBzMXv4KgXqoN3DhAjKCjEk/TNvdQsEbCTvL
F6nKVpc9crp/SJ/zbLXeyyamc0YW4hK10vvppaFVQel/wLhnr3i0yEG+UlX65gz/vk49qLoJEoMZ
5Qh7gaHPHmUO+yf3et6vfNzpoXitlBoniFxh+oBJMqQh1QcMD5GglyR4LvtK/uyniWIgC12cvWwW
8wErSjXb1MUf531VxMYjq+sPdTbUs6ZkXXdd66BlXU1DtNLIQfSIsRrR2vg61gUyPKEUdFlVD55U
r+kN4GFn4bck8WY1ZW9lwaeZEP7QY6dBTimKZtw6FyXMuwKXxgrCssffo3FHAybDS4qBlqits60k
bmsoggGJqBLGOFZ7Fxgsd5nwW3e7zFJqR/0Za40Mj25p1RLeahqLmJzp+x4WWwvpnlR3kLAFCTyp
/1p25LkDBjCrZaYeQ0JCD0gbE+WEnwfEVMqgafjsklyJcRCL5cUazXVNW59Q5OlKd6Dj8aSwRgGS
vsaBuPZEhvUAE5bR38wG04om0A9Kc9GLnskGngqSfybPGXKUmU/rMtNe/d5ylcJ3RR8MKy8psa1k
/MoJOmljDAtBMOOZTJ2ejISWt+D3gnnZgIlTarOtbjpjGDakqa8YVH50k7CUaK450HU1XGvlQzbG
t15ldlTzm1dDvWGXhex6NtJjYUb4y9oQ6t9JhmguhXcfWt5WbKwXv4khJtE8+1s1YJT/zR3RRuAN
QzchHMEY8VPH5AmaDQ3UkB2DQOc0G+DCVYv9hU+k9SQqz1HIwBiRXXftcvDEk6LpKoQQ7UqI9oRJ
PAB4Yb7qncTSrMPKaaYffHodyZhcKhWmICxs0YC0cfgUKN+UZZ7g0rZOsUfxmOSgAumy+l5BMvYY
WXTpLTHLj6wlHilXgivBO/TlGHVG6THv8bUZUkYIApV4qfFkO94Dwwst5O6IY6ccSLvy2qfOjR/X
6i4imYOAw3NAuVqTLpEP7aWe9BeF7bLzwDfDN7LDsCBoHUkBJk0jFyUOx5PuN8fElAmBtPREEdIT
5lrhctAFlJbGmRqX1TnyQSqUZ1AyqhMlTGkGuXivBu5WS1lWY+wsI9jwJDAERfra4Dmb4QLU/bHP
vG3DtFzk9LPIRRIp0ykKqDlgJCKFLa1QBgk66SvRbshjzM7bA94TFDh2A6qU4X6XkwC7tDyDBTve
JihX9GarWzAv6RJ3sqbBmcHcSC8OI1uNFoDPtxUmn9l40qPmOw1DVyQ11gqlO0QJI05BghADpfFM
w2PyAOHVyB/zfwpMzNG0vqA85PuW8quKkABh/o5DDSa68VqN0+3QN8ykPRIAzAPANXaa8U+CUXId
19/RCD3bp6hNUYtq43LO1JyGFzHD49JrNkRHmxLG97m0xdr5QUI0THNpcpOOTCqZlcqeqJiQ8MxJ
0LoJDo/rZq9VKt7wuHo8+1Z1+1xwWjNclU2y6vHJKEjDGpr0oFotuWYfk4UIpcCp3gyZFU99/lZl
TOhbiP9Z/oZVyssku74puhVWLDXDhZ5E9VBl55M1TMXPio+rxCxx98HcMC0hBQmFu4Cham/khNaE
q4yiN4+Qb8G2mnbMx11qPSaRmQ1ymVKl92tLguVjJPUEf5K0CvNqYbBTJDqMZYamwrrTv/wodZEb
F+AuvpSsVMahTPLXOYyDohOWU6CtU40EN0I1suiTMcTM4A0yVIHFMNtgE0JExGk27dtOKJ1Gl3dL
SPDO0sfxqwkWUo1nU1aH2bbXNM5ZzRwxTYRlo8Y4Mg1YYaa+6f79LpBM2oa/b/++WL8h8+LtqDe0
84mMfa054jYgS2m2xdETl6vMeAvGCWseoczIdea7/340yvIsM1PuJSYm8fyAv3fx91Ao8wlc+o2X
6/l2iqwjQ+BxWc1vSa2afBsnJlmg84+Y4hKFoKa8r/yFTAfmqH/PkMcEto346kI8xmC3q5P//eI3
0l6RJGLYin4WtAs6vxBlcBmZuczf3/69j78v/72t1PAR+OaWQ1JP28FOFsTxm0L+JE4Q9EeT7uLf
cfjv7wbEHgQX+7s0NNHmkl4aIzJ1utA7Fg0ALQMIYSTIRehH4o9VQVmKEXGlPfSZYj4fzZA5Q/AR
5oy95rtFM6ccE97r1GB10aQm09ESnvoEuiQrw2F+PioujtD8JRGYTyQwU6K4mlgbCQCt1NBYM25D
W2OFp0AjnrCadTtW5eN1Ie1D1WNrErS1PB9iD8ph1sjRJoqoMHqhPfwd778vsQL4EGNUgFiF7kWb
38tkhsUWESdyxPg5RgMal0DrZHcS5U/1/08BVrym41uLatsykYdeXBXbv7/8O9NmA5lrDL5qpWIs
Fg7buCTfOiNXOBGUzX9HJg0S3W0V7aPP40Ry/05uJmGmnCqYEOZO1Msd+d/VsC31lNDMFq2oaYZc
vH/P8fcl6wjVlCzWrr8fCewxR4gDHPy/L3qHl39kav1CjTyds55iYjOEA5W9de+zqQaLNert33fp
/FEQ7UtlErh+oU/srGxbFqp9E0hLotn9d9eYOlPzgXgg9LicX2R3yWj++1wwq/73lf9ePp9aVHtW
tSxC8f/etmYawFoxRfDfndRn1T71JsK52zkY1A82opW/QYlKt6FCLkFasG79Pdmg7oKkXKvwMJoy
xZMOOstB7NNXehq46vpZ5FDGIkvbf59fCN9QSVyKqJWAtFgqOryAUp9ZPnceTNGrOMpLAlMcEckx
q8CbmWO4UnbYRYUxaIjhwYdDjK020iG2FL4hxnqdVYXz392lRASKYVxyYtKWSNQWqqOdTWl6HRV3
KDAg8fVomXWgV1FzFHv0EVrvjU5C5PvKO07QadKVLiyxAgBuN30XiT8GgQSbTYZjVCg3mNkt4YiY
koPNW3kj3zX3XWbhxOvOCXK0DpVTEhpPaTtzrFZmY9PFY01IWh4VosZwkCRw8sZUbALgyBLZ4CiG
jQQ6gPxEpG5AcoBDxF6NTpSuqf7MH8pXZ4tAGCkVh63hZOXKIRaHZOiawthCGImunQ/3j66yG93u
GVz5XDN7jRkL9p905gmkSTthdFsxCZgdFgWybQgzwYiOWJHUhg0HoIUnicY278z/xvZFSUUnokPY
BcuGDoCZj53+jEj0wRtAJn4wJUNEriE1xPvLNmhAFuRLBDrYMb5B9nAnlWqfDY7cuAq3LlTyzCXf
QQxI7XELLA4s1j2CQhw8zCAAoesGUmDB2OMCMdnU7tXdR/FGLRJvoAHw/nHdiyZb4hj1DsfaDxcC
XS92DWS2McWl9LKB9CsKRNi65HJVLl1/DLMTP2UnyhtnuHoYcEHrhDswvxyiaV7HeA5XUgB64ALC
Aj+bO5W0Ni4ynL1Qediw9MIf6wkFrbnPmoJ0iRKQfhSjJIpzEmIZ5IU2ruDVnUOHo5NgOMKzv1D7
wMSof1APeYLTfVkoBRBWYSyN+5Zvk6gDodD6BWssjReyTObxMWmL3PigKo4GMfYXHaRC/t+Xf1Oh
K23LwiHcFr7Wa/clvQwHhpHRrt8M9x7XzjW8YLjV8hJvXQYVl+ya3Wk968DhA3iP6m4+8gsP4I1m
Z+0ZkbtAcNx8FOSZLrao8A5Kbf8UnKdnfuGnHM2AhXrATu6cVK4ErofqzsdmFtNdpS0kAo6S+tC+
5MdQLaYnYfOlPP8Zj5muxSE8ccE1IOpYOc7/hmmEiaXUZJutTRXL1Lc482jeHu+DR/EV37zhTgHD
rwNs/MD1J+a9C+uZgVY1Lv74aMDu/AXjBGbqzLfuxKoU7Z7nFuY5Ge8Ml5R7doYZSGBXBDX2bpFG
ughPnBw+KaefN89JH3lXZJnaB/PBH8cXHU5RslBv0Hu6u/Lkf+qNF/B/6IjS+bdcLP5P+NNcez4n
B3yACQ5llkEOGv9N1TDSPXGRxt2Cw2WMLt8A9sKARbSGNSFdqQanar5Nwc6Sq5zMV7KBfxLLzhcK
Ak/Cg5Jey2btYaEYttrX3FhaC/MtuSqvPKJ4hnvkGvUtuerILOAZu/rRfAs340N/445nScHGfT7o
fF6I8nt4mPLFxJr/nDLYAsxEBQ0zfRcKGM7ZFfNaBLAc2U92hOgZw7fPtuIp+saLBJH/u3E2Tyqz
H6hceMYy1hM0FEr4PPAzQK5FEh48rxztr4LfVNabT9GjYUULvjNECNJlbWAKhh3bGAqkQGLGIw+M
/JvWXMVqo67zrA3oW3Aq6FyLg3M3Xr0jxi2cJb7tnvlefLAOaa9ECN/8tr+QQgfvxXpULrMNtMpn
Qo9e+awoRyjXMNf4ReShUTPDb5zVJGB+cBYXZWJzaOgTtBf2kw3+90xUeJ9cgwvCZyBSwj9bjJcM
S8xfun9+8FjnOruflgoWvGAgDHpqxxhYHCFLLBROcGlbJQlyNhcBTmdcXG7UKi9KZPwGzRAfZJxm
zDw+SFUI9t0HnBTeYNXHH3ENEpg2/Y/Ver0zuVxfdM9cYG2LezJjC1dK0RPRGdi0D7CRcRnCS3nW
mpFVwIqOxxAitewIy5jwmVqY7b+xeJnOwTd+MCYoveUkhTvPfTOOwEf6NSyk19yfGmT6kbT0f+qx
wUWiRrqnJDV6u8k8uzX0aG7b8MTa3W6Mp3nrrqzzyPL22ARtsF6/6beGBdR4+j/sAVxj82ryjM5i
5XgP6TmbgDrxSX2AHJyKAzcQbMSZoFsv50Ux3hR8f+deg8mKiwtBnDaHmL2qrBAyEQUwb1psIgYn
O7paX2EAn8pWXkXgmNplCk66HfcIHpeAHe+J5ZQP+S27aq8d29pmeg2u02t0Ta7xhiqcy8Y7qg//
wtNGV3Q1yRMyC1Y0oKiYsELHxUezfYlHUMRQrLYh6TWrN2xH102LYm+BR4VPfBKP5xKJHWwHwLc0
CDXiusncVDqxlJCQ8ZW3yKXfqndmQCMkV8GBYG1A8mTUYBsDS3dH+0AhN5DHDdaOYedKwD4ceRKT
TAzjUOEyJbpKV7YKFI/5vMDh+B046jL97I8esCof/+h91MfpXXonAwCkPFu0R0h9NbsjNoakEXUM
6ljVq3uG9H5eZ/XbdCVgFus21lA+EHzTHYze9sKW0flQIRIrR4GOmt1pzvwCo8sf5SpspWt90fg7
GU/87Kw/es1locQq7hxfOKqzpd+VmyfdaHBMXZYy+TEfZBY5yl52m+A+jAv5YWJAdmxcbKrYnfFP
4OKnCnrLngIaGMSCDx3+N4lFzBSOlaXWmwBq4sryzDk4KX90rQ7PcwzWpprjRtB15QEfmaWRFYze
aNEG1TwpaVugLZlI5THJA5QnSEt5U3/rFW1aY4qRrShtT8w2nvRkVTE+2bQ6uTlwJyEydH5LyrG2
lmp1WpkB1veaZqhuY+CVImnmLufV2RH1YknXgw/GS7s24OnmNhlvsKyBOTCRiJlJDoumXBAmvjXX
/UaGB9qtuneUXYONQKGLHYJUTMyy0Z3KdvjAwrWr74QIQPy29MVdTMoDozfqd/VbgT30kbyCYIYw
Ib/Z8GUU1+6Q00Iyn0IYtpjg3LAYv3a/wztOD8mriJ0fEUK05tNv/cZrFcNCpzKmpIjt7p3naN71
b0u38UHlQsTrD58S7ZcCpHzrXqdfUuSqzmm+pt/UXHjh0vv2b80XUUj6R8pFHX2pH7AZv0MqE4B3
2DDiov/w33j+/kM5Ve8cpM63m190kkS0YaMBfxEvfA4J76J4ET49Ek4mBw1TjmU7lOZf/KEaDr0J
4RhmMbo/BAU4lMxvEK5C9Rt8IV+gEuIRzLt6PoAKgo0eEiYcZC5cvjkttojp3+9IrDEnucCzz/qA
fk/BCJVNJE0V1iZk4wXgbXcTt8B0X7CguV+pvtCfs9HwO25Wom7RWXxal45+F2oCGsZLBTlPtOMP
rGwzDi1xmb85sX4fwkVBpRg50S9jKe8Mfj1DlwQ69AviJIieRPHEFRipmJnwN8m7JC0xPPnlITCl
chRUhWv6fw95mZgo/coo+LCl5iW1yGEU0aIAEmzxo/nlXFfvA/gMg/JvLrZGp+VecCPoGIYhi+3d
CKORcVWjgImdUNv4+krpN+jGOZpcTaVgx/i9j/ukdzkrMqPdeIeqejZ25tDFdsQYuHBaoNYvsiLA
YhNC+BZzRBAGSIjKO5TtuJsuLEzg6VaNIxbsyl28hNMuqkhVX8DzDvELoFzT5xqYSizSl6xA0Zn6
Lv4JT8khZskgRhMhFOUbdVWWrCmgJzwWKEk3kzX9+MmXVZQsHDL0wCjWkOn0voqmfGAsFlVvPZF8
Fl0ZjRSyOAp4yicNKxa7v43Ul4DwcE+0OXRV+CJiV3bNRPmtYZykD1BYllPYa+w+vL8gc8oWie8S
eStlr2xuTMXujXXermDIszBEMKtaBEDOvDFdeYfpqbrT91D+URhT+fKNQpPzpKjonuLIxj7/gspz
Ap6ziuXU0kIG/TOtTMzyl9qzo50I58dQQwIE0Y/dKPN403yLwCe4o/kh9BNnVOpWPldg45lGc562
K3YukLwRShcAkDp/ha9EdhvNDSGRWChDzCyerLB+5VAQFCPHzWFXo87JZrskR3yE8oIdD+cHgxBo
nh3u0Oxdu688d24tHa/T1kklECgaI0FAWvYQjy0swrfgStRuRZ3LIfjbLflqqUueAL7la0FfQ7s6
HukU2plHO9dm0ErgawB0gD5WMBIhzThA9GzXvE9OmfBFWZcQcT1rkKhH+QZ7HmQy4yyCourssRnR
5p2ZX+Jia80hAbRI8AUWPA99MEGM7B7UeGLpyG/5gxo1lIi1pGxl6i5HCwwe1B9+wOMaLHSuc2vu
TQRSXKw/0Xe6N0sRFtbRt3R2dcQapKQ/dCpHj3wKSgqmQ0pxKodA20gxwjG8zGDChKdWgUYb5Ua3
DweGfxHLYFRhKxcavAh8nUUnQfHM9l1sEPwuWl9N3f2UqvBM9UJ2zF7YlcYoOpox6FjZ4MmgeNJK
nRAIxlUnrGNNXpYdOG/rpxupBPZqAkidrZ5zdbYUjBKjPxcS9UPMImhq0SUKmT0IBmI1TfMpeGNW
6l6iEiiNgWxiJDJy2h4GoehcJVK/uxDqhYiMVWO6V6j+sg+YrOUaBkaRYNlSCOW+L1rIswQ9Tq0F
Zcd8EwITdnKlkjQ6zdk7cLPCBFFROVGJVh4peGPJRZJMeLSXDXBPnE34RC540x9ZQyYdglvWwcSS
d0LMCzQR42FtAmuQWggXAvzBPr3Cm/towBc3hveB6ROZHBg8LzxiFeuCqyXz1MoRBeU1/PNNmLCe
EfFBZ1aHy4RG8RtQXsFfpPNuImsPm/xs9aQyiGDjxHBQo1dfygAny4P6xFBbOmpYCaq1BomATDg3
0SeLwb/XwwKE7RRwnIOJQkYHdjZ64+JLs4SqnHZNNHvkpmRGDlpyg9uMR0NGON6Ckov1THnyf1Au
0d9Vh4DIQKrOYRfQm+e7vLnN6Ey9VtGnjC7JG8SQWNO6xzCyXUGkV54snHGwopLs8NHk5sE6FUvm
YbcfJBUNbHUdDHjV+oN/ovFiQab3CxxpdHUVFzWXPgmlc4/RI21EtI5nsyxCbltQWEwjs2XfutCI
Thquu0b1yFhDeiXMVqOwVsyAd+RRgyJYQ7QXCNsO7/FJKaHCjBCbCj11BF8aP+RNnE4tltCa5oY6
ZnrtyFy3G9o1CsxFGFOQDb76lMyGmQH+LUIsZzsuOk4VYZNejYtA0sCShmcbGdKtVSfaKMh+juVP
OErDUkk9APCkB/mFGFjKar+pLbTiQpVekul4qJCr06Mu6f4BB/RhR0APuAynAMRo7r5N25+LZrYf
5HvABTowzpNRO9gFqxS4Gw0ubl4aHiNsqHjN+1s8CRSz20oDEFaukt5uhFh5AfJk/j2NKZ0izC2r
WmycSuacj5DJtdhEImpCCEcst+jwxt6kTWRAueMGFoedn3/KsMpbzklTYvQmTi06kwmjz1BYBYFP
9EXw01Xo3PXSOqQnbrYsX+X+YWIEhfQEns9dQoUdIzbeld5R0Xd0U+wIprf1tAfrKvxbNg/Ss1iT
e8F0R/S7Yzmy/Ona+wRPDd1c6SZxQIVktsdSrj7q2qoJDDawrXXx+Z8nh3RkKJloGRTygI/xZYze
vdoFtrCA1DSGZi5XbE1DF+3lagMdedB3PiXawNpP1Cq6Kv8F22qv4OTVH4Kq5xCELkMlERAOHDgv
3zTfyWhP8kbOXzpjibNk1S6xsy2bo8EEgVIocqBSN1o/vGjDCBTgsvF7pIchJ7K2HQwRAb3SamoZ
ZjdJvofu9K7r2rntocsWCTidjyaO/tMfWKg1H1t7s47pcWN6QaIeVEJglCAmU03E4EM1FKxkQ/bT
ntG3pqnsmXfR97ZagQAkLAqn3vOUgFfCK9cM6dBUB9W1uXJfFndjq97g6bCJM6sD0YFePPUOu171
RLsCSBjg+AIZawu6SLK3+imch+QlfNfRuij5FG56IbxURb8cBEFziyH3l3qH8UbCIUdSiT0BSJDH
1EwPES+WlOd62oSrXjTeO48wb1VHu9633T0sZR++ZPWeJcleR9nbauiJpqG/q8Yp0mVAjQZJL3ZO
O8wZwLDIqUDAom6guBJ78Bc73nKTFOR8sI50gmvWLm08lxWAMMCTlHIF0QZRFBMQuqQ2YSHuH+BI
ANfKl8b0eqnLZCHaKTru4YyVdI1jamPuArECSOvXlQDKUouo7TJx3GjpsCwrZC0l1QGrp7RRNYzq
JdVcdVn/a0j6kTxOf7Sgh+CYbnOtXgupyrk8THLBCfpowbTNynDxywKsBIS/kV62lUzowej38P+W
Ws6YeuL+AzBThbdKbNfabKJcg43qiAsnDDXpv4bzKIl4VVIRtRLcqNKEhlyXsb7JVcEVmLvQu1wT
/T1AVQvFD/PbSnGZegSv5uzSSDKPhmd4ALWQOGZcITK5J5m+YoptsX/gMxe9Drqmrb2KWyjAQUaF
/e7AbnZKyewW50oWs53gk6KUxWfQAaQPc0kMyZTJP9WKzcqJNzuLB/9C6SapuDM63RNWlXzTH5Bw
wGRZ3Q4de/A1Osg3UCfgze5KqQnOchWRHP0fxE8bzr0x//NdAqoBvGenYrHkrFPKUuLylR7Y/ykh
7l+xY6KhB31Sb/lef6PaFl75h+EJKwNAHx3MQnrOGx72mZR7fxWsaa545IMK1nvL5blk5o3/lEQR
8GS8bYr1oH8PDhS3VOjzKAX/aV4xcJmg8D65zQCZwH9IVgIa6q7tfrpGa2sLEKAvmUmBOVBj8Tai
+3hLtCUIwzwYYS7IPo0Iy7XiLcMAmv/84n9Se4O7k0GKmRh4NPUoWx3lNihvOBepLsebfZOnw2aG
f+SNMqDh2PIY8CY6iHjvb6xmKfxOK7DC5Eld/cEyC3YEnsp54qV5zzNQ9+q9Abgi/H0YX9Y7JmrC
fbB2CKFEhbkeRHpwJXzuFkW6yB/jD7Ck8Eue2HM4e3vzxA40R+vQWypr7YxfEvFLaNoEc4YiO3XC
DJAg5ivHnPJ0y6uCGsOQhx2P3Iulaa7mWX44cVAP5WEHW8vXz/OBt7DRcCk/+DrnzmnL2ZdJI3J5
NzPs/25znpVjBiLDNdY9KUk4q/Ltr1eJPS4WDgiXDisB1ybfC1+MWJhyga7RG4hwdVNkXo4pzf0E
T8GkiyNHnc9Nz8UasHlB2m1hWIC8jTeqfVyUGW2nyqul9qeERlODDg5r+1J9412kxYCx687b9VCD
hIV2qD4QtqUl8RYLpp+4QQh0xSAbHFIBK9B5+46gZbDOf9cvPELZ1SQIdUsJJxKUg9D2ab4FRniw
PhnKzD/G1HZHr6EWB/21h4/kmL4L51RzkJdr0HTwpgPfLoBa50cHKPljVy0rtNsJxS03mB4M75j0
rjroNEdJym7QXX/43nDMAYgJ2qbAJA1FNLypY+dHxqYY/WOG/JPcebYDbL0WSSYwVEONLOvtPiOk
0095vzyjbeJZ1Pkbz4uwLitBZ+ANkSvbB/prU2wVTXnvZUDmHjrqJqS2XpkFvNaxALDLzU1fgyg4
NH8cavB77LY+MBMiMcby1+Ellue7QfgCbrMw3S9e5mUdS22sucHBR1vUvwW4a96JuSXAaj07ILfi
dRJd9pZ6aWDit8sYhYuisO47mRuygaMYi3ZzaDfdfbiXDMRpv/a4txAfZ7GzHODCsrwYT1pnJj70
wMzF5tHLj9/ATHWZ/DBG5JfaU2xX1LPzHM1a8YjyYk1udf5XxnGb0VuqD5Hd6JVlg2vpKd64//TW
lp76zf9pmM+wmsn1ekYfwgWmX4CWxCyFnywnJvDjvDgyZSy5A/gHKMfzZsYTspZ4b9ZLdmUr527h
l71JrpnNfQacwDGjtaHrXCBCOOGteG6j+qErtD968DN0mYfGXXQpFbRncfc/q0N0KC9ALxfrtdzz
kpkbAzqDjlI19M4BETtzJwae5Js/1QdLWjS5zJKWlQ3UboNozn+2BLazWTGImGeJMrboP21x6c1j
OfWm3hKcD5fVQWNWQXLF39CL3JlFcGZQsokvLI2vylZjxc243GzO+d+ct2nZfOKwvowSi2yzrkbT
3Bld/6JbQsFsv35hdQ81lwlDF21gIrKyBL1DDx4reJ+gPV20N+/IqCvJZlsb1mtGHF6FFRWuXAwp
wMsYSUdnI9lOwYtFW8GSQEpA5nbYdDAYMxapAsq3GJ3ObZcIUc/+athOW+9tfMCwBsp4sABxBv61
MfINfYnz7u04jONN+JLfLBLsapflhzEZSxIbTU8JzCUDfms6nGOWuNYH+nIKE1CIpxlvHtUyjRbV
MscBi8P5AsNLlPWOanpGryebQWMKpf9vts3VAqBUpG8D0kf2SU4+f0HGBiAVs90/aIv5OGMK/nAO
n8EyiQu9srszEBm3IfPF7MxDhadsrhmfttY3vg/4sqD5EGP9kxFADGE8Wgr9Wk1ffIxkAFdn6NOV
foHiRBh9rHX04RiS9cu+prXde/ER6Ua/A09svxP6oTUvD8ftbCCde4fqp1DC4KQ7LKZfFg2MbnOI
J75dvpX4DGEI8CF/F0CB4F/vRrTQPs1z+Z28/PRrMtY/9Io7BXuZhXqwKGJ+sZRGaxy9U0X2rtqd
/OYjqt/j8dfSsUE8YOsbQCshxjK0Z4+R5mpRGA0HvDOqnLXiR98lLK8hBgRgseh/1kYCdxFrZvCg
Y2Qsa74JDpaM0bxMRmVm+0wfIT8tMlonk/lnnOISZuy4hAyALEB48cV4pW5oh53cbOV2xcCllk5D
eYr9E4OY5qtGwiud+fy5g6TfMbbeQ79ZW8U1ANKjZeHtp/FVlM4xJ5QZe0QwMIAzShMsrXyCXReq
gL6UoQfpq3ULJL/A6K5LXDK8ULMIT1YkYghw6REvqoAlFYMbAPYB1L17pzvEpSOUWXEWvJl/Ux3I
ogAStIOza7DooCbgYaD1nA8gfPlb0llenN5aytpRz9dW/8IpJJcnfgDz+MgyLt6Nq0i/FfeI8bum
LQs+c7f4pORKLzKfjqKIq58llcuUFoVFlG+4KaGFDhje2rissLywIU8BIjPujvmqB7tBQMhePt/r
sBAkEOwN7hsUEqyFPJibS1ZnHIG9hK0eRJHbBZSR3zKX46ajXmNhYMeAsOINS3rEV+0FqIcSoPFc
UEXG0wzpyG/BKfo5zVRZm1KhvNEz/MMkYbQQsdP3QB/zGFk9qaj/2ZwB/tFpcyHnNpt8xYgDgzLs
8uzA7LK9wjmhAWBupMhbDddGUoUke3ykngpnenwbQ041xuffUxjSkuPBQ+Ehr40f6wcbILhkwiVu
FgPXJQzSb9x8Qdr5BxFm8hpYFbgLFyCKNlx1pKUquWD8frecIgd7EsiuYUgOgmN169qjiWQDxQNq
0X8zEUGtTUFl5fdYO7YFXHXxVoGbMkrwQffna4JyhSnE5GCuE3w1v2DyjEO4FkZjW8ouiD1uKNlX
/ACL77lIOAJ8cBNa02Ies2BBRiQAr8LXX64QqqbxDcOWU/jgSsWyojlY1+luPeFAJIfhCg7fTS7q
VJLQcGW7MpCGtm88WZwp/Js7+UEMTqWVjHDUpdEDV+bymFKXVr52qNgoBSj56G+pkLlkvGZF84fO
2CvxKHDrfme+eUeq4ICL4Y3TTkkH0lx4aOCAFvB0tNkq6IIz7kMDYtaPL+2Lfo/LfgO2ijUypifI
PchEnwiOBOmFno9ZOymOEYAnCw8Sy5D6UTY5a0mAnsmlSh+eNCx031TA9RIuCoUEKzBYD5sQJA/v
AShEC8TtQYPH5c+uBC29bldwVP4+t1871AbM7DtyBQg50XkB5C3ooXHRWjYd/lzEuLzgL81J0GK3
FewJDjXMTc3hnISMjl7qUHDEQf7SMQ+PrOCtwuUafbcI4cgGOG4Y4zQOubpCA9SzQ5HoM2ohyRKt
z+RIgBxYHeRMLpA3OEO3iWJX+/sVQdcMEyVqXng6ZJFLDHTm2ZbAzOKXtTjD8u9obLTNiO0SNhBE
rNJZAI8yWcL6AS1+6yCqaKho5V0SryYZyaKTInVVMSTct6KTWO489GPbASGuRTw0bY3MncPkBjs2
mxwlETNkPFCxcfdt7H+VgbGaYy6n6Z2Nm9Gk5GWOr5xVbNuKRbSmyGJFzEQXC15hgJjqdvqn6mGL
sGA4BGt/qrlqV9ydFIIiaK1qs01DKiO8Esfe8sIwxkD+gmsacQEjJ2bN7Aj4jZJPmjkBDJMYOuO7
ll7YgulHGJ8wdQl/GByxRfs/1mtw5g9plLjymyu9DQUHVzX79Y2eju54JivIM6mHYi5EdDrLmjeU
dGhMKAjYWLonlAIWwSTasNKBDDKJ4WagzqADp6fD7b69iQxYDOYYNhVKidwe9ywsRFKkWzZ6dxq+
/pNafgtLW6voSBKVCUWq0TULQrzNVdkFI+GJuKcYtQi/VrEiszj6LhKn1cjWiwJmK9md98onCC/S
6/wGH9gWmeu5ogAGUW3KWY43h77GzSxdkMXA3stR5NAOQIUQ6RijMQIrgUxdCq7oPPf713JPD54u
Oa6oI6lguEUoVmoOJa137TTJGsdIFgcFCdo0F2cQ03hwZ4LF2pplQ3DghITZMqbeRM4mMR2HXbBA
NcCDo9GBuMBbwGuK6wOf9hyd07m5hz/JOb/UlxjjoCfbESeNUjZclJ9cE+Nb+Jjh3cLmUwSgggTW
FQs+aSOt+b7+ey6zW421Y6r7Gm22BW+Ctm3CkU1G7IN9K96RabRMRfA0mzuYjRYrYW7Qsl9yuNXv
6reJXfgapuxSSUT4gNR2LwNmLdVvPd/0+goOKWtrYSIxgx03D51ZnBmNZsG21I6pPI9Jq3inqW9S
e0QXSgLhS5i+slbPD5J3TL7Rvlv5MouvGMJyN/qym8Fhb8hVIyvQVSSq6FWuYROBhd0tsrL3Kt8L
hms0DjRZrn0SbWaT5UUsLlKofoDGuZOSekOJXBOVvFBO7c74YRqHrbZwsn70g3ZSMls5lYWbvfcf
wk/wnvyyGrAI9B86sGdvs9PxU/7tv9U786B8Mnnm+aL3didcrB+IxtRjsmfrZ42nZbJefgTvBhY0
ULAwfkNF9sL/eQYIWjltIy1IuYi+WnE+WEycxV1SLNms2JkonAYd4eKG1TEY2BvcHFekAfrTXFbl
zQcpH9W0avVVHM0nBUxvPlmcpuQ4hWsuHO3a76mX0Z76NvQBxv2sSRRj5kf1BWmBRbg25/H0wPJL
PAfx0RJOvQv/gTASesXv7PEbgGcim7dhcShocN7+kQ04uTwBxvn4dUoAAqAHX5jV8neiuWAppxiD
o8DGamL+uWOzZenDYYr10GwWFORK7PaFw0b9zvPBRKh+deWdo2Oc/KP4wfNSIHNsGN4L/jr6it/m
zG9Ka1zAvzl4xgkGwAeelsKpeWl32XxMg2HmcPTf2Xsu2az2hCp8lN8xsw6UkheoBv9D1XntNs4E
WfiFlgBzuJVEUjlaku0bwpE5Zz79fvQ/F7vAwLA9tiyJze6qUyfg8UVxyFWHR8L8XVnoBnOnmUOQ
PuMbv8QDc4FV+EKfIT/GQuqJucAydUUhkuCEboFF5cNcj+jKWorOVsSswlE1ZkEYFkEoSFfZvWDO
8I4+lFEsvkaM84AbhuWIGYS8qienEdet5SJF8yfgaRsaLtM5jzg85Y3CG4BInbdjWFtMxOFp5pgV
Ijn9Ml9pm5jP4Uk9iw308alijQwzKcFeQ3G1bbufMUc2qF+ehTc67MQiqiEm7DTdvzh4st8xFBsY
evkuhWsxb13gmTCBBxXHKPe/CT3bOME+SXYMKkz45jE5HM4Z7pzxvAxiBLUqmBbfp26hwmVGQqmb
PeQv61I8AE9fko98/4dGUsbmL8R+4JgrOLQWoH7hefqlAoZM8GfzYb3j2Ti+Q+tFmRMvbO81/p6B
iTOuwkBy2SpVOA8R1tAe1J4b4Ach1Q/2r9JzZajLeEBACATTx7WRPBQ6Q/DzYNNDQX4M0FQb2ADg
5yTdz57pNvXgQK/C5+1K3RUX8gu8macT0PbIbIAr2hbqPeNH42Am24iSGiUiQAGGuAwssNX4mQ4K
Tvx0JvycLsy3YpodpMKRy7nIlLA8jFfct+yShF9xf8EwNmQnSs6sfOgf0bA2YluJXbG0NXbGH5zf
zXoJb4clkr1X3GCUDtTVxVwh0WaaRHjCTYI1wnP/idlkTHtC3UeLMyx7OKbc2JTc3IFsGTgFxe7w
U8Fe4d4jLI1ckmC+y3mmMJeCxJ1fbOlwc5q0ZuzqsJp5qXfvc/Znaub2jN45YHBOJjGdmU6C/LI9
47tHJaEDXFtLuCiclFQNLKsajjlrE2DGvyTWTGjnm/OFOxayC0EbpiLTNYqE+AxGNA8QlV9mKt9U
HuorQBAeZoCqDKnhgQCh6F+AABScNFiUFDT+Pb8JT57/YSEaKwiaPDgDQ3ShMx16tkDzFhF97zyS
tH69V4oY7pL5QJyRBg7LTfhNF5y6EPC5H/6D0mekGrLdF3WIdgE34uH9FfSMcgWwp5ereC9dEAUA
XSUUuvR2qtOHe2uwqatzi557yUSD+vwWMBHgwTCZnkUM8LopDf7GDNk8QqDk4S94t2YksNfmLwLE
Q9fjyfI70Yz7YkIBthZvab2ZB3jA+1hNTzZQPVtALRzwd6MoB0amQOP36dMpYECPwuKEEcTs8Akq
wtji0vwCuTDb5t0AN0nPoDrgkFBwrsoW2OZKMgsKA95wHpo3kS4Xfn9mkKG31Gq4tkuKkwwjFMAF
acOFbHSHxHj4Rl5xCv0jmGMc2tjtMDbXLVQibg7fDiQtxZFsvuT8NT1YWb8jxFIapBomDwNWfmIu
ibiS51Y8wuiFyMmiKLGrZCQhI6CCh2MzqIEgz/R4xiPVr+JjIEnihSTHL8bZ3YdYbyhE5zKMDhzX
71fWjv/N8uJyAmTxeLxoRqy8WuhBrItcxIRzbtlZVlwNE5c5+q+Q4ET2YwBh3JUBOudNkU/ARmjm
XlgXMeKEvzUH7EFxZ/zS+pu+yzqHfszsGbpHcQV5FX55eeYXcBe7m/klvubadQBA+WJCgtyDHRO0
vwDvJIqQF//KsgYnm9u6Lya50HXmdS6tmFXT6jNeGV9Ru9PoNb+EwYEQyPMEAmSUkQvgIm0l0CMv
myY03PBjuCM9kb8ELMzfhJkpdXLs0BBS9bIvP4W7dQge8ryuDDYqGBJYvDGKe2EvIQy0VWayD1hF
QwGvpBi9eIBMJa1nMGQCHDfasd4gVl5+K/PuLd7D/8M4G70OW/8HL4w1x7PhiADCyPeoLHkNl+nI
BHo2nS3nAh6YYi7wH9wRUHO2fMkT41cBixSKCRvuPw+45/xg6fJIGSRiXi98ZEgkTOVAq3hQbLfg
rVUU6czhvmfhCY9Zkr9u61+Mneiuy1cENnQTvLu8jTwfLgBwCd8Uv7iP+Z+KR5sHIuAjXA2+B2rC
+z4D8Rf8V+E63Wg7eHb8joRNIZvSafyCJfsHorSv1a8MhTh1+dP8JvhM8jH/JbYtdqm/nQGClPY+
uz6/g9rekg9Y0HtGefwnbxgvg8/pdHjsxlgRSDALM9J99OAcZMiEXOIhfvWvYN+8EwOT/mru0bqH
j9mdDwAVnllfTCH/gNkzgzHtHToWnT2jH34JaACIlsEQT4en2HHUM3lZ8Apekw/vFp5jMGrgJd4g
lhqaCExp53fUWkQMN4IVdAOeZfFgz7Qu/MaJ85xF9Zh+ecCeimB0+ITf4FlTJxDdc+HQxvDzYd56
R/ziCcmn9gtwgj/MT6KsCF94RPUrn1cq7xNSrvm5zRx8xHMLiGyMMOdLx7HAtamxuJ3HhlNUkanM
KVjB7xfsuWkK5yEHJ/rcKf9QDFMPUooGOFXcQ1iRj54diQb5GgoHdsh5AAcmxobwIeOWhJjI/47+
+jWOgHlv4sqCPbNDQHbf50TrrDjLCLkocpteDa62xs27L1+Ab4YHW5pHFuQy/6YaAFoKX40PmiaB
bQnbAxXiAb5pc4+Xk8zlsQeoX/O0mPuakQPCaOarms2ZSJM3wIoPjs2DE5AGjeYwuHpfNNQsdu54
3ne33idH/CTagehDbSYaFqNG3G5CCyo8C3xg9AFylJiM6bm0EMNoVYPP93BpDG4gk9/ADCjGO9hf
aTAUFurElqe0UUIxQpHmF9lBTwg/l/EiHZS6O4bkTXC5O3qflgnx5Mmei1MP3KLPzK+jZeXrmzQZ
1a2udxbmEWZ5ijEAwHC7VV8mkWS2hsfatoEV8IaWP4FU6/uuNmflO6NJTSW0XvYYTmFWxWAFEp4T
4ztL6hzyOw9hN9Bio20riXzFrCUSlXCyOa7Y9y5tZZm7LocPalpx/ZEItWuZgfBItd4tGpq8cOi7
W40D5Alq2KaQTYK4Eom7RAkPEihw7oXgd3mHOyguDz/FNL1KkVq++VKN+Ezwebdl3FgkhUyDvw8I
1MW1bCC+0ZnhWFFK7HEqy3cUq7TDKhZqRRgp97zI/32J/rTbVXUA+pqPkK/9SDwIuto9QRLDUTcJ
OR78Aw5naB5jFp4viiTe1zj2moFl0fkbAhJtvhxxrrxg61os4c3hmT1/r5g/WDWFaGFGivP3vb8P
jVjGK7Os4//zvSnF62qKIaX9/drfz1VpCaQOt1aqEhHqT6Dd6jiakanuU0KdXS1VbdwMVTkSGdBo
N0UPDRCL4KOSOjDqpOxPqSf2p7/PrCF741KJqDr+3/fbQt9aXdqQg2mgWc+iR9vCl8WZijMv0MNH
1YLhZmTPrqX5f+uwhziriRXOTMYMbrZoQg0lOOaqR6aFULl/Xw2ELQ6mJ9zlEA76hC0CLtMG5Nek
fC/U0HvrwxYhoaaYW1h1RLP2jYOjj/c2CFLt+BUkvr8fw5isDytAkDQw1pZf6jZ4EZCE53tLrSnj
PbkY96xkTjBqZbGxJESAfi4P7AO5emtVIPgxyrR3o4+P2AiEj6yEKm7IqLvni6J5lnD++xA2qYrA
El5lS5Zf1xv1TcsC/0a9//eFLmbNrSgsTiKLGlZp0FHXuaHuMPlPdr2PH2AbF/htCGQXEQpy0TA2
WZeGVN79Un3UeTIe6/mrEGdpBJqmtP/7zykS2SUrLJImfVDXTeqHG4OQATJLRXOXVEPnZqIZn0pM
AmyjU/VrlQAJh7XkPcI24UwKMUqNQ/lsWPpwzRLWTGOincm9QkcaRnACpNNvuoK8HOjVdGNXNFn/
pUAcN6KuxB9lxCyyVMon0DGIOaYyTDuh40xlYV2ayEQoa1jdqS1jw2EDyg+aojdrULh0p+gl4mjJ
KDeeMMT7KYbNK5TgHl7fG5fGio1Ljy+jqhXFusu45cvK6B55aK2UsDXerK4yHMOUR/fvy4z0KQyn
k23aEsxmTXJ9beMRXCKRo+3fl7EVWG47dt95UD39BNN6UVFQXuQCvMlkkF6SAEdywe8RjHrEJses
FykT2UHSk4zq/0UkJ5UnXP/6huLtJl8dXQwArp7OV2HVYtnaFJCn47o6GvOHVCewbTIBwTJD5oiZ
v6f3gJWLv/9JE2WnBlX0QdiJ22nFiI1JXUEqVYZ91ynRPhnspsF9NZUmaAdddpETk7CpIi1BdudP
wz44VQWoIe5qpAiXxSUIup9cC+J3w4IVoiWKgKk5vi9YCuSkZMh3RtLkEpUlUbmwJw4YNGibvIrO
SYthE+zrAmvrYjxiROXjXebBNQmtDFszMjnKnGBOvw2rWxD6GhTvYmRnC70W5ywxuOZphyqjt4pP
uMwfcig1Z1mhQRqTkYqyrOBNksl7Nq1LWuXYWc0fBiXSNp5JY15HHfgnZgN/H+QBBwFx/mDWLD7u
WajRujNCrThi1Ze5YRB2B09QREbPhokTaXgzYt/bjIkpol2sop05I0mZJR7waPK2aUIOTQ7RGOFZ
BrEVAjcVlj/dPWTjmJbp8hDYXReGp4H0b7FUxB9Pb750smUpicDOGHa5IR5FKzFq8DaxfIbAXSax
OjVqe1+FYjc0kyvkkIX7aJDJZS9eY1UpgNpr82EOhKLn1iifU9Z2opMTm7Y4eSnhCCmulkUEKVaw
RnQl73pVFCHBVyD7Y1rvPBVWU1Cqa72tJ1fy2Qczg1RcLmT+KcUqyQ5kfPDib1kYYAQWeGvFm4LT
34dICt+44+HCtrpwSWuKxc5L9e/+WYzD8N3V9JOECY6XMTd+mqDFw1yUjY1qac1BVQ1oENWg30RD
AIseYsllpy13xfyBX981g/w0y8K/F5Zp4fOIv2Id9MILnqZHg9EhwiQ2ZSsInUIRk0dlFeo2qKRd
NWZfdSdExygbZyKHNA4UC5Qt/sRQWyz6CxukvI7LRrELze/f0qS8DIpET94g0IHOC9iKUHTS9P5A
9qLoyHnQb6dO9o+NFd3ETPJf6jpxR11Bt2eA1VAtaI8xzDeQPuE3BIwN5akB1RciqMa6gXNr2ueu
pYnCFhezas9ekDuF1ghXqiBAnzAim7mL36KxaAl2xfM4iUhqUrOwP1ce7V8jVMILcRbaegxSQn9F
VXgp8ANPav8mDbzPfi9zX7JSCYWb9QmHydRQYViQAdJJ1HaGAA0oS7mpmiJLjzqMf2hsUr+qb1Wu
DscgasjknD+IvTIedUu8ZXI2bKziPYVom0bWJkkL5VUjVX1d97oFwYLbKyglxiYs3SvvJ7zkru1c
DdtDxW8puw3PxAJETC/a0H33OTK3kPHI2pxSKFS+QR5gPN3+PuS42ZuiGF3GPn2PA+SBtSCxzEY/
xFl0gmyvdNu/b/19GCYJY56ULKl67PX934dkYu8LJYx2/74M/MpyUlJpicOJiTfzinsi1dnZF4N/
H5SgBeIlgW5dZZWHIbI22TePm/w0VSgw4OSC+JNu6+p+kzFrSxgq0QkpSi0e2lZvDkprJqtQZLan
RrLsqtikofvTA3x6vX+fwT2n4vXDtdmb/mEoZ7a/pViO0LRQwvQWPwcliU1bUvTpatQWTFNDO8lT
Kl7Tsmg37dADC87/iTOgutKHTljWWKPsZHky6VznT6d5N8rbCBZcoUorXxX1Y2+o8aYeSmWtV/pF
SuD11JlhQvMbgw5vQMIhpc7vzsmEGG30fXGrKQUjfA8iFU6pVI/curEn7UQ0zE+pA2NqZe9udDEJ
Sz20iMmvCCiUgLU7I+83oVfEu3HUB2BzI4Vex5CRw2PAMFNDiYYAYvKVVzbyLM3b5xDJwm5qEzyq
1fLoj9k66j3lkHfMjeMSIYAij+qhnvJ/H+JaTCmsSJUMgyk7CA3gRq102EN7tAMCjUSoyeW6UmA+
jZOn7SiGcFJoKfCnrr5blhn9CNBEWwTRYDrmIlHpavM6zPdDHBqXQS0jJ1TCBgK4flLaoLjFcU1Q
ZuHH574kVUouVGwi1bGXXNIrEEWCiunUrEidqtzhOFIPE/vRCIcjrw4i5rAqHtgea3ujxrQik19Y
MF10wcVezzz6sbymTPrs/RQciUTufvE/5eSVcT8YmDIM1hXf2GUxIZkDOAvEkFDx5jTqwZdsYDrr
JShwOIg3UZ/um4rMF0uGJV20a8wPMwYe+lUBmfKcCqwpJysbH59l28quIMYah64rC/KtUDJUtS9c
EOwKetAfWWGuuOgUxJnVVP12+NfA2ZiAfKmdskT/iPzus2hVZnHS8DkVDO9McFHqUQnzziPKHfS+
mY7Ut8Wql7s7nwg0Hvqd1OoLgGzpLQHSrs84UDelm/o/ac8+egrNe1F/BfVXhPnD8ERr0sb3SLoQ
xppI9zC9+t1FDh8Kx2uinKrqaqZ7y3ihAiig89BTIFuaoVEF2oJL/fsnSAT5+0AVCGwod8T5UiLM
rihp4gBd+q1LTQtOx6AShCbdzxUu1epMSq73fH8mkCkzDMejNQwGNhbe19BeXoVfywVRy1/DcH5o
PJHrvajgLU0fvgzmvCGA6U06OoAwQGbjNxdRP6nt7ANj3VsClLGLxHIPfzO0bMIWCxMNeJ/Jzprf
5j8FNotDXL/yy+wMabsxv/kZOkY67OGKMwN2CynhKd/m13Clgj2DKBc7JUJWsiTiqDVPPJ0MQK/e
W/IJDR46IXj+QoVf/Exd7s/8bWzPgEh0kSlVcckj2/oALcc13RdwOP0BYeQJY+EW7mEXYXQv63aI
nAYTiWQ5fuPHgJaNFcVo7SAsh2u35U8KP5BmseCLlsWuhz+pL61rS7AGydoLVVvWjLeQo4lw/J3+
FViISQ4udv2ZvwRbxIRHzWf8CXzKUAav8x/9PFx7f01xyQk6MQMNZzrpxPufXM0vDBBd7TCsravv
L6un/DZc8x/8BCCVQgCZPXBWvJ8DYdFujrUDpSJPFHc0BAk4fGFLmK3DpQB7BXQGJuQ1d8H0cWdb
QPb1tzytl+EyfuOBT4WtHDrAJTNaGaheMhBzGFojllsLrO3nyF9lNVyLD2Zfk05K82pMnPyVHEVv
UpaZtdODK6bOvPiSi8/r6dasAgM1heYA9/XysZNPMmpx1hr8BhAy6yZ5zwotBnZa4CONixqTx4S7
S7UtsOajNQEwbORYhUhOYlx89QzxHB4U9MBoBZGb02BJqEAWbZLfFj9NGD9Ytr9wbSJjBROMVd+G
9pg6DAm8GOs/Mjc3RfmlT+duCwxJzBIJwr6/NRIb7ymppAVyLAKmIbLwB4gjZ1t4dBOVyF0UULMu
MRyrATWrTTeu29whF7VNHp52hnkNf+9KeUfKFJ6T8I4LcgSIdijZEUkflE3QwviAWstqjgmuiNkm
bk5e5nAfcMORYirfFuQ1xPpSf4wEPS7yH0N1B/ljUE/zTja4LDVNsgtYAGzD+wHWWrnktkUfUB3h
MnALDJ+sfaIITAVt+YpADNjh2NOR380aTvElSWczKeuKsBiYcCzuWnIQILuIdlDtRDwBkO48qm9c
GFkgxHq3YM81WQ8ghVuSOvz8jrFEUbhS8bSU10DdRKXND7Cw+HmNeV5uEP+yxBSVa8HtXjZ4eRxH
9PIR+h6reObNqQ1h6KBzwPsl51OdZ8W8uD0ahKSVdg+fjPFetFM0BEQLeVirJEIwR1jIv11InMJi
gCAFVcs4FMLSZ2ov2VOxDcVXid//lJjI9Y4eP7AlX+j6GReuuD0lTOu4Tb0XTT8J8id8eSx4qe0E
fAJxjgEzRxYcPFUIHKI9wi+ITvh1hwMzqg3PRuzwMp72mQlZPz8Et/hO7q8CquXj3Lyr5X4h1UuZ
I7TdheHWYNFlxrbTD9JnCxqNd78cfIv5R5FcIIryqKUM5PRkFsR1XbTjSy3anWLLpo0/fUUilv7u
iNa+T75GZUcosx4Av3G3ahiBXppn7i/FaJWoJ+Ip5BJzEYNFKd70/UTSe/fDn0CVlue4+N0b7Z2L
XgyQPC5YUcZcvuRaEOWRffjp1RMdIb5QOeaFg6GqsVP20P6S4NhFmCIeqva3kxReylsefxrdT5t/
WNWNa6IqxGqQObrBdrFMMIrhEikMAODKMAZiCk2AXb0XoFoZ1EAo0ayF9xCe7Z23kthg4s3xsMED
Y4n+lwhgOcc4ynhL4kuSvOqYIqgLzM2q5hKbr1rxRt9XFmePMSURFLv8vRy3XXWDcYl2grhqcp/j
5JiGP6iy1TV3b5evG6qc8RqMn5Xx0mo4BLxMBIrqZ8Ak02OCsg9Ushs3eol5JIa3T+zm+4j5xGEg
HYjTssU9cpaMS8K+sHZNfGDRlzAVRohktnnygisoMdOk6MNAIPjOWaITVXJQBVx+n4a6MaaVDF5S
bDTpqow/me4OUCJjgl4+hnyDGTP2nbMPp+n/hOG3MH6pLd7ILo7FFmUGmcuBU3DAYcxARNLslQxT
aNUwQMI//jwFjmHt5tvJm1khksPdKcVLScC3yyYjbWJEyWWQ1jkA9+FTe06dQ8EHL/ocPf0ImcvS
e+GB43sPgzXBQFO5kbqViZdBfOuKLxTvurERpDfPOgzdvWiuSbw2uyXbBMnDLZmKxm/NvYz553t0
GtbJJxk97BMlFj7wyaJF9uQOEowXUeNqB9yfHy1OE94KEUjG7L7fGMx1tCOXj1ebEr5zDSgt1XMl
r8vOzoPvpMdDK7loM2K1rAaqv/5Lgw10tUyHylCHQ2Iae46XWnF60Hn+fpnv8UAhWJc71+zQ7Mg3
RZiJ2Q5hfsJTku0KKJmqR8e9ijkQsbLFLkIac5UZGs3WaZBwlgi8HYvUzO7M4nyRg21L0cga9+Ew
YFfQImtZxkc2R951L1vG/la+STT8C+wXxAKJJPVoJNh6vSWlMEzoI/SNqEOb2QOy+gjdhu04bPtu
g6dwSWU5kCBrD58k9gX6oVHX451gAgQ+2riPiFaDS9PYI+w4Chgc8mB/awvLxMKBWXM9kXMQdWc5
vFjDryLZNawebsw6fI26aKVpj0Q+Rh3RSbZI/Sz0DEsAIziKONFpCwon1Y+8i6aPaHHb9gS5uXn9
3vbrkChG9kprlUMHQg0ov47KNsT6szs5vmcCwz609qyG1TJHXqnztOTpxQiajT+sCVOBEIargnfO
mn2Qf3G1KRJJSlqUd4fM25jQ+o7tUu+XOfY4svCMScjNMOzo9gZEw8Ra5/5mbnlEdbZK5LAgRmKA
KqSjDCZzrThBn/WesQITsUGEhGRl2BopJwHRtr6w9pn4x5wqWO3gu/EqiPeqS90C1xuhcFPoRln8
WskXHw16AtfVyhYMKg7MtXF4Se+ydpPzG6KnBfJuDAZ+VeFH1s8yCkVaz/Y1b65mfPOKcaG8qgz0
fQgvQ3rKhIMRX8XEJxcc675CXJkQkUPsDwS034a/C8ZdjgmlyoArlwV7Au6aGCblkD4y9VP8AT5p
3+tLBE/3Nh6mz/Se/gQ3RGCc0+pbNa7kTbWzbH3VrBH4LDDcssfjsDGc/lhuo1drB9PhzlTLU+lv
KTwXyhMjMI3bmyqCGFXYipFjPLXP/odLoT0bNLuHaT09o1MkrMyfDu8lKs6N5nSbiT4ceQbuvJuC
URPMrngxYETeOYPmxr2dyHZwG54Dmcq0nWQd1nOZj9zXlHaGsuZY1IW1SfmnrtJDRn1l2jqnuemw
SPmcnBI/tqm78OMN2qPYbSh9qXM0FTuYVQZtj6MUB5seddUigSU/uKRZcMNZNiFYFIXkOVtsgeOK
ClBFjxTZekz/Hb0VuisQNyYsA4wQuqMn7yJetGwLMOXYuODnJ8c83OKl3RfsE/PHMj6zG1uw5Inl
QtgjOabglt2agAOckgOHJTKREV3PAkho0ziTUe0CUuB9RveO8xYVIn0etHGxXE+GwzZJbpXAWqH0
8Sh/kQPd8dhgUoCIHFUBNlNS5cDeRVsK3VWlqxcPeICltU01KhBRgs8RoYHSVlSJbnZ1b4vvMVQX
A7E3ozjAiEo+4fr+Jt5AIDETY0TdvsLfHQmyIb6EwfiBLiLgukMWBG2DPwWDUUOcvxGoqPoDl5Bz
l/+iXopaDBqWfgIQOVe9mEd01DjQI/kzwaLGzGGJmJtPWUQUIYgXpSfhJSQQ1lxycx8YpwC/PCbJ
nDpm5mrIatlJizdc4jQiEcxVQmgivjPfPKKx6+/pOx0di3r4pPsmlttkQhBhr7QUHmawYNKZYsfv
r+jLAMOxb+A72OUg5sb8AHyTvqGu11D7kEnBLgj++CCwhuA1wyBqNARPK3qtuS+0MAVYUI1zDVJ/
LaHbKmw1Ww5oJvq5yeIv0zbRJmpXsDzeESLgdW0lElO3lz+whg3JQftQJseEJvLrE1yqO4K/84Sj
2ZC2QkAHsgi0rvM/1bK1PVWNieQIoij+UD7k//m2E3XOzaWnnykQqZZa0Ext1WGhvuIwImJSxLoQ
NLRfsrZzIK+Q2gvp+yok2DJz8FMvWd4CMcDLJmIHRjKPcGXLxsAGCkbDx2slLQmBxYedQlrIKahs
xKGElJTCFXNr7jXLQ7mw9KkVlIX5nX2W0k5/0zSX88z4ZMvh5rA+OdE54yZoFAhOPvQPtoPq7P2O
DLAweKOBbF0Dfw+c0vOd2a8SiENI1ljBiCRhfMysy0XzUpynTc+Az7F29fsUOW2MucSS4xQO+EeS
LU0ergBzm1MP4h3O3B3EUpAjNyWgqbTjxK6HDVeBIlgDXvBRIK0aTA9mW4Yl2YIiVdVN+OQ0Avyi
Q/KG5UCsGuVl5CMigPoH+sCdvKKujl7FgyagLl6RpMpZGvf77qSEK+EJCK2Jqx4jThWXSxhAi+wb
yX4Dmmuu50kaET7iEiUzVS76+URZ4DnQI3DNXT9a8tshx3e3ypDCzfxAO3/nJpFju7yXP3SmjL4U
9jZiixDI5FC/lj7nKUQEk2GkHZiXAru50mXjoQPBPLFBvVvdWuHXJLpZc6tpJaIaqdlYwBKdQHNl
NqQfvidgOB7tJokyfFnkqwI4knRaKsLC9QiczrYWWYwinee8DzGPYxPSsrk0Qyo0sPQ8Zkj1Zmy2
kGTV1lUTRw5W8AJBRKC3id5Ha26422DUvAgegXGzfxMUOyhunvWBWB0uDcaY2EuhoMRXGIAJ4cHc
Z1drjDLYwjjAxcHBvbYR9kq0ZWesSMcYYEC6mbCfBTixg92CLDop6GNk57C+QRFZ7khKWkwakH0s
2EYxi2u1N1HmTOtoKzaSvIVYoxFkGs83P9NzZKRYzAjeM5O3s8z7iycJeO0huJmhJFebNpG8Ha0T
2coqf3f2/6CycWjnvX6H9bpR76lyeRU+LDbrhE9pjPk38WvShbS9eHRACzBOJrdt3mNxdFlBGAri
NWqgVQ5hS1mCjcECUuKt6n+UicOWBRFI8WzYalm8zjFdpgbk/QHaHO2QiOMUa77FeKLbLJVFHjth
ZHP9+jNQEWoyymv2Iyph9Q2j0m+RowN6NJfYg7IIKsnyeVPf/B92LL4LS4Iim9Oy9Ne9Om8mbCPw
lj/Z5ehFhIr8eduEg43GEvb/JXyPbuVP+9P3a+WzPBCLUJ0oU7jvL43wwvu1M3bdydhp+5QyxRYA
l4iRo17bDS/9VdqrpLgu62tsLDOnuBmfmUNg13pYI2EHjjE3eWxTdEnP8J1NL3GUJ+neh+hUHrBO
5yTfdM/gpJ9nD1YGxj8ANzDceLvCFz02V618iQgDJJ3DtU55iqWeq8ZbUXLNeDtwVYx1BSezAo5Z
CCcdtJDO/jcc6A4oKZ2pwZ39MyxJVrQbmNGw8PDaykg7w3N8pgQrAUkxy16E8Ww3LnqiKjkb+rJB
Iv+Oli5FxoeliIREBOD+3FQbU9tp5j3A6wgHbMQhSHVtIucFZWlAekoAjjLVDbgxYtjHqI1Xk/7e
KB9ed+CejmkyAMvmCPY1Sv/yJ32numPjatkZAEdhOU7LpHMFmcpxKUJs12wB+njrDoi9iKeEcYeb
M1ahSHt4CarbGHalrhQmHhY6LFuSdh7iLFwEKXopdvJZdtFTqJDhGDgT2AOnyRtDHMgnKYUqzAtj
FUJ//SWhh3huqdpCRhFngmvPpHGpIC7xCbK+sWkxeU8EvMFmHzKVA9Lb5eJOrN+In8GkTFWgs68F
PCWnxaivsWAjCxKqH6gYzuBAPbOxGQw1EIAvz0meQE4eDE/2bI5Ishw6BwRlPvznZUscry3GkDXQ
Yy8Kzt65UCY1AKfz+ayqWaz5Jb/AGrrn1wGynmBrw27wOYZOg7kpAlDWhfIljox0lyO3Z0qtsdDf
USVVXzQlJH6oxtL/rV69Q4BhIuZ7kChpnEwMYzbmaNP1xdDjEZ2ibILBiOSemxSqGe4bAOXFdbK+
jCvWPpzIDYkhHLiEf1E4AGv/eBvuN3pS/Y0eln/NJ2cy5RHKTwsaR7MoLz1n3y2lygG3XvJn8mZf
/4Yy/kcLNAylvFX1HTYwhbA1OECRKtAqs3xZHB6KnQWLo9qUx/ganbt9tcnO3bm5UbeDLfCe1eiU
QMne6KlNYFywgLfqc1axH9u3EQ2LNcvf/zP84HIwPwb2xFI8+lXesZpV3o278FC/KcCKz/xH+2S6
9coRSf4Q4IvoL/t3CWja2lWUuqJtTtxDCw5dbD6eVNOtBpKMudeBEYCC9QU1FB4gRBnUUKyAzNbB
jfiPY/5VfrFVjq/hi+FCAoZRyHCi3neP/+xbYO9p2/zF2CIlfRke/tv0EFfNstj6+cH4IWIYApBi
J/gRfUsP2MFQn+GrT3b80jz0L+ZMnE3sw9BQqYQjCNOn6aID9HGTvVDq+G54oIudDBCVo/xGvZd8
Anjo381aAtvEplIC83N408I7H/Rz8xncaJnmOhDBz1pT11bOtsQ0k/BhWAXLkR1Dd2sE6sOivUvF
at5Gb/KPtjcf8l+VhFdbzjxFp6lcsWdF8OxJvYc0zFDDWvQ8x7+7+x+OCZUeBhMqjm0UkupD1bgg
k26v7JO36ox9CoBa9q0FLlUTRioU2uwfPaJuOjxQzmIFct3RLFEjtEeapZA6jiIRORiC4E+uRM2R
gDSIa8PFBG1hJHKnk6Olo9Bnn+bF8kq0+kYPwEvRKaZwZSV8s1spHZq/JbXYh8bIroNXuVQJ8RVO
VrXKzlRM44PXGqADA5TDN4NmYJle+YK4YiGwyyM5gwrnMr6NIal5C6/CcGUp/pYQQplO4cs14T+2
BDWs8NAXNzM0gARh3SKyQ/DQONkbr16Er1osmu/xqN7b+t6Dx87ijbkenO8y2TZK21LXjInZXNu7
+DOXtCAqUK3AvlCkAHqBE3p7eEys4KCEzTm/QCWDcLqQf6g3Q4p1qstixVCJrYkmx+O05Y0p/xqe
z+TU3ovTBH5RLeOdv8vOzQtmW5BSMdGBBIxtoL7w6Hwst3gR0f1XhxFv6OmZkDZkzXjGhOt2Y0+p
Eygr6mAVur+/KM4Jg6SFsorXzEAtx3xIL4Da0Zf3oBs/Ty/qHa6kwJr7MT65SKO+ZMvsf/hUERe1
vyn8fetvWIsBJS5aF3MPh6qMXc1bsQ3VNHLqRoWUiS6PVwLajwE/9rM3Cu/otXpjqVXnflgluEMj
Qdh3L9NmPKRrkjwf6m+BeAT2H6L1eONnq4LpKlTgV76BeRXnLvMGdhNkmAtTcjkedWAlJ9mM/v9y
dF67cVtbGH4iAuzlVjOsw2nSqPmGULHZe+fT52OAkyDxiWVbQ+691l/PXF2Vr/1wgGpYIj5A6zlm
wa84WrnVueH4hxZ9+k/9JfzEz5szvglXHg6JdDJ/CrNbeeEErB7yv/lt/OpI+sH1wjftn4wWAYh5
/7bv/Hyw0lGAEIQ/xkPG1gJP9QsyxqpJbR90nrdeik/9jS1GJu9UdIZfPvlMYREdbuYXoZk8Dnwr
zLeuwQ9GMdf+4O67AGaW8mAG61d3m/zmc904ydtX0MsMLB9zOx8DucFO/aOds52m1HhHvex7p4d/
ddJz/vZAMHwSEJ+dy+ZNkBg1Wdyr+8lCEgrQDXYo0pZBZTjMgTvwDr6DFvPoggiPd24MVKY00kns
TBhwPsW36mF9pM//0x+A4YyEiMIRnAfSDwXkMS9eZHecd9/aAwGMDsBHcOhMDjhxQMf2vcXO99Qr
XsKl+o59Dz+eDvo7OfxdoSGcsGjwQe2wz0HcbhdcmYbCbLC7w3NWk8wmGmjvvARvpJKNDFO7mWyc
lwJGP1hEGsjKJwI4+ElYOGW+dH/65Ref03MmFL/ZYjntPULSh1D5LSalYTgAyn3CsM/7P5v4on42
maZM3tZ8wcyyH3aMnsgz+TTGS/PZfXKXjq8gOOVfUN6sP3GuwzHSCZ5OdjscazAIXGnGnhDfTg8Q
s29YNNEMTXKHSbLgI6MjuPDVhbRGOwePQYb+pZLS/jbTXaMhWg0o6CqXMDNCLT2VeoAchsxjHV98
ZjNLlbDO4ikvcS6ekGL027XgE2HMFygWdDnAku2ELlOxPGPwmvQY13YJEKQip+d5P4kLAg+XgFAx
Dfit7Gf9s0VsIfFgvTf1FFAHI8jqHsLu6tpp6GjBuSnpa7Sd85wM94MOqNE/m8QlFfwRCJCBL3xC
wV7iKswdfoRJLyUJQYE8P06DLSH2RyxS3evNlRf2bqxPR5ZpHbJzOppfPFxzCrZjt1TP5p6mUwTs
F8brLLr0HA9MCnhuOgI+TpJ0HEseY77JdMEcGKLilvwgkK/9pe1IdOeYMEhicKzYlZleKJ4c/Igv
+7w9wEQ4sVsW+u3ImsIdvCGvmMsvBevjxJKTHRj0/rTPfXzfFB6GPRv40Ipkejhx8c73o3J3aH6w
KxIWCLmYbYg7hmsuOpoAxewNxIOPOt6To4/7CDJGdooBsFg1+uqwQSU581baWM3R2ETVb+P1JFmd
C9Mn6Z+97iERPcrF4lYDfWkzTiUg2Zy/smY41fmvgWuyJKcCjQ79ZtZ5krprEs1BV52TPP67WelF
p/GPyt6ggy8wW6zo/OeYoKmjmHL1PK2TLZewaOr21mUkzvAXKZNpZWCr/Dsa5GlgkuCbZGovaiPg
XyxO5eaKfFSzvf/fKTjU0hnIWr8q4cHP2XouM0xFlnrZj40oPeTjny41GYKz154EQEJ/HZrSYvw9
DTkro0XAv+iJunHcVROshbulU0K0424q1LfH38VOPanF85r8SFhhJ8YLg9c5httTaKymyn1Vckru
GXR7QIWUA1vQzhbXfbu0u6ZD9I0VHFiTOJCs6d9UTx0xJqPIARe0onyzWK8K1Xr0pYq7Tbk0JgcV
y7wu92+woxNFqOOAJCIfUpwMuHeIC1Dq9ZYglGWX60CestSet4zgSIJXMqBoPOqxIh0mgYWw65n2
za6YnKYB4sv1YC76e1dYTpeCPrTVAmyouDqbVEQPZRvRG1z8JFMW+UOOQQgvaMTmIQqy0/QEzib8
/oOVbnBW2TnqLm2Z30dE54T4YHe8Cjr5XHPfRw9LzAN9yW/KWjVHyXIkpsavGA0o2GsAbMqCk1BK
ZiSLs6gSJ3280jbfjHZtCr7ckX+gd3v6doPnvy2Gx0rUeZaOt7UO0QA61Uo0mlRc1wz3KF09q4r4
DPi2k551WXRrRee5wRz4JAt/O/UrTbwkQkh1HrgHRuV9oGaPjmbxOSYKglsHUxepQRpPLC0O8gl8
oS2ejehkTp+b+C1lj0J6mc+NGUT1F2q4EbVcJpz69SPnpCnqv6qKuP1odWFPH9VNxYEq+RxyrMdM
Jax4BHfAJWOcBagjs7nyphJBuo8CZEX5jbMQgAVfxamfznp6S5lRuF4UL99jDGyAZ0wLcupFQK0g
rGDTqKgvpugxArK5UnFqsPAWTFXgTIDSGwyznwxkqITx+miFtw6atWfR8PuS3jFXRNsseiuIkXju
TF8njnw+jih/5EAHTV6tl1S4JSY5nhNnMrppIrXr2wDCHuEi40REzEU83oblcaRi3pQiJBsYl4Ao
kdPAkBzr4kdeHkp5V3bqrsFLrLubfi0xArcQrlR22jRy0iYcQqjPnE+aX1bfAg0k5j0xgpWPwWAv
oiQY5refkcEAB7pl9KZ1wKMJa/q5lz5IPl4OmeDGHRzXS2X5xG7TOZ7FrrVedln5Yqd4GFfkcBBL
TiOe4oRUQ+O6oRvi22PdLfF5ysO5zJiFBxh8Yb4YVQLgKWOoya+p1K9HTRY+i07zTFA7Z7Ggyrwi
5kyg8NDXlUc2eAy3onitSpagwVfUsC6peHtKcJEnNsNuXru8mjFqRG97DDdFDBdSiwqbnnI2JXG9
kxMrN+GkopnHOugrIhbBQzJ63PMmwyT77hLydZZj+sy/WkOQdY+iewDJ5gOMDzqUh14Gm+XNiitu
tEc9y7OvDacJB7l8grOVan8jhI4oh/7YPkvMlhIRZc/j5o02Bc/ScEhLWluufX4nHWlSXkYWeKNl
gWHe13vjlXpMSslHuLQlI8TJGgMmTg1YaeM9VurBhx5E4F3kV8Ztk18cLr9zFR678aQkYam4inx0
JstNc3+KoYoQjgW5flLomo7PWvNQ8xdd+zD7kCmCq5322JYHT97OYx5M1lUMeBzxXchAGaQepV+C
ElLEqI1uJAeNcK4LYqo9gWqd3mksf40ubeHVMg+JZ4IrdE6xOhIdqabbzacsDQvpaJaeZrh9RveI
E0ssCMh/Gapa8CXRTH+WDyxDvJui/JrjJlMCXre5vSSW11JdxU3AqEOokhx2hAtLj554c+lupGFl
eAmidQesJFbYJCMdOiQfmWtQ9Y66FF9yc30WUGIMLxNPPcQlgiTziLvtmI08N35VfxqGH8uPkiqE
nk7GAzXRtaT7Q3vXokBeiXy+JzX876HrhPdKst7q+2raCgo4YjAVW6Swimg+9mxgROSHm2/qRNN5
aR401hVx/nwazZdGCuvRsSrIAy/e+YjrHtOWrc+yuj7ENSUFU5JQVJJzYX5HsXYvKVieXItwMohz
6AgwomOrQPj4iA3yxVvwiU7YNBePkxz9Z19AzT0WrgsLIQxsnqNzKOL8Bo8uPBQGmxD0om8hj6LM
tafSoCCp9FMZ6X8nucP8R0Wp3IdNBHZ4RnAryOCXURBnvkQnOTJPhHMBHx4/zvlvE9TAc2RMXEV9
/WNRTenqqK7yLNmOFdA3A2iDhHEFGn8C60sNR9dfpvGFQ33rXE5aQw+QG+zaqtkz1nDQz7H+Lho3
pMAzngjN3xqPvy/wGKzOFCBv0SvE3kauhekZnW+152l5t/I//Zu4XSfhnCqBJF4y4zktA1G4ZLrd
iU5C+K1+EaaL1AYavhQGQKLCWT1/0pNqGw4vezo4WeLuZwxWmPayQknUp0g/VULQtm+x6Fnpax1z
+BArNVv0TRMnRGZffB6yV4Fpf1tequUlbX4XbKe11NpntfrbDEG1T8VxcsiW0yqeFdMXhVuJaBZn
Ki0CFDacKHRcrcvU2+iUmsGlUjNBLygr5zFxVMVHvJQ4EfHiyrWdiWNpWxZPSdxuhjietUy5t4Fk
nFMyqagNY44u5yvFOpWKdQNBvzf0LxzdEK5WiZh9+UvnrPX/DQFexgUNWrMVZ6XyBw4szkXEYLXd
Sl4UYCM/1Dp5M/xMBwPFCiKRFn6XHg2KrWDzWyhiWkzgIohTfqmET2lAbubx+K0KI8u9XImgDQXL
zSb6tFzqJCWiTszovRTPElR1HswYZNnARu2Dout6843p3QLos1pIU7vezmoW1LInJKfory6tXmIK
Z5MEzOy5WU9icubbGEHMWi+CHCrzu7Ai8nDfVDFgFtl6m2dx6+6S9qtBRPhmQZxpmFuYalzOZMN8
pnhTTNG9hxwyjQqaij4Fm63TV65MBENFRqaxgeh3XKwB9cgWJQuanQ02iC+Hqvz/XcTX3saAoxmx
U756tLG2LfgX098rZFxvvEsRghxbSrkviCxzATgiWEkOzYzfSFX+0QzfZPFvcDA8Idlhj2UPZtUz
Yv5DnH3+mnwWr3V21UqOjb6v0SVEOS3SzeEPkFjPYre5KEMUeHb0hOhEyeHPbSa+B4YChDYJvDl7
/ag4ChIUXJlQc/19JiOhDOv+KwPcJIMeRG4PstdgH+3WopSNjMQPsoKN7NplV0P8LvWbCUNGbhvE
Gu30cBPPbRUfdeG30QFGWzfK3taZLhO0CWmwnSIZ8zYvVlU8FoaL+byMF8H4o+HLNK44eMD9e+xL
uXyddJKc/FK9z3jUzJ1GiZ9nMkBiN4beqx8W3yjB17N7Nnkt3qF3euHRO3z0RKsNlM5CoIta4Tbx
dq8SQlcnDBfaJHwOvhnUsExKAB+8IqTShFdpfB/vHZAsWPNWXLPxfV9oMgGgDr2BfBrJ9v+7xi9F
4y3gL8v2y7hURQ6mOYa5SqeR9IG/RCpCZY9xedbU0GxOsRrwQdTpBxv9WuAtPIOLsjPt61qjkXfk
EOAJcQ9nP0WgVh0UL6ryLtoxuY1eNBWDv8vNIZICzSHLnTEeLMPvDG/hbDENFtW98O6y6hBypBjD
PizWFc5HuWbWU7XQD/Q8Kc+p9T7Nrtw6WHAjPgrO1s8sCzUpNEDalFDHRWRXcQoLQle6Huik0BTK
l149JxtZmDXMtfLeEjED9YGyDWIYTQ23XGQypn6gfe0PZRdqvRujM4crfN7iNyFzlI4x1xmtNy19
bLWty5dmfOsjr1BddfSRO0yty/IjTY6YBHqDUtiDV8dpCA4aK+6A3QXM9qv5BBnpXmhZp3U2x22A
PPANOkH7hrev9SMk+PQY/3/pDeRGg5uhdoF04bQ0MgIBda8AfpfYnxgDVZJmou/RIiBUCtSUJNYR
EdEo5n/rYJIP4BDszKt5YwsBFllhO0lavoEgIxXh46hwMoDzoY/vyH3aoQ3KECZeTvWcnBPtBkKj
9Z8cNBNVu6YrzC8j8Bu85yxHX2U8/zFjgi/BZXv1s0aqntAKphqnXW9GIKnOszlKflagEnwe5U9L
fd5AcUkOmKdXrfxUFpjhf/wQTwIgJWMNoMhcX0zpXpAgBT8s3RdYAwtMe4wqLAPJuVjfC8vnvUFJ
KNenhkOoIkBKUN4sspcZyQYHxcM++IiED5JQAZ5FcDTEKNy1eRBwcchBjFge7PGqJgH1AZp2LshT
ZSrtT3jr8vmOKmpeApMCwfKjXHx2DCCtSjzWiTcbtqyH1fRW7cwAlq457OZQlS+J8Rism2I4VCbq
v9R+MG67Avr06FEvdwJqv7M94Kixp5GVaM+7iKGssYOooOEnK2NnCxTRJ60lGt2yb0iFe6VJ2Ep9
bO6VFmQAB407Tlh9vwuN4mEvpyEdMQTbLCRdfVX1D0X5q+ssll8JYRMCuQZnQCltxTX12pdsFscB
Sapld6q3mHcOPFF5EZtX3QgR6uJVLXO+pc/1SmG2nTRBkj0EkfgYDyWzzuS0BGLkTYmDSn9jbSQ/
HrgAYE/nbnX4/ErRn6JAzfxleWfQXIeQ3wP7oLQwXpxXmR3nwlogSsG8+Wl8nkswGps2TgvRbxW7
eGdwHPF+HmWFFeOazf7A0Stq58g69mTQVUdQU6pv6tUk8J1U1pnqMIRMcoum8iSPodV7cLz9GCb7
XWzDZesSOj6npIKk87rO69mHGdeAYRSW2kCV72Zzm+jUmCjZ2cHoJHK17mwO32YLPNtvvrIkyB39
YjkBZd269jxK+61r3mv50fOl+sAw3EW4Z3CyhgmTpaWXDU5Iae89hOpcen3rjMa7Nl9S68RpOuLd
E17TKRzbC4MHi54aXcQcw2w4kWyZHjIGOVovJM9ZxqAU7J7a4flUROirXXydNbBKl2z+BKjMEA8Y
k+vbT16Zb4MMiSsVafBHJAVUgWhlf0ZcIF6W6UMgO2yDE0aasLbOZP72bQgzg0RXIq1rDRWDwC3a
N04loujordGuMVdh/YyOYZYdq7HRwKzTvVxc/iHObg2Ngf3LMnNsc6RY+cNSr2P8kiJTS35Rqs7T
eSk/phmqgDWdelD0PEbnrqmna86+T3XeYF3BDREPTM09ixjvOJthNSt5Oxrqcz1+zdgDFHsSXFMm
RNzb0sus/tGNu1j5i3SqYo9cw5UlWucsZie0kcelf9tldUWL5TUfvuWvSHYHgtfHsBx+1sKThCuU
EGqAet51QobpzMO1UBhoAj3ydAtyt36lfwqdogNuq0QsG6R2uouKSIuTw+0LT4vd/n+EI0tsDT0O
W5AQdqgot+qVAWdIT3L8aahHjDBEHV7y7j1hzNBuih7uWoKsRtyMkJJ3TdyTZoZbbmwhRgtpI8sG
xbt+STA9GGcrDrvktPXnqb83Ga9l+TRAImrpM+Mg6zueC5GrL/nMsQdHE9By8neC+gPvkJXTWrhZ
e41p9Ri+NY1e6XjfLBnIisjdhKO+utn6O86fWv6Q+JB2eEQ4salsxX2NAw1ZEGB/Fa7iySrBym9x
5C3LtYro2jhWndPCq0q0kgHRHzv9PLXBLv9qXGjEPD3rZClxMG/r+2a9ar2dkBVmV7w75b8hfZXz
FwPZcDT/ITqhmk+72BCcPQpjsQnlPchFJTun15+Ohel1qGRQCQl2SmIRMiWV/xjwyC1b+94L+Xk0
xduGRlsJIsE2xMuYc0HxaZH8y32x7F6FnGJwiLrMRajOv3K47XACxXWaxxcXOG0CvQhgE+vkXFf2
iDaB+C8Qov81mLi3I75U2zI7tUjavXG5SPk/CT5tsE5pgv4wPWnWp17Dn6S5nQBnG9A2ViF7cfRm
5HdDeq2FXdNUbX+yoebgiaABNDYKA/1FKOueMvxWxt0crknuyMux0veKOUjq6H/8ag2N9sVA7FbC
tSnFv2iGwEzDJL2KcaDPnwsNMuJL1np7I9/2m5LlRzgJJjSykMUQgT2Dy/wX5AT2UmHuxaepn5qw
JQF1k7D3E2k0/w+IeCX9njNUv+iP46tMTNlRNaiK8rAK68QayeZK2GAvkixL3E8qyWxU0NwFHhCQ
5nJ+ztiTJP0rRl/YpwEk/pi7Q8d8exrrsJNgIGEAEgO0HkQXYXWKIC7nkyaJ/Ww0ZwN354DEpkIE
JtlwZYdGfclW3N6BhQ0Lc1p/bYfLAJhUcqf5luHWpa3xKJJmZB3mZ9C/dDnHVojtoJ9t5I1l4UOQ
9L1T0mCy2lvEKngU98I08a61POKEJjdE+XH5K/jWv2skYxGhdDUXT1R+MwtW5rPe/SYQbixlgBTb
5KYMc2VYUPXU/Y36N+ZbY0RK9AE6lKhh01zr+jQMwVnA6c7o5NSp33dhUYUtyXS9l4/EM2NaMT6a
rgvqdd8F4+HRW6A9yCEJ8NQG/K/XqPB6izaAj0R8QQArCa9mjO0k1NCEt/TkXdTJFzO3UH1ROWE6
KITrkL/q0cUg6W0MgajW+GGY3qYgyj2tdOPKnr5gO3qsfSBt57n1cFnyRDPA4oljDLJqePOwIW5H
Y8E9t1sgWegmPTPxNFIn9fdR2WkS4LeBdyfB/Y35mQwknGcI0YLUfFFlb0lxzXprHbTvU/Tc84c1
rZM1ehRfmEA7K4nE98ngTPFiDwFCN0AkHAfTi0SvNVEQg5fcJMyy3XZRCWyIAP5/JuaCdAx1JIib
M600pbl57MBOAeqDZ/KioAxFJtcmPlpT8JdW8rc9ctCNokvN5lLQZWejHAYh2Oa3Wb20Roj/sap8
Q/Gl9MqPoLCHfZJ0N0PExWOaf00RA/95tA4CPDFKIT9esVR7DDNdDPq5Q7/LzIQT1MieMy9jqZYD
Lom8xUYHVEcclNPXPCvOUN6Rk9aTnS+uXoVidsJsklTn/k8EHt+7LOxQktHqp/VxNp1R/O4zmq1C
yQhj00kTB6y4I2SfC390U1jV5TjMtCf7iGOV+AQBaKCEgNrEReorhrduXiGHyep0PeCiW3aOSMwZ
eEGE5dLZ1tOs3kVQzAkh3oL95aQI52WHHdyI5rj9++VVrGmkE9G9+KTVzrCXkdvVcq8qMjtAqO8q
9A0fX7spfnYUtD8YuqAfqMIZo7fyD4w7rxZmNStxmcoyi6GNHZGbGNr02lJRbN5n/Y+VuRQ6zuOF
BhsymYlmHMTqXFXU5vJOi2MI/zQWO1e7FkG1OdvooruCU1oDczg227PQnRSih/XxLFWetIQqot0R
F8sTHjvqPm1jdFF7xduVeyRufhU2nHZ+nZIvXb5H7RvtjovGORFM8YlRKdUdafxAtNY2F1lzEF0n
8YnvDgBPkvLMhw2FVqQ6lQCy13l9TbnuCZZWkKE6aWEjColwevHbEZ4cmFH40Uw/99p71njp/GmS
wx1RS1B5YsqKdpK6UCRBbv2TLy9C67AasF9oJBskbAF3a+c6rxj3FM5/LHakrbbHOmVT9oTGU5OX
pv6Yuy/CPBp24cFxIvVuLj7YP4wMTzFYqbSdtDx0NhPiwG7QZ4huPqLRGx8VwMZUkZgp30YTKaWh
IV9NFkohUjn+irt58pr5kWcR/oKVbYHuzKkyzylBlZvN8ZJtDisVm5S+Hsp/spK/KvnV0nxnkZ9z
zmZiUlJXmPYFuvgd347dT87HT6kKgcxGOI4XRb0cSYaOFG7NjBOzBesoc5lXZpZe1QnvVm0gBlor
6V9h+qhJqMxps/NsAco4aHQs9YBkHqwKjaKJ8xVkdgXKtOv1qBDKHx9r6zK056HmqjhG4nmmE3F7
YfZDwTKhVYlPXXwhSUjgydIdUFEtvlSjx9dfEx8d/AgqOzuz4qCR0AenVVweJkQ5rBd54alDOEcv
Y3PpLHcAWEc/+oaBK1UcHB2pFa7aJbMYMZ7lCQWvS08Bnmr0mvN8QuOcy2GjneBzvWnFBXHZZCQU
6W3JHmJGPck/LJOmvP/CDUWu/L4FnLg/hf67Ko95Q/IKTOsr7blbYH1cVEGKydnq8qJNpFZ+QQ/j
HaiS43HBR00eDnW59Do2boZx4VVBtpMIY5DNhyJjtQpaxTdV3n26AwCfUPZrImJStA9KaTKTznUo
mT+4KmD5FWCDZUOOEIorTNXH0nHAg6ZbjoX+UgBBOWLWqqgByLR/9RiqiBO0vxJ5hcZyItylpeUH
ZpceiT3HHmcmEf2HUT2LyjXnze1Oxngut2OxHEQjqAoWcd4JeqTrXyBnoz+oK0CBix6lKB643pjc
2D7hNiwD7Qekb6BvHp85l2+jhAAoaPms/h4hnGfZI1UZwy4TdnZEtUuiOY0JNXgwPifTMVIXBltU
8S2FPG5Acqrq1B2fZiD0x5y3AmEF6B/NBDH/QcD8CDik8MeDdHhiB0KMt08YyDcsHbWuI6q7jmVX
CVMEsh9yqr/FXhNzJ26GDQGiLz+j6QzGt2pGYaWyKVLbZbDYKTxdWXtXe+uzGFumH2S7Il3aNiBM
n/rb6Bmze083Ip+4cEHcBqZrF0xfQtTKXRwi9cqw5uAT3NVDdnRBZzT/myoLsWIso8MDldoItS71
r22BrLszQgE9ZoIzQTgJgUrBLB4fYl/XjyHjJAw2/VaAXNECsbWt31CExabMZGhLpoORQifOACR2
RwKful9Ua/lXXEJHsT7weyUy1e8AYRThZ6TRgPBShKO/4GgLXuIGH7QeiCxyZK3vukGtP6/jty6d
1QYdIvL7urYXYly3Y5cdyCyWY3Qqo49hB6caXk5SjByUgGg9l/i5KNARgIp4jE+qfB4Wesdjp1hu
eFkEBLPFfZQ+kJUu37h6CHnFs0j9QcGuHFue1P2MFAWBDKwebnS9ouziumTX3caVgmKTveAC5SGX
hN2zDfmNzwOBhPURUwkuu610VsSbECFPu6eFR5BVutEXDIzL/okeErf7gKKXDs0wlbwSkSfqPoT1
P3px1FqiOY6ldTSrYyIjMzwrnLD5TmdDb+Gb1f8h+BHoGqfSsrE3jFTSiSoZPaikk/WYycJWCMvm
7Vc3Mr5oSfSaMjRk6AUSfE+Qjh3KAcHLFthsBpJLQ7C8IgP6nJX6yo4lEXVDTjCj6y+7LtVHTyBl
9YpRJNxEGqRs8uDN1iY0nBB8/Zvs0u6V5PcVnQQ0itrdxMER8StALAFbEc8RO2NhsxPmOWbAhEQd
L2sxvLpKcR7WsKaPjwz7/oQUj9ZNwAb8e73PmAAdZSKnwsImu5MScsXw/Za/+jsvvVZ7E3x9DjsK
gUe7OAXET4x8sehCO2SVkyk3plIz/dvoV1NxusFnCMYaV7/1CaZBGJTDvEBgchbCZBI7Qs+AX29X
cSBM9G2tkABcgEETKgkHVOt+WtrdBwGlVsPwoP6LVoU0MRSpoCHmw6QD2AxZrNBnAwTy/iuxjSyM
/EJ+ClYGsC6t81OiqiG6j+1m44Wg+2xHuJjCnmCwMHZBr02qjQYsNw8LAHZGtV+oIZuXbtb6YlKv
ii1DPuoEBn8U9EMSblBlgDc7tKto4ajdreK1XI+cz6A4ZBWylnfIfnMslCRt+TOGfhLbpYPxbv7l
vtQRVWAOJC+a9U3HRXxQCoK8kcvxwNPKG2TZadSDgb2fsImRHExU+yQlqc9pXdzA/glQOCJFzbcr
zg+kHOahY19KDm3vtNDCPNAsL7D8JKNgQjgoOvyadIAzvKFGJSUv3zy9PDV4Kwl6KY59HrBrdvFp
fq4XP9tCHUkBORuyo5C6i/5dwL9NjwFsls8usDHjcncjfish/NxW9lU2PINx+QqjOXUPpr1MuMpU
HlmW322O2FyslTJV2+B0MzxdcmFq4ChE84icFZpd148FGSEXBvgYjx+ie9HOuJcXJ02L+xxLzrD7
NaMnxm4Ut2LvJJ/cnqZII643xRdAZtvE56FzJzFa+ChBKqiayhcTZ9hdhQh4rqS9IgV1DUAOJGaK
w/84l+r0PJV/jsMAnuwkQO7o17CH8y7DNQrHhXkvc7bazwGe8Bgz8Rurw7UkGC46gAggExMOIqaP
reX3Tpw0omv3IPcvinwycnSsVC52cPYos+VIPzZMgBEhYr6WO3xmPBskF9dcuZQnnFPgFdIWUQJ2
RPecNoLjeptbE7FR0vNTSfc5AhswgFcrT7Zjsk8DuIp+LXqJSMerg1IRa3xVHSRqaJojWsD6pViz
i2gD1aNeNKk/JBMgLXDoBcbkpKSopDYTJOuQq3OgEl2NVoJmc0qhcq8agliAG91/eYqWXPa9NP7Q
27dODUuq4wbH5KaDIzCwNXvg/+arvqg/Q9f6RfonWei/C8kJgHOfCXgg4BGn1+pY202jf1I/kaaK
OIM6X2iNAs0cFCo3SKkB84BBM9CglNHpf0YjjpXMInflMfJugxbm5065HGcJx5SwZtgvBDKqcXFi
QSJtStRuKCNBnfiW9fMReXAu2TtUSfq4hrWbVPg8irlcwb2sDKiztX77ev6753SNw/qYA/krG7m/
QClcnQRwFA30pAnOkvKnPaxk3opogJ9QpHLHq6XbUp0hsnQdKZLRVV9qwlUgZBlcTmRgIrhJ91fF
bUq8w8/t8M0OzMi47pD3D68UUDYyprnA7Ikynz6Ki0lU5vSXL6kieG0emcrpfog555chLqjOQvEt
ivaYDqc5WQ/SxsKmLnnlEGK5kDFW/DCOl6j0UGHyGUj4PBSvegGCykrQbJfbjfchKXf9rRNjlSE7
bgk3wSNC85kMzC8oX4A5UCSCUEbTRsK8+A70Eh8PDqPpB5hJZokfnyDT9L+QMonmQ6N1L9YJs6j6
Vl/2h5Kud7xcu6uV3tSn6Z1wGK/0WCid+Et5WWAZmTio38KUPDm5fmY6k1NnJVCHmRAES6AKgqnu
wGK5kFyGHWA7KliG+0PrLTdLRJr7hDobdq9zCLE8ibFOTVIfuyv+WDZ0ztmjLAZieYrQchr+yJON
JQxXD+4ZgsTPxC2c6m/B0174V2S5GDs2fs9Y8XZF3/CbfcJD8D3i/cPCBFWqdP7uu3qRPqGwl9dY
enohkBoskf9R0SFhZyXYArUt4G+koquvFUSA+pAfsVvAUm+n/jD+mdmFn7oX5rT0NDzGN0xuP62X
MWtw0u4Fdez66oTbFKt87rSX6gaAURD/AFcWRncttmdbDxB5OMIlkphPnnI3dZU/RCIhrG2+iVlC
62YwbjxR9hliLXCqn/VZITPjZzeGIUv+3CSHMQYkl1QN7tl8eM65NdgvTDc6l28qjgdcVKjDPErh
ZDtqHNCRc+WNIC6f62dynV9NfpETaVM0Sdzlc0Xs0qG2ravxY72g9En/Ja5xSx3Ijuj/4j3K+WTT
YSh52mhKf6rfjuDnyCHAUtmF2ZYodvggseTc/0Umws6+qB5Kw8bJvf4LDGQMtluOSp+Qqk9zPfYG
NoCD5I8TLXBS6eMO91KM6O0zz536NiAc8fJ7diX6PWPtoysaI/1T805hc+Qz8RCTUCJmWfz1CynT
kY/wXb0hGLXs1LZOqH9Qdo52d7QqB+yAkHlEVVj60UvY8j9A8WkMqmN7JnUI8atxKm75G5B3dKZp
B5PDE4NJp50Vr/mF4Y3JFWqeppv86vAG2IwOXn6Obhy3TuPEtnoj/PeWklL8NP9NfsRXHAJMEt/j
X6xL2Cf3XElMg3f8NU7qyTb9hjaerfmzzp6AJMPuVLuS17vzGfjlO7vS3ebTjHyuX0d+pD0rz+Rm
OtGVZp5b6qcuMJY7vfBw/2o/7foEqf64t/9xdF67jWtbFv0iAszhVRIpipRkRacXwqHMnDO//gwe
NNBo3Nvlcknk3ivMOeZ3IG41Xsn/U6S0y/Qy3/JvgO643RDxMzV4N23kcTQf/4K3zO3IR1I+oidv
E58Mf7B0MSBq791FJQuVX1Y8xT5TkuOuOiDf2/W+/CYchKP10M+9P/I/6X12gzNVP43REkN9uWOg
e+FLc6tDeEvPkkMYmxdfAfk5yq4/h/6CExCNxS35qM/N4SS88C4GV4QJl+l/R1J9rs/tmbek5w8L
dxbzyOuCz+AZPF9F3cLMs5bJQXpNXb4h6C71P6wVPIALJS+3uGajeQhomyGmOLwa+oovezA7meRt
0u6jETwaqDnmSQcsZPj2TXCz0nb8Cr9oZ8t5/Zhg21LmEnxW8rxIDj2oWe8HgZ6TCyePudZgUmgW
ix/P5ErEuhC8KuGRAyvJX5A6fc4owjGSg10oMfE6A7uWCpQn3iN2kljvwQcw7qOa5z8LWVyMNj4p
4Q2VFjpDzUc2lV+LOyIVJN3qxWScxKNUAjKcifJ5ZYCEoWhq7ak54N6YEpv0QuMjfMNQwZZ1lLwu
urEWNggE4IomlUM+olDFYXjkjitABZUbZ3nHyolk45V2n951sbwIGpGx0R6wbbDVm/KrNaOML8IF
JoWx2mVy5ThSZOpM7I2oQcpFCmj6PSjq6KRNTmyegItzqrA+KMlbK21BLeMHSIFrkJ16A7ToWn7q
Izeyi0OP8GMT/OGLRWmLtuiELtbFEugCLXHxtvvzWX4VX7Pf8jZ+cZee5mv+xmaBoLVxves32T8N
13a4unzWCDVWeMxWwWU4ROpq5ak7Zg/R697H7hb6LVivW/SIjvqtOKUI7VqhBDnAIM+MH+Wo5K4s
jfeu79+VtNTtKGY9GdfCvQpJ8Yo5bD+6Owg0zrfmkfooozjSph0LdM4xUXFN5JnoVBc0xH5HiXdQ
fpZfy7CjfXUcz6tMYM1ADx5swTm94NkggqtvO47n7ocymVFF65E48YLDCJaF8Z17HA+vQvCCuCyx
sD1sOtxstvmBIXWPSO42vUvkjOM3ixkZb62X7j34nGcbG8iKPUFct9DBHrJHdSww+eOsnXf9N5Kc
z/lvOvaM1DdYRaoXTPubRSINlSDcHdNpxGLRk/0vVyoJeWHlCUjv/0HNe6vd7j061poMCcYEJjN8
ELLFKl3e8F5++auPeEt71X4Fp9bDB4E70y3v6hEW1mGugx2WyLP8bzhIDulF3+NbcRLf0HX/hKqJ
gZvHKNeXe8xEBPghOdIjto15mRjPxHzJwQRXQ5LA/IqqZzUkHkTZz1BFEHB0DIelnobnoK5ZqbUp
CaBPMxdOld5KThiLb0ypUunZ1Z+1+dGW5EFyAmwTiXRmGy3qyAtD28XfAVUFnfeeL5RRT6Ftp8aO
SUz9KawNZqFkZhgLHsXT1pnGOanxY6PDRhgHUtQzoidEdBZtSoyO/6XnnAXwjv3H3LHcTpEfRmS5
bVm78LyK/ojHR1uzh4EqmzYDtIHkR+iFxZHxIlhdSfQr6ggVvJyPXmNiVZaxE5vzqDrzOnfCe82Q
sywLy00kHxATDFWLq0Rqra8GnwcOX0XZWZWMWoP2oYwUbFTIVgNp9CpNe6MKGssLpqiBh8PYUm6p
Mzfkdpi8ur9gjCM8scNY/CuuLLTtVZVhPkVN8T0jOKOSmxd9PFO2gZPA63PBfImICPA36U5XI/9k
+9HMd1F5hOqjGPYT/+wFe5jolusIkfrazkmKtRnp4M7SsYYlx1D3pQqXrHbjg8bNss4Sqtc4hUt5
R3dShXsBXxA9kTXdp+XMWCgoL+1yosnSIKZo2yHhk9qXHJvkHQG45gFfL35mAGy6q8BNqSPzN2v0
hsIhgwJp/JCeu9EWdVqmTfuyAMMpt63lzGg2lhtPSbWjCRyIE+X44sz/wUgTKMcKMR6tvnpM86MQ
HTB2D7GLpJCJkWIcVeZJ/YnVp4AxlKmAVjgt9sqae8MOgGqusbF2sLV+67fyLSKcTN2FwQ4AAmta
vWXL+RJqNIbDgWFfz2MhcFxwbsiuKLsyGLpepY59oQXSgRpoJ0BguOK8jChrKPWrzmNHUOVFlZ+h
9RCtD5PKafbSGIXIBvTuholpNHwoypuSnHvMqEV5pEVlhUv5bgnugitNO8+9b02nQDxKRHWtm3pg
WU6rus/+JSS4ZsQqf0WtCTpqZqoHZFY/Mm8F5qiyA9TwfzCHgPmCnY1j+ZBrF5ZZf317qNtToXpD
dsgUBOJ7MuPqR2tiPnyxlI+kvgi6PxX7CZJdbhewA9NTijmOOHTYgSz+fsABJLj03mK8eDyCTJ2N
O59smsBBOy7DlUsr+m2UOwtfIJHyU0susXmtB9YOrpZ+T8PDiBlKXvrubFICh79kaxj9g7QYtuP0
2anqwrgeUl9kv09sH5UrDdFM7POxls9CzlrSVTiIz+Evos+1Wd6p4c5kHggYy5peFOEYV4+2eElB
j7Q3Im3W+G5mzyGQr/9NncmFPSKPJzbSDW73qvICMIK8x044gQ7zQWV1pT8JlxpaDLmCB+apC/oF
FnRAhpj6kRaPo/WtOzHONU7qS47VzvzXhvhyX+XyJEAJQt+W7+HgGgXcg31Ksop01ERm0LuRRBuQ
U15cuO2MCM9pNZ9WX5PBUrRULsTkHMNzS2hJup5Y+Pw5xmjSqOnKbe3U1QtfD4l9g+Ejle1MIuR9
fXHUxWnO5rCGoc1cAQ5AuF1ziv5JFzE9JfG5L177+GB2Tx32GY9r6fFxk7RjTsdAv2bPbLDR8Jjn
GsvSGtMGXHeN+yNeIXcCxkv2dBI+eGvG4bUrvugcGhBnMKfWuNVNd2J3fgaoUONYn3xi2v/SakOe
UaUDuEG0SsoSD01avVRfpnkAHGS+j4f8DlnmPHMSc2K966fShha4obnbQGo4kyEX6f+DpBk0/s73
6dnSqZY7g6yHbbWfOF3hJofOQPlG48q7q9hY2AyGumDaRttIQRjbFVqZFCnoZk10WpBdzekpb/XS
UcmZaWcCsaB54DLeto8ZFREiEkar3PHFuKldbTfxzXL2UhjeEM55Cp0rhS+aX6C7ANfliyhEDAmt
Mdkto/KbnfRaEGypBKipiOeO05g4vdZmKJBhVVBuU/O+VNcejapAN0mnToQhkCOUIYtbMEPQfmL5
it2npuPaMPpjMNTQyyIRxpxHbDU06i3rSsQ8VI4Mn1YgQrQd3huikeStHFAW8loyhRpXPTqlLuPh
DHGo6uQqLiX0NzbYrTw+5fXZsvZotpk+UncLBP3yksPz3EMdVUuYZZ4KG4YhebPHiMfyNXcRRcx/
EAcRNiBZMKSLNGNVWj175tfKG3hZ6MuQJzog91QqeI+L1Zc1qOpOCaooWC0DjBx2lH0Joz1UblSM
YLldaUXFahTCeQjwwAuuioz9k4qm+ZmHHYNtwWX2EKgOCyvktPxv/h1Uz9Ts7Zee71SPDePZuA/v
/NNZeRUAMgnSReOMyvZo/CofyMYAxm6I6B7VrfSMruk9OSkH8mZRZ3O800fR6GKF3eBCL8arWCEo
euF0bw3ics402820j8A8gG+BLXMZJZudhYqCNPBrpNjWTroo/5vbab8q5pPIyzfhe0xEmOrr5iZA
UERvxOTlE/3ReFie8nd6l3mL9vULoZgCJxypqWsYqPrNLXiazuUluwl/PGb1IaWdx6rHY9G5vPD8
hAVB2uRYJbqkLXnDluyQwmyUTKPgQu6m8D6/pQX6+m3PhfRGQc4F4qast27lmwY0msFs6fGvXfd4
MO0Glomr594YUdT9U0jlpjvllyvXa9yVkWTCMAy2DGTV/8t7RJrclELi85cIH81oozovPOD+NEXd
5p580hYIB0DN6nf3b00h/sS9aGNlvHPJK6/Ddfqisp8JCP0j+/MG9FQyd7zOJT5hEEPMAPi7mCuh
IHHazhdC+EDAVO0CGzOwx3Q3Dg6/evHJz792/wgn4hDiXxm/BWCJCFpA9Vof4sWl/RwNdurHmU01
lUeCl5pZCv+rei9+tLt4LX6oMRm9re3tH15Bht5UKq2nHaJ9y6Zv/cnReIj6FVeQPPmoRswH0PWs
nfDLC4YQSCLLdotSloOEAhadOf07bdD6cAGJgHOAVirYGQZgRqbFfDuuXgPxtRPKGf4Tmpjf3I+O
4zV9lX4SfOpXHmw07JqG6MEODTAkG2tTPZiY6SCeQftQfyEDZAWy4YGH/5lUiBB/qS6pW/mFWEDT
LLP93oFcJluZCOY1RXk4YdyBJvRdmw6FFdUa0yoWBRy/IvYujtbfmhEed40JIJeiBt7gw8QcT3O6
j980UHCIRV/kiiH9GW+10tsSzxVBivwyKJt+xM8mvPFq8jGap/BVPi8XfoqND8ueD9k5u0W3jkHh
7FQ74iGRcJNbRMYAvCxgj9u02UE5w1WS3Qqv+GehBthoTzXaGRE9/Jnbs9JWWGbEjYjmE1AT3coP
o0wd7du6drNnrj2YlM2+MYmw3ATf63MEWpM6FP0IxtcIeZqndC9Scp6mvXAZ74kP2AjiWvneCw4O
d+OPCNUGTOc/XkUetFLYTifOjHz2MUlwM0T1Bdu/JRMI68agP4iO5Inhue1Hf4r+Ua63Lut3JUZ2
ao+GkzLbEzBNnDgC1epHXllyG3x5DAGUn6i5Lk4V4mgRLiy+V000uGH8ydzE9b5QWbVg77n2gc9I
IOgc9lcycXSEmpn72mCijOkaypKDcMti21iAE90SVozM3vqLyj1tH1ydjflWsllEgtBl+6wsdiT8
EPpGu7wQ09LgyEQSdNAAHyA34ebN4GjBKPYFJjJEfKW/JCCRbUz4B4+wyhgkd2fZHYzXGDA77xSc
rt5JlUPe/5NaCmfGpXsSVwYW6AF/117i4RF39QcN/k/ExI+LTd0wk9aLQz2+NinlwVY3nRD1q3ro
iKXmGIPiOti84RkhUuBOPpg06CizYhy5iGGOQenx3/CzQ+4tme7ClsEej4dGfWujDz3Y/iHvVLGg
WA7lZ2A+yuVmBv4MKz/ZqyiVeqfUvVD35pZ4O99I/Do/qfopLQ/MGfjaJ5nP9FB222BwsvAQ9Nj+
NuR415DdXgEfo6cUEo+cK6PYAUKA3Q7PFloqQilWJcwWRAm6DO0ATIhdiVOISMqaN5XggiNlKoWo
lW6K1/JjeS7/fxhsXYCyzeBUhPWKmmAtcFtHECqYXSN1Yae/xrGnAuUe8uWjLB4Ty16fUeDhyIcA
NA7QRraLcTb+EbBHs5GWntG7aLdr6vL8ZinnoGo2u4JHPjtVNLXdy0hyQOoHJu5J14C6goi7skMF
sZlD/4e6hPYZ+gLy4YlB1BXLUlNjM2QGsEPgLqOroxABf6LvLAYD3YZKnpHQLw48lgOt4cSBjzmV
pyVekMC62T6avQjl6+R1pFbT6oGkWGModyq0s9QOFLcbXEtA/nNIhhOuXyn+MblygpxdMp5jm6+P
8YBZ7qLSwYtbq3seEi4YfhCrmnFgYbnhfBi7PUG37KPK0DbZPtB6QpsABlO6zLpZOC0Nhq8DqwzO
T7gsVJa9DGQHgdGbLuzA+knLPlv2geUY5U1G8cQLAkVDYPK0myy7hw6cnuns0Hyh91JBtEOAF3ye
cz57cUJGAXLmSmqkjPY08Sv8BSXyc6RwL42wJ8qwxCIg7Sj8hvgphDepoSPhJ9PigluhjcevcUCz
U6q4JjyFRrQ/G3SJKMPhdlJZQfjP98zPWbHzAq71BxDs/9sx6h+dtRCcBJk2Zc/uNuOg5xNL9vHg
8LI3J0oRafbayqOzpunNUMKkPp+/zlgvijDRXzXI5Pop11+q+QqWmqTz1tyMFZODYwfEsXRbjR7p
GJuPbIDVfQypbNaawo55xWiVl+JYxZfSdLhxaxxYoO0EnvnyJM8uE7MhYtnjdYAsimdO1EbsJwg5
Qm8h+qHbtRwh5iO1HonMo3ote/rzt1rghPdFqIAB5JXOnw1P0C/CTDTClrQfufTS7NTguGRJYACe
veS0njFgr5UlDUl3x4doXbjGI22XZOdifihgG4fkrxbE34BXoAtRx/SM4yaRp4EPgveS8Zl1HQFE
zBjgZGcs3mX9pIZQ/8yjNl1FWAgRl7ktirsFkeJPivndXmKmn2bSX+US6aapkkKr2wlvSeaiaWJV
rzLvZyIJYF9y9f9nUsgIxnFXzA4+W3QHKvKN2bZCey58NqKB5AnJkfELZdLszKWPCSjrPQXLEGVw
ayfMcnS3AZbfEv2ASAq7A/nve54uxEl8/GyfZezJhpswmc/5BKDrMak+gsdZIjsiwRzdBn2PucNt
kJZ/WED6wrdSxCdbxBJM3aMeord8t0QC/GxiOoXYlkH/YAQF8BPa5Z+C+Q+yENtTdf2z4moPpOqx
2boZhfNbkhtDo1awqWn9QrvoKrqUrYGPP+OoOigmqQjMdxq64vNUnkJiPprYN5l6S+WJNK/ug+9Y
zU4GwBO7hBGY2FXoUlgxheaLqhLGMHvWmxBZKV12yodxYAETneo3NqBu9+RwyFnn2sNTpMGcJmYm
G2pw1g8oR8YJGvSCj6xExTm1GPm6Su32yxJ+Kk3oFXuGhUQg8hci1qdqCs6jm7/cc7RdrC05W5Yt
FTrT0vohO6YznFV/ek7IiTjjnlFI7xkeevZkZLTQkDAek6OPNnbab64ri1iU+SjskFJYjzA/ZZg1
oXzsBv2SIwRig/gJv4Me4q37VJFpb4i67W1GYHB0fzoWCszqPyd4QR6/haVvAE85tB4glCtXhhvH
WwWaw8FnCKBUHNBfOirtCD9AJQeCIe4GR/me68wEYLuaX7hzys5bVwfCZebhQLCG9sRcdlLm1fhg
m52Be17EGQdI4rJ0ztiwpd3wr6QjSOr/ewnCYvjYsjNVQxVjRNxZ/7Ji14C3Sl2lcTpmIiNSxmfQ
2xZfDB8ckVK9t4aopnDzCoHqjfqynHHWNup5Qf0cIL6w/unEcG3yufaWRfW1ofThFRzbUPgJkg59
R2trkuEE5fCLALc6qHr8GSfW62+scCy8yCo5kM9+eLX6E1UAvnxildjbmgBBYFKXLLjjl4VgA4w2
g+TXkA2MVZZGl5fHuKso6AiZJzLDk0mxAUtTutxlsoYM8mtJfusFCdjeoBPT7o0abqfpUaSUrGeV
4yTdNueZGl7cy/LZaAhBvxDtRIoSvzNAcupKiUwSEuQWdh4cyI4Oy4BvKH9aSPVrhPzH0KC/AhvO
uIuaINqsgxoEeOrO6g+oEUXpCxbJEIB97C5Cf1CYXOSbmR5XOfAPxrggDYeCvUZEecqUg3go5Kp7
mO1IUNkxpNtSYLLixPoh1Rg8nTQYX+gIBN7otY2g8FtFoBhJV9zAQTUdkpdHtzc8cf4NSrcO8edf
M+sog+1p9w171NgdYo+jMYLy1HisXEemzC8juBZcc3xc05obwSCHrBUchUCQXDkiL6TzuvIsVg+T
MX7xOlue1Pg4GsrQxX5awyo+Lv8axenZhMrCzohP8bjOjpvpsYjyEfoIgbTw6CkLqHXsKj638WOs
7+bwGsNiRyGVlUdmX3J+6NTLCPlU0I/oNYT4p1ZJjGJyelQA2OLHEm9t9siK7xipHKPUA6V1xQId
FY11rbu3DpTHeBmITli8qtlqrC+Dcxo8RYasmCMw9/+UjT32b6Yc31JzPElN9zYJMBCbkBE1zWOE
lzzhw//NxCraMXwDckJUhOLmpNsIko+Li2NNgOi67VkPTbs8AF6n2YSYT/v2zq1L2t9i3aL8awKG
gTWc5q0j+45fl5AaUlWWo6jidD3ktSsur+x4hukUQX1Cz5P76hpYx5CWTZ6xSe/xO1WSHNm6ZnOS
pC3CjxV5D82AkctLkmh0dgCjl0IDmXUP0/xVJy0rE+/VMo3A5fMPIUYKW6umq1igY7QMBzytYFu8
hXlE1Rg0HAiKQHUYoR0rGzIHVFoaQUUh0rB45FnK3yvziAsuqRg5cppOzly/i/rMJt3NXum9flB5
zv3FCr1p35zj31JA6GIPdFOwCn0DBY1GZY34oiH8xGtgU4qpukkQz03Vbz/da1CSaGEJQstsCwkC
nlTg7G1orxYpYhIMP8pdUSMz5cNC+L6G2BnLvOtgyLAuR0HHBSs5eEKQ+KIULkh2ogQQXERZZMzI
jyR9w05IgQ+UW89fNKShbLbcZXrW6qtYCbz0rgH6aLgVCBzSauW2egLjZqRmqJO6Vw0USxHvFuDf
vOWhfouDl7J+EM5tSF6ZHrP4ZALRIA++KfcEfVls+7j6UfNixBb4TZkrC3tjsquFELmD/JDjfRzc
hPxQc4GPP2q7hrzjuqZzHX4n4xpTn2pkAy23Rvus6V8nb+UrhBv9mB70/z+CdmcxKlVg/NF0Z2v2
RHWbklPKuuzYHqccmZKbyn/McTSArAE4en/CXsALyBI7O2rzZoaYyy8W7wGU81QVPcJA4vqIUmzs
Sj/P46WDh5P5GoIrO/szFTtErkrDnwqfwAHjt4QBKQzoHOw8u1KKkMSua+KY6A76+BJ1Z0I8rMbX
lBe1RHKkzI+hE++SMur7OuYdmyUSVeLlVe/ZEnaeZeYvNXxhikd43MwQSHtDs4wmrXEL+KIfyenK
8Iex00rIS89MaZY726pY3ho6m067teDUI1nDw+fm+UtlvnUrjGffN15mgbizxXgnWRCzSIJkWES/
4HG1zhmsiA2bmxZKho50c6NcNW88zPcZNVm2DwOn+2x/w19YxyOYu4iBxhEnY9AztGWrwGTmMwNi
YboW9t1yL8CwIg1kx45qHwKaQXKkPxl6VUyrYxZApzp5DAMH5VcXeqxUY8pXVv7fvGokt7FsoeHE
alwcY8XlIpSGa8yD1NPxbSaUguiNLcDa26IiX+zMQYQkiwqXoWPMjJ3ZUkUZtlPKE4asAvXfD9NU
TiBjDeRh2ObQLemwHH7rxg4x+CCfhNuF4ZdMa+WcTB5bUxzwTN9z7JRwN7q7BYlL38vcBgsqu6uO
h0aX9nG3vM4q0Qkj3BKZ7OIUq36oVQBKLPRXYwd0Tjbp7/Ql28zyyLYqg25uNsVTqinnJbGDvYbo
njkmw9zTtNiskBjclB/WsjUxQEy7ZHa1+lhWtNNk0GC/8EVrr7cun/t879ALWgQn7efs+BXWLxqu
qtmvcfFlCF1twltiBuHVxSr2IztSpEjceUjbuAUjDH3MRj6U9D3rzqN873QqnTV8oVd3vGW8GTqj
+4qe59QBDeKZ1ogVR9yLu+S6fLemTbROfkqnK2cM3m7ibsBVtuwYl/VFQKMmqX5sAghgzOWlMmX5
VqnWfMUO/x2sD+ibqBxTz0TTYWKqYoyM43vLUeNNCGMMVysvoXw0yekW0Ruz897yx8hWKIoL8ZGF
QsyAt7QXJXrkrZcSSAXd52XK98Q5CqxsdM60vSQfKirt5RSYsMi8AXeHhqLfLuU1AYbzWXsKyLz4
nAuwnHSU6ypOUFwFBanB6BN2rmEmiAhVTDQKlm1pm0uXenGi+syuE9gQ6M7kEKcs9u9l7vS/BlI+
nHoD5fROQm4bnDoYfMFZWcPFD8HkmxHADIwgW05dgyY0OQYtleNJDDwyHjXRK6FeAIQaTjW3SYER
4Ux8EHFqsJAqw1s0DPJ8czuLnIH+g6xT8SeCL9XC/Pcqg8EhgwJHZlmUOwUeehZDPDzoQhCeSG5T
+RWQ2MVhG5dfLCTHTPJbV+Em43nmGZEUp0y1D72j8RhisNhDsJJoTcsLJTzaU2DGdhvxI6dnVLOG
3WAPH5lezmSru9q8Hz4lSJSknGc2yYo2/nH2wywquN0p8EBVUhNBehTmfUdmI1ocZB6wimLUoVum
rUQFQXVvLRCb4JI48uQ5gyfe8yLnFzPTpH0dshhJBiyGg9Cei1BEZmWAF1pWaKgqhT9WDX42CnCu
aXRIuox7uuEjTaqx3PZNwPcO4XFpxT+jnJ0ksxAKDvqfkgqF10wqSjHcKiXh105TnTu5eoOOiS+i
1TASUvDE3dwCtW3/VeOwsEEDdJ0Os+DEcgeRqfUbmVFowMyHva+nayRkvJaIc3WOKeTnHfYCpM38
i2UJrwlvXqkfFWgL7M149vQFr3Yl2hahfDNKiErl+YLNX9ZMj4RF7E4jhsulxV3Q5UJK8y0do3wZ
L/FsYpLrfGsgNTkT/5lkLUECi+MbVVNCYrOsvabKJS8/m+7JusnE7PYoCUHQolPR/PTyqzqyb6xP
dXAyZpvcD+I9ySiFQaLpj1S5CxaIbEbZom+QxNLuJEaVHObdTaAjkqsPUb+N473E9kj1N/aH0bpV
1SvviazzdO7ToxreZImB32qc6DHp4FRPvpMY7DCv2Cx4fPeqftMLFmTBl1qypzxEykOFKdcqDDXd
0Xxamj8tB1KougJy6StpunIPZMJXGVJMhhD7LEhoQiIajHp8T6q9SY7KX5WQeb4NqOos6aG0xwEH
VvFbAvELcTcHls38mQHGtgk15HSyx9GJ0OnfRHRVbIbfXWVZ/OkRk0CgfqkVq5EghyRvgm+kwRyZ
2ecNNL+ezjXM5ZbJ3zc9LwlY8Grk8HcU4C3OyuoapRmNCaPQU/54EiUI+aiTUgvVtCzCISF6QRAq
kyUx3acc+cbyWebQ9VEjkmLM1EP/hKE5N65sUEWni6Xt5vE+EbNAMLIVV0xT9G8t5BCqMiQpkUXu
o4zN/7u1nlQsy3kQHxUCCjH4iynypfFXTuwoPyjR25hcROtVIsW1JassuvAFZ+1NsC5ag0vkXDV3
TneCxMrIawH5oG/s635FrtPj6jV9h2caXKiD3yDbC9nWmR8CpQ/4HXl0ktqka9AICbNI5YtlFBz+
AP2l45mn/PtnFQJ/rwgjSFitE6xHDcgsZ7F8MrDuZgrSa4KYZbw2MkhokZRGHRYXy6aqu+SYhqbP
BlAGZ/+AFQN80fuI4ZePMA4hJY3XNtmnyjmOfqLgYnKxSOVvLWDmOAuKw90cR7+xdlbQ044l/++P
vvkkIbcSv+U17EVhFy4A1UQFoZvfA/X7jNXaKdAZF+KjZkWVdx8MMerqodWOPPIVLh0kPTvVLoXy
FHlt4+gPK1Vp5s2GDX1cFm+R1PVuY7INjCK24ALglWB+CzThFLYT1NX25WP56+rXKkFKxGlaYXnQ
5I8aNqwE7kj4wWnAgjMgKKLxBf0xG0z6dwDbdPCNkfjMJf0yNSln66n9GOfzUJ2X6h9NkcI7AB2B
yQyL7ijf9+O+q7gGnSR5jMOjXgbcEn9ZQTpJ4heNLyMNtNovKz8XkAbU00hR0OSkvhubgG0kluqK
RGgO0+TUaZ4UP+RLWtwqpXN7fu4aGT8s34AoLb3faNKX3r8ocGsMBA7vkfxlyW46ekV77KH4NT5k
hQilFDuLXvJN/nxWT2SPdKxjQPVly6YyPnLERKA4VWD0IwuLZ5DGT3IYJyG+62TKao88vU3SScrv
rczo+SsOninysi58L9j1gQTrHhHfA9KU5bM4h4gBE5fM7OWcPipMxyN/oXpEfbRCtXMMPM1B8qT+
yevA5yZDVYaaM4df8KOM/tYo3hTfUXVUFfGr2+LM6k03nwPEJdTGeUXxwBzVWWFO1i1Pv6m3EOxS
uXScnEl6z8qfNIgjUMGZZxQjUWgCeGGFN5lVLytnnkeAjqZ0iYr7Ip3y0KeRzqG/KexGsnUkx/5n
DuRtx/sYtL6gXXqqLA7SSbhLlZ+h3J5YtCEwxedYnSI003p1UuOnOlKEbCTN04j6QlKvuFlxMONv
gk3V/Egcu7YybQ/Tln4ny/fybzyesvat0F4KvPEae/DWFwFjL2B/3mcJNU0vs+7vB1AAAZQ6ci+U
vwpZew+cka9IVm7CvzC08VaL/kYHAZiYD4Mvexy9cATNOSOa4R4tPvLkUweJnTJZZvNzTGjTh7dZ
ucmFo9W+hsxNu8g9RuZkL8QvpnzXCmx1tdPmH9N86Kh6uv6pmG9Z/6WLThpDmX5yy8VtfZBIf6gC
JkZDc8vNfZmNqyG3QgUqReLWhJxZB7YlU/GIkUnUBtqLeGZFWzDdagvwIGYh3SPFuqUSSDhR4BuS
C8sTYhRng1ijev2QmolDrMAtJneHEBcW5Smey1js3jvdGUOf6l2Bm5vf0/grU67T9CVnxxRzmEHf
PMI1BQmTyxc6RWn+LGeYyY72ybnVlD99zJIfqjDEMvUoVofOuOj6SWg0hqhX7hJ0FpFrNc8UhZPE
sROIt6R5DhgL1OzRRADPdkrmhuoxoxg/hi0LSsQQxY5ngQlgU20b+cEWsFR+VOE6R5fmuzackCUQ
gHy2eXuSEEttB5Kk06HcvUsLYnVVwqT8Zs3fUn1PGzBc449mfKQjChiHGWFvuYV8iruHGqxThjK5
deFp0f0K0Jy411mvsabntqxeDRCEWv6mBod88JX62EOwr/6N2ee8nI36NW3B8n4XhWcse4ouI2O4
AWIB2g2Mwr+e5XSfMRND20A/3LPw0d0eb2DkEBxpGOeEXbo5XTjhCGBD9qv8hfmx551OOXcQ2aPl
YalZhduEX6NEH0HhSBdGVvixQ1uOqFv2ZNUmcTEIXCj/pL2mqymWNjmoPzX5hVRDExi9fqmULxSN
VuHx6hvFvwgKX3DpcsQSbh1/BrBnsoT/67js68CLvtOKmERZpChqY1sVTnJD/UUeePQ1ND+tQX1l
vA/5Lm9OsXrUgnug/nb5n4FVPnkTzWeCTrehvl5Ze4eQQTUxXLmnFTp4gWsA4hyLMGMIAdVGf+Tf
wOxJaI8lxtEMI0G9IFVmJj/mstuUlu70OlxOYYhRYMrH/x/lMWfzllHNhAh8jeZCzxKJp2nqN5mG
wEMPbmD2s8pnPNzSUQieRJAdgzIdzYvQECUcfLDAXprnWJ7GYN/VwNNRipCARIFDbgjcjOWYpi/C
rsi/JfUu5lfkpQm3J+kjFl8yjOy/EV5NdGXSbLY1dMuLfpxkDiEvS65DC35e++YKievTm9Uy9Okj
2nlTDqiTAJqz1Zs9tKqy6bZHbl9EmSY1vNaEgEv/evI3x+pgVh8yPj3yG2wrXd0/blC+SNNTB6/Y
tntl+miWPavVVnu2woOxeUlVyynR7KT5RRMwGUQDC+qriHFX+ReqW/7LUTqLyPGKHf+YOvRFGMIA
bgdG8fBPUObb9Qgh7NKMxIfhh4TiySSlIRqQU+L/HnkqX7MFxtR7CcOxvOQHuX3nrNtYi2tYZwPR
UIggXjovtcNjrI/3UPv5j7ozW47bSLf1qzh8feCdSAyJPLG7L8iqYnGu4iCKukGQEoV5nvH054Ps
3k2VGOTu7qvjcMghc8jClMj8/7W+1eMjGzxiMo9HdxUNZ7a1K6yrkDYoare4A7ct4L4d29WSN2pg
6TR2afpAjKCHjMXfBUDsYrXqCzSwZ4hNc2PXRUgG4H9YZ0O2ic0tG0T9xIesXQOIxjniUeEBCg+P
lhnciR/drt81sTpLrulqt+AjMD8jCqZeN1wV4RWQUR3jOb7BAFgmn/qSF7BzlWKui+aeIvJj2V1P
S0uIplJ7mgliSKFHnuYBMjfQrfis19xqaQ0u+1jkd3a1dsed7e9ZI+XWZ0lfzL3qAUV859pwQlN5
1lv7mJLgyzw9zjWPWcdKM7+UeOrw/oRnQUJH8yJjLiMOJXG+lMmu8tCHgP5g1R2djfNZPFP93U/i
a0/iwXaqiNdEt7gU0KTepuq43WfzxYTSnjwjHPbtsU1oFNtcPmtS4teFqXTBjU8Bp8eQRLLUvB57
WhhHaXUjM5aQn+qqkzg1PlN3MRGAchGGJ/a5ofVI/4/qpkc1rTrmkAxnw08X6mbCVPG5sYGanMwE
MUXkIayPYO5GLVFgNMSBjfz+23/9/b+/jv83eCl2RToFRf5b3mXUTfK2+dvvtvz9t/LP/3367W+/
O64jla0t21W2LWzTVhZf//p0E+UB323+H0+1njXWE5Ftyab0wAUcT9/xnHjIplJScAgaBNm3gUmS
5JjlTdBt9QTs9oiiv0lSso1MYUcPag63tnPdEOOQfy6nk+YHqENE1z2yd3Fs5bAjP/jk0vnpk3um
ZwnhSQjnwna1LZX78yf3B2dIlE+/PwmrCrzeEhnudHvtLIyU3qDtgLDEDwNYcr1z4Rvw3ORsWp8F
2RSFVfvPg7ZoNAwzu/5aG0iRFJ0r0d4oDrCL6+s+8dSudW2UeXDnV54V6JOm96/fvwJS/XwcnHaX
3YZpO5YpHOW63sFxeESflBmZSXWIo1uUEL0iGx2MDLN+NyhMREGDnECmhb2vqPaLeth1VtZcaqmM
q8rzNeu88rlKRuMq9DYOLYiL1I1uY8+bznQTsFC1RIXbpB/QfOitZw7GrXJz/8qccroBYas+uDSO
/vWQpNaWtKRyXGW59s+HNFBU8gtXA7l2kdt0lntTZ26PMNiOzgM/FQ8isE8Ga+xuq4ZgsTzo5isv
bPblVKcv0VABJ1AIQbPkKhRH1mja1//8I09SKL1RfF+p9NZNW33x44+5M92L8CZvYD+mo91f+3CY
Vk07BKwwyLeripLyoELm3vcAQocswvjTjM22KBvCN7N2VwuU4TbOttVcdPAg2hgHn6LV5hhT+qlU
3D+9jbSJ2hnr0a48j61F5m5SO07DYCRthr+qvBAU8tIz3ac0YzIQ7hlumB9/Sx1Cz37cPP/10/Pb
/HievxYcfRSE7cFf/35XZPz738vP/M/3/PwTf7+MvtZFU3xv3/2uk5fi6il7aQ6/6affzOh/fbrV
U/v001/WeUuNbN+91NPNS9Ol7T/moeU7/7df/O3lx2+5m8qXv/1OwmLeLr8tYPf8+19fWuYtaYpX
T9ny+//64nIAf/v99iV/CZ7SX37i5alp//a7YZp/WLajHWFK17WVtrl/oQP8+JL6w7FtS3qupx3l
sGr5/be8qNuQydD9w9Wm5gum8uwfz2lTdD++Iv+wTNuWWnr8Vwr9+z+O/K8Z+M9L9vaMzC3089Mj
NIti23Jd7Xm2cm1z+fqrKdmMHUdkXQTHJILdlDqsFVtGHijNSNpvUzrRfNfxBKATtC4uIUpLRbaA
q8skuHOlU4rj0SKtZ2UbY0dPqbJMRHFCVN9j3RCGWnnWrVvXyWaaqv60qShdRS1RYo33zaiJg2/G
ltaUJCOlCtGNzG2MDUKwMrOGJtplMaWkJCjJXutNa0RNiSjPq2zw15XI0SxQsw2+du5CYJwDVlBt
aS0UFyN6sTsEQbLyaPe5jm/c9ZURPSQR71kLt/3KD3r3opUk3fWThCeYBpj0JJEQ5jTa947vkdNn
0Afr4laduy4o58KE6jwUfnLd8SE3JrW343GI9aVwIwNsTOVsHJ33l75k4VmOAyK00K8eVNgDsesR
xOWO05+OWbYoXG1xyoY12Bod+Uxz1Y3wYhtNf1Em5iermqMTVVrii04867SNsAy6MgjPjD5pLq00
iy9mE9e/zjx3bemRHnk4GdeGmgMMyqmZnwUWK8WszbzVaI76uCzkiN7Yq3Fu9hP5lKEGkOz1E+51
yx7XogwAklXlyEaugvnQRshCxqi5mWzDvg3rztlSbgYUk8StfAwcw7sxzFJ+TnNj3EZRTkpJn3I6
W7bPWQbdYZLwqqbUgePnB9PX2UMDyDahOjcKiUbWqwUumaYsyEvwFFvCFhN71ZTe4jcuAwobotNX
wkN9Zod5hf2lgz7CFte4Ho2iuuptXV3orvE3ZeQXX1UcTndTK+UXlo7ivhJWsSvzOsZD5Hvxpmp7
bzuMfcwJEzA5HK8Jzt2qKDK07QOtoKxwp/OsktWLXUEGbUe/PNEGeg3avSmFFLd1YVDx8NQNZo/W
XTtM4j3tjGvD69Su9kZqeoktfCRqTYD10KfpcIEnmX571I1rK3aCr1xdWpJdpc96k95u71EWKbw0
Jd+mw4NfDfFLPEwIxcoog8jXJpgn28wWZ77bUBbJk344cjUJKMUY+hedjRC4ddGnj7yr1x5xXpfG
TBxAYMXWNmhn1N2qEZCszOjS8VoiniKaoZPy2ktSZ/x9Pc41scuSKINZhGSh9HQO/bz4gqV12MVu
JR4iFdL5if3uMjCBwfaxIAMkJR2hF8OChpwD5zQOQXK2cVZfpWHfnra+DJGEJWPzLe7KrDz2cgv6
Q58VNyGP5qdEJyURbyLTwYbnGbFbX82SNPOmkpKWRu9SnioadtVdHj2ppLKfI0kJb6OHcsAc1WSd
wZZxUpcmn/+L3zUxZdq0jqCK24PFIr8qobTnTv5idB5b+iCdCXKeh/I5a3wQI0OBQMtR0M8cOUKS
6RPqz7oOBkzCYHcSXokRcgyFAYeLww4zb+aY5KF8cu+LSXrnqRQgYWJR559mt2l3QZyx189s5SMm
m4BHu5nn3/JrbU2r2G7p1GcUQLM0iC8Dm4gkM7FycgGV6GL0jUJsLFf3u2mGEVeObYzIcGjEum4x
sYZTVOwGTshnr2xccT1ZCipmlPZXdSOx79hNQf00MWKAdqkNNKAyC2q7hRGmLr6KsSKcpyn683bW
/R70P9SFJKstuSmdKn+J7KA+c3N3/J43KDbc1KhPeLAciCOaArLq8pRtShjwq3Rik0XJVDpQMMnm
24YH7r7RVtKsmipAWEKbiPzmlHK+bSDOLEc14Zlweto64xzM54adQQHwLAeHejWXHjTkIGdjXtgJ
CuBCxtdpnDXnkeNWj8or05XpeNGJ9k20qkGF9qtpq+F7nkrj2eHVcR8mzPVGU1kXflpW93MeU+Sk
72btva6U91OAxgg3wwJZlRGKNnNQ/m6oRf3ZCdJmV8dzdNF5rfO5TizsZIY5xWdDWOSPfjs3e+6y
8csgQyQgoq/6W7cczbOsxlM5Z+TIdCwrnzNJa5jfXdHgyIhBE0mPVd1sBuPTbBo1PchRD7clapdH
TpTJbDHN9TfTyBNeqOzww3IR0IGsWpVjmF4Xbi7PtTuRPqT87tRWAQovz8vhLwZsyCSVUYwwkA3n
NFXnrcKHbsQ5QNLEZlqO6tHBCy5C52625+EJAKj9tRvoMllhiqu4dDSpeRVRLrOHhTsGBv1UJTLe
p02nyaNqovwiEWrJum0iwiyGcJL0uMXYX1tpa+gjc5xIPlY+Lrmk64f7pkojNus964HjKJjBK4Yt
+eZpMtBJTprRCLE0t4u0NG5sAOEBHt5Zu8nWcN3wds4r2viDqbCml1mM+3QuHOQjtrgyZ/rrZpmp
79kQKXutdVmsm3ie9+nArgoXf4KTTPaNI2kCNVSeYjpAKDwTU9+2cWzepM3MU+Gn0sJTn9v+YrNs
AqyXmYHKxirJjG2NJLxLpBmvmsg3nr24odQxTDGJnO1YZ995woCymxZ2i4m1PMI40hGvtQypTA8i
LnCdlENzI8KFpS+d2kFF0yXiKTVtrIKdqqddUEf9VRdXCBA93x4xqjsIugNBjg/V+oT+S9nsejVR
vLJc6HqilMgHqslWy7u7jG4iGbbW2ZTYFvd0zTvwqzclrr3NisAkE6acGuIBTH8SY3dcW0KX28AI
lAHrzrSxNVmDVQxnMyLt2zovugcn7+Q1K1/2/4ETb0MniG9HprwNz6/+pCMabXXpYOBln7rtvQgt
bxHhOuqrSWIVBnmcJqy/WENa9NhtLCyiR3lbJUgMOlq6rV0syYTkPR4VcTe3OHVm8ItzNvcSHaU7
jCfp5McvflwtQEkrpfDQ5XYMgDPuFaGrkVt7KxWoUa7S2nM1AuOOPX89oVvLusl/FKMYNmVraQTv
QQDrMsr15WQGQgLnj5CtJ5XSBfLnuMIr0ovzkbsaMdaMniiy8vw+9zKcHW1BgSgpsovENbvHKo6n
1djDv08bEZCtMPslbKp8rq/bwCdGt7O4/Mzj0/fBkTClGi/X31NLE0oZs2DmadMUR/tePaoEHmfg
hPl2NIb8xp8aTIY6HwU9C7N6jnxNZpStuttuLMMTqw98MjljsyARMrJwNAiPR2FltUWBSThBfXDU
1K7JPjI0YP/PoZmfe7FlKgJyqyIBRjXN4lM8D6yOvFEg9etr37FhZ8bdbV+VJa2ZzjIejLCeUEbU
tY/aT3hetqn6bjotkpTWjym8KDwtzCC5nwoZXqvII5BApYTOlGrqgk1jsaIFMmGNsO+bkQq0TzWH
jKCmlQSACNMoMG3NIYRaFWZ8zsSXPEqeKx98saDnA1Xm2dpV0wiZ1qgj5zRyR1QylhP2HnlVbQii
OpQsF2JDleinvPRsqDQ887i3jQcdDPi0u2x5Hwsv9uRxNEW0XwVRQO0xMWUkGNJ5L29Tmxfksd11
robGFCp8/DIvPk1mj1o/RHuBk7GOqnbDWsrEZGMl4EBKmPjocdIQDLeva7BZ4TyIDtVJPPCkw5e5
yxXTHyojKREkRAGR7F4y2qRNTMEAWYYJkUSWxiJBvSxZwcy+IlxKTVM3AvEAqn/uZTEAIGscXnxe
xS66NFIgx6lU1cbplEcEXhbQYLC4r3Camr4BXLLLzRL7WOCT/OfiKKctTgC5K2FYz754njojh1bW
s1BcKcDb0So3/FrfJcLnxXWdtKFH00CV+9Lggw2WpLA+Yq1VVjZtmdrN7ZSzX4oUtbQxYllVyqiC
3Kf9+7nVIaWrgNDaaRIBrKSmCeA9WzoJsZWmuaaVnRjqNEyJMxitJZLXykV+3Uu4FUEg54uZIheI
JccmmaONOr7BjGZMSuakMEnwPENyHRvuW2KobR5Qo7FJ747HXkUr1zHoanYxC/hVmXYKN4MpCWmc
fFTPJZcr/xT0jrTp1BTRuEU2kd26htV521go7HfNWM80z1heTjlhxmYueCzMgUVu3VnVtT8MoQeP
oKaU6jvExQxHSe2lbnJlT3mIJCUVKrKugxn9nOS9S0KB9dz3tOlZF6JKS+36sWlJg+1EZcJPe+rD
mrVdXFDOF4FDrnvaNV9q10Fw43iYpSf2/ydqLkDFzjGnw8+gPw59fuPaHTlYeS6KZfqsXtpINygV
hYtL2+2vrAE4o56UPqsTEdIYnqz40g3wNia97+36gobaUAyI3/LYtp/7ILJPLAvkuETA8ZSHc3Bj
Z655Ho8m1IAqYi0VFRBUVJDZJ5Qplz54TDZAKnw48azBdmUUyPtsAJGi2YTc0/I14ON1Tko7cfLy
bzroeddKE626U+vFVk4F86ipBgARE9cLaUFO6pSX5y/StrE8zEmg7pG7RfjCdJeevyqxvFFK/qVs
oU1TatdxXcoqpvejXvuqbJEY0hpyy971YB2W4OgQ4BaLXFrGM+GAJUm374+31Hf/Wbn2hNbUWlwK
NRYLYEH99OcyieCY28J2925GHd6bTutRETxU6ZNuQmX2/lhLwfJwLNdTnpKWoExrmz+P1VAabKdO
7EfPcjH/ORDIq0R7H5xB861hlOQMesJ0LOEtddVXp9Bs+iQVjtgD04Q8Ht1QUTkONxV9whWQreZC
rNBWnbx/aOZSXz48NiW1KSxNact2DspNTW06fl+b++kMPKQAXQKKDnPqyj4av4e4eld6TazSmo1I
cfHh4G9dxNeDHxS/pQ5t16FtjDv8M3Wf4XI+jy4xK1xDj7rwtuFZDL7/KLz8d47Zko6ltSv1L/eq
aw2pYrG9B1JcwOQ6Li+ibXVCGeUShO8Rr/lT86k+m+/z4/j4/aHfPGDL0crRluuZ+qDfMoah2Xez
3E8KLmz1XRdn3ohhLnY+qsG/dVVfjXNQggeEJtjMYaE1Fa/mOHs2RuL2/PL7+4fz5h37apiDhzBg
LqzTQe5VTzuzKwzM1aYTf3C53hzEdqlxeo5nSX1wh7bmrIc8sPZZ/5y5zzp4ef8Yls/4ywPw6tcf
3IOJ63S2STRqqayztKkYwPvkjerPUv1PlfrXnTbz507bn/MV7RCH8rHSFBMP5pBpKKO6ytg5XJob
ez1uSTLeFKesoY4wAH8wX/2oEf9yTK8GWz7Mq5lEhWWl59zaU+3dpteEDlM9cJel7JE+RoNy7Bzb
GzYu1j1Gjbv3T+ebd/iroQ/ucIO1YOOX1n6eqep0a8J749hf09j+4Ekyl1/03jEe3OIFNWg1cEIn
oj4BneYbf8UKqll3K3eTbIgmuPnPDuzgXjdmSiVuYu27fBfAj6EcSGYaUi7I+u8P9PaR8RbQWgnT
csTBSGXGkxAa1r5dUVQPtpDuj+Vpej5teAHsYRKs/sPxlkv66m6JMl6dFuPhtfzq7ZepEKHf4zLr
t1/C9UfDvfk4vzq6g8dZNCoaDW3hAxrhNsL4GT54oM03b8FXIxw80ey/wzQP7H30KT2FEr5uToiG
XKvj6fOwEit0Ssd4bz96eb/5fCthUTWgceQddtKHudKtPdv7jDpshVZIY+sl48BP+8t4BG6ORtNT
X40UG7bK7kzk+e9fxWVx8Mvj8Gr8g8dB5vmYJtreJ16zCwPUMWmwCe0ODyzRgIirHOiQA62e90d9
81S/GvXgVh1caroJR10GahMn2dYoiJ0HS2AM7f37Iy23xcHxOZIVisseyGaRfjB/dlNCRTBz97L2
xQN9hxy7fomDnWYJ1W8bP5MYsM+9P+jy8Q8HtRjMMSVCCQo7Pz8ZrlvFvt2pveUTA9MBVVzPRko1
RqJMeX+kN5ZhzuuRDi6fyF0vLZRLE8BInz3L6iM26skSySDMFzvy88c6hIebBRQL3x/5jUvoWMoR
1LcVYoTDEwt2u+yt2tvrcgbPkwUNOGd5b5Ms5w3IFv/1wVi2u8J1Fatc9+Aq9pEV2JOj90ll4X38
Gjr08fWZ4169P8xbZxPlAcs72rvSPVzUzpam6JLrveiJJsig1UGCp+HrrlwlH/JgugsHEiTeH1O6
b0wBjrUs6rQwPUQdBzMb1ahmHFNvH8LpTXWzaYg5y7DgSQ+XyzyflL48KSW9igrHDBeCLAd93o/e
nZFO6PpAdPvB9YT2gXkxuNDTpxq75lAA74bGqadvtWmdC9eB8WVB6i2O8+KlhJtk6+hsyJ11A33R
QNwe6M9R+lgYX3X9qcxacI/TmQJY55kAO2H4U/eCHQXBssf/Xjakm5FtQxqU7FFQl/ad20afQ0hb
GhRhNj75PbEtDsrYVB+73bDVIya5MLyfaijV+DfbkRUslwCVPKA8pO1CEMNMNGyYkkWHRzMOvxEh
AUzRdGkpg6VPcvT8sxkQIIUONwOt5yXZgBAxf6CUg4+heFCzf1rFX+zgs+/ETzAS1mMZXBLBgFOJ
8rhDei6NdAQbOFpG8ksG6gNO/cmkvpWF6UWPmrpqvOdCj+QRtkjP7CUfRhIokGJE6MxbO75P+wkx
57AzE/BIprsR9L6MroL9hkYtUNcqc49Kg/JSrqAfqV0g/GPH5/JlOMUK/5tPbyUnI9cxTEhh4O9G
Te53vE7qb2pKuHIyufGTgmoDrhhilESPWcmvLrtBX0v248F4V8nvCi/slDEypvfWcbYSto95WavH
IuTwKLoWAIbUJpxJHBbYzusL1T9Z4Xdt3gIKrhq6pGQRQfYNZzCL4aNXfmUjScgzF1yUu8oilQIY
MBInyBF0aGbSdGbEct4+yyd4TvYNTcSjvnCus8I+azGZ6xlbUdx9SQsTV7QLhSHA7me26LrgcARA
hcRnwz8VeXnRWYAiS9zqZsPassxvZP2oivkqCvyTwMRdOUDdBadB7q5nLkJy95iL8NmCASLpruWK
Tgn306m0q8vMfLYBMweUp9wm3jfjrZc8ddS7pEd4CKrT2rFXVIOOa6hHtoAf0VKS4rVaYuNaXE4m
754QF5tFrbTqLiRF1obmbeF9one6DjuwNFGzDZf2j0GVJzeRAI0jNSQXrCUOurzb0XvD9ECohYtk
nIa2ctQpbQC8yDB0+hIs8xSJ4HiyQAIlFnAzhL7FJoziFroDITAoX1O3+KDS8dabj5lZS+E4ntLu
QVkgDg1MiuRk5oIBB6fv7rskJR6mrlIU2YkbVus2Ct1/49X3alSF4ub1ojA0qfmVvb/3Y/2kKvPC
aMd9OjM3vT9rvrUvcih6OMjEllnzcNKM06Iy6iC4aVcLxTpbV5fRyVfSWdbi4cNyw5tn8tVYBwtD
fzDtYpyMffIdhM2y50fV/zxuQfzfMU+lVzArb+ieXVcfLA7fWka8PsaDK+j2qU3jMLjpDCBQ8VYD
zkLxt//gTH4windwxaa+rmmQBjfiTB6DZrKPTIguZ8v5BKi7ikgnO5s+PqdvLR9eHZt38EZ3DGOO
KBJTwpnWFM3Pg7PkHismxgsgbJv4jIyedfPB+TTfPFTL8RatloVc62BQhWgptARhZafZDRyvXXDp
b+jibsAHnIBjvEwvPyrcfDjk8vJ/tUkqfa+acaHeqNsEr1mHZ3vDpLhKN+3WPEsBsjPHHn+8W3rz
9L460oMVqJ+FGBDjBXMYoM11wUZGExyuaKJVL8vi9v176KPRDlahUk5TPg7BzTQQn2WYFAzYfsbJ
lyBFB/T+UG/tch2WaNITlHRMd1HhvT6h4COqRo7hDT7rDWDDc0QRW6DkR8YJjnHYlx+N9+s9wxxj
KnuZRFHdHt4zbVO0aR90N0sSCOJmFthqs5Rh6IOAw1qVN+55svHW7x/lWzMOxyjRKFva/WVQK0X+
YQG9iGURbmgeniZWv+vDcZfn1edeG1/eH06+uQTVjutR0bVs7/Ckhu2cNqnw9qTbWcfwhutTtNcn
85V/lz/TFhW79JwsymO8msfRRsdrHOz7j6bZ5SY53DTZNIFcqTyW+odlbM9utTc03j41E/FYK1Xc
BQgBpw9eHB+Mog9mO6etEq9wvH23GK4BmwIZRm/jf3BC3x5lKRIvtTsE2j/fpL5aum++3lNturdD
a1Mt0qP3r9miXT04Xz/fmAczixG49HfM9iadd8JE/gK3zLwKhtukND6JGs8sJrlO+6sPhv31VuHa
ePQzePfYQh9uxSyZu0E6JXcktZ6SdPYwkPlw5B6BbsaxvP7o8TuYWUxBX8PT/ClcweEe7qSzSU/m
BBEmbM3LfIxuEkOsZAuk0CER84MjW2b/VzfgMpYyKRVwcDwGeBx+vmioy/0pDqzbmCNbbn9WTRvj
hFbyutp+MNTB/fFjKBS/rMpMJU3v8P4IgzlVWW/f2ic4rdfkRazs3cWJdwRNeU/F4IMj+2i0g/WL
crq+STr7VqvngDW4/vz+0RyUkP48GNPltjBN7dGh+Pm8jfOE1kNi16JqnF/XWyzk6/is+eCcvXkQ
r0ZZvv7qRdq7UyyFsG/NNN93oXnvzqDF3j+QX8whyx0gX42xvAtejdGFnplOGM/az+XpuAm2QCXk
sblKQJskOOhXRD9fT9wTZEnb2/4mYUqE+HGdH/sfvHUOXjq/nNLlsXj1QWTUxmXNB1n2qkl+0ZII
jivq/aM9fJP+OYikeiQo4jjc8z8P4hhtVdqudduscb7b++4EFuM9MFVs5LtsFa1ws/9nI1oHky+S
xjwMHIvbflqr5nIZcdjlRyb8ictlxOTh3xiQSrirTBq/9g/J/uvzSNkFMbvUt2zV5012I+9HsD8P
yUm9nlZuyIrho5fY4Xrvx0l9NaJzcIitVw+1pVCwEevjXLtn/S3ZLyuKyBvqIDFUxyU75v2jlMvz
ezhxvR7zYFlrzXbbKKFv9W19qh84ldgy2XwfuXf0JtfGsbxVJzOs8cvykmbpsTgmPOauByf2AKx6
NTz/i6X6v86BcmxL2CzRvIMJQXeeyPvMvy1iurCwKbexo5/fP+Y3b150EEouU7XlyINjjsQkEs/0
b000u1X7yaWT77QYft2TCaYgwUoUfb4mqQ2VgiDCHi4YbvkPPsNbU9LrzyB/foDGsCLPg8+AqvOM
dKp6Vx0TXUTm2rCa7iCGfthyeeNtSOfZZH3mCcf9pQ2sYzlXSa5vaUKjPoGKVz9H6qaFpPXjyP4l
g9D/zv1zXb7kYKVeXtrLp/L/CwsQN+P/WB1/tQBFL3X99NvFS5E//ewD4sf+4QMSf0gl2X14itq3
R1P2nz4g6w/shRSPpXA9Vu2LuuQvH5D+Q/MPlkNP2lxBxVf+8gG5f2iJCJo3J7Vflvv80L9gBDJN
e3m8Xk0HQgs+GHtcKhbIIH4xZyrVtejT05PcnqPH2ovlN63J0oltxIZH1thjXkgztRUjEc9LW22l
lVV+DirHvvAV8t0uRDlW2v3z1DSC0PMZ2HuycEfjGORW3NTbWg36GInsaW3Kk9ZoyBedwwtExLu5
tKlnpTUQ0WpI18QGSQrL5NP1aZCv0hStn7R65BKtwCwUkhthRf0zkBowuBla/rTKHsxCO1vweE/0
OZ8NyydqIQN6LQqHl3G3ZBJguctGgLqx79x3A3Vo02v2QRztRSdBWPW2h747IRjWQVddUd/mydkK
n/araVNlpi71KWr8W9ZEp4XvO2tUl/KhF8I/QVcZw1eWM6kPhhbZeq6k8QldsHdCEQvAqtXF6BgR
pCGQiOoJNh8UKuRlaC5bKrpbFQbQmDyn1E/If+P2qKFyeeUkqu52CEPt73ORgNYzs+msEmEBO1WH
V04IV2pyiCNGwwvIrZ3aRyEklf7Zg1frJX4XrdFPUZA2w3ahfcuBdIBJflW2mcWkKSZ9+FQ1OrRO
ApSPJ3k8WhUZC6lghaKa4m5yRwetWjs/V1GPgB8T0ITTC5HVWeGM6Q3W/gqKtaZOgBGOfZ5vFHf4
FrEf6MAurxDuloB3ox6tsmeAW22XcnQwt+lZGOsQ3Lo0YK0P1pSsiwBAb9vBCcyjcCRAxvE1lgE1
kx+EuRvMSpP5JBVHZvmN9XZP0noOJaSTWblumyC9cS0ExkeZ2dO+DtLs1Nakq1UJaUxOoLEjVJl8
UJlt3Q5lok8loW+PWmAsPaqN1ryJU+V8GqJqvjRo7QGIrQp6F3D/dJKpF54dAuqrfmHScnkrm/h5
uxLkgdhjY9wYjQgvi5S2ZFX0AFUzj4DM1scMXvgPeQhPrckNgG2s3u8wIS5kNw+nx2RCSpzSAeB/
iXtbVxPUAcOZ7zOHWPi68oaz2IicjTCnbtPRygKBqgxw4f7sgcBLv0ZqZP8UW/hXZ09EoCGjwXpG
19W/tIWe2Kga5Tez6mu4oHWijiIPMvBUYkc6clOF49pOJaiBshN4JFQO16TyA0DSCnPw6JEX3VUg
SQq3yHapgEDTJ3DG0kySjIuY9rqevezEpsZ5Inyn2jd46L6SFNStql4YJ2bVkMYcGERNOxao5DQt
gQn15nzrh8S/T9OSYh7B8q9rEWxLPvq3MIW0iw2gPvf9crhgCWqx4gvktYs688GeyGhRkXJWiPWQ
QaetHVMsJyfAjUcPZIA3UJ9Xk/pednn1kpk2ZprQ7zau1wEgZRm5AmIWPCN0DdaqgoHW12iiRrfX
3xDiDUD16wRmcptPJ2Yt6/PY1sE+KRxQpcMSUhknkqZKrByCxerpLJVOf2K53XjTx9Fdn8ePiUqQ
ScsUIG7iraXqYTXgXNoGLpaepshrLFextM6rue7v4gn8flj6vJEpfxfSorESm6AwihyR5uRW0Yip
zIz2U+R9s6twVidZ37n72S4K63IOBwOMYazxeMVVyhXpR24D2kewcTOhTgItE+LfEgG5fFbRGRpu
vcOqNz4XWLTJ9B6J8GBuxxOV1+Q02L09npR0zW5JfIL4oef+eygSwnQTMYHKKWyU6m1unQUdNJFw
omGRpa14yLPW3nv5UMPTy6W7tbqMRbkxwn8UsjorvHKCsGYMO6PCl1/kOKKPWneYgSWYxOtRzYVq
OUbjlXaamDlurtRn4THRNakpn6u8i88t/f/YO48lya1sy/5Lz1EGLaaAC7iHFhmRmRNYqoDWGl/f
C0nWSw+4W+CRPW0ro9HItOLxi6vPPXttoPCZooRYvA9UumbUawdFzkOcp3gHpe/SASoF3OBAUHVM
5BXpjuInDBNytoHvPI629/0k+8ziSJK3yDyaO4W67E3DY8A25JGUYtrSv6eUCrSYkVs8R2pFkB4Z
JyPYks4qnqc0l25VSQpwncrMrN7IZmnNyAQ9OpZ6qj52RZYZPPglqIC0ACh65k3+bWVWOt5KSqI9
NBQaUL6uZDwatWZQ+duqKvpu25nTgEEN6rp7iDHidz+2hFnjGV5lUZF8m/UnaGXYlDe8kMQCZsJJ
cxWGQEj8Bm8BOcmC6zBCg4ptTkTZuFfVhyKJ3tpQmbCVAqyZSscuRXrTq5B0MzdtxoMuDndd3X8P
qFDvZ8PG8CkXy2Pawac2oZf4AHGw9w2GmxZ7rygvrrRJv/GQr2c5BoewRWMS/YifppYbAaImu1DC
X3oG1qZunLIPXirggF4TUCL8pU/xoRybjYCzKRUGPKO1vJ2NCWojSfmmx0MDVevVhwrt9QNGD3B4
MwxRG9/CUpUHjBCzSS1W6HzcDdg7zaLDy6C6bqDbGkIBW7vcyJYCuqg5Zv0MdEUGo8u2lvOzpK8e
Hg8FjI1IgzxY5cdWk48pb6Axna0lrx5uQymn/JFDySSBJmtxzAJUmgAGibBelKC3QLoDqBgADal3
8mwwgSiiCuJDPH2K8eQsKTyu/A4XFMq5/V+9xcgza6cX8G4XzGtLxrpX5WG9JguVIaHA4yoD0ViF
n6IqR7moKD9ZKg6JF++EEOOGGDg6bkGpH+1Ju4JT6XlMBBEtcT9DhzW2b5T6b2L52ZwagFLRUZKK
H12jPXVB+YDQjjtaSE5b/dbCyKzrnIf3weHh/q6OOMVF3xV5vAorzgnjfdhz1pDEQx3gP2t8tVhw
UwGEXAmlXQcTEgB7Rqx1KEWUTUI9GjvDYiebKFlEAQeitb3Tq0Si3p+9GoRLpBnXZtu+CSNWpeBQ
DH9wDPofTSHrgfa9Kptb2gNZuz60OqM/q0Mn97HW5eikWdVbqxglty6OVZu4FUPK2rFE7Lyw/I7y
N9yEctFsrbKIbqwilX9kMbyelHPUVmqr9B6ha2vBlPH06y54DvcDCDoRywzZ8Yxpp9SoQACxp8no
sNodWDWh+vdYnMCtqYJnQ2mvmJL4yVtOi7xWMZAulWgAZ0OybLQ41KJO8GXpSYaAW3gCmR66WhQS
Ci/wYVYe/braZkL2MDAyxwran+5/q4xvhVpD0on9jZixN8i45VXC07xGSMWsAR03AVzQnnGYgefJ
9dsAz1cdu9Y4QKCQlp/atMGtjgEd6i9dW7+YDeUeZWpSAAERJsBiJatLdYNKBuOKcic0vzLYPD0I
1JjJJHqh0yPtklPriNoa/4c3qrcOcowxg/HQ4ylRYnxQma8lrM+SAgFfBcIVcThoC1hZxk4Xnn1j
BGdvMs1Mm7Uc2jlaKcywotTYNR2UPrVwJrW7r/yhcoQi/ymY9ygQtm0v3pSq8qgG6Q4yKnUwjl/N
/LGfIdUmocT2eC1hpI2HgMR7s47thIZDUUhHdd5jWc/T8tHUqo0o4dTDF2q8cpdhPS2DUdm0YXVV
0Wm8DtwNQwgfprae0LofKfLu8uRV6otNauGL2cTX6OxRJ2FxJcbbVPZcvVY/dSY+1am3CSogo1Sr
RT5Sxd72FWi/BnzABuNRE+FSOXyPJ3wFrHETYtNUm91NpacPvsyFR6mQo70GMVhjZXC4ZN3JvQ+H
FBG2oN43/ksHva5VnmLpJlGeRowJArHZ9lLyECu0UPsiKJTiFO2zR3kOiBlwULRdjz73Wb8XNYEf
PNCeaqukOE/pwi5WZYfqYQwz2xnKgPzpObBUB38JZJRwfuTYLavkVcxrEMtYtLHBsyLcd3g8FSri
qDB5CnVaU0XUkxrczYThRZk5ZXqBPDu5NUdp10X1RkAsNWbeZzKAL7kFMynIrw0z+NmjxrJzMOBT
24aOJGsg2nVUS7JQNyATKnXbiNIs0c+1n6GXQmTsHQZtT1GJgsEjryioRwf8FktwK7WGaayUH8xU
/YrIvrpSJyoe2sqQNtoQNO5gxtGmL4JhB2Pvc+C38q02ao+wQH0nnzl34wSMO6nxMpokhPkoHJkV
vXU/ybU24vNmPU09dk08/eEBgQbYSBLP8XLIZdMQGXc9m/JNKCEdS6ySKmKJWpYoFg6I9bV9hBUy
1MXKvOr6sjmKpodPVAD/Taf+w1c5OIfcZ3CHk5XdIJX7NlJZdrCbiRKZJzHSMU9yKZFDkmrsJhrG
PRfOlGt0+LWwpFtK8NzGGG8Us2t20yDjythH8j5qU2w7SjcrWtgOuKDWUvcs9fGzyFOwL40/TOqS
drwMgXBMRDvEI1dKcOEIkFWprin6x4aLANJwCOmCq2loOyLRaaVHAVQfEgjbqIEucupytC7QgSlV
90ouziWkwpMsjoFrGsJjpSWNgwDvGGeV2yv++NlSeenbjGoYPIaVph/kybPA1Xb5kzYmWLp0aMM1
xqMjaSxDmQZWIfIxEukG6oj0wGOHk/jZCdLQKtN++YKMnMiEpyuL2ZukjK9GrH/rrPIbZaNvyRRr
R5boXzzY8NnaXh82Xcl06yteUhPuo1rDLVj02dsYlwA3te6RRbcHIa/cjZQIFel0qw7Y3mlTzmMT
jqeyX+ynRPdtigI3kqHxSmNmN81EWU+MZU3fczhTI4rSMqVi2nPOSD3IzcjRpviTXxm3JBI0p8m1
50aurr1MeeGCybUWJihTaSeQGzFQvCrayMGNAsCCkvd+AOuNyQXWKxmA9qy6UUfusbgceT72x0yd
plDxd/4+eNJWg56U+F/yDuMYM4OsAJ1QmbrnQtASVy76H/E4HAUPzFjVcZPBFpNEE0XoMDdaU+Bm
pJh3GnkN7pGC5tTzJaEKIvK40vccDyHJ61+QT2Bb0julMJtKUoQm/Bi69oBy1O4bGmZ99nKzsYWS
DUDrEen3E9TiGDMVSgE0v3YiE62e2g2UA4SV/qhkeLdrsxnMDLAPuuA6sdphU6dihEWAcdCm4aaQ
472YpM/yZBwEJR7tfAIrL1DF1731RXmVhKDn5MH6lMrgkDrgG6xT37jm4hn9OGnBA6mUHULC50mY
rqVRT7gYty9GlbvmEH+WRP0wVC3477wBqDe22EGUTizwM4eYmjZZCfBzTqMKy0/tGhH0IyKgG6V8
rSwPge3nMZo0J++Kp1rIMahHpm4pCiwJAItRIUKfE/HyUFm0awXofYNzIhQVUglFtm9bmDBYzXUq
tV99M4l2wESxyzL/GZrJfRKJn8ap/KYxQmzLMr8pWfRaQMlgA+1wlW0FQMjVq1+0+6rBokrOr1W8
oVGQP3ieuPP9L9Aidu0wbfKkcHLJgAgzchyAlme0L6mHnexQGVuDw2IG1g1BN9JXL1GU49RFxs7U
qe+FHDM9BWrC1RJ7ElebBeJRga3faFUb2fcA8iDp/Bz5bPkcbFsTjqGohZgwSUFVz0cFVc1wTYgG
PJGyWE6PaaELe0gm1g8l1aCFGanEhAwb1Xw4yaDe/5V4fCdhWTxmkY+0NJUEJ3XQaO4o2XqfJtdz
qctQsrtzBQW6a6fL3aT/RfXUodsWjwC6fQyF8CL9p8W8i7CLB0PSfSno4chVA8DiUoq+P7GEkhO0
/iNJ2+hTW9Tw26p+WHsDWmTpz9o7f4+Txzvulw3i38iNw0Tcx3WLVNnq9D3l/JMbghBrVt4hFs8Q
f8XTZYXkMVVNJJPfxzMnv/OFPHY1WbhuUskZxrVyhks9iBgXEIbJ3+jM9xFIRUFwwK4vB+uul/2x
MtpfsRWudNhalMWjp2p0bVv6maumV5oOdsO6EskVfjwYL/WNRgoISpYoUmyy+FYe+fIpt7DO0XF0
8azxWeAEaQhT4U7FuFZudjmYQZqahyrK1hdVIBE5Sm5Ksds7nLM3CXad1OVibvZYb4JHz84lOLu4
CeMUxSHj/t809E/sxZt/ZKlh1quxG+J3l5D2KoA5Fw0ZJGHzcaCLvcbY+28jF6/IoRZjXWIw+lBe
g7EImr3VhPAeQvNfLSRoDv4bSl68rVaDJ6QVp+LiR4O9EYbajuLGN8lVMjtv7Lheu6ObOFhFfdzC
lW5czq8yARcyKbE7kYoPgwcLC+IaT3mlqlYGzMqn/F2ldbJwaEMYdxHmc2mpfR1g3Dlw5QAf1aay
0qKz8jKWRuQpJhoHlmbe/t/P56CIVdXH6NGTnyOOGZOmvlrYKo4mTilTtLL+X1qeToMt1uEKT4U8
KxNXK3Di0nzox4q5pmK6+OVOGjT/+cmXC3wJPUeQuLGZbMjvbs1uhtoMWe58PBTW4iyWKI09JePi
4Uo4mgT4FeTljdEdPo5xrueee4eFCLAA9QlnFVaTUSnQVhLyr3ZzPW2Kp0FyrG1HaWyn25WN67SD
Fd7HQS920klM+f0H5LWMHPyY4A/cf5fk8MkS9ZXVfS3CYsxVU9AahgRyvFG4ax+U/O3jFlycpSct
WAyzdGqCQeKrCUF8FQK68JmtjQRbOv43K+tJoMVYC/WaB4KOg3xtJY4YNvddEcTbiGutPUj/avLA
D6CSwtQlfSli5pFDzasUgVyPqx+J+9sJI7t//uF09KIUFlBNIf2utDiZO70s5V5X5G4sYh4KXD5V
rDch9A9hZb58HOnS7KG6U6GWj4Ijhvf7QUYpkixKnP7kuLjVyBs6Y5nqTmkUKz10MY5i0CjYBLzE
L7aknFNu2Yw5uTxBu66aBIvAhpttW1vRCob30qDW/0RaVpOasaYiY8xhS+LJJVW31tCslDBdbIsK
POI3c+CsknTMQ1+TkeqMg4XuNdAg89T5riyAzX/cORebYki89RtoFpWlXGQMKM1ih3N1En9cPI3n
0S//qSKfhc0wZy2KqfD35eELjKBUCk1B+YB5TRowtj1UACvNuPS9TmMsFjIynQljonCHJtzrsfgw
jdrRwDX444+1FmWxmAGo6qTWwHZewtRkTLlNJT74ay1bKa28tKidtmaxqAmRHxZ9Czfcr1+bvHpU
hO4qT9snlTzyxy26GImK81kVwTqwrABXTUtXqrzE0nP6bmTDq6HAyYmwU/DmU+vHsS5+vT+xljVy
rENZL1SlG47Fm9lwxPFaCQpsXK300qUhDX5FUqivAYm7bNPUjCSdwHhVZfcYTuMvsy/Wau9WQiyb
UtfcH0YjdWMl5MGrCTLAlUG/Mm8ufa+TdmjLS0sO/khNM3fizQvI0FfF7w5Cm/38uFfWmrKYObHu
lfmAvxxrS0XehacgQ+n2H8dYa8li3oSS0lWmlroUI3yhSOo6E5ofFBPsPo5ysSWmROW4NJepL+9d
dVaUg+znHG/1G8PLD7pUHj+OcLEd1L9Tt2BY0llKQ8vykpqU3EX34oIs9+1W5oXHKpKV+f/7p76v
5bLm0jBD5bqK+HlZKJ60/tCmVuZmA4bj+rZws+lBTG8Kai1QgvUCAl/shuSitnsueaWBSpZzz1TW
DyZZQWNY6b9zRgJL+OnvWVwr1SIwNaHDInWLQUNt++JXM9sLpgtPFZO93VznOvKSBGoXg7KV4L+L
/T/6GIt9nWSbN6SMUHGq04dBrdH8hmX4pHrKr7GJcGCrkUzbxQDYdSOGMfXLhuqVpY3rTSfxXshL
E8wzZUK3kw05OLN6Sr+XUtOVNlvTiGlOHMS50/Ry89gqEYnv0ouUbQmw0DF8f/Yo1bJPFVdUc1ul
iYEZL4aHJRDr+JZXKlwDeX8yxL0BWVix81SpjzJcxZWxN3/id19BkjSVDZQUBkJLKtbfn6KUeOh0
CgbcQOXtcCBVyD/iHFZtU1Xgsw/enrTu5uPxfi63JCigN6wToIEpZ9vD5OlxGpmiq8WcrsfksRMh
vemIL311V2sdrvG+Y1nJlWKO+8hTHGC9K70vzavcst2aTgkl9g26ckacSsxaiCxJdiPzMFnPZo/p
2ChvOszkBkDGWIoZQsVjhrotxzXR0Nl0n1tvKEijpFmjv4SUZZmniaMnuXo7GldaZvbUN8TWK44/
6aePP/TZNvw7EvMcyAHC1qWWQpl4fNPK2dCGup/+Ls59B9Cl061dYpb10yLYNQ2pBgAH2CMyf70f
RaZaa32ukk7GbcHuDuERO9lrYx+hN1hVs52vYr+DIa7RWS9F2vU+GJyNyZoCJBM74zNOKtUz/iDF
zxlnZDgdLjuHAcNSJ97460ijOSd0NmoQCv439GJXmwrRUBJDcUMwII6EBSEvrsfa95+RfW+m8aBk
kgSPlwIILXA/7st5Ii5Cc80xucgzXtm/51F1crFKKBboJjL2A0UoW3iaX0osR8j6KTPk1vvkkxrc
fhzxPHUgATpBnjVj4EgeLG8+5Vh7yJgU16QqK8C/ssxJcz+3uO9E4pPS3PFEMhYvWYnNVfdTmA6h
NK1M0wsDWAe1AnJF1DjiLVcnz7co2TMVF/6kXeOjFt5n2pWZ/PNpQpU1q4BIEbYI1+T9p62GYqSQ
VHM1DA0OppUat6NQR69RrkM77sShWTmBLSUWv3PsyNCwj7GQgqITeh9QifsxL9Oc6eLtZfDc1W0F
rOM+25m8AoJk2JSPeOI9BU8Kz003lXxL8XOyw0zUnpz+wA5+JZoQu9bkcecYPvbj0981d8fJGMsU
ccqakufnDX459QGTyM/KZ8S3NlcSdCDGJ1wDG/VZdddlJ+dLyCL2YiPShGBqqBD5nd42jat5OodM
Z/zFUrx7P4WbNV3J/JHfTag5oEL23jBgpYDBfN/YrmgabIlyN6qEL55hjpsi4Jmvkntl5QC5Fmhx
yvHqkUL4jmuXHGNJ17eP/TDdjaq31n2X45BLwslHZjdfjCp8FCQKjAssndNnFQvb2pyomMtX1qEL
UZgjTEoom6hxljmkTMPtYNJL12u+6/2hNr53/ZeP150LB26dJxVRIQXLZrJc3yWPK5hPBC2FIKVH
VnGUKQRay1FeagccY0WV0WGj6Fp8Lc9KCwPwDIbGCebTNbgjb18m+vbjtqxFWcyoyMePwdQrN6gg
PEzeg2WYr6lR/PPrNsBTTZMBRCk8jS7akuHiPNItruc1zT4AtB1jpc0O5Y0+vs89QomVE9zZujxL
dQECKBwqUPyd34UDVSyShvegyomy8iFIqV0p1PtC7z/9iw9oEoEdD/TWcm1OxU6bUD+7g47jYq2k
uisD6/2FtYrwT7uK3c4kNzbvddospX2/HphRmqh6obsU4+e7sRO+CG0FfBcTho9bdL7SLQIt1gPB
pLxPbXRX3Jt7Y5fvM+jkD7oNOXjbu9Soiiu58kv7OAQqcc6Hkl48Q0L5iuwJSa+ztFLC+xhftfto
Fzs1LtOiZ+NfullDjZwNDwnZM3PKRK9nzbry959SSr3ECjLPVdTuS9FK13Kl9rbWUCGri8HDx59z
LdbiSBZQzj9Jrecm0ddqejKat0qmCqZZ07eeTWSaRDobwRxDn6v64rbIvxmEUbXcOv0VJo094nOp
Ybn9cVsuHW2JgsULc4qD3vKQFzZNW0ad5/rwUp3huvlZPiQbYQtaMsTEdqMckQG4zQ01TsPKontp
kLwLvVipZMkqJakCkVTucJY9SFfxnvdy7B7xyjhiqrCh8PXnSnMv9J0FlYJrEE8FaKUXU67VhyBq
FfoO/DWeobekcm7CI/jmYwsl0Tjm9+pr8stcSRheuH4iuJMQyPFmSWp6eS2aer0iDUMm5wEodAeP
bJfe4L36gidz44ruKihmHhvvThrS+3jzhndyrAoDTw0H4sUv0XPwkyp1xY124hdhtiJxQmtvHLOt
daDyJnDk26y0//FJZ46v6QoZHygnYBbex0/KmPI6uTjAXLOLUreT6dk011BNZ7s2QRTySngPcDs5
yy1pAjZWVdIcaqqEgxrfRn+FQHVh3ZShXrMP8OYz3/wWu9zAvU+fuupgPOl7CrtdwUmuMD5xZi60
sFmDF6+GW0yIGgAhQp7qMK+aINt4XrLjrwDhNtQ87at+u4YkOF9hYGuJ3KF17BwtLjzve0n227Ea
hvzgqTWeQV6ENshWxOHLhO3Q2gyYbzTLEcl2AP5ZYx5wB3kfqzSG0agDsAQ/YAntxk/+0dvhuQFe
bE+ZGaPw44l+aWychlt8SlXSOglS7sGwsuSagkuUFELjvXwc5Hwx4fudtGmxmGQ5yLyQNhltXYCQ
LL/LWn03UC1m9731+nGsS31lSIqicW4k5bEseUhzL4/qrD4Maub0470nfPMxgP84xqX2sH8CfBdl
LvzLQhGOKV3JJeXQiqk96ZndGpFtBMdS/cePXMzc00CLHbTUrIAdrz7o8vNQgatLEFmqK1feCzsb
QWS4AXATyCUsr7wihbFjUzaHboemfqs7GLvxWOuke29Xb8YNVfDH5Os66vw8xTw37iTuYuiFJcfv
+St6N+Wt8Bo/1HhufarcH+n1JGzHQ/KAQSdnh+3Hffe7c5YTDFwjzALuSRID/P0EE4VO52V1OIh7
/xaCo/k2XVdfqNmyY0d98p5xLt4VjxRce5+jK9E1b8PvH/+A8wGqkdHgEGuRt5nPLO/jh0Mm+9iQ
HgZLbL+WrSTiTqVadx5W858+jnQ+TInEisx2qoAoUhfTziOxbcVTf/CoIU7jMUYf0d+hZf0i5dXa
ILrQqt+sIDDsbNAcZ9+3SsZmSAOqylYZOZoNUdXRio2/TTnLAlVWHcreN9rhH7eP6wfBmIk4PSyR
yqPHdlRmw0FLW9VOPA+/pf671tf3g4Aq4ONYF9tHacbsJDynNhftyzzcYMsCa9dR2TRVtNOrYBco
6e7jKBd6jBb9ibKY750q9VqGgSxsNWPDbD+awlhsu9SESZoHK1vNxSbx9VjGyLKfnT0yeUiqfBoO
nU5eFlZop+nXoja9fNyki1HmEg3olHOdxvznJyesCVvNDCzHYULJI0e/gqyyhShZacqFNYz8qylx
QOfwQbJwESUJlQAbFoVJHX6Tcru+zY9kuh+T13qXcR04qtfV1+zGvBVWOux8+yT5qWH3SsGDoZ5N
5gI/nVRrzUMgVo/WREm/gLXkPx96xDDZz/iCJFoX0zhvKi5Rk3lQBBWnHEnJGliniDu+eLE+/jWP
/z8Q5P/wlnQycM+BIHn6LQm/vWeB8P/4iwWiSf9hoxDpBPIPpk7txH9RIKr4H2qPuIJxgtdI8aiM
kP86Akv8EVUJMPpVnvAYIv+DAhGk/+gs/VxwOEXIHPRM4x+xQN5PstkRhnFPeoRsKVUd+vIKLHdS
pXeNFNjdZ9Q25huEW8OtbxNW4Hrnp2hvcWW1m09rB2M+yMlh9e+40E9MLi9spsuDEA6IOJuqxBWb
QZw2XVogtozcvsLAbzMbf550yf1fm/SpwmCxd/8dTyYgtFv1HKeWqz0fc/rdzvENz0C9guq8QaOm
uMLW2+GC49nNo5nboDvi0I4e1V0DyHDt1vZ+1p//jEWaSPHTKg0HfoYVio6eXmtk9T5u6fxf+HNI
+TsCZ1jefknjnSG79MjsKuy8AvwQqW+NBDsJFNvkKbsQfGfA+NjAE+zjkIsnhrOYS2iXgitwPknE
bDb9dgj28YS6c1OgfvmmvuA0tIF97AzGZ2NyEvxfd2uDaXH5P/8Biz02Kc3JbP25d39Yd+ax3cf7
uLfT68CVr/yN/rjS3ouT5s83VhabLapglTw87a3RPTvRtf7gu4rbufUuelHgiG2bh2C7Bvxc3F3P
Gznf/072QwNpfJ39FTV5Lu6TDSyMn/WGeo57cpuu9OXjVl4cqieNnP/8JByFsZnBEx4el6UKjJ1q
H5AhEC2wOvt/C7TYgQO/GOVGmUdP89k3XpNM/1cBWHyxZOc8u3zdkPNMavyc0VFjCtzmj3Kwdtu6
uJopfyIspnVbNa0mzhNACz8ZxRHwgT2a95G4SoWcR9b57P4TaHEFSNOoQwhJU5rNtEONpWz8Y2d3
R+UYf15HBF9aS0C+zgZePKixmrwfAgp66SANhsBOcNKO01cDJ+e4/ixjlYwZz8ZTVmplLy4kPOCh
N2D3Y7NczGNNxIA51oCkADS8DqHUfzK+a/WmfZgzl/2u+QaQvfxCPYccO9FxbYb9nrfLr0symMIH
ao9Vrujv21tk2qRR3AoBhkwtBgKOcCUfx625r4/NZtzK2/ptQJ+GA+r30Gk32e14P/Ccqe+sB1g5
D3gtH0VYDPuP58fFiX/6sxbdMDZGNtW8kNjDzttn4Fx21VX/o75WsErnxXimXK1tlxcmPzou9ubf
FT1nFySv18tKC3u84bbpbSu64hFCwWtyELf6r9k5+Ll2sIRwfhOO9WRnZPvpZTZPd9cfsOX5lLro
lXe/ZbEQGZFcN4gOmFy2vhc+R/fWXXUd/IxFt8ttbVc9TVepo9rNW/dS3ye33ZsCKt/GOFRx4s/F
fm2ULJLqv9dhctumSO6Vx0xOZ+9HSZyGUlPWIDLkPUnEt/o220iud5hHBC65ZAHctVPDIuFxFnKJ
zA+TXADpMTICJECCcynBfGyJDBtrAOMBs6/NTCfvHUgGK2Pvwsc/bayxmJFRCpuokvj4TbkZdsim
4aqBcMXaG8CXbexRB+foM91mH9+tDfwLg/Bd7MV0nLpeAoxEq80ia7ehBEYl1JqVVMCFvfxdkMXk
Ulo1oHSLBqoS0AT9plff0nhlXbvYEOpMKdDnmgnD7/2IqTxJGtOOhkhYgDcZJ8z48eN+Wouw2IAy
NVMsvyFCLndXIobIhrqS7r10xqKi4k8jFsO+wPDPLFpCNLuMdSDbRRum3XN+yDfB19VJNn/2xaQn
mmoplKDxCC7OO+7J6QNzVk8wBZZiPAy3xf0gwsPHbHgX/qx/kt8ja7r5+AtenmMnERedNHRWBTCU
9kUHAwiiZ3dQJHIn3vMwuFO24A2Kr15n8xa/alx2aYV/19pF95mJAVmuJrbg4otxlOxoIzjiXfJN
c6ItB9jtSlvXvu6iL/s4T4QkIt68hKW4Be/8o7opXizTYaPfYPeyEvHiMvLn4/4mlZ90Z5gLEfwi
Aor9dNMmL4J1BR3M1rxxowFDXGnexWjc8kS2L14hlyk3uKdFXeVE6x2f0kVtW6Ybnsh0J9xa2/Kz
+KOZnEDHjJPVWnbX2np5ppyEX6xbXi4Gpd4TXn/Ib5XN5EIOtJW3CrTv/yIZPq/AZzPlJNpiARsn
zUrlOdqsIeZlYd+5XG/t9J462P3Kh724WJ7Empehk26k9rdVmrkbhyl6RHBgR1x3SiBOFgubGb/5
uDsUqrgBAW6LcnSLygsk0cEArETNqrPyay6OYrK4KrcUFcXYYhTLQ5+Uocyv6Xblt/CKR3Un5mUb
tQgYINvfrOUKlQvHfGtOG/8d8GwU40If6RIB1b1uOkBPldAWfqQuBFM5scWjuE2uk0P8mLrGU78F
EX9fPMea7R3n0xKAU6eCn3Po74xpyxu8kW5nPap83+xXL8QXTu7vfuli2w6suh9E7fcvDTzbAKFH
Oe2zV9nhlWR73Me1B5BmAcgSRw7nw8PKfL+8opGPpkaFTBaFPu9Hitr1dY27NKPyqOIaMxsOm/ca
xY7VN9gZ29Ur+eWx8CfeYiz4g+dPML7mPBarNxek8gbACKYf0+SQwnWSm3+m6/n7TPanheZcVnwy
F8Kqj1NhIKLVlrYPXk/O1z7i/KPPp/b/NGqphsO5PRyiOUSzse7iW5z0XPNBfJk/ZjoP9coe7zQQ
qg4a1n3rfjy9Lh4pTtq3WMUQAI7yBCPI1lqcKdom2nZ9u3IwunThY5z+aeFi8cryXs7quYX1dtpR
Y/6YpxvIgfob7l/bcC+NDggcObQH3Va2/7KNkMGRS/CsxlvG+z4MvB6w1bxRaB4Y8vips1bqGy4u
mCcBFscYzWrFsf89DcCTefLNpI0bIV2Re/x+eDwbJydRFkeXMIiMKJ/Pl9F1di3cJffaDnwPy6Fq
x/gAh+Q21zeDi+PjJOhihkPs1ct0bpoHM0ngBUjOtLWN/OKCexJjMauzJsubMJv7x+dRi/S0B6MI
pBxlIqAR4UHdMjy0bFvfV6vj/+Lk+xN7qdsrxCql74it7mcP4M7td/Xhf2GT/l5+8Pc6chJnsVSD
C62HtCIOSTBQpFxpuwCXU2HjSU9IBre6yptoBKM1WqtZvLhJnERezHDsDMMom4eNug9+anfBz+xn
9JM6u516+EFROOTiBprAY7NfP7WsDJ5lZkkPJ8plUkJX6i84w6W4Mu8u/vexOZZI5cBLX1YmBEHe
VUU8Z3JUKG/ya6+uBLi4wVFmjkpGVBUJ+f37paPGYlkKrfnj3ZRvsxtMtIkpplf22lFz1pVtlxqE
8H5OA8EVPLPqwz5LyUHWshX4kx1bd7r27Z8v9ycBlimGTJdTs54v26ocHRO0UrwKre1nFxsBLxPB
PagCHvbffzOzNnEPnxuRXOe3VHvN15xtu6uvPRuwGt7Ja1WBC1HGX5OLZN78BHrJeEbVGr8C1zXv
oORqSkd1ML4238Lb2M2qTfgYutSsRDsYoDtLg/PnNMOG86Nst5v4eXqR7XSXOWtXzUubwumPmj/T
yclBDnIphmBGZr2KKWqiCghsZKGuuRVdevPCqggiE+WYEFyW7i2yOaGln2+Vc1mF8VmqXPU4XAfO
XH3KnKM+8216G2X71ncKx0n438dD6tIKKluc8flLpbsXUyTsaiHTf0+RPfeSm8bV9tJWvVo77F7a
JJgVPLLywo3XwmIBFSZKXK05MSHpsusbNFYynFQsnSReuf9cGr8U/1i86FLHe/ZmH3tJJlrzgplK
Hh5r/nMcZ4ePv9mlxpyEWF4xmg5DaGW+YoiII8JIovoeiZSiOwmY+Y9DSZf65zTW4sP5fdZ6UcE4
7J34m8zcGLKbfB/ua2oGNWe4aV6Ub8mt5hR7YPTx95Xol1tK7boBS5HS0sWhJSiLTlan31MTDO9b
t2FKkgAhq+g9qdjmKU7/tP4Ae2nuodJEnsp4RCi0GJN+H4ZU5c2vWt6r6j8rIBrLbiVVdnGYnMRY
zO96FJTUAlFuc7b80ovmdarGK313setOQszNPFlCGrIeSqbz8Yy4KXvbtIIGCOMkviYFwOMpiET+
XdNu86YOdppXDyvbH3oaIrw7c84aAIAwOsJzyhiWpC0vhsgNZ5CVFYbYtB/00Z8wHy0i2ejBbk4c
zKapFo4ITsaD5nVd/Qp1TYLul/YZWsq2qrBctnDQ+BbjZ3xIjS4oYAxWxegIlt+RevN9YAO1reqt
ddeEohVh8CFMyW60evlL6gdtuK/yQoqtvZYEwBAdQa0FH4tSjvURWO2g5bV9I4ehD6vc8mNZGTAy
CWq12ESiQOXzZlaTQR3uDhqI+V7cRpMJpFVmzpX1JpejqRF3VtVnUrkLegriEKxV0yBpTlk3ZjRs
tE4GQO6kHN303lEEWekNByXryN8aSY24dWNFYFT4IrJGZhJqeMiLv+RabcfPfcfh1rKjRjUbw+5b
VPHYbXc1MN+phBMPfjrVKcXDZhvXisrJowo5uu3PwjPsOYLQoojBM0cEjsAFvICLPkWtOb3Ql9rg
pc6ghL442qacySXHdBwNAgpbe+GKTWGMXb8Dx/ooAcOUpw1Azkm+0gulMO8M7hPt9yquQn07wG6T
KtswU724NaNpNL578VSK/5e0L1tuI0mW/ZWxfq+5tS/HzsxDrQBIgARJUZReyiiKqn3f62/ut9wf
u55gT6uQqEZ2a2ysrUfGFqNyi4yM8HDfVmOWdg/ZFCUK6OOCtoBGql7OmdsN5K3YceC1xXGWjbjD
CMC81X6tgnjgt10hi6SXSROSGo0kFeG6rsvqLi3UQdlUAGQBWonuOrTA1v5smFKRQTEeG6qqP0th
r5YPsaZG8fdoihUBvQwq+OOrCP7F7ps2LZwpyKofRjrX4o8MlBjyl7IHYe2XYVBnyUknXYHoON8Z
6JVpdH74xIcqumikUS2UY9eNlXzb6FUz7QH0jPG+LtUZ8MehzvJWBFl7kqrfkd8fw22Qj76ymQa+
rJ6HCSIaqIUFPPQRzKAIfbD2A7b/Cp0T7UdrcFxttiMwv7d5AZaRQyxBc+wQJEomuxA7Map7PUvG
adcOfiOrVpGXibbFAdHz2Zw0JRgls9flKnUlYc7Ug8b1nH+cFGkacivjYshTJHmRp6lpJFAGueGa
EDGYJRul2CA7oBYG1LklkJ9+k2J5AB1y5A+65KhQTeif5DLjxaew1abiiNCzLbxY0yWoyaP3GCzY
CViExnn2fcfv01FtXVRhEvFQlaIebCXFjyNwjct6+QIseBjtiyqMnqRuMu4HfdAtHRjnxPO7AS8N
MM3iujwU2hiMu3qo500FLmlQyo2lNIEGtwllXbGhCt7kEDMxsBNBbgb9ERFS2AY4qlGZyDI3ylSw
5jdzMwuWHHeavmkhxxfc5ZU0GYAJanzgyvqUtanZKcbYBTdyNlUzqghpWChuKYC65IuaD1EApbUM
ej0IFQxsz2NcywL3znMVOu3MsEuTr4USg0NHAJFP+NYaY+x/nQQIBMVbDkJhpXErJX3DN54wwF0l
x25O8dAHxbqWKlAzAdNCXT5ORitFxgE+A+3cyNcMEd9hlrkWkKdSEcNGdMBKplXyU6shwpm3LUCK
9VNXFjI3PYJsRS4hJyvBb6lgxg3lOySdZLkFt3EwxeXOz6dxQnIb/FLfkwycEx2yrkWY5PZMeElK
wGdntXnqZA3amGjfEnHBipOOM+75ucHXEBQQu1p+nJuS41Jwmye9BsxXr0Zi0d5VUSz6/j7MqwzZ
NUygFnaMa2w1c7G8jqkXQQrK6qo/Zbje/NCqt41XfwYaCwVN/g65Oyd1/AdW4o4VAlCBB6//53rO
FB0xoxPiXxKrP3j1fYiOL8KVBZqGiy73EMgulSMZ2BrIAUCwSMEWTUI7/6SQi9x0aV8PqFajjoVB
Kh8jKa2YIAmKxxWaWrT83WD1YqzWNZZDIkHJIujISr3Ps4LEi7tyCz0fZ9xAjuk5huRvwOxbvxgO
4gt05MGZ4g0PQggqiAq7GninxEAgHA8WGoen6G8KxONxSEwAbYJufYnUGKkgqpuQ3glUjSwRkASa
K2zKm2irm9MtfAMT+neJG6DMUXtd10slk4i5xhmcObOQy4I8gYdG+NBqIbdgllb+zixGXSR5KKvU
bk+1phGTBlbz2+E5yh1ft8D1fcyO7TfwiW/LynLayGrgZxIMmvU2uzwGxDyg/XiBAzABvPj5nuHL
nCuHWidznN8GDyCh9nTb3/Avs1O57PCeaY/aNvwEenmxgr0B6hN43g97kgf1CZQ1f8A7l1lqufAm
pwGqUE0ASOqy1qiqWoZoDfObGOUt7gXoEOi2PjPi7dXTAOQaggaUNC9KXaDEG4I8x2kolRHs9hnu
ruN193GZij8N5A8T9MszmwqECOTAVT+mHym352eHz+x+S3ryGluWrB5iR7lXS2gcra1fSAlS9qnX
aF1IShVHsN+1KYjod0PIeHGuzSFI3pAPgSAiGAiokzBA8aEpI7xYoExyUMt65/esRDzJmNKPoqUJ
ygf3UyC1RgwTkCbZys688W+BRHLiDXptXWZyizUgyh8LU6onXUDo/YGRmPVNcBjvVa99Ml54dKHG
JgFxa1ZyO1q+6bdO+BDPVtWjVmvxN8zSMGPo9HsQabZME0PyMXfh/bwNdukNucAFXOGRy7rCL3IH
2CuLeaZxggJejUKZwVgfRdva/5bE36XmFtSajGNHdYd8XBFLQ2TUiyuvD5RUD3yfpMi7Z3C4lLNb
f/9ANEPpTrNj3c4fhqfXv1AXINvxYi+Rnlsk0NA2To9xaPw2G6C/hOuie1Y91JbdEribwdO/dO4Q
mZOtPZdHgvu67ghWd9XCLjXk3BBbYfBhVxQ6PMTu8+7rdQOsgVFXgloGZRnkaH4Pxlep+VKCDUbh
JKuCBEMtMkg0Ton+a7NIRrtYwKIrYzUPYEz2uLf+foRa1wPXmzJUqgBm08xxo9o6cEWDjddzBfUI
K7Khm/FJnN2xcstPrHNykbghOxfJn1NjNRSZqZijqcijjsxu2KifeVDC1rqbzrdoi7O1AMmRCBJ/
fx8AfTJKqFdgFzxXlKOASCknKh2MVmq91Tv+gERmbV5f1cttgwoq2ubw+wlrOF1xkVtf44dEAQJN
DQ8jP23q6OW6hZW7/dwEFUAFWhQ1GTGR3qJXBS33iRM4qi1AagrcYNCi+oUg9NwidWV0M3aP5qMB
JmhFNI00Aa8d03HmXcbIVicP3YGAPYPuBQxG57sUxCEIglMJQdrkxs3WQB8avHdmQQ/8mVMRKwFi
6bAwGmuRiyZo5DLUAOyjt2LVNlEbdvBtXFmaRY0ODQliIf43xtjIt9MncGmGWrWIi8s+bGFGE0w9
cyanO0DVfY/edEgcQf7IjZjLdvlSwYaHADOaWEG5cVl5kDS574HrJDdj54CdAfA2SN/Z/fO8/wvW
Llfv3BrlY2K+FwuNh7XGgVoqWL9QfEdJabRw3wLu84RoyWN2Aqx50eUQKUdSJQbYPhsYbW0oFCH1
821EbK3dFHvdHneQO6x5YAfT93r/SzH90jS1okSjEbiG03g7iAM5FUL6cYfYYktOYQBSketbaM1n
gm+YRx8dep8vCjxS5wdRasAeMmTbzOnx6kzu2aApcX0df9qhb76u04pKhx08OD0NKliO0Vm4MdDO
5I824MEzLgsI0oDC7MF/mXMPAs/as/xS3Oc7Ni/h5QKDigv+4PQ+FdAHe+4TuLGvQ1GG7+GDF4j+
mOoIucZkPubitvQ312f4cuSE9gskhCrI6yAoQPk59F+3YBMgfg6Jqk1cJpkZqn7PWMdVB740Q4XH
MhqngpPCro6G/VfeSW6EG8NBKwPqAU5mw397/924qItPjkeipk7mMM08dPpaqh4x7j2y2c/d23Lq
QBxxvkw9hD9RESRTh6R23oVW1ARWfDMKAWv2WJaoDaEHdSgVxJKfOoqEenZyiDbREe2LKmQs7ckl
5w/apR5rFk+x+7UxUgdD4Pi5nyJcvBNoU6BzVqhmWOA0Do743JiNbBpAPhAKGqBqXd8UIKT0mfUR
l/hsQt8F1gxkE6B1htDpfKKRhk+Q6sUdqdy1W+0NJKGyE+04683YC5Ya4ookvqdjLO/aKUTOldzL
hEmSviRjOULOt4TVWoxdffoSIlPdf+ora9Bi9/pmvbyPyQB/mqLcqpjFlTRCw8yEXB6KSKolBK6U
f/rvjFAnPQV/hFZKMBLHn3JtD4W/WXm8bmLNmQAXg0AQfZDQ/JHOF0rIy6FJFJjQOiH7msdh40Z8
JrKgg+TX0JsSDCfg3URdHyRF1Nn2OyPMUEghmaVyi/rAcCANCZqleTW2InqUmOdgdYF+WqQzJPUg
1X5DLKZ4RevcezZPVlQxZm/tlEMLCq3fBqR3Lp59ZZ4ZKTBhWCAoFQpKZoHlDZWOzNID1uP2soRL
oltESKjr8CjjUjMIfXAQNzTEFJDKjZd5gsd55Y4dRl+m+cnZJWyzaFcnojXUruvqiYMYMmaO92Y3
v+8fU9uPTeOgWfoddJJRDbaDO1YT2+p1s7RKXTdCn0UVrleyQ4rXRLcbyGOjRGbi8SxY3XeIH+Ye
i0mTOVRqUmOh6nAqYHSwxBqIRfETATm9yY/GsX6dHhPb2DastNPqifs5vSrlGsWsaggKDo/KLQIy
LTIzB87K7uz0NfguwTNyTKLVVZOLFwv5+eJdnSnGMAc8Djla2s0oe+OU0bruRlYPwsICFeCCt1EY
K+JGcEheR2Wrcfy9CtG3KWVlPsn1deFJFpYox9v0DYqaMyyR9nUB7Z0ByPm0PY+3ybCRtv/dsKij
gAJ6FUoyjOUIR6JyhEjYZzUaHPTtMyZw/cZcjIva/3VQqEiqwBR0eovKiu+H/bgB7SD6I0BRh7Tg
/EOyoCTsMfUGVz2lCip0cNDDQ9Ox6xyXmg/p6xCqz2g96G5a3lN7Vv5zfQv+NEJFJXyU+oYYwUg6
TNaAdx70ua+v1UrJBn5rMQ5yBy12uToNVQElNHKY69sRmHs0EeWOdgOVRjzvIGkHvXL2PbO68wFl
g2qQIciyRJ2tSUgRAZzOluybYfLKDd/VdrLElHGFrq0SsLEgDUJDi3qRAABIpVNTXYRX5qFUgJI+
RHZF3+wI4Pr6RK4tlSGryLqDLEiWVeosj8gX9VIES+AGtv38LkMV47oFkSwFfYiXJqhD3Or9JLbI
QJv6vtw2G+lOSV1ylkMbMqLg5LqTUtPfpo+cEwzoW0abkFvvh29ZYV//ENZQqfPdD+Bxrit8R5QO
uclBYqMHToox2vWV+zmf1MkegkIrwMeGhB4QpOq4GZMZPOp/H36PkwtuN01C5Q7MNTTGmZ+7bBKA
GjLbl9kFjyX4GUkXU+/UTrHdkX62gE3RuLb7l0ap3Z9xepf7QGRAvxrvDby7b+vOBJunJ+PtbVRW
8UQMs9M46wv3c7DUHhW4bijyEHYhcmUOEPzwS8Y9TZb+cov+tEBt0Y6TOlX10ZsUz5LmiU2fpJ4i
DU8qiG94tRduihh0qu71/UiJYpASxvkiUhtSkMqplGKMS01MUpTyt8ZsougMflLosrBiStbqUTuz
q9BOAwwexhjhOtVeID0e3pNu4foz9wzIMfQ46gOhJ1buGeMU12YXwyVc/8Dt0Unusg/6Pgsxu/Jx
BLdnas/fIg+gLCv7wjNv8dUDCAoAlUcwh3oitVnENG6SLMDV6mvCjcAHtSkPwi00jAvGSV8NYlFZ
/sMStWmAFQqFNoQlfc9bs62g+T5Ep0HthJsIlB+sS/VP7CFsBrwZIjI6lWWIhKZR4xoL2KDlGdy5
t9Mz6SWKPOUoahtVtH+hk4jsUP2nSbKyi1tW7wFynIhJVKBjaLy3xzTrGW55NYexNEJd5VzXFLFG
/DK/4zovBL3ga43p2/d2+QSogOPbMsTm3JnfRtPNh9IIK4/JnFvKtQlh2zeQpyVxevNcPAAO6kBT
ZVu+on8PZFPMtVx1aYuJpXZpOE/CUH+sJXqKRNx5GCjhykhfi9n99ZIJel904MsAibhg7dOAQhrj
DPuVk5FyFw6q/nT9oK8OamGAOhBlo4+DSDIyuLRyM5gmW68CnXHsWEYopxmEYKY3EhgB90XhSJBJ
x/8r3q+PZM01EykEUSPUwPoF46w8J8pUEytJKM/f+yq+1+feBiK2uBkHfd77ZdGa/aB6/dRvQ5VP
vk1J1ziMryC7gLqWzr6CzMXi+AlNaiTQvCI17glJ2NQSf+BlcjoQEx4OmQtZ6L+A91h7KcMuZBpA
gYcGFbrALRQinpAlTkO3A+DzFWxG02FAK62jHSpbfqkj0Lfk76zmmz+ZdPhsQqOq8HTWIw1iRJ8Q
bMZwq1fjxt+2CAbRgFO47Ozh2olH6RYsfRJeqQCbUfvI4Mq5A8jt42nZtptuRijDWUBguH3hIbyv
2fw0K5HwmU3qCu4VqSlkEmYQnFlQW2Cag02ADwdbPLH58RtWKXF9LRfjpLIeRZ0DucSdbBp3wMUj
y2OPmwoR2/hc6/ZfqwuxrNJ5jyqZlLwmVmvbP1YHPbE5AG2cj7Eq/F3vTRvfGhnPpj8xq8vQp4Va
1YUCl9+kYi5l2EHJjxI8VYTiPtlBCsRSH8XaHraxA+ZyRtqAaZQ6pa0iFpJIjMZb6c14k3PwLceu
5nD78Qc6EbgdGSzrsKy4QcJyD2JeBFU63ojnriHjgkrNiNFM5TzDcNomYISnLAvU3T80lQr+XfTK
VHq+UfJ7gfft6/5tJSI9GwN18cdxkaQKecRwaBTow0PHjc5kbHKBATVZX6HFZFErpExCBQoCGCJE
HMlD/KXaxcCWVECXCOjQrzpgwJghxer8AXSBKxcak6ASPV+hGIowwJvhCBiPSP2Bq+uAkhoUHh3F
k1CMlRt4bokRarNsUjewKsXwnxFsShnQ56FiNdzT9TVbwV0RfmugfjURKhxghj4fFpfJk9ST1rR4
yz8TGhUZMWiwS/alg87M++CL7qKqvmdGTGubBQdaBVM/mtIuEldBN/hpPA/k5SlIeHwGN4PXvEef
Iis8VE/VnXjbe2z1u7UJFUFNCL0q8lyj39lCJtbRRxxQATHXCOieYWzONQtAlxBRDsLCc7qnFnd8
kTYNZNfQcKXO/i1k5zbixNJeWr3rkCzj0RSGptML/SDJaNWoi4CEzZ4jvMCcxiPEn+GBF0/+n11W
WB3UT4N0RRAvW7S9EYO9/03KQXAc/8qsocHNIEqxAJJQt7ceFmPQ5TAQp5k1y4nZiCPD//3JrP20
Qd/WnNrDbcAGZLFqM8MlYoUAj7SO36FblkfqnuUz1uI99P8YkKqUePFCdNBAkwBYdmER0GWLH5+U
/pOuvjIOMMsI5SO4VtPyhEyd1plj6OC6klWzO843aCqytclM9ZfwJrMDlynxsborFsOjFg2hrJxn
BPDe/BBc5Gzx2HN7s3QKApksD/M+PLKuyVXXv5xSahG7SRw4vSY2HXThBZshMevclD6DetvLX4PB
lL9BhCFi97eT65GO3ZeGKT/ZCEWuRmQt5WP12hwAro/NLobWqwnBB9+O0HNkArk9m91d6DS8WYBA
ZrzX7lm1NsZy0yr3QhzyKLfhO9LxUa1u/fF++pUkMrgDIIQHJlUZsSZ1kXOlXrUtBx/GVYGVI5XV
Md3/+t75aYL8fOEmBTnV0zIg0+lxqRtCK/eUP9YfU7DBHyQnefy7Oiqn/NzZsKgbHFQVRTWFsNkW
4vepHbZ9XnvXT+P66vwcFnUYQ1/khkDDzLUn1brmCZ1oX2Mxc66bWSuXnA2FOnqlHnPdTKZv2k3g
zge/G1hEXEi4kku794p7wBh3rMMnrp+Bn6OjDh+HAk0GFDUAy0dUXHu73Y5PePaUUH5C82tlCbeC
SW6i6aVG04nhgfFA0u0Z6pOsU8CcAOo41kYOThwfnyI99ngJiB6hBjWsxk1ftfJEs/AXjJLxXfgA
SGegjA/47YXyFZdocjZOKOOrX4FRxTO6f1JewFXrkWq3JR3nARzR0jMaW+/Qyc94l6xurYVx6sQk
WTgLKRoqTFkytp0EiecxcZSMVd5ZMwNdL7zWFR0aDXT8kvJ6p2c8dhZ4/SxVPvLi90hlGaGWj2Au
BCCYwU2CmhsSEnQwLRpzmaIZVcF7stxWBwimgRukvpHRwsE/6TfsCIa6/S8tUiezrP24LgOVR65c
PwaNGW1mlFhAfxBCP4cg4liX/ymr8nO3EItEcEtHPhmFKCDCqSddX9ZzWA2gKYYE1kmhLQ/tFlh8
3RbsCN6uNVVA0S3/KdpObnSPxzuwNKXHOrUrIz//DurhVzSdkUYQYjKDV82/K0EoHNuGM+9msD+A
eh/gSvu6dzrfQmTgJCgAX48IHJeInr9z3843dRsXs6aD60syZy6yam4wZ4kFGKOwxyc7kBUE7RD+
AcUEvVXrQK3Hgu9U3CGSK+gm9usXxZkt5JTJC9AozevjOsGOzlcUqXMo5xCwFSqsJ5qPxaUVNoXf
8nJewmC7lW5CuzezrerGOyYEb2UK4WUIjAcKq9CeoG7gOet0NeQb8Ou9DXhsIpdlY9GsOPOyW+NI
mtyBPww/8bzDGOK5iz/N6ZlhystMsVwCwgRFwQEOfrxp0ZTWbqSjxO95nJL8b/bAfNjDlQH1DaBe
iW7H+V5J5jIfwhH2ukG0tHjfYri/MCR0twJ3BVjz5Wup0Qo+lhK//B10kjmRA3FGj9Dp8t9YK0dV
P04DUnE1Q0EYfCsS7J0PSBbEFqV+vkT1I/4eBCaw4qCkNA6pZqbwbuGz8ANMG8gVAig0g2utZVKK
Xx544MywiDIBNBMGKOpu1JIqAfiw44DJ70GiThocoAbtdUQawgt3LJzNpTNXIa+DPgA823jcGRLZ
zItjUecgB5AaODp9r3v/YaDs3PSAAB3blE02RTbh2TmEQRwK6PngXwhRKYNzW6X1iOvflPvWFMBW
4icsrSyyTOcmJKREgNnDKhJkCHUAUffXkxlt3qA4mm2+EHMTFQTDbHnDDiWcjazKKjPkeMtvRy8e
Zcamvbw8IDYJsSJwd4kSFGNoaGcrpf1oTJCobxx04Mx2bicjHqyVlXziP0WO9qA+Ekc35Wb06Dv9
COoSJnsWvZHQ1nHSokRPMXgjISBMxXsBL0e9Kinol34R3mo0BGQenjzaJ27PeZB9tnlWZoNiESOt
DucWqa2riGrNq3kE/UvLP9YhSN+BxzfekgfAvXtbCO1oBrGqclMRSvzP/DbZopsmCj1w0LfJpn7o
X5EAZ8JRKf4m8llYAsiXYRpQQLpQ5A3BeSPGTYxmIWe0sSJ2j1sUDW1b2U7eZRswxxpHOrkz7lWo
gDH2AlVHgXVAOWXCRQcsNsp8RKNoeb4mQgcitzm24DNw4IBiBx7/QnKO7KCFzO9i20PW9aQVjUsb
upYg26NMZXGDOmYli7jhgk0DcZfBlV32hBKvfs0M5fWVLKs4pZfwPCh13ykUlMI4XQaI05C3UEFN
netXAH2aLoZFPZfGPObSPMa2SiOzuWndyUH6B37Zyx+DDg8W2axuwwihe7rBJbevPnNb5ioSj3Ft
zNRhUpIy4bQGU9s4SD9pbuUZwBZMcJOkZvMXMhYkvrwwCHEPFODAzohoAj9fuGUpAZc/fDbQ+raG
Pm/Al3YZAJepYKWNFezzTfA0HwBPmUxchBuIpmqSWbUmSyaJStmg2kj21OI7qJAiV+IWgIDTd/ge
XJjn43Db+Y3iTXblSlbrGXbCAodR7aiXVqmdXCb1CEEFEYjcTfcDwpmPxou8U97A74KKq/bQf27N
1gm+jHgwy4/VNt4ApBy8ABrA2Hv07fj78HFPaTJEv4DLPl+GMUA8PLfY672Llo50I+EyTqxRMcGq
qr/0x8T2mfqV66OHMBU0/SAqc0FIGKV1Aiw/5ryBpoqM9k3j0LmzPW8B1jlxbww2if0Tl0R0za5z
eLu22BmD8wfzaRHQSYYUNXL8igrWhvOxy1kxKZWoi2bbCci351FxVxScJ2v9vSQV8a5LJzC1y+3b
9fNO1pba+TAL3jn4TqjMStSUz+DtgnwTjppSGtFtX/TyjV70UOb2pf7xuin6EUKW98wWdWOFclP3
SEYQjxl+l0HUgmcdIQL+a1wt6xP6x8hOXHGLM90qBvi6EtzIY7NpxhQ0Eb0ja19npFwrWTdjo2Ek
tC5iAGp8MvWKbQL0y/aIVDC+WAXNR+pCp8FJGshhm7xN4IHM3CDZFfTyEc099AEhcIQsKrVr2qgB
ewsGSbSj+y2olDKrNUeozHR30yZkjHDlLkI73k9rlJucul72wx4DzAvdinwJ0Vy8G6ArleoMyN7a
tlxaohwh+K7EKukwLjHnboDce9FU5IvFQWWVzcl1dm0CKd/H6WC17WsYEsBlPrzmdkgERAC+mOHt
oFUKzkkCKGXN5EWYRPbKcoDUtd5DRKbMfdhtnNi/I1zOJMsxCHaQur2PlznY+TbdBqwjXW0eRTY1
BvUwOB3G5QdQ93wXo+gHXhdy5YVPAppR0DFxDJwSiaXJnW71zE1cJiKDtV0pb6NFTVMN0FXCdh1t
DUS2AH5OdzO26zz+hX4QkbVhKY8TJRF4vAJ4nEi3Es6pX8rOEhrw9pnzU3IwUksHhUXukppEh1Hb
tWEpqE3Me3Fyw9fRQTjPTPlQZeQPT7+YeZrU2E+UsfArTEJrCy65YocB+KJ2I4PfF8W1jbaVzNwK
98zHJzmeV/Y6LZuUyAl602Yc38Ga3exAPHDjVrejQzIkbLKsVX+/HCjlnPQ54MoIGBGzFUdnVoC9
Lbd15OXCZ0V7lqTWGmXJU1PO4ZpPdThtrl83qycbHXhQewBW/AIn7ksxmPxiWOfnO9F/VyrFTHzg
HmLFylLBvG5s7TTJqDOjM0OEAhedwPQnyCmr3CyaMfc1j0CVDpne6xbWPCJQ75C8Q3UGCqnUVsbn
95kcIEwB//cxj/u7oWg+z1H8fN3MyqsGpGNEYxuUTvBR1AmN5A6yLTJCsCj5MYvfxxxcl1Ayz4cf
iS98LWr/GXPNcsJrxxTpAwDsoZlCsnjnt1jXCJECelSyMaNDkNt1t+OfP9J4oAmSLI1zsidQiLJx
aWvrpiBloJ9QxQDfnVuWh6CdDfCfmlpdgTMysdteZeRHWCbIzxdxSN9lqZIliK7VJH3lBPEhQTvL
9UVbvU2Ww6AmEO1Iyaxppwn0M0dwo3ib4Y2PNEToAiViPIJUG1g7ZXLIWzhymTWmNdey/ADqOtPb
SE5bAR8gezMK6yCZAnu5LRaQnQ8sghdgWVw73UuD1PWVCmE0iQ0WDlAIHRlz4dAo3F5u5i0oQr20
YF7YrBFSB6OvpaGMahjsX5BnSZ6JqBHR19PrjWAVKIqwSgOrl5ciQL5IQHc56Sc+3zhdJw5g+MTG
IdCtrkIDJf91bJ20uqsbcGneioBUIc0k29lWQG7NEfpvOChRu+mR52kghAlSNjSl/OLcLz6MOjQg
RRXjAezLZj03XhEB5DIqqcPr1b7XxE/KyKLoX13rhT3qBBlzBu5gAa4PlPLe2EAJIEt9VITg0XMB
Sodp8/36eSJrSV+U8ETgx0QPGsIRytcOVZLGVYG1bpPyMVCL2zBESqmNxc2gaF46gsjEKDrnutE1
B/+hPI1qkAL66vPl7v2kk/sCdeAw7CN36sDVoAfTvS/X337FEChL8OblReSHzw2FQR4D7z8giu+k
YyAUW0PrvTHvt9fNrDp1/acZyiVEzQwK2xnjmcRjNuHpPNRmCCrkMXu4bmht4gjkVUHilVS3qDJC
rJQxNykwlAXQ/JL3AliPy5lZ0Vrz40sz1OtOTVqur0aYIcdRsJFe/homlg49JwKkLNyOTRzJMkl5
AG2IEyGayMia3JZ5/1M78MxenrV1Wo6LOs1liyp9D35K8hJ5kq36bsaLGVJOBA4uOXFggeEFLyCW
A19L9pD+TmR6UCG87OOr57yOwF5O7Ppeey+/p6pHqAF73FEDb/MiNAaZRlcHuzBKuRL0blcgYzwZ
FVywMmeBW4sHsGhHjm4jxWjrAZ4F23iCRjer3rUa+C9HTB28CW2o4GKHcdLSXd5PBz69Sd+I/J/i
ZffC64i0/afiUUSdy/uFI7IYNnUWOb8dGhk8HmZRpBshjO2iaTyQ9TN6CVf368IMdSmrMfLGbY6t
FChgnZI5V5FZgTZz21D3cOv3FTdWmMTBKl7bziK592xf3gieasYgk4QWJotbatXBLIZFeeZGRSmr
nmAyrIO92My4dQDYK1jZ39W9KSLAh08mfSDU7IHwXtDGHmbyrPva6IqpDPkjiKHM3pis6/thdaEW
pqhJHNQkSiN0LJnxwLkcYFGG+Dsz0P95G/8neC/uP67L5t//iz+/FeVUR0HYUn/89z56q4um+NH+
L/lrf/xn53/p33fle/7Y1u/v7f61pP/Ls7+I3/+7ffu1fT37g5O3UTsdu/d6enhvurQ9GcGXkv/y
r/7wH++n3/I0le//+u2t6PKW/LYgKvLffv/R9vu/fgOufTHb5Pf//sPDa4a/99h9/3//9/IvvL82
7b9+k/R/6ug0B226BsACcoFw6cM7+Yko/FMXdNBcKSgTorhPyqjQUGhD/Ej8J+I/1DaRO8BrFjpF
v/2jKTryI+OfuMURK6goYQvQetfE3/4z8LMl+rlk/8i77B5BWdv867eL+gN+P0hrAJVGRniliSSY
00YFa7/6+x2X2tEOfCjOiCuuNqvH1CuYMrMiXXuhbVIuWVKz2Zcb2CReEQq3lRfscbnCQRLGOsKk
iPR7Ay6u6El1p40hIRAzFwv0+zycjZs+evQ30J5ZnHIRkgQq4voMlx2ycZkn7RFSO9E28GYrPaAR
y2Xp8F0kjD/MAtYP9ApoFeg4sy50tU91mA236Zag0+O7FtCH+Qdp9WSTGf/J8v5hj46UfK6W+qQs
VdBu+7v2liSApvt71RQsYZ+BVuT4/fq8Ese4jKOp8UlUyATa/tCAwgFBHbXgAUw8yZNdccPyzxeJ
ppMdAMcQbarAHNFMcWk7hJlcwU7jABNPyr5thnkcbMXqgMxl4tXWDSJTgZIRKjYgEzkPoac41yBV
DIPxtnmFtouV3/Ub0suWATrDrqnT75HT+GSVOAc0rxq0KpEi5EZbij6w6jvpLsdOSTbN12SHaMkB
3qg2xUfDy53pm35gCSLRF8XJsgJhechYSZdalL7QJBDYrCB0mQKxkk438TgwmHfp2xUmiK8hwwPL
KEgrz+cyADhu9KsMh0CoFdCIx9sYPSHQrSk313cjyxB16c1zlKadj7GAYOTQjMUDnxlPalP9zSDo
YzwAIQBcCuZCmpwNbIjqXKODzPSNRy6e7QA6z9cHQoPrRNoEFc4FEtfIbVST/Z4dSvgqUvLRdjL7
ZK04Z1CVQqfGkJDXvIDxqmBFVoYBlgaLt7oDIZmuN9kW9E2bkJEnW9nkQJ0B34rWY8AiaWc4l40G
puAU1ORpeGeAGijSvVC/z/1HQa+ctGRUmMi2onzT0hztC8FzkWdcB3NTkNhF+ILI1U0yvIHSBLom
7d9S30LFDJscD9QPkCeayKhNHicVmPJ7OIwpjexEfRhnFob2IjCmTVDb29eqTs4yDCjeRptJNkOX
zy2xtRUAJ0j1sWvNrvJ6jnF3rp2q5choV5jXWopwFpeIFJipSDo9UIIE7PL6nl+5ShYTCN2Gcy/R
1KOYZQ1GFwjStpl4AIkKq57eVDDb+tW4i4Oj0TMcxvqUaoTYkdd1UaKPcl+G0PaqwK80WPpxAst5
jDZpktgkIoxEzJuFfFkbJUS3IKiJOgLU/Kg4JNcj9DDGOG5B4d9qWfgtb6UfeS25QSzvhyqy8xHN
SQ3LBa8dPYB0JUBPwIcEH3w+uYMC1qU+Ji64iO1GLV1DvDUC2W1a8MwWvNOKjB42Yc2vLC1SQV8T
j20SaYhESNA3PjVeCyVbxHlHdm565QoDRv/n4Kg5NdoU2l8+TAXxzEO4a0DHCawz9ueqT5Z4UBIB
JgRAxSnMXaT5w6KZ9KAES7rsISWJyj8pInO7+m+/Rsk5XxoSzxeLA3VGgpcERHAbEH72XyYgKPpE
Y42HrDntH5dmqD3hC0ImDTqusQIi2ApkaPqbaN+a/Ivs8pvmhmc4SIoq68NDAngsajxpsb1ors1i
Y9TaHAdcPI4uWIH0r7Ur3EUHzU2OxacaUBEgCLMtuGwgV9SZyu4D1cfKEK25s8Vn0D1jai4obV9h
GUUN/FzdfiwbM2EltC8yQac1JEK9CB41ImtwvoYzgn6jJoG40MWxo6YKmJ2MKpe2Sa7WqIVnkKGp
pmhjRJrsKTFaEwVIEG4yfYbkQy2iCJeKwT5tDcWS07F5giK7dAyzaXr/+14X3c7gwtDROYA2l/Pv
HMOg7iQSwPM7kmfRASIFht/RttfNrM7H0g59iaS4OgHb/AgzYhSqSLHDKl3lpj+VxRPQlz9BrS2L
zZZJHU7j0E+Xs2yIOtBX+EdQqWdKXhdDkZUYZYb/lVvlJb/PbXQLEcZF5003uy0yyuh8ceOv3JYJ
eiPnlT5oS+vUeVaKIZFqDWNvQENP2l34wTqxfwB0Ftn9YF2f6zV3uDRHneuwVDQ0ppEN3qubLrgX
stq9bmHtCMm4wmRsbFSQ6UCuh0CWopNYx1cHZ0pjbxD6hzETHq6bWR8IdiaqYyQFQp0hXoVUpNSR
vTlVdxDP802jnRrGbFF0lR9uSeENw8DTBDyBPLU39HwQuZ4MhlxUM9EpfvS3RL2pNTVPckAnFO/Y
L/W1KVxapfaEZoRjAe1DaE7O2U739U3ZtqZcVazRre29pR1qM8Sj8v9Ju7Idx3Fk+0UCtC+vkizZ
znSmc6vKzBcha9NCLdS+fP09dF9M27Rgds9gpnsGKKDCIoPBYMSJc5YmW9hWHcz9fJju+iB6nH2m
+uXsRKF1bcOAKwBxgqECqs9zoS1x0S8yApw7Rbnu6rb0o64UQVa/VlIBOkFBuQwPZTAXcPvVzlMy
E4pUZt5H4bJj4PcBuJoJgnDEH8UDJGsrCOFeRldswi7v7HNd9qqR46PMp27ndBisAmCVFQJ+NaF1
FOWHV43+08Xxtzn+1aKXKi2qAReHGtp74DI6BEYIHShhFOCTfTtIntm9WLxIx/xQi7K2tTcTGx7D
hYB2LI735XVAUp2kGQvT7DC0rQtJRwyx0o29s7zFm8EX1oXFi3MUtcLXPEfTdIsVTXFN8BMmZaSM
1gyVU7c02xcJNGxdk4ocZzUHZpccsCAgleEP+rLMhnV6D6phDwRF90p/Mc5dsHmx+hgQUmHh10em
wSeEFqwmw2emudMupYVipxA1xcuNlcmGu2X2mQ9V/rydE0F0Xv1ODBqamFkFRTlfbpGoJSnljLXM
peb3XNBfS5y8D4lxxHS74taSOvtlSUUIn7WHDZim/mOVSyQ0WsryWOJYdv78h6aueZgeZy8KTyIo
ssumS6s4tPZsHpkEovbX+rE5M8/lFyMmo6ScZXWNb4f9A7kbiJc+dY8MHeM8Td+cyVcxk+Xp4bd5
KwLprgVzXZEZxQlqWVcAc1I0EpUyrHhiQf5sQj7Zv1vjx39xG/5thA8Mw6KQbG4QGAhJX+x4wHjs
JC/uf2FExSbiDEL/iz+Hw9QZZLSxjGMZuVWn+Yba+rdNKKurdWaDxYKzdxTaIBZEa9k7ICx30EuM
QnBl+BisPDif9uME5bZkLyo9rd7yeFQ5KD5hZPWqBmk1YAIeUtyDrBedYO6ibL28c+nWCE8sYY/q
tvSWD7sVLOj615ro+4DNCqA+nXPMSsstSVOxovI+2peB9QPkiwXmu9mBgIK4N1UeptVE52EtnqLe
ChE3NlWOcHe5xmgAOVUksaTGsDdWG4MwVARJW7sqzk1wJcqJxl0JIhDTHSh1U8v2hvlTrvFBBko3
erETeI3oi7hk0EpmJSkJzEk1Ux7CHpJP8gbeGlcOlD0kccSDWWuB9PzNwuVOmmQvcqHDpBIDuTvi
ygciSqvvnCn2Cv15EG3auq+cPca4k5FnJALeEwZBLBe2z5g2vlOeM8zmoNAA6LI3/4geemFZcfU8
nlnlfGXA3CjRB5xHVgFe7s3aHUA9FIB2bbNAt9UtUeJwfOGraO1OPF9dzn9iE0CCVjulGoOfUXe5
K7+DPWyz1MBGiz5S9I2c92Sj2cczS/JjY6BuPDr9I6n76BnM3eDDv+2q7Ifzz72zLPgK/b0Udu6w
y15tKcroY0q8Kk/Qgm9ygFEGR56//W8GuYxYcqDjOOtYyWWuH/KO3MVgD/WcwfzUc5A73Da2dg7P
v45LZaq6phE4XPCg0LL9XE7bJBEcdRYRb60fd+yWcigTW8ZeZbt4q2HifgySf0B3z+lu/f/D7+/X
isWdtiVpDEjMw87wk+6YOLH0ztggoH1u3juyF+/iV3XAJCsk8LzlUYHELrhOAhmSeKLsd/VNc76o
3BGM1aaXM1aGlrZ0R7Y1GqnyUX1BZMNdCFb5X7f3UGiPO3tDHNc0h5Cbaz1mxxQDxIWXfGd6raqv
//ivTh+ge2CsxtgwamJ89dmssqntZzhobFVuVX7R5AkEggLHXEsBwZ0HUDuGsAG04h+Gk4wHaR1l
yHt3GIzu7vsv46e5b47KnekboTSDsxKs3NRVUXaZtyJ2wrWCN7ImlDVB5wJwj8ztoVFhIqBS2LGX
4t5FcvVDytPWa5eqdMtU+mzadidT61sZ9e+dlu0UMxX0Jdd/AtIMrDG4ca6IZLQkh2AWlgg8Lrpn
L9UHKHruylLxJIqBk2Z2h0EF5FTylWHYgmjCv+1Wa2U2vDnwdAR/BSrL/Pu/SAr8sjgy3OVxxngp
2CuaXXxn3bHSsvFsPI0fRthGbvExHBgZbCV4va4EXsBrVQPPEDzv0NK8THoquRnHAcx8gFXRaA8H
t8NcT5ttGi/goB4tEYneSn5wYY978rS2Uo7dlFguTQ3qSnZyX5LouFAEiWl5M1XcnXHcfN1e5JXo
CD0wsGsDu8xQQfxHalJstcQEgQb5nOQJvSIwspPOVUkatvkQqEb52ClyeNvqStS/sMp+1VnOXmla
My7oIiPZQ3jodjam/P8LC0yD9MQOdJWgE1lNFlQVLZeouzJ/rwoRrnDFOxB/IN0FTAfGJfggpFBJ
N+ZatVxlhDY03lFaWuxqqrim0QgOAtsD7ga7MMWFAqua5kGuUtttEiswJcPLKXFl+wdVqD/nr7cX
biW1sS0Q1DFiBoMJuV1uTdk6tO4Mart1W3ltgXkFhB9DEdX2VpcPigCgpACf/VVsiTItNmwHZgp4
oF/pllcbvm4BydVJVLB+KwcLCgAg/4XuJsZe+QpGBxKVyUgJpj56J3AgHG5Lzb4eKl/XiJchpelq
Yf2C4zhhLQLUuzCWDXMGCs7cniEJbqLFynBkiY5xJBKmpN5XpeampfyWKNVGH2JPImAW7UQ6vCuf
CwkZEHXLeB6yG+RyB/OGDtOYafDMxdx0eJm7eS6HpbmAyw4UxSBvld2hHQRHeg3ixGrruDMVFPIB
Wbg0a9pqVuKvRfjqJX8sshcnaZ6i+rdMp51qEXeoooOm06+lVoIm/6mDUvPfeq6FqxpQSOZSwCVy
id4IJpFJXWokeq3mUSOBPlpNd2aVCvBHyvUCY/4LAHSmgc0uKO6I0CLSirY/PTWqb/oeUpLzg/o2
HiDOCQi8DYrK1/Y4HTQmGb/599/I/BgMcoxil3+Ix6RrlbxFtLHTKrS1B6IdHUk4l34dnkGKAg4g
TPUxJmieA2gmxRiN7C3e7xdw0zBwY1V65ffcHTbjTt6OlisFtz9s5bKHpp6s2BDyY2MZvE3SxumQ
MWgjChu2h/9NHQ/z6T6jPdVdWnvDN3RsMHP7KAdsxNoahZw8K5+NCTEgKXB4EP94B6J1SbuR5ZUy
SknguK+SUeCia64DE4B6ITCogHtxh4SMldIUzcl1xo2OhiUob6q7GdrxaJjHIXKqOXlGfx5zFJvx
bikFb8n1L/yPef4tucjS1CwmkkqrRMOmhSyDcOxUZIJ7PaK7pxMTfK6oKzahnn8QU/kfP0K9DDSM
W0oGRTkeWhX1LPorbwrRNq19hIKyJUpdkKdCCn5pQjUlS4oGrBPrW6j4j+ICM7HVQvr1F4pAOd52
/+tb18LkHqgvcUsB18uPA6dLlE0La1iYs7Oz7MrL53KbF6kgfFzfupdmuKXT67TXJQzFubkzP6Wt
+ifqR5/a1V0ky6JFvM5aYAswUHS5wJQCqq/LNUxaC1xtOXuEpsmdYWSepjjhqN0nreTGSeLfXkB2
cC5zpEtrXPI8m0MfZ+ytko+VX5g60GWOR3NzkycYkhmeU1q7mdwLrK6tJ2Qw8ZmyCWQvf9VKRZxk
MkAVLibxXJJvTBOMpfERk9cCn18Lj6CNwgiAiriBEMJ5ZNOy2afGArPNXgI98zGisdtP/gD+mW28
ZxAzS941wFooj5LtAU33F97s36dtjBbu75/BDs5Z4m5mStXYA+J/i4FKAFI82Vk81cFMFsi5bu/o
2toaKvIXG68SDffRpSm7SsylogrKpXSRPLtXzF2OAtRTHqvqPpvb+vm2vRV/hQY2gKSOjSOP+vql
vTkbSpL1WOEi+56DQsiyC5eUz31OPa0UpaQrH3cKLEwE2sCp57YzizJJGxe89WZLPuqdcpdU+Sv6
03dFHm9vf9dKtmKCWBM4cMQz8L9z36XSxGryGNNBuar53QxkYnpcJt2npPcK608rv922t/ZpeCyj
bwUdB/Wabr4mcQ0FbLztDGObVsWml/utDLY9ZxZVCFZyTjb2hEcKE0C/7sG2y9w0UQT6x+nnEqib
8rEB+sf+edIDFaYH1zGaDeEgPVbZ3MxVRQZ99CqpHZQjqDS7rX0vj99NTETdXr01I7ifdfALYHrn
avWkVKuludGAa7dkT5NzV6UfqkhHYaV9hcGAMytctMyyxWnHTjfc6M16BKdI7iYoVYKXx9qYLzgC
mpe5+o/8UHy//XUrLYlLw5wz2nQsEqrDsPLIui71Pt0sd8PdPELLD0q1foXi9osILXZ9m18YPcXW
s6BlFQsE/WoYLXuopv2eiAjLKdg0HspptYWDWTwY6FJfAhg3q541TbB0Ihv81W3KcdbksGHnQNvE
Cai9nobUEtwz10Hwcqm4uKQuaqcNzDF6CWW/KtT01LPGLcbK7ej1ti+cVuXyyr60xd0ls1rIeYcq
kAuGWiP3GJZNf8sf7SP9Dn7V8q7csky/eqkC/W7+XpduHorC8HVsvPwJbNHPPEMGYpXQFqfNJC9V
9G1Od9Z8D3ifp44BMQT11BXE6qU1FjnPrCla50TFBGtsIBxHu3sttvKmqD3nfXxIN5WXhsN+gfR7
dUx/4Y2nfKXvYpmWlbLu5c9gPnD2M0qtVuOCsnW/xwiZx6qpjjcHJpZZxKsuCjQnTtIzW4VCadT0
sNVu9H2z+wRJInHJQT8OnhNWAX1LNup3kdVTceWWZ3FRBiMTjjPMWGhG0qt7ICSHDlwLglf7mB4k
FPP3vT/60p9sM28Nn3xFB/XQfs/RGrnt4quB5yTRhhQRJVYuhWGqQHmO5NFd0hLwB9ktdBHLz0pi
iN3EIBSAqGuixEts4LpiK5zdL+/zZtrNhzxxJ4BTUKNXMB4/eXpQBBJ1e/SaJrBgeOOdKC1cGXy4
/BWca3cNQBKg+mX7PPhgZobe0BtIjSAAM/v9y/DwX83wXZrk3BjTxfmIdIedJiXQQOGtWC5YucCI
1YTGUXRzrfvU2TpzV6ZiT0mpt2ydd9N9gVSj2ucf/WG5S98MVPN8BvrCoP7b8Jxtog2kBLIwD7va
ncWHajVqnf0Uzr3NalBjY8ZP6fwTB7VXv9kSZKxc9UhBBGcGyd45xsCbfqSPot7iyjUESimUvViC
oqv8OySL0giyOzhalnbfS9ty7l0Jjczb50ZkhLsZCNEjO9VUrLX2qzM3xPk9mC+3TaxFposP4UK/
Dl2fwYzxIfk9VV3nfdqRp8S3HhyI3iAdeo7c7E6+q35Ygmtv5Ya9sMudFHXWmpSyBbQnaOvg39uo
vK9NjEGJwqBoFbkDUpmkMQeKVWy71CvqrxLSalMjGMNYCXEXn8MdizaOMFrPblCigkM7wSUtomUT
WeC8PZtle2hSWOhy1BDS18r8fdsV1kLo+TfY3KgYQlfrRDYWSn/KjktgvoFnDzlWgOFF4Kro7GVf
2UP3Ne7+or2bBQ/P6wcTY2n7z5Hiaz9qIw1NzTwR1JxuqW0k80lTP+pe0M5cdQfAtxhLv4V5OG4d
taSdibnIkAXRn5voSS6gakOD20spsHGaeTq77nWnb6cS6+k2RuYa5LGtXunydNvGqj/8/R2n9ObM
xqi2ekwbfAf6xgc1icM00wRZ8Mq7EkuECpGOMj9GWfnmnlyO8eRAjQYACiAK/6JFIxgbRNag+mLa
nhUABR57CKbg0EO/8mras5bzVCtq2GP1Rqb6HWWufXRwd0thEUSZJ0Jmr0Whc4PcsSWKTFUMDBlu
bca+pUWb2DzqreE7ebypNEuElWaPEy4hQ9kKdIcAZRsOxt0uU87UJE4iQefUHcl3lXQbSSUhGrOo
eb5KKXpDXf+Gvy+oFPDemnQHYJ4QzsFM8D/B0hhDKZAM4M3h3B9UAL0ZzXDNib7SHZuBjrY2BYSj
OgJ479/20VUHOrPGo2u7tivsqYG1FtBwoCUy0MSqL1ao+pHyT1SI1xb43B63wFJH8MBlB09uAoZy
Apm/R//gImMY+3+AMBLZY39+dgjrsu4Sq2MHvdmx44EnfO9qz62vBihMigHZa4ce5CegzcfcBDaP
u8skp5CivMCh19TYlQGB6VtBQrASutBY04CIxnAyhtfYn599keIMMVgFUEoq09HHY/6btTg1yvG6
KLashHuUNDHTggkkNIH4mYjB6m2ptGGIsbkC6wqx35pgKmJwWx+M6Y9Z7Bpv5f4fRJmrQ88EsoEl
wldiYOFqAErKNZmiL4Vn0QuQmT7mdIsCCEamNQy2/NPOQe7OmPzp6x9wUmj8AeSscyGnIHWidGiW
A0+FppfbJRiXY3hbxZtfSdDfidrB10GVM8id+MIyWnMA1/UpqGr36ulBMnntvR6Ajz73ctHOXuXl
FwYh5XPpQiDuJFOBoZTTs9N5X+71CVKYmyyw/RZCWMvi0uchLD+t3+LNvb23Dh9hK1OayxhvUOAN
zNAZfi/ILqVx9qtxdlVTc/9tfGOfihE3ADgYOorPWSJdjVogHFh8kz0wIjO444ZNuDHEX78VWFtz
HbRj8cSFRBSCN3f6SdLP0pjFGASLIWmmQUJ3il31lUC8Ba8dGkKB4et/NMl5K6Y/wHKVwGTjt0bA
pJoYwZ3quNlDyUQlxILnazt4/pGcu5LIrA07hUUl95IjEMwddNt+xvvyx+BNjFU8oMWe0e7EgbkR
fO1VOMd2ouWNnYQsDoMWXHpumZoUjcnUhOeaYfLRfLCBxRRm2wGs4qKyyFWohTW0WICshCm4Edvu
s1ArVwBNaxkKjFRv7pGUPiQpxd0vEuW+RnBydtilcmantDM7mRQ4qf5UGYETb5p701PcIky+O5/q
y5i5CpNRVDaoLQ6hmPZU9J3clUIdfVTTmdlP252S4DFhdnd67QjqiquB7nw9uSdl1psFHRKsZ3mP
qqK+qULi5VBdURnQGbe/aD7putrDLSx3Hm0ridp6wYcpj0tQtS4kTzaMBL9ImEYjPDX2hdRXa8H1
/CO5A0nNMc9Htpjs2tTum9TXtsMWwxugv3q6/4hAo/Qn/43+gah7cHVf42NR6gCkysCgKEABnBel
GHg1dCDUWQriRRGB3HA/Q1m7VZ8VORMEnqtEB9aAFwOCCoT/1tWkjapNsU0bgJjA9LWfMqBfxu7j
9mkXmeDcRckA0qIjTHRx/gIwVeNOUi4Lboi1VUOFCPgzYGkAk+LOuE11sJBIMFJky14Zkj/Okn/D
VEHhGiWdRDfvSuwE3g1PNmQ1wGLy1kgRVdaIvcN1xEra1X6odoXhF78H8BxNm3mnUr+w3Vnx0KYW
HoeVb72wzsWZxNQS1CdgnbGWKagYZEFS7wc2pcgQU5oXfU+6z8H4J6SoK1cjNDBtaMyDAkO+8k4d
HchGXhT4y6HZKT6ToGGj5iB0/gVKdl/0blRWYhqGwBQYRAIALVNuX6OoraoCffTT6Kmd7Jf8ydwx
IjNls7z1pZtAkTeYI18EfLt+UWH78Gxj+StuyStAr0psq2xalW1x9QXiO6iLK08WJt4wpX0n3NLV
ZT2zxkWbyUocKAvBWofRqeQ9C6wH3a935aY85PvcE8p9swv24nWKr1OwhRgnBOj2iqy/nSNdKhCC
3OhzSt3813woX6q39KAeUcDflzb4FDsMaXdh8jR2GPIXnNbV1WUKI2glQIwO7fTLIKdo01znRPoL
8DQMHoP8MXmJ4lf9IU5WVw4MwpsGUkudIQT40Qoza23SRmCkkduf0rhPytdRSgLA6re3I92as57b
YWnPWQLQj2lK+gV2quSJSL8q7ZhpgvrndeRhjG3A+jKUGHCDXOZES3XuegAegP6hEApUzUe0NfFd
bWg5eOLIvQggcO0pOHSoYdhoKQEVw+fChdqoS5T2jjtqxSOJoq9JV72ITtuxSXdTLbnN8KMBrvj2
Sl7vGKwCjwDmPZRProbAEczjyNJgNY/owbAgQq87z61q7fRx+HHb1PWm6RoGhpmeF6Z78M/lpoG/
WnYyyXJchXy25Y+pgMZmIWqbXd+BMILBFja6D5A0D4rpZrWc+t5wXLCmutDOckksqnldewZMWKgg
OlC6BGqL+44pIpFcdzZMKIXbpEYwGNGWTtVWbWYvjn81ReXX5DeASG6sOS6IKPwc/1+1n9tRD+vl
dzkQAcpwJXrjN4HzHOIADrDwPLi/AiQ7MSCijiBqh/Nm2FnghWTDwxr4pA2gl3FliMZorvvN6qVR
LpbmraMDAgSj0Mr7aQVVOB+LXeyhxCGm62ZP7Ms4emmLO45jXih6P8GWHpozhADjvX1ffg1gCRON
gK5+FnYWVTWmPodFvfTT2dT7lrTUcsGOsxmWxScQ7qIVdrLPPLXIwhJAjbq2Xb2IvUXNBXt5DZ/A
skJ7kP2XAad5CFkUgUWkA8rylBADgYeWa1j/Rimp8KwHvN08Yz/fW7pL3odD6udedk++//uTijsJ
7ItMLefq0mhsJF1a31luvGzUBmqpDsh2BTaUlciDXAMLDD5JyA/wJzXqoAcETTvAyYJ68YwgD7ot
qztu09+AL5/kSRLiVrIrfHGsxIhzy7zUdlW0A4SXgHUsvtnhcl/6yg8CkIbkMeI5KcbD6t9PbLPq
/98fa3AxI3LkAsAbfGyDPoAVgC6lBT0MLnwgsqYDCaQd5OkFd//6Z2I+BukOzPN+3EfltEjRZLky
xOBUiEholgj2vhLS8Vl/m+AiQEEximXEMJHj8VQlLaCAqjeJAJwiK9zZx+uts7R8BgpAy0K50XEb
fyC8b247/cprm+3Rfz6GR5NlfVEDN4SPaTfG+/LOxEbBp/Nk/ky2bBBU2EoQfBZ/jzRTOsh0hD3t
JYs3ZphuWTOhzjbxa7Sd4YrI8wOR1TWnQI8fWFgAHXHsuLUsjDSZa2vBqVssnyAv7cnH7XW87rrC
2fAwBACWqSmhL3QZPxWt1HUCFSJGvPQEdqLn3uugqG1/9Yfit5Z5SjgUvvyuBoVPD454ingtgF/8
ABZ5zrLDOZczc7DhL0wKsX0o9oyRWfFq9IOEB5sdXO5eurDFXRY2RMQmrYGtGbasoH0D5ambPGgb
GtaiiLm6d2cLy522KNMXuWMLywgYGNd0/zuCVCBKpe+wB9027fX2Vq6lFRdfx3kLtEDs2NDwdflO
q1zdK/3spblr3xkJPApQT8PhHyhzXD/RMCmkY64A/0DOkk+Ea9mRciTe7GJQAicIFii/lhAP36lg
QcKw2+1vXDuFbFoRFy0b+eSfLE7pJFHnSJhuM/HAJ45XqQ+NI+RXY37A+wmMQFzM1A32FLv0yUKL
JTtfMKpYz+4SkK36BgBm8q7WLjIZRJn4tda9qAnlEkKDIg6NFcdhkGMGqMYICv59aVwHh0bhTD3q
JFl9P8/dzqi/bq/i2m0OE5h+Mg3zdPIvTfQJ1FS0ebRPvmkBxPorx4QX+uqaVzdof5Wb+HE55ve2
4Jl2jb1kE12mAhA846+5muiRIlkBB/Zsnx70CqYgdz20HNWNo3gkOZVMBuj0zqjYfBZ+u4MO1gt9
Kv89hhw/4+SvIJBifUbugq8HS6rmDJPccvSgy1XQKe+OLfKiFV/F/B5gBBiFwtuGv9GbftDMkjj4
1rnzlLhwpULZjrqIomvlAF6Y4eJMlnZmgnkm7CX1SBOUO3XDrsIs2vRA84JrAsqUvsB/1lz0JACE
Z5F6LUVVjGmpqz1sAmd4X3871YGgU1c+aHsVjDb/QDB35UWBySIGr2SzpZiMvvTYrqJVOpdYTB03
b38wd3Og4spF3Bbgc9YSiwtL3HpGFcb+rQKW4oeTXtQ+2v1VyGMccmLKyJXEGs1eh71QZcwC8PFT
6cBUXfUFnvQ9kndfnwG3BImqQZ5Q41aoWy+YRdkI9m/FZ2AOdQtMh1h4N3EhpmgsSbKmzHHL2gqQ
dIKD0JFDpYLk8fibqmRr1ne9rOxo+mLFoM6OW09XRY//lWqXbqP3hEIXtEvA78FVu2atiuUmxucm
O3PP+iXdvoReCBuZEq8zu/y4kI5aDUSrMHyDCht/c8StjToiabHOJ7I+xj+jbLpQ1KZYOfQngTbV
kXH3X42iDQmYwBc025D9llupf2/j6a4A2+jtDVw5f2yoHOFbhoLMFQ8xMAVgrFZGaHzm0Du3VK9X
qMhH1hwTwhV400IRQUNN9PLEgXNXq8dpQoXLG//Q+wGIq9itn6qQbtsKinB7qCn6MchzvovStLU1
xBbhnneYJCtfzJPmNnOqZnYAksa7GQKKNFH8whFRZV+bwXwU1s5A75xVubh0aWwyC6R7joNxkXFj
S5I/FaMn5bogWF7nEjDDRuFRfUKpnm9cjQUFYxtUZFwz29PqYJS1p8wQDavnkJjF623HWDlTsMbo
NsDji4uNbwxgxTKjr1G2c9RjDhKswfytdNFTa0VvypCCALAFPDTfaK3jYX7+TRuK4PYvYOHx8pwx
tk/0k0EI5Kj4rku3yZbOlJIBh7rrkvvFsHyJOqMXa+ZRVuanbsx2Wj8IYvbaTqIdYWPYDfD2qxqQ
NiYGQFAR4ib9cmq07tsS+vS14NCtbSTuctM2FAdEPHy40kiTJPICf5kc86mtih3AXiGVo8M41H5G
hEFaXVlJ1gdghxwbyTcD4iUyW6nDVrJuGuspJX78poQMith+F5GZrm0bVHw1dtpPo/eX21ZUUZHP
QOe54ADZ2EX0FmvHQrfdtH9o4684qja33eQ6gqG9cWaPffzZq69tTbPHvBa2zKnuyhxkRkMkOHgr
We6lDe5+wcrWfY/mKJLNmWyHvzTnpI36OkNA/DGN3PaVVVqzNyEu5zpbubTMvv7s65SuzpMugUOm
afajlDBroxn3Rt246pS7afEhEagY9tQtiECM5TpoXxpmJ+XcsNY3C2BtMDyiBYGDV817CB+4Q2R4
tzdw9TQYOGsqCJtxGXEJ2ViVkjTM8M7Kwkmbu8Q3Z2kzz6UnLWkw9n9um1s94mfmuKwsRfEqQikE
7Ygu2aTokNkUdI2dwMpK8sfW7++v4qJXXEu1rOenM7d04M4HtefDEsJVxsp19lASFLLErRwEXHGA
VLDpajQEuKdIPqpaXMuwYA+GFzvxwZo60XOP/R1cTEZsxF+P647hbjmvAFd4siQzbLDcp3msQgZp
hvbwXSactTpdzrdsMQ8980BQIoKxqIOtISDPpsfKActD+gaRmeK++nQAGz3mLqtI5MADNCDfgRgL
2H0/pRdjVx6WlzgQVVZXSlzY0bPP51zViCGAFdX4SU1QzKBMyfFEkisv3lvPxZu9U49sMajj5dtk
k/+OPBGpyorvXtjnfDfJo3rRmP2e7ObI8RP1Uc5FnCLXnCaAAaIVgVeExsQ4+OcmmZX4FHSQr6kg
pbV1MFVClM/25ccxYJyDBQaScDEqNYt5gmhwmiDktx2TdRAyhNoUYzy63HbamVExEhK5+me/aXbj
QTNCQ0HNqyOYiyL2hjHjYrQ4MCG6Bl36g/XRhICDGF8NKOulbczUSba3Y8YKQAqPi79/FN86yCIp
VaYcP4pNei64QVMg+fE7Rj/ZmtsyjB60ncDkSlhEMxMESDKbBcRr43IdRrUG23odYx3CZhc1Lr03
gvmQBUCc/apAk9ixVgkMj7ErZENeO+agWsOwBODZSGw5P7eL2mmiNgF4f188AGK3dZ6Z8AuI675r
orbXWtg6t8X59EAlrQUlIpZ2X23NUEsBeLNzMMsDbwNEH0D2ng1ASrWrAsk3jnmobsmL8ZUGQowI
s8R5HvJM2WKQdLxW+BXXW6cvq7RimzzgN4Qm5jZA+BWB2179STfykWGbUYDR3fxNEnSXTwMEV8YZ
0xWrFIJyi9vuLjUiCH1TpBIgA+lSRDIwkm/I/oeTukHuF575C6Du0i0OLOSyIcz04wsMq6D+CmuU
SItHodOvpI1A5iPeyQw+D1+49EDNLiasFn4Sq6fnR9CW7/Uja1C0LzH6j7f9fcXdL4xxadxEJl3O
VBirpe+5AUG7KfGSBMzRQ4OxVxGd20okR+vRZPMrtoMd5ynkEnucE8WBOc3tPeOxSBDqJJdsIsnt
oTZEvGFvbFB7zu5AHW3+EK3ttdND9wd6Bg642UCGyb9t5kxOrEQF1+UUf8nxH6v+9+kHoyPBvp0y
qqs39zApjgVRgQh6plETNBAVYLoUCbCVFpDrIDgUdpjwMOTODxq6KFWwcjCwwDaaQJf+ots16fBo
ewfQqjdfk3qowfod11kmN/d2WcTW71jGWxlc7uXS0uZT70aIDWwmuZqtQzHGpppt6qKwlcSDcG4x
1LuIalqnPmh44pZqMOZ6O2hhlVh9tYmbSFPISzZhFon6vZSWIy6DKIN2rTfZWg5ivHhqbfNHHCXZ
jKn7ai7bLhgRcYm1VfMlSb3KkTL9K5KjeHSBDwf0JSySLNU2uFt70M1ZxlzVmQ/6jsh4W+IJ15Ir
kczaExMcrvmmi2a18SXCSI/9CQJyMeTgaWzJBymfzD5wxqk3Gs+2yAT945wih3cz0hVT41YgOUm3
RZsR+kcDAq/y+572iQNpSrB2gt63oG3hYbLEpL0HIF0k46qxIlr+KeTGph9Sl0IEasKslfNjrvEz
H1sr7bS7TiFyD/CSacf1DrKJM0otpBttuXYNtbS1ryKftKr3294cMF/daPa0zC6BAgVk9Iy6Itmm
aacmhRQRmRywfrVY5td8kVRj8mmUNo7pOYudDhVkE0elf02lWJswOYxl7VwCRHr/imM1L8ZWaWxD
+uycQTOO5ahV5CdJl8K8g3w3jTP8Lfqg7mKaal0dQBCmTe6TTtcKzRuALrGh1NKXWfRpWKBYCCZt
mSbo/ub6aD8ntRSVb6Xi5ORtbPW0yrw5U0oplAZ5Ke7sXCsRKG3Ufvo7EJdNxgZVWC267ykQkN+M
Rh2wpmMLa7lr93YePRVWZqI4OVrK9FBPjY5MsyKR7hMr05lig92WewKBoT4sE1QPvHxKlexOHSXT
/tRbSmhgNRTaZV7WEjmq/FIDUh1Mr2UNNyRJrLc7a8nMx6lpOj+W5Ej7bi79iLaFEZcS6BvrRG3s
LUaxc+1AZuIslTvEbdPtkjrJ89iLR/T6X8gC7JqOP7Hy9KA1Q9mDFisdmzIE5yaF31eRAnm0SEYC
dSjVMsHsOjq15T0Gl1jNZgF2bgTIeyinycvMOFI9RR3rMZxbI5fcaSKauY2svGxUL9Mp7b6auKG5
pPlKhv3zVD1y8gB/oNb3OW3SgZEZT/PYuoluUeWHg1LfQnZlJsWMATxPkwYEeLUy09QbKzlGm2iR
qiE1i3dDoW23k5pynGTILViJ3iSvZpwlSE3vtBZc15i57yyd/FE1PbZUSAYN0/ReN3VW/xjMRZWf
xrEGNI4kVqEbHhQURjTz2qyUlUOSKjrBuExZF/quHc3WDiVN1+LvnZ23y742DUlCNJH70SukUoLA
moI5H48OwwxKo1zqlDrz7EheVPACLaA3BGBDqtQM+xCpZfWOckau/65qLZU1lIjAn4WvjKKCfrS9
08nPdFzSCGM0OGTSz9Ru0zjQclSVGky5jdLwmmWoe9aLpJUvKmk0dZPMTQTMWocxsvyz1irDLFi1
S+oOzZTl+Ter7VvQnU25bXSArevzvO36Ppmf57IxSe6X+QS7rja0ZZLf1Raxu951QGpfHP+PvS/J
chzZrtyKjubIQt9MrQFAgj2d3k1wvEVvgKEHdqMFaBV/Y3WZmSr9iEwpVHNN4niEezhJwGD23n23
GZ1+LGLaLY6yDiR3ZpHsR2+VIBVrxZSFCGVSbJ6IXFfe62LNJhi3a6nVESgddG2Lheekp6kZs3xX
wTa++Ea4Ulf23K7KMMbTpbO6W7vuWBtNakSGO4JsYvTV1JJe1ZP6ZVzHzhjoMAxlN5DYzdcmhV+r
VNY/iRz/mzf/r7qBauj//Ees+1/y5h/qpP4hnv7+43+kzSNSXgVhEcAK8pow8brXtH+kzSvqb5oJ
kBPqyztDWUOt///i5jXtN2il4V+oYWSNeeOdovJn3Lz9m3anxqMrhEcyogtxyP/H+zr9Uc52P/39
h9j1nxoNzDPBjoIiG+xhjDhQbP5YMlhGXFouBJLw/iTrzorczZ2Ltf5P6AW/eqmfCkxwGsZlxUvd
Of1elEAieW/W+0O+/dXU4Wciyl8+1U+1fKook178/lJ/BMkvGZzOocfs4SDSlL/y1bs3xP/UOfzl
1X6CCMGO7PqkSMgMVds9Yt1CxPqvQ0f/8Of7+XXQD8JzWXWcOz7+472SrtO6Tv6t6qsFRXLaqnxx
ZM/QMd2zGhXoIatsXvdLCrIveoW61kIxqxbN2qRbDyu8o6ndJinN4srixtQpXFFqbzfiAyZEM9su
cpq6/9QcWbMiS51HI04Hlo1WEXrOODDpmiO1y7oBNVt1j9jDwBOUY6v4ybLEXOlqRKBJCDV6T3P8
2ZztKEfJ6CueprOpBxu2c1MQ8jtN+kuneQgVGcvISuLVx1OSM5lMBVczC4GTmA34K8qE86gYrZ8h
BDUQq2d8ZYuifZeTGD+lMOMApgwGqbBzM1NJ5GEcVnCAYmXl7pzrtFXM5sGGLP9UeeuXbQtMDDWz
36rNam/XfpI7pSuWIDYMcBFRIu71WE+jae71gqA0rjb4Qs9wkcvsaCSq5GbRzttksKz5zkdXj7ps
1YZjhL68wDIVvgz6hDHpzazmbDhJoeY1c7W+7PerVoqZDknnVW9519QGt0YvMzuiJJp9a3Kv/faM
EpUOjKR6RJCUdTHz1mjrpAT5tawmLmDcaHCjGXBwucJ06k1jaSOmu1aiOHRYZ0U848qNOfP6GpRZ
uKlnS2Dninga4hTZCohWbgduxCgUyZx27bsCrwDpm7HUv8288AyCy59kZ2VQliTmXra03sIKMadB
N2hy2CFbx5tYG8t43AGJUY3TkjUipqZ0hodSswqQnYc1S/gsqyxY5aICodLrauw+teTeaZVp6R5h
k3ovk8bCXzxZUyt1Gtv0ZeIgbzTWrIGN2X7NRVyeFbPvvpOiG/wkG6DxNztRw9hRJBHUed63NWRy
a6Tawtc4aRRS26h4qIUqaa9PGqw4pNCNW55Yy6OdmtpMUrsQD7Wy1NiBxjJ7tHWZuDTXu3oism6t
k1vA6iAo0RHc5QZtevDEBM5jIyzrWs3KeCwGra43pa5Dq4baIOdark63YbTsSOKIf+5ljKphba3Q
rrXZ7wwPM38pDd4vVvHoqLmgzTA4UbOW2pfIh+m9rsr41qAMisoxSxNiFPBTX3VZBoNIetTmhuQY
VDUZChSno6uWKpLMrtCjNdfTWyY71SGOMxUdmTwLyd8d7ts7ajjw0AV2frKqKMgI6i+lwhzBRVWV
Z9X8gjLfYDD0Kl+qaW4vdpfFrF7duiWLLheNJZkA+p8JC2FftqIGnono28yLTVQdA/SBE4gAL61S
oqDKtRXMEVNxD5NszHDCGLsmtpxztmbOhHbPUnG6GIkbqTrgBaJ6VXNTlbR5bt1cPbcoWG+LpswK
flPWXSVMhDOSpbmkyaqgS0gWFanpoGbvBAQGKfFgaf0JAUkzsVKdipoo47CEU1k7x6Ty7JdF85Sn
Sk/M59IuHZXURZIdUBZbPjhiA8ck3ASXrag3y7LoAQYe2WOzlMpVnxzMjs04Xb+6TG/prBQKVzHk
Sbga94tkqTqpBnW6eAYzPKnVGY7hPcTnip5e1WZsPmZM8T9y4PN+jcN7ZE2nt29zr02nCiphjwDP
b/coM2c2IeiMNY6oTqVdm2eMz+qoRscdCq0saZao6nlV3Jx2TReH06CnwSS1mc+GOUdtZXVRnM3p
u7PYSaQbTftulRLWhUIph28ky44n1O1TlOWddZiasqBYOilFeHtyaN0VPtjW0n8VfSzPiduabBiX
2O/SdPpcUSIEgyy6YADlMSi0Vr/ao+Ft9G7KfDlPa04crdN8XSI/0Foy99qldfq01s5wqZIFSus0
jo1t2g/tdWhV+awYlfmKXiDjM/wxt90Ijp86mvF2yXQ9qmfP3aNH8lhVVkXYVPp4qTDG3i/G3Lz0
wvsw8SDT2lH6GZe8mje5G7cqafKupGY7GtxT9Ar+lgscIHgPklxNVmu0H1oVXy255zCjNY1Dlor6
wchNdATemMp9ntUDNgnpfSzwFV5JlSlqzTSz7KPVAxWwE8Y4MbNwspSMbV4EFV6ATemM9aG62VMi
XDESJwbhxsQjEs6ja0z4e1mFZVLtTAgJeDyLeA84ERp+GaPWn1GPbKwigUODmhfUWvu2CRTQiaLe
Qksh9MzbWVol+OTlsEBtxn54i9Ou0IF3ePJZuMBnIWI13qy211c8ptbSEAyC5rNSWe1tWuFX1vXp
uhWLBOKQgJv31E6pHUKc0oHeXw1nc1RhPZmKAWYNdnmYNXUNYpmqLKuNjC6J82l1mhKqo+q9tG7b
oHFutBytqdKUBOt+3cFsJ/UbZy4vbtt3Gy9NdBh9NYYAmbLqbJoLt8L31fTSqXFKTTzKW8hv7VuX
tEl0H54c19qdbWpa6FtIBcggMjHP/JqyyeiQ4jbau1rDxk7kMGclT9QOt6dBO9yFxQSlDSnWwUyo
7Hr9UXYr0rlbwCNk1OzuM80qTwmVJMXI7/di/n/7mn/V73OU/7qv2XTlW/cvj//49zb5El/dv0BU
1f/j30T28db90O7cf8sf7Y5im78BwQc7607tAyX1zjX6s9/Bt7DZI2MRmm8IaxFJ8J/9jvubA4KS
qxpgR/z5rT/7Hc39DUSNe80LtBhAuOX9//Q7gAZ+KNZBUtMxT8FLYEiLWQMasB+LaIw0SzGNlccs
SG6duIfG5jBlUGy3rHxGBQ+XOm0ObAz3bblLgThMMorLg2YfW3dbdCuZ2pmqzpNtXWV7S9Jt2WxV
BQCyRtEDkk571l0uCwOqwZkp2rtjHif7hAqPtcVEtOVj8B4b81jovjMloZpia+wjkXls9lYAQI8F
Jk04hXzL3LRGTe08sMYvHNlLWZBlQFJNDlcCs0Kl+JS7hzLfatY2Uy7Dsl29c9tftfyIMC8Y4ICN
u+QUGlio8Z5dZnG7O4pq4+pUVMGAlGB9B1ap4tG+2C9jONW7+iv7qpfgnn559HKaWayP5N47ZK+p
X/Z0fjcwW1WZtu7ao5b7m/SIhBlbIeZEPpSO4DerKHjYujX2WZB81T1QYbLiF91MJYwTvM0v8Fuh
3kLIu/PYTdv4/pUWZUB1G2tfrx04k3ACcRtgL0nY2wMKDez8yBylw/RkItu5wamYTjrt66+hO5vO
O/hCFBY8xNIEMZPALl+75SAxvkJKo7/gwM7lzNQX+EY8OQccetSzYhpbCnXEd+M0cF2nCYoIdVXC
UYRxFhitF9mAnodpJG7xnraRLl+lAq+yHjWlfEXwnC1Rj1c91Wd4eaiPublvi32hBCb82+GAgS3f
PVjeNStQPA67esX8optIKrHWpoYgIIEVDYqy5AbyymBeZPEqlCfVO5bw6BL9qY4TiEQuCSSaYwle
oMdE6xsqNMt+BS+xfDcsVwvRex1roC/qilvmBfoYxN0GlVMybK36IJ/vk7L2Yj4LrmwyJcj5uGz1
tiWxeWzqi5u8lPmpSaCV9KeGFxrY90oUj7iJAKPn7FNtWIkF51lXJX504kvVbBvzKclSltcrIPJ9
I95RrGfOvsFTkl216Vx4D2txSKyN53JDEmXTsG5i/XqaKswUwdWpT2VFS+vDi7d6heAR/UHIvW49
wz1vyEP0HCiKUJa22WnqT+7ClsjD9LGjY/VuwL34ufouquAu2FF5BrKPis8CUSdTR992z5Pysqw7
vQlLC0r5ia7+HXfnNR4dXqsby0dj/ua9FAA6KvAdvcC4quIgvVMnHt3+lrYbT9k20xUxLXD8uvTe
l4CvboX5p9KjBT7U3kNqHeYyLLmzbN3saOrH2DthRkyKbDOm2yE0jItpRdX0WjkvVn3T86M9f1ib
xXydZNBbJ6CwRIk/HXHp8uOQP4zjQ62+9eN5WgtsOpFlnNI+QJngDHQByuxWhyYO6+G2SrgC5dtU
qjSNP9txg5aiwnWeYdMDRQqoEOip3+X4JqarWuwdE1alh6RKyCIeV++iOI/J+DmhIIYwPL7U9uvc
3ABIemxa92l91O1zrvmLeUymr6WNVDGTpH3KtNtYwNsJcfRY6g0cJnREcS1WT7Gc1HD2HgU6yayf
aAHKVzcX6HzUcEkK5JNmp2GtLpoW1cqDwJvMctoogUxt7k0BtJ3S2hcaVlfxMWGz6dG96QDHY7Ug
GYJbwKh0zJw5aFdXW/dVORM5X/7pHPsTB/tn3Asnzt+cA7AkxFQV3zPAJ/7xHJj6JG+01HPZ7Lvb
MX6b1mOTBhU6XFCDhG+iFYKjNFd5IZh6s2HsHgyGP3X+yhT0smxyeX50YUGnHKY9jgXBsAWX+Qt4
FdCLei0drcBZWDyi7edO65vyLLRAy8M05il2DHkdsschj7I0rKZQTx8xcLGMN92meMDqzkdajih3
3WO6WX0TjUq+U3l3FjDXGckQuEmIHzDCNsQeYuePihWaw85dQ2OM+oQvFFMlMMWAikOTDA1YiqZf
gadMnUdzrhF1fKiq99Z7GWC+JMIk36GRHzMfrFmQzcye2QXvmku20HkkFrbhbQMAicG4UaGVjWUa
LVhCws9jKiaWPax8niH8xlCNKDXtQc34hObE5bAHuceimAU4XpvKfkQUi1cy91mCPqIdvOo6y0ct
2WtaUL10LUe/Km9QUxHQ6+IF9SPPR+44/G6ybIYV+mqQyu8k5eJ7EqG9AFQCFHU25q1tbNwuWjL/
nuz4cM/FzT5w1MRe0KbnFI9PG0wANmHLXw6vidgL+xBOT+0ZyVIhmFQmtVdqTm99y7Q29BKmCNjx
MlOEUJgnGEmv07nKj03esLjhaOs7XIHqnLBfaqDvyOR/Ynx/lCceZv1Qt6sGzPl+Qi4H2yj1HpNM
NlE7QKyXBpYcMQ7VxvZhTqCRKfzlS/7tk/BPL/kTfCn7daowpYfOZIeZ0cqqUN9mYe8S8D9Asfm0
Arx2ipg1okFQ/0uamfcjp+qvH/mnikyYMA0GJdxlyxZzCrjoJbBC0Xz3LU9JDfelhbiv1qn/8D7k
wYWiUfmQESL7vE/3Vj8Ob0VUHcRnSuszICRQB2ZUdaQ95izZ29fFJIkkJqR6xqPDq1sVamHMJPMC
9UGruDQohGEPVnCX8w1s5SJqYWM+MQ+Wc9AHmwbtWrYC8IhJ2tI8Ak3er/nALT/fiFewnR4QgHCU
R/NJwbEDWQlDw7Qtfg8r/xX5zfgRQP/rhfqJjxfD/qu07jdqaP3yYWVelB+BbtEM7DdUjTAJF8xQ
Cbzpst1MHZQPGMjTVJJ26yxkeo6POHU3FctfXVxi+osd9VfL6CfKUgJ3sly2eHfKdeJgc9xqSfrI
ek++Cii7sTd8xbvC5Bkk/DpZdt2xQuwqbUBxex1qpoM2VkXVu/Urcit0IffBwl+fKcjv0E47YNL/
tMAkBIjl0mCrxzitrk9ztx2ZLqkpgnqh0mMm4nxV0vvY+TsnqvD+m8h2kewCsIVqkuGElYLLA8ak
tN4nB2siSwXWCgaG6RkoNvWujcVNXsKWcPDHh2RmnsZUEeXxVqteJpupLky9okHj+H96Q3UHVc4B
Eew4TdWW4By1cpbnbChZb3IvdLJAh+84Up2u4354mPeZnwYF4g3AcKTxtmRziPOywqHisLEPlJRM
EMD4A9S9qPdQdCI8CIkWJEdVYl1tlzYn87LQdofvGaz7hgGI+r1ecfQe9B0Sh57AJnoGe5PixEVS
2kgrkL+Anwsyhw0HBgj8H+ljcEKakx1gmDuTpQdHZPRxQlQAy3U/PiFRCGed3ICxkPJmIWbtgweO
SlsrHwRkM6n7uiI8sHjs+6cJelabp+N2sYksw04eQAagxdTSOrk7eK7VrjACzASIns/Mhmu0gtrH
j73nHqsG4cFop2SPruHUXgvxXm3XjYHkS/exgrmPvYklzWP4l6Guzzb5ppfnFA65KLZhcTyciwUg
5GHBAenEW4n8hIVkLm3nSEUCMWS1Jk9SPyv2g4qwDq4NKAghG0V5WvGy8J3jvMN0vrt49Uj0ibkO
ndCTbAw/pQNiLt4kTA3FtzJFTbwXoyS1Swfw5ezQ7G+dxg00UsthcWhuUc04uJ1Ohnnn6Yd8orMT
jLO/5jkUlHQWvg7AStlg33/OtzjqbARUkezR/C53s6BGwoqDPGDRlsAiR1gbjhsUmg6TqLfdW6IF
jrZr0Y5ZtDPCOnYwB4oc7QnT/vyl8FjGs5k0a4R5O2CuB0djxhAMWqiZt87EyYmzxmLoAU3NL2Oa
52G1G3mCcQu86OCnmJE68wG4aDUdz/PECoP2Kp2sUzdtzPYmqgeUS9UaON0+aYJ4DWoA34ASRdAg
GcP0cb7HQRF2FK5i6MYAaeWB34yR3p4K7bVMDg0eDk07TeleU7a1voXcpMAgCjovg8vRF8bTRHuY
ASc8FizuT0Z+qOytSC6oMfNgdngHihVaFN9RPg3jsLgPooj08mEAxt/4k0L1p7s0reN2Sm3Q6+K9
nexNGBxYNbQ18Ay/wPiTpCmfFlTGb8pARsWHesluaQcFuM5t78F2tmrmw6bIeom/BtPHPZQqyIkO
i/cZMPmOZu+mReqVp2h93De3RaPM7ZLBNM0gqrJbW6bWJx0dhKZB54PpGmv3nzlFgAue5sRh1ldy
BKulJg32F2WrqiEKxHMx7NpPwUBJsOEriZWBLSLdgIjswJuw+XTLqzPMW7P1i3Xj5B2FnnTyDmpD
ywnZMFQ+pbuBzylTK75qGBL4uKbAK+tiuzobAWqGzRQ1Qg8OEgegTd1EWiVR3zFssDscyBx4idS4
nvmYRCCybP3K2BCi7Tvi2tktQQGlFpt43bgLH8KBpjrzUES+23z0EG5Achu0OEy21s0Cg3bLDZLm
5CVvbrfzWq4Zp1mAPCGoGiW+0tP+RX9yowy11kSzt7QL15ccNPNA2mjqUDUPeMYw7kQ5jpYPvj9D
A7ak8ozOBLB3ImAX3XfIKslB4fzIF46qYswuDtTtlQ1e5z0wFyQU1NK4t4UFr2crRHJfWvpVHsIW
DO9vPam0RxIx1dwAdxWO9gOoqRpxX2Z83G3jxy/AHOcPnCpIRun2WKwrosRFgB4Yb4zdfTB75iBD
6wX1A0jyIFrho1RMdJsBdScMBeINpPYVNxbmjly82493A8gxUqj8gGGqpCrw5td1ZJNkJi845EP7
fmLJgnS6AP9vAPzSzYei47L014ot4NENXMKZc6RtsTEWcoePF97nISLLigyNJYhqWCqkrVkvuWZt
hsvvF2imxrcWU60JxDiQGUxFjQMmEGCLwdGJJ06IidtgcWxbPdLcwNPs2nDSD6s4jMtM00OdsiKJ
+jLMMGyxeFHshpSbCV/rzxaDJGVXQMTjMKjrQL3cq+shlY9OFRRukGJaKmhRBL29nxDdUyGJPjAr
dB3IL24+V4MOIsBjUiI4knWIiNX3WGI9wGbLTyGkkocsUmAlCZ+ear8at6Yny8tob6UBjJoCRXJb
j6Dig36vSi8GnOCsvXgsoeSZgkpgk0QnD4CJentH3yg2M5/VFfOtGS51Zk3ajjhvPSIMMPMAzS5o
Aou1r8UzYrDt5ISzSAP+3VCQtPA1jImBbwPHV6G5PCmv7kDBop2YytRwsDcFA2KuJfCu6qhmUdXa
FoPfKuAf2QhuOq8H685depkXVAebOjtgd0x79GF+myBE77AedGzD4x6A0LqwStmsbTTaZ7XlI6yn
HwyqeuH6WLUsMehaETMPtMFHp/fh7O3StwRX+7CIA8XCoArvfCuXg2MErQhlsh1LzAn2yJZsXL8H
p2o7VsFosxgUtRdY6Kub3GG1fLbUYM6vseLXuG8YelZoiih+usEmvXElG17aCOFnmY2w69C4h+ZU
i1/pBJ8UFopQSw2AQu/YYAKAdV9AOACCmbdBa9pjx+lYjNQZsLI+7/2PG7o41CAtSyINVg3LcTQo
elK4fjw7Fc1XMA2ooTPd8kEnNG8ZPLDl1+z57osTIqZoI6IhRndqh0XLBHaEXYoon5xNNhUamR+8
I459MKvtN8XFcVT62f7eL6Qogfi6zW7ObUl40W56JMehPcSfAxxZqxyjIaK/4LGoxlC9emApaIBG
iY0lPJG5fhSWL0qQFi+rIDFerj+2DR+hP9f54O66c3JIwjUlxq67JehZ4IOBZwk4jIJBOfYcJOKg
mMHGJiUsR4wdwBfraTY3aNOQFYwyEzfFDuXH7DHpAFzzHQ3IVpD1N9P2nY5pYatRi+sm741ti35Y
B8GVLiyPoH8acngh89VjHw7sSyzeAO14xsNCzYG2GQViaX50z02IwOCnZOK2fF26l6xF637NO2K9
tt/zo/3uPucqdlvoo6l4KzCOOjg28hzag/g2h43ZvzgixA6SAlF0qfjGpbyHOaNweFb4x8DSy3wp
krBGLi90Jjkdso8RFedwcDimsyhVOXY4FNnhEmovOtY/JBCwCmA2u2cgtShSycxx9gHpvE/JOBgq
8aE7tV9pUG5AGID86G4ptHDrYXgHmHl3TDGueU2/V4e3WeRkHICiYZ7ceYdACK3goKD2um8Ax0Xs
UbdRUA90oewwaKYpamlwUGoYAyLVj4JPaVl+0bHMQPXLe2C+K+0Bg6ivisNmDaQSmjRwSQzAwM4L
PKEk2bkvMDr5BhdDQiIWwmUTn2t6z189SVZ8UBzmF31vnMrXBdlWOJZviU4hj1saPMinLH8zY6J9
O3ym5eW+3+ggDbBOQ2gvna4AVx9zzCygrkYXk0EaRIdT79GuD7EL4xiYV9QsOJmJfsVPxERwWMS/
tzlpwTs9OjhjIauoJVdXll17XAso97s79EK1KQSCkqi+PWwXnQltLzo/bw4g4yrfac0B+nRJABeV
imXMvrTYmKD1vq43TCpqsYcwTE9Jf7GSs4H7g8/YbYSG/nQCY5siuiLv/BkHFLzsliM2hbbcopxU
kKYsDoWyVUx/mp7UTxAYauBKaLZ+v+cTOChk3AoYwyHh48U+lhirM4mCCubFAoslBu52TeCSW7MZ
toA9w26Zej4IuwrXghlUfP+ebaUyGOhOKZLducyYpu1bNLAVm1qWrkcdqeeAoTScc/VzF8Dm+nHE
0sP5ipCz8dwXrBmYN4F8xZoyqirfQMFWH/pkD6jvfjeMC2YYi8lTl67o2pA/eRk0P4b1Eggr91Ng
uwAxeBkey93d9B25Zsoz2h/sgfHI+56A06U8Irj7JNeDi70R5UHLnZrruGfwJLgZaB4rNgqG02lV
N0MS4DH+sD+wS01YA7iq7kZNOPb4ZD3JgXqo/TOK08w2aBoVx3LfI7ZU8y2DJHi4+hMSjEmFelGJ
6slXal8kGzj7g1EqC7QioKlTY9o3E4fyLYj32iZ/bV47HXVLAEIzrshhpRjgwDXEunmdP6rH/lAD
i7l0GEjEBLzs17u13JPkE4+7nGSX6s08z0e1eboWyQkcLKLgYA2WHfJ3D5Kif8we5q2xTTow+sOp
b8ikHBvjrMXXwkPjS63pDQspfRvQcH8MkC4lfHheL+pE8Lu8Q/mEj/WcndqVSDAbF2ZwN6oa+F8S
uOo/lR5XtmaJBAOLjvsY/xi1lxnkG+IsZ0sSHO8+VoYLAybvOTUwtLlme5zwHBMVAlEKAukZYu4S
2jlBjxQ8TAdh1j1iR6pfoDFIbi1fv70FXnMF+iiaQSSXEoRjWQKZsb6j+wqeyk/gTQaqYZQlMMmJ
iQ558R1tay8edEYmlTpzcSIAZw1wMD5nzzocoQy6UzUQSQgc0sALx0zrDktkaJmQfIFSpSU79wql
ZlrQAYIBGoc2mmYi7h02w8ItdVC/sJnx/AaAyL6NzP5ezimaueLk4ODL+X8PDwG9/DsUBlRXjH51
GAz+LGp0Z0uJhwwoDDrRGPqLJzARZ5TNzFzpIhgcUIFpmBV3Eo4JWYuiEVtYS8WD6rAswzQShG0i
Rgrlwh2GmWMI8vDImCRVfSUc8LhADhKgVCwbhI5BW7KpXkB+tzBngD52IoiNeDRR598N6r23KWe2
hnOZ2wwXHhd3ecgxnSAS9iigf3kb1CmwgyNmim2QxEcM8DCHKF7vQCFcdn1vC+diGnNw3HAD4XTi
60RfGe7BWKAxYghxbjBfRj1AlozA9B/2huOrIgJU8kDgAF1MmzZn//1F1v8G6XLuuQMWxEXg8lo/
ocdV4nld3gODAzIDaQDtH4YZg2h/XpkJhgwebEFrPIr9W81WwHN4q+bGGHkNeKYg9i8sov7IHfgJ
efvh/fwELQ+d4VZjDGi393Al4ZzEMgH1ZpGdAYTlGxR9cKwCXwzcFerUYWkeSwsWvN92/5IOvjkH
mXVYUz9tmA5VaetDDuA5WKvp5+8mCr6oUbyeasxZWy4MtqjHXCfoaB1gae8oLiGsqbiJYKIvT/MT
wHxGOBT7BJC6XW3K3YJkqFVuBfhPLdznUWdSwCa5sjewm2zTE6LA7+3iipnXxJUCLnoSYMoBkB2o
APNmvkpa0WXYONnTsJ4yHR76G8eM0A7BFCDpmTv7sAhx0mPXQbEUYgpkF685Zp8Ti+EP36WXVQvk
A7Ct4QOEI9ToXMI8Rz25WHY4S9LQfVcTBg4UHImNe6DqFiXRC1aVA1atdp6zTSlR0wHrSoYIIOEc
rO6+gChrCFLvGJcw9k+i6QuYg9in4d2+vKQNAy4GbFFC34FIMdY2Z2u6GgADZjZYPghicb7HeHJQ
onU+Z2I/uydhRqnHAPVgXhzn56J4niXDaQX53nrSK7IAMvThseZYVHIkz6LXlTh8sF9iQGPcixmF
aQp84iUm2ai8+l94JfwUTPE7NA7WCZx4YXTswq3nJ83ysra6moxY+OlOIAXZ8rWMNb6FQn9jBBIT
M50IYJ3jXjkNT+Yvhoma/jekEpi7wewb6Rt3lspPCHMLTxQRt/e9bQlzIAdY5AOFc5AwqKZ+NcAc
23dp+a72gKvezr4FvARw4RpKFN60y4Cm8vHTLqK5PIs6vFe6+hHxE+U3epXR9TVE+mAHe0O3hRZP
/1RicEG5SQCmL7Nv27yNqSVCB2Pf4iAg8tHfsej9BEyUaS8mv51PhkIVK+ivkxPB1xYUFmSE4TRv
tnoejMA7Ht0Pp/Mx58hOC5pW7/8Sdl67kaNJm76XPV4C9OZgT+iZXt6cEJJKordJk8yr/x/WLPD3
qAotYNConq6qTNF8EfG62DBu1kyziXYqxr0E+ecmO40EYGRrrcMvmGVtkK9a8dFvl1cbHHIlxGoM
LRuQoZnBuNSdDkiu8U01AAsr2jCZDgBm3exfC8+MccD4Fis3O8g2X9HcTvZazQW4lqZdSdQw7S8r
MIBPLmQsNhhxg3H54cjU/zvf4/8/Of+4dd9IldIclbRZyxIjuju+Acix00TwwGXGL/2VkqRfqlUc
ZDBxph4mQMBzFpW6wmFUXaXYX7acJpWjHcS7/H0AZO/98/M538mgaA0Hv13i5NldvhbBFxanhohy
NCnMCaJ9kN9BdJsQjbdJxyQS+/a0TgAlM9gzSl2oEKW1/71CEEH7ZxnmUSUpXqISI4/6ViLiaxwL
4xwTfXiEvxAXW/Iv64mgPcevQFLZY0+00FshesYAi1OCanMuUKJTkCSNydVZ5M3SORmU9JHzXAB3
3nFW7tJ7mGrK69H0cGQyaq3+6Q746zZjqu6cS8RW5tsm0N3cr/h39MH88HTzEkg0Wy5N2IUpYniv
bONw2Vre4uNTJWkCPsHnOA/yI49s86C6wr7axaG00W76aqu9Gg9K6uv36EJOWZS+nwTK9OxAie/R
05u7q8Osk9htkAYwHXZ9awVAM/FHfQuasR3f05DdNfvqPqFhIBIYR0p/WO6r6OwqB4RBLTMvoDt2
fwK2Ea0/tUG+X2ys8JG8TZwhAEUL4UnddW0CbKKfe9VHdcoxnRJJGCoXe+DkLb1x23nMKoSUxYeC
sMRT6+jbOeShOK4NsRBBh+CDIYRLzglDoTNxunD5MRvoP4lbf5Rk9npgsl+TBb4TzMI4qaohJhZo
vz1/wYGBplg1BKeTcW68gJUt/oWBTdNuJ+utC4UXyCqq4QDgR9iGYNpIAvqS9jSDcooBQrug/4Vs
brk8yILXpivRInwAiJYn/Q25WHsyPjg9ZhuxUslIfIacnUt7VTOIGkuG1+UaySlx4PZBLAbetbVj
ur5d0Hne91+YQFMOii5QcFoQZyt5LC3VhJ0QXPc5ts8GBUKYvFzykFlQHGFxVU6qtSle7mmii5f8
fQFEAqthMfY66U1v1hsQIIOUMLyBbiX9syQ6WBctT7uxbqZNfC9HS7u/rjBI23hn/CzJnXp+4mUt
3uEa6iSc1ENi4S7ei2fHcn9aaMvN+MtLKvFyYskyUMl+DwsmGFVXjBKSJt/lEL2XyG8Omgpy8qaX
m1Haow8ph42KmIShYfSb+tCPN91wEAwvdsTXpuLl8ioqy4VpIPkl0aJ0YF9uRfpUHGRlNBuM71x8
pmMUKjqkI5RBHiqtQzNyqeBODuf4NsURpAa1Gp6TKB7c6jmrnJiYuMHt1ajJA1qzuvPGgsBRtu9V
EykRYNUI3JMc8NMv2bMF+JuLv/cXoalv7qjDYGcSHCPoGidjH1juTOA6ckk0Hql3sbwr5+XsG/St
t3kdJLyCW1ALZpz7Cn6fdrFyL3KgvZ2P2YtKIgbDGpSGdW/szmH92hZ2uf9JIiGvfer3l4ZlHoSd
mqR4kVnJf/94u83q5Pz//o/0f69Ww/o/7A4uLc9OvCVtkVyWQHUYbSmrTr1dT5kiml/WQBKGP1gn
7VEMf9o//PdG459fZCXh//FFjMU8i6XJgyEHAiyi1/qsbQGzWaHxPnXj1watC2gpT67m1cVO+kge
0Qxd3esQkqbGjKQ77ZEhhmvurSjBK4gkyclQwQsBvDa6+fmFOSEDySYtU4wS+nRf8MA6zd7VSInv
nPOLyfD7mbwCbJqVq+OL9Y3Eth5Qi8muSJc52eppeF+zUhCEku8E4s8MjN6H7R32GejhDcIYhGHd
C42N42pnH/mtvi0DqbUViSnWVtHunJ32YB4XV2YqTz3lF4xhr4AP2O1msWMaTeUZiqJHgNZ5WRtq
TIKJDYSHGnQCqvj9J5dtd8c5L7mgc29rXMsY/ntBlf87c+E//cM/78i3zrPE9dLKBo/GGbl6OL+x
Elr/MiYGGsRYELa02LdnP7vX7ybP2jR+GTDnhMLXGbLv/edsTOlv9Z3BT1dIIZWMP0LAp1EQk37g
Cal3V5cWjLUzSWAE+E0cIfopPVZbG9s/X4z//bRv3ZM2tBXpmHyaGpg0/GBRxGpZdrzpX9bxab5l
aWLul08S6BelNVmzW6Zg8JqAaRpmwV4XHaU0WBvrcP4E9HFNhDf1DYlSvkYt2FbORPKt8lih3trl
3rKFxUfcqUUNJQoM/uWH2/nT5fv2pvfk/WSjkK8/UHVr3Y2P8y38Yns/H6rClU80KvKLfIc8iOdc
eyCngJ6wC9LC++nSGn9rTNkrguFTJ4CU/aL//arnWZzPysKDVSrOQvojCj4J2QiL1WPVb1fhn6tD
dKcWNhNkNCTj5fcr/1i6jQMuv0h3hI2QH6HyXrjt+3B1dQBymrAP0QPJqpJIM+3yRfySXLxWujOh
YljsEgwDtjN2De4A1hD0Jh8SHS+j8If6cfUsLPhAzl+k/LHbkMuQelLrgMUqTtmiKb3BEBlbP2mL
pL8dwDLx1jK7yFjS8z3gs2MzrmiS5O02bHKmdoBWVTxE/dq0WxwOa14Egk2+GSo1pDGssrKxiySZ
Q3RCiFtpVZFYsYsiBbOooDrZJZqLA7gIE07E83ivbvUPDZcw+JIPfAAolr8pj+UX0vjlF9fTeG21
IClPavkICql+ps/QnQthSObW6vdXNr7qt+p4W3SPKAgvQ0AmxpR7ctAPnpnDhYda8laAEzklAV78
k0PV3Mkf5mk5zqonKL7W+d0UZo60UeltDgKuOVgaWMMXss12xeeaujV9GTmdWAi2MAIQxy6E4IBl
Fv2sM1rhJAdn3i6a67PP9mCRQYIuBl3axe0NV/i8cDMJEq2sACF5WmMty53mEsT3CMPZP6b7PWBh
oHJ8Q6dRw9IH8bYsXO3+ri0CiSb26l/f1MGTK78/jIBjostmwnU1WQJxZj7EQctGRie9z6MJPyG5
9ToAta8HslNUK1gwo1T+pESDDAiIft9jJ3kfHRdfas+SOfnhSqlCb4c/bNmL42M3HqTmNlHf6uIj
Pt9dLqGWbpp7KOskAkcbHKP1RTXMmEFah4YaSPUSUJwLHBY/zImq+ddHEBO/QUA+mWDfk/eSuMtH
A5+ji0wDmTDLLxEhzZajFi42iIEojhj0T29uNR15KYqcxk5CFS7yYivmLxFuebgCPWNO2Gbycwv1
JxULQm+Rnskzp/A6YUY96KN4GI2DhYTwEo4ZFc/p6l9kloQt/7FiIUCHPdMTeq43bFoLDykngSKN
uNjcZoH9SH0OW+a1WwDHPR6MJj80wu0Ma1hjr+QGtTgobBr2WNqsYaTZRiQUpwWbR1EIR/RIb9Cu
/YCXSO7KtOHDco0IBeha4wxGvJeusqfXwuffNyh6BJTfjhimn90J9BoqWGGV4xJeDQfQFOHYurTr
jGeAzDwCMxEIRwWtN7go7BKbfMsDbOUKrIoRPrPqHsNKkm9jEwmw+SikL6BvKsfriOp4pVKsxZOn
FVECNeiAGXiDRTfp1keiBgNxUMVn2O2KIGujvLnlALWb1hvFB7N3EAoPnzXZS6If9zfXZitTqDAg
1Ke4e85RzyEHxl6ReznyNVBh4OXkV5KjLnLk0sGdMUhgmHYWXT0k+ws6KGAXODhSXdks6Qh1WBSe
As5PEjcQ+3raQPeI0rYYccszx4D/eRWSdkJL4MaA/677OYFsihJmlvY15nrGnsIfnD4ywb+IN4y+
uWOQgsVShtHvkCI0MJ9oSBoXd2/BJvLGuawpgAbhba1n/MoyH89SX9i9QQByOHFFzWDEIREsRlRQ
o3k4evE+be/meVPfEVawhxTq6odkCnt9o182i2LXX+edjBJHDJpuX3T7ljNpupvw9FPD1/KM+4BR
YzKI73Q6tBMJCjakYaN6bCBjU19tNhojUuc12jGu9vrVHZj3UZTB+Q00CCj0VjidhyMptqbmKoOn
DjsdPYjqW5mLuHu4wicjul9pXHzy6uWoihyotjHw5n2S1jQNrBEOFmTrLS+Sn9XRme+m+PXm+pk0
LI3Ef8w+LNRLwycIlz97WAkh/FHKgzlLkxMDLEihJoLiL6/W9VSwSqQOcx0pONlvOUDY4C/dKUkQ
UTnz6tnxhkuwIl7BqkSKb9pfJGnpUBW5XaMzK29MaicG5434hsaJD0kddEzjDSr8c0UQwM0ce0bm
Ylxhn52MIqJxeZsK2LPCBSctg3SX0zdWHmgMZDCcjkqfDw+qejOiinqLIvPXRACs5LagDZmvv7Ib
BABmER1TDge6I8khq0ZAIcbgi7IuO66iQm7Y5J0bgGj1DthtZm7q6gaOimUbuug2w/3Sb9QW8rY8
L9hc7czA1OZfu7cCqRLN+UvFWjUHDesVNTXrYONH5XLDfrxEQ5gWaMJJ7MM8G308/oC9xRigGGVQ
qk7QgI0/Ll9nduy4wn0K7kxTsTYNfn3ZzLHbPkylh99EmSJddM7ijVx6XGdGMLfNTv/e2v1Owv/e
q8rrZi8S+nETKt+QL9nsS1UWcNpJiicj/EXc17B9z065Z/uuchUOnq8UrFOCaYp6tFXnDSo5N4HZ
LWxx3jP3WitHlRW2IYdgQvFdd2+QhUmKHML5MyyCW04P6yzIWYOs8UsDEYbzu7wo429M7N9/IuVv
LSLL8PiZDCIqTfGbh+WimY2akd0A3TPiVNG2KqvJiUW9G+7b+8LrOBhQwEzb61O2btni7k2Ir1mb
7oCIzTBXp8IvUSL9sk4/ycHVv44GCm3rmiyjsbr922B0bRRCTHP61/gVWT+9K9dXGzYZE3t7dQx5
h9xUQeWv6zj9bVGMpOuhqlam6IK07oy82R54dC0bgEo5P+cQGeNtn5xGloeiJt+vYjR7+Yxp/CQJ
sa/wMkkf2eoOvrwgIiv7J11gWJ2iKmt3+YAmez7byfxiKW9CHY2jK+e2eqfoG4Clvo6seYcCLF08
4L6LB0WMAGINWjXf5ScNlxVU6sb04lt48nTDIYPu56VGc93vhflhvmwR3k3ShnXm8ehUU9D07gTd
YQbih1W7TeGfeWXJRt1N27K/U7WTNn2tEAnMTajtrmHGwAtJ78GMImMHasMYXj8PT+lXKkNvadlR
1gDHaDJIBLg+myw+XIMxUAgQxHdvglyWd+BVSofj05Ou0Txvuy7KSSFTokoIFz5a3tbsYUp2Yuv3
oz2gXmaGyickYk5Z3M6KT4mqL4+IsvQ5UOXPFAm6daokH9HUmQPv4jepFxcPwgWL0ueIapKPDxgD
6L8k3ZcUH4KodKSTwGiLyL1zMHTKlmNQWVDVsDmbg77A2mhnNBTshOndkXqO+vbZwn8I7OxixUB6
uBvD7EsPSH8409QxQ9+BMMm+TlV4kSefvwawSMGZx29mXbWJSNBrODGoSEhVuFqCbU2oH5EmbupA
P7Tu1Ucp1u+G9BG6oVyCM0KQ47zl5JH7Te+QbgDtTenKq1tDXRyBoxD5hF8MvlE4GMC0D1ZqeSh/
doPPLfWazfI4e5PPxOEWG/45hJeKymUbCAVP005nu53MpgUU0I+Nh3nFR9Y9U2+c7E4WwSkiyMl3
RUHVu+oGMSc9T4/QCXA6ETqPGZhjH/u0GlowvWWBeVptuNfA2sNT7+gAVjZF3SIMZ8S5Y+LiXy/G
zrhPd8ZR/mq8+iHdC9vpo3tMd0Xj5iR0gMYbXHJbxwK5+h8cpCD4ey+3CCCF/bjjeKAVNDwDt8/s
4pb8nE56AAfJgrw06h4vbuVdQsvXN8hPkP9uKamdY95Ix+xWu2ujFf8fcUXgMrW1Y0MCMEZGWEy+
k/aR7h8HHyRxn1KJV+U3QpbGLW+GL+kNtVu//biyVHptWMlxXPAyIMdwV0aCb6vfEEKEApk6fzbt
hCrjdF/oo+PuboZ6GfAty95Eub/aZenK7wlin8MC83f9kObJVnhJij7QlkC3/DK7G2OmZZwKer0f
2lsBoPKno++vZKTCpMqaUoUo8O9ooZy11nVMeSLVoK2cgsPtzXwbjlJIgnaw+owGSBaHe70D6GRm
+WFUUf7KaSkUBBaKgB//schSsAbTqKp27de1s6dibvBdImuKXSy/JBpib6dDVMiLtyo3/a7axEi/
jFNTYlyPkvggo0ku/QJlp4c/Q6boozJdxXJQBHSbtKiKp2Y3Iq40dMepc8WlbAbGXUns+RvkEMkd
Q7LVZ/fasv8N789w9WmFagZBLPJy/1BiMwE4hccu2TtCB+UUo6tdXYDJyi4fAQxzUsUlB0v2lWVk
ye6chb3oD+0xk8K0fJvxsw+hqvhG/K7Tf6XDngA+FLKOEB+lK+JIL29t1OdlvKkjDLNBlx8kqJ3B
6ScHsXBORXJNXBq+wjQvdkg8cAOl+ybZr7J4Yn+rQEuf0Fn1oBuOQTFgRCu0w8R6LYXZ9VruVN0B
wUJSVDwnGbYZK1sFmNLgFTLP2l1r2Uu8NeDAex/yRHJrFwECpYzrgOvXzj/Ew4UTxGLcvmEltnM1
7VWCnec3UF8kPUdJC0iQ1uRfnqGxkOvKqXtOTygnV0m3c/VyxrQv2bc0V8Of4+icrd6liMTSiekz
S2Tiy0zV1xanQEakk5kd4bThvRec5WggTXTZrV4FUAPlBp3M2t2jNxoIcscOL6j3uvXROwvoqqtD
JCOV95TL/sxGrxXdQNBSIL095FhEzgyPtHiWhBsAO0RktNsM1WFz1FjKZbEgBeRP5FLic8Hecyob
r1gOKEVBpAHQKm5xeUEsHGFQ4Mcp3q+flews5zviBfLNJISacJsZN1Pr6+kLSrsJqCSGGD7OV/bP
i4+95kPyDT4IFAYdFSmwNzj5hQdVGEPiiXTJQ3DfF/DoO0kPM8DoATwUdht5w5Bt2sRP6d5c7bxT
h+dCvFOtgFEi6RGC4Km5XzHoWXAz3Ztx+cP8NetxeWcFXAJ6ldGrEahLZHQBcsqLfy032cyj7rO7
ui0QsNyNIRQboEeFMQIqmQqLAN5LQ44ts45q/HIL1mlEo+jQ+iCdIwx6NWlWNHCZa1bkMEcj2PV2
6YIBK7yBUHo9QKv6BzRb+ivQ9s+jY0VB/kEwWFJlNtLM0YFB4bD6Yh3jHZqICTJ3L+/dNcgLv7tV
HzFppmaUZ/AJuZ8FBl2R4JQf8OKe8JYiXkWTjQS7ZEZHSo3DQWNbzUvmFEjcdgoNDg4Fb33cV3hX
fSkJceGOYklyDEAod2UAPSZ1wAXlE56IpkzHhwWjYLrKfsWqkBMON4hzeBpR+I0WbziYxS0tGDSZ
O9BUuubwdSUJgJGHfGLLz5BighyMDugG+Im2J4S3wptu58wc+DKUcb/6pyLKzchrwY2F6ESQ6C7J
S8+1DrIr2lUeI9c4/eTt/C1Q+T6cKCqR2JaytsvflVuxJo16YdQwfmSIfBWHFTzSPzmpMc6YQXsi
Wxnot9xz+hCdCJybO+p9q+3V4dgVB1He9uc7gyT6nnNPgiBpduc84NK/dbAsoq2+1O+r/LH0mDRR
qInDdo5yVEHMxyX+daa+62eDOf9zSohnc9QKHwg8TvyRtbaMHFmkVwsN6/GKJ8j0yxwI+ch7NFpu
ov0g5pH/4nOFuPjfa/HtGUyT9CzKZ55BQMGN+WAd2wjXHeP0uI9dDtld/zb6ygGLgDPf98GPSxt/
y3X+uBnE1MhsxPu9g+m/X4LhajTC2WRS5GYMbqH7iUGnDnLmJ2hy8N3RhVRuLL7UpnfBwIry02Xk
b1MQOAcotMDeWu1H66YlXdAZ/HUL60gXaezV9LkRnY5z40yCRVSzBvm8UY1VuVVP+7NSOpqOn9Cn
R+1zb+SYwF3lV3ijEYwQqFHQtCMyDNpsB8g24gwQeSSqizMIbt+vziCWKRueOPGgAxfX+8xjzKHF
Q2zRyb6JdhxAnHNyBuRgbF18g2IB4N/sVBK/nlbRBsp7BG+ilxJAh6ujTN0pcQFUITmQeMGxoXNW
3VwI+dIILcBrUY/4iDUBQeR91R8Y1QqQrxUF9M864j7wWVjjCverpw14VNm9QpQY6ClyaZkGPsQx
myT7tU1lCS8+/qe2cXCf9WTQ4aIA6Wn4dBeZNUAfIH06v1mCVz1DO0je+QjURsaZbenR6I1v6XML
zpDjguWdxu5JBQSthb+oA7NG2hsoF38SorlmxA8WLWwDOvOE0WlYkZ+coC8OsitOO5v+POVLskPJ
5SQUsCteQgrOwHZEV1cPs4bBdV8pmyujR0AKnJx+8tESaYao5fk9gIEottfQmRSFt7BLkGf3+wlx
UUK4I4nMCMsjdPnUZ36ZWy8UhotWcXbux+q4jPdz80BGwzQBvTpn3OlzszcIIUk2Ofh34cyKi8Gg
6/d5uanivcwR1jvX7EgaTYPoe/RzwbsCQvHMth4T4OX8ZIgf7bKDRtHfBXwxV+6Pp1wds7u5alth
2UvzDunikn9cJJBWNZqazbXe5NWeY51KbDoXNbgGaNnb7cVZtd7NUchxd6K3D+Xz4drstMuNVG6l
+Q3XA4Sr05aPiN20jSDxRLBUiFwMZwG91PeJj88Rc2DumYtLkT/XUcrKUJHENFe/eDoSmtgxYdMZ
yDufOVFTNp1wpGWUFU+7/bA0Rmm8uyCzZmgUT1ZzaOL91Pum4glMXS020X2Pc2HNuIuqIpg6z3g3
qKNMid2mjd104uWdotEv3yRPaH1lDjFzLGulZ/2Bo4y7smRWxOIxRKoVqfiaUe8kgXamkngCwUv0
XGrpd8S2JMFQbhBvrxpLOnyQC/aFJOTAGsMxzT/m4XABTBoCWsH87DaTywlQmETT+5ns9cDy1Bnk
7ryg/A83iCMr0b/DRd8Wu/yHqiY5mFTh38Tw92V8hIRm7L6A2zwvSH/WzS7WMd3zftyUSKKf6dBz
P/mcAf3e1lH8+orK5Em5MT8I6DxWpj1ufxqVlL/xxwo6NPZlWsiRvmNy0Cn9iDsfD9OX8Wxyum3o
P4+QE9Brj7CU+ADTmGQnJkDAF6xGswMagcI+O7v54K/uGFxTcHgYT4iDeBde+gdOyLkJMejCD/9U
p3/Lo/4oDf/4wt9qk9IOcyfkxIcBCTlZOO+ZR+AQtUDxAN1Xc+e/3zTpb1dIJafN0A0NUuq3VOgf
DVly1kdLLwfLRX/zVv8aA+nJoH95zO5FutL60zx0UOzBD5+6/hjff8x/fuo3nYlYz6o2q3xq8jjs
pghBCDBiEmCt/ELnuVn1fT984vo3/vmJLOQj+sTUQXj/u+ZKlZhPakY/Qcl85Qy9NY4zmObykL2C
UtxgaIDmTMCs7ez408RMhvL3T2fjtUZ8IUsq18+3vn16dRktKe/1teWosTid8Rvic9NuezPKirtY
DGLEUZzRnBcXhiAfIg5fPXg7VUoYbxKsnRSqX9Aa2N3xd92273Ee9M1mBDXDZCD86vJTj+m2eJZJ
lxv3wnAaCSQhFWkGBApo0cYLUMHmNzIH3UACpA2ph6Li4iK4gwRbo0w85jxegVTCMErspV8f1FDA
L+9QNp2nheed8O7iYwlHtuXYeKRILXP50wdkVPO0zXoOPtBJemftsX1tivs57B+6o/UFmVjEm7gL
h9Yxxsc63tIks0DgQAOawaZ5UOIaBIMcKvfqLVLVTNtlQzicP8TK12e/lX0SXEcHyTmxqaDrIi69
PBAuGybJGCSErIuVBHZBB9CHjLE3buZtXwRMOfUNJ+CsksXq/fszJYt/qDl+31YWzICZStIf29K6
ImFRwSBBo7zSmKFzHYMGCgp/6hpVYOvB2lVqYXbLeOygYTJh9nP0mRug0IwxYPawXba4/KoNCSAI
7zLm8DMiCHe5te4VjMG05agseheUR4qP5Tk8U+TgX3svnzeE1+n5XunC1Ayk5E1FcJucIe2frziS
eCrwzi3Mdi6YfXcAwyR4Cws1bpVTQWiThhpWVw4KdRzGF7kM+G/qyxGLmIIEm2vjwFSuVXj2V2VN
9SAdSnuEOzqYtvzM4AgejHflqtmmtoPCLK6nlMUo1aE/785uBTFWupp5d7mGcoKG4PVSfOUwbNb0
UROjjcry7PaPxis2XomLhzUBgIXYi+B84i+70n4LgX7ElkeeF8ozC/XmiyqDQxJI/kDuqdScwPkt
4jG0D9NlVyLK0CWy4tO04NnbKAaWaH+gKesj8IzFoISHBRy4PX2i22xiF18BuWRwzeoWO462kZW9
gXea8MLYYzmFcrmrR0dtHaXayeQ3wHThMABdoYcuQXrINh0dTPtIxqF+yV6ZOUOxlspv6haN4RmI
06/el3eldugwUeT/+8OHovpvZwor+lQEPLoKDvjfJ9pYkTPbzZwpaVSdSWEr8SBv51l2AS+L2Z2H
dxnYBSU8HgFurhphbiyP/VEtt+QrhuaL7rLG/XnxcfnlX4QsFgnmsc4rZ78mhRH9w2rcdXnaiCoH
X1CV5xj+MR4IBfBb9RBPvoVjA1z9DtsdvIh134LoWc2unHEZPDTqfsAbedSgw+ottsRuxYRlLNlR
qnhzGeg0N1c0pG9LuteJjuWhUEPlqauYH2V/vrAjZ1cxvsxPreFW+Ng5hWaGbaiRNBQvmy4JJVZN
14wmL3J1V6NDw3smPnKElg5sMa2+LTW24qMyZ4cmOhmXSBntfTgSwC49WZKHfDjGydV48z4mYXc4
ndVDI/s9MDSSA4yil63+aFgw5fY0/eppLuWIvMRJ3yNDwQOYBfr9xdrSFmvqFhuorJ9U8iJROqE5
Rr5z2UBypAavq3NuHrQbJhMpuiyeXvjCfDR4uS+BPDgmTzCHLSEnPGTLwrIVv+jpV52eQOqO/pUB
b3nM3YiPSJ/GxAU3NI0dK4xs8TQOnV1vFeMGQz/uvLAzo1Fym5qNTBSTe4gsTmmU6HMgKo4QIHw1
ikPx3FYQFbbW76rsFbBMue4vX1dvCq5LkNPTStjQMdGNXlpGOihsjDYMtLa9ycwAz3XGzOTKI2Ij
5zIS8BJeCK6MJp42JDjKeSeND13+WgNsZYeZH6XwV8cS/XodZmS6pL7G3MlNRawr7MHjq4PQ3I4c
NBc2mPhD9zijyU2Vah1g4HlSfFdvM4pDuJQxIkFTK8kN3mjiTYHIgX1xzJVeawG23I7EEwBgyEHy
QXABe2PSI5FNjgwczL6x8DJjrWVG7Jg7iTPXNhyS4giAyugdQfbXvOV+eE59Ts6hpwBtTMtLyOdh
GIg/04m/YMMRkVyIaw0sg2w9xGLjZNh5+SDrWyv2Rf3eiH3zfFo4WJeTAgWjjC/i/EuYIsXc5TfK
gLsPRg1Hs8kZLDuyi4gZu6uAtCIyoacJXGq4UHgckHpR0RpGW4c9Wrqnaq6B0EN20MbWv9rzjbLT
P7OLZzB66HsCYADEqrv+pGype6BrI+/U/eV5+rgCV4kOP+xkbaRf88ILsJbPIH+9ZKxNCMf7hE2w
vbdo8JnIVGrJXfLWy5SH5oLzGnF1y7YuY7jJurufFgpL+h9NKHVUZ1MafC75vKb5jWhuCmGsr2Ie
u2Ufjr8zY6rYYa2RbqwnrDJ6C0O9QP5VeTeCLBgkl8ShclyPVRt+GVyb3h16LI3a6KogyniUUAVc
b/RmV7chhVcUEBiz/A1NB6zhtiI7Cs1I57XDnZ7eKaucViywZxMSEBZkJ5HBiIzNmxp2kspI/UwK
rQcU2NuTGpXrgA5SGBF+hFcefrdwCBckDQrtzNx5S8pbY0+e7g+f1rJ66yA2k/x1gF0D7Ojtfk17
dVVX9GeiPZ3pGi50MKuK3T8b2Dxt85l1kChTOjQaBOPASlm/BvLF+OUoEdqx6ip4efOV76wfZZ9B
EKoFIR2wNeHea+OYkcAJBaatOO6Qb8m1peoh8UdaOlqIpE4KamIUH/gblggjf7JsZVcxiTwPOwY1
fpABOSJUnTyEBpgRS4dslVIvoz3I3MX0MyUkLHXhZF1+KG3SH5rnb4/D2nb9YyapVDEdYvZzkZ2J
wrImlsC9IBtRyXBCFGSXW0z2KI6FAteZTUn698rKtpu/VFYdcosxQdQt+fuGUlM/s/yDjQuuuudH
vrjkjuxWzqrwMozA+O6kuxh2NnfAOO3Mj+G/AKN8leA+jsQHnG+rns6/7uZg2BFEhFSPOpRtaZI3
3Zu4ickR8ayjBjOVeiViR86Q/hTf8OzRKdZ+EaLyC5uAnXJPyBV8+G6HAJGNFpLVCdadu8g6r84U
9RERJPQaDjKZLY5jF8HBAePD7cW5zTbzIbsx3i9bKjmOYtMfBbe5IxsloqNaYwq0mzasogTX99VT
vDYY31fw/IKNJVBui93HdQsYzq4ZclaQa4KL0dYgPvGRRbGtkiRm7ck8xYBmET3i+v8I3szOCLs+
pkjJCIkQoyoiOuZJ8zQ0O4rT+NYNTvQJ2+yLGVlO/YSFOYCX3qjH9a81NoDDNKmim9qfOcmJsz37
zakC6MEI5WAvvyn3MrGVy2GPKKANXvSdtS8ivObhanwj8ShgY2z5yTd+EUPh18CKaddw501yLN47
rziQ++TWN1aEQgpGgCmz8ZcQ7UVCGs3sLLfXl39/lliZ9MfZhoIGK5Qks7OCPZDWtzatYrVFKWWT
5Ra9X0s7st9ETrUqMLOoRqSCkdsSH6f6OPUuKTO5KLjtELLqAH5vbgM0Szk4g8xejvH8fh07Urwe
ezZaDgF6F6G7Mahms6esTV99r5UkZrmLR/LkoXkk2UQg4RTvlWuQTIxa7pHWAz6le4UUR9vFk02L
HAET3lxd7BD8jtcRaUHJDpQ6uDzPi5N9lQBGaB3E/gmginwvUBQ+n3+qyDwFsg4BG83jFTGB0G/4
TkwWEktiVjFdfmOtSacxX+eteqvYtuKs0jZEWkV3gMUsRbQBi59h14KwPD8yv2FUPd8ur4B5V4/U
23WrJQ56bH9WtzfS2+JQ/up32p2sERNmT7sqzDl5CV84SGcyzk4quuwhmgMByXPiqfpW3LDjYzt2
3nk3teQtEprAK6s9qmaI6PL9/G46+l6IuMSXo3mr3oI6n67HNY1XAgH/Rfv1sgYrXW7UD9W21oU6
tkgI+QMhn6gTHWQg93TcKJ60yqVDDfOAYRuckcgSHC1YUjfVsQvRGJChXaFuQWbrIjxZ+fEv3djK
X8MvhvE4gPbwrk9AZKmLyRgxecaRvB1Olg4qjD7PzjZmVBlefjdob30coH7hTiOtsVrAzPACOSrD
d3WEehdnX/MzMHpWDBJNeoY1+MQmAdJP14NCEYW7i/Qbm+UmDcanVb2yPK4FDUaHnqH2G6LSEcvx
htC/ozyGOx735qqKT0/o+JH0oR70CNEiti2LFpowLFHwRai1d9b/sHcmOW5s2ZadSiD6FrC6APIn
kCyMNZ2kV3TvGLyS1XVtM8pGjuJPLNdVPCAkl778R7bzdeIp/MlJGs3uPfecvdfexsKcdJrCW6q5
5WjPCpQ34tllGsRxHObFE8470ZtFpnFE97ZVjxkz0/4ta1ddveTwJcvIIB9z9Fl8K+iBsWTuqUeY
w2tceryLrwETZxdjHITgehly5ENvMtwyasjHGco/TmmjJbQ7HvcqZ+nARc1YSWsVyzGEe/SN/G3m
Tqjo4IG/IdnBzITsHMImAztUOotxobz05to5dphMFAKnYo4RyI0Yy4DttO/7XbRkqgu4Gp/xcnBb
ee0pB19heMUZw5jhbF34WyxJZ47XAH7oijB5DJlTsJ+eOMewKtVASmgiuvhzUdNpdw3IMn9dryA8
wXbL0Kdqc/UimHTiWZhDxWzqHSLh7/As5MnkiCAdgA22608gLpi1z6hi58nZRJGyWGNqlt26RnNd
Y3qhmbdu842VYyx8sMZbPjHb1Qcw/wLhDSs2ThNmXzm8GVRB4P/nDOlOAlQVQ4icl4SfJ+h4+ATv
+Mw/xqYVDKkGRnGwrvMX2NSc5sqj867S80CVYW4567loyvArabfj3NEeQixkrF/sqHFyW8brhJUK
/bjA22minHIegGXPJaYRttCFT0dqpJhPaPurKeQskoHWKNwahTMCVOCF0P2WUDpK7tVv1q2ANggF
hLfKED3ojMmwqGw0JFIV/oHxNWA6I/x987S9IFUPnyl+ilUKFQFtPw2eGT0ApDKmc/LLNSvGtiHM
rV6K0RohipK9Bb7ZsamLpqGckJAjHO7ha40du3hQX+P04A3YQF7omWLZxC/TaQz1OIamD4YEI2ll
VHhYYPwWe+iWlC0zGRaxr665TS2M6EJdj7Bb9CCp/GhQsKnzJHWgxfCjsqqyOXTSfc1qiMGdUm1p
ogFbTEjXtB3ZUHMVO6+CF1o5qsDhaPnvG2dJbDq2omyjNrP8FTwdoypaSp2yM2npLHqIjuJXh/mK
gVaPJqotvqEHiR+Vj+pgoXAoKUmBWzoL0fCea1z47pukI8QoAPrsxCPVfUzhm6fvODIxI8PWggKN
o/A8J9tBvc/iJZAs0iwJvQKAtMmqTYU7eqvOKX9cCZUZeVPS3PDOsTGLnnJt20onJnmtmLvMCmuD
Ay8d1/Fj0t3RyJwzY1etbaheVOUSsu9DyHF4l3t6MI/4m6kdULvvzIx54lK25891um67S8BJyJrH
qIBqPsNJiZhQkC2wiFFjcppgJVgZ1/GZHRiMZgXCjtYw6422HPwTIEAeejDndb/v7rsLqQE0cRNE
yC2YXvVJEozyejHyNbmADVuGORgR9mZ+02v774JlKd6q6DvQZaSrXNsNa461MI/qPWozApsXEJOI
0GmyJRSXJl96+Uw9hR8ov6iF9kHn+vHK1GdqsukmFwUnE0vErnxfdnskpy+IVvJKfxbN4w177C7a
yHMQAlxudt1DwCpLfsFRLOXxsbpr9tmpAYXHM6/sunW+rTZMV33tLlxnbv0xcToR0sRuj64yY7tH
573ytxZ7xOOwtpBSZMdo4r9HM9m84PBcWUtsOC9SdeDNrCHab9E8j4Ap7WPQ3hT9eVQ3wjimEcYs
M7+TZimPJq1nThIOtymm4YPykOJ753wK15AeNLAoGuQ0L094jBWu8Rkp0gJ/z2QsgfH1MqZotwpW
GmYMhS9Kn7crmaRl67HgfJTD9DRYV46Ki7sFBWH4TWWiTI7FzaQe6GYiuW3BjrrMwBDpeC9IN3W+
6/h+8FcAeqc3rqxF94OBJCSd0gVSO3RCZIduy6CTFKNP6+AULHvmaO2S/UFjzi3NhfNrIr0CgfGu
ltwxv0EfSmWFMH/pc18AetAWQ7oZu03MR2Ljg7a5jC9osPg79MKjCyAOZvDRe0pvZF28jupz6O09
jSF4zzZR8o1wp3YXuTwa5CuymKgUIYtG2kKYnaBAheaOUXKvAXqoL+RqAacz3lBSxRQ9r6QeipYY
ODrzANvyARj6HcQaVgNj498MNL0KtxugLTMQu60KAO0ENAUYY5NV9Wa2L372oWOL6/c9ujo+SafM
8nzl0KNHz1Z+qNbVCw5UBcOT0NCgpwnovcC5plM/T+UrnBCH6p0xPNZ55hycWbTHCUODSJXEQQP2
5ZQWrkK5E0LCm3f1TgI1Pq1UlEBCUxAubQAI5dKXHsZoR4xMwBgVPegLPAGjpxJF6Zy/RjfTGgEE
z0sYz2gn7NS3hkiBVf3ULqyt+R6DI668RaOIMxODe5aYp2YJTA+sKP3nVtlh3o8I5LoOMcesIoHV
qLWU28o9FyY/kg/AVt6esbAr9UuLN3J4jDUsg+D/HyGyOauJcAl0PiQbsCU75XEMAaqx6SMjAiCN
SWsuxavJ/zAkmu/funiLMZr3QRfcWCo2enJCmKHqbTMHCHDjuN1o0I15CqAUlSumOjo8uVL66Dl6
5tcIZhcQIKpzpicfBZjfJQ7rDuEMcywMdEGGdXQDnQ8FnV6sw8klDEaihvBgGI2bREa3uqB2HO1l
Mjy0EadQMk3mPg6XGVJz9IBWRMAIpMiNHe5M64Y9zSAVBURt/5BM7zLlQg3bZ5e4eG3qcDcUt/lb
6HOgwp5nZc+Wvc7CZc05MlwCplTw8i1QhHOSG/bfrblomRn2oVEcg72XoMB8aFQau0cBsuUEYaDk
b/YpBqYCl9BcIUZtWAIWiDdxh1IO9I/Wz0ERN1kmlAkxsy9tGQcL4QDAkp0t7WQOFi9UXKmkvhUA
pUG9sdVjgGzTRvjCyBym21rKt5K3cHiS47l05L1TJzzjmVsN80jZmLT87fmIVuMNVxE6TZB8uIRt
Rg+kHi1t2hMjKovN5Ox6b21E50mmD9fd6dmdhMmngfXHO1pw6I4ETnGTriyBZJpomW9gsvnoUixI
B4/Na13f9+QENBzy2U+7M/lLmQ1Tz3Xmk7zqkPRJ9Q5GAf1kRjY4lvK1Zmy7DaGrPMjQwGiQoHSu
ppnHhIgGIpXX0brQjkIA/eC3S71adTbURcC85Gis/WvKFAZ7v7ZXuFiTS+/Xo+efkcRCY390G6jo
EEfn5o1w6nTLqsFnuRiShTPsJ2NFxBTWWDYGNEFUmwFlxwN6xZ5KiRcPNz2HIubHPFpqhgB84L3h
wOEpeuJ8kefbECN+5q2pakTi31U/gyhBNfmYZRfLWvbNLmaOZLIoFnObPlRyLDB+2pcc1b4lP0fS
MYMdb+xykBl4qyKa36uSOwGPcLsJC2aGVISB8czTA1npOMJu8dGp8KJRupS8Za4trOREDR90N+y7
Fd9K7/ZiG17Z3cqWtgQnFd6toj5l0aNnACFxv7fhCuWqocqHCxobmA926MB75QR0h8FVPpelLYzq
h7rdWf2Tn56BB0zURFQ6H0J5QZFeVbN6XQgPOF34fbB3hOscYbvwS8bPIeRWmSVn5p31s/9I6aIe
2615phTkndMAJFOE4VJLbth5MG51+Eslq4v1UXR7Wz6a5ELV0rYzdzGkPZPFulGzhV1fx/KMJdO5
RWljmpuqPvoggaE2KxSYB2sVBitTPmnNxawOunSQqhOpuHroEr3T5tcCuReaLnp/EBKsE/RFwE6E
e6FeekbO5ZIQ4LMeq95Ni00Xvnfhom90ZA68q15Ao9G9uCWMZXqK3CammyqUL2ff2TS0Lsebpna1
4pigYnPmKYfzfOW9dd9aYT0JpyN02cw75to3L39ilkyq1pg99Uw++haW/YJyQr9lWeuRt+IuxXzF
FAbOizv5V5nzb82zcKZQK0MeUEpl+yNzHhP57MdYOaJrGq1af5v2h8i7C2gKC44utTyCC8+42OOj
fodYJ9+BQavmgU3i1t7h04mvbd34/N5b3do09SVS7tLYVdtlykC1X47DnY09DR/JAewyTVXaqDlf
8hjtyVp3egnx7Symh4sGrtmLMQe0isS1shMzFixv8CvNZsUicZc1OqffNVuYteDGReMqrfgmsMRQ
tPf0k1cIXMC0QSHOjmBYOLpQTHXNU2TuTSgcvnJfMH1bN2jcc6SNM2hz4aJYKSf/0bqVURUk0TPa
EmSZNNcgeKDdWfqcaLc1bXO8M9E20Y4BCgO+L5K30h23FyFitPSydEdMIppiAYTzOUnusWoYDxzK
kLZlxquVn0W0gbSs5YOKwF9GZQeOiqF0tzdc0tji4gHPo8OLewfRnWoP1P5O+DzKKxJYGso5kKy4
cyxr5b/QY52rjKIjsicfM+CgFd/txSsR6iwrscZvmuLMid9HosAERagNsW5F0qxjb+533SW7IC45
RQeK8Rvc67g67rnq0HYpHUkIoXubuPmyfaUQne4VaNz2MxlkYvydPIeLvljmiCTB0oNlRIVlxFiG
O7fo7wK4T+EbLpLW/6IbTU775260aCCaoomoK7qlyp+GI6E6da2nY/cAHdZspWqjJIDNFn6NbHQX
mtehndNCYO7W5wuH1gJqDXwS1OLWPDNJciB1Z2vYDwPH+fY9qG8YRcsoAhl6lM7CLG5xVmr2oRYh
3zn9jkWBk4yMwG+jyKySILVYNXWS9+L71zE/gQBFPI64QbuqS0968JcZ4mvCKGa0UswbsliItVWo
/q7GFsAYx2WhGvFTbGBgk6wP20e+4U5EB1BrAe5mmKu9BzhZ2N3593YhDGXZBWJ+pbsKjXVEKu3B
WIXvSYssZhmuPE4XxMkTW4Qo/yZe8WoW7felcl/SngB7+EYfRT7K8T6ZkHU7N0TfFYYL2gc3qdpu
AzHNpA2IeRTVJxwaevPqsjw3jwMmObAG2RxhkjQtUNJIAY5jF5Nfpy5j88gblglOg3hxa/KgLKol
QjZor7jwOQz1i8xaZAhHJ7fCkEshlq+iYuXw2ONqRT6OWV5QGQV8lVuJ1FYD3i8zp9sRh/eSKvG1
3qQuBD/X4NMuJn2BYvTPDWntd57OH+8mcbf9OFsZzUaSB+6mZlGaO5NzGGaraak/jDRq9slttUv3
xjG6zR6hk3n78oDwcAnyKvs2jTPOH7Punk4AKm7VW2hfdMs187f3OmxRtNHEJSvfPbY/vDunif2o
FGq0rlygddXeOZKfECHf58+olJAvM29lD4wfbcQb8/CBUx6GE+U1ecqMJXJf4m1KuCVcyktyIBiF
gQ2uVcZ5wke+5uTLAQk1DB48ApuTp/xZA4imP9kWZ3Hp1iHuo0aFDlVnQ+/RjwgwnfkMHJgyXlAa
EOWJX9SmnmRGGZzIXLA34GSt6ioruPaifqWx51vbwVg5w5teHZXmVqkXgQEknG2YJBpeZ1pb3QMj
vvghEielBJsU/dGG1vI4a1tgkvRKPY4Axly3VxLxC8Mi+ibMmUxmEQF9Z8T6qEORzS4IOaa0ZJ/5
3r9nCooFZ84ExstdlTTjhaHfyJmLGuyGdttioCDAd9Ux1o0WkKTojOMbOvDU2DMQC9oHPWzkNSZs
up66iDdEQwo++Zo+buTqaEtx8vOnQJiMItuNqQwnCJMZKT1U5phUfOSs2lVP3orkqagb+hrPE+Bp
9tF8Z3Vbvql80635aIANWPsDeIwYupeGtk7DE5jKDCESQoEIVCkF87LVFhNyhYSxkhBBJhEdn2a6
j8NLJD22IRE5R1Zv+jvQcei350QC58sK8QnG8Q22eFyivaB1Jd7axmPKgIopckviOji2JRJw/Jlg
vbuVvKNv1X1kWwJONtnZPuqP0Yf/pu8K9NFzlE4VowIjnHuvCrx8xG3z6p4DIRKb2XRLYUQNCZ4e
ia7YKDBsF0doHHjiOzEV0Gg0IFJZyoGQ8gbyEw4R/KgEQXAui17Q+vILiFBSz4CisWWtc7wR8+p5
vKN5ztFCk9DemQB+o1nJ98SdPdKni88Vrh6aIr34ID4ODOYEDLCVuSa5dfYtqikh0fglgvRICjei
7gATh7qL2htVvW/HfRKgdqbpMi+yxShR15lcKH9ukxIOaAa4wwwYSlqRrcFkKT75FILlHl63OlCX
KPf4iki/4azaFhtB7xHM69VIIAQDFdHEJKh5Zc+lNX32P69g1u+mw4aCxlJDaqxr6iefvR4Ouayr
5BLALkHfnXL2AfIFOanHMJwxhyqCi1w84KTnFBYyg6HNT0nsGbPpDcMs51t70THVfA+aY8h5Qz+O
MYSU3NVP/gqp2lBwUJrbmc8oQOVZ2khcIEH40t18Y6xo1zWIlVYjOR4d1G38lnzqe7Nc0A6ZK6wY
wqBv7vTiYEJs9vxFKkzbszEHPkIxslNMTl5kyzI84+y98m3NbYAI6v4X8sRfCwehTqSesEX0Mbn2
nwoHMx3MOkwmYdP0rCM958rZjvKWQVAgQp1O9jgHy0tG0gEAsujx5bzRjXXpiW3JcBaeYokdmFpt
PqDy34G8/LCOMpAQaRbdCmdVvm/Wb9nDuCe7ItzYV7/e9PXVaV8kqkIOhYj95uWhuc1XonXYPdBR
Pwg4JSonXMLUcHPt3Ty2j4zwBQoI9TrohDA71ThjDtY+oU6evxPuxOEo2+v1F/joXzcbcX0YyzpQ
EB1T+Xx9ZC0aDasxhNYatBUJf0xRKM/FeXsWvDMBWAz75C3CIILDxbXeBA5vYEQP92xd4bh56e/T
y0AxDlkQ0u68XhX6ZhQ3BDU3R80cwTZytRkeNVqd1OMuY6cT4QpLOkMYUI7dGciMRjca7+Jzf4tV
jKn2lL7yWP7b8udPn/XTtt9DgiT+nc/absMjC8XepipJltojshNyxSBk4mvjw2e4t/BRm19c6199
f+L1tX8JoD9NweWq78IJsQWvT6JWxZhtB9LqyNXhWJhCdF6pC2Sx2f7Pi4X+S0Hx6XU/Cc2DOG6c
SkKzB/cBNdWo3CUwkwU6eE17KdlYrkg7kjfGq7okrwNPJCzI5+7R3mprlbD6zJUumMArl46SsjLM
M0XqACL5OrzQ3SXzs8Tqz8aHv4307ffv7/7/B8P/XfBEWL+Ff5wnjyxSocf/r4Pi/9fr+BH+GAn/
27//8VI3//F3YTv5ZyK8av3D1gS/BOG2KvjZfPlZXjUBTE35HwqCM9OxAYuwNhqoNv4KhHf+oeka
YY5EzGMYwSqg/juB8J+0TFSyYqcSxaylU9D+Qg4ffMPrpaIhc2Uo0O91iSlWisqXNW6k2LIUahYz
49Bci/aCBipHKxU9wcmaFpV9qWPDB+KhVV1SVM95nVfEofRhDG8Nr3sHIyqbNNN6+/dvvJviA31R
9fHRHF6K/yHu2be8GKvQD5r/+fMf63/+mcT1xUvz8tMfGJuHzXhuP6rx8lG3CX+VX/TXf/nf/eHf
Pr7/lrux+PiPv7/lbdaI3+aHefbjLaFqFAL/9S10+5I1+d/u8vQ///ffxr+dqv/8Pxne0o9ffsM/
byLrH5yRcAxxn6kMfzWHvfOfN5XJT0hAcITmX7FsSMf/uqn+wRrncNktw5CRZGtULn/dVJL8D1nh
rnL4hy1Zc4Ag/1u31c+qIgMggMwboy8gXlEh8eLnY1wbFplFDjhKVigI72C2NXeEabMFw7qQ1Lvw
hBYReuMPVwz8wujn2Y+p1vrPpddfr6qANtIFecL6vGPGadAog/lUTO3aY04PK3/m0PuUtI+8vkvi
10LRtoGe0JlGsDa8tszZakT0nlYdKzgIY00wqHJj+XAxXjSrwo2ITkhbl2rzbMXOLC7pSRjkY2Ng
R0meST0WicEtB3M+wsYK9LuufNEh0qeyjmoSI76HV5S5UkY+s9FuaMYNPuQYsjH0L41Soqz8l4HI
Yh2RHQ08H2uJrHFziJ//cDRtekfypqpCnM1AqjvbYwgJ6GJE2qIgI6dNEU0y6k44N5rOViPxwims
5Z+v/8+6xL/egkofCGIzhKnvMtof3oKp1lPY0UFsQgZpcYiVD0E5TYvOOTjw4f78Yr+sXN8/8A+v
Jm6GH14tU6dEsgBb60JwBycFHiejByEp8kFd48md18hGZvHrePnilX+91AqrpeaYEJHN38SMlJVc
hQNAfGivcdFASAXxQeJC6nenJt2aHS6MblXK5AMFb07wTUGD/ue3oOq/fNs/vwXx8x8+fN+lWtgg
PhCz1xbGBylfzKsO6D9XAmkoMp4ZhmAP3Ec7CJmLZE1I5e1XVvFfv3Deha3bLBgmPPXPX7giVY5T
FWTZWaCsvfU49fSlcOfSMS9e/vyJ+Y2/+8g/vNin7xuvQTKVNWZYaSCFDYdFJh/jQkFrr/MoXnvP
ONQYQ8p0WHoKMWng82rsMeZwr5WUxOOjXEIDR4CW0vPO7YTkK3K6APSQipGgtIgmhILkEHWvthTu
M2jcfgb3g8Sihvy6NA9QJz31SN285kimyywskJ2WOzXaRiNyRe/FVOD7NueMw1TY0BCBSRiDMgpT
Qk4qaZUywbZIxBjtciFPHcNWFC1CXZOgPsU7P+HAHrHC2PCbEm2fBvGWzdvVYxJJnGFtxgDmh2Su
A3RwJDqTVsEGhgRLzWh5UBvCui3RisSgwFmnKuplJyLfSX+v248R2amaqd9Dex14bWU8nDILrhGr
2pQJvYO07iQiBathM7Yc+f3mnHA8H51TGEy7UHuWwgAbAyhyvgDzRSfuqkTTrsNIjFN1N5Hj5eA8
KjqkJslr472NSBJ0wDgmDY0S24QtkUZFQGHsOa+Jkq4DD8WjY7vGaB0VjTYlekVfffYH0SEwryan
4lFCKR6/DiHwFErimGZDmTIFCzGjo1EZvReuy8xL0Miqj5qMXGsCth2FmzYzH5qeIQcSCydM4XKp
+BhQYQ7CdMXxUo5OMo2pvIXvXygHXekOU6vudVxXVZ67gffNp2thKac8THaDw2v5yKwS8uhLpBp6
ly67SV6ref8RYpQzZ5o6N+iRjCUNPJqtlvek6CXml04DSEDsc+4OOW4ZH/wJhrHUGjhkFxRWxkUZ
GaUnwUMSoa1HctJCCqhlbJQ5QwEFuC92giQPD0qq3U30a1NokXGDxAYAp5pC0TLHmWoiaC3gmJOH
OoZXjviuCRNHD+8dtFBZSOi48PsxbIvpM+jKbe1v2eDyHuFafA0Gle4wcgMCq80SuTJz/Iz/L2Va
alhPBqD/GGvKyB2d0FByFO2240CWdG+pBm2rGOhP6+jnADTo2BA4QlmD5zpjdwiwtisFukQZhhro
UJ2meVOnm1AJaDgYTEgLVwV3OZD2PNGHSxXAD9XRVL459cOYOttAK5jWZZdhuDMden94A1iXSbg+
pZgbuNCxQkacGW4kuZh7cbPzGtpFng9+puOLDk6GlW5zPV3bjJvaDBviTsIqVU03doE8O710ND1s
g5a6KqLsmkvldfvaYXRk9NZDq0XE9bWuhwYr7phF07ySQElWOMzGjKZl5m2KuF9VRXbtovypNaL7
MEBSB4YpM148Rb7x1PR+mgCBkXtS9sBGg0OZoO0gKK0OI/z28XpMCaczwKwYV5/8J4mbrK/Sly4a
bsqeLj0Sp3LEaWJUDzpqlsHCgyzTCyEXqRZN5jIAsjXdhma5rQOybQea87LFfh8uI9I3ZMCtanmM
WuOoKcZ9x7G/8eiHsCMo3XEI3nyWkrKQ8JQV6zH/cFicanlrssz1OsIX3K9BuIsdGA4wZ+0elicJ
CbmP7LQFhDAcG0a7vUm54d14LUHWBAIM9T6qXjj1LFVuLe8+U66V4pGt5+0d+nmZgXhcC1eDECoT
waWRIpOnNoxToEKdvx4hF2AeBJFhfdGa+0QmEwWKYuOGFelgBBX9kmMgB6PvZXD3hahQEODQSAnv
YQmVEHGCiHoHLncfDWvEAHx4fd2u/7yLfcLTi3dAOplG/c2JT2em/6nnFU11n8TFa72UboY79um7
Eu8FXVm8xWuUXX9+tV+3Z1U3TRWsgAavWf3sndeDKZe1/m1AnWDaN0l2V+Lc8lFuZn39RTWmfvVa
nxoZQxdFmdW/0ZoC6eWaS3MlxrjiItdLzUU5BcqeziSXGBXvHp0ZPSeXmem8OtRfXWRxEX8uhenl
6A6dRWjVuLXEe/2hOKJy67S+e1cTHGz1KSO604Llo3bRviymjclAMKS3LZfGpmRk8Odrrv5apqgG
q5xmaaZONa5/+obrlHWjNZ/FLebvvOfJZfSInoxkH+hE+cLcMzo4eq/AStCWV9fqPnyXr/2eEkKM
kv/8ZsRh75cr8eObEe2nH66E6RmlPhl/vRm46Oixetd01Z21+eKVxPf7+Zr/+EqiZv7hleo0sabQ
eKbNf+Tso86ZSYF8uwH24tKR5nw1D7bMA8DeHIKvgElfXfJPxXClTibc/Gf6oVT9sFF3jOiNa+EC
yF9n49LbW8fynoYwR4MRUpqNatA6NatxE6Ko/uI6iM/5p+vw6eBrpFbmjybXQXMhEJ9VLjkDNKo/
lzSwrwkivzkFcbsBbLDpVdFL/OwFS+i1mIb37B3E/F3Igkk5YCrAnGquraK1M8zrU7H66mOqP49p
v69jhiXO+OTzGCoL2s9ft2LlWpE3L4IC8t2aAyF/vqG2sRdIuqzzX0vajs7xACtrU371iP/uMqM1
oNpQQVYYn0/6vdl4lpXz+iTC7QtCPhDTCvEvgtb/Bpzjt69m0HSzOfOJ0+3Pnzb1kqFU8mem4Aig
6lVLrDcDStnNBE6sf/zq6n7qRv91dU2RFerQxaGb8fPrBfkg9/o/1xA8d/g9GcRSWC9AD+x0UlO+
ar+L3/f5prV+eL1PR6uy9ytFMp4jY192dE/II4lev3guvnqJT2tynFX6ZJnP1QL1K/bCB0LPhKz4
NjoynsEUgozuq57+Vy/5aUtSpLaRcx5FrGDn8kFkbArgXovDduXTfyrOXy+4qlhQf76SP5+IP33M
qUhs04bYZMwwNbzUNYKgetUT5Rss3tRb79YaZxLe5i3cxjXyMJj3KDS/2PZ/c/uIN2FrIFg1Bkii
8fjjWlzWYRf5dJha+N39w7RR1iY6MiA99hXDC4PImX7589f7u3aEqVFTmTSr4Yx8+thGVkNFwA4Z
6nd9fVMNT/8Pv57dBfeipdOR//z8lZGplKiQaeAu9ArpxVeNjN/UZYrFZm3ZDJpY1z6XDGbTRnGM
e1CVzwF+7LZ9yXTQW3G+TrHmV1TcA46ddoTPwwEm+ap7Z33/Tn6+cUDtAd8xZcuyBDf85+/MnGJ5
UqynMehJVEWbbUM5axiATWTKqdgnq2EVZ0gDGdY2CrKIiRkRdunWYV9TH6PwNc6gsbzZRbosOCRL
2HpN0g9MHEhV5BBsScx6g7iTc2GOJZgoFqXqkKTgyq3lD0k2VnUFsQzZfolzsUmmvY++DUtIIJH4
ncKzjy4xfZQIkbrS0QN4y+mAjRDEct3fNpFyU+Q2NH+cIxbRxMlpaNcdEfV2Gm3Vzlz5pbLzAudR
Jt/PM7RNgfFT4o1qxNckurJR0a4Q84z0dBFx2I+0dJXY40YvmrMRocPA0RBphGnwmRNUDmofPFfS
JhuMO89INvZkwZ5GRy53Vz1D9qlcDT3YUGovpuTRqYnPlA81b27iLbVQYar2bpzeC7K+g4ZkaXxN
XSo8k+EiE2lrtboJrOyQ4thRIEpyztHAyDk47AqJ5t4I7ygk6CXbmkR4dY6bOrc9AbyVl7lG+yBP
N6nVA+msMAphhMXvN3DLpJK+xqznAALw8mbuRY99elTNdFUy8p4gGpXdS4F8UAtrJJr+rBmtSz0R
pIrVuMNqH3Jg0+FA6cTheOa6BarQhBQyznksjikiF50QH+Z/bflWyukl7G/iCdkD4SNDhLWfPgXt
E/oA4IqKauuUySqR7m2TIB70OqVp08JTzxnxhWY7EE2iboqC8yhjeUQuRXfNwoee6PTclLZKWy09
jHKORsNjeLGwZ6ToTJQQmZAVeDMnQ31hABFtkkOrG6dBT8+wEQyULflAQo8duX3UYZo4kU+C5Qnp
WwBPOMbCSFZtlZy6dNiaUnedJonokTcFUVqjygu7v+ZFtzUakv96e1236PWJZS/rSw/FJPKRPKJh
CIkRSo6g95dj7+1DGKaVDVwVjponYa4aXdXG34XoDqGAbGJQVI9a9BLoBxsMa609aRjl+uKOuxcz
Ezc+JsWsAWBet8u8dTbGiPNB3aaoYw2nPU3Zs2ThqxjNm5yE47I0dpoWku+DWCd8bRx6jQOtJ91c
jUSypBmhs9NH7+MbZpjtyMeoGwDv9m+jkqzoDhHVDe1S4mUhHNbEOSFVCkIaRuG+a2AtWHdFEkLR
Q/Iefcvg6OtYPlGWhQLC1CDN6m+yMnwRkBpfM2GoZJtmIO8ELQXPflzcV6myjOxzzsE3IqBN8Yko
NhD/0OJathJOTDIsTMu7xHU6UzRgTNp4VyPwbYNzAx1SQWqQeM+lfta44ZuG4DuLL4d+XINnL8Xc
RhSi6sMGTq6q5i+GimW7iBd1pLml2s88GZTKQLvUdgeYhhF9rM4+FAYZcQFoWo6FdlwcGw8kcf6e
YCnzBowPVsOKpwPRx27ZseKhoJPKAXxSN7OwfWvKxdFxpWcD9gScBFV2LJ3uqphC/F8hVHM2U0lv
t8Fd0h2R57ZNj68VVTj/a2KxiPVyFoU+jH3DjWxsG4a8tEAYyAb5BjEaSSZYuTUuuw4Ddtm/WLQH
1fTFCE2YUsF9GNbklVawuwnsjQjRLLUF2/K+KsqdFtr7JFvnzmtsWts6xffPnePhR6xZUhDIzC2r
JYTcvrMKKBYOMaFeN9ykaXQ7Dtq+xktpKORGYMMytH5f4b3pZftGU4Jtq4f7kP0oopNrE6ttNeiA
VXM5lTAbWOimwt/lwNvaVj+EZX7KB+VYscDayVuNnSyBMB7ZKD4T+rMBRu1GbrZOwjPeRvatReDh
aDUhzwAkmlBtD+wraASRtg+5W9XDcyIb5JUbBBOyP/UOhNDppWg/PGCjCbFDRYbL0kdyT8NFo22a
Gsa+NYj/DR9TvLK6Ul8mCz4ou5kjaQjzIEMauzCy0HsQqEkwRyR1z/p07chbdJqjrLO4ALyMcvSd
bXBH8bNKWIy6blwpnvMW5W8DrpG2yt1G1mdpOh5xnW0dI3+PJWdbFv2b1zrlgv7MDVNvlFkOrjfq
pOesi1DNaoim/ciHIJWRcKSNb9rkXXr6lBUdL+TzcVZiDCAnIjbzb534eazeNLQf5x0oQRLVYB/w
OKQBiX4N8ydvQmzdQT932prHqrPOaig9JUjP/fwq7i9C02yx1zlBe1GrZJP69rU2G94KUa5Zh0SY
j1I0TDlK9V0d9kp/r7dgPBk7FghxsorqrpKWo0lIHbbGgLJTr0DyIVdJx9vcx8+UgAAfSI8fCZHU
qn2QxfgC6Mqa9F1o4irJQ57KK6WG2ILgK2Sj8olRmniG5MF0gyjaxPGzVuOtIJPXAIJrj3TrdzJ9
ZEV+sfryxiHtms0oC+uzX5nLUUuWEb7ZocnW3QAnOYL/YWfVumPaqEYD4Kjp7KApGkdzluO0aHQZ
/yEYdSvfNDnyIw37hKXSJEeDiijGTK/JEC41Vqa4euwaCuvSVXHZTxbyNKjtXc3NjJ0vhPCbPxXi
Xo3u2+Emqk9Jexj6e6Un5y+S0c1pGx/puT4Rp0y/0SYqo+qAl/s4WfWOFv1rpZzCCEldi2Yf20Jw
LznZqqbNmw3UEtB2Q6jUvgMNEETGcFt75ALHCZ5mnGn9a1a/atBUxxLj7l6j62qP09ZMn70MTx75
5YMTEw+aLQO/wqOXUYTdGg3sXVxeqt+vsmh40nP1aobVPgJbMkjYKqt6U4FBMuhs6D0FTdvsS699
6GTUxpaByvwmUTZ1y91QV0xiUhRiydJo11l6DDFusBL8X/bOY0lyZDnX78I9aJABYJs6S8uu6trA
qhW01nh6fugZ3slEJhO3OVtujhnZ55RnBEK5+y8WgZtibQVkE5xGSkvBF4+k9VtJhT1ugO9KBI2S
B6OGgWsonAEu11F4FUGMVxT65wrnSF9thoYqHm4gZlve+HH+2Jb5j8GB1ITyXdajPhO8FMUDz7SF
OZBs9C8hzNQihTZrV2tN7PryRZE+s4al1GkLw/pMnHgn85Kr+nd/eKukuQrB2ezPovCDcKiiGMYk
CWp8NfJ5UAOZ3kgLE/UZ6W509xgrUTj7baXV3Bv+d45w+oT/J+KkDFXHeqH3FhEdtEkUnMPRQXwZ
Mz9WKUU/eh8jzPbbLOrhJOUkc8DKmsIEZe2T3It3VqSpuP902NAoX83sj1M7FctJchKhjRUQczKP
XRoXRV1+iAzecfRT6DOFwzO1O1rHmoEKriYDBp3kPbXRBkVf8ecRKOxhAKOI2LY7QSpwOYU8sxyI
M9JUZOR2lSk8Ik5ENdTth5zx5FGvjPwtwa3wcogzeTettoMYkwUQWrnohu4DVaZtfAcWHaqJddNu
GvCUpF7gRP9lvMnctUAHh6D7gFh/jQD7d65dCNALiCdb7Zd0pSL2MhPw/Mf6ZxIndaJO1ByaHeXk
du0goCF+QXxGVsrZp+/6OwQvYNrzFVX1dH0fzeqktiCpWRKp3Ud9pb0bm3IrLeW9/ahvUJqejzX+
rckWxq9LA3UHDApprUmhIcsSu+g7Ksn+nfk+7McarrtGNHFhPfNW6G/0nfyG8tr15Xk9rZ6wbv6J
qo3F1oPa+WCrqWk1Hx3KzQW28kWTza2Us6v/IMKkKRE1nq8q3Qe2d9pD993aait/3ewo2JAUqd/p
7G9Q2vhxeVRnairHwxo/7MGwoqgsG6P7GCEqJfKuIzbH+FA36cZ9nq0Hn10k2MBZiq0aBvfXcSyl
VjJZkj+aDUqNkKPHQl/7gFLsqp+tzp6rfQsNuOZoOScj2DyZzMGszdrWP+SrpL5ycTO9HnZiJZ7z
G2cHd6tultmVfhMivpPvBQLoc7vw3GpBhBCtZtPUT72AbRizWSQ+LA8NvuZ7mbzPfLaZv29PVmPi
xVmbOB8B+lK/5bhWDpq0C5q9CAYUsBPTv1b//6GI/0PVOD/+Z8jny2cyfCb+5zHGk//JXxhPXf5P
nVzEApUJHtPQxv31N3AYDPCIh6fDqQATtm3+5W/gMEDOEcLJ/8+gMTJaIxoc0v+N8lSU/wQUSZPI
0FWVCx2J/P8GvD78dQyClf0LAPv3/30EtzTHCvo/xyVtTmO8uunkm1x7Ks2Y412XdMI1WlHmCyvl
JtpLeSQiiksGLKwmbgsdbviIhBrirNYXSSVsyrdNan6RzJ7npl2a0EDtyNC7H4PbUVhwiy7B81zu
aulNj2VMLjw7hz3j9EPlP9uNGVMwR9U6o6+VDuKhL5qh4EWZ65WzSezcMX45Q1M18KvlOCsxeytM
1JOdwvw2mLaU3siJCUnJq12f971kD1V/l/ZdAWRSE1aC94Gbxt1d3hSws2KPSiKQ59jR3xLJVnt8
AZUKGcKiqN4wsclessz3xFUYJmqKSaDu30WmGsb7KOERDT9eC14lY+ivyrbHtltyLBhIelnit9lR
ewXo5co4aGpOio5r5JZvpPlkpaJxoOIVoYI7adZJ1kbxFPAivt8pezM3+oVDjXgbR3HxJYhj7cky
+vY5SGPna2dF+DUUCqwUSS6MR48MEYFOxYrjhe/mqbzRhNvhhSK1NZqLXYT4mxEkn3Wu6z+sXmBk
aqYeONEmhfdQmS6OUsKjMa3WXbKMqT64C3CuqEPECLspQnJXYYJ8p+Ym1rXWDGOW6+XRHmBRf10m
iCbojl68uNkAQBMsWIc2gO1/ytRvn3TZCvLn1C6rb3mehJwvtE2CBTApkHtp131pvcC783Np+B4b
Zn3jt0W2k/sWn9K2sJsKnFUZfRi2oGLWJQ4II9OtNagihVQ/mKEEtC8qxou0gX6E3Xki9G+RQ7mN
Oi4N+Q64OzzXwvHvc9nPfrWmjXgNPG4ZPGnbYcTck+j0i64MmnhhuyFCuXKvX3VtEMLLEx1uDZkI
MHuzpfuiNb13LYxob0u5qVGAz1DhVRjmg9l5cLUaSW6QiWaLLBoVp17eohmafy24pyiKOxe1/RYP
5iZIlvkADDFAjX8DPA+VikYBKeiJzn7KvT7YJ3HWA0NU5HczlpEHU2pvL8ut+9WgBb50rFJDuDnD
8bgZvDshgUDM0oHipGGPfEnJht1CTRQRrMBNvveR21KMjUXyrqk19gJSAd2AcpDl9zDQYgmlfWew
xFVm1YgqlHmBGnPe+a+2hvYUwt8Qs6Ou+bAUqaFHEvqqt7VVF0vzoMtoVdR+AomsCcudLlne1eA4
FP6weEAkrelcH7691irLRKrxiq1bRwNgaXf5m2oOqIAAm0Krym+pAspKU0Yr34s7a6M1jfvsa6ak
ICfis22wqKqwbytkF61H0/KAUilViG9PX0qtvdbaFAPELg4j+0uvl7X7IitJQgm4cLv8ynRid7gP
urJDj7zznQ75nCiEUhl7zpOeZpZ2M2hWZ36FHKTKu77xcxN3GFemKqaKjt7+kNgU6Fubp5SXB2G5
jRJq82s+qEw+1ltJioCCE+l053ujf5J0XcVupmqa5sUz9FrfRmVNvdMyXXjOthOr1oPX56gfuIFV
j3iJXGvab40HKm9Rl4P1pfFEEiMm4IofVqsAswVbZmMHHQ84BZZK3FGJlfwox1quVXq8/RIwaYtG
UxWkdjUZ6RtDRLK7t8vYVGGv51S4SydG8ICViMaw4WMSvG662LZQjiyUve3LHvINVdHaWwXhW7Pa
WUHh1+qd77d+YSBG1LgyEAdd8ZFEyXUDaIvbU1ytBz+pN75cIyURWh0VeieLHCBXUWEOX9SmUDyE
/5vCijeS3+kY6Vh1aqgNrgFh0pg9hROO74T3cBWKcOe0STOEX7owGAVhMo6RRRxVjVovClFoeZhu
qJs1KM+qQ6q8qkqZCLjEUBe9atBo8IA7a/1n4SgUHxtfx96qjiJR/8gby1T3btik9dfEs+rsU+5T
iQKoOeDzjcqck6ycFqTuBvQc9vIGAkUkdFkLqie3Gn3HE9EuViJuDervlqSA9Y0gQCCkhmZC8qR4
oQtLOEbyqJKtEebq+nX4VLe5kt0WFTimL0pfQpuxNNFCtM2dCL5X0uPRw57yJUj2uY5joTegywvI
S/1l1XYyIPVZgfH3S5duWhK7EPi5p9P4tW/9vFz3qcgAhjuJmr+IYYSgDlIAOosOmdS/Nn2Gkkxh
G0a5auzCgS89aKF/bweFa3NGBgLXA6stZYP+Vy4XWzeRZTBURlGjwgRns7dBv8daucu1oQtD8J/a
IL86woGUXsSNiQWSIzXYwSq6PXBp6UZeoBqYlEbMVqnUgjqJhyrttVzJnru2CreOXtOm6pRrNXd7
qnhxZgoo8XFQKI9WIJvVVrR2gM5bUUcUA/1Gs6IHS/gqGoL54LQGNNDI5/WKiGKUtlSPdUqxCNF3
nQ/xIS5Dq+Io5+hp3jsOZPS5skq3ECRxYwN7c0+BGixL1GdxsnBSed8XTJHeG0nwrldVqaEYm1GI
l+WaVhmnlqw9ynWTcIJ5HE1XYRMN6kMdJJS9Izuu0eYcChN5wq5wzZ1XeMJ5qmMnTl/qPMZCJS8z
9y6WZYeHdjOMn6+JG27nIBMdTMuyd4zrYijAx+pmCaCpNU2r/Bm0DS5i9pBG8U1kKUP3nadCWm+d
ouIgcgI5h52tB7q/rCVPAdUuhSMOfkhhtHqhUcg1tn6+aY2gYy1d1Vpja3vOjLb6KYHpQXQyL9rP
uMalgYtEy5H61OIBTQstQQlQU0yENIOyc656FVTSrhJSYe7CKLDNjdrEOqU+rUbQqBAqL74qKxPp
xoo7FKxsli+Tp7iqdpf4Ob4nTZ07lHFpq3A82G00rmjX8D4zdof84Q+OpXaI+sfjNYy5KH40cd2J
x7B0pYgFk9bhlT907WMcY7O9EoqjokvtwZFhQ0ZoOKkWlBjeb46p7fwktPtlYelxvw6rCopAble8
8cLGp11V1yV6DkrASgHn38b20g44++HFu3a/L6veTnddnjo/bbUjvTt48595Rf/mgx89oscHPIxw
WxmtMsA0HT+i+zarA8NHR6RE00Zb8QCLKOWKh8rYigz6LdKsC+ervYYp8Agtfg0vQd+7BRI8yANY
a2N/+fccp3+86Y9/jjJJ/2zFSqHVUFHn+bQpDIS4rXxxOcRxGenvEGQmUOIApkIROx5xYaSpaQYt
SxHBYV19L6v7Ajk5D7z/nwei/CursiyApWiTTF3q+4oPj2qxVivct1DfY3OnWg7KBN8uRzousPw1
pMNIZGSHtQ6o2o6dy0TK8YUtK21rBa8B0nKXo0wqjH+HIb0j6ZLJ3qbIHvIjK8uaELoRasf5U/E8
6k6U7yiqoV9MB2I7V9Q+txpYECR4FlxPmGXH44rCHLqKjaxpFpAYhGIxKDPFL+Vk6qC+jhRbDaa7
wrgmq0GpLKM1ODrgOaCA0I1WQvmV/+hjILkQ6KU8ROvsNtoOz5fn8lxYlAcgLck6dMlpFcdOuLBM
mkjcYzCjxe0AtihERONylN8p8NHuZnSHYSYLI9VyUlqJMFAhgUpGq+i+uQ6XSKDdNFv3WXq5HO9k
a5mKoYIgMkc6u2JOM/Ko6/Q2rRHCTxQk/E1jV9fgMZV3C6HTy5GOS6UsRSKBMINmSnlC5YlzvDKk
VA56qWxR91eheCTGarDRfKNrm7SYg8GDuBxuUk38Kx4VDc3EnsNUT9QQqrQXtW8WTCTomDttN5o7
A+jtlsmd8jmKpv7LeJMPx242smgg3ghL2Gcbj5Ii7AlkR67UUUJ8ZjqVk1oK83k4vslOS6o4CwKP
HhFSetts718nuAK5r/Je+nBvYJ0gbZTcBq/5dfdweaQnW3wSePz3gzKtk8ua1jkMtECOHNr5wrKS
xeUQZ3bB8eAmezwcpDq0amJkur4R9PNl/GF1+GXSSpYfBVV95WenDWun0naNY+/9uTbT72vreB8e
/4JJ68I23Cb0Y6ZXQ93TxaJUix5LmXe5/dRaaGOj9oOoFoKDl0d+esrQeoSdxn8awJSnB7Zk6yRV
OmZ6sfrVQL+kMd61opvZG+eWzmGQyRfsbb9H8Y16l4tSyeAUO8vEubfIXHCCunFfu8gtYfB9eWTn
lg1Hp2Fw4MB0mDJZYlcvyWYYWQaO1co/tO71coDzU/dPgMkGFKns+VpIAGfY2TYMMORKqpm1f+YQ
4yCjeaoDvjRwwDhe+1xHbhQ54AFdxNe9gAw1qBZBwlbrqNJ5b388oqNo43c82GnSkPaZUFC/Nvv4
rSy8TTDa0+bh4+Uw48k7WeocztCLflPwTy5UxwmiXpdwDRcxgv8qyafi59mVFKF4J5G0KgLoX+U0
10mbbi+HPrMoBJQbHnWKplnK9PrJPb/Et4q3uk3330yKhQ+Y9g9D8BxBs2J8BFHhFlN+TZOJgsKw
wovER7TXMfxqo4Ruur4c5WRhTKJMFl8lZbInAmoLup56C3bARsbpyQJwKEGnbep25pudbOExHuVK
WgYWUhzTJ3GquGZmSiQBetaa1y0SEzuXHuXKi3DHNj0gtaEcm8tWls2ZTzahkv++WMeAMOJgxp0+
GarSdhOpgbYv48ZnvMVXzTNkpTVoqf2w0+66XfoRb5tRhAeVrWVyRQ1F3+oYpcyxlc4snqMfMjnG
Ur1ObaNQRs+VX/XwXAb3l7/p+b9v4UZokRNArDjefl2rNpKwOf4praLq+F0gaPbvIkxWjfDKvFcd
ashZ+OSbrzHCapcDnHsFAe1HMQUaoYAjP3l1+W2nh5lgDIVTdytN1EjhdrsBwQULm1Her49N6t6q
JtqTdWBeu6H7XFTD5+VfceaRaUIn1AH7CwsO47h5Ds4xBYB6FXn8CL9FBWP4YoFisnF8i+wZeaST
XcgxdhhocmD6TuGljUD0Sgo+SjdfmM2vCKc1YVE9+3V5THOhJhPrGrlvUmIrQIf/SoHxadJ91CLR
Hb5V8vvlUCd7/XhUv/vLB9Nn5noilyjpLLTQuTYFJWwwqi5CZBkVnFbdpvnV5YDnFj7iKLpOwZHu
4DTDMlLXzWWdgHnzFKs/Je3t8t8/c1ObJG6kiII+JVih4/UgMlu4WYTQL+l8XN3n7meFnu3lGOee
kARBklMDYTXebsdB7KCv4tZt+EDNqr+jyXij+e7WDnnRYewR4K5oydddvWn7nKKPu5xJU8/O4UH4
yfvRsPpYU0RN98yGfaD+Ss14boTnp/GfEU6m0fYMyoAmIeIvUKTKR/PNffQ5ed2X6ouyDkezvHb3
vzl0D6d1ssVgd3RyohPUs37kydcSQMjlD3du4jgnEAihdMRtM/luYeElFfoa7GFUaZwYB5xUzKzv
cxN3GGLybarKCxuZNu7C8d5l+Vp176rk6fIoTkNQQ+JmBmRnyBbPxePVp9he0NcGusM+hJs6vwms
El59OHN/zEWZDCRM/KjJNKIEDTohSOa7DR0c5dvlsUw4o+ONPw7GUnRZQBA/ads7stqErRkwX7fB
S7QPvxT7EiMzHCTgzT6OKv542+60mQz39IQ9jjoulINjr6OXSlNvHBw2E6BO1ypuNhkWGJAdbMC8
lwd5esgeR5t8ME+vMiGXjLHFk7sYxDrDAsnPXsr8PkCEOZGDmeGdrvMRBgFmTON6Bsc42b2V58q0
Y2s4ffWb1j0N6lyh+Nzi4MNR+oNjd1o1lUrbzoOEAIaO8TZ5itT4lKidmYk7E4Y6n0X5XgYmcuJ1
OnRKE8gudRx06VDiLs0fZYUfVis2f/yByByR2OPJqcMdnFy4SRmKqG1pa+bKrYGfddV3iBbfOz3i
3Lq3swoxs7nGzXOcFtHjVLkDTWGxk0dszuH6M4pWWEXFK0JvrXhdhUH+lBZRvlUjGW6dXWrxzEyO
f/BCQH1SSVdqN8mrnBEG7hcjf64ijD1wjLTx3pCQfe2kRYDU8OVZPV2FgHURE7QhDXPfT2mEDTAA
BP04NYzw1dSwdE1njvPTErRJBA5ACxwRGJZp3a8MeAaUkAoWYMI36JJv/Z/yvsanLN4A9kag+I9L
0McBp+jITKpMO3PHVnafrewKNXkxkxicLvmjIU3bBK3tu5afESHuJC2jIFyTiNVZ1GM4aZmoof8v
vhGgdATM2F6oURwvRK1wNN+zmcFA6lCYMa88Y45ufXr6jZjt/xdiuvQy9KQ8RyeE55WfSjuskiDJ
kcoO353W3eeN/iXLyu+Xh3WmkE+lmzaLRRmTHWZPnhJ2bdSAnGrW3sJ6hJaWrPCoucalGFeVMFgM
n/oOE4eZyTy9VY6DTiZTMcLWT8agcSAWDfU7Tq11hI2T0d2XVj4jNXEm/zoMRxZ5/O2KtHctKIh8
uxBvK7tW9rLInpwauCdeHRmZcZrY770Uv7S5yPG7iQHbJPHM2Xluweq0C+Eq4/7FMX38KxKR064u
+RV+8bNoHiztV9yoMxN7bgkdxhh/w8F1nYGsEry3KSiGGrh8gB3wLGkAOSjKZmGl0jWFXZoLe3t5
GZ2LS8lUp3sB+JH+4HFcEWtpXyoR2mIqILVQvpcEZJXYQJvdwViixKfx/c8jsg9H1jedDNKk44i9
1jiha4hsUftotgTPKpLd9L53Anzv0KCFbMW7yxHPLSNbpemLPA93oCwmj4XCGNLcdhVAVUjvB9/D
D2tlLkeA7XCL1eMcYvjMHkFDmv4y2E+LEsskWhO6UHg79kiR3A/h11hYe1X/qSFMiFnf5ZGduX9Y
jhorEyA2g5uEcgxJ07uGgwdoTvTLVYXz5pVh9/Tvooxr6GBtOrqnuU5PlAat7oqB6XYx94nOTZpA
28Qcu00jsPw4Rq6oeSPKgmunKcN0bQtwJwsAUSW222VhSEtvKIfg0XLcUXFPCoP0pcrtNNj2rdqj
oAcI8rWy/NTepp2r/KBok5rrykr15KrQ9DZYG4MWqTPX/+kbRygysiy8EJGHBYFx/KMHX0lMRZKw
88GpzzLvwMntBuxj+n7msD8TSFWh/5q2hQgxCeRxoLhoY6qu4HukQSw7ILrA4XaIW23VWYeZ02eU
ULlU6KAAh6bkO/kQgRerRdhCqCxMsemBaER+vYsN5Uuj91jqINZQ1Y9938+cf2c6RkCa0ZCinE0H
7ETCtlFNX1IiH+LdVkJMKN5WsLgGROLntJPOzSXTSFEORTJFm85l55rqMKgEchsLm3E9gDo0CHTo
A6faNTba/pd3z+ntAX1B5oEIz4Ui+rQnZYA/05UcrwkHMwDfe9dVsWi9mXrJmUHBkaDc9DuOOb2i
OruP0t4SCfKXXfPJFdK5iwHlRgvrItcI3JkxnQuHevtYfFLofE9LUE0fmHLYE67Xc7wXQ6V85nIO
0QSI5Ld0QH3w8hyennNgMNBfhhbHBjipRqltGxmJaSacc+mXQWkfVLeckxI7PYF+U+4A89MUgOI3
2WNdFwQ9EEQEAINE2dWIUqxKIYMnt10kJNAKMD4zRyuf/3xkgIDoRdAXO81jc6NxNSfX4EJL2QuI
4qcGTZR/F2JyfKsdUOG2IURoBFc6JmCGGc6I/5yucZSvx7cRGukyS3xyDyVxYyFYSCObjG9ZONl1
qYegz17/dCDmyFykG8VRAeNicjSVqpV1yM/Fi8bB567HVYVkMplZ2qdLzQCegsoVl7fFy2jyEAtj
KyAXsXA5QTsgGfyN1M98j3G+jxNV5LpJFgBkoQR/QmjS9DQZjAzmO3K160bhw6gyjOeuSr85xYCl
4KDd9Uq/vzx5Z7Ys+Q+XFZZhhkK14fgKSWwHTriFuorkGrdh+ia819p6koy5wszpUqCzhRQ6Aj8c
sSc93oquUqSMKi6Z3+K+dFfiJJl3v/50MKyEseOqGNQXTqo/rYlGe9azEuw2uGWKH12/R9rD+yhB
T14ONcq0Tz4XbziU3e3xiXV69jiNWfW5VSPPEUWqdUtTWaGi1tuNk+59Ka8c6O2aAz8yaSA1gL5u
oYSGacD/IC0yYOxa1nc7L/QbPCBtU/oylKrXXxd2OshrSudmgWgATOBF5ZkSHr5damEWYgqEzXsZ
1el72bO6ckmlHo+krlQkWOFykCt3TRMVqK8VUjySbOv6Z5fYknvHKYY5Ui5FKArUVZfvEKe3hqWR
AvRFuiPzMacH6JrN5Gqnqxp49cjhtEYx+BNlvCLrTKENcF+cTtVQbsUVR/TqTRFiLynTrYJGJBaJ
hffh5e9zJg/mEgLxQXFVZXVPO9Rw+m0jafArG0UAjRsHGYzX7I0O6ooOzEP4HnAtLZWZ3XR6WYD5
osJusYlpJU9Pibxx06BrI4grsrxKI0zlm3hvqA45VKKvYF786an0O1MaIRPoxqonC97g4VSh3Aq1
AC2IUIWvM9P7O1nlBICmJtNSohh5ovCXlYMTWyEu63ltbfVV4z9X2U0AIH3ma51M3BgHyT300vQR
5Ti5ZQvZ6UqwQdGieMfK7bN4Hq69TR6slG2zHtCDrW4BAPTf7L1YX458doAHgcdz/yCJCUHJe+4w
qkoEPUre1W3RYpNchmtVimcWx0SWjor/ZJCTOyTtRGuoLbH0R8y4oVHfyreYYnfbFnwvYMT+3UYs
Ut/113CUZBjOKx9Pxe2ssOE4mUc3ze/fQeECXyyE4qZbQxmivvQFzUHno0B7ZVdu423yluyqdbl3
3/3NXOZ7cvZP4qnHc9yFadt44GGAFHC/4A2LvXvjeDN74eSkmUSZLKFY70G7D0TxZZTcsQXXbnOQ
N+PmGCsK6R/jp8d49CJl3jdgm0f65+HKqSrA053Hn5cGyG6ddT3YNQameDCHYnd5kZ6dwINQk6FJ
0M9ss2do6gA2xXuG74Qq3su/CzLZCZnXy+jtjPPXfzXlT2qISxAFl2Oc9o+ZNHQEeG2QzWHvM3lu
1GValV5NkGif7dV1jGqBedvijSYv1N0fa4b+teUO4k1p1B3sLctVOL9MJIe2xT5ex7fyg/xMm1La
CsxclRks27lPdRhw8hiVqcq6ecIARfGrsBTsoX0MIOfW+tw8ThefHrh27lmMC50Tb4nGEA7b9qd9
C7sUnLa7mpOWPK2VHX+4aRrUhNTRst8GuQgJIKeJ83hxjT3pXmUS/yaj/4+c5tPe6CTaZC1WbajV
Rccs6lu8w9fpbfZiXwcbe90tvSfJQqobrMam0WaW5/hnpwejUNBg5SVuItY9yVe0Qe/NMhhXi7PH
Bm3Rx3+c9dsq3UMAc5ohAzb77TZ3cN3UvRe5aYQYqhy0OFi/DVm7CeEMzWyzcZVNBnIUZnJgBH6Y
qo5DGMkvYySui06mgqwm16LUJFiljf2INjeafZSvll2gKuuuLQCfZfADZ9o6Zy5YSncjQJVeGFfg
5FMOhp8MKW+URc6hJUCku/oT/71FhYLc5VGfcnjGyT0INblfcyX2ZKclVLVyHl1raaHfh+TWkgW0
RLCEIrq70JHwZZN8GR5HA8b+BUXon3NojnPLF+S/QCWV7r558gws/FDzaoAKC/0jUBfOlmPuoa1W
yp1kr70vSGyh0GJgi5osw1l1/TMvKZIglfov7G3CT05YHdJ5lFCGQYZogahttxnV3/Hx89fdTl+5
e+VKdxF8z5bzXaAz24fQAOJgkdBXs8alcLC49a6K5bxg/n9blSn6wu6KmW982vjkGxMA6ODIgwEw
fBwj1NtB7gOG118V+2QVfnQ75yb48lfjU1s48WLuuXTmRCfTU0ZE7dhTsycTauLO0jROA3Ovdxdl
fRtp7473cnnpntskGELwjFc12UQe6XhUWuVoaoGvMT7q2Mbiva21H65Ye5o885I494kOA022iGeG
vZa0NYMpjL0aKMOiV1Ixc4yem7HDIJN1YEHlTWyV0fhucG0GwytCPxu9NZ4vT9rZMAqV9pG4NxYd
jyetKqNcd6QSWS9b4s2ueY/CQs0T/Kc+M6Czn4fiBVhqErsT9S3SearDNZG08KlMm51cvYjmhznb
ODitdrO6jYNAk3UgObqPuiuBVO49Yxduuytpi5beao7oMuqPnNwQXHUjFAN56pPSqaIkel+GZKp+
4AfRnakHqEDWgT3sAqsxb9Day9N7lYI4Wv2iy24qJxrFC2q7uI1VCKLXhYSsK1xpjN76xn72XDUl
o9H8+LaKU9taVY2CQGUqCpAkaZx8DLotP5aO0RdUAXzHvRvSRsHTx3JwYJISK0rp2cTartKTDMtX
t4yRNNDKjlqyp2KXmpWyutYHqXqzXHoQ6JZgHLcQhhs+qp6AtGjnaQFexnDNeFnkofwdsjRplgMB
Q+DgHMD5tpBX1SGgjqZPbVSlHUXJpBuWRRCUT5UQzm3CYBGpE354rdRNFFAZMdOUJ3FM66MPyhhl
XBkNs5kFdm4pCzy86KsA6UBf+3gp22ifgDZGIsC3YB3Lrgh2Q9U+enElzSSh5w4ABGM4yugb2ScQ
97Yt8OUwiFSomfyj0PxORppWjfWZ0u/ZgxrhP8S8cVqxTzL6KnBcya64A7uNs7WqTfnqv6IfeyU2
+rX6DROm0Y/7zw8EiyItpebfldQJLKAKjIpLw8QbrG/7ZWMHyZWFispaDdvh++VQZ3fqyBXGrpOG
9YnJYQY3WTg9w8tqZJd15aGpzdvUCZCjSp8VN36zzHCbCf+a3tXcI/LcNwThpo32OfTopzJbkh/I
lAl53SlN85CKcAvhf6bucyYElx3sEZva8Lgsjxck12FQI+UVLsyavecJlIPn7A7OrRBi/O5ujKXU
qWmGP7RoEyAmgX2e96K2qwr846grl94UiPZtjSUyqeuZz3ZmoxEIeMyozU+NfbLRqiTOoUsyLiNa
lp/Ng3aNIGWxNNZw5pfxV+U1eKyvw7fLUc9OJuk7jSqV+v4UDoZiBrIoMgOtNfsxzxyke9KZ5sH4
uycPfmqOSIHy0KYsMQVPJd4QmVqPX5RlIz9q9AiGtxoaCJKnXSe1a22tbHi6PKpzU8n1IaAgkM9Y
01XY+UoY1CGKBvSgPznorwC8ogiRIN1wOdDZsREDuX6KBmAGj9dii4g3zQ/MJX2zRMpmSCDuDvan
lEZPSpXUa6XsZ3KWs0Oj9WaODkLAc8d/P3jI5mgBG1rEbILwWerJcBNgetZx8V8e2Jk7mKb9P2Em
7yS1RAmnF7ws/bK8HYwGxQMnzVcFUMgVAknh5nK4c2kJRBGNj/Ubeikmm3oYOTl5zeMPa0j5F6W/
biW+jHvue9RiOriArOYum1v0CGde7efm8zCwejyfsjyIHp9MThMH3SEX5flVY/n3nurNzOi5nXYY
aLJUbLfIy6EgkGdIG7XFH3IoUSm/PI+nXC1wPIdRxl9xsDwAMak+cIdwgdg78sJ4TNkrbeHimI4F
HzLHPzBeXYtVeoNBm66v25XymY7m3/8f59n5AQNh1H8TJ6c4UKMwFJxi+CkDAtwrfBW0ZalV11Vt
8FBR07dCL36EaoDCz2Cl6yRBVR49lSascJ5IfdzrRDKzysZ0aHoSCaonf/+iKVC0KTuBVii/KNj7
O55zO2OrrOdVUM8dCrxjeMDymAGRMv77wTdQjVwKIp29g0zdIg2qbaPdx7W1TIVGx2zmtj87ywfB
rONgbljpbSUTTEUer6Azm5KiXV5UZ7cILRbaltYIeJkeOZyybt6NKUb/5tjlKvIcvPf6mY9zLopJ
AkMWO0oWTgEatY/4vBdmnDjDrvFwVOyTZYva/+WxjOfWdAkcRplMl2SETmHXRGn1DBNNRwIu78W9
eGw1z7uVOYFmzpfzAUnSDXwFeW5OHn5WaFapUqQ8iLx03xvljeZSYqmltVn3MyyXs6HGXhhGNSNQ
cXKGIjjUW1LLd5L7EOcPJUYKsExDsVGGlP4v7cxq7vQcp+t4OnGUBsw76ksDHJwilYGHBoVnhdzt
oCML1riQ+k1Wd+heFesowQTDm3ub/R7GSUxbpzE2PnJPdB6cNm10OYh4Jz03eL002A2swuKut2Gg
ru23+NZYW/fxi1tiOAtUE+MRjtxF9zrvbjwdvUk3H7kgfM5GVu7JktUjVULNbwRpon0tulVtXzVq
t4iFhFDllV3ONY6nW2Qab7J41aoPYq+hWBgO6korUcD8Kpl/WlCYBpnUlNIw7Ftggrgc2M6T2gc7
RW+v/ArDjEDMvAxn5s+a7I1Kz5UAlgkoTVs8WJa0awtlW0bOBu34DWi/56EVM7nf9LhEbMUe9z8H
Mw9SinTHx2WWh5mkayFLos03wES/O1b29fIRc/qVSLpQhCOv5KI5keAh44QvnRjACrz+Xg0qfH2E
+c1Ag+9ynNOhEGBECFPPhag1fXuWvVxlVHOxIQUlUXCpWnj5XQ4xPVHGc+QwxPgTDm4yv277uDTU
GBQ30vhFu9MpWleuepXZ4fvlUCcvwGmsyZdJilzINVpiv0ER8aeNSHN65V4hCuq/wBhYoniI1818
x3lujOO/H4zRMeIqAMyNKlzBa8nfZffx1sHvlaYsjmiPSPVdWe5CxRtuOzPi8x/QHIWaVP5z2utG
zbVzw5rZHZV/8qdkFdxH8kK7rdY6qtDRLfXWuTLESXPur1n+J+bkuftf7H1Jc+Q4muVfKas7swnu
NOvpAzdfJde+xIUmRSgIkgAXECRI/vp5jMjJklw+8s4y61sfyqyysiLgALF8y1u8fHQhUIox4d2C
Xlm/Qri7tmP0XMIi0Dbuj6/neHJxDRAiTf03meXj4uaGtO1q2UCelHDfthPLTO9VZq5FdU5Z4jjq
+vXmIR9C/xYQuE/GubqfM041gJ4ay66u3IxfoB8QTjP7kRcVJEp75UdfT+7EQV8cen/B+8AuPYbJ
QgyW1B4X0M51IWXbCDwCFquuOXW6+OuRTiwjQC5AbLsmajq4uj4uoygtBnk9jMRHyK86dlDCEYtW
WVTAaOzroX6Ry98/r1hH4MJR6gVKFo2M49LH4LNpKD1gwRZZ9mEjDvAUXxWJnZQQaC9D/Ral1hUU
twBaogH8iNZfj3/iULwf/jheqiVg8ZWL4bOMzTEsa8xIeV1+5uU59enQ0ACocBGoQur+cUFJnzq1
pWeo8er+D78ZbRBx2B5CpudkQk59OVSQFpokCvTkUyOg7ogLczEW1HmfOJ0DRxNoNfctffBK+5zy
yanTbbmAlQGlqQN2/Ksy+O4uM0fpQeUQo2lrZ5uWUb6lERxu13yDJhQJ9EdyzkH6E5Zt2S7vhzza
mg1kCjqoUMDjOxwjddm1ASzJgI+Kun0NYTaQ0uGDujtXLDtx2D+MenSNlRUF+l7HRN0cL5Jmznej
pe+smT74TMG9enbPxNafKoK/5+kv8jxQr/kU65G8H/XW+jXPOXG2HC3LIegiFc2xEejB+Y6luczh
+CBC0OCvEY+iPTidp/jGGFHfak+wEvtlNZHfV7d+7F/4cb3qL7wNfWAP5jYNDPjasrCJ6J0ZQOYj
Qn/jnr4ZkME+cxWdPDnvftVReOh0k61aE79KNtd+8yTMJlGyPnMJnPy8gJgDqAh6xSeROhhfZbUj
MQhV6BTnZuyg0aGK50k9ivIcsuLkjAB4wFovUOPjenJmsn72NQ9tB4tCCLoNvfK+8MWZxPPkQfGQ
B5oELXD3E5qZKygiF/TX57STuY3zLXTSY8AxkymqYglKQtQ9/t3mDXYtsHTO0huEetCnlrRmGlLo
zoxRqBO6sx8OMGXMPHnm0ThxaaPdALwZbCeAZ9WPjmOrqSyFxhhuOeY9u3P5Wuf8/ut34cRXAqB5
AepjFuDEHuUKadeJvIUyddDYqFbRn5pAA2y8+3qQU0GoC+MDrBjIS+CpHr0Lmp/VXdoby5nL18IL
nDqUeytmBzgqxvJFXLLYVRu1O/edzg68rPC7m3vuWQWtewz8CxIMsfTqyQUI06IQXQc/tt60MFX0
A2u4Sm/q1zOzXm6So5vGRV8KilyQJ0BUdHSmcyE47JcJQ13MTtxXvu1vrCwEo2TawrAn1BMjGuqw
oRtIyFNUSv/+7gGTE3hFdBkRKR7XLVIIYNYSXYJA1XYfMl3BFFbOD19P8sQWxQGHBDLkYRYv9GV/
vVvgEqsH+JTEi9HZAeSJQsBBzhzxZZmOl/H9EEss8G6IrHVq2vmgTP1Chm2hkJVYiX7WZOnUSUAl
DsV/GH+jS7pcnu+Gad0CGJoBDgQ+d9tQWEXcUfQuG66dmc/JTYngBVoBBpBCMMX6OFJa6azoKSak
tmK/APnSO3IzpuEQwnEjEGH1Ru/phTqnc3NqHXHKcWUZaO+h0fFxWEid5TU14ZtbNrvlPobYW9g4
kPanu7yGRHiex/bY/fj7++PdoO7R/dKpseoyq0Wbu7snxXVq1mdy6VMbcME0QEJtcSA6xt/DftOs
cw2fzSqmHY7DldK4fuaLnXg3AfJfrmIgTxaM1ceV6yBs3tV6jYPcpVdp983wMxylIRxmiLiwfyP/
AYprIWETPNKf6sIN1PLb3oUmKFAXRkS5f1eztkk8Pl19/W0+odPxjAF94IKNCAACtsXRjoAQvoGH
C77o1X7em2vvir2ilW5tYDxkrlFKDfNNt2+TMmH3pozMH2rr7umZB+hEJI8kb2EALD/BOd4go5/6
xCKYrc9odoA9aAkzDs0x8qAdafVCO8M9pxZ3KmYAKwmyf8hRwHM4bp3CjCUv8xK6ls41uMXFDxqK
5fFbc0jxIG7Yu+OmjLQNXX293ien+m5Y4+M2quoUFjM1hoXbBoRB19BFDZX9M/u7TMJfn3WhuUMy
wXRAwvo4zqR0q9bTDCh4HSycQep9SGmfnwkmT9yXaFvA5h5nbhEgOxoFtgrg93iYjdL0K186W2sm
+8wkt18v2qlhIHYCdQCA5D7Lnih9tKwUXotB1gGMZ3n5G2XSDVB0P0OcPXGRoPINFTAUGNFUOG6U
zBk36bB0sbixha5+4MAI9eupfB4BefFCzoeOJpiyx4BqTke70fMCYJX5TprXwE19/fefSKYwAN5h
nCIEw5/78yMMDXQvhzdrAmRFmG2tMSgSsbYvfCDfCZypYcB5ZszlM398nTEmugZQuLNRVD6OUY0h
KxxWYVLQbPi+3PM3JfpMqM1esoN4hOX5pfgGJZf64O36bHeexP0Lv/HVDziKLUWjhJINfoB9UHG+
njdoCtX33hXK3Ym/6u+GFT/kB+/mnEbi59P8ceLL134XL8yD15GGY9wcrLvCe4OWUgRzh7A3ziJg
P78/H4dazsi7oUoDlFprmaJz7a2MEJa1yKhe/Rv6Oob2tr9rrvND/ardTWc+7uez93Hco8hLygqO
BHDXCZTDw6p+6nI91OczuKMT1ZWPoyyzfzc7qLlBNE1glE4EI+LyAEC81/5ZfTeeih3AOa/nWl2f
A7CFhoIra9Guwzk8jozzrGK+VaLVhSedoG+vokG7mPfARcQi5ne6fSPq3RSBjBX97aD8aOijN0DX
Jp5VNjp7AqaTowWfX+3h6xP56aMZyEktwMCBLTwBPUJh2Kg9MJVQ6RsjTx1SmD3T+e8W+jAIqNdI
bGB9iwDiOCIC5ZYpE5w1RmH9ZsIpY4IRMRyMzgX/n04ZBkKCgX4P6opowh5t/a6o8xwyFfDAbWb7
tjeUYYJabmhPLivSn3anzhkHnFo+BHs6lNGgS4PL+uNuBOMcnlPShCUazOkIlAYpZPV5cZb+uHzo
D9cWJoYA79cLirLFcUwJwm4N01qMU5kPFZoiGpdxI+qDK5rIEdqh70GQ9QrnrszSbS4g8lnrMEv5
eq98avoiK//wK462I5kyUwNLF8tr3rQFDMcOxvUYkahdeVE1hbm7QfrTq0B7syD8jCyPRWMsQxqf
q3+RT+/I0S85vsbTXFPCwS/RZFjsfXpfsWSxwWxXTiTnDWnCli06iQqOt1moB/8N5tin9/noJxzd
6Npc6inX8ROmaxllaxiFQ5j+aQj91VIGpG/+3rLP1D9P7TZw5H3Q442F4nA0a9KmlNkOzlHF0rDl
P90ZbZzpzFc+Na/3gxzNKyek1kWKQSBADoJkFVf6uVNzcghMAhJEYCFBc/TjqVEuSSG5o4rAU9SJ
uebCzNzMmjNPxanLwEfNHwce2EqU/D6OkuoAk3M2FUHaaCvXTeYuDUzzAQZI/86KvRvo6FgA3DHZ
jT9ixVwzcLNrDaj5r0/eqTdoUa5YgD9gDUEx8ONcylazs0JixWy4k5Eof2R7SwQkcVAQChC5Ra0z
J2Nsh+d7s5/qUhgVzx9AM3gjlpT249CMeBqCiQEfyxcCl1xnT2vcAlqCIrS29U0YMoBErNaDLf4u
T2Sph+ko03roXSzI1aOIYq7toiYgFQZ9VrSomNKkznGoXbO7ObO+n+8TQEehCYHsDuHFJ/UJ6sDS
1NXgeLG4ozxoAYvqCy0kq+zOvUBw+MOOJyyvAQ/ToN+N54rfn0PxpVkEZC6Ir3Cg+JQd1R4gwINo
C/Rv0tU8hFUyrI0De0gPcwwo5tougvrx6yl/PoMfhjxu8fV1ZvNaYkgvgzBE8yPrz6RipwZYFFBR
mYClE2Knj/sGHDcjg6QwrmidjkPSdMMEA8S00c9J4J0aCKwYeJ6AGoGS8dHx47zPISSUYZeY7K5R
hAb1BCDG18v1id+KvQiAwL9GObp7YdQAISUNo7Qgd9jZHNSSh7Mc4tr+Do3UwDZ/yvRnxvqgomBo
zMmZ8Zfb6mME8HH8ZRXexb3w4y1QEVhmGc5J9YMtFFsOZgHMFRB1xOeqHp+fmo/DHQU2lTnYfl9j
Jrm9m521XW3Tc8of54Y4Ot1KlYbbZBjC7Vbzxv1W8PjrNTu1MUwL7ZDl5kKP+eiT9aM7+WmJFkWp
1Q/Mh8AaHou3f2MMIH+AusO7/CkAhEEriA9QbQnQwdpx8JAmYfw703g3xNE61RkExlgPXAOsEVYD
pGACExapZ/b3qY8BaZy/5nGUVumMlTwtMI9JtGvSqbBUWtSfayme+iJoTKECgPcYUezRKL1vpmKA
CF/QjRBSK73BD6RvnilUnrjLUeC1F7FYdGZxmX88KaZPSWlDlSuA9OWF0ejfJkgxuQQiAg4cqUBm
lJ4Zc4evvt4Jn0sLuCFsCOubIBsugIajC69I/Rk2rhjXBoTJ0mLHA+8+x9tcvDhmbB1UpEfG2h3i
5u1PFNP/mrP/E1/y3WeIXuTLP96gAQTH7xf+9n/+eZ+9VD9ePlizL3/gtzW7af+Bo48AEwmTiVRs
+SJ/WbODSruYOaI1i5rnEm/9ac1u/WHgzgC+YKm5Icg2cGv8Zcz+B/S9wIrz7YWCB/1M8neM2bE1
ju506MLiyCGsA6UPGfixFK9CcNoZDiozbma7627sfBbqU08VuuCWfuHYoQFBnZb0+sHOSAaHOGBX
SEdygCwc89qifXtw8p5fGyPjN5Dyo88oEvRXMEs37tK+9TaDMrJYmySMjTUOezLi5DnAnb1xY3kl
jbWy9LcE9sB5SFoT4+ZASj8smF8Pknl9f90jWgqncp63ZdVYq8Zk9U1tk/Qid3ts895SqN8RF8bP
kMlRVjiSydUSKgXfcLcHpaEQpHyk8JGXqDBYc7sHsKrhdTxDQken1zOxGBSukCnKGZ0Edxjbu3mo
B/QUaNo0BglrJtvpVqKn3eyGycrSa0I48RKrFHNUjIId5tQHhq4eGziGWaqKVcbMBPIXwxRk2mDf
mAWRl6brT1CG9L36ShfGVIZSI/qL7mlF1BhzkcUSdfAETrvieuqbbQEG1QpPxvw8puW0htkojRqN
jWtPLzXI21ZlrIxRPqsO/s+B6gFBDsgstRcxiumHNKAVHaK+oT0OTNUhvMVkWPNGC/wcEmC2yA8L
4/aibmW3HXUf4gvm1Hmo2JHU7UJJpQ9dZlhpIwwd4VccskabPVzNeH+C1HJaP6KF39iB7Wt1pGfE
/z5UNix/y34x860zROpBVvj9egAbKoO4vmQk0eZifK1Q/NyUNm3CzlAIMz0IzkUic3ga1xna8Qsk
v1gxaHkghfa6xt91Ncoqq9L0hvS5N9LyO+FNG5dWqWAkX81kvs0NBjHewDZGd88mxrewpVbBzKAb
CPbjoC8+249g1npQOKUD2zilJDJxJyWSDs2xtdkORqgrWVy7I2mthwyN8CLUB4X6UJoZ5sNkVOUh
44ByN+DzQnKTVzOslrhZ7oVLOHqUtShJIMbGoCFASXYVZZ6FLpFCGVpEAgcaqDltxF8AFaB5r7Q2
f5pAbYH0K2MLArmYV9C+tMZoaImE7EMHEb+5gTt7UUqo3RQwNyOaV0ILQ1nqGTbKNWxRR870UAEj
86MBL8sGSVlDVdfyaPOsdxbkXWU3599K3jO+GOhmJOIV2uIBGMz15dgSssqlgOEtoFtlWLR6/WBN
tR4hF6h3ee5PgeECWy8B6idkXF5mdwTGOJshF1ebeQMmaeG9gqbshtXcqjtmVPDmVhpELPwMgttB
p5R3KQwjR+/Y12B+PTLaYpnKuftZdU13nfcWW1dmUb6SpiJXI8UvXbFRy394nVTIdvyK5vHQOcNd
1QzGDbFMVDyipprp3MR+BTSNDAc060xAuWFCmj5PZeZDUJi3zNYCQzlzv8nyTEfiWlDYORXKdKPS
H/MsqERFL518JrCmtKHde2HOU7pqSvjAm80whG3Xa6Ft9MaA7g2XAR0B16ka6nlrJy3LHk723fQk
/XYWB7fqmzZB8bGdw4zAJ2DuB/ti7EuXr2xYvSfU1mdcbmzuvBuEBqxaqXzKt6osq+89JRK/J/fh
CL9q1IzWl9ONYptXBNbkuaDaypoy9qOHXF+UKc1CfTRXMpw7zq41fP6Hvjb5N/gSi3UK3bxLD2d2
3alM7eGfLCNofuOQT0JtIKti0jD3jIrGlqQ8KQsJSS3dbGMwRvTbNFMFbK3NEYKYvOvIi67hyIBb
SUINZMo7Q3/MEJTRGsYY2m3hPIKd8WMUzQwSbpHd+aAyR2nLnDGUwi3uuMjTy0krpwP1ZyeYGsP/
aZus3PW0hRtb7/c70F/mGxxlYsSyQbwflbqDQjcf2UwB4XUoCcVCZVrcU6EilGvpgw8NrTgfneF7
YVG5I25WlVHTuj7aDKmP0pQz9Fdcw7ZWmmetYdDW7M2KWt9VmxX7Ps9gfc0lY3HNe2xGOlb9N6KX
nMS6zKsYMqHzas5mnPI29+Y20HMTKuMlncRPHd/5piBN960f63ZtEX1YzIl15yrH7fQ6d4Aa1940
b2nu6JHFtewRT8m4dnPqvsySRh4+UiC1ogoFt9RDozn9sJMGKKKpTqc34Qu29aEYWyWQhNaDhtry
kleTdzPoYw0v2HYQJXzeNU+FpKG8XBEpp5+5g4Jrh5uvpP0j9CayaQg74ZcW2BuV4jc6dXOUDZpS
vZS1Xl6NIy0Ords+eJVhBS72yFXmdCTxh8J96OehvM1td4j60Yd2WGp11S2qLcPaARcaXw3vt9GL
PJ4NM9tCAil7QI2NbDOTF68zb+rHzONYMANdi7BsrHRTOD7QG2ZhBvOUjzuTVj5FH6FG4a2EIH4D
xYY47We+4jYTkFvwaVgOU5WwAeQdu2cFpLvHPs4c8NWFY9dhxQp4YgAXuZJwuI+MzHdiIDO9uIcW
fZSDoQShb9+5d8g0xyUu2MiTy56xUhVL6Y1hQxrg0B1h7cxJ7wLdK0k0QUE38bumj4zehx+uoaZ1
nVVzBNXL+qJoc7rpZkM7KKfQ47xpv5elVoVaPbAk03gZjwYtwrJv+q2eO+TJqF3tBl5rYKyOxaR/
EzOVV7Ah79Zp4eLuNtw6d3EkHOs67bP0lkjDWjs45ndyHMr0hem62qWy9Mo3UHCHIeB4pecgVaQH
kctf3MipUX1Tjac/dbKmazpp6TXIBPK6hUxniHBtTBhw7wdJSZd4fZNeYVNOP2k9sXSxFRmNPIKJ
OXuZcD+EVELZgnNXf2iMal5TkCQvpzk397NBq4PVweNs9u+Udm3azHvxW28YNw3cZ8xEFLp6Gwk4
ZrhHjQq+kaUax6AnbPFud/n3Bpb3yYQe0HMPaZdVN1r48RDBTdzOGmIHnrJVyGjpkLiwWyRLcMZD
xlz51p7C5moRtejrC7MheqJ18HH38Bfjcc8R7cTjZGpZYnQWzfABi3KX0sZ9aIQkP3iV2peI+8jO
Rmh238FYOsxU7u5mYM+uHUu4kZmXFD5hRasdTDI0P8UA9hgIQ8wJkNZ15HeG+7850j895BX/8V//
+Vs97VOKtOnYyz+Cl/JNvE+Tlj/zO0vS0Lf6Y1FgNSEGCr7B/8uRfv/vyKCh0w35ZOhz/StJ0v9Y
JFORH/mQbV0A/Baqxn9mSfofEA/xQZMAwAqYdAhg2H8nS/rVQvtX4Wu5Kf5M4xdgmI1O5cd0Hg5R
XHcnw7yxy306Xwj3Xrd3efVzHm8Hd60DglHiNQOypKu2rbnKp2s1rqEl1HX35a5QV0mR7Wf4pTFj
4dFXgY/ovr1t3Y2stnJ61btDriGEB6RSNyBeesv6e95cWNabDvmYQv/mg2Hhw2I0VHu3hXEJ7YNp
2nXNQYz3atpl3bXtRV6zbRhesJCVEdfglxVrPgT3+hjpEOwPWGzMLGxzHy8CDAX1P6Um/wf29kX+
XdRd/VP+5/KXf6+bSeQZlf/18R+73/+cvdXLdvrwD9A4RfZ93b+J6eat6xn+6L823n/3X/6Zw99N
DXL473UPo1T8bUAUVu/3qLHgQ///GxtcsDKvXv6RvHT1pz/2e28bfyxpNWJqaO7a0HZebEp+VwA0
+w8QQQga+1ASRMkGSpB/lQAI6gYeUO8QJQeiDn/I+Gtz+38gqoC/HCqKQDKBTuX+nb3tLYO8q+qC
A/mrEoZqGFIGDx2Io6ouKyncyFojdFXNwpwxrl+mVNoOwlGLX+Y9qk2BwUffCBhse/zQNOB6BMuB
Uf70PEZfeuQOO4+UNfoEYMh2wTRYXYz0y4SqMESfQwHNu9vCngYbCSj3D2p2jCfSGKC9aBp4I4E7
trIINVsYG2H3rR6ClzYjup1G+xppTrGBCwYfkZ6Z40Igg1F1NZFBRRXk7mlgZdjtg7CM5052+cpj
IpMwK+iLPnJYjT5YWbb6ooA6tK/DAFwfUtTOuSaDCUKfPQ5daI6lsSs7DriuRpsngN3QOjb1IY0y
YKxSHFeePddeZ8Dss6ncG0jpZFc0rZHf8L7SV1xBJjsQupm+CN7AGS9zzU1ne6q9mhy/lg/CbAsQ
F/p20CSYb0jV7LCAoHTYd0NehFA7w3/Vek1ENs3JN5d66fRAVKvvuy5bjIRb/YBV1EaJ2BbRfypS
p9vIbNQCW0zN82jAvCAQbORbXZXZlU3acZvJfD4YCAzgvWNW4yUDQzXQWj5tYR754KrKKCFv7cDz
riS4LlpFIii85RsLYX8NAfAZBvKcgANZe/49EjbnWYI38Wo7GmJCSpDKBhUEuRKjqvI9S3UbWROa
ZVe9xsQKSuLZBpqN5QF1Ay+Zq8rYFcJKt0Npk9DNu/Yxm23E4Qiy0lfTVv0DEm+6oY2UQ8CkZ2zG
0W7XzWT4+CtYJbE0lRFZbVNcjU5GfyqXd6ihUNWLDcID+8GiLmKppIHV+FKzKpMRyLOwpMw72EQT
sLnNfKCFpxYBXxVo1ezfTOOIwBE1bePJGHyCTga8LgZLo4dSQ10MLlG6J4MBSisAvvutsydzpy8i
K+2+TVO1R9lq3AFS5S3+3HrEDMFjy8iHpxbCYmFKSB/mhNsJHrL0RmkVyZBIzu5bocr8whn4cG0V
qkl6FzmvQPa361o1fi9gmfKj0Cz08FHhCHVbamEKqnJIClO7VU1e76We6rElKjuu7EEmdTXaL51t
pqj9+9J9EaLXnm2hj/tC+dmGTa4R6TTLVyWzvee6LatEaJa+GbmArfhUQ5nCKI1E7+CG1YipjO0u
H16FjeOGvFJ/lZU3XRqtwx8hX5VeTaXQUZi32i0SVvNt5h25mS0uotrx2Jo2hgauLkv5vhdNu/dm
jVwIH2uR1oazFn5Rx1Pr9ntPM36aOryv8kGYr4LS8mA1ttpCskq/xWmzYtyBTegUdhkX5pDvGkwh
Bl1uWDVpQVatPpMkBzLybqkhrlw2dlHhwC+HuiZyB032d5zkHvIQC/WmrLF/AnVdRVLP+k3OGj9x
GIHQpts1oZyL5qKoZryZKvcirENzpfe1uoAO6nAYmjmNHZ22j7ZQ2hpVxTqy3KbemCwXF9Lv1ZbW
nWWGNCXpMxhL+lyEgyLjhd84tUoys6jx/FqpGdmjnf8wPN7HXuf5UMB3qtWUa+NGSVN8zyp/jmSR
uW+lrIsHJfXpwprTPCF6UR+0wSxQtBja4rLxhb/2UG7D5mlLxOMhdOB6nwQoW5mXlmanCRT6ukvf
n/glk0aXdL1k2xG10gg8XBgYOmyawlqo4hvYNKiF1pLsNcOfvw98LjNcyXp/0fK582PT8CC9Y0JV
ggSam3PIxOiWFo4Q03scGtqgclpU6rIszP6ANN7K172oK9RaoRyEjjkRUNOuJ9zV8QwJhSUbqSz3
ojJH56qsW0aDHqg9B34ITUPV3mxbkfIwZVpn3NcW/EtgHIDeWmByU/IumEduQDLVrZpq3YOw+eJI
5gOSVGY3PtwaXxs1lGBzVsoNaZ/ml9AnI9B5gddvkjV++1a1vr3xDDFnoWQZLBfFXOYysFE+kCG0
vuAPP+BBHDCQUwC0SFFMhOkocZvQYpqzNsyUGlukVhgl9auRAo9nTdNiv+4kquTNRhG9Q5mrkGun
yBvrUk7NWIfoARROpNlsuPF7BoQ8N7qbznS0Ki7deuagoWRFH+g9yztUJEwHhZwOpBvHR2TI8C/X
fYYHSuTUXmnUsV9snrbftB5+CNYad1yzka0Uj62bSgAT6y7vIrPhrAtzBeW1cPJJvhmzojBDe+YF
7AUqUCsSx0ofUFFoWOgXRjsmlPrFczajWBa7buq2WQhchka+e0ZRQoPPrQtUemrXBvlurQ0a3euF
bvhoRpOWNBfYoBUqjLmXqnGTVn7FcP+M+hj7AurgoV7MBEDb1h1d8Kcm2aoNm11nvC16m5E3qlfU
fQOe3pz3uuKVdi+1GQ1maLDtJbL3NVooHJfIOIJhKrx8rVU6NS9qWMXqyQDJ4t2kC6eN4ESTWqsK
xtLpypYeJKRayzC/u/nQPy8GgDirRXGBhqlx7/l1e5X1/vAE6r/2YAAlAIphO9UQrG5ACm5kiSJv
UU7N5ZwJ44dfarMIh7K0X2toSmShVXSNdiOdFqQlSC6KnYDEZxoyw5inVWbWnhZM0i5IUDIqbqSN
JDfyzMF4gAexfzfCxvkC/2lVYLuyt4KxN+mqA8Bg2+hD/dxAARMCWKVtzJvZniRLhjEbE1hoZEmJ
XhJbVcbc3kx5CquOtJhuizSFZL0HT6gcMiSZSJx8NDbVhG1gtzR/ylnR7YaRIbbudBFbunKngGay
HdA50MxLpbfGDWNtuupau1nrMx23zFfZLepgAKNQ1j6RVvVPrHTZ9azjpohgLshegQqyr9tKGTis
hHdmWLKRyKB0fasL+FRMW4fzZgi9brFhy2puxWPayL1ea34dmn2OMjSwJ3bEuFLXddMicRHSh2lS
jlrRbV5JsH9oPfKoc0vcBZBa4RtnRm0DO2HBv9ksM25LJvwnoJeQXJE6u01R2OahpTqUu3u87hvb
7eTl3FnVowtpctwRA0QCeJ4WfjSlY/bidxP0FkDcjAuEQN8xRwuYCo/ad0RCgsojmWYCgUTTmwrM
4O91RSXEyBoPLYZcI9qma0VTr1LpDGzlCiS7uyJrUC1sOVGBCVLRs3QdeVuOFnyMFOXto8TC4Qbn
xJ3C2TIkiuq9azpBa48zwltJ1b1yjfKN9xz1IR/QJ6u1aAztJPoTtSzvxux7liBannaGEkZo4KGO
h9Lt73RYuaPBVHpZaEx4iFwUkh9Sxft1i1O0NZ3ZTEpQtje9cPi9bTPzYiajhyqOJSLXz10j8DQP
BS+UrkKOj7XN0M649UwNhV/8HwNY8ma3nRp61PxR0YZyYHcoO2qHUs457AWs6ZLYbRqaDXpEUJLR
Ehs56Dr1Rfc46mn7OBe5tq3Rn1tXjl1E3NdQiXXtNMyo3cHWWvdfEaewS8ppmRST0ySk4Hloaz4P
qGZb2ybXWDwBsRpko9qCVbWGY8RlNViAC/LsoeEcYbyFLCpKqxygzBL2UQIV/J0lJvvSHhh7M1Kp
P85IDVlS+DlKdu7I0RzzWvHq9Zp3UeChePNaA6Ftrwtv1zZG+QS3sukNvVlog3sjFbGoUiQCdjq5
Yl2KXo8VSnAAe3Lp7XsHTvCBaczOG6vGYohMIjjdoGRlvlqdbwFTVSu11bXM+ZGBboPBmxYvgmZY
d4WT8m9O7TeXJurzWaiKTnvJBCKnyKrd+pnMpAJ0SvOHg29mfY2uE6RzAk+XDl5BW224I/Q1wjx/
Dcfk+W2qcJE6MwpiUaFy1QZz3zpxq4r+MMmqiayBojPAILFbqFltC6uuD1PRiAuCYP/Sygr+lBp6
g8NhyUSHwDULeEOdA/S0y9i3G23v+tr0iqzRe6tho7TqSjLtOU8RwnUEXgYFWsCmNsDgHc9Fvke0
Wn23fbu74jjvMeRtikNhwM1OgbkREJsgM9EKc7V4NRycuvEQaDgWTVCW81Z2xd2HauLTPTKs4qfE
5RD9X/bOY7dybEvTr9KoORP0ZtATumOko5APMyGkDAW993z6/hiR96ZEqeJUFtBAF9CjexOZEfuQ
3Gbttdb//WFrxju10wjZVSvV7oxAIGuYSuJNMC3lVT4X2nFugJ7bWjQA7RXrmTyLVg87I1S6r0PQ
1L5Bg9OjZVXYpll1b+01oY+vpT4bHuVwIgdLlW9QHUVtwq8Nsaqnxi09eaGm+l2WZD51YFjEphg/
rOo/2+gS8V4TDTbueVS9cG7Mh1KQ213LcXpptg0bWEz05LfD0l6EFE13maqMTp9IoS/OpXCRE1t/
taxWOsyhGHqhCoLYqrEPi8bujthL5CYmTzf9rBXfjXg0P7WDKXwLCD69IZOrncaj7JRGkz0ty7KL
0iCzqRTd7OopBkz9pBlfxUwWS1fOJD20QZZ0LzLY5G/ClItf5NwY70w5br+YWLA/CrNVHUQu5KE9
6NgBFnLU3AiBvhyHWLJw/JBUqD2i1tLyIsV3mTWlfsp8MOyYxrmvuRErd0nSaLdG0TbflGBqrqPV
cwivqWzPtUb/Wjc9X2+WO55LiVAZt4E5fpnxCDwGqghMvewbVp2Qfu2yZdwvgi54WqS0TkNt5VMp
960X5n2/nyK5fZy4wn0eg5DOuJTCZMSuZIiXJFSg6pPhvYuKqJ/dsKo6zS60RXcVOSlI0EVKfVdh
vG1PhIlfU0GInk2I/bdp3JTPxEaF6BVsApCa64CtDlBK6AqBEar2OC8iV/K0EA4knztQa+ZkPeqt
XJm0bQqmbrfGmDx2gkG+eTYLqF3R8FWGCL4gsUv6AkSiJVe2WYmN4Kyb7cDKCq0TMixKlwE2gj7l
+VCy1SKj/6qPFX2nBO3wCVvMNQMYiSeYeimXiCah4KPmMkc0KwKLdDOTwvBCjoaS3yIFzV6OKu0+
amMSQHbHJcuLxZYV+jMd9n8hK/ipeinuuublpTs9VW9Tgf9vZgbXRNl/nhmkNyh+jt+2Ba1/4q+k
oPYHaAFyb+CtV8u5FUz7KykoSX9gRkjzz9rDRZf16un2V1uQIOl/kA9cbYDJ+9HsLf+d8RZkk39n
qeSq1/8xMRT7J1lBWvnfZAXJ09FZRKyEHYb5s/V67Rt61etZpRNF45A5RFdySB6gCKRGOEmV0Bfe
ZGpCdpqCMUj8MsWS8TR1Wh5fWlLWW86Yjv3kWEo2pYcmhl3rTz1iqQsOkEi4yKwe+0LbGNosaru7
oqXDRPKMPBQy8c6KdCWSzH2Zx2Wgu3JkJplyXGQKW4m/9l0Y45FjSlhwKs/Kye9I10X7cWaf9SRl
7o29ZCzVM71MhLCdbOG0IEWqSS00L8PF04ISX5ZRHyuYWpGRkzNQglj3C4Emkj+jYiq+D0GnkcrL
oyK5iSVBvgtEuQ4ouoVicUdjSFN7MNyVidhWA/Qrxfz6o5Jz1HrwNfJLRKFldkHXqqW42ZTV8cFI
BFOMwAp1KveAvqY+oHN3gzAWz8LgmlZn0rdSV4VyoAdb+56GWU5hWYnpT6nKeRwuqHuFWA+REJLY
p5SKl27O8hd9lI2vtWXSgmHLxVy3flwbzfeojdTOy2qlUx+bbDQIKcIi4f9HYip7cqPWgx/3ZTex
5YZxL46lzYyaq/alENRZd2EXBEFoB2nA67K7HAvRYxkX0U5PFEzhRSGYbXEUG+W+n/ORe+to1Pk+
aOjDvuIP9cND21KdJEsym6OXJNwM/SnMxujHzNlUeyBWuKMkZpKofinEHSlLZZqM0SZ/Hs5/1oXR
0T0SLzQ6Pk01DTh3ddeL6p9KYinfh844FEP3LJAPoYgbhNGiYW7Yz4bRgVQNCrNMPTgxs/ZpXXbt
3uQKN7i1JkeSHYqNWLllIMZkWcjQhdaNYI2FacdVLlsPQ03v5K7tmz4hmuwse7FkGlEHUx+Bb/Qz
fTONq86CHu7rxigjl5dCsXbBeIF+lB6E291kCIV1rEgDxK4ac8XeJUplBC/dqE/9oyxFtYJUXEvG
q2iJJPEbXSxiG62bfivi21HB2LznkYTl0A+0Rs20riUCydUWKsfTnC8mjV9VHFXSi0GJv91p/dQS
lNeZ1d1EYj7Kt6IczpInKFnbJORGy1FHC1Z1SSOies7H3resQkDdWllKkTd2Y8RAxqWhTtuXRcpM
+r9EFuAQkwZUkunzLOqNeVwk7NhKxxqAvd4b82LRJhcEzfglyLuu8aB2hI3m6i3tKpkzYkQyUzhW
aBqAKhgT5yi0XV00EL5L5piR1odCKEfT62q9SXdGVaT7sgkn/JIKkbJ+OYddiKCZ1t1blbsAjEZD
rM3oZqq6uPfEJmoUrqYgkS507qBY7qVlL9itYvD30RSgy+k3OQw0cT+Fsxq4AbV+BAyhKnSJnZd6
pDWoy8c4PWqBPGouScmmrZ1Bn8fpOKW4Cx21TA+Li3Ig2X5Z6zheHMm6m+1F3gWT8VXotA5lcjsH
0u0Yl1niS1KdJ74ipGPjVZNiGvsFs7XxwhTIwbtxLaWVL6idtBy1iY33hY1tjCd7IZ9h7qh1LQ2B
caQO7iJ2knm/JGNreK1l9QbVv84w98pEk5FTgPYYX4K0HapPw9xOwWVOH2lES9uY6QF5JAMod1Ng
QBQ5QzQr6LaTpK/9saBrC14G3XfprTxAjG1cMzD1vHX7mqqGb5hD+GWaJ7hHeZq39XVemSUmZFFj
8qC0mC3+2q3akNXlFocFhyRWJ8uIFtGBfCzoTpBL1N+TQsgUKicIvoko+iBwmnaISKtx9x+9qStI
qcxLF8sHuW07+VteZMXoNURynb9ELSFwRuyi45tT6RMC4RlB6GXAfzvaepqWXwrsouRjo45V/2C1
U/9C2WNenJgQrnaMRsJhQKADNelskOlp/6lNhT56CA2LXOFSB2J9b4W6lUtUljIz+NHnYdf5VGlI
U06hEltnEKPSRra08qXFlREmixjwfcAvyc1M6bOSHfhYXI/eeNSPkTORzD/8qdtL7cx/Cgj14Fmm
zjnvFGmj1fg1Nh0NGg5hOMBueXNcNguah7nNrvS+7OuqFA4P7UF6+OcyxHUsSpsgaMAegGXaAkiF
WVk4oQJubj991wAEZhRYoBWJPnfZu/niHDFz017/bsBNyTIqUoH4mgGTQ3cgM3NQdtH+PL/7o5cI
LIuWU1rpuYluZddaaw5z3/41TglDL3VGf/EmzOvOiR+2iI9fz/RqLAq+rwMuORdJTor0RRWX5lFx
geclruV1zzA5oSxS5JdxkzsnYl1f1N+NDUR565d7NegmyjPqooobmUEVq74UuGGzCvavwt7rX3/Z
/yr6/JogoGv/939s1fLvxth8rK4MhASY3q/ZYR51J7xJT9V+cRSHzMP+nKjsbTn7X4/EtMdzBH+v
rXtj0I45yg5iKn36lFa7OjU4X5/16fHMY23UKr8eC2cQCup0h1C9f/u9ErMAZBXBIGtc8Th6mg+2
1Z0u9EPr925+nfvVSbv+/ZhbqP/PMdEM0BNAzz6NMht5xwzt04g7dunam/ywxRu1upwuLb99yGvb
uDIcYlFn2knO4Jl37X3n4B/80Ozac590nYvbafPqdyibfphBjtCwrJQ889Qx/HSROrq9qpwrp3DO
ocW3sjeeGmd2cKdEC6LMEtgodrIlxN6mptJPj40ve4lPrTuGPSX6yV7c12fd6d4virfjrdv6q6uP
OBlVLK/jCXtzJ13WDnmX03Kr31EF8+Z9u5cq+/cf9oPF/3bIzYctAjrpI7qR2dBIchzKK8Mvd+qh
+jG6mkMgs0O/7vx+zC3f9edr5Y4nAqqRcWbY4mMo+ERVqgoh5kfNgWQOAYy7Dr4ObdzKB+mGq5eX
7fFI0+SL8fM5sMSHD62uJwZqF+AFW6CAUtRgsw3uGoP/U7t+iDrK8m7nza5sV455BT4nEs5S5j6c
T6/H3ey0rZW3WZwybnS5+NW1tDdd1S2eVr/O8/iMrQnTr9dMjXQF2iEE2lKHmmEMGgQ24U+SYBeB
RI2d/DAf5Of+3LJ8v/XpCnbJ/xpqq6fN0rlXJ4OhskuU/0fVQQm6sDYhRt1yd8eRdDr9F55wPSTe
7gZvh11DkVfrJcuaZOgbhm290ZPcfid9Hva1Wx4oxNxkp7Mn5UfjQcL6Jel9T2BdEPFWFhH66iu7
a53qkxBgnUnKYVf6NFdbX8+FGx/EAcxPMrYGAZX5ngxa96U1VSumV8zvYjp9i4GaJnHdAmCiH3xD
bmxV2XEb9adze/5H35QTZm1h/LUFvn25FilYox24HdaT6QtT5hdGuSv6Q6SM7u83hA/X4+uhNgd1
Wkc6PSgM1bmoEK5zrwX3jI+RPbqgLi+T47g/60L6wbfEVktSV54EfW5rt93rubNQfctG2rwJHSe3
vlrP0BzSZHhYQ0fh67l456Nn/GnjBcUAVzwQrG/Hq8aW9M/crc84QA3J3PxFd2tX2Jl+6lrufjpz
ZG8Vmevyx0dXQU+P2JQaxmbANCtyUh39mtHQqTMIuyDqXzCLOIRD/YXrDkIJCkJFrg4O0PKnFi8E
7oXV0ZDKpzwdvudmazlh3Z8oX5yBU2wl/+9+2+aDj2k3Y8PKy1BPFGU6aus7nI88y5Fr1/pm3ST7
5EY4M+j7sIn3wWsAJclakrYfvEEyY9HVD45Qp447i05Er75MSf/MZF4P6c2mtNp+6dAjsUFBSPn2
Q+eNUMwRfTw/Nwn0+EHl68VzFPgo1B6m2/KQ7Wvhvh39XN/Jg2+dDeg/etDXP2ATRSh9NUR6zg/g
Z3s0fLQIU6r8nFnO+1jFQCmK9EVZG0lREL59TF3uc1Er1B/i/DUxv+TaOUDb++3nzd+/deaI0lzV
hlr9Mfjmbrqsb/PjCqUghdk7s0sY5hqH8NO5Hf79t1tT4FwpmaGEBtsQPp4RfcmD/MOInjSRdudu
JNf2STa/FcEPsSrOTZX3X2odDrEtBgwr/mJ9B6/OrylaykawlB8K2a+iCY7TRClTql2lJm2EyknJ
PDUHa5Ic9HWtUKEUqP1OluLAqfHPzNuPXjiEeCiXpPhXPf/bHwNyHzuBQP4xyT8GMrV1iSarXZw0
jq4yIfZS6B8i7NMu091Clt1gMA9lErntHO+EubLj/vOZH7QulLcLibfDFRgEi/yBhd5cobGDQPuj
+KLehLfEFNS6OG6jz+2X8osEcbxxxGfhO8nwfz4wxlmYpBCrrf3RmxXcRwHJU036Qb6f3lqiFyNx
FfFrSWpMsCp6Ty+a5DRPV2b/ZSCJreUvZXWYlZMcXWjCP8TAMBFXF6+/f8xmNedry14TyT/i7HOQ
Gk6tUR0czi22DxYzg1gQbmAu0uG9OQyBSEz4SEg/VhuQ8EJ9SY8kXT2d87f/nnjNg3H4/Sv+YOKz
PdJ3rsoAvd6dTUaS5GoYNz+i5LbRTmqFBuYMonILDVrf22rFwaLicbgkbz7i3PZAJMf4Byz+g/yI
Z1iAy3fqIsZcfVYVZ1lswfQ00xv38rn02wdLibGBxJo6rKp3S6laqradFzqFHZOyujPRVaj5EcyS
7tnw0suo9adHSi3ncUUfHKzrU/898uZgpXerTcMp+rFSGBaX6rTsxEeMc3a6jy6KTk733CX5o2cF
h24ZSGJYq9u7VN4HiRA21ssiZHYhCm4aZ6i1xENOzeL3k2Y9UTb7Afag6GvQ40DT295npqISW+Lv
733V7aUIpPD4EJJ3FY86UdxEE77ZndmgP7ipGq+H3N5raJrPoiizvsvfkJ7vLL/eIXNdqZm5Q7OA
X98XVxSzMIuXT+ff7LtFAnx6JYWDJZGwRd3mXKy+SEcpsZ7lEEmduiena8/BOdDq+1QxATBMAxYK
JjkAJzZ3KCVW5SVX06fpT32HWP0o0z5+qPaVp99p7ACyn3nNt/STAeTl3Ab//gHfDr25DlO1lIg6
0yf6dCZXsAuXRorJjtzV1WLGZtqeeKvnjvj3l/DNA2/OOVMV6IoL0qfOJafzQPWOeppj7BRvmPiQ
55bHFtZngC5/8343K7JLDSWqjfSp9czGpmV5QYZ/u9wvhS2eErd01iYU2qrs5SmZ3eD5fJL83bLZ
/IDN3t7EcZ2ZbYqqs3lclvpa5EcM8r6o9YNRo2/VRjsOui+/X6vvDpTNoOuu8TqyaVuc83C+lWU6
hO6plvzjM3ozwGZ77xS6TMUwexrwz17uFZKupUNhS7mIXOqxnuhiuEeHZ8d8+nbuLvc+G8rg61EJ
cZwVY2zpXmNHY0BdrFNocKfL4rskO82hPaL6xtAqc4u7dj6u1p79QXuRU8BLdv1dLXA4PZcfeL9B
vf0lWyR4lIUYs/fJU3II97pnVDctEeut5een7CKtb5hapq1wlGs7DJzd85Pr/bV28wM224cp9WG5
lOv0DnaqeRE8wlL2pFvp2FyZqtM1TnkXXJ27vH+0cbx6/8Zm48CSKUTXlD4lqeBRjznF8kubtee2
p3cn2+bRNhtFZnZyZ1jJk2aPXnghPswv9clyajeV7R5UjV+6817t/bPx50dr5/XTbXaMgUn3c0c2
aJGOc9lr6Yb4/ep8nxvYPNpmT5ij2RKnLH2C5mbhNd8jP/MSGRiM292XN6lKjGScRnVhGzb384Xh
/n78c99vszvEUj3ocpc+SS22egMp1zqy5eDcTn92cWz2CLogMiy4kydsNoy7mQRhe5O5aymt9S0v
f5APo18fqitzn91Y1/Lt75/xfQC6ecebwB1VjYA1Yvq0libnR7ALWmFP9NnVx/Qm3s2+6DbVM0FZ
eteei33X+f8mUtoMvbmbW6VJd1GcPmmfJB86UMiJrrr5IdlDrYndc/n8M19ze1MH4pKMYpQ+VSGs
Rqlw5qo5tmZ7Zs6eG2Wz0YhdqyHNZM+NVDs0rqYh9+hg/P03WyfEb96bub7X16dW2be096ZP0KEc
leZ+1H72LIGDK0kTIjb5/Whn1vkqSn89Wp5j3VCwCLVgcUVzhrsjnYlfz72zzU4iJh3GS1LyFJff
JXyt489Tdm6qrT/yd69s/QmvX5lg5rHCQQ8UCX8wCV8I1Tbv1kPnv1LT+PCBqD5iLIce3tzmNOu+
zeexSp6WKjmJaLLE8rLo5Ifff5d3SaB19XC/IPVAk6QM5+zNIwljtSJY4idxnpzVIQDTlKMcJ191
RbgckuBEM5f3+xE/nAk0PWrUGBV0YZv1yiUAmw0OURkxNGQpx1Dufj/Aym17/5nWLonVpvWncvvN
M5lS2ZsxcYKO81C6n4XrePGM5qCgL4isXSXbax1M8GqXppa8BBt+2Qmekn6Gjco+5Zy/3Hz4yK9+
0GZ3BGsQL5mRPJGRckYF4Vm1+/0jfxjnK69G2LxUY6as26fpU+MGO7qlwdrsM3txxEu4G/A/3N8P
9+HW8fdo203QbAZ0XULylLdoABBUWXqHrt1064hrcfn0+8HedzasU5RuJrp4aQOgIP92imKpXYv0
pHG2KASeT61TO4FbeXG/mx51nFvP1d0//FqvxttsjLFWZzONoU/lpKPR0e2BUO/3j/Thyn41wjqB
X+0jaIQFejLjp0wVj0px1dPoqqXzf2fHpe+XhKuOsdM2g4DTJlqcIHpq6vvM+BbHz/+dZ/j3X7/N
FsBGavPRip5qwsOgQMGsyzZQjzMP8fGb+nuUzbcv8iIR6TJ5alFvVPKtIGre1JybYB9O57/flLb9
4AJi1YVHiQ7Ll/qx1m3pMqV5xqA+NngTaoLBXh0fQXmdyZ19FHRjr0fWTFxrVtukR6cEutLnMRUo
Tfda3fAVWGE2wmeU/0oj+//0i635d+AvIC1Xjsv2XVZqo896/y02RI7fh3qysCc5V4h7/0jUT3G2
4+8nx0JC6e3UDhfJWnJ5+NZ6EFGIQmdPcZd97CSPgydjbFft/u018//VD//B8fjqG78D/njt+AQq
LX7DRFn/yC/5gyL/gWUdaFN6IyXY3OvV8Zf8QRH/oM+bqYBFB/UYeCl/yx9k7Q84fgaNeBQQycbp
7I9/AX8E2fiDei7JbCBS7MdY3/4T+QNl/bcntf4TrEJbAz+GQEf8KY94tREq4aDI1RQItl4YvV3D
MUn2C4luw5ZLpTgItHXYNfwJux7yHq0kXFHdkQrqvL0gBc9BV1s/RC0ZdpowJugtCwss2bikhxFN
Pf+5jNOnhnBUG+jS7ZfuGWzm7OhVBDarN+XLNkypAwdW5+gIYR0688PreWjvqEHIzow9sX6oe6O0
HnFKqNL7JJeD700sTei91S4r7+jij+VL+qKjk5ZhpCAKWoiQE4HvVVgYVK/ipoNCupiJvYSJVnwa
IBzClBPCXMxPMn3J8fdSMcvyuLJ7CkcRLAGfGxXlJUjLwQqwDe9G6VRGUn3Z6YHQu2KqxMpXautJ
uAO8PuDQyV2k8IBymZhUq9p4WhKjxw2lUsbAVbSlFPasyrq/kuOlJfPXjsU1+tARwIqe+EFvhpfN
anItANvA/ZWisTiQKRxFod0bc9kfi2XxyymrXPoYr4WysQ5qHTWq3Rv4rzRyfjdNonYz1gaYN0U4
LHr31AFN84xhWXZhnEW+JXSVH/OPN/icFX4EXRLItZVyH09yLgZuN6swKOo5aqTPJmXC/EE1OzFp
0WPwSq8EumyxXPm5Vv7RtvE/Tg6ls4T+cznUt6d8q4Za/8Bf24HyB9Ew+wHenyuTW2PR/9oOZHnF
J1MAxOh17S9eb2f/UkOZf6wWXhTF2CVEjcVP8Pqv7UAy/yAhKEugl9eaiA437F+MqOtf9ybwUr+Y
UX/98+sWVuxHN9sBHG8acNh2uIdQJN4m+Lpqhs6jwvlqMuBG+0hR4swHkrwoBQojEw0/2lRBJAU5
YCfu9FIHZ9M1C0kOjnSKhpBScqp7Er3qhhxi1pmHeXTV5Tp1qaJJA/MhtuAWrAjjJc5/xFauVZeq
0lrlvsmTed4PYxJUu6aMkdjj9pm1F10l55JbDYoRoX2KwnbfmmUWeOaqH1qwM4O3VhPUqwLK2MoS
m4tiEKPEFwN+dGw32Mzmd21WtNYzyNqSv1xvcvKHtGcUJ/zJYkoBkFA/wySQB3fuRYG+xFYtB7/p
gxzk3tCY482o5UbjNP04m58MKZtitzKRLNiVCDxAPuZon2blRqoGnNjsQI8Zwy2FwlTyXVeIIwEM
e02aAhlUkuFmWKzBmXu4Rgd8ZrryFHRj26yUlHTlkIRgMsJmhLkxafygz1qFrtNtjAm6k9VJ7jJV
/U4QirpDIzok5WWVAUo8IFOaA/pM5BJyUiUrq2xrzChbx3RDnapqtPI/u6gtMk/Hssl4jIAyZX5k
xrp50kjQqxeFNelQfWk5znwYjDCAiP7g09rllCBOyPJlARNclHj2VrO5OMiWepLRc5Ype6OUYtEV
JdodnUlvJHNES96PyPsjQ/w6A6to3TKUcuPQzokY3uhRhQQ2lYayOWYRCglEsaUQgWEKRlCdkPAW
TzWauvsxhgg+PSFoes2VgiRfrsK+Gx9HJYa0tUg9hBJ8KvX8zyBe9+cyF2FdZbKZSNeUmwqkKtGo
p3sLeYbiGGx56v2MUrXyumZVcEzjiBJKqtSiuwIs37dAfEQAQXkqWC+GiVzGTlBgIzVJs8qwwVEY
1QF5Wjp5KH276WD2SVk4LS9PbR1LB+LgosarypNetUZ3TCMtk50knCxwr9ooT4mXZJV5UcJEcXOi
gNuyHyMJqRi9CR4I3yx2Ar0ISIuKxdQfJA2cr9dB2SdwI9CoanvMh6mh3RvAFU44kdABAA4wYPCG
OlcmvzLwi3koDDjQ11BNjNybrWyaD62SZczVYMwWNxuyRb5OxCGdjlI/FIhFdA6RJ6x1dQH8pKzB
9xubybgX5C65Tcm6KQer6fTJhv5kWk6r67XhcvjMIFISkgCjo4d11UAzkEcu9UYGbe1qWGLITSf0
Z43oWGRvFjtKpamzlcCcTS+yxkGZd2I09PU1iC8rc0etUSwvrcq0vDbA4kw4JHfSxMxe0khfPtNj
r0xgU5Ose47gHWMCEqOUQfcrVKiieUTVVSO1J8AQel78BF9j5DdLyXKceGXtJynIEwnoVai0ppNS
Cl0u1BJ+kaOZswB5p03L4WSGkkC/rpaAOJDGFkHWCOCkg4A6Y90p6ZPc7mdtbY5USk1+AWsciHZf
jVm4kyCgoqqGsTxEJw7eXsRAqhQEB/Iwd/XQFIPiW1apOIHCXBEH1Out2g9ebY6orSWpFZ/zPiIB
WEI1IWMrCNJ3sYuQohp9VeSfUiMBXSWluFM5APkRcdHTlsX1bFdSl3QuXPTp2RRLvb+fsmLIXLVS
LLTs2aqj35uWln9SR0hxrZQY8jEAB594c0Mq8iIfm+UGVM18HMra2s9WDpMaLxQ+sQSPR4kS0U4S
rGxsiFJW6I19ZFhs421brWGiOkOlsfhLbuuhaCq7DaygdaRRXpifOrgnN9Si6T4dI0W061JeJh+Y
+VBkthLJWusvLIavQ9KvtVhUGADjQqMwXE2oSnHPDqdZsB+SNKDFQevj28gK55cU56kCzGOCAJT+
DFP5M6qrEoPcPJ4WwCATpDbVWFRqQ21qiq0zRTH0+XgErX6Cx2Oa12mkNqmdqWHT28EsLAIokVEq
3aKpZ7rntBk08hSWafw9ShvgXVFjjNdGIk2RM+ZJ/kiny/Qt05pYvZDCXrMuGlMc1ItJyqflUqiM
6b6sc33yiQeU5TCPRpftTNhfBsSnhd6mqZal8qLljLxr8gUOn2rlaeUGgqC3OhpUMzjWyCtVZqAe
KW46yeq4s4RiRQgnJG5craMpmU3ArBzBWOZvYZrVnxqCfrpPxCpYDipGnIIL3YQ3C5Zlrm3ZBON8
EAelai4QipI6QlUah55cYa2ATBmeWdaK0FI4uzmHSpNg9kkYVK25WswxUK+FuRVb5NKKki92mNM+
ddRl0LduMk96DrgX5vSpl61WP8RCC8tmHMvGPPGBmuYodLU0foG9KLxAVsukQ5Ug0XUWGgmny1wX
1+BZGGAlDhhKZNCpFwECj2hBGog5cq4NMGSaM45F69WVTope1cq4eW6nBZianOaAswqzOlVRWnVX
5UoBcSx4S/o9s3ya90Fg1p0b9GWPZI1byMxpoc2qJ8DGyk5jqMy1o7SZtdhm2XfyPle0rjkJ2ox/
9cyGMNsTEmkTNyApVg91vVg0riG+lIE7z3RxUThAhmumzRy40TSn0l7ribx8sU80wDGCTNcDNJkM
TUlqDBIw4VoO9nqZStkjlILA2gup2hJ4qVat7Yce5u9OlcFcPMIg1Im+SK4qz90ctMrFCn3MPR2f
iNpBittQ71dAFodgfyzZcAuCTYCsg5V4rO2UbVkdQtIclorVV1YQYN3CKp8S804vkqQWuSjUioa9
X9iVYefPdRjOSICJF0YOz9pohf4yzYb2JU3nQLjCc2pK9kCIeZPBnEVjbMs1UaxuC1leDHeQ7FLB
bZIqWj4HjahB1dKzCKRzU4rL5DKVcmSQeIxWyqdkHnoUgpx/lbnrsbGYDlJdm/j9lirMjFvpp6R7
kHkR3vRT6q2Ik97acRhm6kP4Uw5O70PzPWiUpvVzqCh4VROUCM8Yeig0ja6S8r5MkZdnMQgJuGZ9
Y1y0i9lG+3ows+A6RdXbXM0tqiSk4Yoyf9bMdGy/5Kra5T6FzEo+LovAXgKEZOKMw/nDH9X1FGqq
aRrv53gBjj31VVvfzfE4lD+iUBlrT8HKqj/88+vTf8qYfUOc/Z93yeJi8ptLVpw/Pz33L2+zLvyR
f1+zRJ2GWjrhSGigY+Ay9dc1CxwFwk2Rk0IitYKx+d/XLEi0lEL0tTeJNkyDLv2/r1lcz9bKDDc2
HGRU6J/KP7lm0U+5uWYZawfbKswHmCvSxLYpR9QmnElrGOkrLlOTS0/AKkpqu1glGS3YwTIyr/tg
xLEg1PEkeSrHtl4RlUlae5IgxOyJizVJyeWomDkWnItStjeqGII1MfRo7nbznBb1Di8UycjsUi5y
8UdYam3lDxXkRPrQo7T3cqCojVvP5py6RGuTeKg6QbvmhJUCgEXdCPkv6UL9WgCiWbHDRWAypkau
ez+wzInEolCCNa+6SI6PVThktRsj3scGOZg5SuMQpO8lFMSmcxchWIQTvrjWvKvBBjQAWsDi6UkP
HFKuihqlvomp4V4c8ljcxcTuEVseYDU3zUchsIcgtZqdNlSayvEa1M1BiIRI+2IJIzetIcdS0KvY
QMpjPcHL8/gdEpKvDCA9wNhQjh/6tIuMfZQuwPrzpuO1o5o4anEKRJcroh1OWnpRCtKxH+BX1KLc
Tk7NzeO71UXaba0qAl3HzSSLB8Crcn4NvWScPgH3B9Mpp/OU+OEwRskF4KeaCBGkX1HdsLuJwUVV
d0PsKpOljaAThmo4gIXQRJcm6IkeCKNGW6OK7OOwJAFkILeBuBj6NQleEUD71AvV9ZTEsh1Mkivp
Udu7tVVbjV81ahc8c/2wbHieWLao1QXeGMSkqrJy9gIxS2Ft5ZkRNZ+mwbBggygc4vcaX6u6qNNA
niev1fqhus9TI57Q/C94LfQwi7QDiMqMA/bnpRlFR2Q+88EtaAe1jPmWXf68ZqtqBQ5w+nn9HjFC
AN+qd0qt/x/2vmRJVlzZ9leOvTllINEO3uAGXTTZ525zgu2mNiA60YP+5n7L/bG3yOpiq5LAdsye
2bUalFlUpQCXXHK5L19L3WU1Hu6zumnnkOVqSnC+siL2h8Zsh8OIYw7CIrVl89BGZo7j/ANQ9zCz
ifIbJZ6p9lLQcUpHr4uEkbxTasTIHu2KLLnTcO1OEcpQBw38uzQlHHdXlVRxALmAsQsFoBi54hmt
0ZIPxWi31SdzSVtMOAeQwkBSUIGSjdnjVrBTWxGRJYCk7V5/3aVrM6pRhgQdGBoVoVCErVy8buuD
wIX33fC63eO0wNZf9Gbd7dQoA4A5yRR2Kl8PCvP10Bg4tb6jbYHmWIivB8uoF1l7Ku0IhHxqO2T2
7TwP6XRkDGiDA+Ei5Qc08jr1savBEKhBQ1U3WhD+64ibvTYv2v4jDpUCNGxcGfhnqi+0tzG0rKyT
4QC+/jBkgDkuLIdlQz7nvG3sr1gw3Q+9rTrdmzKzQz8yt+l0mPuUQ8dbn5PsiGv/bPmsxGUFtLFU
Q4AP3qwRQ+MqoTxBO0CMYMer7fYJMYTGb2YxF004gXqw3qs5/izUU/RfZy4Hlw4MP1kQuQDPTDef
UoW2kLkrO815AD1Cn6ISbMdVmFtx3HyPEWgvbIplUlK/sYz4kw5CqS+d3iJqUarOfg9lhnrwHD0t
RrCvRE+dEIXwLMRTN2DgSdOjOevL7abJYnU6tCo3uANCy3oQ0F4omhFcZgWoY2/sagYRjsGiMn6s
tFyUN0wDmABXsIr1UHjoUoDZVKSlPlhNOiaebqYgqljEZCpQNyKoaUzkvoyuP7Tc6py9mSJi/gES
k5Y/jo6mMLcsJqv+oKQcydzdBChEGaIrChH70NCW7lodBJ47uyhBw/q/gUA3H77/3/9DLJS31gOB
5/77//x3+Z/vv+f/ee6bn8KB5Q//DAeM38AXhbYOCC5AXHcpmfwVDtDf0G2IsxjiyKgCYmH/HQ5o
BJGCCRZ7lNIAvnylrP8z6Yo/Qrc9eEBQmEGmFP/8SjCAJ/0UDADIjldAjhKl9aVWhJoQ/vtZCabU
bJD+gTanAkvbyFywW0/1DrQ3NpjQIAWllMuRMkyZq1WLSldZaFAkBz/6ROmj7ijxc0fncqGKNVIA
vnC0gQ3UGLPqw9i0Ct1nacpBg20suk9Tgou5l2JPyV1SqfE8gn60VXW0NyHHUdx1oEaLPls9WLjr
HQ4c5P5cEFmVUKBSlAGsh2EZjSZ458BHB77D3Qi4sQ2NBo69udrjggWCYNBxm8M+z0C4CbJLHeh1
apRCOdp50xlPsRUV9X3dMo7yCiSCQOA62Y5QgqZOkdaJFT5oSGqwpAU5VakX7ji3Av8vBB+dfNjh
pLTAPMesJmfhZHS02k3zEKseIDa9FZZmZbNvaDAvhwNRB7RZD7j9+BCcSK2gKO1E/1LQqu79BmpP
IJbXRd5YSBtkSNEY6KOjORAOIPDfL6IoaGhw6kHxm6YiFRqSGpECOMVT8xM4G/Ha05zWXtHOTY7d
sp0g2wrqKt7XuIAZ0fc4S8oIrwjGfDD+t8Pg8WSIzT2I6Z3uRmnAxnKbxrj/H0y1mhyfj9WkP7EW
G9YNbm6AgDXlwNV7SA1MI1KMavMF944mDqKRMetZH60GW0o/ILiiZltYARTzEi0cylSb3SilTe/W
DcFWo8V2k92Dy6jhtwOvSm3PHNDaeJYaNe/YCEp2pDcTlh2n0ha5p1EVmkoG8nHP42BapVuAGIRB
XsM2IDzWtuqIFkNtTAIowk9lYLa9yTwVe5sWQG6UdIFB2uY9NIRQ4YOQr9PcghhmmJAvIEN5v3DZ
DtCQ5z1Q9+AQLf08hVdAw3cQX/qyBFtlpCnWg9LbGYKcAXIjVEFvnKvXrcUCHTnzMbApR4WBxKiM
fBvaqsBCAh8QHo6SvZdHBlN1H/Fbyn/oKdFE2LXxlH2cwWMM1q++1KCJqlfq1D6DiqhMAzHPKZgO
4mIyQRvFY0u9rXAhjX+PQCVJjm1c123qGXxcRhciQuCrgok1y3YKGZPacM3MTo2XFN/TgbLVplCY
i4RlPUA20FGrEFkgxM01UDTGi8nzFMxszNAyCxnzuWy7ABkiBQSSSA7a5lezVwQoyMwitbIg4mk2
4jF9pCIflBcgynTeq6BGBbiy1VrL9GLwYqNVb6rnkmAgSjtyl0FuEifqDKInYK2KwtYSt7ArlTBf
Rf7BuCtrdNJxBCyVqR+LpLdAP5khE27tawgMmL6wIcEIeaB65Mp8SDPVFpBLVLgOXddkgOfFfrSQ
ffsFFxpFIQOShMO7aMgS8nlmpVE+GCAJrT5bGnc+86wk93E2L9LAqn4LduDHJhG+asx8PuUEJ2cI
GGSFpJchELjMNaE741U5FgRezs5G3RF8kI7u4dKDq8IIt00VJ608Ws6D6mWQK+gPZQdu5SW/qZAd
9rzsMSr0qPLzPC5r2K3NACERXAMHEUhuQU2gsHg8VUiZc5c5iL1cBs1HyL9pdfOZQRJucisQskGf
wuoFqhjKmJwaYfQq9mUnARCQMZHlPoiCS/C8EadA8KWDnbyb4BcgvnKoLxSDx3slzooJyWKdgzak
bbSgmsXYHCuBRKRnELCMIzM/E5RnC13oOfTmZhNhld7VeqDWGrOfTN5DN01t5sm6izS7mfZcdBP5
osSGIfYM/Zqg6EEB+xa58QJifMM01h9AZ82qQIhcH3eOhupMWEK0e7o1UK22QsOM8oFDzH5QgeMn
PVQADdDlcb/PHRRO5rGcsu9ziWuUbw5TieJBr7c4R1p9ih7Auhdpp0I4DtyYINZ86VDWAAvDIjD1
PoZ1uD9aPEf6pIptZoHIHcWb37vWTOy7vtBr4w6MbPwrtgCWHwbDigzgA6laHqgYqsLvIBMIhPaM
ymDIYl3LoQGSM+uQxw70v9ssz5TPOti2ShAK87KB4BBYG8M+sZGUQ22kuYMQSpy7M/b90QVhM7B+
KGlXtltXGdI2VQldh6PpcBs0ebg1jB64HKmyKwysRA/Xl4Td5pDuwsmLkws3p5Rl4l7NbGva4TjN
I68aBH9KIkR5SC8iOr4BzZzd+XqG8aFKmUY/GDh7apSDwMgbDKMdQ+KSNUA/mi0FoqIrUhCm6em4
7JpVjSR5byFSVWsxfIE0/Wjs8qxyBrCVM2TGyERgAsQuggdTxZrMFSjUg3tMBTuOC3WAHP0eIBZz
AKYfwB+d2q3ywyZK0d9btILQI60hUMeaciHvRrBjQ8INl7jxq1V2FuT19Nkdkkadv49qays+qMm4
/TLOpWUfc32yobpXivZrJKoo82I8Gm3k3E4GtEW3/EsEpR3jJmrt5CNHdN67Jjj54xMuZTE6wSNq
OyGoPuFjvQNcyQ6U6FwcarMb2rueFFEfzEaBJmOwjSs1oK9xX9x04L+GoCygsnqY9NWQ3RVtPCCO
Rtdae6Itc6ZPoNsl5Y9W6OD3hobJ2IEapy5VzB7u3YEtRmGhiEL06dahhVn7kV1pBvbIytZRnegJ
BY9xz6a7ftBNtCxWXfNZ0F70wTSqrzQF5dweTA1JmrBFCQsg1YKTyRcZISZAqkRvgkhtlSpEadZo
9gJALLAVkjTRoS6h5o1f0jaJ/ao1i8pF3p2BoFBX1Pg46y16hipoz6B6TFB98plDsskzY5CvB7Od
ZB30hawcLIsKyAV9Bdq2YEswsNpCBqU31ECcFBkgUXYj9f/3CvHHFQJohktXCORs/vPuy5jm57eH
17/58/agA2EBBDgyihYSeWeYDUp/A8ewCUovtNzRpaPx79vDH3AOwGVB5aSDv+WMwJaA9xatj8By
gBQCZyr5JVUribHFIhS6bwT+j5Z+AyPK9A/gO8qILWa6W/Zu7SucDoH8TiBZ9iPiaAXEWZU4jRVD
UwdKwBxiifq0cDWM3Wg6IJlP6zioNEgUPf36evr/LetsLJJl65fN/yq7//nvpkt/1kB//aM/lgro
jX8DLTHoKdA1rC83zb8umqix//s//YXvMdXfgLrRcDd9pd57BeX8he+xIY9mLJsVMKqW8SqqJuF5
LuF7fk47K0R7vWjiUT/fMM2YDLhk6l3Y41oBrdZdCYRPrG11SS5Z63+aM/4Zfrngnl1gs6m2Blor
fZjHT4OBLKV+l9aQcLXvJ7S9QyXNPTP7GzAliWrqnwdJN2WktlWUMOMhLJAdJeoLyUAxDi3O4ZnU
tksNkCOYdxD48i4/D9P25nfBv8+/C8gEDZVt1oeoYt3hGu1PrbU38vZQ8OTj5UesmU5CBOOIRc7Y
zocQt+XQmU6GlXoTFbsRnRJapbsGmF4vP+nnbMM/tgNG9fxjREuKWCunNiz1Zp83g5eP5cbQKx8h
95OYtM2imo5tmM06ACHOS4wyu4bLodFoP3pAiSYjP17+ipWVrEqFE5NqYwr1qiG0+UOMTPls3o/k
j7LaOgru7elWF5D62TJOIDuUqsC9hbHzzMRXNf4lRqC/Lb9sMufj5iALVskyrpo/Q6wE6QFfdX6p
n+GfsSXPjsBbbNszxk6mk6o8TcrHgW5A5NdMLXl1lQNGQUwMnVOEZU+Qs423WHdW1uIrKPnM0kKA
VpsQqw1NOnstjW9zVQ2vWyCyz0IApE8QBYeVKEFp/cILFN9Rb75udMld6wlYTFKUU+jM6pEI68SU
/oBE9gZByppdJB+NYmdM6xTDs+gAbumYX+U1wJ/+vAIzx9Yhjz5gZetAo30YSAjVwqtMojuSRyoF
y8EJXcEkSIOPhyx9H+VXmQMkQT+/NnB0ylhAeizsFcfX69yzsu+X5/FtQ+uO5JJxjUM3gpQKCooP
FXufZp8uj/v2iaH/q/diytDFzXESKsOzmoeUQ1Sx8vviqh1Kd5bPOfMbbufoq9NhkCZH4yMucCnU
6y+/+dveDrjxz0PbNXQMOQBzYe4cLLA3jtRTkg/XjS35ZFkxs9NyZCcS+74qnscRuKX6yqUteWRr
JVpWqHjvuf1qZJ+qCEqgV22AqPr/bJI0Hylpl5Wdx185epJ48RG5yg17r6wUmfprRtM0M1OEMpn+
rkVE1ptP/fwtazbOhZUFbkteCciB5UQTzKLNpQvNRx+yXN7l2VyG+He0B+LSn82StEA9aTEWoQqe
KtRUXuZYebQ04VaO8cHhyt2oiGoj4luz0vL72YJvUcujOcFn2Pazmt0B3EfBnjg/Xf6SlTVvS4en
Yhi9SHPMQTzQHS78uCpyVFx/rYPur7P5D6z92csLfZrSxMTLs/Q9VL1U5XEerluaci93pQ0TMLav
q/6JA4vYdLtmfLxslbWlI3mrxtuy7zp4a63zZhdT8F2U5Pny2GsWl7wVKiekR+fqFJbijrT3dh/q
5f7y0CuXA2B7fl4ruAjwPs3grnYNcD0oTtEANL1LSmNXabPi8ZTtoHPwNAMnqrZZtuENK18k8xJS
KEWUMzRDQyW65+r7GMySxcbyXFn8Cx7pfPErJSCnHTCk4bQoFvMfAwFkR8fdfbjuOJFzB2qaqIaK
XoawNHgIrRdv3GKlWHt1yW9VFNpIFSFPmMW3XXWwpq9l5aval8tTvWZzyW85ivAQ/sIOZPI7ln0a
6NFyNmy+svit5fcznzX6SEkiE1sCBEStnQXMtddU41astDa6dMhOZqn2SguzEKsEHceIGtp1kam+
NBqev3huZ4VFBr0PK228Gai+r+oqMKetq/cSKb6x6VuS46L6HHHB8OYQ+/Lm9Dih4WGYvyrdF4ZW
mKT86kTVlR4l+fGQGOMA7SM8Svvc86BiL8LeuImt2F8mUlKNGvp4M4aujEBJgmzrSFwbV/JUXUsE
dEuwagzlVunfT1vsgmvjSkctqDMFnbQIm0vyZLEjtBEvO9DauJJ79k3XWCoAe+EA2gBQsrnToG4M
veKbpuSbjZFUojGaOtSg+ciQ51aMXWptBHtr7738fuadDLx187QEexCyQqWvqtP+sckG9dNls6y9
u+SeHOl5RTWxPHgJ9LxvR0E/XPnmknu2A2LJLIHFqwY6db15W7V9cPmt14wiuaZCqtqcgecLizwc
Zp9s0fus7OFLU/O5saMcUDlrIEMIHfOd1p1I+lVFxTbeOK9Xhl9aIc+HB8N30kDfHpkviHuqykeu
v28mPy8677JZViZzaZo8Hx+VqA6dE10d0h6FLmdhjq28qBJXDi+5pgMsHBppYJ0OWvcj+9ayl3h4
uPzqa6ZZfj9b5tCYBKYyo0NYJl/0+HsubvvoPrk2Ln0FJ58ND4YedD8syxyKW8BUoKsCpCwfLr/6
ymJchADPX71UoQXX9bC6RaFo2pTA6XbtmGxsLiunkCE5aByxP/fZIVN300J1p/w+TVA9V24URXV5
dtI38xprXyJ5LGo4vOrR3h6OJgdWavRBkLLxGWtLU/JYtIvYaDKPkaPqn7pqz9nHbouyZW1oyWk7
dN2YJi/qkM8ZFMXRdw/4EToSdpend2V4mdEEwvNQzEVPTAjZsyCOqAdWbt+Joo1b68rC1yWfVZKR
MCdLh5AKMG4FGr1l0R2F/u51by/57KxC5DkF/AzNV3OQWKA40J2jmXL/uuElt50jR6ERSdpwKD7X
UG1nz3YSXjf0Mh9nLjuDoA+C8zCMNd9N1T7Tn6at697alEoei440FSqNVR1CCL3ZQb7XQHfd0DxB
MFB9ue7tJbe1M85z/NND+1x7QZeAq8flIwStN+y+tmokT3Ua0euGk7fIryc7SNQSwHS07JBYG1Hj
moUkd501AEiGAuMP6p1d3JjNbbyVplkbWnJX7iSjEidDDShB4Su2QFtetYf8Z3CV4ReOkfNlY6CR
qmEVhodU300Up7/bubqPqP7x8vArWySV3DVpx3lQKK9DnaFSRVR0iHy9bmTJU9OG8BSarPDU9huU
xbHXjxt7wDLCGxeZBRtwbhLam1DzQwNrWHVpULPvFUBhjD+U9V235VFrZlkm+8xZ7YKkhW22ODnm
TA0BzRy9yi6fLltmZcW8gonPBhc6FJSaaepD1QZDvmWx2AUpAzRY+3YrhF8zkeSuzBxyNJaPfeiU
OFM77VBOhtfQ8Xkkabgok29MhcQi/neCjJKfDTWaemtEVtWE+kv8RINFCS7Zpbfxob4BPJS66o6H
Wbtx6K7NiuTFjop2K0OZYTigtnYc3YtoajW9y7PyWkl/a1lJjuzU7ZBQkzeh+jh4upv50z4HA1x6
o7kQH3XLkPlbpPYrHyJTViVoVi6GvEXHxSRuRwZOVW2wjY05WRtccmkSVZXaxgnityg+Nam4hRLp
xgSsrFzgXn5yiyKvqoLwvAlTcju2SNMfnHHjdrVyAsjCFm3CAMeIoy6krQW+nQ8z8iCkP6I2d3l6
16wieTTIVyiaRDkPkw6a5Y7utunWfrT26ssjz/y5NQXp+qjhYVScLJBfqMbOpjcxjuLrXl1yZqV3
4koda45mumGnxpEHLN7G0GuvLrlvacXoPpy0KpxAmYb+Hre338/9Ca35V64YyWWLoW50dChC27D6
nc9QlTHt3dRtsROvTarkshZDHzSA6WgWM75F9AHwhass/srQfjaj+qjbOakxrto+FcpTFW0swrXt
Um4aTS0jhSAYBh7d3mcP1Jv2C2V+601+7CYQlvg13uu/9+VXOuezL8id2u4YlLLDXHkZupOYb2Nz
4yNWNoFXFuOzoVPgngQQwbiVsxcLJGJm8iT4++sML3lpbNmKyNAqGXboVC/r5AgyteDy0GuvLXmp
AG4KtSIB7iD+mZRfmu4pZ382ca3CTtbGljy04JyraRqjZ7dDmxy6/tHjehTqsOFEK8v8lbf0zOLQ
KAdRQ4FXRyndzbMCIGzzuuvaKzbxbGhtoKJs0RsUtvW3Nn6OkCeKlGOz6aErG8xrpedsfAZCgFQz
MH5OPtT5KUkaP0O/kFU7/lXTKgOXepB9gDwIqxFCz34BvR0G5hPSmRurZsX0MljJUIey422O9y8C
YXrdljDAqyO+EW3ISCV0GYik6QSWzKMF5ZVFBIBCUC7exaETNr5wNX+JObbEJVZWqAxgUtFnhUYp
zENdfeBglqiqz+NWkV3imP17s1k68s8PQLVXRz3VYaTW1wLTZQFHaieCNN7ga766L6Bis6mZthwc
b9lNcuNo1iDFoUAsd5EPMG60PRhGJje/MwP8tFW/WJt1yZ/rCcQhOZiiQhBPOXVAjYfLi3VtXOm4
Nca00RoV48YoSglu+8QQG36wNrR00FZZj3QjGunDKb+h5iNF3ujyO0vsyP/MrnTIco4Gba1TEayG
yQMPijCDwdMHdHi46CPb2OJWSr/0X/imRM0rUBt1ITuk+wJaGOKI/pl9HGxxqL99JaIyyInVEW0n
auGebkF3I5mPBnjkmAAfFzHDrEIX4mV7LRfzfy9QKiOeGmVUQaeDDylvFobsRe9bCbtw6+qwck2h
Mu4JbCq6UVbaYiiM72Uviuu0iCCEawbZfeTmn9B0trGo3t41qIyFqrMZvlZODdp4bJATHcH94LHp
3WVDvX00gK3m511DSfvYnuxlXXUWOmhsENzciOklTj5fHn/t5SUnhviRRUod49PoVpnRWlS8sK26
/trYkiOXVTblU4+xK/ME+fpdW9/G+NflF1/xOOpIvswTE+0k4IAInefRXySOy1OPCJFCIntbj+Xt
DQOw9J/NT0sd3bC5QAtMCiJYxl26iVOWOhv+2jLQJPTz2CV4OwwjwweATy5cvKA7ISNwwJbxizzj
/zxCuuUa6MZvuFk2IUcdoS+0E9R99pftv2IZGR2VmbPCjXxuQsW5V1ABGbzrxl0c4SwWisayBIcI
rILStcUe42IDYykJR/1ji2WVng1MmGjmUhs6gLd3dogsZL+jgRXk3iJAboPlnQRa4TvNbiF6dw7K
Rmy04sCvRKRnj82c3GH2soJApQBKqAdiIh+jPfRbcKC1eZAcWEmYqU0GPmsUB4f7Tb4xvyvxCjp/
frYXfIGA7QO9FI03vWZ6LGjs7sxd+rCowvf76f7yhK858r/IwgtclIYRM15Wu9ntDm3o3Imw9fIn
PCjc2qXX7CR5sqERFNRzPAXcJm6MNvhMbOUH1jxZxkYVpdNPpMYcoMnQI27ixkd+qg6Ltny9MR0r
ry9jpHoSN1HETGRmHGzSTeTaZroRVaxs0zI6isZ1hnIULMP1b+BHtqKbKr4KvkcXqopzn1Mai8ZF
HtcAf1a7MXk21cxtsisHlxyaUhCqpoPKQ4W9r60be3ou+o0QdNkf3whPZHSUhp4ApdOwuVHzuwki
V10p90XUvB/Q7qjMGVpytnom1uZVct+p6oesAY8lEmIhrUO0Il/nVTJOqrGpQliHCCg5pHdWIPYQ
+b1ld4abQRrZ8DaesnjPW4aSDuHGqgYw5+Ap0W13oPvmNAbCL4+5m28szpWAVOZpNtK+GTX0IIcW
ktlxvjeiU57c9/Xj2D5vfMOyob3xDTJYKkvRxApeqyYU3/gBhFbsWXEbf/qBSKLfKZ61YauVNWUu
v58dBBzk+S0HiUYI0dlcu9PSG2I+OKjkWTnZzdXGPrG2bZtS9pkSErMhATVUFzQ3ug9WBndwewS+
MZSDtgOjlU3DlDw7LzOa6BrWLRrG742xvikMJC3I1rSvDS/5tugiJapGhmSO+akbkRHVbgf7w+UJ
Xxt7ccWziXD6rARvtYax5xcmnmz+qF8ZTS+E6OdDE9ya9DmCHzemc7T6xFVJf5NYfGty115dOpO5
WZjg7zUXp3b21r197G/RT/2Q/BCuAqXNzMvDYiPntbIxmZJnqyp4mIeZ4E5m7jNcaPKPl62/Eg/J
aKuxabRiButrOJN3FpRfAcppQN2vb4V5K+PLcCtQ5vVWm2H9k0fxaQkmrCf10AcgAwtBGuOXOJOT
8LqCP5WxVzGfUiUx8bBMvGvGb039BBbvy3ZamWpD8uMIFHKGLeBgaGn1QXxza/cKZDejjUrSyvQu
HbznK1VZ9C0Shhy7Ah6fVLsxiisHljxXhwBFSUxRh2nV7swxA8POcOWVTwZd0bZDDlnA3MlhCUmR
HdpnIebVN09Qd9g4cdYsI/lwo7atNS7cen0XODpoVDecV9IM+/sCImv/kMSekyRGQK2HHbiQD125
Q/NwcYwebIgIKsjkNIh3DZfhDgti9WXDBhvN06/JCv7zeMmhcwZiPtZhxkEj7MbdfEwUsIVPYuPz
1tarFF83jQKqpwZbXwF2E8+M5i8zyIcDx0mMjYlZeYKMyRoY0+06xs7hOLdG/bGaPjbDu8vOtpKO
kvFYIs6HRrdgG3agQRkM+z5Y0lFbcl9rh7IuOTPLTRA89hbGT5HG5g/ZUXHzE3TgATj1syD2tMPl
D1m7iuiSX8NEC3AYXyK+4Srit6H9zgitY4eVtRXIrOywuuThTlkmDigs4YW6z1hQdg/CPLF6A0O1
dh3UF788O55VPoAzpsDw3afR7w4aAlcR8g+L8OG2XN7ahEtOrtRdBzJRHKTsMBzSY7O3sItcnXfR
5XOa9j2BGAZ8TblRxz3u+5end80FJB8m6P5XpgKvnQnIyxafJlCl5tPG0bmy8emSB6vAD0P7DFdM
iAHtRrt21b90cFZLfytL5l/4LA7pMaZiTtPafEoTy+WsAV0YhBGd1L9smpW3lzFabM61BElGbKCZ
DhS3eWicZuNIW3MqKrnv3GkpY6rRhYtkMcG5Ex+jvRqUfhlupYlWZlaGa5VFl5UsxevP2V4kn2f1
zsyum1cq+WtZoLqYtHYX5mn5YEJgSXH4xpa8ZnTJV4vKTCnEZHBWopLVJv1OYNlcns/Ftm/cyqjk
oXNuQzDGxmrM4seesR21AmP8Yhgf8/S6CFdGZUV8bBQNYk+hnjlAFyRkXnRfNpITa5aRPNVIU9PJ
SoRBql0EFbHdCJT6ly2ztlQkP0UTbdnWGpxJ5amXWUGtgwBs3jDKyuAy6MoatVarIAsQtt0TSR8U
5YbY765674Uq6HxjFz0bM3B6wUP17+Bt2+l6uhPAv10efcXgMurK7KmTGiNeXKgfTWPwANgJrhtZ
OlIVdIdQJUfREDJoUX9bGFtn9XIavLHEieSYPNdbzVqigiXDStwSle3EM26hgB6kAd16yrLi3nqK
5KMOtXAZbfAUaMagFDbt9e/ZzehRbF7VVlPe2g4pU7uS0lLmxMBDOk910z3zitDyLVxJ0yC5bhtb
SKjOl4/eTcXUdJgGBM88CZIsvDy9ayte8lSuNXbZmaCST+NbMd9Yndg10Z8CcL968BHJVyEoikuj
DVTaQKHoUR6Tsd/F84ltQXBXXl7GYEFJA3raNl5en1yqNa4+32jdlkutDS45bF/2tNZzG1hPJf0G
sSOvqM1nK79yi5TRV+DpTW1HLZG/pdMXp4ioy7V0S5p27d0lpwXPMUg8IeaC5v2TyD6lURjXHy8v
mJWd5rXmfBagllVN0inHeTqrhyE9pM7GPrMW+b7i4c4GzjsyCBMFx9B4LlHfzwPzoTwlH6qDGcx7
jV+3Ub7eUc6eIpQxj3CyImUL8ZPkNE1bUdJyMr+x0bx+1tnAhpKDr7Na7HIUwaJZHnniacm84GIL
iI74fNn8q2aSHHbgbBS9DTPNRy1A32xo3nT+7HWABkZu5W88ZW0BSZ471CAKYSq2myGIQtMVe7Ak
u5ULoc3H18jvd5wHGzvQymVERmcVGmhaGOhSkRiI9yCXCsdAD4pg8/a5+OsbEyPDs+KqjxHYYPz8
xrqPsa7A0guCdsPvX7MMHAgqsgPtpVeftlpJVjCcVEZutdEMybj59Zv0owBqa9pnbucPvh4smBhw
uW4s55V5kjFbGq+hhdXC0Ul16oFu7dz4ytKqjNjqO9rOo4KYXJlLn6EMBELLjVN57a2lQ1mdbSAh
ONYwMU4qD7j2rp6v6uKhMudUns4ZOLNjHpqQrhiMF6v63m0hT5fd862VJJ3BBGTHSiuwZVvNJ1v9
xJuvVNvbyUYleGVjVSXHVutialu9wx1o/NLq0a5Ut/rA14r/quTNdYYSbQvlSbjY7Cdu9ZIE6BZq
byvXghfoQfnY3CbQ7T0VH62HrYjl7UkmMlpL5JXKoDmFRIlypDxxRfSB9hvptrdtRWSgltnZdW9k
HcAj9DGhe9vcmIO3Zxhy4T9HWSJ3mgi84TxMuyfFelHrT2V2YKW4yluJjMuyTJYoBUUOL49PNr2b
BPrPN47llSQbkXFYVWoB5brMMXI6HjL/bjy59mFwkfp3m5ex221BCd7eT4mMyYpwrzPargf+Wv/e
TL9HHXe1vHPT/AYt6q4oev/yGbTY/N/eRmSqqlzM4Gae+ibM+NzMu663+i+soamz02sofO50RUyV
x7U5bjeeuLKqZLqdblDa0RwoEFvVDJ7yh7TaAvyt+YK0c6SGM8WDiYmHREOnfKqMvc6fL5tpbWh5
2xiAXzNUzPvofETjq5vX6W5zT1obXNo4ph4CvUSD7EtvBMR4ULujMzxefu/Xm8sb8ysDwJjejfNY
xH1Y+wrOZf0IbHPQ7KEng3K9c7cgg6HO47IX50h2zW10d10pgMikWZllzUNS48G5EybGLbiyuy0m
j5WDn8i4sFgvpgHtxkvzBv1W3CFFfA+G/WfhjjdsjyAjMK9cq1KEP6W2hSgD0z5HdzV/N2xFY6tf
sCyF8zi20/vUHF+/YPDSU/Y0hrjNQmdglz0U3ry3Dtd+ghQFZA2FUnaDeegdX7BDQTcOhzcXrW3K
DTQiJ8Pc5oN94AX0tsD+EkGCjJBuY/g3zwgML50RJEKqhY0VYDFpf993mj+OzjuoKQXok73mnMAj
pMmFprZRF7PKjkynt1A4cDXoOtaEXxN+YXhpitsEgpr0Fdhjqy6EjzyeZx5w5xtLc81A0rzyEfSq
0IoDkU0UHYr8mTfPVNXA4pBD8Oby5rH2CCk9Gs9zWceFxo4jN++Sj9CI2BlJ77K82jDRm0cBTCRt
2GqWUEUriXPIdWip1vNcQdYia7zLr7+2QqU924JqVspqrhxYCupIDk0JNvF3s1EGl8dfM4+0bReQ
7Ui7EjPAIJm1ywfDqzq+YM90V92kRnnz3gbi9OX3s42ibqjdwhnY0SHfG9RMCCZBBYA0tXI/qR5I
obr2EG1M+IrF5EscL6fYFFmZHssqBVMNgICD6bXKVmPvisHk+5o64faeqAR7myVuuuhbyT0SiScl
I+7lGXkzmFlY5n821sj0GAIHmPEkulecz0x0iGIep+RYFd3GI9ZMtPx+Nh/aVPMoVyvlMCuRq3aQ
+KmhS1C0G2tqbXjJqxXN0DtbrZVDMRFXqxW3Rru4bcf+ZQOtDS95tBFDTrhPWuUwqqWnTvau01q/
7/4fZ9exHDmubL+IETQAzZZlVEWZVqulNrVhzPT0EAQI0Nuvf6duvIUGEooRXEqLLDCRmQDSnLMG
KWMSr/nz7IPgFnA71hlNJTvX5ftlJPt5tfxmEq85NJAUi3JB9fmcByClGIMH3yrQ1aZWHrUm89T8
OQTh56TGhSfSnnZDGu4t2XYxWBuPeTatVJ4/j3hUf66xAK8hRh2W5LzZV2H7Kw/cf2/vrUn09SXx
zjJ7vPe7PAqzxLKbv8d8Atel11ibIgPQ9f8r3OI5CLht7GxXtGAXcfd9nu7SYM0uTWvXHJdVdRpW
IEZFvwqYoEBG+6ua11o6TLKv1vROLyntB/A9DrD5nD/4dQG2p00vTZBZXH/yneioXxjpFJYN5tnv
dAJckh/WT6PLVm7vnxs8CM3/K184ISDOQX+dsCa/y1n4G7gvO8BZrdThTJrR3BU4LBn4qkLrbPfN
HrXzfeMPm+IYCIL/u/I8Y0WdAbE16cC4cSUgZ3VXvw6ezPJf4Aid7JWE8Oc+S/XZGWYTq22KABGn
/jOBtYqWT838GmS/N/mU/npyKpSbQFIRnYUV/ePV2V95sfY+Mihffx/5gyWXYYDySxXt+qo7quz/
aWiMBSGTaM1Z7WxggMkPrmbTlsc0s39VjVpLcxlsMtRc1QKMOCjoOaYP2uJQjiQOuvy+6+xthqPD
CM9l43dj1IZn17KPUwpStgEp92hjHNMnZey0c3k6FVnCOhuzh2j36bJzMKzFGpNyNIflaFf2gzq1
zumAkgEB6oqYTsyK9tvMUXNYP/JnJlPCElFTZIGieszvaNO5azdmk+FoXjvIUpVdWYkkaMOn2mZ/
hThut50gOqJwTkbXGV2fJUFe7Za8PYI3GBPu7opqPs2XhaDw+W/A6YmUJY1KkYySn61mOvrWFDOF
ggqL3gqV2FO3EnIMe6xPyQQicrgX1iH4tsddiXedWCIQnM2723tsiGj6pIzTui2dCd7VrfLPOQfh
l4ObJsvAs1vMm9C0oS3NiTMxtY49NDCk0spPwSjASDeyfF8uI9/myMFVfe/OxswCMqJTIjITNu7s
jOyzjmIWfa1B0LQLVxN+Jz5IAZIOvmgcvaBKo5Il3nAZ6cb7SKD5cdi4A5AX4Qg1TYv9hNayXe3Y
K4eKaemaFxeVw/MGtHLnltUxm4sTJhx3S5Xd3TYgk3jNib2yzEawzeJUz9ldYBVPrgdHK4fDbfGG
GKEPy9Sgx7PGnobnsg+efLTzxVXebtOMPiXTu12aZgJL7+0lHsSyHwcHqCbVNs3o0zFlTyZHCBy5
i+cfxihFYcyN63ETdmxI9amYpeSFWiI4VYlOqYw599bSbXMmfRKm7dIuLSSxzlUlT0j7fBmG/o89
2D9u76nBZHScYSdADcBeID6l9nPpBMfet18BNrwSm03iNV/lDROtCGaWSICyBKI9cpChK3utzmmw
SH0gpqRgFFW1H54jCZgOv0jAJ7lx5ZqrVnmRB/40hucOszZdVoFPF3VJugYQZlKM5qqTU7fUUlV0
RuZub1v1EayvANwZV1zVJF570Lre4vagrIjOYeM9LKW/I4H10BbBijsZTip9CibKwckJbt3obPP2
vukxYBZk99JpYjANr+jfsLX67Av4iGs7DKGg65NcNADxJfaKckyig/8eIE3t+LQKeHQe3BpHbH3o
+npFMSbR2unK/dq1aiqi8+jPe3COHuZioyvpcMMuqVlVdtD5MKgDAxtplxdPkrmbsu5UH37JegEo
6byJzuqK/Rb1MWjb8Crc8+Xn7UhjshntYB2FbHtgBEXIyWJm7c4HAXaXHWu6Lb2ij79MqmhkSLCp
UcqPWYZu23ngG98OVPPWVthVAVrV6MxG528vdQ4qs/+AUH3F1k2q0bwV5On2ODrw1oG+5OIZ1Hhx
Pz+ka0eIwSj1yZbALqjjCWzt2Pe7YhzO4Bo/3t5Uk2gt89Q6eZrmgcqSPh/vWtGcq6BdUYpJtOal
Re1lVd6ILJFD2zbnmrZo91n81iLbfPXDLIsqfPCzQC1Cij2YxO8EbVZEG8KvPsMie4ap67ZF8AJF
NyvKPR4p+xbcPre1bhJ/Vdm7G7Coyjmw8FY+D3PffhWMWRcmbPqmRt5+v/0TVy1/KB6HlGjeWtb1
WC5gOE3qqL5LW5Trx/JF+SlGK6Z9E4pteSh9kgXpG4/h1ponNk1fat+yY7XItRydyYI0rwVjsOc6
ecgSt0bfcBMdg9V7jUm05rETkkNsIfBYtyTzr9m/ToUgxdWuNCMbNlgfaPFyljVhgJWnvr0De8Wu
K7OjitaGHwzxRh9mUa1DaBpaLFEsT/hCn4bRve/C6qEq6LYzVp9pGWpA6sphrs88zNSvae7cC4ui
dMv4Q/g/luH3DmB1uFR23jCd+yZanroydw4FKeTK2k3av/7/nXtlNFqyluCkCiJwg0f5ya+Qtxg2
USti8Zr3EgwmAFgoz5NKusfSn3cOKBatbF4JyabVa54b8A4N55JVSaGGo3LHR5qROxtvk9uBwWD5
+lhL14G9XoYQP/XzzsPbktX2/rZo08o1f01pG7plDtGp1e+tstvJwDqCiHJb1PR0n+25N7qWE51L
TLchfJ68wAbA+drqDYrRR1tsObEstJ0ykeOc79IF1VpV+m+bVKMPtyAPzRl18ypprMiOM2lZsd9H
e1f0KyeWafXXc+CdzS+yYWGwUNzorXZX29Z58KeVGG/Y1g+ownz0OfJ/ZVJ7bSLBcTTP/FA5a2Sf
JvHX/79beQhUYSSloZreykDvDtRDUf1e7P7bbc2bFHP9/zvxRYv6hVNh9UH44mRODBL5/W3Jhiis
D7UMZLFmN7LLhC3O3qdjrNxO7GY7wKMt+/f2bxhyo/pUC6MSL4aSlUlYfh+cZ+a9tf5DniauvFT5
GvLq540K1NX8ls0V2Hh6sKzSlhzL+QxOjjfPWh6tRSa4NMdyrJKayW2xX595iRSzXFmjMDOD3+Vc
4Cb+aDdturIphu3WJ14K3g/S6bDdLm4lseKCHMa2W9tyk3Ttuox0cYpey6JMlq70Yl425c7rHWsl
wJmkaz5MRKVm3vAqqSr3SNzgbqZyJYVvsFW9YcppJ7WkQV4medgdhx7l/WL5XhPxZSL+r9umavBj
vWlq5FTMyrLgDk2HbQUovyr/rtNNJJUh1adf6isGlfCnMiGyO819cOxACz7X00a70U7drJlc0IEh
+lNF71Ac/tLam3qmsXItE0WWuffzdimTNqjisSjikuGyKe7UGpCiIUj8b+ruXYhjzuBmOTpbkiV7
Ye4zWtnjqn1pZOKM56zeFkd1EGJ7oODsk1BQ1742aHXlTvl623A+nw4Mqd4oNeXAZLdbCaiLYgbR
pvgq3Fev+4ZW5t2EcTs+y6RMi6Mtvsruz+3fNPiD3i5FRWn7qMiLZLHIeXLULpvl18anuzEIt1mU
3jIF5sdgClNEVU8NsZqWV9U4b7dXbwgUerOUdJ10rMK0TNBHdeZO9j3l1srLxaQY7TR2nS6ioR+W
sJ2u2081YBDzJbUTz+K/ZOH6mxp2qH39sncm26iwaBfZlknR1scu4zs++F+i2b8L2mblS0xK0jy6
RbVD9LxDIahMH7gfPaZq4/vL1jw6mOc0H30Fs4RCpPzOZXp2FS5IgTjc3mHDkazPutQ86LtghEt4
jO/myLmXeGeIxt6pRh5A7R636nHo1rLNJlVpN2uF3EMahk2ZqI4diiA6ABxh5eC52s3HPMQHyvUy
zdyceNgF0DvscvSVidnDTMIahdjn5vqBdb2ns7XMHuwobPMdomDch1+68a+5+Hl7H0zL147klFfW
DOJJkUSWSHqV7bOKPWTWtnaPD/zrbsgiZ8lolQxNeqfS7jnifNM77wMFO8u7KSp72Kgt5iiOgnE+
9nWzrZXkAwN77fG+kwMWTkHUhLvFHnMQx2IbM1z4gYW9lX1dLzbBI9XvDm10LRUH+95Z40kx7arm
v56k1Cm7USVt+eyFv8j8VK8ZzOeuRPTuqaUe26LE2HLCZL/nGbKHg9x0PfzAwy7zdMKhtaikDElM
++Y4Z2vFA4NC9Gappl5CtK5GLLGL4EkF/i6t7V9lvTZDb1DKh4YpNZDMq2aVQO17ZosjX7UUk2jN
Qcsa5CtFi60c5Kvv18dy3GgkerdUGnX+aBV+lYRchHHNxu8VuIRjdw7XkDqua/wkNuoNUw3js9f4
RCWR9+JUv0TGYpG9kOD3xH9vCl96z1ToOaD3cyaV9DXGMFKkaYf6uACl4rZ40wdoR6xgIht9DEsk
UiRFLuM0+2dQ9xb91ZKVecPPr7ZERxkO3ADU8RgpTXLndSC7zrpnwSubv+TeHsAVK2eUyYa092+P
BiPVdDhsiSfeCq9kcZvJH7dVZPIs7WilaOCZluBqnyN76DCh4uf2rlnmwybxH3qnpor1/YwNJqM4
eJO8L2yyt/ga4ZNhg/WGKScqO68ukN4PK+/oWfJuRGOcYE4SLvkP3/PFyg4YtKR3TlnzWALH0EVA
rng8ZjyOJItDsu31S/Seqdydq8mrEJQn759sflXOWzH3sbtKqGFa/vX/726zFCAhwA/H8q3qsfAf
p+q3n216VRMdalgR1+2nGaIpeRHqxZ2fyjUUY8PdSe+UktFUgYndx6rHbx55UPWPTrVxszH26AjD
vk1oEGZQuvIebOebuJKknm9bvcFhdRb2ArAjKQsQFSx1SZdwR9q1eqhpJzV3zXKHy8rK66Suq/vA
H4+j5T6ToH69vXCDeL1LKrNIIFmdVgkwMA8OILodIc+9u0aPathRvUsqJNUYFrTKk6wGPyeYgAXz
X6ta7F0r29/+AoPq9U6pHm/1Ttk+2gy66c6j2Vsjyufbok2rv/7/nRfNve0vGK7E1Un9GsV9WdO4
BmpH+XZbvGnlmpOmIxcut9s8CUge+acJf5QPUaswDnz7B0ybe/3hd+uP8qEMC7yezsVi5wAJct04
Xci/lhyzjb+gnbeWh16vtHZkQiv+5LM/fLLPXrOt3Ep897/rZ0CCGwcb+vdyEtdWsQvHrarRTthR
IhuSe3CrxQ1OVpUfnBnElnStCv058U1IdNTg2g1GKjlOcNbRfV1Wx6D8aQkMv3cszpoRP+U/WOws
qzUSOsNe6w1UoRNRGXBXJlXJjg3mjFja72u6RuVrSIkRvXtKeUE+dXUpk1A+N0DkishBVP2hXth9
NJSPigexLwLACU+HqphXfNvggDqmMMtLunR9L5NAhn8IwZWlufNdQPN73lqxx+CEOq5wM4xpsFzj
60DYXnrRxfWztTKGSbbm4FFfzWBphc4yMLzl4/RPsDjbTmG9uYqBY7bJGKZdCUYG+wgkg96yp1wc
N0UOnc8dHcuCTOAFOhewptG1TxYqnIqudeKYjFVz7CzkuUJJPD2P7ryv2uBc1+2d5MvK6k1615zb
WryOELeSicjiYHoZ164+JrnaWTyLCICjvqox0nqdnLUxSeI681p/qEG63lQl0mmIaoFVK2e+FKzM
91Qua/j0Bk/6ABhMp35i6CdJLGTkOwybAk6pB9Trtmedjhccll4KthpeJ9HCMcgT9vthHp7safC3
HTR6a5VdiDB0BPIvpRrveOHsF5J9jaJm5aT/VPe+rxfp0OcOGvSusX9l/mtvjadG5it5ZZNkrUCX
K6tlVbbYv4owrePZs38hj7LGUWsSfn0lvTvglT1HYSUcZEZCvouC8CgLfrgdAT41GGjk+v93osci
G6k3TfYvFj1imANd4zulMLy/8go1rVwLjd1S9Hldzpgm6wJMc/T3NlnjVjet/PqT71ZeTARMzEC6
P41Vl7ND5kYZZjkaD00mPXpLsqJ58VRfb2q1hKK0K1BGwhFUzCO/ZLzb8/4QVMAmo3nsrCGUmFSl
BctZRmHDrIFfJkwY4HTfdWITkw7WrgVKcKEE4yQbcUEZOeZK3OEGkeDheLptQ6aVa/GSSVWnpSeC
k5j5biDtvd9u4sTwP0AZUDtwW9B5iEvJE6IObiR2CuDkt9f96fEE4ZrPuihkhQhn4hKB54+NcZ3v
LYBt3RZuME+9CtemLM1av+KXvCvQd5MUwdeF/JzqtdSCQel6Ka7zXOZz1YHF1/FjW6qT8tYmmUx6
0ZyWpQSt81Vh/2o8jinc4uBa3c7h891tzZhWfv3/O8elmMeX6HsMTv5SHuyC7zv+z23JpoVrPuqx
TuLGnxeXVj3R4a6RczzRlaPj08IYjEVzz8Wzh2nIeuxnOsaiDHbFrGJ/qOPe+VY5d9P4igG/3e3v
MGlI89ee1YPltjDMtkZDmPo75f3+tuRP82r4Cs1VQzYxijGD4FQ4C7AKVDzT8NS64sG2xEH0cmWL
P9+ID5AFGKpR4PfrxMW9cjl0x9YFWL71cvsbTMI1tx0jp7VYAeEi+4GbfOy6B4yrrSjoc9V/AC0Y
QnumuISIS8dVXHEAbObByq6a1q0dtb0Xck8wV1wYe1LeJc/3hbvthkB1jLm07Ran8HvwidLffIh2
09BuXPVVUe+8tUA5uw1bKi6EiX2Uk0NA+0O3+kQw6VtzWZtZS27VkbggExvL2trTfq1d1iRa81i2
SK8rO8IvfvWUBdOx8vON5q355+KE7ph5gbjUnRf3lD740VsXrMH6f35yfMAnaOw6FEHB3TMIuA4V
kJl6Gu3DvHxQICbY5EJ62a32qI2Zl6K4oAH96PguwJ9zdrTGdpuL6nU3u3GyTAiYuuX0D2QGhTSP
ptibq5WZHYMr6WBugZrDEkO8uNC0/JGnznMV5CBfW6PEMVjOhwpcO/hV+b8gEP7tsPx5asKVspJp
4df/v/OmfsizfokIrhwL4Ct9EIYT+dhN2240VC+79f1gqwasAaeClnvq+KewArdw4a90UH5+elAd
hhE3r6mrpCUuVXc3RV+84Ri6u3x+CjeBe/lUr7qJvu9rQLjhuodamHDnXWEPK3HMtKeaz5ZZSmcW
seJSF85hyf0dUysNDyataGdqwTNBGp6Tc9Txo+tc5pIkwvsdjH8v/RrDtsFu9HKbbAI0m6TEP1mj
tfcb0KlNbD9P80pdwxBy9HJbU5dtFfJKXGj+5g6Pjl/h4rR32MrdyaB7vcrWVUSF9iKKC7Gs1ymk
LEbr9Uqo+TwF63/AJfCYW4QjOJ1RkGkPHtlF/R+S/11PPwbvi+882OILd9cwEEwforlvda1AOG5V
XFIh9hSXDj9Yy9yYdvj6k+8iQ5lHM4YnsQWA0bDEzkNOy1tDvTbJ1g7ZMq/TXALG6CLzZSel84Om
36e62BbT9Hpbhfm6sqo6/+R41mNgLfeZ6zwtGI/bdFbpNbc5mro2H4W4qOoxKH7m9ePAV+KZSS+a
585dL8VAIwCZZvft8DXgZ1qr+PayDS6lV9xESjGdybBsxh9whRTyZRJnaw13zBBz9IKbhTaZfEgt
funnc9keM0xgkUvnJQX/fnv5BtXo5baFepTiXeCeF0AF3sm8/tlnWX+fzW20oiDTL1wV987gqx4g
Tx1mbi+p+5p1X8LgbUn/3bb460++Ez0MDaZGKC0uomC7XnbHoMljYo8r1z9DFPA1V83KQFleP/qn
seHj4xxw8pxmqluRbtpazVnDIeBpoHp5WYJz5v5c2Os0/uOSf0OUXG6rx7R+97/qoQEgdgel3DP3
mNx5RRQlADhaay00Gb5+0NIy5bXn01MxpWE8RO29NVavgAQ9ZsDH2/YFmuNONOr7jCJX1ssgHlsK
1B61ItqwfL3A5kWd64hg4ReZPtG5jVn3QMeXbK2vyGD1en0tK0nu2yVWvow/nPab3zmxNf/cpBW9
jJaGTQPk3kZe0nGJ04DtVbTRWfXymcg67jMPy47anzP/7rpoVQrXqBJMKtfcNZiDZowaS9yDsAvo
/S7F5I99lKWzcvUz6VzzV/S5NqzzUnFPmu7OI3/VtQtiMLYSxwz+qtfQiB/VHVnwzBy9IS7oyRM/
MfUV1+qYDd+3bazmsO40AwNh7uTFGfxDL4Cd3GUruVuTbjRvVVC+cnzOL/bypa6QDwrPi7sGBmxS
jeamMgXPEMFwzsWxLri4xb4L6lUfaCXfnbVzyvATejWtEra19HMrL3JBOm5Jd14t4iXnmHP5MaiX
2/o3KEmvqqHDsGuXYpSXcG4PYnwoUBFkpD7clm76hOv/351WqQzA9DQg4Iewf0/+DMpy185IGk/V
YQDZ6+1fMd2T9dJaLnhIOXKvF+nJHVXLGSxK0NQZbOxxmRV7D//2gh99tdbdaHBrHcsgzeYgJ8pG
qAvuJrlrhmzfTCCbWpNvOMZ0Qs7ZTUu3FFlx37B+b6tp1/TlSsQwidbO4CxfhnCRg7w06MCNGnfH
q7VgZ7IlzZdLx7KtQRTwiUHtumUBwHq3T4tuxZhMStf8eez6IgICd3EfLm3ivGZNf/BpDzb0bXUH
qrNx9nWBiY0s4H/AtP61bbyk7ddKbAbV6OAFFuqDLbBu5WViYQyM5FMI+LeIrcH9GVSjgxeUKViA
O2/iF5e5ceDsavZ7DkQ89pu6pHyqQxc4oCQL0NoID0PhoZy+VmmG7MimAvMH5ALPFtbiUJwBxVzu
2wC0RbWz7cqjE3HSjIPNg0HvvHlNWRfP9nefHmQ/rMg3eJOOWxCUC/Nx98ON1hb7uu+/CbrawGuS
rXnqNILpoYhwtodzX8akXXi8lNvGZLCjmrP6M2rMyhL80oXR96XFAV8ta9OHJmvXPHVKAeWllFCX
XP4bLPva+5322961OmCBpeo5BQO8uG9nUHiHTTzS38rdVkOiOl6Baq+pUbmIe5W/tWBVDOJpecm8
DthGZMVirqWcDwMKPtVRC1rCp4iFUl2GNgHY4ej9GLvH0kr8/skrVg51g+XoxJxNy+dFTaP1KtCI
mfnswN219LpJ9DUCvTvRmx4gybVw6vtKtndZ37ykfC2+G6xG5+a064EVUViL+5T8dNvv9nQsvSm+
fUUwBEj3+jnvlg1899lz1aguS/hXmO+UVcYRblWhXWz8Ac1ZvWHB5IbV2y+l+1XOP3n+wxkP/sBX
xH/OtASzcf/7AXkw9GmnIJ+BBmx4zPvqJ0qnB5l3f1KbYYIGcE3+cvbFCKxFdmY534XL2p3BtDOa
P5e2R1TeRsBHmL5FIS6jooyXgW+7kejgBdwv3UKhR/myCDuORkykgPji9rYbrFVvippsQRV4ZO2X
rH6WdbWLsjVuBZNkrVJbk7yeKhv7MYY/q3F4ROfolgEgn+pUL23fDZVyBut1aU+R/CmRPwpZLMuf
vbfWp2fwBr0zqrZxQWvc1n6pwsS17UMWFXhgyDsv2vhy1IELSO5SpAImnADhUza7Oz/87uMi7mTA
rtl2a9DBC+xluGKATtW9lU8UaTAxH1lurzmcweT1nihO5i6wfXyAGDHVIoqYd3/Z9t+3zdKkf82Z
rRbgbdHS4LrWdHHPzg55TOuvaffttniTberuyv0BWE1Y+9haeJRMd0O1aQAcxqk9ezMyj7bw8OwN
Iol5afBzbYwxOmBBmS1FMVpUXdR8L/MnEt2FaySHhr3Um6EijlNruAZ/mYsdFc7OcZfYsdZyMIYT
XW+HCsF5MzIP8WsYapCTuMfO9w5zjkkLru5Ylh+l667U4ww7q3dGVWoBVbjCT5Xkq6wGSJ9WShEm
yVfdvTsgI9I0uaTD1Wb+BKCprcvl7rY1mrR//cV3kj3HUaONjqIL6w5FeGTqYK+hFRrSCx94NzMi
bAUM2vuGt1+ISo/OEJxoIP5lZXsAgu+2RJLeH5XRglqpB9Psi3HXAiGgqKvjmPUrgcwQDXRcgmzA
JxQu3HUIftf8eZD3XvNPttbXbEqO6H1RpK8zp6wCdZmac18+OFEb2+z7zN4c+czYP3Ta+2u0gJ9/
yQdgggbjbz0FduFFLd/She9J+kVlf0i77RX6AZnAkl3UZZ3kF5I/jlYeC3QAtGuI/J97ANE5XfDW
zwpaT7j71+NYITkuwdqjBAATN11GPgAT1Jm40kt66lJLEMZ47kHl5OttH/t8tsX/gExAbBDchDJC
buRxPNBjnoCgdNiNe/C235FN5Lz4Ec2TkSZvCtQQYKizv5PArl/aP7fX/3mM+IBNMAM3oPKBv3LP
iXWsbbmz7Omrxdvn2+JNW6udt0U31zQoRXlZWHlkVveAgcT9bdEmk9fO2rCwGzIOmJksnCwm/nMY
PpLoCxErG2sSr523Yy1YTyyX/wkKOVRo5S3T4NQMTLLvKZmX7tkZZGev7IJBTUT7lgn4kVXkKHq2
utKPSQjMI4Kryjbz17NrZebybMYs2VnlzdeQpfkOQJXb3hBEz68xMHPMoW/Rc1PMYJ5Px93IwrUO
RIN16tk1t+UpuLwYBRTxtK9H+yj8NC7btVkfg3i9Y62TVT8wIFxcRnlynR8NOofXIJlMorVXipz8
ILC4LC99+VtmcVQXsdiW2yd6o1oUgo3J60N1CUWLlOB5tL7m0zdwyIhuJddjsEe9V62aOocGmAC9
hNVf1TTtsiA/3PZak16u/393Jwn8KM3ysCovUXFsMBI/OafUf70t+/NLCdEb1ZBz7bKZq/IS0N91
OsW+el2W02zdj9kaUL5JMVqyYQkLAsIPVt1nanwaU3UiU7vtyfwBHcJyG+H0tM0vohzOfiT2Xl9u
Ab30SajHl1Hag3Ka8pJ5r11KYsJiJbcl74lOqNPzgAlCsG7U/Hbo8f8p8vrt9o4a1K13qLWRbRFW
5NV9TV/b9C9nrUfHJFfzTgKQ6rZCcL8Pi29d/1aTlbu8wbr1nrTQJ6DpdSB3yC9j8Azgn1hGx226
uB5U7zwnElbeWQSye++uTBO6NoNgWrPmkX3YLWWtIufMavS9RiOQbhvHjt7yPF/D9YiwxI+Z1w+w
D35fgS5BFeIPs5ejkw07qYo7AbrtKQeFuLofGcLYsvJS+/xRSHQgCDZzULmmWXkB+6CvvhX9n0X9
44enorgbpp+398JwOdC70/DGlwSPwas//eLRryt2g3NXTunKgW0IZHp3mpyHkAQcNmTNz32065xu
L6IsdsNT1BUrj0OTC2j3Gw8DCUs1LOVlJgBgs9nwTMNo7UZvuhXrjWpdSfmQTmN5bzlNTdluoEJi
MKRyOzfb49Uuul1QhNarU/rTuRp5dVRzm1vfcJP27YT3xP5r007p5bNhcLzU7yx2GZBpW9KvClAs
wnke1yg2DN7jaV5ZWCBhWWqvvEi/RBuCtZfjGDfL2rCzwRL0ljzellMGQs3yUrdHgkzeci7HJu6L
V7Exf070prwaSFySKoeC+yX7o9A97qV9FUdduWvKtT4Bg7HptEGB0zuL5Q3kvOS5H3vh0JwYCFtW
0tiGPdBZg1g7FBW+i4ABHDDmofU0Lu0d59NG8dePehd4MWpXeq0PZE1KKkzFKf4GU652EgNtK/5u
+gDtVqHyhVfKdvELU6vODSnJyalYcUQj8HK47QemHdAfYhFtW75Iec/9bsx3QGVHX4PPW4xS3f4B
0zdoVwzQpAdRESBmkfmLg8aApfhmreFGm2RrsQrFhMWToKM7T6B6HBweTwBwQtfoytINutG78zBK
7Nup78M6LVbvKq8qD5Gy5o3StbtGkIWkCaFzlB1rjDbYB6taYyX6X9ngk4NVb85zp5bMlCnxJyij
Pe3U1wr9H85cJGMRnUTgnr1iOKCu/2QxTEaCZwV8hw+F57wFxDs3w8PsbOIY8YneyxcgVmDylfmn
pVBoyuyIE3s8j9BHiXTLbQszHLo65RAdvT4N/QKByi1+9+H8FC3scYqGONx639SRMQbBLZ+mKT31
zlAd20aIU2C5f99ev8GK9Z4+xnub12CwPzFK0Bkl5mLnkXQ+Ur9ZmWAyacj9b6QqPZBe9x78ZEmz
U1UsIPQbd27dJxjg2dSXT3TuIQ8T5RY6DPzT0PUn8D3t5sX7kmXNyh6bXFHz9FlSf8zCgZ5JOSek
Ck+Do77eVr9BtN7U55dyytJuoee8oaA5tCu1a8m48sAyCdecfGjyNOtbPLCs+c9iZbuoXcPJNFiN
jo7REzcs+qX0z6Nw7kYRxF7W3su6ON7Wikm8dn/xSjsaMEnjn5QdvWZ9kLS0e8zqcFsiQW/Xa0Sa
ypyL+t5zZJqooI/y2BvStYqtafXX7Xh3NE+VGqp06ZHAYY+ROlXlU0F+3FaM4RmhUw4t4K505TCV
l9QHiI0TD8VXDtI6/5Bl866dVmKCyW40j72ev5STqLw0FG/nqOBx1tZVfPsTPg0HaI7XnMlyJz5b
zkzueP5GnP/j7Mp2G+eZ5RMJEEmtt5Js2YmzTzKZuRFmlah9p6SnP+UPOEB+TmgCvk0A0mr2QnZX
V99ZFQCmyxYsGCJ61QaySU3dNEyrK6yYtiZmRTQAEW+ta4Xm7GFa7KKbP/SpkBjSF/97ytkw0rJc
ZytujS10zOnOGa6qY2Hp8737gwKN1CdOD7zOqSyXPwW4yDDg/NZrxM8eTbhWU0WXBaX6AsnKQM8O
GoEJgkrL6mj46668ajI7PuBsGR8+gFgjHeg8WbEzc7DLGaExeVFrZ9e4Byx//qAPy2eTOZCiLqy4
sIabpdriHPQKxO00cvnUfrG8dPFFlJ1pYZRWvI5JtGBu0sp2rNI8/VRCl2yrqNapstvKisFFE4n0
zzLoUByf+gb8bPmuO3TVij5J4zQVlQttN/eeK24FOGPRcxB66IWrQKJ2nepIRowKZZ0nNg7YbID/
5GZU80ljvgrpy6l7z/h/881K7zCSLhTC+47GHc3hKuQvJ+9HylFfLQvjlKfzcKRVPR9mX9dRo1pc
Mtwy7/q89OATRtfHgzs9M/BlXHPJUZyv/Kh3SzfBOJzNOJGx3GVZTNf3pQQSCDOmpizYyMvlo/30
cc8cGSJrmbjApn2d3SXkwa22b82U8wjcrm99VXV7u3N1GDyVsM5//2DFc0+XlKazcar81ggWfzV3
PLXHK9VIMmIAn5FJTc3kBP5VsVvzAYMt8jUqmKvJqqp+vmzIo2k7Dl2Tk22vT7ldhpSbz9cdgWTJ
TieWkYosvSN+Zu9ro34YSnh+zAUWodN7zoMtdBNHVdYmGbLw+tLpeIVDmEUFihSRh+VEX6nT6igv
FTvIGNredPp8rNv0DkRqaWBvf00kQ4PZ1Y0nUK0vxWGek94c0zq9ow0z9hxsDAFrDHuHgVq6x7LC
JGT87CqMrWyXKb1r6q0ISocFGSA8qW0f0i7bZ5kOEaD6FCkgm8WEFHGHfcTGYo/U0VQ0D9TS4EpU
q5///sHecKkDA/eap3dLSb4CwLz3fBJWpY6DRLW8ZM69xeyhBTncyXRyL9jAPxCbI/vjWVQ3d0q1
g2TSFhgbZwSd9K4QBNmc346/vFsT1dxLVYcs2bPI+MwzsK3ftaN96Lruxii9Y7kOxz7xf5iNrr1Q
4TbkQWBgVN7Mfm6suHNFZIHzwaT1dS5PBs4yAxSXk9nhgA3+CLqvfZKx2N7WL5e90lkL/0nrsH8Z
Bc/jVDsGQxu3Mcwxim1Ej7SzS9AhdnkDxfkSyZJJK7qkEuBB9asxDa26oAFGMRyyVlddUERQGUrr
IfePgd+WceKzhevotrNS76kW3m0Hqj6zEPthS3aXv0VxzDKktvbp1tvIz55yTKK2ve5A3FVzzKpz
OIvvgx3bXVV4uWUbJ9D97ifm3BJrCXPe7OtOlxlXnYRky0kvrI4J4PLcGuN2KOsEJo11884l41WA
WmiTZMwEoyposzIrNhwk9bdVOJEjxvcx1aY4VR8hGfTkeonNiW3FdZN82yw3CUyQswZ1lv+9fMaq
g5DCdIOngU/PB+G3uIL1oahPjHrBqKNcVumQFJutbcjyMWXGifFhwS2bAwuVsqtYxtk/fINVbiaT
MeM6aazJSzbTh6qZrzNkGWCb2zxPNh+RBgw3OcSS2eDUa5eIJr7OlBWyl0G2s3DnZV1M49TYSwV6
N+/gLhuS2KUd845fkyeCiM6bf7Q0v1kGf4G/WNPyPk3dsCNufFl3FGdrSka88HmwnJQgd7O1N2tu
3vb+23UrS7Y7YmhxN9j40ZZjvFHSWNFoYWb05cUVNiUjbFkhuiw1HBdQguxlSvofjZsGg2g1vQ4q
qUgm27Uppyjzp3fuWj8zNv2eS/J8+ZerFEYy1sGsjarNYazCG0Ir74+8HCMUB178wfh7eQuVcCR7
HXOr5MOEX8+9lyR/TNkQzMmfa9b+h2YwX3lfpQl8gUMzO8rb7qnfRn5PlvyqadTM9qXo2/I0d/0V
6QNaZP7enxP/DkkvkLtf/oDPj/YftkGjcYc5xWzhE0lPUzq88bn4ed3KkpVi9N/UVTmyZWRkfrRU
5fiQZdSJrltdMtSGbY2YBpiTUdrkpk94eTSsGu/uy8t/CkKB1CVrRWeGu4qas7jqeWhac5CO+8RN
YkA6j8W2BD7/xU1T8wJQnYEUc9NkLrt8w2bbAv6caX5v3UaDb1EtTf/XVWI8plgdo0rvUL29zUHy
zapRcwKfm5Utj/sayrW07AFpbpTZ4tJ9nvn8tR2Gw+UDUP1wyWjLpV5nsC4ha8aGpzON+96vtY1V
n184AVX5X6mMBktXj6c0ts3y90po5A0i8oT5pQM7MSU0TkyqqfUopCTzEPJtTPpqtPrTuXjuLF8E
9zAR8+kqIcnYzgQiadzMYugI8/jfwk77LnDYVmmW/xyYwzD8UpLTlgm+pk5/srIxWpkdojlvnxr3
hL6CEfnJRJP8LJAAQVLCYppY83lAsOXJYDXgGTUGV9N4LYv0x4z7yS1a5q0AvMi/TcZ05Q6Ffsnw
z9UC9SwTjXubDesaI+UFWmRcXlJNXFAtL5l0Mix+7wKMe7t6hnO/TD66peyMvVw+d5WMJKuuEste
jMVjsbGmL3x4cwtv55bjKU114vm8HQVHL8Vlm9ar8Aw6n0BfCsLuOeTz8zzeVs0r3UAMjvSyY/ys
k9+XP0glLsnafadbuibvrNNSNvsK82j50Gk84Of5A1tGheatXzIxGdapNU+YtRsXTIQ+D3t0im9L
s7/8+xUORWYvBDnR5BolNimM/hbk6TYoTNZ6em/nV9S6WG1pvIlqn/NHfrj5thayUMkmrJM1WpGg
371l3RndHNlA5Vl9HXb1VUOh2T+chnk55EXrEszGWgw34KxvAyvVgTMU0dWVgrcn1o2wxbROjfju
9tVhs7adV7EQVLy4hNyv9NXnw+7y0ShsRZ4i5uVm27cTs08bSB/dvA6bOo+69gYNl9HlHRTKK2NI
nYWmvj0hp1PwcddNfRcS5q5XLi6Zeunaro0nuX3yjOJp6ocJKVpwGF3+5Sp1kowc1Di83HrXxiyo
NRytJqxG73e2bQH8YJqad1tth5d3UslIMvCWTEW9DKt12npeBvWwrGF95ki6vLriO2QAqUUMLxHA
9J2IaKLK2bPsW+uY+9F+Z+nDVOkKswpVkvGVYCIYwVmXs7hNxsBv6L6tl6BvqmMLANPlL1FcF2R8
JcFAXGKlCY2taQt4/2rnfrjSH5cXVxyCDKzEGEA+jNyDKfT5jp9nc035/OW6tSWT3qoG0w1MmJlF
KxEymo5x2huORn1UYjl/0Qe/lzF7qRGIWCyqv6V4Q30qSNdf1/1y9r9rs8meGq+G+frWEhG3DLxl
1NSiVAojGa9o1moeDYPGmIu7H2tQsonywU4JRrVOmsijCtSOZMOttxXNNOFQDfKbmS/l2AWeFyXZ
rwJ4tGZ5qfMyHLyr+ugwOkyy4z5J2pY6Po23YXwZhTgAsPOl5U/UvqrnBxSf0t1cTGPmlQYsYGmR
bW6a5ptXuiRYlu7v5fNW3WplAsTKmS1nEalzsiwRDcuPitx2pheC0j/oSx50zbdifcvEk5/oWs8V
hicjL5PWRrm/cOxTidkkodtvfGeX9ZUhQkZTDlazUF749mnKrbDGbKtuszR2p/rhklUXyTxbol9Y
7FoZWg3r5s/sAMRw+SBUi0tGXfJmMycLJbU+ZfOtsTn1M0Ye9JrVFbYnAygb22jI7JtwGfVvjM8t
Msyx8IugIxpnqlpfsu0lqTDq2mUsnk3MmByCUUToTOmKQvP7VdKR7HpF43o3FAS/3xeRz6Yd19Fa
qFaWbLhdaksIDslgIuSes/U+I7PGGyn8tIzxctql9Mt0wIN0bCI6J19MvoFzcb5O5jK2y2yRV9s6
Co3ZGnCDiyCr8BJF53fiXAcfs2WM1wQWlNQbffd2Wg3/gWYGrQM7S8jbVTovUyCikNavrQvZI1uy
H8dpPxq6CqZCIWVwl2sVVtcbsNV83DD+1DUiN8/eDdc5pI6OIlyhOjLCq0i9ijcmDsC3pngCS89c
CI2+q1SH/W8YrtLKmtoSKWzwIz0MHkx1q9k3tjjfrpO8ZK+O2Zl065ArGdug95cQDji6bmXJUpPZ
NJLJtSEUIA5J6R7t0t1dt7Rkqs0mlqkAHjBe8zuz4LEtzMPllRXiluFcdV1tXU5wklXnBsSrggnt
QilxNcsrFEWGc6Vnam1cS1hMefZuGuMQMGpcubb0CB6J1xfT2LAYWrLzkwWThHVgA9XPPtvWh3tm
WYMbJu2xdNW9pejLQvvIdUoiw7cGp6ROY9YsLmf/S10V6Kk1ryJ7Y7bMbrglRZK6BrwuKO+jypgO
g6WLoiqBSFaJZl1v3Rqkpjswz0SiM7uIEE9TbPuPA+pf6IItkxu2BZ/6cVyMU+tbfFsPM/PbOg0W
bzKW17znMxmibK0M8wAGmbX46az9Qso9X0unup98f6oi0C0YqRl6bbUkWVC2GVqJcmCMhv665DyT
rNvzRs4TTK7/4wrGnBCzmcBKaU4saa9zfDJVYomJYXPncf53K4p8fbPdldKobtusfhOE29ehdP7h
THTNxZ4H187+rj5Yd/i6iNcqBRoyNWj6+7JPUSiLzJkIOslmFEPh/u3NOtt7qA7cJe6oS+SoVpfM
3s7XLrGN3v0LuAhSCGNl76ZxWK9zKlSyfGoSfxT+Aihch1aoxyWBdu1Ausyvmv7CbJk2keRk8lCE
xAbOAOByXYrDUGdzdJ3oz0L74Lja3EtazJZp0Pc7MH7jF1P/0hRGsr+8/H+EcJ9YKpX8gEVLbkwL
bTHm1vth8+d2EWE3NwEBjXBmm2OAIdBfHNC2NOM7MpSBb9iRP9h0Z6e4Z7o6Vk6VDkhB3G27M8bc
go9oQVOHTvGoJjqAsyIpKSPAaINJXb4AkCoo+Ne1bUKarMjkpfsW1HKJ/xPzqXadtpFW9SVSZBc0
q0iFNuM0KDEBwa6WyAV73eXTUsR2mU5x5RMrOcJXGhj9ISduYOdx775dXvxsEJ9ogowGQzV6SvzZ
wOIop7vWA6t4ACghUMKX11cIRgaDdb1JgBZJsL5tbqGBOQKb40aX1z67is9+u2Tk5WAmxeYmCL7e
PAV8eeWLGQ/9ewp2ATdhml1UX3A+lg+2uC5lTQzrvAvIqV4tQA4Y0c10USipzKbIzAY5x65Enbv3
b7wSSAa2c52nGszpCTI/5I+t5ctTbSWZvMFn9IOO8FF4/5jBghEXfk9Ce/pdWUkAKFqwZHdiTDT+
V3U0kmWDRn2gtVOmWZDUZFc1VeBlxd51HvOk2tOl00RzVbrsv6TQh8PZiGmXjI75nVHyuLSMsPdB
xU0XcO/uPChajVa/YLGm27r3NOboKbROMvUt7ZPMBK3SnZcPdzxfdg3JfjeOA6CvFTaCf0m5rv9D
9XkyPWM5dLZpcj5kATOdoHeNfc4evd4KhsII0Le/bwgJF9RrSa0DJX7OeYu5fefv/iDScRxMkqBg
lAVz89T2y555azAZ927n7CtQlVo1GALsW0TUEHMXBpsFIp80V0iF2sh4M1NYwlk8a0VpZyDO22hW
LOJ+P+76YV6XYKSo9tFmEhotVXhWGXnGh43bRuViO2eb36mZ3CSpjeu8ryl+qz5Hch0LGIMGVyRY
Pyv7Gy9DRWZIY+otuwr4yylfNAg61T5n1/XhyAyMEcs94mAfkPTfl8sS2eCHFr733UBF0fZ0rlC1
j+RDimxZ6oYw7LOu852NWmi78rsuMe8W4Qap6cdXOXaZ+hEDQtfGqGbs09tt9r3NG4zFLo3sfiVF
GTlD4dxTy0w0VVjVV0lPgtbw2nHuzl+V9tUOlCHnS9fBd7ybegHcNONfLn+VIpDIlJDlBJqTvjsr
NyWVHQvMKd27ba1JiHweyP9hgVx9BAyQRW8w2/F8KzX8w0z7KDNsTONAQfbyN3weRf7hguQisepu
4j38eoOiGTiOvGoFQT6YB2Ya9Vu3y7Ynw9NRT6q2Ox/ZB8W2GDXTpGwwp81oxh4jBFKD23VgEZIi
XbjwtC1J6BWlm/XBvDbrdtOJIQGwSIi+HjRB5vNzs2TYDAU7R1dMwj+tvofqP9rID2KzDY2uq1aX
fIRpjTYtnDo5Yey2GW9sKn/2ZasjRFKs7ktXJI4+yN7iECAzw7yJRkcjk8895z/Mlz7ssJgSA7hF
oy4mMH8Z37Jm28KtaXVxVhH8/iG+nE1otLFa5rPpzN/9xY0Gv4vm1CiCNeM/s4HfmkO288w6xhya
Prqs4CqBSS4O/IVAXE3EfO43waK0c96I12SaxVVSk25FfU77ZXOZ+VwRVga2DWpJa3hcmkZjnaof
L3ky2rVgTPNN8xm0Ekvg5RRsj/WmCZaf33ssX7r30HFG0Npy89nv8Wwa2ylqXH5Dp7wK/cLbQqQI
wa9qXjVTjlkyqI+AsKamG9jSGzp0LMxpB07nqfb8L5cPWqVeMpTPht114GYxn5feH4PW6ES4pDnQ
Hm1+nwwE18ftr4/htDFh7RyQTdd+pjgkGeVntSC2NMWcnOos/YYhnWCsZqsuwfdpFPCpPO8WbU8U
gkun2M1fx+l+9X4kaWzjDnxZaJ8qMJaXFAxNSK3hGmxEDuDWdE62gRHvj5eXVv1ySb34VBYY8Z6M
sWHsSySwsz4L7fQJk7GvMQ6fysgxn/nIASVkjDP/2NeH/CoXi3Wl+zLz0NXhlKKPV47BE8PU5EFH
DR1B++flbSwvhcAeZDR1NUPkkVd8TUkbmOx3094s6d2cHSg9Oq+aa9CneomNpFCRTrl/7igZY+cV
b6VWB0r6PCuMdc+69CGGJ1udtBvbxnjet0cnLG6c47Dnd1bgBdbePPiP/OdVGiRDw6rNXUhanT/A
2VvtqUsOXXnCCC+N7qvkI0UGv/dJmYq5j3vzPq9v2/R4+WcrbErmExxTNOmCTmyMqwrDIeG36/5t
czRW9anThvAlg839ZOJizYb4PC95OWI6RO99n7qtc+toFCiQDPB8TVLfsirJ+zoYk82mQoPVVB69
ZNNuuniAikFk8y+zD7IvbD8/sEMRG6/rFFv7cmdEmeYapZCijBlz6yJlm2ePMTXvPPE0GSMSGr8u
n9Dn6VKfykgxUTgDLTEENs6Pxov9boUkKPdVTI/die2qL2mI/2i+Q6Fl/yDGyrbIbM4n8LY8E+8l
K67zfjJYDG0tGaEZvF+6WiDQqvLQHXTzmlW/WbLwngn06CXZhIppaHkPxfqskTuFi/gnwQe5nzf8
4DrWilB0FcJ1kIczv3oX94f0KCIW9qER6UisFYHHkex6SHjWeGhujwtnvhFj83UyWdQn9AhYhcZ1
qJTz/H0fvqOdy6rsCmyx8dfaOmz51/SqKQkQkWTgi4UMdzdYXWzS2Jy/1G1c6ZpN/iuWfCZ+yXwX
e+ltr/Dgmbywj6YdiepI7JK/1i7d8bvpPdmve7Yzb5OwujUDDCg6uXZgRvlO3HqhRgUUDkzGjy0j
Wm6XxRnj93cn7o/ZF37YDv5uu6mDnRll97C9kO91GWWFJstYMpIVzMnBshlP8ytpD/VYaDRAtbAU
xbseQ5ExbamPKZ6ukUs5aFeFpwNbfH6X9amMGRvPQyC30hjj9cYMrXCI3XuxJzt6mA6Xz0H1+yUT
z+lsFdMMVciGo0sPdqZZVxUiZNY9GwwirCr8MRYh2RtBGVlhF6Y7fwccQDg9modOs5PCBmUAWZkl
64CWGFxD6m/mFrftr2zRpPmUHyHZ90Kt2qqYNcb1ad0NQb1vQiPk4brvjjTowzRqNB+hOgbJ2s3C
3BrMJxxjv8hN4N7Napxju1m1UH7VBpLJl9UyVrhF4JyX28m/4TraesW6MpIMI4BGgCUh/UzYxzwj
+yXVjQdXLe39r3OdTMwESM6m1TRFlA5+lOe6GqJCZ2T0mNk0m9FVUxs79kvJv5wbNYSO7USlNDJ2
bMsSRJ6OnjVf/K0fh/CsNF3UNYGIzKjYi4Oxv2y85KyHnzhyGUsmQEeycQuvQjP2YhaBF//RwfXb
Dot9GdrR5V1U53D++4cgtyTF0PWgq47PFLatu2CAmu6IVecghehpHoiLPu4pZumzs0QpeZtajUWd
teQz0Uimyy30y1oV7i6zsdi3PeuH47rxv8acJYFNqjUSbetG62bV11335ZGCo7CGckrLLvb6E2W3
ov626MoZihOQS96JXzlO7hRd7A7vmXV0hqerTlZmPCk918iGgXWxSJeIgWGgAs3r5aUVly+5tj00
SeEtC35y164BFw8gd+iy561yNXFXpTmSw0Sv+Jg2BYysmH5M7auL9lbjuveyPFllGLjwksHv4262
nws6P44tyJWvEosM50tpU6WjD4n781cuQKRyNPiROS+XV1cIRUbz2XnqZjMxu3ikb1b+02/ux+r5
uqWlew54TBgDTLuLDdiR+bcwonG6TgtlYjbDxwCO1sXLiJG/SfljMjV+6/OCp09lLJ9JDc/0Eizc
v08774YEXejeo30+Qmnh0Ma6q6xK6pJ/FBWd5uksGrva59Obte1L3UgCVZKISQ6SirxK2IxPKE9J
bB+84xZ7AQvx2osSjUqqfr7kKFux1PbiYQsQCP3EY/i4etthBvXeZcVROAIZl1c6nFIfxYrYM15Q
wAnWbrcMO3veXV5eFQJlWN6YuFnZrihU50fzr4unpLsrsMveDvFc0V4yVR74XMf6EAPFYHORNthl
annU5RQpcl0pTCF/GY3HMGnFNrjZxiy5Yc2N8B+2WlPMUcheJl6rt4Q4HFxEMRB+w/y0YXhod2iY
bkaM6peft/0glLQZvIR05yyQ7e3swrlJ8ma/iUITwVXLn//+Yfmhc3O6gtI5pvkLH/d9/eaJ/WWt
UQlGMtlKNHafZX0ft6MpHjxkSHekZPkt6Lv7l9peW80BqNRGMl9BKq8kLSRU2C/WcMxczboK0cjg
roo0YkwrRNeCfSvpa1E2QTFeBa72qYzsMpjo07bIYUn5EIolDRPrx2WxK8Qhs3qtqwBX+jk+pVYb
UKy+ZFc1KeFHS8rCmtrrstbo43RztkPi0/xb32fAsFz3yyWF4YvVDyXuwbG97o1mt+ju1opbqkzj
xdPObTDTtIsn8m1ZBkzOKoOhFdE8occqx5whR5N+PMfpT67D/7nPD8Y003Z06IJ8sdvkuzrJA7ME
jtFymgO3rF1fCn6lpKSLmUjHZBrbEXcQ4w7jo9Jec7dRPav+S5F8+AJvG4E7S3AE5Yn/SA9DvCXh
Fjen7kR25gFz8GIdf6hCTWVw1sxElhfV0sYA3wStn0a+tm9YtfRZDz58BN60GJ1bQDpF+ziND6WO
cEDh0GR81VJ2pukDdR33U73LW+NnklIzHHpQnPftqNEh1Y+X/P3olBbve/z41stCs6qjgupeOAr1
lPm8RGkMotrSLt7om6APdNsxUQO5ipEBmueZagfJgiduZRnoKGFpIOq2jkv27LtPTLzm4ttlF6E6
AsnXUzDGrPOQdTG3W5DAHm1xmrY+cEsNFkzh82XsFJnTlKUZH2IHdXrgBK0p5EWNYXuZe6Xnl0fn
ir53EkYTKD5oJPjShdPy67JwVNKX0k9NmjQ+yCTaOLcA9CuPS/N1nqvAHva1dZV8iC9d0bjlV67D
DdyjyMlOb1Pju6EL45+LnsjcXqtjD33OaRvb5Qx81A/PHMOVjFd5TCJPyjXRi9ni2dbGSZre9PYS
glptd1nsn1sskVFCZTXSWfjnpdtHJFeIjtjm8+MkvhRtt8ZkreHjalbxr6MVbtO98P92xfeRXxdw
iUzs1bMGJMQE5loBsTECfoZBNxp5q05TMlSj70Az0kAoXvNo2HcWfxW6IKVamv6ve/etfMrLs5q7
/d0I+s/ikOimd57V+N8ATmQaL0Trhoz2+QbyANrSeL7lR/dGXwdQlEKJjAJy3Zxw08X6Y0T2QzCE
WzQgX78E5osfN/v8e7rXPZgVbzYiQ4BwAAIN69hr2OG9vMv3/o/h3dzTaL21o0Rz2VTuIsVatGQ2
PlLG511Q2t01cREO0fhGAzPQFxn/u3J/ci4y6scmo2tygl3qd+cpPYiYo4T2nDwaIXnawjYIu999
WMfF18sWrbgGERm0yACUqukA2ZEX98F9d/d8l0U8tCLjDnc4FtKDrmKtUGaZ4WtqFty3zhGz9g6V
/yfvw2x9v/wVqqWlYOwQB1NY2NrFWQcCAB4V01TbBuC5C1nfncZfUk1uSbWRZOv9ZBUdmmDw4igO
vIhJcdPx/XXfINl6fSbzcM/qZZEnSm/z+s+0PV9e+r/r/2dKJV2iST/Roe3wvsPERUzYZoHjTbvC
fTTT3yalO0G7YEUbyYT5Mr5lB6v7MGw/L++tCBny4FdKxs5C2Q5H07Cw8crApxrUiGJlGaflchBV
eee7r2/+nNGBPWkuXooz/genVSXezB08bXrBRdAQ1zzaefMzmVsdt6fqPGSsVuVYAxBa+OnDbkW1
vENKImhvrWjesV2xd+5nHaDgv2rBJycvg7XGraTmvEKrRLjti4Pxy7xDIy1eOygi3dNH85f1DqTY
lxYuxTw4z/TWfrzq3GU01ywWvyQJTPLcNZEmy01XJhojVIpPMndassHNJohvuhE7fsAMxEeRB2Pg
BEC63WJgtLO77iMkc0d/Cy+6doPLMh6SjgRcS66uUl7J2lPed2viFENMiJ/uWivp7vEXdrj8uxXB
XUZzmSMyaEW70kOfegEFSdy4FVFdkLBZ8n2f3wnvi+PrwMSqzaS7eNl1YmaGQLGfvKX1cTO7sFjz
MEVO1mjzoOQ326rrpj3H2k/UWUZvLWY+8bzt6cG3qsgd2sCYjENWAwEwes9VymMwjB0vy1BxQjKW
K0/Kja0FPqvpiqiZlju30b0dVUufr8EfXu3etoDocpjoofbcuFvJyal1JVzFYcjwrYRaoH51Z3ow
eB7Wxhy19X4e7y2viLy6jrdyV5u6ubOqvc4O9MNnJOssjKHEXueWKwzJFsbLionqW+vELn2v52+z
bgiO6tglgz9TQnVGBoGZ1nozIUdp/nYL/lwm94v7de2ufN7ICC+L+6XXtgM9LH71ZAPgE7TW+uey
OimgN8SRLN5KURkRa0sPXSKCcVoAlpr3fFnQRWuFk8vR9/pOkiH0tZ2cKjWTon7ipBUoMmAs4BKZ
o23qm3DedJg7xZNNZgRDudQxODHJocnzk4AiBNmWHjpf3OZVYweLoYNjK8KxDOyyndrPOs9ZD1tq
v1aFYMfUGeo4wbzdqwq0RAZzpUhDGQzzjg5pUb/QKr+3V93wO4WUZAawxirayQFzIxQXM9T/UFE3
lbHzR5/Mya0/OR59Atkxbd87yxtcHS+iSmRSYo2lLq0rD7tS0/81mBYPuw1kGWUtUk2A+Tw5ReQx
q007W9U0N+uBDpXBH4ra5sahxRA492UwVmL+wOicluni/VlhP/H6ckW3K3oBdsGlOzqFt1+XKjC7
Z6e2d029hKlfhAXpdzQxwixnx007uFBxdnK5t2m3tsS4wu4I5ju0sfiBJbID6ceAOHvDSTWYMIWR
yiQu6M3dSONxkEna2XSLBhn/3p95pVldoQn/1HvttVw5J81RpHep92bXO6vSxEeF95dJXKrJY6Tj
KZj7fXPPlgSU6VUAPgq0H+RRysSRF9/STDNsTXXlk8u+oKivqbf53fGcTnDCct+ND2haAgAq3/l5
NCUh0VxcVe98uQJcOO62mt0KmQFkeMOifG89sjv/u4kaMDJfu8vxQHEy8hyuaV58n5OiPfJxdO6b
pNluhId7P8vBDXF5C4VqyZBJmvGVL7XpHBhe+b8cAyPVdzSHzw6vW1+6HbeTj6KnZzsH5L+M3Vp4
5V0J6kCN6qp+vRQv0SVosWR2ARED37h1GOu5F8827znayq/7/VJ8HBzitSBQcg524Q+/KNqUcdez
dXMQFHeWfwarFku2tmQoj7X70+n8A3GSqAN9Wl4XkdG2DwMn0eXvUDgqGTPpbTxpkaguj9zzWbig
SP/uGi279zkFdTvY4qPKFKnGEhV6K3Px9QYQR9xr6uPgmH+6uaJ7286Pa0WvGhLuExlLyfJhy/kG
udHR/eL646N/foDPpUZYCrWS0ZRtQcpR0L4+jqJCg/BUZyEXaKi5fBQq6Zz//vFK7HWiI8v/cXYd
zXHrzPYXsQoECYYtOZHSSLJs2b53w7IcSIIBzOnXvzO33kIfPBhUcafSoolpdDeADufE/Nxb+dkb
i+c5qQ7co5qYqxJ//VEfxKOtf/LsIcvPY0P3oOw4magNtXwTGBJULzm0QOEAU61NfiYtKCARMJCK
972NhiP5szCmbuJ+hbX3zaHx+b6dOJDLpv19zav2VXLmOl7Amt7y/ByvSZSa3mHiiSbOqbQuPXA5
cC7c1s7z80DaQ9Fab82SBKldaPJYCvFyD98A3I658oocBi+Oxuo+jvUa9r3O4FXir/Hpg80MvtnW
HSmv5uiGoi+O+TwfZlQtN+ndugalD+IXx1yNumMJcmQx2vGd2A9H7m5CQ3VtIlkkTiueFIIukR9X
56wDhjhph7cNK4dsySDrmPEaI7t25LaDeSJLnH5asnjdks6FdMke19QczHwoFhAi5w+r5byxDCBa
ow777+auQrxkk6LquZm0tRNlpIvc+Fy2uN9zU7P4m87kYuD1fzc1o4BYZOA4RXbb56cBjFKfZ2Mt
NY+H22sHR8n/Sp8nTohLUydqZrbHFWifDuUeg1Qai7z5NsHiJYs0LStb1zJfojj1QwOMxfVU/6wa
cSSsbbfEeXzj+u0PVj8aqdunRmVHbQem056HgLp8colukFCl/6vmPoivMtfxpxnGgxrda8yar32n
Q+RXKV86QuLGANJRFrOoM71d57ovg7G8FFa16e0JzUgem/tWbxCDO9E4GsCM7E8mJoQ93mo2V7V8
yWlL28i6qS1ZlNnTp3XNgnHuX+dsE9AtVi95Lc38xKq9eolstj4BzC+aHF1ZXrVyyWMzI+mKOIFo
MSZnoI7t7SY+LtMmJEDXkmugHhVFOjrNElU0D4U1PDr+pokoiJb8tc7SzK36wY6SEVidRrIvFv/c
xzqwC4WxyxXPpRhBx1QkLMKFo94VOY2DdvQaTXJHoXa5vhkPRWkljm9Haz4uAfJTP8x42oPEWXM5
UK3++t0ProqpUHPInNiOZlLt6WA9d4a35WIAvUuu2s+D544lFGPMzn5txrAalsPaxJoYplq55KlD
V03GtCRrxBpboDHN4tZy4ilZdP1dKtVLvur4GJiZEotGPq+OU8GDzCn29aAbjFKJl3x1JE6B9yfE
O0X+xuMhxHl+aGZfcwaqxEv+al7JfbrBsSNqzK/xQIImm08myNfv3z4U4uXqZV7SOC1dF3aZiihZ
ROCU83EQusKfYnPlImZMgZkZL7EZUWr9083599F1dJcy1dKlAzZGtzAnjWdHvJ++DZYR1GVRBHj6
azSvWrt0uBLbACYmtXG4zvwpy6oXBLdt3ipXJdOc1kBSgUstRe0dLMudj/Gafb+/pap1X///IRRY
flKXbgu9xIQkBxbbACOzJt1chUq65K4VZ3CjGfbY+EuUu/Oh4hs9SUaW6OyyQe0xY5FrjHkATm/g
0BHDC71FdydTmYzkqxmZSRzHOLa9dkLqrjyYNjkPTa6JlCrdSL66lOk0zau34FKz5G1gJJSeFtcd
2LZQKZcd/bzITAssz1Fp1t/6Ci0SGKReNcIVuvmr0DhZuVWaFYsEpuZs0IPM+bqPa2ebN8lAESC/
qHug77GoXTh/4YO1nrq42wR24lpyvdGO1+tEVEsjd4R6TG/2ngyA82xzV+eqsg8elS5ZbrsGVFNP
/eeWFv/WjB03OasMGVGBYWBmoiNR2hq7bgVA0frnvuRrmPqrWgGVSI5a404n7AkxprPtF8NJQ0Au
vpoNKhfC29//hMLe5VoiEuHAoorF9VJTn4zUv4Lm1v9uky25alfGzggiMztyuH0SBnngLdtoipKb
GgNpJsOAzp2yeLJAeEqSVvOmVGhErhKuncdqpGVYBBYS+7tf2PW/wPzbtu6/CoS8s6oibmArefe8
ms5vM9Mhf6rWLZ2lU16ti1l1uGXUnbMvWkIOA01+3N9KRWSR0R4a3ynXoctZ1HTzG5rh8iDN4jYQ
hCcaQ1R94fr/Dw7qem21zg2+cM1dFam973t+3HwTkCsYVl+aC0lyOxIOb/ZFY3WHoYu3JCRdSwZ6
4MvoWcBxW6Jy6h7covJPrulfmoq7GrNRKUe6//Zm7DqARiGR0aYHpJd+tq7zaPngK7i/vSrbkTxV
tAkv16K1oyxrjGfQHnmfQOKna7VRhDG5ftEKE+QLFnEjxrJg6qrAbPpg8CLRzJr1K/Qj1y3GvjB7
B9wSkZkOOyCLT4CYKkOP6iowCv3IpQpg3AGKOFtoRGMSrk2yT9AFdV/1V/e8EePlIkU6834ZypVG
3H0vzPfK/zZan6h1slrNjUahfblMEfNhmO0Za59aGnb8Wyb2o40BJRS/7/8ClXIkzxUJcQVoExF4
uPgkQFIf9Gmpw8NQrf760Q9hIZ1IL1IyuhEhnhOwiofTBGjelXkvNfM3/gLpnDVHa0WVdnCjeRzf
5mZ9pWhn3aYc+r/rp2B1BdFXTSOrA/HJ2u9asvHCZEtO2+CeFFcxLky2WzQvJsgyfguWZLqGE9W2
Skfssq7z0FmrG/XNsB6bdn72QeKqKT9dEz43rF6uVFjUnQwxWm40Dcw941CpdnUGAuW28ETQevl7
NdFuX5l2qrn/KSKEDECQpGnpWQRp1hXQc3OQprH43RZAbV/MZNF8Q6ExuYAxude0k1dZSNQv/zb4
I4Bv6H6ASvjVQT44QouJXQ6wUDtKC8P5Mhd4XmXj0n/dZKZyh8rS4KZddthsuwKiZBb7IAWY0Qez
Tfr1N31Yu0M97pQEbzaSt8luzPPk5PWFbmhDESLkzhSC4mIaF5A+2sWBYoyCrUC7/Qm23v395ats
R/LhauBGtl4vm8xCT6LwH7igoVsOG8VLfjyTdBpNCvGrKE9JQcOqzw7mNjwS0AlKfpwKNttrg7Nx
FqlbgMYwLq09c+elCwvbanXEKreVROVsfdZnLhvJyKJqTd5Jnl+szkDQ03Ec3TZ/6kt7kHVFbRjl
4kTraHjPaK8c6hCTpEgZ3d/j2/ItuYmmbEzXX6eeRFUMsJm2fVxov+1BIcMo8NZkbpVCNAjjji0l
jwYZdttWLd35y2FoaOwjKFhF1R/rfCLvVlqbG7M5MqWRmdvp2mUri3g7OeeGud0ziGHIbhgNXxMa
bpuNRa///xAaMgzRFYJ0LDL98qmO55eunaO1cjS6V4mXIg/zgMre0QmRZ6xfLdHv88J4xsDe4b7+
FaFHJjXi1Jy7rod4GsdP7TRd7HX+PCfxrkTB5/4nVIYpGT7Q+tEIUmAPSgEo+KY3CzRh+brbp+oH
SLGH+rWx4k6LlE7FX4sy80N4wruDIceg8fjPbT9BikB9UzY28QYrctLEWDFkk3ldMJUYrNa4we3b
BJV7SFMeT30++n5EGDgxHetA/O/WtBxSkCVnfbOrO3vTS4/Kz8g4I37mebYb8WosLykfPi2T4UZu
wjZ9wJLRqbyynolLBidaXJDX+PYunoyd5+pe2YrXhgzPMeO2lRhWSqJkouitXG3+T5+75u+lnIpw
osb0i/htsW3fZbiO2Ecxbq6Ta/5nwmkz4Zb9e3BT68sms5IxO2IrGQlaF5ADyjim2YfVeVp6IATd
l66IHDJsh1FniHRoSYyWK5x59wUUlOds1cFnKrz6vxnKD2FPgCEOiGzYh2rM1le3H5bPppHqbkSq
tVv/G1Qtw2zHehZm5Hjro9MMwZr0pybVpPVU0qWIBFyaKUnBMh9Nog05eWwwjrdszNPK7ErAYRmy
daitiAxjKk720gKZCRMulbXpwKFyrsZA3hedUbkbLcyvwyyZx93Q2P5uBluV5nFzW0GUSQqqh3Hk
XW84kclLP7BydNYho+LgXsd12FWqT0hxu447PAiSGJ9wLQ4uMufimKD0cttmYxySYvbc0HWtAKUd
JSYBiek7N5Kwzj7f9y2F9cswJoNjACN9Fk6UJuP8sLiJ9Y3EtY7/7bZuLJlNSrRtWXBuOZFVTWd0
MgRjmr6Q0dy0u0hb/a9z9ahtV8baWBGPMzuMhzk7MJf2YW+Uujk4xaksk0Th5d1ljNvQj5P0YSfm
fzKzysIK4yWBmZNNXcvgALkq8EMQ4gazZ965VlQMRRYaiStC9EwQjaOpNvn6/w/Sqe8C6RI45tFS
ZieQhe87Ir7ftx+VfqT4RkQFqASHeBHpuiev6r4yUp2cBiPHja5GqjIiyYdtewEJSNs50M0wHvyk
z8BzOts710p1zBa357igf8mJO9GZlciZF+WzeM/d+uuc0UO3jk9+Ne5B2fFge+ZnvuIxWOsoUFU/
S3LrwbKGGCNKgBzElE1akndvRvus729BOnGp3O035cNSztT0op42T6i+n/CoeqzRQLdl36nc7sf5
zBpkP+IX0b1307Ng6a6v/+QgX9omX3Ltuuj9qbFw155Rp93VtBUHOlbelVzzk51lOtbi2+ZL5Za/
ym6KMW3R2EZKJFustENicIwSz48qfxM7N3ZC8u21o04eFw7s1/f/LB1Fx6hRgxABA2L3dXXbkqgM
g5J2DDxSNlov88TtH2vi/ubF2Oxya9k0Mo2fILnHkAAzB4cnONFaJzkmfUuOgjY62prb4YnKqCLC
7pwmjlEQ8pPieemrOPAMdxPmm0vlFrquapPMX3HA9UU5HJYEz5FlqDVWqnjtyE10g++Bfa/OHHQr
Yfze4GGPiyM8b2/HAHa5NqNk5uumTZYb6qysdnJnaNAbPOX7uCdhvYq9gyHp++IVeyB31JkGGqKc
3EBRnnaAlON+c3SIX+7vS1dYqIwS0lYNIFAybMLIWL9DZ8qXGJy5R5q8bZN//VUfDriUdINvNFCO
sJG9RkW+tPMwy7YVJagnHXJXtDqzsRAlhsz9UybFdyeLv25buXS4Ab/Pq1vsbYS0zh5vWM/pjlTL
oqbSu+S31egZHGkLJ2I9Ae6Ll/zKveZFFJ4Z3F++ymykQ8xjcWk2jCNcLswJqgKlPj9Zfm0SLnfT
oSaw9Ohr9iM+WztQ0xwxUL3bJvrq0B8MxvHcNTfLEqKJ/7UlGHI0xLbq/1+cTZR1w5gsqR/ZXlGG
ws2TYFi55li/Nuv/Xa35i6fJIeDuFaB5i0RXf8vq7mEUVRbkZvKP744BFeuucYEu52/rrfuLvynD
CFgvPOFHKMx9TTIDLY2xNjYrzFPmbKKcFy34XZ1oyk1rX1gOCYclqfZe1m4rWlJXct0VGK4ixTPh
uavchX1fE9uwjoyutukFfeKbKdhfgXDefb5vVzd/ke3+dY+sPWKxoa8uk3nM5u/ujyTfMjkJyZKn
xcucCxAPV5dxBkTy6xJrPOHmDch25Hsi6v/+CPq76uL2oAUyOX1vbJuHjpmtAdAENyWX8RnJ4bwu
nkTO7fJi8/IIEtFjTtlp6GfNr7itd0ceD6Fp3K5+V1aXGRkQ3zvXwxr0RJNlUano+v8PwcIADgra
MurqYtApTNenKRZhY79yXelAtfjr/z/I51PcLDw3xSVG3oD+9vtfHdvyQoba7f8VjRkfP2H+Ii55
fnKzL44HerRP9039KuKvSATRkmfRdmiQOyMwyHo6D+V0TnROdDMzCsnSmei7tjklTQF9N0uIxntr
uSx2h0aDwzxq9KLaUulgZE7fVD74jC+OO+3b8vvgPPbjW2e83deN6hdIzjokE65S8VhdGMJas+N9
hyH6XWqC8+F0/ws3zwHb+eta6yduWaAhHFQt4GGeaDDEy1O58F0fP/F62VlzsStdXZBQ/B75nus0
htlTAnX1+SGpX3j3kAKa882dNa9JhQfIl9vh2vVUV0t1ESZ5KZfkLPr8mQJk6L6yFKYqX25JOWcx
WJLERTgPYn4ydYAZKrmy4zK++lVpu0fDj9o6Ip5mc1Vyr///EBDMwRAEoObiYvrrMabLp2QtNoqW
vNZCtg84aKu4zGYKjNV/jE3AbTBIyWmzBtkru3bcY5WnD7QTz1mnw+JUqUNyVs+ws7Ih8Cbbi0O8
ph9AQrDbZhmSo8ZiSjCN04hLtoh9n0+HjuuGNRQhRr69mlmTLyjRVpfUyQGkfXLWFNhNe2ZoQphC
K/IwSN3WniANIkC9gqrConvqD1tu9bYjI9nZtTVNSLZVl2UU70XjvwtbN4un8HQZuq7sKLAWSxzU
RfZWevuq/lknGi9XiZa9se1mjxFeXdbkB88/ecZhpZp5s9vwIdCI5JFNW5tiTgjqjGfzQAFGaoTd
P+zoHOpjEerQl1Q/QPJNLqzV8BOEqSn7tvwrMBfNc82zQWWMkncWpssFsaEbpEJ2ZnvEaxyI/b+o
r1GQSr7kotaYexUCuLjU8Rq6zd7z0qBjPHDj102O6kqOWiJHtC4zrqloqXCycHzJQZyuI4FUHG/y
JAgKLHmJOykup8aIHP+RVo9k/EzoH9P4c3/5Cv3I4yC9ianWtcnEBUwPx9Z/w6D3se7ee91s920O
GNuRB0IWpBEKaqzVpd3Nu3VnBvNDH/lHIMMddUnA23A9+Mb1x304lhidy8Ib4QT1z/EQH+sD341B
ZwV2cP2QsduEMonvSI6cDLmx9hlullb21ntP1u/7e6Bcv+TEjihzAgr28lL4QdcG1RmowjtvB8rm
YgnKM9npiVwVriyPi3BRWUVXwlxp807XaGaASi++3P8dKluSfJlWcyKcGttgkXaPcY6x+Zm1U0CH
l/vyVWuXfLl0QNhcTVaJNyz/7fv1zuLsR73oSl0q8ZInd7ZRVbYLSwVlXGAOUzC0TZDmuv5zVaiW
h0ZSr1gWB7jxl6YE3Y93dA/i2D6koL0DdjRAt3f3taTYBXl8pJ7G0iasKC99Wr0MsfGW2uMU+jwN
nWpTT5PtyEBzjh/P1pgyxCXhfRtntNKbK+YCnG+uqRtnuNr+jVecPE0yNz338quvCda/j6Dw5aTT
3YAUOy33Ai0uEUudwglWvN7M7rj0S8jpYZv+JWdeFiPmeQwvaFMPwy9h270k9OucH++LV61dOouX
EcXFxUas6Ef+OhtGYCz+SYybgESws5IPW9SJC3+cy4vBH2sKjoM5rHzNUamyTMl/J0BqVlaKTFGV
AqTEX17ydfpqNOYJ1QKN8ausRvbhlK/I91rVBQWJi9Nbz378577eFZLl8ZFiWBruD7y+xL0bogoY
TrmmjUIlWcpAWVQkUzViRxdywUCjJzS6UFiKPDUSe0PR5SMuD8x65fwVebqw0lVZVWu+bvGHExdJ
P7r2LWQv8YsF3pNUk0xUrfn6/w9yXadIAewHuSsy98Zu5p89XWJCJfr6Uz6I9rweWTImcBGhuyz5
lTRflkoH0KJSh+SURLBhyOGYl4UZ84spave7SFMdZIXCb2zJJx0jYcXQJtXFK39nzovfH0rxT1Z8
v2/YqnNJnhHB9bWfxwzi6RG4rSDT/o/x9Ts9iENxbA/3v6LSvuSYvKJ4uqGycfHHh9z6YiGhOOiQ
gRX6kQdFGKIgrSe8CuusC91kAEwz3sz1i8s1jwjF4uXBEDqA+MtiaX0BwszetliQt8V+SjfNhNiO
PBNCXZpjRBpphJW4xxF02W3+877WFXYpQ5mKzMizNUY0r5IfbvPZLjQMbiq5kpu2pW0T13Vx/tss
nA3rkcab4F+gDMlNS2baPBuQ03ZcHqZ9SPzIFzqMytv8E5AuOWq2WkYBhLLq0uxNAKGfS1y0x2D+
xL8WX6fdFXFTdw1TPN1kwFKjXRF9O6ioBVfT8M2Mj4R8TUCpRDaxbuO3SMepOQFme1kqZCwmeq2D
rc6SH5d0aDXnkupZIk+FoAiWoWEaV7DZDHCSPl9fb/zg7dx5f0UnzQ86dNLbNCS2I09WxNZk9OnV
nga0ZwejCK6lw6fpyHf+PnkUj1m7y8fADGkA6oBQ97pWRT556sJPWpZx4ZUXYErv2cE8JRfnkf8R
Z3GojkA0v++Eiugh81h2NsZeOr/BvZ+Np24VZxPtzQswse6LV0Q/eQDDgzNmcY5dyvI1tPvHHqNr
Nv1DdQ0YquVLvj516UqMaw6iquJjnpWA9xy/Emtj3o1K/g44h27tzA4Hw4CYupCT3fXnRpsgU61e
cnigVwK4ZMqh/KUMmuV7QYyg6TfNRMNupZPZaFCuT3pI96oHozgmm7oXIFdy7bUsaFkPU3kRYNob
PTdk3qI5yxShW2bNTj3CF5921aUTaENpV/ubgXz+fVNUKFseTBi7yWWkRzVmJn9EASKGPsiqbRcI
eSphyNN27gnebARQ2TQEaHL75tuiK0+9wXyNLymUI08jABb9/5PAlFjmfmnzKfT6ZOMtUR5GSIsu
sRoHNXinGx+AJh6x8v2+4lXrlnyU+l2Sk87BeVwaeTDVHguYyzS7qhJ+/f+Hi3MzU0xkmggwRfPP
2A9oYs6CbcuWnJOyvODT1fdnHC72mRi6k+vqfzeSB/8F/A9L9hgo5514QokDWfH/yLP4rjv8x9F1
Gni4aN7iKs1Ibjogb9dNdl1eStOfgVawmoFvWJpsl+p0kilD60SUrFjwXO530949FLv0QM/mkR7K
Q7IT2yxHbrMHWc86Z74JTbX7JDkK3WtLoRq5wT6d6mThKe7kQ9mMwZQZdmgw+nOT3cjt9WvGU+oM
sEgU9o62nz801rAtzMht9Y1TOu7SARG/AhVp5a+7YmHPw6pZuOpKJbfTFwR9aVOHHON1T61dti9I
YJ/7AFDpu/xgTsGqs56rD91wASJ5LS8aDPHG+FJ78I50v576B9PfjeG0A1HdCRlB9uX+ZiguujJo
btekZErnFne3SVyoaZDdRKegcgsn8N3hx1o6u/sfut0LbzsyhK6NAYekq/GGBHBNGzRA3dkVzI73
Nm+7XUH6i+PY3msy0l/pmNGgnzONkyiuWHLzVLOgYrpmeKBVVXacCVjsl+Ln4P1burp+XcXJKTdR
9S66hEgmkHabvFMPXhbmzSEmrzcFKib3UuGSUnjF9RbE+ikP+WAACbeutt1WmNxC1XWV008cFmDW
RbFbyiIJy35b0p/JDVTNMsR97mPT57gIsjSyrb2ZfrpvUbf3lclN9lYl5sGfcbUtlpeyf58wodaX
u0LXPHI7BjK5vz4xMpSLOC7+8wQIN2+45K2ux+m2vTC5fSqpOtwjKFYuxFM3oLMYmX6Nm6lES4dy
nVO6iqyE6OopKwOaPlmboM1tJvdPCc+aiMkguhyzBxEbO4vNb41valpIVCuXjuPa6wAzsyB2YyLq
U9tUj5yllzSbNbcKlXgphZVYM3qW1768JOwh8XZo/vLX8L4hKkTLTVMJGfvasCG6o2PQoCer/2Ou
25Ytt0iVxTjOaYP08uCWbM/68s+MvETgzvPb/cUrDjUmN0nRdDAZeLqRDP40fm/P1q4JvXPzE2w5
L9fSpa5lUOFOcrMUykvVvKCt6dKbFK/ELqyEDpz2mmr/+7Bk8hhAHY9ljiosPLWeflUtPdSTczDd
8d96slFuf8ktUxOJb5+WTEbZJW4MKqnGKC5uA5Ra4Cv5kx9aU7lfpgew3O/vb4kisMlzActcr7EB
Zo5jaS/Hlax7u7XCbEGz+qLr17rd58fktirLZdmaT3ii1qNDjoB9eO1SxgDHOInH3Mq/1GY8Ylym
LUPTtP65/7NUFiA5OCgFRD9TVFBR1ggLx9th+HSjB0rOnZJaWMBFQdQDhUa7FA9r+5PZOnQYxcLl
lquxcQQw++EhQ9vbkYfp5QMAq/7dpBW536psE2ceoOiLWToFYIljhosXYNC3Sb8a8oenlE9tgAqV
2OfGD6v1TGyNIyhMVO63mnM0U+Q9vHlFF1pSIL/3KRboA9Yc7SqNXyPth2W7butPaY1lc+8tTiJD
ByigiNRyv1VBuqb0TXAPCcRQx3htkzlwdBldlXDp6B3WhtvobLum673AdbPQTNY9bXTwUCqVX1/L
H3SCw3fEPZ2tDyOvgyn1v7uJFw3EDsuZ2xvNRXJRN0eZlCe48wzjsG9K74LroiYPoVq+5KLUMVt/
tOj6IBzxMJqo3I/jeTW9F3Abfb5v7IoNkPut5pbmNc749aH0yM4oje9VYT5kvqOxeYVRys1W9uyn
K6+t9cFL/WMpSFTHGyOM3GZFE2a1sEWcYL0feCXwd1Zd0US16ut+fDCbuafzaDF7fWhj9q0xwa5a
cnTR3de4Srjkp0WVl6wW5vqAk+lLmU1+gKTepvE4m8mou7PnC6dr8Oyxx9g/pwk3Tnbp6W6zqqXL
3mpa7RT7CDGrQb8PS/w50y5cZYeSp/pJWdGMT+tDX5dfuRCfx8x9K2ddLlW1cslJAQjY5XyF0pvW
dALBbCco4lSTYFatXXLTvBHpVFECc8mqY7IMIXHGn56nIwJUrF3uorLrCc9xH2vHFPFDTcTXZSm3
uafcOTX3ldcOOXzIpPYbmAMe7GXjE1lumFodmqQeUAUvRXxpkhxoHF83+Y/cJuVhGN0ls402qSJK
4xdHdzwrdlFukYrdeSpohgemkRj7thiCeGxCkS67+8tW3B5ljKSEU7doc4ZJGpacCt6FiwDcq4UZ
ZTQM9nw65kMdOLbm5FD9GMlTY0FZm10rcGPLgsE2g9jhASA87/8WlXTJWdNlsUG1gmRzu7z0McD/
kIGvNvXSMyZ5aoqWianzUVHJyRl8GVoyRdWaZScthT9kHh48S+eGReruWJdEtTtoFK7o+mVyt1Rf
t3Y9ApHnMi70pSjGkIg/45QGnA3PU8P3CXtdnPPKvtn+trAjw++2xGeUeMgTrd5zXgaJ/YrP3d9g
xcVDbqQqUVlBTgRp/mShOwegi9bCDlVjHiuqm5lQfUI6Y9PZqMa4W+Buc+Xs5rZZwzIXP3yj/kZH
VmvKW4pdt6///3CS29niD2aFXXfdU2udW3fnxRr1K8Kyff3/B9HmYvsoWOIR0q5Ps33UAjyoFCO5
bgUqBDyYcSWeShtgzcB5ijGFsDczzfyBSiWS8zYxY4ldsPJCy6PTPw/OO/N/3zcblWjJd5FapNxx
oJJ1ehj9f2e8WWNP8xJWyZb8dxzstHYKPChdj3cHEK+S/VR6yz4Dftr+/vJVaR25rUqMvKwyB98Q
f+if5GSejLCZgvxs7stn75AdNiGR2Uzurlq62Epjgu/U9BdZg5ikAdlEqwPZ0uvVnskkOgHzKbpT
YZ15tV+qbdlGubcqWR3Qb1Zom5v9i8WfmwVMIOWP+7pXeJMMtStKUwi00sN0Bs7wVMvfMYKeHbYJ
l1y1dEyQxY5YuD29FVkc5KmOuERhlXJ3VTkY1oQsB96voBUOV16dmzr9BbRvjbOq1CI5q700ICTt
kMpMOuPoFqm5y8pCN6miEi6560Qqhpo5EhJNBvrf46KrhF5N7UZuUe6i6kRll4sBpSSIYGkbFeSt
r15y8tSY22bYmdw+xcGEvjodR3mHvNj1W0n/OFx3c1WUoZncJAW83t6bQMB+MU4zwi8qiUaYnOsf
ccD3VbgJS8tmcpPUklPTnV1MLbiutx+Je17i8bUCPOEmm5ebpBYznhsMa+IGiEp3/Hm2X7bJvXrC
h2MPqTdrBs4h5qm7dt+kdjBwrokvN+3RN2W9Nw0gILqJiDObP/P4pc81cf3m1RtypZA4FB4nmIoH
kzpx99S8ENyHnRxt/nN6tHIncEsj4AndbVAQviZdbEpEmyZvjeZc9QAH5O1nq4nftomWdE/YwHrB
4uZsNQnAJe1D5ukgUK8i/vJZrPq6Jx+2FeSjE8l68L+3Ex3CPB74DyBNNkG+rq0m1XSz5IBPSBcb
E2MtPhFpe67LJPRiP+AieZj8+Bj3TZiVzh4kiJqAf9uF8S0pbjIvnmYk7MV5YEF9Ho4iLEPjqx0I
jJaRk66L82agw1ekANoaxuqwfm7PU9/jaoyBoGNyXqwuSLJCY7sqn5CuPVeSitGIwTDQA0wxtsZP
tNJ1uypE/9W75g0EnuyKc2GlAWuLwBo1i1apX25do7VA/4AB0d2yj4/VIdn3QQuipq/NGa08B1/T
lH27i9Y35e61BQjQaeF52OaofmSH7mgBN+XVealO495C72zyzKPu1O6KC9lyIOOLsnfz3Dc8jHuf
HUbCvmp3Zad5T9x+QUK05N2gKwVz7wTR6RklxUe+i3fxyT9On42drjFXteWSl0987DLbwicy/2nu
XrQXLEWE/e9C/SF6gJ/CNJYZcu1jcuqO+dE6mnv9CKdSNZI7V06JD/Swp/Rx3KFZ9shevWdUWsNs
p7uTq1Qj+bKoO/TP0Vic2+7EuydThxJ1u4cH2yp5cBGXFOhTdnv2KztYavuhL5ITH9cgbYygNdjO
s9YgF79cNmvOUUWglTvc0DPatiDqQ6DNx9AfHqrYOniEBhlL0K33CxOq4f3zSLHtf7W8kcXBc6Bv
zw4pHjo/DtPMes1KK4wxD56Qb6KswprqhkZUViA3waHVhnaWgS0aDwtayQTYfYP8cdpZ++VU6ygP
VL9JcnBamHbcG9iuZuqP3tr/H2dX0iSnzmx/EREgEEJboAbowd1t+7btDWHfgXkGIfj175Tft+ir
WyoialsLiUopUynlyXMOtWkcZu4GfeHhBe3PcrYj075LJYhbKjoOXCtVD3GpNiIs3NgRpKq3V+Z3
EL9ynqtguI45TbpUaReZr8zfQjEF+YEf8qB9XMM6nEM7qMPmVPhDkIY03Jn0sqWvTaqc8I7oXNFW
xhB5xPPL7u+Vvnr55KeT6U/G+LjIz8Q5F2n67fZ8un2uRIWpsVeIeCRDBJ3ag2E8FdbXpGPhur24
6QvZhaZrTnkVC2d5NXdmIO4iSYYzy4xHp0D3suedFvPzmu6+uWm3txIo8II4LRno4qI1to5W2J+y
6ff2tg4ZKAn92za7/mdMFRdneLWdTR62d5Y2vjGgE2jbgrIYw6EfH6ZhTxHgejQ1VYCcnKbG4iUf
IvTxhagDRMzMo9v/QDe0ks0n7TTmyYhVL0f3JNbu2UudHa/RDa34vjNNbPYc7F/ban9INHpXjdz5
6uthBU+z/86vuzYb56XrxsgBPbbb/NP261PHyoNFvpPmFe0JaDKxdtKv31nuf/3QVLFyuZNWBWoN
cP4xrdfc71DN9A4U3Vn8S94YlHl+mo1t8UatTlava98aw7dUuFX9xzaUTfsq16RKZr/mOTptgpG1
ufVpyxdKPgtIe6Q4RuzEsR3fWWsDGvE2eNxJ8VwUWZ3jwTsh6ZtZGFYTove5c8qdratbHSW60AT3
A7DTTlEzpg+J06OCspewXlbhmsGUSEJzLoxauFO0ZesBdeXAsBEmocR+35ZVcotKWi40nfHlRCAY
19Nh4emdW1YJGl1VW5uFXrIIqKowxeWqnu4S/eWmCtHLvHpy05JOUbvmhy4xjzknO4mDZilVhJ5F
oJxtGQxf7aJCAo5DVKvD27bWLKUKzUO6MRumg6VckyUERDdsgZgHNn8nt9INr4QIMnaNV3WXnZJm
D9tYHRsvw/vZ3nuizjCXaT8k0hQNRaRI2jlas+VUOcvJsvcA15cvvLLHVRzeONZ2WtfWHIl+eZ9a
00fb6eMs6q/1kO28OemMo3joAg1IazPw9WayHDIyRjTFSTZXOzFUN7zipZYFVPFWbXOUVF7qQ4j6
aZUyXNqW3BdhPMVPXaR56bg5WFxihHiLitAHeLi9LTXnrqf4aTEnBUQX7Ckq8yxYiThmM6pqg3vM
OhYwK90pQ2pMpMLukgnMQLnD5mhYQT/r4lgfxAM33B2/1eyh/wDvLJCcZTQXER36J/ABh7VVRlLm
QeXJ+9ZAJTyzknF0u7QUkdUWYEOYT41xl0g6N1UAXmmtzcKsTESeqHxhbH92tgiIWb3eXmKN77LL
mnzw3TXvTBfqtiLiYG/dePJI3b3qsm5ZL1N+GDpjko5JyedI5l7klJPv0vUVGmE7QU2zOVVm3jlv
iUNL7BqjdYaHbkGFIeXspyimNsyoSIKkS/Y4h3RWUpy4H8oaUsEFwpDBvlGzWYNm3PboCXV2UhwY
O9Kz7G2eIyj3nlZoa0P8LUhMfrq9wrrtrzhxtYA9J9suyzD2JEAKBVVp1O8gKHDeeLUTRDWTqIi8
NCWoKPFsjpDsoLCMN468eZGQzRySu3hSuKmi8pbFW5PcquYIOeKjJb2g5v3LWjmH22bSLLGKzLMZ
6mClRbAKFPUBW6wsLIvqLoFXfPzFbh98odncuvRWAyFua+O8pt/bodm7HWn2j0p3NgAQvYnBmSOQ
Yn1igjyAXDN2nenltmF0wytuPDjS6Vhyic6zczANtGka8uB2d2axKtOZvXLw+o+AiJoN+h6WZtiC
aqgKEOhtd5G1w/iK9xqLY7s1OhEjyS5E7cC6TWXxz33WUZy3msVSg9B8jhqnPI2edx5tHJXGXcIH
+HTFeaFQ59QN4CCRZRdHshWvZYbSu9XtPAxr1lZF6S3ckQNnyRzlHTK3OX9qBQtnO/3jLuOoSL3F
IjVaWpCSAAThoUnJncqyqH2nLwvi+qBqB5Hnzgms+yfKBdsxsoLTYQXSODMiwyRxTccj2kQOt/+J
Jr6p+L3BbnJOe9BHO9N6dtLM3+zxZRj+EE52vD2D5iXFVKF87mwVniy3KZJ4ABWb9Zgk8q1OvG/T
ZviLWcB6xdFyzIBm4MZEYeL2vJq4p0L8aM/kAEEjXD3qDYx94s1Ce+vtoa8/dZmqPts4TKRaRomh
1zRslpe1rPzJyoPMkkHpMF8se+ezbvUVDx8nD2RrJXJgO6d/DIw/AT8VGe7eG6Fu9RUnN7vSTOiM
PNgsspdR1J+2eQ0IXXufij1CHd06KJ6OktzWrMZ6uQK2D7bsHqCnFt5eB411VJQfrq0gqtgQYr2x
PjjQEGSL/ZSm5U5BS/PlKqRP0KSqjB47iJvZY5ZtT9ni7sQn3dCKV08Znm1yhh3UusvBardj0e3J
peqGvqz1hxO5m+bMLKG0EYEE/blNZh6yXO69ZGs2jIrgA+PAWGVDvuAFMTlZpVuE1ihiOizvNeXv
t1f1YoMrV2MVymfP7twAVSaipaq/TXb/063ePBPl9cx4asieD+v2jnI7lluG5ha54H5A1hc3M6Nt
aE8UTSO3/4RueMVxndaZZgqSSjhreh42eUjM+cR3L0+aB0yVMw0pHWsgw3q5wFone3ji2fe5rv16
5MCuycPYfWr4XRg2bjqKAzecjRRntYiyOTv0Rf5YO/+U1V0aptxUUX6mV5RGsToC2DjzQabCByjh
kY9sZx00m0kF9yVoEkSjFzaTXMDvLPgDycS54/w8OcPr3mOOZrFVlJ8HAuwFqgYiAmt6nMrlWKT1
+2yTnavs73L2FY9QoX6Zi3NsuQQiaOH6XCxf7cGOnZI+jFkOOhSoaxZt+WDN7NwsBjj3DeT50nop
++Zh3YpjP0VF0u0YVBNeVGjgtNZ27zQI51CJeGq5fJ4de+dY1Q19+f1D5MolhHKtEblI33vDuUCD
cGXWe8ycujVS/H0ebFMMw8XfB3KoGI1Lg7xuwv552981gVGlWxNkNEAlzpDtsyQwyuIgcTYFWYIm
jqraE5jX5B0q49oKaSZ73kwkayIPtlFCTW0ckDpBqcNYDjm1nzgt+tPtf6QzmOL2grZptXrY1AtA
81/QMiyPzozIXyTT3uuSZgoVNzi1fc+hMYTI4vWvSTJ+SZrsnNZbePsfaPbTfxBsW0VLdxnwPoZY
78/5up3yNuvus4+KY7Og8eKQJJNR31ZPMnMOU5E8SrpXs9PZRjnGl4EJXhgY3ujIMcnbB0541DR7
CYhu+MvvH3yNbOx/vpamR9P6zMF6P77cZ3bVjcfGkbXRy6gks28V5Z9oOt5jbNJ9turFVY7GtAln
kVPywFzNE7iyA4MXh/s+XTm1k86qLJmPMhJddm4b/s2ck72LnG43Krm20dqytAkOOmsk1j9zjnxg
2rz2x+0v1xlG8VbPqkA9USDfQIUv6Joh4HLzzfIuWmZuqui01mIZF7RcIsstfkDIDa2jzvxui/wu
7gxMcAl5H/bj1omUpt0sIw6B0zATA2jJCzHhSl3toTs02B9Txafl3lSQouwkEpnFN4QVoHyKqirY
IsifBQVGou/9RbDInsb77qAqPg3NpZ6BQqaMaM4nkEpyJE4Z2zkuNUuuItSE4VhjDt7+qMoN3D0b
NAuitQ/VUsb2hMg1aaYqAe+ALt7JXRPpftOcPO74KMHwoM7s0+RuwVw5EMYe0am8WXscdZpzVMWu
TVkNt+uMJfL60t+4DFNU9poq9IqdmozGDX+DJD9sNGKVbdMYmKBL+s4vKp770nXvrHf+fgP5MHpj
55Mp0kJGLVtX30zRRZjPDgQhUL7eeZHWvaeoELalwkWoXBes+zqcG2sKhPOrsLYDn/AC5XoHOT+2
5Os6Ymr51+3oolkVFcM2mhKntCfnqE+30fm+FkaCMrH0mLs9Q9XP4g/rwsj49fZsV5fI4ypcpZ5p
Ar7mZo3Miv6wFq8LFrbsPYdf3dIY/HJR+LBCRl/YdUFsM4IAbkjSdzYvARnB/wBd67n6moOZbML+
vv1ProcczKac4r1Az32VcjRP0hGaL8C+5sM5g77DRrsAt2G0k6UH2+1DtObvhIWra4UpL+Hiwx+s
V5jOrImI3Koh5GXtcy/5B92nqG6Wc911zC+MKrH31Lp1i6UcmV2/dgsz0c1XitQYz+sEfqUY3bvz
TmJ9dXxuqqjGPN1Mc5kEjuSk8A2zCQ1rL7rphla2gleC7X2W/RqVpomlAHxSrIHFs2yvAPb7ZLly
cVPZ/BoqaUFwUYqK4bxUS1B4XgiOgQMhQP1lf8y0Dw2siwSCsSnjcf0rycx3J+mOmXHuuj5shTzc
3olXtz3MqOyKrKrT0U6JjBxj8dusiDMnD4p69bfy3chyv23LIJN74hmXUa/974vFP+xB2ZDJK6gt
o9XL0U2XpSm4W2TlA6q57mxzDardVHn/jMR1t6Kc1sir2fMC2fu+5UFXujEBUo+lzpmU7ePIf0Hk
wS8WM6jIHjhZu6zKnp+bzKpYJRFDxl9V+QllncFPhze3w+2c2r4pinPRDIcG0KWS07DbZt9kn1L2
y8o/G0liH5LK2Xmj1K2rklXmLdSlvAqWBlDWL4rG70uwEtZlwHkajqLzM+H5w70v3ypPYEU7AlBp
t0ajxQ6N9Q4WpmAC4Y/plI8yZ77nOeEdGxZh7PKHP2yhbjHEajnjGvVZjVahH7abnaxxCYzEfJ3J
6ufmr6WedvK0q/sVk6lWrC17YqNhRkbpnZff2rfT+mhayU7ScfXijvGV7Lyko+SGTEnEBstv+OoP
ru1DRy4w3C7I2cmz70oKPa7CxFysEBQ2czsi5nQaW/PVbegXK6H/3LUqKlSss+y8TLaMRAA1PhHy
3aI/63k5AIMFCR4081xwgP3e84Du9FTRY0JS3jFQaUb5aoaZnfpj/zP1skMycB+qm/5URaVd+XgD
3QkqV08EWE85rmVd5rM00KhrTMT2R8bMsK3499u202wCleSNFtQB3bBjRe1GD1n+3Rs8n/TUX73S
z7o3s9xjX7ucX/+JvvgXavQt8rpBmmah3ap97uVXviYHwy1fZfoNTWs7LqMzlXITrx2DlGT0bOCw
jTCnEDFi/dttQ11vJMIfUOJrCmXPpu/kFiVWbogioh7CHF6Ga8KGp0Kg7vDd5pWb2X41UuCa/b4Y
FxQTLWoV/YqzzHHmzPd6tpBD0gnZNMEmt8T70xXNKJ5NSQdQztRjSTzkf2lTvlJoh98nB+dxFXGB
rzRcy4O3Q0oAgiZjUIRQfz9c1OBawPz7nRYlzQqo0AsQHuKJkWGatg4d+9lod44UzfZRYReta5ae
NToFdIvnIEdn4IgTVJRxlb1Ws7fjadeVMGAkZZNuJlRq1gqRZAnmwxRZ5/Jr8at6qPxLB0lzkksw
7lyYdHZSdqokmbnaxC6iHA3QvdcfQfp03NmpmoNDRWAQk3mpwH0iop8Y95sv/NP4c0RzhxFYz4lz
qBM/8cnZ26kaXs95YDTlnBITceRqliTyntLni2BEHWDhnxClwIewpxzy+659JX6o2IxsFHMyNxX+
1Och94doPCUheaE/sucRDYNGyL/ctp7mpqKCNIp1LMH/j3m85m9njO3ufegeZLbzDKnbYSpIw8ih
Go5Q+L+/kZ5n/A372f7RPm6HKcALWdi+3/dHlIsEyzr02I9dGbmIPhysA/M56V9Xb9txFp2h1GOp
r5ixpRh/E73vTMJP7T9W77Vx7/N4FaHRJiD7SiHLG3lQhwcY0LIjzzymBlANy87hp/sLirsvhCQd
+BPKiOVvs3htJhzb/SFxd4bX+LiKyPCMEaVPvOVEdMRdOnFCw72rUMwghvTvRDTtMoprfObGY43O
KQ7C+sNsN98qd947Sq/aBjMoXt1WRCyua9lxLsoibD2w++D+XIbm1DDgSpY9eserRsI8Shbq0abr
7EK6ccsG2ZwS3E+2s2wMZyc8acZXsZJJX0K9davKqMrax0myR8PYY9LTmEjFSBK37L2sst2YV7bt
t2Is0B41TzEz5F+2aMwdrmLdP1AceS4SM/GWlMYiRbd05g7+wqfynoyJEfW8zksylaw27dhMyyyy
x8F7NGGpw+0YdPXUxuiXE+rDfUlOY9WO88DjimdfG/Twm5t5yK3ycRLpwS3H4+1prufkmOdiug/z
lOTyfDY2AJqzEWhSKyz7Z7dkoDRrgh7NpqmZHRj/Y4BI8+0ZdWuiHN89nT07Z54db83wi7ogi2FO
v1dP0g2uODfNgDmbewlSoSz/ulWA5ldrJna+/Hcd8z8HKWylOHZtMURWgxUR6dDzu61H5Kk+usuO
JN3ezUSeC2f84TWzPzPHH+bRH9ZLl1YdQGU8SOcv+VQdZuk9Gi5e3zsRFADJMTK9VWkd9mILh2b1
EyrR/7UGG8vO7rIF7nBXcw2+XgkXOd6uAJSA4WdRDMe2y8jBGCfXT5tir4PhavrEiJoB0MJMRrfp
eDzN3t94433sDPssyr2ApPEJNQOoelvWTp+xeJx5ZIvFr9MCGB/QUbvpL8tkO5mGZhOp5Ipybgxg
TKgdyzRvAsoHdOQt87rjcTobXULiB4frihSl4IXBRuRNJE6KF500dqDYsBOWdOMry5xskFyVM+TA
0BN3bKXpp6w/GrIKb7uvLmCoIL25sz050ozHrYm7Ow0Qowaz8yXNXKf12wak/J9HUiXds9v0BDR9
HnRfA9z8tnoMk8ZdjJ17gOaPqnA+291Ik9qVE+eyiyHGkPqyztpgsOadv6rZBypPnzt3TtoIhOBl
g2IdupQBzarzu4TKGHGUfQCGC9R6Uo/FzSW2MkDKBsP5Cbq+nWh1GedKsFKhfaiHznXVGW68Lcbs
N87yXqTVi7eu4N109hokdWtwMd2HzczmrEgTjjVoSQ1tK5a9AYcgQ57uKUPrJlBOizTpykw4KYtp
ByuRpf4zTetjku0lIro1Vg4MTqRl9BVEIdE586tGWSXIC29PBkATr1RUX2d4C7WA2IyZbQXSdc4T
MZ+ZbM6jN4XAy087S60zkuLykKRYBrfsnHioxrCjbUBQSeRgPLjt8prhVUhf4uEqtKYWj9MaCpfD
dDTrNhbtEN0eXmMlFdJXNG4vR4vwWFpQhaytz+lMnt2JnokNMrkctf3b82iWWkX1WY20rSRZeFzX
jnUACeoa9NYepk83uOLNDHppXKYji2fPNMIpl3hjwdNjv5c1abxZhektdkpLNE/yuE/EqRPUt7v2
nC40HIo7Dw5b8WXH87whLxI3zjueon91CxYoNFaNsXOduPpeyojK5mdn6Xip7/C4k30AMdNLenle
OjNMjCk0becg17sEvTCV4tWoieWdPfRO7Ja5ceg8vC93rvd+ex/plkLJAsu6au25Qchg9nZM+BrM
Th8Syzm20Pi7PYXO4xSH7iFBKIAXc2PPK89ZXwZUtIei+uv26Jq9qsL0BpEPpmvkNE5m6Lxu05a8
5A2qWbdH13y7itIDib7RuLYBQOaS9A+u3KaXJIPEjehqvgOO0qyACtXjNXNoeglIRpEEvC//WuYk
buY1tAZ33okWujkuv3842WjjodDotm7cFWL17RGyY6tXdyBeIRkacsfydJ+5Lmb8ME9BTEcMHcVW
XTdAmvGmmWZPPG0yL3DdeaI7zqdZcxUmM7S2qHjjubGkX2uW+LiD3ZdvqhCZcTXwNtNgr04jOc3e
izGCiLlkO6NrluF3FvrBPN2yeq3R5V5crNYzL1ZoS2yfFl6HzN5rXNaYRgXDFI2QLltWFoPGowlE
mRCf1uv5ruVV4Q5Lj0AxF5YXt5536azYprH1vYRxEWfjnW2bjKgEg9VclqTvUjsGo2k+hhQQ+cLH
G126V4PSebWShw1ss6FsjBSDUtQG1wZoqEEOtp+ly16xTjeFErSZSKouAeVrXEDGy5+E/SYsqNaN
Xv/l9lpoFlolFCzyvC1cfvkPcwoG+kxaNE7RSbuHddONr0RtTzQV2/rFiRMqzD8mmw6xldM9OjDN
6CpkE8gAWfXDxuIOFXQoejUUWA/r7bZpdG52ObM/uJldW+5KzcKLbSI/b934E8CLoJ2T7x0R95S3
GOhX/z2FaWU8nzPLjcvEitkq4tLcw47oTKPEajnyMuv7hcWkr/0c2YRoyx3/1Q2thud8Soy1RFLU
AwxCQPPG550nbp3JLzN+MDn4ftJKugg7ZV0MflNVkc3IF1lvvzyxJ7akm0PxWjJvpe0sxI0hPfWT
EONs291jBRiuiZel2ztH47UqbVyVVbMx4aEtTit0e+Zn2k0+YTtXfI31VbyVawtBeNF7ccLG54RL
IxA2W8LbX64bXFlauXXWnIGUJDaSlYYLJK4eiNh9HdbcalSKOEocw1hz2EXaUDKLbfs0y29YZCL+
vO/zlbVdG9SlkSG4cWXxL/bADF8kW7GT/ehso8RiAY3MvjBgm2Ucgq1pYpKXO9c9zZ5UCd+YkbCE
Fwy4rrnpU9+wO/poVyLz624qDoUJPaD7DKSEY6BZq2KFgmPMCbDhJYR3Q88d9/a95h3MUgFNJMdb
+lSsXkw2cw4FWbYwyZPcry1rBS8kTcNNgLartprKTyRrj2U3ip2te92GloqoHQl6Xyo0JKKGRbO3
JGvx8LYZLCw2Y/LbkmQ7yaluHiVmQ7gzbbYB7lwAweHPKZjMNzxvN2t5cOheNfT6XrNUTC2arHk5
zMzDwVDloegH4U9dtnNV0A2uODlxJtOjWePEaz5Mj9TYOPEdywG47vYmux7+LJUMbjW8sfFApxCb
BXlrJu9Q0RUyXO3x9vC6z1ecfMlzLlfRsdis7D5KQYMQjoD/3je44uRV6dB8QiNIjLe7p7I323Bi
trPjfTrDKLdkHDToLHRqPIhM80+7Ng6pmz7QdH27/e264RXnRqPk2NKi4LHJqxOZCn/k1ufM7u46
9i0Vdkdps5V9vnhxVW6dn240CdvW3LsyadxKRd21XraVIsdjEctS2+8S74fI6eepg2KZa++UPnVz
KK4LGbS27XPuxR0s5YPV6MzGoQv6pj3Sbk+LQBcEVYDdSG2gH0XD4wKqX88WY091M0wHB89hlycd
6suGV8HYfa/lHwQg3p3NpftzilcPTrkWeWl48UamB9E+bVn2RkDYkUz3znBxyA/ZWeXUvSOsCs8j
lPw9lOa5bmXmc3N8HsWys8l0/0Jx7mQrszRrUlSC+ubLkuRxTkF/mi7hXBnH226iiR8q8g4yaaks
GcJTjTJc862djW/3Day4tyeWpMTnc8RVq0KDWpKFZmrswGt1X604N2AGDSAUCExsYJYvbOMbWdK9
W5omcqgkbiRZi74zwTzkiMx4BhJVxmNh5SFbuyG8yzgqkdts2dLmHfy7Hlo8SElaT6m/UCnuM77K
4ka9Al11m8vibBp/Dr0LGS+ZJCjW3/f5l/36Ye8zuVbCAhPU27LhIThFwd6n7bTXz6Kzv+K7VVM5
9lRvHG8h1jOzkj/7jftG6+2kLJf49t+yl6UKqnoO9dzkEltLQaifFs2xcqdHkW9/GQk/JPNeCqbZ
oyqr25BtzBIjTuZlKX/wv2U77yyuzj7KqewwsootG1DxApGFQ4vXvmzjsr0zIqjgJKQpAlx0nMbM
cmbfWcrh4C3bfTUES4UkGU63VWOFR4pG8NBm05nU8tyV1l1vCJaKSHKm0Rgc5IqxiWb2Uwn4b9Sk
c/Nye99r4rEKShrNrNpsMbmx2fdn3lqhML2XpfxJcXG+PYNmbVUkcUoYxNfmwY1nNr1Z2+qPxvyK
/uT7klEVkdSIRrjjjEqa4RpA8yfBlIN2OruL+YdZKiQp6/iWW1AZih3ZF0HusSRk3vh+2zQaf/oP
Dkmsebuuk/vGvfRvjwJA49D+5+2xdWZXDlpz7buhSvDUIif5UFjsMS+2l6ptft03vOKxdK1S6Pmh
4lGZ7mEdzWMz2gfW3kU9A7MrR+2YNjY8qAdgkbaH0lgfi3w7uIv5131frxy2QoDmoiHAi/SIlWky
vKYp+CdSuZOHatZVhQTZoETvWJviHUTan5ba/L4Ue4wNuqG9f59Ts70yPHsDyemm9hfDch+N/p/b
NrmMcOUQURFA9VKV00BQ/Jnd6UhytHd4RTTZ5GHOyoeSm48pdf++PZVmb6qEbS2vZqu1K4A4K1BH
tXnzvSJFd14NIOZvz6Az02XmD8c5JG4gjDrioSgl9SO4HNrAnZCZ3x5c9/mXST8MnlTcKDeJmAlI
4sPmXEQPmzcXEsm3h9d9u+K5OR51nTpHmjmw3DjW+finlaEv6fbgulVW/NaoGynQHspj7qQy7qj1
t82t9liw4lPiJegkqd7NzN6bTWcpxY0FmkgqPKvxeMQbLHBQzyaKlyLbK5TpLKW4MRjvacVnwd4d
T/hWJR6S6S5NS6QF/N9rPNTcRiUJNSwrLwJ3W0K01uHVcY+8WXPsqjiuHFyX4BR3vFhk5uB7aX0Q
3YjeMAfFuLG+zwlULNe2DiBvFqWH+8oSow+xvDQS7XUIaWzvKAlz34DEBJJMHshMx/m4iOk9TYds
J2fQmUdxX5nUZSE9h8UpSILm3DiRzPm2zNuprppvtx1B9/2X3z84cT03Y1MJjvsKS9/pupl+2zt7
NB2afe8oLkwHaF8IuXlxQwfcos3QMqyYWuaOea4O7+BZ/d/fbm54ZR8NCP1llfBFN/jJiBr3PUkJ
Ble+PU8py4ZErg9jDg1go1loYE7uHqbnOvMDhlcCEPOgb0naBarVIw2RRByTpY6b5NNiV3FftZ/o
RMAx2wYlOUD24Z6IjUmVOFS025DiraR+cmkRgNcnKORbbu2V4q5evzC6EoYyg4xDPkHznFCcnEvt
V/2hBuXLkPLTVOxcA666hEPVUqhJVtKDs7t+KnLZ/J1A2vShA4XZ98lsiodssPYQ/tf7szDR5eT4
4BgCdRA5JbDVgDeOyA6LIz9sz9DePQCpcdx7ZddOczHmh2kG4vVT1kAqdDp2j+zYn7rzcEDfXFCG
+a46mcZRVO4aAH4WJmeIlhfOHzT7PnS5Py5/3Q4gup2scte0kjUJ4LIXgVk0mNWH7Ni8T3H+Aimf
0971Q2smxdWzwhyYaV9Erc/yeNGjM4LkaJ/+X6lsr1vusrT/Sf2w5KrLN8vWbgtkPSsQa/Ps2M3Y
w+YQJNWPtZEhNKpum0y3HIrvE0DL5cIXqCE71kMubN+t5wNAHDsuohte8fJFeEnVugILMnVTMEvr
bcjL9Qj9rT045e+1vWYpxdUl3dJidvAPoLnAPm9HdswPdQAoeBqZfwLN/Fv9ak9bT/N/VJDOJLsa
hwgUjKnnfN+8Ig/qibyY0tqr52kClwrU6Ucwk9ACys6N5x26Lov63H1egfse5/oE0YSd6qfufyiu
boOiCvK6mEYQ4tfLWeTvAHTe3lIXP7iyIGq1fJNGba7b2jxZbAYDCOvMoGV8j7pYE3RVxhHeTeVq
pogfw0j91hQA/nf+VIJGamfL6j5fce9+GqpuzWTzBI5PKCTIU7fXgK4bWfFp7BKvaih0nlfrB6KU
b893YQgcaipenHrGVMwetuXYnJbkDLrD20upiUJqkTxfBXoqkrF5MikIV9q1iFF4PYD4PwCy+FO2
Tj5oAn7enku3JRU/7heZtdXFtbIRWNN3Nj0u7uvtoa8b3lFr5FvaN4m5IkSQJizK2Ex2tsp1Z3XU
+nfZMrum/VQ/2UYbjODfsV864vioL3V7PbSa08ZRiaVGOKqDZgZ46lGEaIs7iHP66PrGqT5Wp3XH
Za/b3lFr3w0nhlFd/khpguyLt6FsR3927cNt++uGv/z+IbHgbgLtsBynwEwfjO1tqqEHtYdf0q2t
4q4UTECrxxEPQBsRe5UXOHSvdUVztDhccVj0YZQJn2GW6eid+Ddo24ZZeNHrW1+GQ3YeTukRMi33
2UhxYT4UktJxbp5IfWpwnDD5fW3vwS85jspDU9Jy7gwH/2MYo5W+jNPn+75Zcdmp6YFdXDm05eef
ZpL5Bv3Wd++3x9asq1r6ThnLRIH+a/hW6XegjGgQ628PrdmOat27K+0VgCULhzhhp5SaBy74J6PY
e2HRZKGOyi8DxHaJNhiYu3j0TluUx2goPjnHOjTCPV15XVhQK95yqusku5wlsgrWYIrqV+MwxeUQ
OsfyyCK+cwBcJ23A64fiutZUpJwMpH5a4vkgH5ujgW5Nfz5agXucTslB7sAQdcutuDEXXbm1/dQ8
pcZzmZkHYx3D26t9PWH4P86urDlSnNn+IiJYBIhXoIrCdrnddq/zQvQywyLEvv/6e5jvPrg1pVIE
r46wSkiZqVTq5DmECk5skcbQumWEIbn/eBp0uAjxmxmS9v2xqywRX7ebGSovUOFFxpCz0OR6XC5m
uK6uIleTLY2QQ+dDZ+OWBE8g1WkwHghRBH3ZuIL32kxvXRDvw3thowvI9RTuJbN/8WkbEBgL6jHw
r/V/uuw80n87b1pUntKzqgdXZpji4zYtqJUsLK2u4wP6CpNojLKz+7y+ZF/Mc3nKK1+l/y5ZJvGV
24RkTdm7CXKrZoXmexpqRwORqFWWaDSdvQnfsKChCpyxKVBz5uf7Zi+btuC487qOQ8Mp0ikbl/gO
1CFMxXkuXfv9N9+d51Dna/MJ9dLr+jH/0sTNuY6qxzT2rgsYUMCjdTr2CYLn5g5Yadwtq64MfdZO
54EYoDqENCd4zf7zE+qpdSvdxq42vPZ5DWCenj8UXR56g6mCPcu2QHDcFeLMRN9TN6CT+9Nc1h+9
lFbn+4uz7+N/b1lEfOKuamPVBhs51ZK+pt6XYrsYk+K1QzK0+LxdtL1Z9Z2FdA1EQ62eXVxwDIzF
rMiaJcsivm8bee3OxdJVaC/6MYOsjqFaen9NZIYpPmzXQ4FMcDfM4il/NT/vBFn6G/XX0PSdr9rB
GhYRH7hx7i4LyKyRk5dP2/Jkg6rCVqRqsrXf//7OtUite+awwWaS/rWnLEBhlCgxL7dxcoSIr9v9
lIxLYeAiNFv8Q5NN1YnhZAnGAnjzkpokKpv0GwVz2WmdJzAxp4wotka26YIve8PsVUYGmxoaK8j5
EphbqhhatmSCK4M5xLG3DOkWKRvDhwYn6COzLpwz5/d9s5LNXfDjDbwq7pQi1xrX/gSIUDgrHqVl
MxdO4G0tEpJAXvmabldz8Vf972k4NrT43p2VwPQNjcOvRtrNAeh5IjLx9FRO9Nf9RZHMXSTB2Brm
tgMIZ6/F/ObMn5uJgz9HkZm4t2Ob+O5tow17KHC3vnbt8Ndcrg/dkLy6c+nbCBeLp6CnkuUp4pt3
Q4fBGsEHcd0J9cygD7ZLc3Ej65SfVcViiemIFFgp+uEdbcMOe9sLgaDK2r7dX37ZwPvf38UJPmp2
gbIxPHknerFHk55rd1IRl8pGF7y1oHxt5/35hG323ySjf6Pl8eDeCt461VDtJDn21miuRRPa81NX
f2G/+vH3/YWR2aXgrCDa5K2rkd1Zq3BOQOJIuh9FZinWXTa84LLdlOZW67gI/R3Kj+XFAvWO3isO
XslVRXzh3nLz/8/0zv41kQ9V8VBbT8xW9CDIRt+LfO9MJmuXgps6zB0JDtjKfZAzDNMFYqfH4rD4
tj0ZbWVNHi5afcdOizZ+IOXO+mIcMxzxdZsDPOWtBjI2r2nPgNz5G3EuqNOe7dnyIUequG1JNljk
K2l7uyJ0D5zM+LT+ZYGEuKWKO64sPRElyIZ05a3RYAfQGhgSBJz6sxf0oReZoe7PF+PgJwje6zrF
BP4b/Ay1PtHkV0dDOh3zLiJ4b1Ll2pquGFpPv9nLazm+dqliaEnMEVlK7ATQCMO2ERj6ByA1V1Us
k22o4LGk9xadLZjyAjBu/mwb0QSqw0PBRqQk8ZqMd2xCeM9c/ZNGkmcKaQmUTMJjwwsem9d5W3kG
lqQBSXGjl75lRKP549jg++H7LhxUoMypXMilXjvjC1l8a/s+qZ4NJJFGFBaDzlaeWeCuvOp9EXkm
gI42/TaNTmgUXNWuJdlWkYkE/U68mTcE4lJD+9nob9vJ9hSmKJv/bqLvl6arc663++Fq1GBzupqJ
B4Fp3zAVLAi3OUQJETlIzImCMSpD8jSExtkJ2sh9rb42p+k0POt+FZRBoSksVFYoFDlIxip1/pco
oDT4oJ/K0K5DFkBQ9KUCWb+vwnPfJq/HJwnn7rAyBv6ivejzcU+mjKfubYp3xto8mE70reZBHa6P
9FnFOikLppbg1+vYbY3Zwff6k3FuXtjD4i9FMPhLQFCZ7I2gV9xXZbcmkaikWFfPKLYZmN0eNOvr
Wz9TMLEVH2aiPWULmuCXK0pe6D7Jft13TUko/A93CVjj7ZlMy2NplwHPie+Yqp4Q6ccIbm9QPtSW
g49Z1uKcgCyV1921bstTs7Yne0F9dCvCyu4/zXodHPuc3c3eudM0UerUFn7SndC+WQ1GEcyW/en+
4B4GuVEHMff48G5wb+3XzBuc5TEvh9AuP3TM8Id8PvcrC5z5ecrzoFGLDu/GdevXhMjggPKD9Zws
j9vKoo3VEBZ+NtMuqBGByjY/91URettDP6vKPDJTEM5y2mVu79br8qiNeu6PUESKGuRUioRTag3C
ec603ICq2po+2UAUZ2Acy70J4jHFafBS3LRsVMstYGkvTMnTIvsgIU6MNhqqSIKap7Vr/HzeFkV6
KBtXCAdlqjNYL8YtslNeRHN7um9fknNGBHmRdlhLm+TVlZgVlAEQNI0PS7Ioyj2SWYvIrtmz7a5F
Y/C1y8KNx9Yhkk1CRJaLodNqBlwMIH0mPendC+iGT5qlyGP3UHHDCUQIVwOEx5iXGHxAmb3q24dM
q2Mz1Z4KsIzUVLE0spNLBHPNOSiKK47EDWIGNCKnItQC7QtQPWc7aCI3vL+/sh3Y//4ufpB+bw01
8Cudd06MMOHHkvB/j61343ospxZvsLNk1kB72Mfo4gwMSAven7bMLAXHzZqutmm2m6WjfzTAjOCM
VmgeUzmH/Qhe6nWAHJb7s5+N10QSuarWIOmmCm6qMfP/y0b7qe0ExVm3fAJy/h2h11/yr4dWR4Rp
aQOyQ7fbN3U5F7+8/NJSRT4lWXcRn4V3LQ/srxjZqR5LcuU0JrOiHiUbene3dxaT921fbx4Smibx
uRa5P6xDwHBCRESWYzHbKJcWNZE2PVUdiXii4ieTxAIRjjXVhkNKSMShwJUFEJUPJpe9Vbygvls+
Wv2oysF2u74Rc0QekzUBZNSh/8Jgkoif6qj4uX2cz8uphKoDhDiO2Y1w2ureqlsg4gR0LZ/OaVmi
Mu49j15zPja84LRNZ6XoV0aOTHWoiyx58dPgxqlCAe/++JJcSIRrOdyrGTGa+jrZ04k5tZ9CnAqI
xVPVdoHdrT6bvvCSnu7/muSWJIo25ZynKd0fE1rgeXQnGJyPphub7NP94SWhwhJRW8YweCUvmgoJ
/vTkQP2CByTOfmQX/ZIEuuIqdtvpLBHChYfByiA5PmLs+ueF8RcryyLNVDWV3D5dLBG91aK6NhkG
XumyhZz6qQrq9PP95ZFNXEiqwRVRLHWCOhWxv/XtX4NxzQ9JNBNLlPqriomZVYJJT2M0jWevO68q
zMFtm7FEnhK3cRnPEtQIy5Q97jTJjlc9Qbg2SEBtcWxhBB92t3LiKAtW1zYjxUOfGN87vg5nyz7E
IIblEbw4X90lazfkzFBroxeDMrv0IWBlKTZWZjLC0QtYSrtygo0dueOP9XL22KjISWSrLxy+eQ62
yjYFwL/dsueKlMFAyrBPswvUXxR5iWT2ImwrQcAsDR2Pu/22BFD08j0VMlo2slAMA7EH1Ds5sKiW
e9n0B6tQzHj///+eLJaI1mq1hdPORJhhFU+CYsgjxyZfZvKRztC4r3qg2sAyeN82b5+WlojaypvB
qFwbp+XW1NtJA3QR75XJ4+g4QU9a8DIqQWiSrRZxW3oxERe8XzhqsuH71NWRVb7M2oA73bf7nyKp
v1iiHFgPLS3S7AgKN/OHkEbNGZdUrNbnvQDDz4BGfr3/S7JPERw669OmmA1s/GCWNMrsp6qfO2xU
P/hamit2RmZdglNP+bS241BXVxuA2+fV07oPbFV1LsoGF1x6XTYnczOkFSu7uNkZymb3V0ZyBlDB
n6HNYG2F7u0vOk8OAOWjFqzN2/2xJXMWQVxJk2SGucOeskY/Gcv6q+xV1BKSDRWhW5A1sgYvQ4yg
5XDJiizsnPoFnGF+7iQ/j81+d8B3uTSrlsTNDGRaZX/R1uvBKoMlIrbmhc8FNOiB2LL+6dPX/BhC
2nL3HX4339Iy8gYQbBxaK3Q2JxLUtRXUOlfEOEncEdlIkk6nfPLQksFtG+DQYSU+L9yf49pA624x
/tKmUfHIKDHJ//CRDF6j1w5MXa+7sLDMBzfv3sqaHmxWBBflnyu10Xau2wI/sJyTqDrzqEP74NMc
orp8yVXwWpnxCw5bgZghnVfcNkhJv1Kuo07uqUo+MusXnDYDPruly4zzxs5b33aNkBPzPDRu4duW
CkEh2QYRwsWnsp1B1l1dXfI7Sb7gzu1rUJK771yywYWT2MxLw4R0Is5442ObA51dPqzs47GxBcfN
tKnJbXCpXGkHlv9pmrxT6jlg0HGoqhwtm/6+Me98jZUZ9nfA5taT255IVlSnrB4/1TX9cv8bJNYj
EpSg2F3ZTVXV146sG2j+QHJK5vLg4PuPvpu95TZWOxgASo80WLVIM873Jy1bFeGUzdcKtCqlUV03
OoMuvQxoXTz3moprTrYmgtuWpbYm9Yxp8+5lq9mDA/qT+xOXjSz4KtXbTtfMFK8La3FqKTD2tFOE
TdnQgqtq/eruZNz1NWfth2aarun8cmjSIjyrgk47CCT2l10+/2xK/sl0D2YyIjCr3UD73O3vust+
hFArpKmq905iIyIuy2340A0EQHetSaLJsS/LrhDdqU4p2fCCY9b2UrTDuOPoi4vBUXf8pk2n++st
G3r/+zuvYdzLtIwg6Nr9GlAKoYQhO80tD48NvxvQu+GdAi0GVrEPn/7gzees/tvlr/eH3j/+xvVE
lCCskz4fjR7F9qWa42r7PZRu3DiTX43ewbURXDMFhW9dL1j2Rnsw128ZxBTrz/cnL3EgW/BNIKA3
D3AUpDVeHzTUOznHNJWJZQu+6aDSRXqHoACeW9/1GriCiWr/HJq2iMNCkyZYFm2kSwOzo7zVH+bh
EAsOsUSWEaPOXaMu92eqZPVdOwWjguo2IFlsEX+18KqEgiFmnaINBY4UduTYXUCEXg0ZSN+NPimv
Jb2Q/IlNijNHNmPBK7sF6j1kxP2lt/WgqofAXX8c20HBIUfTLnWN4fZSm9MDEvbTwlTdPv9ySNzw
SJFJhLdpPkKVen6sFjvs23+c1j2hoezkgqmQOWEOqgmXOqFpa6eKfAPmOuo34M+tCSRxWkAmcMpA
oWXUJ2hyfiSmorYjW0vBi/k2LOU0e+XVq7Xat/H1YbdkCgPYN+TWJwt+PDg9aSbPQtIxgCSeOPMr
aGk/N5oXHtsuwZltfVzmCeDe6zDwFB3d3fTUUygYHBpdRGkxywDqFF3p4KLTaNAWPHkuenc+liSI
ulGtliUVp2zvXKOuHQzVCjJdq56Ky/3ZS9Ze1IsqKCh9bPByXDceDNMXzT5zpqjh3LQZ6onVWK0H
BLrVGkh9s2Tz12nKgg64sOD+xG+eXBhdyCiJNxpa2adL3GW5+ejqBX+aSmO6eAWZ37TVURVMb756
QNZdME4cu0NTL50dmy0NV+gj0OL3NOUg3VyCEh0suf47Za1//6MkSyaWXAqgTCAC0NtxzRvug6BN
xy2Xs9P90SWfIhZdatfUXLa0dsxB95EkPZpeSeBkXwr7G6Mcv3RWM3VJtkeswkDtLyUWGJ3ibOrp
9pQCUKV/9ya0ugF43BRZ7zNXMwZFeLppxdQTu+jmbCMVNTQS200fmWMSaHp/Agu6YuEk2yLWZZhj
FHbJUxuSP+Xfc33NWqLwkf1S+5/Qh4nvH/Q+tRvseUvQ4BmXZgZ5xEc2XdrytfYi1zmT6cv9fb/9
1oVf2b/r3a/0yQCNGcCb4+xpOndxdWbX4WE+r+HeT6d6sJPtgeCQnPbdyNbGiD0As1fwZC9/Zar+
3duQRnyBcP5Yea87hHDjf+ru/5NF16Huvj38TxY9Pav03W9XnvFTgsOvyZZOVa8ZcRFPMfuYfN8/
58WOnDMELmYflGHHukzxU8LB1K16mcwLfqoJt/MG9oU62Nl+iO9FNUrcSjDjPvUbVibWa/J8xIPA
ht+ZzuvJCuuon4Py0Y6qUxNlqkuQJLqIjXdzMaEox6wirgHDs5evfPvUmdD8rLrAmpzQ6aI5V+mJ
SaKLLZiDq3u1tZpQTs+aT1wP9BIdX8lnpqRzkzi8eLOAImoNZCvNY0agt7Z6Ec/aUOGMuz/c2Azx
agEK9KRLjc6MV7TWb2EfMDTXA4TpG0HzACIpFaZB8g3iNaNJKq+FwLwJlxn/oQ99lITmS/+LxSgH
Bl2g9hhJDBMvHWnCKWDwaYGL3fxJNy5jsr1Y/PeCTvhpns/D0CiOfImFiVcQEKxuZEiyIqYD90fo
8HrsQ9E7fsu/LyD6ArnipmoXuFnSpp54JyHDkHO3tbJYT/sYKOdwIsO5GAeQTv4e3FJxrtzuEcPP
COHfmFIL4qlYOq6lkTsYPp0/M1RSUf/0HVDlDVnnZ9a3fv3VqjjtZaFUbBPZaD1b64A4XT4BSn0q
cRg4je+exnANQSLxvQpWVe+kLJaKl5nRTUZIDuG39CYwvjUxCapwuTi/tSZgn3aohaMAWkgCgtg5
smqQOUr2H9LmKqjMgIDJsLA+kfxIwyM2SjgUysHxLK/D+Kb21NJT1j/ptiLDl5ybRDgENt3MCgek
o7E7QUS9avGqndLJDBeoWCjSyn8BnzdijnhH4ZCfsdu034/Pq/Xrf8HAejbfvlqRFu3RwAt/u0r6
EInziHcWHVS8ydqWLNZzHqdr7W+ZF3DUCyfzW63Cs0nCm3hxSZqMVFk/mHGrvazetUoVQUZiSWJ3
SUeZAy6hOo/1yv1SJH81Q3PN6+GfalChzWQzF5yeLdxIgLrIYjA8hglhj+6YKmzpNuKaeqK8rV1Z
mWuXBAcX9NZXyElUbtR5ZlDP03mGFAEnf+sO91NAOu8fZxLrFXtNCtx+O7Nws3jOu6gm7mOW8b9m
y1KkrrK1Eg561iXQX6dzGrtJfdHb4iufNsUBKRtacGmtSUkDSc80tpJkDIwlg4YuqFDCY+siePWU
u3nedEkag6EY5eD5tHEj6jsVOahk8mLTSIL7LtS2FjNe8v4DA8qpTj7en7jsfBDbQ5idpQ2aXP8/
1R5wW0hC/aX+Vj+hBwpknV5Yf73/U7KP2OPHu2tJMtpQ3V6WNG7r+VwvRpBbL8dG3p373cjZrFtb
s5sNaK9CEFmctEQF4pSd2WJLiGWMW9s3qRlnqQY1KbBQ99nbAAGo+sK7snQ/QuKI9ScKbQUSDWPZ
kKgYISvwSKDKOV8al2sq7h7Z+SryAvNVZ2U6UCPerH9MXvrb0J0s84durz7lYBOgZcjnfwDk86eS
nXXbDWyQI9xfY0mgFGmD7Zw0zeJsWUyr9rKamr+l5FOmadFmrQd/QvB+vrDZAJwji91miXpvetLc
NlpIexr7QZE4SHJKkSjYrUAjaS5DGQ8eHrET39IeyZIGRfLSWZ8yiOkVreJjJKeiSBo8m4U1r9BK
j6v8r82ZAzMH69jATyPwBbmKr1TiUmI/STXOU16lfRnPbYn3REjMGiuyu/s7LjtdxH4SfRzYpmt9
ciky8NMV5DR7LEg1MwL99aWs38ZmDnDwnxevPd//ScnxInaaWISUicOMFMVtHqQzLpYFPXtoiTo2
vBAnqp63LG+oFhv6tpE86K26xqP6UgIY3IX9aqXa9/u/JNkYEWHOEtsiRZOmcTehFyfPwrZRNQ1I
HFG3/gx26QoO/7lyWZw7us/ARKN/XLtPRFUQkc1ccEIdFKtZ4eVpnJOx8deCrmiFZd2x/EEElWd8
KM0lwbqAJvwCgw1qqP851SFiGOqJKHJaGQXd2o3FdQHtzQpcrscexCgq0H8ue1V1aYuH2Twusuq5
r5drv6pkl24HJRSd/xx6ShuvLNKyi4t6iOcNKnOrGSTrGDot2G6hTwBw/9tgqKrOtw0Idag/fw46
0RDnXRLtkjioRhgrernayi+3JHBYq+JvuG1GVCQBpVmWmsxlddxYi98agJekxemIb1ERUT5B9C3N
TEO7rEZb+jObfy7MG8Jjg+/f8y6VsPF4CIE2GGhW91Gt6xfdOPRaCwsSHFcrjJLVfZbGI5hjW7zz
MVofnLXgtNYGlgYylnXco8UqM8vAywxFzLxd7qEi3ScazcBT7ex1Pl4w4K9rfWHTdZ5KzkLWG5Xz
iE4jMn21Scnct7YGy6aKGu72aYAV+3MvJnSEtE6Or8K7bmRpxC8c0x8qFW31bRMF9cGfw3e20dlO
Y2Krh+oRnb4Xz1NlMrdn7v2bbL+zIhdwubXecI7lFQvHWT/Zwy9i5od2G93gwsQdx8SDdIkguvWB
znjgdSpJkduxwfv3SeHdxEevnFx95ji33M/5cOYVXo5yCiytimlBtujCNWxOlq5hpE3jlKLx0h6D
0VTJW0oyrn/TmHdzN63W2ti+LA1EFvUXY3rOhpcpzQJgvhUpkWT2Yisg2rnGtpmqNMY546eW4ZPt
95G444mtgB7R9C1J6jSe0TXPTR6iTqjwYNmkhXifMX2ptjHJYg0XXyg8B5w5iqEldi72ArK2KtPE
0LQL0FbnLHUjG6ISCBDhsUURPNRkzNXReZzHZMwDYoBZy1UdgrcXBanCnz6kMzp5SQZjSegQedxw
AmCx89P9ed/2IipyArttq4GbB4GrnEC+Ee10Zrl3npLXY8MLGzqOWl9WKFrF5hI784XRH+kAxnAV
y4ds9vvf3/kR0FXu3IDJMvY0yETYF6d5WgH8JUcgllgbYVPrOS1XmmJxWgBD/ckpez/RyaG8m4p9
JCxjObojkHYUlhZk2QeESYXry1ZFCLpaWmQTr7I6ThPnMpvuy9roYIoCTwgIPO7v621voiL1L8XD
sNcNdRPXS/OwGdB/bkAzCd6E+8NLTF6ENnQAzPKixhcsUxt6ifbgQnTy/tCymQvelM1ulZr7zNEY
EJfDdGqyOYI2rGJhJGsvIhmYRcapdjHzui4/Wd7HITXC2eahAzbv+x8gWZv/4BcIsG77i0JMOjsN
7NSZ/aIrFINLVkeEK+SDNrTe1jbxCDL/ojvZNkRK7d/3Zy4bXPBWXqA4UptdGY8LFFfCvtoKN0RL
TNU+1iXDReL+z8gWaP/5d0EhSa2xo2uexKW3RcxdznxYFMsjKbFREa+wgLsoTZIsiSkYnpbpIQFh
katn0To3PpSdTkn6CCE+vC6FQ1uGx75HcOdBoyvYXlgTm0n36Drac7n9uD+ybEPMP1fKsPjeX1Yk
MXLwJKAOy/1Gs/TA21QoEtkvCDnUiJRp8nLMfS3fRu8LMxa/PMQWRKmIUTAHmi3AOzYg8V76vaHk
0njap/srI7EhEZdQ1R5P0DvUxAN0ofy5zr/aQ6mwz5trAj0/YdXBPD4WKYVc3Uyt0qf6GHQQCvfp
2J8PTB4/ICx6X41l1liQrONLzgKzw95Oc3FQD1V8FaxprVtWA/VrdzPCCkJ4RWdEs3PoxuAa4oNg
yetSW9bEfZhSd/LzdjT82lLhWm5uKwYXyhfdts2e1Uz0AcMWfuluv0A39fX+qku2VXz2m8CXbjXe
7H5NvOE8gZfUwfqsiA3HhheC59CjIDX3OpAEefK4al8KAnrYVQVgkE1+//u7mLkRc2iqAiqBrj4E
s12fs2w5eb1+zOTFx7/VqfWudjH8CKACNPfOELkI85TFx9ZGiJDIdzRuOfAofeQnw0uu+VCEtVJr
XLY4gsOytC2ctFooeOPcyOTspcvH89Jbl/uzv5kywCgFd3UKC28lTYHZ51mUprp26TfclNGj6F01
o1H8isz0hbwHuhwpW7ySPhTFaF1wnnjB0DuqpETyDeKrn23gVXerTNjP3BqR88OolxyRHgA1PcnH
8NBCie9/fTvTxstK9+u42n+X1hBqGVCvIL72tV71Tr1fTP6DR3DR6funI6SbNgxtOkJLtCJNaCXQ
/BjHx3agT3Su/9LRaXz/WyTbYQruPC/WVBH0dT+0KDJ8BWOVm0ZDshJ+uj/+zVoYvkNwaAgftEnd
t/QhsedTQccApOdnq+6Crf7HG2pclg5h2PFL+xe+Cx1j6lojQLT0wbatPtC0hAeLqtx8+10Hgwue
XTYts7Kqow8kNc50e5i0+VsFULNt5KFDcr9rfxjr8mlcS4WbyNZN8HW3YJujV6V70Soa2M6rPqJD
Y/1plH+D/G4ZhvP97ZFtv+DzkPuqy9Gt3EuGu0FZgQbBU/VpSKKV+JpnTMm8ghveem23aClzv5o/
8uwI2Mg1xEc8bXSg881q69XWiXcezTGPU7S0AxY0/jy0MOJD3maZ5pKCNfG1afmFl2u4qZJdyZKL
D3ZZvo3DljDrtef0XOVD2KqIUW4+imBVBF8mbGBJ3pfW67Q6P0u+xZ1F43weomWzfWC9X5eGfi1Y
8/f9JZKYqFgMTueep4WHDxkb5hv2ySyYv/If49oGSfemKR9fZAsmOHaN7YeYLD6LQnLaitASdn/+
Mqf+b1G4mFpPM5OHFLtQ53PUQ3UtbTd/rj7zwb4kgEaw8jsfFZgL2YIJPp3wJi1guMkDTQAl9Ipw
Ln7B0HC4fne44ZssU+QhshUTvDp1yQp5B7heXXu5j5Qt9yemQjH/u783jiaxaJzlGS47++h4OLHs
i7f9tGnqE/bQTfxxHp5Y8dNznq0hB8ad+73xVpRfTWp8vL9rkoNRrCcv4+TZ3YLA2M3tc6d9WEke
rTW/tHpIB4VlS0KXWFlGf0nuOvlMXuceFNvPRf1i1YpSnmxo4VwfUN0jjE3ktbUfa/MMGIB5iCnT
NcTKcm6aRjazlbyy4SmZ4rL6TdCFc3/VJRYl0sxlW1IyB13Nr0DmMPdLaisIUCX5mvjoPy9ez2x3
JK/l8IBuehtNfIEdHpuzcGY7bjp5zuCSV5I5IWgNfFpuiqFv94tgrUVX1qtW7+AIr9lTgWJFPEbL
ZXseOn+HjlfRwcuW+PY/FGXJzRGGaA0RX6OyelSKZ99GRuEThETcyHLDSUd8QvVtCDt8AY+W1M+f
1vNOH5ScNkXUu23xuogC8Og68cZYYPEpD81qhY5XEVj8UHMh2hr2YPsu7cvMTu/1zCGvBgGsBvyw
gKMqcmPJEunis3+RjB2fqg0W9Nca7F1BWTj55eP8a1f/TE4qSY7bTqCLD/9Dt+aWUaX2q1vU/sp8
aHJQw/Q1/uO+I8jG33fm3RIZjaW5RCPkdYACCtkuCzOC1XwqJ0VIlu3wHjTejW9mZU4bHYHHXs7M
PLfa2VFR4d2OO7oIAKAaajBFj/gAhNNDb20fu6xRRGLZ0IILA9xaTnichF1upzWPmvnQ4QvK9T9X
Y+MV2IqhiP2KvguNX6hKRFQSc3Tx/W1Fl27puQOCwYfxBErVCApOqOa7aFLaI47z+ZC1iBCConOG
bNjXxa2vEMWbcUFbrDfifLo//O3StauLL33a3LeGXuf26wACIXJaLsNDGxc+C2efKhxXsrUipVya
tVNj63AovHp8StnEI4o22/P9D5BYu8ghlw6mzkwbMbnSzh71s+LCVQwCEkcV3/m6XENhJNlNJ//q
bmEDdig8U9Ll9djM9+V656fb1M9JPcKApuxzMQRlBZiRSs1CtuTCYcvapqy13EKo7CFwkOakCj0t
P+ZS4iufuU6g2txdamCT77htYM5f7i+JbMUFZwV3JBv72YBPNVe7eSD95Lf2qbAPUTXB2IVDFshM
a+hGpHvWevYAx2ntD6RQ5E4SQxSf+AaQrIH6HmHXqZ8N47RVL92siOiSZRHf9nINqvfzAhvPaxS1
slPJY635Nebn+6suC2X/ed7Ll4EOKza06S67fmUBSQztb3sNUNcEEbWq4Vb6O/v3vbd4g6QboN7k
Nf2ivVnnMSLfx+8gzXoyTvplVDXayzZi//u7XzETl/KsRJqgGU+GeZrzz6D/vb9SErcS3/mMJrEg
F4HkyQMOZfrIu7dj4wruOgLPaCZ4m3nNxm8b56GRHMu6dbEPGa9hTc5GLAZHjQ+xUVWdlq2E4KlV
wbq+3W8KCQ83PRqpwhZl4woeOnb2OrUdPLRKozR/JKr5SoxCfLlLp8Uu7MmGUaSfp+HBSSz/GJuS
q4uNxGmr2WkC5PerkwO02+kGUN9ED7v2EDgBPyDcUulgsrreJ9/XL4b2ze7PnoquQ7YuoksWRo5W
EFhe1V2mJLSKB/NgsijyvqVNA4CJhWBeVUlkr8a3qeoUJ5Bs1rv1vHPxZAYtxNzAqufiwsawNB5W
Q+HisqEFV9Q6wD+rGhcYknylSe57zRcy/Trk5o6Q46arky52hWs78xqc9fCcToUb3/frv1Ug3RH8
cSvANjA52EeuX6AwZc5p4CTh6rjB/anL8kRHcMw0RxNuViP0aWZQ7WfEOY2g+aefzRCaCKHiV/ZV
vvEZIhEc/AefViMnmh+Sfyl0rc1PLg4UEaoTFOFekr/v/5AkzIiscDRt16RaEL4KM3RNdLJejo0r
eGrh2KzoWpzU207nEU4qBKTEKkVtTrRdQyjShOUQ46Gtz7p39XJFW6HsVBZFOdth6Z1uw5yns3He
yRa2LnD8LahO66V+LL/dXxnZFwguiwL+WK4pYljmxkbia90TCETuDy3bTMFluevYeu/CZUerfuZ2
8uhoP4+NLDissVIGaDTMkdAgI5GpOo1u9yy6usjXMM5tRUaONSdXyAQEkPJ+ZNfkqf21BVrURemH
7fv9L5CUh3WRvYE6hZv0PXIuPdr+j7MvaY5cZbr+RYqQ0ARbqUbbZbtt97gh+t7ulpCEZjT9+u/U
fb+FH9qUIrTxwgtEJWSSJCfPOfgH5wSWKv52Zd3aXWVG0j26A+wkWoWKGRZDZ3FoqN83VRd6L9Cs
PVaMXlrQC97+LaahtdpS5Uq7dAOsxiyPghyov789rmFr6jQNRLGeSQv7p7Lf+B+Bh6tsE4NRaOu0
DEnnUUvR0HmhonibqvTAy72vnClus0fW5NFS7LtkTUnccAbo5AxtJ+1eXJdalhCpotE4PXL3YWjX
aIA/rvXbOhFDIUZgSCsETcKfuXhGT8UBOo8OtN7CNFlZY9M3NF9eejsJRYLfUNmf8PST0ClKvH+B
PGnxqHF7uU1m0pxaSsu3poA6L/NyKbwzXsF3bR4NYu0nmLaTdhS3eToK9LiiBDo91s1uaf7J1xJB
U6zWUVbAZyRqSZjzUqM0GfsH94TnFhWp3bJH1Nh5L7dNZPA0HW1VEq+FyhryK8fjxU8V0O7Z4t64
kksYFkCHWzlNWtoZR4hoh6/AEg0+2DyauFGHbZPXzmA6oaJd5lhfgXOs+rGka2gWw8LqTAuUpX42
ZsixiO0f+B+mXPS6/XN70iabXL/5LqNlburnaYnYJsV5krHb/+msO6dbeaA3ref1/+9Gl01Wwii4
VflQmbOdfRqsMY2ZbKL7q4+bYMA6HOvZgxrP/vSjWGMyNm12V3NUG09oRHlYSGBTnpLTta+/2U1p
/H8qR2s35Ovp8UHKqeOsFv6fRDYs75TsgGdTH8KjC2igwJ7XDLGz8aKl63M2wu7aakFUSKd71v3x
wJu1RmlhiJk6ysqyW3cZ4J8vZXimdK9K9wRhkL099btU2dsyWx1lZdlQ5aAD5n9VtfMooM7BWrOJ
YXfq4CrI5YEX10vIC7pYLmiuoAcPIq0r0cDgWDqiamrqMilrGCdhj+jgjJKqjkD0loTRbcc1TV5z
3Ik31xvLtWTZZm/OACKDAl2SGwfX/DZ1mWC8HZ1fQVmi7s86wAfsZevomu+6AINZqes6v2jQ0Tho
KGiUh7X3HENgIJrz4gQsuzxDvm+Hg3+XzkDEKyRaF5RIxW6b6bWDNpvqnAYplhaXuECdwWexbVzt
qtvYGRjBmoK8iGBneRAxXalaGLaiDpNq3DBBKxiDSTIA00mkCoiK0pipbfPWQVKqLZ0A9Fz0rioV
XujaJvYJkptNRtFxUnU/5u0kc6CWWJXtQLofXlhSr53Z/4GiPojCOliqKpyw8RK8EaEud/q/113r
BUrtO/eFn9TO2ZOTP0ZrR4thc/6FlWICtKUCm/NKYaZIfUoG7+AV4vm2rUwLrbltQUhVZZONKkYP
HkGvibqKpxFoa09Vkqxc203f0JwXHXR1axP8BEEgyt3jGjfF9bSr2pXxr3P9aEE0/4XyPLr6W4fe
ub78afEe7USyWuEwMZlfc1xEG49CZcr5NfO8PxCeguR4GckhmJtgJXKawAI6LKqx3YrmNlIe57/n
2QJggTBePl23kjywXXu4vdSGn6Ljn9BnL8k84TNpfwLcOKLNPnE+3x7bsAQ67snhLRXEw33r6nEj
D8822VjltLUcGSyLnLBpwosP++mXZ+EClp192Tbt6459n2xaPMxGOmf3WYardO+zMAqramVwk72v
/383OLGBM+MOcvAmCE485PftnB29bi0OmUyuee6E3vHeSXH9DOfqKamcf0km3m6b5frzP3AonfWk
xrs3cnCC4i88lf/p0j7qwXcWbGJQCG0dA+XQVOHtBAGhDP5N6kuQHW7P22QSzVkLn6hysq9lfEjy
yPHrqpyIaSm1YzZM/NTKr5nTAIIQNPUs6Zs//Lw96Q+NHTAd5TQGyu7qDhG4TtSOk4PfqHjOPi/u
SgT70CgY/3qZeLcNk4FkthvA7RchodbYgldrHNYonkyT15yT5czOmcWye8fL/SGqSR2gP25qrL3v
jVCLZ0pYW0IMfsd1Cu9+R9BOzBkThJg2OF/1OIPVxnrTj9AcFQzqYa0gdnHf+cE5sOwX23Z2wH0c
1DZSXUxec1a7Hwuo9+Lu6Wasf+loWh1wbL20kkGhPVDt7vZeMq21dtIuOZjSSlrg9a2DNs2fau3Z
3TSudsJOFcLYULrZPWiisv3iNl+GyQ625IKwjea1NbanRe0su6/DmaYPdRVW6a/MX2pnS0kh+Iui
W1myCANH4nydA3R2LHsn61fObsPW0UXTEh8UDyUQrvd1jo4z0TxTP/1eZv0uT6xNZHCwjxZ8iMgt
Jw0qbPx2F8zfPPsPcWLH2tRtETAdtWXJoGBkqAGR8eIQaUE236XlClLuw7iJsbXY03mQvrHy5vr0
fn/tKCcPzdqWNA2tRR5fpXbdOThDuvwVBDl4WL2Mwl9ZVtPgeqyRELOwRsy7Tz+LMJrwtFe3P277
qGns6//fxbGl5mPdulhOSz5R+TLJ42CteJJpaC3KWGj9QkdWi1sbfxVJvSOSRSPZOLgWW9yhLnFQ
YZ8M9SWpfjoMjC/bHFRHaS1JnrkuZIFeWtodlGVfhAj2t61tiFw6D8OIXt+iLBERh+wBirxyTbDb
ZGrNKWcihetX2CGzsqJWeuA4dCLZ9SscD6a4wv53k9gNX8YshEWK5FiiF0JWVuS3X4KiX7GLYf46
Tgu9rF7JXLzq5Z6a/6Fg7nkMw6b8p0ss9nrb9KZPaB461jPtnapEzYM6aJVV5yXLD51cK4YaVlYX
jkAjlAhkDz/K+KVwf+CVatu0rz/nnX/KlPRzsCClKeYeYpv1WESkTkmMoqg83P6EaeracdqIUlFi
4UDKyZ0dfvH9LZd5HHTaSTqUyk4XO8Nlnn2lvytnjKb8POafbs/atCe1Ld8mQZkUJWbdW0tMHNDZ
JV4flWlxL+rwZdM3dOxTIN2GBCP2jF2kUVXcE/FMZRUNa000H3duBUwHQLXuTEkYcnTnQa5oLo9q
+G77PqjDXCgpfG6gKukvUeaL4+3fY1hpHQ41oH+urGnovpBlr9TJWaMBMKxFcP3/u026LL7D85a5
L6G3p/x3vRSxExxkO62EB9P4mhNYy1QXoruaSTw0zmXpl8gmMVk7S0xmuf7/3fStdOQO6cv03utZ
gpHLOZr4vC3uBNpBVcz2oAKCfarsc1m/qn5frXWPmuatOW6Rk9qDvrL7wkZ0G9VQmJBrZHCGaPkX
KsoT/pwW15iw1Lt0dC9VUMSDlx62bUTNeTswGxWZjUSVZMNP5bLh4NKabtvlOhSqbTvPBweU+5Iu
hyB9rLxteYEOffLtoklmWub3dlielhzXpMByye62RT6GiQVM18RUYUKCZsSs/9PtAZhoAnn7A7JU
6BH3a5TWhh2jo6HEWHUJXQRu97xofsiciUfoYG2S4cNP0Nw0R4KHo6TK75PCew3YuOyyZFpjyDLE
AF9zUr8vR3RLXhO+4R48qUvfRXV3KKxft+1vsozmpgOZcaWUGJ6wBEx51mkg3W7b0Jqbdn2SNQ3x
3RdhJXFaip30ZXR76I9femFy7YxNytRqQydFjWlgkTUDBCXr76R46a9CH8kdLSEuFX6a0cMqFxan
3ZrOhCE+6OAom0/F1EIp40WVv8Plpe1ckIJvWwodCOV2dLarHO/KeMe2q4ig6P0JLFfjyqH+4Up7
jo4ltfyMgCpCQh02tA8TLyMnWROe/XCPYmhtNUYkyp5TYmgKVsGIt+2jk/KfbdAd3eTb7RU3zV6L
nFSBmynLoJk94QGmcPHwuIlxEYyKepLv8CJpB4xc1s5XP8dz+DCtROQPdwuG1i7eNnBDFXdEeSEu
KyLI08fTnH+yx02cqxhfz+1lmyZcQfbR6dw7j9vPlJDfjK31TxqWVY+aI/V5xTjUZ127PA8Zixxn
+jzw7skXKy0whlXVI+eUyholmwW6lUl4H7hy5yabQj5sc/3ku+RG9WKoOgLbpyrd23a/z9t2JfqY
7KLFTBRbE1d4pLy0/Tc82qHB69WDolC+luKbrKIFzjAtl8GDiMlFul6b3oe5ndr7oZ3yNfyr6Qdo
/hrWtkeypoW6Pa/AD1TEwDvsIBc9rn3A9As0byVh56akniF0DUJyVP1Oach2mwKBHiUVZX3XhzOU
v63lJIP5UzUt+21Da+7KQf3kjlcl0pCO3T4ouBWPfK1GbzCJjhm1qtIBsR9MEqIHrnR8CDD8uT3t
q7f/9U7kOTpklNq88pcZ6sJemMVp/rbIX759mdg+D1bunKYvaAkOm9AZWIxXbfvMY/HUdM79MI8y
SoepPNNshEJvRsaVBTYETR00yix3mKartHuOhjgeZeIrwJa3LWVaA81xA4uw1JZQNc7b4i2sBYsq
f145Xg0+5WlOW+fOMA8uKy8jH6M6efDsL+3ytCQrdT/T1DWXdaAW76V4O744XvNv1pbfeGlvye+x
fzRnpY5bCjRSykuWcG/nAfz9z0zq/sttmxuWU0eGTjzjg6IcZ2AjatC7JpFfyiTqxSYGLO8vLj5/
DOoUEhry0uOx6MS6Jb3z23GNOMM0fe2IXUKLk6XDCYXe2CiFvFT2vFQbUw8dHzrY3OnpBFnoYjiO
432ydiExTfr6/3dn3wQBH+6KVF6QfhzDqow7oo6ttQlWD4tf9+i74VteZPkEZstLXifuLvVG/0JU
u8bNYZq85qSeqxZR8grJ5FRG3m+CXgNQDt/ejAYn1QGi6TgFAVDoyCLd38L3o9T/Ns5/5k2FCRhG
c9JQZnhOHIPiMjM/Ig16kMY1dI3JKpqT8tqbQpeN0L0nIgpF1HXgSFuDHxmCi44HzQaaZ4OAWVBP
B695s2utNQJUw9Gho0D5IkJIbQl5KRcnpouKQv/o959VncTh2suiwTY6HLRru6rkk4UMPrEhulF+
HxEIRqja3d40JutcN9O77Q4SxZEJSnFyi7rYT80S3EEgs3m+Pbpp8tf/vxt9rPs29ZkrL95ybvoB
gTGm6tftsU0zv/7/3djEmZdCFX55YbxAB1VJWWQ35N/bg5smrvlpOvazzUEQd+nAmVPeOb9F+LZt
ZO0oHZpgaNCIiJg7FS+uX8RLON/hzWu3bXjNSzMOXY0KxOaXPD916Wmynvmm+p7n6Jx5foGLmJ97
iF1VKQ8ELIyisvhx07x1NGgeNBlzM8y79fJj1eA5yp+fO2kdbg//cYuZ5+hoUKlwAasZ0t/paW6j
7NmLm3i6J8/WF/lgHem9faJbHnfwJe1QdVyAssoG8QYiVH9swLdn2f9IibsCmzVsex0a2nKHzaOP
H4LFOFSSxjnZ5qw6DDTHRTiZJUZu7O/B8DNonajpVzK8jwGIsIrmrXnSNy5JsO0tCKVHV7qiKs6h
Xh+NBwJGp+SwZh+D5/43gXdhYXAgoGKJGr9iKaEy/L3k455PK2ADk/E1552F1wy2QrR06A8rWQ5l
6mwBmMI+mt8KSUAG0ePaLdPhrkDJJkLv4Fop5Vrt+eASpaM/s7kVYBBE1gG0ObQEhxxfyJ77ftoj
zO186v2axuzrWIuft73NkInoMNBAjR2wWgXWoPwV/A4krslLLL2VUGFYBB0Imih/gConQsXi/1v6
3+q1/Mm0R3UYqCvqRc4TBoa4z/G6RUHN8wBtGIjUV7viuOlV2fuLCm+eqKILRD8vqnAjVxGglNd6
Xz5+cMDY2oHrlaLs7WsYJXXMj+XhSvwGwnq42E4cNgEe8BHNl4Mq9doyq+UlneU/sshVRLJprQht
Wl3t5B0HzhgXAfaqsMMDt7o3yxs39dZg5pr/QpO5DamDol85ewew2F7aMN3d3vOGuKOz4XHR44EB
khwXz740tIjcJlrUp9tjm/xJy4+nJBy56nAnabu7YDxbgYU38TP0bVZuDtca0N/x4S8WvAYHujuj
SerSyuTfWdiPVE53hSvuRy95atO3yqcrVvr4l/xFiNcH3GMu1G4uORTfTnkuAaQvANkndFqgzD38
vm2wjxfjL268Gh3MsxeiptMB0JapL273UNBNx+RfhHiVV86NQ+C+UqBphfiRBKfs0NGVtTBN/fr/
d+eXi8qf8ANMvXZ3Cc/jrrkbAI6+bZePncvWMaKyUhnSZuQmzvWhgWYPLmjOtw2t+a0cRcZaC0fj
UM7fUAnJokpuuzXbTHNbJ6H9EM4o6Y5+jQvEP3Of7oNlJTU0GVw7efFIWFmzhbTWy8YDEEsPQRnl
87xicdOG11wX0g1WHVBYPHC6T4QE56XI47ZMpwi87ytOZVhVHV450m6w7P56h6t7uUup5cdus8bh
YTCPjq9ktZCT7yIe8wQywY/gds/Vl01bRmfC67gIJ8WREy5uglSKApcevt4e2jTr63K88yJslv//
HgiKGbEDl2jUt0F6CKc11jfTB67/f/cBGbCyaBo8rA3qKMJ90O3tbfcsW9e8khmHeu2YVBeHTdkb
dZf+HjxQ9cr1xLRZND9NXJ6Jdsa1uV/IqUGbfwjZ2dtGN+x1HWMJQqkBeoCohnroe+7jIXwbUN1u
nJWs0jRzzVG9SS4BGB3gSmSC4OYEJduitjapb3h/k+G5bl461EK5Mm9/NV1zZLn96nhrys6G/aLz
4YmyHDI3w+Vq7Okr7ofQtIGO5MF11Roy12AeHW4prHRwhY8kHznTAwertvKslSKRafLalbYYis6D
5pV935dqhvSxmKKRC+thtJp2v2nv6FBLVlbtAjmM6lJc21/4zi/bKCRv2Zp1rlP9IMUJNX9lDZRB
qwCZX5/SqFLWvIdi9Neip4DVt8EOgj1rsF3TOlz//y4yVFTN5dAh4qeLWE52loslthci1/giTONr
DpwNc10DZXU9UTz0k+V7Ajjh7UUwrbN2zvZex2VbIIcVVk4+9SKon+bMHiLCcFO5/QnT7DUnzh3g
JXuUMS8QpRLoRbKCc114VXx7dMP9x9blrrLGs8YBwrm/wrKKAEc72N7jTFnceL/t+kSmf+figUBZ
sfI3Canh4VpDWIRpUQVJnleXmmbTzm8biK2I/Nvt32Owlg4lpUvPmqrFWkP1eTfV7iNSw9/bhtZ8
ekL/GvckDt9OWiDqLVlRfJvQRruyEh+XHND99b9e4NZcOGE4kGOWVX7cA6Ig2T1ts6+qL36h2vFV
JT84C1ZKAoaN6+revYCJGUQn5MhEl0WzNYGorvqnz9aE5k2/RvPpuZ1qFpaCHL2ZH8icP2Y9SDGG
in5pynTXefNTKsWhCKZf2xZHs54TTkwOKqsulQux3qzcTfPKjjJYSqchLDvUyYfwegGzT32KR6ia
s0dv3sTrAW/QDNW1Y1uRNsXEqwSvCZdJOMdNsosYWwt8iSxDCVZ7VJWyE28iL/wZqpUDzuRnWuAj
ecPcQGDaKV7NAWlfcQKTsbVg11qA24KprrpwO72UXXpne/197qwh00zDa3eLbJR9YneY9cRZDKUz
ju7ObbQPnq0jx7q6gHIKXikvLJWxh2vuqqCiwdg6cCywWWFVOCQvHbSc7fqzSNbOL9PIWkzjY+KU
HUXm3FnPIv0crhVnDYmtjhWjadIDJox3cgWSsnA4zHimpMnR9rZtPx0pdgUvQikWFlFs3pVZevRU
t3LeGvaIjhRrO66skcAkZSLjnkDPrxfg9VlLa00W13xSemDEWkqcIuWCp6CuqtoTnlvX1tM0ec0t
bZKmXhPA7kOXgt8rGaIpVW/puPzaFGZ1oG22jG06DwPGbwDdoLX/3WpXqkQmw2i+Kd3cCYSDqadZ
+l3Y5ds8rSWAhlRWB4k57ZDSubjuFo4zNPR3aTrv5sm7pHW/c11rv8k43rVY+C6PXSDVPSQWLkQW
Qe8jr+diP0uyRhRkWFodMZbSdGFFLoenNhkKyOCFPGzkj8lyefmcBMXcvt3+FabvaCfpZNVuM84V
OTZ5+yprHjkhv75rjStlL0No0FkGC8zYckvqHOcifUmZjLhf3fVLdodcaiW5MX3iusXeLUTIPNuz
mowcWzUh+ajepA9ZBRHGtu8eblvJsFs9zY2n2V38ogmdo7SHbyoLJfpRi5U3M9MKaE4sqWwr20ZV
ILSdWNbyYIV1lIH5cdvUtTNW5LICFBbDV0lxqmj62aX5ypucyfCaD2dQVlvKBXdSBWqoHTibn+uk
eK5C/lqvsugZLK8jyBQAEnlYjdXFYuSo6noA89+QbLONTi2oaiuAcm6LSpKkXuQv/U4F3to917Cu
upRr5SlV5QUG75IpmouXrH5O1jqvTVbR9mMYeu6UcOTziXL3omkOzrTGh28aWtuOJVBAY9jN5GgF
P0U47BRfcyKTQbSd6PiKiE5M5Oj0AF+BuyeXdsSsNQ4f0/DabixmUEfkledCBpzFy1KcEvDgNNsY
+Txbh0lVDRvTNvPdeybJPvGqg9WKPfqxd7fd1HBo6VCpOlUVJY7r3mdV9ijQ7J6g/N322e+Ay6ip
nPO2z2gZIGqaZBJjS46glyn3rSyfs1YS6Eenf0K/uJ9kt821dCI9wuxgYgm20cTyJUpDNEg2m8ih
sRTXHfAu4LtlxQVqWuS4uOo4ywlNkXI3+2slGMNG0rVIF8g6Qr8cG2l21dkn6bFKxF2QrDHkmIbX
fZdVwyhabKQMZQWvseOA/RMoL962wJr7JgDyNNlY4iYejNAEbaKmpk9B6+3not5nct6WkRPNl11S
uNMCNZ1jqObhzNoJvdqoY9z+DYZzRQdSdUM6iZQjJylBIutBnlpRB+Va/3deoqqw6Rs6nmp2BXPy
EBHUl/4D6/M7oJ/2ImzuKneNcNDg0jqkagYFLqRv8ImCN882yMSK9uyOyY7zfl9X80rgMMRrHU6V
V2gSBuNSdimhJHGYgtw+ugXuX7fN9HGztmfrcKq6EpUcCz7eD376hYE5oGHiaA99HVHuLM9KyEdJ
+nEPSdcgsutk7eJk2AM62Mob0nKaepldXPbkFJ/o9Gh1h3mNK83ggzraqrR8wvupyi426cF/7R9q
J3iwZbuS9JrWRHNx6oJZuykwPG1A2+WJ2F5D1Jomrru3l3SVLBLkun1z7qf2SNs5LsaNh7+OsqqG
di7AC0aOweh5EfJntZ+EtfbWazKLdkLXadDgUMizSzOQWPLpMPib2k09W0dU2YvFumEusktXJAeF
oJrYX297wIeTplQvMed8olYhyvpMwG5TfwrXSCU/jA4YVzuJk1H6wRLK+mwlIY2bMD8wxaOx6do4
VM2JQoDu9g/4cMvgQ1cPe3da9iCS9MWIH7BAQ523xa5UEPIGDfvt4f/zyL9ejjD+9bvvxhfCQQO3
vagzJUPE6y9zfkxDeXZEConc5KXk9bMPjQhPtns1FSefFnd42T4Ejohrmu5vz8L0I6+r924S+VDM
7sRYc17GDvCEcIpnWjQRFCRWfqbpA5pLC0cW7oxr5jmp3YPgzU6l4q6Wa+mfaZdpft0mXZvZalbn
roGMZ+3dpSpYedA2zVw7qqc2d/zWTduzXaPfr+ju3NHd02IN7GYaXnPq66vCEnJYXpaQNRRFXMzs
JJXcbVpYvcxqKb8mwSDas+WBK7nM7mfp7sa0Pm4bXivi2EW7ZFDvxMGsrF1Y18e0SI9KrNFJfwyZ
pFRv0uV+Ng+hxLqWs/NI2ANkLmI3/MS8+4Q/2b6IU6BpuvwxtO8C685Sm6gs8F3N6eU8gHSbYFWy
Qu0Clu4l9KuScg1w9PE7Isa/7oZ3/ra0gDg6vs/PVVkfnIzdFSzfc9BZB8mRkw4Y2gcydBESkyNq
hys+aHASvVabdawiuevxczMUkQD9B9AxK0MbdrGvuXfWuyEZAihOTYV/rpfkAQiTg3TajdtMc28X
ApaJRTB8vVS7Ho12Iil2vbWpxoPV0FzcrmnrdiPSy6Aepihns/9pyCZnS4EKo2se7gJxzbOkQQCh
w10biJ0Q/hGaDyu2MayqXq6dkyVtHNSuz0XrR13yu4eO+ybn1iu01UBtarWw+pJOJ+mV0VhUZ8XX
Hj0Ne0Yv0fKiqwanQ2DNWf8UsmnH++SVyXRlS35McwFlcc2H3aThZRJiVVtveAFmPLaW/CjG4kUm
5anz0i8+/SaqZGexIe5z9VYTf2VJTL9M8+684JnXMtmeoTJ4cEboyKbDIRiSlXUxrfj1/++Ch9VA
kkTl2FBuOJdRH3jWzu2afMVuptE1V5ZOjueiKh3OuWr2djGdsjBdKXiahtbc2OnA1J2oFis+BTsp
2Gc3G1ZO6euB80EW5WkuHCzKWfJuUmdSPVrFU9ZaMUpxUSLKyPVePbtbKQB9eK/CptKc2fL7xSNt
3Z7Dlh8tlx0JUwe/h1N76afbbmewkl6ynb3FS8IaCSGrP6XZW11s25V6tda3ASQpfIwLLZh0+J2z
c73GSWbY8HqtdvEy327w2nX2WftW9NNDN/ona9pENkepDvYohg7qly72jXDto4V6mw0E121jm2au
uSpJehs0dlSdK5dxFVOrt+o4cJekOWSh28/7bZ+5rvU7l50oqneA8LfnceYvXeEeg4yel21NxTCQ
5rNTSbNyyar+7EzyNw8ZhDfC5e321E3bUXNadPx1lXBT6yxHmtI+zhaBl4uYgVGGb/uErl5RDeGQ
QHgbO74ke0uNpylbQ2wZZq8X2iqrspoUkLCzw5bYQ7kZ5eeVMPwhaIdSvczWVHIeoR7an6EoLTww
/IEjJVO/eyXRbpBHafIKTuxtQVkvt9n5NDNgLvvz7PoWhJST6nEQg70Sl01ptl5qk37fwn9tfuK5
5e9dCSZ5ItMX3rTxYDX3GR/RTT5eFS6SXYrnmBodCrsEj0kioC+3t5nJEbUAnk9Nw1VW9ufEJjsH
4Vst2cFja35uOB90QaDenXsqXHhImsomCtFwT1FvRffFnjBvP9jJLki8bc6uP3UAUudXiV33Z/Ts
HJq+PwDfdcfAHLrJUvpTh8Mnf7DmpD9bNCn30LV7ctnUnARAZCs72+Q04f9Gq6Ht8VzjyP7cpD2N
F7/v46oZtjBmwG20tGys1BhaDsNKAL3XE+cItsOVeRsWWX/YSIrQUeMAZ8+rf4sCQh0li0r071no
kgUtSuTzf28vgcn1r4Z7F85FlifFMMP1af7HIV/s8Lme+13pQkos+WaNb4VDtzk+0SK7KjOhyo5j
L1Hw07TTLhjWEuT/Wvw/yJn00vcUzCPI3UBPxV7bs9zjmQmiHUjO9lVsxUFc7MRnFhdfJnQnioN/
JvjbQ/YuhWRmd7ptyI/7pinV6+OKNB24ySp2Gp36walp1F8fpJK8f0uL/Lsg2TkLxakHdVw0e+0S
zXbw1Bb150GISKh6rTxlSOv0crkQXS/HzGenwutf80pk0fWhFV1jl2QOV1izDV6lF83DRoA2sVnY
KbUy+0n0pfPJHrpshW7ZsPf1vmSLTw5dZhe1o8T9Xsn+ERX0b3VTQ0WiDl9ZPUd2Vm28gfx35Xq3
/yeodiqZ5uo8lu1hseSB8m7lLDK4ll5Ct5LJBhYoU6go+bvBeuL5Fy9sIxJ6sQdZHBwS0Zxv4jnD
7tOyeT+du2JO4V2lHeytrMbTurUtFukV9XKoAF6bEeY6MMPSaReieESSMgrLI0CaxF5LcAzrrncr
h2LqmiLFd1rxwwm6SFpNXIg35fxm9XOtNqbgeu9yk8mw713OTq7bsr0XBMFDAK2DldubwTVs7UzI
ZKdUSPAjZhCkVtzd+cW8clqa6ut6yzIPK7zxZHlxrtJAqDmqHZ4G/m6cgPljZ2W7vfVDjjJX36eC
hPdW4iRO1DsEzD8yaVyVRkGYWs2PruynQt3VXHE8u/TZLJPHjDhJsbLxP34qpFRve57dxrdrDqdS
/c8FK8mTNIKibVzN7Xe7HKJ2HCIv6C7FsnYrMfiaLpIzJwkrxwZfFKhTFF4a+VTETTPu7T7bl9ar
M8pYrGluGhI8vTe6aByvnu1+QNpyYe6DcrOI0ZUSm2n/aMkjLyrS+HwazlXPngLmPbB2EwwJq6KF
iBQsMJkVjiiHlBAVqz8XI6oK7Pvt4+/jeYe6cA7gWKAlmzDvRDgH1tJdvgY9NeymUNfMqZwe5PUE
5vatT9P0WqOJJy9+eQJPzsOh8h6C6lRU9oqTmX6HljC2ZRe2faeGs1zmYwomxL6iK0N/vG1CXTOn
JnxqC6e2z47bngCKObryuVrr4/44eIbs+tF351gogSheVGWfXchsTsGLJ5Ody9SOzq/EWeJFvd1e
Z9OPuNrt3Xe6hamSi9Y++9fnBHACKArEzcQ2JYkh05JEHGyEBxTDk6bd4aJxJKW7uz1zk4XI/868
Sse8thVT5zykRzosIAY4sqp7zRsaEyy0VL9vf+jjWBTqEjq5krZF0Nx2DlJ5HuweceilH4oT4d4R
cNrIy9/GYO02aFoPzalnSypVsM4+N4sFlIz9OE7Zfr2oZHAHvWGaeJ1o60bxU06HMJ6t5ceoum05
S6g3TLf+0oxgCRbnhdVNnFo+4Ma5tQm8RUO9Z1rB2SaaKAGtZTeJXAbyDZDJ1BFJpk1EkviEdtgH
QB8sDWA3ZzQtttHUqD5S8xpRs2Fl6fX/7zzNaSc1B/1i47V+3jv/j7MraZIUZ5a/CDNAYtEVyL2q
urt6epm5YL3MgBD7JuDXP8/vVE9dSplxKrM6BMpQhJaQh3uV3baVo0mvvTyOUp15JZFb4TuLPdv2
hYL2B315B4+t18nJd5Vog1BJZJpXrEXtVwIR5h6CtLiQoo+g1LlvLVUbqMsQy13VNfJStANk/LpT
1tgHSUwPOrqwV3bhFRSh2db28rKk2Y16/Ud3MykFapahUElY355r5iy5e2loGreBG6UWdAA+LnS6
dP2HrWe7DhKB2ka9MNetRcrdix9UV8tuoRhoDbswc2GgdlAvsusJn6m8hFN2qEkL1rrmKKcuGTJ3
F3kwvqHsxK43sEF0nrzMM0v8vrxIjxmCUzMHagu1G9R51VdEXibxX2d/6IFtmv6THPBCdp5NnXL3
ReDPmkSg9lGD2MnJIQLlXChvlpeyXEiysaa9UOGyQ1eHPx7nsSZUAyWP/QISi5S5EvV4O8nXNKor
Ey+pZolQ9dSovW2tVzN5wcp3rLfgjFbDGLLYyb6RKxvyJkPWp90iLy0I7BhpP4KJYt8xQtXeoc0i
qjyAU/ICSCe6xrZtCkudU5T87Ra7WTrIJV9qyRIwIeDBVSQyM1FeaaJGbZLefFb6EMiTlwxcP3N4
XSBf56AEPxhqlprhqyA2m065tyyY0yYdj00jzs2cQ7d+VytUGKhYNh+MPx3IJ+D4yjv12XbIm5+7
okUFr5FiakuSw7K38Wjblhj9aIZo0fnk/v83O+26rQ2vwdd8WX1yGoW8VfUQr918eDxynXklQzdo
/QK6nC0XsdGELMETLtxRzU0tlzrzyk7ru7NbOgSx3k3kxXHLc5mxU5CbqjKa9UXVi+iz1qpEFchL
2a0AJ37zRmLwi86yssmi8F/VQMDAMnXPecqfSN4YTOt8oiTpCg3nhXoIltn1o9LrkxZIx0buq7EG
KhSt8kJUMFJsTc32zMbDmFpRAZRsJlNDyU3jGrXxd7DKVdYM4wf/6SGou3NW+/uCXcWhQThtm4ce
Xpdde7Rb/8XeumROTS9GupErR+KBgJ5RDvly6dwPs5cmtsXPj9NIZ/k+12+ydLZFGqYFLAfS+kBD
K4syx9u3uKh4MibEONYVqy4ytMm/fc7cNAFjaLGLzC0M/gCVrR1eVZauvPiD5Gfqj/1xIYzcL1R2
LJoxMxz6NLuHp2ypLJ9LtnhYarzhSp0sDmUb1SHylhi2D90kKDkrytW3va4qLmk+9Z98tGcA2pe6
1FBF0o1fyVvSZ5nHcBm5QJiC2TxuqAMyM9DbWEJ8sNaprLyontwAV/ZdQaVCzjwI9FXWWjqXmcup
icLaw+Pm7IBWcecH7kfQN1Fb5E5vT+BLuvCZdAmK8uKFBqHpMqHxlwo8c+2l3Oatci4DxHyK9gPz
rjaa0tzVUMnV2b///83oW2E3EkWa6oKSdlgmnutT+wh5sbK6ZAVZ2s9eOfvUELya2FIbhJd+Q626
XNZL1xC8Y6cHqzJJemj2A1VMgrKykw7jHaD7aN2Lt3oJx2Ph+/OUFDlocJPH0aT5jFphHfGGlJaj
5V1I7bJkdHN5atcG9W5OS8Pj2LtOQv1Xiadydre6AzPk6zxcS/cHMXXw6uwqt63BA6WU5/jQMFy/
VV794pe9Ycl4HyGMIStBVIvexvUQqmv2p+ngHYdT8IJaAICjiX1OTQjPdyMVH1F2h8FpgjVLPX6z
oXLsQYG4HmT/ySpQHUNpr1/T8ORNKzN2I7871fiecuoKuUuZ00F8cBwu7cSjAus4NTyvvv+UDOPK
Ml4FheiKGh7bileyiWhqfhVT5BMWESCGa0+cXX+NRNYeMu/Vm4c4C4uLi6aRx2H8Pt4U31dW+a0m
ISnccfpOT/OTH/ND9sX66p2gafm5jPtdLDX4irLYz+BNkaSAGrDYzk53KovL3Bwf/wLN7KjAQ4eH
QwlKBvK6QgunLb6T5R9mUknQRJoKPmzmdWl6ismZtsvKv97R52g0WXHWeTx2TSaqCEQ2p30d2JDS
nQAUTMAWuv3VVsT7vM+6kozTPLUjKHzu1js0UgIngUezfaaVFPQpE3zpgvF7P1oJlf6hmkwANZ3P
7756sw+BDNfr1nalrz4bqyuhTZjk5TTfUm8KIkE90yrybmEI+n1KVtcWLwdgb8bv8+IfHO81Dz95
/Xia5M1h8bqY2t90P0fJbydF+8JqB9nNdsUxH6wjREKyCPQDkczqXTU6/BYlifO+YynJBiwQ4jiR
45ryaMajMDfZ1+SYuqc2o7Wko4NFYmo+0uzs5l9a6/VxJGlMqxA3kFQ4eVf7KHkX65MU9FOTWQeX
yH17qIpqq4Y5K9Leglx4c2u927RLb8dnKpxtqmnKRZjS1578KkhSQRYAytW7XKKKm9CUpg5AYBiz
O3ySK6RfhPtT+P6+RUeFsjk2cdaVwuM1+BIOlj+MSdB3u4iD4RhlZWDEc6qNQmHYLXwZDT6/4B4R
RvZQG46OmoRSG/WBcFjHYkZPmNVO9RlJvJyqATrYUK/+0dm9CWemWZpVCFu5jOMcEp5eZ1l9paXz
JXXTPbdbuEhZEnjWYkuBSvuFdFvSD33iecXhcejoRq0sBP0ahEOaE8xtKgVaCqG+g7u/qbddZ13Z
xblDM46rLDR1Idd0pHmfvaRzJQyV+vcf/332B1w4L5ctHAW7uuOPTrjRyq9dBnQBin8DcaNy+cHa
JypHw9KgCSQVPjxN/mILHCBfB4hWYGfpi2TrHdB01cTf4mwF1sZ0yLq7/4/3Afwy5cQtnQ7aH0HD
rlaVnprpSQCL46d5ZLEu6hsAFwF4y/wzuMKR6nzPdRQfvf/uNxtpvaYAcZWr99pbY4RSdlyXJsZ0
zaKtAg+rzramPK3Sq1jSo5AjUI7WU0BNlWWd+Xv8vRk5qqgrXmCb9Aq58tO4yutgF0e0DRtuKZow
VkGHXinsfnP69QJoY2SJ7ZTapu1GN3IltQtgGZd+yK0rsb0zWJI+bGSOrYYaAklnXklvGox94Yja
uhYBdK+El46RBf2uIrAPj9cP3QeUDA+7ScpF8vw25ewk0jUmC3lZcxMLiiblVHihzFk+ym0SN5oh
4kW2XTefH0o/rKJ1cwxO0n1EuTYTgjY2eXcSt9y/pKSgtWXJZomzP4f73KTiCiV3CQeFjnV1xvHS
kjGRnv9xm2bDSqiZBRVY2LoCKh0sXS5FP8cOH45O6xwoz/cd3lVs4ZCusm9RuXydwulQlc2HtjNp
1mlSS0UD0tZZOU4t3mtpf82D4eYF/afHkamzrBzXmayYDfIrcUvXphmfJIjZwpdp9hcTrFDndCV1
w2lr2swL0+tIg/kwzMtXSLbyJMza749/gW5/U8VQBAWrxjIt7BpU9Q3i3FFNS7w92UfuZBGIkuNN
QIcoLyJ3+fn4k7rfpKQzqMjGssga64ofd6JWeBaldXbswHBQvW9ff25roQoE3BrIqlkjTpJltV38
JQHN1NnHbwlQ86kX05Pd+zMfqpjAYiBghs98+jqXYUT5KQCZ8WP36Cwr27I7Bqh4drP3WvkUDZdu
DGhpss+0svmmnjMH2PLzm4c1NfJsx8PTkZGx5f0lLlQRgJQVEpSQnXUtw/qvesk+uQ2J7WYAv4ap
ZVTnm/v/3+zBbGZ5I7MtvbKBtl0kUtZC0QjU8MfHDmKa2FHyeW2K3KMty25r0yfleKb1FqHtLcZT
RpRKGeX43LIYUk/nLyW3AUezLRIu4ra6Bbb8bbwu1XwQLI2w370+/kE6hyl789R702ZRXPTdwBpj
WTQNeLep6cSls65k8lJ3TdtT3AnRdn6sq+0oV9NN5/1FIlRxf7nflJ2b4ipbWsUNPVmvFUA4RW9q
AtQsEiryr0ChdpvrATwXOf8CKYkXf2ARxBOiKiVo+DRsD5oZVhGAZZuGNRIBO3I63mgYnquxPHQU
SKi5Mqx2mlIpSG/+f0pM42DlAwi+Xt1P5Fd2Hk7hxX+ivyiU+rBPHB6HkfYr92l6k3hEFCPU2lGx
GJP0VB2yQzFGxc85lgk5WBfuGL6jCShVT8WlM7Xm+6w3KJpnPIhyavCTJrNVOKBEVWSE8lN2mxYr
QuNnvM0vFKUo2wdNNLRORVVH3Np3JEZn3v93V9NzaGICfXX1h+6MHsADx5FMNCaqmPuh8Z0tLlSy
mmdrXcsCsyHZx9bB0/9lGJqIic8UzPZOZ9iIdNGrZHeWsqoaofB2BbvEdUN2l4E80LqKm9Lew93n
hypGMFj6zuqbvLxtedNhTtCi18Ru0GeG27RmFVFhgt7YknquUEdtpN8kQ9+wqB/aPLFzapIi1ISs
ihLs0iJwQHWIKme9yUMFvZvzRItq3x6hAgVHYQWQgyzFzdqcNIKoDqi184vHQ2CzuNiXdSpQ0Ktc
XhRtI27Z2lpRWfbfcOIsk8dLh84/9/+/WTmmfu3LmY/+ayWE9SX0cVKOrIJU8077ypadywJy63aY
38Ywv0gLSpChITh1waMkcSjt0SNOm9/qgF3XNf/cojAyhPsqnqEKEVzQg+5VvPBea1w+0bHS5y8M
uiGG25omeVV1Fdfa8rqg6MPoKucQrOKaEvavtOS1qIcvj2f2/VZ3P1Shgh300Yq5wS+gp/VAkubE
IdIYAcxzqA/rmbWRqQNHMxMqZnCmU7qRElwbm/t7LL1orf8uCxOvpM64ct7mkJLi1Bbeqw09GKCF
kFjPtjCcAHTGld3ZgxQJBI659zr3z57IIz7Hdf7rsf91tu//f5NZpJ+hLb4h8hu24glwhYyOX/Vp
7IGV0bAFaJJX1QjJvLmdepKK29YuJbrnhqSwhakAqRu/krnO2G1bBrbrVyoPEjQJOGuHuaneohu5
krxWgH7UkCE2PfTi9ZAQCoiJZlCz+/rK7luxaUsF+ARva/11vIsVBagC/2665eSzPrZJsNP5yv67
OWu3tHTE2u8S6wOfsyCI1hEf3RU+KoZwbYsMXPJ4v++4HE6g63KiZeXWdXXCKd73ibsH30QojqVF
UAwVvzHpJWKQhw6NyHbmnh+b1xziVSRhgJs+9GcHcSO9NUUUN3DSdFe7nl76goGN2UQxpwlUlcGu
aHrb7QqPvgblcZRPAY8BXX78EzRh+gd5XUEgOLGijMBtKCVDhraZhjglOUSlH39A56P7h99MQR2I
gTcDVjdohuNJJz9VK/kR5OMBD2DQIzc9mOp+h5LLqK+IeljwO2o3EcWBmrAIOtcraew70nNEJ0vo
UQG2CEGhUFiHcTDdCjSprLLVhahXCGZhCapQjiLdeHNA1F6W4lKF3XH22SXo6r/3TYSSzWB3DFsa
zqgy0/Xn6PmR48ljWZZ/Bet6LtG98vgzmolQ8YRlSoOSk6m8QTivitFnbceDi3f9x9Y106GCvyqv
WMhoYyNuxuEKQea/atCp9rQ21b7u2+I7FxsVTphKvG2mxX26nfXIc3EI6/wYlm08pqFh0dA56P7p
NwmxFW3rzc0qbmPBl/PCtimRLDVMss4/9/+/Me5NQwCBJ1yZBJufVwpsql2zZHBMMqyaW6wKeSi4
ZdFN8OxWbH3UzvMhhCroXIDkcqkiHvwTOiPgqcHOWFKSurZ5WYu5Q8iyLBZzG3fg2t4XSEpeU56O
aytxMRNgP+oZyHeb3uMRycNf+z6gbNJMdi4uyTi8e2n/rSI5CsziSzGb6keasvkf5HVjwx1naHAI
KFAyX2xokbVV5Lgkqgr0PddplDtF7JAOLZ+7oMIQIr4HxZvgGlLijHnueq9jcEKL1VhcHrtKs0Wo
eLJ8dcB4WIvs1m79oYtCln5dVu8AnuETX0191ZrMUEFlvUPdpXUx4bL4Jtaru/bRnL7u+wFKSi8E
xAt+iAe8vmryIxP+EqcWXiwysnIg3OfxwsRaJ/s+pqS4PTjWBlVxcQN28FLk/FK5gLd332kj/8qM
ygyaVYrc//9mrsXKs2WthP8apCLZ2uzcS5OkgW4mlKzm+ehWxK79VwvT3btNLNAh3oPS6bF/dCNX
MtsPcPbKNtt7xZ2Tp+dxMvhdZ1dJ6Jx0JAgIzpIEUi0WbaMZCbdvyMrWvFbUD+qggUemeGG3tthD
xeKHKswrRJkOTJEYsgvJsixv49KoXKvZCFSkF4pA3Juaht9EPibFJmJ84mhXX3PsBRaFMJT1bPsm
bTeN61XoVw/OOjQMt/xG2/KlQ3W8zUxFEM3ao8K+SpKCVnaq+c2zv04DiWYgNqHFlgTOpQn/3jW9
KvhrbLAYbDLzX13/Zo2/G/fHPrt3d73JUZ+TsA1CKW48Y5+JY48J+INNVyedz5Us9cfJbhrAKG6u
SyM+htGWfXs8bE3+q0CvgOUFF66NayXagv+1oG8fV43vvlq98+XxF3RjV1J1IRASg7w1ak9+kVQF
XjEHmTw2rRu8kqoed2oZ1pjLoSnjNGPnJaOxy9m+erEK9qrK2bL4vW5feeUrtUCWxdL5uK3Dz13D
V9FdpWvlrYPu3Vf8iETcH9kzK2Kbve9sqyK6vInKvK4QNHIaf1UElY/ZM4EoNJ5XgVuzZ9ctFD/8
180/o3g+oRcgNeKRNRGjQreAsZt9x8r9VyLcI/BEx1qYKDJ0475/8k2WggulJRl6GG4jrz+GlgU4
HftQ8+qwb0aVPF3QPx4WEte6ZhI/8oYkvWy/zU1riHfN+vi/97g3o8+Crhmp5Eil/jiJg+O2LzZ9
sq0FhDq7dlYIltwvx2++gStEgcIzhFzKCXhhMFV72a5VDKbvP+uN6TQQBItYDmnpVf5VyRa6PIPz
7w7Pw7Zy6vOqPvCAy3ROeL5bjumKi1bGRwDMPd/Uh/Ju7OAT9/+/Gf7Wo19nAMMmdATkR55W8SDA
Rtu7pkriu2EP+0psOukwtPa6QbWwcCFWAXU120QgcvfCHzdpmFbiEhKmfRtsEC1y/O2clr/Kafzp
dx+W3jO8jujGrpzzpDVWThYKTK1Erk699V/Wsv8eT63OtrKBZA0khfw7a6TFvszDnIDtK3lsWTej
yv4RIl+3IUj582zl/xV0uFUOuS772F4JU7FHXdlnPQiqi+dqbg4yH+M0tAz+fnfkMK1kqZ+NAtTF
8Em+OXjJHEDs7ONQYFpo3nU5zCuZime5vHdTCCKVs+fhGRPgl0yyXWJOsK7kqsAzuOUziz8zkPEt
uX8YPVPB692TMEwrOZpDyhH0g51zgnbsuRB15LqfB6h/kJyeK/HFc0FRLL8/jh6dk+7/f7MeAOa6
bBAQApvpWFJ5JX6X/gAivzf1b+jsK0nrbrk75BXcVNDgtKXeAc0y8eOhv7uRwE1KulbTQoeJIzKd
+Vs9X7v50gHT5Ocny8R8rRu8krQ2GstZb98jyF6iSuBUyU3VIp1pJWtpYTNajHnx3HtV0uLGY1n/
PnaLJqtUmNGYATM7DZjRXuaJVfvHtvtXLpvB6ZpxqyijoK7ysBsgBVahzWre8k/ZRA1FG93AlXzN
vSKUmQ3a5wkc4qIfj2OLA/Fs0krWmVcTdi2yeXMn9zTMxcnuq2hLt8+0tgyOeXd3IkylFvOJZfPx
rtm4pCW476BgIfpbG7bRIkzkPrpP3OfkTa463dptvgX1SX+AxtgMoYOGPRH6d843Q8+PzkdKto4U
2oO8IPBRPj7N9MtYyGNahXuKEnCRkrDNROyKThIStcJPl5ijK4RHd7ZgE3hP5yAlXwcgQUmdI189
tLF0YCqp/nXam2gPjzNLF/tKzjZkCCRpiLwJm1ArmjJoQB3rsgx2VSUIU7FDoECp/RLYlVM4hEfP
YecpNb06aRZLFTbUuq6Nc72P5OJbERfOeG2L7XlayU0G9MjCXfow+AlKEqel24VN0y+31hYyyZfJ
+tiWgfXx8QxoJljFDgXQ7isagl9RlN5pwkNQgS4ep0yfM4g1Pv6EZpL/QA4VJasK5mEOpuIiyu2y
GSvsutEr+dswKElZBPHP8zlZ3ek258D3BMVRZOT18ejf5zOG/5UMTktvqeyt8m5tTWJQoH8LuuUZ
5L0/ABxIiNPhOuoc+oz+dMsh5iMaNjr6C+o48QpMcJ02yeNx6LyopPqCEmF3J0H+DVR5EdsBC2Le
Vf89Nq45H6kwozofKE1ndJnafXhrwQFneefN4secFE+s44k7/uUau9fex4nCo0rWs9aTPXTmPJSt
mpd8JUmw3rJpfSZSJA3U1zo2J3gjSxxnirZBnMt8l8ozYSoYqaz8Md04LjxltX4Pnf6bNKowa+ZH
hR8JwTJnRmXy1FrTp5K5f7eOSSxUs4eodGUeg4+yBdu4gzq/z/jV9adTRqmhIKQzf0+uN5tgW9jh
6BQcBycrvfTpL3sujhM3vSTo/HL/6hvr5ZiCfpQUxbNIyxP3ZDSNlWHgOtP3/78xTSqPhUiL4nnb
wqdqtM9oNDJsTDqfKEkfctBpBRtGPc8u+CyC9cNM6UfXm/96nHC6oSvZXBM7nVCmvB8LnOzoeKmD
ikHz67FxzaqoYo98MA94G03LZ9cGK8BYJgC2Xq2MH+p15yXEV1PYYmUw4K3uREWXxyxwp5O/Dk78
+AdovKOijlD+oX5Z4QdYC6gcU35IAbx+bFrjG5WzjDdEbIXIq+fGFkcJgQt/rL82Dnj8y8yAIteN
Xtmwad+W9jph9HW+Hrq8iBtTH5bOspKpMmy6dR5k9WzlNk7ETtKJXVA4wlSMkT2AGnRtFnorpBV0
aAIRY3qQDnY+g+P/pwD1R7EJX7j/qDfZOjV9mMrFwlLPslMdbq9gNLpAbDMCRv05bMXRI/Lkee0x
K4cnT7QnmXWHwloFqLvsY4BCBu9FnA/zywpZ7zDgSWZn//Hxv8eBofOtkvESbNjdMEJK2gZTZpd2
cT/uejrEL1eSnZE0B7MAqjIeBQtOxScWd25jYh3RDVw5opO2CKFRjIE3jp0U03qs8Fz72CeaVVBV
0kQxAKdAGYrnaSLOAdxF1VNeQwkUCBwT37lm9CoUiRIb0s4+E8+gzYx9Wp+4v6tPhPxBQoUWuVmW
bEPJum6/Z1kHYGRT7yrpw7ia5JTKmdS2e5pL60LEcISm8AE6Nvu2NpWNClx7OcSzMoLlG6SWozwR
IS1DVeA+xHcSUSWhIl1nSQv6t8/d9mxtCSQPl/prZydtZQp43ReUVA99p2HgDBDPoQ+Oq+rYkn+m
ao7RTjiYYJ2adVxltvK7cestvO89Q1EUF9PDMP3V8B9tZgKZ6eJSyVkofXltJX3xvEBE84SOhO0f
0OCYWk50o1dylrEM1FXYJ57nnHwKFna0mZXwfPhRoIv3ce7qfoCyQ094+HeIHJrfPbd44kz9f4Nl
//3YtmZdUEFGjPUNbtayfPYJ1FN4mADth4fWxbDsaIauYo06y+ustYb5vGquWd4cs/nzvoErWdt4
zuD5/lI+d4UAnJyeaqjFoTpjODXqBq7sz3abcwqB3eKZ5KA5K9P6c5pNhqFrcorc5+LN9omGt6r0
84mcUJvNqnNW/LrDozLvDJqDx87RBKUKJ3JL6sw9WG4hsdryuF66TxnEVq9obqHH0kobQ2Dqgof8
/x+y8n7LSIqVcynnqKn5k9sUL2Ft/X78K3TmlcSdCq9cUo6CW59VsYOWWdLGqQnkrZtgJW/rEc0O
nQXjZAqfimGFaJpJv0pnWslXC8R4pd/DNEq2SeBlBzp/fOwRjWUVYTTJJQv9Cpaz3j+Nw/yZGks7
GmerCCMZZE6zoDR4Sr02BvNJAgLpCOGT7Bu5kq75stmOVcL8ZJUnBoqzDpKf+0wrqWqVHKRg2YZr
KXgMI6CIy2hAZW2fcSVXbU7TcOQbQZh0F8nqW5evhrUxfH/z/oNDqhu6Bs0RuDiiRdVBIdYthi9+
OsQ9kd97rz8OLd/VlUeYSiSVlRBLWsEif8rH4RsU29tDbc87z5YqwmgIG0v2oUdO1Zy/LM12DPzt
pZeDwU+6yFQytXGXIJ1AcXzaBvQSrtNUJ1QEP9283BtBSsIG3lbKgaX0RoucOlHpLGV4yAiOCqfH
UaRZj1Wc0UxZP+AmT7AiVNfNmRMX55zAE5/qwKT+oFkaVKiRV4fLtpH7JHACMd2+z2LpD4YdS2dc
yd65BfZiuZPVh75/Hl2onkG/6LFrNLOr4oyYnNxqa2xyajY37trgWuVZnOHJ+LF53ciV/O0aNpLe
g1rX4Ab5T5yX3QGq9dVmYiPTJLGqTBnWa9YOFG5vUXET6XRJvfrcFv4BkOo+JtMracm+i4TKGIXm
7KAI85Sc8PJ63FyC6y0zTIIuPpWdFj2dk/BdQk51V3QofTs9WOxbKl63qZ6+cepXhkTQTYeSyy3u
/90MDN/NCaE4i7q6m//L5Wwvyb7pVjKZ521gdeB0OC20SsqNxr5nIta+x/o7dy2VNirN0bsYDsw+
OhWtf7bLuCa8Ff0V9Mjdx5C2/bkqvdZwstL4ScVoiSr1t6DAHG+iisOZJG5gUuXTRKyK0fKDMEMo
wXTDv4nx59Z984HFJV/X/rMJ/qFzlbIjVxkdczcdi+e8tCOc4sC4ACnI7JXPN5buEvMi7A+wVr52
3MY7ynNNWIyegOOWzp8eR5FmTVJxWuC9kJbjwbQ3f84hhjJkr2323z7bypnZmfJlWDbYXtJTLZ5l
h4ujCfuoixoljRfCPT9siH3sU3e2oiYPN8CrvYL8eDx2nX0leycJhWEbS8RzkNIYajrHSpiKR7qo
VBK36YphGwpKTpD7e+2LIUctEdQsli2CCLC5HzQovtd1argfvf+1PzijRncWo5dWqGpUL5nfvDT+
HFUozoDGrqsa8PEb6jO679z//+amBx4bZg29LJ6z+UeVgz+9iQN6XdYPPk6/jJqW7/fjNVTBXOnK
u6IN7zvCVp+r7S+8pJzy2hRVOutKNudNDhXzISen1AGZeraCHRxSkgU3HO/eD6o/aKT8ZmZsEdh7
yjaMs3Q6TrYJ8qAzff//G/dvlreUAi+tvxlDqz/rP6yye92TCqGqG9kMXQ8yEwGnWHyO5irc0C1X
7TSu5PHc+jVKho14BnsmXmTIM5e7GFhIqGpFohjD0UU9rL8d9xVl/CjsTapDOmcrGVyyMhsLKA+d
gu3b4KURLfet9H9wQzkLjv9rOa2/5745B/knrwgOu2ZRBWzVkmeetAtyyrrm72aZ/mGuMMyhJmtU
LqjUbqbMAr/nb3eVSSur0ybtY2eU4dR4W6WByhjNSmzi5OS2ZZPULTBVaNoxUQHpBn///5vEYds2
Wn6br7/R5H1sAxIxb/qQ+a6B+1RnXslLu7GZ7PMOLwXSTS9+lv22+onEUMRyk8cT+/6BNlTpn1YK
1bigHLG/QvQQ+hipha5NS0bzaPgJ7x9x/mB8ohZbKQqQqGekZLzkm1dFHn3y6GAlQeDMh7ky0Z7r
ZlrZdG2Wya0qQxe4dy8aNwALM3ff0qtKQ24SF6N5Y8DMtRDV5SgPnudw3kW0Qv4ge/LLqRQORemE
2msYOSnOgQ5wwMnM0bT2eJo1gaQCt2jQCx8t0qi0BZud4E315HoCcFG2GO4rug/cp/9NIsjG9uo5
gPPBYQkdXTuZ73/DfVUxyNf9f/Mcb6ilJ2HeBoXxMHbQKZGHx67RhI0K1SqW1R5oEZBTkMkk9Mrj
MO/1upK+4IqSTZ81qF/ftYZZF0M389AXtiF3dT5XTshlK0KrrUPcfVJ5C3DHdQfcJIy0lTrzyubq
0mbt0gW1jNbroe+A1sr/ieNZH3lrlwbnvy9Bg9hXkhb1DAro0+Lf2qz/NdsTx3N4dVmGWcZNIC4p
tZ+aJb1Am3WMWOn0kUvXfSuTCsmCvh3aN9u1fxpSMHnzKuMXIim9LFbPI4+v3ol1Tr/rnvoHJRQr
cEqx7Mq/TVCV/S5zi9zsqlk/PY7h/zWy/XnnDlUkVsl56c4E0x86Xuxvd4VxAir29Rj2L4vjHAFJ
OmRZGDUkj7owxztNlvj+l2J6rQcAzu7t+MHXx2PR5JOK3HK9HlSnfcqeJmH9Q9vgR7B932dZWQTc
ygpnOgLJlvt+VGx1MhpLp5r7h3/PgTfLFzrjqwxbH+7IsostZKvgPOqy5rh0fZwXv7vA8IzIYPC9
iVKWhC23ggpUUcXzFL501udlfUpBtliudZTNcbP8BujesORrNl5fWR0GqAdmM4hbn4NgTgA/EXMT
Le6HgfDIHk0kf5rjg6pBOWYVNFlAc/K8lu0xX44Ul0P2b1cZroW6WFJWh437a5pXd/Ouf5G599Qb
G8V1K48K55p82gEZhYdLKbvD1N7clCRAuQ7gLB7cr619yFaR5OPfXmoiDdPMiArxKlkH0SNc4J/z
zotE9xKWPxq8Z4bjQdTnxymimQ8V6mWhZthsDj7Bw5cUUN3tb+qC6HmndWWTb/HA4Nozbul58U/Y
PNnhc7CdC/L58dg1qaGySbENBAz5DGW2Eq+YHlou+fKpb/rI4SyeyJYUzY8WMK3HH9M5Skl4l4bg
e15k/lxYTexsXZz5+WW2L64pdHUfUBIdANMUZ0Xq3XA/jR0rK6OwWZ5F3aJXsjSRbesiSsnxDQS3
3bqheWkui+T/OLuyHslVZvmLLHnF9qvtWnt6eqZ75vSpebFmBe8Yb9i//kYd6Ur9MU0h1VNJ9QA4
IZMEIiMm6NjOr3xukhEb52C4AdK4oArk8rgEGLrd2GMwxXtPAjKDDeP2HGgSDJVkqpKe04GAnj12
AtzChZcElCQRN8Um3ciVc7Y1V3ELmSL2mHv74NUxwZR0gUOFb/VzPAk8Z7BHZNMHL6Pn9tidoI+Q
FZnpXlhjGZVOivrlzEs+YHVG36sI4iPf+F2Cp16kgrh4H7XgeerZo7O8jP1rIWVSlElprGx+n/wS
HVwd4s1WOrvOOlc+OlgP5HAVFYQz7+Z0S70UW+nORPqjM5HiwCULvchqBAMl5bEt+wQXrVFpSDTe
JzHCNyjOK3jvj6u/kYe2Lb+tff0l6oNzhRexjuSvo7DSdfK+RZHM4mL5dNsZNNFPBXcN2+gXcY7v
mYLtQyFENrhFsoqTE3z2y2+TdLLiztOsKmIIZdCysvIgeLAq58K8dU02bt9XkhipCoUoca0ce23Z
4zDkmd9NRyu+ryroL2opQoNymkM0HWyfbOvz0Bm2NU2gUKFd/+3LW90x3IGsWbO5R4eYHsw1q1SF
dfl5m4fhUBWPPK4T8juYmsT7fXvBaEpKIpU5ikLqcKEF2kYCOe2uDOcsi1OxJms2psU+zG73o7PO
X/48BIj/6Cbc6GXy2EnOJkCprmnFh+0ZyGYWT+yxkH4W5kEydIaicF3L1//fBKG2GBhdekzplaCA
26/h5r3eZw5ly13WtowLRrAIiyG1apEx9uu+ltXzdhCRbsIjwqOIngREWPs7baEk0W4j/XKQIbZZ
PB3tez5th62NDCdPnaGVTRaAUXfaypk9WtPBsz7w8nDbGJrMRgVwhbwIPNlgB7Rj19qPNPwEwoyv
dZfLrAnyFzKu9x0xVDjXwLem66aYPXpzNOzigYaHeTFRyWqsoxJELWVfStZx9ugP84aSmrlNI9TV
3DZR9N5RMgrVHSOwxbrYnSVPhS3TidHEAcPuVdBFbF+t/J8tNp1b3v0KdKQsTEtspcuvAkdFnX8Q
RBycoTbserqmlbVp1VUUujh9n3Lpk5d4m5undRMm0fL3UzWMXFmd2+JYFZtgIll2SU6HUz0vSShe
a96fIUqY8PZP6DxGNe67YxMg9v3kIQrV7YTn/9+pmPzHRn5tZJPK4U9AUPYR2Smp5mSZD+y+x2z0
d10fb2Jd5RCUg1auPFHRUEg4QCEdj1U/by8y7ddcHfRN67gach27E9vJw8udCyayif1mSBnmjqW8
2tKFfg8aCqo1ajiZvev5+Bxlvxk9PnNcIm0oy+tS8LS7dN1P9fegdJPGv6tOAp0oO0/LN78PiC1O
czuTV8qhXguxopka9uZrM3/d8qD563J/YzSIXdXcGtlwctu8+of2LL8EtANAorBYaJgZjfurirgr
7Rrhy2E70UWmnkcSf/3iD/GuFt1hLB77qb3n6hIfo7g/sgxnXkUjTlbb+e4nqDfn+bPnuLQ3dKCb
cSUIbNLafEytd/KtPiv64diy8JECzxM24a7pO9P7vCbYqOK1fS2nfO5GcXJjOv2CcEvJDn3JRLe7
7Sua9tU9y2nbqK/zHDm7Tcd0CsgEnTBioox690IBUVFxcxuCdR4EIvPT2FP2SRb+U1hC8HQpoGMA
VOnX+75BcXeAViKPbzYYPGl4tgdCE3uK/rndtu4LFM/uwm6OkIvgkXFaj20bJG1Z/0OmKJ276p7b
Chjp6pBvHC9y16paOjaegtZz/uUbDX9Ka/YMyY7uAxS3xhKNmxkQh5PfTBOKV8sk7qsfzGePtDFJ
2Oj6UPJL0vYsDuw5OLm0vASNPHZF+IuweR/1pkOJbp0qDh0C6SlxjRecQDL54NcRkOymN9j3T/+Y
AMWXIVZMwYzsDye6ncKX6ODvyj1EYcUx/jbvQIG+Nykv6T5C2dolTuBlv8TAkcqvFv+Zm4QpNPZX
EcgN2+aKbGi3H7o0iEZcTB1LuFg3frntBbodVQUggzjREmxCD3IGM1Ml5xz1RFcqchG7878skG0K
Jg0eJI3FfTvxYgn1LWcmye3+NYZTuRAjaG1GQx30p4J59HMTQJjR6lvTpZtm51NRytu2MNt2BTl5
rfVkjw6kGbtvm/hz39gV925iFjojwdjJ+AEcr6FrKF/WjfpqqzdhI8zrNofMADkBYfWRbN2v2cY7
P54rs9vj/g/l/E5CoEKSxdbkvl+Q/iSjNaELRBnKbYfL1E22CYHgrzP7mRQvlv/bqZ0D1E/nUCb1
xA05lW7OFY/frHiu2TTlp7qIQ564YzmNT0McxOM9lD94xVXc3rGHwlrZTE7d4Kaz5e2gqHgOXWaY
H934VWf3B4fSYQhPo/DsRBB7gn77ZKp71My+CljuLZRLRA7hJ4gABs1xi/ECuL898ZokTYUnB3iv
HIQnwlPOui1xJFg2WfGJemBrwW0K7j+SsasPt/vSRC4Vrwyuq7q3xi08yck7r3mfTSjY6qMSALPx
vnWkUkuu2IconZfwNM9EQA29JxVPKuZZriE46aZCcfDJ6kXcQRf91Ep/Sli0/tOWy8Hu7wxPKmAZ
pIaT7QywUQ1wgTs1eLAszkVh4nbSDV/ZvFEXPXQRcbFON5Br1fX0SMTKd7JY77SP4shxBboCQcf5
1DrFerTWYdoLSVg6hWIxxCqNr6m6t348VkOHnRXLCJXF7RoybIPivhycqESQHTRKq6CT8Wndioet
6p+KyHSt/f76JyoRZCtHP7qmBCfiu491a6M6l2ejy7+LzfTe9r5tiIofhmSP7J2Wh6e1qo/T6j+K
uNzd9t73lw5RmSDnfI0mVm/xyQIvaWn1R0DldsCfGDxX1/z1/zc7HMmtzRYdRh7b9aUsQapldZ/m
wfTaqTPM9f83zVcVIQgGXXjiU/8obOuLoJYhrOmaVnwqCMOFzhSxf9qAy4lpSVNiOYaMXmcWxZ+a
bRtiQELJqa22z36TXzrs+1WbG67odGNXtsWwYZ4/IqidqnhJarqkOKxlt9fL+4dmEitbYmHlERMV
1ktOiwIUIX39weKif4pC6aYsr9ydjKp/b/elsZJKBunFNUjxJhtWWto/vBpIOsX0UtfAWd7XgXK2
lcIGytWNICvE5aFw7GMzxQnlYne7ec00qBBjp+db0OcbOdHZS5gNwbbSVJv67rMdcFfXYPRm4QcF
qNFFwa4bFp/DCtAaEfhn4uJSrkhQJMmBd4343MvPeevM3UtdgU7+n7G3yfrp9sfpJuf6/5sR8Kl0
JodaCHuB+9jFV5qY5rG1ekMGo2v+atM3zXsC5xMQf4ynkDw79o9heOT91/tGrni2rLapcWyMnEPC
2Ovoblj6ZAZ/+n3NK74NkhXHDgo5nnznHDdfuvVj7v643bRuQSl+bdsykl0Ih7Cg34bZPbfdneFO
hRqLOhDWijJSXOu59RPriPxcTZGpvlYzcJUbsgVefVtrDNxBXjiWUE6dTfomGk9QIcY4TC5yaKU4
BbjBWA4id0R4bIvY8n6DlA4EdKm79a5fprE91PNzHTEufll9x/N73rki8hdpoawFl1TS8zq6Imut
AvfVTXVfJA+VxRQ11rKMI9Zqu/WJZ89/ynkznT90k6Kspo3ZPPcCh56bsftYxcACWjE1KZNp9gkV
5doMPQvtleUnxx2mXTgPdsZyVOLQ1a6SumxAMcVLU3qtudsgKtngNBYjoKYePefQ9CTFcaDerik/
uc6r1y77KnpsBpl17C6CSJRUK/vGSBd/5hIf1zXjZzAVAzMWt6aLEk0+qZKQVr7wGtyuDicbPFwl
ykqb6GddnWN6Zy6sgtqHuWCiL7BgSb291msZpP5a3kVuBm9QtgUZcouOTTec1v7PEgPJWJpKRnTL
9fr/mx2h7YM8ajjNTzJcR38nxjZAuWo/uyb0k+bZjqgQYtye2zXrR3iyD9hEw0W25V8mr/3sTFsy
DmPSuc9NUB1C/hFsRXeFdKJs5P3UL1eKODhh4Dw5UX9wjGxlmi1UBRfHoFyGEAGl5z7ALQ9v27Rh
7Y7Z02zY6TQzoqrR2uMCdkx7lmCZpW2SF26U9b1RrFTXurJNsygPvWLo6XmAEEPcNk+Et4ao+v71
CFHhwy2HHHO1DPnJnZ2nwT6twKyu9rbnSJVlkPUgwrs9u7opUEJs2V+RpbLEtTQm4rGYoMYpQOyx
X8LGVKKi60JNyDsPjAZ5Ts8FKGewfPe2ZX1w67v4GSKigodd7lheNeIKj5Vzwppox0Hgf9s4mglW
QcML2JC7LaLsTEPPSZaGDEfUdE+7+1q/bkxvwkXtLle9thzXLFOdyKndk+rOvF5FDIsgJ7FTWcXZ
zuNsnH80RpUQzWSq1JBbyWzUDWLQsxWnJIwT7vifZpIb7jM1W4vKC2lVs5d7OZqHZyVF/7WjfjL5
x7kwPIPphq+4LErDFzp5MEy0TKkPqDao1458cu9sXkmG/GCUYrWc8CTCedeL6ACOrh1v710xqrOW
QFn6S1FiWqtXkTffqqZ5vb0YdYZRnDSPS+b0A4tOvRUdkLTvfUccwW5132FJhQZ7eT1XJcXILfpD
TPwx2v6xbW5YNJqxq6DgKhCrDKepODt+mZBh74nnQXy+yy4qKhhVKYPsrevdsc0PYcB369B+sYhJ
i0QTYVRMMOApc7PMZXmeHSeben+Hu7P09sh1TV+t9Sa85AWZsFiwFqWgv7yqrhMIzRi2J13b1//f
tE1duyxlI8OTLW0n46JwdlUR/3PfwBUfbQp/iXJQsJwKp9q1y3DCncCd41b8ExcA7lwAf3tCcXx/
cqXbP9FlMTF96dah4p5ua4188uroVJbWMfBFtg6oDChCw4TqmldcVPDcIm3UlmfoNO+X0U8E8r/C
Md2ga+ZURWdVKJCxhsYuz7KdAcsiCclN5zjNyFUglrU6eE2tYJjAISmhRVphtSM1v88wKt43zuM5
7suanQMZQhMh3zVgFZexiVlcc35XcVd1t25Bvm3lufSarGmHxC0/1XJEwnqFLX21/JfoLrXmiKjo
q6axWTPBuc5jc6nx7Mb6HVvLZCFfqf1xifBQxgJDRNZNt+LCPlSzh63tyrNvrRnevU9jYRsu3nRN
Kw4cj7XsGyrL8xb+5EX+uY2sl7tCg4q4auqpD0DNHAHZ6b26ELRL53IysYHrVqnivivFY7cga3lm
4JGm2+Sn8Rr/DLeZGdapJqlXYVa2XQR03Jzy7PZVErZOVhcL7pog+d1dnOHbMphIYzRfouKtejHm
0H3xwlO5eU80ZMdlHV/c0YQw0TWvXC5EDaCdoKjELEzFnpdQMERA4pXpGK3JAVVsMPV7S/YcTtA4
X3p2XG2QFshdUP64vYZ0zV//f7N31SuxW1kU0Wnq+ffRCtOaXtnZ273fmV6DdQa6/v+mC3tyhGRW
FZ3sHHciIYqzkTE4mGphcF7dNyjOO7X+VNJ4jE4NkAWE4m2j/dQykXQDMfSg8WGV7jEvpVt1w3US
4odtqb9H22hCTeuso2zCxA9b1NoiXNe4JAGHUiJQ2NN7JoI4XfOKGwcQkIS6WxOeXNQi1C45FmME
cLlJ6UdnGGUXXgC9d7dKRifgw1g2lazN6nE2nB80jasYq2WonQnMhcirBGDrc1WDSLW3WHZ75b/b
OolULAquKopQdpAIn9ugTRraOgmelu45QKBxxS6b7bKoaqCaalv04JfNjsniwV7k7vbY3y/qIZGK
RZHOXOZhUUMIN3X2JC12/piNyZSRvTjIJQ3us5GKSwnnUYISbsjPIJ5maVWufVouq+Eq7X20Ez5C
OfJTQGrdQfDqeeXFbmjypG3JLvSmdJv/IPtHIUSdzf0vCVFoEVhZ5R+pT5PaVKLzrmugeyX05S7k
LooaYsKCzlHCageULQVbE0vEjWGP06wxlVNPtJ7HrKhgDwws4ExCu8cyaavqmr7+/yaqCpfKCeIx
5Lkboc8m40OXm66odE0rGcsybo2zeD4MExTJko+pK0yb/ruhGjZXoh0bgNpvW6jbo1gskUjmSPt1
cv8pcyu77Rm6SVXiHZhqKr4MIj9HuDCfG+cDq6bX2IjKfDdpwfhVvybOvIAGhj14uH5sfStFiQtz
6qSrp/MQ/3AXE9nP+x1BoPV/p5fUFiDnHVZOaINy0JMnP3zlm/u4Rtj8o3+HZjvcNpiuIyV9sXyb
9HHRsocrPSAv1x23AMQtgtMY8yQPQvD4mc5U708+ZLj+95tm4AnHfoignM4DmbVO96VaZ2sXh33z
FK7ScKrVfZDi1lXuTLkL6OwDKpQSP+ySbpv3HCTccgkhEFwlZR8bwvC7ZyFc710X4Rsf9NlUb5DU
RFc9xJO734XA+WdLmgJwXGInTD421V23r+hL9XcIiBf1gEIXHq/jsXencd87pfx23ypQXJ6AES68
vqY8oJguk2AhGKw2HYY469sZl/k/PBomt3t630FDVUjV7nqrBjM6eSbOIY4f3HpfmK5LdTOv+H7H
B8kCb2APgxek7hyiDql+qkee8fHD6v5oQud43zcoUUD6ecdn1rMHO5LsKHsvPLKhrtO5zv37zKRi
aYol9vN4dYJn2i1jn04bwTsyhD3mb0sAkc/7elFf0FoRe5Yji+ohKAOxc125JLKvbSgcUNMDo2a+
VUrAaQym0VkRkMGi9OR6/OisxROQIobw9f5eFaqYnWKZupnjFPM84z0rEw37AtoFctdmEqqonbhZ
6VpwQp632E9Dm+7LjiVDaeJh1JlGCR+ACHROAU6xX/3kDbu2z9lH1MTHyTiviyHH0nWhRI2hLTYw
4eMLbEAzqxaAcvrdc5b7lo/KCljka7fUQV09LEOYoBjiKtSWxNL0XqkbvPu/4bUPRDUy2VQgt37c
whwvIH3G7sKSgaRZCRaDvfoLSu2qh2bie9+nD1ZXgJi4udPwaogoyw3yexh7T/YbUH3b7yE3YTU0
dlHROcXC/ZETtB2iirdZPlf0u00MRXYaf1LhOTkZuQ36/uoh578Cq9+tzbi7HTSvu/xftQ0kVHES
VueUhHQYtTWwjJHHovyxiuM1FWzvqS5AD8rOP4EeuBxi9DCtbQZSU5SAT2BtM73a6D7gOh1vdns7
tECRNpXVQ+d8AbOYR7Ykd367fmqD3f22jXTWV9x1zklr8a2tHlrv0wJ6sWI2HRd0a0bZ4Dk0MiPp
wTYrBZUUPXdofa5+3DdsxVHtMp4aNmLRFPNX4r1Q+ul2u5pjLog+/9fkOIVUzbqgYb8CyUkSHfi+
zKrUd9PxH/DEHEw0Au9DSbB0FHd1UN3v50U0PVU87g4eER8gGv0ANo4SrPfAC5Ge7R3PwrvO8CzW
+Lnfxs+3v1GTFKtQqHVkLAcZSvXgoUhzOXGGLZg/QAHzviWlYp+IS90ZMbR6ANl+aof1LghNoFbN
mlKxMCVzo5FayB5KSXDBEWaoGDs6pemsqEnnVDxMDTxxLxwQ5dbi34qd8vlLHHxu5Kv4uCx3PQuS
UIXEWA2LISGLBVbF4aUY4chWF/97e2Y1zqwy65UDBY0XuJafhsJNpCgPvUWz203rLK84XOW0Y+lZ
ZHqa10+4WZirAZSNhuRWN2zF5+Zw69a6uYa5WD6HjQMsPf96e9ia85LKpTdbwdTK0kGhqsCROZ7A
owFlwwaV3CRIa+9QriUI1kx3kxojqVAYWvXLFlYwUmNHGaLIhxwHwnoLX25/jMZOKhwGBeg+jmlY
/U70FJPzYt2XOQTKKbmRUQkaONi/qI5N+dHF2UIaNnedRdQNMvDjcC4R5UYUrKIcOW94Epo0AHSN
X/9/sz1Sufnt5ljTU0TBcca6A+mv7znF7ra5NWvnLyzM9Rlkse3w1+y5Scv7NPDoHhwa6dQ1e5RS
RYuExCc3nId1k6tslz0PiqqaI+8Y1u5LbQ+AGJrArzo7Kb67OltOcK89P7E+AsnIks6Fe+5Hfufy
Udy3W8u6E7FDfuWlt3hfgn7NG5IKQK6bA7NZGcf72xOiCc+qAmrpTtxqXExI0HtpLrxjbIfJbE2Z
76ftih++GCKSJvFS4TL0qso5ynF4CpfhCU8MOzv3D3Mxpo23HEVv0vTSTIwKnEFaCiJRQrwjlPfw
RZbzpZmaGBy43ZfbFtN1oHi2kHHNSA33w9tAZlO525r2aWPU4CGaNauiZ6yxKyewIUW/Ou57L6R3
aJl6kvgmvJUuSVLVUWuvcQhteu8kqbuvhl9+ERUJd8MxCSvnClZNwkFkwrH+kHY7utK5byNVafai
JUTtKF7JTtARAwdq/GGdpeHI8D4RAfmLHWmtOko8KbyTxZckyl+79mXxlmTB84OYauj4sJfI/s0b
Lym7+Ti15DMNAkM41k2YEgl4zueJ8rV9QOHhbJ/D/Pn2OtO1q4QAyl1v8De0OznkiwCJCeDululQ
rmtcyZRbso1jWdvtgyOCD2tefiGt8/2ucauYm8npu7AN4u4yb21ax/GO11tyX9PXIPZmcyrZEPhB
yzpcdOHRwZUTmLzr0YC405hERdzMFbdq6sAkLtbICyvz9jepO2KIfpoDggq4Gaoo7vOA8sso2H6Z
H6vRyuSwD0xCd5roqqJs3Jq79jQU/EIExSvxq0NQggMOy3Gqdg71s9sToIl9KtVR4XjzzMG0+gBu
l+pc5M2HirHpifh36UChqkfZsYdwCiGscf0McCUw62vgdEkzfLk9ek3yoSJtnGpl0Pru28vafpq6
wyyHRLbnqPwWg3V1/SkWQ0TQWUnx3HDaFhlPnF9Y56PEbUpR7IsX0eh0+zP+4w555w5Gxdy0bdci
BVibS4zTNBX8ya5eaYlyxIrv4/gXi46CN1kMcnhwN+GeKcH7+1FSqCwFLCvrjAiZFUa1hvfLgEio
InNIFY8NRMcwHLyYFO2Sbt6QxOODxCE4jqaMe3ZWCxucj6ZnNd0eptIjMb7WRYjqn4dhJzMkKpk8
2ic8nmbFnt2XgamIncgiIuA5ugjj8iGOq2Rm/oeyNt0RaZ7NQ1fJ4ns2lGJth/bSbp8sUESs/qew
/bjlHwnYeSmbEqc5RfEHwh58ZqcCBwmbfb69gDTrU+VNkjXkVa0GTgYy3JSJaOfm9Ai9KUNKqQmk
qoJryavCXrxtfO7sLYk7b0/Lu2oAsNSU8DCHnS2LbukubR0cfKSnrMvvy7tUudZOLmMoiqJ7qOqX
2vqAvPQ+YyvBYJZl4XpF2T3YwbgXU5wtQ/ts+4ZtRWdrZR/3Z7z7cB+jzmfvtc1RKMK3O98FVOAO
jyrbKTenu0hbJMS2PlmQ5aB4trzLMCozUkVj0ZCN8YtVzjRZLZZwi/yxyGxICv8L6++ESZX7iDZW
XDo0GJ/DiJ1j/tkh/q5pv9OQHmlc76bg8yqnB0iC47zjJ7guAUlOO+zAaP27AJI6j8e0to99sAEc
+yTsSzOmZSQurb0D6ihx6WEN+B5SoE4SglarHy1Ur9n1Z1ZWH1deGrISja+qFEu5K9ogdJE35FVd
7lqx/FhKAGrcTpQGO2kyB+fa85ukygHjH6PC6y40wNVi0IGDqofC4IXm31lo6EOzTP8Lgm/6AP1b
bIlrxIGmRzZP8avbFIbbZc2mrpItoRDAp9HqjM9W9Fh5/FysQxrylwp3CnP94jQVKjnvzD//u+B+
8xl4Pvdjf0NqO2y53NkQvj7guOzcFylUKJsPzg4vtNC63WbE/g3xi2r6dZ+vKWEC+OvCAn80v2y9
/U9d2D+Z1z3i3P1yu3lNcqvi2K5gGhwoMPJ+a5Mu+NhtMhH9Xk73hQoVwCZIG0A7A5GI1q9L1Kdk
fbGMzAG6wSvn+bXd4rCL8+6yTc4HPgQHGVnJOEGzuynu2xFVjBpfQhbBbcfnRcx4/yc2SZot+Hnb
+JoIoaLT+rF3wXPpt5ew/AqIVCLj1LXvO8upDEpBW3BeV3J8jnJgfYOlwo2K3Rg8VxMUbO9/A48N
HmYy+xLrvQO7NvVnmnZWYKKm/y9+vRP+VZCa6ObWKscVRl++2aLI5nlNFzhV2WeuX5/79WEcl8xq
sqHej6AjL7Y9cbd0sv69PS+6vFjlVrKDsttC6o3PASmTeWbnlaGYeRjSof881F9m4u4iFMhvuWEh
RLDbex+sOHk/DJE3DlN3KYJ/J+exiUUi2l+d/bGUp5Xf5ep/UTpVm41iQw5dSGgMH0D0kPjdtxqH
KScwQaQ0lzl/UTtBHrKOA9cfn0VzYfae+XTvOvHOq6u0WQQ0BAFnHL5wEaQBFam7bruWFIfbk+Ze
jfW3Ef8ifQpyu6yptXknAkYJEpSp5X7wp0cXb/R++8wbMCMD3iHSIQYZ1xAkYFXKWHMI25eRrwlj
50m4CZ6jUoDKsttjet/B/yKLopUNdROOPIaQh7j4svSfyWJYMu/HPqJC38Dzy9qwRz4tNyiICZZ1
078VPzuT4aTxvouTv+Bu4eKVZTGvF7puSdCHCbg07jOKEjxKVi9+tC7rxWovjfUrtD4FJp1r3aCV
C72CtKyfebNetpLjfcJOPXjSfaNWDgOW4wjQu0zdA5SVjk2FuvdlfikWg03eDwB/sUQtrV3I2K9B
5+tte2nvQ2c5sAbiIjnIP5w55ZbpUVezblRc21zYqMJc7fEyrg+kmFI7/2ZVbtp5hocbTewkKt5s
EX7MWOB6p0UWL3WRefaPLu8yVmxHECymTn2K5E8QK6W350Xbn5oEBHNQzaXnndrRy3iRxdNva7py
ptR/OvnA5HG2LVCDbIaERrPEVEgadB8cLirhoqoS9UBQenULadh2dE0r6bws+jYQQ7Mgf2/SZeDp
WJieYnVNX/9/k/6OA5mnNZjWS9vFSdiQQwxtltsToGtaceewcJYcGO/lUtLDOHxi3V0HDxIpvtw0
A5msIV4ujH20YjcbK1Ot4fvHJhSH/K8xZIuqujBCy9P43ZsT7j/54smbvhd3YoUBU//fHii0BWpf
SuciG6RdFHR4oWm9a8ytYs+afPKWYG2dS8yjo0fZc+yb2Fs1u5UKPRM+6bYBz1YXkH2khR982LzP
ljUa7j41gUeFn3VTywbqCOfSxo91dyLLnEYNZHBMegS60V/7fbPE3a5ygrKdnAvtP+JMkITlCQoV
huivWTIqS08ll7xt2OxcPA4hK+glfZV2l3A8VLWDATavG7/ioi4pIJs6Lc7Fzz/meDms/vUnE/hM
Z3vFR4OxB4vFDNuXK0mdtnlkwfSjo0MW+CszmEg3fsVfg86TPqS3MP7GOXQyfPD7Mpsb0+OnrnnF
aZ3AcYXP4VJu/mJLnrTTh9VvDGPX2Ufx13r1bHDQo/GiPhfVR+SKm3Pi3de7IqSKMIvWoPFoMToX
QW2Iyc9H7Ob7+5q+5hNvFv08bQPKkApEgytOiIUfx7W9c9TKvtoy3FoFvWtf/MFL2qDOqs3E8qOJ
YSpubZXeOoNvzr44HkmGycsa40zqmr4unzcGcTj0s7eGOBfIIWQ1DbKlujPAqFC1KfTmTQBwcWGQ
HrMgskxn/7EkpsOTZg2qaDVgs0qHbatz6aPIzkCs+XN1czv1c//Zq/zWsGB0vSheKnpIXeZ+gJ1p
+Jf2+2ack2AGvP7P7fWoiZNE8dLBxwnM7TvcuJI684ArC85u8XWN6mQz5QW6LhRfhTwPQOmU2xeg
XtMxPtD4mYV5GvweTXdWGhupuLXGojMTa2BfuqrKrHnet17+EwQ0SbGapkGzTFXs2lCCJh2x0rmA
LM9LCIUECVgw78OnExXBBt73sgE5j3MVs9mvufXaV3ZKG5MOnyYUq3ROQFJW3OlhH8ffjmP8wydy
59aDIaHXmUbx4G6xxCIrrFCxuLu8Dk5AC9/Z9LXLN8GByBr0u77rXGpc+Oci3vWFqVBXZxNlh13c
tcVeZ9uYUJ7Y4E50WOKZGON1JlGc1otwSRiWPlIb3hyWXHzhQW148NatdcVh46FeXLwA25dhfbJ4
VkX/yP5nXJp0RnQjV5y1ixBvYlBaX3yS48S8Qhv+9Xak0RhcxaRtTiNlWDv2xQ3I161rUq8qf0jP
dAepsYuKRRvafLIXGy5UrusfCzV4HvUBM3D2ZWVCZGhso3I5+VUPsjg3KB/y/ldb5Sc6bIaXJ02I
VIFobK4mInOke/HSZW7/yy4/5liPqNRK6fzptv11fShuWsq4Y9BmhptW3/p+T/Pj1v7xq9SNDR+h
m2DFWekUUoCoEAeYGE+EOefW95OgkvfFAl9x2BmEKt64Le7Fhtbb2kZpbLwq0q0dxV2xQkgEal33
Es7/x9mVLEeqK9EvIgKQALGFGmzsstvtnjdE377dYhSTGMTXv1Nv5au2ighWjvAiS6QyU9PJc74u
00nNWDnc2J73HYyplrJ0XB2oAoX2d6900drUHNv8z+05NQ1cy9aV80xyxbEq0SkqqvHM/PrJan8O
VfBx1y/oCLM1FaopGZ4ol/pZyBg6GLEazqX9eZ95bTtcC0+mtRPY34kHvlzV3jEPxAK8vhcN++f2
TxiyVseaucQDFrZkeGR12kNtLcfQ32rnMJm+Tsub5Ukucx9YE9yvGCCDttsFcSHo733j1vI1s4C0
DILK/j5CPNduJ7wA7KMr8HVo2cAEGpVXYX+vRite0jTGM8Bh36i1LIXCCHhfxsz5PrQOXvfKu1Jt
nYkN9UWHlIm2afxyhrdJdyVkKY6h4Kew3DqvmiZTy9J89FexDIh00fMYd5THQu5SCcL+UEtTT4Rk
pNOQfQbc/zDMRQwkyb6qqAPCvKDhkogaB+EgKkT9idP2y66Z1HFfQ07QQF9UcHfu3k+2c7Sxob5t
+prd7zz86HivHORPHVoAsffqc1xks5jII6u7c9q+zPZXu9laVg1TquO+UHSxmemxYNc1PRMnf6hD
53z7E0ymtexkainpGOATHNDSKRa8AEK+b7nQMV1uuvSumEYULL/46o4vzjr8u2/QWnKu7aDcdVq9
73ULdtQVRBLTFrGDyR/aEhpwKmzQedvfU16dGpskXidPt0dteqTUpe8cyVyeBThA5mkXNRk4w0Uc
rGBcsONuXWKQEh1XcteKpzHMY7zXMW9j8TNsmf7/cPmmvoPSuKx6tfp3c6p+qfk5bdQlAKnO0FTH
flN9/d1FnDA9SrsFUTmNaXbx0fXM+n9S74PCI72/hWF9d2pgXwvVehSSp+OaXdy87aJhXV67iR5v
z827NRm2r7/5xkMLFAdQdSR0mGVztFQeuZ0HxNeW8pBp6FrA+hIKW2RMrUforB1KSx5y8vn2wE2W
tXhVwAmCFiTLLgXlAxAiK4vptKVOY/KKtpQwl9QWQwPspSXWaWzEIRvYK/qjNnbyJvPacoKDQi+n
lGcXsJEmc189Q40j6m2ysaQYzOtYRMeR/eqHML+K5zB7DsQD3VIzejehCNNxiO6SFl7mpfzCQx67
3qlov1LycUm3H6FMg7/+8puAnCZZdiWxskspPpTLIV0fAB7cFTJ/wQPDwsMOlVmP0rZpNLvNHHXO
r9u2TcO+/v/NsMOeZp4/WPyyVmCTQY+n57Kow03TbfMmv2tp6iwiGPsSU+qRjyV0c9IsAoNQsRyW
Tap8009oqdp3Np/XBZWgHZzIHk6MPGUOjVJ5zJw9B0xEj5azU6/qIBwwt9Jq4sy6cA4fqdfbLjIU
BB0RWKTl6DbNlF3m5kORf/Lpxiuaya6WrOvQuWDFnVHdPSxXy/S4lGQjIA1Bo0MB88Ub2rIv80tW
LPQwBPxstUREOXo8N+LmXcAnYToYUDZ5NYKcHR4HEm3MJvehymn7ibA+PdM6CyKPZ1bS5FZz6IJm
3ihAhgVRZ7kbKwjpXB9gLqV/CidwXx19qC843kb5NMyIjhD0S+GlskAYhezeDy+QEbwdQabp0HK4
QtVkLVnTR0VAaT++Fq1/4ez3beOmQV///6ZANKIMcEO0oAOZtt8mP8gOJRRoNnZYJuNa7tJACaog
ZHpJu6eqTCNuy40AMlnWUlahdwkah7Dcpxdr+ccRH2+7490TBAJTW2FVZqEPKmizizWIY7t8xbVw
W3xLswE7wqd82vCLKfy13O0osQhTXX5ZQ+c1t452+Wua0MYBnJIlWmxzT9Ww9WD9ftD/RV+X2gFx
pzJEVDp5tFjlAUL3ceezO9B53N122vsbaRLoQo75EOCWe6jzi2g+zdUrrlqc8lsl6o8eLR4DyMH3
4VM4f5JddSZgGgvcZeOX3w+Dv3jsCi67rrCxOKCr8HpSnZotNl6T5as73+SFZfHeb8FKeZnDqo67
KqhiLw931e6/2OqktMdetis9u+CC6pc1zq2tyvp+sfiLnK5tILDBlMouzdyfguAC1Yd76veH2zNt
8oqe0O0k66WZELgdRIkhWTgUW/KIJtNaRjPpATjA4BO/+41bjYMNDPTtQb+f00Go5TToh3zpiTG/
FBJ0Ry5eIPtvg3cYe3qsgq8d2QPbQBJoSd0sawAwRYNYpL/obw9yWtLdqBeGSdWhevVAMoCesCCL
8H7NPs3WwRUbzz4m01envY1zMUxjYROsxL79SRX519UaYoeKja2EofropHCg9fVkcF0BMoZLzG7t
pmhlTfsYtPl8zrmiL7fn2PQZWroKW9bcGVC3B5YOkHvzn4MceHAyOJ9v/4AhPNn1h9/4ackllw6b
+IUysSSuSK3YH4OtBjOT9ev/31j3XJ9dL8WKywgC5Bydpn219bxhmgEtZavRK0G6jjNjufygfsxl
GI0Md8r7SpkOzhtkqlxnZFgwRxBT2n7zh1RbWq+moWuJm8/p4BcUtmnzNOZPrqNexvSg0nBn0GgZ
a3O3b5oBc0qknazNel7b6WHm/saxwjCpOkDPC7PKTQF2uxRtjTc3Gv4ZJdsXjjpCr1rXUHZFkF3w
OFDEzIFWn2M7W8wChmzSEXogHJbKdV2cLcC4MCt0mDrUJg/Esnbpy5C/COKE6pwmT3F3VBfZFIvW
euIudKtv56pp+Fquzh6amdx+IiBino+FW8XlKI7+tEX5bZpXLVnRF+uKavayyyj+sMU+olPgcHvg
hpVKF8QEDbdQYlE5jkV/wj48jADc2yOINsbjnNGIkXZf1urimI0IbSoYPFRO/nkM1rt1883T5Hwt
aXupQLSlcN5t1eKheaVv4yDjWbzUPNy1+f+LIm62nZbiQoZf0Mj3vAz8nvu/b0+AYfA6QA9g+5at
zkLOLPXvhtm+A379UEJ/eJ95bbEdBXpiajGSswfuaKtsz2EVxmW6tfczBKbOIRvm0qItRDUvaE67
t/qlipglXvcNXVtgHenSIC99fhkyGrOfDQQqi3Ij7E3j1vK1oENri6nHuKsQzDVtWB/zZl/jIfmL
WA58CcvQtphTyvMsKtby0tetiLqMbQnpmsavLbFzpzKbW/ANReet53pxN2+9TZpMa7viEAGZIg6x
ehfsO+Q15qgv2BbnsGF91TF6vE/5YksHh2i/jNrv1aTQRX1cd1FowPHa8tpZeUWdFKtIK7pL0/MD
yFm+WZtIbINrdHDe7MqW0gGjZ90Xe+7verrzVKlj8nrHd4nrw+nMth6aub1z08+3s8jgcR2PN40M
fG8DIqVwoK1I0ymyg/GDI7tnR20Blkx+0TLVt7IMDxB1cZk8fz6MAnea/gBWqNtfYKiQus7i5NhF
y+sSASn9PpaF3cTVAsGRNs+njTOD6QOu/3+zGS7yFRzBo40q6S3JOIIMGHygW3sD0wxouaqKdqbr
EF738UOSL8VnlXvn1Z6eprw77nORlrMrHoUlehDIGd3ah57/qEl2GtGVetu66QO09RUc0h00GhBC
YB/Co3/VR3YlDrLCBtBtm40fMU2BlrqybkubefDSMnoH6ZfHgG91BxhM63C9muNSsPMVvzDcdFnV
8lh2W/pPJtPa8upMzJfpxPgFzAR3TXFxG3vfVl5H6GVjlrfeyrpHe3TVcVir5eL1zNsIGNO4tYxF
67q3uCnumqDt/pk1kLrNfbpLhoMEOlUccRjiY1j4Rfz/9gMMQ7V7FMUunAjMX7/pTbJaCqRzeR2S
8zKQuBYA6q5bkW5yi5aqbtfzwUE/3zkoxEc8Sb5w8J3tC3Cq5agiordWBmVh1dfX9oD+eWUr27c/
1XF5UBQd7JAy+AQ9dp3qjyXbeug0ZD/VEjML6yFXoCK4DBU9dCw8ri47gcDwocv8jVOxwe06Mg8y
ZDmv/RkJmmW4sSGxNaf7vK7rLVZub/euRO671XTwPFRIsbUumUZ9fT58E4dyBeGh7WBC/Vl+Csgg
o0G6u3QiSaATv3Vp2oKCtL3qUKcffbt/klX1od57oCTXtfbN2K16JNCJRbz0wRDxNIyHutvwuGG5
1hF5tYOb5o4iXlywbtjzF4LE95jagyiCX7QMnSvVuFUQXFc6N4b7j2zvTbMOygNfs7KJS7HM1V86
9Kqt03i4vYCaIkVbQNNqLtp2pPQsnP7Ypv2DYy2nfaa17JRtyu0mIPwCmpyHBRpjfZbe3TZtmEgd
jxcGucyhxMUvDWrWcvFpHoG077Ztg0d0RF4wEGEFPuKvbqqL47APvNlKS9OwtbSE0NCE4wucXXf/
+FmypHOkhn2Lso5vsqpmKux0IGfgNWNrdU6e2IcPCnRo0xxA1yFtHX6x6uUO9GfHqflnn6+vc/Am
11nQu0ugsF7OuMrk/XwM153VVSdWaylf15LDHwIPuK0XgLLw275Ba6slUZ6XjwSzGBJ5GGwn7spx
Y7NvChAtG+cm7OxBXM/OJPu4lOX92BQfRnvdOuOaYltLSVop5q4eYjtzcbpF40CwqZ9kMK3jmdxM
lCAng1dacEyk7oyOhy3JV5NpbSfbFuscNBYK68LXLiIz7ninbBc9OAl0TjULSJfS4SPqCJCNJTRM
n/2tdDeNW9vJBtLzqTMiuq96dQyN3b63tdE0BIpOcZZVosCG8OqSsbhYbXApRPjCsnqPwiWccv2i
N3mZ45Vwaq41kPb/5mCpCMZ636Lw/0fzN5YB5wVu0fdwW3nl9xwy9VoucPvtzDR5RctMyQZ/phJz
mVfVJUdzSVCUXxiZd45dy04hpiBlDubTyb24ncNzUUwbD4/XkPgLqw2Ha4lpo2/Q912YrjnE4Xi8
AHiLI3mz1ZtoCEUdxEQqMU+4OrYeQ0hilD7YYsctmknD0HX0Eofa4NSto/Vol+7ncmUJ5MGevfYn
qC03otH0C9qyScBRyPmK1d5h9Qe3kLEDoCfEII/Q0dnYGb7Pv0oCHa6Ee5wJnNfYMXfWFFtyjrIg
TLj74vHHiqiDdPmhXkgiy3sv31ixTZ91jeI3qZB1Fm6la8zJYiWzw8D79MHuz5m/JSRrsq8lMfBp
3ahYmj7mHYmW9DyDw8n3QBi5sQkzxZS2320rHzcMEhO/VlNkufNJZLt6ADEbWiJbBDdG5bxaj/Py
sg7rJ+VOP2+XCNOgtRwmdYNmC0dhmZrDaC34ydtk2jD5W8th5i992hIJGDVYg6f5C3qNI9TNnmyk
wftD/4uoTNglW/sF8SKH8MSX/juUVT/s8cpfBGV4bre412Eql0HFNchFWV2d9pnWkhef0eIgCodb
a4/WXxkvcgvMdV3//y6af9GIkXzIqmnClYjrqVNP+9+sWD7naZ7jd6wzD9jRtuydzteSFU3pXhg2
Pj0HQf2zKCWJJtf5ss9FWqIqh+d5Ma84rUtyUm4X+dWuRjHih1qO4mln7pqKkjMOpmdSsaTgWyKE
pnDUcpSncp3yoLAeAyub7rvWys+8TDc2wtfoeG9q9TS1eV+WTFmP9QzyNlBJlY1K47ks7aPLpo/S
BXBpn/O1rG3aUbQ+4dYjLeT3qZe/0nDrBfL97YivA5WKei6dqYTz++sRxG3i1gmO9jwddo1cZxQL
m6n3xOAibOoHz08ce6Ouv69uRnwdphQWPmfNBMNtFRefwlNxsmL6KW8i/mE6i3Ozsf4ZAkinDFO1
vaKJYLIeWW5Xhy4v0GDUObvkbPARWsKC1z/wqLzWnT4E88AFcKijPW3d279f632mpSwphrar0oWe
CxfdOOFT3x4L0cR5swuSgJ32f/cGdbsCFqpmegZDm3127Rx8/qsz7It5HaZUFqSmnVyQuozfOSE/
pDig3A5Kw0bqLxYxMs/Co36HpaSXeZKjA/HQ8V4kTpt1331Fm0sHCGjM13lM5rS1j3RQ4dlimy0S
prDSEjpnMFWViN6FNT8cCco7J7V2MYgT6Gj9d14K1a41yxFVBFI50gvOXm0lK14ub3vPUDF0IBOT
qgk8F2PP6ZT4fgipZnFXimZfxdCRTIGTtYN0cCPHetCcyuBgBcFO09dEebOZbSannYqxtB6h5ZVA
bjjJst+3fWKYT51jjHbY9jg9jrro7Y9DPkPpNrO2wtVk/Pr/N8POApkWSjTpYzf8wm38eQ333X5C
+OO/ltFZYa1j6FiPaSn/oQuaRSzKp3ifT9z/Gk8d2dZLIaxHVy7Fy+o7ZRzwdet21eQUbfFtfVyS
k8wiZ7k6cTWnx57tUn1E/mjJ2fhtVU0Spv0RJ5HmH+YUG6uWIXV0sNKgOg/EUyH6QiCjcczwqhrZ
TciefX/e9/Dh65KV1PGF6Ms2fexncV+FSc5AA0G2iK5MH6BtlAPc3a6Zj/3UNNCj15LE9Zx/V7J1
a2kyryWoXdVqbHiVPkp3iIRdRIpWJ0vtjEhdFNMO04HmUO1+zEQoI8sDh203HG5Hu2noWpI2C4hF
rQr9jJaSMee/e978u6zlt9vWDdGuE4w1Y7DkqcQ2pAhLSEXXhSu/FAvwr7fNmwavpapXNd7sdSx9
zCpWRl7rv9QTOqtJ3b3e/gHT+LVsBUqvI07hWo+jcNGCn/2yWLZFIWDY5uigJYHGflUSiiuEufmy
5vn9uoAAMFD/dMo67Rq+Dlyqqm7AyYqilKXVOZ3X5zXdari6LsrvHCJ05JJEq08jZ1yAEDT6UMtK
ADaMXSJPM7ngHvwl7/3XfNpFak3+ZhdzKuzaMpE+0lSeaqe8L8tT52/dgRvCSCcXq0HqVEwV4NNL
K1/tnLwGakiESjfuH03mr/9/sw6O2C5bmcSFyzBOr9Ty0ODPv08p21ivTOa1DPYBPeY5RvtYgXkt
VH/ssXvq3a0GMkOUetpSO1NH4E4HKVZMdIwWr3uwRPWUQWG1LLYcZPoNPY3tgZAmw5Z55MSKa9oO
Ud5P5XGhkG0ADfn3fdmgJXNLphAMjT45r5kVDaL5MfPy1w7TjOrQl8AJmQB4Ibz3hu5Qjs4Tn6eN
08q70wvT2vTmFcvmucjS+9Adzw1noDisjzLYip53KxzMa/NbB+20tHXZJbRyjmEhHme1dXltMq1N
60SnogCBap002fDg5Q5atbeEYd+NGIxam0qSFo7nBhh1tkDRq6/KyJqrgzUH58rhe26l8BvadmoB
4XFKeq9OyNjYkeVXl5TvIrBmCOP/loRZuhLiEpMAUyU74cb0zl92baRg+nqh96bauNDEcFc6isSG
uooz5ZHN/vHpHpkzGNf2UVOnpsnN/ToR5HemVFTWTdRDp+J2Fr17MQXr19l+M/TKKq2qJn6bpOBH
81TXRGmtTmpyDpbAnSNuwDZ+yBCZOgwmAH4RSxWmlhXiVVQhR7s/3diTmGxf///mIwqOVvnAxdR6
0zc8E5zK1NnYhb9POw//aLmKfVPZYudcJsM8RhN2PKoVh0DJqOQfK1bEajrjlSXOxdYWxVB7dGhM
69cjaDFnkYjuRQwPbvvS72phx7doGdzYqVikl3Vg/+ghIzvG7bpFRWqaAS1xOzCh+DXHqEnfRkun
7gXf9ZTIqI6NmXmFiykLJc31HpryjEbnWFUvvdyzQsG8lrt9FlQgjUBcNlZ1RsVEK9FGMTMUTJ2v
CtzzQ0pTJC6tmn9H/jJZUJkJhxNul2/nrsHpOkRm6W1hj3naJnT0z3jWfl0mb6PomExr+6dmKcYi
KzD2GeDVf6u+HO6Cok2/3h64IcZ1/h8RdpZKr0VH2N19sBbPU9cf+Jh/3Gdey1ki8t6pWZ3eO0Nx
TK3lLq+se+VkG9XGNHptjR245TSzJ9L7vp1iumR3U8ej7ZsnU9hoWQplUne18rVNZGUfPTc8t7T9
TIFvyWS2sXUyfYGWrdVsl31oh20SLqOEJN6U4bG2eQ3qZdddPqM6eoa34CGom6BOvNy7nwJ2XrzX
25NriEydDMjnFQRfQJmR2EGzRmIuyrgEfmljlTJ4RkfPENd1SjEh7ntvfOzELwdbEGfdIvg1WdcW
2yas61UGpE6cvv6dyuB7vzb/4oJ5I2lN5q//f7MMpmszjKsbtAlemg5gPYvTQB7lvisRzOl1Rt6Y
b3G1mLa+LZJRkWPPnVPtBTvdrmXsEkxZM5YowrYk6EYIzpSNH6grX27HjCGldAqggrdDvfZYxLMp
OIytfcKtPVnsON/S3DJ5XsvZpq7UUIwoCSvgc7xXh2JqD6LbIpk0jV/LV5oTLtGQgHrJ7Dyq0+zQ
V+o7q+s4ZMXxto+u691flwuM6oga8AwVyziE8JF0oq78JcDi3IdfW/eTkyVrKQ63f8bwKTq6pggh
NQAqHZSe+hntRhzUdX9W2v2ogv607xeuO903Ydqlbtv212W3DJ/wqDEPTSS7L1TuemyCo65f9sZ+
jdYoye3r0ujLkwXSLatvN4ZuqG26UKCXpoE/zG6bKOsppdmxtbeuFEyWtdwtMbdlGGJR8ZwPOPcc
BqveiBuTZS111ZDx2V2rLmHidQbeaPK3qKcNSaWDZvoxZXlRI1Sc2joO/vKQi+JAC3ejKJjM6zkL
hacl7WacNTMCInQQNg6vAZ2HIVpn3/12Oxjf9w7R8Qpkbb2WTTg0O2setRUW8XGLO9OUSVpRyLK2
Hn0rrJOJdyUaXvMHPKx9Y0t2YPYuKlQG9p7/xrqbu001kLRMnGY4C3BQo/tlo+SbPKPtu2VWV164
1v09bi05/5pnRIivLEsB3o/3+V4rBG3uhq6T1l0yNe2rcqYhShX/uc+2VgRYY+V52bM6SWs+HhZ7
Jfd54GwBbd9/dIbfrzH7psaIaoAuWNbVCbiQD6IhsaRZBCrReWJR1VixcvzIwenTX61DCtXj2x91
dczfSwDRtQAxHSWlGRxGxYe1Pl2Z2mrx3ORHl3s7Z93974eVwQqC6oFDfqfjR78Th6FUG4XofZgH
nKYlNM8dK4AwYJ1ktvOYC0y389zLOe7hsEBVsZ/bx95Z4hkaOhXYvKFhebjtuPdLCfmLHIijn7Vd
+/R+9hk0dNL/4w/4IjfMG1JFx924HDLZy3Ve/FoefIlVv1Qb8/H+qk90zI0V2lNqsyW996zx1OY/
G+pFLlYeP5iOi/rk1WrnN2jJGPgjsRawyCSOP5EIGKX2SCEot7FwGiZAh97koPLCaWBI7ye2noa2
Po2+G5XlFnuVyUtaOs6dB/RmMONASafj7NwDjh1BZfdA+c8a7LXBLjFORnQUTldzNaRsvM6GG6f0
2i5WbmTH+6sF0QE4BDS4Sz4ihjq+RK1y7gtVPIOM5GiLzW4M0yzoyV14jtV4U3qfoVM0B4GtP1Qg
YVQb5cmUBlp+97i/Ut31AlpRFo3QtKzZ7135q+v4te4MCSCFPUzfjAevrp+mxT/X0/B627zB9zrI
Ju0UTTMc/pK5zvhLEabjgaMt8JBZBYvaNtxqBzQ4SEfbdNxqeQYJu/uq9u4ZUK9dVm2Ej2Fp0JE2
tG3dIXSbLqk7GQngm8ia0Nk9y1kdZfhnn5+u/nuz6rn1yrygRzGyh/5gZf7Rd9aD5C+gU9x1Y0Z0
7E3HIWCAfhtMNHVilL5Prke/3h68yfnX/78Z/DoRMbmD6HA6rj7xEWq6FiRYN8q0yTj5r3Fah4G0
RY9NdtW+BCvto1HJrYZmQ9rqdEGWEN289Ih+CvXKbnW/hksQlbTY6D80mdfSFjBCtQR92yULsJBK
8nNfQX/Ztjci02Re2wYvZe+U6QzX+KKA9M0YpdYPi/+7a1J1EM5C+9ENG1TNXNXQjKYJG+SeF2oG
QOd/p3Qc29GtQrilZ5+F+7OBwqfY2JwaXKIzBdGw41VAEeUFneMyPORo8+7WDZcYipku6kedQc7d
gErQNjhZj1QMxykFFAHc6Ogxac63HW/6leunvcmmsstLIdOeJ10jfzUZ5GMW/sT75VyyrU22YVHX
df4o7/zqCntNOvsF++iodGlUjQ9lO9/76U9VbVzKmb5ES910ducexE1dsjq/RXtX9DhquodBbjwy
GCqDr625ndW14IBBhFbtNz/MElXsEpRAgGp5qxrHzmYbl5VsKC0eF9CtdgBVlMun21NsilItcYHd
AmukM9WJX07rccggiwccL86DK8uOu35Cx+LYqeMtgd0WiQh81AcBUugsCrzucNu8wfc6HickeJki
wHnjUuV6F7d4zuJEi7S3ZsAQOjqfUKustYIUZZeEeR2PtL1bXeuTXOyI+PmXfZ9w/ek3eRaOoT2g
QbxLhg7nJTqcV9nvgcMzonMJjVAfr9fSxrsdq/yIgzUjJm2xr8R51yl5M24cTbNiDRA83kIOqTMe
qD0+Dk2zsWMzzayWtF0e4oHkenVQs+ZlUDhMELnZoWEIfE9LWdxzuzbz3TpZx+Jpzesnd7YTr9zV
hgC/a3k71axa5kwhr+aexKph8uBAqn1jJ2IavJa1lbzqvpdYbuv2SyD/qPbTOP17OxYNpnXuoByK
LIGyYHqe1R0Ipw9ZMz1M3N7Y+xmySZf6c4cqdwsx8UT27s+0XXoccF0KAnDUBCXRwXv7KwzLik4m
lI8N6WcwVyeteC7BUZtnh4BcZP/LKX4Rdwt3bPKVlrdCpPXIJsR/BmkymvUnx5qPIDqNb3+EIf51
bFWBjsJgpLgbVWv2BDzap6pq9+17dGxV4edzZnVYVryGfkzt9Yc3BVEr6UbVMTlGy9wM0nB2MAEt
sIJnt8jCQ8qtu6naEpMwBZGWu102CHuZC9TLBQB4r45K9kyzj0O2i9+NER1llbtTsSp+rTwommvQ
3Y3zzh2nDq4qB8+D4B/lSU2HIwnr+6qYY6f2TrdjxuB5HV/VC9L0NnDqScjruMi9iK/yAR3m+yZW
x1jVBeRuRSV4Mqn+o+TFwXfCT32xVdcME6ujrGolA0uUOARlYxfl03fHfWbiOxR59tVNHWdVukAl
uNd9WpDj8sJT8aSsSGxqxZmcf/3/m/WwnEg3Qf6CJ3lYHYLaPy6rOjnTLtI+RnSiIWttINBFsOlP
pzXCRuqw1lsANNPItYQtHYeshQfTU8numvZjUcynmny4HZOGOqaDqcKKZgMexHF+o/2l7yv/UMrG
3jijmIxrC+24dGkTQqkl8Sxw6DljSk8ytV5vj9wUj9o6KwZ7pqXAGQ7V7EfRhRHegOso79L7odo6
+Bs+QEdWOXMjZSixVI3LGJMqfRlZuDF8w6zqqCpiB4MDEQyeBF0p06O6yo2erEbQ+oQGwHKLwcL0
M9frqjdhX1W0db1mQvC0w3nAa+lUUKgwbj2xmRx0nZw35nmmCgY0rXU/DKz7zW0Opm9RbAnxmKxr
ORuuhcsaz6+TzuJrhK6Hn43lH2+Hj8n29f9vRo426RlPR12TlMvwBLTJY+N83GdZy1e1kLkd/LZJ
lqpJ7A5iIGpLt9s0m9riWjeZcoU345YL1KYKPPbB9W+5RSxtMq/l62B71jJlI/ZMGYNEBFeR635I
2bCx8TOZ1zK2KYbeAnN1n7SZOo6L9b2Zvymi9t2i6YCqzlozNEwsXSK87A/P3E/rSv1DaEl22DWv
Oq4qBZhnrEFlmEgvzQ9u6kFNoJMbi7chHHVYlfBKYfc1jjxWHRQQKbQqezpyJfjWBen7znf1B9PJ
B+lGpso+WavmmZegmBbTdxW0G7cs72/qXf1lVIBenrXL0Ce8TILqsfIvgl7yHrc5TwCnbmwR3ncS
yHH+m7PYiUEbYrVQM+cuYm6TNIpvUPmZ3KNllpykTwFg7oG6aaKBpg8E2DlG8+Pt2HnfPNE17rwq
JwywIWz9ijQuM/dA6iGCxs6+naVODtVCfBT3Tg5Cs6Ifobn9O2+nSFVbHW3vTy7RcW1eCG2vwFa4
QYZIqJg+rMVL3b4szUO/vKji5baL3p9c8hdPVGlD546seLzqB1BDixMpts4kJtPa5OahkpR1KA0d
Ac8/CX33VPu8PuwbuFY10UM4ZHnZ9okI51j1HW6Ttx6fTQPXKiaYpxgoT+D4uuEnUfhx6W/tKg2m
dTSbkwX+OiscA9G1Gc0qu5M02FfLdATbVCnCPQcHWJFbr50CqWdphxuPSFdczTsIDF3DjjSD1wmw
/Cch+9kOF5b/21n3mfrhp59pm1jjp9tzashXHcJmFQspnbrrE7fCaijnC3oi4yXMvt82b3L+9Wff
bD6UStOSFXOf+Dgkk96PfPfjbcumgV9/8Y3lUvippxjq2CLPVXjK5weQiO8zrVXfnNGRL07RA/E+
/ainlR2zyn7keB2P9/2AlqZdbg84MmB/QILPKXn1xp+i2DjmmNyi5ajAVWhRZjDN3cTqH4b+Xi27
Vg5iazkqVq8tVwWPZ4RHrkRTVvOh2mSzf/+U4+r4srDvZ7cYEYhWJqIQVxIBrQ6yqfCQtyWB9X4w
urp6XdlnIO/o4ZsauJNlCO+7cd+Fihtqp4+56kKVX93eTD8L0cW++FHu87sbakePrlAutGLhd87a
yBn/ZAOJinqNbsfiu07xXf1ufsnaYOzIkCW2Lw5UOfHaLnvCHKa1FLUZl17X4Zzacud/rH1Zk5w6
s+0vUgQSYnqFmrra7W6Xh237hfDetoUQg8QMv/6scpx7oz/tpjin7n3wgytsECllKpVauRaPiWzF
QfnE3zUuqLjuG73lqi7YBXPBMnHOVJuUoA52lq0utTc9CaO3nDSoqknrwmTnopqOS4v+Dg8iflVH
vtw3dMtTaQAYhT9RVLF65wwZmhj9mbvbj76uun/tHRi65amlDpmMWkYeFs7i621Fy7KYl0k2AGjy
8/Y73vRXn9klesUM9/MmF+eeSxMLrndzbdC5U5Vx7t+FEcRLrnnaqyBfl0OD87aITnnPLxWgjomL
y8j71o5dns+icIGMACUPDjh0cN/4KOatPHLNOJbLFpzMYqn64ITWKRWHpYt8SXbpC/PL3/OizD2Z
JMxj7a6pElOpaxqe0CWUuMb8FY2y3IgLb6bCeLblvLmYvLzrYR2pPsrsw6zfFZBsREOA67+ftyjo
2XVFvrFS7f5nUy8TRxtfcEKFS8XLrHAmyd3lXestzs8GfMEHfwz1YTRD+ZfvBNlxcIrxc0+8/mWs
nR+FP3SJZD3oo5xMiZ0BCOnBhQzVo59N/osknrlMc9huuOyaTayQsJCA+KwLvJNupgPJfjh5F4cV
JIac/EQhnNGQf24710rssUv/VTZE3kRc8hCNj3337JZHupUgXOfvLYtbsaH2RKpn42BeG9nw96It
mPMhqwp/65Swsvbt4j8jvWyhhRCcZjnUx9YtJQefAEVWWTbFi4s1u5F9rxjJvgboWzKQulvEeZZF
FMRBqbxmXxFPdHE2ErYVJta+x9rae2DDJte4gKKxAVXXIhY1P/clj5tQHm9P98qc2DcC7ey6weyb
4AQ+FbHjiobnsF+2juRrT7eixCCdrhJ9GJ4EiDY+NSkJTVKOYbGlDb82D1akCFXIoXZEQZEQZr8r
qd6lQvxDGvVy2zgrm5nddq1kXrFp1MFpVPrgheeMZx9MU/0yId33pN2iy1rx7X/dD0AgUuamjk5N
oFlMBW0SOctkIgZQF9K6JzKAUbWF8P3tz1pbVtb2P8qgYBBA8k5lNQV7rIAmUUFaH7yx92JQL911
/IWeleXv4ahq1ThjeGpM6T5lA7I813ju37e/4k/R8Y1wYl8cOFlRomDSmEfF6yCMh8wbl6SPRvHA
ZVm9A+uT88wmjwDRQ7WXTECKejH3Zu9joJ3yoaL4Tyl19F+zIguIRzLdn0k4V0efe+GlXmbpJn04
bsGAVnzBvoyQzTSIqAy9U1dUcar0M1S6Pt42xZsHdp/ZPd7CWQAUoWl44k77oceW1tbkcWGpiGsK
zFE/zO94D71jGk1id/uVa19zXVuv0iMsS+DmcU0MdF+GtmORNJsVyBWntoURsGZaiNzN5CEdO/+9
Oy9TrFzRP0eFuoveAAaz4oZavL6pdAegmuEnjcsztICf3Nw/3Wcc62gwGjKyKS+yc1l9DOou5pXa
SBzXbGOlAT7NaB3pgTz0msuji9NkQkMZnSYVbG2ia4vJig6R7/G0dXJ1Zt3nwv3SBZfcPdHuc+n+
rvk7b9hIIFeC0J+07NUCmglUxI0Y87NaTqX7yJs6XsoTb3/fNQX2TcUArDhutQxQceSZQ4l+DLyN
Es3bbVE+s+8omrKPUtUH5jF70A/O5/zg7wYvHvZs55ymamOiV/zLvqtoW6DOa9rl58LvzZG16O4M
yy1ayZV9za6U88CrFUevMHoYnASbseIvE5t3AY813QhJb1OWwErW1l/l0VBGIotO5eId6vJX3f8N
3tgkR59YJdunyO/3dRb75VapYs1glksz3588bDHmMU/Rh6g/Mb3hzCsL1a6ZR7zycBxJzWPo1h9S
amIklzuQOT60huxvL9aVBMDuDC9RGsI9OwlPgSn2S++dRsGSMOePg+reaRUr39tIXNc+xnLusc1B
EellxRlyhwfPOLGoqjqeImyMzV3cCJh5a9s3tRkrp8bSFSaPA6WSsWf3ZS52Qb32gKfS14UbtE8K
U6GdUzB+IOPX2/OwEl3tonqYF43PQ3h2X73HPXDMmjHul8N9D7eS+dFpA9UvkXnkkBl5Rz39d0aE
2BdhNe5uv2Flcu2C+lgNUZB6RGHbIWddOmBdbPe+Z37yXm5cL694md0bLt2ZR6zL0TkputNQUWz9
xcbSXDO+5cA67HzdAHiJBuv9mH9p6I/aiTai6dqz3f/MVkQ/LZU31OoMWuR4EfUub6DUY+5CaPjM
7hEXnltDBmJW54kLnMi9uPXlxsjXDG45rBxmf24FU2cP0CHTnQm5S28Sg7bctPBarPQsas5KDnmc
NcEvEIht9VW/bXBql9RBxmkiHww754w2cYrUUKMVaZBb5763rQKOvf+cTxr0VW+EkOcpvyw9PVCt
NqL92sAtLyUTAISO7zaPgQfxrMW0Zcz6gsSR0ltTuvaKq/u+ynw6SQI2yjQ7gwlyX9E6qQLv0G6K
rrwdBagNQuhlOYOv1MnPrXxo5ZNTVjtn/osC7Hc7yqwN3/LTAre8oD+App3oOMorOv1V6n7eLWGw
JWG+9gWWt/Kppnldsvw8VMtDVpYvPRmKWDMSC1psZdJv50A0sjJpR5omnNDifjICPNUAFNa5jL0i
eIDY0R7n7dvGWnuL5b4F0V09j25+TpcH0EvFDh1BE/ypI1NMIKl7+yVr9rI8eahm6MSE1wYT/UnK
U1R9IcVJhBufsDLfdt+3B0WaPr+e9LR65t0Q++Ovovxxe+Rrz7b82EFVCFKjOAQMPI998qvoP0/e
X7efvRIjbL2FoalLEfmFPFfZS0DPw3jPvbJP7S7vAjwJeetO+dnpKzSUBPucbKGLr5/974oGtdUV
vHryHdAa5eeylLjihPzPvoVwiTO/sOYp2GRbXLO65cFZ1ngLzWl+bhYft4YaCXkOAustFNTaV1ju
24DsNtB9g5Pd/D3z3knAB8CEwH+r8WWYv943uZb3ziTyZVYoee6qHDfCTeOgHd4bX24/fc1AlteO
40AZ8fEFrKq8OCfHQpf5jnLvcvv5a0vTcljcLWQTNVNzal0dB63YK+FuxIKVgGN3ebscWkZVPxbn
0NVJyz8Uxa+8K2JTHvRwuj36FevYDd4S4jFLOA3FGVLJl0iKJKAeBHy3jigrxrGbvP1iMMHYYGpl
JQ5gycYly4bZV+JkcP391cbrAfg7ubyWZ4bWntGEH+YqeieX7GHW951Cqd3ajVba3rQ9KR9B+Pd5
LMFnHHTtP7ftvmaY6++vho8CWzGUUKg6zUvxfhHl9xQKhbcfvWYZy2U5UOMqi3J5jirnkbksETXu
lLr8CXxfGwtzbdVYHsuKsexqqCadDe3jrGo/ooPlRDNn4/FrxrFctvfaK4Um1j26Rb85TvRdRPzO
9W55a43sttamkmdRArsBIIQncSS/izXWp3Zzt9PMsHsO0w8zO0pXPaRiq4tnxeR2c3cForxmLKoC
HGHDb90tJ8jk7rP8rpZ6jPwagl6tR19MdQscGtKOlIGQdtxnbRZHjG3kHSszard4E6+Gzl5VynMW
YivsJEpVLkd3/e0Vv2ab6++vBp96Y2j0jKc3c3ma3eHZDb5Wc//x9tPXxn79/dXT5zkLx76LkCMM
6U9WB7i6Vri+u+/hlrOKoUuLuQyxv3JUQHSizffbD16JAnYXt1+FWTEKZDYmGwNwIoG0m1esO1Ii
u8MS+NX+9nvWrGP5KkqPnVgiWKdsu3hB14pZtg76a59g+apw1Cxqj+TIC8yXlnRJQ+az9NzY97yf
t0e/snL+1c7NcI/TO4g0S5PtFLRFh3oHjtTbD18xjd3MTSRu+euuQX2l+gIBnR1krTei2NqTLW/N
06xNcz7IMzHjQ6GWo9tsga1War30XzIKI5kcHfbyPGe1FxctDjl5j7ZEElXzF82BBy7rKAN7Xqni
kUfhvgd6+3ifxSxHhjoEugSCCQkPq04DJY/iPqofn9ogMlzJgltNYDJy/nMkPhC2W5K6a5NhufA4
GIPugeuZyu32QnRHr9ui6VpbntY+O1T93MoaUXkaTdIFfgLp3lM+8vuCj2f5Lqh6K1VTbIZtKQ5j
xI8DuYs4COa2fHd2axABaBzYiiBKKuY+uDrcWCQrYcFGjNUVwW3unKFANz9WrjhE4hmZ2t7ptq7U
r170xsnNRotRvaBypIL21HRenJm9ccZYeP/M5aHYZL5d+wjLg9Hm16ZzL9XZBD3gdXUyhfIdBCL2
ofbvm11+ffWrfSvPeTsBlQNUuRO6MVFsifOg2OrNXVn1NmYM7XiTD4JddU7nH9Mkn9RSXm4HgTXz
X9/4atytI8SocJ9+GrsflXnWZbdX3t+m0Am03w6337E2estnB+UNrAzK8lwwkhDtP0/qvvtiyi2f
7TumSgBWYfax+66lIcdGifuK09QGdElBs1xQjLuCoDBHq5xzF8Lep3YrN50Xkkeoz53VECSpUu9p
WGxcsoZv+5ON5GoKyLx1BF2JY3EcKnHylJ8Qmcbg3XFZ9kjF1ppcCZc2kgsZMmVTCtPzKTg3HXhX
M8V3tRds9futeK3d0j1O8wzG2xKMxvP0C6p1B2C6nov2Z5k19+UMNoRrSP0Q7ClNeY4AkWzSek+d
Lf2xNetcf3/lV0DNuW4qtUIPxSena5Mhe4j4XcQ1PrXbuYMOIliBC9Mr9r1aCoCc6YZF1oZtuWqb
ByCi4IU6C+3ST2EemDwZSF5DssRkdEs8aiUg2LAttIt3IH/xrlcFnkczkOp66qPD69TbyMdXopqt
lFH4meuYcQEfOavjiCe8fyLFr34AqcdGX8Wam1lbLqUd9dH4jp42BnKcuU/U8NSynyM40pbsg+7u
aRv1qY3UQhFn6YyPFSqoOnAz7/iCFr0M5MG7u2Kzja0yHs6JHEH0LKk8hOGwc5ut4vrKWrKxVQU0
ycLqGuRCbvZTz4/NoA96CjZ2lZXwYKtn9BVg5n6lEX+C9ps7A10wkpce5wlTbkWgtS+4/v7KiWcU
2InkNTaA7FgNc1wWH7j34bbh14Zvbbx5Vs8VKeBpmrFTuwxxCKITzqqEsS00+NrwLWfWbHL9CkQ8
aAmGvGLK91UafYhAeX5fzsOszXdYtE+Wa1ewVzt7tw0S3J0lt62zEiGYlSyPDIRmigSggUFjUZGT
wxCSjRW/ZnjLc1WXDQOOzZCIqD/1476WTlzoQ802Totvg8CoDZ/ycAnG0p61j9DkPVSH4QTttH13
bDcev2IYG0IFEreFAY6JgAAWRmpYbDZ7Z/6AZt5IxW3klHJnSX2FoTc7euCJ3IcP1SOouQ7NMdqV
d4EVqI2g8qBV6pgGL8m8v5n7jQkwYm+FhJUFbyOnRp32UOQw7OQYtc8yUJ1E0/ve3NXg7VO70Vhm
XuaVqHqdKf+S0XlHnbsURfFky1NTWfogYLuG+XJB4m3eFarAdacXlvf5k42T0imUP5ZiusbiT2YM
DmDLuXNBWp6qm4WWkEMFX1Z/iqJRQ/Ut3JKfXnFVGw+VDoYzOcEseVjEwfixntDFPCTzvLGJrziT
DYrqlo44BAUFHH7mU4iCvYy2GtHWHn3NG15tHdzxtAb/CxIp3GkkZl5wNa6GfmM6Vxa63WdcBarK
aw5uPuO3H+rsY8AQZYatTrS1sV+n49XYo6GeABPx6SnIgsMsvGO9CcpZmVEbBVUMw8JmpJYnMXh7
KoYPCgCIGgXTuNRb+IQ141w/69XwaxQtRVWG9ETL/v3UPNdoBQSedXd7Z1qJ747lqijizGkEBq7H
QX+K2MsCWQJ9VQ2kj2V7UgGogzcC5dosWLsrgFG5CmZwuJU9S4p+eCibYX/7G9YebfnsUBA6iwI+
66XPxjU7U94lOutTGxrVUS9qxhJLp8n1afCC2PDhy+JOdwUbxwZHTaqSHcBX9NQv5MhItpvH6Xjb
Jm+vTMcGRnm114V1C5vw4CMdknb6ivkMq42Brz3dqkBFaqypXCQ7kZ4/mZyfylzFdQc1IFndl606
dstxCMdaXFCynhqJOzG0puBC4oQ4sbFo3l74jo2OGtAA3Ps9pnZutEh4GL5Ey7ALxvbcpxLiKPgT
Ovxpcrc2xTWb2X5cCiqbDnsWZGJ/4E7rKALzOfX9pJq2TulvO4JjU7YoMYDYKuzYySW8jh0ZeOjn
EfddNzk2UMob1Ny7ETJLYnjwlKah/6MPqvs6xBxbLqMIGSA0lNCTX7jds+rRYTVU96kw+Y4ticGi
PEN9mgMlXDgxGE8PkPn76NUf6wBAzdse93a+6TKbtn8SxCmaRaWXdt+940lxUEfn45TwQ3mIdsGn
+95i4zrSWTqim93wz1vorthd39L+yWrF5lve3HNcZiM7qOgW6My76WWpnylOikWUyHHrxnXNUDaw
wwStKcPsvz+B7UGxcHI+9rvruSJNyr9uG+pNX8AnXN3w1baZauYzXKikF7n0scqrHS03r7mue9a/
ThZ49tVsr57tynQCWor/nzlQ+/8fH2DFC1loGQ2tiS6BmPdLKt8VwdaZcW16rU2/mqKlBpU2ucgI
kU8luLkJ6+yeZA7GsTZ631NdzwasHZ6+1zVkmekHqMVtONnayK2tXnQtYpxLwgtuWDh7L+UOG9Dt
BbP2aOsgjdNiqcq5wJqHKt8g/SQCeZ/aVM1ZebwN7/DraWknkUeXTKbtYYT+88NIhTqEGa83duWV
JW/DPBYnrJmHtrA/S96dnXcj1RvZ25sVSJfZEA/k/y0Y6uv0YnShspOYRC+Sfmjb5tCYOkxjv/Gc
dt+Octn4mDV7Wf7bTHVZLyKCj5U9JIY67+MoffFgfPTj357wtTjkX1/9yo2DNvfQg5xFCKXFJ3dn
jiqRUcxjmrDdfKrG+xzCZvZnKdd0YHjN/3zNvplTYFosR54dZ8y6uYguqVr2uL3Id9E4H/w0SPws
TDfGv/YSy6ElUQFnXZNeRJS44bdrwW1ix5Q2u9vzsDbTlk93VV/6pd+nlyE86ew5L05++3L70Wse
Yfl0N8uqWlLEosDbB9ELlRvPXVs6NvajC4d6nEqOMR/kxd0tJ5UAIPr/unRsFEiKoMEZxWuuF8rt
+6y6O9zZbP7U66QHvgryv1iVq9axfDdQo9MPaUYu0x/r5AeV5EEMAunE3c/oTb5vYdq0QeBj1xHL
MbulULvADEBKp2Bqb3bjTDdixMratJEfy9T1pi8FudQyS4auOVTmJZi22v1Wlqdnua8/1xlrvDC9
KEPkqV5Y1uyGOY/8DQOtjd7yXNJ4GUtBfnQZqEn0WJyInMAEI+4L0TYEZOojySROxf+LJbRmGctx
h5FLhtJzcJkhKzgs4gBCio1ws/JoGwISiUhm2dUooVySYGTxMm2Jj65EShv8sYx5CCb/FAZhZD62
Wf7sBCN/57TALSqabuWfa19gnb77SZZerYPgojpIInZ5ssift+PlmufauI+Kjhlv0eSKuKYfrqeL
4TQ/TwlwCEexoxvRc2VZ2vCPwPNDrysluXQ8gRgBSKFyf6MEuvboq8lebelMGKB7+v/76Gtim2/k
h2tWt5xVRxDqSuep/OY7XuYknE4he4q8MrpL5N5lNvhDepHLml6Glz6PEh9FAVXeaRVrhx2Vu4zt
OCB7q5Yk98Te1TNUiLfi8JplLGcNAzfqchSyLpoNDyEUUITj3md0G/4RsDJK2wgRMqNdkvMOdN13
FUtcZgM+1DyhnhFN6QU1ePLXdS8JzsIp6VaNbGUp2niPSejRrUSa/vcq/58sxbVHW/trwQd/FMuY
XhxTJIbUu0kydCDVu9tRYCWMudfXvnKiqtG+GFByvkQN+noB3wyX7JGpb3Iz9V45TtiIDyTxpJRp
6l9kSt2djpoKelcGKOO+yuI+hL6Qnyu18Tlr1rIc1+kzEKWQgV5anbfvVQgiiLnGUaaqp3mjFWzt
FdZGq6tgBtVd7V+mtCPHXIIbPwg99cJNs8XXueJkNgZE5FPah6X2L1k4hVnsDqWBD3dj+XB70tc+
wXLiLlpwYzem/KLdZRc4dM9cP+7Cu5gmXPYv5AeppEhH4V38LEpo+wEn7XdRw3d5q2Lf7S93fYQN
/+gnkN51KuIXbvRhqbv3s06P5SK+3H78imPYEBBQiUQ84LARWpNiUmUPed7tWaiOihYbZasVz7Bh
IC2K6kSPk3eJdEaaeHYKcRIRbY9OMwRnTxv1RTusuC+Dsxl20g5tYlxyfsmcLo2zFB2v4CL4PrN0
uS8FtQl2UDtr84L5/OL2/cmMV9W8/j1IMzYmfMUrmOXbLMzaMZ9DEDMOzrhXXJpDmnYf7ptuy6uh
Z6TCes68C5ixjjz7mYXup3CkMc59G9vbitPZuJDc9D2jGvYf9RD+Kpyc7rOxmkXitoXZKN38scUb
1UqbYIcNVJDO6aGrK1qZBM7HQH4i/RKD9de4887tz373rQjRvmf8uFT7wv2uyX5kc9LM87FjbNfx
6dHp670ngkTwJZbiqfe2yF//4DHeGJ8NMYGen6zhV+nFm9kvXPl8p2H2rl3qfQ7Sf1X2D1eij2Q0
1RfHDfcCl5UJmdwYLE270XU/az98iEj4VHru4fa8v93GABWs8D83QPADll27UP3DpaM2u3rK6qNb
jPPvNnLJN2IUxy6VFeTrBLbqB9Dky6cU5eWtpoC1LNxGrmQ4cnbTUrADdwxt+jhv3Dowz9G8pCBR
i5iUfgNF40gzFUvutbPei0JH+p+wTsHKm4S4pdF1MrKKAUgGGJwSG8oDq0O7hsZXuUGQFZpxhI3v
AmyctK0uDp8SHYwHLr2D1/k7j5UJiaYvy1AkZTPt03qLj2rF1204TD8FrB+6svgbmc5Jl+i/C8dw
61Ji7eHX3199l1kWHAw7bNcgAA1A0o7PoADw0ynbgD6uBHYbE8OdMIUMATEixgb1XvHxGyPpQ1k5
ceo1uyoNN0LK2odYQWvWjvRLkoIjsPcDv3gyw4QWbEiadV7347Z/rEStP3xYr2zVl07Z6SBDQHH4
11QfnOjMo4005A/a7q1oYOUh9ejl2mnHScRNUcdjNcX+j6F5ZOUv3gXn3s1jUu4z94E6n3L2yc3/
zrtqHzpFsjjHTJlENadMJBWhKHj86Lau01es+i9ojUZncD01GJVs/nFG1LPEnSvP5hqCTnyRLxLt
arHpumOlSTKMWxI2a8O+LsZXMzUVJa/7JXSuZDTR312N+lJddnN8ex38iYdvzJXNM9ToAbxtMqR4
fEQvofjkldjoR38/GxDIRM4/xB0PY1c8Oi56WesQ992qXB6gAZmwvnwMZYX9JnqcqbmwWm6EqLVv
vq7aV9/sLFwsggEzjX16QuWoBcVZ9twY3I1vrNG1N1x/f/UGFrFKAj0OVsWAmOxvOtc5SwaeTltL
Ym0DslE5k/HSqmpTfANdOJFxVuLuj3ZzEprwGIbOdFJNDUFBX0b7ek77hEDI+vakrn2cFT9IhSSX
4HIW5vPZE9fOORN/3X706mdZdYiwqQlxUwjqxk6ABg7JpiL2eJc4jIL8evwAnZCPyivdROoHURQb
2/naF1kRReau5ysJ4uY46vP0E7JR8z0QhG6shrdpAN1/URx5YbbUGZkJLDaKK7E8hJy+Oeyjdlz4
ACp/JHr0fPRAinhgbH/blm/H4H8RH+Wyd71W0wbcZFrwOJjd9lB3rdmBuHfrsvXPMeDf/k1tRQEX
dHS9szC8JACsOFpI4lKSVALYkgHUAGUT82Fvwukox49h8YlH6OqE2jz7VfMvUWRiUxzc7KT9z9I9
QbghRm1lgtSgSGj2ctsMb88ttUFCJS5UaVk4GGFHg691nh6mfHO5RvDntz7fiiQzlitYhUc83EQv
1fyxy8ATq55d2KHRT2y4BNmlgjQP/9zkbWxcFkf5Pw3/Go5nxwMeiraHrPhy+0Ov+dVbY7FiTkTr
IhimGWOpl2pXBGk8isSjBZgBN6L52oqyjlKmoW7By+sb5r6MR8gMuE5cyw0nXBu/FVaaysBx+gZO
0i3Tx5Y9upwldd4DzL8lQruSm1IbQiRc0zULmOmuhBVQwYAmjhB1QrEHBX2Oisl8GOqfBcQF52lM
xvocbLYErtnOCjFLLVmwLA5uRqvyIEC3702xGX7envqVNW7zLhlVjU7XlSO43Qd3xFX7HEZuXGZq
iypm7QXWcSfLyyKYWIAe2CYQ33IHOhCBAnnmfcO3cpAM/V4uMic8nbYm9qd+x7wtSBrEGtcGf11w
rzZjXkFrioxoEB6dcNSds0O/1zI7kOcSuNiJZDM2j6qRs266jy2onueCF4feLDyc8G88asDhnf5i
xjhVFu6CRnaO80vOYHKnTykHnDqTR+1q2smvuN8Z/f5bOonazWIN5EYQHfvMm4QXL16ZtUsy+lHe
PempWMr6LOa0DepEKFp5IikiY8ApbQwp82zng6sr+KsdHBTC4oUXLZAHQVTkWRvXEQu9bJfTkWVP
7oKqXxPjgjDCBbMqcLT7RaYun9+xjk6NOkZ9VvMcvTDjJKNdNOkS1dMqoOAzvv6lfV+ynolDx+uI
PBfoCnf8r6HbV9WDM+Z535zcYYRSpaTLOPya8Ob8M0Sj0/nCWeuFv3uaQpGiB4EWg/BF07RkFLFb
gfN5j14cXOZyUI4ZtGSGcj5UyszuYz8TnqlHx4BqYNlph+YoUoNhyvmpgEqVYqcc3rs/qIftBeEM
LWDhUUdLp5aY8SZQQVJSd46OXgNuNnW4bt5lQiVi/RzXcz98CUykcQzuQyd9v+g6Eiz2O6diD1k/
DvmRzSUuCvywmJWO8xBp01NtZha9c0sPQg87TVg/J2NFo6KP54CX07eFjEhOYq+B/MeDW3RD+q7M
+kB+z1Nk5m4s01Jk5aHFSRpHfQdSW+1JGpRuPufa5PQv6jc1jt0QPHFAsVTItD86U6170EsORVUn
XtP4QLFoLKdWxKh36DCh6EAk38eGSpBfoNdXgOrL9To2/46CnOQFWAaM1od+YFf1FI/X3gAuJ9cf
nipcEJUd2dflPBRfgGI1UITHveOCfKPT6kKAyKXjKc+ZL74Cqesos+sKvyAvA6UBvWgBUY1D7rne
j7DhHMs+ZxlYSTSbr9B4k4VKPRYCRxI0eoYUXezXzmFQxNYk786gHXGdY+82KrhkTT+Qb2WWM5Xw
cZT8pQDvFOG7DgIP+cUXvaaPyrRgnIjB2MqWz8BgyvQxhTKG+qeJSD58XqA86mPkaWbAD0Hy2QwP
fbikAPw2ThPOuOBofO0nZhJT8dI6i2cOiwqq9EQg3D2dCs+XnYxZSXpzacEXGPzOoxQMT9cDcO28
04EbljQ2oNNZzjPExkACAkJieNoHgGSi4VPvBeNzl/nqjB5OH9isOjfLLxJJp0xYLgb21WkpUSBP
HEbvSxl4UfF3GnkiR2f/oAdHnKBBnxaAD42ILsnAQlBexrpy5LiXrRJNDA7M8Ko3C2FCGZvAmYa/
fMULPe0AvSwiSLYV4Jd7clVB29M8DuNFeyj1/yx5I/PLWFLV7pReAn5I2y7LzmmYK/4gc0IqCB1I
0v+jdEC8k+l0Pn4qhsivj0UblaTbexEZyovIfFp9G0PW9w9+Bqn2o9RViSLaoLspBHcjoNXM0Wqv
mqapdyMYUqFmooR+P5vKgTJA2VeHKZIScW9alJi9OOzJQj97hctBGkpLII4vV60//zNYSxid4zkv
A/5xht45VLpQl23mU1tBafrAmVcWnx18ld6DXTydhp2HK9sOSWUoFhBsGl/UP91qIuGHCWQ57IPx
5sF8S0NMFJpGWzfbdX2xhOnedO61gElNUQ7QCFVD9wCqIJWzuFCjSA90ISx4AZ9/RHCJBbnr7Kxy
N6tZ7AD0zXgcguiUvBsqtze/WTd4w4CDMiEEZF2Lv+sgDr88px3rvvo5SpR9bIyrorPTLjg9oP4/
PoMlAd4W10GD6Htc0Dlb62OrEc7z3RAsPqrFFSdifBoVIc1vTDCZh5gynKtA2VPWLVLKIQs02Gij
pv4vwr6lOVIeWPYXESGQEGILdLfbb4/tmfm8ITwvQBISDwmEfv1J3+WNE3H2M7a7QaWqzKzMmSBk
NkeUgb6H+NPI/pyKYyrppeVFS57hhZYNcBCCmQo24DsmD6z4FHgsCFbADDJdQptkD3DI1/C74Zky
C4E0AMEwJ3KYQE0d+jLH/2zLrLd7rbs5bV/XxcFyBImTscjqvQTwgulsT2WORFQrF9HeQp3VrW2l
HGw4TiwJmq71QN2RXtt5A4bFxj6hZyI2F64jI2prG67gOnzBUW7LrSqD2cR83n0X+wck5ri6JYq8
8oUetwkJOVRBos/TN4nrjMFHbuv5Un1tYx4veA3d/JKWS9c9zh1n7Q1kgfBfzdWwYpdvWOXwsLU2
YjkxlkSnyFaUxF6GmUWT1dK3x3G7tHk/3M5tkdJbE3033uG59vIlQNicz4grGA73T7DCqeWsylTS
xu4TCl61F1Ac1kcvi4ClzWnHQn2EDWBHb1ad+mN5YS24V5iUrKR/7gvfbudUolX45aV13VA7rvCd
1bSLdEfIJh8y9aOPcztgvA3yeOGJm+WpR2QujLKxqy+EfJpnENAVriyZ4wHtu85/x3Vd7engrWx/
GXYk4z08JzP2NI4qKHh/OLsjIQFBrVKe0rGziC8a8jFZbme/AVequmGn8ycRPFWhbhPV8aXJ+sSg
F0n1qpd3hSSjSZ8mQQfuL1vXxmU+oaSKpYZI2Ky3BRnWra+ts0tn/qQr3Y9m3trZfYdDCP5F1W+5
TmWl81IlBrMiABGMP3Zc2p/INcb/8fuKtqpC19FvsqF713t/UlTtPDsN80CTZgUKqv8IRCx/To6W
xY1dva5SVuwP/ehY2qJma9YN1VJ2ZrsnIkrMXH3Ccobg+njYAaIG1fVv1O1wI4xBbLHZkoQd4ZIZ
yQ567jhu1ctCp2yazyUCTxXs24U44OxLnXfuZxEJyw3+IOayX0KjpsoGHUG+XTdqhByv7BgRCF2P
kbeYbP2EbwVfZVGOZU3K3hXQE3VH36c3cux52zZdvwy04dEd/Mkgp2yrsqKbi9uJrcX6vAxtkVXb
KFvYZ889VcPfdY00PxqBQiTvswihzIMoYP9U1HHG4NLfY3lK7PL0BbopduMKrEh0JzPmx6WF2eNj
ppkLD4LArzw9C4DKLrl3UIlmj85kYnshCHWaIhLSYNpzta0pR/8LHsHrdvKrsHOsOsElTSs7IZZh
fqGlgFdirfKhy56xwSyoPjudwUS7Bj/RLe/Lgi74Zl4PeR9GoTNWL2gxLRAdFJAsrw1SnrabBKdx
PXWQoLD8JJlm/HsKjqVtsQTpuU3q3MJm86htPyV4R8Uyi7XE9jWZydSozJtlqXWaZVu8weUwY0C1
Ofqb/MDVtj4iQSpf5qrtFTCyCNdLWOc7lsS8aKYVXZ3EHk8/DbbpdzSGRdOXeqTvicAb97ysJUG/
tA8GVVnsh4nzaSRAv3BdZNzGB8/Q8d1lgYEHcGu6xKLCm9D1O9CP0bRzPZsyMU94JvL4neG8rtO5
NG6HwzgEounXZlFpAp6vZcVSvJeYEflvRGfP6Xd0cbx7RKvNht+LXvbkZQ35WNyllFMMS6Vb9v0q
C1GMsl7SCPKgQY2VbYHtvzY1jduOnbH6cH3bzZfEpCnygpcjZfFRwZxww8pGBkrjifZBJDA5ZyKG
eMrBodAHXhzbesfT0mUotXrBMFL7Do7OpNHY7UQml9jYssVvq0JuYnwtyULzSwKNZf59pim4r5u0
6MppxpnvhEd8g/N0eOOjxt1+jZon9maj6M+AlyN0hmIfko9wT7wOBfzA+FkeeifrDdyP0+yrK3bs
lcdCL90Z4wtjp2xO3PFN79aTf1yjmr+h/d574E2k3UjSwENi6ei914NWJ06OQg5NPvAJ9nEdzQYr
ob+YSOeH2q+YlsktmtIlSassDZpf1mJS021nRzM+9QnXWWh4NkPPWxdlYYtfUSlsu9bdl8n0GRde
S8YbZdYOTYTZaLbGah2LQyH/gZjxRAqidndJdCTz5zQkeFmNb8l87+Vgl3RCdfJ6RbhCprM1G/tK
9UkuH1W6ifxtta3vflpswbvr2BZr8sEGI4BgJOUswMay3ThMf1Hsq26SFQYUW/11ZLivQ9uW/Rs8
iFPVgwxsU3ezKDX37zDg/kIiWpqN3UO2TLLvgEOO/fBKD96zf5jHQAmf0nRaY17zuMqom2BWBoS0
8GU+oc8pXBgOvFREOINdqbTT8wlWA9Y9wPx2WD5LHQQmpdLSkDXjkQz5e16mBbvZ2QKyH72L6vdz
soY9PJigxTpfncGVA3uIhFENTnLAyjbd9zE5tYMt9DdiSVejzVRjDX/ThCOEb1u80pU8DoMDtCPd
1NAHMnUruv1QBoUo3GmlCKXbiw5YD5yBpvjRTfD9nJoxXSb3iY5uPbaTmzWFEHAtW/QaEB5O2U02
ht4sN6FsM/CUXY6GcqikGnvdHBtSEkm16nE87rtEbKRJVFtqjIwyaP+daZfYvxuc1bu/Dp2l/tz3
lfmfdimV+y435+yPJCeU3hZLK+DoXkLnq54gvfPzewxTqc8dTu4Svvm+d+x+maPYkuoY5Vb8xe7t
9HPVfVzYV+BLK++6OA37gFQONF6/iBMvyP/6gmPXccZpIoNyV3mMLUjx1pBuaSvTD9kO7rXYfDhz
58hiTnLNuX/VdkKyV72QLJvG+w3N5wZZsDM0XHnocQNekWkm1YR6U7ChnKqp95P8EdtMyOQ0KD8E
ez26g3e3Saro/DpEPenlVIIFSj7I7rEdexFYxRIvs5lZaE8FJnLoBySKaBmbGFZBpns+jl66GwJI
AKYPyOGKJL+wRYpYXtF2a5Ngi8H27loWO8ld0zuUn3MxZJjHfLFl6T+YhA8UyPogx2TFiTp6zEYe
RoZJ6f/Qlh7HOd0sR1NlaLKpek17pNmfWg95EKaNzWG4q1aSzeLH4UVWGewcAJ80Hwx/y9LXe1+6
MVR9AbGKqUuGj79+3fDDfo+u1N87wobpNWSDL55ylarulJQaNFOjNgkYotsgG3hLli2zt3vY5VOh
9+WcRMxJ6ZC1a5USz3UzDMxv72Rzc2CVw+jXEEhZlm9hEqZoSFCvue7dLRJHWfazH4CMVF07+oYz
tpysFDjWgu3O3AdmtXu2E4P0tRrXgs0ewRkirkNzLOlC/vabPQ5Wdcnsq2COLD9B7tW2W0XGCAeF
naIDpJdh0MQgHi0dJvGtnXeu09uvYcrLethE6fhNXDyq1uvK8UYj1JUQlrFTivcIXVN6AHDJr95G
XPnNPqerQmGgkPrVqYwZsQ0p0kXO5wyTEEXfug+C/posT8xjX24tEILZFdCT4w0aQtudEKwtdKis
WQr7ZVBu5cn5Nof8pD20Kd+Vx1D9b6IwHjsX89HN/9xOFRJmSKLz4j+TERLjqXWmLbA/B+mfwjdA
4QYAOm2OO8rqmvG1VzXZSG63GtDHGuT5CBEJJN/UEdNwr3KG8ane5h4pW5A6YG8OCWfEyl7q17yP
eDs65qZqQdbtDUan7NhulTJmwYyXbju8lHqVA8lQwQCVGUWR3cY0W8e8gnbexWZc2fo7T6NaH+F/
BdwYL9p+myWScyRIkemRS2CL41Jwl13YSvPsQ4DuCN1TIZCRfMqKoVT3Qz6v6qot3aa23jiVtgLa
4+QJqlcctkbIo+BI39mmIfvO8YUAARE80Yi9CwPaJQ18ChbqsWJFhhp22gJa+A9t93S+y/Y+xSYr
wsv+YoWpVWfUTy6qMd/yc0B+IIbwhfPhT0eN+QCwNhz3O4npjiEGVyp/BwgHhBQuGoP3fzEsaP3p
7Yw4t0k5gy9uH5L5tJcomrbygMm6ruGdUf6alZuT0+2woG9w9bHm5tccHRqaW8CVYVwveQJtcKwH
wDp0+lMqOwNAa3Hbt/GVAIrw7JlnIonqmuxHtn5iqiSpe84NB6RVw1cux0k3w5aW/3Lk8XAHOmVm
ph4Gohs+xOMHX9dpfVWdj6Q77ZEbfz3ink/NsOSIwz5tw5YF0kzZPvUNXIQBjzZ+DRo8sMHjweib
Wrbjp60toEJR53nwefZq0Ef333VCuT4qztyC9Nau6ER8mWOP6aoBAB9jhpC+3qbJia8dEs/rbCW4
Hes01bFnze6PYnlYmdrmqyXEbJ/AK2dBERrVL+zlK5EP1LdPugJlcnaRtXfS8lS+JQZw6s/cxW0c
GuOGwT8lQ4mn11CVbHtouqC2seEIbpl+IbjLykuRBouJfBJlZu8Qhbuh/rsi5eKEot5u/oxIQQSE
n9IYZrPiEyk3QCm15NMJXf0c8Swz4sYvOEZuob9XJsIFpaI2HVnXIKKY+gA0w3JOajJNMAJBrc08
ApHxRo85qhdWEp7KLbL+zu5btEelAK1sZ8YGPEJMYUf3ndORDhep4RWN5UqOFaRqS9jsTjvDIzul
blXxuddHDxpyxVpPPO+dFCGvKIXn9nVHnw1o7JjmpTwrO+I+LsuyeyDBi+NuQJSsQDSwTcTyiC+V
LzcwMRvFr1JaueraYkabaIWw7jz5gzDzMJz0tOSlgUP4hGJT0+NLBIk9W9hTuqpE2jagDKIBGpJL
sJIvP/ISu63IANhnVf6k0CijWSUdPdYK9zOZIYjGZXTs1eoB5NwFKzh9ERTO0qAkY9sP+tQubUx/
qNkA12n61g3bdIIDcscS4HlTH27WXtvsfp1bOj1L4Yadw7W4zweH71mY7UFRrO7eq60cxdisJDmy
tC7Am6CXxJpVwukJ45TqyIXADZAvaNY6z9cGZ1rJHz2BaPRdmqVtx7eyl+s+V5gIB4/jt6GB/hud
V3AGGynchqDv2c1F5QG5MXSFDaudEwHPrXSQB7rGoYAh6OkAOiFlU0Bju6RPsAll4QMxLen+IiVV
7g4PgzGMmJ6M3X2h9CB+YezZMQQhjDnfXxmSkfvrEAVVqP85BqJ/OXGFCg0V3Ou9zqmc97QG4l6O
cxVdyI6lLtAspsBFkUmYLhUw7vl4KhHKTf4hKH31DyjSMAUC0zS6Z4J+fb3KqEz20oelzF8zZF5Y
UQM2aQvfGORfFG8gPuRyJobzrRqHdQkr1J0L0udHOMXyG92VefYgZrRI/synLYpmTdVM2amEFpi+
yITsWEjukgFrmBUuKd0V1RF6jTyQZUFf/90MBbWPIR+27n6E2W/5Hc0X5vi6BM7XXlPvUjqc8Cvz
9Hc57KFwFyD7i/kYD/A1D1O39fa0IXPEhVPne7Z/eA/yQtcJ0kPbR4+ugpyVJPGJbklhKzSZLfgE
IBY/g5u7n6WC+efJKNRwQLghXb/laVFMBoVp3S97Qti5y1u3LD+3Fmkdc12swc8nYtZD/zbLuM/Z
uZOIlynvqOc94sp2GAQE+9r6tizHiz+iZ2iqOOrnaW/loP+ybJJu+r6MZBoOhGaMbHi3HV3Lb5aq
TP7VfTeXf1pBt/I/E8A7XBgt1PQcTTjyDx7FwS55h+oBuz1KyyXeblJyYFxObWt6dojYXX52a57w
epH7MbwNeGE5JoRC++Rt61e13a4BOynonbKSI/UC1Ely0x+pzCRWGTz2YaBIMHJCp1Ugf6Y6NmWP
T5Vh+LgqtP8FvyYuVyyt4PtH8l/A2yi560brxfcOABXowCQt2rL+ul1fhgLv+hNIveAW3PBHvl0g
N5D+iWODha4nwja/Ve3MOUxScS0+4PXzCkCucsdnTjUNsbE2tQkyvPfkQavVPs3ebW9f1x88nWJ8
KhAqrgguWi7whoISZvy44dJH9A+DhJd61XdDKb/ikSbN7hBKKJc7Ollqm2xiW01md7RfLVw+QbIn
nTBTTW0sswdAE+ZAwwfYgL2ASErbF+F5GeE/iG+vu59as8FcAkQGdb+JxG1wNPvXlh6ylU3npn9y
QqLdHyDmBz+j5iT0ocioGn8RfAyfNgOevPSvC+4i/tnHqJcUXjFLJ04FpX2bXw5mhogstrEvp4+t
c9IWF2yqH9BIhr4A5pz7LsC3U64JWesxB5iB8TnlaG8ryJAQkVxlPYxJ36cJZj22PgBhzLizQe+C
E0iTEqyIi8sIYWJsUw8BrBiNJKd0hvKu8RNSrJpc72p+Attr7F2n94KguGBGZmcJi9n9MTH5VFzi
4OFeWaE6BVHrmaML7tKdAQm2WPR4UNmkKLukoAUptERsCxIk17yyWFYoOLASw55L6R8ArfGAdkoL
oI8sI9r/hjUj2JcKrpiZBdHcOauzCykwMusmiwVurpesTZmxl6K3g4ZZ+Oio/lxg1AQI2bt8yE54
gfmkHrB+UsoXEZkZMW0QbMRVaGH0COwph74HkyGwnxlWT8ifctmafiJQqAQTi2Jg0R7MSYePWq2h
HZEh5Vgf0IK7xBVg+loMBRgNAG12IJs3IiZXezXOGNsBSjl3G8FymW/dkDs3NZAV+Ol7P3QJHWqk
WE8qPA0k22UH4HWLqFSRyPKAEoOvpd4bs+I//4UlHbG6GuBP6RssJ7hw0+Zdn1QBRPJ4nKWLAvfn
fGzs/yW+SYpBwSz4/Q1Bglf+SXeA3fC1hMkFkpKiFSOfQUXubi5OA3bZ/xo9007gFaaU7c1X9sbU
UErKYb5YsXRA00qcmyoFTcfOiYi7uS0xjLnxDMR5hnaxEoDMpgYVYWjfgBuX5g2kG+3BJYxBt+29
9QUfr0m7texvSENiXx2nPCtqKoskrGc/4Yr7qaUN9NZnOUca/d7O1ncVkIUivXMCuP/dsHbYvmxx
IQ+PKdn66ZJC+kwwDJh0u4Db6cOJ2CUTV/SFh7mCzNj5PYO8ZbxFpHTIIQvoqPiRRQY3paqkZRnS
e4BTPV4+OU4LxVC1Yr3hLiR8Wx4RMrgKqFshxvEgobII47sDhcB93yUgpBs7APJvegGadTgToL9f
vx+HcAVEmUrnQoUmaUVHBB8xFX4BFkD2DRriwAO70XIT+3OE/7+6Ct66eO+2XW0Csh98WFvZORXG
XxwrxvQkvMp/ljgs33rXGXHf75P9ZDTNz0N/4Bh1C+jDasYcPN+vwunfB8dQe9rKNR9feJCMnkZI
CuwJAHk3PjvLo5+qASN6ImtcYMMwQuGIaRHC2zVZYDv81JZ+zR6Okor1V6YD+SQQOvP7XmD9ZlLF
/6G1SQEy/u9CMfH/idYMZ72cB4Hek6Ziziy8NZVKwRF+KWJG3GuDgt4i26YOh7lAYUuLBQM+wAou
QUbQhbxgVdmWPzQ0EUpepwIT7AEFnDX+s0i1+KLcYFwWzVkPM4XcL7QrNP6L90U6NjqYIqrTMUGU
d3XoheOjh+wjnZ4pVoxG/kawZCZwZwtqxt+26zJMGCkWRoufHZuiYjWdldLZKXNjYXRFuJ/613yU
CU3vkR5v0/7kOcFEhMpHZLFXWStnEEiYDYdlPbUT+uDPkWmAHVf09FP/C3wiRcgtwTSDcQFMUCBv
Wkxsvqo8oicGZ4FVxJ+UlUf5REAwH2c8Yivgs7zlUiP3SwawHRXIrxwZaRij+F6DCASQWI+WCPzN
k4eNSPdvRXdgitO2jsD57sCgDeo9ATc9+BMo4zj7mnC5x+6yE6Z8gOplBiXxSpShIsFGWX/kvjwZ
s4s2nsnMjv3b4bH51zflHKilNdJSbPjascV2ZnkGGSyFvClHJLJgyxxNHXiLFuMnrWUsd9c9iqME
8lPvEwfJhqM1dKt80Emw84dPkl7600Ty0WSXJesx8t20x7IUQ6XEOuRbpdOBJ+WNb5EsniLepExZ
dlN4rUN8TsDUiJ8J2ra8fXDtrn3xfTK06Ppn3ZsxHW8SWIZTh2ELKO6ZURPNN110YxE/jhFnkUzV
ZspdKYQtJlAjbA9pEtsODgusy5eHwASDwILYdLa2huTSJa8bNKWI97A2CGSw2X15xhSI2fI0TYFm
U6UmzmwKFc+gS/yzzSfvE8Dg1lWmBA5zRnj8xn9j7I/z+zRHkt61zmUU1Hs578ejmjbLPrGdnmLF
a/6SdFQB+/AZDKr5ojEmKRLm7X3bUnR0UIYwPsYqsoADzQMtXssDTxfw/pSr/nZvEwoRIsmLcj6h
8UkGCs/xBYICZFfO+fjDcEy+DzH19OhrOYcFIp+S5R0X59GOI/jyEUy6qRjuiv2Hc7RPf21dCR8K
rONqcexAC2OW4LXkCc0/0i6M3V+wojY85aFE41StM2It7ilbefKtnOkafwPVT92P7svN5+9QzoYB
anYrQQ+qAjuK5sDgtNVy6UJyD26TdPf4sJz+ZgqEwk3qS6D9dYpM27mAlkDn+qOkxrErUvFEHpu2
JxNokYlh7RkKWZMVL9BPCTMC+XVsIbeklep4XvxUmA9g/Ll/CQvXK/KiOuXfxjAn4c8uTbr8AVDw
BaNofIugIwJcWbt/Qno6/3VqPcItjcU4/pJTKQzosDGL0LwZ0L/hmpSLg+V0N8iQfhY+DfheR7Kv
6mdPzUE+dkSWDs/wMiItliHytNwgOmJHu78RQEP0RrfoXWM9qqE38GlO+jHLQYo57a+hp0N4RsSE
9EgOASzRfc/FXGR/0pZ7VeNH8QkBWMdGWDwlvGVur9QBy/8H1IC8UBfIrmJxA0/JqP7QWWr0WR4U
kbkFBVWYF/wobxJ4NeKTCDCsoTTv+NA72ktYRfXwYZsHE8WFthhpzvBNDupvVMk43TAnJv97JJr2
0PBBSHIW0M7ZDrSjSY6T9VsG/RZPSJazG8AzGE1uZaLlAv5ZBpfXedjbmN1vgfUmf+BUkQz9MOxJ
+rM7iih4E3lQxf22TFkmzgFPjwCn8mOL8KkM3CVKMOr0sAwxfYJI9cvWdh8wpFWtLQowZtlaxuJ9
ntfAXaVJ27a/cckA/ph3ovLPKe4+foMsYzr+uBlww1b5op2DwCoJ8L8nDrVU3oxIaKD/oac4cCMV
FAaR9hwKu0KPUEC/kR2naU6MfkdcCaDEJk6UJe9W2vmrbBNRTo8eXHG8xBZRDKZBgDXa+VOCn83u
wXf3FHAQ7xbmrmtwWv0DqNPR18Cmrsc7TiCYu+JLo/xzt0kWQewziz08vITktx54P4Pkj5s1FaKa
WbzBCd+3H+kXUJTVC4Yk0fgAPKnRkF4lUwUQE6qvWiI9TRtkJ8pFvq7Q9aOZKZYSWzquh/oT6Awk
iPP9qJGw/Y1PRzs/f4EM4Pf3nMuXNEco9NvIyi00Wz4Q/1/fTmL4Y6Go4r8PMrbmwUzL3N4VR0L9
K8eSAvkvlsjshegzTOlLREFoTy1DJ/QMJBz3rGuLAlchyCLKa6w9fYUHEZra9yEF2fzOlz4Xl8Mu
EmbdZZcHOOxxhyxgXfuoYolK3pXlP+1gI6irFRwcvWZaiezTdNOOAVmv6MJw6/cgKBfIs9j9HHbm
v3dKdAfKsS2OrEmCLIZvyyiwMgCoCCWxWSFAk7/2bsyFPqk58PEdBbWDNatxpb/tbbnnD1MyJuQD
2AxINTbizsZw9oWTTKdEwy8LMkYxtbx2e7E5Vs3Kp12zTcCPzrjd3bTUiwOT9hTmfV6e3Bd/ddM7
mOX1aD9ttv/Ah9biGeKJPfxY0sR4X2scePSlBDtBR2OYmt21BXgA0XmZpJBdcCAw48NSFtuw1hZW
/8fP3BzRfgBlK7LnsYtjb6vW4LX5r+0Pvr/NMSCu5STGPQI9L9uATq4iXizxaRiX8aHvPb77I1mM
+wzLBlVuZfsZKyHVDpQyffDTsSQP0UAO8t9MkNGua5xSe9MCHOheoPKzxdsSMO/hT2jD9ANsUUtu
2gy18Ry2VRyNpFhxO4+tGIf3LTET1DiuZX+6PG9vYf2KKgRd25Mu0ue+Vza+eX+QA/PCUf5qrZQY
wXucj2cVIDlFB3puy/RxnfprBhC4geA80YjLAGb7bUUWSrg/IO+1d9RsW3Y1qbjO4KKUrNG/RCGb
HaN7OlQcdsvpuYTwDQHKWzmrDz2gY3ovZaAoNWmv+ewq1iYTUw3AewFcAqiHml8guPD5HXKMaOtP
4JLM8NRJ8OdPMR4se6HHMllICHa95Oh3FPUnDSlMcZ4DwZJ/CXCtOoB1Cd9YhEvOrmYD9pZv9yVH
a1HRFotwH/vhj81XTGNV+dN11vVYts4IlrjEOhXZBWMJXl2sBmwtZJCpJ0X7OHSFwn4XUGRvPVRN
MDOvXJaCrjaJ8xX0EdtxO/aZ3e/Q1PP0BDgoT25nutn27sgTim4zA1iGlSPEM1XxGFdbQY4KJKeH
kBEGhsqDsUJ7v5u7PWP4N6KFQBsiQkgsLsCf4KuyQ4WO129ZYDd/2kDGFcWpIEUEPYERNJq79kuZ
yIDQFN6+Bojckj/wqvI5O9kdwkRZDfNe0r0SJvLjP0exprydO1wF6JrlvBzFPwAXavtpiVncU9FD
Mb5WK3YaYJyNwwaPjHTXrL+WLYY2RFohRiWMl9QeGkrVDlncUFXnIObsG1lXjS0CZLgw7xqhIOsA
3mbbDW0RlvUBGZwcWweoLrRaRnA6E+ORTPB5mjb+Fz8f99d1KVAOX/IeQTxfm4syxH9WLSp+KCxi
+teZj3LtmgSqoZcZN/L2yJWdBvoP4E2uyyZoCP7+ifRQtomQaW7vS+6S5WHgxzih18EqSPcOmR8U
LDKHhbQEYhrXcboDb4i/+nboeLs8eUsCZMmpw/AhoQUdkN7dXohBPdeQHTDHPvbB7zytLWSI4THH
3DkvVQa2x0ILieUyV23ezOaVwjAMBMGhsaMQauD2gMWrUYLt+baiiA2sth2DegtPHs6cpEogkQWT
REo9L/mpRJyJIPX/cHYezXXjXJj+L7MeVjGHxWxulCjJsmzLacNqJ+YI5l8/D7+VGm1eVnGrboO4
AA7COW9IgkyZCladwb/GxlBYUXEHaDwV0WlkzxZkjcrCyBecqqu5H4BPUPW6eFUWjB97KlBmcIk5
D1HYDdDG+9SZrIKjR7GISobrDLNxl7epPX2njDO2xWFsFfaNQz1lc3pNyEKa/1BSTGeya+TvYAhG
yhRBMQeM3ni+3dhOxaUflop5mtQwHX8XY866skqvt8hVKDlAgckjje6cOhLa9g+sGjgeGrIjQ39o
IClM06urOI6CnEELVv2bJbLY0U6zUVBMgU4zau5nimt5+wl4hBk98VIebedQE6dfoynIUbArjNQN
Xgw16UZ2YKMBeigstBHvGGYtcs6zADBHnWiu0/4PWVVLvQDaqz2sSuKxm9EEFk1QXDlL5or7eUhO
x6MK3aAvcIiE0olvUTSURnelDBS0P6em9+LkYjpV3mMXlVd6Z34KwlznrNFben1H4cewXuPRTbJH
yMkGUmBJk5vvDI3QeQcLoLDubPAAmZ92tZNdh1KQbzjoSk7B5DBYge39SJyAx+Kh91SVnaibspzj
XBvsRvktAJiCEqhUWAJXinu1nj3YPFHC5g7XZB0niiZz5l+qEyOlFiH55yJEXHNaceWeSWvfh5jC
YLmU5mJsPtbTUCk/vX5BMx1s8NIsuziiRl1QfEnL/pH/yRqv0HhmENiUtqbucw58Ke4B2Bc5L7ty
AUR8jqvQwtcNDHVTuuckGAYSs10ceIc4z9r4MzU7HfUsU7c77QU3B73zM7M25mPAy6V3H7uYEYFe
UgvofedGcKACL4qbdOQJvmALqkNXaNF0X7tF7f3EV5JM0V0N7mtKUdCq2zq4cBOdo8cyC3UHbn3a
WCbPSIFmgPjadIUYHlOu2OZnwAu8nLVqMpzfdKou0uOYJpoaH136QNjz8i8d9KJb0ByYt3hwBsZn
T00sJ1pyBY3JSNa96dnn3HZia7oH3+jmr7z+y+bkKr2Sf+vbxsl+tzVRXNy3aqgb2cltWXcvBEPm
Xbn0mPULtcS+bA4Z9IvwI0rkYWSdgn62AL/apugN8xBxgV1EXQXJcPKptsLtnrp0nCnxycvmDB3x
IF2AqQcgxG0eYQARsCUc9UCpFUCxYSU07chmDT/5Ie+HBmFh3hgTmhCaqMLRucbQJCvsUgNTUds7
grAcr4NFOT882qGdwUYprUr7ZU2kfj5WYRDPft6GgTkcuj5vY/uUcF1Sr23Cfvhd1ZugY6cKlUTT
TsVkuN6PtLSr+oHst0Xyt46yJoOPq5F1vM+yysDxDjXB0QC1qsLAOSiOUpXVOU9iayhfWsYgMQGr
t2X+rHLvE+MRtQ+leJq52lDuHItWUQRYHr1RrHNZO0l9nlsiYwkateoB5rdm2D/xhh4T2CKp7YXd
tSyCTL3rCEXrA7QpfTBO8dQpzTvDm8GAnHgxD+mjmZqzem5CzHzB089lGXY8WDi0PkNXMaunYAoD
9R9N70gwAT8GVQBiz1V7OEWDVS91naYuOvPkdPkIyphik+Me9UKbtfgxtNSmCV4iF3hzdMR4O8IB
KlWC1Mvv3NpqPO0sapKC+dltJ05TDpaisM9z4njTy9ypRvLHyDKC7VByifd+1ya0Afg/2YKSM0AK
cvMa8SBKm2PtegrlJOBLenHgmuHE91lixm14b7RjI9KzW5o8M45dlo7BJ1cti+yi9bz3+hNlELt4
API2ah9V26yKb1PeqCpvRYvsy/w854jAgNWxYtBDpxKfTfEcpx45nDgetflYUSSnKKKYYZJaRxFS
5+Ba5Q2NOHSkcd1fQ+YULsUiCtrzr5nLTf2MChlb1+PMv2/ONQ4SoBIq0cAk4/bbiv51AMNT5Act
zFVRHucekIF95s4fqPcLYNf67Yzo0bnXbLaM6WuhDy65apRXtOCn4DWl4AXkZoNJvTiMoTxRFoJy
+twHbYl6Tq97YsKrZbLnMrnABGzD8GDqoY19LYo9zgxOzIHv9mwFsUO9oHQ70aZPaTSmQA5iWgI2
ACoAmMAZagX+tIdBzUfzq2ZUlvquFMXovBoFBXP7ZHrCaakBT+WsExIxD21QUG3gFek1bklSRe/g
QZB/PTdlq6jzQ1HNKDCDyggM74FCZebNVw8jDINEgHBsNTvnuq3o4lFrbSqG/MBJ730vJ5/lHcLW
tAZEHTlHO+pY2pDUxWPPjSZIj5ljW/Z7UYIQKEEXKBF1wFD3mkCj5thySTtQh3UxLgDUmQXV0UUw
QOmOcBKKNv1iRkpehGeIGzqLXRvijBljIY7WSYyqrSdHMuXZRKG2AYSkHBQMvfIF7baUohdwK0gY
EKCqVj8ZgkoQ1srots3psWvUJEPguLUC4AFzxoqCkKYJzjM9SbIXHiylDcERuQswCzbAjJy8ceLN
YAX0YkAc1gWslv5xanJNvP7GuiprRBy12XVPLCItPI4h8Rx8nKiZt9+9qO7b4lRnSWE9g++ytJPX
TR4JowoOWfbZzk38Kc5e1qcGaK4Ambz+veirpvtRjY3pkv6gaJv5Gkirkkf4jLlYeTLCyYGA4Q46
NNanQjgDT7LeIBW8YFrcb5jtVS9tkwts5hqCXRuOFf+ZV+NUtX0dHEko9Ik4NSo6QtRIU2rM8ZFL
jZsSLLxOOqiZtSgGv1cJZyRmhklMj1UEwa86VWPYRF/4aBPwb5LRexkokg3KuXesNBxPnHx6+52b
JNnSgxaPrc48YbqiEDODo0c5z7+w9ABORhOlEmDQg0tiIwo4w4SuA3EBtmoVfyi7FoZ1gddnAhnW
XFOrSVk0Zdl/b0o9au9g9wlRnMo+zlzlkObk01/jnP8NcZ/EzBUwXhF51l+2hUwIL5SRuq5C+WbJ
EahdrSXJkZKgSLqjNnvm9BM0nmk8ezXQmw+wkNRspkAAePc3r06W1CFSy0G8By4E8PIEC2UIXyYw
/0CYXavOo2dyASnvCSOJgFKKYNCzJ15NVQyLciyVGUqgQt6PDXtmm70Xg9FYr/lkCms4W9Szov7k
Imfi3oE7QEIemkRCJvmMernnxMd8DKAEj8Jbsl8kSgkF3FnC5CGNucVm905m3Jmpj8jWKW8GLhMH
RqVX3hcDgNfnlPx3+YJci4ukFVIcPIgCaCne59QlU7YoOIQcYCBq+ikjm6h3XvOrbVw1edBaeCDh
NRe1XjyEZQOYBPcXtXbDCvO8bDaa5ywNMkvAgANcFainNAOoBfrD1rK4hANDnPcns0BwBNjBFNDc
1eqBdyionBTz4obDocMDzfHI8QB+F4HQ20M322GcUWiaUs8dTwkDbXg/e0p4eEafQ3AQeNHyVG21
tkc5TC89yluehp2Fdx6ctLG/h3ZP8vaB0iXI58+WILmf4FCm8t74QO0yUOPoz23q+19FD1xdFiQo
PQtXIkqo/lDaT30bXchOHu26/Gon3un2J/6qPMAnJOUBq5x0V7cSJlg3sfo21CdS6R4M7d483/7C
Xwn2ri7LDzhqUFi2qTXk3D8KY76Dnrrh7bvSd1fSHQD7W5Amgc86zxp09/aU99m5MN0N6cG1jkvC
AzPwuqgoYQZoQFG6wjiSv9gY9bWmJdGBiFdpF/cTHDtFJR7tu74VG1q9a03L9ds2zhJ1HBvftdR7
iyOlK4INCbK1ppe///znQ1yE4v/9H+3/AqQFLDv0jT9any2nfSxad6PltZmUtEMcymjJ4NWskcp5
gZLysYz7F6UrP9xegitx5EriIeHIDQXB28ZnXzlW4y+h/cmMl17bUEhca16SJWrNenQ0EcKrjvN7
QxWHRKv/l2M61nH/4/ZPWBshKU5TjcqFnQ6Nz3X4DgHv94OtPPFo3ZCqXJla2RWI11oaK1XbAMxF
hmhMToC0L7t6LnsBqQ5qEwlVXB8OnZ8Z74EwPrbx79uNr/VbilFt4korcjP3bUjFelJegJZebze9
MuKyARD3u6kSGTIcJIrfK/kno0hfVS5l+1pfvvomlrB/CnEoZFS4/paAUPtPY0qeUavT97c/sDYy
UrBmNpAP0r6Nn0bRteqm64T93O2m10ZGitYu1LjuLutdKZJjVQf3Dcdy13YbC2YlnGQDIKvOZpPc
Zukn4YeS9LlKmm8eocFVG/1fFsd/tJDgE0nx6jLwUzKr7L5a+s7OjfA463ZxSIrab1U/pXa18aG1
OZCCNpvsMoVF1fhRPn2dZorTmbIh07gyB7IdEBKHLQmKsMEL1D0PyniFX3NNBnXf4petgEanwRLV
swp/LgWMV274qYKJwlzt229kP6C8G8DkJg58vih4gNP0yR63bHmW0/8vs2svy+pNZA3zqMMxZtCN
6FWfAVp90KJn3X2usjvAqftmVrb+qVo1U+uCA7yiHN1UNdIf0cdd0WVLgRtnLWIGOf3Pg/dN/17V
/qTRt9tNrw2NFLhR1VdqZLJopkqzD7XVP3cWKXLRXtQUQtTY+YUWbFzOVta+rf97GuZGLxvA9IWv
t/M59QCaLLjAjeFfW/1SBAciDcyRPJEPMf+9nY4AbeqvzTicbo/TWt+luO0rIEJTA/Jt5s16UhLS
ZEYTbGxvK5MgW/+4OQk3yihc0OCrgFg6V2XwnFExhEaAIEz5pLTZRhSvbHSy/Y/dJ6Whkvrwi/ql
ST4VVBfn4dy446HaN1KyC5BpUGMK57r02yUOHO+sueXGAlrrvBTHkLenwan0xqe4fVcZ7csYRBdy
rMdIcA5HG19ZOWws6RyeeIOOaspKQkbinJCjNjB2VKc/nVltzPfKYpItgJwI4i1p19DnifqUwLTI
i+a8a53K/j8pb3zA9Oyijpu/NAVaH1b56XbTxhJKf9lGLSl+KZLbuQV35L6smN/vUD0i7QKYPbSe
gEQIlCqhlYzma1fmnoooI2x05TyhxDN/FprdxR/MklTXeJo70njXVNHLeQBJ3aOl0sFPy96Bks8V
KNgq+WQQ5QWaIaTf84kHvq64nxQ7VBQf/emmO1JEtrsT2ep++DXqtmoUZ3UWJQnGHC2G6TpnsBVY
2yO1+ndRmxrZnwiRpGJjmFd2G1PabSiWUxsFXoD8i+3zVPkeqeKdCbvy9lCvLBBT2m3aAuNAE9S7
bzXlozL3T302bmiLrvRctj+hQuIOCzTFB40OwhVaFndwVd0l/+/+xwLF1saOOyZNAgQ7K238Dn3U
I4Dtjdhc6b3sD1XPyNAhgsEhO/3JnexjXH6dXbGxwFdG3ZJGfaLqYduhwzVBM8+JPb6OaMDfntCV
PUV2iHLtAZVCzeaYdYZzTgoqN8TVjoZTO2/Zbq/0XnaKEvjS9UFP7+sxPVdz9UgOeGPNrDW97Mdv
7k+oGYIoVMPST7OMWjOSUBRjNbFxcq+NzfL3N61blH8zOzEbXwNNJOoPVFSp/hjnqt8Y/JVFI5tD
abggWYnX5f5UIpWXFfaTajrXLtm6eqwNz/L3Nz9gGCCOodAHiJr6u30xqAuN96YXAum9vXrWPiBd
0uqsCGJ1YPx7JAyQIXqikLoRUGtNS3s6nNjM1CDu+o2DDzagBlCWqp1vTO3KyMuGRc0ECtkF9+p3
Q3KdDGDVAgkj0u63x2Vl5RjSylG8JO215fgAn/dsD8bZFSpqU/nV0tSNX7D2ieWXvZlbZDDKNArY
6HXtm2t8tMBk6ScdMtftX7A2QNLS0Xu3KMiKx75mkK0YteKdFQfWQvL+su8D0tKB5Ef9ZeYkUapP
iFSP2rcE9tW+tvV/j40LPaxOiozjo/jd119C6+cw/Lrd9Mqy/N8V5M2wJ0WopOkUckoV1cXyrJcA
a5x9Tcu7fAIIb1jwK6OR4/GoVyCJnfLr7cZX5lP2JPLsvs+nin7XQX8tkf/BqhWQ95Yb4FrzywPi
zbC40wRvApi6D50Pa0r2mrA+GNhk3O79ymKXzYjSoavQJOgKvxkyhFb0u34qn2YByW/a5b7m6rIZ
kZIk82RN/AIEPi8iDN7lvXu+3fuVNSM7DxXcHtU81jIfVQNE+PSwO7R9c9rX+PLRNyNfoDdWjZ5a
+ApAkAd3MNUcLEBk7Et+yKZDQulFgG4csH1tAfT0HB0IBDT7AlWXAnUO2B+5Ti7M5OqxEdlrkQ/X
3hjvbo/N2qqULsOU4ODc1Vbmh7p1EXFzqXT4w9S79zUvBWyjdQOQTlP4s/Jdj3+K+FVNPu1qWvYJ
sqlYokTXFH5h2LDJ+nuS9i+uN23UMFZWpGz6M+oKdFJDL3zD6j//T0xCNTYW+8qYy34+oTrDOs4t
QSXqG1npA+IxGXjy28Oysg9oy9/fLPbIQHxVa5jQBE4xqA3EoWyAxwCNHWsjntb6v/z9zSd6bGMV
EOPCN62vc/cnHr+o48/bvV9rWgpVHc5L0bhN67f6747DTsn+zHCr9zUunafA46jqzrbw8wIFLfjP
XvfPsHkdWFswUqCWqF4myGVTXwzypznvH4pZ7Iui/1lNvBnwOEC/pw+Rq7W16QSp7Aho+y6B5nJ7
XNaWjBSkViAqK1ThU2ve06yfbQUlTf0KoWPfuMtuOUWWwFRQWC+WVx5tFWWPKoWxp2xsYSsDLzvm
1D3k7Qpta78Pje8QNJ37Anm8fe8PVXo+mZDigYTS9zj5omPyU5S/gjbcGJi1nkux6kwWyPiwLPxw
qOHsFxPO9vP46fasrjUuRamFUpMt3CVKB0CddXYCfLBvParLJ9+sR2MhsKh9mpBl0wBMQqXMq6My
dKd9PZfitGhApCNwXvjj3F2mEnELROpvN72yv6hSkFbCSb2ijEhwzslX0yyvVZi9H+Zpo1q/1rx0
mrpli7YdeVrfq/oRnm1dHTlTp4uei61k9tonpGBFKCPFU8AV+Bk8Q3A4iPRxBJR4e3j+vmaw4Pj3
xDYzZJNpEJGfWfFLpDuP9rB10VhrWrr+Qjwvc/Dtwg+igEeY7cO3+X6713/fv/7jS+O64NsshyHJ
pndtdM3cAjeUf2yoY7fb//uQ/8dVpgXnzG1D5bxuPQCoOOlpDaxuc6P5te4vn30TTbrWU33FK8Dv
nXuYaDYuCzOaDRuPyLVxX/7+pnVzbs02nxgcfRqP9SCOAwrN+8ZFilNLaWENwd3xTawGUU+JlPe2
9nq77bVB0f/dbdgtJQoJU+JDBDyZlnvfjcM3pKufR73egjL978L136T4fxxixGw7qKoovDriiML9
0UZnW/3epGox3DcFgoE4zkFGtr8KF9Y7+h8IX9twEbA2CC+1g+akceAtFE8+IqR98QkSygxpwgkM
R2jHPlGC6imLYgXOVwxzbt66460sSBnegUyCEQxolfjISJwQZjlMNV5gw5/bQ7+2YqQdBp52v/Bi
hW9k/TGKAN7tMsyFFiRtL1pu62Fg2aVvh8m3SP2iJcFzGczXHt2j231fWTYyhqxDZwjqkiZ84XUt
mpHuz2kU4yGBAnZve5O43v7MygS40q0AOQsIbDFqnEH5uW6fFe9L52y8JteaXn7Zm3hNHRG2jlO0
fuX8WIJKj1+DzTvqWuPL39803gaB5RgRC8chy19GSKR1ANnjZiM9s9a8tNfAe1QmLLi4LAVfzO7b
mH5Mh8/7Rlzaa8BkQZAv88RvAUi4U3Icm/rOoZx7u/mVNS9DyuAOZwhmBBwhWDQMNdziTWzB2qBI
d4KsAzBeFYSTMhTnFomdqBQPeh9vlJvWmpei1RqCNBu4ePga/FgcwI6K2dwHubNx/10ZGBnu1eE9
EyMVLnyw8Ig2GWF+LhWnOu8adkeKo8BJqoKXtvDdBAFZCKb6+Gtfy1IYdQHcGTTIWwB2OtIw1XHG
wuF20ysj7ix/fxNEVg+jLMqyxJ/d9lxl4x+trM9ZZ+5KPCCS/e/m3SHOo8hjQpGV/ZSO+SvUyNPt
nq/sjo4URG6Pbtii8wCIDAMdcvmHdtLhjsyPQsS7btiaDPdq5hK6kMaUJu6rmf5w49ep37cHyECv
ARG7uEt40ZTzQjw0waFrn5qh21iMa/MqRVLJKkkQz+Tca8YnJGwOHR6CHf4Itwd/mb+/XDZkiBck
EVFOFtmHYKhOGdTxutsHX0Jq9d9LpikUvQpUeu44v2z04QZU6fZ1WgpQdL0UrY1SWMpkHWyvee7z
8P3tplcWowzsqpDfDU3H4ixy+nNuZY8KHgVeGV7Swn29/Ym1IZcilaqtUXuiSXwV66l3WIaJlwlx
+n0rXUZ2kefNXRI+jA0yOHOp3ZfpP4MaXm73fWU12lKsNhqmGyF6HX6FVnZV9efIyfGO24c10WQ8
16RoldIGc+7naAZUiLnGOA7v67l04KHYruujzWoU9WKKkB5Q6j+42pbJ39rASGFaWK5hRnCYfGcq
HrF4+Bg39kvoBPsOPBnPNZmjk2B4xnkKlRcRRHiT9kYwrfRcxm9VWjIFpVIlPsTPK2ycK5y0a4jo
465xl8FbsDyVpjKn1heGd5fGvd/N+hVWy747r7XE8ZtjL4IbqlkxsnFmnDzCtLykyvQi0nSj+ZVY
lZFbpiNMF/5b649sB5UbfkEub+NEXRv35ZNveq5XSqX3dt76SYUQhPojh+0bmfXGcl/ruBSoyKMu
SljcNHg3HfS5fYDnu+8+LYO2BMpNo9WyB/SWcikT54if1KVFTPL2glnruRSopl1OueoNCAFW0xcN
XjPq+sYWKntt0KUwdQbA0qEyscGk2dNihjC33k+98HaRNDQZlGOVVtO32tj6Xv9R1a9p5OBj9s8U
DxuzutJ9GZETNUbrNJpIfLS0T3FqXE0AP3kfnG8P/Vrz0rlKNVIITaf7ZvZH52ZqQKdz+535AVMK
1VQvEZzV2SIH7Vus/FHG75h57uv48oPexFJupqXTBmwyjZZeVTvwo6k+t4q1sQusjYsUqsZY8LS2
2WSEMn+0LPcyxVwg9XkDMbPWvBSr/YiPnmaEVIIN7Ti72ZPWfYeSe7dvbPR/j42XGq0lmrjw28S6
ZhliIkp2RTfuvK95KVzLKlITm3weWXfU1sf8Yo7ZGfW8faeTjFsc0KLLuqhq/Vyp/ECxTtiYf0U/
4J9dvZexi12BLS0Q0tx3Q/OuL8Wlz4JHz94qAi1L+y+3a0O6AgMxKTxhsy47VZzRYkVJZzwXvXeP
KNyHfb9Ajll4CIMtOEZmTN80BZ8+B7sTt9i4eKysTRkQlTZuqAtup6C7k9M4mkdHaS9AUDY2+7Xm
l7+/CVyElHXgkUteCTfSLDIBjeOxpuXIm+wbHil0dRQ0857asJ8LBagkCckk863E2Gh+bYKl0EUM
OG3rHhA/+pc/1OILznoPTZ69b0NnIwBWjkNDCl8elXqYOhEImnHCwxPW+KHWstd9oyMFr+uEwili
t/UV0jRJ6b5Ll/L85uJZGx3ptDWNdLAWd3p/Nmwe9dp9NbS4gvTH3Lb27Z0yPCpDvnuKu5ojq88P
FfofCl56CbpBuwZIlwI4nEO395bNc8YsfXKiM2JBcCisjfvCXyfXRtxRWv6l4dRVxsGCU0uFGaWu
PGpZlm7E7lrrUucRqCyRtHK4qM2u7ddiLttDLVzv546xofPSzoMyV6l2Rpv56KB42VNlIIeJHOrt
xv+6dGh8+fubjQE8ZASShktmUzunOPxkTP3viTdPjFzNvi9IW0+CHCqmzX1OVTQ5Y7mYWMAM1EOR
fbnd/troL39/8wsyBFZQJOEeK7qfHYVd7vj6FsB5rW1p26EKnVO+CcC84ZOaWp/1NN2z3TDu0nYT
DyUOCwiYQBoPjzUahwaF9H0DIm02RYFdjxGgrWSgRHHCrtDoav20r21pp+kHDaSr2nKvRxdsXtTR
s10vKQitUowicBRNLdANP5kQ9bMAGGAUpW+U5lcmUk5k5+WEbGDIIsyK8IhN331Wb5Xk15qWwtPo
ZxvJKDDqXlMdJk0/UGbdCM61pqXgTBHYzeOM5Ve12dnOxRnr6n3rT05jG2aFAyvy3b7nmVgRmddq
3gJwrGwp/0lhjwqOjTNLG0ewa60/K/Mhnp3rtHVVWmtfCkpkxoemxV/DjzXfiE8Osnk18qYQ4W6v
8b/elViIUmgilY5mrmvrd0Y5fW+V9LlIIVgi0rPR/tqsSvEZpDaCcpZFDPXJP1OkhYeonX7v67sU
n5qLAWiC5oLvBNcy/Mnjhq9t9HtlXOQUduE26PKkvOnRlL9D4QjtN+RAY8XZuuStfUA+R3nSq43L
muw8D/P56iTs4D3GQKfbY7My7jJNWUNdSJ2sMPVdJb4vo/c4n+67AMjJbBdjr0TtuV5oJZJuE9eY
xjDjjfNzrdvLaL0531wFAfZEZdin1FgErvD/zpF+37cPyGlsxJ6hekRThtzFlzF9aat9Ny45gY1t
mIJ905j7JW6Zet1fHbO6uz2Pa8tEik+o7C36msuFosvOqhM+oYF3Qhl8Z8+l8EwxF6wnkpF+UkNL
PnRKrn9A/nMrT7s2nVKExkpremPGgGdxigr3eF94+844OXeNy0MUCyVD/QcTR2xgz3ow7lslcu4a
pbSoaZuR0IkwwOmad4qnbcTOymzKeWvd6AtMHYjKLAkNBJ3yC1vuk2v3r7dXy8ppISeu4QDFQdwE
iY+I3rOO52VSCJTn3PqgebuAf7YqZ69xgO9CFJfhCCrvLfvF016a6eu+7i/L6E30B8E0Th1ytHdU
g5Bi+4Je5AN6/Ffs0M63v7CyIGXesYanBZqv3LuwrL8IeJOunu8LJTmDraIh6ExJCnxgEZ8uJh4Y
xs4VKUVphwjNnBksmzh7N47hSWAscXs81haMFKBRPebDIkfst9rnyDhlQX0oURyLN4Z7pXk5da3i
IYbtj5P4vWnaB9EiqIbIYX9XN2V0bREwv9z+GStxJaewe90YPbviWZTHw7vK9D5iinCBvr5vak3p
1uuYboHnNkfeOLaxP3oabgiW8/F231eWpJzBbvBaG1XTBWMRmQctKY7Jlgjb2qgsf38TTlgmOxoC
pqmfts6xC6LzVIjTmG/tk2vNS9Ha1bODsHuX+l1sf3CrX6GpfGnnl32jYvy770kReHOlMiqVVlzU
XL24lvH5dtNr/ZaOVMRZsQuqmU2MsVn958710Qw472tcClVFR0ZxqtmBReIdzUw/jiK+1O24L17l
zHWGnrRTL5S3Go00bAcB5WRPk4VDT2hv/IKV9Shnry1wLkldUS7n6P5MxkR7UPR02rjOrDUu3Xon
Y7ITddnh2SrxD46qGG/uXN0oIq61LsUpvrMhMuRN6ntAxcJLKJAvzjnCdT3bwF+vfWHZ6N6ElKf0
JbDFTrvLjbG+C7HNOwWqtfXoWNkujWXFvmldBwURiqLX7oreeEbHg0dZ+k/vPqC2vTH+y0j8p3aA
3MTyu958IcFoesbZq/Hj8rOVH83hUzE81ur7BJWbXQFgSIEb2nNlq10o/KFzjq2jnckw+31dbkzx
2hBJwWtW49CmSGveGZP7PRb/YI1w9LryR4gz6+0fsDbFUgSXZVnlTsOR6MHnO2qlLo7xoAcbw7PW
unTgevOEsGriNpSdwmNmx6e6sDaaXhkaOWtt93Hd9Vhr+ljEa+RMBc6W4lpvUnhW9k05bY18b+y0
88DQY+KtjotDp/3DtL19lxyZ1RuOXevgcc1LB2eEY0vFG+HgdOM4Weu7FLdGgd9lFacpTjnJkfvr
QVW1Y9BtCb+tzKrM6U0cfJcyPYGg6QYHJe/PRh5uLMe1ni+ffBOxLWRezZlabmiF+SGagzN37xf8
oTYWzVrPpXBFF3Zy3MAjV1i2XxHhecgTdWNCV/aa/9B5cYduh1xJfFTtz7WivKZx+d7B0PLgIq3Q
BMbOEZICFjMjD68PN/cNZzxBmXiO5vwQzdHG5W8trKSIFVOou53marjjmA+KFT5jGHTMRfPOy6bX
21vOyhzL/N4AA+4hAYNxN6nl1VK8lzmLjkWg7vsFMr8XIihuf9wGfQGYtArRHprjFycaDxnH175f
IJ+8qiJMUdXaXRoNfxZw1mF23kVQfG43v7JKZaavGhd1ZdlsPaMW/p6U4p8wC3c2vczJm/hK7SDK
vSICl60hILDkboItHbC1Xi9/f9M0LqPYu8Sk+Nqp+IKbXX4oJvHj9ogsF6a/HOSaFLctiLQqFEHj
d018AjeJmDf2br2dnhtDPdWeceeUqr5vk9D0f/8QyH1J1Wd27uNL7J5nJ2lOUZhsQNbWRkkKXwuP
7UE1es5brMQeUMMi0rT8/e1hWmtcCt4icKa8VrjvjIV7SAfzIrz0fLvplX1BpvpqIrDIgCpIXC95
4T8BQkPVeDIxhL3d/krXZa5vMSo43eAo69dZ3R9C7Nnvs67OLvtalwI2tZs60gs2TZSeXrCFPw6u
srPpZcDeLPswxPDZNFXtzs6wMRnrb/O4izAAfVoO1hYq7hQZRJT3czSyF6Mpv9wej5UtWOb5enru
uKpnZ35TYXj4RcvOmvf7dtNrEymFauRaOOQKnabnz5MePolWfNzXshSXmKJUcRA4pFeTb9ZgPFmm
9ul2y2vDIQVlYhdJErZu5tvpxyB5l2gvdrPR6bW4kUIys7HHRPsu853y2YifgxLryYmkWXTc0XXL
k4m9rtpNg6qZmV+rw0mL1J9TZZ8drdrzAqR56QULB5LTKDFSvxw8RN0Cb3Fy2iVeS+NSVBaT7UQW
FX5yTO0p6ZoGHxLvOGHyuLGT/3Ve+YAUmxYmP50l8O8LVP0YOsoJ++ajlaobe9Za88vf34R+3eRD
b2FL7euqod+N0dw/dIqZw2rNty4zf40mfsHy9zefSPoaq8vyf+P/PFbzw+C2e84KWpbitK8rve5w
avctbGdjEridp2+sybVOS4EapGMRDbMHSmGI37uOnt5NQVFtlEK0JXL+cxeg41Kw4kKfWh50UF9R
vIcIw8aw+AEB9Yh79TEauoOF802vdSdX7CHi8cH/hHBtWjBM2R0wbRxiPLDwabtz2n1QFMuTIUz4
SeC3l7FMjab/MPYWpstpuStvSeNSBOt1AemUcr2PL5Blcemr7tPu167NR4Yv6QNer3gKoeousMdx
53tV6x5nEe1sXgrfvK4NUucoy+aaP2kPevjB2kWuZFSk0DXodG8FKteNsUb12HjB1+hu9Nyv+wZG
CtsZ80PFbofU7/swO5rC6C5wywN/cYO93v7EXw8WfoEUv202el4//O80fKz08xxpB3OBBHQbe+ey
Cf8lzGQUE1ycgox6iKqZfakG7ZL3H+PimHXlIXXs0+3fsAzH374hhfJsxaEbYZ3jZ+mrpTQXnKQu
+1qWYtbhko0TNluQA5DhoOI2cCYfsiVxuNJvGc+UuHEzG0HAwWU25yAoT/W4lfJea1oK1yp2ez1G
o86P8Au2PMyNtrI2Swt/GWyZkptOGt50mN37evNh1k+Te9bEu9j7/5xdSZOkOLP8RZghNokr5FZU
19ZLdU1fsOll2BFIiO3XP8+xd6hPU0rMuOZBKUIRISnk4f4wCZAa/X3b7IYdUddigO50rdA/UCWr
nM9s9uzILyFGyNkWmNRkHi1uIeGHBjGIhCe0o+EFcDjSHGht1dO+rUsHOMkcnXNQ/63wWjL+AvXp
qwUZ7Y2IMhlHi1jiQgC885EtqyH4GrjFOVS/0gV6rbdtT0zja9vuDLn40c8ICALtuvghQhVCH7Kp
j9NSgE0mrCHwqvIe2qTOD7QfkrhPsR04df57mUQdt2MB+GzPfqxesNV4a1otLb7HLOMchJS4C8y/
LV43UUgh6H77cw35j2oRXlrMdZsa1lz7O+HEYXOtXt+vy65KiR/qkCghSq8rWtDz9Xn3uVzrJobb
rcfbkzcYRu/rXSBE7yxuBxmXLmowZW/Z4uUzmEVHQg3QpfedHsU1ZuOd7PoXEB79UYf1GQKLGwci
039cf393KHW81G+6AKYP11MvoFC5Hrvs95r+um0c0/BajC9tbpOxQwwS8gouiCGfItI9i3AXaxlW
9roo76Zvj/6ygtgVki4clEJQQi2fSoh73568aWW1IF8atwsh0VUlTjq+dONy7+Rq6zpjMowW4Fxi
bSmFS4aFf1dN0PjOuvmUNeLYTVCfvv0BhiwSaDG75KsSIwEeSFhpc6ky0sd+MxZQO8jKfUk20EI3
K9wOAu59lSxLj+yaVW3golFu6nb+gQ6XKqq2rirsQ4nEIS9qg3A+sln8s8tAOmBqgRZiRTkkmKbq
njvOUUKIaZ02TnUG99EhUzUPi3EqZ7wnFhBdbvnFC7zL7XmbLk46XKocqEJsWfbFH/s4y6oY/HpV
NPgBFpg+pAEOBGsRQ3gzCZpwX6LT4VMWmBMJnnhxIBhAvQI59CpoNt5GDY6q6zU4gwooYEgAB6SO
OACqWsdhu6IpvWjzw22TGQJOx09BmRLkMWjBSSrnXKvfHfkKwh6ZbvGDmRZbi2doCjuOXzgwjvKj
sp9iPFhvhJjJOFoUO1auruWJK0dgdYRe5wWa8YeurzZ8yTRzLYIFytZTIXN5jy4kGn6TyyCb+0A6
wGvftrzhD3QoFSmsMm+aFqZxGHb1VkxrNKd99XPf8Nopu65n6gmrdC7eTDp0bVnjYWqrrYY50+S1
uta80kxNHdZVNj24xary8ap5uW/mV1d9t3m5qAgtTov9ZYagLs3pa2sBZb5v7KszvRsbokNkbUKK
x1c+/bFRMb9c2+b2PHz4oXc11rvBJbVqXojQvlhcvI7jnKJQ0++dubbrTtZgoYBi18kIIoCK9bET
bqFUTIupBekILWxr8mDwIJvOpdfceRCt32dvLUgnoOyy2UWpvOX20U7Lr3zc6ko0zVoLUDrg5QdK
uuRSOr0dC971p3H2ttD8htF10NTcQ0rZv9b4s4WBVKuJx6nel9X1dt+cVO3s8sJNUmIDbDSexLI8
yarZ2LxNM9dCs6ahlYJoHkeP3Pu7qqbfPkEzwu3lNORcvc/XKYRcwgJlvAUK7YyrKPWsk+/tTIk6
XKoKa97juutcfNfzP1ftmH/p1LolOWHY6nSoVFoX7sBbPGN1A4lCOR5T2r/a2f0IdsZ95tFilHPU
BQB5Jhd/sR4q8Wla+T+LbDeaWA3VDb3H15md0QoD3HsqFCRPA/NVDLk39D8RrzsEcs3jsJ7e+mnc
RSwHsRIteItpdcCYP+BzSPazVdAtIWv67baprt74QanG1aIXsnJena04d3gdNBXHg0N+2wX44aNs
KxsblltHT/Xz0HTKo+RCRHNhMz21nCXc+bzQ4nT7GwyRpuOnAL2DhEnmkUsqifwLZb6pj0Q9s5fb
wxuCTcdP+UoGLvvXm1R/EJD1ljN5BNpmY3iTfa6/v9utaEUtO7imoSCrH0H6GY2+/cXFy4LTbb3c
mQyk7bZLELBAchRwIRHEjyOaXZ9Wf916ljbZ5/qv7z6AXMXS6gx7+VIGUZdNf1LQZhK+pV5sGl4L
Zjkv3VVpG68KKosr3n4eoKJeBXIDw2OyjbbpOsylVuq21z6gMBozdsohrH7bcUxDa3HbT9VQCQhQ
JyOAy9NBBFaRnq0uXf6+Pb7JMlrsinGh3byCO3e15AkFgF9O6Z049zZqLx8Oz4ju95QpdEc04AMA
bbnf3tn8q7I2jG4aWvN5IkLiNU0ABhienmlWXuaFn/t8F2ATM7/+7XuP7PmMzgKKma+XmV8q91c1
xGP+usPsGF3zd5SjqCoGEHSPKvxGoaAWZsvn3tsq2H2YkTG85u9uoGa/SsFp53gjBGgf5uphkRPe
TR/UFg3Dh46Jv9B8Pg0DkvMWVRFrEOVdCtW8OLfC8fm2fUyja25fr2rqMwK/CZo1dlMaU2gB3x76
w1yJiWseH6Rdq0QDlYFepQfbSRNrXp66XEYp4Ai3/8Lgmjpk0J+7ObNFV+ElEP2vNT+Qlhxruqvj
iBEdMugQ5RVj74HDY8hB+FmexaY0hcFxdEmQVEH4TfkYOi0vk3vv5l2UhZ+BQF0debhtHIP9dbgg
s1pr5oUCPVxN0DzmRZYo3tw0i4d+S77bZH8tdotqUGVRduquq8MqC08iS638uNqpDeid5ys17Lpu
MaLjwOyy9AbuIUuE/V8DuDQtqErsMpMu+DAPo+O3AiFcLnjHLLvIb5aoyF6DcSMFGZbavq7PuwQH
JKJndRxL3YviaPdl1AVnavnRgG2m2LpkfHjOhX20lRClqubu6k+gCh9iaH1B2Ti4hGN4rMf84dq1
zfnWE7Nh1XWUWMVGybsa/zU1eaSgkTHInwvbuA4YvNbWMipvhGWXAgs9zd6hC792sxXlyzfb3ag3
mAylp1NfBI2wHQRec1/7QUTEuR9flHhzuz/ePkU0YmtZdfEoqIUykFMtQ/eKSkEVCUhcbZQHTP6k
5VVV5L3dobSWsPUS5t2R2G5EyblUTw0rLreD4uMltnX4WL0OZdpmsFI5hV9tu/lUzyPO6cOu0xYg
hdfVeRcTFTg5QrfPFCCM44HR6Yk5455KAZK2tuNz2oFKtUA8h8UnL0sa55PjblglxOz+c//C0Jpv
lgVodwcbJyEOgtPCsdDGeSbF17D4nhV+XPl3ubvvOKdjjZsedfEpwD8V2QOD0hV7TOcNoJTBfXRt
oZqVUvH1+hFiwDPv89I8BaqP2hFn3o2/MBwq/n1peLe6fo+NnzTj1f1/EU/GS5htJGvDyDrcGJyk
Q+85WFyRjse5Yidrc0f+eGhbRx3aM4S9hUCZphT9i+zoi12s325Hk2lobQewpZcNnm3hkIX+/Kgu
KcMGU22VCz/OmHZ4jeF31h6GKSuKFflgsNazClqcQIO/GvcnVda0kXJM6eD6Ye/+wvHl/ydNUPag
S246qcb/OlF2um0f0/BaXIEYRVhdQeDtC268jJzRpvFcDNWuLcUOtZRflt0qy3/3xh5tNySbjnNa
HOWa/UVK9uX2J5iWWMv4Fh7oehsMWkk+yPMqmk8h30JLmNZXy/eDv7DGK1MQ+bXtfeVhV5yns6Ds
OWj37ej/IUvz3LznlYt0X0zFE5mfsX19E3zLQQ220aGGYBGmrWpLBbouaLSH/aUatmQkDZ6jIw3t
cinmQOYKzB3THfotI+WQx6XdusKYhtcCN6WUqsqB6ZU7fXLX4TCwK3uHc7ztNKbhr7+/CyvUYlSO
Fl2VrHV6P7X2iwUZVezl+3iQbaaFbSo935t6TF+GXexS99Q2w8EHSur29E3rqoUto23vBiOm37O3
rB5Odc/Ot0c2GUaLWB+QBrxBNypxPfF9hN4NhEd/DIW964hgMy1Y8y5lRcphl3AN4pE5se/5sVq3
ejhNs9cCNsxxLQUXMvw9G48hpXEq2/up9jZ2V0M+0FGG2dyH/pURJ/HaZ9u5Z2kRueSuqd522V7n
TZsqi6Vjjc2q714FfSn6h2JXkxOzdajhWMtxDa+JoPfBg+41Dz5j+5ZURxhKIDsaZV990VERBdHv
3PxaimyjBGbwdJ06ba0H1nVBgeNqqj4F+fIpTbuNvc+0mlqMop2vLeYrT2iuZHiZArQ85KtYDpkV
9Jc5y7ZId0yfoAWrNa02RMEqlXTyjTF+CIiIbzuMaWQtWMEfM+YETKGJcF6BUYn7YN04dphG1uLU
qoOgSSXSQEPWqJ3WmING+PakDTGqwwQzh8+AqCMFtKtzmRzwXwAgyTeZ/w0z11GC2ZyFi522Kpll
fnIC64uywufbMzcNrV2dfGa7VhDC3EGQ/4IEdNwv/rhhcINVdJTg2gvF1NCpxEuXYy2/i7l7rDcp
m00zv4bAu+0umAH6zHtc7avZ/dp78oyz0sYRzzTx6+/vhvZtt4ZgGy41gjUPYTA/i1WcliHduPiZ
Zn79/d3wozWw0LWwnIPITwXQ6EGzhSUyzVyLSxxggsx3YPKeD4cFRgE3U9SFuziBmK3Lfri8BNFL
g2xOiP3Vl+0bzYa/mtT7vs8ZtQit19F2Q4as0ghRRymj46HkmxTBJrNrG6lbWKKRJXjZlswaY9C4
F1EqVnq4PXdD5tXRgF3RgNiew/L2Yj/TboSYlv97DWwcNsaNvzB8gI4JdHgxtuWS1YmEqsAj+hSD
n40L3fN94aqjocqJjWvL2jrJawu0ePkpHNPDHG4ZyOCaOp+Uvw6UoVqGxkrZH5qKxnjaPpTZFi2W
YXgd04jmPtKLoVfgRfE/icm9y2o/ru2t8rfJ9lq2QYMfVwzkN4kb9s+8rB5xZ91ndx296KxB1paD
QAoeIIk7QLXaZgCkNMfbjmkyzPWL3mUbkHi1zLKVguLrcm/P9nkYu898nvbQ7wHurWccPEVKVYIQ
y2mqtT8GSzt0B0/Y7fAQlpmzi1MDf+P871cIvMQ31fUrUmtMmApFTIZqVy8+BtfyjnDHEAQ1o0om
N/jkk7aJp9LlO5dXSzvdwIXXN2BTbsV8IhR8syjcq3FLvMuQd3QetXFeiyJ3wFAz0OYxZM3Z6ec8
qpby2FVi3xrrdGqDl/G6DGuVkMKm5ykV4Miuw9+2CLY4vg1O6l1/f+ek6bQoe67wYBWU03m2sqMP
qZou2GL8vJ5m/ltqtXVYoAvVZr+vseOO8iIohGpKeaT2izsfVDdHgTOdbseaIUt4WjD4oQJnaT2o
pCLOgfbF41Q1O9dAC4BFdZ3T9UhAKdA64/TPlINqCkDk2xP/uIxre1oEtDNYSieF7OlDX8BDsxZ6
UV76gkd9SJ5dzzrc/hvTMmuxAPVb2RCJZSYN+1Oo8AXNL3Ffj1uQfMP4OmSwC6w1ExVr8NDgH9ql
OhRcHvJin8SDrcMGAysT1FdY3laGJ1Be3rt0693Q4DnudWHeBcAKEJOXU/DJZOF0yCB/kdJh341K
Rwz2amGDmuA5ImsiwNfOY2ZtVFYMyUdHC0IvzF3QwQHB8oZ5r7ZLnD9u1/WPZdZmIkLvCCMbH2H6
J20XsypCmnKGg3Y9i0VbnTu//s6D/lM3q33Xcp1lLSSLZ88cf1EG4gLxrAatrt7Ow5WOHJTF2obo
DoHrzO7BhiQnY/NjxcqNKo7JfbT4rVTR9X1PcTwRaRGnXTNDWdrbWGXT4FrU5gH3OBQQVbLw5i4H
sEaN4/F2QjAsq44QrOZ8cNU4KQCN6Cva3wG/F2/Q6TzTddzwHMPsdYhgyaHe2DBAWFc6P/YpexjF
1tupaWgtaP2Bdn4RBlWSkVCqKJ/r/o/r997Xfca5Gu1dTlDuOMy1jWMJWZbYqtaTI5tomKvvDhNb
3HmGjKnjpZYqsBfRwzo50OHhVL1M1tciZBs1XdPoV8O9+wIAS+0hHGZ4fVodQK95lCM9LG27sbSm
4d3/HV5k9iIZd1WilhL6A/nLUPDYsXZpVTBbx0pxlHRsAtG/pEl7K4xEpsSrldFdDLgYXotZq1iA
QQkc3HbHNUbr591E5Eb90hRWWsTWczs0ygK5FK8KcWhz+A+OzMFlmOXvQgZb6GSD/XXAFBvA6O9V
oUrCOUgKYUUqpQ+cbrWpGb5CB0wNNaFpwTB80Iq4tF4qz7rrWxkjoI+3I+waqB+cC3XcVEumoZkq
pM1idUCsaX2qCvLNcw8oKx3a9J/bf2L6jOvv74KgEmIZ5Zxi/yXFi2hfljb87PZLVAFtcfsfTOtw
/f3dPwjR87wu/BaHB7D+eOJMR/eROvXG5mIaXovipidePgD0k9iOfUcpIMqgmF2DrWL7xy2DzNaB
EK1TTR0IB1En7AoZp8MUxCQcncPoqumudNU/13d6CCK1DwFASYeUjN9v2820MtqZuk29wnYA4gfM
qToM1kvd5smCWxrqrRundpODaTHeeD31AslwalfyfshzJ0JEnmXHk3oIjxOvt+T3DFuRDpKgY5r1
VpWNydgMbx5L21j65M8uM+kwCQqddVqVGBtkFIfOKot4sNJYMfG2ABl2+z8MPqYj8koCzZF5tJDK
0ZJKcUhtnTYaFT3tG17bqQdnBnS0RwxWsj93hEY1lOgdWxxuD2+wvg7KW5lwXd+BB5fB7yYM46mz
NrY408haaKs8rIuhqHgi8Lwbr16fHXK2icQwBICOvVu7oZk7hpMdGehhYvNltGgbCebfhev0us82
2ibNee8MqYMTRgb++Blkiv2478Bua+EbjLIcwEeBW/1aH7nwH5zQf943aS1uawsk175vo0Rvz6Ci
8dFptXUdCz/ec2xtby5DMXrj8K+S5RyVM4kC9OM26We0GUc5fQsZidi6hSj/0H3of4jbMq9znbHF
EVIUg4hUqNpjYXVbL2ofug9G1x6PmjGkogsXlXDQ30Al4+xBtGbEk6kiywbA0vQBWuBaSzuFfUGQ
F9LlO7VUGTU5Pd9e5A9zDqZ//ax326ZiBbQrOsi5emN3cBts+wMgMft2ZQyvhW4KEIlfWrAOvCkK
/PzEa45XjXbdSR6iH7+Ush2Kd14IzQj6BPahA534HtP4oX70mmcZspIxcNo5ln+0nb4/WKByAw3E
sKUy96Hz4C+0le09tparNeO5oSy+0TA9lKuTSAHGg5FuPLR9uMD4C22Bm8Cb0gx42otvs8+Z74YR
XYIHoKd3tqj+S5LzzoNyUvSNI0sbvOYkavvmkFdbZfsPHR9zv/7+bui+BoptuTLDtARartVwrO16
I6ZMZtEyMm3bZVAWmFXQTBr59nBZgizqh116MJi5lpYpW2syX+UmGQnFeajIXcX4fNwRsxhcS8zE
qrp1aEAYFtjjo0vQLM3SEwm9H7eHNzmllpyXEswnHSPjxRE/uzGLmvYvWZ78nUSL+kmqsjJItzno
Tk2nmfJoHlnwVyXq8Nvt2Rt8Rj9ETXVI52VaofVTlP0hoKBlake24TUf1tD9UO9sQE/M7DirC05C
mR9Ue2hA0uaVHvSeedzWx8qbX25/hWEN9MNULSY5Cgm+NssBWYV7ZKsfcfbNGjfGN7i/3twwQkHa
DbwOzTE+SUFPrZy7YAY1j7L66nT7E0x/oQUv3hv4Oi4puBbXIa5SPAIHP322ixgcK6HFL4hnFqsJ
bNQmyXw/2a+1c2a7NGIwtha8cgwgI43OtmS21mPv+p/SvWwbehsDlKgcwmbnqvCM3qcS22DjbNZX
Ta6vBS5PibvWlDsXwAY/1Xx8bmS/63nQZ3r7QlUMHd7eBZpgpPvDLop7ACz3Uc0x/Qi1MiibZ9Qf
L0NvR+4IHqFGbDjhxyZhOgQ94Cv3wIvjXMo+fMRhJFbuvDG083GMMv3oNLmQ72jSFcs3yDeIdZ6t
QMSWeJPNZwLx1XDNI6/+TJaXmjVHXj7OVhUtxX22PvLwsyQi6jPv1LaHcAkvbvq9bepomcpINH+N
/O/a23OKx8Jdw/PdHpq57jQ6FXiB8o5FTjAf0nWLAe16SvlP5QhDaxHOUj9fQkClLqwTsd18yZqf
TvGzBN9RtksUDn+hhTmpJFK5AIuEZ7dRu/5ceR6N49fbGcq0gFqcQ7fdtdJgAk8jtX+U2XTwy/Ap
89Q5XzZAVCb303bqsspkDWkHtEDXdQABLnKo+nSLpuLjzYjpbLlW0eMpzsbh0XLXS8rCI95bR2+N
RPp99dPHINv3ETppbinbNVygFXmp7SAOAHQsqq0uCIN9dBz7JCgYw1LYB5WJCNezA/O37mUfbz9M
x7E3GWQSZgV5jSYUd6nq3roxvOu96s9t3zENf/Wpd2HVMeCQaAhaWws6O/VaPrlrF7fK36iZGVxT
Z83F+7ByvbIA2TgkiTofWHY8HLgpewl697DvC65r8u4LgqANGsCR/p87aVr/Hux6iCZ3KzuY1lYL
3SZzQK0BEiVgE5eT7LOzX/6+PfN/z/8fJB6dMXdSadCtZTpeVgQtD9/o9DsNhAM2lTzyxU8rZGgF
TeO2GNA3Lr8AshSXRB6aYkt92LT6WlynvgR5XBtCEinnp6z87eGURvyd8aZt41WZLhO7aoFBnaSJ
egBHI4AqNhzLkLN1qLtT0EnxtO+T1X4koG6SCmpj93L95c2fb6+OwTY62t0rZ6uhPvgwHDk6ceN1
TwWv+/sauXbjSmvwLB307pUVIzWYNi7rmB865p7Cvj3cnrxpaC2sVYt3BMtqoJQ2pf8QNfJDmDs7
zzk65r2Z+sGarmozrOzAbqcKJ1q7ae/o1096F88+mdaKpKVM+DzXkddJfmgLtatb3GdUi+bBmtNO
8aVOSN3nR3+p8kdwqKcb9ypDutPVwu0+xXX5SvEz2fxbttSxkOxLYJcntXlYMa2sFrIoILOxRkN3
kvEi6iB0Clat+LbTmDxeC1g8aaSDBWAnngCfrfqEImA0bNFrG+JVh70vqXSrVPZ+0lo/FLuvr6fj
6p81fxPdFoPhh8VYn+kUuYAJtYDRCj8puiEiFESVIHh01asLxPrSv1T5X5PyNkxlWAUdDk86gMpd
P6+TbgjaV6eYl88kSPdR9jFdQjxMp2AcVnxJtXwLexWruTrsWuLguvTvgos3Kc9RIRQQoICA4jNx
zkv59fbQBt/XSXJbF9kgkxXog4NvjXfP8gHQtm+53Bm5uoi4w3OHZAGmXtr84LvpI6Amex4f4Dna
AdrlAW+Ha8nS6su47EW8jtNOg2vhKsJU+AXNEVPWyzjfr9DC5MF5n8W1eF0h80jRpypAD/7ZXz4F
9p+8vsx0i/XY4OM6Ct4ecuGXCgJOGUhy3Pxe+M7G5m0a+XoTeO+Fk8i6AeigBJKMQeQ4/W/mFBv3
REOi0bHjYdZaoBHDWs62iMLuri2eZDpEOdhGyc4tSufFRTjKdWakhzpDidfzVp4KRn/fXlSTbbQI
DfOUlHQJsahyiQbG76a+3HBzQ37X+W99p5ZZT6CO4TuHQpBIgCpu8yhpuMXp2PHOcquS9IVA7+Ej
sdbInX5nIjy2TQoF269Wt2z4jml9tVi1CmjlAI0LLm6SpNmlqdfIs/+E/NPO/gCf6RDy1fd9UhSF
TND3DK6yJbPxQA4u+n0LrEUtbywQ67ulSGga/OLQuYmnvt15EdX7PhzGSg8AJwGAnLIPLcvmiDt8
3+lG7/oIhmyCcB7yjaAXQn428skXj6r7vssuOvi9KFsyU7wyJPlafp5oEEQ924es95mOeud+41dZ
y2UiOfs+tv55XpenyVIv7rjVG2AIXB32zsE3VUMxRCZt1z9Iyh5UsXGRMuysOuJd5H0A7LOPlNDm
ZyKCh3DuPxV2GvU+ebltfENq0MHuLZsttyzAQedMw+e0u3ez4nnotoCJhpj1tJhlduU7hAw+qNZA
pDRACemxHGQE7b7C+3b7A0w20vbZVlRNP694wiikE3v2JWRjTOyHlZ9uj29aXS1qBz7XmbKVnzht
c8ebCQL3ZCMhGGz/H6B7juTI0BSTLF4ap+DHlYObzMQ63p65wTI60F0MnLn8uqGIrI0y+lyj54DQ
+yLdt6voaHcQ9kjhg9k74SDYjIba+7o663Swxn5nUtNB77yqrDKwEVmpZx95Lw/zvAXVNxnnuibv
TiJDxkRRLEj1ggdfUOU5rI1Y0CiB8rVjbVzzTet7dal3/2HVagq8oPKSeqyervzeBMLxq7I33McQ
XDrUPbPchRA+2snofrLsKiqrN7l+D1M8A2/pmRmcXwe8T2Pll+uMK3nD3dNKi6iW7gYe0TR7LW7B
FtYFYmhdvF9nJ6t9YBX9ztucHmWZxWUzbikHmj5Bi1+n9XORLn6f8LY7lcw7ePbGFxhG1mHvGZoV
JfZdkRC2REs1x1W95fgG4+hw96VaBBhLuJ2Axz5y+Z09v7HwGxQkxM4SlE4OCoK+JeUunGeVS+xP
aQSBjQ2/NNnlGnLv3D5t3KLLa99JCiBySnQagJTmcDulmeyiRS3nYUDHNXBwQIPmRbUeXFBJkfaf
YMnPgbelZ2bIDTpBaOEoodBO74EQV6LK9dkfobheXTq+03G0UpRTDCWdaowvc/++IOyuXu5u28dk
em2/HVgjpI1m9ESS/g1C4j95tk+pgOlA96mRnj1angOisyYS3nTA4/7GqhrypM4Kijr7OqQjziBN
J/GKwh8cOpeRRfeJZwCw8r8OiYffIe0ZNirohrLI68PiNC/rVmXlX9TKB8X8/8CsxtwuB1f6QD7T
yAaL41qfcCc6qcyNAm+9ZGUXk+pxFtNRsH9uL7TxT68R8j7IVpDMNjSUyZg1sap/9+wfHr62VRCH
S3sgKLQVRezmNJr5VpnNsEw6EMt2ZiuHYqaXTD3FBbWJRtt/HnK5cX83+K4Ow0JtWbhlA4nXSoG8
kFbHpfA3HMw09PX3d8aa66Vp3RUBN08h+sHCGCq7++qBOuzdY34fpNmIbWwhTzX1X9J+C2P6MaQe
XXZaNGcQKgeFLnL01PK4b7JTI3nc0QeV/eLd08SW57R7SouNm4DJSNqGvFKSubnt4Qbp/SMZqN7b
fCMrmRxH24JD0Tsgg4WwsQD3fjQHWRZNyOOHcmT2xgobUraOyVJDBWVUPDolYfitdS8pml6H7G0i
xcYym9ZCR2WhQUZMqsNNJuzK45g3aAEAiAqP1essj034dxa8cnBE2P2ufj0wuGgBHvgVmpBZjk3I
Z5GaFBSb+cbHGFZax2bNfTODwx93jQpIhyZv/uSe8/N2XjINrW3QqM76gcQmlLRTFbPsz5htceAb
nEhHuavJU/U64TbTNssnRZfzPKAAlIav+yau7clc2ZKEA+onk1OPZxn4dtIyvpGtTVbRAhkvvTLP
ZiSJpSDnSnpPhJQbjm8aWota3y5Cr05tF6W9/Fgs2RJ5zb5+FPigFrhD602WU+ECk6rmLrCnMh6H
0t7lhYBW/29STju8SJQujLIu3bHm6lU02a6thOp4rGrMA39IkcqYGH4FKwTv0Jay61JHdUBWV3Vk
bKwSCR+uLRt+R6anNdjiV/l4OdEi879GCcGu1ELSQyQLuuVc71sOxuPbDm7AHFAdRzXYkKJjvBvu
i9fu6/hcHng8QNItmmMSO1F5pFa09RWG0wnVgVWLK/uFDPivJSGn7jRfik9r3EVOhJfXjU3FZCkt
YIulEaR2FpH0RXrMqvlSBlu4JNPQWriOdZCDCwyvFLTwzxC6ArXpxh778f2F6oLkASF0WSSS2OKO
D6Mf/t3Q8lwP3edhKu+aJq02YuvjZAkYz/+6kZ+jjQkATTcp0uGr5E4EBvCHZtpFUulTHVBljTmi
d/DdZOrqWC7qMAzhF1lXv2+7qsFKOqgKBT00L9tUJHU9Rh4/D/2Xobmn9Rcqtt4U/z2f/ffQTnV0
FQUCVCoGD/UjEDafgG88L89rDNxNXB3Cu11cFrCUFs/V0PlLgSJfMqfjwaryQ1GQB9HX59uWug7z
0Vdo261y5sy3HFSxwhqFAoBsYqD1fhSkPvYs3UgcBl/SGUOroIaCNZ3dpFtDnNvYZRavbr7saRmE
gfQwtiuCfibPTWyA55CjomB2LhXbIpQyhLIOtKr9vuLTCE8VkDjuBnGifB/ShuqMoZyXnc0qiaNO
0cVezc79stXwZTK5Fr5jIN1cBZObSD+NRVYeiLTwZLolDGAwig6hGnH0k32H0htBfhPh+kCkfbrt
kKahtQfeovPafCIUxxH7O3jIjsIpNvK9wSY6Zgrs9jKbRrihsINjoeyYW2Gcia3L1vXU8UEk6WSh
vMmV8jn1Eivw4r68k82llFPMRH5Y1zsifyxKRrdtZPqS6+/vbqNSFmKCeLgLDjXrUJfNY4kLb585
GwcUQ07QdckDa2qlje6oBBC8eOLZIWXt8zw7MSvy77e/wPQXWtDKRjrtOgdQ3uvuO1B7QgzAad8G
yXZaSNuAVcDm1vUQtX7FIoFSAG95ZGVblBBXZ/xorbUzcx84PlOoLiSy+rI238bqaza/geYmIiSL
2fTrtpFMoaAFMQ1AYB6Mjnut0EDIpT1KsUW4Yhhax1R1hWf7rIR9QkArO4/GUPo87Jq1jqWqKh86
8zmy2uxRiY6deYiLMP15e3CD5+vgqYL2s1svAaACVYaO2U+t/ffYfrk9tuHQoEOnlk74okCSSCh/
6fM7AtAjJ19Y/zSHW/R1BrfXMVSqg+AM+M0gxe5b9l9V+X+cXUmTpSzT/UVGKArqVu9U1tBD9bwx
enpEcVZE/fXvuf19i2q6uEa4rFpwETJJyDx5DnokckuqwzI3YcS5vdP8dUAVpl54QAPTZC0mQKkG
0H9/EPUGjMJkO5rvZim6t/0ae2CR6SMl7jn3nJ22o7ltm/GAdYvlJY0CYzw/i4Bu3BJMk9Y8tmGj
N8zKHxKu+MEp7V90VV9v243JJjU3xVlTVtWyDknQ5riAIOG/uLHXNfvWRMdShXlm9bU3j/cgD0Q1
YRWBPLsWybZqyH+S2K8cZjqfaBOiJq3QC3qv4vANf7se6gNEGLpvLM6PSkXdITwjW1UcyecMl9vH
fIvLy+BvOtyqn0roIk9Yt9l7vy6fgvTOHR9qqEPWu6okvo61ang9uD6vvMT1yTuyjqCxE+NG6dpg
TzpbZ0ksu55VRpMmz3CAEiBxso3waxr6+v8X0d1Kp7RPbUzbX5sDaHCPARTUbpuq4fzRkVbQ0rXa
Qih4QSmfpHSPfTtC3Nm5zye+L/LqDJ0sh8RNQWtkHXvnCF4skFDm/aW26MbqGLxNR1iFKxGALXde
MuZrhFzKyRnQU+aQjXPCtEKaM1eWhIpQ2tAkqJ7KOkYqEsr1d9At2tgBw/R1lNUKZD2YXn37ggP6
vuDTGyQgjjTdIpMyXEx0nJXj2j5tg8ZLuup3Od61UIrN1TNnJyd7JmqfX+lwK3SkrwD9WG7CPYZ2
WSSx/H0IN5Di/G37EJVbPWiOeUlAaZyl5dFJl42VN7iVDrIqPVawDPyKCbw1KqiM3Pb7ba8yjaw5
LJuKpUf/uZdkLbRCAhEXYuuhZTIXLdYCKlqKIMBlai3Uj9B6Q0jJoUSwsZGm0bVw6y+rawF56YE5
ZYwdIMVl1524P2zkFkzGqMVc3HMmZwq6KSHh5xEiOSpY78b+vTV/LIS8k/bG8v+pZr0SwDzNZ/Ow
EH6lehACF2vsNWsMHuKTbJvYXpMCNK/XzqtWkoMNlhXZ3jXBh9v7bli+f9BXeMDIqUvXS2D5gPNz
52vtec1Ht0Ob6b5fuK7si1BQ5RltKgmbrfIwHjiu6u6V7nWLjdJw2On4K3vtSqqC1L4MXfkoaBCj
BPnARX6cna3bheknNIf2R9ZNnYsilJ+1cdj0R/BGvaUli4pgi1nIcI/Q2UchxJ0VqkFtthoeoKLj
e1UkurtMoTNtFy8u9XXBctALuoJAxR3SMeifZk7UQZWm7oACyPMIDadvb2+34SDR8VhWWjVO3Qf4
klAdbdl+6zcb+k37oLl6PblNSwK8JQl3zkyQOLQ7J+LCO1Sk/Hx7+iZ/0Pw9m8fWWQvLvkgXSix4
1pR+ikJ5fbo9vCHBoguVr01FUpJPgILO/rms3bisHhpZxCXn710CmuKvjr8Vpg07oSOzmDPiZKTQ
rsp6HCfN9DnzxI/bn2EaWvNpubTzHBIIXY6+PMtWHv1lF/8Y9XVIFoG80ejbLmRfbH6oq+zen6YN
7UDTrDU/TqccL+6ZAok4hx+l06FNtqRb7SIGD9bZR4eZr/+HQ5ydh7qaIM3JARD64jSgtfi1b9Wv
3/XiJJUNIxAknGlSellkoSd6HLcEHE1Lo8VoJxgsl6cuvNa2D7x2j+kmZMrgUTr1aC8XMvpg1k9q
t3uyc/G2ncDb3PcbjxjT8JrD4nE08cbJh3ufrIc2e1j9NvLlhp2bBteicjmtDk19BJeq9+OQjbHF
xjcury+7NlSHZFGrp4ucaxsSJ9mhlWPE7F3aQ9TX4Vi9M6WtxeYBVHUBizK6AA/euhuHpOEg1vmu
UMefc7bO0KtpfuXN92L4Yc1xtbWjhiuXjrAKut4tLfHn3MovJX+oXRnX08cFyGc+I+G9DxDn61Ar
d51Vio4LPCQbOXwH91XQxLmHVs1dFx+mV738VaDzm15bsZYnZ3j23E/FVjvp6+7KdF6BEpqECm8w
kpTKv2s8Kyaq3ciMvWrywCNohwx6CIrWb1WdOBIcaa4bk86CCEa5EQBNw2sHTe7D3rugqKGLkx0Z
neJ5DO4De6tm9KplYvbaFWGB4rxsHcjuUO+9GJ8q+65ey9jeEl94dd0xvHbYSJcMTZhBPSLr+kOZ
Dg9srs63zwLTwmhHDfe5T2ZQ8oOAkD009jccm28d58vtwQ3z1kvVOZBO48wwOJQ1DgVWvt+sIZuG
1q4CDs6Bgk0elmTMI8w97sNdClDAr1xD7Yt4FzJYuHAskLtBJeVdyAr/BOpHFees6TZOYMOq6z6a
8oVyPvV1QsM0GqvhlIbVwbW28p6m4a//f/EFmWz6dW1lnVgTBFNIe1dAG3nYS8uoF6X9hWQj2E3r
ZHSRUT0VS2UNp5pZFX9Qtl3vKmdiHzSfrb2852UJ0oCytfNIrOKJNv2uUxKDax6b8bqs0JENmS/b
ikYBiflRBId87jZe1oYTQS9QF2DHdYW/1Ik/8gffEQc6u58DOoKzodo40169+uETNNdlYeojfVJP
CdL+90HwZeHybvKQNYRW0UEtW/yhBmPSC9YgeSHQRGsmdJir2K2Q2nbXQ79P1AqILs2R50qUM7fw
Fa6/nls3fRwcZIHy4Xj7CDLsg165dsEYyvrr7BegZUCsGE1iiIr+aeg2LiXXef6TQcH8rz/8wtdc
Vw7dIJYpGRcRN6Aeszv5had5QvvquPAHMrgfb3+KYb91ApAyq5GJofMEFvRPWXPsmXNMnQdn+TjM
uwgW8DF6FIY67TylSDtNS/fVglBUvBZyq4nBtBWaP9PGbeaATlOSi+yksvZhCupnkhWgKqefbi+R
6Sc0rwYXGuXdtE5JWdjHGXKDfdbhPZQViTeuH27/hiHy+Fow7lavXjyBz7D7/lFW9blnfKMcZhpa
82g+Syi9KgxNc3kIZn6/rP359qwNXqxXrVO3s31nhR+k4VMr/+Pjj2IzxWMaW3Nh4fkjsog5GIbn
7BhU4u0y9mCzdDZc2DT81R9eeJiPDFU5S0xdzAGaEPvzfK2+iP5u38poDpxnpd16yEYmXg9NaS88
+174yDN35/DXr3oxewXxAu7Y3gTKJJaUdhEFffPGXbacyrQ4msfWJUEBMoTH1pOKROAd3ebZ6tL4
9toYDFJn/6j5ZHVjPuJwK/2fVYaKjpyLLSS8aeqas/p9D30WMSD37JT3JGueqlDcubI83J67aXjN
T+vZZpBqh9ImyfpD3s5obprHU4/SZrTvBzRvLWsS8pxjZxsUXMaRRFWWxqgy7Ft7vXidOUvYpNe1
T9Pw6NH1TNFcenvmhm3Vy9b+1DbojwJpfTPJGLTXR55uwTQMq65Xpm1XiVG5FIULQr6WbAWRPyi7
l0BurIppfM1bPQGwWGvBW5kST0Uu+zglbnVcJ3+rg9IQQ/TytAN1w4Zd5bxtYY3IwaJ5Xs6e+61g
gj7Qdt6lSg5EuOa5DCllNQGWlKx8ObozuR/tKmKbHNKmz9CirS/XVLDCRrQFY5W7FJGQj23YRm1l
7bQizX/TcuFTeZWyDW0Hkuo0LtotvljTLuu+W5RO6glMPi0+44IYWdBrn37vM37NbUEE0qjZSsdk
WWoQtUEwC9JHu4bWK9QBoPfcTjFtXEPupvQqtML22b1enfbHPhWg7EGUytPvDgODlCdRP7G2oGeG
y6VemOZFx8TosCmZcwI2ahWCCn89LvYkYjpVD246b6AEDGePXqbu8mmgYkKqJLC6M+3cj6zyNmqy
BpPXy9RK8m5w3XxKMlWcLbDuu25/JkzELdsFvkdrhea0fcXcJqzhtFWNiiKQH5R4Ub8rwYnRNZ9V
BaNqnSETVIbsfvL5u8ZxnqY8PUy+2Mhbm5Zfc1qrB0G7CLDP+Tw89WX60A2fbxu/wWd1AUxwr4Lw
osTIyldHBZ01J6xOQbZF9GIaXnNbIvJM5jY2N63d01TUIJcrnhRrT7dnb1gXvSBdrLZsQgeu2zH6
pgjD77ac9i2MTgUShqscs4Ej1ZC2RWQz1zsVokAH7zptNXEbLF+vRjNCMkJXHMW4niWLU4FUIH+T
BsFRAeG8b4GuP/3iHuvQNfTdDre1idNPituHqfb2ZcP0KjQP67nvHQKnQks+895N4B9ehq0KmWln
NZcdQbUw9h7uUdB0mo9cjelJTNmWeLBpdM1lBXdte03x/C9a+mDP/hfS1d9ur7hpUzVXFTlQtV4D
k/QhGQyVRJBneN8GXz0GNDjc/gnT7LU4mzE6yBJ9gIkFGBJJ5Slv0o13j2lozV9Zl3I2hs6UcKf7
6nE0GyuRqY1oaBhcrzH3vAmLfoExVmPnoDk3lUc1rltEc4aF1wlAWl+EyIjDHmdUTsRkx6tqP3Th
GjGxC6joh3q5ubIs3iGHikRFRU4OKx8LSEfd3lPDQfmHcP6Fo07O7HRdCnuvVHgXFEXUzP175Ho2
TMY0/PX/L4bnQTgFfmXj1qfA4v84Nm8X8e72zE27ev3/i6E7N0w9MFXjDAYXOcgzsqjk+e/bYxvu
N0TzUyBzGiTMcO1YyxxdwGFM0uZ5VOXDsvpnG1nN2z9jWh3NZ6VbzrMz4jiYZnZsF9zQpvTkrUu0
b3jNX+umano/xwpBT/A74ATnThaP877ORVil5rNuB0kVT/nIP6kU7Sts+T0yiKyM9T69V7Rghn9v
MYwndENVQdEJCgZOrk61PZ1ur43Bev4tPc8DbTleht2InpWF3xcZPd4e2rCreuG5IIDJWRK7mknv
18zLT64Pqahxl/IgFkULrRnIVsAmApdyi+lUpPLNmvJ91z292JyXrT/5lkJ2vawgiK3u7GndObTm
rTPlwIWglJpIDyZe2KADWjbW27SVmrNCNysdAYKAHUL0du69cxvsgrJirTUHVa61tsAmjEkQWMNh
yML5BIGIL7ftxDRvzT3TsFAFThmAiBooulb+ne9taTCbTFBzTeKQvCtbrDYgUCeUzw+cTRfQ+++L
1jqFRyrmEQofqDAvLncizxpR4iH0v13LotN3lPnkdbYL9xk5DpN0uDh5s88IdaKOqertZmpwYrEZ
7bet/z5wtsoths3UiTqAp+6F1+IWADBFehiaGqSklf/j9pIYtlNXUEpLJpGwFXjNLHZcMvc4jIAR
Q+Hu9vCmuV///yKSCmLN2VyiQktsQiOoleUHvJ12pg919aSytzOUl5FBSUF01Ur5E8wXG/HTNHHN
PSdehw2ZcHnpGyHBtEmdg8c3L3am0TX/LJYJKQJoRyaypSTOSk9FFiNby2LaU81FheyXhfawRSf8
Kb3sPmSfSSk20ibXWPBvmfEfBaWh7D0JRkOEIBdIJBkgV5h3zbdm/s0E3/iN15fnHyWlmlj10Fb4
Dausz4yFJ+ZsmLtp5Out7IU9Dg6giWsGX0L/xhcv6L04LeZdp8s/QkpjWMkVXfJ4gaVZfXRLx3lA
+rDcFYr+EUBKmx5db5AiS9QS/szq9JwtctdF/R8BJNaHzO18PL6CQfVgDkvbeAg98IkNu06Bf+SP
6nq0bCYxd8Gzj8xLnx0Y/J4DJtABT4wWyprYApBviMIHXRweQaZ257w1Nw3zORzBeYBsRm395nld
nUg9bJWFTI6keanld3WzrLgAoD7UHDt7/JhC9uLkueJB8X3HWKADn1yXz+vUtfLavmEhT9vtIl7x
A52dI69SV40ubhe85AcVypMdjG9vb+nrx9c/kkfoig+gu4I5p+s7hIrc+rmKfU6kw51yMEU5vgVo
5eo+uEUX03XftSjQEYmd6w8K3erYzQVlDuhCfmUuu5f1Fm7QcHDpUKd04TwD39W1Ik/CKHQH5Kd2
sV5hL7VbbpiWK8CaCKOqCpE7sjrr6Ln+VvfI6w/eQAc4uawcO1ph5l2FV5awkENe3veivetFesrb
Xarj+AjNV9c8y/wWZcSks6Zzzn9Llp7HectZTR+hOWufecWypiNsUlQkEvUQ9b33tCz953DIj8Us
D7dt37DNOsYpX+0uXzscCt0iqgfcxVRSELEL2hroCKeUTVyE5Jr/DZCm4t6hdupLtWxJ9JrmrsVW
dyiEy6HlmqCpAKRsqCGAmW2XijeIeq6n6IvAndachnjj9UkKoduVBQlIbzaqNYbzRoczzY1C/mtU
UBbpwxMSG3dZ4UWk2JeJCXQo02zXmLkKm0Qp4Ljd9r6HrleP3qN9FqM5b09E6UniNQntaN0BF+eH
6rAWotvSLjTEKV3UiCArMMLY20QoEhylKJoztC+WRzXaLhBNgbcRbP+kHF+5Wep4ptR1Uh+ULgPy
JqQsH7oKxOX3A7itmYgqb+35HNHW7m0vooPnLPdjaqfzIwlGFpJD24pOzBHocWT25FvNhB5FbwSx
GeQFx+o9hcJle1i9tkx5tJTQceWRU01STFFa1gJXb2ddepB/KD7O8z3JnbTy4rBD88B3r1SF+NBX
KPzch8L1IDldKuCgd70cA71WC3LPgYUjbjAi7adYFTI7QZBvVyIg0Ku1LZ/rluUzntNQWIykh1a3
q1/uMj29VKv6hS9dek0XZYh1Dmjl3tNstHZlAv7RbPAZGcLCBZjLCfidGzotaAftXbKKfqBXaEeF
Cm06Igubz8JGJ2AJArCseXChXLRrbXwtYEhZujPvoTjRjHwp3w8oPvSXwCe4dOz4ATS4XE/hFwfi
WhXugvKDnYwNvzTgzY3Qq7ul2PDqUY7BtUPFyYtZZD3aoRTUkKx6fMp7f2NbrwnWf7wcQ2sP68ob
UgHvGqANj8YcPtgJ8bLYk9O5a+aTP81ZTNgA6Z4twuLA8IPaxUD4fVMEtBzuS0mfnDQ7zh09u9N6
rOf2vefl7/1iJxnYH9rYF3uScWRTnKx1Er/6UECIArqvGxdXw0foaTFk2r2yhRh7Ihx5V4XPVN6r
7tuYqiirioNwNmqrr4ZC6usJMicndji3+ACGpgPnVyePVvrztr0auHNRKvzbYMu0k3ZOaweNjeOR
r4BzABOR/gpQwRX112z4UubPcvjv9q8ZDFjPmRUSrU1jMeDH6O8aJJroNNvwO9MSXf//Yo+51eMo
gjp14tLf0rZiK4szugUqM01bc2pSDC7JgNBKshryacjGSdJt3HJMQ2suTby6RXjonSQPhjik2TFn
/p44AKvRXNoCWmecR5wWYD9ScRVmE3BS7Z6DFIPr7msXoJuXHgbvW1z8SqAPt6SvTUuindF2KFLZ
FSEY+O3HRWUxh5jUbfN73UiYzmrbMEkdVrUEPf+fu/XYDOiHVXtu8ZTptLa8QXas9WuSSBYtIYA/
TRw6n/fNW/PRoEJzR7FYdsLHcyoPVn6Z1XHf0NoF3ppKNEcxLMkCUoeM5FG6PJVb0mavH49MZ7W1
Oht9jBX8Jkgf0uxL23yx/NNV6aaYvjH1a98XaM6ZUR+r7mZOEk7PAFzJ+jSEG5f46/r+GxSZrg/O
2zQN8tDxklp292n/S2TJVW5CSI7a7Yfb03/d2nEn/vvgckB/77XuShOHjcfBrr4u3Raw6NUnAkxS
89GmGGcASOGjtXrO58uKzhYGTd6thljTzDU/tWqropmDhe+XU9md3S3NBsO4enKspHPneYMNrgPp
F+h+84aI+OHz7eU2HAF6gqzt+4qgEc1BR/mHkcST/+xnGyHING/NSwltLB56GHqw5KH33KPXbaGm
TUNf//8iumXCspH6RXSr53vIpLHxcns1DAaup5hIYdusDTBl0Ty5wTn1nqFwDWGMaavmYTBBPcuU
tc0IQhr8QF8jTIgPM450eRfQDQc1Da9ZOOs8hCBvwsUoPQ4OWqvwhC/wGtziTPpz/X3lBNB76MCQ
Gq7lgI5m63469Xf1abosbyF1dRzj9rwLMkOZnl2iAknK0sHuOuyj194HSJaXW7hd0xfo2aWln8vc
kfgC8Wl88I5ZEjxAf0HcOXFzWC6juxFaDZak99FlYK1qJlKhlmDXl8nyY2D8ZaSa9twCVdDlW823
pt/R4tUaqt7mTgl8ajlEUADP8k9p5kGcDSRLX247heGI0BNP6eCs/ujDZu2VPy7gVK6HPK7GLUSg
wWb1xBO4oKuqwp4kVvVm6T8R1YM77yGYPt2eveGo0KW0i0paogOrOCh7xNNQLnFA9/E1Mz3lhIkX
uWtXDIoDeTypFndW97Rv1pojW+A8ZsJd7MQHHYH3hRY7V0OLUYrV81hUeM02wf3go9l53eq5N2yj
3jBXobyFhhv0pXrD+25JMuc/0h4Gb99tUmd6tSXzW2uRLPHbd72COuDPYavWanjxMZ3otaQotNZy
uF75RFSHZxo8KpwH1lcfF8tcrXf+dFfwn7c39vW8AvuH+dWy+7CxV/tSu9Whyr7UOXuXBfWROQRR
Hb3IqOA5y0ZwN9j+PxywVWFBc2O1k5799F1wGLZbqmOmkbUA7Aq3tEPQPCVFAUGJiKo9JXXK9Aa6
bqk6OoIzKgEWdoi83DsOnfx4e+kNR6Wun921Y5mquYNOXUbQCXII62Qo7MhpT+sWb5TJCTS3FUo5
oNPscNiAfg40NMuPdjyRcSPtYVp0zXlpWVq5cgvc7Kt4mE/DsOvtyvTOuXRyesU4XNce04NSUzxu
iSMYZvxP41wQ2H2QhQgdaP9oevtU7yt1UaY3zrmAA5PewWKw4rPw3lZsiXwRyfWAUvhGDDcEPp3U
NUs5sRCtAShv/JOfd2/DuTmnlih2jn/93Re3WMeaAteuse51e4e6dFT7ceBteajBFPV2OaRRbChK
CScZ5blNP3DyAUj4TJ5u+5JpY92/p67cdiqHCr31Y5fet0t4V5dbxLGGE1JndR3mGgXMDFE1q58o
st4DpARCLzu2Kj3R9cib5WC12caF2fQdmsPOHqH1ZLugdlI/2ip9J2n4ed8Kac5KJkukNZ5tSTEH
Twp1rrjJxM4noV6MaeqaIVhV86Wx/KOs59+hGt7fnrdBeofptRhHuFiEBiy3xUP+3T3JMz/0F/V2
fScP/NI/pkexsUIGC9XrMl3v0TCYsfZpfwrHR7QmOQL5CrZxZTBsrd44R3nYyM7C2UPn8L4r0/vM
3vlo1ssyRUord5wwc399S/2vC9Ifxb4zXm+Yq1itqCqvZtO6IJMYf9ad82ljZ6/O+crjTW+XK/ia
TjzPEFwfg3fZZThbx/QyfGGRd+rP4aHZeESbFp78fTb0TQtlR/DeJZbng3uYHotlSwjZNLTmrvZK
pravQ/sSrN9FS7+BXmXrMDZdA3Vq14IWlcoa6iRrNRxU9sUa07u2QiHS9aC1QCPpREE7R5L/uL0d
huiid9A5Tlek3tgCKeeFdyGXb6uB34uCHW8Pb8g16l10gSjagKEAnbSufKj6X1VbR6n/na5Z4vFo
2CoL/wHdv2JUeitdoOayoah7JmwqIxeqa0HhxC392SrkfYP5xFUWuXYZtcVdmz/36MmnDQrljEe1
uuTIv93+XMNhoqtv89K200E4LOHBx5F/lf6ZyWSa3t0e3WB3escdCvi2v3aA2VJniUqKfHPYv903
9PUnX1wC2NJbXgY1u8u0kjzmCnL27Vx83De4FqZ9GqQiWGwHT5ufWelHqtvVXkqZLrYdoOqKTDCs
F4pjo/pJ8zibf96e9J9mi9dMSvPyou1dp8l7eU8e6zsWfxseUQaK1an6kDyJQ3bYuiKZPFAL0SAL
XpyhxE0j7B9LUkXDelqrnYPrLXcKaNURWXgnIcUF7DRgO56mjdq0wRr1fru1AYAS3Rh4B8h72/rm
gYV4Y+WvR/QrK6+32YkFDRl1sSBle3ROLC5O44/+sp7lgZ3sy7qvNomul79NPpT5ClWhFDnnK91X
FnH2bLMNTzWcAzq/6xgsXj8LgIQVKz/M4/KbtJDRZX2ag26h2sq6GSxHF92GgnJdBwPOg3RpIqX8
k9PnUb7ZXWIaXnPboRyzapBLdx8iS0zcrxYQ/VW5dVSaRr9u/osTp2gQd8oR7kXRpZndtXUe1db7
2xZkMk3NdVktlNfbuL6ApzYqfP6hX7cupqahNW9tXIHTy8FraaZ55K0UlbmtNkHD0HqXnddxQK6A
uU0EmGlSZ4rzbI53LYjeZYfThRICYvLErrIDGr9Iv8X5YZr0Nc3xYhtXJS23nhHxyFjGbenEYp0O
tydtuDv802A3g8FOMNzgGkUOS/lcFRmQ3xBfoCwiwc+i3OocNpii3m7nEdbgKYkEFdodIrQ6TM3P
stmiLDQ8JHXoEXE6NbJ+nC+yUfVBlu3vahIHsYyflra2DlBSmOI+Rbo5L3dWGHVAkjeGNl883LBp
/dgOT659Ie6FjvteNDomKQTgtmsXnJvu4MYIAOes29JhM22E5re9x3uHK3CGdS7QLiDAEXdettX8
cLXIV6LKnxv3C0v10zxfpGPbyRSQS8jSA6u+te54mFM7nsNsY3UMn6BjjxxKhBdeowoFKMA5ZcuJ
Bafb/mAa+uonLz6A+eUkprWT9371ZiVxl723tmC3Bi/W4UZ+Z1XuhFxN4rbkWFX8VPW7iBwo08FF
g9exKiwYSTJyls5z3X7ctxrXVXqxGmBV7GqfYzt954F0750JReluF0kSJn1dpxeDq9kWcl7X7j6Y
18jC8ROgHWTfvLWoGpZjMJOOk8QLn7z8bVU81FutCYZbhw4t8ops7qkgLFHlfyUK3ePXaX3Tin05
AR1bBNWE0qE2XqZoXq+gONp6W+0xhiNS18y2/bkt5fUNOrX1vWjnO+hUHtlsn8OwjQVU71ewfxRj
tSsYUh1vJLuqArO/cC4p3HQg04nxfYk8JI7+tpsBNCVCLiPyJvRBpWWc1etGMHzd+amuoT1UJCgp
w13PW/LLElQX5XrHMZ3Pe6wSGPu/Jy56IiWSJH/ytIt8V8yHmm1g6Qy1bqrjjXjFiYJ4Eiz+UR6z
i3NBT/tD9bAcqkO9Wa1//QSjOhM56+a0oriu3peQbvOG8ljZW4yHr7sV1fFGKiv//zapljeTdzeD
unpy31V4qt1ee9PUtZvwRBY7VS3eaBzXHOtObmXATCajRVNQoKQ1m9DZ2jpZ5Hvfs7GLwmGD5sY0
ae0e7HISeCrFpnblM7Xfbeo/GcbVYUZLV+e8W3E8yq6MUZUHqNraiJ+vHzNUBxkNNWDay4yh7SSH
FWZneoZE0iU47tpGnYB8JIPl8Y4CDSTY0RGf6WZfuGEj9UY8yIOlfZuDI8MfvWN4ZUO2p8eUbpFo
mdbl+rMvgl1fgmVlDeH7bjHEPiiF7OYJyOZIFnNMIKJQqV+Lu89s9M68wA3s3A+wB5WN4jyJwm7r
OW/I11AdNTWuYcebUcr78EKdyDm5Zeye6kNxCuO5uKz/ufF4zg5bAkkmO9Wcth+KdXSU06GzcIJo
3nIsBrYRaE3brfltVjeT0/gIIiR4qsMTn7+V067bKdWBU1BnmKayxztQtf23hSzP0gZExx6/73IB
HTKVjQoE+UsO9ijrh5ibQ9ZaGzH79cs7RM//tlE5ZdydS1wRekeeB/7Ftty3YTY+hsI722yrb86w
8jpciq2hcNSIa3A6fW8zGtH6vx45932Lo4XY0F9UwzobNAZVH6uwPLXOcNg3tObBebMMbXn1KtGU
952DUhlfNg5Ng53ruChptzUIf4IV7Iz5yS6CA9SW7m7P2lDjg8rY35tqWzlYEh1MW8XqSOLyUByo
HzUq8iJ16KM+rh+tLUzEn8fvv88/aEX9/WNW1pZksBGw2iE9u92ZdV+68vPq3ZX2BzE/1+uXdPxQ
Wu9J8Mb33A2zNa2e5srF0hQVIy7Sr9fmikdS7NwVLfqmhKquLZGFgmDS0zBJCAlYGz5s8AEdQdUM
IGEXHGFsbT5AkzJqrMQrvt7ecdPYmhf79SJQ+iuubIRrRAEFGsBBi8fh5fbwhuIZMJt/77FbhEqG
6NxN8oLUEbHV28Z170DUEtE5OwTwt9KzIF7ezFFL0l1gIaCF/v5R2sqm7H0f4dOvVSSVGqNqlj9v
f5LBgHTslOWBCnsSOTybP1LnY+V9vD3udcVf8QZdL1tlI4qWBON2HIJPWRfNTRdbJYtFoY5V98gX
f8NUTXuuOXlP7NSrQg4uq9Z6w6w+ggrvG5JtsU5cV/m1D9Hcuu1q0lEGTwjnzyn/FTafuvox24d1
okzz32qo6i4E+W2StmEW1Z71iWT2RjwwhDSm+TDJkI9lBAlwlx+7+m5yc9Qkv/KxOrb7CtVUh1RB
H2Xt0SOI44fUh3UZwfbx7rb9GHZVh1RNXtpVMHd5D04oOR0t9U1k+w4JHVIVNnkb2hQGU6fBU9+2
54yyt7XYgkQbPEqHU4FbrCnWBe6KmkAfl3NfRdRZN966pmW5/v/FVdoDx2dZ1gWA6eMdy8soH++W
nal2qmOpFGnsPJx83E7GH8M4xFTaG2HKFBx1mWwCOo7MG7CdS5KeybFABTLKHpZTHzV4IaXx+muf
2Wje2gTA5zrudW/z7wzy5C3/Ui9fbo9t2ljNV0evlqFqwzVhfIjw1yHYTB2btlVz1Rmqvu0cMDuZ
GYs6Lwd3OhT+mq2skWF4HUfVWi0teIqNZZOADGR+UNaPztvSyDSckDqSapnlIHl6nTwyaY34lbPw
SYLIWE5bKiWGB6QOoXJa5g5Vj0KNnavzjOoMlBUdN48pFZeKH11/jgPeH29vs+lzrv9/4WIDuklk
0GKxuDw7DfiAslO9nAe0f94e32BGOqpqHogCBTPOh9aN6uVSbr0tTONe//9i3m5NSskLzBshHdmY
FnmediN5ZxpaC7HM7QlY77rufvEPg3W2/sfZde1IjivLLxIgQ8q8ypTKTLvpHvsi7OzuyFKOlP36
GzXABfpwm0WgXhtolpjMTJqMjLAO95lCilYbihB1a0GtzWVOmPVFAq14zdlf5fJSsIJYe63oSNaj
2LNXcE6EDPWp2dSpiKssIgVsZVWTvW4rnjONX7k/RKTUnbwVHy7jpURJ7XWc/elM8pe+/YeT4z7d
53kyVorWdJ+cYsQy+gxEtySduU50TGEPGR4l9nmiHGrgZ0gzVn3i6Z5GVdaQgnFpBJsHlH/RX+Ql
/Xypd7yy+LoTkurl+D+Ap0pkvUuuywjwxLk9FAeaWC94lTqAVuiga/RSZBRZ65oBKei3aOY/uwSI
duPfHDwntRPT7PPtMFIc9GSRaycXxJmJhfccerCLKrSN0+I/OUOU+7nGdZSWkkJ1NAxzG3ZYaj6Q
c32sE5aS0/ibHNghP+yak5nKi6SgzagRNLZj8gvor75aAOeGk73okI8qV5JCtquX2ROzBzBxOeGe
QL9A6SbqaktzMlN8uwyEmgaQdtmi986WeJkt7BlWqUllf3iWP7iCyEAojhdNyiBWh15E92U/kGh7
aD9tCYncsxt1qRtvh7oEvCgElPbn9k3ntgqDySipnoBbNgNI5+JX3+by4F77DlaNtVRjS3E9lK2/
c8ABz+7YhPXyQ0wgrtw1d1pFPMjgKGeGjvdiwY2qxgybwYUmgRu1okpX95voAk3UqaZwdYR3+20l
qs7dBVbFNdPOBktQigesuwJaZiX3YfW2ZUgYVXbuzXifvzbGp8KMuBYCp0hJsgw2WfAgb02VuKz5
9tjT9pM/FvFmihMd7pOTprYUzKvJoeDIg/Vo+uXfwl3WcJvvLA7JjOS4NmedDVTjxejXQ8mHtG91
eCPFssogKb/Ki5FTeGbV9aFY6rPrFV+Non67vbSq4aUXqrIuwPtBkaurrU9aykKPu3jy1KmDqYa/
hsQ7p5w7bm/bFJjnuhZx6W2RW6/HxjPi+75eCltTdCynParatUAjUlAvU8ibYUjczdAVi1SPtjJY
ihpAvE8uwLy9FbcsIhGPoBB8ZN/rT7iy2GEftVGluZeqzCXF8CCgLVB1MFcVPAAjaPHPlY7cUhFh
MkbKdJuprTtrwnNwYyVTx8zYs6A6GWQgLs3HWvfurLgbyWipKcAcaOObRyf/nI1gqSDfWPZz9EzQ
evwym+8G5xpjKVdGiuhiyGAqjjc9e7ZjMT6wokSEvJrrcUXZ2iB7CJEiVICrkIg17MRvz/u2l8+3
XU+R1GV01Ww2lRfkLkLeJF8WJzitlvlsQb+irdhphuDb7Z9RmFOGVxVdOy7eAm3qwJ6wM1nBd3PK
0wJHBr8pTnjc+SJqJzHmuzjtKf0Px5NTlgurKEdVxQxpU8fdUGimcnXiD44NMuaqAQ3cKEyU/ffm
sLiffF0fpeosKCOunLmBaga6S88O2r2W9dQ4XuiihWr8WYrm1M+/DP64/DPM2XGDWNjtdVGEk8yM
Pk98dscCvlfODoS9z/X8RorPYtW9UCneq2VA1raYzBz4Olz2mkWsm775NUv3dYOSFzDP2F7OY76l
t+eiWhjnf5N0XbhD32NlzsIeLkNphi21NQlaNbR0TC/AuzjhbQFIU/KjtorIWPvw9kcrUqWMzirb
oEfHdm2eQUh0EH0QVkaTeruO0lWVXGSM1roP1T71eBZxv1Qw+MlBsY49ADa/dOEWQ6cw1qf9j61E
ZICWV1l0oaBXOxdu2rTPgXEf9o7I8CxqrNWw+BhY9G/N8OptT8tddLGUyPgssVFi2BPOhMThZ2Dy
02oH9Se/SzoJw0s7e1O1Dij2sbMLYiOpkwhAcY3nqKx99ah3Z5J8cAWZcF4AzwlBLcjuxtDrnfuq
3kTGZVVBU7aQCIJdQAviNU5sbPc9bBIZlzXSjKCIhaNgvXcPEEo+22AFMfsyrYzl6+2o+ni7ITIN
lIPbyZL7hnVewcHVMSux+dceTP6uA0hMFebCjwpHx/2sWghp/x433yoL2zOPLjgwZ6865bsOm/Rx
+iSBdLne+81ZBgb3AfltyJ0HytdPY/U935wYSuvHKmg1+4BiDjJ8C2z2gdsQH8XQvfzLy8wFxLE4
Qd9eDcUsZABXUTdBx/e9u0CMMo8Hgz/33hgPZYaTetXHcLQ6XJz7CkVExnNR0HquQwPu8J4GWbiW
y79EMF26VtlJimfS5p0x99hjbOdtNn+Y+123XlxVpGD2HXTzb9c0RL2E93gkY4BXcN3t6+Ntnsjw
LXMwqOFYHM/iLDBQqpiHmJnT+rKW88Nu1ezp9kJ/aB2wBl/D8V1KWlfTbByr7s/ABrzs3iNZPc3D
xofHVIws3e/MoG9BgQT29hnU8+Furm1YZvx3sfFf5bpAHLQf/HvOd/gp6a6XG0VblSUbz3OArpXQ
dybv61Q6wZ3DSx5Udh3PM7qIszf7VQy5gvZcucuuGf3D4wQ+XvKj8Y9KcJ1P5zyv2rCuc/SDOh3Y
oP1SR/uoWuTr398tsm92gWObHOztSxeEZOj6Q+vPs2ahP8wVmIB0iIOeo02Hae3PTc8oTfLeKbc4
t4utjYjbVm8CVvNTx3MbFu4dEouGxURhOLlzftk8iK9dOaS9sQkgo53xQ56DJb3kuv1aMTO5f56b
2WQHAtz9Rsm2nz6dUfSxjeYkLN+NvJ0C0j4WT92a69qjVAslHVrddeXFbMLTSpzLEoOA4gtgy7v6
Q7BQ0q43GE02+sUuzqRplnDrfPe5d/fqHnAORpc3PjLRzm9AXW2BbP/swQ0eV7sn8e08pcgmMr7C
blA3B5QGYvU2kO35fMxwwSYQE4zsYFiiGcDx0+1fUqyBjLdYBXpouq4ezptb7gkisXhjljVqguXD
tO5BMOR/Q9EUKMl3I9jDIZmZdNn8UrULCzeQ9rG8/X57BorAkHEXo4W2XhANQEMQHLVRiQa72DLK
fxpu6Bq8VL8g5axSlH3hLu10riGKfWkdwZPB2pZj7TW/b89BZScpZTG7aIxZUHE2DOu059eqpb0k
uY+m7ea+N0IshpS5PNHtrC341WXtk2d9trfs217rMHIqR5KC2fC9kW8EKj0tVoFuHNpORXKfdaRI
durOK7bCHM+rMc0Ad/i7uy1fa5sx4UR9Kabud3FF97/c/jnVckuh7QYt3ywwO529qjz3VREPnrj0
ZanZARWGIpKhit3evXYuYShne/aWAEUESzO04suJZCjC3J32zSDOjbmW6cSzKu0rcHxQ3pLwtnFU
Xy8ZxxwLf29JJ84m6cFJ3z7leB67PbQiCOQKuGsMWQ3deXFmvDqZtSghIemfzI4+7r6te+dTfL9c
C2/dAieaeRvPBvjDP1dLbSMnVYNmCqrRpXxXNXy08T4ynSs+ZHi7GJahjcrN0GmEqca/mu7d0YaN
opm6DTsmbZk4V7Vpxi6w3/etrVwVz1xo69RXLawJCmFH4lERz71ta8JK9e3Xv7/79mUaqh5Zzj1R
L+vejLbKhnDuCvb5Pu+RspsIVtCeMmw11Om78zCM7QGg7AIFrtWOeo//uv0zihCTiUHKabXK68vG
+QrbOvhG3sarwY9tud25CFIM7w7kvJYFebSfxzWsqh2dJuV63/3HkaLXCCDOOk8Y3BrspPPYczkJ
zYFIEb1yHXwY+63uBKS3vAVSZBN9yL3hy7y3L8zUca4rPEiuh7O8WrycQ9a+4bl5KMEPcMHbmO4K
qhpdjt3On+hsYA/mFYl2t3vOma5hTjW0FLZj3WRrVtQYOuPlW9OxWoToXrY0plcNf/XVd5Flcc+f
8sDDjjLbIjSG4pHbrmZsxUlUpgJZCtymtqzAfW1CIwXPTgZqf8Ib4iAzzkvh3Be9cuUbdLvgZLBg
fDbVCbRKP9lm/mPJsp8eak13Ra5c+i7LZu9NgK7P42ynbPZDZqO6mN3V2e35ctnb6gregIJTnDs3
mKM6L8RPSGr3r7c/XrXEUuCK1kIP9kSH8zqzNW1rq04ye9fsWoqcJpe+HWv0t3Ejw5nhZmnYy5nT
5lDT6r6kI3OEuOY4dIT3uI/Xc2yRLNqKIb5tFtWXSzEbtJaD4hBuYX2H805bP3qLkQaMf7k9vCKn
yUQhtbvlZLD84YyqQRvOkOMG+uCRBMXvZdbReChWVi57z/Nk9SKn4zmH2OLDBm4fMAZ5wajZdT8u
2nn+n7rLu+SwFwu2lAZ8h2LcIrt/Niw8L5c/e0+8AMaSWNaLaf/qpumAx9XUn+/cxuQyeCHaxir2
1T43+fZqND77NOa9e99biFz7bn1zmrmLrQsUVCx08HYUVx6UtdzN1LVhKh5DLGkbBvl1XvpXHvWe
bN9JBYWPyR4vI/H3Jw8iC0iBNsxZmeyv266mcgMpwI19X6ERCv0x3tuXzucUEPZc1y2m8GO5uO15
dTFnJjaIxXxo91+TVZ4ZexGFbgP6Y5X/lJw9X65ms7I0xWxeVcIKTk71NoB+uJxSKoxzafbHYi8h
RsPqmPskmfLNTWyjS+4ynFztXsBtnQ+zhWceu3v06uYwMt1LqMps0rbdDrMY9x6nJaOwD9gCJ26C
H+gvW2heLgLszx9Z7ZrV3oXmlnubM1UV9lYxWgkY0X/zbkm5v1vhaliXuZtYVATDwYXA633Gunrf
u1/Ead5ashWFRIAp7JCDGiNa2vF43+DyCdynrPV2HM/cImCfLbfz/0LxUmjutooAkTlIumUap0YU
kBhmj8vQJLjopvd9txTqeWXaGzNwIe8LI6HUjavm+b6RpaCu1iUQ+xCIczEPD3VRPeejrm/5Y9/0
5FK276xrYbAKx+0sQDP9cTNB+s1e51mzmB/vrJ5c0YZKSL2awuWQOvPdz37rjodqBOET8E2ajKf6
BXnv9nnVGHi9AeLmd77hxFe6j4yXdxEUep5c2F7XpfN4CwMRQHkc8nOmyxWm9OWelfVk6hHLKxtL
ZOhgQJZek2CzceRrW00z/ceu7sml7cJmPnqZsL0Vbf5oCWGH3rLe90bkycXtpnDq3S7wtFzY81dH
7G/OVMa278e3DaNaVft/M0zZbO1cEHTiVmV3JmyKGsd4a4NSk8A+vo54ssbRTA1gaDYTG41Hotw6
sfIR84n2NeY67m/VDKSgLYYt2JfchljnQJ8y93Hu2RMp7noQ9+QytrsXpYnOW3hlPsdTZUcrQZ9g
0/jxtNBft5dA4T5yNbvkK+13yEqd7d0sDzs1u0O5ER1rvGp0KWwzCOn2mw184zqKUzPyR5SM7rqh
oajyv77Dl3wnxMQDNSq+J7L7Ye/nb8Gqg9wpUqZcwt72pmZ7C9cMSnpavOJYUuMTKHoPjau7j6iM
c/37u/3VyCtW4CwCMqVldKJgdvJkaXR3ZIVjyjwk1u4SUM2hI9kgfRrk1WEo2mdUDe7LOrJ20zIO
vdN0Bt4u/fxX3vbQfEeN4z6XlLZYyxIU2r+Q8QHy+atYwXDkVLnmFKUyixSvDfRX/Y1hWc2Cndb2
bXPGN9fQVeIUo8vMI3bWeL5TzvOZs+bBLaCVnuUAbuhkZVTD+5LDkDEbyvXqk9SdoZu8DiHdxgNU
upLbllf9gBSu1egxg7YcNVa//8ZmAbxAMDzvDfqpbv+AwuVlSXBrJzndQBcPsvgNx9W6D6KmMF/u
G/w6q3fxhD6U2e8NvLZ2tSP+surV+ZcTMd3n8TIFSdsWoukKrK3ZGXUYbAOPGbSgNNlMZRjpOIxK
Z1+BwRQ67+5SJqwPWNpeH/5uW0axEcqsI3TumskfId4xV+vRyqrnOTsBTPG4LE0fFuukuWmrJiEF
bgCFbxzhsd82mzh5PfskTDO9PQPV0FLcQj1MdMOMfbb0vB6k4Esffrk9ssI2MsrHrcbeBHE76MxR
4WyDPQ084Evs075RAHFWW7OXq35Gil3PEoEg1Y7YRYmKed5rsATfVtM5gQfwt+F1h9uzUdhJhvs0
1QQkXYMUkbNhigGEpMlIWl3NR5EfZJIRFARo0W4QciuZlVJOT6u/v1bVXU3PnifDfbwWNWe/pjiL
8O0r3ZD4AaDRJH6VYa5/f5ccNkLGFozM2A/3oIrczP9UX0kXbltdcViQYT7ULxwfmmfzuWuGp9EJ
RGgv47d+KqChZbSa3KnyIPt/Z0B6cN5WFGzebu5c0efjwejtL65ozpbBXken1aRR1SJLUTwGpVWX
RsXPjcdJ6Fn536gcMqA9iO65TLUWUjAbfmMFvTMDRkKty1oMz55ZxrdXQvHxMhZmm0AEvbSgt1pW
dg42aIgFwV+Wq+MIVXy5DICBmrfYx6wGXsHunoLJyUORsR+3P1019nXd33moX454msoIggsSwWmd
EysVXlZoXFQ1unRcNp2Wt74D/weV2A9CqzrkLdfElsL96XUx3n35jF4Pc3OwNS6uddkrcoCy3pn7
buj2TLOuqs+//v3dT9jOPgV+huNsQ/2fDI4f+saiYbpTjS3tvXgOWHlTYncsbTe1KFtwlvXvA3B4
soLTznKTlTtWlVPyazQqGrk+lIjvcxkpVBunZD4OO7hBOICDd3b7i49CJ2yuCiUpSmt7yS0G6s7r
o+y5MaASXtE3UlHNiirSmUw3UjA+mJ3dc4iU/GUNeWTtS4r3zaimDWTUdUlTsbYy7UjmZmvRcliI
Eav6BbAq/bwPy50mkilHQERnAAFrzdCwdqcH3k005B6vktKwdZ2OqglIcUv2tXJzY1vOBKIxIxqo
7ODnbedRrK9MMZKvYEwxMpimBbXmPhcRxQYTsr7QvL6ovvz693ch63d4dSHg4T8DtEkjPxD1syMg
DHrH11NHrlRlNCj91i7B37n3sTXzVz5O8bTqZEU+LlJgfCkpGAEtxOhl+3miU7Iv4zMhfmTkTUwg
r453zbOx5fHmtk9NZn436fT59rQ+TKX4WWmTb+uNcqDI0Gs6Hjf3sIgfC/ls9nfBXDG8lDD6YeML
6yd0knR5tHdrLFxd38iH7oShpXThBDaKUVtjXrL26/xPV17WRrPUHzoSdeSCVOO2Lp0Xe75svOym
P/feyCt3oYOAK2wu16N2hxZ+XlZXDncW+9AcqvrstELyvvN1Wtp/3OY/1RvMQdrcPSQhawzG5WK9
zjH9XkRDVMR11DlgEbmSY+iUrlRzkdJF6ZaEBx34fUzsCyFg4F5kr4AvFPP223F8zYoo1lruswQb
5z4UBkF/h/AvRbA9WQHuTw093BUEcptl1izD6JJxPwK5XCUUIlovvtE3Ly765lJAGnzN9vmxsWy5
LMJotnounswvWZPitDL26fK8DMntSXy4v1Fbrom4WenNhiGWi+u/luMjGKhYlZbtk1X8e/sHPl4E
W+7161E4K6kzicvufC5BjDEfK0vz1qEyjORFObWJvzZIE6AVPk7rFgPR/EymPGK+rovq46C25ZrI
jvOilfv4+gz0RWA1DHTbzh+kyH9DzZYLIltbok4KdqQLfd0PdjLHJCpADlCnHmSz9siJwHsb2+Go
JX1XdKXacpWksgzItA/Vctleshdx4imLxkt2dMPikRyqJD84GuyNymjS7rD3e2ePOaY2OS9W98+m
Y+G4PkJ8ZDJ5W8gtUpkkBzfQ8svjl6K+3mueFxFtOY3n4XjbYT9GlyAkpC3CAH24m/ewk4jNyP6L
IwXaJ/fJisZQfHE01yhFWMhFEwoA2rhmmMvU5GDxfeAjSnmtZntWDX414LszzfWsV4AYfrmYQySm
305+oNPLbeso8oXc6FdnS8Y45+LS9P3rZEPwrTUvHkR6WG9GbTNrLjsfwgioLZdNGjjQbgxwIRA4
nnlap05KDs1ZhzlWGej693cGasE5GzTFNF844+GcHfwrjmj+fdtECveX+/5mw3IbN5+ts8XmkLp1
gvNMfN/Q0nGPdZbo3Gtk1b4HHlGalI7u8VVlcSloRzvPC7PB0PNhPE0pEuqBn0TKdVF1/cQPgteX
ghflktrJJ4xP0u64HyAqcBkvgGXHZjynRpxFty2kWlkpeMHtnS2kwymJ4hDsztZX5mwozEya1KYg
zrfl2slI/t9MIl4SKz5dD0j9sYyuGfvxKsnKNK/UimQnk7gPlk26zYa9xmWLdnLxBTr+Hs38Hwif
xZ6WBlrhrDKLO/iYV09Yo3kR/BQQ9Edq9mbVuPLe3KBPSriIsNYxIupPgJoNmiW2FDnIk6J3zc1+
63qYxn2o3pwDD5u4TlGOiEQoEshNP4JXLyqS4O22SykuWbZcUyk8s8mhv7dc0B6SpQx0cVsVgpDi
ShiXJboFVwSgTPBednVL6lVcA+Qq9CuONLWSMdUVzRSHJbm4suQOWOMGTCLfWlwdQpoHoX0F+Wsy
tmrb9KQAFz6ZDVRqlgseAE7tYb4Uv6zUPECm5UhP+bfba6FyKym8+dYPxbzw+bI4P1j7VOx3XRVs
ubxCHVEKm9XLZd+aLqxJjo4Oewzdck5vf7gqccjN1H3WmovfYnkr42GeHqkLHv+hDNfsSEnie8/l
8DNo0hFU7NZ2zI2/TFD7r/fpf9lyvQWCZZBkF5hePX8h63nsv4Ix8/bEFCsiF1uKLABX9jxjRbJH
sryuuhKRIsjlKsvOOlAUQL/3YnThJL4MewqpJe5/4bruf5XDyrTurK+sZuiQoppPSOWf9qPzOEft
XzTq0ybSRbXyV6QtW3j1atAG9vEf9gM97Ecj4gd2ynG+L7W73h9Y+we7qyvt3lsNzvUWqjcXOx0P
68E9l4+AK8ZlUsQUibGOyNP+m3RgqN6O1vPtlVckLLkZmVZN2w81frM6ZSkC/tgnRipS3RlN8Rhh
y+3IFqtZ1SwY3wUbSlU8tpBkGsmxXC6lv0RO8FwJID2fmunJQCdx5epenxTzkosz044We3L1aPM8
nuqzOC4HchCppzlCKBxbLs40weSZQIrgccud8rC3nEtvgYfbAEK2MMzI2QvNkUtxFJIblQ3uic3N
YD8r/1xT8K+khqkZWhH0/+lPJl2fDwGGdpxPXvu8G5px/7TgfODHco0mH7x8CoIFfgxZUSNyoTE6
jklnvuWeCwaztzVIuXfwh2eHD1Au8w9rtoSD3SfO+ndVvzLj2IvPRf2wMBN/FuFSfhqyw21/V036
+vd3l4auqbsrfH6+BLRP69Y/Douuj0fl63Ifc2naWVHyDT6XknSNvUP1VH2jqR9eRbegxpHcNwUp
TZB93DIfTWzHvKu3cPcXO+UGcJ73jS6dAAxQMFv90IDtcHTLMM+Cn/2ue8tTGV/a+K2WF03T+8Ox
7a7lL7Z8Ipuva8ZWDC4XeaqFTPOyreZlMdN9B7ehZm9UnLnkso7Xrf6EMzDGzevYtDs0qTxMs/Pk
6Wj8FSEuV3bsvoNUfIEPF5MbBWt9WOgYohdV8/0qu0iH+GbwV0DD/P44L98Nwc5tHtx3PZCrOlML
mkAryPrj2pdAM3ckdvGcc5+Xy7Qi3Kp4Xwy5eRn8GP0gdqc5JKrMIW3lrjcGpg2k7sURQTz17muZ
T3daWgrMtmkAEoVC68U3rSdW7aeJ/bwdlCoflIJyM2qalw4+uiI5xJqsx9otDgUBAJs7jmY1VW4o
BSfPc+IXPQG7sviS5yEL/i0CzVoqPl9uoPcEzy3qjN1xWZMtj3hPQuKH+fTPbeuo7nZy73xRCsAV
J5AhZD/nuDwOKcASaBi73ryyyNbdjRSeI1PKo3S5gEgJv8KTyo7HU2+FA0gAcWYyGzwd5GA/SQUJ
K403KdbDkeK2qOeSrq4PRmQ8H9DPtnioy8+3DaYa+vr3d5tgvbK+XjdXXAL2ozAuJoR4nLuwi9SW
ueWpzwJG1k3gyM+OU20nW/Zy+6tV9pcit+6rup7Z0B8Jq78OXtWEYFt9vT22yiJS6A6+NVp8KIYL
a0zzsBetF/dr7YWtmX25/QuKpyBHCuFiaEWXLbw/+k1+AGulxQpoEg4xsX/3bhCWo6U5mqrMJMUx
6cyxmSAufIRAXpiv8yEX7uH2HBSHarmVHsIEueFNWX8ZsyCdHPswePPfebUflzZLx9ULG0K+GjvX
uKliJnJbvV33ns8YIsDo7AQywwnHk8ftmSjWW6aSZ7s/8mDLx4uRB1n54pXu5MW2U9rDjyU3ie5I
qJqBFMObWTWBaWAGJfSdjWZ+G1p2X7qWOeWHca8otbv1Yls/jOkRRF8RW/++bR3VOl+n8y4/rFu7
d0bbrGAxMJkLxnoPytTLtkTVPrDDwtAWHArb36PBroKoDHxdi4vqoi232ztmCbSAqEw8YM+frloC
45H+ZCc7Ls5T2Hy/PT3FdiQ33AsKTrQyx4+sQ2wAX+ec8uV10hETqFxLCvRlGOZl7fz1Yszf5vHF
aSCerBORUfmTFNsc7FsAje3bZaXbS+dXSVH196UNudd+wHWcl3k5XYxxPQSLGRur5j6oWlS5zx5q
KYWFJpH9gmZlGhbP9FjE4lI0YXcycTPSbZgK4/x5aX7ntWU/QHfJvhpnOjvmD09H4KJYULnZfmh9
4uZruV0svFN0R8P4NFDNHq+6MspN9j0YE2lf0f1STJHz3YohkZLUUU9DN+zeroXje0s3MojJws8Y
c4dfMl+mJNtCHpWJkYCwZwyz0D8WyX0qHfafqb5bhs712Doa+KG5+LXuT8t0bIgOFK4qf/9xsXeD
T7xaNquBK/HE+c4fIZATm1Vovq7RmgAy8Nr+673dThJKr5Xi2KtBFFD2+35ZD9bBjaoDS90+9KI5
cQ99OnXx7d9Rea0U0qLrZht42f2yQPvPDw1Lc1pSeK2MZMrGrW26ErfK3HzY/UOVPWs1lf/sMR88
8MgoJrw+kI5sBEtM2tLoIr+sxPUM49p+fahZWdU/rb2e9+/LQD3x2PVN7X03jKWrG0ikMcbndOlK
00jKGVex89TnS21GBDRJ9cEo+mH93DfjgsbhzgXHHQ0nozVYHg6dYdUd/nXMrC6Zh7pZQbNWbSbt
ky2oaPbNGQbOT9u00kyH8lb5gQynMoO5cl0KlwNkAeiO5uB9tp2QPNFzmyzH7C66AGrLHPbotKzE
fP2ZYIwLllBdn5jCv2T8VJ0PaFZq1v1iL3/xfQybuxqx8cHXH3wXiuNYtZTnGNidvoxuwjD2plV2
uJ67P/Iw6azPBr8cKrLsF+c1mKCENaVdhJMG+A1Pzf0gF7l3HwwtJkG78Y5N76XtHlvdq63K6FLu
KEFn6HQNPt+gDxlPMq65g6rGlZIFiCSrqe7ZfrHmyM9O+XjX9ceS0WmiHKEeZGxwPsuI6jHq578z
et8h2JLRab7vArvMkEh98zTyz7VO9uFjY+Cu978OSCCQ4KJgCSNvh7U6O6tmU/749GvJDfqAfwKT
ZvFrwAPgcOyPHmq42/G+51vrP2g0fylJVuOzRW9t53UvyYXWJtN8vMoo17+/i8q9uGLdKEZvgoel
OAaNxkNU40oBiVYUOlarg6+uPqHrwvv39u6nOABZMt+811fZFHjVfoHmYmomPMWG/my/kdAPnaRP
dx23uSKNW3KDfjD53PDzGquauhB8tY5luv0zJkvsYG1n3b1SZSYpQKlLLAvoc+zm4lPALuYe32cn
GWrGeFNXpo+BiyD0X/aYR/sxiztAGF6cs5UUZx3uT/GYZv2nS38oJvASN8jrL4BlRNYxT9YX48U/
Lsf9WTObj9O7JQPQqNs75mJff+PB/7MYQUIfaGrG9SGPi/tCQYaf+dlgrzzHj2Trmc0RiEfv/Prr
ketdjNno4dkXdCpfoHc8JePJOdbp/nLVHqySJr3vQGDJCDSxLW5mTfiV1k2XPJ10tf6PD4aW3K2f
O+O2ss1AJBvnDYdz80iXey1zXe93lqmmDXS4AipurusFEFtAccfEec/0E1AvDWtak82cf83rZPB0
7av+c8DquR4ip4EywDPDc0LzmZvsSgV2e61Uk5U24rXKvIGQab3s2fgXL6snYdbfWK57oVJlFV+K
962a1oBvOLW5V1TRFXFnvlov7pN7wL02Mu/a9i0Zr4bG+3HgATCaveVGjfcj8/++bR7V98sANfSt
g3Sz7ExkxWsg7tjtRNKHV2BDHusYb1RJXsanVX7m8K5HYWT+e5+i/Nge/JONSvlfxgs51Icg1iUW
RfqVe/63ZioDMC6bl8b5VLdPxEo0drr6y3/Po5aMVgOlc+32K+y0nK0DSdaj/2mKM9ipSArNg56n
+InrnN7FzgBBZ1qYPQpTfDgt7myETVWkdhFEQeMkK9GV51U2knbywNzWQnjrepn3rL7YI9AKppHd
9YpkyQA1294KalaYhDcMkcfLaM6pZg1U3y2FctNyui6NMV6YVx8Nbw+LQifnrcgSnhTFOdu8jFB/
vEyjE1bfXf5DDJrQVUWYDEob2s3NAwOPjUH7R0QqB5LHfdtf7EMXG/GgAZoqjCMD02bchK25g92D
7e8t+CerrPi256sGvnrrO6/0thKkBfvVK4uhSgsLOnp13t5FYE8tGXfGDXcv/4+zL2mOlWea/UWK
AIQQbIEe3O1j+8zDhjgj8yBGwa+/2e/d+NNjtSJYOcIL0SpVSaVSVmaR2PJaiU8jJ6HTx1tgIgTS
rKoKPquGZurmtRpw73i/zg9dc50Sg1V0Q9+s9coqXbVONIBHXlu0L1h55Ph/63yfn6sN/s60NlNd
t8N1Ds4MWrH9tO4cWTmdWTb0a1fWkKHd2riHgANtTKwEOjdRgnMqV9C5UM+54nyNaJvHWd8YjnDd
0EpwNhBAIoELIbykr5L1NGag7NyKgexigmC2ihSr126QVp4Axz4FISVODGJQw0/XHXwqTCxI5qVe
N9x4mXhI/EOAAjiI36b510C/Lh4YG5oDTR7bcY1W90EUpk7k/5Wm3ziuVNRYSjmg51XZXzO5fK3I
J9CDHuagfGhdsDeS7lTXUIjn5deEOceJ2NG4eLFTk48cBb1ITOS5aXb1LcO8yhMY7xIuB1EM14Cf
Gxsud/XZLiiHreLMqpbRxingz8R+XAugcQ3PnBqPY0p0j8lW8SrFSTNtk4hyTmo0gvqGi7TuQFBR
YkXqyWBeUkThw635AHzJsf/oPbvHW+OBSfVJs0GpVACT1+HttIdTt1BZaCxQwQN22Ua7zgSmBHsV
jLaN7s/h2uQNIM8ZAG79uLNaxJRw59xtId+JkPF5HHQn10R1rkmvVHiYXHiFp3GM6/bHVj4CkOzb
flSv16b4dd8sGpurQDEIK5SzvcAsrPkuAxmteGDx/90fW+OSKkZsHcBTvRZ4VKwddIGvh7IiBmfX
7VGuEqDYukens1FZQMij/TxGA+MPErlhtUVrXMZmfLPOPrf/vz40a78uO7Aw4NXgQzv4oazO0kR7
qRtbCdnN67Ymq3FZHmUfpv1Tg8rI6n3YZ3w1Y06ase8ofrgVRB4W1RSkukV1/q9B7DFrVwL296u9
WJfZbZ+yxVRAvy3eGweAq4Rol/HJc/0WZcCkClNwsEDAcX3pCYmnluySyWK2q4Qqg0wp8h88XWH/
ndkJL6S77K3CxfDgwmrvVhMcg3ecnVzr5f64GidRYWJzKkGbPMDTAe2Jit9s+Es6U5p/M+wbBlfB
YWJrAUjKMLZ72qAWe4TK/IMX2tH83vyyqvEXFRG2bRtDxxQK03PZgiMZHQGtARGh2wRUhZXCbess
nWFyEEPO8W0T2H75sRuildyK+8jc2qebgxKodmAJtiSYwza2xz5ZDls3HPYtrxKmMnEJBDN7hBMd
jowtRZjT/rGpvU/3x9f9dCVcay9lpEvxSDKM4izy9nHbqWVsq+AwRyzd4DIMnUN7hgzfVssLN5Nv
6n63EqYiH8ZAEAvYtgEk0nhMXWb+aAf1PgVAZquwMB9qV6vsoIQOKvJAfFzXp954sdDErIoBS2cw
uHOJRvFpO9fek9zelSaatjeHRl6h+IvVz8TPl225gJnhKL086tC7VbvGF4ebff+zJWB8xV9QAanF
QLP+YtnzOUuex/SxTP5xN4nrPohF+sKm76hRh/e9UzcbZcd3rWLr0gT8QHUwxcL5kVnkigaY+P7o
b/oQ5qL40CZ7N+tBm3RxRH6mHuwkSkM2+SYwknN1t29qCP90IoXOBK6NAeD11I9mWoUJEFnW+NGz
THGgsZC6/bvbkLNFOGDOG6wuyiGWCc7F/Ji3JgZr3UyUWknppwnmB3IvT/Koq8mxHrM/vPLe2XS6
8tz6Ahkiw3mjWQ/1KCg7aw4KmWM93GkK6yL/OsrWcEy+mSnjB9/s9ypP2wKaWL0PXjs/aF88sV3x
XHOyXXCVDUVydZfGkHm+maPgO7e5vfqOA42UtUZH7mUbBDY+Hx2bzsMaBJcykQbf0i25EuI3uHDv
ShBu2nN3YI0dtjnutr1JAl03AyXCG1nXFaXDcvFs511jDWEfDOc2Ww8V2AzvB55uBkpYW3bSBriF
Lhe2ue9mvkWNAIOJm+y6Q2MRlMBOumasCgE6SciIQyZ7WmwiHhnh6Lq4P4G377ucq6cDlNCB96GQ
N0IXSsStF7t8LnPcAb64SXNogvYwlT9u/f1w6INjlPPVBIh6bjg9cd1gdryHec5EGzXzUAUxXjZB
tHp/Xpq1VxHEwELbY1VNyyVL80s71iHofS6tRePOMekp6z5x+/+rAMnR2mV5C9wLor1Hsc1h1bFf
Cftcp7Uh1DXepYKI8cDQgSy2XS5znmahW6Y/hDdtcZsPhsYV3QeUGE8s8Chtg8Srice/+aw9Ug9b
OwRljvdXQbPlqnhhiAxPq0wCrILsD9L5Ui1PUA6Nus47pfwEslSDF+uWQon0lKf11o7zchm74MgE
ORZl/zGY3dByd0aiqtOVVo1NJvBRXSZB/rJ8/rp0454LFUJQCfINTXcDFJSXC8etIcwqj8fzJE0U
q2/iZThXkcMBaahTc4hREdJHTVdGk/vJmqfY87BZ+fGIBnnWdQbNLs1CqFjiWaANO5kwlTKvnnpe
Pvdr/kxH96OTm9jlNFuHiiMG+9s0r9BGvwjbJjGxe3a1ZseE5NCNrgQ1KVs2kLRfQI5K5kfWFu5j
X0ztvl1JxROjk6cGLyjMk7r58+qz0K+WXx5NQi8tT/dDTrcCSkjjIT2fXAehIEn/LAJ+YP10ZBBE
cCsTs5xm1/jfLfXVxtdn1AG0EJ/IRXcsF+u5qv70Cznsm4ASy2OQUFYSHKkzEzlkSoU8Llltf14k
6By8avh5/zO6hVZObkaETNMeS9Em5PNi1X3MsfCGxEaTo6kMiP4y1qkHFMpFWCsqpT8agc55f8g+
VKUjwwyU0AaH0sxChRFPUBKT6BXDBu532blYQshgmKjAdGPfNvVXy7zNtVPn1rJc1tWm4Mnu01Pg
TK7BRBonUnG7aGNONivF6LNTngQg6A7fTpMwGUY3vBLH4Chyxt5LwEWYdL18YH0yf6BFVk2naVr4
vz0+5KnouKSTgd3N3XKpvT4PIZ78whtpCIP/+cp/76eeiohbLToPDPJ0l0HQsB9BJduWR0iRhDZ1
zy3LHvrKidapv/hrsC/fUMHIiIKx4B6YTvM0OZSz84gerANA3oYp6Rzq9v9XDtXZTVdUJfYN9CWH
AfrSmiCI96wEyB3+79DbGrgO6ewFpNBZNLLgXUel4XTWxLIKQgYQHlSmg4VFbl4c2oZV+alemqgN
HtzRYHedYZS9SFTIJzIbApobh8giy8AsWxoMo4sDJbeAXJDf0g47Ea3Zk7etZwd/CTehzN/+5Z6K
TM79LNhGZslLC/6YZZBTSB356/6avp24eCowuWdiLZdhlZdsG6PZ+1NXv4vZjewJ3FyeH64LSKmm
yWCnt1fZU9HKwmdoOrt9zG6KeOJBWEK0T/TiuPGXVg4G/I1uSsquBMLdSlRykZeprR+J1YfopwvZ
nIe880LagoKHfGpLkzC6bnFuPvEq3oJ8aW3WN8vFH2rx1I2T/+BlnqmRTrtB3T77avg2caScAFW6
pIMTpZuMCvqFzUfKmzDN0peAo10GfVNsLAxHhm4+SpCLqREl8zAfwpeoCuxTZQlD1vR2mHgqHyUk
KAeomoIwph/RWrzxM7qNj11hCpO370GeCg+eGujAui0ucj3ozTs/P4qxfaDD9uCAOKFe1kdQkptK
EhpPVgHC0J1ltApwKE3NC/L7kvztrJ+MvBSz6fVKYywVHiyy1G6dDdtV6fUPXvCtZ+21Xg1n6ttv
HQhkJUa8ZnBB2lOvl54WoevWkSytE8/rCNfs0K5FmKL67qTksLjJgY5o+mFoXCjK4/1dRzc5NWgq
F1wOwBBfRAKJrzUgJLSyqT4SORoyT50zKHGzTkmKtulOXmb5RKs59OYWzEpOZFMrItUZKHjDbqOJ
FxVK3LheWy8AQ12oOwKSXtnyYSllZTCUbnQlTxcNFcnqNyv0ZbojwNBX292nDeWpPJa1pCTonFxe
igmd+Ct7mamp9UdnfOU8XOWWQHsHv7okS9jlHwZ5XsWPdWBnbn9bqAlWo/mMCgnOVp71EC62L27y
2LHfqzOFK0vCSXzi1rMsDKmJ5jhR4cEtE21QrgiVAe9SuPjFohpDa7TC2vvVtP5xJH8T02msWW4V
JCw9xyqTopKXrqmbMBnIv4DNhnloYk7FBZM2g4inKCSoMZ1TktGTZYNwODERTN92jjcyaRUdnKMu
l9yuSRdOlnOVWqfBghzMjQZw8kw0RLqlUIPaW2gKdsP10qV+2DIWLWl+HGy8E2ZemAQlNAmveEc0
nIQ6gyknodwk8i2KAKnX/FqNdUxp/twEJL6/B+rWWgltByUDBgiIvDR+XR3c0V4jlGm/3h9cZykl
2d0CB22lKSIwaz+JAggW6zl1l9C1c3CzzdHY/itJZ5iIzk5KtPtrS2W/VttlHLJDQ/LD0gxxt1T7
hlfBw1xYVjKKFnZK6XsKqYBp7Q9bZSJD0/x6FTVM/Faii67dLv0A9guRhJmfPI3Tcri/EJpVVgkr
HdYI4qY4h6wuewlseuKWSUdB98uVM3xCqRSSzrf6B2kffDIfheu9jPVew9w++yrzXLqArB6D3RMy
vFQljXkibgwYO5f1ZrBXw4+JneZzBeGiQtoxODaitAUscksMNRvNdqQiiN15Ghtq1RJ1le0nzaAj
wkRsibYKUSUyTEG3tkoEL/5gj3BK3CidIon7lrvHmeys3XgqK6Wfgh145L59EbSJ85sQuXdOmClo
dfZRglbKas2gHrhcOnfA2+ntRLNDXsY+/37f8TXeqUKKt2JsrcnHB3jxIyX/iP9xTHfhI6Fbd0sI
XvmOw7uZ1nVgXxp7vC5F+ZQUzOA3up99S/hfDR3kAQ1oh58N9evTastPWVIes9JU7tPcG1Qk8FLU
opk4hp/5L4/FdPmSZE+F+933TLuCxilVQHAdJG63rvjCSlhY5DSe0l3vWJ4KCQZsYPNmhvMQkLcj
72WY2N4VF9HTPodRjlvcAaqR4M3h4g5u7OTrmRTZS8LXXY8mnooGrm7Q/KZB+lN6QzS49hw60FoN
cnGoOrKr1Q6OqRy7xOEVKL8EzirRgFmHOedKTFCNXSyTf+qWV4lbQDxTnjDUogdarVGBGzQejStT
L4omo1YBwl5l4VC5pTyczYdsXEKWnSroQrr0zzhxaMAZdk5NGKgwYW+B3J7fYTGmnmAmnzZ6tlCZ
ppkMG+d43580llLhwlDhGeRaIiGdO+fnlATzcfDGwTAB3eDK2bulbOlnOcjLaINmu+5oGnncMbiq
Zg9SOSULv8qtJPFx9UfiE2VgasWzBv1BM9zT99nmNq1Xu5xj8bGebBy+LEfPBzKeqPJ609uSzjZK
ILsZL3NmNfZlTpwikp0/PmykGXdaXjl0GRPMlRSv3U1Pnq22eLd2ppYRnd2V6O193vlDAO+X3hw7
YJcMuioC2ZThaNHZRQndhFTwSQqnx+JiB3KOTbMafF1XJlQBZMRJOmcRqbx463reau+nwNFVDv6j
yOgVxZ6DHWSxb7exV85fd/mQCiWjDVlXBwRpF2tL45GnB9yTDZbSLIQKJLYnG8zvM0JX4pf7eX7M
1uDcLe3Dvl+uBC9vfDY6FRYC7KEHKUCwRkySDpo1VnFjQ2/xevGQNI81n8NAgl2PDnNu+OE6u9y+
+ipst81iklbJDYEx/iu67VhR551T7mqg5B5VAleUjrAKF8NXszeEneV+pE1pytl0v12J27ZKPPxq
JOTpkv+ivX+FsGsY5Jbp1V83vhK86Noq0gohdmnFcuy9CV0K5NBW/eG+z+iGV4K3ntDMN5Yo+HrF
GBcE1fcpiycjF6PGb1SAWNEGkAm85VYFYd/xoABRlk0Uht+uG1xJl0mSdqPoM2QlQFpEST2XDy5Z
TRQTt6h5o/CjgsD6tCzA7gjLzLwMS/EixWlAIVmWhrqVbnwlWp2RFWOS2dalmWmczeTQl9VLk5cR
GlIMx6FmcVUIWMOZV3UeHjYDLwl73EGl6OMV7dX3fUdnfyVsJ89pZJ5aqLKO1qXkw6d8NnHw64yj
hCzAFZwv9W2/wVu1lT7Pc/DVr9tjMJiE1HU/XonbAuQZdcoRV3nXby9uZzXvXVysDaZ5m2mFM5Vo
CJgsK29qFw8RZIsWvsYi/+uQP1ZVA0handIW2dX2pQ2+Qwg9vr8cmuRTBZnJ2RIotmG13fpvXb+4
47vRfu/452n+e/8DOpMpe4VtNc7m3l6a6/FPgmdVOe0ShQKY8lbue3UABFDAHa15RqcUq47BOB86
14qS3PTAr/EmFVhmicLG2Tsg1NwtTvGsmA3pw8CqKCGWwfi6T9wW5dUMauTgHRWwDSDD4bAcGNtC
3v+GkLvBozTGV5kqkfVTp92Q2gone/Kl90t2w+dd66oCy5AxWytoXy1obQ9Py5DQQ5Hl6en+4Jo9
SOWmTKtp9HuKTWIU1hdRg3Y5nZ79wDOYRTe8ulFYPBeWh99eOvkfnheHArzCISemDgbd+Mo2IbmP
t+JKwjMLdhpscgj85UDm+rjPOsrp3qEZlje2Y138vMwOecrBC7qQMXLYZu/8hBK14H5lXTLAQlXV
nMoF9Oy2eF+L9LxrBiqIzKdV7wK/bl1INh8hFntKpHNyy/Gwb3jljAfPpesMBLlbVvKjTfz3g/en
q4bHfaMrUVvaNdjx0Dt4sS16Sz6fymyJs8CkR6DZFFTexyATVt6vuNOxHPRnfhCulXtt+gG86aYH
e41/qqgrsOKW6xpg33HwgufPXeRZzplKvs95VCLIltuJL1yUggOenl1wV1LpPVTUVG7Q/Xolegs6
rZND8OurXmLnnL7LdDo6bmEoOGjKPir6asjAQ1VnznrJpy0s6D86gCNzRGWJzCdUx8Kt3JkKWUoc
B2PgjCVaHvFmkYFHdLGzcJDi830vvZ2Cb2SilhLBG4jZraQCoaCDl9oh/daP4PUtf/nZEBWoXmVO
CkVxk8zk2zZjKigLHYA8CdD0dykg7Z2736mfxNLBq+rwMGVdWNXTrshmKkKL9Fm2UctzLpvkcV2T
MAVzidfPO4dXQjvJM9QPXXbDL00/x1Z8oaBmAMoIMNf7q/L2gcxUrse6R1uhUxBAZaY8f8ynjH7t
l7YxMEa9HRlMVR9u0o2AuQgXJ1Ain2p7+9FsSZxv3LTMul+vRF4wVSTJXNydLOZloRBMhF0PUNw+
2yin5uC0pc2l7VyW3D7WTfdsu72hO05nGCXSloWL2s9SeilmeWwgzFU0W1TOjYF3RDe8EmsepHOJ
nfnOpa8W/yDL6SqXvkbFI9n37stUOFfJx8AlEKK/gIbkANqEcNzsA5csum96zQRUBNcaAPNe+Ohd
ym0rLvrqiE6jmJcmOfK3jzSmwrdsf/TKZPXoJRgHwK5zPCIl4Np03DhJN8Oho/vG7f+vcmkhSDIP
ieVANryICh8NM9sXR2ZxtbWf7htJ94Wb8V59IXEcsgRdBieqlweWsagmzXV2kuNSmYquuk/cAu/V
J7KMLV29wpGkJX5bS/VhkVbYS/oV7Aff7s9Ct9RKDDfCtRaI6ToXmqTnhWV/Sr//UKf2x33DK0G8
8S3zXb5hGZb2sC71cWzZ1SEmDkzdr1cC2fZx65B1gDWQxTfqz58736LRkK87A0GJ5KKtO7cmWOOh
rT5049d6za52NhpG1+yfKkZrCTy6MIrlnRbqgOBjcGIqt31gVfYfbNbGk9RtsLLZGHweB3eJOjJk
+zZnFYxVFe7aFg0O3i7wfzRWWYRzE/zc5TMqGGvAqbgNt915ycsvbWF/brPuzCZr12WSqWCsjBO0
GqPH5+InyH1s5+rmC/DuJoS1blGVmHVhdRugUrw2jKjfBjP/UnrC1Hqm8XdVPrimlltmPoHHEP+U
5nlMp+rD5O/qjwBRg5LvcEmGCu2Sww3RJd7JpG7+bnbi7Tl1MbqyJZdMZlvKe1A1lEFUIQ1dgufE
pAzzptkxuLIb4/aCQ8vC4MXylbGTVxoe9m9T/0/ejHGV5Zzd2fZECbY9ui2L/X3MA4i1oKM04Yct
Wbf+DH8KyvNQ8M60qemmomzJ1cbY0LbDcF1BfOs84Nv340o3rrIXY3/BO1iOcf3iPJGza7qA6cZV
NuHR29xKOjD9mLHHvqaPTb4LMwDrK/tv1QhG61YM19J+31R1NHd9PO70R7Vg2JdZsvU3O2/VsQuu
RR3m2fG+qd88uJmtFgt7uhQ26GD7ay+W0HZ+QqYttGU8ZIZL6dulYXxAidQZOqJ8bHl1ngcRdwJb
ZRGN3cdafgSwKEwIdFRXGtP5vNrdl/tz0iyzWjysARrviwyf9Fv2Ho+qQ7jaualHWGcwJXxbt5eu
m/vVeUleyjVuwWHAls/J8nvfb7/N6VUiVc9imMWI4Rnpfzoo/bDWyGl9c/M3dgi1GXXNQDxr1aw6
F6XzUPAmml0nJO5Z+t/7qQ4rKHsJC6RpyeeA7ttJ/0el8Go63GYo5eZYinz+3RFxWFfIU9V7HlLh
Wko4b73VtonA4GjfmPKosb67JgIUnQsp4VyzsbF5GVRnSsExmfcXkZtu0pp9Wi0hrmvSLqWHodvk
hUPfCZBkXl/z8qfb7irjMltVtXHbtUAN6Pbrg2fuXezy4zK97PJPtRc1TSiS1wRDiy1sgnil533j
3sLtlaOIfqoywTGu77Kjv3YnmVaG5PXNVATWUCI2a9JuchmGxnvdTM91cml2MlCrBcNgDWQX1El1
dugagw0sHGVu+NUaD1TbNCtWjlI4+NVuih6eAmIC2b99plZOVzQ5TsS9+bbX14/Aub2T8y5EEkyt
RKSV1yDdkFl9rug/nFinqjY99+kWUQlI10O3amaj52d2vnjpOXXScC3f7zGIpRYBG8eTjd+C2DXP
BB4sa3SuFjQ/7hv8Vnl85dgT9dJ2W+EiXY739EEGfVQOvel0va3Zf7d0S+3FzBPQN9MKzNDuaT3c
VAbTz8t3N5wPTrye0Z65bw5qcIrc6wMvr8+s9MPchprVZsqb3qz2MkutK/pOOrdtX9Tn4eBf6sN8
BjD15JyZ4YjQyKxZamWxXRK7q9Pb+GvkXpDYhNOpPqUn96P1Ozg5MTpPDDvY2x5qBUoyvE1W7goX
HL5Zxf/ghfE0OsvLNu+qdMFQStSKwbKmucUaVPSP3Z5F8LNhhuW9LeNbTqRGbZVxlmdgBe1A9LUc
RvGrBe3rh/u+8/ZxZ6ntom45JXbj4WpQBuRL102htZCwJv1lkvbjMpoYht7eLi21zligFu01HPm3
5eLNb7bjzfhcrzGPWmO0LAv8DhOGRkpwytFWzao2tpmNWun3XTZSy4xZOq28K3Ev6W08dKMrv8yg
SnpNnRtk1NQI9TZ9FbPUbtF58lGmRn55LXvw99eH4hgc3E9uKA/0UB5NoomahN/ylePWJ5XDvRmT
cf6/kEh68OKpgqphdQAE8HTfYrrlvv3/1a6adug/z12EtZ+BdLqSZ+7khpq4bmgljklS4Jl6amqQ
NF6d5ENDDZdanRspATxXqC+CyQNCvVsWBX5Y2TwkwRMwDvtMokSxI+fc6Z26PttNC2qBLtqseVcu
YqnaMLZdNkueQwUbTNZLfsLj6P2frNkb1LJiW5SLDNCvfGZz+bzgnVWIb75zGBbIcpG/97+hWU61
uEip7bLOL8pzDfK0iZaoippa1XVD36b1ygmdlfFNumV5duc63MBSwE2b/S05eGNHVguL1pIHxKlA
K52tH5etA8NCdcr493p8yEf/sLL0cN84uu8osVq1tgcwKqj0QbX0txzEgeQi9Ch5J/sqWgiPrPLn
/S/pbHX7/ytbsWZESw6h9pVU9qcxKYq4yLkJf6YbXAlZOhfO4I5BcRaURoHDorLYRQzBLFUGZqm3
Yt4GUpyhXBT1sjyurqnxTLMhcCVg15nTseJeeV5W6PymxXgTQhZdCHqT+dDLod23V6qaMGMCofMq
YMW5A2alXOxHxzFdUjQB/J+uTjYXpF08VOlE/eyDKj6scvlD0IgUaciT/Pd959G4qdrdSWc++slW
ONfAGxG/7dGxnmkJLgC3/MQ8K8RuHd//ksaT1EbPJGg3Kt0gwya6fFo6IBkdtMGH9wfXTePmCK9i
oOu9THI8554L4X8A0qSImqGMPCHtyJtKK+5q+wPh9fn+13RTUWK7LxweJH6SnfsVO4gn+HwqN5ca
DKVxXu/21ddzmaGv4ZE0P4/Su/gjwIVL8dUN/ENrr4bcXTcBJaodWfSkAzvAuWRZElLWXORU54bf
r0tTPOU47t0yT6T0sjMKD2U4y/rFltkStpSEfj98CQoRhEWPtsrOb2KrdL6NLjfUUDR3HrUnlFDZ
pHNlpedcjCGIw7NuAUE8hNfeuVsK8HUf2r6pFKQzonJvpizpgzxd03PmtMkHsKn5XzNBRgOiTOMF
anuoO/egVw1cLBEuWeFabIc8sdewroqoGk24bs0U1D7RoK7RpVLI7Dwm7XZwN999SPEeb3CEWzi8
cdSqAjMof9MJcKb8XGT9i6i8eGumT93ea5vaKjrlSzESdI2fs9b9sG7Vs5PKq1N6hqRS9+uVIG9d
7vGWt9l56KsnFFjtUPpAEUhhGfYs3Qdui/IqztOGpE1ZwTyOnT9P23rYanZd97UqMkuVkPFEl4+9
X2SoD2+hk/XhhmdO2awhcEAbOo23yfTIrJuIEu88SCnA+wV0cL36XTpB16AgZcioqatH56XKad61
3E8tdF2e8VDrh7wpCHjbdhaRVCmZkpDJmgorR5xBjKFLf1f5Pi0AS20WBflbRlqb21fPZjwSbJJR
1Rdf7p9BGqOrHaJbKhNICwR4yEtF6K7N+9LNTm5uUnzR2FxtDi1GQE62YYROTZpERExfCC3e3//l
mp1N1ZIRdeGifyqDyJSVFmHg138HKLvH4GCKCEkMmZkmIVBbRIN09MbSwUfwovQ80vrcy+RIcghX
s+1sb0BxNrlhp9bd/l0lkN2tmZOyrpGAW80/UXXvfXmes+4hX+hBJOO7JunPIEH7mtDlNPnttwAX
sfum1NXgVHkCCB+wOllm+0qJ+9DgxW+dwSTPs5BV7zbrs1+0od1m36oyPfb+Y7OOUe3mIdkngmWp
6gXj1s1kQfH4Og8ptJJIi6tNkpuwsDoXV+J+25yGlW5rozqU/uWtD/5MUIx23d/7xtP5oXJ+Z5za
a0U7+5rz8p9kfZjxdAMXrohzz0RsrslH1LbTCVlpEVgVboEum6M6tyOwSpyoaD6uaRo6q3gYq/zJ
nU15sMZkas8ppHPTUlCQPszkc5vzg198zpt96liW2nXaLu4oxsq/iQ4+g6UhFLhqlsuXpfzHTPJY
mm1HlSzoXctpgpuSh1efZPmuNYl3arYDte00cS2AMW8hOi4siVffe9ezBnpH9VaGg+MSSM55ySOp
BkPZUTcPZUsI7AFgd3TPXqGj/HEDrR44zS1iqBlproZqG+pEROVnjTNCcyEAOV3thX7uPfEuD1MJ
QoV157lOlXPdK2bez4KOV25/6Itv1gTB8l3YMWapYja+TfnadzAQWA4n6+qYfFQXAEpQe04vc69B
UK+13R5sS3Yx5JftB3iuqU1d8wm1FbVdy1RMLRuvFTvM9NmCbnRmuL5oVlYVJKglb6tbveVa519p
PeNcv0h2YdMUDcG+01eFd+FY9+rOuS0qulFn8AqSuQil853JfQqilgrxoj14zQoQBVyD4bDIb62J
sksTUyq6q19b33Y62D3L2nAceUiNXJK6oZVwnb25dMsCQ0/OBQd27xjuELpxlXs2cRvZWOnNyyf/
4EzZAQoBhgRHN7QSnFsCTFrJ8JO31TkHbP0QONbh/sGoG1o5d22ocLdIWXGILF+b4GU2ae3qxlVi
M/WFyNwN46bBUzH+dXLTU+3th71x0VRBXJNV8aDOG/uayODslf23apxP89o8iJJEWTK8JN1yCEjy
5NUZyJx8sa8OpCK8oH/acQHC5+ucd6CC8Vo7BAvxp/uroNkLVHRXGnQ3hL8/XkeKRiPv3Zqf2uXr
MuIR0aSaq/vELTN6dQNlICya7cDBs1X3Am66KKVPZXpC80m4zH/uz0Kz5mpLaLCttBAOZjFbvzmI
mZnx1qkb+fb/Vz/eRx9lUxL8eI/3322njvyFmgyjSQ1VOFcH6ocxb/h4dR12ZE3/vHZJFm6eCHPg
Lgz3f91HlAguXKsF7REmMM7XLgkJzaMyOInp3z7LK1HsNdnipWswXkWQz6CtHUeIaXKD52vOwP/R
rLwy/jR1XS98GEiAOjro3bhPvxW1iX9EkzWrOC5p+1vpkMm+inH8YnMap2i5XhYRp/Z2ZM6Pgoyx
Z5tgh5ooUCFd2ZYv7mQN9nXi1vvAyuLZtZ7mof/oU8gl5J1hw9aYTIV39W2+TVmJSJDu78J9Dvpf
VmI4ZnQ3ULU/lAWFU0Efzb6Ca/LQOi2YDvIQ4uMxCFYABOXfZC+PLlTr/h9nV7LkNq5sv4gRHMBp
y0FSUVZ5KNtd9oZhdz+DBAdwJsGvf0e9qsYtCBFc2ItagFAOQGbi5MmahefN2S/TumisWOGGMgRs
IEsNdCOs2N9McgqLMDyHzvxyyIZlEBgmwQ5k6LC4NVlmVDnuD7vsdHGcSu/S5eziiajCSE7jvLT5
eZx/tmDENvIw3X4Gvg5Mr/qG5OMDWmt8Y8M32go90zQaMbfOcZ2TNxlJbemwckr9S76ec1IwQfb5
ypw4P5MUVEZP7LdnRfzJSs0LYLqP9aFIo+QG0qZy8h0J+XwFaOl37f8cTPNDN4PeuzHifQ2fBMr8
j7/0rlmRUAaOFYtD2d7gS/XS/iH5+CcPNanZu36Ile+/7e3RZa8VTBXJTAO0DMNslzCMKdGci++e
6Vj8bgdvFl/46LjGIubrHtLLFFCgxbryNV/6qBmo5mBX/YD7t998g7mz3RQmRGOTE3Vf8u6zu78+
lrpq6fvf3yxNZ4p6fWHPVww6cAfA1at017XpqjQq3ddOYw0jOGTwyuhMMXBpqRkaB41F8mTkdhiM
jIlGVyP0TigUn6tRF7OqJCI5cIAXRLzpIl1qlvJS1OjkbILT0A2ak/vdmw72IjluUFueQD0U2Vj/
aubPRfPV49/Y/MvGyPHmGmxfHutVJXsp8u4XzEpq6g2pU+cb3bW229V7slBdW5NDH5AxYnwvir64
K3equ/sp135vHf/rsbUlh92dUQj/LiPghzDIwfXXCDTgGgUo9Cvjw7qCmrRvsHG+lFfMAopCsn9A
I0X6eO+q5SVfddeVd8Aao1bQjTEIRy/VtkZiOPSOiyfg+2ff+Kvr5X2Z37tucr+LyhH9uavuaVC1
c8ld12F0u2Lc4a4D7pS+PufGgpGxk+agVC0vuezuCGe1Nlik6MpLWeTPAXOfNqobT6paXnJbt9vq
aqN4vjDH4Me2AePdjWyIhmpjR8I5iF7y3JCGxgSIFYqhLQq7Ao/d/x5rusFLCo+VcWE1KVkuTHTh
ueFwxkCeF2cydC37d8f5n3SZhDI2zGDEGBbGhuvYe0nnjhET+Bc2aYs5FrVoIhNUDYfsX4aItQNm
aLAV9dzcyU+LM8TCZpd1y9Njy0vXrRmAJNUmfLo63pTOo3na7PbSBfbT4+UVSpCxYmEAlARx4V59
sZ6XvrsBmqzZ+buBIXRwN9w3njusAIwYHMDgKYxMkyRNOYISZToLFIiIjoNA9RHJh72uN4NqwITI
cvyytp/CfI4Gk54sEUQ71aVP78M98FMkVw43FIpXVoMnda1ioPZuzLWjxfzt+AS03F9witwMsYOF
93s56QJRRZwlY8c44CrD3FIcHyS4LhjDiJm9T93mPfdch1dSHCEyhizAONqRr8a9vjCnC+3SwBpS
uhzqVYXUpCvZ5E4+GS4Zr9QEi3xku0VNYweM4xreD4XtyvixMsCUDJOjCrvOFo8KpyyilWvWVohG
Bo1hBiL3d1ZP13ChsVuGPzDeKwrc/O/HbqdQrowUEyslYi+xvDGE6BkJopYXWVGT2KE6PlhF3OVJ
9zJK1BVZLcQUsKSoxdCHJfzKWBhN/RzTJYyAd4/wuq57Ib67wjsnrid5u8Ex9NsA58qVVi+VCwzS
/NHqggSt+edita9Fk3TBB2MSqduFaRcEzyI8VKMkoYwmq9xg3lvm8VvXmtc5CEEV62vCbpUZSI6/
4wJnwqTgzyX1ydrmk+95QFzu6WMzUFmwdIfPbBsNdBTZV1YhLFtFFPYafagMTLq7+bjmlcFq5+ru
84cgMEGFWn4wChKHpY7NVbV5yb3rmfcc2DAHfe7rc7iOWQ42uUNykZFhrrv4Xs9L51pO/Z8RPXjx
smpZaBX7lhFhwYQOtmmsnOswstswW6ex1Q3ser9KQUIZD1ZZZt5bVPBbeAGOPj83KT97yVSggWGK
q5OuX0VhljIuzKgCvzGWDRZP/q7r15WwaMjpQeFLnuzPZkNcUc5XPkzf3KK5DdTSRBsKq3TvKnkT
EuDm34tumfBm3Bgf+2I4Wd347I/fRx5oPEolGclhzRpg9zacIJn+1uRl1P/ovc+PjVK1eclZzdUN
Vr8bURB2fR7ttoiMyr+BgOeCTCJ+/A2VbUpum0/7LjZezNdhAJBlZCBdM4vtWDwv48DAmm4DO7zw
m894hgfkeN6cj3U/nQ7tXcaCTQVg4mDV47eFf/TNr4uu9KcI8WQYmM1gMLyDPYraupTkui9V4hUs
HsgPV2v0CuXKYDCfiXYiApZpoJnEZn4ctGA12Mfn0NC12ChyEhkUZvKQs2GnqDzZoBz3hphjiJHb
fffLSzB9b91Pj9Wg8AAZFma3VWVZBGdDz78vRWQ6fweWxrkU1imjwFpi7UuZU34rAAjo0nXRGKYq
vpYxXg5iocV1jPbmRiLGBL1ov3YXHw2W3VkXJPz7UvpOgCIDucwRR77AEIKbfd5PdlqmRjqeMFrh
5H4hEaa0n4ZbHaM1Mu3OB3M3InnzvvgFwyBFfquRQHcEpJBdPOkG7Kn0LF2/7tS7hW9ZcLf1Ze+G
aDNvgv54bEPvKtp35dyjGf29RW+endl2t12GytijYit09Ajv7hyrS2IpGcaXDKvjZGJcrkLMiTGw
pxE4jcebVy0vCcaZ2rrsbBskpTjmSkS5fuM/b6D7PLS8nHW4jGy2eefi6qfimfTX3l4+tZbuAlBs
Xs47OkNsLd40wWXo8+/eZH03wVfmz9a3Y5u/n7FvLmALLUp5vxAno4tIvJHcesJjHHearOndUxSM
6fe/v1kedG1dPpkrECaDh9nBe7J64U/D67IwHzVICJWA7n9/8wljMNAfUFUQf1smvG1SkhdPO9W9
WCssX84l+q7fyLLVJFuENyYlHae4NstD2EXIR4pOwr4cTY+DBA28HZe19i4mdRGZsyMVRywvRSir
v4radeBYoLrD6ZyjqNknYaub2KqSjeS37jyEDWYDO5gXZpwwdjF1LF2XmcpwJJ8FgoiR8C6YAPB3
6tMk39iFOl+8RVdOUdiNnFIMNguscANN3ICHdqvjlzXYL6G5nB471rvZtu/KSYWP3tw7uzYYy7yi
RKuf00dzB2iyvU15FPT5Epcr0pix2fBKbfJWE1ArVCLnGz3dV4w8xUFNKv95aIusWwbNOadaWvJl
VocNtyYbv6h2Mxtc/DbnGmGplpZ9eKnzxeQ1fNg1z0FHIjQda6IfhSHJGcYS7H7Rdx3JpnB73vM9
WmvzO/XsyEdd4LGqVbuXnNjjeM4KAzBVD+3JMKxooLphtqqVJf8dbcvYAnqnyW32mAkRLVq4j8r8
Jd8Nc5P5Y1PhXMN4Cz7zp8otv69lc9S9JAcuXQO1fHPD0VP3H0kokpJ4f09hqLnT380BfFfOLYRg
M2/Brp0tGABa8eUZA6YufVWdp7XJ3J1qCKdUn7mH7m8uF7DEbGWPbgOc/n+h22Aov3buK+Y5R0RX
b1fYp5xn5BMF5z6Q0xkfQNWA59I6CnL2lTaVlSxoqjhkonKqUUyUstEBT7tJMdbCLKfYqJiuqevd
PAa6kLzXQkZUWR5mexkrT8jysTWAj+rraFl+df3pIPoN37l7yRtlrGNPuW/3+BHD6Jwru/nh9fWW
PJaQSg+SE3c0rOk0lQTUXPs/q92nZWV+J+P87Bz1ZjnhaKqqNTuk2Vm5e8myiFMw6KocioNCTiwo
AUAemwcPPHp9aGQIZj0JBj6wx8JRHBZEcualoGQAP66Tcau9WHX5cyjJucbs0cfLK3Yvd4wI8D5a
UxeAbRZMsDXvP1Lb1DiwamnJgbfOaWa3hsx9Un62Q57sXaA59hVCkVtDOtZSb6QjyYZy9mLWik8j
kpikWzpNZKs4fOTGkCXoHbGIHhNNxyJxy2+j+eqPeLH3sx2Txh+LXvUjJN9t89wA2Q2O6WrBmGMn
L2g0+Xg8qbeWa+IG1Sfuqnnjtuj+KpsF7RAZG1maO/wr22gK+NyxiEfuDHH7MS/7ZUJ2Z/I+7ofF
TJrF3pNj8pFu4NKa9qDekdzN3AGNl53x2k8crzw/Xl6lYukWbruQ4xDgVjYCKLeiUbXxXgYKuEQe
xgEKco+/otKA5L5t3oUAZYxO5mBC0IoxMjWgMJOhI/1U/Ai5OcQpRbfzEXYKeD4edm9ziOIDrZKd
/KB8OGaocpvIJJzaBTwLhsqmC/eXU1GYL4E4BO4FPcn9t70xUrr2LmsIuJdzPziv05DkS/7VqHRv
b4rbRe4PacxlmAQD9zLQ59nu/0Mb8Svw/9iurulOoWK5UWT19s4cV1Bqr17/2jVdhPFur9Z46GkH
4pF8eKu9eoGeYUFVe+so++DPuiqxaufSxVuurls4mw/F+o4ZVw2fkjLf7XhiREcipfqE5MSsZxMI
LHFSTyDsjRfWfgN1cfcEv9Mdo4prRh4fxpGlcjQV3fV7z7v46GIEtSeOXWIyGzAmV4U5pTDOyRzN
s22wIPWCVnPLKIQjN5JU4GplW904mWc5T13ZRa49P+1rrTnhVMtLFzB3Sj9YfKR2phledhO9e2V1
FTipDx1tcsdIF7ZWCDqme/2qeHaG6kftoOM8PIRl812Z+9fCSwMdutLJ3ME+16A7GUXwM6x1BRSV
cO5/f3PqmPtg0WCbnczAtD5rsyPPHE9rebDwKY8P6726mBbfhXC498Ucmmxs0X0O3oQvj4WvONXk
lpGy7L2+oKj/gMLuo7vWqeEsv1jHY7/RHZwKx/r3XfWNhOzRGkfhgfh9aSs6RbMZFkGMcrR18CdI
F7Av6nLgPazf7rsP1Vo+NWORzvZ6qXLn62MpKa5HuW+ks8gcujPSllKEbdqw2QVPhCtiq51+iwa5
ErExJOXxtxTikrtIShSiC8ag8aAdzWgkbEkce5wPri75cu2WAkMgoG/MOL2xnfK49Hod9khhTHKv
CKnxoND08GSP0DEJquqz3WCgiAv1n/hg6a4blYTun39rULPhB0GHZJU3s5fkBetjQcpvj8Wv8Ge5
MaScMbHV8mwkkYz9My3L12FDU0qhnXinktH9R73ZfE5mypsVeRh4ZmoUEMmVGwPoDvriEz3GUeYj
MP/vR/AWQ9dADFa2VbsZL/CPqOnHNnksIsVUaleeK0YxuxXdRwh5AVV9hv3HVY6+X7TncIKuFBH1
s4ipeykt56DVSi4+srKsC8cjGbPap9Hf0tn85/FvUdmSFFf7oTAGPLhZGQmMq+3Nn1tLx5H7viWh
7PNfJZQ2OAGWMCcZ6ippYBTpTsaMCt1cw/cNCVDe/y5PfHTK+SPilaljt9oAQQ71nzE0Ni3GQ+TN
PtB+//1E6ziG5zAUVFzmNjyqaMOXxMtRUtPo9b7X/3m/xQckT3YXwzXGab6n9gSdolm9j9leYABA
1cUVyLOXnGts9n09A8Xz359icESPwz5ZYCYTw3kpvN+O6R+ifcTPuH/0jU/vblVWk7vg8ZP1eFYt
MdHn2SzHSRPeqTQteXMuRgLigRW3jzM/DeYHWjd7ZIkh6YSO3EYlHlv6BVvJXNHDVm2/AvGLU0fj
4v5+7GKq7UvOuxJgbDBL3s0ELWKwO2ck379NqFIsFv/z+BMqO5K8eHSdsClwbmdmgBl3exWH/k9T
AOSJFNZrf3Lx9+PvKFxa7hfpJsPw2xw/xaqaeO7peQRjFDBP6bHlJZf2PXfeF9KLbEeAHVrNuaRl
thijJo5//z2LyE0ja42RgAL3cFZtbVTiOaLsPzX9r91vo40jEGBthC1oXFv1Mcm1VzBacIxIs7Lc
mdPBbC4TCGgZOOFWESZ8beOa/mka3TgqlWIk9w6MNmg7x0EJ3puf2EieRVUnpaPjBlQtLzn4MOwA
BmBEcLYs7uXO2bahwtmt/stjvSu8L5AcXFQVWZBBkwyEzH8YXf4Z+11zdqh2Ljk2Gmk9PMxx3BJr
/xTadeoa4T+eTTWQVNXykm+7gUDx0dpxQ9Thc2GFcb+wZ7YevIDkdpK+9c1mXFBzGSj4PuMRDDJ2
xEDoHSaPJa8IZYjcVFKGo7NuFsx0D3bQnLlR6f2YMISTDQHqR2265t9MIK7sXfcEq5CY3FpiDOZU
5iZKqVTk6INcEVo6T/ag49dQLS9d2UY4tZWzQt+WvZ+6pUlAE585hq4Mo7BUubXEX8th5ltDstAd
/BTsec7ZHiwdc4/ippC7SwK/C4GANUlWTtOHHTznzRp82cSCCQPHKv7ElzyZLcVY8vnuat4WO54f
z6N9ol6VPrYn1S+QPNllxiy8oHKz1vFiWkDDAwYqE/c2m78ef0GlYMmhBzrwujUgI88YLxtQzp3V
fXCdTnNsq36A5NCeuft+MLlQcDVnYl4TO68yNv8d5rqjWmVC0l2Nns4WSGeC0Qve/oUK55Onu98U
K8sortHLvZDnCGIak/8uB+cKdsnkkNRlCFdejrQB/x02HXoZStcJxeC9ctAlzgqlyq0j1pgXPt9C
ku1LgfLC8FRRFAltV/P2p1CqDOFalyLH05xxV+qQta0brSZ9cfv/o9r7V/WF+w97EwF3qwdmI48i
a57XIcKTbjznzV/Vzk5O7sXHdCC57oZSfr/O90u4pm3Ew/7EOSi4wB3weH2V+Ui+awxbvS8dfkPr
h2vUrYEXLQXX1H9VGpbctkOiaVmd4WTL2n5hoxVPxvZlrHXR1vsFKiITCHPQaPjGCNl4dv2TjXYK
MqsLd+jHbrZjp9BdXio1S75bkNFAOFGQbBTVaQft4MjdG+hT4zbXAdoVWpAxXWMzG4Iaws2CtfoW
AvmfeLV97BUNicd/zRRNBDvGe8MR1pY9OWyOqqD/RLV03gotyMitst7nyTaLPeMrPzugiA+BaGkp
+rOCMHX8QPNcqtCC3ClSTaCfr/rOzfj4Jaxi3mCk19XQDYVTWKoruXLvt0beeBwKsJbI6ObzaoTx
XLLTIS+TwVyGB9ZI2C8ClCpnUWvsPN7LQdfn8m/d+p2Kgkwf7DpWP9kB0G2YGFll/d7MSMfZH7Lv
4WkxMQyg3qvh3IqeRIa7vebIdxESNzwmebmdfGv2NMmWSoySw/fGiHannbjZuhiZCwpVZL0Xjw2X
x2JULS/d0+XamHvpT24W1jwa7G+t+FgaP46tLXm5Pbr2cqesy0QfxhMJXxBigATbeXm8vMLDZdzX
5Ahk6QQqAu1KmHr5MKeTz788XlwhF7mxhHsu3wBZAwxRTN9p50znwikwb9Y2x5+Pv6DavhRhC9vq
3AaNJRmjAyEpNSgB6sLLDV0IpvoJd7d/c5eShYFww8E9NC57ZPT7qe6aL+7a6opuqvXvf3+zPvfZ
6pmYrpwVFgPhfJus03Yqua7Splr+Lrc3y09o1FpYXeIQ5GGNjH90I0xk35M6yDUhsEoD0kXdrW4f
FJvpZsPKbnbeXNioa95UbV7yWuSbjK0uyCuXZYiQ2V4840dpdZqDW7VxyWnB5WDOdQ/NgqQtHtFt
43g6AIdqaclnReVg0NiCufRjTUFlQsjM/8+fZ6Yb564QjIzvspx9KIK+AWp4ns48Hz5bpR3N/rHJ
00QmADasiofjCozOfp/ZwvviRBqbHjuKZZRXG3qGk1dQKh/paQEZjgjGkzB0OHeVaCR/FXStcxYs
IDwtzNgW5ZMFTMK66LoXVMvf//7Gn0C4EIzGbiH1wExl3wnPw24ndq+buKRaXnLXzc3zfW2rHQWi
MRlC6zxu7bULlk+PT0vV8pKvuvNqeqaHCo5ZzB/bpnjqTFBd+LYmmlBEXDLX724QNLPShWTmTJ2k
b0cnJR6bPs0GM1PSjqCO8OxFx2B81+g7wYXM/gsa4aAqpnrPViBcZsRzA9lfKIL5zSLHbhdH8uOq
CeZNOMgEi9xLXYp5T+Wh2dw+kTFeVRUKc+ZAKdSi3mOvNjDe2RDHfEzGdoECuAv8Hae+XfdWtFot
4tIQLUOBDi2uOOBkdNeW17uPnB67H03MtGCYw7KISpOdqRaXXNhr231rUabJwsZOQ7s9NUt7UDCS
+04uiM1zvK5kw+CQ4tUOnbJL89nh1oeAhiWJDvmZ/Gxd+Iw2hWOg8NTO2cDx6L55T3avS5wU1XyZ
0XDZeQBQMkorQQXODExe6tKmAz7cdDtU5wynSpa9gt4XPnxlDcbZHfpV/4NZI5OZ2/BxwBKbhPKX
Chw5wpuSY6tLZxMJpmH0ws7L3L6/if7XCBpyl+jIWBUnny2FErPtLH0LeqjM5JgC7AFa3/0yMfD6
2N6lUMK0HLCVLbWXiZJ9aI05Li1ya5guBlWcdDJczRSjvWLSEjA7dXDr8/Hc13NmGCI2e/uYxcqg
tZnlAH21vZeNc/4FBTtvCL4M4lDTIpEpjsvVqnPkl4ALciMNGvJ5JsXTQgTYrKtjWZIMWzNWQv3W
zt2snuaLIBwDCr2LUejYrhTmI8PW+q00Kl4j4PLLMaalOPX2kJbs4FOjTHAc9FY19AYK1aLiMd4J
ziMGr1IQvBwyTxm2BpYu1BwDvAs13H0tqvwzequua6sb86ISjuS5SPIBP9lgO67pfVr8Gbg+mnbG
9u3x7hXWLyPWyGLWE7eYyEBydEKJKKrrKbWb7hKE3rGz59+u+TdRXYiIN6SY+pQ5Tpi5o4P7mD+t
QpcOqAQkhRFWb/ct4cixrSp4MgsPYW/+j+8Y6WMBKZaXMWqiBSVHtRUeCiwswwTTpEdY4YW6EpRC
/jK1cTvb896Ppchy7qSlbUScF0tE1/HjsLTfj/2Ee0T5RgEl5hPSrkPFdO2aD2CMwWVZpGZVaPSr
iChkauMwbHag0QHm7prlNNxprDC+XlflendxgjGZ/927UzHHWQPQBIxtalenYj6yaawrlUeHuSqb
oALTTcc/buS11rF9qPYryxqMMCU68Phtmlr/5PaNHZHA1V20qtXvVvRGk7ZVWSEDmPq2TSnK0oHu
qfC+u/+J9iGNu/G/WXepSeG1PaRhihY9v1FVPrvBs1efuI4A+103whfuv+jNFwC4EEXgmvxW5nNi
FWfq/h6Yp7lfVWKRzshxLALwy0IsldlGzvTL001vUi0sBTZBtbsOcG3tjTkTaqcY7blr3qlU8pCC
GrH1PrF6rNxtA96oLpvbgdTxSMUUwpaOxN0Gs9zQYPFyOjEsDCL2YK81wlbsXM6tujYsROOH7Q2Y
ELNJWvLTMDX7Vohbzqx2QI5Kqx/4zeEf7fBWdcmBA5CEckIV2k5XhwHsowOXo0EutGjAyJU+Xly1
ackn3RkXcj1C2A0oFNlA03LWdSW/X+LHxu86eOM1xrQZYtgga1S+g89BNp7zpDCj8mkDe9OZZfz3
cHr8K1Ravf+6N18a8O2ATX57G8pvHgGHAaheNUurBCR55+xN616bWJrA80W66vgZVVuWnLNyR94O
Exhx+vY55/EUPFc66LhS8JJ7liYVTUlm52qbOcbEO4X1PHf2GlczZlJhkGIdVRM3I7Kxn0tvfeZm
kZXV3MW2l29xMexM42wq2UmePDVVYa4tDIAFTeL0OfpNde0WiqXlpASg6aJtgSa77ct2Yh1NB6Hr
L/o3tH7nPpFzEiZyDNy7qyb4JrLuyXrdkwqU92E8nlgd2a+YLHyZNYeGwgzk5KQcgwp4hQY3+f7J
QgAyflgPUSWQUE5M2LzXbF0g/XbxbzC32LeWI2gyLC15NrJ7x8bjI8jM7D8b+8r7z92hdyEsLbmy
k8+Wj/7q+7Do7qUubTQS0wto6zTurJK35M6GsAHj8qHbkbKXqRLxHOQvc64LRVSuJ2ckGAzUDsS6
n0RJ88s99ecigc1vGep4J/Pqfan+enziqexfcvEpmHoyAEt5q+YPbvDSOxp7VK0ruawDOnGRWzAa
23ndEP9h7JvwNLnm/U55x6/kZMRfbYebwZ6fd0QNCz1b08VyQY5ZnA/JRM5GqEt5VfRue0OoY3of
hKupUSjiS7lbBqPG9gHM3qCjLfPrgCFM49hfJwtXWPk6TAfDBzkRqezVD/uO4KIJX3Zx6Q5BQUgo
Fxz7DdRus4sbnjtNbBupLXCc7c8YlfxY6gqPkiuONWcCE1pAbLjabrwuQcRXsGnkuvxMtbzksLu3
1Xbh2WCnc/4Wxpd9+LLrah8KW5e7Yxi799tM96XZL38On3ztwBTVpiXvtCcReqO7wTsB3u66jHq/
J93Zq/IiyUPn0DQHRqz2Nnlo4CluVvWnD3+5S/pYne8LJZCbYcTMxja0QTNIXTNxZpIEte5l4H2p
BHIjTG1y16I7dt4Gv2r6ATd4pN224uAN5BYYPGt0hoU2udvw2j4ZkRXxb2Fcop3qiSdFGib7p8fy
Uf2Iu1rehJpuZy7NuOFH+G2H/tpb0ICe/xDkkgRy84uYwJ83t7idOnTuoI0dzydHHk6w8l3db7bN
3XJqGcfKA71O1cvkayIBpdwl/7Qxc3atux0XxmeALS/WJUis5yEFA3zKUpoYmu+ozFIKl4XnkQ28
f5BM5T4JXkd7sGiO9/cdKpBnpHgrr3fwYU9Xu5k+78t6c3snBVXuiTlU8wnV7iWfJbRxlmHAbb2Y
n0T1uzoEACKB3ObilaCKNApodcl/bcYrNz9t4vWxnf8bsfzvbR0EwX8tpq0no9oM7Nm45J/dk3Xp
rsHLHjtxc6KJmzz+ikL2cqdLsIRGazUFCmT8Oe9OU2fE+XwWtQ7johB8IHnrbi95O1g44s06JcPT
dgj8CMHfT4c37oQ3NtJQhjAvYFvE7Q/L/vmxQFQbvv/9zcKFT+pxXbEwt7vMDfy4do5NFAnk5hW2
moUR3lOmwF0uGNKRtjvuPE9HwqfaueShaH6v7NmGvQxhGfd8ide1So4JRb5OUfzY7XtQ3Xl/Wnpz
hm+P11Wc5XLXyrzwzvYakEr7Ezl5wz/NipcDqptcp1hd7ljxW4fSuoVth+4XJEm2i2H0mGr9eOsK
x5G7U8bBE/4+IE5vqhdOP85GVpvf1vLIkxn6z+6R8BsrrHNaOGyFLi1xqv3Ppp0wSzMQSWEmcmMK
SDJLp/JghZTn/9DZniL4kibBUEn8/vc3257Kfdus/H6a+NeJNKhdX+xFR8uiOhDljpTVNUzOBVaf
TnNqpm3C4+pMXuwTP9HToQczSF66Tn3RB9QlHsSz/WznZyqezWOz44L/4RWu2m417ynjbC9RS6/F
ADJsHgkd6EalWclLxVrsJp/hpYJ4TzMrrrWuQfvfksU7d5E8zKToQzvn9+PWPs/frcS5dnsCAvI0
f/ngxE5qThGmH4y6uROqmEbuT2nQjTqNOSQVXmxM0zh1p+IUfDU/gjk8XZ+KVHciK5xYblapNkyJ
sDb8LHcR8bb5l31wUm8xQE1yiGuJBHLDyrIvtSl2gTrZ9NqFc1T3RVSu3x8fQgp/k9tVCheDRwoT
qaXjeOk4mHifzhMwucePl1eJR3Jn3yJGbTlQg9EEceWd6v7cUjsK/WNHkUw3nE+lYYOElt88cZ6H
p2XWRHsqsUg+XK0OiE0anM0B/4cEKQuf7fz0WCQKH5NJhjlbxn4ReKAzWJG0dptYm+7+fr/KEcid
KeZC55452LUTnHv2CcNkI5pnmHs1+bpcXrV7KQxGLdiFK2P3RXPCc+iqI45TUNgHci8K8xkjAYel
FE/BGeN8synjT0NUJTTRtTwqlCp3pICor58GAWMp6K+mOo/D66gbR6w6b+R2FF4YZldS+FH1HeOO
6eX+ULLEI4/AARbbUXnSdYUqPEpuSGkJ20tAYcQ1pNeu/GiFfzVW5FMd+4fChOSOlBmToEKxh+Jq
9O2Xzfm/fKexZ7CryYIoBDnLYx9QaeJuXW9ueS4o64u7D2yWf+bgvwMJ87k/RuCH123Je6eclWhV
gy3R8TcmCEQ+EltdUqXauhQjW3wqu5GbuILdk+AwToo+5qXSvMoq3MuVLmCj5ZvdtKgg0tmJHB8D
Ibdj2bc8vATYLNEvLi6qvP4raLyvIed/HVKm3GMSOmD8sglOnRXPQ8bUxgJtd3zYksfL35PVdwIH
ucukGCe0mq4w+MFuEtf5nlvXtRbJzvKo3VLh+5qrSqFYmVnYoUMAya94s7Y+V24yjlmhW1rhVDKd
MDoGBWb8YqgOAOslBrnNS7T65xwVXC19jOLFK5BZhbkgRlOChvTG/6wpia2IJdNvL1lfyWlNaHw/
R6lG4SqNSN67G826NDXi/3xyPzrO/C1v0F7meH3CbTsBqVm6FrrRJiqtSK7MaD41290h7GKLhtJK
tmkCRExHr6TwN5ljeK1pDVgIvGLgH6cd/2uMSSUiyY/D0SyWskQps7G+4uXrKe++5fxmtZgTucR+
cSx4k3mGzW0pQiC1+C2vXjq8POLV4RDFPAlk2FNlcTcsfVRdVvcFiLB0Kg4R+GBlqShl5V0neoH0
qC3OPrkt1TFhyJ0nmKFb5+2K8iL6QRuTRi5Ihou/H59BCjORqYXzgK+hiwfrq2i6IqoQjEfMHn8/
Xvzfd9F3TjgZ/OSDiGbGg2Zw9vnXsn5i5hot9j8T+ya2HxOmSroNi9jyLc+/hayKbPatI5qSsuJg
kkFRbjXm69Qhapm9PA7MS2B+L+zzBPCc1pAUniDzDU/e4FeYenF/HTfapMOc+dCyPqEX9YUP/RPD
tFRR1uljSarUJN3NM7dzVg14PfT/n7PrWI4cV4JfhAgaGPJKNlvdciMzTrow3s7u0JOgN1//knvS
YoRGRJ9mQgc0WEAVCoWszAVf0PGfi4Bu43VjKx4txdjiroFbWAORjQTUVufrxlUS6lz4aVJRLAHe
gw7Wth2W3OAQGmuoOCl3yQu/t8V6N1rJwaXlocXl8fKkdemuCpTqa5fRpdvT3S5wbrwbGi0n7+s8
BtU9PXY3cWh6q9F9xL5zP2SKi0T7JJooUbGp6iD2+JE6JliQ5mhRSYZTa6B8ArXbQyL/BsIFlT1w
D7qzwUS6ie+/+mHiPSThRwJQ48NYvXbgPGmvFL0EEcZ/RwY3shwyH9ltXftzGKNFPaiEMGxHzfXC
Uc5bL0moBNC7fiDDeRr+ybozODFJ5xmsohve+e/cy5hBF6tHIBWNDDZ58gkLpBWJ2ZA/69ZU8dLB
al0v86EYJkorsP0sGtA9xgtTa45ueMVZt4EOQAMveKGUDzV/6Pufpak3UFebVOFQSZIuJMFL1sP2
ZTh05/6GVcH2XJx3fxLnylAw0XyBCowC08baL9nWPNDYn8LBR/uQk3TokHWc+WAIDpqtrwKiBJDk
xbrgiuS+Dm64gbE1rA8xwFesPPRjSG7KCArThg2rS3xVjFSb9KKX+6/ZSVSeEe/7oMSvxcf5KNKw
/L4ehjCNTNdvnf32v39w666aK04FgoZFm2Bm87e2tiCOPr5etp3OdIpvt4tlT9DfaR4asR4k3tBa
fuULzL+h/MPMXVKBTB1EcQ/JTA+9KMK8u+5qqQKmatfKJs7h1GzFhFsZ8t5w09BZW3FnKZZ4mb29
oBUPQVGWAd26IPENTyQ6YyvePAg8XYK+FTvHSu83y/0xWPJ0eR01E1dxUlklrGbmuLZM04+1PJdg
F6gTw47XTFvFSDkpYaOzIP63Xfcz9bMppBXdDAFaN7hy3o4u97razXCl8Ph4pCx3vnTVYoKm6fIG
FSGVyrVMWT/st1TQ1qJKVoVFmJyb+/VQHbLDlV6qAqZGq5ZDZ+MyHIMEMSFuMLHDYDpjdCba//7B
kWaZ2vaw4Bv6uDyMTRLafnTdrlEOX+YubKI72p/OPSg7F6hXLVA4Cn13Ml1MNRm/CphCtw9I+LrM
v0mHExnxog4F2NjJsDuLMDPVmjSnvKW4rdh6Dnwgkgi7i8dQ9ja/2fKuPq1r95eXZfHTdeZS/Lfc
nL5mDAux1F+wDAO7W5bw8tCfm0n8AaFKsoLHNiAxnsuijs+PZe4elpWfXZFBK266Kr4JFU6FgWdb
Fgj3M7urisPc30pTuP98DYQKpuq2AgzhDE+dGV8PlCWPvINEjeP3AQT86OGymT53BaFyCrtLIydI
8uJyl0s0NLSRz0xIM93QykE7+GPqQr4B7wFDfDOx7XW6sgIhVCBV64k2k9mEmlJ+lvTYFoZNo5uy
4r5O2pF5HkbsR3QDrFtyJpK+XmdoJW+efSvehgzWoH0ZJF4dyvSfyyN/flIJFTplVTHpqwktL215
V0G4LQub8fd1Qyv+OfCsnJIBu2Nk/ETn/8Wz+2UwlS40xlZxU1Ob1IW9wiIjOKydrjzI1nS71ZhE
hU1BQRwE6DUqSZAoOZElPVTE+7n41wkPCxUw5YLY243XvHnwdvp2+T82iKAvny/b3Mch9GctSaho
KVbB6r5o9+ra8j+7SPsgzqFRxbxgare7rEONFt1IAZlNgrua/FuoOCq/K2LQjpSou90mL+UYtt9p
2EMWmoO3MWi6Q3N2DsWxvyqxEt6+HT4cvt4G8pEmpXCEeA1ZXX4vnTXifDGYT7f0igsPcstSCGCi
D5HdxQPYmm6GqygVqfAUF556zJ0zrEy5PeUM879lJiibdg2UA3crso4OOcb2iqD47tzuEuBiCPi5
yIIZV7AwPUlcIn1Dwq+zkuLYVleuBbrk8CnO781786sbOlx1PxUq4oozgj4wB+s7DaepA1JA3m/+
P5d9QxMyVMCVP3DCJOsQn5kdysKORNVHl4fWWERFW03TWPKMI4raA3oLQMmZoP4QW6XhZNENvx/y
H3Z9ZjsQpCfwMdfmkOM+FsUUtL7hPqEJGSoTcJE0jYOXCWRrkHqN5XCqWPPc0elg8fIvbqU3Y7W/
YwNhcdlWmtxKBWE5ibXJniAzEfJrN7z25V+9n0DC7Us+m1iodCutuHHFyiRGkyg+iedB7P6KmWHu
uoEVJyabmMqxQGY7OWm4P0dN0tQOp1tjxYeTgUrqo2kbPoyUfF3ArV8fhPP1OqMrLlvnWTfFeNN/
IFYaLuVy9N3l2e7Aw022yBm268KzCruyANaFEKlEZ4M4pfRLEn8pXcNbhcb0KtKKVSCbdBYEnZ48
Ue9LakqUdePu2/SDb3U274AMKfbmF2pHOfPs47xYpjT28+cPoeKrrBLcAXNnezfI3kKxpc/W9KMb
ksh27YAtdli2ppdSjVvxfV99+A5WV6609uhW2eM/rB1Cj5TI939maf3YOLWhwKqz1v73D7+SZM3O
7AnRPx+UeoWXfW2LzgD91H2A4rRuVWbpSBHkpv62EsdYdEHP8FzUHHvL1Duum77iv+AdnUZGkPqz
/haiiLF73YmoIq8qVm0+VJ4w9+Rl6W/cJg+qzhBzNIGBK65bDm3RtkON64r1QJZ7HoMX8OlyVNCY
QwVd4eURr/UTQv8642HRLc7MqPKtmbUKtmp4nhfzhnCG9q8DNJj+8mf23G2Z4dDS4EmFCriy8jhp
WI7L1vwMfriIHcmPNkzAM3CwzmkZDBG5cU5ZERo7oTUXahV4lbDVhQAdzpRlXf7pe6i3Sfxw6Z0A
4jhetxyKC7tbU03zmuMIkHdL3YWWEX6vm7zito7oy8Hv9tTH+uE5v3zv1S0eSzw0X564pq4Hjbz/
hoUt70mZ23H1L7CaHfdea3knwi7qz9UxjkyJp/Z3FP9FRYAusiuB93zYHx2zZ37eXuwbgOwieUO+
Lga/0DzGQMnwv99T43mqT1mCAuK35Zic6uN06t/6wxaV0XoyqVDrXERxbDFvfY6ogUWxv3dORJtn
fzacwxrHVjFZNdsg7zSjjCtA3NCyNMra6zDiQsVjuZkjlj7D0FsWUXJ0TLVhjTVU/FVWsNSdElQL
8ry5h0LYyV7bCF5g8C2NB/yBwZpyRosFxh76qOJPG4OsE3lsr03RVfxVWUOUiuy129HP7jv+3acw
T2kigdLNXvHfAqGuzh1Arnh+otMpy6egB1GOYxJC1Blf8d+pBGIyBdX/w1bnB1Qi7UmCRDi6HB10
m1Fx2hT1gdbfm3QT+QQ88pSEl8fVJAyqijspfCG63UmF/Z3XrzX9SQZUx8ih5oZjXXM1UgFWNhRe
3NYHoMRrjj5S2mWyj6nIjnKOWtu6dyfIv4rZcKRp1liFXA2Z0xV5RqqHWpw3vwCP4bvl/KbNz8vW
0iyxirtaWLJUYEVG6BwlyGetIhh5G8bzlQU5FX9VjyO0iHOsBqXWObZI2ILz//LUNQutwq9qyLzy
tPCrh7htwmk7bOuDlfyvbKJ2MAR8zRZVIVjTPHspj71qv1xYuFyYmiM12C6hIqw8xqoOgmz7QSLA
j3srj+Qx/8sZg+beOtqRderviKF0ovsGxYfBJM9HxurmoRAistv2hDqxYQH+BSF8UlZUuX/bmK9l
jPcooPP9L353oN/sIdif9LtoPjT3S9R+Kb+xcPreHtPoyrihUgCnclggL2bjsRAV0haYT/SyGz5I
Zyvl6GW7BtjUI18pfPdmghBBXBu8WONmKuoKcJzM8WLgxGK7j3q3PcQgZe8gjXDZFXTD7/fMD/cv
4ufNuKQYfpndOzyPZwErz1BoNfiBbvjdAz8M33hxnYoY60yr6sZh6TEh7ZOfU0MM0oQ4FXJVryUZ
Z1TuH+b6yW+/Su9NyDzwSkPXji5tU+mqaFVzigIEpn+Dx+WwB3+A+Gbf8qPEA2TQXJdcqQCsCeDn
qQKa8UEUcX+kE55PU38uDNc9zdZUEVgl9osr2g2jUx6A8ONA0cZz3eZx/ru6eBQH8n9BHB2QP9jb
nUSVqZmPlwfXzVtJmckMMb06wc6s3OJYoXi+QXbyuqEVby2mqhr9CUPX3blzz0Zcvma3q5CrAcIb
BCchmgT92zQ7SOdUmkiKdDcVFWiV5ZvTEIoIA6quMeK/xSmJ/KhoAmsMbVxWxlNvKMnovkLx2Vb2
EGkq8EuWax34VIdx/mLHhr2ucykVXrXSoq4zjtHzewCUj9sJgp/fKrzppFEcmjxK9wn73z+EnaEu
QVok9gO++8sa3wrnPje9nOqG3rfrh6FH0uQpA3nZQ7o9SSfK5FdhwsjrhlYP3KrN6yrBgev0L+Ak
dvuXJjM4k25oxVMXuxto3O3AgOr3SBLwYb4MJs4cTRBW6XDlLL1sHPYLHD8VReTNXUCtwB++XnZW
3dQVZ21mhujiuRUqzR26YFkw9V0ojZJ2mtmryKppXhbIR2L2dpmE8xaOOR5bmi9rd10W9Qe6qs6H
seuQJme4rMyvvklCWmMWlYFqqSzSz9BmfbCdv5cilN5r6RvuQbqhd1N92OI1OmrLuMSUi4LdoQPi
nyop7/EkZbCIzuL7z34YfsjsnDGBmmkxZkfIvHrjM4SloiIzNQlrTg6VfopM9phve56XkKehfqSm
p2mdXRT/JH2+MmiEITCuTlj437tpCBxmqFbrJq14KO6dKdkm1Dcpm0AfQo6p1R+u8CBO1cvIkLFR
9tvWvPfNL1+eOzCnduX3y2N/epXC2PvnfFjMOaGT28Q5P0GCoX/y52EIV7v9jdog1JulhdaxxRuv
2Zf4LcX+XWfJYgM/wbton5NZBk1+zDPDa5DuOxTzV1bRVryizfta/U7o01Q9iPRrEt+4gzTMfs+o
/7jyYPZKPoMboY2i+4xfmOZ7u4nPhWcdEms6OpL/sGl/mLltOGQ/3Uv4KSVkDgOXrPdTdvaGBlrN
7GCt/Hh5vT+tYPA/hEj8FarByPqy9ywWUUmzg1WT34vtPAx0/gL915CDMFY27OXyz33qcvi53Zgf
thdzSBmveKV7t6ziaFfbYdx4GGemOrNueCXVsftldIgNQ40TPYA0PiQjeE1S06mrWQf1elLOjY22
Uqt5L8ofebkGHL3Dl+3yaQyFXZQYWuFQ6cvcSt97+3ZmaGMFUy97bHuDN+jsonh1a/ezA+gKOye8
+S5oEaASc5QLu+YEwOwVR7ZjyiwnLrN3G03hliOe5mQ5TfKfNB0Nt2adfRR3nvyqmEeOkLeiIaT2
z+m8hJNz2zeGHFm3soozu5tduZ6N8admPouYRXT6eXlldSMrvivIhrfWmbEz5/a3bHC30LccE8Ow
ZnD1glK1qRiGtc7eJR7RLH88ViwzhDfNllHvJ1B3rWg3Y6/PQw5pgVs2rHdF/HbZKLrBFT9doCoa
ZyNnZ8nHx9GmX0TNvlB+1VWTU/VOAlVsN1kLyc7u0jvPfjb3N3a/9t8uT16zF/8FWX2IYekcbxC8
Y817Rq1w9MNZUrQSvfZXXXYwe8VZrSRPgS8c2XnIyzS0iLAOpcvTqJvXylC31n2C4rBQ8Bmrbd5P
+SnHK30d9lzQYAM/dDX7Jt0a3eZUfHa1gPPO8ap7rqx5fAXFJ3ueG2l69daNrngszwUo2yDacbYK
0oZ1yq2w9U2UOppT8V+F+g9LPJZicApg8dAauYQzA0nESybrgAxu5MduME4hl6+Xd5PGFdT7yjIm
g0Mt7CYwawQsfSvbIvBzQ2DWDa4ct6h1AfpoTfy8TH4gIF2Z179sZmLx1+RY6pUltZp2qhLkbxaI
KLY6+1q6LMwnJ7Dr+rZj/VX5P6dqUwh0rKoy6Xt+gqpWe0BhLbnxWGtiMN9t8Ukep/aCJNbY57vk
97s33CeZG/TxyyCLwPWjJX6Jq6ueRfERilePdUGkS5GQZpCgKpl174zCUNbUuIKleLPdbMii45Kd
szH/JV1w+VjbkkaX96ducMWLab8NOGL6+m7Ze1+nbPu7M17AdGMrPlzH62pzkfJzFScL9FXnTYZl
4xnrgrrtr5y9TrFUfCondnZclx3atS/vW9DHRRM26FW2d9VGEKQkfh8THO+FRyB6aA2A1e7ibFfx
7XBX7QCZ3IQAvduwM17+Tn5SRo0oo8m374bcCb2+Pl5e5c+dwFW7QTjOApk6LTuXpTiubSaCtKGH
ystOOWTx9kotJDsMv/X5qrhqU4hVlg3rWsnPgNd2YTKxlw16BQ8uzUpD2Pv8eHNVjt2ud6U/d/gF
/MpNMTfB0vk/siSPiOceLhtM9xH7lv5wQrg99RecmewsRHqfdM582gSfz2Ucz78v/8LnzuH6ilc7
jkxwk4RzrG1LAssuitNGpBdeN7ri1i31QCvWM3quNggTToOTPyaUXEXTjl2rOLZgNG4zLrw3wv6e
vSL0fOfKeSsuPVA8Snd9Rd7ydD6sfDmtlXO6yiRqx4hsQHLOZCnfBc1+bNz9KrPmn8tDa3aL2jHC
85bRdsasx8y5teL8phVHj4IU57rhlXR6nIQf29nGzxN4jc+9NctbFIjZATKXJvSxZjeqfSN9aZG8
dj12Br/pcKjxJOrcgIx7vArcwDHQf/2J8XZILIfgRrDaBzGJdxqjrJ1wESQTMorLdtJEObU5pI0d
mnsO0iG/zt8TIYOYFOHM5xqXM4HC4uI1Bx+PJYYSoG7VFQ+mRT+xam7IG/DrIQfWcJ55SFZmcAXd
8IoLx24zOauT8DPUJ7twlVN6XgT3Aj7WV8lLYVUUP069BbeEuiVva58dmIwPa24q1eg2lOLIVb5m
NV+Rv4Ne4H1MO7rT2FzFCc1dtUukjK2R8Kwmb2m/8GBsfC9s6XbVcyNG37fXh9i/IN0avRop+5Z4
SFqmQ5ubcFYaq6h9IgxtsJtIYPCM0aBJm2PnXBnxVVZefytxotQDYlDqviVO5SNVb0wwds1eVHtE
qg2N4Qs45N6qzfmWeU1xArShCMS6xtFl3/38suGqXSESb4DWsvbpe+X/WLJoaW4Ltw8AY2/a18u/
oMkaVF5ex176Lu2waYpuDRCMfljeiL3jnL2u+nr5J3QfobhsS8DfwfmQvssqP3A/9Ns7YtUHWoVt
el3QEYrLohEo5VCcJG/elhw84p3tKTnT2ruqkuiqNL354k+e53TkDWEzYs5wYGAaZtZVhNrcVftD
WOHRio/YpDlNA+aVP9JlCLJ2MMxe415qj8iUzbyxvaK9S6y5mQOGphrnOMaLWAy7VOMHKhevZ/NG
Ui6au8H7snJoO7yK9rrDS+0UmRdpJTNOqDtS9DfW8MWvOmSFfUTT24oN+OvTVXtU7RNJipH1Tifh
BsVr1YX+ei/HLPCdr1CmN5xcumXY//4hgFZJT90SSqjn1PadE98sdDRlzLYMq6xxZK6cu/Wc4F3J
wiII0LzF/Oc2HfMBD9kmqUjd9BUvppMcPQsczm8F9FPQRXaX5leR32H/K94LgLMnsy4VZ5LaQzTa
bHyr/MEUfnS7Uzlz18IVuN9haT0X1bIsO/g2ev+97nB552jsonaL1Gnc9uOwRzc2RHW9BEnzft3I
yonbDj4Ixay8f088KwRz1vdyEIaor5u0kjtnK5Qz4wKJLTTVBxl43FllmMyJSXpEY3O1LUSy0W29
jSXvcmAn5uFdZ/DuKsfE1/E5LzJ3VULewffdzSVehyeAlxSkWaN3KOav9k7t3M1B5rsHaZ9iQgKo
iB8vr4bmFGO7KT+4b5a1C2tmN3kH02cQzxCaeLb2//lfK5NmssaF1X4R6XWzB0o9tCRnqwTXTDUf
rKTJTrWHVtAuo/9c9yWKJ8e2N8b5nPXvdXtmyY3Vvtfze5+Bbd4EqdNtL8Whp7hNe8gtkje7fSPZ
FtbEBB3Wjaw4czsOO5dEL9+7GK24eX9vJd11N2G1O8SyZwcWgE8UUnwVFrj30dN3XcFMbQ8BuhDx
LMV+TSWIiZrmvIrBMG2Nq6kdIpBEWu1lg0UKJzt6KTtWCQkmblJO1uxJtUNknIC/x1MnP9kjqyBu
99gU/bca3UbBnFaGw1ezqGqXSDxOcz+PC3nz0SfeMnKYjZFCZx3Fa4GRToGRnuT7tNqhcJuQ116I
B7LrznSqHLpQZMfbJm3le1OQ75LQu8KLTfLJOssrbloV1ubjNi3fY8gnz80YOP1tnj+s09+Xw4DO
NIqT1mIE65Dwkncy1lHTWwebNE9pthger3XDK57q8L61iRUn73Hxg41/2+33Ov111czVnhBrBKjf
9TG0Y5+slUS0OtqtZYjzurNFbQnhEP7KWZ1Vd+l6lOfxJgegPwGVZ9Qc8uerFDI4eoP/e5qQrpR8
4z55i7M4IN0NRdfzyAA7NLx1aqyvNoeMcTZYaTuJMyLmExIeGpSy20/FTtxctwj7L384D/1xkBYh
LkgY6RhN5RyhF/S54LMhYmp2vwrJEslY21PsiLPw5ruKyZMdz4dy7I4Wtw1foAk7KhJrRH8XKbN2
fK8tO3RiGc2DyXd1Qyu+OzGP50u6iHNqcbC0rnhOIFZyFR0INo/iuas/QMOQ5BX4QofkJuVOF00M
rfOF7ztXQUNcFXzVgLoq6wtLnEt/CDO3AwmyqUyu2ZpqL4jsh2WFfK8482V5kxuvQ+E0G97hmamA
p/sFJXEu8qKxWVzCg6X1jaRraE35g2DTdUFf1S3He2Ozxgl2foxXuyNtiumxq53k21V+pcKtLHub
UI/3cBlyQElE222N1jJ/hryIic1Q41oq7Gpp2q5yUfs9TyuPkhLSPwQEoWVnn4bVu4pTgLtqO0jm
xrWH4dgpzdPmMHRNdUrLyQTg0/iXir3qNx9PC0vCT5xNv9fCWk8uFHKjyyugG1xx3m1A8z9EvNhp
nlBYrimZQq/ODemabnDVdznNF5EM5Oz4r5P7ZZaG41Y3rnLcdtNGY2G55NyV3e3KtpOzXXeUqHAr
ROJt6IeNnHMIHE+/ev9ce78vW1qzE1W4VexSAgkVGCOxHzrn29hbQWW/pDYLLo+vMYrKuevRxG+n
eiJ4p5ZBa7kh3i6vHHr/pA/HHxf94C3oHz+PaRqOmxV1/WjYf5rwpUKtkmmueVet5Fw5z6CDD9z/
WeTndQbZDfVh1rIFkxFpZHLb21WweN5N35pEWjT3439bfj4MvRWyalevTW6Jc5/E3y2oZfVDNINC
HCVyg9F1v6F4ZuLOZT/iFe40g7/x3K/ugjKdNR3y3M2PVdYMZz5upgRHt3kUTyVijVGrwjIsDHJ4
cdMHzmrE3+gGV901tXt0sOxrLH9DjTyqC+tweYn/hWv9Ce1x/8BW8SZ1mdfCSNXfE7mV9VEUdgBG
hUPsN6e0eyR5GZSEXRfQ1NYQHw3nDm0gDANx+3NKk6ivDPUvjR/8gbQqALXKxz65nbNnYERu3eSr
qE0dLbrBFf+N2cxkmzTJbUWngNhdSHH3LGRqyBF0w+9//+ANS91Ojd1gfUsn6QN7/Nny9q++NVWK
NNtHxVWVRbdkuQ1wWJFvPzbWvzUiNzyl6IZWrrR51+e09hEiOvHXMI/f081UdNREe5Vl1yv6wRET
I+c4B99qehdDhqd5s65iIeOuyq/b5b6EUrtFzhBUDpFGHesqMxyBOpso3krdvEDJseEnCPYVQbb4
MwTKZXTZYT8f3FHBVENHYt6vHCd3Q56h7BO6M7/qhuOoOCqCfQKWOnhQD/mXzZ6fmnq7cug9RH/Y
4PEs4rSSXXLLYgHtj3kcgrxYncNlm3we6B0VLbXUiyy4ja3SgVGutJ/i5lsL7sC6fs1awwd8vhsd
FS5FocXFLOGRszWirgUyi/QOErzlYri/6lZ1//sH+4DvpBwcD2Bjl/DijqcNXgvnQm5XaUZwRwVK
dT63K9stydl2M5SjI+J82ayHxJT06aavnLQbZwB1ySG5dfL0JluqZ1v2BmfSra1yrvp47UnRfoqh
x+KZdqgk5kO7BQPJuiC1IX8xW9IzYOJ0n6E6bkW62RUTHABqL3mbhQ793+Ud+nmAd1TclG1VRYa2
enJulviYbc/utIRDZaofaDanCp2Kt9TaYjYmt+U2hLW4EWA+L5t/3NRwvdfNXvHezotZknmEnN32
a5Flodv+3UF/7bJpNEZXUVNNuqC5eMkJkjEEydUFqVDS19+uG3z/og9+1VuO9AWpcIgk9tOY+I8i
MTU66YyiuKwDfayFgGzplrrNI2AjgTvKW1HNhpRAZxblYF3z1l1bNxMn6Xlfc7Cuhq5fmLqudYMr
/mpNKBZ46+KdltT7n71feYQlJ4MX6QyjeGzTlwBE45X2dn8H8DxIR0onyJstum5JFSdtSEydySnF
qWnye1q74pgOk3u8anAVFEW9fKfXwGZ08bQMWuQATR+GE0RjFhURNbl92xAPC+q3QwHGC158WaT/
vKTExCSvCQMqMKqrJxyzwECfecoK6IlnAajA7mQjHmU5XOetKkIqy5fW2SgMJNj3iqbHeTX1k+js
s//9g6uuJa7FRVWTHd14Xw0kqBt+U82mhmDNllexUbuyXcesBHUJ28GDFzoqa89QTNHNXHHV1qJt
J2wEmSYhP+eiFYGzpSvIwkdqCAZ7KfLPS5qjapb7YEVO0bCPy2WVh6R77fpH2nzN3RuHnnrbVITT
fYfiuGMzTann4Tscyz/FfnaT7/9mJgfQrYDquKCngOYWVsBpMmRp5KZYK4NvaZIEFRKVu8Sf26pA
ZYhXIaPhGL/Y/lOefLV6Q1DTTF5FRRVtnFf+LOOzQ9qbLJH3QrLocszRmF3FQzW0rT1hwaVWb44s
SD3Vg4M3cFPqp7PNHi0++FVBPekOA5LjLbtPwJ9b/qTdF4j1OPnz5fnrTLN/14cfGAfmiwIi6ECH
ZIE7jcGWm2qrmuqEo2qTu+jKTbjb8dMg4qCbHllfvHmQQbfJk+3cxRaewtIuKhzLEN50a6G4siPB
AeEV2EjxUCf3YmZOAGV3/EJdDoa9qonSqnY57iluAnnK+Ox2y03MSeR13X3B0xANXIbNqvsJxZHb
enK2Ie5RLuJjlK7NyZrKX5PvB2Nl4jDWGUpx5tFuk9GeC3GCYO4aUAAtwi3rQCOydvHh8r7SfIUK
lUKsJk7jbfHZl0giYo7LF+WsOzpLXN7lIiOGBdF8isqyWzRFM25zn97G1rkWX7f6xq/+d/kTdEPv
PvnBNWiWsXZpYSUOiiierbdZ5518dMRcHl7jeSpuyuJj08h0TG+L/pjYx+0q0jiXqj0AjZVtdjnM
8T0BiC8s5IgWJIgtXzFpDK64GPOHfE0kBm+Wdr3JedVF3Dcp2X1qEQyuJLZbxv1srCsMzjP73m9r
CgBibbqLfh6OMLziWN0Kpbxc9vG9V/t/uWt16JgLrsbsO+D1rw5fn+Mxf0E4/7Y4ZWc4+z/dQ/hN
xdP4ztpYOG58P63urbO3nZHYC7bF/+eq9VBT3oa4ZF7cjv1I4jYYxLi+JjkjhrPh08TFhWLHfx2g
tvbWv7xKXmWBf75J9CH7xyWJ2SrOLBtk+o1Ka+9rYAWxlzBFL3H/dPm7/n3f/iNpwm8rzteOKZVp
tbk/+rUJfP+voilDlzjBhlfLMgOzXQ1hF4LWB5SKXDkEabsE4/qwtYBBuPJUxc2Bb/nJSR5H9KS0
WfFoZ/E9b9rjlnRhnYjQT14X1w2Lxovapr0lXhtmDppAFnGVYi6+QTm8HShMDiQl84+p4UtEnZjc
NXMXG2ormq2ldiSMblwkiWjzx07kwGFvx0L8ygsRXV4AjS+qGTfb1iFueJc/OuSHSGwIrJqepHUj
KyGkppR4s42Rx4UGAgpymbESr3NxNdUe3DyelrXJH2c5/FoHvATWQ1qcJls+os59azUkDxNJTnVV
g8qm2HpD5uHDIz7brUpocX0AWNjWZWng0SYN7OkniVEjSkEPmg+HJpuOS/m3TwZDVNGZUIkqvj9n
zkQlfq6wix5yK10c2l5i4jX4nPLOpWpGntiOJQerx/jUZkc3RdHUW58cvCNm/nIkyXCopBvSLY/S
aQwd+RNEBYZP0+xqNVX3VjDh9VtGX7YNTWt+F9hF+ZAaCQ81llPT9VKCUaHwSvqySHpf2G3osdzg
j59mPDCa4u3TWNebN2Hm89BXYedhYxN+U6PcKWuTUrpu+rvVPqQkYAD26nZt6UtZgYu9n8M5u6ox
C9Pff/LD0CjGgvd0q+hLX7E1DWTP2i701jIzZFO6qStubzs+We3ccl92JFkWjBC1HgIW2yZ1FM1h
pWbmU5zZLmtcKw1IZdeg9AN2u0HB2ctdaX+hU7zSX24zg3oEDVV9Z0MfXYyj6eqh+XUVOlvSETQL
fsxeaJkcF9A9FW0WrWmO8wmwoWq9dyZ5zWsDCBWUPbDlJU0aH2D4pT+l3mPdGPavZoGosgFY1ThN
axf8hQ3VweFOkOS1wal1Q6trL7GblomzlyYejnU8PVrSxCWjM7ySM67N/0n7si45cWXrX8RagBjE
K5BDZVaVXVllV9svLHe7GzHPYvj1d+M+fb9sVSp1Pu4rDwJCESEptGPvvJjBD+tcapfuUkr8Ogc/
ZwfhtdLbG0MSDIVK1FOSmkS2dcCQtLjq8Spefxo85icQiuo3tVxiVoWUntC4KSqog196Xv1WNHoT
WLgvUSxPki8XQbT97OZaxRPnUjXjvqf0RGcSjtUmEhZiiShai7FEpzM8MoNmcxQvD8Vo+kXabPMe
ET/bar3rpMvsXDRAKzsosReRikxa4pgidLahuKZrNM++QNk0aIcs5NPbpv2TSGHIPJulWebal2Ex
w9JuAUtSHa0lHy22UFWm3bMcuOVLhc7iz/lSTz8Sbm4qomMdEBwRtzegGgZPwCWdndZvKqc+OmNc
7TaZRSwLeI5Z45Ia325QUp6bzi38Vmuz4/3RJX4uFgM80gxZoTH7QqBJ7nL+NI7oEspU9+Cy4YUz
Saq3uMx0QBVYVfnbGLu+565bpF4lTS+ZWLEisNAamEya2Bc+QbLSmfIorHBbsi0JiH1UJLLB9pzZ
9oV6daDr5r5ytb07xoqeRJlx1p+62j/YqaEBibQuH0O6q0vrYXJ+62JV3UG2JRX7pUjsUb1vqX3p
dv2jEeYhfVhepsDaF/s4NC/3/Uf6FmE1mYzBjGb8yH/eku2yg/46hOtbPOVbZNMsHBYKVo4Jrtzt
SzYlFVSyGjNoO9UOUTYNQvjWblI1IIFwLnHiBUX5x5p6hije3TeQZPQPfVNtzsfFwKcP8Vu/xHuj
/KsvKkVBTDb4usRfedDY1WPB7Arra5yG4MPalx64k7VBkRwkZhebpxqqMZ4QLN9DU4OenZ1Sprq7
k3y52MCw2IlXN9loXWjzx4j+vbh5S2MV94nku8XWBbNAb+jIqHXxnOVIknHvbsxnoqaFYeaGRUBl
c0maz2wGZ2b0A9pG29KN2LhAOnTVQZ/cuuBkHPK2OFtx4bNCRS8vM7ng59iqRt6azi4AzmYAEWMz
xiJVT6NkcLFtwfUyd3CMAccsjg7Tgh7yefEhJKVwdMmMihyxOsVllDZE1iUuHpLowuJZYXNZ/hLb
FaqpdGsjwsh/Z8kE+Wt66UJ2zJAl3bdNSUDsWjC6qKqdOrYvegRQcZ0/eLbux55KeV5m/PX5VRro
yyEHdtmwLrPxRLo/u5+xSo5bckIX+xQGhxTjNMzWxaXZQw8c6IIr0o5k/uJt4mUhH4hiXaKTYnGx
e7JbG9LW3q6IVSSB0skVFifSuJMW2d4/k5vvs4P52mFxag/qyZW+RVidJr3k5WT9rwtlu/44vfS7
/+4tsjkWopdDGmY0CXY6NHp32SfeI7kpjrGSoT+0MExGQVsbSc2pk6BwwhREuokScC0JXbGLAQRL
UEZF8eR/AwyyePsm/CfEmqOKzEb2G8Jes030qnRTTEMGYffi3P0s5sv98JXNsEgem1ZMNzx3wWrl
xgGZq6CZXwm0mTQHMN1v3LXCOfpR1O5DBw0uS+9f7r9X9kfr86u4tsaEUs8m+CMnZM7LaAWRvq22
JBLKjtCdc1mPtablQZ8eexVZhSRhiH0Olla7uqe51qUZcV/gFUfTrN4ob86tMylue2VWEYJ6XJYZ
FFStdalt9GV53dnoqqAauGKpkQ0vRHOfoawQ9zgRNfnR6Z/AiNEPijqUbGghhssyXZwEzWCXoXUO
4CM56p0HPdl6v8ldxNYGynkV27lmXezojXHIGCVH20532wYXtpqlPUdQdNDx7UA8pHHua0O1Y72i
mUHiNmIzg55nKWlSuA3R0jPWmV03TO92l+yjKlZsZiXGFxljSy2t6DBjkUznPuidp2qsfUd1lJMk
OZEwVi+dmIJvdf3+3IfykI+yoGKHIvvu9ZVXSSDTppzrCfYOpdn5NfFt5w1okG2TKlQZudU4jmdi
Ug0AXe3fzcinm+jliSW2M2T5ZHOzw84Bpb9qrUAlB7X0pCwhi90MOm/LMYf49tXZljwNoXZYF3ZD
YR3ZpArhmrdT6pE1XJ3o2VxsdGoVm+pzHxhi7dKIWDojsYOJCFuiIFNueW57y0du2GUw2cSxTShr
iOjEvg5iYVU/omxsYYG14q6tBhRiL153TJJntEwpM+NtU3/gf9XmJLd4haEnPayXh9RVbG1u0xWQ
j7Sv9phV9YCBrUNysYJ83x+bP/qds8/2k4q2UGYXIULJ0jgksvAO1msB08xwQC1tyjPFqiFx9o+s
r+mUeMNQ/1NiWXex/6/EojqiyGZAWFUtLbFntNogg61km1O3K9M/7icZ2cjCgqotUUX6trUvcQbx
a8J3Kft5f2SZ4YUATc1q4pGHMIIQW4a2PYI6V6fC6cvMLvYwDHrlVFaM8Of7/hEqYP+pbC27/qCu
bEl+QWxlwC2DGRlRiVswbVdqll/jmAWMxib7UCFg27x09SgrcENiBdjKsDZwVWoBsu9eF/KrValx
XC+nHooJfHlOtd+wS2pV15KyodfnV0N7rekNbbUeCL0D0kzpBco0IxtaiFSTezNYmmEQfRx3ptt+
bvQSHKOZCr6yboY+ghqIiPVirrdwbcSi1zD2WzL/qO1xX5voCqjoMZ2fPNbtts2sEK2QYytSAMvs
izlE+64rw5hl5zSm4bbhhZCNmkwjpMYUNF0d6hFwQmBDBL5BsfzJpkGI24nYBOh0TIPl6fvZpA/u
OO+7ZFQcEGRJX4R4tfHgxaD5XncH7DMJE4goan/ah1U6N9qGyflA+Fq0VdMktLEvrK39ZIQqcqZi
dZQkTBHIZRuWzti4fr4F6cc2D1O+0fIivoqh58CyImwmvQECGdVvPfh7Hcg6b3IbEV9VzF1d1um6
EOKyVPOscIjzkCt7tyVuIwKshp7YnpMjV1ZuhZ7EKSxzK+BTrTggyMwubIa9uXNBQInj0+jlCeQT
Y62OgpJGAF3cN4/sBULQJlFjeAMEHy4TMf25T4Nk/nl/5NvKoeBLEgO2H4qhXy3fh9bJCrqgCrSg
P+GUdsh38V5TbKdkfyAELu0zp+t7/AFd1qpBRbaZXkRPJSz1lkrHuM4SUPfAVdUIyfeK0KixG2LQ
LKKylXL+LabE85PO+nbf5rKxhcXV06C6UNmI0qisgsUikAndBj4A2cy/V0DuVuj2rGAOo2/2lRcd
eGEFU6tKArIvX+PraoGFgpPZI8H/19aWxKeIhyq0chwsDwFk1UMZtJUH7b6cPSEt0C2NmYSILK4N
Q9OUu9ZmTP7YIwE02o+EqhocZWYRwtNso7KpZhSLgToNlywL9URTVGZulzc+ULhybY4zup4ksV0N
tNwDlbT2WjdniPG8bPNGITLHBhLW3VrdqI3Phtf4KVRr7o8s+XYRf1AOZt+XLb7dbKKw675nC/u0
zIXvtP22WRUxCFHneqxM4I+ma755TQTuFXd8qaf5z/t/IPFLW4hUg3aDPbodex1oHDAD3YGz30Rf
7g++DnJjyyciECKNuiPPtfg17bSQYCn1MifIMM1V/LUDxPj+W2S/sD6/ClnbqZcaVJPs1eKPgMcH
6fDdhUj0tsHXgLga3J2sabbzir2OYJn3e4dXn5Yh/Tm5tQoHJgktEYoAxZolHQrGXp0sBTwV7Qpp
uW1JsoWonbJ5bFwb9h/dOahjdgB8UOGXsn2kLayqqdWScTDa+stMxtAjF9Op/GwefDqEHVS/bQAW
O6MM6nqfbuqggQKREMceZLNpZTrQm/p1ZAML/KAiPZR4qohEsDqoxuX2EqGCG4UA2u+XmoZu4hwr
3QjjxAg3eZNI5mq5vNXQ8lu9Wjlai3rijcCOzyxYmQ0U5wdJShJxCSkxBo3VLLoU9hk9CBbUZBog
9FJVwWWd3xsxLUJTKbQIh1bv5tivXHpICK99Fi2HOvZA7T0E9lweCwiP86U/RCPOXXmrCHPZjwlh
rnEn1inAC695BEq+dvQewP8FfV1IBusMFNf3Z0gSjSJstVo6tC9GTvVazEnS7ts50u2jFfWuCjcl
e4Gwkx6m3AM8R69eDdMZL1B+MF6BMVURDEpyoSVEPITYejMpDPNC9TmMi5+QutnzLFG4r+zbhZjn
GR1K3mJ0HsVWYKTAxXox6Ee3mV4I7wUkf7TqbROQbnLsISTXs0mRxSUfLiJWdR5n+Wzr9LKYjq+j
cSJJt+10RbBqYxKNU5xFX8s5a4MKQI9Xs9bn9/sm8W4Hm4hVzXo6sD6ixsVtRn+y0RGM8zQDwiBP
fNNkvjelwdBHCitJIkyEr2actZXD8TZuJb4xfk2SOFzYS8Uzhf/IyoYijBVyxt1IoLj362ri32XD
OMwURpPEgAifsqDbSN2FmJcKh48s+8naZNc4qsYGSRlLxE8V3M50ADXoJe2tJ5pZRxdFbdq82Yxd
NG5Cj28bJgmXKf/eeuiRGZF+SL3/LHdQ7UxVqAZZPAiBbBvAlJTZmiaqr1r/XGqbUJsfuF+9Rk/z
pM29izu+t85LUb+V5uv9UJDMqgiistxs7Jxx8i4OyknF45IEsa3Yy8iGXqf6ao/H0Ejy91fP5FvN
e6jAPJnxNggPETFUWpEtlA4wSUW1dWRjIziIiMCpqUhGLWYtvfDsksRFMGoqzJTEPUSa13yJ0b6P
7sxLSSBkyNxdTDdWT0XQ1AwdhIw2gKmN2cM8DKGtHzu3VuQX2UQKa6vbMl5MVWJeNFv/OfbozuP9
kPutQ39sc0IhJIsiHXUnhskNnGeK1Hd/VL2q6U/28UJMepQsGcnj6OJ2R8t8xq3BYKk2bev33di0
mcLSahXJNKNLiV7hjP65JVPnXcnyIUKlsmnJ0W/XwDijEUAwHbSptl/3UchKVfL9BcG58SMiYMrw
iiqKHBdHgDBcL57yUNv5+mu/W3br7XaxbQkR2V/dVMP1djp6l6Y4GnHxXM9RUJgqLIpsGRQhU5SC
patO+d/Toe/+vrRc/8E8qqF3sulY/ewqq01oc+GV1mOhGoxHq2+DOqPvQzf6hq7vNoWDCJQyQZWY
jjMOZEv1CRddaCJUXnRJbSTEsjkXYL6zMNP/IPTXi93/IzyR/Hr7lZEii9VoR+aY6F3xbOA25J/r
43SnnglJZP86Ql+9JEsNKKw68CZdP+pR4uPWTi2YIhtcCG1sETMrQbPgxR3Mg9vWP0E/hMteXVF9
ls2DCJzSO9CsJ0aiYR6GrySsDllQ2r7lU5/s5mOpojiT/IbIBVtrUUEmkN+vmx0XPAqFerMj/YX1
0H9l/6aypyEjcNM2RN9++E+4WcA5qCdZsmaKECrXzqrOmWAnoDRAfk+3Ihw+wKeqBlk1I96vQPj/
TRZSG62/dWUjbP0jq3ZN7zLtk4sRLkeobxp+7kPeIKwPjorAQmYlIaq1wSazbTINUPhDxB6j7OV+
JpKNKyzMo+bWVl8ZMBKqr3mR72OX7rcNLazLeZ2m2rodumQWIAgVC+ZOdSxdHfDGaqYLsVsXKGnN
vYXYncpgrI2HuD7YunU02wZdNpkiS9+2zQeW2NouzGUoDHoB5VYBlcA5j8C51XfRH/cNdDt0P1DF
lnoe0Wn1fGxcOE//L+nN9ITYXXg1aBQccxeUwV+4i+q0kzvvqZeo2kFlX78un9eOP+pzFPVIPLZd
Hxjamxr7TzKn4TbbrG+9Gp1WhNYsc7D7z48gavtvNnWyD1+n+2ro0irLmbEFm/Qo80EzHGTkL8Nq
FB8ucxohUAH7YOBt7FBGtFBrWIyOgjAq+XzfKpJsY3pCuPZOa/BB9/5e3Ndd3Lrsrl0Ba0ZWbeKk
bxEiF7fgkRfjSv8XSOmfvP93+50678umQYhhiHkkTIcw54Ub7iFbbNxHdr7b1cF9U0mGF4FWNHYM
qPHa0Yor/M/eQd2YJJlkEWA10AGEVw3FbhpBDK70fPjSaNk2/iVTRFiNoEV3RlzqXQaLon9+Drmy
M0n24ULQguOz0+xSQ1jZ1G8WEtijCtomM/j6/CqsTI3rHalQP0c2Q8SycvMxzBS5tIbUth2XIdes
e9rV7fvjegz7GzW3DaxoijgrmyUj10sTu535TMbvBtl0JjJFOq0UZ8hFr+GJhTUFqZc/gfJtVy7s
9b6j3z6umCKdVtSStnByBGsa6Z3PSH/kafu6jPUemF1FMN10G/sD3RjzgFiBnvl81Mao/twkVvxD
50WuGP2m52B0IalpwJho3NCMUxt9mhnxY+svx9oEqcLgQi7Lh8yeFm2ajkkxD54Pehj+e+6tVxT3
zS8zjZDGQL81uND94uc+esLVppJE9+a02pYIN3N1FPI104LJZy/svXGftDwOtMg917qtag6VfLzI
LDbEluGkhW2cuKdN+5pP+dMCMoMvm0wjQs6GseeNTfThXE/nvnw2VMTLEn8R8WadiRsmszGG85g8
zNWBt78n3rbZFMFmOgj2U2vW23Nf808euIADI2rG3X17yKZ0nYXrDBnz0it6fPfEDpP+BoUQe9ov
Knm726s2PIb8e/gZkN8kHqz2TOI6aJkdNvSr0z2MyPL9FGoOeJ6n0KlCA3rpefr7/X+SeZAQu3kH
CEEMLd4zW/YQpYu4YiJ+lXQ+bPHxN0LcNlNasn42h3OEI6237Ise9cgkDdroZ9IlR9Cj+m5LfMAX
INhl+1X3ALXWANw/PsnCdv5t2+8J0d0xUOagyK1jygrf5OVDV6pah2TzJeLT5q7MaBEZ7Tlmb7gZ
AUsOeZg1EhIyBXn816K9JFgrltYfie6Ps0psRBI9InzNNJICwrrRcE7X3oLzpH9THiZlQwtnDpr1
UARzM/2sWb8vy3NEGbgBFXcNN6+P7A+0XmbSlDjxNeaf/ZxT8tTnbT6fSlw4e2CLgfKx9sJ417ov
JlAt7OiazbyoEKgSHxeFyscY5z+nqw0QjyYBBUZDzdt/854SfyWkhNjNJizg8IEROhimsYsdFjbF
k0kW3yPvjf7NVLHV3Mad4FVCejC8hDFwPvXn+RQdwLxwiI7ewfShQR2qFnKZoYRk0BA0f3bz0J+z
1ARXYZP0w8nRmK7CFMnGF3KC4wx9ktRjfybzfjD2VCVeKA1FMcydpo163R3OIAkswvhIjuDtRusH
aO92K+WICrJ3mxjRtkTcW2TOlQOFzeGsn+Jzd9B2+VckrqAMvC3IJbxAuJLr2mzyqoIsp8QFaV9W
MIC9l00YDwwuxLcXD6mz6AQLWAxek6+DFt7PsjL7i3i3vrUGfXYwcBtqn4wQze5n9t7iWMufvNB+
u/8WifeIxDszsMB0yql+0joe8AzSBJn+sG3o9ZVXK7vhLWiPWzrj5M2R6Y821/YjaEEVt1CyDxci
l5bzFCWVrZ9p+7OJLynbxK+B+RTitRjNZbJjazi7LmSWHrRo16io3leXuLF8iyi3GFIBMRvi7jzP
RyMLqvISz59x5ecqhekki40IapudHH3JY2+c+kr/Frvu56FOv8+GqslPYnQR2KY5gx5n0Pk+9UP8
02qLrzqJFPtA2dBCjLJ2TnAXuhinqX2j3tOs4jORWEREsPVLNDmmjem02kdgXlj2lEWHTQ4ugte0
SKtbELnrJx4bz9Ho+RCyUUAfZNZY/+YqdoD5qcBN7+H0V8fPrhsvvs0qVVFCNvj6/GrwxI6KhBgw
Ce332vwpUknZSdbtDyLkiQkxmQofve61p+61sNzPCfuymN+G2gkms/G1fgjv215ybBChaZMBAs2x
b4wTCKX8yMpPNkU1d+mLPcXVt3//JTJDCUtr7ORsBpATy1LJT146+Y7hbfQdYXG13NktcQzEBGd1
D8nqxjkMI/DYmz5cRKiRtpxI0rfGqRiGoJ7JE5idFVldYngRombEru2MJeKUJbi0Kxu/nY9N+mWc
/tr26cJyCv3AxoWqrn4yGdQEKz3Iy2xbUImItDwfPE7AO3+aKvegj3OQuKpLeEmWEaFoxqRZIy5G
jFNW4vAQmu6hI9sSowhAK+IsKYCRNU5O/8cwNcFSaBu9RFhCscFoIz5EBlT5PjW6FoDQQvHNMnMI
a6gBnjo7jfHNGrvQ8nEqf+bZxv2uyN01LnGP6h6yjDm1+9lgn1DR2xaUotg4sdNpsllmnMrpbBTn
UnVnJjGHiDZzoCs1FRHMUTrHzkMz2udOtUuXDS0smxQaqoQ3+OSifu6yxeeAfRBVGpENLsYiS6IM
eDbjFGv6d4iX7JbZ/DomqgLq7V462xIxZ4xAznmBdtLJPBh7EjaH7ND1IQ/G0AzZyUj9SAWHkr5q
/cWrNQ8yBO1Yx7lxWl77MDoMBxa6l/Gb+WkM12bVRdXD8wvUc2OPJ0LSUgiq8ajAP/WhHiyh4Sc7
+lC8aM9JfIyO814PszAfQmP0C5VwpyQliyLkacxorU3Y9BWDE47A49Bx+hkXb5UN5O2mrGwKAV3p
zdxauqOfu+y9z16dLrg/rmTLYAorrFM51DXsbjxX04/cPA4ghOPnJYMW0uPsfKqa9/uvkSzkImKN
6H0yNLqrnxJWHFi9xP4wDt/ujy1zLRGplhsQbwJ3uw7XQl/Mw3CIdy1uYnjwd0coUSy80vcIoR6h
xG2TDsuX/Zq/2fvmQMP8bLxgYcBFZ3owFaukJOhFtJpTa4D2rTsTJ86PedUEtYHNz6DaJMqGX534
KhBLWmRlkpnGSS+bYxK/G3X9Q28sRQaXGkmI86JrCpIMyIfWgeyLHdvn71gvyWEOy533wA6eqntB
9h/CJrqIjaQkmaefxrw9AFn9xctZQFikmIU1xd5II7/+78pMTszznOdecx6ZFRTN4M/Vl4VnO9pD
ZWQTr7dt/ao8XL0kJ9aoZTqMlWVHs3icVFV3SbiJEDUjiWPwmSLZxhNIDdr44BYq3S6Z2YV9M4tN
UroOigr5XHwBX7P2Gyian+eGTgrZaUkyFRFqzJt0m9epfgLtwIO7jE9Q6Qq1rAy7uFHMrcQ8Ijot
T9D6TvkayKCEj+MfGd3olCK5l+XUEx/WFNEYx9Gy/S4+eL2tyNWyzxYit10a3sKJjNMIpEjAosjb
VVDlVYwus7sQuD1pRkQuRp/NF2rE0CZ5LZvL2Kk6pSQBJSqVm7ll5iyH47h5F9oMHFPQAAMKxYZo
bvGtoX2iSEFrOr4Rubqwqx7qmpduZ8ynPP8+0aeafjPKZ81+i+tjWX25v+bIpkJYjs2mq3KLIMDS
sTxb6Jni6Sb5FtsS+b7msi/HNEVOsBfjd8duT/bUHO9/tWyKhdgl7WgzK8PtLfrt3tO+Pk5J86lO
7BfcR28KrQ90X7R0jdK1EQBOA+04YwmXUkXHfxstbn8g/DIq26Nz6qw7O+O3FTppujsn/BsBZBU+
2sC2sT/gVasTXyVmXqMdq2JIQvrkhLWpPya9qotXcof4gQDMjEZWxRV+Ywz0wAxYkH4a0TkBYuin
3nd8E3Ti7fgQh5Nif3R71j/wgpkeI0VWw6FMww4Yus7oX1rzO6rN953qdigQb31+ZSoAip2667G1
I2Nq4ga5f6e4sA63DS7EsqMlw0hb2GqZzp3+NTY3xS8REWvuEHMWGRjXYPMuzYdDnWwrFxBP2FHr
XeNkrYdKhKc5FqDbGfFdEL4prH17+SWeGMKaV+lVqvOzrj0WaJeovoK26L6tJUOL2LSxzirdYgQJ
ukIvDFSMvZA683drRbPef4PEVUSAWrP0Wk5xsXgasmNE/5zKH/fHvb20EBGaltQJqEz12jhFPNo3
VPeNkjxiqQm6IjprhaUgW5IZSFh/cYgZ825y5lNTpg+VZb7n5fDJ7DLFXbLkvonQ9b1XkWRlUZt6
dsvP3c7YQ5bu0J6Tx3n/i8sp2La9IiJora00dPmbyAb5CiEG+R1IYMN0Zoc8Mvf3p0OScETIWpvp
rYab3vlkm59740dlPtrTw9Jvq54TEZi1GEnf1MTg5zh6ZZ0ZjJUKwC2bYDF0cZE40Izwc6Ifm/LR
jZ8aFUeo5FxEqBC4o5YOmltwfp72ZN+c0n19tL/bB7KrD1EwnMjn+7aXhJgI0GJuoQ2Q2wEqAPb3
aLHLqapUILGOCMsqUanUktGeT45dhok1B2PD9lqjIkaSDS8suROk3OyhQcm8JKjFE5bYT0VuQ96R
RhtTswjRivvCA4ky8oTXGr5mo5VN++u+2SU4Bugi/Dt2zYYWejwgtfF99lzvp+PyMoSRX4RJuImR
yiYiJ9g0QZbXneFBi1WEmWPu5mkTeyKGFpfZnGd2zhd+pmU9h51T0N3MIa0JrQMVqbLMMYUds1t7
ldPFJhCJ3bFvDlwlUyHLmiIkS/PaBoQL+HYOrqHjcCiCLOhxuvil/uKFKgiDJKm5QvyW1tL2FcUE
A0Tis3SfsK9xfGDR1/sOJBlehF0VkOxruNOgKjNG+yz56TVTB6jKN7Szfdn2BqF6BfWgeJpqlJXm
0d4l6RB0Q1/70CX1tWabTqBNRAXFxU0iojcFqj89xNW8JshbVS1c4kAiUxhETlxU+pD2S6ZzIOvc
d96AtuS+cSQ7CBFMNbvW2uqKYhJEnJPuu5XCfazHBBp3dXm5/wrZDK//dbW6L6UdL1GeLCen/Z0n
u6U6ucm7kyg2+bIEJAKpUJWxjaZH8bZ8NAO4TsDCGtXudX1hh/t/IMnQoohi2lN7oSZewZsXmhd+
wQ6j87JtbGHpHUZdG2oD2b8qU5+3T5k1Bo2m2HfKPlyI3W5qrNqa4ZU8voBZPE6+K2WJJF4pQqfo
UlKIf8MmJhBagBiq+PNl4wrRai2s68GfjwqeV+ybifhORRXAHYk1RLwUtKAzfYYM5mk06WeK4mnR
gOWkVXURy7589f8rP9fTytM1UFyfm6F+4DT604qJsgSwLkgfaztEREuBP41AiRLf3u14iBJAuJI/
Rvvcbx4g9bVXlvrXVenWe4RgjeeiMxze83MV753iOR4LX8vLMKPnocAdH3adBT/oduYn9aeO/7wf
A7KlTOQOG4xYa7iBv8t/68P1IoOOPveNS/+XtTeP8zZ8PREBVh1wCXXqwbdQDIjK/bjtKpSI6KrZ
dbQSzdHGieJMyr3vjhefx0kpX7SmgltzIkRxyycjbxuE2niqH8BvHk5H/aF6oOc4jBSJQuK7Irwq
9yBEascl1sjiQMj3IVHUtGWlK5EpzHA81y0i1AvbcApX0tJ4Z6ah3WGbYgSR3wbRs6Yp0rTsJ4SN
dM4hztsnmF7b+Cup9D3kx8L7DiobWQhtjcTES6s1+rJ438a4NMw28apA52VNVldZI12mxK0qWD6x
gddH4z7odLd99PozVyProwMBWNNeTkb7YFvjnuva7v7IkkQqwq3cinmt7mHPBllfv67DDhROuKu4
P/jtKjaUEf792WNdRz3Rovpse1nZN4Ftthpv/SS13Jc5XfQASorGpyIvl+LcoAmYKn5KNsfCQlzn
zbhEBHNszvTczr97s7PRL4X4BfyiJVrBu3PdtY+AXwOJ0Ss+WmIsEW7lQNhdG1t4Dyu7kIClOhqe
+vIE8ufI+YM6iiiWmEZEXlGKtofMcLGD0833TP860unz/cmWeJJIDNZ1kacnEXw0LbWHae6gkct2
rs6O24YX4lYH+AIyBzEK570XVoTvddLuHFt16bUmlhuJWcReRY6p97zTUKSt2J47Sejk0xuPnVB3
gAgEh+r9v5CZf31+Fci2Q2N00uP82zXRozezpwGNUNuGXrcbV0M7RcJyi2rLaY4GyJNC4dpaFK4p
M44QxwydrVGaZCiPF+xryjHFtH5uvfQ0JM65KmvV1kjmQkLcprlbcq7DOhVE09yXLjoNjmLDKDO8
ELhZyyIeF/B7CHx+7qrksKA9fZPhRWCW7c5sdtbKrZ679rlq0Vrc1KOKn1Ny5BKlFI2mXEhVc+Nk
8PdsCiH5ESR/GLniQCexuEgFVruGg6twwE6aDrcp73oblq7CaSQWF3FZPMo4BBRGfoYSabnv2Bzv
pqZWNGNIPFKkAwPZoNX2JtFPM3113T81p/Tj6MmwXiJcyt6fVpnhhVDtSIpOKDvRT1b9lWkBcd5S
9zxnv90fXbabEvFWnBgFOn4xryvgJ39jwXradYi/HIqH5sHChrB6v/8q2UQI0Qu5ay1dOJBdfEif
07l66m2VjWTuIwSsvYwl1yMkZb04DV0X9PVjahqKCZC09BARcDWznDh1mo1n68Afi130YBzMvQM+
qm1dVUQEXaUciiu9UY9ntA1N7KlWNiBKfEfkBDMbrTXYgoGXT8t+3jnBsl8vSZPdetCzPlEcufwV
bnV/gmW+JKKtirqo4mjC66AS++yhNRBdaNPZeYsa3Cw7e/04+FxRo5E4068L4atVRq84r2E2BF7m
BXMevyxNoriakg29OtnV0PnQ5wsxqxFdm30JGtfMYD8rAEW3DS9CKupp6Tw9w3F4ARWPEVqqKwXJ
Z4vKaY7FMtOygD7s2wcWnfk2NDiwcv82R4G9srnMWLE4XQ564j003MWuRIWulrioSPQzFS5z57wf
z/VwSJtDAkxYYoAgQNX2cDM1WETEyRdj3IGuJQUTcmJBZLMHUN4aj2ZMt4A0ML7gLX1joUbLQesM
hMPOm5xHu/V29+Pp5oxi6PX5lSN6Ax3H2l7Kp5K7P+fGGiB3zd/uj337Dg2DC9s0biZ952RR8WQ9
DTuyJ8ciiA/1bsEJegV/qKoAMvMLSV9zZtYPYwbzd49T9rJE797wcv8XZEMLjrmUrC0Ajyieouw0
gDvONMN8UiyLsrGFbZoDQp+EF3r5VJefev518A4pV8zqTYe3iLhNa/JSa7tBw2d7ryP96mYxqO0f
ShBC3jfLzS0Jxl/PdVdeEwGrCJ3ArHqaaHaARHVYmfYD16egSmNcd6lKk7LfWF9/9RqTtp7lWrD+
2F4m7zChT8lCZ3605ZiFv1hfezV8jBtAljcI26bP/oe5L9uuG0e2/JW78p15ARKcet2qtRokzyQd
zbJsvXDJskSCA0iCM/+mv6V/rPdxZnXJtCj21VPXS6UtCwABRCCGHTtGrkWPZVK5PKnVCgB54YDn
hpvjJikh7ZgfneLKKio/Tz0LBc0fH8Fpq39z4rD4meDW4FjOKg1HXIxF0Drdtmf2GQUte15NfqSq
jVl/KiKDqWZiTOSgYji38oiG2xqfRJ/4rRt/CimP0WfSm40FHVoUlR8Tqnkj0/eIKn3GW8HQM+m1
ageMa6GWHfWSvppCtLxwLf/j/T/t83v7P5PeVo/yvupqeRRtY91TarJ7kq0d7sLgc2MtNXJGAZXO
j67roKBLzyU4c+ha7/GFezm32Ginj7EEr+rRTNx7u66QwJGvJF+zCJcWP5Nah3YilP0Isao0M+jw
LgSjo68EFRY0z9wm6wpkw02T5kc1pudMQwQptC9qvfBES3bl2ixLLxc9bd0b1WDD2g+tSsfLtXUO
eVBs64QP16fgrwzklpacrDztS2dx2sQ3E8nc0rPOxERTeUfbH2jmUa+RMi4NPRPbxKncsLKgPS16
l8sbfbrqPlXWzH7jbdXcJKNmj6eLDZepE1jhZyIXGHcmsH2kU6uwsRsIwfC0ygIc9ooyXrqVM3kF
IWUXsRJLzupjadeerIsVTbywz3MAfNabWWMnDe5KTLeR1XNwVO+wPSvDL93FOfqdtKlw7SySx/i8
DaId+B48RJnRUvjE1+f6+Wd8BmbMofCN01dpNgmYIyhZa79Vag0md7pv72jKOTVrZRM9rWqsvw5A
IIRzRZGJcWHdNl8ir9kmL+PNxxp56RxOf/9GlJBQb6nFkvwotcfkWZUNr9d4CN53z7E5MzFNGyuy
RYNHyuSdn+6iQ7kjyNWLzRrUe+F6zj22mFRdiHYT8ug0mXM2Vkh7F2OyBqRa2prZG6uXVWgLt5fH
Ngu5SH2qkIG1V4R2QSXPnbcODxMTMZPHUROlFxeGX5LyzgW/hBVFMfiV1nyVpa+YibDjgk2+ji3o
fgedzJvzCt3S+0+xWLDfaFr7PmqMmEbFMa7uVHadV8epWLmY75uxvzG0ksawdLAr58dGBLp+qxfX
0xQA1fkpK+c3jta0KkUU2ngS67Dbusm0FeWKznzfxtTdmYHcu6F0o3DKj1R9LcOtbR5NfR+DQqsX
QbTaUnBpe2Zyy3LHylyKYy1AdWoKbiUT11nglNvP6AV9DnhHw7PKyCcYU8MIYMA3BYLQpHr83Niz
N3bCi1IMrQ0TfwzaBkHBxy5aS/u77+rN31ha0Uce+C+doZmTcylsbrEKXWHOtfompRkn7cH8nB+k
zxHw0dT0hOr4CHNQPKG8rwBjWAMXvy+0+hwAL2L024qauDiWQgsaa0KJW3V022zlii5cnjkIng6p
AmuGkx8zZy/YBRx2z8qOIVkrT35fL+tzCHycnvpoUlweu3F5kzdeUq5ohYWNmYPgC2Z2jT0iqIMA
jJ/T7JC5Z8Rac0/eV8q6MxNdEy2LNYZUwbFOb8Pku5FSrzIEL9mFUw7Bx5d/aY6Z4JYVGxSAKQhL
6WguP9nnNoq4jCra6knuCVmtGBBLRzB7e/McXQJoZUILZZuJ3Cf93cfLXzqAmew2cRnVloGrk0ec
6Be15P1aP7ulJc/e25DYOXPQCPvY54IbKNa1krUc2dKqZyZy3IDtL0tP7rKdXw3APHnCrUxuZOYa
LGhp8bNn1k3jeAgzaH0ras7DEMomi90VW2FBXOdwd4IOmulwct9OG4NOvb2NYt2Sa2rFPVzYnTnm
XauoLUmHjS/SwI4B1Ck8a1xLoSwNfpKDtwZm6w5aLnQJsCO5jstvzKh+EBSyfXwdFx7bOdhdRKyv
yAgtrGV6YHVPFFedeGXl+A4L5Fr+ZOkbTn//5hskwrwKARcYC8kX2j9WMe+0tYrRBU9FnyPewWIC
qhGBQGx4Hx7VXm7ijX5FbrMvbHNqD7PWYWzhgs7R7yn6bUg1Im6XaN+Hqk+4W9BP9Tdm6Or66/5Q
MvSuU0PZOOM+plfZcFO0K+HGpWXPJLc1WUbjGHfTHeRes0q/bdfisUunOhNZ1XcFHU/+uKY9lkZg
lilH2PHje7kgsnOku9QnJgYKM8TMYQLGwWBn245ex9rKtiysfc4kWqNWPx4avLDClLvWzG7R/Itb
lVx5PZaGnwltpnSakh4hBTyHmzG1OY2djUqZ//HuLBzqHOXeou1g16Mg+ggXnVOea2vqYGngmaDq
lR0TV2DdZTFsJVV+bf74eMkLz/acLVRmfWz1p7xDVNvNuZWkftXFT2BjGLhdxspHkjj4eKalb5i9
sAVrp0Ir4HYyR4y6b+ZafT/FruuuqMyl8WfCGpaOKpWqJF6TtAb3TSvARn/78dqX7s1MWvGo5g6w
4vmxyl4n81zKCxF+/9zQM2l1a9B1NT3ekagDTZ29S5OCl3RFXBf2ZA5wb1hpZmiEmB9HcM6kVhbE
2pqLvDT06eV683boRlsbyNTKo1XbXul2W1Gsqd0FJTPHuBu9rke6Bt3Y1nlyIEpPeO92j5REcHUs
N7z6eOcX3tg5Q6jj2iXJUyqPnca2ozYGUQRweBGk5nMplV+o7cfzLO3UTHgbVA7aYjxlJNFthwTF
qd8jivfdYi2EvyDD5mniN0eR6wVclVHBpz0xOyvrCzGL884lm6kYD6o1k89J2BzhXqEVSxGn9cl3
fibCZ5/CBjJ9DmmPq3Ka0hHSlWfVa1hl5ibOyRrvxoLoznHtTWH3tVsiNaNn4VcaapsQh+5XUHYf
n+7S+DP5NfRQik41SP3UBq+UJ5TJM2Pz8eALV2cOabdkPxgorIGFPAUyDNo1KvSlcWfCCzanpmgb
jCvHzcSO2aewqkyf04VGlT7FXV/Ko91293mbn9OisbiNKvqP92Nhs+ecobVJKCjmsNkN3NfRAF97
nfEpWrvgC4I0x7ET0iBTjhjC0TBuJNtbiMqZVcbrYietOPj4E5a2fiasoRIZtSRiuxEoW327dMxd
h/btDx+PvqA656h2PbTrOJIKOi0EZf23ss4DPfaLtQZoC1GoOa6dIts2qcqVSFCNnjFWXmttGHmJ
G5sn7kOq9mXxObFisxf3xKzYoOc7MjRD6g1xkI4Db9eI35eu0UxmXVGa1CpPQWqj41nJk5+s/5+7
o3M4+6hEDbx2BxmI0YAoASBNi1Dmvsb0s3B/5jj2Lqy1tDdh5iR6vena/JCgvcnHl2dp6JNYvHlH
bGZrQ+jgdPV8W4h1AselcU+X9c24iPWpSdlYMhqf3eourk6cy7WE29LgpzN+Mzj4X7PO6BwkY7Af
kWKBSFfCBwuyNEdDVVld2U6L7QCjzzfHQLuXItzqRHGJBlwf7/jCRZxjorRJ6a0TjQjMAZWzy6T+
1ajyIej7/ubjCZZ2R/91d1rV51KzgeiqWE+3Y+5GXiSsamX5S6PPhZQI20wsAW9NG708Kz2DftKJ
nZOJotYfe1Nj6Imd0MHwAsG09tTYzucczTkoKkTHFyVz5Ad74u6Y5fKi0HxN+1TLNqbPMVG50RQG
qHjhCXYI1XuxoSkN7KJ0jWdq4eLM4evNmDsJNWOE5YrQ76eONxGQo1XUff/UvZmjodKyZnXrnh5a
Z+q9fmykpzdrdQNLi5+JLNiYSjIleKT6NP3SF8kFCQfe5a338doXXvE5GEozmcy7DHtvkTwpvKmy
3R16rhS3VTigxisn2mtluP7Hky19y8yrlVVipZ2EbnNRQ6xcDUDS3NeGckXCloafy29FctlG8B2m
cGp3Vdq/AmHwjIYPn6LFwUWdi7CWoUAthBtns4THz3b+w1k75vcrYjH27JkdUtKVsciw+Ms6Brdn
uSm2zEdbxC4o/DhY475f2KM5PspO3GaqY1j46A/A+xQZz2PkrqiJBQ03R0f1SWcjgHzaf7WPnMtV
vpSlcWdPbT+WdDJ6BEM67ZCA6HkN67lw9+eIKEMNZt64gFfo9VMKSncHzvmUFjuNMD6sNctaWvxM
frMhnlr0E4QfWGXPdnoKo9X6it239AGnOd885wxN7PoBTYyOmR3vU0l+IAQbIgLYW55U5VNkrtEF
LX3ETHC1BH1MrH4AkCbruGMDBL5WcbV0H2cya6domiVcbM/k3Gdm4rUx7+O7j9XN0qpn4krsximm
Ag7WAEoirsfN05StFbstjT0TVyZ0s6+JAURFkUcXQpXTXtLk26cWPsdFqcSskXvHg5KofGfG0UZb
xUQtrHsOidKaoiERsgBHR6tNj2TRPm/6tT4yC0bgHAiVj6aIR7xYx4qAxLQ/JhmQLCVqVJurjzdm
aYKZcawETfQWpEDHGtoLCG2qo7ursw/jzcfjL9zGectqo0Nm07VgYo7GdSgadCsEYiNbI4VbGv10
Jm/EFc1M3CIBa/CxtvprU5nProt+atZaOmBpc2ZCGpeGRVgP8zUc6oNFJUeY61pTmRd2qf/x/izd
npm0dm03VKjwR2i3dOqDAZKKjWEWnwJ06nM01Di4GQps4Zz0xVme3xTaIVsjMX2fM4bp8zoW2HpT
DCMNJtqm3Bt+dJC7Yq9zwjU/WbGk3t8b6p7CAG9ON2PpiY8dsenaLovEc2sfDFzZmn2wNPosCDU2
OjWIws47LQgVougH7cmK67Y09Ox51TI0xIlMuG6jQ8GM3wBAF5r0+8c35v07T+dAqMSZACOPTvq9
rs5S0+XCrb3EYisKYWntp2nfbHqoq86uTuZM0UaCCwjVTllZtaIOlkY//f2b0eukoVUZnZSlYWzr
wd7ayfPntmUmq2bcNQys26f8S7yNq9y30uGsotEnFz6T03ic3I6UePnctOOVUflhuWYKvG9z0Dnk
KZnMTkUDjDFRXKDkrE+fo1KCs+fSEGbw8eYsbfvsbXWN9lQMjMhi6rql3NZMUXhUoew+5y/TeeJ0
GMCm3lgS34A0kh2DneSpWIOlv19mif6tM3EC8UNcDBXUcI1eydZT4YV+tI32k2d44isazflrbarf
1/d0nkDNIxWWdlbgtXUuoPuDShA+iN5z1+zjpQlmwsXqxmiYBbSAPu2R+i13uXNvrOFNlgafyVbW
A6Fnd3hqy5H6RnZdI5Un7O+m++XjS7SgeOYsYVaPfsPpKfptOJeI4fT0vP5cjQmdI+ci4mascAAk
mtDNzkugFCzBbj5e9sK2zFFzA4vyonLgk6TT5WheUODmtN7v4mJFtha2ZY6dq9WkO2IogUnoqzMH
BL4ea809Wq2tKLYF2Z2j5wyRjehTBhunQE3bFIKwyFpDdS4t/fT3b7TxSEVWuSc4xaA3Z+rHmItt
Hj59vO0LABw6J4sllhwclglcFxTaRzu5CX07mFC3wjZJoPnFp1xkOieM1Szat3V/spDVc2LkXmW3
/OMvWNqdmco3QjI5wjlpA2pu+npDc+WXxcvHgy+d6syTkt1gCZUYJ9vmrJNnYg0wt7TomaYfy5FF
ocSR9kAhYNEdeg0DTfipRc8Rc2GKiHSO7sVHHT22eVu0r+xzfe0YnaPlrMQehy7B+91qnSdqhlT7
57ACdN61m8YqttKTqTrFk+QCVqvHhrXmwwsHOYfKJTYuutQRgYuN8MGJ8skHco59csNnAkqlOQ4s
xsr1uLyqKtt3iOF/fJYLanGOjyvH0NFFibOEeToGVdXemVXd8NJ1Sg9G4MoHLM0ys8pE1Ukj1E5h
DhA5m+ex/OHSnaatAK4XLvscIKdPnW1SCqujrCtuPQnEEOmnaG1xH2cCalokGXsDryk8eh7mPp67
kXzOxp7zwSJ1NtAejfjw3Onb1Il7XiVTvbLlC5syx8gREP3maCWKGI1zScjODNG58W+H+D+fh/8R
vRRXf1VK1f/8L/z5uSiRMwT1w+yP/7wsX+Rto15emuNT+V+nX/2///TXX/znUTyroi5em/m/+uWX
MP7f8/tPzdMvfwhkI5rxun1R481L3WbNzwmw0tO//H/94X+8/Bzlbixf/vHHc9HK5jRaJAr5x98/
2v/4xx8nq+Y/3w7/988unnL8ml/kQopnPIF/Dfav33h5qpt//IG35k+dEZ3Ylq1TGPKntHH/8q8f
Mdt1dNtxiGO6P0meZaGa+B9/UPNPi6F/levYNsHvQHZqwB/++slpMJRbEMN2gf+2//jX0n45o3+f
2X/INr8qhGxqjKvjOf930ZuDX8fsOkZDYwEKG312pa2xc0Y29pUvvkQ35oaiJTTJvMmjwal2by1m
PWui9td0ro2CBMs2URs8h8a2fZ6XWjJWfn/dH7TwYLee2KVBtwslp9dC52Cmy0NueiW6Ra/FDGZx
id9nP+nrN7aNoOiNmHcTZvc6H6y2XnWUZ6c6uejSXlGh722sSwzdhPVBTZ3Os3koHkVhEvo9+fF+
RNu42Jt21pXwqvMTg6518+bG/X2sb4/xV7n++WEuYbqjo1AL92yetHUs5QLkCYoZESk+4qG0+/vC
uf54kl9fs98nme0e2j7ViRwxSVE9C2f0THfN1Ld/wllm1xFEoczSmas7pjUnrksY0cATiBPqouyg
ExCtVAbvynTXWoQrGBhGjKdoTDclADxgN8V9uafTQ2WXHEHWtL8JqfTLLvc0+0caJ0FXJAGLX3Ry
JZXimVVzZwi9Uuu9rGsPNW2eDRZ9a1n11TWtgMhDS8/0EmnLMucZDV+HtkG36AbtHfNzFAreW6Xy
okHcMnBgCvx3JhKe6YOfnAqIhu+xfEqMHw0awqN05ooOA+8ZvQpFvxFZvmcID9DoLDGny0I5mzgp
dxMoX/vyyaJHs7xOs4on2p1p5n5WP5p7MT05Maf698lCcopR31SX1LW5dL5o1uOELkQG2qS0utoL
amwQhv9qtPbWHTBKBCZZ+6vZsT2NL0z2YqvLsT1Pi5uozrwsajhAS37UEe7myXECN2abbdMp9lrG
eJH8aKsXBjKL1KG8BLdQmOtekj+aRPBI3drNIU3w2Sb1bK1CY4PvQ+IGXVr7jol/TxWirV9IG20c
lfu5HDkt0Hxi+FrqV3FceyS0/a6+i6eE50T3SwPQN5n642gHiUMfsph+aQl7JrL0aRN5dgS6FC0N
WguwpzK3wNZXBSR0LimqD6QqODM6Lyp1EGbeMvTirKNjktxlpeV4eZ1vRzNGE/d0a7uDPw6Y0ip4
lFte2I+Ba+h8pBkagcW8ag6IdvsaUtaaRq9tTfLOpRdJF+FifSnTikdJxFOlHxxBt0Jj/mAbPCyM
TWQqjyUPY5p5rB+37Vh7k4X6T3Gm2kM7XkmQoYdd72cJUl+vSW3ySXP8Ko09mbooAImCgia7MDO2
wv2e9ndCBY3MPJGR/YgpbQL6edQvRV0dlJPlpVPjT0XtTzWqk8eUd8OVlJe12PXqjNgFN8NvI2KL
ynS92BE87mO/Q81ckdxr4puYrkK4XkkJph7TV2XP0y5D34XQL/Nqk2A9bcK2mvMtNX84sb6hmeuB
OuWoR8aGTSJoRu1SSyMvcb4rdPKlGeEd+UFzG5xy+s0Y6V4JQKDdVb4NqsamVZDP687Y6+K2GLUD
7a+qqAis0TzY6TnqKu/tEQdn5ft0JFyedk2rPVN+lUW3KaqcO2CUS6ZdBm4YHIRkaPlXnTWG7ZPs
e1PWdxkoSxxsrE5jXqvnTL/JDOEJ865wX9Pa2AijhdA/ZtkNOgpxc7pxoe+rCMG6iNdpuqmz4loZ
V42l87B/LEeYRdTdmWXHiS0907LQgFpuWFEFLel5GeW4L72fJImnF7eGvc3z59rpuMsaHg0gMBdn
xXStFxdm/ZDlW924G9oBaupBWfi/XnhjH+90hhZ6+qst5KbNsbwGLHOq3RladF2FMYddnFKgfhN1
h8qAHWKiuecA+j5qP0az9DWQkRaUcJa/1PVlA4kE8Z5VP471y5g2vElV0A7JZmwcziCkpQzRxNwC
/DPlhT7wSbXeOKKPKXhlUSs7ZZdKIVdqZgFtqkMbp0FS0nMShluV6S8R2hNULLoRzPEN87SxEKJW
Qc9GQS0SD4F4nja4ZNrXajyqLufu8EUbhm1kXJD6S9d9cezSQ2t5zxpKFDpN2KnBb3twYMsn2j1F
zf0kr8Iw4pq40WGph9Grkzg8Mh0vdh9A5Bi4sudWfCaGm9hog6l5GMcxkEi7sEnn0qiDhIZH0mW+
UYGhSGx1mfGCXE3lLirvRmyWwhrdnnJp7ps2DOqu9KgdBtnU761B36pwO0XH0OhxAWygVV4t6LKh
ij08tAcdu9jFE++1fYLLKbWHabqeQM7QQHrrvgzIRH19aM4KfQKisdv1nfJoZHh5T3g4PdRd4vVt
glfjpgZvWPpY1BMXqvO6SpcAiZo8YYojn78zqq3hRIeo7nliHgHEBoXiF6ejPCYF10MDpX/hhajG
IHWgCpoMPU/1XWjEnJWJl2so18ZGK7mvcQc0DRVxSu0s0AeHg33Qewf1m7dGhxczy3BRj61bepNz
p2ElaU+8ART5lnxhwy5Or4fxoXW/CEw99M96NJ6FRc3dMAoSCcVmZJ5yEj6iFaEcbwleP6va9/lV
bDAuS23TFfBH1aVZuYdBhp5TuDutRHcRUC7RsgA+Ow36bOK4fhyUcrzDoxZDS0h1Y4TfXSU8lEz4
gIRAjT+nMZysagrI8JD2502PjqhEXbvNg1v9QEiTm7W9Q4cLnG6zVSR7sDCTJ0eoWd0J8MLkCCkh
McfNPoy3ptJ9WmfXI7BDna1vihzhppTxfqRe4n7Jwot4zD0jsr2xQHVSjbpFFVcHEnc4d1ikjUXR
UbM9pLo4gFpnMxrupipiX532DwkX6O8NDrTgGVh2E3fkoUO3KGN5jcc2QB7izizzIKnybZYQwtvs
Lo2C1JAPlrKfq5E+6B2YdDV5MJN4S+yjTNtLVGDkvO7tLW5UYAkdOxlelGKEHiyCDg03RvWtGs4t
mZ4n7XiA5sbXhPtIw7OmXHXWsdvEhjCx78Rtt5NZbDv5XbnE06z70RwCmlaBoHRPBMxg94vmxLtW
uQ7X+4HHNr1PhBPkTr8lQ3XviuIonOhVJHhxI+kGkUSLcWbuSEN9kgJcVAMABp2K6uz8B2irgsTI
9shhQKcYXtLi7Q6ldhyAi0ZPy28gED49PVPJjQGmW1uy88aMdwTeGq6vumYdu+s0WCf63WCMXqvF
16nBvrVdkqI2vtsBk7EjpPwGk+WgdNtz45Q3KNuJYF7puKeZbXhNFKd+zrTCK2HyYZ/P+tS9mwwi
eUPYgQFQME1fWYsDthztOpxAtzeV9b3RO5eMjvu0QWrEkOedCVjAaKexb0T1rZjsl442l2E1Xmt9
cZH3PezSgk+UvTitfdNMDnfMM71vDlGjeeBk86zefWxMdSuz5tqchG9Hg9+kbNeQ5FIf4Op0z2FT
8gn5dZEYN42egB+OGVyf1ngSfrfgHedEc4e6QbCJgSL+V/9nzGpXuEaifFh93thUPJcrVT0/AVS/
GvC/TjHLoHa4WFVZpcpn2+zKvDw5PvEVC7Lb0AdH5dcpSJ/tI9noPtmF3rj92EN5x710HFN3TZPg
f4AlzGJjEl52EttK+ck+8ww+eoNvecaZOMTorDwdhiDbpX506Xgr855CVvOvfjvvKdT1xrHUGHCU
qYl54VfsNa4HdDfsOt5vUFh6LVaT3z/pnT6ab3aQLmgMDNvBfN1m8Lt9tUX49ao7nAhG0411YYH4
Zc15/okt/m1OywaVvk3hYc4dWmR53KxxutM39kF6Fm/lffG9+/qzrcQ+u4TqPTMILy7QSQFh/TLo
Ba83CCR4zYXj9xuYLVfIsvjsBuK0Fuh/x7PHwf97cXNsrkI/SrOzsDhYzmjmEAxn8ff2K9k0Xhys
lSa/J0WmTWwH4RLr1Gnh18OuVGhbUu+VT0I8TN9qtYJHeid0gI9xKbqE4k5Rdw5McobR0STDBNqu
D5hX3oIFnYt9vKsuI38tk/ETL/jbuf57tp+UQm/uLgM1qNYZ4+lcCYIxCr7QY7EVx86D6QF/yh/A
g1R6/XcbxukqadRpsz6afRZ/ahPZUXLazAj+gj8Izjy5GWDEeNPW3NqP1IPbfkAp36ZeSQ4tbDNi
JiBpxEnO6zmiojK0KQHNdrdxDtM+8VOv3aRXcEhwTdfE5ydN4O8f+u/ZToG4N9s8DTmMwwqz9d4Y
e8UrjbYkEAFep4f41bzGO+3Fh/hCu0bA4S5BB49odQ3vXlzEG//1wbPAezSNLCMZluBEk6+1986Q
+yuK8HRc8690EMm0wJNoObo7m8IFlxC1ex2ycWj2+WHgyHxyh/d7tV0Tw3cvrkuIhcYwCCSR3+gr
R1LoITFPc7nc8pxrY2Oemw9R4AaMp3vnK6xTHObWvlojWPg59PwzEXAjNqUMHtj8M4UDXCKTTPlV
UL8627bmp+4x8MGfEHq4MjftttiGmybIr9i5+hKfWegtzOV18rjWVeNdxeciwmhi16H05wGzXBSa
m9cno/mx8Zt9f1QPyRd5EXlk94mQJjqWnfYaBjRzQWT46xWu0EMuG8MY3bZBMgZ/qDpEQY7ztbfw
OJqt/VcG57+VUFhME/ySWvgw7fD/YUIBUrGcT/ifr9GTFHXzv//XL0kI/M5fGQWb/ek4Di49Ywj5
utYJvPBXQsEif0IUTNemrsMciCB+8nc+wXD+ZC4lJrF1gviqw6Ab/k4o6O6fho1fcakNbi7DQvD4
v5FQQGudX1SABf1inhpyYzjwLqJnwQyhl5hkJLWlhQEirlPt5YOh9TwrSCqD2Ow0UQVDO009XNi+
J2J6LvXaqDuE0qgTPuemDd9Ur6qyvEvaIsu+WRWJR2RepgjN/2QO50mpIbT4WLp9vRuiNOk8VNSC
PRvdNwdgyjVXK4ZX10ks60Z1oRlfuYZpCURNQ5s8GgMzrRuLhFWBfykpqOybqpAIkEjKDqPGnPoy
bxwHRRn01W1/unRKQZ/Ybq3upy6PtX2sgMDndEK1edD2miTw0GsF+Nc4ZIDemaRAjNpVk3uQI5um
S6mVmXwwBpdFTyURsYj4JKN2ONpgQRoOWanlcKszh8kLtKmzkisLhNp9QDS7KK8zdBMfecyKHv+d
x3B4ypiK3Ee8vlebTNNbN8jMEHXogjh1FEhT1SMcpy7yjAQcsNs8Rsm9b9BUOdc2EVQ/9nEceRkj
seZbMo7SbwlKdppt0YE+5mUypkach6y2xCX6diJ3DajJgGBu70jrssPvJredE5utD/qBMN3ErZXD
X+wE/VG1ykSQmp7qvLMo66UnQMubbYdkUk+FsmJ2XQADo52TIibkUDSyafcZIRF8pIYgcJPbTtYF
aCaPWJpU6PAbIKYUv/ZaDQrnPCoLpP91oVuP8VgPk1/Dt4TjJOpJnzxUdtAq6DQNvcJx3tLwUhMJ
27NICZgTrWaMkS/6VuaX4yibxi9w++qdnVbICZh9StVWY7SKv6fm2KJCIYL6UzsHWQqEcupasA4R
JmOyn6hpSOFlSVqzHVgBinsUq6TRNlMAqh/U0OiDZ2kxvXEsl3Zcr7B3nqjaMPOsatItxHV1EQdI
ItN+iz0qEWLE/irfGkYEmWlnEfO6i5IMROqCIQuWoQ3LpiTMhp9aKbDaecIKw4fa7EcrAPBeykDZ
qH7YYuvUY45ihXRngbP4zFIC8RQ0lGoJwp5pXVznDRlDn4Uuo3swjDh0k4NTUG3DjtitX4UktI7E
RbxnE+l9EntZ04ryqpSMGPCf4670WRkh8pUNpboSwJbVIP1w43Lnliottqqaxtuu7tlw5pQKoRAz
m5i2LU1w0HHkkwexj8yRnCP3oyGAKqvmjobFhH6hqPip/KrKHLTD0wySvlaxcYNDNxy46qjt8M22
D+H5w04MtyKECuR12+ns21CIxOWaU8TqQPSsL3zLoka5bQarbb3GIez/sPclzXHz2pJ/5UXveYMg
OG451SSpJJVkydowbNkGZxIEQJD49Z3l73Vcu6xw9bu97Y3tCMmFIojhnDyZeWRC4AzNnphcg+9G
67l6hrSOkhbImh9gI07NMido7MKcvLPhw3+GzAIrdkkPxM2GMWiZNJNx59jrl4of2ymcdWZG4oqc
hrQguRSVaEDSXJVMfBOSJjF6it7GVgBWa7kIi7jtpb2ARhU4c4ZmQ7Y52NLXUxai0Wyfz5IquEGh
XRlNG9F7qNcY0GynEq4wu75qhYplZak6nTwc7qBR+raIV98fgxhVX41al1oLLxEjg1uE7806TFac
mU0W9g1+v2NFyxJnRE/SgybeOt5WzQpPiTGKmHmUcBOaXsYJ4L4nuOru6obpr8Beqmey1lrGk83c
IJ4WN9j13Are0fmy/+a3I/vmCDK+89oDBaXBGR5lQLZKGfNShTx350WsN87k9jzDTcXqJNAN/0xr
4thxjbXZ3kx+j8l1lzP+6wxqgEyKtmjvR+FvFCbuqBC/4bya3vjgo48PrKfcdhMChOsTrYno4qBd
fHYbgePIHuvJN/JRlepsM0EX5DIhWWbIhqnEZ8F6CMUaHQqZVo0q55PEgdcNsWaRPheBWoebmJUM
YCaNGIQ96DQFkH/BgTb/oItl2HIWqaL8ierqpP1TXbDQuZvhFEbylfUN8KdFdfDaMr0kZCtlbQMf
M9ANPSiNVH0LQC5y9rahQmYj/CScdHGryjyWk6awjO8syfJKaHvZey3UOlsngsoIYFjfySLtfRVw
XDLS6vGGG6uLdvWExmo4DNHwKel842AXmFm/Gk8s3X4McYgfO1E2SVCOKFhoFHDiqFIDiQk8EtCf
3ZcSVwXKl6lYgWMmtG/QIJhOqmsB4g8Vyx2LqhVom/JIjpMrsJKedS1OXZ+gnhSU7cg3tqZulLh2
XwLWsjwTpKL1xmgz+qB0fwGMUINGRK1ep90gybNFaj3EQ9mhHaLb9wvbUKXRn97DZuM3HSO63IkK
cUMi1OR+Kjo2fF3WIORx1SkAbUElJjS7HTUsY9rKRlXSKqcxSGbpgaGEPp5DlU0t1Oe3deFUDRoW
iopOSW/VDfk6oPaPsyZi6DUoKHSAOjZ6VMAzpTMOMBlXDin6bVMV1ZR7bjcNG0/LBaCqI1cvw8o1
YeoV0i1yxVf1sowjUGtZ8SjxOgaTgxjlOVgCjCFvATtgccoNp0vZ73Cndzqv52qEaW7AK/KVSUe3
R0fIqNl5Fhi6O4ANVO+FNQTiLcKvnDsdRwHqXkNjt99hVtjW2xBe9GtaBVFf7fUMT6GUnylDO5j4
02irSstit75D1ggscYaUADbYzrTnBr4FL60ZKN+ParEKFEhKfjaQaJhdpg51eWAStwmGV0D2a3kX
0NqVW4dYZD0pRi2sM4lKuZ2OSEDCKQ5lZaImaQffkwwHdDnzz5KFHKuls2dfnpao9gD3CEvA0Yq0
LbzJw5EU5akabdCQewKuPNBR154fhRXpaFtz+oQiLRobwFy4qXcgzM64EqN+NDzrnbHBBeLZ4SQe
CnDH4L6qbCxW1LIa73YWowYc7pcOqhaRDRDaBrHXii1txGMQlhGK7ZCyr/twIh2qBrbrYgZ4sHp9
vvY+iY5CLFLGTW+h5ttrQn04DUR4mNZ3wJqJofqmZWa5Dmd7nKoyOhLZ8HLX+2jeh6vdhdOYUKz1
trzER+96z2f9e+jMfJhxbVKAwzM2mrsdB6NUNvgcWh6vtPwuqbXdtdu5DtWEpYI1lPXhWheohMqR
pJHfhhig7ZyXwReizqo26sNbNPezkdbWfTHl2H+DuoMNrgo3Lj4XkneuuxD1xZ7Rl+4MEu6MU9Tt
Zgg6Up8G2NOjKsTbcuTfggjP+WIbATeaeAoAOqWmW7zlJizAGrqbdNAXYzzqkIdJ74ty2WuPCZWy
tqJIApd2jLo7i7bzcKxZi6gxhZ2WX1QpRUlielRkUnWuhllH58u2W8iuaJS39Kh5z137XI0V+gjA
1ARGQbeD1TG+afxOlQ92G0mZR3h1xT4yuPQ3rEa3kLRaplVFB9rrcOafJs8qF5RXfNtYNdr3+bCS
/xLZQR3Q3OZO1OQ/k7D/n43+L7C//paP7kT7RfzXk5re8df6X8mX6n0Qv5Ldfv7//2a7BeRfNmAf
4jtIQ30Pf/2f5NQKnH+5AA5I6NtIXv/50X9npw75VwTKD1Br1/fpmQv37+yU/AvkXNDd3AAf7JHI
+59kp87vySnSXoAkNomoTSPQ0Fz7Am4sONcWrWSQofdsrMwTCyLIDyXEewVoMWKzghdtpifDt5q3
2756WiZgcfod2WcK3dkzpU9KFGDmsG3RoGYMGpAw3/n8iZZX8a0zVvYLyPTHd71ADC1FaEhwdmVo
6dbGQc72sJ1J6rtoz5Im/b+oKlwb8PzzXyBKTJc3IGANMpFF7xp3QlbnPrqWzUgIki7tk2uI0k8p
/x+PCCwdL8OOfPfSTMoFKDF3KHFmMq3BufghX8unaSc2EQL5VKQk0Tt9RIvLu+IdTIMUE578spTv
/xnqV+LchRLhvxfEv7+Bd8GND5FvcR7NQdZ1VWbKEa4VVqz9p0U8uQXiOD+d+Y0sp5hM34Oq3nT2
8B99Baxu96wcjUB/+33aFzE0EwNyk3nT3hNjjKs4GVCJjAXsrgcpPrFBvhiYdVhu9Nj4t+s6erje
xKe/T8UFEv9zuZFzWZAQijf9h9PUhDA98g22RmvnPLQzAJxxDw4JA4Gp0cs1qPjaeBc1MxD9LHd1
MJ7MTW5n3la7cfVWbZb9sJs3Vh0HKRq/3F5vxn1BlvznQV2QT4kNgia9LBKuU8Fo2XpB5nLIW75q
78fknv4+l2eM63Jdk1+GuHg2q3IatAH0gywSr9Fgb84sOG4LkEFQjhLf0QQiEXP7zw31G//617Xs
n9fqH6N6lMJwEKzh4NIMz4CO1RgVBEBN1BZRVyo48ki6yrfWrRD1+Yh1kE0ZlS19mDWlvevbo2hf
6MQ3TuUmE0Ji4aHSgms/GJ4K/bQs7ifLIFlBYR7lPGWCuByQWQvZdoknund3nXZW6CfadZ9n+W5I
kRtnjHsExYubh8UU22TK2rrb2euL9F808C6iOWo6yPWnmTlodEcf9Trd26ZB4dTMRwOPWDtY0CVj
/GKV5YN2w62L9rkNBxlHgwnasJNm5Q/IUFHJd8Mr+twPzyTiA+cGuIPuXZe6s0pLMwzcCTIemjv0
HAHl5q1f4aAXyqxsrB3aWcM8AYCAKo9gY2RsElsE48eaM2Rl4E8u7Am9OB4aEIm489g4Mq7H7sq7
/lltvXzXDlYvdUEbR+eoCyy+RsMPEvg4q7kzJugPBpoHXp4jtughixNkiFVzHzHbAFe9Gycwlpwf
xKwxo+/d3McdeXOnPrWNlyzTacBTELnuhTT5AjZpJ5ZDW6nneS3AVCpy5m6mdY7/vkU+2v4OuO3U
tkPUOf2LUn0ZuY0liAqyojkR/Y3IWx9xqwF97aoTwIVI9J9D/texLrZjC8GT8BTGmt+B0e3otjyT
EVQc3M7ZmYmApoJf//50P11NLt+PS3DCwP8PJaLLvVhrtGiG/0yQgYFIc71xN0vqgnHefY8SP268
jCVTMt5eCxp+GlP+OW4QBj4iKuREF+g7AedYlh7GZcuUq/rIARs6AFKYqbZqrfIAuoxlSGeQuJrx
mdSPKETfTK6/D8VbsXSZZyPPmMh2RjeHAAiONjQDW2tBqvFMYetGrE3QjUm1gv9cRhujw22hDdg/
yJ/B5OmcLvPtZ2rsg7P2iTLQVQHlseK+CmCZag85ErXbEG4V9QLfWpCZkN+ce7LElQIm5/ne+ao5
+N3I08Wor9Im18q+H4SAkE4gd0PlEDHH5c6Z/cIySvtF5jVRPpitYeO+j0Z1/opHUGYTyZ2DqgBK
7EZWHVz21RbuJ4Yz6+9L5Ccn4eJV4YtEiJKBSaIHxMUOqKBtI/VE4KEJwplDH8ae/iCNesD9DMFY
DU05wNhYEHuzhMWeS5gSPPnT8AI++gtx2GFe6GMjl0f0S7uf2Zq67mkc1GOzRm9mRM7lsfFRdv1n
0QFaX2ULyg9zQYZ0grwZkCf//XEuuTfna/W3x7nYZEL55aIXPI5zG5yKTZexjFtbCyHrktGM/DgH
re1GAHK9opi6aHr0c3s758jJd1GNisLLNc8ZrlWqTJH5skoa5O9jhH5rVZVQ2zvV5Kkey4cIbYUt
b75iCfTRWiJ2iHq3HZ3rahevsJisoZaVa2UdOlLbb6v/PzIF/+fJfv38izm1oDML6gafX4a7uXua
zNG/ZiV4SYP4+d4IsrIQ2RBKgJcxeMiGEmmRV2Sz8VJDw4y635kPjqovMojdkmiBer8WsbJfaPeV
RN//vm4+uAewFVFHDwCXQwd1Ef1S6A0H4psoK0WQwmQ37krUIqIfVfVFzlf2/vl1XO64X8dyfo+0
idswr5t0kTUD2UzjiOZ/Rd61Vyk1H4+DOjla4QZ/pjV61Ci/hXORAeiIq5eCeq/CE2mkTepOXt4O
323Fk0ntZHQD+9i8Xme0/n1f0EXn75N75YtcZjcD+jaP0sLkSuKDi/jNLlUs+Obvg3yUQzmO5xMA
AT4y9MuKr+8BKfQUVo50l7wnXw0HP53KbAaNum73KxxZUXCFawKiDXDWizsB0uiV73B+dX+82n9/
h0v55MiDoG+7IcpUNyXGBQOu/QaDzKRq3gWg67rMdbivFo1tdNcV+ko49uFZ7kDiR89SPkRjF+FY
P0As1DQYHp1JBhDMO35LFv3iDuppZvdt5CRuQGCfot5quuxG0r6NNnmN+hoFTa10qoJm46OBpuuU
iWX4kzPxXRRWZdxEDW5FsNm99ZkP4gSrgqexrj+5EBaEs3tX0lnETl1emc+PdiW6yIHE40VhRC5z
0lAMLDAznqfQjxwNtSDljIviU7B2mR6vkVjOp9jlu/t1sIttOTQFcFZF0X7J+TEsWTO+TeVDf82w
CSrJD8bBDYE8O3QBT12+pIa7k1MJgpdUoXeJNd6uc/PdzIWKrcF7jmr6oI2R+bSIF+Q8qDEaG3JZ
GoLdy8oDxAZFMnGJLFUBFKrBqke9YBOaerc4/gkUswxE36Fvnt2ovGu1SJvBTWrI2TK3EeEmgGli
ApwUKieZat5/Y+2umchBoI971jP/pMw907DZQsFwNmAzzBWUMs0NRKvfBVlOoQQSE+gcVMfchnKh
9XU6eNWnpR/7lA9kjz53mV2jzrEDHB37xQPkC1s4LoC2R1QTq8J4OSoad1VtbrqqQSXS79IZJejM
7XQLOjbdovqQNmWXAWVPmRWlk9WUMUV5oPFv+vltoU6KykoX+12d1oGfOqLfjGjgXrtV7hieVwUm
AW3SW0fvUIqKyxqc6mk6THDStCFpHhc7CRx1WqnJrIHF7sJ0zBo3t8QEx1YHUqRj7X3VCjR2Ad7u
yLN1BIHMfKmnJV6gBXSaKYkMRHM2ChEhKhPtw1hFCQPnoWjce9TbRYxeCM4KVcwMBZDVTdaGu8G9
uzYni1XvnSnA5rdZMkA1G1Q4GmAPxtsZrp/9AyR9L4UPav0QHRcVvkgD5Q0+EurCAA0WHPVp7TqT
S0vZCdPrqxcV+EfjfIMY7W0IhyaeDP06esWQtsq7c23ID6C71jGK0Jg14h1AHiUx+kC+zqTLO0eg
TqyLrYAiBd16j7aun/jQ5r6AUKOEI2ksJy/lEzoaO6i6J0NQOLEeRI/SJDpsCpKMbX2E/UIelGLX
lsjV+vnRXdZXGSwPhpZ3LrwtA9ApuAxvdTvdFCq6s0m36Su2HRtomya5B9XjdvbpzQJxEbR40aGm
Ih+iBZGoepgGENh88pno9r6yNEpn5zph4IC/vy4g/VK1N035OQzaOueSXcnGPwqwft2yYDT9Ckn6
tZxtl4koWyFstdHAzpqvuTSDBfXRueAiEw2DiOIGu8A9ldMOulrRBrLqRWx5t8a+s/35FLH2xDVU
WZGCLxLoqd4Ln6d8sYfdhHVNz9IdEPs0ODYeZplA+FfWbRqC4t8O5HZ0otwotFypXlHuxSrnL4HW
h9nrg5jKAt5lkH+MnZ37cPRM7FlvCjF4eFHyYVUUesMgfPeJnTh1Hwf+CyX8iD6KiUXOgqQzplTO
iZYj9ImLuZkXgiKbB69BBqkTpINRaV6o3cVktGICxds4D6ksIeOkXcpGdpiiduf77/b6uuoh9+h4
TvusUxA0eeiVWcmcV96NqSwmHod9n1qBtVlVm1mEmRjHzn6GFAikn7um9BI+qqzr6c5q5gOH/NSG
THBcIDyF/MSr2A3oEhsLfBk4V+fT4ANR74Y7MLG+lw3fAhtOtbut3O9W8Q76BNRfsGxYZkh93XTE
bullu3MdJA/BtczhA5juHLcA5/GpD930RexZ9KNA8AnmQomSIIqZMOZtoJj8xkYcb3Ddil7M/Pnv
gcqHay1A4dABZZOgovH7gi4B9grQTMCOC96r4GVpTyXwmL+PccmM/RnSg4Tn+yGgIZQ7LgYZKEOt
YkTYV9k1tozlfYZJKdS0kOLOVoxee7Fvt+nq4maIipyy9alZocAdIQjxf0iyD/qvKNXiBdT/QT4D
Bh+xwdf1QNi/mPAVOQXoqjOiNHCjGvEmrK8gtl55fP+8Xy/jiQD0Y+xkRGN/ALxzyCWZhY3gJfAS
Bui1b6NHiHwTMbSxC6pKXHL+7nC0z+rwgx41IM6bFJVlcLzYoSFb2op0qr9YtQdEg9z2cswj9h72
PClcFjMJGgW6jXTE26IpVNJHUdajpBlTrTKL9XExeVnFxwexOkkbDhtiFzdKS2C+kJ5W7bMXjT8M
qbJKHcEwyebq2LUQy0X7wtd78CKSQdC0gtrVHVEzh+y4tGNI36xx3E8BVLhde79o4DId2aET+3aQ
T8KDTB62Flem8lJo8nMlnetkoHJCU4Mo//fl6lD4lkYzKIYiIzk7dFsF9+oXK6lgEUGTdUefIX3F
NfX3BfzRvoQvBWp1yObx58WoiiJdHdkaZdodYyfqYXNvPRsb4i2RrL77uBh/Ry3rCmj/0yXhct0g
ZcNR4J0R9EtWd6/qqhY+LpvZtZK5eFCIN9rmbXa3RX0qW/ECwX7VDX3CG6wCt0WLQG4sAXaWPk67
uZ8hPJsWC0ygKveHEKAH/yFsSEmLctcxdVA+FImQ23rqkaDLydwrSORBL7TLN4XEVweA2Cua/H0u
z3P150P5IfjxCHzJ5ZYD75FTsSxQvC71rQvKbIBN0YLv9x8MA58T7LYzQ/xSHVTWNBqprTF35aNb
cDC07gi9Yln6EaiKTqGoD/8slQWXBHStRlqBr1lkhXq2rO55Yf5dRNvYOvNDZhcX3Z0719kwDm9g
KMMnAjRhH4RJdJSe6n6LssiVp/5oof76hS7Ck6mYRrewgXmxO7Zt9tNB5yRzD9ekKh8kSBQwkOO6
UKr8ae8xSTAyJrFEmT2RrNQT9OtTFsgO8fS1oT54IooqIDJ5iDfONO7fNzzrlxYlZ0Ak1tTDJOyZ
zaDb8X7+3C/9c+8Ve0+2qSNNe2XLfxDoYVwPukTHDwDKXsykN3SEtuCCZA5kyma6Eerl7wv04wf7
9wAXD9b4MNSu0fU0czdsS7fN5qc4b3OteeKlNOR8Yv76IOFFQbkbl2XtSgbIJYVBwgxhCrIC8JOB
vNSpBbWETuXjsJMHaJ0/mczZCjuuvsnEjr06vVZgvzKrl+CaCLvK8CWAjrepYuU9Ipz7f3tvofP7
einQAhpKBBvHS/3Y968ezBj+/t4+2vS/TehFdO7X3ALVzYKkO6c5KLV1nc9Hh8dn4/45gzRbTdn0
3IEpdbrKDvhw4/17VV76FUpYAS/uUEZZwLdAZmAZktcpkp4tyIhNm6t3sLczuWk3zuPfn/qDU/u3
h764AV0ixzN1EKvImlBJ3YjIjyfrx98HIVf2xB82kgu6fQ42Xp6DXnzQv6eE9tkCsTg6kSStI/cW
cbduOUOi4MS8ONmwm3BCC41JYOkM1h3oomClQqHvLPCWuQYL/ayRXVxdv03CBagmO9oR3WP21Vrv
3ah9RNcYECHOfgTV/BCtP7om+Bwu8qlQw91UDrtgrLdtWe2K5QvoHFs6IjZDsKsk0IzVhqwwOoS2
vSnaftsiSwvdYGtmO2UCXjvrnK44WaNqzf32SJoV5hjdRrVuNhKaQX/xbXWhjWRoKWNBVRJTymBv
MBigEHBTmei2kGzryXnfgW3nIVev2mBfoGlfOz326pO2jr7YLFD0X3mH5w325ySBcYXrAUHaZQli
tUJvcVqcN8Wt3EWH5qHMm2SF8LgBrHVdQvjhwnQdMFUc4kHkc7Ebq5G2qj5D6GRAmX8ckybsTway
DxHa24ndV0bBlKlrM9ojcyQS9VzwBUCnPVSmue+AQ3lzcawsNID1kVYDySg7+WBbCvb1w2tn6gdH
u0e/emyYs22cfkemdsuK+hjq9kCWFx6FoHY39+7SvNcGphe2qm3gTCdPsfspaG8ix4vPHTwrB348
xZxOU5AGfLkSVX1UNaFgeOA+BtcNGP/FdVLC6geQJW5+MM1h70ViILloeRNHmyFtjuUVWf2H57h/
jksRiUfwxvr9lF2XcXDRFRWBTzU+8PA7+uley8w+YhQgrj4T41ABPN//v49BXfhuCZDR4ZkFwQvC
2rULnoxDbuiILiOQVtNebMrKe7PYDNjwUCmTjSq68Sz+EPoABg25E4t/267uM5L9A6NeXjvhrpf0
SPplz6J1YxUQ5INpYlZzrPzqBOL6LaHNkcsg8ZrnvvFS9EnYtUDs17aKA0B1HrUPqO0lkME8OUbe
WO2TqMxJV/KOtlHqzygfC+/dzP3bHN2vjfsQUHO2SIFfUAQHoWpMwwnX7wywaqpceLOMT5F294EP
q5S+kd9gxIGyJazTInQLnTtoK8CwT1a6AtLwG+RyAqAd2apCQOa4PsxyQSOK9rWUfuZYa164cDrq
Rgo5gke+Ft6Ucz4kvYEHgXJPDdpSEpAxvOV28sUWRPN09RDtj4la+V4MhU76cbgjjsxsOaccNOHG
AfW3PKnx3eqtDEt/49nTjVn9xAOXQM9e6nb1A2G7wtkveHodTRmxm01vjwCZugcTWXem9E4Qv9yB
137qhDyXmCFQre9bvSaVxTbwQbxtxm2wGIiRJ4gEIngA4Ueh2YMedbRhvFjU530cxNKCO9ZcRAaI
oMacNjjq3KLcNnylSI4hHeC8yCRzY9E5QClvquqmRrc2S3b3LTocoadoHIWf6eru6i76MUkH53Gd
1Z13KkMvHqFQgTnqvRjIs6zXPhdmyRbzHDoKkZGbo7D0EAbsK0iChz4MN01f5rIYFBza8G1gInZs
Kbc2mqCKN6gADPraTiWaukmNRq0DaM/xKO2vXt3DsmTGwvtqd+yVwJw5pnN/U9Y7XbDbrvkGu6NV
6UzBJGm1dtXU5EHrZ73xYr+6t9bvHAaJw5BxwxO/GBOgRI3G6lADdv5hRM8cSAi2HVoS+C0saETP
T0YNG+aVYP/Um1qsWevgDTl0PIOKqSF1qkV4t0AMCNL0vfbCL+H4NHYTTEyafVA7CWMq9kiVsPXb
ZPGcjwRmRuWbNW6wsA8dfRlrXLu8SYrmC58eQKfbnH11rApsC+9QjOjr6kgIL9x8qL90iKmrTnpZ
z73XoJSfI7bctbLLLB+gYck2HnfAIPBhlqp21ngaekyx+66bad824wFQ+8vMre8AN5+tUie4oW7G
6dPowATK8dOo6u95hS8m+tTpzLPXuLuesSfUCjKoBN4bHBlWU98TTGeJOLdVKq09/7aykcQsPocS
ytsICk4/cG/Z5JamewFJBxlAAxmWI+2f7BZ0L+WMz6W284EIMOAPLi3yEWihKpqsCFlOvSfTao78
QUDUE5WbdfFPi2dOE1sf19VKZD+IbOEg+rPAOSyFu2v8KgVbJO8wj7x51YK8rV50660zbH3OBinm
3hRw8qBRAsZKTOvoHrzCnQyaF27qDDyMzPHqA4x3HmyH3SD1xfsb0xoOUSlW4I2S8jOrOeyNUOAr
2RYiRbhx1c0rt9rNxMi+Luasgena+XSHkROSAYCDtOzvvWp66Li3tyRAyUgMRxm6z4v1rkVz8Pyw
gx0N35+tg9qJwUaovqvhIEYU3YQdrMxr7167xZFC3Aar46wj0amZvq7dCkM5/eS31ve5ove168IG
6G0ACt3CGM9AWojqFqR7RXArWf1p8EC+p2e5grkHmplP/pzXlMSz5R+aaIAOLNpMpdhGwfPSKlBX
YdWIEyPYQa6Gg+kNaoT3sAX9pEHdCoHBSA/QIqeMutDemJ05V1Y4AseV6wNnauvLYutrnL7KvjVe
+a1wih24dHEtoLAfwFfUUA+oAH2j/Lhc1gMAyslaAMU78dyA68bRAjiacrq2GVsBfNdvy4hCURRK
UAbhMhc+OSzEDkXSsEyArStsXpWODnbWNJ5s0m/d6LXmxcEJz8Q+98Fi9Wsl3vtgepC9k6qZ7Dzx
de74qeytHS2rpKsXaFV5atWQHg/s89zi5ql79FHt7RTGGtnZt4zBxG9tayDoJTYjagMLjWX/DXrT
5Kw/NYA0eOdiGgCvaf65oM0NWZrnc8FrKoZcyC8oQOzL4tlvZRbAHnO117ycQ2TmKzY8jNPQfHb0
T32N40OWOY2szA3QEsGhL4o0qRrXVMDtCmyLHQ50CGH5bdU/N+OrqMK4dJrYrFGCnmVZy7Etbmfm
pt1KU2KPWEpm39PwNDTLd+xU09EtTITyoqOPdQChzZV49gwBX8azDjTYIZiNZ+j6HAr9QkK3HPS3
lA6KwawfEs78Y+fZieehTujTO8csW26Go8vXOxXcwszq8PfhPwq0fh39Iu/SJoBRcoHR4XBoqZNQ
1+C4j7B5+usI55Tzl+fDLtDO0GGEeebxzIMDs901sZjKoP2EDB3BArFgK8Yyz8cK9ilsB6NsZG/+
UMadAquhc06QIH5yLetaVPszav1t8uHMi5g2PHPjzlyGi6i2FyQkQcUg/iNuLEcrC+Wb1TcJwRFk
1/OtW9FNpDrUptUNUDYg3RT8hKGFHxakgVtYZiUQOG6kBZAjMrBmRCE6KuFoIovdwJa8gXCfR99s
9PKC9jT0wrTw1n3twhlskbmHi3JENM8DP7btL+P8pssvKvwhZAcZ9xQ38G6D1vJT04yZs8AakzBk
V+GBhSZdsGLdgL2BiXIl9v7p5/OXSYkuEB3EjC4aRvhYkdPwXqv6ybN1mxWIYVNpDdYWzV5R0aLi
qdIerAjQVjBYnosZT9v1yQAtp9eCSliMt2DXx2Q9uwXs4ViYkxrKRxEmDqw0xjoE2RoKC/NWdqjV
2zyh8igjmCmF+NDxxnAPIkgdd8hwzGe/uZPcJB1jt1Xpgdx5gmwX8+HB+JffzgtSH7Q8CD00+PSg
JI7El4ij6XJ0zgnpD2rBJG5ZYDxY1iDIPJXOTuj9uS5ZQoU6Up3CvB6V508aIYfRausihePOve1/
c9BrzJK7AJarMFMtljnD3ZEZMWwGDVtX0O04zL2CsUjciu9qA4WmGNNoaTaA3Y92BCm+1g3c/YLc
WG4O0/M7WnJw4ummaBbQSee4bIOsnJakXRGIEDv7H27w31f4ZWOdaGjG3nKlhVrv95AcHUr+k8wQ
RTebeCDh0z/8L2TfLTaaIaN4kUA4x7Zig5v/BN0rLOlgLHQNo/ooIf9luEvik5pt488GwzUtgnm4
uk+43Ryi8r/P28fnFqinDoVCBDqui13Qh9DUaQUokf8on5DSFHu90bf/GMDIrP7f7J3Hdtxalm3/
pfrIAXdgGtUBwjMi6I3UwaATvPf4+prQzaxLhpiMl+N1q5PZkK5OwB2z91pzHdMf/d67HBf/y4H5
t76GL+fkDyOfNA1LRepEjhZ9yd5phdhzmZ/TQH5V5mNGgxswH7H/IEGlSiVb/AnHa+VnUqnuaFc7
qai2Rjidu41faJBQ6/891MkpG6fnyDRhW0tx6a2Rxy3Cg7JIjwJJeuyGrau4vksHvYRKee7F/PJN
+TD0SelGJHJnViP3UdqAPmSdWf6VwOKtxkvo1r/URfUvhs+/fXbnxjxZzTvhB3YAA3+pVDVlmNjR
ykc9Hs9c2ilc63fR/eNdnX/Gh0U167UqBZxBH4b97a0FWct87LbAJEEkHMnf3qVu52bpIr/LhkX1
MEfS/T/4577cuny4wSdLu0nFr/AiRHPjbtY/D5vGGVyxQ2m/ONem+fpzpCcLRx8jEx23kytO4T+k
Hg+TooW4RF22Ui5sDsS3Y0uBGt//WuWgLZYC1bW3tM4FG335xVCK0sBAQRM6VRiAxx6alnPrEgDJ
carWrS6t7O7HoKRnHu2XH/+H7eDJSyuXo64kbBDoYNxa4m7EGP/9xPbHAFRNQUXapooJhUCFky2P
LaQxBjoiLYWQkOQUrgje//MRMBSBWEJh/WdbeWiA6wkUZ6uobFxR7vX27fsBlHnuPdmhYGiYYyRU
7DT2afO1TrQi0UYPgkRrA8ntAbwVu24oDsakrxsBR08P9430mlCv/37oPzoIOrwIhX4s3ClDscRJ
iT7Hcm705JGuoq28bFnptDXIy/Ost/kxn1zhp3FO2oP9KMrEblHxapfwa53gqVzPvbTJlX5lu/NQ
xC9eik/DnbwUZiJa1e4YzvJ7t1WPsf3y/X37XSf/5oJ+e/k+zFhxJFlD0TCCvjZ2utvdZpfNplnq
K6ARP6SzjcA/lp3Pz+lUBaDmPgK9mOHssZmlmNpS5P1KjP4jpg5wsNW5de7MAzutJptmGxt9Egcr
kwXbDy471HEgUFbxLHrIf0yethxSkB8Clj85Y964SvRo8f1N/mPxmS8aqRWYA1S6KH4/z5Fy1aJ6
9LloXKaOsKA7ZI9BJ85MIF99fbqK0Eo1dU6ttnwy7Zc54SqFxTBNJ/aZHjp2Ubt5Xl/UfriUjdug
KjELNpwWAJ9/f4V/Wj7nS/ww9skltmrfDrHG96eP9mtUliuQMwbQfd1RK2+vq4e2verSzqkKRH4K
UuBA1VeylUHkbouFWeOuHoX8SjkrWPgVIRBa7h+0Qr7glO1q+i2GkU1spytRkdftz8oWDJsIcY43
ulO00dpUkMgU5l2LHFX3hrWtDtueY7mrpoJEF1W6G2G11GQfl232jJnFyac3SwK3Ye5SfMU9CQJ+
TPNqMmIsa6a8SJToTVHCcDOkQEZkmWJq0lQrfND06yg0J4/f38I/m6DcQtzVGD25j/QbT29hV6l+
rxP/bBrdfRDL69ImvjasF7JJP4CiY9Y8dALoSNKtKjm9kctsm7SXiug56AlXjNK64YxmRi96JZ15
vl+9wYIjOWJBGXXwqRCqgxNbBIPC4kTJfOpCp9fjrV0WZ17hP7EI8z1QZ6wvaGgDM9PnL8VHKRxb
HZQ3fR2HLtMRwK7lcGe8JwvpSBjLb5ekWMPyhSuZ3QhCZhZskf/zw8zn3/H7U/swKwJQCUD8sFQq
DZormOHRKvF+ff/Av7yncChkCG6YpU93TnYAM0xRARzpaCDBfjlRUiy85syir9nzknQ6w4sP45xM
C60Y+zYx2FjgyqXpoh6w9D+0VfBzisH4V9nelHK+ihs+gb1vSpY7DNFNTVOl7JqVpqPHjQY0+rf1
lG8kA8/q6L8GVnNoxxszfu+RJspj7lqtQRK1t0rCoFtJsnobwjFIs/AH/DxMAGEruZ6WXADUuajG
9MZMA6fpIewKeQFAjZpauEsU4ONS4HYWNZ+GRlhzLNJ0CdaOsrOxbqVoFeSmU+e1m5X0GGzvOHbp
ir2OK9cUHNWoWRoF3mL+UikNG7MmO6Ow4ek26jG0lENSaeifUdq6ViNX21aZ8iWuCxBCUIPW2jje
JnVzoScm04IBGL5MKGz7xVs9hBgWokWHimUBdDZZVGCsqmllhSMTFf9onvtuPeQ29ZMguDOl5k5R
muu0pS892fihW/qKtlk8wIRCEX1dNAYxwMUzPyhzxqlrHMJoXmLLlBbplG373Ly0m+SYl93VII0Y
W8myibUcabexkSG4wZrc4zTadP47UvJlGqjvwgSlKFVHxZZ2WsJdMtNFOL0UCCYQNy5I0VnmbUyh
KHORaz6S3vcjSuqlnwB1VKiG6FHeEKdQLTU8A8JI9pFMIExoLOElbcoi3/ip/K7Tb69b5C7EMPTN
cxGGL3lvrAYc/FJkLIIgebKrl9kuMIX0o9Qfkams9UT8hNe3sNWCqhVs/khzhJ4sCoSJ7VAe2vQm
5WnXzNopHEZSVpdWNGIt6bf01hyrLQ+mJ5ZN3B2I+VkoaJl6tV4X5Wtqi+uUn9IAQuSAtxvATmqU
34ViXA15cRtn2oq4IkcMUOkyacLr24ckp9hrtlSO2UjgE6vlkJQvqTdg2rzVkZMZ6ZM0QN/r3kYP
pFkkrb0U6STZJQoGHQBwW4RMV0qZL/MZizFIl7iWLtRgPCiVXYIDDZZYlq6Mqd6kjb+GyOY7Qo5X
fqzdeGiGKIHf1uiw5DJ0PXN8zbqJ1lM73Nmo2jmWr2S8tTAaTddsZLcmiURVEMNE0oMuTa+UWH5Y
FMMr/BcGLcsp0RZCelHtcWeWspuONX2TdFUY0kWfqxvVilbI2VYUEdxEUWhS7cjjiUNyfiAvjBXh
MZq0H3vjUtilO/jBSibbZSR8oWRJKdNw4eWeU6jjtjDUVaFEblNPuHLUXRoMpI9km6KWCKgqHTmf
FmlzKHt0CPFwnCiFpqmylnViQXhrkvFXi7ugCEY+oIBNkL9JA+NCp21Va3eFVt2ZXf5Ua+leTY17
ZGtPtZ3eSmW7DUq0+uGwzEW6SdjIxISsK8XkjDFVakTIKQFcRZ27zCZPcf2kDEA8vWYB02ELmY7+
qL4I2WsQ2+EoteSaJZMDbghM/6sJqlbRQq9rfhX6W1gkD2qi7cHv7GSqnBBKHKODosjDazmTTQ0N
nnZAo987bZjT+4rWlmW8RhaPiv5yiqNqqm9Mz0aVEG9UX3Yme3jRRUScE3eoARpK9oQbNVBZJWXZ
9mIZBe+mluxijXJjmaz0/j5QVGfAvSQX4WKU8utuqJZdah3sggJvEx0FKoWivG4pqza+hr7VJmkr
s3C8T4Hs5rSWgRpu+6ZbdxIedinflVG36rpxpUb1dRDbl0ktH5Lh0szx0ialWE4VygVjWATQm5fY
gl7QEt8MCL8cNGf7Vp7w9jRn9hNfnWtsyvuKSZWfmISTNamvDMFWewSAF+2Y192wt8/sued/4XTV
+zjCyW4qihRLSqbJX3WGuVbuNP0Jf5yRWWfOnV9uuj+Oc3IgDDopaW2vo1NBA6FXrUVFsb3x9IHp
jzYta2pd0aMcwx1t5e33O4g/re5sUz4OfrJdGuGVChJy/NUUTddR0e46610Ph6NO+kDJ6q5IG7kY
H7rxtZdSUAe+72aKuY8UzBdmvhwE+ixTO3NL/vSg6uwQZ3IJAvbf//95Eydp6AnsgYdbkE3edr9A
uqxzqduEmgSfYWqdgDb5FNBRz452MjiSie4G+wkJQSSlmFiVfeMajbQrrAcQg4QwSr2CRKt1wUc6
mod03LKuWi1GQkNPFUOR4ntnXtAvb+3HXdPJ+5ONSqFMMh0oJoKdGSzlJb/5wr83Oe1Hx+4Bj8Rj
dN1vziZIqF+8uB8HPnmhlCDJChjBfBpLa129mcXCX0puv2L9JvHw8p9w839bGP1TQPZ7q/v3NvTk
HUob2/C7LEK0oIlN01twUMZD2CXbtkZhkr0LDmOyBB/HYOr1rkE0/3/e6lNzuMEZB95oAtq5RVib
57+ikMNPnD6BAjyUk7IuCJGiYJYTgPQr7Z4alWU17Vn21Ysig9gVYwft47vvPy71i2LWb46DiRZ8
hsOclPs7e4wsOTI58zj0TxQ0Mdt2jWcs10mjKJbp3k+pkacLdZ8ToUDNWlqc4/t/ObvgU5qt+7Q6
rFM4TVTWnmlHfEpj1N5lfrbgbLTzYWwP+UPUvybsUAihJBO5P9Ns1L6aPz+OPP/5hxMQ29+ReOd5
hs6YQ/v0Rc+Cq1z74TdevDDk7uj5GNPkchNX3sqS5slFupKQl0XEjsnye5hU0kZXEDTED4YWXbVy
9aajga0BWHdlci0syI2p9tDL4jgYOm63Q8/53msQw3mTK5r2oiFkafIaNtfqdWeKM8iMP2E884v/
4d6efOGiN9qgaDnjIfBLKc77S/2HsdCu24Xmqo668S+Vc/P1H4V5hrRUjcRZFLKqfWrsAdUdD2Jg
saiX4xLC1GOxwdK+NTbwjc9J7r96gHNFXlZpJ8H+mY+fHx7gUMQN53kqPQP+5wkfdRRfZx6+/XNT
5TxBnK60Hwc6eVNqE/JprvCmxPE2BbRfG/skee1xWMvqe2McJYLIvv80vzrRwmrCVcenObvrPl9a
i92FTdX8btoC2o8MKUR6spQ3k3xEDGiHqLLPfA5f7VeIJ6abioFJ/MEmCUXKOjpwM/PqKvNM10Mc
+P01fXUXPy7lJ9eURypNdpnKhyYnr1KnLKT6UFvhugkfrTZ87JTCHZT/VGRysn2Yr/rDK6I1raqV
Jldl+lc12C4rKs/swv4U854McfIWSiIsk6FmG2bWzVbz6ein2UXY6680rZ8o+5n4nEFhTNcYftBC
5Qt2/qRn7WKM/ooIdt6u65Vn5Bpuw/EBLPBdXmbz1tYdUgj6ZfiMWcleTNDFhghcIaEyY2Osvn82
8488ecM/bWjmJfvDfRoktMpxxbPJPczJfE1ISXP15ftB5lCMb0c5eQNg/6Oq97lVXlDc96X0VhnV
cvRIsq2U585IdxNS1CEzUVKSLSoBdnGmwF40RXOs0LpMfkR6I2f4sH8wJgQWVVOTznflKeNqVOEQ
ifyqn7KVllqOVu1QY+1C5fX7azhNgcEX9nnrd/JG5X43pzNzDSUq08W0JZWA/CREkPYD+TdnXq6z
o528XA1WdBsF7bxH6xb+RXmwFsyja3VBi+7M5zn/8O9egZNJrtMjs/HnKWecBrcOHsazjZgvthuf
XrKT5aitx8rPGi6mJ7FI20SrZtOvpF2yq8989V8tfJ9GOtlhjvFA5kHASN49u2tvXaxQ5Cyle2lJ
MWSp7omjPTNhf7EWMaLNl0iqC3yskz1m3qRz85MRNe0B0rRjc2RRAPIXFGu+fwPV+Sv580H971Cn
MhQRhUk+RMxp8k566o/5z2wV/tQiV7wQWB2vyStm01bfeheVOz7K1kp9ya6ls2FmX88Yf/+Kk72j
jGmqgtbOqZAWhC7dZMWbJ85ZFb/aHRoz3dMidApv22lwGEEYUTNxqlpOIQEdnsGhSqOkhVIcv0Aq
mkWpR6uZbWegkfr+Puvz63hynz+NfTInVr4aZGbJc5SRVHtmfuBI5hskZWqXU/FUpWybB3ljl9HC
D4KFoSgXIxWZsrT2eUeQSfmroCwhG5d6qKxas18WWnYf+qhOyAqZyNtt5XtKaA4yKSqP11pxDVCb
xpIwqMUjHDU9knTMPCAvORcPXtKT2da26Y44hSWou31JTojTKdBioOboUnklY9yzCsvx1JHE18n9
/nZ88bw/3Y2TubsFfunjXqfxHRwk/RJyYNhdfT/EV5/tpzFO5laBVjbR5mP1aNS7IU+2YsRuGP0y
4nGVBvaTACpPMkjm1N6PQAWnEOfXsp5sZHYSZ37Kucud//zDghjotidpOQ9fX48qYUW32SJaEQOC
qHIfVcemXs1ak/Pt8K/vAc0SFaAle9rT/hAZH5mcFKwv2BO8dD1AQnWVDfLQfWEuwnobbSq3vzgn
bfuTPqDjV/972NN2kF2r2qDNw4YP3nq4U9+NbJms0jXRhCaAW0cqneCnvdDevr/PX+wIPg17MotY
mSnMKp9X08lf6FKxT0Z7EYyIxUtWoXGs1ujRzhn5vljpGBQ5D+gBkh9P4VR5FKHwsFUfWbe3ycxj
rinL7y/ryxEMU6ZWjqzaOj1Yj4MJ2Qg2yMosYfuSya2HZz5HCk1fTU8fxjiZniLYviPKYg4lhiiW
pWESdG8SnF0tU124uk0ojU+dTn7OUQoF5vDeVXSkpmk42CA3qExyrliVJu3r6LbupBtJ2AtR3PvB
TzO2D+C79gNo4aSUHGP6lSD9T7obRXoLa4u4BFIR1PfaCy99S74qxgLgKQnoSe9ahbHStX6f0J1x
cbS/8+vevOQJRRw+wfDSiuxLM5UuJhIb9MrfTFmMnyBbTVm98Y1npVKXDI1OeTikqRUszCJML3sI
T4spTJNFFgT855daby+tyVsJWEF6pt2VEbB4CzGr9tb5CZawhJsgOWFOQClUiNEMLvoAto9awOOU
nEpFGRG+yMV+LDFsyNVRNI/yHD1WPUfCdGjC3Oh+tOVM5HZVt0QRcxSe8qtOLHwVk9OB+ATXNmw0
Az9QpDVOrUVPnWRdAzTbenawTexYRa8roqXnicchzjFy6ct49I1Faumuz9wfEgVRp83zmE+UMrX4
p1Lt1V5x1E49DnWQLxPbeCKYR1vRnVd/DNPwS9YKYxmonTGnT5MtIVkEpJUPWu1firC5yGzppheq
6jKFOqH1akISLszOsSHINtat2vW0lRi0aq/MSrkyU0FGe+3EGG7MqN/Yw7AtBfwkycIzCoZt5m+M
VpkuA0hgcipvdDymUVA+e2n6gsdoPxjaVk3U68G6AlPwk8Ajt7bUtW52dxZ2k5HCeqtYG+FRKh7R
KHfZml7XxhPGEQvTIq/qpRQn+7K4jWrvZxJjSOpefGtYyIQADZ5NyAmZP/mDT3CqI2jrCBPXcTF3
2MbLGvxYXO/t+NIOolXGQyBNbGmG3bodwmWvThcJZfcpCw50oRcVsUYmZwQL0ro/ZPuhl69HC0+I
Vl4Y+b2Wpu4UJBt9ajrH9ME+EDNk5xfFGG6zwl5YHDHE5Lt9Em4ljIfB5B29/jHlCyumG1/2Lib5
EOiTGypXramvrehyxPJiwFjrmx9DAgxgTt/OSbJB+T2DeonSg19SwwgTk3XR+Hu7ISmMq8jyQ6WF
i9zADBjJxqHRaZ6JZy1/jBSPZPvqeijDVRORumx6F0QKOTVSCcQ+F2peXvZyXDtdLiuOZlR444Kn
UI0IvjaGDaKURY3rpcEh02V38FCWhSArDTm/kMRV1eKPCwHvedZs+hdXkhU7ejU5aQotRSleUWPQ
MSIp3hBoLTHvmQTYSC+0Z+hnl3SpxGMhyeS67CIauYVc/xxtDIKmfETP5qq0hjH/DH260hVvb/oP
tS8txuyqEfq28l8b/JWirt14Ctk8CZzF8uPcn5LJzq7IBSC5qgn6XU64S/vsR+QcskCGMojnlKQZ
eFvU1x6DnJ53x7ej1vUKNeei7NdqcAeIshxu5DDcDkSmwcnqHaneyzVttqBxCLl+iX1zLcvdLmpr
V7WKLWoIyHEwCFvYzdJOCsSK6DmmKu6R0YyuEWsLLULMHxQOqTp6avyMtQIc4bFsB1ehxS9iUurx
pn+/sHxVy8YG/ffKcrINsyqUlQHl4ZV3iJ/DTbkO1wGJFVRnoyU5j+vvhzu3js1//mEXREKFOlgT
awz0F2ERweyd2WR/uc0yIXej+rYBdZ0cCbMo11sl1P0VRrYa4X6d/vTiM3u5Ly+ChX5mUWIS+N0H
+XgR5NrUUY5kcwa3JcrdoHRnnspXRzL+3b+HODlvdmQhZn3BEMm22RZbZdEegpVx5y8DxeF/ZKdd
QZBcUMfGyJOu/NvWjbbt47lywbkrPTmEIgyQiYHjZ5gyfK0222l5sfj+jfhy12EjI0elz/70tL5b
TlobhCHvXz9G62ZqNkVvulExupbx8/dI/5cC9F+85N9k0lbpexY+f0z94e//lfmjG/+gugA8EWcN
DROhsV3+K49W1/4BsGjOMZ+hAmiTeTX+mfijK//A3UcPmroEZfnfirM6b5vgv/+LqFpQ1DrkNqK4
dLpf9n+S+AMR8dOWlEkJ2pxGCwfYt8k/d6pExXbfjJLZRssaAiSOwmrYjLAONnaeJ2yitMZ3JC/X
Uje1AaiqOTEdVp2WmyaYYCAGQmIpZs/vDqZEO0UPVTIZVf+yLMNmpzYam43CVjFZ9YN9X4VtjE9N
6kEAQAIiGDEy0kMhCv+69qT8knCGigW3U4KnJG3xMsbqtO8zFG8Ox/RiJRmt9gtcfLQF1x7fll2E
+qAMUU8F3vSU1SNiH8myLxRy2lDUNGmAVMtO1z46GZ0cwEqwt0lnXRZg664j4TDN0vLo95hLVaPy
MKXWfu4EVaxewEOS6elh4ZItUI3FpC0IxXswjEheRWZOiKQt4sEBh8qeE2lVTWpE07/oOSETkFQI
hEHCjMdfSiLDTeRe2SpJQHJiVPjLTtXGYxYWVCGnTmG1LsoZyxpmrjX65i9J7atDkVfNVTeO2q6R
kZiVY0ZoQVPXVxKUoiNNAY3YSQuhmZIKjYupwsM0RfqByne39XtMzbC3RkyEeNV84sVWfhJnKBQN
RCl6VKpPETTaoxrlNTy9kCxUjgA6msKpL9VdTgDwOkni6q6rrPIQJQ3p9kIdXyZNqm/TYizXBFiS
kKFESF+KIHluw8AYAfbGY+4UIouWaiGVW6H2wNl5y93UU+v7NtQDt6dGs4Oylj3GNKOuksbDZJZp
VbP2Ki13u7H0Hzyj7LZhn2t3vZn6l4Ygr3HIu+k6SERQuWRAznbGKbpXJE+5FPoocqSvjfGL+ywq
18D91zsBuad3tVWzqSSr7cbU/axwBmAVMZ5Cz/4R9iTrBjT4SwcSClvbYCr2tsCTX7WFfjMGInye
kFk+17JVb9ui5N0kkNREZ+NPFPf9tCT+Th7GO1urtGcTMOdjaNgchjMvql7JB03dMYqDTY89IHL0
JpE33jjBxCFqkv6wnjf3aZGMz6oaWw1M3ZbdFJHKF5FV9leD2k2vtWaSl0vULt5xv6ivUmMcYf62
mb0tOi8H3xEgkiu0ZrhCvEIDdgpMFDKhAl/O8tAVTaJFSScIlrzy5bK6lJTGR31ttHm2KGqfkI8x
E13javiyryadLXAYN9NLz+EXcGHQ88GIAM2i5uvPiQoQwBS1HGEz1fQb1VPM94ooy2OV9y3Bs0CY
SHWUVgRn2lvUNfGyGovkoArJevK9ADpq1vTrsAd94BS9gAQpRWnuqknqPfeE79LKzwvUkzK9faoM
0lVopcFTlsTpukDttvPHGBf+wLS4sbBVXIyDaN0pQijtmsXAQVmNNSXgppTFgeTd+sUbSuAEUjqU
uIW17maMZAwgltldWFrPzcq75KouCTVzhzyy5zd8anekIhXr1oA7gHC03OQobl0trTlF1VVQgsVA
d+1jYFzTSI0u4pgwoZC8avZBoqzvtdD0933TchopWnIqlLAAVw2ZV8ELu5ykfnB0s/K3ZuupT03W
V88KeaJXUZBnuyozpO0A02JdEIYYoPlLyqVW9vV+FLPwCctKfT8NU3UbmJ32C0RFwI5baXdtS8At
SdHvo1XdYa6nEagMvAYWydbemLcLSQ0tdyqsYk/dIwJdM581TIytrZbB5il92U2SAEpt5WUre4hU
hrFxE6Z9iuxzHNGdp1q7TrKMhFUOKtN9YvXjVg01zam7LFzL00wDAUZ8K6x0WCq20l7FgHYPYzr0
xzrPrK3SDx5JCeAQhrG1nrt6im8MfWgv+QbkCxsxBxTIsrwqaWmum8xvDiH0zjccwuEqapLi0UMj
fyXrMcC9QC1SxxZ5RfwlBewmQPpnmCYKOXuw0LMVZLf047QdlUa9UDjTA0C0s+rNnuCrGEo/VbwV
Kd/clJarSHT9zmjsZGlr4eBOPqJKM0zp3BhqsK68mS8RIXaspL7/CSATTWapDYdc98K9OTT6nHdU
F0e7STls9JnM1jGqzYLAU68j/ziSET12hbcdhlTdJr5irGoMTysDx+iaoevU1fVCuRm6WOUl8lpp
latgUZ0G+ce6q3vxTqHG9p1e6oETj1HBCl0b0DZqIwVOEYXluFFQ0vLkglCtsRX4jYxbIO23kSgk
HH0V+j6J7JH7uoxC88LDHX4Pyzz60ZuFttFMu3uv2ra8kdspfUkGVXk2aI+Pbt6rerq3kdxcWKTg
7jStzvZ+pcqXhFD6O0XSUK4NpPDdj1qv7ivTa4tFi07oNrB9A52FmW1jeSyKCy9QYQUMSVVfRsMQ
IzG2LOQ8aC6JX8gOnYDcqEyavMCrYm50nbOiWnuCOzHpVzpJ2U5gTjJiQL1apFkj1nLgBUtvpPjV
WKb3nJYBcGptjKkaeFG3rvouczU1bZesddMPUwX1wkYLNEUdY5joGm3p21ScjMrvNyMHgYOEzOe2
TydW5wjkBiuktrQrSSYbIZfuOi8heDRWi0Z1TVKAmVNFI268KjVfoYFp+1Kep/QmR5XkNdN9xke9
atgUbrKKTNdWTbHLFll9X8S0FBwlqDjAh5HyUxravnVxfgx3Edk7z+iYI17trk+uTVWO++XY6+Mh
nhR1k5PPuuK3w2MfqulIW05B4SmlG6US7CQIKrkus3D4gc7af60aWTtyB1PXELK2SRK13SLzMK7Q
mOOzj9pAwB4oPZsg+GAcLzEDBdUymOWeghzRFw5H2sacKoywkCcFJbjCWEMEKddGDl3TboYBeaZp
boSOXcUTMF15+tm6pCT5YNa2tyDcuTlkfcfuZxjahRVm6mXZG8VlYSnNO+yo6iKLrfS1EZJe79tu
zK+9IZguhkSfVnBqgsskMPn2RZ8UTi1V1rJIyI3wuyh9l2QF6ZlitgUaQwuDwuRbdbWoYlM7BnCU
FpgbxoXQ4+5xSsPw2vbVaD2RefMKcms8hkaD05+EazcpQlo/epjWxJKjRu7YkO6TMDPvSsDbAFXa
4X7wRkJhtUYE9IG8PrpPZbnYjXrS7gAEym9cd8okqlvFMWUzsScoW7ziXkv3daGoVKoTGARQW6ud
1vnpS2Va43PVGOES76q19COrWA7dMFzSUpM3dcXeiSABY3ShlFjHTK2kO1tPol9EubNzNdE3ZZ4l
fiR52ru11CTXii9LL60vt/eRqlNnbIWRBaAx1HGdWSFxBND6pAtJKVghrbodb0WV5C/B1IkHA8UI
TYLACEjJMNVx58d9sguLNF9PdTZcU9CCkiXPKgiFiiZVWPTqr75dJAjHx+mR1mp5sG3C1FN1Gp+N
mGQXsHc6/HMR9ESWiXHRK6X2f8fMsBm3b//9X3OV4t+fM53nzE+e397r4ONRc/5v/jpr2uo/yFjh
kI/ZFbI5VOp/nTUt6x+yytokhKmoFiY8/uRf6bLzAZUuODhHTqjsxSkf/POsqcr/4FBoz61cKrUQ
dv+To+bpSVM3OOXy4grGoapDHs7nwlTqq6MRSHa4GY3IcpoyvOf456RIGbURnovtRfoqk4dh2Xqc
NljHz6qi50Lb391hUzfZu83RneS/WYpGgOHnX5BpSsxuJfM3o2eRWK/gUQnJUmnqisoraJkxG+dC
oIUpyQZFGWcw5zSNdstQC/oFivTy4eld/TXyx0jKz520v34P91xRrBkmQ8TC59+j1lbfdrnuY4jA
gJglOOpI6yBORCm3ZEy/yDq8qLYNz9mSf5fPTm7EDKMW1BxkHrhxUvvKumqcsE6Em2ZhRjmwoqrf
2pMuLQL4N47dp3da07seWkSHTdim6PqnykMOybm3wYAl3Yoguhjbtru//f6OnEDGTYs3E92ABR2E
t07Gdff5lkjAnFmd23oTFEW0UnDdXTaGup5wU+7Q8KyDKiqOBek+2Wgm5MJY+g2hrBd+zT42DgJ9
08v1yFxu0F4IA94qq9hJcjtuOy2+L/rxBeFqgu3mKdMisbYUqX4Ky5kmM7NpSv8HJsO1prf2Rk2m
Ne6jRZA15Y2q1cqZotzvMumHZ2DhCtf4QnEVUs9R+Do/X2kuZHZudppvbMIenUmX4d7DTMz78TLh
JDdWqvQ0QsgvUDc9dX1fcgiqEJvpzVM5FsMDvfbJCas3yGJIz+zCP8Z1ybO0Yv8lgBqz0ieMHry6
6kbTkazlVrjvFNIL8iA6pLOGHJ606aR9aa45obWO3aCZsCgSLH01Vm/y2CfmIbVf5sXRShTccGxQ
+AtRvEqsgCJ7HZpbvB52Mslo5OHyF7Gtr/QBH38Whod49mVVJPsCP44cda9PBEgXpbTNTfIChO1I
fo5DPbLCzfcv0VyA/uPOWlg1sfrPBIiTAvXU6xSOMinbDFoGRCeTVOxZmXDHvjY2nDjXER3MM4DQ
32EYp4Oy3BHcTdWOWfP0cQZjmUwjjjTN8seXaqQR43keNENVr2nZAkT+H87OozlyI9yyvwgRMAm3
LaB8Fb1p9gbR6qaQCZvw5tfPKb1ZSHwKdcxstFAoRLIKyPzMvef2qbVn/cOeXGM7KNL2sGapT1vm
vg+9tRyV9lH1d8RszLJ4M4Rq4y4bx62YBlCSjV1fZPAbtfFfEqcvvzXeb3FjijuEzH09EcvBr1sD
PuCh7atiW6+ef0zrbN12xYaJyGLV9nkSZODYcIxJwxAkIiVoPXQv/cOSofy+AZtaKsqjvxjbqpAF
cwyTvijp7m8ynLB18m3vfuSBFSOxTpzUPCtnOd0CMlmyLw+toHayBBTaYmLRmLc7ocP1Opf6WyHb
czhp5xLebJkY2Zd9GVBBSy8/LsA1dkEGSd9XtXfSTv0HXWWxG1e72XlrdjAbYLdBQGIruVYPY5Lh
fyPPhC/AaeJ8TQjSK3txmwMQMGBqsQW2R1ZMNtkRzth7B17FOZBVsgmLhgNwUdu0HPMPiRocE16d
XHmmuyNxY/ZvZAj/9vDyEEGxJYbdCr4O6zE2+ZPh99WhFOmwKfvEuDiDBn5oCSvyaoALWUvc73+/
MV94KYRrchgh4/nL5e3fHoZ/HkZOLryukWvJyBWG4JAM5IuHhr/tw+Vb5n6S717dLVS727JhzLd6
nEi9/oCZo95n06tZXCTFqdJ8hfXanWwnI2mSHeTm//HX5K68JTWwxAgskvSC2zLlb2shuJnrVLhB
e7Cm8TWQgmyDSbBOTPF1tkWnj3lR/eymQ0pqD/ivNbzrne8zfEMIcal/R0S6h+wrr3Rw1eLcuzAb
f/Mb3n6DLy8UGUkh95cV+mTn3HYxf/sNQ4MHbzb98uAn2r365XdPNMM5LxYGn4OALWEY8SgczTyC
oLImrV9qXc3P4zq8mGIwrlYaHv9/fiUvFJ7LZ8YQ/7YB+NuvtAo5y6VIygMN4zvrQevkhM1jh02V
hhn4ZGA2IwNAQ7FJTz6QMXwLnDo7CFfvhMJB6Di/0Yz5X+qwv542vj3nVnSSo2B9+ZBSdsvw8Lz6
kOA/j9va6rf0IYxojV7GnRXq60gbvFEJBkRReP7PvuFU7ALo5Uv7i9FbXprP+dz2l97haFgIUD7p
MHEOI1SSKFNovdIkPRROMcc4OupIOpC5+Ov6SIzFt4T68NXSp7yuIM6RIruvZN8epevbEU0lk2CV
z9uiF0UUrIs4FBZxwIwRusMKfoGRMZoFYyCWbbYpzTybAVEJlhQbqcrPpl2+W3ZtwEXNoN32xngy
Go2pLJ9OXDvTKUxa8JsJIykrDazzXO+7YHXv3co1drO3JBuBnDBqOxFA9y3t+6VVp8WafwSVt9w7
FmFTfUn1mlfznVsJEhsB595grNlhkeW7wpwa/fcD5PzTBPBXTeZYLuso4YPy9sWXBygHqsyBYDWH
Zho/PX9oYkrKgll1OR9TzWAiWdXZWKZ4dnCCh652HrjmhiOqo6l8s436PV8GH+8UsTBh+zilRn+g
WciZPHjTxRjXeAqUH9u9CjZT1s9bkK6SAbL7DaB+1dykDwFP56rLfuNBFAxLNCQFk8DNQG7XHfGP
ST/aO2k1bWzmvvmc9e7v7INfu5dbYQrD5CYXvgFFEPr98y1StdsrJvh8CLfaJ2kMjOxqtzQ/3MYd
d70tqJHGGc6u/qAQEL8pL/xb3fvlXMEXgx7Z/qtu/1qx6763alWpEtyI8z6C4dy5XmledCJuI+ee
axlvbeNkmv2KHqKRlePFTfitnDJ5kWuL8r31AIZoo4h9Y5lPgSKXGku/syFc0dqrjinK6AlMwUYG
jkRwEaJ0vQ5mX509+ZyEc3UWPWNJpFNoeTzG+QxAvVNebUfL5XHvCetSJmhZzwCxJxMyABd4J1Fe
WF4MoTQWYaeQy/QT06d84w9k59b1aUza4HHC37KXvcnSvcmCY965GrK44705Gq2ctMhVYI36w2zr
C8uQADlU0d75yMVBb07ijrfsoJUeHzLudY+00TtDBc+tYYA0Vrfx2qJJprBzvORBeBE3CXCebfwW
6cp/vyq3g+t/fUtoFJF7kEiD3/OfD4kxTkkeGGiS0AvzAzJEJ4PgUw+o/0bl/abO/fpecmnDUTRJ
VgY6KOiv//nTAjf3B9D3xaFRK+nVwwiuOmey7ydjvks8+BVYyY0r/5Mkzjqqif/+Y/+lUoESEuAZ
o61mnPRFB+rPt4qh5cc7JVScuXmbFtaoFqmyWgTREPz2IPoieP2rSqFdRhFi3zLpQJL98w8ucQik
TtcVh7Eqk7OlvpOx/uBPnnnPkVlyxrbZXhWoazw/2Hcrd4FMulM41XQstd8feEOf1qD4TQjjF4vM
//xalic82riQk+ErXwz2SWgWgC0PxTRml1VMCInaCb04iM50TBWLm3S6uHkDlVkmaSR5OneIaAxm
sxbNpREe1njvgdM4aUjQpTf3F7u3Ekj71UOmPQlJf/XgH8z6o7Qy96m+wQpss2w2SYg2ivCD3zxZ
//pJUy4wTXJxR/yvMsaYPD8bTVTuQ11Efc/b6/VOs8lcIU438ERqFy1wDZC8vuREqVOEqM1Av1dZ
xZUZo7FLW2BxYTU0vytVb4/Vl3cMITAYSmoZHv6vNSAghpy9TKAPjnQeiTm7UC9fRGfSwIbtfgX9
fd4cisXFphJYxe9++r/Ud0yvvNswzGI97X2pQBmoNl1T2vrQN20CPmqOnFo4Z76FkCJiXzLZMkvs
ADKE/N4Ep9SfMQhPrd62OsxjS/XyN6/hl0il/3n8fOYI4PlcLl7x5VdqAtCm2Eb1oapCoEuEk2bc
lzSYQRC547eAbdtFpUTpzf6V84Rlp18kV5k9kgJx8dFAxUXj7HRindZ0Sk72MKl9M4XLJYdBk6fQ
rnpnhWcPbJZW9BWf429eoC/6+f/7F1Bi3GCNLrTGL8cmlV0yjrCcCNMxPYZzLNCWPr1W7rxRhSYX
mpzC6VY8Z219EtU0UXQt6cVuuzlO2jyBUWQ+/vfh9q+/E3ndANJM9Df+Xxfy36rmgEbRbDregNY3
sAM6voXQEubPWBk1kYJDwEdTEGVqhiqaNOpKRkljZJkzQzXm9Y/tBOVrNYL4v3+v20fx9em/JZDc
ov9Yr3wtnbXVMeCZgvrgV4pTnWo91lV5LEb61rJ9rwbK28lvftPW/MtPtW+zU4LHePARl3w5eBE4
uGspMb0s+pXEXutCPgiI/YIQ5NzL6PVn5Jkpu7X//mu/DipvnYJtchBBLxUWG5dbWfS3b6HgEDe0
MXEOTX8YhCFeTM1szCsacbJSqGNyIImC4d+eTUvD/n8xiTsh6kJQJqYp3HvLBFeTcuVH5tp8tkb2
uwPhXy5hag8Glqi1QorkLx8N0oec5U3fHsiEeUg6vcb5LVSWLXAYTaMZHspxUC+i61hxVz24KM5T
AuKO8ziep6JyLojt7/LaCo41GH30zmjX6zJV8WR4P/770/yX6sQWCMaYYVqWz2zhnx8mcZ0CpUjV
HorcQ8Y7myepre1SE/Y2Qov57x/2RfX610tNZXAjOGAtsElg+udPG51M9uhv20MbyD4a0IgdqsmQ
sTHcSfZrKjfug/pxYvCOkUDPx5J866YYxt99Qf/SbArEqtDSObER1X05XBzP7HpRmTWjjdlmpQtP
0hWn1mkV+HZgoEljUqoJ8UEKx4OksN3Ys9Of0mJgRyyL3wGw/+VVup1zLCBt2nEm3P/8WHxG/cFi
58XBJmM6nsf1rUEaR98pYVF5d1ka/gzNPP/NC/wvT6lLo86Bwd6Amu32If3tPVrMpq8WeykO1UqU
5hCsj97i/LEIfd964X3fdw4GCgtI0szr9d8Pgvu//2JB0wI7kLPdAwD55QsoVWoA0kjag2yWMkr6
cIyacMLNggWgKRYiIZjSEn/1Q3QD6/sVGbmbOae5mDAPpEwNpe7IdDfDIWbtSFL494JkVDY2fnFn
80gxTzVv4C1k4SLxzB8pAgjkUnP1tOQ1SvsCVlTpdePb6p0m56cL4crTdJbp5KcHgx05vT25TqHV
Yr8hCJHyNfOuQZO8u1lbHthZbQrmGA85cj5vNYpdkZsePKsqeEQwh/zNNHhtIdd2atLvVHVOj2DY
rPlvrCw7TCTPbEjqqupgivXwOzfWX8/vP28EFsO3Us20UYRa3pcHqhFL5y70vgdj9N5Z3bfU4NlR
y9A4cH2Bse+q4cEkdKVkJO+O5eNYCXj0Sog4qG+Kkw6fY1u1dNPN6p6k2TAG7YJzwZ9bUe4ecysB
JttjMhln7Edkx1sbiE7YZhN9of/gYgy677OTX9dquE9VKQg6yZKotMZiU4SsWWSWMPot8U3yfpNw
BcUF4yOSjrbbkDyHZEUu4QFRzD5NjY9GCONC9NM1Qbu3n4D0/e6JpFzkef/nh+a7rgWDArYlGnPz
S80UrjbmhNSqD5aiyPBVqBEisgFawxOap+dwdtVTbVXGvVrJxeoafTKHkAAzNmevYfKxkKDmZp3/
5ozudO6lh/G/Ro+XDjI5iMnq0JTeu6Vjcroztl6m+SMLTtJzCgYUNKTh5L7loTq7RlqcU/Wt6Ufn
of4kVF7fF2jLtl5qjgQqFL/wDBNo1WAX0D4FRdCetZ8QKGP5WwJC0MbXYVzYk7edQnkIxmFLdX4t
FOEvg1l+d6YA4Q9iVULpNoTdJOROZFeNyoNphSj3iZVu/aV7acN13eK9f23M4mWunQcmM0/hbNI6
62YrdGM/BZWPC7YM77OALGV8PR20A2cw3hMdpJdET3+mFY6fdgh3yNpw04ic4DmH9sHK4Yjkot7k
zfqpceJsHNy5m0o106ZOtBdNXv/Has7uZkpIUvcadegyiHFT5j11gZdF48AD8qvF3Rmnc/vnUhg/
kxZOu5vAsSv+1L78c0x7LJZM1gi57eKKAPXINghFz7OWU8PoAQ1YJaalsIybHzqv0m1RBp9ZYj0n
frnt53yK7Cl5FEkNmLAiEUxS1uC6cZ4HVCRxUUwPUJ2Yq3TeqxPUI4fHKjE253DTwmY7DiB0/U8H
HRfBMqLe8t0GFf67Ne3MSPXusy/nY1IGdyIY3nJ9C7UJh4C6lTVRIIDA1UVS3NSCW+XV+5ET7GZb
UkwOpm+pv0DWCT4lE9OLqu1X1lvb3pLnMVkNggWzMEoILIm9kemNRwqFgsy2qY1c36LaYnPpFJNK
x44mkzq/NYhyWtgNEtxYTXFb9KinAwicVsexvA7xlKA0LMEDBmW7X7LVveZ9jaYWELJlND+7blhP
9qzOuR+skc8OMLIw9/rOFE191pwGCKmMDMjbSXHTFSk6HcfqHqbiIWzz9jKnY39Me+8yZWqMCo+c
SRADRwKu7IfFDS+oaqtTt6TB1UDutKmQEWxLb0A0IMkQqx29rRyoj9L600HMcLGz5SaXadwNxrHx
PFPuHVBonqxsJumpat7RMXnbAMXBprdgDHcOuYfVaL00vVlt2R9Ch4TVZM3TT3wX3waNVMftbWwf
BbgfawnKSC8YpHQ5hLGv5GGB5DmIG923kxuFtiUKy+aXaO1zoipyWdJHEDPGoUxJli+WEXQBoZi+
au7C4LtdYr7EKXDH051GLl0CPSI2DHRiCbpSfx8U3j4Jql+pw6Q6W7lppqrfEqRG9hyeS9i0d47m
20yNAUAnuuVwReYuXgovrCKVAl+sSVEKnYZdXd+6aLTHrV6kANnZPWQt4xmntR+9dPj0gwa753zX
9MuHJcM7w2r73ZCm9S6d3piy7/ome/UdjaK3uBidxQM4Deme9Jtxl6SKqJ0ObUB5kKn9g92aOk7F
crDtb2jJnONIsLS0M1gfBk2CpeTPchnWje8gWLul/eYKw2iQ3If+yr+tQCsv5MTlujsuHcBjHJtn
4et7GVQ7JuM3H7NvRKaoj+0ADNvqvAjYKV1s1Z0t6jpXaJspY0HYrOE+u7nyr7TKFxZ/KvYs3p2w
9x8KHbg7s1T3w9Wb7Sy25TrFVme+9IAPkeRi3keDvuGCFfuka29wzOS42hAE8np6sPXt8V67i+eN
dwiCvzlzcCgTRGOj3DoFrr+uGX5aHqJbhuVnPUOv5GXbTB7uq+z2La3jQ+Ks32BLS3Ql2c/AYDc/
iezYSPNRqp2EkUD01M73cQHIatz5uji5tnGxxB/hzNXCmf1Ha3MiZ10p0fv3Ksqo41EAImZNiu5j
ceyLbSJu8GpMmYlwN31rAyBJ5iLuqI3GDTGTSA8t/5DSaFG31FcEpGrLRZjGQKDakynHb0upoiK3
967g21JW/Rm6qNks7KareuBqegAlRYyRCQiBXJ70dV341gvQoKF9162oMNgwlbEh25e1nc5mTvEz
rvmvDDiMLTAlNrXOIssdj/Yoy2O/Ug+0jb+xCEGcRPGcO94Lm8poaayHlDh2OVC4L2OyaVn9EG7c
bUymAdIMiNllk9+UP1dTwZsM8K3Kun5h8ZNh1HB5Q3NqkIwRTmxO3isKwPEwopMsgtmJ/duTp/3q
tGqJtLkrL2OjuRKW8BgaSVwL7XDrtNbGVGzJOkwrRJV9Lp742YjhnQr2xWiwdVD1MdyTnLWAlyaT
G8N01YX5+bJfc/uQOeW56+djGFTfwrR+ErQ5MDofJak03F7K5YjFxGGWWMwG+QL3NDIwMAYJz8Lt
k66h7AQEGbpWiMX0xrcGHfqih/KN5oUAUpWdFSBdURmv9cwOjwnzT89SBw4BlNZz++K6fIeIdL+r
xd+12r8ifPg+hdme4OY3u+Q314t5Djjwp2Ym8SNBo+sAQp4wZs7d90R07wToHo2uVpsulB8rDkov
e8hYqW0cnT/PE3nWQpsYYECAEubt3+5YA81JU23ZJIXcBPO2aZAC63k3KfsX2VW7ETORr+Hl9iqU
aJ2cl0zmNPgW/1XCGT7dtesaXBzBT0sTCoERVHNpUew4QSH3yskPlWXJi2DK7VmMIZeMDKbOvjb1
/DZY0yvvIVl6i9yP7Xwx0IuXg/noWuuhE6QcZ3DVnbT+064WLlkKOW1xU/r5BmPDQMib2M8r1oTF
aTEHOyQ4p/hFSjnsfNTQ0ZIYe2Hnb7JG8c+kyouaKd9oYTymXr8P+vJ5HuX7wIB2m/A6bfB2T0yF
mqewAj3W2XawCawJ5pwPQx6dKkrsDOPGfikkIo9xkHEmyZZMPLz5w8qSUPoZY7yQ+0KO2WZOCdMK
tUQzPqlfeE+w3yQ+3ROUzwppSY4Haa9rNPDBdDQK72T32uK/zXGJBD3FwOyf8rbYD7YkGMXmzGwq
WRLIR3RpP0SDXwW4Q2jJyyD4LsJXjaE48gXecoppHDrwMSNM8dKSd0nQvq9Yw1Ej8zWq5Z0m+wlU
AdlWITLhsWdNZs1zGuXJDa0TrtCzCVLIu+K+Q/selXl9zvz1FKTBQ770u0lz9JbZ8gda/+Ioq1wC
JmhxoXSE6wbkxpA0QQmOXaPYYb8/Ztr/HFpVREOfBBt3miO09xRbaIAjqQhUG0MnrgIftwopoy7S
/w2iXLkbUCJHXaim2K2VdU2DzMRf8Yoq6g5XybXOV7E1uV+kXPiuvGrajyOrvrTarh4rRzyWztEk
Q9fK2SdZyzxsDcvcLHLOt6oz6mj2ppI3IXmYykRGbL/V0ZtQWd8K38bq8LeVS2ybBLLm80wGYZo9
tITcsqjTFlGMI7gU6qyIcuKqS3M634qrvj7c7HecRCOCFkocijEnaPQj1mKwTE3Dl9naT0gAJvT3
sKdt3VEDNOHe67O40ZTU9TJp7k3z6HU5Evi2YopZ+OdajxtX50hoMvPOQIZpjThPSM4ZaKvZ9Aq6
bS99wFCFsJjDe1r2bINbIil41Xltq3T87qK1Ag5xm8D33JNhx2bRTPbCG2e8T/YvRQhC0GVxMOGS
mz3/PZe3pgteMy+ic7fkxq9mJisndf5I6+/1WBMkoOA799VzV/TQFYzqycvKHXoAqmr3zaTHjKrh
dRTTY68WuW1c4zj0xUc4/sgGCiWj1a/Sns0tZyu2/1OGpWjD0A1rGq+HqeR9lsxHP6y3HbHHHbum
DdXypyh2plO2Z4lObJs+2PLHLNrwzJBsYMppvvCdCsnFkq6/kgmWQzoNcVfZW5duK5zXDdmqlM9Z
TxkxUbu2q30dQ9zEeRB84+3hCzm3Wp7qoTr3Q2vEa53dfF1LPPiazbjJCWbAt9fmC/ogqsvM+T4U
zQ4H0LciSJ4yx/01WC70AqON7ZaLaRbuL4W6v0wAvwzl2SSFz4QeX/r5oc6a+xS5C3Dn6iMN4Gh3
4m42QDARkrCvVvUzsapXPs474OOMQrrYy+v+DpbN01ivnOVNNURc6NUG/wfRmEV2VUVgg74kV1P2
FmIph0meYz8GRvXZ9wtJwqHEIRoiV0jSh7HjLGM8AxJ72gIM/WRUjYjKs966TDyaqbG3NXWkZwzP
ZmkAmcDpss1VDq0jN5nFBaewpPNvqUU2nUr49RhojPoUGMbrUu/nBDyvDZBhAAhhrq4dVfp+rJB1
CRI0ZiIEoUCE+DziscYhRKu/oyi4dn/lntbG+5oTlOPXdYx34g98bs/rBB1h9ZHuhfrXko/HNfWc
yANh7RvhR4IL4dgkLdR+CSCB3xzCavW0woKMh6Asb93FtB3zzN9CgGqqat3peR22XrgPPA5YXujc
419aoXwaAoT0WJYIIuk9SPnQ+2c/J5Ra2JHy13NIKGGkGs8IN8x2jM2AkpkBU3C/etUz0tijN3Sf
icU2sbDklWyVPwfRK/KrkRHfQznTTFEaEesZR5nukktbwCS+JZHnTnsx6PXy0TtgoFovAjJlyJ5o
t3Aq87NTistQnJHsVHhEMyZZ5SzP3uzunM59X1PeE51x702NPlYiSorqwObe2vs9PShhilP3KQbx
A7+IA6aiIjpBvQQh/+uaJJ0qwbQ5Dbw3nHXtcw+detslFcvSzAP8r0jydV9ym2wNg1HZxgLYElWt
99NY3V9QcERcLfmy6X3/M9NWXGOrioe1gXCrBoqoLvyo4Dr05sb1DLWBltntjgYeDybuDRojTajj
kjLqKwrkrpzoU9pSDPpBfU0yZznUXfY++VyKbfHBdblb1/rZreJ0AtKvlRhIIqAAsYhM2Cw8Snp9
Y8HtxkzRaF45TSAvqkuoOZQshV+MIOi4z8bXXAwN/eLyg7mu2uOZ2BlVOxNUmptbIstN1T+VrX0t
XTFtiyRMInJ6h0Pjuk9hOcRWlScxJ3y/zyk7pJ6jLCeiOg9/NLSRcdr0Vszh9KhTxggkCd3rmSZt
UekBuQbMFMO3mOhOWwvCtmy9YAPK7F31XrqDQNYtMEAU7bWfy5+ebD5RfbXsqzX1HSF/Ze/s+sB8
WSpcrr0gyXpZ6iXWSWXvMM9OzXSZNF3TeFMvM7zpdgxdSu7B7GgvQRgbhbtGmevqqOmy57mWpHVI
ogmqmb/JHRWW8DR78ll63602jPyy9Teh7zaRMt0zl2zC+WJFkyrro9nmLLmalOGS/bnC74lDeme0
6s499xwizCJOgyLf4SQKboU6FUFAWSBH3HstYLWuxRtUUQR0NFR4lhn6I35zd4lhd+eggxnsTqAy
OHtlMdZRxlyYHUDxrpKBlAM+vrma94ayiTjFsrULJxNx9ASInq3NTjBzS7NVnEGxUKb6q8EPXR8G
Tmvacwfu53od1bLFwigYm/KOWVr+sjKJWGOgGcwUQGsHac8+ny90QfqkRfNQrNjE045+DQJzTQho
+Wy3dfek6p9jXzkwXpI5TisVr65bnqQxHfAd2jD91i5y5PhQVkV1xNQcQq3xnquJnsckdVaivYo8
5SbEXYjiXJT8Ebh4D5lPDhOjIyZQdhd3HYpZ1xkZwdAHwjN/kn4lKCx0tVG5zo4JfnsIGTyzIRk8
z0s/7E179uJ+IdZ6mhmqEYqLS8l4VjwhmeVQ5rMZR41B+Yg4qBztE0asIEJ0SGpSaf2SKgXwbz1O
RYmj3aqzexNwmyErue+Drtl8LwALLO76Dr45qE9WXnuvgd+TQk2/t8O6GtGKrRvBcwYv1npcivZ7
wFm0yxcKz6HvZHQL2PU5uPTkMDuxllPXUfVI/4NY7Bepmm1SlTemux/G2YQPRKXc4UlL7GvQOO4W
9W21hgQlzn3GfMy7G02+B9RLn2CmT1Y1hptQLVxTbXFIDFdcirrhs5aT3Ppl3j56nTgwiE5PNtXd
ZbajcRzqbZMMSQScVDDWdb4RULNd7KK8cB2zKhyyj9BwsGuvyzmTmNXRAb3w4s13U/Ey3sJi8dsn
m1mGr6tvMlAOj2WWITPsvUdm18UOtaDaSMYz+wXzp5yaNx9B7ya5pU4YQzpGrVVhssi+1xaHvesU
5Nj2IvLRFW2NuqDYbacrsinrQD6vump1N1Z5v5dV9oLSa97OLaVEoK39bNOxO6EV5b4iDmdhGCu6
GnRRgbBApJhLRPdcqBCttW+PO5k69DMVnXBIj13nlOejWJCfdQD6TPkQhAsix7mLB2zREXYBkk5M
WgQnCeFjCv2klyDZDnZKJie5FxgMgevaWfMuTVKFEwG6cY7sgRJXOR4pNjc9vZslp7YfmWGwlUjR
Fnbz4lzkgB6CIfVNWm55BxCd1KrdGj5xBG8zk0wNxJuYso/MjNyLk2zqGberYVf3YKEi7CkfCbXy
M4SqYjNU/R2xj+dU5DSVDG8thxjoEWky5ARxlTeXcwpttGj64+jBc5sWBGhZYXAkhEWwU+Jeleob
LUCzm1HTl2k33l66HwYm401KxDlr/pAHx83ZuBDdIdKSkFlPY5MheGyylrfJLu6swKPkLGY/Yqu8
I9JkOXFinNirkSmXWy/ruh7Yj7+Y/X0tuxOuQnuf0rfk/kQ/hv019R6pylCBi6k6B21xNRnpKkV3
y+sd5jXdu9M48dqpM1nBKDTheO6slmzRGnf3pZfzyczjRTNjajsqLI1lJc5s71tZZ8uzTXKTyJg1
NdVb2Paczi51+lq8aXsUhD/iPrGIQhortE5dsPF73zn5QfHNbubdQvVKpDaRamD/x2rdr8VQHHp/
TainWuSpwr8f6HBxxe4S00wugbFnU2URGQKeUBjuXqFPj+y6wDS7OIzKXKoZ4S/fW0vKbVY14AWA
kto2U3tXAfOnEHzGdj6AZ+vfxrrHqmky6PSch4ZAUXv+PhejsfOL8T75yEu4pi0ekJ01rNmDMvLh
6BXis8GpxI6moLoLnOo0Mq4yUApCIdmWzKe2psNTbVuF3i+Ne0gZqDejTA9EBOI+MNM3WAApLnvd
7qymB94T5IdxsMleyaYEnseycqI36RGjFncb+2o6sZQ2RCSnDMxVk/IjgnX6EJ2nzlkZ7DyZMY9s
Wfku6drtShsCStK+LcO2c9XwqGr/XUu+mGSq7wFljKfW0Bx7/utSZgIFpaNjQsLUsWuaGN20Zglj
W9sG/WhrYNxzGnkck4SM2a7eVsCzN06YMe7Lz0Pur+T9yMchIfm6NoaLKRokkqWRn+nH92FhUPOU
xbRR7vqd/fk2rCn1s8S+prbPbFRSLAa9hhBWc/HJdTdWwd0N3DrYVXdC808dPtrJYerq99Ryy3NV
YqBiXWm0LSha7Nuw5AZg2Wm7cztRRZORYMvGnZyGNDoU6ObDMEHlJaYFOL2YwDv01tFMYIMFqBh2
7hx4hBxwydorQYK1mn+YRfnJcjvYme3qHW87ZD8zwqtnJeOlYIuytgiy1hFCir9YV9fG5NiY3CxC
UbOhhDf3Hnuwsre6q4IjcG1LUDU6XLYt3w7brJ3nGmrfwsHat6rdoDJKt61qmOvRUDaBhhnCsou1
xqM/Nxe3AJvMpNO3SGQYw9suDGIN0ZIIzxV/zF4K92Ehymlvd/AtfR5EhiWhd+wrDy63El3skNIy
e7Rm/bBWd4a8iWwHblKKmLfwusoR6M2cVVt3WjYtJ9hN6qu3k1s9DIkedsNMNNBQMU4fmSCuvMpE
itMAlc5LV1Y/Wqgt28CeKIySjHaYvSnouqkN7t2hF1vXqI8+wDqA1gV7aFiVUi9Hx0i/YaOodypj
8hgUTnsL9wJsgHZNudWfiVRVXAwZo+aJMbC0l8ta+ld8NAlKYLQCRlDPW1NO42XVVGAIWi+ztSi0
KHKz9k3/EDjcphMAFlbAMBvEaETKk84uzSjR1tZnDFX53ravp/nK+m6+VpX7bHY+baNLoI3nVfd/
/WMxi/w+3ffFLLdYqhqO9zXm7bOe0sBv7pth/cbm4/+QdB7LrTNpEn0iRABVsFsSoCfl7QahKwNb
8P7p++DvxUTMdE9cSSRQ9ZnMk+oKjSKCV6isXa6nrW+uGMVG6vtE64qtDWIeiT0mMUwUrAYjynj6
AtaMi/uc9yAsypJUrb71fD3tNHYLK0y9ZGdO32QpzTsBfGQB2mvhtuQywmL2XS/sfJeJUPksLLhN
eexWdeRYOCW6SdZRjWBoKEtlHFlZ+pqj9l5ZySOF1BYqt71rTNiIod7UO75zuckYz2m99ZKwDWBN
pT1FHfjbspEndkTihVSNtikD054AxRtaFOAJaIV7KvOONXg2XesULI9HJJ5uxg7X3SLu9Tn+VJja
Kdmc3ey0/Vnj4FvCdjxVzrrIHq3W1+03nnXuJrc5iL5mXrVgYUFDsM39UZaPk+6SHAfxYmuUXIph
jd5S1RmfVKHtZe796a23pczfD2V/xdloXUL5MDD8208J41/XM9eAq7DZmzJj4lWbdE7F/Emtdlla
ymXZNN/8AaE/aOlhnElBH7P+NWXQfkrTYuNCSPGHEVmXRvgfqX6TydyllidEYKesqm6JBS4hVVJQ
8hS7UHjcaJgKqQHrcy+9KmjLjFlGyo9l9EMuIrFINh0oQUqq+BPcBRvImsJX09pV52dmao9mHUOI
bPuLmwCTQuzwuUaMRXoKAkHRsLqj/WpPMZHmPYSrLnqKHEA2UVOK3djMJ9vUxk1XdgFdKI4N5zVR
M1OiwdRo+ThRwXJsZGo8j1Uogsj03tELB3XkTUQwrmDWhT+mK9JlZ2lUmk2RIUYQu6TqDP552wu6
tsPuzR5Iy53lAGbjTsVIPI2uTxnkIzwyV/a6JyNOYfkTDUaAt8wB31Q7hArY7wZPHblqTr914h7w
BquftlCE4NnJUU8Em9K6+nCc55ws7CDSigVfgXaKY+/Byftpn1qZYnsS+r0XXp0UjwmatXnbZDxc
EVW7lhZPJSbV1q1PhvAeEZxsS+U5t7b/laX340Kl2HzkDX6k1L2qitKA2uEKIeamlzEDlIIVRc7J
QsMQeKl5abTljS9v2cppfBdL8thkFl0lI0Ni+OS8Gan84jUmalxOelc/FhV7fcU+r1n9SE6dvTZS
nbhTvNM8pDsSFt9pd5/TRNQUvzEY3ya94jZ91IlIesgr1rKi2I+YM8msaufVvl1sG/LfAvZg/SbK
6eaL0qAd7FwfLglXdfE2LPpvOuW3thY0ZyJGvJ4x6ZZlUGmG4bcTv08ylMml6YhyJPmR375aBC9A
fnCcSD8l6wHNjvDCPioOWnN2NmncvNkjFiCXPO2Y7Y/VUjnWGjqucrFegLNvBIu680CBDnnnNiQW
CYXp8CS75D4cH9JmmrfMD3GUVsvLkLEiGur5oeXaamIEX63Kt1VYp9syvRTsbjeF02v8oPECHA0z
W88AXbSBbfMDZTcyE8+rj7ESb0DamFQ57k9DIvwgRH8yQayR1LRWEPV4mhP9dYQIxb9u3aMjImLS
DM9RTz0ROuGzwtrcDSGg5tzod3GT7HP599+vx7tPxBAHE/eyd98XSCuWKvee2SJhP7QFOp5m52nW
yGeXPNVRApLUeZjrbqcN7hrjyLTAHdOvRRLxGBXaWdfksquly/rRrPR9ljkfbMpYMNnhAZYV4Jbn
CEsJaX+CXUm5txdhBygy6JVxv0b5tz6lXyHOzXc9P1H0QiDDIInZhrfKoGtGi+Di+FucxB/Q/3Xi
g6vd2bbO8BfmXneWFmCo2n2YdcZ4sj6PIy+PqiGEDXy501TTf1UvkPMECrciBfxiFfumEi8ZK0oW
80OlriADP0IXClQo0lO8WMdC65kY18xE8i9jqM+K/C6RZNa5GWO/wHV/ynMYL1rlfjHHXLoqh6by
Xgyat2vVCKerSR6ZHZGvGvKCQBf5KfLOOvNfrSMBRD5mgWbWxeLDsGvbM3/TrZEJYm8z6EmBDy7Z
KU2mZlfY+a90zGavgOUwqSCiZ90vLsZ3Rdw4SB/zns/Y2jTqaQyHO3MoGNuswKBFkegjnL1dGW/l
lLwsUXINm+43TpnAuXr+y0LrXlmwm8eayVZZUijnc8hWv3jSUrH4s2UHBKT8TlqA/6kow2EHOoVO
oRxgFesPeT6cIxf6bxk1zyjoXrBlY4JuAMcAL6PWsbcMXr8AgpWBFMUzk81Nv8KUYTn5QjBr9ejZ
0Wi9J+p54jVl6fbOifY5oCnivgH5o5XD3mrFrYcDEyRR/GcYn7pBu99ybm+YVjcon6ilB03HDmqc
TCRPM/G/mB3LGlbTXPtja7LIGqd3rRiuudXu6zD/S9NV5lfpwZiVYk0GfUvdpfRdOhPGHzO0O9I0
8xrBfNSkE3uFKVBuhga0KFkoWTXvLAmhffrgqv7JsZKdLb9qNhjnqccv6CLA8TxYV2P3bo6U8pWd
VRwABbKwgZESi3AqWNtx0BwyMGaFTfewZIesmQa/Nfisx7YKQJYRr8EeUmXgpdPlI3FiQo3N4X6h
ks21ePCxzt7XaWrcLGEcY0JKp5kefCB6mGiHuD5Z9Rm7vreFzaeDAezxaaaj7s9ROfLmhk/KC1lG
me9wZbNd+TTogkcVMRrVmS9JB9yOs74vZVQTgdE+SsF6GqxizEHlYlWO62SjsbUeOy8kGwPrjE6r
l2kxa2kHqFWNq2rC1IjtIeElQ4nW1wrhjK5drSHckeYZ030J05dE+i4jJSKW7osS7sA6d3m0a0Jc
EQCvjdXrYKInyj01XKoKOLp02bksQCU3VoxiLioQBIlN78QQSdC9BHHhgU5mh6clgNEQ5HKIAG7y
22VgegjDYuOGHsqC+oMJwp5rVQZs5nmbsoVYk0V9haF9sFYZT+m9ptUJhDmyy+c5NzK/7aQFYAv6
kF4mB+wdy95JxVNR6mcmtNtBn74qXSBbarPPbkIAEU+U4pjV2Z0M2lO1rGy2vj+5Zf5F7i0Fh61e
rJpQOg6TAMo7v4swf3NTB3pUI/Pukk9pdH4CEmVvqKZE+in2pjnzvbbRwzDkr01lp/4U1RNhywkS
QLe/JOj250hjcofAK25cv7HnF92ERejaS3M0rfa7zSKwNUz4qx6VrHdvhZywHuCosxgEH+jQ+VWV
PHdxuxNZc2X6wzM/pIGEtVA6JEtnjdUHDDHUTrrp0eSWw1M/3NVpd+NiP8P/YEDjsAsm/ZGCLm22
Xl//zqaXblqhrp2BGMbqZLera9KdoUJy5GSUxLb3Wces7RInyRCRTS/N6CW+a900S1p7pO+8E3mS
b4rWwznNMSHCrAl0umdCQxpOA526Ps6jrdaA2Z4zRHsdgLKIwR1v8FtuHSobkcTcdxZFVkEun/k3
IsdL5+HJ7Lh5ljljY9y9SDkHEvYq/Awqcg+42rAKCuV2/R82XM1GWN5wKjgiQs/41rEy1UOLOtBG
Y5NyJaCgdJ6sOkZUaqewIJsftwvPte1Zh3bi6VEXh3Kc+66+H7D9+TrEihT5zVOSGzfuSr/oUN86
zLBjeiql0qtc3Pd4NN40dCGUgjklQvVPTPSVHUvHGkAh1799SUbgqFx/VKtXFDDw6JPx3PTZdDKm
Ey/ssPVSvk6NYNcN6RTDzgjtTxGiejaPwjJvEd1xEj4Ip0MQ5jDwrDSNoYbzSnYGO4I2fsjJr9/M
IqLWfK7q5Val2hkru1+l3q2f5aOZhug36nCnxeu91TuXOM8w9CpuB/bjeYubtTe5GyHGoQNJwq0g
jswUzU+OnHAT4ljbVgVnSY9JltTlmEbbc7rAscOtLaNfTCGgXiTJXLlbvaQmdHJswziaS6KiEybf
gk+Fy6ziNbdjWK7ZnrmQDEQefyMvJ4O6q2viFjNUvZr7Y2nI56Xm+FPCT+elTo5C/DqZQYFV9GLz
BWNUHuthDySw2Sbhd0Gh7DYl5b5uA78rgrp0xVYzLS2oUuVXQ8uUD7mxjisNFuMCgZUZ6eAx2teL
7NxpLf+J1rO9qjvFIIDfyMzzJzOymDLlBm2rMsHW6xW/XnvWOyj6ZLoVWc36Pb7V1XqdhrsiHNkw
6+3NJLMYxef0Ocj5zoNenziA98L+KoboB5SKzb5cxzwdsRpImBthE/gcnOHTbFniOOolpzxZP5LR
z3IzaBfzeW5LZExOJqHeK2R1kXPftA5CO21NMzV7Dkf9aqZ04EVI4sNgDDuZej9Af3dRLSgq0faV
JVOj1rRZbKmN1VrvcYXFrK7C/dzqpzwy90zDoo0+tL5A0k1xHUxe9WnF2b0jaU1JaflORx5/XbXk
aaFtR1ANZ0vNd5FYXtDWzpu4UM8zks6613zLATHJvkzC5OBZKxitV7lvmtO+twhlaBmrrsHnlMvv
A8U4Q8iR79TYIEKxSabWi23B6HxnDcDheBrxzl0Mu7mW8CJZ5EXvOuCXSpM/Rsvmz1hDgHUvIirN
eq7K8YlIay4L0nZBav90w/BZQ1/mQj3bGuREhMKMYrZd0zAhH8gZEeI1NKvAoy0i2jN6ALWsbaKS
tKVikKCZUVPNOUNDoiU2hTWbW31ulkNq8zc7yDrbKLvrUwYjXdc9zxnDTwvbwlqtd24DPbW0mGKh
Z7Ii68UMg8w2sqBW1rdI2TX3fcwMc763C65tAL6KsKuOWzFTaPOm6EFLkQahwbmjAtO4vKrXureZ
KPfTWxPLb5l3b3WGCUJo5MrHnkcb1xYz57cccHIyahTJNcrikiXVcmvjMKV3nbkFl/avyWtcGeEI
8NmhIMEjunP0/GIp+9AL5MApy+ZLuG7d1rx0Oz+y8OG84P46wjR8K9iqbuqm301o2GqJKN8s7Z/M
Y/qldfxHGkFobtwYt9QbMG9003u7XDBvJSjruocRKCUAAodTicndXEs8PVZ17ab2XwKyaEviRmIR
Woq+cCsih7M3I6OVqYYFphYZEwREjALvsB/gzmbpTu+Lyqce5JOIjV3h6tOuqxj02eZ+XOq3oRGF
r9Bcxev8LRvceY99czuE7CfmV75vhxBmYfuDE+MiiopvM7XkXtog1Gak4jvXKC6V1p9NO7Spo9IT
2vPblKDJDU0aTvz6MnTdHbG6KOr2uIRo2jr9rHvzoZDomLthvrDhLnjgmidpiFUma1AzL+q+Lwlb
wStG8NLSBkaTG8EUmfw+Cz+ck9HIgJlPfA9bbeFjNe3F9TPebRG58AraegjmeXD82Fp2cfHmxnLa
lzOiEssIKRvR2+lZ8SkKz/FLild+WVQqxpAEvVqVJ+gKSwevQegNL5r6gx4tdrqjv6nSDPKy8sgi
S0mDIMyF6FqNca92G1r51Ojhi1r+M+XUEzXl8Df35mtZM/X0muZvTViHdW2+01Zv7QbahaQhnZgo
HGBQHxjI84FlSMkKRiKbpa7++gjphACJLBaT5QFDHwNuMTvnJjD0xD6GOrLUCnikb4zxfMqX/J89
5C9Kifc81sdT81I+awMODS0FI1asY5uompDWNSHAaQ1mg4PQL4kG5OEDgvdhnB5F2VSXdPrI+3nx
IzZ3m3oxPjrRkKWwRhCT0/IPPjH6XUxiu8wK2esA5+abadJt24hdM4o78irnQ92Zv6YOjJfN07ST
U0IfrG4oyjuMtROuznJ5QrmZY+ryGaqtG/QQ0UUoATqzAbIZXNaJ9bdoVLSAqgWVUImik9THzO79
qg937dD/KfY8B4JLtghJ3jpJRYuj9zS0HJQGVLGto6cnyRLnkRL4G3NFtNEsmGJIOmBYtRoSujxm
Mgj53ZCB8uzzorwPLcu+Mz6QftLUMTIk/2DCzHDsgdPMnTzMEXcOEP1+N/feCzuHkz4+peNocCbS
TmjFe9mRvBTrS7NVSYaHf7zvxCKBJiBybpkb7UpscQKuaJD0EVSbtoRJDGE1rSCCN9iokkKx2hkc
zhZ11BePSfbYvCQK+DlDCL+z2fHVNJmJ9ql0P9EXeF9OM++1vPM1yepJVMux6SyTNld/d7Lhnd4X
fU4dqq2G0OAAi3w1sDSMHepjmC/4bBDC+1T1n3FafBAtWm8g4VlbI83fer2yfVtFFUNOjVB5xWUw
yvoIbPdNhAXqucLm3zX2EPKo/O248Av5kJjZ+oGZr/k0/6NtRPjaVu6Oj/yiMfI669L8o5Pb2R56
uI6l1GhehkY1+6QrEVhZAYzPix0vf6ONa8Oz1FteMILFffQCGgGwdA+G0FEmszkDUkn61AFrtQtk
b+AqqIlhOlhdxAwFEGHQ84/6tl5EIGqLkSNDvBfsRk1J49vrzUtY9u9LHF8ca8p8bHx7lFTvoVF+
WGEbQsXSthU6RInVdLvgcQyKth39RIuDWH4JoeZDvIjPsbceR3DMqwKUn29QWxLj4C/TfAhj/TFx
O+tYTQQHtd1lZC+4weKiw22Lfb1q7/Ry1uCvsB+yFt6wqHQydFhZeqr06dkokJEaofHqJM227fjz
JxvbFBuIZ6an+6plba0NdbhJBusYV2qfzEREuRPSGxk1zcmR5YudtQfwF3kw5R6ig/MgxRWLa73n
5Zj9pbDZlMrs1BjkK4/sMmzDFyDjEbHRCGsQhKrlJ8/XtwonSJkn1Klh3x06MX7m0TOEvm/Thf2e
DF26xbB7MnXmZTHioUuvq3C9ByK8Qu0NDG+M5nXHpqrcTc38Az+rQ5DLGdWfG2ld9VTLscIwKTJi
aIapQbeMFT0Jasmnzg7J9r2i/B0APj0XC5SipWYq4JgDK93EQZo6Lvsa2DIuaariqfmc+hZHa8kY
sA+1ceWtzdvKMrjxXB5R8GUvhdtfPb/XKWHHsHePJjydM2DiSxYu4Vn2+D0Bl4P00ze16eUHYyrb
rVl3y0VmkV9OngntXP447ugeliy+DhE7+6b0rKBnTAwbZ2KVpBWsLnGT4TxaRjpj93sk6SCwM/3q
sjvZxFBet9bEgKAeIy5Vrt+9FUVA53sFcq2D3jwpQKu1c9VjEp66VKd4iwf9jHLsoGfIAmZPHWfN
+jVCSqbc5HxOJJ10l28QEsUBU9KG3QS67kxF5tarc6ADOIbiSqPBiprt4pTVPhRSo9gwNz0auvtc
Wh9Wss721K2r0C07lfmOiPIvYjPNtolTe1DYn1in7lsoK8yZUZQ1jrGrIgQZzI20fmkO5bTsgHdY
Fzyaj/VaHKLi+BxLUjtAhjWsk9W5euz7Njqq9XGxMv2WdVx4mUFRaI6aCgiHQEjpGf4ImQBCmbqG
JtdNsjBFSszt6tct57cs0tptP+TsZOfkvcxlsV+mCY1XrV8rfWg2XuTwrXkPVBD4aKGN9A33sTOl
eDsUXsMSpL5TDAy3iiOVOB1CO30VZromxFFMpuIUttYzjiczMHP1EDnje6fYZTFKI4LB7LhnFfDs
wtuRVoLoVyevQ7Qtw5TnyroB1XnttYoWzo1wb7PmlcUtn/GJo/+mV9FYU0+ALzecH++xEKA6WEMW
yP99gmyXLPloR0w+08QzjvwjvMu65iWuvIchsy2/lwq/2bV23Gub/RsqXCQWioauVXeVIKvMsjBX
u7ru10PmnRAOcHSkR9XxgSc57HVU/owUCB3xRoJByspk0msTNMaXysDMpVaydwl5AsI8oIECFwlE
rYjou+PF+9cajAWBBiQMZcxNG8dPBS+EX6RCMRiKDqRbmQTUW4rqdq0ldJwYifM4d/O7hxB2C8cv
346iCMauviIrx8iceFT+i2AIKcIzAnw9aAupsyzn9dcdbKgVEuU8/gfmn/uF1wlbNl8dAtnUn53m
jlLxt5Bxfky6N6jx4PUlkxZ6+nUT+6ESbNcx1OS0678H9LSZNlIhOx8g1r+9qoLPqIzDXBD8Bux8
g5zJogTJfyfPAFyyapTKIoP/BXZODHuxhEFnphAcmf22vJZMBYf79qDHmtokdf8S1Qo6Ln2WHO4I
f99Yk3MnovY40iOuwvUHLq8HFdp4puNd3HUo4KmKaY3XfDerBlNpiWhfFNjlu+UDNBAPB38czcjz
aCW3vBKgnGztzRbHsmIvG5pIXkqp/rJkQdrSz9eh9ZqzIafvwciOLdorJs3d75Sn1ESSudOSf2MN
UUFGA7ktFEt801Cn1OptGEzeEPQ9n+101ZCv86M9e+uR8ECY2K5QLgNPTYV+4TzReNisOCFU2At+
MC+6Ty3D2iLMYC60mgM4spPJOlg1G6hcFXdhXdznk6UfnPYHl23In5uOOEH0/h2mBEIYnduPsx9x
Hv9POlD4sY2fNJ2aueGIc7Ix8aMeV4hkcDXMkT+bPaMD7V8+q3dNMT5Ikum59kBt6tZnYjqPBRp5
Foro69X8q3paaCs/2+FJWfREQ+Fj++bBw4i/qfX4w2SvuBF9g8fIxPkXy3OURgE974ft2fe9bQOa
9Y6zHf0sM+0xk1irUM02zNIz+avbZsoeZRl3gahtmu+c/Lzx3rbrU4i/Z7M+OkzMxn3uIV2TPMfM
Tf1J65xgwgmyaftpbRbDGrn0/GPWQkedhfo2TohMrBqfpTHpqtM/Jtybus9eUZRlrBmSvz4u2Hcs
iIytmHhBhLVzcoe3lY03Yz8SZDz2BFw7aGxnhOimu9eV89ihzN1JAVC2XhUgCEBFtBikbRIhMaif
McxxJigiJDUzbtAV7HB9GOM798am8zrm/PgUYnOsdzqKecbqf/i3/wxtX0kdKay9Suisa4gAcjNP
xSc+o4fJZk4eIokZy+c6tO1tLNe9VINnpdacDE0q3mDg/dyIZftbNqPhI2456JSJvoDFCWec7KQm
nR/rI068AeD0gojLM55kVL3kX4NdRduyZAJqtRxjQ2PhOWYklc/OzYhIVJpl+DDPxXu9hHc8RYNP
+6qCiia09+pi6wnq3SEiBbYjFKMS7HPHpSOJA50Bk82U5wRpxLRKP2KjPNq685tNSB2rgROUYJ1d
3ru7lQuCqbamee7JkrLir6Rb8DO587AtxofRa8jPdvtbXWofU23/ekkGIKA0MkwUvd8J/aGxF8y8
Ve/XtrlrYj6OBStOVBtMk8Y+GFtU4YsgkoA33XxAE/AQlnyEA6/qHHOMGnV5dLvpNmFS5Kvyiist
4MDqAyATFmCSY6Dt0U07IynmNQ1F37j82VeNxISpDbNdPC3Y/6p7nSwCxPAMg1LvPUnK5jyhRk9b
FpBdQ5+of3V29hu7LLwmc6cbIEWXLzJvZC+unPXOboBJQOdqxfiSG24inkGv5g3P5ejBRHNRrdkz
WIHvlNHhhnzaV8ytzCfZwK8/2rHFa1U4l9FqnWDmNNhOkXc/QgdEenV0YlqC2AORbbTemZstxnQV
/5Mu9gPwIpFE+MOJcG4zVe2snG2uGLvAaopD1+q33pZY3YoXZw3ljfMWzwtDcFaETLFbNKKO3v1L
6Tlxmbw4Oly+xhKvcKAPmeg6nzSRKeALWXBe7pqOv5L27oCvmPA0bDtWNlzR2NT/J6K01qHpWf+b
bgbir36pBqP2Szws1JXTG7B1Pgt3MZAYbFVNrTCM3QORsnFgrsQQcoCwfhe0L26X6P5oI7/ITHx+
EQ535QUIilgamvZDKSeLLK6KZCHCqihovHfFwG3jWmmEp2LP+j7Zo00F14HPFGGU2LoIL2cacUWi
ei4KTD0FJAi7vIoq+cvK+RfZ/o2E5aeFoGEU4+2tG/rHvE3v3MKm0MI15/E+b6Qw1MbEz41caX3d
ES6Pya5yctpS2dUBfx6mEwtBmizZ2c/XevZOrq6qPQMdGLWb0F2CsIx+55C9sBNNr2YSE5mLf1Gh
GljjFzmO7nMTVLY73FDV+2gf7xKtIQvN2Uelykldc1jHSX7/loKW9oVwJQm4Z8gOUquQnrelFbQO
VpE6KxAJW19sdTrISYLl25g3gYMUKZnTzq/n0jsMgqIFFiQ+MCMEy5ngkLEt6PBKab7HThvsSrGp
CgnzUxB9HNc/g718ueysSSL5NaRoNrQ9CIQsEGNuzbsBmYxir8HLMTvxthm7OIAa4jl8GQZyXZ/u
XQHmog2oLPPX6DIkwKn9bs8YaVHeNXsdC+OtROtu587AdeumwQwSVmmRd5Rr1giAMcSp7RIe8z67
1VhgfbZml5ajKzI0dS0rgYjLduPT2JjDY5xjxdVYNdANeoFW6+0edsixqmEXeFXt+XML58jqtddl
VIw2a/XWqWF5kQh7ODJUQiKPVokx0Bij7UTbvSVpetISFb57Zxe+wz7rQ/M0n9zcz54aKZuvPHXv
k16l5/DfAO0CxzLWUOQyxnEk2Ls0tbsJwH2lNMRERUjw9HbYodKKLj353B0Ig5PZWgbykNgICiu9
lb3KYSiwkovx2oKjeYt76Pp88JIyXbuTFpNuoyzuIgl+ziUvdwvJmKj3/m/JGrZeCTdQvqCRiCcd
Jast4bNHqMMNozriTv+HZt/jd7Je6NUhyrBqzmpd8Yn1JilRD4ZhVZcIc5jfw+MFmOamZ8vOnzuL
Fn1Ct6/K7A5YNP/HND02RTE+Qwwn2mdB9wPiFKl+YrdnJ7avOp3PBeHVtrQi7Zp71DyMTuW5qTt/
qvp/kvyAKcSC5iom+s2g9FsjKEARPHEpRhjz8TBkW2TGy1XotBTaMr/048OKsMlS820BEv/EiACL
8uhdVK142k1tj8M08RsHW5TWZdM+ZgM9CbFs5051l9IwvyNSHg+azMhALEPzUqIA2pDrfS8bqClv
sR21DyxT4qAW+RDAEYfx0uv5U4xkvsgsTAmJVzxOtMV1DtrCMmzvLCZ2qU498RG0bXwmtJ2TdHxO
6GLu8sUxb5gYTlrvPS+8hueFUVtuhIecTTbMeTTRfYjOGHdlf9/gL8YaxuIKY9JXmpIGZA0TUF0i
v0aFxGcFXUIfIqKyZWCC/Jtliylvdi5ryhBmW2iAbkgqQiZQ4bfbf1o1p4PmdaQv1/qmbCvvqLsg
tFBPRuTs5ezd7Xa8Fbb1nDRFeFFG0m6dKP5oUtZDIKnp2RawWLPj8m+2JkO1NUmxbax9azGYiCFA
s4Wc38GT3BNomJ+9jhzBkEGOdhtxB5eZMe6NEOkl6UXfg1oeelUvl7TknO8SRUjdLIMEKXUzgXmK
XR5JoTnzMbJB3rO4Bb72B0CrPtkFs92eSnFvlJNCiT+9N2WY3ln41XaTVbRwEcrcDaRbdAfcs2ie
hVM/0rcydzUhMLZ68Q8+ycjx7Lm33aLp/yDnFGSvhx+pWcgtRKF2r7x+jRvwMPeJd7hRr6FABUKk
3WXku7gPVci4IjYKfy5X94PLCRsmkRlE9YXXXh9p7rJ50u69AkOW3jbnIYtvVGHhLQ8vCTiBC4yw
7JxQbPP92gcssL6hx5/hmD9FPYYiQhAgXFgA4hXpfnpOJ5Lo/avUm+EcG+/dbBDCaoz9WybBK2R6
iLWXibwT0pPoorsCaA0K/MZbFG7d0fZS+rOyOhWl1V+HzpweLHLV5w60VzxRjjceXSbOWXb11Qih
wWRFWejmcBkq58B1KK7G6LaPWNCPaKdOghmnXIzycw2Gcz4c9xvvkXmna1AJIMcZh2FMszsGjCl0
ysBKGo+t98SbWlg/wKLrgycJ2KN+fwytoriMiG5gSNRbxWjz1dMqEHCttvhOmc17a1ycO1fngYQB
YwCcWSZ/aNrfwTTeWLi7RytvSt9wmbInZFvumxSh14Iiu0Li4s5VdIfc7KcLC2Mv7OxadUt058w/
jdD0B600/KKPJd0vc4a47I1zo5HzoyiBN4taPV1l+cBw8GdWMn+ctIguzZsHjEUj4max07IIv1SX
PlcelJbaaxGEa2ADuDu5cU5F9quWLD1Q+KXYAbXili3naHW0ulaHEIb6d1PIaLx5aXXOtOGVddZw
SFxzr6fKO61hmdywoaJjS7cyX5AcAGrsKOpqHrn9X9ZNm6KRTADTn6odx7OtJ5TEnevsy5DRXiy1
8Y44vD/dbrrraEn9GcID/pNFMg2PxGHNCDhakI42jC6pF+2GFaNU89HQ4HfN+mIQLYeS3soxCLIv
9e0QuayJAGabMdT3h9SUdzY5f/MQP84Eq+KPQTiKmpmSPNsT0UB5/f+hJsO+VZBqtBE23SbcGIKd
N8OpG+ZDtXNd2J3ABUZifLSXZF2lLm7doIPjLus6U7907l3rgHKBNAVdNHnonMG7++9ZMQC2Hv9z
clq9hRJLexEt/wtIjS9upB3EFHdLmqbcsf7+JyRnldEZPYGVznjSJTrKOB6ZzJcoS+cYeazkFvKi
/IjoO6cKXdbd1TSfoOITdOb66Hzka4n9adFXAQqEzaf+f9Sd2XLkSJqdX6Wt7lHjDjjgwNhUXzD2
jQySwSV5AyOZJPZ9x9voWfRi+iK7NaOqMRtJF7qQdVtaZ5PJZDIC7v9yzncQVfe99RBM2vykNCrN
st+rEtK/gCUGIo739qy8+R085jUrJ+jY7WdfjYclv+4BDDm1rO/TKX6u5vymmAWcMjbzC6fsfsTW
+BJ3Pk7IQj8Obmjv5xlpgjN8okT8AAclNpIdyw0K92QVp7LZzUO8nWVm7/Ery007WD/GuMbSp4s9
FcO89EvxOHSY/GRlF0ftMnqVg9muXBW8mCNJFFbBAMnMWFtlWKU06BCsXkOzoNpsbtqEMcqcOfEm
Jl8Zzkp5CUm03FaF3zKOymr0Y5N3+PULptTVUEBfNr3Aeqo7BnpJ2kfHzC/2ZWriGTTQYWSzX6/6
kTwZIZqSv6V0donBPs6PFVrT1kTa2Hrjvpc7E3XK1nci1ndXHgoJnxbtgbLQEDOhJRUmu2FS/OSk
MZrMMTp3TSvJKjEYh8j8dUwHd6Pcn63D1YJ6BWweocPeUNuYCsi7qpiDTnlL9GyJWabiz22TPHps
U6MkFSn5MdWdca5KDk/SYI9dnz+SmXcV5o6KMIaoZWt2jkCnBeGcHMw2/3TdUexyGYBQYe7aN/22
8YAPxD1MPCtgIk/EdbEl5GTjMV2+nRqzQpXnjgenZYWl+uDQhGivq1am+96svjmzu7RPnlRXhOt8
pD9plbcfA/mlPJT2rJjshe+V7Uq1I+PW4nb03f6coA/Fmb2pvJjN9IRnF0Yhohbk/gHpNduwst/8
NsgYVgtxCpFfk86wlim+VxKjkwWC7TAF+o9Fy5sg+9XdVTuUHxBHubzgd4nwluMYvrVSvxiaJQxB
VngUA4r6NnCru6zvXwD20SHYa3LY+g/tocNB05JeMqyeNL4y2DuiOMYdzUTQZM69avdslzHY1fEx
6/pPZxje8xRQKJPk4Yzae+zb/jJQz05VPQ6YKuWlK3OH4DLbOnZDf4gbdPPEZQxAZjrrkvb7ijE1
WoUGmRWhr3e+y52LbV+ubBWBKJS1udQ+TGkMkujyR+Hc5XirFiNuk7hPLMa+poEu1XEPNKQfEtTI
UHTeLh8revLOuEaOGeF746KUQafG8x7qU4MsC8TOW5j5z3nb1hvVuf0utVkFSu2g/XcBh6cWJ4/j
Ed4x6s2IDhQtVZXh4UuIfb0X0wza3WbQ7daOs2mmfNVOrb3sGVjeDol1zoZIPQK/Zx07zMciaCgL
511Wab30ZjmeW9st1iZgRAQOSLh08mZRK9zO5HNR1dndsw1HGRcFXKKGS5ikZ3E3CKS7xXQ9x3sC
cV38YNRSwd6T4Ro4zHkYQgQl8USqaM9UqMbZYvhOfWS5tq8dw1lS9lZ7t4ImatpZtkgE7W00Uaji
GamOXRwVG0vy16pSMnVtqvQI1iO4AeyUbaAnIKIZrfIMLK06jwnuWh2Yj7JD1qFinA9d5EcH6Hfc
ntNkoUZIxAFNYwdcU577vsj2Vn6f5FNxCMTVxlV11wV+uxEqGwmZzVuEyxcdknHXJuiwdOq82UWM
5ytu9sQiLSeG7TsCLDdzFmcHWmHeLiJ9ERpGgJ0kW5D+OXJ4lgLX4sGZ8z2tvNiRA2OtVZe9Z9JO
j45tyZ0xyE0/sOEEucQC0hlJrSvxn+HsHG/SHIWM5R27Dr6c3fq3kceDh8iDuD38cScaKndZe0HH
ukHOy9IijJBGCqdgRXPR6vfOih4ZDXXrOWwXNeunE5bWe1uJ4kJZiZtWHpHGIKIoc0RXeVdux7Z8
yjviVpzJ48STfngIi/JnhCkeGg8EjZ7062Ni6XsGBsE+c8QPtghMUkV4jKe0ujgmtgFk8cUkhm1q
ZPusr2iFgvJ28uWt27TO55QcU5SsZjKzUA5OKmubQz+3Z4zZ0CEG84VZ4DZn0JXg8WT+D9C3duzd
qIc7osEORRXv5smrNgEV7wLvoaaDOFhsQ3mjdOZeyH4bm7K7zyhSWy0fm7S393JKdlZHEyMHC8N7
GByzxAbf11NlZGPW3DtID/Cxd8g0fMx7pQcTwfBWHWcEWClvOv36xTITY0nT125VsnUygG2jA+0J
kHG4t7OAZzVj7BKHw8XxazAXza6ICRwStZxOTiBi3MtRRS/I6qCqkEX51nTEOr4xE+RqrhNMt6kl
+p3kB6zQLeJbsnmUzSI6/frFr+uNnzrDjkIkO8b5jBKK1HiWNzlZC7HeZRl++2zKpoXbBSOj9/SM
vcE/dHH3JJzGOvpRf5pIkdoqRrVbUgK/hWr0Jh3B48+E6y5bEVfPDG65CPWhC0rvreuq6SbgT0Q6
O/jtVVjMBnZ9Tf+CwAy1uIQKPlZUlsN12AygYIUGlMm8cuWxsUnXmtJyb5ZZzWgYPqrCHo4nCyCi
QbGJR3pYROwNw3o6+kgt+iEoluicLTg5BcnpOQwdP/AuCtbqY2LIFW7wV2QDIEhxXu1rF8yJviHw
QtxKg+nO4LrmzTST4+EjCOXwoW93rqb4Xu371E8e5GgFoCT7hoEX4AMFxHCy+XQq8oBJs0UUSmXE
a7wN4XJM1MUpnMuEL3sRTirYR9fmXwzFwatlBJhAyHWm8E6bWRks3bE+eM5QEMAd/YzCfZyRVnqT
Q/bRKXS7SDdiR9laLa9KUDufV7OtLrM3TI/uRJ/MLtk56wbzvV93Ox+l8qZzx+m1EckFOrq8d8wD
lp5m71ewR5n+VdvE4YAKy7FfqBr1GHfTiARNYmd2vHDPcDjAagWs28P38Cok2paRexM9DMknDCfO
bYYLaVm60W1WjeFjM3QDCDhQv401oTz2kOkyLf1Jxy+3nsDS09hdvjSr+InhP4q7LO2eS9RGJ77E
1rSLbxxuyRqg21VwUIy3aX7HgLlaQuTmQYr7uV52jkCC61xdIHZKEPcAYwA50n6qIkyR6uoJwDy+
FhPrmX72X4b0mvhahYD9M5ykZsMvQuvxhUaXL1iswl61GzMes4tipTSEvLUKwQ836dj2pKVGwRnE
sHg6Cav1mutY4MQK3LY4UQMgZt/URYsmA+AKAvd+fusnhWWtv8ySfKmQ+d6xna6InAktS4y42WeP
vSJCh1S4qU2WOfHYiw7m5N5PA1LxRtgIWGn3s4/xEMk5qZ1+jZfWu59CS/4oy3XTO/WbNw81DgZB
VqdVNG81oC0Xx72W0GlioG2LMAZbFFjjiK9V2m+Y2MEg9u69IMB6bc5glMYuYkxlFyahKg6R67J0
XvGfVUld/QCE2+1sDTdlJHbJouXgqtUzzUCFtNxlLdFJHr/WGKnKSv/LJFpSw2VnIjA6uzQE8iXS
9DzlWXkHsl/cB4FaM0ZZe7ZfXoKhpeu+6s4qdLdxpeMHA8tEbvoxTC62te0FwZ/5A4L9gZW7vsjM
eFadePFMozkjYYKegucnb0y9awuUpdL34kPZAO8MbAJm7bE6zallPF1FcItWuV/1pAXx0X23jHOb
/EspgRMO3WOGx4R6lFtvio3bKAo5JJr4OA4xTlPE4Leu4FqUbo2ab8ZOpnDLz5+2acqFhJn0Y6jx
W0fcQ1FSwFkilmxVgxtYYLRAaRH707MJYQRVVGPI8O7XL97kPfsSTTAbWLE0BVlKXK5bA0UrlYy7
BC3IZgvpwj5hgXDng/YmEdffDQOJBbibYhQPqCEM1sCrsk+GHfGNO5cN1ANPBRMSmifWRSzcCw8B
ISv8TWvBOzQ6no+eTnDnTNBnzP4LhVLzWIZw+tg37QMVmUs1lNUPUgzY2bkaLF1rUiHic6qGzt03
0WwAov7qtJ1+RGFE4t0VdaQ7a9g6xD2syyLGvdkY1Soyyp+MOZr9kJA5jnavPwdgilY2pq0NOhAs
/4lZPPH2h8drXyYrM1ajw8M4dt3Icx4mO5kW6l7iILqJTeVtEByZJxPYUq8K7yDcvaUm68SetTzO
5rT1IhtZlssdGhjWKbTad5sciAv7M9wt1XSc5txbWpP0drSV2GpH52OKtbUWwfCgB35splMxLMww
1uq++3CuA506BwDhxsQC2BPYOA0LZNFW2Xhu9Mkys+rQo5JGzUrlEDJlQ+7zRCH9meGk2dQZVSLE
Bckm9i6qFCA30EFLsxZ3qmIsTdHAlpbg2Pa9/YrsAUE5zd697sadw3L61AMmuhHNuQhNWEqGg/ZC
wrtqmugeksS0NcscLRBuYBrVWzkFUMGaim7EJl9UApoqQu/LVrnz0HMIIxhj+4ik50bUPugmys71
LNr+NjKb4SD78JwX8c80gLs+KZcKhY4Zi+CEcKAWqxg56NK2ol1WlEzu44ZLGFWAVSk2qKO7QS85
oCZNyXGds2BdRN2WQGMUeFacTutfHH78XNWxhU3EHg4rJ5qFfekStjf5NID4JR/yLn6yxehdPOSh
jOZrRbncdGzzTYGAQiJeg3yJPmRksrbEMHbVp2Hj1nVonlHCbDldw2XD7xiEl99gX+JDixzlxunM
8MIsSeKtB58oZHLratun7wqzNX73Vcce7leN45oABAhdZe0mZutg1BXqp+v/At770g1NvF3PmhN9
kMCtDYP7SqQgMToskXtB2U7R4LMlwrvYR+hZTJu1ROKDuvVg18m6OOEoafaeZfJyih3UhOzBtApi
OVR7Z4IIxWCHr3W2om0nqtvyuy/jj3aEl6xViMBI1gejn7CW863sc6dfM73dBqXRvNo9UjpjtqD+
25ymZdDl+y7LV2bR9edwiAw8/jHmcdQ4kQUD05j3swmDxgsLvZDl7O8Ln3luo8DREAU274NOY3Kd
mfq2bszMsmYaHGOnM6kR3vMaqUk7Fu+sEPIjCpVqbTAYPUY8NodYCHtt9nX5gAV952bVRwue5bPK
TglH/kUI5x7kanQ3Sv/NRwm6I+jixSjKFudS2+xi0P3LvoeLENW1ZiYBF8GuRXPbSa+616b1EwW7
vAi/2REuUqytvHJWUdG6l/5rmm1nq8M0upFG/lTk3fyE7ADnWNGeZiMp1k4zB/+74Jn/nHWibRot
hwxdi5gk7y9ZJ/zwDCFcN9/aJvbASl1ZcCXD+6Q2q2XVTi/uHECPVsEDTn2qxrl5jamHF921SPUw
AhxpmtmCl6kGGoYZsEN100u4Kpztv7JR/uVz/Nfgqzj/I3Gi+fu/8fvPoqStCML2L7/9+6XI+O+/
Xf/Mv3/On//E30/RZ100xXf7X37W5qu4fWeC+NdP+tNX5m//53e3fG/f//SbVd5G7XTfce0+fDVd
2v76Lvh3XD/z//SDf/v69VUuU/n1x2+foEzb61cjfzf/7Z8f2v384zeLvI1/+V+//D8/dv3+//gN
Htt//2//6fO/3pv2j98883dpKkd5QhExRBAciVDD1/Ujrvu7tkkHdqRpYb7kwPjtb3lRt+Efv5nu
7xbyRIuEFCL66MH5Q03R/fqQ87vDe4T/wDtxlODr/c/v608v33+8nH/Lu+xM1mbb8IX1Ne7pP4JF
DHKqNAB0of4Shhj4ua/G1kZXEVTTVXZBEbDggAWR70b1vs9G7gWnqzEYIDUG/aNsx5lugDbJ9iki
BuLZDdEH4tUr7O82GvEzTRm7SgyHlL55N9gfbZ71KXEDur964vmyNgjE1PsxAhR8G8zaeZjCQJCW
hsFU1ZkXnz0Jmp7NDjlEVxgZTnACO4JvHgRwA600dHA01IBKJyi1LG9EOuEmRI/SYGHIUZ0t5xT9
NZQh2GNbK7cZZFfzxPHpAotwGOJyZIC7QB+wIhshepJBzKFXazAmLG1jMMv4D9B4ZohSIHgPaA9C
v4LrZnlpg2egdzYWUNNTKMf0radT3pMvSKjDYGLnnGbS1jogqujICcVg7J16d1U9DxucNgMGOx13
kCldds+VzmD3y9bMgOrghP3KgG8d58KrOafLKNmkEVvzHNDWW4MDEIGlE5yc2NS3QWF5D5Tn6ZPf
k5cpQYghIbRiRMKlq/O72a4g2GJRQqQFkHWZAWd7aVNh72m0iMxpUid+SIu5eoN01T1kiRovIvAY
fwnX1uvBdqoPhw3PT6XSbu2W1KwwZijuJ7A/Dy7aKkkTO8Rsem0Em8ReVnejkSo0mi4bCRUxE4b3
ae2Uqgxc0kEBdqpzaqxnTqzowuNwXtQOV1ZBXt1W0aZuwxh6VDNLudP0C9TujYG9U0KMOyaizffa
J3PhBk4Q/0jQFDTOfuX6w7LIHTBEQdSP0TG2mEyCjCSleQEyBHfCqOzvZKqzZokiVJjbMDF9JDrK
wcciDDvZzriVpkXgp1ItwIRbd0KicF/2WY+PvrZLVFapibbFJtwpovCaQFuHmTx5ueB+0Noe90jg
sSspMmGQAgXoe9eKIf2PmR/LBUiVMW888Y/QG4pYacjg26hZs2cM7zwTpkYVy5ZmFrrOSsE1iVaa
15DiSJsPONIB09d1iH9GWNd3cjdU4mSMgLPQ2OgHqi7AMjoNcLqxVFR7pUW3q0zgVuSVVGqbhyLa
VVzUi64ww68MkAQQAx30n3WnhxcszBlmxALb5ZBPaCctr+1ffatjauIV0hKvjGcDB5NmYSMZFUX7
PqStSS9Ayohe+TY5PQDl/ZosUxe6MvD/wL7hvWMmG4MK9JNJaLpz3BkVb9Ma6dlNZxZaeXI1DdIq
IikA/P3DtOzibjalcc/S2toawzXJBRgY85uxCU6lw/TppovRaDADCLqtlw8EdoD0Xip5FSpGViDf
qDCKdjFkM0EdpbCtCiunuJIAAGv1CdNCVLhde3JxU+PRCdliXwFmYGKmjhmG7JmaBL2f76zCMs9t
Gk8nH0AGa2osURIpIwMb7MdkeutxUAfwybQp0srsY0yfBLLUhobIVmw6w9dAkO6KsnjzRlryG7Pq
MuiEkbMJZodvZsjTtUfJzvKyr9Gfkc95aEZL34KBiu4mZdIHwFzGqh/500PRmE9mcGrdxn8tMMo8
lS7PJzBP5vdkADG29cfh6//JFf//0eXNTfpf3d6X9ylKouavV/ivP/WPO1zbv0vbIlaWM+fXlctN
/Y873NG/W5ZlcoUqngiXCJx/v8OV/J2wPCQqcP8cDfiMb+Kfd7jFHa4laXqOC/hXcon/39zhkvv6
T5c49YBp872Rqcw34mnvr8nGvlkJMHWj3FSVJ9cxjtEX/mbdHRBb+OgRxJzzwGp7YjfutHi1UTqR
GjGln03t5suiE9Z953JTuaOnn71wDh5FWLEgMkFNn9FCgw02o+AeE1l4FIj2Tm7ioSHvbLuW6KPj
GHL42ObPmcHa5EZP2bjthhJgZRjid5DKKRcIvusPh5pjO2YsGyma3PcxNYn+mdva9laWqnxuBiJA
lt2YDfGeTV9pL9AgsElufdqoxMO5UaVkHG0pXcdgNcNV3A55xpioMXnOFLlPN9zm6bEc/OAUhz2Z
bQMyTHZTY/tAuzWMNy6YQFSisgo/c5OFST4AofdbAEHIThkpDFkod6oNOPTcrCR6oZidAbpV0sOu
VrZ+Moa+eVXpYIK6AnvckGxvcmslPpJe3U9NvBjNbn7ImXgsag56ZJ56SBjoOMq9el71Ps97Qi/q
idUtMowz2g3scF0QrT0wfC8yweDilsimG6sVMPFJX7yRcy2egf8mtyWG0g1+K7UTjFCekgBk2Gh3
zmZsR/bPOomeQj78M5rYX8WhhZN8YJb0gV2Nm8kP5IFlSX+qVYR0ENrq0a+UYuTYIUiy++CpLTxq
hx4Jwk0xiGQXwUXe1yySXigjyb+DHBc/8A7pwfoHIPZwjF+5+eW1FkwzWG30l5hOy6h5t6T9bVol
mRF5UgMZzs1tyf53nXGukiGALyFRqVjas9G+BUUT3ZH3YxK2KVpArZlaN6PSuwEBVndj8PZaprIq
PxMFkarR0/Sd4f4C22yE+t5Mev8a3oIfjsfDWZZy6o/JUI3VHqeXftMJ8Mle+w4JYLBUUPLY7bzC
HJmtG7MNd9lgILOzeqrDoCyWiRAMw6SZHvLSKE5EXgTPrYrSbydoQzTEZk+UXG5Hn4NtTDgJp3k6
l6FBCFpmTA1mglki0OnH+K1yRveDFYN772rhrFk7FndO7hZ3oVK4+onXcCDL1ZA7qQXq05CZxYSm
ypoWmQjUEbzvtDBKpz2lAZi8KMol7XUYV58ohcd7p44VaxGjYbdk6+rUJ67zqrxuuHhpDbnJcPX7
OJF2QkqmA4xNgusN7Ck5UDHOR4kk6ye0ZQQTsjHcld2SkjbnmMtUQUZYNdYCUJLFDMq3J7kHS1/c
4UTIXq2IyX3W6XqLvJBspSFGnICj6gTcIz4UPeIjMNQ4QW0dotV1IwFCEAkQ4nZQ5KUVvox+FSxn
a9R4JPnHtdMUoLjO8u7A0zv+7JLCwlHcjhfwAeYntKDuVHeCrYKB8trQ5vhsTUqwjxTWPldJTQoF
S+ljk8bizqbnKZEfV8Ej9hyWcIu4QBwF25i5DaKRtKeCH0hF+Lj2YG9aZwSrDngAhhTFRDhJ58NT
wsD1ipodsO6wcvk/sRt7achmFkPAm6eM6q72VYaPCZnDEmBB+ekjvUB2PF7L1G6YXBQtBCMqmVRY
LyMiPgszG28nD9hbymBjNWZz8U2mRwkGhQw75CsjJ5Ua6RRvYtgMy7KoIVX1ygkIp0GJ15Iks2vY
CB9EI81tpgnptKPYeuFQIQyKPghx0DzeoQNTm7wV+jbTFo5x6ZAmEsJAY+TShgA6G0AajxU5xftw
IvvNc0qs9p0DKm5Mq/tRePZrNtrIZtvsKnbACnFg3AzqMY+iz3kIq6NTFt6eRby5RLVjn8FsMYmg
bVvXgBceQSBF3w5miWcj77oDpHeMTZ45nTzD9B+jZsgoJaOr6TATMAYar0xWVs7HwFIkhHsoYu9I
5imfpRPN19uL14BlXf2aRa21gSLcrmb4t69ubnmbZLKji6+wqtDIkfTVEObQLi2EsxebCKP4xo4c
zPGezpodmK7mxSooqXK7d+4rxuCrKIklp0iRcqBO1IAi1NnaJD9n09HUP/eyLoEXVGQ3T1UsCCrw
N0ZzTW7N9YsePJBoo8DVgqATY73gH3AzNsLY93jHybvTeAoE6QG/8BfJO5xa9QoaFxtf7OUlNr4U
zJFQ8ZVtK8fmBZbcWCyC6BqnVLTsC8x5KNA+x0n9PTjUsDyvSKy5kuUu8sl9pKyP9IojYbwTradf
+1KGlyJWBuvZOlwlfYwnoL1mNMytcas7R+U35tyZW0xN/cahuln7eoSK7QXK2NtDTZDqIIKaSh43
ZO41V7Spi8jeU86Sq3daFoLlB86JaDibfUW8E7Y8pOZtUr6mYWkvwbHabwjQ25NpdPjroOuw8moL
ubHQCl4mVgHrGaT7uqjnHvtHFh+JZMCg6jVFiAtDWJ2xjYi+o7fzKpcNazF+W1zAaEIi9W6ojiEu
DhdzzwbL+YkPYjxHftJ58ChDdeuX0xtrU/UsTUPejUnUrrAwNae+NPXSYNRm3gyVId8LS5ckLRn5
55zPLQ96QnZTNQa3LhSzldn5+b5ossjDxwyy0AvVcLp2aljw2fR3lunekkWhn9N8lk8cwPWlsOY4
WpTdtdeuQY3cjJFy70HX4zrHNWIAqIoCyKH49sJHp79my/mtY+9BVEUkYuDkjWxowax2m6egRoZI
nOm0ddIk/rYqGI11UwEDAaZ0nWyI4sasu2of0R/+0H6CEyJFIf4gdYd/orAFGmo787KXbBorRqfE
UsBNQMZ4w4vrvxR6Rv6GaCHCXGHxk7Pb9NCYoQM+RYUHl2XXDaaqZI8jwrpFeArCyJWG8z1lbZdQ
6wQ8vY01VvfRSDaClwTW4apEeA0gl/A1O7/ajAYyPRkIKiTwBgJaZmidg47pM6sbMFoNdR8yTU+f
8G6neCtiGsqx13pCdGKPh6j1ix+FYD+MJN/sEUNfNUg5bX5IbQ3Dyods5QjOTN27OU7Yyv3Z19G0
xhnB4ySVmWLDaODETkPOwlTr7sXuCyALEyfvSham3sNsrVCHIP3tSu8ouDmAIvQkqiGY2Da+H91K
C48OaMCrnGuMD0am/VeKpeZgiVJ+VCNEZLtqUkTfqXcoSxlsa6a8t10hsGSlappwIiDo7zpilxdD
LEAZSj9iRxAbXo2WviwfhdEkm7KyCKGsJuuW7V94tiuXlpFXERODILCjz8xnItDcr4kjHFl1OdFb
28rE7g6qj1AAOFqNWUNVLJ27WcZibRYBtu1ZmBdUkvm5EnZDje7F2yxLuodc6wYUi5DQ+vuJGz82
cP6iUl0Gmi8IXdcHj+HDY6Y4f5jQidx6fsGrZhv+QaoA8VMFVsfz+5EtJV7zyO6nbwjkHtR4FBA/
OQitM6Yo47EIEu/SkQlwCvp6uEMoiNTD7tsb7c1wsGpnkpeinWGw2JXdG6BubH02hFHd15zKR+wO
yWtoAdK1ZOdiw3MD/+Dr6RkUiGseU7gXu4JQrXCrRTC7dwwlr8MsMzjkBbuLJeIQD310gRIVTW4J
04yJAzoRN/SsB6Kdg9eINEqFeMNL71ztAUXwA7QYCDAaORLZY2EcaolLox4WSlx6zZwRVFp/0Glo
36XNpMhFxHhNTitHjFoWWHh2FMze2s4JayPeJGXkNZkFgzKhkaU47j7w+vC+6IG8VQVFKqUPsTy+
KM2TZ4+hIiowjm9liMkt6ed8wxy8eTUzw/o0IuFsCt7lDBCq9mMkPeJz7q+SoZKolGBjx2X9EHiI
IW9cw8s5xjk4y3VFwvKzJqCKLWSa1LeBolGg7JDuKfZVjx64dkCGK5dAgRyr910Th+mHotk62HOP
JaEnDxJ8+mz4RxaCqU9KKpDBpMSpdZuzcguxNQaOuZwHKH4IKKqYIPPAMuKF6ioMPoktoz0e6gBo
f+FYjyjaJyosb3wKY9O96GTiisTc0x3zq2CiT9rysapjaSwyCciu7gPv2akSbjpSdtYxc6grHJFz
Z0Uypn5lnOQwndEhoemW0emFN8fttk978zDMkLfHLh0BnOYDwr3K/qKQyZ+U0XebNJP5Xs087ouy
92N6GPbaPwPZNbsxl/4dS131bHCD32FtpUadM0BRYRF726a4BjPKsrSemsqOGOtUc3QpU8mmvEy5
QHuTgTd5ncRsuYBUAFmpXV4pjU6otOtHzF79Ki998YJOJPhRz4jywZWMn7ns059RWfWLaASpsUzH
wASCmg9nFFkag0uQX+XuXVkdfOQYP5CDhRfpVslZljYJ8xPTJSI74FCAIhvBtUHUZ4XZlP3BSwT0
9fhkGCbcGaZ/AjBalugrJqfyEI+R8DJrdzrgnErfh556ByVYdyT0BVaEU+qDGkVK4F9vT6dC1Mbe
7xqxSZmj3RpJVt6LalToUxqDrbMfkZ9TcVozTDxZ9lhfmrIqnyZZCQUzD9AmEM/kVzgHLh8i19eE
zaaElHCDbhC+kp2RoMtHV6Lr6nGWCvixS+S3E1X+oXf64sBGvF6b7NcfWbjKPcWridrS8UlZUQOO
PIAD4yFv0LnxEGPSJJ5n4t7JeNmtCCZxWenHoPADwMxG1F3KwnIAXBjOpuOf8GwTEbBtAcFk6dRZ
SysOwnfyJA28E4Ots1McRB4Clo7yfMjj17RG9YoNuF6GKcMXfviRh6aZFwZXM+guyc2OejAWM1C5
ybRNa+lzsSar0rORXiqft9+uzNB34m/BY4P31/Sg4CluvbbW44FFS/xZVS4rcicPiTlTNIugAstp
3aUBI86mpJaJyxxoU4MqSnXd05CRwZWmnvpR51SKgKBGzPFVIK9TGeBap9wMUnLpCoIOG7qsRRqp
ENmxYe2SYK6AMPUmcnhR3vUDDR0tYYcLllH4sJ5KN/t29BhukqDvn2jMODnbKGhWdPvWonGHZmd5
dMtDAHayUwaNLq//zwYMzp2CLbbxY4+hDJ72y9yAyrlpB4OtUtxroEgzNc5NmoX5vevRlZP11N57
6E1/ykmmy4wa6jXtmvHFTuW0MmBTXFcLU3/WXmKBoR3D94xIxuUUheq+MipM8WEQ7vEyW+gxXZw9
2pPNBc2HjVTSZQkhy9TeFYSK/4RpFHywzDfTFVhv+DLOQAZi1dafowhTJHl1+F3lA2G06Luve/FI
1xPHXwMTs204dsyhgNKShnGKlRZOU6bhXFAFY4QJmU4TIMWDsA4Ke35Khbza8TWqnGvcPaIIGbbE
k5u9a+w42JKtgc4RI6VbPtRuTWWH52qZukH+lsFOeJsyczgqIlVA+jAiy6iVCD0BAKvmp+qqf5a5
b726ITQc2wS0ggG9/5hCfzw2PPXvsIrao6n6niCwPiT5Tc05uxQjFue5CgTjQwMZYSbK4TFNCk4U
lg1QqZpyPIdhlZysaiCEsAfq0sIhCsfr53rWY+QRiHujnHpCi5TDlnLwwHw6KEpw/bUZ3u6uX7tZ
4q1bMo9w7U9gfalwwiv52qozHHZTtP0f1J3XcuRIuqRfaDEGBAJA4DaRWlCzKG5gLApoHZBPf77s
WVE9u3tmz+XelLUVm8VkJhCI8N/9c5tHwpYbJ2X2OPgj6dsmMw6mLItX/vlhk84ggHXRlcc576jN
c8f6xkC4gvtpTagMGHA6RVKgIYpI0I895Jeo3GgDBCa+IdvElcBIwv+Fk618HmHfP8HKzX8iw4bj
x4P8PubJ8eA5sKcID1uBN1gmzERtH/ys0w+AtHxKEUI1cQaQ4S5tbMw0pQ2KT4b+1mtH9zHuZBFg
yek/tBzErkJh5PbBdBC4YQ75ceim8IbKAJMK8sV5V0mkkGFcudz22MUfTRz+LyHBGhkwHhr2sTbF
cRlLRC2LnlPXbrEc0TZDJER61zvIMFz6eEvpbDvpcNSoUuBwWzEB85kM0C3x4vgQzrPehO80M+dh
hsKBxByaR00fKcNay5zEuu4yhmwdqgbkaCGrPeBZ4xZqB849pYp3FRLMqcrJ2quChuKatuajzud6
38AyrBm50hgYSst5YQQiXgZE8tsGhuBDH15vv9afYb1iTGE/hr+X+lwNIljrCGPSmLgftfajk7Yc
bokIv2zC8kkkOsz1+N57y7WxdPGKft/Ru4dZy3dmGKJ4SjYgeXmfxsLa4cuif9uNrvReCjSTAGgU
FYJCwpKkbrL9RacFCXSYg2QejWRv9Q4Pn6i3aIhsO3udpSr8tvKQbtgCV9R7lnXqvogEM9xQlOaJ
3FJyTOVCjfsQ9cNliq1uCsxeJqeR1QteRhwzlu1wTQFJMEk5o1LYDBF97RgErXIOyYJMwFgSMgls
bZifIs3Kh5IP+a1GNQofWlFT7+e1UUe7t5OW9+THPDJDJYeGqfH0u4/l6JYJWw6NjT3RbaMMcKus
DqhJiybc0NBbNGqCCETYmzP9uCVrdtbXDDR1OkaBb7TzXa6G9AhdX17gCGXrIuIOM/i/AulN1gNl
Wc1JUvKws0FMvhK/YMcz0uJ1DM0EklCV0aokTYzo8EMVZ4DURKWC233jRIP+qEXBOcwo4+oXY9ls
O9YDEkIk7FdrIr8NoL6h3VB7cjf7lTxY+OMQZqNKkH6pTK1wDzkmA9msSr44zEDFYTDwanNW8MjZ
x/aPyOzw24iIYyQzRM+avNh2qvUIH66MlzNbEF8iKU3qgd0u7Umytq0QIBrQ6p5W4YdiGKdt51qY
Ddys+eREiLJt8FIaUg0PUdZgDho9SYg6np9Nz6lQ1YhZ++jkm8V1whvTCmvoE1GJK5gKL7Nww7NV
DMU+M1v/RUo7fpRNQ2ipzIZ3DfPlaE5hcXRApGe4NCugh7Wf36VJtjxxsO0RL3CSouZz5MPcAHpp
yRx2S04xtSiY5bIvRVGBacOQtS8pLrnjJGwCcLE9/3PEvHiI26x8LmfDZLhsGj/R4BRb8q3jxRuj
ZRdN0j6UVckiuEQ8yQvEScqWzFRtGJsMx7onU6KxKbBnGRznbII5ODom6kllJWrPcsHNxbEfAdOk
a6IOr+nyiKK7tJXmK0W0IWMP6IY22bTT9eLccKiaL6pI0lvED/U0Tab5EKu+v59TYV1SPrwjocDh
sUdMwe1heI3EP1D1zdbXZKxsirGBdVKESiuNSawhSlr7gTwxY2gRyo+qgqqbV9p6diU5Jw5r8Us2
08PAcbY/gdTB+Jnh3jvJWlCBk1sGiRbiPKDAKHBcYihMWFqSK8fY1yFdub17D+dzvp0nqP4eHEri
igVpOzusvQerF7Qg5cy5D3pU1p2MsuKu0aq+jMB6LyktKWOw5NlykANwoYTvBH3LroqX4D53XVe8
94ZDXNH0WpQX7wqUK9tS4DGzvY2jJDUgRZ79RPPs4jVdBiLnJpVFWB72JgGd30pW9XVeU6+jgulB
hCHzKNnOgGNY2oudj8u6Ukl2h0ZV3g3RPH6LTixPjUWnvJeFNnFlm8LQOmnrrek2bEUikRsbRzr0
UmVV91BQ5h4QIW4CvUARE65THxyjho+On8I8kV3PeeIsfghYJq53U5ypu7rT4qCRIU85iIeTO+h5
TegnJWhRT4c08thLtnP1FjuteGd6l90Mg+nicYzTYxc12XOq2nE/hp08J3UE6zz2QuNFzoN45dvI
DsiizQ+gtCRPuSoE7I770VBV8qarJL9Z+BRO5YDHWS8TZbNzvZwLAuLoY0Z/BVkbuyYBLVxQlXqH
ngmQ0KsnaPcTA8fTkHvhL7yj8aWLnQwH6tC6j6ZLP94SM39YGfgbP9yFcwul6eOjZTca4CP6FvUC
oS2JNtsZDcBRO9K1iA0P9KUfJ8m5STIuvSgThKpNR4KWE6O7Masa12jK3A7DEcL1sR/M4gYGOzOA
CKo97t9ruE1JtWGbGf6GVOhzIIfd8OKyDjxBHHbAHJR1h4icR4dZAeUl8yd+R6ZdnSE05U+EOHCa
DmpB509Us8PhmTL6Qdp+VJPRQJOfUKyDtqicLwf5kNUFRu8NGbrQQRkzplt27dGBmCGHKc48lDjo
WcrPbmnDTR326AZ/TNv/uyftTw8ac/A/HGgMrz2PEbjN9No2hUL+4OufHw9JGWFYs/5bQrJyqszR
3TnxZAfMfxfytON+dr0vkIH1yur9jzqq/ulk/JuR8c+fav3d+Hb9sbyN0sJR42PMkx6T+z9/LPbp
hRFJn+xjoX9GA63pkKQCNIkehL+1+JtNMZP0ETAaz0r1XIiOQJw4/9ftFv9vdsnb+rt81O33t758
1P8feCYl7/j/3TMZfBS/q/njT5Pl9Rv+abiwTO8fruC6cE0XkeIv/+M/DReWKXBc+L7PZMJT/tX+
+D9Mk5b8h6tcviYdX9lKud7/NFxY5j+k6ZseLBIwJ67nef8Vw8Vf3sj/5Zn0lLKkVJzhbZstom27
2EH+vHSEl6e4Ldj2UDRUsXDCVi6ap4mr9dy3sjr0I7Yx+hRNsscQrqJeQ5uvJ3aLZrVvsUvtDQt8
WajGAm5uNa7ps4voXy/unBb79ITwvQpJXvE8o0o4V7S/JX03s+VeXitYRM+9szgnHwPTLCf/NGak
/0oFY4zuUFS0lFFvWrkHBhzJToKQXZG5zneyCwvmGPqlb/EWhpAC/vj8/g/3sfP3O+qvt8UjjWBf
7Si8Ow7v/59vSz/4fZE0cbfXJoAh6Tb7hG9aI5qyrbP7a3sA/OhOSpBko3KggvJeVebsnCzg4Lss
aV6HmQgJaoNnxTier/SrQlcvyTisui5vj8y8CWZZAqaKacHEYtBnOn6yDa3YvHbF3searsJIgWxM
C2bUomno7eQwty74HFd2HZe0Go0J/ob5N6G8aQud7nXwDbhL5nCeHOOA2ZX8L8odZak0dEffC22W
rBXVAd7xs+st2VlP3r9ZjMT1rfmXK8pjLs1FZVJWL5yrweePNZBPhGaTiIG6pFL8RBMw7Y+A43NN
7+Z1TmVHUB1d0mKHuWS6vvSUTFA7ysz0wwa6ssWaeoFlBWk/Gp79cGSKRTlwN2Ph5SJe0TCWEHec
87VBV33AH4q+5Kt50pLWGh9+vv7Pr4V/tbQry5GKOwNXlMPa7vzLmp6bfQo40Or23vUnM3/dN27L
Zp8QKaEW61cRQbAqnHxftIN185//bOvvD5Trdeg4DtYqm/cKX5R5fXF/vJla9L32jFqDQ2UWZU5w
DQqdP5XXD/6vC2deXoeUzVDJ1HQlklTeRUjJFLBUDXai+cflAzhkYtoa1I1eyga0HkkAa/9vXufV
Yv33D52XaXuu4wvbghT3L68zTCcnKhdeJ28UrPDRWA4xPRYYr1b5FYocawXYWMEBKnHbb62ieMT0
kPyb+IFt2f/7C/nr2et6Qlke1PZ/CSC4dS5Lf8nHPTaRo1neYCVn54NhAycWcWGuwjt0fnjl/XR0
LQlHeWm/WzTgdWpdi3n0Y5TNCJauFBd3oZYaN866Efi03bR9Lb0Dc8etTWsxwnkB0YOyxLEdt4Vn
orgNr8Zo3+rMPQ9X5wRbFrphPELHQhzzGRph28r4PJXP5hI6TNjy4YBpZovkpDak81rKtC3vEPvd
izsA3EsW7EhxlD43qFDbNNXjMbyWycbX/6rxMq1m1XQbB2c4BEqa2jbQGesbUp3rLsKMaxbVge6L
cU3FvHWwVdWsbUZZL8IhhRQh+lFJ4u0oo8g3DYkQhqDXbu0c6yvSZxaEsYxOI8fWbT3HpH/pM58L
OGO+n9775HB/VeG4yXj0bWffrehEUhdi5z+2FI/Sje8W1nm4l/Ie1OmdTTUH2w8FZMmkXLp1i3WZ
TK+5GTFz/A0+mNyb30H7ieAfVlyrQYEIQDucgQhUGXQoxfDpdWaxx0ld5Oa+OmW1bLYL/XMUOGeb
aQqNVdHZFxXX5NlNwrFXcgrag7PyutAktnud7HQUg0SOeixa8SMBeK2I3d+3Wr/zYKOHFGfsKrn2
i+VMF0gz/KbnLy6ogRtA4Iezgy87NO4TfjvpPc6hf2/44tGzZ73LTUB9CcoVZimWcnq+LpqfD3XM
vo1Ay2AH21RDqVd+2L1wsAz36dh+m03/0Xk+iKW8P4C2aQJRXwHJgFoCHaLCQjMB11cl68aVL0mz
4+Dt36RRDSTZp7vYEu2NsdT1RhfGI57BoIQZiIcLzd62noXVPS+1c57yeh/q36FwPgpOscxYa/rL
YgqywuGm9Q9tEd/SoLcfHEqoCr3QMtB37mYZgVa7+YmBYXJJp/KDpl5vF5ruO5w6Vm+9bqHuo2/f
Wf18iY0Wt7hPZYNBCyDu4GeHGoQd7Ftkk3PNWAmfSI7c0b33M4nXKqEdoPYB02XyQbt9GoyMhjdu
DZYMajnAlUUHFYHlC39UJ3zzWya77xweaauBssX12cV3sAGgDthOuPJsegx9v7WOYTy+Y2ysbnFN
MsAH2dy7pUm7N0YGv5vf54R2FyOqeJNiTEEide4aCO6excwd54tZGAs3BB3GFFRRh+T3VDoZEfne
PN9myIz7LI9CANSa0HPn3HJgyjdz7K1Lo1E7FVNjd9WiTToAhga70iIQiAYx/0IM0ZxIq0tY8Lr8
Aoy3IHjGKMF7kQOuTZYekuUDZzVeEmbO4cYtiHYy57gwK1nHg3eLWwEwvQ9fyCQZWZX6t+HDz+3S
mkaJiC6q+DD30QGrREC/uuKRELZ7EqTW5PyKqRDbolZ+pnH13aXR9GixVOXxiDnfXF6dqXqRiS52
Od62oHad4d04uF21z7qwP5Rz46xFBDYqlha5F3NC30p/ZX7+g6d2DgZppvtedXsUfOs4Aj7jRbUE
0PMyIGgJZdNsX+N0EOuJKJhZFO5OVcPFIJRhx2axSfBkBNpP6ht/Wd6mqmW6vIxfumH8W1TmvcsI
nBysVQaZ7F+GeqSFe8miQHXiEtL7kylyEF7antuW60a/5sCu1wnVt9swYXjAek6xngU9xTMiM7AH
yeG/yt5TtrH0YsX3Ir/xZ2s42WW5mRjYZMs9vMyc/iTI5bMAq0koBnxUFk/bBZKg9lLmNGU2B3Y3
fFU4uxgYXOeH3vtUHIrUfu3m0WBVMys6kxS5gQSvb3QP8PLBq4xnz0puuuQbMyNNVUa7GxLSwBEc
dTEAosGeeqUMw3pxwuUO5ANeLNEm9WFKnIp5Q5tvn6p8YAQPimSjl3xb5uDvzeKTrSe4s6q6cTVN
CL2mjXk07nVpIKYaSq+H1Nq3BlU+U0TXAD6zC+VUONPQwExnBljZ2u0OLgzMWx92laCcxPb7m9Sr
og1zVp6DaOupPxKAgungqoQuL0euWxW9TH7D6hk1r+Cuh3Y6zhua+Kod6QAa2up4ny1tRqYfprnL
XsWMnlNkaKfPf0EfePTqv3ocPxom+vTA78PFfc88/wCvgtS83226oevWVuQ1a90S1/booopvk5Yp
RF/PX6oG3J1rXIxz8kHzXBjMA3mW3vEY+qHSba3S/6axmzCwQemDhJbW4eY4kFhE4cnPKKvN/q5o
evveV1xsA/4xMluEhNZ1xthc8OQBUnaLOlkGDXIwngT95GD4pBSK0tMxfG2wDWPju0yVBo+Drw9E
AHW/zi5nBQAwKQ5Y7540buA1jWF4TcbyYAzeo7Tncetn1V02f+ra8F6Rq+AVOcZeJN2COMhBY0m+
7JQEviegSzBwvGAEbLfKix/wXLQ3Qq0dHwHY6ShYqemQIWkf91tIRAN+qBm3jGNOAZ2+C/wRTLKA
kUpqPLBv7LQ1tkeKcomLnCMkfATi5XnoGKg46YtXw1SWjtsSPo9gv/qTt/bZ3ZHhHfWhslDwOxer
5lSJU9r48FUi97qI7sYB5btKc3AJVn+ZaO88j4OR82m7fLSSUj9R9M6Jynh57ufyPaGjl8ko49G8
pn0jGxmCUQW+RsZAyu+ZU7XWpx87732lQqLvXLEYUly4l+yaxqn+zD2xyQjCrWjhq4T1A08PjhTt
K6sW4/VsTtWlVf2zGgeq9TwqOR10xZV1LeQwe4eQcJXum8zhelywAXpp5wWT/EknHnCZ676T3D70
V05SmIzAzYqu25BipuRaVZcaTh93ICfkevyZG+tOCZYqZgpm671bKOGFYVzJL/Ou7ZEcMxjHJOWi
HSWczrFUc/eLfMN7hyjDhss4A+Nb7qg7yXf9yLYCKnZVp4+un334Eb1YxA58VLv4uRUYjELf/Kq5
e0ZH9JulfjAi3F3waN5b40p8pMHJlzjVJww+5oOcunEPS40AmhO9wXI7+m2+1iYty/lChH3uIQVy
S/pAxYKiVC4+zqI8RslhiWcHWH+lV1UvfkUcAQLFTEZV3Mdyfk2vFYqaD6P+UYP90hLYDzD3nc2W
XhWP2FHhWri2mlvaMN/T0X9rVPXEJCTz+29Lhm/at4E2zHa9WsyEiWBtfi3U2BJk49xYohrSbMms
4zV0iciDxFC0Zpe0Gg3hj1G0n2av3zKKu/AS8MaT/zpa6Yh9OZ43uePQhezOJ6sH6yWn8YaGbbkZ
mwHLjmKz2sS3fhF/h8utYY23uLZ/A7LG1tdjIoc4gPMQ78zKGSXnfpoW6Kf41fineCifdQqhT5Yy
cKr8kzP/rByy3FdI9QRBKMvjFakTGj2Qd9ir+SfyHETDzEMImsDLQNCZDX54t8P4PLhXJDxzBhqV
b82GsryxoiipandXCxTYnoSGk/4RIZZLWnwtQ7POnfEI3PAZn+/rtEimK8TH2S1epdIJiwBbDMwA
voGjYbpz1LIlocaDlCElbY3WqSeCveJpfZNAQ7fITDKXqYg65M5dHC6nYfLOczP/DkmeJZP5mMvx
t+lZx2HBBOvDBmyKkMMGjk+LIzBwKqA5eTzQcjTnbHEmOw1g23kBoy2QCekbLN5t3/tnz1YXK7Xv
XB+BtsJasOce+GFPOq3qvrlkrrzDK6Ov5CQ+9ezc+yl1Jvl4GxmgWwvlvTkzx560Vt0GSxIZcZHN
Ww0n4Eq3IfgmnnvZZJuOOkOqCPQV5zpQVevWPW8w0T/J5jLuyqcu19iDOKw+9Jhh/W6wwHFdieYa
tIAY+ey0wMTa2fHeHyFTgecd4cioTHJioCsELUeuLZlT1F4WLgCnsmc+9JlHo70vv4jpnoaWfntI
w991huU7QxMuuHdWUg2wsgcDKGesDo7Qpybvpsvs5zC/qZOyqddNeOxhvshW2AlJvETiVJHuYRFT
R83XtunsgXWqh2Bxlk1s4gUCuzBFzNuVE7pbOWZO0NpW0HPd103RAVTyfoAbnUJCFdwEVy9paTyY
db3sW44HZBEf56h5oWbxJmV9pcdD3cKlehXzk2zhGahcH8XAxsiEipEAAnLTLxrRKet2qEbQdSKC
DJyncpwGAwvlSFYO2AEcGF3b+TnHlNvXSb3mu49SyqMfCXrk85vIpyy7XUhaZzKN0ciW37R3f6Gb
7ubRfIz667zMGoEysvVQoPgNWmsCF3fKpnTUpS+tmlqy7JdOSH1ngBrQFx3qdN3hgKtn3noivVPT
8qIVqOd8phtkHB7MrF7uCgoIK54pfhJEXgSnN6t53pBUpKodwrB3sOBpEq9y2C4Pal2zfC2CBuhK
w9jppxuD5oUj2ZAEZ0hBYYilCVjSWrguyvxkN8UXnBuJtS87UPG6i7LxbDjNM+nbVeY/4tnErZ1e
PAGRsIiGA2seX4gRTwd6FlrTO1odS6093nHUfsDsu4DadTY5yblHOPREwETUr4er9pB0DayQUkwP
cgmMakiCZSjznS/yiei4A2K2Ukh/OS2YXsV4NGJdaU0A3kCg65PldTUHYCC0NqQnAk1dfTdV/bpr
o/Aor3FO2ziONfEtZbrM4RW9DBIcN2kkRIWlU2uQNmu12MUKf4zYUCB8DL1i2ZNj+qCnFfQmAzje
VaDgrUt5pr30SJc8ps+95PnW2y6tTGyOm2Gq96q3P9ucdTOz6J5UVnspTN3t4764QKQrdmNMATL9
t8y643rbjoplfBXZ7XL0EBY4+QpxW5vDU169Vj6NFmTDiPUl6XhciulRtuENwq25pnc0oruHSoBJ
QWMXg/dgW+bZVFeVTefM352LsN0p6BN6Ualh3Pcjh39WFD/wEDk2SztsEWoo9BnZCtez9eJOrH8T
D6AeaTCwk/BOhGjc2rd2aOW4fRNFmio5GAUfmUN+ho8/3IwhYrJPeZMh26/S9MJ1odttaxvwwJvd
PE2fXukGmQH1ZVapWj/h3AYVk3uaZ2FFol1Asm2XH9m65zbBAo15iXeXR8oKSiMVvjXQGpsde14a
78Js7lGkafGusckAAZqgVc5QAuLoSUT7sZo7ToKY5t3lGF6jJpYlHkVBvzmo/UPdt4yQKhuVlfFh
LLxy1zaMN8O6ePQoueIpE763iOFYzdQR0m/QdMkbd+RCsScVjDZFTWhk9DCYBt6fxHlui3FcLyZu
LXSeJ+25J04yrKYapaxj4023i7/qatPHvsH4yoXtxNiTt5jFnm0sQjHeEWJ1UD45zIELNTjg+oMU
ZJuoStcl9s+4Z5wRGyPVE+m6cLJLMkDeWwa2VxzXeJzYh9zM8uMUa9i29nKx6gyxLwdwJsfmtgTi
jp+OZ6/CGBoSCg9cK7/J2u/CEs5eoSmJmJcwW4j1yV3aod5EI57YcKk/7E8JACjIiayQ7zlOyUwh
u2mz/BrYfsoU0FXcum+xvbRHK8reB0GW3KsmDjZoMzGHngNbVSPoy0Yf+olZfZepDbCvniBd2gMw
anDlEEZioo2prA7PFPoVOy3Zd5ZVcvSSgphX/db42DMqcKCr6tjXJmWEVxx2XoQAim78no6ZXFxz
L+3y0WMWREmkxH6augNrg14RWnwqJrCd0fCBBYA2YTvGJ2rnBMUFs2JMBD/CSIE/D3gDOQmtEcuG
VV34n42eIPXHWLFDRR/xRJvjLN1NOj0QQ3qNJKxJPdIdS9Ulf1fMWLIHQ+AmavDheGO1JXn1bGlp
rcALfRYmzfRY2zdUSP441akK57toni7YCeBjw74IGqPYd8NCJS+7vA2G8ZvGnR917uqdYThHIg6E
gynQCnj+EttpNmad++sxBoU7ZTex1XjUGpu/md9zIMijNZEiAiwOTyqQEaiTKeXjWA5p7WEAoJW8
yWZxkNly1VRn9qrQVNOhXyWjRY1BUXzmAyWFrkF1UVxqufXZS6yWFnTTdQubB03u0hxHOZ+x6LWb
4Bst0VfpEODxRwGkYoNd8xgpYY/nw9xunWqo18LZ+PU07ubmnlYnE1mCa7A2xFPjhI+ikbfTkn3r
uWEpMPiy9RCaYDqspJmvAB4YbGOysXrvSUrgnarw9gTgdkp0v/HjbmH6vHqxE+5NsS06zsc6xfQC
gqNfIQI7q8VVa5s+WDxx6lmmuFQjEtaBgDC1EHzEdWL4t8Oc/h49xNeOGfleTIDrvXF+y6Z4aw44
nDNZXE0p9xNKEMmv/DTVmLGhdleaDJG6kqNDfire8QCjNvjyiUYbY0npC/PiJ8d22IfM6Q31FcY+
bi3cztWCKlXuDWWDNnEhfXMkW0EpGHnU8tN9TQaniw0Antp849ohNgP+khUGVW6v7Czf13F9IzJM
b5afrWwH23ZUptHOIrZo6/nQ2R3RhojHjJHZnJIQ7CrXYxvopd597o2XypELuSICk13D6RKCI74n
LtYgjsqHAdrDxmvmdNt1JE263GZ/0hHlGPOPKKa4FQ7tGRUAa0UlHwBEPJOsNDdsNND1455oLs3D
bnQ0qut+1FUs6TP1PKLz2MLgNRxbl1NCEu4otkc35YgXjMyqEofmQRbHh9KaKZuwv+cr52saztiJ
d8XAKUUb9zZQz1W5DI+6pPq0t+EwW032OUfHsUhOzj7pLTZiKeHbOL1xHf2NslAFjjX3nCi7+gEv
Un09yi+SXdficnX2CocQKeSTz0si1EDvOPJVXmDkHJmDYCI6Zv2ybCchv1wsO7a+IuodqFQJlKu1
4w3n2bKfvSj59L1hW2TqHNYTrUeHqcU9gq6NcmFyxsnB2AZtqIpV2MOKpJs2cvJvV4QrP6++E3Zm
uzbuSG+AepcPqqtJOcbWlauLJ9Q5+qm+H6rWCuqObQ2OufXQK4QB6h/rwqRMwqg5H5r3lZiHw7Rg
9x5VuqxxGHrsYepDhz1v57Yk17gGQK88GC1lQ+EInQNe+7RvuCLncdi1CQiekeHiuh85is/jnrTK
1u7VCafYLuIKFL5hntJlR5PJfCHvxidnPlcO6L3a0DVeLaBAkMuDtMUrHi2PEU3rjUHZRmeA11CA
zDaC6cXCnBAjHHZfGqu7Ol1HGVs70XPpZumwN9323k441ghRz4BLHpBtmS1ktF9PXE2D8limWq78
0G/d1UJ6PBjS/qltfRsgLNUEqOy4y3i9ZJOTLYnOezxdzrrN3HtaVL9bLW4rFbEfHd23tJ02th6H
vW2P0L2pFBuv7uYZq6jJaMtq3IdQJi+hizg1qdPiD+lpameOdbqnF68WezU1D2nUL0yk2FxXRnfT
mZikKyjxCT27a9Xm1UaYBZ3fdCG0HQz8kXMbdwYgmiVKmA/4FUdlNE2PNvfKG4pTDGOwZY0gDExK
PY+YkU0kIoumec6tfu2nX04GinoY7ZpaJJo/ZyM3mdoVPbkEfofhyo1jzMkUaA63MKfiw575wvvg
p/Ojk9K9pEhqp/mE076khr4VJxfY9aZtZ2pE/Fsu8npFZXLBBBs8VZ8zIS3IP1gd5WGaGyfIscsS
7AfqmGOx8Px9bbGtlKyCYUzgK29Z/emDOCyKVjSIwUE/kfS2ybImRaE2pXAP4N7vzFh9swuZt2qm
/4XS0JnZYGdhMxP9us/Y/ML4oL+LN7w2EhZWRancksNgy9Mnm6PMOuGkQExz3HjFPmGktSXqfttb
v6DnR0HCOBx+nrVecHMffVJpspEILlwInlu+6ukrt0raq434pcz6O2yYPxPp+xfsZE4whdGvpaIm
j7MuPVY2PYZF2xxpDH0Ufnuflq+QvJ5KaAibnJ6mXg3mETZw4MnRwDcSPVVWunb65putsFzR6NZQ
GHiX2AzAjIR/Ed0HlZ96bPbm9jUMSbGnpMLHm+NXb1yOmQ8j0BxRArRD6/3o0SVsLgrfuDsdihoZ
xPBtSLENfbycX8hDqOfWPthhPwRjjOksH8hzVR6/c76brPERq8MaI959h2qZ0H3KFg8KF7U/UC6q
e7dl3ECoBzyWhzJZOLCnlmmbxNlTPHmCzTe6mUdfQ2wJlFfFxWwZd7LmVExaZdctN0SNuq3qM+Mc
NaAzTLgcSCcUilXInUQkopaDREsc2dThL7SkU8cvTo0vleFa7umPYc6ECfogUvFhWvOF7OCra3cv
wwDUX3iYBF3BYKB2IwQ8OBhgLypeP687m8hQmOwWX647OhHyxBv79hLeOTW/UJzQD5yTNcjgU5XF
kxP3Id7E5nGMGBAxB1v5vTtsCvqX8m5sA24QOpjKDfccN0o19gG9Dydty6A2eYJYVp9txom8EPOq
97IoaUgy0GxKkIvtgOHSiN/8HMau9LNXUsTct16cBnVfgrCNnB2GT8ZozrVySuQYkYz4VdXLZwV9
xJkKDmCKRau2ftEzNK5VAtV4fh3JBBMbbL9MIzqLsjO3C5uQVVUMW/bWxmkQsJcYjaypCoiuJ+tk
ZFsszGlbIMBvbYO4iKFgdBHVzPc6fKyV9YPYWR/9+day0JvLWl4wqu6WiKI7y43GtewGTOcDPFbK
XY38iDvWWudkx3YDIeZqsH+LMl+FiUDmYNoT1GrcJ7nfMkKNaIBLqT/g31qnwn9zO/XbIQbVdfpF
IpCYGsc5oVOSGSF8Bmv65RPWxnfNyRSL2SrjOE+ST4C5YpDYvsiCVSwfLtTPM8cUmqwrhEK09GXY
Tx2yG9HDeNUvogwIgLc7V1ybQyt6Qa2QJK87nCPA3Bfs4OzU59vK4SHP/tbwcMKQD0Sc0g+N8I96
gEvcxRINzKkeZEjdET1Dcuuq7DWh5GvVRjrb+/pBj2O269m4QeoB6eDRlzKTqXWsWm2Yl1CuFnH7
AHPYNND5Vv0w3cKt0pvQfIWqDX3fyAZ0LXrD29Z+o2pTHYqeKhVpd5wvU5wQMb0GXtis3IbtHb2f
EH3s49KxoesFgYPSSGPGz0z/N5IJ2QndbtiE/kcxeqzsNWgNaQAKkmjMON/V2uvIOImqhIRjdVuZ
NQUENrhkhZcc0Wz1trYGeyf15NJQQnpgiszvGNEk6AsQeuRe8ZOFzRuxmXb+D/LOazluJG3Tt7IX
sJiAN6cFV4beijpBUJQE7z2ufh9wJmbIUv2sv3sO96QjOlrqrEyk+cxrkpdqNA+t2N7hD8MzXQM8
gXa7GZrIJgwsnF7D7huTIVsj+6JeVo+uEi8tzDr+Fb05z5j610XkD5bEDj3YY0eyJNEN1SJF8hPP
Heqjkj5kbqSBdhcQXNF1a79ANt0AdXthFwBYNUYoL9nsKEPR+EtvPsOwoIiiym12G1LpJWVTLkLN
jdXmtkijZz16yzp4FlFMG1TIHxKz/BbhSRxWXh4GDipBXK1yim2mCH12ACdLK0t8zGmsg8o2xwsx
urImnLTSufTIxduDZU7EdeHrQAdkE6szJiH6fLfaPkyBdjvFzGJy6YFcqlb0lNxBHZ3uoukRAhna
4Bia+xnP70ar5MYpOWgwRqMLqxwLWzKmpw5XsY055AQJaeChxoNYENV2u0VZL1rVa0SRDVkq0etS
/Gwz7oqxY9fHJpExlPEN5KS0FfhjMXrzoaBCpMqVi7opHuqis/BmZ7oNMh+dKgdbeBs7CBkvBZUH
F9020yeHkLYCZD46ssMTXJJ+7Rvi2K7WV0tMg1YkhbOmGOvFhmzCHIAKFogjxYLqanMDtWR9/Wrx
OYRzQhJieXGSJW4i49lkDp2A45t0A1bwV5Cg6gdW7CKMLbxQR+mnZhk0Q/IwBzUhJHQQKSxBRTgU
ynQD/vw27QYOd0WDjkTDa+PCwQiHBnnGwVfCH6kWclIi42kh5FWGqUfqt0CbusIrvsowwZVi8Ucp
9r6UJ5gLFri6pChsDgA0KrFLUHhPPAP3oF1rUHEwCtQ4VN6dRm47vwWRUcZEHOLYX+SU9MqQno1C
gbHvfor9FDjVhGQmLo/4CdI6I3VkPZcKbUFceVCuO5CiZG4p3bQ6ZK3YFBBkFMU9vB0QTiWebDkw
cjsweYa1+nuOrryJrKMTawh7deUCqqS86KHEbuSJAm2ojrQc2E1pSPcksigBFvoljMfhkKbf0Xwk
Iu7rxa4TQ/TJGpzGEG8FNbnIBApEMlxKR8XJYQdolNyncYup/6UMRuG1feFKOiI2oYGOD+IWdLzi
9kZQ2edED3OvU74sssusaKxDG+MdgiEKdp0mSUDUHhB0cqYp2c2p0m0tcIN87eHe0geBHD0XL8rl
SlUW0e7H4kYHcIb+IsQoGkpeq1i/M3rAQyz94hhCQZno6UOPOlT4v7Jx/UEFXQkU4CXEe9TGaNvN
svAJtuMW5ZTZFheZtSc70PrkzQxRJQXnzCIZeKSubjMj+xc34JmXLM3p+tb+GM/Em+0bAjCJry49
WCrsNreLdg9KIYOwV1B+q6ldWLkNkuO7UceSz4tkkWdhbkAe/11BapxnFzWkYHBrk55zK2kvIppD
yB30oqsu6IR00DduFXAfI0aSRYB20tjyO+TJekQaiw68mjhYxdF/FCo3CAtqnhw69t6j1c0FXKZa
sHHDIkLWDZpaUNzAKRbEbGL+IrXRdzHNfy7B2G7b5tYsiqtmhAYDcYT4vlV2mIo+NDneg5mGF4MV
5douTalLThKuDdc4H+qAf6m2ooaDyGQ0gwtuOnS8pby5KND5wGsusdu00p0RAQ1b7kroyiIe271l
OcZ3QaHRiYzivBGH8YHw/ZKGgrJ5IYhVQdtJvjVphQ0j4m6e4GXVvQ/ZIXVMCp5sOH2TCly8RZyS
R4cKBMRKd1shuV7ZcxtistCeGwG5FBMcVN8ErA9x4gIz1E93SBo98t5vu1ZWLhORnl7JtWBE8PCJ
lLZCN5eEq5CsKjVzlVau7K41vs9jhUQImBi7Vt+GJG0RzI0mO213tLpfg3lK4eeFLwpuS45GhzEu
0i2xGNXwpXiqMuABZAVuNCsgXfXp20iRA0x0/hZ25KhpXIxOMb7iQJPxUBFgiJSl3BwIZ4hQthkM
hAQ4E0K8Rq5BDl+3cFVeFGPKdqmRXFOGpp09dKhHCY1HqwYKhJq8rVrDPrsZbwYxdFesCeblS+Gl
sYAnd0kEZKE84/YJXQcN+B2PNlCI3HBoVkGIqtKB6dEBjYrslVRzpyVRsG2yGGlyvHQTDKR4O0A3
0C2g2vMYrWYn05iKdGJAhqk4GNliGdxbaezS6V4cGqxQ0xlWxZmSSM68tNCTMhPFW5AtI3p/Qdgh
cUaNN4VrpN+TKIYukCBx+J2pZWzjlXCrW5SEgeq+0PJ0jCFM7pXc2olpc4eKOA0fo35uFz2D92fu
1Kbi7UfTCjUeiHKxijY8Ngb57EtGpYAVnjAINuPLwhwVj/W5lEJMMrs1qFHNCm6s1aGBajapPdb5
r3iYX6H57GgDAM026t8WQl1LGflxi5dUoouBkyjpN0hRQBfAzNP14j7/Ran1HhX1VzAhl9COWx8k
NLi8eXmKp2D2Kyl+iURpr+c5OCd4/2C4ZDdCtd5DmB/IkRo9GlX9ioXVjBdl82Ms4ycRjTt8RaPJ
KRUBVVYfnvuLrC/Q5/Lnfq4vpqmkGhBRqFG0n/QNwatXfmNIdHNFss1MR6ovaHloTV17Mrdti1sv
cpFXYgEAS86fsllC259EdGVT7yUZihGdC69Ju843ckqKJVcBZjgr0Rx2Mfg0B1KVP+KtDA1We8P8
5oIS5rTNi4VKmBb3rsqb287Bj9qcZH9prG8V6kib2sqzJ9S8gnZKPBRFjM00J8/WQDBAoocDRmDa
I3VuGxlcGqYJkD6B/9Yrr1YbAywr6+9S/AOKGArQKVW4pd4rWY6kbMRfHGJjs1iTcKUnVJqG9rGD
2LEZy7zwjAz1iKXlrJpp7OSy+diFBvsVnymV1h13KQ2PCOhXKz11DUpO+LhGIYGHTFqrN89jLBdu
P9PPg+HgcYwTPdoZU7deEaRBeJtg9EbuUdH5iDUyUMT3crfu/EQRU6+v+3LlM/m6Xrl9LePBiT63
nUobVOJxUsIZTatSeae9YocCB5wCHclL/DoblHRrYaKzKsfgcoDVBBppJFqTmySzMG8dVsB05FNW
0yC8TAYCHijOyav+G8iPCf+/TEj2g1Jd9/QNTSuKLnJxJi6O4gPChlh6C9l2pEVWiWNkIy9YuBWG
L/ESz64I+tPSmsRboP9xQ6GbENCC2QxiYXI1zTIU+ux6qXj0dTQgNmFJJmIMdiKj5WW2KAkjWojw
RwQYCXEOIRoOUobsxmpunsb0RoF1LbxPhH1AjCluFHtUL97kESWTpIVlGc7BLiiowBmL+DrlaBsN
ErKKYfgiKviim/xap9PjcJtpEznGMpMCixZRD4nG6n2DiLNSUMVGCtaDN8dTX8d3jRhtByIGsLQC
3aRef0WC8Alc30EZH5RGTi5MbQQbqQJ217GkdIAMoOQOcqPRXeCi+9ZSI8foocnT2RjsUo1WxEb+
LIKmd2j1QcUOlD13NPgrRWgu+JrMsskKF0wVMDEKg8ESD24pqKkH8JLLSQ3vsfwubUyOga0M1nVT
g1SuxcpTs5YYbKRKA8YLfSU5/L0EgINW+oZVT9cTFKLrTK06WwB25tKux1AE+1Z6CV1yaMItEtM+
OjnyLTJPeS9dGfHvd1eR0egcbZAfhFLRDsnUr1dgDyAglmPAhLsKb9INOtv5ZaNUDzX+D5tilGu/
gwZux2mnPfSNjOvEns/8rC08TKEJ9klGPt1EWxIZofLy/c++/9KAhuZBxkmEhhZ9tJiTAWAJX+y0
3NEVGUFrYv4FZA6RmQksBRTPTTdeQpJtruppGnfIHN1F7L0Lc+r9vDVgw0NHfOcoqdgqbMBsiwc8
rbKi7+5ETM3f6VgG0Aa7XuCzVqHJhRS1u0aaf4ZkEnthJHNSUdjBnV7cCIWKyPrK15oiHhNLDp/1
tfYd95PqWnjruHlKVQtMMkH5bLQXeVg7fU0Az0sM8Ly4LMMH/pbqRwAeiXGS5b7Ji8tvKSSVqyFK
CrogGcJeXZyskDCmHVJunUIfYHhyi3D5Xd7Hk0+tk0YltUege4QybY7BONi2wsYVwy7nyXRKIJ8O
CkcESVF/I3XSo6Wrj0aSZ74wHZRp0i/nIML9ckwat5WaxZbVtvCmIa8d+vernNI3iYNzA7pS89ox
eZtMEzd5KPEQpL8L5F8HmBE7SN33aQmzI09S7TbOlxzLi+ymarrYr4yu2qdBDpAgFq8gUFn7Uq1U
dNHCnaUghlkXgUXzU91pdYXy34TUudDLhHcIxZOTuAV6jNSP4L0VUHBb/vhlkZnIMCBVg0ZJ+E0E
XSQpiZN03EGVLF2UBdPWGw0pD3P0hHLOvQKtYAdLyMSXAdcdEA0GnYspXLHawkqANFDbY1xc6BtE
LL1oppWGWIUzB3RGWDzrZs6bV+SHmtGi6NeIfA8Cnk7FAbPBzvowtEjbom53JXXdVovhRgtavOIV
s84T8VLOJMsgAMoQ44jwg8kBl0BaDxJPSPDUaUzKwSSU4UGjSbgpO+XXUg9IxBVjucMpKXdnjZZa
JyNrMCH8gTKm7s7WVL2gcb84cUaPs+b6bIe+BLAOCJjjS+oHldrSczRkWdB+/W+zVileEQ/f3zld
1spPRAx13y68MIkahHc99mFA7OIdopDQHBDDxmu+r3aoyXBfAorRuH1LqYVCIGlv7//jqaF4Uurl
5JdSNbkdFDZMwq3ZjwseyW7M3lKdUHJGa4lCAgCwfBkbekKciFgNckdRpi2OpAjrzFFJS3Vj1eTj
vbDoFyXyP0NM91GiarQDcWlsMK6eXK2S9iVOmpfqSo9ELwmM3JxylWhoH4RT4FLrwO+IuLmOX6Eu
pneaXDrCRLoZBl3mtnUz3RSGecFTDuZXbe6skm7/O4URm5q1EIkGYMN9bHa5N61nPWg79vd1SUkf
c6+yRqg4KbdCXV2IvMO2ptTDIbdU5JYaC3ZhqG0l8MlJTr9M6CFvN/G02hKO3qLHdDCz9E4XEJaB
Ly2uYKEZi95BulKpj5ah3F/pPe17+OdXlHpdKdMNPMSx0V2reDO2ch7ihvymOvm5pIbk5OvuWiwU
8OCh69hw5v3OyCzMD8abPBHjq1AKKZJlQMIrTIzfNyMqXwCjI9n9KbDpDn1f+nO5kDlP1h3KSWRv
8VOZ6GwQIYo2QomWWZj1q6ugfKE2Hb1ioDHCCARxDEdtn431IU5oPwJKa23VYofg5jdumyQSSYum
a0T+UYgxkYQ26/lBmdsfZVqQAQYvKV3pfxLi/uUi8y8i65GpzdG//n/pcaNCOv2f+dr3Tfx/Ll6L
9DNjm7/yC2YAZjbSP0xDU2B6worWLMX4t0S+Yf1Dk2UReWuLPAAhfGiO/7K5sf5hKquqBUw6S5dX
Nve/GdvaPywJBqeIWYMBg3P9//0Fmxtp5c/+h2qpWzLsSkWBlqyh6WyJx9TkcRmBskzgTVXf+IY2
2hYnRi+9CW1wC06/+bAw/9o/n6QFVv73p9E0VZYMyUASl+YhE+O/fyCgxlreoT2kNi4UOIcO+eVs
x9vWV2+k28Ve3OGKeOwM4fbPGX4e01rJ2R/GBFiGeg01FRfvPFd1Sx9kgE8kwQxBV5+b4R/reTTa
yij9MBqAorCDUNK40c700224t2zc3fY4szk8HWcYqutyHS0nwoay9b5VJAPy/qfBzJioH8H32k12
4Tbdp/7oqZ68Tfwzn22luR6NgySEKKuyDiiGPfd5nJzueaS0be2OtmgvTruhYyLYb70zOxCLtvVf
4/+yKeFIfxxv5TF/WES8XeACxGrJeDRhngg4fXXTO/QV/PbcWOv/66u5HW1JxHEzkbZHiUrwJsNU
D9iUk3mI1x2Q47dBwFLJ3oCA9usHoDHnVnZduS9GX4UePs40mJMYyRNmCpWKA4Ebtpv79GGcfw5N
X+M2vh63yZmNI5/Yph9X+NjkSomKfIW1VK5+afqSQ20bbAR+BMMG7I2Nmu1jeIkb044Gzx5fRega
F8nl3zksJiJb5rp/dfjRR3IRcx4BFyyY/eBJnuyS3DwDwr9YXMwHns/tKtVcufXHi438AlxVVZfw
LzwariK8lmMpKd2E6gttuljEIzvHYiIU5GrXT5VUOGgwRrd1k0PomqiWqFY27jO8FFegLRWGKhB+
IKuVPsFGxec0gYhsj83S3cqDhW7ZErXxbp4U7SGnbP9NN/sariw0LvCWdPFli5IEnCvx+9yosg1i
jczP7AyefirbuRYuodOg30kjqRO0ixQDhnibVnn9wwBkp7p9JI0BbOCiC9BXhQgE0ahp6M2JMbgp
A1dcNJik9HlmQm5gaoATZXnWb01zgUAl553ZH6gzNXSDYkRJbTVYzNs4Q0LSXvomu9S6mQLOCGLi
h74QaLUxJidjU3aOSThCwyAob8tcUl4VMarCXW8qhNRqgfZwTKJIQZqaWgMXCqgEerBDnzrpHMDR
jAopqh/DnAfPF412GA/aLDaUAjVrhihOHw0xepzTt/S3M2PTlkoIzxDSlx+lbUHFUDGu6SzoKGBh
V0P9A17bLcC2+HWRZUD24ggIfTOU03ipD/HUUjSi7LqJYwPztXJQhxsVWeGXuOxRNB3neC1O4e1N
T9iC42NDgI+/jYnaX1Cwm74ralx4IrJBd0GfKQ+9NmbXiaQ3lNKXXr3RpW65TiCLPoy9nG0H7GF9
hNhBj8x1Rj2eDR2h5YHZZzWo46ZP9W4PISO1l7Iq902XFWAUKWRXqSQ7aPwAuQoqk6p/HV+oFSB+
tdCotKODZfdq33hoOFb2uoDY3TfNAwpL+m1nNdV1Evf6RdILyh0gmNqVEV13qn6SrgKtXR4CTEv9
uuYlonaZQsUVEbhDY5xwVZEHSpt9ALRy1wBAKbaooOQXCGtPZH+VkI2e1ObwGwL0XFHQSHPpp6mj
cOJIaY7IOZa5Na7eCj5Wv1HSwGoWwOoU9k8Fv8Z46uvVKhrDvypCpz6aZ7hvYg41bEJn2EkEFX5p
P5p1ZgNeXtxwzCwf+BYJTmsZKOzJ682vJUJ3m7F5v6NbBQa2i0bM4UzsL+cJe7W0Ms0fVtYBhY9M
VFg3TYtCvBQlhpfHOkRBbG7kJ0J2LYJRpy2zw+mm2DfR08MtCwQ7HIBrE12LTYgT10bLwxiX+gBb
yUqL3BFDHLvtEENXWDdfrMs2siU16RVAnk1l+hAJMWMwM9j1iDMYtPgT9T5UkG1eEbSN34H5vFRT
2PrBLC3uPFgoQOs0WCLTQtsvJbsFdhjU1HKMpiHcBxUWzB6yc409iUL/hP5XbdPyHx3SSWlXynH1
LVaoRmwGXZHcxpIMdwBTC1QxKA5Z/zsSbsDILiJC2b1hukFRN9t47AfpPtIjHSi1rkGfKwYLDQqB
zkYtYstmi2I7g9RHi8POJ726QIE4AkmUyONLgADrA6Qm6Bjd3Fr0h8QLYamoIChjmDf2AEZ2siPO
veSMuCw9dKWp7HGN013kkrM9EBWIuQL3G7CBsLigkLlSnLvpx5CmEkQu5Dv0WpmQip4wn3Q5l80h
SCwMcglpgtTR65z+V7+oSPot8QRssalK9YbaWnNXoFcKHVmBNFc0LIIM3RALwcXsqC3XRVVe57XS
SLDphRbfPU2i5JFZOTasTRawuxsYUEqdxjfTAFnFIfIR+HIagjhsQqpftiJXaP8Byi0eYix1AOdZ
Y+VY8TjakY4FaY5bmzsLKtZEFhx6DTjB3C1g2eSl8ZUoopLKaXghCUWdMaaqIq7dTEteOGfwzp2I
uA5VIvFBSsP8O82s0KnbdtzTJrlUOpM6/QjCbeFwOZUxJ5cII9JsytZ6cRGjNw5S2Z+sjHYlQpZy
Lpm7pNKlw2RVD+0cmnbbyzdxZa6GP+Ye6tFLpdAgmRVy7CBVQflFKg6vY4JXk7UWdCQxN/eijthE
h4nFLbYhyMHpmVa8DdAYbyIwrnv04ukcqyUVsWEg3LQMEd04vK2boF7cFiFShCRFBNiCmTu7Jc4e
qQ+rRYnFe5AJ90OvBr+pt/aOIFm/FwlYelwgzV5PQn7f5wMWFwG4dTuODHSa+kDYky7RFKLM7E6B
ZN6X2JJsmim4o5j1hLlljANdfS93s4QmeYlLAPA/W1NDcy9hvWhrJkIk7liBeJJkJBJVjYXXARW/
4CxNnVSoCpR7AQBTPwejbPwK5rLijqibOxwNRjRc+1VmGh1UeRFo/dDrCX9OahccAPcJPwKjtaab
BRqpcquGebpcZPGQA7VHx9pvxulGTVBesnE5Z+GQw1NGsOMqPZ9S1isnRYjHHY1GcoeB809pB532
cpK9eQGpUYZT8cjVSnk94YWK23mlqsK1tdKx9SZscrzYHK71OaKoA3xGp3oCQrqO9w11XVs2R9HH
1ZeijgUsdYjU9HfMOaJkQTWCnsXMZapJyo8+nNNblCODJyNZiucURvW2heRnD4PcccVD8FTqFRGr
0PkIhQHSSKdUN2VZjUD8m+RqmczlkMVVhDxVAcn6oozmIL2VEKkc9qOAc6iYTdVzNxSwATPu5DLt
oA0it4tXWt1TBp3Ro4XbYOmZPYKUFp2uoWqC7Uk0b0FypPMWdw54/wFiinDd6j2VqexHM89YqA61
Kk0XsPbaC/RoeIa0IL4E7GV6eIGBdDUqlMclRHtoOFTx1VxNlXsmNzoVSX8MKo8EnRa2DH7x77nK
6MJ7dgAEDxt1U+/0w3xQbr4e7lS28nG0o0xMzYKykGoJvHJ/BwwGLbVXoQu2svpm1TcFIKmvh5NO
ZX7ke7JM0g612DwaD+Vj5LAFQubRjq+MtzVGF2wVjRFyhIb8+VxicnpAxtF1YxWTE9cf9CH1A+sC
kqkeaioEYGlsWDY22hp4U7KgKoocm7Mj/pmCaSIJAQUJAkhVlY6mKCApVsqUHamAdFwjl9pz/St4
UZ3BlR2s2B/BgmaK198IL+dKE/KqpPg5IWFoCkMW0lyapR27E1KUgZZTxUQZ1/3TQA4ffcs81Dl8
6ar3p+0bAPWLNRubHsF9VFe5Iz8bN1b81z/y55+xbvEPa55XYlEhSF24NP8X2dFtbL8cMGyTI0M6
dlDPds5N/c9UTCMcBThsKaZsgUf+PKSBqniVAq12UXpFcAdJiSC5hb7xNBr929d7+M+aE0OZIohG
BN1Y0qPvmxqTCWhzZcAY5beZOjENQoe7+/7rYU7MCB9M0lgkFmUVCcTPM0K1hNJ3HgAnzIJVjNeB
tQ2I1EcKePP1SCcmhEanYqGLwI6V5aM0tm8UJVGkenY77S3PDwZCHsLsfz3GiZ1prWUYQ9JExTKO
M/NpwchalafZXXqJ2PR33p4Z4P0LH+39TyMc3ZtjO6VND2+AmyW8axzJMy9BxUD9jTbGlr4f5gyb
DPUxL/jW2bHXH9AxP3d3r5/+q99wtDVK6CTCkvEbVJ+6DxHD7OYuAl4vtS1Q+hlcCb/cZWP9iv9O
WVL7NP+jGhfy/SU4KsZuXfgsa10SjWO/e0WOivN27paTP0tQriU1Q5RQYDEMNChVRTkqc/H0Kn05
Qbrv9/mr+js8lE9GvxkcAjQkIZ1mm4GkZzt5hF5guTaFfe4n/Fms5BfokkzFWldMLKM/HxD4I0VY
JTzI4j7cYkXh9xQrs31/rqD354P8eZyjhQV8OOpWxDjZTvOG+8hbHw9lD4Heja/Plg/PjXa0rkGH
9JQaMtpoT85ysa4lQtoHwwcA8v3shl0vkc8bFllViUuMFdSxVD1aQ4v8b4YPXLBhA3+6QN8cDcJN
5QK69MVDeB1dfn0NnCiewzGwEI/ljtRoERxNTx2Rde91mvTkuQ6JIbisDQbTG3z9buZt/vz1cH/e
bJ9GU46qoRgONl25QgJK45DLzxWA8/S/nNG75OOHxy4SqWODz1xnNLrhofWHLaCGjWLL2/Fg2l9P
6M9r9POEjl7WKEokoRAYLFl+p7n+CPj/19cjSJ8lKt8P9scvpBy9O30dQauPTapke9O3PNxwvOgO
/uf/4hI50g/9c6x1uh/Wrp8WQ+8zxtI2+C/auKdat+rsYzkObNjpniBL2ChzDFg/Vh6O42fL5efW
8+jp48Ugo8RQwUWBFI/wn4hgAhrzDFv0VHNLld6Oz4Yq586AcvRSwfaVsQ/hI67dj3XW/S+05WiT
mV7y/dz1deoI0BOkQaZwY3NRf15iyG1yGVRgyKZ2sM0cH7a7cdTPRBCnlvHjIEffscrlEFGpFagW
PE7pbTa/nNmUJ14b5eMAR99pihdsXEQGWGNqUJg20pWX0Vbc6mckbf/MhzBq/bBcR9+GG1KNqJ6y
+4t7fbywUvL3SrLH+cbUqEZIuX9mZqeO28cBj27gNupDVeqZGX4GnmwTK++1K8MX9rFnnpnbyaP9
cayjl6xf4AdA5CnAP20Cv7+N7i073WGliSyFW5+5e6UTO09VaI5oBnHyGl5+3nmIP3axDi/aheeC
WIH4pB3iffFsXZobvByuk9fFBYq6O7Oe50Y92op5UmPhgQ8HYRCoTt6zRNlqyo6ivmEbPurd/jRQ
kfAD+UyccCoiIr8ESWvJCN5Lx09bnkxKu8yMDGxqG6Q/I/EJjDyoxFt9r9rtbXSd2tFTTCscKiXo
w+5xaF4RaTu3Aid21MffcfzodXOitgK4+ffrhYE307Phih4aJDd/J374NNZR2hUJbShHM9+4p7Eq
edB2XKbpTzaKkjfp9bnx/syJ6EspsqQpoipb5Naft1QKw3+aerBwVBwtbFMfw+4hLeBdDkgofb2R
/hzKVIAvSIQowLkRV/g8VDwATpJMpXJDS/MSOgxm7IpxBkWoPPOmn3gPPg31vrE+vIJ5aZR6qmBU
UaEohyLmTsq3okMn06sCuLTGNbLjUX8QujdjOLNZ/ry4Pw99tKCViGZAHTBLtMYMSqR0rVcvpv9q
Kd97xx/mR2MxFNuI+YlV7Kgzxhh9qD8TptaIaiVnvtuf5//zjI5uHSsQQziSDIYIIcR1Wo6u0n//
ekLnVu3ojpGymIZGz6q1EogMyqMJum1fD3GilPN5HkcvXkRqk/XrpsDZDf0f6y1fNoVH+rhTPKQ2
9oKNEty3aAs1xUUXCX2bneRKj8Wl/Ndfjc+/5OhJRFlTqRaLX5Ls4m15GzmwPH3dK6/P43nOfbyj
xzBbpkXD9ZVJ17+yqfCi/CeVcefrpT1zsuWjV7BusB5UqnXPQ9xORW/G+2B4Lzd/+3qgc9vk6AqJ
CoB2MjBad9atrVx1D1k8P/xXQxzf9Rpkas1cz28RSU+6WF+ivXf4y0MY1BIprZmSZFCJ+nwRpumQ
Vo1UtNg1mzFaaSUKspr39RgnqrRUaGU0fCgroMSiH91D8xDpqEWgFt+65q25H8wN5QuXcuVD+zN1
4mvhn14w/7MnzfqRPye+nwc8SqTKMsgDhNNbFyHLfeB3D+QXLiBHatEcJD+6AgDrRN9pqv71SuXn
kY8uKCUQ+iyOGdmwHtVUQIQSSS4D3Pn48vWivtftjuZIbUbDLo1y8PqYff5ygC0CE+ZKSyAwusT8
0BzvU3yK/ehluTC+RZRlA6dDAtteDOciu5Lc0etehf35Gsp6br/6JUdXiEUXtjBVlV+SWDd4qa5m
ydix98azqE5wgYLlr58LysCyuZYbxXX3fp662S+GEjUGZWDrCgttyCevXy/u+/t/PCVFBGSkKZaG
Su3R4g4FSXSnB60r+lpmG2+KNzzkbuKFl9Id4lQbIj0khvaKW14Xl2l35pU7Ofxar8EBRlVBdR7d
lNB0MFSr0+49zDWuZ7fei6Gd7iOP/nflLg0VKlTRAQc5DH4e8HXqxJprNRf8JUEvGdPnFZZonyMZ
UXVrqdNDUW/ayi+Dbfklyv0bCWDN36j3mR9HPMZd5rIYBErGiGNjbDID9Ex3m2pPMh0O/WqCjQbF
6uuPLK/b5Pgjf5ikdXQtFYZUFTJaCYiZhM9FKN1rYvoz1lWnwJayivQDbfYrvXgMEqQUsabYFOEb
zVfXUg9kWn4q6Vcs4LyNh9RHFkLZ/N9iElq8k5jFQiszzHezdbbHduJuY6HAPnFhk4AdNygSTSuy
Wq87UHBQ/5FOAYSDwYRn2ZMNjen76IR2giCPp6n/m6LOenUeL5oGsBP8KHvDOq4pYm4WzHRIO7er
p9c2ku/RUPEDq70qleIn3sCAeIT6KocuZicBWvdLCruvPPPIr9vvzx+BNRJuZ4Clj/sNQih3SyDM
qE5hBl89pyxDWb7KBVch9bkGqRcwDV/vlhPBiwkx5t9DHl1yVYaEHAR1vmxDARU1z8lGBuDrMU7l
Cp8GOTr3EaqSqtyJnYvH7avhLVsUKDfI6HD2wQOfOwBnhzuKlRhLKdGy7tzM2lS79X4rfiD96it7
ycVzxf16dqeeiY8reHSnhMqY9uQKfDRp/jZU4dVims+IsyBt4GVnvtaJ2iPtZ1oXnBR1HXQ9+x+y
kkmALRWlfeuCRH1I72Q6Nelt+kuZneUuvwAoS/EPDELlQFqK/K8nevJi+Tj4Gjp+GBw3KYAIIYOv
T7MVuVXrhCaNk/K2cJpdZMPL5GXWkZWAwWmjX4ckBfIwsOa9czXQEyeFIg3tE25X4PrHoRdcTdEC
YdpykcdbaQs1xF0La+emvM7o6EB+GuYo4BoRgYGqxTB4GI0KYueFdObIn4jr18sOYRgAa7JxHO5Y
VZSKy7gwAnpoKrK0UnjdiCBWwzOH8MT9+mmgo4NuotOSG7VIBIcmgGHs5MU8dG1zb0Z+EXrIdXy9
WU6u3Id5HR15K+qIZWbmNebaz7LIt3hdn0GBnLi6LN45VYI2SkhzfGVjbpkYKZKqUK7kBysa/Qir
+7ZZzqQSp4cBio+fg6jidfp51+uVWekVSpFuLep3CmIKJEhoK738jfUy/jPK0ecZVStAcJadZklQ
w9Aw2ERiWZwJwE5+lA+DHH0UEbofgudS6+Y8oqbxGPe7r2dx6n7im/xnGkdXLx17FHjh8IHkh0Yw
P6WHZRPs3niy/WX/T7pJv4Pl7Z9LUE6UiWkXfBj56Bo2pHGeDYmR/9mfQLdzH3gGkd281c/c+NLJ
Q/ufsd6dDj9chHqZxHCS3sdSvqXIvIBD5+6Tb+jWJ9h027pXR5vxWb4q3r5e4JOnmOY1AbRBMfE9
wP0wclRguDVlWuvi7WsvRX4VS0hojfNDKmAUUoL+hZ15Nm4/eQTwfsOFTjWBkRxFlG2rLnm9kDag
NbApNyttSfP6S/0m5x1fKCRtzpNCTu7VFRAE8kL7s1EuDaksI2Peur0U7kQZVHibnzlz7/nGH9f7
hzGOdmuZKHFYLtwgst/sugs6u5vqPtgZ9BcGV7HRIPDh75+lR51cTgv1AZ04j6by0Y0SWmLLw2K1
yL6BEJcwZ5PwBhnbv3PaPwxzdKWURoZSBtwoV1ieRZCTIYIpX+9G6eRHwnRAlxVVUSH4fb4bVV0c
WmzV1oJEgSz+pvLwQD8Me7iee3Nb+aGj/a0b5sOQ60/6cAIQYYtr+Cutm1xY9wMGCb7shnvxZqV9
JcDT9z2dX2y5XcE5x505/d3+M9uj7xaVQ6lgYofq03JVyG+V8lJqj1+v6Mmb5cPsjr5Z2NajIBkM
0aOM2hHtN9JrinRopgX7r0c6+e00kf3BxyOmPK4FJA3aOmXHVaL64vho7tP9yrZKMw+iOnLZm9wB
of/jzKAngmULINoK2OKfkOj+H2nftRy3kmz7KxP7HXPgTcSZeYBryyabXnpBUJQEXwAKroCvv6ta
+251o3EaY14YTUlUslxWVubKtS5XT0YDhpXiGew1PoRaLMi5gNXEBgHACqShXM9kJXnZFiLePnij
lu6Iud0KMjAL5S60mapTHctGJmjPqBKkH/R6K9TgBpeNcsFBz+2RcxuT7Yn+FaUCmSje++2+Rps9
CGcAS1g4d/MDgTSrgYiRl+0uZ5FKnYTMY9Z4grXmnNcsWDAwlyiBZ/ptQb60INIo04YCTJAdOm/s
dAehVOJDOsrBDYMuiMIlq0RYMjq3Oc6NTjaHKQxUtCBq66lgTGjK4Smg0KDLuiOEnlwB+nEqyDDV
BqSiWn0fGMqrlbG1lYPTNCXkLiLKgZH62GTDwlGZX9PfkzFZU2MQEnTB4PeSs7eiP5acZap9vX0y
5m0g7wDYJNzpVJRWpyUgHVAY9Zj6oxiKB6WJVixZyrIsWDmJnp85TzGsE0EvYAUUjnZq1a4lqS6n
ivmvBnOK1c7MFC3UJppBqD2W0JeoUD1IGKH/pAP77W1D8zvmr1k7ZQLODSmCNIYBDCn5uOl0qIaY
KsrnWfQtjMguBkPWgsHrCbQMtJ0DPwitDlOa+i8aapUAXsfBA5uOExirsQQLkvp2e1SzRvCgESUA
FRXoAFwevkZH42UpipxBr/Z1kHFRoK+ZtlAiu547DEUHEhjYYw1dzRMnUqFXM+6hpOJlYFGIhso1
+hSqioM7gHg0IMfbY+Lh92WodWlNvhwTOnyLKhFgTWatk5APCr49gZkgk1HRdQP1PrwUyp+3bV67
Sdg0ZBHMAhb03qdnqq5CAJXNcYBAhupFZWO3i7iz6/v6wsT0QCXMkAIrlqDKqPqKuQIDI3Xq0dOd
xKc76gXNFr2TiiM+R8u4XT5lkylFMA7eSVMHuECa6kODNSgPx97k2OHGNaireuPO8JqfkDyqkXJZ
gjHMvO0ssNtqvKJ2egpPXlhh3LVdGdWDF2e2+FW7xzvV5yXdZlujIaGxQU/sQAroW4aweSn0mnne
wbiq6AYH78I9ToyDQQ3is6wfPKyzk7JmxdTuOVCsDTNE9JIdoj75MWTRpu2EN4DHHm/vpJnda+E2
1AweThv6tJw4BiAbxHEZPTXsHQ1daqHyrFat14NPWhpiuy9lH22UC85mBoyEDN9vs9N3ZlsoQdVY
0ejJgyOhMf97fYTG6Dey0zoXNETvYQI9LTtbgdjm9njlq32tAz6igZoCGGVLRD788riauP0hpYlm
CCD4V1C7uGv8Aof1I12DWwwPvwGsnjsVrPao2IQO4OnomBd93UfTKOT9FhI91/Mw+W0m77S0BgYj
6VW8xz6Ne+O9PuTQTLCZPYJn76iDhs4Z0dCKasHq9jRcOZCJ3cmmoxJNdGLihAkCqKMg2ZWDGPq/
MYEM0+VEoxVbyBOkskDHPYLC5gl0owtreR3LXYwCTS6XJtBR3jdGbqEbcSv5qsfWSmhD8eD4C1jW
fBGXrv/r/Ai3yG8uC2I+4lVSE+JC6O0OwY4MDZpXvGtrp/qR43mRopbDvLq0gze6Wn5Xz++TM7t8
V5+FA5ollBkSJ+in2cZrA12xX2Ov/NaDhNMD8H2LWAeviuHb0rtifobP7E5Oi6DqBjpR9AGnRQLR
MwgseOtGGtvZK0irHHEtLtU4rhzSZIYnJ0LqwrFuW4w02TQbjt6G3sE695dwuNc+f2JncgIawOGR
h+R3zFbdAii3lfbVynQ7BwQF2gGPN0DGoY99RBWTLiGwFsY4vVuhcwAm7xa2RYU5BIrRRbbJNW1l
6H7a+jF0y5QlyO5V5HU53GngGqGfWBN6TGtpZH7WgPgNeV8k4tzbh/468TSxI19uVBLp0ICHhKpn
fh1xbYNKnrpgeN8pa5Q9Y4+DSAILEgvAuAruEl/OaeIuAoeJ9ck7qw8YyB9lWE82xYH43br1yUG2
Y3fJf17nGCaWJi8nCLEnCXiTuSMQney75POTAZHPbe/qPgVaePEoXmGuYRHPYmB40WFjopY7mVm0
xQMFiZiPZS9iKbudZq0GA+cfNBxR87WE5gSFVrkcKQuOfG7rnBueLGmWgRizBBOkl+J6NrdZ+8GW
opAlE5N1C9oaRL6cz80Kuk0jJ/m7Bv1RmvTfb2/PqyTzZA4nqyaD56DXQwS1XX0cTQA6wQbDVax8
ZXiSyxQCGO2X2xZnPej57E2ePBKrYkHKsSXF0oGap29+1CsBp8AY10CXosV28RDwyZoegnOLk7si
ikwTrEPYKLwDRtkDihv54Lx0JMd6hXLlYlcPn7Rre6gKAJyrIIc42ZgZ0BZFYTBgXorc03PZ72pz
IVyZ3x+/TUy2YFjmCjjwYCIAqKNowC1f7lTl/vZSLY1jsgn1LgqijI8jqD7r7CEAI/NtA0ujmOw+
tCXBBfdYmADVQ91IPFVF8ml8v21laRiTDddVZtJQvcdy9N0O9LidDfKccmEoczcYxOv/WvPJHhNU
q61S/sSuuPR0+yhCM0FmL3r2KI57CtlnJV0KlecC93OTk1BEC5kugTQZbbFu8SEWq/orOqmdCgIf
uYgmUlteLwMulmxOghFW6FC0IXB9lIEtq4jeQrGL92j5in3QvS8k45YWbhKRtF0UAoyNAUIpGuIV
Xzhtx+2tMRu+ns2hMYnJS4jAdEqBZQNJNdQ73uP18AIC/vRuUBBJVrLd7wufcyYvVzFnp9KUDRV8
dqfEzOX1FSBn0VYGtiVqtAchd8BhrDyCIcMd9m0HPAUS8w6c8XJ/1+y0nhnmv9hZ6EwKucOUYMy9
lrnS0EOho19wT7NRj2Kh3xdEj7oGboNLGxBaVHI9xskWod1qaygkfmi+tE6dz+zDWkWQwjzhgZZc
/ewpPDM72Z7oboG89Ygdg5B526F3pWKQkYvuOwVieFBjhnJv9jp07OftbTQ7o2dmJxs1HRGyykaH
GC/a1A2kPcBi9F9ZmO7TJI8Ayh2xWcoUhaI+c1j5ctvC0pIZk1tryPJBo9wENCUL6Py+66DHsdvj
+EZ38T6p/WqDThbgGeFWlpIQs0EBuC+QAQFaEx8mProcKrMqdMwgxxsFGaQUbP58hVzkts4d4+M/
jArOTU6OQZeq4Kum2KIchciei97jr9Z8o3jymwTVosW+ymtQFYItVQTxKTp2VPmK6iMJ0qIOfjls
yCo8ctwCyIlX8g/2DcxsX0EmX9Y27+iEwiMoil3Avmzry7hwb8wmfM5/Db6bz85/30F9r+f5WVSl
PcUNPaHYGtqW61qpq862XnQJlf7ALiDHbluuhoSm5ULrbaU9gXo7PjTxQnp69u2ArKaB3LSBVPgU
3iPGiZakaD5AfbIgXqz78S5DCaqzKzd4glw9tMOWUQen3oNpmGZBeR0rgm6sK56MthHjMoXKsZft
+yPzkdBdQ1A2XReH3KvxYAmc1AaVG0e9pXZ+BwTtJ+/3hfikGw9PkMpwkeldeFpcJz+xRyxLRAIU
MDGQRE5OYQ6OrkDUcAplNJJqOyg2AHcBHrtNsl16ss1FX+emJjGkAHIgECTgzIF0eROEeJaK+TE1
lKUG9DmnfG5nEkZCA2xIigYHDburs5NNuWHmxmrRV5z58ar8ST6KB0laST+hg7FaDllmfcu5/cl+
tyiqX6Q/+ZbRB33lr5RN644gqrc56+/SLXSNStXRkmeiI0WzdLB9XmWwx7isshIgXt5pGWkOz6PU
iMsinOrjMivuzPXDiZGRQEbCHgYne8YSS72vNQxQ1KGckxtfRQVK9bevh5nNIkmSCVQc+F44sP/S
achlEaWNCBuSjgb06hsTwWacVsfbVmZn7tzM5AKHIskQQrgaaVho+GyBPFpByupRt6EdD130xSDs
uosNK3Vub3Jz62APRdaC+0JQfqG92fKFe+b2K/k1c7s3Cby0oLE8RPeW17pgNjtampt+LucyZmLB
81/DnIShRWoWGoHkG2DMqV1BTbqoyQoEX648ZOvbUzw/ZBVMOmi5l1Esmwy5zAGdGzmBh6zZOJOe
tOZgkOouckCp7EW+6vZ+vglAAQzFX3BUFy4SuJvi7favMbufNPDgclAnCluTC98gdTVKFncK4LWH
9AlUJKGrYkFix/x3QZ18ic8sTe55RiGeGYZ4skAFDZDLj7TNPHnpqTznZFArA3wNrb84gtMqSteR
HvUDjT/GJH/c4AbdpXd0hxX0Cz+E9PFShD07gWcGJycFdFJmHXGD0Ftdd0/KLjwCtLE3US0SVvl9
Aob/5ew3vxImV+bFKCd7pwLDpZJaMNo7qC84+Za/OJstR4n03xbvwpm8zZk11BkufU4OOYes4UPk
VDOci8WAVAIyRaAMhHicXUvOkknuxa7Gh6KfZsi8oXBKRiFoadPL4NL1pOJZCw8D1O6YatpN9NS3
3/+DA3BmanIraUIo0NCCqYqNNmJGOypQXGyihYBi7m6AcvRfI5qcM11KzKwwkOADtv7eEKu3vNAX
Asp5p31mY3LCBkKlVC4VJGL9EBUgYM79amV5AIOEz7wNY1hqnpl1l2cGJ5eRrqUCOKkxd10uOpL2
dey+DtGHtgRh40fo1m6YHLE8h0ZQLsJMIZgPSPrGdinjgiUQcAUGpdX7dc6W3PPssQaGwYI6AWRs
xElQlusMikYDbNZW7QiA64Af1JZMaeE6n/dXZ3YmQZmSQwS1L7BmwYumOCoaOqLUEV47z9jSR30X
+0vEUUsDm+530wg1PYHBKtFtiCt5GUTZx36pL31mM8o6pAllWbF0A++JycCo3gw0JRrv++tfc7wh
P3khEteY/y9UIa9PF4zxiF1DwG7A7V96KLEzmdjJaAjS7oMV8cGkVqAthjMY8sdBDHIEJ1y4OOcH
+NvmtFYmgCSVkVwCsEtCY7C2zu+gUw2NIANdc/9Kj9X1wsmYSFR2OV8keCYmExr0LJIgy9170LYB
yTlYiGJgb/vNbXc4N5PnVibbI431Ps9EPMKhg2iLwr0Sv942wJfi8jCDDA4DQK1ojmdIj9IIvKxS
h/tS3/6qhMm+uiwdcX2FXNqZDCQoErzuqpMd5pLOUT2CJzbQocjs9T70IyDDgZz9ciw784qWDVkB
JSOGiWZ4feLqVRaZ4B7HxqiNNtwCh2c4oWnENuRYAodEQu/pTQXTLQVLEJji+xVNhPAJtMupT+qy
erHEbFybhdIt3EFzW5ZfqApv89avQQINFOWgV6RziGnyLHvjOkQDu4meQPqvvL5mVgAiCypQCWiz
QvZxcjsQy0DdoqJwZY1TbhS3qmzxS4V0/HfxSbUZAlphwxL0s9vRMhnFzDYzNTgEtOxhr12RCnEV
K2UYYVyzgyPAOpCE9+pHuUJGy5Hs0DO85IO+ht+jEfSLSNEvudnrO0u+sD/ZfkqUBlQDn6ynBcc0
i4BIBpd+mL+HqezICsiio+Hfv0q4SVUBQk0Bm+w0ZWG1KgS4yqaDxwWAGEJ7K8SEKK8pGN/pfb0k
ozHjkRBmg3IUDsMAA+nE66Lqhtb6NAFbpa5uKIFGVChF0PekSxDQ6zgDI/ttaJp17coU8uwk65CA
gkArqbbUMp+NshhtELwv+KeFQU3Tr6CATsa+SjtP0D+sHopnoWmLS/WO2aNxNqBJdFEWSkqHEUYk
C5LUxTNgduDbfjLIW5BXC6d+xqNfTN7k3hCUPDUai69Sz2wZAptyslCfnJsyE0xLlohqBpg2Jwed
Bp1SqRF0LdX0STYeVKFxCSHu7XtjbsrOjUyCwIgIpam2MJLRYwDoI2tAj5wyEFHjM76/bW0G1yTD
SYIoGJlQFYotk1kzoio0oODXof8qfIS+ih25Jugnwc3sc0ml5RhmfhJ/G5w4jAAqedCigMGEHi3r
GI2CPbQ/b49q7hydD4r/DmcZ58o0StUUYKNQSjcWs6NYpW6Sk6/iMC5kkOZ2HfqEEdli+vQrUAi0
sWkrg8LEq7T6SKiCHoai/S9tTE5RJ+YKkrQRLhgNAg9y4wxCuLDr5ty4CYEgSARZSCtMudqobhE8
DjGMIlCcAKIbvdHtxexDbd4ABbtPOtG/vURz0QNihr8sTpl6zCSqoIMJi6Sw2wz0ewre2oFfQet+
NbjRjjqtuNimMwM6w3Y/szpJXYa61IkQYGkBp0tk96RFBVnmVQU6vk1+x3Pfo6M5oOhHtOBLCzHn
zNEGyhkRLXC+6NCbZsL0wDL6iNTMy3LATxh4biJSfYcAUu6wosDyQqlpwSnOrKuFAA1FLg4uvmrq
TyCqFFlSAF02i2gbJmWRR9KIHsgokc0oaonbFWG4FgJtqbNl5sWHW1FEWyfE6PBhmqECDR0toZ7J
wCfQ7EUPQumJy8kZoE3w0UHebDENPhMKYWo1uGYw3OhXmHxJ1nIpEioYDINtU0E/I4DGqh7EW4hy
fI5UCtyos76XI/TGbm/mGScAxhu8yMBMjuj2NBVn/katBEBDicg8pkB1nOaV6JFaCRb63mc8J9ht
FBXQM7S3XYUhnD1yVOqUQY1JdxtarsBceQiCxdT7DEiBs3aAMAWtGyBCngLdrBqahZDO4ZhTddts
dKeCHrJtPnDCyMJFBeM+eAOib2GrzpSiLs1O3JzZZ6NQcbOcCrnbQKJtZXjcYrRdilpncIqXtibX
Xq8xGS0OFOmItjShaZ+uRgOCG/SuFN4zljvtGL5qgfBEZGH97++V88md3H9SnIaZlMGyUb0bgew2
ylKuZeb240oLuNLhasDIPwlTjFHTB90sUdITgIOUG3HbWsqRDSTfjTUqvv/BeHROvISCKsrMk7tW
SXpqxjJWrWQQ1RG7t1o2lnoGr6lEdQWobyh5cuAKFDUnRnKl74soTnhJzwTPkDfuId8QuGUOpH6x
rX7Ed+FKtU9p4dgHAGq5mD6zY/ivAGk7rjSKYttkx6AbR4ZwhgDQtaRVdp/p2mGEruc6k+twX/dM
uqsCCY+RopFWrTwG0BdnbOGWvl5ZLCeE0QyVV2+upkFoDUjkijLzZHlVxuDsyfDIY4lTNd2CpWtf
A0solJgyHpVcWvUygirQqFPF4sC8UIJ0t2JXVmZTc1g48te3E+YU/xXidp4nmVqRMyMllpzD0Wht
5ygq0iN97KtALENyxx5TSGmxrFoY2szFdGF1+soqOrFO0GwNLILdepxhWBJtzjZgrIYNvQt9bcHg
3KqdjXL60pKoEUACHfaqQXVzNEo6NSSSAFIyZDszgb26fSDnlu7c3MSN1q0+hFqXopfKNJ7LEHLu
Yh55UmMsdUj+HxOJqh7YZUCJOJU86FWhLC2VAIZ0Z7wre7BEODqkX8PvnCd8WWJh5q3CF+4ve1Mt
z7BPCgMSkr8uCKlGqoXTPUHq23Qq0PVxEi/rYelamp9OyJsgo4Skw7RjkrVFGuUhpnMkCsqx4x7K
JrYVFd7tVZuBQ/HB/bbDd9FZDFH3pSrIDHY4TzNXiKHaSobauqPbHBojveIe9JTeFh9J/x/tmN+m
JxdGV3YC1KK46fDdAAibq6MptbpgZSasuBwh9wZnIxwrC9wmMszw+z0GwZSYerwAzHM3kOYrT9kb
4uSmf3tq58/f7+FNfFkD7haN1bg8MvlQBOsifIsj0S6VBVTRwkaZ5smhVxhZYYVjDgrhbSgbOzbq
brikgjPvMv8azCmIOp/ERITaqYHB5NBORBK1dMah8oM2WAmF+C3Tos7p9CU2ExUrc5nLvli5U771
zCjkyoSwJ1g5lsZvglKYbiaqi3m92XVCXYOXopDNnFZSJJopdOwwgRBsWemVbSBz/gXUjU55UHIU
G6hjbeQVQJXV0hk/eY7pAJEEQW8Hf8lDLPdya+YBmJ6DBpe7ZCbpPgra0IloCFm6RhoCR0wCiNfQ
7sXkyRho2N2RqEsdhRQ/irA8Qr9uQMkMiqp5AORWVLDiiKAaQqgSuA1GVXrSK5G6gkAl28rM3ia5
kUFujUIWNKu4Hp0QOpWuPosMjlrN0gAo2SF/i3IubD827AnUyqM9SFr7yURUbVWTVJvQ6FUbEj8R
IgFB+KmVurVwO18/V+HtVAB80JuKTPqUmieNB5CUomPbI3T0DahUlsOdoOLlOryF+eJlMrfHzq1N
rq2RmhaElmCNrz7g8lBMRtYLD4AQqDz1XXJQFxfYdqmrZ+7UnpudhHVGK5lMLWA2UnAbM/Q7m6Zd
kSVMGocOTDeYpsugJtFVdL1On/4VRL/76hfisEPsyrV5+n3uLzNGXxOhIlQ+szRlBZVpKY9WfJpH
5oIjW3HLJzAycJbqGv33NgrkrrXpVpAG8kJfeL7ta2dX8fc4pwSheUCKRBCjwQtBbIuHwUHo9B+3
TcyGHYgVgUBDw7gGhoHLwxr1bQAVOxxWvlOgd+uX/Xdkbzb8/q9jv1HdRHVv25xzTRp64Q0QZxpg
1JuYFNRW6JmCQDVBoVfoxlVFjSdZC0BBFywk+2aewUD0cC4sEbJAoOOa+KK4rqK4qTA8gjtrGwcx
XcnyQF+bwqj8Ic8KVx319KfWRNImthrrUcAB3tdCQ77fHvTc+UdCEGxgBvINyDlczrOYhY05sBAX
WvpZBQG0jgenMKmdxeiIbpARuG1uJiOI3LqKbDQ4WLiawcReD8c5amnLAB2pwPEWUutA5TH0GBX6
pyDsmavJSrfNQlX3azJEdsUdZGMN5kNt1tB0J/1wX1pluPT85IanhxfJEE5uDMowVDwvJwI9ODTu
2Qitz7K0SRlsQmLZhTYuTMDc2Tk3M/GApq6n0EpEFklhcQV1tsb0BeiHL7iiuQDi3MrE4bVaV0pa
KCFXlQmeDFhTVX5o0KbQda8FO27/urCqc7sISGs8mQ08EuTpu1mMVSvONROrCmzqcGd+aG++4HUh
GpjRiVrY5g7+yJUhUkwW7q+5+QSQCXuKK60CSnC5bDgpaRFWeC2bxhC/VGEa3lutbi64Bn4cJ5sD
2FukHEG4hqTuVbaFIuUo6TKABL0UPEhDVX8bxrD+GUEHOQGNAEgtGimOwL4JAifNZZpQ+QtTzDfG
9FfAHYaDiqQAYCgTj5GPWU1CAHI9CFX52QDKa9H0wjw4yGD5IUPqMmhZQEDZr1m5ijXjETrbq9u/
w8wqS0ho435D7pU3OF3OddUQQ89inntlkKaP2wGM1EV5GIxwF6d0h57ypUbnmUN5YZGv/llM2oxS
qHcqRTZUeIMYr10nj2W4RHCwNKyJS2JyViRBiWHFCe7KPP+uxiy0E/mlNUGQQcmiwZmLBuUX5K4R
cAMCM63D9EoEMlWNALo9xMwrW6vbK5UsHHWgu50yrpbUdedmERlrwCR4svcKyk2InKiU+1wyCPcA
771SE0eRJpBtv71BZg2hUm6Agx6scNM9GmEoWtfCkCx02SO6PKvdEAhFYavqWC4ciJmDj5QSPxAm
OntwY19uDSVBfgdi7FAKFYPabkvALwgsnQb0PxeSCfU//xfffxblQOMwaibf/vMu/qQgvvzZ/C//
sb/+2eUP/fO+/EGeGvrjR3P3UU7/5cUP4v//07770XxcfOORBrxWx/YHHR5/1G3WnIyEPwr+L//V
v/zbj9P/8jyUP/7xx2cB0Xf+v4VxQf7486823//xB3KLZ2vL//8///LwkePnNgSkuj/q+OPqZ358
1A1+XJX+LsqgTwZtOxjkUHb542/9D/43lvZ3GTc7kqeGKnJaR9xNEBhvon/8of1dx1pZgBJx2l1Q
P+CHUCjlfyVI4t+h1YCwGf8XGvyQ/v3j/w/+4Zcb/LUumIw/v/8bafOHIiZNffp1LtylieOFA4b6
EDI6KHMAZna5PRKiqINaaNkurNvqRdTQCylCJP719KlAMefXn50+gVDTGc3oQ+p0HPoqqncGNVX7
9G3Pv81HVbWjwdyDX12r/S7rE08M+9ZGfROP1SCr72O5r+9b1oAFUYmf5KFVD0KcqgeVf7KKPlhl
uZnaSjdmq8wEY0MwjOIeFBWiDSUphrKgJe4t/qUFnafZHlqpNbfRYFB/BCfuCx3Mz9DIbbMA334U
S19YPOg2hEWiQ1BHw6NU1s+nPxdDAUKJHah5UzRdvKgoVqcxOAxqxp66lFbHvo4eK6NT3gZjTDZt
LB1lOehshD3De6xSBVmhmN2ZRDG9Xg0zdsRvkkcooz7jEK/BGCXsEj5Y1vdMsxOhWvcGOVBDKvZC
D0V5Qp90jPyN4iLdx0WHB2xe+6RTc2rnGjiW3N7U6EpPJWtbgXlJjeT6PsVtej9kRb2Sqjp1c1ly
FBqlA9KaAfOlNNhXDQphhpwXh450hlsB+2VbyI3YQWUpb4UYm/5A2s6nfGgqWNXtTBZdUkV0XRGV
Hmv+pTOHN21UidPgYZ3eZaLx1TBa7DiT1fsamuAukvzxtxjqcPlA4ichbh4UoRfvqlGUnUKpo28i
jVeFEitvJRBRq47qX/vYKg9U98OKRk9tIrZ3bVz0icPiJHHEoZOcXOmah1GpIBcRGFDFIaV5r+qq
BPBUrS1pcyo85PkdKZy2PkoYaHkTwWUFsvpJSGSqNBbEAFu/yU32OZadUwc6RO8lfFKjHuut9+gX
CpVXUzLTFxJlykof+3pNKSQtfq12X0javlRF1xwsHTsOn8q6+fPTrz/jf0tOf3b578IYIKNOSImX
k7qz61yWX5KyTPdp3S1gdSYpHQwVmso8HEEnFtKq0rT8HEF8QC8Us9vxwHSTG1CTlNsc/QO1aDkK
q+wuztF7p6rDe560PvpclWctEfu9CNzpodXMjSBbyX5MW+s+Jol1n1bGuG379qmKtT//CBS/Dzj3
OIxJR+4GFFNBrk6Hd6kTelcoapALCMpDIAkxmlwTfd8Zab+v+hQKSJSKb11gPJiVeejVYHgXMMvE
TMnPwWzWRCfx85mTnvF72uWtyCcEpFuqpkGxiGfXpm4PMulc3FZlu7K2Ilu2KEhgwiH/DAyG+5GB
28wyv9as/1oBUvjSmMk6bbLHQUrqY6JRaWuU1k8DvFVHBWIfG9ZRP1Wt8K4MxvMvOYGMhyg1MUSe
DL3ytE6BGPFgDDbt63wdjBp7ENQU8pFyJ66a0YLYD/+zoa3GHSUiQApVKb9gX3bKy+njOiS0sBOr
iPZdY9T3J58atsMmhqDP7uRcg3JA/24Yj9seT2G9lvXv4lg/ybmYvOUG670YAfnt6TRnphONtTJE
zzmYA+H/5S0SBFRQIkUStt3pRIM7NHCVARVAgq7btcA9D1q93uNMKB7GqstcM6WKvkLnRLYehB4N
eqNZ+oGZlU+RJAn3UVr44B8onxL+hbQNHLr+JuhWuS+VdFtQigQYuscENyIt+mPhOY+oK20zSSR3
odC229qQG1vlvhr/PhiZ+JaSOPRbmW3N2KBH2mmaG38pBYim09Ji73FUP7KYBEetTr53VZH6uA60
VU9YsG/aVP/1ifJPqlyXazzOQ7uHK7QjVAveKZ4yHlc4X5NAHe1sJGAllKxXy2LZvhWz5lFtjPBg
sHhXdUF410Op0DEUqXPSxCzeDNLo0P+GFkrOv61UNIHrUh3eBVlDbCMwUcCmsStSoryEYRY+8e9k
/h2WJDzUYGD0iNLGblaxCBMmmbtfzvX2QkMhZuo0ATGVQZiJyi+0tZELuVxpNjCzF+Q22uEfFRs4
wvGxayJPNFLL75W29k1EzFk3fKVW/yImI3lT48AL0en6VvfNZ1kM+1ypgwOTmPZUh2nuWZlEfMHE
fT/00uiE/M6sZDFy80FOoMtSl6mnStZGGHVwbVTy8BXqMvfwz/lzP4jFzujw2BGDp4wfwNOXdCDR
XUAz0/310w2eESurjwVf7hK0FILF9oHxL2Gq7dTehIEup4kdZkPtKAPNP0sLCGErpnv0r8n26aC3
phzazVjjHh1B+hiVH+EwZltadMEuGNVgp4byZshqFZR5qrShZoZ7XCR9fByUInqKE/KgBH2/Ikz7
1ihqgIpkA/5lTSCBHSs6u5MI2q756W9V5aHVVbZncfA9E8tox1QBY2yH4dhAh0QO2tQpJH376wqS
zbHeZkTp78YiFnajItoBcLW9K4LCw08FSfBIhkRRKzxGBYCmYUUORVN0zwY47nfogmFuXCrBW1Hi
sjMDrJwIKZFQHqkjD2O8JwYh28AqkIXm2/j0JSCx4liaviNQdCeVUqLgoqykJvRqIpZHZMsPQyMJ
r+hYGHZ6JEdOJMfhmySIySpsLROEnS10o63yoxiZH6nK8LURauo2SOgPeSC+NhHx477XEXfxEEGw
AmwivjMINTVvtFj5JSSluoYXfxutUHkZk0BbSJkAPT3Z7JzwE33EAHKAiRPFmEmEQC1jyFGi0TeC
oiMuxkMwd8Wm1B2hEqECTbCZqKVFe60h6iHuqeALLENxwmLqIevT9CBLd5FS9g9hlr1pmaC8KVLC
1jWEDeCFs/pgKFwopB4DD7et9UTGULKxCYNvI1g6NC1Ufxbio1X22q4y4DRHvsh8456+iGIPmuYK
QtgK9BAMZvWfefkADLr+vVdkZqNcUTssK4KNrFHrvmvWJk3K+xLM3fenPwktFq/zHn12XWk8VOF4
6LN+eA9F6KLEJQnvDbNU1kWRiE7cqYotB32yivgqnAJbISnUPTSAdslgZe9FD5eFi+rPT6UJyhGp
GR+kVFT8MWzqrZLG2T2KcqA3sO6DJA7vlZSp96pMNo3auEk7vuRW0xwbK6+OZli8DjqTtnpRSXZB
ww4kIoaVo1FVylYtZcadLmbmXUGRU0oDKR1f65yW9x3Jgz2Jkz3RanpMzQFJfxAb7YdQ3wdFFz0B
oareG7kW2kKwE3HuKgCcX6wmtQ5jN7yevsujbBMYfe0Ct9e+jkW9i1oj+sbA6ewk8A0HULSmvjpq
ew0CiHtdztK9AFkiMHTw77WmekYiNqO2oErVQSiG3CeyWd0P1vNQVepaHOLUq/DI+BJZ9bdWlaKj
LgoQ/20EcKWPQuSGcYwmrU6KfA14ln0pC+muJnm46jI1fCy0BLqfkYFOjqyi6zhovZR1WHZB+imw
IHg2xP45aEngBG1B1jpk6N+ClPhj39Qf0P/tXbwFQWIrsfJRU9kPFfW3D56Fx7HPpHtlDD/jMb8T
G2RcWEj6fSZVbBPI4RoaOijVJPAmdlaq+Hr6N229gmZB/aWKgy0Z4uLFoGq/jVNs4kCFXKOawb8u
5FBOT+ez+B1FOBFdeiBpgIChwTUzJk9X0jVS2TYN85HYDFbi0GQr0UywJRju9F+fcrB8BrUw4iWW
kgcVpG7bph8fT9/ldFTWGR2JK6iB6SaVZeATgrFIwxfBYvouUcSDdfLQo/RRJbLm/j/CrmzLVVxL
fpHWYh5e8Tylc3COL6zKM0iAhMQgCfj6DvDpqnvrofuFQtin0sZI2jsidmzqjeNzpUEsB7nbfrhp
+F3i//rTQYVH2iXglghN1wP6C/zUqf7tu3347ubVN5bFp6oezZNfUawSeH5PximmUx6bdNsJf3jy
aOVgiVHRR0jZG4/7CkGjzNuNlzvDiUeuWLd+555GX7gvfWWeK9jFfMFHBWwwcd3TZCPnxWH9c4hF
O8v7BPCnUvwdG4NcFz0gu9Ax7dMS/CzX0Gvnd+oz55SO7IEFDntZNip0ryDQA1CkshDHsg0pfX9X
VwG7LGcEWdP97J9r9zMaQhmlehT8hXrcViYdv+ryRwly4wPwk9wvlzv0W5qQQMCEsRsypL/8QiRx
dnQ+G4n/52y5NvIKHHGh0zMPH1HLUL10vha3NndNRk1DT8uwE067LfpAoqyihlEVNW91AXdH60r6
tZwRG5HP/zirhre4/1xi5WVLWWJokEzwTozr+L7N8OT/a9TkJv9NNszPa+zMbD40wFCuAnT779AJ
CXHbxwm127QIsO667XaIcvo5IdnatP4Aux9FUUneq9fK6caTmINaR7Z8HYkBPgCadCfbeN2pn8/U
5MEfoC7j1fJCUgdjugrLce1oSC5WphPfoiraD3UTc1ZHB9XsHCNyQN4VudSpr9e4Q+6nbaN9w1ub
NTnNn4rRooY47YpnqIUViojTZ1oZ7zDl2j+yUPw5W64N87VyvoZqVpH5FdbwqGmKB5kA2m+xvL2P
on9HgVv+ReLmfNBDXv1QdVitdUvtZdBiRHjrocPnFIkfz/962TGIdbQUOmuVChFVJ92hTAv6gF+q
2fRqsjfuItJ266b9bhB9sL5AMsXHTx2Hu2FKg7+iMsiRN/jps3Aqs+34EO611BvXJ90zqQq9rgXr
tstwOSg33c084329qiI3OYdT770WMO0cJngCUQMpoyjNcWRFug7i7zs+UmHZ2MguULe8/PLRa+xE
CuY9+uUPryzsryJwf+m6Eu/DEGEWJ0w8qqqENqzFLmS9ztl3xMHOMk/oyYWqIkoNrEp6j2/Czv/J
dRBfkyD5DTwNiUbH6RaPV1YUNjlYacxh9Fysu9Y3BygScOYV2KtDWGEl6DvyEqXkw6FV8e0ItIpi
U5E+DlFg9tG8QU1DeqHpBFxuPqCBZndNEkmO8/VltFyX6lBPCEBioxCtUvRLPLndcKPzQomYqL8S
OIbkvCz3sbHhZvmcDsNeVmBObEiIysacN0993vjvXqBg85TUznoZJui9kpum3rWaVplplEUygYqf
vdbwEF4+Wpl2dtMT7a1K+Cs/jCEbDvwoQ7dEgIpgvVZ0rcbKubVpPoJuSWCObXOEsGhjcV4OXKXt
ORxs9P9GiP/GkMDvhCn6nKCJAFyMAMz+95xWdWREKiq2pxHEKwpb5HVo09cFEv17FNaO/+pgWh09
8Bg2QGcUi6ZBhyYNxht6UAB8YUiaInNZ3tmIEn4cnWNXJhW438R4P2M5Rpc6lFcWiFqukA4lFfQL
pIvnwLMRN+i04TcNuKUEVpD9gSLrmGdYr9s1oxF5Xs7QV/DPWSLcJ4q+lHs7wuvXHZ6iqvhRRLR7
ovPBqdW6JiR+KGOl9ogXINJW9VdKx/7BmyPuJlJfnVv3D9hDvGUUdkO8rfHjrUk8TpvWoenbMJhb
4In452DTEw+gEphqrraRH0w6y2ccl6EkCRuq2ltrxBrmpFgQ0AcZxQqNCh760YJbaly253Huo1QD
ihTIrPFsBdR4sKvCRzWJDVdF+Zp0rTwhzoGT6RgPHyExMDRD0cfJa5oqCztX51vJNMmWQzdM3psT
d1uh+1OLxk0IU0SwjRvBLolN6P1QkQntapMOlcSRGi58SIDGIlcPYJ55KWeSra+qH1XDxa4bnX6F
FLg/+NrrvCvo8zYbCv5ejQ175SYIdqqeZhgYom1Pc5FntR/mu1wBDw0CWh7huGERrppyb4pArmHW
2mbaBM5Dycf2BlZgBzel8qUzUFllpSEPVVR2137QM6SODFRBBwCwZEuw6hxRVYykeTnLB/hADMmJ
ItXY+sgjd8za5tOj+SYv6+kVwvn6rJzQrHDLms+2IpuwYGLbc0Dxhg7yIZoBZV+m6O2woNz98hEQ
8NgXxp1DPhn9ldSVu4KRhnkUUIjsI7TR3vfcPmJxkIexr/JtDZ+7B2LTdEtju7NBjFvwfwMUHlqW
/StpQ3U+VOHQ3iNiBN4JguS/uNCpi0kwV+LuPF0UB7SVQNOEpmbb1ND0tBySIUEL5H/GAZLlIu7/
Qtfi76Yo/VdSJfxBzAA3i+IreGb1WSVBtQ9p9F3DJOm5JhM5hz6CnaAL5EOzJPtJgyhMmmrdaw1c
gSXmRTvNyxKnNX6ChQG/miRFftboFnwN5xXanRdmv8gfLa3iJ4FmVOmMTlGnyTcSheKQuIxZDJvb
bV4ZmaXUeSV19Bb4Su69ed4hrtFrbx6686SkUafXSZdfK4KN2Y8UnlQgnK/SmTgW7jD/NSIuwGd0
3M57at0Yu5/X/hX2EGIHZcqfwkizfZiiB3c9xmtpR5ABedo+wVIvwWTyzXa51thJryyBSL3N47Ua
rPu8pOF/j5ZPM48ip3KfsRv5r3+/9ueD+1ldwVsRHVeQdxA3v8qxiDcgmKa1TLr+GV0o7IolQf7A
DJCwyUPvaCC1TB+aJTztdUr6w4IFBMqLPrypP5pcRD81C94ivzZHDZePtVfzGUbyo5+NFmsetuYv
/MsPi/glG0uebyOCXbKuDT9TMvyWYZ48QTV+Hhh6uak0BPIyH4QjvdXkmno3dQ0Ej44IzhFliAxc
Fl/CsAwPMup51siug/VljPK5JevxUh2sI267I0BvJIi+Zi9oco55tSAbOnehTujRQHd+8GLq0hMz
elPEob0s2HPslw+Jn0ikZp09SE80N42SvQVNCMdOnpjf61XVtB93JIuIp64R9kyS4KG0yrAVdvvP
hg3u40jyeqORrhyYEMVbzBl2WT5u7/+QFqOzS5bVbyJgiZHtofkOvVD1fZ/z2IJ6oGK92Q0mHl/d
uL6pnpDtUBq25m2dKvhgRObUejUQParoiJkw/0TJDhWF3RCgAV82DAhA8d86qX93EU+B8kkUvXbU
slWKdtc7M3Tkjrh50fv9D4cW0K7DKoOW2Ar7VUejl6hW5ZEPiINaqddd68I4n6NqKWb1b1LXqlqP
InH/sDSe1FBpjXx4rBR503MYwpIcLFNhAM3DC2jHOs43scnHHcVMXIfzIzHmunwiZbOGgV6aORxt
uqsgZC7aYx2xctGHMqkYnGqb/I00FAadPKiA2dHd8gGRs5pVGwzTHllF+DIB8jvA0pN5Drqvi6Z+
dP8+YHu71VSKzGOyPZjEGU/OVIHQTFlxq1MsumR09RNkAjVIQfMpWymewDk3x7AKiq1VHYqAcomu
IIog7AkH8S41MDwZhekp77zPYI7rCOuRA/rWy8KIgp0Fes5WBgBXZme8agGtFiBrOSjPHnyxsrrs
TpJW/bWbd5nlkITmhEAQTs6mbU5pw5yt0yfuQy3quMr6WPIM4u9fCzrNpRuv3Vh4u7QhNeTSeQRz
hLpZ/4MlwvfiJwiP5oSts10NedGDF0DTalzvzloYgy7lMJgHKih2yzBWYbyvZTyu+lDN+U9Q75aQ
pfm636JkQCzQOOJccVucIxmSTRVK/9bEKK+NJ4mOiUTn/UFqCsL43Z8XJzHFL6m2dKPQtx68KLY1
oPru6MBuZV7/W4Rjy3RwO2jd2mKI5tZUIHsGB6JjbwJIyd3Y77aDastN2WuFpUv7r9IbUSOoSAaZ
Jru1bQmv7SBiu2WfGSbXz5y41Sfkm8mqF4O/SeqWXRSKK88RfkvHpxfdq9P9i42jf134WaA+Kxa6
9X0Ec0BADuX0JnWzq6gKjpBNetHOD8DPLjHWckjmaKsXrnM0d6Y6LlZLaFa+5HwYf6LzZJpFfp+i
LXrMu88AQeq65aw9yxJmgIWT7+K4qQH85IApqyqCiBZUwBa+FJslBmTx4O1goPcLJfrTHj798lBA
LfYgU4Zan1HbN9Pnv+EEV1xGKtBzy4ADWe6zLIpt6E3xjY60OikG588OPGQ9jf0eeLXzwdMa3lag
FaK2/xUtz28l8Yi3FIs7WgaNX9hJX9rQu3LKgmtUpuYUa3CLvEJsaLjTnkDkHvC94p9EOe+ObNq3
MLiyuIfT04x656R+c9vmNShgi1TPOTPAv3eTNtUTFm5g5NgwVynDeGO0QCXK5ER7B+jkzgCdei2a
MvPq3LmVXRuC5TbvTtN9WtCDZzlTMoDEf1TVJA/MC3b9zPXGKoacggzDASYwq06b+rF3GNyfFP0y
0L+AV8GhcSd/pWWI/xkW6IwLV64gjApfvKZQL2N4X6rgqZ6slNQatiuMXfy4rWzWVuGlGwd2WB5U
sGx4lAjtzoN46r1OXJhEaNTN204TFeJCMc0zULEQI3I/RBdTEAeWyvErrdBCDADUu0XSuvW9SK0r
iPgudRzQ+wHo6Xeg6+6IZgkMe2Y/7P9JqhOVqaFiO96io5SeY4mwjtW15NBwzeFFiDLMJ69IpvX9
sTNWjJlOmvU4p7uoAzIHOXcuQ2qPSKcgaj+RqtulPiKd1Nb1zbJ89sV1X6oqFjdpMMlFEoxHFJhv
QQ+qd3RKVmcRF3EWxFS9o2gEnU3GUG1LPz4jAEsfKdD/TFIevC9n1AJVSxUW2BxihzVXyGvU0MKC
lxF59on5VVctIFct3tygs2suquhcCW1XLW/S7XK/o9KgaoN57XbZU5UCqOtqNFeBs/qT0zZy88+Z
0/ru/r7XTYC4sriKbuV8i8V8i5cDTdsPp+TtRTvjXjNW/0jcycl0pP9SvPROchzsrihFcYwxhR9K
YaZ1Dg3iQ1c3xYphh3ZZbh+LGecL9JhuI6mR4E1oxbJCK491kY720QVt/DKMbbqNR8wo67qPrB/S
g1NDa7dMv1z4OzIhQouJb3Yc2uUHD7EP+E7Pfx+6qNkhyWJbyzwD052AHBkV8jiOSPbGTvtPlP1M
advcIv25JJHLoGi/wsn5KSErOi/QrIU09Qz0ZRehJORyj/Ym9zfmv8rKqkGAOmthGuQx95W3mZJ8
5Ra62CzhVdoTOGr67o8GKMWPZrrasY/vnAgbxnB1ZwVdt1MnNODIkiYonsQ8SUVsxm3s+qgVmIfa
DPH+vlKhvISg1D6zIq4uSwARWbQGEcmb30j90IVrKxNYuaFC80yiNgKs3rwvd2zUPvYolqiz8cv4
WfTyfh3lJDE+8/DhuYBLl/sHYGtlvah+lZKF16atv8ewxs4Ry+5RU/OFUs3oDS2c6SbvHPfSOro6
FvYwDDHZxnkcP7eyCDMK68YfIxkyggXhBucnkY1hYa8IBeUqFGPyFXE0wimnjU2EvDmVdh59Wb0t
gqCcUQRYUfCaI4rbthGin9lU6bVIhd7387AmJepsCwKz/pnXhHAiJr33rEYPivSBXxaFUk2jOaLV
wXYZFmmpVzm84RCjkb0taPnOnMLdofop3g0cChut2uNgVJk5A7LxO3eDnnsbKYd2HTYBNgpUjq7a
sc8PeqjMaejQjBVhF5x94bh1IpDnq6z3+vkVjIORXKjQ7yno6hNWGJotz/by+FMP7dRGkGrHYf4G
ns+Hkz+/ZXlVUa4fsYpuiGhfFQC1xx6Uz6sa3ruhVu9R73JYU1Yi44yJaxGGv/RcwRSJaEIzcn/8
iBP6mbM6fWQg5Z8qUb8skjHsQf9+VzA6+aWcQDMPQQSRchXG1+nvM2ln4fJ87Z8zyhh251r/eZ/M
K3XxGX4U3693sRq6o6k69jC5yHuUaJr30DXvGtoeuBn5gDWaXh9J1PE1+Lj6gxgUX+zgsfPkdvU5
cIR8dxI8jINB7jiMP3BVXxY9WRuizMnG0T4YJQJgji+zQopKt3ZezwuOGKero263DJdV3VAUeDnq
FbRKckoq1WJdEbdlRjR5X6zzPIK/uVLBCfxykYkZ+6ShrleVUvOUb1DqIDzIARRg4BLQ5dMAau9+
tlxj87VpvraclQndUpa7GekD/z0c5t6BQyKOy7D3miOYf38dDXDaLmeok82HCGnQNucMZvDV0J3c
gB3zYQhBnYsEii7TYjpOchs2KRYDjtXpvkajFAw9SZl5ESKC+WszgDKPxjNj2rw4gY52zRBFq+VF
sDXoKUFGf9VYRFeUifJnNEGTkptvFYzxapKe99B3Rp/Q9dHdtBLeUFzBkVsHU7f2W6d7FLzhu7we
AzzIY3Cs6orsgnzgVyio6AY1Qd0NNhwoReFpBs6sePJj652ULf21CYvim/CPgKfFZ1Rf7ay6gJpl
3EKDjq9YhcEsDEpPEXfenMBsLGHj8R8Vk8eMux602+6nsF3JxpnmdL1dlUXlP5HQ+93Wib2MrfG3
WM6bzAsa/zyhnoEVQfRXI4eVnRPyFmrOTDcOOmBDYrdl0CRveNNb2M6AllsOOlRXy3NASWO/veet
SqH365/U0zFuVsfFV4LN7sj//lcWJMl6Cor1Elcw02PFiCdUzLvon7Mq53HJALLLBHuUUzjsG0V1
+PthAm7CYspUdbMPkqI50sqFsRilaHZYyvaDWZQmUjS+eq2gpuKNpmvfHcQJbUDZO0z8s6AIm88Q
idF+KosELv4ODCDhVlauYCBgDi3pHnnPw5dyPrRT/uwQKDrQZXyhzgFlNFmRwmzmHzqdBy0cHHyv
vvoD6N0q6Pp5eYm29SKBmWoJ3YF04N2EHlgnd4aXesBLVsXmjdPhiln1jC1w/AhdqXZQqtltWCXl
ZqgkP4bQXIUDiT+gB/a3tg5ikNAJe61F8JSj53I21R4yBghTHlCzhiBqDm2wam9zT3bQTyXkisgc
2xO6KP5sLgjKFLbMXuIRajaLFnQKSLrqSckv3ph0V5XAEM5vQ39dUdjppBOBGsYR1RUzs3jG1vUa
W9V8AvVwN50BYUFUVawW/YFm485laXtTUU/WTgGqoLbitsQLdorldR71oUePXZc6m3Ac8KO1Pf0r
L6DOS6z3WxdlhnkYoZ6nCtbEG/Ofqas+e+7pT9xCCG5sJB+tgwdwXgY4ixJg7X67GXIPWl03MN+m
Dp1t03bIwUSqPkmBdHOMG3auvDJ+JUJtgBEVBw1uYOsaZHuiNeSpHX26m7hfnkiigcFAxbvlPurj
E6j1dkh8zkYV41cMUSs68XbeEd313COeM56VLrZsKfsaboHJkDHf6HdjvrscuEFl0Xw1mjQ/e4hn
0Y4PrEcThBdXIgBpfbT2JQXRh45FyL8awGSo3fTPnRj2SPTXkqYHGvYe6nP/84Sx+JzbqkAt7pxN
uqK/pDWwF0rL4sjD4ivCnzgJ4MnPeZ/3D6quwds0ZgcnQ7XJC/R2Vx6+n69I9zFFfI/Qgv8Q6L+R
MYJFjVG2KbHh7Aam9YVaR++m+YzN15az5RqFjGrtEIVJa1J3nbfzSjXGx3gWLobhpSE5vqLqH3XH
2+eKy0fWueYC7YnIlu3GBUnvpKU9j34yPYrwPSphH0U9Gr4kjYWV+iTtl/Gja5LyuX62gc/EAO0e
Es8XX3f5OuEpOaS8FVtT5mLTzoG+rWTyAOQUEEK4HTQW9lG7/NS28OccSwUaCxQFloSWbkvjP6e+
gPv3DDngF4ddPQuTm40gQ8+9AtyZ70YrnnTwsjf2PzKjThK5jQLIjf2Wbxulux9BH6C2Wea/Qh18
9jpK35iKf+nQHVdJPYzraIYP3VqU18YFWgfdz/LuwtTfQ6SHN1RIVxvMG30Jku45ILGEjCCFQlLE
06GQA7ouzDAxahmnQ4sOVitfmVuIROsFVFuZkbATz0h+o6NIRpTU1x798sJ333+11Ks+IS6s9vHI
POj1kDLjskpL/tkECuJhZCCrIs+LQ/SzGJl84NzjZx8yYcKi+tCCqbz6IoVCsSX8Ex1EH6yq9KVT
U7+2jvPbFK6FcMzxsokCn8Zio/dDVAGUnc9Q5IkzivLPO3YxEycZQxcRvgI387se+uIkQyqfYxOR
wwKcoq2ZWmGrq49xxep9yBWASyrTLdy/UEY/p55J76mdqDR6iM66etSrJYf7hsPcxN8jWYCyHuga
JO2NRryRdV6JFBvL2ktaWIDRuJUy7TARK/VrYYq7vs33cL2na28ukgAd3CWtew7gC7qXTfIMZeJw
YR5oIxZztZKFhdXgIPRpOZNe1O/7cNr0s+DXYXuF2X/zqgZmM0EVAz2t24qF2R94h5c9ZBR0WDXe
GByM09FtZ/NiKxwLo+BI0EdYmicnURTxusoV/y7kKufE/Q7aGo2Nc9+e026Q19RK8ecFJ8YDGTQn
1ml3XfkjvVROqzaq6PNsSWvLGpweZ9PRAzt1QcQGaUG3p5gvv2WEsof/Ohl4uy9Tkp8DDeviXpDh
MWgbbyOSCHWOkJnlmcC2ckF1wC6q6QquQtOlx6p7beeDm/vq1JbhiaLIf5VMdNotOQcKPSyknOG0
XobcT+gLTaA+C3l7GmCq+HmvooDoegBsXgf3X8ovg+60DJEru0fXOmgMN18rdRtkC4IFV6P+BFtL
BmUvQsInZ4TOj5Zfy+OhQggIssQE9alDuI4EODNlAi5/guY+iwv86CI0zyWsEbN2Cv2H5ZDP1S2d
0skJSf+WOuWw9rspWMVj/ydMMXhojvep6le9j1bT5WrBVv5BWcJ8aLM8cPUBbhdoe24DAvgR2Edb
BPYEc18FPG4GPxDuDSqNz2QzkDx9cWqX3io8x5mVsL4yI2O3QkZyB+80vV5eBYFdXHlFzjHqA66U
daDpXffQdFO9R8O5AkpZBeGxlPJjrMs3RiV5KJpqXImaf0C7kL5MTTkdRkaqrUAe+RW6VQbIUu1k
GCQ7iqz+iJZHqLWfVRfLoQHfvY6qqs8S6J9WEPrbdz9W0PMw+YZyHgRRjVvVkKXK07K8JfV4hMaO
fwETCbBVsfGAtOC6PCnKFeHG9/h4n8NLlUxMy3NjQu9so8TuECpDf8Aqd38X5SriP6DwrlzlM9VW
eMO2MEJvl/lrZIf21igXWiVEj+uh74GltANcpItWffVevhUehSfosrDGkcX/JTXAOuD5J7DhCvs+
2Ushmxh+WHNApZgbZwtBCxULiqFSVBuoFg2FYrZf9B5J7dWbQecEFRYje5uvm6lbeZLE76pIatQM
9FjQPHJ/TYMSXiEoLHYhFgvcWLQED6vhUkdVtBadRSpYBI+Rb4PfuYZZDvPKnyPvO7DKJL61HTzW
7p8aWPVqAt10RVgZvrgjtG0hj91tqioJupncigRhhfSAxhOOACgY0BgKbdhf3YboswLnsMpl+E5K
mj4TOrySMgy+a9v9+6SRJzRrzYopin/VYZgFTQmSukVYViL++UmG+hvKUf/DC0sJem3sXwJvajZ+
GuhTnZN9LYSAOqyLLige4Dv0z4sgPwv+nNH5WjG/+u/3CZvusVm+loi8tnlc5o+qyDvI4y17jWrQ
JD7rnE/pqE/mNP5PEbsb2Q4FlHPdKcx5AmFOQM+lIGYbQn+1H1IPSV+DnDOGjGuP6CLcM/BSjzYH
ExpZyI1qOC3QodS/EIV/Ne3oIXkthx1i5fxq2/oDQn2Aj54dDtOo6/UyLBujV2hYtAI6OTx3Pijh
vBnKH0XIV32n8l+EqI954KM24tLbVNyaHLRoF6po75UDUmqpxT6qkCoxWIUx6np/eQQgCOvgc86q
JwjPw89GSjS0T9L2ua8iteXIahS9Na5G7W4//TVFMJJBYSS7jtjQH+JUt6sW3X3/6vLxarQsVrEQ
IPKQ998rTmrCxxC38AfJo+rBivpPxV8jOUAAB+UBod/CTnOMEToPQZ+ZpM5RgJc0T3dpoaHixZkX
BLAC6UUV7mkZAWTtnxEGXnhDTpCu2moFgPXVmKQ6o4yrfJYaCSMVYYbSSvASlP3OQY5DSAyP6LsY
CC6eXtKRTxi5NRvwN/3Jz+WNBwWI1bSBi6py2Xftuq+O5u0t1mVzMPWYrwHpPDTWKCTv2N7bovZO
yUzTLkPfoP9JFwaw1QaTZlBJe9dKlZ03i/xluhmrZosSzPmuzG9ZXqiAS4Ir5R/DZOwD6Ww0S7+T
NdI7/93ph3FFgXOcXHNQuU1voUUaEOuEnBfy3J+HxfQMpEKdynl1N9qHn3ngF9tlCLs0VGCGDCqu
qL60iA8eIXibThEKJVcUVQTvvoUvUlQjn0KVWzH67bmUMOldm4SVh3DUBxTxRSe3d/xNLQzwGMzQ
03LgcRvdz/Dzy4zUwtmQPPebbDK+e2pM97+nUCgOWQQ5x2Dy+iiEZy4xdrQNK3JyG1mHT8dz+dOF
b7enzU8L5+W3WNPnMWbTp4gq9Kwve/GM2pdhC8EziswSYSAXgYv6UiMioHc9xcoDYT6DFzpIvGxs
tDksDwyQ7FVfcXJdnhyGwu2dysG/kcgDmwp9RCGwQXoSfjaLBqGIuT0NtW4yCkgRcUyPIswyP3RW
JxsoAv0vXz7bAveu98lnlYrDgigvhyjOp5Xx6nR3R5lDQa+t4YeWw6WM1hIl98x57tBdY/nL7TxS
KVkvvyYqDcW2FU6ySol5WvJ0f2DtrrEWPFeEiKPuOudSFy6Yau5J6BOQ1tZRqT4IBXtNbOHvXZ6G
mxRIsE+Y+V2OO5QUYZprVzwXEZSP3gA2K1S5e/DMRDaJPCzlQMGMX1VpdO3pcFjkG8vBIdKuhKLF
rm/9/R8Oc4LMxQAsPLSoKcIKCh1gZRxvM4oqf4YRDUzsdR9+sKL5Gj1Lf6HKIwOTMH4NwAg2bquv
WMj8O2gMlwg4pHo++koPgJyMGxJkY9BT5iOYXqbkU40f5TyWQAUWAcDfQyRQ+Z5rb0R9RR+dGRo8
rRtvIK8yt5cENZpkYOVtKYubRzbty1vC68N9b6t5/GmAVB5k0abrPhmgmpwQAyUNmisqYGFrPme1
CR/FibXTLz0TbWFVRhcjQL1bSAEkdoBNscgnYgkfCYlEg/tjsV3euxzwYxxsW6qHsAWoWEPqACQy
GR670D0EABshbMOoCuvxseuidi0YmrdVVfPQzqu4gybcD6yxj8qd4g7+9uVWJpG/x376A7bqoO8W
DVqrAXD1VMfrobp/6uVvoyS5nxOxEglOay/3NZVy331E90vYN8Zph4wLf4bC52AH+YqEObsqXih0
9AL7W/plAgZcGTnQou5J+0afm+HMY4iG/i7TLoYz8ZAXeYDpHyoodfQc7preEScTRzqrWkSGHvXr
TxB8ADGxXUEksTdx11x8hfgWP1u5oXGLeoPRE48cgPJjwVxkTrZq1x1S2GyZHIAWAFh6w58h2Ejv
oKzM3AqZfImYDMh1OmN0+DIce/JjPEFvrzto4dIEtQcwy9p4CVFb6MaDl8JxiouM3A/AwfHhfm/s
5P0PYee15TaSRdkfGqyFgA280tv0RsoXLEklwXuPr5+NoLrUUs9UvbAAJivFJIGIa87ZV7vFYbTw
whMJ9LTKC6t/0OIB3sPfR1MTL24dOCkT7D/PL/27aKk2IoW/Q52kn+O0wNGUVvjDqCLerG5OVFcr
x8IfTWbe31GS69GEVaFDUqAXu2po533u+gD+slZsKr3LPgImNngBtTQcIthEZO8+zZlfEaHq2aGZ
m+c+wp4iiTrXVj+1lMaBOmb4gfyAUTOtBMw7mN8goIfCzh7UWyxNOsjp4M1cKvEqjwb/MORecM4N
0R6n5Uiz2FGCBGGnOlU/UC+Z+rY9EkGF52E5+vXTpax5+wW313XzmyhGjzpBgOGSMWhQ+MPwWFDU
W9sRX0U89CR15KvdwcZus2qpORyoR3o3f7M1OTtsD8FTwLSZ55+FzZGWs+c+2OPc3f3XFspTWvlk
1En7PQoq4phm+GT1DiO2Gw9JWIZgSPMrawfa5lktyLmc7UfdnNdNWO3UXR8NRXAUXhpv+74YDmbS
xxtlgEh7/fnm0Mlaah8DjthxqbpY3YOd9vNfwrOGFbH/z9prOxXvyTA198VST+tpnrzbbfxFGbRw
1ltT4F59gRYlYaYAGCzZob2IyvfB4lqPqNde7eWUSgBpRTZvm9id906nYyVfSna92aevhuze2hkh
fDjLbzjfpmtvNhf1zdLMrXcdOsJ1bfSkmupJPc+3ohHDNVmuT496NLd9Fl3jqT97fpR9D7LxzB2e
fW/89pzwpd30aGhcN7UbWkfWmPK9qqu3HtDSg0X5563KHtX7HkssEn2dIRQJnpQxXWaBfj/M/iNd
XGPj0B08xaWdbwyPDaKdqEyGkZ1tbS9xP4kWEdNSJ0651QjUsrMWh+UzU9qp4S899jxJDXwyqLDy
axIF+aZxUbGrf1mPKVEzLfYe9+X4Zk5Ez0n8RJX1uz4gkXeWmjGW2HhNbBZfA5l3UJrEUcyleOR2
fxnRj59mWZBBLbt/CT7sJAeCDLXORKnzOPQanT61sgujX8yqg3F0Fis3etRqH/f8Vc9+5xnvWBad
q0T8tVJK9axDzViH0dazEv0QoGZ4Luzxh4o6lxAza93xFQ1Nv5/o0Kxs30B8vey8IUMWgU0jMKbd
IjZ2NOb7Ser1Y2ilR7WHqTOH/QtWsnF1/Z5ZT+4U4AAkUExk8hVWTfJDpnSe0ZatPHz0dezLO6vK
GhR5XrOxPcJG2erRnTnQbw5HO/vmyF1ZG83XiDrR7QVjhj0jYiLE/+MFtRnR0B6t4x8v0sQuAb/1
//8t/3mBeh8Ns82urQzPpNvxZaBSvMLUrH0eLWNAUhIucm99frY61J7L8zFuvm1m5uYxLmFhdDh+
1OvdmO5MU6XFnqZwy0QAQ2xBl3qPIz5hdUVG0dz83PiYXX0ckL2ROi554lg41P0x1826RtkUscQl
ceuQPcgRZwsa4DrAaX6hMKu+ds1mMK6mBcHtdNbpmNmyw8syZvdJigCsXlgXo1HfhblrvvaFRdHb
7C+TCIBTLjVAwC/TPi+zn6dZ6k37um2/TBGjpJ1Aj9CoyGBtOGP/GRzie9SFmO7MYl0xkTpc4U7Z
JBXBVDSNH2anmWfc6+V6stkkK1HI6yQjn2wYXWhuZ957r9vXsrLrv0Tnvutp7L16rWh2yAwpk3Az
3icRndMEDBn2zyg6MeSwXledzJ9szx52+eiC9USoeA79ptnzYdgPXZJcanCFK3U5VzWfvTt/iLA/
+F57USHBLedzHe5nBohe9DaAhWK1b2Y3lqcqLooNWXBz184kWaqlZFam/0j2EpzRayXbbulFSncV
VLZ1AARabvvcHa+dyS9KvI50P4riDVJ7JqLGafimjkj1g59HZNxE/8U6qsnetRkZb4jEd1aJ7jzg
hzSs5i+jR4LrVUX+NjNIYp7KD30oKOKiuO6v+nmMtYLZd/SaJ5qRVaNd0q5ivODy0HgSTAXxg8Qx
d5+J+RSMebtqRqpzan9xwbaQE8mvOmQDMqzlpw7Jgmajw2/na+Ul5u1amSmjaq1mvUc4e5lP4m9I
kJhqLbP03hp7iee/K79k7bhReAafgG/lWrH+EuCi2jnoiDL8r9vARlmLpoS/JNX6Yu2Rzu6yKqF6
vai2WjBWR3Vq0w1ca50577OxfIZGmH3TFxyJTsCxmWRA/l1P0cm33fq2EDpOGZ3mzvx5artQRZVa
OdK1L1qcJI+MwW5O2lTTvyoInTuToj9aMgdBbHFVW8dcaP4pjvMOVjmbW9HQI03s6PYPhJ7xTdK+
u6qsC8v852LeOPS5HrvMF1drmnK0Uuj5Sj2JVqhYsXnls30sSbKO0YylTx+pzN7elI/YJBmpjKqb
DYB3f45+P00LCowwRrZBGUYfjNxipEY8hz+PCu/KLtQ/UpCrNlng9/e2F4vDYJc4j3ODQu1SF7NQ
EMSVFj4wTlOjVjB/8majeVLxNoZbZ82dhlgYr4DZu9t/ti1Yv7PV8AYKqAqGNBnvLNBL/sncBZtS
CEAp427IhIarXcJHyjCET82Ak8D5IbVFXEErHef9VzHnOg0ZLQP2OUx0QbeqDi6Edxh7I8QjhMgr
baofMzeBv0qc/LFGc/pMNJs9So90fekimZq1MbrYuTMZCrRhBA2D6BbPNMZI46GwpvHBiGrjwWV7
QZh49vELXbwyQ7c25US2ysDjLpLSlHvXH22sqm1nFHeBHuYP7l+l5Wj3t+OUlvM/f14K/faL3cPn
xYw9y4RD4Vmgq7B5/G7ycLvGQxVcG3vdweluGeV7UvrN16TrbgfLM/rQteuhQgP398/rqHkfa2dc
xS5tzhVKiB6jQzZeZ7VKlP7obmKTmWb4Vr63+Kq+9YLQLNab1ykc3+oBXcGTmMYXde0mTh2sLbux
9v/815mW8YeHxRPQuDxD6uaC5mJCxu9/XlfVZoa0wTxphbBwszFYy5pe3aaM0cz2KHCE8yNd3J71
Qmuy0vTOML30HE5m/jEBg2dK5ITWm2+5nJv4ETkZQeoTsEOX2rnN360dCEgEK7A3v4hEXOfJ+kHa
horZNzVG5Tkou23Ta7YEEP4nz9o6jTikzHz4xC4U74aCeWxJnbzljSy2qt0mTTRRrKPz1psWlkZo
YHF2MBhpS0F5HBlcHjvtda4ysBud/23kIPZ8Tx0EMIDL0P8sklasI5tYoexiBBVTSbhL97tfewls
EVorTE4bBlo2VLo2iy53D8Cp3oYGipl6bArqpHiklUCPCHJDtCRf+DCbFZbaRXTtoY8TXf/Sh9Vd
q+PHYDiIdt/ItKI32N+rGyOxjF1G5kO5ZGEhLSoUA5DJfSPQCS1+s9EckUsxw2GtqhlGg+Nu6Ofu
LBYgy+TnqBnMrj1hYaRoWhghuiWZaeuwNdznwqq1dXCqhVXvR8FogpWE3LpRIvPZd4ksE6/dFYyN
vFNHQUK9gukI5iozPUrK3tAeHQxKDy2wJMfO4vcYzE+0BHxwclfFJF5BfSYfY2Bie2nwgFl22e7N
dqWMSFSdL7CgBBI+0nvf0fQTlkBBF3SuHxCMJptGaxra281f7UwsGwgAPkOwr11HxisOvFornwe4
SmtOZFm574gOu+Unf78k7WyA1WVHZKO+QASj+cMwlybvh6/2BjdDX6NusGpsv9QNag83tN/LMY2f
o3ZwVwI3yt3g98nDjNh91U1WTj2LhcSuav0wAvq5df8zYqkDgLZkfZMj+okOdgpwiJ1Dv8isztnd
FDcMsUIIEG9u/SU7oL6YSv9OydsEFI+LBOUj3Lq4U93rLIjWUCv6beMH36eoflDySEr55VFEIFOc
OjLfM013uVybXVXp8W31VEsoyXuzKrU5PSqkWsGsolXUwsn1S6x+vW8b64H97eb8y1Ay3Bd4LPvK
DJ/1iBJvrOUIJ1HUzinSGaHZTzYAYtjGNbg7M13XcA3AHSNdcUU5rluID1XoUvWvCo0Rb9L9GPMZ
gxuV7bh7uiXHfait3Xp2VraV/SUI15qNWKAiN3UtuRlltBE3pI3Dimmz1MB9Y2CUeVqcKwz+u8ly
3bUKBD2/6A4x80bXdhFWl8GfqgNCyuoSCoyNbmTvksWqGTixv3Irp961ys5pep13GITBN6VT7Oxq
9ugF/842RkOesSdhH1wrw4kHpsaNl1t6DqWPBTecxWHstAm/FpqQBZrXLwJj9HYTelM+p/C7D6n4
EI+hzaeBJHFoXWNXIYtcq9KWM4wfEGfnU0hpAumz772Y7KoR/rBjg0J6G4+kWxWFjwMl2vYc6gXO
hMAz1/FEgp4vauBezP268pppU8K6VzmIhrr2upyVRoCuderNfRQlEHNwGYRd8mI1vfbmYEoYtICq
e4hWSL1dUdL7jCfhXPWCPkzD9YAFh6qmyAzCePZU7++HdER5WpnWBb8DO5YV51e9Lwfqbmi4hpkr
dCajPajf20/N16qBb1JiG89G2R4xlxR3pe9SY6r5jNGlfJMevsxuRGPxz7uWrYB5vzZloGpMVoNW
6eo6dDUTvNrvu1ZLttfMdUngHNF17MKB1t88r4tFFQulUF+nifnJl8LfikUcwTxMd9XJOjuPWkz/
WbWYjCgPTyUF8LuxoO/Rp+KaeCL5UmfFjdAmTBxtiUVbatkHLacirmxwHfySyqujtsvfAJId6L9S
8fS8dNzZy0ZvLg8QZ+mLmFO2FVJDIdTH3ZXWeUi/oj2rptUEJmZRgg/bvB93cJC8tT+GzVlSH3ib
CV71MaISUYviEBdwxViW+5UYOso6TaR3K6yn4mLmIUs38ADDNpgHA/XyRk/qs35CVlYPR68Ju3vp
96dCaPTji954+nUUpN5e1i4ur9Lzz4k/+2dcZ05N2sV5Tllc/W1zyufxHyZQNaTFIZytjoFBPEdT
IH9QVdspQqNtVzj7Y8MDyhm5+4YpFlSZjegD812yasq7eObqUl2XQEYtEgIAUiTh2XOVbdXvSyRt
Tql7R/Uv+oUVn3qJ2XJxB2OcO2GxhdjjpdHGkcV8YGnwoIDiA2qBml7UHjc587yfgzzc5l0tAaDM
8Z36QSLSMt+oMBNNLIjoxXZVeJN5UF6pKMGmF2iNYKKd7d/NDReEAhbSZZhpgaSHUUh9Ew+xtle1
H52vYBMup2Hj3FVpbELFMMzXOhHD2tKZAFjNVflYNMlDEBTOA/mcTlP2Oi7VWxW19MvRWBkx8y80
iyEj9s8f0HKI/diFKLE4krAvtnny0Vgh9BKzhFu6+JF4ep6kuWr6kvQLR8fBKof8Mc0mrtVa678x
RKrPnJWjdf195QPrWkcIRzo3fkKUUkIljZv7DG/iWuodcPIJPqqPDNsZ9PyokKnqobFhMN94WFFf
HNUGU7mTsWvxFWz0+EnPtf4Cx615mkMuYExT36qwa57MOjG2sBbtdRqP3jbtYehYC0BgSHrKjkG9
ykVtn33LK09KueNmE4POM23Yd6EOo7CupgcUGs2+arGy0AFqpmk86Z49burEWcULkEhqE8ZV07Ge
9c4JNhbM1XcsvJQX7EJb6+2MukDLkztto/WNDgZqKPZaV4XrBsPuxS4N683wsYu6w1fIE8kVVvdw
uu3gJJ0zZd1hmcQRGke17wL/74638CIEu7HERLTy1m46pR+2Fz6GLciLeCztR4QNJsYFExJM5Z5k
wsARO9MuN336MInNbIb722+6uWORmXAfL8uWCvJU4FcberfpDSM/VPjJMd/451YO7F9+3jfH29sU
Bk02Q223DXLdVT1k9a5Ztrqx7+0NrlBGRC8un6B32Xu9gFfgt6hKzd55NpPxFJBqjjNn5y6nLMAH
tGreFSF+ePYxKW6USSs3wqXDXG0Lw7KQsyMTLRrJDTTpJTV//zsW2GmJvHne8LK122cVFQDLoa07
mSsohYd2rIt1WbUMy1r0e/To2q3RSvLxk1Kc+jV8QbaukMnmEGDTQNP/Qm5I/VrZCXuIAZt+nM/q
QwQN8Bo19IAUFcFePF5KcmeANVkndTuvkNZ/qH+oWlb7oGgxYkclquLkRal8lbouT6IXjepBNurN
Tr1ahWh5SV1EaXACKQ/WsqYrJboI7/3GNC6RZWxvLkHC1vypC09oAvTPUCflPs5L/E2pRGxvayQR
FdwyPoLuXgWacRyxX4x86Ue17Ex0p3eEHOUpxfe4F/ZQrxmNwKKLY2pcJZ03rW7vBJglwpjRJ1Ev
s+wk+6mAnOoIQsVeXOkOxGucKY9MR4eptyTaEPK86yCq3aDHL52XR1d19xrQQvbAOhkzyYqn3oSb
m/HWIjipELo+ZqIbNqjhdExsaX9O3bxbWW2n7/q6zA5R6HNZpf2wNdBcbtvGGy6N0VkXqKbxthwF
xohEN3kwXqjZeF+xdb8UtNCfczsOTnMQ+MdC6qfAQVZkmAz/IYdIjqnow0uKWWVNc8x8F8sEiHFg
zWjE+OXWyKlTLhw0Br8eOkYJHbCh3GXgPY/5FL8aRHlfGaOxMhcmiAtbZNVolrHBvxDsm2XTlGr/
7EnytlLpqwIv3Zem7m5+yjGdKtqOOv7AItP1c2UnP5RvhyYc2Vwpp4dk+O5ZpfbVCCWLJ5Ld+5ZW
5EJLjetguXtSQL1lfb5BquGHaitpOsBt2TALpeXj+2bRUbJ76ereJq7FJmcaH8lxhL5d+6QCFM8M
uJnq1j4XpKAStP9LJQv74Nrc56gr3xqYPVZIFblM+0MiXOOkQhP3Mni9vBBTjCdv0E8TdYaVJ9Nd
kdriChrO2deAUjHtgT7SX2k3YBgBb7bOxfCukU7upTOiFBnGmnqUfRgwaG5q8KIb9CtIRyvz3QmL
4mygsl9jNHQoBcMu6CLadZNf8S64q9bUH+r9jJhxYy03pz5Thp3DJj+1luxXLKnxv9S4hP07AGuJ
D21uAsdxLWELh6Emv8eHYYoIBKaLPPUNcGDoyDRigjj7trho2JWbU5djOa9Ls9nTLDIPulX0z1Vd
goLVjwf07+2LxLZ19qI3Lr/2vvHjZ4vShp3pT34pjJfUH42dro3dybDC+L70AU3KYviSoq6okuGv
GLn3apwr89B1pkZxPH5Jschc1QXULKkjEpCvRS6Di86Uwl1vxf1O5TwFstItKJHsjFUA7xzJdjL6
awc0ER7k3NxosY5qqJgYw4NoGgILp3bFGI969l7UpXUL0mptUzioXKvbhUb+tmsR6KxVkOZ2KL3A
zBjrm1JxXAhocZN6L0GJFoJwR96OwBXwW81FQcS91I8BFIvRDXaKe9N40w86XXBqVUmXqLRdN1He
4E+ZwyuqFOoCnefsAhs4YZDU7m5uFyzVAiw1yuLWJs/7rtpI6sobxFfLFMr4i6VXaxk3WICWoyGq
nM9dYriHOZX6ZXJScXswtS7clD5RikytYd9OiClVbm4mzzfH2cKMBIcVbSVQ/kerDaJt6jdQDky3
34wjZKNViAJ6zzYXY3ZI+13ZFNDNFqhGUxJOqX0YgQYwyeTV1NrstR43Mtww0ITDZf8MPZih4V1f
tPH7yDAzYgCdZXcpL8zh9GqOFRRK1A73ZVDeGa0vP8d5Pqxz220eNTHXpOa+OFVzfJ25y0Tb9+1q
Hqz6oh4KuaAyCuNDXRuU1rvr1POB1tLZRp3r3wNBBCS3RBv/nGMJ50+6jWcZjsl4CsGAE2sZcvL7
PWQOodWMUE9PmpyGI1mIdU4DRmYvuvJIjiC9K1yXiq4wa6ispRn8PCUe1k7glPOV1q3cuG1YjClX
cZLVQfOavRlUfq4kwku7ZFqTFH1yLYACdQvqEOCt3CHkq57MpHiQbqY/GmadPXdFeNSSMXkRVXGC
EW4dTK+373TKtxu/D4dXvaF6U+f+8M0bPDzVTvSMYBH1D9harpzYPxcWkvW57EaIOCElu7wRz+Zy
NGp5ua4d2iXV4LyVC8GFCOrUkCZ8hoW5yODhBFidflnmLxy93Nw1rcVggOXB1/13Zmq0q3rhsSRM
oXmgr58inb0fooJ0WCBgq1W1QYVfXid25EcxBuQBVoYvTyk+hLO1iGEoJjT36gjK0skwwVRlBZyX
z8j1r8aAopsh27j0e7StCMf5JpTMXzF5E5/xbTapUeJk6fYXw18pyoNo+YND9xH273D7P9X/dPvf
B59fZ/gzXXO8pjuseSfUufV1XGjAiSQ380U3b248YBvo0KpIs5nWe7ofzWB4dr2E1LCZ0ostZPrJ
SdcGq+15HpFrTgEuqD5r7WuWt/pTbRUvwLWtz8EInr2M0H8xzE/fu9E4rlXmqR5m3S92nW3RsFuy
UfWALqFb60rsXCfI75SoaPImsbMWmTsFOHtXGzg+VW9tHGzQ18K4U7LKxultkFNyNYghuUYZRVxg
jQmD9TYFQJZdNZbJK5rg7wrfk9cuvK+y+5d7yvy998K2BIISJONStiALRSz0+y1FcQ/EKCCpU9Vn
F1WZgJKi7SyRMRF3uUU6p4TZaQQ/T4Mk2YQiXQ9m654LT1LU0nqYc/85rdhfAsegyJUZuE3d1r2C
mXCv6gimtXtF+TReexsPCE/Pdv+jk8BznDlNnkLLNy+AOx4VdEg9WKNB2TNEM69OtTLW/mUMllBj
4v67dGNL9g61oFh8DI78A5rlBxYBBJ1Vpm9E/noS5ZcOSeRzkPresWUYyXZgB/qYx+c5KKydaOP0
kDBYe2dUYAfKPmDOBvUdN8m8N58F4zTTPqQf3InP8dJZmKKUcq0PhGOyu6tk+i6CeSDgyTgy7sqn
eZcwwvMwjf6dhmT3oDmmfzayUDsPdjdHm2kRfJtdslJ9LGa/pQ+T1G5uKFWzj3qIPyPuyP2g1Q/R
oLt36bSsxjP+OhwR0f4WpJsl4nInCeatUY7WwR7QkyTB91ym4l2WjU1sBFVES5udosIIu9D3OAkk
Qhf6/LTyH9EZ0AaI0GpVVSUebqFvHCO97oOa+YLwN05Jo129pe9B27RdDQkdYiwiMQBtZmW4hkat
0I5SGhZ28ib8/NFI4+ISQlKkSV5kmyZvinsbS/uxsbv4UIwyepyy7ONGjDJALa3E3H1SJb9CzM1B
Rtig1Sk9/4rucMdXmIbvXSk29Ffb1zR1rCsrx3qc4+EKGXjbKinf8jAAMDjdrKs/BVnEWEtQkzds
qO2RaPEj6+NsX1VF+9ToRvc4VndiwF9Wx1pDBz6ZDygWV4CU3AelymWjdI46hjYGVyJ6/uc90Pmz
OSZdwwMqgYdddy1HqOHB3748RYz1YsLN/xF945YaLbGT4w/FBSFE9DJaETF82zzcsHo3bmIxCveM
kz+8estDancZVGfzkqdBtZ1Ua7SjVUEFZtI3NwJVFjIpPp1bfdMU9lZkOGnU5TUmJi+BQLWjKQeF
pK1G9kVsMn1NDKauDXXaLqch0dJa1+x6q1fS3ITEB0/qKBBZ9KQiMSHChxLSwK0DIMWYPGCtJlhl
4Ovo94O/q+H+EbKXzQVuC6Zcp+DfSWyPDBOzPWikv2jUec+pWy4ZVib27rDk/cgzNq1FLSBckFdK
BOfkjEmYmmn4l3je/pN9KV3TlCYtWMOggIkI9Pd107G9DHZCmJ9wcoSr3sreBqOwfljGCeY4TktK
gNBKjOQLQ034lKVfvUjXzbD70pL17VwcCh/7TFRtEBLKTbfodLOAxkU9l2heYi+7d3xUJUt2L8fk
I0+z8KDSfEto6dEpndRfGSTxxymyVq3oEE0jUzsEXV/sXMMeP5bnfT0wVwhyzAPWPLRwvfnqk09f
uyT8oYr4f59pfuKuHTwsp3qY5XnuUSaobUo99FW7A9nVn//5av7fVq9HMMS4cJc2r3CZRvP7p2hk
kUTTTqWtHr30BeDfKupKRF6xqK5o9YyPsQWfL7oqeS6Qg7An0u4jSSYgGKW7vRHJ2r5ZLk3qJIvE
FgekWWLm8hfRbbi045uE5omhLzOFrOKEHLO+tKGN3QcJCY655YLLkdDkSfCiAcT5pg6K9qWn+vsU
SBscUCHiB9MI7YOV1MZBiX1Np/vUx4jYVQYZTpb5L1uz8z9zRWiEL0P8mDTBf50/54p0GPAprdHZ
KtA25GX7KR9aPCHjrIc78poJY/hynjcZEq5OH4/M1BkuTte+tVnYnZOIC0Bt4UFktWdIbYBxlx2d
Blp3OxVyL3RHfCCCwGHneB4rWNlexm4ZUoIk54vdebuEuXDvPmNW91rsVyDihuggtAAdkybRQoyk
/VQwYu7aRWYh7aB/sB6AKeAod+zA/46F/Ql/Sf4pK9JuE4eueQe6zj7GNZ2fDlBNj0z7UeuzDF9q
rH1JjYpKzeB/T/gfw9KHWzkJ5Bnasyq+yLp0LpXEKuyky0yBlstiDrN67xXNv3wDhrHcxf8dGSBD
EMz5ZG6QQdpB4vH79RkzY75oay24TBZvL40HSp4u8rlk0ge8gYw7gHgFKRMlmCZLhYYKtt7irIN9
1Z4qS/+uztSMliAtsa+VOrUJvgVLd46ySFCnEJCcYszDtNH9DYJeHL1eAvUeEYJvFV9K7QqylSWl
m8yLhtL2C3xfc2X1bvfSYx/csvhpF2DDa12U5rasjOhz66U7NdJn9jR3hTh8BETauafAJHRDN8ma
KCYkbIXd3LB25nK07B/bKGpPjuHKVdxWvNgfI21Vt4M4hCazM2SpHxV2VhsCuQMOQ9yzyEdnmGeZ
WYWPedAdsMqMjxTdjdWNx42qmOw6zNZ8mumuNDvr1S2aL2pYQzwbDJfx05UhDW1X2XFlbUtmCpx9
Eo00sr0nPCL9VrhRug67IV04k7R5O1APmt0yFjqxHuEx7FR3wzSNPVop61GJMrLQIqIr0cx1aO7N
8snVIYh4DLLYysUHdRRmBKVMeV2n2JUH5bu9GV21AYW/G8aL3hUERjLe9Q1rY9qQqav5YlU+mfsA
dhj2oAqB92J9VsXxWnbHEQ/dMowm2XPpYsyYOmMfw6l+cmikr1qQKqufIxKMPN6boyf3krrLsSLx
fphcC8Dmol2aZ894kON5wGgGQjic4ZTzgkQ+xYLa96pP/HGNOdXadJH3lPJNnVVmpRItL6TBNTde
eyiFHmxmJqNe/azfuRYXmO2YRysvki9e0yRIM1zCGSc/RHC+t8jzrEMa2u1zib591VmLK3+ZObLg
bGHhlOtR1+rHjv4eA8flfBTBrN2ZeV1tuj56cHBjrklpVsSd092vVTifMNw3da5fdWJZvMBRd//r
SMr6yUNk2uTU6XpXb56Swe+OfVdbO9Tdq8Gpt92Uy72RJeZ7YAaAZJLpvqpF/8q4XMii6YtdWycl
ktMalmVBg28rYGaVWb7LdT89NdzlrzinS/ClOfJuq4cga3tLmh1j/wrtnd+kxVU99JrubGunNrBE
/uc5dWTVXXUGUnwUmlZcYwmGq81TB2alJEf55+1xmYL45/JDP3GBa9s2ecafQUYpnWZGXOmdaQDk
22ShqaBsNE9mpvcr1apUz7ktowLcY5N2ye1uVqTKFkX3IdGtdKVu7tK2qVNIhg+48GXPDLkUl7Q2
9ctov8pSGrdnytb91PlNd1KRXwUDIpjb/K4dUm07jdj8JO2JYxnpLQ1fgmAVFk9lMwDzC2iGZFZ+
QKpMLfRf1mJv6Z//sRQTIzAI26SGyofxx1IMss7uStOlZDJ6j1PeOxtdlgiMLGCFwp03USXaVz/T
LFZL5iWq50ejdDZlPBHHF7m79tRcCBvOgZ7a84FBbOXOC7P5Y8QwR5Oz/OTWrGNuAEldSetkZI/3
8eRGO1FSomn8MN6p54JMRLtEZmvHdZvXnGVnoijzLP3Me1qo4k1Xlu/UHZzzrBPAxHlCA3puHeuQ
ZEV71hbXcjgbEJ1a7ZTXWX41YsCho/yhkDiq3FLHkGnoYsT7PLcp4EROfGdP0RqgVfignlIPVluU
W4C5i8mJl6kH9ZI0Esc4nouLekov9ZUJWu6KwHbAW+SOH0kixaqN2+S+K1L9HigVotmBpxYJrY/D
NCmy/F1v7GnXBhSFa5ti+tKYVQ/WsmPERoZjYdSPoCHSI2cfiWm5OkDp7wxhsC4+KxjgiUSXq3Iw
GfRT1dpVgzj0zzeKIf+njMG1oQvbFAv1WhCW/75R9xGSjnpKqkvg59ZaocjoSP6w7UIC3sA+lgMD
2OZe/e5WdKpiYBwrBLHWO6Ya1L8myrioaJ4lYSJud44GgP7UnPVN4vT1M+j2n8//esWvI/APpQP3
Sd12BQrXS5EAG4UUSoTaDY/130fWbP18LrDLL6UZz+Tn9NnndjBPt21Sb4vPM0M09+lM50y6TrmP
lyO7elGdbid9BGrofzZSYrrFdRanzamcvewDGSOtpRgJ2IKOGEMfvbYLtIEiJEwJk+lSN7wHWDV5
44n2vr+xhy55z9qpPPpOzyKjME4o8MQGu0+xB7ZoXme4sfvCl8a1MBJU2LoGWdd/0gieOpxCVBwT
s6zOtT/vhpKRxQ1lwc/dlGwHu6CXqtP1nwDl7K3Oi26CyRnC0z6FnrNubyBrewq3dZ08d0aEvHzK
3FWTTO/aUI73lS1nGJnVJwUjwm7VbYN+0ICuFGIj1LobzJl1yDKxSykyPKlYIKVF6MdLlqlr2rqC
zylCz30yZst/LKYejD9mHEfOxE8KLSwzg9BoKZ/bRthtwRFquyIqzKfC0Knr+c7D/yXsvJYbR7It
+kWIgDev9J6UKamkF4TKwZuEB77+LiRrWt01cXseGgGAbJVIAYnMc/Zemy+gWku1hNwrao0/GeIw
Oe+1Y8w2gYqoq+710zCPiDoPp1U51w3kho78R8L4QpxN0649kNpbfmOiSQ0cSMzjxotl44CvWj4y
CoCU+5COIFlgTrHyiX9QkCCP5E9y92Lv3nm1Eu9MryDSTUnFWoIQJj79ygXituG5kR9CZGNL+cCc
DcJQUFREN2Xq0OgZqn042PEBan24sGAZP+jcISjIS3epJaIA6ljzp2oidYko+w02tcqqMsZGCKLz
eeq66YGyAmbzFv8mWRQSPMKsqjyrSsrfXQTxKlStj7TWvkhBio1hYGmgkd7bjlK+RfDWNtLzoKAC
ffpjL4c2Y2iDSjKscZPKwJY/wKHW8w9lAgocI69euFqEKnIubiTuWK0m1zGXvmYxLyJMbdxNjv5i
GP5j0hTWF6dMqy0/1dqJkC9zCCg6T295iFdfwtPIZYkXI0/03YQ54xATG9aNfX2OqFN6TvNdDoml
7rwghe8e77FsOWaqne0sZOCHN+TZMSkFgI68OAZRftZ8+gqtlX3RA6I1vSoF8ILHYv71mcISsDD/
5oLCGgIrOj0Ao7ST3MR/7dn9pkhs5XT/VJNlE4A2b9BvTFvDKX/amVfR/FTt5QggflioSlOc77tB
SRaKzSMgRH2zCnU1aPepcyPPo1p1SYP5bnZRGIV+1pNwj+y9vso8IDt+UAQ8AWmyCLPI2kENiplE
mbc4K93Hfx+4/1v6P+vmXIZKGwsAZa0/pOyNU9YJRV9rW6BZ5A8HIiugaE9RZIq+B+t7HmGexytz
SKZzXZvt2aershyJqIox7DSKcZZylLApfphjOO7ulRHsbEygc7c75YIClxIw/Zd7ObTtRwpoYNXm
vVzFqCSTppyKalik59Yymzobn0P8M9SzYaXSvnswkKI2Wgm3zOqzfQW6/2tml0cw+/5jajrKrUBb
NYVl9LUeA28bId9fU/2JvkY9PN90JtH9+xfn/nNligeAYomHBs+m9mSzHvujbt8oI/A4LQGFIhdX
eWiQeMP390VjgRl7yJOY8LVfSC58ooKTXZGveA9EX0Exy8KlnqrturH6/hzOSge5R2YlDSN1iA9D
+3VUzYoCCJ/KDfDgK2KbxQqFkImGuhMk00Zt0q/oG4t9NgvDlDoDd6X35/mJIiUwFMiNNRcfUGxZ
TO5BJxOhUz/JkUKNufHMOrziI7b3cdcOlFEK8RiQucLzypy+1yhCc8yjdITBNbllgZhmFpx1k30t
TQ+ZjImMZsp9/UiEi4emKVw2jFnPNjacZ+GI721Y6UtC+FAoW6PPbUaXaKuUgXJXCZQmOi01ZrDu
igh5NOb0Pc7xHMU0Tix7XtRGqaavfRthUK45zcERyKZk7JYysFyJcc6FM5kC7Ej9Pywe7j9nu/Of
V7dY95uW4Wgu4cV/lBe1TlN5huIMgLwtTlk+DsjYnOG+h4G7OoyWCc3mP6dKPafTGNMMTYKgYgoM
okZ+X0w4fqUoPKgm/pDVMKslhhfdI23muTgG5rDbV2b3YZsFPl7YtWeUF97onJt5I89OYNm3Oq7l
RT83A/HheHZy7wnKhqGFMSoqERPDJj2MMBbVpdzNykLDBuprK0PVT+k0GB/URuEcTt4PPyEPZEzT
8Tl0ImPjzokVwsuVi5fyuG4VxX6PAnMNU9v7QdP6h6MLh3iXeFohXrKPAxfqts7TR3Sz9jGZNxW1
OZI7ShP/RIgbyknScUdqkbaQXTlp9Xcrb7ifU5tbWKr1R15Cuyl6N/wa+ThlG0R9TyFCjbWGafwa
FY25xTdaHXkM09gZC2/77zey/c9MWfmXdvC6OCbaYZc4zflK+FtBP868gFpkFW01vUW8OZeGLMo6
C3OeimeaPeIDg6mCRapC0Rg7zFY5VCayRxUrHNZFY5S3sn6WdSaBznZ/h1mYlEoppCOTR5bGZ0DE
7SvOEba4v6EBqn6hG72SlPEmMX7Fs6/QhMRy9QqjX5EbX7+kUUmSXAAcX9WD5Si9hnYQHHiE/6U5
kxXpuLe/5shuN8RntyvRYqjrXQgPXtuPF3IlSn1RqOpZyXIu22JMzqqNT5FpCmgEvcGTCel+oanQ
vbDaee0yzavumE3fo7z3fmlJfxt1I/socDYsItiML/gFIvL5yv7BRM+/MeK6OxsVxA4naaL/0XBx
/vtONByU8J5nmARnm38OtOjtFVSYxF8UiGxWYp5LFzHpv3HrfMQzOE9u5HniDZThxXWBQjVAVNoB
W+0AMg3aHLIkdL34ewmXkfcl1K2lgDz06gUEvAUqIUWaE4zv83k6AJfIS5KDE1baRZCLenESXb1k
oiCKIwkqgj54QZ6Tr1r5oJ/T8RHUrLp31PK5DmZOl0nURA/67+LowwwIKg5Wr/uPxAj/yDU3/GYg
D1xAy9Qe2lh77vORNHaEH1I3LVU7ctPDQvNLR38GButt8Uy5G2kAs7Rjb7bJqq8Gdys7X6ZjKZAa
FX8jD2PTGvfqCOAYaPNeOmDLFuKTUOL8Imq9vFRJjTqnDcb/cVNJMdVnsWC+qWjOGKprODiR5lH0
nzdVVUCX0SnabyF4Jpd29pZ4FVMtMNTD4n5/xCrS79ww786gyiu/44ySKk0J1hRZaUA0gO1rNAl5
iaZ55nnVH3yTQqSCWHCFbdI6OlqhyxrwA9arBn5vuehV5gkD8KHXxMNnouYsrfgCyteyGd57RG1X
q9eIySyRqkQRImWPfJpFktPxlIdyAwJo0RVZd3OytFkWEPrXn2Bi1rnBeVu4/dFtkugiUbuTJrg6
kT9uFKtNH3ueyHNghb4NBif9UjX1C3Bn1C+6k11FNBFCNrVMHri8X2VPFXNxfQ+6kpFXwlBvWKLp
8f0VgBXj81/mTdpu89qzbzYSJNkbktIGPHHvUV5ku74YPW2DE35ZAxV+TIT9wZQiv8jCXGkYHx5W
MUDr1lf1G0oP88OreqQFREFgT4EC5pEW8u8jrDG37/95MZiWg4eHOpqFtfDPEVYPNEW31DzdGtMl
JYjufeoA0Xlx1V9imZ2bqmjaPW8qbkoB28QczPJsKml4hNJsbLJiEE+1B59lsmtjbSBfWOH2IgUk
U/Obqhg4eAnf1ouZillHpG37OXObjUIQ6m9+CiXiTaliVqo1Ozo1Lms4E8HtSnatGwd9SMVs9iDR
WGMTHyPv7d+/A1o1//gS0HnojkEN0fNQOlBJ/NNjiw9n8DI3JZjWMaLDUHSbUIyXIOofgjGOvltk
ks54bqDopHs0oN2AL3n7rFQt4NatfyvgbgdDmy/QCE8oZdgrInW874V/nZOvDpR5//Y+oCvfmYUB
svIIQB90SyyrmVBAIQq8gJUX515RXfpVfr1osdhiUlZeUsjGZ0NJxEIedoU37WwNp7I8bCllAUeO
fjRVDAMr0/UvtMLqVRjr1d0x0cnDDqiFhvIJ6L+PJw10hirifItLbLjJTVIjq4OhSfPFmPHeFBev
gO68azfviZrVbUKS6Ea+4NGPW+S0jPZAuIMVbLlgZ8wYOtfsA/pZBSvc+RCG7BtP9GKgUlMD93Kr
k++k9UnuufNehRSHEkPUK09hMRz0mTWv0GOYb7a+geHl2S3W8vkxqylEr0xlNq0goSSkUcxkRa5p
lzgUG4VoiE1Tr4grC8K2e+qCunmgWrGIVSRNSHZ7IjA1agR1AJx7/nlihpbTKS6Wdwmw5oIIzYWZ
YnKzk2M4Gfg8eqdcOR63epeH+rrOan/dCi5YOZO6Nzy99Pe5yIPyCPoZBgOlrHv5/LNo3oTGFoBy
QZgIdfS4ok2aD666D4mq27aEf62DeWxMddXCyROUh34eOSk8PKpZiyiawXbQvaUdop9RAN++eKhE
ZSEojexil9uKsm6V0l1kolfXA137G+E68THu3WdFoTG3JjNjAegmvapuhJSlEvVKKmx4FPnHT60N
AWrTEYppYBXm4l4SAlEPh7VIX5pOteCAE08vM5KZGvbos7VyVczBoDpPmrV8dWpL2tNjtL8n25OU
pp+4hG92T77pNHyETjms28RtCO+qjUfHr34ldYpiv2E9OtT+g7D7+mvBBG+Fl9i5UGjT97rS4/Ed
6691WqcbGVljVDXTHoLPN06dDFsvRDRcF8SkWY2XXxRPTV7NbC2cznjFVDIQaqtky7GIjHNqJNPK
NGLxBoubwDiE86CPzNU0yzvtMKrvGk95qGq4aygSLUCLk7HS9NVLV1DW6UlJHOw62Cmjk23CmjoY
CGt1lYYO/r2gea1QB8N2m6ptqo39V7OmKDV3k9tWnVa9iNTjCM+gHoxkZZJfQ9Wux6N3fyyPfZad
9NCgs9dlE9+F5hMF2XnAB/OXxCspODJ7/K22LXw8U7WiPUV9TT+AQWEnp1p6MT2NqYvMXCYt3c0o
VPuDAxLeHPhPe/gUS9ILApgTI/OS6VL+kGiruqqHtR1W4T7NtXbx+QLGbUJMUbJfKS8vehEmV1fF
lVZPwDSjMc5WTlu6BxI9+leNRI+k1T34E8yVfNeLH8wkPaidrX8Zrcqml5JQPlVrDL9aa/9Yl1Zn
/aCyqTEMLu25u+1WKJdDKh7HexkPVGPT+eJU9cSZ5EMfraBKGO846QnLoEkIfu2UxPWm1c2djqHp
6CA5v9wtqGlX9RsV6dZdGc2jaDoygcK2QwM5ORfKRKzH0NpHhxznXeAY9rGHArPzlLVslXnOuB1Q
4TxIjbE/DltAjMTKW+CQQcqFS9A2CLvL1R9PyLR1THJPq26ta6n6VjNUUfcdVpaoW9LLE+QDeeM5
tPeAjMpaahNm5TUUXGAlw1Qa9M0zjue7BrZKTFZFtXr2avu3/iPsKVBRNCsWZgieBe/JQtZxsTS4
R8PC4ZK5un8N6spdCKM4yzUWXj2K2Kr+UhMgqMcSqIXo8TqCgcnKGl4UlZNq7hgaFYjyyC2ekIcD
6kCUtrRkEEhY4+/S2/D93ns2m6+9zS1WKE9KZSgvgq60qvfVU1C60xOreSpCSfDqsdI9i9ZDgKu2
3pPdU+JQUxf7SzGQUapzfznOuaiCbloUeR0eKxlnhlTgNdXE755dUgTcCKPiLukjGCvWfmSMzUs8
8EnoN6gWwKJGN6W1P2KR3XdQUW0azwe9r6c3CXyOsAaqcZXSNMITcS/Et36Hz7515tVBwkxG019p
M4stctZsp+RBDHDOHNBg2T7YHi8kzGwsTilWznUGRgIWvz6jy0mGNI3ZFUeLTTbb6JfTiZpLTKmn
I1XR03MPs/08orI72opp33HSkild0FU7au50alWMcqwOtQVaMHEvaISZtup8Xf1ZVA9p6XCPUX5L
AwrCFgbRpykbH+eL7a0goYGyvx89KqKZENHja/DUMaZc9KrrBFhLNYmoMmWRNmZ5kofzzQ4Gvlt2
nVFdUVoVAAqa6k3uaXBB73vyXK+TmhOr7zzTuodu0lBD2w6gh/lzs9z/5YA2X4g0qPZ2LFzSLKB4
0mQo37qGqz8zWI7prK4vv6vJmcPKKEVAo+kpfB3XubZ9fiuhSt99jSUVzbPRI5QwagszICRrTFs5
Zbyu1259Qk+hH6ycmqcyrmRFv9N9/WbRlK1G/2BawQ+sT9ZToGr9Oi4UZ11PjvkEGoYGo3T7iJi5
bNQiark7MtFVRWQjuxi/Zxm5Fo/fgzSb3fv+tFIEAiTZWbJCnTiqrFNPru1o+0hNmN4GOtSUsppQ
ff4HFxs4+QaRx0EaxEWxCyJoj7RwwZmR+0VlFQPrGIJjGivzTRbVpykWUM/q7TgZyBgCa1zK35kc
BLSYAVeo4+xjv5xWoLQz0PahuA5WiUddRqQOU/Ye+s6LPmdNDqmS3Tc1UT9M3T0ebTeVIvhpKMbx
lKKEWyt4zV+VvL4JwlIHYWREtEfmpU1JBtECpgsmDJKisr2T1/frLhpNbvmAwid2LqCOz5boxO7e
kQJ/bpHuM33zR4IxLQoI9w3SluQkz7nGQDqEl4OgF9N338fLJ8dZJNu0VGTdsmiNW5956//3Z1QR
KZ+jNV4EOqQ7virozFPlFI+KmY9f8jr+GJNM/5h3AlXXlhgvjb2shdXFytED7yZQ6qyVoBz2vXIk
rpgkhJGdQq8fHOlBSyyCIUC10Jarev+t5Pu5E5YbbINmHv5qRvebroj+oFfo/b15+qwGobJx0ZUu
5WGauR4fkxcQaopFMk+4jayiMuEPRIZk3lnOLNWB3BQGH9yJpvEhJ4bYe7J94AJsl8joxDa0VQsN
YGfGFjGZlm9dAPp/rf1e3LQCilSbEtoTl8ar7vNEmkUZkKnEEQU3jLNw2nR02gChteNR7n1ucpHr
K78Nf/370osuzn8tvVzDMg11hgLQmVP/6E032LMtXfW6w92y3hOOh2on1jZgyLId+kOyzmUcLhwn
Ikzm+Tmc1gPzgOBQm2a1MkaiDs2qebE1ozmSdX+8mwOZuJ2U3MuPTe68yr+p/BbDglN03l99KxgJ
Zs2zRUBRZk/EyPd2jiEYZvfyJC3MmCRrPbXPMEDJBIiia1Erw1rpqugkqKCc7dime6Re9B7Tpwyo
QctA8LPSqceudm30fJW6Lmw0P3ir0pffez/vhqp5/fZE+MK7FdbDs+1xh+Oj3dexsF6iNJlTSMhs
L4m0bwuqgJp6niLjlzqrzcv5aOBI6ouTFCKJStXgqIcaSVB49nBWWqtYhaTCgtfbVI0A+Ot42mPn
K49x7QTLhoTilbTH1nk5FNvBL/D7BUS10RFiOEC0PdtVpGfFBEZ3qDr7EfxXsrfwk63j0bA2blCh
FktVdWn1LNAMrR9OQMUfogZVjJ2LaT+F9B1RXHl7V9QdPJmyX5PMi1Q5hzzpDh9MesVKw2OwEnW5
g6tRHbr5yefZo7a15mZo61oZGGQS1t3ML1lAYA3ETcM914urk+CFFtN0nZAYnKEhv4P712GSqzMg
gpBI5w1Bn/gfFTTrv69ay7IoolmmadGKQHjzzxKaqJqwwQcujllIwWPSe2QrmaZnIIKdfCFFf5A2
UYwUFXCJmOkDHWcxadoX2+dRVH13DdH8mjEOLJhXd+UBnb4bYdtw49DGLBqsn987dBOtGayIh5on
W23RjV/cg5y/BWFASikOU3CKzjot9eJE+h1P8WAMN6EPbk9tKYh6XMFV8RCpdrn4bbHr3TJZF8qQ
7KW6wpxyQXTRuIZ04K4guIRgGiz1NQrRS9DRfdPrguzjJn4xAnjetZs416ZuH2xkHJss7M1HVHIX
UYJNA1Yp7s4LUWyGsGtp/9U1UxBd7ABF+uukpnYdgTQ7E+nUr7qa4a5E5bvTbViA+kCMjaz/aop/
ju2CZqK0HlLq3ksajyP6ipZr/82asRJ3qWHj5pfU7n7d1zGY66RpKyEP4p5A6vt5svudv0UEycJw
m2CFp9p7R8myduYsoRmjFm5yv3SPnzXOKrIfGGBCuElwpoMQ3nAoSvUm9+J5r/DLryJQwn2s1nvZ
L2LuTdPIsYBuwSrkmtVQ7UbaegCkGq4Jpv/FcMyCu7ccyL4zNa1JJyx3qhav7wsNaKUjqpoZ8CAE
UaZRYi1p9TgYcFVeYDxcyGi2RMWHNIz+sJIFzspUrHVrRPAkChtJ1eydLe2Rz0lB8R5pPPlUZWR7
pNfUfKcoPklYYRJBShm0cun2PhE5AX8QkKzDSRj8nqNqd+eYZAvZpc9itPppGr67fjRsHDEnL8bZ
Lweo1/buja/ylMJLp9kI0JnmOBlqr63bPkeGP55yaVrzS3RUd/89qgt7IU1tgjCzNVHANFnylFai
3u0+/8BRgF2i8vVumc7sIHtesw2KKvjrUp+fT2m0tZae29hgsI3+TOuxXwrhWSutEnSOSr1eJaNP
DE4/qocw03/v1fTSNjDz7/PBEkftfkBytpAY4L6k/epl5l5qCuSQZHfhm888HVdee6v6Kju6E0ZI
+T3IwyHst9MYABwlGjeymnBlGb1/hCVOm7nrn+HmPgU43HehQr/owc7Vtw5owC5K1DVVtuCJfJPy
sUpfc999imYncVeGwUKHoPlUA8OvNf8weH596+YUnymiBHnvb/vKCEUf45j0ehohyJx5mp7/kMpq
swPi0bgiYhHkQJ/WIn7FMHlxB/0lqetNojjNl/YpnYfYIbBd2kw9KJX50Mq6r5RFh4vrQExBeKju
yyAuXjpM5vfokqH9rXiLi1AnybtrkZ7MIDnPsoFC9RrgxZlGhf0LSgOJ4Y5UXfm0u++Z5bYWnWR3
Tm50395nLSvJhGHtysdJNik825U1Zcap9Ux6z0O0kwNgSfDSARgDgxmybyatCIS4dpnEg3az4ZAp
C6Q6+oNVNOhX40rsHC73DRBkF1gOQn6VdeG6NCzlsXeo6+b1UD0rMbBkpScgj0VxtWwwF69CG3qm
ZG1082EjLA17MQnDs43Lx7oJ/slEhm+FG7/qtW2Ul/hKRrpwoVaNJ8lisUrrEip1uar0GdM8jYm6
zAzqVBASWckyQJ6TMCJKWoCk9SBq3rQUl44zK7E7vzvB+ARES4sYc+u73FEK/z1XO+NBo9BOPANk
KJsmKIk7w6F3bJevMI0VxDYx9KG5qBLl2D1zFVMvAl0iIdEEfpkK+m1OkywoD8QksrEG4xW589dL
LKqstH7G8tgCVCbQO0TrvYeRGLwWGngsPsrscEgPPlE0KLUNghZnrFPeiY1VeqhoALNIG302NPZx
rJCE3RrFPY8OAKpw5onwXCyxnwzxSl4rdVVQn4vd02zSjUOhrgKnHk8GdJ5Lp4XaMm7EtQvicIv4
HdJTr11QlBniW4xO/CIhX2XcW7e02KBlMRdqZmdbCR4DJxIai6ZjbNMBDyJ6sh6FXA61Y6BvQHRb
pHm63qLya4KOZtTZkGFBtEXtb63JA+sHVH1FhSs4y43pHe+XoJUyOS06fyljA+UwCye0vrZo/9Zu
NXypdEGnL/aucmOWubtzcXz+7Vzs1On5XsFWuvyFW5FMCTq6a3X+ouS3lcl89c9XJGwCxIp+DIrs
rCgKq9U2937vReptigOb1a3Sn9HxoK3yN1bKNwbCN3kKZjOaGXjxXRfeNCQ4yMPW8vJVOlnaRiN/
7Co6suOo7vpmMt7knhFymTD9AhpS1F/CrjMfJx7IeIVXiVaE+XKyqKY1w9BRr0HutZz86uArXUfK
He8FGt1vKlufm0CECEtSkhs+lJrtPtX21B0/z4eUBT/PCxRRK+5OGgnV8GSTE77xFUFveJ4Tm/Oh
NybJrGXByUWBdt30Dz6Kv23eaMV7/FP+UzpM6a2WWMMWAe98lkxVhJadYpzSiNDIhAXAwcSa/j9W
OuYfKx1m1/TKPdVGyEXHjcXOH3PGwWoaJQlRGWSjvb3jREalm6uU6rRWxph6fRsBrYht2IZ4sAKq
iwbzGQoJCHqCdHjwjOFnrJoRIUNasLNtoT5HwnjG/LeAhEuONgbUzqmHjZyIyCkJyu+YRV70DjiE
7MhZ1SJfdOiGwrKi/Ty1c+BCSOOkc0voUrNqRxB/tGAQ6Y9S0hj3pBmS2DKtySn5XnSBwwBgpauk
JdLElSM6jrtyjVkjX1Vl4dwq23eIOV2UNheNPGMPk3MjR4+lZ+4dPk/Fkfo6ZvawDHIGMtIX7BIq
a2WfzEo/IZw9ACPb4/khL8SfgvPnRqH7drfuomFHxNcj0hvS4lox6Dn4VFVH/3afVAkrfMtmZ1to
Tr83rY5ffRpsAslsPJ9ZHSZLKSyfegpFC0Ptn2KbRfHEhABARhksjSrSV40VUoiqbBS3bfI1TP2f
Y1UpH+MQLegRMPQP0y/cudtg3hk5o5CudslGZ8TTomc3i5VaVmvlRQZeEL8qcIzOIizVbq9MFBKC
i/rkRBKfccjVfvF5yppYVxm28UDju1pmvtNeKl0LL7kNN1PKB/yLOaHZ07z2JN3gZJe71xGprWqF
OOFMWtQ7THMMfdpHIPnR7ZREO3uu9sj1seOJ6nRfbAf4xNdVTFi2ZkFUIaOosNMMNYBuvCLQ7Zb/
fnMg6flnH9rFZe+ZaNTBMaj8Z/zpYDDoFgQ9y40zOaYbKkkxDoYIvhiagEM3b+Th50aec+lyIYcG
vBSMPI4XMQKlg5YH6E5bw/77SbMNigMqnADJ1bz7t/fLY7kRhXVtrX7cyJ/zeX5yjBw6HthB4o35
F+QrU1X/51+8/7C8tWNKt9lC17lqYW3APp83TRQSUNIYebqQx9CwxP2kPAQ9auwcAmCYPOeHaJxy
eFL/2RtCTNu6aPD1/nVOvqU3Y/71z3f/8T//cSjfJ899/pgAL+S2Rn7RK7Y4KGL8vRksLLu5biJw
xpB8GCwrO0xd5STEO7ObCcoZi1QRJDrJ3b+9oYHJvlX9eNsyB+S7mt9kqQmjG5QNvkHtFUrFPrP1
E+2SaumH7k8uB+YXnWmtmJoambM3q/RqzakpStxd0xgObxOWP0eXsnppjdusdIhJeLZc2ot5dM3Q
Lixq1EZLI4hOatL9RMqwi3LPJMrZPWWiXZu2f6wbN9uMhUL9jcYKUsCe4KGa4moyPvugCZaqQ6J2
Q0LH4OT0j8x1J7Bjqgj7RT6RU8PDOxkLIh6n6I0MplVSgK5gYpCWE/PoGV+Lm3xZZtpTkTavXqjg
1WVEXevoTowgPA2KcFZugRuzqOJTrY2wub6FQUTGuJ6tU1KF8yZ/R+JfLuL0IUiolPaTd9Bj96H2
ugccJizBB3y6s0JoCN7Jk4rWM43JU7tk4XedtsDE9Zzl2oNvH01YAaux8hE97r1X28J8FvriXBfd
3vcgiLnLKrJe0H7/dDyChp2T43BfRI3+3Nc0NNvwuXL1BtITcOmujykdaifStYc5g/oYa0sihX+a
qCkNL7RWXUZWdPqgz+5Vkkyt/tRmT4lZVIekMZ/qcKQTGDCUTdZPW4yPxCeB6QtuZhKvHZWYIgc3
HNE1W4GmYmmacMlUfeH5uN34WhUWkCgJlnFoswap+32fGviRaY4rIljUZvdookdcFBPAOOZmVIsi
ccoDdelVJMJh1drFDk9Dv3pvCoIb1GzaWi1LuEoTy2bydyDewgWC825laqi+heKcOg9of+XduC9V
rkxHQ31EaxAz56ruO2TkjUbRJr7oH04OrEQUtxb1SxIMxmJI02+mH9srCwJkRko0vRricltsx2Gz
TBr6O2ovvk94OHjEP/px9ASrZU0B5AHE9EBR/dn3UGqX2tWsPvTE2yUJ2aAlaY2N/YKs6yPPxb41
e2eZema+mHTtxSlU8qO6moTN8oV+9rdumlDpGMPSD6ynzH6OehYANCSWFd53oyPRlvsa9mhtLEOj
xURVZ8MyTqJ91DHBd6KfWf9scVlTfH6za11fizF4qqzhMc55bgj9DWjATWncZd6rbwB64DA1ukvi
H7xBvxtfYFaLhVpPAIYIlSUneNkVDiJXz3wrciNfdpmxGgEwpYZ9yLwxX4kyuuBkxrzYvBURmeqt
2p9ifkXoCAsgdT9zpfphDl6L1GKsp+Xolf0uR4zglAGpxUQMlgc0zMXBDaadMijjtq9TcahMtzyM
lDbhi/x17HXwMoqu3cixSW7k2CjHJ7n3+YIcL+WhUbhE3hIevSjmIVGOi2hMGBLlOChPyo0cCzWM
KjDi5nf+bTdGSuNnqrGLbG8cMY0WXY7ek03o9TaXckpGkIV2m3Z3xv85P3LknnzPn4d/veX+6nwo
97L7T2jgD7qNn63kr//5QXKyL3lKzuOy3NyfC58nmQbB1JQvUdjiU8jv5fOt8rAxu2iRId9co3Hi
OzDmf50Ykuz+rJB7n+fkocOvwNryr/fIl+//9+fb29z6ZrLsXZd1q9dHe35M95ZNe1/uyocwrU0C
myOWFL1u6jurQjsjH2nhFCGlRX3v+wz/wM6JbcEzOD+tw27MGsZEfpw8DprkNZyxnAMUzYVZY/ZF
KWk+aGrZsVakbKP75riSBcekKDAESddXZSvojrU9GuHpXNJ8vbSB0yy8LGKkGwOGv6opd9XEmM5M
YIBbVU+7wBy7ZVASHeKLXnv0xkcWBrQZ5zN5mBmMJmnCAo1ztnhX3aK6WJGH0yKaznI6Kqe1kd4R
aQ1be53NU8TRoeaAMGJP7OVYL1zLtbdKCFIbucxEBlUA+YmkuoNhFqRrz9yBqEEfTiNP7O2Z/J91
9EhZSD/ZFnHq05wCIhsJGF+jZviSWk3+hezo8CkGb82l/KUINBYLmFRYE6Q+7RPTP1asdu8bec4j
/WsVzV+XgKmvKehy715wWckL7Nqk606T3jFwHOQ7UdK5ymaNVmqp/sFrDerTZYQqyyXxU4Toe4bY
SIkDiX+hMa4pTxDTwePBO6BNrdd8S8kHT0cHKcA3xYnrlTsNIzUdr72W07ggpSBaGHniPWdtrV4w
RTzJI1XJoqeeApM8um8oRuFW8h5Uh6hNN4kRU9f2KTavqjVaz6nnkixTo8pqasV6bgJSuiafRLlu
PqRyYezobloQhDkE+oBRqUXVaxIV4Hakahi0Zx+sIN6YXZN1ywg3JXUs81H+NNut3tDtWWf5T02h
/aMKQ+opY/gA+5I/bjkvB/J5UygR1j4rDTDede/BUFsf886UOtbHMNTvZGzbHxM7LKqHN4iaixgg
DdWcyL4K4hQulLvAncwAYtOk6CxfqOcXzBYCSqEcGtuhepf79lqa69rZuighatS+j6OBKaCIb30E
mSgqw+ymT9qLVPJ2IyFNo6rgQ6Kb1k5Dd5VSM8cdJgRdrPExjZg3ea7TS+cQ2f6LPGozdPpaUDwX
ortoWqQ8MN1wHo2hOVCezh8jUe9Q4tBk7kL90A0k3d0Lvpxycnfc9SEziIFQXehtwyu4LoF/a+qv
eVpDe3HCYu/whD/EORmGaRJTMCK1ztfNCU4KATypnXtP2XypmoJkMT7bs+dNJPE1oWYTtMVfzWfS
RpiCyFRGkzTkN7GjTeAiyZCHXmeFl77Fn0pQ2Tn04TELDcnYPYC+LbVXs27rRe17yrZvUvdW5Bmx
cElXfUxGxHy0MIOH1vk/ws5rOW4k26JflBGwCeC1vKUnReoFIQvvPb7+LmTpNnt6JmZeEDAliSoC
yMxz9l7b1i50h3yi3LlQ6tE56yidOVaeH/CmQpEGFhvGmNQN0QXnKTa1laBo/kKcC/d7xvJsaOyX
vHX0lwmVCVeazMux6RXd2nbHe50p6V2byO6lxFSwHoSTHOWc9S9e3Pm0akZ3M41VeMiMnHx6u6Rq
nYJxUxvf86KjazJAL+eRyIXrIpePdh/K6+g5ZA4sFZzCr+IVMyHq2nMtrxIB3prQAO3uJqga3ebu
5lWcQcYC/PJYeI/jzkvyZDfybr6qDQyLj9qpvH0DnfR2Sp1vYkwfUPcybLBu164oqzlb5nv1alq0
eb3sv2qITA7U1IWB1avVr9HwJYgJWLfaCpC/2z2jaw7Xgye1az/281Njey+iMeVHSiruBnRDcNLC
cPrSAYbh9el8oD1r99yP6NSC9qkg7GZlj235TJxkT60v748g2K3TrZkRIMY83PRaVmD3mwEiP4Vn
bDh6Xl0/90yt+/s5Ox3Ac7XIzfZogGnjl3lwztp+2ihuNsGD11Ym870WEVXdJijmEx+HelF32coy
UrH5BynikxlRWNRnzAwFUE0ezkaBuW90brtsr6457xS6uw/Ajw+RNJlRgrF2jS5/wevTb+vWt64J
fOwjo692mF1T3IFfsTcTa41isOYjFZT+xa3hgDZJInbqkMZocnTRcK7zTufuSoAN3PQznj9Nt+/V
jl2auql8LBtZ3VW9++f7DjM6V5nmT9fMjIwnP2yYu/J7iGWlk6Uj1nIO7cuElOJcRGDYUJj5z5YA
aI8EA7uhl9fbeXSRT2ouJMlovCp94TyC45eBQZh2F/VHrUqfjSnKdrRAove8HqoVNurqTvZT8Nay
xikhZ76bUVOdUV9SPOnK6kmI+Rvxck9Kiej5Bm3xuXqfewPQXMvSJmmYxceNq+96L/9hyWbY14tS
QfXX1WFkF7/VKbWZqUoebu3YuKH3wA9KHpo8iSJNSQDmwJza4WLTglSXvIhXY+i5017LJaJrafwo
XUJaiiWhfUg2pZZVz4MZcvCLJBxab37qXeIlxlHHBIuSqnqxklaysiyuriyKJzOTVvXddbvyGEzd
nZSW+duDLkt7YvwhWGmtJjo2rAOL760YFj4dGQvR8AshGHXsquheJhtXjp1bznmauXED0jVRqlb2
yc4SUi3i8lhlb6RlyOTaDSHp80pmnuqQh0OLtVG8xN9iCEgQEbfbvu5fhskpP9xImFtNx53mDCUE
PixBXlxWX8ZxODR2zBo3NH6CiEge3KIqH2r3wQWDdr0F486GkFjaba37lfiJ/xLMEci+rAPBw9lz
0Jnfu2ZuQfZhb9eqSKxrJkknJYut5/Dk9PM+ARp/QsXV3Ksq/mjO0X2so58b061jk1YXGk7/Mrmz
sWkIptiHZtS/RMlIPX9uQbwtV4e6sbZGFDB3gp60FtBXv7U12uJFCyVpGZN2OWovMVIIequyoSs5
JfcBScE0y92dXFLT+rRriaSR+dFaDr04+4YgebxPkk67C6X3ERvhyTLD+hrIADXS4slcTmGXq69h
h/oeprkp96bwprVJheDySeMNG8o7CO6/0VDYjcODDHEwz1KaD4hErQdjyD/0FvzC5/kK69mGGrWH
QWkR5vu5/agQRSKIjoFlzB9O1VPu10Ii/gLYgHFP/2xKNf/7VPymxOm8My3fKraHOfJcoaywN+ow
ZZQ2LGBx6khtsm5GgRZP03Yaauq+SwQC9QxjP7YUL9R9PQ1UfjIp7QvjdfFlkWlPWp2+GEFOuGWF
xyLNOmJN0MwQx5hNPM1hvQscihuxQ6acQancNkod2WWZv4Dh7tcQa91Ds2Qj1/qYHIS5SOvHdlfr
IvtCCCbCk0JqT1ofDaei0Potvvb0TdTiqNQZ9jwHF300h5vANjPMC2QI4vsaG14itjwP+D6JTaM+
I43M/IlJnBFAfmJvXs597gVDA3flr89R4qD8GB/+8YFCDkjQxxxUuKUTDEmH19Cy/8wVLcRXis3a
OeqpU1Wa6bE6J5cKwsnM11gW/SEap28Ek0dX1QCIQelsq36EJL/0A0aT6q8kDPFox4N1rza8b75p
KLv+dkqncHcPf91cPuSMjLcBooo94Jds3etNdtBNARaHzv9TLE8yFsEx9IS3bgKzPjlIIw6TqI07
iblqK7HVPVeQeNaRP8gPjEUvlRdovz10MB5AFjoLj33s1Q+F0K9q+fLXkfJU0wZxdoFFIcEwaAaA
0CvWvuMgmIj1acevcwk+1yOi/yAQLqsitVIqR+PPJ9Q59Ym8YX0u0nrtyDw5qjVDqQUX/O/Bg1oz
GCbqmrFsETsuK44E8wzcCWc+qKsp9qVdRU8CHWHa7KEIah7Fz5noZjkNl6DWdCZ4unhrylruS8sq
t+oww+m5kWWTHrWyda92CeKK/tCBBl/+gX463PJr6C6FP81XzQOqmvSe99Wq3XUhI5elEIO1lmDp
g4RXPHlZRplZ0HligqM/d8MiuG386KfXRAdrioqd7TMVILGrJMpsMp940sQ26RLoO4NjHCdkxYeY
itEd54pth+J2K6LYQ26Ti6uTVPd10M3HSe+Nfu/B6N5EoYs+ebnapr9poBb8FybEmG4OzMOnZZXm
BT2YNKqo93XeeJfPHubNCFqx21bRkdf/bu7L6Uz35c/GNANClfPYHEH02fcRqKpz4IUuvozhclNi
qMM8aS+zOW36KtDXRE3IdeOFNNqt1gCxq3ZFeqetSA+ro/aCPA6ToRkxOKoNk53i2szpgF/B1tZR
j8E3tMS94jlR2tK39pyEW8V4MlsAE7JmElPPtfXY58jWliD7IDOtx2nBG+nf8M1u2iJxziqmQglk
WgIfdiQyPgnm2PdK2qpZ8VPWyOl+pmx4ZyX+26CJR3VdqQ9GPu0tn47J66qGzn6R4tpYQnuzxDzf
sTBNmZjNKB6s3t6yyPnSFVZxMBdf0ywz/MS60eunVM02jTa/T9Nmq7yoCwDlqRjBMTtdTeNleUhx
saNwSNunLvV/EpbmXGuZlsQjj+C3Vdtdq8y3m/4kEgEceDCyCIYJufN5JuN4mzriUPme9qjD5Hzu
YpSDi6EyAp9/GqX4CGbjVSBXX9QyGBS5AQkl3amfRf0E0IxWWVq2QNN08+wU7S/D88UWAlZ96/hm
5fTnMKy/JlqZP2q5NT0GzVn9ebWpqgFDnd1UydbNvI1RUsrbBcWI74pkv5WSZyuhNoFg+K6a4r2w
g5Y866vGIIXEGidfOuqkCzjDo7CrLW1xnRq8Q6zDcoq4ef2lwby9oraJVROR+qosNLGvh4byYFLa
eM8QzmxTt3mi659tScfJLrY9udcORg88pbr6VuX5mhyw+KdLE3TVEYFzCLLIIGOcFTmCTEpeBlHe
5ZLjLuvpgcbsTX/wqURAF9pvc7eiLlu197xpkp//skNBIL2dGTJ3B/q0P4iJG8moTHFQDXRWV2Kt
VyCI47SPLuQ4/pbLA6s2neYZZylb/ArL86rOtaY73ZV1QzheIe51Ymq3SkErB508GcoeZ99uHm+n
+iQ/3mTbt35nStTKsr7tYe0b1jkENfRuMTItypE2hEXOgh9cDPPPXR8uEYxR2LMAiHKCepEvZ/SU
usEuXnKMmpTGhH2QSdiTThfJ9S2OeLa9CHcmpO6YujOCqBRsp2NF363MW2MPDj5MYwq2tzsY9fWh
tH3MLgtiQCMM5qgOyX2D9mOwMlii4+YMxpHT1vJm9fs85+pQY83k0XKLs7KF63rlIaSqYRk6MfG4
RXym5UoRb5G71O6EBkOpOjRy6XaQTn9EikGTkMRzVM1bT3ryziH1VaG/1SmiXRlAwzFexzayxMSR
2rlro/ZpLKfvrrCH21FStMUuwwW2UZkxFqFcJ6OcyxXoQTq4Sd2flI/EZ2F9DsfyaVrSTf4UOceK
6b0eS3GuXIiISvbxl7OP2sBD4brE+ET94ZaApI86+aG5V2yqRnR4x1hxwNj4SHE/3eeZN77BBvB4
LRwmNJ0rNfyHXfULzn5+Vkd9msX3eBF34ql32/kbQHhjk04hgP06jp96UttX6kLRJO3KLHtQOxbR
dlbc1lul9/vUKatDbzZZoLIq35kO2K3Org+DxH+WN0QLLNadSWjFxvDIvor6Or1rumHFl0IjQdIt
sXrrz97nuaEEIdhOEqmKEz5h/Zp3cIgDggTa5Aw7s9g3bSAe6Os7dOKz+VRqZHkAvlkXHeFXhhP7
2xio8JEwyegxTK0DmiGA5WA1H2Qxk4Rc9DGPrTF9zQrjuYAKgGzbSjeqAifVPE3LSPjs7Zx0Vqu6
WJqvv0dJ5DA3zoorSwtImyVmTxSLyS7zIuJQelDquR31v4DGMBKj/LHNZjPPvn1GE/Jn83lYOV1/
YuQQ07AyUe9Y1lR905P4h9px++BvO5WXviRUi/S2i+59Y9UuKkCg4AgnZlJVbxUfs/OQslEB2A19
oh2lYWfH27Nvw+vGa64hBa+LYQujoLxrneCqvPK0kVDfZPW9Ul/hhxToY4a31EAholhZ5RB421oY
3W0QyJfDEC3TTqZXSH/ph27WdyOVk19TGxymbPa/ulIsNJxgY1ua8xAIYJ6JYedHIyj6+0640SZq
0ogFeZJvA2Hmq2kpoao9EVjjB0tS4ADLXi7RqCw1pDXC2eiAjBi7pt0iXlnE+rIrjXUxDxVhXxCr
yWOqg+HJ6ye5tYlueo3CslwlvaFfhKUl19pn+ah52VOnE2e/7r3AXxWkxB2Bo4bPYQNeyq7n506r
7ylWajCybGgAFty1LZkw4jEw1uqTSbfckIZ+n0WlebzZe26PZwZfNezwyqlYFOJ7rfMIGdubYxcm
J3MmrfX6SxanAcbR5ThrRbtNBUurMcj/XC4D58U2rf5oLmwVpdBD3d3P5b1IYaJHwneOCXFZNAvl
z6CyWcjMM5VKorWk5OFSYO25GjycrCyaFFnbJbF2NyzsWvxh6yxiNDKMGdmks8h7U9/gCbVYMHvM
fod2/gmy3LonAC88ikHHQjczCLYNj+pcedPWFt24VUNhvMi+VVyobtuURxrUoZ1trdA4xd9Mnwpr
MLbBvUb8zAlx1VdmUca60cL0bphcf/ef9orU+PvV4ltodWLlG206gXceolNIT1YBQwvYAsVmnPG6
ZalzpxaF9DBfNaKh7tOo5mmNsJREOr3LuUuN+zZyoyOF8ObAeK0/FEH33a2Np8CJEqijhM6ovRwx
3bqkxX2d+/aq+MKDE/H1ZdN84wurAoA6ZwhaUNGPamn6AChugCWAsDOznpdPjPx09mSzn8N6PlpG
kD5QB+jWTcWspJ1Fgifap4wk1v1SSbJEi/oxHb0/BbyDGu6UUKhmIXhw29JmvjnVj6VV9debnDc1
MBaNdvSbf3HcKw+ja+jlQStN/Tgs1AArktnaqhsNVigvzJU6qaF7mPzhlLVaflX/el1PyN3NQDAH
osaVdiXQ51bSC+KnUpswbfe8/bpjJVpxaStXHpC+AWmJ0+pdXtMFO2HFz0QIJZeEMeJKraM52EHR
rFIk3EeNLLa9iGr5XGmoa/uhz1FkZvWhw5WH5DX2L8x6+zck2iuto3TmZwDDAGwlgj+NIDrDoGbJ
Z9oQm740X9wokD9n0NAsBPPvtm5N6ywN03VOpYgAesbJvDArUrrYwwZYfxl63pciNpfQux4w9jLO
evzZux6hvmuLnPGyaezrTZHF3eSSipO1m7QBqg3bh6BJT/8Y5FjvfKSnO30itVEJ+qs2lJhMzCcz
p9MxVk24FYZw3glePUlR1j/10PzhRlXwinLZ2blVIo6djMgDdYxy3QH9++HgUiwna2ea+rylXzSs
yDVp39XeYNS7pJ3yOzXVsZMI1jWVIjB7SXZpJaAih78S/VYKWXSRkRcY2c9aMj9pnSN2kZV2b5Um
70vTE0ebBOidZSNen9yQbs3iKpDLYVjFx7RGcCFcrV1Tfas/OnT3S6+hHjNILjB1D+q0bv/H00P3
APrQf8y14qVP6+gp0VYt9SlQ2ZqBgkBSVJKYxMZZhI9eD2LE0eEsVHYn3mrdEtuMKeVeHYLtjNd9
B+LfDnKMiF740PkOExM/kz9TFBgJ4rBvFi7NNbXo5L53q/aUN/BRYsfVXj4/a+DPZbAuvnkpKcUa
tdrzSEDyc277zY66krEhiCun30jTx8vCCvsf9AYPM+gWXRrO2xbogoqWCqd4vIvs8/wXm6C6dUZm
CAt13t/9yYwxEBLqYQjsGuACb7+q3o4Z/AMKn4t22ZtYNQ6OV56FJSjSdogLvcHtz8HEmFmhwzmp
gbiGqsDth95iDGLmrhDIErt6KoTrvfpWCJC1HpxDagQl/TTan6M9gmufR/jlk949UNoAeW3HT7eZ
LMroYxdXFNuXczbwL2roIEnDcYmYQsZFLHpMDSiBnPERhuWFgsT4XA6ognpHQxffpuFHmhvlpmOB
d/LCQr470Nrs9JR3LIG0zBieUDGvhRQsMTwWujpU+sd5aehaBnl23jw7l2Zp2fZxYqCV6QgDLeLf
6rtVG/VV2x4fnTRkliLF1GC63tfKNATTB+M0AVY7/W3UWtACMViElQ3v4EDvq3+huNzumbYj7VkO
o6U7HBnub3UUjNa6Hq3xrsnMYFPr0tnenvrKrKqTkTVfwaXMmylDE1Utmtpq0dT6a2e0rQd7UdOq
TSvt19KR0fnzVAasI7HRvJta8rPmvb4EZOUzyPkGp9S2HQOWSxGEUi+zCZnTlyehTF26RObS116W
OkIiKu+ajmBMBvQxnYerWiQ2rh+sylT0V6WyZrr35+rn59RHiOIabh9RFwLpFRhbK+cOMtW0cWEa
7tTcBed/8pgjhFBHRTnnuz9GUCeGoWB/GYu2pZteVOt5iuvfUZ09TCUt77gsWJo7tfalxfm/nvVR
Pk9jam/CvGwe3DyeUZFCz0kJeji4YZb9GcbGVsP9tpRYNqUzXRtb9qfRyRAEyKq70AbUUegYcEt4
SbxmYoIFRZ5Aq9nZc+1jsV5oOqk95s9GMq1FYzO5HJi9t3lLPmHoGFvFBqXObK5v8+Bh9h+tKglu
0FBgavLkVQXZmcvf5BBqdTv0ddE+d3Wy9v46pf4m9YnPPx+EOa9X2Jcko+OhpsNP+o5ZvcZFRnSZ
OmdAx9njggd4YuvhE3Pu12ohClW08LdDS0SHSL2SJRrKrXHY2JAfv2FlyVe+t7gCfFKDSNsNDkXt
mM8YCxH7yET+KPv63FhB+D5iQcfEGadnYg72vXSHvTSww80T+UiA1LIfxBITgOyJ9zCgDxLBzdhJ
UITtkeGpW92cfIuBL/A7FzeG+VEMY/PYyOGkfrKqieFJN4l/Kgy9/RIJJt/LT+yhAaFDGfeHVDhZ
s0lXt4pCfEKg1T8HplY/9q316LeW+QXBXnLUBxC0ITfDypKoBW5ljo4s6ZTR6KB+xcFyGPXWvqAm
s7WXQnBb0LZOQu+kjtSGqDyIQ6UodrclDELsfkUyVPnFsaeNRSMHYsLMAF1RCQDE80ulHZhJaNKH
dn9pQzidbXP6rkqZ/7Goqa7YoXOn186aL31pNvOIm8sGtwYTv9baq1Of7wIWNxvZ6SXuS14PWusn
62rGgOwPsbuPAl07km7m31Xc2pvAbIZ3zLnHbPxtmYN4M6uxP1lFMq/VYSWyctdZrrFTh0zYSmiZ
lX1Ay93AnnWwRfnY9JffWwhwaGXrMbypvKNymJQv2HFGgOYGRCej1q9ODbPWQwGkkdleLz4aMMzG
IRm8du1PoX8JnOFNwYUTC9hmkwTyECpNerQcW2ZJyoMbTKt8mqBpp/Utu+EzwCHzh7+dtwxxNe0o
ROCFRKPAV3rIXOvtU6FBVyH9fwFHu6eK0F+VsEN9IqpcKIQOnZPKI9ESa2oDR94kc8QTun6RjXaK
es98EKRaPLQdpAY47r9TZ+zWBdFCr0hMO0JTwz976lwbN0f0oSXiyIq60IgSYOb/d5IWBfWgIcyp
t139hfyfdpVAaPphwKFS6ROdY947IGA+UAnOa5E40JSM3FzHFhZrVF4o+xZOhizB/kSDXZ+Bodpv
zeStrJ1ngAhDRJKliCNldMuQMl1IbIFhb7x+DgneYJrIu2ICraHBnowm0vqiYj6pc2rT+Fl952Mn
EVa9M3Mq4KkumY0mTPLu/DYGRGGOD2GQT2s3CMeTOVk/ppn4xpbAhRNdT3Mb6Ky3sInF5BKtIhGK
PUOnzfsDrsEqm+nFquOuHbId/FxzX7JwuMuSxsfVizSvLwKwnMvh54XIpmrGL+IHPpQJAhD59Z8c
xrJDiWwwI0vhGKnpfrG4ReqxK8+lbq6DxfgymEF3GXB2qSOvZRhM4w6W4DLiBZV/tCKPdqq6D4FU
UQ7GWCLaPFyPCi3+ucRUe26XU/cyMJ+qwxCheSsy/1QjriCbsbmowvKtujwQxxhh61oFKNDWXlJF
32l/XPLEyd8o6ZGZF4PysG1yLW9WnzbsDzVCRMYenWqf6bXVIWtJwUthN982TZakSwAunB3lIWng
MTZh1D8NC+bjP+0VFVkyIhr1A83UMgON42n7tspfKVQsde4oRDvzEHguWh52YhOCHOzRh2YMaPwG
0jlOFgmTUDG/hEaH1GI5cnINXtxM1WQ5Gh3jl9f1E/TGyrpgFtfWvkuHc3Kcr41Tl0+wSGFw0LZA
z0+95bZGrzLH3+kqS9UrhXOqdeMWqkqO6xGT9PicoBXfmUXjHBw9cb9AKlyD6qRitpzXl/ODdoUl
Yd2pL7w3ZbMpoX9sVD0/lMze/nQ+KlnBQuBLrCz/ez0K+ed7Vt8uAClzm2t1S6zV+DuAPnw/xHZ8
dA3m9mpANvl13Q6rWPpbjCvGXqcKty0mP92rIUYdpiMhYTbpYusy9vt3a+gpZNVMXPIlIR3N7AUs
j/PQ9MiZKnov3/rO/GkzdD3ZjWmeRM6Xo/6ArS+r+Og1a3IySep0N3hVdUyoGb4Ch7ive3f+5ngd
3fbSi+9K2q73rpwh/ti0uCNAYXf5kFyHTJo/lx1hVbedaTkzWNE110rr58QOuVU2TdHkI+z0dq1j
8TzbSnuQhFeUos7jLLviJZ6GDQ1KOHS+75BXTqaCuXzKyDIqoSW9DvWHonBsmd/2GYSvsd93/FqP
MrXCY+ta5bXSW9LN+758lFmbbgbqe699ztIRCYz/tcC3OxHs/rtldVKiMEL1Bwy2dBBqWd58juHu
PnQa6KM86/vvoI3vvdhwX0eR+nsL9sU+RfVua3PzatvaPdFWxaPRa9lrgi+2p6DzJaij4E66SX47
7OO7/+5o+qfbT6K6JQZCsyxNWpbUFMP6b+TirhLw4eXUHzG3yLsbQ6t292Zmhg8W+mYDgNKU7G8L
9ggpIHTc+F31o2CUahsUwjSiBy9Y3wyqABZcWkEF78AsGONzh+0TWn+LxnRno/9cUUT8odtxebPO
B1SCLjGvbjVk1jgqT9Pkvdi0iHHaLvh3u9OL7VC+NEk8PymIANPgRe8EJj5uCdPJ6wgdMeigMTWb
bZLJ4kuJ9XSdEwFyipZDfUifkAq5D3Ks5PN//wJ1Bd38JJO6ksQ/yrEaw6BrOKA5/5FpU8c6ZfQU
CfPYtKgfVhlz9R+fNvdyxBfR089A4xGn7lGEycsturEgmGQoBufZjmYBlZ1wMr3VyTmqe/0eaC1I
h6XNNJiVux1BQzFpCt6yQa/I/ra/F5FOWKdq1KhzXuR+Zzz+fSMXVWUl6m0+ZebajwsKptleVZrU
Ro07o+2vmkJ3nlAVvVujo98hvsHwFbb1Kijq8SpC+8UUYjoot37aChr5oQsSP6cCqYels2+NjCwn
v+9Qz2qPhZM6P+nm34lcZO+hnoUUqRNvI5oETNqiY8gSa97qdtpuDUsvnzxnlyujMFV5r2fqSLjM
myfK9DBnjXUyOnOjoKzKSjmVXf4nsa6TB691+Cp9X3yXDsqbZOE2SMw7Fe7xbe+mfbv69FCaTow+
Vt2BoR/JPbQy7kNy3FAs/7UJh2rLVxttZbmEMs6V+GaOukQntfg1ibu4pGNwAzegQGH1T6zxsG5g
Aq2o1dj9E1ZU7yHvvweOi7mprBFq+AmjYuue+kJkd0nVeLsQ2MUqIr/hTBTosV7YjiS1NidU8ry2
l8NaIEkg7ZOVNiKXx8alzhnSpr7Yc/x6eyJuD1qjB5Ace5juOk59NVNQG+XYZNg5B03zbEh7Jr4M
R6e6Ni6fB/3grfQBDk2khX+7SNDImWlQfFEftTvP/R/uyX9LwnId/JManknDgl37bwwl8pMgP41a
e/QE1XTplLSwFGm4J7r8hAK1vWMOvVcimdGbvccyXd48cn6dD2Y7h3tW8fFLQNuV3jWlAn9q1nhm
5scOlPCON7J17IhgOtAWTR+cUg82flA175ikX7Mc4aAWv3b+DA/eP6rnRrU21Z4c5u3kGcNmSIzw
AAu1/PCTxyqv/sdX4BiYp//lZeHqmmfqdNJ5keiwpLj+t9dtYMaICpkcH0t9uHo9rlVMR+OprkwA
bWVhv8EIQQ5U1+HOWa5C0MV4rXX9UV3VRpA7do1wOTJwAnu2lR7tyfiq8DDSDA9GnXofFGzJB+no
aYyz7q0/TdZulct1Ogo6Ucs8M63kn+ciiES5pdf5JZl1lrnM8ZeDpu+b78uOWdp8x6QYZ5jvT2Sq
gp8OZ2ftc/N+s22QvTq1W7LaQEssuBizn+gw1AaZbsD+DyTWmLoePloFXEaQc9mXzIsdYrSmKVz4
k2TRMPTu+qBKtyqMIfEi4iGxcDfUDV6YPcCUr22xt9KmPc6V/6ooCWqjLbJ7tWdTeP7v73bzn+Gd
rktJz4AaLzWT/5XxD+iXQ3GJ2W8SnFiILr3Y8Nr5wvqqZVG47swse9bCMtixQPEuJt8gwmzb32v5
HqQUGNg5mHfC0jGE/xUflHbNr8wX+xvqRu9wCA6aCS2lar/eyjACGAYZN+7PaIZQTApv51Kdbvt4
U4HgnlZ1C3cFufKBld+wyQGc/4+8Oh1i/b/dpMDysVTyP9Z1crX/cZMmjlXxnLIsj8c+OkXIhp9I
Xd5KRDX4UepyV5ggLdXGGNNmdcte8SnUb4cun06zmcWbeEl3zInXXTM5N0gGqUHW2BBLUpnVH8VY
YoVNou+SZiCUYqe/+J2RPPBFXOsCEuS7S5+Q5JHzMK8Q2ROMMfokWKyMZX2mNvzgxd4w/Z+KyKKR
4Q6MPbsfBTUaEuKTwy0ob1SziHJupXVgeo3MZURy3Fr+L4wER72X81fTx67XI3d4KHSePggBD+2c
xOtBF6Sid4Xf79Qx5gSLeMGGItyQFyEUFPrTXRuX4cZNhEB2Oe3spfHTkPqx4tUdXdQhCJhgP4tm
3CCuJMuutrD9JeWxHP3xRZ/D4DrXWgIWkfa/ZPq8nlvfvuT+HB9vw5br4w7U9C76FvrlSuUY5cih
1zHhT7cUVx75+ablzpyx2KG9HdE7oKhSOm4KZoThkNYB/RzNi4L48B7yQazU8ZFsHAarUGuvjtAe
46lkbQ485l+u1gVT61xiMhVImWl1TSdTSGi7sV6eSdMzErSNur7NEMgeZyTjexNL5FNFuX1VVq3x
dvuPxPP4lfl2xgivd5cg0bNDkViQZetmKWgMZyec67MKKFG2MrVR5wuahJ+n/Ly53KY4qbsoB80J
fo/pRGtPZUe1uU+uCmrBvTs7v+sy9V8ifZpYuVnzKXFi7643x+ttaorvYh97HnIeZ3HDsrtTt64h
pmc0Be7xNtwrzQbZzn9udk0P1hrv6ycKI7j4lqmPbd2jXRp/dMwFV9q09B/KpjhhnAvoDendI12M
DkSiWa1VXqG6oOlJeDIra3wgVN25eNUw7U0mbNztBm03RWnpafcxq9R2qkAVd9LdWSJj6q24L0kW
PESWva/jUW5uN0NmmzQsJTEreo/iPxp92n2WPdj3wlm3XvBym7Es3ZZq3gRJRnG8aPByDEi7PLJf
6/Iw4u65SfVbF9Z7w+rmoG7mLPKmDQbFc59QCQAZax4gNGJbcUyyaH2EmwHksvG1Sf1dLyeaZtT2
vqBhOnao+36EmrUP+vpaMgz99Eym8DyJPSjklSmoAGtJMW21csI9llnvinJWo8w6UQb4qo4Ig0ff
WYEbK8walUnVpvuEktwbhovHgMonSK1sPmtd4h2nkEmzLUTyOEX2Tl/wNErZ6OdMfjTvV4kT5/bD
oiRhOtnzb4+jbD+6vIKvIupL0BjR+Gpoo0b8B8UX9SNEGjLaTmceYyS1WNPtxyq40AzVBbNjjFLp
EwxWxAr0c7qnzvFHUEr8RrvJorHeKClpO/cZzGunxeYoa6LnAtazzoyfsAdi5lPvvSFt2/qN5mf9
Jgcp7zr7V1lAykld7aI2kIf/7Jmgwy4xcW8epbGY//8mHjCN4xtF31dlJUhJWNS4kBlNAPUZsH+e
lqN6IDJPHWmT2PRWb7zqXqGpawPvgnUUhf4eOhwepmVjqBJIQhbnGdEQ68dVL3NMHCS7HPIAgnCa
7xsjts+TZ32Vf6mW9bnCm9xtiixuX2YxW2uc+s1LQTDHel72xuWcuhqU5e8EHcJ9PxnVcy1LLB/S
ePVppD0bU7W2g2EtRO8+qLdXRxbVRtOIbaDeaK4q9bYPJsdc3xYDYEsIk82j90xO1DEGLe0wgSXV
XkXbQl6zz/9H2Hktt611WfeJdhVyuGXOVJbsG5SDjJwznv4f2HAfnf66q/8bGiBlmSaBHdaac0y4
x1e5KsrUur3OhMkvH4zoO9RDJapO+r7hEZzM09dYpIxJeQaI/a/h6cmwsgzfLUEAietTL7PVbNW6
eOUjrV4+xuUTlB/mOLdGbb6raclD49Iqj/LOr6suOi+za+PGONjkDsHlxgy96LExFf1ZMeO9fNqG
LraKI4+NCnKEC5ISiKETRowRTP1W1vntRPmUYWtuMV2jJEquaoEYse5zfdPK7lqpvycGSqmBz/nS
N1r5TjVFjo46KcSr3tO9dR1awZI5ZDXo5dMOoZdLRD0znAXWGyzd1kNQAPKeckyt1T/RzzF7g0B5
qXrYR30l9LNfVgMGYXIJHDOeHiMbUNcK1t9D7YaC9AS/3Zkglm9I7cgayJR7OqTcYASTn/3ABGGA
xughx86yneYjcjL75Ug+R7LF31cHMrehqis6JIH/+mF5BLXVWYcZXhByZdaEGQQfzYDkLYzYSkgy
HmFra7hS9m6B86SuJe5VsZVDgBwMdIT1905FI98eFK2krDePMNP8EKTQvy0W8RRp1UPekozxdYQq
SD1EeTfu7XJgL6ycnXKkbzn/RVWrxd81eRKk5UFCIuuA8Uoji2LjIXBaW5oFWy4NP6UwMbQJQszF
bxSm0F0x5ln7ekQJPlXs43sUfJuc1I9G+Bs59n29R585tC8p8rVWJw5h0Vj33rdd3APu9K0ahmWR
VJJB5FrXMkQyTQtK3JHB3T3XwwhoCWsnyzbYMnLQigWrgzlLST4MUQtc2R7rKyKtftKTj8jRdHoh
kKhrT2n38TShAZ4JZZKB2SCePyKZhizNU6pHTJlcuOWTGl/9qhBb9sjaPRaqABUKmDwK/wXWJB0c
JXK9pwMY3tp+LJ6ZcM5WUYwf8w56Z8wzrBLrz42li3wLg/NN4TY/FRFhncvFtyjRuhm5IocB+UA0
48nXhuKyjAxoEh3L7B8Bg5HeQSIknzQIPYHGMCvED/kBh04f72xRz1UwAJvmT83ItXMxYHGyCr6h
oUiVs9KNP+S3Jz0mFZlEm5E7lnm9ba7Q3H/J/2evIb4yptDf1Vmp7pd3KFBpXeW/5KQYqEonOgV9
GK+Icx7gKdv2JTVOQi6DnDrYsyksNiHUgQ8m6VXQDC6qC51i76yIIrKdGcqqvnWVugWznmE7tNyd
0fTjW+JHsx/bOiS9r+LCsatHb6ZVlbTYiJHQb5lifkiAZ0oMPBXN8FRquopdU1vJySXKG/W54qye
pxra+OpzTjxkgBf4GLsphocJdPkYoeEPao942gzgALI6xqNQ2fqa8aTL+mOIanpXDiHGAKsRz9z5
24xM2JciLRFI5+hwak/Ux+VKLK1rpLgAScfwO9SOdc6c8J31aUp4gTqdhV7DKI5dbVXMD047Kuym
5lM/Ud4dYrlXusc6ZgBg6u38ISZCskjHNbnEAEVIFpB1BDI81uU46L+CAmphR6AcUIYIGWtDQcNB
LbefGkDwYZaO27gz3XWVgRNsxJSQAlpNh6IIMFqQ7LE25yW6hEUn7K8cx7hK9qWVE4+i2c2lm6cQ
a+5lsqQCPOQZLOOp3FVbOlL+1umrEJFWoO5y4SNuti2j2iLyMo1DKYqflKXMi2swGGApHT9olBcb
h9yuU62gSCyAMC/9IjZ8aNB07xqntGZ93UDMlSkP0iYB5NQ/pYa/K1tW5qGOmqicVXuy3czK8TbK
j4rcnGTlpy5lX91D0dZ0xgx6M1Xahok/rofaJycIGYDYVYo9sLVS3lOBcSjH4r2RVwjtBA1fz/Qd
DV279rTKPTSjPXxgfmaL7U4vOlfj2m/CdO0MabIHe2xfDVIvlqM+bBUwmT7VZiA1WNTlRowq6LXS
6zcIn2ymXX28lsFqKZEmVMQf2iBEednnBjLusb27onpcXvW6qD05QU1CA8Yl5SLJlVHLmpm+BJj6
f9jjgd51e97ow//GJJc/5uD0XSWT4m8bdSJmpJKPsYdx3Xd05Vxl62YE11jVrHKIP+BH5Itm4Xrn
YSxpfM4/O3ZlukMKTk7JqI83pwI0+0+LzZqYFAN/BlGqGrwseU55/OjRf7w2eflcNsI8yw6iFEji
sH22/NE6C/orD3F+UNLCOI65RQl9Zi8EobcrUCK+yeeNwM7WRWl+L5H+nMZEjC92ql0rxXyqGkRS
X9extPE0NPfzlDBCghnj+xh23XEsDaQazpQ+OhiQWOT2zQ9A9OsJ1qR1QvT8EIwjwAz79xAn5b8g
jj7g0NUgsHd3004W6yRN8quAZ0XGtJKvtkSnYUKrA+sjxzs3aBNKUh0fNgBF5xlfd+em9IexeJ0V
HV2gl3lILuftrlC59ILYKn/mxjg8VL1ykHflyKqQ5BEfx4ldVsVmGADPr/7zpbTri418UqkmpsuC
+MPOtvOrqJNohcdMf0WjiGGhyrwFMZrE5tFAYHIzyoyxrp6rdPNN2Mn+7VTSTg1HqBQBgfJR0XcX
K7GNBibUkdCwlMTh0b6mwnwUVVQ8hmxqB0yJr7TZn5fiMEKPZBcN6ONBioVrKRST8cDy6OuFr+dA
bT61mD+PQejaaKja00Sw4MlOOvxo9fzvmXO2KKHuWK5HQl6jptl8oTapzCoXv4xPUh6aeB2eaTaj
Fz1q7uD095KCLscMz6caZBstK37pdRwDe98NdkloSw0e3jS1A5pa9TDNai8iGBWiDmP1aewFtrHI
VE/yOc0og5viRhf5ohmm7jkezV+aYWN/JEvyOI75nIZYccvAg9nKU8euohPSXWxy86saYZV3itV3
GL4qa1P6oGnPXhM60p9OR5AYzQ53+VB5nzp9yodgfsbpTWrnISB5AjKjtSoocxJPoew2ZqdQolvG
88KDpSrMBAEUzFvPUojIUCOaYPNuCJ2wsVE8E/TsfBoXTveYD9Hq7yc01Q/LfZGmOCaMyf/RuEq5
xO8Zvf0dIsFLRVsGuauXeuUbBm8yPzTloyYDb/mbXdC4W6l9c0o6MaSvt0vTV54ynbd7E4X4eYpa
H/xPdw5GX1zDWGnofGvZxRrGN1m3RPrR70iAabHw/nPxq8FbNU7VJihRZsn5oARAfw2z6i4sT78A
G7ov17K8rOWDoMTsVOJDVfXuIP+OqpXTeRrbP4oAGaCN7QyxIOC53VixER0Lzwz2WDfLN1LLHnKC
Ild/577EtshyBVLr+4j6B0V8S22QPQuklohI/C39hMRNbQqsc3MA1AV0ef1YZUb1GJKq/phc5LF8
tki77HE8jfNPZHqz9fQkvHipwxbY118tlQ5OXsMyEzQr38IheaESZ/0m8+MSVcr0aijI5AsWaZ1i
ewds+Pp7U+pL1z9Wcn9HyisMKjm6kJ1jrb/y1+RRGYhiXTX+vh68+mbkabyW6rTQDUncagka6Cq+
wHmlkDmpsw0nsFzyGgtcErds1idnxa7bvYvlaydn+nnyL8wUrnoNO3fxcXVaGJ0sH4c4mshK9O/F
5Kfw4l1UvPPqwCPbKfRglHVTtPmPIVYOtkHdhpesTjaqh6uwMMZ8O8zRBW19roZweo+rIb5YuXPz
rOZxEad00Jt3bk8nKetIrfbYoqyCXoTs/ZmF508XUBC8MbmiyepOnBxneKyQLF+WX0CJjTWt775Q
MzauRaN/GhhOQeun8R7Buvk46O/yUhqov+JOKI0Nf2Zeacy7yYMwQDHgKz4I8l4+A79cS2S9fGjN
iQlZLlNEZjYHeY3KlRBZ5gTHELOz1mKaDksBmQ13dkJZFv1/eLua+d+zaekfzw1kU1PZtpFrqWv/
UW33XRNGRm/oxymJ3J/xUyfy7/XYNreBIHMwfwPqdhsBgDUq+xRbgrfyu3yrs9S/+iyJ58UhPVi0
eE1EQaqkxlVVDKSZNR5yl8sWOEp6VPziqtEufJBPUQssdqpZkuPljifRw/vpOuzdaOLdn/rMfph/
K6Qs/2LH0KnNvCXGloUX5XLt1bI6dZcpiCs1paXq0ZCB2QMiRk7iYLNunI1ZBibyLrvYJilL6Mqm
L4VfsVETf20X5HCg1poeyBT50ZV0S9VQJ46rT34Lx5pTCny4qNOYwiAyDkrbRn+YVDiwhgNVaWfL
X0a1Dl18L7CMr2V5KciNbyJDMSP3tzpxebZDZyIuhvjZpL9D4BJYBYsM5BU8M2iaFdazmVouvJzS
jpFZ3GakvGsp5FvD9rEHFnG3g5upAp4gzDCPCJ9EWrjKgXwvfABcocXDiJ5WVKMgNyB9kYFcxOk+
tcAs5qicYFvGdBQiPe5WaBb1ExVK47lpMAbm4/jpjPF3+YZ7Udg7gUYcA439ffQQzONZW8mdsU5d
e+9FcUXNC8hAhg1ZGE5IgJ2yrWzN2ZrSjGAXGK/seLd0BxLlB/ope+9YGWNobrRbaI7pRjoqUxoN
60xeSUPlWk9OQNBnrubXQlQf1mxsKsfaZcMEIduZT226k/sSO85KvirZVoaXbWNNJBct8hj6hDqs
ZQ0UxTK23QABfm3036yWWYIdpq+wYXHtbd4pxpKloO6J+fyUcWc5K+dHxQz3REKQNFAZVJUpeFRD
kJ3NxPuFGWkGFoibatr8tsTM9JMzw1RymBjz20QAqVRHfET9ux31ggBQyDENSN59N4E4yB2+WFE1
zRPEn2ClzW0noBuAx2LFPmkxYXRUNxLoNH77PYnGXUoB+6IqSLEKmWwnFIHy3mnu0qpd9CTgkCAY
oQsCxu42tbL4HWLVUonS67ZykQVZlOmKNRoiOgglMbQb6VCA/L3H9VcerFpkO4FR7yUOmnpFIV17
cKYxW9ekqRRgZ777QN52bZSoR+oFE9pIdx3RlqCUr08vVaWRb66X4W0ap/JoWDl3WTl6OxYznyYh
YheLgLS1muXnEBTds++WoOtyo/yWOe4q70WngiEkEmXpBhWVs0L/tvJNzX51s/HJZyy8xXEfH9rK
PkJksG9+bxPDYKOnlNOPfBipBNXV+f9uvKru/+iTu6prMhbqhqY47tKi/Fef3NGmKB7JAT4uI16h
Wc/0/qH/+2r/za0DBNbJ6N0siDfLf4XtOP0sVcSknemXQVGLx0KLp2s+ZJeoy8N93fgaQtNeY/cI
HaKrSmslxQOiVJ/hCYbvCqFI20kZV2iKEYKCpFYR8yfhua91FmqpDvrGKYwV3kexBy8H9tUX6om4
mfGDfWOLZ2VVJSJ6JOqe+j5BnzekbdZu8rpvIayzjT+nyjWmzrY7Dl/bWQoXJwpTOCu5SzWeK9Pq
X5TkHYa1enfYrLB3jstvmlu2G5uKwsksNYJSZ1T/wvxJqiff7ENWFLZziQbF3suj4J+jnOXxOov1
J1m/ksXuOgJ0FxeEspWqdpNai97GNDNyA5pO+5uuPZkopCnj0iVzZ6ML6hng3oxt7P4Z5RLQrSqP
JYJTE/Ku99dAqoXwoekp/WwlNovFx8l6cbooLh4i5VOZJw5C4/SdIsCEtYKsy6DyliOB4ZEQDdPa
6lrxXpCefurms0DwvNECBVfxbkn/tPwHqUv7pLYilfL7YSdrUFpazOqfbTkDL1NbZLeo0s7LgGGm
RXJKApGdPIXVDqCYjT6HCfUk3d6c2P/p8uYecOclm9JKsqvHFamefR+QcdC67mtUldk6qLDQDprt
/FQRpFF3sP1j6Grh1pHsezmaRkaqX3XBkovLN/w1Rr+0OZe3L6c/dB7N44Aoe91pLoIiBBArSpTJ
4/IW8SiplMgzPvkyLrudnIiJjB3oAr/BtYJsYwCX7LKxWI9Utw8iysc71ZXtV4WIeC6qT7Fzjiuk
FFSLokz7UQx1vFi3evwliZ4YsKGRBM2ZIEQn8P9XMR34ZASztv9XmJosXOQa/feg7tSTJkfegdAe
6gUkzP3ftzs//T/vd0dHHqSwCjIVyzbt/66Lqbu87YYs9I6LzjbOSUrxwokmR5c2p5z2086o7WgF
yUjf+2kaP5AbCO/DGD8UkHY7ZeLulqdpotx6o4lvbk6WsPuP9qm3o2LrY7BlnB9+pkYBHEm6QilF
7AHKZtxFOdHCZGdu+rYJLhYXv1wHddB3BqtLrzGz6eOki/WgDuaz0bp4bept7QO8sdKyO3YKHJKm
C6pHq36SJyrbyJVOy/JU6z1p6nrQnBrDMbcdy45NjPzkkA0Gvm5fazE5I5tgJkMuGAyQNaS+O+86
C+wO62BcTvFGeJi4MztHuZDE+Vqy1BaqWrxJcA/Sx5n1lkzn7PrnGOtYB+8NPXMuq0KM0kh9PweJ
n7I+CrRdDgNyHRtSsV4bPxzF+ODS1Q797AtXc3uPz3N86qgtqfo0HTW1x7fbUqxB0Q6AxaesH/TT
G0UH68kTwYcMx5YP3j9Z2ULz6u2SPpL3kYGtK+rXjsAvgIsSexOpdogmm/Eo5VgTkvOV64fmnqJ/
xjbD+0N+afZAATxctUWaHqk+pQ9WWFRbMnnUNdvC/NrZPfRELblOoiG9WoxVuwER4gM6CQvCRzvk
D1VYdhdN+5glYojwGrEimUdBuNsVMdHPc66hEbQesb/xozz7erD0rsK6pZf53Znyc9SqUIF0FVxW
Yxgv5oy1SXrnqloElU7mpD9pqjiZidDfaw2DiQmohTXfisiA+KCZlYulVHPvWRmld0c/jZYR3Zfg
5C4aynUC1ciNveRRTyb1GYDEXnLgMMH5u2LS7I3mdBSqR3YGKJ+MclMXhLuJ0OYyzLJmtxT/fdUA
m0NUE8iGXFXugqsD6aHdPTeJQuO+x1xNdRZXg7GT6sxMIAmDqrrJMuMSlUb2AMQ+fTFRNJgwMZYL
y3FSFE510dy0rPxOrZ9R3ZiWM9kjkq8lxquqXzLhvnSCQGMr0s6AfJwP39WJuLWVYEXFQr2FKuWQ
uUeTuZVzsKGrs0xrb3KvMLoK7L2h07fy1CMkczklTvAjjVrzSTgQKezcfuVrqQ9Aw1C144H46C2i
yIqbpL55ZvtJCSt+jfDw71BmCpw6hrt2u7mB0YpwYzhEL5N5yj3SUD9Oan8vCwGWsUPHSgzbOPYH
yYaRD41eVbSuIIZNFfmL7QAtbSkYR4GWLPlGsuBjz1Wf1ElrxhHqVmu7Cbx3X4cQFNgU/g2TsqzF
lLMoN0vw0MTQ3KV4M+kcb6OYNBZ1SqHbtAjbc8rQe2fl9Tq20QOOluqnKpB/5YP3WWf1C2tf591L
uocxFwRP2lV6ajorX8ERoXdTEzEjxzrFGuuHRWdGR3b0uStUE5o5DuDyJ101O/GHfTIN5UICRa1T
Xt35uZxsVnJHqKcqtCBA/Nvl9euHBd7Uvavuv37+6wdMK0fjNZvqhnYjUnvGJ7vlvUljm8gA5y2f
LX/QOFl5ZYF9oNrYrZvcdk+6a1ISwqVnRALwljMbPnSzOzWRL7ZNUIqLRhbHaqDZt0bePpJ3n3jX
xIdtKGNGkjA7aBNpMXGBWT5v6g+fDNTPEZFQi4julxmG5M17bNEIr+72cvAJh+I3Zcj0QHijDfns
U1N+ohiNf3sBvKNED+rnMa7B/wyzV7KOvqX1O5bT8bteNequ8vPk0EJlNLui/WtXVZDYpgq1Svn5
NxEF+s5LhkNhaL/sihTXrwmqjEDhKGxVImLj7lqcR0di7utDpJTqA6iUcd20GXOTbgQbfd7nE/r8
aNHSONZ5ChoYB/h4oalISbA06SN1K1xF9X0oCYaIrcswVDpO+CTiNjJMyml5cWOpB96Azp6MGjbt
UlwXyGtFG7gw3uUvgBBN329Ma+2YatZ7osXb5Qt1xh7IoYe5AZ/t2W1aVi+aoGCZhZ21Z0VUnALW
7JulvJQ4wdruDe3C/gRdaxCtklaPnjPDffIV3duEaqY8yqMM49XjiLNOJK2GUG6CpVbNbDWlg7K2
nKdpRi6DWVTLb/8zEOhACSsf1wsoKZiNJsAffVbkOPG7zr0Q86Aih6MCqNRJf9Jt9bef9Nnacsvx
mWun+nRNurnRmFS3Zbrqfcq75LnmxxRh8yaY2SlUOubJA2aan1r1bkrFocqmYcWyQHluCm/YDY6b
n9HNB1cB2WLrzg3IMgkpiQXXzjLyJ5NO7VMy6ecwsPpXkbVGvevpkTBG4noqXf3d5ru8RHrqrjSr
NN6bUd9Ull39bdcReuIei776WSlGcDF8/Db4r5xtOhnui5/o6crLkuKgdbRTJvYXG1sH3i5rdSU9
4KnAiSWMtHjpk/SdDO/mJ+k/70TS1T8M/aCr4k/M1fo8lsgULCRU+8bNXqeKznpZjtj3ijg90m7M
bqoSdhtWtuFHU1jb0cp6SKaCwkcYzAve8GPMVEF6EdEW+nyqTvaxFS3h01P6gj6fZvBgkh7YOvsC
AtBH4EIzGHOtPQXozR7xS/wxcTwTYMBAhUv63hbUlfWB3jEuGrAJYTUcyoKCICUMcNPyG0l0e5PW
jrF1IwPHj13FRFGqmU4tB6RrqiBeGZQIC5zVFM/R1L0YRTu8W8DdG0xUcj8E+YwVjoOKb5qjh5fw
JhfL/Jqm68YeLfUVXciAjQtDeBHoAFOthhCV+aY0xoxustl17E3U7eS7f9JChZ/khvlBBFBSQwP0
u5OEKGTDyd6gfLVPQGkZi1Qjulajlr8NfMr0u9cLeVcfKnWFlqx7AN/VH8K89w6ibe07XGoXRInh
rcNcS1kDIfjRcuWjVKvmYClluyN2QBx8FaW4rrTjPi9SDxUzZVd5Grls4+Cx6a+OSdLKVOxqVGi7
ZNL098qY5SOpIa6tQWxtVLgnVEK/lHF0HotIw4xlIcACYT5+x9XxYJUTSeF6XFFi6lpyyfo571Dx
GAdIgBpeQ9IG2PMU3wAijHtRedNO9/Bi2xE1aInSG5WIwg1Q/cNSZJlRf/WhS7z8ST6Rx7l1sMPB
WYnJIjkuq1nlzrA5xqPswREWhMcGgGKYteaqTD3l0gD4O6HvwIMxq8iruCyeQvjA8kyQrbG8SYvW
vFzPW4rS7VKzFBvsoeZzFfY0i8ZhN1a5sR5VcrJR5yUnO0chYTqacyHJwto7SWNvEDclPxiFV2FH
4WsKB3EvKkSbLlzBFw0kylYt+4ziOZf25LAeSPHj+H5IZPN8FMT136OI3ghqATqSRQ45ohDjgudp
kvSb3+nkJA76gf0f+X2p7z0P8JYob03us3zOHwD/LSkQCvX2NeZCfpPf4uL3+xzraJ93YF8ikE9h
wlE9FBti7cPbnCmInPe7qNBnTUaRHyMbFxoEyns92/as2aJnuPawDYDbM9WbdEHDtCJqpg21be57
4g3bzHqAt01hqqyf2kw58g7Fm6WMSLvrRFt1TVjvtBrJ7wh6bc3onzyM5Rif2SP3rE+c/huRoFt9
nvP/4ycMnf8YZPVA6dLvYWKvyjFUfzZdb66DULWv8gHNNFSU+QXLNJG/uimS+oQaqZWrp7Yt+kc9
d5pVkreXTm6SjBxMXghHgDV77EEsGhbUG814BAy0jVYURLHymoG1l1eZvN74b+Rbv68PPerrQ1jG
9bFXhoIu95igzxq9j6Su7m0Z/RiAZjyrxCHwewr1pWjbcatOU3atGQRPLbzVfe+9JeIm5TJdUzwE
peowYXtXKsfXZBTxC+UtRk029qGbUDBI7TMxLCXvk9x08GYCdLe9LrU5rFNztYTfP49YupiGnWIO
wdaFg3+QcWiJ6N9S2x4fOr5qKtmWtg3btNn6lak/ZHXdbMP5yJ+fk0fyOb8ipQAdDHgPdJNfaCV3
6uKjfE4ubIKy55sjMe8QhDkTdzl2Dy5UU+JbUG+gG1Ze27D6iKE1/26L5KE3DYNSY6OdpXgfdDe0
ZHZDJCMkm1o3o9NgOE9znfONdXW2Q1+hnBDpqneTIsqa0cn+lb00LSS71PEmDJu4rJt0aqBq2zOk
BVSgH70Hieu92irTBRwF0Js042KVOCWPOKB1Eyj2DrcXTDGXHv1FvTcDQkzHxy7nzQ92lPFahK95
jZ/d2dlxSEJD4T2x73Ueq9S9IeHBwBVNjDigwJEIoLS0+lb95sbKU0y358nvU4tiEQN60fkqLQq2
Y53dVqjl8aB5sdptRKWLt6t8rFQ1f9ATGtdK7L/XfWugtUDnX9Dw3PeukR6cBMcMm84/qkcocJWb
f8j42CXzM/NLsYPxsXGnOZiIOTOwWCCUXq8+lEJDpq46wc80Gx5T8az3NhEIgC2eWnc8x1YdoQ9K
EhDRE4nsmQg/pnZK8eU6ZHUbPcZARcN9EoClmvCTvyD2B4GS5vpZeISeaiqJq4qAeRKGF4dYwEeQ
cq/T4D+z6UIUNsck1Kw5YQBy9PVQtU52TDrjaoTp35Tg0FHSN6rQd5vy6mdteLAlg+oHxfN6HRV3
2/birZan4YXFe34FJGVvFENVH4q8OGFBtw+KGIZVSHUPWowXHKDmhyu7C8T3KEK6VqjR724W7aNf
z54ieLAHm4Xefkrt7iYKNk3EGn+IPE0WCYhpWRaB9dMLGghMvv9YefQGMf2Ef3CPb3y6CSWAETzr
sCneLg/OEDFqEqizGev2KZ00757SIjgD1afoMld2g8RRuVjL7Nb3rNhY2QgCNg3rsWFnZIQmDbp5
ZwScwj5wX5vPYdodyHPfh3Fcv6meaRyjpqUENa9xSygnX8+TdPvZJ9aLYqUI5yapYwHzoCRRccWP
8pkNZrFPU8/Yt5r98ZVW6YSkieVu+U55a6MlavyepWlxVFl7bHE692ubMsruX6Hgjd59ogPuV41N
0VQYb18MCgmiGIpfVKTae6XlxoKmID+xXNk6+R5W27RHqXmovdigWejlRCPMBGzoDVU+jE+yuRuZ
mN3li0AO2o3vu3DZpcXYVyCilASrrOy5Y1nYETRQ69BETvrAFBRficXdyaaXnQjvCJr6TbpirLmb
jlEouMb29ssnI5+2lPSXGuf+fkm2SecoI/gH3r5UJ4TGerzDzpmiIrKNVWNG5fZf+MsRWTl0kSVv
CFnsv+OHyNfLz+pMgX32Y6oiY0bJ2jYS94mFmL4HVElWRtIBnmDFpG1NCpFrodTe98oSe42Qh8/Q
LW8xCJm9l7BOk9V830bWxu5t2kmXH8v1u5U44jAINT+Yg5oeu7Tt772FSbrE+f8YKC7xn0gn5AOZ
6PnOsPV2PSFqX55Da08MlbDzeDuN4ncQlG/IP3QGU2cCpcmGWZ5ipQFDG4y7bAjEZZhr6UndIm4U
rYcBQjf4V331BaWn+3PI9OWg+6+D+aXAZB+SmNb3//3ngrDwvqlNha4/ulEJglpX0fCvi/bdKFuy
1rO4vhC8517q1kNgYaXZh9rCQAy4qQxaLPeuEQMZd1F+ShWj+0iSQzLfdaobO4c0xaoorA0amPw9
Srti09TEATRtUbz3cfqtEC52mU5BaYlsct8bb1oa6+8h2TsXac6QpxHLupXfKiytiW0FiNedLfU5
nU/++o/dZN9nfjzgTbGjJ7wPpK9D6AfYAPW0RoI7P7QaNBCy85jT5/0pQRXOOQu4VprQZrkFRQB7
DcRb6XotjEPn0P8yaudB9k8RsWs7OtsPLLxg/LHjOyOI9W/NFLYs0HrjSYQdCixMNmubfkLpD3Bq
Zj39UPRshJU5iCMGb+TicpBN8aEzmg3YkOzitmV+bOa2aa3EFtUwFmcNKl/wHf2FVEL4sYH/Es7b
uMp2/uhx4+wQQGcblZxHtD11t2m61l61Zq6csjHwYYpMPpIdN31CUZ6zsrtTnXC3/3EUNL63PBfJ
I0qem0IF+cTNRq4Ql6PR1YIYU/L75CkUCOSi2XerdIsf/BMsqqn21JZxD63YZm6zDlmb6OssIHFC
JjP0VYsZpXfcq0xm0JFOtRSyX7L2OZ9pgOYcRz0NiUnbqNlBEHvq6Udt/KK/RiP7SqDfqDLN3kGa
6STi3ATGybMGQVDeHCRv+HuFSNCLNHLoeTMCIXKj7RRX+TF3HRKBpCT26zwya5g45MTs1em56cLy
QX5HgaoU+2VrWxN84njdybfM/nM+AL06yAOE+96l1GiQSmtklWbMWf84JafJpRwACVg+T3/pSC+h
vsq5LPZotCWm7myk9isdw2SLWC3ZdEIhmSyq208PQjgjUv0rjUKkxEphPxJCgxuXxtpRL+ji9Rkp
jWOs+Pu+U5VdAnZoUhT9O9EGf/oi/XsQZjpXYgVyGyVCkNPXkcVfK/vszcZ766JpujR+hhRkrgm7
taevqgw9qJP4G2NsjVuDOFZfyUOyonxX2RVeyTI0AfhUwZC7GGUz0kkXRreJROFvM4TlJ9Z2NIbn
bW7yz6k3Jt3j2HpLZjmQ8+mcTQpBgTNTIW3B6DbtVB0FaD6poUPKWD/LswDcWpy5jHAy6RpjUPbs
FeTBoS/HYlDo5bGgur81QuQic/6cOz/IIwIJuWpIdeiPC+LFcbs/tHUfJ8cJ0VGk3J8aMDyfCK0p
/RVaJVKUOPQf7Iw2nGqrqezkr/uurplt9QwS49wxFGBXVpXpqcdiFON61FznCqdiurlo/9fKLHfQ
SBbs0oJ1CemCQDh5R0mQbWAP4asCe7S8QfmCmz+aJSEIUnAu+4gEHKhrixz7LXEuc9Cpbp3rKhjb
zyoCUe2L7mYrmr03YkM9fz1MZqOXK/QjPeV2vB5SxMx266+cWZ6qmhEdPDe5zUkmNKozNGhaXy/o
SH8+0pr2NSvYeS4fmYUZl6BrYW6pwRNnOgNTJdPC1btiHUo6eVLpz1kWm9sURTWXely9ZHr73M7Y
7jnkggaLqt88+rA3YWkZuQmYQJquBMljxj8t0UZPExSHCxBVlP+YB/b07vqNMs+QRhGd4cKAFJrP
pAax0X37lAYWMiY662OAMPBeav5EGTuyzibar60aNemKIrdb74qP5cJREwFWcR7tI9gX26pUgu3/
I+zMluREtm37RZjR47xG32crZUovmFIq0YPTN19/Bx7aR1Xa12q/hEGkSpWKAGf5WnOO+Vuj2BgG
9D8YJ1s1jKjpMbRabR/bMe3Pndn252Z5UUfqPXBGvBcLes9hfqi89qGrA/ukZhbjMqmY/YgrhYTC
gxpc8AlSLdpmte5mPkyqmg6/G7+NIWR75YGzVzU6iEuJ/jSY7hX877pd1fJQ29JzPjZnM3CPFm3M
6/0hYzrJHhkFYvniuy6DH2CcPVY04+2+jLVz635YMAZg7/vfu8GFl97F1ivdh2nbpnN2QFVw9OeA
HUzn4tbRiy25FvVr4LoZcLzZ34eALV6d2npXdwoj3282KVtLnJR+6aqlmtJ0ax0rbXetJ4eaxthD
FA/2PjHsYusHwYvPvAc7oez2ox8AUwQ49mL4SQgyuUu/snnYAZwnnZk7sc1DsWqcanyUOt06P0is
rSYtIpb5E/o0/yi8NHvmY/I36M67kxnFzSdrGk+EzVoARRpzA1k2QDQHJmEVh8OLJKnykNt68Q6y
cKXswOhbF2BbeOz0wdgRY+I/W16cweV3hodfTW3G1Cs2IAf1W0VpbtBAbadLbVbeWjXHB3zQWunL
Y0yqWpLUh7aOmi9VOKFYYjpxciva5AmzZAwS6VhpH/Cu/+qbLPo8gRTbNrUN4oBYEbrobXxUe/Nk
NAP23/pEtPck4J3GrEN2atQbW9erfVUFFUEsYfNkduiAqrySO2soizUJXNYbKXcVTHmHjWs69bBO
NlAZd8qyufiAXgT3LnA25zPWvxHvbSNfebR+azS/fco6/d1ZqvrGyT40ooNR3Ql/nUr6HzL3v5UL
AiSJ232HIuJtEMgjsPK9QNsaj7P0rNXsZ+7BosS9V+gNWvKLA/HLMYPgiKsp2ttJPex7eFgrZYCt
qtZeG/i71P9W8R9JtOTGMPR0X9lD/Rp37q23TRDfAI8iLSOQcrGoyNLYs1vNbsSexPDC2pRyCdNT
NjXpVZ1O+PXOXRXXa54QpDkEOlFJ6CfXsz/KL5FZJvs2tMwNDuxgrfQrbnb5VYRHaX11jNJ/qAB3
PxRxWe2tIiDPwB7QPFsZqAF9gQCS6shoqrKqrYd+lKm3tcP56LzwqG2erJrG5GKxgk4Znu5/82jr
/aYM/a9JLMxvy0HTtfcDfXCSd5LQEK7BklzEO3OX58/LmYqNSep0pZdR9Bjw6F41VRMemmX5UOWs
eq/uerlLIOSqL5pon4AUtWgtJi3Y3/cItMQ9IIivLkTOm7Gsp2oTEhhNfUjHolqNkNAfMrjq3V+2
X/F1KaxIqfU1zGPNX7lG8RTOYXmMF88CoxXv2i5OBXVklHa6TYQw1m1VN6T+GNavMAin21ULz3c2
AKFgDjI2OK7TZ/XekJLe4KadSVjYFD/Sd3nOrd5dVyrbC2IN6kAb5iNo1S3Cwe5h8CM0lyLu70f1
cpQGNg/Mtrc/j/V4y5lYf2Jp6w6TnBJiwlM2oWp7xbzgG8EsyNY7+eY60rsGXUFC06I3zcdJ29Np
qWAlmekpmDSAA04hkOt5KxVKip7bflRHyaw9RwX2LHVmzXZ58MbcrD50zEM7lxkFe9JnNeRPbHmG
sFxsdU3DMLRQYDRIzo9O2WrX2kDx4hqYFKk5/XVGAbL3XKd5brOCiDjbWbwYVA1VMXwvepudam2Q
L0+lt66ybtwUQ4D9IePhwX/fnVWsZcAsCY1kuojzJdXb293FCOPABosO+lC9sFJ7m2lqy7WvvyYz
JrMkwsh6B3BEcobsWTMtWpqRSVqa2yhLikd1VOZd8TiK9pAMybxSggTGGkAUpJ2thUqW67vUuKo1
J2Nm0fqxcSG64qiaBKo30HoxGgXHOOJ8mvdNl1FOLdeMbdvOyUi0794SGSA0QCRO/YPyXiN9MSGm
SyMcPlwUvZbBcEi4vXegZ+m8TI4VrO7/UFopDFeKeW/qubho/QyKoeyAhXiYeNh7le0rGYqLgWx8
r03917DpnkVZ21a9shiWIEtm7xnkltwJkuLoRrO2Yvglzcegu6xMb4PGFCdw0pGcPV4s4hUPv25z
kiZWgLmqq/CBthZLFzB13a0vYuQ7bpHs2ZIe6iae13dQQFNoBSFI1ZufDvraRc27VZPgxk64/WOb
PsXSP1H++MYzwkuP3jppqZrrDI7HvdlE3NVtqiPnqLyqBMDUxxHrLemd7xXNvkeZaohMIWeWetNf
WXlD9i6LroVba1Wwe7wqgYvbWgGich60YVJMe5mV+VrRFUyHWRFqJoN+sWCviOXpQR1hFJqOpm57
q8KvfvZ2b37Sp9S8sjv6ybA0vtw/r6Z6penUHxJmLk9TQPoIUzvnx1Y07c/756aXX+bF6WHnPdsB
faCNQUvG99xh69p+flBZR+xGciDaPVXpMohCfwpzfslJ1TsWMOCmG/XVOhS5awM/6wVQ9HK06HKG
eRLrOwu18bU1iV0/00qXV+gBNe77mG5lRzALq86bP3reJq2TbpPmMdhyG+Uyn2kL1LYaH4jj3EZQ
Vm73iaFbINZkQ3SJwshg3l4Zl7LXxnMiP5LAeS4Cq8f1yu5XC8vuC02OpedJyF7HbJG+uFP5p3tO
ZRAP9QnNyF6q0JSc+/I+XoJOsk6aqjxAhW8u6iiUU3OJlvfm5b0wnP7z09QP1veJC8ZHQnmXf5Of
4lntE0alhB6CzbblobNM8zYwstxmsvJ4TtnhOmg0gm+t8dUuoCya/msL0/slY4FftxrD0w5EopWH
rD/qHojC8WKoi6izS3zmqcu+IRDWTehTsI+IMyBarbBvDnCRCz3LdYepH7ty1rCkqL3DqYDmcYkn
q77I/zsqe1M/dsGwL+SzYmsSgD2+hsZzs+ifmrFVJ+onoh9InZrL6qAVRb6HUWzyhCaPBANr8xCV
4YBUcRnROPaQPrmZVuyjqRq3dqUTNtATbgEL29pjNO0/x3rVryMP4pb6aeuPxUqGc3Odi6L7nNg4
RLJIPAZt7SAlJHfHYeK/TjTKBS3DRwNn+acexs5nrliuNg2bsNGa7PX6ft7qQ+5j8Opei2xyLzrP
8p2d7YTZIsbjgAQUjUBhZ0uyjc+QsPUPBiXW82DSpvXa6kGdNYM+kCYMBHDMP34LSbSAwUVcRx/Z
0mSSMkWBopuSjmX81sDwegtT3964hhPf6kBicMoGMszqADxG3zynwBXQH1viA/zHuh6H4K8o9fej
iXRhkf7lcFXFas6ri2X12Q7k9Y8ycHDEhDXZmEsfckzZfWlWZW1lAkXLlvkP9V+Oy38+mc23u34l
nko0eXJJWtNIEtuELuWfNlsk/Cwvoo2i61ThwHTHIDn1dWw+mo6xow3FQE7k84M7RPZNq9xP1AvT
SaULAem26j64qfUyzit3Q1oXfpc8AFOf89mCmbdfFMYya2hqA39adynYqnIctY0/sEkI8Re/Bh35
Qh5jwxXENVSczWbSxvTRDQiAEib5ZmmdYmWtDOQ/du6FpFSzXJjo2+8X/P3CNrYpcdO3iUV+lbAj
Sq8izQFIFe14bRF9s9lO4k92N+NNRdz0A4UEwepheBm0ytsQSzUTU54zoFmeN02qPVZx2z/57QDc
rY3K5XEhYQaG7UYRM6rJe8jzOn1V72fL+5Dp+2MRGt428+OZyp+EF2TL9qsly5eGkD74ciH+C+J5
WyPfqkloHJTMUEvjPhfNCzz/alN93wSV3DgXPITduSmKzwJ/7vn3C+DHv5+qH0ylla6cHJ1kEYBV
VP6YpoetiZJ4gshQ/+q6uwP+CuI16PUhGzxMhR+vY9SRPBlLGqEml/Sywt+X+dFZ9wNiUbW4qmV2
ePGcuedRiB3FsptoRzwLjYzl3l+kkwcEZsUqMsEoEdmyJK3jCoZIgx/FNfurWjx+n6qfolP99VNz
KjI09RHzXYC3MYm9b10g81st8bkZQR++YU9Lj72ENq9+2pNbt9UIoFbJQlrZGYe26pTYNrQxSJDc
Ffn4scPWuTil0zwYsvw5WwhmugTGGQ3sZK36Hb/bHA4Pi5XVkEgiKhIYaQJBXzBz/akzlk057TV1
hs/+DqxXZ7TzDj6DCyPpLkpzzu8THas6x8lBaMbZ9PvsHiFuO/RXQ218Ue8zasOPU+re2QRvSA+r
qJ7Y/T8ogG/cjNMJUr2+VgDfpGHIn3jNxm5dtE4Ftt57Ws/ELzxbQXvjDmK2EXbdpjeCcJ/5Pq5J
vF8ofRv0S6wkJGbWj8I2cJpntrYStVa77XaYiNZU1VRqkRxeVaSZ30EUTscDRBYvEer44+iFziqs
IH7mU1ccS5qp3OYgx+QUXFjfohdjIdzaVvFsE8lyEijET+qIIC2CZ6YH1DIMmhcxDSBZexWwAt4M
cGQPrSRqOeMf9mq71blYbsOxFV+aMksepZkLVFQhEQRlcZZR3q67xKsvlpG7gIBE+RZXo9jFONd2
asqhlX2+DvOeKaZZGIciiZu9iAChpcgNVgajaQXneEF63DNFqxhx2zxZVDXTibg9srsN+EJkcHaX
rrc6VS+EcK68zym9cce5Qvn8dZc4+Gt2YBVKzMnut1JqOjW7tE9+yYNFa0ditNSTKUhFdivAjJ3T
oiKsKUK5mFMck4x4JVH+5Dr2d8X/sZo+XtUxAVFEGbw3Q5V/Z6P/zdHo0d0v9V8lTE3DMFj2NYpl
antVcYBG1K/Szvn+796F/49zwbehROqm6cPVcPQ/8L8orDT6dvRWmuIl1uJy/3tEHIMVxB2SPKrW
OkAKsj7QDq8DvaYJw4ZWzQ3UBOGPWQIh8TOZPAsUqY4EtaUdMF4bmuiQ1eVPuZhc7lbP5f277mxM
LjXDm5NUmSFkPJ+bkUKupxl/G4j4JO78tay5urBKjyeVBs4MVWylx+Lcgad+xcM8nZzEZ19oxf1r
21aP2uicZlxJ18qcxxPbrL3aYYjCEoxdlQG9iAkRHFEdrtUzoLEZG8ieuK6ugXLks7jXZowMCU/m
p2Jqd14jwLOMI1NpxL63O2mlCmZ0+AElY+WURKE79JPc2qifvLAf9v/+jdn6n2YTX+c92/AsQ3dB
pP6J9dTrEg6tS5SzRo9kj94Qc0SQ2OeA3CxyMCqyj4p5xmtGvGhY6YjxZt84KvcegXDhsZ6IPsrd
U9UYT9UgrU92H2e3VHYf6qwv7PSmieGjSIJXFI7ll0Y/zj3IIho1x7Sqp+9l5701ySAfQ1Qb55iq
jiE/uaIIxGPMP/UqykyBcRXdxVyN3zSitDZxG+qnaiFC1yP9bc3cIYASJNylI7lu9bT1+uR5Io36
olvD3evfGB5b1abBPSsM+UAOB8Jz9DGNMJ2jEr21LZgVbJTVOpCWt6APaHDMwSIYAGqTDMVr0mvx
2sTBSRRbUrwaqZPiYbLap14jervuZU+1imo5xQ5xdfCgrxBcNbe8JVDKKGcK3W8BfNVnhcHQExw2
JC09L6ojBqfofhRKi2fbd6iy8gW9NDnfeGJfcm00d3XdxWcp/OQA5tW49E7gngrDfDHyqngEg2Jd
Z9BxC9LgGij9sV2UJHcNDMLUY62G9Xi2owjNIm7vYhiDS2K69YWpytIobQhGsgk2iw0nf1TqrnwE
UZvaY0pPKYrXCEWWDUtUXqkfWMYWTmTupD7Qf4vBgxPWTEJTc9dps/ZUtP7Os/TxaCIm3sa9B8jF
zBmudH3HwMW1gvPgBimbWz4FDe76tTAHfX8/0hfhYGGiV/eTMj34lV/vc9snxbFNp2udi68+yaBX
fc6aceWig73ez/22OEOp3ai31It5/yPoGwCNkuDLFLOOx/1Y9eMpyaefy0DrTOK7/uSSHq++lqLs
nF25ZEaGwxBtwsgyX0qdXcoonI97pwfsI1vopsNSMpKVUZJ5knW29lcgk8+RqOwvcwpeNE3D6Ogy
vLjORvvZQ+L7Q5MopwgMildmuZKYuONVM0RbQPr9X4HJQ18Q4IlwCmOAn/RvtaZV60Kn0Z9W4uuU
JvHZSZqYeQtHJrm6TRx4wEEQ2SjYoQIgitILMUMsKYqV9Pu9mblfnNidDxF4FyDpRCvuqUFpXBcO
IpjersL1WI754p6LSZAzHIhEMwiGnsXxgJ8MqMXSv1Wndu/2m76YQ2LM7C925dNj7sS0GqzJP+p6
PmxtRLTbsSTYIe6Sq+qYqRezCIyt1GOf8Xf+SfkUp/Yk6zH7IHTdD6zkzF47epFTi+DN78igVEul
2ehfvcy1NqRpOmfdo50si/yLY+kt0w163FPd2rA9u0PnWDXarvi7Gpk2Hi1X6G03XavKxyZM1xOs
Z9YYh7y7KaTQlWifeq/6FLhBvXOSWZwIq4QyJwaDG5WJDIOu66jncj8O5ozcKvFxt4fNSTmQ8qY7
lvBbXoaaksv066gjYaI8IotNUNrWJKpS7RruQ0/Q2UERxtRLrkVf6hjX8ZD2jxQgqI7bFrH/chR2
MFU7rfVI62mfbdcaHhSrMBDkg5R6j80JOX2Om25PL94/RdkIXsROBWkzZfQqiWHh+0Tcdm+3aelY
Xxq64YWcso+4ZsWjvew89CWqCWNOnw0YX0T7IFFRJXc7cPur02EgJ+i+Nw8nYojV9o+OwWKGnZkm
0Glbhw1OpoGW48EeZXYh3vpYQI9GpIfwCzjefLkpFqfhueGvWC3iK+eNmi64JcWL0U7VVV1bHqP2
VWdnSPzyYuvC/T6zPflL5YvpTaNh3Ve79qlZPsrMRMgCKCnkogUw69/SoGIaAbdD4t7bE7VmrZqZ
pC3RDF9tsW7qovwBRytc52OH8jfL7UPC2nOvj6yW/FmKkggQDgoNvhasY8uoRb2gGqQv0zHDIRZ1
WHVlpj+0SZs+MOLD7KGmVhPi2CXlO1pWTslc7hSG1ZdQ79pjpIkPZa1Ve3FV9Xe+QRMawOcuCSTx
tmHh75Oc0atmx/jVNFoN8IzT/2ErNXTrHyBrD7KG0B3ds3GVCttyneXnf3ORewxEpqGLqn2EBHPb
L67N0Srci527X9XjL6kDfD2FgWDoVyKlrq+CwZwOSlnTTRNfnpiHnUkzqhIZLW9d2MPBcedfApGm
1px16DCBH2nNbuY4oidXFjOacI7m5b0QGRZsuCmHblx7t4E9X7V8dpYo64cqIxhWVU5W9d1povcx
qOQXzQ5ItUa3kMbQFXgcYixIQAYtex1Ejf9pm3Nr4Gtsq3Gtl6SP0TCVXywLYR8iqWmDelWS4uhY
NzoPNFZpVD9RzdywwkXGysFWsNGY6jMn868C4s5qRuq0Qn837aRXiVuxvEzFFW7/t6Sqdl7VyEuW
VPr53m0b4845qhSbvEuwGIDP2+kNM2vHyIy1kg5U5rS5b9vBLsLiDcCHWknB84MxV8JUljgyEnOX
s1kATCdM0lulSroZDbZxQ6m1MSLxkjTT9Bry5N1UNUVjkNTeac4XD4VNDJc5l/FGoc2UGBmxer79
95oRX+5/X0q2p9NONk3cgJ4h/nkpJSbNCvAvEMezqCPI1AzBMXt8gv0kn9ULILSfGq2UJXgkXrWa
Ds6EQKE4LEABshu+Jo5nkc1urMIwOoVnD4TATZXyva1lW7XWm03f7pq2/TZXkbylGamxyEMvCjbL
8A4Clka+Ek1QsboH2aIr6gGUYPOwPUGuvcC326GkZos308utrWKtaiXloVVHJkSENfwQOAbwfMqK
4JtwCIH+L0fJ1FlfoPTs7LHu7yFqozEhJ6zj92SRY0R+a1+rRhzNYqjvC1neSlK9BWKMIqPNOMNi
3dGNeFerHKkXRGoMTNCWt4xBt3YFCln4wNZwHYqIaYXhPgovi9eFGRY3Kul4E1gAIFWzzqKJehkD
W6ygMkILXtIpa4vs2cCrXtWZetFp+2rV+BJmbrMqciPYawwcNwX75JdioBF/HwRZOMxYJPtFpuVf
4zzwNuDv07eqHN9ZugTgei3YYt948DtPvNOmzTflNJYPkxDNsTeRd2hD8RGLOr+GrdT36kgVcUN5
iOlGUk6B0BWR/qrPlnj0EGfzsG52ZYzjeoS5d7NmqPCxlS5NIsKIgkLH1xra3U6d4sE64By9Yknz
PhrCqpOqTC//fi1bi5f+7xkUvunYOsQh3dLJ/GHf+s9LeYgWJJacyhPWpcckmhD9OYZJ1FBn0saw
kodyxiTpEVC8inKnOTSLjVC9WEuraMhCrAhhn0Cf6W7aMnFSL4PbjVdXdu3e6mr3WA82/BTD1XYJ
MVsnN7efS22cb8yZthi/GVVHRNkduzutEijBIyKdYR/NmoZVG23g79N7m31GHvfvn4SpL3ftPz4K
XH6mb9OPND3UA+4fm/faHKzOSwN2zVImDJKmM/KB6asRS3fTS4nnwO28x6rIXsMx2OWarM7qEVlj
/t7cOw5WlnnXXjabYWoRq7lsfxnxZq/lvNbjAuNtog+P6ig1Imr8gLXRsMMYNCoPdbPOWnA52L+i
MPavmKUYsehF8+JNiFWgObBgRg4xml3k0LNE+3JJrWmHJLY6lDwStkh/BTiLkjCIaZ7f7nnfcuHh
BybfImg6EafdzVnGHmqgpo6Elj0XBuIHO+gfWz/YTDagPYUvWs5a0ejPyii2nDEF3YvE2Y9ioGO3
aAEQNvLY7EmE9gK6rzbJlFNU3qrMLAmkTFc5qbW3VKPvmmD3u9yNVoKNzl7ZbCdEKJoR2ocxvpGR
Ir+ADlvjAgMStAxU+Jjs3bI3MXOtJIJN/lC/WA8//7qcmTwRVveBkhuDuGUKK/a+X8TH0I38R2Zx
OJEiQX6BWxGVapjjhjIhOai/RZ2myJaRssbz5xJL424wcipSrzmDPRjRyNfmJFdRyt5hhZ0lPzS6
cVODYoRULM/AsekTozAHWS52ZM1QFTgERODPgXncpOZ0zEfb+Dza6Z0k7UjaOEtxdh/7jckMwG0a
o7cshLgb69FHnDDqqeYhuyVxZWEtMrzdDF7wccwhzEbYuD+SIXhvmsl5kfT71wiVeu2FJ/eq77Ae
a22Y7sPFn1oB3bUAce0C19JBUZIUopEMcNDqMiIxT3OZ51riiyzX+ugd20YGfyVZQ9cIu1QwkgZL
qSSBa3TvhifyUzCEZ1WSWr6+yOWGzwVc/gyJ77mswQulQUEuQA69toCGdGSSM72XhOO6hCbTkbQe
VWe4Ja3A9hL7edl7fgozY2OZVgybU3YHoAjDJbThviunriz994k4uudZT4cLFae91r1w+qqb2ntB
n/GxM76ppnTcgMeeXCSGqlEN5QwxTN7VFN6U6tsJl4T6C3VT/yHdKPkfMSnin7WlwFjtLdFp9AcY
rZH69UdtqWtQlywNOZgxBNy9aZtvWiZIGwXwxTkUndvCv1n1FF7a2IVXsywsaRTihQzyF2d5v/6/
93Pe160kPtLU1e9gZL/CSGr5sHCUbAfWJXjn3BiYiWYveHC/NRys+9kXuxLKlWDZEOaFm/rQ2z6h
G9mcP/c9mz5nmpIvA1KnVWixabDGRbvKWWOmv97PPGk9OXaAhyMuPvejIY5D67BJX04LX8sJ+SLE
u/9PtmhF7/KA7gVI6fIeqgmLTWgmbwYFp9RbaBE94eGIJPr4IINy2kyYuDdKD3JXgaiqFIep5ld7
UlO9j6EwlrH3/EMQqf7PA3xI93cMDjyr8VaTiDUYLfxTi7AtL5rd1rD/9P+F5qMb+I/HA/sHwYMS
LJvluzotXn/JB/rb/sGOw7Bs5zo5ELzMqsjE7MJ+YhV7rXe16OxejeVFHan3Rtr77PtocNAU1ALn
S4946Kaagg36+rqsknNGM2toQvdlTog/FSTHsyiiy6oQB579kXzKgXHv5ldgjSBHaW4FhsOwBEvN
UdLhJ1gRYrMtm/A/RxDOzlHdx3sCgbbhyFS/Z2+49chwp3PSECgu7DPJwTM1l8e8i236sIyn1FGT
hfMqFTkJ9EG3lW3u7DW3Kd/I66CB1QW0n8ZCvlUk07ptlH/qS8854ztBntSK9RSI8FbYMgLGwfhp
ztr+YFsGI1+Rf9L73vlYDgYG1Ic5kLh15PDQzF3/DH9SPiZy/k6wonYBPMrICXLawc0cyB/LMMTX
38tpiL8kcIsOjbGENdNtCSbdfmG7xzTKBFVIy3LVJ454vXMa/SQ/N5pX7Id6aNbuKK1zPXiflDTQ
mSxn5RjYPNRUhkHGaipj8y2Y7SNe7PFTZCYV2bxmuEVzIFb/Xm381+VEoJJnkfrl4M60sCGKZY/x
t8tpmFzCCjConsoxih5S6XY78qJ9viavXS+K1fRaWtqn1tdQEiLQvjNEI0mHJKk7/XFKqY8YMezk
kHePnVXWa8Aa0feg/p4jolnrrSEOUx7j8Zz98lTU/lejbqdH6BTTI/JHA1lYVSjfNKtIe0nKvHgL
e8YSCNiNI177a9r1uBgAEeD1E/TB3fpHUpYb35DyFI9t+dSIikq/CrVDVBvDPkEaPrr0IwLJVrmc
rBdcAfXzCNb75o1Wh4cc13c6pfFGFuFw7H0buiiTtP2oT9E6y7M3u5XFjsCsn6xdDncA16AOl/Bg
iKpZSyHcVT5pPIQXeeE0TfI6Z90Dg7ejnF39k5ic4oRbEh5iCBlxeZ+gH6fW7O8Uuctet/2BG/TW
WK3/Ijw+SqTrJISklgmvhDJ/NUicbpbBhHCxTKa02j9ETRUQ6doXWgs5olwCzITWN+swi+dzW2O/
Jh1PXGMJE+muJnIi8pzuCAyhE0ZbRm1Olfa9VQ29yux/QDce/8czyPljfYKLx25edx3dogZjffqD
mhXWUHrgcHcnix17+5JoRv+iN8I5A0QuUXb3WMlqZwvapiMIZjFEqnNSR2g1WkhZrbtB3NuaySAe
0ibd1UYjzmSN0CHow2YTBMVHVEblazGOXye4hX+hQ0DXpI/fPZO4j35JzWqndMstjRhWl/3LkBsh
QEV000zZwWDkXylWERY6C0BNp7M8WukzlGDtk9s3GyW1CNq0pICGw4Ljrcr2qjVXTyBP+lTjwuRe
HGrLP6gRTET0I1oVqht1mqEIeqje/v1eVZ/c740B2WemK7CsGobvmXzA1h9Pd4fSxLeRjp3uXbi0
dsx1hRz7LSQj1y8XYyojcgRM3df73jIlzDCUiLREMrmL2evXkS2dJ1In36QSkFaZlVKMIlvRnJ+i
r7OTE5kIBGyWoghKzna5n0q3byM25fqvI1zh6zDS002kl2567UZSV/DOxVtYVPpXZwxW7TIJzaIS
JXYlqoe2z7yzYdfrllV3pbkI6NdzOeONBooyOhZUD9u6qJfIjuxLYIYerQKffMsEyGw4LBt6N3vN
3WJcRuMgocdJv0KLuSrZT60TKpLHGQ99WjYGI4TzGGJ1YmItV7MASFhPXvok50EcTLOIDlB420OJ
+ZVBIRIc9SL77Kdji/44aE2JODSXB8XlHVsvoA+tf661MrxEGSmOkin4Tg9hapRtynjCabWzl8rP
Oj33be431uc81Q6DU1RYtKh9XI8JjVNz1TiGhHxlGsGlq+toA33C//bvV4ph/rmddgxmv8IRru7S
+zP+HAD3mui7qXWTfd4nbBLpwfVEJjPATOW0D6JseC9sM14z9QoQ6tWM8X20BLIinxUp6Wp5+r3Y
tB9WZZ/6Pxx56paiHE9TtHJgeT8ktvN91KDHTYgIv0nQseo+HOLxGRhs+d41fos6CIQ1XJmHMJk+
2NowGC+ctwg4yGvngKlwhIPq3xZwVwgiLgN3XjsOGsZgkUYYzCRxGcI7RcjpP2gxc0NQ6M6wKrlN
9iQcR5s8ksWVzONbKqwKybaBuy+1wL8sxXkShQ9l7GynRhTXaWnS0KpDB8ej9KROo2ZEN4YIa6tO
Rx0O3kxQ9yosGBXfu+5aBH10GCrqufivgoi5l97C8lzN5SGLWJ2o9fVt5WNe2rWRQYJ0ziDZtBbV
L6SunWsG6UEhSesuc1a133pEmojhyvTjSH1Sv2iJ/63QM8ap/zkoiDfXuOR3DIxtkusXDl4dZ+O2
6dOXlEHaXScy58MjiJzqk5HO5oH8QqaucTu/k0K2MfIwRSMxgb5GFLuduzg+4f3yP5kBmuSlihlM
Skbf8Z/ZyPuXwAldxBowrBDTNp96uinUMXqLuXcG7GyF3wFBQB3i8n2SbgFQqi7jY5OTb/TvF673
Z+/D4bnhubruuDCpTaHaRH+rRtq6biwN4d9+hBx6UKqFKfPizaBH3k6dQu1wDi4qtC9+ZXbHpqvs
dct+7aEu0Tt0nenv4MP+sOoq2iqvSCxLE+7/Ifd1yo+G4DuVxthMOZl3E2IGdPZgzyCAQSVhTzv7
/bZqsurdm91w37nRlYBh58q0HdpS0JhPcMT8DXIp86mMF0XAkqynwylKxr9I+XG/3jfU5ly4rx68
lVr643tn16Tude2Focfwaox2sxmtYTy6cWpjYh5vuptEV62Ek2RNaA4Znb8PRHDtEtdr9xGtOubB
UXFQej67l1S9hb6XOrlp6Pm2qhmF5mOECMupkq1MBfjggXgikkDFU9PmT0pBql4EsI8dOMuYRAdU
pYSFav/jm/yvrSjfpGmankmsLB+P7/3xsKqj0dKZ6JW/NDCloJ63lucK6j/tVHZ5vS65Wa6hHPt9
mA7ttcSm8OuoBJNcfvr9899H6k+Go/NsicxkWyg3qRaJL0ZH3Sk7YGsBo+BLJyJnrQAEWWC8G1rT
bdDjMIQL47OxeA+lDd+eVOPxZqAluJYl8S84pFZ67+hQMomWscwwuhgyKS+kRgkuJW04pLmVb3D3
jVfVKjZCIfZ32aZjpRijF708bQeSO7L0MxZjFM+t8W0sYKCQviqumWELprM8fEQR1I8FQMW1yV10
nUT1Hi/eozRN0IvOVXZQIRy/FMQz/Tv1Y8g86B7N8EGjGbMZTCaamoxQlDnSeMrCoDgP6Ey3jRPH
Hza72BoXtWZD6GP5OhZlW/w/ws6ruW0s3aK/CFXI4RUEM6kcLL2gZLuNHA8O0q+/C6Dnurtv1dyp
HhVJybZEIZzz7b3X/vbfz9cVgfpnSeLaJAVXRLyJfQW97N+LvaLIQ0Iv6gyMjz0wqKXEX3NgUSKf
hOnQnLVGMuaRFIxKDLvpUnDolKA82R7Kvl0r4AlT5WjpM2LQSvIGfMHUIunIp0UO8Cg3eoLHjvbP
3XS5iq8Xa+TqV6eu0rvbhR2mS98Pj02rOvex4fzS0bSemOm/lLawTmXU04XlThtQ6Txznfn4r0es
o9VjWXgLEL0l8LpMhESD806zS2NfZMXduqyjJDnhtCH/wmbKeia4ZhxUcoZ+dW4cu7wPrV6c/vs7
DCH2H/v95S12PKwvlsnB4VAX+O9xMOb7Ohaps/diJ7ojpA4ZPYnct9Vh1ee1FTR95m7Yi0HZxzmk
ghGRbBTyja5LDWlwhJRhKEtgpkjvo7U8kgiFchCO4r7MlbKYlPHvIL8cyyHewfKpN+uwwIxDfT8N
uRNUrrQm3yJTRQJFT1TrgPYY+Sa4gx0CRskyVFLmGNXNQV9SNgqXtbtItKjaCWM4dupsBsi48L7x
zkIs1nd6VGtbqVLY0KNmBPmSwU2XD+ujPx+EazeI6bW6HewhDLyIBb7OehZNBe398reHBV5KTlWK
8zAAPTIlybaRpW5vJa/OZG6cJTEDsBa+MkuUsaaFzxlM74JimfluhXI3ABh/FBLRab1KmGX4Fw51
6yntR8FWkyrODF6Zf5uDTILQYj+CDSP1aG5X0uj6VEl5mmoCLr8bNYdVV5U42jeZlN52tfSEVp1R
o7A0/yAN5cAz8vk+tPOndS6TC3u6r73yKXJ6Io70BYI69Npza+st3wFt2iEFxVmrM78aTXnVGvo5
HARVGrgT7yEppwzxC50vH4ENRsBa//XJYlkD/PlTQxRxJ5rtx3xs31ijhTR+xOmZBW9LE2tKDVHW
O+e/P7LKYJ6Hgpna+jPkc61xzhJi4ttRL1zISW60emVsCalT/AUCg69Ne9u6KIAn9noDLNjsRPTM
IOvNu5WHqQ3oO76veki/rAlaPoM887IGEltSM/e3X2QlWZyM8TTi5snFvkrckVZDIfaQTH4/qtT8
GFvlsR8Nai6jdLwO4H73xvJoXF6De3yZ6KfYrYdj6YKYmMdmxJw4cchozR1ZAHVxHNVky4ipwij7
LW0KNfLOiuksTJUlupm6FvS7iKFVZL1M/aw+QXlLd8Y4lETNjAyXo9sGYVE7+4Jx9v5CamD4ZD+k
bw1q0v40f6SO/YlMRc7PSzD+MaUV1fymL8n+1NDnneda90Wty0fVsA6riln941mKrPDYZs7BSrGd
MJl7RXsV5yR0VYq8uC+JHk6O8ukCDDgU0DniTcoGwV+fT43+xWK+YBcc7hRZmb9UAE7xgGqSu2l1
XidT3LYwnDTDfESb6ra3X1rLJmHD8lK7iOVDOybNrmwF7pnlacUVZ89xqLGhmF97y0zJfabpJY5/
SR0LwHo5aS3Ujlvbihr3gdfCq1rRWGEag7dp6Ekju3hcX+9IY3HRUIbdKqojjQcFgv0NZBpJ9N7B
Kzsy+62+TxQ3vVKAscECL/V7q+qta6VvoiXzkk6ht7NxofyOWmBwxocmx41kJLoRjZM96/MMKREu
3m0jwBE0nqYOeMmk5NFpdbkUieUn9dAfBtPh8Ab3DntJiZ7VMcOsWLjpbn3jRs95uTlKlR4BTolg
rJWqaK4K9VvYS8v7qoOwzGRJ3f1x84/UBpBRLHbCtqcLa//GX4+Gm3ZhJjObHnn/p+OsUSN327c6
aPdQ1nsHGpy/vkmrB4H13j3eWHHpBy+isr6hd26hkKcqnVeibKNdronfzmTerQucVOkPXC8ZrFqf
60yTLSE3gyH8kOHHbawZ84Yf13slhTlwWIgDH12XK45KJR96W8/oCsfWa9SMip8a4QR7+DlawPy4
dMerSs90kJi9FYi01qDu7/5wZ1eLdKbl/8+40/qnYwKBRHMcIL1kkpFWESCW4dXf9heo61GIx045
eejh2wEEjmAh/WN5YIT67YGVtsW7Kesvl4YSiDf9HUuu+Sij2tyYWpxfrJJl28LVbMq6PaYx9HMm
YhfXRGm0l+qsqUZDkrb3183/1dJna6l9C36MCM/ksezOIIBblmyfV+lSQfniyt0+t05BsIo9mN/V
09ugp+P39j8PMqV/ixsVblzKJGat84gW94PI5l3uDOKyvrR+6NEN7xteh08qLjhVo/9ndW+56r9W
JZ7Gm+mYGMkcFiU8/ucbifMwzFP0rXPajr/J/jTGXYBv+KvYxAWcfWuUNwAnpVVDnwjnZDcarQYQ
xdMB0wDf4xJB01q5axPLZnNcKo8xTmycocoR7H34iC8hfCxngiLUFdKMsby2fohMLp40qpxaFC9u
BDb1FUB0tk1RjW9U2V7sdNxqXVffr/dTZ0pf5uVZrTjNpjIdz9fWJYSlpy6TZZrMl7WE2xnJhYH/
sPTrrZ2BXLg/bpCTrLbUx2IixmGXjvXYe5o8JHXd7Et6N+kHT88U8jV381hjb4q8DLBfx+do69GJ
Yf0xJNjxZPopKekbrx84U6CpVvy4+sDiyEsDZ8EdlcfVVD3OKCeYAV5n1zs1XZYf87lhBLfIdq5a
fwlLK5+6DokDD87r6oQouyy7g3O/6Wxlk8VctfE+K5tudThlehS066Pls0bhfHerGAQiL9++YPlS
0xSYulKjuWfnvNO0Qn61jmg3ZV6CYaHMee90w5FdhXxoQNCv73AfFqVfgU8BF1nckbCXP5cHM12B
e0W1y/3cV/yeCfntV1coN5l7l2ZJoIcu+hlQf6lMcmuXv/QT/YHMPSar33BxuBIIaWDs9x0F8EiA
lkkN5wI+HjPjbDHd13rM/HFpLUVEBa3HgZYaZ1Od/yIwJYKiyn6NY3x0BuVHqTMqyKF8jpbzOcum
pLRJugT2vS236m1eF19zQnjaUgNFr8mWt/qbDqyF8SeiIjsIa4EVKT8iTRO7cmmNLuz4p0w7v26w
zmj95J04dRW/XbxWRrJDNd+bYuRvhFQ7DXqybytcjGjO7dZsM3566jf7UO4dvH/bqrMldF31NDBT
8/uxyAIHxEe3q22d2UuTvw6oBUnZnA5ZhFmcsbQl0rPKQbbBFVBuXYeuXuYHWrPvwAbWUbRDd7EW
4g+rxuGVm6oaZLItL0AxOA48qN4u1d9NjiuBKxAmkOmyVIP7mRDRE4Ed+Oq0xSbzdJqK+iksi2g3
zOIiGtbAY1TpR8s6am7rXRwGtaygU5PpBXZYF1e3zMrxpBTli23rIEEiqMzmwIQvaXgi+62dlmMA
x9XXikzzaTs9kgn41lhqw7V1vtRwhqhAOMD8/zmbCUXa6qepPRAazHwdmncPYLpwBHmIadgvJhdZ
ehzpqewObkglUbtYcJ35GWWTftmY/rVeM484xEnWRlBhad+RbH6s01Q2sCls/aqVyk9Ylw82f88E
/vke4fGaF/bZSanQBTR2aXrO566kvW1QSt4/kimMdM6ekugbraUrl4v/noCI5S/VAdCcCC6OXrZx
RwyDCuctt/jrZJOhGPTt7BWPovyloomEyIZJr3/MU2ZvxxZkSFy+eGZpkhw1xIG9Ny1eXTUfsI1e
UHLeV4/aOoJYhxEd8SSjVQ5aTTH4OhcR2XRXtMOPpJ28h8xV813tzip1WWr/nJbDaUgUQP4y67aM
WelbSTFOVZNnHJy+e500QCdxWNWP3dC9eeVwl2tjdPrj8JwZf57FjDyooq/HyzV+gDOwx4kGovKu
7Isy6GYQwnkDzB4SsfFZIHLq+UzRQUeE8z3TUHFyzjPCrT1NqSG/spG3q5gaznxiZ/x/6p9x+1DN
F9IKIJ/A79+B+d+E9lsqc2YtTKmjPCi5VrjqQ5J81mgxJDCBT14EcLy4/gs9YQCHa5b3qn0Q7iGC
L4wzxS/U3TgSTEz8PIIoarNYuiresxn6efJtkO6miaRvqqOvY3rLt24GMH0mhOhw5J0YzBbtScOU
SsIfJoVCsvoNRiPTQ/WdvN33kgvPvZs9rTlPKUtt0+Bi2LS18uSRYz2H0rpoIakzVkobJbXzs1Yu
aQTjYuQndWS7MOOGPJdjOWwGs/grkpYX0JUS32vADUvt0xgIQdXCH1KadHUMEriwmG3E6O64e/r3
NuqgqujhU4+zNXZRziMijaes/3AtImjSDV9aERZbRbXeJ03FQF7RJJX3zH2z5ppLBUCW65w5+9Rj
EoPTaT2NU2KuuEmohhZErXUIwSmdpUbTycxlZKpFfhxtcHPl0go1jxzpMXDtuK2u9mTe6wxJHjGs
+TL7UVGDrTRbj8GYY050BZGa8/O2iHcSBO/UHqMM5Zvo1lfmvXdhpQIV7H4gSmD97nPvYd37NDH1
xi734azfDDIhTqOL+uDWakM2ajzYdhZf1ND5tmJh4IORvHELfQPK2Sa415eHOfNYvhHx36aDXj4V
VQ0QYxaq3xfU3toy8nauQfagsujkEBhjdlblGHcGLS070uILlYvX1s8SGKoC3QDTdR2M9AVV5KJ4
LIw8u2zunNUvj3aCei8S7K2JGN4h45AypDx9tVXf/iiKkTxoWuO5IIi5MzBmgFQRbT3hMS1sAEzM
S5zVrKfWp7E8XKy15GsIVpUynTY6GaUtqygVjio4fbtNjPdOKNPOK1xzlyxRLX5lxm4tJJ+kFkEf
tuZdu8xzaEeIoQ+nhIBWVooNIJfxkbW3xgQzS9LdLLUV5DZmLjytMurWDfaK2zWGZw6EL9uKTnW9
ZPa8Jl7++xBM0/49BGO4jtyB6OnZrmUQVPnnclNnFWyrHGXnziLks24fXLezg4yx34b2w/i3/Xtd
u5PuPAgu929tp34QuaAXxZvm3YBKfB28IchBDD33avdczo5ysCybCk4upFfpDgQrhjj9sIQVyLQv
38Zau64Dzcaofmrx07p4iYfB2HiAjjEGqN4ZBGvmJwXQTTp+wudCp3ikrnXvOArPOjiZPKXjxIoy
UquJVlvlpRs5iZggfsVWHTG7nVxqxNV55zA4CgrYMVyXGGPVovQO636CQ3kKIsf7McywO4y8n59H
VUuCSnCHG4oAEnnzrjjMK4fCya6xNI33uTrGTePc5Ukv4AvQeLGo33mTppusd3l/+vIxGx11Z5HB
DoYlhjBgwsMLfBXNuL+5YXHiY2+cp31Ulnudtr7rOrFo84Z5gUT9MyqSQtxVdh7VJAHAhgZ7S9td
ZdRBGuldQWtRIs9TErtBuTBeoEzXDvnrXGUhlbKUBfAErzy+rOZFV0bZvSNfcWmIu5ubEpRUd8UA
Ud6PU3JeIQUuwL2nwuqP3WyDZW9EAXlhNJ/yvNrenA///fAzXH0xVf19zo11BxHDUG3dYOejuv86
/kQ3Tp2USnQUNmQ6jRDrC8Y/dyfbhkqB3PBeEkd4R9BDcFSWz2Jrn65REX6tn8S6bz82Mrv9yfUL
BDf9GSPCztKwca0vzVVNwYVtkNfhL3S8kom4KbzT+kmKPjCCwPjfr5/986+vn+1qzTuaPbxv6Vr5
YR6kt4nrbHjKncM0auXz+qEFIhX0FN7s1qdQ1BiFRPUhV+Pq9hW6dLNNrTu//1StT/Mla8Nvf/6O
oc9zsDJtccaRUz0zZ0ipQ6m4CSz/zEjWDIRpeedI+znRm+y66hamgqu6UQEulQSgcYHU5rNmz3aA
Lm9u+0LRmFt5znmIS/1gLI/Yo2sHVCL3rOJrPph9erQ7jaQlIkTO2ELY+1ha2kYu0bNY6gpJXbc+
aK0KhbZRdYqaVWZcuOhpFYPThPsV7EejeY99n8qjXHzhHt+bbycppZnLU5wIm15Uyjdz+LKccPhy
U2EEUemYmCja6VQ1zlsTRuL8NySiLsD43kdLh6IOI99fjS6x7hwau9SCAkn6XSgDSypMKngpA9lX
0/cENsMmp7DQr8LYYBkPl5izmi1WW9KiS86fpFftVfvV1l10gpgZbYSXydO3RRHBMc29k+T2/an2
stw4yPLU1fQesXYH7jpwim3vnlwnwYIMqCkJRBjbeF3FW2kPdM2qlB5FZfj3R0o//J/X/vZ1y0BP
QIWaurJ8TQq+dGDMdvMW2HZyFrbIgsqk+C6PiOIyoxpIcVgMMRmwZ1eufNa2HfGKroEmIrwcyhU6
8gjS2lcR2B7nIe6v1BY1N9lOr5ny5rb9rcLwG6xX3S53j4o68Estp+Z4GxgCrWL1bBWbWrOaS2Vw
GTQiEhd4jlUl+krxCLFrTHYy1bUbS3bVkJkjfOP9Dc+3DPy8mZjyH4Uru9tudogmhXB003E86Jj+
x1o5lgz9WZu2PysKA/R7Ck+sBTURbqnMsO7/PIpq2O9do/antV7SkgrWc3UyTo1TUv5DARcjC/VS
iSbfkYOv6cX5z2tOLHaiUL9EL4z9rDreBzVJCJKMT1PPO3Z4KO9uJYoR3rxKQllwq+ncJtN0Xh/9
+aC2znhU3O72FX9etzecILRUtbEedMISSwVYfF0/4E1QA3q2o8C1YN91Xh1YogaVsxQSxn3MGJyS
8v1qu8QToZTvrBvq+66qfmSFXb17Mo2P4IzGoJmApTP2JQOQwwm2GjCIYzo1H1jdIGuYY3iahdu9
Z3p5e72uaFAerYL4qI2RP3zHASVe1if5+B5ZQAyZvj0oaS8eUwWUW5UUxebPaWj0EQrk8lrGzveg
QEjBy0QGBIUCJ8PQiP16ho9N+3ETLFIIGz7wh2wvEjt/c7zkcdbq/AOD1eJBsTDrcTrOeOsfVlyp
jDv3rp1R1oiA314irEIbjoc3Yo2uKSGOQRkx3bkd8yB1ejYWk/aklPav2ZiS79lEl9IUpspjjov3
XMQQskjC/K4aT5X50PSNREqkwIGAb9CTuHmB1iUetDB8J9xNZILXAqCH+xXVX5Nv3RupYu365e2t
dYYHJXn4UQDsyhSWBulSbWajtSvtS0xS44lGJW702cBPAqWD00Y9rlpfFUNaW0+DdZ6Tj/Z7hnG6
spCQqKtfdHsvvHP6xj6tU3vLVHZdVTvXshD1DgklDjIz+f2jTGxdla49eXExfypwPYPZ6rzA0tAe
htzGDMU4bbfOCSOzloGbNc7R9CCk0hD2a3kQJ/btgRL/frB+ip72QNdo3hp+mD08c9wtxHuWD5nM
HDobat0P24LxSm+nLIod0H9CsuQz9D7aWaXTkbvOBkodqEFMixggbewCcWGz1LXJqWFq2DW2e7ca
RyawRCcSEeicvcMWs+p2rUHMaHZIPq7ZEqp0AEWtCpiZVA8rda/0SgcgBgP2dmzRiC09AhtwaBtS
DiW60PFW9VhFtnscexqM1GLTtNaD5hTZ7+tjrzEA1hoFyDnnt69R7XtM2zR55mYpLlTAfXiavvQR
LJ+1CCFsjcI2m++KqbHMY/D4ZLe5i+Ue3Nwf8EcoCZgPaFLB6Ixf9VL2qFutR8ljpp9teDO3Z//7
ujew76SggEFBq7M/5B1TYa7vWLO0+/UpOYSUrXtu3YHUsbcI0/lezlshwdVnCJN3VQ5Aj5YbnlYV
t/Mys4P1s4U7p9QXYQGrrGy//myjXuYP4xxvwzFC7po789jrUvi2FVV/OWLbLMytYU5T+FK2eC1L
41uetsYxEQmCDdsY25zzY0/Zol8vIE37zpDsOtfHZVeZZNkhUjFqpbkXWFS7rVpF2yDKnWhz/2mW
eXxc56e2xz1lBId0TploqhM592j5r3V2CYIR395CCYGmgxkbAD2REtGG3d7CcrFdBRq5PG1SDzJ1
jws07d379SvWl1b1hsbh33/ATuR8EYNm909lh0sEWIDiW2HT3lFLP4N7mm/lcFQ+mcECJd6u18Cm
UOMTOy4G7Io+vxSVyqIrq6/takTTDV09rEuHRjfaaxQ+9BEbC9CfCsKDbjvH2uvqSzgB0skrQAe5
GeN7qBH3nBy1WVRch5veZmVqvXYpm905JgFQ50ZEV0jkYVKpj0XcjDvdbRdBt/eFViufVobs1TCr
Od2MhDfxowzNd1G1R1Mbmsc1vrU8M0bSornRWMfWqtKr7VI/aXUWPbis97e/rb6e1u5wncAZSO1t
v1SOu/FoPzOe/kbwNfneWy2FUbbiPERaORxpNcJv0+SM0FTvvSExWTm589OpigdN9bw7J2x/Ad9u
dtrckvGrivpldKO3jt/c93piCiXrVj4gEMsAjne976h0442I79YWi3jBknaLUlbPFt+TJY7rX08w
wo+cVP2OpN2zdG6yh97x3mMaOvYJ/L7NsMSPshQIeinMAZ5LjHNHVNzqEzPzbXACP9Uo3wh6zyO/
wOlOd5b4CuUEnXRu9Gdy9viIIBP5Vg3kc73kaatEoaZ1FgwjFZ+uouu0Tpn2lyNpQ1l8DuvrSCTx
qYwThxszfDYzIyTreYX9iKgpoTYLlnXjy/qjrR9W7GrCnq9XGu0cm1hbqDZULkmuY9tWU+MRp1LI
6pm6m7GdHgj1SMJlboXdt4u9kzU2ryWEXgbKhZhPmVLoqAJx9tSL0QisTkufXPGfPmBzpryFRXmc
pdW9Wi6EHW7Z5CW7vUnVgn9blJuJdjTW6QoU8+eMlBAs4qTDEbH6D1wCiq1px8/rRnnqmItVk9Od
lFHjIqLQ5KJ01rPSdn3QGFm6X8uJ46lWznGtH8K2Q+QA2ayk4A5yRfkUmqZshFWF3GqTh7mhHmss
vejMydYdo1r9/YhNO6YXoDJ7agy+r4d16eX5XROOPrQQSm0TL7tvHXrFwSAUvtSWBuSaXcU1jbqI
nCW0xaRW7iqVX1+UiXJXYdShduIfjzCxwPQhOryorGc7XIi3N+pl5MHgqnUNLZfcDO7/9Ap37R5+
x9t6wKk6bSxyKJRdpvfeK21oQaVjo46S4dfyoDLj8VeUsbPnf0eGnu22sSaNCarIb3V80ojuXD0H
Ph1LeTSloEbaamoC/aF4oKIK1QBWqce+ohqZzGG+77RNXdNklEyYwUOQMQ96a+VcDdxpR3DMfdV1
7U20rOyZ+4LScMCqBb2qzY92KV9WwYtbawwVZWCyGplILpRDEOt2G98AODhryXSXpN3vD+Bupru0
6SgQTcvT+jpWl9+fhKhIt4f2BZRkv65gzdroLqboW6w9zd3qRja6kT24bgxPMqN3tbXb6JQtR6QU
U7aH3Cw360Kgm91rRNRx80e7vgnYcJLBm0nCI5n4IkpgvELaqO4mXX6xScqw5+IAgq7SLAdoCcOc
nl39R++VpQ+5x73OLVY03WGmumYUgbnTad06TE5moe1InJmv7CY2q9mAXaF6bGrjSTfkj1UeXz/E
rcqUMVf8Vb+Hvd35N0SX2SoqUVg222FeDfd6butnJbY4b+nG2kjk2009g4l2aP4+9KERX9ocpqyn
K4L4Z36X/K9OX9Qw+oaSBIutKsVG0yXdi2qrnlGki61eTG+3DEDEpU9rn1ffvyV1jTopZCivqIgG
16ncSv2Z0k5xNxS19iBnONmTF13Xo7VoGncvUqFsR5OwZGQl6YXczk9mwcjBCBIBslGN+PNt1Ab9
3FgZRYJRqD6muf035tNq5wnxrgS39yCM+pNkjRasF4f1Q808XqHGY1/ZLoiqG+89eytCz7qoWs9F
g6YOBsUseHsY/H6thpCUauOiF6azgcSNHMZMuqFH+jCWkrsWC1oGp/a9mX33ZDf5kONpsfOe6Jeo
npgoHhCUtl1ZPSead+mq6XF0an3ToixuqEp8Gp12Y/eVF7RFc6bBgEMjksdBqxLEQHvaGgP3JDmi
kw0XU/GUoE4UpHCgauiaft6FGK2k4UE3MANcqI2ferrt266300K+Y3Lb1UbvOL3NUD53LcP20YDP
PHX3s+7B0wSavlNj9lWZfphgTu10L9M3nZxAS/bZQY7uSA45lJcx4991C0wp7vysTlqgxQ2qzRwt
RCDzkA/SYvulvOMCecxgcwf9SI+VPdS2DyrxZ2Wp1k5OMmhijz6mjHr1lmKDKDGYwUzQy8uOrVM8
ARjrSE4XHR6UgTL42jkNpjEerdYmoABtucXXvFE9g/vGUPgdlulN3EyoulBdfE7ml2IG0RpV4nsl
0Y6yT6l/Yg4u6zTb6SWZbtO5EPWjegrWkR+5veNrps4xElIcpDmfo035WqG+L++Xylnvl7GHq1Wd
2HcxbbFYmG0hEFSBYI5xdEL+qIlr0Grzq6lS6J1bEx5Vtd56Ffb+tvvRaORDDHnBOf/DLrmDz27O
spmyt5FJKH2Pp1hPPt3WvhMCbwBHgDYUF8tQilOaKRiG5uGLsZlPRyYOzMKhq8ACh55P+sidKiID
NzkPTAN+DF35XiXOQyOs2Xe5VRlarm8zvR2g9/cDfn/1wWuVUw7Y+Vr30zFiSMLiGQ1opgihZ6NM
3ts5qXXxl1Vzqg+GEWi2+R0A/HOCxh5oUltIbC/KXIA7dJdvyrB3cWgBaRjJO5h58lzWGnUv2ht9
exHZjaThjW6Coq4eUkuHWMd4mXtZOlNnPaYUbrDQLEePbudw6nygIhqCjxZuFLd9zjPC+JJLmkjY
N1EbgWBMSZFU0E/i5Lp0/IXANP1BM1/LHrep2xrOZnRBKifVUh3O7gKOc/xhKaZ5oUEC8pnjw1kH
fROHnLta8oPeuUObFSMmt6TY5lpMU4Z4dnUBFwmgJjyJ5r0d5o+iGCBMtMwHQoOcRAIEBrG/pTSL
W3miyk8jRwKMGRH0CW1ORtvfaxYLga5LnkrYpleXNsNQWbo5cCLbSTOh6T9Sb/Ij7OFOzAlVIUOb
kP/Tvo2JeaHq5y9WMv2+daJH0+75QRxmX7oR/xB1g5TmGrRqV8UcDLWQJ2Tps+pONbnN7iQnho86
+O94zqGaOYq30e0Lai5v+aT8pTU07LAGerA6qMCJLe9cjwkf8S1QPI4RMCFt/HyYf3ad+rNr+FXT
7UU9mJiP0eIUXGLT49A9TDZd9UUYq7tKkm5QszcuzPeUjUwbJ2HUUcDDQtjfFFX46RVCHNOchtCc
+k6OZfqTuqyEZ6ombEUwBgwstcjbvqdML4KoA4EVW/u0bu8dJ39UNP1DseeQ7WDyJjOW0FUsyVNR
dLuDH4dmPhmvDgTSc5ake1u6LLmE0gYxbWokxl6jZM4Oow0eQ8eooFHjPrf1W1mzN1EiTIFK9LOI
h5SNLKA+bCaFyezIvBJUVHehXn6b7OrelEq6sTk3egNKcZwRlNUxAGF62dedyC5G9K0Lne1M9moz
NxUk2t7yCyx8BB7ZXYGHO1elyc1wBC1lJXwfztiCWEzuPYrgc5yOQatkd5jd6UF5GUxtfnVd8KfN
Xwapyb2W0FSSxQI6YUXBVrSwCsRDHFtfvLO4Saq3eaZvy7I3jjkUWxXk9sbunokxPvO7lCc7Dk2s
SYizdl98dZrO+4Rm3zFbz+PHgX9Ajtojeoz2iGn7SOx52oou/ihrdfBH1fgwEao2tNR86yL09Zri
g40CWTAQWY4C1avXpoXKjfUGss2sYxCRIF9rKAO41Cq/dJkiKDR3BkpCDfBEbG2fJNZhVhGkKnc3
aTNSb98wUbDnc9bKCCvs8JyZ13ZI0ZdC7c3A8UrB2TAFdHAAlp2UnUqAZtfEskeZlMl9VsZnsGf4
M6iaMclKHWakcjPUt1OEZpkrhBQKY+Twa3/NafYIlfARUxIhv87PAMQFlm1fbSEfgcEeUm1iPlrZ
30LL6RnBfmng07f1IKsg7hKUGjrvy0F50VP9m1rHJOxnYJoa/kevxfWRhs6LNtN4P7hRyoJgOMme
1fjEJrynivbi8L750GU+4rDeTpYasR6zFh8gg6gqrJ/hxYXupO8SZod+nVG34eFVt4f8r1GPnkp1
6SduqHvM1V7Dqknhd2PPgCaM5ikbcMlmIIzYr3AB4rdF3F7pNDVwuyq/khY6sn8FxipqPeinWPc7
CiVsa36iEPRhUKm5RyN7k0pZnO4Yqf6oSuMButF0rfn9IVV/lYbGsWPWW0HGH4/3WzKQe5sm4oGY
NLb2TDFFxBARvtRHpKvntpH51rbYK48EOngDLm4coI44m7RkLzdYKjfBsd6pYJRUraHiCNwZ7yXX
V04iT6QXt+J8r8NM+FYTxQEcjI+S7tSgyMRyVXRf7Cx8dNSltaVCDDLYCOJ8LTYiesgkOliWavDJ
GZCFbh5uezZrxBeiDfeTA8sn5xAl7SPnIPFyOYYb1i+/HJE8yyQs8ceWuC1mfBFeoo0bfOYPcOUo
HKl2BB20kz2CBKzJiTs5MB0Tf9i2jWrOU+JgWMvyIAe6ThuJR9jFhGqX6vO1qIuPQsJlsJgyFcJ9
tDqoMB9RWLR4ZlkkLpJ/0g3brMe9PrDicdnJp5DRDKWlIEJqFYJyxvpj+GYMaPcWnbPXbBQPNI+6
gafLN4ZXfTADdvFlGeFHElQqeDpL+6jHVza1rhEwcz9lZAyQ5SIsa/bgbRkHZvQYJPlOX8ZNQ69s
3bAkx++QoPbqggKTGcGyKavdEHZxoNeFSanFwJ1Ay793jORQOehmtpXqM+IN1pT6xUwUoECdhTFh
WeKEYbFXTYutpBEb24z8UggxhHyj8S0Rzg+z4NA38Dm+AMAUk711lDjjyoXpTa9ZC9TGr6TAJyFa
6EMxE0kqrcOAlu9TzqSStThzeavjN1/xFjbgXPzBCB/VVJ4JKXHlbcRwhCOSwUA2y0Qc+6He1S10
VpuajfvRhFv6P4Sd127kSrZtv4gAXQTJ1/RWSnnzQqhUVfSeQff1Z5Bq9L7dFzjnRVBq71KVUiRj
mTnHnN/w0hbvoa2hZymp1cw8YjU1juR8TK9D1VwIOZ1h3NztnSk/Ozc4aUzdSVaM/tDWYBKeSlLK
PN45T9lPRSqevXCGnP0aSMdY51KLN6hrb27WgvJtALyyz7u2Rc7J3KabCIs3yBULLmkHorQONECV
jXrrqMZTEz2XASBj7bh/cs7DNI9g+Zh4MgYbEELVZpRHIbwhzWSKksAKC+wjpGiIJeybElqv1ZC4
McP6atMqDlqjNFseu3m11jNK4tR5rm2tp9jHrF/vlxuzia1oDe2v2gxVeIvQfL2hostj50XhO2EK
V4hD0V3nu6Xjx2s7TJENWEAteAmy4j0eSajl1xqbuBlNn2SqEDMYq4a1R4TA3mhDyINsPYRJuTDZ
6O06MW50v7qjfcBmRT5EVNAvjYQsQA1JSE9wYzZUZtr8ZoDhnpX1W2gFNo0gJHwlss8UVLN+Kr8L
SO2FMpNR0qBc2pVwkAG73NEUQzXRG2Pfs/LqLXJOXZVMa4/Fz6Z2eMQHq7F3zo0tG77oaXfBEP6W
XnbVLIetXKQ/aGjJ2lorr1qmdpM+9qsJv/eGDfwv5egR2kmuUn/8jZXviOKSlS9IUAFJ3EJuyF7v
KU8fOQrGFZzEnWdFxaljmQ6Wq8EamT6hXz8HHTHCtYNBZfT615TZRVHslDyo0vjlB6BQNIbqOzey
HQyqz2YzmRu4DkRB6SXzDP2mpLEZGgqHdisi50UixFoTX7dBOOLtTbjJK5xnG55fXI3zjay7/e+x
zw6lQZfWtx0S18i8OHh6iK5kQZRNhKg9jGLvDEn62VjhySEZaZVQ82xtD7BPH9xB4tFvXc2eHA+O
yS52W0uEfAEC12PCHOtRFsEWheUqmWisppzTpuk0Y2WOIFxoA79b39qUwK/PPT3fSJQnkQD83RPr
DGKp3+B8PIEilmtbY2049nW2lkh+ZpDrRFPSnlWovY1sN1eJxdjP0uue2hlzZ5YV1jxMck5WU2Q7
GYUfsmcEJT3z5gVgYzCel9vWOGWOXayyMoeKHvgvng3cPm/fcZGuzbIs9pmIXvy00tYdeAISc4NP
WbqPCAmqNcO4YTOUWbkD7nppdeZlEFivpQRP3GsUvmHuxDsvZ/PZ+jz/wTTtNMgBYQKdugy4RvVD
Msb+trV6sJ6hBTTJtVo2FiGxYDkJDolPG57l6qATIkO3WPlb/JernCkrv0fQil0i1NrwPXOVDBZt
KQ8vDBEUq2313oQkmEVOz16Yddahy4dbEflwssdueHeq3zxIOWQzHlgNnZnj4tsYpNtfeklQY9BV
jK1CdrkdQvR+qHmcu/1zq9obXm5QrpPzYbDsTjt326b6LQk1EqmN3/XUsVf3WsAbQZau9IybIs4I
VWjV45jHEM8lx6dCzmSgzo+MCGtI+OoOBbIeq2Qx7KqNnbXqJKAsr/wuaZmPgTxJxua1LRO8NPSH
Sbb2cEdsYQuicKSt5aSit3S8p8oohiO4YRDamfs9JBjfrSFsH0hCJwhd+xgCpAy2XVDktsExw2ho
XJNo7EjljYbVVKODbrjqUnqNVYL3Us3neDb6H040X7Q6cnEdiVOW5wy2JZF3PC8mjsENgQbxHm4Q
G0g4XF0hUZ9rycNs/7BEMju1DcJKYoxDOpWF1LqV1VjVBrWiAnOivCMzGOJobeOvkYlTqdTXoALW
prS9aPGrCWG3sdPrXK7jIOQ9Qep/tJl2r9wwdmZZwqr26r/56H8bvkOpatg3KDBoTOPy0leShW1X
OVvPcxI4mJq9h1exDRrE3mWAJ0N5zV9DnGkw3WPot2/4OB9rLcSbZUOI598pwwFffVWZK6MQBJZm
9XdCcDa+Bj2E1CF2FmbfHYftr4ZlWlcXay79cIuC0GJc/DdvemdDGR/AQq6+PdPYOqF8CBQn0dwG
C5xlW6mMtyxiHicCYiwhKFzkqL9MvYObyH2QgZNQGvqUwJn2XKfqZYgKMifN8d2sGm4J0dw5WoES
E088c9rpIUdB1gnKulIkf0uGrGfp+CsiiUl7qvXmpPwIrQ+BTVtv9Eg5Y5OBhEG7M410WLly/BzN
PtsX8Icd07rkyHt2Axg9HNL6ViPQco8c9zwM5UOqhfYMS3nuBqg2Llf6SmhDyvqVdWEwK/8j8Qds
5ylVr5EXexsXy9i6RazvapaP/ljmm9iihUa3wvvR609dU1k7pxzilRkjw+1P83cXg6h2kzjxuE8Y
QmU8UruBuBSPE1hjbd9w2Ip2FwydtSVHEsvI3yGmMM36rl2p0U1YpFOxJmHt7WIq60oNfwqU9Wso
J/mpCSE1W6FTH+UU8jBi2g2NkiISvZG9GZuUCqWYCfHBREsDHS+JRblrJgwZU2wzNVTDi2Ym3xFD
06SL27XRltaB0wJVycXPmEDGKjjRBjlbtOrR2huCrxQF3tpUNZczVpFKC1e+199zp9ScnmW4joTx
3Eb0O7m2l0bzYoKtxW7PTWRr9ks4gn/LYv0xj6dfYTfB2srAj8Utj2pzCMBZMY+BOIbNX+P3r6Ur
zRFIm0Mt3I4aYzCPrtPR5ZdNZCPbmurk9BB1IKFz8ngS7DQRWz1jXNqQb68rxWrwQFWL2kX8yijd
877LxG5pwB+Y77DFDow9wSfDoZZpAy0WpHMvCTGaQi5I/g+mV0BYDI68rGcmwHYCXwsn8wqzAe07
ueQwy066UZxZZU+UI9wYfm9dYPUM58yoyMgOAPHqyNUD3ylWI+N3QGSbMo6JEob3THr1tLJHecxa
8e5lE1Engb4tPeu+EozGhjreTIizmb0RsGEO4SMagHNhufdW1ksmh96XdNRT41S3FOam5rOkIySR
2JgedTwBFPsQls22K/RvZeL4ZViLra3kXdby8HPQHLTzE1PhqUD51kPbBwe0qTR1mApyh1In1LZG
1z057PRWbaWsDfhOifJJEk7V4Bxt4/dejhntCO5zGFxfcaPqB8LI7Rrw1VgE65xBHVMTEz+Jy05A
IiMnH+eI9q9ZryUhxtD8yk1flfdWTjfgMtS9MH/f+W6Nfq3GgaQl3sNkTdjqej9aeQl9PMQbNL+b
YeBotaJkxVzlu3PLDl/jSxxNWy2fNWkNuU1BHr1kYwl4kOjTqqbogveTb32QeRtn7ScBtGPJbyfy
omfDAJwcDYwy9OGBPToVBuZbCgL10pUWi4og6NEYChxmSQJq2IHkNDNJMlruWZ40cXZ6mTnt6YP7
KG9fAMDvjbJC8t6ZDiPI5r4Y6l9wLkjrrKS3glpWrh2OcMMJbZCv6WfXaF/64L00Kd4Hs6+w90al
jwSq9vkJ4t+jJqIzaSKHaojfRYLWvdDSD9LB9mKS4V1AHvbGKO8is3OxYIcQZLqaMVd/6nBl73D2
5mvLpGft2NOvDSpTgrvijVm1WK1Gj9rasB9aJ+XEEEm9y/roM639j8ppyZumcYgI0XTi1zEx+lWU
UCyNU4hxRQX3XV5dBt4RjRt3y0wlX3tUOyaWAAyR5Dr08Hqa6MWruahdQS+ZNVguGKcQJ23v6kBV
G8PV/mRTdgvL3jxGFs8+UyRH15+YJ3tByG3f2LtypgrBgKPgKuQfvJTloY76d0GiEXRhfdbU5ocw
4pmD4uRv5jor7EcrD7N4b7TaKSaTmmHkHzGgjW78+t4fxupsJIDIe81NGITttRi2Loo/tRpcZ4QY
tWoEHpM+aTL4sMnslqaWMN+SGl4QyDG5Ybm3Jhe9PFgVmlcsAeYoqR4UP2qr84MBI61T67XxiMdM
3FdMADSNBl44J2fHnwikRJ7/TqjMR8WbhQGGvOIgfElSojn10I5BtxviULfGrZ+Gu3yQHGidMPZp
9UePZiREdRCq1R594PT73G62U+IzbkMpDz96a6XtcKIK+AhG4seyAPmF25ZIhvgd5hOzrlIDIQC1
KW/kF//csyyGgwk3YhN62pljAs3D6GGhi46tGXwSq0v35bl/9VIeajSduTJ/t4N7MJPglCKWtceh
P00IMOVMP3BjO96ZxiUcqU0JAGp4k9BU9Ol3bXpc/HhwV1j2GPWk48ZJ2FdhvIUoamLfatUftSnx
vew7R/h7tzDmgkleiryAH9N/6Ui6Nt6YnlXuf/g4ONYTeIjNlNs320AaGtoFxiUMNWXDQorBxq9Q
mjjAG5dOr7R3iTv41ykhAV7YLZpkLWKjSzCihbazDPBOxFDDoAOsOvDSq0n3r8IN3jiOw4GE0Bzq
Ro7BFPHLtMaeblDyFEw5/OmxSphiqEbJ3SCp0k2BZkp6Cb42zrK67uxbLf1vlzUokpCO8QmdrNEM
5aqRYXUs2cqhHmQ70lt47WzqJgrN8Nvtsw4aaqDxlGuQadnjVxKWhMDyY/Ul4QAIOOCbvTCRN5mh
7SO9V3uEngKlJ4JjUn6NVYRmjVr8EsXei9NhuOl52xVhBAdkR2xisU10vZ/vynOeMtFWiBIhh/rP
GcsoyO9cs/S++5DzSjVcxUr5BXrV9pfuQipnRPQxY8UoN4NDBEV2XTQ8LCc/uTnotcjQaemOOqpv
Z2vJsuaWc6ytXxmQwKN8F8eKXnIqWRGGL62kSAlSfc9FO9+TnreNou4BHSp+ojGzNnKM30sqywg9
xKkzjP1UFC18+eScxMN5RBCjY+akLbcUtjG9SJ5kvMuG5Km2dbnWOAblhF2mDNqLrAb7OPU9/lH0
2Iz7Ga5OSb6q+grXhPmKBwRrJq7uCfJ1bP2xM068cjx07QBxGjfKCgwLuigDIA6SNNskvRzR/WNe
IjwAEHQ/OjPaJoFqy/R8TfgIASaOuxZNDgJGjP7GF9IhL8RgrGBVZwuDygoV/loa/Haslr6jYw47
NH1zIOCEpcqAyNHsu+pkIfuKRp7qZuEebLd6HY3xT/mG+8o/dFZMk5WYmOIqL0eqnufXAODPVOvO
tp1LQj2/GNikVlOQwgo1EU1NgnEZAY6PNO47gui2yhOoEgCc7FqYxSX0JKbwgBR07j7322nvRA1x
IXarL3swv5GF7AocCauhLPfukMlDavpscAexlU4GFj+Qe1P6z0YzHvxWt0mtZNOXVKTH47OAgm+v
jM4/1rr5qXm0/q57IcoJwgMKvLVeiZckq6czfd73AGq0jFKotGPfHhs728QJ/3T6Rt6Z1B63ofwL
aeU7VjzhbJPyPsm0O6tipJqL/LNqA9oKtMe7qFTHSd0BM/ETpMF6sGMETtNzPyjdxHI5uCuvFW9a
MP5VFUsrqJj6ZpTdxfYoZ0TZG6sqRoKZlS+154cbRiufVcGiFD00Q1KRTFgovjRhPsk5FiQG/sNv
ElmL1zzV3EhUDiaVkpVmm0H9Ee4uJf3jBW/Kui2S4OA545tdobJsO65Ia2BcYTD/7ELP2wQa6rIu
tl8SBClhbb6zY/gq6qpmcKJtETrYAG2nlTeqcm5YrnWav8gGDbbX21s01MhTo88ij75nkB8lTbtG
ror/VzH/Hwb4y6a85VAuN2H20Of0Lr1mhTuDRBKrgEWuSvRhMGnOPjOpdRazpKndPZL2bJ9Jfd9J
MjL9mqU5oyp29zyGbBZ2rWWvq5zho+elyZZyE+M2N4VdcNfFkh/PI0ZIWOa5axkemykP45a9dcQI
n8FmXc4Kf7JfouneszAQQ1o4R722zcBYEFoY/m7YEq+8eH7Ew5L2JkapxNlbWx1xjgWh7Tyw7AhM
NjuxgaU4LdU6IyGnLboelIT40hL5lfWw9JhmvWs1l5PhctGgPHQ4zSl4knwTmOa31hng5JX7Usw7
DLR16aoyq/hAu4utzAr25J+wuCNHaui9D9IwMKObWXVzweFuivnMiUpi7Szty3SKLyDAf3P7y0qY
b5q9jmw9qZ+AnW40Qt45/+EL6Tp4IRY5q5b1z17J+sn39OpYafoWcnt3qIOzKtPkiEaIMadWCyb4
bsEf839HycCeoAmutX4HWk+B9HRm6WzH74c3QkjVYERvn1udFM9IU9xa/hZj9ZfPHbkdE/txiks8
/nM5ZuJMDBv32Zl+FZX7i221vHqEtZHEjTVDPcrYyuAAjjd4/Czoib7UoW9Z3X0KGkoSBc31uYoz
16RdtIo1DSbQXNcc93aEzdfU/Tu3bARRI9qfZGrTXSyKE4Pnh6p1YhQV+quutD/lvCmtkl5wKjPk
9jO2NygJnA2hQJcapTsUWItxl414a6g/TcvqLoVjV0/VHT53ca4dma2E0citbJmriDYQt9j2Lej2
Yf7h+tFDjujw72yXZ+Yh7lguk83W8EACKIpnPMj6X8TcbOywMI7hYB0TRqtXzLnBTzC953IzWVXM
UoRMJ4OhMCc8HlGYj6P7bgZDhdaSTk2w2FAxyux6Rn8XdTLs8qqVW8TO6aPRtBvkQsUdslGc3KNV
bTNHy+9wzp9Vk6oDJszmUQXo8TyNkvHnpZ62j2WGJronq5sngKYfihIiRFPq5uWfz1w//ZA6oXDd
bM/KO3LKmB3d6UyUZ+kpionAy+uz0ZjjFWwd3HZSkdaOM+6G3MXz0s63i0mw6DjkMWKCKrgscb+u
maylAFSWoQXb1yVb2grHCtWQaV41DSVjtBCFB9M62GOsXzNUhwrG8DV3YWCyMIMObAHwXFCeibxn
KGahL3JYYSRtm+8rQOD1DGzsJdpIx3TzXWfZ9THlKbdxTG/gio/6e/p2AlhshGAL4Hn5D6bE+5fg
GbgN2YgO3q+fnUSA6RHIE5Alg5tZ/h4SJ+QV4Jy27Y3auh8n5L0/rkU2b+YZ1BsXtWviGYuiZ/C+
P68Yc/EDzn8yZmGjxW50UD78TZ/UjJ0zCzoWsFHavPzr/Y00Mo5bg9uniP4skB5MbD+vFhH6okn3
u/Q1qqaamlNk33lsgX7IxGcZaq8/36Yn/OIrs6ataRjTrzImINHiiHoifyvG7eISHa+a/IyQcDvC
903pmlg9wjQwS0otWFb23lLNFceteLfQjSwk68TBu9qEvXOpzcy6RxVNzwuvbFvFAcJsI/hde6Xz
kA92zAMdhviSzj5/XSXWrRn1N4yaHpSsznoRXU9YFxy1HwamVVMD91bykWNOv9fsdD6CA/OeOzfm
nJ/Gg0i6ZNa+J5ephOrG3pTXmV/SaS5x7Z3oLi1ju7uuGeub47f09F508jtml5FbFluaF+sFCXwG
YQrkICHCwWB+LnkQkz0Yaz/sxVpVcbFemIGBl2XbsqvznVZo9tNk6xn9qvlWyv6jWST5+pCxo/bC
6RxU2iylRS9umXwnp7FPuW7EF7hREEcSoW1/FP615023iUoimmL2NRZbPdNy0pcagS5y7Ei/WnGW
nDgCo03iu+BucaxktDAG3nGXt77atXMo0+Qk+ZY1qjywVxzf2zjeh1mxbYiBZCpaE6iN77fZxABI
9nKitNAKAehWs6wTw1P9ilg33E5jKV5dk5oqG8eLFdkei2m08qQCdH58i8fSddFcafOsn6MQ1ux4
JFxos8CpGNacdd1rz2bSe/skL+Y7eNBuheBO1xrUnyzlgo3OooohdM6qW9cP9Yg8bAjmSifow3VX
ocWiCC4JXMZDYXVOvum9wV2jHQ7uREgKAIqXZiNAcK7YvPibsiyBeRbhFw+L4s4x5bCn4UCbMIOg
BWTQ3gmB1/wbC52N1p+8g806Mm/auJFTP6g2etVMC+cVXqZTWadyZ3hT91zoEGVJBFXPP4C0tg/r
fYWmkG2Xab3h+QohBfv1PppfoqYnK3twkn0CWIVGHYt/QNiRGenxbXKLZm1UyOnCmdxsABTZlQ26
op9nnPXv16hm+Il1AFrllGyXx5chiUCUDqarsqmry89b39fecDYL1m0zmjvWSroUVvhXlQBI0CHk
uwtiPWnd/BD0zd/lieIkiJwdj7sMD/ScS6cXO5t8UcbaCFuubd+pU990MBBHqhFD2QdhgLKVk2qf
/e61w5lx//NWjBHfslPse+DjnLAJ8FnseOvaDdrDArateZjclzaTIqtHs/PztTSpNvwrvX0xsPPI
Gq++R7NlbZ2iYo4+UMAsNnD0D2ue8eOnpb87dPxt3OurQrTxb8/+vZiHZDh9k6xYvSbemG+hZ6Qs
m1jKLMJtaxAfELi6u+X2ViBlhZkBUYJHsP5hWUk/io+a4Dmy3KGamz8MTZk+ZhTRN6cqvlrvtQks
47aA4qGpbZAmArJaHvp9H40PzNX7jPwhcMaFKfEvtqgMagPQQxjKNSNHzOzpCWL2LCJpx58YuzZ3
5amU041nOfq/UHO1Y0t0zAqnzXT0AgfxThl1T1x3h+USc2cbYFHAOlpepjparNGn795pbvDLS43p
y6rLJ/CHzTP6BoFNVIjt8vXoLgZr/hVjTNhqKZFBxciyhsSa+ijm1t6zA+vk9mPDDtDQU+ZE/UWm
Y36jbP3XByRxcqWsvmfGYOw5tdDaGAAqlmch3Z161N0P2AfiKQ3G8tgFY0oJ+5zDavxymUhs8tYf
Ln1AUlJLIXRY/K6LmalGtIv+bVjFoRHuFkKghkjCQbq4/bFXuK1hIW+P6zuNyXIIUJUBRPdtBmSi
ViPRaAi65ENeVwljJJH+KkKPRXinHvpIWauY/Kt1iTbq0vpAZjD+reJODW8/x4KIOMZAnsXMWspm
X2eYLYZQ3C/APsa3JP923bcdShxpc9Z4OdJxoKhS5r2H1GXb2K7x0GFTN+ZclSU9xyf+gcIgd05N
x+55YN5fDnX7qM+wVuXFlzbm+F5eDfSAsCZrLFrPE5nDXgIkfAzR8CtE3ncQIYyr8sm+YsaFz3SK
96UFAURnT7dvJjs7RJqWvM5/cvkflj+Ze0jBwhbgxTBEj52jXRfjqUZY9jHOWGZqlWe91Wh0Nh2+
Cw3X3aZdMhsXuqupkF5GUTnv7ZV9Z5gReltqtsMUmlc1e6qshD7HiWZ941h3V/zuMFZGT75CrDrU
RnopeHY84rmsHwkGuiwPRKdOnWNfa9nGZRywrRT/9rBGPsgOzb/j+a49QWg4iLIc6Ufr/iD1qtsW
cwA1ASVgXuo6uLpE8/UzQ6lq2c+nKqsvcz7fczoSFZxz4e4Ijsqec96Bc8QKILbdTxaM5HDOFIwS
BlExAQT8QbLpVHXzTNSePBCwoyrex+Cqw7n8yImm4N/aV1uAINWHoesfeZXC3GbYc6fl3mlxFgH/
eTG7Wn8dlLCgWJHTKPyvsCoR/83JdUuGXQF6oNaseoeyqARVmaqNmRflm2c7XxnTv7/Va26L7q+w
8meTXfdbRl+/0S2vvxb03mehZ6BWERJvf1x+P8XbGMpboOnRXc2sdJajT89+TEiwcvzuVybIymlC
PGdjWm4jM6y/CYfZ6RCSxQwlx+pm76a2nGDGcFJ1g1SrUGr6lR1LwX4f8oFlhmprIRLYLZ5hMb+s
tEpjvs3sC6VDcPKYYOATgdvkkTIPHJvIisQWLNC92LEPsjQuyzFiM/RukvrnxfKVPGGg+PNzmA7N
wQIeseeEv6Dw480/5FRdaMYJHl9/iItgOOOVTfHeXYqZ6De5Myi4U160I7WA6sPSSbBjcnVl3TS8
m2Qosowr02tdEp3L4O/Dj+Xn8G/btzMmycHKQx0dAE3nP/8BV2LSsOcu1fBdYSRGNTI/nXsATHQv
QbgdGvf+56lrpcSoiWKKASJLeyNpq96qNnxLWtv/U+OdEgOae2gIgtlyVfJrBKNpE8T3qjzjJy5s
+TqUaOh/+GjY8oinuovZ6gWM35Yn61JbShvCFztdYq6+Rp6Wa9v0oxsJmMbRIF5xX/gp0UhqVuBN
QgV7qxzPEqzXs+ewye71Qj96qd09eK38q6w5hUViK0DBlPc/eWt1p4mTO/ns7qohfHJLG6/CqHpM
ucy0mBx2OobrhZzoZQTw/e8YFm+GrPwnhMURlpzzASys4tjA/xMCVBtloamyyo5MPWkhYQE2jMej
6D7Arb/L//2Zy+j152stN5JnT/VLSEXgBbH/oodhfs8CBy1jKLKHMcgkSZgZuqze9c8TndTWngYi
pmTiEFM2fxG1pHEcmblEujvctK666Wwlzz8+R4UYd6vblb1h/qRWOrlI06vR34Y5tKJbPqTJRMGL
XmuOtVi+noyjdZWh9+nyNz85hZHs7E7HgV34BZBny93FRp49YvJ+LJLo1RaeT6aQk62Xz9hC5Oue
eNtri+SSnIcDAZnZ8/IhalBpBrVTw8Hia6avSzK0s23hs7FYYm1C3Qquy2dmaLxW2D6vna7eEr0X
d53dmS8sld56FNnolgFrZJInojE5DZQ1LJS2aB/q3sue254lmGzeCkwlMCIbTMLzBz+N7Dvp6vzE
TvKslPn+w4Ny8CSjVcGB/ZNeXU+pf/jfLw/DnUno/8/14XiGQdCAY+keznYeVv/FJG2wqESV0kxG
uF2G5k9P2MsoOp5V6oXtnU20R07nXGyztgihETLbaqMhu1l5AxkrA9HUBTnSSgW+Mao80jPaKrk4
6B5YQ/0rSVYNaryjuOqP0h21vek0xUOLdnjtIOFGADwoyq6guW9nS3pLg8Tiu8y2+Whi0KSA6X2P
5gGMHTFoW5FCniPn/pbM3Ovax//sZn1DADuxk6Mym50AOcgAXQRHB7DggxvV6hCIjFSOsHgAVm5+
F0HyzycAoepdA60bAbUXn0B6UBJ0hniNy3bYOUiU8FAV4lVmibMOAryVoxnJV8jASHZGdgLIySBK
tIY40Te2O7JHshfC1H7jYgQy2FT4CtC9Yhp1Ok4etP02aZh4Msj9mU3t+tzAtLP3vZ1d8Ob8srKs
r9opikObVX+MIbZ3XeYV2SZ0NOwBfQK7rZaXfz4ADYgohlsNAf9//IfWGIHdMp62TLJHC5f+l5Ok
v5qa5+/7kRoqdxE/yElv3yrLfV0esH44rq2IZjjoHSBDdr+y5oC2GAnGvA/Tn9Ks+QALO0AJEuY7
evxNPXvL4fbxhGlQ3BfcpEekBBIeOkH0TYhXrY5LyqapQaLOFmQhsyFsBo0xv/zp4hrb3GT5JO8b
X/0BS0t6TvJiCJK/VMh2oWrbD6Kb7Z8uajnx/Lmfym1UDc5oaDvc9/qqHofkaOhu/FjURfLoMAYt
yzq+LV9SwmPIIBoQVH5pfAENG147qf7K1Ej/pnKd4Zb+26voc+IAPUAhtn7IaYu1M8GGi41tPFIr
H/IFCM6Qq2cq77KYCMujCJpwW6cx7Mr514j7xNibVsGBOb9E2FH9H1Bh0/j/oMKmKU3HI4/EJr/S
/u+og2Ey+xoxQ8REDvPAQ8Qgm9NHL66qneF9eDKBa8Ajcdx7lQ3o5Uot+l2KbaCU87sLXXTNVYU6
kpya49IzCCgaBzHEh6K2ftAJGK7qB92wMuKQ9FuVNlcrDJ5Zpjh3ZkrYh+HVgFfi0MU0OQluwKrK
1oE1+beojdbB7Bct3bJa/zxisCRhZUEPdcnKOqHK1JML61t22T6EviSUWH+HsvmwlwfSaEXs2ioE
Kf8YiQlxwggUZmorGsGsBbOQq5NH0pTJtq2OdZt4zY71hji3RSzPqkDUNM2R6sJnPRb1aXPGtfoa
iJjyw5pUc279Go7ip2HjY3db88VpzeGakS1HJEBjnwebAf7yXqKGJnkLotxu4WcsH9zPn7ee7wn+
HJI90YDRO1LMdI+3szmUSSQR4MV3EztDpIoDwwwWKZkc0UIXJUgWx4aurJSntUeCqy/KSJFuKRkw
dc4GaBaEH6E4hAyugEWiurCh2YblZqEgLR/cmYdkDFaw6xbTvN0Vm6SvSySUmiKrxvXKbZUNJ0u5
T+0PsW+ejGMyZLJVhQiI0sHnKl0QCbaZarvlL5HJefnODh5peI3RvuLLN1Or/9SGMM54KzmgLME+
zpL5MZvrm3TQr7bmkCOB3fSzTDLy/HhG3/3EmNsJq2ZWVmoNSxih9DLnKhn3MCrvyRyPgIFu/8mx
GMfKp9ry/hVwIaIBOGqd+ntEyqzmB9RBaj4blgNi+VpateqIe+eTGZJPaIph3/uOUZ/EOD1b8yud
xcL98tlkimabCFYTy0vf19DBCciHGzNEWffPW492pt1HuNZ+EoK54W4qFhKCLgg3ADnksbRR0P9E
olkyxsqDkJYATQZjehNgB3Dacr9AY5lDZ0eSNJ7jYlskVn6x+lG/jNivLljdjEtA3DkRkZU8D6FZ
s/ILkhsTM+Mu61AwG3Sfp5/bApPZU2mrVaObiO606fi/1wXiv8oC1NuUihbVgevpLgzJ/yoLHB43
RqHXc79inZOQZQ7zE/Nl+czV7OZuUk7MVM8Qz20l2LKnGmegEcrntA1HNv/RuDHml1Xc5uexp8TV
CyWhB4fmfdpm1+WPOvEAk2thg/3sc4ohiPc6suWe0eF7pUa2nSXJQfOH5dxiVZXue47Cdcl0DdW0
9VIisTpTm/vrPnD0DwLLCKyd4IvFfW3cag16mxeWxkcaBTWKr9D819Dad6vurUd8XSwwCwfzk1VF
zZNV5OP/UYXL/0Yh2mQ5mbbjSsuQDvHk/xUYyrNIlYH0hh3hneN24eCXKGxXRqLyPSZdsQtapKEJ
VuBx8qqbiabtVSJ/SJrgVYjWfBhKeeY9Ea9Fz7RFNS6GvPmlCUvgEGSTsWH1fCwaj0K015migLzL
A+PO4sL5cEan/x/Gzis5ciTbtlO5Vv/oB4d0PLvVH6Eltf6BJTOZABxai9m8sdyJ3YVgdldltlnV
KyujMQTJyAjAcfycvddeqkSvbjtCghALMl2pfN/fl7Qt6eWmcF0nCLjW+4gX8tpJjZtLcvu/b9Hh
Ybjyr8fYcL92QdDcpKoWO2esqvUFH0dsdrmIRfod50h/HNJsIOfPdE4GGM19mIWUBMIoz4FXpRu/
dBHaD7pEfKGcJ0sr84URO8O7nXYHml/j6W+O6Hmj86dC1+EjgMpgWI7BLki4F1rqn1IM/D5z2i6d
xk2Sex9/ENxkVv1guY2GueF82EWZwy6bMQn8wHEnY727A9+IJVFL1bdUYMYnfeaN3nmH38VpzlkX
6aekDFGQCEbqU45Nv9MUauGBKRYSPCc49hNqdQDzpziDKupcNv3zvMqK/aeR5vtVPd9ybfdpyh0S
13MvYVvPPBKoztJCkxAyq4RE5cB2Ugyry1jclfMXw+jKVawsfRMkckIOF8HmsVuMi5YOnovp96iN
FW68vln+9RvKgfvLO2rruunqrusKg9mRkL8c1C14bAfxmr2p8mt6/NMzE8m5pCfGNaNo2Y5wIbdq
BL5makG9r9uieDY9/zWUg3mdi9B8SplBSNQPttNIfF866/Fc1Kd6sPWbpH7qbMfa/3F/2Gibsa32
IS6d+04Ckw8MMwa5kPX4/4ZkX9v3Y+sU923adQ8mjflFlNn9CbZk9xD3aD1KxtJbmujMztC5nKMk
jTkHXf8mp2vCvJMBSkDXd+eZllih80u2FUI0HNDs6Oi5NTcGuwE+/nxGtRX7kOLkoWO1HuPaoLzi
r2pWi2oCZP3+86ZD6UUcAIGp7XDnMv5mmgRgqbL2YWnnxx534MqfjwxRyurzi5xvpiWB6KppvJsQ
5SjURK+6G4rh5JXloZZjKBYN/hya4zPifLI5Fn0YpsbMAoSxza6zGNUC8jIIooZ0w4x6a+mYFoLj
wYijk2kfkfpz5UyRcWqwGvEUzZ8ZbOgiMvxzEiHfnXe2Mz6aeLh6n+IyLOej9PL4v2+BupJrhyj6
be0wMxydAMV3wUjBr3rkcmKMruveMK7tag4K81zqOEm3u6+zmP1H7z5qQK8v67Njx/5mthRsL+v4
EEarrg1etG4srmkP0nYJGmRiSNpfPR/LXlgb5dVImOQuloKmaVHfmJFdvrL9izesdWp3eW5ERzuy
x+CuovmjwRI5+OnkovLmQBvS5Ih+J31k135XT4QC0ACIX+v+if79+JZ7gUHKTh/vtEm/3E2DJtp7
usklXqLLLy2XNiAB3S+iy1H7J6Z+pUxiNX0ptqlRdM9/fc65v15HANMZljANQcUvhf1rQGBbNBhZ
aWxv0syRq6oCxjb/OxAeIpLqEQWgT7OeywGKzXx/puwf92fIqtfsYrut44BAk0ZgftZrKYv9SZnh
Mxlnc/NqfrS1ogpGUn2gszS9DLLfXtA/nGLmAlMmX2ChH51WsdeC0fgVAgsIZi44gw+k02rLt7IN
6iVsV3ObeEO2imwCZ7u8+wSRQ385mz/dGnysE59xP9lI9lnmw2LQtCy/u3wXWFBhoiESs3U8vwvm
76KGIVbiucPqc0Q8hRi7jNHeX1p7EckG7CWYSg61uYPoUN6wM6GTlIGAcevu4fIlrYaVr3v6bTff
RcsLKFsdgZE3qLL/+pOTPyc8S4f2imlKC+cRS4fB7Z/7cElaNegtfA9BbiLXBf4rip/8oyJqa1H6
Nbb3pGJpsTT29qPrnHNdiFVuy+EFm96VNz/XaepzOiAKCItuXEVRFl65LvghkraQHZropWfhiMkY
/Eah9Lxc45wO5/4YVCBX5x5WENvp9gdXK+pysDl9Z+yVrXif4oSHQZPlshQ3AX7urpgBFlW5N1oX
SuC8kfjjixCVBYdKDkvLLZPrvEqJ4QbptOh6kZCYZwvEolUQHq2aH5vvYw5M7Wt20GjcsbrGO/KB
vJB5rmis7SRaYy3opD57JVb0XIFFGIvEW6BiMp/lDOzRqfV+/smsTK2tzzmznhiZbFHoxQiazARF
hrnKvZRdR4i8iWZOtbgwDY2yH/apiDvyB5L47nJf2KcjAkRkdLbTW3/XXzP+Y3tu2QxG2Jl7hm6i
2Pil/9rDJCTOTIJ5u2xnh7aMThrRG6603LMIGTZrsbA24ThqNEEqZtzzdjkUxAJdmhTgCWCa4thj
gF+sL2PX0ot+3LzMXUcSWX402oizQuhpuePi0kXCGAQFWuOTdIcI1UVmLC4DU6dDCMO4WS/yL1mC
Q5RASoMBsSZPBXaZVUTkx106zN2rJIjhZPT6A86NB53q+X1y/FnBmw/XMG1G8sLWyF2Mx9ztq23m
AZgBi/mqYQE5tnPYG1ZAfBaFHy0HC0esp82ivQvg2LCB+SqZ3rRzPzEYgm4D55WdYc+FDBDaxYxW
3TL/LA9p3HwPAoM8Ox2GhY2/puIqsozFHIIz3+zGaDx1qfP2eQvz/b0Zjk/tnAKa9GG+taaUUzwl
aWhsQwtlBjeVEvmuslN/eXnU0CsyqrJELYoe8qBwGue6CUwXgtiQbHER+LtaJ8yZNn93ytwQKtrc
1Wm9BnDz6FPNzzcLZG5dlY6zIRbtWR/Rb7eHfAP80Tg4sOXsOe1KMqU70xGfs+qnrbjIu4TI73oR
DI/z1OJyAWIcg3XBlHiqNONvtnjWr5MBmswAKRyKSqGzONlzefengphZhR4p1+yPIUDIPPOxAI/y
WVaby6BQd7saVy0DN5fPnyIC5DFAUFqJ9cn1OuwQsaCWscwcDaiM79lTUJfWeXIfXOSU83c57PJc
onGubCAk/dTC15pVNRnuDioARUd3loU0pYElugUe9Bn41csUEavSVmVe13TOCc4Za8LlSkvb6Z4f
MGTUmoUxR9IOysUKM4r71KRSDOoa0uTjX6/c5q9nsPQEqcqe0MHO6pZr/ZIlmgZ+62S4O/ZkWL16
wDygXEdQLtBvoU+Z0GpSvBpazPtDnOUKoavY0Sg8CD1wcMw7/roAmjVt8fECJiGzAHEmaasq/64Z
bHfmo6EbY3mYbxXasLjIyjQ5vGtGaO0sF0suO0pOzZmDlZRZdP/X/0Dbmq89f94azauTJxz+cSj3
8Bz8ciTAGoblQ6Q6XRKXT9Z2KIovR6SeZO1aQm9eB2PW3dQU/MhDazhIYX7lmehE07ArtuBKC7z8
LpQOEYXnIZqNLlXoxMvEjlFMwjICFGG12fFyu7NTc3lRP+C3FQhuaQ0mse1tLBvQjkBScF/SQl1O
KYr8tC2eu1lBefliO+9F0ke3do3+2lTMSWtZAucxY2s/IELAMPUw2ly2vDzQPmziApvMPIkOImNB
usoBjiLyoPk0Nd0mX8TKk4/EdJJuHc4p7TjiajCgbmh+hWZWPzqj8ZYRs3uw5nH9ZYRfRFa1s5ku
e76Hmw5Yv3Qd86AySQQUpQ8QtWb4ojKaW3P/2ks6WhgaeOPA7xgwzRNzy57znESfHCneEGRbRUi0
W0wFTXdkdXnKJDQ8AgWm5suUWI0EvAvM9k4HkaWrDfMxhQTveOYey0r3nDf6B4SM7sXvHOOmmPWP
PerVsamMkxPTd3fbwaID5UbrSz/l0kop0qfRt8ObizRL6qBOJ5vZBCLxpV9ULFFVXDPy7c7qEqfO
ro5N6lWWRhkuEGDxvbBeHbZ375w39tLBgBJqokZrCXC8rJpH2lPD8d93GypFdhbryF6RZQcEjYS2
7Wx0bxzWdp/tL/31S4s3A11Bdwc1N6O73EdqRA/0EgBv2vVWo1OwymKL4G8q7W3/Pg4m0V8Cf99Y
jPefQkM6kuQz9jtQoM6NwvE2VIQ7KSvGACe5+kttxOwJ8g0IRzdhTOsMupFORAsIE8bqAlG9gFXz
/j33HXcpsKEcZJOwfepGCSfMdvHAoSUhnWbOlVME+qQJeUihYVlnQ3DCmJG+skq7w7zghfdTXa9J
UXxMm+RB8CE9ytIorpNMPUC7Y1qVKO+9y6UJGnEeDnE1XQouT91Kp/fcblSCq6SJ3XezyobHbJT5
DGqNDqkS7fYSolu2Nb7UqLTxJ7iAo+zlELf5XRq32uwNMd/70F56xqgflIYfUBtBAI6tVuwVMPcf
fWZbL89CL7134W2mqS4PzawWnX+fJQLQgEG3lz3ZE+Y4mz/S2MFr40zFHsBML112PKFFfxulAVpR
23uXYCz3l6wJRofXbYjvSsbIgl3fvMJWQNhxqW9knTtHVPPVXmMvfWl1XzqvRAR6C52BCRTU+Kql
eD/0jUv0RpZpgGWd+6Ry4F3SmCGryk0WrtaGRH967c6aCrHPNblGyddCFf/X0zRW5oVt5B3sBGXe
dF5wokjFwtqFHzkoN0LAe9AayNCHmj38YLjy3cszeS4Tg4xKlwlBETenzJnwQPTjjZglR/GkuTty
zsDCV0PyDrcUFYKz5nhR6MxaAJ0+YdGtVaf7rsK8LzL1tZCaeqg6l1vauL604No5pqAN0qVmjNXR
baEx4pJkDQmB2Y4XxaZS1QeyRjXvNgNGeFwT/eiqYykIYlqAyJ7KTV4O6b5X/q7yDfoKxD6a22K0
iXVXeXyqNV61K3ChXAo59CZA30aO465I8t3ldSQ9qpOUHL1N5sCRGWuP7j0NdgLbKQFGTkndxOkF
SMd9+vxZpfwvk4N0rZ6HRJKh5aFsy9e48JpzjbYbtBfwGiT6+2x+cSghYXQqu0GbU79rebsPsLE8
QZ79192XJ/TmTstd/Fqft4byvqjheKn06nK9vHwB0pkuK58QWGJhthId745jQC7cOiC62WzWSPDm
pEFnnbT0FjmW7/Tg9Q/lB+sT1vIQM03XsHm/yL0HEyZ07ubZFnROr5Ytos11n+TioKrIXTNsK+4g
NdPx8joUsYHYXEQdQVrq29hN95ck0TycMaWJC+XZvJ5E33yplP0mxqZ7MDS0q5aDIU9C9ZNdQ3lq
QRKvO2VvSBio1pcCyQQihpJ3zv6Op51oJaORMUEobCTUpeFk0ydjXh4+DarUsFcjq05UeowkgVa9
jwQzUE11U5I2uVfD0G+zsGpWl+CsIPz2OW/WynLRjNl4GjW28k7A2K7Uq2FrCbq2o2446wDy/m4M
Olbgom32uW2FywsY+oKDToj0YuCn1WF1shsrP+Ibug/8YVN2QXO8kP6JIilWuuos5O25eRY9zMru
2lWts/e1GBOFWw9HxCNPrZ6JRQIN4Q08SESlEIy7P5LznLrzT5/vwefsw3HaCjyLRg64X1jHwIrL
Ey4AANouLkfaEt9bYcSHyxbItrHQ9XDT2FSLbTHHcly+WCYEnct9lwGS20ZXSVGlx8v7yoaW02se
GFLzj/veTRUqpbZkcmNb986oVfuKWg8CDyZNx4heLRWSolNV3+dvTEHtQtMEXmeC45Hpr+QIm9Ra
nwp31eI3JNaK6Kxtrh7RWGjoE7mCCGCfZGFNu9SL9SeQ1FsZBc434ABfRkXqyhB6WY4kn85Epjuk
yaiwuL98l5XBS57qd6zr09GyBMIJU+ZvWogXzngoJjiveHSLBWS5LRrzbidzpzkIhgfbz6HbaJUn
1w5Jb/PD9NCZklyAHGan0/niqKEfwUhpLvPGtR+12mzPHSmLC3fCfP05cu0smR3rihf+Ny1m6z+S
h3XpsntGUKzbUgjjl+ThtgASYrIQHYZseB7HYM5GNi2Lbma6SagllzioHFykBukgM2pglol+hnWU
+pfIvTXU4G70mHaYBtiXIZoafAyOUJIIKArO8VytXr5DUm6vifyMyDxhA4wdIHstdXVlMEX8cGy1
q1uUR73eP0wiUJhj0ZZ7Ibv62BveLrfC9u1TsW2H2c71qvBThSbyjdvjT/vrkl1Y8peSHR6x4dBU
Yq7EboHp/y+bt0Bn5QdKfRCjLfZxZ4534xyVNZcWyNz6nW1nc9gUqgkmhE+qsetdGdNqnnfnxO28
BnH9Oox58D5/ExRNimwBKu8lIDNrCKPUUorRFO4x6TVtyE6HBSfvrYGgvhIvalofhyaW19Q6+GfD
ifikUne3ZgaPRQcOcGf7ZrErhT7tmnYYaMQzW09Etg7m3KfIwA6VDX2/yPlbBEEYxXPRIj7vmKGd
KP7z59Cm3ccg6YGUIxYkwqEnz/aecu3jcgmcpH2Tx8UAf8oK7lVYg0Oa53i1/Qzlrcfo0pv7qh6R
JvW0iAO9jF4YrwFXK4qT7QCthuHYXrWDejPSeACXX0rkcCntBQiR27LMmzvRy/rOG75QJtj7HP0f
QYVH9iwgK3PjmOsmis1Wu4uBLoWR0F/AZDU7nQXTGx+VoEbmaWSnKmo6yP8tOTKBuEN/MaxaHesX
uek+g9NZdjVJrE10VqabOYIp0LXxJRyQxtmZuMuNMnhyC3l7cSCg+9ZV8qH8iXQV20muWAfDWW4O
aKcDmm/kYukBhrrmCsT8+fKlzuD4Kaf+IRu9GBEqPURLlVPMaKatbrTRfr1olztP5js/bGAPDlO2
nUlWS6dsUIT+IdnQy3c8lfb+skRqs+3Mp68R5GN8RUzXn7/rpy5ZjsQ2cm6y8R/nL0gI9M/u6v/5
Ovzf4CO/+dyr1v/8b25/zYuxQmvY/HLznw95yv//Pf/Mv5/z80/88xx9rWhBfG/+8lnbj/zqS/pR
//qkn34zf/3Hq1t9ab78dGOdMUMdb9uParz7qNukubwK/h3zM/9/H/yvj8tveRiLj99/+5q3WTP/
NgBj2W8/Htp/+/034tj/tHDMv//Hg/M/4PffjhGUjqhu/uf//edPfXypm99/k/o/DMOzXUcI2qdI
iBg49B/zI473D4OZKeJIaRL57gpWmCyvmvD33yyThxzAPCxCdI+kYNmu83Z+yPT+IVzg+4wEhS3p
eIrf/vWv/+lT/ONT/a+sTeGlZU39+28/d6gcj8VfupxFjiP5I1KfLw9/6lDRHEjIBgjKXWb07ilN
C481msZ0SA3xNzoqXuXPHfr5r8HI1h0TUz16WdueZy9/+mvYgeOicAhQqCs2WQs3mvBS+4m29VuD
gD0ssNnCSSztagC4sYvNqkfgChOT2UtwmPQwIi7dc18GpxmusRmCE1N+A5ROlWKP9Ls3F53TNmel
4up7GszuXeTWJMn6uDEXmGIGYF+RVj9PlkLMN9QhPfx0wAfOIvxUSrwYgJAi60VNdfylhvbfLEgJ
a27bAmE90UeedugFkBBoTQnqALvT/GtGlQJ9g4UvQ3TGDnwX8YtEbgzWhNql0XQ4aXrr3mCbDLY1
SYIbHTHAHku8tU81PV3pMituc7eIbtH9qfVUu87txOl5rgiSfq46+PMmC8PaM8qRUjYbdLWgYZg8
mKGbvxCSi9xTK9PrFBMK8DTNqF/czPS2Pg2HxehnYLDzpLhvMiRzBIuXK4m2Y68FcSzo74T6gJIc
xT2mI228j+jqfAzYj49ZX0G1zPD63impsXmT+NailWq76UtDSvkhGwz7CbQNkqkkkdBQzO4Bn7+9
Vo6HxtiqxANSVOuM9QYTP9zB7KwK190B+1d4er1u77fMpIzeEsxoiMrAeNQssA/m+L/quGfE34TR
twCD21IOCEiD1mEXCmaU7ZQ/dCDHmLgdm8TGChyPAqV+WhyF7dTrLFawYBip0m1IfEO8eJXREr3m
I/RVaa2oWvT6aEqv25jTrNyL8BltS96H71GOfXIRpT0jcz9qrjCnwY3Re95VNkHaNsUbhmVv6J4z
O/YkWMPO/ho6dbYn1rLcE85rwp3tzbZZaWC/pkWlhPiuFb1zaHW3ReyQi++FFSFRUfDsmCKksKfc
tD0GHiodPmq/2Oedru2dMcOc3lr2SWp5MazSppLrDrnAVSJdcqI6UrUb2HXEm84hua1e1DPNu5ab
uFSlAoulizdo6z7e3QxLTu4V4sWxXbvbtQmnCjueFrHMCDvPciqRocNDSQ79KS2fO0RAzLdLYxXn
eAegbcTWDvNi5i5YDUH4TUOb7XQtClaRm1oPJRDSVUmv5Qyx33sZ+XRXwdzTJxigQUUX9TBBxoIi
JegswoFGI161sVfc06OsEBrKbnyOyqIv9jFqIn0V1tAAnNyKjmBHqCO6pls2baa/WFZt32ieAWDa
s4z+jSGTf+OXobp13S45Fuxz8FtkJrhYjHJrtPQGHoYIwZk7gqN0Oi0n+rUlBdGiPKB/OtKLVdYN
cvDqqnZaCH+AcNfE3TQ77tNPs+D+5Bmp/ZI0k7YdSxaqvGyss9uN7p5NO95UPP9bkAvhto/oeiCa
7D+CvjWXWZ9456G3qQLQU90CpC6fam3qjyB5OXwnMza2xIf1V6ly1TkTIE+YEqAW0JUobw2gec90
FqBGjO2UPvrkCfN+wsPdeQ0qaAIqW8b8QS5ROZdatoYfYXzXO68/yRqVdZI4pAfQlSRi2xpxVcTP
qumLG8Ey9ZhJ6ktWR7qptMAkzaoS27/XDwI6hd9sYIPH+9D3xdoYNPMRx66/nDRiPGANB1djYRSn
XIlppekxIY8mqnmppzBLqhpR+IKY7GZdpF3+JtuyPRN7XQ5rixEekzgKMlEY4Y1X+eOZabZ6Co1p
Okdh5PKOt/mjyUXx0NEQIJWkq1ijgHZ8G+lvATvWX3ywRmuY8RzPgHSe3Byk0cDPHVDoeIu0MeQR
I1O1BstmbCzyRAkQ0Kfmqm21kSin2lF7aUWSbCr277iQyaUAYGG/9bnwrpTvM44J62Ta0GMFMDVl
8P9GC49RC4XiJYp8D6YGqTQL08uQfRtQTOKwlxlRO4l4K2xBuw14WQFSfhw2aWR1a2EE9r5zwx49
fF8fmCyW8P+94GAJkS2Dkk4IKHjvA4FnsmwUnu+FjsSAENLOIRueIAstqIqvUZtXJL7Y5s6pMarT
zxgksD1OdzfI3XcvGKaznUr6TTA+lTMkKxm41h2q/Gjhkyr2QJCjAG3oGHccZN7Zgo8A5UtjD7YA
xpEt45YKBNioTJAJixEQWRXOnM86I4tv5g5hqPlQuofQ1srKN8vKGo8IwoDAYCCQhBJ1U9kcPMrc
Z61I7bMJAwCDUY/5EVeys6ZBZh+9XIU3HQQuZiCQe0jFQhn7NSfn5o71M4JT47T+mjMyu7L6SaCD
IEV03yr4egGME1h+VcIumpqQNnsZcpyW+fcS6tI6LpOm5VJkGKuE8xoah9FyypmAO1G1QFrUg2KT
kB1G1wI+w9TU6ZNsR6puEFMAXvHYBMdwiOrrEfHDFn2YfRXOWcplML1WSQoKuymH4LZJ/PAQFlr3
JStL4PKMnPbl0LS7dI4lSdya5nsHzpCYWDmuZdXaMCB97+wlykFe5hnzBdKmaTEN5XNkJe1akMMK
nEVrTsrxi4MSZr+dIq99IUqj3WlDHj6ipNJguIT6k5E00TUSK498b0PDnUcsKXuZeBmnZjYu8Ti0
x65pzBstZb+jkRMPv1PD3RsbAyzZupTyIVCdfG2sPn4wjAl0xJhPzTrUbfjWNXOco0Vq1mNUdFhF
/cSFnNaC7V5EPpv3RSYKFoo2LdQWuDptS7vR1q6lYCXIxOp3HmosevdmusXeWk4rJ3TdA5tNB/AH
ZNwrB8RBvyCrcZh2mBeCgz8YMOgd9qWdFz33aDsJmymL0NroBQrTSMAZDD2z2FSqH24g1RIwhtUI
Gg74pqwz4ifHC26ajjFL3cAKTqc8iNZQXIsnL8YmlvQMfJeebY63Hv7+reunBsAi/CUbjVN5VTlg
BwIrMbakx8inzO2pPJIgL78HeMhQqBml5KV7zr71vIzhbWlsI/w457S106swTtKzrspg5QcjvAN0
Zu7e1pDWLXLsXh9urpkSdlsI5xm7Q9nQJ7LjVWmo/hQ1dnBv1KMdLW0AmFi844rQvgROv7B6/eBa
dfKVbErQcchaVLFKDJQXS92vJuB+rbCe3QQw/ZIEMdyuFozYHlBasmvKluxDCwPFOywp7VrUgfYF
jzAiTBzZCV14vXXWKf3itANj7/A2b4fA8qtFkrvxQdl6dcwaLXtQbhTunSwSLwg3mytSU6c7kXl0
ii9XLnyywQI5r3fvYzK9MSoZfnC57zcsGXTGQOtO2zDTK5Kz0xpfvm9mxwYBCZY3NKoMnYRaG4C8
v3qqMfN133ZQi3JXO3VRqyEjroItdM583fZWelcUpXZj9iRRSAXyDXBJ9Vii032Mq9j8MOjyBqjV
y+BVC0L3PUhja1mTAxothtSongQ5mvd5H9pPJS1b4k90YX83rNbbhQRE3cL84E22HVNdVcqjII6n
aK9VfrhJ/UxeVxZjOy4Lpk5Wi050b+2MCb2EcXxuCrueRanGPjPcYEOdQNp6FKt7DenfKplS8U4L
obh1EM1eW02ofW0dZwg3oW10q7qhXUlKYzGts7QM7pM8I8whG4VcXbCFoovpkiqjzs6pSS+wMitE
Xpad3fZ66GP11BLzZDLafyiHJLmhvznHW1nFgDoiSrYib6wDzqkO6HdZHehT+Hujqqd1EuH8RrYE
VMIB3za0BuznUtiwU4N+2HIKOhiQ4V+VlZbcw9AQ97YfQoMUik5+b2SIjKcOm1RLeYoGDYHJOBjD
a8SQ+92tgvE2wJj10UVOdZBaj5xXIFudwLM94TysCK5FlHw/qjZDSlWVCN+HxtiU+DlXuZsmBy+z
tR2KB7nLtUlb0c6ZoBZMNo19L4yibcI8bSlbzR42nqH5K8MPjZ1m9HywdWt3b4md423VuYqu5FTp
p7KVcI/lkLtsBypaLiOIlXUQDgAyc3iBNu1cuM9sMwGp3dtlU8sFLidgBnZkhW+M5NthU9WJvY+N
pkHKErp0bH3hpm+lPs3QKEzhjFyKJlqjj0yIMNBV5BwTUEfrRhNfeiOntzZV4VVdQmuvtQEcRSOs
6xB8/m6I1OvQQScj1fUNg/0tOUkPcWU0WzZ/s6kEAbkWlkW3paQvmBjF2lbTALulYeHceKUdnOto
kk8VcxA+wVod4tRnfpEyTcgYw66jGfznY/o7lRHNstICxKwG4Zw8ABpnpjKksZbQOBe6WQbrjCMI
3WPwavamxNI+zcYEOm5dk3XXkBVvfMf3t/Tewrd2VOVijEir1IYK01fetEDKYyc9dq6pDlraoROo
Y8c/UIEAryKiLQSkkhbgUDl4tW1b24QRRhJC6cIu4KasmjGX92XtaNusbxmORxoeH1mN9T15NGTy
ZJVCVOfnJV36FgrAtKmNnjQbzTQm/IMubOkoF9mJrN2OwYCZ7GIh6+++41DBeixew8IHG39iBuve
S6zy6fyqZktZnAFnzNo8INzFy8U3u4yrYQn9oiCVpAH6uJyssfsGyq05Uelwdl9Gxl7fFdUjs4Pg
JuQ1kAQUufF5aNyY0U3fyptkJDJwn1YYFJeUB/z62gq09uAiAoIa2ZGTs6zLnC2LN5Dx5AyCYqkQ
kSKKtedzX1tgNvatVOmrZSDkB6DaGx20ssFEeJhIz2GQ2TrajdcZ9WuiXPsa+7b3DTQQrxy9R/ad
fMAq2rhhY96FyAPzTdF4XbnQLWM2HKeR2S5b2PNXJkB2Hdhwj5sxatkvLoUZOddJQapxLmp/jrcy
R7YIDqx2sgPNN12MEPUrzdrqsV48GVgWocln3sYruNbZ5WjfmbIV34rJb0HAEFPTkcq6kk5a0NC1
QWsaXFqvGYvIqzgKBZe3wKlvUs2wCBbqGaxLyN6K/2JUHPoIC5vwjBxkr/Tu3cTzZnqZ55abiuy+
M/bRQMd+bioNwmamvSCpGtl8M8s2s1g8xJnWwOox26uCl7JRYZW8BYYf79mol4QC4ADdtlHQHT1A
L7dSsgFdOGFc3tI+K49dEqrD1IM4jhDmfzOiWp2YBGebeuzTY1jWDW+8qTE17rW3JLY6oD9Sr1ci
d9S3zh66g2EV/cG0ra8EVkeYsjuxk3ZJbtPUBQc0QjpZaw0g9Lk8WlackXQi3Gx8KysQCpldWjfs
i6wzY9DoykoaT2fyYOfv1eA1a0/2YIctOPkBV6ZlhGgDVGlTZePCaY3sK3j3dJ1CEd0Q5iK2UT9G
B0YR1hHXDCp/f6rvrTRtVx0shFPtZs0H8eos3aYGES+vwC8YbDQr3dVZ6obAPucko1ULR68hgym2
bzuk92wkjRIfPkJd7ZrVxbtOqF9fPFcv9oMw59wGdDercVDNVUH5j63NgzQHzzC+t522fRmM0maS
WDA0XyJZ7qGue2acr/rAiXkQv07UVvwpCW7elcQNapnIrgoLdQPslzGfDfG0QdworcaN6uz+qexE
smf81z1NeL9PFa0axucVSRq620DRHnt/uNOzMb1WKu3g/5qpJLGnFwdOnXyjJxZ8zKFigGC0oKU7
EcAprF006i654lbiEA7CPnHdOGO5Ragr7keRhvueeKwHxxvjvRJ1SXrjVFwL4H0hq3xOaVUb9s5W
VvJc6OF4lkMn1tN8iOqofo8C/95jX2qqXhFZSetEBha8LwACxKZGfknYgY9wqyVX+AuElPye6m46
ElvSvVbNmHx4GhwPOpsuheLMBkFZwKj/Y6gbfMCRMWZbjGPjM4zv75J95NNUpBHcH29Yq4oQDkA7
eNOtSd8ZlomdlRyDa78flUE0XqrmkKdZxdMTbEXTmBwJvQWFpTJxqpPwf6k7s/W2lTTLvko9QKIa
83DLmaIogZJsyb7BZ9ky5jkwPn0vOKsqZaRIdumub/J86eMDEIFADH/svXa9Gm0ZLP3ICg+oir6n
EqYVy9BPaGtqFTBJObzn7GowyTlSY+OgKQ24PAtisd1VktuQqPWlxPl8KkKv/SqVYXoqEgtDMAq0
ZQZoaeePLOmMiK3gOqlS5YumG6B8gBUpN7FfUOXJpoPvZ8iT0a0WMNkkxFajVh6rZ9mqx2oryWp8
H4xOexQA+15VoXQHvYnqeGVoprqCxUBAep22roNSltVgld4VGFSWVO99NpJmgIZA5LcplYFFrqX+
OqBecqjanAgXG0C2QibAbvRUC8FTk57wPfY4LtJo4ieoz+aYkwbGIubAYjLZWSYu4qjWlv2gk4ID
9Pi2VmwQyH1LTzMj/4aAbvXFiXUfDXj23ajbkm19H24VIqm2AyWXx6oWiJu83nuUCE7ZRJJj3edl
6fyE+2j8jpHwnHoqi/eU2/K1MRZiVwGAp5hqBNSIOePaFT71wUXtF86O07nJhd77cFIZOZpVQs1b
J54WT0YgRdLBcar4Ts9NcsbI0v0RJbU+bjzyTG41pUxXqT9Wv8glKe4HbaJ6pRV/Bjh700m6uXcU
SX0yGQ2/si2F01ES2kR4SRvcQjVEtVGbecxY3xX2kUhbfZeTnbrytVaACkXFzRWrGyZ8yLHtCPlc
KyJ5J4a4uB0qFDRaXg2nug3btWS15tHpUUga7RjqGyXo1AfFdOr72MjGHZNPQpQjjNHXMC/yvU+6
jcUA3aX9FBNqQhy121IjRENXDoWusJ8pwF6Oktlwdq0iBLLAWDKLygsNm/dNwXQOiqzyObIbm1sd
xhwJUaxG17kmwIl2VbtpcmnYotGlymnDkwXLi6bHYTtklCSyRUaZ7dSxJHXGzkMU834yasRft6p9
Z9RSvNGI/l4kiaWQOTzYeLYr3UvvFI8c7iCKUF0WQ64ya2Xmq0Ha2zJVUnYPFUoZM5zI+lnDUa2N
JhwUedjKDzHbuK1QRLxNWMQ8ybWt37Olr+JFUZs6QnYplr+A4mGL2ZED8lMOPSoOKFkRHSH7Cx57
20jW8ZD2v6SxGYFGofO+S3BXkpOZS88iUJUVqTTqXk9K/aVu6+iu7I1snUSN/bMlBbYArt+rOokC
bX6SMMNjd1BUmR8dWGS5ySVtKFnyeGOOg3gNLS17JFk42TRaj6qHU3eCwooiuElEocA3Qq2gpF5P
dJuqkQmcBwYa5siApjgkZrV10GRpCwR84L57DVQKEOsGPnk3+vmKeTUl7NfxwU2qzaMahpz05l1t
nGwJXneNReRLm4UOmaRWe/DQi23LYjqPIKyq6Ccx6HCnF1X2U+448K0czfnahKV3JFqVlN90DELQ
Q70lvgHvNyF6NKCV0HKWD73HNrPqPFxbbT4sWYl0zznD340z+has/XwMzYVae8pJsTP9xCmVtuqs
IVhbtTPeO3GhEhzaoRUOuzBc0WdhosZO+i2Hnbpj8kpx9eZSCPibXciygNd0F9VIobSwZL3QxOlO
AJO7QSyn8mco+YwCO2tbFNGKSKPwrTMnIOwgK9l+6K3hMReUQXZ6OmWZTtf4TRk6Ipim9yaaOKv5
xPDAnMrEesQ7u1Oko4I2+qeR2PVrUYUD0m7L3DZBp/2kV1cvsaizLR5dD1+h7dh3jlyoxyAiDC+K
TIaGrMWN2Q1xcPKM3r7pFd9cmZSyXDVIQNB7TGyAAztnU7Dk3LeGpLcrS2Qse3p7Ko7YtkZ8TQIT
zXGa9tBZCCi7JFGeGGg5n0i9GKyOXNYKNid/MKDJgW4jXANS833kMbQtMhAXRJ6a9RMtGTakFBRC
g3s8DugY+0rCnxpXtUwElvAPuPgxTpuj5B1TmPvNPmjieG9klaneGmr/tbd972BZNdI1kVTQqis/
fpF0UA2eLJWntGw4KjRCdtcZQ/IvOfJS+Du9cVKHMGoXnOGmZAQo1jZX/e4+ROp0ZKDKVwWirIcW
zPwXv4GDYzUo6TkG9dRlTVzwY+XpYK2S0VznEmyTIQyKVz8UzbInaoLfI6fPxHxy7iuQA/Px1egZ
Se/ofENej62IqW9nxY+UH54SaxQ3D6WvRrtKxt/fJFXmxmGuPkHAJyFPieQNYe7GPdET4d7T/OGm
IuhxOQSkhibFkOx7IVj4+/hSMUYanfdlyJtmLY2lDC9ZNredNgSupmjefWMY2rEpnBwtKoRFJN0e
KTu6QbZAI9gPEkFAIncP+nzCh4Xyj1LHH5iQWLAzssQ5OLac3BR9aiAR0pXXpAVEMWEEX0RrRofG
hBxZmGXl4tQO7zqCoHeDrurb2rb0dW+Hw000Uv6UBqFu0eg2z32HdI/zIwFbCS7HyjEIOlx2SLs2
oz2KJ7O1s0fbimNcXREpAb6iKMvMkTo2mXBo2ICpmMnkLnID4eXfKBgMh4TzF3a/Cf4zoFk2m4bB
sY6cYTQVyhuR34VVAF5Wb+STkXm+QQhAMp1YRzUvoSTk2TP7l0IUGloFXb2ptL48RVRiwgU4+4q4
PtRWliKZv50iUg/wUrQ7qvA6TOgkuZn87hxcgwFambkc/7aFiG+61HEO1Mu9Zy9jibpgdYhvMRn6
8qeeOulzyYSKKaOQKj6GlkklagZlJwm2hWsqxcE3dmDlzYDCaxPUgX7KgAd9QUdcLtUycZ6YgKLf
qSC9wOs1e1VGjAw+nwDq6159aYoIPAmbbs66oyF4DNG0gs3EcWBuikSaPFxq5JyKalTURd7Ixg3p
AUA22V/XT40a2kcSrQS5Ma2180Ap3klylh2wIKHTDclwM1LK4EqRvFFNnxICEw4hGJFJkWjMYIsS
nbTd1NhTUie0c8iojPt6l/3MNGooPtuCHwUGDiiEXVEdZFVS7o3I997KPNDvQPri7XAavXdZb5u/
GhM/kocGln1a6diEZqSqdx+Wevdbskt7GQqFunoja420g20c+MCSKcMuZTTCvwxG2F2YG0Q4itp5
KrWW0KbI5zA1SHuEkSJvjhIf4PeA43pGvLh4aSxlQHVYUkoI7bBz/YDuyTDIWsJqPHPVW3aJLXq0
ACjJ9gZIOM8qD8pDxzEBsNi+uv+H2ovOr+IAlWeK6gv5EmjNIU8PY9eWz4YcYeJICyl761oC2vxQ
77ds5PwvORb9g110PrkjzDNeM75VDRRb1niZz4Yx9ixOWiXxmOs6Z8lU1fH757VRrCIRqt8NTZGN
lWFp+caTe/9e8omIV/Khu8Phahz7yIweU0D2jyae79+6FvdPbYzWgfmRZgv7IjnlyA1Vym7fuIGx
YRqQ1oaopYfRzllBWpUDM9t2dI6s6uBOTptxNcLfX3rQHo4VZ7OrXqmsJwt4WbzgsFTa101fPYKg
am5Ja8uQ2ZMQOFRJuKHwIdiXdtq3f4gsTv1asULE3XEOJLWL7iMbqA1FOjLuNc0/xX7T3ypy2bwJ
0RMlEvT5FjND+4udWb8JS4GSp/aDAQRZZ7hGJTePfecPyKMxGLMfaOPlPxTSVIKqS5C+esZwRzNX
D0pI4mBnxekXdcDK8kfF9L+Se/2/abnui7fsUVRvb+L4o/j/QtCFu+z//Ldk6t8EXcu8evvxH7/e
kv+4Q4r19rcUjP/yn6IuVGH/aTLim3i68Pg5Mkqnf4q6FFWf9FnYTS14b0ig+Df/EnXJ/BlGMG2S
25oqYqz/FnVZ/2miEKP7QQCQLf73fyPq+tvCLqkKFjpbY1n1t7yqwzNHz+j9B4q+HehiW9924HTv
3rXHf0nI3kvG/hZx/evqM5OeZXqyXHuldMqLahNxqkXRYpuKOmB1PW4u3+NvWdq/7jEZBd8JxGo0
6LLKhvqBYuIXyxyspQqGnIpn+Hr5BmeayJ6LekUhylRtvVOdU0aGnazsMj9vr0jdzl19khS/+/la
yxlB6PHzbZXtmW0Px9BrzCuS7TNtY88shI4x6rAJEv9BR2nNoZiU/0ibJiPVrNeueKqnS/3Lrfg/
zf/HYf/u93fcQRpHbsEQ2Wxjo2OBq+q7IcQ5iA3xRM3lysOcu9P0kO/uZBdODIfI9k74izGvFFTp
kxWktFcHa70/HfJeft9nOq09UxzC4o9GUGHOyWpJRShMdeFHerVs0oHA8ED+XLe1tb+fRuQ9Ql5T
t0/TWR5p577x2BuhuDeNWv36uQeZfduJTbFfJKl9iprmTp5WvglhtyY0ME8frjTWue47+8INh7k6
M0zrRA3+u5SgK6bu+3z59ytTW3zUt2afNoliRWPVTXuqS0RFJcyyEXwyJ5Liqz1+YaO6RLZGICdq
AoxKpvVANtqVzjYNsB/d25p99SVnFzrKuPbUYCEfO7GX0ocuOprkphnaK35F3KnE6qj71n7BS7DI
TA0bcHkDawPLBQCLP/8oW2P6O6kScf5EnHIH/iT/rRFNfKWJzrS/NRs+ZLvyCPpr25MmBajlX8vw
O0VAAjr7AzkNSocBEpiOVNmrEOA5UM+lrrf7TgtXl3/AjKjwP9+/NRtiEieNpEod0pOcDgvRYfik
vYiC3yomTTOSVrrvbCRYJyKkKPct0opwg4ptCot34ugXHq4V/mocb4KuvvLyrKmHf9BxrOnTfjdU
pIMVh7gow1PQdr9Y0R67Xn6xS/qLhu2WROdlV+VUqwZn0/kCIw2es7brW9czoq+WahQLX2/WVLfu
ydr9WZjmPeulI+zlF84bv1ix9F0hs25Q+puuVpdVMBxsihZWwzl1H9R72WM95kRvcSqDmAzqRWgI
UFGIhjAmcM4CUbGyo5tgHO+QJT9OHArSh7bUBA/Tij4YpqqkNN7VbbPFXXMQTXDDAH4Is/JoNvkz
FsatppaIYaptECan0HSwJEv2xkjCVaaWHa4i0hOMKFgKotnUpL+B1nlvajLxecLDC5U9JEmxoQrj
LDKRfx1K88qwNgNg/qs/zEZpBXRRaYi4dKPRPPW48TmoRBhGIh7KZj83JrlVemR4zZbD0LYbnGz/
tRD9y3bwfrVx7luY/vzdW6/7EaUqNVl3qJD+NOkKEsn2cjc/NxrMRuuoU0PdAR3kUux9aUzkaiLd
q0Xx7fLlp375UX+djdR6nsa2WWilW+I/phpW7Aer2Ko5G0liuy7f49wjzEbqVqrTiIpzOQFXawKS
LUk7IVDQ7yMSVtMr49G5m8xGbC3TBixcQ+0OIiEnqTgMsnRPQPfnXsMc12NVteLUJRm+oNkb7Nlk
0SkotfxB3X+qkczZcIo8BBcwx4H4kHHYYDYn5aCOcZEKcDafu8VswOwNqJ+lqVSukAZ3lEBLaJW4
LWW29ZdvcOYzmHYT7z+DhtPRrOU8xc1AOFOOAH3asTu/8grOXX168+8+sp6seYr+Se3qY/hoQhvH
pfp2+YdPLfDBV/AH1/ju0qkTDKBsmsp1Iu+3R9IAxNzR9QLPbQPjV2fLV3Yl5x5h9jFb5EyJtmOI
Sjyc5nx33gLj8PPlhzh38dmnHGESznVHlG7cOz+F5RgLpJJXhgll+lY/aqHZN4wVcIgoQAhXyBvR
ilVqbSKBKaI9ZgHmAdXDN4g1YAQV4on49XNP9G/f9ACW2eamquOR2qOOy86rr7E4zzSXMVtmwWNQ
RtIQmS5KpUe0G3Bw1HJEevmnT1f5oL2M2eeMlogNCVYslwIbtr0x30CheyxjnKayiQaWamBqD3dp
Vhv3l+947nlmX3dtmgNQOhqLVenEkX/sdODel699ZpYwZh+2k1uowXUs5DU5QE3WLPUKZGGjrKmP
XdnNnVvOGbPPW1AM9Sl2F6yEqugltqXyZybDOcmb2iNFvRqWCcboOxsvrbcoB+rVsaE8ENCbEDU2
UL0eyAOWO6V8NkGG7ws1Utb4e1l5db62UcZEPeHyNFefa5HpLbwbMZAWWH0vycLt8m5TSOXB08b7
sMiODR/H5VtMXeWjLjQbLLwm9bDzpPR+ln0731AssmGkXaNZX2WU+rDS+h9mGIqby7c7139mw8co
KKSj6BRYROWFUskwfxAkXelA5y4+Gz4sVfeyqpFqN7GilCPpmiN7m/DJyz996iIftdRsnAC8UY4J
+hLXQKkEJC+PaDO8Rmzbw83lW5x5gD/IpHfvG75zrdtmXLmcJLULxxvQdNpqcuVVn3mAP+7ud1eH
esfhCieAriWQPCpa9pJ6GqoWS71CvT3zAeuzwcHupSENw4qJp63aG7vSndfBaeSdbQfxsdbr4uFy
M517kNlAAcq0iTWzqtxy1J6SvtoKGKkENZ0+d/nZGJFLlEOqVAhXi6nvSAGAud5fyHX768r1z7XT
9PrfvQjUVVrjERABJKhv9kqJCyfSMtLiCoUwTD3T4BxXhFiWZQC1zkdIpcbkBraVg/gwKKHAjs0S
jhHBGbqTHEQL6ZVCKgkDYJRu09D2NgR/5OyQOBqSPI80Eq1mLpBKtBa1oa6zQna2nP8+la2XrpSx
KzHeEyaAp8S6y2RQeyKp6xXiS9I2LAOfYZrKt/D0mI8DvVrEhWzcFnXfLYrWSZBAefFRUwZrXQWc
3HOU5pCwHJ/KXI6mIAJ/48XdcIMHo/lSaVK0J8Ypm47SORlpCW9QC0tZUIUkG/VyC59pYG02LyI2
TIahz0u3ybXbLMUdaYfpawdLZdrXXL7HmdWcNuvsZlDYOk7Hwq2sGupOauuwbTVCt9lJkSZecRLE
yeuVT/fcA816vEM6pqiSoXBtXbsbi/6FcsxdNeQHi3d1+XnOfFTarNeHxVgLEPxsAQt4oXBO1YVD
eMihEqzxPnULfTbXtFWg175sFm5qO/VWUDBYMKn5K1TNn72F+venpeK7jQm1KdxQqe8C3WaSsZMn
VDlfLj/CmRcxx/IJgbus7nReBHP9MnAqYu2QZi+r0Au2JurCKwuVM29Dn002/Ug6rWwptVsX5b0D
RaTuo+Ngelc675nLa7NlaU8wmT2UXcnZmuFxXCrFLs4W0uqT8Bo15ExLabNBrtHU2EK9b7pqKDu3
KtEy1gg1XLJQa0ij3n1uztFmfaqRGrCug0pAeanuhyx8yL163eugMDB9fuqda7M+NVpmGbYIpt3U
krb9WD00UXWUEu+Yqe3y8i3OvY/ZyiUeusY3OTlzo2Sp1vBSl3A+L196au8Pli1/QJPvJhs099gP
ScBww7E9RCJ68zXHvXzpM796nuKkApkvUfmYrmcBH+okXCQEDiyiDrHQ5TucGWTV2UBeOdLoDbaD
vzmpmkWWS26nyE+EQm0kJ94NSnBlWXpmFazOBnON2mhpEHTuWr60zn2bsObxzQuUyXdD7RtH0OB4
nxvL53ihqi+F2tTYVKK4EMfRsQY0Dgi48yS0V02tRZ/rU38q/+9evKyBRavRsrBKxXA5Zv2rJ1fK
LUbzanv57Zx7/7NPXHKcWDV0xXC7Ar+eVB+zzN5IqvN2+fJneq46+7R99PhqUQ2GWw/oWnxSQNa9
oZRXXsO5Hz//qqNIR1LQGO7Y2AQpGLdY2B/tXL7SNucKxfOEpDgAL4h4kDJVBPGavAIMlZux21gj
xI3a3pbiKFHJLvC2X26uP1f+4Ev/s+d998LhGNhBZNim20fwAr/4ORw0Gxpqv1GzJ8pMq7o4ZpW0
tL27Pn1TtddEe5b18aCZe5YwONSf5fImHOPN6F0ZOc9ttyecy/uVro6wY4ij1HJtfBtm32NV+T06
T7qvL0hc28kg1sy93txbZQRO6o7Us2UOdbvT8ZCTj9iXm6iczk5KM7vSSsqZeUmZDSkkIOajaeLZ
AqCx7IIniVxU3x/w3+4zExT96GMZ+ZZhnii9b1QftposL8tKLIv0Rvf6Kx/n1AAfvKs5/DbTRYjD
Pctdsz2N5D8q2ri0AKqDMiAQzl+pzYtRpJvLPePPTPXR3aa2eNczAo8UJznEkyjayFujjtdujD4j
KrWu9JdixDOFx2TY92HxGnjtU+fY5aIMioFYPNJrcA5yrmLkv9Wkfkh90oWLpMI3LSve0pTJiyrT
8alPYWIYRRYt44gt9+TUX5Vt8AuKU7moJCIuZKdCCRvq0FaQFhJTgnUahFdxpUXPjBbK9J2/e8Ze
w3faeOguJTn4rarI9R27Ha/0mnOdZjbSjWlulthQUlcdsIcNhsYSFpNSrznVEtHplVXZubvMBrxe
LQKZHXriakZ55zTNm1nuzO6rCT7nckc410bzMY8IRK2UWrjnaU/ctXQbeYTbXr42upyPu/RsDROK
YCyDkV/fqLrYB7iaHs1yrPaWFFfLghwkNkk1QeatZCcrJPG0YYFZNzLS6kbvpXAbFE2xiJjpTyPF
gsNQV+rGDokTT8J0PLSRKJdt3eisNPLOXKGW7q8sts81y2yxjanAg6TSJi7+VZgwYsEeYnW5Vc5c
ek7Mg+aUaQl6ZtfvgOJDrzFE8nL50mfWLPJsILNstChdImI3wZqkdaQZ2jA4DPFglfptGxHaEH/7
3J1mqyMZBIolN9S7xqb6FeRZhCF72PS2eQyxYKPefwmk+sq8ea7BZkOVliRZoGtd6ObQXlcKJtxV
WJJCdvlJ/uxmPxgJ5dkooWUS7l2lD1nLb1qjXIFyWXTGKWv2kKhTYhwnm4EfvjlwO70eVwpAl4C8
XxEQxWd+tXUCGzgU8p0AP06wzJVHUpvxcT/FsGPs4tkSG9byi1hTH70WU5oXbTv+vyE2/7yF4luf
G+/kqQHfjXcd1f1I0fG496P8GufaspZJzr3cTOdewmwgimgi8ojz2CWm5dDV5JH24soQdG5dNMer
hU7sm1KcxYygbirf60oNvsEtwRKUoxuZJnrj+6K5MqKee5DZmKT5XRTEY5qwricA2Y/CbdHrV45C
ziwg5dmokaRhHOATm4gBexzMcbkvr0m0Pv7ZsjOtGt69WzIcM6UzezblThyviZsRu4LS3JVXcO7q
s4GDYh3wY6mJXS0vQSyFri/7Pz/TcWRnNlJkeZnGaaWnbhwkxQplv7OG2XUtfvTjEQ+szt/NEhi5
bfbgTdzETr9QiakWku5/xfl0tCLtNjbjn0VUrz/3JLOBogD2LZllE7lWkD+FrSMtwoAi7OcuPr2Z
d+/XGzt8brjQiSnH5dYGP2zNyj/5dmffbqzLqPuw1bpK5NTrFgoxCe6eurv8yz/u9PJcT4vzHyGc
EqYuOdrPaZS96vjdAjXLr7QMEwht8O8jtOzMPlnPL+KY6IvQlVVpW1rdLYOBYX7t1D3cwb2cVJDo
9nW/51+t+gnSI55NGhHk6XLwx9WgyysnlU4QxpfgHLRG204myK7+pcVPXCQhE09LjFuVC5kw8DWz
2QlgVkDV9m33PEjsPDRjOYU4xRYJxSGgG3khBNGFo8s4b3aT63APQryVN9PQXlts4qhz8ycj1jlQ
bXvmFjKR2E58b7FCe5Z+S2TQTSWO/B2VIGEL5C30c4xyEEt0/Z5N+i0TB3lDr6HyYJnBivlC4sXB
CFqWUbBm7sgJOVSIkOEnlJZ4NPwSHeq+SoeDUf2IyDi0HqzUQlFQLIYy31SqBjp9o/Qx0Ds0etGR
v0Pm8pqfYCg9CjZrakdQKID+nuUKJwg0naKul2VGiC3YLwDE5dpSvjLrtXJxQ+jAqiFcILU83F9A
+uUNoSjTCf00F4K5XqQtgUxKc6DA8ew5wbKJQR0/KMmwUkv+HwFeCrGsvmo+8xt8h31oUC+bihQT
5aXieMLMjG+50u1yvSNUKWNrEaxHX1nU4qiat1BMFhk7wWZyWsrKBEVH9tfspiZUQC2zT2zkTUPk
x2iASZQ3ofZ9ekiZCLcM4gA/pR9IWgMtyN7Kjs0j5YuFPMoEK37yy5tNCAEIps6xwNrWEThAUhm/
+1SGL3930xD3wVcxF2nHIPlBDbIBaXWHAENnoNkT4qYGgojjzJSv3ObMCGvPpgY7r8wK8XRE+dzc
ahAuAeovRnlclrW8bZtiI3vKlZHkzCw0126XcYl/rqlZY5CMtIeAQd5DTwDF5fY6M07NZdtF0zum
P+2vEQk+Bj5156bcxSTAXr78GemubM+mh5JjeQOHUOhmfA9ARpdK1d3wwQWQc/gmpjVTHcMk2vim
tsk12VXE18u3nqbSj3rCbO5IeoHuiXWlWza6+c1z6uKp0HE1V6NXPoHawY7b4MK8fLOzzzmbTSon
kZSqN0OX5AD50DmGcZIVoJvD2ORbK4eq4UclSg2vcYAMVIqzH6toXKeJYy5ISCKnMHfsKz3m3JOr
f8+aFqSvBOpc5spRXhwxjCR3kj/Kj4A4rZUOEHfd4Lu/0oHOfXCzaQgWj47DOspczY5/pXX1lcif
Ld6ypZwHV25x7nlm40UitDGtEOu4CgF5sGsGWPKk3mDdrUGHdexxVUXNr5TipqXjB91mrve2IIF4
dh+zO5fFa67Xd6BLwey19yRkEkkkiMGKPay/3ecGw7lw27ZgjRrJkLhxl3/LJqOsrH6/3CnPfNtz
SbYWVLVk603iFoo4OA0bX7P9bpviSjebxrqPWmrqEe8WZ0MjxSLS1ciFRnX0U32aQEEp+/dGSTFw
VL+DuRTXvq8zqx1rNo7kUV0JOVcSTmd2+XiTlvsAgS//KIaj2v2UpzSr8ure60yP+xP0+e7RFA+Q
SOLooRtJgfVojLX504wy+bdESGK/zqKs0FnAaCHOFhAEQa2AAfYZzlAUFFt+iwrLHfworvxx03Z5
u/I6TQiMl3p4ZcP25/j8o9afDzj10HZK4QRu02eL2GDC930Cqe1Fn51Y+wyA4aZVWPVD1/3VtDQz
jD3Q4G00FfLxqOO9YvKvR7dgRxmxu0+ieMufsFMXZrqOrXTtg/mv9PW0voCLyBoqXaTxA1x8qlIF
JdJfcvPSNldminOddTZogd+SCwME5XSyR3p8FC2V+krn0aGgn+mrs1EKwFgFBqjGOw2i+KiKMl7Z
uT0sq0bdmZpknXSzs3cAe7/FWt1sbDAla6Ky5TU5YOTVZMbDRC8yFwFe7K1iy93SFrAh+lBCkCHn
zj7iI5482HL6NVYDB3Rb6z/lEeRPKWtYCdZKuhqDSCVXFLhrIA82DFc8rkNZ90QQxOVW5FARHEX5
mQ9GDNnGVhZlYeBGzuvXoGPNZqt9dhN1proly0Q7DCwLSG2UxhuhjNpda9DX1LF+qad0swB95g1y
O+mLXvfJbkIlIycPjIUYcS9ZhKlQRQgq1hR5A9LGiVZd6HDOATPONmCPR20lb1AM+xtZLdolsBoy
JrRAOpgWYMsY/yykkwzYsRJVrwPhbw+5DC7CctSowAfR+ic5UaMHIDXPBEOmsHdM7WuUSuyBFFEv
u9EcJ6O/uqiDBFd21QOS9gSddOxOXSYlAINHPCG6thdpHsJB0U5G4LNraDxCuAK9Wcl1Z+1qBwo4
MkUYrLEP4QR37Q2WAn8bl+UP6tu/YhIe92qYoI2MVOWpzPvkXu6EdutwrA/rLvH3chq1xSLTuvY+
I8lu24m+2XF+9ki4Qr0KBs+7CySIUHojmTexN2aHSAJwwbl2+ZU9GBxu7NnmjygQynbE4L0JUyfc
6uAN14PtgxDmHAXSSQNAV3DA34UwShFlcbokBBEa/rguuugZU/erJUMmsWK8WXUIGDdNlomfHSF/
E4EmVWTqDvvAbndqaz1ibIE2Fn3veshcQ8yg5Pu9IFSifJzoeQ3J4mNgmYtaBQEda+Gz37Zrp2Dm
T8qDHGhU3px8DW5rZSbtr9qK14VVLXuHfVPo7ZTUWtuhByrmGGUGuV3eQ4skCof6nTeIg9LDxI2D
8RfqL307sGgbyW3RfkALWCgWKEhd22hashkYIH3QKKzsPG5dAb3ps2EVlXeZle/q2gT5TE5gNi7D
bFwE/M0izrcyVBsZXIIHM6n/JhpqijIDbVutIdejo/rWjNZWYiu9cOR8lar6cew4G8vrFeuoh47U
aZ1ebJbmrtQ69Jmpd9CS9kGlCm46WbsKW0Aifgt0GX6XXi/Ym956gSktQ2MEnASGH6aWQt59qgU3
OsSuJv9B1Pg3/Pp8kOZ6pJ1HFF1GBvaGGHJJsKqTlqbh/GhbWAJJuHAGSEmePrVfq/Amw2E3/VU6
5DYBc0Fiy4o2qVnC+DFcJmw6pLAzW28LFqQDmD696oklj/dl9A0+JABATkSN+kjprGsrd0jUVY3H
vda0XcF/PZY3GVsPh9wlcM84j6SVsB4FoGcFBFfYbwqwanXXgsYfT/wbI3gU9Stc+2WPKZPnEOkz
ANaDnL71Ug8HUiJKStsU6huQ/HFF2S6rnS18kNvMtvatGOBIaBsD0M5yBCuwCOJ73r6qWutyIDQX
4R3/tdpYixrWw9pPvV0jOXDViPMzvXsRluqC2CtccnsZ/yFxR64xvTFTPdpSS2lel9b0a15CfEMY
ykIfk8VIDD0obiz7YFcq63tL2jF4OnlHGXxVKPoBjP0yKlpMp1AcAp3ewskW57njkmOFDTnzy85M
7i1bazYBnS33tN1gd5AKQ0DiNiOQsgN5srAbBlFf30QhjMY8+S3i+IbfWSjxsSLgt6/4+vtN5qv7
wEy8LfDQDPXzMa8PjtqttFKceEdx7t2wq1WXfLC96kx/ZEn1Hf/wImMnw8d58MJijfUbb38x9beE
wj08Z3xzdTO9MJvk55UVdb+E7/2mIrvqFLyh2i9g0XggrIPjV4cuZFigs/kN308o7YOUKFNIdUnr
wSuF+CuKHa9uWqX4DjsPefgm4A/D44KCES5DKGaA6OgzXd/VFAOseBGM1pupA6YeY2b8dAl/haA9
aeoBXaWfCnHqRtfKCgbxDjQKo/ewV81wo9FivhV9kVhGyEm8HrzHEGy0g34/MFo4yLw8Il1GAKFY
wFqAgmWz78Jk4VNF4sSLTAxl4dTBKusJPydYZ/rWiv4b8JVDL3dfMqYSoSFSDuQfU4cvxy8wER89
h7IUI2wi/+Ly+vgcq1+wfK1ysj1Z3NzR/CX9Zfrcpp8y3SQuWRxJU0IVU/n/5eg8ltxGlij6RYgo
oGC3MPRNqr3ZILpbI3hX8Pj6d/g2MzHSyJAEqzJv3rxHO5As4S+OhTXNOvTVO7yTj4HvCR/xsNk/
JkFSREYcc7YC7eKvLUx/owfIt6/7+07WKVkg+dNYvqT29ohF+FDWxrFxndf7R+QOzqcmt29Dzy6J
BQ15XmFX9qn3KDkKck9EmesQzFcYmZ+Wy2EkpQJiFJus5iWTwxqZaf0BUD2cRX5zjPqm9HyH8+aN
UQ/Sv0u8qAEYaV5lF+omYMN1Og616WKAI7iCtHFihQtYV8XMyWJt4RTbAsr7FGhrLHjR1Ieuria/
SKe3etu8AMO56XeFRV59xUGr6135YiUoQinPn7F5B40YFbjmZOMnqb6f9em8lTapUe6ZNORnJZb3
qemfNqnh1FW7dhO0mXx9iyT9MwP2FpTTrC28Ikh9liCYQFafSn58XCeSPXs1Xlrb/V2r9QrWbVfV
+id7ki8ZVxlWhyogWZbcUlFG1iLTAJeGcyXHlT18W8vY0GyfrLZ/496sX1BcD2M27JbZu+QlgOh6
5vZZFzvfFVLM5zL2tj11U/JrSt3cL2z1kxXf6l3QzWUVEe6Kt4zcS7ywqvfHjughwsbzIJOUL8wR
iQezWi4pqYjbJF2rCcnlnvZY0YdIHzZSk9TsBOxNWKd2duoETHe77NgFMk+z0wCanHhsx2b1Zaf7
g/FhESrmGelRqfmO9CKnssuc7VlHd3tcyxRairfJz15kQPrw4FRE7njZCXsGgdb2rNfPiaqSvZjd
njna4FRv+gRVlzArtW+yycQTUq4O0VSlxKllpiR/p9nHzMbE6R7utS+qAWhPW6PxYp0lljz1ivgw
6TVRY61YivPAZi/fa2fZjkJWFjlLZFhFkF5/63r0AEGA8/MrFldfB0xuxm7oG/uZ53o5eDpgGR8W
Hyk2W8Ni8pYaKH6dqrZnou7AMBKg9re3NuAeLvFOdjhYi1h31M2s9bluBaXedoEYElHe9I/SbhMi
ILNl+M01B2tEp6zxbfSK6o8o1PyvVZokC2/UF5IWDTk+Es4LPDVJvDkiOacE9NkRC0trtpCdWqMr
57Oo+AJn6rg2zYrrolDNriN4/2KSVkX6aj08xJZTY/127+afNcXKSoSy15IEDRb6HtXuiiHKgTxG
xTADuCd6+BEcmgolhDBM6lvziqOkfk0UTsXCaf5zlxqJtpo5guX3MICX1Jra+l3Sujj2ZV9+J6kk
zr8fjdDRuAZWG8O62bhmGMetXvp3iHDNBV+NxAxr1q43EuMpHu40b7lZBPaJex8xsg5UGZodgd01
wsp0l7AcZ3Eg4Rz//FQSWWMDECJIweMlCTtsU16Mm3mpCs28H+yr3jcG4fL98DXMw/g+j9t8qbD/
7TTZyVt2TyrfsbClPUvDMP8ahJE9gHrczpUywBiYIk1IVoZpGsA7LAKt5LrQvJLU4szWv+mbjK+R
uLegtxb9UiViDGPlutFoGfqd5koQpmtigG2FuCyL5Phe43n+mew63gmZQzNWU70fi8Y4rUq6Z00l
C+eOXJ+rdOyeWM9ht9pAOvV5CTJgRRu0/KDJK5iO9REmoheUPal3MGlG8aE72hD1vQZBtxz6Nxu2
yE6kTXZLcvFFnPKvqJxbrdMU8mL7C4F/m8+BS6GjjzP/J5s5mxyKoIIX57t9zXFLiHRo3f3aNmGg
R1kOjFV778YqKUykKTSpTqyZ0AJ3exEGLEhZs8OSaltYVfqfRNleGLvcdHyLVq+ASd7sxo36urTr
x9zyqCGNPQlfZK0Z6jmHVp9CMpeefIGAQiBYT1W02az4UnYs3qGnuBeyiPLOe0rK5UGRVY2jbn6k
gPmqzWYKSEXyfFKt9oYh9qmjHl1z9Xxrot4jhizptuvk9PtcE/s8XXfxCthg9tK77MOYxx3yQApF
5oMu/kta88sRGrFyPUBbQ0uQTqZ3Ir8JhxZPk5vtTOfuDao8NukneDE8RE8VeXwVyyph2VruTgwu
r1ruPNd787qSar2P5iqzWIVwoqnmXB8Gm7eQNEtl5g89+bjaloL6BhLQFi/93OwKw+Nqnxo9FECy
9q45ONe1lsk+r+3l1iTCJUquY3ZlxpIYTlHIvWGNVAtDrOmnuhbti2RcUu2qbbyVDi3D6rXz7+RK
8zpKYKCQIK5tEV/tJn1iFakIUoP7JZ3PE+KqTwr9g71sK+nf2RmH6acrM3gMTRtZmU4ecF39JeDz
jgt5KHqLqFfkfSNe/OZOXhRm80jQOYvNznho7y7EwQ68rogW7sJhHd9WfkM1jb+zNzlQAh0FmQpp
IWmq2t/G6l8xdcAr6iX325jSv87lv6mzeYjmBzK7Dncj1jjVkVll/xmCX5Mpdc4EMVUy5SntnP39
c3dLuAaOE1MqtcJ96b0uJtGcGO9cTriKnY9Z8fpsrhR/8py9abt7whZ2qN5PeVk7u7gxh4hC6R8k
2p3RQMi+r+J7tvPtFXCmeNXCaB+rev3c7OY0VDy/KcSHJxa78pPptPY/R5ATKNIqf2k5zkGx1Mdk
1GboVu7dsTm8JJ24QPg5aYM6aMX8PZTT3p3Gk03QwUowdkRGJYcavOYd0Z96ON7JbXrytxzHLID0
RMibxoGgQfjttW/XwJcwrPj48CsQhTAVX6Mq3TMUJxL7vZZgLtv1SdJyAxqboG7vBeySnzU+L8ai
S8eIsklAr+oXJTQoUkP1OVUDga3d2U23a+6kh2yyfpaKTSmz3ktl9aTmllde084bIZsRAEnJvkXT
kPwSczL6uEuIMV+IBE+bs8B9GdkbdJOtrUFbuj2HKXi3wDExkxeeZUYgPy1fs5eXllmDy0ng0Ctv
dX8aiCIh+PZceNt3gj7SpwpzUpPc3IGuymqbyXcS59Htxovj1RfSJa9Sj28uGCuwPjSkxnKrDP2U
6PV9u+J78bJDtS3MLibvE1geNVHJtHS0aD3hkRV4J3y+TY8rws5i6+Gk3MvUm49GYp1gOTXA7dwj
RPYPZ9tu7SwuZrL8y3X7ZXYMpIBiPJGp7OGEBSzYzq9N0l3kZD3gEWsJ0UAagi1zzIzl0Rw84uO7
f26D9CmS4Q96zRfeQ1YbnFtfjp+WRy3OO5Gt3kvlEJzdgGKgyvSXVYd0UiUvSyJuyVQdsqI4TJlq
8WS6ao//0uKxlZGzrB0Sinq2lXMbKOL9LNcf3Kn/seZiOVge6Jt6MPtDhVR1YN4sAty8FApdRzJI
eiK57X1a4j1PdMbcAMJcb9ZkMFGq2BqxGEBvfiTf48o2NJ4lxNaeTydwyWu89I03HrPRqsnxNLug
Gjr1pHlw8rRm7TFOraSQenbb/jHGvH7OXLItVzP/uxbT27hk5YNVQ2cnGdE413cHGq+SZ11bpHER
o8d62wgvpgMZcS3lIj+1oVk/Zj3DT+mt5QmhznvrZt04JsZahr3djl9ORbBisNkW0J2V0MOfWc1F
ICuen9YsAfkgcRW7pYotZDBzOnU916XdwUXzE30a//Cpdt81LgFGKYIkWqIu9W4H6bq4WYo6BqhC
fMgrQzA4SwhN0euN2Ige7CtG4Kgb7Ptinbsl/mi423Ug7OYxtknG96vRTD4oG6Znd+1rlMxxJb93
cwKZud+UF87TaCTqQ4wb+Tyzq5MOOyvIOMeW7GSCfSwZw1odIIjQp9D9ls4clWQzcW2qcQ5Mkmz3
mV5jZevGPj3L1hanTq3tqR1y9/h/o+Vslel1lYYeAVkAw9JPxbWrvHGnTy3z9cxRYZVv4kqIsxMI
fRIBl1f55IEO+s1m8SeNt3UNGhg1waplXhYV1jBJqjND7TwlTBAQPaA4l47NQ/htI8PGb2xoYr2k
rigOuh4zZaw9DtplFpGmgzZoEhuvKDwL55AUY/aqWGrZ44Zc/a7PtIPacqLTixx/H/8JQWVl1tWx
lULTo18KfdFCczDLo8zKkuQi1tze0z7RP+3Omi8jCJ23XM7AGrR8KR41h/zXJq8A06vlR4JyB3M5
TO1lEzIJe3YfPglb6EOQtOO+auP+MliDdVjIpLvCDKmumK6tU16U6m2cpPmqmqG9LH3m+SopY98y
xyZKWJz1IbIQogrGJzSLWiIO48LeXBO+8swOG8IlB3QH5a102M2zjNF4c2ei3UvXFpd67uvITWA+
rxmGFHtVaZD0TXkWbJvcZlXjoTf7ITL5Coe1ojqvumY6FJaCe7KSWJ+aDq2JPclj6nXwy6jz1H9Y
lIh+WoeYIOte0HS47Ma8aaWF07Cv1wxTTDxvNzLXBSaYXhWGb6R3jKnKdA9MnGza3zyZG+ztirRb
S6qQ3Mxu3xdJf8pLZOFSmEvkNHKKerGSj6/mqfiWI2t1otYYCyhcXb6s1LaE8WpVzzWpPx/CdvQd
V5F+U63GPMoBNh6N+Jq9OxZw2neb93eO0yyq9JSnhBFAaOvglGI1kYnvJc0jwvvmb4O1oge0bWjf
I6PrnOxf5I57bZS1PixJuusWPqpn0wMwNVGfq0FqdJqnC3/anIUr7+OuhwyA3WYzdiomnFolSf/g
TM5EEK7Krl6JmKEJ146klqlTB9nWV01O0mgt7S9rXhgt5qKIZEelKBni/Gn7Jo3IG1h3EKJG0lOg
CzI36mMVxn3GO6Rz27ssROyIizV3U7wqzmSYfo7WOu+DoU3BSDI/5I6EV5ym41e1JgvB+OtGi2uN
BChRQE3KhnLG+NwXCF3pWgP+29hZrUr7P63K+5NcNUrROH6Y+/ZfQgub1dVDXaknx9Mf+s54yRgH
RgRaP7b5cqKFexiz6h8g5CGoOv1TFlTSZTHXYdcllBGtmftzmQP4tow2BAtq3pNOi/vbxaVnihca
qedV0859mmasrBQ/pdux75P2L0ADuDbcVPfjpfktqJ8bT7FJE0eWbRxEDiZcL609z8+vlsD48Yw9
iPVb5a23urNQTgEUzlzB1ZwelhZoRI3vyJy2O7fspPL2wGT8GAsUT3Wvy53sRZHaS1WfvbG1cq93
yueWGkcQFU2LSRQqvOJLvA1rcB/g08D19FDlW9Umr9poXpOyfSNu+d/cyaPlFu/lTMpBEWtAd20G
x2rrOm6o5T2vKai7qUaYsouH8X4GIyC0vmfAECFmJaNpdJ4nAGmhkIiudvu26fqVnL6ftZi/mmT5
AAlyVLM8DHAzOducp6nOr+yS/UsW7cmAlWD32a5Vjf3q3C8OKmdweG72X6fXYFWzdrdR1aJGMjGB
3etulAW9a7waeYUfjURoxqiMAg9V3O30PH7zZPaSS8YvsWcceKoYsMq2C1oCBUO8/AnUN+Nj0Zx3
2efvppPMbNK4tt9yz6Prn6SSl3hCecm2Lrlg86tCksF3Tu38wHVdeQw6KwQrws4uaZ7R2mEiq7V7
hlpOibH2wzmf6Eirygomy/7sU+0qBPwjL9XH45JPw457ziCCzHqCZxMzBWDG4/Z83sSRa+1LsqW3
ivMDynHdR1YON94x/9Ue+nwL8qsR16VFLPBa+1YAukE2dl+HNnslX15EXeGN4ZYtX3cHYprNt2mS
e7oO3CdWEsHggjjEGFolFEyE5WtJTGe7uo+AnAA4zzgMh0a0HGX1g4mo4dtSipDv0wmEVDQXDFs0
7VrmfECMIveuZhA+XX9tBjKqPSt091aECFBgQwoGyCbQZAin3ski6ZKk+eQps4cP0sJLBNH4Lrhn
895LuTMHNTrh1Ij7DZy+9HULpGV86DLKy7Yi5Tyj28BvVzv/bKgBibG9Mq27Coz+Hh4wv9DjkoAT
79Es9aeeHcnAKMevODMdqNTZIz+rgrzMT63ufqfssgUkEFCAqepJTebNLpCxa+OO520g0CTDX5Qy
9so3+3MTiXOUg4GPfi0H0pfjLGidVgZ3A35VUEUQn86NPdGfnpdc93gKkjdNbW+VueRRvJCOmMJw
48alFwL5lKJlDzA4isreLY4Gp67lTUd5d6I0ZnjROW40Z8U/URkf1E098I4CYh0A6d+5yetDk0J7
ImrVDuUw9btW9AWe/VHzEwtmiJzVwcjkKweSopma+1ui481oco1h13JfErCzLRyTdHsdLLqFFGhB
NJtd/2Lo4182iL1L7DiGr6asjzDRydPoaHUIKgdjMW7Hq6vVt4ZPLaW3lZafKLQrG1Vkn8pkiqhE
PS4ZBbnXBWypD4aDxN1Y9W4rOi/kbip5TPTqRVjr4qeq+y9PE+5lGGXJLNWJyn25cYU7f4e1t56d
SsPwo2Kx+iSOFaHK3PZsdx0/Rvr3oWepOnIBcwWJgRgkGA8e6bLiwELa/yMr7bMDigHUJC1eMjIP
okY4KF6tt4aIHvPZjcsmpDxPdv2iHKhIpRnERvcXPCvYkz6p6EfSmslFzjFkzOWnJtrlqo/6v3qu
GmazDZPuOXUD12xbvBndFBmTFIg5xPRPiJWTxfPFRIOnm6NbDpafyvQO26AlyydTHTC5oOZ4eGbn
fC59i6jDYBx0K+BAryPRMDhH4kqJZjc46smOA51RVdpusGFldI0zBYlLuKFOzfQkhnUAiWkbjLZN
4TuLXEIF0YebkSegmAbS4gk5na9gz9n2sPBymcPy0fQYWFo98R5hpNPCG2jLilkjfo3tKHkCD66a
7GCC5RFQx+kMAVPvT2wWz4ALzSjOR8h8rWyORgL8kCFNd8v4B1YB64T1ZuFsral6VvLhjDz97O4r
dpneiRMTPJsuZZwiEuRzn7wjM6B94xiVNQGNbTk/dUVyb2lQd0zbyqOalLawNWeTYHT9H4TDCmut
IYN8wB6zOdSJwyaYd3vimmX1EHCZPSXWJH0hoSQKnB/BYmvXXAJvQIrDqFxZ4DizVuwqXiO3+PhG
l/mdzzgjzDHzdri1/7jJmu3XPjvJrHnr0vk7SZAfW5G2QZW1dMpeT2h6miJETj0YVlrhQNedZZ8s
81/SvxnE1ejtA5lNLpn9AIfyiWkokXZTy7hVVWK5OQvd9h1sgKIw6/4qeUNWzTODvI4X+uWxj6Rq
5qBPkoqPzkrgji/fMhNW5Eg4uMT7xfsBOGEEAPYVuLl1wuJRh8k9K73reQFxoT2SaY/sQJ5Js7Ny
Nw1W0f1mtTvtSdKYqbZh1DPawMpNaRcil3xSKX+gEFE3LSV6eWL86hrqdprc06REwfAeRdI3JGfi
kJn1YVDO+7QOaWD04wWXTB4oq4AU0/By6HqQ0AHMFJPOb9Ofa2OFy+tmD1rTw9y839LtfDCbFNlq
YxTTIvLTG4BPS0rxVpTNGtWuqEMP2K+TG+IkVq080rM0j6qSNsYr+8mztDySQ15G7Ejd2sb+HQZI
RSqHPjcY6B6pjSEjNomN3ZqlCptm4kXoiUSOyJkGrV65MyxEnLgq9ZshiJpwCLk/o4TJKNvKFCYp
oNLM01rUdImo067/5RY1S1oC5fLaCvG3YSKFTThEnmjCWlrt2YxL5LZJN7g1NDNszIXrRMMaj76w
vFmm+tIqoT82cZxE5hBXj9VkctvHxvigO2m/t7GUho5tD/tuTnFCzu7mFzhIdvOyTc8I1eqWEdq3
1/raeHWQbhl8qDW0TbImtMTzPubcdsmwxDo/onU+KLJAokGv5LEtiyqam3Y7s+t8d+5DXh+KHIJR
I/jCztSASTM+z6C8TsNc57uxEHFgLCkPs6n1EUpbwfAu8fyk2lTotNzFfd+bF/rD5SZSAyCU6iYV
DLxbLwvEjsd6FsNJ8yYtMAsjwbzhdMckHrwPYyCH1Cp6MyyTtN4321S8bkMFnSVxi90Ev/AxFrod
KVYKb15ryKOnoa1p8eqFKcHg12ri75GDwfiXqhjyzjp2XxNjhF2a9O0zTAP06akdc58sYWwca8mA
Wo4G5241q13XFQuzoKnfi+ouJGqa+yO81MYdUusvTU9GUTwPZjh3y3phDpF/O3GOaQ2Ia7jU9fSn
KMQZT8Q1Tj3kLShonaQytLSJt8SNUQnWev1NBsu7rRUD7CZe+6NCUaUUGssfZuJucrJ7Y3bfV6UX
HGsOemqLyXA81k1ufarEs89oo3IKCmRo0DfKlqEA8/CYDES76XmnQtvDB5ctTXK0aaLgMGR0S5Pb
dQ+9HpPTRDXNhD52wes4s3e1F+PvlvAds3Tiij1mfWExSFISmpzsMFWgv+kZgcKCGxqELbK2lqHd
LrN+nEhtDNfZnfxF1HMQS6VC18BJ4+jkvvYtzsxZW+bIKUx3typmFAtUek64orYuGyDxvT1AHQEc
5iYYz9Ty0Bs48nKRWn/IkO33dVIMb7ny7jJVLEcQ8/P2Yqd5fWlp8v7qm2hePDqmD9Y93cch29KI
KvINKnAOMruo9mOt9L1RWtuFh8p7X3OFZLGa3X5x1BJybNtHd+nwyZhrFq2iAGDRd+PjlJGjQRmN
Mg9Bon3Ombg9ge12Q5Fo+CJHE3LlZsH0sE35vZq1scNamEaJvuSBrWn0vjVhaD2Dp29LcJJNpLCH
eVKlP25X9we6Nissodu9Nl6uohkJjpDqfHrOl2yO5lVLP4UzyVsyVvbHmvXjtfGaGRsLzI+4lzwk
la5FoFWsP844OY+ybsRL26fOj1lJ9R1vjnOBmQlquJXm5+rpxW3NbKxmlWA+USXeS9wM/adpJdse
U2Nz8FyDYsNKhx3usemla+s5gkdPl11hlAwXY8suouzVYShNPVRj04MURQcHkE4Kd5z3e92yyrdZ
iP4oIdlBuCmMa8VMNyLrbvzPrMv+6NloL7HdVR/VxvBVjN0SimmWT6oYEMpSK4GGPZt4dBqgcWbK
MVm06Rm3RMF604j4oWTyASI15ryape4zKbSgqxVMJdgmOJN9OJxcB1B7BhPtZRZOs19dO+E7PWvi
jfH7dmHdvr7dzWYkwQBlwv+iN0Twuj0L3DH+p9x0rF1Nvglj3kFfo6J1ioPdsyI4D6ViXt9oD9Nk
tbkveZ2fRu2yaRTX6DlG3k3gx9wxSMHFHQn8ZpQjiRQ6EmfXXZlFsAZG/SzfSTwDYWs1M+2jJDyS
IT7g1ZVzKJTpOv9ZZ7kdY1NfXX9q5nlHwkv/MMl8u4k2oUcAhPqwrfEHX28wcu628cVvYxjFE4Sz
uGXPIqgzuyXjsZ3+9Rsb0OB/uvF1GZb8KK3G+8+VIHOSPE3Po438hXLDhJ8g3+lhBVWyHzIGDgV+
/wjxha94qnkVh+ygAz4yvVcL6BmnGqxffIKQkwy8wkn/XVfY6WaqnAezq7NL2tbtOYbwRfHVj+Pf
OaXO74yiNYONUU3jG3aDMTCV03sOq+7P6HG8NpsOJcwm3cF0Z/mT0CFGrUysZzN33L+bnAewMLl+
cpqEMLb790RPiGlEIKvqIG2n7uqQm4l0A1avd7PyqeRQ+qrXyd1Xlivfl3HuH9LUbA9rPxpnIPU2
AckkSVfuNn0lkwG0om+BAbYg5nae2W+vBE3WoSuS7dHxOIJdZopnfbPEEHiVvrh+7hlxlGNpqRnM
FWVoE5QfbiN6Upv1y0kThUUCZ5rsShPukmmsww2NUYSWAqe8NZu3K9B+bgBvqz1wxyUk2qzBk2em
+9XgQm0WicG0df8bbAw9DVXxQze03k9aevuVQ9MvV2HcMtnMYJQLKzDGsbkySBV3ak4H70sb8bQw
jmwZYdGdCGw7y1IAjWU03xttsXfJZcehyXNQ9P1PXDryq+8YhpNPhcl+sh3iEKA4NVax7QCFIhjT
6ETQ6jHtaNUaedPUMf2e7cesyeZHu5fjSPvI5iOaxLAd621ynvMCOymcCBkQ4rGEybYZr4O3vHc5
bk46GKwgNX8IzlYKs2pq9iafEBJUgwO1dJ7SrXnLqsx40oQczpp05X5JUvhZAIBCUD/HHMHcr0pU
MHqXv7KpXlI8zkQ45JYGOhqdGlGOJJsGIvqXbaOfkCc9zr+aSwPvxLEerrBm9yLz7MOkOfORzpK1
/rHeRgxrOCe9DEQhngg5/ZCsindgTcvbslbGSW/G4VTHnEm+K3v7VG71AXRLE6jEKv3MkI6vewR8
0HJTa3Zer/tjKaswcxc2FUkphvhlj//x5mxfuWthmNHsKWgtome8shYh6kkTIBpPx8LsfggfZBy2
WNP3vHkWy5Dx+7haf+N6+/X40OhM3Nq37MJ+GifvxJ7fy9qw4m9X/zwKnSAt4t26GQ/EuOR+OjF7
NOaqo4KHO4VLCS55a7pPRaX32OOL8icZG2bDwjJhqG3VQCcTo1ELuOIa8fbB3CkRYHUXaFjELfKd
e0gGskCs+5ih+SmNeg/XnpFGJn2oiWXQehA/HePIzaZRAWPepqjcx2seGB1Hfyrf+nTjitWX/zjE
jyrHU+XW299l60IyTPZF7V30bmQJ6L7Oi1VQOnGU8W8nV6cavwOZladJxM+NMd603lZhXQAlVh0m
zITpAzsOJydfZKAGQoddWTkkEKX4AHvBaerh+Tt6wLEp4p0HNuHuRxk/NQ9BPt0h8xu/yB7p0T2a
/pnR+WTGaeTlgr9E7Z6qKr3JwbmRsbAXsfkKzPnB0VMecO9k9vohA7E7ttm1qPmxTfqJgf2g6eCz
bXYZLGO2N/gbL6UB57Sl5ssOba2OtAHYODXc7N2uyiWqeRIZ92Hmxhrx1hjslY7qigdiN/N12+L5
pi9guj0c+Ea++gpLEd/eeURG95Kru9KVNdI8p8whkQvmV+xWbHbND47NjsPEm6714Nwq4SfQz6Gy
GuveWfPPThhvwMklxruNcASfte3dLOMJk8K05gAYTGochE8/7pjROmv3qTWcw96Snm2Z8pET6v7a
Agun+o4vaZzcNksZvkzdR1l1DDgq+70fWo3Gu12ehty2eCKTU+9YWHw7ILV1BXk4QcprOx/vpnYQ
BUu82RApfcUJsHVHCRuR6dT2WCdZBO71Nbd6xn3dVy7X79JIb0bWN5HoZlY2sOAalMm+EsMZUOdl
lGUSNdYQGZxXvkGlqPcilKMZOnRv6PDJs52nb2XN30TZNPHOK8jtillfMwa5Np21BQF1qIwlcA3n
RIz8e9LUoCDTTuBOL8SQgjHOxVut0ocMrzYL6oq3adxg6KwX3cVsbRtGsBnaCQzri+VmP2Cbn9xp
+mL+8cUlumt19boQzU6TX9ecpMxoKo0DblJLe4NX9jRs7W7qss9C+zGJhOV9rDcofeMatZTkWF0f
dPTzDWCakaTvPX2n2gwEne6z3tY/0tOY+BZ80f515ufWruGcK0y9675gGb2YLWQ3y/qezeIXys9P
XGx4BM1P1cldlpN4l7Z7iKiXId+e1q35qvicrBipo1//dZJYV6L7i6Z8tvk16OFPY8IpvDH3zsb0
MhU5PYAVuYNFTyGeLBLa7rmhPahImLL6buunq5WkSOvT7Dt6x/Rorb8b5A0sXTsalYvhCEIc7KDd
HJ+Ari+rKp/uozpntIIWExUQttBsxj+NxPAjrci2tv+cPslYOqB9pkVdVvml1R+uMQYGO+XUjk+D
kz+z1J8t+d4RuHY0kJDklFXZdDLrO6W8jjC+PW3bnd5sECmVPo5Tdu5QmysbKulo3OrFYIPjZWEp
aXSYd3XZGsYOxKShPA7LFlLUhZbO1oa0cizfRPnq8XKpcCzifFqq7K1k1J0X3sFIWVTP1WPuOLv7
R5Wt654539mFuaPSkVJ7C0WHqqQgnJrTeSisY1XGxwoJNbPG42olXGuUrlrzxej0vLHlfn8cynyK
LJeUAfJioOxO/rr8j7IzW44bydL0q6TldaMaDji2sa66iH1ncBWpGxglkY59359+PrBrppPKtNSM
WVlVUVSEEAiH+zn/+RfFqNOllUmXqTnBSL2vcJKctfJwH1YFyynnouevxzDr2yBTKysQX/ANUCjy
Pf6asvKLawHTFYyZ+L4mc/zW1Q5Ds2k93zdVl1uDAGQsttWitMuVnXFosgTqXnubrzFO7K3S1HZU
0VrPnEeHLSWWIXGxOtht0F91Oz2Yaf0DAdDR6Jqt5ya7+YV10gFWjU/zdgtOvGG/WXokL2IGf2JM
tRgNWuoq38YY3nh2tMvqEa5tu2z1AnpqcgDA/z75cjf0KQlB0lrkuX7FsJ600nAXD8PWiihRIgP6
HVYCI4f0qAerciiPhBKlrKz5buctNVvb7YuQqR5E+brzz5ycFVdfrQQzskRVT3Fh3RYDud64qpnS
ZJBbgKYWtwjAG+DBh8CRd6PVPKKi0dkVok3XGE99VO6GMJrAWOa7lOunLmxJIZA65lPOdoT8tqAm
tiDzJd8hOqmFH6LSGbVyZU2ax6SzhsiuG8SymSuwsm0WoGHJvF3vjZK9Pq+XdlStJie4NZW7i0L/
iZrsxldMr/kA3yARXFSUbJIyDGmZgmpnNZ5Y9vCktkVMVWBDsG6jmVpJkKWow3Wdh+5aS627rOqO
qd6cS8t8KsgODfu+WFej8TYm7WM2Zdyx8pR04aOZJseuHF8Z7z5VRf4oVGIu/Kl9IvtgxwZ+yhtk
Axou8JP0D/Ql70TLvpPL86Br/e1A71fK5qJNzTaJ7E2SGGdgSVC+qiuP6M/OhnAN5nXTVnemGnck
9IY9vIv5sgGpYYF28mJrJbS7gELDnxdVWCFZGRQd2dgjL2pFBVM6f4BYc19Y07X0FAzuAY1eOLTb
KNQuTM20HZXVZWCDQytnMX2Mp+bYDfl+SMBXPBI1PFy8Sp63oKruyt7jlMNRg1N5CacdDmzJk6jZ
TJ0Nta3SYDOMzI7cBDGHb4gUliLv4tYbt08OcevfAC0/wPvcTRxvOtAWYhlmcqoUI+QMprh6S6Id
i9NtSV7X4+5g68NdKVomyUCvdBac3tBly4wETK81j1LTL90EUBlV2pOHHjRpk4MXV48MdvAdySHS
CTZwMKH7Uq+2Vm28lmiM2JLMfhEmAQmsffhaaxqjF84oowZepGk8+UTILlqln/XKuDNlxjncy01Y
J28+JZHJnhO4VrucRmdcZf6kL9q432j4dbSqnwCPbZMXVBk0rorjY6pf/LTZpanxlRmMWAc6Wpv5
OcxJ/Cr8dBcXsGsax5yhbfUYor3AqPVqyvI9ZZZEGDhVGZV9KfozRRhqFdEd+rbE8qm59dP4SdMS
1Bft94hXWlZ+xNZgha3buSsCbFp64lmrSltrYfdeCYZgduTtRVQ/zUO30tIaOOTJ7AP3lgcufMJK
O6b9dDBGMZOl3yANb+OgmMnDW6ORu8zKboG6dqhN53UnsnrpcCC2YX9gOH5vsetLTtT5fqfk4ugu
vCa4+4V2b8fPXsdxpzZ5TY4t64C7T7EJdarrlwnpUxiQnGYzkrmcJMdyY47+rZfKMxqFg5G3D2II
1pbjrSy4ZLBiEI84K60qllrWr3r0VsNc8R5MzX/24ZnCpJPpzumae9266D1ZtVn6AiNgPRJZnFv2
Oac3BWV95qWdls2ONrN2v06x9UWHmPWHAIqKb4eHmQgDF8lvgKUT/76gtUb/uPL8PY4uMf4qSV49
jbHYm230FUeFnQ+vKYNZkTXpKQOvKZ1bX1jIM7810TmwCPfKUNDWjAGHkul0rY7x6JFTf7aRJQ2T
e9NTSlGybjCv8UJz6zjNmd/OyyyfFz83ny1314FkpiUHPhwtnJRPyqy/VdTkaOOyh44jMujyM39X
6Qb6uZkTegIkn3UeK0MABmr7vMvnBa07C3id6UqFLmG6VcMUtMFakrVc1DB61NbLim6R+BkcvqxY
SJ4Ai6Oct46c9EUZqP04f2TQ7oJ2PCs8PCBXf/EC/apkz+8AcHrnCLGPJOHyYf5fqafblI0dfshq
YBBRRfE7dvrHuIZAz0eDQqsdB7DRxkm2nasfS0nC+ChXtQNJPdfuE4Pvkweos7+0MycU/dXcXtgP
879mUWNlXX5gNg8HpF8ZlXkJO/fgF6jyLV9/KbJ0Y7beqsisnesP22lI8RDWdgGPkEPJbEO11f3o
PmFjGVy6bCx6mAvUqpmFdJfKuc3lS9pdIIXAszIWk/HFUP5Zi/1tb0NT6ZZ+9sVuAM3osjV/X5pn
p3lndrLMAHO5/AlVHzj4Eib4KgveMQFdIUB/tJkeL6aoBof21lVDA+lnS5POyzPL/RQ2H/4odvPe
FDfzod4X/orKOBBQR4BUSY/jSR3HZwMnODFl+9ptjn4s8BZg1wiKBtpW7K0LFbNvzVCcOTL0ZvBl
x644gZ4AFzsvfNbBfpijURCTEy4GBa5k1jA/UTbf8MBD27CNkSA+ccSYWx/22QrtVU6AFMxd5k/Q
Qeto6ZO+mCRbfjIcs1wnev/ezXxmbkeky3vJspIeojLqBsWTC44HReLOwkIX9h+dPwMZirUl6cPm
2u8UDBN9nUCv9iFOJzx0KI2WOA2GI6xt6Pwe7NNtFZc986NcX1Qjm5mDUesCpRTWBR7MgxBqGlXW
NoxyPGixm6M1fKpTG7YQOoF5K/OwESZSYusYNooda2up6GkwzJs0M274IAOFkB0U19mlJkjiTdhq
h3kD4uGymGLXbbjRmV2QWoOSGsEMHU1r0P7bbXurdIsA99uERBvX+JEAAsPmPyhG/jFb67xKhRoA
WnQWH30+VojjLHvp+ztld4Bx4AR5DupYvaVyZmZTbhMLvpo3PP/CPRWFMy3tqklnxyvHrLKVH5uw
ySCde3rzmiTptDP6iE0hdVC7lKjXdF99LarGZ+buXr0UJqz+JU9wgMKa7DyqkrcYwmedHZvskQHy
Ihy3qDNNNI7Z0VLWXaqjzradu9iEfeBp7bsTp3fGzPIO9S/jJPdJ9li5z5bxI+5SFku87sxVbXbR
XlKmgUPr3UMH9LvWmD88hBPGgo4y2u/uCBKZahMsv7FgfjzCvE1su37wyyzaVj0abSNonsQIX26Q
5LuSFPidkZaEGNl0W4J3k9epLKbHHEYokvtipN5Q4L72IL/ak4O2RMTNqyDh/qsma4hVRqxDJVOt
DrDideXVlj0wQlG1TF0aKhVYYOVaH8f2SLRGvxjnyoQF2DJqI5kiGhO1m7jy7RAXIYzb0o1uFCPu
XZMOPt24aBl253RhFla3PrPVtetNBgYNk3xRwKPRtla5+X0yuylZVdkAvhs5pDa2RnOSUWs9zCwP
zqARjotQVKGTUwdLmVSoHk33tQvZOivyFIlQgEUHBVVlEVEn7Vcydb+7vsJnoaIuXbStwhLaLvp3
3SBwcVFEtrkNNJIEpRVmi9TxEIOwYs1tmlvRPnEVg2azxSVrYShllsvMi5370pHimCQ5J7il4h3E
PxiUQQlNdRpdnX0tzIlOGcUWfR7yX5gGeP131iV02+GGcxLg0Qmr27qYrPty6EImWRkFOy6se9er
rJ0Zk2g5v6JeEYSjjvwmWEGgSDay7wEDBj8PzqNm5duWXUoNyTN9U7qo8+GKC8xhAKzIwMyXVlyh
+TR4NAoAvumoV/mTlP5xVr4NfnHMqIAnEBqjohJ24J964iZzRUBCK9KazilugTiAFVz3yRmQqHbJ
fn4+RWY9myUqXa3bIP3bktxG0L27nV2wK0R6WHTUR/rxXd9ZJ99WR812n91KX3sq2lrYgGqxutq5
vRAoVYLSuK9s5wn1zc6U4mI2yc60tb1NyTZ12uu87maIwIPMvDAMwHiIa1XW3CQBKb2B+ooYB7WQ
x8HmReSAlgHVKW3joh6clkOpAq7XrbPRtc2N0RsXEmkOyCOSbaPKTZ1UR5Y4Ck2rfOlCbSOgsk6t
AtULvD3CDYhFjspXdSDvEzfAPc8AHLWwGiA+w060m0ZE9KTiJpVYoJdwHUJe21lJc9AJNNhzVtKL
yPZHNGKH0mUPxBrdYduLC428jSOwfHc4Dl3zmCYDTuaUMzCjL52HBgpzk6XU622Q1LfwVSCmIs5N
62g7ud0GlxxvWY5WtUBIuP6owEzzrARnFTqLPabc1w9IgZM9bdBVJBVTmfDoZemjpxcvXZ7whfG8
hynRMtF4487nxFC2myx07/y4vcyFUNXKcWkNzSrqRb4eHP11/tRxKR7NESu9xHrRhmSjy+zJqeft
L2hOqY+yvnE03J+EfvDK/Idvlde+VIc+cq6AwhBTEgcKGetjlDdlAbFMACvQ9VOZYGBuvY3cocSp
vgRMs2k3r+DU567p4OEbu3os4XRIDXVF+MzdyrCFMVDwNlu/N1bNFD1GnOg4EexSFsdsJGji7JPC
KqC/6hB2ml/deLyP3GTfNuGjH2bvsPJytvtkn2AIONINwmbbxw7dtpNcRQP3Hz0KwlAP2QidkeEV
38tyECur5vqDaALTibIlA9E9bo7L2dvdCWKItIRY2ALODaYch15PgGXoJL2wPjnQNVqXE5kT4Vvh
tkzgh1kJhQZ8IXp2zXp87kbnBP9417WYEap+bbrajd40XwTPqqLDpB5nHKR9nyEYO8a7RoOr1mT7
aiTfqfFdiF3tc9+ou9THngD6zW2h4aNjji4NT2vugIYg3Zf5awb9AGea+BhBYj5kRn5tCpSpQywY
4MYk9KbB1WRGJpzmGdYdZXOZ33LzNxBdgnUVu/F1tm+uGdfwjWvFopgCZNYFrFrkQMgnQ+iGAY35
FLw1lnttAsDnCWe3KssOdS++wBjf5lV6Le1XSox5kcbLAULZMIbMUZxDL7QfqOQe5+8Tleidxt4G
xa3dVRbMnjR2bmWVXlxufTs7C87fNEkq1l3t5OewGr44FW24ZgfGraW1j6mJDWhmr+Z9SIVkPoPz
CET5aeW+BMGEut6LdkKHAF9W1a3Rq5emii8QaR6SMn922bnmnwtuExy2k4kV5WzoX7Q5c4dsOPmD
t0JccvQniQJYPudmiEfJjIAzjl+6hfamcm/rxDaNMS4GaXHUyoaFkIkb3F1ekB+kay9HF1UF1SEk
n9ufAh6ntJELlWl4IGm1ixyjvcB3ZfZXrTVvvA3McVsU9alQw9Kb6jnu3S+W/iC+69L2ZhoQlh0+
3HIbMd/cuIyu+4pPztcUkV4TtvumcQ+JsO5ywUMN23phRWz+soYGp3nTFZR/44ks5vqDXeNxg+Uk
t1UTwoeWCKGpiJlqQ1y1NrEeYGmn7wrkJPO72kV2B2C70RSwS6rD6HVwbsgRK2Ary2RaGAhIJYaq
fX2HhRxkXqu9KYPgzeqrq4NfqVPEq0H0yyzwT3NgUUOnkVX2Vh+jfRdPP5S0X7y5tW/NQ5n3HDxD
9E1QgacZj58RULJxZE1et4f1xywUcrBhZsvID3du7AAhJ0w8A+/ojM1eAdfzxd1mQQRU4bgUErn7
brpZ+zWusu5hqn34IlaLkjLcO0bbbexSAaTlBzGWybI24BXmYrgJp34xwFbZuuMUv7miPhml2rDL
vZkpvU5bGjcFfPUFBP4SBkO77bFaqHLzbupc+OeI9Q4ZZg73WZ07t9A1GQE7420jEA6l2RyskPmv
UxOpZeoo6pzep79sBcISKiPLye9k2H2brwFbmm2oOadAwLJhYv09QAlH5d2zjqpRrUISr6fauBhu
LdB+I5Kvg2E1qmBv29NDzX7BWL1EywOXDOIKIiHva2hpd0na73E8WqS5w7TTvCj+TNeGuypggFhZ
lN1B9uhEIXI8+p0xxcSlmYNCmMbg5KEC2O+hXMNZdUBTjR/IUtYqDM9d1R7q8FsBn7LOEc0W2OCa
UrvMO+rEdmRCs4jZt52+3TTC29k9zGYn024Tw9/iIAAaZUSPUkteEFc/Zl3KtorwV1Q7OqIblBEH
PQVksqtn3EDOfdi82CmDptlSf+smrKteDphXZ19LH9pjZENrb1/0xG/WYVBe2xKTwxaAo1HRwVWm
SRecONuojvWNUQOQR7YkNTA+lg7k9L7jNPVbKhJ/nM/R0Lv3TfXYwjRmooySIZvOVWESwOYWZARU
WJFN2kbLxudgDJ60wMV/o1sNvXeEpP8Qt9Njb7gAMxPHsCmLcudnfssQzFjaONctcuJ5ecRmAvnJ
zXC700HvqgpOLVS87F7rqnLTMXhfdRZ2Pq2lDdsuxzBrajry0qsCay/fy+2N0kqyffxiOvgobGft
CM5a0E7R6+qWv3H0FMsirQOeGgmitx3uDWPwBIUwx9tET71Ei4jQrZu+ORWwRwfP4A4jjOlFNR70
IWlhMjz0Dge2bx0qaG9vuWX2r16bhStpV/1TRadyi03BuLPzuD50VQ+C5kTONAODh5Yozl1QT9YO
PR94oM8UdGNbqb8SQRkfDAuowIpbKK+d3xe7UMeJjDiWpluhysEXbGRYkbUR6jg6tfIlbqgC6ZAl
9WSNo9ShQANEz9ih1hdhuPZ6pW/dNtCPHsQD6oG0g7BTqX0BDvbMmPlHZ3f10ZmKZpmHmn+MYoxk
cgHoMQkV3jdZ25+GFh12kTZw71KG8SDG8Dp6yFTUIf0pZLM56Bk4POP8F6LFvQvtU7OeHEe7YSpp
HpSrEvyohdjbZfVQWQPBMV7cvEAqKJZTDllQp964QYBIgEKl345mwdC5hU9YMhpZ5D3mXFw5Ta9v
52uWGcR73XaXvgA1CxSmN2VfRJc+MbFCzs3ki665EZV0Y37LhaPz1bt1gKNDFa6HOnrXeW4XTMSG
Bzoj7JEDkDzXw9Bft+AQ5MgNlqAQNYSZACQ1dSOEui7ubfN4x+hztWzdluG0zhxuKDASD6BkwQUH
+fULEzsa4dqvUPJ49Muo3yl8PJbD5IcHC3OPbRn28T6b8fRw8oZ3o5hAK3W2SYqNwF2Ns4qq8EgF
QROH0i6vUEhpdQeBoY7wVQqDqd5BWO4OuaXGL9TUzlKz/GchZLXuytjc+67boMccMO0SkfTW0i6/
WgB2K0h50RoHozRYSM+G2z6mjoOYGbfDqNID2Mn4cBgBNMKoD1GuW3jVw6htF2VkpLskNu70zpK3
nsDSS5voBpzwIqVHOIhQr1hhPdBkIA9X1lM9AsRA6IOjUrjRRvLjfaJFD3GcvHRCl7uomtOrm/Iu
7uWr1aUtOyNyM+SDeMqp4skcjAhfCz27i42MdI0p1J9HQooXbuFkLPcBtlhuSVIGZeku/6OiI9Vq
WbRXoxC3wSRWrmXuZwwHVHCn0uKchOhOpuA6IZGQPsptpmb0zUGpMDWPl/9RmHURqBjhshDmeQaG
ysF6awFfKy/96gK1Tk3M7JyqdJzxV1YAerh+PaSo31qtKm+aCHIe2tSneHYeM50nE0nzopFVvUKT
kayUAX5uFcVjUOCfMGNFXn0Z0xQHwmybhcWD5eXYd0JSSpIlhu9reL+PcdPO7mBowKCWqGgVQ77G
HqH56gQMB7FkuP0wkP3P78P/Um/59b/tROt//Rc/f88LEHIVND/9+K8HOEt5+l/za/7v3/n8in9t
3/LLKz5eP/+lT6/hff/9765em9dPP3BYUpvdtm/VePdWt0nz8f5c4fw3/19/+dvbx7tgcPr2z9+/
5y0HMO+mMH76/d+/2v/45+9ijln8zz++/79/OX+Af/6+zKu3199+vCW/3bfVn1739lo381vo//AM
3bGF0F2TepB37N8+fmPIf9hwklypMwFxcc/5/TfM3Jrgn7+b7j9sYUjTNXTh6RITkt9/qyFozb8y
/2HoukkWhAUU4Hi29/v/ub5P39D/fGO/ZW16zRGS1PMbf3I6xciOS/O4OumYnm1YP6duWLGw1aRp
6jqAiy2sCsy79J1pPeR1sUAFvlN5fTZo+de1IwmYGgoUrsCWyWzR0zXhso8GeiSrucQ9uc2Gi/1W
2NzAt+a0RjLKpwqx6if1t0/4fTOod61o2nMQBiuzGujOCnuXe2jpoTc1W2wHusJcuUUXH/Tu6nsO
RE8E5jvK8PQcmJc/fF3/vh1//Pgf6WT/Y4v78fHRoEnJ6a3bDtX2Z3Piqggwh20qddUNCLoMTGES
KUY7duvbGwz7MKRYi0mTeE2E4lDjyZJnQ70aIZC+mK17MCPjOBgYQ/QO3lfAyTPVYfiFIa34bJo9
X6XwHAByj/+wXD7i4P7gM9yA8TbSSTB/zuEWOCm+iZyAKJ9plg9ZGT5aOah2okZt5QskyF6Kx0w3
vk96oEE/m145VqsdSnJjAcQU/SLkUX724p0vj4VjeIJ7OP+feYX/0eE5CIe6VEadXwfhjZfE6uBT
D/03oSMfo4hWJ1cj2iCu/BNGYsMNMRFHD1L+AeEMFC70Rk5bqrOFs8VlNPIQisCmi/L6RCWkHgrA
l7LP3iROxssgHd7tJIUUrzsIoKMh3XqMdKrIK48aAma9+Sab2j3rvm4dM4jZd5QLTETCVCB51jnT
LPQOVUufaI9OudUl8g7hoXChpLKOPfrKtTepYqdM9/0XS+2zp/DHXfJ0ZvaObktMVn6O+kAJX49A
lckVhoG4OH7w6tRdTjNW4ydijljTGhmkcLzVdjC3TUijTv7k2XmzMeMk2wyeWvct9lC2g51QT4jT
MmqxfXJtxGNDFP3CrduYV/7nJ8PwXCSUtmTfcqT3k3E0FBCkyV6dXfMU0RxPzqrX7FPTBt0G/4lw
m/oa9zsp1ulYm8dQLlrPf0hj/10kIt+17mNfaO6XoUmOQO1EKFLD2XYfAo5zj+3O+yJNcMO/v8cf
ieifLtrUHamTzOg4tmHqHyv1Dw/KFDleYTV5eHXM7IuGOSAC88i9rU35VtGqPqSatk4mzT3G60zc
6ZgpPjRF9WBWSXbpTO/F0lKanfklLn+0tsh83JW+QInilcZSZtVTMKXTa9+QXjU6D0lRhNt+lCdt
nCc3VoCrGd+t2WKPNOUoLyk6/al2TtQ2wxIfJFxSIx+tVe8vqiJKH+owo3GvT3ppj7dguNt2cBl7
V2BmNOt7kiMmFMBx9Yv79LGtfb5PQtrYfCG/ddEauD89sTBqLCggjQv6qMP0EIOYXTXWtQd5ux+V
sxGi4yvO+nyPY1R3UYX9Bc2zdTRK7sPff2l/3t1MOFYSMZSwhGNx2H3ePpohl14YYHM1zU9tZzX7
UBIYxwMfEp0Swwqb7O9V3vlHq0gBDrhiXclzajFkwagVV0SwkAt2LHtH4Uj691f3k3E6jy1ung66
EE8aEtfun2PhWswf7CmSBKiB92xzXzdXkzsbG5LAxwEHxAsqjD0PaZPofvv7MsO+SdTG0nfGJyO0
+3NLeM19YYsvhu/6h8pGP2cx6ZWtdqoLC+uYbqF0n6qYrMIb/qnlxzaE49O6jq3xVnO0Hmx+m3JG
3MZe891DLbGY4pjW14/RYDs4zrTu3gmR+//9h/+LdTIXJpJNwHU9U/68sydWLzVI6ESw9K511F31
kOFnSwNgoLcw/WQb6C3EXPiOCCz8veOO+PXG0ruq6BepYOKjEvm8ZrkGZMEsWK7HsH/yZg+ippeA
NcFVOjx1qkzbfZGeGeNCO8ffhVH+sKvw/CSgDEsncriAwIpArEesewssuiEZHzpbsJ3qsgb6aRZ5
8+JnHqZS7W3RluEWj0GwKf0pKex+bbuoCD/+i4FcsRVNiry5NqL10IR3GKiGK6frppPQOpxYQrqA
DsXXOp8nzm0e1tu4MB+QZ4gLrjE40drjAYQSugQMTnoIROW6g30j5cagi5UzFC3EAWqJRl8ZFqJ8
YPqPxy+z41dCxMNVWIlzUufiEqh0ZZbtrBfAsVC1RHQArzoif227RlyIW4B4P4w8JDgF01w+e/ao
Nl04qO1UMZYl99e+BYJ4yuiBsVO4QZSX/shkcqOpeO0Efn1t8+wUU4TeKuitw6iLS9SI4iWS0PMK
zz9O5LjSV0/qBEh4pzpaVItvbu0boAmpbPlmonki3xXhYSrlu6VXHKl+o1Ze8CPMeusXIRx/tU45
8TGFI46Xr0//aT9L5z1SDqxTzPesowBDSKUtGY0ZP1wd+YsRj5BvxTjuvagUl489xG3rat/Z2i82
DPE5DOJjwyC2hXINGjT8XOunvAtyhCaTEWV4RfqBCWs22usWgu2y6JECu063+7gEZvL5/s3AQXLb
woVZVgBr3pz7mujeqqqbjY8qlwIPPsYvnuk/Vfymi1AOW0x7HrryWH/ebhmomlmP3vlaNhjDEvOl
0tp4IbUBwUdRVk9iwmFvwIo15QDfmROjlcBB9IYwiK3Kxn3dNb8FDVyAIC8E5JWAIWGkb35xmfNl
fH7cOZ0M1xSWx3fKDOHzZaZGqjHpxgtGFZ3EdQGxXVFNhFLV+h75YYi+iyeKswD2udj3mnoKbQ2Y
X3TtxtGc7///lzOflbRJBn0Xt+3z5TSOgKqqWf0NeQaUZphS4gdYUd4m0EyQni5tjK4xDGDj73xK
h0xxiGspox5MuMNtM6+Av78kY17UP90hKm8pOTiduU+cF+Ifih2/HFylFe7ASHe8K2AtXPDfPCAK
SLpgq+EcunVrNBIuJoZm1TknD6Osl2gubkgmQDpR0n1NHjbBFkL1HqurGkcAnGIbhvFJ4cglfp3D
otEmfSeC1PpVU/OnAtOkf8XunnZG5/v9OYs+pc4o6Gz0G2cuC6XLCAM3X4yok51V+ylqtTJcwjFP
zkU8sL27a0Nv6rUfdg+/uJHWn28kvgxUIVyEK4yfqyFhtcrFhVLexJUdnSyJGYSyDdnT4EaAkbED
nVeHAW8obGtxZJRBl24A+uAS29YyT2V/E7eQE6L+osap22lRzs0b3HgfpPk6LAIsqxjLa1oAAojB
x84MI3lNAvNXt/TPWw9L07RNYdq2Pj/dn1dEqdde0JeGvHFQLG+90MOQpYl/TLj1r0NvSDdgVLtx
zKt703yAxltdlJ/uHQsz9GlkLp7Nxp7ApRZQky/2hhv0v6gojD+1sqY532bTEZILBfn4fIm6TRbw
KEJ5w1WsKl+RFdN4za4rrUsWz6l+/jdHwM7+qLYm7MbSfKZ3jAneZNNLVcnxdhjg4yCtJXi7T9ed
lXk4lOXFKVBADmnprj8eNhkyUUaA4rP5G/Ac+/oXH+UvHr9Pn+SneqR1y7TDVUXepMifVRAehBf9
omc0//JuUYKCTwh6sZ9XJptZVEG/MW4Mr0+ueaCQ3fWCVj8CbMVLqNqg7ErBoMtvfaaeYzdCoMef
ehokAQNDrKUKonQBl47GS+vrHWKeSwi5YUnOg7cRabGNFDrH1GwWnUewoeitfF84xev84DLU1C+l
jNKjjKpqQyu9G5T33JgmjsG5diodn/lxip4v1cxfPJTir24vz6JOo0IzBx7/eaHUkcnM0o7MG2mY
zWOke/ci5FDqKiiIHYERC10nM7Fy8LGpVfVNFTi9NzZWyfksETAczD8njPl+VYbK+Wv9vOt6um57
BquXqzN/jvQbO+IEGCkk18DWTl6Z5ic4+PnJEeO11u3TRxVYWjlnqIRFHeDhjOazXBpyllp6o3OO
EySFA6ptUmSQ57a0gP/dhc111sdeqPkTDLQusRZ67l6ssRYbJ2mNL87Uy7M5NP6tRUsWe/oqR2C3
ZoqK6+0IScnLwqfUS92jU+M3lZlvoiZjSzcrclsgltybkLfXhT+pc2IbD4Pp5rBH3WGFQ0bxoHdx
uoBRRrQImmW4oiEzvbCS7t50GG6LpFF76tAkbIu93TZPTakT/yv9c6Ux3EWhylZYRo8iTxEYwYFZ
dVlVnCsIWqBa/Z5jUDCVSLqdXWDn2BSFf3Rt/c3MymBbRUO+kflkHavArs5B2V+0HDIpzJv8LseJ
B/gpom8umv2ADhkd0GCee/JoaJpq99oqy90m2ogBG53DKg+Lw5A0u6y4Yvs0HFw77YmTyU5MXzDD
i/KYeXgJu78fp4tM42PVNEzwg45hA/8EMVeOgA9BJw8MKc+Fde3CTNuETl3vhTV+TeoQkh/WspRI
NdKCNC622E4TmDEE5sGt8OPXYc1GLREXSXlbzdDS0JsvutFetDhRD+P0ZdIxph9i79j4WELRAS8H
vyOTVbdgZ7j9OW999DoeXmbMkNcMqUawK+ySbFcVlzjwD26o7B9GeKea6Vd4o/FXa9ydoSqXY07i
5fj52VN9LhMpk/yqAg3/ZzOWR90Y/UUnTwMRBwd4fhYTUHlshDJwyWYiUuQejE9pq02Yo/nEksPY
YlyZBal2703YZqFi2YZgPysxj2B67OX//hQXfz7FPYFpvWUZ7BaeYc31xh/KIbtJyokxUUkIcNus
VFmcStv2jqPAbioUILdWS4wNStluX070YIV+/Gie8CFm56seDasxH1FmPv79dZl/wv2ktEzTJqGP
tpgG9qeNLIgNA8uUNrrlWFwJ6dYLw2fe/b8JO6/luLFs234RImD2hnlNg/SORpT0giApCt57fP0d
gO7DaVVHV0eHorqkpjKBbdeac0yzVo5WqsfXymnvSgzqeJ5PXVwhetSBmM0nyWD+hRSuvSmKt4R1
xFVV6BSZDlaiUn0EZPMfyPFG4zEKAnfKHPIFPMTG7azoJqWiqH0BsZDKBXbqCkFm9WR2At82WLmV
l8DUTa34ViYgEnV0QlcTcSrbsofPdVD/9chn/b2fCSksiwq2iXTP4nr0155p6Z5VQCFqb0sNtK0E
m80o98QprAfZdyD4RseFL/y9xUBe0o2FB+0XbboW84kwS4vnuLbCR0ssmfZoWHXBQH0LguS0/Lwp
yrMjPNLbUiFQER+Jptkvi2vgoeTSStYBMCACwTRqHB+KyLGhOLOpdTO95O+9h+1lrrJ0Moi2kVVl
O2kr3KazYLjYfocsaLTwmXvphS1n1ypO9EyFAehAxIkFiTA++iazbomeb0TW7O2+Q8jYm/4mI0Wk
10eQnLr1bSmojurPvmvOY64661S23Ynp9kM3xKchPeXIVpdv1Hja6rnfunRH5Smymhg/KL1FtaOE
kEJ7BveYbxyLO1Bg2C+VX2GbmMJZ3TRi8wM+UMO7cYqjpmAk63P1dRkfKZpBF4/ia5STNNE5GgpN
geVsHiRL3dwUykHPanlZChDjQGdYIUfJanJAI2Nz7gPrQZk+QdqKAgpB41sLWkGdO+V1NQLaTcIv
xXpBIXKsq0y9lJZhPSo11a55nXLSF/TwONqbmQWVpYwD1xqNi9noNadAx9rqBh1iHWpZD2rvVtf+
zo/MiRoPogS7o/28/JRSR3JQTbROly81ehQzfHJwXCwf2zRj9HeNXj4jZ10qh5oEUoqKpEDIO7yj
LC/ATHFA1yv6rpSU17liImkSlLoFhLfZwGarfF6YqZKaAh1hsF/DmJwFRfG9GgbPgxVoGP+Nb32r
33VgOzurap7attov979Ami86/QlE21+2LrCspyZS+JER2GfMZ789KyJ/UsSQ3TKKxa4iknPmjzG8
sdP/XoG0/wzDtGwhubdq9BwM09I0R/x15pYOCIBIq9Sb18JsrS2OyVNc+PtawhWngUzFOqiviFFo
Yeltv7eTWvxL1cH45+psgC5xmPL8ly88//7/WZ0V2QxgaGBYZpZ9Rm9hvELt9LE56PJU2I+xMPUT
GWyEDEAIuJcx7n86l+jiMmMnlMJYFa1Qjn4r1CeD/9t8ZTTi6SMx2+ju1Zi54sKG68TmsrU7UqHm
0dyHrI4qEVsn5D/9nxZPZPUI9ioj3dtzsdIwsTLllu98i2xK/U16/9/Pfu4X/3VcNOj8Cs1gc/ov
lfZJOrKXeg2kLRkIGAOR4uZqf14We6PDzNOm2o7ANczHIrBdyw/UOTLEgYiFVl7JHZwsYOkD5MFI
UOqbgzZprYb6iMIq2La6pp80QSyTHnrZvgUsXeuQj5d9ISphxfo9woOs+FyeWFTppxRO5tUsowdi
ucIVAcC1//2V9f/yqukkM+rmc7LDd//PVw1rh1SVmK+cFt8iHLJrx1Hb/WjBl+Vgy9amwNnsvBxR
ZD78DFv7c1LU9kx7GDh8YFDStT5R7R0sJw9OftK/JhxCt90EgEKd2xIdW2BFJRQrRvkear7bFoX9
L3PG+HvOGGzZ7FbUnSSnIG1pWvyf8ZoUziSUUtNvS2OQrRnBS6mkoFN7nxBF7BXL6qhVFpJJL6oO
lfq01PQkczoe72QkETRQEe9thbBpsjolpabLa/S22lPXtogH2xp7RhxGZ66S7ybyKLaiOV9Vb/b4
yXHVdnT1kiACE0CP/H+/pP92vTJtQ6IrMi1kNuZf8xH1yeCDgtBuvvk9KGbPkg6/eJQq0Z9QypaT
x1zAOalt/zZl8bcqap1HW+v0ItL2EZT/XhD6x0GJR77oIQyhs9L+3Wkh0snQywyeIQwX1vypP5kJ
wUZKCs6xs6GXmtYmJPrwz+SRmC/VJvk5TkzjoetqUK4Eo3jd29jM/rNWBpdk3swVQAr/Mjr+S72Z
x2bwYVVhUIP7u5fbmWi8I6fnoy71ZqRndz2GlTeIOjm1XuyArgOqkaQOEG6CY2LVD69JMFv9zX/7
LP+s5/JZbDGf/jnP/qNHg8u7xaGIN80y2ey0AXazCldYA6vgpc7FGoTvLq/TF/G0j/Uq2gShCQ+6
nnBnT7Wzr2Ly9IYp83ZRbq3IbgBv3qrJv33Qf64L6FUQQIlZ8+JofxfGrbZqLaRZ081AkbYici3e
lYDAdhU3TwgdId7fwHS4tc+H2BAbTDOfGZZmmAYjfxVybF/7U6jv9J5smf89Iey/j6bzYLYEZ1L6
znS6kNX8xwZl9bjErUyoN1gU7TbtS4WQrtkn0iHFx1NubChGAFRyWnPtlflngzZljcHI36Z2ah2T
2jsNvu65TdsUbm5kzpaTtdsbmdx2PeZ6CRXXjQCmrWGYGwrtlKWxghsizGEKqsZwKw0F2GQF/9ao
e6R/sjPdfIRyndd28WP5J9jIlHMAth2MqKy2flxZFPU+A4QMbpBm+YlO7d5KNdMVcXXRzIxy/VIk
D/S70ufKRuE/q8gHa9RXCH5E3HI+sw23keBcvBeEbl6rdXt1wgGqUDn2NZpiy1KH9Ty+h0H0cLqe
gkSRFj9sSKNnUuRecq031h207y0HvmmtiRhZhZ/g8yS0dq+UkF+VcCKgCZTzmGvvaEutTakbO4Cw
pru8YtIaUtT9uthqsJui0EKRKiv/X16z/qf/8p8FnLmfybqnMWEM828xTZKhc/Tb/v+v7FMxBNdS
3S9XBln+rCV0+dYqioOVmeyfDQw6AL604ePiuz2kWzNKiqehNCEK+9bVN+R34bGpLy2e5XYGm5uk
KLAUGxBiNZnwWFfHrMhWQ4/ksBwxjYzHkOCzZ/JmsO4VwQ1Q0ZduWOWWul1L0m1prWMbCnDfavmh
LiAkwTg/6VTtc/1ScJa5Qym6Lden1EvTw6gP3cnHUuXH5RWuTfdQQtgoPcFVGsQRxEIkgMBP0Xae
kkIpcGqK27EPjhQs8iXGUXQgYiRaLVelxIKVC0tMAciWWzNkuWE4xNF5qIotNzVvo3bFyKGt/MAf
DDWgJjOtspJfuJq42fuAD6Ys0Xd9DMI2wgy6RsFIqidFEF0d+08R+D5/XqpuGJZ4kJ0P6WR3ok0B
IurDhprIzDs3rxm9k0qq4YUtB/JJ6mNMMnQmki9jCLK2D048u4Nwqbe5baCpn8d5knZMMPJFKzn+
Lnpl2tsi/IQJ318GaX8ptuKOXpa9Jo16bEx+ch2NOSV8zv1ElxDWJE2Scoj6JNQBPszQX0xLYarq
ya/GK+VdlP6bpXb2ykA0cF96PrpDYkKrOt1dp/O56gP1BVN4Yw9YsL2W6wEscaShX7bDkTQTEzqa
8TOdIsinvfjVWg73R6RZxDNX+QG/D1mVwiNFOVSKbVTDCZ7UiqhXdToUQ30IxMQ1HqTRcikkk0Uj
gY9GFHsUUM+UChrfns4r96R2qoq7TDdZOTSvhCaERDyxtHYTXeLFyzmmnyAKIdYitBdZxxtDmrPM
dTUJp13tgMOQoPd6YQMLN3kxiUaRdW5lUZ2r+cF46hSoHFjHo2uZ6Jijs+HdxOR3yvxi4BjK+tkM
4Q7RwGOswNJ0SUXyFEgeFPvgqH3qONuyc7G+W3urtXiuvm/vRHyGGWZrRf1o0fCoSUYvSlMvy+Uc
4IizbhLgc3aPiyKIVAKgNXkybqh1FDLTGYVB6h31GflbNDS+WhWuHcaib6WcpnUgvPxgkPqF8bwi
6LqvthMNvKsFkmNlDi0B6JjoNQ8PJc0TgW6ANDvE+/16PoYak4d8POkwEzXa8IaBAU4m8igEtU0c
fOBvkU9DUwcHJU+gO9eQdlohUa6Qqkobb92pbMf5bLQL4lmGoEFJW2HKszDgIWtwVBQ/FnHuFfsI
yu1GnsJEPTBKsbeU0cQ1kaqiJtW3DJIdcgG72y6jsBAjDE41+NRR5mOniqnxOFBsqZuoT3hlnoxg
uBo01naTqREaOB8r0ZaTfmhDwkNcMV6LPjmjz9PwXt74q7oXXRO/hhr3TY8bhqt5sXUOeJNrPFGM
8flrBTXercbntj2UAwXKqwQSD4rLxhU2K4WcMPKPcbMHIgvZbjCJXiKRoZ8Kw2VKwetRoGpzPBP8
dStzMsZNOzmnDO3B3p9wmsxDLdKEt8tr9RSSEbKLkBIh3qA2ZWildfDTn3n73aFVPrsE9sstR1cJ
pY+b4JDPA18mMcXsRXVmaaDm7aT7beM/bDQzPJd5dKyjEknPLD1aDnNLAT9NK9CchTZwjtO/BSxN
ttJ+C5j3iiCR13GoQ0uqPAnrHi2W1nMjEe/UhlW3x962LHbLFQ/H165QgVIrdXqtCKvoK+s1Lsvi
MvQm3qcB0H/ghx0ywEcMnhAMEGOFyK+5m7xMxWkqrqkRYtqbyyilKsSjbrO35fcQ5czcsi5FSBKo
G5OgPtil0yVq/dNQqB+DLAgZzcPnzuEZZHFcPWdpkKy73hA3I0JrsnxSyK4GzHIuahMOfQ+f2GVZ
TFXAFl2TpMflT3kxyvW5NG15JKDDeue16cUbKZvyAeT7V4kN6xZH+RfCNpfe7gTdLFTXHb6JpymQ
2+UVJKr/kZr4gwonLa4O8gdcdpT2lr4Hl/ZqawOgBHV5qWx1ZOhoe52R5Kax+VWUEjNODh5Skmql
zuXKZcUKAu3i5zE2zLZxM1uk2+XzOsFU7BpkIesq1b4tw7XP63uBzkHLm/K7xD5/CWuLnuyko3Mb
x1cVzzei/PaiSz6EjS3muZWeeewo79oc4t/wW39Lo7E4TR25G6pQcN0OOnd0XZEHut00TNR7boG2
CRRNO9klKQpDSeQd71Ifj4IVaZrUcR81w2eet9QfonRygzD9oGfM7J9vEwJ0JhhU4bnLUJzid620
q3MWCMIamic0buOxEt4q7OLwaPl1tR4RpK1QKWe7ugUwz0xF5g9U2h0yckqsWHnGhuADK65RQaUA
hERtP8goOHGsAJZcCTbPAcG17Ag3hpj8Rlgl4yXgUd5hB1yg1/yuU6nNcYsQ+vsO4s6YDjjq8uw2
KN/EHOw7X7WY3Pk6k3X1sPgRLBsWjmT/ESeBeRpzIS6ex5kq7aPkqIcVz7UDqiBk6Zo5WW2DouT7
mvbYtsDCtG1rLA3zj45yGbhVr8Ru0Y3xthmHtwwv2VNcpQcNyGVMn/mQZuVTAp1gH5YMS2wdKbsH
aoLqw6sq5yIy6wzfKSPqAhtMSgBlZ88bolpHB/03YwochE++8dw66ioclw228Tq2cQ5x3d3nhSTc
fcJiITPQhbPSy4ry1vXzZ8NJYdTTo2RHO0Cx8inoF0RgovUyoRCtCiw79zCq+s9mtHYVSKtzavSP
KU/xuJpo0pKc6dRq3kZR7b2ApO8M4SlIseP5cVjhIMrulDDJcCeH5s/ipLePrKji85Cbu+VGjn+g
jdYTKPAHYZ3vyzavlsV1dAZxtZtP1gL0iAiKH8u85vZz8E3V2yxSh2XqmQhP7wAXfHI+usGBdp9Q
a/qzDLHpzf+r5V8XmF8u4KWA2xOWsNVUgnuUDFdJ1Q9fy0VjmXpw2YC31EW1hZcV7nXVgJHR/zQD
bjv28ouMjJVGQHympaQAqeF+WS2DsLMoyaoPp+SSZZSkCxfxIVa7hPJ7vYJRTpGXSOxjz5GbvRqj
gSjxRSKr2k92rF3HUvuVOKS5Kj1RYvhijmFrjgwlOOq5UQFhcRqJFzfcdMX7qLC72kFebRnWr16G
Tr11MnfZuMpO+DsIwkiiDPjiWB43ZcKpkBsgXoVV16G0WXoOatMcQw2v1aAOhCSSh3IahbFrw1l5
M0/nJJoNEDScBj7XQel8HIPUwOxC7JdnpYmeLaQryhMhK+W+Eekr3s4RA5Rf7EwwSljK/PSU4kXe
dKTMsudo8TmjduRr/XAJ/R/SmHGvI9EYLE9ipcr2B+fJTzEHq0DEY8aG3n70Upquys2rg5fYrjtc
gtpwjwsM/mGaYz0rlIufHIu0avd67H9NcigOtUjJDJstgbHJpCjsgLASAmeIOR1HNNFtdlwG1BSw
CiVTN4MUiNcax33T9xo08eKE3rncUKXdE1HePWEn5E31hNuVefPk2Hu4M6Iq4rcw0joQwgUOKdGj
tBbFE6I+EtKEF7oQ/TirTPFHqbxNWtqRekHNuieZrQwVAkMzG+SUkpFt6hO51IuHapghra+OpwgJ
/88oRjehuDXBkNOsduYsom9xLHKrn3da1W8blmwu84at/ZKAufZ+W4pVoQ+Tq08w6Izs0TXPZacq
mz7tv0jFCHdBCY4jl+zuuBZ/Qbg9BEhXD2rf1n+ubqirIKpCSEJDDgzVH7Gf6s+cqGKseY6552Te
7hZ9A3SJaltrcLZrKIIdwpNtkbXejiMHXnI1BSCV98AcGzmcpBPvkqbPZziRtQ1Btj5NVpuvJwH+
NG2LYTZGBLu4gmJQGLpzi2zndWnvaORLb+wo7Y9L7QFKFt7EStzVpF9HBoDlFO4kUAS0fawYzxOo
57QJOYBLDPl5bZ77y3LjmMKnsI16mHB+xKfTd74f4wOPxi9lDL5ocjiHeEi5S2jQfH0bwZzi5buO
1GqiEfU/2h47cqpVN0M9KWKUmzztjn58qmtkkTzlH36kP0e+eKPp2V1bMXxZwnoJ0VwdG44xbp05
V+GQ8hoZqnryYPKWQ2rvKIZhcTEE+CVJ+FppjPfCDuew9yC8hnncrDzvS8XqhwiYALBM5t80+b1y
IGBJc4/rViFtXX+yPL9zcc4Wr0r4GnS7zE7Dt8AgLbv3suS5QZYE1bp8Wk6NNZKjVS8APs/HAT+G
8U4Dl8yWuQUhZwVwHAO3LfP4z409MKK7bDJxVYNH6HQEA1NI3BYinjPAp9EdCXLdNEnw4dh2tMti
/DFV76CC8zWwu0FZuGXRB1siDvrDMnbIXjbXoPHkGlCxcANB7kPnlf6uVI1Pkg8715cp/Ak/fkxJ
bhzCnJnQZPp3zq0txwgEgYNt/ZJjsDWTYXqa0AhZQsvvIeOjAorBnXz2bMj4PRx6GC5KHB+W4gNG
9AaAfMyUzxkJIAMAVoksO0NLTq48tHWg2lelGOIH0p3AVtQ7C7qP8UtxOW8ZXOhqscXPwakhgEqP
aJU6V0Dnty95Zk1YwPxLiw9dVs4tl96vWCD+WG6+fao+k/1R72Qp/CtXc2NFqgGF6eLYDIPlJplW
71PyQ0CThc+F4r9LKcdry71qFRP9ygOgSry8wLaXPzUOrg//qR9tz1WUBgsCNYPr8gr9Wq5Jnh3P
VndHJemh3Ifmp7Xxj86WNZbaCA6qELQq2lDf6tZciCss3g9aaK6ZOWFPORLzDBUVWae3ML6Wiv0r
iez4WW+zH1J1vLUYmxoMqLgQn6Zdwbu/440julnLfwYSAa7pk+Y0xi82Ud60sbfSDBvuAupK5QGC
azFPf/ZPaOlRqwWboBq15wjc8qpJHCLxap1CifYtF/VHHk/+Q6eUgQ3Lu3YpaHwhe9aiBJiUT9Lj
O1nnxzqFMTLEXQHuLt6anWp+9KLnjKSzc3hN90r9m/fV9dPDRlg+NhBjHRmEl9JMrEOZJFSa/XI8
8LWffb0B7tV7zTN4sWzt9gE42TKZUQidPJlT/Qv0qkUP/pe0kneT/UKIOPmpqt9rmIsFrIxfzWS+
V55jP3L02rblleRUKqFL5mq8nYqgo/CVfKf06RxyvGasKAl5YUW8Z61v3ZZE6W2ou8QZxac+TVK3
iXDGpkpqbGNNJFD90v5kjOLPdKprkE4DOMbZqkKUJzl0OHPSIzR0GEnDo4hl8AvKhbEKPJek3fjQ
IKK5RXjzAHz0OIdlya2G+82Lqma/pkjuJ1bEc+OkuyzliYILgQlYDjPwNKyodDRfY+jzvbxRpTrV
vJdzOaqxa1RKXXn2QsxFZd+giA0c6xhX1Ji6IblOuvHbG4dijzALB3riwGpO/JtFTss2bNvkjGpr
puWbpIe34/BLhVlOUDaYs65y9jC0dh4HeQIVHNonBAQ02e8pKe5jJF9nJwmM+XgNs9RbTxieSgIx
6ZCn21JXPngw7BKUNABBcloeP6zU4Hf1jeLn+5HUg60ZekRxgAANcVEgBINz2YunBl0oTmcMzkn/
vc0TY0ezuMeS2PzIyK5beVaqXtieprU+ujIPwTmmGjTiuKFSGU1bNmES2ry6JA6ay3M6RJdRq55E
7YPFLeFUlXlyrKT+DTP1OhSeufHS/gaSDUlYFb6WevpapYL6Qwv70PAQwFOMag1uKwnFPmIayQrj
FGGO2aoFTuYalX2sbUHoUF6gNqVzTz2ZqDO6dJNRrNsgoXQYOzXFQPE2yoQwPi3Bak1fWyJdXyuU
gjdjwr1JKAGxjrpNEuvPmgghNvKi48ESKhYYv52cXqG5Uef8C+E5btfBPi2YfLtsnF6ywQEEo3xV
YL3WQB1Bc/spQXCat+7YwDbKROOpwsdzSFXUkow0p5PPA9ViMJ46XBMlZOwifEuptob+qB07uJyJ
7uzslHAM9KIqaiOurmMNkiFSNW4ZNoCzUb060AMGw/wSfddtR9InBgMYDxmV0QbigWsG7FmFDpEj
5FAW2dpx7qYnXLpmMREXG8KhiiB4w5K5Vyv6JgpLj9POrEQ9zzaq1R88RToUbYffZTARu9DB/FCA
RxTjaJ1wjjzHBYHJhQWXJrFo/6lKevFyKlJY5NJdJwd4r+nNtw9VEOD5s4A2xDCPUU32oT8RsO2I
LWFHjuHZGzvvX2DY/aZKSMmq/m5ik1gnMQg2rnmHetBpwBIUsE7S6JSXHsJ90IAbLFvgEO3cnbrx
RYbx+2QNzip1eMet0t18DvbcVlGd4AFzFOLsS2dArqiCTJXxc12L37FVvQe+9ux39TpogIgHavg9
gkBEKMtd50+uctvXt6GhvXT4Q1e1mUl4XYHr9PK72chqCxuQeJqisvd2ADUHIi0fXPAEn3wrQDBj
ZffSCxGoSIgvsQrWTVe8zfidk0TnFpqV7MhOnM1iz/5ERvQYjN9hiLNzZ5zKjMlStnqjrQLQfHGM
tBKaTijFaz6oGWWeKKRTVH8lUQ0GHgmUWje/za7L9oPVXRQH2kUf5cfBzF/V1CToIeVLWSQ/g2uJ
3WbUHnYa3+AaF4eB7OcarpQTc54fdKzWtogPHng4xnA5bknU2HmCD6hRID4iyPnUgqg7MhTeRVte
JCEyBYmQFo2iHck1OxiN6HYgvKqN7pLiiqKrrTfMf32DCbvdrfFIq5vIGQ4k/yVbXzcb4DczJceU
FUxq3zqBkj4UxbWJdVI92B33tJdX1NhcU0HNVEB+WYWDsFepDH4MTC2wjeZJIQSHYOs220fOM8lh
XH1qOFJlZW0w0nJWqA+KHt6I90igTvXrxupDdMHyZvpoT5JsPJloDkeHKMjoowz0Tych6UDBCVTX
5qevBV8Z3RpToSo/h2CVSY6BSSbgkk1fkmIUJo+ktI+j1v2IDQSEPbmlCPYJHMrznv5tQT64aJ1T
K/NjRIUCgGS1I8/Wu+th098Vei45lT2I5/q+qdvhChHlEilxsAPnyIJVMIp5Fr3bpcT3eqVG4IQw
cAD5icbmbfwKhg6arUO23lBEZ+5Z9bHWlWfZN+pLDjGHSoiuX6aOBDCjtPeKCNHfjwlM7az/GJQ8
vWrqj9Ij9FAp40s9uhqdn6OldYnrpUW5cahn7ROe8qng5h9b3vOUq8lhbEkbqqUM9r2oYAYsSTY0
F6wuzxHOgKSNUmndA5to62JQKXRXPwiQIaeF6ZzM/AEVC69tP5ZfSCL3Ny1oJ9exMvJ459/QMvFl
Tqo8Lv+q8jKUo91EyKBeyPPyi8Wd/dwUQO1s27Pc3inLYyKcnxFRlGfKsdBXKIpszIHOXiZET8Go
UbjFEQVLjjzdvnGMKHkT0l1UOo25IVn1Vo7pfC4VhJNHgZt7Mp2N7iMQbfdCt83p4ycfzuZp0ZXF
2gg3RHHQ/Y7PuFIOs/N+1fmmvcpQU/ZK+tsHSHwKfNY0Z7zLqdFf7Xx4ryq0/AUMGmPgQjbCkroo
+rOmgRTFy5asl8r/Inqu1cbZQ74vFQqzaOYS7lHhW8WhGm6YXhr2PgtlsS5jZEl23XxoYbnVqrzY
2VWR4YKxhotgN6fGrFE+BaZGx5P4q+6bPWKSFtM278fqgRj3z99AqfHZKbDG2FLBrUHcxUrWDOM6
Hl1IniiLbUzUDSdbva9velV/tLLqjl1KnmujowGUxpW07wN54Q1H2fxl0X7BbNqjcaXLPH+LgbwG
y1aqrdo5AeHhrB6BZ78sMin0YcaFkGaMU9QoTo4OcaICxad0ClX98egBzsawOZ6aHiTLUnHO2iC/
2Hhl/ujQaKU0gSyeRzzdK35S+Kfe54cIlcZ4+JnRsdo4lH6OWdIENPXycuU7BlWXxO7OpsOPjSnr
rmtuqJt4nIa9VHRtZSs1gVRTfuAfkl2pGYrLhYu2PA2ydrJOsqVZRdGvxSfY5MkawwsudGGUx55w
AUiv00GlZ2fMRVsT+mmZVW8YFqgHaPG9tVpIwSU6MtNuGDdL668hzsdvNfMsbefaOzgtwgxRaSFy
zulmG29Q1hAX16lyXTImcDXhhoax9OBUnbhLt6aw4+818r+VIQ35rOQKe3h9EsTWrTAfqMcs4wRv
FrbctWhf6ZZCsEhHtwfNdKNodDQbH/RXh0IxnE8ymfOn5gkcutuA5CdAh8C/a1USZYq52nP7tlgb
GiEWUAjox5j9c2p3nLjqjoSecS5Uzi0LoFe2Xp+8qOhOlnEhmd01NKskFAvkMtfgwEXJkV8Cq3xB
X0/htg2etSFzld4SZ8sYbzxRhxnspGstgDk2GPGXCJrKbXwwTsvD8y2gtFObyt0QCP/x5+kFsX3L
0vquTlzFijAyXuUQ7/u5foyN9Rq4Cr0HNhpZwsGyih/03oOTQsRUL1tiumOqGY3oyRMXtdh7DQIA
YUyulaXDNvRM7s/Jn4puUSKCUr3XMum/9Urr0MvjPjyPnazKb0YxfI2dOkDhw88XeT+X1WaaMhsC
aYkGCCR5Cb6TwoKFDrjVwDd4HZXaOnWdoT7Tm0+JQSg4XfnNQ6IcVf0muNlDQqYUdtp42GSjA/w0
nX7a+fgaEX+1IjJlOBYj4qelVKBzHn80mrfl7DsveP6EAD2nlHUdBRdaph5F8DDvo3WbiGGLBgeV
pgoyfyaYdCTK+rWySdTzSDkHlD6tMKTYxkmLkrdhZoYsJouaR7SqEqIFbTWlHzmbmUKUuzNjerPM
VbJH5YlAJzfwEKuUBCr2cF8PAXdw8l3Z0NDpPQcNVpasjy+4iPy1EVi8WGmiIAAlSrAoAuO6sWwm
82Tsloo8pQQSHAbkVHNTqiwhaKM3dhftXs/ZgBDfTNssw4Rij73xKLzsSP7Q6b8N0S5Uh89IIUsj
Nb6bGpixktzso2IVR50yL0AwMurmTihyb5oPHr5d2NoaccN8eS7ZsJkJ90q06d1ICuhPyG4cszR3
ujVWu+VbR2mNGnae4gQy9XvL934qBDEvA6TVCLyIYQefuTiSB+MMxQ8rQf3hT86u5cjyPEqUmWP7
ZHDb3MdRn63haVpbICAfDU/xVOgTr21Qa5MCdde9aNzNFuWdFRJA0qrVLc+IH1t6IIxTE3GXwf0f
OixKs1kiBLe9l+bd6qpfS0FLTOm49j1iEHw8QSu9AL+o2mq7lrMWA2MA3nYjNbht3S3qWGvPnwJX
b3z6AvN3HCNjLqO+kLwhof7DliDYAL3wVFbuQigAF5q6Mk19l0dJU5vhgU7Gr1EODwO8QdCBeHEA
iFJY2wiNZq9GLZpqIRmkStfTSfWCkyS5h6YxiL8ipVok1Q1Lqs2Bj0yKGjauefds9FiO3+svSlqc
icE8LB/dDykP510w7mCK5NsuDdEJVJiNdBlCAihf2b+0Z+nTMQ+IQpIUSjlCQbXtlH5bzCIXf4Km
0+naPtIdb6WALJ3FNcgRPk1ivm4NhdWlqUM+7E+F8sImMwkcYNqBZtZgqJZjxjEvtK/LX+vY0dtU
6hyQKRuj08q6I+iWMxmMYo1lFTgFwjCXovZIdgb58BmFRtzNqzbDjeHbCZ1a7CjCKZtXr45vNVWj
k1Pb0d5S8jvowOGOl+hu56sYJN1bW0y/NaOmvpGa/WeXDZ8N6axnWkTEKPItpgpEvR2Xn4MZk+ZH
G+IOV1KeZUGLFqtFqHnYXFDuO2b4HpToPpQCRCflBfocMdazPx2uImL98i9ovVZGUZmIqyNvXVrt
eCx727yFNezVZbB0aPMfNdMDQlL5QsQcyjvtmmQnymRkEGVq6FZwDRpWYs8ixyhh2/Qcr1xNACh2
lWxNoqZh8OFStfemAtO21TteP7virkUs/Mk74mZmT94+8VXsX+VPk3wLut71Dh7QnqS6kGgsInO5
iF3xxwBSDNpuBxratTwz2eVJb7soJicXmfmcA0Tns9S1T7xD9Yaf6x8S+n7rEGMMxGfKcfb4O/Kd
9K5W1F+lbtLGCgkcLPSP3k5AktYIS7LSU89mDDHjj5QlJ4MMoRqxXwQ4IzIh23U/Ob161eZfjKYx
V8ETCSLd1Y4DvCVsGL6POa2dFfaDVxY/xmnOZ6wm+2XiZqvhd3qjiWFs2wFxiMaU3SJHKp+DaqjW
tsO1r2b2RsF3vU/aTQ2H9M/6PJRVsh5B928shQfUpDXinnLcwRMr9nkpd0bRknTNEfeAyWCLjDg/
IBvZDw1/V4puZ9FFRPVn2rf5vvx/1J3JkqRIlq5fpaX2pICCMixqY2Zug89TuEf4BomMgRmUUYG3
uc9yX+x+WGTdirDwdq+UXnUvWqQkq1IdAxQ95/z/9/dMSXJGFgcvP6/RjO3JcpCb0W+tM89GJxNV
HZSISpF6wodlU5CPuvJjR+4EUSaw5alTFU61cOQsihLwwhfDgxXDwbEFCYem8ml9znBgDKe5Nob2
6fgpEuGQwwLNXRJ2pn05j/5Vps68YGReYj4ljmLMEbYHreBhRMuZ1urkVZVaUEyHIV3HFTDSvhKf
Szwxa/Ag1XnfTAsK/8KpcufHHocwjCGnnXwl0ce/c8uebITYaK/d0P8sdXkz4IhkiJs8T7E93qJC
vZhs5yKtwlsulIixBWjbt9Y1zUWHsBPyKI47L8XuWUoZrjxmxR3Xv3BnOSpJ91Aa6ByyohM/rGkt
z+B1UCscm3ULGDmiIRJBi+ori2arrAAilNmBcR+yKcP7wMOa7RhIRoQFq+UkxxESfz9T4gKyuAm7
lMOo/dARQ3MQvb2p3PS6KA1j53Y0SIbMIgxbii9zHSL3J9Ol8BRzjPrpOIONbSdeK89Jt0EBeikt
W+MwJnwKa0Sb5y7H3TVdU+rKo7wCsN5FjWChHuMHJ5Ykws87QMMBNex87lvBs20O5sXxAzaUREE0
VXNwJ//HUsfDdFCll4iG6p1aksuOzqblzjKzR1ljdHtr7hmSiEMZus4FPA8UPnF/7b0cC7hKbYy8
cHaM7dKleGEDKw3YjNO8jow5BFHTUDazyzuDeBoqMF+4RCjGwgS0jTeB0iSdA+pvtRQnd/WCRXIj
48UKwgFJVDl8kCKyVnXvhPtaE/CTKtNd9wUvSyLdglYl1UBRpSPRlv4PbXCIDXc3epiUyQfuiZPz
7J3GyHc2AwipKyPfukXebOCUdbyRVKS5bPu1a1XBDXdvM+H2uzgOzVPfSA74Q+dFJWWQODQ8t0v1
dTwk195s7m15ZWNUQazVCYQchIr1gYPVLqcjx6Er8LzkLJd1C/FdHSq7tkHyDfdNLcpD2mv0LAPz
RqKwK/2E9dTdt348nZHVg0qjw5jWU8nldTeD5gyLra7z6IpHyOnox2LShE0eHpiQ6ct5RKo0+GxO
bNAtMRnUJjLYtF68zjH1natAwPngVOlYpM2rEKG0NuH9zomT3pE9CD076nbc3h0AwXOZ1NFFnKZf
CTMYV63TjTdIVKKMkVDlxl8i5eebirIZ5H+MIsUmJrFuafKqhtgKcUnsyfIzhJ9Cy6IzMk7Ym4by
sxuPX2cxFHxZ9TmZt7xiIT162V6HnkmGrVm3u6mOPrnenF22braJAq/YFzNPNtk3e4dX7fh5tyNk
1tRn9KtrpIO1QZwdM1mUHghJTYzLmKuuaWyiinBuy6Ly749nzQDkbe8yw3XkIrGJ1VOUx97FESzk
+iSTjtZ9CPZsbQ9aonyLLU4ZMDywjpf7RDBfQZ1yeVRAhKNRnB0/thZisn2gwwZ7rpz4q1KXUzEK
T7uyGMjZ9HIyrOZu3z/wzUGibDLyNJLc2efpIU0WWFL4Uto9NCRBuSIU/F0b5vhMOj1e0XN3BsPr
ijzdNkLBk28Cuh0W5J8q3o3o1YDHvIR1HG7e9g684njCruL5vvQtW4LRPDHY1R0nm6nqrJuj4jBL
o/DGtCAaO+dDjti0GyjcfJOGRA0urCREBQ88qgOryTzA2zSedVgQWM9EDNslNOVs5XiRegbOg7Uy
Nu47M7HwjgEKsJmYpRzSM/sdd8Zr1wBKxvRsuRi+vVNDEOnUdHoI/7sxxewhbvfKrZtU6iqql/i6
bkW/GXRxjFo2VCSKtWlKbEJDWHfdjc7eDiOxnTp7/NTaenXY+xOjJzIwvvdeehNCtfxsGK5awd2O
n4nDMtciTd+R9lu/u9YhmcJXFV7gvQI2SppAD31o+D8sW6UdkrLThNSmFpyAtAwCKmRUnngWZjQC
AA3DhlSBzFHvknkWf/yvFgMv8C1XBKaNt014JxyWoW2HVBWRcXOsDo3SaZ5KBkOTTWZRXZY1Eo6J
7KqxI8kj4xRQWCMdFcrVC98bmVqMCE6t5RMaIdVumpc8oTuWueOiDOrWw2LCguDnr2rP2UMMaB/e
fp7tV/9+6ZiL8c0StlhMjT+Z36jV6fN0s3GjbHU2sX/ehKq2V74Y5f544KC3s4mRD9OFYPMMYsM4
O1b5FgZQciO8c0PKr5Eyz8aydZ6J3DnvxSYmQO65hHa1Lb3noBma7aQxmkMcAzTeztkmVOxSJSZu
1IRWeaZR7h6iCsz/wFSddLiOqqX030HA/g66tMF4mJRxPoY4yM4n3IAwl6WrCWUg20tT86Eyvtbp
fA5eW306nvWONzGEUUvjwCL7xW/PgkSRrhuBzkdQXzI/Puv1fLCrOL0oA0wXGcpRXcbfXPn1WI+Y
nV8d3rlJv/OTfP5q07MAFPLIn7p66WSKvPPJJWugK53VCUC6CtwQOtMHm9kNuQqoqaUd7CJBqE1a
pO2ZNpiY5QnSscl9Ogo/Jv6rh1Iwp5ROBtkbo9VhiWSjmGskCh8CH2C7heb6h2fkWFa2VsFdSwTT
Hyu85MADanWpX6VHDAU157vMoFevFMyVGeAqDYJT9lblMHqPCwYo5GM1a5kgpiI066tIa3hfw2xT
GWELTXV4RnLUuWk4ehtZBD20sipWwoUvYo6aNgubHrpYryaNnUPQUcxKl9fZBBmirZw5Zc8M5J27
9PumxF2SYKUwtLhcwcnTBdlXuaUBhwbWzaVZJTQZmyRf5xNQ0T5fWjW9Li4zm75Fl+Cwj1IicpyW
Qp3KKoqqfpOaDRm2hikv0zYno51zbcjcDWViTu2S2/dz4XxSqv6OtEoyq8PCV+LB3gJHImB56RfU
Dn6xCudNq4Pz4yH07Yu0fndu+qYU2A+lCfAOPtOv+8VCRtORkZAHn3Z0W+a6/2TlWXSGg6pj6Eva
lkNYW3QOP9G/jRZQEXj5ivHdrpoV8so+a86bTsqNNpMPZDFlm7JA4Vz2sGne+VNfux/QJ9jUeHlI
Czz5VBvmYDEJwf2V5LzCWc9PhhluQFvhwzdJlTo3HL52op569juG4YEswa9rs/r7vBIfqhFgUchO
gJ39E5u0FrWYjSHHh2YhnovH5HsXtPaVvVWtbW5kbvn40Ob2YCc0sRf8JviHpC4Ox+3fbX2DxNmm
escXLH7f+n0TcyZPqzCDwHFPfh8cWTg8AIzcDB4N32KRGSNUtsZk3iO9J65sedWs0tug2Xc4eeoa
FJrD2yWZ+U5x87UiCmyNvy/bVAYh5nHt7eCij1eiQTFZmf53LOvYRTiHvHOCeQUA40MNldxVm5LD
NU++WhzyKmnq1r1Z9P7Ids8HE/l9oPC5Hd8mf6AyqHFcM3cOvlVMgy2VOD9aq3nbP1SLVz6v3iUZ
vvLIsU17OLCWgwl+4V/fDrzchlOMmbw5vozCU9hZPOv7OAP9sTt8G8A4nFtlEOUFJAmm0vLOkiLy
7rHklX2U77k0Oaiagc1n79c/xCBRO1hGLzf5nE472+CLm9qHlEMZI3cwYlRoJIcxvh7njCyv5Yha
cZoLmJyvUcp5Z34hQr7XsErjyBh2aSgFJnx1dexUSFI3yajwrpwWXOTbr+0rp1Ofv5zS3LXAHVju
yb21getzFnHdG9epxYVX6+e8rAJyQM0GExBnDHDHjKLi4ks5mvFF6GPOaUm6O7aDDDQNd6WOrb8c
NRMxskaQ6x2iSWef9R8LUTmYskJ91tbWA0hYkmjS3jxfvG3vXMgr94AfXjo8n4K98vRopRy7MCLb
829iMzDgBxvDY9+698fTE7CkZ+3HN7EWzo0ziR3jB49EqYUre1VpDCXHSvq4g5fVsC/XuMGwmbrZ
eK0vPMwteszC++Nf/Fe4wu2PY+tJisPJf/xPQh2uEhDMbfW9O011+CUI4n9V9AOn9v8++uHi8/wZ
eWn3f//PSWAE/6sfwQ++98dyrPQWeCn0W8zG/wp+cNw/8B8Ly3Ncny8xaJb/H/wg5R8UMDzjFthl
SRGCif6v4AfH/EO6Ps5lSPsB7wDkub8R/PDjfPjvIsVFPexxGpcunlkLsrU4KVLaccqK1BHOzgiN
WtMZ9ZhBr0QB0+MysDGAXpV4imwiRSm7VkYRLMq53FEpQrUwnO/IzEmxIubDxEnFaEOz2mpttPVl
79LD+kC4zwwi1oqaYj8IY26/qRIABLHzWRt8Q6Tcleeon30f8L0TTelt03KeRMMUEtO7kTgnzU3Y
BWr8Cp8bC5lv1pF1JmAZ8RXCYIz6wMmL8jHpiBq/sey0wYA/AK+8i0NdFOeTQ5fjIBic9E/VNHcm
1J6u0evMQLmNeRMav/0Fi7rhbSjSCYaMhB9ml9ksIxuvamK4+8JvaAlRuaPH/DBGRFZNaJxFOf3J
eL4DmJrGyGa2iDVU86HJZmv4WuoQOQQ5y24R05uIlJF5QG7sCiR2nY0mesI6oNHrFaP/2ZQNqcld
m/XNn7HpAy3rVLxuC2W70MqWw+SfrTPUHNkjt0EyKoeyZGTc9ybah6jQJWZxrWzNVJxOZ4zHJxvq
ZmB0krjudEGLti7p5CG/vUpDQ5QXYTA2Yb32yjElUVeNKbHGa5KYiuppqmUqgVjbTa12dRO5N6ls
vqEgDY0XL8nc7p6wueoJfb0dgDV1cqRgrpMUkYA3a8btZ8VMnJxYYttmpHO2beTVKm8707mofEbz
l0Y3TqQGVVUYObs5IhjyEW8ZDX5GZjId1mY/eNVlwoBkRM0Ul1AhgXz5DBMwjSXYQxHWleaTOzmz
ty7JJGZE49s1uCU0EfIw907LeMhKIWXQQ4+9wZ7p1w34yRj0FML8SgZF4ZCdhUvkoeydnvEJ0UNj
vS7iMcqRGM3xg4d+ZNwjcCDCwBUGGgcM7YMtSbYofKyz0Ab66772GSA7c+w2z9qmC3tBi9iZHxIn
aubviKYsxuzRVBkVQqA6Hkyxmc1oCGwUC5brXvkCgsJe43LooH3lhg1UL1P1XdwmTfjM4kG57/xi
hmwZLUdC0N92UA8UxX0QXEdlG4Y3OeEGHFMn6giEh908h6Q2QkCUhdziRFLNbQU6DGSQMQT9o+1G
+POAO6GFMFbFkFsMdIy6GYEbVhayGz4yuvcCku7kjJG3wI8b3qXjXGMsFMloCrWydI00BsSkKB1O
VaiJZXImVGXENQJGz4gQ7U9wcfwzEkZker5AxeqDPxiS2BhjyFq1RbCBjHCFbCVJtghdSyTIqs+y
W6tHubaxvRaE7kpURdmUq06hw/44zskUoIbUYLrSqM30BMzUKVG8Ci6Z2rfHAk0sm0v+DdlPQ5Fe
dm0YqCujj+KcDyhRHB9JgTYVFbqTkh0JoY8PKSIv3/yQw8MLr8i0yaZH0YwmkS9kpHZcXhrLeqej
MC6RMLdzuJmwHcJrL7NJ3XmZOaWczkvCQsmNm6vEwVxZELNaV6Wishm8YnpRlKaAESxllRvDF6XF
YXjW3llQo25aDFTVjYYSFF/GRijlMwyHHjc2T10GgKuY0q3tNQIgeCMX36Jl+RhBUAz3jIsdQ2fZ
1VwWc37f2uPs0hAPJvBzMEEJaly1WSio0SMYgfljFaT4DSuFLAGPOkuhFCW0VE3xupylcefkzTjs
5lnH36Io9uL9DLjEHFamGTOyimWm530TgV/bS1h2zRJs0M/FxqrbpXw1EhefVKPA02yGHqnEDcRP
0mDHsV/QapOgTYTPNxHxR0JWTfVlKmoDzLSHXBidopGXwWbyRZJegbynr+1Qm9AOCiego4Re0mLu
69spD+O2vhBdSj77VVTydX1sWnrI/rWqnaQFXdDEoYkgU6dEI0P8Jd0Mt1AGNy6ZGSN8qUVauE+l
aSs4zo0JPqaOdFx9TpzZ5XmfHVfRaUdqae0bGaTNN/gGyw6m2iROIOtU0agehVA0hgY6ti+S4GOB
+bdps5kMGyfVSOagTMJZDNJSAOQzq/hTI3U8X+ROKZasr6asX7qp6e0LioUEG24s2UfsNqK2hCXi
WDtwUTI/Q+o55M8tb1ZwzexTtE+lbYKjkTnWhJXyOT/AkOyzMNt7jQ9fRo0F2SW24WP/iCyNrXuS
ThlTcQ9iQOOa+s16GBzml/w/nyy4oQgdZOuejwH3ZsLu5m5KnOdwa7TEEjckE9kUYR5itM2turyo
5mJAriYRg3ESkDapkskweMM6g7eqmg13fIrvCXos/OdAKqKBB0tp/REGkhldOnJw+lunwsG7JJz3
Dadyy2wvHXod31PdW3CI7NYOTEgUZRicB76ySC3kcJ4Udz41WnE5RXaCBDyMxmKv8E5124g0Wv00
jmU3mehCMDMevBrhKFnbYd9/qLOQIDQT9kr+VURhPr3IIYR5bwyLfsXUhkHkpQU7agPTvWnWsV2r
GAZLlOcbfGVmUPMjxflIBHuIiFDwTnTrglC14Htgdsq7K6WVBzcy9u3qqlNpaezblroNyGREVPSH
MS+98VuMjyx7ngJRu+dBAtsF3Z8RGO2j0TljwfQlTenm2MmUps5qTDvmlmVaZMXXOMHOetnpOm2e
c3sqNR7INlYfp9EHJrCWo+Mwauq8GjivRYf0IilS/CR+0xDPg8K+Kdc29CIgY2XEJxKATdNUtMLM
Mr7HwmjOiCnzKv3qcINwXjtuaJSMsMDVW2y8Zlo94t8nU2PCw4Xc2521qb7G/jTF+xSixsj3Z4r1
ddDYRYnlawrtfo36MITkOxbO7K/yQYXFTWyQ7r4Jgrwa0VTWNLJWJZNrg7awEes/u5F98g71EpvW
yi8zWrSbCOp/tk80IuxdvZxsskiHzMgqz3+qzGQojLVKwtC7bMy0SWmyjggAOcF61c4p4sbqN64u
WpAFmEU0uSqO4e10pWu5r+K8Jo87dZhexQIU27QZQzlFO5GN0qabkTb9J50ExbDG4GVx2AVD42/Q
b+TPaOeRYmg16/JcO1Eebbs5zIsXXfB9g8wq6bCGIzvrZZ13JfFX2dxgdgyikURIWNzpQ6Is17oy
dZV4t5heSn/l5QFN2VUSAIs6Q0Jh61t+tZL5XWvyv1ylyEOmK9ccgwHuAnaxDSp4yCcpQ/h7KQfM
8kjxZvUo+7yo7sdxBOPeJ6NfvRizKMpnlGd58qFzkU5+8IlDafdo2uz2TBYdmVwNNBlUXi57E+M0
VLeIozyzFZez43Ut15R23/ATu/N1XLae2NdRYHjbziwS5yoF268/1RrozbbxPAeCrjTo4iflAPbX
n8tZH/Iu68mCI6+0s7ZWxZHjgm6Lpe4sXxQoyySyjYNnzVrdNDMi633LQam/iMkTxX3UFqMnmexi
9nlRdUaO0TqNx7RBjdQZ7YvPdCe9TUJNxmk9p3B953lyEVMXdZA439sF8dWuGog71a6LS2wfW3Ls
GbNPELjze0e7ciAOpc6UPJ8jROAvoRW31qXhBiOKcG8WUs+XXuV3w7yEoBJjtcpNpxppiNiqfYKK
leZ3Okrc+RN6p9k8uGiSCNztu0qTU8QJKz1ojqANtEM3Ci6Fm0zDB2k1EIoxxcfauE3KVLu3Vu5a
8b7Rta73OuQFPhvFiF+mjppw+oJNJFbXzdyTgmCh55fXIhtynOm97aVnWrODch7qqvFBKzc2v7kN
k+mdw5cWfTI7ZP/FtadK72pwfZAUPFJxgjMjbofs25QkI6xvPVOtIWueuLj9ONspCcqQfuS5AVpo
+qDZjOttOFlht6aPGUcfa0uYESQIMEqYkFQx3MD8cYJNxymx788Un5hgz/laefd16hXNY9ukrn9h
GKW5nB20rKe95aW1d83O5eJmmoQAVpQ7nhYXw1ym4pATf9p8ae2WFo0d9SLc0KLtHcZggSr2RmtH
koMH1UMZI3QY6/IwiLmO9nNP06VaUZTX4Vq7ua05nakM4Mk04oBZ0B9Tfu1N44iOtytV0OItE575
GImInJ2VDcsWd1o52ogclJrMZpe6bDn39ETJZO58M8akrgGksX2aAfuHkq7aqXqInSsyd0mqbxmH
dxeceescU9BcTsx0C0qB25KKS98J4twChpEjypkrWM99ctEnPZowMy66lPOg5c8PdRcDthykW8sD
Sg1XXBIc6s0bK+NEvFFZ2bSbIc1qqL5xEUKbE67tGwclq8y/S5lpgv4pRhYgqqxFH9glZBKRPRQY
t1XqDcOmVfR3yb729IX2ZNrvJJCC+rwwYPEf9cbzGbnATOCauRCaOb3R6uh7O6ZLuGBRxFmDL0i1
3kWPyGo8ZNls9tiWbUgxsR0o65uJfix7MEtyc0PCayeCzRLSW+nG8l2mXpliK8i2TNNk/n1EW5nI
1RghdLosAtxVZ0VLKOS54ANWmAdYd0XycXAgwm4V553im5Fn/nAoo4yR1Sojjd5G5BUjZ7qMJpSz
L55bVpKYShqsxpaDtyrOxQAe/zluxKKi0VPnLapxG39XiJbMrsMX7KjzvDc04vES6altztu0nqzi
y6IjSpqVkY86Tq6qNga2f5m5hcDzjGhRIs6PHf8SJ2oa7ZtBk5xkoG4B7CrbadHKlDX3dtMpv4v3
yuXbu+GdojWxsrXhLaLeuFxygjI5zBpGUpgRADZ0ekokjjujRC5E8V20X2KHHfk8rOrEeTBmmbrX
MWG247cobkz5ebRVOR9kGbU+ofLh2Mc7TDguhSjyUa+9mpKhrMTKwHBDv3mKOEPBYWmr69SoeSDt
bIgfYw/R3Jqvd4DRj2o4/+gLble9GYAIGA9ZJTMi/6ieQijKg5DRelaIBtA7K294wbEeBAciUiI4
5F5aRluOkrVD+CwUe4B5Q+qdo5PO8aihaqqrbWUVpvMZyY++B8bA0ahAbGk+BhVKtIcaL93Ck07S
hMLQEbH9lDp0cDmeSDd2LnUytmbBP6dt/KdMmhQguov6nyguuhH3rkM5C08xmQF/mI4/2bcOo1rK
RurbJvgMUCUbpzMIgbK9STuenX0JonXct7FINb2MqU+uq1gP89Ycq9BbxyIuD23Gg0kwuCGLWwyV
gX7Wk8gA1daVXz/jcm2KnZWCpNiXMg+dy7RvBxwZwMG7HbsGFp5UGyOqK95RvSn9Lse2gMwZyzmm
YuRkelTWWTuoyfsKMiIsL8NAV96ms9NgMzsy3Ih2KPNtO8rGfWrhtKAxD8XUnzWD6NCCm2khUHTm
CLd4oTKOgOua4UO4K4VlJ5/zgQLnRhPNGgIiExg/GagzkkThqei64Sd1ewVHo534r2dktsu8Gzdz
N1jdh9mOzOl73BFlvhmjsKdpETU0gECNDTp9If4Oijn12lzqu7wxm+BpcurYh/TROLVxXZgjLknf
Dd06XGlfm8154ThTvSnHBMoneS6z9K7siu4DgndbNyD33AITZjuIBuUXvI3C/nNGHjufFanHZkNO
jadad+1ElqfIGWgMSb8ps+SXwJhVJ1cEQ5hNuVFVnyGrBi6m4lWciwbRGZ9P2Q2MSYdOAdUhV2W6
L4Eu66+zi31i081e3xzSDA3HOTUxMBFeGJTosVG1KNZVj+0eppjpuDmYPcPIHASflJDeh8Y2mu48
JfK6eBosbJTr2md03uI+LIM23+RZSkT3RRW5UZZdzEVUxu1D6xVp9afbQILZRHnRxbiAGiteAtN7
WAQVnj86PNucuUW5n9nXyrMRc477zCQNNFKdlLM60NhyaxROKX5Ob1/ZIvIYbdZAOeGV91XThh9F
XoNSf3I9cMfeOad50wmeUtLhVPQFKLyL0tKps9nhnsuh6e/cwh0jfSadwi0AfbmT7JN7EucHSMG1
71aW+9UZh7j2t3rsYhdbWi5pgthww6Zq58Y8YlhAcGKRk01iRNsjnMdDgFF2JviaFg5PEHmcaUyE
6KYa59iZdnE3REFypk2bqUgYwqlrVjTYfbs9BC3A/tucyW6rVpp/EwNKwjWDReS3NCgBLPr9Ns9K
YnArxIPlo9mxxe7dJqJggKRhzMHjTz3/v2Yjv+QHn0y+TektAgyXHr+0l7HyyRBXGT1TQ8QFW4Kp
dgMl8tbaQ2gd7627JloRbr6y1oSB7eQmeqZDZX19e/1lsP7vHj6hxcvyjo3Gh1AFy5cnPXwiMPOO
6jBdaHqAcwAU6R3UaJTnP6ZADGdez4le5mu/LmSxyfNAC1jDgsPNr6NDl4kULkmLWS87+LNn21AX
YaLhD3/7gpY/+HQdh1QdBhJEYfCj/roOY4QYxwrizYh9+IqSnaRLTva3fk1AbpAa4yGKkBS/vegJ
QZlfEdmegwDDJwoVId/JosoRRU2HuaCTL/lqjXwnO/rwYYzJEIEvRsQNyel3by/62pX6gVxw/Myr
+cz9eqUDGbYt2ym/KGblfTiM1c7sRTWt2JvCc16h+AMZMPXT26ueDslN1wRF7y9zaEbly1D612Ub
fwAYO5jpNj74uylZe2z+m3EPiuvaWjfxx3SFBGudvvMLnz4+J6seaes/Ccr4YERGKFiV6zpTSbeB
rPH2hZ3+nKzgML0mMZBflKs7+TmNNqUu102+JV8HIAFiUfVQD6NzGTBnHTdNP6GPhs+qXt5e95Ur
c2D7eyR0g03z/BOOuunogM9on29BukcXGeXl+cAY7J2H5fQ9X65OOssL6BHD+tvDUoyuoXt6u1u7
EOp7KL3pK/xFiX+xwKMQ5lb4znPy2s/pCzSppsuVydN9bRa9Cjob6aybBJn8COOUOdYIQk1uPYe3
ZR3GGVRGiiR1+/YPespWX55QNlLESqbtSELuT+6kUwectWF7bD1AMOnB3hINv+1WiXo0du1NtKn+
fHvB07d/WY8XnwslG4px7ckWTtsfe0dfZFumCyMCETyfAxG9ZaZv6SeBybDiJtTn9uSa3r1BnT89
/60/wJLcV2pn15IkSzq8m7++krgB+DKNfOATvoMrjIB7uxV70C/f+2VqOdR3imLg7TVPHtsfa6KV
BUjgM24+KkB/eiFr7J5pPnt6S5pWecZpRR+6Ji7eWeXksT2uAnuQRcj88Pi/X6/M9gpXDInFIZo4
7dWkOr1TmU44HqPs9/ATvfP1OLmVx/XINBDoVsls4fk5WU+zvYg6Hkm7Le5iHPKUveLFDb7S9nlB
nnMbMUR+Z+M5TVdZFiUEwOJLjNzX4pX5ddGaYWkXtqha00N36K+6vbOCB3Zodu072qyTs8bpQsc/
5Kd7Ng4ccX36i1vX+chk+gk1802Z1StUYivCqF+SHHpnpt/5TU/fxx/Lkv+83EBBKMbJ9ZlN1tGJ
5PqQqZ/JLd6MTbGOLoMd6JmNfOftf+WJQeG5aD1R4vIxPvkU14WgQLIpu8I0IEBBqzoNMA5q/1H1
nf8Z9uA8v3OByw7905HDknwJCVbyED9xijJPl5zGkDAo35m3pSaiHmGirwScyOSdd2F51t9aZvkz
frp7dhc2GCIzyMQxlYTXCoaAsdhaqXoasoXzr3dvv+LvLbj81D8taJqVJ1ILOZvbMvQKaOFmyCJE
5l6nHfP20q8f3l7wtz1lOVJw4wSnUQ83xMmDEpN1mJSxAJjYuVdpUl76WfnOj/j6Eh4SMOa2HEZP
fsSE4sYHOTFu0yZ4cXM9nof4Dd4REi7/ktM7tbQxiNtkoeA0IHnOqGGrml2ryp8zRqN9d4fn6J0r
eW+Rk60qtd1u0sayCAmN8XyJce8s9M/fviPvLbL8858eAahsgO8s7sgQQBRNZvG8vGAoh8N3YjFf
vS9LJeIypmMLPNnomYDLrE3LcUtubn0QcZ7dGK0Y/+4GeDyz/nuVZfv/6XIcwgT8CNLs1gZIt3f4
shymbPZviToxNlwmOHZhxlhvsnkTZW17ePvXfO8iT55vZacArRHukJ/gIUW3aLG1KAn/J4tY5slp
pCpmUk4iPmGFkMHOIzPivHWZvb69ymsPhocOlOMVcjPE6b/+kjlM10gFoCSaZLhDVHTWWxkYLvsd
b8V7y5zcMGIZ6lgvW2vsKL1KTfM6Abi8Qg3RvnNBr212P1/Qyb1px6QeBCqzbaDc9OMwo1M10SoQ
ZmQOO3Kmg30lgBD/j37FU9vXpFQZpbk7b+0YTASScvKra//T24v89kXkof/pyk5P4rimhpFhv7m1
zH4X1ek5YeyPi2O08713rueVB9y1GbKi5IfW/dtJGCVvNTP7nrZtE1bXJcEV+9bE+fn2Bb1yqwBy
e/RscK849DB+ffY88HCiGcZpS4sHDPdE0mEbxR1UzAAKbZ/jBvS957fX/P2QtpT1nkV5iLnNt0/T
fdoOW0kfDqBDwnpn5y9RLGjQb2o/2Gi73vjDeC7FtvPLv1f4LocL1j3q0jnfW6cXO2Z1kSqr6LaZ
/XGIUYDX7yzwyq/5ywInX3llhA7Qdw0qKXaIae9XVRlsG5whCqa2//T2z/jK+0xWr++hv8bUwhD1
11vXCYLSU5OrSYzbDjNx2d1bNL2Oi/wtwfF/pia+Ud/Kh6759q27+qxOdcfLel8qhVKThwdB81/r
bz53n3/5D2clw5jprv/WTPff2j7v/iWqXf6b/+k//K9vx3/L46S+/fMfX6q+7JZ/W5RUJ+JgNsD/
XlJ8+blqEQ8f/02Hr//8Bw/qv7TE+Af+4KUhm0py7GHb/peUGMPDH7xInM3pEFiUstz/smq6+J//
EOIPSQ3k0+AIaEyaAa/7X1Jiy/4jgBaBCcDzMUx48m9JiXH7/7pJoXZ1qCOROZ9su/CfS930eMbq
GUSjGVTjo4tUDLdrZdUvUSfy66ET6ZcsFvo6obV+ZQuCLjdpOdfDYe7GhdLjeWDT+ikiC7AylxBA
UVbfmOmDDDH9hSFZlyLGk4CUxEhj55D0Dporpyvko4Ku+cFNEtpmWWlXOOCzBWkVFehv1k1U5ddw
Br1nUzX63MxwG9tBPlzXJCPuW2fWT660s3gdKCQzKzQQ3YNP3PpjwIH8skncHikjcSorYvyyL2HN
SMvsJ/X/uDuvHee5M83eyhzOAL0NcjOfDDCkqCyVqlT5hKjInDOvvpf+Dv7bcHfDczYDGAbsL1R9
JYncfN/nWQvLkjrKX4EfTvMKa1ZOPdzoM4lM+2HhxuqQ/+uMZ3NJunEVVnX7rM8RLiOjr/QrMCFN
ZTVnsbquYnu4VhloFpR/oCuAj7bHxK61ey1wIEbYia5szXxyjsjB7JfZHiFPRrYpTADfgbgANuiv
mdbGzzUIjnd9TEcY8nV7GOaa3SxxSvhdljFeC41aMXSlegDnl48CxxqOU58EiQk3aJAYbgntnuKy
Lz+1lH+yT86v2+jkOzIPdpC5Zmmv+2VKWmyw1Rw+Nmwgx1BYPTtFeQY4pfr9LR/tLtKcRjcoKvU1
nhr5UNqN/qwBoQJ4JrTInaehelpsMf1kGAQOJC8if6hQF6WRWu3zMafZmqZK75MnbxHKjGSsArwO
Xt2H1UNWFTpxsjzfNmR9vEwd9BMbUrTdSdfdOwQe0LvAVtAqazlocVgc47y/xS9zXYNF2xfOQ9PK
8tzpsAtZbgwxyiQFGIQYeYu5HcvEda8M06Ydexu1PZShfcVibJWyljlGVHTWdabDjRIaQOWJxJdL
JMWYYMZWzq4fIdaYwaQ/06IKL2Uv43et17mz1bzpBqMOSC20SUSFFEaxUyT14tpTpz7LLk+/eXEk
QLk5wcyXTJAC9NoMtgHJGb8vbJI0luSIvda0ySRLF48Hg2W5Bzkl+oIzBROBaFFwtKw+3EZWpm5u
H4F34o3akdRtvrKEAw2mleEZYGtMDoZqXZghSSQVFokEVgASm6U2ol0XT+KXE4L6Uy/zAtLeSXrX
cBpc9Xmmn804WxAmmd3a0eM/JB9xcshopu0d0mI7vcpnyCNouZjUtTeHmWPwhtCMagUpZXwHpxy+
5pU6+ItmOd900cRVy4P6kaJ7ciS9rjwhcxqeSeiBrR2z5SfCEKpsE6wBvqaN/YEdHMFnSTOBCKn+
gPVd+bBL9lxeqIBdzZo6XcPBcgClWMk2pUh3tyRKgeKnzc5dF8WHMRtGa2Ni8sS6CkLiqV3gd83Q
xredQQzXHYyxJRc+ZREebGeObLdUC6io3Wid5NyOpxuRlRNfm9xZswFdxukqz4KEbLrx6FQfpZGD
sTFSu7sQsedc0bMMW5mh3W5n9BeXEYzrB79cv/TJHGwsxVGf8hn5TWN1ipdncGtQAxH0VRpbxZHH
C+bwwbyTWqH7Fffg1xR9yJtEu7Vl8J1nOOiz7DhUveFjimpXkBVUzOedgjiH4Bjf2bA1Dau9I0ky
n1Wmu55BeuggR+w0Ljgj87iwcPmZyXjk16CQ1g7A1vLYlml+WWIt2tTDEp4W2lbVKhonoCRcRBH8
VP37xPPJ2apIq9CUsKaLYwvzIHUz9VSFnmAHNuzSy4YLXqA1wC3GNoqWlYGSctOpuUrCnjf+WrNJ
R0Myi52dstjNA90V/NYYXgmYVdmxosz5UrD+3reVZW3KIY5/orEeLm01J09plZSZm3QBlM1oWMTD
kKvq+1J0kOBKoymC2c/IBm2zFq6M5xiQhKPZWYj3jrX67pCDIkNfF9HO5EJ31yFnIzBT1NVP3kIZ
Tye9P5Mh6LoNuUTzkFDLPzJalZo7ZUlzT1Mc/as1qddqCcdtqnbJWRjzeFfJUH8JJrsRgCv04rHk
sMK+OCBnMDdqsTZS9Hm3vWcEwHOqPschXI5FkTn3g9AHt4GI6rdl+CrNoLxaWU9tEprSnbCo1EjY
ke9TMiQQ6Qo1PDVLYXwBPpZ+LQmwS13UJ7o3UKip0eubamiSr6qKRjg+Xe6V7CzcKZjxJQGpphEw
j9tozpwnwh3QzqyoU3xyXjbEY9V+qDMn3fZ9jLAXP/tRzzJl3XSpcq7MNNyoeIzwRZQ1+ZLUKp1D
GU0WZesxWoVwEL7rEPGx09jxi8qGw6ehUl9tQoY/pVzsCmhQIJ7ygCoRe8HmA1XQtEYS0K6MQS2O
UAKHUxnGzB1ZQe6HaBoRMWW2eQqHWePyywphM3Irf4u0NIMTOnOwz2KpANa1qahwlYX01afGDIdR
yjPsETB9bVrCHURItA4naIe4GhvPxK+SUoFa6ZVxgyCFcBqnKrqonch+utKxyO7G5O9dq9agG1q0
9tzCGDA1doGtu4C150dHIixAdlydotYcdibE7ns1gvlhj43cURCILg2136upl/xb+EJeJVv6Ex29
yQ237uQoHS28dlqkbiolWmLSOGJ5kYY6vLR8iB+00eJdOyfs86n8CPU+hGAEgzu2o+ekqOVe1crm
I+YzsgGXsMAz1POANi6r8pUFeISgedNoySqrA7kXkagJd8LyTUTUH9M0qA+qLYq7ejCddOUok4Yn
MIThTViiBtuMOau2y/yoyynYG4myfJQkbHYZVRrugKX2jvVSMgJKx9c6iY1LHuXNLg+DeT9V8LiB
52dVx+8cVNWTjeiBQuxSMsHZ8p1NySo8LG5XlYlXzxa0ooH7biJQ5i1RH4Ld1MVzSPTjC+hbSrWI
fiu2uaQ4WmJWfTFZ8BeKFHVG39fANglUti8ks8SxBgS/jTJBWiCAUIVCVlcHL7yJLEvIR4eg6/PN
nEmxxRWjHcPSNL5aAJgkuLitXnA25AfbzpUDd7bkLe7k/NjNDgeVdoDCXIZzeMoyK9hamU6afKLC
PaqgXpsQSRW3rQU6nTM54MyhGPimrrKHZM1rn4k6pkelM5tHu0/DRznnw65Tov51COYZAGgdvHAv
K3bGYvShSxZa4IUNRDDBsetA4NeEhuBVTsRELDsAwcJb/YkTU/KcO4QPK0zwXBtCc7w0XdGsGgHn
ZJQgmrB8kJ9147wCgVLpXb1SZztxo4YdjZa271EGhT1LQuVopBoUHgRYJDBv0gbTLKOXNi/nl1qz
pkdlGbRHkA3xTipp4Ljkrcxo42TaR2AP6RYZ8kttjwgayPHEvGAr6hOt5nWyVB9tJeVyW2kZFs/8
g3ByTn/H5nzRhTfbV6FXx0WQ2yJ6rw3blgKIG5m8k0aplbbX0YT7ovs03FuTnT1pZQooT+r2ScHG
AtNlSYNjGSr2ncZOfdUMwfSZTSJ+Jk7G86pStgMWEH0W9wox0lMH/Kl1OSNPRz1BdePWi0XwYBAx
DB9Z9xasCPpLbjFAYohDVSHNo8x+bKbQcDvDik6lOQ+XUgOHUQ1IAolCKciYSukHmt3RYytGnpbJ
5k/7UDXlebButByd6LpLCIoMIYsQdxxN0yOB11reKPAM5HNm3M8sDfmXjxzEgiJKdhWcNX+swvoS
WGF2MItouCQw+88lP7zSqwDasrsg5+vlmjY/D0ZqHYC6ieMs+JQVPWUqBLaQGZqkPGhJmPnYeuQ9
Tcf0QypDgZP2xgPVVGbstLohZ+GhAOsRpap6T0SYG+7cmV5REjTrEy14nuh6Nu4CAeLJ7NJxZ/Wq
epqceXmdCyv/WFowfh3hrsSroFtv0SgCP46TgTeT0xsfi9NRPW1SARtWTN+GZSd33NT6b3vEbNmE
SXm0s1bZ2KIL92Zzi+EGUPr8EZzm+1gG1Y7nle5xUClsqDJrLjx6WWdBeJWWfwBrmrZRsDFY0aXw
G6diWw6GwVOeNX2NbWD80rON7vtGLR87umffPf42mhMiPFbCRhwY4So2Kz7HhHidlznkw93enqZc
lVSgl1AuWAd6DjOpDwGFiQ5fuW8aYX5hGN2ui9CKnoawDGmxWM5msfvyrCZh+qEbQif/1up3BNCK
VTbJdGWX1nJP4bH+6kNdf1bUOXrvoWp8G1XTIsdkF+yVKgOqxqEdGtYScGk6D1xPuZhzyqqxoEuO
3qMK98rVEpmszXnSTvMsFHToc60fRupZl9qoeAPzs9HPiyrUDw1SlRfadvhVRaECwQ4RizfntsCt
0Q3nCJJPulZ1NAk94KuRniYYfCTJOgdqKb/qvrNWU6SSBGR9qGCAoKXbWWDXnNkcHrk6aTw8RK0X
h3V21POkqT2jLOxfvayi74V1HuIL3uUUXs3SXilKkz1bZlWe584p7oKS8k2rYif17IwT02Qu5k8a
TJ1nk4OjlRfwx7V4tCjDFDehaD/Nsa9YyLgDS53hGoQwO+Vi8EN2uCFVDbezLI5tiyevvHtm9mce
hppv8sQj1w2vklXKdqyiYj2TcbojI0+TMjLwJGV5b+PZULDy8tNq/Mzq4vtyykXnyZSn5VIR1u+s
95xM0mLaSx4R9rTfSiKxsNTtvFT5lAn52TVa93qrsPg1zqmHwO6TFaFn/OLG0pb7stKHuy7O6y1g
qX6/TNQt6IyAII7nRdNhWqs62Ol0go7bC6Kb1aSoa7tctM8xHRSLVqIJxHIGurgiN5zvaYr0vxCp
O+s81IFoXAkmji9C/1PaTMVVxNCYQ24qKMts0/c51ehjLe0SrhvJ9V1ERra4etIvdxYt1XSnTK19
oteMmIMV7Y0xQyTvYSmG8sAlKztqNsESfL0WEMZupoZYiRajrD4REkc2oz1LMeskZ8VyVYwq4gHO
Mp+UtB73o2KrDUc6nQNz2tfhe70oya/CQ8NnrPcddxKe2HhAF7cbQhXt4loor0KN8oe4nWe4okGl
PQ9a0j7Y6XQjSuYR8htjEepVFPDkPXZuEXuIrIKwVnfaYHsmsdTfxJj5wZUYg14GTW1/Eohd31Ga
5Gh1pJF+92E531XV0rH5qRuawvl8o0ymzDN0hD4H9sfW1zyb4mRYBR3noTG5HM3Wkn0FXE0PUSej
NaHf8SVaSl48HEkb8Gn9aeA2+pM7cdB72qhQGIcJENI4zUeNYHhf/cHwS/qcgYqpkKHUxPJG5DTn
hJiGb1Fadvup7oaV0VvFQzbwPM1QnyccGVXR0ZTRAJ2yiuJPe5lbD6Jfd5Swnl6EqlbfyWz+4fTJ
e0pU/cjzIGM0b8hrSuUB4eN4bQTNAADVqpfPlLmaua5m8JJ9HRsE5NKqn/2AntRz11vZ6MtJq797
WgzWqg/HMXdnGyAhD8WGxs65KaZNCR6qwpkEBy/nSec1UcT0kJsKuK8M5KTqSgp098IgLJsOHaem
hB0bPeGot1/prgYHh6j0vO8cDaQoSjzHG4SWm26byRJNZ6wrR62YzJzPTK7+YiXLXiD5hPUmDlPR
uU0ctD+mNZG8581Tn8Ypsy9a38JcniIe+b4Zas2XUg/Gei3U1OSujTIRnr+aVu9By0jFi+tYOSzE
TzZYRJTa1eOhlqvQWoInuwjL92QK5bYtBvMpDJLcVQniHgw1ZYZUa0SYYoWkfVTTqJrp7x5NrdXf
7axhcLr0w/QCmbKG90pE4ZIVU3RXNILnVh6rAh9cr4G1lrL5YzaRsV6NUaiLPaDPTKx0eyqOhEOd
LaH8yevNsf0O5IgwmO6CTtY2lBszbgxfnUb5VMJ0ACTOER29XfoxBBHSUcdUj2auorucu6F/HLXW
3EjgfuemreoLR/Ss9cJKmzxnzpf7StWH+0yUch1HZc2lWPbFGvnLHK3ythMPRlYu+ynJVa+zyto3
JwtWgzmmwVpPB8BBBq6MfZFSN49b6mstnN0EXLy8PcpalYG/px403+6WykPwkD8yEbXXaVnbvzhB
xK9hxcqdmG4GHiVAX55JpfvOU2alPPDfqmwwIklkaxvHnOmchcLc2JMxHwlxaTtumNzubHuxPuwp
qi45pHVX5r34HquYp20FUSBsiOomFhLGVe017XWhufmDdC5605i6bMMw2cyBjL9MJ593um4tr3VT
AKesnIkWgqKHJrWidD51yxg8WKVpvo+N0BLabLm2Hxpj+CxyxcGKhfISy3jl8fCRMTxxukyQiZ4q
v+uT4jd1KmPbjsTVOXvL91SzJ9VLBrt+jB0+6UZU4awt5gC9N0GrlRKMYUpKrmdYSm8SbBOFNS9E
qeZTKoz8pSSyXiDTQ8mwjVRmkZlNX4epSCjGrYiWrZwYHrqNNEHGaVlxNW//Wm0kju3CuwOVKGP+
nJtYY859qOOOAOeBR0f0YaX9qk6d+NGXRXyU0dDtAsmduePiVPJuM4NNrpH3d7nExMe2nk2QUs1k
vjUDXwOGGx7LNkppn4RJZZ9UK2g/hVoyfaNCpK0Sxms7MN7TsVftaDcnQqYbB/fk6CEpM/y8X1Cz
FZkR+IveAXMXCgNf1JBxvUUpaO21cWmRs80dPbQwG6FoIzBYV7rMXhPLbIiF9ZiZ8yjITnM5Gbyv
bPU416bYlTAydmFhF5s+kcXkKs7UfRupjL2sCWXMSMCQjWvCOIsZBpU4w0g274NwFg98D9UWfVS3
t5ExP83LojAw6Dr4mZKpSVdhbpeiu6RBJTiVhcUW7AGzQgMVXBVG4z0X1tFn2JPtxlDXbsYvcNqK
rPcUG+DcEv5/kW1b9JxD2W+rYVF6GovOxyqWxZO18HQJhAKRmEiHj2qEsBpwkNjSg4/hS/cc/Wwm
a1vSrZimQWu8zsaS+GxrWp9NRAgz1wQX7oTUSzSAAoRnE0yuzZDsUjUVdK719ppXSX82OcXRaWl5
30FkOdlt1W6drHX8EpzvieU2Bq+bKXyIsQBMiaaXbjekOfq5OATHLs27rCTouIhOnBjhsQvKNXT3
rVWqrmZOzWOtw3zlrWxDQ+KaHO0zamzrEUTmwakD7Vri/1C9BbbbuLKdFnYu547BZWWVGxhwnfY7
D/XU5MmHvl3rwJmjM4gMb04tfZfQyBfo86D4ArsOrEd0euldCaFrG9KGx3sSUUFK8U9X9yPvzAe9
jykENSMw7g3VtxRp1Sy0T2BB5l29VMkr6BptcmEMmxceXUq/mwLL3BppA5FExEv/HM+if67t2XwE
bgDCdgCS+RBoej2tuRGmwcqOp+4VZFyrepbRNoqvR2XypI2JvWeUgw3PSq0Y40mZgR5PFRGtJkbQ
X5zulsXT1Y5eL2pulBwx/OUPYzJ5CcAiK3RrhpG7vAQl84Bc0LqPHHDkriWS8Ey4twfMMMe40iY9
kwQZo2qi+oJVMPdwvcHB64J5UHjiCIR6pPdQIxie2rjzqF1mzAiUav6aIgVQkKTPzJS+LuGW8DcO
nLrbupi2bAuhn2UwWJCZNwHJYgBov0pF6ew6ysk2V7xyyVPbUk91k0iQLOKKlI08dzKQjr9KJFPL
VuWtKnw60flPPC5ac1bDJZjdjin4+FUUYWFtVGPmnDBmyfRDg6vJVr3DNNjPeCFRF4ScD1dOcJu8
LqxyOZaUqvU1KRQA19Qa6Ohi5uUSUtu9uQ2Nm5zXLAVyQAY0ZoJnqpAxh2hLL9yiSm5uSWlX+7ID
7eWFi7T2tU7DV1u6eI1W04y57Nud+hnAu3lQUhgbNGPGqxoCKhmybnCozWIOgEYUzXsN3sx7U2XJ
99L0jAWTpbmgD+AUGC7bwKE7B5PGrnlqGrgF6oHW7bjd9afYUCQHVrNPOrflhtS5di6i11Ykzk/L
ifZn1Ac78ftOcF0FpdDqgImG+iccwyHZwHdCHAypgCY+EzoXLQXbOsXIPpJlmFkDsig49yg4D9jw
gDrWRfZr2Xp3Vy6yOvH4u2wipQET3/AZAu5CvLEVS/rKP0z36UFrq3GBahY2IYBjJelfqEE160Qu
CmhhW4h9TgSbRS2WKX0q+4+OxemNUCGTTcEjzQdTV47bbDyyX/BH+VuJLfOup9buF+gkvuYOpXtV
meKmmRijU8POdhWZo3nfG0jwGtFylOvamoo4D+wUjcdSe8iJBF27ydQ2rW73+6gyGxPOsR2/mjIt
2TlgzivVub3LSTEdAmnyUR9Ttl1sNld6bdm+YYuKa6I6Pc0dO+MZ48q+Hztz1wLI22RF3Kxhaehe
Y80YwGjLzmeZwMYeeXyj6WEn8yqqHAvDGA+mDymf6utgqQl/r4QL0SQVD7+ah2RsutB2q7dxWkA+
j/MblqdrtW2aitBPZC/fOfw7FJwjuVFFEW6doB1NJE3U7r021jBhp4IKHva+BT5M2mnmU7AYc7kC
Q5+fuS1bd2a6RHQJ2qS7dILNwpE1MsXhiKvMzbohV3nJ2YizhwlYZNRPssJaByUlpj4KkOINhwRz
Q2vqaeApNj+0gFecB/DW3qt1hDAkgROq0B+eiopXbtINX6qFytUnzAbh/+Mhkscy5z9/mwv5cyzk
f/8/xKOTBqGP/zw84sVtUjbfH0X88ecMyR9/6l94dJrxF4N7hoON5VYl4TL2byESTf+LbZPd5bmc
ChklCGIc/xoi0QiRGFI1FIsSuUohi1/61xCJpv6F4i25EtOmvsBkTv1HeHTGH+GhP8VupUFe33B4
1KBGo+iQmP9juMhMBxqaRCI8FAPisyxM7VWZoggRbLYclj4CpA72fLkojCn3SjPFL3LMLVD7SYaO
3YaW6LRBwrR6oqDd9/m+bDWszbKy+lNQj+ZjMJfqnezU4iVrixSqlINnwTWGLs1JTc3coxyeeV7I
Q1iHBhKlqxUoBp1lvNYavyXqrQedgdRKG0TvxVrzaubg+QuHmgEbizeGAMduMHdsHjbJ0O2VxLmf
xvjc9yrZDONHNxIkfMW+lL0fZ/YhmpMTUxlOZf0DGYf7pRofG3r2YpjcZDE2Nfs+pYqPvZTbTG2O
y5A9WZItolJtLOansrDOjUj9ttJcs4j9JXVOdDJfC4PbjaOd0sg+gwMdXe5c7xRgCk7f86tqLE/O
zMiW4v97N9UPRpe/mPZypODDLTl4S8vlRg7ZBWq3qRIIASJYq6axVyr1YgctfkK23BwPoQyz/oUA
FD6Gov8ZCEqHDiWhvAyeEt36JiR84blnX4P/ZX4xP7FkeAqAdYWqOCyNoP4Zm9yzlaxeWcDmhTqt
HMiwWVfOwNXavcTJKyJrU4XJfR8avojbnyEcPwpQCDRq14iKoPam/jSJ/VBhxQX4k0lg6q3qLpS4
W8qobmyL1TCLq20ObxlGZR1QspvE4QZQ7FYmbKum+mqMBGNEJrhN0LItxGcchcMqXsSFdvVGyVnw
l9W2iMpLK50tpIH7Ip4OVtGdSt14RVbz3hr9TpblCVDEnq3qW4z7oTXi9aJH11ay2FaK9EP06gcQ
3CNCuNc4E+puAEW40m6adDVbEM9M6r4Oq+dBLTkx29QQ4zD5iBX9NWidjWk4WztXrxz4v83AuIQ9
AtGC10IW8U/IdFEbnb2ecsktZ/3atvFPxzgRrAWvcvEYVPMmxs4E1Dfjggs7HlkrNgrRFhTnw2eD
uEtrVcfUqL40joNM+KuNtPRr/ccDFz1mSrzfpCfuktZ4KFrU8yMJkKzgn5vvmql4bZXpfukgqGd1
9iR0jUPJ+BHbse5GQ/FqcPZTOvvR1EDYhOgMx0l5DurhTJ78xVb0r0zFgjFynOZxUX6QiDgXoa3i
H5TtOkwm2+U8EO6cqNE9JRtLjyznmxVHR272R3OuHNxD5lN3E3DAHmAc5IiD2gT3fQWhrQqDQ7QA
RjAiTlF8vq5wb8+oLrY5Q4kCMh4EGo5whq8gjBuU8Llqy2s8TSrZJO6RNUSOx3Jk4oOpuV6xQ442
MsgHP5UOBEy1/xnNZbdk4RHSyaXoghS9QWRs1ak27jkz3UbjRChYK/yEg9L/BHl0b8AyWzWmtR3q
NFmnQ/g2WdVXhxb80Gdme+LdzBlDRs01M3WBIu6WmR6dtrvviDnfNUmbrtQlO4dOhFZ85IDAUzgY
layhL1Plyz4kqOmmQ/EIPKLaJHP5xDxtnar5ZlLrHhWiU9NZhL8C5dBv4BtAWiKAazi9ubLVFopM
UL9pEx7XFuh6mZYMweRtTsnmkzlr5w7OfGoaYhYmNH9WtD4SouBaSecYzDpj5jjQPbu3d0kUfLVT
fR5k+T0Ow9fSa49RMxzA39So26DdFcpd0tu/owo0j23LR1l2hTdyRFsHrXEtGvu7zOTikYFsVqxA
+HYbRHws/jpvBhzoNoyrrN641kFX7Ja8CI51i00pduQ9HAMSEQ2xW1I0sHSl1qGpAHkFeuQcpTFr
8oKRquHNaG+9AUCjq0vsXlD+E9fQ4IPwAMpAtArvIjnpbl1bCnnB6AyAHixbeuZ4uYXJcAqVcKvp
DKKCQge7z9RjrA8zODN+ZMag7MdI2ExnxmGdxjlc1MrMjyIRqhsm/VbWcbrVKjGD2c+uWhZO0EEo
WQ5Ze54T9rawZd6avlnYe+kpILigYUnBj800rAaOWnHiiMdKAgPLngERrV78IUfoMnfMByCY3sKj
zH/t4lfHrg2qhby60bezlwF09ZJRoWo9LK+6VfPcNOieHMLKNxP8UAXQtCNRUnlgRBnuFxHOa7hA
bKINtCXJ0td+2fFAH9XhU02PkddCxushosyYJSi+uWcZ8BgQPOf7vGqf7WqRW3RP2NQWXOH0J5BJ
g62Dvg6WQasGwhs2RLEl+a0RVbmj4PSpsB5MiyD06b/tZQzFw44CGDS1Ovp9Yn8XWU9SSam9yGnj
O/Ymtqcl/ZNp9KhEGUbVvLCK9VDZ7XQiZZT/TOUwv3RNbXojwOd1rxIiCTvlwcly6XMtzndhlX/P
bVGtQW9GKwxAM+s7zQGDofOaRSmJTBepQH/jlQ3vE1inS1RrLzxLjH4muMb+U146mioGhqaxZl0F
I7EZJyVSV9AUteh3NdC9NNTBSFTzCY8ypkQOHzrvQhkXm3/8NPz/aaTaoCDzn5+KTx9fH+X/+J8P
/8f/X38+FZPE//dkNVlok9Ifx1gNKJh1izaPP21H/JpfMTRMOFxXFDrQGn/mr9FqIs+KRbb6j76E
Lv/9VEzqWgXrrysqMGPTBNT8j5yK/+ZQ/G/Bar7IfzwMM5+AuwX09WANuh8457TUnljmQhzr3PES
8Og0BriB1uOhK46po7396ad0+ZdT95+5Fn8w6f96GP/r1/2bxo4S6W0n23I4UJVY+n2mXkHWcSt+
UtkTKOwn7oyu+QgyHLmhiTBr2lrlXih+rz/UOLv5DQoqdHP5UZTE7TPE1jMRPPNuzIjk6PbWcsqN
nb4xaGLEeCDITSL487/+3mmp88P5e9/8rSvxp36Y5fTwX8NoOKTxblJ+EuMzi98Zmuq3+UXxZkzr
uvoq1F9rOg9fKqGgcLWMFyWZCeiccWWPTuNZ2Vm8xZ/8r9uSr0SDKI+qPJ46TrL51UqfUodkXr6W
jPIh2YRe0Yb+tC/f618CJasE2eyu3IITOhXvGOlxQK2VFSHGzbwNfGPFA73f+wBWVnDWjovLBNkP
fXsVe4JebeoXd8L95BDtwhNhWXQkETZ7Hdnr4MUg+2DJtcweydJPgBhrzuhvZnXOsicWzrniW9pT
SqZ4VFDnvMBcdbltwFWkeW2sst5rhzsS23a4Juk2Z/t3Amzlnv6wEd+BxqkfhOZZ7fZ2JmdAW66N
VlkHwZms0yqdsDAT77lPZ8StK6IPDDSz5pEvODATa9SVComnCqhl7vX6OOZnvXuui306bzWOQdXW
jLaqviU9Uvd3dsg8YKMMO234Nst5dSskDtu8ZMWzBivmGvNDNAYgeDl0uPlWIfH6Ga36p1bbGOlD
tJyMU2aswVfpfkYS4aEdPWaolT9VXvcs9JNJWgL1jd7cObfc4VrdlxG02titJ5Inb6RsXPxJw4f+
pXz1Gj5kQvwEr23UbcDvMCHyt/GGUR8mCwNsx8HTM7/K4M7+1KPsrdjQNXNbcycYZl7j10l269pR
X0aTdVR4boPN3D4SQvKIoLjpWK8C3IQpL7s4xf2KiTVHTiBVH+ZtNOI1m8xY8XNiLm5BInUTHjrJ
pmZbzToUxUp7XvgvxyfLkcN03cXzcz/HhLTOpski9LkFY7uWa/ZWO83P9tmTs5V7Y+2sjbXik/RB
m4to8LOI/5te361V8nc/Ybf//0+fsMlU86izHULY1+wS7BFob6M79HEnbV+cp3OxL07qJf9v+rjq
7aLz9z7PfzMRSKZG0zGY94fiyLz83Fyma/keXcMNKeczFNm3+Qqj7mSfy//br3hryP0zc+e52zia
pu0TWg6Yw1+RypJtOdt/CLuqzJwzj34vVi++KdMaC92LD1ig0eiZnqlXfOMT7vDH98mIQ46dbzZ7
6VrcuTv9cdwWa/86OmJld63t4itcUzfyk3ml3H9/aUkA2//DV85IVW3cNRKQ92aPKXJh1ywv+wuE
0ZN1Fez6rb6L73sCLPS/H4edtC02+nJcRRuOwK5cNTv+uxXmjNtqlx6sH8qqPZQ39XW+CvbpTQDk
P6YCvfHdY20taE8KgTOCuXUK4txuJUe2Jy89qv6ADqjrD7ZR20Wy9DHrchdEXvLRolf0LhGOn4Le
wbLbguKIr1Roh0tpiRC/YbeifbjKViejWvfRqhm2Wm1rz/lBXnsiZ46ayEksbbFY5fVa0zdStfOu
rG7v4itOYqQsYqASHwMkDT77MRr4D31CR3wRZgv9Q8/Qcl8k6+QkHmligMoz34rb4sra31drhaIM
WvGASTM7QniBZIZEvnlGeWm4GYSFu0qERQDzhSG3DHANdhZDn2VY2KaTa2s1dATJpi2ZYDdbbxoP
tcB1keya4pfF7ZvlH9ZzVP2I85ca1Er64YnAvDdg7vsf8rHbCy9TGyx0JNUJ14m+wxe9ERflL/E9
PCrb4KPScChwyh/e+/jSodMZOj3i6+/9jXiCIcKlhcH7a0tjK3FKxcZvgH9ogPJTLok3oj79Q17j
CrWoPoxmMf4IrsAcbrxN8agUJ0ud3hHFZpGsTbUf9jQnuif9VrwVT/HWv1eemyXt4BWd9mN8zDaN
XXKIaudnacuOvsIu8tq6Yfaljutxhasc+u0te0Um2KXdu6i3ioOYzjrdaMdyCQDIhtd/Qn69s80l
jZFldJUVtmjnh3bVr6xr8cO/2XtOuCjtwGGhFh3Dh7axjZ+LpXXdPOqUWIKF5ITKQl12Rx69LTaD
K2L5HZ+Yb6E22cifKIHDyw056mm4lq68V2xja+vkwYAeHivOAdxXJJkypLmxNR3Sd/GXtS9u85fy
hU1Q8Bc48hA3eKesNqZlq0u2p7Ysk4Vmex/iKk2XwQO4SQFlyHZLW7e+Bxxo+9cSPurZg2ZQCkB1
Zq2nNhwM6VYc7sx4pZzEG6TszPRWw4v5VtwKp/ItvNJOxbN0Gq7Ng7Dkhl4qB3JNG3lLp16Ezri4
121vk90Kz8ZKO0yTKdi+7e5e663F/zpcFXbqpCt/FR0NO1+8SDZe0vf6ql77y2FTrF56+0e/NFfD
IfqJbH7wUr8FN/GVewdEuLSBsWs4hd5E1IwW05+mLqTduOPNcpC4hB/3Filr8BBosfuFAzCk6pbS
u4T3syMuI/ocAN/Ao+QQu3j4xQKoOeEFTdFb9l3PG0xnZaq1LKyFtUpX7Z7Tpv4My0X2LFooye5N
1BaJFG0ppfsbL/RVdZcfdZdyGz7Hi8QR1tmBkziuExyklrkPS+pAFe/KOwXCY/aKlvChpWne2Eni
dB/UAqBQDWx8fOXadaUgvEjmtOqtlUyfpbKjV3XpbdSdsgqJlvBWfpKelI26rLcq2Il1XG1J5K7G
bXNVXOm75JEi4013an9g8NWX6DraZeFwIqthQXKK163QLsIfNFgSRFkXdLvpHKXQXFCgxiVdtEn6
A2qAFiIWe7QpyfSq/qQpm7Laj/UN1I9RtAtKMmRzRgxI+cYdrlCUHKmuLJGlwOjwLtp7+/pQRWD6
HmXpJTferehVF56MZ2+MXirR2BT1wg1E34aMUd17wwc8rBQ33If4FPf1fZXG7/j8Yp9rZ+ZCFqeb
stuExx7R6HcL2IVuLgdaedTN4oX/U3hu79sb66mNcwgeRfGaydXBsFY6MG8hkhM+hoWnEfwr+WW+
GLfyjXgzXCeYtDTEe/TFftRv3kt9254Q+UWLuqvXot4C7CrsHtIPyptgi5ui2FB2cYNXL15rqQQT
cQGKGbm0LHhQy62PjEDqBIRQ5W0qeHZ9Z/6qfyIrS9QckLK3h+aqvlZf9DuCnGZ4VgV9a9TIPPby
VoIKMHBH9MZieAuC65aKcru1qH57K/U2+xm6+zbd6CiU3ZmPYvseVT8HaSs8J4/1s3oS2XEtqTVM
OIJb3bStd7nBU2KRMT8c8SyxMVfJ28cRqe50BQaCrhSQWRT1Xcdo+0NOKOzp3hG4gGJB3oII4uQd
YrQ2YkX+Qx63gLHURf2kOsZR65xxWARc21yyeHcGa926TSRk2vcKGFtplSvXjbAmMyr3RM9VtNAP
WE1dF3fuaoKyP2q+3ZTwMOwE1czBzgeHXkKdE+otB0QzQ7snEPWWartH9SvFP1eld/8wJuywwBZf
eN34NPeAeeHJ/eH99ME5lvyxeXozJC+ABWlXIBhJO3/bqiv4tTCxiDI7Ct8KCIGFwgWhLJJfQL78
aq1JoAEoSe6NyuaeY03Dj6lleCMf6tPA3ss3fvmmKPvYPSTqu6VSEHN0bUtrj9xOKh8CBOfzBN8M
6E+1jT91kjthb+PAqknAzPd9/C75GMagUtiAhE91248eE6Q09f5n4N7zbBoEMOArr4dH7sYTcNeK
Uy/sleZKa66iE3yQWyhz1/mzkr3GzzikZ0/BXXat0MakmFc/grfLtpWD8OLrDXfSsrbzh8ABfpYX
ZFpIQPs9x2yTRkvwDkjX0g5BdFKlpt7ViHrToeicQYKPl+49VGbFFkea7cCrtx6X0U0JWmrYDO9e
dpLvNBSK2wifdspT6X1zRzFNp9n+hLz7fXEDKCjHkRjkHqgM3ya57E/dD2XgmqD+tyjg3cZbmD2l
TcOa1OBHtsTZEd3dJ+PeXFU31CLDNdwUlzQBcPdd/YoxYSCuBHlt5XtDvS/zfUA1jw4OrqNOVG3C
TeIU72qyoD/E67xv7tJT/EvI7P7IDgfvmBGH+YvsPfgIDz2w0QXiv/qDf4ie3CvQlwI8Ns2WaBqH
i/Fn8YRRTezZQz4FNvSe4CfHcLB5vv1FuRJvWWYT/17R/q9gMAss5aN2H7gYtwhcRmKjbHQzPAnP
KLM+QJzkBYh+AZmgDiqJV2F1FHSIgDt6DgS5j3LvaEQ5q05obdoESwFYg4hIGABgVXiRijcsMpdd
kxzh1oAQW1jSczdJpGcfv8Pv/w+aA1dviBh9ZPOu8v9FtQH924bx8S3+GbRvnxUHpv/LX91iQ/mX
oVPE+t3zVf4tOGDI/5pEkQzEzjQZ4cpJo+B/qmLGVPmigwvL01AsmY7w/6uKCeK/qDHjWIWUIN53
uByJf68u9rnEQ/kaw1uG56eg6AHkYJaIVv5YQLgPRNpnI/ySU1o1TpPd4bpst26z5EEVo3yjxc3q
Qp42/cH/zkX/GhhKBDpvfKVu/BYa+SNDBLYKdqzFYqVRnyGOLkUxOWi+hvMO+X8QkmsAitA1xOID
268IK0C10j2nzIWnZ+2tI+uCxtPvEb/+IhVgN1IONOpnJbsUdbOxrArRYXXg39c2fsRw5sjIXZTo
OsGRE82uen+XXNBq+61v82VkVVYlydAncZXZIgAKrXIg1qIDoWsdybsmMTagQJfykL3FHd1e4cOU
NGio6tEzWpyJ1Z2u8+znwHJl79lQhyMGVraYYx7gAGC+IDTzOaH+a6nQyhTRpTB1xORmP09QrJZc
ASYWOMdFf6eIvZME8lHESicaKCnAhBu5Ri9skHM7UxNRytU1NvkXSYw8MuBouowaTQQiIt+6JXAY
bmL1OSvbhY9lRqWtLbe/VLO4MPDcuVW3YPi3Yis6ecujJefNQo/r69h41jXQqkFjd3l/hRb6fW/5
y+8/+suhwPeeSZZ0/AplQ59bCcqwr/Fapc0TqJAPhhAIBzHiCPQoE1b/u6Fmu12vYa2ENUOVRN4Q
g5cy6rxoUtOVuqR8OJWXPm1vvoozgyyoie0iNw7//o+j3ubi2IuBLzp9AKoMQiN0GidW4sP3XzT3
rVdBzvw5zu9y9h/jmG2jWIHmiUi8e4DIAzvU4g040T16CQtP7kE2EyN6BAyEnKpq3X0//pdjMg2P
ACJIdezrEOr8/JmaqgK6K1OOibRGsBgiNHVvbHE8vXdScksuUTsxL+mczWUl//rqP4adza6Pi6kl
hRmXB12GfiGA6sgWDZZFJVj4WgRtDqZDpW+ZB4bdXDos00d9WVuF7g1YI0VBQPvzR+PIKHSawtq6
ZGM+zCBZ2eDwdtXJwhKAyhL/CcwX3szkNfzl6fVmqMa1iQa5wfEFFrgRpAYz1ktX+dmlADVq0beF
1G3NfxXbBHFkdkJVvbdopuCpsDSA61cFCUQ07rCClESIWoISYHgTbZAk3jWweMY4W6M5cdOa2hEo
ZyDtE+Xh+13yu+P0ZcZ4wRUecB0Zotl6Wf7gea3PizutlPKSZE9plzg6uBK50ewgpxCXr11DtQWz
XaB6gmNwRXseABVTFggqfChvOf4sZfnC5SPTbPuylmg1WvwoNPGs+ZOM/FBvmMrkeqaaiBq0S9EY
1u346NE4z6jlZkASNMW8Z1PfZsNwJDdCaQVTdnoMJFmJthlkGDSG+SDv4b9cj2N8SP7uW8QhU0RZ
kjQFzW9jvt/MwsU6akxEh07xEp9DGwuTVW15yzKnWMkswZE5KuqlDTXVq+eLhtQanF3R/B2Azba5
FmLJGDA1XmltoYpfx4l7l3XNsqlCu8SrBCvKpVf5u8agflKMV23Hz7Dcx/DS3j63tXUD/UURBSRN
ncSo/rxM9U5ztQyQAeXFkkZQtQ5M71Z36z0OHj+C4A2CAab2jxc27Zc3kWnXLbzV4dUTkBJ0fho1
EZWotEYsKyTBAtK0wOfi3uJWTXgZXa+j5uwvaNKv/Kq+oIh59n5DE5ggAAk4BMJnH9yCaZVCyaKa
OPrPbdPvq+F+DP2lOXC7GNa2DfuFXm31Il1Ov0Ad3Avn4vwvkAxTR7B/ipZnF3uhR6Zr+LDFzJQ+
MqBteItrQQ5uVdBKgAvlfl9K7e/vj64HS3i+MPnnNp+BLwC9cINAWZrNQBz4VKJMxh+HZAP84VEu
4w1KGuiI50t0NK/QILqe8u4eDkub5Zi/0lxIy0srcW4TGNokg2aBfNXnW0/1i1YK0xDfG7yxcJvb
aVypxigcTAn2aeYe8Ek7AKM69KV3aQ6m5s38AHL5ADhg7yuomn/egLkhduh+8coJqBYUA0xO+OVq
68h4pmHBCQeh3GpGs5QNd9lLe1nPt2H/P2Do/2jecO7sTbrxGu8K4ofzrWhCexbTjIUALLfsEhT4
TXkXeLGjAGuR+CUmXspp73y//jNlwt8PPKmgjAkSpp2mOoVXf4Q1Yqr1oPCI1IrUhd8wrmVRoBCP
piS5SIeuzvfDzZ0N/hqPo05aKJGNoGn3aTw/lHwZM12CUK8GLb0o1WRj1HssJfF0MO9bf4UW3jqV
Nh2wVd63g+xZ90KU3Sj5pZ8CMuTLqpuIyqssPJfePDtNFb/SMkvCKUfVbcNK0Nq4wXQLapR3Cwrq
Wuz6qya6j5r0MLjh9sJEnNtzSARaMg8Ofxf1zxMBfkmAiqaPTtKbjt8Ga0S9t2byA97yqZD7H3Ch
Dm45UKMfD6IpvA1h+47pzYVfcebUcfRNMn0F/CZS3p9/RWiGTT9qeMlQ0wn1xAFYuLKKxIlqDIZk
Gm6EmuLQrzH5upSCTR84O3Sfhp5dPAiWD9WAvJtTC+1yCmnDzF/6eoM4242aKEf0AHZt6h0DKdiV
/XteN/e1NazzQDmWoXWnSherBmdOIFMhi4TYkgFUc/YORbiQeSLo1r8SpD7cVSgqlSXqdSyTK5l3
VaIfdcvbGZRP26Dajka0qbAvc4fIdrVmrY7hCaDqndqS23cXg/Fzi2UiqcXZ4Wfq+uz3hULYTq6/
o1MVHaaf2qKpY4eN5ESW/6F7S729CWRcmJqLj8TZkU2GBC4lIqg3uyC9QfE8eI9s1hLbLkyBkFNa
SUK1jwZ9B6Ifjnltf/Rl9eP7/XkuakRp3mJZJg1aGBGf96fsB3qg/pbsScjuIHSWWKd2ebfy0Crp
Q30jaOFJ4/3WitCu4PR67XU1dEtPDTeBOCXxH3nRXQly/T62wq2yHpthgSLjpUxl+h2zzaxRh+Mw
YzBk8U+ffyeiuGS8jTswQQulLEcIB9FCnGTLxOglGg34cQaDS8N9V6U4lza23F/av2e2L+wMQzZl
yZSnp/TzbxgrBBNilTCqVpkPMdn0UXBqU+QJh2ZjDgnFahlzt+BS+Hr22zkzfLaowjueHWQpljGe
Ah/qFAGIa19fiW+VpO5iS6aQhCGjMqwpU9ojJX5rwGkwvRjFnblLKalN4SNKMJMryecvV6oKpRkf
/Xy39FZFE2+6JDpZhXAAObsZOnTufN4SDLB1ZZOSZwx9cCt4zYUrXT77M9ClQ7AVVUR06T//DDkb
Jd8yNR6UAnHFgk6KBAZGoknZ+lqPGMrwYBQikGzOT+i94ZBpx4axkPJ2b0rhK5zwtVRBOwkKJ4c+
K1o/hbQWF7JMl2CAJzoUl4LP6XX/sm0n4Vmshtg08+BPoziLQIbIdkHQrLC6Q6VpS61GXCLv9J86
9HhhfAgBAS56P7AWUrz2YRFHarIHmh8Luv39cZ8hligGUmnE1gycJ3UqkpDZVgq1KOgki60kpa3d
lXgl68l1HKFM0Eq4JNZC8eY14H5S5ZhYYwwZI331h8HRY7LXWD3WqUcdqPonO5zdhXohU0SsNFvY
LixIGT2P0CxwFVT74IgHarQZTdr+AhFLwamv+ZGjl59we1yY4OU9Mfm4MDvnVmuCuJIs8Qpo8xpQ
hJ3vUABpd/wi2RRKcjCV/AbDr3vdbVfxXTjSXRoFREwRtwwj8y6sxgNkrG2MjkcPdOn7nzNFavO9
I1PYJ3cAQKvOX6MYgjXECl4fIyhRuW2XyWj+9GvDlj0Irlw32A//+PtDKuTIUzGbavF8SLwCjS6S
sQPvVIrlhuhMVVukcjlka+R7bX7RpaU/EySivq9T5pmMljgln890mVu5Am8WzTjJePZ9BBd7bePV
/rrKydO98tothJMnQWnrmP3K9C4d0WnLz6cZOQL47hD4LNoZn39AgQqGVJf8gAp92UUUeU99Qet0
ypYj4WBo0UbVkThS4QGruEJmzbqhoYky7Kl/+X72z70vtIVMEQy2SBtjdjizTMKgtRcGXOjtPLec
QoQeYkCJM4HlbnrRdCgqrb4f81zZVaPgOZEXOHxf8gU5kNFEM3hYkbi8s8bqWqrVrWCnC6UwPkwN
q1DioEmUJ3b7v/D4/zEhO3sbYRf1Ox2zdGzDZlOPMXWtjziQT7be3kenmXdZ3e6rutu3hrZBdGtj
0CmhY0IkhkJyXVz7tbrJBLrJirlHMOIfTIauadA4KReRI87eOQ9NsbSzJErpbbgTW/92lKtrFZ2K
Pi6vYYJc45YMSCHZpnK0kYLxAqD06wYgTaSTNDUNwdubs2AshILS5x7zkRXg4dgHY7zTPPfO7fyX
t0ikAZ5vLnzx19iCIU1R5t7FD+/LF8d4/mRDKIPVyqo3IO/NYuKXpfq+HBQStZ2WeyCPBDsylD1V
4UMgX4x9z/0EldPHIykrdExnlz/6pH3jxjFYZRTmpptX6Z+6pHamMhkaOmuTee9VjJIpUKvaY4g9
6IVJ+BpXTDkJvmfwP4lxlNnBGz2ljM2cOgTVuPUU7Bpdvf2rrhuB1ddsFcPtcZfmPwuomYmuLHzE
A77/EV/rBJBv6DDTNkKNXprX6FIR5+VJOR4ATLKJwAtkXnQKLBAgOT1/ruHvh5sm9fOth3slbTnK
2NbU4J624h9liSbqpIpQG+ABn2v2sVNU/bro9IVEeeJ/NZQ6O1StmGHOnDOUHLKAKFaE+U2dAt/R
ukuX2bmFnHwPsbKc/Jfm9eVMUZFVkhlKchu2bXkyB2PVlsAm04LXg5KIaItVvhCQEViE8iTOrb2G
pX4leO7r91997iyj/a5Bb2JvU/n5PMFUExLiQoPmUZAdML3dlqN575vy0b/N21cDUJMYXazxnTlK
BE84uxOik2LPL5Aqg4oyxnnvVEG3qls2kuIhWzOpv6I0jrR5WQebVnjK2b5ingK5ch++/+yvQQtX
Cc0RnUCTe3RuA5eRpUtYEvROg+JVBk1aPfrRcyc/1Txf5nDxi8+sOER9WNQE2Px9Qm78uY/VqiiD
tACUjYSUA8lvZ2TunRpSafvl09KAgbsaoFVHlnlf6iao8vR2Evf4/qPPrDVfTT7CB9NKm7dejKqF
8JYJnWMUwlJUPETour0ah44Eo6RC+0Ubghd6a8fvhz1zZXBh4ndLJ4rgaR4vpIhO9kpYdI5GOUSZ
uN9IKZdKs0yhM+uIln4/3LmvpC7CG8GM6wgkfJ7qNrPcobJ6AGJm7AQknIaPY5KuORHA+DTZZ/Rs
pSK69EJ9DRDlKQKGXE/TiFLi7PqAH0mJIkw6p6Vn1PT3eh/aqDqtCdZSYyGi6umJt2lAIb/6B5ck
egxUqizKDpOr6ucvtoxEhT2OSbkeEG3L8aGDCNM0vq360YX297nJRQwC3QfyDhqL07//4z6G322p
A1ohAJVh/CixI3ByRDHYViM2b4jf+Z2+afz+QsTxu24yewcAK4go60pYvP12R/lz3BJlcAlV786x
1F9uazCJ0aooiqXvZ68BzYDMeFNAAMeGt/YTxIkk8CySef/9zjp3aYCYmO4sGhNfgpCxqAJPzWR8
QmJ/7WcazgPKMUDdBelFe7SEZY120PdDnp1vFUjDdGKnM/t5vuUQmak04bs7Ql+P3mw+gaubU4hz
t2bQnESmOW4uvIRngm1Z5oFHvXCS/0SJ6POone4rHY34zpGsxMGDGN6bVG1cELqRsI6m2nyU255n
HeKWCCCQL3m3nZtoDHRkYj62mDyh1v5c7aY1Kj2SmWhsgDewFniWhtRfpbXn6Pu+Uy6c3XMXFHVF
i8gKbMWXe3FUtKouzYYLqvCXhd/YUSgfDfHBTyjK0HD5fkm/QsCoKOuYVyo6T9/kQ/z563TNN8VG
Ezmu/bA2C4Dlv6RRf6OG2wz9aogIcqxTp8sXXvovkwpnVuOpZ+viE/wbCvhpUgPUed0MxFGJoHsR
IAsNCnRQ673uTRCgbknf6+9+6e8hMTxCwIZNPK+XaBBgG6UYRAdYRI5wY7kWsn6PLMMVHvVObuoH
F/88B0McFEj7S1AZ6cu6Mjy3IXn7BNrh7fk80SICoIhKUR4QxAIx9fAFJpJVo8XPY2xD6f8Y+urd
Ms0b01xHifDkitFPtUDFTZmoU4O2D+L+SYY4+v20/E7PPl1m0+8i9EAfFuc2MEuff1cloLnPPQKG
R7Z+onV/JzTroak3GnKrtiqUpg1PcXCkIAeJb2Y2GpipHF6n+KEvnvwYzfbHuI0PZuefMCv+YYhu
YhdSfQwNZRPQwnNFXrrRQouyiqBghIh9ucYuTbwl7+Wl/s25SbbEydWKOgwq9bMbqvFCtYtrQAtY
m9hI4y/HZHSQHFn1YuxoQPK/n7yzizqVP6YAcip/zU5PrZb6IIql6IS1eizKbhVgbODfTd3yqUma
SrArW8iN8X0chMveRH0c6ECJWnTce/e6bj7GunQhwvnazWRFiZ3RKph81sS5T7sXDJXR9ExCBKh8
4YvQYMIEOoe8R28rlrt17TUrNVN2uqsc027ZF80Su5BL/nVfn8npdyg08EnOgTTOL24oFfieuDTP
80A6SB1yklVydNHn5DJdulABR73dW1rwUjXmQ1uBtInhOyfb79fot7HrfIODYcBblCcEpOtsjZS6
aTs4kmxwJd6jdg3VKzxowyoXvXQhS94DUum3gVXuapQrklw45TrvNoV4BAsRYKRPQwLS5KKjG9Zt
S9bfi/pt5w1H5O3chxJN2UVrXohs5Cl7nv3oCfvAG8v0fUWfaH2S53gIAHEzhb3HHoJqrT34avBU
VhWl1ii1PUOh4UeTFrFqQH8hdEtNrbY+MX0tAAvozYOSJ68a/7LMmve46QMnFoxlObowdlCdsFoe
T6rq38/3V+wIUAFTojLBoQDaOS8MeEqem2pMQxANTTsp4AvhsSHlR62GoVxHL1kqb9EUtS24mkEg
3pfqRezOdGd9nj1kwDiPpBeUJ0gwPt9pQxFZmpGZU31OeEDtbjsgn+E2OIp03XuFa00THTrl0KfB
ntZHVPsXAqWvryo36QRX5zqVqELPu096K6MvrUDqDxBUMkHbjelBc7urqEOxKMaZh1i1hyyo//x+
8r8+q4zL4SdAk6bNPtvrtW9Uqtjy4b6sHquaTqQvHCL9HWVYEsnEUYaLENRpLudzPYGyKMEq+leY
St1FRZuqIQ0+X/5Ry/3BLMST6qY3/pC95BgPjN11p6mbQZf8C1vt620/uYrzelHxR2huDk5Rey1t
g3jonYL8zR0DxI/HtRRqu7xF8x5Y2veTe2ZnM7t8JrubNwbNu8/byvVy7FUMOi6y5/5EcflOxWgu
K6LCjnVAYuCkG2xpEBY7KR2Pdl3/JPd+u/Ajzs43oTAXg8HOmu/tIoyazkyswcnRJNBdY1m48QHH
g1vt6PqY30X1NttreXT7/bjTzpkvM28qWBzJABI2b8oNgiRoiovcZIP+0tTFrGVjmRhvIA9W3490
9vAAfQHvSGrFeLOAG1f1IsZUgIaKC3bVqICbGFb+nqrXeKVMdMOgFfC88F9Y/Zfvxz6zo0QdZRaF
GJGdNQcCeW5U9/XIufW02EEFdunVRDHShwgETir0C6H+l3xqirdwT+euQjHmSx4paLIlqBYvigqY
amI/FFTIk6rZW717mDqHRJLH5hKm7dwdwfVIC4Et/DVxxOunH6WROyJ0M1q90g/0099QOONaf8xd
yanyVdhVz34fb/RecLzeXdaQ/5S+JZ47yVKF84g42g1U3r8/+ZOII50thYbrvGgRISjXqFEHXIF+
RtfV110HgbO40gjXm+ZSFezc5APi4G3VqVUQlH8+zH6rDEGf0rYzsm4L0Iis4Ji7+SqzhA3YqEUk
+tsCmM3333juDqGHTAIiT4h5Ogifh+3ZzaIosMN0NdyNAQK8E9kPJUq4oBPXxHzCR2+jBgipFGNx
I9YR7YPgwmE+d8QAzBCdERNNJ2328QktQRTPRDoYpX+nJd6v0ntFmuuETdXKgD+N3RSWp4ih6PKF
bulXMPjvoqPG7UXjQPlSbh1C6kJViHqtGkQotXkrpe/XsPPFykCRTtnEev+OSvTTBK13k/gVm4Bf
vVjjSIJ2tYDYZBVuvU476P3NxAa6sDxfCmf8uqnXD1pCshRy08/LkwFzGlOLPQjebIPtV9dGv7Bl
QloCgAgye7skQGhfh2qspQNgGiu4kKaeuYEAiyjk5PT2JunUzz9ALOVqwCKCzmoiXiWG+bOLaOeP
K571ZTQKFzbCmVudQIG6CggHEYD+bDcWuFupCjes46n6g6bV2zjqr4RQepVD6VLVTOaXz14QulXU
jqbrFaLCbCxM9squkhirlm5yxcfualyjg7/LE/o2MDu5kxwlNmy/fADlaUaXgrIzB55LllUlKiVC
nSe6YR5kSeWRylYFLgZU1ftSXY8xu2wo4ML2VwgXKbQ1vt9RZ0aVQdBTKaR4BZ51dtJ600RHNIc/
1ifVtSY5nXanCN7K8rp9L7+4qFn1o3Uhezh3vH9T62ii8NeXTSR4FTDGoukdP/SODdZini/cC213
LJNdLaH9dKsjRhmmQXrhCj/7tbAFqHRzf1vo+n6qlelp16KDSy9J6QeEWJ77fDemuKR46ibHxdOH
NPHPQlCq3bBx4HEQ7s8DBldtlFFQWFkPpnGE3Vnl37dNu5RQFYi2JWpnGJfAZdh+v7RnHlKZOhIg
MzY0j8jsqHZSidtHmnGVd+HOV5SdQjEdOfo7aWywPMQaWNUuzO/5laXiYE5cGgocs9aNpCdJUPbt
4ERyuMOKYs1490GKoyzQw7KGuBeqKyX4icHQ6R987R8jz762V8REyHVuxpAENByfTDp0yLgglbvu
B3GRobH4/YBnbkKqvewiOKJ0eOf3Re8Ziat3tLi1tqOK0uy0rFppI8rvOi+FciGuPnMTUtNHw9oE
VAFkcnZO8UaQAtGYEC2aZmc9iD0wnb1w41bN+vvv+r0dZxchZUATZqBpspDznlDQ+1qKjSMXoRis
RX8YbbhuI9oz4bovMYwQy2HnSvJEn+sPmtHbuiDvCsy4FmifbqQm/+jzcaHlmblE9Mx0svFvN8kI
SkEMgnYjtyK/ml3VLc5DqTYwGSFadQTEa9Dna5dyCdzgFVzRf5AuyxOSiLYcKGJjfkm24RigPst4
XuitAi05jGL6GnbpK9rViFlUgb+qxsexJ6n6fi3OHWG6zTwGpFIyQNnP95VsJoWBND0hpzEpceh2
z7WBVatj6MUyELpVBc/q+yHPXZEa8wsUU6U8Ys02WjuaaodH+4AWeLeQByAxaHKn9GGH1x4duqQY
Nwlkze8HPfedOrRzqJoSpd55XcAr/GLQAK04CvIqkhlvIjW/jhXRSWUXpd3+ymCBvx/y7FU1AZWo
Aunq1xJWWdSlW2ic3zoCFY2CCGItO6GhGNM/Ie2/6EOodgbmfbl5YehzUww4C9wvdXYSndmqjmkT
eirWylxT0VqvwalidNsCtfURjWzD5xFJC1e70NE4d4HQQ4Evh6wAxcb5/ZhXrREGDNrmwW4q/BLu
LNDedP5Bi5XtQ+oA9fQ3aXFe9+jHJmxihaG6DGwziKpUGxcetRa5ci/c+menkoHI+KFIgjj8fEDi
sutCfBEBd1FWFOGN5k23n1LDQaxtJp/V854H5VJcei5NwjXg3+PKn8dFQ1ccY4EsQQkPcfYioJIy
iCbelNeDyrFJgJame1xOF8n1xD/8fuuePS24CBAtynBC5zlaHSpiaIoUqIs2OVhht8Qa6RDhJ+o3
t/JIY4FO6/cjnj8sgD8mptkZWELbRu7YNryu7QCrM5eCtRB5aFKU13HnbX1D2cLQX1Zu+qrk/yhc
pHgNXmDKA7iVPk/2GFWyMFnQY88OhzpcZb6+ztNxHW0TM7abHN9DzK26C7nWVxrFtI3p1lACgef0
pVCsCHHb+CkIslyRMfIiGx1GY8T3FuHK4ii4Ap31Rj5qifxDo1vh+c22jxNn6lwMTVqix+Wu2y7G
js93zK5C/z/qSzs3VKTgJBzjmktM3HP7Al4ShVW2BZyX2Tz5RTHIMcQjxzBGvAXEtTYmTjt2azSM
bjQDxZtLRMyzI9I1nHDVxtQG/7wyHmh2y2rk3hFRGJRG7Pxg09dEAljYqgyOVc+F8tC5qIuKucXC
0Gznwfg8YqX0lYv1JXcnzEu1FK+kKnGMwbj3A2njXtwEZz8QQRYR1BcownmPyFSVsevUjlp4oO2a
utlaZXpo4+JaQyIsWnp6cSHOO/t9nDDGojUGf+fz95X1aBlBzPeV1rF0LRsDP3sSZ0jH63i8BJI8
d3sSUKJvMqnefIHoU00OoQKxYXwf/qJUb0vusVB/qyoZKM61mKDuJ116eM8NOm3OqdFNA2n+OqA7
iwF3U7KCGrR02bv1S4QRI3EhueIyS61FUsonDM9W319hZ4elfMcq0vbgEvs8sRrua1XlM2yCjW5Q
RCcByAvu0+uJJZ9G8SvEEj35b87OrDduJNjSv4gA9+WVxaqSyrJsybJs64Vot9vc952/fr5UY+5V
kRxx3Gj0AhjoJFmZkREnTpzj74TqzYsCKhuhhF4LTb7FtTtPcWAkGAJ6UaceyuYYBz/T+YuiMjHI
lDrDi3Q9+hS9M7M+tON/SKscEipdBzyhvl+8c17lSZzj6+eVfw+zcRr0gFDgABrDnUyGQz7uTeVv
fWQHUgitelq7q35zmaW62uo+bwvptsafpIxvAHc+VrJ2yaSvY2Khx/Wf0nOwIZmqiH1lLrNH6BvM
QQfQMpWpvcV3K3VhGWcFI6Bh6s1ydxun6Yti/5PN6eH9TbXRQyZTfrO0OM5vKF6JcAWder7wzDwQ
Cq8NR3WaziGRNrUSfm0Tg7tjSx6kBbevjlaM3u08g8hxlvUajQjYXsLpaCUYZRtYAAShxuvLM8to
F8PPbim3rZdETFiQ2dZf8YX4LO1OX2+mBSDiYvxISFUtk0rMMFrGxGCGFhY67h3qJuNz3cnfqrq6
hZBxyaEEOwUCiYTPbzuvLSL96rXh1NNNxPppzQwqFRKDOYD6Mflf8glJYKaLROoXyP5XpfxGP/cT
Pju+9mtEk47j+WuKGuYR6p09sHFFEKkF9+oVQ1tmJ1MTGonfjlChDdoCDZ2SLL/LA/+mctJDRI++
rPY4WBu5PEuSEolmF6OT4pHe7DoZL7sK7goJNvnGmPh3TodW+X2cNzc7H1lcN4uPDBrJCIloAckr
oYUUKx4nq0HqZItRUT+l+Ecwt5FQR0bdXcJIB7dBE3GDFN3knbW1zbXhiYhGEKDd4qqPHInhrBLv
pEH3kW42LlDP3LG9DKX8zzjaT870q4iC29QOH2FLPbR9efLtn+8/xOaXBgQRrCihcbI4344ZKzMo
F+RrJfyOoI6D4HCf3OuS9vv9hTZ3kWiaoquhczcu7ok2sxVpNIlh2DRjYA4gK/dO6ipT4jXouJsk
wDiGQiB8f9llwBY0CJHe8E/BtV7eivj7qbgNqj1yIfJZoBvYgXgzeqC6lRxKBTtghJtkUqz3l11d
i/+ua9GVt5B1WokUZbLR2XosoxbRYsMp5uWjEJ3myNUR4TdM5HWqJ+ncNCV98ha1OWNvcy2jh3gA
G2iFWxkRGWeZhdTywFxkr/UeTupuU9wXGNNIUoR3A2J28RNuj1WCjCoMrYSIjpWfnT6YsAje/w7L
X/31KXgC2JtssBXUVkeyKuEj1XuViR8uLOEU08Nabm4bbKiUyjhVIC/vL7mK2a9rMhhjY0fHlbE8
VjhtN05R270XJ9FFcFYnFDKT4AONnUMqowH+ld/FtZQ/TcD+XRfXEHGMZGY5roPWPNV0DVW++IiQ
hTZj29xSMWKObmHFIMT8bESoqJXO77/v8gS/LsvkFZvcBERb2o0MfoVnKoxNT62Ni5Az7PLmU9v8
DDt1r60h3uBtsBRLAUQw2clKa4hFjaNCq9IJ1RckiR3hJ92VuDA5T2LktFB/4bOFRwKqTRg4aENz
l1S72O0yXv/7CAz+K+xtIsniI0ttUtfaNAxe/itIhhuxcK2SdSnyk9p9UUuzcQv9oxY+v/+RV3nQ
67pAlJBcNHJ6YxG+2KZ6lNewggOMW+MkQ7e5onOW3sntjzl2zrQLDjICjgYNbbPuj0ClmKs7O6d6
K5pRGf7PUyyidaLafRirzfA6VP86zVDNZwzhb4si9gI4EkK0T1Dndt5+86sDT5AKkmuvgnfCzHep
jfXgieiZQEQVumH1qMO7aU9Fhsw2myGUxrOc5jubbuOVNTqWIHt0IdbYiFxKzZAYkDYNeXTrFmXM
6IAln3bjmE8GYvMkLjtYkPiIi13OioLHBYULEtsi+ZitJiEjDAcvnSBVzfpHBMQzlJ9myzla0V64
2lwNhSFTYUkdg6vrqIF/lSb5JV0HIYo4Dgic6Wh25HeV/Fw6e8Ormx8TNih6ZgRGBnAWi0VqGQYB
obFTu1tRwlQtDjgWpl2IZowM3yh+9d1O/1SNkcNDOkfibhMdZQCn62WVwqaHV0ncAjB0EwXxaezB
VXzB/3ybQqgQwLOgQL4q375NG7Fka61ZNntPT4LT61gGCjqVFV0SjNFjjOor/C1qSeKVpZ1bZ/PL
ItOk08TfmDPyp3guSvyFXoO/370Igai0yO6YWct42cRmjiDaE9TcuF3pYHDLI+wBfrfsu0pOIPWQ
/wbMnGSPuWTcGJ4ss7tlrklwZ53/lFUISTTqfNT6mG1awNEZfrKFXyeD12r90SjwdICfVUXF5xiz
EP1chspZiHpG3PRW0pFgIUKJcndl7XSsNt/8zXMsTs1oh1ECFvjv1ESef9fG51AJTnH7PObeEO+2
fZep+usOfm0rGEg9rHDAOK9J1E1OqRGPHwQO2EMcEFRu/FcU43MhhYcWM8cY0xAhS+XX6dfEVPf2
98b9C52bvrOQOVgzx/pyCAxmRXqvjaNzbvRH3zYOYW4e1ULyZgxW/Fg6RmTXCBcLf4LuP2TTPADz
RxB7ZZty8Pogk9IyN9OTzllMiQQSVkwKxXdzkJVvEZKxKTl8jgj9+8d662gJKj10HAGoLaOHXQZ6
lc9d72kYYouCMKRisM+TxurYZLYfk2HeyalWLWLxeyOQDUfKQJ2STPL6RWe1auQYx1qP9uTnqaAW
q2+qWMUGBQfN/mmsvwDnH1K08FLrFg1AVzbHM5oQx9Cy3aD+aGNFwpDSzq5fjWK9PhYTqmTT0GDh
j10/lp1l8CIjo/dyfC1C+7ZSP3XxB73v3RLTx5GKRn4RE41CE+n9H2HrwGn/u/JyHlouYiU1I5Jb
0TUVQ+5V8I8f/QzVlwCAT6p365eNlIMfgNa3Q4/eWN3CYa5EyL6M1C+RfqMNH4TuWDdQPg1Hpw0f
/ekbWi9uh5Pr+y+6dR+DNeGOjbKVmBa6/sR6GkRDnfW9F3YwuJHUEiSPiJSq9ttHBc/Z/7CcqaPQ
xIkWddL1cn4Xj+owttiVcJQ1zKkLZNcc9cHA+q3s9vDwzZdj5NeA30kqv+QuJ0GdqR1Snl4Wh2ep
RY/MUC/oT8HmJflQnMf3X27r5Iq9CodW/GMZLqypKtQpY9PkPd1nBm9FLwOLZQYGsPKNDoGBumC5
h79vnhLI/yJMESSJG9ffNO6aWjIGpYfrdQq0Jx/hk/CXExqUudKRWwmFvTPmamPj7OydrdITxURB
b5MZq171G/ALrlGg43wOMrg7tnmxjx4caMMc+3fay9jUnt7qh8reExHYOJ6k5eBlkDoRvZaN61cm
v9G1vEEJMFCxrjOko4QwbCNXEBwwf2n0i5gAeP/H3dhL/KaA4JQEQmJbXJlvMDq7aiMb89veM5Tq
0DE5pNbxMWzvEsxRfX3v7tvYSrCSuXnhl0FaXQbkPNDHps2NzsslmnAhxHCRXsTmQehkaXgkZ4dO
SXdecXNRdG0ouNBVIUm/fkWrS7LJge3lfbSs9qhGgCUoGwWU8jWuG7FUnX69/023NhAtsddeBg05
kITrFWurn0cymx5O0W1v/hQc3JCrRAtxY9GeYvmps4YzbK//sixkL9ooEP9XwdYP9F4bA06MjKdZ
QRdckBr8Ib0b429S+oFmlStaj5b5x9g+Nxp6jzSQFJtZoZW+qRPbrdTaRCRFnT2hm137njr0Z+CD
2ym+s53GdX60fXVukz32/1acoO4Qsvfc8vIq9qIcbc+5zM8rlGtEMtsnBmXJN0fKjkzYM5uGUXD+
FMMiRJ30zwO/DpACHGqpkL2WTE2p1Ua11hNCcY0PuZZfuGE/IKbcq1Bkkj2Rns2NBfpqM+cgJiWX
15qNQXg8hiX1CRPFZeB4dgCFmokoZf4UJ7+YtFAifJKH3fnmZfNG/MB07C1x4xhi3vh6RxtTPwTM
+DKNX0hHJ8BtYxZOGtEFaoNLz17oeQshQBGkLFTc/sPOhoMLDwryFe+/uAvALEZTqmt2tmYcxI0X
DTC+SOCN8BscEyT3DBQjsafujR0YYQsy0t8uLWL2mwCp5iYfHEqqJ4RCw7o9OPaPAb8uo0FWua0u
o3xrwrKzi1NHhqN1H3Rm9nZeX2QrCyyDZ6AXrUGTFS4u188wOV1V6XrGLkOOykQioJDycx+ddES0
9SiC1+OFmCbCMDFj82JW9teu8G/tYq9RuxVJhZA2qh9A8SCV18+hMI/Vl3rReWncPxRWf7KpG8cJ
m7/5IOSbowrTCance/2NJBKeO0gA4/WgdssCedS0JM2dtkMKUL3I+GR2zP3+Lprc07FNRIuEzKC9
nZO9MC6ytsVnZ6sD/htCuADo4/p1oTYl8NS6zos746bVmGRggLQyvwSBeRNh0Mie/ysz28PYpDeZ
vIcIbx32q+UXO09rC6WKTWx1psS4yCXkaOY6HCh4Mq66w6ep4xLrGreCtfbn+42VRSdJ4MPakqGT
lI5VDg2AWQTxoMwZ9uSixCg6r45CFC1K0GnFvxHS2jEqn4YvmfQgzXtT4WIzLb++6PUAhjNFwq6/
/vpp1EdzHfudN8Z/2fbvMDXxKQSQ2I0u4juuFlKFRDooDE3ExXe2owGLW2nsPImfWYjD+350aRBo
Uq3QFYfK4JjtfOGtraUwvaTCXeY0LVnZUl7LZCRx7zlleDRGwxXSMkyA3/ST/TR8Hw9WHQqTsCGO
b8jfvuwsv3GikFzRqMOpWZyVMY+doO2bphzkRBqO6L0Hk/NYFA0TzhXiVOhD2zX/IWnTYTB3F9+I
IhBcyBYYcKAsX9YTNcJqadKzeNWH30MclDsp/jFG+YNVOY+CPdwm+bGffVeW8s++037IMudOqS03
mBXgagNPi/ZD6Oj1QeseEe3bCzfrlBgMjiEThhFERbfaD1WgD33tN57Jz2Bj+Y1eadKEZx+/hA4v
3Fk3vvRt/uL7DLuY9hesjPizv8t0vm8D6VmEX1osO0XJepOSNguxJVpEzPYtrwCZUe9s1NTGq4sf
HUFgCIcTikRB9qJaySXGRXBni2wuCHcUnooAJZcjEsPEHnWUsRHyB5Hyw/rS490pmI1G/tCrByFR
R/KBxypce5ceMApYoiGMp2eEjy9UCu7HnUfSVwdVlA7/+0jL64d2duQPQ+OVjc6ULg6qakfti/xA
hQEp/lZZU91S+j8GGE2Y3+MQRRBIDamZ3ew8yfr8QBoWYDh3AC27FaEwmZXSbJUaMQwsw5GvbsoO
g3ueAo/XIkLSpyhvGz86EkRPO2uvUzGxtgbHVRQz/H0dF9t8NqW2VbGuzD8Z8ueuv0ORQLFPdaSQ
GyCuFt7l0T+Sszcmvj62KFCD5ZB4Mqa+AvAC2N96Ore15+BSaCFHWhegYzXv32NJD6cmoJQbHnbe
dr0NWZV2HdcRbYeVtxocMFNp9Kz27Ohfb7U2g+kKLXzQTol2Y/iza+l48bAL/u/QwYCgg+bgo9kT
zisGEYLwqLV719MGNwB4QIyxQ9yCdbmkQOqyxLyaH9SeRPJZZYDJ4fBqmzT2wUUUPiZhXaxrFcnN
a5fG+rHzcdYHggIGNhVj1oSpVV9+aiVjUiOHqVtoXVHLnMUlRqakeBGPkiF70SsJkjMG3prIzZAn
CWqXlO/qpIkK+voGNaC5Yj9HYCI5NxaJkpPU7dBUWu3F2J7GzVOd/oXgNQ3Wym2FKHjgtoSsLzHO
0M4Pds/7n2Edr1mdiCikIggQS2aTKnepXyZ27YUmxDKATdREx/re0nI3girx/mKvvIPVuyIDzgUG
pQu60fXxS+UkKKcoatj6WEDDWit0OlH82w6mc4trlqNcpI/Y3ZYxbrt6eqNY6R066nvBcJ0eGQwn
CpICoBw9zsVz2MakF8XE/OFLmMyfJeZsCyQVagtiM4qdwmlIsAgc5qNECmOh4dz7Es6nNLM67/fO
RxG52OKj8BTgR4KxitvNYgPYuZElfhJUngaiDRXZbe4VaKJZ+mwH/1j4veKG7KZUi+Vt0CGi37mq
G++afqyTKj7Jm6cQseRNqTb0EvfvRP3RdHdTmsDQfemnR3bmlxpJ3fyhtqF6SoYnYTuf9c3ONtyI
j2L0DQIH4CGKFOKwvll9yn1l7hULW962PgjIRw9x5qKNlkXGQUXTmYTv5Ktf3//0m6vqNPFMZKdA
1MQ3ebNqNgVxXrQG9tDROR1R2uHHFyJgwtGnZsBRQrK2Nne6+RtFMXALwBYLij7WkpZkl70EP4HY
Z1vfq5vgZ5R4UXhxcCyO6hLhsV9TeZPMjwmmY51i7XzorSMIGwwogvuISeRlecL9YwSSVnL72jDA
qEvGJ0N/EVeAqAenhu5dic1J+jLQiJ9M5F6FkjlF2/uffvMrsNch/RGF1zfAAGk80uK0fiXSiCZe
2x9ybmHmTg5CPViQxMQFKRp56Mh7JRqZcb0HlL+iicvDx3wNjSSdG2klEBU7aW46Y1R7haJj4XUp
IbBAZM4/l/Eni+l607+xhr+LBBdmfou8ek6S5pBN9+2LKR0GzXKr6KlMMWdW936pjcubVFr4e8D6
JUgtcItRz1LJZoTac2hMNPOLep5thTbnC2lrjQLazu+xcRGIBFEMBJKncBVdnwVa6NJQKkXlDX31
KXFm2hMy1OK0tn6qk/73PBuYOf57R4scIeMmatSccmM8Sol1lxUTSZUPajIoe4+2kTC+DjfzDSkt
qCquHy2321LORrXyam0+DwNukpxRAXxLEYBpEbh6yxAOPum4Yu98lY3YLJqgaIdBjxUmdNdLK11l
zaM6VyD7rTs/xQUDfCU3ASjthJybKDxHXcjKxQcHRENs1rhBXy8MbvPycedhNr6DgGlFngDZgfr3
+mFGZ4JpWZmlNwXjcUi/zM3opop6sfXpvgvA9mAfRVV+Zxp7A6OrOSmGskTHAX1moZqwGjuqiwlL
qJb4rFqpxzwyipCXFCekEAMMqAbCNFXGmBaLEU+QdwC6D1YBr2Z81MzkaJJkWmhVdz+lwPSytP9Q
V4MLerQXVDbudSKKmIsipRS66NdfiPS2URmUKz2HYRd6XK7WDG4YwAiwP7eddJx0nG+kwpOj+96s
b6eJgfkIIBSP0JiO0aRrewjoRpZ59UTiCnpzxZjRiC74ZHPFMNHrgP1gWWKnl9x5Mal+WsaoRMAT
34pjPZkvDcmngqv5ztbZ2McMAcEXhM9F2b3cx7UcZ5ofcbu39fe5fJBaL+lfhAZeQyQZ+/YgdrL4
1QQVt5JSrHHIg0JgDGWvBNv6jUClkDhhH0NVWhwpefCzJJbDymv1hFvX+VqT9MZpfl90n/CguZXH
6Jt4kqk3Dl30Ing0tp+/WhmImctgFx8Xx2ZxBTAyy11MoGV4Z2kkMRnREM5FwhlHILiNDpnNFEuq
+vRBzgjDIfuNnK75uzedyC1xptmp0jbiPBA51RmhlzJkiWZ1pN/KkHKqhYJwr+u0hA23YtQDqduj
nmheuDsntXX5crEgTwcsrDMAKWqSN7uy0U1TmjWtfDX0cqy/rKA5CMrugFFUWZsHu0zRWLgbwuJk
K9UtX/NQ1zvDyhsEE2bQgQBgCmO6voqtfTbXaJA6hVfKDL3H57CLvcqdZkIp9LvGfKqZsKEpcEhM
0jK9OwoCsdB48GNMJ6NfZdbdKn67d9tsnFgeS0yc4Gqy1tpt6G0yeBpwYvP2trW+gjZeENjH54Tb
0AHdA6Voy8gbu6+9rr6OPdHPcfeD7tavJHg3bErBIFhNzNcoxYxSUpceJqgHrW0PkpWdm/NUJzeF
3h7L7rGEapPj6pVgKRXRa9/zIN+q03kE2pNsFjzOtMVGUediJNlPS09Xe7fOsxuRqc2Y1I4V4lDM
mJmRRF0qnaK6uxd2yyWDDO/Hro14AczJFCZ5uugniD9/s1edArizzKPSkwvBROlefelHqTmo0x7H
beMoXi21SDS0ord8K2Upp/tWB8FHQbgR8sfOEBzzgIA4f/vTd8PDgc4nxwBKIZjY9bslamdNjG4W
noDBxBioqkgnVMQx19s5beuvKFYS8Z/RYUG0uV4p6nU56y2jeLWpgJwp+n9Mex+keO8Aba70qrpO
McfIyXLLSGWSFG1XeDlBJFTVyzTD+wed14c98GKjy8NbCQSJ/haiWUuTzlQv9bTJp8Ib0NYkH2vG
4Gwb6aWEjuZzaYiGLr18t7CkvRt1nYxdL73YluYYITnTDYXXNPXrBO9cAL7X8OPkv4xRdxstdQvF
OQSEjPc3zUrxVyjIwsQALQC5QNdi8YWr0oiVvioLHMer5tROwFVW5WYjdOYPVuwcFft+aM9J3d8b
mKELXpMdZTdZBtqIk+TO9bURIuhnCto2dxgU9aWTgyzBbxowaPUga7QjutJtdidF5w5VclFR6qXk
pQayKoJeVWFcvdsOEmDN9f3NA8AeFwwVhuJVkfu8CRBJkba23/kcovGLA3hdTZxYbpA4edKjFCos
zSHGE0ui1dDtqbds7Xb8r8RVKrbhkpRjhHpRZmhSe3XCCdZJialTQRNdmQO287uL33X5orDWSZwE
WZ52/uJFk9AZVNiY6FlTLrPrpeYi5pkajL9BZUQi6aP4XCtEK/ugUBGN8Q6ZYPW6qgYfkDpMTMBQ
ni7CyMQVwFAVVJykD44hH1kAB7TwFQqA9992lbGKlRAAwB6DKXltCdGZqdUVWmzmXmPIZ6xJPusB
3j7qHkVhBQGxjFBLgRWioDO0hEPkkWbdmLHMONKrDPPbyLQPKcpVvezcCVJMhXaYFu9xHlcC2bZY
FxwIlU9cxVd3+9AEZVg1Vu5lkn4xj0XZ0CHuDpEpHUNSbwnYXcXRp0rjAzJMlyHsPpDBH0O1w4l7
r1u+uvfEwzA1jxwn/Ev0ea43lhQyRmZKUu7lwWeHKbGcYB3kqIi7Wfbw/5Fibf22b9dbXHt9RqES
OD4v3zyigOnaHE8YE17lT2c54a05qlbTuk52fK1rRWMsjI5OctSKnW22TrJ4d+Bv2BHMD7ALFnd+
pRUFgqvEcSPWXWHGkuesrrXxgzLNBf5l6Y01pTdzymhI2Sufpz78kMro5Rfxnvjo1uEyiOkAsex7
dsb1z1DHdQ4cxc0ZU7E2eXQUNrYhZ70v9J3X3llqCfvDfZl0VHQLtjYuHU186GhACaw73s0HVm5x
YqvzSoiNEZ/JPBbYbpUj7hQ3dQF2gD5chhkMG6vN87/kCUEEPf8SJdUjgcWTMu05tVr74H9Ppul7
Brt/DqWDZYbe+7FF/KZXgVQ8Ea6sIAWCnWQvboxQ8R1jzrmyZMk4CGpS18U/ps76NRdYq2Px9P5y
23uMrodAOoXOyGK9LmzyuOtjLgmVY95Fx7JFIRmHNjQNjhUXx1CAcrP3HOdL3gXH3kRfaI8+ur6o
eWsEuEBvYPqRbi6uj4gBHNM3SRsk6UVMWvn1qRlnV0RxG6EhEzUlP8vdwLgzRuQVlC87X2GVMSHj
RvOV0SQ0f9cepk0SFQY2lQUc5O62RIlkbCzfnYsYEp5/r/ufOppgta95QTg/v7/2GuaFV4mEDVpV
LE47VJyHNzmCShtFKno/85r6b1xjgC7J7GFLTMFwUqX+FItZIbk7pQwpiQkpwBio90cxypj3HWww
ukEcRNCvm756yQLTLYZ/3n/GNRfz9RnRvIM+LTbm4pwkANRjjiGAJyBOISUuO0wawieRGpB4ST8I
M1cxt6sbCZY3eyFha3+gZY7onqC/ivNx/Y3SuajspuUbjdFXrKFcAXIK67d47k4J0w0q4nuoj58D
PzzL9oNUZ6f3v4A4BotjSV8E2TLUZx0ihnb9AG2YTElpWDyAVh3oST7oWCdq2De9v8zmi75dZ/Gh
1SkK5FasA8ZQzgNKTQzVDLQXBh/QMDk0Dh7ZkeukBHkBNyh79+3mTy2gD1qgJr7UyyFEDcZDGJY6
fRbae9WxSI+ddmrR+Wtt0jnA5DD7NZiza2Z7TsIbgZ9OFyPSDJLymZcsxKo19N7AU4+6VjnJQ3iT
JobXkofkdbKDfW5kFfTX0VcWCpp0FRZnDvXpySQkEdcj+ZOA7AOQEyo0jjvXPXBGlO+suK6MOEI2
aJKgvqEBpC5+2dmfJyussNJRq+KAsDCoa3KweoRp0FaMob6qQKuiz6wreBYHPsBJdBGUcljPosUf
6QiN6zv12kaKefVQi+g/62FBAcR280GRmrE7NNNTyJEe8YV5pZ0iX+9UO4uuS+PFp1h8fS0pM2MW
n6KQc9ewIRxRjs/flOx74k8uM7BuPJeu3e5oDW+vSyaJRg+I0Yrdk+SJgi0wkgOV/JIrxo1JCSrG
BfQBU1gaE77+3NshMy97nJLNGM+8C5KLgP8wOhbf2az1zgwkVp7poQd84ByLbAwRfHJpR2GqmCDe
Du3BmlDrkSkmauXQxrcmI1WvZRNzwH2o3xhQH5qoR4AVVJzGxfvBZ+WFTjbEyf/fp1z8Lqrexomu
ScL08C+6eoV8o44qKAF6ahE8CJpIvqF67a06FW6WyPQ8nw/BGCIz5B99SxLk1VH6XWQfxJ4Vc8pz
vJMdbSVsPKKOWgUYMT1icbDfXJblxNhjZ0S5VwobNz7mDFvWTtSPJiagopyOYKp0aeoJopDwehEM
pmnkZGmcPBpEeSTt1J3/j88mpC3BGOgXLz5bpmc429lJ7tlfMdg+6yZtC6iXAxklTCrxgOJoy1p/
wsxL9isvZf5vlrmuzfAMsOiKGb2gMg+1cV8ZyY/WBqwcZP+otjsnTzzJ9S1mYf7E7sfwR8ACixgk
l1plJaYWkWrcAS97ul6cdO2X7uyN5qzjKwshcs24kyKU2hc/UyXl44gLbORZqYwsb+fJOO6FMbqY
NU2D+TD41s7m3dgZQpqe9hFQC2+3HL40YtPu6JRg4mNmHyNoe5Fqen1YnYNqilzf8p/jUr+3o+5L
UucPDnBImw83chUepKcpV/D92Rvn2wj5AvjD4gZQBJWZ5RCJmjfhGCYZj2TRzJvkY1KG52kun+1e
f0hH6caUk5s0RK4JoR1FdRul/ssPgy+BKv8dqK4/AdHZe7n2xk8DnIA6B9cePKNlp7ZCcqcYtCFi
XjdyQ+wCOzk7KONjW7WekR11aW/BzV9GcFwpYvl54J5fn9mut8Yu7uPII7gw8Te7mY3DJrgfll9m
DJso9oE4wnMPz6m1jKMu4FHT6H/BIAf4CLSTEny0hn4v11rndCgPGijAC1ECysBFUO4oJSTVkEJk
M8qL3OjfYkX+u6++tUF+LOL2Kaqqk5wVF5xPg2n4Bz7uDwdlJEwP/kYq+P3Yu/WRhHmjMHEUjIol
Kx4mUIPiJ+WkPLMzw/o+k5ozG7p1MwyOw/Kglzb3YpIcTOXb1youbmc1lt0mptsQ2vmZwnGPGLoR
2Bh9QlwbAAapS7CgxQ9Hh2VAPxj50KK/TWU0ZoV6X6V+qxOEXNok4GxnNaTRVnXD6U7v5++6gx1N
oeRHKe5uh9r/1Oi3jWY/m5TTtQyZWtKoq5l+APNMVNjOewT8je0Nv5uSXng1QwxY/Kh9L49yH9g8
c6nddXjc99X8dVL8y6BCSI+0v6vJuiiZ9tvRw4e0Sm+0B6Q7P7R1TjN++tU2dXoopiFk0s047/zG
GxuOZ4PgxCAfxcxrlvDm8oq6ts0SxBG83lfuikj9+FjJ6n0SjF8ZUvmmOYw+oQaF15qnjngvxNGP
TL8d5OofpJP3oPEVMg2+JySJENSldQa77fq3TZHBjKQG2bg5db5GTfiIQuezMEhrmk9Wrd3JcYqI
PmJ+sv8oqFY7n0L87xc30eu+glMHxXWVgKtG6sh5GeOEIGceokRIItFhVrG9oHmYRL8tlHOikFtT
iU9TFVD3JHe13f7sjHBvan9d+/MlQBEtg7qDAmSB+AGuMkHSBsjWopqAjvNdb7e3jRk+xnP+WdaB
AJzw3g5B3vJJet75DuJ/vvoODj0iwXElgVjUlQFUKpkOBep9yENZWMQLxmmj4g6RdCcysRAzjql+
ioxzrmk7P8LGUYH1rcMvFK4uq+4+lpuxKWVWzzwwVV2Q3s3F4Do5RirxdBwYRGx2LeI3qksqeHAE
punBdPUljgjKXcoFyvHeCGggdFGSHC9IDKDVYHIrhzlW6yTQDHblTSbtvPBGdc3qEJREkmthr7NI
Szo9M/91c3VwWHFtv6yZcrB6t+8Q8+0mjMo6E6ldvCkUufpLzoRYRE7/f9qJBOuyS+AYeJqDNQm2
ySKw9k08SkZmDp7tF5+hujwMYevJfn4M7Pqigr5B84Twb9Q7t8yaK8Wpp3FBO0FQXChxr089CI5W
y5I9vBKdZpsUMymOZfYxAdUNsOiA0fK7CaMvakdWajqP7YyaqUHzJmz/yUv1IAXpIW/UiKPQ4w8b
P1dp/9PQxnshqvX+0djanQ72hEJmUsgFLQK5IlXdbEsOvsY1NRHRYYjiS4+gRIrRKrqeRpzsxMQ1
9MrHebPiIk+BjqLV0C6Q0dIh+IK8dawamH/bkMJFOv7H78fdCZEDOI0h4yXsZ7amNEYZQosxboeF
ql8KHf/MzGXG+6yYzp1OLH5/xa3t/8osp6NNsbJyFW7jbB6UFt3OoPmpIYbUJwpXe8R4Z3/JXpSA
tCtVP1ll8aHXi0f6Zr/ffwDxARfBDho3rWFUW3BZkMUP8Ob+syXmudUcRc25iC7kZh8CA/KOVd6k
VnF6f6mN3UORCHOKiS84xctOf1blzZxOKINbRXwQigt4Rh07U/KSuvqM80Ad7bGGN2p8BmhxSyN3
AyUk171+O1kd57Af+boOE0spLSGrus0TOz/0AZqOqLIrgXFTFD+DJGlJMaTnEWm2A84tLjvcHUF7
5xIHj8jUgFY7189041gXQesG9j9//nEQ7CEREZDqqsEX5lNXouwyeBbWFmyUG6XXPlZAD0GTXCyw
9sz5YzNK0b0j/acwQ1FAXTWIg97JJMkk8pT6fKZkvqta/VKOiZv46SnU95SgN5qYrAc1RxReLLmc
LA/lFovfvCfB0J7z2Drlans7qO1JQxmqmPr76NYYvprZocjlQ4qvtSLJ7hRReDOBvhN1ty6918Fq
kHMh+rn0b2lLW0bvOh2RZo7RoS7uU+25CdKH0b7FkgJ2qnqsdOvsSO1PjGX+vOYnuyHbNF/BzuUg
AYZTRlBYZBiFEl+ELMcs4ddb3+rN3qDEyrtO/MavetTwssi+rUWTsBz7qGiEFLGV5J+davxQm/qx
tuuvAuyQ7P6kOvFjrEQ32hjeqkX/sWyDTwY3rJ6cirR4shr/vmEArY1/lXK6wzLaiO5vH85e3LlQ
O8M89wekdIfoGNrdyY8iWLUSjHkU/PN4J60U19My1tnCQRDZYhLs5VxnWRTgVBVaM5kUv/JFfUs/
MHS+Az5thVTgDjgXiMgyMrTIaOI6LatmRDIQ1G2ydHoxLf1SKBi0Z98PGnsrLX5c5BvCLG7JFsWs
qJgCc0xclA2krY2dT7cVu9+807IBnATUBEPJSn3BPDqKYoOCKK/WQ+YAWWMmf0K59f2X22iD4lwh
gCpRfjN3twjeelbSmUzQbhP8FYHgFWp8MJTuFKvOuWKGwP49Tq/6kvkEiYa7udqTedncMeAjQooX
eHOpizRE5GxOjByTiMABlPRR6Y77blJb5wBC6/8ss9gxXVfkLd7LTKiDO3fhP13yDB8KDPUU7TaT
NvJcoS3CaCnqpBCqF2euzoKwby30ckSPQ5DxLZpGaSWdJO1j2070c31ER/5cD5U4RNKItInCPO1q
dsrp0BgYe1Rroqz/oGMeK75mN3UftCh/kaLWc4L8IPX6Re3tp52NtPF5oY4T/yBK8NcyC2AE3q/9
yOSVhagEswQ0KcWIa59il9l9RSfpMS5/10n60DjDt8zSO8Z03CEa/5Gk6QOI1HOoJ99D1d6pfTZ+
CtJM0CVBhVvL1aNzbVX5SMGd0mDLnenBlu5SZBeq2HjCdtuKfbep+p27Z72lBXmalFpBboL6epHw
JX4HChMjQqU6/Um3nlVi/ZT/ed+QvhrTatSFTKyhY3KdeBmxPPqSrnfQHR+74dFpkR2UvyX6Tgdv
/cuyDExY9pOoX5cw/yRpsH1VpfNgJLiNVLtl8Tet2HL8WJV7r7TRqhIwIDHHFGUqpLbrdypspRzs
uUIle4rv5bQmP+zuRsdH1PBXZwGcFY7bRs8qxI33N/A6zLMwyD3iAEC1KJZdL5xrVjX6PYJAXem7
pgTNanZcPT2lu/DixvcUruQOqQnLKMuefi/natCriJEUym08+hACvzfFA42xOst29uH6RsGsB0lU
6IGi7bfk4tZFDjd8dqixE4dpn19ahlH2ILl2dxNlFbZZe0orWwviBo7AAsgK1BLxld9UOgDsajMn
LDgmL3bwaTR/BKHHoKLwt4mf3//FtvaKijgxr/U6fiUvKHKaM+sYP9ktGsXfX2r/wel+Ze0lSU4V
7qlIsnU/3l9wHUrYkKAWRHSGQpDhvH65UEpJvSFDeXr1KxofO6SqZLwC/Bs/Zy48/N34O0nOxk4R
gwbiIGiisBIP9OZrxkbfppkZINUUN3TmETYfBVfJP2v/h7Pz2pEcWdL0ExFLLRaDuWAwRGakVlWV
N0RJaq359PN5ntntCkYgiXOA7gYSldVOOt3dzM1+MV/BRv387S6kAmgvoMtPldbSSZoXW6+aJKcs
a6S/FHyNcyfZ52aElHp9MDMudfHOH6m4G8Z2NuxjFnV3422vP/wnzwDhmqxOoFmXZ02byXamBsjI
hNHT0N70o78PM3lvRf7eUDN3dpKdXFo7eUqOtUsPR10DSFw4BqBc0icUVSqUCBYLWJeoQ9Zx3Hl1
nrtV+qMt38Lqaaan+fmbXvq0YjERJ7gd0Ss7/bS5XmtK5c8oT9X2Jmiyq1p7Vcxkl+XFrmiePx/s
wgUF6CIfFWQL9cczmJk/5tFoZBoKNbW1UaEKBsrj6I/u3Dya1UM2ayhsfytsihLBN5jH+Zxth3zY
qvZPlS8wHAbnm65GKyfuh2f16VUBGUxOWyG1wJZaVoLqKDHMXI+IX/F13iuuEjxAlMAO4mXw3xr1
BqiKm2ro2B/69nUe3gNp11Vf/eIWm7VOfiy7x7e+yNxx3JnZXi5bV4vu9Gn1dnfeMWDyCA4oGwkq
/DKZSwYj7xI86bzR+KUUwxPskF0W/LIT6+g7I3KozXGGrCzZbxMFw8+/3IXz9GTsxTIZgqkplYlY
keaia9rurb6hjf6qtOVuhJASpGsglcsjIo1KFYk+9pKG5ltzWXU+nWuMXt2aphZlBjcqkLftb4wG
6/dCXlkHl0cE7Iv6CBJdy/xfq3W7d+Cveno47FmHc/eK+e2+R8c5Q/3DH39/PqcXjnHm9J/xFufc
FMd1Y9aooM0pB1qvbfC8A0k4Ixcdb4tfIQ2IMf/++ZiXYhVVb3xAUR9SyKQWR3lLbj7D2CUqqdie
aT+yUruS/WRj1D8lTdsN5taQZzAu6mFl4EurVxM3AqGjKeC+pweNnsJQkBCz9FQyXRmk01jKMMT+
pAPggBI9rLSnL81JmlqYea4VYS59W+2j7Ckud2fQNrVJm5hqNqOXsWumb7nyGjpfQNu26V2sra3d
C8UvThTqnnBf0FUC7HH6snnd21au5p3Xl/cOkiUDNYhGeQ+1bVpcZePez3lZM9yo/deaZsNeS+4m
7Wplxi+tL7418vfohpLHLmZ8SLRYhoDSedb4UKvKJmoiDJKh5b0lqo9jl+7J5ZNposndu6kviweC
KKSgjla65sHuajeAyJdNK8v+UmRDIY3OC89Gg3gxNym2qYFfki1Fyou4ACVxR0tdAVa7pox+oe7H
Z8AYDf4PV64zeUcllIK8p9OKEe3P6I9gE6AIHicQSCn601csWi+Tn8Zh5Q56oRItxoUtzCWfCu9H
GPwrX3IitYnGgOAd9puuwIaTwwOi00EdrnLzuvvW/TSA2RV7SX6nElpEO9Ip58UBaCBfh6a3dvU8
Z9MCayBggNgiyyff10+XowRpSEJntPPU7DgGHvLSXTHjPhDepLl8iKwHFWpU4/wwnXnXw3JO7WOD
NJuPRSCipOXOXkVbiBHPQi41SgUKKzfi5d2j5X6lIy5EeiN6y4N2Y47Vzcg5iKtb4+ZxdiXLd4Hy
WoOTiY3MjaXsOk1T15ydlch2Md1kbYh7K5In6CefTk4TqmbKlYXJCVCcDBpPDgb6cE9JmLl50bhY
NXuGlGxsYlCn1K52XQYrW+IsCaNKiZ4xQU4I3nLrPH0E/NZpDGVT69m6Du6BcXO2op5sZDoEK7fo
8/cVgyHmRC2CXYjbyelgU9A2QYXemJeHnkQRTfniNL8r/9qZXCXdNmDTQtfCGlqnFSavTPZHDD35
7ovBtdPBVczlA0xIeFPluoseX6zEFQTv2hvC59m6ncMNJdtNzWxLOxQIIvl2sLdl6mrpo2xv5sOk
xnjNfmvjYWMFrqVywfLRrS02+Q81CTeRHcNwVA6QO3Zq+FDO91X7kjiPnZy6nY52c6W6ffEia5mL
U8cGE+dNHqYbbS43yvSoZNvA2qb2N72T3YpU20ADcdDcAKs57AQq1wx3EL6D/hdGVq6RWCg/ocbj
djG9w0Ob3Teggz4/xM/OcOaLw0sQzmEinZUhcBXIpChvWywtXgUTSqgE55MHloBWOdoQHCCZuf18
zPM2JWRjYjSNepITGAeLFZJKUhfHEnKAokIp0P5CdAmEhluC36ReViTvMWImU/AtNFYuXhfel94U
b0xvHA1NZzF0niXO5BT2hziiogWC6a87fyRNd60NPYsuWYMriQroYkGeDLhYkHJec3GPnMYrCNER
DHKzxQ4NinDOz4GEowXbAktvIcK3Ms1nZ6CYZjRCRb2H8CwvirNOGuQEKN61NCLXCo5ZYboI024E
IFtoy8nqn5TJN8zUUwZU+ITw1Dhsq7VE4eKc//Uci9y+lsfSKTSew5+B9WLiqSH1Vg79dpIRF5JG
fE1nr1w58j6wa8uJBwQiMnuHa9fyzJsaTa7yyGy9vvrWNs+1c2iTFz/dTPqzZO/t7ndPXsi1Jm4j
z9g3vutXW2XcJdUemLYgiFlrRarzeyAfhKKKAOZSMyJSLg4np5wd1DYoGo07pT5Y1sGZjmaNzMXX
8iDNXA/dJHChQlIxz1pPs+9q2Ssi1/5SaDfG3hoQp9pUv4xh4/hPWnr1+Xr5uN+dzdg/j/eR2v+V
VRQ1HgZ9RNknDr1q3hrZDp+1+iFON/V9PaHLsRurbWyzL2+yGxkMTaOzY49zcZjzq5u8cRPNRc29
lbehAgJgcwAA4AyPirVyfnzAas8elLMK3UBgVfAnT+cxi+PUnxXmUZn0rc2shYhFwZh5w0vxVxzA
ubfH7MqRsQC0FI/+5HYc1KvU6QqoNvVX5O5c7E3czv9Tx8l+Lr+gq7WtelJoQ7pPzD+GDFHBOqS0
Uc3bMqro4XuRbB/soTgYKar0KOaRYmN5oDq73M8PAIiuLOORHGAjqe9tP9ML+YqWYlO+JpX+EMny
DrhbgrVp1KWHVlK+Y3oqtO1V4VL4FideNZnHsHuN8xfTvIpDCgDGrZ7t0W53E+kmlKptB+7dlx8C
+U+nPUQsZPAdCVbaqXiR6rog4y+s+TUskl2q1VdaCpAH4WUC0ufLxLx0rCgf2SfQC0oFiyPUcPxg
HAuVkCGectd8D47VozHsSrShiI7HuDvMYH2h0qkHxQTWRmdmO4wbPUDiZQMjo1KvlWbjdA9XuJ/I
ceKGCvpW+S8W+NYwdhHZbH3F7tMeldv2PdtNLWfT1iE8/zFv/BtJuoPDE4+bWkcHxaPYoxr7Mj6W
7b1v71BGS5+Uu2rnPIQlKOPuDa56H+9XJuHsvie2MoBvMluBb1zuFb2ShkCr9NabumKbf+3yBxut
xB/BvfStYZd0Fpaq330qSyOL6jGzj0p9pehbPT1UYEG6O6u9Msy3sPiaOrsqauG2bZrG08fSLWle
V3sp306Buqlz6gMtEI4rJ7xXoWrPikc+M+s7GNMYJLyFxs5qNBfB3OAZbIlxb8W/huGYd3eBs8le
s/Kb6gybRKl2VXBn+NhVJRyBtIJArNxr/n5E9U8NAq/ofgFgvImCtXbDpYkCnQEQFSli7uWLOuMk
q4VvqwPZIGQsKnJsyWArTAjcvHkHQ7wS9C4NRxuMXJt+FOW2xU0kyTQllqyc0nU4bgnuRWcehMVB
Yv3RYvpiyRr43bgQ30E7QWuj/UVTcpHdO30SSoOctl4JmW8q34Vci1C6/Xy9rY2yOPFG/DsqOo+U
F0JOH925mcf3SanXkpWzqzOrmswInioVjPMbfYZGX1CmAqrYvZaw/x24PzPH6EhpWknGYza/OMF9
LwjohHFlgrQ0DneAPLZ6zUWuXeuYX8oUqeeSISJyAatlqejtQJGNjRzxbK63HC6Dal9LqKDm9o80
/hr2qselMvAVr3KUjd8+fj7p57UstB8IMzQmBOuEs+40zvgkzWYYa1zmh8oVuZtAKQpivur/8QFJ
pCGyasAJivr585EvZEwUVoCSY7yJQM9yUXWDk/VxTAXUjkiDERlU0ZdJtHxjQk4tfjme0a11ci++
LE0mdg5fmQreYoklU5eRR8UN1CHsXMNXwQoTfiEiVxVah6KOxBbAfq1dWdyXvjKVA4r2HKiyQav3
dJ4ju5hlHAJ43eRLafxKJXdqXsU8W/GL3N7bIawuCQwlzmpSslaVvXA3/gDpAgxBIeDMAcecDHOk
8o0IseO7SX+fivINCoFG/25Y1dqrXrgOQLuldIND5of48+mrlig/20kMASAGem/V2UGtdoYyYwt9
Lwh2TYOKogU7Ff3Vz5fUpe8rTH5IPXEtoFu6yMLTxHKGzrFqD6Wpjdm/C1V4S2DAwzcOkw+lHOVd
COWsjCvSgUWydjLuIl3Ai1jtYExyA0dqfqh/tfqNMuwd4x3rVdef8cxl3qNsI3h8AVYRnw9/4eAU
0lb0nzjP6Lcv7kDtoNRDQamRHrR51U76oRy++WO09pJihS5fEi0kLtO64BktiWB5EuWcIi0nhf42
dU8GpcaEG2wY516vdzu8f3Ym8slqey+0xfMg2LWj7Zry0+dve6H2AhCDPUTvllsnJcnT5ZVKEFOU
CT0/k7JCjDyPjrqkUX8pyNbt5lEU3XrDrR3dHW3uYYbkDWvSsednF4+AS4TgfJAZLVvxhl8UVmrr
pSeYVBqiiYIEUGWQISPyPjQvujK6ntMV6u/5Lj4ddZFm4BhcJ5GQJ03L7ICBAXIF6KrrB3DKN1WZ
P6zM8/k2FixvwCjUlwkOH4Xhv65Kip1kWZjA9PSxlceU2K1rZdM3MPxSGx+FTd3gIoU7ckh6tTK0
drbUyDYFTgWaMz2ApQqS0Y0NpxV9uNm5NlHVigFeoZvQqdlNXqKWLMyvwZXpLMEYRKbQETfnNdfk
8zTr5CGW2yopozKMjbD2ZDnAihIl3Mg4yNB5VHzX/Rn815qX4XnLAx4F0jTYJyCaQh1T7PS/przq
qzbXlKnyKqXYJgGgQVP2Yq29sippK8SvSiHMK2FzYehuoUpeN+QPbZoeQgwktTWe8oW7vGB+ovLK
Shf9w8WxRt4zJHU4Vl5vhBT6C7ftY+9HCro3R+ssaAAZcj0OkNE2+p1wfhJxVOgFm1jZ4fzjZdn9
AKyoQzfYHtF+MDWAlvdFh81b6YJk9agTfb50PsTcT08pHhWsNFL7qDpS7zudwmyw7UmZWtRPx3gL
Rw+FDQjrFB6EAL1jQ87UA7dGkka1u20wd24qPwi/iOgq777r811HyLDbl7HHQrG7jgOUQKA2iOpN
HYbXZoIroFpdSXa9dryKY+vswelyCbQE94ilanmFo6TaW6ik5sm7TzZvonE3IASNRKsQrjCb/Yxy
58Bzpd1aTnxhq1M7t2Vue0Iqaxk3UcPvTEmrWHecYyIJFPItyWxsynKvZig7aNgS5t3ObFaOtEuH
+cnIiyWGF2FHn7SuvGjCQgdNASGIIoRjxOiWfm1nvD1ZKD9FmPGoUPitX58vmfMOl+ieCMAswP4L
akWdqdVSW/elpw1Qx8R1AJBn7gy7oksOMsVEnVp6m0z7BPUK42Vl9PO5Z3T8w4DJCKj1kuTRJ0Ve
WLHKqS6Zu2Y+GA/SLPw0402c3Hb+AVu9fVP2u8+HPT/cTkcVwf6vkyZtIGaak1LSQ+Ard7fNb7aI
YjRXaZF4nbUCW7+Q/Z4OtzjYgAWPWqnxkrMausBl3ClEHAVPePRweyR5WWdC/zNI+Mz+q8Atff66
l7/xR9oCj90EGXX6vlWcz5hoy0i9cndt4hc12MlJ5qWpvYHPHRrphz1tr/g3MlXjlcHFZJ5ubd7+
r8EXd6w2mmLYiTMLjG6LAkwBfYVMu3V8msaZRJWE01x8ZnwDrtNGP4QZmuNYcubV2vF4IUPmUYCD
wXEAQqQty7NWgONx305CLjvZgA7v5tdi7pHGyw9DJKzWX8Ks4Shcg0id37rBSajovMOZAh20NI+l
1wKocUYRbA6qfT3/nkPHrQBlwhNaKfFeWNlc7cR1Gk1Dka+efunQKhBHjVu0wLAbUqN6M1U6NuV0
vco9hc3rZP6x8nnPT24CJDJD9IVJVpAhOx3RLK2gwqKggFQw7gzyEAia+7G/G/HDNafaNUbqYHSo
w13R26+fD37hbQW2lpoT6fC5ZH1W+0oGGiD3MPs5lGl3G/ouCkshvtVDEf0Z69+fj3dhKdNS4kMC
9IIJtewtZbqaBlpm555M9itPSBsF9UoI//hCi+0CXBAODjK6oAfPMBeEhNjO0bOT9HE3aahBx8Zt
mBu3kPp2U/oFFZQDkt7QW+1XIc5qZvZzNDbUJosfjt7/qpJgpvVk6p6fmF7g4A5m3wV28i0xECLo
5t0UOi/+0P/oMIbZNFV8MIy+dm0kGT0ALrsolgKEN9THPvz5+eydm4NoSOcD2YOnTd3uTIIslOK8
s4Ysx5DERDSo36rOTVlSxieqUzcV+VOjt5tWjqi7p+5oPID0cwf1+8pzXNiOUIepgZFwIki5JDFq
GGZDZUMqTgI1NLfZIfSD57qKrs2hP9bp/TT0rq2gXjxmN4KJIw5n6DL7xmyPJfccS21WvvrFqREU
Us4HNGYpbZ7uohhNcJB3qOdNAduGEno6kvFPuasNZAOotEE+Q1eCblqcQzUoXCHcmE3qPpBX7eUu
xGQat/88y+KK6euhGiqwn9ASId8eSRyL8FuDuoIZpjem3x4DTucIh3o7WMXbXNphgjnDScJ/Qe6d
zgPpM5IHaVR4LTJlUxbs9HzYDRgCldJBdK6Fo5P+rQgMsm3tI1TkY7mb5WDtg4jUa7kNaSyyTBVq
XqaxiNnFCJd4nqYc6BNkSuNIq5USfoLClvGh5laavTubMnUNrEwQTxrHw8oqvfQEnKk6qooC07EE
MQdzqsxjUyDYJ99b1BQUtKeEiP+EJi4yIxsfuwdjDLapFezVg4HvxOcPcGmXOJRmqTIopGZLpSEl
0yNDSwxOhZAmtga3Hw/OmDtLG5f/9lCUcICv6Og8f9AsT7/6UEtli6pS7vmqfGXZ4d5BjF1rAqLY
ync9r10giEvlRGhWQCtd1kDnUo6tNoY/4+uym072HZSyW8f6lfrHBnVKWYsfhj779wEzjEr4NxRs
fNAeXMRIwjXttlZBq86GW6yP+zmsjjSRMum6y6JrJ683udPv4zzb+m10q0nGVdQNK69+rk8jviIQ
fCEFA51reb8uksDK+xmqpDQqXpf/ihvjiusQ3ufSLjdqOonssunJVtIrbU62yD1Jirzv7BkhsPlQ
RNmXzxfYhXQM/jIrG64eDSTwA6efPUfzW8pl1EOcprsmyfDQxIGTqH9UpJsaxyTE0iwDhbBJ3n8+
9vniZmhh0SiEQ4gAizMumurCKmcVmAQBZ1DIUpwHqwqRaosePh/p0ooj3MHvRH0HDzSxzf+6azSl
FuB0SWssCpsr9BC+5Nb0B8tkr2t6yW0tO9oOc7HWw708t38Nq50OS6culBOhAQkepqJKUV5nanI3
2HUC/KD2eqe58eXgONg6y23cff7O57JZLDXaKWSgAqN/dp2PDTVWjRq9trK9qtryKpuKHwD3d5Kf
/wz76WCwyOPbRA2/KTiyUdg71kV9M5uKO7lp+d4V2dPnT3SeKQqqvC1CPkI5xLbT6YjTplamiBM0
HOtrZTo6HfJAKW4olKZ7ueBoN1bOtIvf/a8RxZ//9d2LoTHMqgSIo1Z3qMO+SFb6JtU/Bx/schrf
BjUZh/Uf7ah/Bl1W7boJtFcx85qN6UXQ4aNs2k8Jzd8p2EtWuemjaNfG4a3tBCuve/mTs9CJVTRL
CRun79sniWH5fQj+Jx33ZgHtomlvqgyUSWTj82NeJ1m+S9V605QFpqS2a1mTp5VvYDZ+4V5/x63l
WSuMlaP3Q5PzNI4LZWS2Oc1FjuDlRreNMfElH47daEg3QdSHbgI61TcfgtIpN2Xe5Ps5AipSoG5P
2hVVzlXl39RwvRw18OY6+BIFJvbmftFyfS1em7kzcXNKr1D7+jXH0mZSm3soRJ8v1wv54IegM606
gbLHheF0Nu0q0TGSp1fvgD0e7deyc1t7H4C7tTKaO8OPcmzvLAXNxmOCuWVMgzYNnR8rT3F+tzt9
ikXcCpO2gIrK/Qrm1pbv5X5tHn0DlksCrQptWSuat7Ge3slBvHaCXDqgRaUCHi4dDfScTycgsUY7
rQqsACq3Kep9Ghh/OnmiQRkU90GXXg2asxtkeysHDUWL8YsvO7tQOUjNq6JBYctXzo+L56kInRhP
C0nvZTV4VPIG9DtKtnUK3I7B0gSYs5qF+yrg9HLKl7R2HobODmm6hP8ue06UxlAhQArFxsp1eSec
9Mgxw45ULJCnfW3LkquXzfVstDsnae40uwhXcoVLxyVaBAplZGGbuZSNU+XB0mpbo7c1avcYde0K
s3v2DeMWz8CDNE1PTZBffb7YRGa/3Kh/D7mIyOBFNGuiyo++KnsvDnedkm2C3NqiZLJD9WhlSi8U
5US5ET61MOh1uGqcLjAa32PZOApV+MC4QtTbnRHwlXvlGJJQgx6rvaQpXNxh/tRYHCdTCggtHNau
+/r5ZQvJdjoM0GdZ6Wd9xVabhkzFucQz0LxMtW5vSfFtXwCiHszokGpcvrqMvCx969roEJfht0nr
vlBOxT+S7l8oKT8rmWJ5RDvMr/XKS6oU+Ls9v1lptbO01sZXIPoaG19HFSRR2e36afiaayN85MwG
C6pPN6UFEM1qwpc0jTVQSjkdn7G+iWN9n2bDRivTg1EaD6gaj+7nH/1czQpqiyj4E5mJGmcicj5u
gMMwpqIkEL7fRrP1ZsfZ3mwcJNBlu3MtH3ibPX2L+/aoBMMh6dRtrwZXTZjO4L71ZhM/lW2GCAxZ
la9Um0M2BAd5HFbyxfMDGfiCLLgmfCi+0jK8+dFcqlKixN6kTftGblCVSp7mULtP8xr6sdx8zX9I
SrUNs+RPMFU/TC34PmG1NEdr5h5ne1M8CcoIhAVyZpLY04UbpV2r2yVPYg2OV9XdVaup9+giu3JX
bao5uW58fyWKnu1NMSTsTsI6txhi0umQqu+HfZ9bsefD/eA+4Bf1LuvbXWLHB9NZm+tLLwhCRZBJ
kTUEbH86Wqzacx71cuwlyntGA3SsWrqOb057338f2pWSnogjJ8cOr4a6C4GGoQQ25nSwHqnqKqpQ
OdbUN30OsIlrXalotp+v8/PwIYahxYFiF2+FJezpMI0xKAbWX4k3Wc110rYgOYE8wfDU0v4px1st
VuH6zMltoyjPK2OfhVLGpiPIC3KScwVd5L512MpVNgFBDTWcj+PpGKvJ9ZhaX6NcuTeM7NaGusJt
6DgV9kYSWHEtua3G/p5b6iG0fDqcYbe2ny4+FP0+yqiYZJCdnU6I2mdBLTVh4qVxeh01dxNgCrlH
jbSzt7EP0WnurnK/upl0x3WkwU0dKqHT+JDKM+SSqQS5Zq2I1py3ScREgfBjiXNZI96ePpPVZGlo
ShIO1HKzjc36RlLHva3RFQjNhxlKp+XLG+7x6PbPRxSo1ipv52uRujKKZ/AbKWgTDE/Hz0vF4KpY
xt5Ig7mYy63kPxiDvLIWz2cezoBg4ZPMQGTUFqOMk2OU6kgvWy7fuvKptLmFzrcY4uxW1t1ZaKOs
AY6BUxjQDNCcxbqTa0kPUSWMsDos3Joucya91YPv2liRQHlvt9ZD64cro54fHgwqxJENYrpwsjqd
w0LpY6OQrcjLTUDiTSNUMF1Zyg4ogx0z3XJlfyVXEvN1eoIwIswakKGQ7M+q2lOuRXIRRJzH1Xwl
mreSWj6q/rzLzOg26/2VkHnhKAHsRN7BhYb9fMaAb9AyLIzUj4G9iysJSvOmfMQj7aEarO3EFmqd
auvodQBGwnhb+aZiCyxfFi1VIYIv2llLk7AZ9ckuqc0Y/UHfywCt6758Lyd0r6v5JrRVIMzNTtfm
Y6Qm7lx1ICm7ZGWfnt2sWVdCbQB+D2vrjAcsR30e5DLPEE6VWxPwJrt7tlPzzorsLW4/PxJnfEzq
lYTx0qiQ57iJCPwsg58urLTmD+SaGAj1CL7N7Faj+gUzuOc2tL0ylB+ybH7r/T+fT/jFUQ0SJNxs
7XOTzqJTtZAzI/aa/I/h19soH98UdXyMMxu/3/EJO+S7cJV+ceEjg4nlaCBenVPGQjCohu0zwV1t
75TU8cZ+frO5iGYSH1bvXq34x+eveY6EIEAJFVtAVyZcnmU4CJ2EtLsCxEPt9jrpnFt0nWMRd1B2
0K+0tn+Z5GY/QPEJkj+9TA6ihMNjXv8HMQA9dYWXN2nT8kSLawFSllnYxnAEMzSddHl8rGfzl1kk
t5I2PIa9jJWxfsdifx2V+PvorJl0XYhBjG8KJD1lWmqji9NZtRvyooHsbk7KjWHMG6M4IH2z693K
9/dlieMk8sIm7mAgXdeOFvFyi91NLiT8QmlEnTfoMseJa+izZF5kKUMyPpbJjYMJZGSmt0qg3SuR
vcvU0Gs7a8u+vJX9xkWHYyeFa4oaFxeE6H2w7Ln6ntkFGZJRWmExkW/L0wHNwbwMD5Sd7lTEhmut
uUo6GVievQ3z6iYonLcZMHHJbfHzdXnOw2ZdWoAt2QXobBPHTnd9E6IeH4RC73uut1o6PWCT55Vo
Igqv3iSaDk02Pye++U2rbFDFfbWrzWNpb7Qq8PQCmw35p5HK77qao9RvaJuE/0U3zytn00eTffnh
SM7hIAurBqLf6WNOVZSh3eaHnlk591VkPEbZ8NCo5l0fjHchqMVkUAPQ7KFn5IqMUaeBrT2NELdw
6p92I4NKKY4kj/h8ls19L5V3Q1Q+xVl+mzvNDled7TTyte+d1n+SlOK33vmWO03ZUTGRYLFBvmah
/mISc7dSl9zlakWhitaVHTlrlnoXAjz9UfTsaRkA516+qkJdtTRbrAgEDrQYgBUH1dbA06qu4chH
bgvo+PNFcCHAE2bhnKAG58A8WeQxAY4BeW5zI++K31ORPJqcTFUdP3GbeBhma6UOct6mEUsOWjXe
RpBnUfE6/ZapPiQJlFmMNwLtsU+b75Yzeu3cHQqtR6gfBlrc6fsWikaAhV0x5S9jq8JeqBQYykij
JqzMGq+MzyfhQiCias7TCBYMmcdiEqLCL2Lbwg4kUSTWz3uSlddSVm+7CvWvvt76kAfrNRLWxe0H
SwIJQCok4vZ9OheqFKb1iE2O10TDtVT6fxC+BnaZfe0zs+arT++dNrvqaF7XdrZr/XHThuY2w2sh
aLuD+FdLdDjPlWoKSCFoAzq1Bc5Xkvf59GjiSZY7kGIpJRwe9lwBaMjbJqRwGHn9dCdbw4NNT9iJ
/XrjT4p81NJ3KpivdtU2t23lw6KsndfJQhCzNmDfdA401UBCRzYpPct5Gecu3Iad5ANsifgdGeZR
YcETjzR4VhI687kthC7xYEh8Lbt25hh6ZDv/srJpN+Xqoai+fP5+l3adA61AyA0DtF8yjasoqRW0
kdkDvFtIaPCMZP6iZ9lb0hVHmN4Ey8HcfT7opVSX3uA/oy4qAdi3V1pTjJEHtR1zrQeE569B6vlj
uRkcBC9wdrTKlbP0Ugz8e8zFkoulOUZ9CtGISU5vo0SighOsJLBiB5+tFYMyikhjyXgWQQU9+aay
A15LQbwkUJX3os02tp8/+W397wUwylVI2KFBCD+PAhvgksVYdaFmAEtzkUD6HA/DbZbXz7NUf6ni
4XYo5htMwq/HwLmW7PKhH6onQ1HvNbXYTNoznTpXHdQdsvZXmV3exrp6o47htaKAh/+3PvX/Pqfz
IaVOUk+n9HSnm0YqWfQ8SD2m20i/VuwfdX1dWVed8bujMU9oC/uXz8f8cIf55zucj7mImloZSGMn
xpRzTvSovMsLY+/8TItiJ0v9LRg9XGVKNT+meriN0op+eHkXzk+zcjvSUFNTfB58ZZcUcOei2xoF
h0b/YyQqIlrjA5Dllce9EIdEuxw5B2QQ0QpefMq8qbtEmigPzFN9M4Xj4+RLx3rIEwjZqb2dy/nB
Vit7V9Xydz1w7jWUcTTDTdJk1xXjwdHKJw2fGazBVG2Lh8pjaFXRpiqcfisX6r5uirf6ukcWI/Yw
/tJ4589f4PQMYbqhxNNOAD8nfAn1ZQgp8mmaqpZ6QETO8BxJz5h8IVegbMgCN3ZseZ8PZ4jPd/J5
F+OJkPZXB7bPfaMcbZ9KetbAJp5fAcPfDEFJ5RuAoCpV4HHnozxHuev44Pbzon8ySzQCfPQBIozH
Ajl46uXwUaMog2rxPg5eh27yRjR5hPFCjP1dF4LAC0NwSZOH8Z4191tf6492iRVIDAVgVkGL2c/B
+GWy6i/mGH6L79pW9jpp2EdB+m3Q27vMbBWvaBAyMeX+pR90H2d5ru9NXn/vYF10NU6imXmdUcHo
G56279YEKPWzb4OqOQkunpFgKcmsFknHjKILNHwn8pzc2ZVVuLOiwYNbgcjTJrfumajtOPeQ2Otj
GSo3oabfvbRAVLqhvB9k/OFzq3s15AlT5exxDHqI7D7CtNQFQg0Ws/lcBtN9jO9rVLv6DvPtTadQ
/KTFM41/JhK4TDqGUn4btvVR8fNbDT+4aXKO2Ch5SiV7TWntq+Kqx2UAwuZhmJTdpB5GbVop5pwe
zf86EpBW/oCkAMpZluD0MdY7R2LNBDO42QA1wekxk3/Z3a/PF+ei8fG/Zw97WTR4hZbVIrRp+If1
iUrVaG7g01zrirUJsSyy8mZXytGTM91Mqn3fYt9S286zKSXvDjzy99G+k3ovzVK8NLTryrc1t9DQ
oRkUUIprbhqLpsf/e0jyXiIeShvLun+VtLo5jwmVFiD4ctx+MZvqOUupwI5IP+s+vBIzdfXubkLL
E8R2nux8ubzzpWqFo/FRVzrZy3BzMRcm/aCYiKHIon4OFizIC58wVlXjg6RXu4Zer1E+D3r5O5ON
Y+nod3oeXFmwB6ZJcwWFA3LXXhvsq6zTbrv2PZ3fiqFGa8C60yblC1Yx3aRulL677vUWLUb1SO7P
LaKFfN+hDZTQiXyXC+ObqnUPchJszCDbaKMDOSPY28F0UGvzTo9SdyYtrySvsL/Vw6aRILUq0tbo
8EZIymtjSj3xM6j2rZK9SbaE67SyVQfqhcFOq0uEIDtPQUcMoNBea5JHua6fqq56FOyyebC+qXP/
EAzht2BKn4sY0QRteHf6tVvH2WEpJpgjGtctYc24bDHbeuLXk0ksrIYZO/QbR9rMwE2HbqtVNxFU
6GJ+iDMEKl7kAhGd/F/77v/8HP9v8Lt4+NenbP77v/j5Z1FOdRSE7eLH/76NftZFU/xp/0v8tf//
a6d/6b/3v4u779nv5tNfeiky/ln+yv9w9mXtcSrJtn+lv/1OX0jmh36BqqJKg2VJ1mC/5CfbMmMm
kAOQ/Pq7yqdPb5k24l6/7S3JQE4RkREr1vrlsXj7v79u96JefvmfPVelMrf6VZi7V6kb9fMTMI7z
X/6//vIfrz+f8sl0r//661uruTo/LS9b/te/f3X6/q+/4AjfGI7z8//9y/MY//XX9QsoRMqX//oX
ry9S4R878T+BaHHPhVNQfyE7+dc/xtfzb+L4n8i645gA5+yivn3GO/FWqOJff4X/POdTkJjHdQ6O
2DlnXmSrz7+y/4lSDNJw0HU5I8fOyLy//nfovyzh30v6D67Zxxb8UfJff/m/+F8LEG8Q8iPsPP/8
jd9lnJUM+XmZIXq/RVSy87Dx4Xs2tuyv4dDfj1+EQRLEf2ilKFQ2BQC9g95IuPaFE3+y7eoQU7YR
q5+f9rfh+fst5/PyZhCtXSC1imYRoIP8DDx9h6KJP75Zyn/P19v5+dXn/v3oRahbQ6jOgwi3yiT5
RLWzl/Vroz8G3XQ5hx9snW+E1mvLsPAwoWdyWQS9ygLMEWUoTc8zWl22bhi/esy/R7GwyHGBbG3h
4vG0r5IIFEKNfR2PYK5tsZ3/z2JbvZ2mle9fSpHEQeN5HmtVFs/9zkI/AATg8RK9e//xK9+/NHim
8GgYqQ67dEDvNmCaFVi6ovxQxqADCkNc/N5/zwKJ9p+JWrIDDjOqKV0skL1Oi1NFcH3f8e/8c70v
91Pi7dDnkOor+k2Dhz4AY1eCFOuuSMYk3G3Rsq3N5CK4Yx0F5bGQMusLKGRa8nMInjBklTYuKGsz
uTjvRVxy9Av0MvM9JdAUnd/0AaIBOTnPutYbh2btJYtTX4y6MehtkpkdD2kOpgo620lOUJao/3AY
ixMv8yIfh0HLbCjsvekLtHvkx5HbQGnn+/f3wk+0yG+sSrg4+haL3Im3mKpOWSRMhMnzoz9XUZu4
U0gvh94hP+qi8m6QIaiOsoeg7eDY5Q4JiflCouKsgUzK/WcdTdHn3NE6HWeoOMcdsy8qyfIprcsu
fDGjie9j8BsfLMizPtiyVWlcyqTx0WE7OYgeZldZu9x3/YPo6wZXEatEFT7KZTpYDTkBm9yj4xbo
TQAoFZLtoFCbrJlB85gjuVyI4SZ34+IiH6fpe9n4EZpSIqmrpOpI+MlCM8KVS2V1LSerhwR9EchH
pL3mjz3z+OP7c7myIZbg8V76hM8TbmXEb5M6ilI1PlRtmPTy/ysh9J9z+5OI8o0H0K4J65A0kHB1
WpE6skayzbANoOevadW/H34e1ZuHz52m6DfgMgPz7Pe4LF4LPl+3onytrfBlkPKBOjLz4u7hjyZr
iYK1hxq6rwNsEMBuaTG9TurVhX5xsJUqX1mMZXgOBXpeFBIWRtCvkEXMOP1Q2F2KCvj/xIm/hIlv
ncGKOw4Wd3nJHCZcisMJkZ+7oOTX4JfcOpS/9/TBwnzJYI7iaYAjmDUItC0njZ1j022R0KzMzE+u
tTcLXcw84rrAiY+cHBDaOYFXS8Ie/FwW2xjA2twsDNckRTXroYJp7Gl/2ea0PFiAnm0cg0Vl8u+t
urBZxOKdbvocW3Weg33LA8AIw4AiE9xD41y3bTrEtrkI0EB36QzCzbxShiiO9FvyfOeF+I3RDBaB
TG0CMVW0ldBPQCdkqI6Aa+3nNv6zOCNYBDJotEGTE8peGfMpWtDbJ1HQb3Zhb2DoVlbHX+zcSnbc
Cxsjszxo94NGjSZqNg7FSiS8BHYBSjTPyh9hKKoihRw7quJngkICnrk53GrNW/v+88vfbGAmJ+H4
NezsNPRJHVyJamNiVk6GvzCBlNm1bs4PDji5VPVnNk1ZXoEZyt2IvNamZ3Gwu8n1mHGZzEApcMV9
dWqH/G6arS+64VdeEW4ckLUJOv/8zQRBTXL2ix7bs2dQX5py8alox/bPgvifOc43D3dyC946rGVW
y+AauuL3k1C49fR8w3asLcLicDeQAq88gzlCFfUqJPqSigIqzszcjKK+f9/5rJzfJb9G01aNLmI4
Utp+7VHEmqfPuDlsTNDaAJan1+26sbXhSJ0YwMGcnCWnPxrESUDGb6jNryzwUrumGyA6KDWOGQIa
ZGhT7piN2V+ZmZ9Z2Tera6KK9CGDcyAlkJnOJdY60XO1MTVr3704ucAyNeDdwNSIM3g9Uhy46uD7
+2u6yGP+xyt4i9MLFUpwTDn4dDXWUDy3fbAQDS0E9lSBVkJrIkiby6b5ShtZH2vB7CPaRsedhRLV
0Zvn4R7Mm/aLiYb8UlUSnLJDHlzMeZBD8S1iGSj/hsvZy8mV9Kv5oowhG/T+l69smGVnjSnR1RL4
MPeSO8jIiX1l85fBINlGlPoz03bOy7w1CVqMglAzq4ybJyt4KZx5P9pxwlS0sXHWBrFw+TWZyBxG
o8os2iS1+BDk5xaFah9VWwnxta25MAx8Qmdg5WIIdCyjZ65a50IFPL5Dq0L+4/2VWNufC78+aWI7
lOEVqhiQUva9Pn5x43GLyWptjhaWgcdR4zkQ6s3G8HJwzu3L0AZAgoJX9eGPBuAuXLsMRuE0UwUp
GyLvWefvKnuLqWbl45fYWVEBaFLMSHIFVp/07ENAeTo7OBzG2zgHKwu8hAF72hlz8MJiC0mkzAu6
g2cBqG4LyLXifJe0IBFv+TjwUmW9+OqMU2LUZ3diUAl5HsNP70//2gjOP39jPSVkEOXQdcijTfYu
0HLPqvbj7PUbbmslTbfsf5+tcnClYiqr69E8UVY7Ryrq+BGk49WxgxJ3gp515yqP22HD0awt+uJU
V2Qoh6iliLTz4muQg8cjoFCuqCE+3ffOlsdcW5nFyXZ04UL3CeVpLpwz5yno4V+CLoZIBpiMp42h
rJxtd3G2aZxHsyEx4goiTCIU/xKjUr3h2NbmaXGyO142rFeYp7J9HLzHQdLjpL/Mm1wsK89fKhxN
LcgQgLBG4FiAvdL2eEaEvKFNeeqd8c+C06XqL5DRrUf5eRXUM4F7NqiVavujnH9AU3HjiK8swk+2
uDcHJGhyqjob70ASvkv8Un8twq1G+pXDtywNuvNoBeP5+6v2pgjiNDcmje3n90/2yhb9Cdx48+EF
HwPmxbBNYJY8dSADG53HCAXp0g/S3H34s5ecZ+3NS5pqcIIxRgLbD7vM5V0WsfmrmAT4oAb+Ms7u
H8bwZHGs0XUzgUWPyMyMdBcVJfRZmh0Jt9C7a6u8OM+h4tMsbZRbgOq8giT8qSV0Y5OuLfLiFCMd
WphWIROlLGASwBzR+2LfMW/3/gqspRaWbabWEA+9a9u4G9eqeh6Gpt9VjQhBBteTey9HCVfM0G4r
pir+6DSVvGAVlscFVcjGCVlJwy1llqxuiLsS7NOZC4XUFzSk16D6Y5kHaiCI020xcKys0JJ0xBRl
Z0GHQGVe2EYXRA/xTtORbMziyiItIQv+GOjGKrD+08gvWRX8qLl134f67v1FWvv4s5F8c0xiyCYG
yszI7ufkw4hL+67vTLDx7SsH/Scl6JuHA6XsmzhAciSqAOhwn+E3krbA5Y1ocGZu6R+u2PMliNsZ
NYlNF/UAzdZ0H+AqvW8g23yEfqz63ufDFhh0AV7/z6Xo58/fDGceG2Kqueyzwu9PLYCnxAJ43diX
BoKP1eTv47J5CiESwVDtGeoqmbV4jvsNg/YzMvlNouxny/Ob19fe2MyknvvMVnUPxhZSV25ii6HY
x20MTE7htR6E31nuX7teFxcJJ5DH7P0OgCUQsz43kQ+aMNuKflBgu1PI2pCPGqKlN6w3DFoutrrA
VsZVkjUIF+tcQRFp+DJ4bn+qytL6YSphVUkJvfW9NYvpERAwNxmCwT5AOix4zAl0TaIxnh+7nhSZ
bRjdks1bidV+Gpg3I+fCL+cCXK0ZCsP4glY8GG4uKFBv3NQf53G67or2zy53y1bODlClHt2KIitL
FexJYP2AYOFtEzo/AKL68v6hWzkXS6JCStQMqFwhsskvx6TvYI08H2pirCHHxrJRHnQAF3v/XT8N
xW+2zVJsJca+8aLS5pmVf60ISSC0fIHuryS3vYsCd3sCdWCDpWNyPHcCJUUcpuOEhEVe7awG+iA+
ujE9uWESVszZf5GzoS7Lu3LkWR4BA5e7qgY1PBplR9Js+p216V3YNF2FRaGhjJQxpqx9OTXO0cSk
S8BM5n6U0wg5PZ2LvUQH4w5SNCHI6uz5OHRNuIfWUX1wR+5nddOADgx4midC8F/xGITZ+yuyNgXn
n7/ZzZHWRsyj12SVtHTaQVUTVa2pBmnP7G44vrUZOFv7N6/AvaJnQ2kalCVIh+5a2oElKDRu+QA1
lOHogQ9q3GntOxurulYFtxdBUGMcx4p5N2Zerj7npLvTZkAL0yeE8qdgaDLR8xt3hMhOJw+89fYd
qH7nUh9ImP8Ar3zqEpC/2RQ9hS403WwoqYUwOnWq0SprjU3m91v6yWtTs4inCvStSj5EDsoNLagA
nSOv+GnsiquAOZ84jN77i7z2mkVsRdEJGwSgoELuL3SRvbTYdWUpoCkjFaY98DtQcnUU2f/Z2xZX
Jka6WprKJlnVudO1dq3iAwiuuysGse6rkIegvrHGcNqobp530X9bFOBKf91dfmxaIDcikk0I7o7Q
2foclV20YX8X6MT/9bL/hSMWjaKdZVduNrRxeCwACjjq3AJIvOpdJ/UsOz9qpB/u+z4os8kl/KKw
oKEJPm9r31BO96SjcYJkOjSl3p/d37sfqH/9Ol41q4kbqV1IIaF8mF/ZxPpBJfaoGVOnap5Rlvuz
Fy0MlyttnuM0uKjFVR+C9h48banvoe1rgEYWcqs/ZSbff9Xv9ye64n8dk++gsTlWuZuNNT+Uob9n
rX9wcHOJYvVhajfyBGtvWdghyaho3CIgGS0qZNa9yUrtOWiBL60+u4X+OjqKbhyBtU25sEAumX1w
93gk87quSMrYzkGpRA7vz9bawxdGQ5VIbheqIJnbV+Vdk8/VZQyEwh/O0sJWFJEjlcVQ3AjLeDrM
ACt9LGQsTkFP49th6sMHd5L86c+GsjAV4bnjyoIaeTZSAD9ZWogtNozfx+Fg/Pt1S82eiHI/EGNm
eVDma/s9OqlQ9jBJvUXxurKdljRvYD+EwIjTNtkABheI+sj2EspKEQFhJv0ODnfzYMdz7Gwc+5V4
H3qXvw6o8ETnsqoHfmaugkzWQ/idTqN4DAKo9VIOoHoLacS0HEv05uEvxamZ3ArsaL7cEYTkoHet
NoULFl1T/7GLSwz/KA2bCyqbDKJD1oHWxCA8jasR3WYg2yhTX8bRNXDJ470dQUxuX+C68s0X3vxn
KWX0D/86HZYl3U4Flsq60tdJ14dotWj6swwvL/u793fniqmNFgajt4gXCGXrjLmcghypbE/WbPwU
3CFWFk6F/UHbeXNn99YWV5F73vi/8WbRwnBA6qRgle0PmRchLkrQIt0H4Jf2RKoVeKcH12ovgSCB
XAd0q8IZXeoucha8B3qst4bn1lPfVekGOXprSyeBxjIadig6v2wmEF0jiu4PCDnlkSLi3aG5t94x
ZIr21ApYpiiprvq46x+VNdH7sZgh6tZVEI0iNUK23fuTunIww4Vbod4IqFk48axQ00VpkQOi4wer
CE+e4htI/gXv1n9255J9tLTdoe5mgd3pN+A07rxyahOrz+m3CnnEGyuWFsJccHt8t3CqUDNwHJrE
rnH5EY0Beu8MUmyY05XhLqkcCrsBFTmA/6d+JA5orkh4Ddph9aXzzsEBqbeoIM/7/ncbZ+EUujZv
LYDhdTZBPO0Ysrw5ag+isA6vttKwK35nyZXUDL7Nawp6njr3X0CgFj6jU3YrQ7r28IUnmBiVLmDP
TeZ25BAL7PCq3HDGK6k/cKn/aiukk9NcauCrxSBbAlqifYMa+16BJRQc24UFsWxWHRDHHXENvoi6
p2Lut9ZlZf2X0N9mbPlUW/Rn4VFcQ/yiuC79NkfLeh/H1z6b6i19k5UZXGJ/KZQ3aAwRsAwUhfbJ
n5W3t9GJdnj/2K49/fzzN5e4mDMx0ypnWWkHO6f7ViKkef/Ja75kSaNTeWU5oRlRITE+ZODffnCa
DtTwIkolg745oQTSLEOb2DUoEayt7qi1AS0OzByCBVbNCD1Qit+Votqha2xjRGtrvgihcPu0RiCx
1MmF7sReBZG1841khyJ0p5vObfIN27ISgSyRkG7O2mGyEJtxKPplvd/DF7lNe+eB6G/vDQGEFFsi
7t9fppWXLVGRgPqOUe8bfWr9UQBecEZoGQ0oWLxjQK0kBuCkjflbsWVLuG3OiN3GpJKnAmsE2at8
0Lehnu3HCC1QD+8PZ2X5l4hbZLj8HqyMw6lpiu7TAIGj1AyB2Chm/Ezq/8YcL4kVehOzyoNU3KmP
NVSFG5CYDtr6bKAKdIDOsHUI+iY/gHwB/fqT51z7JUVjZ4uz5SH9dULvVHM7BGW/H9xJ7eLGDqDK
6hR7Dqqco6lw9Xt/GtamerFVfVW1Uk+NPoFmD/KzE5+fqDuj0cwXZothYeU4LEGPQ8BBa1Jh5wxx
fgzHsoAUjjunepCHiAx/1ngAQptfDVQ1c9FBPcs9WVxB+sbWoXXvIX2ajT3kuN+frZ9VlN8t68IK
6jEuIiOK9oRmDrAMo11q37oWvyBMVFes5vVzXDh8TmrVxU9e49GbZkAZ1Mr5vO87pKBQwW/CNK/8
WV5OiNb2M/XHJvXQb3usAm7/GaQG+jOL2eha5JUCzHmAWOsCFdRrVULLTZlw2tg5K8HxEms6kpqA
LlTCHjgWMckkPfuD6kR9W5h5grS426KLNzYpKwios96f/9+X0NCH9uuogKgB1w3X+lQ5k/UpFB7o
NQq3EmgVYJALqxzyxXcGj6dOPTofIkubP8y6+IvbFzqN+2nKC30KrbE1qetV4jICqQ3kD02Nc4m4
3PsUdedETF0B9bB/f8BrkewSuBrTaHDzHvrOI3KRJnbrS82MFUCgLwcnspCQMglEKS7pUIkd4Lng
dnXbLms4b+sEIndbZcU1J73UqGjqbvRlAZ8WAapyGcgqhAIlpAyrJCjDJi0MZ7u6oTrlpOpySIkw
XyRobra3AMhrqTh/cfaUVB0xIOs8jVSTp4hKiIZDIc+0iWMJA+K/QF7GwvO+Rznu5ikkEKbHYNBO
s6/i1tnRahyOtoOMFlp5JFLcG3tyxS8uUbMgNUOXEApNJxB9V09Ujujl9XsvLdvB3nm0FBA3iEX2
/n5YOwDk1wNgQ9qoK6HVcapqy0MjMnFTSMrJC7/Mz0044XwCy2F94D2gW4WTb2lL/QRq/cbuLWG1
lZZ2rIcAjx+hhN1Jqa6ZjNk9VOLcNA97f0jbAPdI1g3h0S11dIB6ZPTFrw2/kh0KLLRy6E7kNr+w
TRHcNeXA9pAFY5/zkTtAFU7NBVPUgswJmcJ92crmcSqL6dHQmDx2E1iCIF/gtzfcQm/wNIft3q8Y
zZCcra+NyrlMZkEpkCHBmILnuIVKJe8v3FH711VD440geO0msZSMGUclIYxT+acaIOMw8aJZfQOP
NLNTcE5GD4xWBtKHbfQwBbLTSeXL6CP32/iCUcRPGzvuJ7DpN6uxxMPGmHrIm2jvFMWMghcB5Hq4
6491NKQgBsy/I/os613QUcV2Zsyroxt3054xD614fWdD7FMMZZxOhe5e27KMHmcW9DrR/VRBb7RC
ogGifKS5pswnn0crij7UtGzuQwWbgh7hJitKlwfgap7YSwQtIblrLV3c8EnXX2vVsFs9RN7VXNSb
jHlrzmZxO2ytgtreMIDzcoCqA817dWI2gXajsGbw1Hu4xH3xg7Hadw7ExcdSk1fPrcvrYJzVPVEh
4FrK9aMs5gNJkd4E0S+YLFFK7Gz7s3ZwA3j/fK6EOkv4NmWkoS28+MlundsKXPo2aQ6d6+2UBDXo
++9Yiy2XSG5ehW5ZoRJ+ilqrGTLJ0GOQClJOF12loYMR2KN1a9m++1gzqywRyuX2QxT39gPyENHX
cSiGI0j/kZiOlBdXqegIaL8tW5o9cNzqabByVifIbJlP73/xggTnP/mYJQ6aDyEotMEedbJUWx5R
LgeJB7UsdhcaKJSq2Phlwj1iPY169o6oBbt3ftfXpzmPnFt0UbQXbqhAkVu50akZe79KmcsmCGy7
VZlpz24/E0PqWzpXYbBzA232To82FSuY0RHojaUqT2NYTH+4yAtHRK2zPZLjjM9zp2+ha/jXUlj2
fWhAxo8s4bTl8laCc28RxE0+V/0IOfOT687WR3C7O5/7WNJnZOF7a2M3rb1j4VG45ZdBwAfADsMg
zvhsxzsDIo5EV0Bsvr/8K69Yon/lQOVkICF4bEEEfQT9i/OBh4ydwrbMN/zi2ivO5/FNdiKfwyLo
QGd5JLVRB7BP9IehmEWGzvctgcu1V5x//uYViOoaVbTCPra1nrJYlsMeGcP4IHK21R3o/I9O/O9M
++I+Fp3p9XQYFMc478GFAtJU/QRaG7MPR0Ef/IjVHxxbePaZOULf9UUUsKTMS/Gtrdr5XvTSOsaQ
emXnBnbXSc5Ztazu+Zm0vysIbEHsi6tmLCyy0zVogg7ObDXQAoBW1gEYf8SPprLA1z8KXFDQi6es
RJNB/4CqiQlSj7vgUwYArProS26/dqFwTgOtwIFntW0O1QLpWXXSzcP0pZ1ack9aXj+CoSGIAK2c
YuB/5TyePK6nPTw1IB3gbrijzLNvIbimr2arj9Kqq4sfZaTavXImkIGIMLduNAI52HBJ+7OYkQty
GqJYDS4p+6w8UzkoTfq2/anvoMqe8FmjHdiJhoeuE/TaCiv3k4z8+croUtx0tT0g+xt5TZOWs2t5
Ke3FcNmFQX9iRBTX+AgNyRbokgMKbZMT9FHwpy2q/s8g6XJ52k4MREI+koXJVPddmDSBGY5Vg67U
a56DEd8ppfs6mwFuxy6Uvg5maLVPTus+ydDLj3kPmYuk0bFw9gIx8jeLVc4lR/r9ORZ59xQa3t66
ynWzOOhkmGox+Ve+ZyxQ+UnnCxnIuPc918soy6EqVveu2E2uC5UlN6xuKQrEP0CZgLJXE114eZu/
1oiT5gQIxPBjYZR6UL5rHm3jPVLq5ier9gX628O6/tYRdMGUbmzuiBrdq5BB6D7p83A8ORG4gyak
rr+0sA/QBBQd/TSawM9TwoV3Hzcs+hj3YC5LZrBOYIJRy70QcvROfR67Df7KNgi9p1peN8a0J3gg
94ZC9e3AahCM7Qvfgfg4CxxwosNLszlRVtccZpp7F5SYcE89gPqP0WjP0K+g6jPmv3pSYC8DDycB
BiDxkM3ge8Dm5SNuCOqlMJJWYLLq3ChFKsaAwdpSPjh0CjfkB9PZqIhUiFp3o4qj4ljlnn/lugLI
TK1t+hCMLZiIqFPSa+I29S1zK4RwgW8KmVpGSb0j3hSAuYkbt0i9kgTlvm2YuFDQD4VY/RCpa2St
IrTREQj34aJioh32U/QYyWjGRyMw9qGlYbpjXsoOKg/VRC9LScvPYR34p7kfqQDfZHMWrRrGKhGg
AIaskKL3w9QGZ7hIftk7ANQVvV+fSMVdtQPHl/JSkGVG+qgLOrIEPTTNhzBAtFhR3b34wwy0B8JR
61DyUpxXxDXfSdBZj0BHdmgbDs6FoUnsCtWS70IB/QBCM7cGn2zP3AcohcgXhopUvnOsvLtFq3H1
DWxs9BLbDhRTwfkSAi6n8How6CURc9cchQxNCsscfQMS1XvpylJD1JzNcyYgAHH0nWmw0qGW0Q1D
LuqTcsr50SvB7wAOUPk8xag0wNXKRzJzVezkCJxdwieQRQOGUPEiaUTVdEkJjqndEMbe0YLKEtnr
M/9+0ja8+Mps3R+M4/cHxXJn3DU1WNZxmMj8RMZCv+p4hmKyP0DPJJHoqPphVVFxktCj3POwbJ+R
v5Iy5cZmF2z2hq9t2JsnH0fkqbSpdQMOUH1tFV78BPqQ6TVC/8RBDNoO0tnkzocwikKg6MyMyFR3
+avOiQJbAuDOX+TURoAGqNrbhxONH3jYyKMobfYx1qq5tJo2epqHEuLubeDfQ3el6qGeoOP7aIh9
ksQtUV+4F+mDKqYRSSlunzlFQI0WTVV43um5JfBXtMF8+3F52do1FPfQXoKec0LyAcpYtpkuY4ZE
DfrSZpkYtKPXCRrKapA/R92Dz6QBRCiHGa1F81BNZSh2xKjykUbzGKUdpRA0tgzI7Ua36FNC4rOa
eW81Zw5glPdBiK+llYRdI6dD4UU8TMae2S5UR20pQKHrgdJq6Fn7JGk+5MdGu6CxAjw7eBDxRI4z
dIZfIbWs9j7mqkokkLRQ6jOt/BjUrH4iCC2/QeBZ0zTisAVdU4yfZRvH34oZMmyQA6PTQwFejWtp
ZPt9bn1yR0rNr+NmhDGQjhbIskaV+EA7Vl6RMfDBztK7Y7hzopGNO+HHwwtrJmQ1qAvaZ7RPzBpS
PnzCqiosJZR7ahZck2CYD2Vb0AuAjPnXUNdB6tjcRqJI5QYoEAWPvKNneTRO8JUJc0R311Mt9hG3
1D1YZlvofjYSglNBPM1pPLfux9rzZkjZld4NR9B0ajoJRGaNW1uZNIPp0Lfos1sAjewXUDyAFLJu
oPw819ENfPP8IYp64Cpz5nzkuFODMMxmp5oZfgjQG3AVOJV9mtte7QNeN4cIRd7LybPITcWH+oMY
bOdYqA55Jvhllup2tJ6bHrA6ZzRQEnT6cMgcArhtClif1yasGuurGhipKuki0h5K3bIdqh98XwYS
mxFSeeloeQJcsn5w0cQEXiVg3UMcgOHtIAOicCMJAWPSyG61N7SA4l8SCJrTpLeH4KEbBkV3VVDD
IgYgYvoMXQsDWENUz19IGdE28YsJSONZVaKHiIeg6RTT6qYrkTBrQNq97/KO5WnndO4zjzr+oaUW
qLwRrZid34e+l7ZQcOrTyraKO4Z7xQ0Wq3xxVQ6tyKBRkL8abCjMRYRDua0qomfmx7DhbRPJD1E7
AD6rKciwoPkmgrtSxfnenp35VhYE5W23KxEgEb8X6WB79CGPQKc8Ah6Gurwfla85vNcDKNH53jGW
wHHr5N3Qj+XHCkTEFyY4q/Q6uTQ3GvWlR2FYnFq5tC4nZpv90NHwRcYw/wlIq5ysxwk82MjHJQHY
gRPSRNCc89EPK6iHARgnP0w96BTgAfrUmjs77QpEbpBUhiay648HDZ5vkOw08ZOuR+9etJG8jwl4
XUPwqT7zzq8PtoTQdwA56H1Uixcn0v6X0RArSoqm63dop/EoprKw7wLPFB9y4/Wp1LlzzAO7Bmte
TBCi9I2n2101GD/B++Ob2XesjyIgfZ6Bv82fktKbGMLWACtz8gJFbrB3GMRpW1fPV+ApHh7KoFL6
kxkESrpQiJih4iVY9bkFpfUXKDoFn6zOLwhEjFXuJfCuXpsS30amwzfYzDuQzjghuBD1dCoJR8P7
EE8MzS2jEi9t6FndfTiFJbR6BPvG0A4C0qSWlm0KbwqkNOPFdAa7OzDjgxnAM5rbSqYo8Lbeg9XN
U3QcwPTtgigQdYCy7PVe+krvI4d6920BxklWDHpIuni0r+so5ochigHYj0UHqpkZhI3TfjKAcsTM
FE8DwuUDJYN1LWYrvA1RPU6NqKu9jPppr8C1erSbHDrWZeBCwy7Mw8TBVx1Lhrx0PnD/VE1qSgfA
kl6qMgINJOfsrjXl+CBggbNQSnLtun0Y7bXt1c+NW/KbISz7Ryq6+eksaXiacqe+8ENRnpq2blO3
4s5F55QO0rDwLRfe1A8vfe82t3kVPvY6Lp5gItkJUt8WqgJwSq3f8i8azNgfeD+aA9w2/dSr3L6w
VdlejjKoj/ZsV7dg3J8JoqQoPlI9kJMnSP5AcIt4cODoYC+MiwkVzaGYNEooxnd6sJRDryvHBO2N
7qEPCcEo7B4PHAO3uVeCE7SGZOUdeEkFrjGqmCF5BjP+ajQsQjXl7euoK0OTyWi/3bvacXYoNI2X
2m7qfd2TCbhlJjoNUR7Q46dFJBTSex3FZUOU/r5VcXdrhIqi/8vceS3HrWRr+lXmBdABb26BQvmi
E0mJukFIIjcyE94lzNPPVz09E9E93XPi3M31FreoKiBzrd/Gtmd0596sxdEwTQHawYWIDKuW8rwZ
tn1eXTE9dN3WHNWiPRfV1FI7cR+i/Nl0ubzqKFSPQyuzSwXplOPLtMKXZpl5CTzd7kiY2N424RU/
DLGYr2VrRSiG2rFO7rV+L6PEPpGZk3NtjL47T4alU64o2mfbwT2HxowxrFKZfbhfDado7sdn34Ns
5CpVn/nQc8eJ2UhGSRSrNhxwAQqTH5dlLQrwwaC6UcZqHNY2W9JSZ9yXnA7jta3GaIEJiNoHbynL
vczcDaP+1GOLHhHFijFsH/tsVmYMPOpfyAycVRI1rXEbDEu8+KPjXggd365llnsXrxT2I7lI5S7i
DG36UJ9CfO7fpCfrMg6EzJcYW+D8lG/apM94QvVEsiQFsIFov8TsWrutXdWnUbXFd27sNsdyGuH+
t1znaM+sILOdh+dQ5cv7SNT4cY5scVHVrF6WaUK1W+NpQc03FHORmPVIBYYcjOBGmEC7EyKrP2Zp
hEcDDoJZWa6ETQz+0u58VbdmPCttWPGW29FPZzH8Wx5sLcEDy0DDxnKHhueuMWN/uJcs6ky+Lr3T
7Sevd9573ygPrP9rCsOxHY2u7mh3cytmWdFiH+MBlft2rHCnbVBDj1yu+toVRvS7y+kpj0S+GedI
mEtPd5wSnyIQ2iFC3c3PQbkUV0VG3ClcJvknCqTxO8rVmtbYdRIXaFufma+oiGa4Nm9zW9gn2gmj
Y3BX5eBvz76FtmjeOgY7bpaga87j2iKgNwadOgNlHtxf8ujytPzkpLc+F6N1PpVix9504Sa2a+UB
gXdNtnex/by6xVw/Zo2ApqNP0FoSLGWEy45GkIIqFCf+1v5m94F55mEIk7toLc5D+LfQRtrEMzWe
FsyNKYjFdg3zsCOubXMb7CNltLx1llE8daHud7Lwu5voDNypYxXtUUda54nN8hLkPu/i4EY/A3sZ
213pV5K2k060tFYrkJZ4GKyaZGIu+pwF2ur3Drn4D/1sixz2um2uuthQW1R5xTvUWzrW9UKePtP2
iyi2cd/6Vf6UDfV2KZkbb/0UztfOZL2b3Uj+kFu5Jk3h4DVwbJV4ZPYceiGspDQ8Mv0FVKbosnXf
DO12sMHyDw7WOAnYv/Jo1iQunnoqkmrYrrxw48K0B3EIg6hc49mY1cEsfOOku1x8Vf7MDooR65wr
OtWVJZeXKnJrDI+NTvNsjZDfzOHRL+RyW4OZynIi4OSh7nR0mQYhcHD5AT+49OJCuAQbr09JzNpk
3pMxydUGcdpAZNewfKiRNTznY2adO8NBnVIs8pbR4UwBnOo/vcqj9dzVFDhFqz9ijXN6/72YqvHD
tSz799yrYT/LqL5weiPeda25HWOhF6B04q02mfQcqX+qdUCC5HiduhTr4uH9l92pcLk1F2ewP0r/
7tbPgTaDp7A0+OJoIlu/9DroB2uS9SlaQH2YEun2ikl8DF/Mgpl1qJeoPuLF3nZSVZrWxSCksbvI
l7Rwo23PTjmfvWwLzpDPRppVa3R2g2r+aDcjf2baGfebiozdOJfubRt78QNU2BVJb0UUKmVewR0r
oIe8DN/aUMuvvhjtNXEdj0zhqConZBG9e0F633x3HV0fnbGcbrlV2a9iQcUWN8qz05qGyCdr9us1
lX1vP9TWzKUZ2MZVk7N+oFiWpkamrhmYhipDVO/bI/iutSN2cHmTaEOjZA2r6LqavMccvm5aYBdF
NdEaAVaYpnhsjC2fUolJCeaNQFj6ixcg0LiqmqaNF3PU8L92KZM52OrfVes03zkDzccZBO00THX4
5DFBfCiLjOM+GrbnMNJW6qos+EadiDGTtB06CaOB/xY1tCCAB/jFpemKGR5bopkZG68GZeydh65q
zbQgIfiZG8Z7GZRNggdzzvodysCaSFaXU1KYjaLgoMmt/VSM1mF2KudYGAuB+r1ZPctJOkko6WtR
Yd1fyqUmCp5DknatlUNkK60Xo6rKl8Jr5GdeV+6l6+T2p5g0O7G3bN63WRVZEnV6TbOaEnfRrdsf
pkkR64W6wAjdaOoCt+6kSZVG4DchsqgBszfP8FmLEp2ru9jJjFsyrTu735v9QG3ZOjrbQxHW+bvB
OSiSdWrUQTqL3ht9Pz3iWFqe8O9vaa+WZo7DrmXuKsCDfaHD1DCtkTe4m+ShCGjriIqqfOgNP+eQ
D4uXhSQ7Fee+q97HcNEXLUbrG/G8916PzF+ZyUL5KqtqfkBfNIBNaeJVa5f9GRYWKKjOt1QsRRUe
VQM4R+9OWbxGuTH9sZEtXrMtb8XOnHlib2tUZEyd1RwkY+sAFc6FOz12GVN3UnFv8P4G1IFbosDO
R9PRXS5WXQIVTeHFoErb3bWNa9UIKzjMdB+WT85k8//yLP+NYj95HKHyp7gXw12sPM57J6uNY2WO
83GYDfTXE3jeVQF7GsncRMv7XJhRuSsbRLdWH3gPYLzZN0Yi66W0xxJZ1cAMBKdtpbnMkTXWxSBB
rn1Z/ARoFDyvPT2wFOOq6GBSNGfuhJmVFtDP3CUt6qgD4J82LkQFRkFal37wezEb8eBERn6yp955
9ud2jR5HwzB3lkZz/epo37gXR0tTJdKxnfG66WAD47Mc28+/6dEpfkm5LQc2aJZue8HsdJsWMxwB
94byu2X47kI2tmzyN8zsfrvTheGB5haZvvn3tbt3jXtkFK9mBnSeCInDcozwBy/wAJdWl/ct3fO8
uLTd+Ua3i0jGYPC91MzNTF99M1urY95zebLCRHaQ5Sc3M3Rp0KCINM30DLChGVFHWhRdqOhtsPJb
Rxd7/WI5snnLOnCNXdCLqN6p1cnWRDQKjDEilfCzUsNk7mrRrz0fELDCuVtWXLnOaqwkf1cQafg/
ZoGUUPirkRSigr1zom2WMW0K2Ru4n5yTLmAiP/jmUs9nOJK8ifN5royfTUVrV2+v1Z6rWH+GlnSD
j1o5491E2hoVXmTpqYPj99QodJZut5PWs/VNMomZe9IrihlvSFNuYBo993EvJncnt95+3PLBJ4W+
IQoSJEzbL4tX+L9sj8kg1t4qH0m054vf1ohg0rp+FFKqfT/w0A5VU78rQR2qA8hJie60nim4ZbdZ
bLkPCZl0Eh0YYOaLO3jgAEotZNyXdnOsXCNLA2axxAz9kgWxmewqjrai2A/9lr8oe1A0EvKgnas7
j7b4nFF9u5b7yfK2fAc5Pz50gRj8I2BKnghw6z6tXN19DME6fgG0Dnt7yFzyWIEWdQ7jAzNOYf1g
2MWlsG21xn6+bnhCvW3XTzklyKUPZPZQymX5q3OX6JhP+WzyktbyYWuYgqS5IREY7FzQ8GGT0UzK
zEGrzf0pZqWO07zKn7UoEEM66DpuKmunn+h6ikeH1/NFhGoA+Au7r60YCJec5La3FyX3SLyMDw7B
ViSE0c7prM3iLPpwZh2DlvnpKvw92zy2X/ZGkA348dnC9U0nBCiZ4yv76nbG+uWA8HiJ0y/tG51e
Yq+7RRxGNcmX3gXADfI6PIPe6D/cBjP4qNNzrvAlFWdt+N0vTW/gpfDHvIznym/s2BXW/AMZiEsN
u01QxV1KKRKOBmC8CU/GV8sOuNkeaVNDTBeFIGkEnMlqL8AK0bm3w6nao6s2v431xGFFrZXeeZkc
csAKqqXmLWtTS6gAbNjfXgaY7+uKovGPlwU5v2SFZmPWBq3bnbSHcz0uzn6w+xYoJoM8q43pIthA
/7IZu1Ig3vtVeK+4HfMwnBI3LJs/hu7tX75qxLk1mvoX8e7FH7x3w7HTC2qpLKO8aioHO/wveNr/
pI/4Fx1H3rWN30RGjWeK2Vq33TM1JceeySqZS/H9/803W97fU7H+DY36r2lZiPTGKiOL/EDAcQey
5m+PFaWCTdxIa92LrHNPTIPN27St5THHfHuOLLWepc/Y26oyZzYY5JBYMxA/6oQptn0KeaxvS17v
l6zcZ/OfYkPZQXu5bQtkS/jldRldKlbDoZgOQ3MjEP/IYZFuC2GZpb2LpE4Qx6QBmdx22T5j8jn2
/XALs/Dd588AtaGLzc+r0dYxA8FZ5V6RaKIUrOiJhpTUaTm3R/HlOwzFlIuB57VgdXcVYE1gyrJv
2yWRy3ZHYw6BqG+sS7ExgWuwFfmZjpUV0aZmn/IMpE95H4JBLvBKgpmGNz9q2ZaDz2oyr3UBCtYi
xjI5jOB7EsNV8ZIZe3c1v5T/ZjT5XfV6DlYLZbI+lvdAZI9MkLJKvfGl3GDazMEaYzU28dg1F3vb
XsN53tNQ80iI/j5zz2X2u3Ksp8ibP9yh/bM0jxqfkVnTwFI+zeVfbvYpgWYBexfGDo4OC6TAgg5z
5p079EmOyc0u3GOf99c8mL5qI6cXo002XiwvO/q0o9veYbTBx6LXAdA+C7tdVTwX8oehs8SqHstR
vRaNexg26A771cm2OO+JuwTdWa0PGWw8CANeeH/fdfXJkfilZO3vROCdyDmEIdFxuBW7vPya6263
wg+a+TNBUfsOMU3bcN9MKN78MAn7Kl1YQlz7PJfF6e5HNKblt2OZh8YcTpmznFTYXwFK4z4/28MP
2p5TvywONk1RFS2Dc/R7qj8zc9x19fbSAduBCyWCBJPhC6ICnOIy2vLczo9ZRBjoVPWQ+FBC5mUZ
3327uniAlvb2s7SLJ4dNcP4J9sMzyUVFF5grjV2VH1akQDiG0An7hBJ5J8daRsBXTpiNAphg5AWd
nvuy3nXZF7BEMmbetfIafRid+eTzyPomD0ruH8NMSfCxV3d6qUHxMnx5OK/4K9rYFHBz0XSsAiqr
7PGZ6qrHPmquXZglRt/6ccO4DS6n9p7Z7PTQnQA1Gv7j4moAWfEUhX8xr8TeDHJlGzvqhXiowYIi
N3HZ2I2eaAQpd4Ya44pelQ7Dey45E8MDnJmI/Wg9b172QXg48N/ADwx2rMOvHg+dDjd8QOb0SiVp
PKh8l/f39ioPTMn43Npwj5cu3WAoZjibwGMTQAnSg9wVNkLA1lMXC9pt60BcM3EQbDxMR09iivbe
Vie5eB1pZmFdra+1S7BU03yRBBEblAoG4aPZPjfF0xjWpCOsMDfbbpo3Zq72soQT0mr/lpU0qolT
A/OZjTBoeY2H6WNc3GvdbPvCmY7lKLkDoa7a5dBV33unf1y27cOarxQ8kYxyM9cnv3sYiyJZCp30
4486Kn9lRn0ZDbTTTnQObHVWPUowjXxz89KuQZ5gBzvksknl5Geqs35DN6d/lxb0D4H3u4xUanhk
vevfgsGrMZy9LKyDoype1uo1oDbXnmghMAjyKcRuhioztJvSDPVnq9F8VeA5JjEEZRUTzBuPzlub
5YnZ8vJ4v335udgfwh5j9AaoGfnhLvMAgeR+KxYyxpbs2TOCPFnWbp/5TgIctdfRh9aamUl91zko
OdHwC//eEHA+AweOeE4j/wgLc0SZtyvM7ug1P5gVL0seHrzqo7QRj1v917RVR3+V5zkknCSrrGQM
M7CuH103HUqmhrG55MujuenXvrvVvQE2dDPm7Kdm3zEF94xnn2sqftqmvpm2mdiVk7gup9yqEmSV
cT2LXQkXVfgol9kGHSIx5Dg8GqtJudpDBKVrux9LBVxecti4X3d3kokvymg+l/IJanpnBfV7Xvxw
cyth+I+j0MM+v+4ymEXB87DK9uKP01mYzl4HlBjWVbx4ZbqKr7DnYwh/Nap+b0v7tgR93Obzde34
StCan1tRJ+U0pUU58UrasdNTIubOh46jonbKR4a1Xxb9S7bg6Wad5JJYbgYaGerHLv5cnDJiEZwi
2JLSthNB8xoDzDFvVSKi7OeqXqvBT0zay4EqKQADM/YI1QjGLxwTJ2L7E62nQ1QOsHz4bGWUbsMS
K+e7Oecn4TSI35snbZJvlg9Yay4TT36Y0RdgXZFCigNtzknn2Iey+2VPMLdqL9Yi6Qp2mhBRDFY/
Wq844G55xV9dyD+FABYwX+3WM6uYahe2YMQ//XcJEwPMadbzxQodsLLZU4gnehSyl4Cg1TCmvi97
aN3KfkC0BCqsTT5CU3seqSai+jKZVL9BWVS7zK7bFzCKfF/2/AsgJBQOmG0ZLpi4p+tiDB4YbZvN
L5XI1W0Sq3UqDKpZuf1lfy5wUTe7ebDFWcKZVvEa5KVO3FXml633eubLQUdnAEgrXaYwgNYo2Jmt
AbsHOWruX0qq6FSOdsWbSUKFF5tKwt53dMKeItN7z8cgvPZiGx4B9ZEJe2XQgDjVvyZpHFVnXv2l
OvW5UV56h8CYZEBe/bQ21RiTQmUe4O+mNCfbPqXvyYwJTAQSWt7WSNyvTwDGNu9PXen81njSL5TR
SgrjOZkaifAIYpZIib/MiIorONvAao5bMFyawWLjkMNeoy17U7l51V6V9sgmCP/1r8QizelWyx95
VoL8g9KPNxOufCRH4KFf5kdsJ226eNhS1Ka+LfdQS3oirnYx7Qt7Upcm0H3idXYYW8iz0E0Qya5g
lUkIRsdDUZZZjs9FFCIsapD5UPfz5q2hvyvUPF+K0L+VEYhBbXHAlZF+m4X4LvvIBDCvjaTLp10V
+llMFBtvlyxetlZ/t2zrJMvx2xS6V3DHk9MExp6Y6h8yvLtlmoDb0y+S+05C5TvaidzuMA/R1Wap
fkr47fgftupltoddMY7HxnKfqD5+6IroKB1j107md93VMmHXO1sEMCZWuF6ibf1eW2QbSRjrMdDR
SQjUqmF3okuloqPDSruQuQVwzCnUXorxEg7epQbODcu+vnSDee9OXH/KcVl21PCcxYjcSqjsPNSF
eTRyOyY+5y3bojwpPe+Too6MFuEx4pxqRyuudUOcrDYXj8G2V/tga9w/DYwJiNwojwKMVsYyykWR
KtYtrscxVH5sRy1zhZFt0G5aOTQfetMkqz0JdHb9Mg1lUCVG6KJTHSziXo3GafemP7MmO4J+xMjJ
6+/lBpNKy59e/cO04jLmp131FWCSKQF/m3pfRob1bIarc4FAo3HRafu+Y+4mFCmeGK9+B5lTEEjf
qI5Wtg26fNq07+yc0gj3qqjMa9iWLIoRxBh6c2eEIELE3A+h/TKOpFVq24sSJE7UnDZV4eyDLJzb
I+v2/Muy74YhrVYa7qp+9nd2CG3vF8X2RjShXybGPEd9orYtOgw9dGAcmoMp9wCXxRkay09mR44s
65lPfpW0ioBjNu/7Cw02ZZtCCvXktfCp6T9QLQpqwHBJHFyRTOzLcLPSEXjkim/U5Bb1xj7pKtHh
V7HgimNPs3uTZCw1f9YHsirmChZxETc1lfIYiml6mY2BzzGY/dY/u+hTmGgicsDvLYxFx3FZAp5H
LjNqG9EfDDY2cL0XXdac4LPa5jw5djGe9EJtQeKsUB0c1aJFOpIvW30I1FCPKdL/r6A0G2odSQDb
RSvL+7612eGIZ7zLjLYcLwiFgEQAH1edLWJXK48eSRMPA3u3zcNVVTTLVXhXkhn5QB+j60Ajq4nM
s+KwwAwOn9gZ73nd2g9oM7tnPbrWr3HqyAFdDfLAB8usXjzP2bpzVUUl9Zmuy0de4oh68jNrPLo8
zwdqT+Et80AysyDXPuvA3Qg6tqboIghZOzper95wiYWPSAuHNK/W5aXli1ji1nWXZ4KXJyPxq6x5
bBo/evQmYR1G3zTTNpqGY0jdOEvf6jy4Q9Dd+mEod/Wy6G+yt0Qyu5v5POcsLonJTb4HFeoPa772
ZyLI5KXy/46ad6WxD8Pe/5qVRdF97QQP1OdVvxfQ77QhKIF/kw0Ea9/HSUe7vThErQgPdFGjf6rt
cdgHRBodKhhaTn25PmSe21+QVI5oimgY7M0gImHWg83jGkAPz+wfeB1GvSgo2uusXJQ0d5WmOoXq
rueqa4s+2a7Q50Z09bep0Nk1r+d8ryq/vAwyn19R32V7lIioXs2i4E2fzfov5ptyN1XD77Wc2pga
1aclbARjPd4vz5imy+o7576WHBTjc84KQncqAHwJKrmz1oBQplb+Za3trfA28VN5868NHJNOSZKN
RJ+92PbUscZ2H+S25gm8U76f/fHNROCUhEU5QEtE7X7UUcZXNALQbaiyTf4cJ3T/HbXDPXuhfjco
qDsO2eQRFuUzn5jWqRl85zAhVznasFm7sLPRwFLJA0W2XLIMIVsXmvmtCaRIVLc5B7pSv7qMU0n5
qCmg+/jnqgbPcKSJhJbzvsuq6rGQlryGY3bPfG3h7SM7QivZrLvKWJedzidjZ/VM4mO7fpuRgX9G
QRW+GRhDdsvqhg+8hOtOGkOYFLXKk5GW1W9LG8pTVLMaNtsYJlsehHCRjp8GpspeMgJUL+6AvEHN
fCpOWZeMov73ZupNgtZr5D8ogT6y3Dbuyoxt77SD3Ns1LXcQzseCpNIEUay7C5m0J5fFE9lEGJvS
2+IAQ3IStEb9quHab6Na7QMNFTVDfCZQw8BU4yG7o9GQUpC62RV+UJ7tdphfZGMQPZmHOdhIhTph
yD1gmXn7Wlt8ZPhJvo+lA95Wq+FbQyoZsu9qO2xNOeOeHAwOe9qnEERUN2NEDlbNpk4rYPDTHPav
VZvztSjxoiq57caikmk7yoWIPjn9dIUefyBsDCgZ6R7V/fxANtcmxK/pnS8CDFpl+wPJfYAGiaq5
TnT5Ldt6/1AWdUQ8Jh8ya5jz4Mytupk9lvqxdrw0Z0V6NPtIXMdica4OwOuO8B80TPzpePNcwHnR
goX3VmXA0Q7wcv78HZi/SrpaLwlVu9zqRNTHnT0joO7Y9Ou8+quszNfJmZ4XyxsTEree5DT9MbV0
Uub6Z/rDfFItxYaZsK5SR7jyTZgRSTtISGNfOW9lGNTfXGpD0sEK9K6Zyuex5xatbKc6eGDbhyEa
XguOxASEH4hl5sDmO+/Sta3O/TiFpxliBQZf/5rlht7GzXh1iXGLC9H/Nrtpe9ws9xihVD/Mld28
W0XWpcOwWUS1IFCcdf4l/QnmqBH94zpa5otWTZ2gN+KxtMKTJNwSRZjIUhMnAam+QmEb8N5HH2IV
Tq451qNFfdTSucfAalvm/fm9Jz8FAkYxakKFxUpvF4DYh0VGIbeYPx31FHH5Zkb0UOZ9TrH1hjqt
NS4ymstda9PqlDVfecj3EFa6uqJMx4wSdd2Rfh577zZWeKhrFV56435xh5AD8DpubOXjI3MYMs/u
uijOEsfgvAMp/kR60j/xyz81wXirraEqjrprGLqUTx93MNTVI6CPXaRtsWw5De/Ls3ZRRLF5tc+O
t82fLBM2DwjlzzTR5pP+lZMLjk5AyOEUgDOkHYIeqpf9kLj5KqiezQbZtlOvxtfQwcVJp3RfNlll
u23JDewLok3ZQ+d7hPV8ivom2jmVYCKOXCu2kTwierLE0+LN/iXnvfjWmdv6xopYYwPREwGfaGqs
T7+lm5aRYED6Kosn0XwVntMdK83aWIxyOyyQ1Fzglpusq/1jsREEWcJkd44Yni5VXaJF8Dozel+4
G14Nhrg3lzrrvbJmXLi5EcWyK+fnFSX93lYiz6DPu+GvEW/qvageW9i6NAX1s2quLnM/sF1FNU32
ZCYp9eHmGsXf0EIncDZwmwjHjDON37BH9Qty1+Br6jPrRbRV9TYOXfAyDjRHW4vtn/qB4u+lNuyL
EL63c6KJ02iGJidLEhz4nekrIh2iv2tXAdzWn1jz8DNv0RJgaFl94BtLZ9ScLKwAdaHIgpID+1y8
1W5/c1dcAcdGTx6nh9ccrS1zEnNxzRuVrP6zlfPVpVGNsoNGyPEIVdzFwuIzv29j08FGnH5uYaIg
ehVPIVJ8dWkNK3hDQkPopTQluKGZjd0PWp/dTwgmf0pERRcL0w3wl1HkRZp1kXk1CHV4q1w6a7Rs
sl9wU369n2a0AgezkmB6nVi4tdw2rN4tRJCICcKWGZrXGEKYXprJT4KanpGUqhdMFluLOuOZUkHZ
3xqcQTDXtBNjVyzzOZYCKBEVDImKrTbUARcxXWFzuKFLW73WP44o1hJbySCmbj5AZGDyYSdGHWQP
ugtKuCEtP33F2hGHeaMulXbzP1LD9vqqaD6KGm/vXRdA6q1hQK2as9Rnrh2sMF5zN1Q6TtElkoKG
nbapGwAsWH0rLcjiquMhMBre8kE6wSMZMPn7utXqNK5y/DOK0npDn+R9LtoJdsadLs7yvNnnopuf
+HC7b6WyufbKyGHLKCq1Q5m8xiO1sPdiji075Ebg7ERY0klW+v4D1m/71Tfc8r33TD8didq4Iolw
vldjnf3wfc/50kGFDlIVTtkmzhZuU1wN0r/6RhPRBe6F4R8bITdKsaB4qjdnTDyK9FJZZFdP1dvv
GWHDxcH8fd2yQO48b+5TLSVnexfdCcBxKP/Ucio/vCgM+Q3yeZv2OTZOJu3JyPunUblmlahgNFZG
vUIRx6GQb+gl/y2DSu46o5Z7Pwjs6xJ1c2pSOs91rv+SoBZcIJTXxhri9zueXVA2zuWXcOWQ0d52
QhkndqNXdUm0LD3Qn/reZCuPUPZ9pqWjIcH/SLZg/iL8YMLIsewqVvLUwNAW52VpxnyXO8IKNGng
pMGGZsBfoMOr301P9VRcjNZvY93MeMuLfg93KeudnrlqGpaTHdRulI7kM1zUZoLyF91bPWWHcDKO
d/FcCrf/HHTdC8FGFrmrpZtO7sa1hwTxN1LnnZDdzxFRybNDI1ZjL1dWCUQvmjr7uf109fphu6g1
Vn4pu2OubtydFxbXbHavpqEPfUl/ZrD6ZyR+qVfIr8BSR7RuIEMgxzibNDas05y3NADW1XTRlXoC
CD/agSqvqDXaWGQFI61d+cDgvIVQ8TAftXZvpfGzQyzSGO+VEBjLFIlZVJLTsyQPUdb+DFSW5oN7
lejv4sXyo8uIMcbpogNcwWGiUcnX64ETKjzYWKBBD/dOKdlGK25l59EoByNZaoZ2CByfl3o7rKtI
e1NVt2EaL7lhR94BaFX/8DwcvP+Fd/8/UI//2nLTKJN2IUEUwUSM8sFZh3XvYmTERjYbL16+/iNR
57/VMv76b6vB/6lw/PAfKsb/f+wPv0dc/p825f+rP/w00B/+P55+9b/+fJVD80894vef/N894vbf
ItNn+TAt30LZwn/5Xz3i1IP/zYqwOgQBbeBWdE/S+EePuBX8zbLNwKF33EFYbd9Db//RI255f/Mj
z0Rk40aWi8kz/O/UiP/bcBHX4c36Z3evAavQIKMhSaNXD6A6qBvdPz4D2qzQZUhDP3lVcLJ7h3u4
Zq9WAnth/tQAdQH9/1ctgn+vmfxX3vr+a/wLPw4GYzdzsA5n1ZrotNmdIWkxiEVVfQFw2U/IoJHK
VqnhrOM19HAxdP+TtTNbbhvZ1vSrdJzrjR2Yh4hzzgVJkBI1WJZs2fINQmW7MM8z3qafpV+sP6h2
R7ByE0Q3o28qQpIrAWTmymGtf9Br+HxT+6uM1NdEDx+9NuIo3ynv+myaqUhkg60aeauQM90eMOuX
vtWHbRSMr0kz5tthimJubdGzavn5s6Kjue/h8Ju04RtCja/aEN5OafRI0u02SFKdU3HV32RJ7d+k
lWS4k503blTykixvvw3bu0WVbBdN/lM51hTNchcJxC9l2j5aaWxBEA6GTWYPEskh+a2UlJ/oMCC9
WNwPXty4KojeLJFfRiTyNnnHf8a+WROaO6tiQu+KqABoAwiGlkN3dCIgTR1cY8rKrHyh+uzZUGAd
cH2Fo+1MQEwtnIvQK+7HAipJZt3mM75WH0hj4jzbWf27itoUufX2tlDI8Lb4ovFz33OfIDsANjjr
03n5jXexHpibor53IrVzoe1gZDp1Lb9GJ2Aq4cQmuvnFUpBB6azuc1latydR+PTXrDm1sT2rujB/
7iym8fP9Ocz8+r/+Q/kHrCq8eCWnO45e/4TM2R2qUyRljPix6TJ50+kduj1gSVD8Mlv2DUrxISeL
bvKbjdGUN2Df9mHhv0Sz5Lmj/mxJLhwm0D0big/ftZxttNRj4+gHfwVD65fTimSAOssPnAkEUTMg
5uQGEV2GQ4HqqRMqRy3qP2EUcIBU9BxSzgII9ArO+a0z5VczxnI6DXYxOvKFVWMPHzOLlbJMduxI
FNEd5d7R6q1j5c9sPJu0m46X+1g5t6vMfTz//qSPg6yAhGGRbW/xx864E8KT3ntt8Aw4qNs2g/+z
Mpg8dv4l0aKXqaq7rRf48o3emdsqL+7zXOk3krkmcX1OpGB+HUGkoCmUfmhIcB67tNi0lCeM9idA
0WtHRVC+4GBsUoepqqM+FvdlUt7XDRjj0pyandGppLqtrNkGskneRVcOWctcD4LQI6WYvvhpnVJl
Cz55fgOgHOqnD8ZBM/DQsJLwDYbNi6LWN3lk/b48NvM0PzeFBPWMEeVNTs55dTSU3wMYft3/7ZD6
jSNS27DWY5wOLj9ImVfnc0+aJ/HJJDBYDcM0bMujkve3KuR4s0zpIv/QUVyqWuOul6EjQ81zjDV9
t8UAETYsjyDPhgSNI6SnXvTRvouQ/yHXHkBp7fHlCVEsrsZB+hr77TYcI9Tl8F+XzWdoqeVGqhoM
VUIgo7CPmk3iy9+jsiVTVnV/ODmAyxSZu61h2emKWtziYiTsbNDmJdMb7eLY9N1b8cEXCJ2CBaTF
SNjw37uwusmb/AvMja8B69TW1gExqAH5ebJ3W/YbVwXYuWugb5Ptg+hugBA17/oh/An87bkfCyzs
HBVEtyK5dbpmqfxhYHZmcEWDtsmuyz7QtfJoFeXeN/LHWJ/zBtQ4NPNLFfifpnjaT/KxVNuDZ8LK
RWE27Jpja4ECNKRPlV3eIBO9HaLyTcJmqMCLG96hK6GEo8vDe5vrgE3D+9GIXpB6k1cm5ccqf+69
hdU/y6QE0xunPMaV5mYwF0Edqfb91GDBMcVh9+j0XJv9cQBKNLTIU/ZgKkwocI1H/Ttpe8zKFN/E
BgarZ4nMg23VLTw0KqE4PGwMDyxM5qUavJ+E/ENCXU71vkI6edU85euYaz8cpc03fZwc2jp8l2tU
8nynes4C+R2B2hz8wnhnp1a767PuawFUbCUa5/g+9+GcFU+j0SvjxgZLXhxJ9mzNLLxDIf2Yms7v
ziBVk7WPcfWd8bwzJm2vVw1cC3OfJdmaMdPSGU50q8tsEqAqc/aIEZu8BQ2XblmNya8odfBUcOhw
qMXtCg0+WJXLz7Gm/wQo2mzD1sqBMmnVXGyZcwr+LhkNYrr9BTsQiLChtNAhSc3rqdJCY64YJ3yI
0l0xNZ9hQvv7UG3uLC501DDv0qS706UM/FIWkGoLbByh7NKBQqNSsezjA0B1spTq+wRll2Mc9cky
BcSvSFO981Md2EcNLootKyGRJz/nldojqlP9MDycnkrDewJRrG+0XHrssuZrnFjfcJ97S8Ls3rbz
Gz3J71NfuykC3x16s9qXgf52eYQ/LNvOjbCwy1ly3dtmp7ZHeRYsq/3yS93p5Q4bFzY9TYaeAmpo
rwG0YM43KA30mepSXPN3bNXx3uagskVy4d0hZb4LgW+ACPXJhjTNsWL/3FQDB+fL76ovHBA+PGpO
9oYub/yy09ruKGv9fZM+D90jIgJPupbc5Wn7KR5j1zGrezUtUQuUAlCL8aG1pieY++gIcq5Bf0Yj
8wypNw+mP6vR+GlNzTOSO3d5Bk4Xyltuy1t0ZW4qSkWJ7vOl3jFS4Xmm8SHOf4ymeVtC99iOVvUc
m9adWtVPXpq5kvo5Me9bTq80aBRI6lh732T1ChL38tcvjpSwB3vAa7lzd+zBkqMfNCRQX+DN+yj7
wB9W7MraejaEepwLJgQEbYjzLOAS1e4ZxP4ekhy/0aOJXCRpXreWSwv4gZ26qA5Q5NepIdUjGh0r
LztvneemlbCNS6OtyFBBmmOUxoYKAWL0byGXjw91nFuvfkIxJ59jTtZa4Lo5tywf8CLgf/8ZJlda
bwIjCJ/sMGpf+tSWthMmFA9Ol6kIU+TNNoeStAfbRo2sXjnifKjIn3tl4RQwQlkOJcPJjzVppt2k
gxsBvGveQGZRSIhRBtSConErTs/IeuU9wKPM3pitEW9STNjxj3u2Su+TMU3viPn54Bg5ShcJKaUB
+RR0CjwUanTdoXgTNW6SWAm5OlXewA7gTmMha1PGQIxqJXxrHf+pIdu2RUJIv8mkOL7R1FIFlYvk
XhLwhxIWG1llMppF01DVGKNnw+McOB8ksZLId0Fc33Rj8mZXwVPYK4dCT9IHTw+Yvj5qrplrgpGR
8OmSKfeYOthZCMlu1c3nfDkbDnVnfmvihiO2BUQZTY+GOnbSuyhXa/uVSbJw1hNtJJUyNltutMUR
FhJdVXC9qOseVaw+BWnYNSTKfGgpWx9cptugAAD0oy5Iw6NOkGv1B6ryWzxWr6FuvPaz2dRE/bTz
Y/OWSmqwG7H1WdGpO2u2xm1AdJyk8AiuIiqSYxzb36jA/GgG+h2drFe9Mt5zNXiyHBNHMetbqgaf
IIQ0hySvWBJN6qxTpgQUC8OnOlXexyh8vtyBSzcm0aBSY20NBisjxVEq4ScF9Nh8XlKbFw/3hUAy
+1dDpSStFqPhBgok7jDK+puklI4wLgPrwJpiFJuJDNKD703hoWo9fyWcFjtMODqo3WhBR5ELrrRT
T5yXzoaiD6TbBI4Ux6fhNoalb0nmJyRHZeo0DRRu05BdkC/ddkgG/VPQ5mj74AJJbkHOqXOARV7p
uYX16aNHT7YSBbAbxS2lO2Z6jChZtVELzPFynzJK+73qctckyttM32sNQlpK8HnlufPXn1lkFOPv
ByqK47KiJmN/9ELgKLFHTWfOiYX2XeDZO0+XqfEilWZYuxgtDC/yvta1R8ob2WctM+zN4Ax3k8aW
BrBs5ZUW7nYfabyTrmDwjb5UlOFodd1XLUoQI226cZPHw5MHQ3mDARkS5nH2O5Wsu4yVQgvyF51c
wDbSQTZrjRS5aKAAQgPhjl/qOxr9K35kHzv7ue769z1PLlppaI9tAG2MnI7/w+OwDNZEgfTT5TWE
rFLZAOzYh2F3F5Mqa0i0xVyNK1Cc207R5JvO7or92LXhkfNk/7nxzXCnKcmz0WnuZEZvlsX9DkU1
uKTNimvK0mb9oUF90qkenHPLaex2LpB9NdBEc+towB0LSEZRpW9K3PzoMc8Fdaofdb15N0hEspdA
fwKo9JiayDiEQBD01tL2mFI1GzpB3WYDySV4xGsxek4CeV7UhC2PIvsUSL3RHlUFdTNHjh6UEhkU
PCV/aWULIzz3PyGE87VIpldbz8GYstlZ4Gc3esrblZrxZbLZrkrvm1VxGGv7nVSozeFjZv7/zv4/
hD8puOd/Nv/5t3z/f//9x/qvn/3f+Zx0/9sPs85jM35uf1fj8+8aPcb//k/KC//6l/+3f/wfvz9a
+TIWv//rP37mbdbMrZHxzv6WxHfYA5fT/0/vcVg3/+t//vv/81fi37L+aWuWBcvcxt9VlWc1478S
/6b8Txv2CzxGy1Ec52Of+lfiX7P+KUOwBzRs20CsDYeM078S/6r2T0uGGOs4hq07psyf/s+3P/0V
hnTbX33xr59Pk6TzGiYGK3crcSFRqEXGSEWbFDU7GEZcq/wS9F5uNitZ2Dk1du4BwmpggjIZYszX
XUVKX9s4P+aTvmL/sdS0cF5tck2PI5BQbhJSJZX9ygGEOpl/zeT/554R4ixG+LDP29x0bRPTEt25
C7Xy0VanlebP3YvmjhfyQSNIajvofNM1qpvB8Z5Uo9155XgfltbKUW1haEVfWxindey1lCgqGVmz
onARP3mv+3al+YXeF51sfV0q9WlIgcJNobyNe8/YgXdNVzb7pZef9+KTtVjraqnXVaaNVzQJCuv5
bal2X+2c3N1JkJ6Z+HNDZ+alPI/L6QMKwxo7xDtmR5E72Nzf4jC+y0o+p0E1KFbC7eXnnNupGWd5
/sCT54CeUkDNMQoDtCc5kbZp1n/vpuYAxHFDqRdUQJesBMTSN81DdfIsS63akhoF2hGKoxzzbPTJ
BHCdTjpchFIDzHEL0Pryd33sN+c6UAjs2g/MDhUdw60r9AuT8iYZ9kiI7Jv8ocsfIYC2kb2Ph70l
qSshszTjhHjPe3IxacET/b4jc1oND6lerixTZ3PY8zgJ4Z5A7cPQe76fqMmh0aXbwSkOOnqSrR7f
DGn2UnrNjWFUt1XV/L7chUvfIywBXtQOXuXlfI+S/Yq4BIZp+XRN06poChsnwNCVeWlstGFnpLrb
197K2fN8ZKqOkFed9MKsVTky3FHnsGZ17XjgINTfTorvrzzifMd8VLtP53GgBVKEdKXhqop8GzTW
Td6bK9N2qWkh7MlIoKcgB+QCgREWSfet8P919FncMJaaFiK965Ch9ROfplMZPGBKZdWe/HhlHVlq
ff79SWybY1R6iYzgGFmfQ+TY+1a7bh9VHSGSp55SdD4vGxFEQptwjeX+5vI8nLv13xcJ1RFCVvHa
EH9eUq9tr2g7245AHllS/WdRUCNT+0Rb8Sle6h0hehHK7OQi4jl1NL6lmXNvGrp73ScIUaqaaTt6
cji6UJr2gWE/IsgI5C1iZUuaq/ZSVTRrDYBiGrig84zIwZ4XFSwwtFp93ZwXjVpR+jRLv6sHN/eG
ZyXS3Sqtvl/unI+70ZkBtoV9Gq+pqdTGQSfHxPYmfZPyyPW0z5pUIgz4CgloN5T7OKt3lizd2Uhq
Xn7uwniL9quJHgMBD1FRD0vjTk+Mxw7+xOWmF9Y3WwhjsJStxIESHF1BRaCIgYM0wD9659fl9pde
ff79SSCPWup0udzroHB99F677mBo7ft1bQuRrMpmgA/3MLgyzixbI4LaL6Vrtf7zJxnVFmK5rvq8
yMkyoMtR3ozUcVTgg07e3pRO9cbs/cyRYHf5OxaWDdFpM9UHZcJMd3SB8z+2OSUrPXHRG3qGfryy
Qy4NsxDWSqTphRNXgzupWPeG5jhsNdtOviVDYl8X1aLtplmNKMkgSuH2mv0zMfQXarsrO+T5k54q
umpWqL6McY/Ph4pSEGBSZR8xWzHF+WwN0b6v5C+XB2JhslpCeHeTEmpKlw+u1yJ7XKsk+oeVMT6X
x7DQUprH/iQOYm/An8wpUPLSuT6gHjnYDVrGUD0NUMRU3tKo21trK+xZ++j5cUJYJx50k8pHJVZV
pS8tQhdWfVCdz6hqQfoM7jVleiQrsDFj3HSM+6Eyd5npX7d3W3Pvnnxq5FcoPhfV6MKD/Z7B6lIg
zVw3QELEQzn2E3ueYzH17h1Uw2Frgq9Z2TkW4tASQh5BHq+GWskYmegwoGW3xRUBLhhSSFHU/bj8
CUtzWdi7NbgGgIeZY1MsuWGWu5nxHTYevF8VrlK+EowLq5foFepLcacjloeoqDLe5K11jEL1XjHD
H5KXummAzwceBytry0LUiFahUWxkCD82iMMWzfdUpZSsV+FKenWp7fn7TuZSUk5BpVvzujWqJD08
53YKMUq5PBQL420K4R5ACM2gHA1u11mfKjRoTS8HiG+6prwyXz9gI2cODKIxKHMI/lqV8QiKZyjh
7YDI3hgZBEJzLN676BmvjLdO3jMJZMQFRxaFLCDn6lfHnBtZivqcjmpYKncwo/O7nMvn/G/K3nhs
WTTwZjnaDvpaargbmueZXTST9C53z1LfC2tICe9Bt5t0hJKbfTHYjqZgzepo4f6pmvMzT8YVqpVV
WwgyuKEqfbXkPw3j3ka2NjZe1fwHomcJ6zsL0+UPWVh7RXdMnZx0A3uWxdD24eal2zz/A7fVTS6x
0o8oyIOWWV96l2aVsIoEmomujBpjeSN9c2TpFhPobTWB1JdQ2mHspBK/negBkXcZfShThTIUTBRb
b8tsryJvc/mblwZPWGb82IDbE9LBkMjQdjQR50jydGV1WWpcOE1wvNZtzORHF/rOn9EA5z8BY3pd
48Y8iidTo286K/a1cHA1tQNG42fvZTZ+vqpXREfRQC2DvpQZGySGviAlfOhN6fly0x/1sTOhbgir
idNixoym3V/jDnQBUQw2XUQMP0Z+HmPmWD5piGfZ6MNjeIhsUfNZUl4uv8DCLDfm+XjSbwE6blag
4+qW6GDqWiBImpbtFadHNife9+DC1QalKWVciaqFeS5ahHaQqRuDuxx2FuOz7MlfKidEJr+6dSZ5
pUa1MM8MYZWoEqBnSM3jFmRWzj72q+DYI3q0u9xhS60LhwlLbqoIIRmU9CG5kmXjGjpCT7puVzSE
ZcCKI0kr4HO7kj4VaIeX4N+dNLy5/O5Lgy2Ed2QOSopqx4ACG567Y4gLoLztq+8S7GHbgAdaH1ZX
tKWBFqIdBmGLWL5huLrU7HvskORieJY5W1QaLK/L37MwFqKTYo0vhVxN9JaGagh2kw/Id365rmnh
CCGpEWu9jL46Nl3PKMj+kSr9dXkY0R+0sIe6URqQH6jBHBTDRwZ0zVpyqUOEaDZRjG6RMRhdX51V
UWC59tdmwHRhY/cH1bcKFDxdqy0kV4+hCXSG9Ptydy+cPPX5g06WoViuRjPOq4kLLO4tTYl71+t8
1ZhvbK1RuUW0cjRcmJa6EL6ehWFAp2rsE33yyxx9VLRK5NH7w1SWK0vc0iAIMRzINvygYSLBkOZv
UzTdILmyEsBLTQsBPE7RIDsT/EXoO091lH1DcWJ7eQTO2pZz+RNpRYmMNno2sbCZknL0tT9yDxWO
ynocscnLOTemD1r/0KOqC2oyeumRLeKoZU3dTZP/4gQ2wvi5/CbzhDqzJYoMHG3SUMHvieopHF98
aveAYndyY7uXm1/oQ5HxgoaLjdSZBCqiSFHgMl9qvdhfbnqpD0VGip4Wps2SpM7cWHT89H3e4ccH
Llf30KGqE8QM5i6Uk1eO7qADtymHyZHfI0r9oKDnTJfq07QypEtfKqwGHbLSntGxGpSleuw079l3
zN3lL11qWlgMgonqGXTi0TUmFKuq7mjiKHe56YUI1eZHniwF4KFtCMWgEgtfe6+ZWVIk/RH06MLr
sbOycSxNMWEVMEPSsVZoshGCb50884haO2ilQP96+RuWukdYAgC26NgbFKprFAPyjPLnyWmv2z1m
hMRp94xhVYSyzvS1ZnlTjh7Y2FjIfF/34sKuHeV+qReDOrpjHqJRpaLb1Txfbnqhz0WOhNnYYS6n
NI3ExHccm17qoPvSpc7KqrHQ5TNl9LRfwgDEvGoQejCQEWYhHW3Z7bfrXl04pHdyDZJ0HCkOhOPP
pJje8sT6bnX1r8vNL8x4kQzgONglDjGVjcprP2sxhnMmBQFFCd5ss3EvP2Ope+ZROYmqRFb0TPVy
1QVui99afUwjaWXVm3vhzHototdNO86mwpxGV44Q7wtRzs0q5QaiKNdjnXyrvRZVSzNIiFq1GhOp
zsl4S136qifmbkQuaMrXcvdL3yEErYcQsDyR6XZlMhZFY7/00zPyFDtVxlPIOVw3DkL4QksYRgS/
OKEFzXM8ZHjiOt+va1qIXd/EUd2xSRZrQXKfOMoTzK+VphcuDiJIONLDsa5D3ppTwsYYk3cpzTiX
1QcP0cdZ2Kycboo0v738IQvxIKJ/K+R7ERuIJjeMkDCNknG4bVsjxJyz1G6NHv/Wy89Z+iohrKGL
dXZiVSylmYYfapuOBw3d6A3g0PqhsOsGfafe2Q5q/0NJSmNliV36uvn3J5E4jLahWFj0uZmp/LSR
kgBpuG1U7QDd8/3yhy09Qgh2PTVww5mvAQa8sdB2UL6t3dQrf7aq9/PyIxZiUcTEDbqDaJBDqd32
O7Cd5Is2EXV81EFWjgHzun1mVfmoUZx0Uw36Vs5Zb1272VtA821kV/Pw4NUzHxD2blSvzIKlLxHC
XoORZiLET8ku8e7HDjkPx66RDKlXIn7pQ4SI7xNz6hGW5syevLTj96EBLishpI5gfDQoX8ti5TkL
K7wIluPIUXuWhhtLFlvKkx/o01c5QcD78ngvtC4C5bACyWQNSqbbhEGd7/wgGT5hq6THK28/x9yZ
4RaRciMayFZjU3939Ogp6fHQbaL7Bnmkse3wmQxXFrKFwZbnx5/MKgxKUig6VB1UuTmg/LWfj8R4
fqxM2qXmhdjOAkNWppydHEA0MGLcvh/sCImD2lO0626XIlYOcQczgapLfj2PXyq9ee7IqW6uG+R5
8E96x7LiQdEDDKOo93h3Ti+ZaA4WKyWspRkk7N64Zet+kVAYwAL9dx74UJwalDWve3MhiPUevRjP
4TKFwh1GilP2db44Xm57qewgwt7qyMZteGRu6lb+WI1o0jSvuEFECTKE1SfEZ4ypfV9NnC3NIWEb
HyRYQaPJeqTFw+9K6feylb/1eM6tzNHzkQaW+u+DrEZo0dsGX1PbCLh68Z91+s2nII6M7y+KCZf7
7PwOpIgAuKZtUfMdw8mFLvoqOxhVxM62wkG2rJEHufyM8xNKmfVeTmdrIDlNF2BUzJEW54s0cKaD
puAMdF3rQihHs8JKZ7CcGnZ5J9vt51hbO2gudc488idhFhRaxUGW1H5U59jWo/9ZSY8BWqmYa+0u
v/35SYRizt8fgSEhKlEm61wvjzd2VO3MXN7qqJJc17wQyz3y52NqMUdVudiWTnu0nA4q1Liy2Sx1
kBDNWBkBm8ESyJ3wX93m8oiMaTUb5vq7Rh9uLn/D0kOEfbmJtR7Hek4wVQsotyh2fo/wnISMJeX1
y49YmqFCKPsJmvUZljtuaUZ/zLUcJy6vQmApIhoOeKkdOiVvn6HFqubdzcBAJ7a0cgRfeHMRDqfE
2ZjnVk8NpZXfUA2/Aadz5ZsLYYvI6WDhB8z5FyF2J0No3/C2beTsr+pzEfWWe3XYYppN3UxCaY9M
z12HnN91bQuBKyFfqSmhwfYOo7rughcUjr9ebnphVbaFgPXSWtFlhSmSN8jvW6XygAoS+cChjXYF
0mc3vqSszMr5bf/9qAVj5u9rQz5KVlM4yPCnhnRQIws5mu6mlPwrmxeCF/emwakClv5eH4pH7CK6
2zrUb8LZ+fxyXy1Eroh8w5E5UnSA4W4Um0e6DUMQZJeK6DO512+XH7E0/4XI5W4jlbh6cjVkJGT0
7VEaXumfhaZFxNsQUOcvMUhwbW1A7aVqb51GX1k4l9qe7yAnO4sdYWTWlEzQAqhHE9Z3jmmsdPpZ
3iscrL/D3NR/FDEWuFUz50yxE/YKeN+G+w90TbDQVikpem3z7OPBoSNEhg7vxignnNlbR5UQoNDV
/g7eHTr2LXLeiD9WUpscSopg1dbGOPWxYnqkKyWehfktIsmKghyLpNPBCLA+6ap3lyBD2nYrrS+c
BhVLCB/V68wKmCd+uMmflfmOmM4dlqGHsXMw6sRuU3nhRFjY03UrsQgvQ+k+KxIt7dzJ+aMozc/N
FH+5ao5bwgbYK5TguaYUbl82932n7y1MIa5rWgifBPm3NlY+7EHj+6LUyIObr5ebXhhdETcmdRhs
eQP5bzmQXm1J+8XpD0EDq3+53P5CCJlCCAVWI0t5PRWuZ9XAqDwbW4uwXyPMLbUubH7oXPiID9Ax
pZyme9yld7IdX8f9UUS0aIp9jJpEFJaHEKmBzt4lCKBf1SsiMhT8S1E2MgsLKnzVz97v0E7LdXsc
VlaXhVEVMRu+pQ8dQlIGiLfxsVU58LXh3grt6wZ1Vo08XRdLpHyQN4DU7UsS6kop8l7owq6R7hf2
IxGupyaerHgpgYR8k/fs5N03G3xFjFJKmlTOVfd+xZx77mRpry2vzAFKF/h3NXirZlqoogScxtLh
8ggvjICIrcPbO8xqRGRdBd+EBEuAvT+aOJYYSAxdfsLS3BcGIXeiGiXAqnDjMk42Le6teXIdXEP5
0D456Z0RvQdFjXn7TtP3WUV9NSp/XH7tpdEVlsmp67FBL5HnmBxkGAv5EEe/huJ3UdVrK/y8Kp45
kJnCaplKfohkiNO5NtV0dVR3g/QLaGNsv8w1eCeMSK0aBzuXtkA/2W/3XuCEs8LJLsKRjVw5vrPZ
c8XtCJfDWyN9MDFSapqHMFDwzZa2Dnz8BHPzztC+OBjWFkbtZvmR0mrpKb8aD6GuUPoxS/aT2MCc
FjTodAcWzA2cp8t9uDD0IjrPqwwEr+sCVk2Gi3NP7YPKt7qmt7K0JYsAvTL0zQbvet2VvfJggZCG
o+XUB8iWkY3OzbAv4VRpUr29/DULoSJi9jjzIOZHkt2dZAyuB/sdBvptp+d/Xm5+YcKJkLzRLww7
s2PDNREk22il/2hkwP9TO98ng7Eyq5dGRFhOdAx2xqbKkE8xwLQiof9QGWv1m6X+EW4AVqoliFSw
2oZYDeAWi9ciImtGv7/cP0vNCwGZh95kRS3KL07QPXVts0Wi4U5t1zLRSz0jRCN2aNage3DaA/x0
NoHv/PZQbnEvv/tC4yJiLYLKiqIV7y63/i1+qjemZqwcTBemjS4cXLAXqGMthg1ea9Ef5fR1UAKs
SXFZDLBw2V1+/QVCM5oLf9+F9KRs2rQr0ATsYiTPw68h+7SKoXuidF9bb3hUKv0Pix8tDDlb7/vl
xy6M+Idu2snqHk/qAGInQmbAUD7hgXJjhMGXPnNWDjdLPTc/9qT5rlSjoi+AKqoYHaZxgLlMvdO5
n0hrwKClJ8zT4eQJYWh2Mt7npls05ksShn9qOVItdBu5rWLlCDWP85ldRES26ZOFjWsNvZN0K9KA
nnEbR7bbhtmjzbley4qHFoeRlSVwaR4LIY55eIxdsPVhCv9Ye8MBp8DrwltU2e5ZzA0uj0wxI1Sw
yLES3P+8fC/jjPLr8nxaGg4hxBlvGTsH3n7wuldpkm9NT7qZ1OSxlNcCfeERIogtwPNdNUzVcC3L
e2sndWd9WBWNm2pyPl/+ioWoEIFsEPEKPJkSE13GeIdH5wFLr7uktK5bqkQsWz/aUVRHvem2loJQ
WhV/bhL1unqNIkoi+/GQtF1O95hB/aBUFa5O2hqmfqlfhHAOZAPWRsuLq4a/8/Bh2GJ59ylEJ24l
0hYmv4hQs0KUL7Elht0/tFvTyh6NNL/uoKQJZ+SmxXnODzuExPr83pskN7bWRNWWukUIWewkPHMC
fO96Ec5XNZobm7EN7n0ZpfjLE3JhBRKhaQ1+GTVmSRDMj4m8o27vRcaTilJonj6rVXrltBeC1yza
cdS13iBT6uG/9NBgFNGhrXf5GxZ6SUSpWa2sxn1HL9ljoX8G24AfEA52xy5Ii+t2MxGp5vW1HSQW
Y1whBreRUL73fe3Qlc2X6z5B2KNtRcLMK0YCRCrtByOJj/GE1ytz6brm5xXvZC+TIermadqZbtrm
h0HVsSe2b+QpXtmMl44YH+LQJ+1LISx4KAJEV1zgGCVVuMd61QHO9u90VH5MVv+YEBSxrOyM2VcE
Edlg5dlzD53ZQkUkm+8HbRPNITLqzd4Y5ARiQfTWZuYfmuk9ZvGwpvg611rPPUgI8wEDpTof+UZd
es2xmR/2Su6h4vFtmN406RUXpmBlPi99khD1CmSSsEkqMh96i/sxGqTbKmwKTHjQn6xQaNsip7CW
9lvY9FThZG7Yjdw788xrpX760ntV9mksQxzA/OFdlv3rQKqYfvx9BrKrDrKBh6ObptJzYlluLKVX
sRcVEeim4LPsEKCmOzga1uj5Fn/1m8txs7BriKi2upQxRYxa09U5ZXaq7wKM3F3XtBDxMgXT0J4Y
5Dad8EXGHQV9VmltCi2MqigpmQ9qo+LBhTrZFGzn+1YwpM95aB/iMVnpm6VHzKvxScxjmTx6XRWa
7gdkwOoOHSmKsAGLVVb5mrz8wtIuQtaUmUDtZZyXTN//OsBF3NowKKox/Jerz6K4zdIDhKjucmuQ
1IJhyExsO9LIkyh3ROPPMZScn5dHeukRQjgHOWohgY5SVt4U3W4apfRBb2pvW+tkgy4/YmmeCkFc
5MoAOZ6xUKLR2HskNz8hSWf8cV3rQux6LW5drcJkijorwz3vPjXycXu57YXOETFq3jgEQ42gphvn
3k/dmj4NYXBM++voFIoIUSvULMtDn1so9jvDppfjDEEXo1sJgYVuF5Fpgy5ZchWwdgaaHirYcxZT
saVw6u+v65w59E5CrCz0kteHpu5AYC38aDeg76Ck+uFy80uvP4/JSfOY4qVsM/Q9e42yTSu/2/bm
uCa7vTSy81NPWlfVHGR2wZxEF9jcZpHe7sqqxAxi9Na0o5YeIQRvkfGEhrS7izbvfWCPn0pPPqYU
ma/rHyFw49S3xsqY570WlJ+cOpG/NnEfvFzXuhCzEQRF/KaZmpPW/8xj6dZOtOt2RFkI2EhKOBFl
aDDiWJBvkxCnU6PIo801Ly6LYDRrwNhT1+gWA3EnNtu43fQ4Wl5u/PwpSxZBaFWedM2QM6RaiIFM
MTZHqnlfRtO+nbj4GOb4HPbyc5Rl3sogn59DsohIk6pMtZBa54qFCnQepUfbag+S1u4uf8/5GJMd
IYSTPpT6D5Vp5DnwjI0aeW+1Xbvy8kutzx91EmP94Fe1U5DVNk1A4/qkAk/2vSvHWQhgPZm8OPPn
nK2v+7sy9n8bjnTV5JdFabZoMIPJHMgleGN3p6CC6Y3ZyoVgaUCFqA0ko/1rBrVOupc869lu1UOq
eVddZWVHCNtkcHzJU3nzqmseFKnQUQcrf5sVlqrXzRgheEtfw4Asgd1tNNOtE2KrpqyWKc6a3liO
LELQDGlMU6Dz3DO14aEa+5dclzZeKx+6ovzMpWPjlPZnD11i5tQcdKGCyauS42kF3pob1kPfyb/j
oiTHId8WavpEIB6aisUr1wlXbwg3HDutjZE0xQ6LUOT+sUq+qmNEfNuglr5pg1txaz0z8Ji0mqNT
NdVVe7ksCr7ZzmCGWQY+BptRZLnKW/ySV4qFCzNShLcFZUyibKJpTnwHD+lNM8wPUdqtYJ0XFgFR
2E2xwF2GFv1i1PJDZybfLK9Y22GX2hbWAFkv4gzXEpbjMYrvORl7W9TX10Sezl8hZBHVFiAmhPMY
HUM29La2M5DHzg1T/zcev2t6uEudLywHmW+kmI2yihk5lkSBoce7waEOAmLbXxnfpU4SloRBRnpD
6xmAwvN/+TFOuuH/5uy7liTVuWZf6BAhIRBwC5RrV23G3xDjtrBCDvv0J2tfzc+3ayqiY+4moimQ
tLRcrsypbN55LjfXwRSUcV85PLyMXV45dh83/Y1L+MrSbFFtqhqEAA93gB5KxaB7xeMWMlekHYGW
L0r0e/9ut9d+Jv6/TgpCVLrwLX4GnL0CCNIeEHxaTxm1mFr4+0/8d8WE/F+cG/1/fV9Dv8XHMXWd
+cW96RxoaC7VAaTGCZ9+Cz98/vsPXfuWjTsXSQDNcYvLmRSjfF3Kn1HNc2V48M7nX373D4feRgpd
jgIfQod2JzQ/caVPOF83oqsrJ3ULswuCwuvEiDrsNDZTypbpSff0+/uWhv3fVzeCFoujArccbx7X
0s/1MB5KFr/P724xdTULOzVzvHqi/X1o1wAyd2UJjqX4Bg7z2hnaWLHuAa9dJCrhnifbzHB+Dhd7
isYqd6MJc2g/v+++3jK21VQ7N/XY41Wy+77wnjlkpW8ED1c+You0I34wenDpAbzY9DAl0SmgZD8S
8a+v75JbZG1XzGALuFtbuxJH8Amq0vcN7+4GIFhiCWH1d52lLV+bT0Vsg+DSUhnnx7mO3qokepkX
CBn+/flX7GCL/po9Y8DLgWUap+UNZNg5Soj//P3R13ZgY8Fh4CkNAjCUidsD1xVwOfSBRk89BPuq
6dfff+Pa61/+/49bglLo1WLKFeS00r9gtte9B3LXG9f1tYdv7JgF0FMbIx7swqSW2eLHuwjFw3cu
vL9581LPcSFxcExRvoRV8RiN8+e/L8q1hd/YL2oBQR+aS4dPBBlP+MmG8ZiLpPpISXmUTXkDs3Ht
7G8cctN0wJgA1IOCuf85kXlN3b4z6w13f+UrtqgrTBSUozEgeSY9RT2yLLsTiPvXu6IGcyRDEQuM
nvZW5Hjtxzae2Wk9qsJhqx0UjnIreJRJMti9WxKdYgaWQwAm7PO/78+Vc7VFYHmcyIZc1q1r9Ktt
xKMX3yrTX/uOjVf2pJ00RL4RpaLavQqSL5i1SVtAKTrfPw63eUOvfcPGuBOBSL6aUCwYSvWIKeon
aHx9+/vyXPuGy0/+YdPeDMB9k2DjuW4+X/i3OqXedDs+rDJA08y7cb6ufcHGuiW0oQ01l1h18nKA
+e+hS/auqhPZ8qBxr0fqGiE2KgiIrDpneOotw63ZvmvrszHvti4ilBHw4nN49FbvJPSXQJD7wv2+
pat9bWm2hs3JuNaX/JL03YmBzjYd6+qW8PWVVGcLIkPu40UUVZodBuEhNa7zTn4ynjuvxQ2s8ZVr
aQslw41NeBSxYKcS/iNc1gNF03WIbpHcXXv8ZVv+OJ4jbYPJgFt6hwnOJPUxmoHbu8lGW90ITa/9
wMaG25gNTPQBFB1E9IqW3p7Rbre24oZ5XVv/jeUO48jL3vq4VxOvyTtV7AYSrikm/Y7xwN9nAVtG
tDIZR4hiYZFEiMlN6c5y4O+z2y1SzPmVEf5C8f4EQOx1WM52djcqZlcOfrBxyqQsDYsZlr6T9SGp
PPBYspsdvCt2u4WGBfHQQKTqcq812rxAzW184wONn3yMNB9ikOxnhbH6fb55y4fmjQ0FNBqrVHcs
K0V3lMA0dsmtlsbFL/4vBIBsAWJmFENHgWRBRFT3rwRz0nczl8WpLVWRLyMUl4vQFGd/sDcj1SvQ
CrJFjNkEmoNtQIIdwNGGLGnLZCYltCA+BeLXApncpfmO4CZV/ngjALxiKlsQGdCgaxMzgyTRkTe/
7J7iqXrQa3PG3X7DUJIrC7kx9jVMIMUL0S6MM+qjEfaO2fL7AjHfeKh+yg55BIHiT944nMW/u9cr
Z5xt7H/UlCRkxkcNPHoCHfF93c83yj9XTvgWWhZetG3NACQ7REJHklqJuWSnHebmyiI8TPVAcyyn
/vG+D9k4cHRARMgLIAabMfwNhvE5jyB/9M5V2twEKwdMviuBeZ2LeKeZeCqm94mx/KsS96cDMbPw
ZKDRyVd69O/4UJCMBt2tNvK17d34bufxxk3KBDsLDgPIpQUhuOESV5a7d636FmJWgli/IcIGYPCY
4lRHUzp6UX/D4K68/BZcRsplReoMAAtpdfDYe2Chx8jZ+4aryb+tgD88dx8voBYasDRyBI3DiL4a
ivyggvr7wly5LLY8aJbyuqosWtRtYH4w8LqmpIlPsm+OtSzf2YnawssImtRd0iLsXizPJ8Cu0pJW
5saZv3IXbQFkYSVMXBLMufQ2OSQrOB3j1YLYHpNDsK6915nqTnml+hEE4tb02bUd3xhxZ+3YaV8H
Owg770OgaIP5lp1diaP8jQmrkXooPqOtzEGBbkr6SVRdnxbLeuPqvvbqmzi86VoBuWd0f1kFIuLY
9DQbiHxn8eF/YGIzmccpgmQTj0TGIZAS8Vvc8FdO6v/AxDQq6U1DgRLVLneJeAhtl3uqSjXUrG6c
pWu/sUmoOz01jZgA9elqZNBBlUCGq/vUNP6jN5Jb86hXdvjfYe8/DHoRXCdzHOHwEHceu+EwyPAg
uuJWpnVlh7fYMdk20SIo4TsYsHwKpBh2BtNpNy6Ma0/fOGLq24GFM8XTfQjUk2p86rV5/ftldO3Z
l///Y2VWOUMU2wHmionU+a4tmEoLP7gV3V/x81t2Mx2WrGZQvdhx8xOsL3tSPAQJy5HBle/ti2+l
evUMcRatgYOP2/F7NISoysyl3f99ea4dnI3pIn/u9Nq3wY7ihY9LuESfo2oxDx6fk4/v+4mNH06U
1zUGDbfdVED8gLH+MZr8u7JS70tVtnAxxaGLKgt9MbDoCP3YfLg5if2fAubojW+xYoWKJdTIkb3N
o3wYQWfmk27fYb1SLxk/d4rtiy7ZRw1PWxl8r4n8GMyQASu9QzTWB27inenI+4aryRZa5hDPNHRA
hFywcU6LqiV7huw4j0cxvc8St0qherTCFaYJdsOQVLua6xpgnnfiismW86yBdrNJYjxddjZPSHAw
YDaf+35XBO7lXYeNbMzdd2W/4B8G0Ffq/o07WlG8VsmtksqV64RsvHTfD03CYYOYACP35cI+J+rW
uOW1R2+8NKRT5yS8VF5pUTxfHh3FtziSrj16Y+WJSCRxGu7BzUkeq/pRBOp9mc4WV4bUk3vhFKMI
1K9H22JIZFJfwJyxmC9C6eHGufzPezZOtviy3naDXrVDFWVZ7mXxOMynBBPI5VDtpuXT34/Ofy4S
fmPjqIWwCQfNOxLQMuLfwnAQX0nLl1sTKdcef/m0PxzR0hfE8+YaqGLC7ruBtGkl2xuv/p/xKl79
Env88WyPTJ1quvJitsM5WRqa2QKj0kqxdLXxaZ7a39AB7Q+A0sn876t1bUc2Plt2OmTArQRgd5+C
ry0VpMtm1eslTVo/ekjqzpWpbjr7/Pff+09HhU+8LOsfn+i6Yqz1KFDGicW5TUyQ2rL/MAJO9Pfn
/2cdB8/fGLbhDKKmFTw5BtzJh9mVE8mNisBBnRhwKuz0NIdeKs1q+6yR0nuX/B94fTffRRCshbby
2I7XwFjMbPgJducs7OgLFnP392+7dvQ2N0u/dImtwLGyC7k06YCTDWXS+F0c8li5zeVCKozQQ+AK
V6LPP/fGNRmlxa2J22uvvgke2GAgaCMKttNmrFPJ8dYTlbd4Pq9s+hb6BlyFV4GUCyZP2AMIu880
kSevRZY0cQwvML0DRuUWJOjKCd5i1cCFPxeJu3zKYk5loKDrtWRVQY/v2uQtWG2eZSC9i+Kpa8FZ
2vTB/Ip2sLgBULhyw2zxajwJ40TVNgbblYB3cpeNkNWqQ8D6WijSR7z2dFolHnU5qHH48zx0sblR
wr1yCLZoNmL7uWhj1LfAehFCbirwkoeCSvuuUQnY4Mb218Q6EhVttGOq8z8MYajOc9zM7xqyxuM3
5oekWDRehY2PeJlZEa+pVTRO37ftG+vzlfMnIWDb2IU6X0p2p0Q5vvPhG+vj3EvaeMHDaVLrPfG6
725dblVw/ltlI062WDPkfJ4ZPTzdwFcVbs3Eup6ReLyQjrxEFm3tSvz2Cn2n2/bFYYifVei9KQ9k
KsaRNEQ5wEAirym9n4NUX/++nleuhK3aKMY3tSoBF9j1g9n/O3ls3KkuNNlP3WLh4sYTxcziDbO6
crK3IDU7gc2kEm24wyT7Ash8/O0yUfb3L7n27E1QMPd0aRuSYMaoLyB/J6BnU+U0UPTGSl2e8z+d
D2zf5Z77wyPbRpUN8bBSRJhvY1E8ltzPrYrPVNLX933C5dP++AliMRK3jLif57moMm/WFbi25K0a
67UP2Jg9J13SzxY35uDVeVzTZ7qOb7NqXG78rn7nLmyMH3QRIvA95Dz1+MaYf/CL5kZ3FxKClzf9
ry3YGL9I4pWIEbV5L4jnJqviQLWpxzgF0I6Q+8aAsMVNxOReKeRpAWwUzEfBcqpnrfb+oJcjdKvi
u9Zb1o9VEDVHsRILhppofcagd5lXIvJ3go/8Y6/s14Ws5mCtq87rMrt7MTHMn1fjeO9YzM+tn/Qv
TQ2yy1rENA0ga38ObQm4UxKQ5S5q4vYxHFX3JTBdfaBxKc79MMJ/uMrPXNzNB/Tp+kevaNc7oJVV
zufavpi5QV1a1pByQPP0fh1X8HOhqF9PDwPeGkxHmGaJ227Oet7Iz9Su8klAnSFtbIIsfYwwVpcK
BMBlFgsfwqcNKb/I/jJVyXjXQJUTQ8hpEIGGFUqQxfeiGvr7JoTyaxRZ79wGlQeWUDcep8JB1J0n
5i6sbZNWvvmHEmBJh6X5WUi0Fqd69vLZemQHNFNzUDUNM+Xpn9xb1y8rmLh2SlmTJeVqTiw0a5rQ
1UvyUqs2o3o6O6q6k5dI+lBTuuyNg1SO9prqmfqJ3SUAyuT+hDlfw6Ia2W14gtDFefah3YNpszrr
x6lOZ9HfJaGkhyXm656g9fQtmNRwYJr36diqOnMSqF5zUf4lKyfnGWgGVNDJfY1R7dxf+ihH5fbZ
r723cA7AxjmKH2Wkfpim7h/msBkzX47rIUoWueNzLI5hGC+5Xgq/TafOQch2QIZZkFBCbjMqjlrT
EW3dxua+HetdPPciDcdFyVyvpt239fIPXdbk2e+QnIInaUVFI/GhuM3UA0igmnMHQkPYZxeeTKT9
jIQEr48KVersAhRjgoEgRlsvL8vYHHw+qDzo+zVtQsx4M2XRch/KMp/X+tMaQBHzm67G/izlrPJy
Yi80XBzwbHUMCT2ocGesnQ9qXYc5Nb7T9+sgiwWFlp6nZT8KUGU2Q05s1e7V0huoNyN636sxZjsZ
VQ2mqsbexWnpVciCALtoPiESWsXDGnIX3zeeLMVzszRmyllPsGzxUnE/jabGrXd1JJMxj+NqcR+b
tXUzJhNZldh87QghDyqkFfYfAOwDKX2f5I12bYE1Bq1+1qjIZ3k7NbLbt9ShQSFEpX/GVuh0HhhI
PP1Jd59RAqjnfQvD/iCoq6f9GLS12TXLJLu7qVnXb1jD+FGuQ9yBiWzxRQoxR//Rlm1Q34+GEpqO
fqyfF9YWnxWYYs4wr8GkQQlVkdQuoIcIxVR/hPLVmuQBGSLo1fqc0p2znflKp6T+DNFFeZS1oSwb
6WDidFXDBHqPyfdPTVtCnnyEUPmyTwI6kKMolI9LKelrtHdAdRVCEpQGY7wbRTGVzxjRMlEqjIlZ
tsze1GHMtWSXbo1vDor5MsgKn9tkt6CGdYY4yPSMfi+1aTfwuYTgdmTVU4XwsjkM/dSaTITFSFMP
MIoOtOqQpMkTplnzNtdJ3eRNPfXNfggGoR7bQCVsXxW2QbK2qpbm0OcwH/3a+d2eryGdcgNLsick
RiJOu7mP7afatMu6F5MMk6egT4r+c7jaqNoBINBaoDhATFynjYH4390c00WeMGvvf+uLMJ4+BJz5
WGsgbFXxoe24aR7LsrH4fNbYqU9B025/FSiRTB9EveroQTAPaNA2GeOPGHQtokedFJXIgl5DnlS1
4STPrFGVj8yWjeLJoggP7eYVXa37wU38oY7HphigTMX68ZFLFavP0IazLgX/yLK2aY2x8cRLHR/k
/HmJSCxPyQLlQligntZZAe1Fe/fgqsl1z2M8hHI/2GYtymODuTd1dHAD3nNCp55PqV9h+5p8jXqF
jr/TkvXf9DSiDZdGBqrsuImaZTE5KOJa+qEtSubnokImu/PWjjYXjTYSgmKPRQzHsRVRXhV98FlH
vn7ipd+ACw/di5/+Yhk74h1C81KLwJGdLYRZs0B7NRzMPGBkbnKtenRRTJN8oVUrcgt28Ta1wD6i
aEkJObMowKVURlpNqbFyMHlccVbmrQMn2IHZGTw7wEbIOW0G2tkdpaOTKfF7BXL1scXD5q7oI/BX
Wpw5gCCn6K5Xq6kejZrYl8nwJcRGh75NF9wZxbETqqSHC5dxnddDOZufdWXVcFT1usp0rPA6D7wc
e/J97okymSz80kO/GKXnZ9hqU50M5hPci4Smls2MW5owxwhMHKVeyIcvZcMNeXISmsyHOPCTT7ZG
JRwGPDMvbeY5fCv1MrJjPfkRJEOGhdwvEUQk85lFk0E3VC6IJkhSRlng+dGShZHvxGlt24G9rs51
cyq6oVJpPxTDdOJidf6RIZDD0vRssY+FmiWGmFfR9wcoug9lKrhqo7TxwJR5r9tkoTuh+o6+EuVm
oLNEbcM95Bh7kbXeHLfPSyBVs1O8qaNTOEfw4VovE+AEtRbqpED0V3wokoQMO9KwYHiNFGZzUlzl
CZh/+kG3H5KVtySbUe+LwRg3j30HH3DpNqK2Nky4q4O4gwmVaE6FRQmxyXKgKkwHSG2050mE8SW0
G516YTScf/Qh3EsO9vUhzMlg1tcgDCIP7jRRzdchcei6ExR8WF7JcnosSlcGWRK7uUU502dLxsik
oCk1YihyP8skWXRaNgXoPpLE+ycoQP8BwpkQhy41C+ziGQxPpMcZizrPPjGwGncvIJgc7FETm3yp
OKH+5zr2wImSNZqZ6Vs8sCSBbASQpcV9vK5dV+0gNWOGx7pWYbcfa4tOWYIr2z+aBhJs4GIs6fQi
L7qbZxbWPcsaIcQMRrJF1/sGo6HRksOZUDXll3IBOA/1VAHSsejC6Bw6slGdtZOdwl/wcrrYR7Xx
xB2C8KRLCxAuUICK+q7+Gga9eZwKCW3ugndd/KNNJqMOHCMM/StgT+W6L2an/eMa88KkXMbEvCzU
YMSQTZgI3qFqh6nEeGZkyEJP2Rhz8piAeJ2EjiiyFQuOM1UGRZcbEUtAR+Mh0JcgEcFEpeLld4fm
/3rPugi4DkYMmEnCsq6CO1aNVA2Zmc3iYPoEt8l5xvg3f0iaVrzwzm/DXGFscEhXcPh3qMLySeVD
bFj16NVJNGSejz94JBEUBI5r6DBWGThFqzfeT/SjqRAgHRqI69FDopjunjoJKte0M4FArhsi8sxx
JYavXKMNkXElYvC+eLaL4IShNY3ALK5Dva9Y7S9pXE8Fx9VGXaRSOmoPDPGJSrzHqaXqpZg7C08F
Wkq5N9HQyZdl5TS+Y5Cwktk4Kzs8kqLBoVUt4Jep0iVkZISpOnshChyKLl0BdzGvI9FIXeUKUqqd
gtCdfmJjOQwZ7J6JY782HsqaFS6HOxfB6aRaq3H4xwR8YVk7QLwxH1vbTrktprjNtRY+1EVWb9J1
agEHC+40jYsh7wVUj/EWs/1Aml5V2Qr++AfMhDh26HyKMzQNsfT2EytckPYuWLqHlfnrWY5qVDnl
1P9VqcDvIYat+xhKEdVE07nxC7QsfB93hRRu6Z5BHTDW2QrnbPdzyCx/BAgbLH8WTFvRgXlzRPes
QHhygpBum+QsJkK8Kjdp8bOT1IO5TGaeDqHv4WNjn+CYldNUYLtwnMqs7aYmsmlbIV05LiuQ+8ck
rDr2FA2Vt+zxbvN4zwVCvR3Y83ywJIASrsvAJeah/LxSlEoin8bnel6Iy8kYhdFdjRnzcsfiYoG2
FugtqpPne8q/+EPP/6oHRosMoT0mWREsWW6OHHvZRJmJaCJ+DJ2D6M1aoU8L9n2PLQczjzMBM60E
qXVedGXYPNQBuqxZIHAesRQxVO1B8xw8VELO40mFFeikUxCnRGteR2r+nvgSvJWpqXveH6nofYLe
kIMgR7w2TqXjyGqxVygZ8pywwszHUEahe8Dd0sxvYNesynx0gP5m64JwOsUNJNWRtBEkhE0Ewbe8
mOkaw7LKcMhXcP1UbzqWqr9PnFvcsR9olMCixajfSgM9yfsgMp35raQc/UOPaQ3x3ZF2FXlThGH5
3Bbd0r6y0cPtAeqoIs5ljUYvDyL6pfepe+KNHw+/Vh1XFKgmXSAwlP0AD2znGmlhUEvvlJSA4L2w
pGNDdqm1mI+Tq516hH5OkMAA5fzQ66DjJ1ms05LOumfqI7alGZ5ABbPUn4rSk+IraMU6cqaggSgg
9hoylTVVq87JLER9ZLMPj1KYgXc7Yn3A6dGRBAVpBcWA+SPUAvQAjMnKkH8Ey+A9eBEv3F2gUP7H
1ePNQz5p3KlpPHtd9DzYGhuGMHe0WeTLzs9MwQck7KynzTOoftvoGepw45SCAwfHPdWqLnm7kwm2
BUlGTOZsBe7H7Uoz4bpKWW1U8LmYV1U+2qQA3erQemHx0zUFXX8l49w5+4/vw6DIrojXiD3XxTwB
j4R6MoBDJe/0xxWIeIJEY4lWCFOHSM3EuAzCHfqWl4z+uJBLTPN9EUy6X54RWnnlkiUja2DlDiAn
8ImtHhIjsNbquM382pIaJWmkYmewM4NlDtGbQomnQqrwOjYY3Uc9FgOWXZRjypU5JMqljhRN47Fd
gi+II4VmaQX4tvit2YzUdUqw7fsRCmTiKKVvT2PdlDyNF/i1r2Eym+RrUhrfvg5lJaNX2UdI8YNp
QfbceBH9apQYqnyCWvsXgIYN5u2T9ZPEfXRaJU5AWvcB+aHcOOXD7NcnXfoVR8+Jd4fQKnhFz6CL
J2jNzkLxiy9Ty4jnIxLOitHrzhKKI4jPsSUJhi695M3VuNRSahcG4oCRjfrs4Wr1c7Cpj0nWMxr5
OEd6evP1UH+NkYwgNOrB12mbGndpJRGheUhbAZgP5GExpj0r37XHsUUFyVkVEsA6qHePgfD4kDR9
9dPnjjzPSoenMmnVPYSScOnQPnmAJp/8pQde5JhWa5+QnDX7no70jHnm5PUScf4j65Udw+TCEoOg
4pdokWRPfu+/GvitE7BsECvEhUeyWiuCgRXl2oeuWeIhs9Mijy2s7tdIJneUnqZPUGX28oVF9sxR
9BEZKxGyQpZYfmM2TFLeSX7gzdC8Ug6nIvkaf4b4RvxJTXLMwW1Ez8AkTfhAi3nxonblHcEevulF
LicCObFXFMA4SKKgney5mb5Bc8A/GIj4oTwgkV0V8HT3mKkaf4nBIaZrTS9/zxUvT2XJx52UTfMq
TcK7+yQq5EPRoTCwIDFA+OmN7nBh89ijMIXtc2q5wynUY1qPfbNW2NC5afZTSxBYYbAt9TimLltT
zPATGn/VqFS2cnQ7MPiqNq8ThhPCL7dotqClYqFMVkXto5vZRQag0UPfdNC+ALwlDWiPbDAMvfal
jgvc7chG/ql8y0U6+BNKjX6o/WcTqGjeDTMa2akaIQoMJkrdwMm0MoQ78Fo8ozQWDh2CxEiXfQ26
5B0PKlYhu0A18aUDpSeERgR8kR94OXKb8qH0iH8OGz6mEEEJPnuVMzWUdAONYsEyBRzcZVW9q0JF
RUqgEoKyV9iGZxbUvMtCK0E64XXKIfZTS4yiTDiQuxFy6x+HQIXZCjNp82XymiNqJa3Ya0RUD4jn
7AEX+PzbWfcdRdHqGIx9vdMRUTht7mOiw7OzbbGvwfh3JyuIrdVtTZHTQCYnLURlMofkIUpJCUb/
HOlOdGbSYZcSgHbkCbUHA9r5knF7XkcfHVgvbqBhUDasztRUoLg06y9I955neN2T7/vDB7HOyxtd
27eSLw6VlKB85iUqnY1vO/F1jjp3hzLfEGfWtBWcUGVfWRV2HwEF6PwdCtuDhXBL6P0gZuyyoWye
CoLSStdG5ECtWrMOBgRhc+0EzZZk8U/g8RFtGqEw9DovtO9TAqaHvK9p9B28RFOOYbfwFVtjnry+
mDFy3bO3QY7lL7STVWokxO04kKbpglrjGx1kxSBMF3+FGidJm27sAE30S8gJIx2m5ahxxXY1+G7L
Ic4h+Ic8Oin7p5YVyFrn4ZOYO5UnTVBkjQGl/l0P1/656jFOm1fQOCmySwkhm9YmymcXoFujUdZM
IPTDh2lXiPbNA1fqcewaaNlAogNG2oNrYB7/QaSkUSwf78o4fJl7tC9lSZAM9/ZDJ/t70nb3hK9f
BNMQEPYZBIpsdcdRTIRj+T2LQWc4mAcTiTeXzK8kKs8wursgxM1SFyDpp2P/Vuv2ETH8x6BYzkKW
XwsHbAzj+N1/s4oB+SVuqrdhDr9f/tir+zhbZPKKObD2BR7jLgqR5K3+9KUNQU+L8KHP+WLA3Nea
w0QEyXrIvWiLTN5zdc667jJ2WvI7lP2W+yom0WmugwT0QmH4lcUdavUmdHPuFerQ9PQeHJmfWCne
Ksh4pwicPyGIPPU2/NXHigIoMva5hZvPoH5uUzlSKFUA/zA78VCxVqCD6bo87qdj42BpaogeqmV9
RPr/UnQjKmVFmQUlOyVTkePeTT1oaY6sqHaO0l/RUn1C9v+zmivo1dgh9REuoNz9pYi9u5ViezF2
+o/r0Skv2dFjJONV+w1l4nvU2D8Ryu69BU1BaT+UAq16r+sQVlYvqAwCscaPRUP+UaXKIKpQZMZ4
z8QuZYYOyZMgyXG26xtSwkeUnb4UPPkxVO4bI93HOiQfUd0CmXv82VUoz3uOHZvwgk2rn/tRfUjs
PGaMt8hmishAswNBdRF0OxmjrjSXVVa1/WFy3jcwarM0qRVF/OiL4+yNacCq+6BDc7M2CEshVQoK
lQudLr+I1Xt7+AhkUzX52PsL6HU0ZvTUqQftN/gM+PMau13fBHsDsvS+Te6Hrtx1PfrgSe2dUI3f
hXN97MrioAaI3KAuNODS9Yq0j00GKB9L56Cn+xlEUHJaLW4P87UrsSIt13f1VB4Lq9/CtTuGqN+j
n5LwdF56m9nI3q2h2C9Dvxup+67ASk2iCdcH1ESgdkXmKUxHqBgFbfBGUT7ALfIooG6mUL4sBvUZ
7ZxvEeuRmDjyvQr8LkUichRSf0IOzFO9DPsezyJowNE4AsvteujUkF/WHayg9xLNOG8KUqGmD9Ao
vJ8Bi6/R/KlXaFPFkNqa4uhgi6o+hmX7ZmzzAaGqyTCVIVO/bb9T6EgOHMMHXPHD7OmnyK8wALwU
d5WgL9YOX+OYfQZ06k7G1UeWoHN2UbFDgncI+PT/OTvT3caRZVu/0CVuciYPDvYPkqJmWZZn/yFs
VxXneebT3499gIt9jF3VQAMNVJfLkigyMzJixYq1dtEYnMI6Tp3Iyo9pmHuhmW/LMfTHKP5Cg2xj
qPIGnPto211CAykm9JGr60Gxy4PpRqpp4ZUQeFFpeUpFEa8Dj4yx/B6LunaK3KDYgjjnlHqbOAgw
JeB4Y+mJqn2SiyQlXGeR1yz6K4fATVcHH9A8d0Koh/tpXu7CUP9BsrTFRGEfTdbFnvtfdkJuGceH
KW4v2jTdmeWyOGY0b4OcGp+ExBLDw6AX/CzaSeN0SUJx6s3yx9RGHjodXsghRfUwvKRaiOI8aVcY
3uF++CAZxTbOiudqMQ5JsniZjc9oY+JZO0pOEnEQ643xLMpuJxn2CdmPx9V7OcEUm5HZo4ytoVAR
jRKF8auWk10sSTslC3fg3adSih5zpT/Yc+IZSvmwqIaf0dWnJ7uZWvMer+Iv0+7YebAaShgUziTU
q8zZ6MwRRUg2WG4n1b9Ke9nX1XKfRYPicq7d0j6/SGF9EXOzM1fJ/n5Jmd6Q9koDIkEwuxna5IO5
nWPDSpxRE2+pPF77tHoNhvBBW4INJfEuTvLXsl48U4ptUJ38OFXaI7DZ2QybzkmS4WfDerdGyY21
6WGKqpdiDg9ZWPq9me6zxNyEVnVQFtTLlW4/WmJf2+q5V4gekWIHwOi5ryixpyvldknxkZLGKxz7
5yRt6bmIkyJXTD0UUsh+Vn0OIfx2exnDv6q7H6UgBvMCBYdVrbkU+/frU4OUvkcRfxMszbnOgZsT
vX/txHTfhOrHWJEWztMIfikOAqOzKc62Mi2YXE9hJmU3lB5eSwLkZHf7QWo8rQnY/8XV7FioZjHf
zGg46ikDJGKJEqKvtcum4MjAm0enY1eE5sMcmluzDd7rfryTlHxw2qY+SfVwDpvsIDSZYta+UCxf
lrn5WFdsWyiu0gzRpliyrdQBotXKwerUpyLpQNEkeZ+VyQMMsPM8RpmjFwquzDI1ZE9Lt5aVfWEX
z+qkvnWWNDqp0K9RGXH8xs+2GT5j63uxOZWmSfUSZbgESvhYQ2ouOgVDs3ZjDcMuJRFbx/QsLyYR
wVWquNPD7kdsde88kQcSHXRsOx9frh9jGUXumA93leh3gZrdj7m9XXpttyAq1wLxzGVxwn7na6ot
dzI1pI3YGHapHZU5bN2xZ8YBy/VHfQyERw19N3TmB1jZvomCdAORcscM3C4KrLfS4NFbkuaYYIqb
kv6xU3KD5KL5nJXobX3tnCOaMMxHxdR+IRaOnSW3EgeJ66zIuzzJr8A+O8Rqbu3cuFG3PNeldO6r
VcVD5HvcKh2kT1VnbuLK0wX0rn5+VMwEpIRIqxonMwQUVbTq2bSNI4LzhmNLmP2FeIJMg3TW7eFJ
Muan1ix+IZ51qS3pTbNp33FA5FnyqRfFrrGmS9pUx3CpD4bS+HoR3oas/Dmr462N8s+onB5NYBFD
j1/+Wuh5XG2XwDgMsnHpBvMuHVlsshZeR0MxtmhSR66SL8/QD0InK8NtjcOvR6+Dw4+nGjXqscWh
mPW6tdv0UivhXteDwKmF8s4Uiz+KwHCWwj4bzdA4JVirbtOHSaPQi9LyhQBwlnTlcyzMYyfJn0Wb
7dcI1k/Jux3YumM07Z3oree8QFgigGpgcN9svFXbzjqpi07RVbp6H92iiBTbXmN8n6Z8EDCJYXsV
J7VhytsYNMyUFUfMaemwrJ/taJoduGK7bh6e0P9hFabyl5VmCiA0jA4zTZy6xGwkrelyJVJzH0/U
TSN+SFRnN1Rtj3NdU4sa1YabIQiL9rvUJkSOTL7IHCxdL0wP9sJVKgANw7l34PSFpCDUWkhxHyNS
4s4wvtJOP0mJ3u1ziTTBUg80lTdtUwpn0RQLmpZsn61meYQG8KvXiuN6u4pW34o4/ZBGxXZSzuu2
Gy1/koOPsdMmVx7FRy/xC07Ra/lLVIf5Z18uTyF9AR5GTWJoksRKHwDj6gfpOA7yaPhzt6mi6fqm
cewPpdweSivIt2kFCRdQ/ZAPPDUspR9TUKCdOsqGBVTaFp9SXA2RM4B2uZ2t01mvSr/otMgp2vw9
1HXTlaTqZOCiNXNPAkuxkT/Mre2sLm9rADLy+WdtSpwYVfLW5fNBTWiXdJXxUETGU4MDuqtMJBe0
eGzOU/u1gzIyVMV6HGI9rBbnOZnOWkHE4ryIKygcZiRnmynV9uoYp2sxmjuJqF0mSiR/1s3xa4HY
aLmDZIufSCQavmoUxTZgn560oQgcc2b3oXwqMYovmTuye5YDjHKH/rWyodkh3SXR0L+P1hi4NJdo
FscZ7dDKgDmrJVSvjtL382tomok3FKbldwrAn6zb+VmUtBCWuZSB2JN29iQbjk4I/Qrzzcp6qPp0
w3g2s3F1H5enYSoSG3xiBKVFi/tpmmZTBbWIDU9HuXZxMjum1Jas3LKdcUnCSzqWJRWNSLb0KaSX
Ni5HvyNH3quZCV8kMUZKIM0M/RTPBgSArHpjL4zgJfOC71mmJu8WjfhH8m1crmpNL2mERvTtIGRr
+YiuUi1GN5ajWnf1STQwZzStLp+kZO4XelmTVYDgddYNag5WDZh+FB5my8uB66qgA+X0IupmMk5z
UKtQDUp1hJSTGkJ3ay1U3hHoTionm4zgPWPFnaip2iNQjb5vkQinfWUsz6EhD4esBZ61k4TOktKd
Z9GI+2hIQ+WcjEWImqZaVKFT6W3zFiWA6ackr1tpk3ddeIjhKGz0kIRhqAcCiFYEFzmKm97JB6vy
V5do67VoJ9XwTEhMsZcxPm1dtHTIN0mialfyIjVzs2A29inP+U6ztWYztkKpUUQr+1s6q+qh72vj
EZWd5DzR8T8HekGeMNrSQa/TyGflp16NRuhWxd3IMRN2RKIwXaSmugEXIjc3yhgpB1umfohtYMfQ
sHiDDhyqriELOSu9wpdnbfZxXZLeykEx3rpWFPd6JicHgJpm9gOlKSl3puEuMXtrW4d61zvVkvTu
nKnhy9JLpunIQW9vu66qdnmr9aAZ0MDGfLI2ypJ0+07Nk9GrAZhQZTFjuioUVYiNPfZZO7s5gGt0
WoZZx1Nsynx7pnRd1MlwNHa8Y/QJaHjKPmWGNz3EilW5BnSknVUaHp3qBHih3ommpwMz7ketcKe1
HWLjH0wqVZdemuqV0+fKM8VC7XJRoZNa8jHupZ1m2ht1Mu+BdGWWhfWCg9CTKdKXvOxJ0Opr2NCz
RPblSnJ5QU4rdbIWy0C1B9ixLESwqpofNeaXXJk/Zq0d3Kozc3fMupuUjs9tbstuYUmJO0GHkixx
puu4rXL71Btx4kbxdNePAxKHyfRLNZdzrjexI2qx5fleJFlUZ5orp4QYOqXBGZB3K89S6mIDpXi9
3Zu+Us17o1DfskRBrDXcdpXwZ0M9Kch0B3J1AQH+jKVyP+WaH5TFXdFAYgsz816KppPRNbqD7Hyy
C7TMtVJAB3ORt6Maqk6UZY2PwwOMJ4UGKWCjSbVQUeitRD1Z70km2mIDoSn14GaQXdZeoRalY6Yc
DUWoPpfB8nP91sMotlUzfgpE2qqeU5l16tnWyBrCNa0rtkvb76RW3ozKvI1k7YBcOrGyy4U7wopc
anGY8+VXJsRjQoT2MoH0w1LntEcFx9P0NUpW7cxt/5yyZBh7La8d/MMyrzsg5t6fDBp48upV04cc
0CP+9h2BdC7C0lFC6TwM+sWYJ9+UlG2W4tslW4RI867qZpIf/RHq+ruIjPdZxf6xNAWICiBjrfrr
tdvStC1qg8ceq/tMUS+SSZUwR4BBU5lULkLDJ5VF1kJXs/TkXHG3t5JlFr5iiQNDwICteXsb7OVu
CaNTC3U6SKiYS002nFFJrTOP+TFGbaVBPNHp25bHg+rWMgQ4LXb2deSVemY/LKH+GKr0JS1xC4rk
VEedp8XBnnMwhWEybcH8rhJ3XQ0LR5JQKmitI5JVfieiDyWXrlEcYNg4HdZvNJhIruX2a6r1d20t
v6mK5PfCfoJGCXQcwarKBs+IZCphQVc4TTwTtEULmi3GBU4xTS+gXCFUAqiilbYlyb1b76jSVVfL
SHdVUF+0OP1Bmwr+2uLJTXvfGYtwelghaMv/QEHZa+z4xRyGbZnEO6HBIxz60C9EckijyaV+3vXB
/aSFL2UItUVI4suUrZs2ap5oGqeIq+f1UaVYFnpQrjzNoqmcf6mxdFHC4igrylUzA0GFJH9p8uCt
/1CAq042YKuVOvDXd5BofSQrSbjobXE4nGDXe10w7Wgocjib9ewGtAxywRmhtm4VvHOJ9zmqXLL0
LJnRvhdQYyYAZMz61E+IVZ5aqG5IBBASy7wY7tfrKIzmDCuKbnx2R6V0rQXrDvWw1MYitNVpZsDl
+JyR8+isxFMEpOBJd5O+P4bQTVJbcsO2fZBMKyBtapftVCD2rIjpwHLfKMrgy11/x2HuNgPFvQ2w
CvRGgi5t7fITG3DeHxTTyRPVbeziUsX5L/qWNznrXc2evCgpPlYnSWkuCLtgnNGwr5Xgq+ySszHV
h0J576TkqjX9LhVily4fmjnuy9LkPjLsChG80V8lXHDMTvaFbO0Cg4rNqqsH28p3aNVh/2bQhNAz
d70L6/qIx8lbIpUGZSq/N8WyrcZVxy7gvCrzH0OfPUl1ftcHq8mqXO4oWX/+9RWQ2vNVDC8N0VPt
hYdmTLfxbL0RvI5MpH1aYU/hIPUstCzpnS7JHMtKf8Chqo66PCXbJTF2k9a/wsXrT3ErzT8kJQqH
A6hMXjtVF8NgCjQ1Y9fBxugNeT6IKehfYRJocAQIMbINX8aQ4PYgAe63TQ4hA+qlr3XJciT5se/E
UOfP1hQae6ua458BjFdPbwf5qgyEEWHSlnL6IRrdntgFPccmQs/2VVNFAYYNm1c2YA8sQp5eREid
lIbpXZ91M/lgFbnpSIcmqVGBmin3nchOgwUlDMFNUUhFNaMxzkswRWfInItftJa6b5uocKtJtehQ
tQ0FbxNvR6VgvCaKdFhkCZwOir63WTYaV16WYT/3QbKxrbjdW3FUj5RD/Ydeme1OiCZedmUehLco
GB4Li857H6Zm7+iqBGK3OknpIPmbqIXnPWfaoVNLY58s6UspK3TCgqV8jkBVcQXkPE6CF6upnkTJ
YGoxpL6CS6gza/I1SvrUsbKkdmp7TN28T7WdHJUQROxQOIbVhY4Z13TbIcrsMj7xhJXrXTdGYtN1
ar21p0V1FRUKdqgrP+sEpR91APggkOv7YlEllt+UXu1iEQCrqJiF/ZSfu8J6TFT51OuQey08BkAE
aHU2sqNyhc6UlMdWlX52+jKCJebSbiqlkkM2LR6Guo38fiDxhgndGp8G2Z9nZd29oTbdW9Mntgsj
dKX7olmXte0vkOT3QBSXvstXKIm+r5i1F9MU7/bKj2GoGQS7qpotOi1UXUr9OmJzBF/cemR9mkda
9/FBi/XrNI87uci5C+NBpOPWMoe9Lolnywx7p4Ave2w1kGuz7QvXREatTfSH0Miz3dyTupa2URG0
hswTI4dyXPOrIq9/ZKI1ObiWblsXenALTf2V7h10hTZb23mSus/TctlGhCDHMJYPVR7AedU5HVlf
cE4pk+NjPnLGFQrT+JMRHiaYIk7Vy5yeC+BODTbtLpMoXCWb+NIUb+GswTGY1JKxnlk8aUZ2R/GM
zbAIP1BDztyejsymgSPlwOyzN/DY79tpSvwupHsqt6XNFLJFnTV3t8rUMw5wGDimqZ2WWXmgdVY7
yDK9hwqSAKtQLbWO7se6epCi+A0C972SG59RV1QML8iujhoJ2BE15zIvYPjRcJ2L+jOOlC8IWg9F
1km02ChJ2DKGp9kVUnWj9Rqp9SWN58ztNJsHUEC/m4tRPiHZIbkCd3GsVgCXTdptRp33sCzyz9VJ
dG44buDkpSczIB+P0uFVpiAz11VfmfllCIYrietjQrsX8mr7mqMzAPt9uSJcf7Gb8A3V6BR2rPUq
rxNnC7mDkswHuVzOMKgHJ06bR7i5KWDX6r8r4DCGRRgxVD2Zr0oxFodkBobILQM8Mjtkc3wUxeDP
Ub1nLueW1su9LhVMFY+NBtuuME6tLf9EEbBxgla1kdaC2Z4BEHrmmi91agDqOe2aaFY2k0YTLQps
nlsPNIvaK4+1ElO+XHUzXixnzHIIUmOzTDeQ6OhVtuboXIXpZSRIlmoaOpbddxSvpUv8PKZKdClp
DTOmZujMAYRnfelezGzZt5ASnCrPvnQ12RY2dzJJCSPGKF61eR6YBrDor5nLSxDCvik1U/cF9aWz
av2PVqI6QLd7RWZER5MOhqZaoH/VTumKfTDNp7ZJdpVmnZQo3S4C+vbShqdMD2+FbHzC6dtmVo/0
ojk1LC6TIC49E9HPhQUPg+ymtfN920oMMmv3UTtOPo51A6sG0GBoII/WQbbrTBp8EFLo+ES2p4Tm
lbGuJ27puxIT8Ktq8fIcvmDdbypdYyZAhj4yqtystSPZD4dJMkwPSlWwWcWkw2B+XiA0OJNE7j4l
Sg+BRL+FlimoYVXGcOICCGmYfuah9ImF6wXSy3MehTHxl/y7Bdy0FHCIIgG2gPT3wzTaw8w8SFLI
R6mBLjOy0da5PyPcrlrQ3WLv+kz9NAIBu3cknR0zktLxrZzKF7ssL1YvyA9E9pxWy7vd0bKgp9E6
JjJC1dRd9SljeTFQWBaCNNh0cWMFlbs1tbmr6VsW88fAwU7E4QDRTgleEBoyQfZ8n9eCkYFT3r6s
E4yk6P6U/+xS7QLT0bV4+xKQZVx4NpMfV6SpPRnIbJ9I4ULs2RH1ciFke+tvr7olupHgqR64MWrm
KEVrcLj5I0sGsJc6dCFbwlACex2YISDYNHbjh0ZyCvPRl3qIvfPoRd0MPSKBckcKy7yUqsj3QgOJ
tB7D+RKkCUGey4QJdlwvnq3iBVKzaedX3NUzZaLVy3Ie9FuGn8eiFMA/6J5zbxa18Bd0nzP9OdXG
PX6EUAvCH23zwle2yP7ltPDH1QoMqa+xaz/DKfOa3Lr0qcVab1yuQhSBa60SMHFzCFCL0HSNqnq+
n3rK/eid/1M0cne5pcNBr0U1SV4uBk7YdpluzCQ+q2DpEOM+aU6DAsnTQ0oS1rswaq27An7FY9Ua
hkJZRA+eFuNb1+u3nnGXhDvTdODvtIRkI3AGOdoxf0Scw7ORVktM01j5jLNfoEuvq9V2OoI92czh
d/SRW1CVqVPhBjd0KfOCfuriN4UvF+lFX2ZI1yS/Sx4wWJ+9TyL/offKSXBK8oZQmTfrjOo609/q
r7l4XpqAc65xgyryxzE/Ai876y5g/ubGSb41WnpdkeicprcrokfudHrnWst4P4TCTycJEkkLGl/t
WBtCy3dQZb1ShyxO9zErkjs4W+dBM26CDwKWmTJ5S9/3xCygZ5viqhTSLkyGbZJm/mLSwcWhT1LT
q6YkN3MawSSZSOfE55xavNLqAfOqKfQDKau8RJK8Quuvhpa9MAqw15vmxI2AD796hpNR1Qx/mDPW
W5werZeKrdXDW55fZVRfnBwyhqBgA09iIMCYjzzw2ShuYTZuxtH2Frm66tm2t9v3dRFJcrxJwYtD
FYy2eY1Xi6dIYaBp+LnKuYgCvb1F0NrrHnmMCQyXQJxEKnsm0pST2dxjE7hKGlf5X/OdIXCLTUsY
cI3Q3t7H7TPCmtehbS7GUDDVop2EoRxHuN/Q3su/tp6sWZ+23D2uKyCbUNUypoGRneq9IgQp2Bms
imSZIt2Kli0336A5bk2UVTQCM6P3u67CjWCo5w8tGe5Svd9l80tmk4CMaO+z0KDYUkXRUzvnbLd8
4JyU7Q6NoWiHlqchMclRLncaGYbSdF7Kt6eIcTPgxalsN1odOQuKdLKi+VbcMdFRwtOb91OV70rU
P2udUcvKjagm8+BcjJcFIky0TipSBq4LiaHLW6rGe970MMIbTFPzKWznHVmHI7rAaZlahbRzKA1x
HCbtzjSkydWs9nFF/9Cv59Enin5No8CTht5J53aX96QIioxt+Qk46qMbllPO5QLwk9IG+xaRRC1a
NkW7Eqfmx2AtrTshP/614VaB1kZPX022fK7diyn1pDD3LYIUZnp/HU0WMKxE02RgEiCHTmQzF8Cg
OMGrj6dfkIIAnYQzphD7YIaQLu9qoLy59tcXJV26HSz7WM7qJp2UM1+hIu/iwfXNvB15TmtrCSrH
Ve7YcvaPwB6oDlqmFsb9mmzECUioDASC5QoMOlefBx95JJdBw9dgrPxayQ+dlG7XgC6i9zrUmAn5
sT4nIuN5fSZY07om0LgxxdTCqsfKXcPH+oj1ctrFy4cMsr5+rmlQkawv0TCZmPRg00aTb3OmTLW/
RhTuMPRCL2UivsTdrsjTU1x3m2rGta94jgizI3KIa9iO8/gCb/GJr2u2go4wQruN4k5xfBf2sk+M
yHMIn0zI6hwQsPFohOqvlh3A78qpW0qoMKPbWvY+tE3Xrk1/wQZJmSw/aUwP0hMVmepBA9rzbXp4
Ye56XCZL8qSPTB7YOSEAHXDHKNVzBjxONbWbTONhja8VeqJ9Uv+oF/nYmNCpaEUGNxHR/y8vCQuL
GApYsW1mRm7b57QI7tIEo+h+8tYbX9IHsvNys15AqlUeS17pZZfIqPPH0rwaxXJTq3if0FHlp+vj
5vCVC0jj7JwGZuIaxxYkqOZoBIpRHcaijvwm4wfANaWLMPq5NJWbRpHYJQOAVnFauHMLizzKvmAA
0l7IHHKErDwgleBzCX3WeECIlIyNAH06Wiqpon3Fbg+2R80jM+5sOKVuVQSHsbIncm8Eg3Pahg4j
RSqAbwMAVGQfcTZ+4ErxZLX2L2IfHE1JS91k6WD/N7Qm7ACLUoPNrAXodPUGzSc5sEAD9W05JBEK
OS2Y3bp+UvOjV4JXRRiPdcdgz3oD6dx4WTCIXUEjLVvfMIoocSmzHptVblcK7HtNXS5KBryyUMXp
Wta5Sz2zyVb23RqB13/HLfVJDMXPJhiLL5GJq1lOdHi099xsqBOah0FeJ/uGWznOdyjQXEtN+TIG
+WBILatCxZVHKvpj1o+MTU0/1mVC//ZXqi8fiOdybyPrcyjE/VBoYHc62LZZPqD/WfryUmBLpFIx
JbZ0v65GGrn3XR6fhrx4S5PlLdYaMoPqLgRhBVTwuYn7UBo3em7vzVF+M2rlwhTOqbGTB6GnZ9Po
HiVa3xp9EQhk0mNaDoyHV/G9HNjzscLl0Ge899BV9WuYqM9jqryHmnrTMxKBWLe3QkGpNdfkyFO0
kZBj1/fBUF/zUbssRnsySQ2oJ9C8rhU+ZPhLpjkxu02aM2lj5S0ZfjZTtir5j6IP3iHTnShXEti/
uYmenL4yRunWphmF0brvu9KYHJX5gAnBmgWWcwUwgGGTcg85DwKa/RPkA/sdAO2IjiMjHzZYZK59
yCJunaacwXWq7gIZS3VCrXwntD8q2DJseByvrTnX9BiU11ZRn0jgr4au30ar/AzLGR2hrPDzxdzw
lTdopTJ9bT4mkXpnMF3TWvFmsEhvR+W9FjoRhmjGCQqWW2U/GiafIP+0qicruJ+NHTAQpgnLlP0a
BESNug3sIyo56wVmTJEYzFoXcbcw9kurRm+tcSNTNExdspHMuj1lU/FRcTPStruVTPfhohm48DSv
6w42Ddo241C7Wa2+jGQMVUpZswaiNQDTtHOCnJ0z6mPpqpr0pVYURg1tx7TOPioIBc3Yvcf6VLpx
3r5PevwJslNwcus0IHqGYfSvooCU0lkMkTWavG2N4Mk2m2c6/36p0dkWRFV9Kl7LsUbqpJUceS4P
ZWPfE+IZSmuJt5J965bkTHL2bFTBB6MVqmNKy8GyBojI+gPYynHKstcWVhCc7p3amUckQ7h0LiUA
NxdzfLDEW0/fKnpOI9sPRPpUZvC5oIomLrowzGZm+1gsTL0tJBiVEt1klSCF2NkDxP3CXTr4B1pC
YFuGdCO64rXrFHqFycOcLT+tePCNZJl3UjSMPuNwkHVgF9bOYlU1znuc8ElEqSu1VrDvmGtgf/Um
0gzhnSFKsV0Yefe7dsm8QMayWR/C2IXGnNPg728IA6ZXgAxY0QP1RxIW484G4dkx+hzfzCyGClb/
VBjhcSCSDS+8+FzrRvhDbcz80EJ/oI29LP5UQ0UzKnFnaHl/SoMZ4viswhsL9cFRxqJ3Mosi107k
lLF2plblMo23IjF+TmrnD3r9WVfWTY6nfZ3otyDq9W0CqMt4S5vHjpIQfUPDYMJmygx03ZEAtGpL
+HkXSq6uD/EvxmRtyMFBcf4/htEz3B1otPRspXTDavtVLSNYkdE4YS2dljy6Z+57O2XpvqrpBeYX
RWt+/jPhlG/CPUyOrWMZMdoscW4d6M5Qpij2+DeaJr8RTvnuKJWJLjd44rw7guyrRo7g8FQHkvVR
pJ9//ga/0Zf7bicVxthIDQncUEbedrJBu10xLhX7eZX9WSV//vwxvxHJMb6p8jGyq9I8mxBqn2SX
/shZ5Nnf6LP87q2/6e+YMq4qpbp+A5AbZvFCBfGa1vT+2YV/U9/ptLY0ywxV5AzGhWMh2SrPwT9T
JTK+ye6Ui0CBKUE9QOrax1ax7krYj/9MUsr4JrqTL3Sn6j7XNhb+xtt0ijrH6OS/k9r6SxT3Pyji
GN/kdhZIekk8sOnSvKEbZDdKRYY5mEhhRLNeFxumTooXScuVARarQr07dsuYe70xoiWOknWu+GMF
Q+EfPqZvCj31oMVlOyNuAoUAYl5VKZsYgsPfCG+vD/s/fdtv21xWyzkKzBSv37rJO9CvYH6IR2U6
KRAWE//PK+03u/27/VTX1wkoGrqkufVQUH0ApjIaIB5V6fnPH/AbbTl9leL6N5WneU6A7aIFAUFt
7eG8Ub+AA4TVp4h+rLs9A3b48yetC/g/3K/vflN1QdGDoysyomHwWY35m9xYfyeI+RvhMP3bdu8L
E3HpiPemiBvL2wJybECCRkaEUZPKa+k4/vlL/Oah6992foz+jJ5Av9gwLvquWZ2j19Ueo/a/ccX5
3T1af/5vT0O1xaz2EpZH0eribWeo6Qz9P1Sr07/tfoR2mFlrC87ENbFb71E0Mj345xvzuyv/tvfn
RZYZG1+nQEzpE2pr58lhpv0zeUX920aGrjflqo7PS4u9i4eocPPSVoXxTzSsLVv/tpEZcDXlHgVH
Emk5usjMHqNFW/1NlPjNffnuMxVVaj/SPWPBBONx9amgNr3/8y3/zaL/7jDVT4sIYgOjBBk/+Uhr
6N4ZHkDDyKBgrSPIwIjPnz/pN/mA9u2gtrqyriQZewQO6PycNHFJA3+AWErNyOSjWdDqm4vrnz/s
NyFP+76XddnA9SFClg8ZSKx15LexlvaakGN3reT+/CG/eyzf9jE8jHWKtdI3mWrWrgkFv8du7G/2
wm+CxHfbqSFkSGnB6BhJS/tZQgGuCJdzZOv7f3bt3/ZxPsUMCZqYZZbx6ErxcKcxafHnt/7dlX/b
xYOx1IFpceWWHPsCVhzzezcpaf9Zwqd928dNVTIMvbqdIyw7uWhGhfsoKxXvzxf/u2f6bR9bs4xP
aYBRegKMvVmBILleDP/Pb/6bLaCu5+e/RWZdtw0G/BC6z8a+rADGAz04NAIKi6NWBfx8RtVS+JKG
PIX/833+79f0X+HP8vo/Z2P7r//m719lBds/jLpvf/3XY5nz33+vr/n/v/O/X/Gv7c/y8pH/P86+
azluXGv3Vf6ae+5Dggm8mBuGTuxWK9qybliyLDOTYA5P/39U7VOnDTfJU11TUzUj2QCRFoCFL3xW
/B/64++g3P/Wa7/X73/8jwPbrxpO8p/l8PhZAWTyVT6+cPqT/7+//J/Pr1KeB/b57z8feZPVU2l+
mGf//PdX+1///kNEjPz/uSz/v7+cGvDvP5sQ6Jowe6/++juf71X97z8S0f6jiUSG6BkVNSgSIER0
n1+/kbT/GMSQCTWAR1L1SSI+g+xxMNX5H0NGzoVqimTAeU/Hr6q8mX6l/EeTVB3C5nh00AwNf/mf
//ttf4zO/xut/8kasDfCrK7+/efa2lFlmZdilkpNgnpYZuypFhqvvZZXjxqFXplJtJR9XvTHf+u8
rOPaFJ/q4Ka4F1dwPYqL9pinT0Hy6qvvy+Vei7kol9di7o3O15o+AIZQUJC7DeoNXEf2fUJ/aFGw
5mMy00G8BnNqkBbEVy0E5qHxgHRukXuHlpqj1MMNW8fUDG6fUhMoc0G9UHdlbbhPWvLkhUiCg7b3
IoBntBLdr0WCqRJuf2plEDnw4I6+GjWkUl4bSHoA6OtI5adaptbygFzb26dKpj68CDdjJFFBTwiU
CzO68QvD8sEViZp3xWu2IGsCcPG0XNHMjOIl0DUZOouCColEnWkQoonxdkEZtO5uKx1r7rIZNZx5
kSNH6fAQCrZhgDN5Qtd2k7n5xG1WUQOFoRECUa7alIdBKb7JeMhT4mzl0DNXPLdZtVBqkqAcrUO+
poDAKt72FONBgMzNctfMFc8t5WpKT0WNqrlK3t0BJ7JtBZCoCmNNvP2qUSGmEK/wLFRGB9lwX3Oh
dI4XGTPFsoAtgfaaFs+9tG2/dftwxap9Zrbyus2RWCC/h+SCG2SQvyV6+oo30XPgeeCYkScodUGY
k5a3LXKdW+QCXO3xquCpruoZDJJczYfeskeSoZk181fuBDOLXOcWeTW2BrQnUUmeAyYg4CSUA9Yl
dRIYPypS5yxcsz6fCb06t9KrKuqQ7p+aI0cqKHV48vAooBhxkZ3GSvy9PNtmlrk+/fwinkhhFuPt
ALXUwMeag08h0gu6yW2Fc6sc+2odACSjuRqi7wGwI7wTCEBGLJc+s1B0bpnXSgJcaoRPT4Ci8/Fu
D9CWCYW0lRA11//cMjcSr5ShR6a7fv2RaUB0AnE3Bnh+6Ta3fT+30OF2AfztgDiS5UqwA+srRgq7
Y+CA+trKsX2mDXxOOEsFH2dpA7OVDNlW8CX4m6gglRkEpK+S0pVNaWYS8Wlh0ejkFp+uu4Y3bvHG
/5iILFgZhplR5nPBURnnBoRzgXWFXnEOPuUOwmWOhLC2vWkYtKnvLlYASKtBmVe+7kJU6qEL5ZdC
wMtWUqUrEWMmBmrcOg4EyGKnowCibgAlh6aFInu57QfPbtX2jgHtrgyfyy2ZG4bp5xctgQJdNJDc
08B7ACAd8oxA7/nRSvp5bipxa7mNZCZpHe4zZdWBf8m+jX0NVZpyQqYJa8eCucHmlrQANaURNFjN
HUX1GwQqX/tGfR8rrIzlHporn1vTQx51foObgBvWEIDGrqpUttKOu+XS57qIW9ABXs6Yqmqam+i/
4LZ57hrRSSF5rUPYZrmGme/ns75xDDKc2OL7dal8J8STf0h5ET6DCcFurGGaxRdzaGw6GRofGIEJ
qAuUXebZedsTu/ektUbMbKF8vlcxAFceIzQiiR4HCmXnBE+0ECKRM8CJovy23YHP/JYQTRoUjbEj
BBwhnaN58lbGA+7W0OJqJd9y9V0DJyk+6evLdS3A/CQ5ekGCZFHf5RuAqlLmVKCh/8hHr4M8f1Wc
oGTYgjsLXiEAjOLQMLOjIT0bRi+vfcrMzODNUVMd8mNEyAYX2v0bxEc7dB7vqUnNau+ZoplsVx9z
ZqIM4QLB0EB4OQ5RUwptltfkR3wYQUm6153qQ/4NIjAYYRK0/X4uz/irfiToY8KFBKmMQEvxUR09
6Wf/rrejwoaYCMD/5kd0B3n8DUC4ELx1gl1/Q7J9qpKLEk01QKERSDgcLNiT6rfP/VC9rDRnbpy4
GCGFOUBu2PbdwokfIQvgwL3EBHXPlC3Zgg6uXVrUWa5rZp3xPqqZRKBKC38Ul/TCXc30+yGKgYyr
XzXKYBmuVbcF1a+RuwgZMfAqmmfEgwuowFkp2EvbAl4kg8G23I6voeYfiKZlxu1rlSdSCbrUOWCt
Mmiduq/iTTuHbDkkZUgWmCrs/oAc1wGoAjeghGZLBy8wCM8oAFm1gnJfgExtIn9ZbLwYagP6GBi+
LehNcS/KQPvCHA/OC5AtdiB/Ao6c5OvCkYHMs2bgOHME4B9YYCLQw2KRlscaGgS+xbQA4pW0bIRX
lcgAdfUZKDom7YDQAIsr1fKVo83MhiRNM+NiZJgIrSGIpgNWrr0yaLfXjQODuEMIg4GVoZmm7bWh
4VZnjO0NInxZcizLYhOp8lnuASqdZKDlztYrqN1S49SitwHvOQjyqfbBsSQEUiTjtuw+amPYwuHL
DDXhsc8aSPOqwdqb9sxK49+GwsgABQ1iC0e/hQZArUD2spcVUAVSkD6Xm//lKHut+dxqRjYpFiGl
nBxFyCbUd50XCT4kx3QRbG0VfNnMUKHeqHRyfQdyZbMDgr0BQhod9C1ukfvXE4kA5Qvp5eUPmmnz
l2PqxYDHAQhbLbYVtxzcDjAgRl97f+1CKs0MtjTVelF6B1PJKunDwW3apv6BQwIgiAUcak4yqds7
bEBgV4vQVyq9KtgWARQAC1YGK1eZmab99V7mIbtZ5yw+qhlQpCEy5ZCjAcitgV+Ns9x7X5vlleHk
H87SmgktkqvZMSj9+A1+ykw3DaPJP8ECTt7wK8g+gLoGb3ngrlqvFDdQFMiALi/lb55aQG1QHqtP
DcouGZjE4N4DJ9yASuDDVet7DYGfxAxYrLqwCJIfcnABXoG7UA4Ba0GvCIx6WOmrr/H+uyFkSmlf
jlRPK8qCfuxd8SF9HEPb+538UF6gOg2Dcbhdg/hlhsCn1KawF1ZOINePBYS/jVeB1nhKiCozYBzq
/uxBJGF5WOZK5rZjCKSGOVGH3oWXNmgeEK34eVvB3OrtZDEABFvCJ6utIwQ/wzS56c5H+Ht30Xeg
DCmkd/3yDvxEE0z4PG2tlrz3ETTgy5VU4ddWfmWc+Yv3AA1FFoAE7naWciBOYgP8bwuPzC2d/Jju
Ieq2iU76vnCo460skpnR4O/jclvXCvRdsKfo3wtEAcjaLI/GzGbFvyXDrKEUExkLPCnPMviDQvs7
yO+Nbi0Xcv3D5b+ej6lYTa6Y8ZGWkGXTwME9lcLAVjKdc6VzsdGXqDE2UR4fW3CarFxPHDzwr4FL
prfEv4cZm9Sfy1mNy47VUpZDqBkCRKlohgkOjjpYTPJZpVDGA6AfylTL4zAXaLnYofgwEAFnPz/6
mgLNxsLJBAo2A1kpfuZUqnAnBiSf9QEKIzjMlbtAhBPNsVeghZaaxfhruQFzuzL/mpx1YV/X6K9j
qozqezeqxbbVmHSAoIOwUwWwqMH59QDNkwSro0qCRDSV3Voa8OdKL4fSR5muXCXmJjUXYrKhn96G
lewo1sWuUZL7NI/e1cy4p526dtD5updcmR78EzSgvrC8byDb2Fm9nWyKLQ4eG8XRN5INGza7tzyz
28M5dVuekAS0//sM/ccr9OWbozxzHpC5XIGHZ03EOJzLa3tw1M1PyWy2heU7ufXZmt+PxzvZen95
6szAEc3SJObTr19r1tMzk1TmTrZlkdcyDKjyI+nkIyQ2SgBNYuhstJvlOTSznOVpPC+OOl7PPFkE
qfzoZ4y9E+jxbuq8UVaCxcyskLlgASy0hxMTQhHTXjxywDO1FUBgqIFE7fLnz3UPFzASZK4lv0EF
0OWDurnSwJEqk5AOJPlaTJprAxcmArhZ5XKJKjp1sFuQoOU+deryvmvul9swVwEXKFqKTFpFk/hY
+ZCxqExo1JsekSB+sIYLmauBO1iIohDncAbDkVKMNlIqmdKkxoYsrQfc/HIj5uYRt/5LVRMrLWog
PUnzh1GXdkKS2stFzwRSMm0WF1O0C4w2DwjeCQXYIMForoQ2XBQdOjDCA+o0giesnCZndh/CLfMK
V6dIAnHw2NbFnin6Nk0gDgLlSqkPIJaXg/BFnE6G9utyw+buGYRb3H4KwflYSqIjztVHpSKghREL
lGVbaqJtjLzFJPwkKP42UKOVzvwq+0oMJdMcuehNfdAz3zeQLKltPLE5YNo6qdPuq7v2nNjj7gME
J0wRu35HpLHqz2wLsSwL/C4nsW5ctISLCrXXtFkMBwNXzYa7VBUduLXvslzYLnfrzFSUpp9ftHAY
YrmKetwNCzhxPVVFW8G9ERzs20rnwkFMUyLTRocoA23NmvyUo3rlXDj33Vwc8GCEoY9U613oIsHZ
9A00qeVPngmSX+/jFx2iyHqmGATHf7/49IrMzI0PgTwtlz2zOL+m9kXZ8D5MhKxODJclEF4Ct0/2
3CGurDat8Rywkn6YqUTkIgCFYmEfebgYabXsDJDsLGGDZqSbQQF/FxIfNzVF5JZ/PtYyDs5I71Hc
Zw3jIwXbqwEfrBRV6A7mK6CKubZMP7/osBZ0oSEaMX8kJuz7UU2R26uOZcx+ZUPpJEW3lq2cCfoT
ROzPiqpM99u2dxWowlDGDl2VbxToV8VrG9fMhBW5dQyzjahXK7V3qzK2syCFM9DKrJo72YrcGm6D
FlKVDJcvZev9Bh+5O+WnyoYUxe/qmbr50xoGZeZiKU9wucteihvQxliFioJ9DUUWZzzqG7he2ZkN
s5qtfvLO6iH9RTfFJtuma7fZaUVficEit9KxyBsCi47eZSpsZmCxWAvjDvZZewZ5txTkAw0uZ6SH
TqC6V7PoSfa+LU/x2X7lTgIJPI4m02zERpBqNxCk3mh7ce/vMQNNPANYaw/lMyFH5I4DEukaOHRi
ahj+xLbbFGDsCmvQ5Zn0FTG4eNAOuUx7CMq4jVyCGgSPF91CGiY8QqrV24/AFMU4pSnh91IVYJXU
NnCj8KtmA80pOMNCVnMTFl57kkOoJei5F+O/ErDiE9JtUxE2OCQAj86H7gxkVkiCBSSnNilhbmSW
KgOvfXkwZtL9hMcnaVmstpWCwYDskJXt2Z5u/V2zTWyogjqQGbYqu7N7BzZWeyibO2zbrU3A6yuX
8HAlcTRGwgykbQoYdr+y++4Uv5D9cI73+iH+kRzCJ7huLbdyZsoRHq3UeK2nlrmM4L0Nd+2zeIqe
NMw4+kp38EIGMWq7XNFcm7h4R2ABKhke2uTBLLcNMqfzV58Cr8dSwkOUuiESBhqg7ODYb7St+hrv
5J1/oMdwL26KfbOH/s3ZsJcbcn3tQDr9z5CkNlnA/AAdBpqpIL2X2qYMfi0XfXXzwbrhii4MrZL0
pKSHzocISvgKjjwI7vjXPxsAcS5XcrWzUAkXUguEtrHDCj147buawr2tSG1oi1qhElrLNUw78l/x
EzVw8VNVkx6+7LCLJFL+U4GzO5Smik3KcHGKFbiaUm2woqxduRZcHQ/UxsVMTWmUKkp82R1bQNNK
IXUEr0mtVIXF4HJ75mrgoqUyxDSAjsDodtDKbKGbJ0byg589L5c+Mx48tBm+qQqsTzDo0IYy0/y9
o++QjaKRdNvX86jmWI4NIPgqlD8QaMz0vZn6xRae87fcj4nBY5rhCR0zRUD/w8tedtDr7RHSs+CF
+UGBeF2tJXxnRoGHNQ/Q/9NiicCEFD7rADpYUsk2ZV+tTNq54qefXxz8OryyBlUI2cwOMumm1vY/
a+q/RlDcXh7mmbX9F45ZCZqxjIhxyGToiI4uDLgs6r/n46eerpxd5WkJX1l4lFvaeqCpoxgPkasl
ufhIAds++bifQ/gDitcqlLP3QQR3AATLzjQCSL9biVjUoGZ5oxO0kmoHCHdbQCPFXRQlbN8EkPob
jEpxy6zIrJrokjukzQstkWuJiMzsVsCFJQh9wWyhZ7tTVXG0Eug52WqjaPYw1rBYUHJvl4ee8RY3
ODlBqSUF43m5U68PGuXvBIlK27JsqsKlamarSmmFItlCvtleLv760oQr1p9zIgMPAN4tgQrx7tSB
0yNsOZsN3JBMBgmo5Squt8Cg5M8qgnDMckI7egh1eNWFWhvYeMh2YPKzua0CLjzKFcz1IN+M7UqB
FKmaRhJsBopxh8V6axu4+EjLyhdkFc/7UQV7doK5NBK7GJWVk8PMyuHPYfEQdvC3VOmB6kbmqGOb
7GBgIByyWJLsPhzZPoFu623dxR+98E7aGwXEqg+SGpiTUFIQQJht7Q47szPyhy087FVRpdeRaxS7
XHbVyW4HsmA+JCC83nDLqL8tmvHwcNpUXQlpXXpIQdS1dL14NEaA9Ea8+i1Pq+tLA9pwf85bWDgE
cQU7S1dXPoBKYrgo12QfqisPl9fJAcTgXy5H1dClrswiFw4O3k9YBKc/YNLsvyQayKobllMCS8FG
hdZPl74HlEKuOhiRXY5E7eWmFvJvmgkE2Qmh6EIdki+sJSZkPbv3ZlyDMUyHuivBmn/ANDQhyfJK
xBDBgTiVjOdM778vf/rMiuGhxGHdZMmYw/u5Q26hkVrAFL5VCL1UPYcQw1qu5Hp6FEM0hbSLHbMS
+jSG99/gVkn8AHDjvmgedPpay8mRRL7lQ92SnCHbuTLjZiIlrzvRiZABTGtKD32Pq7ceuHXMPnXY
Sy43Z2ZC89ITsRQaMWPoswZ6Z/UAHBecLbzxCN2i5QrmBoWL9FpI5TFnPnb+SIVjgysnT6MGtfYc
dLbP5SpmwovGxfqw0lJwpQpM2awFG0trDkobwu8j/IEn7Ttg+r9X4lqWZK6/uABQDkFCIDhNDyOF
Q4MW93buQf5BA9UbSbSVOTYz5jzOOOgn2xcIo7shLMGSva88jsnKsXWuaC6dSEgCtSUZh3qfQCAI
bpZ7RkK3Ubr35bFQri9vHl1MoFkbFf5oAFVTD89xqQs7EU4EK/Fx7uunUblYe/mY+3C1Qe8LDSTk
SP3ekvQVedhbQPbE4AHFGQQ3yiBAv4OCDtdL6D/ajQCrKRHY6ENDteDGZkydd9mMVqc0bILRzZE1
DmDVMiKZGAHQuzwGM3OUxzvCP6SHhR/WdBpPMrtY15SaUJ2GUP2NNXCLOhQHqidyj+NbrcNdE0Jf
0OxU1efI+LbchLmB5pa0LmUerXRNPySa/ubT7lsO7+DRw033pvJ5OJuks7KCeJJ6ABOd4vasnLIM
lqkRi/SVGmYWwl9gtqyXiFgy7VDDQdfzkoNqBLetYR6qI4xtr4oVPMYqCOwKOEvlcJBostfbuoZb
Y1Wq+6JetY0b1Zpo49LC3AreJ9bgwZb4tiqmUb+Y/2EBmeRRkTKXGneG+uL579UaY3qu27mlNRik
HGODwlmvLSCsB61YsyH1bTkXhbtoRjqMrkpDzCB9/iBmPxN2R4aVCX/1lZcYPC4nTxuNjGGkYZqM
QPFGd9Blf06LuDNFqjgNg5xyW0CNNB5ui0E8SsfTU8iJxUnhwmGdwvPO083UkEMYHAYrMIuvl9Mr
Rz2F2yslpBQkNYeocQdVwg10GKC/qyexBa2rGLrjrf97CNVPAwT9g99Db7egiewIbQvOSwxOAWW1
shuYZhw8WQjvVJ9R+CHC5CscifYLZJ8KotUJvCpoOtyrA4TdUurBhZ2Wvl21ifG8PFlnoimP42+K
QgiKLNAPLJei2iwYy05GVxhITzL2PR7IWipmriJua64MbJwhjb2DJAUwFyvsaoBXx6QLHd/YlOmM
drHutBjrASBbyQ00wRphRVOHsBQF7EWPft7UWTwWKhk1IIMGCtJDk8C3p7GSOrc65V0l35crmNkY
eNCTpOegVIpJ5Hqs/ikwyTtURBVsuVELZ7mGuQM+D26qgghCmKEyuFmp1zbDvN2oQwUHDIhzWGEY
wIqsp4ljdGl4iCspADAhDFdW5XVOEzH+gpAPEuSJh14/aCO0KhXhmVYEdzCp2iVw3zUNT9sFTKVw
K2oOQ1DC80N4rqtiJfbPRE8edwVZVC80tLZwOy0eNiwUQkf06nHldj4T43jcVVXlTB/w0OVW2mso
iCaFHy04CwH0bKVxsDOWO+WaVOLcPOH2gc6gbYB8tXqAO/I+I/q+UttvdTis7GBzHcXtBBp8BkYt
09VDCA4CnNw7GFhl/W3bjMydrgI/N0o2NECiiAbcYJB3M0DUT9beKWbijMydrUom1TH0bTEM0HIB
RyDQLF31fBuw+czW2VoGbq4aLvo3WqQDBCdgBArR9CYX5/gYaN8rgdnLC3VmiHkEVoGkLUy46sH1
s8+8fYsTuHiEv28rm4vFARxEYti0eIcBR+cB2fYe1nreGrd9KuXKxsgjrAA+7fO8jnMXMoLwlpJg
HsxyFeaS8FisdhD8rq0mEuSH1PDSlavNzITlAVYSbCUkozSMg6KM8SPkOdgmEr01RceZlc1jp8o8
U+FvEXkHBs8PhlklUmzBP2CZYynIvgcnGfoAyyMz15Dp5xd7WE18VsKGTzlAd/d+MhOwxwgp5OXC
Z+YsT64Eb8CIkPgGJyQLbGUgxyC7gwjyofHC3XIN01Z7bei5tW1IUcMSCLUB6oA0EYkL2Jv2QKzn
ug90FSjjqZasVDXXU9w6j+ENIxs6FPNKRXYDJhwkbZV5NS3ia83gFzftm6qF47Bbkt9enuyCujwU
QCWFuQxbJeQow+k1Sa+tTL1t4+fZT8JQa60Ej07I+3iBYQkJ3pNgugSr6Wxk0sPy6MyEFB6kh2t5
bOD1J3NhTGTW+VsAh7hyLabMjMcXFOFi5hpJJ4kCTUoY0Kg/GnF4w5l/Zd7OFc3NKjlQYFZslPpB
1j968SFaUyGdK5ebQuMgB2lZ4KYZdzJoknBNrVaGc2Yd8Ag90EJTr0gS7RDD0TEt/cTMxc6Ei5xk
1l34GYfCZnlIZ5rAo/TyVGpgU43NNKTBXScS2KPHEE24rXBum5CQp9Ni3And2h8+S6X4DR/Qle+e
Can8I1yuyjRpBORNmVHuGGCSCqSB00w8Zo18h6Oo3QGYJ8TDSrCYmfk8Ls+PGXBH1fQODOuNOn7O
G9kapJflbporfPr5xcwvYI+YxDJO1HX0piMfFYGTBVHPlWPlXOnTyF+UXoFfrQ+Mpm5XyQ6E3mwq
xyFsaHF7uu3zucMe05IsFCqcJZHItnrpBVxiePWsHcfmPp9buz2E/7tIKnOXxt87RZ1IoxU02pc/
fW72cwvYC6DwICVV7moDzMQ8ufvOYt9ZLntmCfNoOh+GpCnWVu4KhLx6mpRvOp+A5NCEdJOl7gBz
0uWKZi5FlEfW4XrVR5kI/9BwLAT4IQ2wF1fGKt9q8D7c9o0AekhbIsWm1PlWTOFA0ENxf5O3VPjI
jaq56QxFeUpz3bVkUNOhdgWWveVtcAQYfi1nez1ZIgNQ8ucsVsBMh0svsImqme3pQ//qPaR32oFu
YUNoFVaAG8BZv4OloCXaMezDTW0jHKpngIHXpso0J/7a0/EF0zhfrCMYIJAaj/DAkJu13dowozVf
k31q5ub52Xnch+bPZJOde3N7/PE+2JIFcKZovt9P+gkTxwk+qE64EWzqrAHcrk5efNB0Srv4oFiH
M2BRVaDRwoyk/SBsDdM+Q9lCpv/PktO4EWiloanCrnJ6WzDVHdwITMH6BD4ckN7aoSBMxTaEiAA+
FVfudV+5tWs9zEUqWGMMEHIEtLKzxk3j4OJ4VCfAK/4ZnMHqrAH/RPvazk3DRGLdUe3GlDEA8MAy
E2iK5Bbb1Yfmw3iL7rQPWDmqgwmLGmeNBEqunuvQ5VyoCxS/7EmOLywxA6Sj72YbuIVYpQMjICc8
+lvmaCCT1ajTh2nxSiS5euxGrVwILJgeUUFsMNAxnBPdsJos7dwuXwvgcxOJi4K1oCkD8PJAapQ/
vHpL1jBgX7enawPKHYMjryHCGKPg9sP/BrK6Oc0l2W7uwp23fStMmJk5rdlaCEi/5cM0WIfuCP/I
U7WybX+xgK58AQ+jo6WexR7FF8Bj3va2xIl3AWRNfKfeeUfvqFuFXTrGSdxEwOrCGsb2QEaW9/Wm
sdLvawv1K3Vw7Su44NXpRaa3Pkgi3cPgdFt29g7tEbaFCCIJJlDrGo76SPZkz3aZ+c6szAoO9Sk/
s0N1JrvMUu9Ve3mv+LqqXfsULooVRdvDTgYdohd2j/jlP+pAlE+8yHrHdjFW1pvwhps8FMWtwTTs
yhWei91a9V85mmvVczGrbDPQe7JpRtiK9dqYnQn6v0W3wa/o3t+p8E67k93eDV+8DT1Xx/Zd2aR2
voFEI0ZHcloHbjH22rh83VuufQ0X5/ponET6sJwh6yGcYQqYmeN37R6WdiAvHKtz9ln9lO6Xe34O
Us1D/QRjNAB3R2XjWX/K7iE3f9ItWExt1AM5YpRXduEZcgTh4X6kVbpEk6bJdmDH7L6467b5Vn9E
hz7pW6CwdjCaMyMHfmf7m9J9MuHhan0EhDKMprA1hoVVhSJc9NYgSzOxj3KxaSikkIniNEQyjBw1
R1Zfezbhn4eVfX3uZEG5ICXqZSZqJbbRcgP3WdgUkgd1X+z8u3Qnu8VLYZOPRN0o52pjOPXP+KSY
GTbz7BR8yj+Wp8bVk6JMeGBOEIyVIPu4wyRwc5TTzKoqoDPj+6ikJtTyVxo6o1WF19s/d3VR84Va
m7D2pT2+hu/+HTmEO3iSusIdTEpP+d6/Dx7Lu+zgrWzoc1ORB+dAea+jeglQvPdWTnY2pvSsfk8f
8hfvh9/YOBc5xWbQtp5Ljv5Hs1uTG5vbd3jUjq6kbav5aCkcRE3VO/eb2u6cci/bU+iPrW4D29s7
9jveg73zDvDtI4Gy1bQmbuQ18J4y6UizTMsxpNDVeU1THz66wcppQJ7Zrnk8jxz4ox4ztK5wkB4z
RRxEq213qnAQKu235wA7SrJRf+bb+ERtvILjLIrDp1l+Jk7kwqUNkdS4T063EUNh9PbntEIM1dKB
NAjpIECYmgHFKFJUcAzVVu430/y8EqV5uI8vjGke19Bugdtm1x9E+hFEK5yaue2Q95FJcpgL6hFm
aGPB0/Ys2arLNv3e2ETnfqfZDGcD6TBgcmSnYZeetV0JwZLlVT/XLG4nDnEnL4sew9gBYiGIL6nw
ng8rmO+5srltVh5hral1U9SUZNuHraPHWnAf1gCrcxsnjwSCX5Af5SO+HQofr+Wz8k08JU+l623q
b+Ev/dsQmNJtsZFXVyNemmhjhJpKDy/bPoNRJ7T8/DddgO9mYKy8K369uV+bY9zBXk+J1xER8+CV
WG+SGdnPb6fYxJn19DM8bH7m5iY0HwMb95/E7C1jq4FbKJq/A1zxIvO3++0hsb4tT4uZ1a1yh/0Q
sCHYyEM0J8wjBC+tcDpFeF8ue+5ix1/RQwGmk+GAwnMn/z15VOdm6JvDC3vSH4237K7aQycNMn/q
Q39oHbDr3OjGRcxFiUGkQVYUGMfJ0hTpcLOXHwairOS45nYaHrDkeXDokEbEW+9lsESnOYWH6Ozt
vaNg4PYN/aSteCR2hjNPAjmQx+XunFllPIZJHQaAA3IwnFOyJf5z6E024SuR6Stxf2VG8igmPC63
QjKgw9qNcG6PYBs8pC/02B+Ke4zRITxDv2zlljQz5Xjtod5nCbxap84zmNUR3OrjX8s9dDVLKxNl
6rmLFEUhNE0fwyPebcPHLH9XhPuQRHbdwTZNAQY5+9TW7prXk2CoamrcRVVJxNqy0FFVf5bPw4Ht
YQePxdpa4hnKiR/L7bkOfkAtXJwwupBU1YAhZ6yF4sQdKVQzlDxLkuW9NIKFHAa7KIOJHKzPl6uc
m2RcPFAB3YWXPWqsghOT31XpNHbPy0Vfh9OjNdzheqRd2o7SpIqGdZkwE8CDwftgBNbmnmIV5Cd8
4y3P+KjGlRUz239cGJA7MOlBO+ldUuPil4Eg1ELHNyotVcrNSBB2SiyBhPRe6zcR3WTCQ26ENCBJ
niLkSYqPDO/3VDjn8styB05z68oa5dE2GYVFuKFjbMI8iCwlrp8qYQ2JPFc2dzzwy8KLQpLRvcqS
Q5b2r4IcrWwDc0Vzp4NBHhLW57W+Nxg0N6WMVneqJKf3y53ydXG61ivcovco9BFaCZiSWhak4yCA
0qZLcOAG+GkAeYYGn40wiBuq9HQb1574PYUU56ZJmHAWesl/9rMIICK9L5Q9CSrfqRSvOo+CDHEd
QQnwv1K8ESGFuPEHKbZgOy0/VnDpe4WQjfdYe5LuwrQP1ltBwO5iPSwd0agkO9H8ck8rUbSFDA7x
Q9WlVhhloQNXl/h7XVPxEEuGsauKQrxH7/vPfdw2Tp2E+g4OrfBMH0ew4nLRP1Q9Ew8VCKv7NIzF
7yorRhwEmq54U6M0yC2l9Y3HpJKHOyTAo20bp/ppGIvoXi9FuOMmwggVfdwJojgdY1sKqAbTdaoo
Fl6YBLvMOsHuxqLYof+QC/Last2EgMriwJM24f2gNyBgyxTiKJC8KeHllwbdWw0aNW47qaJs8t6Q
YG6bJONx0PP6AUKj/V1XtvEm6MXydXmUp2l4bZCnuXURbntWEQEjhDkE04c0Sqy0+aFBuzFSn8dY
sZcrmYl9X4zGi0q02Mv8NjXovmw7nDS1pLyXG8ZMGuXGyt431w4uvGpgJeKsLBl7T6v1TaEF1U4s
omjb07yxZE/uN3ji7VcOQXM5IB5bFI/Q2h6FFJiPXAKsqyupZtdq259FLfSAqC+Jy5oMzwXhgOeM
tu8ysyomD+IUDzbfwnJUFLPFK/zKNWEmufIlnXbRv0SHkaIPD8p9lUdgfeYZlNA8/xUSdbsiTtdE
22fCDQ9EquoczmbQtNsP8Igmdb+P5Wgl1sxMEF78SVe8IB/CwNtD5Hkvag2cNlr5k8HMfnkCznQQ
j0SSNLyiMfhJ7X3A+aHuqcLYqHxoWWN17Ca2AxTEuWic6F5ahRrV99A1dErJM0nf7KS+NW9rAheN
69zHu4qQe/smM8KHronzb0mjQV2SMPFRH0V9ZSjmRpkLCJqigcySGMZezrP71Fe3xCtXTvdzo8wd
ulqdqGEl9XTvqRrb4rg6ZQI1eduKdE3WY8rEXwlnX2ofFysBwFy/KGIKF7TqC7scCcpRirocoO9c
sBWIlXgQjo7bQ95lwUoCYG5ycacvDbbCaj6Afi3hsOVF8D2BsbwIuj9bw6fMXSK+3rEumtUKaqZI
iWLsWQtdp5hmeHLoEhlqUsxQz17eSNtY14EIAAHb6JFHKtRil4lR3VqCrtMYUp4lDZCTlPpTNvba
StC9PlcknrvbVwEKS43/5exKliNXgeAXKQIkhMRVard78W6PPTMXxXgWtC8IrV//sufk4VmtiL46
HKiBqgKqsjLJMVITucsAtt+LirSb8xa/sJcmIr0ELUNZupW/t732kQNEHFqABVeNfpub+Xay7CRU
4/z1/McWbNOkl89FnpZurBAhCN9DvfukR3HbOHR72fCnY+vDBnLHlX6Jx/O+SO1Ae7+5jMJqkiux
4fN9sE00tRBNIXUmvD2kIr4mvd7oAi2Ol/1yI+64dVpVQkfRHrTxbeDS9KhjsAz4zPt+2QeMgONp
6SVzLq29U6ThCIxjWiUBJnPh7zeCTkyqspkdF/TE0wT6SFSKwE/Zo+4NWesVQ12yHfvfzc2LUs8z
qIz26WA9krj/niv3UUt7JXW2EF9MBjndOlZfeAWkBsZOh1HduE8QbaOHUjbdV6+dm5VDcuGR//et
98FGk2pgPClBjOYX6iu4It5ZETebgRRz4JZ6A6rHKRiGEbxMNRruLtp8E7bmibiAkhNuLrXKq7CE
UnqYKYBorU5e5tgmiUSsBiinNiOF2XbBmEAUBZS4tSMvO9NM/FqqJCTeZ6WPGeGbwtVuYOv43mnL
9/MLtODaJmCNyDFp6q7RJ1xcH7iQtA+J3z2dH3zBcE0OuR6dFbVv281Rel/bsgj6+jgNr+fHXiLY
MlnkEi4GLZuSHvuhLfZSTVBsnrIoDjPXA9FDxNot963pT1tM1l06d3NYQt4BPRKDjh8c3rOHyQZW
KMzSuD7oQQxbi1l2UOdFf19xMXWhFKdwodlARahaHycuXpJAPp6fwII7mOR0Fk2Fnv0aOgR+ziEb
1G9nOm2jstxRF8jK2Ce/Ihl9m3pv5TRdSuOYzHTEEmWOZcGKVZ0HQYmofCmcuBaBPxFQPFDPBXSm
Q2fTBgoQVgBIBt5Qkcj9K+iarqHQ/nJhfHKFOmnlfjyqdK4k81k5HyNvALZQtonHAZVsk2kTtUCk
B6mt/kwAH75z6bQo/Xu03pZCRTfuMPU7e1ZjYA+kvxpzrzv49fjbB2T3dvDUCKUniwUVj1mYFFTf
DiNPfozKyn50MbQdLM8dv0tesiCZvXICTLarIR+ZiiFsWlrZAT3RvxJs+oFHUQP2ONpdlSTiuA7r
4hVCDcVNYwsCfUSdvTFSZLs+bkmQdc2wYXmaXPWpBba6ROTFdUGLN22XEK3DNWZr17V9DdpS96C6
nFzZhNVhUQ/iesDEt21iR+E0p5DSbkG44dgtC4l2iw2rdPmE4yV1ArvIgXGAqNVt2QmxHSxi791M
F9cqmxxQtVfDMa3a6hEcl3geVPMgQySbUBqoYyD9wrouynrfNJOFvGCbPELYIikDXtouDcqxVz/P
G/XnZwk1CVDGONJocu3oUZT1c1+3iCY8eSRF/CzcywTiwJv6rwEJcGz2XVp2x7rh6FtjWXuVOLjv
nJ/BUswyMo+6FlbTjb0+em5vb3hVRwH00BpcusllOC0ki/6dANMZtH5Ur44K6HXtNwf8Swlmo+lP
KryVO8PCRpg4SNHbfi3HTh0b+k0NQwD2e5/+kbD988v0+eWZmihHEDC2c815cyxz39r0iJ581F5I
Eg/MOjtd+i9zU72d/9bSXE5//3BxiOwpG4hf+HtP+6GkaZgn92gaTrps5WZyspz/hyT6PxzjbAmd
dRXOcByuIUvKbTT110WsrouqQ32Ar/V1fm5c1KToE6ADbUYfxQdVqi88y3ZIoWzdfI0KfGl44y6K
NNCQIok3HhE+041XpPN+IhXbdk29JgL1+X2BmtRA2nLwpB677ljNYo8OuxvhWlfnt3lhaBO+qCuS
lODOBS7Y971faVXGT3nerOWwlkY3jp26sDjIUfUpB+9/GxXf0ChdqQovLbsRMkRPB4JsNj26Mn2g
xHsCY+Gtp9ZewQvDm9hETaN58sBUdqTJD6juhbS/gbrhih8v+JbJ7+fnsZrtUjkIpo9x/1znyFB7
P7tVhogF1zL5/fCwmNtybjXiUKM3EQNkFxCXoBrsXZ3QB0utvWIW9tck+LOZ15eK4ORRjrPhPDnw
zl/BJy3N4bQxH+KPw7O4QiJCH4se/EeDY4Nn3xJJWI9xfdXE6Xc/L6fteSdYiKsm+g8b2/QVFfSY
js3jKLUIKop0Tz4DA2jxYgNY2E8l6Ov5ry3NzAgYyqYZZRmjR1Il5FF0UkDAPP7OxEB3gLoBEahW
2XiWNsj+dxV1nfQ2izU9+sS+jUiOUnj7dn4aSx5i+HblNL6lPDhg6nTVboj9ee9ZjXUroJi3ci1Y
WinDxyuVRRLd1fQ4DuNt1E5JYNN8n/HxWg3xkyB8LZ/w6TLZvnlw1xCKFCN3/ENZNtuBx8fIt36d
X6aloU9z+2DHedzbKuPgj+vz/ucEYVRI6K1JRHwaR/CzT3//MDbr+lEkgycOE4AilZWhE7f71sQx
KuvN2p3j023GNww/zBM9ahf1L9z5cNdXUwrosd+e+rr1GsR9aRqnpfswDfB4uV1HbHZI6EtCimD0
x5C3L61fXhJvMQfD48RY5ZFTo2EPYiwQKn+bVbKh02OiV9Lrn8YPjG94GS/JTBv07xyRCKxOlc92
W3VjdyCsH3+hxQcY7slL9nkLdd/zVrW0K4bzUddKNNOYES85KHT+EPETadsLl8twu0z6fl1Jjx1A
TKrCacy2Atfw3oL0mzvgoXrRFMwTljOnSwk90RgNqM8nA0quXnJTErtciR4La2SesnVMUxuMEGC/
quptyyE0ycWOT932/O9fcGzzkM0ye9bcQZv90Mx3Da+vdLeWtFv65YZfi0akRS/KBlwnHPwZMuxc
GWRkDVW9NPzp7x/8TSV1oRMxs0NEIZvcA9tR9htJns6vy9LohjdLMjNH5OhDBxu2av9QZ1vJtZ7V
Tw8E2zfh85MPlVWQDLFD4zzmiod1ya+i6ruaflSkeLns9xvO7EZlntgjpARyD9zxg3yZKooKjLfa
SYVV/t+7B3MwXDdOwQJT9gTvHoe+q9kHX3vvXXIpxtiG51ZVGkUTqb2jF+f3xexEAd4jB186a412
nxfJbdC3/ms7E3rPWpHHJUiFsz4UNB5vLSaqTYUMUdhJ3w3iMUMLnmNJyHMD9/WQc9+9Af9Res9B
s4Aiap6t/ZqFg8NMfDiR3xeyAD/iyH5V7NnpBIgZ/8xIKJ43hQVzM5MeE62JR6DGePSlCrrkseZI
p9pF6Bdu0Nr5ZXHKfN2NiduAnl6wo9tmIS32DUZP3JWOk6UlMny9lQNLkhpTcNQBbIA5vWuydzW8
n1+gpdENX5+GZso0BS0ub58Se8cbP5gbyPF+OT/8QigxtUhLWvZJjPrgMUogf4ce+H7umyCKm/1l
4xuurgqw9+YOFifpoQqVovnN/5FZ9mXO6BmOjp5UpB2dlCEt14cZg0Z3deeqNQbnJds0Xd1yWKvr
yT4OqXXnzP6vItdofoViw5ZwJw3RhL9iQgtfMnl9CYoteDEq9yjoCFY6C1c/EGXADTovCZqLJJVs
3+TuTViapDHab47JNO3icvK22gKTVIY32PnNXjivTfLeeEzdDnQHmIb8MUOUg1+mNeCbHUL1lMvY
4zZ+uVuUQOs4+VY5Q3zF8mKtreRzaKbtu8Zua+Z1bdcV9TGvmv6XqpBf0rWed3U3/J6thnSBZdll
E4Lhj9wPwGP0oKXqwEp+fu0W/NzsTpoo0k+SDezYWA0kWxglAbjlHp1kuoe81p/zH1nwdrMhqcBp
IW3auscyRRsXhWIXIEOxWMOaLpmx8QjI2mhGnrxSx1hS79EaB/UwOmWyH6mOdIA+/WjjgrRsZcWW
JmOElrrr59Gjo3eMoDLfVnwXocOqbN0VY14yCLPPiNit1rPlsSPIIwKdo7uIXNfg4el6dGFUJMjT
V+6hH1Os3aY/byuBgxommDqcRUgleEep0Ynpvfv0x4lie4qeZ33ntD+J/1Amb6S5H2s0fltvfIhW
juG/ovOfXJnMJqO8HDMbeOTpyHq1IekUKlSGsrkPK1L9anS2nZP2mENasCrbn6M/DxvQgL/Ufbyv
PL3N2uw6m51X31qTEF0wJbMxiekTZos1yKrEapMN8dfETfayLK9tO7m2Cr6CAFyIWCYfcU/GZOwy
VLNgO0dQLOx9yi675LonR//wBMhTMPVBXAKtu34EpvRfEQjTUfW6yJHNBiQrK6PKKpB0iqw6mDqQ
kKEWkiM9cX74v5x7n5mDcevQSeHUbtUUR+E61b3HWHxdpbbeZynnG9dGV4nbpsk+spzmRVR62kyg
O8+CWuvoush8b4N8Q77xe5KDmSBtp52jJXSKlXJ+DVPebmZPJFc5i8lz6VPyOseFfufUqh30XxD1
pS+FfEKnE/2apFmEvtCUvbWiJtd+HtF7axDTNptaS4YizskLml9QcB1L31vLZixYn9lOo91WcGVP
9ZGWlnM7dD0gHKrw86+zTJyHnKn8qiBgglpZ7qXPnZIeH0ylZA3xPEfoo+31NQ7lYl86NA+hEgoe
S0zfKh/P7+tSTDO7auSkxSDa2j5GbibupG75Faoezh20Vcm+l401Bk7rNhvClA49YLl4iIaFeM2u
FkK2ST1N0oEObVSRY+2kMuAO+S0r+ctJLhQl8s3uMVuxwXOV7x7bFgwGHQmFwwLSvJ1fvoWfbzYK
zZk3wyjJcKyAtQ3zLtFQw8hg0Cda/LVQvHARMHuGrFGX0MPIACmJp1drBHnNaPE/c48MDlpf147q
hcBntgvVw1z4/sjso5rThzqq30tu6ZXDZMmcjWuAUE4Z90M+HNGzAOiY7b4qq95WUEUAds/+mjbd
yg1gaRLGDcBu6z5BXr8/Kn+8KyJno+SartKnKBbbN1uDXEpaDV3d6Vj5w1U7/UDJH8cfDzPntUvw
xB6SMAc732V2ZZz7fcXqVAEMcbTK6Cjs6L5Mq5/cA071/PgLkzF7gGLInJZa1s4RwCD0asXlADqQ
ohJXtSjna+Y5YObr4zgUkEELIs2nNUtYsGWzQajgPG/dAizS83yn+ZVi8wvkiHcUW3V+ZgseaZLx
Csa8qS+SBtIxj9x7mEUduGvN0QspZ5PtFhVm5Vesso/ara9F777VUAZHxSqBxkb305nr79zK3s/P
Y8GSTe7bvuBWgrIbnsm0vokBAMMtc20ef8PTJ4f530b6D8cLlFtrO40TdswEwpaNHr193DP71m2g
4CnjMQqdlJabpgWFXAVqbFAGpK9RRtVGo2vmMXJPStL9SUeKA8+Bvw1Bk0KqHP0a02ufNuVeuors
FfDUG9EVYEdyvOpqYtrf1u7A0MRbAPzjZWCNmPI8BLv066xqskf14W5otbNPGvKt8Mj3tEZfFJoa
bmaawJmzjOyKZvw9y3oOC9G8DiAFBJiplgFjUblN7RpSkz2/MBf1V7nzwzoB71qTLHeHow8KcXnl
DVq/tGjOe4UOTXszjsBNCF0W1+e3fMF0/7bkf/iaXxVJJyVM13ac63zQGxsXxPaiDngwkhihcZLN
7HtZaR+djt65TXRIpLj1k/L1/I9fcOy/DdYffnzXFk4TDSAJVv1zM+B55Hlhiwy60CuOveAQJnK/
EH0xSC6nI8C7dhhP0S87JmuJnaUUq9lYNYBMMh5q6R5JnqktK309objnt6AMbeqbLiZtmHqNeIo5
kQ/aqq2t1Im1IbzWX/yxt8I2o9XTRUtpwvUjlfJqdiMCxdYcRG582Pmk14EDiZ2xVSvt1AvGZsL0
I9AIZm6mUEn2v2Q+C7zyVUZrfrNwvPx9U34wBkK9gYJzj0LyaEe78rqp7JCVdtB3d1b/BU17z9ka
s+zSPE72+OFT0p0TqmsKp+n4n1plP2msD2ou18rhCzHfpJEtcyhCK3B3H/nggVQkrdAZKW6FQAd9
HUNJY2rRsl2vBP2ldTOOfd5r6EXHBfubjeF9H4xWF6QxDepxV4mH7CQiUBXBeTNbuJSZiHGA5iKv
gSLdsSdZmMpq30rvaFlD4FkgvWrZSkb208BAfTOP0LnO1LtpKw+d1SCTueWuCgZ20/KV8T93XXzA
eCvpBpjSRioog5dWFsyRk9ph35YE9Gqzx69Rhe5wKed5wzajdGrU04cySXeRJVCySdPph839FJhS
Jx1WVnZpyqcV/2CT4JgWYORPy8PUo50opd9Rp7bDdKY8GGjXr7wRl75iWL7rgHO/typ5yCO+ddDr
GpNxX1n3Q7fmxktfOIXiD/PQTpSrSNXyQNyjVDd234Zo/QCk6fUCC8TOGc8ClIiLthS5PNhMahRD
hzcU8EHeqHaVH2/rvFsrYX4aJPAh25iIbNqGDCw/kLSUgTcVL+k0/wLeew3i/unhhA8YZYdkQk+Z
jqv8AD7oa68oHpC3W1FFWdoEIyYk/oBuaWeQhyoav0hb23dqyorAmRNQeUL5b+V4XfiMmeBIFKkn
xWFNwhuvcCvvx/iaTl8kXQltCytkUoMo7WV9OpTyMGbfXVTVe3Tynreihc01MxjAJObDOGFkQX/n
0aOoXula7Po0RFLffN7XKZdlCyzrgVe/+OxvLJHviH8Ncvq7Mns4//OXFuY0rQ9O5gxJkXZjIQ8Z
kRsBpA9Ha835oT89TvDzT5/8MLRNvbaWeDYcsmpCRpwrSo7cm+ROQkH7mQEbehOVU/Q4SDHIIG79
YsVml+ZkOHYZqYrQqI8P9Vw1t8hzRngmS7k9P62FDTfbp5NhHG0LwnoHdChApozf+for8khP50f/
PNNJfbOFekQtqe5GBw6nCvsg/OSPbblozIhqHDG2f8J2etduit2abL/c9J3zY6qs5kqVJahth/re
Ih7oT8TTFM9gg++QoXEn/pS06qZO8qvKdg6tqvfxqFiAl7YKWOE+ZX76FZKtBz+GkFGTsJsmTX4X
fNxMtLyeese9EjOZAx+9EivHx8IqmgJSdVtDCyP15WFGuT0oxvoR9+omcNtkxQg+Ty3C/IygqFzW
esIFQDW2f/k22SANFBbFgLWh21gWt4J1L3HRhZX8dn7rlszOCJW9VhHkL1lyaHlyBJ3FVpI1nZ0F
VzITJmJKJx+EpclBs5PWEl6nY389utGGosDPLPLOeXE9Qk3q/EwWNsdMkyBrDpyFcpJD2Vs7Ws3b
gkB1epKXxRwzSUJynTYFw/AZWK+BhMC54vw5/8sX9sDMkQxRXzSeNyUHMv7Q6m0ga+2zSztgxElL
WHUVU5Uc7EwUzzTzIA8qo0RqeEYn7oUVD32Q2Un3zeutGZzAWbEmr7lwDJjpEkU9yH8rHMFaZTLo
wXwQjpO8ia3h1mmsduMAGbuy8UvLZ0RO4lq8TtMGOwOpvipF+cNFuFsZfMmq7H/Pg6Qe0sQv5vjA
0xHe2F3T/ilV9UrlbGmVDHcfEpQpeFPDZn1gL73+ptJoeK2zE7Y6T0Mg1r+eN7GlDxluXiIh3kyO
svZ0OGbZ70SBls0BlSbSSUT3m/Mf+bz+iWPg9PUPhyftmOIAQscHV6GhU8duvGmHbL5TkHy5G/o6
DykfxCYmMg2miv3mbH5vLUQ01eqrrhnFPXrk5CYbneecD3mQ1SD4Ov/bFhbAJMioJ4nL/9BgAVKR
bqysqx8h7JAdfMtXSBrgeS0nTnbnP7ZgkX9ZYj+sAxgmMof2JD7Qorvtsg6kJd2KxSzYo5leSzjp
XZ1jaMGasKigMvQr99wLF8nwJBucSZBJwC2hTdFK6QUdKtQu/RJ1MmzERaymMBLDozzP9pLJz5ND
74/zcze3RAcsmcn+/NovbbThUrlXpZN2cKAp9RhHwDJEjxQAbWA9N3W6xl259BHDnfwECtsutCQP
tvJesjK9zyN0pXczu61d5zmJ9QqkaWG3zbSWBU6N1Mvwndp+SLo0dJssGEm1cilceL+Y+SzSOX6a
lC3OfqZ/OfN7DJRigI2hUIk5vxlLXzACQtF6HfQcxtPtQu15/Hss8eweAbvQawCThZ0w2SeybFRO
N8pTR0/fXmOX/S/tmIJaL6fOyyS9cUAfa7l20V2aj3GgyjzJoV6LeN1FqDDk5R4ilT+cGJ44ZmvN
EgvBw9RHEim0VZuZWvsZLUuQ+tB9eu9MNFnZ9KXhDR93bYhrxPZwojbLflM5fk1IfuGz8i+t4oe4
x5IMjemuF+09J/2e8ujn4KR3oxiezlvT0k83XNupfDZDlhR8DWLe2Bk9TrxYGXrJ0QyHbuMRzEM2
i/Ylcze5RnP1OIWidq7P//IFuzHzhjYtm6SHcurek/6tLLsty+bsyqrEswWW6RVnW5iDSTYxNpar
GOAO+0i/o806qJp7Mv88P4GlsQ1HrvLOt6qRRHvcE0koKx8Vi7Ri9xCUiFYMc+kTp7X7YDxp3RQC
jw9rrxJ3n80KmUfxKBKxci78jWr/K+BR2OG/43PLA49xnTnINznlPaQfs71duWzb4MF1r2d8uI2k
CvtxKjYz4La4r07eN9LQPAqoBv8FtTJnN9qTPsrKJvuBe/4xG6HvG6Qi5isR/3MbBz3Sv7+yc+op
GjIPpBONO21am+dB7thfzu/iaZD/L4Fn4sRRVuyquHTLQxF53tbVRXuVJ4zsU2LpexI3ajt3ypdh
jAb6lfvz55/0TSIOf4zaBGD/+MBsflOeuqaYbr5TWf3MI/kw0viuK6bH89NbsiAjtA28KoY8GpFC
Kb7LpNw1IEWwyCXFH5iP/e/GjHKCOl4q5AHbk256v1eHkdTFtUeZs5KWX3iumeQXs+6cYqYgI8oo
iGAlKnUx0e/4wIEJ59ugq52ahmsbfaXn12spKhlBb2iUm6vKjfaj2s3Qpu7q707xxvu1dvDP98Mz
qQwA/+ojNE5F+zzzce9G/XqOywPaMn6c//2fn/1gtvt3SxIfGpWuh/OgYCNEvQenerT6AaoLFZO7
oeN1kDf9mh7AgmOa6PIE4lt2VhTkaLXdY+2TR3eG0ML5iSwslIkp5yIefSYoXuCQAKTI9OKOFIIo
8MLhjeBd24Q6Kofioq7a0M2/Rp4VogR/4ehG3EYKvC18YDQPnR3fRf5w70/x1TjKlaPzc6fwTC6J
onIsFfkoeDi2ekoAHwx723kkk3ogdvoD5KcP0hl+MDqu3b8+9wrPbFblM3pcpray9hU84YmzxjnQ
NEELgQAL8AYgoGF30a6bHatCdhotbjbuHHmy5zmpAh7Lb6iYX+TensknMVeTS1qHgjyt0qAkbECr
NbOwTPw0YBEQ0ednsbRcRtDtaTammUARxPef4+rrqLttyZ9RBrtwFva/Tl6PkdCo8YIwN+rDWe/8
Vt21YNHqarZyM/ibIfzkWBTGvZIjOeI0BKm9Ifwqj+1TdPC2mRfaMgRShl3lm+o63uZbVoX0LTvM
OxH2IQ3rp/aBvIjfqAq8nbLYG3UoD6CZKp7r6+lI3tbeUAs5YU8YYTolTly2FZ44lu/Few2Z5zBn
Sfdz8uziVcxFfl/ZVvezrCS4AGTZ+DvXKtrv57d3ITSZlANkUI1F6jLaW+yJ8ltSv2h3hTlhIaL+
r0lSaQDnMlhOZQM25/p9+lPygb+e/+ELdmnKCfUsnn3FJrC69qd+I0C9wb0830VD/D7P8UXXYs/s
kcxZPxeM1DjhClt9iYd5fpNuDgwoWoTFyim3tAPG9vPKLse2mfw975OdaN98wUKei81Fy2T2STJC
ygQ5AL4HAneXON372OhX4RTPTPUrHrw0gVNk/3CxH7xY9VGH9Db10oAza5c3D6W9Bmb5mzf6xHvN
9mk8CtN+nkfnMOQTyUMSMR9dOd3UBehGbnZ+P09hFSXpTTRF5b4QqrhNPOnuaBG3XzIyuKEFzt9D
RfLuYezLcYM02IkbVvZhy9FCAqrP9xpety2cNAZFnc5W1mXJ/o1juWpSFHokrsZVwd5lrgHEF+XD
+W1dWvOTV3xY87pjtGcpMnkMOL9U+qHfvnTZtHKpX/Kt01c/jN6lMBswQVr7khTvNvicdmCCV/e4
I2Xfo7lao6n6fBLMbCZLK0I0KBHEIQblD7HUI+vJl0m47+fX6PP1Z2b5viuBsLFGsM+M6raIX+3p
oqDAzLJ9ntkxcOZZevSQ6/alvh4ciEc0FzH+UmBz/118b5psWoyRPnJOAtYDiqwc2Cx4x8kaZcDn
+8tMgQqWssgD1kkfxXQHedAAcW1T40TsutfLlt441Ifa1U0POrsjev+CyXosxu1lAxtHOSy+qB2q
9REl5D3V84vfg3Lk/NhLq2IE4q6J9QgSnBr2cu+494ntBtaJaqRYu0kvfMAsmEYJwGogVgY0eubP
oP7/wyp/B5bMI4CSz+fnsGDz/yuSgvQwhoRzesR3pqssn50rlvQXtV/i3WuY5khFUlmqbA6JYPKq
aDUNRa/sFya4/WX2aLPyUF4IDGbBNLXaUUxWp49O64el9aIrASrBlRr80i4Ywa23I9umdoIsT9/P
gZVXLzSSL3WbbYchXtvqpRmc9udDBO2jApGNw05ttUX8DDioVSPxeH6TlwZ3/h0czBaSeDbRRy0c
IPq6zgoiEBZuWJ1cdCdhf5U5P/x8u/HnGMpjCBB83rTTtaNwN85fz//8pQ0wfNi2+EwLH6yz9bT1
5q2aNmhSLtLt+dGXPMDw4qEAFUAMOkKoCUVhy6CVSFfeEQu/28TY1NTPiWtTfSybR997IPy9iSBT
sDL6yYf+f81hJsTGaXUy5XMGs7QGtfW16DadAIKzymW5YWmX7tJJrQHHP8/aMbOQO8z20GuGRXLU
VG/Qephdxa79a45tB9Sw0v3lVG155aliLfW1sCtmedbJ0gJK4jNml9R3sWUdcEW7qGLKzGJslffR
UPNYH/HY3iWtuy3z4Xou12LewvOMmRXZdk6tBqFNH6NhU6MpE80dz7zatjca7ErxjaQrl64FrzZb
HZjM5ZA0hQaRAgClBY7kuWmPPF5ZptNt/DP7Mo5k262qth6a6jAWQK+CEr3e68Ql16KE7k2cdhCW
kaUTkr6qDtyZq5VH4F+ZkM++a3g7mgMcJVUpwV2Ctu3Aqevpt1/w+CXSDlIiwG4nx7ht+y1No/jO
Iqe3v26T7sotWusAiUzvOmsIpH5kU/wkYzTpTcuF+OFxUu2gXAO2qdn1p4ML9OebLvv+R14X9be8
7FsZNFaR3LoOfKmyKivMHa//0qbaS+4GVzV7pmjy9XzYWQgOf63nQ8TsINDCtJy8/RDrR2UloTN+
nwS9yduVkLywf/8rMflt1TftyPejy/2dNQBwJyKwzOs4pmEOIr898mTNV8CTGTa27lYuuwvzMltM
Mu3xVlFb7Mk8k2vGq+RltNEnEfSssb9Mk6NXFnAh/pmlcGAHqdv20NjJgEV/U42wNhNJ/Oe292sr
KCaSodavvTUF5M+9DWXjf89QkOxZXTpySDLQcjhEMhcgQO81oAqygdTmeaP4XMka+EbD6UrXhkYP
hYjW3BcbEb0PKTivZ7n/y6c1XEUuCDfpH7em4RBboS1+QE4EvcQb4pXXEP4IJwi5q1tfPNvNdZHW
YdO9RuyqK/cTBPiYe59SFTTlS52/eRENOs9D593KfpwW4v9+65icN4O2orpzi/lm5MOeDeNP30t1
mHY8CWnK9u6U+9toJu/nV+rz7WAmVEGkgpWuS8uDJ1v/sVE2vZohanc1Nx1ZqbwtfcK4vPZWX82t
8oH8rcFszm3QESEXH+ebJrL5yqItfePkRR+iQKt7OXUlGjtEFP+ws2jje5QGgwbW6/w6LXnJ6cMf
PpBOLQqffuzvU0iXkOR58lgI9p2gkK9uvwaDXfB5E6FA/Swfiw6qFrVPbzIbGoy83VRZjMPIXzmN
FjpU2N+/f5gI7whJbCUxkXkqWZj7WoX5MKW7TiJRMnGe3XglmTaNInRLu4RvSaydbZNQ3NmjNtsw
yGr+Or+oC5cTE9Ygh1wPkQONnUJP972WwCOLi6qKzJTXqCDa1OY0dveOmB6jsZpDDWQ7CMnGixJB
zAQFRP3YQMYaxhCNRRDPINEA+HYeyEoEWzAFU4GCaCg29Q3Yt4EtDevsVnTWTa/KLUvXildLXzBc
JsZNLZId1LPmbH50+bShHkemqdtG47DGjLSwwSY0QOL6VpZ+4u+HVDyUnbonTf963nYWPN6sf2dK
q/E/zs5jSVKd28JPRISEAIkpkL6yvOueKNrihBUI8/R35T/qwy0qI2p0Ivp0Qwr5vddeH4ww2CEW
BOXiZgNEG3wro689fXHTA6ywk0MvGKY7yomJFwASqMb+ytNXJBPOMuedMqEzF2iLg2fXDagTwKRY
W5GJLA+dHkqIjfIQaY2KpFMHFyKse9QgUbpFZivv4Lw1Ixpr+7KO6hI1eVRDbBoPUAPHVqkiS7fu
tp90fOVDr/Xh4hwphe5lnzjsAEnGa0IEHF3ca6iSlVWVLO6MXlHbZalcJOUrewu3m9CX3zzR7xpr
CN365fO+/PglbJktHx1ZJLGw2eFS+GYEe3c6fMAyc++tsgJ5nSbZlUm79qbLn/+ztnYpcFzMTvmh
Bb/tfVZTd5Bw5I2U38a/qpl2cLZX1wrnP56/bJlOdSy3cZC4cg7C8HqbSFkEzdQ5QG6yOcLB/tqG
cennD84jy2xq01mZaCyLHcA/dNRmyjS8Plyva+5w7h3LADW18Z1faDfguUQK1OJVtWWeWz7ZqSw2
n/fhWmMvg/OfLxuThI5zKtmhGN2H1vd2mQ1qS8N3TXktm7L2isWUl1pqq8XHO2SNC54Q1b+6aqJB
MoxgEbjZw+cN+RgHg5PpYjplqTelxKXeARajuR3YTeL9YoawDr7EUMJXlueGpB7otp37LmIsbZ5q
m6P4nttJ/CUDWPyIxbwbDCtFDIreAdKz7imPC2vbdxnqh3xpX8lvrjV0ae8LbmplOfWAyTDxHfWy
IGdsY+fdLqvvW/Wrix8q00dZX/0C2+9K/HKlD/9fygr3pbZEydMhd8fHZOreqUi3SVfmgYL3xuc9
+PHGw5a2v1Nh3KYzIEKajpwAmMuRBoIxuXbiv197waVx/4x12yCuYk2dubHp0Y9vjHvqvoSBpExc
2vTPo/lYSCFpY27K6amqSdRUX7I6wZMXExSAW7hyxfjRTv/YjEeAA1tr//n3WOvUxcT0yz4vckub
G13A6YPfeUJtiJVBFf4lIxj8ePu/nwWpQhxSSnwWlj7O82+dpuGof6Xkml3PSiqVLdPZkrazdK3K
3Ki8DoVI7hv45VVk2nfFgINjE8L88uyMddiNc8B9lL1zHGqUiPqyCoZaBJSK3QBQFAU7WGnnYY6L
DVJT0cyuqSH+F1j4YJ1fWgfzuGgFR1nOjZ0n47tpfDeCiECFukBIL4HzytYdnXyDop1qWzcT+TFX
cQZmledgmVKTuR1UPT9LH5HroEpcFoq+Uq8If3XjxueyyZD6dfydo4X//PnA+HC7ZQBl/bfbMgYv
Kto27alXqBgV+U5VCXxi3J0PhL03//z8LR/ex/GWxcjOOiCOTavaE5ucvzCTqzawdbz3/RHyHx6M
egT6EdmZr6wueNtisPd5KkteQoJd1d53muRnlsNGJrGdNPy8OWsfbTHWCUT2AD8KehpmGVXdncqT
DQG3Bgyw0Cf5lejj2lsWu9ycjwIfjhFgJ+64bKOE5gFUbLP7DUZ5V654ax2z2MQSSQo8zCWnPr8Y
0yNaHKWde3Ib+gNF0XXQJFYV1sq5snNf+vv/zQ9GlzrFrLMq1E757ami2U3VXxKI/ZUUxNqjLy38
Z1mOdVn3iRroKa/mzYACZTpWV8bTh4snfvXiSGqntIHVIyAdZQWf7jRStAhI8Wfqv7JZ4fmLzaoU
w8jS0qUnh0ynWPRPRWH/9pPpyob+4WaLxy+muJlQQJb4Nh6Ps7s9NU9dnuz6NL6Sklz78Iu5XSUs
g5EW8p2dbL7l3H5UTTtfmWgrw9NbzGRW1hLBVAETotkLrTkOc/FeOAM8YIuNZH/bLwnJ8IkWExpo
56QYGqT8ASt+LnOPBjIb33AVvhaKWPtIi7mMymnS542eTmlf3DG/2NW1++PzxWjt0YspbPpWz2MM
4x+p7ZdRZjd+715ZHVZGztLqBSax0Le6QMdkDViBDgWB8mcJQuznP3xlWi19XuAsK2uuUbGQArBK
AwPbhP1QeOakiorsE54WV5aGlVG0tIAlgAlqnk/klObOHp4Y4TxqUOvK1ARZhla5zdgCgJrtPm/X
SocsbWG1xUlCBgnwRFpGBaS/03xNi73WksVUhpy5xFQGObSy6qONTEnQW92rGMlWMK8Jh8oiMOqq
r10/LtPsg+XaXUxtjVur1gJVCqMHmFxm904VUGN7P+CS1W+0i5J5IwmJFAjCv1WakE0MG+gNKUy2
nSvX3SDZNb9+7asulgLTUTHV8Cw9DZO8dbR+5s41meFahy1mv2E16QWi9qfBYyaQYpzuR7v/EqqC
gYD6341JxU7RGlMjp9/cueYVtNcr82dtdi4mPvQTaU8aPBjR6JNnyLauh9umFZvPP/jKWFsq0DiP
J6TNGDy/sgOQS8Gs64Dk+TYpxoj6eViqK+eclXVgKUlrDXWM147kVLgxtPM2DRgfUetJxS+QlK4s
ZWsvWezhNLcB3GBIULu1J0Je4ChupW0cuWqAjaxu4y++5/L+f44hbJhSIJ6QcB9G6/scf5syEaR2
cxD2z8+7Za0hiyXAWC322R7brZYOCZ3E8d9hspQjDV2rDdVXGfNr71nM/cpTLujpmG8kbXqYJBDP
hIkE5dPKR3nsPHu4/7xBK8fcpZ7PVRzAOHBpT7GGg7xwUUD51iRzkHm/sM1vP3/JyhRfmqPkxmOO
VWGDN6UNI0CffgMj+Et6KUaXviiJg6h2N2p26jl5Z3X7Ix+n94JUT5//9pV57izmuSFz7uDL2ycg
OP+izgcGmVN/Z5XTtYLxj13pGWJZ/x20hXLHcdaKnRxbFTdWk7JNG/dNVJEy2yjbjPs2o90eVnYw
JNNkuE/8gkcXBNJ3Fy5w76Kl09H3ffa13loKAZWG0wSzJnYSPH7uSvCNPZe9fP41V8b1UgbYznHr
ZgjenaYx+4N45Ubmzntjhl+8u+YytfaKy5//swb4Br5/OaqlTizr/tIM5CncRbVDviWZjD5vxcqk
+Z/X0T+v6FNrHimp3VOivlcFxK8m3iXlL+on24pdWWlWxt3SJcXPqW7mwtgnXt7ZHgstPQW1c2XR
X2vAYjtHxIPEidfZJ0Xkg3HmB1VaP0vfO0xNHeoBRqOff6iVib8UA1pVJwiqCNkp9uo+nE3Nj9Lq
zdemJlvs7V0l4cbVe86J1yaMkzSaLv9Nmyu9vNYDi5mPYoqkd8AXA20FqOI2L/ybHpWpG4Drxq/t
V0tdIMLnrk8KCYfKXIPFfctrwCH8fVJdSX2s9PNSGegjygk7jaI4zSKFx2pcm41D8uR8sd7dM1C3
txUX3RdX4qU0sNWmkQjMOCcLaq0+/hOr7/F8LTO1MpSWMkCwuTpgNBMNvnZeho4/+/DYt7+knGd0
qQSEVbsdixmrPEh+IAQl8Z8uS95r7f4mZv5iZ19a9s+qYWRLB5/hqtipZO/k1QM13A69noW1tL5k
3IGGLGa2nog1gWs/nQbXe/Tj7iGV+tGDTUjfN18cVPZ/22FD3jPZHuxo8/qeTLiaZjsK67jU/LlW
Gb4y85bux3AO7HVWAU5C3S499P3gjIBp+/a7BnDxyk609o7F7E5571HCSAM7kKkKRi7Ibkj5W1Mo
/bXIz1KWhiFlVYiEUwBKkM4ckW7x5LahfP/52vqhqo8hfP7fboDHfNbGOZtPXteSwMhKBSVsRXGM
P+eUfHPxBQNALx/6yr/WLyuXkv+ZO/0zgqm5nH/7cj7NMG15AMwVFFuNQv1DL3j33e/q+b4eNa4Q
tajFn8+bufbOxXbuajXanTPNp6mn8px2vriJO9G8p2OcVeHAmmLjoaimDOUIn7rw85euDI6lTfEs
NMXqaJsTwl+BbnBRgWOxc62GZmVVXoqkrHnucouhTCftMiSBgAgY5RzA6CrG3atCZuSagnatGYvF
wONxWWNVlsfWEzfSpH9MXuzQsGuh2bWGLFaCuPTdkTNuHUu7eoqt5LdVmkfJX9MUsaTevoahWGvG
Yp/npij1MA7+0fB9LR/y8Wl23z7v6JXD4lJ7m8BGB5ef2ToW/u3k3xgc71X6UKorh7iVxy+Vt8Vo
2daUT/Ko8MvJTQGAEKV3dud97Xy1lHB5jVP1PvxJjmVKv9WS2ZckgvjSJCBLv9O8SfXkgrt5qlI6
Rpeyr6Cw1W9ArK5MbfY/evEHIa6lRgyOsCi+1TI7UazGh7qcIBYUkoWZGuIH0O4exYQNJgGNEayq
CqwsGFxoZV8oVbXc+T4dbohukWGEpWi2By/+Da6OLEyY9Toi3HBgNfcClZMbp4QQQgGDFOCvq0Cy
yY0gKv/bAJYSuE77UMWsOmSeAjc7mUSEcLQdJI0Lza1mP5JMQUVemp/OABsYN/Pdd9aROsqbToVD
xrwA9okq6rOygil31+Lf24QkQQNnkw3+EhjsnVOC8SD+zF6NvbJNExVWAhn9OaFlqOe2iezJhxEi
vK43TuNpoBymLFAVHBpVWo27zGr/AomkwK2AmXOrSzhNMl2EMcdF1Ca+F5a4+BTh5ciK/IgZh8fC
1+7jaFlWEUrjwNUPOLPz2BMZIiSiAaEEfi/yOuixkgn2wf5s1eEk+cOovOw7dIAJcB/NsDOzyE8K
+vFAYvxGLdX+s9en9j0IUfp5cO0qQMrB0kC4Aa0XNcZy71qAq7qgpw1/B79YH+Gph0NnwmdQ1cbp
yDgiWjGMJ8EDKP6WrEqRTzBOOEDXeUzylgVNUz2kOZwPfebc+nYG69t5W7rN30z2z6bVMNYR6m3M
e3iAq16jnjfl7yClXfx+Sz/gQw2tsaDxtnPh3ETz/AmKKT+0UQK4K0T3ywVlY9ua8pV0VRbQ1H5y
jYD1JEKmW79PB/jQpgTvMG6YWzkJULSGgTTGTQDDWb71RDUGgMr81ay7E3GRhi6HCk6MZR16TfrH
97I2kE131xT978EvAOEd8qBhcx/kqn53reFvguxf2MRVvhEUFufBXMxZtoFRKdwrRMp41AN8+i3v
NSLkoGFu8q7s75Ttdg/SSqe9bpJyAydbvrEz3m9q0E0CUddIzPjm2zC17WZUcb7BEk1CCVbaccgR
PaTpBAhIO5wcyzjbsWuLqKzKKRC2JMe4L1Q0sDzFrnopDXYrs3NrkDlVFYd0hp97YZUI1ZuLhN9H
qGsusX25DjA6fobDBqrRnSDr4H2sG4k5NpkzyFqvypdPxhsbsMQk/IOs2g1qd/zRd4AKaDZmG6/i
0xsnThog7NGfCWmtDcID1Y+SJvORONyPHF7noa2pCywa1dEkSLPNYbf0hHrsG7gtdyHm60PXFWVQ
SAJ9X9f9trPSfkDxjRUV8WQHfqKrC4/zG+18N7A1exOi+85I7qNZgqHMrnycLrE2UgBEAP/Td5EN
z4mbvnkka0KOJuKx5U/BmgPpZXsjld9EvZvboTUWethUqUFUnjKL7NzUtN4+FR6MTNvCmabIQGmg
Nz5Fnfu2rDMfXQHIG/ijpVSoPmczZP7Ea+BPXHlvfCiTXQKVwiMuU+JEuh4koTr3YL6UIF6qUo/9
1B4v9/CWUjCbqS6koZnVhyIZbBM0GL8bnWgZQdwGUyKgj568fuweejOK234u4HRuK7ZvjV+0QWkb
8FAVSM7slU6F8+CzzlYRp25yarAAbmHqH0qKMexCAh94vvAfXWwGvyjioCbyJi7DonN/eeWc3fCu
VgesHL0TxHZv7qRs253UkLsk3PY3EIQnm1ql+SvlJp9DUsrsyA3LtgPOdc8wzKKvLQJb8JydZifQ
CBxukrJi3UYzeDwDc8t2iSWggralml9FgZSw02DZKpRKnMgiqgqdyc5Dd5TVeRj7BzHDIqmlrNja
ritCeJujh3vklOPNUBQM4KxS7WH6AFdl6mH5g1Zuk+X591jovVuL23Eg4CtAlbixUiR9hGN1u7Qb
sqC1bVj3j4k+2BbHsGy4CKlXuVEnYS4ED4PnJOcpesDiQTblZzk4ctfWEJEJWb74iWDHRLrgkVTF
YzP03Y4Sy4u4SfsIzK03fJThJbcq90ixlEYjn96TuGJB0Q9VkI7iDS5uZTACP/+zrxry6tv2WXqV
CaFdTKNuxGpAMm8A8QJe20OZF0eX+HGQFg0NhZ16IbBCzcMwm/avyCf8X57HN3zOwGrXff7++eFq
5dy2FDhjXMFVLPGRiosfPTnYIVjcJKy8l689fnG67agEWCZHoWziO68xPEKCpPMv7Z6ulH18LHJm
dClyBkdh7jKbi+N8h2GQ3A+vwFs0QXNOX8YH67v9Lt6H5+6hOyMn9vh5o9ZOjIuzbtJ4lZOkQhxp
UmeRVkb0AQjCEIs5XCVhn+TXigZXDu9kcbHqwOhOktm2jk3/s/O6IKbWpkiLIEYJIa2/eHZf6ucV
yeG+PQzdqei8ZJv3rv9MLN0B4221v772yRY3eVqPE8K7UhyLoruvaXFOsvE76/pHu6Q/Pn/FxyOZ
LAXYIOIwOATa4phm0NO/lwrE4mtU2rVnL+7xZowp6lEQZhTJsLc9QJcTs+uw6X3+0z8eUGRpkjU2
TQm0s5lOxdSmARbyGBRRghOWzN614VeS/P+7Gf//kzzOm/+NRjCUUHYur6dTbTUTtrX2MCsRgBYT
1bYbcVK+sr6Ep4N8GEXxxNjUBqxxu2COGU6TXAWtqb50pyNLuTcc03TDWkchTV+4W6XpvFFaqQer
K/It+CjNlSD6xxFJsjTRAjq8gSIAt1/HNfYZBgczvPfp8Px5v609fbG64eo+D4VhBhMHGJ7ib8Ov
hKXWHry4tPcQXmICKnl0qB3fm9qeo9FPh+3nP3ttNC/WL8ivs8aa2v5UAF82BFLmQ6jhPHqenWJ6
+vwday1YTHjLK2Dn78Qjotqu2WWtWx6we7e/v/T0perbAm2jsSlGste73X3S1N4OqRL192tPX8z2
GRGHuS5tfH0bG3hamFvXSq5RZ1Y+/lLYDXhvkwqf56ex8GTkj1V8ILTLNuU45VeC2GuvWMxzlQ5y
yKwavx/MQJo00UXP29VX1tmPg31kqe52cfMtSe+hAbONWxwOZ4Ez+je8jWGowsafaStl4Dj6yqq1
1pjLAPsnnpl7VmOmFAl1WaPqxAwbVT3Bc3/3eVdfPskHS+LSxKx0fFOpQuUnloyhVz7WHBcTGYyD
uvKCtZ+/mMkW6CiTsLMe2aM6ZAQlVAVOj8XPz3/+yixbKr7neqSjaf3hlMLAOnJ9T71Ii6NHPn/8
2tdZTOLcSvO8yxAa4+S1nv76uN503WsixyvPX/k4S/cyN+MVE3WP2GfN3idNHlLPuxed9bXUJlm6
8db4NrG2fHmk+Pq3sx7mjUU6fqVrV77O0o7XMi7qohykNktlISzVv6TKOQ4FEInd/O1LHcAXMxml
geDiEoQ+yXynybvTNDuT/XEzd/v58/nHw3+pbXccWCvUfuwfZwYX8WHMbucchHYIte0m3cCM6fnz
96yM06W6vS9HnqK8CId0eH6HsnLtB9LZ6f7zp68No8U23KaskxBIYo7xMco1CbP6D/saLIDBeee/
C5CGr5PNM42MKUK3pPudm3PZ/yiT99xjV+bBx2kiwhcbche7sCa2sMZVDtIjpOI67Ceu7whKT9uI
Z9V4tnxQiwsNBW7kFPO15MBavywmuBhjhWci+VB5cAFCwYEEKO5LnbIUste9mLPa0/J4qSlOLzCu
OIl1AInZlem38tuXrrvYLw0KU3HeRzrw3Hv2zywfrwi2VwbUUs7e9EnpzI2Vn4Sx4dJQaivyHPdv
PkvrygFv7Q2LiW1y7dMxHcRRyjfiGpAS6yjOr1XZrEzrpZ4dU7rJu6QTR7uufl0q/FPvqSBJ6NHC
BApQz6918aVn/tmaE5snbtfjNWD07WY/e6qqeq+n4crVfq0Vi2kNQyFKMjiQH935Hi6C3CuCoXxx
/O/qqrXyyhK+VLVbFyc7h7ry2Cu6lVwnW0n01tP6zZf5NYuhtZcsZnfV2wiDcPT1ZIpApOdU6J3A
bSpNrhXZr42mxTRWSCU4bWyJo5E/J1oj8DUjo/K1K9RS4l5QjXCZwTzjdtcGFphGhnV/Ph9BH7sv
MXhb/HcISelkqhyMAG5Q7WtdZKAnW3AIMsj2Tc0OCyP8UrJTrFB3XjbXgkYrS8dS7p7NXZ2Xfumc
bLuMxKVbkEO7duhYiUiRpbodeY18zhDHBZ9XpztNW/8wec70rFydbJIYThiIuOlt3ojyRiiXAvvp
WFvKex4A01PsfLjIgxkrUHTXNohxMlYUmzK2DWKxZXxN0rj2DS5j6Z/Ja4vRkhTMjFPbjCwcuqJ6
kxkVvz/v2LWnX/78n6dPsnEBD6z844CrR5wLpK+uFYqsTKclQjXTM60J4eOpt/MfrZedyk6jlLGp
NiW7hvZemVBLeirJEkiuOpxXqul7N72yApkz58rNeOX+tFS7+xaZZUxwKHX6n22bRPiP08H5melt
774O15wr1npgsSbkVd+3Lur1YebYv08NkDqjfWVFWOmBpe6d5chJxaPjHz2rRTKYTHU4ZmqGpReL
EY2v1bVz0coOsNS9xxlJEaConZMkAN1R9aDFdK58fztMw2Ga1fbzwbrWnsvr/xmsdECmEO/CdtlD
46HTRKKQu3ADGps/MnWjz9+y0iFLsipSSW4ytGgM9ZwtHHh2dPaudMjaoxdzuWpbmg/NKI5ZPXpB
5QwDFIoohf38h69MhqX8PJ5mA04m9q84s++Y8u+YTA+EX/NRXnv84nxtsRiiOw/iIXDR7lD3vrVZ
esgn9vj5r185Wy+l5xWxWVsCwHSSAoTMjEB90ciQNMkmr5BEnOCgHXWTRFbUv1alzpz/3TA/iCss
FenlbFxWz/V8GiiixWqi8Wvjzc4BlmH5zpgM5q1Zrk5ePsTfujRDvHfixTdIt/yNRIl4C3KtGbZw
NnCfyzk1B5BFLOxScz9+92OUm+RV3t71rqfqkKYtvXNnb7yZhz4PY0taJ86L6aym1t/z0S22wJ3L
Z5aYfmePbborLN5EJgZNAolG8ezB/n+bCVARpUuso6Dw63TsBGsqVQLUX0jaJ06qJCRDX79SVPdT
wNN1fkairo3KERnpNJ+m+3rqdBvWnt8hZeY49Jg47XA03ZTskbeH4qFo7PnWAVX0VrLS/BF+TF+n
XlQHo1L62NOhEWEzxMpDLFWZYCpyCQgM5fdwqOn3IPVkmwlE33ck4OudXaB4PXWyIZorjXTnSJHh
l55XjqFFhBVvUuBeN9CmpEHGwC5xZAKVnzcgGqahpq38BA6JgkMG4tvTC8qhzUuCT73LZZc+pm1R
AdXmZHZUO+CSUEe5YTHwSJXVU0PTPwp5p11J2lea2emtchWcYFv45XiaBSPweBtl6fp2mEUVSV2G
qUwOVQwNHmzgZmXMoezT+sWxq2mT1ADDMYexUOG2FCmVz1veWD+t3LLA+ayaTe9Wz8xK4wA02cfZ
5xsPt50AbNBum+TDH6R8/8LZZ34ifp3v8cr5GBNCgp6gVl1k9tka+x+uVCLsa/Nkz+JUjc4L8XNI
2ibvprWxeyqPloHJ6rNO2TZjaseFfhjT6VJIEXdYDeG4khfqew2CbyhbXEVjAsYJ8tmwb/T1reG+
QkKK6D2naRLRMRc3ndFVH6LW336bytE9mqmEJbuyw3YiZovimTK0cQcKeJrzZ1pN1g5e4XdjRtzv
jNegD88K4OHcV6emhsIvk8S6fKceumJVQEkDexal2iFMOCr0o6FOkFyE6XWvo9FSHotSq4GDg1ua
rZiq5DiMku5K4Y2HBob2GweH5g3s4sY9iWc7kknrhVo26kCGHAiasS6OpKzaA5zzyAbmPvwha4z3
SjtqpqCbbGundYsDWsXsvZSpDNq2ruAdWjX6EapSERVF4Z/cUokNa211zkVq7kXpw/Kg6kIrr1uo
zNpoStkLzXIWlUP2TBtAxWh+BPT1ZRyRJ4ce5G9VKPLMGoq0PhEyMsz7O1Xl0dLyuyih4W4Tjwee
Eeocp+MRzOkt7tl/Ko7F1J7LZ+rzPhSZ2vUAYu8dRvAbudxkTbEHF+Kb05ZnbVg0JXKnkuYWiqZT
UnhHrxFnJ4sfE+b/GL30qSP+fZ5MKmrBGagTp9jW0zhvDJv2rNUw9oz78yRh2UDqH6QYN2Opnyjn
N7Mdvw+92aUzj1hiJUFSlkcc3/wA4b6bTtL9OFY3TqpOOPwfeuYe2rokkFjGUevmb3EMWxxqe6GM
MxVaifUIZ9PzONkHIedHCmEP77xXJP22fQbwW0EfSDJtS579HYz1kLJxb6XszuHWU8WcMaREno3m
99Yst5LG9z1N8wiAA0gFaHIukO/PVbmv4gruZPG+KqAGmCdYDGO9CXCU6vbcq09jLX9nJeQHNH9J
O3Gbz+oe43szD/gnlQ2RSPoMpQ8qZ7FYoSwHqisIvnd42rYwzW2v7N8u16e04MAUDMkW1pceqJBt
EnKuZZAhkQFq4BRHXe5HZBp+1mS8sZzxXJXtkaVahfj0oJvZz7aIzzgNp4hQ8HuoCKJiLt4sZyqD
Mm/fvMl6KVzrndb1eRRYFXO2Tbj7XdblbeZSoFE68aewp6dspM81xCYI2mPc8k5s6qq9j30OGMa0
xbHlpnIHstExSsJE5odsslQIWt02EX6U+tNeWPpUxjqCVutRFHyXofoisCxvTyxxsEvrtiPpvT3X
b64/QwBNhl+ej9Ss8ZpbC0bdCZneqkKkQV2P92rQ92C8QkD6IxEXs6lG3A8l6NkgTphM3cBP7jYv
4hsPQrw4QSumAu6xIvZeCqc5u0q8JDE7wy8AaUssUxoZumDKnTffNgayBvGbM3YauH0L4ZIDIaP7
RJr+7zh6zzFWjrTwcmj+5DffqW8yMUgAL4a7yhGPyr5U+ZRPQwllSwb3j2xoTint73JWvCQWvfcb
sZ19jGEh33XZ3cxFfofzMSxDSPkOJ03ozeZ7byjPbC4PDXbgi2Ry0zj1luCXwfmkhHSpvZO22Y8x
OSUsPfvu9IbQih36qdjVME3CDpr+6lElS8vytpBG3diQ3qCoGSF0Orn81mW8O3pu0mydBGlJzeZm
68UQsfWtgtVq89qlCDKhlO2WQjmN1as+2Sle5qg340NX28C1A2hG/eBi+kw6LzflzxqVgQ8iRXUb
zzN7P8DkbKtL19+PnN8W8D8MEB4AGV5lr3QGKBdixWk/5UOxyzpE/QpvyrAL8DqEEG6Gr6zXw+Fx
Otdz+uRODmBZJfnjFRh5JIZMsi9SFbjcvoNX1VOt4z1F/gdp6PIZROUp0EN7dG0MaFCAOzcLh6J7
M159lE7uBDNsOgKU58Cdl7s7WPeVIW3xoS2V7ZJsBl1snMOUdK8zKY+w6r/DNebZYuwNMs7nfhpO
E+82DhLQXZlibyu+uSWEh3oo3qeiuZ+5deNCBrlLTX2uZl7D1ySJo8xPcTmk2Rm0kk2GhHPAvH43
OjjDzmAL5rDfGTRkYK74wxs3wrpub5ntwM+pzk/GJckpxZtpPR8a+BanOYWK0AMmLiMk9BHRTCC4
DYRJDo4sTyMkfiF32aNT8k1rWX9w2EM8fWpe6jx99+P5OWa2ddeD4onhNXUBsuv3Di/2MWtu/AYr
bgMVqxEZZGCNnjclkspHnLuwsWcvQMjctzM/Fqo4DGP6olNRhvDtvfUwGOKRbtPBXCZp872a2xc+
md1M1d401rd6qCOcWXAOZGW8EXndAxbT7Fmjd0k9nBBl/j+Orms5Ul2LfhFVIILgldDR7TAOY/uF
8njmgACBAgrw9Xf5vk2dqjNjd4O094qnqctucYcGmbRQF0fclUTFy2jskw05Rg4EtTYAyth1tAxN
dn18aLW/otTlVQ3yMszrdu570X5OLnB/Va7nD6G6gzEbLzdpdU2K4H4ciuOcZoeWd9dWut9+aUfo
wsa22ileTjUXezVm9EQ7w156HfJzLnoE7BeuPURijpstzXFiFEN6j7yypUxn6LimUJB6IJqWAbwU
GEDyy6ij58Cn0VnOWVJCXEceu06rx0gMe9WSZL/yAc+89ZmtmQ59NfUdBJ5OBmjiIN9RmJuTn8Rc
TqitalKj+2o37q0NJYU8VH+QNMHSzglyWdVUQ2bNas+CtSIL3vVpaOc6UismmACPVzLsuELFdB8m
7SmMkevUL1lRThrxSDFTAh3cxblblg9EOKkm79VX2+X/QkvQk1NsvMnnYC/XleSQvDkc/mFyFVSi
L5r6J9XjqIO/7ncaj28mxiNj8TIV3YD2rrh/XEPiDhxR33ixLb0T4Y4nS2QfkEy+zJuF6Nqoouyn
7DGOWHxtuyh+x7ojECUpxmNkAeeixfOSTvNrvwwALBOAcZHsPozQzSjseZh0BY1xE9H9shuIEqP8
lOX7XcGLBpLQ44xEcYjnpmYXUw3MtqQGqJrDu5YhZJwD0YXYvI6hNbdBUs4Z/89F+9ysi7mkVhyz
bXtL3X4siPudZpCn5sH2OtgM6SDxwSzZfVBEaP/eKxz9x6KPbjRnr5S3aY1575rHai1Vit9mm5Yj
mSWUnAaHXM7TDZlAE4SyWfh7bXtdpj8DzLhOpyhDwF48IYEC4ZkNhF0PbtdjOeL7gcoY6VKRs79Z
S/8U8fRFnMTJ6rbGOBF9LHsG8a5kQ+3ckB38rmgdZTY7t6NN/nndB1CpJ91ZyGA9bW20HKn263kL
OriQda6vBYlx96KAen4MEbL+z4cJ5O0bvqNDzsPskORh94o029TXLjDYDIVRpyBf5V1LubraMeD1
uswrNrBiP5qQ0RojPAFKi19a4AysXI7YGYmM3yPm5vQZ3O5yT5DNftQpmU6UB9spCDscsnZYarl1
/LTLdTvCb4dcDsOWrIZsVb3siNk68xR1dPCI8+duHX2F/F5XT4EJ6lxPS52jv/U13ZP+uU2cbrJ2
Xt5budMrSufTvULGEfmkkWurfkV+456u9BAGkTUltys5D2urXmiYr3fxQMIbpVGIhFMl8H6tSHJK
jb0x4tfartLdYpOBuIrG+EVivL/HpCMOUBTtH9iusgfcOsCKrLThLbJsv+Rml5UmZiutDkmFdVqf
1hj8F+bZuU6VM+U+kRw8TEJ+oPQibZBnB9PZSItng88r8Z2/GLgEzl0wquctMZxU1C7jiPzVdb2T
oCUe2LREp2Eelrs1X2fsSPmKDGU8RI8YKzq4OpEDUkUoZTtDq7E+wpMZQ3vDXFGyibCXoMd7z7At
XbGbYcETmt62sNew5VoT6mZOO2xWto0bljF+GWza1ohkG4+IUcUBSoS7TC6b6s6nbaXaAgiEptMx
C0h2QJZ7ftqxIx0St+k31jLVoA7bviD/+ytdjCtzx4JnzfkMRbYqHi2l2x0m6h0hgVlWajvEdZr7
5NdGWf8KVH5C0ifSHHFut2W8LbbpctHdU5K5RlKJGDubQ9NPeP4LTTXmuVtWgvmpD/GR2/nqOs/+
TCYOqm0S4hjxeVzqJcp7XMzdkj0WYQyqZOgchhLaCfx1/UIq43sGeRzJoOfEx+BTC1iwR/UuHB+r
C6BkTuMSgpHoGdHS6TtGN57gHTAYC3qxvP94Pm4QDtd63whe3/ahSNsHT7s/iFJ9Yx0k/wUZP3s+
u8NP520ZOnE/Dfw1dvRIbFTtzFf4Vk5uzkjlV43o+oLPD4F2iPDz0Q+Ckbg6HfCwxSk9zVDqR3is
ymClNxqs8pjNJjovQt3CKW5QbwHFs1I5qkemFKMK+jYzxfAxbTmoiCVb7ucAJlfSoZOCoLAejkSx
lkKZSi3hy4ImvJ0rVYEB7RroflbgIkqVowNLDUzF454c3gs7KUSLuovJty814s3cimbTbql7CsjF
q/2xmL07IZbmG6xIXy7KZwcoyBluiOm+D/0nI9jmsBpWreZ4T8zKqgF56wjAh2hvy4MPbjcHfw4E
1IzaexJ2a81aWBy77hTyKKoZkh/KhLcPXdLXK+KgV5yyeqIvGO8Q/RTXHaaHCjPbK/Kr8FX6+Afs
bT91zA7oqTikE3JnrfutTPASmvFj0zs2JYE2xpIhmPCk5/A965Zay+wq97De4Rct56R9yDJkRMJj
N5T7ut+ZLH5HUuHXSLeT3NnVy/Epo+5p2rCti+BnGJft7wTlvWXm88e0VXuZh8a+GMjxHhT2EhRE
zogV6XY3N3EuEwA/8y1A9Xix6PwA5898D+bmL7aQ4M/aalfP8D7doRlir4p4mw+u2MIn3H/yEqTO
okExow9iWsyJLT1ebfyuZTCTokpZa58yWBVqHPvfNvJHE7hzn2A8sdtp932ll/AwBPyfm8OnLMyO
cLmM5Wyg+9+z4aYQDlwj6A/tSv3v0E73wCIu265OPpa+3KzhTRpG/1w4HRPPDpsYH5nI9yZErC4c
Et19lPQcZiR9mxM8ijaCa2OlvI4TDrDRAqudUDJZ5mPalq0BRBvPS3SMOo0vJFrvNCaRxs64ofcB
i3Mkp+wg1RhWTObocuktjNvsx4ewB9F+KGKxvG4tT2506SgsC/JN060ofU5viuZonMb7DmePLC0C
m5+cS2mVjAwsgInSUgsdQl/lPtWCoooFJmFgTw0Ph3M4iBediS/Rdl88K/6EHsjhoiKAUUK8BVx+
J4jxuq2OwPeQJifk+OsK1tvDsiRPwRw8F1FiSpcg9AzNoHsx4wHLHKjuVOJrMCeicEL0k2aNkIDd
t+TdwKgI752DRcRu8d8hBxlCkiwDLshgpRMSDYq8HXG2pxIFUs4nqy6tTZa7AKvcxfp0rfD2zW+w
G4D+63h7ZeEGoHLy6++ZxbZuMdgAf1mD22L4eI/rbz6hgSJscsNGAxjFIhA8dPmAStcsgPvJmRDm
tXbEIDPkMD2tg8BrYYg9cMQ5v0XOdXvDsYIDqsr75Vqse/piEtbmCE0i7X0KyhTBkF2yfQ98Mh8c
iR3/mSAdvkJ4KBScPagnkJMWL+3YzqfMirae4yl70HKSKEqxyUvK1gUCXzrd4FUJaopi6VNsJZ5X
q9YQfiesrLRcZbi/7JtAdAuxhDURg1Gr6vtMdgcfjkGNoT159SQFiMnS7T/l3FSjKc2/j0ZOz7Gd
eVthlCQPe6f7qOxYMN4tgZGvmDeAOaAPGM9HH/KvMF6iBNgVH793ZmBbAfJ+jr2SQENi+ZDRQZ1C
7YJ/M9b9SqW8IOVCw+5MXKCOkcr9Z7/ghAoFj5s5ofHzNAT6HKg4X0sJG5etbdslQNXTlIankU5m
qFkapNu9DtqhaSGwghFsGtRzkMmTwRD2BthFMiikJD9uKRteZpLrsFxy7HdE5+gwWdSU1bgNE5QA
87DOIhXcJb0mrgpYMaoqxPyFHwnK5DcKKuEQzSpD35OQa7miXQrOLpH4J6/G7WgD0v7TI5VfXAlk
eceYg+o06vFWTWQ7YjLtAGnChFjBkDdc+aIAW2mOdYT5dcOtkkjWHeLJTA1RBUcHRhjvF8NSifzK
KD25qG0rqmV0y40a7wSuqD+L38G690vyoP3gG5nO821b+/0UINgXX+2aH9W0mhpBmEh4GFFNNuKq
a0CA28dt3rIqYUt0DSEar1Aylh+J1sUtQUzyl4sU1ptxmDkr8y1QBzQPLU8yL0iTOGqzyrT5+ITc
Ttyw2zjLq9QzeZSSt3WP466cJOzXZdZm63k0VP0FASLOm1EBLNkA4vsZA6fj8/6KGT+HwIIFvzbZ
Y4ovhs7XZuV5jaDR7tjOfXhZdzMfJSKJXvDwFu9ah/0viK1gv9P4CWC68x0tuzCPJnS5QHoKPDl4
71JF3+0e+5ohLxuEkyboEGfEmQYJhv2jQJ7jXyIdwwfYi18ujwssf55WvWaY7pjezyiJ8PfIwp2R
1+OK/J0KGh92tm2XqJPyN9Oz+hYiZKdlt/uRttwdQwHH1AxE4eCWbD9P2GP/hHT7qQRRP60WkepP
qevsHWqOkhND9FQVshBDIxbnYx97f+cpzFVlnjPyGoXGfa0w+H21GGDwJ5V21ZBp+2zwjx3tuNED
nL2Ac6cpzX8nveqPOocXkYQzAltEsf9GBN94CSQihEcfSnTqwNEP3cVII9+eNUayX0sMfquGEoXN
uDlEBJhniIbXaRPCwnlJsOhoEk+Ya5CE5/pC8NNEBKqukiIg79Bdu/zg0iS4KpX4ZkTN1VS3Tnd/
XTCwj7D16kFG4/qyyRVpEL1b/xDeyUO+wFma6nE66BX2pTAb8nq10c+EWNDPaXPgCHUgNtboOUJ9
ZZ4xuyL7Hvv3R49CKihL1hk4LjoqngvJBFCkHwhkGoHP+QLNc6VXQYUmEWD/Q583XgSmrxckJZ5b
lN7hCcXvDVCqbadrMv1MgiCiSnBQwWuRR74yoaUXLaWCH9jNEk8eOozFPMQPrcABUaFOCJ2RofM7
7oeJmrjsLPN/cOptN5g45cEW5k8eZarmCn2q+MBcGfSwIdTpSFEDCW83i2v8lxLmwfHRWM3fh9gl
9+G0Bj+2m/jnvSIPQTthJFm1f+w5h8fP7inPfjI0wDkGQfdLjyj+DVdF4B2cXzzu3lPakr++2+BE
4O9SSmDWFvheIWBWV1N0HNflEYEYdWvjU0rtXRfvAK4ZstaZ+7A+OI4cI1XLTziI4afN45fdLxZ4
wngfQLx8G0W/H0egJhUAjKdAFrweLX0Hr9ZoFlxD/BblnhhWwxc6V8W0fCZe/0sSDMy27ZEZPxZ7
vZn2PwP5NgAgeshnActwB8vnnqwDEFQY2zYoErDYZymO2HGu53BGEMU0nfC365KQ/i5U8komlJ7H
6a4a+AofW9/nOAasRy4yCpcSBuMdXfZvC7G1BclcjZt73gROpy4InoZMDvjmyGeu6TUCfou1Dr5I
48O/U2axC/TAtPhefHbY+bBqtDg8WYDSY9BidbcEbbV10W/BJ4TH2WSs4r7HGCzfbJ5c9j6Iqw48
UI238Q/4t6nsCpAbPD9ZWIBLmeMu6MTM0PENozgEGNjVQ/TDhIv69rhCS2hUg1LhWAHshYCAVRnE
KIytPaFH9LWgS38ME0ijsi058278lc/rLenILZbdH7WOqI+IMBxiy4d53lwTFBH3ZYa6qMPUhdEJ
X3D3uONdfoy7IT1H2mynTElwGBtGJRnPT7rrESyFKachfTAeaQ9MNomSRzbQWkdTWHXKq5pwcpdw
4Fpt0kGuxvA3JFnxHfqIVh47Zb2H5IAsCFUme3jpf3hf3KeN3oqlAgGdga3UuuYBuNiUz3+xmWOZ
tzvCFWa3gegAEL4BBCvXwtYaWjpIObO/S08e2jU318wPxUuHgokGzusZYbTrG5UelAjUBMPEvrci
yA4DLItn1BZF5RAaDhJ9kedpC1D+E4BPnfmSP8CEb85ZYS+7pIUtl07+w/86loVIoM7DNl7iF4KL
2v8/PMEMh2hUrA7wIiKWI6IHOMCDSvRbWsUw4Ta40i8TYl9O2x4+m3ykzYBwhpvOYyCx6fjQmex1
3ob1FC4+Ps+z/93KACet6E0N8iOtUdQrcOUDgWUkshWRoathNlkrhrO3ibx4ISNDriqcNVBXzlHT
M6LruV/mRhM511M85diR1Y0SWxxGbLGlbxFujyurThgvqnHJgjNK7C1iWT1YDpHDoJrOd8O+gKJG
wXpJDGmrfGn1matguq7xYso+ghJhSHZ6yvrhU/QK8s4kO4p4mV+loP0p4x0BQdqlNcz8pBrCGRHu
hS/QBSeObdK6yi/zh+w2Udp438q9EGAoN5ibjTIAhkSKhYFN30iX7MBP6qe8R+og3qT5udhBBaK4
7w++oqDUNI+A1YQfPoE63K40rpZ4+c7aKKnlEPhS6+kXGc3rti4J7EyJhIeaLnUmPNj73iDrvzVA
zz00MF06wr/a4zVLY3weOwWVi2nkFZvQeE2CdvnGanqX7vP77pKfnTNGNMdc5I9iAB+NbnUR58Gp
TZO1GQoBuEeD4QebvsPzAjaAjL5ofL5/5CLkdzv6Cs4d6dY/ATW4e2g+VDgNhwtK4LHkh1NW4aFG
9Ebuf2P6XipLEL+z0NThTtYP0YLiFz0vD8ge7wEs4b1qdyTs+kikR5LA8RtGrEYLJdIZOEZcLiKK
Vzf8wvyz3LZgNI8M60SlI2hdADW98QAveJJpdIHm7q+gu7pf5mE7TiGAL4S4oBoLqZtpR/+DITR5
sB0Go5gMMeYEhr18Az8lVRyC48FXLbTAerDatU7XRVU+BOiRYrPEufNzQmQd1rMltEdkj4/NTuc/
vIXlG0/OJynoercWsJ1NgEIZH3k9BOY/StBrZzM8WKi4wgagz0LZW48XDbeHXJsJBwrIKjK/zQto
ZZ5Efb2v3Wtvk5shGzKdNfT3aZL8cxlcngl+PGQPvMCEe8gnfp1nRFCFLS59wCevvEeA27aPQTmm
6Tc+ij/ZhDc6z7FtM8a/BQKR2g5JOcn4b5gzAIEyeBO70iUMkWDxPOLZo61hq3BNbH1/HBNxn9oJ
/yZqzgOTPoVde53g76+mSbBD5j2pM8wD12XhoFkivORJtP23xet/vd/vJMI3a1jJV2gDRDz6Uq4s
+gfKfcVuHhZDX5IFTdUoIe3mMnBp1OBvIA9LqrPDNq9Y6pE5Uac7hvCg2LtjmHXRckAnE67WWEPj
hPND+Q0hGZjSajru0R1mygVh5KY7ZGCpXxACsN+xbqEnrZL+SMOwa3SRDAgu6fUXJcTehTtEciyd
1udt5OYiFwxiGKFaSItH6ehFMZMjulHm06ePTfIvMGpFussChUAQOVzom9T/Lz1ilRZ43nERrjP2
7PXvXIzcVZYm3SfeDXXY3MTb5wEYPpCtgU2n1af75zq3IBhsqs25iIicaj4ocywE8lxBnq7w1fLv
oU/p1ZGU18KE5EYnHt5lXJO/+SDnJ+BcusmzAZIfFfM/4HTdyWyLb9SYyyZbt+gUAdc5k6HdyhGD
YQ10rDisydLiG9ZIGVmKlr53gfQnsJIj4iSX7pgs63qg27of3SDiv17Z/cLU0D/sgTZHABMw960s
/thxF3yzfOv/MwrRNGp1ovEuICfj8+XEgjl5RuCXRn0mB3I3Q9FSFhKy6BbJGZjwIt1VXNNe1Hm2
B6DjWnmalYtBc0AFMJaCMwkFBMUf25Sxw/QDreF3Cg60YPxm8k5t5eAXNpSLyDtUyxQ9IpWYPkRa
kw+JqH1bdyiDqwqFzB1sXPsvsMQTbP84LIGpyZQcEQevzFMI5gkuQpvAw60XjkDHDdI4rky8lWEk
cjwEDLXh3bR1F7BYwSddZgnnTxpsN6hZIqR1FP1zwcC3jTr5D6rw9T88pVsJ9NjXCI1BBJJMEHnD
CHDcyS3V/OPKS4bsZxRB0HWcc/Oe8bZHKa52hxUg20sxdjOSQmJo9no23Aqbj88egzYKSBHwiq07
OQ1Ks4qnqCedXB7cQY05HCFAQD17v9QxLsxYJLqvRYq4lA0qrwdgTwHI7jRLTtYt5C2TGThIrUAv
3SAoKH4Qcw/1dAoog//AOHJDOyKab6ZZt2dbUIAMep+adEBSeoemEgR0oBrWIcMXLoCxp+eudcU5
4Vp8ByrRzTYYHBRTKN8IteJpJT05L0lh3hLv/ONIAaFTG0FK3SpAmSOgtGozIjmmPV8w6tu+yYRE
npRbIBhyJrPnEBd71cp4+Gu2UV9tHKIVM4r0C89dX3s8o82wLeS0+FnV2tgIKUzrSdtF1C4beJVC
R1oF0+wbSIu2Z0yJECIKqlZEAjMgyVtHkTek53sx4oIpJY37/1rO+9MOcZMvOwqZYhqH+K0YJ4+I
+SbAHbruUERDcJdvbQokMViHlyzNzMX2TB3hDNBnb1dXsQ4SIxZLd5/tS3aMt5YcGcqKnwlHCKrd
RtVk6Tojq1ioT0QRRrgWCn6fbj1psKBMBwMguMxjO+DmMVDVQSRUyihokV8OttzlcjrBM78cEugo
vhhOyhvZsGXjVe+uM4CMQ4J/8xHCLo1jOHfl4nDNmYUoUSPDJ0NBKrNw7aIJz6jef66kQ8aQd4gX
Aopb93kCU6wKADd1qVX12CUWBW/UYXzekxDHGvaMr1wO/K4vAOOIrecdnMzhAiXfFlRRB/Uw2B9l
Go+4FhgpUG408wELwliw84637m6W3fArXpMEg8yyXxkCvsAmr9NFj2yrEUSQPGC90eD9FT8kLB8/
CmgqrmPeIoAFiVZV4VYGYjtNsISAIdqN7f8AIcJJ22+qf8LyPN57zoeiRpYfwr1GNBENU+rOfjCq
wgePj9W5+QgsDUqecTRHivPqWiRLcjG9F8eUquWTc7CNkdrcXZRAEVnStWcPjGJTR3jCeiZj4V/R
thgLpPlwfssgCvuXeWgzwR0iRou6h2gsLOSAQIYhWvUjOD2kR5Ec43ZsDoiYkCWZomr00KBscZ0n
sB6ItngKMIg4NldDK3CORwC3f8Zcr8Thp6dH5916nNfgiCiKp6GwRzwmNU5tbALSQiUKGpBohdQt
1RjvLxRSv70b63i0l24EWT2tjTL5JXbA1jYCKni/tNt4J/tQHsMh+FFGc0yr4tzZGAE9Oa/9EN+j
5UseaBig05BhtKN8fIKfDdMgyx7xDf0kdj2QluDVQyba2MW8jIL4fhTTY+/CKgrs89iLp3YHxSFW
tGBhU0mVuC+QjAkpEkO9Me8QBcdNfmBDcc83oq4Uh1jjEJ15nsAVV23QI3dsOo6M3UaJTqwWOrg4
7m8k4VG5hO1v69ZDGOeq9g4gFohDpHylN+h3u3ObTPa6gwosIHoDbxufMsy90HlWIlle8xRCHBcH
0QXu5O4QjjbCcVKM2B/H/FX4hf7K1oiel2Ufnrzn8euatmFR53aTfwWgqquEbIgdYoNwbuyGwnuA
JhD/4vMZ80c6y7SBUDEqMbKh92vtTLVCs1whYJIexAheDzGQ6oL41qnyeHlqH89YsdN1FDUEevQY
UzodVtElF56s8ZkQSivO2+A46MKhwgmsZIhCp7rlULL0EQhJ1FvAdpZnuT/ZNvMVoI7kMEgv7hCL
ruoYy8zdJrnDnTvGgGSH8YWs26dAug10EFDPQa+evbaxEc95Svy93KFDUAucUwzj+wUVuNsFvWxQ
UQL4bqIIg7flafIBhtqcu5yaIwno9Aes+k/28A+qghp4VcFeE58jKNyAHybbQQM+e0hyjV8GOyH8
qHnymgwibyT26wjM6GaOO5syzEfJDuYVSYPVxog9At/DyJl5sp9Qa7dAVokdqQS7oOzTBPfC32KT
0dPAIgVGOeN3zBCITzI7fk3M0198IeZaFHyCj42uS02WjsclQ1E9Rr48mGjJlU7qTHV4F+m8BzcZ
dguy3oqk2eaIg5npbjmYBsA36XbJetDRLOL/kRYdbu3I9ZcBiIW6bv5GIlDboEgfi3xEmIEG8ZEX
dr/FQ4qzYs6EOigInnH4mx3SdrtcAgYqqfT75n8B9RqPG9sRIiA3hLXiQm8chP+1a3HYTjMIOV34
/AGX3Y+ZlCTLbWbYCjQZYZWVBXANu5mK9RxwI7YtUvfLGtzPsVb/ctzZ0ACZ9piICTFhiUaOlYHE
BoGRLbtXUz4fIDZGD12+tp8rMqThts2OwPELBtvn4F6h0xz+ErKP9cIQzrnv4H/H2HSXfqb/qV7/
ws82nFgyf7Ji4cB8p+Juw5PygBa8DB9DDJlLHeDz/2aGbm8Anh5ZQh1SRQ3WA22W064CecnRenAO
ER5Y7X3eYfRLTANn7tT40fnD1vbdadgtunPdjL70rJjOe468MqiDY8i79h7XOAS8SB7rX3DASOgC
Noni2Q4tiyt+WKzPsmFuFm8oEg8bF20e9fTZcg42/0ZtkR449oXjkpCpgtLyBWA9xPY5RtsiDPk9
H39kH3vaPkEEbh/k6Of/NgI11zisWeXk7mpF0/w4zwsOjB5mkxljaZVpDqlO36UQ9wt3jNmWVHuI
CEJw9tlzYBiM2QVsyEsKsl+DeTcGwb0YcQgC3rbxfhmjuFq1llVqTQqgM4mBO+wSfLtnyQPKlSj2
8pk1Dl6Sn+W2+JZMUsDf4z+MsxgqFEnV2Wcbqhu1gCgBOMwzCEHIRYWaa2iT+ClIkBQZWAfLeMr7
RzrteTV4RSsLAO1N9bn5RVUSnsIoH27iGzhxdiACb0WugIJkPYnvFBjGX6npfLkKcU0VmNtZbxNO
A3D7QdyD0gi1r1ea4keVCGFxC9RbI/KoogRJhevgIAwQLvrV/Uzq6QC9FaIGcXts0SvEgYeFyF/B
rj9Yvz1lM30SPIPx2QO7mKbLCOV0tItXGUDLDdzoXtMsvNI9Xk4+C8NmjhCfmP+QsVg/oibTxSXW
0WNqUO3ESPufk8WB42NCLDseKBr+QJxrfMTD92sK+pd0GkAbgfCzI1tw7GLoNzpObx38os2aQAyY
cWZvsceoEyf7ac4DyBxFesIoyGuwvv0pztbnznrY20Kc5i0f8mqk/oWK+F/H52cLx3u3/bhYwJns
4Pp+jjwQ+fv6lEVpVpvJ96cIMvkaVCRqXCG2KQXzWWPwskN2RZ46KLUjnjXpJHlJBBnqPZs+QoQ6
lSwACkLB8JUbA33QIdlKE4L3xjwH4CtRJ7b2BxOTqZHbAJZgzmkNYCsuo7j7kmY1wDZEX7phbhvo
c8GE47WVpkBsRZz7Jo4DHCACrIKzK8Dd1AIs/WkZQcf22nhGEGvRbh9w0G5XqIN5ZdUP5ab6+Tgj
+bQaddoebFp0gBoplFIz7C1R1omfNxnyfNxiN9cH7kQ1BAoSPqwTVoTlROf4EXc1xMjQGODDzG8t
pOzQmnbBnelbduBdDhE7KMqSsfE3WVcJZCJ+CzQ7JQCaL21Ofg8MqhcZbX81Wb/+x9mZ7MipbFH0
hx4SQc8020qy+t6eINtl0/c9X/8WHpW5RaaUkieuASQQEQTn7L22LmPcY5uL7QCBz5YNjHEw85QX
uZK0D6GZPLuZ8e5VgbbKshYRqWIeNMW7HQlzxTtG/GHdl+k26gudtj6PQfcxTxIpyLtk2pJ5FWnK
RohksmQX5OR+La3QJPxxY42Rh15xg8pzZO8Ququ6Ql/bRcGtG/pU5Gv0W3KrFmua5vLaRyiGLiIg
NrQvH1LNe4I7dCtJ+ne/CR5IZJkcRe41EOCS/QHF7kIgBZ2cRDqOh2sLFNkd+/vbXJPWmRG9j1Hx
jTWpoMhUarsMVPh1QAgr+/nusYnRfyqR218pquyxV1f7O0bkt7AJt/5gPFf+iIbEeFZL/dYeWTeY
oOhBo+FYDumh9owDuo0nokyvEZPwcyrKsOS9Utntq3AT9eE3xGlX6BvVjdLp6Sbz29uwKugPsGXY
2bZMETXoDkQcKsgJesRuUckHD7VVBVbqmkAF+sBBxse3VW5Ltf9VEDOHTqL3vzNPqz10mD8owXdd
Z70OU8CyLft3kqZ3OwQv4Urhs26VqNoLA+HFMhhmsdw/CXpWrunTQa6MRykbn9Ecu1taGhujESiT
hdVAkSw3na2/lnJ649YIofOMn+iK2N/hC2PMm+nvqb+3LiJv5EI93ovundaQ5Q7wL1zbiv/UeXBl
BQQtsuANRXpRaqT7RrYzECNoFMXW5pj8yCV/243alu9mFrYIjw65pC/+xPWILV7YLkIdpPv8r7Du
EpxqCGt69hVxfm8I897FlzDU8k5u5FduS7cOhf5u90Sy2NUVzqxN7WsHFJCsA/LwngkXtSmJYOt2
9Cw28e5N2dh80YzZPqO559BaZttRIQQmDRyZXxG/0KSkPts/VGXwfTSiAXpmGjHx4z9yg/KA7Gtq
k0X8mmXRHQ1oLKAq1UgPJi0/0neY5h+laPe96KcXOiJlXnJYgAxvk+oIHWPEqNtQMWiCF3xU57nH
S1UB1InUeRVmbHLjQS3XiAosZHM9Ve8mkW7CMOfdGfGwNOsOUX5N0cx4K1sEbiY7yRtZyvo7t9Pp
yfhNtTW1Sjr4FnB+NM4yapGm3qVJzYKTWPZPNDLiKnBrNFeA5hITJGgLcp09mZlvycV4k4qQorDb
ZI490L+MKO0ekpx6jABeu6sCmXZeXvw2RNJpq8SO3TtpDJjvHjWNSo1RRrNtq5nyjS7dVSXlNRH2
9Q3+iscuAS0s2fQBEX69homSfS9pch3ohKdO6YrvQYmDsR5dZWPxbbJSkqLfIkARHw353BbVcIoN
fQESmIr6W6hGu4oNH2EEN2POV0eB/Egxhwe1h9xjaxtNYoDJELdXFPyeB0nsLARO+6GrhEPRRb5O
x0F3RsGONG0pJClw4LZUD9V16g7NVqD4VfJqjwzrqTCzQ5EMpOdMYHGXfZ3a42MLpOY2Eaoj8aG0
RVT4u5QwbNqe99yU2k9FohQY1TiLGrMfdgoY7ZUs1d98QT6RQo987ZcFNKA8CNeGhcnT16sfoI0o
9AbUXSvXVvdCTumy98+U5KP1YLJW0BpiG9fTqs5Rvu0oO2waf+zWSRTD7CbL/hpjBRhnxcsdO1UP
9JoG/BVev7ZGxdjXNKV2EgaHwBV3lR78FFC/V4Y5sl2TS4m6CSI7O/fFHz/vprI31lcP8PI6D71y
6/X4ZfGIU1YD6wyGDBCTJgt0n+CrHqB6r5Wm2kdpcz/EvXFPzGS1SnwC1KYIi02LIH9vYzR4zrRG
dWTAtVso2+VKV6RryCOHgR2NZHTKZuixrhkFKnizcPfsuW+zNtC2kTHeZGr/IFP3dYyoerfi9iCZ
/sEH6Y+A6mAjTe7deGt44THPNG8j08RiEZNQKVjGM2vlY2xrj74Mb5dnkq5yVf3dKPr7kBfhhvL6
XQ8dOaFYsqMd8yf1RjaxCfMa8X2QZU98Yd1Hlri2bEr+GUviKhuanVdG7HIolq+UsG55OOU3vHE8
gxzxlAXHVSYdeTXK430YZVRO8uCaT4ob0jyGTaUpByQ7f8yuox6T/aariii/5XVWBOWTT9TGKsnY
J4suuELwV6+qRD/KTftBaX0yBnkahRfv0ZTo3Jt5/+K1XGqY7YGF3Bg6IzYyKDBIN6NhfSMF9MoQ
FlDsuJJWXoMm1ZPk61DuH1JYDCtZya6HpnekqE3pSFOIF6btBCRhrlKJhkzngsbOankdyeaHCJpv
6fQEFZfuFNZkZdAeghixWafUV4JJsgYW/6Rk8l1timcEKc+9PdCNFwPq09qZBJIrkRXHcVSuh3FY
l17gqHl0nfYp0YSGedVQA8LkfiOMSeUfA8pVnYHFt/QgUQ9Nd5SLllJamqBNo5ak5eBdII49hfX4
gUHyudIynFxpf9u4xq/KsF8gubHPt7Nbz5CztenKN2HsUVExJ//MbWkq0WaY3luJaRKBq9JBV1Ka
UVajO4B5kVPWXYr6XoSB/lggldhBzOmupNAUq1Q1qlcjMvO73AuxeaGrQvhGhoA8mD5fRHoCph3B
s1ahUq/RA77S56iuDSMUd4Yrp3+kMmtAH7Gdxq48nbrPRXwdj2Z0r/D2/yUlY/EoOjZbep9IH1Xb
tDsv7+jxJQwwLUuNrdQSCopdjkpxRfRTo+JrlqUUK7WBo/3QFnpzqNBx78xA1YkO6E1pN7Zh4Bhq
maRbatSpj+93Vd322WQ1Zr9CFZqYeVpukz7b27VFrpKFqPa3lWzSsw01PFujXNbY46NB5xTDHzEE
7GU0kRyzMBfO//LUai3D15ujRy/rd5kihFohQGC5DX9jCLoNXftHbZjmGdDEAu5jHrIXmVERmxah
RUNiGyvZ9j86WcvWAWo/2tjWik/Dl9NQiAVgxjw+LxhDLqYZORO+Qy9t3sMOY/TpYy/QRP4Tn1cJ
YXe80Y5Bzi4PKXAQ82Kn0cOIGfZE/pzDliyAM9TpB3zCloSqsCyvIwCncZ/S4bpw77rwDABNTIyt
L/gV8/S8vhsjYfXWRGGqjlJV7doxRJOtKusgzjdhUDjUaVcoKvYqsGLhs8H279Gn/Tx9D5cubXpu
ny4NxMVY5sRrOn7yUppPpUzJ5OOyQ8+oYr0qxRVtB+JAWeHLFENb+QtDx4UPX/n3h7u9ZJlqBHrV
ixUnZnoXIRa+9qEQj6d//tLomsHEcuyqSecF3tEUv1XjwyzMNVSWtH0+ffilKTijBjUiMuS6L+Lj
WNCebxqxjuXmylS8nW5AOQeWoq8vOtM8Vg9cGSycwPeOQ/rHpNBWU9lwKzREMR/H1WVkyHm2ntGV
mVAnPmqBT6uOb6h0r+xMOvOwF1aReZZeMTT4tUhFQN/U72BWbDXtHFl6ARI1T9JDYqlnka/DpY2a
WzVMPkw+4JG9ITwajYb3M1J9JJTKmStZGFXKNA8/zTeUZhbK9bE+GuKbKO40fB1p9Tp21ZmHvXSn
pr9/Oj4FS4H6rJxSB8fxxjdKauTov88QiZeOPpvSXo1IkV0qcHnX3hpa+2CH/Rn68NKhZ/O5bxE/
2eFowyC0YDPkWyk1ozM3ZWGRU2ZTOSs0mshAPRzL5TNCa8VRV9xmy671+fQUWzrBbDKXRTqFpJXN
UW3kZIXDE6WlniSrPLTuT59hAa40j88rbbxnGLWTozsMPltJ13/CLev/Mijc7WWKGI92aJT32Zhb
N2NGxfyy8TrP1UO8U7WjAZ/NGqiSyop0m0GFQ3NatJukOztsxXSnvngNihkZrPLKukJc4Dq9IrGF
ivaqm15Lcg8Xbnz3UN0KNX61iUYqsUScGRZ/QdpfnXT2XkcFkSoS39VH2+zV26Dq8pe61Us+z9HR
rLKxix2XpsKVS9nvOYBetotdCYEu1vN13GQqDgMFFLfRd1siS+M7PZKAwwgbyzDbhXwjQ8+TKc90
3TfsF8ouykMavBT3Kd2bdS+QNQ/SM+r58Tq3RXlrIXJHGEUAODti6giERGBDrPudhtvqVhnd4Snp
MsJRbba8ex9l1FZrurd6iJSntulQrOsyW8iuK95Hq5DwhHcWVcA+T9k6ZGTYXKMKoAyid9G2qbHE
971kOxV19Z80DDSk2qourvPRQ6qp8sXvSdo3S0NRaid++aY3suHYozI1n2Nzm/mVtkLKI2+TSh4O
9tAFh07NciKokHlkJgpJeCPe1Sg8PBSiyw84G6QrSc3Cet2bTb611NS41gy1Rm6tYRRjBl1rsYdp
LmDUJSv25tyPBJn1XqP0tfO0SLmxoG9Um9OT6stpi9hvthj7PRKLusQ5ONpovqjAY8PzHkdqu7vT
J/jyJc8JpsXu02qMRDVRyikz1RDx40DfuqIEpr1EkvHLUPjsP32WhXfKPJ9RVWV2py1PEr4tZYJ4
rca/ZfZbkXg5fYKFtVnMLqOVvdYq4F05NNStA1Wn4ckH1H9m5V/6+bOXSpMFpQ15gJW/fRtySAvg
V9r8p3JZ8A6Fln8fgiTlOVA1MR510dyPY7+PcWytBsV4OH13vhxFaJZmbxe7hFRj9fz+xEogBo3b
Sd+LS+eyo89eLVUGjA2IAnTJ5K2C2FEmr7525thCW/jt80hGRKhyGCvIAsec5qVI1OauawdC3+wR
CE/SIvyxldtOL4mcjYfxLWrb+igR/Lwru0F9yUYt2Y9qXfy0O2ZwNKEvEmoEmwZRPLApw92HbUs6
mDcpBVJvMAjUytwVrrrKySyV9rQBw6Uz+2RDFUc7tHyZ8p1cBvZVFnXtcw4TnEK0JD8gdFEoN8rG
b42F8FbOw2Qn2kmIPwp3bWeZui8ikW3GcWiPqYKrt5xIeGpNYcYjKXGtWTThcAWFNybFU1obdR+D
mMLNbSqNNMnw3D06eixKXhU6Lkfd08/pgWMYz3UowPWlxNB4UY6PTlFIYQPM+QPf1EgpMtTyPfAu
912hznRE+ay/CDeO7/rYQuhIMMGtUOXyilxH/3qk/Bgj7y/UfYbw4akbWfmRayLhxi2PKkf0bxS8
tHcpsstbw/PjYoXrI72y/CFa+wjp7orUpow2FDrkjCZ7NOOauIO8qMdnS9PGFFepTLljJBkStd34
qA1B6SiFUKjDuopjDvFPjFkuCmFD5JAjpOQqRPf5qtQiuzHSPE5o6CAnRrEIKqsRAOeSAkuZglqt
cqVwIyl2g7lXshHFyJ29q1BbTPqTBNFTibMTZgs9SeQMuhaQ6BdPVXCph0OhhiKHlRTinxyo+7gE
l20kneGjipgwQJTbWFsH+1A3qM+Gxs6PdU0X304ysdabAIpV6srXXmYBPJAozwhL86/xQFWTbLJY
YV2A/Ww2yIvGnPJrXKnnWLhf7r9YyWeLFIanKBrBFh6l6CVP03UZffOUJ0W+j+Rb0dwNwbmsgy/X
Wk40W60E9jPTBTt4HGBlrloZpnjme99OLyZ/g6//s+Ph6LO1Kit0RLM6tGCNluQV4aUJUm0TIlap
6QNWN9m4jpo+fXRj39giP893ulTUNzmiZ/QiOHgsE/WTZ1bqnr2F+6vRMPWmIsf5EiUEc1JEDq/p
gMtX6GyFtC6lAZyJolWluOxlNw95zWxvSDxQJo6BvMg1JdBIPrpa+ADmmUTvhffRPIZVt/tBH5CB
OVr7EkbdquGbIaa43rhnLuHvm+E/T0GV52FjsaEXI8OcWDO9e24r8UP21Suk178kucxWCk3fTd7m
BysVfxom5SYwgzOf6QujS5+9Tehf1ZqLkfQIoEKh74IxMjHHM/vppZfJ9PdPux10MsUgpb7lFOxD
akwRKb13kExnbtvS4We7EEwuNX5k3oRN/JZg9TOLW6U9d/DFZzKb4MMo1Z0fAZ3KrOQu8II7UdJN
RHX1re5QOAit2KBf3hZ1hgQkPFiFe8kjYTDMJrweIUqoqOmDzK37Qyrl3lVP7ekM2v/vHu2rsTab
8eBCEyxNwnZcJfePqtJGb3hR/efMnyrSvs/HXBPnyjqx8KZhjAHV54bxoRQYhD3kO9+QNbXbTA3c
yzKT5NkQlPV47NRk6plEyoq2xSpDrBOdLW0vLNTzcDpKv37kNik89LCrtwgH+m0XC14QA/omAh+1
vawPnVNJpeHUckHy7+ml9ctVQ7Htqb70afArGqCjrrIsx1CeQVrVKSYBiyjw7sLjzz6Qs6HqNalH
Ui3k8s0q0fH6/lEpQmiM3SVPhkuYLu3TJeieaKwOLZhDy3VjFTnf3OhnJgvuZbdovj4oCT3M0TAJ
mJLydJ1nRftAsbv4kdOAxJOBROjMSvT1Mof4a3YllqRWmdulR5qg39pCHGLgmacv4stVSDHnIQ2R
JSnl0JBzl+UfklKvZD6IoOGcPvjC756HNODD0mW+im0HaepGq5yp43z6yEs/ezZ8ar2BDFRFVFCz
yntxm1q/0dU0+vBy/BGXnWI2fNht5Bi2DNsp6VYrNYL18XVE4H3Z0WeDBwiy6DB0uE5ktqsRWpVP
fHRu2Wfu/NfT19RnL5cijPgOgpbr6FK8gnGAvepRdZ8KXz3z+5cerfrvkFTNVFS+zlco7ux6r+fS
AEIHduXpu7N0dOXfoxsqkG1ougycftx4Bgg7F/75mZ++NHZmr5CiVYVOR9xyZFr4svLeKjK8vHMV
8WkE/ucFxYSazdXaLuIcYw8v3qjbZz5y2aTe5noPwuLBCJ5P35+FS5gHKdRB34OQy00HblTpgMMR
G7rl2YZvFu3Mm3bhEcwjFAJZSoxC6YajLO7S8SYZf13202czd0R/mCU5oBPfjPOVa1uHxO5vAQWd
2e5OL6gv7r82m7YWfk+XT0WcgfjCUc2SgOKGT+Be980Q7kpFfQnVJNudvpi/9dyvzjabxsLoBDgS
iLntezOuy2/2mz6xU1fGNTJgd5Xfys/996cc1thqfDp9zr9doq/OOT2xT++1riooCqheeTSqmmTy
Bsn3VviQwDBCkz2ZmX35aqq9/YfC5fBd63FhRhLyZr+H2IDevdmF6ThuAVogUMbUiARXCoriT9Gn
A1HIkYrwT1MRPkzAcbuL6jscxngGEcjl8tFOhH6L9gb1hcra1a4Lq3XPfZZ+/fCM+deim8EA0HV/
OIJ43qUBIcl4hH/0HZRI1Y4e6hQcedufGSlLI3y2hBlZIFqzKaNjQj8g9sVtEsPROP2Qlo49W8Bc
Q+4Ih2yLY9JUx7iU37xg+HP60AsLzLx7D8OxJc0HsUNRe2/N0ArYAlS44wywMFyN5iGSqOGcPtfC
OjPv5pNFXsOJK2EeEffat0i6Y6xV4cdlR58NZB8bil96HL0dAS7DL5O11xYyz2VHnz3ewTWN1BCy
gAwMZVJBgrgtZK3bl0pbn5n+Xw9XU5095dTKKWaWjXaUjOFeq2sEgWW7iSD/r9zA/FWIAJrVuRiY
pWcxe23lkAhanCUdIcxV/MrGNtg1ZdMj6rGb8bIpoc5eXpI0eLEGLOUIckmteyx9yWUjad61TxNE
6GmgsVCaYJifq/S7f67lvTAh5r36ASu+ittlOEai3tvShIBBRb8KE/cn1N/Jl8ge6KIxNW/cC72V
h1HlGaDNacHmZd6mwmyHh6Q/s7ovLBzz/j0gvg4aiEkwq9f8DsAAQSisL5sR82Y9WR9lWwSS5FC5
bjAB1KiubT1MH02NLIgzJ1m6gNmk9lSLDoiphUfDw84KKlVt/YfTd1+Z5tUXb76/ZcBPb74gBnCL
NyI8qnLh3lhhTQ2rzRNIdCMoJZC7w0bisb+MddXEG5rX8uSHD+7gTbaHMgUCVIOne08DN3GyzCg2
oaViDdQT9t6NnCcHtbXDx77K8n2IcWCNEVl5P/3bF2avMptZmlv6Ui315PpMSByr5zs+yXJzI+W+
fmbofF0qMOc99UCVjUlxMGn/m7dmsn+HkyEj7ZJrz9adkDLFSrH6e81AUnz6qqZN1RcPZN5OHzRg
QE2LEkEKv+skSAnt3c3vIu/cGv51H10x5310AG8+XWPddIgEB4eu40CttqWsrBT3VR2KrRnHDx4Q
56y88IqmK/00xFIcQqUKGNHRFAw30rcMMzRmlCY6s61eumPzDWODxiuUu/Eokyscp4cROqniHyEB
non0WjrBbP6pgV9FihamR9iGSUzbX3nLLbHSijOjbOn46r83KKztkG5GSqojRqJS/TnoNgXxn1qR
bE6PqYXlfN7fFEUdulkapQRff/eqFwm7dmWWNL16HALZmVVqYTrOm5yDp4Wa3zJXcuMXeyjAWx8W
L47TV7CwLfg7mD+NoaRwid5RzeGohI5R/8L+uINhsKrq55JYeCn4dfo0Czdq3uysywoon2eJY+Pl
h3ZazEc12aNj/l7hk17lUnpmSC3Nwr/r8acLgigLh7Wl/jSasbYJggDpekYxyvzlZd47pt4nz0uP
njd8w4F4rkL4dQlbMecypxYhgGwbHfW7GqcglApkc1CtoXNRJheuFIGMDZJNEMO1px7Ex4xXNmc2
QgujfN6WscwSSmgnpUeze7KABEUBcsnBxM+nXDYC/9OWIcYq0kygpGmKm7vVAcbVUnedDW10ZiIt
jPF5W6YY0BiaxWA4Y4/KR5Okfm9VuXHb2VVw5hRioQNnyrP1LB1JLptSL9H7wnAORVptDLsaNmpS
q6RhDGhq2sbbjgXAzrVkQEayBjwuYdPoV7IKDCoyffU9RLO+wUwIp0RQRsdiErBZT326pDAOpKSJ
NmEJdEcKdHfr1bgpgJcF413QWe1K69Ip3qo3jlqZB+t+0MoDLkyCTMwgva4Mg4/H0nafR9dq7wiH
La7kNq+fGzhNj4NS5Rs/tMCm2XhKEpJHiZzCsiabYHVIryUmrJJIKJKCn66p1DiO0vAwhqR8DKUN
DdMW3bb20ugYe0G7G8oKqmAmjdtIqVLH08yIqLVeWgeAsV+rNCXSLy76XZYLb28mjXsQYekeDNeM
DpKXcNQSmeBt6GPKamLb+1mPVmiv8lG3f9eRiA4athwIBvz8WjUtQnLczN8FmdbuFDPpIcSN8auM
zXyXNI0MMtBIrxsiqogSi+Rn0EnexvQT/cGvlOrRw4i8jdrcBgpdpm+NYf+RBI4/ZTJ+S4CfNqFH
JAimfMDJE2GntjsZBmIKcEP2ksNg5cZbMJjlj8KV/VfTavVNG3oQPgb5zo/pxYVgRHex3gBiqsLf
wBoF/bMuuUo1m9ZQUhGdoVrpfaQEAwjXetiUlSq2MjqmJ2itPG8xYLULorAiXYdC1yXrpmFPu8tP
qxmeeX+Ah5Afe0MBBKpZXCmN6Q6ZCEEYJsl/t0IGkXbmbfD1NDTs2XdbZydlM45Esxij5zSDfGWA
qoGtdubwX78FDHu2sRQl+tsykDRWSWQRvoIF2gL2sC6kFriT2WrQRarw6fStW7gWa9p6frp1So2n
A17BcOzNXwFtRGs4Dn5+5kqW1tzZzqU15RHOEu9k0wM8Vogcm7beP+WhRo+yAGp4yTWYsvrvNRRd
WZpGF5bHDospzbV7ry1fI0i6pw+/dBWz0RV7RYvhph6OTY6P/z6tJlTHd996PX346WZ8seOWZ6PJ
hq9QwoE0nDI07zMRPatEd1926NlIyskTihXdxB7JvZ7cmV5w5sl+/aONeRMzAvXETsXNj25sPzVa
cavCVzr9oxdG5LxPOcSJErLnGI5ePhkHSVER6bpQztySpaNPk+7TeNebqBkE+JxjrRgrK4WjghG6
B2N72Y+fxtCnw9d4ZZoxGzOgirw3fV+31onCx5lrAqI/fYqvh6NhT1f26RTJoEtSmqcGCe+Ju8JB
/kcT3XMYt8rKkIqr0ydZuk3zmYupPSpNNT1q6rPlPvIJ2J9TrywNndlszQsrKJJEZMc295M7Cyc/
rEpXjGce8NffzHCM/r09JMHVdRL7JTEfdAkGE5Yu3+f6Dp7JyhvDfgdassayBPA0y3Nx2aC1Zs/d
i0lP64dmOGb149ChtoLbq5/ZrC88i7/i8E8PXCWOa3J+G44SYKdUU8y+8W2UDWdqMAuvG2v2qMkL
SRpJYUYk/UtIo7hvP4BxAvB9kq38zJhduoTZM6/TqXFclNmxCIw7xVB/2FlxXWn6r4tGq6X8+8wj
4rM1F34xVCET7PKwL7KcbBq9/zh9/IUha82WaNVqA/7RxPD8/BZczQs8vufTh166M7MlGlpA3EKo
T46lKDHqfq8xjRbymfuy8LvN2cudoI8208j1xGpcX2VQ7EK3vGxQ/k27/jQoyxJSABEgVL/IaCZa
E6FOTS7QueLy0i+fzWIvaHSjbDWUGAOIO5EERA6ovrQ7fdO//pw3zNlsReNZanFuJkcY2gZEH+lK
9fy3IQodYWdb2zdkKCn99vTJFp7wXMNP9VquOsg8x5AwvSg21yOgDJGcq84uTN+5gr+rzK4y4pik
QWLGMniTKlAfF7deUeUYsIf1ZVcxm8GFZlcGwsv2GGDqhqbZZfe2zqY0tqFBXnIKeV4ZLFTQZwXu
W2f0xu8xEOqVVch7yaUaf9kJZo+9wxsTC83GjRkMAPmfUt+Aom6dOfrXQ1aemxw61OGV1AjF4cNs
38n+L2z0l/7y6ZyfZhvkCwB6YaU4OoiYNH1o1N/EV1z4w2eP1vLSWpNabouN/X1lljqZskBxTt/z
6d7+d3f7H2+DV8NmNUtfOLoVfyj1hKbyk49BMq9CO7xohv3H32AqElTeYhidmJ6mDhFP6qDimeqZ
+/P1DJPnxb8qyeOISAvZ6cZ6r5Ds46KBTeAeaDnRnvmZ0b9wo+a1v65qms5K1d5RrZ8tZDuFDIOR
rLUks8+o5xaKfvK8BEb8QlRWoaLTKSEKyfWq73Kje9eSSYYfxQ8vfbSJqN6MBAXpWzDT/mNnENxy
eiB8vebiK/t3CNdJY1Z2HcqO1g07dn5Ah/J1B5RFM7aR/OSqh9PnWZiG8xqZ3ZvKKFIs1wObmIL0
6dp/On3krxdyeV4Yc1NJiUN7ws4ohA9KlfFDJ3vElMzLlPV47/69RX6YKZAOa+9IPcHRDfVVq/vs
zCD+8sdD7J1tBYCAVxbgp86xrOoqQURr1NoNVIIzU1D98rZz/Omxf1qh5CzPCF5xR6cc02jdT/k7
QV2oW900YWWEvsQ7VcGdS5ZRMUyDq9nYTSs9w6vAJjOS0GVKqvU80n/a+OR5gpqqM7A02ljuvdQ1
KEZl4oaYZe1ApKjxxyjS6IrOiLiREm+4IYwB2qWaSPVdjR/mJzQO80UE1fAj7y21X0ehZb90ltmC
DQ3sX94IrP/COzt7arrHddiSVzqi7w5SLO2k4o8sWbvTg+7LzxlB7Om/99WKWrdrLbWYmCnkBYC4
C2qn0qoPruhet+td2LV/Ck97PX26L9c6Tjd7jFWe29IIA8eRBQ1VPbp3ExIf2vIAyngv3Ozcd/LC
cJl/pYXEgVguODiH+NirzB5hrWS/T1/C0qGnBfbTSBRdX4Aj0kucoM1V2FjgyRhflz3s+bfYkGhJ
K+CmozQsfvQ+qXgTx6qkbnv6xy9M0/nHGAot1eyUuKb9OthE41Rpt7U9SawGMg3eT59j6RnP3vdC
ZsXCL5w4SRdH76WQzDVxNf1VROn9iLXEO4L1Lc58JyyczJ4t+66VxK5C+K0TdBrZBiSSxxMSVhLF
dWLqt0GenDnRwp2ba8OzHuyU1pS1M0JzNf36phrsXS6qj9M37cvXF+vbdNpPowr0VtNUNbM8kBpy
wBKChLJUuy/SzFG14KcNb3kDdfvMS2zprk1j+9PZ9JwIGhl6v0MI7sNgmBMKOr9qyrindo4CkBiN
M+vL0m2bDYa+rmwlwWbg1HFLK4FpuQZaqIKKtM/0xxfm47w4L+QiSOSGO2cMfnqr5ob/aIBQeDz9
XJaOPvs0D33wo+NoF07Z+N/MMDpAjD8ndl+4N/OyQpuLAYWJHDt+Z0KkDwHBiVGxdlC8zqFPlk4x
+/lCaXsyASPzYOSvvvRgN/2mL9zLnq01ezNlcWXLVpsVKB/yZO9nMhk5IWFyzWCGD6dv/8LraV5h
6OywGJPYjBxRRZG/TobMeGwtqKk5r+ItzkxQ0yVpgGul92tk8SK3z5x54c7NCxBabESuqQ7mgfyv
H/kAqLosmYbemVG7dPjZutW1gcKbsEucnsAgHLLesJcnXJxvh+c+qReG7rwKIemVyZY/0w+pLOqt
5xrdvupw9p5+MtPr7j8fXoSdThf2aQnps6LxGzU0D3FqrdP4zpUBQVg5e4gzM2/pBLM1ih49suRE
zZ2q7UH5SkLtfqVmZX3oAle14lrB/vSVLN2n2RJF8rlo1VbEjpFrxZ4sUf06aYJ4c9nRlX/vU5f2
WJljPXOGsAKDZ5oYk0VXnHkKS799Nr9J+3I9u3Bjp66928jonjUA+qd/+NL9n81uOzCyOmzLxJFT
9Vk0oXrtCUL41Fb7UZGLdX/6LAvzwJjtP8kJE2S/ha3TlECfqKl/9/zoPfesMzdo4b1qzDecrZnr
XghdDNR4990acnsPoSD4VXRadINDSr01UgEJk/6+f2b/8/V3sLCN2dwuRjKmmyZvnToaQkDHxDvX
Xv+hVdlRstSd0lb6FWEvjqpbv2o1fT19JxeGgjE9x08TsmkVQ7dtttZVU9xlQfRcGtmZqbh0E2dz
XZAHKGXoG5xMraJ1ElBDNnTvZqyGV9iD35D/XpP/dAYIt7A3Mabr+3QdSa95XWHlpVPn/jasdAAK
6d6G6xkPj1Szh9Xp27U08GazXlaquhFZy2ns8tUz1R9eEj4krnvOM7R0GbN53/p5IOuNRIOdktoA
8CDQdHIcYKqPz4LQ5MuuYjb/pYGgrtLmKsw2fVDMGPwm6lw9MP6cPv7SVcwWgRDXCBmuFXfJhHcu
p9Y9OQr3QhjXddvtyqq8yDcg7LmrkED6Jqw1nvqQmmhpk0Hb2m0gdmoQe5f00DjFbClIyzarRk0r
HF8rLVIkZeioZA0M8YWPXJ/Ne6NzI8JhuFkaLf1V1kivrUnQzwhSA1nzqq+sM1NkYezqs6mex7EV
pxFft5V4KIw3W3xL4ufTD/yvEPeL97o+m+uR1MWxpGetY3lVdBMTGdiRddoC+SVp5Q9I9mxTK2n9
mEZku7qjMbzBQzO2xN9GTpOY1hUZ9u3OJ+/9/5xdWXOcuBb+RVRJSIB4Bbrdi3fHdpIXKs4CQiA2
senX36/zlOG63VV+mplkqgEtR0fnfAuMIoG4g6/QAucp6P238Jf59fFbnglIa7Jiqq3OALdDqSwc
9ugY3A6Z84Upcw23gRiKxDf54lyS3js32KtAwf1lDmoeuIeK+VcVtG09618NnU0+/pRzP7+KE0bA
QtX1ubOvhu6prPIXrwXap1vmnx///mlNvDefqwgRCkshp1in+879HQSPLtSSi+zOvUSJOvf6qwAh
mkXAdlin+6q+9covJX0Ipm+fevM1ZfEE/zCAtaV7oEnLhNjx1mpUKkoaPjgnA8rPPWUVFVQFCTTt
Fhj/UcaThAS+eWslvBuLCxNwZoT4KioMDRTmpYXvaziGt8BWlDAerY6g3+fxx1/wvsIBDdcERl97
DiwqYHBKUug7OxNj1y7kLmM3QE8HUvkLgRobL34O1WS3Gmtss4he7eHy3j7YcfKgc2IBA3Z487nL
zV+xpX+OcOga1GxBD3sPoQorHtz0pp1/X/jY08J6Zz3zVXrQ9pKlLmT29/V4Ml/jDUiMeX8Thnqf
nyxVoLh6s8zQdAcYEpYatuWXhpmdefLpz//5KqgPWBjUYydBRJ0JuA2GzkMHFXDoy02iuQffnu9z
MHFeay0m4DIhcApWFIEUlAhfq8D1nzh0Qa4+Hocz25qvwgaYzsqFrDCQoNzCvJXd9SV5gYgyCMTd
7nOPWEWOmS0CNj6YxRTg2Ro64tP41PTPurskX3wmueCr2IGmoBcGPU33JqS3wfKLOz4ksuAFPMnI
/2QGs1Z67huIKvG2PSnB29cRFPrrsFDqymnm29KOx7YN7IVIcmajr5WeC3h3FBqmRAckMnLHQHSd
fFPBBsltNh/PyGmNv7P213rP2lP+WMOdaz/AWmQvU5YCr1l+8ka/pomiHEgnj7F0v3Rvnf87hQqd
S+9h8HthfM5M95oaCk/7oqCpn6K7PzzlWQZ7Hg2NyEnOb0RC6D9tx+3H43RuJlYxQgWAW7NJOVD9
D+DhBSPyxNieABwsgwtTcSYDYatgEJCQNvPE072CTVZE++pLpcab2RZHOuaPMNhtTL1ceNa5gVvt
dVh4dV7dY+BKlscDbLDn6aenf2cKSqvu88dDdiaesNVmt9ozcJvG5E/lFGsO04B4oW1cT9OF8Hlu
TlabnVUhCxFRxB52gwxV4L6qI+CHLvz6mZ2xJotCvGJoB4vX14O7BwVgIwt+oYJwZvTXZFHmQr9d
ZFm4h6mZ2VWiSPzCv/WL8gk+ngOM7i6JTJ4ZoTVVdIY7qw8PPliM1EsJBx4HevHQ3H9N4Y39ubr/
miua606FGjyFgwqfJFzR6nrPhh/SfetqduHUOFOxXVNGMwKnNVa48rDkwwvMI+O20vCf8jHhMAMQ
PoDa5Wx2ThiUF+b+3LitdnuRw31kkp2zL9ODqW8yTiPcRj754+y/h34YOqxZgLY5VO0va2hMh7eA
Fhd+/MymW7OkmpKBnz118tCUqAErWN8SCCv48IR2LjzhTJhaM6JSRrtpmJAmgM3uRWEWPBPm/Rim
/M3W7j0NMFYqbO4/jiHvbkJXrMntbtWgl9znUJ9MPT8q7KRjL9QPH//4+1kufn0VoaQ0ZmT5yI5h
U183w9JEFMlYxNJW7cFn+e205W3K9e+uY9tReG/N3E9R5hobsRJ8LBpe4jO+GxDwIqtI1pbwDddD
zo6kovAVba8NfNpcA9/Ztm7fWs+/1B96d3m4Yh3UAJeCcFlnOlQNvTmCOMEB3kNfnMX1opabC+P6
7u7BQ04r55+s1lOaaVA02yMiWhXbyf2ihjDRjn7+eN7OLIp1VMvmQmUlU/ToawNiA+M3ZgZK6+Mf
fx8Wgrc/Dd0/bx82Pskz1pIjmg/wp4v7m5NL2LZ68F7b7z6HZekm7GOvj+kbFOf3PKmu2727ZRux
Azbf1o96SFQeAav3jH90zxI2adElPuK5oT39+T8vJ0sJq0Rh2LHkQflEoe5+A/9wdoS6mG0ubPAz
dDrxd7v885BqmAHsapr52HVOtx/RLNm2hQexPoXs/QpJaf7cBMG4PFoYmj4qEMWG2PfnmSdqClkf
FTwUCfKXLCa6bGJvgotl3E0cTlNBQ4e9jzs4WICs+14JcrJobPvpWxEIEOBhvJfWm49n8sxY/XUH
+eczXObiyiorfsyL57Z549yPfHmhkPBuEIQH6Cp/mkKjNLQNOeDVYxIAHUA9GYX96zR7u977QdM/
n/uGVYSqVJpm8zTxY1lcB0sWkYntIGj5mUu1K9bAM6j3lQ066RrRoIBKkQNpvzSC/duFCTgzSGv0
GQk8dNn8FC8vYEXWn5ySgpgX3ymcaxTKL8GlPXsmIJDVcW17M/pQo+LHYGF3pRqup7H+TIUXQ7Q6
rNMw7D2fTv5xgGnXDAFwAuv01jx9PL30/cYOfn+1kFwOme7AyTwI6dAsyRbHv08Ngd2OCMRewvf5
11TN5FtanCJcHbrZCU7lpfcQgsX7jDAOd3MUD5cRdCk4PLsxavcWLvN8ma8adFESTgvwC7sK7s+F
zITAEuJ6K/NcXOX+xA+LE+Y3QQH7p5LB9HKwVfajNEAb01D3V1KdXNomeJg9eqGrt2Oo4XLbOO0T
hHi8LRRu561deHAlR5smEywON0Zos02HZtiPs1z2/aLQT8+7IelEOh/reQpucQTpvVuAKwoTV+Dv
2hmd0o7TXbfghghNMej7wMoPOlCF87sszAuKx9O3GWbguGSnqK97tbtNgfQ88MVXYVS0EFZ0lm6G
k904QuN/QTTOKK79wTzcBmZoR9jIqeDWwCvkiXcM+3XgeP0K9lPGq/lR6vE2I99DS/aZg4odmTzv
qg8rdZI0s0Cle356LWj2ZwAk/hb1d08mQzj1yYwrwsb4bR9zXHVAnxr4EyxZ6wfgzSU99QAHFTN3
8n/0mcg2TjHKL60qAcdlnS8hzwUZ8A2r8oaA/gkRLOAc52QyvhOPBnJXHLDDe0hYF36ScttnsIAO
1aV+1ZnFF6wBSGYc+rKBofEx90eBPSmD68yblq9VgUIARKQp3JYDXfKH1oEcfgQKV/hcoHHvXggQ
72cjyAz/e5plfivAgnahjlRMcaZgbU2honLM809VYt1gXQ6CLmMZ0BER6OTz3C3itgjU74pinevF
v3AUvJ+7BetqkBt0PaRlGfxP2KOffc0UVDeLPhbYn80lPbkzA7WuA/W29zxpEeDQ+t+00sYZoUmB
OiSVl4bqL2fh/ypBbrCuBOUmg01HFvAjdQa+p10rt7nosu9a1vmbHtPhwemof1i6CVYTMArdgBii
3QjZADkImTfH2kvZyaHawoAdHo2tf7Iin+b5k4fVarFAptiMpBADPKkngusfEWj/KHe71G1w4bZx
JmNYo5mdvtC8aIL6OAO8EXdQsIBcbxnGxQCV+I8j/pnV8n+gZhQJfdFBgQCMzg0NypfZr7zYBeob
eKN0H6iwuvCk9z8mWMObm0C0mZRsOLqhIXtbd+F9v+Rs01FhXz/+mDPLco2UDPkQwDLdDMfWdZZE
8TKE+oExj73LxbWZFvP28XPeP9+DNZIRMTVvWO83x3ZYUK7Kmq1QQlwYp3MfsUoeYFgcIvJBQx+2
eveFqX71A/QcJm++KnR7iZBx7gvYfyOdv9jadyxrIJNSHOHeshf5pX79ufdfZRB9jhM+JSV+Wo1P
fpHCPNHVYwTmEJrGF3U8zn3AavfBy8eXw8Kxy+scnSyfJGISfz43vavbr5yoocyTcDHIK3cjpOm2
sB9wL6Bs/16i3wlsazx6585jB5d59wjcYqdQCTH8FdYl9PfMhN2dany3cGQd7zxYgsdp2/60LoPZ
EO/JgyMtT3pt3N/93LSx09feU5ejYctYACMN4vgJR7H5piMT8getyO/QheaHHyDZhSIJ2Q/dxGIH
xkNxnXoePIZdW8PId0E/22aZurAPz0zOGgIvm1JXFBbMR9zVfo5uf+OlYvfx3Px1MXhv9E6B7J9b
lB7C0amIhY/i3N56cMKZYtuj/h01nWD7yrjOAxzKhz9+F6B4jGt5f0O7kHzv0ia4LuGDcRUoXWzE
AFPrjBp1Ba1S75tnivwGvqnVtungrqrDJd3Spm5V3BcTlB5dXn0ztqhg+A4HIYYM8Y7keojbwZhj
ReV0ZbOlSZx6wN1LTfCOkq5AjgRV141vRr2Hqw4c5+pyPvIWJEmOCHIPb+fiRamOHfW0ZHcyN2wv
pE8TOM7mByNG+8x4B4JU6pLEpF4bCSB5dmLp1N7PM30DAkO6Kz0+xIQota8ZNPndUHovMFiBES9w
vJuyqFpgi5ATbCaywN+67oeljIGjCl6B9SYiVnU1FPvZCPhphwBWCdB9QFKgEt7iMzLTj+ftTG4H
G+f/zhsO5MGkFioZYQa5zBYd2ytYmM+JcXiwH7yOxiGX89WYZ+kuNW7zAGlE58KWO3PIranlqRET
upjQD6zgjth9G9HvkZJEixxwE/AuJI/nHnI69/5ZmOiwZ5k1y3SkWExgHIDD7qHL/gVXpZ9LTV30
Sxy4NH88nOd22OnP/3mYSVPe2bSdoC9VNJHwBvo8wsL8wv59/6IciP87HeD706iAHJspeCBtuOMw
x9Vp9zgF8sqU4s8CM7CPP+TcqK1OC901aZvVM4V64f1ycqWtoWA166gUr6pXF/obZ46kNfm8yy20
BQukknNKvs2mul80P2STV0eeEpdE8s7kN2uoOBtho6cyGMiepNE793lU+8sC2md+fA0Sbz0psqWA
L0YJAHXDoWDHsgj35Qu788xyWiPB0yZMfVjUhQcc1TyuM7Fxnaa6sDH+gsPeCdnBae7/Wawz3ODc
qpPzkU6WyWj0ZyjxlLD3LsuZffVKKtC7xN4vZQfRZm+yZSxwZd45Ns02LZsIlM5fPMjRRS7Hjh0Z
nPn+FAt3YwonoU2ztBpaEcj5N7CpFvE4VsG2zMoZ+rY+eYR8kkGa0w2bOd2M6TzeTpnVV7kpzRtc
JCwQ93D5huU7DDGUsbtpcIYh1m3TfM0kp98GSC09ZMLzrn3l8H1XTOp1LtLsOves6qJSd/6VK2q4
vs1DLzd525Frv5/hVmN7f3iooOK1H2kG4SFUctOvKPGHWwO47p2t0+YSefBM6wCSHP8d4z71YcDO
fCBuR72pGrSETbVBYWTL5YE43nOQQm15PozNUQYQ+26jrpCJ8C5ssDMB4/+R8mmup7o7Lc/5N+gq
STFIuHJ7V7odvvBOxk44X1iqZwLGmqzvp2OYDrA4Odql2LQQJYNkFtyT3hRdomr4/XFUOrfdVgEQ
YgykWMo2PXAyRCgUxwv0SZmUF1L8c9+wCnpouMxZUBLnMHPUOUuoVjjIYaneSXGwLbnwlDNRb+0D
RZkfNkGDj2icgx1s4kngB8fEMeGljY219d6+XuXJQ+5VHs45DknH4QepuimyxrtPT+X3T03DGjlf
unIUs0LjZgA8pw3gh6b7WGdPH//6mUW7xs2DvevktDo5Hpp0jEthIZAx5MdZtd8Jm75oZ7x3++71
44edWVFrwDxp4Imjet8eFz+8BnkcMlXmQKb6k9+y2v6c9u4EHSN7rHMI2xdtJOcy1srGkMCPa8hY
1PMlJ8ozZ4V/+sJ/ornTtDXuE8wimjuQJwzisr1Q2z73y6ukpsbZU3kElSuBOp+n6ifQCr5/PPzn
fpr996Vxg66tTof2WFT9q1sGrwpV6QsR6cw+81e7uSfcdaTh9JiKkqB0Au3EuvF3c5d6G+iFf6oW
FPirCy+MnbQXOgHE80HYOxpgox902fcx/IK83ceD9H5YYmuQJVXcAUhimQ8yv2E2vdMUVO8uqvIR
Zfj86uOHvL8R2Bo46ZKsmfTIJ7gvWhTqCne5Suk8bsp2KC6oNJx7xGodLZZAH8lm01GBHfalzFtn
AJlDgpigZTlcSFzfn3XGVyvKZNlEG7fujxwGddD0ll9nUICjyZ58J5wLg3VuRlZLq1ULWpx+Ox/A
4uFoxpfVbeCN/c7pUzexc2E3Hl8udd/OPWy1wprO9d2mgHyG7urt5DmbAFz52jzUVbHpna8fT/+5
h6zODF1CQpxCqvRI3AfhPSGawAm0BCYSBphm3Hz8kPd3O1uXwJupVX3aanmsUwmwcADLzObCtJ/7
6dNh8k/0s34xSenBH9mm9Fqy8lCX7oUdfmZo1gVv4kDZS2s7H1T1WrXX3fA7sE4Uyl/hRW78uUes
jolMegWnA1Q+2/AJxdhIVk7U9SDukOsRds8fj/6Zqz77PxSkPwwl6Rk/MMg1lQPePhAKkL452HYE
YTcd2aGhY5O0ergeA+/C1JzZkX8BFP9MjQlaH/rucI8yJcy5hQsF4boN543oWmcjWVBdffx97+cN
aKX8dwmMqcpbNRh+GAN3fML+JDcY1eWOdYwnLTxoQHHVRKIz6//4+Ikhfvn/Ey22Rh0ZU+KBImCH
3kNPNYZPvNgBsKUT1fH6Kmx6tpFjyQ+dCdhP0IYvIbDPzuQqJEBi3OolbFxkpekXE/IOusJyo4ce
Bel0uQUc4MWBRfoQprhstP3Lx597bpWuYkTRSoaWaQ/EC7jjyTJMOgqFItGwAA5f81JtuhPQ7uOH
ndnQawQSCGyUjRjdA6xKrivlbfrKvZDPnGlhsTXwCCarvMxdfIiE3xhUjofN8Jxt8gQYnTHKfgkJ
L6T6HijtTXZnL0SRM6tzDUayc1pZOCBDybWR5bYryzwRi+/HTdiNsZS1ExMfUuGVduSF/X7muF0D
lFwJ1a6u8epjzotxD5VqAVPBJo+cdvqcBBZbIy4lHIEnB5nhAY3nbx3xMtyUYHRZsn47UiiQf7wU
zn3IKm/IS+tTqzFdtPxO7aPuf/bDhVk599OrmOEu8EzmM7dH4XQstrLPtpVGHTQlXbX9+O3/Ah7f
iRJrqKXn9wOttA/xdLfs82jMq+UtgBH1C4RNPQAdAuhWo7fEbWzFrwyCFT9zWyUwlOqvOWtggFUI
0sCUVjw1wm2/owGCZq4zVekSQeDYT4YZAqzAClbHBl36C299ZmDW2K5BZ12uSEkPnSPSaOnxyCKE
lYX28vxC9ffMubDGXTHTeJXrevbYdjYetU1a8Fm89oevus3HQ3/uI1ZpmvVEKm2Ay3tZDONpz735
NoW/Ac8uCVqfecJa2qzjJA9E5WMDTCcQH6/2TaNu89n59qkvWOua9RwAnT7sg0ODVtHeCVW+RQ94
iGHr0+w+fsS5QLs6S6iSDgITcIyqtq/Mq18Wl35uEa19ZIJsKkWYB1DIg6591NP5GDLxkE65/Fxk
WLvIjNQhLSPWHtFciQ08BReTxZ+1PWBrxxgSpsjlRUaOEx0PfUavdGMUAAvZ58bn7/n0T2bEJhsM
xRza4+w9Tu0P6ETN6ufHs3pmYdLTpvvnpxVEScAE1gQV1ta9hoZsdzUF5ZKEmUsvAC3OZD9rVciC
mrA3gAugaSb9pA6ZySMUicNDHzjA6dTls8KBQAgKgC1X4aXD+7Qu3wmna7U9VDPTmhl4GHea7OZ5
2VsSPHqVH5dZtwEML15qgG87ckO9WUUZu1T0OvO5axCkh9OaQy6dHFyoPkVpVt3KUN9kxbC1HOSM
3nloT14fnnuJe0PJX/TgO9+6dn7RvFYBVFowizVlm0K25oEsLEzv7JgH3+pAzEGEca/ArQQnaJs7
Q1qC9uzPMmI1J5CNMwGJCq1dpDRa4y/9uhli2epdwZXaAGLyZFt4IU2uco66qIeDVxp19HM/j0wg
TDSxzk1kaLvNoPL7KUy9GHJ1BBqU6vdQgn3dhGF1DVp4E8NPo9jkpv/CpH00rfNtgKvwNm2be08M
v8LOc5MW5OUISok2HmARHc0ioElLvK9uGiAvRykOV4800e5y8PtwjLy5KhPDrU7MXN3kbf6lyOkL
UYsT5ZyNETTy9grHVAzY3a+sm0lElLzhLqd7FFYNKiRAo9WnGvcw1MdJLg9+WMqNdMajq5XY8TGo
r3xaPhbc7QGks+AbwuehTcefuPDxqAJ2mbazRR17bKNpmcEuZ5PYc9UuN2IY+4hOS5r4dmbJxNsM
MKa8jTvLryBveV8Pwa+hKbNI8eznUIR/JjtkERuq7+BndlcyQOG0pLbb0QoU/W6qx21ZmjLquapi
FzSDDby+qtix5YFytErE6EdGZXzXanSmm+y+JBaLD5CRiPdg27JFeVHhORBLUPXPvJm+DqqbYyPr
aSNL/JuexA1TPksCvQDdFvKbCvZkSDtvUs8BN8bm81ZCzzCpR1ia5BlJ8c09hZxA6SSt4SFUCIM2
Kfs0j8O5flJpsR34DBVyHVAIUmIiNNS2I5h6zglTjQeQnqgixme1pSPYN/5Qfu295he1E1zkDQbT
QmqjuE3hIEIh/BUZr93jmvE4Ly6w9GT8k3UVtOwJxfIt/CcymrdwXK6Hk0JsIcT3BVwE7dXglEt9
LNIyi+uBsEj0RRAZANMGx7niDZOJktMjy7w/6KkflorsfZU/TmMBniS3N3qpn8Jp/AqYYx1n0Fzc
hHOBzFxWL/6EgVkgi7Zkw566/lsniwc+kp3XKwfFK5du2gZgEfCkvvolJFfCMSN7pJFAiGhaJGDw
uNugzPfEhs9l1ndJKGFUmrP+bsCXR6CmWbD6qYlyD9R4J7wm/Qn73AQbYulVU8KjnZoOhJOcPg+y
O7aOY4HnxXgHwnmq+oUciHSHCEYnFBp0NkRpc2xiYtDXNoWzlRp5gyrleFWypv4Cm2gHpJTSiyqX
NDt0eF2ESB3GflPXG916KsmyOo2FbqDxX6TB1udZsfnrwlaE5g3OJj+nDhckty71pjbekcvw21Kb
HREmiNIlXxLBvV8zZIc23BsPbqte82B50EV6yHoIgcuqunPxKpDP7MNY5MteKrkravuYOeyai+kb
7QyNKpFe973fxe5Y3NWAqqQMQOFFuAlXw7BdwP3fmrkT0WDaIHLGYd5iPGHDNd+zCZWTVPgEhOT+
JZUTCo4zbF3KYQImHkNd9UpG+TRtZ9ICOluTO29ke0uByGkspIAcXM4iUBjcSAR5DuhtAW+fEqK7
QTffdXPWRcuMoIB26RVANDIGJftGUPjc+yNlEW3JuNOV/4Kl2F9Z+B6TWodJH1KyhU1TE/Uya+Ol
cLJoEtw9zIJfu3lZxqBm1LeO9Yqvaul2jZrTL5pjakkGuRNOnc1YGm8jeH6l6tFGZcePoxBOUnn9
9MVXdB8G5N74/ZNwGhMTOewDbkSUDdlrOrvwfLfiGQYRj6Fr0ZnL6ikeM3tXulQBduLdQGPiO63c
J1rqX7OTX8PbBzY/PdAxBtFHEv+tAft8g1iHJTeJYe8V6VcSkDYe0rHduc0YIGYwN4Z4jtiFPjC6
PSCoWz6B/tV3PQDojU54Xr/1mdNFjlFPymKVBswGUT8Uf9qU8Qir7Ql2hvW2UzhMUbl9gXb2M5y8
cAkRJ70f/nVAMoPiZHcX9BOKD938p1IV0Amh/A016WALAReQxiEccleMUEwuplxsGspbIJHCOxf3
U2kc+HLNVm20lPB6F9pLLABIKEsX29Tvr1m3wIy89/huSMWUNMG8T2V+XdD6xYb1HcnQfVT+8lv1
82+Hj2927p88YrqEmgL4oOJtlk5zRfO0j6cUPXtgkOIsZ/cQOPkxqup742c/WqfrI0OmK923oIy6
v0ZrblOSvUJO+AvNwXRvhhnoiyGMiGUmpjV1sB7dxEP7PRpA+E7GMXiZC0/GyyIPnoRARe7MOsHx
GyZc119zgVjh9Qgzi3FvQxxfm67X8qrMcayOBfSY6QxWDW3GGO6/qOiI+TGHAAuoa+p7O1KOpapf
M3T7kVN1z6xunaSp/HI3tt2duwTPIYG0X8qmCMqeVwts9lgDn52W+PvR1gWAWvNXP0i3mfCfJ999
VjNKj0bfZmX/jbkIqpDB9eJW6TxxFenj0GRTZEZg3keIPiWoR3vxyVKtmR0a+1mj4zy1d2xuH11J
xi1WT3gF5J2L21D5y1GAJ8wC/9VmOoiC0qf7OcjGGxJCJJcMOL0kYkkEcd1503XCOeYTTk5Zzyj5
eDXyEJg7tfOgYyjp4OAL9ZEWBMdnle8lfqabqocg9cJt3+buJg9NBZ49zPhm7f/EEf3KaHUfSBBn
pxlncS5DNEXn1z61z/mgWAKVzTQJRvfBOh2cLa26p1PzcyGTvqppDchYY5Z4CIbg6OUMZUO0laIA
jmH3VdmZ3Yh8IgaOjtyrrkjjStTNwZ3SMAJF7wbRDMSxXt662fQoVfvMm1wdHG+GYzkDoEZgo/6l
8yaoj3N0QaolhhvWSyrENEVlScmRwNr4vgMLeD/zdLmXE8y3g6bTc1QOy0MZpv1jRaQXKRQ399AY
G34q7ex0P/fXJ2ln5C3NiU5hy9864GERGafg286VQ1xbU/90c2Jg9zV2N07fL68A6KEYkil610xO
AEujLHz1KSSLIG5+DyCBl8YjZFqvyFAve5YvOEuhITkE9Y4Ew7LVaD1vi9l1b2tVT1s5Y+RcUEqu
IUHWbVJHky3AdG6cz970hNLLiKQSOFQLHNvJy/QBNjMFYID9y1yDCI6kZwHHpA6TxZF0lxtPRToQ
w6ZA8RhOlLWMa2TJIJXwG6o9uoNm8e9CtN4GTlk/Ojl5kQlhFGHaHgp1hg7boDDPPoGAuqJNuvVT
X254S8Tppfw4dSZ/n1thYWRAdKyRS29TYbytbqkAAxcqr3XehlvHdiZxdOYBq5ipmGIXJksAskkx
LTgDRx97ufHhLOc4Mulz2u20U9PvDWp71747Eljo1W4csKy81vB9f4aed7aD9rSISw+e6MFcSUgj
kTxpXVH+qMpQmSvVDc0rbeEmw6HlF7XNGP4BppVuOigR4SZA/5QMzKYWkvFHgD3wzVXW49oNHztf
ghgETm+6FW5lY0B15zgNyt/51LpxpjmUKYT/xhXU67H+2o3vLfQX04TdwXXuJ2xGZTTXC8O9Csuu
hjVd1yMojj5IDCXycIc2SGHROie0UOAnpSoJ6/l74XAdTxAs2oO/gYOHjW4yL6UTQ/WQJXVWtDdh
4atYACa6g4cNj+A5O0XKzQOIxC8ToEtOuxmrjqI9vCBGE6/buLVfbG3ff/VC+dBUdR5PWF3QmRxx
10Javq0N1kTOpx/B4LRJZuf7DjefqDLmnrfYAQhQezV3FJKC5skMWY7jtargpVcPiSzaJ0Vwtclq
eMOKepLXzGtRGwm7R18GoJBDpTixrveTFyzcOCaYEy2yfAN0HxAvDeRJeOp8Bajj5xLijf2Rf6HF
KCIws3D/s+0AYziU5MtMzIlHQtzdxvR3nQuG5DvA/1/SZdsvyL0H2tcb1H0Qq1T/TYRuHfd99qca
B2+LT0GF0QPwqgY+FfqORaQA6UnyEqpfBZqf8dIjla3cQMEMVhgSGyJ1shTQdE+Ji5S1wN1IuHPx
EKYTAJZq8bFcpTkutpCxdUR71/kTgE4Iozcz4FZga7c4tHGx3xjbejsuTtwrl3f3CNdpVPbTTTcg
UIU+P4lItS99X6Rof4Piu2lrQrbA9pJtVbNrkg1q49UO28px/qPR6MbFMjebzgc5Wg/dK/KX7soP
ASmuIcl4G2hEWgGsbiSB6W90Xe5sqlgEw0F8zGie5hYSO+CrGD/OQ/7dCfh8N3oUV12LI8zDB74O
YwmxfwattWZukoCC36srED39sMpjUkI7fUmrWMMfriBNBgJd3kcwPoSsTcMnIMPNeJWFwMrVGrQ9
OvbufZ7hWOpFcO+5iMkBLq3uDHrxADYzjgXz0obpA7j1T6xYYKSoiy9B4P3wK9z9Akip4DZAwC+2
Lh46LRJFVaUi2YxvYVmD/teQEJEK+HIBi5MYixjndcjy+/9xdibNcfJqFP5FVAkhBGwbevbseEg2
lJPYiEEgiVH8+ns6q3xct7sqm7vIra8xIDS87znPKTyHHFTJdQyyCM67vfOhexScxWy3HeihySjI
dduhMm5q8zGR/jon1c/aQxatdpEuXiBk43cQBQOybwXMfH0pbxSdoGmXBd6r6ZrY4iwQO4R0G+oD
t+MTxpDeCEnjwCAlqk3Wr4JUuJuhV+0tcBHpKrP0R2+UTsRUN2uuIDKsSXYaRMUzAfhfrXKQxcWK
CMAFsirf5Ygy2LQGBsGywzHWQaDotuXeeO15vbMz1TxhPLrPkCKEL6Yci0c2c+Qc8i5cAxpvsROE
+NzJsCmtoL28ltOksc3HAuZixdooj4BDxDMkTEYGQnYQPKtNquSEURak1w1KKz9Qii8MNjJRGOem
Sa8Q1p29z6QfvrmSTTHKcFjM/Qz+iHFqple4p+mG4jE+ugjdTMppaDc1Eflr1hb5VUkMf4DtJzy2
xoDUm87+A7KOxFXlk3I3N6X6MDXSiuJuYrCbz5E8ARnzGOQQBnN1h9dSk2oXtpHaatqHa+QWmq2Q
qGUMmVSHvsyHYzUK1M9sE3g70SMgxW19egDbqo5WQ1tCCzB0IZBW2EjMbmyjkd1/XaU80wJYOn9t
ZT0zlqhShn4LZGm9D7KyBQdc70fP//31Nc7Ut5em36aDgMxizB/gSsH2bygeKnZJaXfutxftIxDo
2mawSP5oRu9ZmwCTKa3d5Os//EwJd2n51VEucEDT0YFOaGBHbtjCRiEqLK68Xf/bJRa1fz2EGeVu
TQ7DjNoJTrWoHQ3eKyrq/3iBRctYD7YpKxkGB9sH9ab022Ln8rp4QomouUCkPPMO/vTI/6p0M1dW
rMGREZYy50fu0l+dfwl2+XnDmy5NeBJrhuf4eL2YzZ+KqrmdR3ZVzuoHNJzXs5rfv34Ln7eG6dKB
N9TadtizBYcIrbZR7EvzIyW7DPswipOIJfWFdsPnXxtd2vAyILxy3QzugdJmNbm/WjkdkMq5gmL3
wpA9d4XTv//1LnhG8FdDg3ggqjv5TjfSeQ9duQP74cKAOncF/79XkKCXwxml3WNWvdD+xxSIrQ93
6WC8f1KR0Og0zP66BZ2nZpYy8w6BnxfrdFYiUXP5gdSVb047HJwBkwjKH5e81eeG2GIGsbIqhd+h
iZKNaX3UfrjtmUy4wW5ATeTWs4ZdeHLnrrRohkakRTs0su4B3uAogRzAjyvKsbNBAXzdIKr1RnN7
aWI895oWE0vVKcQmcx8FuZHPSNXO1aqj+luIbEfEko4Xuvfnbmkxu5Ac4Bq3ztIDCjs10s5Y0W0n
hNfboU1Ie0m1duYqS18gnAnIOkf+7pGVH1q8jvwu7L5hnzZe8mCdxu7/d3no0oKVKszAVedI0FnA
aufoWaDqXq16v7vQaT93gdOd/TWmiY2MtsR3D3AytmhHpM9dAKONDz/P1zPYuUe0+O79utE5wjbI
sZgyD/X/ZlsWNepp+jiXxXHquwtz/bkbOf37XzdSO3M/TtXsHnSKymEztg+zW8DOI+r46xv5fDGh
4eLrp9jsST5S9PMh/d/3YXHq8KHU8/Wvn3tMi489G1B9xzGdwF+QgQTTxG7x2hYqFv2PkOYX5uBz
z2jxnYO94AB9RcID1PO3Q9i+4oyQIRuBX9iznfv9xacdeWD8+KCMHnHYPJwaTMGp3if/LU8VpJP/
vuLWLSlyhl20WccgDgeGNlCW9N584QV/3sWlS8MWJXNaKQpzgR81bAMt1njI5xaGUdSo4nqwtwFc
4znOeFDm19X+n9770saFTfqQppMND9Hw2EBEmvHEx8xrS7WS06WV5Mx7Wbq5qO11MysI5maUhQoU
z5V61+hIfX0Lf1Q5n0xSSyMTQlH7oKIUejzf2zeSb+veAYWEfwe+8YroMOZFtC4E8o/q4m0c560v
u804/f768me+y6WRKeozPinL3EPh6yPts2/ox1yCg55Zq5bOpcnMQ4WKfHgQpXmamNyiTAq/b4vO
84VP8sx3Hyy+e/DgWxUOFfSGMAzjmAadBEVnxvEJEt/QmEC5RF94T+duZvH156gBdBaG3iNhZkNc
hTYhGCPBRyr/9QqL778fy4gFmhXHMCg3p1RlgxVXQkesLhmAzo3kxRRQlyxXxI3IATbADiWDRqBb
CZL9TN1/g17QpYOpH7Gtn/LJHlEprNYAgN031qcr316S6J65h6WJSZIma2Wk3EOoHTAWp9ewCDYg
Al5YSc79/GJFZ7PX16qHsm3y2VVFo36F9s7zPPkfX39vZ0YsXyzoDTBNBL1hRI1X6AgHsKYp5T/W
JnoUUyrQ9Cj+cdpa2pYyKE+sDmV3REvlONXBAV6117SQb1/fyB/B0yfz1jLTA6c1lMnrpoP0LO1j
QbGxKoGy2gXNsDcjAXu8eQaB5HfQ9+saJ8jCiRIvhOufpSh1ojoU2UfTqIev/5wzmAQUmf67vBFD
SuzCc/9QDmG/m3wh0cbDStQg5ftxGL38uvUGtY0QhbADDRHE9pa7OBx4ML+J3HugJujQROjIgU+p
u4Nbt771+ynYTXIqbruJQG/RV9ONX7Yq7npUBx0UbW4bhyvYaDkimgOhduEks4dIGrJLA9vcjjii
X7HJ4BMrfcxLAP5eR8AfrSOQc64GcDE2WFnGTZgjahIEPxn3kOesK1WP2zwzPqqdFgLtvO7iFqHZ
scnhGYuzIWcovUNgHSCZ8wA9BHvU4TwmbW77nQNyWYK+iJ/43phvWDf2x8KROO/CHgk8r+z2UQaC
QiTyMk5HXT/V+Whe0tENdg3KY8kQcbXx3XlKcIgzp65QmEBg028YGkLrr1/Xp8sOAGuLz0DjKEs7
kcoDRVPuOgOwYqcEKS/8+qd7Efz66eP+azebN37R5g6tYViwnVmhbimvocV0t0bqKZHhICA88qsf
XV/bmPhqvCDc+/TjxnVPd/vXdTvTE1ZgXB0Q4ILen2MBokwF/e6gh7ArTD/tAzVeckCfu9hiwLvD
ODaaAwg18mivqmAb8QQpc+vAq/aCX5gOz72nxapX16NOU17YI3grHkq2vIoRpVpf2L59uqbieS1W
PGceFAscKGSnhqAz+5MMj7OVq6g0Fzal557RYsFDx2lq+wlKaGnlWpZO3EXzSprqoBt8W+4F+92Z
qyynHhy9SUYhpT9Mlk8r34u+iwgV+SHdwn0uKrRZvv5ozl1n8TJ8I9Ku73DKybvqJa+QrxXyYzSG
G7Qg9xbwlK8vc+adL42XIjeBjywW79BX0INkbrnFCLgwTZ/77cULwZsdh5ErHF8HTdfo2UBHEbju
BVf+6fv+vyXJDfzTfPDX9ydzEaZNCRlNXs3XpBkSQ+xtitzwf3owy7Ah7rhhM5d9DkBbtpm78Gio
c/f1T5/7y0+v/K+/nBCnCRGbNsHRVD8pM8YgHl+nobowQj/3NeHJLObb0ueyDIQ/HrIJsA6vGLZR
7X3MgayRB1DfdAQdlwzRzuhohRtHOBeue2bELoOHsMxq6E7h8HOdN46GoVCPLns9eWwBddx+/ej+
OMo/e+uLWdcqEkDLD72ezgLoZtNGzWhCR2Ws0nm8bVNbffjouACkeEKK9RCRWSv9q2rsp2/WkVFc
RfV84KhSQ4fWd+Akw2CMZlH2NsKBsz4F1OwLAvtmm7v5RnfK2YXV1HartgYOI+0H7z4LfAG0VBlu
IZZxN67GXodD27fuPJcnFJuJuxGNs3UT6mKnghzMy/qXFdG08aswu7N5DWFxGHGTYlceFVtA++Rr
RieyLWg3xLqrXAgq9JQe2TBmLwRNp12lIzeB8XDeBBpa2SAgNnFBOdtGqeYPdecFL5TwPM4Bb1rp
ERisvCv01iVhsQ5yN8SaEQ6JhWYNqsYIKjivG7trhygMPJJeKo6emeL9xQff0zaDn26aDnrKntpA
HIEZQee3uZnYJYr4mW9nmSnkt1Z2uZrEMR1YAlbK1m2r2Omz5Ovxde7bYeF/v82w6SH2yIL+qMQI
nYHsrhowIOIIYhkkneznrroBmu2jcIVO3Cq/xOY89+0s1vfGIVPE4RTH/o4eTep54BMSaGKgUVpx
6eUbKbro31YWf7Gy5LNwPT3R/piO7Ke03lYqNFFDt4F0oKr92CIM6uun+WcP9tnXuljzc2SuRzTv
xBF6zwqBBbWScVBQsUU6treTGZTXLZ7kBnoG/z0kU7pRUJtto7LEpOj6zrcW0eI7NFjdHTGtvqVa
D0/o4YV3Rd9NYeylYX8XDQIqySgFHHqlBRvyjdvQcG1tCTYcZFvYC5c92upDkSD6t7zLejqvA8PY
DjgGCIcdCF62lQ3Lqzwfyg3MmMGBTaO3yvse6W98VkdIbcm15KaXcaTLcR3yEdp4loSBk7QZlTeF
42bH2Q/yXThPZYJOMpiAYAHvLM2mTS/BzKom5A6DkjEdIpc3d8UgGDbZld6AA/K9qOZ8x7y0waGt
arajJ5q4gOxibyZTJ3KswWZjXnOIMKMlBGvTysugV+mmPrsVWWWgjQpbKM7BTXKgBNn0UX4JSXNm
FV/GX7XA7oiUVvkxd6NbA3Es+TcnO3RNi4UKHPkUArZuPFbZsPLI05Dl669H3rk/+jR9/L3EKgMp
BWK7jn0Hv4WQ0IgNLLuw0Tz346d//+vHo7SAx79tx2Nkjy3UuP1wqUlybnZbTAMdEdRxAiqOBdf3
ZZ7vys67TVX6bxsPtvjyq4wFM+B+4jgS9jYGGRDSYbUiHUppXz/2M9PYEjHcOYLy2okGoAmy+2nQ
V01h25Wq5FMtc5hEQFa7cKVzT2qx1BBocSFeYgDaDPWLnp1d49AdNKX/tvtbMhaoQ1qSDUYcScVb
6GAUpANQ+FzoJJ1ZJ5eAYQ7pTVA2vkANFvqv/kdV3xSY8RACcGGEnnk63un9/DVCMXFxKgSGf9N8
yKbcWEh8L3Ylg8+r2G6wDJoSJSwLumXpgbtWwf9EjHM3tFG664B4uBvbssGePxDlZgo9/VGNTk/2
LQxEv1FGGqDIZdGkV1iB1LsHO9CrqNuuRaBuA15Ub7v81fbh+GOE9QqlrLAs47zgIbDjmUwc1Z+E
xiCUo1lN2B0pnABMYkp3Aajkaw6f1RU4hdMdXFj8rgvd/FhhUD4pr5w2belldwELs81ouUw0I85r
4JPmrRwA6eAdQQHwtKrd1akq1sMwdc8CZHSFQh1O+pBxl+1NVIJFzixwC7lrYHERAhAyn5aYHfPi
e+VTJGkiCxVipgEyvsrh9TanszkyW9rbsCqnbeTY6h2CducW4nB7R8A9PlQwpaw9XUWr2UlhIbOM
3QMMDTNKUwzy0BRZizOIHm8KUtFiJaSZN+6Yyg23XXnryJ6ux4zJK277BghAyOaJlOKD2pZeeZV5
Ljrk1rVwiVAAQwdbgmxejCQpnFklIKeKjUZAUuxGrkzmJrzJgvaKp6qGDHF+pZPPkwoQfnjeVDxA
ygs6w2RWiGgZDi4toTO1HSpsnMwbP2uuKhy/VyaTO1fMe+trIDz7vYTHB5id+Xcz+tdi0k+tqfKN
x314EEQvE+T2ArhfTw525fQRrqYObhSPrEwJo4YU0Z2MmnLFguiVM/mLuH69qVvFViE6TjGx+b1z
cpa4qKDFRVY/m6KDN4XpIymDImYAniY56uE4flpcxkzormJHF0tlf7lSbWdq3rvM/84zfYfOFUxc
qJuhdo5MkizfU8powiPSw0XjvHUIiAMDFUL/9JStpWYOx7tbYRvByinJhb6F34wlmaNOhhiI+pil
3rrJ/Y2FWMciCuwKk+4vqCMfdF/fgcSXJig14v8u6BuKlldATnxjLWseCuK/GZeisaErHQ9+TfCl
dWRjay/4IKa69XgGhyIdYQciBooEAPHwjHOoIAIG9b9w4hQ5Nys+cJ1AmvCoZ3hLG1vvYfZ1duNJ
itvJ6GOyoPmxrHkIaudHw+mEiai7Qj70W+RXD5OnYhion2ACfC57/zfsqhXUNO2VWwe/JwJRq09M
FIscxqWOoNRoe7LlPaTZdZgWsc+qq7QRWeIyVGVM7iNXl7u/StvEIJTBnChJgWOVvkEI1N5n5YMz
FjukL7ygF1rEbm82mY6uZTXfEau+13K+bpmDtmI2HGoPLzlk5ZUnSoDmSkLXYGSbZAgyL8FG1iSe
YDc6Ez+BN3yYOP2mMrZvfWjl576B/tG75kMKR34JY9wwRfserAXIK29pDW9EN19zJPOpFGEdfm93
+QzbXzB909oDnypap/AMhIV9ogX2FURR5HRCn814fZ+1084ROKmlbFPN5e8Oa0nst82GKi1WXku+
yY58tIX7aqYWyA9eevBeGAzfobw2QWMg0Nf4EPwRuk2J2EZtYLHrKYVlJorTvJivTBr1Gx5ZCDR6
L2EBf4Q6LKllbSCGTSFZbtx11WXzuiDytxTyiqbkBkO1XtlRonrN2Esm0yRNo01UZnrVuGqbmgy9
IXoHAO9r0086CUHrTZBXkAQsQ7PitKVmzW9Qg9/Qq4LM3UdaTw4dLkIpdDqT3Ww4LDL8yAk8l8it
geUJzghSSVh3OLtjPqJ9C6nu60zwpMbxBkcBuwNa45f2qp8z0JHxqHoRl8y8IfcKHMcKKkbjOgiy
m96QPAijp8yCU0Ej2wQnfFNIUhxnM3sbuWKvMFMwUcAKo2eU9FOAHdImvc5VBIsJ6HfTKO11UCPI
u6LdXarsreNFEOQT/qwcDCBZR+Odtv7KUnvnkAiWlwhP3a7rFAJ0j/6AeNt7bKt8epO1h/eTZ2TV
0gJa8lEf9SB+TeX0kHK6LXgXK5xJwaNOX3sMkFVu9fWECRIryfThkOqaZ/RpdF0T+zTd2ggH/hGc
LcP9o0r5A5OThNczc1c4KTzlViLkS88E7ohKbsLRhbnPue5z99igchHnvrvhcJBfUVbOazfHvN1l
wVrNOB2PvbnVcMcmvsz2WRsleQaol0Sc5gqCVEy+PVY/mM3DGUZj414NLPwNYPrdNLM9JpyfpYaD
kejqZ9ib56gPvhPm6zVL+y1wKE+IMD3A4ku3DK2QVUv6W7+cSFwW/t5TKCX6xu46rM6rWpthGyDy
GvZajRdgEaTSiuMcOWIl9PyWsvFRk6hItPX2cC3cRY2mqzRvX+moO7yFCK4QyV9LOe+xpQByaSBX
JMKkx0lPEh8KZFBHq3evRTAhV8hMgD3CwK8cvbvGQ6+KO9ccdN8ynK9CJ/1dIHd9NZAWe/cifBx8
cV/O4t4gpniVpfZg4J5IlCdxBssr72gqFcXz1HXJXKW3GUYLxPOZFwdW/PQHdJ7nFiu8DZ0xxsNn
iFqd70f4uFdDX7/SnBWI/GIybsR4qyR79We1ceiwbzCuJnrqy1jNwXXIMaoVyjwDKU/OmjpcyTl9
geAbpsYQJbuRyCcamZtsbK6rAiuaaR6EqtbugPrQifqscqTOCD/YlRJJXY7P34Lc/xZ041bKwoEj
uihjkGcpOktZugqVu3Zl+iAjdBXwAceM5C4wZc1NxyudtBDwwetHxtj743FQPQzSCkZKOAZ0DB30
vMHgmVaDzV4mhx1Z165hdSEwrDT3CNxLlGa/+TA9VMKBsnB0uhhJMzVet/k2F+IYGnx8KDx4q2pg
KLJgIRFzANNTKLfad5GhN3vPSrg/G8aPqm0e6+FkCBBeAhLtjpYcdbloO01I1DQQZgEJCeB7hsrW
KGHrTDP07glgIlXK3gUSi2DgROupgXWcG4WtTtlDLa+a6RoZQNVNrq27ykHSXiP6w1vTPr+pU/2L
2ihf95iNV0Ek1Tvzka+a6DEDtbwsVP6YFmDnjxw1qK5d1WN+4wfBRsj+xRP8VVeILs3n+XroxhfV
00fNcfvIfHpwmQTHl41PYRh9L7x8jJEokDSIn0/GEM7itgC4DLGVMK3q6A22yOsazkyExFwVnB+o
QSIekIw+/FyMbzioOMMqVT6igty61vd16gI9UNYYHKFst5mj1S0NXNCURYvpEt53vCMNWSmczdz5
VXshuqeFliZNTI3nLkDlS2PiMFg05wFOer82BSLqp/SkFXPnY6EII3Hb5wAQQPYcyNhgi/8Swnc3
JRwtU/iGR9FsbTHL+8of5DVlXv5QdnV2jbJP8yg05CGl4+cPzEVRAdYDrmDHcwJ4ORl8PXfVHOqX
gWbqingFaq8eNixb6Xj9HcLOxt+8zKIThpL2OoY1at65xjX7SjvwPRB3TvkxwAF9XCmSBrfejIkm
q8BWgDfZjv6j1zrwQDZYPJ9z0FxjPQNYC9u+M7irzmBMIEDcFWVSMw4gV5gCY+C2c3+T6hlKPwth
292Mv/TF11306+tj87nj2unf/zqueT3YH61u0BCo/Oe8xGHE1vl39N8uycHOnMuX8LjaJyMINVIf
GxyICsr2NhgfcE65BcghcQzrLpzKz1RGlvA4btUsGUMZc3TJPSKVtrIgl8ispwrsJ7VEb1G8yALt
lg6qawd2qoHZOjplc8HNM7kw7BFEa2n72vjDhdLluVeyqFxSYUIVwDp6GNk3jCDI824jmK7+7X0v
ihdp2ocZZ2N9pKyGpygqK/HiYU+dA/+t8wvtmDN3sES/WStmt43q6UCbMimyK+UMsN9divs7U8JY
wt8yDV50I0p9jKqivuGT6I6wLDpXbTrd0yqqLtRh/oDdPnnrS+CbghPH6XA4OZJ7tb9tVHzrkWTP
m/gWLlNM70e55/B49SvE1a5i9/2RvzyWj4/FNl1//a7ODLsl/015/Ux5X6hj3dt4nt+RtaNxTK7S
x/IUzQSIx9fXOfdAF3NAJOpKBAAMHEP6zWLiK8vdAJuKP/9T8o4b0EXV0u1QcGkmrY5ddF1MKB+w
2PpXjS8vfPvnbsD77yQmYDwthFJ4U6VuPsIAdYQuy7tb1mD1lb1zSXt67jqLeSAUFOqjpkJsVP19
iJwbD2tvX/4YrX75+k2c+3AWn37qt9UMt1599DXZIb8DOywDUc9AQSj5+grumfl4ifTqgmEAA2tq
jvk0pAdBjYTEh6Coj4XzJggEWaURdxJTTSFgXEXcCkBI+lJn6wgk/J3zZ78ABwes+k10VcK7c8ME
a5Ov/7wzD2DJA0PxM+iHbJTHgbAPjtEOd0Pwewz6h69//8wntfQaVROy+mqYzrFMs70Y4JJvaPZA
ZHtVk/Kpxta+Mo698F2duZklWw77NEmhPEBJvRbDm0ap4TFXtFrrdhabr+/n81WP/1+giDOGBM3B
6ujM6GoZD3+7zlHZ+vrXvT+Khk/mwCVADYgLXQ6Na46m6OWj8Ti/GdMCnk2dWsTCymFEMI7pvG2r
3R5KUij6NzWl0Xf0kOljB3WXws7RDIcOwIvb5rQZGyOdwthYWu8t46RRSc9m9GAEZFlodmbVsBu1
pk+NX8JeH7qhvhlnDXdkbaZH1TLbJUD04IQFK3fXxqolcD72cD3vKqUBvYqkPzx4OHPeqyio4yLo
Z4vNrMUQD3HegChYuJFc6ZbkG6Wk2MCCrmIvZ+QHvr3wRx718nmo/falwp3/TpEY/Wwwhzyb2asS
001DvxpkhKKoIgRdjHECNMWRB8939BVwXupIbAF//qzYFcBNMlxRCkZcAr9mgDIGGvJwySKpLfH9
CFZYPRJsU0oI/X5p3ysBom3Al4f/5QphG6CUNLyCJNsTldp51IGsORXkIe+F/QbDvJtQoHx2URi9
IqZKx1VeDu+1K9R1A9jTFmWS6U6W8yNYGi+jZ4cDkiuj1XQ6/tQCh3GSeU5CAUYiES7Sz2BfpxzW
U1hUweWZKwf1HwGyVeR5mzLKqzia62Eji+amAvOr8YEcZqNzP9ParHk0PoCliE2RJDiaZIV37ZZ+
nbhRsw90DSaxMW6iQAyLxYBgEuKS08yT/uC8AlescPN1WjlAP5WAltlWNms0i0GZsQoPePZenDoA
18TprgXHWu8M4Qks5t3MLLTbGkCBlZQGZn7UVeIJR1QAa0wQ478ZTvidPkGTdNz0WqMQ6IS/a6v8
1dT7f27QeZ+7OkdURMDiMcoP+cQC1McEWFytj0CYQGD3MvigmliDfdKIMjxQOIG353l4V+mhgxTE
Sbc8dMK1yN3fEALJH0UgsgO2uNUW1uJsjLWZwlsQXuZH2uLVTEiJA+XalzeAcTS7OmfDlpDsvZCM
bLOuuJlSditPtIAmcu5Fh35yzoCRIJbVW5qhwNj5WbnNNPpnPJDBtm3JsAprjJuQ+lCdutBrwUXg
8+GgelKtWQSH81jKB8TrXeN1tIBi2OZ6BoMClGqWvYBO84hy4LSz0mnvghLsuUhk7IDkLWXiiaS/
Si0ztHMgUC1Dx74NZHptHaH2tgrpUz5LdLtRBIOUdIrWaPOjp4+PjyFT0VUQgWpz7/g4MRPT9XHH
BwCVhgq4uD6ad4I5SOCOgOvoXSwlgILN+3aa/BUV/KUuqyJJ88FbIeX22WsylMk8mz1YibKVF+n5
4HErEy+T5dZEDeI5UYQDirR6aXH031JsbkBzaarHAlNQLAeO/wlFF4PuDMzCmL83On1woqbdURXm
cV8V/iqALxg06AwGH18921R/56Xmu9S4oG1zB8dO2kJs7qvg2toUVe1yQiXW6hOYBrkwnAeabLtZ
aqg3/CD2C7+9mrTLnj09a1TM+gpVSEfeNxmMwb4Bbr5OAUQMpIUO1nUBaUUrCCQomPilwhRSNmw4
jX604Us95NdhYwp0nEL2c0RHDLnaQxkz1wUa2GvMOpttfd3jcP9WK9RK6qqsDiIYoDeoGJ2vXSuL
+5aBqAX7RwUlYZe5Pb556m1ri/x2eHX0zgnGD3ECcRK4eVCnzmSMaTyIKRvdTTjocG8G4/yyYVTd
QkZcrq1Ji8OI7geaHhOqYnFhc/+Rjaaqd0ipG27yCmxPlFaUgly5Kx4nl6oS/LSy2eZdmIK0Novn
bnIAoWoquAaGplthNuq24Ae6iccn570dHLeJ+3kEfkErimr2DC6iQ6i3G/zAeWu5mFCyQ9fjmzS+
4lAhT0zEdRt2Ow8uSbUWIMtVK7dx6qum5WTDDKxWCEhjp5S0bLjzOo5qkBfwACQ6WsAqOqQnAMOI
44xB0TjzbtHcjH6QYHJ/fr3Ifr6EB382an+dwFGINK1Bm+Wo6+l+9jQ6afb+65/+s8H+bPk+bWT/
+m1RDZEPgElz5PfmKt8hui7etKs9vqfvsC/pxLufD8HB2dbrR3HYQa+CBKZ/cfq5gbs4VNQardlm
4Igcd6dVAP5tfSPZpV3smZ3VEm5sC9PKWeCA2U/0ofX6VyStHivJP75+bicd52ePbXGeSLuWM5JB
fDOxbq1BzAxL72Yc5SbyUZMfunug01czvwBEPTcA6H9fEtA4EY5HeFKdQc60NTNapBULL+wQz+14
F0eKkNKxEcJVRzdtdiMnqyi7G13vLrVqXZ0IJvaf8P1usEQde73hChLBGpYTDTZjectK5xnb7bU0
JTj39U4TfWEbfxq/n7ygJUJWD8BpjLATQF+NHZ//5CHCrBorzE7zha3vuSuc/v2vLyefLRJWXWc4
UAkbY5aCgkTlcBii6SnMAF37eqCdOYwt8Rli0FLlWWUPEQiRBRaACpA7laGP/ys36YVCxrlbOY27
v24FKJCZsDGdDq0B4A1lWkMRRDw0B7+ZLwzhc5dYfDCh5lHaTXCLz3URq1KsoRBIZg/uyOH96yf1
Z9747JUvvpLCRRFWy5wczav3qm/mb+VhLNZY/PrX6a29PUTfmVyRC6lGZyYAsvhosOEtqHFJe5xS
VJEROMGwESTQ5u7yOig2Fny2redEUDVX3vjnRDf1F+bsM7MBWRTowiaf8pHo4CDBy8y5t0spffv6
GX4+2viShuGC7chENHLEEL2WR9n+qKEnUNWx7f5J5MWXHAxLkSmo+xmNgtpiba7f6QA6RabTf1pT
+JJ/kXaVDxARNJJ8+DH0XbYFGpfvANvqLxQuP3/vPFp89TPpwjxP2/xYzk6wHXrXPHiOru9Vn4Gx
oyDLdmhDIXa0PeSRUZl8/WI+Xc4o/x9nZ9YcJ89t4V9EFZIAidsGerTbU2I7vqGSOAHEKJCYfv1Z
nXPjl8/dXeVblwsaSVvD1l7PWupTynjARX1OqkOBHWJ/X09Psv1++dGf9jkevRhOBLUHYNBi+sdB
82dXsF+4YsbKn/Q48nY3xsHB5/KLznzDUpBJNLPMPPrOvkrbh3Rk342FuqLyGtXjn8fN/8Q/9ZZ6
TJRNuGBwlcPBxc3JobGlXgF5G29FNWAbySsfxQqKkHD0reY4g+6GgIWs7olPxH7xAbcFfLPyvMfB
cpw1JHDtxpmIIUDgEqY3HNaoP9Ns8qwdwDYWLuQqCV0ET6DmkTIaQfD/4ePkctORuNgMgvt/G+dU
uqNbKzIwa9vlqOX9DdBaCWNN5t+kcQHGdmfzp8vNe6Yf/4kSPkziOHMqURf5BMcT90Dj4VHN8idK
sALsfJ5ULa4Ml08ncrTyMgCmPPdjqP8OVZU9j2O8hSt0WMfy0ardK1mxTyc4vOI0gD58iRrA+5gV
HQ9WrXaxbW1zWIpdGYSfxi+evVjqUElGtYnH5oAClXSrsvTodWyveXnHjLeFf8u3uG8ha8K8d7lb
zrXXYuHrNETHToKMcI9lqbgBdjbACWg1xn8uP/9cVC1WvSF2cB0Xa3pgoMqFciLqu++3065X7jUz
nXOfsFjrfOGmuN4e2YHaNOzKZ5O+EyGDOG6/Nrt5iymo6lFgnmRQwTlpCjyS6O/bcXpMYBx7ZUR9
fsyh3lKPlQBoyKaibA8VCLJrZGf2TtAFBarVV0BJrtop6ELrto9A6lztn5IwPpYvXnTt9WcG9FKu
BSbnSIsC4gnhD9P3iXrZtvAYiucuD4Ezkf/P/PdDvHgoDeiaDtddBNkx/WqL15ndYV8SDu+XX3Du
9y9iXruKejYbHRQcz9FUjDuwVHdfe/Qi1hPasno0kh46p31KS/qo7OEru1r0+elrPjQLIPOofCzw
6FraT71ARPcVciTSBbkP/t3qytg61/qLAG9QlUUaAc5AlyB70VDhvyg7s94GVjHckGX+X5fkzZWX
nYn2pTxGOo3ji7JnIOFPqzz7g6LHlTf8vdwXZ+LcXcS57ssUPN+kPVALKRpsAqRE7YH3UpZXOvvf
9e4nS/RSg9Vgy1zF1slPMYBu/Hm4xaa5/K5X9/O+jfKg3dIfGhc6T+B8htYOVV8v9Uv5y34c5YqH
fIdC3q+141KpBU/SfE6S1DmURm+51KddQX9r5WChXm7LMyGzlGppz/FniN7YQSV+fRTGA8PTN86V
oX3u6aex+GFoZxPST2Wf4Oczf5fU+s3q/cev/fBFrE99QyyAN52DwEjb8crpv6GQHvDey48/M4CX
HqTE7V1qUMZ0KAe597n4I1z1bnP/yvb83OMXMd94FlgvMfq1s+uN21T7mKnA7s36a79+EevKSctZ
2sY9IOWz5uSXlaLIevrivmepgFEVTrAU8roDrofeWyCXTNZtvvbDF6HtF1XNMNO6B9C1IMG0Vw3q
4FN1zcnvXLMvFvDWqVQ15R09aIvdaY9HoH34UQs/iq/9/qXkReCasJCSs0M/QEmjYHFXKnlkk/xx
uX3OTOJL0YvsCHVhY8QPI3cnGLOhYiez72tYLK0sUKKCvLauJELOhO5S/WK8BEtS3MJVI2dl4LST
BdlCcuV4fe7hi+B1BXx3+Jj3h1EO4QD8b+pfE59+miUE1OTU9R+mHBhxDMqjjjnoXu+oZiiiHWAi
5ECCoR7VEL+M8bUV9cw6tCwIS3zeouh4cA9DMovnyYddwej1JzNFXAe1wOJElzv9c6kQvmkRzkVb
2nGaehxAftTu5krPOMyVJ7MbJre2Lb1doj0DtGVJb2sc7kOOir8tFU2/nyCA+Z6Q2LuyIJ0bgItt
vDfmc1kJHwPcnVCmyft67cx9vkHtZ/k2jXa+oSIbr4zBcw28mA3qNkUBaZI7B9NlkRDI9aEsO9f+
WqOO+3LbnvuexYwwF3xqfS77g2288HTpK6dhA0VqIMVfLn9/6SXLKrLcnrM5g1T10AAVKOtXq/s1
O1nQjgYiEP/K1HMmppbFZMpycMcUp+6h8AD3Z14B6Hesrojtzg3BZQnZmCo+JRphZbMcBgrufDJ9
TsvHXPf0VnrQYwHJPCW3omAcldJcrDMvy/dcdepWWSgMhdtOXl2ZBc996mL66ERrm2FwUS/dF7fw
v/kWF/2VrjqzQixtRCfHLSHOaOkhZSpf9ahFOECkymDPkmZXmBvnfv3p7x9mKCvGZVyHtOyhSPtp
m86aQ7Btuw+Xx9q5D1jMFULgftdSGNA1Kq2s+Edb/tWo8bv88DMBSRfRX+lcaphI9IfeFFFbQwVn
h2377rOXrz1/EfC9gVlLUSNQUvUttW/kUG5sB9Zxrgq/9oJFuFMxVpZVoNJecLMzUFeCRmme5jYL
qYsSuMsv8dGRn5welqVfDbgdyLf6zgH6GVg8lDzicb9zLYblubhpegtlMgxFGbR01pffeKbTl8VN
dR0Tt/XxRjGirsOzkVe2+DsYSo+Xn3+m35c3uyh8ryVv0GyYyVgggEoHKkQ8UQE7KKa/fe0li6iO
UR1Ra5T0HqBL+2PVdWiP3r7QuPCepiu4qXPtdPr7h9CrfMp8wfAdOobNGQxEgMNcta57pePPRPby
MhclGLbXlRr+b3n3QpLqUTnYwl5unXMz8L+/f/jtegB+xW0w6U1a3XHL+qmK4XV0cKlTGsy7sIeC
Qoe8cuLvNCj+sV8++WMG3ol7LUV47vPof1sPpA7OXHEaZdj9v4pmVD9mCCqujOFzY2wR+xU2hKPT
Yusvm+mJFK1c1SzbujojASrZrkzv5z5hEf+VgesEm7FI+oLcQG1zY9zsyp72zE5iWSOZtV3S+cDF
HmjzXA1HV1NcTjxm9kuTXlMgnNnbLu+lKw67oGpI3EOPm4nKQKXHvA3sHI8QHd3BS+nOmrwrwXgm
Upb30vYM58vY5M0hJ6qHF12WhoUUZg2RwJUj8JmusBfhbjw9JF3eg8clfpX8++BeuVo7M46WN9Ft
ElfDqeTyAG4hh2Einx9caFvDWbRyDQmYupLbONdCp+/6EI8A1vnZrPD7LRxV234N2nyQyCvNf24w
LVZxOPSZbgSw/OCZLCBQNk5gobgQb5L6yZbXTKn/mbd+slLZi4hOZVfEWcLLA/E5W1OWkFvdcf+x
qZE74NjzwCtoSAtUVPbGDiBD6Wgwxa4OktFA6Xp5Zjs3EBaBjyrXeJ5hb3NAadab56e/OIpsLj/6
3FhYhLvAJSu8otCMU5FuoF3Lp6PkT0pfkwN8/tPd5T20LoccXlB4ft7De9FtVnR6v/zLPx9d7vIC
2lAm7Cwv6IFUWYmWhy3XXIA7VeuyWV9+xedjzF3eQdcqbXg7xTBULEEXyygM6NgT9aZdOdyM4Nhd
fsvnXeAuL6KdPiaGcQF3eQsXGQSyf6KgcbdgvnWlk/+dcP53FLv+YlWHHGMsUgeTehPiA/ZeUO67
7/wX7lZ3XeTeT4ET5RHISQ/ih/3k35K9uZHb4qF4q948Glnh5Q89NxZOf/8wH5RVYsoMtXoH166+
ob58O5k+uPzoc4NhORvUDc732qYHpfy72fafLBSl4Dx55ZefbcDFNGBK+L9pJchBJ9DsTlCFhxDx
pY+m6KBopbXnBK0WKswsBeYSUBM3HSyzjqiYHG/d3JlDK8+bkADEsk/TBPdRmYCzsBZwm8oknNKa
Wa0s1Z0qnIQgAXOMfssdGOZZs6wi15+AF8UdthsYrysiW6vh6XLDnRt8i6llgKtqD945OcC8xKeQ
3ivUbf9Iofe+/PxzHbOYXxo96tkbcKlJUufOltMaNe5Iw5Arp+4zQ2pp91C72Ni7ktCDr1NgSvis
NrK2/Svxf+bHL70eSiDUNeh37QG1SH8aFLIGopyOgGP8vtw4nx+DXHGadz4EBByVlNt5cMMhjhAB
h9fOjlB4h3PZwAuucTYxynUjlLkTjLbx+fJLzzXZaSR8eKliSP7By7Y5DA1568rknWTXwuRce53+
/uHReGxdOjOicE6oExUojI78sszvcYHWbi7/+nOvWMwhHhwnPXgt0QOqOCAPoHcu2IKDHq8Ug52Z
8Zcam4rMBHxPxDkH8bPLvUePpL9RRv86DMkd/v6lnbArFtNJQhRK2PGqA1SlWeh5fg7V9EBWAy7+
i7F+gWrlSiLoXHst4lsjIgTxrOHgNObR6kZw5Mr1UGYPl7vjzPSxNIAgCgDTgc7jwbdHWOANKwF7
Qguwr5JdmXrPfMDSA6LRlckr3z71iKtDAG7+2KK3gLEBxehL37A0fOBW5gAniTdoXfQHZDtNHuZg
uUSwekW1Zt1BVHD5TZ9+C/GXejy4L8Ltt57jHZmeFHTuM6jK1uOXnr1MqQxJKWcX13uoaXrywT/z
1Xt2rWz906gAnul02voQ14lpstzSibVr6V9YS6yc4lcLW1Yoo1DtfY1NeaZxlhmUCibInLc1zEe7
1wIokjLvbgoUdV1unk9nPXzCYtYDNNYefBQp7yB82tjSXSfE/0qI4dGnD/rQOtq26xrTeLzru+pW
ZEMCJRt96IurFfCfHmrxgsWcB27QDKwUF7u4vemaZIW63jDtoIqD47FTQr/ZXBPXnuto9t9PKWrS
Q5gWx7uTB7AlzSoZ0M0wYXSaegXl1ZVNwbnOWEx/E0xPGFBG8a6xq+NUgtIhv4b/9v+d4z50RjZo
JFzgfLITvKeBpPKb7OD8abFkVydqd3kwnRuqi02NjJloFMHvj4G/zHMcbLhYZdk1LemZ5vmfPInj
FBA60ng3MPpY6nbv2sVXlk+4ciwimeejV9fw00ZjeG8KwCnQZZQM4JlwzXvm3I8/Da0PHeCogaNe
p0j2XdLStW2kczvbRXvlJPPpeoPfvwhjYkqmAJeMd46xNi5iwDj3dTGAnkKu9O25NyyjuSjzeHbs
eJcIO6DtT3gthzk9YiBdHjtngnnpcCmzzAWf1ol3upXHlLW/80LfkZLdMgtqP/jT5kgdX37VuU9Z
RLObgP6M6xpQmZEmpta0GWAkAQLZg9vZ68uvOBMJy/SIg0tqcJ5ZvIM6K7CrGWDBBnuAa0fjc4Np
sXtpfFhQOBPQhGKgfaS9OIuUW3tXluNz7bMI41F6deFoU+wBygSvq051v048730SI7mRLpVfGrTY
Ofw3JMCBGUzRxggJ+BJAUTnN7YvnZO7G6Uh1Q/oqHaLL3fH5F4lltqUsp8IH3C/Zu2qnFCzqXmQP
TI57ZXf8r6jqf/IIRCxzLrNsheeKNtm/vt7trOjuNnt0Ns7mAHPuoFzB9yKgQb06xMG7u6pX1gql
mRs4agcshGX4CgCNsAvJ3t3PzxAKb9TNVK+aVRM8WaFZmdX75UY4A9cWy7RNIyxm93Ap30O64e/l
VOPGp0xUggQk7/exbbtRk04S2DMYC/WouoNcecVnFAlc/gHneuH09w9TYD33qddlaKVC3ojql0fu
R6qhM+2uxPXnq7RYZnPE0KnB+F6yL43agmUnV9Tk9xMBGNPEt7nW4xdfdArLDx/iD7njDigh3CeG
Q7keM1Qjk7gqphWDm+O+ETTbkHbgL5fb7fNoF8tTEYjztvAAd9/XZrivfbPvIfu7Eutnnu0v5kIr
6RqTt32yH9wTA8KKxny4cgb6fEaH+fp/Wyn2sGlCRVO2jztLrysbfiZJCWvsEvY2mtQ8YmIM5FzT
9eVm+nzOFf5yUoT214diLNsbn0cy+0FSum+7a1PIv13lZzG+mBWN9geaznj8LETkpSANGP6HJF0W
qAp+7iWssXjn2itle5u2Bgy9EOXP0WHvVQsseBm3r5c/80yPLVM7FVV5k/ZQWKuc77os3vfsWknn
mQBa5nVGkk1ZqlWGwQBiG+pUmwEKb9T8OrMLZK2/vfwFZzpqmd6Z/aFUBZDme9LZUK8OD3bW/fH6
a7Zin993gka/mGca2H5RAijEPm5pQIo3WdAbkRvQLzPEav5W6m/U0qtqBI5tMpGF2hSvyK/MDec+
7vT3D3ODl3XCpLA63w9wiW26H7Rwdzn0+peb7lznn/7+4elcWlWXuyTbt9X0h6g2tJzs1+VHn5md
lymeyS6E0JPM95rB5sZy8zQAjILepV3Kdv4cs+jyewgjpxngk1ASi0jlpK1zKDIZrEpc/4ffQQph
D0P2WFAY7cIkKi9/o3AgaVcUFn2Q9xSt2FG/7ttAOnZj1lZlE/D6W62+12CizEFK5ByyMZ0fioS5
8ypl0r2BM0C+S3ATCSSJICdAbOYaLHi8e8KVq2etSs7L3yXNdTQWwIOs5sSj27GGl1Aq6fwL6Ony
DiVrWEdAh6zWjt+k3cnVqA6ZiuFP4Q/W2AU9Zc+agVhdVjT5PsAYIIQLAnwF4Lm9Vp1Hg6pK9abT
dR9wYIY2HgqdVv4IeOHcUvHOlbEjLM1VOLkWUDKMx9lNBwjSwecTuJoFLjuDdmpZ0JiB7iju7b/N
TQmEXwWZ/mygyRexcPeZYNXvNm3Km6Sd7bc+qb29YUP7oKQpgPj0koM/8jE5wRTJhgtDf4oMEMrZ
70XQSgnnuKYcSMBVrSKWxt68In4X39G8AkiYxV4CViSsyW5boZp74B0wQJQe/D9OT+hRpNbfGuVD
2OTiFa0jsHXRxjnaaeEGc9P3ADTMNfJgHvdeAPVlv40gyKbD2mC8FzPt/9Q4ycMGyZ92LVNsbVLU
qwPLkLab1urSneO46TFvkiGc4DZkgtx1AZIcYC/zEHORBxSGb4/ZWOuHnFXNm+PW1TomCX8dB6OL
kNsyD8FgKbcy7vJfvki5BkbUwZYcxD/GAOMBMTTXrh3ZXkMDBAHMJq2hKR/A1O+DBtCa0BvyCrid
Nu3wx6nBIm/3Il9N8Wy+W+1gvtfYsqJ+cyp2GKagomWkZsBXaDJH4BtMD7qS5b0DDdB7lnv2zq79
AVtDkKwDS6cdCR2dAbQyY1C/ZpMcgmTKhzywwIW8I0U87rBsdnth5cXRHWoNWKSpMGJ4mqHTywy2
yEzXFRTHA2z2gkLX5mfX9fUGNjc+LoC9jmBVmjp5VydD9m1KVB4iL4NqNZGiTVfYXrSItoGD+0EL
Z1V57XAb+6mbAixcOWlkrLhkUTymwxSNOJud0ESAF5ou51uOm99vc16Mv5pxniM30e2fFmigE+oH
zbbyazeBDgHAUe2yogkmkoBFX9l9vM5iHkeJAZEqnV35rfQFv0nyor2XUKd2QQeucrZGOqT5qRt+
WkuBCvrrwgAOwBrB7bWbe87esagb+aSJn2CPm+zyOKnesmTot7IiP2RXVXdQf/Tb3Crch6m2nHtc
96d3KE62twxE8mjUHds1XVGvU8RVWGnwilDA7G77mtYbp+noXVamNjSOWQ8ZvE43BemnEHQH7zj2
7gaclQLaqrJyj5ndt+8ir4ZwJG781Dg2pDMDjSMq5nmD3yl+YB9Rr92uzG5LqqbVXIk6cEwa+roP
BWthNOLUe1JrILod4+tNzHowBTxepUHajQDHsH44IZJNE/U2eVJNAqxvLHO4G3JYHEIjGsaTdjiK
regEJhWMlCJbDiaCJexxzDLzpybC3Sa0+at8j0UJaEPDNlaZiixB2U6NzrAd4OKUA4tdiYfUCHos
ieX8VfGYb6w5HXeqpQq88Y7rm8EkzR8fyOxnVHgZiNxkech4M2+4q2SEnZMK/WLK90WtGlDGBnJb
NQzbwamwgwYJ4WSlHdxZVHEONi+On1sX4tdH5kz2Nzj12ltHltBH6kaXrxY8p0IrNta6GaDVsiFx
4WuQtN3Qs0H7SXsBaigIOXsJpTcuqKF3MY2b0JXT8lKux6FFSmfC9P+DZIX93R/H/DbN4Ikzij5+
gR96dZumhu6HpFbHZoLf8aywxzexskJhpmStE7uJgPfPj41VqUB13InQw9lrg9r0/eQxs449o25m
N/HUKpejF2iBMsHJUC8E+aW4SXSXgU1jY+6xY8IeeupPWy9P1cbyUr7OGj7vLBRMhobIbjUlrP6J
dwKD23R+flthRn3zUyt/cJ2EY9hM4xS1RMlvDuwQUZYIqlVgJBxbRaXMUy2J2qW8TdZlbOdr10t4
UDud/5zAnvIRpg6A93cjDCrw8DUHYeZ2omVyyLrBWo1pKiHv51y/9OksZTBmBlR4h3e/J06tPXGl
ACkeNyeOkckL/OUh+3RtJxqTUd7ipjc+kJwDuWH3oMrbc//dL4bymOjUAy6/Vn9i1kCp6NTZDyRS
870F7QOW0YRsJmxydiggYWDZkj5yygnkFl/MZqWs0dymgyw3wrLdNxh5a722mgmWFi6Is7daGPOG
DVizEYO06nBOYv5HZrzdZmyG5wBsgY5jXrXgNTde/UBG7R/bepYr0tTJsy1SYm3bQovHcWzGQzFz
9804gC4NZY4pNBtVUKae/0wzx53DzE4H+FQpjqMgnC9fuZ5JFLvpsKZsxCVfVXYRCjzgvmdZ7s5Y
LN3EqQWcuzU69tr38hnIYfou+0wFbXm6SBC+2ntzZ/0GDx4CBz7NwwqVmUAJeXBD4knWhOABIc8N
EztwCRtM+Q1UEMNc0KcZ3gXrKhn1Pq9hAJ40VfriFEzsSxuGCmk1yHDqHLV2OYXymzEC9lip1rIG
e6nBVubuBNkG4Ny0QdXW9e3QZ6NZp52b32cubUKBOXo/6ZQdTNqqCIsfirMLBoh/oEADgBNc1jcg
ZsXkZsJCFQ1ZN4GxWiNHHhvSHerstMZiJzHdkc7C7Mi8IThtSR7HROgwNj5BwwAnjU0ELJpw95uG
FSt1lKMK6y/4YvOhISnEewlDo4C0cltMKI2dNSHgaYsyO+pZ+ihg9IaO/i6zbt4I2Ywbr2tQU5Eq
786xO4OmE9221S3fwVqswAST9FuYIgCm1vKevJsk7+5Ku0B00sHxI6uDZYPdZOZVoTIP84KbF1GH
PIodELtIblLb42tsOeQj79OyiMaxhRUuDmfg2NCsjqg9Vas5xtpTjgxCDxjPjIcGNnRO0ItGD6CY
Dc1r7+QVsJOYvoCGd2t2303YZ7puiyl2HjSWzQzO6O/gJybHMgXqnGt4yq0GQMUrXDDKMSqKLDvi
CjhvIhGTcoNNVltCM+CpbKWtaUBRCzhQFqrCVAHInU6VGxRdLsAMPEG+KI7LMALJezau4wzZAJAB
sa9azbWBfcTslTSIcw7kx9hnxwSwk5/wAY/fkVmrQ55bVlhSZh6QIba34pRyqWe70auGTfSuxoHl
lgHdFoEw3r9QrQn6j8wwA7G83D7C96txAohR6tdKDuKJ2K2/r2jRfkukrie0gkw3+cSzEDtKdY8f
zQ8G11ZViK0yf7apNddRU/XZ6+mOwwYE2yojP280OMvtDNuXGfBwFKogxUga8keb3jtOcQ81f9EZ
64YwiU16Kx2UFzld52IlTWFFI/kMgd1kp3ugdljEnMre+HZaHTh09WGKCTHUZZ7CGxvLEohCRK9o
ntV34CqMINcD8ArXQmcYSzxuZn+aUuc3gBN+81nihHVCCAwQugTxIMDhE51xvifpACcbm/Q99oAF
/M1sRss7mPhYG7DO7HXqELg5NhOXUdYK57tuCXIPZp9Owt4qbfmvVpkABNEoOT8kY8NfCwVVJkRf
bNP2RRU0dZU9cqUBifXT8YeLU1ONfExpw4wnG394SCpXILlP8zv2RiOYLzgPvDn5UP0YLSm9FcM6
fGcVjN3YmkyPZTdUm9Ql9HFwMnuflq5UYe6B4J9OMABYOZnnBZ3IrVvUH0LLBoVy1LTjlrnphrOu
PlrEEkffz7uNZRzc+yLm2KPUcMbCNY9+VJ1V3/Kin18wGJwoQZysGdDr29moaY+DFvwxWgVAZtN2
EEKAQokS6ubGjF0cOuPEn4feTPcFrEnuM8fpd4U/JGFrMuQywD8NcNqkews+EsealkVY2nA5aHGg
CPyaNiD4FNMatAQG93nfc7YJpvrv7VAkR7ggQL2SOH5IR2c6xH5iIky/cPGpkLedcU3ynIF6Cgsm
GR9yz/ivbZsDhOh6PkyDc7X3Hdk+MHgGbAAHi/fSr53QwrIWwMFz3qXdnPzgqdU9qaqC2xDAk+UW
xUJz0DUE/kVuS37B/hoYedunmgeiq9tvfVYNB0Zpf4f9kOcDlukZgsqoTgf2gMMoxPjwsJnAfQQC
H2DKcExzLz9ZAvQbmNCWd5UsyI3VCFshJVeSOzGcdoyIn2d3hFOepYbut65Y8svoCucBY6b6GajA
ZG9b0h3wvpGbCIMivRnBPLvLRlltWWrF2HsCw1hGcQ9aFY72pxMu6RVchTqMgszvxwnV+okOKpVV
+F9mfskEuFHP0AZ7NmGwnatIhppuE1cpPDpwMHsvC3uES0dVyE3HS9AEy7hmzxh/8zPUjTXgdX47
xgFuzR2FM7eJA2VpfWh7+F0IsFl2o+8azL5Ds7EA+Aio0QMod5CQ7IHvmnaqAi5zJUsfQO2pmcJJ
1BRY1rh5KZuKrihXLTYmjt3up0rBKhzLU/2zLwAtFJjSgwzmTQfKPTeSWGa6FRR2830Bgt99YfsM
oFakCg2tLNwxZv3dKLN2DFpW1RFWVZhx1Ebeci2drZ0J1IYRIn52mD1x/WLMsRh63QQmHuq1n/4D
k04z9hcCZCgWlgQuiyuaSIJtn01UkBtu/WIZUMfrwcrSHfIWWJdpNuNellfoo8D44/zmFVD3r3ry
/7XIcx70yLjYK9vr4exAPRiI4lgRDLModsDOuivjNSBPsdTe9LUst03uTD9xSwSTMM8vKdCUcxE4
KNZai74ot6bqpt9sZDxZjXXDD0lLisgd4YI1wmhg3RribxgmgXXKu+k1HrENwjwJ85nEV/Sm0BhY
GUGaekVnAEzApAPhNpddd4dtax2kHqEhR0IhMCnP7yt4H6U4lMD1ImBdzH6mGKUoIcOUrAfcLkqH
q11h4f5sJWFQcVNAALYFnL/YFjY1j/BHGfdsyONvai5y5BfgKBTZtfcqRlgq8LKTazZwyCShB9lQ
n5GTVUPZ7dK07bE85bnzRKUiGM3wwazipL2nVZ1t7KzInqVbQseX53ILuw3z7DsmCUqOWbqekIKC
6JRH8Bmf9o09FqgscJ0MKJIsu0lAXFjj0K1CgJ/cYGC6+etzmoH2kMbZOjdw61mRDueMMYlz5Aj6
ZMTmdmK3TpfZD2PTsyMs6ZCqSlFY98NVY/9Ax5mtsM1NgfHMIIVrCtOHZUb9yODgvvOxOAIRUyW7
NutgoyF6J6hxnoKxpV//MvCHq1dlJvk3qMTZPRC/zncueYWkgIs5tKsTGMBIFx4OBsT2uOotVHKW
7U0prGSL7RVd+8bKt4juEVWVXX/IcmZe0jzznuAwUmKPJBkPcaFth0JzYLr1mB5lx70Ad7f8yVVT
vUN+Srx4MDg7wo8i2cOqKnvwCK/frGQgL/AC9bYjrEj+IBUnwqZ1LBBNBZ3XpjrtgFM7jRiYRfA0
iqfkmYNuvG9gHf89zWn5rR2c5tfMKTzk+zHfQsKA+1XpuAczc/LogpEcFoNod5Wayq0tGzfoTU1u
mOs6x7by0pBpk96RRM2g8o+YtHxVHMUwYt9QF0nxhpCOjxNy1GHp2VW9UrA2/VP7HEAyNkN5wIpu
DT/VJsp9M245jj3rvsGusXDrP15TxCsLmcNjUo1s4+TcCQuaqR8+TtNrq627v3Cg9gDbtdQ6H2SG
Y7sweyknOJbJdgJtNjO/LD81D0XLxcH2BKSENpybV/PkIHvi+jawUnCJf/QrI+5YgVx2SybegYHc
pusisfgzyrXK7cQn72Si5gblUDrNCrUx8IMoYSRoB6k08RM8tvXfLK3KRwsJ/3scutMAV2fNMx/t
bIskJQ2GEqe7HBm4Ncr4uw0k7zFZ2b7j7p2szQlOoA18mIu63004qcKFpZ8V3JuI3HAFxgx1czTc
KPynaiybsEwQ6w14ghtRVHGFXK/2Ik+69ve5d1qCmRFproCXTNwzkld3IG+TQ2kTtrdtNgT/x9m5
NcepY1H4F1EFkkDwCn1vX+LYseO8UMnJCTch7gLx62f1eXI0pqnqp6nJTLWM7tp77W/hrWcdUwzL
joJHeainNj25wK09JPBZRBTTa+XRAzL+XsccEC02JQB/SwuFjJWNM6hu/C2cS6z7tvHLoxrtPBw9
ar9XGvYqYFeNGyGS8ndTcbsO+7lg38AM9LcSoZxN3/Uwo9MziLcdRSm0gF37iXS9BaWIF4eXkKsT
0mmAhU1OxnljQ9y7GdOcv8VDVd87U27tofHprQg+tyx0QFzfEBKk+q71kDtECS3k0dr37b3dZGpf
w69onzWWr6N6yuotVuIcEuV3P6iXy7dxwrV4akjyIy7T4SUbwcvMPau+Hwbnsr0n8Vb5nnNf52p4
xumW4q3PxXFEMOaO44ncAtbbyB5hxUniYibJoXer+git6LRrCQLfAQ3ines7eANORfvLVgKXnwHQ
qBhGpWdrLIKvMa/TZ0/1CZjlpBiepW4n+4G2dbPvA0gQhtgD7Zt5DhwXGZcvk4V1XfVNeec7MjlJ
xCG+uMOUvlg9yR9RgRgcgcfNdvApUtsSpl0wGy8khkTKp7mox33T+emDQA38vg5G52uLMO6rLFC8
4pdkeCut+cJNowxOOFwV/xILV2m8fP0DojXdXSdxv+JDSr/l7qyfEKceQkkutUNxEd/jLZehul3N
O9GyYd8WMfkFl595Pwwtwq7ar49TBwMgvLjyrzlgCXeJhWspvVib4/C2XvMRFPMss+Ruwnine+qD
WrwLGMcGOdQVrqw1Hnr3sAJMT3nrZN4WF1z+y6/iAR4W/eC9lzZMy7+wEh0cSSLjV2eUzZlXrPiO
GIyG5lLiHbIXOAC9HcU5893V1KuxkFXAIqfw1XcnLrwX8LpbO+qBF/+FmKP7E8OXfPNtmSYYbcEf
STAMB8wL9i13GLy5/Dqlrzab1LluWphkSWq/xrPCU6z2Qg/0OsD+ar86dDBkPhejPd+nhbR2tC7I
Ucek/DMI2zvLgsEphwBLeOxmioQk1jE9BAWK1irfnZ6rCaoCTCXrDdVG5beuazjsKj2PPqGoeTx4
eip+J7YqYUo0+zPurB3B6wapdLFN6jb7EtTj8M4qUhyKbHT+uEkwRi51+Upmeim1ZqSO1QxtjuQy
P9m++0h1KsI+DkDtxG0onOg0b9Yya5/n1UxNMGIsdn8pUz62Ix1OE66TkAoQ8djC2hOpKKffidIX
2xhF9ygHa9NNnlcWLoVpfdA4B0PPLddyvP9xGz/J8ZnqYQ1YPFJ8SXnKle0/W22DqWx76U4B/YKL
TtbD+SS2PPWWZ03zZMF49rVmU3ufaEVeOpo6DxBc8n2OCbar6gA2p8WMCgCvzCMlOxcpjN4CLhqk
jgAvOhzATOMBa9P3QnjiDoUJ7gTGpyMOuknae23HFZwBCUJFIfCWrtxWeGFAeJR0PV4ZMKPYzLwg
P/AahN9GgfvPlyTvfDT6gmrDnp2AvR7BqoDDbAT4DshUSL6GQwkHNtC2uoNOUustG2CyPOsC3qs9
nNB8yrqtvBiCTjqXd9OUori6i8Vbwor2ZXAcEdUMjx4XHgs7Nyc2Thgx3g0SRt+JayGHouNkB+88
e9sjg3aAOV/+5FkKb31ZeZFljaisxCkaJXy2VrLXCwoAfvn3D/llhHoQVM5SSL8YZsbswO4htuIM
iQw2bgWB+Y+uS7myLIKF6XpZLh8a01YXOyPKfE6UdoTB3Sfhm3Tw/EcE4xD58xM72yjEoe2wgqvd
i4Di7evKSlnIQHMjSz80NoImPhGnxKX7uitTFJWpSxZ0V45vUtJ9klvIPttnvJkjn5W/HW9aUfMs
CAS4kcLvfLhoxu6Un1hP1FOnYOo4W/RYVPSmmn5kwAxNz+g6aiIMgSurBOWFkhx3N5yHydaO87gK
r3fhghKBX3r2w+D1MOKkwGhVp7IhzcbjXXtAmnb+dtuvGwoBrFlXu5lXnYY5hV3g2HhfbVIOK9VR
S0Ng7Mc1KP5+OSBH5CCbWKQ8wsMws9fA7AuYZt/EwLYODypb9dWJxH35q0SW5MGFpei/pd/4b2Xu
02PqwrZ4glvm45D68VkVGiVyOdG73Onar3ApFrvOp/ORw1tipWh6YbGZ7NiBA22ZcgTwSTffw3L4
T8GtlzEr/nXnYIf+/TZ12NvgE5nsrw/hQiebtNZ57rTDsdUhS0SKkNCeRL4E1IBk6iaqpuObpNak
6cD5cbGBFAhlQK9o/WFp8YMGYkWg+l8VxCeHmMlpnT2GoE8CF5OaJt6/YFvad23gI4+Xt4ogqA9d
iufqDOFTnJ4BIG9wg6XO1sokLCdK5mZRhtAC4lGzHr4GaaeOCgL/W5AU+HpjI6E84HCXLCGfxbNr
7GTIqvdU/rpt9Iw9BLEwIXCLECfEb8sw84rp58Bmcl8Ewby93sTCDuIZOwiEp7BA1AoQuCB4RELk
XDXNl9t+2tg+Rgs2JnDRrk4NotaafqnaFUTAkobWBLlewC9pIjp5KjPH3lWuHE+wJUGu3G37J5Tc
9zIc4IUWwqwSjveiY6eCC2flwPx8SSGA+PeeC3+3EeEJQk4i1dtuRBotAOlTYQO73m2fKza5OaNk
UwTF1FmQTYKvViOox6RQ3+MRdWxNBbdeR1yyAloU5cqm9OkHEdiz/v1Bnd1UtuUjLBY4o3rDE8TZ
xayDpFG6ycpx61zG/P/WMNowbhkuKeteaHjidEFX70uI8Tet19pvZKq8TRALmMJOLTnmQPltRg9Z
iB6FjiBspfTr9V69NPTZH2CMGpQeGQKmwXxmrobAgD/5Ern8obAQOFur9/105PCRxl4A5yiiSZuh
GhA24Lue+mrXtX26UaN2tj1Ozhc/UfZ2hpPr2kpYGjtjh0iQLqmaoAFijXs+hKhu+d2xZf7oO1l3
cvNZf3Na710HbYbic9QqhA4C6g8SkdJ7UQT8KZ80OegJN+g2pmRl4S/9Ucae4iNma+WIKp9dS23a
nG58jpzn+HJ9JC/T8rORNLYVKMjhr+Uo5yzoH8tCBmHGwdZjLL2fNM631xv5fIvBWBq3E5H3djHQ
eAJLOXvuaNJsBM8OdTs8EeLuwdqGmYhARtD5nRKLrGjzFzrOvLOMflCTuBmcMzJH1bar/S/ArFhh
PIlh5TBdauEydT9cGFFtVrERKt8zrR7H6id2meDGcfm/qwaANnyGguEcj3Q/IN7eT82G9NXPDtH7
xlU3FcYQRFH//gQtUbZFe/hv9N5PnyGgOe2R3N/ExffrQ7/URZd//9BFnk00pm9in3GpeOGAtWjZ
vXRIMF3/+c+F0fj7jV0iKXoGC194+gwKSVAH1msQ9rrVXpI0uWtz0BfTrqd/CqjmAQaCfRcsmMdz
UjYI5cGZ7ZDTUh+u/y1Ln2rsHlXsTaL1LlbZDvQe7Rxs6twDptzPv11vYGHXNW8XU440B+qjC5g+
OHsInhDU4t/prACsIWu4tk9vMOhPYz9ACFRAjhs3Z1KQkxzwWLbnKd9c/4BPL+z4cWMbgMKsr6fU
gubF62C1DPM762td0h3ViHXysGqnDaS119taGA0THu/oPoj92oZpO9zQkUDb1OQHWWOrL/24sfAb
wizuZxes0jBs+SWTZCGgwNPtbX+7cYfwJKtdTvV8dgnSCxAOa+S1x5XzZGnJuMaSz8ByhGSqa89p
knnf+IxZG8J1KUkjPw+AkCw7BocPS29FpdXen6AKKIoZyg8dp9suh1U2Yd1t24N76eAP24NTEhju
Vql9pu0TgcugY925yVpR5NIomXuDlInXVbilIMsaFt0P1UPYW974lxurfSrEnPS+tM+Q/gHckUC7
OkwBP6Xe5Kwsl4W16Bonf0mSApE6dz4XUsEqEbqDZs1se6lrjGXuBrryZYwDeUYCL7MFVHr6bKm1
6PB/l7RPrhUmM75PChC2e288B3Gmfzt9F7QRmZE1j6AUJRCUMQiGIdksIvj5TRgWwENYBM+N9Nwh
JwRrVNiO+SjUSV0oYfkMEWo+bptgjO+TCht3yPFo2ErOYcU40+xbPvhTuRcwVXhgF0uNxIaYBIk8
fXA85W/znLB7kY0+igbi+J01bfwVmRzEMiXxjko0JVwYx+BAFbDRtU2HTc+7AKJ/iB/hPVHC7LFR
VSygDu/HV8FS6zC0afUE9nx7SQ3EG6uvBPjCVf01UD3cevv6pS6DZFt3XJ+Q8I1fFVXtEdfLLOpQ
ZYGzIUjvmovZLEHs+uAii/6b52TYeaUITj1k4n9mv87jKLCrbu9XdQ2pea3voebIH+O5qpB3n+jP
iQsGwWQZzychUuiuWcm7GnSRTD5f34wWTh2Tuh+UzAqI7udzKgYrrFHKgggAhYoODjpR4mUrT4qF
yW6y91vttA6IjhOYuk0CU8oOLgalWqlmXfoGc0OdK9yYBvw4SH67WL+A9LPP9BiN0z/XO2nprzf2
VOGkeQWrZOc8gnceDlDy39Upn1aCewvnpsnfRwK5QkZ3dM7NbA+AWCZqO+uM7BII3c8Ja+UGgpj2
xdcwRggzYMx+3/ZVl6/9sDunSBc54wUQ2Rd4aYnmoiGzirVa6aU+M3ZQSqVF6Dg1ZyFIElm8e2oa
vnLILXjHuCaWH84nSQ3tXXOmo1KA2nPnS9ZCs0RSJ331asZ+FIXPtmOQll8gueWRndbqwfah8Wrh
ApGFTcvhFFynFv4yC8o3COZCF0zvh9ap243nxOwQj4374Kt8PLapHjYsv9T+wmLKWhn2hU3aJGV3
GpVelothn92vJRRpbvM6F2sh3YUl8X+EbEoH7npY1mWW/sBBj3KnMg49Wd6lVbm9Pn+W2jCXXcCd
Jqtn3MFU4kWFzdrIbvX4DJPKYCtdGwCB6w0tLBBiLL95dCqv7nAY51V2SrrmVEFNBcmcFSE3DgU2
6Q5+Y/2whjUb1MtF75PzjRnnp/ZcSCfAFj+LLkFFBDK64VjDYIzz+pQJ2SE4DNox7uub6x+4MBWY
eXOmrIUKhwy4s40jLCX7hzzO8qjImtvCVqZXQzrgTGomDSOyxho2LmpjoraNvfcceT+xMkoLH2H6
NcCRrbYhOlPnIP/q6jnyggNXa5XyCyNiWjQkKGmqWjXGp5T0GPUkTNwHMmw9jIzq/8m6205Dasw0
Utsja/2+OAsfNU4lC+0MxIEcjtfiNl8O5OT/3nUhERuF0qN/YriWuO2dJR7sceWcWliRpksDyb0k
UxeIF6bQGRJ039Fq47Gqj5hcY9osDbOxr5cZ9ROUrjlgM1cR0rrnxuujWPPbwjrUuBU3hOsyyLRz
LuI35o0QjqEokX27aZ1RY13npQtVD8pIzm0dPGQtZWGj3FfPhTLxegNLA2As5F43yNIKh505RLx7
HQwvFIqju5L3w4YEk7eynJdCxCa6vyNOnnm+05xty+E/5nqqAlSeFvwBpupUhNDzy28z1Kmwdhhp
lIzulomg2EJedOvpZVweuB8UNmI/0xl1JFFlJxFJfhVkjm7qR2JMMuiwx2y+DFRTNj/x5HLu3VHX
O3ea/H+SCXKU25oxJpsDxfGYwSTlLFpRbAsIBi2cLqpuYAVjkbX46MKKIcasKxvHsvzEdc6pn8Pg
p996qHuFSH6lr5Z+3phz8qJ6tavSP3XKORSEOCGPZbApdb/GY1+Y1SaRDnXPwvU6nwN/MKJG4pnW
baQAa4xXpvPCF5hUunxSrQKnL0Bm3tklvnyoA3sPnM/KlrJwfTB5dHBsYulUYseF2wI0b32hj30S
ZyosLGqh1K8p9omYGF6p3u9WUmtlci19lXGWoD7C6auxD06FnN9w83pmc4X81/B809w1YXU6duTA
UJME10xAcFiIypuDVdbvY56vXSKXvsBY47Lt4FEFtTpsVuDA1LRCHzpdJpE9oJTotq8wFnolS0+i
TtM/WSn9nvtNEzlBPWychh+cuv5zvZGlBMV/WIcPLx1YjmaYXy3CNyAXBZGt9yjsr7JQl5EFphFM
Zm8MsP63YX9oqS6dMU3dBjHofHisMnXvz/zp+lcsrUJjnY8AHc1JhwLFrNZAXNGdn/+gqEOpoFu/
qQUTV1ezBEXMI0JFonoHm2bTutNR6PssX3PFXPgEE1o3alWxukw1LElgdTJ2GUWt/VCFfWpHXo6q
w+vfcZmfn1zfTaC/U0wCJZKxd+IZrtPwkUAdB0u+Xv/xhUVhgusqVXICCWt8moNHG9VnqJDZS73m
FLD065d//zB/YryigDqY/FNffMuc9DBPsLqA+PH6377U/8aCJnY2OUWK1WaDi/fV85P51PCY3vVd
gyLIHKTt6+0spB1tY1XXMXNQ79X4KE5SR0bkv+Ktcq1ITs0exN+bIKzwgiN/9xVEaPY0MxjQpSVP
9qhiKzYoGtQ7lc83nq2mpXxeWrDsBVrkVF0o5A6O72LeAkG5cnQvvGpM23iESBUpZlTse0zvRn7H
cxZ5qJPo7wVcUUm6kvn+fD0wEyaXQ0HgVAGaQbnNvpqdh7Ji77eMNOwn/x4DPyniqvIbFBUqO3/K
5j47wIwJMDmFfdYdJ77nSJy9Xm/s84OcmTi4ArxgVE+OwSlF7XLqwnl99O/iev7Ox+YA0QKSfqrI
wx5IlesNfj6PmQn01yKzhIYPDIYflhEolg012D0FaSLMh29Tg6rk6w0tjZCx7OcYZdDAPMxnlJlX
Uca7P/Dae7vtty9tfthStPDjXmmksUdU70Jb5PwKnDXTic+3K2bC2NqicVPK0hmCQOsdltS/dDq+
AX2wEiL7HGFGmElkm8ETanvZTedE5g7e/m7/IKhUv2Rv9w8u/IPv/KEINiwBPSmAfSx87DHvUH2h
7xK4BG2SvEm3XlKvmbx+vmCZSWyziJ2m05iCFdKgOqa2hP/kokTwn25wwVyySfVIFRI7m6Cs1rDZ
n+/ZLDCO/Rj4EruymX9y57e0Qkal9VB+lYdeVq7I8hZaMPlsg8fRBqnzs5b1UfTsJXMtxOg970uF
MsD99Vm4sJRMUptqAwhnigTBQlKFrbyHZeSuze4bVFgE/r/X21iYjSamLZO15aFUmUKNMD/oVpzt
WPxy6Jrn+sLgm5S2TrhjCy6KPnOLiy9g7wcE5IOYIqw695vcFsVrG0v3LRMj9VdO7IUtzzc2BsXT
GTWBKoNTlHuHZGcBksxm7seIZk+kRGYsgN0DrjprV6eluWBsFrnwZIJ6DyQlIWWvwP2Q9TOwMLiV
r2W/l77IuBuMvJkdONHmgGuMNA+trJ6+Z3MLSpW2+jqM/YLfg7+NfKUrm1/E1f3KZrKwx5pQyoTb
cBOKY42SxfyEmMIpmbqX2yae8cLPZzBFiqDDW2wKDmrqjzRGvMehK+f30qD83xbAYjb2eH93EqdP
vQfiIXL870l30/ubmVU4ydzWKIr3+Ilw/0uTAh2BClSHOYfrvfPfM+v/7+Ogov19AlWT0+aKZBI9
Pz0mRfqQAahp1fUjKqd2FbFekgGYiAk1iDF0x9FgNe/t0K903sLGYyo2oXxoSceL+Ry3Kv1SsB5O
OUS6u97N0nAiGLBOIru28qmXWfzZp16G8MNhy2DB5eQXBhPoBHTvJ2N/7HNEMyxRgijmSP++F123
sTUuFG1g0Y2dtSVq5BSKOTMwUhPI8taYywvPXmbWjBAfbDUwwvGec60nYCTOBcx1v1cMHjdSyjEM
vDreew1pt0NZkE2eTO7KkC9slaa6M9YxcINguJyn4NGfaJhPr9QOQiTTTqr7lcg1duXCyjALRxKr
6tUgQR5sFRehzuCrQ1FPGnpBc26ycuUauNSK8dCoRgcuwD0eZbR5UvZvYIlCmoPqtuY7sPT7xvbh
IZZK26zG/dwD79NCPwG/ScGZkNaf6/NyYe8zFZqpGwN3lQ7+KUv0Y8CRLxv67fWfXhhqU4fZo9xJ
8oGPZzh4ze+eqrInqLPsjeW3/vfZ6uRPVByrk0dmyBeuN7nQX2ZlSGflyAblxD+1NuAf+jXo/tSd
DkHNWWlgYc/wLv/+YRU7MTgWyKQgXjSyDq5QsP7snDaKabbLLV5EcRBPu+vfstR9l2/80JTbND1h
kDiey+CtmKdHDwXvM5sijqQ56g2iEpDF6y39Fzz/ZG8yxfg2tibQszCNkZmdNmqYpijL9RSl8Vju
fLA59gzIY9QcWskTUOby7MG5+Q7P+AKCk3w4EMsR3ydgw0CrGKEltudhqwULgN3w5F07ZsFWKEvt
FQATEdAB+TaV6fB2/a9fmMGmErSrGKqyFWYwEv7PTVfDBzkVK8/whXujZ15JYPjg8wkvpBIJkrCE
KEllztHOJV+ZT/9pOD/remMHAQsERn9Fqc8gFLjvAHdgB+ks76koR7A+auBtcmAZH12WdxCB1/Em
mfnjrJBW4dM8YS25aht4mbPPh8mNvMGyQlTMNVtXucXGGbLkkYKY+FOVMf4HuIpsXWS3ohhY7x+V
57Pj7KEoNXcviq2qklFHLvirFnqGXIEZEs82KDugspw8CYUm/GhRg9IU/jbp2u4JtfRQQWZ1DaPd
lIcUtFJwYAAq7lDqtsf/I/hGrfQSCOu9Q5ulQNa4bi+3LIV0KS3tARjAdkhDAsLcjMs+OGmQA4pS
/xN7zvhDxvb0u+YOCFtpbIELQu1hO8rCi2zWtWvU8KUhNrZYWbYp0QDFnl2kMKR34XxJoETXNoyl
2Wnc0C7lcHFpVe2ZgZKEKBHL9F2TlsXzTZPfVLsyilHn6eidnCJ5kIF4SwFVXpmbC3+6e9mYPmxA
IKa1hUoTcrb8pt91FNlcW+ts5fa1dPdzja3U5qkDUoVfnf1K3JeFfRzy/pSPzXEY8vPsBRq2pXjC
aG0DI+kfuiZoN2AL37a7MmNll9A4pTM4vmcQX052patD3wOGB/roA/EooGWzdQ+8FNvfNk7GZp65
Nare9MhPlgQ3T3vz0WrEyiVkYQabWlrALjNAlKg+96BZZY6KOg+ogdsi80D1/D0L+pjlUEOh3hvs
newe6eMRRpzAycnSBdnCldXmeg8tfYUxIGk8gD8bIxMDc6seD734LbFWQpGXTv5kjzX1tJYEuwkJ
EhzacwsI5680oRvwEiLYHt/4xxubCEiBg29NNpZh4wN4JV7z2NprVazUmyytRGMT6XuvrbmLl29H
210DEtQkst83dbup8rRLqFDrztPnMf4yiIeAfc/k9+s/vfCeN5WdApkEaOb0cK6YvUHp+7YGms6l
B4q3XU6DrcZ01c7X640tTB9m7CaFUi6TJd7woBCFHkoXVQb25vTv9V9HycPnc4gZCxibuHYdH8WE
ING0+Ips3k+zLfUGYmrr3wuD/Rk4ms4DO5IkEiStS9kO7P+OQhX1j4DN6Zlmx3mayb50xY+5DMh9
xy0KCB5BVUwMauI5k5BvhGAv8wm4bjdztvDQ6qfQAyayDpOGVg9eZU13VWwn+xF1oe+BPZCN6xTF
S+Flyc4LumSXQa65y8ci2frAoYPh2AApCigi2Nh4zeNvceMyArtpeoktq75Ewd5nGMy/Uhg8yKj1
Y1aCHzfOfxoZZHdTm9kPMSgSEfORUtSDLe4GxupdlwDA1xEwpfA4rPYFbJPf24oCGQfwLACoVn7w
+hziZd3+45TgTyC9TvaUzB3wueR3MbMqFE5XhUDVFcdBWj8GzqYnVfFpRzFxnmdivcWqASzRKuSf
CgSyCCCoaksRMHykVYb/Xuq5PMe6gn5xQCd2Ca7FOtXWTypQqTzwQoMuWQFNFQTglnqxvSU81cAj
1uV26G0/EnM6Pg+C/ICkLzhqwrt7BnLlwba8EmTFQR5bQC8ioXtcxjJbR/A105FTl79TVwD65kB3
myiO+oVkLrYd7SGPtmcNWlLFSigdiTyJhlfI2MgOkdlAdRqIqVkHj6muBAwpOkB56i4PdmVOaQjQ
Jkxny5FFbBI/GaoANtTtGEjno2Akci/iRlGz9pBWjX4D8h3GI4q6R4CaYcRTk2Zn9SOS1mC3l7vZ
xgbNYB4HTAguXI+w98tAjm7iRyUmZze2KGGZa1E+AIT/veejPgKfJF8BpXZ21Vh0X5t+HPd1w8c6
xP1++lUAE9WBTOzT0Gds2OLaVoCgLuYfuTX+oQKcW/dC+sXQQMQN0T3dehzX08xHEWo8t9NWAS+/
YwwGSY3vdmDbWRP/kjRD/mDXqgYk0kVxk4sCU/RE6v6qWTdhwy7i8lxbrnovM9QMVTnHfbDqnEOV
t9/hHgjRfF3FX9joELmfaTo+ajCUN0l96fCpxyxRorsbUVe6swDRinw77iIkB/xvKgPcT8V4wYdu
rtviYZzz/kvql+J9TODbW8AZB7UAA+ngJDABDlhl/pbm3U/Pbd6B2ZFRXlZxJHsI9+MRNW6w8HP2
wk9HP7JiVNNUpEtxxx1YUG7ArXdeeswfGabTxL9mGYL3EbidYtw4s/qaN26785Ky3QxYoJuaP9eD
Y+2DNs5xYahK8eQnFd/ZoqpxumQvZW33Y9iDMFlsZYDDDVM2B0QqAYs8bfmXohrfZuLN3sZPu+Rx
LmsXbskWXsLAP8H6D6UQ1L1jQZNuuo6VKQjx8G6Oru+XS7ul8arpEbVjsAvwkUQeSFglHZIzBGlr
d808ZKkB48AdGQewHRggXB6Hn4VM99InwHlJsnJfW/p948TVMHUZWGa5QLPC+0S6Y/AIo2D1mLvO
dNuhbipvy0l7TTKP+RmYY/5PHycz0Lu97m+7kpii28x2/GaCacO5YQXZxiVjuz7jGWIW9NYmjDN3
kF4N7DV3QTbhYcNR+6h+Aa124wcYJ27gVv4kSpedBGJfafyepUNYs7ebJqiptZ3rRozEL+IT450H
HBkGHEWJaRwpeET8ud7GpRs+uXaamlsqkwtRD8ED4s7j2YOx2qnTxRRqMJrDrgR5yRsq++6mxkzd
J8iAVeK7HB8EvPmJVPVzjOh6NADguk3sEWyxtXFZiEuZRSlzKgcl8xaRVctzNvnkf88tHQBRlp0I
aNYw9zoU9hreZqEP2eVG/OENqtp5sImr/FNSjFGlfgCQuZHBs2o6bKtrGciFxU6Np0cQ9DZDR8EE
AFVd0pkmxOO7f1CT9HLT2JjKZdxD+tjqEOOBgofv4O0ggCVP8udKlPOpBAjjAPrwWjXyggKYmVLm
zqOpAJE4O7vcj/fwxiG4/wCBa/kSKzRzsiDMxZh9C+YWhGPaqT3mfbBRbTuu3MUXZgg1N88pmFkb
DBch1M+gfyadD48ZgjAVznWRPMmOrUQoFhoyC2VIIljZTjh9SeyD4jpIBC87+6ce600/Jyj5dr+V
fRevtLYwTczKmQoTP54oPAgay4afgYtz2QoSAPxSp9lenymXaf3JlkGMHRWRPi4DVOOC5e1shk4c
/Wmtzm7hEWyWytByytO4Ql8BRP9VW+SeWfou5vItd9KVbOHnixXk178Xa9KPiDDC7B6cPL/aJTDg
+kdLF74oAakKwEt91OGhjnJ/va8+/yDHFO8Cpoe7VDzyY6FhOQJYup3SJ7eOt964RnX777f+fzwc
01Ja6cKeZd3zYymmvg9j5WW/GjDVD6PXek91W3RPAxcAA7r19FSWcGbCm3Mi4AwwXKeB1AFfMuYF
nmPAXKii9e4kfJMi4JTGldz155MSFP2/+xzwcgUn7JacUggykkEgRPYIW73j9T5eqBm3zc0kSWB7
rDkw+OD+PSTZYxeTOezw1pGxu2Mt7GJEe3TIfE9aH+xxFJQHP+16LYm39HHGRjIUGV7xDiBBqNkN
M0Hgj4H3FkDw179uab5emv1wuKA4N/NS1Nyfghiq4jyt4l2Bot4vds0CERIHvFbE2NXKCb00X42j
LJmAS6aeK069dqDhG2PYX2ip3KM1QSmiGmqvfNbnveb8N5YfPmsCHNTNhNeeYPyEUpOWVhvU5WSb
gVf8cL3nlpowZl0egBDfwdsCaYHL2Y/XaYasASwJkAMo1rLUS40Yd3y7oI4WTtKeOA1e8RQ7ihi7
rXK9zfWPWBoQY3Zp0YMr5LLmBIRIFJd9KASLKJ5Kwev1BhY+wFRNtx1A4pB7tSeskWb+hpgPHG7W
rmELf72pmC4n1FgOo2xPdjs8NhyeEE6VnGXl0F2eJsVKH31+wjqmYNptffigjaM6TbA/SMj3zLEi
/EcPWwfP3k5BsNLOUlddvvLDnA3gB9CBK6hOANnqyINI9GwVfYF622aNCnFZZ5/s5aakdox9hKFA
Az7yhgBmB+rxFp6g1YpU7vNft00lLSsTUOYAhAXMGTukl8A7pq5Tf2W9Lf26cbIqZQcW3g7liSIa
srFEG9wDnJKu7EwLchDblM8yv1c8UTk/0nb63U6TG9rjCHOQ7Ncg5E9oqXdFoV7UHPzOLTbedJ2y
TQktiLKFS+EddPJthM6y5DjT/Ng5azP38xllmw7K2kv7UvRufioD7T1O0On+US6cm7jN/ZV+W2ri
MlofJq2isaVdPnXn1P0XTjShToEBeLll77BN/WwFkrSOqVWfWTHngJ35TliTtnhsvYKsDMDSpDI2
cYoa+KodgvosU/sxhY8W/ENXboKfb07o0b97JlGl16PqsD0HvTxPMCgBgD0MymJj87Vq2YW/3lRv
FbllWcWIQkfXEQ50MTAXU7NeWc0LI2uC9tQA0y+LD83ZGxFkA/MNhUcirwHZEOnK9XWpicu/f5g8
CWq/esiwoEaaMthGZsfM8s58rNZubpdT7P+3O9sUWsFckgcKJKQzB6ruf5yd13LcyJZFvwgRQMK/
wpSnp+heEKREwQMJb75+VvW89NQ0xQi99I3WbZVBAZknz9l7ryghKdy+VtCpw9e6raZfsbv8jp3x
qcq+2ezsf6TO//GOlxJovTXKNe9LRPhFqlE6qb37UOcNlJy+Fs3tAHb0SEey3vJfqhqxkosCjFMM
TCc0EZNH0ItXR2304crIRqv24OPm3a5kPFV5MYRNBsIiK3+pptUwE0EhwF8R5nWtqXCuVMZjhy6d
MO+NQ1vt8jrrj3B5bN/OCZyyqxzmyNrrD5qSktMHnGQ9YGlSSMiXqWeW67B3oNde65Fh7KeS7MTa
qLrNguoGAJa+LZrWvCvzKPXLQczPOs31DVK96rp1s/4xj1PnhYKO5qs0pVvsIINPfm6ZddDOzvxs
Z/kUdKrWeEBBbiwjuR9HpDzLsNx3oGj8MQV83dlJEvI1lc0s3cQr6snxgNyg+tHaaMdVIF9/Liuf
6Ipu08TR6i2YWjxkmcDhcqFuyJ80NqtCGrliKgn0wdIN6KI5O8WWm2opDslQFPepM3yaei0BkCzX
vaJPnrp0oz9DHPHXCmKCkT0p04zcJG0bf8L4uhVF8uZaIqK6HygBImefl9FMlnEC0Uhahafj1QL5
ZD2QInZKZiPzzKSeT62wr8wmJ3Y6d6ClDw4ktkjbjzxdwai3ZZj06g+ylN6UjI9RLUO5RQzDaAu6
m1rzBZkl2WFpWIqXWEW2EV3zmM3xr0Hmv922PhE19qhmWrUF+noaxvhHOS1b2MgKSeaLhPE16z5a
x1MWmZYXNa0a9HOEPCWLNmsvK6SYBYFkDM/XRzVVuCvM6FTple5rEGpqF/LayCQDNOkjBvoQPUQA
rHKvpO4vU6R3ZcVkJp3PdJ80hhHcOdJbTYfgHrP3R1PGTN2SzRTJHaDmyE8qndI/m7zInW77xSm3
U1E9NKsxXCNfguasuLCT1OHVhWK4c2yIbfp6UNTM2VR5TEy7jYNpQElTxO7bZOdXel4zgeuKl/Mi
i0XlLV3T17iQ+aZZk9yrddg5dk/WKZ40ss9FcV3O2jOwhie1zA6g+sLa0bswc5F6GohfOtLSNmaB
klgvhzjostYKiFuy/T5tNhR+FB4dkEZLaJKA4ozB46i/57P7my7tqzkxvwKd8FGs1o1EkYSks73q
+/oEifUK8c8NW73lcY7ey2o+jqN+36XuEX3059wWH8KJ470uG+kVVn/vNOqpMLIbYRS/SCl7heNy
4hpSHBrStxPDJEWJSOkhGh5cKH/eDFyYEVt0MmX9btX2tb5aMXOo+icMPm1nGx2/nuNWu1Jvc28s
ome0T4NXr4iL1TN4LLdB10jXeE0rccjyFXQ1sElP5nHpG9LeiVQNo8HsQyUWH2ppPbT5DIoYWMhg
XcNOOpFGXv0sAaWElizjAGHLzxbXwSbDpg6dSb3KYoUZUKK3nph13ktTLU9bnceyUtqgSrNXWXAj
1an5TxazHqQ477witQN31N8SbXqEj7tlrraB03FMVZtIKnzRgH+UaV9AHQ3dIc+4s3uI3gMivrg0
GbxNft9luIac585Qasgfle65rQli0nB/kJa98uRG2Tth/wmzUIDe45ixttbc3XlOz0Zz0X/pmYYz
VsQhrpdjbU7no3EmuCO6fOtG8dMA/QnmhvU5tuJ2gnQaGFEZh13BvBGHwM1iz0Dh8vJZlh1ZaQTU
r4Q0+nKyf5iJ8bPUhiooIxfIVWzbG80Az7jYrhFMY/Er0qe9CZAqXCMmpYZl7rRVPvYIqvwWb9St
xqgvnGL1Jlumd7WEguJCO/H6XCZwaVYl0CL70Bug/mz5YGcZiW0mM2dzYsjNcn+mchdhXuYDA3eo
BXm2XMFKlV7VKWSRrZAtirF/UZT2Sc2aewh4t1Ksile5GN2z8oyRLbFO2VnzCCfX3Kq2/lPOy1MM
9Iy7srCJCHcCxezfMrQPWFwNCJDgb9rWeejRcrTd0B7TpDvpxnA1L/F9XtUnxyXFJJqsJbBw4xnD
/FwtOpdD6ofGdAbf7bVXgEOFx8iQbSozH5fIfaua6S2y+70RIafuFYGoPBWvaQQ9dl6mtzXWZMiQ
sjvToce9Th8diNFBA/sbr2OoWx2a2Y7G9MJ0tl/5UrVp3dQEnMZW3fhWskB6bdybHrYgm22+lysd
H5VE7WDRlZKtuQjr0SbaMa6mkCYYEeNShmKsO0bicEFMJz4ssn8Dozx5w5z+ZsOpkHhNx9GVBtE2
o+rPLhngVCjSvFrkEAVdb0A5BHW1bebhuOQO7CEOhmy2vlMnNxSA1sZ2ADvH5KeBp/ltIi1th6UM
Kho6dQkglJvcj6ruCHr50VqgB6yzOLAxnKq2NbxSr1+WdU02ljGAiqMdGlqtWe/URQE2Q9pj2FM4
bJOSpp2iGKrXz+zhdVv1/qooH32hjmHXMTYtZ8P0jMaSUFlmdJMEXm50U73DM6MGZd3anltZd1GV
Ca9V24CCKN6WPQTyNer6gI06fTNWMMVZO80gt8yHooc+N1slLOA6P98YxZpfz1M/3BKmYxyVnquP
VCK/ySyVNaLrdlnWXTNkT7gt0vlxHpcrRaK4LE2rDdZB/KYRfm/EZ6J1Kq/Uqb5pVvBkQ93vTedM
m7Z6KLyR9VHp1rwXpiav+P817gUdynJsWxRESxdC0MBMq2nszaIbNu5kiDsJtPUmk1oeikmNfFjE
9fPQlv9sYHHQjIepBuRuFKjWobsnijsG/ZIInocfTf+7BDRrNzC7qn71ZnbL0cruhpozqN1pXtxG
ygExy7bpyCsRev2WD2QHuQ0/aS+ClQ5soUePoE79HPVHH/W/BgQKoIauK9mEjTpvRdtrDAea2p9s
3ZdDf02SPQOCJDRl9hi3J/obaFSnrapUlr9GkO0cfVtptQ+p6gOO6K5YtW3XZ7d6l5PZIEKJVHpB
Bh21SqiJCbBfu82M3lP1yF8b5wUryWla2rdcJ8mnx7ji2EQDCmCgpsqay3aV+K3FcN9eHYq4+Eoo
MI6d2C+U9hkTwYZB0Y4CJYAhhtWuDMx0DtHevqaTdVc6PzuWMFtLzwFmyICl6qE+uRrj4bQKE/VH
hBdwsO7qLEeOy7aMSNQbDevHMADFM1UrsLIVhCgYIhnLq1y6waLob7hTyJdOO50q8zOJASqaFSWq
UI8palhFdw+V1gWNzu5FrPNbS61bsjWR6phK0Qd4cx5Eam3itNwZTdQEBuplosvG4ySXg5IX2Pmi
9RHkezB1SOeH6thTXJm6fpfho/bwbLIjIQyOlBLolsH2O6b1zhifzfZZjOrJGEHOJejG+oJsp1Is
pAKAPCTzy9RqWGDmpsmaYiMb1w6cRuznAQiU1ajOdug6bet2CjyaPPkdxQ56UwseQD2SquZm5dWQ
2fHG1IZ1M0bjzhKk6q5jAzs76oJkHUkJiMcJcb+mgMTuz/GRsvjR2iOGcsFzUVfvuTvtx64xvDRz
rlbyUicjUT0ClsGjjdphYL0Hc4pwZkZbomt2EJUClVLta0vaBrXGFYkNvWG54YIJg7STRQ9rVFet
q7fQvuL0blIXTEF6WfhJTy5larMIN+SDhaKr60BNesOTsqasIq3h1amn7rHRF9u34Ax6ZSv79wpU
7I2qCueD+7LeS4evtDZKvE+Gcr1BlZedMkVXT2mWZNvYdTqW1LXRoYr0OuGVs4zv3ISKdi4tVDok
+KONsWSs7zTTNkN6ji3ntMll19cr5jB7MI3yPZeza3iiq7LrTluqzdCIwkTnoKWnvFDX/jYnJHMM
J5Xc5G+aZV8oizmJ/d+j9QCJWWlHTu995JXhBKTMT4Lyh/VKKevpZmAtf9cAulRIR6srqIKAj1l2
6acRieYKRYrTBn/uAX3RRblUSK8AYinx4/Y4TlU4LTzQ+DKijqCdbzTYX73B+c//1YPQXBivZAM1
R8zzJgUGd5rDeXMZ2aKTlHX/z9/ji1bHpUC5wrhpJRONppalbeIuWRPhWevDn1/9v6c46qVAmehL
NaNooZESPfT4JYzos87uzwOPSrn/u7fQ/+91Qq9lDpNrNcdKC3rZwBC5VdJntXw0De2bZtxX1+ii
GWefH2e11tzDtJRhp0A5aj9L+Y3U6KsXv5ik2PC68MFb7sEd02c022wmwnzVl+K7ufU/gU//0fu5
zP2t1AiqstMApW27NguGXIt3s27UgMXcmcYZrEv71lQdwLpTm+ZXHL3GfT650/1iwOqmHrA5FiSl
QnkCLsyxhuqXoXHqbW3EsFVvqV7STX83yVcvlTk2oZ7TwNieWCkotGzMOkfe/i6qjb9bGC4VJelk
ViVyTHGAY+kNypMRv8/1d9lkX/yal77/2C3xK2cLtO1uXAMN77y/WPGnXQrj7xaeS98/MAB2uaoi
U7Gdt1q9vi0lSF4Ikj+joh2+WRX+Wx6uXvr+p0wfzVoZuqM0PuOu3LakFSHg9gC3+VWc+xZZw4v2
46+e4MsAAEMrUwVJLivd6C9XWJRSeJbwaMfwz69/bmz/x/1/mQAwWWkaxzVBZTp1edkY/CKwbNFu
C/F71LRdOXWbP7/TF33vS9+/s8ZxSknSHFedU3cdBQly6z+/9BfbgXN+y39tBzFmAFLfC0Lv6up2
bChbyjmkC/uyztrdn9/iq09/sZICcQewbJCr17VPZvo4zb///LpfPBOXFv61G+MqshKmAXp2jQx+
m3fZo+XMt39++S/2GOdiAV1yHcJOHbXHwqaLk2NPX4O1KfxO+zDs77KRvvoOF/PoWBvd3k65NrM4
TcoTShY5fJOD/cVlv/TxV0aCK3blpZPkVrNevt0Ytf+dBP/HnX9pIG6HZoqHZon2uaKIF8UttVAo
rrInuy/exjKhrmj7Gnw8rgS1t93Zo7/R7+uqKTfqRGhZq7nLteICt/ZTDr13ebuM2EpnomNMN7vF
5qpuFC3vg4545nC0YvvVzO3hGkdmCZtbUa+S2snuZ/KSPGvUObXlYjoIMzU2bU8lr1TFTa73WmCI
cUG+vqxbFs+EwDq38LMGDb1lO+Qv5lNhC2I/De2zBMf6E1FrihO/SznB9WjV0765kSUyysqBU+gX
OdLEgCkOg1FrFLeK1uaPkeo0pCwa9fJmRLNFt8QZ7CAmGXiPUsk+ABRe3vvSyH1mw+pHRV+RFaIe
N5E+25+qWOmoLUTX+mKu5M61+3jnWq22EYUo92qFAoaD87kl2a0C7FK9Xk+JW4V0ldsHp3cH4gMI
Mlw7u97TIuu2g6XM15z27A9jgf7YrP2waej1hM5K2m9lKQ3F2EhrRFnS9Jdi0T7JrSm/cjO5vho2
ugVHqdrY66pUPfXCjoBa6WjOvaQV9bYe2uY2IScsaEU1DIEdxdF1sqQuF1jL7peC3gfa8tTy0p7w
ehtG7FvXlNaVbRbtW3MOi9RcmLauC1XdNqfuY3WS8adwi3IrcpiuDYyKx8V1FxTyscuR3WpwoPXm
bZ4kq8/1L7euO+k/EtihYav2AADMkg9mTmvM3aR2uhbkUgyeOthROCtny0jmrH7n0OJzyBPcNAof
onFS9YcOI9ibmjS6jqoY8rumWCEx6HQ+1bJ6ySzy+0ULLzzhpgrmZUivZ0dv64CJ17idjL7lkEcr
3xn1eTtKAmTnyVa3S49/sq+0JTCjevCcXrS7bnYZ0eiWQUedrSJ5H1TVPe+uzotEvOmlXedsTTem
Gu9aoD9p9gT9RTzNFX/NqYbHWaTlrRFlFS9vE21lMkhrY0W/yqsS1Cph12ObLZhY+8JX2nM3WzHj
5iS1lhNcW87ExDBBMJxbNx8+uAr9YSpbmtaLoe9KoSswFEvlyRT9fFPbiwMsvYo8m2f5B3dgckLy
g5OVXKeyxhQzqVUgyg44QMds17BK80HOEyG6o24cuziPj4Y1JmHfpoUXEeTkdSNjKUe09H+IiwwH
wUgr4y2eMtozxxnjZ0M/T8H/6wx0i1yI1VHj4s4BAEFxn2YbB7fjc4/v8XrU6bhkJS7nDgY0yj/m
KFY8UOgOFmYQt05OqkVZ5MKy2c75Unvpqk1YmCv7psj1rPCUWZZPWhIrD7ZioP9RaVIUG1N3rJtp
tAnP7Ib5RVH71rftVr+eW208kG9M7jO3Fxw25gYzraKNMTCzGmqacU5HraTMY053IO0wvg+x9LRo
LUG5ZCn5kma/XRpnCYdlEjdxUpa/9SpKfDjiJhnmfL+2t5yAqL9qI/I5CUnq7W6Y6AgajNRGi1LJ
rSW1JaTz2fpupU1bnFtFWLpNuuF8ZId55KihrTTSrxTL3C+22W/WWSX1ao6Vrd50a2BPzD7ntSFI
sFfbD5GJPFhFubx2bNGvk5MN9yrEy8Du4P266jjfalOeH9KJqUBSaM8U9P2t7YKNihRazp5RLUzX
9Dg9SvoHHjCOyI8ELcW1ZRYcFc7vNl+cdy2te8+WWrJJwBd4tl64WzFnu8k1jgZzs2Ort+vNXOrW
1jYBDycDs17mG842gVyzxS90dvXli5dZ1XNyHmckTIaDUhl5oCGCeyUr3q/YWGM6MRgGBlvYp6GG
0ID0yll+rMZSvKOcAf6rq8xQmobRhLS7DV6GFLNX2+zZirodJUpceeS4NY2Huc+5d6Pc+ax1c/Id
Wpfvap0r26oAX2/qirGJ9bXa25XOPLBttW3eFKtPVIT6mLfgIXyj67Kdocg6SFwGiaZtmESlmtFu
KhW4FHphvPT9mG0G2ZuvA+PPUI79+CNPouipGrV6HyVchqzN9Y2JKeisfa9Zc+hCjyaWw5WpzU5L
9SwQE3tpI2hdrtRs23nSyiApqtzLkOUHk5GubIfL5OV5dYpU/nxNtJssK6tdPNJTbMZE32KtYqEi
qsZLqvgnefZDUBqTDJeuFSyybnrUVIYj6zBMnkahcMtzQ+yoSQdWL2T5EA+LdZ4APbdO8iIUJ90Z
XVZuqz5pjxo/pdfqioZ1bi1+tUs5bXs17lCk27+a6UxeL+rZl9C/z2Lb5pS0fMgkIxlyUXPTo/nM
El7PEOmTVLsXtfGTCe1tLJvdwITIM1eZBQgE+DsjeEcSbsTeEW66VVQTiF49Vr7FUC9calGFotVq
z2HAve3UsfeToWaiPhTtPeYGa2PE+AMXYU1BnM8r+4Hb8SDFQyArazu7Qr2yWlaFVO+21iJ10IH5
g6vk6zWxB0qYlbjPRJ7TAWWXABPVv0wlc4J+xmAWMWKBaV8Q9ew8xlEpQ9fR392xfMrqdms0xkc1
x6nHGsbOC2GIEmH9rGyr8WCePWcLs6UxWRnC9uDgkrXrwzK33c3MVs1gp//I++SXOc4lOao8aFoq
RBhHsND06Q7Q6oPIXHtnFPY+nsSVowl2oTziySv5RNQzT3WrOjsaqzjsXK6Q64rKRzhAzq9gKuLk
ceFZNL5+FBg0G6XovSVuMI7iw0Tx0K0+HdPaWwHecOrv3qZ+eYlaqfs9m2Ro9a7tZ1Z6EyvWC+3i
13l0nomYe9EsrdxF5ohjs1xYApc1rT2tUT8bq0sCS7ceo5pVzGXpvQau7r7nlqD5XtM4t0ccPFPB
w2U095YVveQJ/EsjZqhnKANvxyoFi5O8lnYyP1xTxa1qO7+WYUg5QMmS7mR34woj9apsZAxuu78W
nVuRFefMdVdZsAjZwlw247fLtYUQdRrqUd7YpAOnpmdW5m1app9kGFUeITAYXBtYUO0qr6XIhkBX
spFwPoc+xiJoHiVpveeJ4BShSG2r5SkjPS35XSzRbyeLLYaLGpvayFBiaNfzUMH+kUzVzpFW6Rkr
4fdj8UBusYrCRjR78zyoEFrehNxy75hiIgjW43oe1t4nWlcEEyNQ3+2G/qze+GxWR/eTeKHSrUk4
TiXaCn12B2+UkxHMbZ5grhyfpKFOoTYwPM5SShYlyZsd6wW1cCZ+m6m7HtBOv5ZzrG7yWa40Ped6
Z1fRU6k6pWdPmD0VJf4Bq972Bzp0noX71AdVjcpWxT0xWlEWaOgefI1S0BqE6lUNgg8Us1dEbg+I
5R26wu5g83EaplMppnedYUjp9CD25gdDtz+U1mHoZpt1OKgUyc6CCGWCl+HNhXarMRM8SGaafpG6
PaGImeWTy0dPoZ4VjBvrh7KWQ6hNGpEfpmwor9Pfhd4i97Lid7LHTN4eyYsY1wwsEdQHuXRzaEdl
HZBOkXmISl4Z8REUTUQFPdN5DOeOEwQ2YdhVWlN/JikgKIV82hNr8LQTbBwbqWXM9DPx0JkjoOxh
RZct+umzxmoqPeBTEL9qXiAuiw6mdXsCADV4bYl2BTsBMaDt8Oyk63VWxDBnGlppzaArD6Wd1A+T
kisPncONnhZGhLvaebANkVzbDBMRES3pJumU/Rqb4hSdxy55nW7k5MQeKs8V07VVbGjf890HZXcO
2fe6rPtoEAkGRdM/ADW0QkPL7lYhnHO/7CouKXfo+4l9fOZ5ROP41BSa5s3Z+JaOCzP1gYyioonc
I7q/zDcZiTmGvJ5q2v51frMSx8uxq2f5N7EFVR2MI3cu6QtGH05iW+wDzC6bOGM/5KTk553ywxHV
g8gTNpyB52+o2jqch8r0rLLO+Uf3QZlT7DV7ts+m6Q8pu+uZrF4vjtQkVJW22qREWux04OCE59QP
XZ0f53GG2egalZ8AE6AXiRhmaZVTCtA8VDL1TWeMvpHtfLN0+YC1FzKKWTFydRst3nSUet6oTSy3
1Zz5aNuQVvXlVQt4ekO+7nHQ9WRv5nhBYpPAHKMrf7mrTPyeet4HWCNYFbVqM8YREF+XNWRqcbRL
mY9+RTc4GKvVYAli2ydl9CTdqgxnh86Mq69yb0dRvmWPToNktlhI1ghvYaq/KCt3cjyafAEB0Myu
iJCzGsoXyO3Y1aec87ARvc9Rdbv2NdIA0vU3Ql9uMmMSvtLBMjOUQvEgkae3YjRRrtm6s4v7jI1p
Mt+6Mh2OmQXYrR+0cStHPlA5EhOS6Pq6Mbuy8YtycLaLnfWeRvhNoCj2a5w0um9m5Utfzy6zZ3KG
Cs6qA5Ke7Ww2OPVbxHma5ADWlbXjEzUYb+1Kg+xCsAYyFQsbf4GUNHeZICQsmnkFJjGVhHk4U88/
ChfMmtHeGXX3ao9td1PVQ/papGW2NaPK8JO8Lm/pWYxkdtXFQz0aA+tfQ1RmjRBHNLNOTMWyBoVm
pdtF2sZ+RLu3LcQ0wECM5nBwFje0lvbQq91DmbesrWb1Gq3LbdE7q9cPI1UENcfeVseXaa0fSLlz
w2ls1VvozS0bOliMtlVaLymKOay6DAhcJcd7PUFNJzvlTIFg8FpElHy5Qd/D6FbCRGrmDrCOplf0
5dC6p5R9i2qeh63MEGTYKnIm2W91zcRhGi2bfpmWo8jiX9UwTWF//nmrqM+vMhQRTwbi073k/AXJ
OJXhlM1I2wpkPPnSH12snIFZ9E+EGAgPV0Fzp0wye1An22F8rj4suJaDSFJ86zkop7R1FMyzy4yF
Jmu9dLFHz5FsjFW6lij4849szl4twFNe12v2j7Gdbtt26H05A5jnaXsqB40ZoaAZERVMC4sMolLa
G9F+WsxnaHg02xLiYFU7LTet4oiTNqnkTVV415M6rmJ/Ig2i3hWOqQDmyc7CI5lGI5yejqF6LB2N
s6ahPaRzr9+SlLOeCjmLm0yd+isrqdlkOcFWDedTm5tO7WsjOcw6RpoALMr8g7y39EUFoLLLqrHa
lKuWXqtte45ADftsmyrqs61Knq+8Gk6zU+jkmROX5ugcW5ZcmXzMY/mNGwt5quYu2ijmWh810ReA
C8t6k805VDqHEA03mVDHYngN1c4pAhT57bWLvpRzW3EOlF8KutbMSzaaQoTNYE2sdBQRG6c9b2yT
455n5olNaEMt7qZe1Zn0dxU9ABmjcFhFdlTKSr/p+qjbtKi2DxELxL5QI9XnmHzei5U+GMs+39kK
NE7XWjnGAHY4ZovMn5Uij3j202pjJQz6I9sg1Yp7PpBmnezKUpdbcznP0Ndi3BpuQmMtgy/vOY4x
AoEpdEJg8iHIU1UCYUQ369WANJ9mu0rpw6TrCZqIc71SGoWxHHO/ybrk0FSre+/0i35QirrheBvX
z+w/k48haGY1aJPkfRaFdlMbiFAit5mQO4kU7HplI+CbOsvru1LsGj3t9+Q2IGPK7bG5WquiujMq
tw4q4Vj3GoXdKTXn3NMGy5wo7Mz8WsCp49+JpRoHjseLGWuf2bjUd5lCw8pyzs2WGcmtyWMZptgq
WJhSJd2Qe+K8Rmm0bFnIyRHJaVYZ0kmowtbqsOhpgeI3MyRRIGMfBUbtfofW+6KFfBm5GBtpKdxI
yKOCrjVjfeJ/qr+LClL/X7hiCu2sU3V5XNN7pnlTXNJX+7sGu3VuvP9r9DAQjJOs59e26xupr74S
bwidtd4NsOR/buF/0QK/BF7XtVB7YyT9czGVA/PoK4P2359f+qurfv7zf314rcDXt/ZKc9SM06Lc
l+q1M/3680t/9anPf/6vl17XznBnhZyCqMtOa9Q/O6ry8ueX/mJkdZltSE65Ta6s4RzGJP0xxWe/
qrjtmqHwBkfsamTwRun8nUv1kmDtIOhfkoIGwNzGnCWZbRCp8pdIQ/WSXW2apblMnIAPGdXFMqZk
vzSBbquol7/RGHz1C1+MZpZ6rJcuEZinq6jwiIcO7Vm/KvT1559/iy9e/zKFCz2tClh40A8dRxhb
7+mvr77M9W/u/S8Ge5dJXI0Q0l2EQ7B1jNyvNSdOW1zGcARxdXAItvrmfb76GhdPca7G7NpdbR7g
eXgGnePzGmwW3+lIvvoa5z//18PAgE/PmkUXhyZ6dqZ7mzSkTn1I87+bTV4GWxSZ7cRDOhtUdqgo
oybfZf3y+nc/8MVzbGpLDWdjEIdezF47WcjOyfiyv7vwXywTxsVYNVvRV+WrBbTFKm+YCdw7Sh7+
+ZN/9dIXwpSsi/pJnt0y9F8fiIQ+afK73/Orl76YqtoDxgHayOJAxif6QbbPTld+/fljf3WvXDyx
M8YWe9GwjneojGX22qXXjv1r0N//6uUvw3vUQS9iQ+Vescu3zuC0on0uLmx74zvt1xeP0mV8T44j
Fi+TJg5VwfhmgTVpfUBG+OZB/WKerV88qLobk40WDcbB1TAcWEVDIN34WIMhnCKme4tKa/nPF+qL
3/iSmxk7MloMR1sPVfReThYntL9DFqn/L8LH5shRkp53ULWo3+QJ/UMXrPyNNgI1LNOIY9Gfv8IX
t9JlyohRai2SZpadrvvZimthU9Rzlo+/WRq++C0uY0X6xZhxD0fioDl9uEK/qoy3cZZBO/xcvk2D
+upNLn5wSbQFDhRyfDGneV38OHfTUdFXL8tofIvoG53ZP1ja/xADXIaMdDrZQK3R2Xtw0ZiPjFE/
JHE0n7TOLW6ZToq7pCQxCNRal+4qQs0CSxCIi3J20jawT40b1Z46b04Ubae1tYbPrHKPjIbzgE7P
fDIra36o4nK67jn4fU6ycDA6uVN5DemQbnwkLXmlS2K5haNkgRzl2Pqci+jszzJ3dmaUDWHc9wbf
XJiMBCvmRuMgY44Pqb5vK5GMG43Ixr1bGJwiaeVH35RbX/0C5wf9X5uXSsYxToYMe5G9bq1V35AC
uO0qlBCFJBBW/zvn6j9c7H+9Td7BMlhXTR5rea1YOgNZxobj55+fhC8e5kv4plPRPGbULo/k/3kZ
c4uuld9sM1+sd+Jim8ntmNTrLGtwd9yfTXcT1pbxu6i1r178YqOJq7pAopE2x0l5JicbYndJm+Lv
ajdxsdPYjdHiCMRoq5G/l9X51j7LupVvLvn/cHYmy22qXRR9Iqo+epgKoQ65d2wnE8qOE/q+5+n/
pYxy+S2pKpM7SNUVBr6Oc/Ze+8yfvkzYnKfZLrspnQ8zB0/LL52hf6qHa7vMH5DNFxN2ieyZGoDO
kTVb+wj9d+pEBqVnKQ1KJzPplelJe7qtfHzrxknMKznzu89I1SN2JHyxpMAUN/SlrHWZkIDW1UHh
NroUXdk6zty6OI3Cv4Zy0Jf4MIpCHGJL9YjVfgrt4KAp2fPlwXxmQi6j6IwsH3ITtw5I5vDYhwQ9
znr0yEdoupJH8asp23+bkss0OsSriR2GmjgQMt+5BW/TDW3pgKH1itv+3INaDO+pi/s80aX5oIa9
WI9w4OheFjiC7KbYXn5YX19CWy4r8ZjFw0wD5qC06lEJ5J3aWFjZ5iuP6OuFBQTh4lVjTI+Mmm9R
G1dOoNQPRv2PERrLhYWgAcjhPcJqa8YSl+b0ZwzHELdBfEVEf+5vXzx9zQ5KitPCOpSl5tpT9Gk2
+bVz/Z/M1v+fn9pycbGURtbTiB+XyYRxTCR2t3qQqGt1AqYwx+Z71Wn1Ua91TGSB4TtN4uN5qDRl
7ePU2ha+4u8SrTq1rEaxvjwWvj4PacslKepzuapOL+vkEBB8QU7l9B6EmMlz5Rqb58x4W65LWXPK
pChV89BX0HTTMkrXos1eG1FeqUh8rT7W5MWBCAR4I/d1ZIGWmp+rISnXxVDedmG0ATVwG/TR4Ez5
9JQoyZVt4owrRVuyxDpFr+Rm5opUvf1NZPebLOUNBfpbcuL6Gnb/3KTdDWqfO32AG52MKAVY9C+/
tHMP9PTvfy2mRldPUqWGxqFsDSrzYWlv0lgFAyuP197Z1wuqJp8myF+XsFuDuZA3lLbl/KiO1mM2
Wz8kLHKNbf3I5PIa+/Xc+FssFoj6CrIUUvCCTVuthrF9NhOd6JLKwxB7rWRy7mYW5xFLMicxFXhW
7Db1V5I21Z9w9s11KavRS+Tn/Q3h8OGVsyEm73PjcbGKxJUw5awbAu+keQxxTRT5tC0NQ9WdgWCs
bk+8bP+adR0QqUKuW1p6iZ+/qdPQ3seF0d8EdMk8XnH8WJCGuC2ydsLFOYuXudPF74h38AzqIn2h
nUPhjdVAyVe6HNovko4wa9t2InnILbtxyFRPbgtTo1UfBsX3UTHbzvXLQtuCIc9vOv9Z0t51pTiW
fe72hb2Oxh9ZptFmmQ/aHO9liuEqPncyRpw8/daaEp5+yuz9rzGoGO+H2pYd/MereuKDv1ZvrJLL
0XOk/ZUTCZJb9Sqwf9qquk66N7Mm5GSMOFRp7nzq4yjtS1nF0zZItKegLH5iW+Mo+kE9HbDqnR/v
/f67MoOKpZwAdsPTrd+Jnu1Eiu9LhRFeyW44IMtRfpI36BqnpJrWQpUR81ln1XsbcyaIA4RSnQFJ
q7XulOG7UCWvV2RnNsN9HdiuGdbfGnXammA0DUXdZzUl5Rg/qDSssDA8k6b1ZJmveSJWVCHD8S1O
yxtUZ5soszZtSOE8H8onYlDgKgF2UIts0yffzdinN/rdstODPqHF6dL551yoD+aMjX8cdmmpk1uc
3tuV8thqXbwhVNXN53HT9S8IddZSRyJwBDG76sm5EvFWg90EZDylsyXjCTWlW9pCFTQV6MarlvaD
Fc9uMd4k2nuAWkgoqFLLHfhCBa1hElJ6kCAP3dYTPPvxvuODuja+C7uiS4ikl7+8H2lEwokiv347
VvbKqsz9jDkz6TQnPT2iZGPO4XpInooRy2NoryZpPlYm1speQSMVrNEJOoXhb0oCbXq87eEQbSOD
r7Uah2yXI9SJJLeeDrX6O1IFVbmXqnwv42M5Bk4bcu6EeHanJEgc5JsJWtVKfkV8uhJiFd1SRtUO
yo28K9UXWqE6fzLkAUtyeqSa8qc8xL9RU3iYUgtC5X2J02+x1iV1lR4A34tkG0auVLlCfc3nlaI7
/ksd3eqxW/q76i7Mt3J5HO0DnaDy2QAt8RjFXl0it3P4eW5PVlbmXqtux3hthk4pPbXhwai2MbI0
3ONPAFrG/GHS2jVoJFQyRXWbK041POCZKrGdasLt6NT7It3P0OubF/PVtKUdEyXKkzW1yo22JZft
BdFtoKHxQCkhv3X8N9Tvwnucs5b9ooy76aBr67jTV7XupNrr9FsKxjfRjD9aCj9Q8iksVeNejWgQ
mjLjMTvk0kOErnQa4V3S4tVbZuTGRJck5y+CQ/h849/JaNHmnOZtErvAZLeA6vPvDWGQIPLln2GF
NEnfqZm5Vg30+IWJMfx7Mx+SapWZ+6x4NBER0DiWwjXNdJYThNMjXWzrNhf33bivgieRH2dtY5ul
kyrPvnqr1HfR8GRmu664a63IzUoH6kCT3raQWhoOdNs0exvTYxEj2Iwe5tnNRmXFiIulO8ZTODq2
vQLZP0XYvDfzTrMdIt8rEglQ/k9u+0jYeFoc7WGd4nPexAJ0R4fe9KPvtzI3+RmXa/VJ1zhh7cR7
OO9q2c0xdREki5V7pb3Xv32WxHotRYgtACPc2uYnf1sybqYWtst92x2E8RZIt53A3vaAhDFDvvkS
Wm7eH+vu2BK3FWxiyAbNXjJejZNwD52f9mgIx9du5t7CMnlTd7ti3g9hDTv6Ppjdvjyc7OGhuTKZ
+OzsOiFeWeVqEWb3Vf6sIj0mDCNGjZun24IusYlwHd8D5iHAOJY6Or3hzhI2AGWdSK6ZDbwrsCJO
RGc/nF7L+EcFuIAvTt8sD2Zy0obAzzCSu1KgrRTqLsz6lSgbJ/eZ3pk3Zb+k+rko3xvU063/mI4q
v/1LZDdh9ylG1EFhxKlDdeyM+koPxYHQzdR8LYd0m/TM/NiTw19DIehn1+te+T6qu5ykkEx5Vf3W
HWiKiFpfxcHk1Fm7toZ7fZ5WVvgNpoIjz0g9qrVV3uSooFL5m2m9tNQq+rwiteJxQAflay91/hJV
+1ZsA93AATI6enFbE6Bb9T6A2pK/DBL7dKdBbYjBOpAds0opWhlIUdN4WtnSRxrspfTTDD0ZW4AA
SAojJk9KGtqhEyDVwtqEOQEMh7UrdKJL+cM16YhBWGAQnmfCJMLBret2bXSPZn/MIOAlXcMRNFrT
iyf3ASVS6xTjXS7S9cQstKV3o8Zj44cbP9+qLcM021Qo/4wA1lL8mE7Jukh31CEQMsFeAX+ih7mb
nwwzWOp6TMOjuJGB1NWy+qgCLrHa+zEEYxxpwgnj0jEm2FX+NodQHenBYTZ4zfMEH0erto39pBGt
MimFo5lPZDc4dSW8tFG2bdA/tIbhVGOP/ik5mv1wU7DtKRlUCr1xWt3eYrtTV3Ws7IhcWpE3/WRg
5XTMOHhM/WktNb/NCQVf1q9zwmfQVxksIupMWjdEVNjRW6PTXM49PJJwVYu3WVT7iSGMlNgpxA9y
dxj0v+FvhWmwFfTuK7Q0/YNuf8SltOqwwHegjjrpWztYyIIDt5Vj/seERdeEufUg2JoCgRw6O6pF
7qmZvhsNIh/IR/gtZLQI6Iq75gULjy50aCT9yzxKD77mp85Y3qWo4zG8BqxvWAHq7D7mnMTpQWHl
GvNjgZSzlte+9YLylkLcpDmJ7GrWtNV0a9XaqjgBSfZazOEKgG7/HbFbj9IbEXI7PYm4RNKlEbbb
mormMJyOKUaWuem2PrGcfPs9mAiZ81q7oZpRrJKsfLDT7yJEDSarFGR+65LiqQGbUV46QXITwX7S
MV74t6i6dJCeSnKvcv0SoRTY8JVvoHkurU1vVoek7G8VP/1eG+EDzxocz6s9nxQXzK8KRZHSusHc
elPffiZN+da19ZqAh5VWkyen2JuALMxaIJgUv4o8+JaIZDealpudkoP79nebvUWhLjt0t29xSjl9
b3iljncMQ0cr5bfQL26IfPlQ+2mPxqvhZGO6iMxuJL9fS3HzqDfNJkN4aYUqgZ79NmehjpviDlzp
TmrTjaGW+1bOEuRJ0n5oJCc1853QWce6aNfDk1mFanbfGMTs5aHxk2gR1U2t+butacTX5MbvQDdZ
ubpeIQGRdyenc74pDfOnyNpwOwpJ3xDGo63YT8XKmqfudtZkPsI5DydP5lh9+DbrhYYditHDcUsf
XdHOH7HgCJD6jol+u4cEJEn6a8QxE51tCToMMsjKMMAvKM2uC7TtENRPSHTJleSQwHdB2EwPMVgj
IsputRlwApJaNjDZRzUn9/epan4ads1s98tgHeV44FMeclD6tmNoYp82AEpYWgskti7IKvYqKZPc
BI2lg1UBHExtDBtpbH9rbDaJriWQkIpdhH/QSaA3qcBn9oWQfo1DoDgigdoSRLrviCApvZDbWItC
19ysadR1k0gvQs75su3gv/sqykfDZtalYtPW9gMor2/JMB/NwngLOWzOtRmvB2SycKx+inDeZjiJ
DKt4Bk7q6ROCyIyPYbTvWGNIblhpMfs3Ip7UKdT+0S5lk7wjv9+qhqneMF1eCiAqblll46GQVYAm
xNggFmq+1TUi/qRIO4Q5nHgDI/Xfsl5VVkRq4zpIenOVjP1PVQ5ux7GhGZYMnIJq9Pz6iJq47MMG
rRx3acUZnwRxl7AAN96YyftY44QD7ipcVZN+hGV0R/Fmp6oG21eG+XLqtc3Es14H5vhuTwLEUPHp
W7MbswhXFTZ4O/XGvLkFSLU2YwMjm+moIeZEFXwOmEQZJX7VbKKhcrK8L/YhJofYrB4m1rxe8Ted
npJ0M+7GLpV2QTZKa7PMtlrQ284Mmu+pMupHu/JvCiP8NQH4qEA0zQW7gVETGFe2iOHbOT6oZsjS
oAnqWcPpZOSX+6SKKqeZwRdHNeNwruISWI9xzDrqGDJS+4IoXMIT8DbV3Jc5/Qy7cJuG7X0z1y+q
dkJpcyhXe3KqRf6o1v4G8uPvSmJ0gaTbVc3U7WypD4+Qh0IE35Oe7mo9sdYd0W17bc7MV535vINH
aB3rsS63MEWtfVtngRePJR+NrZGh2gfXVj/gp2g6F3F16EmppR1Ky+aPQab2HYBM8JwMQv1WWRIn
F5KOAnlFU8DYtKmGyK4OEtBPWihvVHBANxhZ0CcXVcYinofSxzja5U9JmoqbwNDaW70V5GUOcccp
IO3XoaQP7xPMPdfXI8Ux5ZgUo6qJbqJKEbsqbcbvYa2nd2z0871lZyeFmNLcKl1Q3Fa2ZT6lfRM8
jsnoZ++Qs8qYL7aRkKKiNJTXy4Wgr8uVqn2qqvxVpRkJUMd6WAovVOb22NpRfKOGhH5e/vWvyxjq
krqL/rLVYstirEe605tvfvwxcOjAHYd4mY1hkNe9HF+52Nc1LdVeFJzmLGhtdisCvFt1VSq3JZUa
9I9XKmbKuZ9f1JmghWYtcKXW07b+NtqNT8WhvRv4nozXlGIdMiIdZTMdjQ0D9VDdiV2+7XaGa7iX
H+W5yy8qUCDcddPk9OXZ4TugxRYXhHUN/PJ1dUtdolr7Mc3BgUHIye2Kb8XIUeWYptXoP1Y9CMPT
WeXyTZwbbYvmmK4IrdCrVHh6DC48MO71wt5f/umvn48mL3+6h7edknzlSTOivuoxgGPTVldaKl8/
IG2Jbg9k6IIo+loPDtJdGaQ0ooM1lqo7Drr3aWM+Xb6HP+XmL+r7S4q7n43tVGC09jKyTHYgPtWP
HE36iqqbujGxEH+TFd10zaCaT9I2EgN3ZdrYwwpSmPmcitJ+DyLoumAKc1bkaYxtKGlsWbnTT5a4
huL/+nGoSyAIDDw/mgLwFqHO12bw0fJ9aebtGvYIHqvs30b8kggiOiuTSpBEB1Oa7ziAxCsU7fe0
9P+JgqAtYfbhmFmpKKzGS3SAt0Z3qgvIye7yq/x65SMP+7/rKqv1bAUTMPBgwDqJmcmbk/qoiPJJ
Js8F0BpOOgpdQaD/0+qHOfa/F+Rg3JX4h7ibtKZOgBNW/tEO/xYiwVb/31+fCGVPDb3uDr5pu5Uf
VESImdsKXuuVleFMFX/Zfo2tnGZzC8YvKhrFy9kVqRTlsfHNNPLiN9SfZHv5xZxZJ5btVzj5gWRG
IZjzUc85pkhPkaQeClBx//b7i8o9nAIOHhikPMD522JqHV+8JmZ25TF9vYASJPvf99AqhtCyvii8
WtIpM5n996ZL/olSpC4zC8x6NolhZ4cJp/YJeMOxKuEV85l4+cF8/YZV+yQ8/uukUQNukCZhy4cm
mTrHmitckLF938jFU69cTak+d5XTkvXXVSKryZjUQ+HRr/HwgeybyfpU9PFdzvTHyzfy9QhSl/Ag
32+If4XV6JXWp2R1q6kpmcuT82+/frqxv24gUZtSZKT7eiPH9YzT/qrNx2+F6V95DafH/f9bjLoE
BkEBmFSrUEm69nHO2pseKpFpPp+oGi0f5Xl35Trn9ojFilFlfZ4ZbDwwnX/4gbrPk5up4qg0PQB4
vrLn/+l7f3UzizPZNBp9b8kJzhWjfIaa7q+Yf/qNXAXqL1sSyess7PpO9vnenTq7cruY3GHDrmxn
SJXxAHBQbCqt6O6FmaC+NUYquQTuGg+aNvMtReXhFQTiv3Uq1SWVyLTMOsubQT7odfMMgwIv3rQJ
SxOUyjWFwJnhby1WnynGm1gJVh9JwkwmS8dE655iXfqhSNX75QF67hKLJSiJNUMUwHe8qoPkHuEr
LBuFyBkTLmp4Lerpz7Htize7RBT5YxJNYmxbLxq6V3CzNHfM5n0qoo8EmUEFZF9O8ju5DbahENc4
bWfmxjKnwtJTTfYrA7J4rL/HpBbmdMiyEohAq2ZHOp8fWWlcOVJ+vZKr5mKhAkQawEBqWva6/Jsw
T53e9t+6++oyryKRhdJARun4bao72hS8taEOnYR6/+UxcO5BLQ4bXWALdJs10ntxU2X3oYE008T8
BpwDpnVfjlcWw3MPabGIxHPptwSWnopJ+o2Wa4fJv6YIP7M+mYulI4lL6tAlcZxzDB22B6OyF0Xg
vxpNVGwaM5+xB5fXDCNfnwZVU/nvom4p6RxjSRSeXVjiqfGbXDrFRhu9E+nysK+FNT3R6IaWUI0D
HicK9tdyjv4om76aSYsloTV1P9SpOR6oyT/MkRm/ZQBu3ShMsALKWblWwC2Tuy2X0c6Maa7m/ZRu
uliPIRuA2FL1ady2nAWsFTJ31dPmFIi3GlCWD5Hr70H+Wx449OK9CyTtqMhINS+PsjMrzdLIownQ
rXoyIFJRgKaknycXspDumunz8u+fGV3GYiVT/VDpKd/NBz3z+wNs8gEQAOziy79+Zo4ssbPYrLtM
Hm3jkCrapqHd6Cuvifao8uFuU5UI5eDKJDlzHlliZ1Ns+TLOW/UgVwNd9gLyigAbho1aV3eX7+XM
m1hS3YrZr3P4Mi0nqtcMpYhi6fCkABFQGPynKyytimj2c757jdnTgVgkILgwE2tP7AKcGMA6/NtF
Tq/qr7OVPvqpZFaNOESaL6+rNKa+p+MWmHXsx6Es5Ctr+5nHtbQvBqWaFW0wiAPc0zXJ5ns7jnZR
gwNZV+8v38oZ/Zi6NDDmfM1D7u/kQ571j22RP8PncidDlnbdaMaPagRArynKdpP2PWD2SFXu1dm0
1gUZiv/2wWAsdgES2ajud4F80Ab/00TlBTdDomwsNpfv8cwSbSxW/4HqaSEFBH3Irezk9bPBr6tA
sCP6EHHf/ONdLDaClKI3p/hQeEpJQry+U8J8JYwratAzc3PpdJxnMyk7BLKHKAEUYkdZ6+plnbim
ZF1bZ85cQl8cJIpgalQOveMhLeEOlI4loSEKiitT5owkXNVPY/yvOeMrxNJ0lTx5UgTg49Qgyl8j
xZrfM5UclnWTW9VHMdgjyUMdtFBHU2OJNCcaWiANVN28KxJT+ZUosuaiLJNfra4BFxfN4prL5Nz9
L0ZhXav6WJaZdghoTdL2Sl9po2zHcXIvj8Jzv78YhTm0xmSoiJNKNPVVaYdoJaL8RjXll8u/f2ax
0Bfjjy22k4ToYy8v7wiE2E5sDBytXcsPrtzBuZ1I+e8rpB/cWGZkRF6uVJ6oJtBQpr8ae2QRM4kE
kxa7OfSQK1f7I8r94sChLw4cQCV9v1QU+TAM8X4YTDcnCkXX39mknHQiUSm7Sy3W9Z6gnRlpE333
UXkJx71W94/xUK0q9YcklCvT+9zjXWzyKDYsBenweIjlvtmEImp3lWyobnBqpicWaIfLr/HMMNFO
R7+/5glpObEUTjjb4jbaYn1YKUDmLEm6ssmfWQuXnl2if+oxNjT1oPdPkvHLIFiqnH4ks0xI0L9F
MKraYiWB1laV6UDPcYjhPcOiCWDA9Io2wC8srCvD48sbwU64eB9GaDchiLfeKyJYm1IlvaNMQarj
H+XQWI/FtWn15eFO1peydENI9gnuaHP8urfMFx+m1eUXLZ8m5v+Nb355cYowExVclNrDZmeF+6Tk
PQVO8qv5HqGgu02+g5z18RN9XL7audtYvJOi7aZcKbmYXX4f46dWf738u19OC27i9O9/DdfB14Ss
F2mLBZ+4eZQ0wESr8TUV15bNLz95uMBpnvx1AauIpbhT1NSjK3c36O33VA1+1yEkP/qq6yBI9k0l
3RSp/3D5hs49qMUybUe+j5QDcUAn35XyN19MV973lxObG1mszwKs0mAXDFhwfskOVxOBV/rY7f2q
/nX5Tz/3LhbrczWkNdxXK/EyjF094YM0rsbmt26h/9ez8FpE8LkntFiXfZyAwjLGwmuz2J0qfZfp
9tPlOzj3jBaTupTtKlZkHr4gXG6LznqkZZ9Wur6a7Q5F9uWrgHX6euqJxS1k9PjlRAM15Zc1vfwy
8I+qX4dP7YhvYh6C2cvp0O9bPcheULJpL8Q6NR9WCkd7TSZTCUma5K2WY17Q3fiqBQQTm8yxqtrB
rch1WCNOw7E3NZbX2YkgmiZERIb3pEfC6lvHvq3hmI1BU94bUWu5cVtVP2N56pGfin7Yjz5aVGHW
xBoIaTwi2pKOOZHbmyApgnt5rNsHUg3N+5MI/0c+zkkPONY0k9UoSxio2mL6HhZ2fd/CS3Kbqhhe
QkVGMT/VhfVaxCAocaiJ7TwPdbWSmrDeBUOAQ3tEPABJTBlvq7Asd+FYjO9wJbunJg5tLxdVeD/F
EJSHbB5Xo6bHHuHZ+Z2P1n2V64RkEieMDESpfSeo+rFxRK6aq7JLEI2CEthmlR454VS/50HZPET5
ILugkcp3KN10gmK12zRQkNxUaZEMFol9b5Wt5I1W1SJ4bLR916slhC0LEaaQk83YztprCL323bZz
Cw19bRKMGQBrKkp/0/RRTJikX2/QjpxSo8JiLVsIkYIIqZ4h1cMz9sTSKciIcZRY430Oih27gzJP
ZJoRoIPaTkfPVKZPoswyZ9IFOkxCWbiwFO+7GDGoX9S102dwK0NfLtze5vsIQ4eyMf3RQreFnjeV
kMOoon8jjAwOE+Fna9LqiM4MjeZeYIE7xGMY3wFVtV0rSNGSAoFcg8r9MQAfuyNbsgFZWaifVl2k
b23iV5+lGCq3TKdOXWV2l145G5yZfcum0DTUvR8kVe817RG5FPkY7Qp66pVZ9/WyoS3bQmqoWDUo
3t6b2p+A/63x5fJs/vqv1pb9oCY11YkIoNQDHxnsQinii1wKxcfQwT/5x799uXvWoMQUdBtkKH3v
4JrIs3/lmf/x4///KYA8zf/ub+qUoFHqKYk07ryp9/0+8oqD6hnDDabC7Ju1rtbGiji4fX87PY3f
+m/aB+jQ8ldwJ+199+XKQ/x6l9WWApvBp7kPhrX1zPioxL9EocAvfgrglvpAWGXxBpn8yrM8974W
G6zMlo0DxOi9sSKWU4pXZon+F1X95eHwxxf21QNd7LMxKeYmGhceqNqRfCVb4m2khHY75ZoBLRCn
BXGp6rrim9JNw2pCtupL67xD7m1QNP02wq7bygAcr1gCvz6oarby3xfcpbrdB7LaehYy9Lp4yEHk
F4QKROkz3NIrw+jcRRYb2qDoODplugBNaPBQPzLSO2gKrIbogyl37dGetuGvHu1ie27LQMF+JTVe
j8hnn9Nmx9xkzE5MFWUrz520kSeMOXyji9u5m+11E3Xq+vJ7PXOHS61I3Pd16xPm7EFivZWz5sRk
lSx0w+ijDTk4ZLhsLl/pzEK11ItYgTVNQcwy2KMM93MMJcOvy7987h5O//7XWbYI64lwd5YRtUjG
G1NOE8iaEfGCJs6YhAHqgtxJ3y9f7Mw8W2bHEOUZ9Z15EhAYY/QQkKLpBTBWPbCW1pVy7rn7OV36
r/vJ4rydKh8p25QbxG3PWnhjN7V0V5FTtDEQiq6UMLvmAz33Wk7//tfFBhX3X1XaBP/x8X1E3C3t
RsIdroztc09rsWokKTyCvK97SLjmPRZNvmKMikM0UOx/ex2LZWCyCBqgA49hXHloVfyLb5L6dPmn
z72GxeQP1SrvkZFTVcdnFMS/2/73UD6oCjVU9Vpz4NzTX0z9iuAh3RAJG8SUNk5X19k+UKLwyh2c
efrLLm0tqVYUqHLrVUa+tjDHYE1dcaq6sjqe2d2W/diUpM55aPjja+wwFJYRdsfR3jDwjpCOBla3
MUkEre7THJfc5XfyZa1M1pZtWamqK1Maw94DY1GtusHFOja70R1A7csXOPNClr1ZuaqHElVv65XZ
KT8WwmT8efmXz/3pi1nNXM44CbL+0RH3sn7aRlG1I3cMDXZv6utYGIdqGK+U1c69+eWsDmdsARJj
N1eKdTU9lKPpSNfu5NxZYNmcrfGsEV2td17gk+KaSd1AkcJuqR02zZ7zd++YVUwqSxQQR8Jp/06o
HeBfW1RrkP29K6xCf65sLbsyEL/utjAsFquASWomX5aoS/Uuy1ehOR+KjCQDjkCrtoo/x8jeFLaN
BzHbhKm27U1yXa1Gaq5c/9zTXqwUiqJMWgRj21OsJ0O6HeDWTw+XR825n14sEJFh6KmdMuApMFXD
vpg2jXVFYPl1XQM7x39XfoMQkMkHRu2NXc2Hd01S5c8K/4kx9uvLf/yZybRsgnXC1NXIKu1DVt+X
dbYOumtlyjOPZdnbUhh4pk7C9cEgQ2IFPtqlj/ExN8aVLfjMZF32tppWRATFnL6quqBzhjjWCLSK
KJNr9xB1aHcbw3tpSr8vP6evhcWytqR7xknQTErLKQxoorYmgLu7BStfur2S5AeFcsKxwSe0zUxy
acSE2mZQTn53AXmaL2OY2KoxvCbWLLyRDX3b6q1yNwbZdOVpnBspi+lVdX2FpCjuvbTXuyPYLVfK
tdQlL6HH+3eti33mmWunq/91Eqkt8sSkTmq9nqAuNy3X5g2RP22+LuIr8/TMeFwyI1sLGUQgnVRL
cnMbkR4TCtu9/ArP/PFLMYRq8K0pBAcdM3ysTrkJcrLu+BxRgzsLZ2yOv+Tyhc7cw1IV0ShCzPXI
U9LSQz2sjWuSrq+FKLK2FERo7SQDr+aHO6dxsRA9Bl7/jEdunW7CTb8y1sOm2NuH5lk7Wl69zZ1r
hc8/3KAvvn+WColMIboZp07rhUf1DrjFXt+UGz7UybC/jW5KD+vgPrgfjvTgXMULD75rPxdXtACy
cmZwLxu0CV9arK8hlfCwEqoz+qckFDiXqzjpu36lyrL1HAJ5v1cAzzernhSpcVVkunQbG0P1Zvcz
vuQ5iac7mdyNY1ZEJmHQhqQQIQUIAntiKU2AB5TsMNDDwRcyEBuhZJL/ibhowMTXKoQMZTgMI2Dh
2Imh66cYbCMIkuvMtMF7ARxxZ1m2+di1mkNe2eI2k33LCTUpvx/NxiSUKiScjyizt8kKiSQnpeg+
0PA860TSbOKgB5Qw2eGDIK7abYJag31h+dau1kbpW1623b4yiJ+pEqKFJStN7ww5D3+jsoRdckI3
bpF4wXqfkui5UQsMQrNok0+7zslqlutwbwGdMlZ1ow/3ia5K7z6Oh6NS9WTC65gx2CLbF7inBDxb
RvwZ5ZoE1CPvv3Wj3t9SqAsAYGvGalIHG5pZlTxZDeEmCeZTYoiC9pD0U5CtSwP3rkl6zE62NHtH
Hkx7lEhZKV2ysvxtirX0kaQU31WqwrjreGw3gg0CXnqoPGqDXntqNwkAG2OUvk3g61dUiZJNrcgS
dtRU8sJMwLJOW8UTo4LVepTsfSRJslNlOpyOvMXdPEsFsetzVvuvYUeW+6rCCLjzp3AsVxSO0VeV
1jSiwC+GG5jkCSQX62QKTNPUU5vq1Y+pAZdla38IHKTgOFLsAEU/9+tgHqRhc3md+LrPK2vaaQH5
azmt+Nv02s5iT5XVU0QGBfZkzeDiT4mMIH9qhE7lZGhRAbi9mHUUA/ahrat6NbfIiLqY2A0z+IhE
IjcrO5+eG430vy7FbA37crxyoD+znC31CyYoazuEWuuZIN2U5o3oksv3f+aEoJ/+/a/b1wN6ovVQ
qIeKdCeoAMlHE5EEEoG7/LcLLJ5voUa5P0DEOWg2VdI414jHaOZ4UiFpqtn23y6i/vcu8IPOeTgX
rRfXD1H0BFprJRWPl3/7zPetvtjVQ56LqYcMEIUcBCjuCqeJ4H+cXVlvpDjX/kVIBpvtlqI2KvvW
Sd9Y3ekOmN1sBn7991R/N3k9oZCiuZhRNLILL8fHx89SGIfUymAJWaysw3+4gq+iu5YcJ4Y7iqrB
DKuuhYcsFAyvag76bY24CNkTCb0GaqJu2cPcKhJ9aT3MECB9bVNzDCfWpBCXlJBqhOnV2SgR7jat
TfFAyQvIM9TFIZuJsZlAf9mZ0oAMdzFVT4lgxh6WKuII+R53V4N2sB8aHxoNMxQHoG/UbntfQNyH
nZmhfQnRFJVZR2vgKVQt8vJaMNHdt7iunWoOEz8OEDq8P8b4hrrSPkMVPCg6DOrGtVtjB5soBzap
imyVrOTBIh7BGwwFg7wcs9D0O7myV75c0palo5UsxOuSxCCDUhvq9TEenYt+RxDtL6+Hpea1iSom
H7YYbktOkvw02xOcdMZhhW2wwAQADeZ/17GSmWnkDD+7j9i+vsogKtIG9pV7KDbxtjxYt9mR38LT
q7mpduN1cduvHO9frnHL0pMav4TIGcQsyhPg6NkYChxtYU/qeZvAteXOVBbdWhlc5VZm6Mtohu7O
2eGnoONljgcNjaQ8qVb+Ukn5yzAAV7s8PUufcv77p7YdSHf6me1aEfw86wccdRaUWhhcdIZYXUtA
WsIk7vrvRE98yDlZ+tQZhWKVn3gxOcGwHIbiRA14NWkASZ48Gf/43gdpERrnsANzXig1G2bp7Qsf
5sM+BS2UQX0BVaREPBnc8e++15kWrenU29nokRkvMc+mC5Oj8Z3OP2c8zjbJWi3yPDj/iXQYNC1Y
N42H3ZOWFJdSWgR4hjyLi0CtzJP+z+nsmnv5U5a60eI2K6Zs6GZAS+sKkmF0gBaUN0R1Qv5UjrWy
b74s7eFTtFgARCF8opruDM9xggouoJB7Pvj0Z+U+j0BIZzNE70q10tlC4LG14OCWaQ/CqjGfHKhK
BEnBXuAM+QQBmW8GTh38Zc+OcBEGwFNoyr2aE9BJS+tddu1KJWXhA3T0V8LyBt45jh8xzwDrtunT
B7f2ytCAm9PK+l2ILDr4K67y1J8Mk8DcBr7IXt38lj7/FgrW0i/eA4dTtO350GZHKfo41RBz4U0H
LZuyale6+PJ6bFn6zVvGeQ7fcUC7695/g/Lovqogjw/byYgV0E/KWbvjuIB+L1Tqqe9QyMauB0Ki
rmUPqTf8mYT7O1VkN7f+vSXWpIIXIrLu46AaD5cU1rTwwqU3HBazbeW8yK4/ZDXZdHG1FvnN8677
IrAwbcfXHNYfaTI50TjKsDP2zK2CFpJFQwN1EZcFfguaSOLenW+NXbv2wvp1VRWTpgWB2cmEPcGf
PcLU3EqqANuCeXqIi1EKpKhwnmI89iJpt+vfsUigo0JdOKY5JmhHQIJcDnZL616LDaUreUMtKk9Q
nQ/toQ/kGptsYdPqphBeMxa9pcCnBULzw3GGW9A+IMO2kvEsBGndEWKyMyMGKseCR3QhdrManpKh
9YLYbT6q2Xi/PDhLn6ClBCgvMCbtCWxaVj/AYOxNFTXcP9X95eaXvuH8909JQNpXLBOe4FGfKECO
wHsCw8dXeVD0K1Ft6QPOf//UA/M8v596PFABajUCOyRKVLhdmGrK3l6JPEtdaAc/GjYaOnMnEkna
38Q5B2+KAnXEYQe/Em6WutDOfUvi7Boo/DnK7pU65a6D0WZv+Ss7YKl1bfMDEgjaF5f1CS+/YWep
A5skVCjH3eVJXmpe2+TK6SfYAttORMd8G8f0Pffyn7aRrr3NLER+qm1gOaiZKQHJXzj23Ne8hNun
MW64EZ8oY+8lE1eIJytzvRCQde+POZ4G6jcjOWUFYGajOUCR0LzrUvd5queP2OtWNsZCUNJNQCbI
2ECjy6lOTNEn5oK3l1srcWNhOixtS9dGhVteQ6sTgDM8gH/t0YOyXuA1q7S9pR+v7WoS542nRlC5
ZNrscZU9ZlZ8+NZa+qfN82k7t80kRjYjWHd2C3WTwwTRz6xbu1wtrCRd1T7ux7qE1Dhab/sCol7d
C02r++S82QA4ghELuB+qnb+XlOoi9yQfKwHhKnICdPAINnBYdQQGPN9T7ED5838jXzYWSsFukZwa
DFWXnFIIDPLsm/tA29NVW8V55oLPqioRmPFPb5D7xHtMINrRsWolcCxtNm1juy5IJKqzKTTZ2R3Q
LzeAAkAG2XVguk4QSnKTrMTXpUREJws0KocnEZyJI996n81y69DuiU8ZxExfC+4ejdjf+zm/Lqi4
YxLinen4vcRe5xIMKa68DsFudIi7USB1WBAHHqo4vLxfzlvui7zu33Pgp/1SwCi8Z3gajxLBAe2K
fRma4Owd2GCMu4E1fH+5n4WgorMJMsqHBkKDfgRVkSeH8GeWQm87Zmu15oWQopMJOmWVqu1R3Zkp
fFXTn9xfCbRLA3Tu8NMAzbRvwIg2GsifybdCQbgalsHXVjHgAQU4xxWwxOL60g5w6Qugj2vkUaab
hS5eIbcDUHCbCSbTB0ive3B5GhN22xYpXhYK7gQWaYttMzNc8Dsq1/ivC8OoixJ10PiDnDxvToUc
rlUrojThK5t1IXbq8kMm3pCNfkTsFJ53h1vpm3CgmyHi9HUy/HC0oVeIWLECzVxYbroa0Zw3RkmK
nEYoKR6UUVYbo+PXyIOfLi/nhcjzbxo/rYoiZz6Fb3p1ytOmCnMxxk8eh/Q5LvTiWNYmni8ze1zZ
O0tLUIulmZlYAmR6M3JiaDebkz289yUsPtB1u3NSVq70szBDukBa0qMWZc1ldRLECpuu2LQxVEJh
eJVLPLymBOrZ3ko8XZofDfgRgwQCm+yCnKrhl+n4ewOpfbXqxbAwYLpIGhwYYpVLtD4RMDSgbuq7
AJ3xRyGm8PL8L/3+87r4NP/IJnPKSAIdObg0nnq3LK4HmcyPk+zMlUxmYYnpeldj0lLuiMKMOhUT
CIKDc5Fm9mNjtldFkdVbIfPflz9mqSctEZjyXBrOmFvRwG99NUMG9taFUMcALdw+f73cx9KAaWtY
9CKDHwvqISo3fwq3vUkGdTKr3l65oixNuZYKkM6ZRK4qCP/DILspIf48vKgWQsnFyjnw9QeYOsnB
HO22URkXp6zprtqS/hCgPUN/Nx9W4uPXodfU2Q4QrnZ4WjRzZKGUytLsYI9qe3nwvx4c09dWK9Zk
j9oz7FyLzD5lCpru7R2i184w1mokXy8hU+c6JF5HKngKQdWWNQfVqXtWWddW3Bxjlbz1RbNWh1rq
5zw7n/Zd4lsxNFigYcdd2BOYP0xjCCwDxgPJ79krV9bS0kyc//6pEzubC+izYa3yuns3G35bD+7K
ubSgWmT62jkPq95zymWhLgid4cIdj0jC93lqtyGBpCs2xCapzdMoXBWwbFx7Flgo35k6VYGDUOQT
6HpHSZveZSk/GD3YJwzKduDjF1WggAeYcmtHJHzf7XolhC0NpLbpx9m3JB73sellcjN300PcqZU5
ss5t/DdxNX1tw/O4zaDkCntuj5hyz0iVRlWbj+nWKov0uo9HALfmwofGJbjtebOxZzacpNeZW+5W
ONuqJjXOjliZ+1KzrvHCKXXmJmgG6IEDfmCl913X1EPo+eSM+ujnbFN2+bRytVvYkbpCnCAV6GUe
RiZnFm7WNxYEmkd2b0wr4fbfveSL4dE5AsNY8QxqoDCr68sG/tY5tqVXWncN+IoHPNb0ISl5/+Kj
LAXwYifKDcw2x53p8vzIUei/LzrWbWle81C5INA0Bil2rguHCdVZ1rHkrF35qf8uz1/8VP3F0sry
eKQ9XueNw7CbNnxPtsmm2NIDPE3VNZ5kwnlzpa7qm+4mP5T30Mi5jXdrzLilDaljr4Y46Srqn3uH
JDXUybMgU1tIo1U7B1bUdeD+uRyDF84P/TkTGjVg5Dvoh/k3sg8dvDmv8SeWmtaCYplP9TicUYtQ
dN1UzNjGEBUg3zu5Icr9v9HQKIDBSSqXRBCevh85TE6HPN6Rvni7PDBLW8H73/ZLYgPNppDnkKoc
T0YWq+Oc9Q5ooSBRQmg6ubvcz0IwsrWonjdWWXkpJgACHS9FTDbeEK8UO5Y+QZsAy4eszZBBynUQ
/s0MWt3ggmQJWFE0W2u1joVJ9rSfn4Ee7Jd+akZN2u1KG0UA0nnPbbumdrYwPJ52MPlp6ZneXLNo
YM4jkEX7jGUrwhdLTWv5pe+PiC0tHleLZJQ/O2+wbvqqQ1C5PLFLI6OdMqIdjXiexgKZGeQPiHs1
pOqxsdOVxG9pcrWDJp5BmcT5rE5+/HPElZxNd6DOwoRqDU57XuhfxD+dIuOVZTywIS5gZ/GnLXPI
WsUwxPrteFfGYB5QGt1dHifr32v2Vz1pW42lFLKX/QQyTsEOFCw+P7/qrWJnM2jzlAIWAVszuSrl
GxVbnr/XEFQWYtx6Z1WlWR4qfmACfO/iqepD7k976j1lab4vxh+ZqLajV4eD/JEOSQQ83YGyfdvY
V7Cf5QzCmahqAF7X5L8SGcGmLkBlqSZ1CFEJM+l2+P47DmOdEhjUs0kfhwn7RE+zeTOwgwDN5qwy
DguiAdhAgCiCuvlREfgc4T/5i9MGHgsr+ZGSm5qYaPq+w2UVTAs4Qs1lNFrzQUFRyT5wvFB6w5OK
P+xqvnfNeWPHkOaIDzPsqma4CGf+Fe/q3aA+YGpijoCtTtB6Yn8q9lEM85GrdEvyPPQncPHNIJHP
RaFeShjRKTccxzfIHWVn7f4pYH5YK3Dl6y2AJSqPxulcHn4h8wHw1aySMOl7ky+JgQwkiOGRACsg
2gZG04SOY2zGHCjfFEbrY38wOGS6pyJ0hn3hHVgPIy2YP8CIrSePuZVvJt7Bz+6PpGE9kUDynVk8
xg1sWewreCiV1qNlPtlIkVMD/nbGXqhm18lrXtWnxu3g0/bLSs1dFkMtoL6vPZTKYS9WpC5mbZc4
B9RrYxVQaw9rlo2MT8I5VgKGcDRECiGqEIlqmHdbB8/BZn2NrBWG2PD5vZsAuy3g69MA69vg9aDP
i41k2yRRQQqrPPN3a183jrMzcOAWcxYqYYcgzmwg/wEnGKg0pc91/VQ3w6awVVgneWjO5UYKmKO4
G3d6Y8VOlMaWQZe7QRYlr2TTBIUCe/CnUUHaunyQ1raCLD2bd+OE+cmfVQJj8Efs5QDyBEFBcAwH
qsTVYde4+PrxpwdrKJSkIPG58WCGZVGFSqIK2nEOqvm6o4GXX9d/WL7PsyB5pX1Q+h+18dcUf/Ea
rewTl0OYJnR7ebsuXHV0KI+sUjF2adGdSDP/duHG2EODYsNM8WuYgMQ0jV+X+1mIzjqfDbIMM8y0
G+i8xKzZdqQo7koq6Uphc6n1c1T9dJdqmZQeHFAQcnqVHgBv56GTw/zq8m9fCP3u+e+fWjd4n6dt
7A6n2fljIoHjWCcQswy/1/r5mz61PiZ5MlPLzk59n4CG18AjZ++B3oXCKFvD7XyNcjL/w2PLKMtx
uIDAGFfpLjbdMezMgb7FVFQ3Hdw2IolLUwIT4qKDrBM3Hi5/22Leqx3KuOFQwDkM2Mtns4hh9zvA
a6fkHQ9mIcgBZcD5F6M0e016ywhp0sLczJKFt3J/Wzr0tO5toK16Z0p5VMzpfkgMHpCmhQCpvJpL
uCeW48jg1Jqt5JhfKzJBEEXLESoUSaFfBomeJuNT4EoIzHXU/0FJ/ujUUDQaKvfNFPQl9t0DuNTX
ooC5FQAlG1J97yHH1BUyeQ0vaSfx/Kg5qwV7RqBgTIVq3spiXUhTdCpdTgHGamHQe2KZ9cJNN/RH
cgRdf29l/sqldWEvO1r64E5DFlMLe5l21qFommtij2uFnaWfr5WoCpF1vXVWm4I2zKZtXlA72I/m
rQ13zO8teJ0JCOkbn9gT4hyTFt/WYn7r++7YQK4lMd2j2c9bnqnQwEWkMMrvXQx0jiDgg56oWArx
hh6yP3DI5Y92DKcgNRlvJmm7laNiIQzqVEEBIwyQT8AYdpunhM9B28PrsCpXVtbStGs3g6oZDNE7
aF16r1NcBgb/uDwlSw1rMcCA21JeeqAcZhP/BXWgW2avPZ0vLSdtvxvjJDxuATyf+eS1GuuHbi5Q
xCh9lHJU/3r59y+c0Dqi3KFJ2li0BpcPNp6QVdoNLfxkR2RM7G+ivoXGMHX4+FT6fp2CSYNcuAnS
2gyzHEZJ8Zpmy78H0i/uBDrM1rfhlGjB0uw4mSY7wN/BgVVaXtAHYiY5LrM4IfB2a8BtrJyPRiVh
c245w67K5fjSNOAbgkrdDz+wBudnDmvClUW3cD7ogFyFNzTPiOshcqwqCdzcRXFjvsl748do0Od0
Bm+I170RXJ7JpWqiDs/NZM+NzIdhZufCR9dxpP1Ax9qCE+e8mSYht6KBdSGIakAzlHb+weGf19jO
oZ/mOwbCV+ubB8d0nGdKOXkC+wa0ppwUz93kNzeiqPm2rNN5ZUks5Aw6bNAExQylQ9FFXjerm65M
k7uumuEIPFvTFQ51uS+duvkAgr554i5IapcH6Z848RdLRQcGGUTE0mpYE4H5Wx5KqbyDhD8yzKDG
ps92EztzGc47DxpkfHg3B+Ft44Srq86pq59EApgM2dncCMo0tf54Nkgq0qPlZsTb/UGNjN6zAuZs
XmZU73Y9jXD7dmsiQG6jHEyDduzJroLE14aBXxekqKYBOp/XDaRW2dkB1CwPmWnhRaAx0/agWiL+
MiYgH4UQ/FolArl8X+LKBBlDuLO59uwfJuK0e8EbNiPVn3xYBqjp3fVHam4I7H7gU206R6eysz3z
QR8JatGq5yJmc1g6Hfwlvbp6VLU53uF9toD5XQ2nxbiA5Iursg2toRxewhTqLU5ShQsjh6kdXLom
+HW29bNTW0nIWhOmp65JTsx02MpBvRD9dDD4AKohkNqkj9wWxrfw4ERsTUcH2Ub/ve2pY8GnPHGp
mVPYmEEIzxPtDVc+auqDvxMkOcpsfOxYsvI1C6FAx4ZL7hfJPFZtNCCd2daeeuX99ND53cOkjAMo
+NB7nuF+e3mVf00FhqCRdqcwBz+pIPwenzi3h2kTz7JNtspOpw9PzoXacKcrPwCUiKEskprZWzOX
7p2Kq/oJ/pvZwUlM8Idtl/RhD6aKDGjJmr+iE/0BTJP8XglfXVssbd+sqWi3sL5j773jzu+VdHpj
ZasunKy6CiItHefsc1hGs11nR7OK7YjaXK5M/tfLi+h3lgFu7nj35PXJFO7ubGDK3SJEuTCY5I/L
k/D17ye6mMbg56PvyljisTJ9FI5xbVvz6+Wmv86ViH4TSBpKobc+yJO0fEhQJu2pUNMVidcQNF8P
jqkD/1vDLifS2n0Egor5VPhDHc61ZdwAGRAfHKHW1NCW+tGyMoFUIBncHgckECDbbOpgtmXaKK3M
qdokOTeeL4/X11Nh6sB/msROD8WpJopxG7ztBjwYenNev3+vdS1PG6lTEKeXfZSDwo53exeOLWax
FjkWEjSmlW6LZsr9jHMZJU6dwIuMWo9mNqSHChVBpDG40xd0HFbumAthSofbq15mop0QdLsCgpUp
/OaB3oSeH88fuE1+j7b/MHv9Skn961VsUu26VNcYNVabDcatNQ+JD19dP43b0G2E2F6emqXvOS+8
T9WPPvYKaWbwdYaoHip+qPAad4AdGx/CopCCs82M3I2VUfFdKcvm43KnC6uNnr/3U6dFAxh4a3gy
orHRwKTCVwAhWd97AaLnTj81PsU87zqoCZy6hm7Awdq07Row+P/39xfJEdX2Y1wnlkptNH76aQSv
dmAHRfDHDb2N2tjB9XX4UwQ7GVy/nk7h9Q7/3B6Pu+PuOgyvr59uH8BBDY4Pwft+/3f/8Pf4dwj+
dturu/3xGOyPT8fg+PfKCzbbfR5sb6Jou90+Hw7411v0uDlE+5tog3bC8HTY4P/ZbqLN4XQd7nav
4f35f9tswtcwPISvB1DmVjLmha1Ftbub68aKjgoLMK2y/HdVTt0tx80qBGy/CxNfOi8QWErXFEaX
lrsWJiimLhGSuMcuhRn0bO7gybEHJGrlzP9aTcoydYZAq6BhPmWOe6wKbzcKA1438qTyYsvx7DHB
azoZ7xrktY773IrsQfF5J/rHHhbIl5f9QjDXWQO0BDhBTV2DYJ7bt6MLHEBtGgVygqw7CEXM/eV+
FsZRZw2QyaphIOq6RyEhEeFEfvVRrsW/ha37T9zk0+7CQ1FiJXWKFZE04i6D5fa2L2EqdPmXL42Q
FhicoSWJapR7tOmDNG/BaQ39+H4Gi/ty+0sVQh3aD0duEzS92j6OvrxJ0zLE3X6biW5DC0j2TtUR
+l4bo2rCoqJ3cUO9wMrMcCr491I2HewvxVQB0YtKVJVbAW9u0+TH5S9b2Kk6zH8ipmKFVWNtTaTc
MzVXWwI51Ge4f6VXccNZRIxpDYa9BDTSUb6JA7eNPvVlxHL2ntR8oyTZgbq9oz2A87iyB1BDwTsb
YFCBLKxumw5iTcVnaY1oUQJWiDMMZ7IiGmsnefPMUt618Nm58lXWP6VltSZYurSLtLRCOWOWd+7s
HoncyeG3gGJ2HT9enq2ldagTDSB8zfsK6jNR3amKBalyi/EAy8p+CgYKMW7enwEGpDTzKiA8gwSs
9EyoU4xTLv9aok62XT2ovem4fA1bubCCdDA1Geo8hqt4inoDvWrN5Gci8Co6tMnDKGY/qCCruhIH
F0ZWx7wCe+44JpnqCGqp+8qGkfkMQFJgOtVKfrH0Kdqx5bjMcSie1QBmwdMsagH5kwWdjGhKnPkB
2IHyPhlGvCRenswvUyjAmLWg1fjQXa46xFnO6g2L5WaC7AfM0/DEkmyoaAPXsbaXu/py7aMrLbeJ
YUzpVcpOTqZhlNAJrvstSfM5mFNiR07nqN+X+/lyhtCPluaUAqo8U8rGCPf/sM5U0Hj9tp/YShhe
al6bH3A9lV+XY3mqM/ExEuO1HstHy2nCy7/+y8oZfr0WIYTVs8KA1v0p95JN3vHIo9md6mDDK7N7
AdMDyLrvJXd+Xe5uaVK0QMHTDPc9mFRGHFzACczkvoo3PlBmM6pOl7v48tQ1HR2dFZPYzY0CuGcX
an0b3kFqpurX7phfF4fR+nlhfzrTJ6+gvR3T8tQNSbGTwssimagO0vQuZDU9an7YZSOgZ5LiUhBw
zzDHQMHCl4aNEzc/IHDPjpRW5sl2JXu1GIMpweXvXthaulNqlvaQYKVGecoTa6dKDjk0AzoayQb+
MMdqvpoBT/heT9qaYQygY2Mm/cl3uq3p1ADNAMdgFzd9hjjVeT8AsFzD6S4sf09bMEY+QOx6hvlC
z39AbHFuH8zkePkzFhaKjjJqB5tMxAOH1xX5VR2TH+PZQu9y2ws/W1fhHVN4NJBZ2BGkvJ46CKAR
kfxhA19pfmEb/QcsOzrd0ExteWK1+1EmZ9WZrL8zvAJUfF78vfwNSwvq3Pmnpc4q15o6u6hPqWlC
zMmBJXsJsAkuoPB32c3Ug3D/yj10Ybh0g2U7z/yBznF1InkX0vRBAqMix5XvWJhnHSfo9XQuKMzS
T36WQUZRDHk44Ry9PEhfowaQQ5zP1U+j5Nlu6xWT40VTZw1XtpNi03nJuM3s0goT2YtHNgM36w2G
Af+PbtoC1CkPlztfWAa6LnIFGw3G8foTdfkQpE4XtvX9BCm5Erixyz0sTIwOJ5mhRJ/xuWGRzM4S
9wUzrp3M7XY4xMVKNFn6iPO0fRpAYXZ5V7ScRngRjkgLKUbnaM1sazXfomJgirQTmseOoQoCUuyQ
AGUZjBletd0yzx4mp6g2Qz6MQWz1wwq+Z2nItAO7m5vK7jwTdvN1FfV9v/UH59pQ7TfnXAu+cwqX
uIRYfmQZXG6glhhfzbFnbjFT0z6rrXzlGP0yL8SgaYE3gcGQY6cQgqKVDIuiIriv8CdfsWPHq3sn
ydXKBy10pMM0mpHGAGm0NOpd4P06l2+GFGlHln+QwtobubeWey51dI5znxZaPOGxIiEDhUSTcS+b
LLKItSmy9NdYTi8kXsPxLMy/bmTqxCDiMAGedx3/8pIp8JssyIHSu7whF4KZjtlQAwCJs4l0sBHl
yc3MnVEPKxOx9MPPf/80PvVg4jHZwkTUXvISxyCiQfjvhap4LW9Y6kDb6d6QQKs1A72eDn6QTcex
pUG6xiNaalzb5MjLKye16XiK2zmwR7a3FdJwZy1KLeTJuszfBDHadJqrCkLxg31TJJ08GRI1qaQE
Ag4E1JAKP9/VbRHvwTRJVshRC7FRFzBOYbGajVC0i2gOBwhHHVlfJhvDLV4tYa85ny91ou10SFWL
Vrpjc+Ki3HHRV4Fw+7vBH9/tzl15sVxYtjpmo/U68IAHsIPhb/foVOM13M6+lzvoZBk78VwPgAs/
4rTCqiIBSLQBHM5WNtzSAa/TYSbLzFFbGMjJSMTzSHNx1cr8b2fL7RAPh1oWW6POj/7UH4SwVoLv
wmLWqTFunLYib935NHpnwzRn06T5oaBrxtFfc+sRx7WtbuVdlrMJwd2YSx7Fg5kcBtrn95NL2a2X
Ds0jHaV9XbsW6E2Zm7hPY2WRF2KU+R0Y6+UKbOMcef/zQoCfoQUE5U9Ni9wM4iHAFdrA2uZOvqnq
eJMCslAmI/QE1q7RX4tdoi8tPvRw2fMNmLBBbgH2rcYPH+Ch2h4Du6qCvmgDmTnbQokdafFqO2QB
NlvBfNzrbi2c415PTkntbzDTyfiQQ0v8cjhf2Hu2lixAMd9ORiAeorE5c8qk41gvjpt5m6IYvABn
Cau3l3taWlJa3kBJN0GkEDqlrICen9fK7UTjN+X23zs9dHhS27qtBYkxCCDOcKYjJE0fvE7x8Ix2
XsEOLgQRHZLUcXj99T2kHNvMSILJVkeUBleq6UsXex0h0sKqqoN0LY/UZP+VtbFLjVtav84QnHY8
upnG9NhIoHdaAr0BdiBZed1lkE3Nuj1Kt+HlSVpYDjqIpDbmvE+MCWaWphla/bjxvNuW1ltpry24
hSRIh47YsCODimTmRwQ266PjBm1WbSznQyg/YGa/+953aPFFuXZFSjHCzhhkGXvO/sg+vx1G/3ac
knRlrBa08R0dV2BLr5JxAvnwuI+HJJQV/AcLs6PQEe0yvM8awuEflTN6f9tEVkE9JkVUKpU82GU5
Qj0kU2rHW4MemQ/dTpSWyVOhZiUDeEyWP123B6vSB/NzMzkG24MGW5+scXA/Lg/Rwn7UXzcM2qLy
JiZARuI5wbuQBIPCyB4sMrkrd7eFxaQ/c6QNSbzUKFSU97a6Hdw5fiBZNkGCy/CeuS/WgIlL/WiR
BaYfXl2mjTyNlEIoQ1xZvnEls2RnON+CLZjOv6D+KTUF0G0W6ZyWJwuYqrICDZdU9w2tn4gFzBPj
75fnZGlz6GcEVCus2hoBX3XriMEcJTBiCkFnnBhwI5BBTsjKAb8UyrS4zwe/UG3n1aDQieGmEdW8
Twe+Ju+2sLZ0jcg87agBuVtIq/bFIfb4EzzSI9iJvl4epoUJ10EkJEFVLi665tRZzRZQtBM3H2UJ
kKhRrwzPwgf8B88Z9yaKc9D2smJIW5qIIYPYpdX3/KSc/wBTHDTvkMGKTHBZbp2Y+ts2ScVKVrMw
tzoSxUs7WGiPoj6Nic+OwkvkjTuSNfLlP32oL5Imep6VT3sBlubCsIaRRK4/lAc7h+kcLUa5i4eG
bZ2RpTeVPU4IJqNzTFqWHy1e5PsK7/cBGY06ZPChjPIB+iwl7cRLC+W5p8vrYmH76FAVw6ytocTm
BWmFnNLaBwAnqni762H/7OT3lztZWhrnUf/0+WYMVCBoijRSs2+8JR0Bot2GUr2VZMPfy10sfYcW
BprSKuHnp9pTVt9lLt2g6rUl5lUMa1tum9vvdaJFgBgJvrByZ4wg2byruj/1lIUpauke+HvuMKxs
pKVP0WLzOFlJpc4qF8SiwPYxdU3T6d6QYtdIqBp5bAXqtTQr2h3SFnQmioPvXTZ4XfbIDQxFYFnY
rNyDF5rX0SCwYmuQuvbQsnGMnYItjE9L+I6sMckXRkkHgZTenCS+iXJ63tkhqes/ZDZwHOfDHwsc
uk3jOSs7ZCln0QHjk+EYxSBQ6LZ+dq/jzol247Hfmyeugu6388Qendv4jlzxk3V4zK+TZ/H78mpb
GkAtaLDJIyQH1PzUkDuW34mu3uBpeWUpLwQ8XWGSMBShmWzhMB7XLxym0OO8ZlSx1LS22y0wqDvo
15V4GJC3sp0fY9h8B5fHZOH2qeMKSFZldlI1Y1TVw6n0rV+wPQH+EaIjTq3CNvOy0OrW9RKXujv/
/VPg8oHfzWEehGNB0dBMm7tqFHhdHTejyzaCzzeyGEPDapBu9hFM1OXGSSq4lNubzKBBBus+F/Tb
RmQb4I93l4dgYXh1rUMIBFYiNsb61EMDhZXWDsoZK00vrDhd3hByY9AW58hBgG558EsAZQGX4B57
uPzLl5o///3TaMYsVqzt5/5Ugu2xcU36PBVzBZ16Y6VitRAT/gHjPnWQuWD8uEaBDtz3NsWsWGnI
7XTHpzQYjOR7Ofo/zMunXhKVxf9H3Zc1R4qkW/6Vtn6nrgPuOIzdbrOBIBZFKLTmonzBpEyls7mz
48Cvn4Mq77SSUii69TRTD2WWkoIA3P1bz3cOQDnosYFD+Lud0c8asCSe91+n+NxCnFrjhaOh2nCs
iBoliNnGtZ3XvqXO0UKdqo29YJ5e3b7VUtVnpO72GNX/Xk/JPm6TT6jIxb7rupdVO97Yor2vlbmm
RVaeObenln7ha4w0Tr0GXIYgmRtXTmleqKzcEWf8WJWBzBXgV89kJLVRDVGU7zUpNlo2Y9CTjzHM
ms6Sh69JKkz7jG2379rbEuM8VvEg6eP7R+JtpBkuPm/lV3cuMoDzGgdGvutsMDkJg8zaUUqFgsSQ
/nZJ5YP40T5UTR8HZZrGV12p1A/ZsvxM6Pv20rAl6RkDpWmmIS65jzCqD+ExsAoMcgChRcbO8c6+
vZ3ZEkEUyRFKBUPV7S2ij6NjX+TjhygYMVe4cDYQ7pG9nEy9n4x7y4v9KQYNs31m175t/tkSJkQx
saN7s5F71yh9tyBopj5SagS2d2DtRcLKM3br1PtZHHcoubpNnXtyn+TDylE6HNLiTBT2Av79a+rB
lmAhI7EH0irULCYz7VYgOoGmd4yk30GtJ6g7wzy0BQbXOB/tC15xe5tBJmrrQklzR0jjhpVXtxuN
VjIqrcJ4ijti+cJjySXVXRfkHQb6ibK6L72RQujM5NyveUR2bRblEO8b83WVDiRkMS/XE/B3fj0k
zi0Gi9SZ3OJUXZwswqQiBmVySmqk5e5jl9yUybXj6oMFQRqTmGubTsekzC8K1Ml654nY5zLGt/cG
SF5/P7iQEGlzpUu0lIYGWiuRX1bBBEleGWd+OWGoSp+BvJxwakvcYsIxbxXPfKZdps0bIBizsGeG
/R0U3uwCXKdGAG90ToD37Z0IRubfn2rIAbvMeg7HU4FCYfQCUp2rD8zr8deN6JDlJne8HIE5Ll1W
93n6INNjTAH+LMyPueXltFhXlhI5IGI1s8rYo9FzsmWJdH566IesLLSRz6zH2/bSIQtXllvEsQYJ
/xkXzgW4uVcoQ4S6Hlbve4S3V4AtGTpJRKGjBSa7PfhGdnZihnFTfHn/0m/fOVtycxYVGnlgdpF7
h9qbrq2AWrY+ubzdvn/52dn+dYHZkp8zS8wBEIPZxyfaWevJhWCnxpRqnx/EhO59D96eLIqLMAb5
6Act9GIxmoLxFEkB0pgsR/1EQHiTNUFE9QNvnD3LTO6jpH3GWZ94f0uUYqxmZM00wUyXEPlDvjHa
z7kowg+9viVK0a1SWsgII/IEui81hFQYelyDb4MrSkNQVIC1pzhH1nXqSRZRh+km1aBgOfdj+ZQ7
GyqgiPxBp7nkbCQmFZKyEtdmvmgfiz3zOr8Ep4BVbll75pSc2GtL8JnwaISp8UTvZfMUJT+tzr6v
qQfGqfHqhe6SKL9tpjMr87apZ0swWjJJsxzMEdhJ1WKWvrFrX3Txd0xFrlSZ9H5E6WWmPkTKbbIl
hV2qE7TdbRv2RbFgMOFNusiPDMOPSReA/uOMuTy1BRbmWGO43gMBs9qL1g7Nhmz5XHtM7DNxxwkz
5i6KWGXaavCRqm4PDYGHzqg3xHbPZKmnLr0486My8hragN3erib3Dg0wzMI3XRF9LB5eQkyHksmR
x6bcW+i21VO0raP4sjSqj939EmVaWnzEWwaBYzPaG13yFSSpPr1vQU4s6RLWGBdR5XlSgONvqKPA
stUYSpJjcCUj5zgi3w5G2BK9mNZtYU5NpvdatAEf5CqOa1+Z3yJr9Et6xk+dWOAlgDEbcuW5oKPb
YxZ0y5T3wJpennEYp649//xVvoWzS6cxyeReV+DyTXxin7N7b8c3bIlY7BIJgdI4gd2rO76RECC+
rxKvDM2si7dJ0Z3bQKdWeXFwR83NpiEu+ItYUV3qYczugdCK9n3pZGc8+alHWRxe0IarlvXQEe9V
fWP17UqRFJJeQt0CunjmmJ1aiMUp9lgEpW9zTtnH9hBH7b1b9D/ePwcnLr1EJ1oZGJQ7N9b7mEJF
A1SDDbn92JVnD/Fq95hdlI8jZgf2qda+AOewZX/s7C4RiIULQvOia3tQx3aomFfrIpLXaTOcCVpP
vZJ5pV/deFLbXIHKZSa9Krcpc76ySE5njtQJm7Ckh6IcfLSosPV7V8abbCCbqRBo5Ke+Y9xP1hmb
cGLXL8mhnKKuOTLjbu+2/AiI5pYV9besFmd2/KnLL/KerCR1LBpwazOr9p3a3Vgk8gf6MXwpWyIR
AWanOSYEu33qJQSoBxH7eW4fSZQ4H3PnS9QhcDADdFIniIHF9UMhxm0Gulrwd1b37+/8EyZhyRJV
t2PE2wJPAAqRO6gfXDWWtY6r/KdyjYf3v+LEHl3iDaH5O5ZoGcHqWNdVXoVN3W3ev/KJAG4JN0w6
s0ksC1cezOZuHr6u3P62EdNmovbRMPmFy9DufP+7TkSmS+hh7tk6i4XV74H4FkCljRtqQukPrbwr
sIiib5FB/s9zMGxZ1ecGGk7s3iX0EBUacP0YwEAMRCbBAB1jgCknAiUaEPG+/1gvE8RvZHdL+GFm
aCfTEzQ6S/i5S1YZ46VJ+5wEYIsuvoDqnwRddzOQpMxWY++o0k89t74SVcsyn5QeNwNDCQc6Zhg7
3QgFNNiARNFaYc4ze0zg8696gtEVvydOEQepPSHkdSongbBpI7nvSnaudXhiLy8hjA2IXxzMyfd7
KM8jlG/o10lHj33fhEb9sSYYW0IXm8G0dd/gO5g4cnURpz/eX4dTS239bsitCACUsWIQAWgxuCL9
aNg79pn89tR7Wbp9TmpXtXUNaWerAGe8AlGGn0QlpUAXN86FLIt6/f5jnDrrC+8/JU4OOpAROIAU
VGTtTyhWhh+68hJw6PYmE5WJK+vqebAeGn4GbHjijpdYw8QoaJxVGud6AnsyMOuFcK7fv+UT732J
IExso9K1gAONhxKes7OvLUq2ErtnZQp25r2c+pL5568iAHSx45ZOoCpViQIN8hhYJrmKU77NvI++
+nnPvvoKU2lZUkhh7fMmmrbE1tZFVrbnUv6XHu8bFmiJHUxsTzl93WEFZMe3PQbnNomssnAiJmS1
pQCLNopbOkwyE3IgeV2ty7FPVozKcmeak+FXVqlWE3qnPlUEs99RKY0gHgwX3VmHHpt2HM+EWydO
6VLQOE7KinoTiBu9zos+eZnkqLQ0UIZILPaxE7RkNMIAYZ1ViWghFVRB9xmdoq1BpuLMA5zaLUtT
ALIcWcdDvydWD10VNRzixPsc68RcRU3ff3BPLqyAnTP4AdrPfLbfLPk5gSpuwje9vH3/XJ04sktE
GuXCq20DGyYbHsv+RzM2Z5zhqQsv0oCqFmMKsY9+XxqXYI4J4rg4E8adeO9LHJoauzqyqqmHSjMo
z8kAnnHDuwS/17Ef3TNm/tTdLyxB4YEJi0RYW8/S94k3Hgqzv3//jZ/Y90s0mZVkIuUujGQp6ht0
6zaliu+r3DmzX07EVkvqo4mjiZxDyQB9xPZzbHv7KoqOmUlA8F8VX8Gb8cmm6Q+rR8P8/ec59aoW
aYHi4IbzkDntSXWU4qftnhNWP3XhhRuvW4Lh3KbFheM7hzx78bnK7qkNtDy4dVzHkBHSe8UwBdLl
gU6OYohX7jlJ1FN3vjizUVsP8N24c1nd0u4ezHBntv6JNHKJF8tHb5BQOMa4Uf6tG2WQ5dIvYmgE
lAbymI8Nx7K/wMbAiyi8BjoYFKqAfXwwy8xn2Y8PbZclUixF5arEWCSQSdBJ8KIvrfH5/QufejeL
I6tobGi0z/q99JqLBtYGc39+rB+bnK168HG+/y0nlnaJCfPqGnPJmFIHtzSkR/okBGHeGYDGC6PW
G857SUzk2q0u07Fv91EZpdRnTSMhgNCJoLE0C2IO6apetXylHYXqAarpzUbElQgh6ZCuYqs0t54o
GmDJ2bQyei8KwYGNSf3OiO4hca4hswHwVUasCn8sxc6Nc/481FB6RNot15Fje7spYvwSlq/cNDmy
sa7MoH0hRssfVCWCmHnP77/GE0dwCUbpDAHwjgcj2EzwnanV70YQNVrT8Ci6/ox/PmFol5iUsiEm
5NhxWDTo3uvJeHST7msiz1Fxn9hvS1QKtczRKcop35NI0aAl7E4grIus7M5I4qNq+nMEbCe23LJ5
z7kNAecWrZV+TNeyGzfKjr++vwynLj2/ulfRaFvGBu8SJOK5rqBG8ECip/cvfGp95y98dWEIMOlp
glzffgBfhICcxqDCogRXpkjr+E52Jbt5/4veXmS6ZKp3RsYGj/JuP3TxihggUCq7lfQe3r/6C2Dw
r0eSLkuOllOOjcVd9FFoF2OUrwCYmTdoOldV7BPWl2uzAXQDFLXivuVdtJk6qq55MlihzSjfRqYe
glxbMphMOoV9F+t1Ygj1sde8HLZRHiSx3bRp98xVtp97zV1TNvcYpA77ofzYMVqO28A+kLFxowbf
0ayjrL/kSfkZSP1ztAInztELUferrQJaXKD4nApV3QHvqqYZDacEwDQ908n4WWybadBDGTeAcJwC
JWDB16CgSZ4S9J52kFiMN2oA2Vg3sfxONLLYORBc9BVpqG8NhhPWuhc3w8T0JzOd2lA7fXtZdNIM
AH8ZVr1T2aACR95RjnZ5RP+wvrKQd3+ORIxBzXgw1U/WtBFqeUB+t4XuL+XkQXvcco0k6GperqJZ
3cYsEttncbuy5JeUeNpbibYvdjyzqrU92c3BGge96yOQU/u5sh10hMgkP6epHV/lOlYYtkOdxXVy
L5RC5IHZF821ANf6lRsl1QdrrEvoCqYoUA+RCJ1pK8KxkWvBLb+0zzHivk1phlGWRcjWj87oJAQl
9FKTjPnUADgKLZHywps035jSJiskp2jUu506crNPry3Mb228CMwFNVTpL5286M7EAydAnPaySVlQ
aYMoru0PltV6DxEVechAh3Pf5WMP2aGMMBgm1/C+tXWE0mZba4juDIP5833b8bYJtJdNTKisFxl3
K3w9q9LvuVvwLVS+rBXPy/hIQZYevv89b58fe9nRzDoRG6Jr+kM56qcon6d4pe23YnzQJNqZIARZ
vf9Fb5tae9nXFMoedVLH4wFkoMkMgmxDq87Bg83Tc9Imb9Nzorq1cEhkTGIRmdVwEAUdp7CF9Pad
oRPrMiPu9Mnz4v5YRKm7H5PU/Fow2/oJLYPxAMUh6fp5ocitSxhU1VyTGeeQmade8MKXuToVIoEI
2iFKQHMKXtmD4mCpV4a4YUP+pYydM6bwBNDVXpJhCyiX1HRs431ZdlsJVbC8gSIYBqFa2wxtUEqk
0tvk4y4XP4V1DpJ08lsX6RDISLO4xgDrXhGIzU/Ojhiub06RL3l+AYht4JbNBq3CVcOvXMrOFPRO
uFZ7ScRCwKJcF1kW7weuPAD0ZGxG29QagRYrYqP6knSsWmkpSQKltalOwzZ36IPwTP1DNCngy9qj
Sb9NiKEvitY0HsAd27dh1Tv66CbD8P1l1//X9+F/iefi+k9n3/zzv/Hv70U51gnkQBf//Od9AcE7
+d/zZ/7v3/z+iX9unovjo3xuln/022dw3V/fu3psH3/7R6halHBuuud6vH1uurx9uT7ucP7Lf/eX
f3t+ucr9WD7/4+/fiw4FaVxNJIX6+69f7X784++zofyv15f/9bv5/v/x97tHWTz+7X/L5zr5/qhQ
Nvnzmv/zwefHpv3H3w0wxf0xM+Z4tmkyy6bzyKF+/vNX3PyDeCb3HHc+xqqo23j+BH5K8R+GpRzw
776Y5QZd25ff0T8Y9ZhJCMGvHIQz/3N7v63Pv9brb6qT11Chaxs8zu/nlSEuprZlMuhrO57lOcsW
N6QHy8Exe34HTbmLNPoUmeW4Mk3wuVa1WtWJOWv3ec/JKJ6K0Tw2GemR6/AD6ENBcFcEQOxaocoF
BCjKT69e5a97/e3eXpCW/wooGXcdh1CCZ7U8iwGSvTh0JZQrMXXR9fel5N+nUWUrI36c+taCwgHk
BzsBnm/tmj+FCfpjVIkDtHl0CFqsr0J4d20zuoGXWoiHJMgAC8MDYJADZWW4egUNbh1oheZyr53G
7+I0AInuJ1CsJBuzZfXGtI5RYsR7dwSBvDswXwsQRtQQYUR8DdXLpFrVlnMN1QdQNTDzSkJwe10w
9b22esM3G7MMBBjlYKF5QMFKg9n0NGinMowrmvpmlNhhbLMH+86RThKQ1Ma9RvSIp+0DkanvPUhZ
/H7Mb3LeTbuqGi9tJJrXY2d+LtqercHOVF3kqhl3CAf8wSTxVy+HOerkc24W2RePjhtPA0NcR2W/
s9w89p3eLFeyTEHA3pEVtcldS9p0hWasXqkxjjcTARuWbYHIL+IuhV70HQZ8xSoG4ShGo4zHyEw6
SAJbasPuG691/DTlyV5Z4liOhRvyVgFpqBpIZit7EyfDrgGb04rHVuqjZXfOAcxx0nJ3MMvycBAc
yyJL6J4ziYqNlm7vWzbdYvW3jcl/VkN7VU6NH1nGA3fKdWT0GvzB91hF8Leoc2W3BRp+3qLcZNT1
KMZAcF6XQw/eZDtZCwGVe5d6Vui5/UM/gmZs5q9e62ETKwTmGCuAp2LtpYcWiV9KUgajB/8ryEwi
m06HpPUOHnL8DQ/6HqqPJNJ659TdZ95gbCPvuyRIE4+uLB19pY3Rrj2v2NrNt2iiGy8ZWFiJnK7f
P30vdf/fXy83kRQy0H+DqtVZvt54iKqq4VA3xW66apNMb9Ew9A2t9qhLgK2lITps3AeDsnZLQLcQ
aGO4plESmiUkLyvw1LqcumvN3I1XDh3qJ5UOc/JEJBg1pjx7BB/UzyxJojDr1I7YxrhteiRoVSeR
P8oqUK6Cp8100M4z+F4L3T06EzKM5FJLgeFz3j6TrC/Bczkkh3zyen/IOWRmTBaYAzmHSvk9omPc
QwpLPXDHuIwAz77sjXctTVjNEuOOjHmQAFZZ1BiuOQscWRrk+WsYFPkYtSkU2Jb4FNFNSTuYqXFn
EhW2VF8ge/UtROHAwm4tZJj/uce+TL7XRVP8bJf++DcX/m/49ZMX+n/QscPpvToQc+Dwu2dPlHgs
u/q1S3/5yJ8+HYcdfhtLBbfpWBC9R0Lzp0s3if0HhmOwRzwoNhE+A1Z/uXXzD0CY8MeeY7omdd15
AuOXVzf/gBqWDTzc/H9YM9v8T7w6fdkl/zq8uC1uwy5y13M58N30ZcblVb1AZgmrMMumNqgwHSMb
Eml14XtNPG7K3ggLnuWBV3vV2qlLUJ7klGDWtLxzi2nfQDt4SAp/stm2MgAcblRQ2FDvgThyI0BF
0yfGqoW5cSOtNqJ2tk4B8I4x4BIVCrB9tTKGyPbp4KxTDgX23skPBafbycwhM6iJLwoVpBUYc92c
bXAEAruTQcPwVYlkvmf4TT2tTZ3dVkYWavCKy/ouQ4k1K+U3d4BUJRKLQCagNIgNtvUgL9LUTzDU
x9GA+FaJsSIJ4gglvqcOZCUzJgPNoQuclA4keMUag2vrlt7WrnUz62gpxbZpztcW71DnyA/zzVSV
s4ZkTAgZpcueqqDBHG7FZOjiRTKxYlMbRIm7HmGqE5DN9YreMFZ+hSO+U96U+xFY82iG/FKr6/la
Buj0eJN/A7JyW5FHl8tQmUaYeeaNiPpLZ3xqZyYxIw/V0K1UcgQq2Vf805jshH3bGu3KBUkVaW/b
esVGBwphHDOPEJiK2Xagt9AyusjjbWVOIEKI7klmq01Vo7Bv9GCAGGPXZ8MQeIDC+hWl23l13e66
FemmiOhWRi7MLSRP685dFWNCfWW1X5N6RC9MHWLwgfmjLh+a7qkgTxnelGHmB9jdVQxRPDCyIH4J
cJfznZPSDEwK8eCaBdSgW5YW132roJNyO/9oXpr5g2NPN4LQjdnk4Xwzhm2Ck8rZtZX4ARq/Gyh3
fp3/vjfEZUWNr5khA1a1l7HC36ZVGUis6USi0EX21xrQ0c5mfWzMieEmHYtuR91DkMUJEnKbd7eq
gHhfHs4LMQ7wNvgwKbAPuBGoey9hG5tYG2fgQYo8az4nFu1W2uRr3jlriu2gm2rD6SbhbDfvGIy6
+fGAPSyDttM+LMG6KoGWSq0QA2M+8+C6f8xfXyu2MSyFMlUeOo3lxxnOIPa7qFWgIIila+ww5UPl
JbQwBs5LMPn2t6JTIKZkUOWR163pHFXaX1ad+kYneWgiaOwN/N5MYgxWtSvK9x6G8eY9kVViXWjs
CT58riA2Me+PUeaXlPkmdnzXyrBrk7CG0Ljtij0Chi1iu3XBoSc4FgZUD6BcLqdAQXgIxcEDwlnb
t9vhEoZrndDeb6MhzF08q+LHNmMbVmNV8JReFIVd5q7nVZtXNGmjsLIASQfxuobxqBojHK3+cj4x
ZdeBE8xB/DJAxJCs+iHsYTR6l+9yw1kXpjx4sREOZbweBTTZTZxt4Xc4HJ017x93F7nqrsdIXqe8
VU26S8eRoUkNzFBgvyclwnzwdeDsVwWOtoPXgr2DfxYT+oDdrT12q6kAZ03irGNxHLN+J7k81LW7
S2m1RkXVhpxTR4IECt44DI4OQJrkoYQp/S6r0lkJ/FvUld1mkOwAVT1Y5h9NhGIdDPLB8eRBgHx8
I4sCJOAQXsYopnOh8BmvFo5f8NjxwcqDEDtPVtKJFXZpvTZnjVLMtQB70cVr0yqOqXZR5I25FXgj
dEt7AbhJHwUG5vOCqCyvLBci526LeKDST/1k70ozd/yXv0WI3vimSO4TlV3HNIs3xKvjtaXHy8by
bpU0odvtVmzFtJUFAkWjwqwhhedaARtHFbSRgKmHTp4eUsfvOb1WsE0+daxt38gxMAmUyUvOQ1nm
3QrAfeFXSSyhYci/vdwnmmlVRCSe08ISV0h8pKMCSF78dJScqfity9zUydZg8aUg0YPtSjXrKY9+
w5BQMAZ303UXrlOWa29yVm7bqo1lJN4KZbWHqlebFKqT60pHP3UPqYnYtqDirgCJycEoKsHsj8jU
Bu2MGgI4olWKeWe8Glhgo5u+m1PrhGoSX0ZQHq5QCV9pUDWHiasq9CLwbYO3BuQGCut0W7QqyOtk
DUWf77I2d6BgDMCY+BXyD2EhhwNJ+IpLVKEJpM7TnWGdizgXk6i/vLiFcJA6yIIRFvzeIDIS5MQC
nexNZPD1CDn12YLwAg1PWJNJWTc5wEe8fxK0h+hcFBreufwGYedvWdaf94AujIcqAcBibDl/Y0un
53mXFRskCxvplRdlpPugK901wCr+iz+G/8qjx6z8MfvRoeHrCRNo/lijIGmnj5SZn1Np3RglSgZG
PHzW+U2phekzpiH70IC13CueQfbrkNxHNnLVTNZqNtA4tjytrrmELkTW+3Lix6Sjm/lLUisNiLzv
iYrnaAFClHAts1EUk3HRwxFMYx7Opnx+UXQyMJdEN6RUd1nv3jP6JMsqIF/a3N3FsLYD9j2lzk5x
MD2IHe/VNw2r5DTY4D0+D0NXWs56avlOmQLzlAKw/SiswU+ZJM7WzWUw/5tnYk/cx8Q0/RQ2MB1u
a2jXOEr5plZ+MvJdnz/pCSrX3ZOw4f4m5aPHcu2kyJ3MWz0HXXAHXFr+fA3qsA2YCA4ocPilLu48
N/tplGiizqGCaVzU9oUYnKPX6GOFXZtPIcu6A0Bp26EGKriuvKPy4ISkETbgU9YknDx7CyLIbToi
Bhs28BqAs5HxspWR3zFW+R2EPL2R3+sWW8tNfyYC5evEooGIvA2dps9zIAUUDl4Nmt0oOxiJDAWL
wvlRakQHXR5GsN/zm2KI/zi9wED6Cnj7p0bKQ9uoB6iYhJQ+gdX/aLhsLVCRfhWmv1E1+j1/+nO/
QlqWQBkFBxYb9/cz0w9xk0s2gr0hAh0smF38oo9LGPQ8xO3ExjlSnUUV/s8v5AQ+FGUAk/El9yVI
y/tOTG6xcQp+BJvuPkZTB6nkVhvZNzKruE4mwtB6JeA2ZuenMmMzwp0hSr55/9lfkO3LsJ8TCGdy
ipIZXY5Meo2gUJB2is3Qq+Al3EAkOoLJSrcsAEgCmhVwiS6iBOfCSO7y2LiYsgOx28/UkofUYnBo
bsDymwbC1oW784ofI4YHmV7rEu513pXx95rZG0cbYV5mm0hflDk/Vo67G0x6jIwaGiJfWkgnA92z
A2Qbky2ufSlA7YpjZ1h87SCoauAbLIikQEUjtLHNG5yTSQe14/mqVzgyYo89Ahbau9K7mINnEUFg
B48wR9vvv7IX7N7ylXnM4kjZOEKZJQmLMi0r7klRbOawLo9wtONyq4HpoZ7w+/ILtrXOnyZbrOeD
GG068ZXE/YoOiCIjnMb6CQedezIcnOglnBtSup3tcicMBKiI8iy6HlzwmstN87WiA3RQ63CIp6Nu
dFAKupq/ODP40bJlYLh0M7b9mWbUC9rvrw85J5eo9Nr2EnOsPUEy2sGRYBHmjGMY6caBJEjRzskO
zJtW6xw6VClSs07JMAaFhMWeID0cZvGT73rqOjXblY5uSZ0fckTQQCiFc5rzsoTl7bxkcwaVZ9Bw
lbtyjMADx9eEQdu12YHHaDf/Nh7gxspzS/gCJ/rL0zk25A/hplA6mU3Cq2TXLo1EaTZg16f5U1Mg
kKE7FHEgUt1VvoidXUGjC8SzPkeiBfuHvdWxZzszr6hEXpDCpI9GCBDvyuoayErlhwobdDbaUMbE
xuRgGjgH538xC3+9aZSTGAAT5C/VSzuv0N8WDW4adn9O8QajX7kOC7Sk29lsjapfZbJfTUDKGpVf
8uxgmyokHj/aHEY0P2qa7AzKkXl87RIcwM65dK/q4Sn5BJFPnBU4YmRaKYUDam67TIbz6Z9zeQyW
XEZ1/LmA1xwn0+89WCMVOi0OtYMEdLK3MUcKjT8lMSiooGvbYpMKEz8r2BqyTV/n0/j+SVyIjf9p
SD1uU8IpAh53iXHInSnKbJkXm/ktzOnAHJZbWAX0B/zZerRZkPgJAnoNpFddW36aK6D7EA7gEUnx
oNNPs7VyY4X6qxN0yNnO3OIM0/zLonHHhbari7BsOVrPyhJNJEiNbdA0eUlH4BUCvPE5LZxzUMgz
IdTIw3HID1AJ/TNOQ85ps/0wfKuwhC/lAAYzCI9toD2HJGngSA/Rd3//Xhednfl1UlTGOZ8L1DZh
ZNE8mfDmeijQFxs73k+tfVs0XQj9ImiiItGCswfh2RY0OjNQGtryoY3ivR11l7OJzdoj1dnKrtQZ
5/yGs8RNYXVtz8S9WUuwua6syBhrhl2PmAsPHsxvTnIjrFA+EEKGc76N3TobzsNUFtdOJfaYGDo3
TD4//O8L+ft9zAv9ymRUlhgg5wpHmU11MMkmoC7bCInIyr3Fempm+kX6fY4gwWnpz+HOvBFdw9k2
Nxnme2zoOmQeDeb91iUdxru/FdlBNib+/ioZLrGXL3jzNGi9aseL0nmaz5KboQCDNnHVxsHY8GNU
y3A+gvPD9tjSPQKGjv2Cdvzqjf6KiBZN2MU//52e7P9PtdtZCOp0U/blSdRzkzy+Lt7On/lVu3Xs
P4htoddJIAeDgiw2x6/are3+gV1pWi7gn6idzpMhv2q33h+OhSQMP3YQVkHm/l+1W/aHhSYtWFAs
aoNrbm7W/gcd2YVjcInJLY76sIk6Mfqe7nJAEkPeRTO2bn3ZwHdgVrqvYCWgIEMVNdYZyT7Vgl9P
Zcr2TU8OCSb0N95I4RwK61jQ5luZpPYnNgByYsaXPfDmg1GPh9rpDlbDxB48hNONYVRHoGBRCjBE
GwKr2/hFGx1lnVkXE4+/FIPJbqat2U5b17JgkIv4K1BQ5KkFtGVj1eTGG7S3AVKL7d2qfmpLoY89
Uo4NeOAMpH4T6C3wi605AXCtoqw5DlR8yafHNgNxD7h6pjPtqoW5c4nFbVg66iH8tSgnS536FFOQ
cPdVezXms6R1hDZ2LErupzZ6nb0YUFWpRb+mEYxPPHX1SsV2H0QgEbQ8YX/KQP+yBUumOqRxO276
CjPZaM0NZ4bU7d8Nz8ttYgTIYwzMVBCEW9InGxOXqcur+mqqrJ1JWXNd2/Kz9hJvM5LsC+dMbMSQ
TqGb5D/nX40Vby4ct6+DigDATGJ1bYoezWKKnBha5I6fp6bra6rLwLATtM4q1HET7RLfBWHq/osp
dbT3kDH5uRk126ZO5L4axt6v69n+OXF1++q0nc3A8Iig9wM0AVULTqCi4y2qFh79P9R92ZarOLbt
r5wfIIcQonsF3IYdjghHs3e8MGI3iQRCohEI+Po7cWTVzdznVOWolzvuefGwo7VppLXmmk35x5mA
Z3O1s/5gN6E000MZz02KGIbXqRA//v2//AUp+TysscdQOfi4DLBB/3U9xzy0s3L2+0snZUOSYPrC
VD2dzdJ+LNJGGe53N3Eo8CDWBneBY/zrLIIxkbT4mxrhlx4MzCmUBh7zPRxRAuT49lb/tLXAmopN
MCwZHyZVLUmQ+/7dqEt4CNkgpQPgPt3KV5So3VY5Tr8FB7B4Q9yuTR0AciGz8rXSevMcdm73WA7+
W8hYgRD1GaZ9YXQJ+n5jLHUOBHSMfT1/EQ5Iw4Ox3wpkhYzkW0Dq79Z34iSEcGxTehe4fjXJGFCU
4DraV0sbZYs0L4sZlo1quurEovG7M3N7b3JcQoDSHnrpnkp3UEeGYMGUTOwUWge+pY7TnaLG+nfz
uLyQDsy5MnhTlYJ16cjoo3XICdHyy9Ffxm07TX83kv6F849DG4Zr0YBTDKYg1ttf5FLOMrUe8kjg
zcbm6SGWYtgtQQEWQ5g5CPa8eu44Z2wsZ3jcmgHHPryWY9xcxhrx817UYJhTytdg0TJ18hjgxLpi
ET/PE9p3j3weWuzDbXu3+MGpBmmgRfbmG8K2X0mwZMIJMZL29L0ZmSMSpA68zRVE+A4L/iCx/z/b
sv8yt/1fRLZaN9V/va8fevnxX8cP6EX6P2/s6y/9g2jlx7+tu/ZKGPLi9R78x84ODhb5jQARcmMa
hS4iN3Ht/INtRX7DBQWIlQCNAQcKs9l/zmUdfC8iMTb+EMuLh8YEf/M/2N1B+PpL5YkrGFkV8fq3
fEboiqj+daWqQqudooqXy4AO+U7BmNtr94jQdNyr42QLebXsS958G5t3wi/MO1f6x1hfPOfRgurc
3el6N9QYgfaXMcd8hCdVf1LxB7Mvbv3eLXcdIgitwPTQec45ivwKc5odiJJKXjzEgNoHK+/6/oWr
l0o8RsOl7K9y/NnKp0qfZJxpATO9M8KzZPgYq2MU7qTa8+5axK8k3Kl6x/L9rF7WH1B7LXbefF7K
fQMljJtN5iE22y5+i6tjYK/x2Tj3xfgFEHpiQ5GY4RRVTRqxIukhxSkCARbUfUgfm+ahk0eb+e1r
N5xkfXRrJGduqvmORaCEYAYC+dZukoex2tHmaLtrrfdq2uruyuSOrcfkEEbnztkV7dVjDwQAZv3J
6/+P7sh/WSH/5Xb7lz+1/q9/EiL//yA30lVY9q9vuOcPIT/Uj7/W0bff+QcJwv8NnZwXgk+9kgfX
dvizkI7D37AFomJGiUMAcKzf+eNuo+Q3tH/ujZ0QeihhUR78QYLAX0NXSGLgIRRA6rqL/we32k0b
/eceD4RGvDuG+h7eSyH9tSYgzdDEy+SYPSIr4lQJWwAPmUmaO5W+x8jk3sTtE6QL5cU3cjiitKfJ
WCO8tlry4HWpnHMBJhysi8n7ZCKow2m8FT7MFK3j5NC19GJPhvHFCOGewA4ip2jugLsvZbo04QrB
DnbXOnH7Xl0teIfP1NQgT0YdI8eFTtEeqqtsQtDVuVxDpqqpPHqc9pdFzic2deUV5ob+VlSs2AvX
/o35wE0E+deD43mwCsdah34DCNQvmJlfNXxUkpu9tqU4DcEwneG0MRninFs+guW3uOPxcysFi8TQ
BQBpgca8MqB6+rBs3cIspN51bcUShsruysO83PrWRNvPz1mWgDYjGxXnDpa0u/62acLnFBOWqQSS
6NirKmCrPd+e9frv0nF/aQhC8GlRfYbYC0KfwhPuV5V/qMchHId1zrHgIQzG5uSVHGtV7oDoKN7c
iDVfF+nfaSfXaYCaBXwF3my6vIUyEIDv2Y/qbueMoKspG9A7ERe//+l2+h8q5f92FkL4eVAE1GFS
4aJU/BWXreJ4pqrlQGDiCjhEWMNiahr6iy4kpAoS8UStMZdgFPW5xYdJc8R/Ps21+eg8FW87nw4r
eSJM2vVH45k/REEbv4zgzPVdNG77WcpNWYEpEUvMj5FKOz+YibQHjQE85k5uMjlLtInmeNiWgWSP
//7j/UKOXE8B5FsYi2AZiBD98WtyD3SRkT9TAhZEqYmbkbL3dqZ2ddYhJfvaD4FBBCQEgYnrdE/I
ZYKRkVr8s18TkiqX+5uwL5cDQCrsHtP4Yy5hptfN4FD2tG7uqcEVG5q4enJkv510UN2t9GvM71xk
AQK+P88j6m6MHHW1nYyO7wStFPRCgO3//Qd118Lzz3dTCBo2SgpKAAOggf8Vayta5qO4rsYd/J2P
TbGAsuDxa9mV4jqg182KGXFT4DKnxTTsc0RHRn0ufgxLeBloW78tpME4MUL2nevk3l2Zj84R1g9/
F4FLQUr79W36FGywEMNkDAN+vSVcOPEHrGmHnVe4dtMguTLtimncSKdqt7c1IFi5uoZLhmvNKc07
N8UeliJgdzvj9ABnjG8FF+L4eYurWcW7ttkAkcccvp3lveMX/eMAkliLMK0rqrQppaIQ29s6ACsb
+jcg502799cDv/ZZ4dq+oeKDu8ZfqynaxiI3kxp3Q2/UyRdk3rVIQk/RF9ffkaA4pxLLedFfSCOQ
M9+OZndrDBH6ce2G7XxnYq/DOJPUj0YWfL/ERbCb3eXYdFEHULLzr2Ej2r9RCf6CAuDGWHfAwKWo
OGMUl78O1a3PO4p4z2GnQIa7RxwYwHVnPEFXHGd1C/qDEw3dCw/skRK5PGoavHaTEvgB9S133DYr
Yyc/cXBFEw1vnXcNNhEJZMJ8x541s/yuVWzLA5wNvrKg/RrgdGyDVzp39Xc5YpJmiz1aVffFbRe9
ydu/M0/+JaFo/YjYwAPcCyA8QvHw6wYzi3ppFrhQ7Lzbttem7YpLxfUZVBT3Cb/Vb+ZKgR+HJPPD
jVpiYlg9zUX0iF263bUqsmclXbC2/w6E/msJ/vnWYur5PmFQY/i/Gi8rHcIewCPdDps9O9haVofC
mv7I4f6aGlV5d/A0PXgO0/tiVkMWIDwLEY1g2U8yTyU8bzckgctA8/XfLyMRjs6vdyj6jBCWj4xh
7wr+27bMLbgzHgwMd51xMtDy53A+Cg32UUPK+KhAqh796cqbQad2CMIkD+fXGjZhSdXWh4BXyPED
oSDuxj0jdp3WuiO4CzEwA7CJtSY2oW1ZJ2ScX6kbfOHMYPFFjt7GttG273zwnWqidmQlzbSCjqng
MGKvtbjW1pBD1xQ/GUhgiZ2jEHhKiLuLYm4GuD/cwig7yJBrljGHlqt69AmszTKlZCXJxbpOxNi+
cfEwe63MJu5cClw+id+UGyAUJrVM/fB1814ilVLT+DKMCwIEWn4KXc03eUd8jOhaJ1GYwp/CyQcb
jc48yWc0QaCLl1vHwEJUcCGzddYYSulvY1E88BH/2q/7H7FxLrlawJqAUkSyH4GneRZPb848F6ex
dvYitOziLw+uHlMXmOWW99UMuRE8+8HR8CDvch8m51g8ecq52M6ktMW0cZhFfhAUbtUG/9qf8tQb
YwwfNSw7od9P5DEs9JItwajTOofhM6/FDg4JNuEhNjCvo3B58JJeB9j8CyKSki+YBhZtMoLig4Mm
YI2G4kU55YvoRzBIMGgewIgfIx8f140BcYpxp0qrU9595J2bCQFuhkKO3dZTOHslOa+IDFh+L8SP
vxm33A76Z7uObwvqgv87txl1h7cygEuGHtmSsCb+LqE/cSWNkw7rOCbhuOSqXu/LUMHqO1/SXA9F
RjsHPDuf/D55/StpOrp3ii5tqj6AAsO2aRFUiAPxS3LQM8ztZ/VaDgAiG3Y3EvtMeIgM3QE++2Gb
hAOYo6wcPriNj0HlYZh+UjLte5aB1OalCP9qNrTAJRyJ/ByqCFw1S7dsXi962abQd77TngD28Uag
3MDeiL/FODMG6ShQCQ9kn3ZuIspSbfuYJMR1nnsGcNJtBOzPHA/q18VNBVBxl8MJqeCP8ww2GoZr
LPGYfp+LJdPjjCStvpj2uhrpxoUqEKKjDlPu6Q1aajb13xmbQWvyu7cW5uT50L0LZk4d6MMZzNhf
Wrd412P42s3LAb3JBrSEettoNSaNObS6+VZU4DvU0/BWSAKqkIn2q1w4U+0AswsIn9sY6VQtJgIZ
qVbiQG0i8JtxqXvdkuTxsFE9Skmjprt6VWIOMLbheAfHabpzxQJ+dUCekc7DQSiE8y7AyjBZXIiq
dZzWkRn3s8Hbh7dJlea4LfeT2cCJ777Uodr1FOvDECxfIlmZ5wDCbD8AKph3OHkSDKf4i3LEm8/8
Ko3Q0iRBg1ahD76jRJu2y1CcY60eDJLrNyXSf59CV+7bRvuvDEqhCW7AO6ExjZikG37UZyII/wY1
kd4M/RIeBWrHE+bex3IKnNSxBb0YKDIObkf6vcod8tD2dE57RSBNMvUWpR98BAvTgYiCTbzqgmd3
XYiwbjhXJgRGxLQOfxAO2mVQim/t9Jh38PcP7MSPldfA2JQ8KUbnNw0N/V3E9JLG1gu+wGW5TXkJ
uCR3R/Y6+LAMgbxv6xrR7IoiGPaNBOGsEI37FRL9kzOUcC6aeXjyjG7TqQjJV9K2uOE72t6XiwM8
Jo/2M+T0lyiERXsed49zE8EF1enfoB8G2bpbvjRt5YIazMhTCAFZioA6cFDzu1AU9J5T218cZCZu
F8lfUDd3ye3oze78EYPHdWGgnTzEavLRzYpXjGSar7Lw+gS7HvztnRIJi6H8bsPQAQ9VnKq5IlgQ
5uroW/CWBlPQxz4CUwLnLuHazJtg6pxDlbvf4HENHzjuP1u/Pt9q7mDwve1YLDCnBIUgyLvmODpD
d5ot605guHulBXpK2dOM5ffa96O3qScvayqd+RoIeFWF9XPr9eVjV3UbaBSq7bC4wcayyHlGFKvH
CX3RUXQYkCR+mB2QV72exG/Giicg3uYnbDj3tunzO8HAQgxpjWYfrR64dYF3Xjy+RrZPek8H2R1p
jkvfSonLmuXBA/BlvR/LHmYyS4hNjlf1cxW5r1Hj8m/+qoWM5nB6iBgG+QXsrzLlYIzd1aE+xzk9
zj1WhoSAhG2bKXxDH3mSIVZTUYfNo1FKH9dB3TZWjOwMdrftEM/pQGv1Af8MuYlQjx3jwZTPGAw8
3b4ewfkFPPOBZi0vhgRa9f7CZNNfrJBg7wvOEh4vOPmVL0+hE+8G7pkHSsGRRzsBjnPemQe7fq1F
PXAkwnuLFs+mstHxpmyL6F6uD7dnoNtWHvvTF+AGA941C8GjX0QEDK6hWwNh+aWFbu3zYUGS6QY3
iZvevuHSygG1UE6bNlpm5MG084myrh0SHYOGLkxxd/uawe3/+d3/+9Kv2yyWtjk78bboe/chlNhu
u9lzHxpIJ5EhMphDWTHY6Y62Qy2wZtBUUXYrK2tMK3YKHmEbjergvvLba9gqA8pzf4KZRAgNnhQN
sA5bpG1R6NTRk75YDvlnNFHxGGuLeqdebYdhpxGso5fGwZ50K/KmuPwEMsK25ufeOGdI45qvTkXO
1aJgoFHhQiRwod5YBNbscOC9ABw6F0z3YTNW4fIeDh34YEsdPlNmEwwphj1y1yBiIZF6YWsJMWKq
x16g0uofme8v94i5ylAhgqk5OWt4U3n+fAVmuNrXqAQMrAu7xAk8XOcRDQ6OwbY/hrDM8LRfHDn4
Lx6fW0CojpTbMJIx2PFdl0W5bu9uD7dvu+vPRF3bH4tmwpaHzW2sXQHSEwdzqhLfdd55Q4rm+mGd
RVnwVe4sVJ+oabqf8BWJLq0GEKwD/5pjpAjipeQZzOjb5DZVpVGXVMVcXKuZ9am7fK5E0MRODzn4
J1sVsuKMKllt0KHAFgRjqhcC5o9yQKIJYo6BmOc1COJtve/LNGbIyVRPqozA01UocWP48VRdwmmF
66wCx8mn5RMGxQTELYOiPu4oWpuJZnKq+0d3Cl9sAGJjqIbuDv4i9twNL8tiQX/tEQWQBt7Ar55e
OdaOgljIaYrNbbnJtfiJ+hfg0eAGO122V93EGIUt/k7LtccCreWIwfKSltIrN7y2APqqGaSueVGg
0ut2PJDevLDOLA/akJ/MbX8fB6+6wFdylfSw/D6ycQOxVcwvAxQqm7HxyFHHWl5dRt+LstQgABix
D0bvaiznX5zGsxnr3CcItWg2NaO+9+sw+/zfret1CLXWOi1IoFAt2wFzuouGo+/Rk2xEUR6VTzYv
SdJIdA63l4j1ffn8dU8pdwM/pf6xD5dhMxWxB9JyMKK+LOeN5I0+i178APwz7m6vQG9bNmJS7KAd
AjGxqVGnGxkfvWhytvBO8LJaDeapzOsn4g7BybTILXCjZUxE5NYHydJgnsQXFfzwSb7soJ8Ar9ov
xQOPxin1zKZ3Bv4wQgq5QDJ67tjobqgexmcX7yGZGXxliiaP7oFm/AEptXX8AcZ58IPlHQjkEkXf
0IBL12G3uH+cRDA99aY4BOv+UELE+8eRI7UVJ4v5Y0oDE1zcGdYOMMPEiaFvC/J60tEHkdM3it0b
E7F7roAzrBsqQp1VnuBCfR6nSByUD3lV09rmlcnpoa8hSWCjKk9FdcCiDgU4njDlrt56ZF8hLy1n
oX1B9lV/7nBTJm6IG8YWMt+LCsKvXqltNPL4ZFHlh4bz8+3BZ+XDZ38duuO2wrtEoY6bz+fkIrq6
2LFB1gfY/H6UsY9fDqJqNwJ2St3B7e44AWZ2rsRIjgNguEPfxj8c0x358KWznvgKtZHc+xz697Dt
fsh29i/LVOYbv4iKg8rnK2p6eZZMVgmqGlBRcP4rSn6n9tyEhr52sT/fe8RAEDfL7Ia3oorzEjKY
pJJV+xWuiPPe5Q3D6LrmwCyVPfps8rd04h4EaTTfFljks1iE3SPqDvD8e+sfbi9vl+fta+7isIMH
OjSo6fl0yD1nyWDh2KPumMY3CCBxTKb4C9zbJqvMEToKkF5t471o3NOfLzttVs6zfLTWhmmfW/n8
Pz0DMvXi1yq8u+3B3hDBTI63/d2Ew04FfyxcffaLhkDAj3g/v435tbl4a/GFLDRwmjsZJjOq07ul
RrNXQIxzrtv5pfQc72GK83an0ZQnhEI1qZ2QvUyOwtxajOzF6h6hrbX449ntu+fPtVm2VbxzvREs
w9Krj5+AatVU04aqRW+5VhWYbWVTbRvmowRZIXn4yMHgYajERoImD/0cHEQ2Fi64KDJk5+FcFtw9
IWbxzUL/t/cMDc9104fn0VTLQXvyHII9YxIylxrim+E7LI0FMCy0wmcKDeZA9L3bYuBCGehAtGr1
/e1r4D9ER/gHJP3c7qdybr/WmMbgdjIFRiW63mK8QLIbErm4aEGUB1fnCilJUBG16sGPKrQMI7qQ
Bm1z2mNYewIw2T/5kX5HS4y0+64HqB+HCRRqxb3MwbwO5vt8sH88wG8I8MAKHKOeYGfizz9vwLGC
d8puAksd4ZLmOmGtyuq+KndElMdqsfO7aojKPq9w9IyPyliTAalBNFXbRLB9BwQR6DcthXNftc5P
Und94lQROc++6PYjjCE2M8c4YSIhDKVK5ia65ZjJtj1GDJMPOzbrFZiTls3ewcwHc9F+SK0OVvsg
CMGSAljDtiRcZNLEy3Msvce2eoQB5Y+qnkEuWbeuamTjUasZVuQra31Ce1giOfkIrS0/qyB3V46z
t2+gOk9kz1Gc2BBTX8bV5hOgr7SH1XpZ4ovMMTae+egnLRDI+wXTg4gFE2RXGrEPgxN+YeNPWBWI
ZxXxy+K2dFdXXbWFWG7ZStNjm4QzRgmx4IriOdCDfbImLCIeVrazwsYEJpNPWbvx3bWXXxlacIG/
i8pYXeALqo4EOPTqnwHcOYSfmfXKh86XEfZBW2SuHe1WtXR+lwoD5VoeK6P9lxKpgJsF+dDEuOYk
+difm5/E0cU3wAegVo/mZFmIDR9pleXD4HP0W4Z/wya4IHw7vtetUKBeYblxjCMzIsHXb3A9GogS
RpRuGjfkjUxWTeP1c6ZFeaZUUKR5VJUPC9Mgaq3TmJpqukOLOm8ssM6kb5wNTg99wen86RS+f0WM
xg5lqHtkHUFb74kBCsUyP/Cox3Z3G5cRu9hTB4Fm5dP5eqs6yYJwjGwpIUWsIOJwO1S0JqzKJwxV
x7SjctmWo1tmtwsiV+r9dgDtotlJGcjDrFvCRL7W/eZz+12E7CFEnp6aEJqFum7HzXKDZWkpDwI+
QfldxXWG/DO4+ompP5Q0iM8YBLwqbSoMBidEITr9kytndhqc+YlHxZh63djtzNrJ+q6jj/BG+X1c
Xy2AIeFW19MsBgRxjHOc+SHvDmPXO/cTkT9yFzjcwt3pON1O020G9nnp5HpS2OQ7ltz+VEc9NKND
lO8L5s3vkGrH2RQbnTI6ka8GUeFzURBk3fPh4sfi6AZh9ebmwNfLSl1z7T2NliNNCjLNbbVQ7202
5R2fI9QeTvxc58uRWrhNTIOFxatnndecqUtQ5/JxDMgM84kuSPpeV3dMNTCIoWX3Vv1ezYpjQ8To
SVflt5bn5XFNA9kUuo7SaUVeb70FIKgZesVhYyOJVVQ5tbdr6JsO0CxaN2if4r4r97IunhVWlK2D
ydFxDjGCLTp8rF4FRzsvy+H2TEXhcoDOFjrT9ZkDtSLYIUsOqw3gX201d09TXco0x6ndjWSAznFt
IL11/0EvV2NqYGchXwQCLldOuN3MTYN5aA9bPUyBe1AxgvkUD3CoSwtF7GsM77GDCcYB6OaHyMny
5OeiO8iJiVRhCUqQFUEggUYPFdRGpJ6EWJi308tt6Oj54uG2Bd0eEFWTQmzcnJcemhhdeQj4C6ad
6IHQWjWgBQdWft/CuOoYKGdLb71/6D/EupToYtCuRBitb7swjE6ij7yDXImnqvcv0Jx1QHTUO46i
d3HGKkiguZJoasoAniURxPFlzE8LxKQbK+GOvS7yHq6IbQhufIi5/GfPByM+uR8m+TMSEKECzHUA
GpTRFgFZEHHDVW4Dyzf7OlWJgv0i9LWNlzk6LP94VriQT0AxuWlCOh3r0lk2DTaj9xidp8ag6ltZ
0a++ENFeRN7vUKiSbVPy/kQatFHAou5rWZpHgPBOCiNG2A5ptBPWPwqRI1i3ZCir5vqtYdygkI7G
NBpWdD+MeSaYe9SyCzZVhwzeeBuWdZcB7wzTGLpLiBppeWL2ubDd3eINr1jkPsLSqeAoWQC6IXwP
A4mnCLaNmDEAZVUjVICBa1J/z1kHgNOSOJHLjJZvgiY9EAWcGFqVuR4aUV4UXzGFnRMT83SsvQ9H
ddOGz/mhWgENzwIt9Ar5fWHq6LIqi6gsITQalkQK+BQ50bKhMoLmxeEjLN2ds+Z7okYXDhbgbKLE
hCgzhMnMyHdh3EN8jFcJtJKXyZlpGgISxe4Nt0LXlljDm4Kn2M5KCK1dAG5i3rRN/rPBu920BBLU
Cbbf8F7YV24XpZ3kcDQicwIbPY6pwHS1XgNWqVOClgTW4Jij14po5pvN7BDMQGzjI4dnB1HegKI2
xt8UiF5AF4PFCR4/tQPwdo6RVW16ucdl++ETFDbUKdzM/HBJTw+DL7am78M76cKsCRMFFIHd6ka1
cfNhN+QuMKkqrLYz2cH8oN6Apl5gX+wtIH4gK2WYp7DDGVFuDAmubn6YfsgZibUjpiOToGoTdm8z
5WWS44pPEHC988s9EJZXAWR9IW3qIzI6c6vlaShC1Fw0ekGfILJxgTw6QqrjpGu1HSCSS6KxfwlB
GyDx5NxbgUxMnsMMC2npEFW3R1GF6cxaklDxDU3ve96Lbjd6H7WDHYmUAaimcQ/haGAwCYlStF3j
Jl93q3ku3xBpgMPZTxjkqEMX1/K1xWAhIV38pQNIs0Nw0DcfQWvMFwC5oeFOROdO+4UVp8b3v09z
v2SzMLu4ivwMG7+7l7QRSQ2oX/Hu3muI2TUz3VJKYTcxulBlgAzE47DYkqJ57ftmWxTmvmeUHZYD
kdFrLXyolGs5JKRkzs5xUTcVqOFiX+7Rdf+YudrPk+4zzCtPflO/ecFyN9P5K4A47fIHFcMc1WVC
7oq5es3r4ZsrQFB1wv6jZPzFW4FzmErk28ihUJQP8ESoa7kVa26nK76WUz6DYLdgUodDX/d5v6ud
8TyW/BtmWteZ/1zvlQEbYrSmOlZe9QVLZp4JXUaw/hC7BnDt4prfCxliNNS3Bz7OH1Y0P01hq9SJ
DeZyEVR/g4GaiRagH+YqPuvIetslEpjgTSWMKbCgBfW8Ky2Ui6NgzyPIP8lEh43fNV8JhJ9mgbYW
XecbeN8NLEO7J1bHh2gsyuusmiz0469tbqpEE/JYMy3gh/F7oLdhExbAPDHsnny/WivQEt4M8iuZ
URJFpQcb3U1T5tG5cNU1WEmEC2odIdWS5WhcXJ1ffWfAmKLARjXbajVtWLEYXr+0HYP7lHbfnTLa
FQidSHop7oKSgzJJl0PM1EdUtG4C81ysIgUzaz8RZgHPYZTWtDsq6yf07/BfkjmKrxnt+QQkZ4vD
g4EnKPqQMLMMG5TZuab+jtu7SDASQYcO1jGA5CCVIVD3EJxFCO6/HgwtPiZwLNAHg/PltMLiYMDW
BiYOi0M2brtCKxhQpWH+AdmYzZy+AdLh199H2odZr8kXY8GXRKjVBhHy2LswSOOwVEu5qvZsCk8U
KE7Wi/IrrYLqyJX66MmBe3JKh7LqgZb9GGhXYWwACy8sNRiU0SY1Akr52EzHjlLUTf3Y70cCPHzw
tl6BCRjQIoYGVcAJoXohx1F67o4W9WFQFUK1MDFKls6JUwOCCAZJiHs3TnnhDQwWCg8Lk6hGaNzW
6RxwSfj62GuOsVImwT9ZEPgI1dXT5GMXbRjdQdcC6w7syfAIKCkDcDs/I9hgTiBgg3b2+yjKHFcn
65O6bS9FJ/q0B46UNaRKO7I6jdS2O/XlxJKa+2I3grW4QfYpLgM7B5cyvrgd+53A5wgWJD6OzCBw
6zgaR6Z9rnvvoKEah/oWnxrt5v3qDURYv69C/cOPyndFhPo68UKvTXMi52o+qmKeN305OlBHo98o
uf8C8ssA3FNlNU7HJrYWqACw4zYON3ngvGAjmbPOHeGCYNDBdP2+0Q14vR0GMFFFCAZtSFKvZPQV
zthO1hbTRjuYDIdtm4Vt+W65aWErJACAk8bdGc7epatSmhOUPLgrpiDAbgcgNgCRRS+zk/h2LHdI
KfjOMLq0XbfjFFlu+Yj3gcruHlmk8NGxqCgo3JjiAgZJbll/DwBE9i0MadqFzau3/h75Wq8dpLI8
okta9OHXrqQ9vBChPEIXuQASxwgbIndiK6Bv3k8fFtLRVBRJo4IKzs48bZ0IUOzQgMLMSMrieyEt
xAKSwuwFOXC8if1dG+ZmjwvmsIwOnCeREEb8NtoYM+2IaWE9TeI76dTnoJHeZZ7MbsEWCNi4fwDO
dsC7H1K+5HTbj3pTOlxvl2b6icS2zThGJ6+y6oCmkWeVk7sIdi5P4HNBYBFnKHXd3ViMS4pP7h37
+b0sMEJeiugc462TsSr2nRyhrrGwfJ0A2dUzbE+s35yM0cuW+9M+VFWcSQ6pX2veayyQuY9+0wsl
JiPxBCy9pv+Ho/NYkhTJougXYYYWWyAInVr2BktVaHBH418/J2bTNtVTnVWZAe7vXXkqslrEviRi
cckebR8/bu+5Z8JO8mQU/WWBVNytqJBCfu5Rt5JqoSYMK1q1/JZmvOQaiE7Rh2WLlWtxyggS+z8Y
0XGPkUeF1hQkAy6o0AoIv210eKZMLxMly4fVREKt2+LklL17yIIZWEP/7mprBqoHnVM1LKs5I02z
GqwiQ/A2KH4QRV9+twP4hIHirtLa2NU6M9kkDcxDs0QqkI+Nha1Hbdk5SAkCyrUSx3LW8Pl6225a
jN8Fc30SYFMLyprheSj+9NR4qDRd21sdfHVeMvjZY8qKY6BWkfr7GjAO2BuPqmbvBqXbyPkY+Xqo
W39FaKGkfb8VGgo7HuAhr9y4nHoOXbFxwepFpEllHBZuQMKMuFV61/i02/zIrZ4eZKESp2L0F6zC
eHTFC/LhS6cCI/KZBkM9Y7TBAQ49Eua+tRE5oGVRBVMXa+ZvJqov37TIwEbShTcMhGhjUZrLzg5T
VaWJNzfJwNYf5o3+RrY34WBBcckmMoWC2evjdR5IqdKrdk/m6kQe16sSxvrUvoDQvW2ruhrJmI3M
/anzOOZkLLhs0/ZGGLZD/BJyjS+fWCBOyuFcbgB73qTv/R7UnyyaxtANgh3M1z6g+cu0S0ZMk6MX
cWYdks7KToJg1yFMofkwteYlK7aoGivt6FA/XeXvzPSPnbYTrXOxb2Iwu7DrR4O8LYSYXvpu0t+6
FzXmGm8R4WCP6KSa4nNzZzd0MFqeOm19zOjc012yrkiCymNQqM7nyiH9luh/1i4i4OeOxKcubqlR
2gwjKQKrRh9IWifhS/CIE7/EKxiNqGWjkWSWeGLToCE1CLkiDwyljK/68FTX6VnLms9a3Ovj+KmB
wxGqoEbWA4IWascEYGEZtW5jTcd5ux+MbkxqrzhlY0C6ao/HuPFGBozeh6ZYAZiXAdkSKadZxXNA
W3Cxg8+TB3P49pU570hPrM9X2W0IIQ2R7xoPPR2k7Y0ks06mrcgnK7O966UsLYK4kcErj5Y1vACo
uBHlA/5Rc51PE8Y2qmCDYlrAV7LAPnSLqo1xXu/F1lTh2qwOP72a9cK1eUBmf5cXXCOFRSiTyF9M
LtnbdQNi6jy1PEoHufBAAot+uF1lJ1a6uJSydk99bhPOObtb5BLtNTtPq+nMkZry5sAdmmRmG3f6
dl+2VaI5S3dd3fmyGql+73TMdSwn0WaYIDiK9LJ08giC71oYYOHNh/xWrqUZZPC2oz2ydMxXqwGn
n/t3Y0t50FAxifwcICwO5bZgMd3IWTOI/Wk9LgQYIzVS2Wjl2a4fxvfRdmNn8L8LM/hsMuQkVDMd
U5ThUV4HPXTucnD6At9gQWKKQQtlO1vfkwrOlRpTkNONbVMjgbv5AF2zrtYw8wxmUFBERTAKGHuL
0/TqjPLqBPcaWbin0bT/OfKlYmo99FjVuQGJy2lTcKDJ3RJpOsNxkaqIZHMqfD32Mh8dk2lq4PdL
opWrF1rtoCeGll2mdvq1sW2HxVfVkePAEYSPRRhvpl8kRIRsPF5NWKZyhFIkL87QVq5DEnLBBMla
CGoakY/OVi1xWsJjSV49Jgwa5lB8I7wKFCqv/GvNUuS55tKHUkyEqMBqKsR9haSToLB9FY26808z
EEo687qF09p68e1foe09BPqfsNR8zMxsjA13JYWsrA/cb+vFsbJv+BRscp15ye2fwe14AW5fz9yy
ic+MqDA7tSI3V5HKWxKXhpJDMmhuSiLrofEnFAkISuBe5s806/PzMjpiN645DJHOI4CAA3SPYopB
up9rzW8cGgQL8nMrtmDnXPqxNpPUssxIOlnUpdq/GQYlCiSW+1wv+9O8VB/6Cp/VM3ZGalT3VWX/
FmI1En0CbJZ5fqhGq6HUo/lbS+YXImo5WVMyY7eGujwilxEgfWuO91+xGG90Fde8dcK5vec7uqi1
2G9XAOllT8kqaQz8+VxF2SG/Qc+5yTlvr0ET6xNDb1EzjZrEinhZ0eythUpLtRD5m7ZPW0mkS9Bq
MRsip74cLsMo+d3F+mM4TJpLRopygNyXue/Tqz0ZlaAZ0cgPX681Zv8Vep4TsGNcF8uY6Jau3fo7
AGJEdyyMj2kmhdFUdBlJq61Ql3MhK+2/bpiph5IrJ9/tH31KpxGX/rhDP8ZHVq+hU2B9IayHR0+I
w7w0DXIXw0F6CIcggLUdd/5DQY1l1lAWK43Hw+ShaRH9wRmXhZThfLhNVGFWuBdmMg4roA1vai3o
Dzd2oQllsAE8qfUdNB5cxzzSKQS9MTCSLu2WmIO7JIB61ZIxxxoNvteFEvDZICXZIJsSWQn8AwC7
aT1Pm4CVOzSF/4aCUPNcHUz5brwx+g2ySQac8aSol0raEv9salx7y4rb2+HdlhY6ihSXcyF1rN9B
ym3QGDunbsZ4uMkle43rt8MhiKr4v25a5M7u+yzuSpUMHu/dkqcXvRFfrdF5YQ7fgz0Nga2FwEvX
gGOPS27cd74d7GVZ7FpWzEjwtumLjoVUVQet9p50U6gz0sM9IcS3kY0L1NYlr3T+axmy3425fJ3a
JwVOnIDCFfQWiFPp1G/F1N1ZaZXHaC1fHZ0yrmYLntA1sPAs5XGz0XJiC05BOAhD6Tt9ZLRhpvCx
Pz261rZfdj1dVDvDyuekbbp/pVwtgJnVQ+L5nyDbsE75Acles3g+LcanhhkM15IX1aie0Zxi8mlf
yvEgYcWfVJ2+BTqMapqjBpy82KlS0Dx3LiPDmrpd0XpeeNsAY9uor4bSX+FC573Zj6i2Mhuz3mzG
5QjRPJPZAo/IAEhgUtF2DBUu0i5X7VYorqiZsv3SrVsstcndu4H/BSFdbeahNFq0KFqAy5f/oamt
xKpQXdB3wu2UInbVxGTcH9aWKdYkymhztOdeDIL4d/NB68U7iYuco6tZxV1X/tek+SuqO3IeVX0Q
afozlHezwQuw5j7fGR6CEHFZQdMuhdrTuTabnOQq47UN/H8U1UTB6vthU88QWZ0Rt9wdeEkvW9OM
l5k7ys9KshoKEYQUFP+njSPpW9mzli/jxczBXemPesxmwGDb2K6av9kJDcEL4Nd05AkdiFLy6gOr
qrdb2l2dSW8vOBd3Tm5+40/9nJYBpbSek7t0a9DUq2lvYiyb+3xXUqiEqpELRsjHflBPyhwxWA7D
wbRcdpJthB7LnSci5HAFpQz4i2UDDHZkCKwdEQiVv1o7x6+5O0GLA5kexFp5Zx2Jp6rFvuunjw3E
bMqWcifdyyAdc4f4eSXlIRWHDSMFETzGPtdlFzreMDz/eUrvnyFWXgPRpyRi+ir2NONgeiMsYnE3
Iew6S8N5HXp0kwPjd9z4l2AYS6DyQp4GFkenCYoYGe657J3qOMEb3ZwqYpfaprszFjqkWIVixAqk
tS4eqBMJr3uLi3jIIIs7VXqQm/6uoq2b/EaQc2uw/qnJ8SM/QxAjGPTLSq5kCmcPW4GZVLP5lReM
PpuOmdS2O+ywo1f71XtcMjsHF9aqU8GFy+lADAcmjcTJPyt05lrQPpsB2p80s+rDMPmPXWvGtsMi
J4JJJmO5vOu1YCEa21+DVObITRWhL05+YDpk78JrM3naoeXvss8XjZkVkc/R9uEv5uopLchPLcee
+34c3ctChPDqc8GXo9fALxpIkaqeSjoNYTlQnfKQIglEbF0NSL/V/h1sRKJvvPcWXXaRZ9YVHtsm
KavAQp1G7kA3YIVgtf8aMoZ7xBFjSylT608HW6YE1GxtvHTOFCFJAa8sxbaXAVj4pGUCTHqJ82UK
HjpBlJgwiUQnk9negMjc2m+BGTbrjD70WdPNXUm+0yNjwxkCeUrm3nnvGk8hC/NfaxNVreYqNgkg
3nWa5lM2GR8Y919r6p5uRTrEw/lZVHZrttMH/jqdAzxEuclfLmn/U81yvzqbc64xFcRSyC32HdSY
Pvxdovd4sFReTkfBIx/ao/NFgTFlXdyJ0tM2hmvjARkVcGm1qUMzuX8EyDwFAZ9QtcAItWRTa8OZ
IIWAIfq+9pYfFxk+Uk7rLOcJLSwfTe8V1l5hnQrHWlt2ruXvN1U9pLbzNHqkkdb62u34rhCgyZxi
9ZYleWhv4aUCNjbvWVlhhdKsIG8oV6/0DqNcyQLw4lzFvd6MODNN9n/3pnUKXKSU28MkxvS8qvS+
CszE8AYXVKA1z3nnPqppidAmLLdckSIJSLGVJnlZ1rwRuofOFe3GOxPU/BB4yAYEh2tlIIQvAqFe
xpQoJE6Wt2W2SH4kOQq1GpUz2eLsRGoc9AUtfaCND1n5U9WsZO58KEV+zKu5fEWEfhUOOL4sux0e
QXM/9Vt3HCZyPVk0/KjreVCl7vnPanSTitC5sJzbE1C1iT3d8GEo5ycbMBe/o1reC9e8qMBnum1T
cZ6ba7da2aW0m73QU+9YpDkSfsInkW4RfmI63IwWIQ9BjvE3e1uI5xOFtZL3Iqrj0uvzruRrLH9Z
DceXVXlw8GiSjCrKMqAdJj2Uj5VQd7yo+r30eTmdWRXnOngcdPmMM5htqeccGao7H1YXHCjbzq0W
PG/9QACPVR89UNNi1P8xQlw3AWXmFwbdDWy2ob1lBk6PfjwRBY4RZCFi0YRDu5XaT35lHNbcAcox
cvfF99PXrMWprMb1owJhTnjoYehHEif07rB1y2M6GjIS3MRTr2nRhLe2y456sQxn7HePrQNm4lW6
OrY5wtih9D47Rkxr1h7XLT/ZDARJ0xnpPiPjw6CiBOFJzpuTixjJpoyarv3HWBDEgxO89CjmWY+C
N99sM77WFNM1/pGaLaDgaCWVhS5iU/I4DV4Vr0hgQX7XyCUGrdYILXZaRu2x8rVEQxLfZyaDQ/e0
0QqFlEF4DG5azJJenLH5RHbsTqUPiM2UuDXkrXcmjk03UEDFk7cC+yESRigX5d387bu0reQacKgl
5DuP83/D/AkjYH+p6cHq7QbljGOehfnlVQaVHKMO9+Q5F8DEPmZU+PFcS4awNb8zOge0KCwIbaY/
+4Y4IIRhgfLcKtS5IWdCVoPJ+SAmNxzpyj6uRDOIyn5uQfDOmuMno1c/2kM3PAzT1UbOFcNZPzY9
gOHPspHBVK8EDIeiWfsoT8l7LggBhKHLH8jKJGFvzroTEaXLHIRNgWrNvaUDDcXTCnEKjwNJvZbz
eJuM4BFIunbX4csdOutBW9jLFNFNy1yzMznJRGZu7glj5+b190YIDyXc/PA0SRJlXkRNz0Y/pFaV
ZP18j+mQx47hWd1STbbhHTHBg9sMeeg4yEwk6+PJzpBbtcpHCj7jjisW8mdE8d5td5Po0ofGNqbI
Fd5XatYIrIv/utR9xLTDAbTiHWLj3iJLlGXkteoFKjU7FUGz37SCJELHRDP6XbhOta/biccYliEJ
HGoCEEe8yOrrZo66qegtsb+xTtlY/2D9PtbjbSJqJqLYMAe5BZHVTc4jtwjrUkvvMsyjdSSdIEwH
moXVNOQJprW70u1wvPmtGdm0A/EwO/t6HB/QLcW+6BL+lkZi+eRTM7Mnm7H+Zcg9yKcu9HPIDwi8
qHRJlxyqQ5mOE4L0AH8e/mTM1GeP2MCdKwS4iv0p3FFGgegqkNlmz2iQRZatGfFmevupmLvEFhIt
RtXNz6usQq3OknoAG0Zv+d0V0CLBKLYDLrIBiiZ/sq1GHY0Cx3SRcRduXHDRTPksOQuxXUB/zxST
VHr5MmhfGtJjmm/x2yweyeSrZ8WmqtmFuiWN9GkibrjjD2i2/5eOTneV2iA2oHOjVtfzo2NOXEOr
PHEq4kSIi3JeyUlonvviWfkQLmYDfaFGWMYgOLdZo5EfSla5oWtPQFl5YunTq1Ux3eOWutpDrd27
v4CmedLOXO4UyUCYwPW0hFdC3+VwE3IIeBOsoPvQyidLmTxEd71/LYsJqOxIcs8z7Yfm3jZ5ChEU
OtaKcY5I35Dh4A+bf5TeZBRew+JWF1ymjXHKB/eD+EtY5mbeeZs9s6kzJWMHyyr/6mgwdXrpZ7FT
3kzC7QIi5n1p+tadslQ/T733HFRbF9ti/Epr44TyjEwurR93c/li+qSv5RhYQi3wooox6aXfCpJQ
mrte4WEZloaPF5lMO7baqZlQwfOA/yN6czgbsn5t/NzZExLxn4lAI9YMhfG7UUk66/xE5ZdnQs51
pY2sVvdnoBy47nxpP5jtKvZ44gdLoV1uxLdpoT8BxbsXHgSF5xK9NAB9Wxuknl2+QYyxAql5uYCx
302a+wZCUycQ6Mztxqu3/AkUpS6RK37ek6nPVr+f9Owuyw7ONt4Cw/S4ht4JcYYhbqg1BGL2Ro8B
vegFQjHFTsSCwbdgJflm+mh58unoBgYbSaD6neONb9CKRVIJdv2tj13CHPN6AAMaxz2nyDOxur6b
HUZ7fWWnirc6pa3JtDmxHOMfWXEXWLQ7q99eHbPW9zQRkRDJ5QOnjvnGTqddylsYBeiybUwXdq66
sB/Z/2nX0Q8DwPEsM9AOWxByuurPxDh8ufN2V3feZcMiTIBaaAqfU6dwXqzSOXlT9mUgJzp5Naeh
JqhCVfV9UIn9WDK56DMYMQKhF7eskXFKcBO9k6Qgcydobil2wc42zpPdib00p4tlW+9FbdD7xNG8
XYQUD2qat2PfE0Kryl2qcmo9tvKBLP1sV5v1XT4RoV0TZ0rK+cWhKwPEDoJe09DlbohGDTP/b0Df
LMkaQVLPjg8TdKUN7WFa7XZP6AU6XZJRlUOwkLuuw44JkO9dIewtyAQkav2JpAfI0/YRpf7jWBr/
lW+lzu/WM/XoFd5r5a7bfhXyQKBBc9IVmSYUi62xp5cnQdb+LAJS49IeiyxuXDPzv9RoipClrgLM
IzfX9J9NTz1uQflvJiyB9PH5WuT6LsBo7iJozTX/wSw9FZc+dG3qElaEgBG/tV7Hbf928y1LsmFo
U2diIlrhpbJrKywGm5CBanufjPUy4uuZLEqRMs9EasEFPhfgbR3VNL6qjrjnY85AXs+1PHbEosPE
jDtPY7G0GyLw8vIfAhE7ZszWIsSqM9l6bxJHcm71Z63F4okYjuGpzN7IHwVRHiZEifPPsD1aPup/
6OwJHrgiX5Kjw92VeQVwQ7pDRR791OXEuzbxbWzFA/uam7MK+zfLXO8D07hvR9MMByPbQiGxygY3
Mc+MqgnY6fXHXfk2dCX5xrYeR5KkHpaD3sx/Cx/nUI41GHyOZ0GwiepD8JnbfrZXBgq4jgzTfHpc
bgFN60S2zXYyQR1HBF+pr/aDGD/KGni2mKoPp+n/6dmD5y/sA2OVRSYVzZUT1zbapaByH4dhfq1W
492hJSlc+pr1rThLxBJakX74XvbXOtJJePVOeDzPk4cgsQ9eu7SoDzmoC3G0N6I+DcDbUM2a97q5
/LQF3mFgzEZq5EtyHeop8DdCxxj7Bqp3g1icTOGi5UdDX3O+kwHhtIV3nrmU0esat1278tC59O+b
+skLamvs28DgixGmFMUH1zCdSy7+CLLxvxRbLJtYepG999uTChDb+npeHLdI+rz8oXL7D+DqvzKo
j7DF+a5dUDeI9ZomRWf/6zKU59Dv0KnpE3evQNUrJDAjEqC+3dudc23wm46OeeJADivXHSL2cwhi
jF9aBkUSmOzJ3q7cyl0L22bflmdV4bIdgfbtPtsPy2dVtGg0Vbb3EdxH2UZ8FvxwfPsILGm+Zub8
OpXDl91kP+iQkrns77MuD25i5IMbgBkI6186ZuCAmXX01/T59pSW0n2Yt38kFiATG4OrYhbe6DGQ
K3ugnMf3VcO5ToAtFRwmtx6HZL3yrjgVwLysdzh8H11aaAgjK6rQDeSbV+YPeAeQ0WA7bpH6vNr9
RL0H6LPnliuwLK73lhELmcwWBbhWIJGKF+kjroStmDhA/HAwTdAEF/RA1VRGzg0GYbBhIsrmNtZQ
0ACCI8Yz8tfCoFmC0f1pLhZ3tzbFdjTzP8CUN+W6v0PL7zWB0zDpRinyTHgU4hLot/XKP4S1/7Um
UM5K/UA7Vb+Kmy3S8+C+K7x850p8qcXsYpwabwl++T1f/N5f3L2ppXW01KxjlsF3kBVxUe+0m4Fz
BjSR7RY69vAny/ykpqJFnPFYeOwAJKv/l6buq/1oB/otHf3bw2e6VwUJNuTAHct6HWK3oPygyTHz
yznHXO+a5m3FCZn9gEGM9J+CRE6E5pKwbjcXehgC8T4j2IyHEmlCSqYAHC5iwoGSimHjrJy1a79R
M6AU3RCteUcOAeURhfM+jRDqgXa7EtFtTNiveOi6cwULcagfXAfjeSoWSC6aGOgqWoThQBYwfFkr
IHphcRg3xJLHacc0O817b+sOtbUZIcSNyKvjTM9FKzK+p3YlOSOYqOUIsnhBH73q1a+ULMSm7DSO
XyfxzCeEBM7ZyKc7b9Gv/B8S/m7okaBkGjSwfp9SICXKZmOQnutYUcA0kkVLBxGfcPNBpAzQ2PBt
+L0dukziCYESsZzo3nNYrxZenz29ZXc+7CAdt2XcjNzPzVY7IYO3Tf2O+ydS/dnQ6q+Owxp+zHhe
sEmFlkuLStp1X1LYH0F7ED25X8W0NHHprP8R/UEKzog2ZEvR3JCYdN2aG/ZX0TxmqKY/O8ojTwIe
qdA/PG85DMGW1BmiGDbPg5GJ8tEu56+yxV5spflfqsrnrrRsWFfr2Df6CB4+I+NCih3qzZ5ex+5B
c348o/7xR+s6W1qsN8xJRoXw1zDVHl2od1qe2Levi6hoZqOvM260lAaGrKHGiy3A8LgpJInTiYCT
8+bp1Ji6OOAVK3Zo31+NhXSHwXKP1jzdsOjTBijTWvIyTdK+C9D3Vri9d8QjJwLOTGXt2cBBxTGd
nmRwAdMMOlEcKrO57y3+8s0w+CzCwxcPIH6KOiG97Mdx+g2sjOV1NKtjJ8DaJXUKFTBs4M6/suM2
qljAYOgw/s0nbzOugOPwr1sBCdp32IcCFY42buBM1S+1WSbIi16bmb2jmmf80hpXQzMGUY7pGVLH
y46WWbxv+rG4set9rjvhzXMTiiKDvtFqPSwl26s/oGjVkEeStpaFhrFebY5/1GjrF3XaFwOEpKKD
VRsQ+UhWQoqFijRyzdqLzbU7y/zU2Eu2FxMul80St0+61WN6SM7bQIeMYW4UiLWYep3JDYW16hHe
qDvHR5gLaiBO1XJttu5ddzX9hMT2jhSaggddPLtD2R0XHZUqWBRmo+0t9yBOEaAuu6mw+zjV0wbR
Agnx5VqhG0NXjUb1HGROcCic7ph3RRpj2E3jbio+Cx0Vs5VpOSyu87iN0DJpJ061lIRG30B1vm44
OhR0+Iz8nkDAV1Ta2alqlFbybZJfbuvcTzj7kmmgbqbwh5NNTAP6sOJiq5FsJcu0dpvX3IMwacwo
Olo14I5YoAs/TAQIsIRBD6hhly/2GimSTeBMf1AI7H2/F3sWY9SGDU6m1iWQeeh5kfFo4r/Iw8BU
JSev9ooljhMty5fIwB2584LveiRFAhHl2ZJ4Mp00A8JujX2T1VHTpHdsj2WSes3KIduR63szqHTp
niCuM9z0SAna+mmWHa6sUz4S9LrxXGK8k5FrGTl1guNXbcx/etvmCYce6+W2vZQ9PWpWQ2FfFfMJ
cc3b8tFI7ZPq9Ws/Mn8GXbXH5T4yp1v8pbDm6ApQ66alXQWExuySNGFYy9XCO8FRPNzmDLeMRUZn
uV1Rv6C5nxUAAqCUjtS9PFPZRQeFHtyLDmRPbvJRc9Z8b1XP3jqz/QCl7tBHPJhiJlHElYR+jk8L
aX7wdyvKQ7Xt5k3n+7Wurs+Cb02lQEACPmCMV2v1O45G8oJ6/TA3Rfc60Z60K2alrtyk74s/zcns
LgVWmvrsLJg1Nl5sRTdwV/mks5hMKVwvSJxse6+Wbop8jS+eV9U9xfJHI605fhAJrgK3iu/Y22kz
rCzKxOumNRVSr+BSeKgkVz+hndK4bH7+qfUoWm2dbwdLXAc4w9TNq+U3zRvH6rM39Fa48VHSwVyV
SpDe3a+wb4yL/GcVMXcqKAE2i92aogj1VuvOGrLd6BXIFjxrjEvVoBtkAEobHx1+yiMCyNpLj66X
4JOgL/bXYLSYXfgT6m160314NWIfq9jO4HqGh8ojyMzL4TQB75KhT29ODN4eQvhOa5GlkZOTs6OI
6j75GZ6yzr+st7TI2YG7XHL3yW/pWV5qyVScdi/OMgmE5zTK9Mzya2D54Wwsx8D9wV+EnZ10ptgr
gjdA8ZtfdEGR1uMekXZ+WGcfwKEeHs0Co4cfqG/jJlGWsg94ngYKygryvWD9SWSx80uXGQ/yjaO8
ZuoqDE63R9De7n71DKY7cCSDCyoFW+BEdvV9sfHilcWrQTCUXKi+RrVtjj0WVEbJ1nZP6fQ9aMFy
2QxfQAf/Y/SBuLdasqOEe/QFP5hNYBSazOqtz81L7WtAvjeHnN6ftvyFFLfsDv007w0+3jXHlIC4
Hc2TbA1CKfjlOFAllc28oJmczevc+SSj0UnZ4XxhcyxDva/MIxFOSdbiJSXW4Y4jNjgK3ytAUmp8
MsxMoVsB5M5FR+0wnATCXu9laHIv7KkPRDpyNV0FD6BlO5pWShINBsI7OMKGdPo3CH/dpaX76mto
Kmpks/zhG8+eQxoOYUra3h3Uc0qYH4XlTJL1XYHgLWYKaBBysAA7nf7jI3EaacyedVSV/tLLGKsj
w63xRXaUDN3OvLotpmhBIzXxww1SWI0JOBVHeIWhcpjJyxuHRFp1rRr2al4MsYEDrcAZCOG4j9Ql
I6Q+Ek7ngZuc53ZAZtsplPSZ/NYaUnL8Zf0hoPMXTBpRlGVH/pjqkSIx8rSR/xEo/UFggy/07sMw
JEe6SqTt/VYaglWkWx2xfQtoOAoAs2sGhqvT1Eyclak0Q1Qxai5+6zWl8mJOv30r4F/g2rancQ4B
oK+cTc09BHA8Cpvgpqq9Q9fAPgEdmfk46xQ/tKFnvtEQEydpOkVCmS4+0TaNlpUcLN3Int0tNw/W
zY/T+4OGnRRIh6Y7pDrkZoaSyCWj0rMI+z7Eb8pG3rXc4/Yd2KraKYmAvthZi+sevGG8pmnl7Aqd
mbiS45OrSUaKjTN4sR8IHqKTNv/z/fJdBImzLuRWhJ5HDFT12+vdM60ANVBB/VcuwxpqqX7nOiV+
fefE47kPOvNh6oavEYhja/+rYKLWtdqN3Xg3z/PLrW4JP8GF2eGhzZaPCm3oNOlgge69P5vHzbxN
rNK7ZrRfLbJ4vplxupplWatxyHUzceT0yfvt9OFaGHYarflcVwM0w/N/TI0meiyjW5GdMtQ3mqyT
vJJxoyv0LLjmjF675Oa4RhRYPRvzt1x4xYp8Dxv7UQ3aY4VC0ASFtrtX2pyOiCKZI6m62zrrBBUd
L0XWUb7oeGHdtKfRQATEIq01ig3LpEzBJF6zprM7A4hlOV4JI2k0TIHBve3rJ0cPfo1VR6+v3rUb
9bH1tjo6o3cHHL5PJ0ACQzIDeDVgBJKn/ahN/HEBiVi6bOoD1j3GgqmRh9lSf4ZM1glWAkqO3Q36
y1zbY+Nlcr9lomaDxqRolMxtjqFHt2VhGdQQt0bdH3xvR2kyDZS5QVZ1ZX8H1vDobQRXQ2Vw+mdS
PGXkX9nknXQgdzziTEpWh74QUReIlh3z2CRqzacDE9kWj0Pk99NNRXT0qq4+UrqU4VcY5li3R4/W
d/w4yiRD29+5twRi3ybLpZwvWupcrclcCQJ9tqopuHR28Cwn5i0q/p6Nxr2YM+NvZfDRz0ZLWmdv
fq4dwuMsHZNszQbA+oxWEAA9btbtsdZBrbygimfqGGO7qehpNIKYgPTQKVE6i07debU4ea32mtry
Ovo0pWNNmoAdw3bqqKOzB85zCcTSu3xUpKQ/VnnFuuRmOyPTbnvv35TNl0zvl/OkryRABaBqPwFQ
VUwyZ0bZYuLY7oUeoyERAoHt/zg6iyXJkS2IfpHMBBGCbTJWFnbBRlYohhCE4OvnaDZjb+Z1d2Vn
KgOuux83RzQha4rfSmmTMJhtck2T2tXh/NvD4kX86uj97EqMHW3+XKCks9UV/c6W9MQ2sbXznETx
xNnTJqyZiwTEFZdx9hgMRDwFhcZozp1Uv4wUPhvG+VfPS7YIh99Yif4yBV6yqIK9bH/Lqv/XulO2
ndoGzPlIMBhgeQipqFRXaFP3rE1cdSR38X449Ko5Jx2H5joCPe4RwW1x+FAclsbDOZ9B60yoNKQb
0EFQScFghhj2rUusyQTkUv62s4vLpEgnHH8ushpmGxfsFOdb8zkevRgMXDTvGnoz9r6B2xyxlAFt
+81x0twMiwDtNQAlsvydwSawRP5DPMA/rznBRHJB9/XtJQztbKU/wph1kpR2ffXzMV3lHqlCszLj
XQFrx3Z5eZ31RqFMticSvAr8gAIv82Rroo8Ri7xLKOaIYeQO5hrQxyingpmzQDCU8Z2RqIsxK2Pn
1xjH/HTY2JgPyMH467oWr24Iaogf7pgvpP/03i13DGpQ+OACIJ1/JZo0o/ATIO8SA/WAN6gEVZ/3
drUbcnHqSjqJqf+DYGSiJa0cozFpg0TzyG1KeS3W+XLu58sQtacecfBK+/cq4mS6NhOApmYHbEVO
ZINJwFRVdO05H3C3eW1HPWyyNoWcTUwcBGCC/DinRzXZ+zRmTl1xr19Hhpg27cbREcdJI/qQmHKG
Ap2PCMcm4yXqFqM4cRFkwjkHMl/zhFD9SjyJGSBflv3Q2fu8iUlgFdnEsIJNL6FHItaUcjDk3kEX
I0qII96A46CG9rFupqPvGtBYsnYfT7BwyPcE1oClbXSvRgw2n/saWGBKgd1OPFeo8nOGFdM1yGwl
zUB+AW/OYnP0Wug36czIJ57qVy7YO7dLXnRAVpt5Cu1dI+sq9TI22i35J357mrDM9YWM0dIxkeEO
6IOGgFgessryLdDzSLBNenqf2E/xWNYHkVovuW8zCXLBQY2le00ocIUF5zq0N+ebzMVN2WmHrzVf
gKQHb2i1OKCb9NhaDDi1iWzOrBLjKO8QtixydBkGiJkiG1pFFmqW/gzldKDf9zVVxNcZDnNaC8NL
1QdkzwTRudTeh03BScNjWhNkuAZG8D94mIrntHSYRlkdB2X7ELR5u9eE3sEUvzn5oK+t/C4Gjsvk
slMMuF5uP4xImrhmvadS0bjAm7HNE7HLK74LmDXHXWNFcMD4/LmJPZoWnqJiLvdTOH6m+eRx+3i3
Ih5aOQ8fGC+uU1yDVp3be6o4X0SESkA06Ke3Q+YFhMKqholBFwAdK33IQbpGDU3pd5/8jY+ZYode
8dKK6cOjmRHfVPdI5woKsR3LlR+ZmPSKfB+a8bSONVONcqA1IUzS15TXQ00rAAvwEY+aSSYGVd6E
mDYxV5lncALJee68i7IvJa6LbTwPAm1sEXTLGYMzR702vu+H6lYExlXaarH6M0WscCvkkbflr7qg
Pa2LOzbNtnbEb8ftHM8odPfY81lt4IlvgpiRTaiGmxv2wTrsCuRyGstRhKCtW+lqtFKfmwDOxBpM
8MbDYdnW8yFLPquxDVkTWcZ8frGJqwJbUvQERQsRVyCAmp73m2aRd+CwRrURa47rBxjdAv/EtWll
Reow4Dja8/FCDx8R37A3LUahfGWndFEQiPUYSDeP6YgeENNxvkqonZg8Ct6EGO9covN4mAgxFeG4
U1H+xHo579N2JFnRLwXtsb0YkKiwwKTbFNwKwqykecmCdK1MzSkAMxIKjsOPr2HPyhDxgEapmyqj
GvmeWh3TTrMlbQ0PvMP1RqijaAKxCmAs4MrMK3KYNn9bfwug6E1l4cuY+h5+5RjrmFMeBmvCPtc4
xUZb7SmrjFs/utyZilwdaDVaWYyNNjVs91V9SBbore1iOrMseC81Y5vS49rT6RiZvyT41rggRZJo
Y0LirN2G4Y9Xn1Bp9lnkuntMvmh3Mri2kXNIDPepC5TNOJ69V2rctKGD6uvH2WPg2o+MvAn0pOAD
nKRi4cEXidm0SsP7mAMgmXTVPoQ1S25d2XoVR7m6jP70ZCzhr37UNufqnqG1Ye6nHm6sgXOGQNbR
cLGqNYW189023FgRv5rLX72QQagV5u59nQt/05rzvg8EKpATPNSpAUGmJODkpIj+ipFceJvMpHrm
Iu0XXMlVNsJTwxMkprA6MRVkYgeUfONOBY2r5Ydr0riXuxMQo+YkncDl8lDn1BYloKrn/s7U8h1R
65GAd7quAhWT7eI9sfOP1K+6Y0MAJsmiHz0RfmbD3FGuFTLk9496yvJ12mLTrkDsrcP00kbzX1Yy
nZVM/lfKOKLho2WW4ZepgEX1KQgX0310QP+va62vcYiPOIbdSCH9xvTwuFatzX2tcPGqZJiy1HPY
cDXz6ph9wETScCVUgPQ5tLsjiuvNAtiMsbRCAibshRaS3srBg+0cT5AuppBrGdJNJ62Qc1v6hUM0
uuBNihWk9rx1EeSI60Nc2vdpQlDc/bAI9G5rkc7LyPrAUTNYtW5TQucy/kXRZK5GVNsjM9BNvaTK
TWwGq8EDCW0Ov0BD462P12VInLvRTa5OSgIS4OhKcDXhWJr6RBoo9DknzraOJLfeMQ3WjZyuRQti
mJXyB8D4P+HOPvxdMn5WM1/KGkhyLAVOA0+8GVhGtl6c/fkeFiHgbmqr1InpQAuV1IIJ4UTHyK0b
dDseIIcxZeQyWBU1UzMKsIckvHcgxzUZ+W4Ef/ofZHGppAT87DunIAMyaC66habCgOXXS5mFs1a0
ua4/u1xsTOJNJMS3dVY8RTb5knzA/uslv3bX7iYo7Uy1T22Z4txoaLrIyuy9EAgQnXPHKjlssRM/
z93wbSfWzvWxMQsHWMEsw7u60s6hLXhuYr97a0zwaTU9EQuRIGOxxiijIIH4BJQRFske1tKASYZj
w5jC9eSSuR4HML8Wcwa/aQFf9jdLMw5tSoh9Muu+HAUDSdRPHfmP1VxY2Iu5xgFlwDRl3Ac4cNdN
AxM5zakDA1JRsKJzZK+wKbPfOtEf6z1u96Yv7wGebnqneCY8sy5sYzx5uoK9Fy/4qsxagcEmNMdL
0goEqfY7RiQxOMVAQvAlq1lGOMjr1HusfaIPZf8gBkYaQcYoxRpoiM6zjMt2igZkQefTiLCNcSh8
67XGCt5nCoohOTxwVEHMl6NoCjQ/kpzB5N7lBb4B5YK/vfUuQfUgT8NXhlRgVcH3TVAqcsxcmSaW
goNtlTZMJBgbvAjaMZxIg+HtCaEatLPjd2OU3MAH4Te5sCa3yjC+8ePeyXj+HhSXUDyr9ibDFUyd
tIsJuz6XgfeHN4vtSJT91hf/WoIvm7iUX1UWYp2W5i5sCJu0LGS2Nq9FFj5lo/qSXk1UrV0hIL40
8g5EMr7xmq8P4embzmCPdlYS7Pr6JCryqAhS63iCJ5EU6s6bcE+YOrzp0sBTk6dnKwXvl/v3yVzj
evHjh5S/LHPQaV8uZijumVApnYRNyHEXQ8dBxX660VX0HE3VhEX0lRF6ReN3X81MD3y2x8qZ10lN
WA+SwEsxDd1+CEDnN5rpmGBqvJFh9jGSC1qLlLmVJuzoeQsyNU7IOoOIWAs8E3eiI+zTm2uJTn0j
o5QxSONwQHq0L9XP2NUtB3KkDfc6VuzHQ5h8dGOHvKmPBlfNvhXvvv7rmBoi/lHFzWLtJVO9FkvU
K3Zg/+jaumWW8QWXexUHxPzAu38MJCfnBXrRzRC3pTxE/XBmQxN6UJvWnuAexjXJywkXYVdRx8Gl
D0tlMp9nrpfd3K49pkejoU+20/ySK3iWeBf6KfuuPXv5zaxOsR9moC6Ca9bbEwNhZ61V+NE6BHS5
iPz1Ef05hu/cK0lOo7IwHXntwkhRUFVrsBBz8eQVbneUMMZW0Vso+RXUcePO9qvnMCGCVzT5DnHz
JlEVHLAZbg0Rx7PTf+AjuAveWjBuGxGKTYxPgzkgrBengggUHTz+nxVBOYkBgOlCL34ZDWpUFwIb
P1Om7nsO1kgV1q3IaoJcQ3bKIU8WTnEeTBK1baMwE6m7suCgBwZpV+sOqD++G5UEJsOR6dJW8RcV
o+uCiCxO4HNmP9eiAFCH0UjXBB9QJldRFL4XE0XA2LkvUR3fQl5oiKHDaEbM3rS5pOz/MbHSDT7K
NUg5vSko6sBJnT64CwFCYo7NgLzkgkWlp4Sc44Z1g9fwCuocoSnqvkp2gW6uKSw3r+3Q/M5c4FN3
ID1rqYAPxf0NpvQnSElEEZeHnxQwRpbhV+W0d1Ng7rBenjRY16DQb3M6JlCI2eesne36BYkCgsrd
5Dkrp51wOJYNhJTxvjHra1WXvPVNw7y3eMQbABxGcVSNw33Gc7gd0+GeOM+9ilkhm8YyKGCQJOjp
TSBC6pmYmZlnoebwXDLwlnsZdiybneACgATo7g2xhNB08sZp6FbmTC3Z1p7D3n9J69Hc1uYUbslT
0F7kn3RiHsX8z5r6Yx74MRcVziSmzQR2Xk0Wc5U4hyHk4lAEsX/PEeZBJiMTXY9LyTQcWwB7o2qA
6ntn27JvCQGAZFrQ+07zXEzdtTbKL6bHD3Z3LoL8JVTNKcwDdHhGPZDc8BK/Dj0RA8M5dGrcdQrp
orN3c0PzAy8Dg+a1Kdw/el45YZL/T5Lhc671Neixu3RiS3Xtcwn/QkyYx0wLwoOU29LOmAPF34Ex
voZA5k3L4IdJLmp4vu3ycWRtm7IHgh9HppdDUW3qatFotP/cxsnV6DuuGCGuGFQtY9ql7Xzqc/nC
O/6SMvMdjXrBjpbwlIv0n4upA0oL64dXv4+Ur2/YfqFVzQJebje+dkw9IIRyf01nTJXkIZXfjhuD
yOIQHN223eDc3RQR+LeSr6k54t6eialIoKtI7MuLMxtCq31wVaG3jmZG/iJixOmTeUt9/80dvY8w
iDi1JsNvmZdfVu+PmzRKbqZ6H2EfUB6yLlqKPtvCWUsbS7SWb552CZhCkRPUxlilOIN+2aA2vAa6
2TR2gvBxGNx5N4XDS1hU90k6HjRBG7eTFf6v+o2UI+5X5w281LUyo28SnMu6K/fIkJxoUQewJTUb
hFCnGj9qOlexp11NlB+eM37FEKOpeNHncp1CspMwwIhGzjgBJhYry/gIFBDYwYby0FcVeTnVsLe5
2yRvtiZuKtbEY+uDucAAFMfGY5HCdsdXfkqLmQNKZr0axvD+/xuuEarxY2FxzaBviBSdwF6WiwYH
j80Yiqwgov5LQ7NUSSDOMw9J/zdDY4nS6kmoHObeKh1IbY4xrF3hMXYbWAJ6MtSsxBtjmC9N3DGb
IUvsxOkx1ah+yyc9FMlHNsYvmgvWqu4IIPV3cfdtQ00ifkMReFr9s4Q+mD4ZBIFFxEQk3fSDDcBM
1Se7KB/7Kt2CwTpEelg7o8PerZ4E13hu5L69K0zzK8RUhQvXcXfN2O0kKuZVOeMFxxIeYSUHBtDF
Q1XB4iZNiolBGJTvsoLOZHhqXFpKTfdhXxB3zaNr3A27KQACUwfGi5EimHpCIFXhc02pOZ+m49zU
NwF4klNcv3MFzon/JxxDV7ybItzGsXMnQ6xkzPWuaD1ffcAXYKjeWtSmou89KEBBCrfeAm6QT89I
Wqnf/oukBqXvRf/8RQhqHDiYNNFhGLz3EndPIHFcaWfaxmFP1uB/upzAEjoeVeQ+pPGU0Yq3dmTw
G7V8YSrVJGvfF99GA+OAGcFLxtVl3aK1ZsAanf4a2z6VGg3ub8dJ79x21zRkZUYvfKrByTBD5gIV
hz90jWECP3MrpmfFXjdqPCA/XVUB5S6JH4a8yTcGhbDlc+u6xwUF1fYQLerWPLNkw1SuCth/lEkg
y2SfRl4+lK6rDl766FXlw2BSrDDvZSquYvS/Bh+c3SgI+IsP2kcZBU480dLBL8gDW47lc26N/cZq
gLVkVAKYsdrUnfWiZIEMW0OeoCvnJA2Uz7gE44tvGP+O9Vwrazi7LqI+JMVp4xQc2vh6Y0yoEufk
FE7PlFW/674++jh9IcJSL4PSExxt+ASzPYM2AYu8sjQHq8IUf3bH2wOx07pgCF2VwXRuJtwxUJLc
VSqdA7yii+0Mn9ivOG/GzW89PQdjyjSfYRbmiu7PzSIw2ZVGgn7qmOqsKbFuz9hETGX/SGM84tFG
ExxbhYWt/lUYJBc37N1AUAqnK/R6XgcGeQuhpFgK75jJ+/+PmuMr9nx1SGbr2W7HaKdJZdrNjWUZ
Z33MabH5ilHTNy3b2bZj+r0mmffRzkSuSHMGIgoO2udwSoY11KNe5314cR0YCb3PcsG9HHpEvM9z
2Ms0P6Ush/iy8vAvFjwSWA5X08hMMxrQx8KMEbXbnLKmkUCYgMdMtvE0dc2dlsrYs5k/pFOyjT15
M1Sjt3Qpf8w6P0PzfZMctElXKo/runeFI7u0UEHRq/fCH66DI0kjFe05HPpL4OOYbJuWDARR0lWO
nD4P5o6uAs4Uuf01xREbB8YnrBv5KuFksS7Lfjx6pXOtFH0/KKsHPoHM5KoorPTUIavjmsFzZ4Ff
9LvE3szJwXP1nhUzXymvIcgInCkxwz+vLrqVjZi2t+iq3jSTdZCmB7ilNQhsC0ZYQnnunTmfgx7L
ezwlG8eBGMFTxc/A08QJySTKiW+M8+97mVq/tWPn58IZ6JmJ07XDNH9VuUSv0cpOk2nMe059lK+Y
NZFrbD3CazA/p4LpH0gkbNkIDtZ8GdkzKFzqSdyuGyMprtggMRSheAFDYKTBPkNhy7r1O/fKMf2k
fFoUArfjCZfDZ2zaz11HLspp8sUUv7Apbw5Z9JNnc+A35YAk4w8zmb3u3hzGkbGM124g4P+1EzW0
EXdDpxJHhK6b9uwnHnwLmLBFQroonuCCfFWWuYcMwWCp8MZtz0a6alM/ORANRR/o7qDxcBg1YdyR
4rr5xs00Q/igk3Xp5+jLafO7th5SbGM0VyJsr6cMaQN06bfAMSGMQ99ScETGhdFyet/1PF5zE7fr
RAbnxOTSXw9LnZcr/hxzfHET9HmuJ1imm6NBQHfl5pW5r/34rKf8SCxi3dpGezeGetcwBeYgWrQM
qfCg5Zh1Sk6nVauY1pahYCpAMFmM1SuUUb1vqZxCz0JajAwMBk3tb5yyuZEWeG59gzPJgJyairjd
VvE9cUq0AROfv+FoPvUaaC+PNH6wFR1eOJCEfOtNeefNN03Cjh4PlW76+NH2FnAU02/OLnorEAjp
pLHgFsC3lr26hXkxs6GNR8IiFU5Bw1jP58xgVBBmwzrtgB90uZzQeI1vTOU0ubkfMQibrVgsgq7A
oV4gGySyy48+1D/aJ5BEJ1iQayOvH3vIXnBAaGJL25Jfzx5OxIyDjna919QB+1GOrdjpMF5qx5+k
8pz1tDeV/5JgkltrMJW0cSpszcQWOBvg8BmUtzGDHP4NwPtQOVgc8EA0QQu+nEBCPQ7Eudw83gEB
pEVjgbTSxI5Vyd8HhZVuTYsMcF7d5e2A+9bzPpio22RBM849oisZPiMRycoHSwRRZ5AXp+3jQ4pv
bRVjo40nInF0YGVE1dWjawOoo/DRSgla1aV3qWuL9E7AzIBG9tchKx5sn1RbJfVnhWt2ySKdp2F+
8Tv7oZ8VjIxw17V+u6dE72/S0W2YNAt2/4aM/mANHeg22a3DySn3vk3DLXRjCPh8d4MoPWn8TwNh
2jBuHqsheMVJC5NRx2JNNb2YPAbDUGlgV2DKqfQPWQIGY6j3bkBHHiYpwXNgrDnUZfxxQbBDp6UL
jLjx5MLtJLMgfLieHqJ+8CgUlvyYlRajuERknY0/21efVM+PmyRsMF86B8tuXzR71EaL7qbjkCEa
w/+hHQj0NhbJtOiXxDhOo+Szc+C1sDfC+4m6Z475Pyhae6nS09gO94q2Lihl2TcKHe+G+PXy4lZ0
nkIJmj/xFkY7g1s6YLM0STYBRNEHGaLcNdEh98cfaUXDXpjxq5Xw7sbGP7NW8LllsJ41/LEG4tnK
UYbeuUHJRZHE72pxcCqZfLdm91AaDu3ERN87l1EPjisPr6hHsKQKiMO79oc2wnPT8nRFaJ5Y8Jy3
nqhelMPXdDJcMwrdcJUwLsJZOz7hC4Kouw+4aSP/tTMfDRtei8xeTwG7DsZ89JbTH3e+f8YSoVbG
+5yNjyw5VKKFSDWTQ15zZIZj88NzbDFuFHIy8dWv6xqfbJ2QTe3vZpbDrrME3wo73mM3fSsZIBQW
lqzS6GFlsMYpCZ9U9i+im+GHIHOG0bsVts9acGXzWBkIRmPtTvLfVuUg63mjmgwwGDf+lwYSTOgn
Hy8VdPNV4OG0w5rw3iRuD58h2XbFMvQZgUBFbnGsxb2q+XI1o78vAaUyIOqYjaYsB2QCkWOezUSd
ZdB5mz7g2KCKaOc6RbT2/PBT1DwydEb9uQj3fCzFiXOxE8BttQdudAReuM6wt/NI3ENOaJjVC/yz
YKb6kpuEkY3rwpmPkY+DVRdDsMtBfU3LLUgxh/Nk/eF6A5V3XsgKEYZ7PRM7xvDImZfNBfozc415
xmIfx3dl6hUbZiywFS1aDEeRvVHIxCczIQfX/XjrTHR46bM/0iH9YoXITRP7yIr8658lqHaRCSFx
8gHreN9405Mbjfu4x1wwzT7K1EPMJXRHzxsGCpF+2iaC0Vwn7/PC1GPyx0MKg6BIsov0eibrfFVK
nIyFr48IVU/NQJGe0NV96incn9Vd4GCiRfwiMW3+hKxhgwXqZnYzzLs+ZV1U816ytua5TQ490J5T
8U2E5N3picGm3iIRoAmCYJzDHUugm9xRDnJsbIa4DOMZplb6beG6I/SvWBKePXDUHB4Y0EUcIbIQ
mUPX7uKaCHb46m5c/PaqcO/zHKBByFM2zCGodEFYT+Pt+//C69PrjdjLyMlgSmj3X8UYH1XdQems
g0PjDuMWfuICUmSQg4LCR63LNVVZ331uQ81iQgA6zH7PtCNwfHwkmTXv/JYUlereq6T5DpYdKHZm
B3DsfFb5R45GRUcXe6PHZHiLE+pG0HZ0+g3OXSAfinYZW/xEjoU3w8/vwuhM5QwlVfOMIm+3+xR2
vsWfgiwijxZTzh1A9V8nOTY5/gw7YxRu2hIuSTecrO5x4uFk5saLTVce32mu617BpGnmZhK399jV
z+4Mg7u3LRIPnC0TIhRMuO2viosXX5q+Y35TRJe2pD04byUJj6IAlmdgH/aK8aF2YIvkQgBw6Thu
RSR/FYci2L9AWxdBFvtkzFqyBtiSEhLjQ8N/66R8doY3YPNKLmMQu7th/DYdAu9Guow/HQ6GgWug
q0vWoknkL7UzvDfziEPan9Z+PGCjGuklz/Ga4AHk6EgwEPZdQkvGKLEstd2lzJJoO9nlK5HxjYu1
Zt2/4nl/LSGAwP8b400fNefJRayB/AX+UPXguBGdedbR2pVHVgBaJimZHPMCaI/97MG10cvNiWuh
GULC9gNm7n0K/TfzxKFqpi3+1Xw9jXaxYbXiRzcYcytiRJ2oDw1DG46mPFQwy4Ym2RZD/Sih4FhZ
dB/H1WeqMs5tTf0NIWsWgdxKM/1HhHq+EDbb5DY3EDqF4ahQ1zClWFp62Tlr02DaLioqPuvoraFv
8zbiL7dd47Ft9A858XmH1tdtOnFHe3WxGabok5nIPxn8zBrW6hBijotMoak8IXswhsa9ZyLOWRyk
HKd7Mc3mcZAx970lS2aH+n1ZNEQBJXCKvac8TW9uVHwbsfkzA15cORmCFnJS56Gph73dM4t7tTSD
shxMcJgMLzZB/M2opoPK1U8OymxbOtWj1+QfvZ9IhqYZzEK6tjaZLN/a0XEBlrVfkqEuDrqI/ZGT
lmR64Jevlhe3G98lw6Sxek/TCwViI0eo7BiPnxbrcFLqB3J/b1gDT+Eyk2/s6jMs+Eo0wv2n5cj2
ZPgUZHIjSaV3itpXe3GET9XogaNkzrTIbEif3Ro4SXrJsHSbc/laBtAbOZJ8FbY6pSWirh0iWvl8
Rqbp22u+inTP8pjS1FuY6V1GawuTT4YtmtySrEDZc8se5qTEKg7SRTjJoxMwhmut/HOMp7uxLdIV
nXPcXWdvCW5l27Ajpepk2JiUy5pYRe1OpO4PRUXlPiYSR+n8YfKhvE4tSRHm/GQ/nhMH+qKuvkUB
F6yySGQofGBeb26ogIB0UeonCWsEHdJ/DIfurWVyDwbHwxi4lnXicengScTwn6xVZxZbbOrh2AUr
RqZ/NSWeWalr6kj4ZnOw7lYaRRtOucO7lXyXnAqxylf86U1zaD3gqYiJZlp+2i3NE5p+j8T4aXOo
OkxItpaLFFfVmghhBUXII27ZDsO3hKL3/78MscQn2gCFG0vJ3JRegEjU9wL3CjBmfKBJfakcrvzZ
xG4WzvqVMsatqy0yrkrh8uWlZYDW95zHEevzfV3i7Tcc/wtL1yZtGTE5HtcRBk4jvAAiSiiFXDvQ
oJz5i87KNT4tqBxB868Bk2y37e/coe4vL1TUJNGirP6QHBE2s2CdNcpwG1TOtWlR73HpG77JSJsU
s+XBecyY7eX49iHE4U5fXrAp/EMFjp/4g8Xvzur7DIk+t09x2P2blp8cWarY2tLwNp7eQCFYaXt+
qoj0QK9DF+WhOBWgtSYi4luVWI8xdwgCyUfpwDcjMRuQ/3H2jqTFJ6p/XW6OK3fgNaQeCSxZn/OJ
bKE3bKyRXZlTOK6SIF+btfg3YI9nRDjc/AbdpLnrxuiDjCeEOOF8a/pR5hJ8U1hIXC1j/woIZgtT
jA2XIZ4Rts7epmYybBaqItK0GXGvNFSNd1QQXw3t8Mxki2TqACayNCLkDMRj9q6BkS5213ZtLhGH
0C9vFNAw66XPIc9ol9RL8U5CEnSHtX/lzVxtORcZbD7yopy1bYoaAR8ndxhVCJUpU1qERGdnRPZf
4EwH5k0QBPpY7NAsyWXDzwkQEiXQW8YJFiRf8gitSP4xF0ouSu+H0nqeHY2/qRufZOVu+jB39kET
FOy+cNtGwHpRSVLUrSGnyOxklmO+lhxoBSv6JmGYuQ/mm2tIesO5soMkBzRKfGA10ugDIoVPOUg4
DAtRvjKNmO5ABY2rZv5oqqHeEZ1smNkuE+Tlkyry12DA3B92i0JJVoes3SjWhKT+YO9yM06dbTOi
7VTVu+NXx9CkRJj9ZBN1vLqIwglmZvgGIsgqcFcZx4M2wgnJ7RMr5z6wTjTcweOggAg2fOqsZ7PZ
mBDtVl1CwtVmGYBK8+6IUK81c2fZ895bXvda+bkJxJujS2MzCLDnL0pob1M6q43ZOxCikTsNNbFI
j394lb7iUjH2HmPqIBhQdYpXGlA+RtERVUhrQVBuHKOjUuIxS+mnZZZJGRdJLlwaktR3THdVU86f
4GjkzhooRxHDb20O9SHCRVSZM9wZoY4MmUqedUKiJaYiPEXNV4uOtbLmoNyxpmsDX50TdVc8QxCJ
UNrQnJOJ/tF86M78jytTKlxokK/Ze+7qettkpP9j0QtgFmzagEix+RQRB7az8hmIiYqEQagKA3lt
MRvlFp820/sEw+4qWAQJ6omenfKv60uJWk07UUyVH15AyODjlpjlvPOaANUVPBWUJHfdjzOZCr5J
a2quhm3icFUJ2MXYoby9Cl8GJqNODyIkeXF6v0WIFU82Zi9Hx9u+xNDDVPY1V+UT9xLcsLwLdEuN
k7ewLnb/59ZSqk6mGsYBsQZ8sr11SWL80XJkLa8l52GXqTtnrd04RzyZgXdfWNaWVl7GbcTu14bN
CNe0XubC3KVuUR8Kx4FmpeWqq+lcR6edVlF3pmoXr1/y2ifcLObwt7Rbzg/d2iHvd2H48uouKH+L
XM5q7qpvJqRflV4cpDa4ayoCC7IAOwzcfY4HPFnybnpEsOc6TsKpXU05Chf6hD/w/Yy4DmC1p4Ub
TAG5H/RBa4lazZnBqCpNbnkKU9kmobz2uD1wXRtKGOyt9agG+6cQfAP9YqIDZ07UvePm3sGcCYS5
NQlyq5Xd2Q8cdU9E7tFISc66FXpVmYYotBQ49ArieTGx6EysOO6EqEy0+4VR+rDRmfb3fRQApguT
T+qv/jXa75+jGbmi8+2bHVb6ueuzjK8XDl4cjEdugvoVZe/cd0bHpMtNnlIsunY+ad7LAe7b7KMk
NAAjlW3vSSePH1TY1tu8ZURCCe97uFSnDV4vjhJoAA8tNFhijufMTdubnFqGjXoJWMyAFE6mm35Y
c5/+NKl5F9Ad9VpO808woihtpeQ25uFveIlcvQy9usfAH8El5glM1FrXzdYxOrkpQ0Cu1HY5J2IJ
9eOMnOB5KL2WH3+FmeawBbbhkb/Y59JhG9hmeESXQpJKKbFFOk0vFe7fSzxN75WeaT5QnX+cyjRw
T4Zz9peyxP//YYnorf2/lI04LlZXt4uuiQ2tbJg4kMdzhGYSCAmkzjOYZJr9jMz2Zg1+SxIG6EFY
MNbBkc7AxqKXM6zRNtOk2sayKPa+Hn4104SDMTvR1TLAijSCGHGuwBEv/ymzDWMP4vJJUUZ8bsYi
O5eSATUW0Zxv4kPoN4fQmslx9GIvLGqjZFWdQkVF1eTC3TIErEbbpMLQU4Z4YAGUD7ZnB+soSewd
NawZgPii2Qp30nd5Gei7FPgmILeQs/2wFAnGznLi+P+j4YRR73mUvF2Pe/8o/uPsvJYjR7I0/Spt
db3ohRZr03MRAYQWZFCkuAkjmZnQGgH19PuB1bPDxBARa1lWF1VJJhzucD/ufs4vJCxv81J3FXKP
aAOfo/S8zdBtgYTHXf/dQjlxUcBL+HsL3Bqzw7lDyrmHbzIPjWr4lQhktk4dHWqob+OP5L8mOqVy
FZ3Uvwe9l9Vu+46RUQwjPFgYgWid162ySli9O4EWCa7boVzDszYCrpmWt280Hen34b9UtUc8LawS
WHUd8tMSqkj4aDyHnlfZuSK6W6nRhw0pQnjXkLEDMHx41TijrqRokFgYTAiVwceTT6PsPD7AUkOT
h5y9ZrBDh1/ZmIJ1qwv9vYgu5MpXBZBCJDddyeSCWgDI7VBDpL4TJI+dZrmP8SkfNrRSxi4LqtTl
S69BWjOwpdcvXyS3zRXukAsJ43IAIMTCd7s0V/bCbVkCjhwMNl30zOy4CNS1iJAqOhoAxSsOXhul
igGqCKWb36lh91ypyXlT/T1344GbMkzqEEbfKrPUB1cP273q40CnDzMX2Eqw67RAOERt8Qw0ursL
4tLfG2ZIdULp/NeGCsvMz8DtAAJMV7VfFtsEFTuYBjy3q5GMjaGVNBxTEYpWkNUg9cfBI/AWf699
1FGQtJfAIZEZDghrImVTt97//YqoOp2dd9tISXazWQBYYOGmAIGQ9P8RR3L3pUM7Qsxa+LcWeJgS
vsj+fSIWWgE4SJXiFau5BuXZBmvqUCST9B5ZF/UCNTJNfghBRZQXPfXxv/8rcUNAK8OosSBwKnMH
4RM5rVZNmf8wPEV3YuyZ5hK9tKAQ7NhrE9xIi3zeQ4BceYVrbjTpjSJGu++ULN7GyGMpqVYePVl+
eP9GiNwMrGsyD7hWpLteFLXHUAfA5mXSt9pIKzsSuUb6QADVasuMSCFnGud18BTUhergIMH3UgMM
zwERzmQx0R7bCps/FaVZQOtnUlEVclNeLM91WNFHzBZIiqC8air5pkDt9BhfOH2YVn4PSeXEQV2/
S3Wjesq5gnpxZvdSQb1Zo0KHjmqx00wx2mEOhXxRtwCajPBn2+UPOm6muZC9+pbVfc1FXaTU0uB2
YVwcv3RJ9EdtuNWUnASMWgb3hpUf5NqyHEk8p/fkP+EGYEtru+UwGlYPL1J0kfPmtjsHHNXs4ZEK
cB7wKYaj7J2Kxrwvary6srI5oQyor7myA84Km+xL3P46e72jolXSwr14cM+W9qCrJhcWLfiO+JU4
DwSuwG6VH0wJ+r2qovmkVjuUXoVjQswcTKeo6QcyojeqlOzO2RlALYoaB7RCxTsX4jQH/16ZIZtV
nxdYDx1Id3AjkXIjQ6D9rUkUb90WkJUyHa5i7eLdpMPn5j6KDp5ouN13GCUcbb1imZpowdWF4chd
Eb81Eaq2SF5Je0VKcJRp8y9Q/RCADNAYdDXg+QEp2QckPrAAEOLgB7WDZdd6m6LK9KccdO28Qm3r
rgkv9wM61QnrJkPlCbq+kaY4asbo17wvi0YO/d2568VdI4gt5RpsAhHrZ9LUqnXybQHuEZLsZngg
V4W9ZKH5O82L8G00URwsOhwJI0Xl9tEY21TlDA3/Pt5UJFs2SgeYxnsUSZMhiawX8z5v8rWhGcUy
yVC81RI1JVCCLkNSekmtUFv1oWk6mosxEwSy/UXichN4EmEe8mBgBihF1ygqxnKLESwJgQahPy+p
jy3IRiRUgcr4QUJyXrXwZSWoA14UDgrEHk0J5+hm70MMuVcRNiAAi1JENMRdTbxYVlUjoufZHxUx
bViG4DZ9iqUOGGYWU4MSQNP2SKhYxjwvMOItcSR2Whn+lg7bLBCKOyNEUt4EgosEMUoN1WXlgWtH
VvFUIC+B3kpjN4ho7MBwWauQfRSPOUxLwKrjfunD92BH9VETbXYmKqUIhkehHVPCUqMCMxw5JieC
4iopHA8n28xYyTiQpm3BoTY2uQrV56eLGTvm+TzsTudXoYj7QUqLZNmldPpcOxWK5S5l3dJmViYv
jaQ0VlUkfktk9ZlzRMzRNTPnvQlA0JJR6lVYGjBTEJCtw1XMZEwCV9r7LY4uHWh9imkmgE5xS2xL
uZcBL0oE/yVmh9JKcFGmxLG+LuOlzqR0gkslLdMoBR/jf6MO5s8I6nCUIFyiPP1wiYXv/hD/ulK5
qwniJFbzYxfqe6+joC96Ym8rtfiskK2ag04fsF9GiNLiDuRx+8zrUBUErZPifNGh3Ym7knpnJB1q
C/qGWw0VGJWHtih+DOQYMkUABmH1qAs4B7brqeE6IuQmMG+MWPiVCugWSlqOCEgTVU6KDEBbgQRV
/AjfktrdtLX/LeOgDjgaRQPIDE9tlqI732MYGPa/Wik2sKukWXanBXoWZxvQ7l6UoZINEh/Yh3lr
X2zgFPaL1Gi4tlN2motqSwkvN4aMzFw9B8XWwve5lSE2mmJ+yhVlz4E3ZdUUPwrS9UakkVUDiZTp
AlRqfk3TPBNn69hY95IJvDX/qqbnYyU1P84NJNKy1L9bXNxCU9vyRavlWQ1XUqsA/za6Z4SwsAwN
m6OQ1PnarzCvrIdqZRVL5GtBBBckgisNt42ghn2AbLnHbb98kqrUdNBtTrF/5dilS9nONE1vWWsi
dqqUR9CNAQurUKAolZAsZxbbXOixlhgeWuXtc6sIXJIjSWUIihTbOUzI8dwsVGXVJxmMmTRYKlH1
o0Iia+66p1hvq13rq5lNGWenpgkOEA0FI0Hf1iFq3XV/jGMg/oXUbTLKrksrLJ87Wd68v0jYozOD
PcPsnoOLuD8nUmyrGiaPuIESJmZ+BLmflCw+4GV9b4SMsmAWKFGCCYjz+h4yfmRDz95gU/QsIQYx
U2rkzmGRYqLYiQ+B0n0rmcR2NfBWjAAgo0lCDIhh+C2/cDYabFS0UAXt7913qdh80wMAL8lboJEF
rEMUt4weorIurkOhfsZB7Fnv2C/9vYkANkLgGbpcHT5tROJh9/1KJYC88IDZ7n2EvsVkW+XBW2mg
MtZJC7WBrqEK1vMFj7JVRlADPE8pJAew4V28+6C/vKoFSS3c/CIblvC3RDMgicXSnd6JT7oADJWL
FBmfNPoO2FF3sAfUiss64XQwy1MSQqlM7uqMhJupaQCgTZLq6Dki2haQvA2G6vBKOBdvJUwSt9Ne
cJxHMaV8Hz9Tk0Bm+/nCUmCelfQ1zHISUgbyX9Rd3hdZWuT31FDQ8ehjnCV4H8sT10kCrlmLuw25
2PPJJXdU6f7PTOUOYdXuY4ZWDtbl3EHUVATsh9HrX//43//5H2/t/3F/pncp1Jg0+Udyie9SP6nK
f/2lKH/9I/v7j9c//vUXeoCooRmw2kyDfyzLkPn528sJxUN+W/pfLjKm0qUKqmXboHIgSkF5X5Ib
ngmDUh6UtHOW7rq+4ZCbylK3YtOl1or1KbI996nQwMUMfRxJVat/MSSKShH01S45IyU/HK8AhBQ7
9PJR7SfsO5c61rFckA+dN1iqWXKyxuvkYgds2RRHIuOHqh5xSSWfyVnW0yNx8d7d//1bf8v3/r+l
WVegJ1iN/vc/H9OYf/9j+Dv/73d+/xv/ufffCsyuflVXf2v5Mz28xD/L8S/99mRa//fb2S/Vy2//
4yQVLlL3l59Fd/pZXqLqv77b8Jv/vz/8x8/3p4C0+Pmvv97SS1INT3P9NPnr3z8avrOsGB/mxfD8
f/9w6MC//np8AWL+P//Cz5eyYhLI8j9FEbFpQ5FVWULK/q9/ND/ffyJp/7TYay0VLSzcaVQaSZgA
Hg3q/1Q4xHKSsAxFV/AQ+esfZXp5/5H4T83ULF1UTBOIhWapf/1Xx/89Yf/+Yp9PYIkHfZjAgiyp
BgIbhqn/PnFr7pzMGlHaZTvp2O7Mu3gl33HgwTHgSfh72vw2az6uEvrxaRv0/OPiQA9cbHE4gSZ8
D8j5eYYx1rcP4/zv7nx8siROPFr9/dGQC31B6Hm0sjNO5139Jd2lC/HV/aUebrUw9fbD0v+wtJtG
M7A2K8WdWQnhvZlBp8dbNF+m6K/Y2GND+vEvlrWpQOrOek/DGcSEkZxTQVlFlZvYxcXgsNtGaAAo
XXjAIWvnmZru5GiTzS4StcxEIg3tXszEqX2qF5JQQyDNQqThyhCNEsNDb7wG21priL5FrZfPq9An
oRAJxlIFz7JkXzFWRTh4+vQdl41QUu6BsZ6/hPVZXntBG3zHzxZKN8WKJ25mlFCSBKWJ+15ACK0v
rLMj+C0k9pzQiGj6UAoRzTXIQnUlpLhhV00ChKcgWU2tOJhb6YXiSSe7yyxoqId4VbxuzoBqwXIU
+zg9U6iUy+6J3TPc6qqRPcCEYTdti/SrBxlzyWu2FB8v5c9Lgwb3eTBoKFBYA0jiIYziQRBaCWZS
chZvZUcUjGyn6zgSqBmJdZQygG1xsYABmiP0BPdpY2JHsTTElCBadCqyRn6DBZsnIpEGBkvTSMUH
JO8QErroTj/w1gs1VF8CpT4fIHHDU/VBlABzQdmuzVoMKi7to+ri82Xh4ESWFuZzBTt1U8UNxilD
QvD6BDMnZvBo52BHMi4XnB52+ECsdFvkcLSEESjOrj9+WGP/vUH99/oe1v2H2VtduGJrwwKRjYyb
3E8SynMr6G483Zp4+rAsPzwdy3EweG1O9JB3eVfOtfxYUOkKs29cv2eKsU2oEV/vyBCQPumIMbzC
h6ZwTtO8VIiUHQDgZu6irzbHrajY0z9hRS27urGlT3wPY/jzj+3oZq5ZgoUcUlLIiLu8BtRyllku
g9ihKLV18QyYRyUFluv9mvhAxhB2PrRHggylFZzudxFcg4wCTuLex9HX6w+fio/GKLwDZEQ1XHb7
HYce0DUYFKorEyNLVf/l5o8c7YkHQft4vbWprozifFmVKd5bQrcT4AMr1ncsgmC7r68/XJ3YqYxR
qJek4YwVhd0OYKIdbo+AxnbdPLC1Q7iv19oCiMUc5z07nTeO6MCEmomLdn7IbWtp3eeLB3Aj6855
KObmYUPlbnbZ3trfpvo92iFMxD0RXubNepTRkxp51HZ+Vor59Y5PTXz59wnSdmky4POYkOVbj4YJ
xBEIi19Tr3243oA0POmzpTWKEeVFiKvykvU7/M9X3hyqySycW0QhZQPQ9MYhQJ7Yqo1RrKhdLfJM
/IJ2+hKlzedkjQX3HLj56vxgPSWremMCuIMltGcvWgc3Bm9qAeijsOFS/AQzVgH798GyCt8GmlJ5
JxcHlCdALJWL1jVtQ751WpiYpPooeuiUApJznfa7qo2GPNW5XAoBMNcoiMEwXDBiqj1qNVaJfZfl
R2fo6KK7BHTcnK5/zIm5qI/CiZvUFBAK+lshhiuc5SO37F3cqsvrjx8W2ydTRR/FkzO0taKMWqSW
mhCPjJ0iCTfioDz16FH0CFnfGc4e8o4EvvpDacGlZZJS2IPGHyR7i+QJGIBlXXHMKoJW3pBqlzbn
Ir+svZokE/nlAk4JXB8JS48Z0v7+wlMaQMdxiXxjio1apkuV42uIcHhoO55U+C317mwGQO/+bHhG
Maon62BWLsOjZ7JtohBand0bj5Ym4oA+ijKtGV0S5OP6XbdpDtaC1I+DHOK8WFWO5PwSftDbTXJj
2chT81j+PehYpo/GAQr7hAR/q1H230dbaRVuL/48uZNosn8x38QdBJEv1b55kHfl6voIDgvlswk2
jkWt2WBcQMNQRJdBR94/f4iBmPi1NRPlI14519uZGs1RNPILUNxGzmj2Bh5VidmiyouO5zqDCL2R
QmDU19uZWI/aKP4QEMRzUkTdzkR+CTjmr+pcHgo/u3F6nHr8KN4gdKdqVcfWA92r8YBKCAeMTm5M
OWX42p98DG0UTCwUoCI3MbsdKgnf4fR+e8Pt2F6jmPq8iDfGNljAdp61jrlKZneQtcAZvuFUuwTT
/hq+Qrf6cX0Qp6K4Ngo74OwrqlYGEgHytyZ4rPXvAYh1odrKEtYW8X2UPdQAwa+3NjWmo0CUCAan
JjXosP0Cm3jBNixwD2UXb68/frIzoyCRu6ISID3IcWExeNC/ICXoxLb8RWffu97EVCzVRrFCtvS+
j2u923k7tCd2zanc50symsk2sCGz7fWv+V2wQstsjrjHMn7WbLBXC+nuevNTAzgKHiQ0xCTCo37n
u+YjprUPFqQIP1Z3f/b4UYjQ9N6LW1PDIi0DCiDEHLrqVP4meDgnXW9hcuKPokNiJBZoTJooFq1t
OnDsZ7WtzYA7znq7siGJzvS5MEOudgbTbQ0Uaa3by3Dtz2GTbTjGzKp59GdbrjqKIDW4ng7FxR5b
JhyWmhiDLujoinO9qxPfSh0FEMSeIzZZJqNZnXDF7MC7RqTjrz98IpgPia2Pd5tL2qBfAjZ+h0mm
LWvtXIA0Q0LWhg+AYj/2ESg5X29q6hCrjkIEZVU9DFMXG5298JCsXwP7rntDlnEOveFGLB9G/JNw
qI4Cgx7XVlz0grQDDDY3jCPOyS06ntUFBO6rXnzVo+7GV5GmPssoRiCSKZlnk6bw57KpgK+MBQSD
ubJBfuIY2skG2/QbvZKHoPBZt0bBQkVJljIpbfmHaq1uQLQ+UrXZxBwuhDn8s5m/VGeUau7CNan0
ubC1bONG21MjOooUNXIZOO/QtL7Rdv2WHdIJVv3euBEpprKb73fJD5drhAi9us55viXNqsf2wVjV
X4SfyFtI+xDJ6xun/qmPNYoWKXkxsGu0kvlPOlZPabOtxf7P1pAyWv56LYN3hOy5c+VHP3gt6xfF
XEQ1aE49mxnJ6frymfgQyigMhAg+BuDGyKNCqQj8pQkgUyq3cYspNzZ0SCIAOL7Ro6m2RlEBEt8l
KtEf5Lr8078cW30nAC67nI9GsKypjQCVut6pqc+vjGKCGyIY1KpnPr/1IpY/kZByGo1zDHA7bR9b
rxJ273WJlBSJxxtNDp34ZDEpoxjh95ew7YcwRNV2icrWLJ97djwHnkd6ggTPjGP60422JsKrMgoS
vpAr4DsYSMQnYmWdRfuzdG8UD4G0CFFE5GLJ5Qi5n3geRYfOPZncGpS1hOwfnjBBc6vLwzT/rMuj
+EFSNGrkIX4ox/NTZl9epBX4SGhAh8C53tOpGSPT8odlLDfiRZctWjDvJfuxnalHPI4c88Y0mcpM
KKMDhQFWHW9THh+s0ZFqd+k2WraLeq3Y5R43gWiBNApCPht33d1JTgS58vV6v95nxWdDN4ocoKcb
2QppuaM6fvCflUV+ymyqoUvQijZO3Yv4JbqTtijdPwt7MFhL/wmNnmdrg1jYwZ3jNLJw9+Ct1+nD
reFQJr6nPI44pnsu4L3IOxymOPgES3kp3sNydjgXFKvGRlPX0bkEIHozUzkBhfOf355cO1wUs3Kr
x7N8dX10pGEefzI68igoVeiHWH3E6FgPyIQZ6exy0OdkptgDv+IvvWZHOl5uNTbV63FUEpE/S4et
ArFXAfPJuXXKnoHMQqvZ+ze2u/c3/6xHo4BkwofVYxCyu9oOHVi9C9lJl9EiWyS2uURu1NZn3qlb
V1vVzncIJe6rpbjV7rrl98jJboWNqZ6OQpTsFnpdNLwEVswr0flpLGvHWgrrWwcKaSIGvt9KPizX
Rhb/HeCrRT4b+lUu8TJ+9Of4V9nSHPSALSx+eDeCw1Rro/CDVQ9cl+HDNfFD1j7rCKmgrV2e8Vxd
35iIw+f57LON4o8nhEmTDQc/9zl9aU79uvnV7oyV/iC+pY/Cslz0z5eH6Of11uSp1kbhyD2XnVmo
tIYP1VLfPJ76ecJSOwGr4/YhLY7hXD+6c3NQqrJL5xnZ7bn5h4M5CkhgCczeKmgb5oozbFuVc+uU
9L7rfjKK0iiuVB0yJvow7xDoR51lCUeZhAEW6k6xBrBzimwUBRalo8+1lbKAQuQErIs7fVa84Dy4
OM/Eo7Zvt2T1YX3Y4o01+X6Q+uy1RlEGviPuxH+vSdFBmH53eUbSdCPN+l229ldADh11CQQxdMpn
tPdn7a90dz5eFvGudarlSp7Fa9k2lvKC7IvTrLy1uzBuTDx5mGCfvdsoKPVRWITqcFQqFu6q3l2c
y7JfZU64FClxnG1rXxz8O/VrMY/23lJfmnN/cX0SvufHP2t5FKnkTsIepmAT6BfWAuGmDRLAOy7a
M29xXgqzR3Nn2visb/QN1uoLa4lytjBHuG+hbzzimDkLbRahTc5wheLFbDgDIXrG6vfnkNhnL6j3
kiiCojy3jg0n8WhZzMIdhACKv0vTsdbR8rK6bBEDXjCqsxu9mhjOUeTLIh+R0qFTiEStpMz/7muR
U6YheELr6/Um3mfzZwM3OpShDZNoiICgxjPXFtExX0oLQHYO1BTnCymyJbC+BUINm3J7K2BMZSuk
UQQUPKk0QpEm4ZOt0flfPktMl4tT2/LcY8PE4cHpZz8l6mClnTlwbZe5U9lPrZMtpXm59mYPNzo/
rJnPOj8KlBnZ97RTeBPpSInA0ZdIsRzzOSTrGdweaPnN2rjP77J9sL/e4lSDo1h5ltMScD4Nkque
WfkJnYB5ki3O6WuMxVpxuVXonjqLvCfzPuxpopIh+jV8ViQOnfgQbtL5Wrt3ZDtyHm4t96nMoDiK
kN7F70FM0khoHVLjICULgJ/zuF6HHUJe6oNvnELwrteHTpoYO3H48w9dMoD4+VJrMnZvwtf+EfHG
Sp4VP4JF9gKHXT0CzcSAtFsrD81afc2//GGzo5gmWWJWFcMcwZP61P3q7YyI5g1xXprnNnRKOyAr
iXXhjSkyLO5P5qQ4imRaW5WVaxjSTtBOZvHdF+8QmLwxhlPPHgWUvg8Sv1WGIYTEKONp3ghPjXQr
fTb19FEowZ7qbGSVxrEDQJaEBYsR/yyQV73xIYY18tnAjMJGBUXQKGoGRsOxFQ/VvXvKFuFefRC/
wlWRnq83M8zdz1oZhYS2bYpUj3QWToc7plaUFAwq+WufwACw8KPmZDWPA9INWRvcaHLqBCWOo4Kh
JUgd0CZuxFiZHy6H83O+D44hx1H78ogCwK7foFUyQ5RtJa+Q01y4y4tdPXkct693e6pcJ45OUoof
9L1wYWo0vzT7vOdiiSDqXZDM+mWL3+gvZZOdioN3r5+uNzhM5/85zqAJ+fMPqxm2XaQj28upUX+I
ykMFxOH8A11i5/rjJ7KECNr9/nw8C6PeN5ktx/ohPVXDWJZP0bGx43X/y9q4D8kSNoC8TZ0Q4VVu
sPkxe0pX11v/fCXo1ihmIJWBWmmkcnSMvyVgi31Eu6NbZ96J+79ujSJE3lh5BeGTLOQSWPjad1D/
mw0ZfkgTc+/l5QU2iNM7w+kuu3HqVD+/hEG0+H04cTN1sYaiR4zlzsOuqociMovJAbhb+S7+DiOS
dOu8OYpfzl+MDYzhJHv219qpaVADxvMcHSl02HhJf9/+Up7x/8025ivQ7eaLjgLP1ru/VbCaGvxR
GEoD6NWdwatSCXbCR//GRjD12FH40QDyX4KKxxrGqzS46xlvCUpt1yfMe7Lis+UwCjuukcQCvhEE
tzf/JB9QX8MsbIYArz/DlPpRAeH6qO3NI2T2JyRtOKpmZHkOOed7p9qnC2EpbIIbRdqJCzE4pd8/
dm8JWGSWTLDOAePHtPLm4jxaaMvzTLd/KnOYfw5u6zcWy0TxXrdGoQc/ltJswTrsjJnv+NwU+gV0
SmC3un2HLM4cNMTMsvVNbTMU+1vVkfe04ydDbo4iUNSVqoCuJCffDb4HnCVk2OcInRwQk/G31qne
XpbSVv4mPwp7/w4Bu3toAFvve3bPDQoCBHZJYDu/wqjfF0fEZrfYGF2fDROx0RzFLh3DN9yOKzZS
6maeW6CphvK2ickAEj7Xmxge9VnnRxGK+pyndK1EhJJkMBNNBJsFVfxZaij4VepJeWy0WPsq6qp1
4zO/H+8/a3IUtjLdE6VLU3LYflMxXM9s4dWFmPNQbeTLEjn/87zH6fbGap3IpevmKGDhd2N6/Rnv
urrFTL2jhudnM+TIsRK6l/NdGp5wJUvR9lH6p+tDOhEgzFHcaROlTzOBFpUmc7Lc2qTQfzI4ydcf
P3FTw5vl91XZNimWLx3jVywQo3PCFW4h+2pVvwqOun4LTsPFKFrKW+ERl5obbU71aRSWVIyoisRF
ykJddg6yqVtpGzxgE2hLG31RLTH36bbJ8g8bG4WdyIuaPjNA5zZy9+i68nN2UX7mBkW9On/IPTxW
m3KJ9sFBRRbBjfpTXAYO/MQ9kl4ntPCO199javWNwlEMWF69dAp9zg4XH3OOb5mIuFvd3tpLP196
Y2SwHFdBeDkzpobwWtfP6KrcmCHD2v1kgY2hwHhQCTL0ZW4OZN1znAuCB9N6tuQNwgA3vtFE2Bij
f0PBKl2j5d0vXQwFDKEhRXDC4CTliY3S9WDjdWvqDdP6s96MwkVfoTZ+TpkNZNOP6Uu+aZ7cezzc
Xsyv/XP9PbwRKCZyVvrAc/l4EDVFvcxjjVFTlyCddtEaZqBt2v0c4wxHBznBGbieoa63zZ4QH7PF
L7d2oImquT6GCNdCq8cSFPldcYekPNqkQ0LP/W6cklW7kd+UFxQuz+ptcOnU1xtFEKnw20AbutrM
hSNKnQ6KjStOpqQ7ukW29O1viM3Nkc+5MdOn2htFD+sCGfTc0Z5CoseaPVazfHeLKDCRfNCNUbRQ
8RfVIpGHVwAOugP+pLNg1QKUtm68/RC3P5uAozig93It6N4QjoSDSZ6vrm8htqZOPGOUr6+mVeMO
YbVepJt2VRzjDWJ4NgjYQ72tt9B2bRTDVjgcbtR41myD/MaqmiiW6WPAL7Z3TQV+VNrxQb7C0EGz
S571SOtokIZXfbYSSHlSQ1wJcFuyU0K+MZu539xm5l6cbqs4ZW7nFeU+BCpFY27Y/lG5ux53J66g
uj7EtQ9XQqMJ8gzFG67B2RyrsLm55kaI/NvJOiRb6x5RwH29jO3iFnVi6pw7RgfnRVaYuSRyqXnu
d+F3BfdaqqfGvl/Cx0ZDYI1Zn36olv63eHGjj8Pk+WRS6aNo03HqxOKLJnPnfB+uhq+NNvum3Td/
GM/0YTp/GMU8lNsQNpREJKMK0NxX63ijfGlXFzvcFU61yladXcy1TfSScEEUl8bjH+YD9THkF/W8
psmHMxdWD1b6mC4xK4FUmm3bYONtvRvXk4l1qY+iShK7ViwWXJV0pO3qgVcT3Ui9fZ770fVRSPEy
uVfPPjcCwRTm+qVa1AVE/eZxUK4ukBRsEwPvycc/nAqj+KK6Z7frhuiInx/Xd3cZLOQ1mMelebre
wsThbYzl7WGlNYqZAEOQGyeRKHmn1MCR67n++Knlow1h/8NMi3LoeWbasHycvnTqr8ZR3oSnap0s
wnV/7z2fH6oDThjZS3pj9UzsJ2N8b6fVJJbFYLiX5hvcFBB6Bf/w81ZKaurOMIbtqkLdS11aD8TP
8ITcDDW8bI8h7L08+3F9zCbmrjZa/pEQiq1qEn67xvwSehg7RPX99UcPUfKTyKINTX74GmIdor8g
uSTUsKf8FT3U2FPN6xsrYyo2jxG6EsxCL8sFcdcf2+P5pV7DYIju9Kfm5G5QK5CWuApgQBT0c/31
en8mFqM2WuZndLdFM6TF+gJ/czboW23SdeXP07vLjaTn1AIZrffAlCJPwAIO0HH7Gm29W/v71HPH
K3twGktLnusrKTYmmAuEX5T2xnee+hRjgG0mWpmVodu+w1IjPiSP5j1k0fPOuse2YidthCWmCEfh
8XwDLTi1KsaQW0SZq0xAgxXG5NGXfUdTv7YRrEwpnl3C+0xf18IPM0Tcq7sBg5yYyeroHCDJfe1r
BcMH4ONJvSv2+e075vBpP1klY9itYGpy3J7pjHvonoO79FmhnqOgYvQSHrPl9Zk7FRjHwNuosKRA
SyJp561VJ38ytsbXdh1u8J3Uc3J36Bh72/wYNQjlYN54IxxPBEd1tP4NFzEMUWTUqvWQx3mSltHq
8oqw6/VOTX2U0d0B9fwAH1yOFYZFzkbU5ri0qK8X48bjJwKjOlrthqCUVhZhChNFSI4wKKF24zo/
UQrVx6DaVOvzPGzYNQxhL71q+wYuZTBz1979OZ6VC3Nh7cBl/VlIec+ff4jCXYXYt1iyhQxXK6A2
q+ujPxFRxqhaCzty0xLOrEGo6lX33AngM9FXvv70d+TgJ6tiDKdN47qwmtBg79hkFN812DL+pnpM
7owtgICNdg9S4liCr8HDdi5CGNAXvu0BugH9/GxuS+cyM9Y36xsTCZhBxOLjTkb+Hg3zYEjMgq1J
FuJGXoakuM6P2fayI+s9x1FgUW28g75qVpeVYOMpYqugSbRv18djarRHqYdzo9ZNPGQ5BIsTtFDO
IlyiQahef/rEQn0HV36YIlkTlH4upCQ2ZspOOPhrcybcnU/XHz716qMooF+iSENSlkOle68hcatV
+FQhU3P96RNB4F1W5sOrd4IuFFhRcqIs3sBOzPLi0VRXTb+2oj+c6KM4gChzggEp317xY3yTdlX0
RUAu6PrrT438aL8Pu7pPdUQUiQSm0xnpiwBmAPflZWKaNuJ/296SbhyYJihN+vsF/MNQVYJxVlKD
oQp2kFsX8O9R6l9YoKCKbbNoZ9kjxwNyTPpd+8v91r74xxK3wOfy1mV64vg0RsW2bmsE7qWRdu1C
fL48Xw7uRjlQP7I1J90FG8FW3nTwNMlJtG9dn6ZOJmMArF5alm4MaY0Bz6NtEfxbcEDY+tSNsOn+
Jm6re3S7nOsfc6rCK4/ChGzkFuomhFpp8VwvOLTvq8d8GZz8vfba7s7rdOet0nW8IINSLJHFP0g3
IdgTu9V7If/Dx00DA8uvgA3etzCkLsSFZ0U3tqupRw8L+8Ojz5qUZlFsiTs5eTgrb1F6a/JPrN0x
yjXLL2ejLJkQZ7hMCHBZKCyfXKwS3Bur6733n+wi7x/qw6vHmYvwTKHxQWz1qV/LTxhVxUvc578M
51ISN4B2OyB16ipg/m+C4aMsvyPe/nrrSjqxwN9zvB/eQND0vMbqRd15CJbXqXvIomweEAblxN1r
Gj5R/en67JvYo94zex9ais94XWoafc0vLYOZXtZVicdY1ixyxJBvjOjUXBjdIy5iXmlVzKEorJ4q
3JDK9u3620+d6d9rTB9eH5H9RpF8X9qJz94jhsVkh1qnrGfRnj39z/a5dxzXhzbSUr8geVyRWNfD
zI7PAb7x+b4vmwclK0+oL8/1GqLOjR7Jnx/s38/iH1q7JKbmVUPaS08snJ31eXYpVobV/sRp/RB5
7iDLGGPKFxZHqeuWueAv4ta6EW0nErrauPQiJ5Xop5im7do3EDxRYUtkDr257LhL9RgthHnwDDz+
PoLLGj6iIMm/tXOrcDYBHkDZ7feYYfmuhR8wlUF5435PwWD3CxUTurn14K7OdvcNcdX9ZU8RwwYv
kJyE+76YBXzrYKsv0hXCTFjF/bzxHT6/YGljBRfXs1RPVvjqDfDaZFFv+/tyocyRb93coqFMIAG1
ccmmkNAA9jQSxfHB+prUjOa8Bt9LxsnO59E2350XmqMuziS3gcb80cleGxdrEPYtxaDtiSG+/Euo
yBCbHeoCWXJjTU5s2O+b6ocJHJW99X85e5MmSXEmWvu/3D1mAgGCxd0wxDzlnFkbLCuzkkEgEINA
/Pp7ouxb5BtfRYZZr7q7rCuIAOFyuR8/jwMnYLySYfvgbv6ojdioZbH8+blcCSV/W1DfPn20GgOA
VyxQZ3oxjFeRPfz8uVfyzb+Hrm+fW1Mgd8b0XG1u9j387WsduMXjz599rcXzV0nw7cNntwBSCDZw
uxEoliSqntSGbswYRagJKfONi9ArgeMcUL5dZJjKwmAKVVK1UAsW8KBZm6tqXSySBYqX/qm8EaGu
3amL5LMQJqmAnsPz5RA5V28MNBAy3iiZXOti/r2F336FD6YRgBQovZM2MI8maDKgjSLZrFbtGoKa
LWr+8YCT+0o8Qya76Z/bJX+8KRi6su9eCoEtD+6Adp2hEhyUVYhc134WW2+XY8T83E3xw3w5xxls
ZQP/jd04pF3LNi/1wDUvMgR9LOlyrSDyB+JiVzzmW/gIR87SW5hAdnzoHfuP64RcBFmtCWpSAu/n
uJmO3obDfDWwT8Z9GZghefFP+kZmcWWdXOp/81HaFjx8CVypfgE+Ehjoew+3anlXdklyvui3ZdKV
0qrLDNGZNx5Me2frUPTpE3Xosp9gKJygzZ3QCNDaaAZaV8ztDhazN9boNQEQOcembxdP2k46c4Gz
KQb14u5+2Ff7P7Abx1CNt1L77MbJ60pmRs7v+berVPAez+F/iM2QlNu+gCX9hP7E4D8AcL++ETOu
3caLmDHaxDrrBs7j7vYGb/MGEpxgZywBbF84Ny5iXVsIFwHDgvOqz84qMLGGc+7yfJE05nvrzY6g
igMNLGi31pot04dyWTyxk7HO/EDjhOXf+AbX4i+5yD8hxoEC4/wz4d+NYScZngdqMMcY3gq+/96V
nEsRMKjgcFO0UJrrYUs+9QeP3XiJrhT9gAv531UAY3LusQk3z1h1QfL3KcF9e4OxKFhe6IgfbyVf
Pj7w/3/ocS6lvrMxlz61EHj7Lj5LhoIZFZ381N5VLz8vtnN8+dcFLopRTpJUKWe4AEaXMJ093037
/yZTdi5FvbK17Dyv8dHK+nLcr4Fhfna6sXj+vXrPdq//8xoC0aIM0IOxJZSbEpVKJf9k8um/3ZKL
V1zNtpOBsoLNLoeDqHeYgLGyKIQSPryGbx1nr4Qrx794yTO/6qU2cRXZbPvqWJsQpxofhf2UQF/n
pger3jQA9uoVI3PQ8deff9sVYxDnUnyrkzytmhGXnR/A+trWByvO75bm0nGAj7s1hHrt6Vy82W3m
GvBwx8kyVe6yqpzY84ZdNt4qV/87BjuX0lpDMJZaoHXuKp3GvcM/JbMXggHChNNB8PONuvJeXIpk
wVwx57TFNaami7LyfcxgRO5CupsdRqCRfr7IlfvkXWz6Ivcqxc77JaAFoKnBr+rEklu/4NqHX7zZ
w8zLxATaaycmEXf+p4FuYebc2ur/nddCHfy/L6CQyuj9c/DGhOqy2WGqcUsPKsQ46nlaEZWXn+/Q
lfh3qXo1YDLeVx4uoxbDuw2t+FmWTna3emlXElvnUvWaFEzZ5vlYZAGvfEofdFge+caN2Gv1rl6s
VwYyXwSe5d4MS9DJMJUZncG87MYCuLbKLoJAbjYlLLVweQ68nCk3udqD9hxI774pbhws/508O2fP
7O8JSwkb4THLz78QJ3d5wC4beuh33zh2XGlGOt7Fq97N6f938vM4HPeD8VksvAcY94LwFgzRvOlD
9ggXE0wH3qrhXz2fn9fKtxQMmOS5rhNk5tYYwf84X5lwSQmAyrRAyEHvyFq1ReTCK2/JT6AntAe9
+nkxXok77GJj0KgJZ6CXobVyzDAi1e1uadOulPOdS8N8PsLCEUByJGM76x3lU/yql/6DLioSNDt1
kvv8CWWeOF/Cnn9ntasyD8uN82bt9I1VciVVupQ7Fp3dtYULtRCpP93UCoGbv7HErxykAEH638el
u1lmrYNCugLwFoCMsOnC5JOcWBfMmxnQwQ+Y13Uv42bcuLeKg9cStEsJJCAJJNHnGk7/Wj1LKMrh
7/3hRjRK1n1Mtnxxc7Lt/DP+kUBdSh5VA3qHnNAYH+4NOA8EbDkhCoq9xHq8cea4EskvlYuDpxW4
iD3duVJWqwoTvgHhNgtMVckbcfZKMu5cihU9iRm3AiDiXfoOrxcjVmAtBGn4BHL0zy/PtSLmpTZR
DpXOhkGSHXtI7wHOKh7HL/t5upPwLEZNW56HfsyT3og92OUgkUdif8u2/toNvMgWuV20VXKWfAz+
oSzeejDgi9PPP+tKTLgUJXbmVJSzPRBwzbJgJhgAaeAwbwWGuDX3eiWAXwoSWcFaIGHxZAp5BEWW
TI9wKA4yMIja5OAWdz//jis70aU40ZB2kw8eYpty3aDSjwOzQ6N8yDH5xVj08zWuBBn3IhKIuSQT
aN0IMp4f9OMcyObW1MOVr38pRrQrmHKRRFJk043xy/WACQKvJV2kou0fuhJ436byb5mvX0lKLpWJ
dWKyyfPhKqxmANcSb6HU+4hqt7/OnfPk3KeTOfHPt+yKiN+5FCWOHSzE51zNoDTfj7BiwuBFM7wb
aKvBR8HfVck66aLWF2DGbaxdTsQis9Mbm/uVtX0pWEx6VvmDVrD+RC4ZOsDlnCE1DZiCHJzByrqx
9K7tEJeyxZzQXE4cv9HYJhvrSzyi87lhoV6Uh3Zl3tWPgAU9FE837ui1p3cRDHIf3m2Ao88oO6Qr
AgO/MW4gKk3PBi+wUcreUTKCeWsbjsGNdX+lH4ZO4P9ugbWZeGZiUjjHFvNmGsojKHVRiZgUwJ46
dlS1Rb0HcjurfZ51/wEM9X8SMzuXKkeP8X5mdJx3jFJ1cPBEF1MyJjfyoWtnWOcitzRyJsFCh10m
wRHAjIx7cyVgbaKe5TqDeMa4Udq7tg4v4oYWQAM7DgSAPQUmyX3UfQHmwMmYb+1NV6LHpeaxUIbB
JgcGp9XwPtfrunBD5RwH5Colpo5+XndXfsSlzpEXkvEUU5Egd2zV9KcWRzPfN8mfnz/92v59qWoE
KLcn6VSQnTYbSGa7Oz7j2zsSdMYcrPUi9vPhLjGmP5UeH36+5rVfdP7zb3m41wKlYDJs6DWli8Tz
Qw9zq1PWB2Vv3li/V/a+S6nj3PSgHxJcAj5E9+UiXbur7nSr5Xbt+18EgkIL8GTO+tyh/yhSN7DF
ivtLZXz8fHuuTFQ69sVbr13q12V3fjvu3E3x5i1RSN2bazPiG7Utj9UebVoDLjTVp729lcf/VbH9
Ix39azf17aGohkPTIQicvI/Z7hhVm+Rskxf8jp67Fe8DsgTPgAQvRggd5CdOt5sxeBhgUJQv8zBd
fqXhByxv96h43dLb/Q0G//pG56Ts2zfKPMPqDJbSXT03BsbdQOuyc+DcWunz+3o2sJVMSTRwSUPU
w5Djwke/8qN6kLu5dqLUd34ZBAjLMtOw+Ow9WBEU6IIrl7OoqOWTSc/1jR4QHLN1wL+EcMwnNUZE
3A5y8cJ6SIS6c5jq4RMKQKjFsy1X/NWvilXu0oimejkNadwkw1dVshxoVQ2Ueweus5OPeZBWLSZB
+2pluNoBzy4twrnx9xSWEoaci30zu19ZIgG/FNatsoBpX7trl4rVzrNTr+8thAswFAC+lpiocgpF
AFWV/m/htK4IUruHNR9XSKYxjeG1IS2s4h7QpRZG3dNwz2ZdnZoz8UeiAGCDclQ4aqN6awLuOhcJ
xk7Y4FbxkMFhN669DAd44U/gtheDDyIb5RhONK0OvzIB2LqJMdoFN5zO0g+z7KtF1aWomDCcSXSW
wfDXENNpkIU1RdwCsihgxmRZMIKxi/E+KbWx8vFRb3BWNQObZP6r4jNZ1rMD5CZ1gYQE0qb94wBF
Ck6KRT5QfoNupMECAODmzAAXuLwA1XtsSNyW5nSf8QSWSjl8w2mBgD1p7rNlnnXDC7QtthUXqs5W
Pb6LETZUDH9MqwBcupnT3Ak06tEv1Kz7h1Hy7H4yahr5fZeGTTVne6eYzAhg2/dsdgd0yYrZLYNM
J+7KhTEsBXh1mu6xZZi/bVFULKy8Am9XnfH5gflezbZNnQ73GsCDIXDGZDjYRomqEaa465OCDBGi
Md/G3kLFBEGHgAd6OBRmGhvAGYYunYCvc9HIVTIni9oF7xVPo7IwX4P8dmEDvROqyjCQ3oKe7HeT
Fbleial3X05BLmDmSwedxFMNvNGY2+AS2k5z5/LRgu9KJZpqkZICDcbMyE0rYD4Q0oHbkvJ9UAZy
PNH6QWIIHWadwKlMAL8b234HijjoHYva0yQLB6vCBXE44Z8eEeaWYm9bmhX3Y4nRimAawDclcize
koHbp94bmoeSV3NoJMz5M0BTcifEbIX2udBQVJV9oI2iL3QoKQmrPhuOLMedSHNJIt1Tsq6BEg2E
W3YLuzSBlU0ArIZNaXJfDe0U+mNtr/FlijAv8fb6E9ML1xwU/CtYLWOapPmiMaAL62aUHYZkdmJB
wPoLsiKREcnkvKY9g7kakdBQlto6kLlXR4DMxjsr74aTzEAzVWbehXAqQSLicPfoj4OExlKS8n7y
OvFcAq261nB6xxqpjRjw+RHrAu6LbToNHwxsuaM2OHwfAEcsg6pi/ktKHLB3Eym3LVb1yRRefShz
YNFqzpy9yDsDDGbGFzWfszpIGw59J4JhWDtIUZjdJYfJz+TWHlUL4j3g1xIPJISySy1BcoaygRow
85VYvXHK7BqjO720QwtIY7A48l+jR17yCmTJsuCEh73RNQiZdpvDeQrDkvsCkwZLb6BApc3jELRj
x8uAWZa1SqhnLHI69qeeT6IJ/Wzu+oXfYnbHRCWurdNHPlBgUl1MVVtgV2Q6kjOcLmv3PVWlCiVD
ObXQD4PTr9qOwKWSh4mEbpYnIZ1MvQDu0Q6Ad5cBY8X8YBbJEHWDr2NCvHRRmQIme9lKDn1YOFMb
6kb8mrGqYwRm2DP36cpunQxexv0Xmpw0JD1KTF0F/iOtFwMx01BIMuHeO+qPV44TTlUWXtW28AM8
j7DK66EJatEjvvTG0h2rFpDX6Us4dQtW1NzErXaOjJV3xPUKBEkdFZkbweE96jpokUQXilyHtOuP
+eyBf+fOcK0E3m5jt5CYuHNo8+JYZvUu7addnqlnZoLrwezxNR8Ak5kMueIjFFV5amOeYJQwCmib
19bQCSolOUh5oDvnTRvUpXWAKrJ7VoqdLS7SftUlCX3hnrG3Gg1fWhDYB5gfzxrVtgJygqFWi6xm
Ma+mYJym0EMMBZF3j5+8bUsK2hEFUbVMDwkhb/VEcFJJGvC5h0duwJmngA6Ru+a2lmJrpN1GSbzF
nng+b8elmy4S3wYFfiRiWZEEtb3cxObOkrjFmxgCfLiQKCzVrVq2tMc692z3VEzjHGOH2+K+0GVZ
tIvcaGKr9DeGKldA9sRQf8TekJ+KNtvUWDF5J2LtOhsnhdXjnB5aMR50DhvMlERkymmcZsOqaDEk
CjPLoM3NMaLE2jd0nGD3nLlB3RtTAC48CZKu4LApSeShmRIMA+PAHeKItAbCe+n75tECXC0w0nmJ
WIxxaTeEwGZVdbCAbFpowLo12NAB7HKXnWz/ovkWnvIP2ud9VDCAzz1EgRFq7RW20B1M+fmSgqxq
u/NJAtYwBzXlTaAn5xkzJE4oh+63nqU4gEmO6Z3BbeB6ANz2mThuPKKohJd0qFee7e3IUMgQm0iG
1jYmffKybINhMPXW4T3EKZaBdNbTD6Kr2yAbex8KVceOzn2zV3/CoaABSjOgdVEsyZSsjTyLlacl
kK12FRHT2gqDg8XOdcQ43vqko1BJofoNWlMpo8w3tkwz5HNzR5dMuncA8N4zP4maCpBp4swbyeps
MZxHSRI1vDKp3whBPpWrdgjFmO8rOE7WqoxBWsyfKKnYBs4VMH5uuzmwm5HDPU7d5Sl/mA3BFwzP
hAXUtFezi2FAlJK6BaCvmAzpfRhDNRpNGvAI9olTwmWz7fp3q3T9RSbgupg3cWml8Ky2Eis0TI7d
DnzjJ5fV05Oc52WZTIvUIOWbYRvD0kH1KMwkMUPgDWBzoYAjVgpJAK1beeImGnSp5Xx0HeznqLtk
Sq27UbwkNtvnRrpq9YwfoWBg4fhFtsoYiI1YdnHVdAuZJMYmF2KNdNRccs+cDklvPmRjdqDChRqn
LuS6sZMk7iAADj2jxRvDABBE0mu1fVx2lrkpjIF9OhbGvQaLditsZmslvMDFtc2qOs1ToYKqqdD4
qNqFq0HaSvoMsVrHduY+1wk9eu5UhT50K9xrnrXrhlNjf9DK+UgBvA+aTItwMJMxbEcUMVMvKQKX
gYaczY+2KBfaKmIAVbq103eY2El9VQYYnQ28HBEYa5ALQOMzAJsjQskIEnw3xa07ppFDzSqux4pG
QudFXJgM0y8vkPd9qHneEzUeWjVEgleL0pdoffDhg2TFptTJwUia7VzWexM/1u/MuCum+8REyQQZ
4INj+Dnw0tgUZuQlpEWsd750TeU+de0oyRId6ZT2KCpDczTla9j8GWuS+OUa+ay9ptDpikLLRTdU
JEprX+6RhqRRb7afzgQp8WBFReEs6iK1YoM497ox4rrrdcBa0TzUXuecaFFHjcv3RuVv3WleZzay
VQ/Tqx4McUX3NOQDVIViDBXO6YHdW3LL+w6o0xEN61Q1WzTHT3Q2Hu05WybAn+uhiefWjROtYk93
C7+QeWC54x623Dagnhh06ID5bJ1H2+iLdda6j8C473C/SgSjYcmFH2VTEVUMXGjqL2YJL209xn2N
CILUHdnGFJgUAJI+R+PZZymAUoC1Et8NTV4s5x5fFk/0HnwxBBOiukCNv9tGsFUOEGkAcDvdsM7E
1HqGya0K1lEHZHtHu27CNu+2tOJ3rTHufEF74ELZAX7HYVpPWM8mElqCdh0AALpDUpAEfm/+Uka3
ZLkVgPi6mQFRVYOMuECFRxfjh55qjF8V8nWuy36ZaeNkTuxpIJDFpWO98HsVAdsRVQMNRZqGEIJF
TgcoiW+Ec2/GVIGBmGafM2iWoWvmqA2Dmd1kzW/XwGfh/HAsiAsVtVksbOptPN7zIKX2ECUWZjsa
dGR5Y/9hHe7JZGtjY+hiOVXss7Plc8Xlpi2dN8XKg5eDpZHSJvBMFSveIWHtssAe5LFALUnPsK9R
OCmWHcSZg5+F1OtWbKQxz80XG8NBZWugX0rTeQGsul5qyNkW9cTTMOfZsdUij2rW0bWXub/pZE1o
uAJI61o4Atf+PfjwFnIi246mLDtxMh+Y5+xN19yPPXxgU+Hix4k+TkyQsXzH3DTg8lKjbYKmtE8W
TwH+KyKzx65aW78aZ9wbE99XtLkblQCEk4RC/26xWKqe3mXqT0Uhd4JigdJfff4B6eKdMN+d5I+R
qDloHH/vE2NtSUwliT+D8o7CSJ7rtvosygbUUg5YVZEfU9csoaXUGBrKasQegtp2Z90rKXXkKvO8
B1qpE9mp+xtYjPYwSgPKa4dbHqaDVXFvn/d3Wf3ixpkbLGMpzHgmZJkZOL+W5A7w4Y0BDbfoz3/B
NQM/JQdWfnLaP+cN2Xt6iiaaf1pzd5dXOGND7dFPKGe2+rMRUObUfVzl7snhDKy8iS85Dh+JDxSW
NvvNSMkGI5NQrFXuSigSTUkZsV4u8FXDqU9jndsRZrUXNuFHW9LV1MmlLRj8RLW/xAFvXdZI7QBF
a7a05M5y0v0IwQ+WqzVuZlUEvJiD2ev6ULXtshbPbARBOb0f51TsCw8vKkGJBE/+mJN6n3EepyRZ
UIyJAoYC9ywPTcIaxnrmVAeJFEvRIBEynpDJrnrT4VFD7+E6CMGayWM+6E8zmZBrubFy8l8ayfyY
soM1YYqVzkun/GT4hzBo6JT0DZsbDmRp9Ysmw2c1OG/tPDy7Pn2GqC+khvUooBeOinbYuAlKD7W8
g5HTmDahnWTHtNCnuk8Cwx1IaPZIubIMr4RA/JDPLvbnmn61dvFkZd4DqbKg6EVUNM8KjcNKfdnt
azc8dY0FtczL6J+cIo8N51WrT+70wdQCm2k9ti1wEB4mSzl66ACmw+8rfyrSLJCIJU2jQ535Cz1D
wtsPf7KZfqS5tx/FOzzWNrqgG099YmD4YDZt5Ohsz6zyvfYNjYo923EtDhOkphiv9n4Dn1wv0hGA
ZTyvUcMUyz7w1KoiZqaBxPm/a7e5y1ambYFpZv9O6dfsrkrVP9b8KRfWawuWQ+6gsIHzvQIpsfdw
Gu/8yMHfJ+Se+ncG/s0Zjq3JQwTptdvDUanOlzgR4A5uGHVi0O6Awh7QR6gDvyZ33gTzzMEV62nW
Uap6inAEZQZcOlSWxvV8qPV9Z+1HjM60mHXFzU8zKCb6DUhvoYRHZPdlJI+1dZc0IoLfQJTCwqeo
t91or2uF74YR/bR7ZLkdlrRZV5Ktu44FxfhWZvO7WWdB0iJLc07nH6d8bIxVrMkDOi+RKr1V234x
1cK0tMcrn1vxOKmjh5NfdvZ5wOHKLuedMzt7PqKuBsBxqfwniCMjr0AGm6DKTH9nxvjBsTVPIsH/
8qkgAszdKtIY58w7zDPBd6jFLDExxkD64gXN5y0v9zbOjZPZ482ADqGaIhdtMw89NSbLaFD5naDV
xujA4qpLvI0A8Zh8M7cikqRYZM5b7fth005G6MwvxP5yKrHrvHHbtd3DoLugzSZ4WE7GKrH6tcXY
u0LNB6FlMY3soBws63IODJzcmgmEuR7+ZvabWeKbjoBFs9c8/6jtJCbUeawxRi77JtZga4EZtuna
5KVS+WNawCppMnaJYb6aPQ6a7fNUvdcs31swb8+0G/X0KWmwkJIUqydD0p3XD5brb+lIgq7sd6m0
nnWuf4Gf6zdygWnhuLc3hqxfi8QaFhSH9LRPUEF0sOYcmoTVYC6rFBM2yZ3qbaQXMIcIUBR7RmER
CB/bCXXaf+IBH+qiZKEwHCO0TDcWqscyyFy1mwFp36DcmwX9pIJWt9FANCw3hk2f/bEGPDEnzZ4F
FkwCe1VUb3rYRlO1dvHyFMMcZV4XzsgTSjDbXdRrVIVbzYZAlmiHJyUIA+ZhrM4kozy2xxLFTzje
aPBXxByU6nBeRJ4hIwsoJWuuo2nC14Ii2HNPrgWDfeS8KtOxU3kYtPQoahZi4XpJONbjnWE0UOXt
MnooRB3rBPWzoULSMgS1g5yckiXnbCXSd1CJl2zice2cWNWgrkBCYv6ZaLF3/XwpRbPylffUA1w8
5lNstFVkwzDJgdtpau2NBM+/7UNbfRSuf+pLyJWdd5xhUSUQe8dokddmAi1Y5O35CD2iBLjQkKFT
uSiFVZi6ZQhyCHRdDjh9SuQSL8m+tjYZ/zyXcSCPGlF3WDHPxPTYumFd5FllaFanLjsmeLM7bw25
I5wQIXcDNJ4T7EwjFkhefExCP3kpzKqZ/0Xa5mEikIerIUBxajN57TsHgMvHXc3THqYdOOz2LXnC
waiK0BgEVYxWWwaEDs4R+RDRkr7OKNBP9VHisQ8j7JXwKisU3PGfo8hQ27dWed0+91WPh599GiLH
iw2CbSGfjeE4CFiyt4kDX83iAPLufgIwPIQScZH7JSYMPk0Hp1NTPjfEjPvScIM0NeLe0JvUngBt
oEjbed1ujYR3K9V85oXeANAScyoOUN6FeZLfVTYHWgQNukTQB7gcvWVlt/OIj2ILdyIXYPLOA9DJ
cdXe4u6uEWO6Fi3m+AHd9Fa2Sd4ce5Yxr8WLV6VGUKt7N/PWtsNjORDkvnAhm1bqzOyscdIJ6i4L
C3JnsuGdDOQjqes3idw98BzxOI2jfW8RH5K2k5IbhVoubLSXjK8no4yTs4c7+gByZTVTyNxHoDrX
HoSwRiKWaQ+Dk1SQQI/uAmv6yYRp9YTyHazAA8ZNsuB+Z72mleOjoDDYhrXg8+w4a2XhQBr64EnC
miDPva+qGdx+h6xYHWXHxpPOFQrSLHPKF4/L7D23DRRSctHTwOpw2Ei40Sy8ubfe/An+8qlhvDCa
0SdBNOkDj+VJjaE6gkDTCeuWUOLcVatLndZi/fl//49hmTbDzJZjX/Si8UtnVFRH9HADEv6eXyZw
Nc6d/LsxQMi80ck/96z+dZHLTnQNxJgPdONuah+l2pP2LvduqSDOX/Qfn31pwiHtjOiSWuYWZRI4
BhNqtXttZeiL5E6dncyxRoFwgO5kRJkS7AXEMFv+8WZ4ZYbSBGo5/LlveeU3Xrp1SMQpNHNNFLnz
XZXdWYgznZXc6IJfEV9cmm+0PXVnlzEHdcQxQQWbyfUIK+BX0icmUhN0GtB6M517HHpgw9GXxed/
+1EXvd6hS4sSYl8IJlHwgr+/pMFczH5Y1UTcWBvXftpFu1cQFMZYacAbgKhkISk2KDV4dNe1JM1B
YFLTIWelGyYOIolS+a0RkStt7L8clG/91an1SovPjd4Nc+UOwcQLHWOJNg9JlhvHgba3lJzne/Wv
BXrxhpF+5sRxO7pLnXQj+vkRoqvnnx/PtXt38V4JIUbNBka2fdq4D6zl3RFHp8KM0szld6rz06dc
+ojCvtYYouz7W+NcV9zunUsjC2LMgJkITbc93rWgb+qHxoWaqu7op9+q9XB2OcNKrTuxqVvQLIcK
wCGefuZVuahSgdOdX0GIN6KTNz+PknzQjFSrwu9uGDZc8aFwLl0vxgy89jST9FwiMlBKn32i4q5N
GUpzvkY/Eu1VhnphRjz8gYssr8ThFjpE0vY7l9rkCWNx493ISggTa9zFAAGUrgeD9+9o1yVeMGHr
zkOXGf2bnWvNzxVehlug3CIWg9fdevevLNRLR40B3deCCEPs3cEdVq5bTcsiH5Es5tqOG49MN0Qj
VwLYpX1GMmJGj3G/3vOZqmDsrC26QJ8GGV5+XqxX1EJ/J+q+vXB+j4Jya2m2S/x+OUh+mHnzp5zK
5ezPq9kRNzaEa5e5CFlybEUHz2qG+Q07tnDsDPwZ2QslXczT/oG25S2g5LWhoEtrDWPWnLjjPO+k
OYX2aIe2fqo4FrvP0BJ9IyiODsnSRNwqK9hbTTfe+msPykKg+XYjKdGOXZZQ4jHUKGbyTjUYb/PH
z0/p2odfRKtGU2qVKFhgSqA7KAmAmm2hfOLd2Mj+bof/iIZ/A8q3L89Y5WFDHsAtb2tjPfPWgcQ8
n6bfUno2Cgmp/oWKiBVPLprNhOXFG1Q5aexCoIKCDSpttmnJhewzM2g8tA+R4sAtuZydaFKzF/VW
O71hWHdcIAVwjhWUBVHCIZ1v7JpEbj/I9eyM6ab0MrKltZgWqAHO+1QK7822pAtdPeyHXnLqplE+
+2xXGrn9Bbg1agazdsg9k0X99fOtvrJS/wqgvt0KJJztbFsZhE4tg3hhA5PTiMM1sE6eDG7dSEuu
iSgvDT/y1nHhLoqrOFWPlsTk5XqJE2u/HCfW7d0m44dEZ+kOg2AapWt0NTEkIsICCNr/FlguTUAo
tgnVT+6006xDG1BveVetmkrd+Pgr8fGvPPbbbTRciGDIlOqdIfdoE1rTwvOXqKX//JCuKQQvPRpo
W2ezNZNp52oUmoYCdX3qAp1InC06YTtF6SHJJYQxCUhpNo6cP1/32uK4CGPofNpicqZpp0Z21v34
vyArXmIw7ejMzYLy+uXn61x53/9qVL/dvU4ldj1RNcE8DIOs3Ai0t0+hhPpvn34RqkSlp9RPLCR3
9C7pjumwaYsbgeqKxvHvev/2xT3WOk0r8dGpueEirgEbM+CWvUXL251vfP3zzf5HsPq7Jr5dY1LM
mzHxjYfAfyEP+H/Ufcly3bi25a/cyDnzkQAIEhXv3gFPqyMd9bJsTxiyLLMnwQbs/qa+pX6sFp35
MiVYPKzUrCJykpJFkAA2mr1Xk+Aq/KF+0aUZqhpC47iT9Rdhfd/UsGR7HoOX04+eeWddgMHM+h7r
Gt65L8BXS+6a4f70g2c6XJda4Ez1QWzgnUWzykwI42+QFslvXbbC4el0EzOhrKssKNCdMqToEGvQ
MafbwVpz38v7hafPTHVdZiHM/GBsARO6YASEVJSb2k557rCwms89fRqPV3OlSapM9nZWHM168L/l
2F+OTtYEV3aXsY+tCSZ920SIvO8wsrw4Nn4ImmBjsR1rumwXGOKLGSORKZ1q6To7t+6ZWuhypYq0
6oBhRFk/uTQfRmDvUNa/6R+ot2RcMddn+mEDWRIJaFB8HMsgKFAh86N1aYEzHvcyWkKQz36Jdkvy
CbPSOGjio522Hq1v0uiT058bKBEn9efAHdclTVa0WEDdvx9/TFdPKDMjZazKkMCM3OShbcL2wndY
eHY6Qt7vMaYrKKQ5gGhpXmFU/MtUXTcUua0lbvLUH7+udkwXTRhcq2mHFG8eF15VrVF6rXHTZ17D
PWUcfAVU/0Ikvn9vZbpXWufYjQEWHsBTn2xACmPPHtZIZARA7AKfl3+wlakPX0VkEjUJ+HnTSMD3
zPdibKPIDtZIR+NQu6itNfctWtzbgNBGwYhW2nSVA571va9XENxWPi6Iq/blY8OuRb4szVBmJMWn
hN2K0F3m9GtUtk4//P1Vl+mSCsoKx5aXaXZUFcRDx0OFVDIwIjVZouLNNaCFuWMNYZUlWYYFEQm6
/kiqzuvZQbQLO9NcyGkBzhogVqEVhQ9oPoXAIHT9QizPHJ6ZLpmQ8863AWfOjsMNyIkZPAlfMrkl
nQe8SJSuAH6oioXF/f3tlenKCXnc1ZR0aIrh/IWE5QZyyMm1WaKwvP7QOOuyCZBIkCo30EIRh9ZZ
lkYblUSQgwNgGDeuYiHqZlYod5oEr6JuTFvIGHZGfAxQbjLETUe/F+ru9BfMxNov6glG1cVjWCbH
GMhtwO1w6Qu8hHi0X5eAtC3xmuY+QQ/pEPj3zhnh40U+BeWFE521bOE6MRMKrhbIoZWzikcKj+5D
bKhWBVq3AUZEemnn5NPpXprJSzBX27qhIQkLlTiCKlFTDUCbAJp2axk5mA1BGK2aIstWI5Jg+1oU
8UZhl98ovxl3SeMaeytou4VvnQlLVwv7MS4N4Kplemy60huzH86wcOObDUst4OtwSN0yzdKjVEAr
gcMJfBTAWJ569j/XhdePq3aRh/P+pqj7gtl1C8hWXqbHkTQr5TwZ/LxxF5aXmZDX9SlVyipD5iI5
4rSzK/onRa9940ftPo09X4dIn56eDzPTWReiVBBvHkOOZtwR2ucoZJbxU9gtxfvMjNalJYcAdlKW
HaXHKi8827ivWYoLOAC649L2MaNKwHRlyVYWUQhRofSobHgr1E8SAm819ehXugq+uPuVv4Ga8Om+
mpmzup6kmUYJ0sBxekzFczJeEv/+Y8/V4t5HcbS0+zA9lhZ7logJSFdsTz/6/UwB00UwADrIA+dn
7/xgm3Eff+Lb8Ob0o+fGVotgGivDKFKAxeMuwKlfoHoGDrrwwj5rvLFf8l+a+wItnENorYgKXOnj
+NzeW9/kD/+z6BYGdGbL0BUtoK75Z++Y6B3jkl/YP+RRrJduMDMhrMtYCFXbuRtgagrgAu6hpAJ8
POiBBZKa1UL4zkxJXcYCtfcWYmaYkg2g+x78fh/TRW+ludefBv7VZp2XowGHW/Q8AJR1cQ5Z/2uR
n8unZkGCY+7dpyXp1fPtwiryMM7BNrCJ18Q3nXl3embODevU4KsHG0XXd9GAByfAq3yq7o1b8wpQ
X4j9LRyK5xrQAhYQjQ5bNRrAqja6Z+qSw3K2Ms/GpyU/g7ltWleoyCwUVlFEw1rwIxlXINtE55hA
9JawDYRqqkP4ovane2uGcc50mQpf1LBPr4v0iGEoLilkkO11VqyU9Kofwz3z1zHsxR+Dhb6bbU4L
6KQ0LJdOwx489c/5c/KD/ahvjNvIXjXWzn1ujtaXj32YLmCBTZLAER5HtdBIfI/YWbDnpSi/1HUu
NvZQWts8QyGBN6B8pixtNm1eqfMINLwDMNEF/KrGJen7mVjS5S0Yr4uGSis5lgD2A2L/OXiwAesH
FHtpI5yJJl3UApJejTUEUwt17YUu8wDpX+jHaWTeufvb2kJQmx1nNcf+lD8b6QpwM/ijp4/k2bnx
P+NOfrqVmYOILlhhMcNu/WmnMkPwnIK2gFuVH5gHnhr1B5vQ1gVRFo5phmjCEVeJf1EnAA9WS37g
c++vrQlZWNMplYP3DyB1Ib5mzgb2LwtvPrPX6poThelkgFa0yXGMLvykXbdFtcphJtUtiePPzR5t
MyegfrImw6F5mG5M+aVRfjBxZGvhXgnUy2OaYv8O14A5Q2w4Bfe33zjVFlXwLvSAJz49g2ZyeUyX
nEgnYp9M8BGAfxbjBuBR+NiH36i1i6QnmAeO8UJLU7e8ExG68ERfRrbhoiZ+xBj09+11BtuWwONX
zdf6qv1afzvdzMzRR9efyEyIsqO2iT3gxie7aEeqdf+U3Z1++MyKpNtq9ZEv/MjHJ/TpFgljgLwD
tet8L3qWS8ermUmlK02wvOsHP8f7Gw1An4/NkrXdTKjpvlmgMCTGmKj+wkq+mjhQlc0+6D6d7pa5
Z+thnPsFA5sT9Uh1YeAGnhgA3H3++ez/eu7/V/ACtbifyLn6P/+N/38G4bmKgrDR/vc/90WG//57
+pu//s3bv/jPMXquirr40ej/6s0f4cF/Nrx+ap7e/M8mb6IGMPyXarh9qVXa/GwArzj9y//XX/7r
5edT7gf58u/fnguVIy1w+xJAIeG3P381YQTJVMP/r9fP//OXl08Z/u5eVUn2Avhq83/+969/9/JU
N//+jfPfuSuo6Vqc2yYVU4Gne5l+Y5PfEczCcVyA12zoYuIclhcQKP/3b4z87sCihgOP71Lhgkn0
27/qQk2/ovbvFhG4clBwMLmLi+H/vN6bEfp7xP6VgyRaAFJZo8mfyZe/Q90xKbds4jAuBLO5bel4
jtgAyLvyrXobEoTNqgPJHWmxhsPiy2NUjBbknXvUKaq6bxo4SeBnV35tJo5XFGyINuC1ZQBIK1+C
PQ6b4uZYuRbsJGkpenqVwIIM5C4KHq/vJgGU3FjNxKeull2x8U06tEcxCtZ6ProCXE4TFdkbx2rB
uPf6vkQmULZmBzGpyPVJ8SLKsam3KbVhaV8pw9/3ySCb27aISH2Afgo0wsQAaaS7hI0GMopVw2J/
DY4XitexamrmWaOQMLKhcWJ0T1nB7QbQ9yKnIllV0nDy66gBwnpf11ZjArCVxUjb+lDQG+7MsKuM
fQkX0/EKgJGu3ZHSAl82yohIP9VuisrgGLlmuAaEvRy3QxGaceklI9iFhwTzoLlKIHQLUXxR2g9h
WA8NiolmdBvAzllegP2Fo4EsfLN5ceI+EmccEG77AGC7BadJ0CsnKO9Q5nvIJXQdTHniOoeORtmF
4K6kGRQTwxbYecolaEADy1d08KF5a4N/DPeJcSj7s7QnTg6KaBB/T4KuV/mqV2gj3jHbkP2DDaWr
aWexzcKEsgFSQMHKtsYeRTb4RMcZGA8ygatCGxp+ekAH9THo3H7QWV5tsiztH5PWsLpy0/BWRbsM
4hYBeJXt6G8lihL+hdMaUXJI0r4M1p2MBHvy7VHZ97UB0kPjGQrmb5sgs5iAqkwB/k0OrGe2Upi6
4B81oiIbBUqv/Q1CLGZ2aKwgwb28IZPciIoM7PJDnl8W0ZiwbWX2Vn8mygQ5h1QBtnYnh7KBLB63
ig6aiEbXekONKHscE5gcoaDLOSfuJoiqzt1D08O3925p4rgcyrhuV5bdmtH3NhhaA4dqR1xI0zHu
oFdQnPltRqMfGer+0bpuq0YeoyIx6aUZQ91opcAAjlZ9hOfijFml3a4OY1i4KdikZCtHZeKm7E0z
O2O88O1LFfojcHlEFVAWIIn/CKBCcZaGEHZc2/DpdWDBzRKwZuOEggBPzDq3ADYvcZuqjSroLlO7
kPE6baLuNk0sXn2O4qhub31cFoYbaoZBojYy5X0IFRoxyTFEpkCaH9QttTb8rO72VsF71CMrYIiK
uzSI7btqoEP+ScYxrSXg98SHzM7ghpdE9BlQuCNUSs4MMAzdQ4E5l58HEo/Yt8x2+10R5JC+ULwI
nG3ndjBTa4fRnxQdQC/yel+OT21kuGc2I6kFzQ8BwmPAgWX3fORww9WYDTxYmY4zFNswUGO+HRTu
OF4SsvExa0zwSKDoUffAn5vZ45BE7rld+q5zlkI8Ij9jYhxxSQ5YmTdHHzVW+IOOSVNV4J0qx9ly
cPKzHWNgQmxoWg9Q4xxZ1OxjP5Yw/m5I2p5FVmtBhiJjTrERTm40a7cSIZgbUes0l1BKaX0vBM+4
BqtBEAHgndv01NiGrSEafCn828utHfXtOSGxHW5HWiOZp5J4n5kjZGexGo2QxK15vueYVZNVdcWO
qVL+jQsI/EWe8xjBgC5cRaEfbPtKjDctcYmzinlOS5QcjPAiUG774BKTHVUr+nTTRP6AuEigedBF
qh181DJFGl2qkjEwKLhj9um6EykgZHCnmfD1V6j84F3Ope3KZjh3MSS1e0VDMCy/QaeQQq6tAdr1
mNqJD9knBm1w5uHygQo2ZMMSLOOGS3K6cTIT9UbM4+q68POUrANmpmd1DIrDNkm5CWoBuqzFaswp
pJOIAyNdA6s5qcz6CowWc8+bodmnrm0/SybsAfoVrITSjOFHg3i2hAKutZK8rMCYAi/EryNyT7I2
uyWwV4DkLTdxJO9T1XxtA/Ak1pAHQBWuDNMQyulglfvroJOg79gg3ZBrE3qC1zmJ6ut4RKhgkzPD
hxCV4Xu/BZIYi2cY7EKL1Z+h3zruZVK1PcbMLXOI/eT1Z9aZdXhXOrYUdxb30+9diW/Y+KoYj4R2
zucKrGYDcwNsa8+FqaR6HsqkGK4MKaDx0mQ8GF94yepr30mz8AsWfP9R1hE46EPpQE2EO2NVg0Wq
wsuRsKnnocD6VVJpZhsaVcD+Q4ZOYJ9LYmtvQ9oSh94I+hdeVnZ5dib6gfAzqSpyO0ZSjR54ZB0W
/dwmE98xNi46n43duh8NSMXUCnIluL3IdsfChKptlNVs3dmxeJBxTr7T3oWGSksFEM4UC9feLCvn
szLs5rPrJqBZ/4zg1g/JrYit5q7q/OpC9KCx+BzaD5UDqo8Xhj1o4hJ15M9l3OVbbG/j0S8jeQX4
UVVgQvvuobJwxs6w74JA4wzOduBl8wLYI+AmcsieRZbCONU21Ve77J0DxN/qe6umxhngrtAZiKHi
ubZoPdzgF4BLwYxjV3bCvyNRUt+5HTBOq773+z0t8/ZYylB8V4nDjlmRYy31x2ESbRileQMqNtRT
ixb1pVVgt9jBy94wvhFfSnk2YNULTC93MxdXPsFBGbOTDvMr5L77iL7osEfaaRNfQFQKOjZFVskV
cUGKUgaouyFksVAJa6xwPSDBYXhqyNu7KqPDk1unDJ882N8iynizwyqY/Wg636j2I3RijLWRVgQn
Ay4g8gMVghQzLCBAKFnUhZSW0eF0ti5a6LhAzIJjUaaDyKMdThnYX6KRxRe+avrz0i8Qq3bZwHEl
LMDp31jwta/WVEbyHlxs0W1sMya2BxthrNqwcjQhat6642dgjTl4ZdSETy5PjLxcUYhLwEstoNaD
i/IIVOL4kD42WD7vMikKKJCm1jeXNQBT0TAsBy8TiW3fUAGK5eBVsc3UnpSiMw5d2fXmvUwM7uAI
BXke+QU84BLyGrD2I/0PP3SGR4v5+WOuBmlC1AMconVewUsO9K8+AGYWszYGQcmXXb4rcJWxHkJz
Ag5FTgeyEhnpQGE6mPdAzSaj7YPuFzj0HDKzPNiMEWnYWWf7LRJslYiaZh3QsW3P+zTEzzzo7gw8
Q2KvbScSbWf17XMXWLLZjaEf1pvArpupRAcm+DZLIfkME+Gs8O+MiFQKvnw0ScAI6Af+YDURLmVV
zcFgdsMkvMuGRkFiwOJQRmEtSx8dwzIDaEzmDt2h74f+RUR+W28iiHUO10bkWsa66kfWwIK+Zs7t
EPuuv3brSAyrIi3rfB1avhl/GbLICVZEubCGMeS9rHByvwCLL2n3QyaG6iogVlav0oS3yfmYjyzb
9xYpymcxCNbsLSSCbI8PQzmMqwo0X/s7IWlkXxQdJGc3gSqsl6bIGaC8uamKVdHHIt6jGAvZ7hi/
DG9LCf2oNWSzcB4drSQh20G4ueEx6BykuxTSS3A1gCdQ/qVueiO6c4K+dN2VIHWM7b6Z9KDjVZOw
msAg0OyCeF2MDpFATacQvRlNEmFH7nAu2ZgdFdWmBqstuUtInzs7XrOsvuSCOeCpQ9xs04etqB7t
PvHVjrVWKe4LWDZgIUpbC0tCyLNryMylOA3j1R8TUzHEVGYjjp5LngbZWRI3mb13IK3hHnEmsKzL
YEgaqL3jjAxFoBgYnM2rq+Wfd7fXdzWLvMnKOCCqgdJB8ZKU2qZwhZZyAk8041jRIdG2sQqPoO4F
t4wra2VtqlW0XdJDf5vdQGs24RYklRzuQmrQ1jENwdCUNYqnYmOxNrtQZVNtuhhaJwsf9TbV9Ecz
uAUTXGWpCWuT6aNfFTVwVYI3C2/FxgllfwEpDnLdK9bvy1ig9+3M519ZX9MDaQ3zG2CF3SGDFcIj
awJn0dnhbXIE74KLI2EOzlS4coOQqyWEfSd3h9SmdFOtwUS9Okb7fq024xoaKft4i9OPZ90Oz9E9
heIv3Dx33QUczDZLkteaWcHPcbaEcHEddyj4iTreLTFsxyjzzt7UsPr7lgYseCSO31aPIohqgaiE
BpELNY4Hl0oJggCI48rKir1tJeNDZPMSZSco1t1VsWLiqh4C5D6rxoQ0ibSt6ktf+GRhFH/pOMwV
hksSVEKQ5aA6DxCrR0whtwk9vMxMqQeCK4BhY2EwFycYnEWX8pO/RMLP9qiwMHPQqj5Qko91VvU2
2uO9taNB3EKvaxzBUhXBDvZo6apsnHCNA3u7a8ZM4Twx+GscS1HxUcRZAte+TWT+MYeROxFcEJdP
id+3czhhaULGUIgNaLjOfWVHzZmTsPyxGfPgXIZjdJ3A2WAJSPhOq45NLILPR5A6eqdHZpv63OYQ
AejMYBv58NxyXGIDhQdZpDoI66OPm0ey0Pe/LAvcRGRYoM0S23J+WYSG0A6MPGDupjFB/h5yOKil
gP6dXhXeJm/RoT8bccHuRCAwrtO/AiFjznzcxuFuBpYiNMpwoIc4lVHcliR8yFOZefmYL/Xou99G
BTdxzKFC6LRae0CHxS6aheDTBmoOQ8AX1vBfxmz6sL9bYNoSziUpoSaHFmLRiuYxG/v01oq71jn4
UNWJVwkde7qKJ83Wp9Nd+kuIcpNZFozNsH043NIdtjBivt2ADr2RJsOZZJO56VY5/6jk/XPcQEWC
xTjylgJZymlcXy3mEDxEDjm33Y2gPoe2blziUBYU0RKtVKNg/tEQxZdYlGKPMnWgdu5CkIcOcNmC
TOWmveguxTNbVVflLnhxHriXP0XX9iq7Uo/FnfNlaWd8W636o3FGEAKWZQpT6EXPVnHDAjsKqarx
a9zcgXS16stzysRCqGkFnz8bghma4C7iHCP3tjsjg6QjROrEhsGPBw62ewBQVsau2i3VyN/9Is6n
dDJy1Y5uER82Y+13DQRZC9R/oPDo4xZRRMYhzWu16+NqXEDH/aR5vc46I8CxWRDYEyP/jB7UJkrl
jKVtEsSBc4f7xXbcGyvjU5/c5HfutX3JYBEKa3DsstGd5f+AAMrpWHiLb/ijX1+3Pv3+1TTlyP+E
pELr6Vm0h2HObthCaPO83p9u5t3xe9WOfmBjILFWtZragX1r4akdiG7IZTC2oZthD8Guhfbei3FA
kZgJYQPkAXQwe1MMDOkX08X5he2srQUP4mLVnPM1v4KyzypZG+tF4PwvWzEyUnQaRRwYOYNE2Nu+
NLlNFZMxtuJjdsk2xU7ug7Pw1l6Fm3RXLXzhOx+Icgh1XO5yxqhujgDYnZGVJjT13PTOx5kRdyfP
X7Ii/3XzsaAqQKmDwMPM1A8XUGEc4zgYDSgHQlwPastQIEl9yAai1it9j5bBEqTz18+yUO0xAVFx
UB7Crvq2Dwc4rwV1VwVbiP6tDQ+6odBZxNVjG8Ei0vXq70psg/U/s6afogBLGDDX8HNAIpbpp5Yu
HVxfOE2w5dkh9A+g8ni2VBd9LsBONjepCNcL8/Mt0OKPFgXGTjACSQphanPFcVvh+yoOtzHijp5n
u8abIi++WbKA+0lQfLu+EIppieuLieVF6EQ5FYaB3/E03DZrc5XGt9NlydkYcmUnextkRjieK69b
IZW28IlTHVVrmKMsh7IaJij5hU/idE6H0ilytPUmvCarcBVt/DP3wtmRdXEHxduFg5KGNpq6lLxp
T5s6YQhhZZzIgi25SS6xmO2y1XMWYZuwNlO4y4Uh/PX88rY5beWM0qiDIDWac0PiyRwSNtzekvhS
Kude2f+Mgqh/nK27vmImZTEBg21rQGEL6fy1H9+eHq9fT3yvv8fWZ2RMVNiDSRZsW1nf28ZwJbvh
8XQTvwY3mrBxKZjqqw7m49vgLhiFQD6KWdtOkkM0xCsOxEiu6s3pZjSg8J+d9aqdaaF+takpiDYb
FvJcmPJBvjNXztb4Fm2Q5IbJRrZGGYJ4w158/9nqn5X3NwXlv8r5esl/tp7/BgNwJV/yu6Z6eWmO
T/L/h8q/jYGar/x/il6a/Cl7gxWY/uKPmj/Ohb8jB2/Z2KMc5PUnfvYfNX/LJL/j1soxGXB0xHqP
CPuz5k/o71SgFG9i2cAdGnerv2r+7u84VqNEzCAEJ2zIQpF/UvR/O+n/kD1yMB31ywelQwFl3P5Q
IRENsxTPGOjCkeftZP/r0TpEqY+4VUEEqjtYvDwCB7lGhvPZKIOvr/r4nRTY3OO1VU7GveEXsIyA
7LMzelFp3ZZuchUBdr+wns41MK17r4IHUAwBVY64O5gD3aQWxGH7IrtKE58unGAw8K/2h787aPr5
6wakkaDkEHYH21EXwkqhoA9B5jYo76ADsdDG3EdMP3/VhsvrFKgIfISyA2sL5WBjQysKuecWphan
B2JmCukQpR66XWZJ6vZQAIHqxQkX8AsBgf700+c+YNpcX30ASiyQD7EhkhAVTG5cpFYBwXDMLeAB
Yn26ibkP0FZJQCIi7sOn4zCYuN642YYZYnf60dNc+fsI8PcQawt9l+A06icDrL1JYZJ9C9hQvVMW
js/XTtZFFYTEuepXWUjy5GNfo+s5uQBMxJkI1YECqbDDNlPuUCRcYrnMDAfVPogMTYX8vd8cSpsc
oeV61RIKkKwaFt5eO8T81WP6tZPDdBiK3aw5qHIQayfM2bpVcJe3bFgmVBDWba5pJZ/qFCrwjvEw
duaZW8i9AV+B00M2Nxu0FbF3xxiahb06ZGO3oQO7LgX5cfrR09L0zmzQc0mEZNDEy6g6WCIMvhuA
sa3cuBK7nGd1eCCdC62VuK6uDRicjAvcqmkxeadN/dTLgiAIR2eoDpn8npN8O6LQNY4PgP4sjNhc
A1p/NXFNgD3pq4OCspDhB5vcwERHeSCAUP3pfpsZEl0lopCy6GiEb3DECB2BCGCO8WPLi64SYYdA
L/k2tJiLwD7IrrzOuDiYGV24zs28uZ6PFQgVJ26kgt6ZcaxNiB/FzufTnTIXidr2ZClL5Q5EH2GU
4AwcfphmeUPCxt7EfFhycJx7/WnMXy2+gwQ+ZahLqJUA2XQTW4O/h0/QR1QucPag2t4UAIYdmkah
IATP73xZXpRY5gshIasxOgunhLmQm77s1RdImDXxMcAXOAFLijXQgBYQ2Y3/CSqFkaeCMF3heA/E
E7WSp9MDM9dp2o4VOp3g0sQSabVQ8wKiCkpcayTOP+LIjW7TJedkolw7IlC/hV7lscMmsucx3Rq2
C6hK9wNl8W6t5BJXeqb/dPm4qOFF7icmhJ3NWm4kxLDWzKQXVZ5d+F1le6U6w210SYtwujK+s1jp
Of7eHKlTo05+IAM0iCvI5PSm9Qyl7XPhyqfOsM6GmtwxCXTBh8ZK13qL3GbkQUebQ+K4Mtshg51d
95EzLuH0Z+aCrvXWIZ3S1Sa6L+K5DfMK6J4CthUuvP3MEvDTDvzV5E4N6NQpM2uwYIny3AaCfp3I
wfiiusbdnu6guSa0ydyINoafFCbzKJ2bAt60ZTFOeqH23ennz3WQdvYiaTlIqMTXhwDItHaX56wL
t35rJd8/9HxdrGd0msRQaVQdrMRe4SbsBcVSbXama/ScYCRMf7R4XsHvILnKiuzT0Ca71mYLK9dM
z+gqPXAQgKdcIKtDHzJn0wHOuVOhSjan+2Vm1ybaOa7jEpV8ho3JkfmjDLrHPBGr3k0Ag07LhTZm
vkCXuKv6BNhfiaOczLp7gMcO8QAJ2tPvP9P5umZcp7q4ktJtIJ4RXoQQ+S6JsRqyYOHcPvf4aTl8
FVmoBeZ4PtYfNqBLcDz/0qn4suLFkgf0XAPa7h06YrrZYOERSVQfO8sytqWZ0/OANP8sY/bXSVrX
g4MFT9o3MSy2RLVD9tEjRbL6WOdPH/Wqd2wSA1gHhcFDWV+kyW1Sd2s/WgqrmZn5M6f16uG55VAS
5gbCqqx36TCcESbXYxXeB0a2cJ6c63xtUeuRozFiOVaHInNiWMmwLw1gWhK2Z6f7Z+4TtEXNRCFp
yKoGoauMqyiGOQngxDEnn1SVPpxuYia2zOnnr3pJEsLDsse6Rl1rVaDsriB8fvrRM2+vq2u1KHZX
WZ5UhzGkV2FsbavYQsEhEyjeOuOP043Mvb/WRTZ3Umg5Ywqhmvs1HIqbuPhnhaG/5v0vydXOL3ji
BrgtgKsAkxfgzG8jY6FaOTN19PSzpK5du1O/G+NlBIuEAOU75D42H+kVwA3ejqpbO3DklJg4ePXv
ZR45kGWznz/2bG1JG7oe2B94kB3iBqcQt+ffarlUzXm/V6heZITZrBOVaVwfnIHsGsfaDH1+PsJB
+vSrT4vir8dCQCXedguvpYXsaYpuceitH9gXnWPsC9nfhVW/45ZcQCzMfcX089cx5UJxTzq4C/Yg
Wphe0pkgH0jYlcDWKXarBZbo+zMfgIW3rRhERtAesSsIiVk/WnN47NIvp7vp/cBFTfTtk0UA4lNf
YxRqyWHRBAtZT/H4Nsrbq6hKFgJg7vW1wA3qwmx6eJvBFik8B6rqbmjrD514gOR6+/4dSF+xyLDy
89D6UfVVikVHyYU59P5FBpS7tw8v4n7MYNBYHiLjOkNRrOkg7PbQp5/K/iuUThaOJTO9o+tkZfDF
CsYIZ8I+gGGnaBPwMOSSntHcw7UIxpFB1VxhYRvSYkNASKqWsm5zT9ZOI7UYjURUeDLv5NoGbz+1
b07PSa0U9T+rMdUho7LMBwU0eXlwJ/czO9rgTnQdjPAuL0LXk0a28p0tJMQyeicV3Zaw8mQOXG+A
XTz9BjNRrWtlmS01A9534AI6cBYlVRuoryhNiuKTr2zn4XQjM6HnTh37aukQFbCFwAZjz4Q+sqIW
As/yTJh3lMBdn25i7ju06M5q0+2lEHCLg72uDRPMFseuVi3dhOcer8V1UmPJa4hbHswSmO2D3T20
S0qsc52jxbU58tosRrw5q7MLENX21DV2DM6gbvqxFD51tehmCv7deeFUB8hCAvk6wH68rKrN6Z6f
iQ5d+gpX0q6oISV2MEFtOwtURFYwc213p58+0/E60AOpXuFD3xIdb4Jm5L/E1lcwvxYmzdyra4Ft
kLbvQlhSHgCzhitWsQXScCGu5h6tbcpJ7DQg4CGwm9wGE6q4tJMlXbO5Lpl+/iqakpryrpe8PCDJ
CXWDL3YNCYjs+nR/z7339PNXD7e6QDlhif4GrHzd0mqXkyWN8ZmJ7mghSmC9SM0IXRK1D/DklqwC
5QHGmI5a2MTmOkYLUlNhxZLULg++H8A53Fp15XFwlqDUcz2jxWkJd9akGTBZROmuqiC5AP1z4cY1
92gtPqO4K/OYg/QMF0F662RwMcql6heePtMturaVlQydQ1yGpZFZl0MMF3Bq3teiW0jizxw/dW0r
p6/hEa2QZqOTEDYsYg3ybegtCtRe74jvJgzeklUCP+clSOvM91BtHuVtlALKP5YHbgLxxb/G+Q+I
/H3siKLXB2sZwK3dwRyq8+wzFrYN6PCfPhRaukJXNfphAjs2LAncWrus/lYSwLRPP3u6Ar1zB+D6
cuOXQ1kMHY7NAf2UN2BAInP4kJbtPe38r1ZUf6VjYqzC6GPZK8q1RahU8ESq3KiEqoA8BG10SBfH
d2ad4NoSNMRTAZjh0VYwWY2me3M0z1llbkXEF8p+M1OIa1MoqyJhqcTCUkSOgHjvOYgzfmZsTw/G
3NO1dQhpQgXSH+4wTZeKHlzUJrsiqKp4VkyMJZXvuUa05agrwBLtmxquZZEBdqJob5yB3dlJ8c8g
/n8dTbm+KFXMtA0B/10g/Bk470kNOgi11x/qI12Rq7Kc0qeZRBBbEMYYTHeNvRiuW5laGISZWaRD
zpka+94JEW2w3DqQsjhzCusyjiFeARnVhY+YWbd1pS2kmRLSjjj6lH1mknXnB2W0g60y6Lcf66Xp
417txiob4D+UYZBxsVw18JOGKSMMOO9OP33u9bUYhmqHw8f/y9mV9MatM9tfJECi5q1aPajtOLGd
OE42QoZ7RVEjRZEafv07HeB7cHjNFtCLLOIFxSarimTVqXMYHG2NqzQonY8jVxtnjmn1L598M/Fc
9qxY0Mxwzmf3mBfnsHsANURCnC0aNYP567hmFIvRJzzCOoVlQ4462oMXOR1Yt7++NKbhNReeQfhD
CrsZzpMvQNgdehVNSD+Ue76I8p/r3zAtv+bBrIT0TF4v/XlZ6uIzZLLUnVgj/8bRNfeNSB43lHF+
7qvgl+WDWA9aVhtmaZi5jl1b1jEg0qkRPoP4Z19G9yDpWG4cW3vGl7QGa6MPo5zm4J9qzHc9Af/g
TSuu02jZ6EPpvAC72nP0he7BDZmXe+I6Yn28/gGD2ev4n1i2NSClE05Fd85AaeEmIQhpxoE/r4u8
zTR1ui4+RlNLIC57RpvuSUb9V7AcHzthfb3+E0x7e/GIN55bWi6EmTt4LuoWDxCsPHfBVi+LYXV0
KBxYfWo0lRdIdjTNnb8A300k9Lajs1RbLzrDZdTTDnbqVqBhQqP2GVD6iv/hfuCnyWnRhbCStrSB
iS4isGvMzJo3Un6XhXnn6qWDWNQqFhcgEDwiK2/H8DJLwqA7hsq9LUrroo656HNeQdDhvAj6yeLD
j3C4+barnS+g26G07TvsSBSc0E73OaTuxhXLYEc6fCUA8JGPqMKcoxD0Rp2XQbz06SYT1dswRguc
HBV6Gc9+wYsE/32AMunGa8YwbY/8bf6y6N06qrEi5cT/neJOpGxwp931iRtMRVdRtdDcNCpxqQyG
/g4xqNrVWBgXxCjp9Q+YPEwP+rE1xWSArTR8eQFM6K4HBUwUTD87Nd6WoNdReswlcwPufpzsaGGG
2OeK1l0aRPzT9V9gWH8d4Fh7zQxIWIgISopPZTt9bNtqo4DxLh88VBh1aFDtCdGpEp4qRZ5aZMmk
oDDNOuUl/WKV8/Pk9GfVO8+gsUBewt1CWf2BA70TInSYEC4SXrteUgdlMGeq96DeTSOgJ/NpD9pj
lgZIvp9a0shdMEcPAMkfYpaLJICEqivmu9Vn+6aMvw+1SN1xfbAgDh22Iq3X9rfTiXvbXb9FS3gi
9bTrYrpre3FclvUOfYSH67tyOXzf+wFaosybFz+cWmSFWCmTwgnxQ+6d6RsJoWHsWWA52Dg/Td/R
4lHJiTM4lxtpHEKPO3dT0VrHuo3A32yNScUCyPVawYazmD6mnXSekweecnGQItMdASIfHcreSleF
Y28cM+HZX2XMNu7DBrPWsUjcKkbpDjaHFDy9Gyj/qGLr2/W9MQQVnY5QrqMD7nIMvdh22jZhOjv2
p1EUtwVbnW0CRCFQfYny/hxV8iWunUeituK4IVrpKBtrWtxpzJFridECMZTD54Z5XyDAnVrxVubb
9AktIM6irpQrLxey3KbgmI0zNoGlMCaQgd9KJhj2VgfbCFJVEO9EyBrn8giwaVZLfry+t6ahtctw
V4oonEeketGAu7er7kH5fONaYTAbXW5xXsXImFPh9aF8mrhx+XFq5xSC2BuubJq65spjhGpWvGLq
Ht7friP3UbFV8DZNXXNcCwLFfRTBcQc+fBoEWJz66aGbq9uuADrEJoK4KbiOcEy40v5CPft+DaqN
w9Ngjn9g/W8u112sEKtV05/rPPqu6u5Eqf8QzewzmEFfrpuMaXG0C8w4g6isujxBoEhyBNUZT7ye
nuY13LAb00/QXq2+3/GGVQPSQjiODn43j99zMUF4vm3sx6iyy+T67zDZj+a5Tu5DSXnAkUNFm00K
zPpef9uNXQfMNy44UdFH1J877t5HBd+Bb/KLm3sbvPaGmeugeeXPoHpbcYgFfl+kA/HzpCpC/3B9
XQwvHB2y6YFta1SUIKL18rPq+B7acXtV8uNsQfcEtKsbJ5bBjnT8Ju5Jjlsyvz8Hsn1eouJj1YM8
s7E30Aym4TUfpnLqKJAeHJiY6nfTiPsCLB4CbMAb5mMwUx0BFkrComKCmYalvCvk/DSp6QUvqH3Q
jPvrO2HaZ/fvp0Jo1aoDrQbO9JnuRUXSJnI2Njl+/76F5sW/HuGgJqwXa0Deb7AGmfjgO2M+ebGo
9TgAh+10zqnoy3QsboPkgazm7+9N+QguC+ggnCvkkCF98Ng11klEZM852B2vL5fhuqVjw8CL4Yu8
QFhlvg++SesERbzvYS5BLLm+xtYa4MZdpte/9b51gQfk798TlKRfbYndt1px7IPyKbbrzzygG8fy
+z74H9IWVVWtiktcXIRTpHZVvI64MK58/FC41iOksW7yEaLjxgrwxgS+RKGLTRC6cYpZJhVYHKcQ
vAPX1+l9EyY6dKysLZDzdaI/5wMY+Av/uw9puRvH1jx8snNWrxRYQEh4Kz+x7KAa05gU81auxzB5
HVXiLtJyeQCDKjqEDSsW0U6g0nnTWx0scn+bUB23UFlAvezM6byf7XwPfuMnFfpfblp5XXxNuBMU
1AML169p+eLkxRGQiZfbhtaceSCEtEBIDmdkdiB75wLluSVzZlpy7VBmEco2KzSqzhXypw/hCCJd
/I4trMf7MZvo2L94Jh7EB73+LKDRXAEMNYwuhIPZia3DxtH/fhAiOghwaugY4LRBVnwqj2JdMqcJ
70YqizSa4ijxSHXPqXNTCozoipm09sM1x23jDIa3D56cz2Hgblinaan0Peaja9V1hKWiYMpx6Xom
dbWPh/4DDItuHHCmKKrtdj5D62UM5/4cDvU+9MGQUYjDUmwlFQzD62jA1gMt9+gBDYhusANYvX/j
8RqhRro+3+YH2uNpDdVoRR3WSLb+ndU0DyVrTteHNk39cjC8ucejrmL5LY+Rgy+dV7eI/yXQ710C
d6vuZ/Kzy7a/GR8ksBL9GziPg9gHnzdIFpOhp1sCO6bRL7/qzeiDvfr1YrPhDOLOM6p0n4ht/bi+
MIahdTBYDH5m4IInrDmxjuiC+Ge0wq/XhzasuY4Em4cmwK0E1shGsOe35Y7U1r5yNyZucChd/bAe
+drWY4EddZYX0dafotK+QwnwI6pDL7f9AG1THbur5pHgvEJ18Xfl0tM00vuKBIfrw5uWXt9V1NDz
xULmOnYbVHOLpyLyN17EGp/q/7AAYNz422IIZ5wAUHl5jFXVz6gb2T5WkwttiAFIE5uInapA0Bz3
w0POlJPWC0NfIp8PkMWVG5cuQ/oWcLG/J+HgmRmjs5OfW9Ueh8n6EUjnCcVC0Puz44D8Z93Z37nX
Qe5zztbOe72+ribL0O7ioG8gXqPwUinII80/g5R/FzWPyt7KZhguk6EWykNPxiD2RywpWvVjbd3x
EOfVU+AJkN6zXyEPt4KKyYG0cB4XzlINPewvDuRRlWA/n0Ga5WzlqgzD6zAziMYSSDzB/vz8EKC6
CpWAp8nhG95v2AUdZUZbMQCtCcSObRW7oLM/Mbc65pLfBeS2dCTR8VlRRHPuIIIhuW3LlEiIRaAa
cWFILupkWbwtHUvTQmlxoPBJ38UtKmPI1NwLAVndqsx6S26UOQxxQEdmlTGtpcsBfCnLcTeHDRjR
vY1jzzS0FgZyW7EQqgcooMxktwi2C9Egft3LTIuiOTfu8S1ZZ1gPZPpOYdukrefvKn/jJWWauObD
DfGLtrcuWxuX0BaHmCWUKLzbeADAAf13YIodBEQINAJH4wS7ISDQyeg3Iq/J7DWfRQ61RrMf6tkr
jwMPUnJq/U7AdqRevBpvkcX23FsEREMQsWlmOUPPpl4V6ggKzLx3LeFWWjWl2HgNGvZXx3vl7gyO
9RI7EPfs0ziFWbwOh8rNNyxTo7H7/xNKh3vRGEo0Xh4jXUXcfRmxzA/D+8bL75eO7BVdHontplU+
feCQxxnp+kz98s6D0EcucFyx6PG6GRsMTUeE5dCOJKuDakkIvY3Kl/fgB9gY2mAKvrY/OP5k3gn8
wiYQYItd76hDzrPjvITVkN42+8vmvbkYhmMpax9i06jZxwVedsvziNLojRagBY+C0niaqNede5vu
6jYYnpTLgq/5Mm1cEAwHqQ4JQ9sVdKXmsD9bbusmZBFpHBX3OTQkfVTZUQjaX1+lCKvx32Io0SUY
kZQplwWsXWCYIG0y2c74CPmupUjAgtWLBMyfA9sJjzavw+Bt0Readl+LMWU+ANymLmAxqEWFlJ1w
zwbOPfwQyvGmvDXRyc5G2fZFLJHxnRR+zOhi5wPIG25sv8EzdMxYVw5lLgSqZO0UuP9SCLsAMjzJ
28oF0E3623RBLjwPIeoSZ6ai5ouAgMhzB/zqhmP8KUm+s+c6cgxd/8EQAkZ0BoX6rrdraD1Z5eNo
WWtCHeBX3XxfjTydJK7dsZ163D4UU3kunfIDX9he5cEBTVb3spsfwQh/XPr8CPLpTNrrVvODwfp1
iUXHhejL4OPlNSN1a/U0qyBVFECLY1zQLlbdVBUgOoQLaVQ2QR4PN4Bw5F9EDzEiDm7PIvHjaqtL
0PlTW35vtbXLQOuDn74t4+48rGo91rKvX1bgAtK24mxX5KW3D+sZNjqjn/MeCNN+b1HP/2lZYY6M
dQzGLaiD7ELoGe972q07UA42u4pg18Z2xoOlicl+mjs3nW2Xp55S/zQQ7jnWqi2yAbCDpAxW+YLM
R7GHRhtk/Sw6zinq1XMyQ60kDaO2PA2xVd+tkqxpABqxdCmgOTI3ZbOLl7LLLAGIj+XIOSEXARM2
1BzySipO1npYktGvChDux1YGArrxtHgQ2AOtSpwMeGDthMrRglwWv4pobfcgXBmP4WDRXWgNJI1U
YyedpGW6rpCjK5b+dYCc4cn3muGB0JrtqZzHHbqu6W7uO5qgkrMkOBnJHipO9SMUX5Y70EyLVFi8
gxRILCECQF+YgDzXQDwXG0rynWD9c9ug5dAW3nCwPXzKI7JOvRy6YYjk3W9Qybo7nw5F2nVLuxOt
Hx4Xpn7aULp5ykkObVrgu+98EAdD2tD7XUQRqvyQhnmYe0c8QWymfO3buD9CK5F8ALm1OEH4Kt9B
ZMs687Ks7tCaGx9Z5H0mi/o35ywEE1wv72KvgNYqt/pDZ6G7p7egnOB0EJ0HGj7/bPl83nsBpBGZ
5UHElNljIkgp00WqNV1ttFZePwYMAU1HoUFJD6JJRR9nY/kDOtJJB1Gj6yMb7kp6g0vOpj4O8i7O
WrGfyB3kLyFfu8UYaJo2+TtQEgq+/VlcBic8RfEcN0tv47Jqmrd2Rk1u63PZYWgHPeGuWNMYCgTQ
F9yIPYYIp0PDaF966PBScTbM5NXrnccFPBVJEYZHUdgvvsW21GoNH9JxYj4g3gWBqlJW0hmAq/qf
qmY/8qD7aPnyVfLw6aZt1qGGLRe91zhre57QatdaIUok9n1bdhvvwD+ggveiqLYdYlrbEBXW6txV
lniG4dtnaKCQzFNtDacb4rsGckB3jgzJt6Em7h0rwuWbw6X6sdCwTwd47YZFG4xOF3EgvEFarUSn
EEfq6NUL1uUiKcjZxu3//XIp0TGJ5TwpDzJEcbaobidoc147JyXgMqPQ21ygn8jdeIei+cZb1ZQO
0yG/ddy1A3To4kzWifVVPkR10j6TZwhb8W/W2fUSewMvYvKoi4W+uZCDEHNU5YAP9RZOcv+jcOkO
5dPbdsXVXhQqd8oA+Yc4sxmNHhu/JU/I8/nfrpu34caqA4DbDn3GUKWMs0n+GNSr3fwY4z7py9/X
hzeYlI6pZDl0LSF1FmeeNSRAVwRxu7EshkUn2qI7tlcCpY4wZsljDcPxI5747LYd1SnV/BV4kNpp
46wL+sQpUxD6QA1tY8lNa3L5RW/MhbF5ipTogizE/XcH4V+2c8BPt7EuptEvf38zujfmVh02LMxw
uxVpBMb4ZKVzvRHdTauu3fkgt5mDVnwIMqv05b6AaOdTCNrBE+27aqMeZ7BIHco4QyQqqMM+yBqL
0cy3xubUWmBNZbxcd0Hu3UagRHRcY8wtAnXVwM9YnieRb+1lbu24ujGPqxOHxS1nUEhSfja0wZ50
34P8GPVbfBCGTdbBjGUcRROUnINsFT1EZX8G07/X/dWwv38kvN5aTy5tF5xbQTYiDKRVUH3yer9O
Q19seJZhd3VAY2ghe9hang8Dyo+NyneM9XdiEs9yS83GtDaXL7/5CYu7Qlav8P1MEoEXD/Sbk6kD
k8VtC6Q5b9EGpeevk5/l03To8/4Oym4Pg/Cfrg9vWh7Ne50IrWV2heFlPx2YuvMuIHGJLp/bKus6
tHFSrI+Ah/IzuoCUuFrw8om88HcPRoV4yg+x4tC3relWw7PJnMjfezGQkDmtjLHb8yRTNOh1B3sS
4FCBGPn+thXT708LtJtVAz+zyePofamLKnP409oOt0W8P1o4b8xpmoB/9lvpZ637m3MKra54V3pf
rk/eYKs6xhHizcxZy8XPFgeU3RGT9h7acFtPdNPoWralD6E2W0mMXq3htB9XEu1svIY2PME0unYA
WygzCDLBVGcKsUzJvnart7HmpqE1Fx496lHRIEh0Xct/WAuU5HeTYJY43LbsmhNX48TFrBw/K4H0
Pfh1eRHqDbdOYNOVXkc1rjQKSptaOFmq7x1d4VVOUuKpWyIUudVXxoekqdpfEeTJg4FkMqh2vLI2
jk/T2mkndFQroE4IPk6c0ktmFXS7APLFN2665tAxDzrmOJGfQaYUwsCNpzxwEQP09u9tO6N5M9rB
Q/SDD14G4eEURYJdscnvZgitOrKx7hz0Nne1nXVTscelJZkbkPyvYTrU5U12BYm/v8Pdgv6OCV1v
NuwKq45XzUzijTD3/rY6ugJd71QzRMsKO+M5+7Jy+5k3WxZzsfr/vkAdHcDYtLSueqrWrJQ9YueE
Huo1Tpu43YpDpg9cduRNCA1c1Y/hGi0ZVdFuisEHsjTyuyijjTuFafzL39+MXzWDWnlD12y8oB3K
tizwBUjsHoDbZ99uMUxHR721FZuJy8I5C2TwIWibvYjtjaHfN0xHR7sttPdRNF/nDFm73eh5O07L
Hfq4kohvKcGarEdz2zW3Km/IZ8we1MfJtMSfg/k2lJWjM961yPlGBVKo2ez3dE95Oxyoh9pKNVlR
etvia/VV9FLH1IKkATLxIMYa631L8w2XNSy+Dm8LoHEtcPhOGdLKezJ5PxiUVlc7fMiX9vWm2eua
gB1QPoVdxviEM9xH9Xzs5G0cJk6kncE56VEkFZbMUHhKQ0GzCFpVhVyP12ducCyd9w4ZfSlKRVXm
zF/b+iN43BPL/3Tb2JrTdiAhnUMnl9kKUmsb+HlHTof1xgQqtDT/jgnMW1BTAKwJJjNNTxztwkcx
QMT9+uQN/vQf2HHnNrNLbZlNQximJKqqvTtt8TabBtectZY4v0umZCb86mDx5q6YnI2LlWlDteM1
YN5cRl2hMmBojmiuyWgYICqPG85kGl7zUwUJQc/nncp4I+rEa36hRHluHP5y06rrsEU+zbxeZCAz
PCSO4+il4VQ8XR/aEAZ02GIUq6jPS1jj7HVAqdNgQTrgpRo+A4kSbSy+YV918KI/M2ccbEdmje/3
IEOvix2Lozm9/gtMo19+2ZtDsOEM8iL2LLOytZ5WNh3KKvh529Caq4Ygb5l9m8lMrVDq6MNztNYb
W2qwGB2yuED0vir9EVtKw08gv0rLmT2pfEuLwTS8dhn2+1ZJPFRkNuLtMPtQL5Ro/qy3GOFMw2ue
Khhd5snC7L2BozRo8RPIYn7MKDFeX3jT+Jq7OjXL0bXayyz2S9AqRjtXpUNb7K+PbrJ5zVvbsR59
yH7LzApOQCm1sXMsK1Sb2FZ3l2H6OtaQtLUHRaoJIb4kCsryUz/D5EsXdUhUL1XwfP13GCxfBx3O
UI2xu1jKjK0gbB7cQ91uletNQ2vn60Vnnq5NPmZx1e9QUz3Yw1Z+0DS05q/56vYL6bwxG8KgfYFk
SHDnzbi+3rYmly15Ew2CgIc4oqwxW6BmlNqRB6KbuVs27gWmuV/+/mb0kCommV/icGXOro7cQ1WU
j7dNXPNYF8KukzthWaYxOLoxwBhiC3ptMkfNWzuvuUg8WSKzq3XHofblueO+l/6Gs5oWRXPWtUKl
xp3omAXfI7V3uxuH1bw0xDMy7mvQdzjK2vkhy2aZf7m+1pc80DsPPx3tF4csLANkVbIqfF0bII3F
+JFBlaov1zQXQQIZk40fYVh6HffnerOyaY21KUa/T/O57DNbWc6pV7fGYh3T18wBNJDqUGQD8794
fPgw0uk7KFC2HrGxYbE0f4UIJAdT+DJm6Ic9caVUUkV+GjuAUljVM5Tc590yVUduu7dVuBxf82Ei
JjcGzaLI5oZklaweQnc4hN2WRpwBqQ+9iL+9mNKQlapoxoxH/q7lA9o0Pgcd2dlIuzjxc2/bST0P
qV9XiW23h+s2p2mI/w8C6uj4P2t2oZRD2Zh5Mk9FAcQV50jFDCexjnvqu5ks1ySP+H2b841vmqxP
c/xgjIaI1aPIikglvVvubLCuLMttofYilvo2GPrgkSD5iG3KgWEaqmAPKq799cUyTVzz/WlZwGYX
MAGIA/FOtlXnKR+aMQ2rdktg5XKSvRMDdMBfbLVAFoByB8SLzD1PaHL40YqopnhmK072LstVAGlw
VAs2lssQdHQIoL10E5pUeizXGn0Fm32VNPG44wF75JQfI2u4nz37JqwkxOP/3poGRNpWpGqRtdba
HySXUCBn7DZGEag3/D16ZY1zEwwwK0gh2IkfRNM+KuWW5qFpnTTvp6DOoEQMQxbNVuIDw7p3PbGr
l/rz6ntl2jhRGlVbfE6XKb9nBVooAKYAgiCED1mcn33kdaeuAHPBZ/AbPV23ZNMHtGO9mPnooQl4
yNxKJd24fO28Tzmhqe2FG0Aa0xc0Jx9pOQ8tUutZs3gpd8I2qUAL1vf973LacnXDGaAzgwHktows
jIashqyP1YUZiOAPNBjahLnTbxbjCFidcDf1+ZamveFSoUNyptrpyhUc3FkUDHdWz+4XtZULMAyt
w3HcyI1A2NFh6CVKayhqEsjVXd9tQ9zSkTdI8eLgBdIxc6dXZ/V2OSSzVrrFCGWauObV9hxBP8KO
eKacOM2DORWUp7dNXHPpAA8VaoElMBuqNpFgBc7FZ2/+dX1w07w1j16a7qLGsvKs6Yrildg1Bb1R
bf+8PrppzS9ffXMnj6FEkUOzkWe++2/RVEnHe1Ryt8B2prlr/huIQOQlw+gqHLp0zNFZNEb2Vo3V
NLrmu53sLHCrY3TuMOB761Mxb7WcmIbWTmc20KKIixqSBw0ZU68r5r0Dwrr0+qKb7lA62rG/tNK6
KwDJHTC8s4vm6xANE14C5Hgen2tIMfOfs1MevEXclkXSYY/l1Phlbs8M6CEHdcW8raeXRqzNlhK2
oXrp6JAtBJw8F4DkZSF/ZaOVkYLc1X1/EgQovaZ5nnh0guzAKxjHPvhSJhJlNDeabwsdOqzLo5EL
6RnLP3n1MxKUd+MCdtac7K/vl8EadFwXLZt1UF4ZnlQnoavV5fLk5lbzdNvouoODM0pCKzA4+W6Q
zGWcsPLf20a+/J43zm2PpccBtlYnsdTxAYR3TorO3nZjVQzHms5NB/jiEBZ+oU6zNyKPDRYQJ0+8
4D4P6sQJxLmsP45bfY+GMKWju7pIOND4xLrXLeiofM4O6DZ5JD77fH2lTONr/l5PkyAAZKpTOSyf
G+Ie+il86q24uNE+tSt5bEHDphdYKz+XMbQTqgfZo70SxEKnm36ADu1yIdnoTXMMw1ylSjtLPJEa
SjADrx+vf8BwUdIhXk1OlVXPoTyNo/9Qko9os7zzHL7Lpw0EgmELdIjX0PStWFpXnay63zmMppda
JvqCN3IJpvlrZ7RD+WKhi0aeYjR62HWGxs5E1vd9uDF9Q4z407v4xtfk4DTKCxZ1slE8rgXLOnva
QF+Zhtbc2K/Bxkq7CY4W8TundfYgB0mv76rpXa0ju3oUSQmlXJ3cpv3EffGFV2Ivmos3Fx3fdR75
MTsNTfsLvpfXN1aW/4Cv36xW7KHjR8hOneg6HyKn/8iddSOcmuxIc2XVVMhNAecOQ3U+kKKod9QD
st8fXq8vmSHs6cguvBUUMsVKnYJgOcyq38nlu/KR8LCs8xSMe4CLYVh0o+3CsPc61Cts7bLjtFKn
Say7Atfukee34R90Kjsx2KDhqbD1bSH3tHPBRcbXPR+C29qCIezx9/FjKZb33K7VySsna7+w5rxU
a7CHfMzv61th2Gqdxg4STwocFI06rdRKZ+tVtb9cSjZcw7Tyl4++MVE7GjtUIjC4tBjkGSpAW5z9
9Xkbsic60isfnIWHFYa2+99g/05WtF1dWpl4/CsWW7djQ8Cztbv3IDmkVcDOdWJImyWN1X7IAYEY
bP/H4Ngbp45pjcjfa8TRU+oPcwsTYvZO9jwldNmI14ZEhs5ax3y7UA7+nWKXou12eO48tVPWPYnI
qfDa/aq2UksmK9LO5tKLUQEa4WLu6h06GzrHtV987cetwvz7G2Hr8K62WQTItCmstCAPIpgSwR9l
6OJ+tNXrYfrCZQ3fmCpvu5iI7rINS5gyPCcqXyRhbCcF34IuvL9Ito72sqXLOjZhOxpkk5fZPTmj
uJPzFhzXNLx2Once0uMOIACn2arQ8LEmSvwKnK1iiGn0y9/frM/gxMqqGoYjYX1o0Sjo2UMyo0ny
ujebRr84x5vRa6I6oixLnqwg2K2umwT+nKip2XCE94OFreO8bD4skMdGFO25P++4FT6jEfOwOOsj
bfqsdaJf13+G6TuaL8cFCyqnwM+I4+FnGFlP8bR+IDG/h+DRzpf9xj3JZKva8RzWkBDranwGYgRO
9BgSlfDwwxz9c/1XmIbXnLl26BrYoNs7eW6XKP9j7b+W6tyyjauYYa913NdY0MAfZ1hS1OSJKIcL
B8uuEFte9n48tXXMl90HdBBtJE/5Rfkmqhexaypv6xlrmrx2HtOoCkCWijdCEQQdujS6z+EafxRe
XG6Yqmn6mhdfUgvhNGD6aM4/zqt1nHCFvL6vprlf/v7GyZyQkDkMAjw/CP82eDQdJZ0BJN5i/TSN
rzmxK90RDCauPPVWiPb+qCcfIHvJ0b3tbCmkGGhMbB3+FY9rBCA0WqG5kJddyFfef6R9LPOd76g6
f66Zw6JTXw0TPQYR4egW7yywDdDQLughBwXKnDZBX43nyqpCCjRmPOfJWFFv68pm2EG9HJpz0F+E
YEU7RUVZYhspJHokv3V0zT7o4HZo3nTRCy4tCLesadMPN91EbJ1yM1d+oNp2Fqeg5fuiqhYs6aby
hmFVIi1mRcqOBhYLcXJiqH9NvpVVoDhJr1u2aXAtYpVN4UPlbRKnypb7KULFbC2GaMNt3n+s2Dr2
LShcSZt8gMm19Li2OWJi0N4PaPDYsSK/j1a/A5eX91Db9m20s7aOiQNtid0As/bnOgVBibLrxh+c
Vbd1zUJm9e9AwFhDK8duxanAfmcl4/S+WOARXa6mjVypIRaEmpnKeAIbL+j5Ua//UtIiiYv+WMkb
j5BQi2R+jaummmqB62b9S87OExVIM0F/+Od1ezLN/mJnbyKlqiw/byAlflr75tvqufd+CzKF9bbi
MsQateE716MhqcSJ8RqZ6v4niA8/TFG5v2322i1kXRteRWjjObEgGqHpUPyqPLb3JnvrLmhwN52R
r7OLcl6hmXmaFWTKPW/tUcEqti5rptE1Z5aKd2LkWPwpIDO6dlo/kY5/W++UrSPjJKrqUPzE3HOf
vtrjlLmDdby+7oaJ62g4RcqVKi8fTpIUqYf7PURaNtzJNLTmsTHeoI4zwmKU9VgyWe9iHyXP69N+
/5Vo69Ko9tTXfolYfPId8qOWz60vMiRWD0WlDlHpArKx1Z5lcCudeU9hQ0FyUssTi732LoZw4z+Q
5YmmpHXElpaQaaUuf3/jug5yO/Zo+zh9W5DlTq34lat+q6nystz/LdbbuiyqWwayqHuCw5c1Oz94
YROIbesUFDO0+3F9N0xrpDtvxK125fhEHocvlAS/oZL3Enp86yeYxtfO4WLsnb5dMb4zz2e/k0fw
CZ+JvA3pZ+uiqMFcdZ0PgpBT4SDq99KChFdR/Wyh6nGbuerQuSbwyGBPuACVU9Ukns9+EfQfeYQf
KyZ2YRt3aCkPbtsNHT03utM6lL0nIB0FsMnlWqSs1AHs+PpmG4xVx5kFncXQao+rYlzWxzxoQZwa
bCQ9DfusQ8zsbi6DZVzFyZu+V+h0HFVCy9tKMbaOJPNn4JTAzCJONThEmvYerEbhvDFx05poDsBs
WvVBiLG5HfgPLbqlcDsnW4HU4ME6ZIzFMrJdIsVpCKyqT+q6U+CB6MV9yBaWOSXNP6ARkt4GIrF1
yjgCPvioF6M4CZcdo4J8cN2tfnXDBv8HPub3fCk5butr3XQ7b+we8mj51ICnJrnJOHW4GB9CKKOO
uLFX3ngclUqLltx2UuroMMup0ZVYY2hoIJzr0k2budkAIxnMR4eG5aBVWZWrsOJWTD/kdlAe3NoK
NiZueAvoJHKXpgCQSNstHhrWQ1HwV+gNfy0k8qgqcs6kC76KtnptojG6zRt0Prm18eLB4bw9gWvN
JomMZOUnjR9UWxZqMiPtLupbS8v8um9PhLBzK8hrOEwHypbP143I4G86h1MzkoHnFRenpdl73EqA
Brxzlmb3f8x925KdOpbtr1TUO7slQAI6uuoBWLe835xO5wvhdDpBSEiAxEV8/RlrV9Xp2j7tcnc/
nQg/2JFOciUIac4xxwU/NU/nX0Gfv49o/4uD+Ud6WNPazA60G451AFc/9b4240PdI1a5d4Xx2XVN
L1VMwHn7VKdPkuodjJfLSk1l0r/5Tl6lQVy24KX7X4bf/Oy+/lDFeqClbkS6+dH29ABZ6b6v6T1v
3f9umf9IIduigI2y39ajqNK0DCnt96shv+qnf4IA/sgiAzXdglvn12MIkZqg8820tiXkPM+a/SoV
9ifv6f+T2ioRBkTDwR8bG+k9GTAqGIL0V/k2P7v6D+0nbPpGzMGr9dgl3nU5DXSoirSJ+fu/XtY/
u/75qf9TldloI2YF5OgYyKiYlnbHh1+xgH5Sjv9om2cknQT6qvWI/raXeRC5NihbuTFEicRjtxXG
NtQ9jb4CB8khyuT7v/6VfrJgfzTV21bSe8w7VjDAvjJf5cH4vK6/6rp+dvEfDvVNd3UM9vF6NBUO
XfFlHFp4PP7vSI+wyfnj0wh8jMSGFLfMzeSSLuaIpK/7GOGg//rO/Oxh//AqJ34LOifoekQGh0DZ
z2W+jNkvbvtPLv4jqayOKxOCbLweie3bTymASBDlNYIQfnGKpz8JVyU/ssraboD+XGb9UcMLIH4a
adJcpKti7gr4QNU/LgkN2ydbSyGinISjV22uweVRNGeMY8nlKFrs6PIKcQ/6FDeKYO+OUpM8dE21
ZOegu0lcWL+euY9Wze0rfDWm9KBSGqU7eFYyyPRo59IrYwft9pIgU2NHl4EMHxigw0aXxK41iGvF
nlBuA5JDilnB4RFCdpvNh2btVXRb2z6whyxcN31y/Sb59dKncbExv647TIMv5i6Mn3uzTW9Jk8bX
zQMOHUd8vhIw3/feaPJNNIFZMYiZIn6MEKsFq66xm2qs9QkqQrOOUV1uPWZDyJ41sXmkbTh/bCvs
7HKxtBuEhsRO/mKJ7WDekRJWO1ymOQOAUyR6cQndnUovO+S2+MdpXmrziKgPPx3hApLqq8kPai74
rNABNwMyme562Vf1XbW1Vu6kgUC1kHWmedFFWUX2UJF5drFVjWzK1cp0y9GA9tsBsbj9XZxAEfMd
doVJVGTY6eoilnL4bDtaVS9IQJ+/CAQykVPo0qEqRQMI4SD6VvHcGT5PH8MMNeBdC9GXuVsQV5ye
umqGJbR0WqsimUxKinVhW5pzx7Xe65ZzJEmMldtKVQ0xg5dBACy0h/h12G9exLoQ4RqAH7+6Fo9u
ixANQBZHKdr7JUmPqeJkPHSdrtmhoZnlZYZbW+UNsHK/a1XVViWb+GYKAkrnjZnnVO8mcB+xZcy1
ausLC6FRup+8q8A76qNUl1CAjHMxDN5dMbawMB+c6JO8Hql4I/DLB0+sTbar1oD+UVZhF9LHcFKB
OlaLMFMeZ1r10FsEYEqLiSX0c7KahOC29rMoglZn+GVt0sZ7r8cmzVFNwpCZrdtWFUYbaKGZTGy4
Y0zwsNBdGuEN4MtaFfM8br5Yt6ZucpcwaBdHnWGN2UhKXqZEZvOT35ImycUKgiEUmiwb4dXJmnjX
88ltx574ISy6LmzaOz1BiZYjzmOYD4lecN5kcpz0U8AH5VQOnihRx40SZW6pz5oVBroQlZjvicjG
rHTg+PqdwAOEumiFMh8e801DwdKvp0eaasmLdDBrUnae83YP56iN5G6sPbtlzYIUzkIiuWfbwap9
mUyuRr2ok66jNNkHsK5KL3QXwDujygiH044W+LtXUFSerOeS7InU/WcVBY98oLutijLAAiQeLhM1
d80nl6r6iS5x87YR18sX16ed6netW5WRu8XOsboXvFL6A2NJynewVQrTKYdmPOIXq4tg05nruWaN
LiSCb3oYmzuyZHCvaSd61XMSzwe5cMau0s5JhXBmCZEQLMqn7ZNVQTff1nAOrw+ik131EdYTcgpw
O6KufreIOBvKDbDYWsjGziDjdhQcBAUu+XxROYb4aHjOzGzfYbE3XzY5yuEKJ3XaFjHDUn00o8Sp
hMl87V+CjNfigUtd6Z1voDe97pI2k4duGkO5Z26WiyycixQUQJ7ZGJMdJmFlDL/CJSoFCpnhAA1K
1yHahcKypOubZMmjZNTqCjhyDQe9NKmjXYhMLV4OG8v4dRsEy1euUz2cjNzKCFnkIl9g0eYLsT6E
MIL2eME1RlRx3lQ+36LxdqthCi3svQzGbNu1iH7+IuC6wgquOXd3a2TY+8KJhR2I3xoJ8zLt2mMd
egQJlCxuiwiipmcZz2QsOOVhrgckCyeZQIpAhUrbJKlEfLXoogPUw5k6sSkRCGdW7du0iuts4cKe
mi3OTmE8MLzcaxfZPEs7/QXe4krtRSwpXpI2UC/Icpdb7mcibllr3/EZ5Bv1UfMt7Emv741MOSxH
N47QO1i7kWQXbLBYv3AinbYCzTP1pevbVd6rSJL+xtcCduOOcjrmVaUGRJuYlNfX3cqiPaJ6z8IE
co1cD1Rhycq3+SpGzu6IfdVb3eTSBW7ZI9WvHq61GSnu3oLDsthaBCLmg6FDlGewn5ryRtoqK/TW
C4KAeAhNc82NrYqh9qCQjdNUdxd97Ed/GUk39znZkglR51D+ZvslMlIfsk4FvgiZgN16E6TQ8yQA
G9YLYiJ67SO5gqEBYyFeLOhOGZIwaeh2A5y8ALYKwqdLu9ZwmQ/jxeAqDYKWtjGbmryONt/lbVJF
4amrJXbHrMJ8qBysrdOCg8WfXosuGLBWNo8bEvN2i3NeGz5+6bdpEC+JbwzLsdmxdt/TsYvLbFpC
U9pNUVnoKFPjg6o3MlxtNQcDIECUcAgFPzTSVy3ZqnOOc5W2uyEwfZtHKqlFOW1yik4CEj+EvkOu
cBuQpqIFi8PQH4JQpFXR9DpoDwMyOmhuIIEhn+OUz18YdvIe3tv9sBZm0TQuPcMGcjc3nTE7sWlD
LwzrKnbYQtWD4rjESwH8idKyCdOE5qkLvSrWpg+6I0ikvh1yOB9P3TXxyzQX3TSDhD+PyHuHafri
XkQPRfZV4GrBrmmfZhOiKPCAQXCAIejXObEsaEpQ4ubovuaAQXJEJ2XRYV03drQTiqQvTkW2ymGw
3BEE+HRcwGxD68M6VvF6g+RCmBKmup+iUqd0RKUEF77lzlcIesprl+GOsgrOjveBXnV7G20wtMZS
69Tki4YuiyrmflzdwcD8tLkYE1i8lRxnPs7etvdrif1M+BcF2nZQEAqGaYHV1CGKpJ6hTdYDV9UR
ORLYgjE5V1EJUlbNTt3YjUs+pDHet0S4pbpmM+qFs44Zmq0R7xLaLwQvuq+yX9PtroMHHC/xljYj
DBA652FGP/X9JXr2INyN4QgKE95y9QylLAy9GApBeYozV01XKo58d7fhVA4+iLNgarGOtefAKwUl
xjB0sc6pizFN24JgphexpTYD3cpCF45Ps31MOsJsmIoqFHjGSbrteW+V2NENYX63SQfj8r00WDHA
sGlfFyJA4gdcG4OlLQVEHyyfKza/gmrdkrKlRCR7JWbuH+DxEsUlrJvlXNB5hb+IhoG0KESGyMT9
lIxC5c222GCnEjmxyxXCubBgVZyxUppsyHLfhIYWyzSFa7kMGZ4oCq2On9lcZtxPAYvvp85H6/Vg
alsfVNzq6dD3bsOa175yO4pjvMu3UBCW9zUmaQfZrSouK+l8/QJIIkQWg3GIzEq2jnxmoOG6vUjY
YnZIGGpAV0jkoBGguzhzmdQICYi7ll1igmKjQwYWVX3yre7iT6Gv13KOttvV4YaYEJnxUxW7m0WA
BIXjdeveI+RsIhVUix7BkfMaGnvpECgT7ytsETcRV2bIN6pCcgxiJFvuMQOS04WY4bdWtoo4VuIk
k4+bpXN2GfJw6fIsdBktnW+3dreG80ALlAQN0g1QT3W7SKBRuEEkj0oOqWOYCLd9bMRB+Er5V4XE
YNgrby5gt8hu9jNyALK1RoKwW8LTsCR6RMJrZ9w+jaI2vg1CvqRlYBf/fdBzBONAsfEjGhWLHXel
Cc68NgvMmIc6ElcRqwk+AKHxvps3OOchOj6tIBXpO76T8D6pCpw0rtq5HqdwjgCnNNwvtkmxwW5x
8j1sEtog59lVZNf02CVyCzJZV5CkcWTHfAvXvM5m8RfVjcFbNaB2zH2bmKBYMzjnXlaSVVm5sGm8
QilKDoj7wBrfJumQu5HApj2pJLhKqRMIHiMDoXlGm2TN47FBhkA/rWt4oaspeWosMvKu07XpZEFT
NWQ3NUouRQ8NjpPgoerR5yGReJjveJw0Z3Y7jT6LSSowJWWnb5kKYvdt2pK1zlMZc1522KXJEVO5
GKZ/kGygSFBU7Ppqbltk423YGkbgPziV8co0Ocjh4VAEGPmiL+y0wlY4Yxp/2qY2UoXMUCnlKcqj
hzZVJkTehJRfGQrpl7SRS3bUrBtVoVS/xIfKh8u1nebxzizSBAfs7hZh5sl5nc1qXpJDnXCC5ipt
m/qQGtMv2JPqgd3Imsz2JmNxluzpMnl/n42jjL/qurHvK96RDwB8CLVYsAqRAuPXeikGH6V9aSt4
ax36EUzPq2FKuDxE+PjZLSOe3cRrH2FTFFP0QEy1fHWbWPVhtkm85qwBiglhcd/QUgN313vZT7re
K76iF2HbBk9JIoKEFj7NtuU0bGOqi0SInn7So9jodTStyBRA3wS2b5P1rC/qdsEKx7mpz04CHD4k
pVEwmc0Jglj0PpZdbMtx7DK1TyJtxY2pTSVLmOLxfsdpS6sjQUhld20dPR9bsIeMLrsxjPxTBGWP
P4Hz5elTWA+DfW+89cMnoaRNdgiT4ssBfUTIb1HG6OxjFAyfErIdGvm89evGb3k4AXFYVLP1jy2R
/RtFaG74ug7cRZdBMyTZF+OdWVAnoqEtmGpJtstq08QXyUJwsiqDHNDCBGSBAbneKPwTA13T+C7I
AvIVDSVaez0MMtu1VpPhEq70Ezm0IGTK/drCZf/srjwNRzJRMSK/GHFLaPw1HYsAavwWvmgbj6/p
AFHecQtXY2/6FR0+ekrW9Xu/yWUCvMETh1xcPskSsaQyOHWu3uC47prm87YNw1r2UQbByeRA7i5C
bml/k2KXDMsqihP2sGoS9AXODrcg373T010ytcMOf4Ez2xzxTu6rVNDsA50aW3Y6UWw4BiQFdW9Y
ZqoeVnSoC1qGtWpOs6IJkwBsfOD2ERxos5cIG6qQOdAlFGppMnZh3igffe+RZz6eBhOE26nDRgT3
lEBnwudJ3Nn5auO6PwvG5eCX7+1CYSsYrW3/4JCU8lXTLQIY0qzNllsWN+9z06bdMeY1+STbOAuL
YCYVvIaoR19sJuwjGBMmGzgd+FGqNCuZk51FrEv63I8wKj6pnsHJmbioSQ+JDELUbFWt4+cUAe9h
3qP7b8vWkyYR57CSOLPYVvQavwaukewt3QaAB34eJnTGbsPQeZLhKnYAYqjJV9Ux/wtfg5+gsz+K
JPH5ZCsqA00mwlaPSdIN5QCAvLBJyGAQFfZ32mz8kGbRr5KMfwYQ/ghl054a0o39cUXXVcJdGx4d
q/s7nfDfvq3/Xn83d3+bkdi//gf+/c30fhR1437451+fTIc//3H+nv/7f/74HX89fDc3X7vv9sf/
9IfvwXX//nPLr+7rH/6x0044fz99H/3Ddzsp9/v18QnP//O/+8U/ff/9Kk++//6XP38zk3bnq9XC
6D///Uun97/8mbLwrJb5t3/+CX//8vlX+MufYQ7x9U8nh9eo/y++7/tX63CROP0NZsAJLFoYUgPp
OVRu+f63r/DfUpbhAGMMGFt8npGgqXPNX/4cs98YQ3we/MKjmCbZmWNkzfT7l+LfsBXE8LiNwNDJ
OLRI//h8f3hG//nM/oRsojsjtLP4NPT39fafAy9ch6F7wA8jBExnHKTnQeU/DSJ63+nRBIp/Ghl9
nzZzzVr2BJwNfhUJWq9K4G/LELkiTpvrkLcfcAmtTiTw+/ps6Kku6GrUvmq6K4fWEWBUfVHLi5i4
bW/m7N7yMCg9Bb4ZmO163G6SCuOseg1LYdCXIq73nqMSB+aSpqegyVpgSGhgmYGxJJuaA6DzQxen
qP/GbtgbvYGVfcY0PMUhToBOHoZwbY62SW50dE46sv4Kv+9VL+VTvHVXFhHzObKsEMbUTrdJHAP5
qe7qLPOXKtCXC6KTFInukx5aR7/E96QHJk3lPjTyDTlVl63Xh+gcMiCyO08FAqgCYIdZ2j92vj7Z
Nv1C0YjRKX6QE1o+7M79rqHTcexknce+uZsAtbIOvdoZnjDqdYPoZDbbnU9FW8Cs5RRZUowmsTnF
kCmv2+obs2f5PyA0LZrrRbbHytU7soUlEIucc31o/bYLh/pTMMG8on0xNdwOkj49hV3wFWFpsOdR
H619gUEqnBA1jsb4Rmz1Pgyi8QSS65DTUxTazx6J15A8RRAWxvyiCs21MYKVIP+9CZo+YXc9dg25
gVPeI4GrZbFaflPFwQXgH3QUjn2JNNAyKq9CiwllwL4OtX0N4jAtm0h8ZGvzQXTz2gl/m5hbgRye
QxMCiQq2cTc1+PVaivpxXcmz8NCb0O1VddXTxIEwU5gYxzz5qOr0SyOil0GrDximklKk6gl4LTrP
V9MOvPCzBTufu28dvW64bfOuJwvwAopRV/teI4E0H+UnyB10DkFCD3BzX6/ZrZPdW5WgOh+ZvrOY
XOUA+lU+tutNc06Wcya9aWfQHWPAlXUENyUEVx9MHQ255KlBW5DavOV+PCPKDxADTmKuTh5Gt2Wq
A5sDsZRYJL4tN8x6EIiZldMAljhZxDe9ZKyYQnVPGr1gDBLeZ2t8b1a1lOkmXu2c3gxRQsCBb85H
EXxdasTeBEqXzZAL5+SOIrMcXnx4jihuUFQt0WfTHZht/WGOd4EdWe4wWiiQkCZ3IBVeoLU+iqTe
YObhSN67voii5hH1ny05Ee+Biu+zJLio/UOMSgPHMjLWAtN86KD5GAfxfTqKfgmLnsly4jPm4Wta
Rh3utq3DB7XqUw3EDu/V+cnBJzp361CoRt+NQvodOERvC6NTjjdHABujuD1iuEqF+kiy8J7t4Yik
c0saSCtJdgtw8eThBJhPYHvnw7OhmbpYqxaDzAbTWMr22LIAlc3ztVMoNhqNMASgDLeEXbYt2QFH
fJ4xqD3MJkjxVviX5imycDcedUCONZDVVBO557VGEFrzkMFoZkVoJpDR0OZ1o167OXmCAK1Bktny
jEAWX7iSbHVTBoO+F0cbVyxvV/1kZ3MwTLwrtO814TczS6NTY9PjBmpfgyz5uyT9ymusBh3oIe/B
Xs/rPr5feGqLvg9PJKH30rTvc4zEjuq+HWoCgSl/IMmWoD4DxyFFoTMkzyFu/s5v5KqNLbxTsyDn
CTwNYQML+4onzmcAHn641O1qdwmiMWECZ+4af1lN9lown+2xeO7QoWz52FONmEQs9WEUN4nzu97T
5yyeEa9UV09IgHuTC+Ci2R6gDkDiWosHkZh0RB6evvh9wQBx3bVj/Iyj7j6gGsKh1LXouZrLRfZ3
ZJmvceIUkUwAkFDYjazsS+X4NWYza04XfaoAueYA9JvcOuwBbGWHTLcP6AIwM5ou4kr0OVQDTWnc
9B3WJQUKzn6XdemJYNDEDD5VYPTdvJplN7AUsdEaLZy5GuL5ZWv5TYiFm48gVB4jtyA8agY2CsT5
aJx5XFEv5rPTKeYq5nWw23PCs71cyY0n4XOF0WnuF6CrictyPo8Ii3AaYyH8hJRj3LEZYLQ4qETR
xjl6G7wkNWZQccvz3kqed2kxQihcNnH3KeiWuux1VMwLI+UKAUBRf7YMsz+nbZEGfCp4sEqUlpgw
pWyngnFnyXW4wZVjJNN1naqrrYe5WwLDb4uqkFJ0eLz71NXTO5SBN8OGu0dgm5czF6BPIxNgRS+L
0IQ0j1bdlxPwj9DNhZyR8zyau6CfrgeF9R6FoFoPaDyLllQBBjWBQE9rbhoPW1szw3gGlZEpI+XG
fMQYqDQWEFLYjTZfprSEGucWQDeCmAneMAoEwDwH3IcFOsnSN7wpMbr6JCx94AMSD2WL4US93gyg
OxQxwdaFiiJZ+i9jl17R5Sa2zc6u7rUD0JebOXkclqKiM/KpO42Z0B4I5lISNH+Q9KEPp8FYkIBA
WhmNH5CgIGoIOZB0TJ6GBQlvvWjQqE5+wUDB7quBZKe1fQSJaD31fXMRJT12FHw3UiGrPam2PVQL
UGQgDiHbVJ4M4wu6txe6uG8cuZPJhM8qogkvrcYc2OvHZITTUrMpkdfxfIs5sSiyecXroz6fNaY5
lDsYu/A9I2u4C0SXlnaGfS1x+2SOH9M5Q4POn6oZpRIweRzbenwZ3FRKLN2mr77GvPmogNbkJk5H
YED3zWzekn6Gv17Cslw1QP04P6G/XnEBdpqBuFRyq3ee6VtrFayzNvm2Rvaatji2OjSIRZh9tTUU
tWGWHPiGyzYLFrJbooNu/DO8gT62sXmdjf/Ekpd+rdad0v4ZJiXX6wBXnDaYz7gWnMVAucnrZW8a
dYWldjV0uCgqzBsUs5cyyFEnrTtMAVQRVOEzS5AwPr5MUMUeMpcCme2OTspnEmzPveWi6GfcdqIs
xr7bDeQkT54NFXxM9hWt7S2f0iucwMkJCRUI/kWrf6gI1iIcr9oSYRAiT1vX7uxm96iTV6wQAyic
8PTIpDhiqExPtrbFlNn+NDBANGuqjnE/H1S1VZeYcea0qv0ujvAQaExusmYfemML8EWbXdiwnSCe
5AuOz2LFkRz1KBJbdpR1cEHq/jHr9GsaAU1N0SPCMgzEhDiPZVPIIauxbpwtwMz4HodLSaEWAPwi
kdmj+A2pKCuDBJGka5ojaiQtcM5EhwF+lHCu2IWu7YswCHYkRG2lQ/YIxLTOQpE3CPWVSn4sSHrA
xPHQUxUBDnMhqPxjnAfCFwtSNy76Sr32H5Ao1GUdxutO9MHRCD+WfGhLJreuhI4Pw7jsEwjWY+G2
+F6ydxub5iDCKjrCxQTprg+YIBVQ9+CGBPgRS+TKteJPMtrN43Qb41xfVY8lRVEVQiKH4vHoYnPa
Zv24xeZuZfK1pzBTQoyrr/u0hOXsW+1xOYQsF4S7sh38c+A4yqz5ul0HX7YQg6wrfhLQEJR5cx7F
oSxJ8jbyl0qpi25T2JBbHG8uDb5DkbsUbJC5qpOTztQrW8aXub1fjH1L4uQp67JvVdC8o+l5ryOM
46RabOmt+raE7tKIBc+2bbISUzOdZwIvdbXqOyX9sw/Xw5S2e6cwTSUEBe48bYAaoiSP9DDnzEYq
z3jwnZn2BMPb2+oWnNn3gAAwGTrkYmPC+oqXtwD3oRiiuS3MEyQ070GNDRdP96kKklcGh3tMusMg
X1b7si4YVMnuxXXVK8Wz3zBJKQimO0WQ+OdVqrsaPwIpsNOFgcNJnobtC7MIiG3JigjTh0DWHByJ
+jIYcITFbPw2Y5UcOJvvQuEYMNLM5jhxGZPvaq0/gDbunavft7HDr9fB8Yrehwp7wuDaD1By2hym
/kfX4K4MnLDi9Dleq7vzewXxY15xWHEuIITgcOiD3GLGnR9NUr3N24p5AzLgYDqJxav8Rb/oN1Iv
cTl/rzLRlCpoP36/2YGaTzatR5QEKEt7Uegp+YRk0xzj9i8hWoOskELBbR3bV9YFTxM7l+fEPgvS
XoLJhsfAUXZMEKLltBeyqDsMrxYcEtqjWSR8HFBsrU+L15+Qj2LKcYCP3cxZlU8RaffkTOrTzyqM
wZOYRnEIQYloyXHWW32BuSeaTtq+DlcLIDoY+aDkageoQSyyjRuU26t3EuVAkwtQnA8Cp/sRhicI
RIP04lA1Ysn7LHusliKzl7O7wgS6Ll2g7lAQxCUhtBijcc6zFsV2FKzPUkyYZITickroTa8hWhqz
5KlW+jJtXp2AjwDetesQVQxuyrty8bd4QCx5tNuGJDqgZOpwknd5ndq0rGFnmrNY3js6NbueYCS7
1vE3O4DBcT79i8muz0xgfXs0QyatxtLI/mqceYrkZPvS6eElaVAYp+1zDc8KwUaUjAPwalqaFC3d
VJkCRQHuND1M9dc+xBmHcpmDDZI9LbDpTIQBUVbs23bBbRPzy5CcFzKpd6FSV3zYnkHnMl6yEpO5
V3CMnsDmsgXwjoOU0VRCZlsiJ/pdSPuiV9R7KYckIwqaHDPYhyGEy/FQownXIsQxyRjGuH6Uu9De
i5rzHGcGcqFE/+yrlecTR/UGqiW6IdB9cmSXa7wOoJmgN4hxbrexSnYJhiyHIHvs1wzshqF3EK2T
e9Im+4onLytbloNI5Oti/AsDW4bryoOz2d/NS4W0GpgBgtLyuGTpV9jfbgJge2dxqojmfEZH4m1L
1Esd6CuF+UuxOhaAKrEWm8CunbrAFDWMunKVNI9dOn50IjnQOPjiR2wE7sx43sBLOFdsPKrfTS9f
J4sBvYu+jxkNS8LlvOvGOgVpOblPaqwXEMkKA1E2qtQIj/S6AShbVCuqqKZKn7YE0F/WZ8811waT
hAhEHDUWbD5sbygaR2ExxQpRgDAOAHvJerfjOGpym7pyS6CFj/tuyIPFYY1bCSYX7Ml/P8l1berC
m+ZTXYUXXcM+ONgE7Qxoc5zCIUde46F1/jnWUYoKHgUlRh8W0eOyjFOMitMtiItuxn+sxy+InXYF
OjlWYOr4OWswRKk1ik3fg5ETkF0y4Yhv1D1Euo/ohy4ynzxRRW/dJo/Qiqtcwm1X8LgUAN2xb9Ki
SbARJPV6GdnblRUdnXZDhnpIkPs0Sy/mIP67m9P/CBC9Ft9GY82H+xHu/ANC+t+ATX96of8fcdMk
PuvafoGbXk76q23E+Afk9G/f+Q/klP/GMpJmnBMex+xMyv0Hcsp+i7IMMhsGZBXQKZDufyCn8W+M
JlGUJPh6EoZnLeI/kNPoN46LUHBGIxZjhBD+T5BT9ntq1z8Dp2EWneHXKCZpkoSAdv8Pd2e23LiV
dOtX6ReAA/Nwi4EgSEqiZqluECVVFeZ5xtOfD7Ldf1ldssIdcSL+cy4ctiWRIDc2cmeuXGvlX4HT
BmKPLEhpe6+NlK9tQGXz1Mul6ccRrA8pzV91LX0RLKBHy6Rlwsxbd8EwgHyPRnE9qZUvxte5KdMi
T63bLg5xbRcWn3KjpCTpD3SYq72M3cikmispuUqAnpbbvinXXZSOX7Xc+sJlRJeZ98IK9fMNZ8gY
MEbXWDxGcQMwVwSqSr6yRV1VoSQJ25nmlNQEEJGcoe0xTMnp9k3S8loU0eIvXX8vtXAdUdpXCNWg
JsB9cUx4Ui7MIiVaolOpD9cCAWkV6C/nZWbxmb9kYZu7Uadek5/XziRlX7d/ah2MlQFc4JQdtOQG
sVfHKNhCtywvji4LZlryP7R054FuI9It/DYeS9wJ/MIApRG74sTU2gW6NMnmtArMnFc0Fre5SdLq
rrS+xVKZOJzEx7VrGlesHyVLhzBofS3XVysqKfKpUQYTA95Yrw4j71IjHNobZr7xvK7N9TnqUn8e
450Vh+SYyUtigHmYZXGCQfugxqQaQlfszGp9puR+SZYEw8DmdrDyEz00jto2EYEzmXg3U5CPQvXF
WGXMx9r8YqzoNE+h+q2t0NzIgwkDs0Zy2Jnq9e/wWaOuto5iJDSzH7IZHgb6YY7Yt26RqiOZVfVN
KJrKTbTsBWYIHcywt7u4uo2M8WKuAQChyjSkg8lVoQpHgPzteE9fQtINKZm+crGXhEQGrqu0z+to
b7TGjTEC4Q2ZsS+7a6kioZfVWvXFnib6pMGaMqbQkaZkDOAyE4ylXQyjYl+sq+SUGmQZI09/5LH4
UKceFfsZtz24caT8ozo+4CzxEsmpCt9qeZSlssCvi93XbJUe4IW6o172R3LIga6gv+jzuW6+iD0/
oHL9MssmSsP4gv6nrYnFq9AWFPZPKe2bt993o+aZXRRMS3tbLtExRHfnySWvjnv5WzTeLA+DMMhM
WhFe38AnbW5vaGiyofoLGhLg9hs8V8ffBkk4ZnSRNfxXIzW3zVi/G0qQUJ00s2vzL/QPe7vsEKdr
UyrswAYvJ4GDpxMjd+m11kn76Zum5+uOgbgPiRqurrUouoMPbjXMPUUS5LqoNC+NTtlnOQUianed
kZHZN5FtpzacfwWJQhNZwJ71eUAh4IxRddKF5UGeb2pGkmNIn/7Y8PZsYUdqgnYr6FeWBZebiGmv
7fJUiNU5s2hQFvJzLpfDTs9j8q883k+y+jIvoUZ9g6nFGPlVy52RgPAU6RTmcrqvH6SZvHjVlNEW
Z+NqEuTrZMP8NuzAskhSViPq3KYeO0eurQUXSO5kpFB4W2rUATfzIWCukD0tYgCxKOd7On1kNIdW
M2bmAtdfUvyefL2clr3YKMdZouOudm0MrNi5ECWf4Cz7cgKktFrKPtISOKbLrpbIROPI2tETgVhB
MhhlterSOP/Shdz4qtZg0d8raXnbsUBpQ5YoFudEXS5XLfLKcvRMnWQH/uVpqOLUSeXiRVmLGyaI
2HURPlry+E1V89hNVEWwOUWCvDNFmz4SHRc+XNmACnWAa7FJ4MyTF6OMjkUsHOKWro8+PQux4lrz
aktLfx8l43VfZt9Izu8kAN2woqwSr6ttQpSGa/QuM5tz1qZeXVM/KJlsL10x7JZ2CtRCvqUx27kV
A8udAdsbiLq5Swmx7PLVHpK0PJVwjmwD+ptTtAbZqpxUB3EXZmSNVPJ7AVhdbrV9PwuRq0TlbbsQ
UIVtHK0cGF2y0xbpelGzZ1iZnjIOV9LI+6mtiNt9+UOrde4yRxLfcvRVmcqyYraqownpC0ykk6qU
gWLwnIQFCGEHzdW1iulCmIsrs5vsVachI0RltTf0/qpZx5ukyXUYr5Ivz+rsYKnzNBR80rDK+MM1
9eM6JSC2bpTwU6ufKtdsyhSE14Ixuqi3+qr1jJnPFy/Ti/PcpKfVIqjO2rb/GQRhCylkmahgRmSO
zjZRe+mUFu5glBSAeUv4YSGbcSr8ZyLCVmCX11bG4sENiLzCoGORpPmprRZoCRTmE9NQGQ0EGlGc
IO29wBjACT6SbBmvL5j23ZXAQ1XGzdMGDmQEvSmaHlZNDxT1Gv87pxbDzg+79AuFA7VybgZNT8X6
BhJqYnUJTScUvy8aAFDOBnVCIfkRmqpvhVpgxPVJMpisXK+PECMCr1ai9GoVJsh6rH/WjkGEla/a
YN/Sljc5wcjP6N/a8Q10iM7FCYEeKSeQLK4wLUHVchgdOXixq0IyFouIrups+Nw20a5MbkEZzg8q
tW6syastdpAukukCG5RzXMtOJtHt7XUOyJE74OQpkIQKQBZ2RF+1od6Si0JyoLHFgtdZ4NlT2kP0
yzXNDetnCEcPnAyxrcjtU2ZGL2JWfcnuTHFkAnkoXrNSkStnIHZSkezbmgXPoHbF6GUkhZepGflB
pjLChLkM3N5edNvCeK7g/zgmU5btMLMeqsSkojQpL2uwwoNah489LFV3nCG1Y2ku2bggHxUgD68Z
7pn40jiZaeWuVvLxM4K5LksIVJRqdtWWaJW3wMy5obm0XpVATO7qSocyk0Czzvd9Y5wUnRbZAq93
i8Vwg2Setwi6J6OwxojbuR60RprcaDFeRYndlWla6VnCdBJMwEMdnjlHqf5DU/+wYP6/UFz8v1Q5
KJK+ubP/feXQ/eu2br/2+fJz5fDHK/+oHCT9N9VQaP/rmvUHfeKPykGSfrMk9ANQKlQya2qAPysH
fqPCa+RFomQqkrhZKfxROei/KchUoWGQ61uqzHSFf1I5vHnT/k/hwB5RKXNk3XonYWwBjsZFHQwM
Yw6dVr6GMtRGObwvJckXWnrNdXWwpqshstyf1ugP1sfPLI+N4POrC76rUArMKHO5k+dgFRW3gaUp
DyLZ4prQcK9f/v4av7Sc377VO22jGEGay8VoYcrRzbSqrlr2sEh1N4oib5xfQiaSjIl8bJmhDeKB
PgXKP/KST66+rd0vvuJ7K8BcLySEY3DmxHTyq2LDIwSnajmbuwJp9llUoY1Dl6W153Buncpi/8mV
t0X81ZU3ftdPvBnFEhKrbBjAJRDPzcrv2yTQENRG0XIcxPE8NcbRQKnVCthzz6n9yWW3Zf3VZTeZ
/E+XzdQGdiliq2CZPetquMTe/TGOnfIBClf8yUV+RVHjlr4fHStIsdx3axUGsJahhlgujmv+0l5B
M3GHynJjWhmffJ3NJOBXX2eT+/70dZJlEq1mYrgxXXF/XSyQf4D/ULa1KDnnGoVYuPqnYgRNuNMU
OHtF631y6Y9uICDCz5fWV4Fii0ZfAJnYH8VzD5tXa6N9QuqnkafVHSuqHhuTU0qXPlnaX9k/bEv7
zizBtGahor/fBxkgdz1ZriLOvjCSEfDIALL74SqjFFU/cZvYougv13d7bn5aX2DMxWw2alX9VN8m
34UI1M2BphE+thchPP9P9+VHF9p+/tOFqP5TtItKE1g0YSvlrpCAtklFtu2zEtEixWmEYSelyr34
aYD7aDXfxR563n0HblC97Z5YkZis1J+HRbpvtk1LMJrT7GVqk/N/t2XeG/lJU8E4EmGREZKIG0nA
ndRkb/RhA1sgPcOTcKUQK5JRtk3+mwbiJ7vml6aVbJv3dn6CMkFCnkVceLaNiY2HwficFrVqKH+J
w4S2eeh07ZdEYqgID8zY1+cikdH5wgT6dO++ubP94mF97/qX6bBGVxmik6keRZxdxcJyBgYQTVZ6
6NYQTJ0CscsfkTcew6JRvEqLDmusQUTq4OzTVupqiRq6hHQ/TuRqoGLksQl96nmZYNdHoxU0SXOT
Jm4bWZk90DI7TCYzWAo18ZqkdYn2g9vI+RXFOCJ6ga6HTBFQTANIDPoOrRtTG3EOErpHY0m8Xlzu
00gKGJ0c70AH4WMMy3NSxlfdDEDe57SWI/U8S9rFUmouo+aanVIYjG9fXRoHKfzcy3gsXWyW3CKJ
bytM8SKp2wzlijepy25JoRRCT7gsK/nKKidUGi+R+UXqP+ELf7DH/8MHMUZIoKH5DKSwedn2eGki
5lQ4YELDTSLjSIoMhUP5LGJ8EJHfOyPSM7BytanDIExwF3yyrOjFxAZ3TqCV19yw1aNIuFnMC3MF
E2CDEdD+y9Pg/URhtTXxnBKLMEBBxLU0ENGaTb6dB3ZV3cTjgt3vDUMkCFyAWYzv/uTB/uBUfe+n
iPhWLuZICAP0iecSa5yyNrF2UtyY1rWV1kd1PY7adVndfHLBj1b5XVxWlWLsFK3FMCegU3jIu/Ye
Ivp+W+W0irxMuBjb/KxJnEG6fKQnaQV/f+UPzvb3zosLBW3W1Xp6GE3ryCRfGnXjsbMEzrjlWPP/
2wH/95f6KOE13oVnZm/kJhw9mWafeI5D8WBqdxtZaoi6e1MvidoJZMTVxgHvs0N9W79fhKj35ozz
2rUlzGkpGMP+KGzTKKcb01pc/Eo9qIfHhGgYLsbVVoRrfJRsMT4L0njdf3DxdymhilpdyROSmXk8
bkqiMK93JodDWm0OMptTgVIBKeNvYWdZfyrj7Fjk1lVBF7xpL8t1Pq75xHy68LlWqpMiO12M+IeW
ZKOkjtDvZX1ndrtMOTTdrqqOy0oo8rN2J3D3pJ3Qo2EdEGTL+4VkW2ZQrgmYMIvAo92eiQxDiD54
pk2gx44ll05M3366UdbjVL+o9KZJf2J/HP3WCkpzDxlxNvYILgwmJ89ehREOHBNfJ1WhE7tAocme
FPlyKo6h+qSpN4N8Z82PtfqjVx+K8lZCNK/4o/Fj7PdGF4xdIGo7UfKLbC8WvjRvH7qLd+3sSwyb
YQQJLBct0OK9UO8A7Oz0jZUAf6+WT6O5kGKP6Yw5n7BPFeUK74K7VG5PCoSgIVwvAW+OFtjrAI6o
L5jsIbhXknGXDVYwRm48NpfzkgVrqtwy9dEflkAU10vVfFT0+7EqEfgt+zziDOVx72v1mObaLrZA
Ssz5mwSOYpjLrZXDv+0U8wdjN2+WzrxHrCgxC0TJ9TtLKS9KpXjtrfhoIIyX1GkDWIKl0704B/Aq
kMfH6OEswZOW7nUSzJ1VlzRDWrdOy6+ryJggM4mvExNYfF2IOep9kaf+2sCOwm6XHgSIVGqKJ9zt
7uAioKK0tfx7DOykdpXdNYCjP5Jo3w673HLzEQ12q0wX8cZP0lpfrLSthTTZ1aTvm4hyBTIeRigQ
gszDhFQ7EmqvkKGlN6JjAsWM9QTUsfiafmiS/GjW5rWE1LbsZ6AV4M8m8WpaWRHxP5b3WAzcwgO+
gswDZ00lPREhelZAWX44o2VXiiuqpbs+e1SyJUK0SbZrgPvS/7nJium1LumCl+LOWmtmow2IeboL
PRcZV5Ki+DLmyyUx4VLNt0N90aCv3vQsQHhQgIxCvxiXvSwmhymChD+rF8Oi306RgaZnBt3s3UyU
9zGy/wULhx7+9nJuMgHWlnY9ihOjLDK7XPVgEgdfoxJXCmmPLUmANNwJMR3R43OxIKCE4mb2zTEd
Mi+Wn4U65Pmdr+MIhnkS2mEKhVbNkq8Ii3YYutC0p1kmPhFZ7cwwnDI5S3ry2Rn9UaB5VwTi0NGC
lA1D0CwBY0v2ZjNCrWm9JDZdZpn6648CA5U+JKXS1wMGIn8f0N+cAX8VXd8piQxECSoNjTEwlcIJ
o/Ai6nnAi3FXpeKlMuAr1+WO2vX0my47rbKrAg5MuNn+wci5bRa2lmE6RtS4NUCxWIv0unBQK+mX
FAhBwz3GtPhrYCmvYJsCVTszMluFal0+iyLpB+NAZQ/sdDfh35BtQypMwQ8rOiekaPPQeYNMq9C6
jkaYNjeZMcDBbxzjrphW5++X4G3a3K+W4F3Bij8vw8LHKAuUuKT9cQzxX5bvSvGZE8bWqKfMefBM
uidjNDvzcu7gu1rkrCJQu4iuaQ7EElscDJJ0tMR94lqyggP4clk0uncdZ9Enh6/1Afijq38tyFRJ
xQJDy1pmqkJL5xA2BHjs0eRDOO3VG9G6bNcMrg4EXfm6laUTLU8c1fsTA5F3xWRAZcatoj4n8sUI
t5tNhnuJ2ByammWOWwd23DCodps/KT3b7WXA7KLJQ58OmZ01BqWX7nQWYtmsdPWw3OF45nQjrHoN
NLqJaFZ7nZbA6aU3TMRoqrsi8hK6YYWCQEB5zYsfWwmg6SIs7I0hnGFtZNBzyexeLWyzFUHu6eb2
X4Xpi4R6dpJPtQbZVViue2UBa6Y91V5nfYDGRk6vVJlmDkbEEnIbU5gd+san6nGu+10lmzsT0iY2
5k6D8cuSdruSt29lzZ7D3IsKnWbFc4l0ojDuVE5vdX4xCLrD2n6yrd6s/X+1rbY88afyWaDFpGT4
DATpyUwlH52T6Oeyfkbg4UcZdOUs0PrbAUrWhB/J/NzE11oxOhu1btEHbx1MhyHZd+oQ7cz8mEZu
lyVQLd+KrMNkLLcaMtK5iZ2obS8ULDIG+LqGMjiLFfpp1l5ZGSasSeVujkyFDqsappxsjm5sLq6C
RrbbJgv32G9kkdeM616F9JnqGvyi4pBZxj6TGzctOFcBwNem8tIk8qQSZwjVsGXSkb9//N4S8l+t
0xYRf1onvLGxxKANGGj5c9jRtWj0Cw7voziudCv6fW5CNE+sa3lQv9VCcodal7kNFzI3LovyS6Vl
CqreXEttoLLN00W4WvUKZmF238Xqo1x0gR71KG1lV1ArOLKZQ++AInqMqEme9a49YUt/NIVqr8io
qfOvg1U6FmfpGmXuvAg+lEyIDRP2lMKVkDdX9aQHEarwuGmdZhj20vJFhYLPLEscDSpP7+eL2hiC
Jan3SR9ibgXzl39DUaOHrMMQGdz0odn8AbeKuboNU7ysWg1ZASIQHCrEzM80051pjoV0WP5+maWP
gsc7NKeKwCAs2jKHpMFrykJ2XXdQnWGehuNx6a9mgR/npl9HGsYu1n0RKviN0H0Cf2kWy/8cMHtz
D/zVHX9XRKzLGKpAAEJgMvyB4KUcxeWqWyoJoA7xQ4ZbG45Hp9yY7ki/A2W97YMoM48apC9uiG01
/TViahFawAqfGMrwJuwhwhUvxbAGQNUHempOmJN9mv3NWlXpQcFcULb2kxb02Sdz3j7Cyd+7Thu1
qhkIUvSgCdVjuMRPCoYBte72kqPCj031Y9lHD8jej9V81BXBXXtIoZ/czw/Kzfcu1HCCpMRsR1oP
gJwLtMGmNI9VbX0t1OEYN1gsLeNRWSJvu4FWmh9bbqiARdsn1/+gvn4Lez89tnkp6YLcwtROC+Oq
rcOjAt89HLJzmIJbV7H3hlpN2nmt0oe/v+YHuMmmu/05UrSZYInSvGiBREFb0gAxzfNW0W8gRk5S
MsUiI8b+27v7Li0QE7E3N7JYkOrNvU5U1sJ8V2vf5Ng6auZdgTKmQhCB/8FZ0JajEa9HRhV+8rh+
UNO/d+oem1KCZSNrweY3MhW6vw6Xiw69lq/ZZaEvN5/iyVv28Iun8b1vtzyuS7z2VIjNciWh5US0
fy/yHbeVFQbBb390DeqqzftA7TAYSnROAJLS9DNP6Y8Qbe3dCVBCBuoVZTWDjHMSw0ZE/ZjSZfAG
WE/I527fwz/ITQdu7i7jY/39dvrwuu9CYp6PUjupixl0GOllxtP27DbhQycbpDYrpqGmq5cMQKyz
c1N9ut4f3dp30c9KJJiRdCWDeRggUiA/LB/MBUggBfUTNMPWIXalJJsW7sPRoYRZNkdPU9h/GZT0
HIFEK63qRuFnDZsPnqq3yuDnB7lRcDkcqKrrXP4ajpHXqdoRryA/w/ytKsQjvKejhBnWJ6v+QeD4
DwtxhRkq6MStYJLTF5RTTF5qDw0WZMQrU0Gog165qh4TyuBPrvhBI+O9s3inRZEmmOxwjScnwfJZ
1mpXmZ6QImP21J2nBZi4htPui0L038Uq9V2sKuJBmydEBuTq4zFaEbLSARp4grewyBiKo0gDTuK8
/eQ7frSq76LVoEHEx4xGCPAbOW4Bo+I5nVeFc3s5yq1ohzDHsb1yNS38/Zr/iLjw/xvfWYS1YFhs
oI+JC3dD8fKvi69L1f5r+dfFd9jKP7MXpH+/w+8EBg1+MxkWMk5oDNsTzjn+O4GB30iKydUgOIua
DPf53wQGWf8NKFLBlE7BqE/mnv5BX9h+ocA4MHW40ropUQr+A8sIXf1rEmGIEIYZ2KDyRlCwLfM9
St+jL9LWnsxPgagBtutI5z5yETwhHMWNf90m79oSDKVucpECj8OhINFVdsxBB610IM8ggvYEWzvl
LpIgjFAdwWk9eQd/8Rk3wW50x9yZPN3pd5OHZZyb74DlcreAN1oODjiqlNh0J56HhtELXuwkmPrA
q7NHF/ci04n2na8u/IV6PXgCzkS73h1dtXEKL7mGypd7wm1f7NrYi3WvuARnbZ2C7lXmGigiHopr
ZUdvyJUfusixjoVmL87Cp6lvQ1d36yvRQ5btWDfbJ2OgB/zO4/CjP2GQkAeilz6tu9VFq5B4oYuU
jm+5E5zlnFiuZUP2CHrd42DaFwAC076/ML3peq5sanAYdYJN1go0givXYNpaY88+imVzPKQe4z2c
+DDeTO5mJOYvjEALagfE8GVy1p1Q2SEGpsWl6gzX3Rwsphdbuy7FbiP1xe9D5c0lrtA2OOhuAUKx
u0tMOwL44D4+RIkjHeVn1gX7otAv3co3dlCkHFSd38vaXu7lQ3KsA9XpfLpu3c36yMpwOaZ3Rx5K
xgv4d+NtcxFdVIdOtTsU4rv+aMLc8mXHeKwcdH+93XvtEcPQcdpF+8mPDhIsX4ajn0QPIGJ7HzGI
vhTKMY5Oxq5x0p3lLfcRa5Mjny8IhtniFxoy7NQpJmeYd1iK9rGjVBhzuHUBCdieg8ZHcC/t271w
k/8ov/ZHnDDYPcnJ8I3UKffRwTxBBXTm3B2eTRyabiCZetEp+aJdxjtQrV1uzx711QvN1tcOs6Bs
N7iCb32ddhC9HA01nezWx/yhthFL3woX89f6Qd/VXwdXB2L8ZoKKZafsLPjiU7kXwCKudXbA4lAH
4hDhNU9SGkTJV4qOXj6AoVbIfH8woir8pt8Oz8l94sVu/AiQlsi2fhI8SMInxWkdNsKAVmvAmcHF
bo7qQeJgPwgPBj5pjV1eCd4Y2UXAOBJQUVe61HwIp47hy+7yql2qVwj9ilN1kfitt3qUjY74hEBr
9SOTkazIAN3uW3qzvArUtLb4PLwW/MnsLG582d1ZF/lN5Mh7zCHVIqerf8cj7kgPjXBQbqBtFHft
0bjOHICcQN0bvhoU8V49q/bk5oWt93Zs7KYmdcblvslPYKMl1qfWvo5g2rrwEeD9JqPdwpDugyLx
ZLytLD4asM25LXwUgrbmxF7xMqs286VuNOi9trlDMaC56lM0civGa9ipz9Ahs9Jum9rNYazutEPv
MFFj37qTN1/p+2SHg59wmnfVJfZK0rNooJd3Udy7LeIM3VVe61fTgHQZ5BPM8qfcK53UzzHfZMhr
hoUEa7nOuBNexMmh1p3UkS+U+JBaXibZ6T49WIdi1z02ht2+ghUH0V7+IgJjMkPySO/Uax7VvQAg
jewbLYfdeI1oW6cutksfKMaZ0fE5kzO7sqNjOxHBdj/yrVwwKJdf6O5wxIWFWern6th5k9ff0QIh
QbHj0WufCjyzEakLdpMeIm73N64s1TbKXeG5Ctk/h7J0yiB9Xm8l8yG+SB5gjnc/yqducYf6EYOb
ejnDDB+85QGX31i9kcEygMdn415dLpDaC+i4pmPuxR5Wwv3zBvRGCPNwJbHX28X4LAXbYOz/KTL+
PGhMWcMn1YCttxUhPyWbJu2afl7J8NRr0xdsyR38yBN4WBVfI2Xx0dB5OYGxiT/ptUt/LW/eriyZ
dLqh0yqaKf4HTadC2NM3I8VFIDtour3GZ9ipLVzAgrVb3zinzk/ZwPn3L/UzRU99R+34z0u++7Jd
PhgiBHmggJ2ya8/llfRaJXfzrkb4F3ryhX4TB0NhD578w5WEnaxcoOsgS/NjOsZ2f4p97jOb6Jqf
zL7CWZiG9vK1hhxyud330lHOtVM6uocXjaMe1gD9EVvwJpzc3vTRwy8tUQZH03ss9Q6Tx4kIbK6U
bC4nA7HAutgZT/UOfay3PU+Sm7vKbuSILiqfj+WozjY5hUi9C30eDYo+J7nm5Bm+Tt/p9TS6nQYL
E1IczuKHOHXRb79ypDjzfuhd+QpaBuRxF6t5Z0Sp6hjbcRO6hoMMWjuIV2thj9yGKzbdzjxR+lg8
WNf1y/qIRnIWX2IONtXh+HAtJ/8R9fgY4gGxgz+cuhzA31I1SM/Ffn472SQ7vm3uM6f24CNG36eb
xp/wwg4dDqbr9S4lMenP0h5TZA9F6Q7ZK7DbjA28Wwyu6Zq37ZEAeFhvAAF3cuHU+/wyOa2X2KUS
M+uH8mWtnaX4qpYnuO0IozzLMS4M1Uc3ixaIpoRhd5WTYE8UFB7U4vKlPxS+GECb940vy3PLcGxo
afi6e6q37s07mmp+6TVBeowPzT4/CO5wGn9AccptRgLYq4dPuts+pDkOpV6/2IvbOste2MFVkW+2
9MG4LR4XbLshNGDh82LmFzT/96Of3ArXzOizBZf93vvAvjbYLu/ltBdmBLv8NHGAzo7gq6+Sl3qt
Jzki2ZOf+svTdCrc5RgfYy+9316J4bXf3Qou5fe+d7JdRcPN5rDei3550T9bwXCOcK/2Uhh3HkMd
Bg4Ijs39zFQSN3FDbyHQ4zJ0rO9DRwHwxOXBae/b1gnPtTe59SXZY0+4BxBNndBuHRSjBhtauEuu
MMi6Zlmc2kdOcdAPSNh30ZXu5cRhJUD2RqRvPCsIO9wSn7X1brMbCMLb1StcIVCfRL5+MtjFWQ+K
QHTVI85lPmqo/tkIoB7t5Ms0KF8hJb49+/+oJLqqv5e3ffv9e3/xtX4vFt3e6d9+ev9LvPFEahbD
Ikh9XPMcvw4JDk9/LXT+fNnvhY5h/mYQ2zWR4I7Jhr5VLb8XOvxGpbejGqJmQsZWNybHHxpPRf5N
RmFqWKZGfH4Tcv5Z6ijSbyaWPRpOdkRUDeXuPyl13pvj/U7VVhXpPak5NFIDI4kl9KMc/1d97W1R
6EYnHvOXbMx94HGctnhOxgHTG4MBR7TK9OIg5UIQmzGn5tjHhwgr5r2RYxJdmhkSSE0qfRT2Nj7E
8pHhBLhqFLKndOWTrgy3TIc4GVLrZ41wN8ttcSHh2OQYGcKscvHiKXZMBCSKeYPZ+reZjpqtGQM/
6/DLLF+bQsElRErdOU6rEwt3qUvdqd/cMhCVb62ZlFATN7tIMehho4RaLSyX00hPMbfCAcVaTIcm
OY5jYN8Yp3wX2vrGyic/7E1mJWS0ZxlPMk394xitV+ECiyD+hie/I5Si7ImicbsRAPv0KYx/DB0p
W2k+TQhNHGNOHhPpqlE0ItmAajUE8Rar+1aVv2m4yzoaDmiSuOIThhFH1aV3uMzIF62WiYcZ180l
aukURsyQsMoawfzSf5GSUQySvpK8RUbAV2uXq6FMB4wWa8zjF/quRTr6fdG2X8aU00SeF6aStC1S
taTqEGFqDEoM8aZO7dmUvTRsY182cPrEd64zzyujvS4HveEPpe6uwDn8oDLAI2mm5ohBYvV9waPq
vsA1/l6v1nSPu+YpR33v9gy3+C/gkg8VHD+HhQ+8N/8Xhg6kveAQPM4fR443Y83bOMmYSv0XS85/
v/YPoYeq/8Y2RdIt49y4BZA/w4fEbzRTAxo1DCw4/2KuqfxmmhaqbUmStP+QiNMIEi3CB7AHrzb+
SfhQ3ob5/ZTAkjuqqsr7ySA4BLP3I8p0OcyrqEzW+6Vuriz5u7rIhzYur9NWek0F8XEy1tdUU46S
Ge3otx11Vo4W20L1V/HHy62cxj7uBQwHYhbAJsJLO+hQwgVzgm/CddxFWPlN5eRrefKQYRvrmOJG
Qo6pH8J0jzB99saKvK2rIrhRyy0+GdeM23gQASasLAeRMJrli1lpx9LEhgPFIc1fYcFRHOqj2T0O
kN8tdvyYIbljJsBmNmbdKal0WwiNl+gC0lJKrqpBetWPz4yReAQIvxp65TTLRgCQdVcZwh0i/6uw
oOgzk30z5PvBFPbtXDwX8AbKig5qnb+WHQBILKOUKzIesWmjU8DZ6S8biwFStd7eZXO4U0simpYY
jS3iMsFomd5p2pvekG6rEhpOPGfPBc1SRnJczwn8qzBW7B5rmLHQz5E036oGL20lpoJg4+NOI818
fRLu4RNMzBipB/Nqa1t0moTDoNzfCB18M6nbTYWB+Gx9wZp436n19RDhFI0pig/5aaeq4d6qed+u
7Uid1em26VpfTocHYf0/3J3Xdtxm1qZvpW8AXsjhtBArM1PSCRZFicg54+rnAWW7JY3sHs/BrJ6/
tdyiyGIBBXzY3w5vkJGmwBRmqu5yiUtYz+F9gUSeni/hbq0J1wC1wF3RyILV5uGy/UkVG1ts0bbJ
MqTGzTAhl6kw7x3T4lZGdHOHQQGDzeZpzAHwS6YRLLrBUSrFm4T60Ms9SAF+wg55SZURV8ZuYHDA
iBrO5gaZpqqOiceIZ1q02TZUWj0X+2H9rOeKvMPWIt8pRndjQkaeI3mTNuEOw65/SqP1eVJI0UTh
CjjriBtLBRlQCgaEyYRJfNU2vw1zVtEXlSUcPLr2Thr0B4S2L4L2kPf1uVo7BwYnMLubJEo+lhIE
ua4rv0YNn9AyvdTSYJuaxdcVSRMnV9eXFh48g25aO5S8VpXbkPGoB6ben3p1QYR7ebZS5dQX6gHR
Z0cbohsu7g4WvJ8bgrXTFOFtiNEZqdb7SAWT1C0dzYFOAE9uvpTy4qhCGaJMkDOlCgUKj8kBEeg1
khBIo/g85s1TJjEbNqonLAVuw3U4L3J5J1Uov01V8ZRTiEjzrWzlkSMI6308Fj6WRDdRpTi45UAy
XCjEjPqeMQaJegxCLlbTA3Yazmi2WC+Fm0S64OLbdLJkkGMhegsO7uWOgm1iJrGCWhn1gux2tEIX
JKRtKHEATeQwNO3X0cyCzJTcxIsX+SQl3DwjNG8TyRHq7WaMrWt0oSuYI6KVIB9Ho/Ef+3I6xf2E
CsAQXhXG6jZP/kchJftF3YZN9w2apD/KQiCmeSDWKPt16cewFj+hKuWaAG2GKb+VFjoR2IEoaEOi
pdS0p2ZSX+tROXQJ8lKWtq/74v1Eo6q0l8nYk7C9ZZv2ek4+nQ+noo4+qJNEIyj+vIjag6RIx3JU
P4/J8hiCCd6EK3IRgyClvuuy+V5shEBLi2AxWWIChk/CZB4aLdqJ8vypmsy3EdAFWsUHUZaPqnLG
BOshrfQ9OuWf6ij226U4zLXMQHaTJI59o/9PjvM/Nw6+RXz0nFFSZo8zpK2l8V3LAgJhokXTvD5C
0UVGUUcdrKk/pBIMUrNE27iOXqcZpI2he2tYnsIpPmjhlp6NDshM77tN8xdNhfej/bz/IH6nWWii
gF005B/PpoBa1TRtKz6K6VKRFbH+NNFWIkQfEW8PmpFmikw7rvLiLrymdfEJ75JjvYSHqlVui3C4
mdCq6svC/ecVz/9ZVvOXr/ovTGwMkdHLNrv768Tm/JK/LC//OqIolnfZS/LyL79NXr68fF8j/fk2
/85xSFY0mXzE0ox3b8p/y+CYuoqgCUwH9MM3qsYfMjib1s02H8JgAmUaTefO/1sGR6GuEkFayhRK
lvmPpkE/zoENS7Z00isyOlhJFiI4P82nF1zkEJ4Q20c9bHytEY+FyogEZ75KHBx+2cuK2k+r5T82
6Phs3/cG3w9sWbh/mUj5KObPnpQ62ldN3yv9I7oMUzzZLSoG5tKiVBZ7iZUx9oGOLUqF+653LSD5
WjKRgjw5ogZGXKm6iTmKotl45/go1DidSpo/654cF5/SlYoLRFYpj3cpYgl5OqB+2NsDaoA18pAG
xg9T9VkqNB/5dCZa2m2RZw9V/ZmkydOb4qRWSAYW+kO6jOdRak64bviigq7BXO2xQXNEC43giJ02
ZeQFc8tI7jTVehB7NNWVRsQ9zGLaUKanWK19scsv1kqDTk1exk04m8LyFRT2dWzNB5QB3aitPyZR
f2y34QsvXDmCSlwsi2d9vCnE+Dlmj1uyyl2gburtfDfqA7BnBut22poXipeHGh01a5n97YBQ/vcj
7fpdJ0z7rDWvkzWyhy1x7HR9tVchLgtACor0hMaELWSdtw2r50E4pAAyevTr3TmxcJUU7VIMX4t6
MtAXhnYwr/tyKgOMtr6IJRJfkiHehHl3ZfcEmTPVH6wwdNc1+4RhFjIrzDU6Bjz5/CTOtDzX0TVm
6XETm2FMZtQMNBCBFexe1S9aYR7r9pQIyLkiVSRhQkKAlnYbgA1uTYlIGYCNUkV3wBRcrBfsPLyg
XATwEnHRwfnuqf5V5JW20Pp96GVty6IBAV0j0dJpI/8YepuuKYYZrdrHaULtG4W8WTvGWudZzQKR
DXPZKXvTZ1fRp6ucJg+jHh1jiy2vxYUwNy4JaQKqIE6JU1uNCFPCoKVSl+c16T5EXA80AHFlrP1Y
0AIAuw6aIVTtX2NpdLSEAUwh36YWgwy5Bp1u7ZcGt42iyi+xsR+6CWVhpl3G5wKbsDhmgaX6Ke+m
w4JOqhQOwB2QSQTn2NA1xrSKVBfV8ZWHCXAcOKbx2jX9vkQWdJaGO3EYgZUqGpoHittiWdQmzU1O
0zjPgYXErEREtQ3go1munZqOtKPAMirOq2AaC+zPNLJYZDCGpf6Ya+1hHbML+qRB32q7nOraQgmk
kI1Tms/XSJmvddPcW1Ho5LlwDKXkZh2vcQIc05IfxzbyJDKuJSxuDB7hOVYvmdx6CP2dx+gVWr6j
F8VNRN5NFWbnVuY0UujWEk4nebE3y+HA03CK1/A/eK9js/CL5SApFjEaXKiCDtmPy2HM8MgpJ717
bEXrodath1TMXYOh51K7y9B+WKX8SzUSyqT5msyaW/fpuZ9AiLfVXTj6FVojoTZfU+YuOB+fEtNy
xSryalr/ci2fay3fTWV9o4fCg7oMTpIbp3qFD6Nw+cXSMVW6vNJ8bJtmr6G4raIfVaDbvlAI9cbk
5s1Ax4bhL9G7CwlNiuqXPOGpgYp4/Ckzr7Ve+WHeHqCyO0qbfqbsmcXj0FXBPA8fRNr5TTk9tWjz
YizH+cEYSgpX71A27nuP8sRXIoIrLrNIbXsjxncN2ReUfG4HQopjGaTLdE4wPptr/YRCO496ta/6
Ej5ld46U8VogDZmC+C4QF5JbrBFzCUPum1Sazhjn+SiKr6jLI2zdQosdWKeVdYmbJ1Ufr9jdBlX2
BSzDbkUiVJiNnWi+tjIfRUZeqW0PQ1cH0iycqTrSGMWwnrSxxk8iDYWbvw8N72CenyODBNVUYr8k
Q9xant+niKR+hY48ZfeoR3lQ6R+GnnCFo22E2mGnloEidJ6igCqetADaqR13VC8G7W/DcoW09nuB
efTMdd1WEBBiWcv2dUs8HD2xP8wCvKZWhnVUBfVKlqm0XquqQYgTG/3cQGpp4N3WOOLO1fDcmeVe
VpTHJkxetwdMJhhQ0HstEmHhQrfegI+jPLeWtfv7q/DTaG/bvmWF3gwiHQhq6CQhP1wENZcbnK3W
/rGU1cctHioceZIHB2EkBo5h+p8C8i8PqGoa0oA4saAQ+OMBR6HFknciX1Cr/oAwk2cwNlBonxjR
sW+0R9wgjsuonVqEOGb2hDl7tqbW0wftIo1hTFVVfkuCacr92nvlnUn7/UKgO7R9clOyJE2kQ7Xl
Vt/XChp8BmUap8cJz8M1bfaCBfef4INnVNCUOrw3QCc1OVWu+q2hBikOQV15P/UagkYa7s7YS3Cq
vfDcQjFKMSw0BetYYhGHImmEgCrSpvFgnCoEjOayvEnRsWqI4PJY7itrOMtjdWN2ORuJ6SLz+oy3
3nFsNMhK8qOatuzMtt4jClUuw3MxpJdCsw6xVthtrpzQ00WEMMJwrvFHsEDmMpzFXIPewUzefOnI
TGR9vnYphyQdzLPBrVbJRcoMx4Boof1UFrRfIRrS73qSeC02GfXHCKcUxKVb/C7YbWThoRP106zE
xzpH0uvv1+C2xn68/rqsmgoykuLWCXwHv393/WspRJIx5vrrghKA7fSVPPx2j//RaOcvS5gf2rd/
+ar/wkLHMuibbpSMvy507r+W2Us2CIgR9tX31c2fv/t7dSMj2InqEjfhzz7t79WNrDAB4kHVVVkz
vgHafq9uZI2uryVuCDh+oqPn+Wd1w4+QPrBMUQaZ9o+xbpQSP6yRPwZAnN+Pz6a2TqqRYIx6TvfJ
sTl0F9gcAck/bM2deZYP2z/Vi3nRXYPBsIehQbAcpHt0yqRreJtcRi90y/PyvAShC1DJTa9ICB9k
u3W6Q3rKXrC/RtLY2sFXA1flg+sA4jF7ui15oDgc2dFd/TDusW8JQHTxNZgQv3ayu/AgA0aYjzFw
kSZogIGoNsCfI/3avRAs9upAjAja/eL2nuirByB3fuosruBVgX6o76OD4khOdun8BDTdGeDUvvZq
j2hyiS5jtZM8xekD1RHOG9EIkf1TdjaC5iIfjKvuN5fljPzgHpPSAwPv/RjUXgHaLvfwnQmwlT1U
t+GNcMnvcWi+VOciaA59ADHRlvicpImucNZ8w0ZCAm4oev3n+JrDXIHMQsPzMbwZIM7On4sDqixu
BopMdRWv233du50Teg9ID9qSrzsAhNzwDZd7XlEH+vtpqK4U8A5O49N3C9Rdte88l+riNB8Sn7G8
K9gdn2wA3hZ7k9fsEcTz2+PgSH4b6B/bI6QcT7HBAB2yk+FOnuFne8mfbspg5Lemu+I29lbfusW/
vdubXnw7gU3AffsACy7zaSjbpb84o43W8i49AAo6mJ7yJh2yG9QBX61PfYBfjI9b4m54sCMb1MXO
AOmgHToG7PqVssoLdyPArDoQvcKJg+Fk3IbX5bQ4CJsy3Fds8HuOfk3vxFPxZX2CtkGmEo22vE0i
7fbCzN7VLsrFOnf77L5+3OAC8xtuRjZqc07BmyQ38XH05SD1tX3q4vbqZl56Vs+aA7wQmuAAsmuX
3Bs3NOg4Gnr7vsIUf81uykPiwCjwE0cEw1Qf5OP0DF7ZgWjHyZpu/5rw9QKiQL0rjsp+CKx0h6eL
eVHvpBtWoh/SpMzdhudE5HtfhmP+KN0groh/KRTAWxjNfoI580H1BS+5ZvfpOT3JBwTDz9XRvEvP
Bk9Ae0r38aE8qMfu+F14+kXFhkLwrx91DNV+2IanapArvWqkM/4JLgTFGbRo7cAFDzCC2dWcQ+u8
vdEb9Qyeynxf73HGduEm4wskPMA42nVu8RLfTHb+jqLYQKsootrZ7ilxEg+Egy3b0FZBhAaS0+55
woB/Mhnud+lr4jKUtDMbf2xbAk5jeJkLVMZRWOX9UY3AhGyAkhn4ZGLDl/Yxg7/VjlCUXSS2/MjH
nPYrety5cdA6u/u6fi4ex6A/Au97BN04ByBFr3VA5mhnlT0e7wTbsIUn1Wn5Xh+EH2NP3+dHdY+F
g1M9mh+js7yXLhhQm6yls35lQYJblB/WO+0Ow0VvPBjYzgfRfjxEp/y4XkKv89Sr5gPDNHk1Zqs2
qMrz7GPKwvKet+fBG21zJ/H9t2GX2y8f891rSVTYoKzgPZzOFQ+9o+y+vKX8/uTwTPLa0EbGxV52
hcM7ud1eO0ynFLxKSmA1Lw3YjtnRvBGuOMiwyR14ceKV6m4J8FhxhWP0zIpzavsFAM8ejWBAMtvJ
fSGGn1Sfm3JGMfe0eqMzuDDK3eFo3TBZ4F/ZZfUw8XXNO8iLuY+IEUtP9rHTAaKCxBigM6R4d+Ve
uC6H7bj5efkM0CTaMeLB9QdwCh1Vl0dg3wSVq/pRILqzk4GOkZ320gOyIrPaQFRgpqQjfuVAXRIv
86bdtGu9xR/YajoQ0sC9dm8ROwLNABcwsFPusQlxIHRb+5RXYTx61wQIaD4YHyMAO+Iu+bBBuIBm
7wV2IIFljP2EC+faCe8o/QGMyb4Q1LxJfKgfI8Ayf/8YMXP9Ma36c8sUf1K/mIwko5QwxXPj6mc0
EoF1dz7uQk4TFNRc3JPWWb0WaBCfgEs52MYp5k5QhXJxsEpwBOcefq43uBpfJlyNJ1xZQXUVuy8A
2GxMVnaxHfojV9JwAPkclmA4DjyGPTC07ZEdONrsfDJ94BkeW/MOtUgPjgq7Yue2Hh35bdlsmyQ/
AJPFGbK5jvy27kteuzcPIYGq9WgWEq7wCt6Jn4ZDvt/esAt01pgIxHr2Gr6KCZqN2/FncFsooUDg
UCuzt2+xgl629dwFkFP4N1TifXan8kYNOhoWS0LmMOkepCcfdnvzxpX2KYsFnPr7BwHzBGJdIxgg
iA3ObmVVAkX01TPAKtvYNU8Dn26D3Ol8GJbWhYvGJq54RC8+Oc+GV72kwAeByztAFu3Q1V3R772V
64lOlpvwR9+Qpgfej8vNmhJu8kcmTG7DKS1v3Ba7BnW6fEaeKboPo1382B0b1o7qrw7cbrB6AqDm
gvuMRgOxc/ZKbqfFMrU8RJ8kAOQyCHDkAMlVWOiO6I6g/zY4vcCd2X62XTNI+tzMyIvYO2hlsjEi
a8qDsOHGNJYy9i5sQdtSrlzmjDzsFQcp+QwFek8nCXRd6IT77eNsqVLvDccFoC+/xIE2JOLKK8A5
s/RoOXHxyv36wTzT7eJydJy1yb3fgPBA4U/xvjs020J1dF+4bnfacJagJAYYLOAI1FvutvY9qlN8
BkwgdqX9hjPdzuJ0Y6JCxjO7XQumbZz0NxbD7PScfMZ/IvsAJt8eFMSV+8zpBPKx9/VAD3p25Q3/
ZgXCkRh0FG6moAsW1vF2LJUsb3tG6E4Avt0WpsRWMXGiKWi3VreFPTqHHFd2DZ68bUmUJ2JTkG8r
megissRigkfotn7PJSbvsMHq2Z27flg/xHsIGgC9fcJV0AEUYqtLfYP1rfoggXNWnsiu3HyGFbVv
PZotfCf2J7DMw/tKTS4g/Q+jx1jfCwBRHq19F8T+9jj0vAStGZDoK9sBSjxOTKpLiLaFIN73ryph
2DptsSr3By4p0IX3j4rqrVNyRZmocwiDVSVzhxdQzzyLrnhrPk636oWYxr0G7X4unO161xvRw84C
0l/AfssucybuiMJmQo7ktZxHCTiQ62HjS8QW3vFAEur9ifsyXSR+ewv8OKWTruIQ4YbEIoWzws6Y
tcC2QlJtnrVXncdXvF18CucNZ+nUL4JfEdYqfodK94kVQNZPg5TAMxGDTZY0BBmODOTCA/lFIkH+
apO2BSE8ktqz+JyQ9wkEJgjdytkAmDkXufe4sI54AMfAXUWz//3hlohY286zPa0QcLYwRK/d50m1
FfJPOBt8hPbUIZXBPhJzTRt73IUO0sau5KGnMPFr77sepzKeAJc54w4Y2C67i79Ul+1SNweNE825
DERPfo4JHym56acPISl2fS18nIvBySrEp8Zfj6t+Lq/F7fJ1DrZEoSezAaINE4PIwaMe+hIvsy7A
YccjVclGovGzc3TAsiz1YDE64NM9xAQO0aHCjfGEVmF8pQd97s7d1w19vXiWD1PAJglCieEx9yip
As7FgzUD8UD0WGC72Jn8xsZ85UxVtMt3A1lSBcclCVYyKJJb8pyUkiLZ0ccgK9rSrneOBTBv/ngg
/b5gp0fNYAG93fKWGh5P6S3n4TKfwBJ7ptPDn7D8nkRtDtAJ63h7cHxUJeEeBLF1qQPFX92GlB0c
7b4+apfwgWlMzxfivfHY6I9L6+onEjEXyglqJ75JKaH5umJTBewSLgsgXVd/GAkm+/4Y7qtHri8L
RQUnPVCFlEf5ZhLA5e2SR3WPgPlR+aR+ASR8k/hcHl6b3kecjv4x+YrQx1G/KYDO516R7ZIMzk4U
2dGtAJa+DQqfLZI0c8tDpXWnuZEPCoLPWZApRnw7pF5iWgLKeIB08doHGZmU5vMNYMzd7obc9AWr
DzDojLdOySmqqGsGT/Enr3ZJ8wJclNUmwPMi2Vuf4M/E/NoH+T4UHY11whfVAy8m59tuL8I8Hpqt
GppYrGSTa1jttzrMer9vFm/YeemLOh+FT6SnLEChO4UBtve76AG/AnmftPvVjz04R076EZi38zpz
E8PXyZm82X1hikZQaLH/MXkSOUfDNlx1B/GE1dU5NWu351+Ls6WhNMd36nvWSNuaQ9BhLuBDUHNR
XuKy4cseikF8dxGgN72BbXH7Bg8c3LE4Hfm12Cf71o3Rpffmt8Vr3ZDDbdktko0z5VfDEXLeX+ax
NTkSZ7GzNj6OcCt7utd422n05Mkp1qRf8rv8skS+6lVsbltaRxJEWAtZ03VAIXo2XFY7YT3yUhDN
9H45luhJvAbgv8+ew41j7dovva2w0XLy9vbQbESmmrR7S7pRjCfZ3hb3eljtx7fU3/LZ7XJtJQjm
E5wOTVq2aAzKngVilL4bDyir7HANYs8jjbb5mwCE0P0O6hlfwRPiFCgK2Hd4Z/ZFg/gPXZhMesvq
BEgtbGoUo8yFwHCzp2ZkUnwOLjplKLD3npMdnJUTqe2QIL+lg9BiSHVT1/Sah4rgb+1zf/ZbTn91
IaJvUPSNS3PV+ABqYB1YRw/NnuvFpjS53RMi/+QerQ37iZpi9M0AxP6OjdTf+i+9H29h2N2uMiUA
QZm04DTCpnjryBgFuEcbGB7OABk/E1mn54RJpLx4Lx4SgOJbjs28IfHkHRWICoCeUpkcof5Kqc0O
s5WLAlnF3+ffNM//ooz9CXmCpE1SLFUtnUlSyTSLFaqP6rOvu1/IU1yGrwt7CIakFADcAIPMaqKu
oOjk+TaJVA3pk8VWh7YlicrqREF+s+Vb8x5cLB0O/BLYFSR6SWSmOzDAj+E5PLcn69rCIxz3MJTp
cGDrwm5Bj4mkejpo9Iy6p/xhcaOg34fke5OtE7E3CiWNmqA4dOfcG48Ii/EfmmDbpnHuj/p+i4jw
PO43bsMWgcbn+Xne3RhsQoXfPa7w3bpzet993bYB6WHb3yDKOJmrBdKuYgvobo3jvHsdebjBy72H
KtBg/BG3OM9up7KcY0cLtnk5PwYXQAiGvgJdJGboRJ657StYRB8FoqHkmAf9TSLxpX/k1D1BO/VK
Lh6NJZp025ayUlhOpKgc36ZzYuPiwCFSp9uSVm/blGaet8khTPCaLUcLb2dvy24wtNiy5p38tEL9
Iq2jJJLd2usIZNuFYC/1BV/3sOt4/zgxyadsN4Qp7kjHNoI9hov54qFUbjFc55mraGUxLeeZhdaC
zBMdhBSOGQ0i8An3fHTCAAhEd3wSbjEgIR4wiz4klPoYX/pjwMbsL8RLxeXhoM7CzY1cyfTRAqQ+
2vJIRDXIELccm2qBz4Bkvq31V0hkZ/E5vS3QsxFJ9dLzxOO9BRH0CiLbhjjCg4K0FC7DTutsa3Li
65ZS67gcI+8RUpM97Nsd82JiRH4769Be2y2ABFtpS3HNMwu0ihKQAONO1y1FHMh/thRPgVDnqQA5
D7mLvIe9JYYzF27Ys7USS2qixpbS1aRldHJI6mrltBUlBs8jDDuiFHHsFL7ml+hmghjKM07LoSDM
MC8mn/37p5Wx3188rT8z/rNay/LYNM7hV+mqHvC3ow2x5XuP4t16j2c4qlvQiLdE1iQ0bqml5JU3
wNvoMvcftX1yr0ECpKt2u77iRHSd3hibe0rAHu+aB5R5vPga0j/esgf87g/l/Xisj5KvHNa3iv4m
Wluw52S6nDAv9zqJYX+igCaNoTTej6TEFHFeGyzXnFxDv4He+bge6O853Z5N080OFUskORWQOW3r
/JHNkdDviJeMgLe6Ln7re/lG/gir6cQuREIrs5eFcLxDEnGq0aDbW7dm5EyvqLo2+8ZDavtoXfM9
8Z0oTvuczptylS/d0dhTertbgZ/6VvB+C/7RhOZ/mB4BYCwGnbQx/3o8c1e9vnT/+vL1X6fkpXyt
hrb/cUbz+xv8PqN5Z9XAgsGAVjYtWDp/ouy3n4BAk0XmaAxcVHpBf5B0DEg6zFqZbb7LFCi0g35H
oCn8SOEcTThEsqbwhv8EZf8ztMIEdr9ZOUDTNMDIieZPoxrg92slaHl1GxVvqGbOIqbVkIrBzEGV
Ld2qhaaNDbWRE1PocpRh+x9m2dKPD7Hxv53BT9IwMcbhitVyBsgmg1nBzArhswooxHRe9hpoJLPB
WulToff2psZtCV/+367hHwaRz0mW1F+/JC///7DQ/hZyefMi5InwGicvqIwP3y9zgJEbh43f/rbO
Deu3TZIfMCPQjA1SyH38nYxm/cZrTRmdD7jAP65z5bfNThBBDuVn3Q14aiz9TatDYqkzM/1nZDTt
1wMKHsMfBxSWvNRpDWQukLIcwd0E96lKL2Vk9xLr3kgLE/l0vY3OhmhE6Z5xxgp/A9HaFE+MW2Ns
q0MrztGTplbaIVrzD+nUfZqHprsAy6PZVBYPejsiiAhwPd/QalpcLMDS69peTYF9O+7LQxznxl2s
zAK9w2omg8CgtbcxEysPAJvUyhkXmJNTu3xtsdd2ZL17aMr8UxghTGiuKDp2YR3i/gbpTS2QcExr
k+GXBOU40wyIdVF6LuWpc6SuS8/M7KtzGcZLUNUYpdaiRX6fTeLXJU7oqQJKfNWSMrwfzam8jQtZ
o1246PqniNB1iLLVcOvGaJxCML9Ig5Ch7FEUKHuUiDOjSSKQ80wAPVWzyC4YjbbHeinL10LE1DVf
8+d21SPsoxXqZagvQYstC9ZR5nwSLEkKyihRbptqUVwSrdXLATYc8CA0HMlYqD8tYI1OFkao0bOa
bN0oLRSHzRVllB7fWrkEoamrVnQBsbH5w7fxrTLVCE0owmwiN68Z+S42xQbabTsd8M2rDqgq6a5m
dRj94q2SQusei0OtWfPNIujljZUDZkFCUGIIlPVQlfVs8JW2Ks9qr8tBzSq46Gi/PQ/JiC+sEBp3
OsbXV9D7wgl1sPDRajGUbyuNnjYqhVhsFPl1ravsYs0NzSQk0U+JUcA9akHKgXuN4/NQw/zr05FG
mY6sKPjHCt4ACps4VUqwAZuVHoLUk0+ua/11xD4PqVbkpzvLXJ5yVvNBURTZjXBUO89QpHYZbwvo
Si7tMZyj26TtKrc3Uhq4vQJ5V0Y/LVy6r1oR0upWAe8ZsTz9X6QCfwnD+CFG/jph+C9Eavwe4ogk
f50L3L+U0S/CIr/zZ1hUAVow6NF1BSD6Rvr9PSzC3tUkZO2AW8gqf3+3/eOmhOAd/9PBdmiSRpT9
Y/uXfgN8DpOPVEJSdILtP9r+37UL/w3j+WPeJJk/z5vCSGVHTeDotpkMD61HkqINEUTH+JSRcqP5
As5EfjaZo122eDIOUYIQtqUOdh2hGIliM/2OVXjqTWwvMz3+VCrlp1o2qoe1l9LnapQhvuDLYidC
WHgSmkfuDGEZe4lOD2akVu1UyDECEWPQjU1uMGCK5Poy4D+HMEsXHiRtVt6IZYW9zGHi1Q0iqZj5
6dPnZerFw1CmtKFNU3StbIWdMozUfjCeD82mZWmm4yXGiQFxhty6MwsVcw0R220H4D9giqmFpmYU
cLSMSn9qEpk5GLgpNNtnKzA13fJqq6AiRlUeSxYE40QsEPHPs3o8LFRgv3KzPCXWjJVCEi9fwUoP
ntUatFxMPCxKEREiY5gV2LlWEUxtJCDS3tQ7QDkkMCE+rSOUkrfKGCFC59CSROSANanyskUw3GoZ
xiCMAXiS75S4LjYrnqJGMtiIQN7lqobyEorp0zrgSz83WGkM0ZQHSEQif9CvtLp6uCh5Ghl3Jl7b
PiaW67kkk3RmS8MUMekmLzMqwTPNsTsghxeUuvzBnLPYlbqYFoY6dHbdo9lghSokQhXtE/SxZ8zl
hCX2htn4IE3zQ9ykvjkDNsOnsfRT3ToVPX0TTIBomKuqHkAUOHM7wY4vFJWAUs+hVHttVJ0HHD89
dSgkNPERMeraYpMDJsUccCpDJChf7otkak8D3pC3etu/e6DQs+rx7O2UnmoUmOwhmkkY1bVSgzEU
66cRBPz9iJ62E0eDcWwy+Ca7XOnRu1oRxMinmU7gnLRPw9ANvrFOgH+w4A2sQs6f/3lK+T8zFhIm
/joWnl7qPn7JfxEO+bVv4dAUf0OQRsZZTvmW1H2fJeIGjcqaif4AfxHY/qyGRDjHUJQtqA9s/ES9
f4dD8TfNMHTJok7SJUCx2j8Lh1vn4FfhkCN8jybtLEvJxqYRfFmSGlvpamC0ZnYos2Rf1jSB4K3A
NKHbmmo7dZE+ou427EzhbiimUzPX+x5ivJikr2GGFPugVB8lqGBdMX9sBZiOpvwpUe9xEE38dLiV
W9iuo1S8hcX6IMjLh3idHoiZ7N7Wirxuh8dbjzxS1CWAUpT4UoXRfhZg3bQpRsu9dRkmxoyWkfl5
XTK0wcATS8fOm+OxBY+tQ1Bod6U0kILmbxZnHFXJKRyXT3kvBTXK5lgIPMidbtkKTA9bN8VA5xkj
I7kr2/EuktoPcae/zr36cRGTrwO2DAsk210iy88p6tVDKzpDb37OG5QQlI2gGeKUKQ7GNTVzpwNN
VdXx/dxwFp2p77oRcm9hZK5qtHdVLj1E0UQjVGu/dsp0Vy8ABI08w4AgQR9oLsFmN2vkLRbzmyTu
8VEo6S/JMUInzXgRpbgmI2XWkiRgdJOYOWudILeLuXW2rgy60bORc+yHi7U4aPmEgZ7e41RdMWTW
L5aQSXsdbw1BNOLHDMF0yoCPGPFMbigzDDdwEklE2tVlRh/bzGJvWRawZ3ofREsGlEjsHzAgmzwY
EyNNa3iqfmOs4AGHZD7FWp8ETZf54ojQzWIN43WNWu3LbDYR1tuv8dyYAaIcNHgjxkOzIgRQdph9
jfSza/HG6uDj1HKfIHoT0VtfmtJNt2tThXITqJkJMrnP9LcYLhI7iPVNf/cfdXP+h4UtSG4qRenf
Ra1j1VXjjyjbP37pW8ySpd/A9isW4efdfHLDuH1L4WTxN1GVFJSJNZ2jvCtN/ptDSDUMRt/UREXd
ytg/Y5b67f34GZmcCtb2H3EIJeNnoQQZmjp8AGIgYjBbL2kLat9BsfuxNtVCVQtbKcyvRE924ra7
DItYPw7y7ZiuzZe1IIhZ1llN6vYAmH65jcxM9KccoQAYWEwZTW/uxdQThdFwxKY7t2ZN535WGP6S
MfhdCzhO1fMnQz2lYlZgHAMgx7hMcgcVrjpreaZ/Kgoar9JMpdY1lQdlbdh5ukpxHJEANCNKApL4
TBVC+jhZ0R6W0Qcu0OD1oxzbYsPL5UmBfNjG2Kuj30jnKsVnhv/DrASik5T5XSzQWVeENrX7tXgE
59UL42mxbkRrQfJSYO5Nf+JWXEUJm5U0duRY0jlsPPiqCfohDdZ8XY6CFN6rUhxfJbwLXGGorv3/
ou68tuPGsi37RegBb17D+wgyGHQvGKJIwRx4dwD8UX9H/1hPZN6+JTF1xarHfqhRmWJSiAAOjtl7
rbmSBgpw/qJ34kaOLbqanoCl0VP5JRXpqOMsh8hplnnSheu+AjbfxPFeuNZezzvvrGvdFrSzuSoI
KNy6GAJmXuct2cQW20DGAZ/Wd45w8UZBBEMnOdw1PoEMMqD/WXbJxhjNj550CAyrGnE9eCV9t7WX
oyGe67yyiQ1IqbILXVZzp9Fo1AXRo1RyoF/SJ6U7Kbcpqm+oEpLueIa8xkEG0yYrjPOPdWsfBeHc
ge10myiqtHlVeqdRdw+DUoIV75ENJwwfKwNHqbHdTQJr4vQZynyCJsxdcpmgVuXUKLKC/paqoieo
QBPGSosEKxfUMiRJLqlRrf00tuc+J2GzcyljmzmVcgLcC5lfjfqqOzR3C9HRWtCaV7MkJaAxwJvG
nIWd5G7I/TujNZ8zkcMQbRyb/a05S9J7v5U7AivIy3HMmykzdZmbpTZDQL+AP9MvtNCSi9R1Xoyg
kGujsFSAl+U4V4GPOvKuie5LIuL1ANZEniwYootCD5eqkQBY7AmFKteZgvKv41BvJuQJeNuooK8l
ytcs6K8iSndxlG3rPL8oyTFvi3NVkvpgFfvQdxdKJAEjqOvcdze5k+zKvDu5FUEybbbTlCnIzzyH
BcS35IHD/Tq9w0a16yLk3W6+VAMEscqwSFhEnCZfdckhVFnGdAUExIPfvVVDuQhMFE4yWLb2c6iW
+9yETZm7G4yJS8MZN2oQHwzkx1WjzWwtP8oqvO9ChJ5NeVZJDrdzbY3Z+Mnqs6VFfkIS6+8cVFZ+
FB96bClRzIssh5UPcEzHWOJK+ugY2MSo7wMfnXjn7zrCtURYbBNWadXvb6rB8opJLBDgmDLcUxY6
HNJ0xsrd5saEfYzWpH0cGr6TraM+JDYANz8Ai9c+lcu8t1YZjwFK7npQ0ROkKE8FPYyhW0bRRnIE
mv4oDYpV26qXDoKTVtIdxGlGRsmiahGbV49ENK5c21px0U3Rgmdjt0Sk9MGN+rvpz6lunTUlIsQd
5rbPiUd/IeQGv6Ky1Fv8lsKcTf+f1sUqIT84rqO1bvO3Uw+F6UQ8ChDrPp3l/JmJgtop5l2HIjAm
ohL+U5mNAKyqdRihYbdnjodgF1jpGWpgqfVYDr2tIjlhR8PWoDYzPem8D1YyzDer6XbEPsrExJkI
DUshrAsOgwS1cZQdhcrDGMJT43+rNcaeA9OPi+XBMVER6uFbA9GxjcWrVSBR9lDBjtbz9Cltt7uO
LZ1P01yxfdiYo7GEqoA2YKuU3oelMqWFqHP69GhY23JEUVViS+rJNnjrzGYRj2LnYHwmlOQah/Ui
ItWgHEkHyeWKDsdc07vHSE65vOPGcHpQw6sWI7Or8YmadJun/bJPzaWjD5BO4a/2aDqUao0fauEQ
mBZF4yJsKFRavN6999dt0guEpBxQ7W45guZ1SbEMknE+qpAjTftQjtuEHzVGdGdHzcs0lKd7bvR0
4IuLY973AFQtiQQiW8WQR9R6LsKr5ntrw4WyFxN3phXnzHQ2Ve2eihzTROdvRvMMeGY3KuFdwBGY
DW7OKKrNw9illyESd3h4zooRrscq3wQhdrfhLc+Y/0b6qzSTh+AUuP5aLZOtOXEgMqR5eMG6xl92
GTnNGEf5Y6dMl37iboyYDWOJX7VHnawrR/43z81ltxtbVjXfO5ZMFrzLNaFraYF8zB3XfqQsC5gx
Q28spol4+veWA4HFao0db8lA2OYBui/ex2A0V1meHFlQV4BMvLGfOzjNnFj89WNNoHQtENXlZLkI
ZZ000aXy5ZUD9DnLZn4nNjqGuTrBLBYjkfbSrWUg3q/nekcOezLsFNUDrdZ/d11S2OroZEn9HGrB
oxGnR09wWHLC6h6qce/zNkiwiQDbpkEVDv6y9fJdqLe3JPd2vrAPXg3aiPtl2dGyy/uZCGqqG/jg
DOZp8tTMEU26b71pCq6W3vaOCiY2w2be5GYnxVNZqXM5KEsvSC9+Xh/qun9Q8+Fog0hy1X2HooVP
7Yo3hcCeoileFKe/jCe31Z9kDufGpVzl32fCfCGq+S4PxaVJi5fAzGBYsu9Iovt6jCKA2OaKuW6H
OMDGACDG4+iWa7XvHoFE3Ycq4qK8XGQBQ0ajEx9E+P/vKypCnnnknwBSLWtVWbrUck2NRxe+Kw2T
rDuzKVV7aUE17D3BmEzcwdxgujXFSh0IBEApVbMHakn1AGgt0T7pqBM6HkmibtQOzeqAxMDPpsy5
nYz1czVKsiBnUsTcx5iJ2lUgPJMElhd7w6ULHpIGxsajOdc6Ul5e6iI2/JnVYdmJQExoxlJU4+Sy
cL1tNbgbr9GOTslElPh42mNKa8Q2aBDIN5aHDiYAaMnMHABlzoBJtnyl3KX4r9+4KbPpDuiNy/EL
cZLTb7pUzGV3ZxT9oopLXOzwjKnF9YE5j0tE2FW2DONgZXoE6pVwivjzEDZl1wTb1PfmynA0DMpM
/WwaBVr90ULUrlN3TSl+OY0c9+B770VrzqenQL11ejWhU2W7wfY+pg+TuAWJTuiPX4b2rJpXGWab
sh+OMIzwJ7f32aAgfvXEc/UWJulFGPHdUBIjXXr1g0X4oFNw+swbkOfNTQ+VOzMLD0733QJArjMZ
hJq3jpJxpkpQrA6H1Y9pfKeZuKRdcR7b8Mm3LgoYD2midImHO6eN7oVX38eu9RZWaxvDvl8g5Oi8
fUEAWhQDQvSCQ2evrdHZOn64LgRKas0nWSuaVZG6q5MSJjwuEq88UyxhJ44V3PpICdkl7lUzWONV
b2arwc3v0SxhbvcYevQJ5rkWH7LhcYQJq+liwQl6qenDtmZT0o6YQILuagWswXZwaDS8JaNJjtkq
5lgPl/YJcOB9CRGwke9KiESbTWCrknqKOcVql0FsHbAzHsAXbsqDbsyTE6usyJJdrRtnY2jWAx95
qA5KOR5zYAYVJ+wsS/DVEubJDDXU/a40+8WsshC3M0GM8BNk2m+VxjyY4JUI2VpWLTRXXqARcLNX
bBSbho82Y2KO9Xg2unKnlv22G3JC/ZJnxXY2Tsb0OdDi0oJ7P5+Ta0QeqLs2BNY8HfGP2T1o1Amn
+zwo3n1GIrzszpnhfAD6eBzM7I1wqQcb032ipLM+1t777Lls8ovpMBLDIj0qVjUPdPOsKxiwejt4
LCKHcgBSu7j+XlP/NSx2GDK+K0es5jC4vG5YqXl48LNsb2Zyq47egxJxE9jhK8ylhhKsm1EBUo9y
KZ1Kt9aq7fqj4rFLtdhKO7OmJCm5JxbOUO67QSxMsMGaHzw6Nc5AikMXPcWdUtTfIWK82fHS0Mt7
ehAvVhDe3PxGBOLVzlamjQLdAYDuVe2ttt1NRrmDKTThx5VFyl49dKdpIUzrGm9gr3P/5LiHe3Wr
Gn6jt19wJ78YofokTPE8BMFDIeur7wYncqFA29w5TfZs5OmlsyiAdYeoDO4hsLwH8iGk2Wh7klfB
f7SM4FFPszfTM6eYWXLsBCl4bXudftDL9sbpo8gE289dUPf3fjLcMu8cS/egR8lFjdNnIxyuZVoc
m2K4kxwY6vQYd+6Ju3WLZXrRzPZkAv3L3B7Qdn/O9B9DrtwGqsDVXflkGOJVluKtLXjZYmveV+mx
U3llRPAwrVzT55y+hadS3las3fSxZD7s7OCj42ShNN1DSbOYHe+9JThKmel6+rVMbW/Tr4nBvzV0
bS2lPg4xz1KiAkvMFwgal4BB5Hf2S2iNT4Zs7tkxPxdJdXVjf5/JcVah+spLMLtle6rq5ub0zS0K
M5yedE+LiGGu3NmyuXYiueSG9qYOzdXzL3rY7zMtPIWozPL2oY/GJ90lvaBILmPivtTi0FrxBv7n
U+r7V51tREWgm2t/bzgBii5/Hdhxho0zs6xn+C5LJdXWWe9eHavbRU7y5pk1rdNlGSh3ZWW9cHS+
ZjUgwGCpG+1lGhRm4t9i132ZHqOStg9j399Veskp5gKI50Lrnw/X300fwXKUW6cnx6L6JoABgvG+
dq194m2+6W57b/v9XdTTRKchMf3MS9DRj/TEk47GDqwSmiLGwMAq9DPA2fuyii9N/b3Q7aNsUHFa
8hra9gtROK9j6NNEGYJH306eJcqpIooOndE/Kaa89bW258neO6A6/PIY+vUpahU2gu41MeqT3mpP
ihMeA+Wo6NYS+Pli+uBtqlzj0j9qERoBvlQSlrtKew2L4CDd+3SIL1UaPMZNupNRew0wQZOjXKTe
9a+/v/JOEKjBbN5qHuT0kEfHn1euvGiMbPKYT9L5rmCkni7lj9apCLTLGAVPRa/czKw9ad5T2PHe
y+bkqCwsanBf1eklb4L7VFrHCsJ8lf09bErXvzZ2fTJ75c6t5L3CN+iRg59Q65EwMX0e1Sm3GaVK
jlUv039KFOtFsZSbikCbrL1dU4f3RRpeVDrSEG8Og1jZ5Ecldg+vya12PRGIupYd7ezm1ReODq7b
HAfolXwxrWKavExbU2M4q99FUd1YJGSyCooEBhXFDP8smudcX6AIt8CqU+m5Tg+gD4NbAsnbae7p
ps4E2Kgk4Hin8Rk759Rqyp2TeFe9rVdhyOcy7JPDvNWHw5PgjVSg84QJW21URWOgXgy7PY44JYX6
lPKCSpXRwAxamadeISSz8e+CbLxJdgalVl/pSxwYm9tmZHPF4JtGlFoiQLCax1iG99MbRTfr4h21
LH/xDcFucFcQo2r7V0/lhUmSi97Jp+nTD0O88lXiIwztPP08HN1rkGpPvZmfrOySFDynIliqNTyI
Rj5l7vgEvnXmkLwoQu9maCqBls3VNccNoKtlagDkNKqHVjDGlOHJNZqlB/ymjLgLmlBeB3VATFUu
HFMuTbCX01s66rjqVbhcfjBPCZxSzOa++VEl3t1YhM/NMtD8S2PKRRFiwcvFmxfVr3Rb19PqYPRv
muajNBmeKJXXmthmcYCdm/NqgA2995X96KoXpWxu02cKHefFFBxFqcy4Drluun+dvuM0stuIapM3
7KZ31ZogHELfZbXD95S3emDJBN6c58o1c+1TpnsHtyYdFbs+QztmiBu9uNTAb4DgHE1auQ1FKQ05
z/SOTnc3dOTF8tLnIm9vjVe9mlJSNBJ//TtFm3HGTliQc/EUVdVRS8ZNKJ5HCjsseigxbP+o9mtd
ea/jckkHdx1lHLCd4OSK/BLlCevlUHyv2P4kmr53GkhRZV6cKZxuCkK/DYqKIWaFCtcaG1S6KIsG
Nvw0o2ZOOv/rDRAhchRKnoLw3yE8qPpjLhjW7AenQTNCW0w58woEJMLyHkyXfbU+7C3/qaIK0bQn
p1Fe05ZlIVDX0/+3Lpa1RCwEAZgZupKOSIvQIZXbTJdZtpM+zh9zmLmGs+1ztCF6vo0sDGgjIQRM
nXkQAse5EGxPdPbe7X60aXossqmjMgBIsQ5NXe0j8zwY+F9UBE1Kw7plc8RJIxrucLe9FtA7W+C8
b042ShYlwIFdYAFHrFPTWB4yc2UUCgTvbBN19qrL8r0Xs+11qRh121bVzxnVs+mv4/VbNIG5MGV0
0tqc/rK1LiJl3YcqQEWc9MWzAaGtshddjx/WL9YmZSe7eAnNh17lWB/Op/tclndmEO7TKlprVbA0
JOUsRp1FuXG6W43KY0nGXeNlZLNXB1/zVqxSglRumW59Kbe5wEMd0Impm0PZ6EvX8R6m32SeCkqc
WROpj1saUgUtcd4XYI8GTmccpwaDdHY1WkudqOaAkJbEXOaG3GTwpwyExtwTaXvkRwCVyMuZbfnL
2sl2olaWCfk+Qvi73kM6Jg5qwmSqQPJWfvhZCRU1+Ugi0ZOXkq4V03Pnat09KV2vHfI0ek0cuz+G
ziEWRB41PkWpVq1nbVq+6XFOA8qEGtDikFLdZpZTiY/6nszn4hh5DToM0VHIF/sUZs6sigNiXT0n
nQ2lxvlOFMvYzB8s3/vQxpDUphoqDRW/eWJZd1YRY6OOPeLFg2vtr3xP1KQLW8aCHc/aCoDX+Hm+
iNVMLkqwPXNo5g9+Lc+1aH+0kT85FRu3x/KZStT3JsfcAQ6zbBOMFIV8J6ubf1D1N5AiwPui18Gz
r0Edb0A7KyHZOjklIq2Zux6Ups7QTmrhnBpJP7VIFDymiruZOoMzSLUYGlv8C6bxntTxj4AjQtBv
zSSp99YljBWEUSOFvJqvaw70Nv1UfXLG9rnsxFOkWvXSal5cAIVH6flsLqxrLBR1DklPWVWxMwsc
hWQq16WuahDLVFE0zLwG/B8fQrQOLT7IcEbKHG3iDe1dPKGeA9y1sfe5lhjzAGztoCsk5WncjQY5
0T62oGzFybzskb5Kn/9I5OLZGrMrKg78NuhQZr5BRSPsv5vZRJgOaRTrpVgPfmWSbChxJ8VJupJx
ha5HobddUYFHyEGUVDBqOLK6bdnWuOXt/oeUwaby9GKRUlAYw2KcxyZPbxTpsrKbb9Jsb8KVa9Ov
OV9yDJ1pN1vmxTz1/1p4+7kwbOSTlvPgFRKDnk5Whl15CzskV4wOKSbk4QoKM4R5XZ60enhvnDab
myXQRGvStxjUCFMzeWdU2jMozytIgMghEUvayfij0oab0tfurJzYx7gnoU3PDFfZtV3boLxrcE9T
/qulerQ6cYwsbIOuj9HjP1d3/F7D9ovM7d/rpK4/8tO39KP+/0EvTAvzfxZ/zL5V/+d/R7/w5jV+
4e8WqqX+L+RqqK8Qd0wK4EnP/ncLlZ8Y6Dag/bp/M4z+pYIjec90EQb/tw4O5fx/qeAAFQE30mme
og22Jh3cfyL7+CSCo2eKoktHX+LYtmNPkvxfG6jCioK4ayjneU2295oCVmnY7ALvkJj3Y7FjQltU
yDjaLHz1SD1OdYSikfXUN/WsMdrp5L0QZnuYWvmun61Bs83ilEA9D0dhRdGyG7YR9lRhe29mzxoQ
JrMaK2dWv1FDXJtDM1fpDyD1mFc1rmeAYlNxJKdfltoaYWUKDblilcvsGUrxskMoJSyiqNSW/3ac
Dbq/bTVt1WfD1knbbSjwb4fBEWzizkhIp2r6ZYzMOTWbL8iM02P7SS7z/26ci4cB3Zyjfqa/KIER
q4VZlaQVcYT7rpBSoY7BFtXpeexRuXUl0aP6IrKcE+2Ys6kGay0PtyP7f7OeFYG998FgZy1VSooz
TclaSrNhIA0itoNFDMXVq6EteDhqrYewwvo8kOrh7SvCkBNyEsOYs8ZM6SgWucbFarPvMLe/IM0x
AP/0HT/DrFRJzbIz+I7FeEEhxK0XX1ggrC+u8Gn4ja20hCG5QgLrx77Y7o1s2C+uoX11EV6mn0UC
pa5VrV4xnSZb1NwgZjeTrY3eAf44KNWYw6CifOHQ0jGj/PPmwQBG4sq75eEv+fWqeqo2dqkE5aLu
HeLQa2PvROB/Eh56Z8xj20a9JA4p+/1Zxk4tymF8sEEdSDFsU8zebXUNBv3R6PEx5oIMS5of1kvY
8oI53ny0x503ie/dDHUMtCW333LFpa9AmbG/eR3LSTGYP0ahfAeYu6319KAGGY3H5zjw10jK5lLA
zc/EJpCP0qFfpIIK9YJdWCLVr829dAfwnir58fYDK97ebnA6ZjofENlio6BepdOjR5s+LCAWd8fe
KfaiOkj72eQkm2nlaiRozMnVmYbaFADpKVbIUhxwKUrtZPoe4eqAxdXhralRdNc8Efp8Wo5QtcXy
3JIE3TUNv4zo3zsX+WsOMjhzjDvkdeivMFkPzjfIqwVNF2wAK5vgP1NPdlVP6pmGvLRRNllWrLPO
3XX8za5z37PJynq25pMYd6ioMvBAjNeBhMSITUYDPHOwc2qbTbh34vYYqTQIaCSj2p8JBekGDV7P
yFZNLmeJl22zsblSDxDIesHNLcNCrrKQfQQnTL9/CbUbNcx5G4SrzFVCrAbss91kNcbDOh7p+kPb
1CJznrMFbUp7b9navm/dB5nccpq6ng8MQFG3Qu2PZn+xgY12erpESkIifV9oE4R60cc55ejUXY2g
mmt3OfpvaviR2aChrOkrvxRN9BH62syN8ge/kYgXPMAcQ2oIvpGzzp34lW4WjU6AvXa/yP19UaTX
Wnvid2vtvfUB5vcvbU+LdPhWFjbb6IStWfhqlQOq/TImfhE/qqltlcTdN+wSC1QiZGCwMZOGOsvD
dJU7+nXolQO6DQBEakzPQV5FNr7QzP9h2M0xURSyVKX5Raj6P99AB6G4BgwQ/ZJDqsuvb2Dsp13p
6SXTF43/tkRA1nfbTj2axlerwaSR/Jd2cloMpivBM0dKrEJbn4xeP8mQqIOPkZu35WIs3Tm3sh3g
9CLupR2shP/xpPzrtaZJ+6dr5Y1UvJy0pUVIaaqqf4Tl4afNy+Xvj/1zpODvb9u/vsyn2xaOoVUn
PRfgHWVKWgbti2FyxIue/3ydf66gfBHTAqLp6oAS/7It/fRFxpEStBVJJshUn5FDMyLoxKzDFHAd
x2AR9PoXC8Eni/t/PaYp55gQZOwI+vQYf7piI1RZhk0/DYiZeooPwb0HViVb9U/1ESFDfFZwpCrr
4Lk5Zsv68Bfkbv3nL/37z2BZ9KEcKK6a82nFM0qzClj2SnjZWsb2gJ796FE2Af3lUUmiZRUVzlOP
bijSydKUH53/pDMxpejIOt3baJGxUHXAAFp/jDnoamOH2ORdo3mWG185FP+5AeAR/fRhP62caeRI
tQLovvANivEde6rki2cybYz/+er8dIlPr05Gr1BL+q5cROlpDNqZmpe7NhiXsqVoikLGkuZDMcK3
6vRZmllrX0XIkcdgACjZZeLQK+XKocj558f023eAnbGFOY/Ds/HpU8VlM8bMreUiV4adGG7aGO8c
48WTd3++zj+3Jtzgn67z6WUuOI/XZpyVi15eI1Y6u79G+v2fr/H7W+wZKMSx96LO+eQDtPV4GIXJ
UwRRxhoO3h/KSfFkP5SUPdEAAIRzyG96KfDlf3Hp6T59nhgNYPzMilDMmSZ/feNkyhQcGMwlEjrB
lPMZnrGaTFyVmYlpX9v++Xq/G68/X+7TnovebK7YJZfr3GZfpv2mTzd/vsJn1/A01U8gdo9BMTG4
//L0/jSHxFDCyx47IWyubsG9NCAqAktYaI/2ng3U/M+X0ycT8qcb+MvlPg2QqFeUzLFRLujgp4oF
mq7nhF0r6KQJPlQ9go0Jv/2dzNz8O1iQf1zeJijxX5vYT0OnsyPLE1E4VSJOoxIg1zNWf/6G/3wD
2ByzZbNxW1qG9nmRNsAZDN2Y8P4H5L+n3/w6Xjhobf58lX8OjF+vMr3vPz01ehtoRCyuknMVXXmN
g+qrof7PJ/XrJT4NdbeOorrRuYSEgqIdIkhQ1lpbUib/YpD/ZgnhStjqWNAQWqNN+fXL+AnCTDGk
HD2BaAxQOPbdFVThpnopzmB678lJf88f5NbcF8fuo3uVm3/jzf7nDPnLh/icdIkL06pck5lLwvGA
nbfkjPFXYK52bxzp8sNrU5BTfrH5+e1Z7qfv7n1aPvNReEMq+e5hNpwSjfBypAOZgRLwviq/xRXb
ap8Sd2qsHf+htO9MZ8rz2mqD9gX3VfvtkEIbr9omZkX789RG25ldL6c2JgIURoTxTmwYiKgzJMaz
7vj15Pb7K1JsmMABEzbh86JE+N6o1FOtRuKiqeHdCxyLUcPlrZKUD33Vd84Mhd0iRJkeR946HrZT
zkzUu7c/v0+/fw4/fZZP8xLhCUMrbB4/ebnrVX0q5w8IF+bJfgrAZfv05Uz45befJpKfXmFl7Lwk
G7giNsV1caFty/22DyjcIShPscZfHeG13w5xPAOsmbjwJ7PCL1d0q8FSKy1mgwpnlLhPkHgalGxz
WwOyyuDEGEterC/e7r+KKr/O+LxYzrRawvenBPhphDdpNRZpRI033hpTtWLc2AckcN9CgFJ/foj6
tH3706U+be+KtmOxHLiUf8RePze++2ve4QmytALaxD8JOIPA/F8USDbhLgVZ99Vy+tu36Kdv+2lM
+7oba4PPPe6eJ7BtemrXyil7mlBq7aE5qZuvvvRvFvBf7++npzrZSTJ1qqFPFCs0ufNyDQR07axp
6Z3D459v8e/H0E/f79OoDTB55NH0/eAGPfRMkfmxebp4IKp0qEzwbYPzjy+/4lc39dNq1yRxinOX
rwgUFsJVAnLR3k4R4fU22WXH8OPLV2V6TH8aSZ8Wv3xs/Yql/O/FLz9NJPXiCV3o2ts1gNjSty9u
61fX+7TRC7Q6s6Kc6xGsve15iFPwerU3gf6Zh2KdfzXZ/3YqoE5vExrgqWSB/DoV9GY9GobNY5wW
957D8EFb1AAlCcWA6HUot81anGENxOs/f9HfXddlW2Sy3FuEuH66bmaJKPO8kaU+QPmHc7xsYN7Z
TzpltT9fib/0H8/Q0bFT0VbAlT8dTX/9jlpKJTNuaSwPdghyL2n1OXqoDNGqHD+EaBaeeqrQSOpe
S72sHQ+tbh28rF/qnrMVHsWjKW5DVfJTXq6ERN3lEwFC0JDmyQ2Jl1D1ivDVGcJZGhrUe1ryYp2+
fE4pT8pYmVlxN7NSDxX9c+JGFEWVeee+s8rM20in1Bi+IjShvVrSeu+C5ZAQKar6/oqMI8ClTeTN
kiy8hFG28s3yaLv1t8SN8SPtwzEBZZ09Mi8g6b5HOEXN+ZJFMFirN5+0Mr39UOxuN9CRjpzoXSSk
3DpU51jfl3oVvWjKgMbRuLNDpFZQt7ts3VCirUf1QTXqxxgRV3EnrHintu+9Lhe5o937Tb2NEV4F
ZNhZwTfDrdeNNq4CEd71opiB4bjz2ue41+ZDQSAo/du0PY/apcDLlQiwwUJbFh0JD5IkoxoH6IB6
OYPMn3trpCE6nJYWcYSlx2vDAm/p1gvV+OFVIOj6o+cnC8J88C5oWHGAOBZvBK4tku7FFg7KO/Bl
mbaqB4CQOToo+oRZTu21qmcqFlb2WIgiiNKq2Ur1BIqluaRifDO1fD1Sp8nrB0GLeIyyx7ZDUzBy
mrSXfXnNgJBUFdBw/73RLuTVztTg7BnaItDu8rTwUIAJ/FfaDvn5PLSgw6nv+KVmRRpjoyKZjiwy
I1vg/V8MOY9lgIaSZkuPwV7GrFBxt9LxAGfFUi+UU55aSxmQQqsByIvJA0/6pWygZ5NQF9j4kiCR
jD0k8D45NHSVHbzHAkdRL7574W2M1XPlvWZWeQi88LuWj5u0Mc8iEatB0TfJ2O57+Clxsm871KY1
MGhkXDFTgIdGJY/U7YD6isHTR1c06WvVrvem5IQWF8jYMeqiJnVa/4CJIjHiVZzcF1oITWHw31Uv
Xiv5eHPVcKO7gNPo9trIWQBHXF2ADpGr74usXmfVg46iJlG30ooWKWhBnQBSayj2WZIvPCPdyxA4
mrQW3cijo5IAs9gleKnJ93EVLhSrng3Wa9rV64rnpbbelmTHpYZavhvR2WazCi0Q6WrzUk3X2lAj
vyMWOh4PKi09UScHUXyjX76Sg3EtK3OvgQsoIO5pOMn2fmHSW/d95DIjSYPbOJIfAZnU/vCcqOmS
YLe3XC1P/qTzTOqHyHmU41McMBicVQ7HNCpJNRHhrA9fG/1m2A86ZARINAtIOEiZpkpFCiRaBcNA
f9w3zJvDL2d0AJ1GLoYxO9RZ/qBnJgLW/KlnvETmU5yLQ5yTcWbDlhCTjEFh6fX9lzJ66zMYoSnI
9+7FiAPix5Q1vIuZjym8mGqpaivekTdfg6pYi2EytnXXCWFko3rRgkOuflf7+ox6b1YqGM0KRkM0
xUGnb5FlvxthvcqKfR4RiBYd60zZyrbcB0jzgHeEs9Yuth0DU28uuFiPXtue0CAs4xTW79heTOvD
D8GG4nL3SWXoanyNIr8NafQQ+Xed/sMmFEbu2+HeRoTokFTdSJweaHNKY1hB0sCPHawLf6/YH5KE
JcXB3pSB95bgc3GGXj0XIRAtAYn4Z2TbEetATOkfEfpHlO44aQm2moPaxHMCMnaBnad7SGQoJYKZ
U7w6rTUP1XOb2PvRTHdjDDoxd2dCLd7R1s0ccQoRKDo9xy4MhEb8Cv1oqWaAhxFvuQ1eguEwYm4w
0dyOOKcKzo6ztihPAo++G4u5Sd8krsMF8XVe+ETfYxEY0xjZ6sXVSNZl9KooLjpiLKAuTqW1CR1E
5q+jGx1sca9qVy9lhBtUYrBqBdmdwSDwnR9Nna+HuN/hZyLz7mNEc0K48K6tXl3RYelkLGdVPpcN
usZw3KkCvqYXXEVoPBRhrq2c9lWLgLFaH5UUtKlvaUTqSgoDVyTzcYgxaFaIq95SRd8N7jdpyF3g
piCtKSsLxLqojLz/S9p57UauJVn0iwjQm1eS6VPelfRClKQqeu/59bOoxkxLVI5y5vYFLnDRXaiT
JI+JE7Fj7fAln8HEI42AfW1b1CGRD/1CWnlp+OHBoCVYKgBnzkQTuq2SXnuWjdq1SAUWSB5Zxw0q
UOk2r0HaRr2EHiVZ15KKQgt3h+6t1w0YzXmQO7QlQEqQUkSF+ggD30TKkuuYPNbNYCeN8SiEWOup
U/TH60367kYKFYDueJS9ElOggqfC9blOnyLhxS9K24cA9XOQceLaaODgxv2GKJs6ybJQotABESc1
vSVgNzdVeoyxUhCva/CkMWKYtbhlOqAiOJc1mMPBr+Hp12EXMb8/Sp2vevE8LCB4vv9frA+2w4Ge
O/Q1H3fI3BV2GiDUf5QD/fLMiyuAQkSiiTmDz4x5fY+iwY0x9flIFNzmd+dCxvmv++lZF8E/f7TJ
sN1Ej9eKq0CLYVZYti9EZ+6p8omL1NeXuogXg5qiZeYzUOK9Gd5cqZWdLqMciURWmB6H7CorVyFs
3+ZPWT0JZYKbpK21sTvpK0FFJvc7YBMi9kgrg3ZqN0j+auOjL6JqC9wcJ1lPetL0x6x97Lq/lUb4
CCBbbtZRtY2bR8t48RrhEATiyiz2knHVq92qaG6S4qYdaTbIqPj5WMJyaiY5HTIhuN6uwuijE516
9I+qEZtO6neX0biaTFfv9cKOu2Llx55bx08Z57X5SuQQEuhFWfWqiPVjNad7vFIFHKC/hjl8oewO
512IziYuDZF6RJZpK1O246h/jNVt1sBjy1yfFSkIG8F4jWhM1g9V1bDx546spQ+DH7vicG2ll6kB
jz+NtrKyN3sSKvGqlH1621Ydp11Bm7eCWRJuPMDcwN65zeA9x3GU2mXhO4GQvRb1a6h4L0XthFL5
bA4yPcdPYbtLh6e43+iTRYQdDm6oPOrGY2QeRum2Imc4vWcqCOTxxcynvVDK0KG8ASiCI6nlMctb
kV6pXQgq05Vi07fzSa5cPekbvFn8ys4L/sBYHs3u3qAZiG19JcLgNvp1FcSrVhPwDkhXZCtdEw+H
yaRRbA6CsgjRuOCKGNPX3WFSPJpMtlqSvlZpgjK/sMvywaNfLkDhLLSPhkaWM+0mBdIKJM4Wu8pG
62yF9uve47qCTbL52+LDcS+gJNrSGHUUqx26Epq4JlfxCjzMqaQ321rBMAcexAD8Aeo19W8gtF67
Ggn/Wv+Xnw+XMoA86IG0OqNgkJPbLNJ3Mh8Sk+Co3wGMQb1N179Ug6stiiP8bCjAzatX7EfvVaop
4vy8Z8qn7mWWoYhwJE2LUvYiITSEgK7KMkPwOxCm2/ia3fYmVhV4vOA6EEKBBiuOz9nsp4W/NB2X
zDygxD//DOncz1gkiwSQe0bkc9xFO1K9N6AjnH6trts73EfOjTVnsL/tYZBeVRLcysyO/XoVDbwg
q2morWYzEspG+U3gK/vAtRwZjQdmYF2BavM5WtFlvq0PNa4E5xJTJ08MwyJKBzkLR2Xx0hWubopU
1sx1c7zvxDvRLAlOIc3L+EHnh7FtzjzzyW2brC6FEAmuirw4JXyN5mJqoZULHgSeRN5vw9J6yNv+
jAP6iXEUSaEHVyONYeninFn5lEaN1NoahqqtQITcTzJ9jFg1+OOZOXvqbCBpYcoqFwogp8vkuAmC
iWtTz5y9EMksklW8ErDGQ8r+f0gNn/hWvDZp9m1EZsV/fX2kziirzOLGAFouuIIyeRn4PfJpbjot
BnlexiX5XBwzv6XFBP0y5GIxGGNdiPKozgGFBDjbXxn5XqdDABL9RnOqTTndpvLvMyvw3KCLT1d1
XqELIYPKMEaqCc6+4F34VbkR0j+S122FcA+baaWNyl7xolVRkDXpHv/DH7EIpbyesLINedk9lpNq
ZWInRIbaHdeT5lH1obUWg4AzY37PghlUBmUdXYOl0KmxiDRqoWtTFSEidArREYyXuk0d0zwE5gN6
eLdP/1btUx3guAcaVMVBKglz5NaA7FlJuhqe+zkndkJ+DkvHnEWzhraYb5rYN2kA8IX6m7znJazo
ONzmOy5f53fCeSJ9m2jwldiDVOS++mInjDHJRhE/n7kX8WW69feQyzb+tY8tFB4WzpkXPX+8H0Yz
FkhsFd4ScbJYYeBUHStqWrihTJRZVArcuNHPbmxo+n4e9NuYpiEijeaNSpi8AQP9unpzuBv08ZJX
kWkvkrzXTpLPfbB5fiweSwZspVm6AfSbWt3XISzYjlpgmmRv98WxOXL332Xr5M6bLV6AsUCgWflX
9aFa//xkJ4v3FgxnRYZ3pbLffh23qH3gQIo3Z40xg9xV5OExbdVt5YCDEd9xeoT5PRuTeG+yS7ro
zHOfPEU/DT+/+U9bfe4JetypFhmvdXesN6R4NvVO3p6tWJ04UuZtnvBERQbLDvx1HAMiSpUJnNb1
Cn8vHDoMeaIa+mZeebgiVBfAMv1ode6ec+qM4V5FQl5XmJjflAOTHJplLRAX9Tk4vbtK/1vHuLDS
rKxpTlf9qoS/jX5Xhrdjeffzh/02Zbm/fh55ccXS1aCzavqz3LIm3/usmzc///3StxPtY02wtagS
D0be/+sbRaMpVopJrTMgCWC9lUgyW9IfaiZtJFpIVAH5LRgwPL9tTXk3U+75Q7XLxn5vyOEV/Uqr
WtLXaS0+/fzDvs2o+XfRzoDK0aQL4QPH9mlGGUWiQ3/gEpQZkZ2WCtAMlcwPVjYirn1F7Ph+cBwH
/UzMMgMwvy7gxbiLF55KXjnRnUXmRLoRvWMwvemiRrOS6qYV2Q4Ul7OUOJV+kwd+SDHazeu3QBd+
G0142SfZZTGgkBWE7QST4Oc38r1cu/hpi09VFF6m+hkiU3WoL1PlV1pZxzAStmKCRZuUrgx8SICv
7Dx1d2bkb8fQYuR5En36GKklKIKm8lIUGCHi8BBm9bWGgZc2XOdDsqrlyqEB7rrFUxlLg/9w8PmL
fRp8hAUodAkzIbLwW0y6XZMJF9NEMk9tVkFZHlPpUTae4SWvBO2c/cn3K9HXR9cW51RZZIqXzy/d
iLJD2lJ3Cy5Vei4rxCChMtDtTAeejN2QShuwQt+fjAxHxDQ2Rsg9ows6V1Gx5FRK/OHxy6qzMxra
/2XGcndhIn6U87++n7gPxjpIWMGFZt62QbJONGldFebKKGTbaHXXCwGwTYDBKly9ijsJwFtO2BJq
WN4IEymKbC1zfzWK5jpHHf3z5zu5v1gGWHsOJfXbji1KbaOFGioaXYOyg9tyYd4n053gDbdys03y
M2/jf/le/x5vES6nrTHlfLEZrY/VZG05ZYhJYQkYp5lb33THkqyVGu8jjTZGhK6+ggyWxurAv+u9
J8t4L7FPl/CbrGsbwM8qLM/oPZcgSdiRNFUp8HdBeYmioS5+oWEouTBN3G477b1XIlcnZ0/aiKbW
AVYynZEZ1CptxCZT0GwrFpzGI1xJzYc6ThDX02Iqb2sT8iPfD4G2rUbk1Ov3eqB9H/LsiFNsSGss
SWcRpHXfR5divgsanL7bwUlEQDUNdt1eeaiaBDhPYhdQCYNGXdXB3djcatPEu8JY29PcoMPmVjCu
f54S34/T+Q0A+0STbWkcb4tTPPUr2VdDNOwalkLj7xoDKhye8X4Ln+Wtdm7z+qaWW4y2eN9aaOpB
EDPa8Av0E76J0RPdCARB5/y5vyswPkbiAxJCI6iRFztVUvZta4yIvvWPq6jx1L/M3vbTvl7XRwKF
TZlh+CQ9n3md34Kir8Mqiy1KTftBTXJEt80v/xYDW6reN3Q+IKhR36rf4pFO8l38/z+eUflKEicz
F2/dWpwIQ2MUbVjMyn2coxWs/eYEzWza/vOznXo0OnBRJHyo35ZhreLRTSVliBIi4w0S8ZA+Zcr/
+4LN61MkUgiEd+rs+PN1/6xoulUbkzGyI54YxTW0N9zO6zfY507zEuzPxcqnzvEvAy4m5BiGquXP
SotoRyS1pqSyK3ekjbER/vntfReyzY9GM49qiUh7v7WlCJ7eNpUhlXiY4c86h8t0PGOQiCAIf0Zj
V5y3C5vn+JcL0MeQCNmAiZnQchcXkTQAu9oUMqXQvciNVXGhHdyGKws/VcxFMXBDGLRVt/GdfyWc
2ftPThaOwP8eenEJaQ3cELA3IHSD82To00rBOS0AZPPzWz03zPz/f4pHwH16Xi7xUqvhKcKCeUZ6
Umr4eZBveYj5NXLj12dYu8KL/DrIlHqGNs05OoXK8HRX67g/00oikUz+eaDTs5FCsELmEV30MtCu
Ucokes7dZsRZXNkO2xb/P89uzssNT744SyRxBkl5nphfn4lsi5UFBvlA3Mxd8y/s9b33PpuNZpcZ
ZqAFt7ez5bh5LX2bjp/GXITzCuYupT+PiY/9bGHX4jzLwktx+UxW49arz7zOE+HO3GZNesGQRDqn
F99NLCy/kUQuqGHxZiWw4WEhFQLKkBC3WFOzKeuf+X4nF9y/R1zu/r1BBBNENQnsoXrF3mGbteXD
WKhbKaFarplPmdruwlZcx1FAnf02gxsIUILyCpFF0wR2LZQbgGKleN+FZ2KdU9EYQR9KLzqh0Jh+
pC0+rRWsh8zEC5jGyYxtDeW1xQWqaMfMHjt1PwboMorEGX3NiWvMwo3J1gN/DeFhk1ovPhWiXCvX
YV07mZU7AoL6SJPAeQjntJPSR+5nMVFENkoZKSwZ8W+lDx+cBVtHiJBRAxMlP6c6KamkvbUq7VGU
SvpBIwo6iT4TwQryfYpwJXABNgN8Aw0U+I3+iA8Il6OcnOC1qHo7OIYXiRLCFRnuJgmWYX5TD5EL
cHCrFVjuonb1vUPaNw6XDGdEvRNBfEC1c9tHf9re+B2mAh3stZulhT15+IfcR5ZlV2LNHUSjW/cv
yq6HgD56fURBm2PIGwR2UkJfTGtnDC+5qK5l0ENi8BcU1T1tJrtGvaAovksiKqLWSysl7zpaizK9
Nev0RRJLkBHBbZ37wIVFJxox+dTSQ6C2PMCj1EuwwmPHlNRfphffh6BM6Ia0VU1Cu4EcQEEkbSL9
aqrrcVLftah20R7BRsRXVIeBPIg73RivdT+ESy26nSdcyGK9CnKKglD/qxbkcr8OOBj5UHaFmMyi
jjm8pma4qqOnKny1kIx1VJ1oQ7XV5NChVbJQ0uUAktLumKItpv42GS+Z/EhJ1i57/DCLcS0J0lEg
Vhn8HQ4tu9ijntQBGacoGUr3uno/9tZKizVgmSbywnw1yPHKSsqVRSO8xAU3Tt7KGMvkrgONArSj
b22VulDT/vFaGKMq5JkK7HsPgyXJHaUV3HGY7oyA8mAvcNECTDRRm5Rr+DrGPtVK1TaI2n2l3Joo
HGM0dIqB63DW3xfS/GW07FnUMcCm9FgOhu3p1yV7Ssa1RtKFq9HSfmmcBmbN8dbsOmW4MGl2Vqxi
V9LgmMfDsfPglgigWzqyf8lNoT4OI63MsJMux7ElnSPce0L2BLp0NQkK6HY0cN5dzt4AatpOos4p
+sbN8JtPjn40OQJN3mJwbZbQeXHKppUvsKWy3ASQeZr4ryxcekbI9WWFEkmRAPFKt5ExXCTSn5K6
fFZO11GBTCe3HAuXOFk96Ep9IRnPWrHThuqxrC0AzcNaA7xWzk0GwlVaNOuwiYA11tu6GYHSevcp
E1wsDei1N7mt3Q+NfCnhPQ2ioTfE274SNkYd3ZhZekVVwk6n+LqY7iz/gUdG5MNKnR6EKtzqwt86
vBE1iuU12Ohaph4PP1f34U8+xfL7YLz4Ghhs9Zi2Km3M3oHmGKfohOtJ6w9xtO2T96q4zjrYbqwi
mALgwEJnMKP7COLOADfTGPdSabgprYVjvkKoZ0xcvML0ASA9fE28HrFqqitUT6L2NFVwo5N2nU7D
QeulwKb712mCbmN14qG1mlsPcJmK6bGCiM2aLkXv4MvC31GRHyVtJ0at2+rBWhyifT75G0V80BSW
XARpSHkbsVvJvUfJx5Ndng41N7tcu5CUOyGD6Nx6u0Izbts4OZildDXk7XVmQBszH6tIuozra798
g+GTxk8QT4+1b23Lsd4q4qUB867zLsMoPA7tQzXdkKaEyqPuJxjCYkCbefGOWHYtp9VeFp6HrnAr
pSUrchWEtyazrbCeLP9mTPobzALXJcYnisrTvPbTr6a4qsybqLqRlKsOn9ncu2wRkvfZqlMegAuE
CPDi9F4sAgfa/6Q8ZkGwjoI0JdvxG5EE7xTvcnrPrek9jaGGdLco7wLbo89/CAbwroWt9MO6MsX3
QjHt0UQGBymzMAI7QF4op+h+WX0BxxTOIeQ9FZsOYuxZBP6Oa5KR67ib7kLJ/6VW1dGf7nXlOWzy
1SRh6h76aytq1nVwNUBcTzswImNykLQHX6SVPziqqbIuQA9kg/yWad1Ki4jI9QqwceSCddkoaYud
wKMQYQrt1788wSghUb1q9VPZhuvJ0o6mNm7MiZWEbSeEZFBvG9Ju2Jy3OtfbzCqQ2dZIMpB2GuVl
aYxuiNuN1x/SoIcMD2kdhXBmJtsgai4q8Un2yAuNiOXCu174ravTW2WwW9FoBH5r3u8qdhChPIrl
TWS86Oqr2A3rrA7R4oGE9Q5RhOXzsIcoNJB0yEVs9ZC/ZoZTg9RFFDPVgc2Si9WbTtyoiDI0DnUD
xZiUqPxxVMCoBa02W4UFKooMOpWOx3xL76FyhLetTYfeAvE21HY5mreSOiferC3Ap0OD+bbGGdXt
mwhEhLSNoxvPNB3B5GiSbuP+TyzfGzgnRMFvQ93pY/rYpvVe8yFFhNE2yh9DdvfeAtxmUD6whgvI
atOkrA3stUahXeuisQ4H2EqSeFA7CGtDYIdg4PGwQbsj6OtGujLGbDug5mMfQyoD6hmnHktDQOHd
S9bglNavCLqNicd4ktmNX21bxdh76rXS/U7qmKkf4ukYrqVRsE12nQRls9XgACY8+sK7HOm2kLzq
zSveHLWNyAoQ8NRvBmw2ZDnYSuZeAaWnlt0WYuI6H7YyEMIWln/81tXYWxT3RfdH92o2nEOkvlT4
N3tPiXcfDALr43XUsPP237X0SciffA/JCmyOIKaGnmV3WjztK9wKavFR1p9MuJpKiyS1rt0SPX4z
d0dzJBi3NcJxSS0eKrV9Hkz+Dsw/2PBqPMaN+lo14FihY7SGyPbleBdWWF+H3l3Vob3q3uiovhJM
sJRSjuN3IxmzVQp29kn5oojQ8YKse5F8yjtCuTWCFOAVu4zv36Vj95BrPllVD8v09nqoRZF2dW+r
9WC58XorqmDX17/LXLqZPO+Jt4jI0R/pK6+l0RU8VKmCvJaRiFf1iubhbSKLezGBYZ7d1yNs6ujo
DalTq9Vga1WJ58KmRJFcwzwulXfefdSAIJrywQGe2/jBtp2kF834rU7MhX5v6QnbRSMh+PkD2A/8
0TqT6MbJ5V2c4eCuzrgixKdlhJxST23Vk//45huYODvlG/SoJA3hKs9vPYNUTmGu4Z0rQ3o19vVV
a/z1Auavnm8tpMbgP3oxWSnVsavvDFOCCrwaBtmFPtxivZanLog725TAuZbHuqg3fe5tgi5xZWjy
upLSaxvetm1gR7G2M8ZNrfh33lD/SozuFpN0IZZvRWPEm1hjT4LOZwch3gzIRjS8pDz5SZVlW1O3
rSbaQhP8lRK4roBuB+3Z6FLiSMxY4sxD4r1tdWuvYGzljZdF+XsUiC0sIIPWfgoIxaRj318HVrcN
OtCspSOG8csQcyZkF00Qr4NYXCcCkmH8M7SDJKHtk73nSQSrY4yHPKYtJ9V2DZJcH9G33wf7CebJ
GHY3gtCvh/xaQ60+6ClEG6AM6bMW4vJN7YRK40oKUpQ2u0qDnDr7CviyrcelHUkbmTti04o3gZji
P/EScYoZ9Qua/lUb30s14qQxviSKjd9kiLI5pO8eb4beb1eaSuvJ0Bw6oUKWTixf3gt5cOEBW1Cl
8qFjfWA7tbGmEKOJDjZksNES6mvBc+ndpv7BAzCuiIPDhrTJyn0SP02DcGgxiBHL+3yq1wYMGj1C
pNe0u7Lc5U0W0LBxpaIosCOzyu0GBqEpCS4SWbfH04J1TaoeOh4N3HA/cSCMxSM6HYALT/AqUO+q
TljMoJUUpaHa2UL8LichpEv+NSV7Ng/rBFqgtPgi0pgwBhR9DawQBGYIkoiE5XxVpOKDWPUHA0Yr
yMj2Ptcv8Pfammw1pt+6UrKbaNUxsP6a7zsC3NLh1vL/Sg1uHhUutDl4biEWr8f4QUa22WQPohxB
xhScwMrXvYlrUHChxBFgacQJlGT05CZHKFd6a8zfnLA5pPl14/8CPBtiSKa1Ea01AzdOAegMoOjH
En6eSStHD0PTB24++XtMGzqFxOmA6i06WmW9asYBHfpLLhy69qYMbkZ+VZ9c0cni9uaLhay0MDsq
k/yvQYtE8T3SfKQiD3hYrmknIIhC8GyaEVGdcDRCaLXVrZYDslGFqzjN/vTWfR2qB686dBlbptev
RavaVFm/lcrKmQgRw+BVzO/nK1VKDdSLb/VMcrpYxOrxIYq2UG3tRo1X00DWv9+C46cpBS08lTp3
bKpHQdlY+qUaG2uZZAuOCvqqad9pw1wZWoSf2k2TUBUZ422pmFvIEA+BiTiym95DdavTGl/kzXUo
jDjtxcZehCgUmJHTapdWClqZMiAqz6oqVz6IKSnUUQf6h5g34RmA+j2939f4NGWjh/cQhQn9KCPz
HoZ8J7VY5wXYBLWQsm/ShOQIjFwSTi0YG67MeXYt0ggUmMPT1INODJJVhph2GA3ghpjyYpsSEkIP
HRzW1PaTJz+7rYnkk9xYtaF02TYPGFGzKsM/4SzsFKSsc0uhACRKt4mYOyVdOUI+uhY6zdQC15NP
849bwWK/9EJWzVDpUNkL1ef6Sl3G7wvDyeJU3YSVyPpotKdK4tZZSvleCekEGkdO/1LAXFryiFh4
wU2QPyZDdSChcRiC5ExJ7QP8sMxVUGSwYEMQgHxT6tSGKk6YVZOrqGniEDvcqOnGQG5h3vrRPJ2D
zewAlUTviTbel8MjhNdzv+FE2kn89BuW+p3GEJNJiLn60NDCG1DdDCyqFE42Bjl20RbXIJFYDsje
OUMjwHuEU1jOIvApMZGmNhdLmptShMOTx+36ZHcmLXai6vPl9y2y+qqRmrOBGVl9nDr6tHAFzDF8
tMWCpTlG8LdVL+rWXw2o2H4e+VTO68vIi/R+mlit1KKVc9VR2YmD4VTJ7xacXYhcrBkowTW0usWK
Ixp0QwnxhVbveuU5Hu5J2tmN1IH6lZwsSTeU1Glno1uvjs/k5b43R1DVNjSNM9KULSQWizRl79Nh
qvpUqrQ7zW1XpOFo69n1G64gKE324lp247uzRIVTMgLM7EEK4LYMFGmRAK6CSDXkRqQ2QEsG6TVw
CXbrYmNCJhacws/f4fQzfhptkfoNYxNjiU6eqQkdySab9msnd1SQyrZExG3Ltmj7Lqf6mXHnCse3
1flp3IVMg0oTneYi486CTYTrYFPcuSNacsyteBy35+p/3yRC87f8NN6iFEd5E1CDwVvtBPTwmeLQ
BHZutZ8bYzFf5BGHRqorcA2PwTXXEGc65G/ze5TtfbXhTnGm7ndyi0Oih8ZHpZpKkfhrrSCqSJhl
JgNSl1g170QoDteaZ5T9x/ZO2Cn3P3+0+Zssv5mpS7oyI8IgbS6+2SST9VIH1hvec3OAleDYpHIl
JErHAf7558FOvczPgy0+WNTSHOFLDFZoLcZD3kqq9IefhzhVYscmXNRZZjCRzKVQrvW92GtTRCEz
UIJzci40mju8X+55uv9D2e/U0v483mLTa0epx6GX8WatLm3FrnGr3QgbmOWucKZDfv70y28FlEZF
TyLNVc15/X2qKfArFKUKq7n03OzCPZlb2Dc4Yp2bgvNP/mmc+TN+GicvhylJI8YhJKjAKRAJ/FFt
AuDf1QYr7jNL7MSkUGQJ8woVXJsIJffraJ1aiV4U0K6WpZiDC3fDWaX8uREW066K8kbGR5RSWNdt
Ow1dH5Tun6fduSEWq1Yv1XIcfR5CoZdaFe9iVIP/YARZllRdVDksljVEQQxUXNQwupPbF8G4LBEC
/jzA9+YTKq+y/EEvoyD3rWtBLvGIxrmkcsU96f52E180KFNoMJep0J+VjJx8YzCW0Tfo8EA+2L+f
JpkyYtJgzh+lced1E64CjNZfvWOzGt0Gbjg3q7X1/vMjntjsPsxyLSRXs551sYB8GU2W7CPsTyaK
A+WVQjUqQvU00tDV9emZF3qqks0eBMXsX6PNb+DTE4qqYApyzWh5GGzK4nbQQqw0FUdRnn5+rJNq
h88jLcILL0gsKj2MZBrVLkDwo/akCGZ/2TLCbKJ3oedyX5TweInuYTZzu5c2UfYuRsWZvWMeabF1
fHnDi9BDyqN4DJT5mSdI7dnbSDUwPFf4PTmIjD6AVhTqmUtlYjGGo9f7SINncYe/TcH3YIa46pzk
t+JUTr/VL8+pIU+/4k9jLqLqRG61uk0Ys9/DA1tlbrzniu/W69ZVnOIm25Tbnz/quYdcnCudglnF
EDBgJlxFEXq47Mk7p7E+N8ZiPYjwdXuYqqwH5CL6hVleROYZacrJXYXi8v98rMUqmIQ2NPD2rXDF
rWx/MN1YAP4bPdMj5Yal6IxqSTricci1lSF26//sJc4v4NMSHJRh0gCaVK6X/O3ElsQlsBFNP7PQ
z73GxaRXLAEfNpVR0kx16Q/n32CnGmeCp5PbCeBFKDUIKeFZfn0WU8uqsgJC4c7OphnVdywo3EwN
V7g8nHmgk3o+TZxxOOA5ZwLZ17E8JROyMOUowKltre7nC0R54e3IM6yJOZxo22z67bm449Rr/Dzo
4phOChUNyYQep0k6eyIxotO5EY3ntuVTETaNebP0jQNvbnn6+nC0AOZqZ83hgIOfjbmnNj03dw6O
XK/qXboWos0/UfNpnHXIBlWktkvKWSMNtdRP8BDrsVqn4R9flDDOPKMu/d4Kw/Nw1ogGvu+06C31
fFAzqmTwuDqIL/XK3IARX0HMW+OQHrmpQxsi8EcETlrs6geykquf19qp+fl59MX8zFoZCAeFffcC
u90ovwnxZx1ufx4DJREfZ3nA6Oj5JGIgiaN1EWhJWoqeoYAwE7e/LagqZhavJ09HkuK/B42EJ5Lk
KPW46zRq+3LokILeiHhzB2W0RQKxnhJqkVjcUd9EI4AGGLMxR+yDa78JNr2pOb6pXbS6tPfSfRm3
+5JiMom7AwidnZRlR0x+8J6FlZvNHmsV2iYFl1LP0B2RRn3ytDTPRde4CXbxDb2l1nCvAw2heqPt
wpLOYnmaXrQBXUDwbphgmkohSo6tdMyMuzagv7p06MOgx/5W5rpSNtXeh7A6wbboqIAHiXcxg8/N
8dBZj5b6SA87La02TPtj26Kw8ei6rujHxHFd7syVWQlbGY8lQaFA6JdYi6U0Mnjki1/7ZIQSRLM2
LjtVo9/3WKXJWbmOJPOgT+9W/luaANek1nQxtv22IkWotv5OCvv7TIrcIc2RBBluZVHlnoHKOE6e
2YQ+JK4/fOplog0AjD95iLuJEPuV7kANgUFmOuWqfBx2ypbG7C3NCTflxnTfKK7dwJdzpj0Wc0jq
BFe/bS7Tte+m0pl5fuqGqdASRdwBZIOmusU+1TZCTe8SYh3vIrgu9/4+dHRb+/uvrEprn5nx87L5
9hZ0be6DJOlJa9DX3YpVrlrppKJ/kWxvo668XQo03xlWohusypk17/48onLimonjCZ4lbP90Ri1T
ZPT2Y2o7yzyliPp6/t5MNN43jVN5ZJ7r6xLv8QyU1pjvSXoWVBEkssAYBgp4Bwykm3PzQQ/+mGiq
tGB0ZJVSh/kAb2mFZAe9U+GY+a+8OlRM3LIcXuRia6qbzNhO0qVVwmgxHC36g7mphOTGF1TvzPOd
So99fr4PXeinoKD0zSzLRjaqYCfSMUhkfBM/5BvdndM67TsZ9N3Z2848J759RVJVbGhcPMRlmqUQ
AfNA2p6zBJ1LZX3VPMlQtIZN8ur72/EaHwG7cYKVgj4kfBSrM5mDjzPtp/EXc9YMS0Opfb5ptJMd
jvMNzoY9Lac0wZCkQ4gxFvacqJt7Xs1L6dqs7ZkmDR58DSBDPLONnz6pPr2OxS5uTF6W0CUxJ2nm
pQ0dkoL9fS4d5B1W74b4QVpADuFEF2axkevLKF+fVayeug2ypP77m3z8yE/zQPUrCvUt7wTVoZJQ
cmy5Uw/5/RjHbwVmXT8vq48c7w+f4CN7/mm4xDRSS5mHIxT+uPCa1KIuZtGO5OgugPzXfyV05G37
pLk4Ua5rYBt3EYyR23M5l1NL3BDn4AeFtWksM0lSXLem0PH+BVj8g3A7yNo+7MdVIF0EuIoXjebK
vfn35zdwcuEZZBbAe3Pr/ybKD6fWwHEFDL3WBUf0SVtf3UdjvVOSaF3ViB7rO1HL91kbrxRKs4KR
uWmCKENHWEOz2c+/5lS4Qp5V1knI6yA/lK/7KqkgtahqtJFpgchS8NE1UqmUsVFKjfXPQ50MpwnI
2FI1ycT0YRFOV0NimCloPLf4Jf0Kt7nmem7+YDHLyyMVj5V6wD/Juz17dpx8xk/jLlc9HiwlWeZ5
yvWr8bfKtbV0zOvYmROH4tx38Rv/7TMT/VRbHrPq30+7WNyWVMV9F+lzlldwNHCKTZQ6KsK+vLxN
4hs5BNAVBm6v/cGtUEF06XcHz7xM4ytFyVeq9RyNGAgO5+LTU5GjKc+UfNUCUrBsUDcHv6/FzGTO
x5GjC6ltFtt/8p1hGKtk6eac+mJOaUaoBd58smh3zTHeNldz3N2xsWKpuDP2tF5tz+dPT95nWMj/
M+r84J82FhqXcXdC+Eg6RN3H2+mANyaB/ryZN5t/gkvgmvF5vEVE4gm1aPUG4xlXMxWWrqGLcDM3
scnH6uJcE9v8ly13Ta5opmGQ9+afRd5lFIxOSg0mE0KmqCaNdq9P51IUJyqmPNC/x5hDsE8vMJS9
zFJ8lkm08zZsxNthL69RWrrngDcnkyEmD0Jftwi0YOkEl/W5AU78I/TQ98U6vpA22n4+53AjO7MM
T0134sWZqU0fjbhMFyQ9doawtTliW7yvcYTNECP+PN9PHKCqRCwzpzeJFpdP0+Epg7we3wR1Fnlw
P9G0BwNNmi71Tq3f/DzYqXenSgTACmWq2eNvsbiCrKzGfM5/ZAm20erkBIOHUrm5pfHcbpvLESlG
jKK+I7/kjeGZZz0RwJFhpemPVypRells4ZLZQnMNETrKkKxASKJnjFZgGp1UNly9+S/qzmO5jmS7
or+iePN6KpdlIiQNrvcXhgBITipINjrLV5Y3n6apfkyr0Aqpcdki4mmmyW2yHS/KZOY5Z++1w2Xm
/h8MxO/+yJvV21WFN1qyqwghYrFKsVhE/NBatBnAQOpzXI36r07WP5McKV+Luz9erPrf/uXPSZI3
v/23q3rNH5vq9bU5f1P/H3IjfR79/z048u6b+o9//6Zd2tfu2z9t2yh//UZsZN5EKOd/+9e/GfN/
/UeKJCE8f59duajEKH0YsbEW/ZEiadj63+Fu8NzRMLLnf/a3f6Jr2IT/+jfNIGCSI73P1g6pZj7e
/HeMpGYYf5/5Wq4Pv0Z4OGPtfyRH8v2hjfxf5sEmllCHYEoscreniNqJRjV6uXcKe9M/65FbLMc6
Dh+suouXRuvxGZupfy1TASU08j6oIW6AGfz5vHb0A5nZzJsNV+H9MulWYTjRQinOpI6/er3L0RFe
6EGPLaxBZZp80tIAP0GkPdtGFixSc7BebLf/LpnXrkx3fLLMyjkZ88fYimmLa+Gz5rQfQRNvFoq3
78nCByMFwhfygNu0E6JsK68NghJArBGFi7Eu3U2eVfGpH1xn1o/jfcjtiyGbF6edjuVQiceMAM7t
nx6z/3qV/hzxdSOH4XvMsVsM6jgHWDjBbq9Xg1uqc+1GP+OZw2yS5Pld1zrwjApxx0jI3IYTWcit
0w5n13C/kyrdP+qZZy1HX5712N1UMmwPU+EP20760X3gGqdYeXdkjR4SP8hOyh3tD44wbx78/9lv
5y+N5oANCj0AJHSapO9v8kB8nR6bnnc2Ji8LV17R9WvXIwZqbP2X1h2MrV8R2M4aDDch0sctcMLi
goyJIVNJhKK+ljJzwNwG6zIO65NT4rFP2ri9J7ll45C6/FQQmn1ufDLYA8vqTzhpbRgJer8Emda8
FBJhijaUxXeF2LHTx/ZH7uersQqvUzYLzxBNuKtixLsXuMRF2NeczIql12fWOTSd5F7NCcSCWez6
1/fz5pz1x6XxuDq0b9lQGT29vzSuNwS2VbloztM+wp6qpwc/FCaGC51KuUQ0n2eWfurz5vM432y6
imQ9YF3hy3nyXCOt/WCP//kRo/3E88VIgKKKnLObLcJIZOjmTSAvU+8VRxWMzXYcr1FllrN/LvoU
tzL6ZBkrlaLudBJ9lcbhne2klNvzHrsLFAE6E2jovE6D+4k5pUdrFBax7lbFpayHj67hT2vY/IU9
WFR8XRQMt8y6SdqJ2SlIIl6C1N0JhDjWlUXxJQYgkUZssbeSah8MOr3FoguOvh+8FmUt1rUO/tdF
erjAQBRv8ql+IlHbWIRgAjet43pHLTKePrjl70843HJSYAif9enazLqL2xZkYw6DqPshvOTI+HEe
yJObVTSUCXFf8CYPcjHYfbwZ4ns9BsHtN319tmJKVqOvdp5CV2sLbUN8HL3Vyf3Au/kWpffuXeXb
kTTG+c41HZzuNw8kaYtONQVWeIEfb64AxNTwhIuQOVSM5FCUjrHyY9Fs7MghxdCQyO20+kE5Z1vv
qnXfxtPO7Fu0WeCL7c6IjrLGimPEGCRKnfjtcmqSTT+m+pldjmS4qGwZl8vPhj6ZC9PPvZ01Cm/1
62tuvz+N/3HN7ZnmBYpOeMQWvn/NdIV8tmkcXJxdNQGY14tzpnXbxrPEwR03KsWU5HqRsYIFaO+z
/M7UQu1oONMDxiIq+YCpsD7CYDbrlVsNOq5Un4QXastjpH3tk1KeXauyV0OMEkR5sjjS+0kX+Rht
/K55g9Ny9q99RNzFGCwIwdjGlT68hJZr7UVdLFTgW8eRyITcDOQeZdVBh5BXGqnxwQ7i3Dx+VKs2
JwoWY5Y/Rla3eoU6cxM/g4HLko+vKw+H8+iYX/oqILjYrF4TO3IvDvjrKDJOvmX7m9rO5SKoU/Zo
1RVnR1mg3jU93fd9aJPgCuO6NE5Og3PfaZrXfCL9pgun/poZ9VM0uCY2Btt6ySK5dkT6mIsKtLko
MTdldTxspBfcpQQl4ONDM19pdnKU+CyPb79qgKlvNbyPd8zxjs5gqmVXav5u1Bom5GXZbp3G/U7K
crCJMzPfermvnx5qKxLH0g108N69vfUs+MW+8sxvbWXu3dZajIN9Yq1dGlobfgqj4Vucm9nBaMTZ
CtL6OtE36mU4EJyBPD8KpuDoSeV+IBt9G9C9f9VmLdkMbZn1N+T8vX8oMTGVutVU8QWL8LQx/AyH
KNtgV9KrasKQSWJnErWAn9I0++mLxGw4eoKB82hFe7Nhbej1wTh1o4y2oawnUrO7AbenAzG+KaZr
XGfjrk1t/eKnhljijU5/pGIlDE1HgZPLO86suDEAm65tD6v7aJSvrWR8SXaig+9ULqc6nj4AhLwV
NTc/tUl/Xp+d7Jb7k6c/sbywsiXg+X5UWGe9MiAfxbF3Yybvp3b4nJrKvcgMfyIjt/qaql5twyE1
9iLOCSLUSKOYcMeuEubZWFqrB6kG62BMo75NvbpbahF+DGXW1Tqd3FkXbGX7PoS8Y+i7iljzr3HH
xKzAAW+YU/dgM+taDiI4TLrMHrMeezWhi7+ZirS+t7Nlp/p/eMPyWWAJlOcAZ5Bxe7th9UmhGbxG
0aUuCflylco/6RDlE5IBFJXxUzHEyxqqwMl2rLs8TaJl0VafgoF4LsequGZVdiZ4xFw1jbWzgyp5
1jKgRnEziA9WC/N9xc/CyVdltaEWoYIBNTEvrH9qYzRZEkxhqjGoCyKKxZwkFn9onIdBy8nrGKEW
Rzgj4viT1rF010G6Dni0HvAlym02hT8GU26nYITEH04OhwlOAszQnwvWhrvcszlrhXKJCbk+eROA
ByAPH3FMfi4xfIMWj8u6j8SBn2FuaP7pR4iTmLjn0aEt6FXXxMoq3iv5ueImHIzOSjaV8RT5bX+p
KhNAlO5iHYKImpuNWMiRay/zgZayK+HUBTCyiyzP1hWeiF9vUTeN7PlK8zVdPpi+0Ta6nZAlKtS7
LOFrGt62tSZ965fZzquGah1NbrckKS647/GrKqUtUzOX956WOwenKu+En0fbsTaqk1YV2gdb588n
VOZ1ZDzyACAPZX5y03kdiAo0vCxIL0U+URIiqb8Q9VislGc92UVqL32/zHe+IE3cy9JHLylq3CsZ
50M1NIshrbQPrtRNjOLblYKvoqNnhi4BaXF+Zv90Q/1sDFKnarOLHcOAcyfrkI4ZVHEsAUcI5SyX
tnTgwbfukgCHayFHjVVhntHr41F0abRWZSq3MoqqtT9HuI9OTQyiGfmbqpDABMbcAFi4TpQL/TNn
7v3Brb7ZgrnVgJGIIaWipEX4k9ZsapxKSiPNLrrHl0m0dQqMb28kp4px7YYNutuUmchXXeXcN7nB
+kU9vLYA0E/dIk7rYDMl4KaJlDCdsv3g/O+8b/DPl9emNKQpQQvO9LjM7y9vlk2pXQk7uaQTuv66
md2XgXWtU+dV0RDYjEHlMf0frFWUYwwdpp4zUSK5AUQURQxkLqPhFlub5JE0MhlENP7n1i+bQ9sK
bztGMBbquF3qFnSvRWXiX/SCKj5asUe8elCfOhJSDnomdLQSxbUdve4QZfaDFlvA853CpCEBC6Nk
CV1Vtdsc48k8eNjkzuR4nwNfPgcz7EA3dfz5Oox3MQwRTCFOJW1cqr3yM4Keaoz1o9S0tTO7eSN6
EzgmLZ/SMrimXVWeM9e/S9vEeO7Ll15I9TQ4XrBKjNpZOiIBoWK35dc+0E8mYSINKqpTGInoH3/U
KQvp0TBQm6ubW556U8a6hmAlvThFPy7DKH5Jpmg1toPatD7jxPapnSHqicUKkIwQXTRtoguhXjqV
zbFeZFNhnZ88dlPK5WHpmuTscCTjHOyEqzYqsn3r9bwxGqrVXz/lN+PhP54jikjd83nY2edvjjee
GZIPQeDzRSR6sCmnYd86Kjx2sbYfXIXFrcRPb2MzzFTtnjWV7zORNPuKB3BNzzRYg6C691Zyn5aT
tdf6r4Me9k+R+8NhF9wXXn5QOpibVqYW1sJiVs2U7v/hVaXLQhmAy5N23K2uqzTLtvX1LmX/M3jn
Bv0UWIRWK/pzG0OmX2roRMA6TJxQ+MjzbhQHrNRXc0jtFZU99OUue8xjEDChZezTqvlQefYm1nh3
oOJ9pXVNf5EmBc/oTb3Oa+TFjhdnl8aAsq8v3ZyCmL96nQZ0MYixsATmDzVmD05VHdFhYMSAb7Pr
AKDg1m2mRZbMpj4LGUzHAZIquN6XcX9nEDEG4ce6ug7ZVLRudmXsYIbjfLqM/dzfyRSGoqXb6ffa
y1/zzgI+4FlqN2CS3lNDYnIUGvCLrFrXwPpaVyuI3KrUYxiRBjXYpXmI3Co4eKmRYXlO3KOn+V9J
pFN7L071tRnzbItRTr9hSMwXU+7iGgUKQSaUbaXGwhnjfhd4hbbW40IsWdEQ0Gr9KfLjh9hLdUy0
3ic304JjqvVyJyIZ7GyhfusyuyVaLfNfatVaKyOX6V4G2qIr9OkxQa2EcmGkctWy7mE0xr2etSez
sUmwoJ7DW2p+VWP7ua2GlefzrwBRq54mLqvQxCrHjXfvOH39PMafTOUh5wXzusXElD/0dXgQWE7X
g6CG8fvKxljpZoeB7tWyG/J+lVYy2cqku1q+nx9TE8aVNEB89UX60cluLnn/9NiwsFsEFJo+L6pO
u+c2B7goaCVk0WCdfXccl9qAdDZMIT04Msw3orgvVZcdzZwrFttbGALWlh6dhose6qLO6aMWq1Jq
wbaLxodaNmLn9D7rjeirgxHmh8EyH1LDffr1ogLl6i++NpN1h94UmlXz1srUWKIzytwdz+ng4EJu
qabbXtSXFKDryoeXsPJFaS6S2CHcqWs/NUZ8SbIqByHsmIvaarNPkZcq5h1Fv5m8rr6n3f21wGl+
GqbE3YYmRICp7/Z2QSMo8XxxrezqZLb4gd0ggxVSGupiO8CI8ti/KlnMcVQq2Sep6giEAtYx0AiL
hOJW6/FIfs1okzXXJNsow6IfuGzntEjvmsCczr7CsG/pyUnNH07ahuvBrW2edjmR6afjFqfZ2fM9
QroGZVVf//iIzW7dpmm4HQGQbUbfdg6BYFhGv925NCIXq54TxLYDhaNs0C+C+K/CDLehF6KEssnk
CVyp7Qkon7ZOqKEfnbpmF1gFo/sqRYPl2U9GbsiFyovPbx21tw+V9N87bMekIfJwkNr4IyDxdptb
Trex3ZywGIc6BCTFtBUOcA/Pn/3eU7zKLRta1CMvptjKTre3EFnRVBrGxur68g4JS3EahPHZy0Co
tYX2w4rsuziWAy3FOLhzNedLRN/xJJoZaFJ4zdYXzlOntdWp0cRCs+vwPPl0zdLSiUgHshlY11Qg
xI3eBaOZ8f9KtunYn0PLb/eD4akjusZ4UYqwgt9ggUGugbqTabvPXVueQVxYB6DT665un2q3JUln
DAtgFpO3VlobNHtgJO5R73k0ZIDzH1J9sutzCDoDvWQ82H130BxuWjUJ6/L20ccEraln6WfZs9FU
3p62BJ0htyu3tgZWZd32BlaVlnq0p1W8bLssXOR1X6wGwgYPSByqF+fO9KX1xGUIds0U+liw9WoR
aNBl4wIonqkjcgi77/E0mfBvXO1IGmhyV9HD+2QUer+ywhHzP0e/g5aXqJMa1k0ZVfhUGy+/tFIx
5e+dZM0XGslp4OPtV0YZH5htLYTVho+l7YSPevcsEtf9YFV663m8X5Xoilpi3nPh2xEN8v7w6dHe
Nt08YFUyqSWjNrxzHPpnoxmFFGo0xnVL1zdVNI5bITkATfVnamN2ARUuegOK1zit88j3dooGyop1
lqotJW1PVyaRCMH4PdFjUGZ+9lteIBOkixR8nuJSe7aqJLorBYrEctwk4olwknEhmizbpA7UoQ+W
sZ9XMdYuW2cGiO6e1XeuEP5UwvDWZlXvD/Y5qursKGS0t6KSW+oiWQnS8pqKTd6F9TGaOnHVBWLZ
0QUK98G3ED+tpRxToGGiVhIONKSb4p5nFEKGVtjngqnNNQf14ea4DVgfmk2lVfB1UoBnlQX/Y+jo
KsWJPoFNAw6k90AfCsW/nHntuEtb64MH4U058/5BYCLKDWXkRqscUdn7K8QrWTtmYYrzlDe0ySO0
W0kd6A9vHxksnnQ0QCbUSbzuDDPdTnb9Uk9xuqa59Bim5EkZUKieHJltKw8gTBwa+EIihuwABvwN
S8iGdeoSyaY80gpvFw6IeR7zelUNKc5cKUs4/MaTbzXNqsIrk6m4+t3PzPvQKxW78qRdKkEAKPA+
dzma1rewdXKUpmr6ZPXRxfYm99qMgJoEUze2nRYwUzKdeqs82V6AnyiTwRLMw6ufM7DIrWQnXeHv
Iuk6BysW0PsgNsHSKr0+PeaDS5XbJWTHql5sRTAwjnLddWCP1SE0I7kae+MjDcvb/X9/D0CjCeSl
+KF4Sm5Lf5NXQOWTrZ1JBrCuoLxjkivrYOs1Trut2vy1EM5raNntCk/RqweIZ1d/ZQ3c2SShLzAu
2Auz7D9T445x0OxE6ZWgJ8NXaNWIzb0EzIzpDsdGui/WVMVIy/OVQV34KCBPFF1HymoQufAJ0cvT
TUjOI8SDvraMg8yrTdg1FMV5KzZmMMpN7kp/q7rpSz1G7tNU1sVGCPNqOJq9aVInuBNGYcLaUeqg
cs1YFnXjXRmj2Xp6VJHzmfY/cJhKARaagEeZRW2dSxNhfkZO2aLqBU3/hMS1KSjFpinUs58F/t7v
nXNq9pd4sg+WDiAkqsQ2QUUyx+rEWyMZ9g0S3YVZjeOPCt+jFc00tdB/QAHwqPP/OFdviKWqvXNE
vEuGOt6ndjxcEyDiy0HfOanNyJTUCDZ3T6wnVe1l30BZBLfy6/XgtjXLkRBcOwPmWZAwE2zn9eJP
q5IdN6Xk7BYhe6l4Y4Cal0BDtmSs5osy9/rz24c7dOFStRkh7FqwcGWAw8XT+oVsUfUmRUD0p6Vt
sjLooE8S4BfG5PYafsz81j15yjWWwC7s06AVxP2SzryTdVcvJw2+TzVN5IKLRq6MmvMBAXcPuqPW
fdRpF18uiyL21onuN9uO494q8ck//fUluNHhkxqm+/Q/6ClBcviL+XpO4jT997S4iHpCd6AV8N+r
ZpUNZBBXxH8BHI2anWNIb5laiUE5NWyCcTQ4nNXJ80df5qYV4+FEnFV/iERcjFOM5N7fEBHrxmBk
BHObIbGC9RBqIFo6tUkZG5z1ce9QGW6LIvysDTnAcA4z2LhzG4ZTY9r5SnfA7os2/t1ME/2QZthV
vEgHH6dTKNkFMa1MTR96Tf8aWoOxFg2nDq8s3DvVL4om9k99Qn/UIJRiCTCzXtV212wMqjmzTc4O
s/eD4AiSaiFVuvC6ZZxFVAmxAVa1FuZqtJSE+RbiOYkL89DGglhjo5eEbEG8ssbomlWDDwnNIIUp
EA96VIvDkCtrQ8MTwLvwmD0Z4E0mzt8hnUZv0kz4nJmAbxceSgvCTxcY/YPf5cYhpoCLAv/V8Nvg
xYs1faNF1yJxjE3U58YXYffbsnSqp7wBK0fgtbXR5w3CnD+U3ThHOwWPRJRbuW01G9m+KrXr20dU
GNq1jeBuWcSe74bmIelIFHQmMMAq95dBAjaPuLmUMlSrNx3Fb5HAiDGFPh38JhI7VBgh3bL6sx4w
NjRydAmJY0LaStpPAUE3cYuL5+1YJSsyYHJHQlppTeI4Nc1+6c2GoWNJVaH58K+kqg+p5k2wPG13
X2LjaaR9pwlt/JZADVjodohVKSH6IBqS4MpGfqic8Nr1QDXzuvkIwH7bjuUhNYw54BDTCpByqsn3
D6kRwcH2zaG6GNOwdZxqfFRE8K5EH+lrJ7T2Nd+ujAJizk0dMok5ZvddMx1FMeSwWrsHJCH5Wnnz
mz9Ow8aKpLOToVODwC2/pdJL7iny2o3fmxFRnNH+1y/Z7Wh4/vrkaIg3HTU73a0XxiwoIOillpfU
55jsk6R9MHOxzpMgf1RuRIi6GzkbT9ghnqbpKyDIdO2GvUWl2H4pR5ntYbDCNY2V9ZKMtBrDtC63
NCWtF8zZ9CvS4SJ9PL2kZOftVO5RVUCBgzF9Gv/7V3kR8vdkOyzMnsebfk53jMPxU54GyXWy6l3e
19oSpCKEQxt4R9p7e1nY/i7GtvxRx/+nw+l8RSwHvz5H8Z8d7W0iukD2RnlhTw7vWn88Jka7CNqz
VXrdfRWXDxHx2ozitC1x2T/srv0HUfsswzxTc1iRD3PDc3A4vn+mKpcUFhUoWmuqys9DZuTnwiG7
mdCgKKu6o99QABtJhBdP4EVzWp+jQJZiQSnHleqT+LMfq+aDM6l9MwzjW5FBxhV5k8vxzN/sj7Ly
y2mq8/wyjPJLPQ/I87o1D2mT7ZCM1qyW34d+FIR3t+6lCdphRYMsjrdFU8AEDQrthI6dDr6TeM94
cXG7ZsJakTjjPXeNhmMAauBunH9bat2dGZr1ebC1+KFspn5fFE23yCdnzxGdDPJEF4+DqhfdUBRU
CJSA9N+jTUGbd9UUlX4qXfls96r8Eo09xy6H54vF5JK3+rB5+9XIWH3TG9Ja//qNurG1zzeP+o3s
NIZGNijP20CSRlrjxAqmLj00snbA0xV0YLinczhmVNYJEbRV7ACMJYMb/2hPk8JIkRMkhnnxlHjs
Gnv44C3/eV9npsZ4DcUNuaCoW25vnTcq0xVtTW55g35Pjjp/zOitpdM5K0XvbWFUgc/gTfhrQ9kn
6bmkzU0kPIy0I7/8+gr9xYNEDsG8LHJi4Jx1u+ZMRirpm2vNpbOhJuaqN5iZ9PnK9CGp1TphtkVJ
kWJ0YbXQxwYNfGGZp7GizAq08Xk0+5jMpDrNVq3R1Neg/A0EKHKcIuAxsYeLUOVrEcp4n3U6KoGU
/N9USPMSePawpSkaAG/Iwiv+ylPa5/KENG48tMrcEFbcrTMkQJcBEUIBPfIwDFDKM3sw76263NWy
TvZTYUCB6nzaQ92IjM4CsuxotffRYeyn980kaIPp80y7mBVJNzvLqFzP7ziCXWrtZEN/O+v6+EPE
gX6UzHQOnYszl/cvh9Rs5+lJj42XzhUg4zN1jQrX/kDTf6uMI1IW8adj0nQkzJIH6mYyJkPgoXDt
uwsb3EivmolA1LbeliJ6WZfqKWHxXjfBD7sFQx43QYELxQ7XSVMbe9sedlnYZqeyqIhKn1oohyYk
voQQxd2ogpdSSv/QWTQdf/2wvUFc3lVxJu8iF5F6kFhcTpTv19IJ7TnKAGqUvs303ZBmznKQx8FD
apIxKV2WpqrXnTrAs+Fwk2nQ32e5HMjLeu+3lJzSHNxDX/gPdDL1+1hOh24WpcgkKh7qtvoeg/w8
iMzfyDyhA9xr0yIZ5DcrFQ8c5pp13gtzPZTgiYMsj9ftSONp5PGSZUH5ZR6xa8kPVCY37ijWIO7S
/GLhwiKHgybH+x96KKUP9jd0L32N4G+wKuPE9O9qO7V/GDUMml4dXIrW745vc+L2h4wT++JX6lvT
xe6uDzmiqYxpjpeVHzW5bkfqfDmH8bWBHg31D57zm8WIcZjtMeufLn+Iif9YCOvajplouNdOm5qn
EcnqbprUSy1TmqSzvvntQ7aGc4rcjwufn981bIu08AAJUOvztd5fsDgLGq9wB+uSouHd0V4oeudr
bRU1pzJDHBR99sRDmFd0ytiYrd5hVkh/t+pJrqIB+v6UkqTw6ydXmPyZ755chJIObQIH6xcKlNse
kBXIuLb93LhwgNd2BWEgOytW7sKNQLDXgXPfGlF1rXP9VMQBql0mXXk6/PACRvapF7YnqtQH1Y/V
fW05dLPglu/LJpm97Ya3g8weT2n6wGOcM+tPyhUTHfecN2ly6jxKXBm7S9nXJ5k07lYSHQmNMnC2
IYNlqlySCOaWsDGLWvMy+twQYYL2kQPCwsi8fsvCXGxDxHastVjXllpBUyMvEQxGhXrVCM6a6fIM
AF4b1z0qEtS+jA2Je6QxJB8cXH7e/Zhfz30+Fi0cQjx2729uHgcozHh7LyKb7trBvycr0jyRFzv3
LsSyD5KDERnmThnTj4ZVaVX7YAoyr5EfLEb2TxUtZhcbsS7pJRzwuK3vv4lpSbv0GyEuDqTNQ49P
dJFaYqB9Raicah3vQidILxZ5iZMpCcMjpT8M0VI3NmmhxRvLt2H8anI6oeopl4gJzGOhCMJzilQc
tcxvl/MZqiw31USItAomebYZVTFj5zaJuroP6MZCTOieanOo7/OcYU5m1xCNOEuZtNTGskmPeliE
1565OalvzqL224neoH+ulZt/dif/1ML23Q511G1jLSpWfhqJvd3AUv/1G2D9xRtAbUK4HToRrpd7
c7nCnsYK5OfgYlGmgOlnnOSH9dKOf69qnfhq19CWcWPN89WCBA1nYOmlw3ToCvipPOqzkHxq152r
HSbRPFuSYUmSt1/1vP+ijOxr1UGhJXY0XXleju+eThW93J2fxndu6LxEOYkj9raMu2fkPmjp7OqD
d/xWBEnGriDfbVY+zWhC1ur3D4RmUOsQUBtc0HVnm5IUlET25tYMxQ9pwBonrPugpc24IF3d5J+T
WaHFZ1F05rFlBzP6joqXPW3tKe3q4BbZ0+cD+G36Szr68OUYkywmIRIyYSaC03PUhLQhO6/J11qi
Hu1Ye81EuNUCWliUVVA7aa9t8tzvFqw/HwVE/cUL4AiG9XjcOD/M78L7nzdRnmidyUmuKdkWbW6O
4JFcBo6x9xBO1TNRVd5ZRQpSepodlDfM/gP8w5YRnTJmTCtpht0hI5XOmAdBQ1Wdvdwtnqww2ttd
sGL13qNVRTGOiHDBmBoiR9sOJ7TXAdTf5kGEhrNwzQwlvoGAn/NVcgoR3K6GVEdlkeaPeoOJNUzH
9K425tyPWi8/V8Fzyv7wTF57Rw/YI5yhCo4F4e2f8o4qpIrr8gMd0s/nFtShtBTI7KKvyZHr5tmX
3ei1adMG7EjMpzoxkKQSFOmpsl7HVtl3vVOuoz4rYaM41Y5MDA4uURUdQ6e52NJ7nAI5PHlJdwhc
61sTGtYxjwd5NavpzrJLa5150r82VdYv6m5wN0EzNrsCjK4KCDaB5bNpjep7X7k0ZuPqOa3z70E9
fUlSWNIMYtsVcpuPlKE0oLn977c8bOymi48BSyL+1Bu1XaicKLWLIbl2lt5sXS39Ebi9eA5js0Ym
UI3LSY+Ti2d3McILMcLhyXAq6Il8SdMYuoKinOlzXgBb9PkxDPx8P3nGhaSD8VqogBAfZT2pCQiS
nbGdRg2tcs0rDr0dE4yjJdhuEHlftJcw6wA4UL5utTSyL20+pntBqQqxPHB+A2SdPBrlyNikmdgS
ay/au9ZzXDBWXqRac+RE6jwrk+d6GQZ6uLRTVV97PaivfiX9lRwLGyiF9oODfHwdDSO8OGIAmjPp
4p5e+kAK0e8SgRp7Nb9QuMFcTYpNpHsDKSqFsfB7K9xZqb1mzRu+lq+q0NXv5pM/u2LUZoqS5pDK
8jj1QX8ecl1dmq74MolOW5eZV2GXH/T7JsFqZlJ2qSk4CO+3WejKPMcON13Qdk+ZTvzswu6Kh1AP
87tmck8oJNurjeZqT4dkrSmt3pl1BN2jZ/kc4ZCcs/iu8zvnuQuFd42blNgJlLlB4bzo2sCAvBmK
cwc9YD8EpfoitTRcZUE33rVhs+ijPLj0IoxpQzX1njCj+iqS4TFjYLvxbeZF/3OHmtzN914nP2mu
Rmj3AMI80ly8FA6zjartu3OvyVdD6cFd2fobuy+tPbEcUOzZnXftYNYP7KS2N+qremy1e+9LXqvw
2xz+5PVUyG6MZmbh9rGxSlN/3GWlcTA99HCpzZylGhy8dowgXljUd97EJonaTB0x+FG/L5owItd7
9sAVJltorubgwPEz6zQN4ZHT1Ntv+7igvwEmPZIJ40fkOYtJ6XJZ2aG6uCNw8cgNeXYL3T1n7TCR
YKCH3/tI2yZa1hBBYXd0m5W+df1VWRbh/duHPDtx6d0ZSFbkMvCnfV3A1yfIPAa/1JOO2lkkRJqB
tXpr2XlZYi4FA77/5Oy8diNHtjX9RATozW16b5SSSqobQmWaJmiCLmiefj5mHQx29wF2Y+aGkNpU
pSEjVvz2EEnH3E6VW20sfzNUifspy8rZarmMtn4u43vr5i9OXn+VrczvdGyFVzfL6b2Id31XtJes
8auH3Yf5hn+lrYxJrx/uoMpjW1N9ROuXh8juV5qO99LP02+TTN01iRHNMes1hfZtgA4pk9+j16hX
L+UDRKNlVWH2P0CJ28Az8mR3F0uO5rLn83kzLHlSqT/LG6ZkL9OECGFuC6t2vaXdFM25r6LbYLTa
qi1ckjhcfThFnrSRAZTpHtU1YTvJmAzroLfHS2xoATVlbkuDiCwQu8mrITSqxqg7XyEuSxe2iVbV
yPGdeYl3FeGwSydNHs3xs5w+aoeSFYOhkjdrU9csaBgbaKRqg9HD7FN6564cz2WVd4tyLPtrNNTp
5j9+gl9cmrUIl89PgNPTEQx7ha1I+xDtrOU1idWebCs8exMsHczUOoL2YGrrH1J3P9BD74WbNtd2
6JqriG5MMeNXHT3cJmzXSDCcYwSBsXDmza/x9q0qHNokkJBkpRgpViNc3+q1zRCGPBgUVCyzDOfH
UD662kIb0789jxIWuOxKjE6zrPT+IPO2XImyzD70uXWty+TW6Qpt5WRtcLLFgGcObHIbzQsItNOt
Lvt0XSlQQJ07+va8TM5yMOP2YlaKTrdufPVFVKAAaxfJLPiOvDs0S0zPVu8satasm6Pn2W5CxLDk
FEwfkTTdrUJF+Vomn1pcDAtarJPvorjoSo7HwlPhttO1X5qW/xyqpn2ZErnKOrte0gCEyR4W5u4p
a4cydgDHMbytLmjicOOERjQz4otS/pKzo7ulriN+JeqONT7S3Z8lN3ZnxEDVkest/NiVhyQok1Wn
m8kHTQHuMsTcu4c7WrATxbfMR1hta7X/mjAZYT03m++s/RvHRds6kzRlSANDFQ7jftRIfIqIRLOt
a+7RFZZ2JmZCid+FbeGGSXXYi873lpUY/S2uzvYYKpMzy0Ryv4jc9jxKVMDO5I4MNcGXBGRiekym
Q2ZP6SUrA32VlJ34EI17ZwaYfmNt2BbogldOVHlnb2aa6G9DCFic5VC3L9FUsXjGyGYrE4JSzAB/
bk+vY1D/xcioHbzeG5AQEZnROfpn62u3ILDiTZRMWDZqR73iLUivhm5e8J0ectfMzk8hmJ3C0pTh
EQd0ty3ollnKwElfPF2YpxbAvQ+TYSuaGpmvF1oXr5L2RcLz/EEyfSehmwd3KnOiuD8dq5UZF0uh
gvF7pFhTsztdHM4j6sr0GsiTZjpn9tWRBCYaRBBuMkoONGf0DrRVPMfkuJIEaGk0dKGxXxAYMJyp
1XpJJ3XpkoaOoCRFgsQ/0UZ9uLZiVeWWf3MagwJqLU9/jTSCycoFSKXHEXOj8aI4Gj+QBprHIPKz
lZYmcp/1KNzNUMz1GmO3owPCeTeJYFjEZTOc7KA/e2YSnrQEQE+XYfM5yvgN14Z5DPMMJbOXpP6W
RmVzGSZmsHI8zvXccvWvUsot2lPrs+SeoSRBy89W3E2LP8dwsvG48fDcLPpWVMfnJWNfWaXoOpdO
VWtn0bTaDkn36/O3yR7Dw5//Nyn9bF31RUZPjzZdq1QTLyIdHmHuRJ9lF0PJuKTgiNn5Fydgx3lk
emsLVcoytcoXD6PfXfOht5QGFetQLfqihfGmqhqyIkPovq4cgms/X5zxNaORA5MtjiXmjZ3dhPG7
oTfa3lBesXZU7P6L9dObBdl/mz1t+gsAx2fmJUAP9A/SpYkhMFQlu0sZqLPON/ju5Wa4KG07Oupj
Vc/CO/xzhhvxhDNxuoDCa8tTI0Vs4aeuLONYV5xK/RSdw/PXpCnfSxTub5QjPCJhFz/LMn+UET0g
vppoMEaeTkYzQSKOT89NvmQ80jeVO5qr0IvVg04V+y4s+s9MvrYoEpJdxloEz7uWWLiNHKjO/IOf
SV++IiSeviR2RXRszueIX3DTOPVO5V14NHj6xgUTKIU7+dCtA62OT5zw1rZXFpS19hSGNa7+GTr+
OwW++U+Hd6HRKO+HgfG7TqeHxqrxvc9CQNtIDe8MGJhflDnsCOZGLlFZ7os2l4zSUvmKRih6G3tE
m2XqvehdnN7/OzTwxyXyt69rrn1wCG3n+Ew25z/ZKD/U6Q3XXMxyLc7hOkmgy2eFaFB4g7OgDZEE
Ew4wTkQd02AsHWmV48bQrG6HUvOjGESN/6yF1PZ1+c3KwKIZS9Wl0tEWRrbRrXPHk+uurXHhp1Id
feTIkuIwn8C9SZaI8/wOs6uD/cGq22vnRv0RfvkvU+/sNc+vc5iEPd1EILyFFY35z4BTZuHv/TL0
X2tHyy5TlvQ0yljhRa9JzK4Dj/SyTlAeU+jWGwJZk1Yo72KE2F4Sr/XOlmZ5Z0fPgHuKjqxGGMwT
z9KtL/3wbjHr38MJ4zdinb1TOs3Vmi90mUb2cGcwSDtrZAZATlCP8SPxhnEzykksnClXr3bc+i8I
IhbFUH5HKulvoTSiVYHeg6BPwznarZZB7ZFoZt+drmtv5ei0t2q+aKFFR2yUGJt6rFGjZv2PePzm
+2VDJ6aRX2WrH3uZG7t4GBk1ElmjOyReZ90qasTAA7V3H3J3adph/lB+DRXIHnDt3S7ctI2a5h2B
2FBVbkv+lMs4k4KeU/+G71K8OIsOMlJUX4Mg+jFbaX+OaXtLQ7c8FcqGY5NRDvY+4XuElC8fKSj8
bq5VQTXJuN9ogXm0J1TfQ47E3RzyetvwVdAJ249XSe5p5E73pyy29WrFtpnaO9No7EsfS7Vo0h6Z
VxTylRf12nfTdB/3ffVpl7QlidVUmd8kMoCNU+TDHwFRM0Yt1cNFdpgMyGyjpK+mhkJvhyxb2VMR
3Cak/puhVPnJMxC4Wa3zmkQxTX6V2BlaNLyLSqsu7CJ/PX9LK3pg2YfLpfS8YaHB4W6eX9nzAlbg
Y6DUxk3cKCL/CoOhHob7E0Rh61iT/RrYpEaKyjq0aG1WFRTvV11Ne3oHs3eyXtN913rZZhwkNUe6
Y+zlpH8GTdxcQSicd3Qwi76c+hu2h+9G2eUrhwiFTx1AZcHjJi6BKbxHXrLIRaehEico4v6U96Z3
I37Zu2l1GywSh0Yk1TSU/nZxfjYLn84/OxwOiTNZvAi5sofG+6zNekvHI1rCxDRukaAjd5h/SjNs
9JGMzVuZC7KEIqtftn1FmcjszTbRISzL1ps2oUrES19Y5blrwrM1c0Fhx5QVt8OHF/Al5q2Zs3Yz
NmpEPR1rGY1HU4ps6ca0/mAGDY+OnCtcc9rC4iEjp0mOzbGZSuRSaeNEWxVThZpT4WkiPDKC6lNV
sf7BmYm7LxR7e8ytKxzadNA7s9zQcqGfcgmH74kJoCUpfmpzTVnaJdpLOwArhKVFA8LA7T9DF+D4
1tIpx3bP/btAMdkf2F+qcJnZ3koG0toHVunCmsbTMuPgR51lX6KGyv331IHO6qN1lqDWl26Jnk/r
p62EOruy5bBUT02y7QVa0FHTm+PY+v4BxTuhgbWlvYdR6y3+IBqqPw15Q9/5c1mcL8+fdJ3C2YHo
0WReLqqgcI+cHMiTwjWXLiufWlJRBRz1LIv6QZsbobXe3WnsV1qLsSU1BWJ1cliQUoULreQLHYzf
XgKoEGRd9uZfxDzo2zqq8qRPHST87itxwfSKKf27HZVrViW1b4Z6WhqZ++m3o31stemVDAfzZyaH
j9Bt5EUVVbcn9Lde2Lp8dHGVvXUVaLs9qmGlJPYd4TmkXil8xg2BFBbQayYpX5ut9W2fXumdj/68
xef7BKUXy0hK/4465dV0ahQwsSGPmD8Ak2WWnlO2zF2ZcK+ZYckYHA/fGqwNCzFFDXBcgvFBErg7
z7XufMEDjC6gRN3tGIi4vVnEMHbIHUsWLXrfbfkZ5H6MeCiJjkY+QQP34tZZmrtDJmvd7CS1bzF8
QjvVzR447+anUX0okv7yZPn0sv/hBEm4cWYdaj/rUJ8XNbw01vykwY7Bl88xBYSK/nwCNVjlgLLc
qhs2z/GXGxgq1TYoNkzVS5bDQHjSiH/kLs9cqhEo1vXB5jl4Iyh88+R0EbFnvA0JYl7yxzejAL/K
zEnb8g3qK1T6FEL28Sm2KLkr4ugvSQFe2yBJDWR7iWfcK0sLCjQStHO1BI2Lk/G1m8E61yqQ/Qct
/dujHuJWKn7n4GhH7ITO0XGFe+ha6vliXztKDMKLsTVKYne6Bg+vmlUnZDfGWXUwcjIvIoM1aJTu
uIpz93el+yZtnJZ1DkP/dzFbzoHu7lI409XKje+qrgbq8hJtlVstS05TimPMyrf5c8/D343cM1F0
6ybqOKxCANY2lBtK3dl0ylVvqSE+U51DOh7cYpHbUjySqP6ZWvp4tpGELlqI1IMbo+eeRsdJl1ma
OKuRpGhB1OZOWV5xB8UgDih39R8yAG5s2wxcC2cSFGC8EeSkI1gOkg/TyT7dPMm3uS61tdlU7kLv
2+bLI4t4YOB58fy6Ojoa7XdGrL00wtBfjCg2XqRuLqu8kbRG02CuN310rFKD0wZf5lVqInpjS6KB
WI/2tQPl4HoTmHoViJOvN391ZZDsY0eh7C+dPfAHRKpZ+j9Mr1/SG9Iu9d6N74TLfQM3nF7KuP/s
g/z9+cm7oq0WukyyRTtPdt44ZKewFechiuwv9cOha/ne2FAies3BAO/LV+6XO7SB5JdHDGvtrFGa
xl3cV85xnC6G5jtXYZrtzmO2ALGlvjUucvdshwetFrQRBhPohmeY7QaEt1sXYxOeqtSTi7Lzh9U0
ThMKk949xI1F1S1gzLJAR7N44n6JSL+mwaZj0x/8jMGPSltWevLTi1ic84JRR8fkR6+d9SqB/Y/A
CR1Dd5j8oiZ5Vdpxtzc1z2K1t/Rdwmyzys1vFokl9aL0GnMZpTaHXY5ySTr8DmIknONswGmmEcjD
QWngtM7jaZDpmry6sjI8tMBfjUzPzBAm8+N8KQo6EJ9zkY3s9VDkKWwH6GTRAYzCiXir2N2XruTU
myhFCoUxboa6+O5UUXzygmq8ZXM2hlFjoun1Tr+K0vhQtsbRMCbGupbeZlTK2De+9UAxNzGzWfSU
ueH1ucKzzPo7vS3bPV7dZTFRMZqpWsBTkzFYuHGxSuOABuBZl5oYsz988NZMP8Ypwyl2yqZoAbL5
0Y+e/BSF7i8RGhVHn6x2BxtZ1IsT9ny1sTrTWpvhrDUx/PgHJrKXXsWbhMwANs1ob2t8VlbnIkrJ
2w9P61cRyRtf+lT6y5bQuZ3XJp9OCGrCduxhCMw+lB/y/vJM8kGXXX+vM07RVOr1W801p61XW5g6
wy69aYPPgXFqEbkydWP1yveD0DsYi9K9cTL+ZZul/vZnSZX1ILbPpyKiF+1rMF8B6edHq/rEJNXv
pgIxJq9z2/AfHjJZs23StEPUhPlTt7TgHnv6pffN6GTxspeJ09hLF8v5ReNvO1Lj6ax9jaekmJy9
tMDGxyauFn7i6tvK6Nmm5wv3TrXMPEQEltMSa+A7f4nSVytfc2itzcNpUXh+9OoVtb/ObRR+jKvJ
Npzs8OgSonj0x/AxadkW2dC0w9vUvOjIOYjoInEqYtM6Pi9anNYLq46aVWw5S/B77fy8UP3K36BF
7ndiARSLOLKCzrcFWjlWcb39rGcEVTry3U9GzhCUe5+gBtY1OU73wugUsemR/HST6VHQFIue2tuP
Y8Vrmyc1IveXtZnpR3cewOunjN8yXkNiTUITVBdo7jJMU7uwmiL+bRlb4DeQVZIq1llh9efnZYj1
ZFPrrP9U8TSPourjBd3s+SMD+H6OAdMUOseumKadMP29HfxyLYCgIr278+EqVZOOpYInJm5fMmka
L1nmEsKt6GZWibVSFlKDmtPvGQNa3kzZu+H3m2YGP0wbVkPVD50yvm0lS8gwAKMFoK5+iuuifIvH
78+/Q8u05qHKWyqFfKnKlLc2aQXnBRDSTgznJKcdg7spuqGzSHZjWVBIlQi1Nyfnm9a33SkeuEwW
3pW6pu3ZDdPu1Bdjt+ELyLee4HPNuuCk4aGsOqd8pcHUfMEztuMFubfYjc5tGNR3GMZmIVAD7DHt
13ectaSPE3gzCbUz5/uLQJTmEifmo5ux+2eIn5uNxU14xlGplOZgtpisp9rVrtXPPCAfptIsd2HX
PnaKebgc50+7rMySMzZ96bkOm6EVzZuugSz3smx+mEO4S+NDEaMQ5lAlx7utR/Uevd2w8No+uNPB
bljFBNqOgCWXYYTb1RymdVtzvBCtu1Ec/z5qX/mwRR6a575PlulTPSnjPN87pAg52BNuSHTjR5m9
MdLmLyZRK7u2DFHmTy5/eJizFTWxid5MT2kcB+tOjH09jxVFWI/noEGpUcf5hk+CoD8jbe51gWNV
7/vT+JyvHGEwN0/Fgmy89iVOuYd4KW9N1MHu0W1x7P7vTy1czcJsJ6fZZGy9axsgEnVE9F0wdGzG
NB72RmhGr6giv9FRiEHYqIYFIK1JO7KGqZ2aPzqcsxlZ8Iq3KsRRq4Kp+x01NQG0Rb/o0yHdDWPf
hifbKODWtZ6Ka77GAzYLH/P50GOVGV3v0KQf6ObC/fMXmw/3v8M/z06Sv6E/cwSKhbRt9kD7xj9T
+mw4goaAlP46MVFtkDyLWavisBWrlB2qcpe+0/SbGuZ3H8fKJLAt1g+yDeulZzdYtgmT2Khmp5XE
ZBX2zhJZ/M2IQVIpEd7qIfDthBj6xrnPvhVwiQtOV2ffr9ktrUS9jokdbA09nQ99Yh1Ko3strIj4
/6L4dJvKXpuxXfnL0FA3ZYfBIXYaYjzcefDUX1GD9EtL+sVdSGY3iAb9h2uIJd/d3teHiLpsEc7x
FP1iGhyxS+ajkU2b8wXR8pY65IcgxfZz0B25IWXQ3sp6NHfOYIzLJzxed+e4wgAzQYdvPXpxz76D
qS/wS7lV/chQbTnmfai+kkGU/6YSnSn6f3wznufObgi6PDza9fj3/+GiKrtMYEGBJzbiFC4xi8rV
hPjqyMtm4+waf9WKOkd22a9Cs/jMTWeO4Oy/Mm0yNpiT8k3L57QaK2ZebhzrrTO7ZgEdcLHt2kAP
XO50u6cUqrO69QiWjjxq6WbF2Shy/xVh/Kmrs349/WtsjTFrU/7xzgiDQqijI1x0jX+KE7qsAWAn
c+z658kkp1lsqygBOHUx5qmhojsqRlRSiWiv7Hai/Ms4jlWcLoWU5rkJfzFspqta6Nq+6zj3cjKY
6Ovo3W1OU3c6QAqltbGy0PwepArfax7D42QQ3mng/ibrTYWX2rzlSRZcUhkEiLKYwys3pG83af3d
c11x6lfDifvXWqpNKaf2AVsrJ4vUBaucxXxkP9qd932iI9yZMuNupH3xqvk81zql970M+pXSp7eM
/3KfZrXa6gLM7zlpqiGVO50dYeETTrKwW7/7eP6ko51ceIaOHqwwvAXCU2pjGBiX+K223A/JfZys
3xmF6lctW/R+shDVoQXyOPeRctdumGzysApP1th4K5HWwz4lQ4KbB9WEO2CwxA1prTSiRzZ+pIJl
o6fnEhrml6OnWzE9lK3QPowTAu1svMDcxmvTSMSlhqbalwY97mneD1hWLEaZznSORBuxCovqlJr4
FdvEOmphgekt1V49IyRi0kqIiy3V1SutYEtm487ik9n3dlZsyENxt1bue6veBCIYewvZuY/b4b8v
cf8o9EDD6xIRx92P/IfWVURTf3+Qpt4j9qKZsEKOU7Ht82A7KiCjJMF74q7lnBGbwf+KxJPHssbp
Vjsf8KvhMorqZNXrOLnC1KRTfcp/yMS2SbPof48E7Zy8Lvc3/++vFtsgacoE9SDrfcYq/cdj35hx
qqVxOl6ttDexRTfJY6p3gSbAvEEhlLDuCMjtRZG5y0l0ActDZcHQMoSb+q7PEFo0YmwOtCzb+GmX
6RQYeCqL+ID/NPn/eLUuNk+sLB5Ej/dPUXiSO7JTtm5cJ1sUSwZBChzNyjqnojJekeLLFdovB9mF
uPF+0ISjQuJxqcdmEYb3LtcC8rOMC9mkLpQxR4mizL6nTvA99HOWs9wd/kUOBp38v1Yf+Cnsv7i1
CLFEGPz326Gfxjw1Qle/kuPwrQsL9QiaIjzQ/4u91tejle0mMek1dXMaMfeSEsj07IpRbZIDNgHr
w4yTa5hbqNXsrHpohq22o0X0A1j/AgEPqu+aTIxoytC0zbC5bo/FToVFcuuqYYkR/JBT/f7aVGl6
ssSrMMkyjpu8e+8t0of0vBU/sH0cGwmcI/x9EQfVqU/H4FYacttoQh29rlyPSRtMCyNjfc6VSk5B
9a0OqxRAWWWothDdpKrO/5gWod8OA9sXVgHEUfaUaVd0bp9kPKtv5GzObnFyHhIR4pOqULXMZxkJ
GbIprHQ7GAwBo8iToxnV4wdGhCgLl1Nu43D3gusTxmoHcSsSz9jIKsTRqlXJxfWJN7WwKv+Is3kR
IyuLzVdRuPhSBxGxQY73DVByVXkKz29RBzvbDdoz9CVHUBmciO+fFgMHsltvI8J8njMrJueCAM3g
iZWGWncMy1EdRxcwiu5cOACDBAQAqvfA1XZ16AwvXc5epwSM0DOJ1P7ejVl2pWWJw3MYfKVPIiUG
kFv4fpUcKorQVpOudYfCNEtWtIzTLbqmbdCE3jJoURBKmyZvikSHWwxtlNfZ+G8y61mR+Pf9cfaH
WZ7jPQXr/7Tr4vDqprr2pqvrZS9eVepnRalcS7DJMiR4Zc1pj0XI0skF8FBF9W8o9ajeiovfY5Dr
iwIG6+1fViV02//rRdGEG6AhdjAcecQ1/eOxqWp7IHfLuta2/krY9tUAKn6Z5ksdJ+WG+JdupQaB
cLJTn/bY2Rd9pEdnMKL0PMtOaqO+ZwCRsWfqP0KK/wJCm+4soz9Qj2QLr07NZavF4gcQBySe6tgx
M/Wlpf2b0wQlqosWPLDJ33Qvr/YQNCurY4tVwRo0sl35hFGdTCH5lrRqiTtt2cq2YMFkVqwNY+Xk
IP7ExyQbTan3rB6Mox+qgbx1KDnfTC946OTRR1FAjFW971IyQJEtSN/IL/hyp3qKXjrvFvuIueGV
+seQNH+lTQc5I0oEK3OKj0MOxioQjb6ayuQF23V3MixijTPHRUqsk83w/JWQLYvdJEZz7RvbJ9DE
zWYfAqyHC0AufMkIKBA3jvBiKWbBbYg4ltA44q10/M4/QsP+zcP+4rNNxPAzh65u2aRl4i1b8q7Q
8Atya5WFGShcE/ixYh54MZ2o2VQzBNDMl+dEgnL2SCJtfHXz7hMCu9xbRs9vet/tWn34NZu2oOVF
9BKS977z0reozS4SaRnSzfTi2EF88M28X6YqsG66Cn7alZ0enr8po8ZuOptR7NxcJ+ZnlRvRxmuI
XKl5hHY9T/EqHvpw2/ZEcIShAYZWJt993PGpmbcHQZLdH9iDjHqkmAFkkqyurRuVb44trYOXFmh1
ZVCfDJ1sEUWO4ztR2bcJOIJPz09XYbtUU+8SF8CKlvUycheTa0WbaPK5WYkbOsFJ1QR2sWZWE4VL
ceWn+6AN7J3QBnpjRnjY2K6ZJ3Fb34nDXY+di8Q/4n1xwgbQSpS9TryuXpgzXRAlSKOG7ur4qVw/
X9CYRdTy8uFL5llf29soe6RbmGuF6Hpvd0P8jcTYtW11Fe71ES9sVPeLGrHkq5OSrJZ3EWg1yxwK
OwCdvCHEEw+BfWKHPZKTdPKydrglvQrXxUDEeufNkGl8BPzlSDynFzoOsoLaEvXVcFqxFi4H8CIs
Fo5V5ceSJsODTnoPMVDB8TdCsfRl4Ij8Qsj02S05GI1lFqwQizigpKQyTVGYnkMDkU6BlvmXIDZ2
PYzevouUv6qLapFz8NoV9F3y6phTjKohEY200WNLssahGDkMjwVxSWWE6SBJLDXTtAdRE/v0vLkd
g3DUfk34TviF311BiNTiNsCULYYY52XsTO22ssF1SLKJ8iBmfY+G8kJ516eyhkcCrbr2w868Bqkw
r+H8U25OX41CCM0MtX4ykk9usuNmxJDsevveys3D4IGZVJ2d76LAEOtAOQR7xgKETmr8JYM3wQV4
i3RAr5N0UKNal6VHHPrQJDn6urZYyTmI5MkCmbPAISsbf6kxJFfw5savWKLh06yoPlpwX1HajpdW
Ux1CIgrGq/mjb9T4lelVui512vdUkR6fF4Kpk2ON93LZ9HqCHbh9b8jdvta9TRaVrsslqY1IDgrG
vC6tKdTyKmcZ+1516Ivq8dQdPy8q1r91MYl6qTtd6nSE03TLbms2IStGOeSrp8p66uS46Uz51+A4
hFjltXsOWvmJUBwCvfXrdZ0ScCNosDjPFHQxyFPvedEqyAF4yLr17kWfFrgQybl9/iqA+LTZfa/z
7t8SvEJdWFnfKCkxtoQwUcetRwCSE9qK+fJUeTff5/PVlyr1NZFVzV+Fnl4sci7QRecFJoTUcyCo
RXutjF3CdHoJ84ZBCfwE5kR71VL1PxhQPFDB4MS8lK5Sj1DK5kFog0k4t9bY1qa6B6YeXlxRhRdB
IJyftBWROSzbSYy9quwN4Gio7nutsAE49qPWomU+klYK/cKKUdbDH3CTrJGlqsdg39q22FiSoOOu
5QQ15W52jDyCBr2p7TaN5YdrI2tvfu5WZ0ORZUlOyhupNtMlx3ZuOfW0VYrjnD9Z/TrII4pRPbM5
GvOlrRN9X+T2zom87tUYZLWYEkjYuAE7HssF43ayz7EnrpoZ/3JC8zM0uuhYJsydQRt9xfNy33eh
OqMBXtjzct9a5Fc1hhLrP4YOS71EiFawUzvIUKFpSOorOBoLVx2yFVtIf3gCqDwR35XW51fC7u99
xqHySYDUfQz/GKHYJgmjuE1kam5KncdFFImLupxdLEfL5i+GviV9xB2PfM/GRnhEUzwJCoShoPwJ
WpjGZe1xsobUCzdq7iRiIuzqX4lbXyrZqwdGxGyP8CdfdKA2y9jK2rNfWs4VeSCKJJLZnnf9M78N
F7R+Eda3EeHsUxhJh+xLmY+ARLX/loMm7FqzHK6E+hPBmPva1g/LipKH6mBnriCMyJx2cd0esZn2
8dIiqGUjZsuTCuOtyML2EEUuG7as4n6hsDxvEjvE2IcodCUq2a7CKg+uhWzzc1IoTu3Toda09iuN
C2+hmHk2BvQay1E/Xp6XJreojRXLuBwLIknG8pzFsjyzmvvLOrF7qhT0cv1HtUYGOVbrCCH8fDHt
ylvneBgWTzZ8DuBd93EwrogNSTfdiOeA4EuxGbQEHq4n9crszb/INGLcmVAUZ7gvfEMteWfNZ6XX
62d8QJLoZAg0a4PIxwVpmo/eUcFOgSt8I6EEEnK2Ohnko1l8DZsax+wuqouOHAXQa3CXcDXYu1FP
FEfB4K/O5NvHS/WV5hMZgPQtYHM243jXJmR04jfpvAjZkyIpyxdZQlTgGK2qzITTsB0ckUX2I09H
tXWKUV9GWjmu9T5JTyQ+LDv0CRuLWKVtZ5jiANZbLfmmKL1rR7l6Vr9UFvnvshm+1y0CO074zynM
qwt1xbF+cFE2P10CgQvQFPls1qn1IL0E3X8/hUutrctdbBr1MR908HGX8ETuzIVOUPQhMINbgzfH
oyg8eBhFiueEky0gI9E3pPFBAhGyH+dV8FFnFZ8WqOms4q3d0LvVcs7NMVNjYbOCW0bhHQNhW8fM
vUYBBUoJTprK9BX5olpEUOx8wPQ9CNOurRgWfyI9lCfR74shHD+mBoU/WDjE0XzA7mPxrWEueC2N
eUsfwbIEdgZtlp1aZtJuI9JSCZyyzEXpeuoSjGolS8v95ZtVQiKeItOa5YhSC2ffMZwuIxGlbC4v
kfg/hJ1pc6NY2m1/ERHAYfyqWbIky5aHdH4hcnAxw4HD/OvvAld3VVffeDsyghCS7JQlcYbn2Xtt
9THAIZhuLium9XIRW5P+PUnTdh2if7orb3iUYzkeDZNIFCT2Fm7R6cqH3rzkOPpO+sjCwRSbsHVR
P2jvys0eahsqUla5tOtY41W2uaaOF99s1OP3enYIwTQULnrZqhuCq5zY9a8dROOP4J8rys5FtVma
Ii5C2rmC8xQF+cWoUAxGyvxhTd7w4BZ0F5qM5QhizmTvjHWwymdy43Lo7d7a4h4dVpKp7FwWQ3Sw
olpATxLag07myJ5V2BN9gPI4+bNbX2uZsikSZFvVdNXKaFz1gDrLOdSOs1skTqkMUCqn6c0XRfSi
9cavxlAGrmy2m4XbN2ScOMnWHtx6Tw89OIdq/LmMHMOs5yUI9ZTGLI1952ExMblEq6ygyjP725k9
nQarbJ6abk+lISE7t7XfW5sLjSL5uGo0Kzk2TEwbH1LFmY75p6sH/bbsRnEgiYNg1c4hijyjTiMN
nVHbqqYXokgy1jxJ+xmIe4BddkPOivkYhuFpSALjM+mDI5pcplfdbs4tMs2nQFTZyupldlpOsyot
HhxYT3ngfOCIJCPbDKZt6+TFORwyk847U+7UdPg+4G7nptOujLEdngNfI41KF28qc2uIohgDWK62
N7ZgiYkbQHd7n9fHetuL8bYWqf8ShTJ8oVM6zk7CvEvVNtEsglEK1VGTATCxLKWWRZVeHRI7FY+o
9Yab6Ap1dFPzezTrOpfDJAngcuryvAxgFquq1raqrZCTuow6Clewr2uj982nPAbNqmJmkVS1Vzem
n53SGUZ8DLWl5Y9OGiv4HBO+OK1qfvXEz670hEGt1NW0Lb2Brvkwjs/LLdDx2p9aLxvK2TlTjriM
nv8J59y/Q89Hgd71Rz9sx63hhuP3vnS3jWPYb2PHZVqVbnOq6TPWcWuel22pZ2o3LALN3hit8MD2
NHyAnJ48OKUR7M3UFFdqPFi1enKGQ6McjqQKFa+6HV5TXNw/+qkx18oewZfZIz4zcCvQETvtu16e
HeiSd66vi6YIdlkOEylJa71I6y2DDiuMMu+O01gaL3bdfozmZFxiO9Af+x6IRGuLS5+nF7w04ric
dfNdZtta9HVK0CWe562gGccPItLNV4ZzNI5KRA961mdXL/SeFkeQaq3HwVfoPrxeHAYGiFXbMROU
9DaPC5pLzaekZZxBSF0RtvTrxVfW2o6xtpyCz7axgN3UabsRjeZiGrd1CLxT/oQ4ojrZqRXvOps+
bUFPRbWqsze0FbO9n1TINhs0YWZFd6Xs3euYxyNS4tECkzUCAHN7eNaqmWNwah35s3iZvEJuBbI9
8JgifmQpT9lg/jwbL9aehJ6dco04MS/13RX2GWdtkZeE4ZANz5RQjUxyn1QSc0JBDsmoq4T5WJcK
F3rb/ZIFZEB6d0gsPGGwXEsxXNHkyHdO2qXnkKK9hYFn6YlDJF4jY6E2VzE1+4kbn3KBdXUaDONj
quPvcWCy1w1H49ljMcEl0P0E94q1Cqb3pXWtR2Nkl+/nKmS7wBq/ABGzdsA8rl0z7GdpWQbjHAKo
qXvJMwZO4i91TG3LbEvvaWKzjDKBMSXSsm4tYmn9yqJVZdryTmcs3jgfUdHK93gcokfTLj57ZJRR
TouRXSaaU6S0jwi/zSPLtY6dlXKeS7eiBJb2/r6PSvT/Vacdoi7X1sv/ads2sVy6HyV7uiPbfMzR
uTQuWqVQh5c7ZQzOrZQkZubBdTnIhrkliO2d1eE6053h1lAcQ8yksXtl1/2spWxYmQ6wK0yfjbK5
BF3cQtaSyeLw9nij1u2wFY/fY8iXoRGjOy4ypJzI4UFIOPa9sgsCjBRe1hGV2uKcVRJ/lXSz61AL
BKphqX+b5ltR6UzfkjR8hB/+htKu+7owHCQdPGsd2r52L0EzIKW0mq1Jl2flDinWB1CFc8WrPUBf
i680XPapm2NCDe38muMYxZ8R+RQxXEnIAUvQkAbnta3bcvO1yGgiU80ZJgkwSYRCQVLpb2FQf8D+
lpTDh+7cVMZnHggilNwUsXigtIum17PohQWxHme6PAF+45XUhXiV5OR1bfrKMq3Y9k7jUesW2mX5
qeUAkzBeaShO5qvtd6M0dOkoyQE5MDssO9EpzzO+94coTu+4furfJCc+lYKCSqnAfdZBVD94ue6e
CwjrXM7Tqs37+sUtMw/4KtbHLGnnLXp8U6FuXzN6+BGe91fPi0+N4lKXU+08wwk/LoXyCeDaBjuA
vXbM4tMWXiPXXmF9ky3jbI9A6Hn0zhk+dHrX2IfAOFaF4fzs4CWvq9pHwKRKqtPyvZ0KdYsMbCdh
xuqDcCaFrpH7loNzzJym/NsdYyrFGrRDulueOcxPjxIiGnJyJqKx3hs2NfCpFyO0p9E9mX5//Gs0
VrRBNmHJeNfhecJ52QebqhhDQsLS6EH4QYx5n/X+A5TuaTPNyiyc0O4NmKzaFoTMbZYV6bI2NZtE
HQ1pZ6vlKctBjuyqEvJldY/Pq/QllgBgdiTHT0F07ZMqvnTxCysscS7clhazrz9hOdSf1EiLoihF
fCxnD3XolcYTBaM3ESCmXe7KipzhUpY/3JylKzQzHUHKLair+0I+ax08sYakcrc8iKw+QxmPGdbs
en/Flzvee3PQ2PJeoD5KmTKLbddax07HV0jJnOkiQx+/nOZBxFq3h6VY5Nqus6byDrnJv8ZgEto5
cGA5qMh1uEYF62txGCdjfOvM3F2NjmjOy5eEMRoznGG8tDZlXAvodboFlhVsSESVezrf8Xs2NSe3
DpFdMq+D9aFJKplzWcdmOH00C6tqz/ptlmqTY17v7EaJ7fJo1kEGNlv6eW2oH+mpGW9eN3Q7NFDV
LmKJ+pbSPdzwjOjQ8Wa3MVYiuqPqNBp6tZIpX+evQ9kSqVNGkCHm+wise451zT2guGWFGdIYLbIo
2uhc7Xu0i4SmoBzQsPpcMZsc66hPFEoB5t6EwaN0mKyJl7FPRmjtJktr3zyF7TFCX7XNCEx6cBtM
h1YggyPriXdCR8zHWAPUhdx0xCrg9M9a5b4gqZdYhehsssa5aip9D2NJpiYb2lPYjXnzsJwXmsY0
mPk9e2wzOGShXQVyHdHaPTVWWp5KtzcRROdrqjpRAe9aFIhq+B2d7aDGX26WqqWUwuzYbqnI/TSN
vDgBA8rRdiOwWi3neW/kX3c6zGrpDAv68/yvp//1nOW+r5/OUNVuB0fRm9eq4hTPh4JU19Nyii2a
X7acA3f3/7xJw5B7/3rq8vjXncvNZP7zllt6becbvUGpmlF9T/kUu+Kkz3/A1635z/3b6fwAOLt/
Pfrv0+UpsIL4DXQx4RMBIP76XcuviRx/JG6AbpI4KNjdvW3np8jweHP+dnP585fz5SDnP7Lvap6E
Kj4/LXfSUIVh5prG5h9/yHK6/MX/eJuWB8jSbHeoyp8o9MpTp5CVD3IoM+im/zoPBo0UBX04ZPNa
CXfl/F2h2LKmvbkefNkf6nxU01oMfrudSvl7mJxP4IfxCtZqHkB1iimqm6L68ANvT/PkWvhQ6KLM
PjlJeG1zsSkKkqxJtPpwHTpIdWESK1uyliM2yc1L2sVZ/+aawbChjegx/bIJY0H+4Y4uyk7/pknz
Iy6MH503PVdmfK9oZ24BJ35YcnrL+hewoJ+0mF+EGR4LLxrWmVGzb1I0qhBGbuqmiikzFRRNSWeK
sBGazYvpmvcy6NdTCLur9LOfhZBvRdSpnVfqG9003iSKslWr1e46L+Y+mfjhN86blzXOKkkfcJUe
RP1DSANqTP47C+7IdQdwMO6TG4VbP4nvRIs8iwCmWtb8QqDfsJ7JmjU6m3OBIC2z9V3m27uwJSyA
ot9P0hUEnisy56ryJpR+zT+wmV9Vqu89rUZRLRJeWNTtGkcYaHeVvlK1e0uggVSV5p6FoQ5V5rab
AfYC5png0NUGMlo7P2PK2LdIQjZo/L6nYCbLImsPtoye65yCkypRz8kPMlim6TsrfUzy7vDcaFW4
ynsXuLPYzSv9I3iPa4eO1iUZinmdVhNcQir6lii2I/zotRa6e8/oV56OxsgGBW+24S2cnBMbg2dN
foZDz4NxG6y8wryr2QXSOs9h0p3JCjsYLVo3tAzRKx0A3hOC1xMv+gOIQg98oMySgbqQMXsFbzG2
etIZeU9zqd3nFU7UmC/OzOSP3DMsz1PSlJ9CmG+toIdp7j27OWKbudh2XW28d20/RqjYw1ovN+bw
EGTTk24lLz46cV480KOSAqRPhXcrh/A7OqIWp+GKaCd6bn6HRMl7IpjxRG28OsTZE9sducqb4ntq
dT9zgLSN7kY7qX6qaHigGHfW/TLa+U3mbkxE60ZlbqLIpDAdaVSxMgKRc+NueUO0dgcJqoGvddWD
QyvtHdv6jTvFH6md2qseRdEqzijR1cV+ikN6bzDXe7cgDscW28lVG99NedvGl0A1eJwSJuIhZdLh
1+Ha9eJiJxzid2Z3WuKdQVlaOw+plVLqc6rDc50AdsgAJdMCiR8ZIjZW/IJSYNOgm6oaLJEDNkfC
XJCdJN0jdPUKBXX2yOR9ZLJpQr7LaWhRJnKCT88da5RBJl3DFHjK+zI+ZTKeiISYhzgz8cIJgSDl
IhkSC+rFjHjLWDiIwQExPz/p6+Zy79+esIyLSOLibeaTNDGZsjotB5QV1Uml5dHSi2a/DIvLlLYM
/H+dLreW+5ZH/3+n5TgGf04lf/2cGbGnaXBlr/+6768f1lvgR6oUh8qB3yhbS57q+bCcWmmOUX25
czlfDm0cVSc0Iau8dZKjNiBPWsXzbD3WCFRWy5z9dZ4M5awNZgZa7vzrkcYm6BUZ9uM/7v/6Zcud
o0Uo199+2ddDbSsc6gshWZDz//h158DKnsHZKddtX8vTRB//b4flPvXvBwQJBKhCm50qmmmNazf6
FX2XXYjnO/odWBSWYt8fvzkIwIFO0pqDBli/ExrQBztoK9EBOMRwqSD9bytRE+3mtj9613j0rIw2
F8FMG8cazSOL32BlqmbYL6Zjckpgq1egnLXYo0I0zaLjSjNJER31+lqibl4Jf/QA7sineuj83SQG
66ilg31zpLYboRgAikjRtKJ7gPRuPXyJXmY2zxJFDGugvCBM10ka5nnokdVjEfh/0Al3Dkbuvw5B
QuLMyJ6+1utyj+JuvFb0hIAmZG8yqhCSNxG1IQ7EGRpRbd+UrA7ZgPRUZfGl+ZY39Q80wz0N5+rN
j+h/dYHWPKRQyAGEiGEb57OJ3DFZTQcyQ1mvtesKtt1Jmg3k60Qbz5XjHGSTbS1LUxc2IMnN1lR8
k2z/yiYntVhO7bmkPTom3zRlr2HQ4bqjqoS6M/coE9vJvrPi/hgn7yrDqIKJKrqYmetswdsRQzbX
b+3GTbY4S3B5ztsZCi7Gpffp9s319TQFKNw6zesQUnbiAnyO/Qr/OSHAa92qoJrOmnXyifyy9t5z
/8MT82YmsIsDyr14BWKfDVNjX12KClsF3X2ni2i6i8pMYSMmN+EjiwmoG1OIm/jmd8ZBL+0a2L3f
k2YwdreoHsQGLibZU03cnXCt0cAhy3gpWGdZ+DuMqvzql+SVJD4xRIZNO1PTvec0uAeUmv7ozOT7
hCj4nfwA2EvE3GzcKqrWPp7NF0c3/qC2EZyjSJdPqLC2cQIhgvQwuhlsbh6L+BU9LTgWzR82Bma4
/Zi6NIMnXm4Hn+nYa7a2mqpx2rVzjmIGLXrrjD1SQkp4q9Sv1WmGsp4ElwwYURIMvP6qdYO2txPf
W0s4D7tOr6HJ5Vsq2IQys2BH8rbD/TTuKeH1m2ZqPgnvHXbu3YBmcYsm46eJcWu78DNFiuEsDArW
IYoAuUQy66dpM7L7ZtNMUJ+TXshQrPIILAf+4VqbHQOFs808w/1dON6LAawgNPz3sQAaL4MCXcsE
Nz2XTH4F4dPmSB40KtzfrY7kzhjGfEX73aN6XYr9mIwoviNaWFHcn2qmFgg+Rr+v5/RXr39KvJSe
6WwsCUrvqReu9hj1qCByTd87IWjxQZXGaXDyfm/1J4i6xqUMC/Oy3DLtgcuTctUGzvbaIBz3Uqk2
uCy3FLLvc+Kz1kwA5IhO0S+bDy55FvTmjHDrkV58mEZMuh4L06/ClshZZpS2pq18KlNbLZPWkSC1
ahu4I4XA4VfbT+1b6bZ3vZySiw6fY0u9vrxFVlzeZPBcak4BAJx7UguMSesBLdAMiL3lbENwqwrA
iOvLlRVRfVdKioNpYWIo1OCs7CnKn/AHFQEfI3vNo4228hyHfXaTYGdmYX64/+uUODKKTF7DoMeX
dGMREbdppH31/Ng7OKI0z3nimefJq6mP1UW+W6R7tc4QA7D9IEEtpQnS1qYPWR92oU6HsH3XTOUF
a8Ha9CsKrXVqHYKRD5TVL37ZaLR34F8pfNhWe8yALFWB6WPALv2VauSlI+ib3BH6qD12yFXmiPpg
atn3jmXtacyHeqVyKs58voyFOs1axA67QNjTVp8ZBm7H0ATt82TllX42kpDuS81ietJNRDYFwmzD
m4jH0h1nXTlwl0b8bBtKjVeRV8WNToWHG9v1iX3EL9mFlb7np7BAd7zYnkUcGjieIkHlrJTX+nuH
gK4drW8NbThFY4ci39oujHgfo2bcI9WkWTdbrQlY/PMQ8AnZtgxOZlqVRGOTzTI0er/tjMG+Z+Cw
BJYeH8V73hrdi0rxK9nInIyi/pH0Y7Zb4tcrlZkr9njhReZWuDFrpz2YFXsh7HD+KRn67h5OY3H0
9RmQMp+OTu3uwiGhnN4QiTihMH1fbpV4L97RavG+9TZjLYTNbd73fMda0tq2hj/RValyiAlNYODB
8gTjZ2FdLOnlOOjhrYmo9nA4mtG1jHhFmTepTUbn6CfFenOEvdLaBH933WrIpfW7x+xlOr8HeLwI
EITz5MtX2wyJCIqQrVSUCzax2QP6QHS0GRql9iwjSLiLIf9MjEl38Of55KOTV5VJnAil4yYXe7Cv
3Q7oe7i3s26W+0qTPm/dNSwOUE240jmHJOHumVW7PQ259Jz64FOHsFQHkkiLB39Q9HSqMqMjNg3b
wbDyjWHV/saTkfXgsKofncw4a6Wq4TRWAEMQb40pnEJbNi8DDbUHaY3DTWNzsRqr/KYlbfCrUEhy
X5VEkr/wnrBhrERlDTflpPl71nTWehz85jGvIose8fy3JWlxb/zgBRQgrBtmnrrGlFm3ZvXolOyE
EVvJDzO8KxdSXmtF+S0R2UprHZDHKoHaJ4f0CJTEW4cjehDdYfox3ui3N4cmsfytkzn6Q6XD0zIw
Gu60ZHjUEgajovWdHTnsqBpmAwNVbxYwAb21+cqo6mhvJY68QPoYb2Od5AjFtX6n5VFJkEoo38MO
Lyuh7i0KFZiLlIsZcfou33eh1aJ7iNRGY7LNo1ib4XowsFL/bPfaH9ic7Je6FeZTSGVwNi7wrtD7
LDM3ukdV6J6JGhpWeT3i8waasAWLOSPfSpqAmMPdospPhl2xBpqXC5pg8I1N00GN6N79xX4k8AAm
IzZ9yX/8Xcpd3eoItmYFLM2j4UH3O+9WNx/LkqVIkbD4iYVOwXSDY2BnP7g0fy7mv0pDz5qF8cnu
qLGuYtyvK0j28a4q4ZJrNLx3WQdC5ysrMupQvxSYaih5fYBg/tJhU6h316pzKM1CbI7ZoB91QYxl
4TlU312Q7H0gLtF8WG4p9A7rgETLjT57+4Rp9TvPoKLSaMxQ1tyAjdEyrZ2AZvy2U/gr9Vk2RQzC
L734VuMreZ0GdPNTYL5r8YBmuYpOjCKkr0l/eBzqjHY/HHIiXtsNZna8XIwn53lTFEtK/SaXAhG4
HOKG6wLJ1kp38ooIzlC8kr11mQMok6kfv4uBi7yOhXiMQ2Uc2DnmK42wv5XAu/eeJzZF0knf6fTp
Notg3Z29M04WPC3vbjfbLYlHPgFNqS5K9Wt0gs0z70S2HglbuZiB8yhmB1sjrVstTOOBq7zfh3MZ
snQc8EO0uHl3NOPT7ozT8r96FlohU6/AT8wvosxtuMR+ijd4PvWDxl5JyDdIZigIi4weGOHn4rUV
uD6LxBU/687bT4sWR4TgdbpZbVT8akQFI6/OjGc07gn1DDSwteqShxx2z17rCQ5tjUqHpYPX+lE0
0bTVHJtcZLpLKujEq9Jt9eCmNw193yQzOFg1CjlkDlq0GyTrh6hR70yLlz7Isp3VNt3GmLt3jSfQ
A/uoz3gVy7tOmNLPAb7IOCTWczTXiWsLFJtTPIfkD5yJ9Htckr56u8VnA0pitcB72qCVe2+2KfB2
xxdVyR4kNI3sstJ/tZHvPaEmaE8ZPCCyBvsLruzvWoPXOFMIDGI3frXnTmbaltNJLRcswpFi5QAG
KRDcvVZa5aGK1eI9jb4GGnjvb1AhDmetaXSmCwhBAeJDnL3nrx9H3YRBNwjP8TxfRWneHJ1yotdq
GnJr9n67G2aYZjLMJQFRncJmYmxsqvIYWNSFMshyOTpgQJvRhm0I2zhNfC6MG1ibc6bLzKAbCR9k
+AyUROaO71+5YIW7vHkp/BhNE9ZiOjQmfhka18dwLuYjDCKxtbGNk6p1wKgB7lyvKIJ14vqIOdLo
M46AiGnYQzcLpi+lFAxhCBBV0JQE79qKdHcAnUPK3imLrIZsb1x+fSh/TCONjKnsn9JJoslLe/ne
WeI3o2+UJE9Z5DDNemW+nkbZP7WxIVb5gJzRGYy3xgwCHNpgJ1Lfzw6ly1I+HqYUcSZZWYjM56E/
foDA+m7Ytf+Yz3zkWU+L6mmdamwUmumHCPqPpJD1XfOiu+VjFanVmL+XqbWrBfVJs2vaTRAHtz70
oH4EEcGJfgY1rivre8pA+DB6HwbE/ZVGaBcSx2RaJ5AAz8iLX/WJLKhNoIXqtXGNn/Nl9dIZfbvP
q7w8zLJZoAIPlmKekFQg3vSc+phqSXY3hnR4bLvevXVGjE/J2+CZovve4FdKCuY1321+hs8gYEmI
dHRP3LHK5PdIM3dRG6QbP2CItpRUT0OtDlLgV3Ec8xKmBJ0gb832eWKN68qP64OeOcnJx4i9bL7d
OpvWbKqSi1HOzpoyp9ma2/W69O1ph0G4avRXc26cCm3qDmJetS6TRj2VO4OZ/1i6g7Xt2afcu2wA
1sxnpGuIJ8qAEdat0GDrzls6aO5VWtlwCmT7tkQnLgdLEYYXqOB5SSNq7SxGaqc161HPmM3zaRQr
LdKJmUbpea1zaBDADEbqno1Y2RG7bSnZL7cGdXQ67IimWVtOXYi6wGG0iqny7Qgrcw8+ctM1Gaw/
plxqz7X2Cec2IqKUIrz0tFuY1IfKivqtN6a7hnXdOWFnwXA4ZB6OSOclm9vyZFWW6x57MVLjNNk5
QofRDLx81fZAbgXLMoYVCANUJ7Zj6PXHnhiGTZZ49pvpNJguWr9LD2iRLOgSpvXYMYeuTMuU66GO
Qt4GlCzLobIk+YN2vgaq6J3imAqqJkH/GkUHq9qYnC95mQ+q05EvZpI2Nz8CoobTlBnMCp1Vxfz3
gz7imoCUHQwyJr15JGkll9aYzXM2Swi/YuliNYlHJTllOeBZVC7Y39J+QAny5UNHjJGcaCSCGpwP
iSJyR2vMK1DcbF1CPVDrlvkdQr3zAf/MExvHtO0DbOh4K8c+OlpphaQyyBLS77xtH3Q/sLA925Wu
rjZBrCnF0q1ND8qzJv9Qac4RvllxK0bx2Xn5xnGaCABwchEgLXoTx/Y8BfsDBZUyKOfcUnx8VQfj
S6Vq1arKPlOqeUJjOqCdMOyzV0wDiJb6p+ht/56zDfd8grNlEHs4D8L8UaP4vwHMWG+CecOikp+d
aUfXAfBlnKjpW1a/94GLIwzxccxASCJDcFDaqWQrcYavWtTjpu8cucFAT23cq6p7WWM74c3KMzc4
lShkN4PS103Epz15JsCS2Nr4lq+2VPPWVl+42zTIoy1WeQwiLJPczjZ2TDKoJUS5jgzUpfpg+rvW
lXz/IUNsK9t2NiRVrGyqhxRFEAWBqMGTnRFhPw4dJNjYqLd0qiKiPtBD4A70V4mon3iv/FOlIyX1
axxztBYm9EQ+5AcsvweLTENT00gASyAp+dQQwHDUl76nRzFKBuN+PgXY9j/snP+dKOM4rqdbzOes
5rz/ShXI0mhyqH7bZMWh4DGn94BStiCptZ/QXSE9y3xiZCbKIeukNqs1X796Z/qwOrD4/t+WM2Px
5f6nDY4Gu7Bs5J/G8u8/HWcmORZmQrDsY1QVV2RT2t5J6BynevMMZ8XYlc8GvoW1DHSCROHP4i5w
tU+K8a+WmRQvpLckNxdIznIW6lDYKit1VovzoMimx2DM9thaEa0WQP0DZ4TywDz1w0IMIzJnOHgw
n5A2Fhdfn8zfRcx6N8g3CDB0gtWG4FwENHJgKelvgTDehQYwlO7It6jp7HOeOx25rCGiJt04Nnlv
3Wj92iuxbEuzYNcmoYbL1HZw83j1WWi2XGf4S8/tZGOTYRRjGrlZooteAHaph6hQf5gFy9wp7v2H
yB6dmzbacBP7If5J4fI9oPtnq7tCgnSyespEY2QX3zvKW+Fx2blB8S2PidYcPC/ML9Tl92HLWpw/
ArXPvCXxsyuF/PLrEKT2oa3dGikU5dTSJWBlrOO3VvJFNUN5Z3mmrVjP/sZAOpChFfs7rADejkw4
EPBV8Gpl0Xb2oV7QgForO4397eCFwDnmYvNYaf4vI/6dFNVWZvqzqTf1kztQVtcjjBmE4cV6jcOE
KpUWmeg8ek89h32PDbB1KB2CGT2GvsabN2uyezFod+oF3So3kvoip6a+LLdEBMeqcR3kCoNWbevQ
8y9j1R8aPPzVykqs4mgWAyacYq0bY/wrwPFBscA5mEy4DwPesOf/9a3+Lzqux2rUxy9N/PWcEfsP
rIPM27GbCliBwBiJZKd/cJZWe/M139pbqWU8LIcs3AZhG1/1UFj7fMCKBuVivKYK7Q2EkUX3WZQH
Aajla1c/NsanP9nDzQECQBU50pEmalsLCjDlmrG9uJ1bbhGkW2sFKG49eb19hoII1G1Mn8emmAMq
u+CShpTZOp0db9J/Vv3gXQxnsq5WnciLkVSrMbC9s9P4VETAoNQGTVkxIEBtNfRVzuhYN7O12geH
N5il7Gs+ggXSCvyc4zRelAjbY6uLH0majFdfxzcx47hl4CfnJgJMOBfyF0KoRcPPN5OjGbhHkAUS
ofabbjsBlNOROAbPQ9vJ/nFtttghM1mtS+1Zj53utSlG8xKMxJ/5DdDqZCSoa2p/aFFU38JBfwZ1
Kjd92iEbCx1AQN20HzroeVD9oqNmlc9aaUzUrHw8CDQrVvjaLcgN+Ow9L93Kqo2QhYF4qWsWCZl7
WbbGXoI50hj54tsbnJvyGxBnsTfypEPSbRovg8W6ZcVEeDVN28GGE9trvbHibx0rvo1TwiJhSTWK
MroXLh3caiS0Ra+CfdhEoNDpRSEyFemQfwtRbDY5JYJE1dlu0qf6o601MLY5ab6atPkQ/yVer3pl
/A/zvD2jm/9jSMZ8absEUKPzMfgG//PLK9JASFXmN3d0bHRjhn9UWSpmVWp3t32c3HmuTGKR6mQz
aBZ2DzSedhq9FV72A9Fo8GmwftLCpHhIbUgPotXhs1gqP+ogGYCad9+kKbmq9cjaVpbvPWpTefEJ
tr9QH+o3IhsSlngptWiBXXjR/k69Cs+98AFJjUgAiqk5UKIhUd4mHq5Evihd7SNBedm6/c6MUBGr
2mseVZDcEUhBydDji1EDpFwOFv31Yxb63wwB/QyrD/KHuQC+cHnEvwk9y31dUhrb/3t8+K/gFlNn
vUC0j2kR6GgRavSfk56srCB0Wf3fNA/WUBz31rrrJrXXFSO66obyYBjbca43Eax8En3b3R0vV4+R
Q2ORijcVc2J4HqySq8AqonWEG/s+MVafMEli28mglo2Gmx41d62xvLsth5YCDEhgefXdgNSPsdgO
tWGeGikff1e6Wz25Pvnw8xzByHsqbfKvNp4zPNYe+QtBIQ9LGaWU4cGvBggpmYucpGha5gwv+6XI
dmgqsVcV66CmSPpzq9vdWQvL/xWt+l9oGXqoliCAjtw+EBq2+IdLHe96boaIRG4A6I1FUjzPt4KC
qegr1H+zRVi51VqNHmYuXD3r1JNPy2pWBORg5katH3zxPyhLhv7PUZ/XxYsSrmdg/DEAFvznxxo0
rZZ6vepvwg28R1f53Ynn/dKy8Nc4U5iXQ1S1SCmZmxdwP5kZwdZJSvYGLFCLDeT2Z8elQmDi7TDm
0QOzjX+KW9ZqRVG/VEXjPM5lqA0TpncRBm0ATW9f2Ream6VTVebTOaZA8bKo9bre2ouFyQGtFfnv
cvX8P9LOqzduNN3Wf2Wjr4ezmcPB7rkokkWWSrGsZN0Qliwx58xffx6q+8xIZcG1gYMGDKsli8X0
hfdd61lDHiCwbmXNrdewArUnfAFpWO69GyLf/4BMY8c5jpmiZgM9rpLafFq97I2Q+u9fUlKtfLkD
2xRfAHmd7tgBIWutWBSzIlI+fPluzVJ1+saJytheJOKIIiYzYLKawhbqn+gKYSdti/x5tOriJs4p
NvCFUJLgvOEv4bq1lBW58Cq4WjeDtKVT0e7V90r8qEnIY5A9vzco2ZSoTiXrVM+6AcYWCs1NI6Eb
kVBC+OFQtwcAJy7iqoukwIyjTc1BXzM+BquHoLQgIA0Q17ObtfqdgvHBmSGGQmEV7seUnAykOsom
UOkqGz2s4N+PC9IvNCji9iirQ0uSLMaG43FhCeNWKCHDXKMgCG34EeilgkGg+5CX9DrGbDOMXY+p
mjJHsb6fsg7g1ZA8S6zoANdApKt8Qb8pPNLHSiE16Kn3zoBrQ032f/9pzV8+LVAYpgiwOyKwd8s6
GsWoiAXdoopku4Az2SBBTjb0BXowXfwBbpdiEM73ax25+Xo3vD6fFVy+peL8ZWcsyYSyjT54tGIA
kVEFJlZfUF+b2t6snuQsSy86ybrOsgZlkrGYOIEK7ds093Ds2DtFeCsglBAn+ZdjZRjCO2VqM18l
y2nbY891Gso1m66RhG2uBFc17P4d9Rz9W1Pwv2k3zWLdnlsirSPJ3GIkVdHc4oARM3IqKerdmpas
nJV1hIIOlrUkqg9WPHVuNE2Us9fcaBZNMXDFRFPIR01Rn7WA/s+DpqQyYL+zNItR8sNZew4wV5EU
RQmaIlVypeYEL6XPaLfUa331qFJRiRyE1TNTKdXfjSQ3tw3NyrOBvHc+bBDuUguwRljiiSd1pHZJ
nRkcjhdt+wXKM9Ufs9ogf8SXz0pkU8Qmy2pBOIUsY594vD4AgUqJCeUydEpTPx7mFmQvOHJBI7Y4
TqV+5kUxI3GL4ZvukRohDK2q2DcEo/IR0EOUm5OLOFNmaoP5qqFxzJ40EQHhpPve8+U9rBxjaMhW
1uP+RmivGlHqd1IWZXbUmxeC1kkPvPiKC+y+3Zt1/tTSA+XF1ozgulT62DEzfSeymXZoeAzfZNS3
NzSn7SSrSC5qGG/eu6FD6xRNU9GzBpAqxPVFrDbyZRt3uRto9mASJSOjDbgQwLybwUyhE6kfCkQr
dPSoUjxasAvdMALy1q6HNfTT2V9PMklyLNejSrwLDDH3snnJ3WX9crKM3Fs5jGocACCh8BHRMcUx
Zjwq8Jk1UQzuw0JjXQm/eEthdNx1GTGX7wjQ9z+UdbfQW1D9ddiM75+8w4npWllUeu9xTlVVv5HG
URwauuhUNygTTv3a4NJCxc6JNLlflizZYv+wtno+z46kN4knxxl+dd18+cu0Q8alTRR9uUO+Ss9L
Tn4uNQz9qSHSqWhWcEYYJ5t6aLsbntRrhILdHhZahDuzvQspNuN+25dl1dpjpeWHMRtv5klqD2nM
ZrxZWyfrTBMroblH6SFg0It2etrjYsxl+S6Mw52AO2yDfkNwLFzTNM1sVhXCHnYfkodsORdTQJ/R
/CISRkx1Ui+3ifYjGCx9X2nTW9ZFGSNFSyAYxsXnOPY1M7tnxTydgSEXz3lkH1D+V0xBYX4fxvPP
94VqsDwmxhxdk2udTjfYH1O3WyrzohO0F7qlWN2D5XtZUoEGn//338o4zq/LRX7oTSjCKEAqv3v3
Gsz5AV/mfCNYgTNQ5bTJFqBtt/6hBIllZ7FBOKNVYXuvodfW8oQZVJzgg3TyGboS4+JdE9OUg7qT
Eq2h/GqKu7osg8tlQss/zNiOKox9YKXT12SyAr+Mukt6zxNrnvQnk/7397pHWYATR21LYwyVSLr2
zmpyIcPWcOHUWYjKtcxPGqX7FrZ5cy5nzfMiLCNenYJeZ5mpdKth8kd1fSBtrjoIMnkuDNbVxRQs
B+YESDhR8COUs9dgzft7/6Odp8tGGuPLoa+NG2smdoAer49ahPgKi1gj3cobX60tbL0gETcixd3t
O/16yk2J9a8EnXjypSIQb2OEz4e6blxR67+TMrd68lWsElaos99kWdwkLyBhs4t8aC9oNwm7v16M
PnpDEq5hpqbRVgsLqjSUPU9WLF8UET7OYCSvKlrx6HQF210t8ppEyau4wr+0sACfnoRny9qHr7vi
RgdG4cez0pzzjBA4Gyj2WGd4Z0Ttfko6EdcjiSG0CGnjGuJzxl7koMDXDlfkpaDPw7ncS7c49Ll3
0LOv6yVILoeF96vX5Jsi1PODFQg7Q3Ukmn6vRPm11Cyr1OkIi7mQp/t2GIo7iuugvqAVCEFI9SUk
gKGgz7Un/YiicEDk9nt/XAL4UCvZgPRXA7+pG4ZHiGHnjO1MN0ch74hBWnZDNJWOQh7ceYfocasM
UgcNcR3NJnS1ikrppdaLxwnX+DjRII/hyb+39xQh6xHcp4+sIw37fYel08wnAW66kEMdcU7UYR6Q
vuOG1XfRCkoC6EheLkYurQnuJLr+V+94KHOAvgUzwEZcgT0rFGxNHEhdjnPxqggtkMhAE0wj764q
cXkQFiW8eOfcj3MubN5/dGoba6OpU8zTNXOIRVFhocijr8tAPUP0YfZUgGr4695FJK/TmL7XcrAI
Zigr500K+osCHvV9/XoS8cPUaVCwRdXih6EgJ8QQ21dFeOvVEedlLMWXyOcBjqhEbVItmdBrySa9
aRwCUVs2N5C8qq02CKuIXpGcoZXrhy4Ekt4Wj0IQKLBiKLGVIRe2VMK3uMKFKBgrCWvOI0xgBs2v
aYquyyy+7kis2TcyXaikxg6xkpm1lcwc9zG1Clry71ynTmtTz5CLgtbh9e+XddIvYDKDfGONnYMm
m7ouake7q6A2W3Jfc+Uqytl8hmp5JwSTiShFonbZIUBKZPQzSk4nzVoS7cbqDXyHMC3S+n4ELvB9
jJrb98/03y/T/wlfS85rDsui/df/8PULAcwNb2t39OW/bkuQBfn/rP/m3z/z+V/8y3stL3/kr+1v
f+gifsEmW751xz/16Tdz9L8/nfOj+/HpCwxxMaN4/9rMh9e2z7r3T8F5rD/5v/3mf72+/5bbuXr9
84+Xsi+69beF9DL/+Ptbu59//qGx5P7vj7/+7++tZ/nnHyjqqub1+Odff7Tdn38o6j91TF+qtW5F
KaGvhMnx9f078j9l3WKQZsGusZa2uP9F2XQR/0j7J9hRE/C4ZJj8bf1WW/bv31L/qemyKpoqEfQ4
0mTtj//3uT7dvv/czv8qeqbBuOjaP/+Q1hLSf0pMBvUvUxVBw7LY1lhgHO/gZ6mQMsEYEFe6gZe7
oOYTBymQnexnvxdPbKtW1uMvB0MMC9VOltj6rd//ANssMeqO3TQQCaDd5NRNAYvM8SnG8qmDrEDK
DwfB0yehedVkOwZ6twQTHEfEz/F0+eEO/30lP165rw8DKYRbq7HhOHo5MRHiams4jLSidUh2Zhdo
1518qpbx1Q0i2Y0nRJMNUV8fxI+no1M8rRWxVGzVAyXsBjuSCXaaDZ/UDk7cnqNyzl8Pg8xzaLDc
JT/smIEsokMqJhjLNgoRW7YjW+oXx+g2KPVsbAXOdJGnghO5hvP7a8nT/Mtz8fG4Kwzxwy0LqS5O
NOxkW4B3oPcV6Zv3vz+CtP6K40fv4yGObtccoHWaWsgKox1om9inWGN3G4SBs8Py0Dl5KT+Xbn+9
lOspfzilzNAskwj49XiTMy1bZKg2xiS4+dVu8S27dxZ3RiWHFdQxT93HUyd79J7RSoysdOTg60s9
ks3OvGsjUPXwfgv2+PD/e/+OXrlVVqnR4OD+KfdaBw+BzLIT9+9ziePX63lU4mj1SpJFit1cz9HF
v3wpe/klsubdsl9PbX5st62T38rn0Zl+4k2n5vPFw8MW+53YTpnzeJ+Nrt6IhWqtgGe1ZIOTbb7N
XZmc0fQCwtSHOtwyotU3lWa+hhZWq0WcnU6JRbpHhm5D9HuxWtiuAREemzBgSpwtdU/r2qS0FE4/
ESfpbiknyfd5yHAJNBAxxLYQfVqOs9N2uWgLEQkAZIVat9IQEH+VqzAHtLi1TcGgeSEYj2AE3Fjq
Kbybc7jNqPBvqh7C1Ry3qPhTM7nOJrbqxE3nnsqm1Z7UOmMF25PZpokKLbt4N0hqtpvGkqIMcVzf
zTEmsZdwe1tRclJ8EwKfWMpFe8DcAmmDjXlPmtUzWS/exM6RblUJfkCpEUZQvuuT/LLNMu0G+ieE
FgVoYxus6u4MHXldK92mr0npKyOEzVkpswwtAOsambSzCvyfcBkcKa6pyYpnMWIZj8X2CyagmB0K
JnAEzy72Hdqr7AQuDbpcUU+YTgPEJBD8Qm+3Yh9fk9Nix4mwbSzJq0eSAEWi+qjIkV6bV/YyKD6X
/oFku4zObu6Eqjgi1mqCfdA11P/b3WCiqMnM4H6hnAmWex/Nw6VmBYr7D1WAdVjhD7fruv2ZzN2b
Vuc2BZEU9WC9+8dI8WZEKC3bTYbzsZh8IRwOKFItmtTqeawksdO2pd2Y0V27kHYXkzSHiMkixRsU
VKnkPwVVu/oH0TRjKTaEoECA7EiuUlInMNUftY68DHWgvumGPj81hnw1v6HlQbLKEkTC2PB5APvP
h19kUr75LNBPuSHahKJiTcSjD7ZhoHnTEe1F66lQkz/v1pMLOEvaj7hMC/fEKLAOJEejuMnygfUK
qF6ZttjnD5UOUg5tgFJQ8CRdj5hW3ZiN7CZ2YWG6WXYWvFBocWLn1AAnr9PDbw78Xon7MJzXbZF0
GQsau7eDCxk54Nb00HFvwpv8LLnSHcafc9EZHYhQLom/Tu83F+aps/9imvx49u9ruY8fQlNCgNGc
Pal62SY+rHNK5FCOOJtfatYEst+eqCx/8RB8OuLRxCwD3qrBYGsEeL/NpbJJKGV3c3Zi+j91lKO5
Wa2CaLQQQPB8P0qyO8FsE7UTMbknnpz3vdaHaweC3AI0yA0sGEkq45BEV8kYb4v6cOIRXfH2v3tS
jh5RvI9SphJFZM8sMy7lN3IRfKIwznjpPfMl8qc3Muvtdc1x8vn4Ypr6eLfeyfwfzjEPUmwxAYdu
Xe1RdUsv2082MtKr00sM5ctjyRL7UoUun2UczccZSLQYrzi5MEACXFzi3whkv27Oaz+9V7a9F7qp
3b3FXvX2ErqCne7A8O4hG7qyM7miQ6/VUU7sl79YIqxr1n9/pKPgAeqGXbXElrbm73lE+/l4pTxd
iTbmsKuQZtY9eYZSfuIV+fKl/HDUo/utNDpELZh7tmHcdQA2YW/8/on69QAWuzTyYliBGAqxmJ/H
PLqb0bobZOUj30jjz9F8+v3vP1KhrUsri40kt9ECGsNO5mikh3BUIaqeoIo4eu6GfutRNbXxNipn
s8Nouj01mn6x6eSIbGBNmYwIHqCjU1ITDeTVxAsv+MvW2NYe62KYz5eyI/oQMU+c31cX0BB5SE3d
UtkxH50f5o4AJToGHJb+FKXW81M26rfBjfzKZghwI/fUCvzLQ0qaKpLlw3/HoQda3ltTiPTdbrOX
ZIZ2uv/9OX35+2Wa7ia9HzbwR6eEez3MtAgQjNHeWMZtlnWnLtrn1tL7Q6FIkogaUBcNBFTrmP1h
LIk1mAWjSaFV9UhOtluv2Y9bfZudnZpivtiZkV1OGWSN3bFoDx+PJGrOPinSADCcVefGdl3Ph+fz
luqWi2/hxMt08mhHg0SZBWIXVBxNvRldyZkvco8Ao37T7tR96OTPv79P7x/+82zw+eR+GR1GaQkF
SbFnT73B5ubodnaFk/bncpBAIdlobFxWSpU7n9qBfvGIIOR8Lx7RHJSO9/J4RFndiuzJ5Ahryb2U
vP7+1I5yXv56QpBvkZdEdIpOq/zzE8KGIisq3Nw2wAlXre3GMT3ZXfe2yVux1y4VD52VLz+yHKK7
QEPaPfEBft1iUx5VZfZl1EkVnp7PH0DumwTnBwNjx3Ul/rPZzZQtNJp3UCc27UZ5mPgw+a67NP10
u865lJwgLO/ibXUDo/rEo/XFGvHz5zl6tPKgrDAKccU7Z3Dqw+iibbUL2BsbEMxsdpzsoXVoNm9k
f10iNneBOz+XJ564XyfBNVpMMSxLWu/u8ds0zuv2sJbYK+y0LdA5T/PULcxc7/cXXzpeT+nU8EAC
qkiGLfYIxxe/GZRenRVZBFRDX99Zp/yApWhxLwuc62S3Ow1gD5NHcOK2H5/g8YGPrnICnDzqcenY
uEB3rYc5gxPMtyeHpXUO+vjmHh/n6M3ttTaqZBJtmDWKXc5zxHrKoGzTgR/arNW35MTzc/zCrgck
YgEPOcRfWT6ehpdWrqQgZTc5FAa2s2rCswpF+Pf37aur9/Eg8ud3RrLIssBVsz4eoZ+fdX66g5Lh
tyfmp1+G2feTQZFAfZSpF/Xi5+PoBqx2OcJgOZ+tdcTUorJMH5kZxKBKsT117X5Zw6zH01STAjZP
Pnq+o+lKXxph6pMRBpANRPm2PKBcddOL1hG3+rDpvFPPv7xeqOPH4+MBj0peOT7ggFUMjOS7ib0g
gXbkIJ+JF+tWFGzFt96RKSxaO7QRP+ptddHu5RNlqa/eQCTNXGOUPbKoH70I/6k+iFazQ2KGHpHy
w6DWbxXliN8/NsdD7Xp5yS3kTrLvptZ9dKz/VCA0ac7xDTdICdbqQ17LP+pkTp10rUz8/phfPUO8
CqJhyLTAWBusb+iHJUhfDGjYhExkOzO7up1sqYWpm5ELS2Hsts9PHW99Ro5u6afjrS/oh+MNc4ip
IVkk23yaHNFFRZ04a+Vb0jYL41m9JSNmq4anDiv+enEtaa0GE0Ek0845Pk9xMKKqD2IMaYn0UAMy
Wzrz0GMxqGJxO5nalh+wMTMVRK1O39qsvRsEUbwaEmOVgAiQMuCJNAuZLYtM/Dsi9auwnCmsFfn3
cCmfeiRp9MvTbaxTpABeGTfdg0SKcRdatxUgZC8segXkFKTJYLFIAKHs5+nyHNoKcexyLk3fA6MV
9vAtDlLaoWUqfxpkiXY6GHFVbS87ltgQyqLJbYxyr1TEYqyZ8X6WS5Cr45TOdg6QpE6N5QEGve4W
9B6dOmzvpLJ6bRbgfVFPuK7Yp5DDysAdNKOhGw7bqNT06tGixT8k8rk1WHeDnvcOWg3rohybktJl
7uNUvjRlfbTNHspTpw8vUHZzbymGmYwM86UxMiT8pg8EStkYGYsD3Hs5Nv8g8xrRYn+colMbRWN6
KErRuqypNm6yJfIxB23boLhdDDayWU2ocGj9zKQlcYUa05+CKDttmhmrDtrrNo5uyhXZkmVKdSET
WBoosyd1s+QIaPQ3YaV1J6aMX59Yi8qciHkIADkrsaNRNklbqeCPxdbbZ4RAG6t97se3E6/hr+PM
54OsI+GH1wJAXxD1JQfBSkk+pUOMBfp/O6WsbSNMErcajutNZQduffKV/HUS/nzsoyFA7rukKDuO
Tc0J74iLknCtpJAaZ3iyoxJodLIX9dXb+PGaHo0CQL91M4BFbq8uzzjKH2WxxIj0NnTdSwje+vdX
99TRjuatRhpG1o2c4IB1tTooPPaqeW9aXjeb3u8P9cV4+vliHk1ZjYjTssfcZwM/9vvpfXTrziA2
2tMdHqxT5ahflxqfD7ee+ofnZhFVMPLr4cQzbZuexR5yTf/0SvTUYY6mJnFaerNc3wFIz6R0Dl5L
I6at6T7MdhbdzI15UIXHE5dyfbE+TxXruVGQEVfwl3wsD24aTQogzC5sehi3Q1/yi4fg2+RK96J/
slqyvmC/O9jRGZrSnMrdzME6B49F7GfbgHnQpJfxv2tdnjreesU/3Dg1j7DWmRwv2cW+qTl4fh24
6jZ6XhjcJ2vrkqx8PY79+3LqazHiwxEFCH1CMOMpH5PmKZRLJIym6rSES2SbvJBqt0Rc3xVYniql
jQC6qQezEJ67oUk2cs2YD6QZEtWc2qmkeoQseGqTno1BepNOhVfIIrjGFgRazhuw6+MmvSqKcbqx
xtF0NbSz9LMMavkK2ajkTfiVKTq4dB8SodgLU61eLRkEgLpsp4OVpvtxwRCt4W0AwlF7gEn5Jash
CTzMplqSp0pfDq2mb3UVDG+kux1R7/TwGZ7NFS4j9+lm0K2zIVJvEthIikETzFLTA4l4fraEOOZg
T3TanlTnp1LsEx/bztboNL9NYsIRMndIUNZjdczaHEFyNqmOEkzEQZn5sImasL6uFuabuovhEotk
hZFUn16SczFtQj4sLGXVXYYc8oeJZTsd5cLXxjLyxkCQkFERFNDXhehaAF+vSXpqLmhhPc9qetnB
DHebWptxHfZAwQbx0GMhuC7keHCXeRzPAq3DZanGIuLNaLa7sjVWPPdOWKxtpg/XCNVhqiO/9dU2
jXcp7DKv0Or5uksNcSul6eyTwOr2a4NPCPLYLun5QVsJPIMuoEw3sMFwMVFzcwRR3qVrwzBfW4eg
e0JymXM89LLebWIi7T1zWsqzZG07pmsDUoREdTPQk6STu8vXJmXMrd/AXyZlTSw8uBXPo8DoW67N
zT4shLNYCVpPXlufQt8EMLfLeAtjrLtTY5wPa5u0XxumGp1TTKiK3QiisQUdB2hFqOAxra3WMg9c
gJznq4+wS8l4CEd9nxtGb5drdzZd+7RJkhJ0GTa4nunfWjRyzS54lAt9v1S3Sa28WED4bOLLG8Je
yFTvk2sQZXstVxZPWXvCsDIQF+gRRsOC1jP2rGCTLjAbe4y6dlYrbyR6vEEouA55175XSH5csnWt
jTlO52MdlwQs04xu17a0YJVv1tqoNteWdUHvemzrnw0h1f3a0S5LVlUBUCHGiddi7XqT6fLWE3Ls
aoFW/QRlWdqFXLlqUZ2tRgljGc8wa5wLefuDZMHLehKWszwAdzarWySZT9MIPbpcozSSfctj0McY
3oMMICDCWym3C6Cogv6zoaAAQ8KZVnjVOLgBOekLaAVDm+1Vkt5ZIuGKrQtsvKkmX5UCm6I2Xy7Q
RRPHMGmWWekujTOXMvuFyaM3ZbmLM8Eu8hap+OxC4vJLER+tZX0reGF7Em6yWbzN0G96zWQ5XRhe
KCr2flX7iUB6H098pgyKgtY4c6G4uXkgJ2LFEj80nUWm0JXYGU+W2nt9XaPSA7zR4y2q4KNsijG1
DVMINrM67+KpAD427zv+Z6Xn95VmIghotoFqOqQpP4LSuS8EkqpCyVF79J/Vct0OTAA8g3MorJDD
DbrsmzjWd0qpb8XwtgBiGanBLrJkX01e6gA1wmjsaYjUm7pIXXSzZxFaG7ElmKE1Qdrn0tZIlq0a
W76UZDtxRS3138zI8okk2ULGoPNOUBjy06V4ErXMSen/qLwdltxtTJnsjnxAnhxbCaZe5QwiDiUM
4Art91h7rjvAKm1rT+ObKDykI+Tf+MDq1Wv6EJmWsh3zb0ZsODRB7KE36c1D40uDjTq3rPdyR4h6
T0QwlpNAmgg15/LDahZizPKVdHAXdYlXgjRi/+SH6fLYjJT6xcRRzcelZv/RUIbInkif8geV7KOA
jF2RhZ3JzqIpYFmkOjZbsIxJ4ESDxqgKoliBWTRyDhOxIDX57oMiIwuWumBTxS1LXqskgpltvskq
IIn9xIihJV7L6rWpV54+Fs/cKSdaBIaelCIgMK8Saa9sEgoTjeeaKBFmCjmF1KqozjFXhJvC5FeY
r/z20U2U5XsSr1ZbopcYidj6TtN3KY2ujA5bVmDGqp9UWb/VRwskQoF5Sy5Kcw8zKfaxroQ+nYk1
QTzsQLrlZI32lnW+KDM2IVqFtiYH8hYwgbzLMC/dhVXCzleXyk0rkyeBfL1zWHTkgD2kN2XSMztu
230PvNokXTrBmmXrCwjrOSWRkmAq7qcUCQcFwtitXrbjbQJA7WqQh/qSmFELfVwU5VcknVZYqOFf
oHwx8m0wsn1iX6mv0ZKT3Yya1+MQcQ3N6KBlxiDtze5bJunPbT/fqVJT2QS++gFhVlPchNdjXV8N
Hf9cLMFqgC+4ivA8C1pB9o8RbEGOe5GZXOBQJ+ZY9ysBM2IlBFc4Jn/MYfAImPwbnmgI95OS2LKW
78oBBbolXWaC6Qd59haEmZu22GSA1JiB7i5afp/qIXArCzKpNtmykpESgADDMphE0GICsIm4Y2p5
ibFwhztvNdkZP6c6spxgIYBAnwa/7+s3AKfdDqknlAlh3soZ/0ocxR3W01tuKQ6yMLye29klsfG8
KgD7V+O+Sgjj0zWyQ4w4knlmm8ukYZaNimXAlJdLBOdpO7Pp3poRgkOsnFGlWkEJyjaTSOrFVbLp
arhTHWL52Cx8fZB9RZD9aCZndUkCN01Tr5zGXZon/tgm6TmMld0QlHs1JO/IiJOfsTwXbNgt3lHz
m9hL3+MuuQ9JgWjU6l4kkIiaQXM/xbpTiuFrWpuPc6xfjhJInQkXFxaSZUh+QqkCyRz3jCjp8joG
+otG3tGmWYZqY/D0JjXf79PCNUv42vIaTkcaWaKS+1OEHZGjIdFzYJxDRSCspyg1R20qsCBQzBFK
ifeCoZyTV90TN4viL4vYwA7lLV4E530dUU43khJKu2oGbzga0560B1eruzvo1CSA1Z5lAtrI1Rsi
I8tNuRjECnbFrjXlGxJsXloGhIInbCqjAw2eC0nqbSuEKTpUz61gHaIyuxzHdiuAQKC/9iBbyRkE
9V06keML2R5b422qVSYR09JtLJnPcArGDQaFx7oQWAPwxGySKCMmyADN10rDfQWFVA2LfCOFEk59
E7nporWXSsazWWkA8VvSuIMIV9EyXGQqE+WS3mVp+n2cZW+emGDzuSFdBt1Yn7+SgHBoIl45s8IX
q2S3kN5wKqX4lPlUESULAAQytaK5ATBdzcVD25NVPlvz09TOt9UIs1XXMEjM21moUDwJCYG4CauB
BH61PGs5qqnyPokbhwfBLsfJsdYHcRqF18JcvuXYw504by6VZX7pAVFkE/UVVVkzNRG752L+UxSn
M0uP3RgoABa9DKKtEp510bgn//2MF+JsIiaJ1K+FRnLFQMmUvxkCUn66TH3GPPGK9yfZmDlAvlJZ
fTPL3pSkc3XsBUKUzC28SaeZeXkkAUuV2sznFkRrkgF8Xc/vsgQbZRr1e0loL/CIe5qQXaTGG9k7
4abTKvhoix8P8Oy1Wlkx8DLbd3NrNP2zVBv3JDG8RCFqtYqIQGLohXstIpzHzOazYVLOrbG8iMIa
ipbxpDH7prXyGg8EM0ut9hqI84+2T57GgN1OIlFTMkrhThmhEMpFDLaZVYIlFN9qKGaRbl4Lebiv
yOUhgQ4/Ud2NrZvzRDe9bjgke9QQ7GWcMZCqG3KBqERBv5LG/j5hUiFCb9uM1s1iTUSuRtegJ54K
HD7qioMlEsuf5movZ6lLOIWTxfo+7HLmd7ltKXSZ37H+A6JY2QmaaquF9MBkUmwHiYOaOQQoI+g2
WocqZEng2E7zhV4kt0Y7LZuo0r1Jzbdl3NyLrPM3WVFfL+X6ni/4t6TmvCiENfDZYcqn9JoVezAm
njmYVyJuLEljnYU3q9kw41Q2ic2hDQF5G0kobVjeLkPgJ8rwyFbgGbsWukUyT4uWnRis61Ine6h7
6Azrgb60I5FHL/flvo6zq66Wn1SiNm3FzBLmr+gxSobc7UrOKC4FrxapfPUKAp452MKlGZxUZ90w
FcDF4x8S8YijqFwpev/SJKsNUzALO0oV0tzwRm/AMgKNyt6iOYy9SQgfwYxsG7XbJowVKmTOjRFQ
V5dNlemVjDwWemPsw+kmlFoIUb1CvUAtiiG9xQ20gKmrvFoQvsdqBOAt5bGSXmPC8DaD2d2oaEUy
6o/bpCfKPdfOAjU7I8DeQudYB1uCsgobl1aNKLIGfyW15aWqycgVS0wmXepVg3I/lNrTLI239ZQP
7LLiS7PWHhBqCiQd5Kqtd/hNxiDHXKXke5F8QpnbuKFxBUwhO5da5IKVZaQY3tOkZeEZNMW3llAV
thd1WcBhaaljxMOl3iHKGPo58gXBvJHSyXTiip2tWrW5HbTxcxoQzVGJLJDagrc1JQ7JaZKoAV5c
fJ/DnlCyoZ55nBfs+lFSXI5caxyWenWlxXRc2TnMi8p7hnQvjN8yrX5g1HzIK9gqJehw3tkLuItb
qUf0kCTxQY7Dp1BjY4B0wTFWvnYOkGWU+4tUE5iicvOOLD/s+1FS8jT1kaf3sQkLqz30RunFUBFF
ztDAH+tNSXUdkltrRRM8wZgFZqFiy+qAV2fBvClr4UZsuz16XcVNxDD+oeU8ikQsVYc2TbJkI4rr
OmpankTTYpJR64NWzbtUma7g3Kn+aBKSHGlklHQZi1Sxo+E+jOatHNWPSqc76uR32hzjaMZRL/bc
4z4BIVAQxk5NE+hiuCXxG3O4KXryOJzjNdqx6ngE0n8dqpBGFcG8VarsHhick5LBGo/meZLVByHR
D53Fc5kX19GU+kLcPMaDhSlMFmanmNQfs7oCCw0NR3RR3ihC5YbBsq31/mAMJiTd1hfN4AVEAFOl
EtpySr8uGYgZ7qWbJKoBq4omCZ41zDnUy5FYeVLOPLJU0Xlfpt8yrfOqyKiYo+A1p4bxZEr1dWCm
JO0YoAfFCbSxNK66ezyyYhzYda8BmS1hN47tedGWW2PuvxWB+jhWEnwpQ2ahsEYcm8A3N1Y6/FBL
6XK0oh9qCIFS6z1GVBtw10W4bvrEejsVGCuXJr0ZSJLhbszc3OjKVOrdBBpw6BoPAuD5sAAIriwX
1PC2E4ntaC11F2WVtSHDDUeZUdxqVvsgpeVNJgwX5roalPsRJ1/xTPYHIRzRDiDnIat0pkjZKFjt
E8U7CrxVhBOeBzhuF8P0CA27qa3BS5TS7eDthwSrOFWnXTdjehmb0A0jctPS+twcxJ3ODLoitRhJ
l/zJMtoDu3MQazKcYSsovbSKUGapgjuQj9DryosZag/x1GMCSdSMQIfQ+7/UnVeW5FaSprfSCxjU
gRav7nAZ4SFTv+CkIrTW2E2vZTY2342sIsPhXoFk9ct0ncOHYpI0x5V2zX4BSRWneFFL0HmorAEU
c971jEguFwfDpvrROUrC6ycKN31l/ZHYiI5L+kNVWV9r+lTr2kMDRFKyGF+ZUVsnJNhof0fe04Tm
MT4tab4pR/pTg5U7Bz8HXzdU+k+aNYckd24LWe0+VuJ7yLAg/Celvp5QBt1IbeyvvFL/1qZ1e0qm
DoXHsT7mbV5+UiJQi63oMVls981E2wkWD9jQAbsiJDV/Fn79vpra0S26kIff4Kl3LeW8VaKlPdKM
NLRi0dpSRJPLEbovkThBke8YNrXoheVeeYc18LjS5OwwqdUPmbbZENdPXqZiXVjo3rdS5d1rik4b
yFduG9F9C0QfLikq5DFpzRnc0gGtOttrbgJadx0tvEb08haK2dfrvZDTYKnpqqnPqq8IyGvtgNAY
vXPjOzpAO+XOXNmraK+uwu0iSuZq6RwyHOA/XJwovZ7XerUck/GpcOQ1+m7Dd+nePkorDlEIKt1H
Xv4b/tqXblWuga3QVbI+L2EFrhSbVVWWFdVRdAuxjFlPqaKaZauew8LLfkTFoXR+qNlSf+BKDM2g
NaBxHCuWqs9K6Oim8yJ0EhpmtMyU23iT/xTsOoRr1/0Dp85mULftfmEer4ysjr8UIFFcNQE6zkZ2
xJwps8gvCYpF940A/yCqu+4PiKEv9ZKuNObOYs2agn6Q9eNgySPwwOKgr3P0R2/iXb/V85X8jiql
m358++uutHmoulmyotiGLIAy58sGgeZG8TQCDtvuNtuikLMrD8nROrwd5gKaigaiAaLJsEEigluZ
8yE7WMkwv1tBnYJo/rne2QfyiTUaasvIxysThqaXY2qAqIFyztkMCt6/BWLd8jq7BZPON9VbgQ0v
1r9B7buyyWEPInf1Qry05vh3pPhixFCATaH6/YINlw9Yt8FVqNa+u7TFrkzWWbDZZOHvBTKv1xVa
f9oWr+sNohK730AZXVmFxAGBCAKGs8uYdcaciay0TWFHdVttOx28g5Oid3cDKVogzfNtv5+SzF1Y
IaJvOWvHCXlMh9IYa0V3ZsdlQkUrDWygTfpp+KQekTc4Zs/dN2RP7uXvwZO2bnbBY/R+Cd1+rX1L
XIFzAt4nsL/nOwCSGXDLFoiTIPXV6+JenCZYWu66nfzRuV34ymvrhR1u2SALkPeao9G6VLeDYKKt
Kg6TycUa7L0gTOaH3C3eL7U4RU/9bEgdIuhidXIqy0A5zz8N/acRTUJnwqoDGLiJ6wm1qIUPupg2
YqDXBVNBR63MnLdsnbIz2yaFCoeZ3xYV3ltjjwgBtKH+FpHST/YKRRDgitQSFgLPkdQmSExDyKQB
h4PIq8/um96MrMrQOJb1XXOIj+JQxk8KTOYiZPHyE88jzaALZY+kTmoSST4q7knb6+sEAJOzbjbK
Bo/79Rq/tt3SXr+cu/Ogs71uUlKXpoqgWfNRTu97dMsXBvBil88GcIZbMMtOmzDppp3oCsh2uPH6
FQp37HC6DzfeRisWIl4dR04VtMKBo9svYMNX7WiqspEmlwREM8e1g1OA1Ervu5WyD7Wvb3/cCxDy
fOkrGrsMHT0oHDZr/3zpp1MtG2HaUMpc+19NAITaFgbjTUwR4ybdfcdJL3W9FW6kdCpvtU18rz+9
/QsuUhVGF9qM7MBS4K85s81PJKdBNGVcB9EXvEnBmD2E+VI+dIEhegliA50RbAJEhs+/MtRR0R77
aVzzVC574NHIybHVw430FK6tR/VTc2d+N/FL3v8zK/pbghX/VmjiTMHivviJ30r182dz+lr8L5Ck
QG7x1UwLyYtzTYqw/fH1x3/9+Jn814evTfj9a5a/Fqh4+bd/KVQo6j+4OsmuBJJfiEowe78UKsSf
6AaHJuLlpsDZ/ylQoSv/QJMA9DcCQaTxXIV/ClS8/JGsgmMWu0eD4/N3BCpeXh+vNwhZmK5aBkoY
L3gba7ZBmkLC2n7QEJiVwdK2j6FO/f2r55U0Cdwax2F5Zw3PGDbQ+LvHzebJQcxbQ883UF1Dw/0P
qVYNbXjJoSJZvcvKDzi4GuP7oMe44C4oH9qmdKMdcoeraNiZHmJXj2b+3bbu/OHW8p4M5fllGv7W
ivwNCZV/u2j/P1RHIUF4ayluq69Z9JWl+F+7rxMH5C/FFSGr8vIv/qmTwhpD7wREs6mbHIf/WoUo
qMCvs21L48kmK0ie/LkMNeUfLA86MZfLkD/imSfyCYgQpkLS9HeWoSIW9FmOYgB+RjyHpwFEJRb8
LEfJampqXuG3a9Vq9a0P2GJDWgqlR4L971C/cJs8NTcdPkLgPFRKtCOC+AlyX+8khOoNPLwp0GFX
WkUY3uJrRwcWTEtiNge89r4p6k+/bbcQ891xNHBjpRCq2PvMyO+R6wpdP+NVFdTQm7FyVTPIbPp4
E43hxwBJ477Wyq0yfEwH3kVt8ezruEIWhbQvAidbS2qPlHJtpqt4tCglDjQuQU6dMlX/o0IaDstP
GluTZXxOigyN/oRyjR9h4xTbNAzJRUsEs4qvGe5fLjZd+UpPCm8z2GZCbyL9iW70pyEpt/4YbsYR
Mlo5bsiRw7VhUSSufQQSZATBEcHdTY0ws9My+s6dEX8wOrsf8U6WO3T5+ve19KPp6U4WivSIoYSB
HScYoyI4xZhiDGCEo6FwJUr/kpweU1PdqoF0ijACVUu8VKuMdnX0Qwvqg6+qu8ECIjCVR9oFkutb
Unno+9R8LGKsOaityVT7TqWZSwdHj/yPQ58opwqfUFA0urrPrHel/kNGN9NsjTXlKdusD5KHOQb2
QRQPa/W5Dfrixkmc6eSHurWreZLWTXyjmhSKW6QFQeMrxSN2lApafUmRb19toIdf599r9ZmL14BY
jlQYqNkg3SNr8yrG0KtoQpUZSmqnwQXi4wZb/WDscEBdyTf/zCz/1pH1b8+j/9WXqGJyzPx7Yaf7
9P/+95kO1Ms//+vAMpx/2Iy7ZWuw3zTtRb7p17UpVKb/KeSkmv8w0O5BnFXj4OI25M7+p5CTYv7D
NMj7oCy/CERxnf8dIafZ+USbiocNWtbU1EjkuLXPUyzsFIswHKBiVcHXLg5cxdHXWpqBnA7WuZW4
LWky/HCXguox1r/n8nOFSmllfLSkU9v9lMpp5fiq+2q0ri3TWXbJryLj4+EDydeRGYXZqRmh7015
OYmo4Ffbahg/OULi0MIJvleVo+LjRRWhEY2BRIfmoo3nqfdDSpp7wFUAGcBKFCGOWW//qGu/SWiq
OTCCIV3Mt06JaQQVdn6TPk6rqsFuhc5BHWtL3z57t4hv57knSpxUAZmc2bc3Ta9XNJYTF4RgvrL2
/iblBc0j9zDektAvyzfN6knzgPNUvqsnCfAMAa1nfAZ200vhpTxMp98gXF0ZREdRTIvUUNEVTqPz
5aYp2RSNHJuuqJMpbgID0NjbB1THqcp5K6CMi8j8lxrVq1Tw5ftex5ylgpPDJI0WMeXj0K2KQ7FF
xOEPc8X7aNOcht0yj/tlyN4KOdtVed8GXgWK0c1uBcUx3RU8Oz0IZUuFxzl79NfHqZQmqDziSjun
+acOGQL6aImbwicpUd5aN+qqn9ZZt0uRj0BCYV0jnUCrSFdXgH99EJ4w28bNL8WTpTr9vBD68nso
x5horbz8JrHYXj2CU9nHH8tBaqZfY0Hj1mvvYN46uwT2nrRUbLpcuCjg4X9j/tJvQNLuLFYZymFY
h0bKxKLMRTPA2YirjFxlH+ze3vxXFpEDbN+CKUhAsf/PY6H7nelehLEMjXqqCRktlZV5aLcUK93y
GffAB2nprr7cK4TE0YoHDFw9boHzkPgBBnJT4OskiGzDwfvA48WHJ9hvk6fmqQEOfvqNpXt5IZxH
5aJ7PYFTGatDrVspE9hvNGMDbBF8jHabP9oHawOi/Kg3m+ppuAO2WO2W2B/Xx/nVR8/mtMW7w7Ow
3n1ZP9aWFoi5tu7abe/669ZeIbm2iT++PbeqOADOd6v4ZNHUsWRLnL3nn2z3TSlnGgOt7/w9/nBA
TpS9uvMAY7qihhm5uPbcS8E6/Cx6FC+H8bv6By9DdIXH/VJpbJ6kySwz7hkN/XgotTBTZxM/TBMW
y2Y4uDXoXEETEb8Ab7cv/W33PjktUf6ViykX8VhhCs95Gq3zte2ndLbSxOtdekElLsB90VgPQ9CW
wQOd3CRxdQzAARKZVVHcZnEOirssY+VLTou2ObVUL52b1igNYc0VtvKqNUfS/do2qmFtNU0FWH+M
0+o0oZgcLNzK4jY8m7vZb58tV2S10ox8nNIoc6ftO5jJJszkpXUp/jPzMBTvEVSFLSyzVM6XyNji
E9eVoFjLgkcHaBJNkhe+5Nq085DVLJQ9kVXX59MQYl8NpMsQ0/ApDv5AA3WFhAEmC4iMNfmq0h6q
cRNX99TJVtg4L52mF3kHi/91+NlIloiAYxXBkq83ykipW9mLMnd2E9wlT/mP5WaguANnQ0oRSOfl
LuRc8B84H9IuRAuzrHwaIQmsa/1oqN3Kw2ewpDHTwn95e5NfmUDLQQJMVzShqTrvHw95l/oR7hm4
pcv5g2/I0SlyeqyY3w4z18JkbfDaV+ik8j+DRsgs2Rgjv9abesTAlhXp7cI9GP6fgvYoKMgFQBsy
nGBBpGox6CzdiHtshhyDoA1iGvmTugG0sNEP3Xpat4d8252kxV7d5UX/8qE2qp+kqSYFk/Ppy3wV
oQMP0fHokD2o7yM3Rqkq2I/Pv5HBqRdLRQzqn7G0We8sNDO9aKAMuUKpo3lHOSSiP9FvAfACA14W
GlqKN7sQwMPrTWsTr+Hoc3+pfn6n9Q+t4JYrd2FpztVexHlPJV9VNF7ldP0v2v6BIRdBGUzceeOL
fmq59h/7YRXaUIdd/whq8SgdlcxaQZiQF9myV7bG6/DGbHTRH+7CcQgnvhalPnLy8iTh7ULeqKz9
df6cvV9mr185bM5izkZ4SmXTn0TMF6QDMf0v3V50Z4Qoh8brbr2wL6+cNmcBxZS/yksHGQNab3wZ
Y3ktb6DtbZAccTbNUbFWtRs+GOt0m+ykH1O2lMddrqaz6RX199ehDTR1cl0jNJhmV19DezjVW3Ol
bpud4yqHhQ+9Hs2g/C40Fy50kWCvUUssYvw59ibCOsnWeKo29kqQPpe7eJfpGrcV/WyNaqoio/47
+7YGeG3XqTLfxfXbTrv2fXTvHYyN0Iz1ZXcCKPDzb7Z9xXY5izm7qLTSGHK7IuZg64e6wZs715fm
7Mr6pOpAAcK0DahD88up0vuhl0N7cA1/o0Fccqd32bOzqamH3La36ireLmJjLrJQ8Vl/hbRm2zCF
EwQ6zWQo0c+Hawajy8YvO1cPWhVABtuOQ7FupS9GYGGB/QG3m7uq3Na2clcWnzppYR29nN+z6/ns
58x2qNZgjYuxw8Cp0G8oqXr+O8ggaNtL8VPj3+UsJwX0jo9YyrApnX1bn3ztCZkWQKzwPQPg8X+o
roq8SbYafuMCEvfLW79vtqGVsu8nv+X3yUfvGCNJA4poq98sPbCv3K3n0zJb4Y6cyGmXEaf8IzVX
Zrl2ttMeK94Dj6Kvqeq+9P+Xr9cr59XZ8M8WeT5YZtNXhK03JQ/cZKVjibCaPn6HB4WXzCp3m59N
uBYrcUkq6aVRPR9aHARUOmio+12AmZQqsnUz1UbXiot1QE8irtqnCk/oyRwOvVZsPKt5UsI9HduV
H9zKevakAzx/+yCbS+W8bPPXv2I2AnpgWDV7YuTSR9X2broV7t7FCvoO6Xfyg30Ppafe4Z65Sg9q
uMK+rtNvpgyRyEWIxJUrkpLtXyMye5VGo+pJTsSI1Bttm2H0+0WAQAZ02HJYNg9BsvmNs/XaGfQ6
6CyVnFCS6iODATBP2aG7h/rgYnS1Vv4QMmB/W0jqYrxnSWRfNw0ev4TrTUhp2aOm5AuJjro0jOIh
+uoS7vvSmbwWBbuYFwbUKhgj8SdPyPGSYRiof2fexwRKqlQ8TPpHPf9c+Pa2GD9k1TaxUVzv4m3n
FLSo2A6xsZMUyNhDguHAtCnkxZRhafxnGW6OAIA8egwItmaPMJJFaiRwMS31GLdBAnLpYrssG3IF
vJrxOaS2UbGAdcSS71nymLGD7WspuCyXDRcmYl7xsKzc0yeJQEgw48WXbcpi//b2nVnhWfPlpM/O
58SqI9p8bJlhq2xDEh1KJcPJUjdyv/EekpuR7B3k1LOaPXrpY43z1+J4Xj1CaJRY6K2JFsdcbbZI
QtQMJhyzkPB8VJNn45PjfVWko0xaZH7uVpBxP9SgNW81CE/KzrP2oiqKIsDCWXbtae+weSh5C2Qc
KcX5wm8kRA8Mi9engMXhSw3Pc+O5tdu7SUUVbRHTe23pvo4322gSyrLjoBJPL5CFX/G9LysXO4j8
dtjwBj0urd1rK+p1xNlmMfyIPraI6EcpsuyfqG8tnB5XdgfvdioFjKFFC3PeO2iSvgMH3/fCy41l
VSjQnOKmhpGcbyQndBPb2o6V/ilozQ+VmXbu2yv6skqGGiaQEpEOYJo4ryAoVtkUhd31bpvn6wmK
cZ91X7RSyTDoou8Mi/BgmdXj20HFxXJ+FSuaQu3XpHSB9q09y8LSckgQTegbV7K+NQnMOkAETbt4
v12uF4HmkoWwLkWLC/lH1QnxAbd67Ahpy+hrYw+f8XO8TlbOLt+O8mpptVzJqhTeuQCBDNViTOdv
onEMy3ZMqB6IgNnncu256ZeA0mrrSrv+vsIheBFyeKXOeR5UrOFX1w/0QbjkGUGTA0y+8G7cQEZ0
0fVK18KoJP5RfBhvIf2zH8uF43COA+E4PKsLzWVP4ZbQkTcGhFtX8hGFkvZre2ft86NQhwzuMB9c
ydMq2vIg3RhHDZGDdbdrduG2/jh9Vd3ouPjcuLKcXxeqBDrm9WBowRg7uUfNCE6LmPPmOSSN9h4A
a3C9Adfdjbe5m977brt6e03/m9LRnzUyU6zGV/OgdNOAThVjER2kTwLALqYd4RJ4G4sr+/JVdT7u
8zkPjSLNRD0Olepj8nl4lj5Grihscha/6++9m2onuUvLey5yezHbs3xRR/jH6XAt4llsfIqfvKPm
KpKoq2yQ3d/E79B8WUNC22jmanyOt0sVpSunxtnczjLHLI7sGoYoJrxVt8VSIWwwzlwSKV78yNml
lrSIDegiSr2pP8AVXzOZP+KnGtTNwcApR5ZWiALuxvYTokY3v6MAxTqZHY5nnzm75dLSwo0DASHW
0S8ihHw/UaNTV8HGWxcLx//SQppdcHUyeljFcXhAjEMYJVzblrqyp3brDUvmTZdP27M1O68EFEmq
BZnD/njpadw0eyHGu0wkuZIenceZXS4alRQLm8PeLTfT1vgkb4p7fJRcf2VtRb6Amf0u7FbW0dzi
6ezmN8H79u8nRuc/YXYKhVVVRbosVupt8i7eTzff9ZWaryAE0upbzOgXzrx5R9UMsVz0e6IJ6efq
HbBla+sVW+E0gOfX2oL39BVRFKihu+S02EK+fNKff+vsKNLGyZBbh+j1prlNV9ph2KIdhAic5/q3
2k56VLcJitNLh8HVa+91S2J2GAWa5ykV5tMvlZzic/EO99Z7BRGNvbPpEPLjJAw33WOwWRYyF590
uUP/KtzPpjczM1K6kk1ThRkaYd8xBVpYQdePur8izO4SE92VKByI4GXlrQ8jNYyczRAU27fvrKUP
mc1d3GBaqsZ0BLoRGnxy57TK5u0IV94IYnn89SWzabJi5AUMnxD6LntXfBYPBCH0DoK/2f3GJbw0
cLM7QsEciCcLA2esOhfe2hoJGH2FkR9i1dq6+5J8GfdL9+LVmBruhUCoIAjNU+i0U6cs92gxIq6z
KrCHHRAXKJZ8za/O1asos0UHDa/tDQA/blVwitgRWJjPb8/V9e9AwFx1iIMA73kCE8d11/ghESbz
u9XdDdhA5cPPt2NcPauESPo/Y8wut6KuYznuGavM6MJjaMSbSlO/UvO/T2XPcJHjwsjXjxdys6tj
p/PAETwWWnviy1+lZnXc0PrqHGYIXng7PjZl7L79XUsR5usur/DiimjYG1L/Ed+yL1XYLHKTl4LM
Jkj3Y1lPTLt/KaREnydnJxwi4nV4G4Rrv1gZX/WbxYx6KehsxhyzCBp5JKikrJRkizgCtigb+aHZ
5N0qiw9YVTw375fCXo8K3gpUEsTh+Z2WYFGjFaGP4HKFOUCEBBf6M29P2dXlDrb+XyHET3i1KMIR
n2zI+7x8vecQFZekwQyXy/N/FmW29ArbRGrG5kNCx0Z+bGPKt0VkLQS5msW9+pTZ6jPyOgNgTxCp
l3BRhCo+nVTE9KQ4+U8upleRZktQcsY6MmwGzbSiI6Im69jrMRRv3bdHbWn6Z4sutwNyGg3sTpgZ
P1IECru+PbwdYmnMZpmvZ0oJs0+Ikpq/15xGJz4hwHHChe9/FsmetcC8IFKrqWHMlEQ9dEH6OGhZ
d9OYrX5M9OjD258196L49Uj7a4bmtRU/y+O0LlgL49HetU/OtyjFdLN+ROBsPSGdXm+FY0NauIuP
UvVaWvQqsvjzVxvKhL0xtRLfOWyBiND8HvbC58DaKRuVd/h2qf64sIEFmvx1vCFsPN/P+VKjPkpy
xGr/qNfPC8N5bSXilKTQcoZrDHT5PEgfRnbYiP0rWvpVjQAa0gUeQviAwLJd2exRmS92SynFJXiP
wgomyLS6oaLhKDN7xKiSLk1Nw2NpPFa3+jr61N3qO0EfH++Se+fjcGO/qP9XTxOOYx3vitDVn+Kt
9jVcrDdfaZyd/5bZvOp1NOoJnWMepNEP+QUTk6zMVfoOUYy9dFh6z1wb8defPptWv6uq0tEIl8b5
Pijqm1qfjguzKv4b8wweID5MZCzEYPTNNn/kWZXlhS+PlnHT/fiXOkRxp204PE9Lt9n1IRQcQFuD
A3BhURV5maJLuk4+L/WPce/JBxQjqNDFKXo1cvDdMfydNEo3be/dTXXxWJXTPpcQSbXt5uHtb9fE
0rn49le/ZTadXmyWErjr3nWeEWQb21tlvJnAf2qU08XCbqjmSBjWtQBlUOPdqN/y5/Le8dfSUUtW
KF029RZsm/Ghvv8N2vbV2X/162az3zSKVk8JcEG8Wn9R7X1QX2gfH7q72B33/c3SertauHshaP5z
csRPenVuSZY+yp0IKdoYFLX28Q5F8ZV0XEYHXrt0WANwXASDE1TkeSgziP0qxgjVjQb7FDc/KgdR
F+VUFMr27Vm+cjZCQxBEPxnELY4h54HGaSjKDq6bO0q543a9/s22sJRr7CVjkivzRSBcv2G0IBIy
/6LJKVDilVlNqjMc5Nz7FqrZ4gzNvwbCowVhCJwqLQobWO/51xjoL8SRXIZudFscUDISC1X5Urrp
wdnZ++houdV2CVp5sWfnQcVcvloWgyKnke5X4QvkyNgK4GiBhSQS/i4O0odFjoGY+9f7ch5vtjYs
O5ZKRynCl2U4ftCRLUhcDHFv/F21Ea9X1R1+Li//+ZKch52lWvBIlEnSGNssuq1hksTSrmnRbk8X
C+Tz/GAeabYmh1QxE42snkoRgkd7wdIz7ko3fsiBqE0Lx9yFjr5wxqWzJGgGPPuQ059doXE/6H04
9Qgxtm2mKu5Qer13m4V4mNxGQdz1j4a35XWRCA8XVwKLLKMHZ2lhiOT+VCIv3/uICK2qtDOtbT/F
KYrKrdxVZbyW+6rN13RnWzQsZFLteBXUiYQVrZGalr3yjRhSRTRoA8qFed4Mz2Ua2QZESivyjqjY
Wf3HQCss56ELitzam7FSaO+HMKqj7NBQUfGgafvxfeGESJU2SWMEt5NveB8nJAP9DxEQe1AymeXr
z4re9dHew3mGYqaH1/lGDiYH8mw/SZSwzXpCM0vFj8WtrNqy29XQBSPC86NnWAMeN9KUZn8keYVU
r61qhbwe/MHAfTbpde0Q9bFdbdLIUmuO/U4N3KgTSm95b3bNvtHaiBJ1gi58XYU4SZrISW147pjK
R2rKEkLCwJKfcO1RjyGagx8rjGeNVWmXNReJDeZmlUv11N/wd0MSOMWSquFRDfPyvdHFOKqM5aD1
e8ephuBk9nqYwsqL6r0qt/23eGpiMtohbp17L0tTfaN7A6rjYdhn/RY/VjTtPLwU14omIfIeo+jo
ZsGgpisrNoxbfbCru8LTwi9j7k83eZzrH0KtDA6B0fiHxJoKeetPiLOPIZYLaAJnHyfDgixsppk+
rBrd6Z4zBOr7Pf34KXdDz3fMA5DTIn3g0NCHXTfhzfygTZbafgkz/itIOJdWcrJLP512WTUNSNxG
3dh9SDO/U5p1YqZh9V1OisD+0Rtt8mNquyzCp8Bsk/5k6XEEj5hRVYx7wwijFrHuWDbSh4qFiRCO
ZlTJfuyFLqMT83paTWM2WfddkMvd3lZVAV/rxqhKXDvxpjZYxfVoW8KpJ1DKlSylbbZWEC/Jb8xB
CRxERJ3C/qSNkqw8WYlT/YzbSH+nD4b91Wibtr3NlQifLUsd7rsevUTwVHkHpaP0DczdPSXJ9hkz
11oI+XZR80c0ZaX2iFpjTpyKR+R74LJx6iNnj1XBu17KUNlBUd9X22cd27fURuEgq3QElPM4lj70
rRb5u7DA2hbxeGVkfVTKBEV8UoyoOI11Nk2rbrD8ZuUVhYHwQZCECHFbdtdssMswu9vKKXmNwMFU
dp3mTJ+bdkpho0tjM22bKvOcVSNJmrVpFFuK1lU2BdnWb6ApFAjxGCUGSn5lxKuk9j1vE8atka06
qTbqD3ajd0AqS6sKnmltZ+Y+bB0rOg3UidEV1Oz6k5XqTYbctc0XbW09suTV2Izm+N6J28R/junQ
++8VibY4zkWRVGxxw+n6vd85huevLXnwvmG/bmsT4g2tJd/7vi9Zhyr2UUk2UrWAcJgCVoBI37aq
gtB86XdBuR5GDt10MxSSA7l9HJ2B6oNlFR4sTCcxMIECbBk0fX/rt52p+uWx1NRSxVaqzZLEB6EU
lrVbD2lR6BgReIXsr/8PqtpOSBqJFUoQYnRUBjalz1yKUDSRymg6KZJUvX87o7kASojrA/qdRTKD
SS46HOf3Ma8CmA7pwENnFz4ZeyF6lr/7rSLytYvql0wCJV31ws6xi/xgrIseo+iTfyeMIz0X75OT
7Gbw/Zaeele/y4DlyKdhX6vOS10F0+whExy6HWJuzNTeJ6vR98uU2Ks3/atAszy3bSS90iwRSKsL
cx8kUfDNUtm7KwpIUX4b1Nx6m7dn7QIcx6xRcGfeBFRA/J/zWUuyKLUindsnaabCZRF9Lorqe+tH
+9Aatywutwynd6UGMsDuv2tmsy/Qb47yaSNHJD+1TQnf7HZaT9cgyrdG1x2Br210Sbtpu/JQZuGh
K9Ql6okoycxyMX61ycMbdIp8YWmkNohTjII4Lh7d8HiOPnJ+CA5tF70h5/mzWNUw1BHisqDWwAo/
H5/KqH2j5XoADqkfqwch/hivu6N4fMmuvv8P+ssiookaI9AxqHi4Gp9H9P0Q2dAIFQ1BwLQ/1Ltm
n986wPEQsl1uTs5f2iKa+DIHuJoCLmaWhZUmJnp1QtKn7vSjuhFe6NKmfxBEATA438olr80rM0c8
A8y+5XC0z9fbqFqDIemJOCXKO7S398oOqOFpGVj68stnawQdFkYSo3D4V9YsX89T/qbhmwFf5j12
KE38MQL4OfY7ZZ++90/prTauRnWV3Skfkr15I994iyT3F0TjW79hlrwHg6nmpcJvCGUyuzIq76PA
c+NSe1dG2raLu/1Yscuc5l4PScfyuLgN4wYEg2klG0/pjX1cxMaqxhesQHjFlTxtj63M7dTmn9vB
+KZ71bs4009k7TvDw06jUXzA0e1DoGlbpe7fJaHxpQ1CHQ1P7cc0hvpKb5ujE2oPWVI/YNaOCHK5
T8bsUMYaPj2LgnJif8xG4GynzkYg8tH0bvUo4NVkQ9awvoH3uQk3os8fH1B0bt3RBTrxBRuW6OcS
WOSiuykOtNfnxGz3joUXkpBxTgzb5la0G8u1hKiptctd+cZYeNJc0FJm0Uyx9l+9SAstMqPIIRou
Tp2Ld/saftpuOOI3cy//ljm9OAvmo4tahUUJga7ZRWszNiYUdgaP3Qs6UFbLVYd4lI74+9u3xJWb
Ce0WJHAhGPLIuCgiFPiW1SlhUJpbK8q3TsLPC/MDrCzfDnRR66ETLSQoZP4SiMv58dA6dtwnDUnE
r+XCAXHzfVqnD81usRx+efI5yDhStYCyZBByvjYwmEkU8jPOh34DZYmaRY+xwipb6VvAsTfq08K3
XaYtBEQUFnkw7C8vDqSxxPF0SCeUKbGHbN4JMpj2ZOz6Q3dahh1eOf4ESRJ8Jeoq9L2F6NXrxdiE
VtNrRuKz9PO7CkEIzW132Dh89zfmCwbY+AqlCNpC8R4NoWXq2+WaEbemamAJYyBgOX/e+5Xe+sqY
+a523wH0M9f1Kdhi+bsGCXwXrBJwH/9BBYOYQsCFuwXa9JwXVjZ+5QxN6XO5DLflMXBprRzVLeCs
fb9fam9cOVzOo83ytVofCtPAZ+TPUqhC1f+7sI2W98bhP1g8KMAge6cDmKXlcD6d9D6k1CCzQphT
ZDzWR+/BgBgWPWEX/XPxJLusdTlUDS2IAUi40t+dRUOqP+sCqhxr417Zqmvvg9DUKHf6Aex6sipW
5hbZgmblL3tjX+ZbTJ2K/CiG7cLFeVZf1odJaaJB916UTzvXPsab5Nk+CFZo+yN2l3WNr+xKLMwx
NaaFhHrmPE3w9USa+gSpfe+LfRQntvcgIPodahPL+NfL2xCSvabynIAWjszObFy7WJbkoY7FLDYH
7YZLm+bbcpgLoDPHKMLQ6LjyaSiiX5SXA7QOG3DQ6+iWzX/fPURbaa2vcO/Y1FCzscDBlNZdWKJX
djx6DgjYocpoWxeJK+oLKLlVBs7pRxYNWsPmuj1FaKVjqrJrvo4HwQVd3IXzdon4VLSkuALR70Bk
bLZglLxxiBvgVIEBaAWUMF5Lp2BfnZLd4vkikpXz6/Y81mzHZxrG1JmIVf5hG+CXw5tDZ4NeEgQp
85MSrIvVbbLPHgHdflwY3Mu8+Tz0bOXE2D/yFiR0chAe9clzuBON2/h+kXp4bUPoKBexI3jz8rw+
P2kKnsHokjjOuvskENq/rilBc+SaWr4mrk7fX9FeXt+vcqbB8RO5osfKoqkOJtJw8ck5STskmZbB
51dufCTM//yyl+TjVaykxiUDUjEc/jUSgm5KiWhV7Ic/BP0mdtsb6++KW7ysTUzpIFOw66HhnA+l
XmUWPjgERCHh0dsFa+PGOwjYOf05UUFYbMRcGU3B2uAdhzwqqkGzzYC7G1U6OeFdTLhi6z3UnzIU
p+BrutK7t1fklaOMdyN7js8TOfZsmXRak2JLM/qURZqDaNCKJbLckbtMqhGyxJUALXjUz2h0z+Ko
SiuXgz45a4EYDD6LJ2OzQoSB5zfGFtCmFpGrF8vkJaKBwJNQ+L6gTYVOU7bJiDOTSAwhXm55vu1Q
tSCTENz5fOlJLLbu2akyizd7IllOMVbownNYH9pN8U5xnZtkK+Etgdw3bSVkYX/Dp3npI2fDGo0c
mkPER0aHzpWR7hDUUvt2WDu77NjeaIe3V8tlsnT+kfO3EU/fDGY3HylIhuUda5NcotkUdy/8i4Uh
vTqiDnJgXOkIFs5BISr6VXA8WTN9UK0CBZ6wuqrlp4VPujaEsPy4cwCeCNW8892d6pne6XVHFCfH
bOVJ999N8XbE78nvkCLNzRslpFaELV5R9JsisaAQL+r2XeRLjOvrHzFbPPg0DoOPG/Ba0HUVt3zE
i4Qc5sd0h5vnvnyO9UUAyOUjjZh0rdkepIYiKT3/8HyIJewQW4cshnoKDZANxzdpr/azWJbmurhz
CYbkuCJksnBhmcut2X2t2O2QijO034SUDhoO0BP0Ke1OJIXGWr3xf4gkeMTE79PCFF+cpw76KABT
qTFrJtSh2YteyXJLN7FT/JVcPAdbkcoom+79b5zd85nUEGOhFQoXV6eNTgJ8PqootAxlYSQWT1+0
3roVl+FWZE8l1Kj6gJIrKmTrhe/7f6R92XbcOLLtr/Sqd/blCJJnne4HjpkpKTVLtl+4ZEnmDHAE
h7+533J/7G7I1ceZzFyiq04/tctDCGAgEIjYsfcZm9hVC6ko+vfIgBc2IZYlaynJTc/epC/TU/JR
H0nd6Fr6NvtgHfvr+T1WeWRRJJEHdzClYwWB+MT0qleMiHLu2s8if9JaIeKTunkGNsaYro7+LR80
H2bxpkEsANMavuqxWTSaNRI3MBtxE6TZ04XNzLAjFYTzyutIWYMbn9xasAfKceBkCBhFTwvUJc0U
E8M0xOsCQdyHIvl3k+FjiuFb1VGAXymdNXL8kyf/0ugiFpBZU2bQlBCwBULcL+APBjTBIndGYyhE
zxtaLZC6kZ228ulj9pJs/lZzBncmag6ieH12YLVrCpO2kgWBKTxxCqQguRszwNEs8F5OG7lZc2ER
bA5vz6W9RZ1jZJlKbfR2gcQTF1nhYcUx2PrRwwTRjo5ZUvsWQ/xYvPSgoBrSeX/1DGHBiMGY9kY3
gpy8lYGn0WrUYcjHubWjR4I3JL8Q6jgJA7DS55ijWE30ljecWPWh0cUxKpikQeUMRunleNmGFnAK
gdQ6EuTHPAz0+Ch3QD9TAplT8PlyT+bvPiwThH/A5GzEDHErHhxgJLR6FWUf3xdiSj+a1Jl8dqf7
mQduyldBTRm75aUENfSv5Dm9X3tlrtoXIe3AvpEDPzCCqFCgVPhLpScAe7xw7nBrI+Q2RB5qfcmn
i0r7KqG3XSYvYED9HYLX5d0gNgJoJwUFGSIS7sX1Dyo9YtZmbCIB1oIaI7UNxsOhvhRdTBuyJuRz
Er8WxhZHOzcwXNAaMGbYt9AVLaerUhu9WQuIWq2lasu8RiwMaY0GwTE0TjB+frzDGqNZzEDmjR0W
D0CcYeS/JgC1giXL9lbrosu6gbCHFg1BWcvGOTlJJ2RbUmsFa+tem8AKZX/SHUzZi8MLiMEeCFoo
LUJh2Vm7/s6FjgPDJ+JIFYgjdRmG2XRdTKpfjntLj11dkVxoUrspYmUHefmVA7R8X/9cLrR7QWCH
Cpux9Js+Qo/fgHh8Ohm+wqDlQ8ArH8mu0c5e1IN8LWqdKIVEoD/yKrCj137YTwrm4vvcV7oEKq3X
GeCenSaEOaGQOWGcl79//lOe5OvLn3LhcNSuejbKmQlQMcXo3nAlCKHFZJjy0q0zR4h/bRnE4XP/
syeLjDK1adSXPfZEzJ62oX0nP300T3QQwnW7SAGLIbiElcc0gBi4zdfukHMef2B++TiJeih0ANln
evKtuuOXEAFzyVvyhFYKBmDtVY7dE/T4YnOXtXEJJc4+V2HvYwoObz47qEPtIr41fFCJfsuvpq/q
vThvTUhDtqFXZSCnQf19vU2w9p2XA/kVG2umafjOxVbG08Fnoe5F94rb4GHWrAOtzx45gZlHewcg
kROS2aItuJZj5VqkPzGoPNjmhVqngU2SS6oRN7atjQWxThAf35q8DFUM0/U5EDFQbR0BR+PTfQQ8
vUKNgPE12Pm5S9U6+OEWV4vSakNKWySJtvpWzYAM0pBMazWhk5RbRLsDI4uUm2F1COQwkiPbfoK3
304EoIJERj802SDNN19+g8vy1CqEf5H6AnWJGTvTWNzaHOzYI5RBCXjLCghVRKHutuGILAWUecmt
oHZab8ecbidsChEU6DyijLj08ppSS81FjtLqmQsdc7fI0DCIHz6PVOesALIJWQOU1cXqjm+rHrM0
EAsUKyOmzyG+nkCJNNIK/39lZnlXmFWsNBQRHUL1mLMbygvGoOSXkpXb4SN9Oo6EQDb9Wo69uHyL
WoMw9Ag7XdCBpp6ColLbiyxWoJpxTlZ27/ShIur1ENISE6VAOC0ve3R9DbkT6Zx4Xqv+vC0SEJMI
smnFJRvrmYZrGdxH1XO5RBPyrUJtQRd93uMvZrNcKkfJFCbnL7j74tZRiQPObRf/ycc4PGjV5AaV
Lyz4bzx5Pxb8y/rivWDFesRLhgWLZ7buQucU8LH0sr1sUCTFxJC/OlxymiiKLf5lcXH2oqhPOkNs
cQkc/FYUMIevfTD6+RtUJtf8Z9knwNDCkTERCA7S46mX2gQjDAT3dr0HQeEF+VBVlTd/b1mARZlg
DccA1DKUS0OVcd7j4LV+cjOE4yZ38w9k3DqzyWn2i0UdmFosqpysJodmCPEMMZWj1HPqWGa+Kyty
awJWTdr02+en/YS94GMbDywuonRUR3aB7qh4xWY3P4H+eMfeYjgPPWzx8ZILBOxAw0/z9XPTHzjJ
k+MBYDxEpcTs07KGb1YZTdQBi80h+wwuJOqoO+VSsLHnV+Nm+AYCBde8ii5BDYfqV4b3ZRW+9Fs5
sG+lMPMxD7F2ZZ11YKFkK8axUBJfhNgK2Gt7boEm1cP8rg9FW12HVzX7v8EhJjbeQlIsy0IMC03o
hf+WcSdjzoII2lo0FhRQlqVX4068KgUL/l/G933YU4AgRBsDELhlR5ZFmCxKegSjn7QY4D8QOHeU
D0ZwunRu945W9Gox/PTFg0UeGF283msdxMCKiAjjF+MLuidu6o/fURwKiGPs5EvMOScYGPwbRQMN
/OA6oCdA6ELBdPHyaFog/ZNEF6USkKuiPSs10O524x3+C3jxIn2D8luyW8MuiNO5cGgADAnq8NAU
hYjQIt6b+SiNwCITzyy1W8mKL4EEXzuvZ1xUUVUMXiC1hkqRtnAbsArmZU8a4TZKYD2JGTHRjzLw
YljdxjNf78jW4usps1ah+Q5bcmjdxoBDbHEmgqxzppv80gylsNpVbhysUuWLNSz38XCNi89Xz3kX
kwh2BQSkLnz5HXj1MsSMYKB61eiM78aIku3aK/lcSnK03sVTMDNqVpZQQoddJRA3Zn8luuwa6IHi
13jd3plvCXFPG/qbkPhEjrAINz2zG7MaEwLkkFDrAQ3FVf7RX+iuVq/L08e4kLsgwEehzYCSx8Jv
jLgG2WsFW9aHMhkqaVuoPcFz9IvfKPGf8RwDFX500PEEADHjIhMYmJ4OlRITlIwmP43BI2vdmJB1
+pPZMwvHUHhO+vz5lXLGcY7MLq5Pk9CpSgsscpyhkMP4nnLrWu8G93Mz5xzlyM5iM3WKRQOULVIr
Es5e7k8Z8aSPiiQL+lL7DfrYc/nrkc3FYUT7a86n8sMmR7GqdZjlD5nmiFRS6BanBcQ49XWwy1nH
OfiUy8No8JmkGezmTzLwGOJL5tAG0IPq9jfKvWeOBJGh8/7RkhZ1kuNbsTKNuo4mOI7hIEsHjjXe
0Y0caCAAXuMMPPcVQboBDI8CpBl0dhcrS6tO7jB4YoABGTLQAmtiXomqgCBXL8Zt8W31EAq3XwQ2
NNfA/IJeqmilLlZXQ0VCNgFWRICxX/s7oamkPwiEfX8DZqXVEvLZFQpeESGLjsrjEs5qDqaVqDkC
qfVNyIXr74ln3tXeDKWd8X39HXzORyE58sveIoC2rZ7UPYO91i/30dOAEf3STb7rTrGvAya50d3q
HXXmGXBkchFDczBvdZZW4/gldUh626kj6pbS5ET2Qz+PToFaNUcfaFjTkzkTa4CpFe1hgPeAy1oY
LhO5xSAnxWMHrYcK6jsz3xlx6nweas4EUlwNKE0boimL5/LxecDwVmL2DFYy4N0xAee21Rg0yQMC
3Yqlk2Y3EsQjU4sAw8qmkaypFDEbBFmgjTRd4lR7FvyGo5wJKke2Fkcv160mNWrYSif7VbPbTZ/N
F9LU7ppOuVNt7pFIvrMSiIjmNLSK8T41y2FtwedO4+HeLry1b8vJyJuPBccbeXYUMICbvqQHoCG7
S3a9o6l/4+IgaEBjchzSamIq+PhzzjaPG9XGZZH+GIPR+znj32a4iOmd4ARdizhnMtIje+I7HDyS
aRfpttrmIB1MHlj6jQPE97l/njsFhwsSe3xgoGo78JyCycErhsEpUupjsNOVwBP3uZlzx+DQzOJi
N7IO1dQSZiqVP9kzrt1ceaaQttW1OPjc1NlzcGhrceT0GrI7Vo9vNLBXzN7W/dcR1PiDGc7Gva03
XqyD0y+7r/LXFcPiYyxvh0PDiwOoomQscQmGydUcmCiU69t0O7s/ObPXilMiPJ0YI+jcYQ4BtAxL
xB6recfaLsVpB204pfHGKAZ/mOqroe79hKYaFCkU1bGb+cvKMs8cOzBMY3YSj2wQkSwDZ067hE5t
biB54l6WhA3kTAIW2oAMGDTsZ8iLrRJ2n9naQ5tLDZ5WlzB3jXFrUChAhJzsRHgjnhJBSMX4Ddac
M80GvLF/rdFYnPMh63UWGbAn8l/NYyFFOScK2LYOKtf2bAgRf76rZ84hGpUqgJDQ+wId++I2Kliq
dRPA9B4d9piJx8wiZH74ytEQAXHhMzACYIlhAr9zchnlI8jDZQ4jpL7Joenn2Kn6LeohiGnRe9m+
hZDK2+fLOpdRmOihANxtgD0bbdPj+JJWkS5RSTVQtTC+qD7Q3XdpvBHKW4rfhEbmgCHC+KtStLgJ
BQML0GZoJGD0YWFUGQZloDQ1vFZqtkpZe6M8Dm4jRZL7+fLOhGeRmGF0C9g6PAMXbgL2G9Pu9Njw
1PZ1jFVn0taWcs4Tj0yIk3EQoDGlg0l8msBEWAKMiBrwxnJmHyKeQMb/VVK2j407WM9i49qpwSe0
sZ6yh1ih/WNqwEfAoxVfX9u1xWVQmFIpUQ1Lkhh4KTClrvyd1OBo1xZ3gNxn/WBoWMhHm9bVnm1I
UqASiI3zJaAO3fHmf+cJi9ivab0aqSXWxJV9o0G0ILG8zy2c8QTU/jC4jq4L3iAncHczqRtDTWQd
awIvLqgTDUymetwHG8Ou09fRDsJ5j6PFkb0lpBCsAFnZgSgSqaun7nRfQFZIg4irgj1plSTn1Ck+
hgOFyibYhk4IjdQIkVEpW7G6Zqt5WcAg4+SCDPytRHMlCUlY8e3Kjp6+PWDTgNwywuGZmgpqSXKX
N7AZtdlWV8ttA/0eZWvMxiPisUN6jEemmupI42oieW5z0WrR8ChA2n6CfzeaPEtVRsXmXkLIOigE
tX1z2fkiLK52QM5t7qG1xYmDrblCM0lsrpVviALAm2AhGqBXFUSQl8ZYwTqdtHgDHPsP6mKIwfBY
WQwwLs5gRetqmHJZ8yxU/7hhOhDsxVDWt0H+nsVrScnp/YlvaGNaUXAD4JAsIrFVYZ5VT0YNSYmg
BJpGDLvkriNaD8UGrCTrJAhnzqMJPwWQTnQ/QAC3OPKZZnEQfqkauoPcK76WQPVidqn15KCQAQNa
y4HO4MmO7S3eXLVd1zOIqjUAIJIyyG5SdFcMf4RgteCxQiUClm01zKiXY+i12AgY5fpXPWFFxwDv
0bIXr640t+o6U/BjCEhIfJHbnmbt9NpJ1S9QPEt3zYUWcoh5M4/ueB5q04MNaqTp6jeYu0/dGo8w
Xf1A+AEwsEwuwAE0EptqmlcWwPZRz3z9SWPL3dTwBVRgXcdFfNRjpz42uThJcp7FcS0+AjhqXGsu
HT5Hm8qQQ7NZBTCexghhCyN4aPiIRvvSp0vL7NF105A7jZ7mQdtae9a8eQPhAB2jOfkN9SVPGxzN
r8IGs3IQN7X6lZTxTH/x+IdY5B9q1qoxw6ggatyi7V6HAuc9cHCAcmxxGRiuvCF34ghAqnYlPp9G
kGPbi3REoSCtmmpdHOrBn4UK5jT4UukY+1KoDHqZPzybbyaICqT1Ed3zzvVr9xdf2p57WDM/Fm6F
+pM4YambgtcrFJ5VQHtk7Ul3ogkljtbhB19ETLRTocILPm3AoiuMfVVBdo0r182uBc7BDFGmAut+
s4fIur/Kvn/esX8tdxHNpAp80zEmmz6ONduD7Wozo9+XBHEomA8k4B5QFf/LcpwfS4ZWEdRd4OQn
bY1sjuKqbGCWBxUQB+IZCWIioRxHAQ1eB2GfPoGwxQf2Fsu0E2ZmhXDnDu03KJb7ObtU+nccKUi5
+6OvOmUwPLNn9coCzjFZIzk8U5zA+07kN2AhxAtlWbPmY49/NIv1j/q45EAzEKx85VYD4nytm3nu
gjqytYjUSjXIc2lJ4vj0YGhpHeVC0HGW22H7G3yb4jAeR0YLeA5MaBiCpMBYBuMCPF1Iu4nuDRGo
HDe8l4zaYQrJ4s2QN8NzrZHMp6V00akJFOsxeNuDMMIlRUoIcEqmtUHJga6k5coHJ/LRj6ViWARK
ShoGrGTM5S2CaNqZaSYY8zxJttgGSHUSdNwiGwVkVW8YfR7uaKyNr2RW7Dro44ZloDtretCRgVks
dQpzSC7SKUlD8AMae1MX+lpRal7ISWXvDK1DLEKUeCx0Nl2BndWAA2WFuZWMuH1Qik7CXFWpmpCE
tMobWkb6V7Np4+diqMldFVVj6hg15b40kgSGu9G644D6+vUwZ9dsmssnM7E1N9Mq63ayJ/O+YxPD
u33Km/cBJHWAIGlVvi+ist5qYw0WFqIor22vabvBijG6kaABDKZ6cHZtlBIKS+5E2HCTRol9VxZW
xEBTaJZhy6cWZGeqNd1kZOIPUtopAemS+VJrLOMKxON52KesjQFeV8FbZqG0+wjKL/shimugHcls
IK1EBu9zu8sup2Y2H5nGy6/QbS58YNM52A9lrQiZMlgXJG3ZnvWTDOu6PN5Iiln7Xa9ZX61KLt7j
LOvvolyyg6jQhxCdz9HPQAvot1ojbXVuGHvoBcf3XJnm/cx1YKErK7sbkty+S/OsdzFTXj5a4M57
GONMAkLbmh9SlAq2Bpzx1Rq4oPKzEjjg1O55XyYQcanlnjpJF2Gafmzq60iWs4tMGYAxs6M4+9KP
sfkgVRGYhgot3+dAqG2t1iSXmq2ONx2awIWn1WDjnRgp7pTZMl0Wt9NN1bDkTUtNMH4OarsZkMR5
fabWVzZL2o0Jssa9nCuNn5kTGDOHTqelk3W5fkm0VLoBJFG6rxtLoW7equmVXlT1Dukv1AJVK9mW
rZyE9ZTm2zZuo42qsOwqzpru3p46gHGMFFRrTqzn7XYqC8UTJBx7i8SR3+ql4inpzL8MpdZBmjaO
tgnInLZRUZe7qrbH29HEfo/JDRbqQ9O2T+7xmZsmjMuxvI8TUP1kLK64K6lEnnzScbPOAUepae+D
PpCg6SBV9HWQEwoVurqWIQ5OBz3ZyWyMk2sri4c5mCJUb5zMZmswoJOrG2ce00yGaYDACQ68yJTV
1ABVWInaaF2AwMQEFKr53lz0ARghIMCHtPg3OiInb8mFzUWwjSW7nNoaNkVaHO2UDdl2frJR13UU
RMa1jGiHq1uUCkc6Th00L35aKt7YN2s7upaTv2F06GptyP4kBQPXlowMG8p3wEKfiApifkqv1GTE
DECqBF2u+GYfO1ZhASKbumZVhCsp38k7TtjDXCGGdgT51hJSEYNxKk8pB76+cufGmz3FMb4Lpq/X
rADVRQaN2xiCL3+5zyLMCsU9XbPxeFziHXCwesWIsMx2Ul0l+1JGazLyJ/nVwsIincTIuNTnOixk
+aOF0QQCDsVIhzbimjrWaYrxYQnlL8HMBuraxY3XA5kLjsdJAOUx94QWPHMrvMlIwK7/+rZh6hRA
KZR2cfudAKay2YzHruGWJ8/xF6WCyHQ23a54xKm7Ay2FcpcKuBRQdstXEGR26UxqS0xctC/GZtz0
wRRg2BxTn+uv21N3R3ImyIDAGACtkCU1JJ3USa/BUgT+siR97JXke0Nabc/JOF7OMxl8TqJkpRx6
mqcBK4XEG3OtqJPjrC2eOShSz7I6VJZnFK6ghxbZvn7de+1WdX7jlSG+/3H8wKS5aqDtbaKDc+If
GIquWSTjo7XDt9KhNrCw5eRLUM/sG3DQvnWqdlla3F97z55GZdgFagLgCZS9ANfGz3VQyZbUIlH0
zIKzEM0l2R20EtZ28jR6CBOiKQUMqH0ytNHkqhLz3rC86BvlDlYkP44b9N6fGIIxhMVulCv5ea26
ds5nUAUCcFCwPGK+7nhdZp3GJWGj5fUKCWu9DkFj51hd7SK6BRar/M8PxNk14mxrRNDznNBZtOWo
lKDRsrzaYFCIKjTQyZQcpGrNGAWfmzrFn8AzoVkhBoNVjDwtAZE1L8ZMDAgDdKYBUKdtoi1oYcNi
LzCu1F3F754GSWEP9SXBDHJa4m60omiJNIizDrg9iiqgrpGcfEfgjaACmzxAs/Igvl9DDopPdHIk
ftldlroVyD2XTSGCM0qx/6EIUTerhB3nYtnB+paPkWmwpnYiWF+ytUI7GDcG+NgFYlgMPK9Ca85Z
M4E5AZ8LTgV6O8eOqXCZzjwhP+f0dXcIwZyxNX22tTb0fZV1/uT9BxcBASnc0gST2klF29YnSBQZ
Eq5Q/wPfBp6OD8HaQPBzgmdohTnjXDTBAUdtDE1oFPEXi2MyawyJmxiBkvdUe+HtKofSaUaHixRv
E5RkkBcATX68fTHVWAXqGEsMFt70YbSF/CEI/opVup9zJ/rAkCZ+kIPASNBC1HKeI/7T7kIdtAdV
ZpOTM/7w+XE+a0ekBSiYAky6JMJBLT5SuRFbXlz9GClYG4CZGfma2521gi1DFMdILkYPjleTmVRp
lMbGyKCWON2wLypgucoVXt1zMRcf5T9GlgdWjie0WmlkeiYlz1IJkurWfp0mNWhbTDwkm8837pyv
HVpbZFR6TrQ2G2CN1aj/cR1vGcX73MSZBYFOUsO9DC5JtPgWdSk1bWVCk8byciZTsCDhUgnNqp+d
tp2i2yFuh9AmPHY/t3pmYcAaIJ8BKx/O7RJUXIIOXs4LRIhc6XFdoqlsXH9u4VxyA74B3PmYUQHK
bqmt1FZKJ3MTVwh9HV+Rj2L8PnerAiBNQClW8/iz23hgTSz44CiVSWVVKd7/qNG03qDk+4y0/pzK
+4Qzr83W3PCElBr5Gm4sRFgdk2nkhPNlBjd93OmpjVffHOhhcUP83gcW52IOZo96GeRira9p2GJ6
sXwr/Pqmu10vvZ05cfgpwAyo4rihkro4caCEMcnQNBh4T/ogSTLflvJAMZ4//5InlVMsFaMn6ImK
qHgScPsBtT8g/CDvadXOBFVsMM9jIm4DuUVHtp5lla0459llCfIe4DMBq10O/PUo1YKpX7K8JJsu
cyl6jFS8deNxJck5dwZADqQg4wD25gTqPk+6UbGotr1Cm27V3n4b51RfSUzP2cCkEJJuIXBzghPR
eq6RaFQsr4hUp4bcoUVW5krOOf6hBZELHDh+0mST0oE3xytjdXZKabyjDQmUhoRKjcrShPr+ypo+
EGaLpEnFSIKgrMb77MT3k3asGAoRuLbu5yC9UDYTphTBClB9f+182eNX+etv0Q+dWyoIhMWwLh6G
YFs6XmpbEmvq5xki5Wh4CbpP+qA+agF0YNB+hWkVU8ngJtitZm/L7BStRhVEItBPEERPJ4k+1HMZ
SgTgPeIBqlyBgrkBEKhsBP3ZDLJYEDyB91xZqWAvT8HC6DI5GBqua5kEoz1gpiiaeomZeZO8criX
CfBPKwLHBKgy2vaLPbW0cc4qFosEOAr7kG8aHw229VHMZU4FO2J4F90PtD8wWL+Iz0rUmnI9yOAv
2AkIQgRQjph+UC/+rEz8n9fxv+J3dvPTD9t//zd+/cpAO5fGSbf45b+v0teGtexH99/ir/3PHzv+
S/++rt7pfde8v3dXL9XyTx79Rfz7f9r3XrqXo1/4tEu76bZ/b6a797Yvug8j+EnFn/zd3/zH+8e/
8jBV7//645X1tBP/Glj06R9//tb27V9/IJc/CNzi3//zN/cvJf7etvl///f0z7+/tN2//iDaP9Eu
BukwHnPwYVlwKAzv4nd0/Z8I6YAXgbAXPSMUI/74B2VNl/zrD83+58e4IabWUZnDfDwy7Zb14rdU
A38L8FMwyCBMA4mq/PGfdR99oV9f7B+0L29YSrsWfxt4Rxzdo5AiCiBingoPW/yfJQqSZKNayCXY
iGhDG6ebmLGJh2reF0JazZutAl2sJk52EUnjymkjuQlnE8XIHAKvoQ7iPtXlqsEfGdfYgxobNb+D
Tsmgc6ctYw0tXKVNt9DXmS4mXvZ3cW5Wfs+6/HpgGqrflT0FhjLP+8nQCoga9EZzU7Rm/mMa5eRN
zwsegIkmDsa8JBcJkaxdAcGhUOc9XlR6Dukc6AcFrAHYsJyhF1W2tPQivKu/lnOiQa8n0TYF7YpX
QsrhZu6xsw7K8KlXT1p9P3QkCo3EHG55JvE7rkZtUMuF/CDRzvZmJWnii0Ih449YSZTU7zujncAh
INfGVVxBbGZvkmrug7hWE/SODQ00czavkhfM/kS6O0bqfFfQuW1cKzdK7rK8ViE9mUDuKfeMsijM
cCptG+T/nQQsS07VQnqOyxzddU0vZWQVWTQ3wWTNqfRFnjlEbiNoVGGGKEEh7SkC/14ZxJwqLy1R
OQ8kkCrQB8OWmkh35A46U2EP2ZfaVechanxm1cWP2CDV4ADaAS0hak2x/FDXuUoSN6/wPwspBjft
jS53XX7Hk74a3vW2SnjszIkxgT1MDIl6hYHEDupfoLzNn0yTmoqrJ5ZeYzA/GUrLdohW1YOXQQ5E
cvoyayBipPOqQx1qGkA23CSNuW9UeSg26L9zjIMZvO2AsKCy9D7ZrdHwYEB3pALKxMyroRn9fho7
3D12ovNdPdDYCKhi5PMNhi3zOWQYHEAzsEpzrbxjtRUblTMNotqNPtM4U6cyIAKUOK1hMK2Cq0Sl
jPr9CNJlM7DrTCr30AqS0t5lWaV27oheYu9lNEpHWIN0j9sOJo0qQG5KpLq8qpv5RSKTLXnK3A6t
7aQ6ppOfKYXG8xsFekNNHHlKgSdxUdzM5W8R4dRCw8pgk2uQKRXtObUsCAghy7Ycvs5R2/Q+ZnCl
KpwLWuQbVJ1kMqLRFzfVJXSMpuxmjPLECKeE281zr44999OqseUHkMqb2uBqNGv5+2zxovA4COz0
7koneTEi4hOllWyHNUmd5X4bcdl8HWfAanYzRcvNckgz9NF1afSxcalCi2u8NyQMt1ReXyraeDsp
0Kp4zW2l61MnnmnWv1LeQKKC6l3ebbnUge4RUHiXVADGl77WxrR+o0ajC9p8KmfThgJKaT0xCTLN
11CkGtuXiFhcddQBqOgma9ldP3A8JdA5pQN5ZJIZD4+ArfL6birKSrvgkxW3fprQoeZBy2IbCkmc
5z0GiPBc7NLvRdeV6G61oyJZX7kUK+xCauHbjaPpda9s4UdR92jBkeAWqsWh+OSKujTUMTO04W7T
YraH2ImSxGxeWiWt1MiPWqbo+ySa5TS5wMvG7pI9tXql7zPHlLDfEtqMOBnybW3HkUSDfqTZAPb1
nFU9ceLYaMFf0RtZAXXnJEmKCjiErhoAdehssJMUTqOpPTM8Vk421Ds7BM0vaWVJsZOnuewnA/s+
pDnXZLfPbQw1CXpN4M96PenfpLis5XcwgvTyg2zkAzPdYZYzZaOpkAdDzxhHOwkTUqM84bRoPA6q
y2p1yAynsSBgxVw6lCjp4PhgrgG/ZxaUbtNastJrzHElyq6LJaIPTstpZY1OhcF8rLvV+xx9aWmU
q0m6znur611VTrV2gqb4DMBSx1Pu9YnM43CstApcVHlhVs+xUNCboMnXtW4bM2WbFxa047y0bSzI
xg9tNuL7EqYmsQPi0sZ0e6in1fgiRjzmPq+1MQfhgVon5I3xcpCupgriR7GL/nBDLyLo1c03XU4k
RKu0gJYYVAGZFiEo53GeWxjEVO2OX8stM9PnWZERuae2BSmbZI1bU9JsMD4PkxFvm6rKxm0+k5xc
oD0smb7G6Sw9qu1I2I7WdgrtNBUKeurlkM0SDUtc/5ShcIBO11VST9mE+7Ixza/FAKaukpuScceK
3pqDeDTzyZ+MvrOeykiu5q8QlivHu1qHRJw7mEyatoMNANhdZ0U8384SGQk0Q/Re29SynvWe2jdy
9sRloxrfK4iKMIy75COB3JWCEo1wJxxLBf1v7ss9RPAmJ+sjcRXmo62C4MeymIsYX1qFY9hdrv3Q
dD4DAtvhQt4IMMZ4DX26mfjEpLrkzIw3xjO8OW4AwMhkutOHgmfBqCopCtJV2nTXSaRIylYv0zj/
UoN+rEecB9YWlIPg/5l3NAL70GbmqZJeGgaJybZlaSHt5IxWEJngujThuTRAX8qVtV7SPUK1iqNk
YZV1GKtje51ZSfzeGbkE7RoJwXaomUm9IS+5181j9B7VBR54dapkUD5TjbCNEqiqcJAMeUNiyZsI
KM7H1EjAK6zHKGgro8qulAxh47KrCgaVOjKBSFVF0uvIhd23TjwMNbhAO23bc0O6zUbh/1RKGm8g
WfGoxVMHj531eDvHSXQ31qDzdo1ZoWEz1DRx9aIEWhG9tebCrktslFxXpZO2I30hTCnV0Oxm5o6F
OjTIWZTIoUwdkWkN3TbP1Byeq8lQrpOkDirDRE1A19ibJkQUixw+5daVqmPgFtJ7mdla28ZMUbfv
pGIHT2SxW5PauKdNqZQ7nROoC4FGj9qbGtg+OexBgHRZ1vX4YE1IWbcFSUAcV0DFpQX2JrcodkOt
vaJhcb+Nmky+Qj4xcIdmjfYMhscZ9NMjjxQMlkFU8CkFa638SPVSBXBtYtMPa1K0bUVxQr1x5Mod
S+VyazWZlO51OkfbVu4mUK2m5IttSd1ONVTUisDb+GoAHXLT6BLQvOWYXRkaj9wO5W8X2uR8yzmX
ZDRfRt2Ddh84aZGp7EeITiKktRlx7FoydpnJ6EbN9OkWGZy6VzRONgh/BrZtLIDiZKTz+5JoPpAa
8QZRJ3k28VFCYg4YrzcUdDqMIfMKveNhPk9V0BY5mL2HGj97BQxITTAkC3lBg0jZhZBdxAzYqG8U
Gqv3WkqRdmkTVe+qrsh2TVpbN1ZsR0+a3WcXkEbOnLGNQR6oW2YdRlNt3NIKUpt3hhDc9LqBQEtO
gJP07hkXhil96eM8rp0+LmLm25M2IDFhqDTdzmYLHsLCauIfObNwxAu5s5hgB8R9sclIV2/6aajx
PcuIfZ+Ivk8J7wMiTfp9i7v3YSKz/B0c37XszZmRBD1mlLyKibMH7BQ+ta7fMlx64cAhRlla7ei2
uK8uKrXRpIdO02LLTQw931iZRP8/Zd+xJLmuZPlFMCOouaUKmRmROrM2tBSVBAUIgAQo8PV94s0s
Xt9uszezvKIqIigc7sePyMm62EIwBQITD+IRYe6Tzt02cEphepy18xb0x0mr5a43Mtkh+Gr943ES
7ibA/aVPOoZYdiTfv5CtWk3mqBHm+9TEn4pz2B12cXTufT7lxmu+XZcpFCUCjqbd2NWnS5Oid2GZ
HkkIuwRnGR4UFyKnm4f1WZ/cN53r7VwPgsSe8b+EDT8KY/dugUIp16pq32vALQgdpeKCwJZpF/a6
+o08EtzxqcfvGiyHgFGsU8rNSPLR7eH6M3tLyRtDipiEsgwXsRUub7/YGiyXzpUJRRuRRBBvWPgi
Nv58IMrtdi36sxS1Bw32PDg5ArgsQlyXZ3/lL+iy+bUDG+t1JAiHpG0IlxstcJQRGOkHKsy2yaKD
az+xvYiyhIunrgvaTOnqqDbAL8vtCZjc7m9Akj+GfkTkVW4t4hJWDajUX9dsjvQAdffspUsw/gkr
fQgilo2RRi4YMNwirEJTcm970XTKtRz3c7u8KuRclwvlVTbDI+49QozHCRgsXDCGcXoiKER/ECwA
50VRvZBR9kPKp7Y5hBJLFaTBYm6Q0ZWDgrTvEmEfTWC7vTCMvFSxV6VBYGF10TszKqYgZwzSyXlE
wuauB3eqgMnSB51AJRvcp4l2twxPmuS+L8p4uPUj7XpPhuqAfN8dEi1vRuvND1qKY0Xcb6+eXxcH
k1Son8C0etQiep/Q5xRI5EUNeq/xFyTT4GfziN+/eC408M70OPRJxrCmFzH9GljyAMviNo1pk4LA
l4vav7YAXwP7V0pyhUX+PbPwQZ0GUMz8fCRDnQ5h8As6Xdb5n02ncoHj1gTrES4jL9z/atmWwpXi
EdN9VsVvNoneo2H5aifnhcX6D16+UrE+q0YUT5emon7YhrulWt5bhnNZNI/rKN/RMBa+chj62i2N
NieNK/ARz+PEMxJ8Ikw2rd2DxgPmJvd6+qDxeJLkN2mHdO2vdbSlTP56HNAoGu2S8HA/0rtRRQgn
jY6k+u6anRpkGgXCIlN1LsdN7aTyntBZ3aNVO42m9lI/xhrVYReMTh/WWb00iMyfrielnkDFCoe6
wBt72iby0vHmuin6OURTXq/+K8VeHyg2vyZ9ctd6bkkwEtWm+2yEp/LBF/0u8Js+g6b9GDFyHcPx
0cTbEVUdddzEmes3mPglcqK4e3A0vcS0flVi+xhbmBk4Wp1bI7NVJ6/Ia71XNmQn7H+W1CT81mX2
n1DKfyJNGNF5yfvSdYVBzQoSFA/aHJoZyTQxYo3aEcoZPGyDSef+uZEIsUdUspzOclFFaD5Chgxh
L5VKYzK5OmtfgnSaWru7kSz5tFsG7O+b9w4RDSQRbcYEjHiCphzg9W+2+FiNPlyRox/Pm0pOfEyD
p5iAT9bpPZsqXK2nyofb+rCkt46nTj65g5nPz2CWlIbhp9A8XwBmiEbkgpm0JiLTVl+naQRP8Npv
yFf2g6xDfESmut8BPQhwmvM8InRLkaOcaemIPh+9p0XhTnrXCf1Hp75WVU7yeY7eJGLS5+4J6+Cz
mubcun/BIn6izvjuOniIGW9SjvYHzJaiItWuVr+NV2dNG8CBU6/DnYhByutMBYrtq7fg9y3dgMRC
0hSyg2+WixkiJ/636pFIN40Rg08tmJ9SH0grHheEcm1zodekcBeDy2n3i513KyZVuwZ31nslSaiz
yj/ElcnXpoDGjWVR1F1GRpyU97jvOLNsI4st/LLUFgmjT3LbMt0+2xV+icbsefK7+FNOuxYfsoKy
hSxugY6JJQCeBog+2mi/zUALOpFVYSAfw6laXkKc2/gUVdT0ru139VzBYrdFsxtPLoIHaIeXcJPt
uUEL03vyravKwJOPdNE40qA4q92j28nM1XMhwp96+KVal+jNc8WGInDmFV/xvlsPdHN34brtfXPd
ZqRxeyhBMkoxOOV0Fmm39Y9bXRc0hivsNNN0XpuT77Z5baZDB0r1jde62YUVbscQNt2l1tB0RTUB
VlgsyLbLXOE+jPOUdZgOYKu0c8QET/jN/5WJu/cDglbYQx8qHucpLCpJZaYCgzke5wPD8YsXp6nh
/GAdVAiSbyggvjsdOJCjtDb6FwgTXFLrU9CEKWHvfJm/NsUg5JYXjaRzM516a1J0ZFm4QBjgea8e
olRr75e6sy3qCJ5gsn4MHZ5TScrGCQvZqGeOaSWzroDDnoLDNQ++FXkwwC56GIm6LYV1vlJlJXiT
sS0W6eqJcnHlEVV2h6+cjpX30G7Pcu0PYzMkGZlPAYdnnZkzl9uSUUTCNRUmF1n42qRamqsjo6yx
JiMauVxxjW4rBDehB8tv6T9XvqXN6JTTBB9/b2UZVLB57zZ4upa7do1LIcKLZH6UdtrNIhHgtZzP
Me4i0PojvEmPaPxhcWsPaGL2oKvdxy0OQxxJnrObVxxGG2w+gLImCXRn0Qh2mrQsRcOZgZBRqgEQ
QqKr0g36MhQflNNLomyBMMHMJ/4pbvTdSOAWihRXYtWZVBugNDyo29TDfULijldRlzl0LpmKX5P+
ibkGT7wslqUqnH4pI29AH5/ozNGFp29nd/Tcd96z7Hk+oSsBDffaDujdwh5h87D8mpNvX4Pgri/x
jKgmelwk1HJgR9Om3y3IGvfIcQH1fmWviEDPrIeu1vsK4wcl7zHlMn8sW7CPjPd3C3bYUgIweJpr
72xxYT1Jd5bgeY6fYBeQYVri5n4aaCGi69jej9NDAtOTmoODGbdpiPZDuyaNgWTL+XES3/PyQrcO
DYc4dvP7lNzX8VgAwClIeEZ2aor7kgZ4O726Q2NVF3aVeYjLB+ZUVmNgi4nzIPGGi1j/5aO/Z9Fw
xqr6TEN9csx6XMbmCA53Jt3kXDFskPD/C3d4ajbzRhiakKk5ynHIUI6LtZaFjiCowh/x+G6u2zyw
8Z0zbLt2NOi/oh1L5N5nQ960qAVNf6lVdx4H9yTp8BR27GtGwecb7Jdmq1KVtLiRs/ya++jajNsr
iLcc1wJFaWJvFidIwwFx0HAqnXh9TGAb0az1PlGvg4nf5ipqERsfPYyr+9w264kF+JMLm1nRaoRu
rF4Hu5e1x1vxGq91GtF177oVpBnkyQmRVBm5x03aO4dXv9A+jJh9V/x8uCQ6H8kWnzhC6ClR8G3a
xiBlmKESVz3MIbk9THejjyN0cy/EN7tF6rPTzA8jpjFeJTt/63IfYoeuMge+JCXAtly4ODDWeX1r
SfdHtvCnQLcIGOHNOOSpReh66tgARgc4ImB1lKqRFHSpr1vy1VYNzFZGDEnv6FpKTWEy0RMgpD5y
uKg5Nbw/zXLFMARDSRcemxXw9LRLLMvwofsATw+Io9kYN0XsPAm2lu3sP08ee6qDL+nHgIhBQzfz
bnC9O2BQ6GOW5ho19MX6ztMW0FcvWpoiaoG4x/VnjDvqKv/QjWCAsiBLZrQh1XIvDfI54h4dheof
3WhFcD0NYAyVBDoF0x4TvYVBbE8KGGQf25q+YNqa4EiP3JIS8pBTgqkd49lQywOJx4/Gdy/1ZnJl
jqsHSDZgDTrd6K7l73bAyLUxBw04XqUJh64/X+eAvw0rwSmyrm995X0l9XZqG/qIgIUsMtOT1HZP
rE7VIouk0e2L33JxNw+T2DV1+Al89J0L/7nr3Pd6rS6L8YH6o+Iklf9Cw/Bbr+aex05eBQY6FEDt
drzbBKzFE/+s2XKPK7+jk9k5yYpTpUk97BZCDCvSSS5NF82pmuwHwX1yOHjWiXtdiCkNgtDXedwx
U5edfF9xsErX2zdd85DQ7iamYIeqwS7LnU2m6/oyJ/Dd6hJ4DCuxHmCLBV+/eQivyEccUyygxhdf
0s9mVhfStJeJ0bOFsBk+4DmuS96Tn0FCBmlVMYgCqex9jS3Uyh4Wbz2Iuf1YnOA+6D/dcd3F67Lr
FiRP2CmvmItmIYBaZDjXMOlv+F0UPuNchLIUcgIF+LxLMmfyd4J152G5cAYWS4xnWtpdV9XAgOcs
WG+LIZUFQVzidMcUB3O5+FuMkBNKJ6+Ffy9afdcQCLExlUx9CGwezp7Rdtn8+rREHM2qh9fcRHsB
AiiGQ34C3SYfwj6LJZbelbmMZjk2U4C2fS3DmWQeZFvB9uUoe0ni6Wkj1TOm6Mw66oIBG/hYAt+P
DQgo0O0myuBknuHAzJi0LybQ92SGkXxvCj44z9Y2B16vvzw6RqQqhIZLBIEgTUfHgCEyysRO2qoX
HkOEwIHTZKs7/O07XQSzeEuMj5NkPrYz5GKdKKzujs3i/Y5q23k4WlyEyxOTTQ22aiHKhZnYv+zM
+DyU22LT2jv4I+LZIydblzYbPFgUeWiro2oXL/IjEtMZFiv5MhkM7zkm3DXQRS//YmOTw53naEL9
4BHQjUeZb2NfbBXbCUz1TZSkyCi+ULfPJoxQM+33xp5lO5a9aTMnRjrdFpYQDN2xtt23ICBO8Aa1
tMoju/1ozz/cgE86vEftO0vQZdNmBwv+bHLuuSw3NqCL81IXE3yVvCVsB4eBrBc6c2+e94DNNzzy
c8PQU87HzqIBj3/i0aZRqx5WHBF0hjwNqSiYvMoucGQK9OKDz0lRGfxwno0YMGEWkTrVcF/R6uJF
rBgRNcFoavC9HTvuRIC8O9WfgLNcwjm4m/EpiawAvMwp6aE56tRR+c6uapeiNmS3bEkhvCELEOeE
HRJ2qPAM2wDhWszfkF2Vbt3MpfaNW0TOr2mcTGAyGxA27iHVA/h/6WixT9o2a0aZrgmWohzJ4K4t
8NgchL+P7UMbZd38w7o/AB3RIF8hRsuMf2HRHuMOxsUDNGHZ5u9HcxboBMFzbuMpcxIJCy6RM7Al
RQLi5Ia0NrBmxzGlsr4KsyM1Oo2mzdrtwGPsNn3oH5bfWxh7Z2CpGrkFlWjX8ZTP3ZA5HRDgmKRD
v2I58KbUJxSDCgBoDXso7VQZ8Z9FgtQuaB00Vk/DFJfKP1ko24cNCMyEQxZHjVt/1ckfp/tOgl8S
7FqU/gh4jz+Ru6Zv9zE/BAOiPjxU+zVOpRTXifuljv92G0lXSlNn2gMzOWNXeLIJL6TT3WaDq199
V2FfxkiK7+r4DCH/GZTwTImuyXwsAIB4ZXra3qMgLkQjD3BUwFIthVo47ey3i4XUuG4oGbfJGkx4
7xt4+8s0AZF3ioZPxYImYYTSTTd1GbjAN3mS2nA9meRtnLFMB5EgWt6kxqpDorvn+bbBJxZYxRoh
Tzt6ACjM5Wfl9od+XfZYFoCOi8icUF0Y/rYRRmZBxQo0wUdJYWoxOKcOwfaD05UTHY6CQR7H/WPX
Ig/E4FHElKAodqVBX4A8nTONrmrFaT7fJKTVoVVT1jduYSA/JDa69/ypkBs/bkC+uG7Lzet2OroR
IHLzr599gr1ufnun6fDWhu6ZB38YZoJxclERLkbuFNbLSiIodAPuCtMCBLvHwbXtotemdquUA7ga
1mk4YVH7wUnVAbauP1ZfPPfQvmKLP32CsIZjXgRD1ig7ps4c7WMGCZaCFUwTnMHL8nOMu30hxqnH
KyvW1EuaZAeC0RMHpQWt9PS49v14DgfRlGsDQBIuqxi9Eww6weh80gAZLTE/gbDGM+xrESlpQSew
XXfn2ugTFSTjszxqz8FhE28+XitpcwEWxtWDFcapYSYuvCUZ0B2uNBsoBnk0Sw0y2qrWPSbcf5rD
+o4t9Z9kwAtnRgUM1t0CkXUUBw70xyITtKn2mAan52pBoMYuiHqm7lfXF2EKx7okOFAB4VamiA96
rCut98SZDV+sI8K/K3xhVIiji8/b3VgJBPKAiY5dzQgn25TgkarRvit4k+xtZw8AV14TcFigh05+
Ew50s1YoXVBMD0CnoWB+cFZ168g/RsyIfK0eGNvyFgyGzQkfFlfgsF6Pvh2BwqNXWGonlcR5tIM8
06Q/NDGMQKZGl5VEcRqd8b6to+ImfqXN9hQu3YGY/ptJ/zuR0zesNsvQ6EujGES+Nzh5/hm73xWR
RjWf77YO6ZCWTIUwpHt0MBJ0sSgthW2sqkqsmjE51jk4MGXtfs0tKNHLdmj95X3tuzc5fYCDcql0
fV6MOsHjE1vk9QQ3mO/aygfs8G6oJXkFTFJCLA4ZPAwHVxYg9mx24FsHaM1z+I4JmU+1uXNqVi7h
9hbTDXB+tL7xQH9RNe1HqPSigOfgDIEkMe/9ENQ/EZcbny8LakM/Aw4avT3cVd8Aj9b5wNUbSAEt
djroTrdwBnZHgrmk84i3rYKE1QHbIyXDjOMpXPIEj0mQMJIltcwZ/osSLAtDgrhOUDomJdN21nui
tiPW0NkS+6i/ejdSmO/F727VFqZhj6EPI2qlsrZvdsnslVbj2/a/GsljK0G3hX+FHNAdlqr4lTHK
VXIhHi/tOiP+BLLiwNxR5V/BNMgaiNE3gfRocByhikjxgzMUQ/j9ibRCHx6MScn67oFOdN8yfqSk
y2eGUJr5yyIjatwk1m52ydwGCFNd44xmVOJvGfYB3pLZBnsjbnIwdnad4QPg6X3csGxQAAtHbJNM
C8g1uAxNfxvU7VELDxme6sFDitg0hGXjrrvK1MVMEqyw2yxqyaGpn3GxCkadyzZAlMy7E+XYu7A+
/AUMDRSI6J8wxoqv6Yqwnx/sWq8HprCExKn+uHRTiUPpD2CQY+LKOW2S+FniZQQsELw4TGEviZFZ
HhvTrj+NX5cgWQBvC4AuuKQ0G03DFozJCnPBbo4ZyCUSQaN4HLMxwKKguf2j5R+4WYBXEvduBKUj
99o5tZIGD1MEdKJzGjhgJdWXFaiJFXZhJbZNt51NFus5p4M9b/Vq9vEEG70kmsleYQ8lNmRAGbpb
OnqvIZw5sbX33+rbHxgBwERcYYsaSrQFmFhyh2KlA6rQy+yxDE5YMpdGFq792+GhUgbr0YoAcWjD
Pz7grJs8URXIouogdghedUSf4Nv5NVXYzDW2GBz3nmKXK4GVh0GtATZ5du2yJDYwevIWuG1AJFLU
SJOvc9r3672vJkS3REhnRfbn+4KVeD7b0cm3ZDyD7tG/umIO0772MZ1EjHspxi5/KVvX8iXTWsOF
BpLC6uA623qNRFMf12QVh2gaq3M7hrg2HgC4fkUZq8gjx9I+b7Q37ja1vKih7XkWesBwq6HCJiLE
OEorFF1v4SalnH0vQbDu656/cbeqDoFaZljQjOg/a/9ivWreudZMu22u4Rpe90+1hrHBwqYo5xvj
h6mqaAYlD5wBFDyp0prKz8jb6DGIq+0zCUSTmnUBq6rmf43LUcZxr70QancOE7mHETqUq+oXmhHP
/NIOjBebWOiSB0mBpk/RaXMJKHHe4rzAnSHOWhH+bhqdrsaLkM+Bx99wZ7cHfOUKmEhTX6jfmR14
MR7IPuMfLMxAC6mhNk2BaIusmYxzFBNsmCNESfEU9BpRIFbdvVOtpy7WtpgkkMsmgQCNbQFCGECy
1k1yhsawbDrxG1SVLHpa99BBmJ9aKE+VfaReJIbHoKnt1YlAVcpBQI1zUWHO0nWArQnhGwds6dWH
CIymu0h6VyfEBKE2iwHOiaPHeEbHPMfLCdu0sSRywnQdh2fYP5whFYc6ZkDo4iO6VlMQBfpSw80T
aAZBbtyWZJ1j2a5vb9MW2UagO5S/1AEL723QJNc17nFLFr8tw3AzaaVu3V3EPiQslM9Eh/ypD6wq
ae26x8VGximJMlAArZMHMibWPynmNvgjqURcrPCCHkQzDQuKqH4iseOj3eqM2sGcIHkGqv+G9RAp
e92LVCkfTkru4t+30vbF6oy2CEwQp6ZBp6/0LadzGRRw6wixY3EFTDNe0SngiMLtC2gBVgZr4eQh
G/uAlmXpASSruTsFet1ckBj7TZS0GbyXkNvZO2vsraZ72iZmPGwAXsGygCMGyGK+a6u4zbpq6ohN
nQWslRyQMUf+BR4Bp6i7IdRfswS+JHJLZmbZoYbbAXslvVrrOXOQW/06gc/Tvmx2Uv7RcTsQZtN5
ZnglY4+BLoCF+IIOnDfa7R7C1mHJPp4TBhMH0ChipLd4Fd5cMLpWXYzO1vmXyAiFcul5nSlBLTHx
/WpdiQAS7muQWHofdbSLlmUtepK0Z1R9bXaSh1u8B8cUdcg1UzW+jWScoE+oErsewTqRYzk4w7AV
Dp2Cs3A4Ar9czyEZ48v41YMugj8HsCAcPbAeRNy6j5C2jRegI4j/cEOyg1Sqy2CxV99NSdijQWGI
2wkDNHRTazHUsVVlQz06Tw64YmkfDM2QOqPT/Kn10D2gCRqOkc/nVGsccrBugbB1Ql1vG6wZN1/G
5doHpAhx1W5a/QXXEeE+fjlw0d7ASlUSr0aye2/RmHUY9pGj6J7d2AKU9w0sfpZxwMb+dlygj3av
NuZYy3EXG3rtdb8R3Or2BkLKPKzBCcZxN3Psu+Ptr1nprNN50PpRo+d9iKce7a2st+MWA8dEKpXE
VokI+tY5AztQj6GrxqPbFY4eYB5j47q9o9285mCY+cDAm3ooRh8rfYB0uq9yNHeRk3o95sYWA+CL
gXFNysF6RV8yhCnvMEBGjZ3StWIiG8H9y4AP/2yiR1hq1PnPlQz7q22Hb3eE01rggb7V92gKQENm
JSxduiwc4CmbLg1USYDaHqEAs2jAl+NaT24JUjHM7FmvsMxcvpIQiFEQdvCeRtHLaoleiVUeved+
x/KauP6FDyPS11E19w5DFHIV27mEOcoruBnhR+0ltoi5BvqLWpRjr+UBmqz5dfUqD201WE8Lc21c
sBEUrnEIXzu5ehm4RM17n8gxD8zwbDCVpEGFAaMJ8eXmWf0Y60zwfAH6HOvqWSCs6kp4pIEaji3e
6o4ubQn0lO/ZBhxVUpMSGTX5gB59dtqjT1WLBZOw2O3V/QOIvCGSCqAt+a2spjsBzFd6oItCtg0P
tSSA41dfgfXeVeBfg6hQvWlOmic8jLtgu511unWygcGRphXJ5+Jvz6HAsUFFsx1rEGtLxeWMxmD9
JrxyM1sBSVCeP2ShgXULMAX80AB3vNYsLnDuguXG/PYwrY19r3q3M3hhFH3dAl1nE2yDdh1247nX
Abaz+iHeutdYuW0h6fZi4qV+IKJBhh1kAS2cYtvjjb00e/U5VOgqZ6HGzHer92owA05d+uEJ78X3
+y4bRg8AMHgIupU/I3Yr2RKwpRCr/7ByvhymgflfMDEa91PF4+8IjOMG8KhkZ7JGz3pm868DNYBO
wSodARgMDqIYubx0MVbG3DUgR9hxtde2AjY1LlWws1X4G7Uj5DrWCbHNNzqDyYj/Wvcaxlt12KcI
A4GwwDFO9AAGYfMDTtYnxwwHhCFm+tfl43K3NWu3r6LGlJND3DTo/SdCRox4oC9LuJVO4NCBw82X
NV+wKszicKavLgtkLqgF6khBPYGLWoAtfp84+MEGeq1CTV3c74kTYfjFSfvK6nquD0u94LFsw1q+
AxMb9jTultu29Bpv4c/agYft1rN/rbYNkJBwPzmtYowj4JJmpg5ll2LBFrOHnjQ9rgZ0EadW27ZL
Bzfu4T9yw9dgUXbr5G42RqFp4jQeOGIPBw9bCXWVdsb1q/WjgBDwzdo1wohGJ0yVlpgvralzIL6Q
Z+0v6sGnui+9flh33gTeweb28hg6SEKlY7umI0i/eUXgFCT7AOSFmPyQVcOkU/V9FlXyQu22FjHz
77SDPU3tq6Toe+0cmq2V5WCoBP1RA4vv6PA9A09IwSm8WFNRNMdrffQitWVLxYc0BE6BXhzEe5Sp
u8CYb1KF90rGNt9ajp6NsXDvjeqZNfEx3vrpuZMDFFxCga1kxw2zAmnSFqKAN7tVgNWmYf2thgEb
dBHAanlbdAvwNwkQf3uDmTfny2g8vpITgwl0+fUxVOzH2PvEKRFcMca7Zcj89YwkXJuBhTTsKwWi
bBbAyrwu8Wr2R7ChMPCpOAYJxgHAQQHhehR9a4RJI/fnW8/MMBeJuYHTowmaVHGXHqoJdPe0H7Fe
aRrff2mHG1izwFergGnhnGkD7GkA/IuCByvdAXywFXTt9y2K8f9BRoMmzgPVC9gO8MN9R8bwjljw
XOB2S4MfbDTe1lXD46lugcXD631ArUDS1yA42Et4t0T4vTXRViByGuRj1KSn3oYnIT0n3QavRhRd
m0S/XHjNI2y+sLv3TJgtkIIclTd1WFDgRImI1KgabptZSn9NfzNbh2old4W1udZAqQASwWxlqeTX
Oht8G1+Af7jGwsGWbHP4fdgAjKFmvIubSoNpb6BJ2GI84ooloFFIRcan1Rj1CqTcZBRdbOZvyZKp
qgKrZyUYshhdvLtJJt+xAQFPtI048LkGx3l23b8wifGPPSjXaKwaSNhDvFRPiiigrQY4xaT0p2Ro
HTxnvEzxembu+kJJ89JUyv8gkaq+GcLc/IJTguxkJDlktF/lfvNHzCoDMxQkNiC5LiaQ29InmMpu
TshhXZrtmXhivPTR3JVRVU/Q6lfus4lmXYiElsFafcgweCK2/QXUhl+k/Qcr42814aCplysg867E
ntZdMCfUoG7R3oIRIZjT/GCIvrHYxQS6X4Tp8AvrNe/PJODoFtWiu0CcDoq8t/IUtmp1obdqLM1S
B29STdVhVAQj+1yxV6kdeC4koNt456hvOwdFxp/3YorBEE6JhiEY5hxQoReS+I/udOP5u3V3wBfC
oL/F0v9PKtv/qTV3PMQQxpA7Q6aZ+P+M5Bu000nobIdiKv5PfCVstG7izKIvkkOvAce7/7/OAP/4
xH/I9jvwgpAIjk9c9XGE2Kt3/6Ovxv+iiYtdWMvAEYu68LT5hzRT6gry6DXkxZJNqH6IlUDUd3qz
Gf6XCcsdwe39N8Hg/xXm/bsQ73+5jgkMIkIk7zlQ5gf/9M+vvATOxjTqi0bDgmtA/M8CJhlwJKU3
PGv3nSWprkfga85hig5u8h8k2fSfolcPXMp//wL/kIlOCg2bhNS2uPnK+tmQ2+X3Fs91s0qxoFqC
1GJyZDL/R8+P//WD4ZoVwEzac+Ge9d+1xduWCLGF+OAJIRP1p83DrDrAOx4VoByK7QRc8P/BO+7m
VfLfZI8UiQygkIaIJ72pmm/f6t/E246jSRSyusEtviW90nQMDre4PHEQeSgO/zmm1P0fgvT/Iu3M
ettIki38iwqofXkli6sk27Is2+2XQtvurn1l7b/+fqm+9w6ZJFh2zwCDGcCAgpkVGRkZceIcwbJG
a9u1bQ2VZ1ko03ZyYxxLM/ArhpnTd0K9rjzOX8aQGLEfdjWcYc3DqV556GcKyjyCfxg+kkMPD0tE
LjcYhs9/i6dK9CdjrBQONDWBDwkkhG/eNn8Oj8o78wDS2H7vIeY1PPRUKT+67/6FUiG2TXz5TYoR
2qjLnc8MN01RMwl833jxXhjOEmJwAQwVHl28xwkSWnWZl/WKgOuN4u4/RqWgMWrW1AY1RrOD91Uo
magdzDJCxDPeqku8c9d0cJI1KX7MiWcnxYQ1oVlmbsa99s04vjEOvSxOyF8dH2HL4tbn9ArVUIkE
UU+oTNQdbkUHbmPDrusV1EJJqlZiQs0Rqh/rcsvlC3znfsy65dCQAsCVzdfki4ojdnaEnLhV4yRT
An9QNhHslkA//fsWxFe5PKSwzVDj4m8jTK7JRCZKyEhdnLO2LlXeBS0Je9jQRMtpvi1cKte0W2zj
uSnJQeqgt0+F4jIdv523Qhugh00S1u2tuWXE1s9/c/jfkMxJHgL2pJtAmgsPGR//Yb/St+Z+iUry
pieeL0vyjrwoKdKdsANj2b7+JqQ56amup0P6Emzuf6zrK0xak8SJUqm2W7YFtqikfqQxAH+YuSpW
YDABhC7zBl6TYVzak1XXU6b4EogpqK0c3efM2/XeDjHmrcvNAYyRd+ZOO86bdhct0lLc0AXwqBrw
H/VNBdGWXP/k9mqoNDimkFzs+1Uyb9N6bf4delycie+BD6ctuMo/BdNL9JGnKMnQEoHarYPPeJbI
GJBK5+q8PH68MU0tcKzA16lk1ZYBfNVdJcmPha8qPFE+g+dmpKV6Xp2FYHk4g2uITeDvLt7TvUtf
w91Apx1l4IR+yLGDTSL8ft/0rdN/bllKDJCeIKsPDfyJ/+fPXqnvAufk7NUcoZDSBFRx354gdbhe
KlEU2IMIqXJAi2GV7ipqsThw4e6F4MNPaytUXxit2OQgulYg/drdsvbrkmFppXPZliVZNqdU0wFc
jH6khn4QMsUZre+v8ebXPFuicKqzmK3mehp7AZaoEh8LZh6bsN3qPSlmVOwYQlmiBRZOeOU9Z/ak
sDqdcoowGjfhacNwGPx07ofpD6EPrnHLB+rC6rRbVxLy1f//BaWw2gRuGvUZ5xIyN6Bh6X54qrbz
nsclrGWICPwKf+miUSnGZnOvlChiiDXm5UMOFOFwgs7FfQHDUUcbpkFgR9gv8cDeMquRUBpwusD4
BsvL5adMzFpTGp6K5HDqUaMK9Pm0rtdCKkKzH4S8DPi2hfv4RsiBcgCJIm5jT4hpX5qMKYKrGvO2
vjHnz3k8rJ3cC6GgXjiIN77ihRnJSUsls1rNrLiLB5iHE0uf3rWjsiS0fnXodOgxbEFVTX6hu285
8tlRCAs7hHQjJh/PnJ8e4IRVoqPW20fHyZgXmBOvjh220ICDrNRjXhVy/MuNSyCmYI4bWg+vLT6N
WrRW9ZdhpNkcNgdqIqv7h/zqM71ZcwzxmWAn86RDF8eqTUZIHxSyc98bo53CNCv+suANb7rpF4db
siOdNsUtmqRsWdVsMktVe48eIIcVjSHejF61s0OGFyebcZzW6ai5dFp6dJVgD43srkMnAS6N6S/P
4IqmuKkrkW83f8CBEKDXanRbSI4B/wLb7FQ/AUncTzQXx9SnaPcOPt2Nrus/GKreZVWo0SUf7P3k
mOMrHDft4zSEzsJldJ3d6OK0oZUl+F91Xc42Wgj2XeYfPU55+VndpBsmHAbUuZVdvoXIf+moXT8X
hT3a3I4LKzKcX9ITjToSpKWnwEM1Q11vy4/Fp+lP8Ez7epfom3g3rid/ItdhfIkHevmeys+0Ate4
u+9K10mWIKF9U19F1Rm6IelnTFNhwbcjeuo/kk/WttoKAWbjnUItNEHrdvCFMlkJJv27+m7B9NXd
ISiTVHi/4C1+I6+6PDTVPE+dYbIDJ5i/8k20tZJndAU3PE5pVFDe3/6XBiV/LilhWjazCxgMduRx
lIlf/lF7m/ZNTwn1XxkEZAx/MgOIcGBfrrAoTgoVzbcVDkhexhuj2sSQ/U6+vkoAQSwc2Ou4wIae
mZNSudHsnGHMOs7roDurSO3Sz5Udd9+8Ml44LTcswSOBUo9loaNtytSaUZ4MepRwUVTle+iVfG+I
12qeLlz3MoOaAUs50RTmLA1+syuhy0xtolDLh8Bv0uJpCiCuaUp73Z8YRgGlAnx0mj+XXQxLaRqZ
x/vOcnVHSbbFv5/dHkxdUVj1ePymljkcHYbx2jgYlhzkphUCuWHC4+tQO7q0kk7qOFZ0dqgYKVzp
0P+TzQjV18xmihiZ219JaMT1cBnW2dYzo9Jl5apKfNKnOYAeCkXU0XoH3uYjFY1D5KgL4eWGn3C0
4Uu2kYlBP0JieQ0tKKWGgPXBnvQtqj7H6pegNBb4UK9fazqY9TMr0jEbwSsOdoeVdgs+fYc4z5M1
+93raQSgvCsR7Z62OqAccHwb0AXqF/TVDvfdRYQOaU8vfoJ09HqVfh7MJBw92v2rEmoymBzyDzSk
EuB8Y/2YqVq9cDzeGHmvjcKgqBtEGM+WfDQpICArkJpmUOW0QjX1KUjb3WArx7g6PXWDuXW76WsR
ciNn3UI95daH5RlFuEELFj5n6cOWdl81VoQPJW3x1fYyULJ99t2o3YVAIw6AvERb1220HEhG9LdP
f3YMAfR4BWAsyDMsGqEDY7hbLScb6U1G/5oWEdw6btGerrolWanrU2LAwIkuqCh+GYhnXB5NN84h
9NKZex2YB1z1+fwTXfbuSGMPgKzRLT1OrzeUzEWjRYwjowqiSw5EiNDjOQ94m8JRlurhara+22De
77vpdbwxdFMT3PNU3SzIFi4XpUALUU5I0/jW+JfivjQgFO8buC5I8UNtCOdtFe5DSCnlfCKe0hbS
exHRvB/6JjwyBJ+thLwb+Bd/wdiNb3RhTPLCU6i3caWxnHYr9PxIhrsXGEs3zUbfjsFj+NNYt0/h
domO+/ppJi1SCjjaCEovVlhk64MHO/5DqM8sJvMlW6ZoohWY6aW1ir95eRIuN1ZyEK09VW4UiLWS
L8b7kk4+k93rzhclMKd8XCz3XYc0DOqqQVyBVZS+7KWv2EAhGJ4lqorSIo1FpjTV9IFQvnZ2pZ/X
R8Nem1vEjP3sdWm1tz4s3L48pLg5aJpJfmoVXaeWQD1RoWxWfTKaW28AkamojCkD++929x3p1uHj
jU2byNU0nlXS3o4Q/+lT6qB5mPVGv67nk6r6FR0OSKjBdldL31L8PflbuoZh0g1DCsKSS3t5Ai8X
5PTikGjdzsxpiVE58aEuap5/TTj2WgcRlz03KS3RSp1TDgyeYv5aQ3Yi3oBMQ0ELtNH/PTFoMB8A
Sm6H78G7xROztGLJmaB+0ZPWwDwUoBsloG7y3O1ytJYBOE6vdYvuzJIPXZf8dahVNcRYYD9FftCV
TilURplmhuzy6YgyBM9PNtn2xzUzhr+WWF3nq5cGpT3WQbfA0YNBJ3BBgv+c7Xd96n0Dkb9OIF1S
gJFXg7G577s3jsrFKqWdzdvRnJQMT23UKOo2duXCYYVYHXzwSea2ISUJRnP+RZg30Jmky4k8IDek
lEMa82THVfUWeV2q8mCAASlS9rMhoK/6hSVe6+PyJc+syVlAmLrQrWaRcF6g/tBTG8VB2Yxwb9Jd
bTbeTnzP4mmuVvWYrIqd5afqitGlGXWr9f3tNsR+SmeXr2w6qBlRVKLfexkWmSkD/xoSFoe1eQTO
ptJhHTbZvHUiv4G9Bd3gaQ1MCBDeu/gI3nynFETo4IX5jH12LJg8h/xi3W4mgJhr9VcaJzeuiouf
KEVPXSngjQL3zE9k/vVRNA0p6b1zaPtm3xbrlEvWpDcMOV8ZQG8RIMASAG/an3YMrX9q/za3zM0u
d3pvRJKLxUme5yIUObbGm7nqoPkFvV7zYDwJHXpkRvf59/vf+0ZdCN/7z/eW6zQdPCxUaLEnPrOQ
by3XoKhflF226b4vxqyFzXSkjKaHrKmBIU+IH/R+9cF46PftaqILM75CGrXgy1fFH+qi9JcQ2hat
UYMy1KUvl5EZj23EkDKTbnvte7rrEclqqR2Me2XNmI1P02nFSPD3tvntUr5sWzpH8NFCoxhju/Wd
VQBNLbNNAHG8DehS5bQWSsQMwy1c9FctoDer/whm6Z6rOZL3NGiR9VCwub7zHnAZhM2MFazoKvr5
7kf1N/08oFX+9LD4XeWrQbLrSmmxkXe5pcJuRJdNyFjkGxiVm/fdR2Nf7sId/Dnc+3C2ABpVV9G4
WkIRyAkO5oHBUKnhuYawnJzg1CfFrefCcPxRYyp1V9Qt+OUIclFtp+og637zzGAOhUObogYS9URu
6U4qgl6BclngJB+7jYP8mvqh24qeUPQL3/TqdgA9QJ9WFAAM9CZ0+Z73UMUcdRiz385MvDf27O3p
2aaM8i3/xvhv3yJEDFUhFFcPLhRb6/E1rPbLmCP5Znj7HTRNkFAyDZhypW8cJfXknmCL8t1eAZdX
f+pKb6HPcMN/WeuZDSk+AOFiLKLAhqiZMtyEQspaBFyz2Na+vTK3FNXRtK4XPegqgRSr00U+TsIK
b70MqIKXOwaKYkFkDDYbxtFi0hq3ZlDBzL19Zhvd3MHwNUTKuBp0nkKB1XcQ+DFWrhRMIO1714tt
fV3EnRO/zOgsxh8VxsdVhprnwk8h1i3grpnLeggY/m7daX1qehRq77vm9UEwLGqJdPUBRdnU3y8j
Xgui2So7FyHH6HGe2nc67MJhGR3+OytSXO1IKE7OhJWxCV6YR1lHtrWZ02LhnN1wuIvFSCEUTu3A
LT3MMJC7ot0EqntBE0pOLvnoFxakTKJhSkk/zag0gc2BCv7Zcr9C5PKQlR9/e8M0g5IkAEnPohQq
5RCAcNsJJLDtz+GfRcQMvuDlMRf0XG5cd+Im9wj8HCJoDiQrINC7rAhm0x+3p8/QWD918Y/2oTa/
5Gm7infRO23jfklBX8/RT4b0Hffzb6/ywr64JM6KWeXJoFOAQK9f9IkPh8Z+6MM9VL6/f61frFPu
6SjeoJaJiZ3kEHKf1DGglXhjM3C8slfJR5g3/opgV2QuhqLMUoJ89ezCZ+jQGy4STnQCqdldrpJS
fgYOHEHlpKFSoW+KbeAHW/s9+HbaHsvimzeOtEGRDg14shhHNyQfpUGQx0UnNI3g1py6Zl1C4qKE
S4+Q2+s6syN5jzfO7RAZ6FJBmNmvqu34IKovvF8//jcbeWZQcpcqNeKmKTAonuy8J3KkcbyPc0Vn
0OARuw63fbK676E3Isr5XprSFZZa7amFCd/zK0hR2/RrdXq9b+CqdPbmHUIUx3PE95IVqBBVb1Fh
eEtwy7/VtWj8xRt1WKWP6Yf5r19AkcnvBdmg5I6j6Q22WWNwWEefKH1s6l3kzzs4BLbCG5dy6ps7
eLY+8XPOzripRW1iMbPpQ3O9dr33rvJ9YQfFDz5/gMoLkq6w+US9Lp+wkP89bOC8X0N6GPn6Yfpa
fmhftYU75mbQtHVkEiyT3EqVS8YJc84RpNaiVkXl5r2RryF8Eg9KHrh+M62M4/BobJDRA9O+WIO8
tZui/IdpnVry25k8202LWdY8PRFLxm24dxjqWmmnNdkOlQYaLK99ukMrZSl8LhmVNthEiabu9eSf
57POBuudr2xgcQJPPH9jVJIGgH//oy6ZlBIGa9RS+jisU88hmSlfy+Bw34CIFbLTMPJgUanRSMne
WklnGzlFdQzx1Qh2ctseii1MC1uIo3eLcIJbzknqT8eEjo1jqVJKYsc5tS+dmeR+6x5FmTHyqwf3
Rd/qJNzpl/uLunqbcxSQSfN4aUDf4DDKcXnYEjiTIuhIOWw7Y5s6LwK74D4K9Svr9NrsFksdNz6T
SWYKJgt8LzAf6Qqo45MzTCHzt/3W2GaPTJevgbZDjb0RNkuoC/yleCL+pPThGLrhDQUwBZyGPFVg
NDM8Amnp+Smzp25WP8JhvY4ELY9d+12QrfNW2d/f1lurhJSf4GwLyW4ZeJb1UDEoCJr5XT6vOwb4
yuTP+xauukTiw1HX91zPBRbBEPflh8vSLgmHniNm7tQNjE7RtvhS+/WBitHsLznljQTh3NhVOsTs
flox4OOH2Re7ebWA92jTamFFtzbtbEXIdl3E/TlD8GIWKxKFGxT0Vq27Er2S6auooVRrj7GxhTN9
w6RF/caiBgv6zPDEv5+d6bQnlZ0RL/GNUIWqjuHcTd0r6QIQ4sbu4Qu2gEPQHwCLfGlFC6zCCXSe
AJlpf2DysPHjunlnGv3CYV6yI6VxXj677SlhNUjqboMk9tXWeV8Y8b/ZtLPlSEc4jNQy1AzMgGuz
GQftjU0aKcPCEbr5bjqzIvl3pygZ+h4I9ibw7kPH00UPSsR4uBmOx+AES9F971swdxXdYV5vNYdv
NLspCizQPCmnxykdt/1pKQbe/kw0VOjGU1GSIU1jjrRTwcSVP09o93Yar/0M9uqTAQn1/UXdiHw4
3n8sSZlUYefY7xHSDcukPLqqVn07DYnxhZ3Nngr69hDyqf0D6M7x433LwtWkmHthWTpYdeEAPIKE
zI8N+zGezZdTTGxvg8SC/Nn+aZy01/sGb27qWVVCcsop1J16LHjI1zPkWKf0WJTOKk+af+OVZ2Yk
r2wip2vzADOxQ5Mij/0pOO1gIVjPibaAybm5Ip6AFJVBxAJxvIwaiVqXJ8Ih3CSq3awnR+s+1Tq8
DmJwe2HzboVBQ6WJhlgwyHBLvzQFwrAYOi9Ce03Xxh990ziHSGuLBbTirQWdW5G8kZSKa1gnbmgt
JGbKRJxVvCqHd4RTft8bbp3mc1OS++ntqePVhykgKN9gz/8xwbUEz0/NCHH/L8IhxRCX3JB2Fo/2
y80zobOqNBF1J+XvOPzoMOl+fzE3vw6jFoBMGYzkVF4aKJLKg7AEA1msmkd3LpofsD1VC6WdW1/H
pKIDah2OIFVGneRdUFfAlV3fC7p10X/Oxw/ACv/FUkSZgYY9BURTBpRnUdSWfVG6wKEBkdkvI428
+5t168sD52aQipYqAyFSEtHlyB0FE/qDIdxC66YZfkBB5K6RpQSJq6BbdN/crTh3bk46OVkQzNE4
Y25iDu8p07LmHXpF8Sa0m/CYoa3oT6GdL+zirbBOymKJrjFlInk0FTmhsQjHmVhXVsEua8JpnWVK
6SOo/gwzzLZqNevVztJwYbG3XISUlhF2EKUerig5Ym0ao3vCbjDa024sasZ0TWvYA89vF2LFrc94
bkoK514fj45Ts68UH0q60hGYZnuEnBTRtO4hNDN1IUe7tae8SnSk4MnXQQBfrm3S9cmmuk4HxGnt
PRycMOUbUfdaOEX2JYRGyB+9HJHHKdYXdvXmUsXQMxMWHHJ5pMpN9aAIGSH14WnfDV1N2XbAi8rh
q4dm24Lr3Ho2WIDL/t+aFExcbWw7FG5JPsrY/jOCcfTJwk0fUHdLnqpyNh4KpBcZQkiBCUwKfXin
rQ6OpxgLfRhhSM4Qzn+IcLaz1Ntryybue7Ig2wh0+EZtuCXh1llY763zeW5FCs6nuZ5CuBlRdlZi
tIC8cVzVXdzvkMaBkGNIkpVHYrLwRZeWJp+TTE1sI8Wo1Q4Hd4h+1kG28Py7eRTPPqN0Pk7eyRgH
BXdNsiTfVkmB5KjeK7s2RZ/sfoi7uRpKR5at82R3HWkL1YEaZP5Gw92Y4Sd7aqNjZCHtdt/KzVNw
ZkXasyaY7ZNukYIMWqw+aINjfqbPgdJp64Wb0zDHn+7bu70qigEAYi3kJ4xL9xuHAs7bE5eq5aXv
3UQ9dJmzkMAtmRD/fubhsKU3zSgSg3EIPkPcrq0ZRZ0WHPzmvpHqAKRxCMlyltigBTWMM/tmxbq3
iqd6/KgnnXpwvZPdrGLHNtOFR8VN1wMLBvEHZTCGby6XVWa5G43wRvim7TTHfAZKaGUxb1q1zpdm
I2+vjnybhi2jEjKIMehUhAkRCAYY4yK45Rfkjqty19tHMaQ9gP5pR1owrvu8hM6+eR/QT/s/y9Iq
Owj2IWK1qAy0ir2pu3CE/zQbNjGiMAc9y4V4i6ZvYOFRFjzz5ppNOvF8TI2SnOQ2SEMoyixSiqrQ
pmPcJM62GRAwMcfp9Kd3StKFp9pNNyWToJlAtVGVe/+OniErnfI9VR7yObBpfaz/jcuYDggZlZkX
U4a6G/HQeF7PZ8wB+f9V9UP6A+1h6/tMJ2/BZW6v5j+mpISsNGwVDWBMeab9bBcKihSwrt6PHTdP
wFu/TMAiGcq4PAGwV+VQdOAbkEM3+zGrFNSH2uE9A3rNQli8uRzLoeLMeBsxWLolmdGpHfXEdd21
qrOHAnlYzyi5L2RbtxpzjI+5dAhcMWQiV2WL3ECWpa4wc7R36Z5xYGUV/ETuzVyhBc8ccuMsfKeb
e4i/0asWkBNPWlhTwlyhKr3jN/pofNSZufZrtzJWcx2Er/c/l3iTy5kGSyO/4jBZugy0bEqUMHWV
hzTpBZw9Xpoek8h19+Y09u9RcA0RAq/7Hays6mPmeEspyI32jymA0YYN2JmOufyyMk89XEZaTPO4
XCk/APg1n4ZduFE21tPgI0C4Nc0NA5yb6LhEYnPtPSZTyLbKf6FAgIf00lG1OXdg0NM1f6pMSEih
sA4NiA2nOfXvb/H112RUgfYWzzpGIKFZuTQ060lq2wyD+J06BT2d1bRyVwhSBf0qVAp3WDB3Y0ux
J8a9IHt0uBmk6NzMOUXBWtP9xk/fmetuB0+smOxm6nPedfR2PSRo/NBXtvfXeaNdImYyeF4yXuI6
5OuXC+2mEeLa0dGZKJ/WE73D5L37OG2NTbwNt7/N+2QSKs+tie97lkHAled2c4s180npVtEHe40u
y+aH9ZzuUA/9yvt2uf0kHsiXp4V5RMBgcMBpvNDlyegTBGzgKTKTBk3/CPAAtuwTAGExItHtA/7/
v9jRc3tS4pemeT0jZcmMi6+9MUkgdNev+42xKZ7AeOS/HVAvlyd5julOdHsizCmu89R6ylGpF8LN
DYAZgB/o5OgrmAytyofBhP6eBl6o+ypnHdqKLcyz2zgrUNoFmQjbvKPMa0AYx75nZ6v0MTfLvycH
CS5V/3mir5J7xZLfCr+UvupbM5HSiwe4RGZjiWwk1SFdNnwX4TZ3F+wqZnziNUIJELtrQEWXQSU3
cArEdRHi/9em5L1mXBeGFWPTfuo2FhDGfK29M3a0nXN/P+yXms7iz10tkegDDJe8jf+9PCwDFcsI
xhkQk05/mFDOsP4F9NWC9sQm1/boGTF7cmmiHOy0n3RkvfXnJ3cH/IlmabPPd//gi/vXX0BE3ria
hU2P5iyoK4dS8KVNtMu0MYQq3s8e3eP0JMDM6eEfWHG0yXbG0nm8sY0X9qQ1qo2JanioMCKwGf3T
RwHWHlfqCwKehFVmaQ/l94UIcNMiKFc6mY7DFSJ9OLVJNTsyWCGjPIi6b+AqeMM7odoByr9aq4sY
8RvXFVRWBoSMDoPXNL4v99QaT1ObMzJN8uFo/cZzxmZE0lLTggcraePTQq7z9giTXJN3psYzEwQI
VUkp6IRA5mI1iYgIRwHudw/xIdo3O9rDS1/vxjmnx0jYVnWeEDQPLldGbyLMnIi9dNC6nT8Ez/G+
eB88Ws8GMtjpQYBbl3rDNz303KZ0zofR1IpI2OxBmFThq3AZ86Ad7W35/jR++IXIIvbrcj/F2wjM
PThsyELktm2OpIXmDq1G79tq/KfTZ9Etnh+yL8NWZFTNzjmGPxtg90trvXYcDPOEEIxuVEBVaalU
KLouGSoOR5tE9So3vEbdWM3QfimTyOrW90/GlTUSKt70pg4S2vZcXboaVaWt65heq096l64TpTT2
BcOaa60a1SXHuWHLhrxDPDLwT9LlS8eJRmQEIubMwXjBAv0xfrD/Oj0JjAsi5vvupf5Z7ZaaNNcX
pSDmOrMpOauHThsCLNhMHsXsqbpBnuTJ2Qzbaj8CFNL99H3o1/v7m3qdwklWpW+opTD5ehNWu+M/
15KytjbpQQS3eHnOdWlfxb+fpXBEGntwT2KNhyp9BWO8QWJqhQTxTkhwf/9Fq+JrXRwQaY1SEM+y
U+jB4K6+TboK8sjyL7Gv9cHcKwfn08KOXqWMwhqgdopp+Co9qss1mmoSG15qq8zAWNt0o3zUf4qD
SAa3gwX4vrGb++lxGvBUsiwZznZqXIcGuqb6UUyHcpdNiHSAmleVzN4LEJC6uW/v2l2gPxIvKFc0
+MDjSgfDnXMLbT+DCPO/9FzqH2IQgxnlfbAeF0qGV6uTjEkn4lR1NLAyjCWFuT1FGRz90T6Nlopb
1xcSTyZueWgPBPDFsaVFdUOAUHyiYueAZrbzMO57WDAplDAH/bvtUWHKcV0aGwaSC3JpIaqyyen4
TOj5DQhAfnXMRS7iq+sA2l+DMgIBmfl/UzbRKoTruPXmt2G9GXo4X/vEEMvbSFK3dXbVuxgZx233
soxVvf5gmCajJkMjHbTkvLq2A6WYgC35ee9iI0Q6sTGa1dQtbaM4QxcnWqzxzJAUtby6VfVywhAs
59G+EwO4mvanYYzaQavH1/tOf3tVcA+AiwIKK2dkhlsg6VPEqj9Www9kFQ5mYH9Ip6Ve7fXZInDw
wehjADGglCa5ocDYMz3niEtn9JsP6l+R72w66JqM1/Z1CXZzwxrYTRIDUUcWkDlpC9MsgBYb+JVf
ttmnQnlAgGhvetU67F0/nhHDKzf2eKgUYGZNEq1O9uf7u3pdtaCHwnoBWYhy0BVRlNVn9WT0xC5B
iRnvrdOL+lr8gWadYCFAJ/gQPOTFE4zGKIQvhM1biyeTcHmWQiPN20VKeZkQ6rKhph+t/eh9axtT
QHfW0Tt9K+h9F2/26xuBlZ5Zkz5sZdTKcIqxFjxpEGKVu2BfHixy+XgZayz+1sXJELt6ZkuKmWUf
zlNvz+j5/jlskBvdG+9Ea6A7cJ/7iyu7OhqSNcmJktmITbR9VVL5eF9VPhMND2MJx9mGWwFGd3uw
t7mCUnC1R5tpaQjxOtcW5i3CNkVaEQ2kq9bN7bkfXMzTot31B/EANf3yURCc/crmvg3cXW2uRX0S
7mS4LBxpuTlpoWszz8DtZ2w9crI/t8UHffBHX3A2x5B19IxmzeRqA2D2gqLb4o7f/L6WYHBkNoXe
vPR9tbqxs1zlJ+i79hGlq53pW7t/Foyw9GrhjF57LhP5jMAw58n96L7Nrp/lax5PX7sxm/kNhBo+
CN5hUQMfDsuPiatrS5DFgbhhiINopMuPiVCz89p10PZxA/NZ64aTXzJSVOaDsa4t+/us/6EkH+4v
74ZJD1YZkDHi/aTLUOgJBfchmQsuYyvc5+BsA3OXN8mhKNK1Xtsv0TAsvX2vN5QSGPx0lNh1Rgbl
cWEr0vQGkpzJbz0m24tttG1h7PeLzyKD6oel7ycc8tJhL8zJU8LIxnhOmWLO3AmUvvqUbNP18NWF
P0ffR0eyX//+lt54xQiL1BLgp9PpiIo9P/MYQt1Y0siaOCKiCo3i0V9h53v0J1H+8bNw3b8GG3X3
u3RZpDkXZiUkYt9bE9UGzOathxBuhAoDdX3NjwqEQJlkPsa5sXQ6rpIQbHJ1wlhHXwFiUCkajKGm
UjlpJr/THYRuAqrRedisgiraK7q+5Dmi7iN/ShojPBGBQDI9I11ZUz0MJ8RZJl8ZzXmd5dawjhm2
fMiQgvaLOkWHvTcRxo4RT/NW2ZwEf7hOoT4vfN/riC8A9iIUgBCHYE56hQdI/tQo/+HASXGoteCo
Z/HaaIqvXswMz+lvNSk2xvwujR7btlw5sOd7RzfXVggcLe2IMHW1IwCUmA3n9F6BlMy24fw64+Sr
z7q5nZuN9bM49IfMh5uCKWA4btVdftD96AiHx1Ll/KqNRlH1bfSdLEow/Ig4febnQ+jNmZPaGD9a
2xMsA6I2sBwVrzMV3kA061zqnSRJTDlc2qEIqo1mRoyCDAMiunGfQubn7X5xQvDKybDG5eZwt9lM
3NuSk41WrulGd5pZ1fxo7P8ZjFKO7fLky5UfSZak/QuHMDqZLZbc14Ez8wzlyxrGl8PwFQk/6xmV
d7jtlz7adRFesirdnmauIFUHkFgwwMMyc9o5xr56aB6Mnfh4tn10YCy6f2KukwbJpvQFg2g4IWWJ
TZHniumviDHPelUe2w/VS7R1yM6MtfMX6ULyrH7p1MVZsKs4xWMJNDMtybdXrnzNnXRzMosymP2a
lspfdEbDP7rIjDZpWLs7JTZOS9MDN5wWi0RF2PwYMeLldOm0CgpfJ8NCIkrZK+9FEupsPLq7XDq/
wE7zRm51EQfE+s6sSRucNCqvQB1rYqw1Wme+aEOIib6IJmj7JYfQ29rlz84+8Zvv/RE6kE11rIa9
M3ziCvwkOG0Y3PSDzZIaxbWPX/4w8e9nMUJLaZp2Az+sGK1V0bUHNQciZP3X2y2lwVGlWb0TUr+A
zahcid4SLFyP1i5YJQ+/8JwRX+9qv8leIFIDh88lf7msqR2MgTtR1IDsnf5GUFS+tnvv2d6mvvJh
cWZThIJ79qTv2yF7GIKcQPCRUcPyiDI8si8B0+b0DA5Ll/o1JFR409nqpI9meDwM9cgmKdzaR4t2
VrWh/bpud9l60dbSTkofTik8EHE1toQP5h870uvaN3b1IcEfh4fF0tDNnYSOGu5LGrJgpS+/XHxK
xnIqahU+sS2fbiM6S2mwr786OwOOZHNJ8OX2ZlKchBqSRqGlSlF+jMpTOlUY1JD4PgplhOo7JOZf
VT/fLtWErl+D4sudGZP8Uk2dMFLmSrzOzKMQ9lAt6ghMHDIFmDJHOS/Rpl/nAJcGJce0kY4lO8Sg
mBY19umu2Zx4Gf1+qUZamOSS6eQleZyxiyhzb8Sbb/xor4I3Dkxv8b66UQ29XJXklFD7tKc+xFp0
sI+oUB5aSB7qg75fqruK7ZHPNT0dSH1AdDFsIS0rb7Sq0M2IAlDg5uiin2hhJVmFuvj9G/jGZ6IO
j8ipUCJgzFR6G9h2G8cnl/jRoiqdVoiDwnz5aLV5tB6L7lM1WM+lzVNv6oYFeIVYgbRChAFNfF9F
HI6yzOV562MndCbI6v2gQKvLNb5WartvE/e3EYW8KM/tSCtskR4N6GRBMam+JH20ausPdWyt7m/j
rfOFFYfskIkHEgop9Y/yyOmDwhAFOyH4Fq2HakuJEs4KYx3WvnKYPi5YvHotk7CIhzKJNoxiugy2
VgoG9ZQU7H1l/FC8Q5OV2zxQ97E3r/Pmm1N+njRYVU4jwsvW9r5t2TkZJ+GJIxrUAKsFYfDlpysC
LTVHURs4Fd/nyFvXU777fQtERIrlgggBLb1LC7COBk4UomOcMvWe+1ODusRaGUqnWVjKlVKfWAs4
H4Y5KHWYPJQvLXWmrqh2FosMVD+2oFse4mPUrkRd0PkzP2ibal09LTWHr9zlzaphkyaAEBE1yUur
iWX0oZVQO5qGel43XmA/j6Nn7Ts9+9Bk7VOGuufKqSZ0uxuNw2eX34coenHsdluG9sK79fpz8kIU
GbAl0DB0Jy5/jFa0J3V+q3aP9aYOnydtSWXy6q6z1EsT0i7PoVGoZU9B3U7ndXEAD8Or0DWGtdhh
9WEJfnP1rsAeMBHBZWGzMJLtyyUNI6xTCgokfoS0eNijsIqupa1vAydf93a5RgT2NdH7Q9u4a3Nk
Ymf6KDSxGdmMV5NSU4upVs4UIB2uPjtZHj0EZbsQeeX49/YT6Rd6iM2hniiPZvVdHCqVQvxzilUd
gA2IlK2VtZ/uHyRxFM+jrGxF2gjDCLWsj9mIQHu2ueRd51DWRzVboK66Km3JdiQfcozSzNtc2AHu
5NDazdeQhe6hptysK4QB1e8IqCwUOW7sIF5FkdIQHHDkUJcfObbjvuzJwn1nCB/MSnswbWVfM5i6
8KXkWgpr454SNNsOFZUrZHWLEHmftZ7qeyFUFI3+E/KQyu9m97SihfNcVkvY0RsfDYOsS3cECYVc
1+gGo/XMSqF0r3+q2mJdjsdoitfj1K9+2zsuDElZRh2puZokwEbKeF7HtVqtsqo/qGb5wc4N/76t
q4fvP9v4n1VJt0aSjnZhC4yK+SzgsPEmf413Fsl1//oLvDLy9SisCW0lRl2YRWIfJeeoGCAosois
6cDD6Fk8jAw4YYvnXyDhWrIlXf4tE1xWqGBLNP4rnpjuIfospGyQOvy+sIu3fOONeYsKI5I2sm9k
2lTYg5Job5gU2td+twP6unOgYXd23lGHDT3cLiJhlqxKjhJmTIzZBlbVY3tQvlhf4LL3PvbHwTe3
yd58aJ88ZVV/WaoPXfVBxVc8X630FcHjqWMOcaafIkEG4u/v8MHYj+0qfLIQYfhm8UXd/fxUvngf
FhVzblyLF7alr6r1fdfOFrZ7RCwF4gg1xA/2QTAxecd6Oz2Mf9z/trfi2flipaSAWmerlRWF+UF/
1ptvff4ldLf3TSytSUqGvSCDM8tkTUbRPimOtgrGxZLETRvi1nWoPZNTSGG5sNzEGWqWkR2mz/1p
LyhJ2338qH8t7NX85/g/nF3Zctw4lv2ViXpHDxdwm5jqBzKZm1L7ZvmFIdsyuGAhCZIg+fVzqKru
klIKZ9fUQ4VtLUiQwMXFvWfZ8P3JW+DyuY+OOXBV/xrzKL/g3uyCLY4xF7MhHde36gbclEO/mTG0
hm6cKGP3ITwr9+bs5CL9dHO8GXx5IG9KWfXsBgqdJISag3pod/D/hZ/TLTxW1/a+eOIPLlgxNIjd
Ex26zzeHhz4SqGeQLTqm1zFYkjcWh1fsAsTTN2Me99fNdfiy5FYdYPj0YDpYsK1O6yR9GstRXQdH
ZmEbfYhCpBoBNQr48rwneC2pjSFxeEfjBYw/bfOT3k4f1xRK7uiqAMm5aFYep6itbv0imNiM9CLb
wP29YnHkxGYDP/d0TOvwzL4/rWb3cVBAQHDLQncXFwPM9P177eVYeqJCV6nxZQ1OkBPxMO49PZzI
Y5Z9/X7xAiWOghPY0ws64ZgF4AfKYeXooG1kGviehvqgO7G2QqzaAa46jvSgxRbd/DoSfNwxy6DA
4QUgTOKkPCp3zY7pFyGsCY7vIs/iweMjIIcdd9112Rk1XfSRNuLMx+1ghmugKc0B2KxRn6oDf2g7
eFB3CIF1QW/bBuAkPDpaZN4r7UkGi3JI3mmU/ot99y2Ec8BSE5df5b1/isL2yXt9N+LRoQKa8DAo
hRFb8EiqbZWi6bD43OIiFjeXVhfzzSkm7Cf58ftZHh0mpIJxF1tmCdqcF8N+ykKBkaSiW+m1t7EA
CKEHcWseT9V3Pp4p78c9OlPycK4CF7IPAAz8MPPGarw4qk/Wak890aOdYklQO2BLtDS2F/93D3fo
4QyCTyiNwYD8LLo6GfCXgH60Z96+w2OZMT/M2Th0ryNOqbNAupfycL/qDyHAAqQ86d33+YMMsGFQ
q/LAr3wfDCbTlbZkDTZp2H7zGvenGIIhjqLyFE37s4EiMAAXmIeNXuPRQDKjqIw50bQKqwYHCYij
6osAsi6Mi67R2YkbwCdvDqqxy+VpMX/5APZCWRrWzAFiTzmVF4qG36WR7MQYn8a3N2McJQRVXmRZ
57rTgoC60dSI2A0KKC/pr1SJLa4fu9YpgxODfjyUEd/eDHqUEeiy9CnNMKit682EvhKNdhzk9wr4
lV9H0k9eGBCJOJeW3jCKScsjfnP8563syqYu8cJI1iSZ6To09BvYO/fQxPj1UB9vogsECPRMCCK+
4rreD1UOmVt5HhahHqzrEslx7OYq31uluAduSK8rC2/y10N+MjuwYSEGCpAoqIzHvXyIxFCQG4GS
ycpHK982c4WU4vrXY3x6BnjgEUImYDH5CI6iY4+zcSrDDuWwCT4fNIWcH0s7FvvfF8dID35W+Zic
Qsh98jDp20GPQ6OuCxj+YlAF/etanmnmg3V+mYXPTtBtT8zws3gF+lAQQhkDRalj4LGcMhkFogR4
YDrnDkBxywU4SqfhcU7CuN1X61M1xk82AIXwwsIlWpIL52h6XRv1ClSTeTUWZDsyuRG99TAEctVX
8/9jjSD3RhkLS2UJF++XJfB4BJViLEuraQ51WfXrYpZT3GbOKUz/J+EKlgqvgtsom30ggPnWDJ/6
GWG/aXXs1HcjP+VE99mqgJAadnSIvhzINO/nUleQdydKIVgVxbPdT7cGshwF6QG7835MWfj/eHSv
3ZcQmDD8t0z4TfBA7cjlSC8h1u0tarSVHGAoQBrvpq1gJXhiES7v4cOhSRHlLYhuAJN1lPhUzJcD
F38e0+UXG74jS6WbXfnr9p7enBjtsyUPUM6/Rzva1BKZBw+W0eZLePc8w/UDNRi9qv3X5txpR4hP
SvnIdd4MeLTi+7YUtF1ygu67Se1Vd8vJCuR5jDmnsL4e59hC69g+cQ37bJ+9HfVowVQqNFO7ZFh+
U8TGtlIKSf1G3TXZKTuFT7oG7yZ4LA8w8MkS3pJmmSTcLGq4LA137XYx4KNbto5+/PoNnpiZd1Q7
trFaaD9gODJfyWits58ELM/6VCH85LSOwkc2s8DkFcZZeKTLtKiJkYTH6m7RcuWb4enX83rVjvvF
PjgGaZh2auB2gQHphm2HW4JNgJXRxEHqbshm2i1K/TasrZIOfhXrU/f2T2PYX8v0OF8osrmuCSHj
Sohp3RW7rJ1PbfRPh3hzpzqKKkQ12RwsE8x34MnOh2IfXQRpsFizvuKMnvLzUybFn7R4Qoo0CFdK
FMlRdD0ac2q8Qk0GoL+6nUGlgRbhRaD6LKmkLS8IiK2bzunh/GANKJGQDEWgEQ2WPJenalzLNj9+
u28/yFECXUOCXrDGAwkZ/ptxnTUyJVwEcZ/77DpyRPazsB25F8xxdr9eWJ/lSuAJI6kIUJWBLML7
YA5fhLxCxwKXLarpCnbyKRPwh2PDqQN3iSnvpuii2gUWDEhSaF4ioXg/kKHSBF7nOKlLvgpehMOZ
gFbbdWTX7sXkw0ZkywkAH3es7azipo1kVJ46Jz/MFbz5xb0AVbfFxzE8iu6lBr9ALn0r1+ZQiZeS
PTa1DySLQ9pT+/XDSYLuDlrBjhOg043nuzyON4dk6OeOk3nWnHrxlDhoroddBetmtgk2YH5OfP0f
ALk+nJXvx/SP6iN94805gxVZyh6GFdsuZ6V/+IP7+R/wWz8ZzUM1H6UtiIwtpinvZ0iLMKxAKEAB
5PUCDWYkQzQak8X4rGzikyXLDx0L8CFRag4XBvir2vn78ZQ1STv3iubVTi98aOCy5h/Urr+attGJ
6tbHaHs01tHcLJpP0HjHWDrV8G/1nFgn5ara5FmywMfsVO6hzpJEO70/lQN/gD+iKIqiEu4tUK0H
zvP49tKXGnQmkTcpP1goucgVRBHKRHARF4r8HJTcj9cLRGPBOI4mRu0nS8SZy5P5djJRUp7758bb
5/Y6PJ95fZnDjg6iG+Z7kdvxr2PHx/iJ5iKuWUDjIIsG/uxoQ0WETT2winU67eWdu5pBmdHAnnlJ
np7UUfiw3I7GOsqURFBIpQtTp8EtysNfFpZxuw1tlG8XSjyEvU7M7UOweB0POAeo1ABcFx3NTRc6
6nSA8bIgcX906xCo5ujRXjsp9KNWjpGJBc/wevO3uWx4/3iofw18NNG5UaEoLQxsX87rQGHlQXAV
InSrhZYLlO9JcvyHk/dowKPFPg80Cjsx1qnsvRXkqhaIL3RGVuK8/JZN5das7PTfd73//j7+D3tR
V3+Efv3P/8Xfv6t6aguWd0d//ed58b1VWv3s/nf5sX9/2/sf+udl/SJvu/blpTt/ro+/890P4vf/
Of7quXt+95dUdrgaX/cv7XTzonvevQ6CT7p853/6xf96ef0td1P98vtv31UvwQa5eWGFkr/9+aXd
j99/w2J5s9aW3//nFy+eBX7u4UW+zP3Loon5x6/798+8POvu99+IF/0D1RJgiSGzAyKcs6Ql5uX1
S4H7jyXignDsASKGEwyrVqq2y3//zXb+geMVp40NoA6WLDJjrfrlK9Y/fKDxQIeC3AJ+JVoSv/1r
8u9e01+v7b9kL65UARDN77+9Xy0LQW9hAkPYHRUUZITHHL0Seq5wIW+xx8cu+0IqxtA5GoZ28+aZ
/Dns22Hebz8U95GPhAvSfpEy+YimGmrb9HzuaAKvS5euDA/NU0OB70sJaecT6tDv069lMAQw6F6g
ToWZfdAVwdLVAGsFbqLB7bxmtXeBVvxmBOtkbOiUdKTSuIr9vd7pH6NCQQmihACD4DUvj+BNijBA
SjmUhfCSAuVuCFFlpYl573W3SDBP9eDf34v+NZaPGzswY8AWHN2LnGbQmvYVTUYn15e9V2qoaQb5
FZntKWnUNGz/7utbvEggfwEkw5IlLJ/nzdwc1df9COJc4kesbpPcC9CqUZAQDNOqmPiPX4/22eyA
RkKYBjQTCd5ydrwZjfXw/tWoQCQePLNZrOaofY6ysLqpo9IZkz4PTqzOJST+lcz+8TjB/F9uDkAo
f8BqyWHRLnNKmkjCv2UWW4UOKVM1e1DhlfD8LQsQ1qCVo2JaeyfG/rgzls2P/QxXFKinHOumdLMe
USPrvAT5UF/A/Nw1t/VYsD1I0Kc0WpZD7v08gSx/TfKW0gvqZe8fbAcnh6EpbTex+wyIMo9nHIao
gK6gbND0YY+q55DptW94gXD330dh55f7H2Kary3iJQRCJu7oULJHl9UNkS6goA5XCaKSgK9869kv
EMIKTnWDPswzhEwuroDo14IKDOjU+3nO2aRL+I/TpOlKfT0t8KKgnfMDZFL1zpMV5EMlOyUO9+FF
oicMuSSAUb1l8ONIaqawy3uC/Q/neW9V4iYRe0WJTmo7OSeK8B+HAlr4lTLkApoNFM77+fkjMQUB
AjaBUipzz0rRM6DOu8bwuPOy/FTy9Plwi/oBtuNyA3o/XA+Lca+BukkSdYLfF0WkIMrW2Y65L2oP
Yj+/XirHLw9oRFDpcF7CAglioscktwF68FMRKJpMJfTRukHXD4gG4kZn1DkLhCxRD62s+18Pehxy
jgc9Cjm1yS3ImQChWTYhW/MeF0pFERCiuQ7XYTFH6a/HO36kGA/6Gzhx4feHBv+xKJQXDAjaA1bo
0DlmXcoemJHaag5D2Jm/GWBehwrBA8IdGa4Px7FbzY0OBNS+Ep5HwTbUVpaKMOyvwlydgjJ/OivA
waHICHUTaNC8XygDHZfNWMAVfaGdQs9ZQbohA8VqO46O2P36EX7yyoCuA9/WxYdHp21ZR29OCVFE
eU2UBYG+IndBRafeuKmdOV95htJnEuLy9OsBj1Ol5UFCYxnXOARPJDFHmXyrOGtETd1kgpF2c9U1
JABCO2wy++8vDjhbAO+BjhmkfI6VRqy2GXmrhAtmdM/b2KDodaU6b3qmQKH/LQ4ExDUgcmy7uPQD
w4OL3/Gkshb18bH33cSvi/A8l/mzsANITQnfPgHQ/WRfo80A2irw+p9oE82sqEb4BmOL4TGmjt2h
MF4q9lX2nH2thV1FsRN2p1psRzih1wmimIHcBGomwAAcC6lIn2bB6AyABIhpPnQR6lVN4VvXNQLs
2g2ZSia/BYHAdvKV7OvyvEA43VYzx027gMzZiYvoJ6t2kUZESwzquvjTUebWwKB11j1DqlG606Uh
Su+yimQr35mcb244+SdqH59sSYRQtIVDwIahEngUu7EHoXupLJq08ODoVpaVIciZpoAC3pSV5amy
zofhFhHwBZ2wqF1B8u7o5O0FHVBiHcDsypR4LJqoO5i2Nj+CIC9O5KRHWT4CDHBYyJegqeeCXxMe
D5Vp8EobHiQACEEkOeyhjow22VD1j52ds+xQ8X6c5sUoeR53fcHLU8a7R5P98AmOkhpvCLXdKsdN
Zq/HtUkHvOljn+Vyq7uT2l4fBwM3CsFnsTPBzI+lvbzCmzhVuNQoYOn9tDMwTkmD2pjvbdBPL38n
1OHwRX9uwWUt10/kbcecrLoTpjGoeCaNM+b6IjAZFBqboWyrE0H8/UtcBkKvdrHmXrQRwSQ6CuJk
BjUo77KlCm/uiS+/5Ix+1YGEz6n0qoR2IMJAIP3q19N7H4r+NSoMRsG5QdruL8/6zdHBPNFMLScZ
3MlrqdaV3UZdrKeAlUk0+eO1QnQqVkVIvFNq7MuS+CsD/2NkFzcppInYjVDNfz+yzt2GcTcniRyF
da4dR+9c5hcbYphcaVtDdYwT/5L6IoLMk6fSvz9xsOwQfiy4dEGL+v3wzHBF+cxJYnWTIiuPq+rJ
a32X4YCOCp0E1QiWCbUmevt3B8aFGEpASEMW4b2lpPL2iXNRFWYyAVvZES7nuGeNcC9UJCjK+3FE
zyYNQk0gmaG6yL/79dDvI+7yyJehwYZeHMctOE+8H3qauQrDIoI4o8vHa2+y3HatLD1WQDNNxQVr
XetEzH2fKLyOCDBsiEMHSAvUIo5GrAaX5WE0wgp19OYMznm2X8WDa8JTAejj1HD0gy+MFYzhgJQ6
mtpoamWRlq9COqCpbWrikVVdux1QzrquHkmVNfMJ76GPewegTOBjkOUhhf2QMISZoNXY2hyLZ3Jv
+lw/YOsCPGCh3NGyRqdF4csTY36MEmhmLbcCHGFLNDoK9SHNtFVJl68KfLC4YG65dmBcBbISA9mR
emprrDw/i7g3nOJIfz408hUEQtR1jhk+GeJk0NsY2jbcv0Y2P8aBnkHPaqZ67UZQlen0Yj2Q+972
1+sW+obvYz4WEtRL4PgCFyuYR6J0fbRrOofMwmhnSPRUT8W5LjMk1HUNPdB4AuLmocL/pnUmoSO0
jmQmp+1sm/wLNC6b8aJCLtEXPnkCX0i6u6kaLBc6OC5/bjttptjiozVhnRiq9q2mQ7Dz4DNdJp3V
eu6l7anJOnc8lve7LveEgReoH8rVaBmXrHwp4CzSulQWG+5WqoyZ1ha97fuq8daZNcgxnjTr+Qr0
s8nwxECKP98X+AG6r3tVdHvT5tzdT1PIw00fTOD9uf5I89jo2jSx3fDuu9BMr/o+LFF2QTtzTSyt
/cQoG8b2A4KbvVaC0W5tyMCAR/Cw0RLHH6DmMPpqLGIw7rwxHjMqnE1BRB5CsQ4aQLBADEcY7A6D
3FpDVr4M9SyKtCImKlfwVs3J3YCrjLU3TlTOezwH0q47oNDuq4IZs6q6hrbnM2YRXbgAnkZbHcJP
5qx28p7GRNpWnTYij0ZsikCDDhO1XnkTGc2LTegVVsFiokfTxcOoPHFpso6j9aMAunvhtRPNeDUZ
Sol2UrCm7x+RGYto1+ihQg2zDYc2jqYy6x64tApzU4FbVxbJPEFwck1DY1cJlPgpPOvxxwjSnIoP
MBImI6nWFbHbZiP9sqqfrSGg9wqd8Qp3XMs2CSG2e1+2BNWDeRz1eCZnGlWxEb6Vx+jeDtmGBmT5
swnKPjHACUVYlyDYp6GSlohljWWypb2DnKs1PeEH1RLRHkihBufMNYHFdlAtZWgslYEav9JpygsZ
z9VQOZeWRK/wDKlTCxld5fv9npohuwQpTLFUt3Yjz4DQzCEJDyGpDijxCv/OZjN+0y0JL4DEFTQx
ees+mYm7TyLKGcMh61XWD80pvacZmVGxbEPz4mbjMi/PA7W9Bgi23ZZ1KEYIQ5UU9AFCdnqyo4M0
KNzH1kzbL3oRLrg22oTnyha1dUMdFM3wbVkL+WF3GtWa+EPVXVQwuHJT2tp9lNCoGO+sSGp/E/Zl
YO2jOcuKtdupGqz9ouvGM8Xapk6U7ZoXWio8TpdzvA9Lu0r9tKRdUxFXoYPXaOqqFxsortV8TydE
wRjui4Ilgs4Nk0nPhk6Eq8xgdTtba8wrEfdBZfXrRig1w7HEkVe0sspr2Srra+aU5SUr3WKtK8YN
yuQAP8YOPsK9jFr+Yk/aKlMY57KzKZ8nummZI9xDNzekiiH0xL5XkFeSSW468PUmHs3nPrJvKKVx
5Vz1ms9pVIkS3gFqpudK4l3FnFi1jntT1l2cG0+iFg8Y88+escA55KRv+hWtLe0lEsav19boB826
xzbJ4r5pbHdHeKnKQ+aQZv7WDZznuzoo7WHFA40HAJ4EUA4Tg3/Z2rJHGSQ4CvopMYC6RLEmUJiL
Gxv7ZmWPYQ1yfGtoA0wuqLE3WmegUXYM23TVS+ymuLKrka77vG5gAmCa+r4tMhGlBZAUeUosb3gS
PuStJ+KUezG0zYUmBXmahcPJmmg2f2fh1INSq7ATAcTtFY+hR1r4WwKnkS2VbS8TZxBVk8DBhdHY
4RKVO0koh/xP39R3Pr7WoWSJpvJe8Xb6KStaNyDXF8RcoLYyfs2rIow2wtOE7FmoS4gcYkyvSm2V
T30cyrm88gTIOfgYPPCGb650ozq2B2Z9n2tqXaGYHaIFPvlTc9OLzqO3zQynqJTZOcweGt/Lor3v
dpRvlnoA4EnTBJYwtKFHnQ5j7UyxB+G6xy7qTL9px0kSuDWMvo4lbWhwYIOenqea521qFTXaS/ao
2Z1sG/E9Jw3Mv+YmjNqEu51zxSxHm53ySDasgDvXEGLyibV3y4Gpde+GeJQDrFWuZhLWfuJCVHzY
jXBXVtugpvx8kBGb4wpnwM6ZndyCkKWfDSL2A7e4r/BPbNW1PtAwVjWPdDdCQpBs+6Jptlk52V4M
s5mhgl1pWPUptJPHAEiWJp82c1ngZMppv596rYZY89Iqz9zCIc7enlvixA1zW2DEnGAoHu26iZxL
iEkNt9qt1YuqpQvcE3pyVxD8BHeHF4G4GJ26uwsaPfc/PYfNAsf44D6MGYSbE44PI6zY6Wjm7dvQ
U/Y6qPoIcluqaNmFq3vlw/zNTPNOoMrP930UgaI/kQA+EngzLtN7j/XMWdeZ3am1FrZvLoDwCurz
vMP5nNYjzoxECLQKkwbwnSr10SCzLwrDSqETqEIpfWA4n4okI2Eo3Ljm5SBXhpbtM1hI5BLpIJLY
rrBFQquhuNdVw28KOnjXAJS1jki6HGvBWw+iL+dkEsy1wWIfG7s+K/w6IBezo/sp1syS7Z6ooocS
lG5xqLsZ6lsxNz1lV4KMkaljUalqWhesiqoVjfqy3PHKVPZ1S7OI7Wqk2NlNMU0+HHxwbnwJrKE2
KKgwATOy2TLFzWQydVHWrnWTF0H/wlxlDWU8lYaaB3wJnHve9uH0lULnZPgZsoqzL1bZt3JbKYSM
rUGGuzKQBqNxVw60wtukDgSscqarGMhSLHYTFE6RIDTJMEXtUDd74s5zsLEKPfhJ2/TUu5CTbZGY
RJTmydyXUx5T2VmPUM506/WYuQhWsBvT6jHylDsfiJUJR+1N0WdEJ1AzdVo/ERbD+W35OiSABbZ9
HbvOwPoUJlFhrEaYNsEAdBD5JZTP5+hOuMIUPCXDuGG8IHIz1tHY3E99yz2esGiAL530LxRiUjy5
04uTO1VMxqpa9bC6TFyaX0EUTa7Q7VgPuTvG9ajLxC95kiEPimsbPjG9U1ix9vx9yfP70ac75To7
1CjYRitry4Szo8ZY68IJD7nXVYnXIKJEuqVx3mdtKihP60isqQUPSMvL3TXqRFsnlDrmspLr0dHn
vj/ck7mkcaXpI4ylRVLW41Vj0zpGCNv6Wl7Amesl4JFJsxI14FZON0b5FRRth69jVtbroYSTdwHh
UG9wEL4YOYO6TIvdgoPbCi/GMphjUQw49y22zTx6TsNhTWEVqP0MKbN9bs3NtQnkA2R7zxyv9hKt
2ptoYN1Whc2hquRDNFqw9curc3R/7oMuu4KJVbvp3ey5GdidRu9w5Y7eo2dNbTz3ZAf04Yvn8Ztg
Li5rJp77stgI4TdxNNAfRo5Pk+zbtONtGQP2th/QunZ8uSmn+QeqxRvaFsW6s2Fh2DtZLH1wZSaT
4+2Mxc4z+nkm1jcskW5V8aJMZwmhGZkPQxKooT8Dn+6WadmvglK90ELtnamaN1EGLBECaBEXkY1O
ck6+dsp+ptpOB+j64mxUP1kbPgR1dI6+D76NOX3KIlCBOnvYa96A/WREmnvIz4byHndrbBCvRTIf
Wls7E898gGg7gz+9065bOX5t0DhGZAX/F2JaI1YHAucU+wRtlyrskTGVEH5jk3nMgJuI6WS3MRoI
xYojS058HCO3E7xDL1jpfOdBd2kEC6A87zpJ5rjrjsPc2KmSJsM+H7stbZs17gOrybJpXC66GmKM
0NkFmTx2kYncT1yyPAFXgGUJzW3gVSPgxUzsCH8KY9JVq7ov9mPoqyjxBamfa8+ucLAjtbB122xD
Sq6qNixiFxiMNA/wRYMzAAXBDnKC+bhDsy4mlbOzM32AjMemLnGvcVmKhXdRE3EOUfYNV94G+cim
JqOOy364Mz69cgtxLc1sYk1H/KYQ117/MDbBXtRkgwJgnAXOpZYZR5ZkgUBosQsBF4PRIz/acP5q
8/kMevPfLIv9RHswoSU/V/V8p4m8Rp30MkQMbKYe2kfNitrZKhTVtamsn+MMn7Cx6leli/aeDbX6
mOUl2tIVlMad7owrOMLglGIQ9mwa585T7cGEKg0b8i0b3HPIsRfxnBV7u7Fjo7A9QgTRyADjXKN7
uKpEl05WlVozX89WPsS4Nax6hpMBPKYitj0gwET2pbXMzh1boHartAvU/aCzyyqD5DkyLSd2S/nY
2M0NH0CeyVoRk2A8yzKxKewgRUn8PASHpnbsc+H5t1ZHL1rSnhmFbKVyn3gZneMavx26dtPKamuM
feYKvfXaAXZXVnkpmbP3ArIN52nD6LBSbpCCCnsRlfwMHuo7WRMJeIfYga2Wx1YNLeliShQLigTK
VWihhzsnMpdNoNdBBoMSGiSwe4xH5YDsM1dgvTds5ePq7bTmVjryAWIcl4HKHnOHJDmoXCOnT2TS
Z0g6i1hY2bOroOMU8SRXak8tfjAWTOMsOAV0znbO2FnlSLNyBnldMg4lBE33Ee42bJo36Ibvwl6d
9T5HjGyRl6APIxGn2d4Kphfe+lfO0DuxN4OtbY/eN2SuV0hV80QJ/6okAKJ3wr9o7WgXerqNHZfd
gP24AhvwAhDj4Vrn2P4xHXSXjCznaYFGUKo9IuJB8ENpDDJdSg+Wmr6qiu1t3g+xqsiZ6di6m7iN
uwAUuKBDIlOhi5uhQ4kO1cvDyPyEASoUe8aFsSir19yWEN+zHBIj8d81gdwRiggGzgrYFW7r4jzR
55ZUUQwXKgg3U+u+E64F4+ReJzwidK08q3CSBifRQdS+6mIi3O6xJnyDoLbHlVdWKe4OCHuRab5N
WINYyePtRJs7NgfzfWVVUGPqq3SQYNaz4mbks1g5Pm9iiUvdRTv7cjvgbn4n577a90qqxzoKpgPY
O5t+wDvipBNTt+qBwQy37lIxeWrkrL0N1zYJv7CKFOwyEJCzualpMZl9gVUMgWamm+EBAJYsmGIb
jin8Z16MzvjdU3ClvkHbqiy/AwDeQuWxtxv3zIgii57CUHWHtvHB5SZhlLlbqMexJ2YPAcSGWN2p
Dev0JOPcAlYC95Le85/LrK6cq1wJuz4MxMmqC0HLJr+yR2eGG4zXCx6bwh+gG1zKcLm6ZM2Tb0lx
rrBk623nZvMcT46ULfwL8KAuItz2RYpODPJBkdeetyqoqWU82ahmxVE1UxZTKJgheXcHAjER11L3
ts09mOg2y/WGumEzpWWvRvItCDsN8o7bZiS1srYpkTgWk7xqs2m5oAk+38tZINhUEVqNMoksSXau
InQ/22osn4BbEurRGxmxNgRi4F9D2tEtHt/AcUIP4VM9DYi5os3K9dwhIMAypr2G/x46PWCqZysR
aIktHOJNxgA3VxctXlq1doUYzxxw3vsVWM8wr7PzxtvZBQO0mFtfKmuwv0hXQ3QbWup3oe74rjd2
8DxEo3OJX6C3NWfOc9l17CLIyvkW6SVuBAVAEivQ6GAaaVvqYRwasR370t2WVNS7vG7bQ6GEfu5t
mEasajPQNg4jWYD+5rjVs6MGZa/kjOx+5eJCBhF+SfJpVWS4COPDIzXrn5ygDeO5dFpIU/coONR5
7ksUBmgDCfRB2F9ycHEOTS/qTStyCwq5rr9hhcfvGmT0XzWFGzseE+fFbh6DjseWTeozBj9khIAB
9g1myJ8qgRvP3OZBMrYBd9e+TYufuD/3CSv89noCgOg6mwIIZNEhanZKDuAJ+sq20TCAZcqub7W6
yKXrPmjafIHKvuBJo/Pq2xAOKrEbeIdm/uAckDoX9wUDHuacD+GUpXZLgdtvyesjC6Kk0iJAUbGs
acqhUn1e8haCpay2IXEsshxYdBLm5flYZbzd2prbuwqHxrkxKr/NMk5ustAdf9a9Y8sY7TMrdbCZ
N07nhau6Kuz7zu++T0GIVEdtNUo2sKtSMbr6F9zYaYPUtQ6HbcDIFfBJD5XIRSwGFGhofsNxbXI7
jcAVyqSa7L2dyRS4nkftR9/twXN2M/PTHlnQmOeHorIvnP9j70yW40a28PwqDu/RgXnYAqiBVcWZ
lERtEBQlYUwgMQ+P5q1fzB/UbV+xJKvcXjoccaPjdqjFJICczn/+oY+vFqPP/GaxNlQdb2a3PNOd
eDQyi5ScdLDD1jVObTpzFsQIaMFYRmbuY46705Aqu1iFAd9BF4a3GJipPPbgRACd+xrW1pZDpfKH
0vnSWPRtrFl5sB3xIZI2q8CFdVpbpd+X2aaWjQaQYTh+XOLE4cxaFkjdkDdKFLPH2qV2BF2+mjP1
zpTeBtOQfd53yLnMG1Op9naTf7R7h9Ita45WY4XFKLRgyLzp0WkrRIJT7AKodHwww6oDgOHvBIJu
kkF8zeLpmGfNxyTK7pL1MF7KXg/KRMZhM1fboW4+EHyzr+um2Cx5RDJ2/cGwwbeW6aQv81bQgTzW
mfy6iLwIK5HeFo7T+Q5J5X7MlPPTQd4rI49YlgeCl77HcbedsmU7K7P09WSa/DHPnzOzFAAXWv0Z
zLK4xl458mXSLYGCb4tfdE4Y57AljaK9t2f0I9CojqwHfdfokt/dxTLUUq959IFqS3cetfFtAjjP
hvxgiwx41fD8XLiR36qjt18cMw9tp2hCp5eTnxTVdTq1MCispg4ce6oAQcytYdQPdWweY8+7rrLi
5Ig5aAFp1X5+nvPpflCrxyqVz5B29o5afV0hoTbKaVlFw1bPipJE0HhfqMmhsM0DSiJi7qMnV4sx
VovltVq5t6XT3tBGO6WScjhvIoB2G/HhoGfh0nd2oHFlHGwv2uS9yeMXWbyjpGCiTQbd5S7fZ64a
OJHW+yJyHgjR2rb28lrkTUBQyU5M5rVsspOhl1vNym7SljLclc01NGIC5AsPw+7ZnNE3yc9Gm/Xb
yJ7vkymvfaUwd9o4zT63rWq9UR5Htfwc18xS8iIfdHP6VkVVqJX6XaOKJ861jw2VRCWA8K1I/yAc
b1d6xmNutKXvttY1nn03va09dcnwFrnux2i0YKJGhPe29qEpJWoZNzvWVXOVZ15QuEYW1MX8AYhB
+HU6KJus1LtDUWbPNLg+uo2IAjVZlqvGw4mAzX0JcoCoXUnVZYRNYlGlVk4sfElGOdutx+K2uV/Z
Y/Zc4icwtNq+VqtjE033UcUjdjP01CjPcTEpKJJrypwsBkYhj9u67lrlWbFoJIFpK76WRtClqIkL
ftEix5SgftHnEXs3RzyYBUd0uijPaRNd90Vq+GbEnRzkIBzjr+b0ua0XigBnjTcIkg4/dHN8Kgr3
k7LQU1HtPYZVvqqKYKEEUxL92qT/sLRvQLp+lLzqFEeRWV4tUuzY6O5pOx/jIeGMhl44ec/0hYOh
cTcuq2/wuEwvdZBZAOxcVuMREpsNXurkYdtUpzJLt3UurkVLdPM8G6fUSPfTOBMuILeu8dxFiW95
bWByE3Sr+nkylnnDnC/9OB9wIUnsJMxH6xb0Ut54tvOtcynUPJO0o7Ha5La5g7l9X1tiE3n9kdv0
h5m7cylfSxWT/4wdX+QghMrWlm816DZCkHtVUbd2DZSlspHnhQySYiQTYoDe97iM420h7tGnBP2E
GtAiYIg1JmfMzq3pe5E/xum8VaNbI7OvvSkKUk/9EKlIlov5pI/1Nfu41Si+OmeUcRmWPNdTeScB
YE2MA9LkqdSBuRX8eurs1JTxTim7uxEJz3jnjh/raT4ZXhaU+X0j2qdxdLdJ1B2dEkQqyekxSvNJ
SQdIqw9sp/CTOLqN5GCN4zFXo0M89Bt3daOm9NKcKnAHLmvGEu+XctqqUxqog7vzyvzRdHPgpURi
XY3NTM6n0+qrpn8sMnNLje4TtcSxpIYlcJPuZA9QIjbgewd9qkJiw26tqrgpkEUpqvJJ2stBaztg
np1XjztD7hSrvhqLNQ+muzXUN6U+6v24jbH08qaTl4KDtzMdLSus7Me85QqmJB+SfAqWBAN/r7yy
3XmzTK9yyZAi2DsRmdzS5v2gAY4k/UPf1LcTjbZZsW+grGy5OR7jKL6uC3loonqf5gTf5PEu4aqY
xeUmGyiSFesmszS2RCuIClzte2sjmygcNJdzfTxAzNplLddtzFR2yVgFJTEsJ3ukk1ylFrtAeVj0
k5ibp8LZcBoxeTRl2VpTd4s9M73W/L5vld0oam1j6NIJzF7BqQhU635ocuvQmtFBXbxP1lCebBVI
LRK9sSNLwVNBy3MD6Fanb9c7KYEbMZVEbdd56NRSvyKc8C6PzE9GyuWd4hs7yFDlgK353O1ibRPw
tRdhueLQ5/qzWsz9lspCHIohj0OHcMNtlYlKDUClGzgH0JJ3WpVOsHdg9R9yWeAvKzM53jnqpMYB
/uZee1S7MTr2yVTbYTOl2WdtQZAY0uqpK1p42lz5c2fIQ6rOw73NZNoWkHQGvwah6vxGWsj0MKuy
kH265Qy0WUXupiBltQ8MmyaJ24SkJhwrq8++DJZSPbawRPeuMhprAwU3inaUyxU3ACPM80a5Wpm/
O7Pk0ltkXQ0wWt8uRfvsdZF72/VVct81LvYVzSQe4qVn6+RDcFlI0/na8jI83jrD29CXaq5jh5oe
3iZ4qXSZbnZcfYRhv+caoxk3Mjfr6NCR54QiS0tV4J8ZvPSDuuicN5K+1BQyFWnV7WvPFvMjm/Bk
B+oYjYRIqULcOAsqYoMm9qyxAiaNoufBMyJpbBJXLQ8pID+t/KgotgMlhZ8kDhxGk77fbT5lM343
FX9I58Uydwh287vFk91ubKLuIekqow9sgBaaz9TxX1n92nXVGE4gpsV4Waw2Qgc/e/OxseboOJD8
+MIY4gUDz+XasmfK8raibrW5wTR+mXIlHLp62TvZVA6+E8XK1QDysJFqZJe+nU/OyaiT4nZhBjzR
Gi1CXamWoyWV7muby/otnZeFPkTpGo+Zs5a8idb1jw188z0IL1tL1MdWSuvT4QZJP/gunyyWlMym
9HMxRkxPVZZ7xcFMyR/Aab/GvQusvjjets4yMwOxBHWz6ZWsyFQtDnRFJO5UndiPNEFvRa0vT3US
51tbKVcK+vA9teKXbtLu3I7TXrcpcRXip8PEske6i1G8mVo32sLSSA7gh+7JHYccmCqrfCiu9QZd
MtYCnfZmxCM9rryyKG6mL5Fg6QmvT8LMzfWN3atsYCWZfv2EHUfT9m/wVZt9z00qwPh9OsioR2/c
JcouUScvsBLnqmgHh33W+tS7eRm47gjRqoRVELVWy5qHvNeasb7B36Mya1YSds6WXxV9eo9/8djv
XbvN0+s4o1L09cidAscobo1Je/GS+TFBA4MNsViYOuqx9MQSxCad4DHt1vsq696Jv2siv/WqIdt1
hGhIXBuCWWlvys57mhL6BnLiPpRq0Ns0lXLdjh6Twau248I6byhiF9BTh1LH0rMUZopBiSSoKOlP
ZhQmteMr8fRiF5EZSlXUW0PvlUAkOV6LZXydtbTh7E77iux/CNGWYKY2unAKFxolESCjLwzoLQw9
+0jmAzUfqJNlO+0nw3kx1Wi+tuPuSor2WSGtY1PUWf+Re2NDB4sWPNetk6RY9nEjpO0ZUVbZ3vR5
MpQXF8nEZsm8b2asnIqcksVd4iWwBhWWhsfZjgsCrlnCe8WMIDp6Xm1uKDaVo6lHCeWhbQcJ1IYq
Sa/7AesmRVu4nFj08LJOfvdScVocrsbWkFk+ZPgv00Aud+X0L5Fb0UdiS6dAGJ8Mmbi+mkeub9TV
FSiI4WeLkm7VhshEB3A/ruNrpSPl2ho+qzBh/WLI3rjMkGbJ3XRyd65bcAdqaNLbMdXEZB5nXbH9
rIV7YIpHUKVrbdAHXysyCud02i1DfttrOBPCLe5AFwBhsn7OfZxoX41m/JLJ+rGQRozMpo7mJfN7
GExDEJdYHuR2m/BpZyKFrDj6qMEi+ZDWtCfKuaImNevPPQjFbdnm3qdiGofdYqgyyMgpTYJSFAUf
cKL2q20nyESdcslz8SeO9cb7BKna3nkpNo0qXWr6q8oEPqXWZXRFMy7f6kOtbKx0ztqgn4fu0Rjw
D4BN0B/idHSDduysPVweDvJBdx9p6zUfXFPYJFglxiZlrw3oHnqvljtrO2juEVJs28yee32cGAwt
3OQDeEUeO2AiqXLsgbJN6FrFF3E8tuNK9fpnaebuwSXK5GNqKtYccB+w98wGSKfkj5pIwDFmwwyk
irkM1LUlj2pqiFMGPv850RcquyKZFRyqpAEg6Uk4NRUA71T7caepn2sFeVdIwwc7edeA9NBJ1RuY
tHF5xKe0BtsnADxwKyV7NTxFu3JMGW+Au/IPCgAy11oOVUpJFxmFGcW83yZZNvgz4gKpT85+yU3x
FTjO29ulSWbcUkTRTQO8H/ZOzAkiByfdNhaNRzL7wPFKwseSqwK3bL+sLCeczK68YSdf7vKlgzkU
y0ljq2+Euu1R/h1aoTYn7DvynaQ1AxJeRjd6KpzRj/VOuY68pPiWSYcA0mqMaE+I5KTSY79V+lZ/
TZ0RgE+Yu5mLyk7CPoAp4jGrM2b0Oj8LY4c0jCp5EApLqHK3uWGmp1HiHpWp0XAS9ehdS6b067yM
zqfSWqjQopGnV4vWuM1Kq/7ast1we7XVr/FS5Vxq9SbapHpFweXiqx7AMNNRm5Z4XbmxRjt9bA9V
rovvrjSMr5NWRseJWpUDhMsnxedCyWzpQSoWChA5aw9trut7MdFRq2iTXgvaQy/rYZUHUnNp1mtK
hgP4AgsI+1Fp9sdocKcrx5hgWj/qduZO2jYzKpc+ldqOp5qLq+3bvKUr4fZdF8RT3M3hLCNylOF1
zVeucPHVSdqkeayNBvB0XmAD+yP8uxu9NZiO1pIL3GKG4qTnmXs7ofH57EUlsFA3ecpDTRfuc1sO
Kq20yXCfZkO2X2OXKQIO25c/tJPeN9E1wL55y5LcShYjReeQ9Y+qabQvUekoaWjlWXI9QA1WsETz
AFByKeMjt6wMjl5dWLcdF15z5whi7YPEHQV7vKzNL6XutnfNoI2tr1T06Dep2uAz6VQIdbaVnrXg
wQsQ2noy0n9Y2dlEfi8V27kZu3Q1zaHIcIw0LMDEvEyjo22P/FWjm+bii6FkjXioVelZ36zJbL2X
DMrHs0GCjtgUllHJrVLocfOwuInRffNmyxgPal712KgOQ1ofs4KFGzBORe2I9UFya5rj3H6X6kD7
2pVZSqVEwvG0T5ypwpgCJroZqBOigmNnGrCAfM+VNfdKV7AjbNUe8ta+UwrXPpk5Xe2QhvKUPxa5
2mDEvSgNZCfdWrKvVdZxfNC9lMlB2CnyxauBTJIpzMFi32alktwFPCHMMK6XIdnrUtWuhjFJWZls
a+knWMCtGwy149ADd9QifjAm2vKHJomNZT+3Q1NsIZAq/QH+nkniQVsU9d6w3ToPpn4GH1nqhqvj
0HpjcaPXSWLgWw/fhVM+6Yxur3Px4JaWploVKFLEPQ1xL1Y2TZ+LXm7aFPIERR7gUXMT2aMX7SAS
mkVQjbr9LY+nMbrKXC5UO+x2FCYMSONjoZqpel2kEaimYedkXCy9CrmRLhzWSuihgKtKm91ykIWQ
B6G2nn3LL5ZoFyQOv5B4VzUMTFOHkAAIzOeuGkvTzGbimkWosnS2HTDJhm2iovRsjQv0/t8OBdcd
1zjoykhx3vPBS+jPsFiKOvRSY6g4uR167hAJKvIXYbN04Z8Zyr8bDtkGV1mT9Qm9//1wXAX0mo6C
CDX6IbS/xFw9Ue21Qawp7fbPY/1QDr1XTqxWP/R9kC8gQD934JGi9wyCr0Xo1XVuXFGcN8kOv5JS
BgA5YxlmcBFe1DrLqTPZBqkYS+kl3j5hVU5+JzUx3kK5EnkAP8OttpArkuFKcIZ+1odiWb4uI3dO
KHKZPvp9NCbRSSf1pN/GUBnL0Kh6A3yvFFUTUkoYF1QKZ+Yrq2gAhSaMb52CZLW6POO4ww8UaVqk
IlSzyT41dq0daZHLUNgdjjXJpD66GZLAftHTTddK+22CrLix64u2SutA7140mjlHw08Jvjv2jeeK
wFR30pZLZ4/7q+buxzweX5Mmii+w238zd7BRdFUwMbQZv4gps2Hu0saUIpw8b4E2ovVYeVeOcD/H
UKL+7RK0EKOSeesaSEGQL5zpJDQwUEPCjwq9Ce9VurT5yevzcheBVz3/eZ7+8lwM5SFTWPV9CCSM
M4GPuhJq6qVhqMpZKd44lO9kRXHvEwJVvPx5sF8/FapNHsfFl8FWf9EH4FRQe3mmiZBWonhwbJG8
qnWTXlh6v6hMEF/ga4GEElcxF9HU+2UutM5gq5llqOvp3O1jY0K/aVlj7hz1pGm1K7UVorj/86Pp
qxTp52lItJS3+szSDUDUAVz0ftSO3qBRNSC9AO47iL23CAFXkjLGE5YoUYGYyWOTI1ErYG6BW+2m
uLmigHlsMy2mcUMxpM5wkp2yOg6TCotIqz4kk/kJpvjRmqvGj2MDlbesL+XOnU8BDml9DeQ2ULV5
qMtWSclP6rLUhi2oLk0fTpFQ6IfptfuyaNwdd1kj50tJLedzgNFMPPDZgNc9GF/S96P1Sifhp3Yj
dS9NBrL+5s81FM+3P3+O3zzT+kicYTYrln34/Sikw2kJ9NcxLInI3jjGmG1Ns6qDquz6C4v1fLqt
D4SuG/mUxWbIS3w/VDJoi8g6uMA4fmTkbln9UcDuiFUrupqc6pJi9ZeNdx3PJSiTLWKVW59r4hKU
d6WGOA0wxnZC4pVRHM7pLuFu30kd9X+Z0XZJ7+D8nZLKfmqhNod/frtnoX4Yxvz4HQxcojgG2DrO
NigrNtshKSRychPkO8HA1s+lpbaBHevs/sKria1qq0/cmLn/EfoeYmk9XPot1r3p3ZLT7NWbQiMd
lCMWXe37Nw//Bc4XyCAivWIattbQirtZN+ZPyWiIY62b1neV4Lrv7RjNd2QCYDw+0msTyPla7duF
V7LO27NfhmQ31OIcDwh9z+2KFWguTpPVYyiRvoJNJzGwokcGu64WkpJFo7Syk+iLgenjSTPMQ+XI
L9QPlOHlcskB40z0tkrPOKYszGg4mFFOeu/fzOJ0OU1dcwoLz2xOeT9nRzl1MgCELwHRXco3Xsrm
z6/gXP71z6iIRVXmJov7bOOtKpsmo2GtOiKxTdRhW5vjDaF7D7aZv2b1/MFZ8u+dRwSG4jJzLKB2
sw1ck8IjmbECibyv5ShI58tOqZXdGSL+4nKx8VFD3DoqiJs+la/KOB3UTr+wfa8v5Kev9+NXN7iv
IbfUyMc+n9DmotgL9hZTaCggeCZxVZsyMdJD7DzboC+Ba0MkEjM0wbwtlQt3i7MdBFMNhuVc9NY4
SW7dZ18r9mTZ13rmhnrSaS/VMsVAaNGSHDzq4tCNzPiCtcEvT4uJF8ZIzBHdtvGdOlu+Lgh9KQvV
CfH00IIF3hSQlLQ2XjWnm8xLP5eWsVMN70W3+gsb8/n2xcMyto43i7r6h+k//vyn06ZPJcx6WHhw
OeCho92q6SMotDVhHSvUXINrhpnTO3TA2uhtQhX01CwKNXKuLrd/nrC/vPc1T9okft6GqocR/dl7
V6O8yWAokQQc5/prA+yzo7WbhhIQdFuaHjKgPw94dvaZpsrFDRk+Lx2rAePcbUDVytJRR1gjrNji
OkIME3qmk979eZSzs++XUc7OPsUxW/h6sRsyp5frTvbR60i/7SHTl+nvN/iPi93d3yvkzDbv7F//
H3XR+1GM/i/HqF9c9K7a5vVb8bOF3o+/8LeFnmH9ZaPiRvfLel51xxxcfzvoGeZfuo1hFwZ7nBJw
wTlF/jHQM4y/MBbAh8Jy1NXmbv1L/zjo6d5fJlYKmG+s1hjMVf1fOej9uJH8Z7OjgwTFC8UN/8MS
12XE96cD8Gte13PXBOiBKjoUAKnfJ2XKHzJ0TJ/GoYTmoXTUHuAO2IGGAsj2AVuS7FXGUavtNLy3
SIVVvJ7kzWoO1MZFlKOYwxfaL8OVLq1hb7VdHM65mJBPAuJssR30HL/UYm1fWXZ70FLbg2YEn/MY
t9Yi4UmZ0cuS2HkVJktkyrAQdT3R0u9afRNVSg01Ku/kPpvr9qXHeoIwAK8bQuh1wNdqCZXQq7V8
h9DF2pO9k9xVsStCaOMiTGspX7j5im0Jn+yqVufuNS0jJHipliQJzglucdTdWD0MY1WdzK6H0V2N
Gcw/Cab51kwgdPy3aOmCBT8h4QP5wsjrLUe219GC0ZYvl6rvd8pcabc53iiKn3IaDt9k20dV0KOd
ERskR8udCgmHnkfrldqepzDioLIB4vySvNHqbjAg1CAb6U14lNI00l1q2HFxhaA0L2EML8lmzrr5
0Ha4H8SRmgb6IPv7Jh+0DvKTCxXKaLGRzjy4Xh0Egk/64kYvY9G09OaKho5jr9rVxptVlOHkf813
5CTTleva0kmgiLb5V0/SdvbTpmhPrW20RMDzolHwxEIJjWThRpcIsFVfuKoh/GLO4RHA3LcfBBLj
W4S09t7NkuQGABJzY2V0Pha60W2deFC3LVXUU9bxsL41zd/YeOFb0WOeT6Iy4IcrRTUGViaJBIyk
CKAK6y9dbHknRwGrFFAYuo1jzrRg20Zuy4V3GY60R1+mdPB8xInforhSH6BKiZ2rzPa2RZN+O3ht
d5/gdQuGlinTblzaDLrRrHcnpVPSR9VLXzpFndE6at5G6dX+G136rxSS1bU61dZ9ZCTJU23S2sKs
IPJpg1cPQwSgE5UZJrCeMRFhLEZ900UQKyoI90Ej6AxKzfjKIgRAttFNovrNfDn0o2+a3QdPg6kY
CwwDaWm3QWOkfdiMTuHrTfIxG5yvVPxoZez82PZDFtKDukmLaIK1ExkbPH8eZwvhd7FevTvKddaB
9OHaVofBhfukZvAOcjIfgqxMCNzuIfVJN8VDg7ujj+xkosu0fDRbtUF+tihBZblfEsClcJkBuWk2
IVBY2i95tkDSTlEcZAiS4TE7q6lA7NeW91S12jGT3hPL0IBCpb9kFqWG7BcyePmuG6nlVAR0aHzP
Ug+43vBzlbEHfk8bZCrNGHQaShkLQShklPiL3irfmt6ZWI+A6cUcG5tajaYnGLoCT8P0uSPkd9M2
Wbcf6P/uekgZIVhJue1MROrw6JzVMAnMtKv1nUfGy74Uo+PPgoTnZjBMQOoyJdg26gKjqusHQ40k
roIjUjVngnNc1TA3QQe2QOJw5FP7Vq+t6saGLfKxV5FHVKs6ys3TT0majUGB3BDERCj5Zi7Vz0be
ortfRjD8FNfigACrZeOWcMcTiG1vyOB6mouZjTdjNDEx+lphizTKBq7h0FPeOy+0OEcf1pJ5k0QU
dwQbjXRbUOgWJjzoFAfmcO4y+BIxyse8674vuGiGmmlC/i3VIcRYT2xtCoPVZKE7aEZF1hwd+clV
pzFAFi53NtYMN62d93vR2cU1elVA5nWOHKLaib66Uok02pD0hIyksT7CcuotX8Sw1IYkazd9oU5Q
UJJnj0uGDxvP2U8Jjj4+oKPEJwCyq3TUfmPyg321sb5DYY82SsLvWxSKvBel+yjQElp+O8yNoOuO
Y8hNXEOnk/lYnGpTl8kGcyv7oxim/KiPXnyEnNoGQps6+KjTysKSK186rQM9LyDuxYXjt8pcX5na
wtd2Gw6PVnisq5EfoIj0s8zc8tTDhZh3ZpQl91BYpoTQvajokFtTHcgtzTZzeTMGFQVRhZvEA1Lv
FCqbPnjNt5TPsbEH524yunTrRXMMyRW9iaKhUiqNGYdKPS6w5NHhgdpT/jFFo3495BDZAaEsHt3M
56cR8ou70Vf3N1MoHbYPGnSMicaedyg6HUFL6dpvHgMjGNQLRHKZNi7GrTHq9ORKo+OfIl6mw4Ar
Q/ZQy3K+rlF1Q2Chup2VzVSJPDnkulpmOKDHelrtNCWHydCMbjyFrA/Pgp2Yeg+iNkqxr/TESj4M
Q26uqu6hV7XRp1pwYPF0s6uHtqy1JUjMxcDAQgw4ntvo5WCGWtklF8UfePHZpYTbDcCqhmXUinCc
XUq6PI/03IDDEAyh+trcDkc4AN/yk7iaNuUG8PNSxPb7e/J6DcJjBxDKWINrDIzF3o8oKs/QlMGY
Akhe5GjQQIJ8ihmEygq44Fp3BpisY1nkFJJBBWJBuXf+dE0H2d4ZlyGgEfjJCKd9ccQ7/vbf50yu
I8HrgP0JEEnr4TwHvsMeLzMUawii6zVZd9rHV30YESDD6RpeMi49D5D5MRpGWJ6+OihSQp29w2gy
R3N2ionnMrYydHfxUds7m+UwHIZNHNj78Xgpn+88/OSXMc8AN+jksI1cxnSRffqcAH5+H63JeU04
h1z2QucS0PS+Xv7x9UBr//OUZxUVQhV4PrGYgmGrbdNju1vDcgATg/JLtzG3Ihz36ZUWdIHcoT37
czX3vmb8dewzdLZCoN3GDU+rCuM6b62rRnz48wi/m5zvHu+sDo4SxOJD9OMjrmky7c69Grft1f9B
6Ox7kPzvh6FbBAi0ljpAh++XHIZsepYPcgrWEFQN0obcwnnYpHcEwhF5LoPLUdO/+3Y/D3n2cLHl
LIBhDDkfUjIpTB7N3srdpXjFs37fL492nn6hc6w0Vcc4a7Ss4rfE2kH18KNQ34xTgBYqEMQtaoER
pL1fJyRmVmHBcehXqv9/tSwpFVffxtXIXD176AUopZ/VZn3P2tbGwX98Lbf5zvsMrMJvILaSmuQC
ivXrdmo5P435Y5b9BOzkpIf3+o8xI32r8z1LQyH4wd5emK2/ziGbYfCAx4mWmXSO+sLnJfYhwhe9
3RhbrtZ1MH3Jg7clUBE0E0zKdfjCEjyPImXHeT/kGbA5imUpIPOvQ1p9gOgMQcmayIF/hK/cW5+h
ABtBjlfD/mKM+K9v9f3QZxtsQgzExHG5Dp0+6JtqR9xF+4nUiVOzS8P8o7krrv8dA2Cdyu/HPNtg
XfB7PSfAEEfcT577EZ+RtL/wFdcf8f60ZwhGWjvk2mpD/X4jMJFITrHjwRxVw/5GGRDk1zd5fgHn
/HXvXEcBgXFJHqCjevbyVjf7UVcZRSgfJ+ex7i4c67/7ODqPgae1p+HVetaAaA21xl0omoOiw0xO
ubdj1LLJv15XMEB/GuRs8lH3ollbXxVKTphCdhBZdqDUFzIIznxn//7oOu6ktLBAQkjze/9FZFZh
yyNyXFB23afmqt+tp5t+O4bjVXa45HL7u89Pb8LG8xywy3XOnklblD5WIOME6LUC15mPyqh8XJaE
A/1fEhX+frCfxzqbBGrUNYnsdFhTRJdZhN4au4mrCfhKeHG1/m5v+nmss5WzxEMKEZKxxkANPLQ3
3L86fwmmD+QFBpfztn/71X4e8Oxmojl1o3Xm+nD3hPpu4oO1sXZasD7e5dEufbWz09uN5xa3OwZD
/b3tNPO5c4rPsTcdoove1etsO98fVjt12pvQS+AKvJ+Ns5hnPBNQ3rQbcdPvBhL7+lO3c64uHCbv
G2V/Tw6u5A7gqkG+wHmjTAzzxBW2UYMmHMI1J6veueGYXGVbMm92y8ZY2GX7j8nmUs7Sb88UzjAA
WA/SNajv+yfMpwW+nNOpTEuvD1q4xWA4ITqlECogVWX0RlDXNtq4WXAp4+d32+LPQ599R72Jyylq
GVqg6FXenPHpwlu9NMDZXoJX64L4kgG4Am2xssbK4HHYa/fwvQPkC+Yp2Vy8o689q19mzH/e5/n9
K9Jk7mHCuL5PPeD+de2sK4Eo7Ut712/XHO7UKgkcBiyd8y83mbWDuweqgvKEnNPHFWYDbzAgN3mT
HZILR9hvqh2K6p9GO/tYWV6ncS/KdfsaTkngfDFhUYVtWF9FR5SBLoyRf2UH+2NNeCoi3x+EEAhP
ZxtmibHRhB29igii9WX/akEv//ME+c38eDfC2TaJchYbtoURYlC03HsYx09/HuB3b+3dCGerCy+9
IbdhBVOxrSlma0Bm4G3aUNk1u/LZevnnxv3/G2H/db00/e/7YA/f5H//b1+K9O31v6xS85L/U77+
3BZb//o/wVK2+xctT6bymtdGYt96xfifwVL6X8SDmPS2iIt34evwR/8zWMr7CxzGogGG1IVr/8o6
+Kcvpjl/QfKxsZqF9ke18+/6Ymc7sgtlC1c+mK947psYbZ+3xSIvU2Y106tNg0x4lyyowcdWYBI3
RvTQcXDt5GulLumL6DV72DRzhL2Ok5XbAl0kxgqjNSBFUES+bTR7UXwXN1ByCvQyvnBqrUv+P1vd
378oN0J4j8BX2Nefb6/QYmyEU3LjJad2VZZVb11KVVe6L+DO143ov/z0Te/+/tE/p+G8PyV/GfA8
vwVue2J7NQMWydGsvotpN6Q0Iuaj1f277e6foeA8chbzYDzl+2MR80lkF5KhrN4vr+J9u2u+dH4f
ojC6IXTwf7B3XsuRI0mU/Zd9XoxBi1eozCSZ1Cz1AivV0Frj6/eANYIEacT0PO/YWM+YdVl5IhAR
iHC/fs9x796+jtWbseQEyvTiv9r2pQ+hFLci5UFv8tdg6WH0o2Pq74VZ98w3YbCLR42DSuyNb7yu
ZxRFsxh8IK1x1oz4UUkOuibvXEjePg1Sah2NBQoDBM7iJomaKksZj8ZSe5q0uEZeOfiWO6lKHwsc
9SKasbgYnD7Rd/bzd5bO67iUtV9KCGdBoT4HD8bTQi7lld+eQzBGl4P90zgUnjU60R3lxn3m6Nth
Vbm/6RTGZRFh7jbPUeip2sa4RtDXLHSXLJnli5h2zedGUYrfH6+BDZRznZkqHINnXfzKatrq4mvo
j5gnyg1QzpkEz4gDod1cYUlz7I7SIblevPY2OyYX4c3uWXF9ba9nj8o7NRAgrzfzN0IV+lblkhfe
emv2WPW4U1xYh+S43ij+3tnw+Sk5baskxJEtoNLczCB4H4uOrWWH3WBB/n/+lkXxzvni7fYF7O5F
iM1kKVNcwbNu6Dw6NDBKS8XPhpVBEouGT0UUfKLwq3jYRv3aeX+v72Z/nowU7qq7IS/+pq9BXtJu
CuKs9wY/ulWuqpvpMnJr8kZ4JNLEGNl7R1L5ndemKwqzk9QAifjnf/8iI9YaiWBmck8xjOQ4Xs3L
0XTjc0oSh7qSr5/o9qTR32lsLMJuEnQHibOXCXyjyWPWkigT0XfLpkI5YPM+E0FJMIMue290gjv8
oD31AjOs2bN8nGfMU/vV8gyygvlVets4qQvMFHpqfyzOe+rAd5bqqx+yeeumopZdLvJDLHz6whFn
WNGLqz3CwF6UdRK8GPII+6xFXh8X95xbdaLJv68iV86W2N6ZTq8vw8/TiefhzID8lWHdZrCwy5Xo
sax7DynDCLBUng/l7/iQntLHgBfK0Xx8SP3xcu90/m5c9L+ILNGavslpNfPcAA3vem8WDwu94d1X
PTr07fXHj/feOGpcAjhdcRTiqvN6HBt8WYW6GFfcpe6CB/fBYfr4GXkfh3nnwwEblPMgfAaLzXW7
gWNLRTs47d2e1TnBt/Be9OqL+ilwac8tQQpfSM54amjdPlo7d9T3H/DfgbfZai4fUUCPdu/1HV2f
Q35oYoRJ2g4IYnNX/DNLOLRy7jWRKrMbvB7HPphLyAvRwPJDW3ql/AhOllOeFAcv6cneO2W8vlf9
KxoyUpH/TwvEZrHjUhw005SSHa4Wz2g7HKjG/2Xe08307xibdQyvuKomjRijU35SL7qTcpW5kWtx
A54+Gag5qOKMxz3V+zvfDMSxFBhNdHNQEtfX+WJd93Xbqx39+p7V1nYV3tamZtPAufp2+NMIxUDc
OUlt6jl/xpJsKFpVsjNUGTYHUXlajFJYZ2ZytfiWfW4xCHImEkNsmGB3AHHPPtC4zpkvI1s/dtcI
l/HgtoPvO0vkdWLj7Q9Zh+bFo1vYQotCvv6QU3zM3MTHfvcku+JxNxn29vSIGHadNtykLPFNkTpK
jSbEVaf3iqu4tRWMvW5zL3GD2+ZSvwr5QsO6No8xlgs/hNv+qLkfP+l7S/Jl+M3MKhv0Hkqr9V6a
63aDV35DT0yyiM7HYTa5gX8O6IvH3KzJMGXyWLm+fhInl0rOZNqRKzjpaXRx8BCP0e+92bsRN7wN
uS7cF+8QPzP8W0pCRledS+WTJZNj4+FBab2IjnjN/hel+fc2g5fDuVkycZNiDhGswznbg4vVmodZ
cehEbmfr+N3Z07f90+PeK9wkdtRQSgfOlr2H08BhQUshWLQ1Tncfv8H3nozO1JXvSauXZWyWplUs
Xd+KK/UvxUg7+t4qwd4utxdis+j6EV+/JoYw23rFaXIjR/49kE68V+0W2QZOIFid7CYW14m3OeYj
xv3Pc23u9dh8TobQMUtY6euX8I5+dZKY06c1nQ/5dq9i++5KeBHQ3PQB6MrQDp2xDiRHGOlqQAB6
WnjG+oTonl083KukPrfYfvCIWx2Mkg5W1guMa3JKflW/0uN8vW5o+lX9xbxRnOn6IjnKtnjE7fcz
aB93b4zf+468fOLNHhPH2JoLwfrEk2RnHPoj4YwpwY1ZnY1FOmSDujOT3lsRLwNuNhsxbKeogw+D
ZeXFaKD/Cb/XWCF+vCD2gqyz+cX2Mjc0VRQzQfLlZE7ADIfGiZvPHwd59yzz8lE2G0rXz8pS64xd
8K1ozsOjdLQ8CYzvVctkKR/2Zue7S5DORJB35Abp5Hv9UBjux2mnMlUanddkCfaUVf/LuL0IsRm3
oJeVJqotTrn6fR3cV/E50naaMTYKqT9bv/kixmbUMpzaBKUN1mun8FPAmPARU0AXlqhjOL1r/TVY
TnPYm+bvXT2Nl1E3GzEK4ESoBaLKh8GNBqc6yV5zAzd7lS3Ev3GJPQhkZuoHjPV+Nfepv5ezeO8s
8fIHbPboSJsADVW8PSNYPLVWDuNgnU0A5QXAgtL8NUQWvAJr54XuzZnNtp2ZXI70hag4EdrLAt1S
PX28CvYibPZosZhBZfUMbJR8Fy0s6uU9l4KdCPJmU24z0xDQibLMxADv6s6xhE8fP8O72wW3OmvN
dJM621wTSjoqF8UU2JMwmCmSm9T4Vek7834vxmajFfusNlODGAE62BmvyQBhTv7l4wd591y14qiN
NcXCXXgzy0o51BDphwOf6dHDbMmPSON4qj26NF96kWfdlsePQ65/45sP2IuImxkWaY1W6RMXOjNq
7AjdSowV9nAqBJP8+85c24u1mWuTWcpTGseDV8lX/Xwu1RBjydVOnpZyY1dW+V5i4cVYvimgwtQR
arSAHi7w2S3cGG51Bl65Lh0Z803vKtx1KInUuN/vaRzfnyz/fo3bJJUeS1MYaLzGLL+J6s9hfxKE
aOdD/N5hhzs4Zhxr0oT2u82sF0QceoxeG7zgHBzGQ3ihuo2H4zS6Q3BKzt5d/E2j42qH/zLeZgUs
cassQUS8+WIV4paH5aBccLb5L4QZz8mmzax8FWvzrYRROitxRyyQpLRqoE7FZcQVjpK/ZotVd725
IVc7FPyM1FHuuOl4mOQm1xLZz8QLrv+X2fTqF6273IsjSarRFm9I/CIBPusdkrnZK9avntcZtnJu
QAsx8u2DcBs9fbxA35nG3F1xJYEFvNpnbIaizUFbhk3ceUmbXKuD6edq7bJjf6f3w/k41HtT6lWs
zUOChdTyqo86ht085PdWyseV77onP4xAZ76srTnizjR+Z6m8Crn++xfjClsrNcKRkEGdQlW4MzQ6
s6ZhJ8ruk23ODyUMhVoGZsyppThVt4rLhfWME95pPC1P8+VeqvydPCD+P2Qc+A+FDlncLJZemLMl
DMdpHcm74ECHROzlznBhebrdXjWf1lUa+2G79wbXv/fVwlEoCKB3xP2CYgeZ3NfDaXR1Lee0xVGj
GkrYamNR/WiXeLyUcqP2zCHUricIXHQwtUl0U6ly4wZaHCi23EaTL1lCtPOL3kxffhAFcHKi+noT
3G6F8wgXT87G0VtGmCARtp+k8abO14dPf3fybiJthnwyl57emH70sla8xG7miI2iL3TYWAPTVGiY
bIHmYq32O+6Ge70cv4+T7opi4X/8O9585FikdMtywkdJY1Itef0Ghs7UI6UcSKEvyGjHSF9bVs6h
ulzqfX0ulWxngN+eGUjGMrqr0QldErzz1wHxDcMIf4rWqTZ6GJx67Xn4zFxzrEPpN+f4pt5JJb69
AmwibhYTm4+IC+JzRNHBz9euAdGhDB/ImQb2/NAcuIjuXQF0bf2gbeY2DchrkzHOwmuZ4vWD9kpT
SHOXoUa3FLNjs8BPjHNYI/6Ye0C9fmpQk80q+nwsZWVzxbikfyvKUH0QlHG6MbO29BeUp7BTtMns
nEHUqu6uEkGH9W2dXdLSKMhcLoCvXki6oIe+SeObryQajmVoBqB0tM2suzN+cr3b0/f+NcI79tgZ
gvHFENT5qYhGi2xxkzDX46ylMhYI3acJ8uOFlUqDhzPteNPWcXwkI2ydqBJC3bLSKdUo6yjyEZhG
fGolScPVfqofg1zJ7CZQzPtsDHXRbede+YqkY4zs1U94xJIXhzaHvcb8VWDneQjobqS5KAPca2dW
rHkzKWZIW0EW456KP9jlks/jlWXQIXExaKMV+WOe4QA5t1EU2Ckg9ghn+sI8d3KiX+P72F+gxo8n
TxbD+Lta5vLFpINEPYNMbP6iF1v25k6uLkaljv0cmGtGA1wk8y6wPcY41mo625TAvp2hE0rX0VjR
eTXmRgeqARkYRgWL9V3oWuNYouGjBXdKQxmVSi/9IEMe8bFX1SU99dTZzhB9NVvh9z+k4CWNAyZj
uR8COvALHu2SQTRWpO8QtpwmFxoRTHVMAifndJDpjtUJxT3e9PJPwHqBO/XYmZBjoLnSqtQfeoc/
JwYjDu4zj50ueHgRA17SpszDqGW8mpW++pEaeSd6uhBFjTvWoXxfWEV0EGg0dXRjfRi5aY8moPBj
hcbn0pA75a6GhVHAlFz0azEs8ahfLRA/zSWmfO4IPI5S3tidjaKJnhIrxY12mYPeWeiH070xTTAL
po9cC9wC0YDmWn2Ouf8sjc1xWYomP0ajMf8VwZc60E+94HFFnwpmglHI9bzLALzFOIeG+C+bEUJo
cZTdepzNs7CI85MQdPhJrimQ8H5KMgx/NGnGW1xIUv1+DFPtErRvVUMLUMYrIS2i+7A0ZFcZdNPP
4Bs+0UqP3aGkLtexmVMHDnJxAHlT5uvI8qmtTczbImscIc5WwH4zNRa8gO68ownd76se9DQBWXN5
BJdJNTmdhArywdDgTx2p8EPcNuma71Gdipwxu3C5HxoYwNCgMMByNRydUpxUAuMS40nz0AVlepkF
TYz//UJPfitxWslGsSztuAx/N2BCOgeAoPgtmivMqnqg5QIknxPSoxlMNiwC8IW66FVFk5yHpZ5p
2w6Fb7XRNp1Hkyn+RDhWt+6sa8UJ87T6CE5rOrRFlftLOEedY8BbtOe54rA6jPo3ucWrPAoL64yj
WrRaZyk4PCqwdMtSMn6LuQAHK1twDqc4EDZe1EjcYMvA+DTwHb1qBau87Jg/NJ60Rbwc5F6hJKNV
5bHC+eeTOgapl4ha61dzEZ0hxmYPGJXl3zpUHVeB2LDGmjwWjtkcA8tKGkq6+MB9iUGdXGS4xN9O
OMU7bUQ3PvqkPPT0SjPZjTLzMSpShF69JNn4jEvXiSCWkpPQxX/HYIB4x/QqiDGknUMc8YcVXEhj
+/Az5PNLl3RNI6ejco58xBmWg6PYpfFtNSX9sSpNmplDNXoCTB0emr7iwp7U1nwfTIVpT3AdY3ua
Cut6jlraZsOwEL7I46hXGNYIWObShQ1BO1zU/GkoNKNxJLEBLCbUcXM1hGqV+BHO2jhXSa2/6CKt
SDUOut81PKTuF2n52alS7qPWfIgSKrKKiROOUI2/nymHqHHuqd/KtlWUyqlSB2Bcglne0UgbXQJf
TS+ANc2+zg4DZ657asbhczYoWALkSXltSUECUKDjiLcwQuwXP6VSfKz14YtqTtU3NrrHdXzsWrY+
zfVwNoe2PcCnEpy+ltYHAZHU12XltM3Uscaby0EvKi+Kyu5mLvGR1Wm5tJso/w0X+U5QcQrXiwjw
bhmml42U196YB8VBWY0TMFLCokk26Uov8YsOlm61t2AjBTCDfMkUOpdqgGYPWFlfZkN3bsVYfMxF
MzpxaK0OOHwm+LrB/LZoIg2WFk5XDT4zRkMIYD1r7C5tdHda4k/Uu9UM2+PF4INiSTfD0ma8D63o
cAbgBCpFfXtrBfp0iIDx3EbD2HxTEynzraHT/2rrznKjHHPbamTH5o39Tocy/IzEXDtLSf97qYfV
ua8AGapSPQt0erDKZqxcTAsBv0Jwt6cGT9kuBvqiFiA2JCETbSWCDZdDVJQCep4HtU5bZlfVoBeL
LnB0zd08Gr7lK4/PtPIL3PDJZLfSLVoOxe1Mq/6Okx0EFHlp42OPG7bb5/FDplnVIVQK87oVS+tC
UKMLXPJFoAjFAtqhNqJs5Wyr9xnm0KeEDuNbseJa2rcDHlFa9tMITZkubrk7BkgwnAxxB8gomZGs
p1tjGL7UlWHe4NuRHZkv+l049tKxzcbEScWWg2uijnecvTDgBm2Dx/UoRSepkwunDELMrhshcPkE
J444k1KxzKK7y2oruNKhl1McSMtbeqjpBs+L+k5RBwOMMjmeLpuqoz70v9u8T+9LEXPi1oSFHn2u
e8HXLM9qHiDSfsk1Jfqu9aJ4mWp9DXIkcue4pX1MaYSvQhGlByGp8OcJxvrY9q30KONTINpSX6p3
MWB7O+9b4ypQghwFnx78VSUzyKIYZ2A63uKJFsJ8gbvYajFHdxwaXFkC3WMpy5RhATBXFMgrfXQt
saqccMUEGWmXewXYRTehe/iiB2tx0oRlObSzXjU2Tgu57IQzXvfd0hWOwonyBNyocBYgee5QddlD
MAfGqVq6ytUstfYtsRGcNjXLo1IP+gG6Cs4MgTEcR1GPL60+qEA6leVJ7Nm682We6dCP6ksxlXVf
wtTBIyVDqXfpnvSiPwfr75nL6wXM0LfW6GIvMFrpAl8SC0cFnKUFeORXitFxcAe3y8xCI4pTgGXr
BnzCuptptenRw5pq01+HMYxUdHMB3hfVykYl7720LpIPxAoVzvqDoGpkonG4D8SiOzZZpLnwBWPu
OFZzMiPNuA3EQfZEWWM6WzJeTTl2XCoSSpCzyIRFA5IIucDEhxvW2W1r6s4cNtppzFNQoqNi5Y7Z
1jh6ZKVYenocLzTSWXrl0o2fKPAPupTTL59Nv59M62pSzArCaz5zZpEhXj5hbRpeyEYOEABKaeR0
XcKxvA6D1OmNWb/n56WDvaSTCAZ9ro4CKbQng6PvX9jM8qnic1Ffgr1mWWtx/aPnDXznUxDxx8mG
HcS0Gc/N3EpPYTsDKVmKEboXHZsPTTg0hWPEjf5JxDAHOwAaSvEJ66cDAIn5sizT/mec8ahyJ7W4
ekvdj5Zzl1vDNXHFGrSrqo7SOdKT/LGKggWiqiHn3xqrDh4MTKa/xHAkDTfhF4DRVTRAxIssYSkf
CLXd6iGvMzUG8RaX5+hYJ+PixrinPWhNWj+aAPbuEj7a8bFWs+hmauoeGp4wFg90GuIklK86yuP/
HaWEJ+gExRvj8c6MiqNojh4kQ8r9k5DvXCvfZO1RFa5SO1MXES+/ETJNUWopfLMnj7usE8qyPQ87
kqznDrzNfY5aGLZStMyh/tpqssSuruoomEdPBnp70SjOCMnycSE1E/lAdqzvyl1FE7qNQvUkX7KP
L18/vqq/84yvfsAm3VWhfS/CaRk9ERqf/JAV2U7a6Z1cwKsAmxvrlOZKUGQEaCNY2LWIh0qdfO9i
WmtL3C8cUa93tKhvi5qkg18O6uZuXiUjC8xkUNvRDRp77ZVeL+YZJwPy3fsKibeZtU3ATcaprNnR
O4GAkz9hXmVbP6Ib7Jc8BFuTU3zbb4DffcRNycJsMAkvDSJ2rvFT9pYj24cf3dOx7LLI3Y/nyHuv
UCfdgN6V1AP/+zrpUGVTqcX4k3oaRycHsFHkalkQuZz7cXWp/IrP0c6seXdhvIy5ecCIY9YcV8QE
RkAN/D7CwgA+eX1YtS4txy4n5ZjsSA6O9Sfla3T4+JHlvWfepLC0slLgJxFfPKiHNcMjP8mqrfzI
QJUCxPN6l5K8051L//ufikPu0px5iL4Jj2Fh/20F91rgoId7LZxTydumNCHF1Usa8msKA/6dzum0
2ytMretwuxO9DLEZcEOdRCWyxNELZ4E2/1vBCJxhftwZ1ve2Gx0zTqxEcde1nof9Raq7spJGrdv1
Qa46dPb5hXTMAEF45q34dXJ6KEW+cq0d2PtpL1Bu58/aiRtjdO53tvZ3lqzBbYIjNOocNLfb1uis
DvMwsgyRSk5z0n+vtfv4VFz3qKXXLmJQwDtPvo7f6/F9FXBbAkayjeHdREAaUR/Hi94jaegkD3Bm
6YRRfXSdzvwt5mf8rBmFr6MvebkvkC87Qz88mHsfnjUT/Obn8AJ0iXdBtnYzvxez1iYZ7PWzTGj9
3uRnvje27Bde6Jd72dL3oiHP16jdrD1AWxErzASAFwrg2RaDPzslM7cWIp3gIfipPcX+3nJ5Z3uk
ekxbBUXk1a5/2wKcZVoKmMmSPOMme1SwdYnc5lI8rY0rxbe9ds63K4eNEedFGcE4Kctt6R28hWKt
SBevK6DTqlftgp8dxkofT6B3Ms4GLtv4G61NVBpGK6934bgUZ5WTnsLSCQ7LyfiR/8ZkXD4prBbJ
K29gnCS/5fudqG8TzoYpATzAidlAE29t9v5aCxFfBByoVzmZ7CguJ7qjdtB9LszHj2O9M44mwlwM
bBHhAyHYTMkIY/S4DHqVboLoodVkP47GT3OW70z9tzs7JQI0PBjIYKaEvfPrcYTtEdVBFfNEbW13
zWM8nknF2VN0BzT94yd6u9utnk2cTJn4mONuy9MqdArOqbnqqR0UrXR5CrRiT42+SkdeL2SsrlQm
IF4YrK2tdUo0j5FgJUCJ0+4+ppcu/gaEF9zo52B5TKEajNI9nY7/wxhiB70mZAzjbd09C+GL56FC
0B6MJdZno+WlpWlXq2GK+fXvjyK+6BR/tbWEtu0nsFIZRWMhq3gPDq4RLt6iC6ePQ7ydeuSOVw89
jEVo7dkew1fTQSwcDRUGDvBB/DtDMXKXZseP453pgFMYBQHsyXhp211QSPDYxpKTCS6VbonybZXc
f/wg69F2MxsMmm7pUzHXith2uQbpAP4PnoE3WD+zkUp9sVBnka8wrNyJ9N7DUOCj08OgwZcu3tfL
iLpMmxVGoHpSKPqKHH43sjzd+Wi+81rorpRW33Ps4Jlvr2P0XZ5LQC41rwlJuNbfM8ChlTn/2Vn/
f5/3/+Fu/GL6vDU8br6nL/u6n//4n8Zu1fwHBB9tdbIw6OyjmPivvm7F/IfxbHmHET10DNblv9u6
FeMfeNRjbaCvOg0qXWyt/7E7FmnEpTz7TNBBsfO37I5fzXK8lNnsqO/TLYWdBub8m7knlkPXmf2C
UTBYDtl0YnFPsPd8p/nPQnobYnOHzOoAiE9KiLUzVEHlMoWzg4HOk34aHOUwOKOreFjDCZq721nw
+rT0Nvbmm5sO7K9Z8Rw7OKwKm9ayOC3NnM3m44odG3Y1E69X2tuQ6+n1xblcjMumqqLnkArmYnTE
LD+64fca9PkxwYNqiSdNh72H3cic/hWZiUEjLt3N201xwpFfG1sic6tqjggx7cFPHMVeedbwA66m
k3KML9JzdpmjGYnXNJqTHjQv+9ReqYvkNJ7oU7H29mrtG/nK2x+2vqUXQyIPQhaL8H+fZ8BzDuHU
zHj9tiZeHc82JEeoBm4C/Kj8u13Qb6Mrr6NrdaiHqUl0mIY+tVJq6TNZuD1f+Y2i7W2cdZt/8ZQY
XaXivL74JXSrk0IrEloywxF9LLv3DV3en9n/edmbhRuoeaMPMk+1msjoqxwxuVkl05LXHJRkX7G2
jtLbVfyfeJtVLNIXlPbrKi4jR5sam5ZkyV8NgSxv0lsm9+rHsztzXp+Z/zmmfOkBrgEPAVjzekyp
+cxStB5WqC650dfCH54NozCZ8Hf7u/ZibWbpRGFO5HCIVTVOWPM59AbbfIiODRZye0t1o7L513Oh
5BI1rlWSuHl7+ZTJDSDCNVZ3Un9PPyAC+1Zj4Pl8pCjop74aRaqzN56bBpN/xoXrsPrrA1t4vsu/
mKNtP2UGLtR/nnGK7PpsXetXqWT48qhadn03/RAc6VpLDd7rzMVZPGbxeKtW+COEobDbBP7cJ/hm
Wr34QZtFM8aTZArJ8zRedZmZm+nfupvkoTti59m7kS7ct0pzLeCkjom4eE4e5NvKGxMAid1D5ptf
51vBoTzwUASGY/zzJy+I0LwpZqYCx7Gjjkxwlcn7xqevD25/RlOiCo71wfqPbTZvEiw1gEeyjqbi
N1drGqI+5A44DrrXMLBMJmevcWAv5Obr0oUz9o5rSKFu3WAp3XTPtW+Tz3n7VJtbHWDYiiwzIXD9
xe+UbozKpxpK2xPGmL8zKmXui6PS7Z+3/dI/ZS/iNqEz1YOpTtJzRMUfbtEX/KD4/dQjw819E1eQ
vYDvbZ7c/PXV/BO0zDYBUEFTVuScWTf4usWWclqtTZQ7jMKPs/vf5LXfvja4PyvRRcRLBfzZZh8T
qoLyXbdgNdyZeY54Iy6OjS60O20F73xpiUN3qsapDhzo9sHgJ0czevEecXPnTq7mt9+mz4bHd+9n
XNrlqXSFk0AWZ+d2vskSrXOGGjpZIhAuNKq/aQcWlHQZU8vqXXQDz8s4foo5TwiH3O8v9xhp7+ye
r6NtFoFZcmRNVKJ17h+NYlHY3bF2ESW54CK96M76tTNF357qCEn+a01MAfbaWjI2YyyGUiWsD0jT
TuOCOaj8xNfd5QIv/PBXdJn78+VeHuc54fV6e1zD6rSr45Hx1m8kBEYeRH24rkWs2z51V7KHUuYS
mfq3NXv/bF39BcT5vcJnP3TH3N557te34H++2Bc/YPNRjKKki2IKni4yrPaT9DM8psfyInGtawP8
iSNFDDmm0g+7S/TdAV9rT6vUl8vx5uQux7CNtJEBH/GKjH6BH2C4rXvLAVDvJJcBWLdd57/3h/tF
0M3EylC1LBPumwRFF4rhYM0RmgPdml/2jWv9UXXzk+qXv5Bb0xRB4fzj4V7//u3rhjRpSaicLWyX
NkfVIga80U9M7AXjT23uVFjx2NejKTwsuobmYdLvAAn89XHUTT70z0vm6kdaQIZt+yYtNCZyJgaS
ua6n1Q6uhm9xANfrPa+m0JF5w9nBePw4Klfc7dOCyUNebq7+8iRYthxPA44MOkGMdOpIiBcnhiDS
HdDaIouk73CJToOYW+ZfAqahcNjFMIvutBJ9yFXeCZL6E24jGImwXYHHYtt21TWCSov3VMxheBDH
dgp9C568DsdYy40LfWkVWB9Kw4XgQdCQk36xYHf4qag2iS2MkojAbh5Au08T5qSVIJj+GKsj3XLQ
v+E8rBIZ/JNsUyuNB2uslgeK6833Sa/q86iVAB9aM0K4WlUAfiyQzKd6agG4lBX2Y2k/oYwdOwsQ
Avij5UEq8iC5CPog+tSqc+ZnSptHbh/2lr1UZf8tNJP6psri+E4AMoyeMePPzENwkUBhxxSnGtE5
zXPITx2ybjLcUuqCzwpXHa9WJwAmS1/lX6JkTpSrddQ6p8+T3Hhq2wCFXRcI0UWWKuJtjPziUqya
CD5uoZ+UXlP9Wa9rL2Xpf1XktAUcnelBxWLve19A9OpXIGIqx5ij8igaVX5pYKyB/Ksc76SwFxuH
fEZzgIEr3pZdqSpXSaDWpt/MjdG5gEtSlGS9PKtOEBu6W5diykFJBQnRRzz1Yreh1J+MIhsRuFa6
cUDkOt1PU1KL7qIv4g+5NiwsyaJAEw9Btfacca+zhPSuRik/fVoGFJOmk8EryaODqfZqg9hnDCOX
b0aCklaePhWmWt/XXZZcqHMh36vwjijZFKH8oGeTehTxJTrquoBJFwvVNQdjuO6NWvYlvZMhzHfD
AXCx6sitmfmGMU4HM26ngxWm0WeENuFxyHWFBsJS7zxtqrJjPS2aLaN2PYZlJ18riTrfkSctjkEt
aBelGaVI4ViePwatsI7zUBmukSY0h86SMZwmjHMd5ODEj+Lo1KqC6OtyP9/GYzH9XK3OriP0Jxdy
NepfOugUKwylz+9DoclP8zRI93VRAsxti045jZI6/dVosJ38BKWG+MTvV8W7IZHmEqk9sD+0wsDQ
1RpskQ14XDznTUnXWS+hlG2jKjZPuR51kWPNtFCeCkBUj0OgZFdNXGK7Q9sHj6Ah7O3tBae1/KLR
a+2hMGQ2NcsM8lMqxKj6Ssk8ReHSPcYc/7wI9o3sDIYB8tEARCvgIt7nNbB51pMNmzot7XRWuxMP
m1yVQ2GAFpGV0pmloJAPSQv8sEnNKreDOseryUpa2DX8cKcd64LfKpnFYa6bwnAoLsVPUxJOFTSS
JHsy0qJxJ10V1pWnNY4SV52Pkkw5ReNYI7KoIdOYSdzgoK7PnddXWZmscMBcv9L6sDoLchMTIZ5g
GvVt3D5NkSkezaDITQ4KkXnT01l3WKpwos/MsmYUanVpFKh2hNaySzlfbtFojb8jeWpvaoDw6IBR
0rpDATmbRQ4DXHMbmRu/PVcr+GREz2/Z6iCgiOsGtQkfBb1rJTfg0lNeimIVdmi3QBTajTgYpV9y
yii8MZLr9oD5bIHZv0QemGKHYh3qpTBFH22sHriwjdvOVcRsKE5ptaimWyLNR9ZcZCri/umiqZLE
QEOUS58ToWlWXm+X106d9VnsKy2CeThkArtPkGZSapPvDnOnWUoq4ejfouWzrKNTI/WM9bjX98jh
OAxbqWpDHu5vYIUlqtdO6mzaIEH11DGaWeQWqkpy8VehlNlwo1TaCLCjXAS66+c+LBxGTK59QR7k
5ajEgSqeBWMJsRAq0M0eMmXqxgsur+Hksa8iJwx1EDUI0jSzdBdBawsXwqS4gNeKddMR+1S+1wIN
EHqrFx3yf7VbVG9WlTB2QuR/sxxX4W/LbFTjiaLeOTKR7LqcxUXj2FQWdCk6u5PwIhzMXLhDGS7/
JSaCETq9aQqFEwdQqejICMfQJTNK5z4VhZptIgslwdbkUsxPUiMFkodbohAd86aFEV4ZGYKRIVOR
5Q8GX3EbNmPYO5DLuvI612fzQaqsSneMoKhEf1DyIaVxgb/fkRZUm3YvD213VuGTfaL5vJy8ns4D
9OfVyKKW1bTOnAHa2xcpELPxVlK6UmttWhSG6TxbY/4torUucTCq0sB9amOt+EG4iOadkqyEKYqQ
BQf+pYByBESqauxACYXJnaeln2hXKo342DSVlBxMnMH6Q9apOgWIeNJ+ycWcO6UKl85JFi3TDuqs
SoOTdkKiH9QxMwfgM8bc/Moa00o9ntfUf9WxVJhXSz32FKKbheYzaSpmw21EmG2nRhYX6CpZ1ce2
ERXJU63WUXWs5hDgkxVMScA3c1bG1pEreUS5HWmCpD+3qizhqVm1G0Ba+Mf/o+w8dlyHtvT8KkbP
ecEcALcHTKKkklSqXDUhKjJncjM8vT/17TbQbRuwB2dwcKp0JGqHtf71B/WjkdlwmOBo5TY8bLWh
SKtnVd2avCRpl3cZsp++ZROq40jsV4OiKHmVyiSxfjYN0W7jShJvxvE2qJNT79v5uInlaipNDtPT
nvux/K7GWolv8X3gpI23qIm8th9i4u0fJE1f4j8dtYTTESFVKONVK9Rke2yUYlveW8YL0nqSBg2+
u9dNhtkY5wS+/9qF86KDqB8ls2nl1ks1vSMmvWlWe9nuNxRFcnJfSXYmUEybmSpZcggmJTO9nZgT
pPKxyopJmf7JJ/v/mg9d2t/6cex/f8fTZ/vfb7/63bR4cCTp+D/+81+J0vz3V77NW/7TX4J6zMb1
Ov3268PvMJX8Ki+U/Da3n/x//cf/9vtvr/K0tr//+i/fzVSPt1dLsqb+T6Mch2b9/27xC77R1Nnn
//Yb/xz+qPo/2KXYRjEQBevDOek/hj8K/6KS5+Qw/EHcScn3v4Y/hv6Pm9KPElFjEk1ICW3C0Exj
+q//ojv/uM1qUAPCHoMFwm/9xyf/d6Dln/mjPIn/A/CCovi/wro3ygo0tH8LYMIZ9b/SOyxF0hNA
X4djabxIy3gsevpaW0YD8ChawqB1CV9ZbfXr2QpjdTiUBA0rpNdZWrpTEiwZ+58xR/6uYe2non+A
0rXi7gdFPzInPRTle26ekuVaZvsMmV0+kPGiNp6MqXxBAF2h+ev2YSmfunSOTQKESsVbxRgySXO5
Urx8at1u/GzTyc2pjJVV/azeFGSY6yARNmy7s/7dQfzOqzgQmmBbv6QE7CUFAXBiP/A/kJuI3McT
U+fn1ccyat6kraBKD233ihzm4aNKnlifrr2cVOcxg9k4HrW1cFH2eZlCxKV9rYdzNbvmjXg87KQB
xB3FtqnSBfcnQtvQ/nDN+RIlm4HdsPRRlydHXXkTrZ+OuV9bq9tYby0vqk4XYT44euFqfoZfssLA
Pw/jKUIB43PiHrreU+vJjR3Zs2XYS+mpl3adfdB6Nni5H+T3wjrmBal2/UPLuUK6IyGgIEoo8JQ/
a4hGyCtY0P2K3gk1SXuYCuOgp6e0p52DFFYPd9NiuJvp0127YoPFg4gm16cdcZnuonukiYfCUDx5
NEdEH0xlumJXaa91b6HGelcRGVvaPk5CjNd8zQ5J2jyq1klA+y7016z6ps8jvO5gWKWfOYW7NVtU
SfOlk/bZ1nkYj7qpmruys7jj4uw3YFtkip66ym7ipIj8Yrc0M2+TiTXty5OqXiv9NqpefGvgeKc7
0+U9dGeeLszxtPMRofgiWrVH9IeuWdr7Pk68fihP+mp69bQdNOoTOT7Z5uMKEa+sCDQ2xMmZJNcs
NHdWZzeOH5zJ9Djv3KGr3LS4q3V/lEgj3CsOPgD2E1PDRXsGSLwX6XQldA46M5EEtSenPKoJlvWd
nYt7qg7EaaM3Z1Ww0b2hBzR0Mto2EsWpaBt727d9g7sLPUO42neW/pLHVzKVsyTse1Jld5qNnoXs
0Owg6gUlCCGCbJGZwtIWzoOSj8GCxnhV7d2Qb0FbPtsFi6aYPZrW4HbrTUtMthKOQ450lEnIrMHG
sqZ007wPag03nS7ZS1zGLS6v/URPtwWTufhyJbvyWmCB9mlpO3Pyh90ai9Mo+539kncQ59qKRFdi
ASmQt+ZlM62gu6tb01Xf7SQ+I4jzqItYvOzXZnIXpzqWGZZRJEdvf5r63JW84no/IyaPhyLsOmVX
CeNIcbkzdM+k9MkG0olSDalV33n2FtBEZJp9HNouGuf5aR5/tMF0EXZGInu17c7XF1AJhCKN1b9K
pM5WAhty+cC8KJCWS1Z/6k59J3dPE5Fd+exmBquxp8wZ5o+8OIztd7p9WXLjqXFJoPhNX/pVatdt
LZEGau6q4wnLkmp53mbzHDMv7cvV6xb9OGcrqIF1KJJHg7D4qe7DVimD1FCjsh5ylihjZemyKic7
L2y+gv5QNmTVVn+Ck8iSWUv9QV6QtFZqSD1Lqf01WJqXCiYaeu0vhBhAKKCCfJ51cVBTcBn1mssd
+pULrVe4bEqwTTgHGeVB57ggBGcnNo3MbCuUiUzVi36f5Xj8SMdeTUy3yKhylmyI4n77yivkxtYb
YcLNXT/MCOXG9FNoAWqEm1N0LdyxTMhqtXCEqEEqfDEWU6hueuwiM8LiTWtTd451xR3Q92pOkfhV
Oxw2xToZVIpn3TCf5qVloh9rJlK+9b7vi33dKpmH4YTwtu1H30rVVVdkXI4h9afmIEmeuri2+sZc
9pvo89Q1QF8IT7EOqpG9qJaKo3MifTupebSMpDwsknqEa/ZcGQWRBVaPG3NPsnFtYCEi6Hmlx7XI
kXQNDl40WuLXCHupr4abolvy9UFbUZxwkAMqhLI9/SoD/XlTGbPXGgA3hWNngelkjwVXV5cxeao0
LFgHYb41a+k6akUcCfCI1Sk0hTJ6Oqwn/pJcdiKO9sr2pqJNvNro7vUtklKxeYlD0CsBtdO+czOy
3f1pajwUo4ivW8pEsU04YOGd42IHUko3/SaCmgboikRPa0Q+Slywn3YZIjdvcnTc7WWj9BfAm31n
5r9wK0aeYNfi07pOkyvRpXjdmsHLG3eD8TrG74Sqqq49YpQ3Y/4bo5Vs9CKOnKX/WYG0pTTY0vx+
WxfUXatT7Ucx79Mc8NXuum81G6/zqn+lZGFeYR80HgaK027qs8ybrWU6TK38uyjcet0tqyVez6Qv
hyNa7MBKk53eh0Zpteeps/443DrXVHp7b2cb51s6P5RZZz1MfYnukcM+c1qoCeN0QY4rdtpwKuVy
3WUqFIWyoh1o1jjUsw3rs8V5Lpa6O5TW+pGL+QuNGE3eZvPFCtNrhcLnrZ6GuUcKwsroVVfE7Oix
ehli9XmTC8U3Ovsh7d9GYiH5wukIMq2OFpkzebTSNVo5SYxZZ3PoKNiq0Uczlfpi28adyIX9LAmU
piAVoer0895SMKxM5emYo9cPZ1t9SSwrPeWZFUexyDkAx++uSgBqtMYdeDhupdT5YZp9OelzTyn6
F6NpylPaKa8zMx5fonNTJ6Xal0Pf4VzTrWjxY/poL1UF0w8mBzt7Kc9chudYT1I66Nw458q5Hwle
7ioKJOzRPw2Eo55tNz9GN8nBTCKSO7FGF03yesNJgjpt7jRNJL5ZrjWe49p8kSv9EaTOiJCNcoNo
XC9ZvpHEs2Y4DZiPehoXu7yX7Z3c6eeZRGcVyNWN81b2xwHZ+IxG7GCsxApP41ig4J0jYnWI21y4
j/kxOBh9Ju7iPHkxraKCn2L3ln1TTY/hJmbimPPx3PPD3KiYogFVdAGfjhqQEGc+XR7m1o+zqY86
cjpPz6vRM8V4Z0iEaQ8OtgR5I06iwaxRHcMqW5+K3PnsJ/us6mIn9dp9OQ6+NuZNqNBMq5E+HGxU
64QZu6AgWG1Qram0ZQYwUpT3d7W2t9Vkt+Q2EXeLV0oTQJGf2H5HPPWUhCXWCAkOg8r4icpqVjDo
wJyBPMFaditOTGO2/KTpLnp5KNOPVPk2m6Om/GrOxUl3PUVDySdIh0e7epQyK6SjuND58yEvVbJP
6jtHlnZS8WfmZ3Lez7e42Yx66eaU0ar+ZN4L5TCuME/adF82hzaBK2E/xoRozzXaLpTQRFJ9rkwT
lmQ5CM2IVG32izqOViTjlXMsx+yjHqtPCU8Fo2LxFiHnjJtIY6gIm5pi8lrltc/e17IIK749MaFN
PA5S51l8v+hsj0X3QAltzf0rij5yy7dQMj/abgli89wpw2EgvPt+aIsnc9y8jtUvVwetM4NJvA+i
f4DBssCAHeLILKuQOgfQDe1zKvlEtZOwG2wCYf+U3k8T8KdOtOmc3lmzFjQD2tOHpsYJGwsJwNGj
Lh/psZ8YKOQu88p7Ov8gJTS+gNuwknTTvTtt5UO9I+839h3AOck5yD2yR4HlpjSRZn83VFK0sbGp
fZpdi2RNNt4EBhkL5URVhz3w1uYoR1Ef9tTaix3p7XifLY2nsIdqZ8Og95SOLcrOS6y2kTC2ILH2
avqFjynrdUNP70r0FcvSuTKLSuR7W77KhHtAokXSqPq9+Z0WoTYtwcJ3VS4jHczJdlZ/W37IOnUH
EBlp0910+p3k1l1x9Mv7Mli4xUwLhwFcEJwg749J8in6cInvZUYlGWVneRIkQ9t6c7LsXWG+EiOC
aLxbrlv6MM2SO03P5Ca7tWJwyr3EpuQlVPwObPySqy6ubhtG2ZdZ7pMW7m2YwpAZ3ghxHvrivOp+
VllBYdnRYKz0VWXrylZySRmQCCZZsW71rpJvLxOZ9NzLfq4n3oDMuolNb2ntwGr2mIKDbUPDT3gX
qkGZagbkoiP69TNlL8zUs4nFNu6V5h5HZkCWezl5sPV7nBJoteR96hy6WbkjuF5dKqIv+1DWdk6l
oZHLD0AjvpALH2mu388/Jv4GZDpX/dVGUD/gcZrHH4gefJXn2VpzmHUDVW/hOVsdajpqeimG1dw+
iGJ9NNuz0Be0/PSGqRXVQxvkWr1H+x5Iw+JjieSN9mlqpldbanYa1kHS0UIT291ApfGN28udVgaa
5j0gNHf4ObX3t7R2wK9DKWsHWT2xGXMTkZbo/Y5YrarKo6x6W+uzomx7+p3GumbTwhgld53kw0wo
CGbj2MafEyJ2uk1hXrQ+5v3JSagAWSL8HUUXZnRfnZrqbsaqtYHJyzejF884pLiTpYXNelGV2V9v
wK2aXup2QtmceIV26Gs9nORT0tEQAqFJ224yK0wSokyIJ9V6Wqh8tBTPKAP/ZjPSpjySpFvT4Ax0
6/tpPKxt/TSAmZY58hWMCrabHNeCstO3j6OkP8Wxssu2r6Uzziod/BI6JajCpoT1crR4q5ryEnNK
6OnIqQaCXltjoJhRASSxtJK/LMdKJkVBPKw4FQjpexuwcRqpa7IhJm1+8Gani5Z+8msgiDiLWqXd
AWuHvVl2roFoNtEqr7ar+wXxUpwOboompHqfMQYxk3YvsQcwbLlUc/7VZBztSgLzKLHuuptxzF7j
8FLyC6Okzt4iK5121nC3bbFvMH1s5ed2WfdSn+xXw7hT973Z7xx9O1iWdNzM2HMqCeBap5lB19Q1
jxwLIVyfxxqZM0NavxowCFnLFzlN9rrZX1suZs3u7qoOemvxAl3OXZrjCi2+S1rPeDCsJ2MgO1gt
3DVTEyaGxZuTJ8cy7S9TEUJ58AZUcDExpk7KrduoV0u+U7AmkNfYkxW0gZmlf1Q2j16/9BgC42J0
pyR6WEs45MjrehJZg3C8D6Bk7DonDyzZywzjeTEyFutINQkmBCKKs4X2s6ila018xcOLivGDkXRH
kgZ+Vpt4doe039q+ZtZ2xevFraomkOz3XL4mTh8Yzc9iPg3bW59rh9wuqH+fkf0TGgTuoHPaYzzf
DF6bixD3IDwMpubK1OyorH+dMEI1AbSgS0iM5btlxmCvzb4dexSRaR8yYqT4DFQbq4yqxxV27U9p
yZWj9D7ip3AwlleAU1dewjkZLiVBX27fg0iIN3utLpuxc2aWnrOxknNP1BeVoB8GL3uUEr6mP2RV
JBPnZt6W+3aWaJhGag6hlUGsH8pa9l8UxoFYDxDY+547kpdSKhtZS+37uzivaykfE1nDeOJvBDmq
20ujzSHTY29Y9uZySGZaNl1lnLvyqNKw1+6AU/xOPmEzjlePL0o7yKov8g+Ckjkvyv53JXXOcUK8
nJVc09tNtpCgqz3IXZLjjXHejIjhgWtAETSI+LKYPduJdYOm9kZ9kv96SuxMxSOeMiOpygjMrGue
7XI65Mg6ezlUjD7COChARY9rCHYJJrtY7Q4Wuc/CWu4aC08rW/ec4SzZV2jSpu6B0zKyeWuySMmd
Q9FAoUvbO7nR/ZxurI2PzO/59Ok1Xu+1FHbRwOGqXVqjIupPfWxmesV7bWseW+k45oemGnx2BVvu
gaGQu9xMDfovJ52edLXztBmmV6tRKv5NaZS0MT5H69fNY2RKYz9GgJElmH7JKAdV9THrnrlH+/w1
dr4m6ysdz5bzVKloalfic2vlUE171Pg74DWTGGvpbevS1wzUhtEXd83max1R81oTrlvpi2oIa0hY
ymGukyjPKs95tM0w0TG3Ck2ePxM+fDb0e3O4NMx7ajw06gR4lDmJKg79+lgWwB3DXPv2bDLUrF3F
KqIWC68mnaPKON+ca61pjvSe9A6sZTWRn7LKCMxGPZC1Y9BfKR7IxFhweKjYpaTZiwCsyuL7alLd
69bAes3wXGmfxtI+5W3n91vhzcmjrB7tdAqT/M1B97Vs6n6Y5rDVhj2OZid2g6utP4lDyaYru5bN
ufX84RzE1s9V6n2T86UMHCxJTGjKrfIKt+G6IEmyyLvt0CWL4lrES6hSqtSy832zUDGG1GtacnmM
ItzkV1xYgnJev7v0ryykQNUOtJXB2B/znuZ2EGHZHOtZHBdzc9Xlach+ZXny2G5uDHFZk+GcQ5pY
RBxUquom6v1CwlGT1q5cb1wRuieZ75ax+qkDBsCxuoIwjmVLO30pkj5a8TVS6poj1aGhy68PW5nu
s3pA7tsAk9ED4QNUG6XXi4k0IXDO4pIzqF6wyFGm1MvZbk3aXNexfzAHfoWWtKpiBje59z2OW+xW
snWU6iGErw4MQm8uuxbHUWF3XvPbcPRxLQ2rEchaCDZEzTrsBT8+KZIn4P47WEHSKzsgAFMJWGr0
h6HcZXMREMFnttQ4CUVcfcFlyd2so5btkyo91Ri/2NNlXuPDUJx1rPWFg3g3FA5oXgesoo9BD/yj
Mykz9NMKEaYrRJTzgYf56MyF7zR9JGySfdbzzacGYzMPK2tbzdx1ApmrZxDobqdX666/VVHtX7m8
DukW5Sl8RaGGEwhvXlLNOVkEGamVmSKySycJc+5xolx831jL/fpd9BhftkMk1M9EGdgbG8hUFVld
hPmNxV2Nl1e100rJG7tXyYBTVFJCkdbJY1ja00xohiVDH5jDGVumPBtPS37J1k8rE17XJO4N9HUU
jgub84ZTXcQQoJaCrv1Q61tolxF+QnPfuMl6mMe7TSpJaX4zFtynsJRpksgpL6O5l5hlzBlB0Qus
yFr400s+kxouWP3jXUWJ0TXH1jypyBGchivYvsgM7hTjYFNJt2MctfpLPVxiY4zURXLH+qk1Ploc
0Uvem5ydSwmIKYHbMgpXqU7mdpGFEcAvIumG4cm3nr1s87q3tDlax9iDvQP2Ob1rzjXZMDVK8oBW
hmJmV5qWm4veVa27PNsX8hnjqICBziav0VIm7gSkyPgM/z9pX53gHKFr2LAuexTGoQWeTRasMOVj
J30o8C10Tv/2gKu/2+TffVX4RZ78aONv6TwNtFHQUtp53ZUKXmyPW/81O9NuLiiEFC3QgdVsoUXy
8mY6xF+PmJhkxy49yIkZZkOzLxAUKqRJ5pJ0t8ZkdgwpXbrtGdi7cfaMKAJN+3GcMbrrU5VzL2Pd
wc/cDA9cPDVOmlK6RI0cy+2XKamn6SsEkk+rRxvPCSwtgGP4OXZ+p4pdtsTPY4PFq9UG+GB9NNSi
N7hX0nHNVTBQf8TzJJjskgnPd80xro22J6nAADLxHkV9Movy9uW7ilE8ZpZxyJVuLxibmcwYqLsS
M9vFI96ac+ikn9XcnMwVACcwychUlZYxxebZs58xA7KZ1yeL2+LViK2RX+U/mLYFeDIdR+nUdk8L
lYy2Tv4CR0HJPiQDg+rpiGNOCDC0UqKK9X7Q5h3Msd02OjdIhTujexXGrXPHvkhZjoNoTyumVpXD
9Ka6rPb6jAFsGHfTjbrhWkkeATBOUMExoDQKBv225KbKO2pj6rRHfC9tJfG2KnshYMG14tgvayxX
7uv2SV++RNfsB7sFM1n9TpqZ5JlenxxrvfGk8Y+EybWbExeQ547Zp1up1xgya9nnAanxLjSZQFnf
NvHKjN+wIuUtnr4t7JzEEmCgtxPJc9Poj+Xb1l8GzqxFVt1NF88FPTV+f/cw8jw4FsC922HWX83R
CnrUBdtkPyTb51yxuRr72PTDHZIat5BKn9zwABh3FTJPHE5gWz1tKR4dW9aQ7Nm/L/L2giUSHDHu
dGP15nqISAf0ybIB2H6HjIVfCoccV22rSpE9G0GzfG20i3r+ss4XR/VXBfNPtTp0ShPE5eg63atG
9iSD//cZYA5fJ4yFxJ2drHB8BuzClCNV+sHG383FEjJUx9lXy7NtEaooW2FdZPvRuCPo0bGTF8ge
nsG5qMevPS3BtPS7osPltM55+j2XNjI8C46PIz0ZtN65dFhzEdSL49NV+nWVP+tM4po2pxnUyahB
mKLOu7q+z4snu23Q0QHVzUOI6gn7EPxD4phi5+b1Z7iOrO9SuToqwN6KU0Sj+aYvKQVkGs2WfZqV
4s4wr9tIB9wAX9L8yX0cponk1/YT3Jwgt9/L7pUgzue1X74xZnKdc62QJTnd7I+OWqMGAKy+EId2
PG6VBUxde6X6bJEgWozPznFs08uUtqHa3asy2dPmUXT4m8qMt+PHRr3AfRNYYT7HW61AsYVpmlLQ
AQaLv8IaLkNRE3Cb7nIhXmP+d2Mwr3OP5Ig5mDyN+1XRfJFuftv9DEMe9PZw7Ol9tj4/jqaf2tmd
VefHVGecfDv+Lzn3SWcQZjhho7vejQInL2N05zz1VB0su2N3iR3g5p7vYVth7/Q0I+Kgg+YnyjsX
YSS+OQnM4SGZ7mRC18VlcZ4y/TENobW5ivjhJpbSS5GRMYZxux1u3WteXu38foVdM95XjXrsTHd+
aMcoSfejEw7PUPcKcVLjqJB2OXwo/Lk7wg9t8A/zsyu376JSwkWiskv1cFDJJh+HwYWPjCon89cJ
LLyudlJLbMb6Wyn6wcTFUmmGcJ3y17yDskvtxOQOSNe6zvb9CMBRmY9bhSJgrnYJHBXO93HLT/WN
R9CuiO5zYMH801lV1+iacGQmo1cIdxQlEJIK/njeVDO4DT6arSDZrA5yJvGY+u1xcvSYGx5kBg4d
N6xqUEbht9rbjzULI2mYkCeHTGeoywVf98uuREBjLkM0LOVei9+l7Q8DRPqzhZsR20QVizpRBNsA
sbZjKKpwDFRuEZt30OFB3DBIbhg5LhOg3v1iS5+J9Sg59YOuXvXxTp9tv2DEPTQgn6YKmvtqDyAH
5QAvNzQ19cGaJL9Y151hfalKNIHWQwPyh/hXXt+o5oMqt161pvMS5UNuCCaZPtVZnDgLdIbJ7Ubn
VpzHHKsKZv+cURYLb4PWZNWKZw0YnxJEAxv0oy0+zQzbl3LaEQHvCWf0k3LcWV+jitBzFXzYd6Fb
oB03PobKt3LN7GeomdAmSTQTBDUbRA0ibIxmXLM+rLi5wPLEN8/Ly/HcVF+N8V5jUIw556/UcVlW
8b2TCC+bvwzp4EyGn6ovqSWfxibejaxtSf2dHeiqyivVN/SSwRuk7MeaSvzEuyhnSCvlQJoL0++b
aas++igAD6O0wyUaQBgT+dR8qa3npPqr9dTr40sFHFZo6yVXFHflltRv8Xul6abVQG/+0JirH8tw
UYd9vyAJqyAkllIgl5u36d92O5zt2dmZcfrUGOvB1nFS1qxInu5s8bziPqcmYCnUdrPzalZ/Rs0z
ONiZHRJtDc0gjAmfN7hdO2A1vWSgieOOBruDWhu2SqCn0hNMDE4Ajki+Ftq5ucVSczo1043Wp/hT
aUZzebZapKmtmWM0TiTntOwtHdpiKSKIeo9D49nQ8sQofaujE3TWdNjkDTRz3I1teYAw7pIB4gkG
rWPVB4mNT4YV4q35JPr810o3gAtoBWsVGttvKXAKfc+thb5aXORBc4f2F7dh16Y3sBkZjfpykbKe
UurFsJlyF15SoneBdAHX96Q58euqXiVLDzOlOfKLx7YoGcnwKV6n7enWMDCSfx+xvFaLNbJUZ2J9
CUCvlsaHrv6PMiqq1Pa5crQwxxP4YZqA8mK93RvOj7IR6jJlu34cYCIdhkWL5nZ4LmrQKsgH+fRa
FvKuaKRfkmAGD+1f0zJkkuElKvoli+VLM0cN5YYeIygGJHCroduNCykPa0WK7HZUDOkhV9f90Df7
BP/LRKV0BBNoWgUX2Z08zGesTPdzetF+GkDfWS4/LUYePBazOcs9FbiqPGrJdIQRcNdN/d9CzHkC
8WIzd62t79NhC1uDFA07PTYmaE9Ggm57SsVR5TiDiuq2igXwz1zSmG+cewitxbFZdVfp1TBu7IOz
KL5M4CDTC+Fnk+UqA9PYapO8hlNK6cdHe5m+8Urzj4XZ7+eC7wdT2p4LpsSTNe2uFtfaqgHJz1+x
PjDbVI7YML8wW3jAlzTz1jp2sXR1IH5M1fQAXySAYryTKSU0bfQlw/RUQGpJVd7Gbb6pDvaKtD3h
TeQ2BWwdSf5kIOBXseVTfe5buENMJ70yvs7oLaesvR+V/s6y4GXJyn4SAx3Fuz0PgPhm4tt9I3jt
JShxbG5XqmkzDpKMhrtsCK4zIcdPoaUu9xLMjfi+k4S7UjBDURKPReq893ZC3Tu73fysIEnEnNE1
J6QaKLEmqhMWf6OQoEvr2OnHirliLel3ijp+LBWu0cNzT7GZ5do+cTuOgAlzSKbMcWAyndvW32X7
mSRpT8Xkr2WMzTtkHxUVQSHqXz294d7joVaH/UBJJqVHypK5H17q285LKeqGab9Zfzb0pbpZdv26
+Q3Mo7rAkrbfkLhXQWlZ3ibUF0h+PmlG/lKXbE/HulcEVgwrNehupjWJm/FjLJoozRXfHBm15rt2
ID50xHS+frdH7qYeMBpycyRqrH+bcAGzqKgEGJQgOIS1B4+p263DdRzTU7Eufsxz13XmvjTXuPYI
qBaxaUFAqoLWzrxY6SLpNoRLpBcOTb8p7k08xrp1Dov+bJA7YMA6g3lx5IGclZjFvfpFIaEHny5J
HA2KCOPZOqpZEhhqEuEr5Q2DcBMgevAQN8lgvI1tqCtcnurk9Y15aNX6EleJ33/ZLMgJZuBtVATS
Di2oeaubF5QBl3K8Xe7ACrhVtlkZzPC30BU/1PTmcQHSTGdYm73fXLueuEhTuFa/7SVD4rm3j/m0
ekNTAyC86/p7tlGIWrQism/NLClyLWv1yJDhxaL47YUFNncqLMMtJ/HUjvWhN+Jv9L+Z22Bum+ni
QSo07PsplbTa3A1gMJWMaGkdD9pY7LpJIhaDqgirB1FsEW7IGKzylzmRgyFXfR3ljlDpwsEv0JRY
7Qas0c0Yn6+klWh7KQHMsdOwoIvEj360qcQLMIT4J4unsKIpK4vkWSodr7M22C+tf9859a5NNc8e
t0O+/RQQ2JZBeGOjvcX5XjDfWvVXXfptAVIWGIxO/WYr6y7BZXruflZtp6l0B+ll5P6M8bNtHUh0
6pO0KNHaauD52f/k6sy2ImXaNn1ErBXMsJvkPJjpUGq5w7KsEghmiGA6+r7S7+/+unsnX/WtKpWE
iCfu8bFJnL1PfjgGiowE/Do+tAjQJbS3hY5OlRdzIOY7lQcnL9fdPbQ7ebbdj6U6kOS+bTX/LQeU
eX+a8NmSBrnjbhRXmFDUwyKekubJmj7HClDI2ciQc4cj1+Sgr0YTwZfdP+ol+Ecm7lixMzDK4p5f
5dVnndqc8t3ntBxPqUGoby8vNcHwo93s5mABD1OR7crzPPR/MjH+NktzZY7myjFqCBhvb0CUmEyC
frgzjMtEIbA7IBRhMWsW9ThpZhePVZ8MMZAe8zxmwyocE3IqgvDf6Ke/O6D12iWGjcjWS8fip+eB
c8L0scQsC/2fukwYpar8AkGdY2RnQXXdZ0F0d9SbVrRMCo3KEL8XjhmlPJrlA+JQ7oaEetlivuml
fW7r9OJOdtTPFvoAlNnIGYMGK5kCWf4awGu75rgsxWc/UbDbxA6NTc0d7+7YabYOk1ptlmfk5eXG
WFznDXD35rk6O5F3kOyWgcOrN4nXMXT+Jrk4qzT9PfRJ/RZgmKgX/7UKSa9vDJeI+rtjoFQd7LU3
7+JuBhutevTjY5Q8uUaIAt5i8OUhZkYgWNtongU5s8DLG5togwo56GAr90PjNyLerRwuJm92ufQd
tn9dAHBOaKuC4nd1d1XV8hYO+PPQjkPTs8xhoAGPW0DvJmipHUKNgnCCxzjH6hzbPkcs9TfQpFb3
2Gmf4gxpUhgiYpUVt1/p/KlzkR6l1vE60Ga/DjL/m23Y27uEv4GAcvJxzJMv7thqNfXgO4TK50Xz
lvL8EoHHOXAWG9wq+GYIVWGcXNJ8I0wcwPGrcTZT4D/nb2g9qHCGsH5Pisepnk5MPpu7/MLKmwO9
r/TJgCTDnZb3CR0ND/8gSki6IuQ1YL8Mk73lDxDfIjIcuaktuoxLeejjNzVNWy9tDoJ5tvEOleCO
AfmDyYeNt09mMj/HwxifymQsXpwAUYo1iteShrRr+To7bDadlA/tRDy1Q+nHTvlfg2IJ8yZnfCu8
vtpAbK2AIML1aGDKjNPbaDWcDfVhmO4rQq2OmS72ORF9u2GQFYTmhCEwpRphQom4qmksiOq8Ww+S
IO84h96Z7NIjNJtT8NQDP6JBtRkv4dS9otsm9nOLJLnFrk6K9AoHxxqjpZ7MWypkdzTb6Y8EkNqP
dQeeNg0TNpHceDGpRajNarVkDeYhMxcc9ip743pX0jANbrbqZUL5MicPGdStje1PDV8LmFspBXw/
aucKJIj9LwRfi5d5ExDeL6bLfbACLCTw7RjOQ+Q1ABoDrOCYrWMGIZ91wSaLv3bExidaO0lAhVAw
2NbaHL7J8+Cci6LP+WUT8z0qdmYHVd9TD9YVJn9adA4B75Z0P42yAOSRxF6jj6Ay2lnnacBU8Ne3
oXo9ZsPEjWYSyYeELGbE7HVeIKGeCKQ7Tu5HWeHtqvUhdr8GNNmGiy4n/GVKFPbeanJ96Ds8ZQkb
fwPOvrdY4THSyHEL9InvbEcc0ta0OXxnzboYwcng+QwA88B5r9xP6cA9qQc22K55KZu3ANBoEP3h
rmNd6mMdO9B3j3U6rUIyOeygQGjMEIvaJRs4SFKQ0u5Jc8Gu258z/8y63UDalaT75OJjFDNI41sN
aGvnAhAS+Ur84okOxuZ9IPLRZHPEdLVWy724gQ2dMgAsSKse9jyrTlbzzRGCtu9VNrO6E0nMsbnz
rj7bhe3nOHdg9JfVHXqu+iNFFhvKKiJ3HKPiGcRp5gysziI7AWG48dUDqxdUMKQq3k3ObuSk77sf
eCUbn3h/6a5Skligtutlk9r2qo3Jg5GH0Ig3DPEYGZtd2YcUPhCVD/Sc/gUWjUp1Ru/Agt9FYLN5
9jeVNSCdRvgCk/xRNqgA6mvcPtwJJAOCA/lx237WJcYD2IsSyk1QEkMJhWkQesOARjT5duLSWPoc
g5x6mu6g9xAIV2fvDZdmcvkzvCs14ue63eohWweIbO9KTH9minhbAKVd86Hp5am2m5U3ZMi2QRCb
d9kf2jKPFJZijB6AUI15SoZ/VnxrbjG87cBmN1LOQyQYCuZ+niIDS4V7onF9pTijN8uTodBup8Xa
6PAAE9FPQgzrfZWjkyteSjkcc47oafNMvLLTfWFE4wm/tSn+rSOFPHedUT7iL/sXD2CrSbMqnQo2
aROww9qju4Kn2LqobOe9h3iyQmj8L+zprrxr3HiIO07mhkv7V/jtFawuCyAn/b6u949YdqDzjVr4
LTjCt9VROv3KdH6JaReznem0P8YERcSnTP6q1EQkF1ZTcjKbb5SgtLBybNrfmwbYlQCiTK9ZxcUU
lSzdJm5dKmUIDnVRKDvGYWIp0eLRaDe+gZrGvNocWfpgNyNM697NxDuNxVfCNKtVsIrr12k8CW8b
zDuR9Zv7rbPAskuOQCTDr73mc8IJ0m3t6Q7HHUOQzSShnOM2zNW2tN67/JuNdmW5wzZhtbSzewsV
d4PsV2XLaGdGTXmw85fF+9cP+6T4cBF8tn9x763rMEJ/6pXO2oh/2Q1CErftxJ4MtCXyl4pQtAKy
dGpuQf3kz6Lfmz2nkq4dvuaxSda1ZXoHc3aLgx9k5rqGq239isMWJ6GtGxeUF/XSWHd39Zyh6scc
og+Q5Z8tnN/egm/OnTMMi9qNn0P3SisTctnMeTWycN2MYO1Wm0w4W+e/qVsGr/3ASSpO2vdOQ1Ni
a4UQ0AKoBtac/pKz65e7aQoeoLbdX1p9WJX06aqyyvWImbwIjMfWq5Inp/gKMVxCoLFUGY7CqeRZ
PpPj8F0285tXsHsiD+MdfMToxeX0nvu4C3YUv2y9pP9tQqz+IVWlXpWcFBzoLA6WmIwtzYJvpHhT
U2tMtqWI9Ihq5pqY7XXWvwSPvcMPYvs4EONHM+NhQD4R8n2gKwBuLRjpAEuU+DPl9HlXT1V+1uGM
3BOCKfgO5M4Xt7nOX2ZMRF61HDvrOyZ0BJZot4zfCqvp+NIa56D46xjyMePyoon2GeZf8xGpq4fx
SW+0DRCHlGb0iPvUNNs7Tz1CkgSbUlq06I0v1fQaDs5DGH4Y+HaM4YdYvG+OdjGCIxNLmo7nzuG3
Se/FJshP0HGPt1oMlE1xkFWZ+F101sNSwp+rjjPzEoeR67YN0tiaZb5H/0ZFgudRKG4E5l/g1p3j
6vw8DBEFZsutzfpDajDylL5kf/TKdJvUrnsqJtns2PnflLHui3a8utqWq2DhzUl6by9zI9wxKSf4
ls5ZlT9kA+sdOiI2P3OEscq950Ixevl4p2vqV1ZW00yHkIJW9N+cV6zWRb8wSsw1wr8VhjzH0JzN
zOLMs2CuLLDGbWvPETEEE8kLyWtAHNnF0l26oQFrXOmlOAe2BrqAGn+KnQcIrKesUD6+OOLy7bti
aynRlNYjeec011+7Eqy8bMc6yjIPXeHRrKxpPeLLju6y436am0uxID9HHr2nqepPaCFQYCA2d8x0
h9DvF96pta6NFwqi0iC/dklZRy6nso00FAxT+WHOAymH8s/sign4NV8bvUuHSd5CZ+fFPyCcux4H
WSaPLYQKPxBXA5OP+VqTHsg9dOOXy5j2AiLhVbbtYvb3rkM842kEfJlRH0toz1XL5eTQPVOiJs1d
nPpQMxWARJbuqRJVq6xNgyjsfPpR6J6KEpkAcgwekBNw8t35ZajmfjphUkzE1G85UfcbP6eCKEuL
Z4wYe/QSzBEIP5f23klTsvV3Zv27UvKAM/CYOOx8STrc5smzz75XcCGbjZHIcK+rEh19vuKc6sPN
opFeEphp9j4zQ+6A+Z7JLc5OP587rXCAI/LnecphB+8veWEQevHz4c8Xf14K15+P0hoVtOT9w58v
qtaASrGHa9iG4ZHDx3gv2+PDGblNtUpMLIxeLfGic0QsVQ2n2YtKHPX9ZaL8+z8vP1/776c///f/
+9rP/1Vq/L//WlMt6THojrXNLRhhVvePBIQgZjF7SdWqAa7h2+oWmgluhYyBb9VMdn0yWiH/50NR
+mi7Q9GpQ9DGkV6S5oTykAyBn/9hsrwK3ApBMR9ptsIb5wo9H//zMsh4JccBbbCFTYcqQ//481Hz
fz76z6eZSxoiijyDwIRTmv/vF5v+q8gKEoOzpZOfXCRXALPuCUZt2SGNjqtZnSzDwF54f3ElXJ99
f/n/vkaARnEwSmqgfemz1Sr/9PMR53hgqHwGkwDPcDjXrGZV2aR3TG696yTB8LFtEiOUKnXWRUBG
XB3TAGw1cg8Aeku165wCGqY7xtfMhXsdnZMh7f/n83RKllP69t8/8PO3fv6oJmd5FZtehZN8Ms5g
uP/zopemO/3TPkRTLOTp52UMbU5C//3c5hrAj2qAAwf/wm6KxaeyOuvk4rPfqoD21UIV7vMyBG+N
UugZOJdYzqNRleZDnIJ/GLJ7GGxs7KbsHx1bZUdo2w8LXxAqMRTqCFuC3ag4gLjdVFySEdOqtsLj
okwUynh0NuOEIssxZXr2pPWJQMfd9o7oVxgsAFpBME8/Lxg8SUcaaPg2dNOepqwM+NBgAdVVqDZG
FPudfUqW/k+eJ/QOU1kaoJXoyfDfNEnyKyEbBhIuH04+BBeAFXN8FYyXuOuMTQrCuJIZHj/RDKdO
I4xpDfG0DJ7Yl/5yKKsRWUE/1QfPZ0YLEZo23owTOQeOM9N+W1f2zvUWBGOi7TZTUvhQx/pKIE19
yMYXLw2M1wS9dzVwqrAWN91ZFic2tObxwQ8zhL7S2A3wyxt7CbcmkQa1jcLaqTLOZjZnK2VYV7qw
MoBzQZtgSqyOxamX3iHIhWBWW9WKO5eRPVUhsBmJ9sW5TlqmsbK/1ZfFVwZD+5huMheUPjPRNAYF
MFnb9VcKwH6+tdvHmB9i4Z6qBi/CmC0vFQ1WhzmGmXLV8OIZ2FmQpvz8wZlG0I3JYfNQWahd7Fp5
O7cAax1CEJ0ZU1LAeWYztFkLyVer7eTEiF26UEYNWNPjiHCLab783QlJhSAhLNu0ZASVtuHtS68S
t8pgOPXbpdzh/1luoa8SXLYDEL1afotwGR89nJA+mjYCx+e9hTYtXeR3XZAFUplmfiOTgFLExn7j
vbA2ddn4UbpATTpmk+wYafXa8hSSsSJ/yUkkQcp515rGyXclZvdkIRUmRQZwCPw/r/uLtGcDAfb0
6pZdvu2LgfoH/DE+5Yu3ROVPc1AGTyYIUUPHOVyC9p+UZQ87C+Co4WKnk+U9OmHrPfoobzkb2uX2
v19r5R2VtlyUVHrSV90LhJBC3QZiJyJ87/VOAo3cfl6IcCI4iW9p2WLBc+anV2+xzrF1d43WnFj7
isvUE/S9K5uwO0+ZnW9NRbJM5qjkVJpGcgIiL3e13U+Q8SA2PhuhSs9F4yVnJmxhX4bccyCms/B+
SgVSs+ZkR9pnc0E501zahCmibppwo6mgAuzs9bZXk0WqTlk/tCqocEC53c67Q2p919aXOG5R8/oa
QQzRIGzVGoBJ6+nMwJ8dbFlc1P1uzBe0z2Qr1dwTAVpFZas28nTyx87BzZJQmydskxhRJwt+tjIu
A+1XZ2JZQIe0OGvl8GJpAU2ogWaCi8eWcirMzL+lJqxpjNhv3yNRDzEUPuZFKqKGHBSKWvi32tIK
1q7j3FQ7ABlVTkeTovJvlYs7yRDrUTvioGZ/evc5O8Gk+jwuv9w+QJTaU0jtMAB6Uvs333P7p9yP
3wqE6DBT0D18DxGoLHKN1DhlrcQqpAMLJHVJLlJnJrJiaN5WPlCOJk5D/9R3BTgR2WQPCc7Xk1B+
f8qneVlhqY03sxDDA+FTw8NkJo9egp+bt5rkuDmNH+y8DTYWE+E6MKnxM1Du7AMrjbAoeo+JHb42
iiq+uOJYZw2e9asfiZ53goMYWJvRoo8HOJInW2M0DYV3qUNl7adxpEC+lQX6ovllQIp/LlzAD6nt
TbqUy2cTNC+jhQk8lqI9GVkpX8IOgw2QCW97/otZqdzETBEHS+TD2rRRorRGeWkgUG8VFKqfvARh
ZmHNmjosqaW70y3quZ9FipCTEYObRMqQWk9e2zt7FYwcgZH9abyEeA39bh5Pbcm7rSd/PLlOlh8K
4W9iE+WQ22EkdOY6NVdDz81FFBYlKh4c2JAo55gjSDBl9p/7y8fFY1gjNcLphAJznNKLMs49zRr8
lQwd4BS3ze9xkeJqkxgcV8OzICnQEMTfR17rX4nHNC4/NxQNysgaaklIZpZke8bzwziE+Yntq99Q
nOi9Z2jp78KpZt+zcF070zR2VUAD7DSaxTVP0+TqPSe1aVwTFqutSRZXZDYtn96/FjBb7C0L6wPt
l/aKsDoXXY/tP6j7S+qSn0wzE02Y9yd6HpxLUFvLQWlE9FP98PPALSM0piz5Z4NBYQQx+nNjMNgl
Q5giIQiBepzU6q/mWFIlws1J6BLZXJzNXgkWsq4cYKwrAQVMAxV1mGnr7Txacx9UrDL0pZn8z0e9
ckFyNWJIYP9NMsWwpS4vaxLV3uy5N1GKWfaahGYa7okKSNLOiiYlcAEOmNSnaXin/7i+jBlitgAU
LbeJBME9k90ZlvxhUkNLhmywswnxAnB1p5uag+8+9eXOC4r4RJTFIGS8nZv5X5iaydrsSReKhR95
dka45FIA/Pi5sxFGtiX5ytpDgd1saE5UhAJ3e1yiok5iCNARi/1UY5YKwuDUuoArtqffaUsb/Cr9
FlaLwoc0vl9DGbChgOhSihK5KpZ7/NryWLiIlfvcxazF1h/2CBJi5Lk73xm2czleJ8tZh1V/QLzL
oDO7NyxRT61e9n0aRyOlAFvCfhgkVfi0ZMlLQabDtBuRSh+z+MNxy/DZNT2kSB0JUHW7CTN0mtru
0DSWaXykwjhKZzxolZMRyaeW69J15ALZOWBZQ//w4D6WdbNfgoqTH9qt0dlXbtUyws71toTCKu27
L2Ay3spJXTh/6ou4i0naAKMOdZorb4yvFVfat+9ikeE8T9Sb0wNak3ERXJ2GM7kIMnUchxkD3XW2
c3a4Vhwo0mYd7m6AwQSbKHzohAsQ2A1L5hdXPVB1Z+dfxM8kp2apsyjXFVRZ+UroBSBcsSF878kL
KiJMRU/7aJd8WrKwo6pFR+BV8SkcLGtvBPdtZ/kzJPIgBIikMJb2rO3xzUxQnzXmcjHb8SPwOW2p
nuqy2EG/Hmh0t+IeEaec9tAKqEEHyW0+YX6TrvtUZV4IxTQaUen7F8FTszEzzzrORE7dGSXAhvwc
hsGzYSXrcFr+WRnQO1gDYi+SVyNpEElvFG8Uf/oRYoUuEqJ3TslsU9RpbHrWyEe7Hh96p+/PiWM+
UNHcvY7FgHSj5Fefm8cwWPwV6517TRRw3lLVoPAox44FQlN2a4U2rRxWcUY4AFlM255UAHDG9JA6
nd5Cc9zVtB7ZkG74O7WIbZnz7hy6afsQg6AjzLA2lakBXGIDkWX32MnC+C36bGcFZGSn1rXpunZN
jfvRwPSHE9ta1iJ0+XFHeWVc6/a4y42DFuOxoqdmrUpiJUZ3eZmKsXr28TKemdpetZ0+/ox/P0Mf
Ldv50QisP4HdID8ZPQbYutpBQEyohOydvhsNhB8Xu9mcM9QCaNLdTKNIrdn2AgmBVdaXCdkgNJWK
pJg3FrWxW+jWPlqKP0K1r15K8EDsxxhBaM2ehsdY9sONJNFNZlFcrYtp5v0JMdVwCh2ER97LPH+K
NCZfRUx/kAjg+/dCFQ1NTMl62t7BatxpDQFDIz83ulrNBI/FJnBce9/PX+Z8z8nsyicuuAbXh61y
wjHY9LyxnSPRhWMj3Dm9/8evHfckpr9L4CLBmo/Ktpodxu3fxLIRhV837kVoFzv6fNJy/K0qI1mL
ViIwm63dPNVcb8vBGDt2/wyyGNazNDL6UBE9po8LtdyrDCUqfpF2WBeAVsTwDM9E4i47QwMtS33D
KGytCpOIz9n6Nh3fXhWysdelBbhVCoT3Ekk4fZHrllS1lUZdHLDirkNloiPn9juRAmJDMStbvvUc
IjZKtu26Ann/G863qi++aqvYax8/V2XyphqUxUela3abTkJ0Ea1IUrxPeobVEcsZNDZVztNrSh6R
N7U0J3r5h+WTa+rI35TDJbtR90gCdHsJSxNhjqrRIGgO/73x0uQjJJ0s3rWrX9M6WaczaK3jWs/9
YsIvE36s2asL9S46659ZjsVZYfYOLbZBweBJrkjBntUUO7e19WkmOEGbRIM48SbNi26jWnfrDjLb
2KhTlF89Lrr6nbqQ6IOLoHBMIK4DMHl8lCyApG9EGRW1s5JPFmNpV38nvkF9iGydlTCJGQiTf3Ze
vmczQRRBijkKFH+faifZ0MpHZGeQfDujNUVDjg3eMcx/tZcCM4/Tp+kbv6qxQgxewdfMTDKelZ5t
8meHcHQeSFlgLKjrv07/7njjhLS8/dMSP4smgx3cMLuPOWbUMXtv4+kaVRi6osZmIh4GgToDECwu
+ojawLOCIq7ntNog8caLvMTbyRweqpLIpXZVkxfJCV0L+Jeqf+fAg1VnZv/07SciNuL1o1vJz65o
cfomBQg/C3zsje9Jejcdav9fUk/2LilAmiTuM8EpkjwQ88nMvvLEe1E+yX3D8jrnkEptX9ogC5CE
Ji0krXNw/DxfK28wjrlMfxm5D22pJBNM/enqFGV+jextCtzr3VpkxtbWdSaxquLuUVpk0/IU7rKs
Z3EJQFnDe3REX80wKKbYdg1G+lHff67MOfgNdpugQH1ANcqrswCMee60zr2vLicPOLzTvksDL8tx
PyDMoBDdxunbV7JZ6w1pGLu6Sk7xNK27PF6PlOVGmY2SkMCZzG443UEAu41NKq+TwTN7wLn+jA3P
wqNv5tgb+5FkxaR+lpN/ShAODsFCKkKswN6G8AzqjLF3FtvcmH81LSb5Li3Yb0a+YeAt5D3MElkK
55Yi7r6cu5rT+lQmKa5Ug3/kNqIevyJctvXBaQEzGn60Ms7ep0G9zGydBL94+yAV7SYhJLFm2fJK
zkU48gmvyVZOVd5yz7/USGIrDv1C3nRA4k9Q817LilNb2ST3zMUGB0CDdUOcW1wAxHMUx4xcPfhQ
fx+bT+TSiGiI2dF6VFQOgEFTPY/U70qyLrXpi72Z/k3S6asEdVo5GdJ2Tp9RVSE5Z5lDw2q2n2GP
5MxsiselnI+VEDtZVdlLhmZ05BDGlWyjrBqLiLZvdhd2JaJ6hldFTN4hBV3iMYacFSUaDrLF0s08
E3dCfMoJ7Ivk5Vaup7z45VTdHqHqhxBPo2qem6oiJsHuaNnQdoSu/H5hUCZ283wcatafOCYHuE2H
rY7rGpage3Rk+jvIQ7Fy2aQIEK1ORTeWmzL7nKvc29g24SzuPD2KDMeCFVMCbxC0xjza7XxZ7Jmq
wIHZv7tetFs1cZFan0rUSW2EIGfJCHH3+flzlTnYlkq1E5oQT0eExaEMHayA3lPToB4JZP8vi+eV
vrsJsYyhUWzACiV2U9c2PWRyjyOPQFx1eDPy9qugGn3bOZp0iPgZlgVv2HTJwcXXWsOktGN7AXJ6
lFge9t39+hEZS8DcxEE0DeVRhNhZTe8lDdxzrgx0DpP+JmM3XnvmQGZK9ZXfXX+2QyLvhIGY1jfn
zbKUvapmgnenxvqrVXFDOqcAFsm2m9PkIbcB9upFEucqyihN3K2ReG/8kAsMoXwv5rQkMgnNDU2N
F4L9wMsCE9SQB4AgXXPtdxhYcf2e/BAelGyusctQf0oqTUbXW3OKjpr7hEeIT4uCheypzJxNIljt
h9kj2YtgzTmqfXQ4dS3ARpAkNAY9cs6I1jPHe0qKyNsQNtMG6oAbuWv9A5v6oWjs7mTkcFfkHixV
cW64nQLbG/f5pM8hi5SFIM6pfIJU9Yml+aST8Hv2IOSIRETlRnrUbDnPIG0EHaY2O3f+sSya9P5S
PRSd/5b7NdEt1U7WfxKjufCsfrQ/ET1gkxUuGwxNJbdZI05BYl0Kqc9zMt6q2Go3KfMezKbLuIiZ
h98c77EPieKioMIto4n8IfucA44XLf5INFDD7kqAwgc2OOCRwayuhu19jX3zOZDAG8CQbu0KAXXt
XH2ZjMeyPNRugAmme5uhV3kDvU/p85Zbi0OTsBbRTM+qSQNKVTETFPbDSJrMMpq7HGiCQ2CfRPzm
ACLehNPJGV6WvvmFxqdcVz3jf2q2YhUugTr27OoMZh9ozwjtSBxCD4CNToGalhUX4AWVeljK8FbS
oFyPuNjGoCHT0PKfEAwjJEFpsTKy+S3E6uyy0BfqOlr2q5fw+5uMxrEBMbdoAgdznnDOKTMqZgO5
FRIM6LSnub+X5Rr0rYtG/PXP7tKxAhe6opXd5wEiR2e9FE57Ykh66ybIePJgNrXf/Ko4KzaSuNm8
IKN5JHjFLzKAXBvTWd6fFsP6s2AYU07SwzznOGpShv/FSVio71PvU2l0rAV+AWNitYixK8+M5EQ+
rxfIYkMQS4rqLud0RBji7JAdRmzYfhnDJ/LZ0U+TfRyNvZvyzUB0a9WTYdaiFO0RxnWg1jnYaWR5
/OV+CPetHRPYYnCk09IiCiR4K83H0Y+ZEYkgWYkwR7vbvQX3FB9riF/7Xn/oFomBp0Bfi3pLFvre
LOxnMmiXR13k+J1M/vasSsTxzrQjT1pH7koWnvXQZfkpjidUxmpO1/Aw1yYx42gaBWKSrvgyR5vV
NEg2Y1C8sWdwI1OPiTBz4mbsvBMQZbtxQu9qtfpi969ubpsk6w3rUI7o4oNymwzZB1Yvxn6zfooB
HDax9C/6rvats6nbknb6rGpikkI6dEE5QMXnXpx7AhRjRDC7MLHQppXmh1yg5IlZPpQDi7luzAMP
IcuKtKI49f42aR2zCySEJgYs1qpPdklGZGUDYlUEmJdjr8NhFhtcYXfA4eB2DYMae3WwFE/wdtiA
QqxRRlG/6DrmRGCDRy4NaVd28lUCCzJTknQC//HSTta1toGrBUZlZ8nN7QKODsrX7AILjFhINeNo
GrodK+w2NMJwa6BAFBoTv+HAT8fTmF/6qrz0Icyn15fNVU7MVm6PCDvIGncvQaiKhJ097TTmAkKj
zAznz2ynWzuvBCH1wPIaRnVx9Kesc8KqHlvccRGzCyZrGwdjYkkyg6ctZ798PSaflYgRvdYp8ebA
r7QksYKPRDuEsbUufAhJgppLbMvQH1NJRkW8bLsyeS1QK+R3dj2u9GPJJp0U66ZEA0feGAT7qYzJ
gO4HNKhmWrxUAac2BKnIlLB1E9ToL8MpNTGgxD45jMKrbio3/oqyMfCN+FOUBM3jYtRnNZofGhgt
quNsXsnQvP18RlJgva4K8kgTOIW1D5Wy6rOx2CcsmbEt6H7wEW71M2bHpEhY0j0udDxuLY9knqaA
EreF/Fb9SAQtuXY9inoaKL6JnkTqZgXLPflxj95m+KWt5shwV+29EMGPdLG3WQ2apjRz9FZ4KGdF
ddMEZEOPo1ebpdwu2DEjyycVcCA6P7lvV5ngndMJHqnKGbeUOT6Y2XBEE3kYjHy6ZfP03XIyZS6w
I9/y2TN7vANxjDq78afTnGMZc9UYrm3SaRFFIgnK2JjutwfZLQ2xNvecnZpxzy7UR6bVtDVIB+io
a4pUPnxnS/U20EW3sY2N4oTAYzoua40drrGY60eHoEqnQOwhEfOE8QWqCPohyO4abRwQLIuD+idE
8lqS+ETdc/VRNPnM3KQeg8nLT15HRXPQIrUjcTDLu/ICS/bWinqMXLpp1oVB0DhQKvMLCp3OXnaO
x9WQpfHGqDmfqyCH1Fg4hQapAZvCI1fb86kYPXljqJwK0OF5ik2msWraNUO5Z4w+GYrEB2MRlNV7
Kl3zj9mI+3CHuntlpvsaOKgnI4Znn0imJaPKMeMfdu1lLW0f322l10OGzLIpHSoAQ26zVJXJBoyF
W6Q8DsIHmkndtafJ6XBnfhePgIROEzoY48Yq/dFByzcjjW/tHp2J+Gp4LlNhpCy7/B6i6p5j1bLD
VTVHJAR+KdXBN1HgTFmwiCcIndjlM1ZVrAPl2AVsc9N2MZLxMGfkDC3T9wzjuZp0H2w9+IeTMI1b
Id3kci/+Slz5NoaZvc0zOyP4Af94m5AWhL+j7ef1/6LuTJYkR64s+ystXDdSoIBi0AU3ZrDR53nY
QNw9PDDPM76+D5LNrgiLqHRmr7pFalHCJBMOGKD69L17zx1qSY1dQQtkuIZyrI92HXaPBmeMF0k0
6CoMx/NS8PLzz27DAeURLI4E1i1/+oBsMqesMhF91OWyYKDWScqM/32M2bAKrjkSRntpV/d2IUxm
YuFOjizN3eRcpllwnaUIWiTjPjAeHFUrMFtdEKd0SIpDXb2W8atetRYcz9FTs3KRFxjvU2G9S5/7
aHKILkO4EBOtZGNK8TpayW0D2H2V5d1DbeMon3MosSUQC/RDrNx0RJIU+ZxSb67rozI0Lu0k+UB/
/6j59rYv4teJswXkdvdq8AuIIiPO0CnP+eR01AtNNRwnA3ai6BFk5d192pXruGgZFCJW307N3D2M
sgHnXEykWwQXSPYR9HdFu0ny2SauAnkvnedVInx2EnCDW8OHXcJ7v44DmzRG3EAOPfYowFbfFER+
LoerHtPCJp0DFOtdv0sZDa7NJs44AteLOGn5b7h4LJPgVvQ6WytKUGdp2br1GeOqcYVxkFU9QTZp
tNCeWvG9rCN0rqn/mkUh7H08BgA4P7ArICyF36p3L8wgPGQK0I71TpAiYr9P6XiHoAdvZLWtGiSt
xnSXMsf3HO1GacfGpEWaktixztMczXVRFmvyy0DfpbDymr4/ZL5vnQXU6bkfySPpJIsyi4zuDCn2
nHFeFnW+ngK4D1YDG5LJjIryl0ynadpPrcYS1B/nwaXY1yxi13fRUIZrv0rcfYUgX4/zeKf0+JV+
cQkJAo5ta/XfnBKsho2pTx+abAcF3F/1EDTGDA5bRurIWYWlCDk5t0QnH/17FRXfndRXMLz9eecM
yWOFCHnIajbqHHASepxN1JMR0gIVGlxFo7e9Tgosg7PFZNAuaLJotK7tEmejwQ+vKbEfhAvDDUkc
P5ih85MkdoKNNeGAgfrwLcIuwhn0Og0dek61vNJz46mvEXNWlcGjcFS9Qmod0EGeN8Rr2Pil8gKJ
K6aDCWUldZcoqCCTdURfemX7FqVeiZGwt+gP+biFwxDVmBEgktHcxRYfim9pWjxUsMRyg2yczgAt
gNOHXyFrUIiMZzZqxpWU40uaJ/hgZPJsy6o+yCZ40yOclRon4a7ZFDosnLolJ8mw9Et/cvZFXd8L
g5Y0o0MACsFFx3EXk1H+rayDESCW+2Jm6q1ILNC25ZXuxvddiAo60aochFK6pobcNSborQFaB2Ml
pvLkCbNCrPk0dFxEmCsZeA7b3iZGpXUTXDFljICBbpCOHKZMNIy7AHtdByQiKOSDbPEv94NG1ccR
WzElxqjWs97VJtyE8Wq2C2vhf99oCU6sBKWwkPKxbiuXH9VJ12H6rvmfaWKjNnIEBgK6lEACcf/W
ugPCscexEqLJCvrirJ3M75Hdf7Q9gsOwHLu1U5RbJoqootWugbhpa/KVCeBboPc+rx2kc2DGmYMs
NsAek/uUok31rkUdoRGFOqDnubKDujybWsq23OxvtB4bX6vRpg0+EYGcxSOUORVE71iYHmcj0vAh
acjZnRfUZJw0p+qQsXLQWyXmqGLKUuMKWfdjChmrf1Qv/SA/bUKIVmHvUl3REElH+82nhF/36HuS
GRQv7goT/aK/S/Q5XJc5o6EB2TS2r3ErGz7csu7pUTly1Ybjn+vWQ5YtBPZDykfg9xjNidG4QNOz
5YewdogPsNzpEwsYjofvUDPgFnYjM8bMvIt9BkkZrX1yzkqYK4QLp/XrmOKXHyxdeAIyi80tNKLA
+xgDc1MSzJn1PVeTSU6PWFtNd5ZyfNzNk3/fua44a7v9CO/w2BjlFhRUeLDa8SOo7ZihmnJovORr
5YT9Hap6VGJDcp6yMk8qrnfVIK6STmHBK1Fn1mhz13YyHDXQZW1719Vtw3ISeFJaijHJGgr4KkZA
hJLlml7SgVAIQHoV5O9ObxZ/KMy6KB0eVI13sNWGx5TuDzw2dSVt/SaRcHdq331nVaYXbM4IYyY2
r0brECwFo+b55KU2vDazD2WgpI1E6YiB7gpA6vRmwtX34q5iJWjg2uda56+Z27d7yg76AoYMPVPl
73nJvyBMHyvmpQw0kWhFUb3utBZkjl/toScmoMuTY9Rj8kzohZlRhXCirz5bmsTDID4HDa5azirK
LTC3bthPmgnFjVHzjo8ztAksJvbMocyK7E1V05KvsUoOTNGX5p6ogPGNdKyKcdq6KZjMpqekgK2+
YUp3XrqssJ19oXGPxLwpLHPBuLOyotgM2Wh5BpVW1COcz6MW/N6gv2b2CKwfBIZENJbT2RnopwCA
q1yyW91dPYPTKThgbPJYexwmFq3ZhoOB/QbyAz03F6lF0YL4GubsaZ53cVJ8toNzNAKullrmbgJl
xYVovwaSwZ9glKXNTMpa/5Br6kxEmL9SxNkq0O2DHkw3+QhvRCDaWTmASws9f6L20DejiwMJRUeG
1L7t55DZvMtI0WL63jy0UXVXIycCXgHIqZ3okHXmHeerXWcKIPBVtvAj8jOOGzRVTGtD1t0rbQ2c
UCOiKxgr5/4837PSkLc2kR0Qs6I3ka0z5FkOxglOBMNOt5PGKkDa2qGnCF9L34VfCwdnJY3iJh3O
nAmsth1d6TFmjn5+LsKXUTMOskclZ+ickvO84+uT5kVE15QCC4R/jp3FInpBMxnBjBHTd+b0W8Ws
h++GJLvl5SjxyjDJIjZVjeNFWLzo7JBrycSJfb96NujulDY+wSKeHqO0a9djx8oyyAJO/zoKQenH
4zf+ivM0cq4WE/AwNudAuB+qNoDtVG+SiAzYOddwgtLTTiXA5jkYXpxaTSskb1Pu4MuiWVv6TgHW
Vr+u1VUfKqBBUfMYunBF1R3hbO8JdP1t+TzHVCtlC5DXKe1LIw2fKTrLdWHUYtPJZ1ZQgSZyuJ5b
7VoDHYrYhbZzdclHeOaM1h4Je4cQ0MZko5jMD3n8rRS4ndFZBEsbQavGbSg4as8mkiOh6CMZBvRU
B5Cf0M03RmaeFkZMRAmZNRc2a/I+0nMlVKygzhpwwPUhHdNcLS2mYR91hDlFzY5DE5Qsw3Z3lWWB
821BFM9GPnv2MmlstUeRlgr3DJ0gQhfDg1Y+pOkImhxqr0HJRBEFZcRkKMMUZ6fXMJ7jmZVEdyQ9
QNGeCeaLU493yhyCdD1V4zlhiLdBZn3P5rMST4riJY/oTK6JYHKBAUFWtwc6tCHtHSpsvH2V3ezT
TJ03ou3OsJYuB3WAi3Txz1xXPukzn3iSV/0mtj80CcpPWdXlIAQOjaC7D036BWWfPyKAx9rks8bM
dFtXdeZ7uk3PxKEdyQBgYAblMKUZYFPDR3uTCfMl9AfvbkDZZLnjfUrryAuHPoZdQEfeEnT1KbMS
r3Pg2vJj19U1QwmEBK78ltni3B2Vu6XHg8eixvHcAF0IZ+nNlfVmB3gTseAaGFg5LDGEmhKaEiZW
qCgHjjRWCch/N2XtnfnPNZbs1bDXtOkzNOunOLTIQAxvR5JDSsPHGyuv+bJ7tFV0SEMXeFto0QbH
Puj6ncdAp0e4ypcnjH1g8SE5NEtyoOZBlNmrNPfJ7J1nF/ap6Y1Zf20mRnWtdfgcZVgfMmacdtYQ
4BX0l6Jqo01VcBAeBv/gWuXHyIhAmxhZxaGDKLjD9EhiW4Exi8P7CD4g1zzqF+5UJOKgS/o9kGkO
VI+eoeg4O43xgZqOKMSa9YAIg00zM00Hpqh5RR5/hKN2kxfpXSz7p9lHNkBP+KNQRrFpKczK1tqj
u/iIa5UckLJvUrx2S/Klh5mo2Svb3hgjEK8yfCMVyIE3k59bYFTx0PkuUkic6wKbI9T8aZW1uFea
CtC0QsrPIOsi0Gft2EntAVHOewitchMM/fMUjcwAwgcd8O26y3BniLt5olFgIfKYkwwEdEtLYKDd
No8OLb40BfaHfDYpkyc/oUSvEdeSviRejHqiI5S/sr87zrd8rB/MmlJd84ksiZvrUuuObcIBpBjz
19iFt5iJF3eMEz5JBvxJHZqbyopue/Op0NP9XEXJOaL8decTJIfsJMHQ1Tag87XhrTfFS163VzKR
j42gkOwj84jUGlJo4Y1YUDm3v2GZvhM1ap+mN8CIWvHGLNDMCmYJjt1xkBT6JWOC3jPouWwiHqze
yQJhRX5Vs+VqY/44tVZ5dAb+H3pDR2EPV1GF/rsL4OLPln8dW9jHA4BKWPkgZIoxuet0l1kqrc2x
ffAVrVPbQXus0uS5KsiuiMuKQmyr8P2F+L/LbVfDxsHegrNsWpgSkIH7NDq3IxTseIBYIOsRKgQc
kq115eY9k/bFlGFUBrBJWTwrSeNjmp4CCxSnUYRnAGFyrierjdERy0jCUccQwcJm7cU+oBhXCE7y
U4Att1t2UJpfQ4izvTE2arIfSU2BmxvRNMqekTxW217nSnRFUK+jHOX7kTb/2G7G7/mUXKqMZDcj
my57JGBeVMc0ccU7gsbszFAYXWra7ryesDpMaxsm2N793L7So/TRuaMnqPZgTSEgx4gXiY5yi+Gq
HNvrObXLrUtJbrLfUV7OWP8162BmjHWr+Gqol+JmCu57M9m1fW9eWnCabAMTttuxx+shOjkrqg+i
ir+LItk3zWOalK9OSOjnXHfXhc+flA3kqTovpclyUyHV9NKwXRrHJT+wqfa+Ib77AyMgo6o9McT0
tjIoSAFacYR1W7uz7gDQP5YdHCYw0V5uc7jKK23TR92rnZDhOQ7jedum+TbvWsObWwTJzkbEIDBc
13I9JcznUmheR6nmITJ8iHW6tAbxT55WInbt+gkC3IB6C/knthtiCjU7+xYzpfci1zG2EgVTskjx
RDZ9IwqFwqMd77to5tnRRFgh4TxLDWtegK44lhc0mANSbNJLsYI2b4uHyEUHR2tb90yH7rMxMbAE
m7BkB2mHFg46MoQNxrr3gCipyHdeLAlNsXfpJfTuo06rflfajB4L6FlHfM95YROru9x7XTSPZaEy
FK0gI4Iu8pyF7pCicMYVizp5UhBaterBqqCWYOXsJAyULvaPWci+TeAku5JtOSuXYsQ3Ua2StRsz
qOj2sWm8B8NEZ8uEO1hhugXE4YA9p28w3kTRsB/ilgbYQvGaIlnhEC9fq9LhB8krQjES6zMY7NfZ
JSunsCPGexyfQ5GxRVjJ+UXBQH6dtmwChWl9TOolBnthYKbxwGotBjLjHlxvvB5RCHkmGn5v1HTU
Mc5i2DIgx2UkHrVMBEfwaB6BDpj+QuxYbhg+kU1oe2yXB3a9ySNh8jDX6pZA+9nCgKFquYMzQXJs
nJyXS64Zsw2s9Kn7QE8fjWM782oKjS74UBFQQq1AtCAgRICmDOwoJyvncwQJT14PWT0Cax0jceZU
D2OaU8LEcP8boJ10AlvrpjW/WUX33eKH2PaZ7Xoi+ShdGvqkFq1TlBSRj9aRg2G3Vj3MLgK3ZG+n
LEo59rNC37KH+NS1aCpdMXJYkraLy42BQpMT/RSglkCHbW5bdGBrjXjW7WQyvDQNfacXjYAy4VzP
fWXsRABdoZjNdduNa2lm11bw7AzNBWiUMxugXlw9aP53GovXppHdcYCNYE7QW7ZTaxNb8UNnMeOr
y+gTT8mzQWwSvMSOuAUhLJAqABBUP2+nkHlQFJXGXtfMB6LJCpvY5wIfSxmWrK9GSWYDr3PSLrzT
6jXvWLUn9Fm9jXrOEcCtUKTPwVsVIKFsJpv0dtQ/edfsu2VBcbMzre6+BcYE/5qHXsTwaNDurKxv
bqm9idJ0tn0Uf7dio9z1ho5wTCbgMWbO3GwdJBR39iVNzoOFL/CIcBQTsq9T/0uaz5WNoZUWyQWD
MxZphWQ89YFnhy8krD6PnCC2dl88Ive8a5Te4hC7VaKpt7PRfTdGvKBVQiqHzJGilLxs6QLmQA+C
/Mc+uI7THhigzPxOXHy8HVH+ZII8AXiNDK4CczzQg/mGtGmTB+8sX2DEFwzO4p58m5esv8FZNubb
xe0SxtPTLFKEPC+tHBiKQsrSy0MEOUlm9i4MEHWV6gxhBOLFgIBQRgYph+YOsyW+FjCkQInlmgyB
uUuuFQtJh44xgyltLgs8ts/Z39ddsu9V9lJRFURjcDbNyYuYWZK0kdTgl9rgWD74UDDM8D3R2Ic+
qtw+K6Ob6sUqg2shngLzlS/uOLALpjCA4DMyGVRHJDWXFEZeXNbvNjCJhmTH4QnDLAF+Xf+gyJJl
TO+V7iKo4E+Em9wN+XNV8RQ6jgNWU5+Bckhkus5QHbDJUJ3qu7FFPSw2Zq626orZyMayQEqk4obC
47Xu5cb1r31amSqQNxakEhJmaXWiSrBHRhCdf+an4Iyj7A4H9+h03wOTMWivzGk1kOAzKHGw43jf
GeGTVYJxoFDteDKcSF8KVNeU8SuzM3ahM94HTXLME3Sc1XVn9N8M8SCIO2I1WeVRsokTPk+oo9K+
nfSAM8q0CjX3sssvp4kj0J8po38rSvW+yPi/P0NSP/4rQ/WnRNWL6IOtovje/uV/a/dZXL5ln83p
f+mndNb/R+JYDYJS//s41mNRf3s7zWNd/iefb037z3+Y6g9TF6au69J1CT41rH/nsZryD2WDmdFd
XETKoL/2f/JYTfMP07F06lmTgxxGjX/8O47VUH8I12SCZ/AvNGkXmn8njnWJfKUQIXsoP3z75z8c
g3LJ5J21pZK0ii2xhLV+vN1GedD88x/if7rCFFo/o8WUu/Ig16Bpcc8THQ+SZd1uMFbvfPAAMdsS
lYj3w2O6/tdV/kfeZdcF6jz+daZ+EgX7y9W5zR+v3o8RsnqD/gkgPMM4MlVOKRb0Vof6atou9uu4
aQAK5H00PWDw9OcrUHY53ygtd+cwF39Sg3TfavAsoHTelaRLWUcfMRB+k2aImLD0hRMTZeS7yOVd
z2wkFaEKMGEuzuQk3kkR5LAkiZ9uByi1cUFUwJAmvnmlpSM+1VVZDqRnuQPIxPidBs20qVw0kJ4g
uGzS3mYDszMSDTtqxosSFtF4SaulwxschpBDacqqVySeOZKmobfVnZPVeXl0E3ozVKFGWpn6OZRF
ZUJy1iY6oLJ2rNyrcz160gUCcn4I3c+NxwmFmnuAVO/fao3JII2Zvs04O/LjOzyg1lMmY7p9bqOC
Q2lJlyI/Sbo3BfHgjt0pYK4Z53C34wbys+TgcBuYsX+PVGp80HEqMebodJRGYzoxjJyx/kLcSRL9
aKqif4kTC22i1QwX+WTYN2WiJw3h4Eh9bwlodeet2TIh4ejq2oduUrrHDgRkPFtiHaStDAL3MJvK
Jo1gupQ1nN/MzeqPLC2dT2hkzDodrblRym9u3SarmFRaAeMRo26YQ9sDhg9Py2IUfE6APutInGM3
7ULZRg8tbXPYZBAlKZuDJtwiMIqfxli3iO4cnPYOh2P+3FiDBCRk11BnIX5QiEktc1tIsHl4Fjux
dYfD8DKYVHtb1IX/KDKMYUlhvpk6E1OFnHqjG5r4zgkc+HrBiUCVqA95AyfgFjO0Uw4Qj6Wu2vMp
jhAiMuralr71TgVU7G1Q8eSKYfQ4GgbYq74LR/ZvYtjaOqbpTbQ2R2afloajy42BH/PcNgHeU0ro
O2XwZEgZR9gxqvQ8p5g/2kmo7aygc72QZeSmaACGZ12U7LNAI8NXkQESBSX9FIBUG7MBzAaN0jnP
jTDbRMwlaR0RDUJynzrQ57G81A2hLJgmGN/UnA4qTulfEQHuOUaOkD4hq6UyI0yyvPJrAxIqEQrw
tBgyLpRz2tJ5J++nBtN+NiFJaR2NcXxEtneSAFQteCfP0ioJDmFtist0TvNDmsL1tXRaiapW3d6f
6IsbuKU8Jxi0Tcy3t4nd0tp2oYU1ECTExncBo0pNEh/qcjrKXY7jJMcTM2g55XXedsg73UYn1l6n
YVxZ42eX6jplgaAlHzTdDQJLWp+ZZsNTw1OJVszLrJbiK56de5QYwa4bigx5l/9Qz+30gMpR386E
5B0mLXjlzKK8eBD2RUUC/Q36EuvcR/58qIMZz7WfqzPDDzOmXaNbmPRbYdZcVzbt0I/Sain4yVXC
OYx4mVPRXFXcgmxyJ/IqZhBMGoLI+mhHh1NUaIaCI1S/yCmcQEOPEhPXhF8qPdPG2nn2M52m4GzS
zS31qSVi0KoPlRz8mwIF3XNAz8AbcLNe676Se+jtCZk8cvIawzU9w0Ryj0BL4VDXJXOaqmEgRTJq
yfsQ1jX8YOnrKXMOkxMvxEe4MuFcgauuLVIGZwcXNedUPdlphQ0D3rKbo2NLfV+rHEpQj/N9SxNx
MD016NZlmaVvpV32B5T5PbTNUVxWaTFxFpswlFQdeRdZyDM5TqkRxUe/VSMDrgRmw8ZMeOpaOOnP
5HA6d84s5C5uJoXwe9STAZUIInSh9O4DE3a7nxUiMY7DUKHLOFCZdR0GWCz+lSf/ryj332xa8pcN
Uyllmpz2GSC4jk26+o9blqsR+9SgyKXN+2EgySz673+9Kwrjr6/g6D9fIRzriPhurjCsxVau8VcQ
G+2xau6yLV6IeP03r2fpujIF1YbhoNV2nJM70lMrdceA6+FX2sweTdStto7OmRJt8l21//Nqf6uG
/M8KxKvyM79r68/P9uKt/P+hSjT/sko864a3qKUopPJop6X4Esv/4F81onT/cBxHWmxJwjJMaVIJ
Dp9L9SjtPyzLsB1HWNKSQl8KuLyo23App/6gPARlbUhX56Tu/FAkun9YhuT7dCR1g7Kl+3eKRC7x
Y42os4EozlPUmvxLXV79n19IAV1bZN3QelEVeU1IekZzzelx3eNu+eJdFL+5lHKUsoR0uVv35F3k
YwZNPCHsjtqtDDADLM1hK8dcrq8rE5UgfBkAHCuTKXwk3r64+kk5yo06dHMM13B0CmJTntwovi34
qQKir34k9MDZVjsmWmv6Ql20Gu77XbJ1N/8Xl1SGw5fn6krwJf78bF0/1EsgAI3XbPxdlu0JCgSH
sIFBuxWb2j8vd19V3eJkBfvzLn+4pDhZX6bezYYYUIlHyW9tjE10tL2CUBnP2NLe3nCTt9b9F7f5
1TWX3/2HY0bdNMEsLK6ZHgpxYbwR2OwtB4wOIPoFtBsv8Pwv1rWvLrkssz9c0pX6wMgxgiI6LXyB
pciKH7+4rd+9MHxgnNOwL9vi9PQkQ1k6nZE0HnDO6HZZq/t3gpF2zi56oTbZf/XbGctv88Nx7V+/
Hd8gKX6WIeiO/3xTbWDaPoeChtEUWaTbDAVHffDEFpzWelwdCDlk1Fmj5LlUUJs2OK23X/0Nyxt5
8ifwlbDwSMkfYhonb2xUuVHNztsirrX3I36DApwilFqfdKBAIejPnwGDffFjnm6Ky407ru0q6Uhh
Sl04P994mi4YAp/jS3w+b53tvCfe2csOuqevou2XW+KvK97PV2M5/vHdQazqmGZaNJ5/QeTvKjk6
Z0QartLVqjpvDhRrwZfX/M3r6riOMix00VIJ4+QLMdqIgwb1IexPGm8BE+Lg8MXb+ptLuDqlC4/Q
cizbPblEXSpMFg4R1LN/1K5g568ZPyBX8KjqjupG94x9vPvimssLefK2/HTNk6/QzHN4pmXHF7KK
3kaPE1jpFWt+vJX8CPdY8clS+7qk+c13+dNVl3/+w7ffU6NBNuBOw8P4PG+DfbNDJbpySN7yMi/c
uF+8nsvb91d3uTz5H64nBlXDH+QuhYmPYMYw1o7EjuOAzfIDtomrL57qV/d3sgwMvpVgcef+ICn9
7/vzuT+amLTk1//BB3FSky6f308PdPlgfrjBshetP5lcEOxLegj25h4PxnK95Xki9frief7uc//p
eiefeyvmroHlsvyAhbuuD/kWGu86R/7mwV/98nq/e0tNWnFK2I7B3n/yZSDIoKyfiOeqy+5SSmQ2
vnsTVuMXX6D5u/dESt4+CjlHUeH8/BiNqnBBooQddMmUIiYVF+Rc1J7TtMmzntE9RMXAUH+mFDw4
RpMyumKIGQad8MxmfkecY6z7TlylqO3mKTjvIj6fXNs5SXqRZTTqq0lcIoYa7mhOHZeuTBEzqBdG
LI+jDdAgNoNsP0Gqh1ZMiExUIjzKjUR5ho+0TUsRSRLEQ22F1Pui6IwvXtzfPWdOTsvbhCJS10/u
P0kGbSx6BGCdDtZTdskrXbendmKE8MUX8psnrQwQCrZro6i3zZMvRPbwQ9BNLUUOmBl9kx274VA+
AafZkp6GZ3eL8+jW3JT/PuH8twfE3727P1365FsR6WA6VY0iyn/F17AXe/tbvcGiuOFQvv+qgPzN
mq4o8IVDqgU1unPyRGHiMO6bJftivAitMDqBqPnrZ/mbzfCnS5ws4bmTuYKcmMZLXLR4jPf8/iaw
NwFCh7++kFi21ZNlVIGQknwaykXjeXIzplVEw4io3ms5iYYQtMZ1bRO9sFkWNwwsnnA35U34qiQy
DJY5f/PFH7Dcyl/9ASe3yhRIDoHLH5DQV/WAD3IAoOtWrKC4r5mHe19c73eP9scbPtmniOFrUGxx
vfR89PAI2OzIyTo7kNp0raPpwpJ7wzjui9V1OWf+epucJ13TMjlt6icfh2sB9utmzNjYgD7AJFS3
IDR61J3uSl96Df1mqc+luXJeSanayj1V5KHejluxpQ246TYhAseV9tJ/IkgdH6Nrc13vviwdfvtj
WK4u1DII4Xz882I5IaqbIl013kT/cAt0jT0Hx6+1/c/2nD8rrF9+/B+ud1L0VUNspsHkN555Z9+A
xzO3FfGsq2wDJ2KvXcyb/kZu++/NB4RfXgfNs754HX5TWXPy/a8bPqmsRZ6WRjnzB8jdeI4he99t
y0tj3+y/eOuWz+iXG6UnoATTI8LFTh5sRhwZqY4xWR5bc2uvK3xO22i9rFD6fhx3X1ztdyuUsl3T
cCT+uz+7FD+WDjAsKxlBV+eEO2zQkhER3NYbwr09EgeZe29Tmqe77oub/PWqrq5b0lhaJ+zsp+ti
a6Rxkts8y3q+Npx4E8zqi6/o18XK1Q1OYJxJKBt0dfJrRSFZkznoW89NDUSw4BRBXFvo/IXY51LA
hpBfLU+/bmo/XpJuwc9fhJ4SLxY1XLLdpgf7CAqLj6Ln7eTz2C1fKgzJI8FS27/+CX97p0ibaMfw
O0rr5H0RaV7Orl22JJSax6aaiELMGXW3lvUAFAljF2RYvf3qvfndzVo0pJVg+2ZEerIZFLIcK59c
BK/0cG4cp03DgaU/UxtnjRJ/hT2MFTnwvvo6fv0IXd2y6Jy5yjJphp4syeRmjv1csdtZQ0rSQyuw
sCmsdfFGhDpqLR9NeIgvx5Z3f/8pY15hpCv4UAz9ZO/pEtsYGX1Q8jKjhEyWQtTzl1yyW6MNMTeV
JpJ87Yslx7B/XWVdtgFjGTQvp+vT5p4ZMqvUsSB4Q2t1B2K+q4cOYUV37KIezVdBtsSTqCv3fegm
60i4qP9a4GrwxERgBl4c4yAiKz/gbsPGQclVH1MfOv6Y3gduf5ur4a5Oyn0d6TfUxelZladHG9qE
kmZ5zrBL3Qkh8rM+w5l2QAQeIstIHO1qGmd3M9uIlwZ6f2i4w+AlUvQgVV08jPjMPHsmXhuTwCLA
xJ/sVIKMhUC5WMi1D5ma8R75Gdv3GKPptiamPUQjGwSatC1osqk1UGxHeK+ZzRz9AYidHVvAlvr+
owjbSy0S537UoN9r1DYphmso34+pxLGoRcU1LRBM8JkutjxbnL7OcGeIdhtp4EZRZLgV3pYa+XOd
3NkMknFwXyWDcdsJ/TZuQrAKqXWsM3qZSg6XcT6/hk187Vf1S+rr9zmqWjBu9wEs8ZXh4A2OATFB
yEY/5wJQlR1jwjr91jXGdWHlN+wo10GVfTOcOkK6q5H6MW1GjTzZRAGko6kCAjh4s/vwykpAohE0
tAcAAYNhvEiL7MKM0gvHcs4lgKPCxgM1AYDSGJum3TOAgw8B7UDoxS3ZvkdkbsMKaNyN3lu3xqiQ
itkaxohU38SB+2m507EyEb+S3UIedoUeui3OxhKy9Kx9OFOd7eaoeR5a98JpR6BR+ArtmOl5W6Dl
K+uSnyqM31Gkk1Aj4G70uoMvRMp7jQAObzK7B/hp2xihtdsiW9MibAxhpaEvh21Ypvpd1KMeLEJA
xXOHuRv9ohX610krCWV3KXIwdWz0EZ2sVj5bpjxHY8oADqQH1hYJutbE0OoomOmV4SC7ismhHcYa
wXE8PEGPMHcYgoDyjck5c+nlHRiuaNWdY6g/HzJ3ZVSkUtX5nbvEiTT8p+twUBeAV5a0x0GuGqiE
fu7gFdIG2Fd6jhIj3vZ2+RDLRK2arPjEVkeQXNWea44ZH7MKUmsnw6emNd6k3bqbyu6+jQlxpkDk
L3yzug/i6Kk1YWby46QbvW7rS+F0qLwt69lI0ZoPEyPTvqEz0QdYpAA4FNvUJOumCAm2KrruGLfl
uxDY/9wR3VYUG8j/oireBTkPYUHyofxSex55vZs42Xo5NAHStc/CGCjKQmUAgt+hCQ4neK6tGDdA
+JjiteSgc1yNdlVQ80ODhd5X+YAc2SKOMnRJKwn8BXoNRoGgUIXiMof9QPauxsOzIMH0sywuEY76
284pXC+VXXn916suhMjTaoiJC1sMZbjOdiNO+5lT4nQyq9nHRIzgem/hGpAU+51Q7OUd9J4HRzbZ
HZ6oO8QBLyPAgHBgYUn95L3QE2uTlSX2pPw9NsdqzRHimAzFtVnYw85pjXNYHKa3+HoD2zzYPLxL
qx/Rx3fODQV6tBcuOj+dEmaVlP5lhlq4mNv7yfS7C4HAeIQTwZDgup/IOh+IcSKYYC/QSo5pOHix
k3+EboiC1TGbrQ/gnIhucKhGWYbnLdaCCNidIv+ycSLHU5U+7mfGsI9l2IVXIKuI6KvqYtfUY7Yl
WVPzolIY23i0dklnkzelk9zTtFb/lGZV/7+4e7PluJVsy/aLkIa+MSurhwAiEC17iqReYGoo9H2P
f6qvuD92h2vvrEMGeRSZWU9Vj7mllAcAh8N9rTnHfALUJMI95rz6VdNvdcrsJ4d5/OHF8guL0WFR
fysWPaba2gBoktb5uqjyrWJlVzUeGAKTxm+tZX3tInZLdbAJevs2blAMWyDYkRCQl1Z09xFMivUy
hCg0RhPGHW7YuL/R6zTBy9C3EQFOuYW9M39ODPUEH/gaY/uBBJdfTRKDolWJyGkOASuDXobc6OTg
LKlvWO29GoC5hS1tGdABxvIZCeiVRSAsyubpQV0ifH8dzmoTyOlk5P5INnBs/qhVVrdGczwZAmiJ
BgLboD+S8kZW6a4L2PXFRB9CyUJoDkNxgP4uP/EhYwcBuX6+TXTDVaQGKcY3FUAlGpvtjMDHMPpj
FH6PbJHDri940GHIduZdrmNfZ/VeDELF02kbGUe7Sa4CyQYuABkfxpvfIoRtlm0s2fC3wn6LX5/f
b4A5xrhREdkdAeZtf4V4PSC2bcp8Rr6MzNsiNHNO/Twj6MiGBjCPvasUe3MmxTmbngJ2smWBX9n6
0Uwl2MdmNUHq1R3eVkX2wpaNXuArBZ6tpb1OwMACH0e6H08rOYV9YhDwh3MbDfgaryJkQtUtWsMn
Zdjrg/ts/Mqx80EgEotF8hfAMykNjADV7qDgjSInHpTqcVC3VfhgNflRdY6KfijCwII5N/I3yhN/
8WTiedfginTMkLZ8JrfDNVnMWpLxgipGGQShC2YlMgEEsCsD+KZEVtSEypeJi0h9syz47qmNSTUs
OrlfB9JE2URbKy2hhyhy2Ni0eXMiXgiZfroP5NA1gu/StOzzHnuVdN3kr2x6vJQGZSwT0UpKVOf0
X+KKAGgDATDJUX1lr8V60FcowTpCQoKQOgJwJGiBZLv6+vwIx/21Jyh7JLokouhfBz8JLzmpZNM5
0/cerFFTd2TJAuaYKQVUX8qqRX/PWlsilZ6wNPcn/JVeFOUra3ztIvnascNN2T9oGImMmXAlLorw
hq2T5g8V159AkKT9t4qqu3hEsDp8HTqIWs50X87CStRt4ygiKgjZ9VRf4e6gPNfsDE3Ew4B5ytsH
OfmC9A2t17B2ABkZtfxKRuT3LnYWNhm5tyjVU5FC+JoUBFzdQTa0a1PNStLhrI2Rj27dIyWzMQrY
vOOGJm2Cqr7W8u/tML3qKj51VfbExNKmAo/LXhdJhimJGULKvBzLPD3JzWtb5t4sXY0EvEggEpPg
G4E2qwCEGELA2r6Vmxv84GtUfaS7YOd+VUC9RvZ3HFjsTL6q2PQzNdl2ZPk45XVffcvi/hBLMUiA
m4D47xVJ8xstIUExmNVWWADvchnHeTuzqUEIdxhV5wvyxFVfPqtqc6dr2qGJyXgkQpBIV480kude
bE1iBVl5ZpBUfF2wNyQpA/K61Xj2bDyqA0adqvFV/a7sq3UsS2tJyffJaD6nS7O2cNngjigOUSh/
h6JA9HwPOlo59AZ53U247eTuampqvtt0G5c96jEXmsovC0L9TE63QeY5cVkkaa9kGVZeYkLzmWd8
2wNcqgQ6mvygYESRSPKCbsGfvyyxfTea2nppwIlBk0Ig+UvrinXRphhj6tVUyV/YoGK9aeyDShfZ
FVlCnVHsNQLLGoEqip9h6IL1POH3uXPkx0r52vXBVWuS647fuS3ZPjZs2Qvlug7Z7I3kWjOr6w4g
H6BAzJWT/RwO4bEESlzFIJu0wod1jqNnBH/CvR6lpgBUlR1zQIhgnaDFUBbfVoCn56k+9UH/7OAO
CKfRBL4DsrVX9C+qaWAnj79O9XxX24Xt2nWYwP+osZs64P8HO+43cELWpO8exq5Fsa9jDxx2XR1u
7bDYAaMAapKlW8JcN3GSnkAZgIXXsOhhRzErIh3rSrH2Uzl/a1Lw+xiUhdWB+phkYJkFG5+yNoQ5
u7LhtlG7b31RQ8LPbgw2Ar3aDVtgvA9xhw2S1f4HFHLtR1NP7O71UD0WPcyyoQ40uLNIzsFtSCrp
JxOCBZQC6mJRO0xatqnNIBIn5ZjE6SkAqzObmP7NCgxBEyT2MVkGGSgB2DqMvPqaugYnBSvBdAX4
qRi704ykimkaPPB7d42Kcd0wu1upM7CdyRZ6jzkkw9HMs3bX17bjpX0XrSZHmlZ6PYy+Pun1xorC
17IsM8InYVnBZJa9XIOiOrSSp6aYzocAX62VqOg4bDvqv7ajBbfLGMufQZpwYgOhicZfOSkh4Ici
Wq4nZ7yrekKl60Ae7wdYNd4oT9Y2CovOdyxTplg8o0pT0pHbhCHeJCPd6Vi3wezuIlvk1wx89xdF
zW3f7rqEAMUGLuF9yC0ef/JNzEwM+1a6ibu+u+nzJUejORr5aTAqbWABjqAl4VoOrstgDJ9mp7Fv
ASM6J87V6aGI4vFrZZcAV5Sp3heLnlxHlonMr0kWmvUB4v4jijXlZPV1eAQrilGCELerQi+DiPQp
LT1Bx+UFcjA8H8e0nG/5aGDTGQItutbzaDmaTpRulikEok5/adtrZXhVjaGmefOosEhpncCqAPYY
bxpFd66YrFCXlyJUfdSC8AZsYEYd8u6+ueX8PpHnN8jzQSrM7kaBNHOl5TNf46ZtcpiQ0quqTsX8
CgVzKTdGVQSR77RmsymzaOBhJ1Tx92ZWwd1RlcLG2VQ3ueU6eWGSoFobJ0ODiu0oID4SRQfbSIcK
OKnW2NBl4ESMiwv8b4TRFLYkE1T4x1AyBhCRnCq8LYA2IJ9QYmy7eGiMJ1IC6u2Ukj8Co3JqDn8+
AygfC6I2enqDao8pm+jhz0p5da05iYKC1VvQx7oDtb5j4+SSN83I6LuuX9YSWeB4qMNbx5C0g53k
/b4uC2v15x+ifTiLUGJz2OtTJUWFxGfjfYGvaYwca2TdQ6VMp6Np4u1Ecwm0C4RuPcGwNdHRuHZK
kMA47XnE1/E4O1cZcdJ7HaZrCtUbxyXxlLGKe0VanLVihbdlCc6gN5cvOYgMDGYTzrIYGlMfjbs0
TdttrNI9YgcLKzgqv1thBfZoMV/+fHXqx5oseH6hVUNjxf02z+qI6LTVoizV3jMdGFPAFOz1BHXo
ay4xf6UJz3hkFtIVycQEUoK4T7JxbSvSry4K55VjDuY3kEm4knviZdDQHfVqvmlzfbzTIrA45aCn
nj4BTMGZ9LXCyCZIC9KFGuwnXQJHRj2hoEYxcWyciyiKiry1qlpQS8VKTOWH1LjWDrFW9VEZ6RQA
OErgSf6RKGzrykgm+9uq1duxbC2/lrTq1mrazC+XsNnniXRP+DkCaHSZW1nL0u9a2Mye2kSPi1I8
/vn2f+xLKoZhoS2xTaSejnk+uQhJaOVRa+inuIMnr0lQvcJAu5LQeYYb6YJM9rf06V2TQYxmoNfD
surY6rk0SsYHZbcGLnshbBt2AATZd3optduZY6ub7C8Vbj/MrrMBxZ+/kSg4QyBpKihyT6WOYOo/
I/x4F+7gh3XibIizvlmI6jwjrlk0aOpvipdtUnjJKxyQG3VraJdGEy/7n+6g6OK9uSAyqvvS6hht
2LQGGhZta98QpSA0HqUXvuSbSx23D6Xvs8s7fz8NHZP2IC7PaAllwZIxjSAAc1/DTl3E97BQgAWl
F96oT0c1DSQRrAjYkM5uqjmQL9KXPDfdFzqd1Nd8fQOc50JD6PMJ+Wacs9upzNHAh59xxn2z679C
W3Q1H9fFmuz6DZbuS49P/ezxvRnv7G6OQR8YYqNE+9LcV5tpS9oTTRpCntzQu6RYEzfpw1x5M5ho
4byZKwaNQ01ZGMwsDnHzbVBezOCiOPdDR0bMDxNdrGjNk5V49nXSITSgwUeD167ntQLaxNMOw/dl
a3pIytbaY0zE6a16aJ/+vrp/SzT+f58cnIn+35sGj//f//r+rSjf68H5f/ztGTT/8dvz95cGXDOE
0JsyPuJH28AQyNT9pwZc/wfeKQWWmGIAE7FEL7ct2XQjD9f+QSNLpnUGisfQqG/+OxpwRVHP1iN8
irSKDSGPMoVZ4FyqzE5NGVQHklAc07kg0hjUdwRXBySolPyq9FDHii1Ms5JBHO/Ap7fWAChgwboq
lWFblAQWDXEmUxLGQhVFUuU7ZY8RK4mnH6pWMqcSu/PkMjhVMmv4DKho05fVd4vCu2ssRMSN8/JD
6cfaNzGHUcznJDRgLD9RYoNJa5kTAVel5MEmo1mQaOa3eSG5hIBRPZW+xHl9NDhazr25JTPLS2fo
2Km65UcSQMp2tiTzHuvzCtfRvsMDdoPUtt+PypJCSzDnFyOQupe+iOeT2rBHIxe5WrUZ3c8GOx5O
pPSnTBLxtQVPFsol8AZKVMbjgKYcivFcO2vTnDgahrGU77sCvNuch+mLqtWQ+pRKGe4lB+jMYluw
5lVxNJW0aFebHKKUpSVp0XSgjSamggZfgxZvmI9jE3UEdQa3ebI4R7pi4XaoEugtBB/gN2qJTwFd
SAZFPcjYwqUXrax3VawfR1zfqyxKBk8nY0YEEqmYh4nRRuND4E/L57muWzjD6r1EYK4/yMOvSBqn
XR+q+ARpibs5oeY/lpS4tBQe4UhVqNeT/AR6BWxVw2ElTfiVlWwR4eP0lBClme++1QEmV+woeG37
MHxWa/JY4hbmihwZBkD65DuCNRIaOjCmHUTImyGScqKxx3QN2Q0nKP2NbYuMjC6NFVxBDLEBwEoP
NlwX+F2hwbGNGIOWUKuVUlTjyhHGu6YZ0rURxMM9UHDFs60RyftSaDtVh6s/L/AiJaMdAJkBhS3r
vN5GpkGQ1+Q81tJY+Ckoa7bdZeguykyNZq77dRN3gvsSanAjG84pBU8M53575Kw+vISm+uTEnODm
NtYfg3okGjVVrNs2t1kqZx1MATFf8SsJyBWbXLipkalcKZVp8I/YL5K2FOCGwxM6ucHNGWYr7o08
pN+xLcqQp1QkgRrzbFhIo0c9TIJf1v8sjLKjXoWrK28NG09VhyNLyzHDayAkja6lYqEAyyhmWAFA
kr4LEQPQhISyZ6XRismS4osikwqm1RTlEvawg5STrBEEtF/lfAteEKB8Cz4nHYieHmPtOort3A8V
Z4aBUlhfadeELuxFhy09d4jwBx4dtPQVJLnHxKi/FVX2WpUDfcqwharbZDJ4anpvpKnrUELl/pte
VQZE5FTdqEoYUScsahDvhH1MPfStGulgoss0QxECtdJ13FFBDofmqpBqaIzWK22FY6BTBErU7E4v
hRDS2BSJCcNg8mpJPyqt0kIocWo3jw2qbJQNsN/ZlAvGajuZ1tHqiQac2UqDjS9LVyamAFbyYLh2
oF7pcYStMWt+wW5Fq2nX+bUaApCazAoAbJIS/wEUax8bvK7F0sFtFP2tsMcoiu1a2cCLA0dRhki9
q4H/Fi4JjEAYH3IiVDJKZW8S/MmskCg0UfkG65Y+HEE5Ol2GnkoM7HuQYmQ9VwY4oCzon5qoIs4p
IHtqhLJiNTVRIdZ0o9a5Sr+BWFOKJ78ymAUqjT6pxq2w1NKxUmtiNoN+lbWds6nCMiTnIL5lwRrW
eaCE7tRAjyz0H3pFBkrY8n3PJ+51HrWNm0bxr7hDnWWb9eTLoXZvWou5yhfFHRpD9ZyhepGy4Ekp
DSLn45eR8EJqAf2+lYZjkc33hPiKtOGW7VcgHfPAOHVVcBfwj+M6hjocTvZJ17uDDQqylKMvrTGr
G/IV7nLIoFsj0R70phAR7s0IgafhuCi9Ynp+Sef2e9JFC6zLdBeW8l5qlJ6Y+eULGYS7GpZwa4yY
NFv7MVzQ2RN6dA00/DHJcsNNw/KOBzK4UNco+ARa6M49HJAgVvQNNM/nQk2OEuhkb5gkdltBRHs1
l24zKsYri/7hKo/jw5JkD5IgwDXdcL9QYhKPZEupBxaVdTPaJbgbEFCBRWRLtc/V6YfdGy8dJC3Y
SY34QGy1lhYpCqarIAxBUNvHDBumkXAPEWvcBVL51YxzMBhjobsi7ShPaGFDYqYDQfbt0WqbmxD7
o9eCbAnJaV8GVA7QioDOjl/xNv6abO1eV6Nv1UJ2RamZ+y5sg8ey4cO7tNYR/LF86DPYoVY7Gnc6
DlAvIU+sMTh9EGhHPvduGOyNwauyGhtFdq3IIccgrFkKEwnSGVFWvBEHpUo3ajmROZ1dpfayb6bg
51g5JmzJTOXkjvAiJKPDz4bBWdfoa1ZmaLh1FuKRXSLFGyv5KteGns2E1Ky6KqEaByw4ixO+GXX9
vScQY4nl7+T4ovWyN+SK3tcm7Ca812T/2G6majtbQ91MyOWmzadn7n+F9IP7WQU65RA1e6ggD6dW
59Xl7HeiXGsMhC/kj4bMa5W1d5HCmZ0kd0559j1hcLRwrGO6LETpwVHtkadmJsqUaZ2bIO4sgkgz
+doesUobbXtqU9IPCkJYJ8XwRkPdIm1q9kMvEIg0vqqo2RB2By87fTQKsDFDWd8HUebLSva4TLia
rTHxqzaxhGmbFd8m17KKfwaZc0VVzVOH5mYqAXbm0Sm3M8TlkTGtSxi5gPjAIxqoy+EqtyPhfuUu
tY0XJwkfQLxjakuUl6qbINqT8CHb9W1mqWvqy34rjUew73cVvqkxM38u9HZXmYi2bzVUDOZAR5CN
jyok8+3i1UNxkiv5BODEhzz05Fj2jvYJkGoJZqXTL68LfiJXi6vH3gF6llE1h82bONQC7V3b9wGZ
OCSSGXzCVOIZIOGdwB2ulz666QbSCbpmphRW3EOj3DrsvepSekp6wlEpumA5duot9eBbnEMzCp5m
T93Rj+KGDGqqKarkKYa0Jc2ThTy+iiqNNvUs3bJyY+J9pvbCXsJwdfSuWarujQxXg/pEv9XFBOWJ
PvhIpdgYesM15fJasp/CHF2orYOQKGmVzO11Sc4D/CWvpuWUlxQ6HPrpculb3CN4d6QfrkMCkWbr
S5iOd7GueDp97CAi8cBU/VG/HxfJ07vqnh+8bcO7uYp3WZleqf1T4DgHKVdu0kbeSlFvkO063Ogk
IZXN5Jkj8TcgziX5JRxeIwRRGQDIRqLQUpDYo1XGV+AMfoRabxm+yBaRP2ng4uByq7GCBEnVdfxi
JndjrbhR7vgGieRzNWxGsnkapHdk77mG/C3VspUJ+ruMope8UVa2AQx1eIkida804I0cdsXBSh/p
MBLdRvSvW0CjHcLvtWxvompHfOtuAlOrAPsTYsl5WU8EYOlsxmHAP1QiADjPPYNiSgaWiiiBA4mK
hLNrD9yyIr1TsicyDK8cY3wpddNtlru5QHnM93E0lHWrmq42UAJPY8IEFc+wpW2gFXfQRXw9mrah
6bgSC0tohm5HrOw0mdDxJi8dzI266Js0UzlQNFsBmx5jsGV15FoS0azZa8QqHPLJldJn7KqrXGpr
+lfLT9MmVM54LXmCGooBAkvYQKi+A16LzfNtzWI86yT55bAMq6imj8nWScoerDn5STvUA/mieoRR
3xBLS6sGC+EKaPZj0ZAnSUnfMGaIBaWvygKZHsP0cdbJEEFvTL6WA9nHsg47d7yqwutM5K1DiiBU
nBopuyz7EYmHF+IMSfjPQxM/DHq+Yyu70+rOFShBSRqf6oibEoXKup6sb0vikAAa+0Pd+dFsPC9W
R2ZksrHTbJf11paNDlGzEkEhC59i69DysABQPEdV7QaK84AoYzWR2sTSpIt1dlBdqQwfya8Dmdzd
hMoyu12XW6sWNaH4oycFacA8LFujJdFkXjZtRWu4ghDGJyWr5V9qEn8b82KPL+cqRHfW20yuNlhA
TznVU1pMz31Gss1M/ZUdtk0bbt6oxHvYlnaYOgtjS/2sL5avGLm97wYgF5O6zuXupEbLXd5Ye2mw
Kr4VNNS6KXlZQKv2CXkTxUQ0O82JCcBZGdkpxDRAUaoJqFdS2n3TOLuuT37KIuRDjQKf7hCRuBE0
SD4/bSa7QXPInUfIci5N1fu2lQ9QTCKuNfsRVBlnzmJdpdYXojyOWYhurVChazDfUiXclrl1mMG+
hloIoevYOzk+B9DkdF9W8gw0S3g8SK0GAhF6dOpW/XTPARZsbuZCj2R5ZVvW1FCRudOTtZlqOsVj
cJI1Nin140hlz2qR6jeHiJhuW2Ro0MSG6P21Mni5U3bahbWly+c1zpVGIL2W1E993BxpJGirRonY
nsgvtcWJPYHhNy8aFrAiglas/lyAjZeqep/gn96mALlMiFuqfAzYHAJ5R7pFNRwNiVq/LvIslrxi
yG6DwWFhupVR0vECklg3Ev0G9NMAcSgAWoP0NGi7icCuRW4Oemmw9wy+FG1w0kMOq2WPUZy9u2be
Q/gmn7Kjp2wqneMNZBDKegDEwtlEo+43iKWkngnTnojj2kcj9NnMbK/K0vHyoTgEQ8GWD5lKh0yC
PhMzqLRPFUdJvrnqXsqkjaV+neXelzLohMlryil3tI+Wna264Yarw0fJOSZqCHEB+MmuZ20bbHT0
vZEGJ1LUN4rxDBUDzqcVx4hVgDoMs3w/pOFmJqWDYztZyYP8GI1EqsgmGVsc1vxS/zEX30FqrgV8
REHCF8LjTDXbn2aN7NceDpy6igJ5lbRXDUlENkR1kL2PqJdPnTaqrmKlD3E1U6bOAOBFZcOWqkSN
h7olJicZ8VGpAsqJp6ryABY/tymnk8aan+qmb+D5DynKNUovU4a+ijgrxaSCUi6/Qhlo4zhtjdr6
pmjV1yAipDCFZZxa0JrHqgtOfRlXDz1Zfiu7tApYrAoceBGBGCgkS4xp8kh2LscZhSh4cjPjldSZ
Xl7AojNZmvHdN9sF4ryhO0yPGKVR3NU1LGbtgRQJfRNT7l8taEafAjtrdtZkPqaGIh3wft4S2Bh5
7JhO1ST/0mUWe0eL907BMt5o/thY9qq0hPSnNWpkE0W1moJI/Zm2ExlbcWttYRDN6N+ix653KIJ3
I5FwQUl+fC8SDgfSZpFRGl4DA9PrGu1nk7KNdjJiwHQjlK/elAZv/qrjvgVlnTcoKb0JOgfNQeyJ
uvbBCpNTXKvHUJJd0UwpvNKHze2cRk/15q0qu//BaMKlSIXXESaKs4o8bf8wiCYymaIdO00v3Bdb
Ck+rFOPlpSr5mbXg94VxSZDHxOVpxtlQQ0KRzqp7lXIiTNsJWtfqadIfmuqxDcMLWvezBtGHsc4a
AJwYyqjIGGsciUCST7qcXKj5f1Iixdr45nLOav4Z/B/WLYZgpaJHuyZJ6ZZg6HW6DtfIfTcRTQfl
1lxBg901X5KDvG0P5GJdeH5nnYcPF3rWDABBZdkJ5k139oudtYn3w8pY10eIx5iWLnUefjvv37Qe
fo8GupYvtoJgFZ/W+9bDUCIu0GdGk/eq27olF8w21BN+3XKnepXfuNnXyx7vs7bRX8M6vBCiYW58
8Mu3wG+DimnlyhQ5i4YzRcailj53+ZUpv+ogncHkX7izl8YUN/5NlwUKW0Wks6W62U54A7ut4QPp
uNyqOuvm/L42LJAyymQ2ggj0349jEUtLLZu9t3Ldr1WXnTyWG5cdEGT2X+bGPrANcq2HP0+bTwfF
fsazlDGhnKMlFmD2fRTYIomN/L78LgJ9N0j/ZheO69FtIpMZQYPKRcvv/aWlatlVUtgRMYXFUwAz
ykdpbXrjRvI5rrF9vfDIzmknvwdE0SEsRJiuP8yTfJISFQ6z6ZKI5XJiwkRUnqyrbqXttXV6jcPy
0ogal/DuheASNQ0eCKRubuT50+soM9u6GBFVDE+vdXE1CLe8eO15dEjx/D8/uY+voEkD6DfSAU+f
ap8b+sYuNxqhDuPzAArkmujkFWy+76FP89EjXJ5XP8UqdelK1Q+rtxgXN7dhApP4aGdXOixSYaPC
HBDIeIgVze2cPpWTtFepeC7X0j3mUj7b6+77wqqnpU8zm0edJBg8BFTzN63DsbHHkUIuXHYvfmu0
vmiy/bAcnv3Ks7c2RQKpdQl1K/sRaInf+0236lY5gKtyE63bC2KiD2sEo0FmgeipWzS0z58+0OIx
bFqTWsNe2xSb3K/W1r7zrd1/8MzfjOOceQEDO1FzIGe6K9Qc/TfTTW+tO2LjdvZq+TL4oslM4cI1
Lo374Ssqro8V14GThC7FFLP/zRqoNWFYcgTQ3RRNzo/fuDD2tG72K/o2ekCt105yERSqfFibxKBM
MF2zmW/OuUkNB1tgV2Okg0QTq0YKGQl80OQqLqrqHTt2z/H0S/ugz67UQr/CishOiMzr91e6WGS+
jKMJzTsoTraNeaq8YD759LosRWdHaiL4+kBfdRZ7mWgtMoRv+vK697v+ajnoN6SpCNibuTefnH/X
ZsyKyCZFsUwNMyAv7rmCSS6h6dF9RjFFLgrCRmwYVNhbopt0CcTGTSy3a7Kd1xcm7MdlUeyNFBki
A5tK0K/vbydHitqKC66VTGdy4X4jfPKjtbZ81q3rf4Fz9dmkeTOgcf6GRIpeUDswXFLhnp3MxQ+x
zXghY3JcXWVkacw9Ugi9C9cp9jvvl/9313nuWx0SLnMsuc7O055z4CXCSd77w5YzmFO5nI12pNmw
F4sv08Q+H9tysPTrYkUWt+TNyznjtHG6nLGh0m8i13jqryI38XJ3ucPT3621NVv4bXTUfv75os+5
VH/NKdNRLBWegAqf6f3AeTSppVTQQDF+cxOyDYUVBFIewXgWuU6r8jF3s0PPPQf2dW0kNxe/gZ9O
rze/4GyVb80a9XiMNWVkPZT46lCcwJnIV5eF/xCt66c/X/KnH13UMP/7ks8WwgWcqToS8sn0Evca
9izMTDBDYeL/mNyAZKzVX1qfsdxfGPrTmY2sWdcVnrKiiWnw5jF3E7D81kpZNtws9NU7KhW7ahOu
6dZW6677vdO/TKs412/+9ZDfDHt2rnBGw+lNk2GHTX6lePm+UFzLLTw0paWr3zRrNqxfyk3hAoan
rLAW63L2mtxefMXOdHgffsjZUpIjzwyQjBkufg7xQRe8vIJQB6RcpLi4F+72mSj379HYyLHHYpN1
TsuIIhu7Rsp6qTbxNlx+RNSQymUVI/wvaOPXy7EyhDTlx5/H/ewh2wh4LEUgIXjY7x9yb1DLgCal
u5NxZ/fXS41r79JE+mwD93aMs/UitICFVSabCPHaipemJrHywL7FizYCA9JAUHbLTeVr1Pwu3dfP
9mVMXjbLChwSTgPvL7BR6rlEMCA+6rCQPXr4a2mt+ALQg7di8+e7+bGEwlfPUTULnaHBico8W6GW
qaUWPNn676IGpV9fFDXUVfN7n/R/ONbZWpR1gh0g3k+xHzfhqZJ0UHsLOlFyzedLHxyx0Jx/cN5e
mfjzN6sBE0hGTsGVoZ1yxYasfZ0OYulz/MFv6NZdOMOJifen8c4mpi3ltdy2jKdjk65Iwi7luz/f
QPH+no2AD1fQdVVNoTB0NjMUJ+no12SaO22a3V+SUHHOvvjN+OTNZhzmn6rKhiILgOrbO4cPzJSy
EVYzyrU7RE4AV8ajvhU75z9f0CfvssBnmKqssOX6UCNpipSIJhvdzSiamUrTaysiuBYSVR31P5jo
VO64IMIDsKyDfn13UabR5wOEdwJxYFD71e+aE5oUVfAyLu84Pr0y2LTEEcB34XV+P1onRxoFdfw0
4iXOIQ3wKUgfU9CeyLxX0Rpb6OUH98kM5BL/a9CzGRgQa5UsKRdlhg95cRwgxP8Hz+vNAGcTY0w7
R6t/XxXCF7IR/aKDPtRKF4ZRPpvoQpFv8B1nYpyv8RZWsbaqFNGT2QIERyeST1uw8aiFa88oSEkD
zGqrRzRtOK/WdsaJp3OR8l08y38IguBUAJBYMxyqMqBzzreOGRIQuyhFmdu3fshrUWS2HwhConHB
IYsGH6AFf9xe/Ap89g6+HfesICSjMqgLaUBiBlZwvhJ10nEzfSmvL56YP1knNfbFMguLZlgfKkGw
c8ww4mTLOtkcUc3Qc3smLMCTN8VaLp4vl0bPvSJi5/BuRPX9yzHSz8FGYonvwFgeoBrknrKr17pv
E7ahrjFm++kppkIgnWQZZ167s7f/AmNY3MKz5fTdzzh7R8tBnS2zJTMz23W7eD18V7wE2YYr6kN/
H0WQa+0ubtPE5f1p3LPXdEozy27E6Va/nTwxZvg19s2V4mbb7PbSV+mzs/S7qzx7ZwkgxLrbcrPF
ZzB5Cbf5ekBz33yBVrDLvcK3jtrNn5eJc0vNXw8YGi6nWoiGH4xjWWK1pRKyNYS24IlTHpRYC/5v
tNUPmb9cGu7TB/lfw/22j7350metqtPHFsPVtwpii53qAlQF174GaLNcKXfVr+CZU8HWuDTyp+/O
m5HPdk8zCBQbGzQKGI4aCiBwV4ANcxfLLzEs63yjjJfWxksXe/bytDOdTtTOhov5qzjyxmySTbOl
ubApd85pWouGVHx5HfxkS6zxKfvnIz13SXVk3tFrZtgM4t0/H6ruodsu/cBDLLzhS+pDQfwXThqX
LvnshbGIFU21VhXrhb7HXq6CnktdqMMtgW4+qU8b0qvcS9TD35X9D+/pm0s+e3OMnEWTY4DhJkei
b9xl49wLUi9ogMTTbxbqyOmJI63iYgX305/lDp2kV5xoc194nS7de3F/3szvJk+johI/hE0lkiAv
r+66Xb4WlGIlABZXbsKI4mK9jpwjYW7uheEv3f6zbadD7Kwyz9x+3Y+3ACamiBuQEn5CM2twF3xX
w1epvLsM/vtsH/Bu0p3t2WwrktRS1MYqzHnd0WDizWzllx3v2dfhe/JEKEj4opzSDS0Srbp03z85
T78b/uw8PUOGDsjqEPOu2AW+tnXu9BXuBeCDF/fc4rX9w2TTxX7gzTOu49AQiE1Rp5FduiOr4l6g
me1rujGbS0WaC0/0HCiaWrMSdDODSfXttAA3aeXVIG9lgpH/PHc+2ZG+vYP62WJVNIuCe4aBHLlG
JdgihI28Pw/x+QeObosiCqgfzcGJBQ9PFm+HMMpJCGeor2G+egiPJg9LRW/3ryBKP72yN6OerUnm
SKJyQwGE5xXMLjqUlbkfWQnROTVefYRqe9GH+NlZndPSf13p2YI0NiV+iQbTj7wP9gKEqa96D1Mg
y86lbYP4p86nI8UVcVZSdYrwZ1Nf6XM1ykwxHVGljYrsE/x5HUX184WH99kH9M0455/uGtRWI9e/
p73oYCD81FeCgl7vaq4r3CwvFwb87J1W4OfBmUbK8cHtG1HZ6buRAUVpJ9gr2wDzbXSFImz/d6bL
f088/myOvB3rbI5Uw2RUYKL4LAg6+ALJtrhets4a87PhS3u4x4dLWy9VLMYfHtyb6zubI23cAE+h
SMaaFfhop8TBE0NBU7Ln0+/Rn18Hq44lW12ph+LV8Qhr3kGzuFHv2q18+HtZ+7cciv+PxtqIbvJ/
72N0vxEv9c7FKP7+Xy5GQ/2HDpGalU/X8CfSGfhnqo0h/4Pdso6TXmNR5BDE7P3b0aia5BtS/MGv
yLSlX8Qb+bejUdX/QfAEHkiUEciCRF7i//wf72YpeZHv/vc7UZV4td/MIGoj9BRpY/IvkW2jnJcu
4lbXSA+fBemTjy6QT6NhA8+MKrvQb7IOc1HgNk5DMfvZTm8G6xm50qrt/n/Ozms5bqNbo0+EKuRw
OwgTmZOkGxRJWcg54+nPgnyqfhKc0ti+lWX1dKPj3t/+1q+hsGB53mfBEx6z28IY/t1hwg8jsWtY
6KEYILal1WW7RcMt+RM+K6UmAyleyPAXktSrXe/vFui7ZTGafJ7VrjfJxgw8jRa6xbrDf22rPRZa
l64Vqz1v3co6ATdn0qi3tV9wecbYhyrO57iV94NB5YWMD6gtxgu7GtKZUlXIeDtIz5WMeh51HwGk
6hJYa7VLLT9nwVwZ+KvqMuDnVacxUJfxbjCpVc5JCxFsMf3vH6b+7d9z5+OUOjOsH1swV3ebMSLE
2MlhBWOxtMXxaopSZyr2f25kdUled2OdvkVFmTaUB1YO1pr4MlnlvKkqc0/e5mfSGkCltFMej9OF
j7kMzufFwvJdfLhRW1nkjFd341SK8PiU8bKJ98s7V3AbFDv/QNawOrZ+9+5jO6ubcO1XZtx0PpCQ
2HooapzZVPHHKNpS79W+m1oF4TismAYKbks9vP/z0K6vWF9aX02RQEmodqxhBjUulnC3wzUVgnaD
oGFboLREum0Px4sRsDPLROG9KSvLsrfQeTL0H27EKBAy36wpKQPo08NS3uVe6IGd+qWqLnU8IHwu
NXluJVBLvmx8hJ+QYn1usa56hQaj1gkIVcy46Eo/Lwzk6uL990B+aGH5BR/61LcAmCtKap28oxxw
34LrFpk4y1uOkEztRfJmLn/+M1f9c6sQI2Pi+Vy4MCxYbZ+NMYMOTRIgE0Q7IWj8BBeubgLz7kIf
5TNLAtsKLCtk8Ghs1Z/7iB4epyqFKsDgdXANohPKPda/m2a/BNovBdPOfTIUG4aM+gXP/t+hxg8D
GvujNFu+VThV83PAW3ascuc/9EfX8EsH9UIAeK0iE+fYHOuUWbHACBYFWXAXbSdPcouby/JN9dwM
0Q2EIFivaiqbyufRE+QxzoppmYOydhXOs2pDYHHLDn9eo6GAaZrADFSzp+TZr7KoHDUlIJKouAQH
IxU6lJGII/zZlCrp5zYObDOe3cZ/0XCSmymM5DUW22rTcgfFyLOvqDhIgaviBzxSpVrk/bWQYjKN
wRTYlU2cvst+tjf9ucUeGkszCQq6lbaPgdI5ffImFv2NJYRvU2IdRqosfCW6MPrLIl/vrx+GYw19
BJXZG1ESoMH3X4b2l5/ugj6zfTOx+S8X2jo3l4zFT0JDIqIQfP889BSq6+BVsdDOB7KSCvFSq3T/
PJnOdQeOHwZACKcMahM+N5GNRh+mVofp6TBe+dp0bNrvwE635Zwd5uDlz42dW/AfGtNXx26ZlnMY
Tn2N4D/YJ8WJbD2epbL9H1rB9IncGlJYjP8/dylSh5Y6laByzDymAq7wpPxBV9oL5+xar7rsnKhj
1cWoScY1aS2nLgPZHHPLrxzlZvaAuTkwSK6n23khgC7wo2EnCds/9+zMfPjU5PrMtco2mLS6xspx
r7SUYQTdhbFbS0f+v1dcG9hXNC6dq8EzYP1iLS+wjLcTFTOzRznaWF+l5k4LnfqRvcZd9HwVRXHd
Nskw8dz5IR7qNjaggf23mPHPnT5zoVFFyECLHs2i6m21CIoEvFQicFdrdM3zFQrCKUCq5W/WvJ9V
CHphS53zpSPjzKZHo5qogiZSkAmvjqao7BM9WT5u41IwHW1iKgTvcdzOiTBaNr6v5a3smC/TZVXa
8i+v9pdPLS+H2Yfzo56bUMxHWk738cKNKLY4rIfO4PBo9zLx0iw+O7psLxIsH4nTatkfPjSXa2LZ
+AnfuzX9PRUOSzmE4i1679hpj5Wj3/D22lNr2buKvRDELl1xfn+/Lx3+8AtWk7pN/HjUfSY1/ofX
01XBRW6RYM/PMQZMl8+zdSro7xn+ob3VjldQxJXqccIiQtg+PQMAQHYn/RA92amrfy35Xjf3W5D3
YYDFODWEFstPp3amJZ609fcJQuvxpdy1rgoIBJPV2E4eLvGmzs7g/3VzfQ/RiizOfEWqnWiSH/NI
ue+y+laAD68JxsOfV+jZIeV6ACZNwx/0i1B17PUBB2f6KOJLiQ7Ed+b7ImWbYMGQicguzZkz54j6
sb3VGrHyVojLVK4cQcaFbGg25hjvYqm/sBn+Bqyup+bHdlZbTyrVhYiPRL1shq6wWfBCC+01Pvzb
YPvvWfKxpWXn/zBLKmHEs9NiEaT77vl3tYWt3C9FK83DZeDqxe+12uQLsc9106dfCyKqP7HJsOis
V2ubu9HDxaDjMkpfRpHCHyQ1yNRItX/u2yikIzXFvxdc8TpNm34f3/QbCB7w7lHXJjeXRvPcMQnu
RyRyheOWsta4YnmPw2TNnia1WLriGqyX1X/ZNz+2sZ6Cja+UFJyybwJ1VVnQJJSVPZVN4bt/SwXs
Jtp3p26f3yUlh8Wmzy/YNipLA+tRZbHJRIVMVHLrTmp11ssRM5Q7IcmgjlRDSVaw8ncE5fGPqK60
ASNvsd6GhbgLTMLKRbHHm3cPAOBUz9GVHxs7eSofZMECPmhsqeDei2XrTUm5hRJ/SLADKrFiCFtz
G4qRl/NvaKG4N/z5ehyoUJWmqwv7yLmz72OfVoNqTGmYRBmBPhnZBW/qXXtYpH//pCTm7LHzsa3V
2jbqivd8CNMR8mi0Ud1i22/83ZI01n6fc5fUqecOWtQsPHUJai0X7s+rQDLqMWx76qCXpBDZ4u3g
/SP3xPNj+L92lnPhw04ydAJeExnmoUu4vTrMuwVTRkFTfBT2PIEvfLFzp8zHXq2uD91oJEposvMv
h2n90zgGhxg/MNJc6b28S4UdBvrHf5ABPj/7/9fL1aVBCEFRNlWzWG5KaLqrO/K/9nxX7bFIRZx1
oZtne0nRMzd+hXfFWsatZFU448nDWqsTnHCBEhgcchhUBPmFJXB2lnD71nGXB0ejrsazARWjjiZg
84Xdmh3M/Xxo9tTbXZKJfD1BFUnXSTiBz0Ipbaxmfw+1o4xMIr4aThNb1Y29GH+afbQ3UC8UziLY
6HbWhT3rzJPpc6urUy4ElpTNOq0KO8h5TlZslzjTkl0rml2z14/C7aVPd2adE+ldKn35dOQj1kG7
HFBEwYIouStQb0Cjrso35NGyadMN9mDvnA0XGz03vB8bXU1Pav+UcQjTksW+lBx0T4uLb+DWR+MH
5a473PIL23q8sBa/rvylp4Zp8irlpP2S2k5FIRoNerrUXkVHaRdslxtEAkb50gn7dUF8bmo1fQTf
HNFuL4MaP4nMHBEv+86CMNc27oVefV3pn5tazRlRoMhWou7fkaTnpcgdsxN8ER6XYiQqcy7eHc7M
F57Y+KZS/LrkY39Hnj/sn+B+59EvTOySqFigOOXIXPFura1/zLc/i92fe/c7m/z5FP/c2mq3DsYp
w0aR1rq+3wWNiXsvpkZSZRuG26qtnYI4SYdh0+r6QW58R2oEt8ij92EysXqMrgx5wCozwlXvoeuF
u9IaTqZUbXJcJPt5cJO52ZpYnIRDh0f6U6zLOG3ltlCP+z935MxV+XNHVhuXGsIwMys6ssiLo918
9L2FAzvtwu2Flr5OiKUli7Ob2w/P89X7rRfHri+i3y2JdnW/FFyDPeGpMe3Dg35h+n2d6L+9w0Eh
syN/Tc6Xo5WHaUd4PLRgNMzgYiR5U5XzHluhf90vmkLUSz3yInVfx1nVyo+nQlF4JtYb/y6iAs7n
4MaL8J9RVJd183nmLc0BjkDNTI52faapWQw3a+ERi1Eu21VgfqvS4sKW9PU0Iw0l8u8jE6J+ZH3n
USNVCUQza8lFtfvksNx5Ok6zS7vRmWzQ53ZWq0gO6lKPBG4h5lNPgcpS42VlWCkArqOobDnOrP2l
N+iZjWJpFBIjgUBk4evk71CWUZJERE7VrdCC+EydDDk9SWr58LuK++bSDXKt/OaR+LnF1fU4xDXP
TwN5Mca2MDwiZlteZcEVOCrFQ1WxDbaSb7lLIqC8OMbnFgKTBUtpqqUpAVqt7ywNqEY1p9qxsGDR
IEs0MTZ1A7i6QHUurISvBxn9RGVPtgG6JBXrn6+wgJatRs5ZCYM/vcRjRIWirl6FUX6KBcGb4/A1
Mwth3zTZr6E1ELwH/oX7kXLpJ6yGGiuLPqwautuW3aHvq+d8UO996ic2XU9AQ8fXMs22fjDsKkNS
drOh63j4NacScocxy89BnW6jCgJED5qrwEloL/DcFhJ8vkKMv7vpKsgbcTtXcbDJkijC2A5fKiiG
1EiIL8ooUMfcQm4tgh8XBvfr9sngWmSHqXhf6t5XayUZ/UTPJKLjgy15YmQvKeLeHhyVsNsW1erm
QntfX/9oQ34fqMDCVfKmnz+m3vLqyUyNu/O2R3mN9d60NdnYLGgG9eBij3Fp+lxoca3gKgthGoYe
eNPvWrlvGbe96WbmgGjt7OFyQPHrXe9TB39PpQ8XBqHShRZMd+0YvoUpHx6kc4/VptXhjXVhLM82
ZSIV0zFw+VrDkytF6vsdwHpz3KC8XVz4y9vfsrvImd6j2/5e3ORXyoVdXP16UsjSh1aX//6hg4OU
tWUxjg1ejkcN/F9Oqc2Fjp1Zbp+aWDr+oYkszEaxjn8/Wkdn3De2v59uqv18lW6lS+fspe6sF0BB
1jnseIizfyIdwEbaFmzxtrex2Vyk6sNOf7rQPUzMv4yhTMwE2cCSVsEIfrUKsiL3myYycyctR3Ww
DSnNDo0WzTPGsL2EyUWfSq9mGIHBg0vrDqpwmEmZWhhpt7jvZaqOU6ylbiQIOHYgT55QZJpTKT4m
gYU07KMmK/eJ1l8rzXRUcu1oNfVN2YaeTDZ1kE28l+Wtpg4G6Hr0yb2l2lCQsk0zN69KOj5YkeQZ
MwS8AoOeIMYks2+PQoRXI8CZa7nByXkUEVWpc1aAfrsx1Qq8bD0dNSMF7pz4+J2ZNcauYP+MLPfq
mkxvqOo38PJcoYm8qpoCxATpT70usA/Vqu+KCYBTyU55mz7FprKV5+YqEjAuHaVTZE7uOA4/Yxwe
N7leH1RJ+DGnRQGfq7rP43YvWfm2ydPbpRoHvhNekKH6Fgkqx7HePhVm8Rxr8KzMVHsJ4+4Z87MH
pNOP1WCdJiPyxG7gjTQWtd1oeHAYym2jdQPukclb7GdcUgLTxdav9Lpg9qQMBoXUfNPkaK91zc1g
Trld6/pdoAmj3Zr6YZaKXTNNWHvLUDhaQd4NYnI3htbNILRHuLyAW/3tGOY73mfWSZD6k99EvxY/
SzWNHzPclkdS6aGkHIVEOLatfPBz85ko5qNaVPF+GsPONSY+nyJByez0F3/Sn3SrvfLn6Zs8J4Ht
p/p9CAgxVyrAhr6OO35g3vLM38vdpG5LXxA2Yzf9rAcYdhwQN5E0nAgNbK05N4FsBsK2qILpCuf7
v3AqPQkRZoS9Jd+2tXoQsNRwtXJ81IsAdE45uYWoXxujcTNVOTOTUo9UeJZb86H2lV+9opinYOxf
xzqT4J3p24mptMHS/sms/VdD87dqNtzpHSecWk4P4TjaWjtt59jHPH8e72NLgVJoCLLTxsLoJaa+
q838qmsT3A0Dv6OyIOzgEBeFQPHblBS7MjT2YdH/LNXoZCrJTW/lbpgIB24QvZ2k07UW5nheR/lP
q4/vmzh5E6TqrrJyDEerya7E+gZb0Pc0t6RNa4DrLSFLN/mLEFmuKoSvozbdWI0FYM06irO2izD2
U2VIK3753ehI4eAlmG1HK3RGpcOAOWV7Hiu25zTf4TF5M2oREfY6pDixR6wIPOKgm8JDXwcnLWww
2teHCgPrBgt5s3zCn+clrTBYtpIjp4ETIIvoJz0AkZw/DlbxrAT5TxXao5KmN3IJV3OU8cbtxQdR
ropbzALVaz+r4nvDyoVvEQ7hXmkOO0HJ+s1o9eF9XQauFta3aZj3x1Yf8C9VH9hwnLDrX0Sh+j7h
z1DpIijByfI0qvw0eGbore5aY5cW1W3ZBzVJ0VjDiV93my66qktspEvtKQbKjlkmvLGoUZ5F3G67
cigwIdbT+0Yf92WNuXMte12ibedyUm5xCIAIQU1dX6QbOTHSTTfnj7r1PBoUuYBMmNrmnr9om/iH
C3DKBGO8MXSqETrf07oKo7Yorx7qpqk2Wj7nN5ksX5k5roIRLoC+7nTztBW053n+louEDay299CY
26UY4oTZ3wiqsp26HLPbna40djjmdgoXA8rapqgKexKtfqP76TdzTDFuKH8p89DuF1dguUQfWVel
byujjK+rKZLyCjtI9x0s5HJ5MEYlIIKwirzGDEGxqq8api42PMSbGUwdOA5IU7eCQNGQgZt0Oe6t
UbBZQiBrjRSEAgWtmJeiiMbQd2PlMlvR+AKinUmv3TUVdqQMzLuS/+Kf/BZa0yPGsi+J2j3qJoTO
vHrvZn3rYwW+aUClJcSHbM3wMT+1KjwZJui5+mLMHb3WCx1XtoLEGdUctKN+QJMFxrppACmGvyqV
BzbY+JCtQs3rnL+a2rxhtxwDJ0X0r0zllxBg+5PEpmsU/d1sBQ9BjDxHKOw+vxOb75p2asS7MhO9
WONUyWD5aoFTdfOVkmVeHVicDppo4y7JR8MeY5weYvVqAqQ8WDq2rcQSyjHbx5AROaCa6w4ZSdER
s0+DQyIEe1MR1Z3KtMMA/agKMbMCz30xYMv/oeMaXguz4+fPwxTui4k8rD+7xJW8pk8OeQBjT4/e
q3FMAAEAbldL7b7VeVnUkuAFWfBuxeKw4fcNdqfkb34eP3dxjYulaWtC7OT4h9e+6AGvcCzhSUkM
t8p83MCtI2pMULD1Ie/vibk6kD6e5Cm8qaFaUuF6O+STbfhRRfnwdTQ+i1K36zLtWVxQGP3k6Ry5
HfuVBSTxLekolyRoWcWltRlhSwTpW4ZVbNlKji4GB6n5ofrdfpaSRxDlTMU2ssfm1I6/NH3vz8pO
DYYfIrLXjaiO+yoyuo0YD8gYypvCpMR9/l727Y3eDI9xKt9aceJQIL/PMcUXsG5NG/wR9MHtysYG
tAKsJbBH7ExVWb/twcUbQnPSqNxR6UwsThhL489PD1Jz22jUZkMA6OLZw9bZFWO4x93eymbH4I+r
8F3WnsyheQs4LTedTMVKEexrnfAXsRC8f90umW5UX8cLlPuVrSZMPuY7RtcleuU0ia/yEnfyFpeD
LN1BECcBJmVOw0D7WNr6cX4szNAbCvEuTrqHEETFJkkMZUOh9x3GLX9pRl66jSG3W60QREeTlk7j
+g+uOWaOZtatgS9vZVk3cGmekxqL6kgBvd0BbjTy29YyrsPOuldG9QfJ8G9aJHpgsTnLBvaS99r0
r+pcdbWh8zK1ulN9shSB8NQmwjvJPQxkZYCdgm9trSjzQi12iS17phRetVzNekF380nH9lvdGGX2
y+z1p1xQZ3B12nM01/lOy/TnsDF3KQaole5vRkXcyXq/I3TqSfjm4u2+s7r2ecQjvgEgkCyEG1J5
23QarvK5+dHNsWNE/guKXrfs4XYP5QNxeoo0MKaeMa2zIyHZC4N8bHu4vkW9n2cQYzhivchS825U
MzyQgSeQSRLShg/PU3YYTW/Q1FvN4qQwY0xjlRijYF98N3wcgctaf1TFod/M03iAmHlt+cFTr3DD
Gw3hfTLVQxYNL8KkPkvpeMLdC6DBuJWV9F7ULS/o4utI6A7SbCJAnotrIiMnEEJ8FhzqeDyh5q73
iQqbQ80kl9OVssAxzDxhxsJ8iuFyCKKUe0MTncCyT9y6u21khPCChq00q70DhfderwKXq+09UFCq
hTVvxAu/keJtjMHjoAKLB1PRZL4XBZ1XjmFoD8n8ICXijTrU17oCNCcvsYBuj0WCUjgD7Tipyrjs
m146xFuM2h+srE43eaV6Wmptif9uKZTx/N5oYCokJCbG0IMRLLpjkz0UQfUop+p4nOoq8dRY/wsX
8tOU1TfxXNxFRIbHNH5C4ofvu1q91Zn4lzVjBCDHV0IROREwGFtoyr0Cxz6oSndognCrqqAmrCp6
EArZ7VkFatF9r1mtNs+BYFvKyo9J0Ocb0yKfjviTm4B8MiFZu40+ETJsPUHz75s+ex1U6RlgZXzQ
9IXLzecBrcRpaAoY1GABpMjJdS/VOniZ0VG0cYfuiExQVZKmtpTsEEAZUnQQK5reJZtJUuqNEgrR
th6VGDzsYBBZ6wAGkuTZGWHyY8w5E8ZJxj+pUWZ+QjA7AzjKx5m7PXGZQTuKIhAUta9uMkW9strk
3cgFWB+Buh9VDK5yYxtybdlogqlszKa9qnT8lvUuu5VT2fOb4lbJ8XsTO2xSLTwWpvxRUEPI8WNn
HMwwcOUq9ASD2tusEBsA7sN0zESIk62gYZajYRxdx9ZbPQ9FtRma5lsolcxI7px12z42QTI6QuRz
EEgFBtholJ/EiSnLhV/yRo6rYNQfU3ayZ04f9mr8dzelpj5N1nCl1O0x1swfvt+DLk+FBOBoxqOk
1wTYOMbNKIXupCsHYQRKoDS7oqu8rBr38shjclK9NOtOfd6QrLXinZKz1cV5RISkDJ+CoW7cohxe
Y1UoNk2YLagU7VYSZywipTZGZouoQMbRv21TVy+EUxUWV6Ckkw2mY8V10ieP41yo+6BRemhRJudN
obwnvk5kpKnrkylMP9g+XoXEsHCrjn9hBv6ECMyMcTPVpxdeQQh7J2wgbvPSeqYA6R467yOGpS8D
IVIuyz0E1XxM0f5gfu8GISCXTt0lRlE6Yav+rMY3Kef0JkDIXi7G6n0SifKhSzsR1UOp2rkv4tbU
t3BEWhUsgiRkuFxqbtblBzAedi/kOKIp8bHI5oqCjWrcxIPKhifKYAQUOXNCvThJPqKIvNlqevgg
RRXEhvG9mJJdZjB1g1kZ7KTIVUBMQaBskAx3P0xg2y+iVseOVhpOoHAABrG6b8L81ATF3WzAyECZ
5sWFoTmWNETuaLHflLPgO0Mw7pjyD6Ka33HGEm7MlWzjc98ru+l6LIyrWC+2VISwpFRvIgqxIb7K
harl+TZIj0XC7UPWcZvxxRtRUH9pvnTMk9w1lfCAv4/+MBTJ6KkKEIUAXS17dnKT9hiJ+43SPBdK
fsfmf4pm8deopy+8+JUbSly+wWx2SVqlm6hFMKrnIhW1408rJB4Frn7KzddshIkt1UJ0LDXTcoPa
j2ywIOMmGfSfUqmo+7RW3mXOzLoEozFx+caq1LTL2TjGuAImPcbkEqUmm7Q0nqbQ+FbK4aMoiek2
7osfcThf11WdoftWUaUW7W2UENnAUPBKbMVfdQWmIUu5NQ4jAZSgjo+RPp6MtE13/hj1u0IOfvZy
K7mzjKqF3JK4GfLiXhbUpzonBpOhNNrIin9TVRF8pqmLNpXS/Zwi1RF967mwhLuhGxWnlquJ0Ehq
OOHoN5to6BQn1dMROIm+i0RCBoC+uBSOKUC3WL1LCv/BnyiPUWYMYVHTkIAnqcD/Y+pAoZpXEU8F
vOW77Sz6Hg6U4cbsssitq/QtVcry1MOKloLiIfST773QUmqgNAdrgNUSmUqzHaMi88qkfOO9DYfL
wMtREOtxO0kL/lvYI0p8jgPj1MzTfhi7nan5riCL4jGTjXcpE4Wd1Zb1Jl/o1GNvcvOL0rc8qVNH
6Y2Xsk7uqhJ7YEUdfqgFmyA1zzDcFxpS28ECk3XiKWNZgU6qYsUFzvQoCcDd8riRN5B4MFZKlMoF
CBhshsJ3FIJakSkfubg13P4NDLH6bcZlEq3FTovS4zj51+EcEvksqop9pZmJKEgkHAU1588CTJSk
rLQrDbu3bvR1NxWCJ8MaT4LMv9roT4XcvIlTe2cVppu08je0Cvs+7N9I/h24P1/VC1LQGrhFIB9/
b2v53ujnb3HP6CmZhRNmPuzEuLmZY7XedIFBrbM5oZCV+DJt2L/qpf9QRxOEZKoZPTUXHvCUwQJo
nO9IwpV7K4WEpGbqLeTyNzNr7iKl9qxar4gZqPd9y0ZbpzHk1kF49yN9p42RV+rNfrnC6mW/XG77
k6W3ld2H0vsUd8ttOo+doalPAOYBn+n0X+3KWz/P0V3qSbJppEFw68lCpd61V2JAWVao+vjhSTU3
++Iq4la97YpsV2WRPYvlKxu/M8zJbtb6g2xNCbTk6Fsym/eFpe2y2b8RO+Eu07mbjC3vO6Von6O0
eGBzvyriWvSsaH6V+ugbX+UmaPO3KMJgOB/FyU1bE6NUdXbTUtLtqTUVRzClv/jjEKiMD8S+J/th
hDlhHctBwl/brP5HNDKa7Q9ytwmy9qoejSfi7fKdr5o4Q3c6YItCkDdD2kRuWZkQFLXwoAmcTIme
ejqBk1DrHD/KrsuY0LIugD4t2nulI04XhxGjrevTPo2lW7kLd3o0ObOBLXOmHE1WC0gK+SVv1Z3S
KQ9DwIRUGjfVKzdI9WDLje7XZBFpy7RuY87mm9yLkMPG9kUjrmNFyUNhVCpIGekKx9zYEzNCOIWU
7q1WOyDI/j5UwksaleGGmDBklaoBsyiduiZ9rGLhvep5OzZym7tQ7sGZqG12TGRCfUor5twe9UOr
Ium1IFtUc/Ra6AY65sZ4qeegsYe6Nhw9lhqipMPTKFrIBDpiOnHO35bq+CoNxcJNxHhyJ5kbWheb
pitHeYSrePvSF2p6nAbucVkt9Id0sF77Pn5SJLGxczAdnCryW0oMgeObWpEqDHdFHBO+6aunKDOj
B7OzWOC+9KyXXf5kYQPm+NIwe3nEfVdWYInWhT5ftXUq3ahx6opVgYqXzcOt6u5kZjWGf1lOvX3b
BJ7OI+a6T+PnKlLdsknu8iQ4gJHObKVhEda5nfWEhmQgVZaGJbrVshGnwCyA0eNc3V4PCjFWU/o2
p+19JqnXmlztGoN4tB9RwKO7clpBi6n3BQbgPpwYrmtqmD0rae8Y0uQN+XA/pZU3Ruq1OXV4mwCU
q/q7uGh3qvLGscjDnceS3rgmoFNNRuPKQ0bVM1sPJV7bGDCD06kzwj1wvEI//ks0ZuJ15W0PaVPU
stsg6J/MivesqDxUYnswCvAYVXNSwFTODIfdZ4GLthCaT7eLpO66t6qNpZb3JVaYjj/zXuOoyhMQ
Q1m9kYoRTEyfRM9RaVg7ptjkGJhmXg9hixt0ybbKy6aeDWuTGxMhmaRaLjbdiJODP6bVXavmLO6h
zuvO+3Mu5Gv2RcbUSzFwqqFwBl/qz5ke31BnWbGQgJXp95x3m3ZJmXu2AewGFGqyKWpfl0z6Ba/r
EuN6p4z0tzrB4LaHtPXnTpzJxNOLD42sUmItzzC1BxvphCfhoXxUX9PwhLuT3ePeJ7Z7EVwQKnHB
uail/poo+9zwKlFmdqSLCkpeCNrYoDIxlJrvB4/5g8vRf0ikfm5slSkTSwGkrUxj07ajzBZJ2RFi
HMZKuue//XtHp0UEb6o640rZAsWN6yRZ0hZKoo3QzCi6+SU5iYuII+N1eg8b9W/W+NijnYOXu8Eg
0b7wTRcFw2dBDBFCDFtEbam3Z4p+nplkDpK4rRskkZsKZeB2Tu5zJDjAwH232vvHkuy4+AO6E9Da
CzKwMwKWpW0Fm2AL34QvFapJ1UVSGxbFb9EuZb52N1PWCaTXdLAXHJyl9MYMv19q92s+GSM2GjYI
NepUq66EFkKoGEo1UsNdza99/ChEtmJIF9bK1/X4uQ3587BCRkaYFjKsqrkY+XGtxxnpz5/uUhOr
PaW3ptwXSprIrR+p8a2tL2kmlrrE1dSQMDlFxQDfVyJ/u+pD1woV/L/CseT7HBGidu3nP4doVwbv
BhVR8rhXSCD8uVNfv81nEcyqU00UqqVQCChQRB5aXAuKkW0lTCv3z+2cKQb53NBqL8sjqYC/hFwi
3SeYRUPdwCJ6MRFbqDcXpVqL8vXzUNKaQgU9s52k0m8wz4dMf6RVWd6UyE9q6ibaWnR99XGxsOQY
9ODShdmBXtby1VB9N+TtYkx98Sd83UM//4RVhzNTHYpZ4Scs/oPRMTlE26USK7+7bCe7TIw/9Xa1
XVO9LKvCiPhF3bb73DP3yrbZy7tLrIevC+Bzj1YbdVSBf9R9EiKqwbOQp5pl9P9lOn74bqvdUWmo
de95NThgLn9Wc/s9rMwnySQr+OfpeHbaf2hnpZzOJBJjQkxZhiDJPwup4PmYFRDFowukrq+7PUOG
STj2A5B0uIh8XtJ6hI8ez4eFiizuB3CMvmlupMcZpnNXiNs/d+pSY6vvY5m638oJ8fE+lNUNH+qq
y9BP6CZpyFEJSnLkXXJhIM/rEz/0cPXFYr8x8nApcFkKQeS/SIxxlgEWpMgr8YTLvv7LRv5lrn9o
b/XlfMkEpB0xoq1FjA4nhl9yW31LrOK+Ev27woC0aQmGZyWCGxNL1pr5rWvjC591GckvPwKLT74a
hVHi2hpBbYtMEJY6Oi3/7ms1RDzwgVXrhIRY/sM3Rdu3OFIDUlhXtcF/lmrghCQhhZMcfgsajPQJ
sYFetk3CH39u7Iy8mun6obXVDBKkcoAHzAq3cAGZssQD9gyf51FpvV4eNmr7KozfoWBfaPfsxP3Q
7HoOZU3c1SarPqgn4kta/YSU7xrvh/tIQOw2a0bg/LmnZ9c/FpcE1Shtw/Tg87qcpESQkmUrqxov
Vm/KQLUFS73QrUuNrE6AdojgKUssjSD/P87Oa7l1HVvXr9K17tmHOVTt7qrNICrbcrZvWJ5zejFH
gPGdzlOcF9s/KJ9lmeY2Z68blyVRhAAiDAyM8f0FBFZxxiXFby2UD7+vy+xaBzqeikwCJNNPLUpS
Qs1Ij33Ix1cJdDIH5ZYO/CaEEKFaVlsNoQmVGixN1LNLzkWhk2FopKk+VB4iV8s6d0kw9CbXZesG
vqAqi/bYpbtNiggh7GEXrKTZRr0ILJ08ORmIhEBr0KgeD/FWBLIhBEGHBuf3bTo/Ei6KmTw7Lcil
ga9VtqT6a2UNL7IVboI1xN3+Y/QWhtxFQay+F5aKX2oBz6ddZaeBvkLKsUWoAcXXha44s5WEVXkR
XTkZYrkHRdzOQIz8mLUTQ3XmyDT5st2AwH/fWNfQqmXyJH8zcBV4A5bVhsjEaZh1UjBtNK1F9ywQ
QlEicCoXN10H/deFR8ae/GRSRhU/CmIrx0VLin0a8EqOZL2RcNibAqQPwI15ZhmQ8A4GztJebirv
yCLlkfKlA8wBFwCi5ieN2gtUj/MITgDBMMUb8Ub4KcAPYBar4TGws8rULGUX2TpgsYyZjjNZFZRO
Z5mSNZXb+fJDJqNRiOEwh3RpAVvzBc8xWbeQ1eWuomTP0lsRfW2LxRUZEDgIX/lOXdMDwhX+85WK
EfxAyRdw1MBPp9RQCNjhi4dM16gxI/khyZ94qtm5f1QXBW9mbOtPZU1GpwwxeznwAAtitrWwf8/5
gM4NvCFL2YRLZU0GKGCgEUlb+OKqGpBrRh1QnCiAoIG6ghQuWWjFKet0fJQa0ghxqAUSvDhd8Lse
JGou0c/IMfhCzHOMsr4D6GXz/YhhrTQdMFgDdTCXMG2q0yemxpnfZEirtcVQt2nom5n/9n0JM6uE
eFnC5DnpRitW8Mag7aKbmkDwRNsg1wIAMMR3B31tkSW/30zuJ9KeL+o0eVpDUmd6FRjn5kO2BP/W
rKFCAbAJb6trHrO4vejAmushl2VOrKY+q3ihFd7L/Agr/51HNreNFjVI10jgHMAinOY6UcQOFJXY
wfy1VRey6qMSqHjNsnHSq3r9/eObMXM/FTapmI7IE0nykAlU4zwsCqAVJhUmZHJXOCtdWAZn++JF
vSZTKVSgqUQTinOuyl9FXeyUqvt9ZeaW9E+1mUySmmx40SCj6dj6gNxBYDYUV0IS02Lu4FJl2LC4
XImiwms8bEuwJ0ruRCd0QGdxDadd9XvQkVtoOuQhPLcLFVx4WlPaJE+6plNFJBGWulJZA2KQEAPU
mWqZ3BSyvvC85uepjwc2XdYbTTN6zkcgfBBBmzyWEBhBKuwXKnGLGC8bm3jXK4UYsSnZjzIha5Cy
FhZ8NpS/TF8Xv2Cy3ked3JU5DqHsUCoeIQi5wgz3IgfiQpLWfLPCY8wSiyTkFn1+mH1ilI3SoZii
QiqaJGx6Ih4rXcSOrDstdFHWBb9W6aOsaZXkFGfaEQ8k6c/oGtEIAXy0wa23r1eNw0G9qXEYar/e
VYdy6XmyW39X9MSu1kOdR4gDltQYKrX6nxkkZ6I/WTpTsuWeF6fMOVtN0xScnhiYyb7k+REETFd8
lVE71BGvgPEoWsMmPyCah24h+AXG5VKRs4/xosTJ6OdKqdS7Gs4RSXoTcQpddLGt4Ky27Kn9/VOc
ybbGGqQDCiPoIHBIo8vkYvhnWPUUIUNRfCkihtlHxBSR89gBIuWnlArrRtJeAlk+8R3dVFH5kGeI
qqChBjdk1kBkOfK3FRdsc0+/43t+56XyTU3FtR/LP7rKu/eC5BSHylXl0UPj05sWWS5+3awMuflZ
t8JtqhsLQ2Dm4IDViBGIAYwAN2wyoRG5qYc0oIy/wVs4Qm2P2W2zK9ZSb3GuCAKdKf+Ab2vJFmKT
/pc++VHsFBjcAozke8J7vlZ9g3jkfIANBldq5CJkAMuSgzyhwWKWWNcsWEezpgR2TIAiA8Qoi1M9
OkoAE1KYV5XlmsPyQ8yHHdgakhjBKT3pP7jN3zHIdMS+gJDIdoRT288YakgLSvBttT7iO+REQE5V
vrRrmWvUy0ImizpHi7ZNqwDzWVZtSak4SY8EGcUzEMw77MOw+jsG9GWB7AddDIcQmSdp02Dd5bf6
FgGYDpMwYWoSy0rpcwvvZVGTQY54SuCEiI4GzP5EHc205xYG95xFe1nCZCTkdWKomYTKgD+8YSqu
zNX+G7nmX8+CVPGiHI19ftFocZ3qmVyCUYSY7k17zyQPBqu8XhbgWKiQNlnesIlSECSN7Tm/paO2
XuUY28pdMiVnHRCXFZosbbAaqxoJypjxE7PYqNiqgYfnQRV8pLeJKygyWYlVHZasolmz77LgycKG
/CMSGyoKZhUExsENwSuRnGS7dDwyP2F8DF+N9c6LZ9YFBaWlj9Wb+YzIi/Y47FKIaoUbpixuXCNh
ifv1/VLzv7QqTnQlAM++nmXncZIiDhOVYwSYIjRZ9jN2V1BiauCQc8A3dKhF3xarOmct6CCAv5c7
TX4WGmnAqUyHFLRNcs1oKS3JN9p4Zh9sZUShJUtrwZy1d1nipJ824aAigkiDgj34Opm893c4uR7n
YwR0ckfICkK5c2kFmp8rP6o56bTQ6cOuhMd8IhcPkmCsYsSNp6G2SglnhUhh/f5pzs9eH6VNemoN
+Yq4yFAaicu9muWrpl8KKVlqxUkXTWhPC06BMUvUetOo+r0uqMhu4Z6+r8ncpAJrGbBf4IQFXpzs
wuvabwecJLBJJVwLuwrAM8H5S2Xjf5dsYC0yNRAuy5msZYSWg18hIArHvB3iRXoTfAwEU5TIxdn3
NuNuL/I4WD/7rsjJahaXqRh3xjjilJWyBo/PTPcBtnTtWlroD3Nna0zl/q9mnCxnQ6nWiKwfzs4M
5AeGW/0ue/BMEc5MzZYflybpORv5srzJ4jaIyFbpJQSbdqAZVl7slrVxV3Hixqifv+8gc139oqTp
/FHwoeyDrYyNTqqttBCJLbH7fQlTDS3mSJMQZQM5EYRngYQ1GU1+EQR10cFm1ROE/nrQKxa3opOs
KjZv+C5X33t3zbbc93tqBdBBX+wpM0s4C7fB0a8OLU11ajQLXRGUmoSxBib9Nif9ljTStgvKVdCr
+7Dt9oKk24YcbDRKlmyumfn5suyp5Rx7vZYLzN3P9lb+7qyZJGw5FzArW144DZ15mKAJQTdAA85Z
+CLcXIt+IefZgLMSQ3KRLrsmsrf+/mnOzFufipiOhKYRg1zH0oqsYVMFqiUhNz5Ayd+XMjfggN3D
TI5TNAPEoskA8ND95YrAoU8QiBaDmGvDf3LHryQHh2k//lbgBnjoQE5rIGFLyjRMEVm1fVzV4CWO
FoOLTBP3d2iNM8vYp2Ims36UqF7ahECE6hTPX9esMNqKOZgC4pUnJs5CIy6VNpn8oQJdk1If3aEC
QCzRKvvR4CCG8fcaR7SDLWJUbe16afM0Z359quVkMahEuW8RyoTxdgXJ3Gv+Hplw+rVwo5wGqzoW
L4Dp54/f13W+qoxnj70+TpIn/SUH2C3gckYaRO6pXogmUZFJIAuIWv/BB+JSy86MAgVnrgp2hgLC
B6cnvUhL4JuyRDwotRsbUvPRE4gRFlkpLiQwt40bbbP7Jb/JnMdZR5gkokdwzAUO1WQe9RBswVcF
IhDObhpIEMcmB3a2tBVxZrlMsp5Z0z+VN+msyM0NM0PXKpiWzAeW2QT9Zi3+qhx2dIYE7sUazix7
4FMKwLxB/0ADy/+z3c4JcpoBWcvOevvSOh8bJh5ECAX0nO51eMPS/gt6sfb3nWdm2gREUQS2DBHE
EF+YbPGAd0OKFxRxbYS0WDpxVdotlDBXscsSJjYzn1LCkQEl1MnRC7TCVFvqSBF24HmwEIQwnnVO
7CIc/qF3gqaFyOspADPItTgkPvJkkw1TCyktJD2w3F6C9BxLN0W7QCLzdQx0WWomh27BnpjrpZ+K
nywQic9LoFiheP3QgcyGCHvGd2cxxEC7LAcRz4zET8VNBr4R1uzkt4B+QRUDogAVEn4Tp0sRp3Pr
EViiUCPDieoYF/q5ZyLEQoACC2qFRAbAu1alaySxJR2UbQLgeR0fROQDLp6hzcxqIM7BV8oMJ02d
RjdFNV9nOYWiFHGqjXDHvxHoHiENFWGF8d24oXQb7GUhg7TQX+c70UXJk6eoxb4h9EiGRCeimwKw
jnvvusBjvE4e4Ge0xR0CsuHnP+q+uUQQm6s0RB/h68PxGlQgJqtWmYScoDQCtg7IgQbYG+nW3X0z
gGTBdT+oET58P/jnzk/YooH8G4Sofo3FVgYjamvgWNDIwTUTePfWDEKdrpa13Gcmmk9FTRbGARpa
vshhsy5o3gbTYGQKcd1aCxWaGxKXFWINfOH9qIZ06HMZmwftSnZ5pA0AQmNdI2Fz02HmZpoOS7vz
uRUflr0uw8gfjf3JKBxw3qVxIYpkWGhhD/ZtC7l4YH5BAcI5SWjzoOgv1XNmfTKYDCGwlshb+HIe
JCs0a7OkQWih2f6JGNhVcAVRnpX8BGGH3zldZn1+OrFeljddnXohFDoZtB/voD3VEE7fB1Zy2639
+8JJ4VpCSMdRAFDl+Bub3blBgWB0pj0IvbgvxzQNgnqEIUBdyz+TDcRX3WzlO7od3me7Zkt3xOZc
lvzp/OeqEoCXIXEHWQrI1kBwzee+BME/yUgFqDxBoQ/7t59QJLZUJXOQC71g8s+NDRFlIEdSZfEW
kyWykIeB5oBf2SnCEUpASyBNuFDE7Cx+WcbkCepgQ4cFWywk6LO7vMOgLGtEXPCWBAx2UUBxZakB
5wbjZZGsE18MRoNGrejrqFYCp0jrYX2SeaSuLUpXzA6Gi+ZjzXtRDtL221RimEf/Nblr7hLsl3Qb
UGOwQpkm+LImN2urL6MBUVewg6HWJhmTtozztADBBAi4aCPnO9HBiuiEG0/fwBi1ETmwNNrnysMJ
ngFJIFkCJWXSP9Q2ibtAa4txUwHwkDM8AtVlClZ9J+6CBSz7rBVzWdqkdh2fh2LoobThZ+8QUzB9
J3lkdO3s9BvMzLm+LwG1iurBQ8EbEwO0ABcuBHCosOFTxfxphw7nGEfFqW2m4mzY/JIC6FyBCFlB
M0IECPj56bAuuYHGEBezQ/I6INNYVMKl5zXXIRH+Y4CsjSkL68LnDplHQs01KSLhZDc/hjdMcIGF
//A5LNDIWT5Wnh3coHgj4k1Xof03fn4xAhqD6iSRtDMOvbtj2ReIvb9i6tShzW2WTu/mjmKNy/Im
Iw6JQ6SGEVPgAArTMUtpWeVvmsM/YSrGiqc72ZtiLyztc4PgssxJowIxUAwwZFiZKQx7BMGxHESq
Y5D/jlbT3OQFh5mGwACMO4zyz88wxcgH+QVWr5oj5boreTOtu6NaJX/HBoNZjY2tISJscapCpocV
Omurl3a299xihaw/E9EzG6YIFS0M7a910ngVkGHI6+IfxIp+rpNQ8FmtQa7UFj1gdqTXRsDpF9KJ
v39SXwfY51Im80dUNBJBmyJh1Hjh8j+b8Pr7+89YrZ8LmDyaPPSjCDAs+B9WOG+CLimRbXjfH5gc
argkGjgztlhbQTZUwrgCQ3hi3/nBwElKhcxQpn4j5i70TN4gcYvtpJA5gN+GmbkUB/PV4kGR2ANA
TVoCbnvq7Wip3hoNQh1sXcSU2IOmGV55fLcKo8aqgRBcaM+vPuLPxU1GM9F9v/cDFEecCIxYtguA
9PJueQ8wM298LmkyhkmP9EU9RknqIT6CUfcg+5vwJXQ7a3AQHa3cyyWc4Esm+kxkMorFE5QBghaR
LjN5hGpdcVotQBwm2MMBjhkDJ4VY13JX3VAEjwBgsgFrTnAqt3CVjYojjfjH9208OyYgYcrEcKBF
Ml10YqMBzK1HVqUCBEhFfnT5zfcFzKzarI4fJUx2rSHJ0kD04PAMa/lJaauHHmP9gK7kWT3wt1ZY
C/ERAT8DCA7A4w4NzvLb4iHThqXhOVdXprJrwHrG2Zs8WdHzXOnDmMnsUkCHEfrNXYE7jKTHxmmj
GwXHHJm7aCHNjRgAXJlcMQ9dEH6yqKde2UdGjoNZAGXtoLHANQLRcCtjIk12xim9a6wOh9CFKywF
Wglft0YoDt5QplsMWfnpYAV5vPSkFkUTR1ipUMeipSsgi+IGxMK94UIpMnHaxw6BdAXWkaUzlrmx
i8w+piuswDE6DQxMSA0OcIjSo024ltae/ZNZaojXchb61+xTvShoMquXceu1g4+CRpmXnwo2usEK
EMvKYWkF6S3nrxfLZOvRZzubNe1H5SYTPQV4MGoDlHkOls2umD+UudOi02KExlc35eeyJpPgACim
JrKGZItKYKWnTrDYaQELm8gOvcn/jmAPa7TvKjiZD9Ne5Esg5xAqBNuXY2nwgcnk4nJoO/U/Fj1b
S3Wc+GCE1qMll77XERPwXljTdV+YmITveJtlQGf3gdu7C11nqZaTwWnkXKtqrOuAdWANNsJfDtWa
4SNQybW6cA44OxFedprJROhLeqYDnHXuNJwZWKAFsemHSbQAUaRtFmq31Ekni0suKJXCsfKYfdAf
Q+xeZJud1v2OwuZCYVN3vd99dJjGjtdwvDq+y4Tg49v33vJ/PgU2kH//F17/zIu+Cv2ATl7++6p4
y25p9fZGD6/Ff7Gv/nXpvz+/xDff72y/0tdPL5yMgod2qt+q/uaN1Akdy/Tfcnbl7374j7fxLnd9
8favP37mdUbZ3fwwz/54/2jz619/wFi/eHrs/u8fHl9TfO+/q9cf4es/bl/rX//v/3753tsrof/6
Q1H+CScMVi9EmUoipDfxPNs39okk/xOpjTgjxWZARJ4V+yTLKxrgI/GfTDANkf0aEskQU4DZg+Q1
+0hQ/4ljXAUYLKgz8iL2Ef+/+tfnmeDc5miO99f/yABdROg9Jf/6A6bKpAeISOEWWAqupMMzrsMt
9dmG93vNT4ggc6DuVbHVx01uajxBqrEIAi5PcxASAxMCfKIpwKlkqSI5CZ1/K5WUM6VyA+2BRzER
Tn6SZ5ZQNuXKKDXFNXx5x2nGY63VIFoL3iYsvdLK0v6tixpXGoCTSq6UMtMAhEQkAxJAdm0MNBkQ
0AefJrCm0vSEBfo+DQ1XTDqTNlsweajVKUJo26oPYk/86jehA9Hj1C5S8CALohwZijhv2tJRyhA3
qa6UXtRNnQ9Cy9NES6X3Hpd1ZiY3TuJ1kckjaqEU6o2sNOtEE6Gk5sjeo9rd9AZI6RIyvyw80Z9C
TCOwTQWbyh5EyLLs4NH2Ty4rEGuhyU9e6NVrwMN2vNo/U37w91XQuB6NQQPUUltSoasHydWVVkT6
qnxpQh/rHGf1ea5awNWmJpUl4PmVfFfnPwcGRM6bzgpKwJCGVD3WEG3W06eClzEkiidFyQ2EWMsQ
2ALSG0TV6mjICAIh4JJC4OlnxlLVcroZVEsZqre24N6qutlTMd+HhOcBwzQUC4cFngVmoEsbYNNi
Di5JTrD4lsTI5ufdVvMZ6+gN6dsiTrwAyybAa9l9OGzTSNyBhxer0QYURs2KwdfEiQtExuIgArCu
WNuR1gFnJ752FAF7zbHj5bsQB67WGkHkmSVzwglUpbusNlZ00Pc15RPgAJXIDEp61JLuxVx1KR1s
QQ5fbOhNIDaoRbxQ4xscjhS5++hXEPtHzcif+uynUtBDmwy3pQT/Gd976IXkWigq3zIbLXULta3N
ATrxVqMLQEkC689rsRmu9VAz2bnftaYk9wE0GJTDUDiJ1l7XfAGM4xCl1moQs6fCl3adILsRGV4K
RvtU1eiUUCFCuAZ6EQXuOMyF7Qoe7R9F0Lr8oLUm9BIOpBAPsmLEJrZAggFEXErBS5UEOyml06AY
Oy+oQrcJecAHgVRVihSwYkgdDFyfWqmY4Gy4wAk8T5PIpXX6StPoSUe8CsCZvpuEPjCyonYfdJyx
h4yFhHU+b+zSVzc9LBOAUU+yOvTg56puEq/B7Hg2cu9RlrPU1QXe6v24MnskUR/rYc0lwLPl1DVI
aclCLe2QjCzbDfUgBwVIuCX5TlA00EnKg7uUD3YVeGmrtAJfs+6SOykPQHktEepKQWKvKNQIkTRr
It2rcEqleolL+Gi1om/3eVqD+po9Q95vBDyDbq9YRXYVRyFxITqhm4SXf+SG8YPI8mM4wAsvp8Ur
HaD9AwxqHW26WP5T8vwfGqLke2FtNLtSchuhNXuaQYE7u/fK0BHr/i4G/rCrzRQnbQCvWlKe7Xpx
yB0vF5/VOPyV0w5k9xIt4Sv5XQI7vi31VZjzt4aKk149Oum5ID2JCMdzeu9XlhqanUb5a5cOw4ZP
cFgnyIS3cZgGlTGQ1y2BfyR0BaGPn7Xq/aqEZKUowX1dJrvKj9V9kVZrhOcItoasBy5DPwUxTll7
lDvGEU9XusK9iVp8z4HXei3zqaNXcXDTZ921VpA3L1Pb28SXX9oB2XGhEj35WbtqaPuLE3vDVSIR
P32onDBClpTRYKLuyxbH1l2JQ0UNtNc236ZF3WzKQLKFgr5FZaJtQFNHRJAn9kg6eG5KwCVVnP9a
ag+oBsKR6ihX171w7ynADybIf4oqSOvxvfFYepaaK8pa6JKNqBq3bUSv4ZE9QlD3WeyRC2YU5TMi
SzS74ihMpTJee14MOA08RAc5XKUxD81YJebXNZ8Ye4EaTz3GcaReR4bxQjN4xxCWRcHTw5m3Anj7
Vqiv1Ez3ofNQKZu2BSAc9EtIquCmchsbpp5KPjp+bQaIgFolUnWXh6CdR1XvxgG4DylN8l0UPIDS
6eS516/AVOJuhq6sjq2SrEvVX8kgJyueaCq9TM1WS6F04u1yPtJWlSZAOhAoY6Hq7gioogHNgOqk
lY/QjUzfxj2344E/B75Mhi6GzQNlaiPFytslhLgJZmrNJzeIWoie5bBW7LRoM7PDeZsdDAlZZeCh
uuo2+NVCu8DrjG1SlaXTRZy4KnoQOfs2f9A1olg83wGixYFrbeRkr5Kw2mF8uREHEHKqyB5WiQ6i
0JX3q8SI2iOHpjLtWE9vy7zxdm0e4shSUHpTQiIOUiZElxaHpmuirRx6WLIqxeSTkrM76iN60IjA
TfYhSMvr5UppeHC9/Lzdt0Our6LBf4v4rt0PWGdyr9LREAOOYOtB8691iNLwQ9Fux1eIDQSSvckP
iBsEhpNw1YYXInJCfGi392py7NkrGTs/2ooqgUYZ1x8jocOWhYnilErNPfBoe0fOGsmFYC73UMYp
gwJrgOazl1TnNlA0L258IxDvSIXWbsgvzW+QykOh8djwRbfvxRb1+Xhdy6Dfxz3Y6GHg42O+UjJ7
/Hh87bM3xQL02Soh+1x7Lpu+2Y13Gj+fXDm+N/6BI/s2raTMrCWvsMYvfFw7XgEsflyb47/5AMWz
Roi3qdiufDHV15pEyU6EIbKDW4LsPl6O/43vjZ+OL8c/uZEcpawL3TQerEjkAMXI2hQmQMB70ADJ
C0DnclHeh9EAHRlxSHa6H2eboCfyPuE4eT/+lwbKjnBhvBmvbdkXzv8Zhe5UPl+6cCHuxL5KfwZw
Cpm6VgTArjbiRmNaCzBkskdPK/d0UNOfqsEBW0+y+AZqHmCWJz6QWK0EgmXep48GdBVkdqOyB60W
UzycONBiOt9I5ZviETJL5xvpPaZive39G7X2Uyso9ATYyhddH2TvrhVaRIyUiWpBn0Hbgg2cPWGQ
AB0Z+Q9lj4VNpkLNmMHZUxBKotPnvL8eX0old5IyXz6pVaeeSr87jW/7FbhkQwjofZgO2ROwwAiD
Tm2GQropYuIdFIKuWUXhbV1KwW0KUioQRA3SV9h7GbtCwxXjh+OfLu4TzKaSuB5f8l7gHUB5Pl8x
fmm8h8yuEMtrRa32EsK2TMHLYZa++n2QvyFTrDMrIUxuiUYKl+cbD7G1Un7l9zFngSvcvPQKZOEE
v3iLs/5eWJVNwT1wHqYQTs+kfacUyT7lZMEpDT59ABj9RWUXN1idG+waXnsvECyDI/71kGdHT9Ow
RMPp6JKUS29knMuAwlkCh84B+q+K27GkqORBgkiBZVEaYqywwENuHJiMI8wSsOS6hH+GEOFWi7r8
DTP2iWWrPPIe79lQuaoOlcH3O9jGwSoIc3pvVOGf46WG3lpqmRc/BgPWRtUnwrXX8foaZJtsHcfV
cEqZcEtSGOSuzsiB8yrkcBcpJFOrLLuP6rC1QkNtNsg3hSmgcYKNGvKQccGnHFS4VlEY+iudvUx7
SXZlyevt8VMtk/lNGdeY+dh3O4HIu65CD4BIZ3rfSlJ09ML+efyQYjt37QvpdvzmUPDNLZYXc3w1
/qn0+77vvNvx6qGu141mRKfxTuCJPKQqrOLxs7KJKnPwwng/fi9qE2yxgCw/VyDUoFdHoj5Yn39E
WctO0IF8PF6chKRy/VzX3ytQ6ckGmVx4luwXq1GY73hPAmuB1VaKw+5QRNUvjFQZQjYSNLGSCMMr
oD4OigwxPf/BIWS6R2ZbaeZdpV5eo8SBBj1kdvn5m1x+iqqC7MavfNxhvAKSGelejzChm+ePEcO6
auP49aLQ87/jFy/uWqbQ/eHyVgItDT9F7gyU+uV27CMEyjhDRGQE8qOwj3qMLy++HEp+tc4yPD/2
rY9PP37o+MH456MuWQKYPfDfsvVx+/OP+bj645NWGI5gn0HJjAbHMBLLjZ/50kErSiBxS1UD1Vbn
sM+jUehyhRZ420iyCoFWB2KQrnIpzEiXa6FoSbSyBbzmr2/zXlhYBAIF0Fj565Px41qUXKOshO35
FgjLVzeiUOw1SJD1NiwwCUKZ+BE8wTCAXS1aCM7Se/Pj3uM13OA/g/pVrKM+biu3SZJ6DzS2eX7J
ebXkDKXSYC0rj1DO7vapQqpTkcnVSczKqxZ9dE/6kmKroNfX3gBRswS2xGm8LPKlU1bHgFPXQQ2t
+VK90fNE351fEs+/g8CKuBu/MN4ygjRQJtfd7nxLjxcftKAku/Fu4x8/C55ox6fv95Da5nmAMtH5
ivPPitUXX1D17bkUI6p++HUhbc+3rFL/l5dXOLgZf3TZ1W8w6ej7xbrqI280LmEu/1VNowB/jWqw
k95/VNJE5qCK3ubjV7UQDjN5QVQ252u6AHt+OH74zfiTxgsrXc5NTg3bzfmHCVxfmr6WVu/fyYHA
gJqKnl7cFzHYtcmsufN7Y0Op5dCaJI+M9ce9k6QBGn/Q5fX53o0EGWsoBPHrShwguFULOrDQwtBA
a489KwUoR9MHx+v9dSRByAlaTOn5nucnSEvDbPUmfL+n2uLUgYSF5yKwsLvSK1hhBSXXxXAdyLgn
RKuAnmcdAxHdghWKsbrKGwi/aEYju2Oj5m0K0VbWssA5IOjTkASEJ0srroeMzbnF9QCHyFBXIaTv
nPGtmHQQ7pP8Z6rpmWXIpHGNQtPXaQn2oIIdQCfUwlWrg+sLhTTijl/yYLO7AJJ6wNKnxKJVnrvn
3uGlmInAT84koYbtEMbn90mtyk7Z8LUNbTL4v7BxhEgiSOXs18LBIx+R2GADQc5bNdGQLsfeP3fc
8J7A+wBzMpFW782dE83kKpA/ZG+w4SA7lzFeDhSdZ0Gy5KVFDBV2v2iv8X0Sp6FdcEG+CvzqV9Fz
LeuTNiToiqsaARlWmknw18hOJpQ7KaDBJm714BgXqSuCtH/0eAhfwd2OaegkQDzs5HcJEJA9raBU
89w1Sn1VQAdp/LyJo/yKYNdamuOluhyDj0/7Ywp3lMsNGUqTT1wm5tepSvOrIkstdJHhRJP9gE1s
FIn7GvydTdaKxWn8EyDpIobs70oKO2iCGUF5UuW43xtSfSS1vyJtJx9JO6gnXmmhnDfohwa6IEao
VafYMzZpXrX7guaF42mVaJdav1ayPjhGUquc/L7XrzEBUap2tsppspP6DT1mHfN7dcKVxnTeUXAA
AfhcWMtQKoQCIDwrXEdORCSSNfSatFK4urmSIMTGUW7jtzU5FDTl7BxiIw4hUXVF/WMdPDXsW4Wa
X6WNR/eF1mp78EBAfRIgb4KPhAJ+LWD9jjU8JIcu8l2pl54Q5YuzwRQmnxzJg6sWwjVto2yv+sYj
VxTrcChTt4brLFSqDs7bxyIhUAFQPXWLrGgrFLRkHffRr6gTjasBkjBFo0ElTuW2RKDPIvXvdd5X
tlS7yQCv4Y6iEYfXgdKgQcJedHgjucm13JQyzduWLZ9EFgmeKl0ZrscmjCI9hV4aZfv68oZIYLx3
UnFdUV+xYBkPq74UuZMwrAJY6CdRjFoHum+KDQSZcEUQqZ0MRXQKcy881R4fnRQ0YyWpkITS8bgS
WaxPQ9s1Vkj9xA0ws7VRp1l1rwiOpmBBKtVEPP9HvUp00FMVOQRMrDPyVZX4yD2tayBBBKO34KWH
2jFMnyxsThn2MQiNKKHqLgzIgkHbe2oIdr1Gm3WatR0k7RJvjZg2+LNEHvo6hHfSVGmgEiL+KccP
XZkk+6bEPqEl0Utd5eKqTyrdFcpAPdV8/mrgiC7J42ev88MNeCGDE6W69hxV6SGpunjd5FCKgEMs
33qtbpYEB/+1EJRmXdTKQWywL0/JFk4VWL8gdlaF5h8A/OFYCL2KrNqwcqFxWFnYRnF7KRSSWxyg
3wSQvrAUMoiHpA48u+/jaFvAff0YQKVWooX/IkLjBY7QWHTHl5ziKsQCE1d4SmWo+fEEwLtKb71n
iArsDV/L71pdi/dRKEO3HXqEV5EGoRilgWpB3g3VdQBxwSutEyjmTMo91z488iHt/ANCKGKozXQ3
4E0rCAqBzhHtAlBuwlZ50AVIW/KiPEAPNc3cjsbRZkh1p4yD9ZDaYoWsbKl5yzxf2qd8Ke2x2iub
rpTdTKsL6Korpf8q9FTcU8k75JA8X4+vSAfoND8I0LDrOEdv+jfg9LhVUfLSPk6GbtU3cCLncnvV
lG29js67dOzkW7adR0QQBAMCyHUlsYTtdJQP3f7jmmh8M06QclzDkvnruyEEYHAxe/3xjfFlWcpA
gXaIrb64pmdFjeWdS5EzKOdC4O/l48vTqz/uLXJwJ5Mm2Y53+Xi/HPf/H7dOtUwA9lSI7HMhY3nj
5R/XjP9xtUY2Mda9j/ffK/+5PuPHZaXdQvtIdy9+4MevPn9PGwj8qzJm6/OvY7c5Xz7e4uI3DL2+
a9vtxTujT4X9mf7oooPCi1HKHnhyn5r5457nMrICued6/z9kfdeWq7q27RfRGkmEV4JzqFyz6kWt
agYBAkmAQKCvP92e++51zrovbrYxNsZYGuqjh+XX//d1/vtb3t8BsRfR3u4gcYKEvJzWrQAx3C7u
8uVCzZApuF89e1QFG9bGgM5g6nImED4h9gVRXI3bZJKR6aiE862ndf6D95DRGP6u6oZnLpCO11oa
UUbr6J5FPfYHhTit7ZKE+jHpPPgM+NJ82hHK/L42f6IKEXYdDb8CTL05vEv1U5jM0NB3E0qUUIUn
G7RhOfWDfRELVj9sCvQvbREHfPvwqqrekmqufqTBKuF3u05X5MknOwE1xc7O+H/eN9xfgqXp63+O
+PY/CMdfRFRQqBG6vljkj5ZrzcLT/YMNr29Js2Z6uh/W/QARwYmuAT6zWZtjr6P5E4O5zkOt9eP9
K0LE1R/uXzuyiLKa+Ryg2xZBAJPE5LdH0Uyp5z+385ZEYQz6jxsU9WLMxeGN3S+GtjsZevrBG3xk
jKZcfsiFPfw9S2FTRD2vfzoV8mWQiTQ/D4HuN3Uv0uPIovQYg169mWNhnqchRmGKEJafUIwV9yMe
QPFDswsdNGY8hL+1/WEIE/X3BkmmyLqlOtgD4W727jqUbiTERXg129u0JTCknVSuuVneoK1VxTSP
u6TyvGs38A7gqE5Lwa3cOpTGmzAedO5QgoAcrGS1J+G6SGoU7s+Llw5frWxsOQ7kpbI+9g1Tdkay
WJ8Fs/G2Yg7XnV7NuInn2DlEy4obF3DMoINt7aA0mz2nPjXC2fX90GAqnMWHjfuPugH8oocA+eXI
4SIu1u28Dboctt3jmSTcPNWhOriISclsw5DzFIfLmfiwKFqGFEFAoxucG4OwlR5Rced66UuT3JLE
EXW36ybuvXVjeFi84BWGkurQtwt/5uvaFtAgbXsl7BMmUwX7tiA4HySnLwi2E9kY1CihBECDqR3e
XDIghimGq3y6RuiVoe5OZmSiBpq/zqxhrwMIbr62/skatBeRvVan6QtoS5jF3wPbIh501HAxQqxo
PKc73oynxDVXPptXj9jLHDhHgkBKxCD3n2lLT8kCDR3y4Lx4eSWY/PJ0MZjnkd9jR4kULmaxgCYp
Eoq+Zwc9Sh8XQQ5hzmM0Bgc3QUxRt0TIO1Uwn4rYy9R9eAjkReM3rZDaPhcBykfZIg1Wm3dPIdIr
sJfOmZYcf3G4bPhcZBSJegBHRBau8VEiINO3Ksg6mMxuhgYBrtOICNneRSMZiGJuB/KMOFuMAdKF
T2rcHkxM3/CnCcUr2jifckoQa2zQHJTmhTHkcsfAx5uOb0E4e0baHiyo/Qa5vN5Bxuwyd0CzF8jA
NH+JVfx70kj96YHFlbZz8BMTgTAetSPGhmghLmCC+wwJZuHOWVA8gKB7lWnSlD4a0kahtjFYW+bd
kv4AeLnzDCJhTYI2MQ0QymEM1lVtsPc4wa9LAgTvgAsK0faBTA1CyWAwiwjxiaxTsWKpkZHau6Dp
vl7cs0YwYw4DguYMhzF/79VQB7eJxZIurvm766N+MlTA+EydOpAkT4Q45iwjtZw7+wLvH3hZxEy9
c8hkSiCq/dZhjn1S6KAqKZGh5aG1hPS0YqaKIBVJpu8Drx+VcdzHSlDvCeKaI6FyzYegQS+wt2eL
dC/QWusm67Vx1iyqRXhGH3KnhQM9uLuanwHrkmypveYdyYvHWfL4e/QYcLEeK5YG/hBZjyb8LsJy
KGMExS5GQrhC9hS9OoRSPbQOErVny3JopTny6kQWIz1OxxH97hFB1HOEylWEjzmsJYOHBC7AO0VW
vWOVLx7nutn5YfWrXwW/APqPCmQMd2XthnzLBFKa7qdIKbTbrc/kprudLO2gSBtm2h7b2UwbqTDD
aABordD2CYnkeQ8Dv4/+FksfoRx9tpZ2ZS8MOh8T7BgU7x5Zl6oPkDJBqeD1sF+aUJyCAcb5A8rY
BhY3azCc2EDKBRyTTRO5yP11GnJgHImAUgFspwN6ei6BCEXGyEPU0SboVPuO2hNZoWt4AMASP8Vr
9c4Bv3zSZkgQJcXUCXzx//U8oPofrZZ07ypIhgsxzw9sHcRBIAn3HCK5qnC1gwV5giSu0Q/jwkW6
4IE3RBxoDOiDs+EhmqKTwwI0ZFy2nghW2cdpffUxRF3THoi/Eml86IWsr7xmJfIPCweaOY903Ue/
xOnWSiU2we2hVvZxthErrFjlzgsQ0c2nud3ZhNFHGMXDis19d5Z1eLnftOtLZFE+J2sXH1XdBK8U
IJbmHHhv3+GcLHBo62XRuzFo9iEC0NpKybMFvWVCFX2AxCY4odOagIIgE4D7NKsDQ99x6bDtyoK3
xiSYVEXXnRwHad+RiidEXSlkjE4sfAgm5Kp6kSjrQC5Hf/DNUS2OOY4V/2Ay+qHQ1wRoQW+oB3/y
3aR5aoCg43J+6FIE9FmlqkMf3cganhM92VuoHeZKdpztgEWkr559au3VzAAhV+eDB2+BEM8BgojR
gHb0k2xIbqNGbcBq8jYdTex2TLFQ5Mp1MYRTF+Fg9ju4BT2CBxxf03FwkAzbx3v04n+QUY2PmNum
jLz3t3MH8gsYGli/7XTn+38fOr63n1skToZ2OCGxdDh5ZHgYqkSegqWpHgIkAusV1Zsu9VpVL2DH
qccusAVhHn3C7AhbeMILU8fuk0Nf3LjR16r1lwvB+ssE/RXHGu6dSTRHb9A1ooIJersTmTeIO0ty
BwHoaBJc2krEH8CyHiI19CdFBcwa53MzsvmlGcj8sjT1yzz1Bxm6w8dK3teGhJ+ggHglIbU+EKrG
J80DDEIq6Q5a6KAEGsEydNGXTcOpA+dXJz7eb5ZG8OOEeLHKz7vIDFeLvswjFt/+Ax2vMDbttmMi
g0Io5J73jL2QTpuPwNPgO8OcdH9/iAIrhLivgJ2i82ADbzNBwfkDhCJ/EzDC9/0W39HubUuTEk0S
kolI0lwy4Z9hiuCdI1nBa5CgWYiMZ3WEI9QKSSKpvlqwQaZ+jss4oaxsFlgRImaYHBbIqgqSIimQ
MAo2gwgBiXoAvAVFYoTrwZBfL6s8kFQDFWzdvbZy3Yx+1J3HQKHFh+VeHiMR4prUGKw9SHVZvapP
eBRAVDc42YSmwwtOZp1LxObuiSR8KzT6k5SHwWYVsEiZGhiVknFskRitw33A6q+FpPQljtTWGQ2o
2qNbXRIQA0B3gIP+kArnEcoOWth+xQTGbZQtmJI3XjzIiwwueiXhEdeGObEJ/qPpiO+e3IY3JCm+
oolyYenkHalqEU/tczTGBe9AVjAbN+DI9Ur87jOCTaxNRe50gm1sZZpjKE28D7TemO9+CWHm34bD
xUW/9GvBnxo1DWzUTAVTQuEiSG+J9i5fYag5Evei2qOjR70TsX7o4o5eRuWSfIj7EfJKBMGK0EcL
jsj+wCvJdw3RIBXE7EX23nyhrSdfaqD2QCzj5dpFocw7JLIfMI/eciE539UJpBKrv8xHxwf0tEpO
To7aRr0KL5z2iF+zMZZLaXpoGjc9jA1Jt6bHVIlpUGHASvTBJMjTneQSZq0eo5+Jxdi56YfPlNT2
jU/KboCl+19hF3+3Nb8iAnx9bsiX8RfxFFNUCgms60ovZBIVEVgrUYqUP5LoZDeHIo+M0x7GQGxN
wtcjMV5TIo3UHBs0JTYyrb8SBSZB1/C06MI08wIrCuPMzkE5E6rNCOGdWcTCW0IkUt+nSdeF0fEI
+Eohy2WqkC87If/YX0wD6CSA9yxbEDSY0ArTber+Smb0WiIRPVA/rrPQR0Y4bEKgV9RO+rCme3DA
lmcugmbnWdhAGHjd5GwcoA0NgNlVM5IkR2TyztpFkno6m0yKGMyzYQi2UrJfcq3Iia4GdcYQTmew
MgY4ry32OFBkuoI8GO5MFegHyh1Y4lYMVMxxRXF1G53axgly3Qc0QqjHmBagJFcb60XDM+3ai2ME
Kzvawq+OdxZcJCyBHOpfobMenynimY3bJS/REmwCv4VxvhEqW1Gp7Fta8dJrbPqxpuJR+CDNxE60
npMQAFc4EGiH4Yn3AB7gVc2efw2tm+QNJtU2duxvNLMflzhewbGAHNcbbVvqDZPDcl4QG1oEktpt
px6Q6HgQMPCfXb/+of36xsiL/M3ghPyIH9ovVhz46i7f0FzoB+1Kc0777oJfHiuOuao/0Yp8TCCK
/6rCaRNTdeYua85J74SPkz/Fua0TcDOH1j86w0eAoffDz2UaTbmkaZ/3Rq6lin3+Ca9GHPzQw2vB
0tJP36hJ1Tep6xl1x7RuICw2KOO4D0wL8zSfAfUhbRWywHZGq3RCUiWy7mAS44CbRVpjzhCPfM5T
2r+hGgnzqk7Zg6MrrKTAli3JwrqsF0l37A9LMwWvae0NQJ7QavO6Qk5uchxdCvNVrcrU7cfDEgGu
Wp5i8VOAv1awSO5M7/qgMPn6UCcGzUPfniDM0YfWyourEa+xjLbbB2mPtVRcB6UIqD6MWkyHMIzA
51BoFd0etQaNraYaFX5tg8VNbL5INAM2ricQJfA+6LZ3AKERugwmDxK2CaKBq2UFVj44SY4J4vaH
amkWgSuD6jC83azzoel+wWtm2ncqObXAVHLOIyS1in4+oOM4+z2sliswOEkEFiP4fL6p1gPalnzn
jSDTOUHGaNoViOedB4tSpmH0mYFPBrg0LQY3XY6hA1cO0UReplruZQ0D76wfWQ7mcLEi0L5bdjD7
u+W7yxoxpBswTzIiwJ50Qfdc5WZR6QpwhYFawHaSHhCjdoF7TVUyr0c2SEQBeSt7HcX8wwgwsIav
sK8RRbsiAb4rQIN5iwzZBHDRQIrJA63FFRDXd4NvuXQAlp3gCBAGZj7rcq3SQ+gpv3Ba5Je2DdKF
lOwvbbwADwkZYhHleOT4jCE1VUbRJ8ZAZQ7Cs8cVdPVd47bVBnzDGYKn0ooeodXBd1BheggMNKly
P97C7Ed/w0How2LkQie9iQcQ8fTs/oSVJFqXpHvRYJBMLX49PZDt2HgIDP705xE8Dp7wbTt7oFlO
16n+5UpQMfvol0j0buF9fdA6Sxv/s4IFUm3bCnBMvEPibZ+DDPYxjhgmZxHvIYSesZ6EmmWeaeYm
KsmxDngUzMbbtmJo1fnJro/qt2VqzTZFlZ23juaFOi4xtsRgLM1WGlxnrCpcBbb5jePrpeK5Sdo/
Mci+mefDFGGQBpyFrn7qk0Bs1phuWdgum5GFv2nV2QxJ87qMqQO6syBrOQH4yVOPdgWQdnqsAahW
6cfCopKT3pQwlgbna9jbmJdjNL4vc9BsDa0RLTI5fp70SE8WCCgnlI0bvz4i5/s8Ek9tgWHA1Wg+
SKyFJyW9EjW2zXpirk3PCViy/tXrbhxWrG9GSV9JMicnCqx4H8XL1qZkPNWj+X83aEPlbDbA+FdX
ngYo2AvMUEkmew2We+JOmJhwg4hnWA01ALD7uB73QeVsUITXmdLp3g4gjUj/HaX2tVrqY+fw50Wr
MOupzlqatvmY4EKcDN1WNv2JNs9xHEYEqQ/ezxZ/lN56feky1wOFdRMiCGSvOBLHaHcxZnVheS+r
k8/GN9/1262KG6x9bjfr2oFlatgliRGj3fJxKzv3rTd9risO33H0FMHM6WKkD7dv4QDwJBV0zGcw
u4HXmhmw8MjAmYlE7jrB75avauOjJO4zDdD/yFOozJJJ7Sj0Av95rrZpcLxvjca03uCM/UGIs9zX
mIQiijh6WqHKcesozUkzyA0iqn/7jcBKqulg2JQmP8C0wUjQ2B2Z+xMSzfrd/e3SuAv/vvH94f3m
/mH//vBQw0OaiR4UW/xv0eoLc+TNFc7qTgcrDo1TN8euB4goRQTmDTTsR7oE64GN11qAuA8xhQG1
XxC/nELf7Lt2Av8Ul7zU4rdzOwoRQHIsidqL20lu3XDXgXDpNgvbLPI95OGBJA0SkWvf5HAPaU4T
QN6sVcMKA1c1HCmYjqB+r4DyMVUVaK4GWSscuFEPLSyqovl2SXf8yLEgMu5yUGjO8laAdt+ANe1E
SE2a4g14GyQfFa5Bd3qc53HvgmGtSVsAEYO9XZ/InAwrSlCg2keErFTZFN44w3GcYUC5pjVHYtbi
POCqCmD65W5lq64tyk3fhEGGTK1HHwvhzWjjH3ZFlUmqKEEaeJxpsnqZrPpPFHrOcRhquPmMbAcK
Knw3ZKfLeW5H9BPndzcVvxNotV9G33sLk66/UiqwwozG7dTLW8c4wMhdgX8TYFiOwcEcYLpWYn0/
HFKFnPUggJglWUBl9/WGCyHLCtfKEciK+2A4YOgaou3vSqdHznT6NoUx345+BZAtSfkLTdXn/QVY
okFz69j2Wa7uuNc9srkXjThydOR291d4gMTyEMXeFQpHB8s+D6h0F/PvWBYRTfxvv1ZjgQsGra5G
0ouCEiC/78mqrmytrT4AAzebxDPVgVZGPInb17m/ou/0i/Ulfw27EHNoxIItwdz76tXTw/0FUEjo
rKqH5VGndDmEawfpWBLFHxZrLh0Pwbc/LTZ3KpRBmI/6c+VgcXTfteEv65SoL0YEh+x0no5TA4R/
dFry98M9nh4YRoV3QAtAMND52FkzJc/IPv++v0Pg9r+7etXPmFrFPoQqamOx0H2POd/fP7sbGKaM
OHauN/uCozB9WnDAK18UsMDt4NgayKJ1BnoifAguMJKF4+3td0kmAwvXdvhA6BwFLOyJQ4zR4xF8
Pyz1brtOafXsKDG+JkHFdggmiLeaaPuKfIHH+3ujX4FBqFYEF6McMb3LuOSLXT8ohQd+I6cXpAf9
wEDi5tRHWZFiTQ0G3ZCpZUQl2qEzoBKLhJ/E2RnzUsc0KEy4OlsZVLtJrOad0umT2Qj5YzUpQTgc
UJ756jKx9GvVUEhGc/oVJ6aDymLwL+08VGAV9nPOMFV9ObF/COpofhPJ1O7GSKqtWTj8ED1b3l/Q
K1MVIa6pUx3hDFYSPGg7r8kXJ+INC4/mhUwA8tJkAbHSWO8z0tf7dnOLVWSubo5gOTRPHQXo/XfH
mvJM8DR5DCr8FVzTYbF8e0dfvbb+NH3GNVzDMKOZfbsM/cvSVq/37SlECFlX6+gqauuctNehgX/7
EtPcbTxG43cJJ9zt0PnVrhaO90ZTZ39/QRItSy4WmZyDjsYXt+45UCacF/x815ba6VWCjbyLqyDA
wnLsPjosyu57pkwjHmGZ6xPpl+SUJMgP75KLUEP33GHEe+6tCDMnRVDg/WGaoAzQvvp1f/T3JgJu
0fR2Pv7di1f1gaUKclz08WXeCPooKJYfGFi759oZhx2vUYtOQ/Cfj0gcsF0dhdXQ7RVo1EWb2A90
cX/3+3MhfZrkUD/d9wlRVZYTD0G8vx1gPDvkcap//nPIROzallNQs/rliEFFv0uUxjXEAc8G3C8o
FDSadJ1+V3qtj6hzNAjFeNg1yiu9PgLP5PaQYgTNWomTOoCX9D6Jp4Tr7s2Jq+g6Rs7H/Z3nCRqJ
xALguO8DHqJCSSvM/r4P194rfNenh5F00yvwptsYp98TwdVZDAKRq7cP8qKoQ0s/hFzi9rD1gjZX
0sUS9va5PSFb1kj53GNpgHCs8O+xR5DEHVkXThgUsVOsqS2t53q4PLAT8roU0PuZnu9bh/DagAX0
ZkAvuvbUft5ftExoo0U3CPn+sFLon2pZrX+PHTXFq0Y28QMZ9PDqrSuKZFQBzTj3xyhJ9hpDxt46
P7qWPNWhgasa/zGiSXuiwB65SpMc/CKNKoW5ZzuN6CAj4xYR6vhytfHRZbhtuN/75wYVu8knE8To
qOAl95vWW0DDu9+dVglPyIZX2//15N+7vQMUG4qF/T87Br1dARrXFx4Dc+Cdtyx/j2acJQq8aS3b
WU3oEdwOhEOcuCLueex26GV93J8LqsD8Zxd0D0ipboUYhsfCHw3gxmms14x0uLIZhqmz76RsI4kH
6OX2HFfoJEy9YYXwGCRk6DTCZTP6KXy6oZ4cP9BVyUAkurWdOvcUpWt1BvoZFbwK6WXAjIaLQ+QA
jtzPyY0ZdhrQnVqm9T2UDcARB6nsEXjYlRW73uh9IJXMUG2g/J84WGuE6ev9hppBX00oqu0wCfLv
DZz73sYZifPvDTKB8LTBweX3d2Egbl/vbxWO0gF9VQJWv33G/bn7PTgqIT9bhN6/N1Q27sveAQnn
X3ukTQPNWdNgefF/36pfQVauEjoV/7z9/SWIUJuK0cSgMt++1v25+42taIt6GUkv/9rQzJBroIk5
/HsDqIReHkPCW/7zLvd7QL4xPHkVmpT/PYn3e+4CFWFPUUr+a4Onb94RQw/85b973A/DJk6YGZj/
bu8b/jmJtIUQVatI/91w33rfY3VjoCJDE/17A+jEgBxHsEn/efH93hjIOgtsgJyy/3sSzWB+xVFd
7f/1PAdla57I9Pf5wVZhObP5HPlNUPhp9EPIpi4ZkEXQIWYOKr1fNuu8jQf0P5VtkoL1wPnFmDya
7kfK/OCyQO+Xt/hlHJYU6wjMgXHDyhEIA9YU7gXLbgpeIap6/OsoyNAo/PZ1A+2Zn0DwpxGembuG
H6CmA50xjfYz5tAiqT7cSe7mOTwEYeuflgHofPoQIlfrDeZuLwO83zKVVstRgrYPNfBA8lkgRGmd
IJysWjSsoPErfVtg9pY7mSKiR3MPi1y56eu0xloLxBbno+1fKXVslsbaz8mEjmqieAXMCpV0DxHp
PG/XKT3mcfXHB0CyVXPflsQ8snp6HIMFfGO0A3Oa8qFYPTB6VgAW8LUTMF4WiSElrrNDjwExc6po
b6DprgbeghjFZTYlzg+Usr+xYn/H6v/bB3LVA8doiUEHnMN6Z0jrDgtZu/kTc6ByyPwKwJ6ULy5M
gBcqGCD/tHoVv9nkTq8OZLAIZwQMPSMbz3PyysU8oJulKYFZQKIbvN5ybwrStbASdLs/s5h3UlSv
WrrzrzC2kAie3OmBxZgESe1UQK4TJ1N82ffRkMOeMFsrFJdT713BtGFFxY8Nk+wqwOLwIS7DmE8z
HnpdjZPcwUa4Ywcsnub9Ol2a1nOrzEH71IEoBC3bDGcC+UV5W3kS36BOaIcie9Qf4jyOns+zogWb
fcvcJT3jClpgiPOUhsjqXgmUw2sCBMvfMOVEyGSv5ZuQT0mnb9q+YchqJMa0btf80X1cOtN6Gz8j
QLOA1fIJs/TFC3oY5YKqCj70bHa6ruKTE6JOXkaCE4WhF/2vNos9fuuppvIxwXUWe0K++T3kRtTG
Xy4af2DSDyDnJ5ge1/vD1a0OrZMsEBZiqzelzQ69hrC478odOm6wNOw2960LguALB0D9dkagwqFq
YYfIqIZr4AQ2L7529Irzg+Xj2FWn+0N0rfuMG9f+feimyU0Pn7bndOrjV9G3f4hryfn+WoBPX21M
xst9WxPrN62a6gprTAFKxKRKKCbjvE3C77Aer72aN54EcVu3sdgo5dsb0RemkLYa/XMPffua0TD0
MzlF9ab10I7/3y8IxFBwGcxHcCv9s2OC96pZo41ZoSeZWb1D5PRPnUJLaqabTn9F/xUSLORQ56mf
AAxCjwS5AXniJJd15ldoiNmNBUGLGLN6UXUAztuvoDlYX28tpZcung51dCK6OTBL0HOwaW4A4Q8D
AuKWEizo17TnrwBgj4kz/kmdpvAepwYMnGWtQdDeAk9L0fzBDDOpMTmjYLK4+k1HSndKaZaM5l35
ky150zxwwFdZmgKxSKZEXNohE4PzOgsAxY54puOaR2F4zg0qIyMQJ99Brd1A0B7j4FTiZSvnEGnF
YNb7Lq55v9knNNx4br2rK/WjcapLBMuplDVXJaEtBgu0Ug45pQO6wBAnX/WI1dXivilV08yGo95y
Bm1sx94j4tAH2dV/hsVB06Vejk0k/APEO7DH8fvcCdNpN7KJlKAFvNTT8Kup5ilTKt2Oen7yRbwJ
NMhOSxciyaBFq7yXJMrDjuaWdKdG2RI10R5m0kVEkk+3S8E7l8jGaHAN2eGZU5Q0rW4vtYpcvJTA
LiGsEC6+RFsJ0tHB7YcHmERDpjOHdZYFram2vq2KaJAn3VfoXXEd72Tlg57E/YOFeJSIBdR+6roF
VNa/VnzTsGHnMerZoZ+rcmXDRwer19pukvB3vIwDJNkDK4LGh/8bgJoJ3OVMS55k6VxZNEIHiG7R
c3Xr7rc/5SgnSUYncaT1vIm5tNthvcLjICzh1A3LuOd0cnTR2AXNKr1Ae6F+p2MMA0WUUCghvJ9U
9yjj5VuzRMXozE9x3+z7Ke32sL/Pgj6SxUS9b6lsuu0DltUOI6WNUGvwJPkca3NdwNB6iRJfwxob
q1BapWfdrmhVrgkAiYRvgbD3T16zPCI5Har3HigbZUsp2ZQJiGAeRNXuCOD6TCatzeXyjPYehHaO
/xsi7uCSBvI8un1Ok8E5NOhMoqn66oU6yoIRCOO6oD+UwRWTgY4Isk2FSO9jpcpIcpOvdFF50vEd
WuI5Sygt6eT2IHUqVQrrlYvESgfQGWSBmanJZiR94TTvcuJNyargl3LZTdQMxtVNqxvE07fV/ROt
orfWoz81unCl9b2tDe9u9mCgVlNBQrxJ49bLdnKsRFs1XC684rgE7WAKW2mF+cCCpyvT0/1R7fjq
fL/H/nvv/hyZox+DmYEMEXR7eaPOoTUfUKbAIer2aLm9VyWIPN8UU5sxUuBx3zbcX3u/98/N/TkN
PljgyPqwSnQ6Iwq6eAza1znWZjxHTpXP0aP2THi4H44nxrZwgtnJ/zlOZuDJkXioZZyt27LuzI1q
Szk4LCdaxnANQS9gQHvLxPZxadzvEV0A/LrPMOTIeuc31MuZy3yoE/Yh/q7Ia5GP7u0G1P3otETd
SQj+mxCn3vQkBE0Ehh9V3I77ES5L+AnbseCAMIpqgCPzvb3mavYU4CLftQFma9ep2FN8e045NcIU
ED8Ctov7CsR9gelGTXet47Hzkga/kP3nPICq4+8mC6IbiS199km/d2B6tu3AwARJuZ6djHID+5gA
ysa5geqTInSxFj/TLk0Orq2Wi6j9YC+NfRzGX8JtvROYqMpmUIdEWCWii+F7AkUPa1EaAtr4nLFK
QvxJU9pAmt1UY5h1PPda8Xl9ZHosoJNfHhAKvK3QEntiteeX8InAAtQ6xer24Oq0U7ev616XHe+9
TcpuJW3sQsTqTM02oL0sI78FE7pWLeoiZ3k2MyTzoRJnZ0J7Wq+refKCx7rtPhaAtFcnTdXbpBco
vUT9dH9UV1vnT7UO4cPorfjrJmv74PW/m7h3zkNbvZiVOPsWkuCr0D4vbg72H2xeDt0Crv0asWHv
O61XhD0bi5hBO+ji65XAFaE6T5aH+40GaHqxkARXC5EfsSRvoORlCgt6vxnJdcQCE4qmODk4rmtK
8EnQpKMq/OFF9n84O4/luJEuzD4RIgAkEmZb3rPoSW0QEqWG9yYBPP0ccDZS6Q8xZnrBYCvUXQUg
kXnN95278aT3Ug2DLegpRwTonp+Yi3iIin1SKXutzPEQosk5YhUuikXv9+667FC5KK30F4VhxYch
ahne6xLbhDbsnlbW08Lyy3srZYNAPfwe1gUD5mRZXEvgD6sJ8eEixqC3LF3iN9k76Qfex7MwovjZ
6Z48mqkX/G3tYcjRvhVZclG1tXUTDsTSk/GDrpXPhWA4Pb3DangMnT56A3RjWYK2rsTwySSH/6rI
rjfhrHUy1FQzNdmqTrq7yYO4fMvMWN/H/R3im+CchlwXGKzoJaH0cnQnfPTwnIGUuDq0DjLqrRwy
GK9J09xnpfB3deeXTwUXsOm60VlanXsxGkNefBXpp6YRagV2YHgNUM8YoA88Kwh+WVn6y/Am47UQ
mk2PbyVdPT1ldNpWIZKzfV/5kgGhg1p3FFPX9MX1S0ZxkjbPQz1LujJ64ZlVBPdV264jv+gf5j9J
O149XXbvGICSs0Y1nBi10zYykd9UaeintCwtrPvkGIg1y6z0zmlA7u6Ukv9LqLnsl0ZBD1D5dwKp
lh6NxQ83UDZwGQOXjNu8eFpSXJo2k3PHLV/ENT598BHY+jUKbkMfPBiOkx0cOGo4qILwhErE3ft5
C7vD9hbNrCWrFSkZqUJ80NTkHn3kzksUx86CMLnb1aGZ7YKoGtYipUY6tl35HTrGy+QO/cnOPLGo
0lxdzNAjFC3uTW3aJSp13p1IuzSAVRlbOPm7uDcODqqhJ9Z/Qa9ZMNAvCtJdJDp1yvU83QXzb5jS
U5RUKt1rdMi0ALXBUotTddJUeSf1pN37Rceu6wtnN9RU/tIGUo8exepaiLrGT9rlS4KW+A6tg4DO
YPvXIeETrUnT1nqiJgbvBt6SCmG8GBF7+Ng/ty2S+dVQmQnF4mRcNj4OgJCykdU15VHo5JaR1fin
gZb9ynFTl1QRS13VZ80uHlw4W/mpzRLekflUaGcZVd6+q7Da06aSL2X7LU9wVozS6+/UnEynNJ2d
cboGVWussqyMVl49iXXSes0+0Mt2kzbROyQg9dCXp7Kw43esA8bOlHTFJSrDbxTUN27g2VSNHJfK
vWk+2BZpO/LCdmsE4hXKRPlQhc5bRu8PuYBOlEWTcj0mzrhEISqffLrahdHor4YOtEVZbbQws3hj
CaW92Eyt2vQJygbcGa/aWMoXJzLfpYNdRPdmZaYmVhKV7LYXoXwkwCME8eKz42C8R5h06TTrMqjM
PHm2to7GvkFRNZrnMT33dmh+w+GYbDKAu3tfKSKWqs12VBIK1M95uHOIsZFB9OJUp5IfWfww4iY/
14k+PWYNvfOmf2J4MMAdWyx1Cmh9MVl3nz+8rDq5rekdBzuKN9CAxNKdouqqqZZsDu7B3nGoRLnF
f1oR/+z6KFvmvvkj7kz/3r7E6M4srZWPnz+iNnsVjnkys8R5iCc01W0N+qoyEBboXbQeItPZ127N
0J0wCrbo7MWzyNz7nN/2Yqzyg6v38YNlYD4Loc69R2gTAiN0f9QquQyu8O+LQPwXhFa2cV1prWy6
pg+kBD91G5dcM2tDU5X/BOQybjNVP9EG0tEuhxjZrWRPMpcehrmBwcFs7COf1ovnNc9WHTK6sOTd
IBrDkKlL88W3xbmbLO2H5gwMow66CF0ufpBFUCYGglIjurqgRrRYoLtuJmbMN+a11hN78Uk6adBV
NnHlvZXxINdGZO/dGv3OoJmMPMC8+yMaftad0e4dHJV7QNg7EXrJq2WW+jaxs2mNVWTTzrrGHprO
GuWts6w7BvYldXo+SLtp1iaCI2TNHKU6SLM6T+IT2wbSfMPFtANs7PNVUoH13IwKRMNslqXl4AvK
zEPZgMLtQvdgJ3G3Cka/ekxkvEtr37x34wE8sczipwCeVATd4jCiejins9oW60ty7vVhSUt6gbX4
olWB+1YI0S+LFGxLH0Xg7NtgTWs533VqDIGgMDA6cR/TSRYXz/TWqRqmPZ6O7MnIFULxxL+GZAhd
V0frLk0P0E/hImHalsYmMlT5ltSVcwiEQgxQ0FLxe70/osmWNKuleKgKilVBNTQHtw3ULkqLdpHT
oFiYUZS9GKDIDoZexksVlxhRc/WBPTWolfdfZ/R0IdJq2/A117JTwT5u3W49uY37WtYXQWf6HJoI
o8hpkSxVkJcCb9oox3z0pB0cMbrGWzegvpdEBi0J2DTXwSuT1dhjWXKjjuZOX9o75DzGmlJvuhKa
5tEbZJnkiM2RPTsrHFT5tcncQxt1tMSaPtxppgbrronTvZqrEqGuP7kYB9YApb3HvjtI3GqWK4L7
1u4YxGqG5Fx4ttmMRk2z3zPLeQA5nCfhNwetPnUIEVMPKGcTkBk8F67axCVFxAnGy2ZsFMlHlCVn
L/9eh3n1HIu+3hY6eObPH6HVGD+ltktmz03rSkHEquWbaX55OeiGVcws993nu/z5r31RW2stTI/4
m9L3xq5XdKzlY1g6h8lLqmOrMZe30KKUbgEGFJw02WtPa6dXtfzVONEq1fG/aH1TEkDrVwiqzofG
afXbLyhnEe4OWxGPzcWYf6RqFnrRAQRE4E7zqSz3n78hpFjKYGQgrhM+itlBoluttsKPgB61Mp5s
pY6pTL27xIoeWGbIZxincZ+3LqaKDj4K0rgTKYK177QsXtHbaXZeV1R7xEU/sU5FD45FT98yTclj
aaOHSNPdS5N5qHWzFXolh9S4TTetoen4/l1z42Q8a9EiMi91InG03b7bVLtQy07fe0YyzDpGreG+
tnVirIIQ3ktZ6wf0R93HeKxHS+39bqL80wvjmNjTsA1q/9Ga7TLKbygSU2Tuza44jf60yAtbPkaj
NtxZctyXI+XmoEFeiJnWPEdkzstk0Jw9Hdg28vzvcWAGa8Gpeyyr2rhKJC0LJ+jUj8aP71JwoNuS
FbxMM49qDcl9UiSbMiibTadTw50UIKwx0p/CfiRvJltxV4NHD02Xtn/EQ6ytVODo77TY12ngFS8C
xN1WJdq5NaeEvHuw3+O0wE4/jR9BpczFFIzVvelTj/UHGW+9Atcm40eSF7/rhoNTE6ZkHLymmfpv
LZtsphz5ZiqVrjv28xP9evM8DD2a2Uaja915L307Jpu0xB6dRVG4MjLR7RMbIXnncB86jXJq2LfP
XaO+E1SrO8PFWFI4o4saDpNUqyUPrl54VIRCnVJAnn2gkxeXzx+xP3SntiyQfXMYBJVfAkIiMmyr
VNtNeovQOrCg96D5RFrio2Kb/0wK9a0jir56vX9K89R50XpL28RdmwDDO1R+g0Nl/uFrDmXEXpdr
bPbdY2fDEx679kLrYw6yjLOj4tfWqun/jwbqttJK0cr4xtYsLLCMkSkXjnCro5fGwV5zXLKZQRq8
1L1EzuNVbfQWFzVRWjW0y0aY4yY2vfYgmujRRQVw/vyhtPytcfNsbUZ1vXTacnwNtHmrsChCeENy
JxNfbCAOOGe35TAj+JlOFmyGdQeMEvWiO6xU7kM3bIe3ojWpNWW5XKq6Kl+aospXHocuUjXzfWp8
Rg1YU3QHwWvYqbH+Hs3Ooxwl6qkUpbcIVOuvgiKelx+iWIZQq92YT7jih+IyBla80+IOpHTvi20V
GvaqUry9Y3Mv5GM3Yog1vUrec9IjF+oiCiCptfKEr+6sPr/SLx6xCMYr37URaSe2c4VwuEq7VnvI
DWOtNWlxjtnCqfbviS4RnnPorC2X/o/UwADiWF1+Gn/0MqWmEXFTXUnMGNvmcA+A62OUgbeva8wV
oeGHwPIoFQuRcdo7U3Lq6nzfdrxQE3aITTLTWymObSRZGunTiH9MfRd66TzWGZNjMgGrFOCdei+S
ZYgq+R2F80eQjPbZsPCH5mgKz3kfz5M5ed8KA22RLId6XXjimRs6LLKqqJdF/93OGn+haZFzN9uz
D3HXPFeDmPiiAS+bgyxtntB38UYM9FjvvMs0FA3nN0YBtMg+Jz2UUEQl4xVN077QZLbszAxP1ewx
smCZNiFG29IKjB/kVZxgRfeOnfRnQAfjWiUMESdzKI9ZXD9Uuu6jQs4uQ67UpW4KsUUzR5JB2HDM
QA1ERoMQKRjOep34DxD5oBsO2k917MLxKtnCXqqeSnMeJ2vRB9WTFir/KorpkUZmvO5pblzicTsU
oIOpAKn7TM/kuzaN5bICGfiQ6Hm9yfu6O+lIxVZDjKrGewrz2LvTJfU/MMDpPafP0jeMIObAXYwd
u44yGRCGVdM5NERX7D3p+CB6BBm6liGt802MAs4kn6qSoISCPpu8NgoEgnJYgekQW1pcxdXxzY8h
VeNbbEZ7N0l7HKnx+BYF1aUrmculIIFt+k+vw2Ths3Idf9EPKCD6KvoVhW3ylmixvwFOoW90Nttl
IetmT9UQCAAFI3zTuXzg0AiuOI23Vk7CAQvnPfR7DN39O4pRMqRC+wHrEo6d7xcbacZYhuU3A2Tv
fh7guegMS3+sKdYAeB7klgoF8D5R5cxawS9d4orapmb4s7bq6FUo+ipdRwnVay4ILdl3mrB7dY3B
3eZF0S8KtKjLqpT2rtXcflXigdx2fOZDHt6zDaBR8ZqtbhTIrSvrqSFQKXjM3yjDgKd0Vo5fVEdN
UkcCeNfs1UCn0c/IgUIYWZNoPvzBLo5aVNir1NCC4zCZ+sLSgnjTIBW6U0lrg66t5m3V/RBlvnLo
HvxqXGcxpR9pNYSPtMcg9/VszV49YosM9KPZPTpOESzpG/vLz22WxJqCUtW9q1Jvr4GI/ptMG4fx
S+hQH8ycsL1PJa3UbvLWWdtqG2ivHVCkhKolPfF16VNhntzMfcjGrFzVvY21uEvyDcCwTerSFZzy
qb+TXmzs7DEZSL29Z7uraIZ1cpvog3kop+kVageYoZLrDET1onEqLDMX2VXhjtpd3LjWoXFp3pb4
iBHdU9vRYJEUjfWSRBlKr7gA5qteXK+0fmitee5r9xqU1Wc8Gh0Gy9h1zhAcP38IB0xv7pWnXNbW
RZjRr0FV9Qq156zbG3AFl9axCO3y+vnDoForAFxcHB8VpBO4G2Xm/rnW9Grrh1j+7NLSrj7iwW2k
A0aDUWO2YffeQkz0aHG02osDevvRi6bkKY8OIpm+t5TkObtFdQbhe82qsFhj0myuiaPeoChEm1br
uiV6yemOWOtY1TVAXnzEE3rD6xiK4ar8H4PsOkyhHEOGQKpIJrzwJoBAzKQsN5/1liiv67WySueq
xWyd+FBB9wawqGo0w2eE6M1iJGU6RrZ9l4FKO9BnQ1uSdvvP6JhT+Jy0okW22+qbEvcxSVRBKbuJ
PuzBtncFpiNKLA++6MofGRXkVd1WBruSBiAKamE9YeLAWUgIJ7cVwHakSkqeckE50nayfOPEtjpZ
alNKooxaN4EfjvE6rVN/Sa3WefDCBJFVWNKadKhf6eO0N9KSKcmVm5ES5QyWiPOdsnEqS3EuO2TJ
gXRiGNYF+dzgUtvnipPB3kxY3DYk18nJpBAOyKk4Yv/z1wFXfN/lWbKMNpOoXd75Vj6p2n6FTDSs
y5STJJvKe3p1Fbt09x7YfJOUJGBvt9NmIqKmaav8XS/rC4Sa/DEdi3ph9jgxQYD+IDjH5+hVZzwu
LFjpSFSUzSOyc+u7THkTNcRLUP2iX3gZfYynegggdhYYdr735EIzqxLCEIwx2Y+ore9Geyr/CzHt
mLUf3ONoildZUq5N2MPfc8rJzAjU4muDXGGoKvdqVo+TN2C5bBzroXLKH4C3t5UmmVVqpN/dDMe1
hkr3IXjscoeukR92p0pHl9zZibWBDISKVisIHjuIJDraWdiaLyrH9Tz23SzrZfIQ+DD70tTJzzQU
PyIRiVNIb23jNJzbTu1XO9cOp5XrNcnGM2h2EP2DfBTsdFb+3M9qQ8dtjD0hl7/ofPOQq7H6KILq
J6jX9D13KmcBsAIdi+/D/62b6OxPyYcIMBj2VuisMyh3IE47MFU9xWDd9uj7Kw9gLshViOHXBpa6
HtYmXJJ62Li9YS5rQ6CNjuEeN7kvr2Gv1duIqs6CDKC1JO481+2xSAEV7pM2qimoVAZFf43nRR7g
dkFzqKkaoSSDPbnwjw0I5kPRtMHx84fsHHPr4jw9l31Or74dveMYld7RmH9ruklfOTWMUbZzE8Xt
6wSg6NAj++XQFMFTWkzJRc9sHyFVODx4HbfZtGrimaRzd26RjMek862VaSAah3zErKDYSk+tO3wE
DV5U37PgbDjGempZIOmkIxbxvRawsIHqJud5RaCT7lDTMcydYAND5LHzBpxwmXFtBi/e2yP+L5Sr
MNekxhCeyDmaFbgqIM3FCr+Gs2GCQ7FGMSCWWs2maZqdwIeBulHjrc+bbFoFjiV2dDa/mV12jBsR
PMoYtSvdY209YsNaK98YN1Eq5SIB9L8jgi1gWgcNFR0jWsd5t5ztACt2mfYhIZfah73/XNgDK7PM
HZz5+s9JzSQx/ElS7+v7Sa8xJmQAmfjvaFt6wy9RO6dStRy1gfGraQVIpDQfdnqzpAPFuolMA5wi
/mXdeU+CXDvCMt33AfbEoeK1pnHUr/ssmN/FOR0NeXhdtug1bdcaFXUiVcAZCFZlpdGyG2jf2/RX
5fCm6Um+AjJRLZm2BtUQ8VDpkuNj7v9iZpyYJ938NgnHdATzum3Dc1DKWAhUbqa2TGmXJJZCZ2B6
8hutUAn4IbaP5FRsl5Nl75zGC9dKEj1iMAzPhOQkGY3ZXqCZTXvqnj8DxQXFrRmvS2keCbe2Doqf
KzlJdK2LZjNNnvVdNzEVh3CymanWInzxpqWnmPlQ5bi2ujjRzxwd+tm1+x+J5CElgzGQ11oF8yfC
O7eS6otxWebtQI/5yqVt2Z5l6LogZeTO/Da7sainlBSspPakSo1g1p2W/aSVVwZ9lBvMrMHGy1Nj
n8OczQDaz8UROK8GKIowGuqNGXzPGz3luRYxes2AiizWHYBbg7usAm+8RrYkJR3r42+TU/7HKJKb
sVfzA2Mkr2Hq0rBsGxHdn1+b2KmawDcURO3jGeCZccijbD9007gSCXhoCv3TckrdrwbZ3kz64nMt
x5jHuIE0pi/yOevtt9vVxlrhp1YEfWQU1kZRWzESamsGhFwgO7s2ll9MvroZmvT5gUKSbFiCIRtQ
lv680MQIi94JQy4UzuS+R6Fb3YdGh9DF8vMvburt7HE+TNKUMcjLzLmMrt+8BnJwY9nERGuRP4QH
PRuLc96M976B28VKCvtq5l7Pdl7oz5ZFpwjNrWh7++Qr8w3vh36XMLag0YSG8TWBnEDT5ov1+vdz
d9jyJA/BZJSdad58Q+FK3259RYGFTGqPGwx7UVYcsBYC5xE0TDj1LmAO4rt/r7ebDQI/9jxQ1WUq
j2NZjIq9eQzMaXCrQgkAp3OCQdXn3tVn4Z7nxrt/f9I8x+dmL8JOCrvEdqUh0KjfXGJfotIiJgWh
JDixhldP5fkTuy5dQSsCttNZV8N9D0rNevQg4PigzpiO0dXL1irSh2o01SqTVbL5/NcOEv+DcIyn
oPliz/wfi8V1mOdJMODRQhL2zStIRuiFXZNly2ZKdGpJWXHiHfzl1Q72aA+ThIHd9r5jshgegCgV
+T0i6mldN0ZyJJv3NsCSjIf2V8lAjYYq8+bf99H86z5acIEM0+TqXDm/PjdvjmUMpjSmbEnP9GjS
0WUyUOntCyc0142Vz5S0qNgiSkzXXMCvIuqDJ1/PnnNtjDe2MpoL0v/mUliUH8aqpuFMER+0JHFr
pkS70BkevMUzKw5SC9e9yjYVVoIPp6pS+GAJtLBEx1kwR71NPqz+fXW3c0FZhqbFiEOHRSKpKxg3
V1fYeulBAACn2MgniapDC5qfia9WlGbXQaLvg8RofnXmwqzD5Fsks5ccAtATpYuvZgDOY/B+OzuF
KSXz/3TboJPIivVuvgl9ok4nPaQhMVXeciiMfNkJfUKCg4POZd7QFs0LjtVR7qZpPOs4RTI1/eqj
olpEXf/j3zdG3Hyd+cZIW7d4byyPxuPthmlSgsgiA3hpAnO48rzD1OoQKpTOjJeAIUhguJi9oZ1s
Tban2Mu/WU1698lumGJtg0O03PpUwRgt4mxHBmq9qVYBLU37izXR+bUntTdHEa7CvJkOpYr7K1rl
Cpuxlq0txiVlokL7hU/SS+JxCdEEz4CRBHuQp1+sgc9L+e3Of14q57bBTWd/Mt2bNxAGIa3budpG
TgSpg/W+t7xqx0CE6UgrXnvUGvWr9SprxwS2TRHNgn0HM/anpMQdWn+pi5DurJndWe5+NA3/YlWU
34bYepCG99X3tW8m8c3f1ybGEBSSiLTk7c5G8zWbOC0pTQ7TfeGRhRpJ/2A08bRI4ERf+j7BT5I5
8W4c2ieaav6xJ7jcmghYGZT0Noy+/V504K1Mxx6WwFG/1yIK4TlK8IA+83iQOlMJF+U2nWwNWlvF
9JSUMnXDXCPIKmQD6I/uPv3JXdo6VD2Gcp+1SYimBVZb2vMEBwccR5u40zFWOdjQPJCbGkT5Jqxy
4GwWkLYAVdfJHj1Kn6IB+hiG8T6OxmmZ9+CijSwEK2vaL33Rp6eu6T8yMpWFH+IkbD0XIaEWPYau
0iELenvQDSXF9pHOm3oMchfCi4i+WCm3k285K3UB104yStoQnJs3x1eDLlDqUZgtKeNbZOM+HeRv
EdFaQb/5R5/q4dKQKjsGPW8v4SDR4CjudKZ5oHf/lWaafCg0Ifb/flfnneG39SuQYziG4Vhszrr5
9wmSZLFHAddjMlzRXXSt/8yNeXGco4O87ot7cBM5fJ7g81hYggYYidK6OVa1Kal7i09Dn0CH2xft
skd1kgUbkTwqO8ZuMWL2/fcF3kbXnx8qTZyDzNz1OBHnzeq3cLEr416zKVQvxkZa7wW9iBVXHZ+8
YlTrTEcpEyNGXrpdFn6YgCiaOAiWoeu9VW1dnqhkN8cof2Kqz5U0IwAxuvA6PwJoFNrnbKiwZU54
uv/9pW8HXH9+aUeXusU/LBnrZrEMnWhcm1bWogtLoBKWuh+8rN0JgdHVQ9m8sofS2ZQxbdZ2zBhH
9pgYdfzFsfLX45KSqJ7Al4F58wD0m1Ol9OI2pKMZLbOScbYjOivWr450i2lC+n7upXS9XR6+uPT5
0v5YkbbpOEQMPDNPF8TBfz4v6eIcLT20rzbcvHt/6oc1yXQI+yVAtqL13wtlxruQ/su+gozmzX/h
i69wk5AJc/4K8xcwJTGnfRvh2pDKGb9URsvoOz4t3Hul/qQczC9G6/WnoczXhh3CkQDk5Jj97v/2
Xf/9Hf4Kdm1B78DSDUtCfYH99uddaKRTq3gEqyk09dOn4770iu5narLn/vuDbkI0rpWJyY5nscgY
cS5uV1o4RkZp1jFOHydmmGTy0ukwA0bYLXWLXl/3CHmbDwGt/t+f+z8u0LYNW5dsQZ5nefNB9dtr
qXTqHhws2mLwS7p98xWmWhLTCeS3Lz7qf1yjS8IABdeck7nPgbG/fVbq25LCDY3bUgTjsqiy4SqV
ZF5y8Kpn/ZuFou5cNbG1C9JP26TvXgpqnwvN9cdvnYk7X4QQI80y2ytKbvcop13vZJcR5p1mwODt
B1BXCtWtk6L3MPpkWwbkeMvSiMR9krZACRC4gqLbBG4xHhXpwRhkcNNm6GXlzrIYcYhQ9FzAja7p
9e+clr2B141kBw/Yyg9F8q0edIy7gdgnDALD2TB0M8bmypyekTJp0t1XgnPRNPHHFYU2rf2gSt8a
G2K/G6LJNN0E+FeiX2RqTxetTKcvnuhNXs5KwqBjW5J3lvIkQ9v+fKJ527tl3EThEiyHiatouHdq
NLC9+5K5qKs9uoWLLx4s/8c/twrEuLwd89RrIpvbNTQDb4Y8JKI0qh7Jr3rus+5Z5/d/f8zfy8ey
5rODs9Kwjb8SzziKkWojcF/ioCXbNqynwK5G3Hcwblt/bQX9UmuKi4UE6osL/GsH5pa6zI51kMU7
3NmblyTqdMftE4ROpcZQL09jWF40+ReO1mEZeaZ+UJ2N0NX9agO8CeDnR2mbUiDaJuPmyLz53Gm0
YfObYEsRQ8LIchivaaclJUrq/Ee7HdBROV5PHZedOA8rmse112/aocS+GCHoG8Lm+u9ncDtk/fMr
2RyFlKxZYM5t4NrnuNtiAUSqbvIMw2OyqpA0HnRt9MDIuQ9jHOn7VK/Sc0ireDE6sl9NQUVHsyjo
kfqa3EAQO0bKuQf3HB6SbJwWYGj73b+/qDlH/DeLkvqE6VLBZLQn9aI/X4MMVB0iABEQ29j4uDMo
OoGrhl8ME6pHoQPmZVBn2SYEGYneLAoJtoLtr1pOsf+xDhnWtqw931zlfkdnFMju6MxzYCdGo0aa
be4mqGBkVx1/1UaGrXfBFyHh3+8xtxltkKGjT+dSblKaLEvLjpH2QHbr8dmY+n3UmFie7PaZ/4yh
ItYX+8bfJwGzjB1yaItUzrPlzWIzYlQufThqYBmHz7eYBsL/11ts2+xPnxUrVycL+vO5IBAaKIR2
wbJwcZ6OQfc6YoSCCFhjCA3WCJHyVaC7CXP86KP9e1H8j0ukoGRxV7m+v7Mu1bZuIAyKu5wyh3mj
yvTo8PVG9feTY81ZAOwM6rEO6eifl0gLImraCiGPMwXiAFJZQ/gRFv6VrmvOLM325//rZTlUdch9
WeXE8+7NLZUhlp649WiIQi5aaKUOIptJMauvr+yvNMVmA3Zd26DkgsT49pNaJxujInb9BTWs/DGn
m/EZDmrOeBeGytr8+7r+x6e5c03b9nQ2XVKVP+9jpopqRNM3M/BGde2yddFQ6A0Hxs2mbtN/sTjM
v3db6oMIOwTxLjubNa+e38IT8vUossLWXzCgc5HC3VpmvsnA5zJGuTUPG6rtwtj4OaRBpQ/pZYjS
H6mtX+zGr0+NWVBRcvI7JzY4bJ3yo1fipCNUL7wgPM+SiiEds42ZN/ZD0drN4t/36u/DkW885yiU
4j1Dmjdf3h9pPTpMYYUtn1ZrMsiC3WnqV59qY6Z4Zys9mKnQQjwAj/oyVP9f9852PTIVaubyr81j
pnAYSIS1RR93/tYZ9Y/PoC23gQfGntqixfA3em0+6ojy9xYIpYWykh9l14orY6ncL57lbRdrTtxI
GQQZmyl08VdI4pNNFXFFD3iizb7v/kPFXliBvZ3wRCymTIKk5XGDHla/+pC+eEYd4xA7fXj0mvbc
tH1HtQNzojkB9rKyqt2FephfS8M8BmScVx4qZuasIw3D9pr03vjN0Mpuw+wtpjjm5Z09W35CDK6H
mkqNFeY6evEkfwwnajZEyMZhwkSw/vciMP469Miv6VgghPZoX4DA+3MJj7h1wWyqOclu8R7bRkPn
oV8B+7Xu7MDYD2VmbJhiyuhGg7ocqUWIslhccDQm9+YYXcvWO//7O5mfUcofJzFfag7YPHoqvFy3
mX8TKPzSIUuzwzm2z4EeIir85naMeqqxxS+oaV0oSgcbFdnugsqkcQLsFubd1ezkvSW8Own3YAcR
GhByFBYPrPS3KG8S+JCIwGL/tbfrbDUMhXoUOvOoZSzyOwpKIPZt7wcTHMx78ljcx4iRZczso2YC
UaCrXTminAXMB1fMFWqX1b1LSDBLnTp8FRrjs1W+anxGGQLGWir0QrsyYOB7LZkwkXFSXapBga/v
6TuwLSL9773ybjSdnzne9mOqgeXsR++gTb61ZiKiXLgZMr6oJ/FoyvzZ0c6p02b72qvDlaK/RSW9
ecejkF70JGI8quOfy7A9Z6GjXXGNMgOBrhMtdwqsJs0XE9wfyat7EmUfH2Ag3tlaWf9cqUodJ8+e
DpjLvWNWhlvk9LjGpP7SK+2tg4d431dVdE/P/j8H5hvaoEOaeB3jWNCb2IBc74pGBUzRcIdNm6K3
liKelczlq8o6CzvjLHi0+uDg9nG6rHHHr7Bo4c4zuucwpcKssb/utAKxYzMm43PY4EgYO/MexPev
amAGRMm464NZ4nWxhAMUz7SCQyg1eYi9xFkAD8NiT554NWfwyZQXP7OgLfZF1dRLndQfwjOkc+Yb
mk5toYeXDC+QRXKimlRiPDPP2J60pyx/s+spW9uxI85umV3dWZiS9IymZqKDf/IQL0yG0M4ke5sk
MN1lY1T6toXY/H+oO5PluJF0S79KWu6RF/Nw7WYtMARi4DyJ4gZGSSTmecaun61f7H6g8lZRQbUi
q3vVZbVJI0UPIBwO9/8/5zvniZnCMC/nbZ+aLzD/9J06JGwWOT5OdPjsN/x1AiRTXhTtclyJIqHR
10/h7KborA+D2FxhBGhp2Y+KX2VI+9qIXag4DNFOVqbBLak5UCJFn5tHylehjqM7MSqZqfg1D1VN
ytS8VMOlEk+7AAyJY3TWAoJeAcvSm9KlYiSfFWue4PoCdERn6QKYCA9mn9YPRXMfgUB3EoyT52Yz
Rxsp7JttnSFWNiUIzNaSpZdp1j5peVFeWqn+qmtRed21kIOL7rJdm2xVIb4aeWydm+nySUUgiGwb
p5rUnkfSRBRHgkChL2F2L+J2EI35FhBOi1ktcNggB+fBbCI2j5onIbIyQtRr2Q7rcyU+YOMcriRo
NFd5A2mxRiVpL6YVbRVNSq9EC6dLOwqnKiwfdhOWSbGd3gwtU/ZmxxWWli0DKGEDawLpe6HETqmO
kOHEogwwNTvdvPzwSmS8dUdmsN8Vac6vn+fddiIYl0rUZbYTa2LchOqG+sJAqVXRm62VInZEFFA7
BVXMi6nDbVunzEctfhi0giRqoXj+9Tp8fIZl5aPuIsksB+sZ+rgHSEZg1hgBBCgAVzC2AyjgiUzm
BQVN1ccpjax28pZ4uv/1sMd3nWFNDrE6VV+2Vh/kJIkpxNj0GXYBzjDmJqvvui0xKR7eIDL+9WDS
utN9/6phNPTXFj1YXv10BI92jEEWy31Lfrc9FH15AGkbnMUSGVJin89uYcI4AAsn+aWJlkRWqNAI
WHpPvISP38HrZ2Dfwd5fXc9ux7tWQAN9XJY9XLCRLlOZU0oPS0v9vt/7j6/Tf4Yv5dX3i2r/8V/8
91daUg2vve7oP/9xV+b8/7/Wf/PP3/nxX/zjPP6KoqZ87X75W/5LefGcv7THv/TDX2b0vz6d+9w9
//AfHozlbr7uX5r55qWlXfT2KbiO9Tf/7g9/e3n7K3dz9fLn71/LvujWvxYSWfj7Xz/affvzd1nm
NPUf7//+Xz9cL+DP32/jJubB+P6n/vn7L89t9+fvqvyHsiomLB5LyuicdX//bUSl9efvivbHelbT
2DRpVCjpmP7+W1FSfuBHxh+KtJ7mLEW02FqJPOYtUtT1R/w9Dl38aD0Paatg6H8+1w/f37++z9+K
Pr8q46Jr//zdVI6OjTSx2R5R5nlrkoAwPdIfBVJREVkMUVk1gpgFIQxa2mKSCnhmEkdUaLyb/ZjN
wwbZn+ia81uDbK6nFTPAzo7dTsvrJp9lmO+aPJ7HqaZuKQIOn8kpFPeKKMiQkpWqzeA11kScpk2I
k5sXz3zP+hDcgQLRb4xEyDCHVG0LDlqIlEOFtvU2l+f+uQJll7FXzqA3wI3SPhmAnG/TEBKFHUCi
mNAFxsFNbERsFvpcr4FCpvjhS1cZo+RTOraa6MUhttEcSmcOyvOcgNMx+zrWWWWYr3z5Qyrx0srU
+tZMTOA++C0sFWaDkdMNhb6kVPJrKQeyXxf1cg9ByrotzKBMdg3piVhPLDgLGZqe+rzMecIvzLnO
2sNIGIGIqq+igjLQQSkuBxwArjASzLvvBCPVbsc5H2Sqiv1AnU8Hmphf1hSn+otQadXrsJ2UnRgh
eHNELH7EfcRqXhIcnC5F+pBKmaB+owslWDagSQKE82ipq92MZZ2tZiIuBHrbqTCBwISkdaaGWfHc
Wx2o7mBq69hD2TRcmkZEoXgCZCsBjHbVOQZLLpNMchDTCXzjqCtX0Nvw8MO5/VqVlblReYVsF33N
ZqlEsWeiBIOH7SX0W+A11+hJx+pczBaB/IequSutaWhBHgfTPXOhrtyO/BZMdcPQXeOwE5QtbXKM
HJYs5NVtIgolrkdDU0C7WrW5G1qrJTGgS/dqYiWbUjfSr6DwM0eKxphU1AHwVmgHJds2lwp7caWS
e+RLMAbOCALNtrkEJFsMQfOiiVtu+HZXegwKynSnZ+J8m6GUtjyMrkm3r0u2JxpKVd2ICNLL4+BB
BpkZ2sZgDNK1BXNM8BAHic05S0KbOEqQFffTSEPbi+ZOS7dihz0YkjaBLbslMTKIILVopDbJIpaM
3ZRwlb1aG9J8v2hBrL5S/Z3ms5CddH0pIQbgCQux+F+KcyttkqY2z1s1SHdWsiSPBbrN6JuG8Bpj
ciCMwmaR4xlKlxxCNOOxUs9DPuLNSFENunimjH5vNeE5S0P1kKaQXi3ySnymO5R+Um5uMgCbn7QK
45jd0iZ91chXtA4WctaLEGs2SNxoCu5qpVOuM3zeMnRNwWxvcG8peFtEUd2XsV5/KXKSX294345O
ZmmE8bQl6HAXhH/wmuONu44FkoLCKJY4jalZ9CossJSCUVErlgFVfNSKUL3FtxGfzWCzrgG4ccTQ
xbp3TfYlm3Ekji8PIY7QkYwmuyXUCn9w91oJrbkZFjHknN2HOLtI2Q4kW9Ri0r2TWU6Bp4t5dEtx
1RZyoBuQSj8FODYPZS3Hnq7U8+MIXuQw5Ih6NXmZNxzQhQbMnKpfCFh7bJWptpGhl1Sks+i406RB
vK+kBAgw5dnpQa2kfN9M8KdlVS8OoMsljG2K28RV74plNj0poz7tUjM2thyH0k2bAu6QulH/XCVy
dQl2t7gKRAvfTWVGnhIigKizFVNYB6o/1+O4bVQoTdqUCb5uoTkn406qrnnZ0EMigINulhw9SdLc
+mmGLNxAZbGfG7PYhZ3Wbs2wIJUPDepzlxP3JM1D9IJ5EHycvlguQpvE7jLl88Ah/rzm1LtBA2K4
ONCIWlhY3YN0Sl15CEqPoIrHzDDziwylqmaLSU91BwmGbSTilU5MjC2RceJkKn5OS4f43uDIMTLg
O0jcb5HzP+APedsj6QcokF+WWMNSPCzPUpdea+zc1XFMHZAQ90NLMw2Ige405nwRxkrKNeskKY7q
a1IReZnPycuCYQkvUdz7y6Lc6llMXoRYfQbxAzA9r56zosAhaUV45zLpSei72SkE+RtYAMMpO8AP
k3YnBtUXXJAdRSss1uEsXRRh0FAoKwfuI06KotAXj1zR3KXkimNyqB+CBPZKxPnJ6WPiFKwZtz0f
6iUzja8SpxNbQ5K0V/gIX2JCgYBuqd1DFFcqRn+KivQj7vCMzud1lmj3OrcSIlE2ndVw/T/XXdbD
eJVkaRs0wUxGhmAmuV0lS7nDA1ke8pEADQ32pc8BtHdMyBhMCo60CqaVPQ52UnGbOu3OBSGaWdBl
sBu4Bm+VibQecZlLT0zG6W5o5isGLS1bBMV620h5cj8H6utAnAcNRiNzKz3MLjKBrIZpEEBwKJCZ
1ZDSNZeTO2OeAt3Iq6/GbKj3hUHqCAEv4VkQFpO9SAOFTAVTq1CqoNwStfZDxr8Q2sJ0EVOC4jO0
1IvH6jaYhZtJg8BBEWZ8rsu5djuxKa+ACdc4bgUC09rGhNG3PA8VbLWhJ/JiLuXwskyB1mODIuyY
rqg3pUu8Scd+5HghkcAdivd61qjOzMrjxrGpcFKdXmfRimxtAsCYEoqxz0UQZYG+4sMFzdgJKj1K
Upo7nnSlPR8U6wmH3UGRse91/EFITXx/CtuUjIxq0EjhpRISKki2kJ0I5mUaDjo9WuN2ruMCBI/+
TGDG53pUbq0JO2hIfc9Bc1HuwYgb2yQfOIclisoSUwxnbFtKLAqFseX8muP8x3WTeMj3Q6yclvA1
b8av09SKl8FAUngBny+hCmknYybbRjrtlzInL4aI1Y21tF80dLp34N6bXYinGfbwgkcv02Ko7AYO
lk69zLVJcOMepqpSAd7qqvuiiiqUWSLIX0gBTkc5gNwf9ZCk8njBCUdAN6/ECLOaSy2fVTxJOEty
YuEBaVICMgzlEMjtK8XX+EUsFUdqrXyfGyNMF9bUi1lKVUceqmgDUFHFTi8NV6SckHAdVzbGUleP
QHt1bCvskB4e4S/kARE7AuTHMvBLB3wkQz8bZ/FTTv/cUxvddMtykew8na8rBQufXtEtn0VzW+XQ
mSmGYeBpLttZcPSoBfqVjZeTIN2xH27IwanrfhvOKjvUrLvqR6zJkmhdVksBrT6vxfp8rMw9R67A
pvjwFYDAbTqar9zOxxQoKynmqU/z14s67Ubvalp2fXUVUmgnAY29nGbhb9XC+KIoWtXR4hw26Ng8
mUV20wVJaM+K9bmSorNFFK7kFr12K02q02rxDQlDn9smxKaAExxnnnWFdfuSPEX8lmAvNhT172Ag
HNgCUQPGjG6PJelG2KjgN6adG0wq2LJKu4zT8bZHZkLhSDE2UUBXUqBNY0fhMgAjqm/iLNecSV3u
FX1kgIRQ1da8x2bWboNheWg0FXrY3IUASGABWtb42cxlwWVTAk58LUZi5b4r6j5nMos3cZo1m1qr
nwjHhvOHH4d9eZKA7ykeRQkCdYFSby7JFGtCPlgifQmL4DUS48+VpuxyPa4uBiJ+HLpXt4ZeT34E
aIivc278bMxUX6nyySZwDLVlHU9QCFPANDiNozG3Nm0dsAMPyvO5Fs76CbcU4KHAm7oF9eIUm3Y2
K7LdRnSOo3r6lAVNCIBXLuhbxVA8pcdCBBAgFiTcizNt/WyI8aF1YHhmOeY8MCNicEK1nqGOGI1b
wfJwoiIEb91BLpZGtozGPBMQa2XVLpEpwGMmUWB0dY0tgby1lUnKLycJ93GiNxUxOPJF3eP/nDpB
9ycU7w4lTclWGzoFvQ4gLCgIhqFlWjtaNLd2LUMkrWW8XGoBqZZ8NCnTb5cuPjOa6kBSquLiwbyS
A3JUaB5D/y2iPRZppFOFypc3q8TYY5B0aqOuagdAnbYD32JRqp/73kMjpD8JojW7NW2b0u5zkUmc
yQusAsqx2cOk98HOKMf83hAFSnFzhaImMlv4LHoyjgTlqUAC7KbvxScdUvhuTmA+uph4ccCmEMZE
Qo+mKbJb3KUPBdrUmF1ywus5DXtSABU8guSKqcnngVIHNMR4uB30sCOOndvaNELrj+EwVjYF/+AN
Cfoc13PyubKW6qqpzOZRy6T+Vm7N5jXTmOe2BurED6TADG2JIIbrtDSXL2QJGLdypTSTnSTttKWu
Pu3WnexNSsLkvTRp00MJiXWPCyA/axMtuFRpskONaPg6aNDgJlcHnnSzJHvLjiK2NzTuuuc+a6sr
jYN74CtqXsQk70iQUYxq0VWn5qZHxAhB6nfZV1hY/IaYQwEiQ/0myCrtLppZiRyhNlElzswEqLWl
GftNnIqvCQspY0/4McBKFmPjWiK1V16GovbCMzSfp/itdYpMRnDXqWwJZLrcNtyjmjdZQBLfJGbu
IgsSG2aU8rIoBBtT156naMC0CwzhIWyr/qYzh4shGbXbRiiigyLkJnXDGjwhryliBJy5abrSFYWw
eBypKd6S7anrNjC75JOFRg8ol94vRFWZZDlKwJLvCZbuZz8ljqXbitock0g59kPhSg0ZfHZC5ieb
x5aF2LOGeUkcY8DOk3Emf8kh0n8Nqoa+0bu6zF/1j/f1jg/mDqxWpk6vFck+3glJP+pVmS0t3z7Q
YYef6760ER9wLx2C0UZf4VdeR76aja/xRd4KLhGsVydGPyqHIoz/YXTjqGdOrTQswf3pTnHWXmiP
ktueB267kRpn8XtX3chuvkk3wQXG0vFEq/at8vuuSvlh7KNCT59gGoPJqjvmOY3jC/bNB4tQ3Iv4
bPAUp/BgFql2fyhPqFkpb1VHw1L3VVSKVmuX8M0u8K4gPXRUh01CXxyynrpJhuZEGLV+6uJ+OoqG
BwL5mSXrx90+k6S0JTJYvQld2ujPYJ03ljc4oLI3jS3bqVu8tNsTX+ZR2Xe9oWhE/zXmkVSGglo2
mfrbmKITb+t7w5s38PEuTyqyjsrZ30fCTyHqBkU/47jNTn7DVFYam9Xe6VzrDJr2hp0Yvmon2rBt
IbXG65zIOznuUTPhw7hHzQRYwJB7BMbVbsMbyDaFG7mxH84bZoxX+crn/MRkOS5GrrcU1JtmYmgS
UesczdFUFKaEZGXWR3ggHNvU8j4ICcGsgg156u6vv8Aj8cLb1b0fjBLv+1YJbttBKpMKTvkZ4oFD
sCP18472p//rYY4q82/DICThfxq6KsVcr/ndA2AsugxjvTaI9bsJhG9J+OnXf/+DEwnhwyo5wNCx
Svgta/0W3w3Q5AvqNxJ9HXFf3Jl71Zu2nd1vIt0ObMKYNvmJAT/Oxh/HO5r36CF5y+IEcQz8yaNm
3Opmf44iCdxRvztxbesX/uPqwU5AQoutIwoXzTcP3LtrA8dWZ1h6CbSE+boxNqAzVFu/I+qeNvv+
1Ff1pgX+1XDHnZwBnqc1M5x0KzqLGznQx146G1/JTb4xTl3cx7cBdX80I8x5lXrmm4Hu3cXFRdEF
0ZQRx0j22Vd0vK7q9Odh7KhO6gVu7Myqt5pcXX1T+Y1was38+HTTlBBR3plo/XBqHb0KJY6OlP5a
ovnupcdmR9SfW3mLYSt+cVESxGsbJx64j08CRmEFTSFGNYmm3NGA0xKiCQ9A8SsLKR1kD6CaODFf
fjIE/S/cwbzg8euKRwtIBVZyiMLR5D1AUKTDEmmdRRvDMXzRlaHH+snT/8WkWXtuGAVwvdHpOd5S
GAaoxKB5G5NtebhtfcGBqtN6pEhtQlc/oZj8yRaG8XgLkMCwtpaPHePjTDlyVqX1GivlBWHGV81O
rrRt6QhO8lqfDU4RngvNhihqp3BOfYnH7hTWs3Vw3Ml0qFQ6zEfLTV2outgTQ+EkZ+uEbZ3Sbw6a
D+R23596xX6coj+OtX7d754QlSQFUa4CHn939PDpZC6wzQuefnfcLfeVr53YoB37hb5fHAsOinJs
F+LxbkUXZFBKTU/gA3Ej9uwNOwgIX+qXKLkEBBfvBD/ZZ46wkbrLmNOsu66vJ+/wxwWWq373IY6u
urLERAlzPkSsDHa2k73MTS4tT0Ns7grPurWnskwhxofu5Lw9P/9Wf/fvNW8vq5fitmteXrrz5+r/
iw4ud/H/3MH18rh57sr2t//9v5rnLy/tb/dF/K1sf+zp8he+93Q1/Q9IuLKEQ5xpwhLKN/i9p6tJ
f6hIAA30APwCDiY2FX/1dGX9D6zaGmsTIkEe3FVG91dPV5b/WM8iPE9ortn9aNa/09M9fkIZ9fuK
zjuFhZZWxY9PTSxmIKwWhObzXtlUm9wf9paPgMm23P7ffIm8jUV3m+VWROfBqfHHsUh3VhdzkVRX
Pe+9t7XPS0ebxEB73SEGznzz7mv52QGOG/h+R/BhwKOLgxGPZjwQVXdd4XGBpXbgUhPe6BtU9m7y
/YH4Qe/ww3nxaAX6MNzR7q3Q0khoVYZrvZRWxLnqlb7uDh4s38ZunL8x4tGu4MOIR3uQjAiMcEJQ
7jYubLr9SjVv4fNdj+elT9o7r7L022QeYJvY6lnjn1x9jo5S38dfjTxMZF5m+tEVx02jj2hr1hvM
+Zilz5FsQGkcU+tdGH0hXdMJT8+jn171u1GPrlqZtaxHp8Cc9asz6iE704+3qNhc040ld74cN4sn
b+svuuf+ekKtSo6PE+rdyEe7En0Kg2qaGLmEfU6f1tFpGYX+SD9rK3itK14Or8FjtZ/uoXMK9+vL
h3Dv0zPt53eA1gfSAp7cY9uN1St9WOcAtknLcQMKWOT1XtY+O1CfMrBt7YMDBd9F2iF17vyTp9mf
fe3IP6jTr4ZDyzq6DVafG8vSYmxsvdlbdplLxvg1TOqtyBdu8bUUzqmH66e3/p9jUnI8KofkI5KK
WmLMbJcfqsfI77n03Es2RGc+FpW77oGpg0+u8QBvclN46ebk7u3oZfs23d9/hqMd46AsuaXS/nVh
T210Hy/0Gbwjd7CjT6pNX8tV2GecUoqz1H+Yc4hDUZFA0VlJEj+umr0kzBPSAc0VJ8Mx5R6ZeL37
9bw+Pst8v7B3YxytzPQkBLkoCmBtTrET2UOU7ErVW3lTbjK/2ZwY7afT591oR8tymCrGoK1XNO8H
d0BKTUbQVXbI7PTO2q8FmMwZPp8Y82dr8/u7eLRSyXiktRCS7duU1Z3Yw5/0iXq1I3nitj5Ip+7o
qfGO1iit6/Wy697uqMhhTXLr69BLKTKNLqrxf7dw8OELPHoia0QVrVoyXKyWPgElpBAuJ17fJ+ah
cvQAlgkA8IJFByYzsDWSyIgNOKHEP0YfvF2GsdY9RW09LphH8zBcG/XFZKluooe3Yy3Ds5cC4DQR
9XPo7VeYrSPU+E3tKkH6bRktR06yCRiXQKO+MjvbUhPFqfr2/sT0OaotiGzgVmUdsQMrwQrD5I8P
IXYW8HJtvz4gg1tfSAe01rbhq5tkf/LM9mGVORrraJVBcGHmS0x6VHE2srrW/rANzsrHnqN9yusk
dgMPafWJCfvh2z0adH3zvTs9NdPcq3k6sso08VbojadYWO5O3MQPz8Q6Bu+Lda8pUd06mqTaoqAL
sebvN1F2FLcq7IgNmW5LzrzLnk4VTX56TauWGhuogvdo/Tzvrinr9SmdawLaGzOys/7Ckk5yldbv
/V0R6Pu8gArPlnaFQIlHE1as6PBNhcxt2wf71u+28W59C8an3z0fth7rzXs30tGimabkqZcNI3Wu
9Ghslq141Xgw7R34KSffOcd1g7frgi7Gd2WupfjjN7yRyUFBdN36Va21EcWdX7XNtGsfFHfZhr61
1gxAZ27yWwQEJ6bicZHy++A8amDjLM45qwr2/fc2UDuZoMvornS5bOItAhcmieIbvuIkHj1+58S8
/NnDDX/qn+Md3VoTtymiTkFzk910hiwq2bCDdRdvDQr2T24ifjZl3o929CZKsFlmU8HVjc7oNVfS
ttsu+36X356qiKyP0/HcfD/Q0Suoxi4eFBkDqf562Er9caNu/sYFfdiMMjPfj3P0WE/wKXShfbt9
HXvB8Lq7ir3SiR3CdPaTg3kB5qcTeDD2x1Nf3XqzPlwjHSMVOA1Fc+Norexks8kzk2uE0bCdEbPv
+QBedwD0bo8uLlAvXauTZJme+h5/endV3ljruRkR/dFV06Mc2zKPoFXv1rvbbUeOlX/j7v50uvxr
nDdDwbtFTK+hfSYGVyj73Y4cM/baf3Okn60wLJKUmFekCPWKHx87YamIiZq5otYLfHoQtTNtY1/z
ZXcU3b9Ruvrpd/duvKPHLphTUUfGzh3MHAqgJGnfpB7BNA7xF98i8AF4rjhAdRycTx1c10v5MG1M
ytka1XTRkI+G1tIhm6oq1UmpQjN7YSh3Vn5zYlX5+RioMSSKO+zej6ZmblmRQdLF96mpbdNrsCnx
ubjrPHVjHpIn40q5ir/8etCfTUqAatrqHuJUfjxmVA8gco14HVPbKFvL+5uP/M+myvtx1p+/m5QB
9EuFhEqd115MQCCPXPx9a3vZmnbI/v3/7bKOXuTKFOiNZXJZ6nrQ979flnhyE31sTn178Wj6SjLQ
6bXQsP3xshSdbO5EYZxsRxKSnXu7aBM7vVvfJWtb+PShFuPG0Uxk/q+VMCAQFAdhDRwvI3j8kS6G
JFgUQhBeGGHMUCRYpz40RANRYtFOr3BfFcROZpRyXqn74mlCr/wpCEz1KtQalLcN8687JKaOitM2
DLM4j+s+vuuydindDqivmKwmVlg9cyFNhWuaaZ3bs1qbPfvqKfcLeoaaWyJseUpMwLj2nMiqnwxm
cWO04QUrYLgtBilwkINqna9KSnIeTGk+OUg/dMHWG1FnYyIoN0acPOiDedDrYdzpi9RcisrUDLbQ
Wy8iHjwviXX4VKi+PU5kmSeHyfBJDebyLs9ZZomCnLszY+a6ECIhaQcTu5vCFgPmQh6FM7FMvZIy
YX6V5JBEYHXItmUaXNSqSWt7Ia/THAyFJJEJ3ltjtpZX9bK2SwupvykMIbrJF/1Q4xL3AZDWthI2
VC5CbXarDMcVGiz+WWAG21GhuwXyqX6NykUBHgqeMOFvq+TJs568oEC0nusIIYErBQMK71gQtMKu
IugjAHUawrsXUasmN8uDnPy/oiQyK0v8HKGKP+Vz5iyS1n/S1uyTQENpYeTZTdMsvbwlM4to7FYy
BcycVaIZXtsUgcWXrBCiJBMZswszYznkkko4Rqjh+czCMNwPs6j6JOTMG3meMskfxsTwAWqYjw2K
bRnWigmOZe4kyPhCcxGhVQOdVZ8ZcgTYuwvWdB4apnWoH8LCStC9ri2FPJGeenBzCHuS5Y45x9zo
M3OLTNm676DG2rOmfBLJaDrErdVYDupnIqzndCASopsEgjPi2TgrwjD5VNarWpMoFKF1qqKuMsds
lmqfmG0Jl1mX+q1KirhLEgLW0ylT7TiNkgu1rabaHkIhdPGfBF4EyNVpTEif4GcI1wvqkJAjKnEk
jpH0HA2ULuI6QUkVKdtUmtD30y+G6UcvyulVQHpil+VgU8zEnbjtJP0tdOTiWbrORMHB3YBufgld
VRY3cakSwh0td3Izb9UiOyAPQ2Q3kU8tkhzQwY6OcVeXXjflTp5kN1EznbVC/bokJMKVFY0gU64v
GiIvnK6NrizugxMN4OLHxZutziFa3tXCYjcJAxkBqP0r9bZYRNyOS/w5UEm7b0i6GzILjXH2eZxW
gH1V7OVQQdCJJWGQRnjPxAcTcEGML1l2Ey7vlAARqcD2Umm7RcQQVVVfhmW6NdOYeYfLfDGqg6jA
jIGTWdkBmFVusLbpZNkn5vOM/Cg30guXSDm3bY3NiKqdJ4WkZzGYmFh5ZDPnX9og9wpZeVQB5MkR
5a+i/yZPaeX0U3YO5gndXH6OcxtluDgw9w1lPit68Rwz1asuLA6l49g2E/kApPNbqKWfC3BFVUlw
zkyccN05hl48I62Fck2yAw4kIqUsOLsAlaVxG5H/rE1NYcOpvESPyNFrmTD+6rs2s/wZEWYz5M/D
hLOgUG1ZBps9F9fj0H6di2gTYP5IG9Opg+kQ8VfDUN5lk7Sd8ulVF4svhiDupLAL/CDX0X+W8zX9
6ucia0gOErLNVEgoquVir5Gk3U7GpZaF+9HoPH2MtmgdF4xXAqck0rEBB+xiXXT0WX8wu2ynDcYd
WpKzTpMICxmI2ioJsFWsQxYQCT+OJgB9RSRPJYKKqQXyBhb8WY6CF7ZOF5BTvZCLidubQiv66V1r
FRDtJzG60EZJtMOpQWMbLKLIjULmaMdyLJ1j3VcukZnicysGHEbyfF/LoXXWG2UBk6qQfWw1a95K
fy7FKkq9LibHGSeCv9QEqg8KmWXmshFEwociYrcMYvh0q9mXogzFuAfl0c7VXrK6R81ctthsL6d6
xrqcCZmbi2Vv04WhM8FS6VQ1fqwM1ozcwvm0rPTzLFs7mO6vTZBBYSJy06MltVwpEgljjWDdkxta
k8ZKZr1VaIHfEi8/xMqNghXdqRf5pWxJBGimOHEwKL7oklATXh9W9jj0biUEfh/lgzeKC3Z2FoBA
OfRq9yyW8uPQJKkLX7bdj7OBOSgjoIDwyLrZZTRSXKWlrIyHhxDp9tFI4phqEznnEVzvdVHJpnwj
CAJhrTAWICuK91MQ+Sz6o82KNTsRNkQ76qJqy9Xg8xosLEZCjlyfxDNDzLaGOT3DjK/sMhbh1OCR
wVpgonpTz7Ba4lMSRuNM1zNMRiPOtMPS6rfGAGe/yzSchgBddgGfNS4RY8Dsd3uLwpz4jGT6cyCz
qRYLNJeLpN/UeXAddOSqNk29EUhjR06ym2cDBrH2OUcdUGi1p5TtQz6auyKpN0uhpi4x0NdjWm+q
rDsPyB8yw/hMMMUryejwgJETmfQWT2DRTFdBWeyKJdpWPWctIThLyPWwq1Z9LOWa/FSCcmXhZeoK
pyHZaWd0Sf0ptyLLJdnswqgCAneLSbJbEqmdeWj2eTlxTxaQdrLXcamc0CPg5WTdYRUbFd3D0YH/
kyTipfIiEgbgvjpNiy+hC270dGCSFdlaoFw8o1R4Q4eZYut64qdjProqM7qTEPvBUHBicbHlQbnS
YEYkqXmHeWBwk+ybrmYbIyweaMDcBXKw7zOFM2w+vSDz/SouzaHLgzsMacW5ibPS7uQhJPkuvJ0S
66pSFDsP6+fYML5NfC+s+Q/tFDYk3HU+xmsiBCaOHKWVOsBe7WJhMnVZIZOAw5NQd221/qarm23h
kSy36brImw2Fe84rMSjLM8nCU1WDTmlJtD2Idali59T2Q4yBIm1aEbk6nRi91A71YJI5SzPMRKw/
9J/yIXk0DeUJRIPhRknDdm1+GJTIDxtTchOFDsMQYgKJp2dCeMg1BWYRKzLKb6m/CMqOyGgJu0V1
BqxhG9bo/Aw53Epqq7q1Af9TyV+i6hvdhI0ihbQAa7dFU03yTrRXItVd33LSYuybmPd2bfigei6E
kM1pRzqOBTZCaXjdmk1kowLt3H40/aoPDkWYHQrjq5XzztDYksr98hiqOcw0QARh13yp88LLAUk8
skhsu4a4QHCZF2qojOsyvHJbMtNjFzyRWm6Utsr9Ietednop2cZVsoHyeTtEZsn7DagSHx9s6MBq
M7uT2Xg14FlC3NxKVSHnRE992+yiXt/GpDnhE4gx0ilUx8rF7WScRYtcOqOgXaRy9FBJJEuVDTmf
NZr0mWBJE+V7vWiHks7tNi20+2oW9lGROqEmnylxdmYs5bdliaG+SNdSLzwJRdLawE0AcA+BgQ9H
2mhWQHBjBPun2pb5vJ0K0UvEZovuaAOg4kZTiEQLDRLvyjsjmS91LW/sLFv8XDHuaiWAaBNqk1c3
vZuK9S42dN7QhBq52axWrpw253Mb3cjJfBAaSHh6zbkh6DZTUq9JJ1AsCzsXU1wIBa/c7tAEj4vc
fJKCZVOKwuG/STuv5caRdc2+0CAC3tzCEHSSKC/VDaJKUiHhvX36WeyOE1ubpWn1ibnuLiUJJjJ/
961PGrDTtPsAIu4T8w6ElBjcHscSaU6T4buQaMYO7QN/h/9pqXFvVkySEYmNlcAK1JvuCfc509P1
kXrVkHDArspBrqvGReOwydQqHOyYxCFivFSB0OZMpwQgTYQ7Xs0W2XS6nmx5RvreqlaxIDpMkGQq
YKA5Z70p05/aGrOc0ajv6NJ4nVld2xNiqjT6kJx1J3dEQ3ZLH6FbX5OoeZpWOezwPF0WKfeoKQv0
LeUHeorVx4LS8a3MCTqte1SW5sPUsGVMFfyRZUO44FCOlgaOc9D6q6rKH1rsscEZoThNHUZ0xMMg
TbukaN8bsqoM8fF0VnmZFi7OeN0hbYiuDUm5SpQiWFOxt3Ib1+MKiXhpgArSRhxMi9eu6yYXYHTl
Zor61hR65uZ9CrpdcH44Ns3pXNl2HYyh3DrKkykfR1m7T1PZL3C09qS1vV0T7VczoBbjZPKTTJu8
qEQpCVPbzbv0dan1PdXzrRJD1amy+hZHj1CCjqpbaMFT2zcV63caIR4X5YwIa6y3pbNEG6VJyVtK
+McOCZwzc7sVxhh7pc31hLDmNm/idNvKMBAlxIxS5kpjXH/grvoh2mwrcPdxS1yujMXwloR6t71i
1qZLv/H3+51K5Z3mzOG8FtvcHBH125FnWpHN3Gd6rHERXlIzwGQtkGY8OIhDO7dth5tlBbUhFg6b
ZdnBb77RlWTdaPUUllFlbE1SPV9gaKi12KTBMb7RUgN0gdRtGTF7FU5DOOhMvBITEYUsC1+SlrBH
Dun3VnNEDqgeMfR51BvDdNsxPZWG/G4gVQygrm4zK96UdnLAPEo8TnW2YlvNECcCjseqNoMow5em
i95qrRu3iDsrMDjwbmY8bzBTVnMM39HbWWLdWiruL2LUnyvcK9cWxdJkIomo4nKrD8uPcRlLj/tT
8YZmuEX8fKtnBUby6QPRyh1ykA89UT+0tkBOUGhXqdrtRSEe8Xt3fE0e9F1saKhb03xHjX5DOzP+
S9OBuDa2AmUZdjA9tuaybOFJ3al2E0qiwXio2vZm3nOR8buvlRWgqYo3i4ayy8zvykwfQlyktA+O
oJtp0Sl1jCDs9dx0R2ocnoFWxc9NhkoT+w17E3IRfGIShpL6tAUN1oZdhxN0knIAicb2lrz2kspI
3LnQrkXVP6hJ96y2yn23qi80F0p3HOMEh1w0sEV2oIgb2DU2wrK8XPHZmWDVxR1D5AAdiJU9TF7D
0ZwZ90o7IpV28ZknlMIZ1nE7T+nZdP5jARh1LCBq+mqUI2ztpY+lXmu3T9J3ZEmkHWo4NvmzYk6A
e3o/bQ0U1gSDyuQNuCospEBc3dat2srgkqp9ZGM31QpENtXGWh6aprwyrUe91txRXoLS/rkuuZvA
onCp45yStN9a+PnoMuglfLsI80lD1b1cUzztsAnFrshr8UZKhLn69XIb69pNXvySW6N2TQd3n+q+
M2/NAc+BMiz5Syaj0kPhzYuJKzbqb2nxpYFQJH8w69ehenW0nTrNe+iCHpIUz1oRt+MKqyI29o3h
se/Wp6EKVYoQVXvCQ6pHGDh7i3gflVphivZxBD8Xzf2um+9TzAKH8cWu6JyahFWIeaLpcV3SHe6C
uyaaNvmkbOPIOa2caPMCDIDIpn61iIBL54VpJ7ytc7fL78hd/UE/Zavhx9mvYtYDZQDDrHNMlCD/
KzUQdrRpudeSntyuK0+KPb2o9nywdbKRpdVvW+sMEnUeVTyUi1ohcLWXzWrJwQjnq7avl9LUkD5a
JD6LZy8t1BOHzLOqt2fpMDp0Sr5Hrc+6a7vE+6D4gAMBT7PGQBYeOOHs2AHEWmjZjrBIEMJOD5M4
Vfxw6fwaV5uyEA81TlJLU+zyZKGQdt0hq0RM5muD5RpsILszH1vM4foMN+mNPBvRU9cPYdtI/jL1
QU6DGBPbRLpSpVd1Oiq2tbHVnd00XlzfxPaPUtqNKP/16Caxf5CrJvHo1os4zVDA3KYVVB0KV56H
6bZPmSuf8s5+KjUDBaSZd8+GVT20eKkNriyJGwOyhjzGd6tq9V7aVfEpFeNNuZAK404MF5wYSW5u
7DEo6/kkBpxcc01/p3cDk1DfOeaAH3DjdYDaREd8hGB40EKsdO9k+SCWj4XPNnVdOM6q3/Kz22IO
S0xz7Rbfvp9IJfl97ADbNVdCxkzQ5QLQ8ocqPaEXPA3zdTE7VyTQz1lebkTMeEemPESZdeyoh0z2
Puo5dnQKWgQkjWU9JSP7wLLaR8cWzwmO5QyIe435o8FUcFGL6zUSd7Hd4jqSQfGQn1J5uZ1W8/eo
RjdjKgXJinR2VcXkN5pybcnDJtcUQBfjQIlWPGPFBICNoRpgXs07iJRrTT/GeON1MdcQNJICO3Rk
uJ2gKNtMBYcu3iPFElYC/d2wTZ3h0BnlvlvyXyvOJ2x68WumfNOvVJGat1h+QQcRxs74YFCDM8Qe
v9jQ7lfdFYAFeDTUhTMvi37MffO711q/mzHuE9aRI9fTlGQ4OqUZ0PHByVXzZnPynC7a99p8QBo/
UqyAlJmVQb1mHAHxZmzqt2zNMON9iVL9PrKm60ymcFMUv9WzWy30gtnmY+rU9VxqK/cIe900RruH
V/HJSrKHRZnumawFqMuwdKk8tk6JerB/tnPmMqGPuVXUJm5hL8/dktwscTm5DQ8zyzO3T6HASYQ1
phr/kobqvec4HLrpGin/CnA6feVX+zBGQghuhlbrTnEWv5XTOrnjPFK2heFnKRMuQnKMabNNuXNA
Ai/Zv9T0XVdBNC7SI77IDTAsKjeiN0k5idMV/gzXbvtUTi/K8FuDpkzWL06aEb04A3G80B7Jil0t
VU4lEvMpRg0rXVFd/k2F9WZUbqb5HbPwo8i6R40Sg6X8qNTpCTIQinHrXbTvy/w0zDN8tyW5nVsF
9AqnpSrwvKQo64xqQ+Eq84r8YXbuzHJ5BacSo5E1bgbFelWKN22pH8zRTDB3pvYtzQok2DoHyvNs
tw7n8GDe9Wt2g7fOu2OfMlv9iHFL8GbDQepK7dvKn+oSezzmldxSVRfX7tv7Um6u8WpxO3MIjZ4/
6Uj6e9rXJ16gAxAMT89/KxnKU7OsH9OBzHaoQEDwL5YufVi78t6RojtpWO4salMy4TQeLJQKLEqC
lhPfq2wUEIenZSY47SNpPzm4m2QKFRuELE29x8v9oGbjh2qTgaHIrqPFa6mlUk+1rmsqd8mQ+cPZ
CA+od7JWL2tll7zBgjymYKJrsG+avPWNZfYYqYtdLY9uZWP+JQuC8nGNbkrpJo5lTxnXUChMn5hQ
n7r1eo6lm2QVDw5OioXowAuoKI371pdM54HJv7tatBjK52zxKQnUBh7e+eGtT6Vqb6WEhkKtjNtG
L27BUvKv++R3PRjY3XFzSZwkHrVE3hFdfU8j4w4J/oNinLriN81kHxCvXHMUAvt07VoYroK1VVxR
YtbtJ2aCLIKUEsU9YQNmrsXSuujJ2deQNDP75FBMX5UJfINAyiiwd27jHoBF+hRFMkZkoCOU9nVJ
Zn9enA97aDc4yN+oRhGCiA0ISMKFo6xMer8WyiarlWeBmY/Gx4D9sbFMKpRjucOGh6O+9HLAijBd
AjUTH5Wkq6MbLRTBKfcqm1WpqVuq5BSjNnqx6H6uY/TL7NQfFAtDFFqZlxfzhnmyfZ9PMYks9+OU
x1c5FKNcJMvGMlqiVXHq06pzo3JRw8RwNmUyhriYbTpZdVyq+ijM442Npzg86D3eJjfVarj92lzZ
abppgVTW+Avaznqaa+O2aR1IDULeKCmNAMnc4mfyCGtp4bbOoK044sqWxtNgljtNpKQx7YPo01eJ
2M7FyFHypVj4aw7HoDaVQ16l+1Wbbsdl3tcFgmkir1dJR/WPeaIr9ybeQOsRDd6Bda+rZiVCtaXH
PIYosCyErbT75vkprrLsXknUbN86xbXSxdx6Ug9BNd1ohX0tpc2eC2YLgXafd5lPt/y2Ov/bpify
a4TxBt2HWkjb32bj2SJdh+dsGlnY9+qmHrSNDMp+klEKlwxna3jsrvHGHNIbUWVvU9G/LAooqD6m
C9BryHsFAOGdRZwTNc7WWONdVAD2ke2bfloeTJxtwxkoE7NdGK/qbHJBIWANQdZNQMmU7ZLRa7As
tq22Kc/zeLj28H7xja1AbukcUnswl0rySrPe1JpB5VVOflfacmvXeefPGi3OHKxRLVu1R610Qy8s
lCewJKJ5qOrqfSzHvVimJtAtSAlpOeMqFXMIKaZ0tdTjL7zSex8KHnML2vjDbFsGQqSnuuY6rMV0
s8rJLqpiLMO7TUUfC6RmV8C7wA9sVQoSl6FXfbsaW9egNOpaGgzqGhuyYJ6IUMjCTrApsevjPqly
7XmtMoyVKxpemLfuTYYXpkHZKeV83zT4HKRDt9WT8TiuyeJGo4MGxzDeEOdOPs2OrWysb7EmSioi
yaEY8LXKyQun+qbvUr+JqrupW/AB77Sgcs63c1+7Ts0FntMFok7QkdRAQ5JmHbmTEINfqpHjz+V6
L5cwtDuaLK6T2jgR4tfSVKXkpgImi4ql+KjoxQaZ1C1wCjmo6/qkToazM2Dz7s7UvJpCk2yD1OrK
JZSGbA1jRbnqU4fWhqBW6mjMWw7VRjqXpdVE2w6R3XgkmEHRDRMNPLwdBzlU7C5s8FsGu4KpGoCw
w6qovpE3J1EZ3a5Kmtk1lx4gWbn+LgY4sbQYKzt/L84kDxOWQqxBfZaWNaywfg4gUtE/MKlqqLra
3OAlQQYVwdClYN8t+kPHP41hcjG5xm5WnqcpurXl0aSfXOIGtuLrZy1wOODgICWmJJnTOKp04j4q
8bDROOCsEVdqTQsAV+XubI4v8wAvsCdE7yLuJkzePQkK2RK1Ac8usDXzWskgASs6dQuttG6Y1fc7
YT2Z6byP6b9z0BedW2hQztjqr4vcTlhiJyfNlobHKaVxkWGubReE6EB/SZjLBCx3Moo7qW9J+uOC
lEDDC12JNQOGQ7yW1zYM4cO0GqETL3OYJplPcIon16y5dMUPXUKeSY8g9ZkbgGlFncibxOrcwlsI
c2k8Sg2VM6WTXHBoocKOzzqHOyQZz2O1t4k+WU99xxttrA52zWn1WERtGdaKAcloGqswSturiSSv
FdQzJkDGFrDS3v5Y5Iq2j/jVx9JHRq0665fAmBpKOJYP0ogRXrHJzORN0XlJKnNCPMElqWK9vvRB
qWkhA8GgPOYx6OszaUIWOnxzbWdmxgOuU4dZZYw6JcnUlqAHQusL4BBdLuN+NjrYgzNnMzV0iOJM
f4SfeNekdLIMqDaWktOPUWrVw/+vphw8zh8DLhJvo077qHP4eUdwNgEdKT9yGt0922ebcvtQSryJ
cJo9eaEQYCr3RWFtbb3dOXAnFzPCY5KkTETWM78OjvPRO6DixE3xvd8JXNkJyOXH1JKdTZ6sV2Wy
1tdLQhpjx8xOO8UMVYQBDCCK6ssKjtJfRBG9RpK2yUFB7zK83fA9tyibq3fmDANPLSJCUkRUzrUd
SfZzl8iEfZFaj4wR1p320FaTPxaM184cdR7AmGss/BRvxTp7Y67iN++wHEBjBqSRlmY4SV1K1zZW
b1cjK/ctDYRSqXyM6Gu/ybMHLUokP68rT4VU7wqUJLNkHXVnOiRkdx7du1fRJRlkvFW4sQZNTNRs
ycjMKR4uNK5nrb4yIDvt1DL22cawe3Fur+utFmvR6HYypXYmsZ7zrHlJlF47N1EI6435VNvZ9Rxp
vwRDVJvEwJASp5GjSQ2otDTa6/yO2jJfEdtTBGhpP5R3y1zdWtWQ+JNK4ygHM38Vm1K2h0R0Woja
wmYi553KaVdIMzFdNGwHkyQUitYdDrGKVwrTDubRurKd5WodpHegKnuNX+LMtUKBAY2ijhCwtt1d
a0JrEXl9k8CfZkIdmmarDb+jmJB9WhMqdSOKoKHMcVcA31RiINVKCSd1aQUxQ778No0RrMbZQhvm
NUQr+bnqeSQcLbLfK2xJqaR8p+dUSFKYnfTJRrphfd17pIC4N1T9LwMUlRczKfBLyMObjPWOO1jT
29jiq2Bk5sG20p+FE1/JbXxgc+6aJH6pJXGVFtOxEjhEYCcT2Kvg0hU9ltXGQNHD2Nlm925Hg9gh
3WV4EnR9NFmq18n0jyblSHFuve4pAnp9n8Pp0pcD0I7BnZm4cGtaF89rP82BktuHeWr3Q1O+JBaD
R76imhHNvaqEk9UNz0rTbOiDVu94NAvY9doNXBrH4IoBZsIYyTZtozMmlSibmj0VgSRClihVO1lu
qbppq3IaM5EHZsfEBkyzOWwjVd2NRu4Pffs+j7KnqXNMx64bAqfEiqNYsjo8O1SAxynz+cWyRMmx
uwKaqR3dk21xNds90K8cGFWclJXLOXSslLb2ZvqSjCMAWiqbOVD7Fqgj4ZYi0cMfm1AhKhil9qq0
9Z3CgRuMi/7cjtlRSwEQ5FTm+B5BJbP/shrLhUHIEE/bW+rCh0onl8A6nSlVAo9SGvOHXIluzd44
Sn10n87TCwelN0Mc30YCNqxBEzUTYgsdTYPhRoE475kyqlV6CrFwHnNZJfuPqapaZlBH9FVsbK9x
KhjW+FqsbbNviOrihewa9NVdSuGEv7KvFPVZmZW93au00uHl+mNacLcrHaUtOXqFJfHUNl3lQU19
hILHAEoaHxIrObQ2lVF4PdtsVJ/XaA1Kvdk2abVvKe0qkhSUa8T5WXUIz7MYu3p7bJ+nXtrbae5A
eleO46Bk5J5g8rR22ikDpbiil/cMM9xMDRNJscZ4la2zeNrIg1/MVst25Qsstv7aSxpPMRmm0KqT
+Sgp4pnWVEDCyuvgLNzafQQwL5NusTYrfWumBFQyw4UDxpB4WYMrfMwUSlgYJtSEWCaoHOKs8TSr
H3ypxl47Xq0XCL1lKCfmsM9mFZVJTtYRpdSVsuWnMsy4rY/7uIh/SHRQ8nT2OiZ6FMZLp+E4jvKV
iO80sRxk5QF0oTvZ9Q9pdJ7XxCZJ6Y3HtlpvHWe86pv+UJOESvVtkixMYxgvEF/fuOm3cP82unhR
JOwVs3Yz8TPvS6pGpSMfJxODRyKp0VgCGShaPh01CkUdQy32Mm0jRkUY3pKeBlXAJJ5xscyPOWXi
0rFv1kK9cRqSFm1QcQWg89fLb7Wepe6Q3FfwwwgqCZTQEG8ltfXt2uJM+O3ww9Pn1wPdhlHGpIQY
YBLVky+pMkBX2osiCu36qWljv5NqvySVX0jjFT3xu9beJh2SOebQbAqUKRX9rYPwwY1tuwvkM24L
b7wP7M3vlQKP2VxJD1ZbBIm6wIpS8qBg+gg4dEOretysDa09R07Sa64JSpZYR7Sqi7vTbinyF00I
DkEp9qqIUavsfUhfLLpoJfbAjNKl9vJEHYyxctchACKT9lQYa65iIUAaEe7PDgNGlD+dl0R/okh3
vWrFPgdQ3NiSF1njU9klU9B0HVUa+4nbINTTLIPKVe+aLnPbbikoPTxDL37Ho3IXa+qEHd8BJ5xA
jvlLFkQ0uZM3qkL/xDH3VaVdVzlAQEO5a0dGPJxi6+TWR2W8SRxIaa1wuhFwdhgvRiEjpf5qzfmm
mZefuWTdNVG/evP0OOQRPUim4JT4xq4AGOe0hsv0zk7xGh60Nj8St9JObqT1SsKZ+mqRm9BQkzcG
CD5mQ2n9NaE7MdWF7maGdLQn6x3As+L1PPXtyjiIFSO9auWpOcBzxOsIcuRmPNtcdK38Q1m7myqJ
iOKVlXEZzKwYQ2WUkdKgJ+MqzrxWNO6kVuM9ofRvdMkPQJxHBiyDDiduynhdICJ60PM03zbFQvOw
eDD7GXppd6cKlRN7bY760LRerGj+YOvClfPKp5LKQZxP150131B6JMbNnCNXaosk2n4Gpxjk9vha
l+YW33X2WzbJbjX3yUmucvNB7ePpJ0Oy470ppqdKUFBJDJPBQ8b0dpPcDzS0iMXroieVqOkqD2vv
dnbBLi9509uejsF4FynVNWOc077FcTHpCYXOJYHVKO9p/1K/ViYGaiTySreMR/29q27P/hSdASl0
KQQjhv1LqfcbI238udJDo9WnZ93sq7ciphhSNrDpSvRxztpLNkWo2d63BgQ5ORmvBXO/dDTMvTZz
ykfVCXOaPUeYyobkFZDbmhK8Y9CY5+wcqyyntiOc9DUvpnYrnKI7amqlekySHfu4fkpx/DwkDuF3
WaSUdC0ysqGD5ZsXW70yVQrKqhOqli37lJZo5xqtROMO0HSkMVgxQYOPaA0J654q37wpM2zuk9T4
Ycr0IePESAIrVhm0gLtL+lrolB1oHgjGODIXqw7NG/Oyu1YIcLelRliDm4vJoWXN1EXthsGoUso2
izoaV9SXSFgSk6iQGVd6vMtpkKGqGjMGN/09k3rXWU9EhiPXTznqkquhn09rxJQIDMd7VarxBsOb
/GYFju8neL2E9N5rf8A6b1Hj5wnkd1T0G47Fd2pb6yaPxqfYofEXp2+VkrdBmROyTQyZuqO5/Mgn
G0wPPjiBLokSLh/9/2KwbxkGdKikEl7o83yAjXJM12mjJkmx0U2LCWk45Ext4gUzSWbAELbfOsl7
nsezL8up40kJBdZWh84q1zVpXTogM0vaB1XOb0dn/BnrSVAj/7RUaJJqHsnBtMYIbAtOW9sYHnB1
4euNcevrhdT6lY74SIl2hrO0m6ow4k3Mi3O0RfIzkSjJG1JsbZTEOOfTEQOm3WB645w/yuXyq5us
a+BHv6oasx+x6Ih2B17ssVBBhi6l46KJO7f6eytsO+vMiE/PKSG3BVNcWKlyO1dy+0PM4nFIWd4R
dOzKydmj/RpR60zZ7WDUpElMN7tMk49M9mk/7ZK6FkUGXOTMa7vrb9VSaq5Qxzhe31KDlBvzJ//z
T6aEf6SD/NjNur5NDfsw1u19TjnXq1RCaMNeDswL75imP2hTtSuG4qiVyVHPu/FcGWmCVamyYB3p
xLSdcaU40RnqmbxUIj473zK8LLdlx5ArJRHFeJ37+mHW5d+M9fbobwFn1P07nPeqPhRjVypY1SLg
cW75o+tkeHTxjQzzBK1iUOi6r8AsxneyRG+J6gohliV/5HOkYvn1f/JIwbYxNXXGPLTyZOjLHX39
H3LNuJCumQ+zZtU3mdTcIqV9ImqTgwL3sEMBY4i+Ym7TE0dIMEiNOFaFdNDwzHHVlcp/oTlX86L4
sVSfGzJo6mzH8ZO6P3UxZZ2atieH5/BLznWo1HHHCVqnv2YngiTLlFSZKHuBS6LHpMB7h7kft1iv
BRBZIVda7fRqRWVd0y+v4wpSIHYc7j8LQv7QJ2KAcSYPUF1Aegug+ELblvZMkk5zovr9Rg/HIyys
sAmL0ArqAPmQumG0xZe3zs7/To1/aS8q/7UywxUw1GiwqZcy6MFu1losDjhG+APNHdStX8Jvt0zw
ucwqBLy0XrqXTvS9vpHPXqpZLxe+0BORvQ9We154MGCwMpRa2ptvnuqlZOnvJc7gLQXAgmGfP8In
WU83Mp0wYrbsH84P1fSaMNoF1tUcaOChRJCHwzfCnj/AA5crXihuuGLmvG9jFcFScdfszywFGKQP
BGtB/C0248snCD9NhUjlqH/oShEKY1AmMeeIqI5mNGKGx28e4KWk7a+v82mFC10ZE91y0TIX8BeP
Rf85hPbJfJfvqQcbeyVIAwnttgjrl1X75oX4buHzf//0yyk1QomqYOFayreSpjJVy+h+WgnhWThK
r1n6jfv6pejz8ptevIBlbWAssvIsnfy2iF8ZNvW6uQ4YASuL14Jy6T8/2e9+uguZVGO1aT5UfD+r
bzbM62LWG/zzCuo3j9C+kPhTmtbmdTwvcXPmNYhdnbhkeIG9Bxcxu/VBC7tj4f0tV1/36k7Zt9dn
aBvuTf97oMPF87Uv3vYllgeGQ3i+FQnJ2pzOtct//sJfv3v/2ay2+t97RspUHAuwaaNUvK2Au0eK
7MsFbhLMhEsD0qNrndE0lYL+nPzOxXfv/peHzaflL0R9edxbXT+x/JBSNwMeGq4TbgBKXn1zyHy3
0MWphtP6WK0NP2xiV8LNsIlII3MbV8L//3yg5w/y+SUUziRMcX4JXxYv3g5h5INBv9c3fej41faf
V1PPO+CzhvVyh1ycNYtRqfNa8/zSHUmAT1sxYPSL6bgtNyHq6/SpPTBYPvhKoFH53KmH7yTQ5xUu
P4GqoE0+YzdxAr/Yo/jeRtpQcl0kYt3XZtiJp3M2Pqzqd1v1q9f/80oXW3XROymr0lT1Iypnbr2J
QV6iU/atkJEbf7z6HrH01fn2ecWL3TmBpFQh56sksQ9i7nwF2FMCfCSP0XDhtVr04T//nl8+TG5e
Qn24B5Z2sUtJtk08gFpclcxDGgHuGm/HGCqGdPfP63wZOgE7QLQPDlLXLx3oFNWmw4aXHnfUukG1
hqdUSQRzTLYlyFT0b7607swX67cgbncT/zsqxx8q2/PG/fwBLs5ySi9OXOYVCWRgvKxHPWi8ynMC
8344lsH4yIrfvJhfHQAEiYiwTcx/AUz/93tZ9oy7CYffsl7ul/VFq0+z/vzPT/XLX4+5HktG8I03
88UGRUWY26vNEpL4SXXr2kBkmzuWj6b3G0bOX6iZP966T0tdfBvEqsOynr+N0k0lRQltbHyzwx5g
LaKF+dZCJXfsnFOs5/ObndhFmK+5/LyItN4snWH/GNceJxgqHaTjEOQYG8g4NTTRAD4s9quR7hX6
5fk37/BfgfEfnxsbcJDqyIM5Lv77V5hpOmWm0CAhZd2wsdHlcOoDAbrN43F6nLVSqSk6r9BXy8na
SMwg3cWTXGymUcdsizl5rx8a/UBJhjFuZ2iCbo3RDPWUG+NCVh+NCm+VRWrR6polW8pZEl+qYsUf
K4YoZqVNt4qDAE61mB3qslz/kNKYaqxpNcY33/UPquJfWxwTcgd8LXBH5yKWKKAdmyLWz2ez9FJC
VaTd42keWorNd2C0L69xAlpDPmM4NCz6/vu5diBlLScdFAAR2bW1mbfnELo7xt6/Uaz/wWb565tB
fNOgJ4CGufQoLYyGcjQGFXyzOTvaJIbbdQt3b6dF95r3r2B353fnj43zacmLawYeFC4pK0uub1E4
3iB0djmj8LL1GE/5VpP/1WGhAXO1zptUJsH778dZjUmHF4GCM5f1Jpl7ObnT5tv//WHxeYmLNwHX
W8aCFNrdE2U2eyFOR5+o4Q2WT93TPy91SfL/K139vNbF7pDxITvPSJx3R75j6HnXhcJHpP1qQaid
A8zjt2IvvjmjvtyTQNltvgRppGFerGo1jLiJRT1H0eJ0xmAylXyjeGe2W7z5LpD8f3zH/6x2Ppw/
xV0M/LZaxOvB8A9DmehUQnWiE9zEyeugKb/qYtqjUN4Kof9QnPZk0mGln137NOfDHHEc8/vI/6Pv
2Mtf7Vu2kMHkgoziVb94CHrZ5r1cRgrEpimQAOKfXxRI2aG9qa/EN+HDH+i084v5ebWLh6CrKzPI
/7OaDl41C+z0ZPtE778NzoK8usu977D4Xx4Hn1c9J1WfHv2y/s+qA5wo7GTc3J/BjhghPuTh9+jP
r65ZIGwO1SjYl7p88SUzhSN/jYl56c9SYSkxJa8A5oN9pHuox93LP789lziVv5+ppau4z9uAei8i
FXrTDDxyEnLYJVtYAsBwmKb7njvy5ZkDsuXvdeBt/fdTjMdEl7AQO9eUloDB5Gzba34OhUp3z/Jw
hhQ85+lf8Cy/3qH/WffiZFWXqstQHHPW4RKRx0/lZty2wRw4YLrlfwPQ/G7B83//tF16S07HRWHB
M5JKZwJmg4rQU7z5evzxfQz/5TWsfXquF2c5/mTKWp6LFOmu3zm/zgDGM3wcv+/vobTnZ3V5S31e
6+JQH8yBttu5AnN+lpO+//tZrqhJ9v9ix3z5ImjyOcRQVUu5RNtZeVozyETdbNjbHOrNXX1cKVpA
Qw3r38vgSSHzFTfdN5YbX+7TT6tefEeYLczPCUHqEEdeVGHDmW7V8pvE9i+fhj+e5DkFQoN8zi0v
frV0mADP6RIkX0/dx1s7XAKALmEcOAGWf0F613s9v+B3WcKlNfffV+WndS++3dgwNkGvRwFqxPj7
Acs28KAq2OTv8uYvj5VPC11cDJ1g4kYe+II52/IMZkMH82+Ola83yX8e5MVpOecY4TnI93w5xKF5
b+9JYQFsSR79MZ/b2Lef/8Vj/PId//TtLq4ETKBWZqP5dl3AtVd4kF3+yirlzep4/+JV+HI9A6sb
yzINhNYXh1jOK2IQGyi+kjSgUKSjVPZBJCm7JE1+lnrqR6vtanb7nJUc3nmyNZ3pm3vi/JX+2LGf
PsLFsfZ/Sbuu5ch1ZPlFjKAB3Sttd6vlzZgXhsaI3nt+/U30nHNEQdzGXGkfdiNWEZNdYKFQKFRl
1jWJF3QK4ljS2qekNR7CRTmkfeIruXZFKp6oynv/AWU8cgrMeoioZrOJRQmxMJJm5uLk0W0EEdAB
Upim9EMqbzTjLsYwGtzLPn8Sbjx7UEzsR1VGERte8zZyq/JIYrXBEDQlQMW3tbXEyR8ldC8ZR/O2
gXjMfNHuBM8wHhT9yL3kvI88gIdeEx5doEKOW85beN0YoklthcUZvHA3XEO7D91PmUV5nucdqIpe
Er+45KK+d603qCpzLrcQ+1Mr9DTBaMkjNuhBcgskBjbxcq/tLC4e/ffe+hHFQ+1HgcY6ZG+ZyCdB
tDJvcNdBYJiOhWeAY3ax0bHo8Ri8Nz0InxObH/IgRGUjEOTYCSiYF0fv9Z2EzgyrSdF3Iyudip59
CYRBJobHogpNhW1ZcJ4ONpJGmLlCZ+KSiDfPtptCEbcDjBZ7mRc5aIw8Tvbidr5+I3jnfZdnLBOQ
uoaIBVpf0KbggwsGbLqKL/h/IdHzPgpQsxCEsD8IEn7GLH2opRnUE+AJuA0uMUlF7O4GdYhLNOTJ
N9lT9hx8xfD5hXEnHM8buLk5VsCMgRiYqEklAngCMbJmoM4woaouDc55mI1b3VsDac10lb3paNDs
UIgAzYUznNRcaioj0zr1XrvAwAGXl3Vz+63sYjc9JOhIlBJM2b/Mrg4+w/h37ajQ2faomEL+g2Pe
+wzujXks02YHHpa8U2AeyFUg6NRa5aPqip6CCFNzEqmNK+tbLObQSjUMmoglsKDb/aRCeAMktzfN
rvVGDz07h8GPDpmvcJ98aAB5F2BeV/T0hVdfcMIATwA5AfBW7PMJxUkB268Fn2LvoUNp1yCzKh55
edWmdyoEz/QiWFpR+X3rNZBRz9vWkBbHHMC3Zz4MkHyEDJnF+XpbpiH/lk0CHlhkjoyz4KKfVDXk
u5F2SF5k53hLjhwQ7DinL/iDl8NtBrEVHvtcqKtxih6+gpY4lhIy7BZlgaUiBInqzQ7mY/a8hdw8
g9eQjNNMJTg+dAUmjrbyM/pVHXFZdOODcNVdBN74NbozD8Yuuw3va05KvhXZ1sB0o67cpoCG0zwW
ueSo6g8yXDfFt1De9ZheQk+azfmONMtmXXSNxbhLW2ppEhswEgreTj0914fwoLsgN1tskONguhWK
IryDl4fJZP7zUMkqeBiQQrZVhQ6w4TYTQEF13jIaHd8ZhqcB5GwiLm0mE6XVohMw84NFbEONUnOA
NlXHNRG9yAPoLqwymTE8rIecs2EzaCNP/A+WCdp1EilyvgB28NB6f0HvwOkR5x8YfQufK/GztdnX
aMwuNPVeRpM20LKv8m21VxxkiWAXszC7SwmZaSzF1p++nV/abVQigZofjy/oynnrn5hFwrh0iFI/
+lOnG3TUQeAnTqfrdmx4jQgbdTYTSTchqJqgpId547dYgoimfqMDFgY3Al+zTdBYGQVmX3HJKV50
v3BBnuaIUb+LPd6JuGnnCpv5lhB6McnSRyifKOBpQjumU8tBD54i3h1c2UZCeihKmIkQWQr2uJCb
MZZSyRGGrnDGMhi8OcK8BcJv4/ZdUewUJa53IHQVDl0TjRdg6yxAd2hWlzNRqwspiOkoMwZQi7SN
/SysarsToh4kDj0myXpo3GNsEbP6LXhedXRgoi1u1vxQp/9oZUBfRW2HYwN14eNidO0xJum4Fwbw
0ixJ0XlBr4PmCXNlINag4pJodLk571IbtSN8ZxXaatB3Qyp++vsq5uXSOJpyEktOWtNU31x2LR6e
zEFBk7Lgl7RZPF/S0c66zlma+GiA5IwTCzcjxuonMG5tJlBPH1p8brS/Ew+ERt2FjGbBx3zQgn0E
MqeDgv7WXSdO1Y5j/eZpuoJmo/CIwZak/uPls6vZoaI90WJd/xMtv2jz157+onKwCQrJMzwZ4KkW
nX1vt1ZdkSJSA0U8hX4kYGAgBy8OiqB0V1WXvFNtM+qbJqEibJhSZh/C9awmuFWC3pFIEcijOjeX
Ivf8Op6SGzboo0wN+RCUs/A/zDoOGCSP5wwm0WszFUAMv2P83cKMgA+OoFsF/Qv0Bgt2wkvlAR7l
hde8w20zYuExSzIVlEFoeHy7rJiJ0vN+mTGZ4dZPdTT8JtC6TK5BjUP1waLyBeLtbsGtcm157xqW
MR388k1V6wuo4zO1vuoSzCuhu3fyQlAfuAqGJcAz1C43BkphNmfVqUXvVp2eBriNoCwjM6fQULZ1
2ATokaQSC8QunPqxNVyDOEp7UTT3Bi5k6N4K0N4g7tofYnxdqn5L9sV84OZsFOrMT3nXLtqoJtJV
/JRkP+xJ71CBxj+k4qbk018Qe6aj3TZefVFd8ppVt6I4SiYghJcVCP+eWt5WMUyt0z4UpAansaJh
1LK2zXTfg/X5/HJvohhg0jfhZEi82W0rYkQ6CEeUGVsdNE05xqpBixg+nkfZdKcVCnO7bsEAFgWY
DXFqNfmhhlAtnqaDWfW7XDDvwIvn1tX06zzkVoAgK0jmqJc7UHzJBiBj7aENvisTL8BvOgcelgyU
DMDZz54xdVGJy2Lisq5Wt03+mCWdq5PajmW8YtaYMEkvwHTJuXrSdXrnkCtMJhqApGick3SWHHAF
gQf4q4yRekn6RpTZOr96PCBm/4MZLRliFUCt8MWYc2QpN0mNAWaifMj/XleRyd5bLU0FiI+j6VbR
QFUF8qthtNLoAzkmfQT891sxXo6hbUzShAvuCCisNHlt1+LvtNO8zy0a4+UFFCPMpYIt6vKigFeL
SE9d97iUs3MeZ3s3vVrDuDZm1OW8LOjHAcVS3JUXzYJRUQzCzUprLZqXY6b+POJ2lHhFpL9oFYsw
dy6gdR6+Pim5o2U6WPQxu6rwnIHndUzoj0ODYMQMhhVqBKrPGBetb4bYWnrMa7nmILGSYEpgpktP
3U4Bw9zYPFegNiPdrUo4mSgPh7n1N2PfCqDbRBDHCOAMmgi1/dFIOxEzNOe/EP3mZyIDe4uSgkkL
xxFAdXlhvNSgXALtdZHhutZ/bi+xWZEEljQQRWHpMoz2g3YUDflgCjJj97xB2/H7P5djlRMxXWqC
CRcwIe4cvWZaGcgLz0NwvJpVDBHCcOkw/IqSjNYeBLW+qCGhNlXi/XkY3qdhwkKdKGVFMlgyh50N
5kYQtX9P07s4uxb7l/NQPHdjIkMVoj9zMbBPZ7CpDmjrB/2zBZoASxr2n0NiIgLBXHjSakASzJ/9
YFik/E6nZ0UM+J0H2qzVrWL3u3xQLGNcUrF8YjyDJTIIv6lR/rOfMVxsGJ4+LS4B5d3cG6B4Gp6j
BdooJuQN6kzi9ARx3IXNBgtwkKFnEz+kwxSbGmjOIl4HjcBxys1PiBITHsyQjeEW9zbUdnUQlGKH
vGU0IN4m/C6ywIr162q4Pb+um9ascJgPqOW9oEcacGbMOdfQ4+jDHKwJH9pjKxgmpJutVgdChgZH
YYEOXRBaVUwg7TByjkTOqrGPfV2YEa0oYQ2Ik6A10yPOgiYA77fQnjy/bpu7+dUg9sU6FatFH3SK
JHggJPZzSADkmmsq8T6TvfNYnG+kym99ATO5xZAvwFqEA4lizDeCXD7K3fMom5F2ZZHyFqUds0ob
ZaDk2FPqkmH2M4Ea5+dA6I9YZRCY9h87sLggc8VQaAemD1LxarS81aJ/X0FgsFJJlQhXmUx5UsHM
2IHUJvl53oxtDPREos6hoJWNWSsDN8JSoGFvbEoQe9x2WmXr0HA6j7LRzWKiF/0Vhlmt3CziVK8A
o0nlBQGNYCA2np4Kl0kVw62Db2nQ+kWlP0I6JOCA80xklrGpDEOGMjhqZzNmWiEGgLqgHVSNe97G
7R37aiL9++prgRlHicUUMDklPG7ByQORtQCkoLzZDJ49TEBNOtVMiYy1DMZnkC7aCjZRl/LKFtth
4dUcJpxCUGcgDWgWnDi+VCAiMvSd29U/xvSxzWpOsONZxMRUtS1AYgS2UCcvXwRMvSsSaC8w7XX+
A22Hhf8sYtvg0XIfmEqOsBBqua30v5Lw4TwAxwxW724Ci2sHPicAxBAq1b5IBfolppfzIBw3M5kQ
OndlGE0zQCLIBU2iJ3aXXX6flfefg2HiwlT1dRc3gJkH2V6mJzAgOQO5SDBd/TkgJjIIuiZVYF5D
WVkGBx/UK3rQxQUQ4ZhAknkeiuPSbGkIIknGqNBzQcXbby+g/XJ5isjsxN0XXP+882A8Z2DCQYuh
i7KhR11c/jbJLge7Bu81jQfBBIJMRFKMtxD426BDlaJ39LkCC13N+UK8ZWMiQZZEIBQK4Qqx8EUF
nVkrCxC1Bq/JXUc+u2pMJOiTul10GUG0nqAjCN6ARSqsrv3+iW+Dfnimk6oIZiUXaqCAYBoUeaA0
BEocE46/nQ04tO3+7YkQ1RrUEOgeUsAI1i7CpZaLnNmGs9EAEEw0SKGoKDf0LOiq60HFNDA42wPt
uiw5XVI8HCYcoCO8MUMBrtapk0PaJ6rJMes/RfX6c1+GiQZGYiwgTwROBPps6Gf5pDKgxlBwXPrs
zsGy0b+vzuq8WXTwXgEmBw0oGG4sSDVBOIU3kMBbNSYGLKqRjPVIrQGheS+A6UL90UHIDUw/55eN
B8REArRmTgM5Zbx9Y7fxTxCAWEF33+W8RI4HxMQCQQySoTUQrWucoZKZ+xI4RcGR6Rgp5zrHQ2Ii
QaSVIdFqeLYA1szs0awkaCFehlACO790HFdg+6yWSpEXJUAsmKbIDcYBPFuXmBvmhAIeChMKwCJU
KAbNPboItMqUxwniYqo8cFIcHgwTDsBGZWZNgkWTEKN7qOm0jYqJyogDw/k2pwrHavsoPZTLFojO
gO0KJGjJcwjm77E3bGOMPufYp+ndNVKd9316+jojCmbg4sw7WwYBTqw1HD/g2USXdoUUhLqyBDTy
iFBGrpsjmnBsvBRG2LXnHW4LSMVcswLWD/A/K4xjT9oiC7nYIeHJvynLT3NGvQdErMIcfuArrYDY
4UjQEKbFbABoUO8mAdxuRgTCNsjWiRmnrWdj+t/EbOx/Nr2bvYd+l9zNLfghjPha7HJ7FCu/7vAu
UZhgfcTz+h3BaMaSLHdp3f/QjMkDjdNzBRJR9IqDEiwETfZY+5DrPY4tZh3G6r7KC1RijcePrD5U
X2XD1NA0w+wQoiRK11b06G9pNzE4u2bdUeoe6g68JsDtD/0KxZyZc1C22I6IlRJYcFsdFHdyZ5cJ
KIzSh88ZxZya4ZQLRk/Df1hdTdKdgto1qa8VKB59DofZI0pCUrRK0Og/x26gRs68XFUN5WrnVVfo
v8RW/1Xpde3o2q52Y1VnugpOfuScBGqeiJcLJICN4eW8PVuZ7RqFOTahJwBishb2TNpPMl32cW9P
5ZOkoKJt8Mr/PG9gTs5RDDulUmBRBckMEYyLGZRO0Tkc6Zz4wls6Jr4oZQO+LpqqFcFzMRiuCFVC
CSrin1o69tg06v6fquGcQlbKxLv3y6J+jcOb8SNPxKuPxD5Li2iDNrQZH0mvQHeuXWnii0GOcnN/
3iDO92GbkYdeJkk5ASbLC8uMvsnTVaQ+jKXEicqcz8OenR3ez6SCRmWI0VrljEpUktsB9E7Om8OD
YUJC3c7QE1UpDKjy5+LHaGaeWGkcY3iLRn/FeptWgtwqOv020NNFnm0JTQgWZF9uPpJyrL2A/pIV
Uj4bYmjSUzMDcbFcQGehwZ03f4CGJGflOEHhNBC4QkpbJesDejeIRejJI1ynys9aA92/eJ/OP89/
Jd76MUFBKudS72kAMtW7Obuq5cQJjTuMo3B2K/13zoTTEwvLyqayBQ9HE9DVI5qVgQJxym51xQ9b
TGeYuwrEPOft4ngf+xotV9DSBkE/kvcUKvT4REVxn5YfafVZ+cQpK1lZJY2mCNJXoOTlrwmMVL0s
u6Ne7c/bwlk79iE6TbMh0lV8o8QM8BJzq6q/A/k+geSX0nWW2H45D8dxCfY1uqnbyIgw9YQa2CVa
BcAc8jJBYINgXPE8ED0HzvgE+x491XnaZAWAFK1z2wQqVJDtjPHfPhSbkMdB65E38cFzCyZciGMc
9yA8QZ6C7tQZug6xAfp/CB+ct4wHw8QKMdPNqaYhVgUXry7SUUQROmDnQXjfickdwrBR8qCALXlF
bH2CrBfIrsvxJoqfzgPxrGFihKJVk1woAEpxMVnUxmkgE1IlHBSeOUzWkI5hpGX0lK2gFjubx06T
/KT8UjeGe94cevCccTv20TlshtgYIBuMNojYlihp8fI5UxTmrq1OIOcaBSCIkIJL8ydIdEMt4SKO
v523hLNkivz2SDIwf563FXCm9qug7oel8cf0WcR97jwOxwFYwijIMyuqhslavJ0hM6EUqMkdVeA8
j8I59ljGr1g28T5PVw1qcEtUgtQIJMLglY3q51n7QG1nFbhP/f6rwK0lUZUQ2soYBDdBczOIHWoi
v2Pe6coziX7AFUyYQo0VzBw4yUPUJ/JdDWkM6MVZffRDbXkzyZtfCUzuhmhgrgz9zW/BktnUG5VS
2xTKjZD+znW/hKDH+W+0uXdeMdhjdUrHJgWVMAJbrD4IY7Cr5/HhPATHDPZMBRWQWmcLWoj6+mYw
GnuG2hgUuzgRenPrrAxhtg4oyVu5n4AC0v+mvCwkyMmXt5PxkUiwglHefhOwdlXGYgIm0GeHpE+1
9CKOEtSueU+LvFWjH27laf2ypKkmoJOmDu57FarhGcEdgvdUxkOhf1+hJLWG7n0dKNL8ZaowEW2A
XAvKVZ/zAGbX9JAniZUUTpZBwEgevhmpCDJ485MozPGJQXY9TxTYQhLZKvvv8hQ5WXj/OVOYoxPS
1a3eJTBlAl9imEDxBS1Bqcl7Kud9F2brg3ZACIocMFr5Y2kja2x9aKR+bsu8OzeVMp31GSCtcRXm
uwXU4bkEAV9eozTHGPb0JHlXSUILnLz8nShQHUAmSHROlDndct9kAQS5OSgFFDTpEwx2MUsWpXNd
xNCEdKBrhkkUKPFCKdb5OYF9Bw/zt7zhmvcTzm/x2Mi5TEsYqjXwKPtVe9VaCgi4rBxjgL2DFPQ5
dhI/9rjzFu8oFBhYJhVJoZbdFx1gKeVPdT1ZlPIn2mWH/z+NJYPERFTIf+i9GAFJ/t45wk+6pJEj
f6P2zdBztTruRM37nh4GkomuyOFVLTh9Qy++qyjV36HE7P1fsBnRH3/GW9iryiyFxYRRsw4zQ7Fm
yZgyTu34qPrVHcQUfe5Xo1/lHBwTZ0u0Us+DKUAyBNpEJ+Jc41jH1ux0oB3nor3LUugySpKuoSRt
YEiI2QrxqIpZDTIj5wKFcjrpb5fRS+7XzujgBWKyu8vqtxDuAtc5HxzpmfTOyv9wFfYRXK3VSWkK
4HZJ7TUzZG2k+Pd5iPcz4m9sg2j02xOrbPD63U3AoAxbU2cbv8tbAw9gKbihTHcGMb4ETj50nKkY
AOauLHXAcxYyeyKDHHk2K0Cng1cQnIT4nB26EK12QS1dWNFt4HLs3fSc1ZoyW0KUEZbHFIh0v0MS
JcHA4OgRzwz/xnPehWpmdZmsY0ILfh/XQFOt0QVNi6MPN1p6QX1nAPX/rO5FsoNuIO8Kx8Olf1/l
IaY8xVLfA1cXvLx5VsqbJPvJWcl3GSJjG5OFhENnziVU3uE5ijc0LmTZ2sfaN5zkSbJDuxmv+3sy
epXP/YZ0v53zGiYzUZZ/vYb6LHqSRnCKFrfaZMWH0Efd0Q7AxF7fzehXPDS36CTis36+H5NnrGcS
F4JRLF2JYD31XKr6Da1mm5I1QiGzA9uIyokF2+fxynGZIKQnkTEKMQDly8GRbYgkOcOXyu2eKK0p
nznx/YPhWwPZ54NBaKUak5LUdb9KXvELOuMC1HljciGBsLF30H/vTdDWPs7h9yr7ZfwIvdtfHBfj
hAf2YWGOMV0i5qdFBvsIwkNTOYJLSY5Ep7iVRYvHc7S9b1RZBN+wTDSNWWToBEmNRgVl81a8Ndsr
QrqrCIU3jl2bpyWESP6B0ZnupnyUhTT4N+wpx+IaidXoad7yyOeqOC3S+93yCsZEeBkkXGrXwCbx
QElq0u//+mnz2O/OG7Z9YL1CMeG87AuMj0ZQ8pr02M2bL1D55S3dtku8QjDxu8nlWYcE7b8RtbUz
CFl5tWP6pZMOVx9NbVYfi4nhSYbZ4ARSYicqsUJxpZ2218BNMV0F8EaH54Lbwe3VQCZ0z5APFU6a
xsSHRuIhBocoBOoveCfEdk7zCsNE7yQrSQpJsBYb2mtRruxNAk7v5zA7gtGY89F4bsHEaxHikWpM
86dZOuBgAqM2b1hw+/aw+khMOI4wtPxn4/aH3lXBjjRVX+CGbgMG4bgA89p8qKFVezP75z3+9NZ0
bncxEaMuOqkFFeuffEIxSlsavUTbZ9e5rYH5zbDam9DMbHG86iYLGoK8w5CztiytkKy3zSAOwA8i
46mo9bt2MA3O93vPCHA6C/5zFlZcBG3Z6TwEACF+g6TpMIhgtgDxzcG0R6/f678rPEgs7SPas1zO
+nL2Oys6kswQWc1oJjN5MzLE6jqfcCmMbcrS1Ew4+HicKf8jXoJ1HtRTmiKyzzutBI32VsZVBh3i
dryr7iOQMOf76KLyE05v6P841F+xmNiStplk4tm0wyEL8lLQLPS//yjGQBLzGB00zjjZ/8haXvGY
4NILsSQnC/CSPUXr0IoK4zSkTN1dzKV/5S4lE2RmtZ2gGnyC+3chKSNyY6cel0J88yIPjYp/PxsT
ZKo0y8ms/IuF7ZfaszcfQdjAGYj/H7vhFYmJNbPSVOGChhoIYoA57Ju6o4SE3U7cj55kRzvKxSbz
nry3v5wMdgpJgj4AOFrfZvRZOYRGRpdyjuzAV3Y5FDAg/9c6lAOxuJRuzu+7zbCygmMcUwgjcEFS
OMg7XEEH8ELi+uLmzl5BML6YKKOkzyUgRD99CiEmEjjVLj5qFiyyhT1vX9N/7l2gXsExvthoWk+k
FF+tqHEHy0VnzqQHLeS1kfIWjnFDQR+DfClQmShKERrOkj13X85/mu2gsbKE8T9j0jO5kbBw7Yu5
m22InHvQQ4GGsAMFYr/xUQ0+j8iziTnjoCiIIEUACH1J6IcQaGfyusl4Rr07x8IAIu8mMIg/Pqm7
SvRSV3ApubjR7frrj5B900PtdRnZQy0Q41YNqIs3KDiSZ8q/TSxI1z3nHpf8j371M87HnmKkg8rh
lACrgzIjVCod+tEiL/syJm56mdo0Aoe2WYHon4stc7CZyCEYYkqUFtiUIC84jJfQ6rZoyaO9Rk3V
Pu8q2yF/tapM4AhrSE5HtJ46HqiSw7Kb7vK9QrVFLnk7muOWBhNA5krPYjMG1JCVFlhn9YmXVvIQ
mJhhzlVGzBwxo2suKzHYmc20/9B6GSZodyhz/imxXVVqxDpXW2hF0a8jH5Zjfugu6P0W1Jo+72ax
WQ6WNU2UQSGET8RS0clqAtm9tG/xbgRJYTeo9MkvgwXEELpG0EaXp2g6aoW63CVCXzkkK+NHoVdr
neckW3ccArlI6CUY0E1heYYg5wrxHWOmV1LtBTI0UDmU/eqhtSQr8iT0Pt2imBveSJcziqoGD31r
Q6zRmfgpVo0QKio0uijhuAaW5qG1lTu6IxpfC2xeZnJ6uWA3/xqPCZ+6WSuLqcLaCCXHGXx3lvwY
vCx4tLHB7eREP4J7UDnOzvgwPYqmRymyP2ky+zSVYbJ3Fnv8BFox0+wuskI3tyHljltzByXG3Qe8
mmiU3AmKA5SA+222EgddIGi4GZ0ec8YrvAZc0tqY4kJ7g1d02EyN1mBsyImJEjctwEa7ifH2gBrk
rxMVv0OfOnhRhwvHhJ0eGZHZLICj7pN9o2JkxYWKul/1fbQyzpfbylrWtjERCCU/EJ8UACMyNNwV
xSrG1NKb3uV8sK3seY3DpC0lpnvLoQcOlRgo/smeJRfK7byAx7OI2X15XEkFBvv+uEb1K7+joqf0
c6W/RmeGDG/1yMM8vT6924EgNIMElaKK0Bd66459pIQzCCBQ7HjqSiu+026lfetCjEpBliH9wNws
7pPlsbMmG09x5q1uT5jNsRuf56tbgY+qvWkShCogEsP4zjA1XRk3Ot2H3V7adTta3Ek9nsHvJfOQ
20CTVzN1KAmB3JOGwNWpUgTxBHtR3SE+4oy0XIXZ7rQx8NbRotvcPFAiOe5lna4ju85rWGbbT3Od
CbMB8yj/fdk+VVAyaz0RwS2w0htKGrg8D1epxytmbe7JNTATAuoo60hunOyNd6LqBPMB4s42DW9l
8u0vkkdqyTlLmQ/ZT6IGik8AUgUe6L26PcFFunfyXw00xgK74jUX0G1xDpBxYaOTqxlSghAyEx6H
Bp5adHYohj66yN0kKh/zQOIF8a3sZ72oTExY9FIjAznZOLoDEtYG5f/q2XAad3Ezd+mvSXbJfRLc
SpXXqEx8wKccxST4Z2VDPIsfTWTKuhuPrpxeCe5Av6oXjpr1F7XyrdRgDc4c1V1WKWTS4cB/6iMm
2uVRR6DiJ/HXylc4l+zNx9cVHEsho/T9QOIUtjaO4mkjHsvwRh/b4CQYLMH4KsdWJtoqNFl/xS1G
lK2/4FDdCvzrn8C8DoSSYtRlj58w2roVHHqoyzTueMwO3HsID4mJSfBfNQTvIj1i4l172exmb3ET
KzrwWkk2w/3aJiYMSWKljhhcojb9IeZXh8ybDCu9otJyRmEPlZP7p5iPVt0vsuZPqRvIrjr7fWsT
pL8+53jd9CvQK4FhBRQuhJ0oDCVZVSrThF8d9WtK/G7sG91SfDCd+ILCzRq24/8rHjtYWKv96nUS
fWJOnF6AxfSPKydWfR9B+tH5nJHsiOE8J3EppCh90MQIoJ5c4EV0sSGg5bdfFt7m2TxsVjYy/jQK
AqkH+i7TuoFPNTPlmlhdTs9whx41WX5HArs/BJdZwkuXtroIwNH77/dk5bSKuupJ1dGHrp+iW0DC
TgKhFX2D8qpHnlrH9uG2AmMON3WAEEJAq++t2z+pR8qQTmOE+YLN437WVdkUJYYEVFqA6webZ3K0
Jyo31X9d6IO+b377tM8wx1oSKJAGG4Em+tVeRrlAufpTC0nxtMZN3Xkuw5xoktJoEqG2CTvcPN3R
rvY5BK7Cx7Fzek/2UEklVsZnuee5C3OmhZQnKqLNAlRror+Nb7Ub6i2ZC9EcbhK2eWyv3IU5wwQ5
V4JuBhhtpJNy25AuiTvtdBvSgJB3zHbjNb9HaiurX20I9iTDPEy+zDNWNmtMSwLzQBT+mppHToTh
mMYSoRnlVPcQXYNpXvpEpUkDR833BL00VCigT+zk94euzmvLmDADtUBxbuuTh+ZQXmmhld4nUMwl
XuIWj1wX5ZwUKnN29cOQ1uqCrzd4ipe7kdcbTzUeMgtENFG5jn9wlnQzkX31FpUJLnojigmiC9pK
fAXi2vQ2K+D2o+NuhKIdv0DIcxT699XNBCoLcpXQDousDO1ArXYhtlw8fahPYP3ZmMDS6goqkRXs
Ci6Ho74L9vSZq94vrmzRdhluS8fmzW61jkxoGfo+iFD1oDcuxVMNq6is6V5t0RT0k6C2s6TW+NA9
oTnIM0BICE4bXorB2xtMjJEbBa8OEha2dks8p7R+XFvBUbrV0Kcj70wnuCN3HN/h+SoTaXSjCLtE
g800rIWz00Ira7JHJ2ns4AffdTZry6tvqtEMc+U7c99UuUo7zrJ99aDuhh3NLpYnefcX/V2cfaEx
eXGaNVqf0KOidWn7c+ZIULD8Rh7+SHYU/kg4b8Gb348YxET3AwEdDLOY3TSEZjWorSMl00Vpikii
5kRwPvLJIF0gihrKPZAyeLuExKh6teiBAh0piAGV0HJSwReFTlYaYKKEg7e5K17h2GMhHHUlLPAM
DDjapkuVKwVf3nHrjZueuMJhvlZTZAKEToCT7I1DhZecn8uh3jd27OBRzP7cGrIUmf2IHAlC9DRD
ArP3Da3hhn5wL9kJ5AGkbxy0rYAJFgyNYGgJHRgaE1iEdkzrmizY12YhNbamK5ozCHLnzUoc5m6e
L5lbGqZ8XZp1axWKhB7eLhXtJF1yB/m4eqzTbrrTzOlZhAwNb+Bp8+GOrGprzO+balKMeTfSjaJ8
pYlGak8H1TcsiEh7YFDwOOuxdY1c4zFxTmz6Usgb4HXh7C7xMB3CaN4rJPb1ID2i++x5KcXjOAuK
3wa8ho2tBJJohq5KGCIDOQzjZ/M8lLKgza1jhiBXkm1Qpfq58CBAXJpjJl02tt4DqU7RIBJqeURh
llVt5Rrj2TAzAEwtzvtIUZ2uI9eNhHGcTI6v5UA/qLp5CZUFLxqae0WQX3KS/prl5XYKhJsFD3FW
JWacLU3X99wPY9Y/COtggq5CCyHtMHTnshg8dUn1i6kz8cCYiaAfhMpCcD+ROH/40KLQbQBZT+Od
xk4zL3oophNqIdfFPvAHZO/okMN7CWR+F3QguaVD6HTDjldS2PZy+RWZBqDV0dPouailM5A7jxxo
FYHqUNMm2FODmcPLOrcX+RWOyQLDWI1ArgI/k5YpceYWok1E6veylFxMaAAhWXghKGCm4KzvVhgl
KyvJWyuldg71VIOVjTO74PJo/e5iQmm8vTG+8Ktt25Ht1UgmFSyblkhzDCNBVfKjT6DuNIwmhkdw
ePF20+a+hUyqSSVpwXDNQMk9HnHVFCG7cRZvcpDG06c3tP4PtnBJD4r8GqoqLmc5t3IIFN//Q2Vy
0C6DYHqnEhoaZ1cKr8DcjMb/yZXDK0zF/EXT9mbdZ43IRI2uHQchDWFnmZ0GDiI7u+59zP3g8kfw
4AdU7tm7+RlXVjIBYZDKUc6T03HYHU+1GGfBWU+7KZB74vXh8S/q75ueqkBsC40nWGD2KXuKklKK
F5yKKZoaugfavPEze0L3C5rheUfwiZT/XcjDM7VGRMmAYiuzqmKahV0byjiCXyYI8vRYVRvkipgE
Eg+TIx2bfe9DktZu+uf4obgTMfGk7uOniFtDPTFZnPslzFpLgUEKrcEv6dB6Nt5FDzVaBY66V/qT
JYrwZ3x2zCQVtwYqyq6wly+FyuIFQxoF3v8ISEOpkEsyxVOsXMdCKY7HnkZhXU2tIIbujFpwDplN
n0LG8y8EE4gwT18qE26FDkZ1IONoXnZmbXXF9KGAt2pEYOJCAWnFpcUTK27b2QNxwwMeVg54CsQ1
jX+n2AxCKzAmHECqTle7DkYVUX+BV7KbdhQwNFMSKx90Dn/qZkP0OlNhDqy8a0sjymBZ81XzRbe9
jV0ocMd+cI2jGZfg4juEpMBp53Fi3ubGhDSRoWNz6hBme3uEZHIZVRO9xqjX0xG9RvBJ4Ts9JhM3
vlb3HLTNCPuKxhJG132Z93N1ij0lCkKFE98OF8NhwPhYk2Lsh1ue2cw+dVDpmRDIhHIskwCCgkPB
wJpCLxrNnrjDrnLjG5QNbW4j1bZpr0jMB+xNpVGXAUjktn0iz/SWQcv3MmZG/0rTdLtNZWUa/UGr
bd3WvSKOBLGFXPbuH3Ha8YbGk9pvLsDk5I17dCS72XF0K25v0mZMWYEzG35upGnJDYD30UuR/66X
hbPVNzffCoDZ6XIld5oyAsAodLvuGtsAd04P0qhEzTheuQWlihp0NFRIdMnsjc1IUzMRR2w9kKJO
LWYatcoj8+R2eety/H/rlqDiACRQCsR/2FCMK2FbdoaJfu5aelCMSkJTfp0+S73a4BTS70k+eFC3
c5vhcunr22TOS8GKTXJR4u3RFhOCmblM+Q2VzoMsL1xBnc2VMFRVh9SbqeiE/n3lUpk0QdVATXqn
GpRbo5AWK1IMz0iSr22fNdb5xdgC0056hToeZjS2x1JoYlzNagEdpGJsm8p8pY3TAzhC3VTrOMfT
lreuoZitUgiC2uly0DmBnN31U3Ao9JlTDtoM4GsMZkegxbYEBQcwBi/woV9yPaEi3FnpY+WafueH
hWUg/xA/+gquKbokQYQbFKgqk2UoRRwlpo43EfC/VHv6Jr3cGdfm5eSq9l8Mc2858RqOOTKkDrKD
wgi4uunCb2WpVRc1lGrclqj9jghZ+UBIIPpCXccl/k99xix0ltl92A6YpymFyitjA8PC+jB4y5Kg
0yUdhF9L1eIx8LyLbf1SE+qfpoTudwQTxp+bOegadSw7pwITF8liJ5r+j7Qr241bR6JfJEAitb5q
68W7nThxXoRs1krt+9fPoXNn0k0LzTsJBhgMxkCqSRWLxapT5xSebvg0O0y6tKS8dZWeWhPSTlyx
VO9VWANE3otetWsQiCOTB0pq9OTo0A2fRrAyVDysMWUK7p/zs2pk5mgsHA7tNH3njgu5KhM9lRyc
rXGpMyvCmtZ5cAzNgpU5jFoXBMvXA2rhT4r3GMwAdnQgK74Z8WCQXdwbCeWZXcGltdjMhpXDku2G
9N8cKDMcZrUwAgBzm8fLTrKxkRBw/d/pEavUNTOzFmq/GJ1A4Guz7kuR/t9UYCgJnZoQspA+p3pX
KdwEad2WfKXNc54/GFQy6bKxaag7Qria6ChMU0O4M9WBJmxIYWaObgzoxfeP0/rz8mZtDtOYHJNn
wwxK38Lhn/PZVJdM6336NIcqw/MqDfo9fVjSa8wL/mrkZ37/ctns5jf6bVXEw2pkjRR7VcHDAUG5
yDp05PvfGRC+UEzVUnUiGGBmF+gYFTUTSUKz+dY/2TmR3CzJaqiomti5/Hn0we951Tq4Wl1oiYdl
kD5VUMf2pWVJfrOJbz/TtIFeJA6uB1O4+TrTYbE5jZznYwmoDzSN/cw7y7z/WoFrsQ50GW3X9kIt
kNDoIIoCdl3YS1O1rLRLu96Pn/UjNC4LH5NCQXZrP5EQpdDj9OmPYAkmz1ow/gd2a5HxYwBTS2mN
PaatvPoauTC6otYtn+acDkSKDiJbmYtl6QYkcbGzjsUvgtM0ySknRKdi8NH3tYI86e5mm+qxP3Zj
tDO6tjrG4Dv5nBXI0FzdWeiuthVz15TLTbfoQ6jkxdFG8HbtZAjqtvtGUn2CwqD50VqjdOf0luLb
hKmG1082PbIVlWPLSMA1G1lV7ZXKJAmBW5CVs3ArnGptRXlGHRBu+VxjumcPie94zbUZ5qFzkD2V
tqoip9beXjYn+xcpGWRjuTWy00KK94qquFDZqCPfxEhUcwB25abyk8Dxq4Dfpd3qJz+lR2Pjusav
sIH0h+YrelHC0ZjrNelnFZMcHDgDXn+vSIAeBFHnYd4pUuTM2xiqcBLPzPEQd7ronsWLHr1tseqZ
zB8/5AEfAytctdipXxMvf2CoUhsPa6BmYUzRCoBwD5gpZNu/dT7PfolwTSxtCpR6iYXzmAA9C+OK
P1X5y7H6AYjLk/xxzN3n0trFXEXvLFJosPgLRp2/zci3Uv6kjXN5tjAhWUEtHFSRHV8YLXwy3jbs
ONpaUHZEkuxv5ZV8VAK62zj97wQYp36G76j14A/Z5NnJa8IOKyhb8JrrDJmfbuwdbluV935VhBuR
e4IUY1RDGg+2LHZcAVoIlB780wze4VQYvdGWHdQ8w8ROZWoHW1HhzLQQyPVWX3s2wPQYmq1rhc1O
8XS3gqq6z6Emf9JE4eNFDnibIO4uooXmIu908FgCvYsqdB7PwWRmQT986+3nON0NreQjbqJ5T+0J
YbzOlqVaGOzxFxs05G8y42ZynqMfaE556Ib6NcBl+DVQantRMVsh4/7fnO/Ccw0dYEocLFnw105L
ikzThwH5GurQWnud46Hqzxn11mQ80LW6LVvF1VlbgzRyDS9nPFs+7FAT5Xg8IjDhIGTYRZYnhIEp
GwOODdru47S69rDo+8Qe8h1r2RCCjEwK89nyZojyIkPVNAfXtbDkqqW1ok8NBl/35ecpUIMaYHHj
sXcVx2MYKv7G+y0xOtG0CsvMbw1ZFraVEGEcG6VOLN4yxag/ZEkfjW3DQ1F9WH1QuYSjC/4sd7mu
7uSRb/MMnT4KBSdbTZIQSvAo5OCDlXnWp+gwenOgX2tf/wWD3ObyTl68wqWWZSXrKxPm0N0PTS8/
Rvf5NVJmF9yGYRwSGUHBVmJ+ujzhVouz2qYr1CcxK6cf4atfu5vI13arF7nmnj7Lqw8bMV49NShc
XomtTW0XMbxxWhuYzKYC3zqz6BejL+0rXbEKiXzW5gvYxOCjoWM0Dg4r3F16lg85S9E/5+O4w1f9
SEPraj2kgQJUb1q52nHxiY1ujiudkuHxVbw2TZPXLUzUL0xLiL+U6lBY7Bo+don8xC1DUK3tltAM
2xvZoNOWnyLm/rYl+KlTTDUbJ9jiy+w/jHcZcgJevIgz918AgGRLE/yU6AOtmhXmEojZ2AYJIbbl
MSgS1anlJcoDIohbm5ixXW7KRtat2kIHnC1W8NphLhYnbVqOCFK9CtKYv2at+kBfPi1QLMHIjDQ5
2epKnhkVPHcwaDEWC5bMjRbOQbeZNw67WLuJ6VEpvmTNy0pcEN5yjNcuQ9dbPfT0BXz8vtntjerK
bG5SE9h8GRRx4yY4+2GCh89rXo2NXqPPVcZ3QHdPPl2hwJsv+SEumQnN36WWXD5SdxPugbLORycZ
sBm8Ab2WLv3EWVv+YWMrPekDkW/upaMk3HaJjtdUS/DFP5NdtJtuM7Rn+Phg+uMXHZv85S3bVeFJ
NcVgK4trrDA7xHzEjYb2A2YPwnzXH5Nnawf4JbSLnhQfXb3LNztfy4W1itQMnbXWasYdLUo/D0r9
WS/LQxbdlWzwsvJLt0zeZXuSvRWJGdYyd6a1gT2ilH4H/W6K6YoBorOXzWxEfqRIGoYjkRryigaW
ffKAYnRxyljHJxxK4rXx+hLHeqhY6hXNv/+dJeHTdU0RZ5MBS/mo7SL9lUSzG6PwRDWZutxGOnS6
JnHupzBJWyR8TRxvyUc3QMu4l5/wLSTumR3hJtELRsys6BDdW8wk62C6Vpg17mrSPeZdfw+mA+su
jyGopTijm5S647aVJZE02z7z6DKjDuWAP+F9eTJdKmYizuSvCzhxBkwDtPvuM7oj/6ZLsekutoaK
GxJsiprQubvM0dowe0VXL0OaB62ZI6JMEqbAykd4v4w78qn9wzawZv42K1Yq7SZZmc5BUr+QNc1N
M+HNhA4+IArWh+Sj7NG06UEn9oQvG/cRpFd/LTPda1e/ntaZHMmyeWGf2BHyA7swynnR3taVfSBB
4Ve3nIqB/VwA9Phm4cWk+tOP/qY95nfDJ/kP2Apqlq2j4GzZwFiKhcyIRbmZ9jHwESr1Le167L8P
BZD5JkbsjaPT2JIbamtf8cTX8TizKeg0BOz65FQgEVYqIPpMih70eBXrDbjbUx/aNXeNvdyna/tc
MBnt/ZbX2poDsCpaeRbIi8+9Vm2tlZSEARBWPS+V7nXkNqXZfu6kOOCtD3pqScjAltJISEzKzq+j
/mo1Bupn0fwQVf0nh1SHYrCC0XB8EmexWzK2z+385XKU3Xg6aKc/QEjCFjsGWFLBUnUj262AJJFF
Jgy55TSnJoSUK1UzSB/qMFF3gLO099qkXzsrBjkh+6HmHzJV1nDcXBMBzopXvxHmhNNY5aj/QFAV
c4bWzdwT18l0yS24FUWJaqPtRw1qU0Cuzj2krMcpyhulBWBHfeXMibYfg44ftW4tAN5jkdjbgpmc
2RM+E+mjDMS5sFccinsA2NH18Zpb0NjzQcokdEDe++WNP9hL74r9vyAp2IDwAJZhqxpKJaoBFobz
BRtKxAYyQJ201rJbOjk7FShNX+2gjJoyAIonM/eIFV8zyzxaceXs/m83JRq/swzeVsOun5unyhwV
yZjiEQZBc8e51UdNEmq2ClFnJnhQOMlsYi1JST4n6J8dbRaA7oHN6Fgf+VMA40hz69blbkiC8XlM
veZe3tDYOCZn9oVknJh4l/To2PhjBXBk1E8ucq3vKziHXJZ0n+1ohgZ6LtnXrffQmVUhn0tsUkN5
DlaBW3gjC44DtMMgUm4wFzqb5f7XYGkSxH51hS7EkY+GWHfLbkTBfpLkzBsH9+zHCE5WjkwZU4Yf
Q9LvoBlzE5Qe/8SPbEoszSKqI2bJY7mYAPjhIw9kxZhZ6nzuoPgsWcZWood1/LYi3B8EA2VjVeO0
/repse7LPYRz/GWfSD7gZiQ6tSVEomhe9CRWcCXTpwJvHD5pWX7qF8yvYfTY7yR66VuP9rOlCYFo
7sZhyRaY49NrgPQC5pJ7CLPeW5fKVx8vf6/trdQBKADJPmgcRQZHCN2OOJNRi+rLL/w5p6jk/C9y
rYmNFxQizG9TwtKWKQHSY4CpNKrukzE6IubcFDR+uLykjZyGaGh1YUIFdArO24pP4kzRJjUhi9O+
vTa0fb77xaElRZhvHqYTO4ITJipmxJccdno/LY6KjQnLYcd5wCkL+uqquzYwnC6rlm3u4YlRwRtJ
Cb6+uYFRrQN5v6kGa37TaqosVvN/Rnhc4xCpmqWDqkdDEfk8Vnd1Eeu0pa0/g2VdDzJOJeoWbvyD
D5bIG/ibn+zEnOAZuVLXjsbNETD5cpD+EFpHOZho85Y/XZZwy1VGmzS0hJ0uaMqd4eZud8UnY4fd
eo1v54Gbp7q3gGddA9SRn2Qfb6snebatwhU4pyjkLtx+BrKR8o6LrcSBA57F7DbZ17tSPie+/SEt
FazxOpq/b9fTyWEoqbn02br+EymfGbDB6G1dKzvVbXdxKAM0bYcT8Dv9156wwrpJmtScYE/fRUfe
YO9B6miGxYO86bB1/gi4LmyQ4uMVoQpOs4J8Ar1m0vp2ulj7aYzLfcKm/HA5mmwGZAKxIUCbbFxp
quAzepuuKoBafAdByIkBnXg5gh+zd7lUhrq3rGAe939pU9hFPcmmaVpg840sAZwlXeVBg872cXOH
/S6JD7Lq6FZcIQB6IPXjLGCWkKbYWjrX+L9xDfSFh90Oy/566IhkYTIrYv7RLpDASzAF0oFVsvuU
O4921XiSzdvKpNF4AzSHqjYHvJ3HLi1WIm3soXfJIsCN20G5MxMaNkN2Wy5laFeJrxjFVdsCIwsk
lMT41nk7NS54izHFcZVH+HJj2B+mm+qmGoP2lc9uLPvV8MxHTeafPG0VQzUuO0x/WhoQHuKEtpI7
C9OhlgOLKL6CI0GFaK4bH7OwVrxlvHFQC+JO0043Rpq5UlI3fs29tw8WOw2gXMCShMegkmtmYnL7
EBg9JJ52ZU9ef+TkVMQln0bZ7PZmPob30f/sCdeu3tglnbk94McPyeBmvnLL0WU0MDWQnMlwJFsu
e2pOuAlzRTNbtYA5R3tGs7630TVhROY23CffbyLa9JZpIpqJWZhpZfoETACQXR1mxbOauRO5VWey
S+OrEuP+M9DyVpwEJi9e0vKAaVtvUqF8V2kSdOXWL0E1SAcLIGbLAFk/Pz1Fbxdti5ltyM3PPytq
PRmpbAqIRy9xsUDd43UPNWeEVGFLUeIeVa1EORjs/WE1d/dj0z4VEFEZii68fB552BJNYSYay0Eb
3rLFOuVaOb2aOT3qW4vhpvqTQolrF8/plD3SifrDPAaXDW5t36lB4TR0LavrVRlQ/V0x9ACF9nmW
xNAtbCrA0HioY3gBX0lUg1kc6GLHE9a0HMtrNGtveXFk9twobJ+px0BpLO0rbX2xE5MiOifvSaZa
HUzyRwkgFI3j8SytDcYC6L5gCpUdAzMSPayyF+vW8XPAn8+zUKxV9JW+s6esZ6htFdHiRp3jVXWG
RqGMx3Cr/w1wCnzR4m89RwRMxE3aqm3Lu4NKUXuJBflxFgO0ltK7mqmvUzGCnlKP9mnZ3ima7Zug
jwRnph+h0TC263WqALvTgWSAQrXkskttbf7pT+Mud5LCAdpfWGqEn9YY9bVlAVObrB8tOw8x6yMD
OmwF81NbwvWVMdSD6xG2yMMUWCGUq9LvnJGOT1jM1nVc+ZfXtuXM1HRwdbwVgnUxieuyql2XEuCr
WPtQr2RH9Be9mO86Ynu0s9zZUb26sPZOnPrRGnkg8A2XNXIXXfOMnMre+htbDQgE5f6GmiOePudb
DZxFRctZAzpTi71xeU3seufUitukhpd0oOBqH3OaXjn9J30yADtPPGtRjoNeBkWWudxHJNuzkU6A
mw+VST7h66AleP6DmJFVTtzoGOm5WYo3AUPdz75qOz5Om4fdlazPspXtnhnkO3TibEpBk3UYYJA3
dpoH++fUQF+zd7n0nY5n4FE2mrmx5WcGeXpzYrBz7Dh2ehjMwV9llodFuTcH4E3myru8l1uPvzNL
QoobUYWVK18aFKeu1dd05SgEiF3qP/L9ui8+VdfA4qUB+YYhHrf8KA2iG2frzL6Q/JJarTOAHzlG
KtolHt3H8YEHbhJWoVofZY/Nt7tNuPtO7YlBu7PmYdINCm7/9FGxQSkAutva0AOzjN3MCUb7I4a2
Pcuc/XV5ZYhjUZ25HZDsK9iGi2xwW0her87gqg7xyHBFMcQ21F+nMn6c48nLTXqV5mPIjJ9Vp+4p
VQIri2XxYeMAWCAMBnzQQEqCfsO5eywN7VIbcpAoiq4hANIehzTohwIgihLg/j8Z3cWcHt5AENXE
rLCI6l8IKvOdmSN/jwM8UmjIZ/iHaQfMTje6mCdw68qTPb62Tt2ZVe46J4cgztqiISB38tUvxlON
Cd4ZNt3eAHWvHqr7yTV+XD4MW3H3zKKQgy3TbCKWYp2RfsUWz4SqF7TRvHkIcyiR2+izQOoSZMyy
dHrjtYInGbgnwJbiYGpCiC9Dk/Up/oMa4NKQcHDaPEjHOt23dBwPawpVz9bMFsnRf5dEgIoB98t/
JdbFmRSUA+nCesh5m/WPWf1WN89K/PPyhr5bl2BC2M8elASpmkPFnWloDhnUqwgEHtUOBSUQvOUf
LluTLUg/9xeTNFWjoFHtO8mjnt8nTe62mUz8hP8jZ/FDWJJw98wK7XOUFrlq+HNktEj6Iv/yMt7F
fsGC4AxJERFQjsHCut7Xee065ffJSFw0vSQOIDMkRJFqavQ2m2BoXO+b9uuq4K1hIZbo0vvzXZAX
liRcMpOjZjWoojWf0v4Vr8YJnRaLsXvMkR8TO36eBvWYk9FfdOBR1OhrlCV/uanCNcOyTFEsBk+s
zed+ejWVyrfmfRLZksKDxAdF6ECuMGNsChyqAmzQSjsGVQORMKkEj8yMkJJpE7XNqMaGRgMLLPM5
yqqwkTXpJf4hEtP3SsX1FGHEHFZ3GsFkW99E7Es5SMD4kighEvSO5bRM/Yg904wfmDs4YsDCdebH
roOiUD785QcSggTUwJDkKjBm65WbGBiDU0tvmmToA9kHEsKEES21vTows06NlyVXWkSAXdMkmbDM
ihAqytogS8/doGtyX61K31pBEOjI8DAyM0KgYENfttoAM4b9cUqeTBvs+dIKpcyIECMcULUphH+Y
rM98I3HcFW9GvVH+LuiJpIpqDKTzqMLMMMf+2n+IBz4G+cTsD38VxUU2xXwaDJ1qsGOs9936QNJv
TXJljz8vW5Fsmjg2Q5C5pn2PL6OYxm2Pwu1Slw8GZs4vm5FEApFFMWuVflBnLKbtMKNBcxeTpaFe
XA9UgriXhAKRUdcgQ59ajCB8pvSYOhhjGB4T60jy/ANLQZF3eVmy3RNiwdATrVL4XV5G3xqdenBy
PFdl3R+ZFf73kzR27YyiUwjSEkx+Rmnh5fXoFrJMS/aFhEgwLAycfgWWMjofDfOrDcyYURI3b2bJ
nskMCbGgN+q2tGq4Aum+p+voLunOrDJvLhWJoc1to6oK7CqKlKjln2/bYqVguOl57jg9xnnBGVIs
6/kPHODEBjm3kWYDFG4G2Bit1M1UDGRGmktTiZVNpz6xImTBRunkY5HCCilTABY1r5kOkQpZYidy
SdxIMh3ZvglOncVpQ2JUDn1WdS6uIXeevlZ4r/7JzlGQjlgmCpC64G+rXiRxX8Kp9TpxR9ag6/4a
py9/Z0TwtWVVuyiKYaSoXub1x4Ji55pLinvbH+f3QoRrpy9zY44xkuw38xcToKd4sN1h/sTsRzrK
apbbn+a3LSEJHWpMOUbVrPmpbbvNWux6IJ7ImPxJioMBoX++zburp+qsJElxRCdkA4YJ/V3AyqJa
k1wKktWId49eDlrWQDXTt5P1ijhJUDvjfmLr42UnkHwg8e7J6QIO5hofqCpex/rORhksm79E3SFh
3y5bel9w4M+Uk40TDqoJVlZodXKnBiK/PUALDYNejc+ICyJkN/WZ7DG5GUxPDApntZtjbRpNGETb
NmDzB9X8BtIGf4plb33+D717tZ4Y4t/y5A6as0TLCn6Ba+b4aK3Zld3Tz5d3T/adhIgwFgOJyAIT
g/45bTM3npm3RLmvl1+0hP5d+DGEyNBrtF4gSojsSq2OLMXtYNLrNZK5uOz7CMHBTmYQF1dYU2VU
rqo/daO6H5vr0VQkR1ZmSIgMTZJBCgI4AHAoRnt13JM1C6iyeGUmCXeSQysS3mjDqMwFT0uVbHmi
Kr1Vl+FV0SHUfdkbJAsSKdkVXVsgdgY7Y6p6Wly5JPno4EIikewmkvidiJpPJ5andMLW1Xrnxuw2
in+uTuVOmE2oHVlHTLZ9QoSwjNocdR7z0jp1K7RDsh5oKVSHL++ezIwQF6xqztPZwprKLvNUJ3Ep
WV3Qo0nMSKKC2EdJjMRUqMNPETOuFbIeWz3fX16JzA/4308CTxE5Cjg7ceUx+mFFc2G1b3MzcVfl
/2aUO4/dphARFkutCIr7SLIwU0emG9oXbtQfukoCRZUtSAgJzTIqqFfAsTPjp5l0RwQhd01/ENC9
X945mQ8IIaHtG61YeUiIwCE+Qxmwc2bg0D9etsJ/7oWLQWyH1BiscUgCK3p8Q5fEnWfOZ+PWzVM6
2Z7S/KU/iGPNM8hoI4Of1rh5ztqj1b1m+gOB4sblZUm+ksjSswLeN40VX1b2ZDc/y9wMFFK6gJBK
vpLMkBAQRp1yDRgY4sMszXLDUOBeB4wx5zIhXkmcs4SYYMZW5pAVlqzksZhu23INJ/sxmcFNvTxe
3j2J61n87yeH1jYxiZTmMJVmGH7sv8SF7rbzh8tGZDvH/35iJG2JwXQFRip19mr1qenBIBZhOtqW
gaMkYU6khGZaHNs6gyXm1F+HdfX1pJXgg2Q7JkSF0lExv86TVMXoXKMuQMnSuJny8/KWyawIIaEB
tQ1bG8SeGNq5Q6+6TLstUktydiRWxBHiagSjs8kdDTeDl5hfu8R20+7l8lIkX1983XfmOtdpAyPR
kHojOq66/ZXqH8A/KjmgstWQczcD0Moyugh71iwo7lipZ5ijWwLyd3k9ktMpImXSLmn0mGeK4K71
ZsdyB6dws3ZxaXG/aB8vG+Pf+X3QNm0IcnOBwreZopOjM5gTS3XQBvnWRAK0iY+Figmhiu5a24zd
vGcOagtjMM4yPYntzfxtWHBAFaP78cjLjUObhjrJEjfPu7tlkc1fSOyIJGG6WTFil7DDuTs78zbV
ZrfJJC74HpX9ljL8bzWiQMig5CMreVeqKl9nK3YnXLRt8oXmr6T/XC4vGdHdab1qsz86YQaw00DU
gFhEDEhzUyZ2ooCwlRrAFqQQ4Rh1P4GI8WU32dzFEzNCUFogzZoYFGaSQX0puujAlP4m0WXF4c3w
emJGcAoQDnSUlhOS1ZYAKqI9DkMrKQtvRovfJsSQtOqdNlsOVtKAcSX5bM0LgizgGIrs2SLZMjEs
rSPoMNgKQ5MOQg7qGu1X3ZJcfDIbQkTKzC41Nb5fcw7JWjyN+DOpNmTJ/WZEOtkzITOxm3W22IKl
OKmOsX7NxWiqa/Q/Mxt6Q+38d75mcyc5CUnJYLfZOMAaKXOfGZ9KgqnUVRZlZX7At/bESlw4iTJj
CNNPtYeUfaIlmAJRsy8jRxLO3yNBeGw42T0hO7F7hwFgho9UHDqQ8s1fk/JLCQpNy7N2+BHeYoCX
nxM6y7oF7wFZgmXhIUOTEqfWxhrVYw9lYfpMwcRVGqa7cMLVjHOIBDP+54h3B546yfBNwwgSGMvk
DPoyTxUCiN5EelN0+CnmYvsRyIDSqvPWWNaG2QzEpgMkE8aaDQ6XP/+sMxBgXBwWJAJgx8G8HQgb
yIEdaKBeyfQw3gPlsb0mkKyWY6iOhfh7bmuZDWdlRQUWiHANOYEtXjvkAPYfIIq6T+zT5RC8FRuB
ndUwRKIaGgCL59ZGe1EGLerBmcdyVze+tdGfABtOLQjRpDLNfrD43qEK4WXqGpg1MN1YVK+Uwd8t
RogoUTF3+qBhMXP8sYBsYu/Iwu/W+T5djBBFML6SjCB/Vv3CNl6i5jNUnHbtQLwVzbk/WYvtgI8O
ZfJ36lTwxrRakGL4ZLDB/a8FeiR5ErxnOoWnAfQOqA44DTGvL3z7LB/HlTix6itX5TW7ZfsVgOg5
qJ/ih3qf3CpH8yqZXfzXVfMhuxoSt7sjvZtIwBVbW3r6K0T/oHpe5Qt+xZrj4DZDGRZrsrNJhYJC
u7u8qRukhlirrgKSiJNswey5u1srbRU2NjMY4aJddaygqDmE9e2/4Lp7P850bkkIGXZfgh5XgSWt
cuyXdrDtUFtX6naaVTJXi1m5h7QDWP4iDHPPi7LekmpuXi+v993pRgoHaLkNTiINU4TikE+sTrMd
EQ0/Yq4+M2O6Qivz//XTNxPI84H3NMA6Knw+rewjy1LW2QdG8IWp613dyxqt78OvYEM415ZCJrTZ
sIzcbDEImfXFHoQA8/dhXMdr1Fe1l8lM8qNSVmyHKj90AlOlYm46OJkkXEp/ihAA+k6dGZnxUxbO
mOhrmNgiBw5qxVzq4fLHe3cwhFULuYSpt8rcrSpqao3+VDe9F1EMvKrEU/r/N3sVLPFfcpq1rBOK
oBW+4WTUoPpdm89jpxwWq8EpIaNkWds++dthhPSBjLnW6sj9/KYyvzix89BlMm5Y2c4Jp3xtoqSj
CnaucPJ+l3bVV6OkL3acIxNjlSSm8N979tYVNk846GxR4HtQnAFDjOLmZe+W8zUY4DOiBWpuSYy9
T/u4NbBUQTAI4y6QVzj/VNBYSZXEgTVQ+xoumj7J5DqL43L1VU6dnmqGz0nj/oVgLj/J7xZ6YlpY
qDMQU5kZTGMK+yvHOn/X3eh79q/0gzZGrs/WKU6A1bjLh7Umsx99sXf9fXcLyD/4sUAIi8wSJuUT
g/znX1ieCCF3GqDuWY3l6Rhmp+AfoDuudSwFjUu2UUQ1L4nFUrTY+RdUPS42l++G0ABPJzR2POP+
cgzZGJA630chdOqxvdQ5t4bB1usEKpOPlYVhaAWD0JM/P6t+fQTxWnQlp3V7l5tzT3UIWKFBOERB
iXnuqUDKZrOFaUQ/wzwkKTCYAh3ZZX6WLJAnKeJn4yaQKFNksCIBDw41poYxSg6oXBNBgqzXiw/l
5Fi+jgair7WxErRKXYLTRKkDJWXFxwVxFDWbRZE9/jYPJxidHK7pCgYOsafI2LywAjh4nBBcuXgD
7lnACXWhaEB2eB9h+gdVqUfJDvBP+G4HeP4O/jEDF7AQEtJmzlm7sgWOa4TOVRzkHhe7wChvwM+J
jFV3K95hqwGrgTowCq3CZZEp2jA4mjL7dpVbz40Zj57RrV8tKKQf9IbGx0bR1T+4M2xdV4lq8GqY
CFoGAAr0ig4+Mma097lVhFUvsbB5sZ+aEJLhisG7uijHMTxCYuALH55aPc1bb+qdlJtm6wo8tSUc
DdqPGQNlHJbTukPA2XMLgKE8TtXRjHgq/ysN8k2jUCnBDAd4B6Hle34eLZI7Q1kmi89FC6wQz73C
BMlhDw0IkOKwMMo8pQpl4Y473zvn/G1VLIyZXa6o+Ygvl5I7zXlJUVRqP2kOZLQ616n68PJZIJJF
ik+aZEjt1WywSAgoaXfW4E56GN2kt/bkRw+2cVW8Ce1h9txLr9nQuHnq1sCng8MOalR5KBvm2oqB
oMf/756LKmJjThqmcr+F4E0HEEgVXzWJ7IG9vWadQi3CQVJg8L+fZG/dalR5mSChUpbBuo6avAyU
apI1kN5jjxDPwTP9PzNCOjpRaIOr9oK8LVhDLteCwaOd43Uhz37bG9mz8H0dRLAnxBmtIdNC6xnp
71F/1b08AC1e9GL6FYaQXurYizvJS2bbVX8vkAe+033UinRsFixwMDBRN5bQfsf4XWSo+76K0Z0d
d4pRSh6/MptC7LZiPkJdYpHonoJP0Z7GowkscxLodALDmNoSCuyvooRZnfaS9/8Gs9v5FxUiQkXa
Zc4rLPiNkmE3h+xR47wM3nSvPvHJUZPLX3ugd3MvH1ON/8vvo8L/tloE+cx1OZYzVAx9dVcc+uvm
dsIEsasHHSJhGPl0F30Htj5zvOmuvSluNFlWxH3nnX1T4zQ01Ea1TVi5Ptp67FQjcpNDfzB6tIvI
5Gt7B7Jh6Ci2KOe4naF7GCvwWi+b5ZODl3+AJdI1pNRSIJKBH8A1R9JgVd28vTaWV06vvYSqDxF6
W03dJIDqlywobebW6Or8s3pLHJc2qZkZRjPNoP6YAvt12A3xESPwb3QjQ+elJTiGZGO0sgULV96K
QcE25jZX0nh0+lkXt8xIvH6UHCiZHSHf7YrVKBYGO30CRrR816gACORXqSl5Mm+Hp5NNFKNutliZ
Qt++4PQM0cBd7+LAvnJR7FgqPrIdfE+sCcFXhXZM7ViwBpU24zF5QZXbzXdg+2iewXkFDgcZbES6
Pr7RJ9Fwok4MdiVYbP03eZV1b0J7F9eoy8CJI3MP6QKF4DuUVUOMAt/NvFnD9gNGkvzR7V3auph6
gM6QrIuxnauf7KgQecGBmKlZgsjLn2Fj9JHLXpsY6wabfc3AggPmgGDoXem+bmbrJ3aF0ON0zGhL
Hnq4BsbMZZZ0hFxwcRDkYNYcecWOfrgcbjcTBPC2WAQsCZCwEVLbac1VYy3wEuu0lfm2McZQFy9q
qD1dtrOZ7UDnDBKyQPKCx+/cZVqQRagqwDLg42yfSHbflsWjbj9cNrJ5wH8bEbHjFsAD4I2BEc2p
lpukdFxtfcBsXrkf11qycZIFiQDyWGlJv8awZWe53yjEtfJP6SC5jDa/zsmChMg4Zn0L8UgYsaoX
2+pdVjSy63bzjQwuCg2PQ/R4RFrAyhombTSH2cd9Bw24fXT4pLslqt5/wCqFlOLEEl/sSdSI2mFQ
SAZL6rH4UR0Tn4FffPXSl/L4hxWpU2tCVDSqFjp0NaxxOLxiuxn0wblaTnJVDRiCl8aM7X00MAQP
WS1ObnC+ugwVdkj8vcX84p5z8n3PDyTU97F03n7T86As8l9LQnSKNDPWgYRH+Wv42gJHpUwQyVml
hfXNYHRiRjixs5NaZc+D/ORpYRq7iTfvCbqoqFhYr7ymvciIBLYD/W+TYupnq2W2NhkCPa+RcF4+
8DJEfqpA7gI8YDDJZH0uvoh3yZ5twy9RLrVMEUXTJ6ViaHH3K9fqdv1+CpO9Ki3sycwI55gmA7Xy
4h8zZdiDZonXD6VaOJvfzEHHVkeJCR0XwTXA6aTVLU8df21gGiRPziNXDuCPeDOTMqm9SVe82z/H
wBCVBqp5cGycez3GUJsh0nBTloaR7lWrZYfJHNRbzerMw1jbqr/02gd1MAdPmcz0OI2AGEJNId/3
GNpXoqm/nRryMV/jR3x6x6VLZUI7jIEKre5QQmZ17htKpqL3Z+qeUVrazh6iZ6TtuZv/h7TrWq4b
V7ZfxCrm8MqwuZOiFf3CsmUPMwnm8PV3QXOuRUE4G3PnPng8LlWpCaDR3eiw1pqZXm0bkmf2UuM6
SvqWLhLonHJN8bK6+d1nehkkXW36y6zKx4QoqgtSJGVvGBjZv+x6uJdysxHMCU9m1eddg1cLINKW
YFqJEqiRHjbxKGIT4fqEjSQmirWXJMIYOJ70jlLeKXp92+eiyR5uZth2UGA2FfA0Izb4fKzVVNtL
OUBGUuxoKasDtE3yDVgA7vjX5Ju75kwjyyQQRUBUP1l1coAhB2MJxEXZYYx20ZWlNeTUiFrWaz7t
iib7vth4duhD4ctgIjdy0UOXd3BbkUwsSxy76ADTN4MsyKXZ/WpXhmUWvC0IunqgQUtnMRUY7wi3
Mhlf4XRFSdoVy0TVyZOK33mc7S6rIzdEB58s6tkyMNYQW30+wVwG+KC5WDjB9oA4/YFQCi4PCGMG
MNfcPhSZHu7JbeQxhmCyxnydehvcT+WYe5EtJWdJluqnomja1V3UeE7daVaiAB3no+gMeWZvu1jm
8s2ztir2iMUWZwBsm0EeJDta8GqSMAO48eQKPRX9jV8UFXyPlAsQFIgac0GSsYq01DJo6QR4Qr5y
ikA7a980B33v+LMgCuSFtc5GGBM4VYslDaSHMCmzTkD58bL4oW1bDxh6ArWhivdlWQjQMUoAp/jl
NbCMQ6IRFfn7Er3zUlLv8lyPPS3KXtVS8QA+4F1WU5E85uCQ5ZnQOOCANECZHtoV875JV9oY+dSQ
ByDxzipE5WxuLh/n9WeJzMl1eaNKuk5LFFqyb8zuWIZaVeyK4WcdJV4Ua64yBVOi3qb9tL+8Wu45
bkQz55ismVIXJu5IIX2Pu9s0StyleQVg+mUx/LsPjkgKsqjCUjJW1OkjJcb8/OxrN84NuHX2NNBu
MAPoA0lSyFDGNaAbaXTVm7B+kuKYmAmqiLLT29c6jA5YIOp27wxEBObHFYVKD3qewDwK/ObPolp9
qPIswmNVL5/T8cHBf0XTI187GJFaRi+fCWhogCegaPhZRmkuaqPleHJRnGZdO0ZX+CugnRzSI3AJ
ADGkefaufKDlOvCQgzTsX+U7tp/A7KikTYPUJPiE5FAdTACWkZ1yohXuEey5nth2c/Vys2TGHdkG
8FBUG/Ja55EkzU6SdOAJGF6caP5l1eQfoPXOg4kWBZvZ3M7GlG07QFecETWtLlNusrr2kkUVAaVw
IxhQdf2RxOxhNGbgLKRtHr1vh6sPjwDCRszQAAJ0jxE+53tzwGUIk/lYRXtNRGTHTZ9vxTNbCljP
Mc9of04XmGH1kMdowmjAkja9vllAitpFaFNI7iZtfycqIHJji83CmSfA1MetVSa0OYJkodIYN4sD
Hb18jHwLsxHCvg115HNqtLX7M6o9xnndG7IXn5cdwPQQXHvGg0AeX0P/nKbDXPxIw0SFRJu8KISl
fTX68R4MXrUHfMm+RpkS9fNzGxr9jdDRc7cTCNzgPtEU4DgzknuLRFWbw2ZTqHgJk8AILsBXnUCo
BUaNQfL/QS6Bu9yNUCaYSsy1GgsVbjGJrsiB7A6Ubl0eXDc/VEjSoQqcBeImF64z3khlnHGzxppV
RCaccYOhXTBAAoKBoPhEztLa7sbBfBScKt27L9HGRiDjiscmnZAUwt5aztqHkWUXe7zTjbu5Bdge
Xn3l2ZlTK3HLcV59Ff27bl+2keDhxglcMYekWRYMvop+SMYkOaUp4b3ZT35r5ZK/On2QlntNit4S
c0xALD29tc34/fLKOTttmQge8Uq3ZXScMtfHTrXasZZq8tM8n2Fr7bkPtFEfXFtq52d9JNGp0bI0
vCyV1+AK/mjNVB2KoY/y1mfX1q456Oz1dPKr5mrQ1+nKMU5zrcre1E2Dq9r7sT2oebaLdBE5HM9g
WGhLw1gXhbUHKeNn0WqzTnPUQbQeJrcActiTZ/BSIdeSHCdxwYATnX+SxtjAGGMWAFd+l1ZeV6Db
GY+U17lF75vki0wEx6d9EsYcJhINWuUMEFbKg18s59Xwo06EQc5LjW2lsBawMGQJuK/vS5qe6JJ0
EEcMPlrAUVRyDqKHOMfsfRLHWCAUQZ0Vlw+3Qr2dixSv1Nz6P+NT6DK6rE0ZDyg6BsgOkvWpaeZ1
Gk9o7lbv2qwBivuDVJr7etQFzwzearaSGH0oHZWsCZWULQBxmF/iuAgu3y2eEtig6kQzNfrm8Sz8
rN+O3URO2kujH0W21y3dYz44x1ruBcaKV57F5dEhysLLE906n+VMeZYma4eCdF24KPYVlGstDygf
UoVxmhyIVojxU18YknI80ie5jG+IkmLKZRly39Hiv9f3EkxFQOt+a+vKQ1isAaXDqN5EPULCFTNG
a020sugTfXqvxVnaWVJa19o1qMchQ9Nm/t8lQNGl5hqs7UZTldq8apwKnfF5riHZRTwZ78KQ7GgE
PrXoBqr/ic/n+aGtQNYPwfLbIL+ChTTclbi07aI+qoHijvu+BOysO+xsZG7W3/lrLuzE4uSnPx0v
Ey1n2TQAzwvCaYPbum/3lKtd3NzGvYcb7WW8gNx35bhaEJNP+a2MdrYqIaIbwl+Kjd5SE179y02s
5SS210immtqu12mSeEP0bbTg1hEy0rJ4CiKMEbx85kmvb2ay/H1lhFUa3gsEe/rxIcyVmUhkloa1
gJO8R93i1kYfmYr5ZgMRs+mtsN9pc6Xr97ExedBkkOyKro7KNUqbL2CuztwCfSpp1wn4intN79wm
IO9hbHNf/5DcDvWc+Ky+Ui6A5SG7txavdm667Kx4VMFFHoXrwbb7wdyotZZJXNo4GKx3cTNU8A8d
+LlSr0ApiVot4RHw3vKfjoC5U4VWJ5VWQSTySRLezVCGcrJBaE6TvI3fUqaL+9LKXB0dhxNgd7og
sT10QaK+LzKhXAuKKqsNGi3LcNikjB33aDXOlMnvtS4/Sdm83OXdah0rXL1wlBMR6QsvxsQDG508
yOPpGouyjlYCc2gU2M21qddfaWo6190s60HeO3ool1H5YyX1KnC07/3ETEgPluMPqYynrdq4NbXW
pHHeEthPSr9Htzz6WCnn8rwDDgxoWPepVx7yW8PrAzDCYfZTC/NbafX6FuR6okvAvQObD2Kis9HC
+Sc5tsGI8todSH6NmbmDPtSieXW+fn9IYpsPbL23xskxqOHBG9V0Y/VmTK6pzaHFvokQtO6KVsfL
M2z3m40HqlIHtOmC/a4T3bOMdU/OlLGJtopZBG38qHihqpaUv+3yxrwB19E/YA7nWnXkpxGO2I4C
RIrPrhIjC5IWD9jiqK0fO7u7ITqIbS/HV1zviPZVYPXj+YImks8yCiUlkVFAxjCMYVIPe2eR38iw
7LKUXJO58udI+31ZJG9ZKNIA+hKzryZ4uBiRIBLCQFeOnMNSnKLWODbEqNzLMnjauZXB+N10aatl
pjKSQrlKW7T9aM6+yrTgshie7XFkAJGqumGrDvvG7ZZIWbMoRnuuZi8H1apUP+mW/JdWj8rtOtTJ
v3qugAJG1tGYjzo0q5elNmLuMK8x+BSm19ZuxcjM6K3eHMSUzUiYg36HRGLtDlQQAyWYjUaJlbE7
9jgUslZgIzWT5G4/q85VFhdqSMzefsnncXFNa5aup6GJD7lUjAdJmdWT1SW/2myNg7gAeGFjz8rR
dmIz6I2y39eV/U1BanuXlY4SkjSJ3XGwkxuiTnroTOMv5Ly1WzA3fccxIrk+JY2rY85rp67z4pFO
StHCP5S+oRP4E9Jbyo4QYO7rzmKGQ4Uf24mOgCBqkGhx8M+2chIvHkbTM1dNDqdF77yi1QBaPTw2
JqZ81dL6lmTVvJumvDz0bfS9KDJUS5qq8aYE/bG9gRrYIrXABO/X166cVC+KxsHNSQckfqnFE0Fd
++R31sw/SZf0x6rTtNQdNdAAGJKFekScW+BQbnr0oxvrZKSemgBAp3XyH1JTqbvLasm5YTgq1TAc
A/PzMgunRXtvh8pB+321GNcFfVHET5cl8ILBrVow1l9qzToqUcuCO+oxt0XbO4ZDG4p4YzkLsVBT
As22ahnobWNeZa02KGMmwQoroI8Fo5B2mtCSLYhsubbCQLoI7hxNdA79iM2LpIpqvMEkXOKlUF3V
uLZBsEAKgUHi2VlgC/wRwhi9ejVWsyQJ0p2DEqBXIg3XKtphageKOhmAegGgaDyL0uXc/dtIZcxg
EkeqtlpYmrZeF9ZdsdxdVgPR72feHYi7DBn0T2ggLcz9DKLWWTS4Kjocxv6sZtxEMV1BmzxqxUNP
3tL8X3QVU9yHP2fDKDMQNhPwDEJGdoD9wrA93qMmOtrsfZO44nTw5U1DH8FnfYvMpulaA+Iss3eV
UfWKXhZ4de4b6WNJOttt3kUOGjYnyLCv9ON0T/v719D8ZQR9YO7WR2S2/HZnHEyBP+SGTVu5zNss
lbO1Nm3IlY/L6iVe90humkcdbFW+/a0DPNnZOfZ3+bf4BmZUBKDEjRS30plgJkcYPpUNpFf65EmG
6i7to6YCjWWJ8c/KU/riUJAhnIvInYh9kE3Vy6XXy3fissZCqT4fL5o+19hMcNN7hAD1MUfrhOhS
iDSIMSbpKjl6RRW2KmW3bhZP3L4qWgVjOXSUui17gAhrfl67bzHawuZM4ES47+jteTHmA6+2ypA6
COmC/Ho956ZrAODGS/cGciX6rYFmT1qbxWRG48HBNw8N+j6Tu+4U70TTMaItZe2MYmVzSRVXb3dI
5XuDLgInvuwBUJz4rBdDpNeVRnc0nR9qxQgLUu/b+knO9XOinqbIDC/roeguvlctNn4tkWqpy6ki
at/Wl+4pux0P/Y2yT/zol7b49WE596bbez3GbtDzfxBIp3ftS+D4x6h+6XhpRlMrYw3LRbkfoVTQ
eTEA6dw4pBVi+4QRG1EiQKCy75nH7XqtxMwTKlHvVS+hvbvAUbdEz3+RFMbGFM6SD9MCKZ18o2Zv
aBxKFRFO6VeQGGTwNxfjPXe7WQoiK10aqDbmoHZ0s6vWJ6OLUTWv9szMXWuMaeiuvItOKOfdSWER
kCv09PiCI+QvVcPkL4BMwPBIf775CnPNLVNK5/fMKSgXvPgelMUuTfDMK1pSf6ZDSEc2xG183CQx
MHj+SGasjzTOcV040wT3FRu79oBuU/jkKjvgoQ15oqQ0L6WzFcfYIU0Z9VhRsVAnnX/rVVl6wNN8
KadmgQ7N5tmIm0Cwt9QRfr0eHytk7I06L/Js6EhiRlfKjuZuRrfzaS0NJfBAlM3gHKQtK2jkQ4kS
T262+1ORx7xaHDzyS9vA8Jk61H4cKcvBqYAYenlhHCv36enBBACD3JCu1ZzJX0AifjtGmF71ALYE
xk+0GqgH0CWvj+sg2bGvN7moRYNn8iAdjW1onEbOnyWKyWbAeGbUxgKl420CANqpvym+tc/Lq3ZF
nsYncl/7+rPkK79ELAHcLd5IZrx+ZpbOEkcS8kXrzULOtXzbk/PlrRWujrmPXdI2ANfB6rKD9DI/
TOEAzvTxVDwXJ+Muf+ge5mvzuQjNR10YT/KP9WNjmQupKIXUEBpZdUF/1lu3+NUcq5skcft9k7nS
VXy7nIcHYITMIEQoRN2M9Lczl+XTsTL3U63wcrOiaPKtCDlu7TmLvw3S4tbjTrDD1AdfEsTcyqFd
6qar3pfZPFkv+pP1HB/jR3TDTC9IaN8mJ4A7fJ/28l29F81eizSIiQ+0qZVMUAggEwc+YbSG2Nd1
93x5fe9TFxfWx86BAC+wH+P4/X6M/ngeD8PdcNVdSdfVc7QzrpTjHKDf53741qKPWQHOkiwwD7wQ
HakkE0A6SEwA/4zR4TRT7KRWka3vAjuMwjKIAyN2jcCBE1N/OsKggBPXQZ5DEXExoOawbUaqnAGd
dka5EYSTAZC0wlhIesPrfP0kg8lSVOO0gjwB1TcbtpwWb1Xiyt+sUPVJKL6KHM/xSRpjYdUoAvvv
Aml0fIjO8iR+/KgANqfcFVe1oAOce/M228dEOyjW5oioIKxOyNWSk/3UtlftHCRR9HBZN0UHxRhQ
B922Sh3joAozde30dzHV3mUJ3Au2WQujekM154qKqqBv5ovppatKggRk2+6ANKaAT4MTUHw6I8Zc
mvE0OFaBxZSOg2md4qDXYMJOnNI15+mQap0g2uYuDfUvRUGgjXkhZmlaUxZ5GVMNlPOgz7879RBW
678IfdFV9SGFWVVaTtIsSbi7VvSDSCfkyQz92+Uz4kW+n2Qwpl6S7AFj8lgJZkD3ll75qn1lJuSv
POk9Oxpu1OqXOd1UzTcAJbvA6vKW9CgVnTsb+F/Q5SypjMHRam93MCtLu74qQPpThsm//J28BMun
72Q8RVSPsgSWXPTxDJ68uOn9cG3GXuPFgX5o/Oza+Kv7Re5t9DUKh9G4d9IAETzttscgCmNu6iUr
5+T9GGYD6Mqpp1SZO5ira+miVXL1aiOKsTWkVTSzpF0xtEkzIajqetS+0bb3rPGqH6q//hY3fnFN
gYl6g4LmaJQemL0tlKkzkoJgBiQCHtD8c3YCwelRs/XFD24kML627QxiSyUkkAJ0zsZurdw0SMPa
cZedgkkaYECIXlPcrfwQyfaZDdWiR7OBwk1a5oEso6YAoRKmTP9/S2NT5hKGMUdC5aA8Me+MnfKQ
7aTArtxpp+/Sl1T4TOTaus3CGB3R1XisZICrob9GuZGs6kafrJs+nXdx0YTJ0ggsBF+chVEFjANb
mGnF0W4epU0/A3nMxsQnYpnAcvQSpLDq92UkL2mRxS5ZUPW5vKXc+wagTRN1CMx9vGexNhKRUSym
xayQCgNEHZASimOsDOe4JaLxEk7bLvACPgQx9nVUOtKaYILzrd7q/yL1kOzIhAH4uTL1k7627b7t
zNG3EQHcNytC7XZoRf39PDUFTCuiJbRlG5gW/Ly9xURKpVzQ5Y623t6Fk9wRLX+0AGkqUFSeoO1i
GUNfO1FEkhqLNbUHgzwP+TmWf14+OJEIxo6UetuNeoODG4h9BFX9XpqzI2g4BM6Xa64ovi2iS9SB
WYyveV61Jm6wkqRoTkYugUtC1OPDX4mFcBneXXXYGfhuGBrbXDBLWU8/WhlwBVG4TL8u7xZ/GR8y
mN0adfT1ZjFmJwvyqkPrdGQHL0ugv+GL1UUc97+rYKzuNBJrNacepsm0W6DtJLcFIqW9TcY7swVz
cNdLeynORIlX/pvjQy776olXMGagPPueigzqe/Q07KOH3q0P8rkH0JIl2EjBYbGj28sSG31c47DU
ItJ2jVydk4rcjvY8+Jf3U7gw5rJ2VQtT6EDSlD5rzcEM031+7PdjtlfLV4po1IYiHCPu4uCV0eeO
nnOEH5/tQ2apcUkyOmHbmgdTr8BAv6z3U70+Xl4b1YUvurKRw2ijDJaNtFawNCvCn9F0c3sJ+gF0
HCX474ARk2LkaIxEpED8t9xGLqOjRmF1RZfPNMeyBLqH4NLLPeUIWNmTqLjNGxsAGPafvWThVqvC
TOpCxhrBJoBu+jykqB3ToReW0Xn51E+SmJCxVNSmzkdI0kPzKLnZG8WrHD00CMQYWRYBkgh0hAVb
hYdObSeBjlggQiM/Fh2g4iKKa9FBsYPCaCxqI7JiSYY7+sq5wwwYOre95KTuRTrPDQAodCRA6DUH
Q4yfdb6oWlICbRgXOpsUN1Kj3E2TXq/c2JBiF7NN5o/Lys+/2BuJdIc3IQdwodXOKWGx5OPwRKc6
xmfHM8LsnuIlDs9CjBVuULWRx0QeRZbH9dRDnuG+4NhUF6QWXnk1u06g3K10MBMNhv60F6OMcyPx
jWTGnqjoi6ji9l0yIpu/aANv9CsFnUbzoKLvXYzAwBdo2bqGi4dwi/58s7UVDcRLE/EjfdIACfjd
GehwBv01cnvh+nr5KPl27EMcozvWYFjFotL16RMJyy7Rd0uq5a8dGUwLQ69ysgY2EExyF1iz5k+r
0f5VAyVu/8c3MNqk6IWaJxm+gYKQZr/oHse/6R5HL7237IX8tXRNX233hzxGmyxplDu1wP0fUEBB
uhGPUxElxH+xaB8yGL1xiN7oErUx9BiHa3r9p11zaN1yFwsxiLiBy2YDGWcEAFCdkA7CtOlbb4BW
djhmun6o4x+SJO+LVgQRxOuv/nRijBeK1Fq2owoC5aOh+nimnh33Ox10jY/SNZibd4CwvVE8gBV2
BJhL/+qt+rFeFj+2HSe7cSbcEeQgfNCU30z1fALMmcDHC7aVxY1VhhJwMfQMs/YBNJaupGMcc9kP
/d6JWy/t/lX8uVkWEy5Z+tIqyzsKnCYFVZd7Wmq6QNZxO/WVkNlz6n/Rhgr/jpki2oRn6iZz80or
0uJmLvHIsW13bn4Nw77LHy5bGL4n3AhhrluiAJzeHCGEXgXgGqPQXp3qAx0bEvLkcI8M89cI/nT6
/GauHZHHRNEXvHVoLzZlPurW0aMQyorXun0QuXTCYZTAKHVjtcdFOB/NMy0UPQAzKA7epywxqVmq
47q0BZWv7IDXsbMyLzHeQfjpvFL8jYxXouowN9e3FcpET3qUTJj3htDex4D06jZPS1D5xa5PANz6
28J1tDBguxfjJVL1YA3pVjCjsNE4quZaovk2Vsg5Gq3XZbFupkoVFRZ5PnErh/GJZqqnFojn/9Yg
ivq7nhLMYZdnKSx3w0kSyOOat608ximSWSNDSSBv1R5zowviar5JzN6TxiTQ6uFl6p/qIvbk6EZB
b0XWpaembp+GKAlBc4leybs4KsJE6jypPLbry+X7xFPx7ccxd9ZQ8hUA+/i4QkOTnKmCPCbxrERx
yUS8rmzAXS2oFnCd2VYkc4Ozds2qKH6/wel1vKdtHtr9RDORV+L2Q+HuM3dYV4yxKpb/nDaFoOoV
r2ncBTQ5ztN8Ko/JDkBDmA4/0AgsNVN/EBoS0T2mh7CJwkbbGlVi4htMc4cGc9dEt+DlY+QFXts9
ZVzonBr6XNTYU8AOywe1iZXzALwdz4qt5Wyb5rOG2SC/QpTt6rrt/LwsnZ7Yl5u7SaMxNwpJ+7wq
VQMNPFJ3jGOcZdQ/o0fgCLA2kfZQ8/NFlqEpKugYkFFjB5LGuDezxMDzBE9WTDBHhzYYgBgbAUda
ZAq5x0aHKU30ScvIeX0+tr4H21FZIaM2jkt37HoHLbIkEdGpc6V8GHk2/JDWmPSxCuVw+tnFUIGH
Acrw8vlwX1gb9WBjj1kCEPTaQwZ1ZNlbsUtD68oITFcK1b0aeaL+QqFA1pZnmDSvQbACLw3gt/F9
Xqt7ox0/vaf/BOS3K1gh/YVf1GKzi4wKGsasadEAgXqo7YC40Hjo1XhZPQDMoVCsTAJ5okOjP9/c
aEVpKquiTjIe71vMIepGIbjR3EBne2aMZZ4yYxzrHFe6STyCnrDosFTIYsi72i++C7MzdH8u7R9j
lNsayNk2NVHZuXyK9xWqKOnk9UfaQU1C7TX/efnAuM0Z2+UxdpnYg00wZIP3d+LWT+ridk8rbnD8
5LxMYYkxHwxor4Huk3yv3dFGOHHgL9RSxi5LXVvmaPahKal0j+QexCK4i25SdN7VvnTIRE8dHiT0
Ox7UfyI6m7HTuWwmhUVwqNkhBnNLGc4gV2qDOVBdpDqABX2/TqFC3FbUVMQbgN9KZityZGzMskct
FY8sbbc86ZB9eMuenBAVl0ex7RR5ebYyV1VtU48O9pbS4FFpxalC3IyGRhDGGP5lbRKdpEPNw+Y+
5o1lNWoHabRNBLQ4QWx6ZN8HzrFEW8qwj1aBAaDq+fW+ANUSYA2g0nSY+6IlU4oOB1oGIfVLJWlX
zUBOXTScZGcC4TUxit2/WqKN0TtHl4Exw9iD2ZxyMkRwfPThQ/P68VG7/zuvTyGoRKmc/6IwH/KY
FZZtloHVCfIwzfwQ74ewfpRgf9IHfQcElFA6CPNy/AfAh0TGJCSVkeSJCol6ODSeTpGuvHxyTXcC
31juF494JvuibtH/ojofUhkj4KRjmyzVf1Jk9T19UBoAu3XC9vqf7Cvdtq+K8yGOsQCY0LN0rcAi
UY6U3SQt9rWE3vQ8vjN6S5g44vupP9LY4ELVijpN6SHSvLH+1zvWRuY6mJmOf2kBCcG9LYqaRIrz
JdhQMxJn9Bgnr3miPGfxne3rLnmiipPulpOoXshdJJq2Mf2noGFHY5xxY6W5FFUwbb3U7RqtG1xZ
L0QVXO6F3whhrh/ma/qh6NFEMRskcABjCVwEN1XeALDnNo0iMGiiJTGXb5WzLFVovTgGllOQTFlx
ZTaLLXia8nVfMUDPCqBOQ2YHp/I4RyJca+gdB9LbEVgOJ3LSXSfM9jQ9LOL1EspjzPRSkBEYCZBH
bRi5pelo+fatPrx3moYiknG+D9osjwkK16q3iRzhzMA+e5iu02PpyZRT2SNHMUyEcHGMGq5m0TdS
Ar1vkcMcD9SQ0M2sweH8jzaTay5VFWV4wFgCV47RyM4A24nyTh1w1R0XD5HUrvFG2dV99Y0GTPVN
LHwScat4ykYoo5jDWkpjZADS2XCnYDykRwtDdnQYVkRNyo9/N5IYb5DmQ9kpqUy9wXgeEBKuYXOg
YVIsfD3wd9IAdBtCJBkzA5+jh0jK9LpTkZots2fV+FZHV0UpaC3lXmj1QwSzGs1GJ4CSotJajigQ
lh1J3SxeBEJE62BcGQbPzTknWEeRVH6rRK6G5nRQkASCUIRe0y8+TKVPYiCo2jrLOVZj5q+CKcQ1
Pq67dJ8eHW8NtSPFExQT03BTGxthzCVetISQ1XqvUdMoZNxrYXcQY2DwxvMo9NafRTHXN3aIbGR0
UcZNfk9uiea2B4r3mXtT5tu/mjf6Wi53CVJ0x8hbQvk0Ps5X6gmsvL5gf/nn+PEp9OebaHbtpzYH
r/P/4mLKAIuM/Dis/qIELpJv+O2jKAyiqvHlSDUggQF4w6LoMp9FtlPXzWurwlQm1g4JS3cuDHSR
14mXVJO3muvg9lotUCTuOjdCmUthq4kJZB1c8TJvw7LUrpx2/Wk6AphEkRTmVijFOEhgqEI9awSW
yZoVQawmCL1yS/BkF+0hE9qNams1BoUwLvQxGCbLzYbfUoepZ3V0U/jU5lGgJ9xH+8f+sVgx8jwr
cjRB4Oi4mOYvrwHZAg5b+dAuXjxCXUGyJUpX8ROqG6FMfaBeU8lYWxxacQYi7b77XrxhpuLe9AeM
XYP9FQykcwOQaNmVCd7QwlFLbiC2ycox8o04QrxHUy8YEzwvgRxUO2BN3uZe4SbXKiCw6IsvCkTT
VlwDvhHLhi6gzIsRTkOLEiO9qQvN9mu7S3f/5kgBsqKqSHECBodZna5VxG4k5BzBgIzguQvXZxo8
qy80U1c9imqf/KBlI49ZVqp0cgc87L8fCNYLns7H/jkFlFgNaGokfoQEtlyd3QhkzXlUTnGOEsj7
i8R6MT1l/7fA8YkOO4oFchPGG4GMXc+tJmrKGUGgdmOH8lV8lG+sMPb0vTgE5N+NjSxqijaGe9Bm
xa4svETmwlO+9YgD0V0yhInvBMbqli/2QxusQXT6u/sCaxVpKT8+23wBY8fLVbGcEW4MtzMKp3De
90cnJEegAgiMHY9g0QbwLOiIFPzt6IzmaKmsjdUI2JVxN48oqCjhcOyBqExTh8vt8AZYNEl9IMj5
DsjCUuZpkc/iXcntFzCq5IzJ2togtPQlzCEAXFQlIryod4YS1i1uRTDKA76dQl4niGj0Xf5D9dIT
SJBztMl1fnENzmVvPGLYyh+vnLAGkjReTmMojk+5T2oV+6ybsmWhNYvxLLmuJctE5y3lY5567Wo+
U3J03cfRqvXr8k7HLhbLc5wbqexIPfoiwAtaQapqJUCONNXU3KNOPr6aazqIfBnPrG+FMYYvI02n
m0VCn4YYK1OIXyoHR3/S8ER00Lyzyt/B01dGAWXiEJcJuVVvNLurUGXAzgHA+fPNtfR60PsmpelR
RTtn9j4atcDYdaENn0bq0zIgg6I99MpVjAxm7AvT/bzgAR33lkJnPzHZxJgOpEr1Xpqbv8vudPh9
HG8X3QXdSjgfs/vek/cU8AqM4mS6EvUw/hcF+5DOmI1VHbRx0WE2mr/qHxoyqAXSixblKi2hXCAH
E9sP+iu/XK3Ngpngb4RSD5kKkYkKM9j7tMYBDlykNNvAdoBR2v6zk+bNHWw3mgkHNZnMklZho/UQ
stHzGodGSHNhQlvMvT+UNcew0cMhs9BvS6m2Sa3AG1g3nTUCoutbuqcKhYROdN3jrW7ULloc/Vg4
B8rNfOC1+Uc0c56aOs1WKdGUmF8MqIhpexCgofQdrshF/AOoeZ5XVx1kLi2KzW3IjCkGSV6WAE8P
4And2AIwMKntb/lgdjbCpXnBQKBc7OMykQH+oTmhVjeRm5DcDFDJXUNDXsofST4Yo8BH8RwEgPds
C7iVGEMwGRUzQFeZOBq+KoNpzswrua7dy/Ea73GqAQId/k8H9ySbg4kVA7AGUoeJ0a4mrjI394lG
HgonfVkS+6BI2V92K/8CeKoICp13ezTqDABmqGkmu+GNVlg2IT1mLtvMco1KB6pW1x5ao3voLEtY
t+LuJEwTUoXoD7De7ccmsJGSKFckFD38yIwGv9dncj9ZMSbI+kHp+pOpZ/rtNPStv6BDLAloYBt5
qqVpmV9UzXBVAbM3c1UzR43LUKNUMEzEM56A/wZ0pIo/X3AdiZHMBg4Ac9b1rR4/IK0ZSuVBd26W
BSAepRDPgnezwVKOtBvaEMDwwniLIe27DjUDTKAisHPXJFh9DEMeNef0Jjtud5huKER8KqIP54rV
oVIKhpYMkwV8KOJFnRQCfSbpuUu+SUVYlIL+Cq5Cb0QwAY+xJNaizcAiafXsepoM28XjOQtseoYE
jPe62dwjCXjsS0S2l+/SexM76xE0dJ/A++I+AcLjsw9GmkdenIHKRufZ+JB49Z1zKnwt8gjxs+f0
qvZmt9yjKxThF8ViaUPJpz2wTeUWV/3kZY/yyRpQDBP1xPOCE80AlxwS5RosFHPecYpB3VHD/Osk
H5rkLwUjE8j9X6vLm5MDQu3yPnAzn5RYCpgB6PkDxcPnfTArDSn5BfPUQGg7IxQIrWva7N/cqnuh
j+IZ7o0stsVwyJRFklTIaoLRNxBDB2i/d6UfRkg6is5yFDVVcnX4Y3FsoNXOjjHWKQSCISwo7OhO
mcjv2laCy5vINVgbMczrxE60dgX1E26oJbu22r5KcSTIK/HPycRoJpLGcDDsW30eGqR0HWjFAo7x
xLB3mh7tSdyUQWYrD84U76fKOfc9QdtZE1+pWdH6l1fJ3czNFzCrnOR+rJoSE8tg0AwKZXg1Zfu+
1HthJypXTTALj+loTKGiIeqzSqqzPqT6CHdD1g4EAU2XzW4lNek+GVPz1rGrejco5XiqC/gOV27s
+KhESKFKS9sExgDuvsIa4kxwyLzshSODTN5AER6u0GIcfAP86SJr/oe071iSW1e2/SJG0ILklKZc
e6duacKQpSfo3de/hd7xTrPQOIV9dQYaKaKzEkxkJtKsla7I5QgQ2E+gDwJPWbo3n4YgxaiudLdI
YFZnArnksTJqY+qtbA2MChBGVhPEmbT6K0hQz2Rw1z+pl4LYA5RSai312jUpPBpHYRTNtyAt25kj
3bWKfj+4adDlRDbELQylACtB1gSgZNPgpE9Gt8zUghOe60IJsEhIgm51Wq8qgd2oppGFxeDy2EXT
7rIpa6KMxgR4iaUTVL5Rwjg3MdWtojZpkGJo8eh37S/HvAcbKiK6e8jM6yq3UZLeuXjq50PsL9O6
X01g85sPKtbkxjSV3CxhBr35OfzjV9FoWo4Kfg5Q711vDcoHlkEvzv7fgXIJDMsxsU9LHKRYSCg4
S1adMh66PEYGk5u+OZIv7aI9Xj5h4QFvRHC2a4DQl+Y6RNgg7xzI18R29i79MSuyzQPhaxJY8Vi+
RyYBElbuU8YYOejpyJQJlz9senyij1HAgCJasOeU5UPhy97PIk+IzBQvHsPCTjkP+gWmJbXSrQYO
quhe6bwrau3BlrG8iu7GVgg74U0WjK4XxrjTFkFFM/ZVczcov0aAa675ugPssT/W9Hj5k8m04qxC
p27hrC7y2lb/ZRZfIu06kZGiCa3CwkMRC/8mjo6zCtL1zWwaEDEDY0qt6qCnrb8WcWh3shEK8RXf
yOLsojD1ZKAzPhK6kj5QC/2iDoof4yH3ky9W+M8SR48G36/LpyiTyyc5Tra2CwC9ALMSaDulA7J9
Gk7zfmlDPMUPKkC8Wvs6QVlnJ0schTmC+aEyn+7oERn7foRo9cQU7l4Y+zFGEEL9Sgap9b5pyufP
W1lcNqBVg0uNBbIA2wCspA6tO88ufAQSjMPGIYbsv8W5h9rOrsSaL8P8zVbkeKAMeUmfAAMCdKB/
qi5x0MoGZsU+AU8XdDZcxwDC9fnd6Qs6ZvgISJaGbJ+by76iadCsZmhH3Y0edfvBzA8OMIu8koBT
g0aGbyLVWIzyqiVD6102CaG7xSQd6n1I32yeOs3I+zTWB3ZU5Uj3ery6gbnY6ctlKeIgQgBECNcO
bnO+AKEkjdpXFt6JxmLm/qDMaThQ8wsWWzBAlxm/HTML1XzEaOsQvaGWnQflULIoIysXiDwXqjIM
It3AXef1tcs8G53aAlWcfioqM3QK6sXFj2pePSNdPK0td5dVZ5+Tt8UPgRjVP//cyIydikzAMnfR
t9a/E+XWbNZrox1PYxVLYrVMFvc6m4yV9qjAoRaSrDdZ3/4G2eDzoJNwSqvIG7JEIk/klbe6cfes
I4qNNAnyogIw91SdX2mt7+wcOPeXD1EsyFYNsIHBWPn3/uKOc6+2Nqpq6dEFZSwGloN1ksQYXXQX
UAr7jxT2/5uolkV6pScGpABtsPrNumLxd3Ia9tliBP8QVmEKO2kxwBsf6VE55Qm4I/8lX5bYTj9+
CzuRzW8ZdHAsTCX6Ldk1eUju00N7V34j9/VBvVMerFO1oiasBO7BupeBeQslg82QYM0PAHo89UM1
gdYQZZcpSFZUG7CxY4eAqqdhlWYAp2nL6zbNMj9trG5/+SOLQgQoljG/ZQLkB6ViznzHyJ1bLR8W
NNJ6kHVR+GZjnxwAvCMddBJ8aiyxsuwaG4UmJibPj7dL0lQvXbSw5iEJTB1hWJaxsL/A3futBH7M
3B47MpMeEtQTVruwp2wAq08+rSP4WmdiuDMb8Bna3KqWICq7mxyAtabr+BmFYqDMWZTqliTq18vf
SXgZNwbCnV08dtmUTjAQYtYnzXG+qGtzFeXt98tihDHD0rBwhBVjg1Wtz79R5GZ11jPPyXZ1zHin
dl6xY00DNFHXKwZVeVmgWK8PeVxgppY5FB3g84M0xYiuNmCPfTjZa3u8LEa4+oC9LRTQGJwVXjnn
euEtVTrLrOGCXa+76VbzkgCFpi/EA9QyBseisJIiHYty261IzrMpjlukwF2DN7GrXYdadDlWj0vc
3Ol2K7nFwhi00Y5zXMWSFnFWQVSMHV29XbwVkNxLtPp19JZpsSQwCNuVBEVgRp5sOojr54fZGXnV
duYMYzTMX66a7Kg9+CWqQYGrgqlpimntL6vyVg0rEIdAihlZGlqa1X62LdBXYIKsqK8GMtzbs/0k
+dCio8AgJV5+KirVSDbOf9sCfAfaRSP65C0ASOfodo10EIwWy23cl6dO7TOvWkt/rt1HIy+vRiW/
qhcjNLV2nxv5lxYMb55rWmGqNZJ5Z5GpI5KCTwhVP5fwtY11VJTeMeMVVKHjjrRAYnXvqWJLTEFk
dRsp/Npg2jpraVWo33TFwZyKvbO+9Zg7iWpJqV6izSdkRL2PHUC1oPhV38Zwf3qBdH8eJZmyqMaG
PBlIcFjqB9k6v3C5dENcg1p9YY95UA6mYbUGmKMDaUAwHNWDYxxlGwRCxTYSmfPfJAFlSSa1YxIV
1N13sf5E5mrYDcXDZUOVieHsVCF5H2O/Zwk0e1z3UQr4jpJQc9fEpiQZFj5+XMN1AYoAnlqDr+5o
9mAvZLUWdDYAw3KvAlIndILZd7z6cXnKwn+x2yYI9c5WJHeIida3OminFgwCDepxvs5P5EivDawq
7lD+McCf9S9mgljmy0V/rEKhEquD6EXVeQQIVIIqZTGGFTO0JlhH05NzzZ6ZZIdtd+kEgVDDjTAu
UFp56vSGDmFuXHUAlzGuadtLJqpFydmZRszZbWxxclpDX1cIMffxAQQIgRO8Q0v+TELZGguzt0uH
x30xC/u/up1DlBM9qRmMUW13hD6O5cGaaUgdRv8lcYjCZIO17UGdbNq2yreRNUPp1DamKyoj7fUa
sIUM4/F9yXRX/f6rYcOtNC4eo49SlWkLaeqp30V74nc3GFDDgpdReCbGW6RbwSwN/HSkyKjBeIvX
E5KO86/XUNBsaTUcVqzdtEsJ+jV3p45pOCZoKM75aZmuAHRzUBN3Vyiu5NYL48BGOKet2s1z64zl
ClLBzkva/Fgvtu8CPmfKMokooSvbiGL/v7FSva1AkjMV+IzdelwWQNeaClIC2R658MZtxHA3LpuH
scVKPI6z/1kAhjgd/1x2ycJKnbuRwF23kahRXsyQ0AdD4eXwVqd61+sgxPg5+1m30/zuVwtfYso6
XKKkZSuYu3ykcTuN2hBc5aW/dL+6Wg8AWedFxhEw2uFlNWWfi4s8pooqfOOyzzU71/0yDZ6uTj+y
NZfxUwhdCqYGgeVKXFwv/pkEVhykOe0aLGXu2e53Q8W+GkX4TsPEbjxqL549SSdDxep9SOXqI0ZU
VX06NsxnqoWX1treSAIC7HYF9dY1P2hpC6re3i8eZHNsYsngaAdfMsZy+GorgCEGvY6grzmgkL2c
1uK6qKSdKuY1PnuVDymcfmZfWElmdSsKJlPIGJCXNQILsnp091U4RCkqFLKUSDjX6zofMjlPtqL7
ms5g+oXrTA/1XYS1lPKohfIjFL7TXJB7qqYOmmE0pc59ia2nztRkcNIgcv6CZernNCxBrzwE6vX4
hc3kxVLthJ5yI5JTzmlQVqEsCjVKGHdA266sILKqUAXM+eWbJzrHbXOVX4jF7BqmhhPWMaZRvM+U
tjkghajuZ9up7sFnnL3URe1emUWnXM3JUFRg0XRcSeYuygfPfgV3L/VyddBMQhtZ3RfHOdAwPZQ9
5S9s0FULV9TgpKFX4LrPJHJftUrmZqhM6M1Q8SgFD325Z0hWRbf75yp2P6Q2K5PJfdYJM+PV6kLL
JhxCkDbPx/WKHFcagjDbA8bowbBDGYWDTCb7/00kJHMEOnfWoK+1uMciSoeJIbOzDhIzYj+dcwE4
TjwiLWJiT4Of+3MshQwdCxf/PIq0g/m1PgwYSkL74q7w0x8SeQLHdiaPi7xOpaB5wuSpp+Ie9OOn
LBh/WGH8bGA4N7+LHtnKy2WZgkt5JpILxb0ZIU4XyJ3wlPBr8mtSAJI5Y+JvfL4sSJSEoiYJrFHb
AoAvmrfn38wuolXRMoTD/w/eoFPwXw0B9sX3k+bnr5flCc/SxYg13ikoU6icYlVHumxcXEzNd30B
CL4RyDsgwbJLPbgsSGSLGgZTsFbqYBiXZxRzC2CplrRFkVJp8zvFqbCEvCql5DsJpWB/DThF6OGi
dM2d3kLjxJ1R+hzt/DgWruMl8OzeX6iyEcJ+xOZaAZG7d+IWQiwUlqoSLDaRRIKozgBqaYxUokII
vmx+mW1xsAGQKRChnlyPYJFtxQz8gt0ndL8xNVD/dpX9ZaVEFr6VyHlhUKQuY2I1SwA8fXBKDHEV
6pVBAt1aACeoZbMs+AieI2cqck64HjtnyReouNSA9Kl3yc66JRqo7Rh6oXSOiP013kdt1eMMg0TN
6GIOA+4dLl/x4DXysBh2pqf5Rrgclv7+8nGKDfHjA3I2UkTuQru0RpGjhjcC14PZtjLyWtknY3d7
Y4eZCV5J0kAnc8/mSrJdf/W7Gx804GgGS1DupgNd/Dx/k/bxWf7/+TCBN0ZAhIJKGOejML0GLrcK
TRolweK7Gap+3mCEgfjWFd1Xr6MFWjDDn+7WHBvqsujNPNIF4e9rZxutJ2dd6KD20LpssQGtzXaw
ttPqZRamTwyzdIKkBXnM5c8pImCDtf5H5XcEp43UOEaRmbZQeS38DDV7PUSWcle+jAfGn6XcTEd6
175Q7OPLMgexJX1I5u6JHU+22tWQ7JCnrP3pxF8lqolCwFY17moAhzjOqNstiDgMThsQZcHAdgOR
6cZHZZ9XGIqQfUShTBgPJg5shpDKhfCGmI0DCkQcp4kkIb937NxTbdlMqvDSO5hQdsAghVUx7oJ0
kRO1+QxT6UIC4GO04JRwva3/ADy3fpSDnwtjt7aRx2mlwiJNO8FJRjfOvrstAuwAe+MJANMP8oqf
8Ag/2pefUJ5q+OQahB1Bko4vlaK3YTSUjk9HbBVcthChBW4kcQYC2FwyzxZrYzr3rvUWYcbwfxPA
OUt3JalaOBAQazTsBnDXDBIjZx7pk9NAio0NBbSzMXhz7iqtjLZOWcJVOlNx08Sp4ynrelpn+7bu
VG8wjcCwtR80X2Ub4qKaKZqz/5HMR/ISwCSJygLPNB8G5+tqOyEpnpLsbkiIhxlEIAl8nabmyull
KwTC8ODaDISedcb4Ojuo7TFdZmZoAxu08Ox+ua2K+GupG7+L5q86I9DzQxpXMxrSGGWIOGfBaACg
GmM1nX0wDb+jVcmb96KmH0hXsBvBxhxdnR/iMbXe0JqogHY7bTcCSNEnJ5YoJUENGPnes1F+WOLr
f1F9ECUuH5KxUnVuS1kTWxGJYa3MXy7fjYNzZHnZ9NzvZUu9wrfxVhaXlfVGhHlvdAuD9DtK0qnH
WD4YBdfyM7tdw/5fvHRE4XUrkQs3yrrMXd1AojkR2080C3FuKK/tPH0qWrcC82b0cPn2i+qcm08J
fsjzA23LwjHW7P1Ap7C5NQISHw1QLIQk6NHor5Fkx75NUemUxVZhnr3VlvM8ar/WsUsgekH1ygTF
cetiY3v05xCbrXgtJ54h8URSkVxQ0jtjoEYNkeNOWXaAKdq74XoqSryXDbT+l1dZuibyA1sduag0
uUvpTux4a+cbVZ/L8modzaDKZIgfojCxlcM9JYH9lbUN2IaBrJu+OE5ceiZAFv3LxiKKejoAyA0T
RFXM25zbSmktvUsyPFOaJrumVfUzaZ0/qZ7LqtLia/Ahh7dJp4isQoecXu/DloIv0gETfVMrz2nV
aLslTsL/TTHOEpfSxMxnxd5fTvxGh+rY9fZ9NrqPl8X8F4/yoRhnftmcKXOV4R1uP8F7he7VZHrF
j9mfsF3hzTd5kP1uZH1Ddlh89N1+NM4CZyed67SETEvzBuDUp1fGobwBmUHhJ7daCJZG6YStWCSG
1zDh4BB0X8/tZKkqO8sGlop9w+PyK/BMcx+bQBjXY9ds3CenQraAI7b/D5Gc/WNhzrWAbLUEVKX3
WqZf6b0tWe0UX+UPEVyQtVylQioBrRQVgBbL1HlDR2+GLP9WRlP/N1cN88Caie4F4AQ5fVSndRfN
XvGSxPbCU1coVZgDhOyr3kyyWy08uo0oTi8nKft8WSDKdV4swL32mWx6VFjrxqY71rUwuYgBDk6b
xZ3HNjIgImcgDrOLzoTdFwXIyo1jPYyARm7b6ABowEdjgH26MuAl4afDwDeGKCzwEfNF0nrIgDud
ooajlOUB6IWtlxhm42ljDd5wMkq8ifBAsTxkONDZBCHtufmXC1FGu4ItLrXz1Wmrq4gWgcSTiKoA
2FqGOigBYOGPO9E8s9oyWhK84X7+MwvTX5WNV9+tnhJaGO3GcAUgl44k8tMn2ftRHEU3wjmLARIJ
nRolZulmfEit9xGS+g+bnlO9kaUKsva58EQ3ArkXRAU8ksKqkU3XFBgJS/1Q9RjNunykwuCGoOZi
hZJtPnGZZZ8Dec9qIaPtT7X1kqv3VvtyWYTQDB0Vq9pYKdbwLD43jCgyM7IsClCyouQ7Baq217bN
aVLw5eAHJBUqoT4bYVywHp0EXVwdH2kxd27/ZBVPxnK6rI/ws2xEcIZOLaOpchP6xE7pR6T1bP2v
vgrGCokG4hEV8xPnR4Y/D6TOCHaedounKNTDqqdn4OQuayL2UB9y+MKWMY+xVdop/C1ZlVPfxMVV
hzl4r3BG7WA3ZRyOWb76CzV6f7CqyvSibtFkj33hzcKjBjwFeFkhZLGPuql0OYqNoo3rvsOgpl5h
+gzY0kUHQu8OMYhW5Fm4CFgIJ2tjhhOACEAD540yLVejcAhDIYn2RtDc5I2HOffXct+hNwccFL8F
eDUI68Y9gMGvGrBnBfa/wIti9sjnKQZ22tFKZUs5PPswRu3MNQPbZpDPphk0ZcNYP+LFI/0ACDfU
WLx87NSjndRj5RkWfmWh0Mr23KisrmmpyLYRBN9CUwEyAeI5F0Oa6J2cfwtStZOhE6oGXWsD6obc
V2nye3LTr0oBWrY1aW5m2301sBLq0OzWoNH3dNBiT4u0L5eNU/CJMO2ND48uOANS4csY6YCK9mSb
8Bt0CByULpTFDXJrCK1KDaOeenMPkiqaPU8mEBrLVzennoO1gQzwGzMoWyITSPLJrissbFYBxNps
/Wm8HqNfueFK8pbPLuH8p3LWFK91ZSfspw52E/bz4C/W98un8dmvaTq2Ay2M9Fqg4uYnSewxMq3I
acegTJP2Pm4ycswS1w3zeG4kynz21+eiOBeKFCzFDkgzBhNRj2hAvuRZFSZDvUuHWRLQxVqxVQhT
B+wlv5+llpj60oCYGmhaAqCL2RvXb8Wyv3x0go8DRCfDsNHidIHUwll0iwnuOGqhj6Jm3pReI1GX
nJhQjY0Ezl3DJ7btukKNpiJe1U/+XOVerMhQYD5nP/gwuA1MEmBg+A3tqqOLYmvTGKh2P3iGjYHZ
xizuBwtDE03/tWzTMHJmWSxiOdW5hzqT+h5DNs7ZXuIs0RB7AjQjsJRKAyysekXx6ipfFEP2VmQn
dUkYd5HsRh2UNUVLODtaO6CcHCwMZMh3LsQm8Z+TfK+qb3RS69TJQe2K21QYO2XuPKc0Je8moQhG
0exishOOnUusaG6D1WlYx8DolYd1mk5Goh3+wrA3IrjD6iu105RGhT2UpypB07aW8XPLlOBcwUTW
WIlTSEh1YDeiQjC31Y/LSgjNCxuaWLYBnY9mcrdzKboEhLEwarunzh2pqTP5Vrek10msLl7Uz5mK
NdlCth8pvLIbsdyVJdHkRrMJq66xbTOTBAFsOWn1n8vKCeqMuDwfYvgYVhixjel9aKfvGYNcfecW
N/MSefFLeg3T9p1d8TDGgBf2ZYDXQi8O/Ahkj3h+ftpQsewGaWXSj0EH3t+rpGjpcTBdWnoY7V+O
COq5JF4LBtegKx6aqguoNSAPcHlxYnZkrbEDg9aXsVOrIC0948BohnPdc96Sq7gAcl+xx/qJ5JCZ
nX9yGhvBzIo3tzmiNRmyqIMJuYDq6H646xtWzv1peY67AqvUyBKcfZletZlMZbFkNBURl7EH9J7C
bCRTp0pVqjArih/LwT616oEar6QZvC5+pNOtmWvBpEweG6uQKM2u3melP0RzSqddacdrCsvqwik0
0InPx6+2P4ZqALQociplgD7vb45LAtmN2ujaT0lFuww+s35TffetLEM0zXZDCwBZBycPwuDIm7qg
/7OG0xODSpQoLHQUBA6C5afYyOW8nRNlSWxl8EWYMGAVPSNYD23uxw9NwHisp2uTofmlGI+sZaLZ
WX5SfSOac4PFUObjbMKXs0mO4quxY3D4s+VZezWoThgduZehLAvd00Yid5fitRydrtDGIC9Tj5YH
gLFEUyO7OOyvfNYLrB3YPEA9hd8Ui7XVxTsT5qs9DSGQYzEG2R86sHahHPB3KIXwEOQ/8ggXE+e1
bKo1mZFZ2v68iw9JAXAtN3RGGM8aLgx/WGo2Eh0JZzapSdOcdtARs6zAqzlmb0XAQOVJvlMAzJvL
ISeEhsoG6TB1BhQ1k/t2zgLQWiWiSJhmw8Waw2TcJmalvXaxVhy0NtXCoUnfkBv8qNM68hUgnlwl
mjqEtp09r3RJvYTGy27uZnpDgJpxiOvGPF6+TSL7Ai4C1qwBUgm8G+436lmuDuOQjAFJkXRjH6po
f1qDKTEwUcK6lcL5qDjuDIPSFEX/4reVgW/eAPG0/r3I3f0CgsJJtk0j+tZoPTPYGwOFBJ75ps8y
6iCNQLryxXqzcUuTu+oANkQfT+nnei9bGNJFPphgWE4FZi3+8ZWtjFikGQ28LIBr8ha9LEDONQLz
YQoZfmuyq66whzpmfrRbfX03PiKRIb5sTFQYdrc/gnNO1gR2LJX9CPup+aKGnZ8/ZHeKX4dDCjgR
siuD9M66v2w+oioBKr0fmnP2U2Zm7fYEIbfHQp2J1YL0wZk8J+gCxtHgmnJEVZEPBg8kwMawb+tg
WP08/OAVH08aqfCKuyq/AF4CczW54tEsZI1wPVAPWoZilcSABa0rlC0N1EGAzWPbQMs9l9p2U2LP
FIc77oydFXn5Kf8NLUFRD+CW/qZAW/xK+3r5cEVvoK1MLiNW7SIBZAlekzoBxln85AIQaDSxMx15
pl54avujAyXhZZn/5YN+KMrlw64WrRNlimbH+qhhES0L5isW1LUwepXX34Rf00R1STVsFw6IO1cH
aKRWYUOcWuxHd/JKRTbsKfRwFvDRiYFFaJuvKU4kTUHiBAutmyw0qsVC/ZSGE9hvJTYiFoT6hY66
GIixuasQL0Wuq6SAKsiFmpg+6HoRjnbyf+9owhSJpukoE2Jwmq+V6GuVuaUFZ4ryAmDeE389kOM/
QyfqX5GvnovjrHCoiqHpigxRTP8xTplnRW4gsTmh+9xoxNmcnpcEiTtEMPYr5kTKl3jfBc0RGO47
2dS52MI/pPEgVDFGOLE2BGkMCarzJwxFTYD6mOGa+/2g+SVQR8LLGgpv8kYkl3vU1TSnRQ+RWfaY
lTcuI6DubyzwDlhLB2Kg1yrJJSJF1gh4SOyc2QBFtvgNrLRW52SpB2AEzx3INOdBBSXVWPsg4uok
hi+YPdR0eGJUi8GVRzDueO4cNSXvpnhuh/cnCPt++QCihS5g9EDgPpbhawlV24jjLBLreXqrGBCn
GlFQmSP4oqkbh0uXHy9/NsGgF9spQaqKujPgX3moDMPBMqdamAO4MyeAgPRp4O6qXZq/J47LbgU0
gjc8kchTDzIiWFHyuBXNpUzTVBeJQQ2cKSDKqeIjZaZe474s+TOtR9m8nsgNY0ndRAYIuIhP9dcB
UJoFGYE5kjrWNxf9Vg9dcUm7THjxMI0I7hacKvABOTNxW2DBjpXFzIQ1bYEC4mc/GKAuAbMtOrWv
l7+eKOnciuPMZG40t0mZuMjEBXB/GpmyUx0SaApgTpaD3Uk6jmJrwbwC1jtVLD3yje9sIlSfCQSy
4TzAvnnztXZgrOaMe44AjRqjHyH4SGRWKvIuqGcDExytGoRQdl82D/K6W00FKxsjQA20XU5DrX+a
gZG5x5CpP0SeDsYPRtSw+EZ+1TcYze8kX1ZgPSgvgYMVfgag0TzaQF5Z88gqtqAQzp6rqnxeW1kU
l4lgVa6NjonSDU0zr0NAEuuEXlnizVb2cNlgBH4FmSxgmTQLkdXkxzrrNZkqzBRARtWdaJPFXtM5
Gejp+8NlQSKHCUloszOwYh1dx3NtlkqxGj1mlxsVMlazMTBMgPSVsR+UP+TZq6AGuJXHh7xSyy3d
cvQB/MrA5YVEup8B/Li8pQpABsAxFOS7Pj5Fg3y3R3ioaGAzfHz0bvk4ZC6GjklS2MbY0emeTqV1
rWSzep2VrXTRhpUNuDIGwwW3GV43whCfgSk12CSyVhkAeNM+aeu8S3W8g9wy7KvqQUvpEbiXP0Y9
uq5IJ9vwFhkoen/sVeIC4sDkQjwiI1EXG0ecFTHWHTHR1pSSOCs6yq0IlkZt7kCX5Go2VLAaa2rM
xxyLUadlXsD3pRAZjr9MGy6XtQZjncwB2li1tc+78Zao9OnyJRDw/GlwlR8nxn7DRp2UjPjdBWSw
bcOqC2zq5RX6ul7zrXukj4xh0L5Rd/l9EntxHMSDB9+1w7Cz6dvfk1BWIBLdke3P4byoU2b6WgKL
MqDT9wTd94EtGK2307LuJYozU+DNdCuJ82WrOgATnUKS/dR3YflHA3VjecLI8T3Ngu5rfN2HbFCQ
AeyNjygJnczHy79AbEhoRQFbGj6ID1Rq5bgA6yZIoOpROxJMlQaWmWB63ZpLSXASG9KHKP4ja1Vp
rAYLwiUer2Pv6ShrXdZGkCnBjj5E8B8uspWVAQ4Ebv4NW8473Rr3a/s6jvP9ONjhZWGCnQpYLR5f
aFShnYf35LnVss4GWIZBbtApDtqfJTmBXib28MQ81Hn9Alutl1vNqp6daf4Wl7oMu1cQ7M/kc8aD
BclldRp8OzZ8Zlzl+2mXHHRp+ikMUVs9uWTNMip9LjrIYRDBWK/21leGmEuPyLZfZXdPaCWbQ+VS
tXJt034ZcKhUvxnq0mPgLJLvxpzjp0u3EcGF3Ewx5nle2XcLuy/1bj6s+xnl7QysFfKBvf9iJXh7
AdeWXXXu9BS8TxQKD4rTm8Lh1rhK9wXi+4IHkQw2UGwQH6K4s2vjYeozAlG6cVVrf9zseanuaz0J
kmXxgAwe2oAk+5vDxHAngHRRVsF61vklSBuSKnie/FOCYI/oLMhvGAsaRY1RRlQhPkywfjgOIaZK
TM6HLJai1FMbMWmo6B46jFSErt8WqGkCuuAvxrdxw5FGAykYNalPs6UJw7AdHYjrwX7iYkUwjI6Q
5bkLUuny7m+tZSOR+4SGMk+Kq0MiwxSZbqLgp3KTHOr9dJBBwgiNZSOJuwXdahdlnip4nsB7dPse
HL4Ek7IyNhOJGH6cUJlqa1TjjRgG1dVKSSCEcQzdKtZ2tdFr5rKUrOyafGxXPHyA70iTznPHbybw
nSXWLozXGzGc/UXxQKOlgpihSDxwrgZq29+liNVgPPc0mIVilp6uzd6SjF5spm9/I98xDIbYbSPO
callSXQGpoHTzI4o+9Y7ugeDWGj/YQ87mTcRX7aNMOZHN1nZiGGB0tUhrJ0rcNf2HmANTjEAsevy
bbLGR8Meb7C+ODpW5i1LLnPTorMG4iD2FTCKhycSZ6B63i9ungyo1mYN8TCV47npY59dz4Du7O1H
QFd4aFh5JB6BgFjJECOF2mNpA/yHBkAwMDLBaW/NNhYX0VzIrXzXoswSN/dq1vhDeRgrLbDtJzfR
7vPoYXSaQPKZRUEQKHpAXgCllIkTOJdtdn3ZgOKJuTntLYuwb9fsnePoQ3z7XcULLQ5MCf6NKHUi
GO908GgysMfIJTNDpKxdqTlDMNt1cZ0mY5z4i91OuT92Ze+7fV94QwV+oMuqCjQFHikbNscHhnRO
U63vJ72z4yEoDXLETjMQ0CfJaTKXyYX7rQge/jjpjIkuTMRi4M3rqkAYfejp7EUDyk64rmSRdlIF
posnLuoGOkupwRp8/v2KPNetIuuQ6hIdq0z6Yt4DTjW5N6qV3Cx2Mr000VwCFQGL2ne1S+dTHK2t
5WsjGQ5KgQkOxbGLlzEzVE/P1BLr21ZSjn5Lx+KQrm18EwM6z8JsRbqiUV60094sHHWfDRYwAeJi
xTSGoa2652pFsbfVssSkntr5jrvSU+7a9JdRlPBWmNCdbrBaRl/jvPrZ18X4dSEZIM+UJZ8Vb406
/HkgxypHYIwst+il0ttuBWpqQhiKDzFw/c01Lo5jTNr0pOHhn3rN3EWap+rRgPg4WtVjP9rd/32S
7p3dCYCxKGp/gnEhdpIb5uL0QYJVmV3RuyBHVzIquROC2GXaQNTBOqEBYG6+mE2SiPbAD+4Di/xq
i8d6/KKaD7X7uzBCpfoZa7Llu3f4Bt5UtwK56K+mRVM0EwSa++I+vbV31VN1jBoMRizhsI8wzOPu
7TU0D/YeUMb9v6C1FcRRE1kgJu9VlC4/tcjywelGZx4APalED+i4Vp7T9WBmnvXd5Ysv8q/YCAIY
igX4SZTwuZtvpE49VdrIdFV+siy894y9fXKuUvl+rUirjSwe/heVII2oFWR1Iba0f7V3YCxC3Ix/
VSAoP7DXtX5rPP9vCvJloHUGDZjWQ2h2bAFltItPvRcf0+f1m7xiIXqjbU+TR4iLJmtS+hbCimP+
aGIBPbvLwaFq7sZvSvA3Sf+ZNC7bmmimle30Lo21+hsgEPcYqiC76vQveIBF3nT79VgM2eQh7dxn
aCO8SyvuNY+FQjYb1N39C7RcmaWw/9/IKkFcURcRZLEhBgzq7cuHEjkWNqSRY6leHFDpq0367bh3
fGkC9s8FJw22v1W/fe789eqfIefoVT4z91755H3M9jS5B5uiOJFCC0hjr/mYoAJM9kv5FF9pB8IW
3Rs/cr32e+stTyg+IclMffAbg15ZtsomagJhco/NbThscp3vFdiWYugA8Ge/ZPqzUhB6dX7xpB/J
neYvJZgkpTgGzC4/6b6RyJ30iK0sC+kAk9imwAzS/SpYUTix/fS5+yW/luLDxhqDA3gZBm7DmVPs
pPpKXcIEImf/qu3KkO7dx+rKDftTaD9ojyWqKMXD9EpC/TTfN70ny6OFFr35CZzOig2gcDO2EcQy
pBHO4CX9Iykl8VgsBK8SAy0fAiaL82uj951rRxRCqDPutAbD88aLNkg8qiBFNQF+yfbfTKwiWZzl
jr1FkecjRbW1vrxGC5rs535Mb+pRabEmtdYBmA1n2TNElD5upXIxGdt2AJ5kVT7QOPlrRADPCG5d
sA2mjdfV5KU0sWfqFH6zvEVt+zWJ38baCSjegO6qHNoamUl2XUxJIvlhn5MTlBwxK4P2ooV1FZ7+
saNJZmcAG0KlgL3fWfVP2ctZPQSzZOdyOO8bZ3Wv54tuBfGX+FZD15vBFxWtF990mGFjJYPstyrr
bzCjPL+o50K5e6MNYHOtFsMKgJY71N48aZh0jf8fade1JDeOBL+IESRB+0rXdrzXC0PSaui959df
ojduh43mNbS6t43QxlQDBAplsjKJj5HaXPM3syyPvDnztYXiigL/CJAmFDVP7mrh+n1ERXFSFooT
TW7wvXqd3Oa2fPKRftrTO7IfYIkbyL3ynNLlqcbEOWSLoc2HSBP0judXp1fbTG3KVHFajMxNaWTL
EGuOQrDXpiCj8iOPE5bQ3IPZ2jN7zC2S0RlrzZjacxTUmIrApsVcKrfut7+hKU/o+bi0BxQZTisa
caxrACJQmBBCKk7dRBt5SCY7V9qHMlZDyzCK0dbHdlt1yZvUCEc/1G9IroR23kU/0S34iZJObWt6
8+FLkMXSW//YFeFsUaJfOfb3WhGn9tSlhjULKd6oovWMHNNOWp3WthKkqT1qw0clip8kLAerVMtd
X4GD35Im4PHVgZQbzu6ueQtaMpSBEaE9FSbzAxtwKqdx1zlCbgGtZyev8X3pVTaw4Y8t3lRUmYUb
xYO+ncfjt7jcaOCKF6aZoExDCq8rGUwDXYsoqRC9EWk3rwJ2eXzOrTDuIKuUNkwpmKhxi++UYInc
UrkY4qauwEV4XroBGKMSz5h6lpAnMDWYsI9nKcPYq1ObOxJ+tAAmazGEyx3OV1vbOoxQYugXuR6l
pT+/g5EmZhR9Ccjuk2rR2d/YwQAOUgSL1rHHAtHPv+eakOjU5j8mmX0sgy43Ew0mq1RGA+mbVFe8
s7gW7SxNME60CJNoDBKJBh/gjAaQfzyoGQhI/mZxVQdL3f2f+8j4skEzxmQQsCiaZ0FK0lNARQgQ
hTN5vpU5mu8Yj6XC+3pr+QHYHyiVANDAQC2dfz1CgCRSWlidoxd/QyOsyFaTJ9kDeRJ3eGDtqOho
sWBoFBTDgKmeGwNdmhGjoI12OByO2H+0Krc/tfIinL3s7C5GRQgBWLzsjVt9nz4HGzWd6NRZMYEf
kiEV+ax43R1/beshBUI4qo2oX9CMz6bRG7E+qf+0BICTd+UtDwK5QjFAX/cvO8x1E0NdlZt5pnaS
R7Ltt52n77XDH6WOsATdeshpKNCbYBP/uU4zUo6DCqz2CWfmtaUbYSIKinl3MfcgXjp/ag1sFiKG
9ylc8PxsjGGv9cQEmEXZtLvUiZ8yt2kob+4mQnQW3Wcf841oiW/5Czcjv7zr56YZd5JlQSVqbaM6
48/JhnEvdNChfc+Omhe7pvPvJwkhRo3mkYI5B01C8/t8pSTWCVCIqebMfWCb+ryFGvgvVW22ichr
IF1euHNTzBvgd2FZC3WkoYxKiAXOqPdea16vO67L9OXcBvNqT5GUN2WQaA4A9Y+Koh8iTXsqs377
B2ZA9IxkEIAL4NDPd00CgZEsmNi1fJqOQ6+/VVH4A9iXv/4/M8xq+hIF3qCAmSo17bhOvXb6RqBL
dt3KqfrJBHZotMmguD7B5FgCQtXs4toHyJGm7xgssTH8h4scxW42eeq+3aSbDqLFtj9bWmbxiger
X2xhnNnKwKhm1KANKJ+bg53Jh0GDqFHPGWnhGWE20lD8Bk0CrDDQJk8p671Efg486Yo1b7/cRsZp
SEUS1x1YHpxgiNxZe43yO6NtUMqXMOjxg/PNLp9KHHT0LzEIBeUdlOPPT+A0jUZKcvNvDz/cnIbe
QPwfQsOQd29XyjuwBbg0OpWYe8N7dW4LjCVKqMcBikqneSDJomWtxE5pTOUNB+780eraTFHGeIcE
PUO2aVagMxuG0YhLfKJvie/q0m2t3qWQ4sbwODt5CTCUKVs9yN0Bc0cvlql4IMMwelnsFCeUE2ue
jGeIVyey8IRfsGtnyPEMr3UANTvCg6aulAvhQTDtAbCFSceqGctQ+UIDPDfICZQwPtPUv3a1d0rI
HjmEcwXWvuLSGjufqWsh5pnBjOlUAKcpbrOhZ2a0BRQAMLr9R1XBs+VpzM2O5EEGQ5lJnOmhhdZt
tylsbUduRpBhIsXY8fBGK+P45/aYK1HhSshFAHvxsUotYVe4mOw6DpvwyXBm1ao/Rxc4pwPX7sq7
draxzL0HidIURKNOHGFrbGRXB6vqYw40LlUBr+W97JSblgtooaEj47Nh1ITWJ8bXUK5jNrfQxmxM
BAGLxUiX6JID8RoIoEeYyJcmtEJiF0LgucUbSOSZZfY4rPvUmCof3zRSnDT7VZRbvX8a5Nq+fitX
9xQziCjxonOvi4wdMoCk1iSZAna7b7r+oGZcWqqVEE/SFxaYrxY0TQXPnNPqiWg3t+3T9KuwjQ+8
s58z+qngJfHt6RFvkv/IA+ysF6gWtunqFwUq0LhE2hChQAU2DNPSLZWW4pCjNgWweKV1+zvygbz1
Mk48DbQx1cCE4uRCDc4kHQ98D6pMkDAqY78vWyV2olzghBYr7+7ZJtPjtFgoBF5iQYI0jhMDfNsr
G6kErTI69dcPC3c/6cu8MNOJZYe5GphR75LIRgu53jUb1PsgHKMA5IVOiPQdZMqcUvla9oPVURQ8
RlIkhM/nZjWA4KtiaBSkd4OrHuetjHYWccU33q1b990LS8x1CA099Ce5hlQ4ijVUudgFV1h0QzZN
Z1OBi+yJWwFYexZR+sJ4Mdo6WB+zp1DZnZWiwLNIUyCJovNcOi8K6n5OrWH1qn9Va0V6cBcfL+pI
oQgyigmoHVpl/qnFvBme1VO4sMC8s00kYUxBhIX559/zzNl40kcevP61fCzx2Poub/84qzqdncWq
amBKSrPCFS8LvD0x+AmMkFtcX4k4zwrdzAEcyjpWJupHmmC0FOFQ6o+1Plt+0tgVebl+yXgLYo5g
0CapQDT6mTClSrrMynnDA+vxEMY8oP2kwu8rzJFrCj3IhwAPi4gpe8xabYoX4zRCUz/ycYbrd2ph
jTl3EHAmpO1gjUJCh9EhRzq8VjnmgxJZcm7xm4jrDmNhkjmIQaPrkZyH1O8DibrLvR5YzeHIb0Ws
8LkgFvqyxFIT5cUYFeqIxVFL+T2GAeYQSuemC6o8JzyM38cZ1KYUL1EdOi70e/VcLqwz59LsszAy
wT7qxIJ4UwkCVJrV21rLNpMwPcRix5uepn/vIhha2GPOpmCG5iC1p9XStzy/A30AFPxkR3vjjXCu
XoOFKSZsKGIiZLUPU90UYUinTixJFSbeg7YaZtHZTcqHi9Ygu4GdLlZDggeNZuR0+BaDJKUld9sY
5JAvMwZJMq/btuZjoXNMr3+6L8vMVmayCW2yCpazMtyEwU0+zzZFiE2NZEV+6V13KisUDPScfplj
tnOWI9AK0zivNzEgsK136tbfgckvewd2rdiZ+7mxfgM+sP4Vv8zSf19450KCODUU5pDzRRbCBQ06
qIGr7NAMjZHVPtBEU98ND9cXuxqBLdbKRGCdPGGyhBrt896u4l/RCMQfmC9DoXQHdZdXXIIL+rEu
78XXMpnwq44adWxNWKRVfOKkXrLRnulwLvpWW9Tgrq/vf3jUL3OM/zbFQCwMEeZom0IBlCj0IlTw
we0J2pDAkzmgPt5+sg48y1O/rWBOlV/lcJvn3zGz6gQ68toxdwXe51uNIhafj3HeraGmRZbDnDnG
mDmGSlX4fSpr3iZyjiZb6K7HRkxDsPeD5sZ48PfNRr+tUC2drATaJ6k7oIgfq5xsi/flWIRbOwiK
ECkwOu1P/Daej1n/fp9ABLXemI7I+XIrkMGza89Wr8TB1MdJgr38OB7NA5iILRAI2dLrb4gocXwp
y9jki2kAHgrYCncYxnDRdLlpXrQPOBtX8dpN+M0PLJPb8OR5NnbAJTGrMM5bmE137Y78kBWLAiMx
Md5TyjzZo59SF3n+lLdYxsekQqCSjp4e80lrj5TqJfhmOMAbJ9tiB83XN9mRfwMbsBq60dFD6STh
BjKAc4cqC7lapAGwCOQuB7knZY0j3/7OF4C047z3a1dkaYx5o/xAjOIygrE0iuN7DCPLsh33JO54
u7mWA4GemJY+QbcB3a/zVYlVDxA7LbKIe91LncKugdcFNvKGV0Nac2VLQ8yKCGBQspmjrKLMtWem
5qOo+c+KHDhSaz4BSjVYSad9v+6uV3dxsTjm6VVryR8mGYszlOKm6ocPIOoer5tYc5nAwkiQyUJL
F7Ql5/tXK8U055VGnDGYXKIPjmQ8cFXZ1iKWpRHm1QmyUVV8AsWtFsMtcdFAZ0ewqs4Vorss+aNS
A8b/QL2JlrFyAV0btE5q1QlLwkgzpv9SK3ukk3LBRrhpfoa3KPYBFMyrwK/u48Io89LNgt/peg2j
aSzsUtCioP20MUFqcP1zrVZQl4tjnrghIGmR97ATGHbt3/jQlICEEeTF74E2rCtbmGyhtGdXBuiF
dwVWj+PXGtny9BSTXhsH2G5EKLaPH0Eucl45+uvZaGixOrZck1ViAUAiLJRxZg9m6NRFZEn1t2K8
UfuDAppYJd9e31Heoph7PRAob1cCTBLpdu6+mznnDq+5e0Omkq6QYwd5NHOHK3mSRJT1UI5NG0v2
iVXMLz7oLUa8addXsjLRgFYTAcofEF8VvWLmLqcq9Fp0gGuQLhub8C8ZtKQJAjwTU5vFez7d0fCE
tgoVsD9KlrTT7//ohCx+AXPRkzGdzRCEboif34tashSdJ9K0GpcsF8lcNEXQW82gF01tUAyI0dZ9
zSMUU2JciejT1PDOqKpX+qqd/0Gv92x/mbvXSxX0XSOY1o2N5IOuSvhIyrfrH3H1OH7tIEsZkoea
XBi1CpdvYkZUn6wo47FCrtY4FlvIIr3QSvPriX4lfa7dUAvtRtTvAbx1hjh0A4gbjKJmF50BZxLt
ri9v1U0ulsfcNgOSUDn0FoiTDy0EHupO9cCjHh6M0OC1D1ZNgRWEfjIIW7BaRvqkdDFJZeLU6lEq
Y0dUBjsURc6l41lhjmNkBlE85bDSNG2zLxMFkwVDIGw0ZWg31/du9WgsFsQcv9nPjDmdCfaurSwz
D/dtww1Oabh04YDxbKJbbRiQ0GK8VduhrdtHeKn1SH8PwE2BpqjbkPRdaAfJjeRyE6kSCiqjcYiD
7pfeJbyKPe8X0F1Y5P1NVaek6bHKNgrsaChtUn3kjWArkWZF1bca0tQiYgbdBD99Qz6vb/H687pY
P/3cC+t1lBex0uP6xbsh3RsPISSN9gDXOWO5p5MpkmuKuyKirSf3umnqGi92/ivWMxjn3WOmCJpY
iPVqMbRbklmpHkFsYgTK56cKcPt1a6vHdmGNcdQh2Dyh+wBrStZYeRfuQTzjiDLn7VvPORZmmNsB
0O9IlA5m2tOET+SWEXi5qMIjCqqaLTxfX9XqDVmYY24I6MCnrAcHhEOE6F0m0g2kXDJOiMLZOXbC
1Q/JXAUTbFQhxtANrTr2U+5gLptzFNdf86/FmMxFEAehQWCChKN/byMLmB/y07RkN4JGs4Z00SB2
+L1FvfYnpiVQa0w3cWHFPIG71bLDMu1hLgS0o2ptSoAop19QsRO3eMnAX1C7tGAEkkFeBLGGdKIq
RP8kdMw9yKKoM4oI+0s7diFws7KlHqkeECpwICXSMUR4aO7ENyCe/sSVa6DPx5wUVfhgDusQK8UI
hjOU4oxyr9eBmwcVMCVP18/o/9jRLzPMIZ3iroVeHHaUFo77XQ6e1whDUQpKcNoB0GsOqGT9vP5j
ji1WGX6GMYsG5hqK1wfHi3kMuWviGaFOfeE2wzwEOo3QU+LNIOrVbOng79TbwRM9YstW/JBuCo4H
o9t06S9PlF8qAEhsT1IvRBLJMaAkkUrefEVorN7PbjTBP5hQS7L8HOQv43Tjx+rH9Q+47mS+DDPf
L0/6WQ8mhDAoNT7Vgvm9SniTDevb+Y8JtjOpSsqQKCHWVifVJtHua7Vw9bnheDLOQljSBUWrMIOD
dMvpVfmXNEF+V5h5daDVGhuI9igzG/1MpxdicTIqM0uVvsFuUfJJ3RtusAy1taCSbs+gBR9HS+w9
3pjP6v4Bc6PTWXIRedf5cZx7MQ9jWjfRo2Oe35TVT6XhFLjWn7aFDSaSbQVzbpIIR15RMd44B2C/
ltUdWJRczFBMNmh1JuAo2nutnZPd6E/C+xCY2IQ0Cznfcd2jLH4KOV9umahlRQiWqz4Ft/4+2fuO
vOs88X1GnDJsNZdzAVa3l+JQ6eA6nlHGnjiD7CUYgKaqy3m2iiG8SfriISeV7ggQtrT8svgoAz+x
pkG77cxiN6vtg67PCFzV2zbRP5pOfq6QFFsoE7qoaR+kRsOckK5YGKnxwpgYTlyOPwHMK4BqrT9m
NYFky9Tednl3l47GazQasRO2FeQ2huQz1kPw61bQHq5fJiO7nfT5Pi3oL0sliwgaQG2BEltzZtRO
G5aF1xcK4CdIOXhfYrUaudgZ5s0WlFwoUAhCNc03Mb+YHPNMvcUBve+L8FsKMe+xgEhH3kHHLeXZ
prt+4RBx5AHGBKsA/uj5KYCidTfrOULXwSbv2GunwJPyOoIpndjjS3SX/OAcgxV7JoavwFsLjhyM
MJzbi5uw6s0wVp0CMFACTdOo4vCbrp2zpQXG0xa9UfipFKlObCQ7WZ6dfnhRB847shpwLKywQlGQ
VQxluYUVGnAkgTVsqm/SwfjAAw1oteJVAPXLP4SBG+rQSIb9YEvDjJcSIx+SNnqoOiaZwdHXv8q+
aKUoIVlo7vKkGTh7aTDuqmxSLRxifC3/ZjwW+/Cubm/RS0JCU26qt/gXmPTNZ177b7VYs1wi4ykq
NSmMoqZfcJfet0+UCaKBGvP0/BsNY3rerm0nc/cqrYy7SIUtOsPjf0ogVkntG9mtNrpbfpav/l16
W/0lWiAA312/CbwPSfd+8caFlTzGOYHlIv0VxQOYgwJ3Dh7KgHdU1644tPo0IG9EMFKxfTKQgQt6
XySqIz80n+m9grXRedKus6sdobgv5/rCVl/vpUFmT8vSz6S5wqlJjzUgu5/lLnPBOWdXP8l017uU
v5Znc/WgLtbIbKaZ+UisGqwxHN+K4jEC5bAy8m4DbyOZJIOorT60Jr6Ygkd6Q/WEQieyc5wSVEj/
THmHuuWvL8c4Z3BVtlMzYiMplDX/a3yKHQFXYbYTDFzf8Lk1VsgQzg0y3jmY2yEZOxg0MBm7mb3i
NroF45O4QSSJG0JnFNXIojOllZMIoIN5ED2q/8MD0q7ejcXCGR8u+/QsI0KBeGv2I0rUAyYlAX82
d6IRv18/rZyTwwKqyigOekGHKU3s90Y5bbNUfa5bsrluZtXPqCBFxJsHsjT2vSC1r5WyKQD3DMig
FVRQzpSTAbcQGBGSZzbKA143lP+eWgIfdGGWeS2IWnapOOG1UIoYfa1bPXnqFc6DS6/zhQtd2GAe
iaiGzKmZYGlROISuFJXdrih0hbOB8uqZ0FS0oDH6SKklz/2lUmkpojofU+rO5OYodX/SepuPnnvl
di6YJm0M1GG8qXxVpxnRCxhskSwAwhXEFoqPfzL6jO4xMgWIRQKtD82o8x9k1ErcQpodiKqhuS/S
+DafWi+YE69PUk7esHJIYUo5qfRhcobt0bS9khY66MwcKEMcKoXYvdDvc+QK1w/pypekTP8Umo/5
TonN+ksjTOW2JoojVweS3HQNFwRDzwJzVs4sMHuWtLnflSAGQ0DhV68UT6A5jSO37yhGOYHHG7pc
OTNn5pijOcVQ44YMKgAF8vAXmH83em64HRFfS83n3ILTQOXF0jAID1wfpTQXmVcPsP8gGzBkBT8J
SVlxq3rqDrRru/mQ4SRSib9g039WEB9//x1asDWsvCwu7DNPoJCIeuQ3BrWv/tS9aB9Ldms8UDB5
uBUPSnfv24nAjUf/h10DtjFEBs1U5pPWSg0cPSDusHsC99pCDIEWWpiKwduVb1oUGXlFt7U8Gga/
jDIfVjZ7IR1NlQLgEH4fJCt2ekt8qnaQsYotHhMAfWcvP+2XNSYgrYumQqIEa53yJMz6j7rLfhAt
+T6R6NMY/rp+CddKuGdrYw5S62NuI6Qbmu7Md9MAGaIXCzYATo4QWLUrehIkvt0K7MR9sA8HVzSs
CMwZ3Dn6tTj87IcwJyrPEzXtINsGlAwOM44xLcLLXgzgJrcwsnpTFx+U8e6lEs8jGuqQILvzN/2z
LjrE9OY3DemU5mmSDUL5orOkyE64dR/uOpkwKwvNOVfG0zqhy3xisjcgwlbb4pY3E7FWdTnbUybC
ErRRE9QOtmpndIQIWquC23nJM/V/AgJjXlGLe1OYUCpqgIFqZpxd8NHaoG15omPn2Q4E6Jt8w7so
vOWxYY4fFmLRGLBGqcvKewqEj19pLaGGqkl34Nlb0fLDG/x1bNh57Sqr0A32sZ3GTfQ4NVYHiQ46
olduhdGtUk/6JLYIbrT0JKkSgQ0psIR7/fn6leVtMpsn+0lZGhW4NbHJqtfeoU5pjTbZw+9auc2r
zXOtMe5IaXQpKeB0TwzU+tvfI8L+nebRTebp2q3FXWdbzLgjMQAFqVpii2kSguENsPYUdr8tvQHU
jHJh+7vaHZzcDT7os0Z2ZvLaF6A6hpwa/j8V40x3XHqKlUzs7DcxnqnWw2zGDBqdYVI+aToynyhu
ZMx2FLhGvHSEe6wZ76QnA2JzesxA6Or2vkWVZEt3/pwAulTeIi59I72UVx4cVmhvRAV1COvT+v7L
HEYpuXnOgWeGcUZVKZlj5uMgUSgrQjFMuUnubzi91ahvcUsZHyRkvTQGCKHxWo9OdKCAS8HWnkw0
AzEP/cG5jPRAXmyeivFZ8DPT6W/meuh+6Cd1KMInpNm3tAx/tKnsmrGJFyW9aQrxKajGfeLHj6FY
PUJS/o705mOaDE8k1BzOb1lduUpZtXQJQtMXtZc+LVL8E0YD0ODKoT9WWbT2MnnELQScVJ5DXPcN
C4PMbW1qZUBlFQap3mB323yj1TP6WccEl4MXX68hH2RxYY65iGUwimpswlx7avRCTG60ouQ2IU/K
LtnRcQui2tn8GLUH3uFd/cwa6iPIqcGsctqJRf1MUdupjsIJh3csvqH5m1lFzZtcoz//4igtbDBH
KWnSpDTBPu0UWuk7mpx3TukLiOSLPHM5R2WlCwDFya/1MF9OU9Nq1IURlyRot6kS7gNBO8p1HdiV
0HqtEaH+bwRvCqRvrLBLv103v5q+oNakQhQM00mgn8BWLLZTNdW8liaRckGAGOp9LCwcWC/6lpxK
d2SDICUEAoMyGDQ/wuQPVBdBQ0F1vAiyz0tmHpKgMxvEMkAKHmD1W0pWq3jxnndq1oqTZ3aYbQ6J
OoxBBzv0OUv/Kp9CD6Sbto4kKXWzp98QjFh7rJYrY+6IJAUkr4Cacsb30ZExp4AaHsHUxykoegGL
IKd3v4bUO1si81p1JBoQ0cJgfgygUNFuf852e8t/PtZi9uXCmLg5McwsbImkOSoBrSjprDYurU5E
Ih+lvNuxdhOXtpinKjAIpG5LrIlmmbJmxcGLCEIWgFSpc4taOwleur/4SdCKXdSawH9LMLZqKiwe
sE2aoFZIBPiclA9W18gbUG3ew8vyXq2VU6Lh+hFaSgK7P5tGS8MoQt87o424wZ0dmtFSlRYRnaTI
03hzOjxrTP6M+hrpx74AvhhKg9QatIMoi7KOMXdolvFLy2v37mx9jCsdi6QiuYH1heC1SA5oxDqd
B13kE9SjtJvD9rpDW4vZQJKG8ie+GqiLWYHAoiHNbCgw2FIWzdruNu1BB7MeZUIMAYB3uVHpyn2A
FAQtnlGGmwuLRt7OKYk1cJHs/YfWKw6DXe4Ut38rD827/LPa/RaB2kqIAaYCE2y7KHVJF+2dIFWh
n151smNMBvQD8iF7lcJcudPDChX7MO6P5dQbXtiK0bGBzrpVCKVsF4GYvNbVJD5c3/aVUsnZr2Hc
axEbo9L3g+xE8WhBdWsX6LtSfTZbzO+WlX3d2OqGL5bOeNYawR2EPXvZCcPSrrXIMrLi0I61LSsF
x9SqHwADLOS8QBKNEvT58xgavlILIL5xmhCYjFE+VlPznHYlj9JgdUlQpMCnRJUbmfK5nSxMVFVo
FBluoD7OPwmadLdU1lu/DXaQhm/B/W3JR/6UxloRBB7uyzCzl4YPQT0phuF4N71mbrYJjupetuTD
bxAIrR5ZHWA5XEwQa8mMM49JGI9KKNFF0nnS1DEwkSK4NYpLqN/hv3nD3WthMVb3ZZHNQIjWtFIE
i3RgVrObG5qB9Htzk7v5DTdBXwnlYE2XThw+RGXTt6o0McBK19d7tKBk7MjG3AS2vOWqba1aMhTU
XkXw/EH8+Py4zMbo6yBdlpGY9s4IcpRkUxzBCHng7uDqi7GwRA/uIj4M9RaaVz4swakdJze0KWCI
kiYiMX3gJzL0gzCRN8Q5dSSNiAgNna2mI04MS780ZGT4wZbW5AiUEvh6bBI9aqwdwNZB1qWi5QGa
+/NlabrY6Ubf/I01Vl5rcDeMW8XqnKq36Hxlfpu6tC+R7oq3686L/uVrlplPR4YqqJHCAHbco2oD
qvKu2f1/FphPNg9ZnSQN1hbX5l41mi3g75/XTaxV/0EnT0DfiWkJ+UIdCLj7vkoyrAKqTyc1+AAy
KDTnBDuPTVsA8Z53vdYK5EubLJi6HmZFHnPYVDYiCCEIGKqJZms5dHzK5llF68NElzzVD91U/xiS
F00XbL9+kLrHGqqkEbfLtPY2QIcF45pALGKCkNlnA0o3PVrnsmOGzaOqlrdlMrpGJXOe1lUntrTD
xNvNIGRFoDW47E9UWi/FMLe4E25mNwaxMzeaoQkfez51DdKZIqXJlhTGSSt1oc2xXtMbaOybh/+O
clf36Z5bFV+7C0tbjHvuinr06xi2pr2xAXE/hLhNlEmotCrcJmI1nir9mntZGGS7/pJWDX6RVxB2
2Pn7aF9v1ZO0Ho/we/2TfW2iymTVeif0plhiYTSqh7Qkqv0K2Byno7Lli+is+bLlopgYJYvaKOwy
GKun3A0N5TaOkl2fSpvIHx1pVLdBjySN4wDW3nIdXppW2wiVojt3oGas+sk8YyfVOyRm7rxN38Sn
0aby2NO251FRrH03tKcBHsSgkaKw7nqQa9Vvhkh2WjEbNyDnK6wskuLNlDfbvNM6D7QRmWNAzWcS
J95aV+45yCs1DdTS4Oe8pMs0y970S6FwJPW16D8G5SiCN5WznyvvLIS/APSFYASqMSzRuVilaROo
ZnGqT1C1zlR6DD0dDWTVjnxP9h3u7eOZZN5AX9HLFpoNBcIVICs+wOf4oj5WDkZ7HEmx0l+8cvrK
RzxbIvPyidOEkigkbtAlT4glC/qxkMzv/iwB6Fp+FAY5BInupn428zZ3xc/AMvIz5NgY+2eLXEqp
G3M0YaUUVy660zcTZS6wWzfvviXsfQOKobyC01qL6swmvUCLwAl6J7WoAdCIwLrdgXAnf2rfJnRG
kIduzVsasSUPyaZxqh10HhBIjc8VcLhcSBVv6fQQLH7GRDqfjJ1eOKbWWrlUWOM8udfP7kruZ6K0
jJRbgrynyupI6JVOQPKrFo7cGU7S/exDTy0DS9EAbgy3122t3UXQWkN9ESR2kkmYtzADG8xo5rgm
YfOspJmlto+6kdvXjayVt7GiLyvMGzgnnRKqHVbU7bPbYbakg2kLo9W/6e64r46ikznTthOtouRs
5drDcWaZcatdPcf+GMAyBBG3iRsklg5Iqu3fUYafzncm3qXkbCiL/ankKNQgglxgtu9XLzzLSmNF
0uP1/Vy1IQMmQkQDFLgsmYgZzdFgzPhoUnmXBx9av8l5Q0U01mKiFkxrf5lgbhvmB3q/nLCMsie/
RC2HLLxibvtW37aD2Dj/dj1giyCgtaMieSjdM3dqLPQ00KOgdEz1sRu2XfQSjK/XTawEu9QGIEW4
WRhdYCW4CtI0kZjDBp5uY0P7r8mhvk9RrRs+2tge7ke7OUL+L0GcVNs+WCTTmLPMUxZ5vqm0sAQ8
poZmD4TAmChGVJCvCwkctrLJboMtKrwC3l03fTIfG69C/3fCa984E9CpNLoxrNRVQHoK/V1H5fwW
6dLJnP8W5gM3UtIJIX2sxH2/0/bRZHcvLWrABx+Mgihi3rcPkuGKUJp640Zzlw+lAd5MsOqjIEwV
JxmnE2hJJKsRxE1ot6t41F6HG+E2sWkOLIy/oWSx4gXODTL+pwSJWgOmFZhDJdHYIw8+SBv6LmsH
fsq9UqI9t8b4nDSqAqVNYa1x650vGNBdTS2qJdWD2TmKrV4fQT95/0cgFQNE2ci/QceD+qnGbCzG
N4c+kVK6zpN+vZ0KtD4DLc3TSeK1iC8DZZhDpZ1QFlRyoSMFbs2pEbUBhWG/VB4aeRBd6F+CfyvX
0UuYB+O5SyAinAYR4Txbl68wLINj5iRaeqlXWgyllGUhhFBCqdQ8dc4Sy28KzbruNC6dIKyohKCZ
B401MPScv/Vh3RYFAbrY0RR0mQ2wvYLUsz0Gtf+cyM3Au5KXmSLMGWBGg9oKVQlkzA1FJ4V6HaOh
BpyY/BLT3A0UXMH7byAx6N86d0VntlimCyXIR6Hyo/ZU8EozL+mOEOMaZjvc1EfZlUc72FMxG015
FZMXyLzx216rt3KxXrZVQ3VnaqHFemn5cvat6eZvgtHRjUUU+XgR5Epp9nzNjMvDEa7rqkhwXFEL
i9/BZg1UXLgd0KzkRQEn9t/L/QU9Je11QcWPHuBFmCgVvp83mIvFtxRfs233ogjWMAD51zlQ9So+
ML7tVm7mRE5qE8CtkkcqW6R/IBBzf6NSvOZxITqtAzuFcuqFOmPfQXt6ngO61QCXVjbF+vhgPCuc
+RU0p38Cl6N7/WWQqeXIQqJUxIRB8mQ8BAcCQQRpo/2kAx583tiV3ODcGuP3WkOqMDKO0zx6ktc+
US4yEPTZZmBp962VWiPgTJM1/ACaGOYFiMRwkz96eC4/+NeCmSemysxh1M0QO4zSC/gJwG5fuhly
kRrSAbzjdXl7caygvINZeXT7keWdny5DLRAzRQo9yf2xAYgq2gmblN/kvzw253aYG9N3WiwbM+wM
toE7o24p/wFt80t2d/8bHoFnj/774tbUpjKQdkYXXNxjggw5+12PYzOjV6Mca+As/2wfkftA1QLV
CNbBq74cN5hZAcGxZ+xVJLBkU97K239PT4ZtBPIDAyvSSnwrVG2gN83cOqWS70TJfwmNZq92zcv1
5+ryOTZViaqQAP+CPiY7lB9PoOyfjB7BGyjLN2PdYBY1lFMEsmPgjn0uJFYlGOINGI4K6V8/lVge
lXVUJMTvmM05/3KY/WsTzYBYWGYKgj2ldWMRANpv5loIHNX357fra71MgZD9oKgKRBhULLHkc3tR
Ks6DEkidY0STnFlZJhTeXDQJUD/QBLKvG1vJX/EayxLkrk5YOLY4B+I1NavjEVhjr3ulxaTA1cG+
4c528RzY6T7HYFd6wwWhrVzzpVk2lwxnvzbCEGb/G86Rk3TwxofqleCSjZGi60/xztnBv+VZ5xln
fIymmPlgkqF2jDL3svl9zkTf0mY3Ke+GuYWSjjJYQZlygqAV/NTZVrMNYkFALTCgW00xjngTN5IJ
LXh38lAk8LTCCf7K8ERqMaDIKLOlViH+4K18JTc6/w2MGxJJqoB6Bb8h3mkGYB1ka9xHIEEBeku2
KEepDIhw5FQgNuSdtJU7fPbJmbghm7IU1aW+dsC6PDqhHVMZcDsEOwSsK51tT05tT5YN/jre7OcK
J/r5sumdW3hfKTMrCGvC9mCbdzOM5zu69v4HTUf1TQsstmGJx3YziHzjlx3Yc+OMA5n6qM/GCcft
dNaPyb4+UERSdtdxUoeVVtu5JSZY6MxGn8vsdJnTZwVY/tNlDjZjCqGf2AofNDd+4X5YembO4wNq
FTmvDA8NP0Kv22JzfVgVmxCbO2GsKUyPpZfeCTZV6JvEW0y9OtkPjtPiWGRDfCGrEkQPXX0K8YXk
2OAgjf9h7cuW5EaObH9F1u/QYF+ujeYhAOSeWQurissLjKwuYgcCOxBff08kW+rMQN5Ea3Rl6ram
kSxHbB4e7sfP+cwz4E50DBEH5Qs++QZU6GqMYlgSS3mQRA0s8ijzPMbqiOL2P8f4/8GicA10WRB0
VQSLNVCIiX6IXAjQfvSIsovqBAazlfOyMKv8J95ZRxEVHcXmGEh1y8eIxpMU64jDWXm9n1WQpYk9
6/f/0KDgEeqKi/SgnRDJEmgiTHu66n+g39XT6yOv6JVL24b/vNkAQXTH6WjPeOvrjdoX7QSKpObX
AIsQ9vI1OKGxVeWVoRx5/B7/pzaFZUyyvLSk+mzzj8OB0rf/a+v08gMfJ/u6MK+3IgiAnv81TsHJ
R/o0DkV0ntfz1hnW4RMfZe/DIm9Dz1xcAEv+/eb2MZELR4nvDIK6nl0LjQJxF53d3ACKq/2w7j9z
HLsVHfm9pj4vjPKmE7iwJzxLsrQHL0Nz9unn7coPSPrKR5nqB76WSwfk5va5MCj4OVNJ2gr9/fBz
+SbtSuaCntFamsWFUYminH2fTpWmnkclu5O156MaP8c49n/s0P90HsWKl6ZHjZk2GBaHO8vWXodF
6dlCZzTOIXffS7CWGwlrONM/J/L85r24MMIqQSJZ/cNipe3wpjyPEawhCbaptQ7R8AvptOiVrju8
a9NlX3cjBASSDZTloGTjLF98GS4+oWkaK0FjPR908FQcnNqTDtztKV7mIZ/B9lwfL7Y3wBYUZJmM
4tZ9cmVfcH1SbOWNnlT8Bsu22oq9QDHBU564MksPFunFLowbMciVPSEA6qgWNF12tseBIcq+3iAD
dta6WDiW81Qf+mkUDZRcJhKiwCpfz2wVAFWa4erCA77dhhDQBU+w/CXaKMb/rpkF1hwHROPoSreA
qLu25liQfy/ihM+j7MabXFtx4WhOPwONz78AeblxPK/sCU5nKiUtUiD2iTsS/BfyRodQNRoS/CLD
Pk3+Qn7rhi/HsDh4D9rHoDoT3iqhEShtN8oVukpSYsjvyL6BFOzn/UW74dkswwLzi2JalgqZ9utZ
bEe5ScM+wCEA93Eq18S2F5pHbg0DuuwgzAWCHSLOwnmz8gEQGKbVXpG8yl38XuYanuyLaul8uYUb
HrmOP80IxwrZMnO0W5ixX4fJLYt9AXQ13JlrHurARx+C9NF5wJzhjUuk1f1J5GH8zLbJubgdThAn
NrZmtNC6ZoDronIK7GjqfLVz9lgxdRdbk+reN3bLhwJPA+1mXnYwIHd/vWRhOdThgKXyLMhWbSYO
I2duQ3h2MHYjJNkpibcAy+LQVfsJVejl3OSNahDH9Pz5DcLDxqSFHWaVggDVyfaK/KYYP1nyWMWB
Nzaxn5pHA3KDLDllFCmT5IE5nyrHXCBVuLmxLr5BcADl0EG7QGI19AWQyQuNFVM2/bCEW7h1QC5H
Khz72iqiqlYx207CvqmT9KTLDbm/orfeqFezKYQXPeuyNh1h40xQCkrbVbFtAxRRwx1/mEcNCfY1
QJOjD4gtJA3X9+3fH6Im8xvk4kbM8toM5QoTWcYI3kI1j/2hTJaUJ+4vF0Q+r60A00NpVmCQpn2S
mOQ5wedSyr37Q7mVabFAoGObsu3wTJoQdNuqFAJAhSCqqQF6lou1brsynYidMr95k/1iVR05DBqF
4idIpvIUc76yw0VWiFtzylsBsK4AE9liZX5gkSwFMt5wYbjKMrQEN0tspedEmeh1Lk0IZzBqywg3
IGJ9WVVTf4DK+qEEYd+hyqVoxekS3JQ5uceaDPo6qnpIsiIkYdA9xvr4ORiZ7rZRFz10SfNoc35E
NSs6X+/aUx/Y2lbKp8lvGSfHicKeoD8jcauKdZtKM4OVjszGREZwPpOobRtfc4BTnoZxX0ptA+lN
BT1foJAhY9IHW9YihQrSn/hDCmvTbyrZ+b1TZM8eHWmhd2k27QYStQgIoCHtGOAtFDaZlhig+jUo
9ag1rJvxMZkW5TJmjx1uQpN5pQK1fjQRXe9jJ47ryE5riijHnAgvijhu926tpwNH2uoLA5rXE2EO
HVcOkCTAGlkiibcRlayNUBD2kibeUlpqpJnSx65UfIPRU5qOXynq4bFh+5ZRbTSnndyqKxZc7Txo
Fb5C8LWMlWjTrlQKtWO2MlacJM5hv9Sbzj3h8vP9czy/YM4GEaGj5o8UtckX+sIngcXfKPoOBo0H
ulUOHaqodnGwI7wqZS/xbcVngws9yvtmZz5KsCpcrT3EvuS+gdWS9j8RUDyO+rSB0l+/cIff2qZo
4PnX6ISjq2QB9JosjXpRRUmJit60hKZasiAuWAW8zhDDQqGnJKs/9WHt3Z+rJQvCxcjMJjbDDBaU
iv2kJWgYnfD9von/x+b/c56Ei1Ep0GQdj7DBi+kQlRzRIG+A5Eb1utQNV0uJjHNv0T2XKsxa7Ng0
ypxz5o33WcKrhjv9q5ITyVoF6qekjtyu39R9RAzlNVRXvAWTF1+VZC+D/JKydS4TXXuotO2Iwlhy
WgTez3YoKu+XTl+Y9TyT1d7g9wrv6eFFm7pe19p354ywUkk2ErvY0nTZMA/ThamBVj0SvYaDepEj
C1NTGV3Q9Cr8kPMJLeBomAy276PbfldBoAIFpoUDcuORjitc4cG0LQOyJxxEZiu07suJooZZo+Gb
1zAbcBot1TDnfk13YMcAWgvddHCzwqhqU42bSWUUyQAugZf66S4/5qgMOGsA2gBT2yzs6FvTeGlQ
WL9kYDSSOxjkFD+qC5zcqjxyFXD0uvpZSpZiu/kRwgjRJMU1RXHk0bBx7Uibus0GVT+P8BdDCxjN
AYZz1u0aHBNLLJj8fhV3yaU14f6tlVFF5zfWrXUgx12s7G0Bjp/JK5FEXpK3WByacBMPaEiL0fnN
55ITgaM567ONJ5C8Knz0ly7O5Mzhoa8M5AccDYFusFkTtqXi+Nt1jIdsm0mkDGMzAPX9lKOrB/DL
MqehW9JoTMgQDN2PGmROTxOQa19RIpEP6cCyT30wpt/bMFjij58/IPi9hQ4jG3eKDmJ0wU+yaix6
ZuDe4sclTFwqucOR84+2vrOL36tP7MjZaPhJlVaLyMfZxFxbF/tlCihyMOuXl5ZdUIByAhydoNC1
+2XUeVxyD/NzC5P4v6PI6PCFLBU/ZhfhgVNA/60tHAA5d8ljqR77F/78tbD2XfMkv/yFF+8sjSZY
5JNwYVEeyjosR0g08VJeD5/kQDyi29ZIUy64iNkZEiwJvg9xVtOXHSxxn6Qd8p25heacl2yKpyWA
z62VgzSNhqIIyN7lM+DrclCAjzq1BVNq8R4aH9rwcn8sN38+Cjk8TyEbYIO7nrRCLSsqmSb1ZBZu
7UZ/AmRkqSman/Irl8OnSwc+FO31AA+JeUCZ2tCgmCxEir9uRFICNgkaM203rvMHeykenzlwwZzg
wMspLAKqwVy/6hAiWBvA+16DlYX7Il6VD0srNLvvBXPCye4Ds9VKAzMYtqXfS6kfWymx9df76zRL
YF1bERNYNJhMM1YxKFBIOq9BWQ4bY2i2QFKrn5umr5auidmo4ErRTosWb1AwgZtAOL5BElfmEFC8
jt8mV1vlyIAPJZChHITQrg2JJAQdcOv7g7yVGwBgSUGtGk4SejDC5RRMVImntuAZXLZSkWWpaeEW
jxE0vLxopX+l/og+Kr3yi5SkzefIepw2i+n42XblQ7/4COHSStsxHwfl/BG9Vz4DhbLu3XTLGRul
7ZKfnK+rjEYKPFdBiCaD9kXYrEWoUakfDQA2Uyvb1HmhrLXQDlwn0Rqot1D58f4Uz8+7rMgIDrGw
yIWaYmM2rfUw1GoTLNTjkLrM0sJT4tBg6QzOtg/ewui0QySKVi3+z7VbUZH1r63MQqnoqUOnVrmr
bQ4lObGdTYDRSkjqDWRYEkm/NbhLq4Izi1tsrCKFVc2ClBakF9t2Cbq3ZIIP/MIfd3o6KcEIE5MK
VHZzgiIGub9Cc9SXMHfC0zPMmjrsLZgwiJWh7AVlsE+xrwIdw/EFpxCoxFXKOV4mb8Hy3HNer5oQ
a3O82xTIsKyvR5XYb3nhNdB9gnKkbxo+gqllgp4bccK1TeEAgN+61CIJG1La8OcSA5Hd+W5YV1t2
XGZ9vpG2uLYnuOshi9BS32GMKS6jfksj6Ki2BEoBhKun2n68+GadH3HUG3DeQLTGeaZFTa/QZBN6
Eno8wzvlHeInrhMZqK+Y1DdCdWEJ+WwJV+2VLWF7WjR3nLYZKPCIlk1KK4+OckdVz2yj9xht06Qp
Wf8ZDB6Vf3/vLA1S2LQgWQP7mdLBcN+SatI2afklNj5iZelNMfcs17Mp7NEqi/uCGhghrSd0YbKN
0ZrHYYwW8mn8x8wm0kAvmgLmPzzNhEvAsfMkbCKMBxLlKwTvq6kuRsKovo3k6WukwMHcn8DZe9rA
uNDvAWoEvHXxH9eOJS4M2icTXu8jaPtzvwcVegFM8FK0MmcXE+wIPlKqrLZrOtgpDgokEKDrhvpF
tW0Xo+S5GsHZElL9oN9C4U8sJ6hDmWWhOlIv+OY8GKtsFT43Jy7KbJz6A7ITnFAbnqV162PCSPIc
fJ42S+DCubvms/rnNwjLOAaFHMY2XrtxDAx5/6WOO/f+ut0eJmQzNQsrp6McfL1wRVCCRTFHx5qZ
eZ3Py33Mc/b0E3KGuV8ezccC4uRSRux9tqtQ30SfH+Z6KY64uV8vvkI4+NSamG1TLGswWfIrWtCr
rZE3wYFqerAOTdv+rtXq4ma6eerBrcYrKOh51wSrRlEwFoUGj+zLN3On+pzriPvT0a2/86GCQXwx
83RzTW1LgfQ7AOXI8V9PeDYWk1pVMBpjXQ1cVRVbWNNbk4nmfSg4g9/InjVt0iC0qihJsKTFHgSZ
Hk2/5/pJyaElm+re/f1zy5/ByXBSAoWXi4X7CA0khazUJfyZnr8yU43c3gSbjNPl2YKHmZPl4EBy
GV5Al7FVkSu8nrihGZidFyPnJqgPDmi3XNx+wZbrLISuvQEQVXM5Xc5f6k688WZG5gOuDbkZNNAZ
wlaptNCYQlMuuRYRLHP5cv1MWPsXSCKXbAmXEYs6qUgl2NJCz9zlfrCV3qiBwoTi12tlMWC7kXi4
GppwJcmByeoiUTgBQ36iq2BrHR3sfeouPm25uxJvJd7B65zfCqhdXq9gOkGtY+KdvI0fPg/rcSM/
8C4VbmtYdCk3QiVsEt0yUG/m3FRnRPNFrGuDcKtTGawFrepaB/tJRQMXLyzJWzaFSKzLwIEt3e83
zh4IZ1GQdSBnDvPCJs2RTWrTDvVB0+pJazvr2uLEQJAkkPJ1VJVLL5Ube+XSnpgaY3lcj9SEPV7A
yCFIt4mPtW8TB+SGm38f5YpnvALKNNzxnDpNFIavgXRPmwDWgIJBN3jqQxOAAsQGOmpwDq2qgnQI
nzb3XcythUSpXbegRm+Bo1ZcSEcF5C+WUwRnfn9ItqMHJAayY/on58mE0Fm4WroYbjg1B2xcFpwa
SMAAQL/epwBMOUbbocs7ZtkJ4dWplqIjmOVfFwZ24zwALwygi460EmZUOA/G1FfIK6mQpHrTdxYG
JblIxJUA1PNGicXMAL9Zro8fXuka+MzQBOSYs73ZTqrCBhMkHL+aRGIUOfcoPWXgyuK8DmO4W3wN
zmfyyqS4PTu1lFU0xKABRR8rH27IHEhgptMuq9AOs3BDzK9zGONMYPx+UHAhXS8bNY3almRwnUTT
pwjcOH1nbUr1La2t53974WAJngx5QRSswIp1baktQhOVPGwQZOBBQ+/HO47pxNM2IByot6STeHNg
oEYGqBS3OfJL1+ZGwIPwCOPmEt3N9Xo12Q7panvjKP9+goCP7E9TwpZMhjQf+wROM1dC4OaDp8qI
F3I4N84zbKD9TANxCo/5hAgomkatmBRcONxnQftzj1Ydz3wB+ytYJKRt+WkpMXdGZcx2/oVFIcjt
OicPaYuDxt5ltK6g9/PDcctDtOk/lnzHjRfK9eiEvdEogVw5I2zhfQe6+WLVbqRjt5U3/4vr9NqS
sC2sJO56MGdy98FjksatPjhxteJrH8v8DPOwFcYsgDgRKvPgSxhW1eMSy3VQm6j099CCkDfkLBZO
1fz1DxO2AooL1BIBXRDObxjaCispWGdG0NUbSNcgygINxHhuCgbvxKE/jiGq8tJLHBHw7S0t3U1n
dWFfcPtUAnc1VPwwxOYQZ+8U+l7Fl/tjnAMAeJ1C4VSuMrhcwf5wfZTNoakhBBACAOKbx+LQHhCa
bKonhjvUfNCO2il+bVsSYnt2XkBaN0caZDVs5X1yLDfxzyUuiltDvvwcYchJXFO1knDcp/Tz2Gar
FrrAiaEtrew8KsKowV2GFw9SxbotbB6QL/e9ykfd+MF6/JStoghAixiRe3AYVjwCTL5Zj8VxsZvr
lue8NCwckWmsrTHmhnlvleorG06DpWyc59R1vsWPuGjXBSqJ2/urfGsjI2lsc6IhFXzagoNj0BDm
+xtMQ7Fcge4KLFRZSxx5p6Yy6VQU4S0jWrj85jQ5fGc5HM0Aw/YMmSZlHchhdNx+4Lt6yfcTUq+8
3SJOiRaTSfLZC3+09MQ4tn4xvipHFMzdavVXwBU3PbwJVKCuaijKGeIul+yuGqeab6uaqDvZB7IG
Lh6M0K2fPo7rEsf3uBje3NrLl0aFvVw1rSOzALEG32Syw2vU8REKmURx4VIAhgCdMGD79cLmnsOl
MfEAhkPzA7wVkMsUNncfm1PdddhjrVe89x5/H26RMXqs9gYx19ZKkwno1uJ1OO5tlUwkWkYO8KGJ
99vlJwjbHPQqvWk0+ATOuU/R/q+tT8zX9yBRWKIhvHWiQA0IJABUlJEUFhxYVMRaaTOYCuWvSvMU
RQ5Rw5NWLFTwbh0hLkeh4n8mCnmCGUhZ1jB0fryBa3QMElD8a9tAHt+LGtJnavbdGbvQv39ub8Ac
+FL+aVXYQpOeR3Ti9E6OnJteEJlvTVGGLqDAIMjN7FNvJifD6H6vwtwgTp6aEPRuBtJL9ddJV/H0
iS3QQGmQCw2tFrTZypB7QyIpLmXj0rv99kL8+a2Ck0kzUx7sGDMka4UXRhOZUrw4Y1SnpM39abmR
I8S0gCgbKSWZY7OExUj11M5phTVvfLp1VKIQQPDX0itYxwKP+vFjsW99CErsev5vPF0CvLcTYylu
vLXLMV4d7TgIQ2RZeFsDEpx0aWhNXuWzFQfPhX547He8oruMi711ZV0YO4d5F9mDETehxSoTABPo
hf9sq0g+2EkDqSLbgHdR23xdtRoauO5P9Y1FBasGZyYHkS/mmh+LC6vD0IxqZzaVlxnjUZNHj5nj
c1NIK7AN/rqk/ut9/D/hR/n4yz00//Pf+PV7SaFGE2IvXv/yfx7oBwgf64+P9vid/jf/q//6o8Kf
PMbvEBosf7bin7r6S/j5f9j3vrffr37hF23cTk/dRz09f6AfrD0bwJfyP/lXf/NvH+ef8jLRj3/8
9l52AJ/jp4VxWfz2x29tf//Hb+fC+39d/vw/fvP0Pcff+/qRf8z//Mf3pv3Hb4b+d6CbEDHYaH4x
EKFhDw4f/Hd05e82Uh9gCEFe4Jxy+O1vRVm30T9+426kKbvzf6p/Vzi7IAcOgY9aU3/752dcLcif
C/S3ossf0fbQNvg5YsyNEjdesyDgA+6EE4cKR7y1YqeKHRMoSHQSgpi+f3RiguBpFWwGj/mGCozd
EoBQvEVh08D54s4dgfiM2lKFloOC1tfRLQFx65K3Sn+jxY/7u3ym6sZxlwApIvEOJUk8aAWHEqrt
2LCR9u4kxbFse7Q0qvFgy6yEIKs66agY221mr9QKU7wao6xJINghN0VFAiW3v1Tol4ncQI0agMGo
1psbK0lt8BpLrW4AhmDVmg/g5fCtoEmuV4SVnZFsU8jJs6+WNdo2Gaomo25pdkG3GvPGqTLXsKJY
XTkdC9jCeGc1cVThVMiqaLoNrwWsueC5yjYf26mwepczAtVfwHD3ApZpwOd0B13wJuEET8vFadGZ
wJNA3EsF1wvXCJ69s1kRjoCxmXhEoMhIEpXpIUnBVpESNeqsrRUk5SLHLc7HZSSC9jgbiUGIkKD6
gL1rCPkDa+oTpkFIiWQHHnDjRbEJVsmbCf24wJUXsp/C+ZgZE7xlHHdBRksYs0fIDW36pPfub1SR
0wQW4IoV1MV0ZF0czOO1P86mnkZD0tuE33wmtCLCadesbWg84uKNX5WzLED2Wg7LQZ1wELlp2ORY
S7wgkPQUDv/EOyod7GqiGLhc1XKDnhEvqPTV/SHeMoOGFg6FBpPt7Lxn6AihShqCFXzaVtGXwWkJ
G5/u27g1jcqlEWGhBqYUTlrCSHQwkFaKAE2OMJm1tIcSFlF+qiT4of2MIDC7WMcV8zHneby0LSyh
U1csmXTYRkdjRuKwMdwC6RnEaukxUYrDmAxrGk8vcSnt8rH5tDB0sbqCQ8jvDZW/zKBTcH62Xdzo
WSgPsplZnctJxzgD+3gOWKC3Tu5b4nN4+QbghrBdeFXRxlLO9oteJ1U8QLJFBiVpfyodyw+MT9V0
SlrQWgH5fd+csG+wXyxchDLaI2EMbpz//sW4dCcN8d6krdvjssAby+YKVXSAUtx64B+5vW/uhguF
vANuJVy96OtSRSQpWkG0fuza1tUe+sO4dT5zmYcMjB7FfjxXAOkTfV2SH50hwDFKoFYNGfxjBmdF
F9yZY015JQ156yIXtJZ9XosrNrxmxV6XGfRnzw/wW6DEgRekCdkWUFlyh34xp62mNB06wmo3OfRA
nOe+wWXlOSfftHJA68MLZeFDsnPAsLHk6QRfivW8ti2MtAhaLUWHde2yd344QVr3rdrxMgtEl0vS
PqO2I4cLe+jGosIoauGQykJRQhYL8LXtMDB3WrVLwTRtr023XbEV1MOfTI/t2srlr4nIXwIb3Ag/
rs0K86xFmdzKE8w2E5oIwu/xafLrA0dw5ScTOZN+n+15M+yg+61x7nUufJ4n0b6mq6V4a3EOhIk3
k5KWSY+P4cgZiffk+sgY+7rHwFpVrqKdBWHmpTafubM499rYvKCOoGS2r9Mys6UGWlUdaAcmn+pK
9zr0Ay2JPk65tO7LsEeb9zjUTN1qzdQ2X++f5xvbDYvuGAbaHTRjdu1EXRqFdUexvOa7rn82FjsW
5sEP1O4vDAhXjtWhQ9ZWYQD0od81qC7FT+lrhfgRvSkdOIzbJ/pt+rykDjOjycIxujIr3DY06+ws
nWBWX9OXNEcJmJgSKQxASsqXGoASQ/eQ07W+LhVuFsYrst4FiuQgcofhsT5aVeuy5IuuvxpZuOQo
5hcaRohg1jE4eQTQsddOSooCqVJ1GJJ3AFbv0rV1bLYcTr3Ymcrn6vpG45aQabLwJlFmhO1UbYK6
yflcPlnEWKF3qiKjRWrEWp+gZwk6zdCdCjK+gnGh2emnJVl4fvIE+4if8ZyDO8YlfsZ+XrhjcOU0
TmOYsB8327JEC1VfuUZgbobRJBpKEfePxK29A3gJ+Ea4N9QgLX49sxUuIPAewBNMLYBQDEoqGloO
iq9FKJO6eww0k4QjcrZSsuqThBj9axV9pTIjmvS88Cmz43nmfQCuCrlNPF7EYIIlkWE1nQXF8ieu
WDa8jhu64ToRHGsTvkueungXzE2CuwMpcxBiYmfBLVyPvgWSgRZVM+GqxXEFugA0fp7+6ByT519J
JWUpnyRaVHmNGBEZbh7AFmeXe6oklhPnTu7m2c/R0Fda/C2wymNvRdARrdaxHG06HSoSSfcyatC/
HcBz2hirIMmXvkR0x+cv4chXxBsIc3ThQkpAq1UFlZxDKMp5qobaTSedlJmGf6ZDmFlkDF6TmgH1
XhCmN36s6L4aQdIxBBA4r9eTKbth2a1lu1047rfmCEn8M0aOE/EJr5DIKMMcicHcLZmNSgZ8JytW
9zebeMz54C9N8E+4OGZmScdc0mCCJjZepq1bNo9OO3pjUJHeDF0W4UaulzJts3tXNCv4MVXrOgYn
l7td5jmaa7ryRz4i3IpRyU91V9YgIMb5oQAkWArVb9qGZBceeFDyQYuZcDnlPaUW1Rl2Xq0RKXH8
slSe1KBc9d0Xi9ZElqlr1cOOjqXvyMNKQz+uajHSTWwTh7ZrREu9BzN0HZ+Oy08SLq4glaUmULEF
nU/5Tx28WdqPl+kENTqvOShv9al8UYlMwmVuN/EhwSHKPOfOSWKR6xLPPY5laEd637oGqWzX4ez/
3Zn1X66OPARCPnn19Pv9LXdjAfBwAQoG/cZ42xvigTMaG4kn5kDP8ih9Ud+SgRiSm49Hzh7PCTSN
7G0EE/abvMinPt/tQN+ccQ/nZKLIaMm6sgwDSPIgQIAgz/qXhuGymdnLBTo4l3ZEHsuiLbQi7GCH
s0lJBFxv62gVrq01NOgelsLJWRvE2RqXnoUPR/pULPhlVRWYwCKUbrSNT1wDD6UIAnE43Ba1uwxG
EB/1aPgDgIkzNkN7Fk9CESrQlkGZjpZJEYTwLmAONx88KBgtQsHE1MXMknrtnWKtkIrIMSiuJRVX
kraPvH9SIVnQ75w2qF3vllHCt7YJDoTB30UoBIh+V62sMSoNhZsN1gVAmRAXA8p9CfIwSzHziby0
IzhfO3MGXPQqdaed8yV8jlwQOu44JaAFIW2Xopaz9PqahTkq3tM8cOQc1Oi+F/fK1Go2a8YU1/vB
XPMidfKFo6650SHHhuG9VUvR8fzAc6MQpcBW4TJxYpHWNkeAMWwY5SoGuY+yPG5YUBuAyIYjQQMy
PPDCldIflzD8N8aL8BXO3kTPGsDm4njzSZkGtZFC+Brri3IoPE4HHxz0hw6aNcle3w97ZXvfv806
ETG1VzaFXWuMSVNnIBF3G9/4Ep/i7/o39aiutS9c71Y61Uh6P9fguSgcN/2yzAk48+lcRxyHE1gP
EwAIcbZNhelm3pg2CSXpNTW7vTLp7zrUMu4Pc4brQhoI8qlIziC5DVpHMbkGlk5HLUAtRHgn83CW
MzMfmm17XIYTn3/W5WvgbAvQb95Ow+s/Qs3CSsK2AQmcTfqV6bMHJNpGr33kUkQnHqlaISk2JVSL
o1Py3LwYO1QgVtCC3izDAW/OLnqR4WZxiQHRee2SECRnOm0NmwRVQvLhSdd/MmthapdsCH4hl2Pb
lnrYcEBnpVBSZa/5Um6U/4zZjF6Mg3/DReDXBkWSUW4j1gsygNaxRtPJwg65ZQNgNfDrA2iIzSjY
sIeWZpAY5An8LJcBDPkVW0RNS9L0EDUAgafecl/szZ15aVeI6GOm90ODMICElRtuFCB7Za6g/esl
s+hiELNcz+W5FIK2XxttJehWUkW8hEwdUw+N1CR9qLL3Eql+uNGJavFDUjzT6Nl26n002etJD/pt
3mcbK5b20B/4VDLt2UpKvCuc0nQLPY+J1WcnvVd+tHm6s4cpd+2eK5kl6lOFx6gVtgQUVfDRert3
DHAhpp2FSD1IHpQhWE2d4faV7HVdvm+S6ilv4m9oCYWIau4oXmQ7J60Jvk5aOXhqFW5MFpLYmVAR
MKdHS55CP6ByvrXVEL5RKj7ACRP6emC9VmDOcRU0/Lto23mGfkFOdLV5gnJkcKSl+amKJSMDXUbT
JCsztLKTNOpR+9DQLp5WtCtVh5RI8b+ELXTG/EKS0Bijt0BqTJPTr2hmgaOf2epKnaAGhckYQ9wP
qj2A2ty2g4NZZ9EPx4ZiXB4GrT+Mo+P3/Uh3mVmUO/CfJL4pF9JmmEzLU5DedYNSDjbaJPfvSdEo
J0mvmgcANocHSc7UtRmESU+yNAcpQqRDIkmdJsMk8Oq2b3Zy4Br6ZD5Y6ZvSyd1z2k6K19stfU4N
gALMCW2YtDhQUyNJnZh+2baQW0q0ALjnNDsFVstGN+sH8+AEEJVEFJgbrHyrOv4XlbIqPk91Lr9X
kmKBYayO9O5LEDUOVAUjPW0b5KvikOFMtqVkW3ABSW0oJGxM9MO5TMqV+vc4lYa4I0qBVqbIZVne
VxJpS6hLldgdRpyYqy5Ty/6Yj7lBoZJUpdqnoouC7FvFSh1z25RO9GgXRd0TB8IskDErWRIjyaz1
XtOkDTpf0txGWpZJMe7tzIqm1A06oyq/hY7ZRH4FTXX6NWRVjQcRugcUT7GkFGh2BW1y2wCNRDWa
EhDdGJSEhty0b2wwxsirjYjmJDIn1r3UgSHnCbgPAl3PyJSkTTLuhwAMd5Vnm4M8HLq+MhpCzcIo
XTmKjf6j7eJAIWoWRRIBirkYkDKmGVPWkQGew89jQSdw7lRWV5yGpGixzKXB8HR2kfwIVLqzK9At
/FQDbPTQRbc+pRC2s+Oq8YKQ5uGq1tRKzTuPJco0mZidSYFmGCOBZZVMTojKWAD2MN6uWpmEWkpr
PioDNS3mKQWNoldpCHKzWiOJ0zq9V/Rpl+VvGTSc0JLSQ4te+jHEWWmj6YZP4SYxQTrzU2t7G21+
cZM5yK11GnaV1Nv1R+SoyX6cgC/Zlm1W58cqkQfNQw6j1jZoVNK5UBtOGSBPVZ4lj2qKBz1q9UHf
v5Vanb+rdmhDOknr9JKoIJb6YvRo3n8zlFajL9gKyL9IHasqr4yceFxJaYW24kDLjcBLs6SBRIgh
gRmrmNB2wjI0oPgQFZ7gdULb2nV4PKJPuJm82CgQPFa27U2t8r3pZfW5VSRwV2GLHSizix3VaqDW
sO/cIBoUtw67z1aiS64ysMZrkyogEdSBNmaWNi6lSL9J6Ot+ApsziNSb9hRNGuqTjQSCc9oNJFPy
ysUFTb0KgK+PyckRW+LORuubA5mAtGG7EQEpscwaWTOca1fFwh91Vo+E9oNK8lZ3VkVrZ4pbqYG2
wjF8mZys2GO11ceub5ODNZUGGTJZdstxyDZRnTRuk+iOh2VDXThtRjew0n0ig3wSlc040Imejil8
b2w6rqWmlZ9JmfojV0wESIYCnv0oSktiGBPdtRCacSOkndymbE03qUPNLVAvgKRxoq1LtQ5ck6FT
YF2C8dK1nELfh0paeBBcH4961csEGI2ajL21CxRzFebBXtHqxi3yfldGveSFqf5WSfFRa7Sd5Bhe
x+KQNH2PvWDhVJtuOL1bRudPuummtP9dS7SVlUJkuIKsQ1huwSizzrvEr2i/s0rDy3CTVPF3JaG4
0OJvY1FKRE3VT3nQrUEOBKIytm5p6IFGx2djIJOpV/e5nJqHOKKVy8qElEPrZjVepiF7sVo5AcFf
/RkNTSiVhiOKfHoFlGZZuYmSbPOp95G2+NQ0igPfZ8VEocDgTEOGFgXGkIPrf7CiI4ENlk+pIMlo
vSBH40q6vOmneGv3GvPgOEE6Pqovbfk9sBRXpRrB9O5bHKHG+L+knddu5MrVtq+IAHM4JZsdFVpp
0gmhmdEw58yr/x6O8f+W2A1x2z4wvIFtq7qKVatWrfWGNHPUzH/JK/PYmW9G3PWO33ahbRrlg96N
kR1Z8GUET+7oxCipbQZoElLSQBlG8YwfsWC85YrebrpJ9m6aLLWIIDGvtjC8U3p8i+bemt3ogBBD
bpNN1GXZJq6Nym5a5VDCXBGAVjl5lbSO3uv5Xscx/BTkgUcYyF5LPX1WUBYl+vc7LasSl0TwaWxN
txkRSWz68Bz7fbQLVS0nbCdPqWIFNszTZyHN4m9CnWsuwYJR+ik7N6oinEY9sG4nJbAcgG7prkoI
ul3hYcSjmY+Ron/jRTyCVEEgbdB3jT49GGW2M6birHTSW6SzO8Nc5CbPChErHWxoCz15SfKW7j2k
IqwHfxrZCNy5y5Do7spzVvZ3Yd79amtRdHW9bhwjTS0nCqXvWkln0cifBQRUK6M2D1ou8gAF9KQM
3yUte84bU7RlKMIupiCPeoOreY7lqCY/REHlQFUIt+KkQz9NBBkR1ACJLll9rtoZERulsRPS13Mm
OcrPMG5C21cTaSN7jWCPmWw8aBhR2+KU3dWV5TlTmtebtpaSxzinxhs1CcL0QoCStBJ0fFD/TxnX
wSZX4wTWVoo6GBBU26pzZRf7yg/kdcjA/OKRE/qE85CdhRV6iYLuGC33si6kt53ay04V+M9SFPyU
kYeRFHE3k5TtREiPamTuzbbY13F6a6T+USDJcXqEtB3LzxU39PVfmpS9SHUZO13mS442aBSWWkm/
j2tL3vajWO91X7ipguGFFAJ4Rcr66nJanZShLs9KFB1TU3seM28ntzXJkhjape+fFV/8ETbdr6ZN
3NGciH7DISnlUxsVu8aqHf6Cm6v160SChjE5uYLi1FkHIjM89IFKjySYJQk7zmhlnafaP7Xd4KOn
6P+ShDEDBU4FWQ5folj81TbEAAHxiEHX77NEeSjU4jtUpNumiE/II99XCYcjwci9N0QsUUZl18n9
01S3z54p3CtFcjb06IsXjV+riggXNSaIel//MejVRtULsn3d8rZcit+VRNwlOcntoIuCLVBXSKMs
d6q8TO24TJ7aQbgdCvFQNYNd4k/tWTFCuBmd8DHEa2KK922e1De5rxIjWl88lGZY7/DI+d4qxjc9
M/CgHKa7IOnekjY+e8NY2k3Rf/NBmSHfNGl2xVW3jcf0rHrSTT6VZ1DWpyzLX0vcFx0x77WbaLK+
NQF97Ta9U7OysRuh8DZBaLyE1XhuRMJdbYy04RFstnwC0CAGgzOo+gRZ0KAcJvcQPzO52RaSiEd0
qHyPohESveCfRUG47Rs2aWll1Zafle6oHSb3adDzSKlraLiRPGxNC0pEXyIM3LeV76Z68qxaxTOR
xNz2WV9sUr2Ho0hi2aMqJBcmZJFsjPa5l+k7oWv8uyRQaH6w6TdNVcG0QPPZLqWQF4VWfIVmmNuj
KADUbuH1GLpdZz/TIAEtPc4vnVA9WmP1MibmRoswBZSEL7GQKU4bKAIa1VJiN7720+t5WlBc+h1k
DbawgzLumzoHDCbr276nQSBr8REkfPG97WnfAWCx7ILcalf1oSOYAua1bT6+FJaJZ4FK3iDn6Epk
2lgjblyexFwIbc0b872QS9neS6RfptQdxEZ+GdroCe2V8WaoAe/JgvdVS43vwzC5cid81dPhsSmz
W91vMeeW6BPFIf5munQja81biNkaWd9gj7X/mkxmwlnqfbeYG0kKegt2KEo38Vj/UJtM3SQIK9u8
crgkrSrcACpHWN1PeATk/kGtkz+tKQSoNBd/DNnce3oQO6WGpkgRKI9ep35LGl3bYTvhykl0bxTW
aGuVgZhqTm3UEJpjbxXb3I/KnRfWnhOO0vei1utTLUrlBpG4H9EUhjvwafdmXMpbX6jQI1ezW6Of
HqZuslyzbG6iyPhd6tmN0UgvVtLdR4Z3kKXxVKXNm5LQIkLDTERZq7j3Om+vq6arKOG5qZSj0hg/
rV6/F8u0swsleRxlBGX92osOQdF6mo2LV4O0DW9aO6w6IP3w3b754fhDACziWkZ3FIbEt0VBehVH
STzUbbMnrCp2JiTj1peqFqbNsPer5tRP/pH9+5TI3qNSBzstyQL4r/GTxmXGrlfvLKG+E6yhcmGT
TA9CADyg04TveDF4thAm064eJOWxsar02OgZ5fsQyFNHMFGzHI3aEVBDCtAfIfUdGiX7yLMOc1Zg
K2ZsODyOfmOTsa1S3kWZaYUuHFzjtQxHVLq6XnGnVoJuFoetO/Q4AAumxv4chxehS1FXTPXHhO7I
fZ3R6G4mg8uoAPSfC69lqb72nrYZNeOl7eJbuZaLU9wNvQ3ELtzIo+ZIxXQgpTyMmnrCEeQlkip1
p4j1cxKa2mYo9egAq2MbyPVgayjR2JKe6UhHNNs6DQ9haFpfslgkyveWihqBUVWuUYD5ag1N2ORR
373o6qBtuhB2Nl1vsX8Kw1q7G0QxuPfNQT7ValafhlYi61JKo6Z5ZhQ0VdXxaztF8T6OQutX4WXC
U5WUA7jbIq233BfCVk5HR4vqX5o6oOOUyZaTad5LqIEXTn1Ke22yTwNeHZ4w9ttU6HRb1YXXuLKO
UhoqMD0ip8r6W2SXYYHUDSfPk+/Stv5TNpWbhNnR7LzcHhrAsGLtWFmEdLlQPYhpdmgBjw5+NZ2s
tHkWp/IYDaodNmznJKg2nSF9oYD1qOS83Ms3Qx63XNiOSOyY80VJOXVJt0HCz01DbFBEvbAzHAVA
SZQ3KFvaIyOO6dYfe7eq7hFPeyogD3vSsW9kuxdVRx1xQvQNu7YOuu4ORrAx5C+NQn4q8uLNmQrF
pdxp9XigKWq8SVkTb3ILWJgvnvIg/S5JbDEFUEb+Ukn7qQ1vvBhrL6kl5W4LewKdnbc65sijEyaj
E1SerRnjbe4jTjdVxxKCTWcC46ADL7V3RV+dh2JCc/53p5VuLgGBE42N3BYPqv5Ny45tKbqBkrh1
9icojoVuHRrFuwmico+Z7K2WgGkShU2Xhqda81+rStgNXJCp9qUZpEepsRwfUrqTBbJxQ4FOqexi
tJBZjGXplOn+gP5yxGsoFD1XbiRzIyaJCmVd07+MViHsoYXkh1pQWlsxBP5v0fjFHIwzvdv7wqRK
pqXTids5fE5jv7Y1NUIjSFTLjdSzJQdZfxQ9SBKDgnpt2p1Noz/WPjL2U+d9CbNksjOrt9O54tAJ
43Gom/pZJJXfiZLw0wrUUxlwzwuq9k1KvUdPRpUWJwKRnImUPnloR3N2w/BbR8kj45QlY3Nbtsbo
SG3+vS3bU9AZe1VARqQymz0ECJDTsox3QZ49+xhROLpfaqTUMqJGCnTTut7xiDuXpeJ4dRI5GUYH
LjYLUHCT5tvoiyPYsGjTUIOOWo1nlaeoJJs1GUWmTlu02FDsiojkgyQ/D5KJ3LmQDHeUT6rG9Twx
kmxNFmqLfMBsEdWjbqZxbYzYIxXSq1kOBY/c5hExClzcmg3h2DY9nt4g0xQNenVtuAgFWR43iHQ7
hve1tTcCwylTHoO9fjcoNAUS6SbAE0JW7qSwPPAm4Xjg4pFsvdTYdJGPEmM03OqKsU/HILFVs9+N
tXzWMwJs20ubwTLtKew21MOOfQGbE4n4pBwdQw2iTZ9wdpNpOqmF/5hX/K04uxHl8oiYqy0k6jkm
flqkeakYuaqM1XpUzU7vnkEA6h9yLfA2fbGL23obhfnbmCubpvuijW9x+CNVUAAfaicuH4v6XKfx
odbEn4EMIDGO9n0/AkkKXjqpuuNKRO9DsXVjKwjPeu7Wrb9PcgND2T99vTOst1J/pRnEsySC+jne
p9k+iUx3iKzjBJWaDIuScODkPdYOqPYN+I/BYXU5htB0OwHMk3JWC6+wucp+5z217PTAUS/b/lQM
d0Pyg429kSLNbbyeTpr8Ng7WnZpYPxpxl6Kia5fDNumLrdTA1+DwACoVdzXMD7uI9vEITdLYAddL
nChPj14xtLZm3nKKNnL1OAWaK8gpuDmB19y2hEzbSvXGaqIdP3FSf8nyVqjL4xCId9TywDwPLhUH
/qRua+VrKVQ/S7I7NflqFMmNLMpOwvYWy9wNE2Dn/CBzIPsZQluPv2reL70B31WkuVNLHCY/NzaR
ZdlZEjgCGVEkBRTJo/goC987MFBm8mxy1wZe+yBLSEUaxamry904hedQiPdS5G+yCk9SqiWJ9lzy
P4n732UaPocU8sIRQBu3FqiuXYbIvWMGMUHrJvTdFm8MyOMkCNy9MYFTau/9RHOpJ25K86brHqWS
1+fOKE+DHpDrC2+C8SebLB59t1lx6MzJSSfftdJnvxDIwb1dUwtbSvgEq5IruzF5iKRdNh36kIqD
16pO0ePCMeRPythsKTXZScuLNtMdak2bPi7vjJiMe9YhqgRn8Ex3HJLbMCUr4z4pWlRgZPFL1P6q
Wu7e4FgPAnUmamIeTUgjdCV+fVL3rmEZfFNjW1UWLHBUBZGlEvuzGXP3gP/J61NWDU4k/FETDLqn
Q8hdQFbFjSU/BmQqWZ3skOVm05aQWSiDDz9HMrQmBjhi0U1GBqrWRTvvqHmP4Ql5PIcy1X6aZWr4
M4rf2aEk2MOU+pQTp9I2PJ5SlIw8q7lLFIRSU0Ci8Skp9PAuFaz0rIVGtcOqwyRr7pLN1PT6oUwG
1cEiphc2cauLv1WPXvfe0MfhTNU08XeK91v2o59cfLpkt0hi/uzIXHaFmZQr+sSXnR88q0Uay8CJ
MEVbsiIbpcU1LKOL5tdnsYFUkWsrAK1lB3umUIgmBGfk4WgwiUsWjN9M8RAN/dxEq4YTZWZbgs6O
iL0KfOYIs8fttut27XOL7F17cDnqUjumSDqh6CNGlcvfnv9W5EjizAXVWlxpEl5dQbq6NKvRLkXl
fNGH1CkNjqg52WL+B315+PLSCrTz6gjAcVTWDgjCEm49ySi++UFrck6+CrSU5oL1SqNzbj9frBbK
RHiJA1m9AOoliYGJLBpFtn7bganob9Xzr8mZfYdX1VRm8MBnQ82zfde37YxCSb0UZHNGVWsfu8PX
flZ35W19GF5CMrnvn8/t6kZ4N7VFD7fryLw0AQneUjZ4TiduVWtfI3zBhCxfYSotyfx/N91MbGHH
g36FFvVxbkANrDKz+FLRQXRi1BBVqBAyfOOZWS/ggRZsxt7Rf88OhwpgIHcVSrXovP9r22PsNGMM
IFwsBRl93CJqnyzBnj0jvWPtJERFBdJntadYin40D5Bcdtd4CFe3KNsTkotioEq1ABWg7WlZVD5I
duQ/ffaS17vPP+IC0DRP6z0FbIlPpzaUSOJMAdPuZ8MN8+Afxpt/gNe6snwfxll8QGB97BedceBb
yfYM2cJ20HRnZa3GlRzlxUS5c1UV4TJEQrtCxou1A8ANX2+BXq4yQ0zEMdFs3xQQ6qNluS/75FwV
qvkWAhz52SrnSs7V34lsRXdiLVe7uvYSR/BS2yuEcV8VsbgJc+pW/+G6I9kGhBu9SYDlCHQvglsm
MapktBob2t8r+1kgSN3Kq7DGizM6DwNNUeXSAyy/5H36TSf6PDs1fNDAkGnxthvTXVZTFLS8FW3b
pRwBVpUydDIokQhDQJFc0qJ9X+6bvk512/sRvmaUOx8sG6kTQKMUpbzN+B3bQtd4CM+8uClnbYF3
PARvqwf1IuL+ZfUBKZn9T1T40h9DBdXRoDGKQrdnp5XwRClllrRJD/oWk5z/POguRlvsa8Uoeyup
GG22h5g2tZPvDPdXfsg32W5NcW8BR58XGFE6FGwwxmFm1mLPBIbEl8siXoeF8aLlpkB9SNh5vvil
pqaMg9UxHq2VfbogW/wdk+wFoA6qiSYyUB9XM7DUNqsCCA/FpI489YJ+F5KB7pUGxyPwAdavQK60
lXv5ctdCOeDiRzBHlNlVi1ObRELsDYqAk2QcbSpAgVN3J/DClA1pZXoX4ZUlpb9vIF6K8ziqrB+n
B2qevkthUmisXv3pq9Y9fH7Ml3jff63fuwHmqb67lAO9xo0LcQpb2Ju7eO+jSNdujRnB/g/C3UWQ
XcxmuW6eZQwZgYCOxbM2/REsN8vklaxsiSm+mNECJF+GnSrXNYN0yIHJ2YZnFmThAHiN0zjQEYVm
HZt65Ux/+EyLnU+Zfra5YczG36hHEVM4+l2GY+2S/bpW6LVjRgSj+qpb0MaWodnL6z5NEZmxVaM/
B4l6r0zbNtB6+jfAtKltp2Ly9vk2uboNcaNSUEic7/nFNhRK6EKgwjXb6y2kC819QnHi8yGuHuR3
Qyw2YpLkEGdgKtt+l0BDq3zeadPwBNJ4dITG2mlWuPt8xCWI+V875d2Qi+1ImTWts4za0SwomPt2
fvcv14vGpaafuag471aNva6vJHRdtJC47/VFvjQJBb5e/b92Z+uMbrvj9Sq44lOLNt6eslCMCk6T
rQSs68ecZwqfjtxQXsL641xpQg/ao81kXTq7jn+EoHn0bFhj+zUY8fWFfTfaIiijfBCa6sho3m15
NzzhROMUrvdE+9eZPTDar2s4bXk+YB/eFnNkeTfi/PZ4F8ZaoHt5MnelZ0Sv+sB/3PgHd/p5OPwd
fW/ceXuKh7a4SY4+LgjDr/bUopgq76tjuF1DVl4GOnDq5HUiArSz4O1iAeSuJXcDd4ytqV7726kU
o/42tfTIOAzQIfT9yk6+nL4C1xx2JeAWCc2l5fnUG63vBW75gUbdIXWHvdkfgXSQWXSuilCr4gw7
cR9AtIh2kGddsG0rP2HeuB+/wMefsDi/+I91Fs0D0ppf0IG9XerOQVDMtnhczFa20aoi+pVtxpCz
JIyhs2i8sT5+dLMqhpHQS8HOVgNnnO6rGaaOnRkkkmE6MOvy7j9WuiFqfBx1sdXSoKn8GMUZO8Bk
Vqb6aOKREwbu5+t5GSfAjJNZiBxWXTbNxSjCqLRFW6C/MguJOKpMNVCs9ZVBLm+SeRAiAjrXIhWA
xbVl0cHKOr0lYaNlUumyk3WJnVdfY/9bkT5mprqySS7zpg/jLUszSV3EeRvTBJuNBifPrttd7t0X
4+vna3d1Y7ybl7bYGElfh2nnM05wox5Vp7tPHwSXDvxD+awQ1r27VXLK2swWn6uqLTVQdUbUbLmi
r7+dcAE4IffieuGm3iR3NXwVRK8He90ddG3sxZUiGH1ndQVfsZXN1hbkGm3mwgc1WZTFVonD7r/5
ioj9YnM0Swsvj51gSf4Uy7yjRF3cqll30LGacMwk/V2IQb4y2LVIipT2DFCnhCgq8zl5F9hLU0SM
PQSgPqXaoci+1SXePNPz5xtGnj/PMnhRYkOc0ECESF8WQ1MfZfbWJ3hpduuGWDW6/S5/o820tb6p
bogNWIhWuXBrwPErZadtIBeu3RlXP+O/f8NSOU6VcqD/OjGcvr54M+VCV9lIKPg7IDxoG6epevp8
1teWlvvC5J1PDIDm9HFpC2XABG9kz8ZhBT34taC+LXS3/9sg86zffb+kVNOkpZdrS3V+I8ZvcePR
Tvz1+SBX0hsFLjYi8xhgkqRqi6m0quG3QcAoAAX2k/b3zh8e5msvL8ni/GmzMuAcQZYbBuIrDGco
55QwFgN6bVD1lUJ4NrJQ7B1DmbzI7T3RB1AzgALb+EBmRScc1L7DenJUUgc91wl9qzjrfipSupYC
XNs90I5nNw3R4JgsflCq8bSWoloHMxad1VD5ZTbtrVJqoH/9tULK/LcWk0dWwcDgjOF4ky7yZlAI
k2wmIw+QXXXQgl0Kdkl1fJEOKI1sCATAMLHQmg3kwLXWW4kLptv57V7ElCVzaEn9SlfFuq9cmB9+
1OLZ14WW7FUGIDEBmBdliI0GpOLzr345bzQ6oFXOHW6StGVWV6nBFIGHQo6qPZp1Bo/qux6utGWW
hGrSCwYxZz83ahrGRVdhrNkt1ZibtJyQAoeocZPUbnZQXfgpm7B2zafkpLa2sZP/gb7L1Rn+e3Br
UZvqxjlQgPGnT06y2N61gvATXsH283VEznC5gaCf6dDY0XvDV2Cp4ycp0VhOEhplYZ44dY8ckzdB
4cZ8DS3SnMajbLXPcdGci1RzrFiyi4qSJ/pCAWACPmtY5YdO/hka6Y2hvgCrUovWLjVrb2lAppAJ
NsJ6W+v6Vp+iW1red4no+45e9K9WnxyMpl55Xl2+XfH4hJU1q/pz6S03BtCFOgDjSifINE6WX9+I
1UEFN5GS4DTy0+erJ1/udOjLs7Ijr0f4mkt9kUkItIH7lz6KPt2LZnrfoRcLuiM/0Re4h3IzPSSD
XO4kaBOu2mrbQFROCJbgt64NrHdkgeiqs+9YcvwuM/UcDMbBH/wnCfg5yKo+B+yMlVk55uE50K23
z3/+9V+vIAIzy2dcPI1MPfEa3WSLBXnjCkO1bep25WK7ch2wQnwR9NL/ei0s8lp5mGQhSjKaBrx2
pQ3dl211arfzO4Qu8Iqa4GXkZTAuUb4H8qtUPj/ecGYpA6pR6Dfq/gMqtCdJPoztzszah88XTrp2
ON8PNK/su6vUqMLar6kd/C3JZ/fGaX7Z/tLv/QMEsC1iT6k9ff8fx5x/07sxB1GD1zBPrnalLbpE
86DCHQBh+iKztawfbddJ7JcTnW9zYoOl0n+Ql62sLGwjJQVQYUvi1zC/Sc1fovTyH0+MoicJ5SyR
iDvMUpvYHMRyFgyl+ejOfNzq3L6ECHtSHG/cyY30jZH/AwGCy0DBqBSpZXV2qqeIt1jOVh6gXXEf
RmBFm/aL0qW7Ub6RsrdBXNOUuraKlI41mPI8IC/aHU3jR8EAxRGkQg4ux8L++1Vv1rLWtVEWm5Lr
cIBvySh6q53Add+JSfSiNdLK5r88ZOjKItjAnoCyDSf+48KlaRRD9iK9qaubTmkcq402uBUeDe3b
ysaYr7hFcvN+pGWlTAgnbVQrRgIytQ+0YBu2+Qu988CWB3Uvlsa9XpqvcZn+bMNghT19pXb9MZbM
y/DuuI2RmtSTx3GLAQ0BunUM6UbXSluUH6ohPEf6o5UdpaDCL0m3UwG89divJCBX4zOSpboBOATv
6sUW9eqgyIZpgK8uS/CrQAWtkav/koo/LjGzfDfEnB68m2XIU0brAB3awxZ8ke4W5aa+Awx0o20B
k4uvfbcBO4zP0GZuOiIHoLan6lg/dw/GMUDVyYdAets8gKJWT2v97Ot3x7sftwjnrR5NWiry4+b2
QV44ljGru7gjv0QaEfJbO0CX0AESvversThByWTUiT4veLOJSwrRYJwO+IDhAFDuVFT9LLfdJI99
aFvGRnFmn6C16ulSFuVvzvn+J8yH/N0HKY2+KYSGOau7Eq/KYBvvZjUb9bSqG3IZLj5OdrHB/THU
YeoyWRLZgI6ksdVOqEWi4ZHciSDaaDut3ydXtrQ+y70oZJozSGExvU7A7X0wYC7I3SslQ8Cgq6pQ
a0Ms5iUHglRgQzOv4OgmGaJz3T5pqX3OYnM6m5rWq+Ssfrgry6lbsxEYzxH66MvDGozwXcqSEwLC
6tAnrgr+fKOgro9HylE4iojP//wH2ktX8vcPwy4OMExuGLwT2LEZayLRVA5p1gDkQQByZ3xfq1Je
xn5i0VwK5S6bb7PFc1Pt6zaVchkcj+o5Hoj+jM5rWSKgM9grwf/6ULxoZWg5lBEWh7/K0YJufHNe
T1gAIS/cP4EDicmtsFHlZekqx8mdBV/WosCV/cMc/z3wIgjkVlzDruVDKvXwatQxaFWeGpuV6V3Z
Lh9GWRyELBGCxkQhml0amPsCRW8/Rz11jm+Nm/gPqRnZ+l8fuVX019UJgmGjuztjgpZPPsSQQr1K
WVmQ3CexU12Iyitf7+rsFPJ+dc6wqGt9jGJ5UnW+hRCLnevpVjcAbFaF3RfDdmUVLzME3WAieHrS
wUGTeLFJQhPmvekLcx7e3Gj7ARGp9Hnua63eRfNdu7goP4y02BXweStFFLz5Lsqei21KDTJ+nu1l
15FIVxaPk4WwEsrFGjZri61RNfWQSb1Jgar+NpXws9Inz195TayNsQiSnmCB9RkBWIvlr2y6rYXK
NqEuff555q+8WLMPE1lECytpxnRsmIjVSLexQWAq36bsIDbavkjv2pB/1FTnfxtzUXuCedf7hA0W
T/0N3Wkz8jqrA/Qhc/g0+E7qlS3Xnfv5oEutmPnWBl1L15NCAHtxiQ5F9mCcasRr7CT6USWio8ud
U87yVOW0h5fkWvCzCx78kvoUJMLKMl9JVal7Um2VaenAN1uOLqH7J6ZKxLPCYXqzC6X+VyI3PGuO
aP8D7bb5WH38sNSqTa45ZJTo9lqLY5cDUwtyubdscTdtzcSeTZchCta2tQNM7Iw/9ZWH/ZVSnDHL
0vHemBUGL9pjfjMaoyRMFgcdRoiob8os2yqb+Jg60qP5K1Yytzcec+OxaW8wYsA1adWc6jJsfvgJ
y45ZYVJY7mt+Qu2Kjlx98QvPVt1pP/tGToktCRFsxNvkuIYbuzyq6JwoIg0R9BXZXItXwDgXoGbA
sK2LyB9b5n2d0DKOAngvK7tYvvysaHCBUsOxhNLZEjlrthaOnqhG2Vla6vKLZnjoxnZdKtmerPhf
lRBIvD5MOCU1g9+4Pvd2dNINvw43vSVXky3T+1+rUC4l1TlblPLwjtUpDoj08hfzHxADweIgwUww
caatiCFFrtr1i/Vzlo/HVwGaAQ+CyLU24qN5N5w/X5QrJb6Pw8+L9i4hz61J79UwxRb0IGY7Cc8i
czZz4brZzppQyKmieAOv/3nGaWESjHyCWx6QDtuvwhUve8Qff8ri2AFlmAAcsRLhF0QeDnVil6/i
l+55znBpbNZbHVrg07hJ3PWs6EqQAWbHpWRRvkCbbolryMRphLMJLXpWo5zRi9Gm23e2aovbZC8c
hJWr/TL9m+1HAG2o7H2Q+4sMoovEaiwrdDsas01TuxDC4Uepq/EeDRwBrYZSWctZLm8rRjQ1jc4V
FcQLqx4VXJWuCjCFEjOEu4e8wmTuOzR21AyRSitwDMjA4Z/Pt9e1w62IcyeDHi7+BIvNHXLTJ01X
WbbkP+qCZRvSc5Gt+YxdiVw4i/x7kMUWFuspFpWSQSaYdKhBIX+8EjquAHrx+yRozLsDf+Ll5xoj
U0ryAR6geSsfu5vwZJ06yNyAtqcN3mb89/8DLYub4dbc0n5Lt2uR8uo8uQbBoIAFJVp/PKqJ2Pco
W8RzeQ2cRvq9mB7+i6+FexoqQIgiAlf7OAAGFq0Asha2YyI++7X4Jcm7I6+FlaL55d5nEd8Ns8g1
rUZJcsVkmNbSfHiu0Y8w1CdEvNJvJG1r3JnLqPJxtHmLvgtwEKcSz+tyANi1coeM3C2uWMmmK31U
05Fasqldum1hfvkvlnKuv+qgpC7xLl5DcjElzLE2ucysY4Ofb/vj8zGupGVMzcSdiiBCh2b5PMgo
O5uyxyAIy5xTELX1luLNv/KDNdzJ9SOAR4wOEBmUxDJAyvVU176AdMwsC1w9IdsPd7t8y2NbVTfm
BjTPAR9Yuj92/BQRNvfet2Svn+LYWSs3X5a2EdmBAMP0AEjRI118UXWS4zQILVtJBTeOvpVIy0xC
tJHigTaftdKDvlKmwwgaQDQmEJQ/LrJBvTcCH0NoAicdf+NrgNkJGPeN4qbbcb/2ELs84wxm0Cbg
kMsolC7m1nIV51nCNTR5Cf7gcLntJPHilYT+78f6mOF+uGqXwzAlrUs8bn3jyRvs/hhBrEQGkgz3
m9TZeoIa82yg2G+nySns5kt0B9E4m3Ag+6u5m63Wl67N+30WtGgHy23UF6izeQhkhE7f/OrNafv5
abk2gok4IUUsEPwX6v2R6Gmq5Xl8xgCZculGbNdqOpdxjRuW/QF0mfLKBTBibPxRHv5qUyGB4NfW
TrfuDOuh0Lu1u3xtpPnfv4tpKPOliMCEyBSgBDebL3AwbWmAlFBvPl+1ywvcxBWO64bXCed+CcCI
8rETRyviuyDd1mV/kgz5IU3bfT7K5YmmfcTFCiwKgyiw5h/nI6SVD0mYI5YhV+CGE3IjujIgKNnn
dK3CiPpYu9J8uDIxnpMU+7BT5R+WErVhXuhiWJMOmQqO3ggMNNFtZkrNraq1hfP59JbaznOOjzsi
LxnMM/CcW6YPUpJpvSgoMM8xeU5Qrg82yNjEpA2GI25bcx/skz1lx3C79qy7gjcjcDHyLLpKvFwm
DUJl6ZmlIh04F1AR+0E1sCEdwwlrM+e55THBvgk5qnHY8tiI92oHUFvYKIK9doNcXQUqnTTjZ9sO
yKaLr+wPkYqizvxTpO2Mnw02uuYMymHAw/QpP/DG3Y8iLPbtmP8XQXyusv7/sefo8O7ESFlS9CF2
LbbuuRoOZDyzvI3h1OMW7ygUm/Zr/Ydr+4tkG9ArgRx49iLztdIqQjSUAaX+j5kqoKMFO1ZeVzbW
5ZOWr/tulEXqK+WK4U09o2D7ehDfAl5og0P5+vfc3MhX8rYrVQpI3LMZxCzeTUVmMae8YlapMYCm
RaYY8KmyLY+waiheh/tylzoY5QVOXe+jycYhYr/mdnMFlvBx/OVsUVJTKm8eP3UDAQsWGlfQ6dLe
FofthNKjOwvC/4OC0LVlfj/xxc7Nh65spXAE03+cZxreFsp94eaHhB0bdPt0rdty5a4CUYJLKwa7
iJQvS6SJ1/uiEXWeXRqgkvTa8bO15vO1kPt+iMUVkhZD6GkpQ6R/Rkd2ut/tW7oznH5Dx/dc3qBt
jJXbukj51Zmpksa8QMxckMDLrIAimKDBoUzN0xjlr3ktr7xiLhN+dgllQgCuYMiwq/l41M16MiKU
bnDAE3LTmUnDtHAQbCjQ7u5iAxV/PTpLZfNfXCiYPlMkNageXjyeEjOPyw7qi63l0V1WRbJdCsnb
GJi/Pz/z1wILw8DAkIAcXWQZVWFOeo26pp39H3dntly5ka3nV1Hoyr6ADubBcbojDGBP5CY3hyJZ
rBsEi8XCPM94Gz+LX8wfKLVEgtvc3X2u7JbEahaHRCYyV67hX/+fW3eePLPShvCbnkIgHnN7cUTB
Qbxekx9qYYIayVatG5iWvYnWEVrWZ8Wquf8nJReO7QsWbeZuONbGUqrTlFg13HmD/l2ChfJMduYG
UkRT47NMuhbXs9DNqYD62FLSy4nHQZfuTE/xfqeIme8VHv+Dj8O/Dn3/a6BrqzCI1p+/saN2E4/Q
QuF2TnN+KCuG/ojGnI75uK5NRwdwURYvJjp623ojYDXpC8tKcw3dH7g+5GROW7CjMzVmHRtgcHSv
LmYq+9qgwnHn2fkEW4mUWrBpFcF5XZ0Sijp2+Ew6zMmyUtNk0u+XVKnGLEP2HaZiM95l1s1YrmPS
dkIJ6RVko4Zw//naHts3QPZ1FEJA4eGgvh+vLWbaEzmZ3Tjlsmn9fWr5p6AyH6twZOpEynwKKFIy
tQvrX0leAekteZd06kKXJhl/lmXO1kaUJW7RqU9DUiXXMoIEP/pQq6+CDvq6z6d5xFrjqxK0AJ5H
X3O5g1CBHSbRx3EjeTe3d5TVNi4aywXyTrI2DB6NXtx+PuSRlYUMBEVYLOmR1F0SjV2jB6S8xjb6
PsbxDQb0xBBHNgsRLtpK9EEwsyWmYAqkoEHKwrQTAhcqWrnIQaCT+ipKO9ihcyE4l9IG4K4eFKp0
YkmPzW8uq6rE20eSJ2FJvVUQqXiGlgoV5NQclCE8tXVmj2gRZ5Ob4Trg5dHAsjwOOipauddTwE3g
Nqhu5/bghNxBsq0uThmzI61IoPzejDWv9hsXFyZurfe612KxtobtPP82tgfrplj17gxtXkHJkcSr
U3CCI5aF5jETOhLEqsBSLg68r6B4EIkzAXXVnZtDfaEN8CqJXnRqKY9tFhm5d9DqdOFzzb6fXiBp
URbK1KdKnM+ksLsr4yFjRaF6wmtJH+POMdHwTi7US839/CgcneOboRe+kpXDCNuCGqS3AO2E2oDC
vxAIlIoanuh/YyhQ+dCr4NeTd3o/SyuVE3FSKT120HoiaSGHWXwO6yREt11caqfkw48dAgIUWIlo
R8KyLO6FuBzjMUxIimj64M7MZZPx9fMJzWuzPAGYTRqrgL8yrcX+yBEsCAnAWbsMcNKoeZabNKns
mLHX2LLZnAj0jk0Iwip4IwEUknhdTKhIQ3WKdWrFhioNkALGXvDsVaI//uvWw6AFBjA+4BjqRotp
jbJfdv5g4T5bzcHLrVXqJyd23bGS1LsxFge61D2tbCzGmMMtIh6o5dahdjXLQZHj3ajNpdbuPn9b
R+6Zd0Muli9EzhTdKzyiWNhPcXaZh9VZUkGAmoiuFv74fLBjpU9Go/olonwDScniSNdSqY1NiIvZ
njX7dCU9GDdRAD/NCpI4N9jqWzCRCorr0Z2yyw+nIvQjO9OgisL7k0DYfEho9xYNqYjSEiegtZAB
B60j+UsIU1swqv/GriTlMRtnkpwfMtayFmpCSmoSLl4VwbQiuVEz6cvnq3nMSEHwM6cDgHV/iD9G
udKHLtHIHKvAeLu4X5WxVNsGmqCfD3Rk3UAovIbDuJMfSCEazaqmBH07uNUawcnqAIKXpjYBzzeX
chH/60tH55v8ChEgM7jEYlTDAFm6hEFUhehM0zLXRIjx8wkdO2gaSQ1ydMA9EOxaGN1OMvxCiYgY
M5UUWARe9LppNlboO1YEwWd0YQTfJ9E69/SVp6J7Tm/nCXNy5HKD72Ju78NyfRTMkoaQZMCc0OVK
EZ2mKaEOUuHwDMb+LFSUb0Vbn6leuD4x8SN7hnow7xASLyLyZTdR3id6bkARSE3H3/bhtgtsoXam
7/4G5mG3+0a/zCj8Ew2oRypXqHu/GVh+f82ZfSzkKEeQZKSmUn6baypzw6v+cBpudixrxFgosOFj
zoi9hU2rhjKKy2CCGm2fbxW72JF/lb4LK3pv18rKF91AWQsnkc5Hl1YGPDTn/2bKoPczFNXcKIJs
RNeyNL6PY3kIo+xaqtNvn7/CI4eRDBFhJSmBIy1BYuThfClMztB89bKthPLKEr4iXtXcVFYSPH8+
2jGLzXU3wyo1vGZIJ97PCuWuwMxihkN9ZLiLL/XrJAEvMQfrpQPxnOYoF8b1ADfnLKt5Gg985Hqn
LAZyQieF9LFC3edaI/pBJdhF7F+MWXwlZ+UJLNY8hYXD8m6I+RHeuNGq30T+yEJyJryNsu221Qq9
vs2pQt+xF6fMFFbsS8LkZWu7WiGm3BrcPp3gH6JCgHqU5m+lordKPGXf5tO0nBJo9Dl8RE32g1M0
mIEXtVBJwV2673TJzePrWH/K1bU4PkrolYVpZCujsu7EjRDlp0Y/9s7ejL5kIaPFNKK0z+hfYWZd
IUW1yZ0GiUJXuJCAERnd9t+ISaBD/nO+S6m5ocs9wexD5L5M/zzTokvLqx/NVD5xER6bmEpXNhKo
cyZ16QOWaJXpmYRcShXeIQjCnfv9xHE79uLejrDwAGM50yazYATzQnmes0Vzjh1fenRT97Qm5pH5
kLkhDAdcAnPPsmQx5rKgFYLm2aOCkn372Kn+iRU7Zj/eDbGw+x79oZWckAmbXdpaufDiH0p/qUG0
6+q7dJdfee15lq+qcKslyIFsu4t/Kxf27hkWt71Z4I8mHs/QiZqrxxD3+k89aiWfv7ulwOlc82MY
UsEU3+a4dXa139iRoZq8ILJYzZknSKfaNUyjnUrCKnqetk1+1jndSnbTgzR9Hfv7gZgyaV2/vz/J
IHD8tf71IItNBAoFCseOB4F8OjuUcDs7KN+UN5/P91j64d18F1cDvSF1KrYsK3oKNKWUF1m4lh8b
GIHmlOYIsTEFsFPgnmOOBE48ncmyODMEfDCjCaQ9sBGhSiE7Oprg+cZ0u5GbvSFffMquHHMluGdl
6vszGR/8p+/fKS5iGQ0mufcoHQbIoXMttrs2SdakefJNH8fWLooV41xQUB4MUEl0uyHz12gSSeu+
Tp77LJVfpkLonTTWuxOe8hGPA/6emZzJoOf5A8Ch1WJj0nW4bnrta9mATouElXayAf3IvcUor9YV
GtEP5QffzKRATanBidKXzrwZJLa2WK0z7fHz/XR0HLhKaa2e68VL4zr5BDN6jxJDmcTG1ktzZNiY
0T0IceFmKqAN/3y8Y/UOgsAZiAzv3EeuO0SXYjVJqECEAXpagufWbXY79NmNEiTSyvfGQ9aKz9Cc
Sw6cArP2nnzn+Zb9+WMce4l0RdCDRGpy7ql9v8M8NVWnzid/3gqx/8COrxEHEqnHiYV4whgfHQq8
OVwCOCAfIKg9wgi+onUz8LizEcRyIPLq1HH9+YSOWR/rr1GWPA80dEdiVjJKLPmVaNdGHkKcNehN
dWLljmwY7mBA5CqbxvxwNitvjOHHpMnDqoNsr47VdRtXyObF4qosmxNcM8cGkwDXcUti3D+k6QTf
rJUsBlUxKO3kdkklnlmU/G4m1apbu1Gr5MTLOrKMEMpi4hQ6kq0PXcmFEQtQIrdz3fRSkCo3M0r3
8xd17MKimck06YYHhKMus/GFWqSqWoD67x0NZ8PX3fFluC0xqPFMhCzRGkxZHy1i1wSO3j6cxIfM
F+/CTX33AAvnQK3EtjdrHkA6mJvsqqT+B+D8Nt3NscR47q0+n/CRmNvk3uAfU7FoCVgYcy0QzACB
Ii6syPT3kVZ4TosOICrMir4fo6LequzSXZzIw4mRj9kacyYipuEBC/qBmaIOSIb1GTMVttN62M1t
qcrG2Mw9qacD4KN7lbyToaEBQzlsYVKCVNAlQeXSagxzFegvYxc7MVmGirLj5ys6uzQfXiDAVpCo
YIgpBrw3XgbquUoujHhWeW5sRF+8tKTiws+LBsqe3EBB7BTT8vyO3o1I0RZ0mgUiWgNyt0QsC8pk
pWk8GDZa4KIbKbaSTPoqqkXja0wv1LrzU+WAOF+F7OhYnqqRz/P5ODp0rNCwH0nr+dGUyIHVGkiD
R9m6F9AXKasiW0tGbu0+X9qPNeR5pkDVIOeF/ENb0hKE0RDHMC8ZtvoNMbAxpRkWJ32Dao2jnVU/
rbti27oqBZD+u3gK/n50nn+NvSQqQDki6aycsUtFoDZP0Qw5OzBNnTye0iH4sFnnaVKPo1FBmZkB
Fs55aA5EUkJvgAOQt3UY7WQ5+VEWMuRSp/LrH3brPJRJqYAjqOAuzV9/46D7Ux+JZc2s4pgVFeXp
m4DQqm1qw2XdpNdRX/848Q5nA/Zhv1DUISMz31HLdFsT1Elg0ZYIWYzoKGtgAM5wbtDwr6yi61MJ
hqNH481gC2sqqyG7sOVoJMp9CG8W2cfVGKSOYuY2chnwWoh2FE4nov0PRnVe1DejLt6fQQApDAKj
9jocJ6q4K7Rm17cQoGvNj7hQ71BbWn2+rMd2pzX32svQy1FiWtjxMYIi0Cgnw1b05jzywq/NKL6U
vXriBj46zAwB4IIka7PcLu1k+qqIYQF8FrtDEX6BFH8Vy+G/6lmwgFiUP4dZRGt+ahW+MDIb+E7W
MD3+QOfxRzogT5uj7/35yh07AWx/CgYGHsWHa0jnwtdjpF7tRqoA0ocwSXvxFZrqawSW9pV0sm/6
Y5AIcS6W+hWrAWv70r0tIMbPYovtoXLBG4duj2y62zzAnHc/rdQAAOzJmO3jOXg/5Gxx3hzzyJo0
ZdIZ0k9sc1PpKzrcOpC3fmgDHKxWULk71UtnrCAUOMtdsTnNjP9xneE8xaPHy6Da9QGDqxs1WRfy
qrZwXkO0pkDGnIhrieMfbwZHmdEH2zFwKSa6xeZUmevj4FhuC8gdR8RQP0QUYeNnGlrFhp0WSnfw
xQIputEz1kBn/Keu1ZJ1jVzfCWfy42HRwVPNSSSgDziT89ffLLqVQ2uT93MbAxfiHsZEtDjFIDlH
4q36faj/eB7+h/+SX/1uP+u//yefP+cFKu5+0Cw+/ftF+Fzldf6z+c/5x/78tvc/9PdD8ZLdNtXL
S3PxVCy/890P8vv/GN99ap7efbLKmrBBAO+lGm9e6jZpXgfhSefv/Ge/+MvL62/5MhYvf/v1OW+z
Zv5tSFlnv/7xpd2Pv/1KGPjmPM+//48vXj6l/NyX8KWqnn758fJL9vQjfPnlv/k8VPX03z/8ipen
uvnbr4r2G9BdGhRmCpgZoMhB6F9ev6L+BsCHOHvO/M2yCnwly6sm4Iek3zAOXJLQmVBjALr+6y91
3v7xJaBkBMqzS8K+Vo1f/7EU717aXy/xl6xNr/KQYuDffgWLtrgc2Sc8E2HozK0tmssyTdL1rYBK
7eCMUruLwn1ZKZd+kX/PC3mCISlZZx6SZYp+13rmGQKpZ8bUXhSIgKnxuaRAZjqJ4qNRSAjw6KjW
KsOLPynrMfX3qkO/zeTmpreWQtZK/iZ4Ero5IUTs7ZgUTl0iAEx70x6GdioXpuHIavkkq6gZb6Nb
KzrU8aYq3F5FjnONrpiOJPmZVbhVvdHMs9K8OjRgGwzjQvadINgPgY0mubrCQ0LNFplqWcJDRA1g
jWA6EfBqjCBu2aG6PBQrUXWL9sqKr8MWcZUbLzoPi3WZo2jnoreMXKpdbuT4Ei0yS90ltwkU55Gb
HDz0tu8U8aa80EQ79R0+KjFK2dM+WSdr7YH8BTqM6Tdz3BS3CHWi/fFFkFDLdErUzsKXQLrJbivT
/lIml7lwL5MG1czJhrsQZWoFFq9Zw/CijDZiZW6mCNG2AXkNxMzC3g7Syd0lw76yyq3eXufCJmjX
qDie95KdZDPtX25Lm5qqsOwMgdN+HZ+Fb8K38Vl8/VN8/XP+GDw1P3//GDzJz81P+fkf/3Q/oycN
ZiD1ufupPmt00ti9IPe2Pl529dob19amjPeyEdmqFdvk6mylxfk/S4r0W3IZ1WuRirGcP5KVnwwX
QhX5a/Kk4rG2iR1/6d3gZhB3cbMK5I0tOfmOlM+Qur2/sSq6Kw8xbffaukc6O4Gl5FDhp00HXXEU
+ZrfZUgbPtIXneYHs9oaSm6T2qXjU+ZDBgmigG6t+wgQv0NEM6G0AkUOCpXzn/Et8tRArC3b+gZ5
6YELiO8zKcasstE2vsFwuo2KZ9k8aEVsB9DAiNCZOobh6MNaSaCZZ56Bh7qEEzeu+iXvbfXLeBV8
98S1VV+hKWpkZ4O8zc49xS22Aap5Zj13dN34wrNfH1J9L++gC/I3/Hge3A/DzaB8Q7T0CoblSPjK
VvURA6U+4Eh+48pwyooRTzjiEwi+6wfcIzQot90ujt2R0pF6Xml0AgxXAUoo3UZEI9BwS2GVMWF0
3vAtyguUD1HFim2n8Dead6F4F8WenNOwVs/yZm9ef9MA71uSC7W6dagahKpXfs6hdkb5Sy1c1V2L
VCDVnMqNxCta1fqfwZfw8sJdu2ZyZv5cl4ObC5f90wWCfpBXobrnZKozTeswuC5qt1Od+hJYR+3W
08pS9lVnJ1+EQxes+I0olGr+qh5XgxzYjXeWyPs4/emFD2YA/cm4UoV976jN0yB4qxpuXVVUNjIE
BSrMQBqqj4UU2GWYOVUousYkbK3gPEGRVgq/+2brDvVZFe3jZp/5LTXLvQVPjCcgjzOt0actrsQn
pHtDyN3vLcTmb9LyZwwVuj9C6DGsDNnObya9cRCAdsXJLmg+9g+yekZ8u81+hPm5jHohtTQno9aV
N5YjsaWcxvxxWPsJj8YbjexhBy2lYlNVlIxvsQemwHixeuGhidaJhrrGblTOU9SIgNSZ/pdAelBN
jZluMnEdZ/eZeC8mq6I7Hy/NJzlCHDMAUyI48nTWJ+eKHNuiuWr13s7WbXIljl8i2VEL4u59e2E8
9NhDyc6v02t6Rfl3VG3h9f9kh/aivnj9a/7u96+ImFcoRTJ7mg1ai6Dv679a7dQv+UU4QN+6wzBO
59PD2EOBYccDsrSp5JqNO9jmVQnwz3Ok8TvbXgldYfhe00KZ1ZfamLCTHgRx5atu2HKmSt1uxARD
R3QkfpcyBByFGwPVSN/fzWqUKk9hZLs6QkRQI5bpU07AmSevg2JXaXdoeMLSQV6MUC5CThhjrX+t
RexqYOvFDauagShq2Ri9rfmszXfThiirdS14My2wb4i42JW1yQG9Ir1pe1bxNelRZXKh8+oMsI2B
bT3p++h72zslLX5qeRHkl7p/n3Mner5tZVszcg2ChGA9XRbUlRCBm1Dv/ZpVqttMqeMjiuoNwyo0
OTvwsZrytBpj+YocEJ9HALKfYB9YZWcahzZsHlRESQvVWlmNtpYNaClzbxZE/elriVNEmFg1taM2
h+qmd2MS31L8ndv8MZpbVYn3UKUNnVCL3aoVr1IEpb1Wd0RwtdN0LaIZa/odst+KbZI9b1VpV2f6
SkiK8wTmKW1Et1JI3DSvVn3/s/f3Zv0QC/0GnF+MBHywjqwr9IxBwElqaE8+hmIMr0MNtI5gWqsh
RFS0sgTVluruXLYO6XAr+YMNaJX4TF2RfnZxOTJY6v3U7rtpLcSbVhi+aVJ3GUfSftCSg5EM92mi
/5Azde+rhyD7vVPrX/JS/1/zP1VqakRT//EPt+6DB/o/gXnVOKDJL5s8+d//653z+scP/+l70noL
ChiGm7kX+Q+/U/uN0ATOmzmnDRv+W79T+W1uo52B03OfGXJbf/md8m+QEZGoBijF7/rHw/0TPqek
LLNNYEhA5RGG8pFwZZmQCYtSmGnXRSfQdCTUAXYh4y2iMNAgQdw3sV22tEaGSUVhURwPQ1hEblsZ
d6avX8sK6rOW136rlNQl4/9DmOqbuDTQAvO0722V7q1OTd0hChWIodovmiCoGymTOsDgcjhsp6kK
bDTTu+ei6+rIlidZuhtQdtxoWpldakKunXVKW98NATlqMdHb+7i20oSGSdSje62FDN6vSHkWqgaN
p2/1UHdpRnCYqnBYNRNazNR5++JOjZLqRutCA6k7mJDpXRDEn00EW3OeKFnrVqVRBg6UgtZBSqjH
d3ALNklWrtqCO0GOKEvLqTpclFlfPpKjlx5VsY8x5FJ7FiueeJvHtP0lnQpFaneexPjMI9y2JW2l
rQ63c7MdJfMiiYfHtEy3dC1tjbCVtknvm4iae+qlnta9LQj6Y5dEtwBjrimygfeTxyuPxhxXKbQM
vRVkjYtIhxRG6aDVtiXPL55rZdLcSMN7k9Si3klyFt8X5KC46HG4gSlWa1TAvg0qStXeWNzW/ihu
+y4V9hoqGZLS3uaKdqm2SMnT9aOGE454+FWQpxh5Le1W0kZvNbH0+MS+9hUQeO22w1ByO6uHPMPf
trxuU4s1XB8E0c5k0LPMk8RrcqTFedR7xY0hEwBYoRdcKOqoOqGoTo5R1mSsG/9A19PM7e4XdtaU
f8BT/iWT8/9nYIwd+cwsXT0lT+3bKPj1+3+3RJKi/jZzc/LnHOj+ZYzmL0A+RT2G+i8U5Tqx9x9B
sPkb6iOzeiYgyRkvPNupP4Jg/TcIMdRZMk+B5gNaKf1fMUgLc0SQPbNQQ9IKgJSEzSvY4U3WpJKF
pG8bqd/nMUjFsHPqwr9Q8nSFPqf9ZkX+sIVv4+0l5vXDWIv0sEFrHzrMcr/XytIpROk2A/hae/k6
tfqdXF6UU7cyNHcq5As/akBMxleKkK0+fwr56Iwp31ikbYETLmtTKgoKRTUY416cUuS5Cxem4F09
hdtMTVaWj5NOdqymmmKpUHGNBDKYmmHQVgO8I0aymQ2GgiBEUa26ML+oyMz6iF0KxSHCPRXM4kYo
VEfRhlOt0Gy44k0q//fl4+6i7AMlKgWE9wmubJIkr6mVcS9r6V5V0pWq5Zu8sDbez0x8uYHWcecp
pdP1ip1N0b5N5Mswpg2nM9afL+Eivfn7gwDGJGtMqxZ1sPcPUkm5mZHdGPelaLrR2oizlZyNbsMj
NfU9G2hbeqcmv2iIY0zg5TM/CZVTCV0FLue32T2lrL2ZDbza16m/VhFB0P3Y7Uco8hSuOKN1IRGy
C793KrU6Md1FlujD0PN7eXNESjPNaj/yqr3UPaj+bRAlqw5vGS1XJ6/0E/nxJXnCh9Hm7ftmtJZ0
f9SperXX6C5K+/BcpN0dsNdqJlTQpPbCU6HqqzU37In5FW+lC8pW0DJnNLUdiuSXkQ88xhNWfTqt
/N4/jwXtMpSKzdSHJzKuS6rr12cltQcwCRcLZOm8cm+ela7BoZU8SMuDISNRUW+6OttUtPS01oNA
W4BPtkspvYPkq3etpF9KgYVS/LQdps4ttfiy1XAFTMGpPPRTA+KTorErjleoOQVlcFVFS9uYaqdD
/jFJ5Xsd8a42vx2T7jnoaMv6fFsvoVYfprOog2gRhYl+bKq90stPg1qvjfCuF/PVEKdrtUw3Nb6E
ZsFNo+U2ccEtsd5WmbJt2ZDQ5r/PH2dR1vr9aWZ0FccMlJm4WNxcEvqxanka0RrPUlmA/QuVuWyw
21xxrDG/0P1TcIiPBxu0x5shFwvQNXJbJ0Nb7cMx2wZSs8PxvBR0huz122CSnVwi0Rj6xSmbvOhZ
/GOur1rRJHdxzN9vpLzPQFsNPRtJb3Zdqzw1NXRjhXTmhd5NjZ6kBWQ3hgUwTTY1PfVquAm2YfSk
99POMtFV9uJ16+Urr74RA3iN2/Tn5y9jyVn4+xNaRAHcBuDxXuEVb7a61Eljm2o5RkAqVm3aXFWl
dVnI+i0BZzhYz9WYrP2K1CjeFQ100H2XF74/2pXOy/MVZ35Z9Ug20EC5N+A8TFG8QVzjKRRwG7kI
wc7/O0Zzhsu9ypFQPbQWtqRrS7OpZKXZ+4pxmfjAIy6MqLVbebyU4Vtps20vdq4hBCeM2DKxPq8W
A1NtnoEZtAYtrLWp9CISSgw8asJ5M3nnVdJd9aVwliVfUOqsbb+WUlvKdlkuXhgkpzzlXpDMc62a
HmJ0MboQ+m2zOwWCWeKNfn8ufa4CUnkAQbF4rsGrs8RrpWZfd+E2B9gE3WVulzMlDI3OsjStZFV2
vdK4TcPqQhuVO0H4WnvluuNx5TT80hZQQppIzXe7sD7VGXl82XR6KuhpNUHPLI4BkPlMGBoRIsw2
c9S42pC/2FD12gTEHJkFg7zUuprauIVnreLEWEtxsZaGVWfquyEfzy0iqCGRT7zN17v1vePB24RK
gK0EqQwG4v3pHKuoTErs8D4ropvAuNOoTcyGKMzSLdfwuvSsy0glO0fSI5a2lj+dqcJPMys3iQKB
J62eXvQwwxyBYeyytvsSNeFN1dVXNAbcZYX8CKPMedsWj0X9NSo626vS1VeLVPhE3XJStL05FSdK
3seuWYUoHK4cWomRY5kt0pvz3KS6n0mDXO8HXV9RNMjjGBJ0cZ0LxnlM8WEYgnM/ejGsamN4ws1c
XzDbBzFI70q4MsNkjTd9N0jSnWl8C4Zko5EYlE4pSh65AnD2RAIBhXARcuD3D5lN8qCPvV7vY78j
3g/sGqHMWr5UAwB/1XdALSeuwFMDLlYlibs4NVMGNKiKyIVdyQffD2zPvMvCH1manBhuKc3weh7f
TnCx4Xv0SKae2tm+TwO78A5wLSMSYnfDATE1Tdh6BjKMz5+b8v/LoLRf6niSsN0sLlaz85ABEcx6
n4+6GzUXXfOlyjIymeTvTZxIaP1QgWSti81/ceTF/apPdSjSgcb7xIEVk2dR6OwsKW25okDWkjvx
76c2dcr85MjzQi6PMGWCP+c83/xvtnsVqS1sUB5HuG+cVvIdla5XSLs9a7DF9oywoSDHq/GXskcr
fXVKUvCIZ8FO/nP8JZxLMidlNOfxU/LVpXzI/Vvf2ojc2uU21g+kcE8YrSXe8Y+t9deIi60ceFKX
g/mq93pYbrGb1Gq9VaOmjlhUZ3LYrBMVGCa4Gl0g055prtGV/8X3vbTnYm1Wghwz6xjhQF9t3b7R
nH5q3alTN0KJklvTrEsSPnmSnHCpji64DCIS6waRiLnY5FpoCcDL1HrfUCxS6TNtyJQXxK0RWWlT
Yurqd105NepR+/Fm1MUGz6O2G5rIoOUrz+2R9JlW684gIE7LgcoVfA2k7E4cqiO+I826f810sbUT
z1T9ErzlnuZ8m0pezrp64T2bTA9Mt4g5aZiUoL+R5FM08fMifjhVfw29tM9R1UmVVTFdLeuoYwcg
CB+ngFJ8cRDqx8/nOV+yn4212M8SrEEKdMr1Pqx/TNohFja9fINV/nyUUzNaGGQlkEerL1lMxQhs
E7VR4SATz0nToc3LE29OPjWY8t4oGVbXRnrIES1KY02+pFIpsFmRG1CvzQ5ppe61wdxrI7LibCFd
9s48ykwtPT11t8lDuverep0PlqvVstvPoTCCivTHUoWH0dHPVgh2u+XQuGOtrz9fp6Ou2ptdZy08
ybiRVaFTeB0NCsTz+ZrdnEiA5nOw5wwB6mSOkQkr03hKq2RldEBkjXUjSLb12Fv9WixP2vh5yM92
yCJPUadZEgulVu/xIlfj4JGeou9RpCIM6MwfWNPelQMQu1biiCh+DT2wNKl3APm6J1bn1GZdeIze
0JSpHrI6FOFgnjyXxocQAUxJgV5Ek2yp/F4MwCTSzKEscd4lvZMAb8iH1u7Cc7k4ZZagkj62NhSC
8MqgzqBN8/1Wy/tUG6IUd69I2tQOBXSQZRM/7imiHXZoTaQkolU+uMpouTHxSKJSn6VIY6qFLfQR
0AJwZd1mLO8a79kcAc8CJgj6bab9iHJ933s9VdQnQaCik93jOdiGBcDQjXw5dNPq3kuHq3wQzmOj
2ikKVHAkOcWHbDSeOzn7aclE1b4n3UgWyJ7poenHswiVFyEVz0arufKVEIWs8lIonrqy4aRodpM6
kYqUgDdrcQvPkTINtqALjpa2Gx8CJWMs9rXe4KOH2ySvA7fNUZebwr2EcG6RBLdJ7Xpp70zCBJKi
Gu40vT8XGt8pa5rmKicNzXXf+teQR1zmPjgCLd/1DfVfytjRCLDHULKzrNfPYQ4+ryQcf9XYTyXg
J7KNqSI/+GfQu1a24Pn3hl+6aiSi4N0V1/N+HD3q3EZxG8rZ15QaMgxCNDl1u9xzS7natFVMOdoa
HoZafpzCfDuW4l2ZfAuHcpP5bOlKc8qpOvNyuNdl1NK89AxtUOpT9UrI/TNyv7clmKgkMi5zkWSY
/KXSw5uMKBz+FMAD2q1cNxeNV+2k0Lys1GaHwPAN6kFuxjvS2vEsCZKtlieXQaxup2B8DJtimxuU
5TrwVaMHBCgeHvSw2QVd6DRxc4Ue6jaz8muqiy4VyS3ssj+CGq3RuiK+riFU4Pq7FdvHyoc4uj7k
CkWl+p4efU9UnNQ4qHromupezITtMDhCvGI7qP69Mr1AlxpJdlwc8nXi7SVvjzcuJwks38BZBCdW
zjOaHYKMAz0+ywrVQui60pkrY6S5o3hUipXRqpuikq+l0LvKfWtXGooTiG6fZ9s0m/ZBZJ6hQXEg
vy0kSWWPeQliIk1W4g9xN8rqOkk2ghCsod8uZKeJoDMcCPFIHwzDF2OML4aExp3CWA+MaISbmrZy
mbxYYylPc2yUNtKTV8nPQf7U1alj+I4oRzj5wGusFkTTYyo9Z/5tCzq18M/rVHO7gOw2XERpgSqg
k3r1VT8ol3HabNMmAK8B62YhbFvR5HP9bDYtnxuwo/brNccONtEkI/XeXPiT5HVVX4KhQYkxMkHp
DHhN7cM80c9HOuqn/TWSugjxhnIai7irGyIubTtzYzYxELSBIEAxd5h0u/JSZw5JPh/2qKMGSYRl
IFBMd8Bigm018r4Grt4+4cCRzRZh/VTyep3prR2nrZtrp8Dsy77ZV4+cbDydOqhdmDSNvl/Uvk2M
QNXTdt8al1mCyQ0owdbIGBiBKwIq65XKKazS0S0Y74JTuoxHAwLgnoxOsW2mJn4/POs41YZXtvsk
yHdVSD9E7gOnjFdWhFKj4m/yvkSYItuVmrpDn+SirdTd56t+9GVTBZzLTjzIstNEV+Kk/z/UnemO
pEiWhV+lX4AS+/KXHd/dY/PIPyg8MgIDDAOMzWA07z6HrFJVZlR2hrpnRpqRWi11Z2bgThjGtXvP
+Y48Q5rFFcs3OPPWSmExID9SGdSEldfBSygZn81r1hf/3wqD7y67Fg7fHf5oCU3CWOCytY5d+Xmw
I6iCPzlvfXaND8WHnKUU3Yqi3w35ndwdrWpTYVX9927fh9+ghnl9AdFEv0uxuZiYNq1jmCmlQTcd
OqG49oKjjn77dy76zToHwTJSAH68ecpo5IWEhu+uaiFnQq8WcmJ3fUCnIahhT8wYBHAoUX991Z8+
LMCSro69b5f98F0bw5E0aP76naSCfI/jY1NE9ux4xgzIa4uxF1ZPDa2mDPO1hBnkry//84X619U/
lEsl9vdZZAy7EtpxunOp1MFn4yGbkbcLraB24fL4yQJax+A/WaV/XfPD2VHtUX7YCq5Zl/BlLIiD
t1D0675CZg+bsacQVIwo5LvlDochF7qZFtuibYSoJPGSkMQmbziKABg66mL2yrrySgdSVPlQ4KX4
37s/6/377okicykNq7BlN0q3VMOOicU4M8Nj1bZQ6giLcNb0+N+4Jkb0GEEAAwBj7o/XRDA6HQwV
zaN18+Cd4qrycSmA3ULrrJYQiVHILkUH89dX/emL4rurfliHvKhKUvK835U2QCBwdKIviwPOEx65
EbUX8mE+WQfrD/zbZvXdBT8svUldOklR1h6ZqCB4VFwubqjcIfetPrnSZ1/tw4LrWKWYNSH9buJf
Beox3Sa+zX3MLiDAjns0yX59K3+6wL/7Zh8WTTd06GVjBLFzBkjeq+eiRbVsfrJHfiTe/973+usq
30Yg3y1NvO87m3Bskoj7dGdmguMNMTFFfOmVZipQoLUFiWSuIFkhbi5UwKFUXKoOlepn7a9vIIyP
v0pg22Sk1cMl72jqjys2s3lHYdfsdwLJGnVF9ybO49p4R2ZoZx3ZT1XEujcnSyGR6JH8odMIMlUI
nLRgUIdTNWnA3A4nueOJCiGIp9fQcA/Sruird26lyCrRXpBprjjeesR22tkdF4y+MaRNrTsIsRKk
ka9FY7JW6gtFaW8ZERqwUQd5Zq8gx8/pAk00aDjcKcRKKrk6Sac+L9xKa/aTpDw0chWnGSLQCEGk
To8hmlXvMVbwtOJpFJgcOaMHpVg9lL6RfQa9s9f78+P9s9C5g6MJeG/Ymj7iXNjsDHOFKPedoUth
I+zExDh2VHYjETHvncPCrKQZ4tKwj/f7TCs2KrqpamPCNYEDpmLC3SVaHGYUedOmQ0Dr/L2a0OGe
BjPiqlX6ypTmnqMOB3nOY05uoiEbfaL7asz8vlT2nZpeODcSJGUcxDhusy5WeBrkJUbCoGxuh6zc
44S7EYq8ba05MrvBr/L8nUhGrPbli03oXuH2VWXGlVsxDq7R0lsJ9E2Hmlj3TLMvpVUHaECg/FlM
WD3matfofZThH/VT84Zgsfdc5O8D5apXyvzSU3qY6lpzIYm7dgLjEJaSi1TZaKJPww6RfoUuH1c9
SMbJUSbtoTDufv0YWz9rOIK/BOkmJsHgiH7oxDkG5l1Wbfa7RihPvSY2TH4Cyi9q6y7h7Qg9n8Vd
wi3m2YV9Io0ZTJKI1cmMJxC32745UXRC2/zcw/rSo+iVgOCipMPIq7jZNoCoo7XL4Clnw3zfD9rO
snlo1U2imOy58ljJA1I2EUas3ty4S6l4U5FuHOAyxxR9/NrwoBoI9AGKfudhWqykLRnS1lBdinZD
7ECZs6htTK+34DFhatg3xsMgehzx4DvQuqRWadzhcNxXZajNsAGkonJlY36qe/0hJ/zEFWXTqPa2
HUDc6XE6hiSfc2U7OtJnqTO/44p/fAgMnBgg1cL4EUatjyZ0R+plc87zYVcZcyTpIDQQyMmhtogZ
WpSaAm1LhQpockdLhKLU/TIjUUYMP8P7g5PqpW8I2hzTQW0x1nJgDoFvClrSWtG3ekpiu87uAcCF
PBxWk9yKycweSvKc44BgNptqa4I1KYQc6SCyUJkEE6w3YHtd82lxMV9I6iZ36w7tAqgzVOmkMe3a
MhxgF5ehyT+0ZqL35FrkgzfPeMkIQXdyFQLEEBJhHQY2xHKnH1Ss2LJ6k4AQoooHUIbXp41H+Da1
JoxM+wjiucRhFxUo9V669BIML/yxLrmbouhhiDNTe19Wub+0RtJkL/mShWRiO4g9zl07HCH3dzv6
1rKniakesZVvp69pRHIW0X2JIvnZtnfdkPl4/+4arI62ygKyjEedPsKMB8kDMjrJnWnirJbniEzq
/QKtzrTrXKx02+WG2gfFksKU1BhhSROGLtWMa0HpGuZOBo0q/bo2iuY037bp6MHqG2ij4QvGd4st
dukM4z1VQpy9NyTl/uTUrkrzUDL1RCwwTHXLBim+MCh5JX/vNHNfmcq2hfcrR/c1xzh6wTgDGqUX
kUW5LkW1ZiY5GPDKGvvMIKzu8wmULyRotaM/wjKOjv0IIXEXMMISgUEvwpQ8p/YBmj8yeka/xFoV
Gt4Ad4bUAGCR4xVhg2Bv5GFV6+fZMvZs6e6XXscEWdua5lZRRDTg1rSCPq4FhJg0+L2ypBo13yGK
t5gklhi2YovfnFkPJmcISs7uHB2mpxL7CRx7vVfYznMz4dYX2oNZPdq5gEsQKiq+xAQ+CYN+WUO8
KR2CRZEf656+9x29yUqiUMWX5jya4HiVy3fEzdEKVZsOD6AlkC6qWyFVGnRgTJbAl6BRfuhq4H7y
dMHlFQwglfmrNHdXK3VA7DLoO9je94gsuGcD4BoyPzCFQ6uhYjt54mnpV5BQCulYm/otNcxDig1M
zdtrP9r3oPq6cpmGBW9iPhz63PDLxdmlJsX0Dd2d3LpoFgtmne5KNrg0LyMbT6+z3I0DKAVTE5t1
ceos6wUHd0g1qHMyO/WKt+W+NuGh6u7GsTzpJUzNWLXoaIVlua537UCBv+q5LVCV00fgs13dlNx0
kXcDguvcwcaGmOEh4beFaglJd5NqJSnRzry+IZk1tMc3WzIP6oj/RwG8PH/K0CCY5CWYcAIpc8Tc
DNgY6xfJxLt07uCDs/WoqEjpFsV7ykkMh4o3Ia+egxQCdF4Go1wbZkQ8labEXDJKb7SyN8D5B6sn
H+Mp7bwwfLQ816KiH/3SqK+DkwYUUKHZTGtvlPTOHecpVIEBKxJET36xHO2w/sNSgZqml+RzNnVX
U+AsUGY3IuU3Nu/Vgr2naKwURn4bubwT0KsXtn6aijGsTcOtGHw/+CjMpZL+de6v+O1eeTVeMSI9
DZoezppxT0kWqkLdMV3d0gJ/N10OFapXXlU7yocCdlZym+12a1ULtPk6/DgLTPxSYSZzV76PrX6W
B+MeCsqn0sCGoXRXrTYj+HbhXrXuFwNmWF6az4a+Wwpya8v8Zkhw2Iz2oVQYfjwj73i5nJ2JxQNm
mUpv3xsUj/N67kGhdz9l9DYR8o5TyvtgAiu58EfeLU/4y7d0yGqXqfbNGY4qIIY8q+OhxceDKh8W
zRSjB6yTBkl+LsZEtlrcvn34XKqv+ZC/S1mroS2lHi152GpSc11sDeOc+q7QZFAtSvteZ8VZHuvN
ZGA/wcMJIPxUPTXqVQxIfXEyB72dHGQF2H+cqn9aJh4srRlTAYcrtpV6tGKlxlLKc6j8GUSRxl3B
io3jj0w/c3KH5uCuxvPnNDfYU7yJOYEK8fSvK5qfyqKQuYISE+JaeGY+FOqmShBjBW3xblFKCJvf
gLBxFd4EMBruFk1+prbyMKMRr6HoHJthr+iFN4oiKnm6zaZ2j6TsmMESZmryA+9Rh3yW6fqzoxoI
c2hCQsWmoPT68STRmPLCFZJBvlCCWpJ2m6oDsikTASvhllgDi6TPmmY/lYkAXuDoqL1BK/44QW/R
DJJE6/CdxdCURqWJus63gdpyZoZ3O4MVcw7gEcN7+9Puz98r/7XV9Ne1P3xf1epm0nGJ73jfBBnk
pgYIZjo3XqRSfygLvjH0K7Q6USbTsND5naQ9/3pJmD+946aCiRlQHTJaTT/e8aJRFwPBLRht82Q1
w3bUvquqQ6dS3x6+rPORvON7aJa2jOCAVTivpYwmpg6MzpjJz3WRvrJyOJl2Mbswm7ykufbCudcW
9pEM81OlWa+1IT8zB5WTgSFMW79XKk8KxXidTP0gqcqmVOWH9fQG09+73NXrbO61SeHStyAwlyXU
znMWg+CF4xsmMjLKKH/VOcISGLF6fqaYGvAJjkijw9Y8TqpXqQw71BCanRwAeudmmI8aWK9Q+3NE
b0M30GPU5PIK4zhLpbeq6h9MCstVxtoHXsgJluEzMz/Ly/uZ7hgPHvZ6xB6tVKkPjx8fTKr3DunQ
10xGvI7HYvJNDRgwtQ5sGH0GBp0MBLFcrz0zleIyh+5OLi7OoDyQzxB9306VPxbcFnIRHUAsEUAK
bsOH3zzNMcfCCauB2o9uemon6/uf0vzdXGK46k41c9D71MJaqXbKrJ2rwTirhRmtXUmB08Z6wstS
IxHqiFJx00LcrUu5W4yPI15TUmPdo0HPXMVog+VxIMYBwhsQ92kLDAL+GT7WuSjqrXOvSyVMDL3u
DSVKqm/r+3/BqHRfV/jPR3THD8iPf+p4Wj/On2SQ/xuAjzV7EmncWGK/8Fjehn/sh+7lBz/Tn//u
d1OTYfwG15ANaAbIWVAWr5SO3y2W659AXovwDaxpRLSss6U/XE2q8RuSfUBJhuMJwCbg7/90Na1/
BKAHRjOAiiNQ4F9De3xsn8vIyED4DeYaULxBVv7xkRokmcFBXWr+GkG5osKzTRpaEerN2Ay+uzen
35+MX9ma/nYt7cetsjHsFkJiXGsMNRy6NnKLlG7AZ3B+CYtq23iIjv8sf/zTL/hhpiPBkqy1GS66
YvQx9yhCdMESeWc/fU4v/rhB/fEN8Q7UbFib4IT98RuOcGIjMz6DZTFYIWLmmkAeVpHzBc1oF2GM
vnX6LI7wo1nsb9f8sCnKUAEoOEJpvuGqmzSyEDXdu6bLX3oP2bP+Z9YHGOvwJb7b9/52wQ+/Rujy
VfSxcMHJaxI9IvvJS/fmBhmaaiTA3nACerLi/FKWMdo19wv1ivtqdqUQaVgRjKKQkt/VBydMzzi5
95DYeMUJB/GVAOWE/D5XIpLvnCnKX6CxQPWNsYGtYstUXEK6QEk1VwUmAzIJC7/U/Qx3bKQorgGr
gzzNSOWBpKx1Sb9RugCV4AJLCj0N87mrIW6zv+RynRgjPOuOV5/pMwLihWt1XqUj7RxJA48scUIR
pyGDozi0N+WmHYPmmCKTVbnIjpddih0FS+Qyhmm03CvXPDZLKHFeMnpKEcU32huSkBNm8RuBJYfd
vwIkBhHcRzId7OnZ2qqIqQRUoU9yJ9CK0JYeZ3Fv8Mh8ke76RJnfmDh1jwts8b75mG3lRxzqiixa
6ewyfiZiYpnYNvfARcWdlyY5To+62+L8dVMDGUIS1wSbs4mrvdW7tYczrAefk+OAogDbvbJ4k3kC
aQZa+eFCdE/e21BI4CPmQEJ0UwwVDDJni8y3cAjHSWubHeRHZ/CM1+KhDqZgfqzlALCdNc0UHTxo
uX046eL6Wj6w48rSXr8sD4DLR5yW6aLlxOq4PKsBrjUe24jf4ND1LO6JmG7HbRdlAZQoyw0SIH9B
0m0R1fOmRKiYW2doBW7ERndTthNPSupJyqXw+xiy1C7zQHlYYsiS70A/GV4XL/OqsD/wPf5XjOR6
uBNKvtcO3T5/WC49QYTFEjQb9andTYl1ljbLBod9CICySNojmF3z0IXQXoZdH7GD/SSHJNs7SK/i
0gknmOZFWxKC9dO70hd2kx4bjrrf7a6MBby7AbvwFcgRaZ/thLcENFCC5SC8QXX7QA01tNXKxDlT
209fG4p74uOnwTuJI1dF/DqNl5g92XBubYHaIQE5gPExeKbiLheQigAG2vXW1XnPeqh2CBJxfJOf
82fz1UaKdX5Bk9LAGW2vnxACHUynzp+RKQYGh99HkCsjCMmXyqdBVVbUDpFjgio5hRU6DcCTaSw3
rR8M/IFXhMitC8a4eGwO0n7eFRTPhds0AaS/qU9uNvWWBqJgF/IeeQj4bcBvA77q80BDxSPwJXjo
JfnkS/tMv3QJ25q4qWrnw0AtHtZQcrR1Q9sVhyWafKQXhSNCKaDMAWrdTLRIDyt/ecQgEww/L0Nc
hS8iEbS+CFS3GtwplmLpJPZ1HuRXJSgTYOox20T3fAPP0FZ5Ga1r/w5re7AEfNMm1h7DPy2CFZAG
ua/wL9zAwApDOeBV3eloY9nml0L4SDQv8nPL7js8EHVS1YovO/7gKa+yN7zI+wLfve396g3CVbBa
wmxCZxlBcS+gnVDJx3/jGbDsjX0Agwob35rNDnPeQJNpP9h+r/qs0N0+hJyQXDQPArmIl25zKAIJ
/WKsWcl3QEJJIfHoNJyhMc0B6qmY9rwwfdq+jFh9I6guwkPVXRiu8lLfZ1NUdBAxufNOvBtnwDfX
b51fMfHWvpCLCtFd61kP4DKVujcnYBVlxzrQN+oeutHiLPnjHk+Hj+xV4AVr4yiNsRzPdxy7ZtA+
LUd99hDHAtjSHPRJd66Uqx7whMinGWwvyLo8ccS23D9zLE684wbI6/b9fU8CCMfbORkgnOYWvIGF
Z/Q22iBwA/fHqvGrHjpyMMHcNAWouPB6X9qiwTF5GppN6MCF5kPFcETCXqtLAWJ1dfliqCFGcNYb
DJC1Eed3hg5rsYtUo2j8bKD6saD/9mJbeXwWjnJgLH/0O0BQZFXOKCGE+zrunHt+NQ/9VVyzR2h7
g3HXucd6n95nu3rHt8YX54yP5LmSJx8Rib54GkDIua9iA8l9Gqmf+HB++ppHChFSBA0YlOGt+7G0
mBW9MshMNF+E5UH1jLjfvpouvaju+pb/t6qK7y/34WBN7NnKMaZQfbLrAYLUYkAxDkakhjTAyvGl
T6bnH6exf9z7v77eh5mvxeRUnoBt97lvbupHLdRipABtpIAHVuRsxgMo065x+nVFqv+slPnuW34U
ldFuNq12vWr7jvbFdd7AWwv2UH4gzwj1Qwx6uH4A4iNAO2o3S7wmeA87AOcCJxqS6t5aAWEurAqh
tRGRvEUZ4NFNeVL93HeS+dNgmo+Mzt9vk4pGC7ArNlqXH24TJrySlfa5hts0Bf3XPBi32B88JKWH
NC42U6wl/84t+uuKH2+Rukxtm5tYd8YdWnE+RJQ+5rhv5d70s42eWIhzqLwK7+L+aD87nv7tSdAL
1763sLOv2MzFw8tyPwHlufLJyaZ6MtFJh3ASouZLezPuv33i/4UT6/835g/m25AIADSt2sh4twFq
xa//n59O/+MS3AWXx8D/z388gSX5xtk/7oDo/OG0+tMf+ScXCCdDDNNhWwfzVl5N7X+ygSwDmcwA
+cMWtoKD/jy4atpvgAs5ayytrELCaKEp8geOQ1N/Qw4wWhY4uSLsCFLOfwXHAXf3j8eQn92L76VF
HANfTiuuQCECRDSA6TAvmSQoc0M+T7b21DjfZvbVg0Glc6GPj8Be+UMGvpWhFxtZQ6+LDyyi3Dgg
QBiHidIfnO5Qth39YtsiXYcJEDhgroDzRqZGo0ACmoqXUVk3DbJwlVSEYDS/z0IDHi4f+d3SySOE
wTgrMIGYE1pdpgaDAwiD0vPQz6VnjbWelAo/CNEfNJPGM60f54lhhueQFNSxHF24sebthatwZxOh
jC7a6yKaJzgTqKUID51+ODmsgDNA2ipbD52RPZUFaU56DoahYfe5Kw1j0HEBFiHPDy2S6hRIHWRi
jUiZ4Z7W2pgMFuRQowe41Plj7+TnQlJ2mizvSa5G3JgXFH3dsDNGm4MpoE2+XTSLZ6gFMAQWOBqp
iYyjboUWNNU78mRTj2cFxrEYf1TDspsXGQ6BNSOvGm3UbrL81hH60tkS9zNbgqMaLSvPFtwIqyrN
XdNCvU8bYwgUa87QTwPwTEFSDOlKcCtbx8v5dIckmdugZgtU0rV44137PkMIbfMUYtgZy6DN2FZM
88VurNeygh0BPZdgSq0jy+n7MHOASlMzzjlaoCarVjDBlG5Fi/PbUofZQHGKKgqKopHIQMp1Wd8l
CILpIJmTBdrK8hAxDvZkLUhxGiDUASFOse4m5Waa6PstKYXB3WYVrmsBXilTseB8kUPbgwIpDRoN
2h94UScU6EC7+KZTKVGmsHpfNfgWFn3t1cwKs7JawtKyyDNvBdtqy7RsFB3Au8Ug4WgYOEWVfRf2
2rmGiq2BAMGxqqNtcJj/s5BZOKAJYOfkNREUhrKKR0wiuisTSBOhQ4HRDov5XZo0t9AQ18izqF+W
A1XNpBi7fePkoakVe0667SDUQMchZVLbQ2NXR2FTzKLo1oRbuRwwVTUbpJ8AOthqRgtM+3w3ID4E
+Kw5TOXO1evsd7LJ/8y+/n+wgbj2g//55gypA8tfpPiNL29ZPeYrs+538PBKF17/7R9MJOc35Hg6
BpJgLGz+tvNn+1AxfsMoCosYCwdC6W8vgz/ah7rx2zqOgGkXoP4foUi6+hu6kbDM4+fB1Y1wjX9p
F1a+yXq/6waBymQoNizv0K2BtvO3BqKlzlSoWDSehvLtLK94zqE551n7oEwZi1PWXjExWMLWHNKk
oXQzT9N0GTnX9jJMOXlW9V7VdQ4WXAv2aq1WcVZCabZUpr8M8mtPajgLZo3vHIhqMYRa4tYxVgqE
1rrUQc/AqTL5WE/527IqLmfZuExCB5xQg+KIqPxIMGDPGrt+tMzylTsVmko4eY31Ueln445ytCQa
bDb5XGoIFDnlXTneYW9TwpQ0eFCBH5YyMj5CndK4Rg11Ja+Y5qtTcxJtDeJlwZhb4IWxawpF9Wbe
u6KQxzuTWID9FnkRiLkG4Ngekhbl5obPHGrbZkhgPQ3ZXGLXUhQg7Zz8TZT5HNmiNiBdzbJQUjB7
MaA7OPbDhCiJlqUJqHXcEeTFaLS3GilEC/QPT6QygC41QU0u3/nY7MsFhFHUDxOU3uUEYme76fL2
BY51KIPnDJi5IpaloYskiiZIWfHqWNWn3C68UmTyQyUnhpT1Ca1ZEUtoX8h2rZ9KRntPAIFnjzl4
kipBx2UpUXmCwIdbgvaZStd4j/wBr36wRG3nvnK6ckU7C99UzmZdAx4qI4ULQ/DYUpY+0XGGlUan
9NW6/FrnaOnIyO/eyZD/2NM8gXs6puFkxx0BrLPMcuFLKilcZlEQO7P5XFoFIKu8REODTWaQOxwF
eoMtuCC27ckTVAWV3XUbNZu2qGfelhq6gKp7TSet9xibwXpNB0yiWygZl3VCaVZzGeLXyENY0PWA
IrU3bjqQQKymLR8KGM/acdopIFpZ2gzD2miifT3J95IwQUHIGqBaF9b4TCdgTWDaXYDeDlxuGXei
UY+6Jga/NwZQAi0ztDtz8JoGIGnVUmq3Zn0aahotYk208Bc1+RxnudElxBHoE1JgrRts7eMIwrGz
QiVGR2YusuKWI9FbgJ37dyYa4GYlOPLqukOm2yCUoLMbBh1oxnZ1b4LTPdZo2Q2lfUL5EuDBHjYm
RB9LKhd4s4OobNXsRct0AO/zdN6SVKqRtYXiQkP7MuxTcK5NUkH903VtgImftBmAmvEkXg0h7lG3
tatubzkialotlhGKC9XY8EJm6oMxrD6b1ojeDQCq0D95zJm1SGoqiFI0cGYRbHisUC4tMi+TRsP7
WrTTPe0nNI4n9Yk0tpxwRJyC852Z7rSo6AwL48GuWtmnHXQCE4GqcXGcMgEv8cnJ5hd99T1I5QLH
5Gh+ATARu013mDMrmdvyTSsAp60INTdZJfyxxVEk5RlqiBPr5eUEwi0XhhY0RlfjuyFJpuBoX+QS
BuvZXLwoE9ssYP6EWtU2CYK0H4dcS5quaR71wYL7T+tyT6IGhBRddpozIQcgBvTIFtpVao0mA1jN
Z5uyZ66NCbPS5atRLRfdYRWgt/TNLBiYzXl7UcTQBa3JHg3C6o2UMQuFTJfolKU+ivAMsi6gxLX8
Vad+aS93DcHJbB6avdGnHjPXdK/VvFNmEodgknWh3aaw1g2sdsV6BDM1iHMWa+cUSOOiqWb5s9Rr
Hp1oHeai37B+CoTILddMsyxote5sYk4c5Fx5Q8fqcTCqGcnnZb0x636zGFOd0KuGrNsNArwhGVGg
YQarAXqidzFMCHWQJSxlZ90TCqSdLEXT+Gm/fJ3aAysnHz8tMAnaq/VSPqIQqt0Gv2VvsuUxhDFH
rum+Rqx7PNvjvmhQfszSGhbB6wcCoSjPVkxuWhxtyAVRcr/P6XxnGTlabXDClHSE37CMS25/1QWU
JFnaX9VJxLZi3hWOcmmGA/LGZXBVmI+EwGU/DzIKRY7VwfOLmV7aZtIhHGZouDOQZ3ht2J5B+L2s
odoeha3saIYRbi/nKjTDE9BQws96gIXzrt7g3eapdQNIqXOVGdr7JXgvsHb66SwN7txiPgFrE2pB
NB9mB9lyKuyz6HEvM5aeRfDbVhQohRtwclts7YCKa9gzwIJWOg8sEpDVaelVgxY7oMaUSyM8ucWR
ADzQMMED2oR0QUMFBzrcLhpTmE5nrqKFm2H5tlEmsBkrT/pQA3jJ+8WTmPLSzfYLsP5bpreZL7W9
BPd49drxNsfLLoMzrILoaUC6mis3iJFoavRkF1S82QC904STjs+nQrgOaU9jAxsj5UCUi+lGJoQU
CqE06FAOpwaFxRY6g9OkI3iTwBkqdfmSIMLpjdDJFTLAp0qFjiHtsFVpuTcic8WFUfmpkZDU0y53
hSFB0G5X723vfK1FflMpjDi2kyUNY51f9umLtYA5Zae1nwuagwWXAg6jg1kolZXrNPxJ0uGel41+
Q5/tXP9q9rTZL+Y+r3GLbOzVvlp2z0Xt2C4y7uAHFnjj5W1zHuVW9ZQCC3xsIX2bdZ5AbQ3stCnh
BUFULGDTinrDYUlfDjjP1d1GMntUSOMm7bC8CgUN8SoPqB1Tpao2OGwixRwOVYND3LbkYLYPc9Km
0pusk1MqtF3RtuVdZ6soQtRNLdEKesaJ+ooMYdIUFLxQXUeYo5em0sPSlIPnGM5jvswh7zhAD9UA
Bzct4P5nfVzOOQvHpRux70KSgvPV6jFMdwWUW6gV8JlqqHQN3j7iThwHiKe9ctJf2TCtLnX6yCa7
iTXbAQ+lMgofuLXSp4b2JpxVYCYPiBhgcyzk6UWBCXV0TJRPff9O2zF3uWLccbndWObUBIoGSayK
oYcys+uUspMmN4e0neAlNsmjbdcFBM3yctcyBoHPcK26PsUZDgdm8MwmDFUA8097lnlL22e+GBuM
FvryISUCXaeGdJENOwft+HvfaKrbsWKMUGN5sB6nS6e6swlW0wjxvKXl3xjD0FAbMpqBvePrVMZt
tbEp9ZVhJpNQo3xsQ25oT0D19huIPLYjr4uNZn9TO2kJyqqoo5CqOgjE9qDJ+QI4IRKe5CJsFf5G
CjKFpvw2aZnmyvO8hLzU1E0lG24jtHo7LVmzxRuQhynrv9D1bzvL8OrMnQRXl6cv1XOKgkzA8dZC
MumZHPMADGUxHgCfp2LIq7W4uvgpK1GMNpYcS+V4M/TyZhGiHtqq/aItNkQqYj+m09dy5LDjl6ul
kjHqTuKe47FDWtQNMrtLx8fCLZh5b8OiHA7rCJEY+QwdUf81HeuvRQWZIHh3kKZ07QPwf3wzLwpK
PS0EzN/or6Vu5FENOSa6Kk+GVtylu05mY9xZ3VFa1PcS4olIQqYBqbFwtfRsAzy+NJDp63J6MHHA
j0aUNMJy8G2zPYhEvsPtYmOONJGFnmPWB30xJNr7Qejb0ShOhcYDtsBWYGI4vaDtQ+bq5mSI2BsX
AeZ48T70ftYNjguiW72YbcxRIFEFI65awRjEqYwTb5yj9l/MncmO48iWpp+IBc7DpoHW5HLJ5ZN8
3hA+ksbZjKSRtKevT1lo9K1C96LQm95cJDLjRnhIpNk5/8jAnU/UdDRt9pnY8YhAxzw0ZXhvJdYu
xH43c4qKFAdBB2KDaMv56BdC9yYJ5SGhbLKHLKm2AZiy4w8PQS82nZd8V7rfVtJ8kWJ9h0Dr2hbh
rWhCuFlnhviFB0p77wcOgMIEk3yZHNu6Dg6Zqj0y6+dkHZY5gdPmwZLmlAcRCdHCEjuEp7Y74OuL
2OOXfLiDYGxb7paGxUoDZoV1s61t5LH0cj13tXsqyQFpGf5WXXPltV27IgcT8rXlhYqK7hinnxk/
Xj6BgjDb+0ZDxQj+40WAq8VTkwzRbkrS6yKBbJ679KFNzIdOWZtk8zk28Rf4ylPkq6ugDtSKWUhw
tOd8mTXBz2p8wEAPfG7V6D5jZqM0RNY0xB9j1IuDnX40hTfT2OBiYNIBt5NKvoiaI/fE18zvKen0
zDRIDxH++t0pneDaGzFsBHKGlSb7a8Mv/hvMfFNNzXS1XJxTCFhVx0nAYvZoc89vi9Q5RBG2L7bl
a6siXQCY62uK/XKt7AypMpP37CyflUNvSFObs6/ptCktvampr3BGamjIfcs3Di78TvE7T9UQ0ULL
BYrI7pi34U7J8RmNDZNX0+9rZ4Y5n3AKpE9qGW470TtHP0SxVhR32cwtWkRU92r6xD2XWIrutok4
o3p7QzbH2ePejJc6hennMeCcuJ0WcCbVNoTsxoj+Scy7TdMGOXVOMuDocbR5uqiu8t68lGV/ny/D
lzeTuYJ35qk1uTxmbvKsUCCvh2yUG5m21raz+IsPrMSYYa76VKAMn0e83wgKCtI1/CVZORd/FAkE
4e0S0bYST6+mDM25Je3DlCo5LfPt4mdio+YFcX1OyU4vqcuxsnDfe8FVa5hgvB6XMECxuNJ1k+8n
5aWUqShMB0k2YBlLfhs3818mVHCH2hTcPCdl6LpRqiMHJZ3zbfPP8Kpy0EOHAdXAi5NBLMJW7Q0s
ad45+Ngi3vMhdo5Dk1Ybj/DMlbsEf621ysfhdpjLYjd50PJcM5tuqYYdaqkVP9mmiNJT3DjlpmiH
E63KPv0x4/ViIyrsbIewHLat2Ftj9Hn2B8GQV8akyWfUI9qzdZO68ORuAQPfBBZZEFidjFSPwcg8
WsqVKos9Xvr3NNLeyhERUa8YGpCJ/uTN4jBBJpuCiOQ9nRH5KqCAxJlrqEZn/nFE/jph/1uPBXdt
g5CfrRp/E06aL09xAY3Mx+vJ9z+IKKp3ObANO3Rzr4KqZ/LL3W1MpYWlCZ+VrFsVhU4d0ni8ZhD1
jP47tWge9PrVE5wfgXJ3lyM/KdW+ssvNMORi5Tvo5bOBu9qPd4FeGNVqEGMh2e20XtXW8tdWJDOE
dMtU7XSVlWjzvQ6bBcrxj6jwLvdc9+lcUmuJY9wnS3dtB5nm4O31psV04EiRrDo5YrkxztYN3PyU
1/hmBhQiPJh5G300PioS4qzapykkm1K7LCVt7eIcwr+3jWL83khdf3A4NRuTwlNNrEL81CNima7H
9nz5Jx9FWNwsx5F9hSt2JKL0mBhCQworuCDuyVlzcNHABGBjx9epUaeIu2cl6/TPVt6DU7M9y7l9
Yz/cR3L0iMlELWNVmb3S1VNTlqwKc4i4PZW4DkAqhhqAaAiWfmX89HY23c8YNldGo6kZGk+tQkH2
G+OYJ62bsci5n2bBPRs9hdPo7+Y06rba/k57ditK3FaNXPCniPJb1m5+xVLMhKyWAxk+h1hbr/Tl
DmtRLqfI4ZDtk+oAtv6i6/SUVEWNN7yimcTyXkf1oEuXkcmh665vZp7wmCdsQZXF8f3Gz1xcdhUs
Es2SrYYhvYnTqL02BAOSylHsefZJhKTVKu3KbGfmL6KCplN3mU8pmD6qXO01vSuhsIO1mMtm05Nl
UceT4Y4s460E/L7T+hvRb4F/nuctM3oXLRGmu+Yy2OUfEVlJoBnTvMEoSIa/rMga+fPDoNvlDE8r
z86vCtt6yqqo29MMVbrm2ljDVT5RsDN4Q7+NguAwdMbe9th/VrV86JRtH9MgAtbCs+1mjUBV1PTr
MS39QxWgEfKcj5Y/ck2E9Yprja/RmZxdkk5q13WGPhqEn+u5HYLLxN5tbrKZZCCdERpRVDA2jnHX
BTfqVWjyYBtXHv2Fo+JyiLD5zs1fbL5tTYNxWfXlY5Zogsq/pSWnq6FgCQjtmjuxFATjFGZb6vQp
9pTL8i/evTx/rJPS7MIuFNdF7azdOXTWwkiWT0lZshftUpUyG/M5rGSK7KRXWOBuAJJot1qEQdzB
tMlPtJlqhsfMlTHgntgql/z+ZC4vdjla0FhDCViPN2NOHGFbJZ+Lw7PkVi/OEgSgiwYkhp+ycJJX
VjCG7/oa5ykkw+hxAQJVubl9sVj1HWlRGJgCvSZaBM2Ctl4ctzAry6Ftsq+wtS43U5L/SCfUt834
O049Q1VYnL0hrQmroN6HV30rJtJOq5avY+C41CI7F+FdVZbUlvv2smYaCYJmh/UefiqfPjMqw+TA
DuGJ+JnEcHhCQ+Be7ldvNh5TYgi6z165WyfQ51j3wZVMDkHt0avFuUwXD2Bj0Fg/jcbMO1aPBlJ2
ix0FeC5Jb2uTi50VcZe65j6WathpfKcii35EynWCj5oNRF/GMSDL6aKC0XXIRtHfgfyyPU29vWqY
spbFAr0dqDBrwrlfjWhhar6gpcaup+zpL+QOSViiwowUbfTjSwSo6GvS5iJa8zyPP4xaxm4f1c0O
h6y7ib25B15KN17DxcsFHJMLkT1VS/YW8/Rs+nr5GKSHTZXvUNWRWXfExZX+DPi2OIcGVzQqzv5t
ZKiLQJdoB6o3JRPd3PAwth2ngO2+2xmaJUne/wpF6IeXvpQ1sgSTvdIDxDD8yAaKkGlkz+y9TdQQ
KOkxV68wMmCyZH8n6AqVV0J11oCqTTAAxUs/baYwcMgGy5EHFeMn+XWsDzBNLvXquUGL6ajgrc2a
1yaduSEYKOOC1iuVee80NOgV4zRCQ73An1m3SSzvWldubLJ0EObesuJcysF4TpMB+ixDaaVtxrCu
P9Bj8OdZrOPx4IzbqB4vyTYj47OheS1aNihv0NJO1c3YZel2cnFfFAgCLZuKsoXuPbTN5ZrOnm9R
PuEfEmsnYWCYfdJ7XFaUtLGQQDKHZNl0+Od/irCN+dM1SiwfHFqI3+qCwEi3/ElVn26U/2p1/Mbw
cu5qBv3JImBPf4IBHAUPjMv5OCfbUbuIVzsoWivKUhKaaSfMDQtwUuDgbXetX3Ihy+mYCBSdA2f9
pm7ct2jxzsPQrDIuPgroeP/aMUnQx74SRF1dTaHGQ+U1TA/RMWi973JwKUNNu5jDsTtK7nNcPsOT
iKZzugD41H5dbHR2ID+HHc4m5UNC/Kax+rMLeQ8ayd9BM9u2g+TeYpZo4vl7VhEQdIw0tcAphGXu
ix5Sf52OJHCmwV1SBnLjqUKvhj65z3VxFlYTbdj2q3VA40WZPSSivYJX6lZJm/XkIfEwrj1SsFYQ
vDR64S+l4pgPv2jXtsb+VyF5XOKdgMtYO4r4uswFMx50eogbIukqKYgJubSVA81LQRvMoKJ4ta2W
qN6E2kYh2kX7IUwe3LYyKx5w3h/HekkS3nLDaWYivqyuIYLBscXNkqmbzjQG9pYRvqa0o4pQ9hYz
fX/djygStY5mJpEe3qqjyWEddOIcNvnZEOjeZ+W5iPjccMwRnEP3rPZ/x3a8Skre7JIWknVda87r
5dZq2fx9pX8of94OPTPp4qrP3Hu1yES4LJ6fYVgfjdu+On3LHdbrz6n03ZXlttc6ZnKd9uWMNxQ4
8LdDh+p2VkiAfm3IaxQPI90jdZYIXKfOJiuHeT0Js8tI3UZN2bwXHX/bKLf/LtCBD2CKwjALgDZ9
aASaBdlH0+CqU8mnXRdmrYfyMaUTkFaD957ZqSlgMQKPIC2LCRkaJYJ15shpaMqb67a7Xyjqwe9S
fKeGkmBWNk70+bdtZ5DLbvhMKwg+n089zeyMqrWLaYkPrZ/LbJt5/q0jh6cgfbSZYlbLwJM6gIys
4vQSoKj/0FpyFmA8XtF8ehPmMD0dJWzA/vm2D/lv2SKeJic/lK34kBdqfkT6wTUMZC5rzun0fUmS
gtKgmPpHFAib9q5KRtBjLI5rBkocfpiAuypGPmv2+Gs5a7k3aDSnOc6iBZxavb0JCM1O+6DcYVZo
MQOX7W4xR8vmi2ZWfgyr9J5hnFS+pLox6sNz8M3OUXkMJ+LhhHB5Tgf6WaJZHR1M5YHxfmwYZVDA
1FoXc3ogHoY4RIva70n4EgTzAUusRp3bO2tlqPDU80UeUS+b2LRnyy4+szy7i70QvfXCPekUPWqZ
KDsJZ40c4ZkcD471oP6rPf4h7/ivbsEablenIOPLGDu+tEVP+8XSv0NyeSkmLlS7sFClF59DeM9X
63IKO9WWUCb6Yb18D5L5ChV+/x/vj4c0mt0DDxucgWx+MGg30E7I3/vIe55n7iidzhWg+K7Iearn
nrGoLx+K5E9l4rdcAm+T5u69J8UX5tADOUTnMave23qMt8xb4Wpuxmtmi/ECSMQRRHJvtSlv2rwh
F5/DIudTThqgjOyyJFufbZHdjTw+ayEqDiiruk0KVLLcXCPjFR0yYXjXF9GmLPholwqtOE8hB9jl
y4IJXUFrv9ud9YaUEwtMownKx58dVRQejLR1DpecCmOpg1O1x1xmCeKay3Md44+xc0TqsaSJJ3kX
Caf1AtewEopEkci7nargSlcVOmS+jm08IMJGuwS7k2+jhss/6ZajLGywp+BspNVurQ5yreJ7d2b7
Y2p7yoUcD7vC5Wlw5HwNWYBD0H+XEzSWijWh7yxwU4dY3fB3yy1io1ynfiRpAuU46R+76CnNh+PQ
8ya1wxBviQb9tGdBA2WU5ruUrBnmRL0FmTkj6tkb7Iusd1xGyKgOI2XXQ8W/4RmujPfF0swyX8bZ
OlwIaxxCkCv+QYTBt3vJZygwtgIT8+E0afJbTU8aNdE/ryustUu+BcVpUV+fEyjUEF0VFu6HIddq
VUZlvvP6fg9Bb6GSaSyWtKkCgaLlOyFBqYcCmybrp614X2a/3VmToqtx4aVP+urKODNVvEk0bxDF
ObueRPI0b9H2vwc0Y6+Fl79KY7Yt29laTbQypEn10BEjt4y4ATnl6Yd8rtP5gcK0Hzz/ZzHI+9ht
bbYg6I2WH170liFnIduKlr+/H7Eil1b2GXpI1FrhfDutQHOfWZ9F3+0iPPOEkw/X0YIEbvbRaGWx
/4JgaVwFFA5sE7ubuT3JZiRJ4nucsZDAO+yaeHmdNbu1uLblRcLTBWxTBab6STykQ3L0Iyz0KipX
jW/vlVU8RRrylEIPt7G+QSr2Rhd3E0vLIEqiNDx506Wbeknv+4QZ2w31bma6RYN052og+drPj0Yn
J6GSm0ind6aLj43iOizn2z7vUOC7713cAKVYN4pumSN32FbV/m91afjs7IFQM7zViEeXPFgzo76P
wqh1nrzEkqnOgP3YPcEh7sJbnLM0Rs1jXCnrKijDvaNCs2LJ4ztmZ27cjoWxEuZqKEkUWIgEyOtd
Umu6rXuSM4EYFbzUxg+Ks9EV2XE9kMRoog+HYvqhu3NcRaNdAB9qDRxGTj7Kg4vF7Cqs4p1fDO/a
fiG9HGHD2FH3x8tIRNun12liT62FD7S6nyc3PORoBVGzzLydTGqFi1nA+ceh49479RdaDAY5HlPe
A6b9yBysRKMkyy1sT7wy09Ave1KjNgCWwzpEK0YqV3GGt35T2dKvKyQl+7AXVGyJG8tqaYOqOSj7
JYMEqtf5yK1/OXPtkNgHI8KnDu1Cmw+sysGsSfSd3pTCRSBKdsdefs0Jw4oBB9lE5C3UaTVshxou
HhMsG4ZHEJUJl3XrPuOD9LbJJe8PMgQPkLOT/TJRP7onywcrVO6RCascUmiMfRdk47WlL/RmPj8W
WXfoDKCZXPx1k9kflLQyjTWX8keZXUwDLaoy67M3IyfrRLoM0MJKlxf/Vj5f94n/WhQg+J6lWOgz
/nUp3nlWnkVFtrpwq2Znsz/4CdkIvkS7uPgRno2RWd1NyeMNQ7rVyEu1tLMra+JjIo+I33a8XRKP
17GJeQMseUUSfsWKXylaMP7EdBl3U5gr6TcDdzgu70Jh+QN3IYnW7JeIw9Drm01ImwHIrh+R1qcA
nxQKnvlFLMLZ5LbgxCao+L+vg/5/8eT+qyX3f1z9tpdi+/6/2nv/P9TdkZP3f5fd/c/q6xPd3b9q
7fj1/yG1c51/s8kvwMsdREiswUX/l+DZSf4NGUSCUzakjT7w/7feGTldGAbhZUu5VM39J70zyj0/
9oIIjR3/67vuf0tphwLwX12XrhOHpKGGJEMgufNQ5vwX/0c1zqzGKStIlR9ZKX9tEiCrJT6Zpd67
JX4bj1A2ekeDgLa+geVzLMVvSpaTFuHX4GN1U5i6wuzBt4m5YjSM14Rz3STiZfLCt6aiDidEysmO
aD7+5SO+/z8Yf/+jl+o/qQRhx2I0iqELhctsyUf7r2JtU87kBqVVvm7y+t3PvJvuotwDX/CLZT81
3imbnJSOdw1ZpckrUWIhoadCdJD+Wkt1cWEiGwqBcmdj3UkCt6MGUMueftMu2acLjAuKh5WdNSkI
LIABX5fDZlVyQ6T+YYiohIsQvoFjbiRlfE3bPCfFRfYds1J6IKqcrPIKjoKJ3IluFzs8UTf25Tts
bmS1pBSEMzhP+gKwVcNHHtaIe8CtV8pC8GHOCrRnkh5xcqw866QqH8Fy2i07bExfS3PVZmzUgwzn
db7cE63TcRTO8aYvCiAveB4Efi5SI1JPiGhjrygKwP72uiB7F8HTJG7CpPuw25t6UfkOORdS9ggv
XldCO/kaFibjs5FlAulbtCdtapTwHY7BNKKzx/pyywYl94gWwsK1Vmr+mrlmELay9OxX7W21qO6x
RY1sfPU4L9TTX7AvB3BhFS3FJnNLpsuu9jdFTnrBEkhvU1bqDEZCTlPg3GS1Jw7aJWK2jDvUIKNz
1TbpqeqdfpWTeiVahWdtgFoN+xryA52LIi8BU10SQs8Us9yFzABpi5ZsKpo1ozjaoAU7a7lLAgyc
l3nYSDRL3hIdWSCxppIHRQO4eexctfc5mVXYI8KwcOmo/phm3iml7bEM+odiDDY8nPuh77/sEl1p
SeBYT0LqIFwbkJGwTrjKF9sff4aekNQkQ/uQIc8uR7leEusJ8QEx3NMr/JER1jWtsQW2zcrbu0md
rsXoxtuUy/YY4pgdoq/GAwXOdFAi3myhU+P6zSpxM3ruQyehgjOzHEIf3cn0adnRj4N+chLEgHjT
p0iSxwlBUxMlr/UpqC/PlrK+/Cy5q/r+NRuX50IfhnKKAZfFK5o5KIH8JbI0aM+M4YEUuGOLv0GC
qVUFF1PQ6htW4nYVTQrCA599m1pXcebcubXz6M2XGm9+SoBYVO0Bvbjyxe3I+jHKG1eWWW7BMOlu
6D5Sr9fYhv2/bpEn4S4Cqav3lJvXMIE36TsYDQ/J68pG0GrVn4HKbxYENlYQHjUrzdofKqRTE8FW
yU3psLgtL7pP//KJBqGO1eKf36ZRpIVN1JkH26mzPuQ4fVgdvCOmiBKpF/KZ7FJmHvYvQPZH3RUP
nXPbkPLG7GefgyqHQFH3U3ZnkQAEthncIA37trK535JCRu6lPBGetfZm211rZCdQuwMpYyC62pts
Pqz0GHTlEWDjsU2z16qlK2+sw3Xu6gevZhz0xPC2XNSVXRgCrM14N53wxo6ocfcTAIpQB5pHhZhQ
dzxZZnqOS56DcKBGPVz+wrwXkLLJdR67n4MCSe1ActisXlDoX0lEKasGAzD2h3hxjpPsH+zJ5RFo
m21Wi12hm1Psos0wAygNsZcrOfJkgiV46w441G/Tk9+4B+iKlOY4r161SbkQPHWno/TVWobjGNE1
FpRAXQOJZPno/zXLbmqz58W/kBZT8ZDX8iqh+AD+d7lXozpoUX/1Vn1IdU6elIS/SRUvtDg1ynqV
Dc0DpcePh+ECKtXAmuKt6HL/UMOJblFPAA6m8OBhSKRdziEUFsU+oCG08yJ5vVg0ysZ0wiy+3MLy
4bEIP+MyQzRCE4DI3WfZkYFSEMKPlPt+suoROwVpVyqO1qNZPjvPvk1rMI+220+giCH0Uzgk33w6
PPHeUWmX4azHeupddCq501+leX4wrl3tEY+UR/x0tCF4hP/TUvITA3CbQAVXVQIioqsMSyCV05uq
KK+rXnaPwnokJdm/Ri0M3MvsTeMK8uAx+rAa/aTr3tvOgfPgeWTKDs3jUDgkc8EAUsMKYN9ah1n5
34N1nwbDVtQlVu2OvLzqoP32oTXsJ2OKU3jJCHqTQbuxNYt3XIaCuinjbybX3dludJ+H6q8J5Wdz
adcYYME33JGrwtivVZY8JaMGRUDrMZWWOcph+YkmlknKin2uTP/GKqrgwHv5GbWRf92hpF41jMgK
888u9nM0xD0skWmLZC26i5KHPZ1qVExFJv7xJo6Twt5ZafTcFbUkrHToN/XMDOuOBVpq0C2aD8ym
j6OjGsFqCT/hKpHu2YdlKcJ+t8Q5YWNDWhwGBNshWNm+LBmDLWtrwBTLaNe1GdNIoz8yfVf4uyBw
cWN6nQc7SrtOq9t23fhsAREbVXtJLcsaUucK2A436fEO6C1Wnnd/4Q3IJQB5V4L7m+YnlR3x5PKJ
bEV/5cTsltp9KBtx57nb2an6/bBMv1ZC6p9ENudN/N8aW05Q+FG9NsnVEJKo5H0W3gT8lXbPVnpN
S/tfPsOTLuPw3rXR9+hOt4HdfkR99tPFBO32zjWp8l/Go3A3U7y5plXvE48kGdw72QaHMEfNbUd3
MFinKVK3o6d3oqUsWGXUXfFn40DD2e4T4wnSS/pP2PZIf70/b8GN0D4k5eQdJlMA+coGwp2f1ZlJ
ACxiAZ+NOiPrgxMIDhkHigLWkVqQNgYyKysq4CFC1q0UqBP86FEx06GP8vutP8XvzqDufZuEDuUl
5bYzDjBZHWxrmKlNm9gPo/S27YBiANqRUyXB/o/uLYrRhsUXHqK09p30d2HmPudOe8aPMe4aEFqd
JvphKfqH0QtOI1mH9RA85mn5oz2FDjh7SCEbm1yOKwTXj9bivQk/enZAMdAiE+aE8hI0yyYu65VW
GJs3O4uI6eTXB+j/bVtuszFC3ujCLfl6Qjo2whUaA9MxjciRxB+JtTvJ1gplQJxCWVeYvaOSfIQh
z+1VGYzgXkGQcZqXJ3C502L3gJecsMCWw0bp/Fjpi4cq7OQm/OQpj2EE7efQcv4oFxqIm1WAbdbO
nYYQLrT9qfHAsFqDUQT0GY0R4mG3X346KW+VAwLTLGfZMbsuhFJzr4L71mJaJ5OKwAXFcy9TMAyc
92OLiCMM+m7tPkcX/Clg51xVMRqLfH6uWCsZcLalX46EkAIHYYuA9QdXm6dsD734p0Y0tE2sr6eM
rNDGAsDzFfkXqUXGbYH2zcyq3hUZCRsmVT4yhBKkBLQgIOWKY8L9Trxia9qRELvEoKj0u3Pp1G8z
49BaQUIz0VfrEino6NnxUThzAW6AZC/H+0ciH3qZwD+qhNBfOqusHeFWoA7BNqC3GmJojGCh+R5R
lt3ZagGh8uxtE8e7PLJwUYCUSJTAJFjC3cxDcJ4TlAyhrE/h8F7Y9Np0unzlFH6jEugVeRjoV9lt
ccGEK9oJmnV4H1RVf+TDIs4DDWnxJ3zvZ0ammrXEdFbGkDVoxXswzRFBG4135RjcqtjcAkvh2ok5
S4L5OhPJqXO2eV9QrpucPdiBApWkbbtfjUtFXxbLHz/K7LWztPFGAqIhBwAWj/k0fOqmIGHLdPpL
u+VuIZlRcSOvS5KYNoy9G4C7EYEy7pweDNtKYAqwhugu48+xzmFXyP0UJw/2zEzFFEsQbS63IUho
6bdPnHRb2bB0OAFmBa8kxSONIZrbi2iNfadIBpQpbncq5nk7whGFTTCs6pF8W5/oxoJ1Q9fyqxrx
8P2zRZalPojopo7C+dTV4iObZufG6fVrFiSENjj1VS3KeZu31a/VQPUF1t80R69pfxdWLZKE2jlU
yXA53pHqJlWyhkF5yoxkpJJEm2Ska6vAfLqTMbvOKT9nmwCNxP/yXfxBpbDXy4C84b14DaoUhTly
22AAajGDPrsaPHQmpcMn1WMczqwTt8XQnwe/ketq+R7K8IcURr7IWJCQEfr3oQuHNcQEekwIrKy+
uy7K8Rk72ZVEepOFnJW9a/1V6btfIg9aavc1veh/ZL6bJbAtrTN2f+yG4Fh7xA9rE940zlOcGqy9
42/ZdBe1Mr+JM8a7LIp+OpoUO42UF/8FURhB6L+mnjdsxy7+KvzO2/fUdK8obLg34UfbgAaajpyP
oIkZ7XL8/JU5932zd+hLy/sIuU/vc/4kGgY0PDVt/Zm45C9LWb1ZeXScCnGS07SbGnq7+PMlu2zz
PhEg5KLZpvsK2F6LO4esQGKbj5Ct17oBO7989bDQe79okfkUDpJs9JRGmme/8m7zKv/KFoSmqttf
fphqlq+Eid1iXULL82T3TKjKQ7RddXCI4pKmb9WrPpbPTRkz3Ia1YkAKfrIIcGJkO8R2fhcX6ifJ
UYRR0vAiePUsUZ3GNvqccgt/q3S2YC1rm26NPShpfKjavxbrMJgnpOWoUR74L/7SVWh8m4PnmTcH
+RcupEukDiG0/XBiBn61qqnezu1vk+KILdLbgtPyOpVESMW14SKKvCu7n0ABovg4D+OPTjlZi7JD
PSLvhyQ2a6d6nbvie540WUOs2AHPwU4lAa1RptgNFg91n6tTOKF9z4JPxBuPECLW2kqJH66IaPEu
qnqvHFd+uvAXC5idI/mSew/gHBcxvs0nxKWy4s1fg3N6G4+OtA2xx5pfFegZaDh8nIek26VW8D46
xiBmVAWud0D+xUnzbV2HctWPLpOc3hg/LzA2IjkJY1ROmbSfS2EeAr/nxSbBcuWalN1gOS8jcVV9
ho/C00ycCSFRfl2/hy33aiyehSg/Euss+4KcoKo6B51N0HBT9KegkcFuGAuqZyPkPFbfIP0Q9Sv6
wvyI9PLiXdPihkD9TZbx8kR1od+BkbPNBHxyXC4J323IrGyKdxKMFlWdMbW8tb48wkd+qjJ+twSb
XkSUlmvjgPSqqUA4IR5V+iaH+j0RDX+XSebrvq8O+YLPPYNpysP2s0IPUBgqvbSd3GQBr0mBUxsf
QvEb1vqBlfw+Q2EtDQtjVhdvDWQBTma56kg4blOyApQ+AsWMqzyZxvXgIKe0WvsMEQBM7le3+mIC
7UfwJqspnlmEBswtepvb2atAQ85Q6BPelD9nSYKaniRYx7qI/zqJNq15lumMZ4T0rWYSAXZ6+67z
BIqfsDuJ+dJulO065a/7vHmAyd4vXfJiW9F+FMGJOGLUka9xh4OQYHDl1TdaFj/GwHqbav6lymK6
LizMZlP44WWQalajDu6UFCjB76rWx3Xm+HsRy+JGTI24L9liVnMQLcjGyROK8+C6A6HhR7P0KQfr
cvyWzOp6IfPJdT4Gf3rJ0yxZidr99TgFQYKu8c4SRB0RspSoH1W+8qtfEBu+dQZPVWA+Is54Kpvg
tQUsN7QeV6pdrIXvX6tR7ysXX3CvWWHaFOWG02Td1p5ZtDKf/CJoY0TKAxzN0Q9GBP0to7PKofSx
wvgVBnzPVte1y4+aWqgChnmkkxgJBUoz1Myz9SwDFEimXuxV3AavTiJ9sL/+LmnrtzxEedCIzZzX
aFAQOcbJdzzQ1jA6AuOt6bHOknVUBtl5Hlx5+Qhui4KspdGsuCTHtSkGi+1IbtKs8zdKRSfs2CtP
TXwBA6twwF8W5lfiTpmul3HZ1qTjArjiyrds1p/MUMXTXTUdjIWyBwLmLrKw8qGnmgBtj1jllfeV
IVsFcMqu7fDByUOkIjaCJ9W1sCF2/jqAxyUTz2noFNPasK2sTRQ+lniK1xL9uj2l7bF3rBQ5G4qh
PHurl5iJ23GRdlbWdT2gE+cdfsMXe1FuLooiDAQ38CwSd5zsxEMTioceOFXyqfjaulNU+BXV+O/k
ncly5Eq2Xf9FY+EaOgfgZpIGEYhAtAz23QSWzCQBOPq++XotXJWVqjR4Zk/TN6jBLTLJIBr34+fs
vba5cVMWFObNPLST9ZpFnO6bgRInCktiy0jCWAC2O+PrELd7o7aOg+pupCW9twuzXpOlJJPPjlvs
LXN8rZPpPe1hz/Eb/SxX3zpRepVtvoxmdI695FsOqt2WDIvpCFIpRkiXp/QJv/jV4gjTg62bWq5p
sphHbexuGKixhyNedu23Xt3m1oh9E2RZ5+lIlvXxt9N2gXSTB2n5BOzR/aPHtZPAK6TtJ6Xt4fkl
HjJJGjoZBMnXjmkc//7dGhKLbVg3+TZzabxYuAl3pXGvVWwzGjo9lAMYI0r3JbXnz37Zi3g82L3+
TCt2zUABah71xR00dz5i7VfDymdrGmaBh85S6Gn4U6jDsH0U7vJEVpJfNfMz7Ik7mU2vttFzdqy6
ZzV+6M3brC3P8xJ/y3WWrqYSO1rkI6tKLh6aiFQyFigsjceY/kbqFLZv0pixzORcgREp4uUZogBm
WoGMWxUm70PoxigD6Eq64OUztz/PTA62E1Z+XwEeYMQ6vWdpFzBbqP104lqJH1WIk42gc6dLjYau
dl9rgtem0V+oUYqgz8Ux1vPEJ7+HkiDL/MTmVY5rmGUY0343zSqFMWHDCfVMNAHdgJCvK2KrWkmH
fXTWt3ECUTYivi375qL1X6PnPFUL99u2DcUZGvehnaJ5ygY8EBbWG9lFOiPMEDN+TYO5HbO9bvN6
leO4k6sUK02mNx01tj9OtNpmU91lBCpeEIHsm96OdkXo3TdQ6xG1kOei8/af1tfM1F/N0D62NkEM
ebfKL+0YMQTnLy261rRMdLsLvMS9DrK9mNn07jmJdYluCUff1nlwFCAPJqtB6/Wtb9qxid7nmNtK
v/Ni+6VHT0mLvvymIX4KydMp1o5LGAzG7K8rBIq2e2YaeIkwnrbWcV0xdFkj/CfiWCl+tRsDdrMY
jBqJesgbBEB1ZcEIW9wns7sLHd4uL5IPf8vFXNI/oKQvj60xH9mcz1aNvgYJAYsZDrv8b/EWlpcN
vR9HUZNq2ddUFHSS5g7pKkvxahCq5HANs5ehZ3l30Gnrc3sb42WDNura9PEDo5tN3zC4qHmm01bv
tza/TgkSeeIHZ4EaES9UqabF3enmW0V31NQQJoRieh8Q95HBpF1LjMiDObzProM+u7x19DdG/Cy0
jWW9R/t9v3jJgPTYYbhK1yj57u32EuvtHkwLDqq+yzbNyKMyTcgQeGtKaR0Nc35v4JUnlUsrKTpn
0Vq2O4G0Lf1UAduOl+Uja8Jul44pPf5CfCqsFfzgPuHRAyHRY+JFSs/iU2t8x6xW/zKJPFNOhIH2
rIz4oWiqvWEk51GOr05VYG3QB50thiNeEjJ4iGgKq0AWzrXqON/XLBb8QiDaT/nwXCz21ziNBysr
8KUgnjIF+Qjiy8j0zyGpSBJpbxHpz6N6d4cPRxP309AeYIV8MtOKiMFjq5JrC8hx44c4Q1Aqd4ZK
N9KjAgr7du86/NL1SYpY3sYu+w4bFvCCI3zhFa89bwR7CguSgWdoY2To6VK5H83xPXSjb90dDy0F
Pyk78UNbtUiJoodMG18tsoMZohwNIAoa7IlQo4uosfyFavnsWv0fn24uj3oc7yZvF1GM7StA7ltt
ZqIlY8HofD+kwkZ7wZe0Ivmgi/qjOQ52FJ3Fzsk9B7fTxNlbJBjiDkbkxEGiuM+46E4lYpYIx/JG
rSspp0x9kxvWix3SjlQKU5D+6Yyc8yeR/55T3taCG+pSrkyEybrZSxmiqqwfZm/daxVVgDNjl4a+
h4kR54VMDrripxuROg0KG5GbLe9kOO+wgWbbgq2ARa7omMPeFwbziInmp4y/c4kWOAZnqDlQ4r31
oRxcxDJEwT55pnnNVuXMkFo45LqrJJtItvO3DJfPfI1mGBabFrIxnwoYAxpNVYrwx8Uh46ZDkmS3
yEKG+Jtclr3hWAxyrKMV1q8djyOM2AXf58Re6ZBiwp3BfMYPr28FQlS2R2F9gPo71ktzMcr4kpfI
E0hbqXreIW08MJPdDTy/5Dghxph/p/PiV0bybVTLsyzaV/Ae16p3vsKQRy1qnccOh9VuLJyvprPf
CT/Y8tA+qSS+EpWE3/Oj68od6LDHRnVvThMdRhZLzDYHN+Rudcl06PsZz1fyu8PRKXr6+a4TXRMy
QY+aot3BQemeLKuzHvYjMQcRNnez2Pf4iJ2Ki+pOGfUO2+t2qPa1a5FEYnnPmQVWxFivuYkOrATb
um6ftqm6Ax23h1i0X6mD76o04m9lTK+NLh4ju9vlPNF2qF9TxtH6gEBkXAaixNqLQ8aCV/Pg1Mvw
ir482thVfq+G6DGLmS1ZonxuhmpraPpzkZA2lc36s4tQsC+MT8dN9mAmgz4iGXPmQ00u125dhRSS
FbrweOjCGGkRaN54dq6Z4EVN5uV5MjyMrsl30ltH2YhHhonbOFcPDmsl820+qrSYwDQvGLIfFxeF
YJyhaM/GV8mUK+KIOJhQojT6ATojhXURmDPzKMVzKYhjhiBjDuaxVdW87fS83mqAqry8uzUFciAW
CiUo+pQ1PyPKeQ7rg9HGD7itN1XX/yT85JbY+V2v7Mf1L8sW/XOZxBfRdkHTpXsnb2/8JRxXeOek
GA6TxQq1/njBMN2fowVGq3mZBCP2HCMTbrt6ryzALAcKg0fB4CAm14G2v5iSB9GqBw7Dzy42ndmj
/xONrzS7EOF+tR0uinKwH61IfHVNTiCCwYFOX67hMLya89/GfSH9EYn4WprWNQ9t1QW03z+tacLS
zg7SckUZL7BRbVMO4OnEG0+9zVQ+js5IkZBge9sUMwkZOfl1wErg66LEPJcIuVO232JE9IdcvqPk
rO+yCcUW2XdF4kW+rvqgm80ecgHi2aV12quh2DVE5FJ8FXi8qahuQFT/VmH8p/hZ/xX1QACz/gM9
UPGnbJp/0wPx/f9Ab/3lEr4MylC3pSsomv8JQDSAHJo6jEPbXUVBkBb+CUBcBUHCW3lcRKRZDlkV
/wQg8iXbggPDDzL4/w0gX//rf6Cyir7Lf4hoSD74t//+N5q+vSZe/6umRncAA5lojhyJpsb8G276
+9cj3Y/2f/4347+bstA64EeYEbULi155LcKFqRlg+oDQQDrA7TAjpCnK7aKjt2ibDPJ5e0IrgMhz
0YLBzbqDas0do8ATsqgS3EJ1Qe+LELaiJyIzDZwF6R9RdPa0ujrrY7+XERFZDIc2YOvWAxAjdFaJ
ZMdYc9hGYrkmahpx7xHgJ2HZ0H8Zfuc6mvWBIK/lTtWCdIsZ8ns2BC4T9V0mGVF4pCri0ip1Oz1Q
jYejUNuswC1Zikl/0PTqT2Mkn5ptBoVD2lItMSE0v+tyvIwKgy/RQk4Maj22H4Ye+gMntLPh4Zet
bRKHOkWpZaxoF/WNIHcDtIvBeMTxpaJWHjLNuaZwtnPT1baNNuoEPXbMV8yyC7js0LaR5q0xtrvQ
mwJwGV8pZvXA1ob8MHnzY1b80ctBob/ivFKy98mR9cdwtPPcTgHVcVbp+l1EjbrPDXBboeiXrf5n
CqNiu9gRDumoJ98aqFLcs6qM3bkhcc/QrUND8PiGUXCxo5Gw60jz4Zrg0x4b9Iiu9Zqs4WEi9Csu
F0OrPECqg21FLx/lUt4bL0bS/ISp9lbgHN3VWLH4homEmkT89EAVJkUR1kht3Kp+Sra1iRsspayT
a66hWnq8/hRb4LSW04K3/P8D5/dfcTky4Jj+B+tR33b/D6J1/Qf/WJDcvwzeeUKNHcvShePwlf9D
ZJV/CUtIXTrEbbIuOf8SJWLLv3SDQpJUWUjHzLT/L5HVdv6CA6jboF0tYlNd3frPLEiWJdaoiX9Z
kXTTWuMnDRJ6IMqwMLEs/qvKT0VJF3vLWvLBsWQaVuT7ig72osHco7s6nadJ7TzxZnKm7sIZ3/is
Me2YzuFgQH53nANnvTpwa+FsOpozc9R+4gOxA7tK0D16xcmDK+S60PErwnC3RkKmpLWIox2Ft0hn
G+8TzwevCZUqe9Y5L3SoRrZx7CDr7wjnHIt+H8E26EcQdtJKHgY7fyDCm0RLk6yIlPTMORp/hR7m
UpMaFtNa+umtdol2rNX2TANJ3KOkRoTtNQKTJAytfE08bAoRTCl6gI7oJtCBZtnjvV6aTTPIH3JC
CIF0IOp15Q3dwjZ3CuMORelqCJBwAEM8uSvwDCn4iCwZi0PhdjHUHICaUp6g3ABXiV6Ybhpe8ggl
CRflDaEOLmTpOByZEEqzQsQwR65ttTxmCAkIoLzjhPOaF3UI6SZlQEJX0erebWesd6iumSAp1huR
JcATkNzRqd4nDcY3oT9NrOS+OzdFkNL9ycPwC1uu9L1mvIgKg5RmeQQD6z2uLeblZcTUsmvIUs2s
ONyK0ZE+J6wQG6fT+ra5XKohLo9ml6A7wltv9ElxSEbACtJdwGjAFBq8MbpgWQ3sGXmTbql0u3Qr
xcObISzlhp9YywV7ACEG3Z8ioyktOu3HWpCuMAFkcyMa129mOW4cqzQvLl3oXdEpj0yJ4neS0Gud
UxyKYWzQouuJdQhZSOk+sc1o7bKDFFkrggWHAde4TPQXK8dDkiYeHsbSoM6lUQqM29x6HaKrwYFC
O7StdmCzPzQmP0mUmIC1YU+CJLae+EgCrL3xBnRirsK3UBRoC+jrTHdGrJ6nUD7mnfvoxpBCKNBT
x+PvGdLh0C+HyKTRPzD7woSHjQVBADlh7oNnFnJvLeGptKzo0CYd8iY6/Bu9I9pjzhoEAwWsAMuL
d56TfoemnI9GVNcMIxJ7pxllGxSAjbpOEgeWFvaeljkyW/zJe3Qp9zpcDM72FBM2lDT88PIzp1in
H9UZL3JRb/F6QO/DxNjJC0oadye9tuEsMJHQMCFJDYktJceQFCE3Gra97KxTzUGG4pnBGQ5lymf0
GOh5S7a4THLKQQ/PUcG301J7lDYBMbNDVIyA5rjnxeEgXeMotSrG54q0EG+I9rmOAmNCN6yhjuM4
443YCLHvYCklJ5B4GNWiG3Hb55mZS292D0zjvMBIMbGh7fGbxPptmrD6Z2c40HjBhlTrO5VX9M8Z
jIHyy+9LFGZbBnCYVLOGyUyCm0cPh03bAQuWVQfX0swI96E3WGlL5be02AMztaZ9TZKEh3J5DqvH
aWniN0eHGMntAypJZGejJw9OM9CBRbwL1YexTV3yL5z0LkrtwxShnKx60QQaGoFVMlvuwsEK0qUH
IUBmEuYMO3BEZPqzywi1BgpGUx7hRBGm721m/IolxZSy8j8Z3QeEMjFKCoWGpF8h/pY8KamRhxOG
xlY5dJw9J9pPg36bm/pxqLGM6jH+pBTkSa3eGqsishBiU2XGfyzQlkPNCZTWs7vNa85fgpOtG6ln
E48LHXKEkGG9ciaIqwZZqu/7DmI0fQC/kGlycBL1apewXah4wNtRSm7mVP0K6deczNVIRmhbPVZ3
iSm2rgq1cznMABcVp+3WuBEpKq2Bpwwm3EoAcmnvDlXAtvCWpSbUPVq/oQwbv7CmX33oyS3kFZeJ
T/RWx8CTBxPHoI4dvS/pKxlRcuFoHYrqlNK/LHTTgSKgQZptEkZRxJ2XNZO7uALKnXNgPk1hc9Y9
jTEUi7TnMb3tKnVPq45qq0DbmCUYWrIuRsQViwOidPJ3LOMKpsPatLb7ZtDBDCT1OO8aoDinyo8L
PJgEWWljhIesRovZdMY1p9Hke9mQXI381ji152vgfLYzLcnGs06eZtuBHiIOShigmaBcXhPnTTD2
shHuA7+oiyPW2iBBa7HvYGjXc0cYBV1hWjERWhzxWA71j17HjZ90CRDzTL8MNpbdHN/bMmlfpZAM
bJGztoq6t6IWbAS+lUL296r/+8nKTrolGMmWoDub+aZBAvFNoW5OjSV3Hg+httxFbiiexu7ipao/
dWrmcTXBNwl32nWdIiajQgEiC2YOK20krCYaNlkzI8ayAlNoqd9Sze/xyRsdU8xp3gE/jI6yjZC+
WfmN18ELptD66WzSUHvN+IjTZPQt4AFRWz0kqzWrTgcfjVKId3cMKHyCtI46v4ssjxRedm7RoocY
hvcEJyxK8AYOUSLyra5BEQrpNyQqzo9gQkg4Uj6lSAd1THkIM/VzXH2M/QThQhBGqskgx8PV9hjY
3R54bL8ghOhUBQGqfNENbEBJwVMQJ8kjBlV1Qr5c7wWGsW2YBF0etYjJARnxsBqNhxjUaB8ArEht
WnbQs++jWtFEJGU571/sKtTIEQIk4sZflsBaF6KFp+nRk9ky1ERcVTYnhXQ6zbZYw7tfqLJSTb3N
oBY2I3cgpo6AWqTtYgOznC5+WSKbVh/0L7dFkl54l8lzMUbaGuHr7rFJvCNwkF0INniIzUtL0+je
bQkDKY03eFdyJwY0jwg8jtXQubt00vBKFXcWraBd0hlnOFywHEJGFWvLJ51xTzU248wJt8F2WJWi
83SbzL7f5p1h+oMijpyx01xm0aFbG/7EVKX16plIvHQV/Qd1jB2AO2FizKQ5BEoXo162w9MLqqA3
kyMaeKC6jUap5ABXclH0o1PJksMwwhCGPLhs0noXLol+EVGs/GSMXpvQ6Mmey0A6hPMHNQzM9gg1
OGTRt4UaCNIrPTgAAgdt1bAnLYitvvgxh+EJkgMmSWt+0duWhqceIRwc7ulCL9veRJuV6uP7MubY
v1IL5VNdIUkZZxRzeSR2Nk31y8IDNpvdciJOXduNSOCYLfNejowML/mknAPYy+hamOrcZCiynSXc
1k1c7dMoH6k3Mnc7xwD/NM0eAoyAd8wezINtl6B11k4pkO0NhwjtigWvBxbGoNgMxRYqFktIZMnH
EEWV3dNRs4votSv0l05/1fMowlV8lB1JAwAvgHaSqYyloTpOhoogBKUczR1xMtoIRmlZPZctFXzV
IFnKmDXv6X+gdGMN9jniF5WrB5ojX2U0/tGm6GLTENjHjhEMECKPsQOUF0SCdVZaM0GvQGhn2tWa
7g0bUM+DIm/Jzwu5OTdMv7eIgdJ2qvM0aAFAt9kRMet3VHmXpqx6ZjJgv5XzK+/0kLZu+GTGI9KE
GQa17hxmcOO4mcWbjqiQvba4F3RXYC4YNAiXhWID80aY4cbP3vCu4MclQGKjNzYOTn0IZDTtXVkS
Nk5vg4c2vS4wzxO6t97CUmu1NbQDg2l3Ohng9iTRDWGeo4Owk3mvW+eCzX0TaSjhR1YOuMp4R7HK
n8gdgKyQbDtqMsvQC3AgE6ujauKtqVgeR8kQt4uZaXhu8xtZvI4rYxnp3oPhg6e8VXwpH6P6kDGP
CVR8nsFvUBAzuAsdi7XEKU/22lBR1amny3IkS/2gmRXSKxcoi95x0bAi7VoKZMzPHiPVIX4vCXEl
8HrftSX0iaL5UaIktQVc2pHxktwR9fAj0Jgj0ynnDTpuOuIsfWmvsy5jOWCeBohyld2ndrEb3Pld
HyAihR6It74koi9mwK6W56ho4RRA/qHBjR58vQoyTk5GgmcAPWMQFcUeXxWSefGcm97shzmf19Xk
G17br7RmNxyNg1WvgzKYXGud3dTwRYk9YK0BRSPoZvhlbArflYfeCqcNbaRiLzz1uHRVeDBH6Ica
qqXY9l7NmvFxETonYihgyVQDJzbjaUYws8vtdjUDWfep9tND5ZzqiIxwHjqX1Rxp+p2bn+t5gt9O
3Hc5pIcp7i5czvLsFUWQN9gQOsv+pXFC3hHucnRVZO/b0caGEz1aLvXs0AAlacdfnlx+YKYHTKmB
2jalg/Ebl21fUoEX0Hc4amXb2qIeTBihbaYWrynjP4rCmdikePnMBu1g2Fq2m3vjhJgcYquqj0Pq
hYGqeMua8EVr7XTXjWgOtOuQrsrqRh9gY+DdHQy5Laz6saX0AV5c3eLY8g6jCaDBIWsiJTRlo39Y
OX7fwsImiz+kw3Qtvqdx5vfCscdoPbpon8HmyBGV8QqpIkgl7o5DXvWIo/XH3pDjWXCsjdoeP7pb
bcO8WI5TpP40OrptdzSH3eQSXWHM2rsnkDAp7GpWY7MVpfy0Aetv1D00VtcfiJW/pKVzF0m3v2UW
KhZD17YVC8aW4PEylj46LzacBWeklzbaLo2wstPy9cdhfAknBY6sLRzwSw2Ht6ZB6jVzKlaDnp4b
7KA7s5/+4F2BNTOYd0Yn0nNedXtziIb7lgr/Vg/PBjTkxFDaMwNSQpMTmFq2Nf3uXQ9eonHfIqVm
6t1308nSkItmUWlcTBfx1xyOj4CHXsA2/LaaZMSwwJrSs5yFw0HTF5BcosFeyMvj5d7v0sXdLLIX
bSHvV2v7V8qYFGoQlYOIPVxUa8+QiDPMQJO7bvDeET/dAkZvuvWl5peJHgYYWX9pHDMQ3xxEXB2U
bWgoivJ9k3FT84UIGXe+9UJzfWNGfNeK7GTpJdChomcqC43lbEbBsticrHKU6TOQIWyA7QkibXWK
7KIKph6/poHmCWmo2QfUbU9IlGHxtDUNA4tYLSP9MCynOvZVnO9U8qyNtnWIOuvJRHcWGbBPXGvK
dx3mT2SK7UGbWoQylXGNp4sLDPEuusLH4eMQMb7TK3lJJlACKOaNfXJaQqzszIoe6mQxrt3s7CtQ
LwRZy5aFLr1ieEBDzD2ne1QfdSiBsOojdZ5N+IgJOlMHyAVzIzfb2WLEabreFCfxYM5nGNC6leno
pflE+Y1/K0F5FY/VVa+as9U5N1Wu0ubUfUtnMHWKaQEbZTzvI4kAyXaVsRtXeCUV1x7aI0WxdbEd
Dzib+SpnKqmZlk3TU4sPNUGuncIhgVO+5Q7sHS06ePxvEZBiQsQTHCVoKjNQ/URPsDPwzJ76Xm5j
ROfAGxEHL+x3G5MT3oDwMM2mkFhBGFn62LwvqIYgMSbqAOMj06PwOHl7TdgH8GbXyGl/WmbRto6O
dIgIeY3oiNtujll0uIqkPmbDdIf8YIV4L/iVuoqzlArfIySOQHEh/A/jfLRcvSDyQTtnjvzVZ/11
aeETwA079RkfWePYTrtzYxrNW44EU4P8oXnfaUnnOUEPaHPQ25Y6TZfclkFWGZEvseZUQhIeCi13
g2T55BkpCuwiibZ1C47VGV765Y7z4qFlCAB/IWEfH9wHJ5lOLcsVbi4t3y9NfRspgLczWT20uvHf
wtb1G4wK+1qqibYaf1rIZq7FK8i4MB47jxE1+JWvNDXhECZwltPUeCoelMXjVLrqU45EPZLeXRae
QLhM/ABaoo8hwmXXs8eFc0OqBSpavwDfujRNdh7jdB8yf9os0vklxHG0+k+vjw9F0b84HEOo1JKT
Ko2jmyMsWPAxyXz0+5Y3dmSLTw2gPoZVcjq0/kDirzmbJEv3Tr8IVTZ0MmwrJz7eHicxhjbb41Q8
fXnzKNk9nJ1AkIwqwSg5aCGjzIirHFh5sTdvHc29aisF0xbpjedVwmsMSqfHDKn1ZtBq6n1u45+Z
8cim17I/BDm9MYXvT8ITP9DUTxrtt0kZ76lMKSJxk2xarVUbUBKhP1WYr3JJAIzdd+cc38UmT85e
1RHVMtR3Q1wjgLcLAkMJGwjyFG58xgar9xDR5jR9dKMJXuYSnayUfqGsquGmUx0vU7GPtKzZGugv
fXuiPlGOjpbUYCbtRrfC4yRXoQvdDAa2CmyFIPa8kHrchl6WMSjy9F8AkyKfR4bGRLhtMaHYuvns
asSujyULQGMzdO8K6i3PPIN0z9GteA7zl/goluQsBpJey8k42XL8nd6DnSjeLYoqJ360aEeh6NNJ
FI3zp74j/9fI02M/h6/2yMpgevgKi3TGPrK0UNRqOhdRBQ6mTWO2s7fIYNQv+8EfwaFjigNFHtNv
ZqPDCiuRYhuYphW6u1MoJPJDvgdquF63r+YQhidtS37TsK2N9fV04j+uWzxhl/6ye4SGDpg4jPen
Pn6t8bNaoR7MtYYcVKAyp8K/6vIHcL4DH8N8rxgsloh9eOQZnEUdzx4jeMsctG0/aTubh+ri0mrV
FMsccOVi42HPp6tSEBPYG9tQG1cU7ZG3GNGj5n3wcZqAm++bRhmUIYW6FZGlYhtHCw+HzHkF8bDo
GhZKrU96uhKC6dQ4nruIzwct4WLYKvf1mqeZeLbfS8mClMDC3iZrcpox/0mjpdrK2npEK2Sj1eh/
0KjNPoZKLBuuCMZiPunTUgfGoGubdCHiISKIADwOYk2h4XOGUQByq6sygxJP/pkjCw3SkAX1OFAq
hqiRUhYBN9bHB3TR5om3nPiZ0n73aC/cydnFRW1PSPadfiflNjVoDbZiqE852OWWcBauM7rvdPyY
mvrToUevvdaw+7URxSDepUOL+31J7getS1ipVjODeoly2qhZGPsWH4Ie+Hu00s5d78ut549owv2T
p+FL6rwOnVhDF5EUZiLBcIest7fq3WCCX5OyuBZYpXTaudvOYzWmyONtHc2vpvoOY4vuSsesINdR
jgzQcET8onpU9uaIlzpsPvrYRBFtIrrMW5rT8BKwv48RrQvjoer0PzX9+tyGvQfx975UQaeRETfo
j3ETYl8v31pbZP7Qp3AQ0cQRh3SIyobsBsazdYHPjqYtIcANE5+uGM82V+PZzoigy0W22m1P9JhR
+BDI28/uvlW1BTCx/cwnwfnBlYCTJCcbjEijJZczQLkT2ykrwzqnTTE67DEF6XPzNuiFcWqwG+uG
mTxohfMgUoKGi/X+ClOy+AG1Bvy39ZY8800H0jOyptTSHs08Z6tgOQG+mB/B/O5gDjx4T1OJ8oTu
2i9PMzinzJ9CzeecRUekcSBsVq4CgpOUTyM6znqx7jNjPFQmp38qUau3g5TWTbkyJEqnBpXkJzJC
+45qsv7BXbVrRoiakkS/LX2XozCas8meZVjyVqbml4PEadSb3B9WmtVKgGtFtGsTB0bW3ViyPKR5
gAOwfOoKsPWDiiD/RHcZKO4MuF0X0fAg0CvziC6kn3BJOuKTOGlml8TjTx27g4d/5eYu3kc4SJR8
I8onvOjtQbF/mHRTngrThIgRx4E1I5DmymsWgOGwS0lHlTfH7kc/Vg5c/bKZH/uS/lREcYNll5Jj
g8SsOLcNo+eBWn1SCxxaa75XjP9G2dXHVM9fgNe7j16BnEyQTpOZ3X1Nk/yUJTim+rwtAkB8dzKP
XRrr7ocJGevalEbQiPhaFKjXc0JCCFhWH2O3c2oRsLCg0MlK65x73CZ9fm7cwcIFRiME4V7ot1yM
ttcPzhg/hTXpzAixbm4V4Yk07Utv9/dT2zs7abagGIllD3OpguiDjj9OIfACMSM70CzTFx6Ln9Iw
0YO20yEPxzevaX1MB99eMeylBzayr8kkX/r4LkJy71eLOjJrMi7L1H24bXVNx9zaZdH0uXjhZXFH
ChWtupkqP9DTwOYWMbVrbIiHaF0PXgwwsiunW9vSqMnFGFRGMexyJcK1Zfo8FTK+r6Y1FIgdHc4s
TULoWDYN3cdaI/VWlb7QwWUsKUFXfw9gHeijBAj4+J/ELk5Cn9koECr2+izCGSgJjZ7J2Z6qdbxq
HUYI30ydXuxM+zUz8jD6/BsT+RF/L5ayLb6ZMg50nYig3KKmqrC0Ha26jnaYQoW/eACy8iGj1czz
OjDt+noyHds9a/Cx9qU1nooMjUSB+7yqkrU2slF4eZM/apSUI9ubz2Z0P6gEyUlUWh+qv7h9tBNx
nz9U+QiAeOLfRgx+8RRgVPPiqzs7j1mvNbuyi9i4u8raoYql5uvoSxraT9GXpELM5gEQ6BalHcQ+
ldYXOx9IUbftl1DvHFozyjvYeWLBeMOOYjnmb9DeoPCy2QzQxcZb3Z3am6G7jPcShf/B8HbS6KnY
2naEOwWYoMF0rG8mUgxW7ARL7VgPR0ukv8CerskngWEQEjbRlO+H5NcgnIQeTL1OGdSbSWt9M1px
x1kw2bKuYEeL9N9z6QYEnfV+21hlQLl9qUVS8OQLhGgQZHKu4hEGw6ETEieL5C9hr9Lg8azthJw1
MCVKvsRShObQ73t3X9dhchd63jHxwmdDeG8iqi9GU9ECNtWN+Rlk4yh/7IR+lzesJs00nljzG98b
DOHTrv1VOCMQTru4lnaM3N3irzcaxSg5wvdlU9yH+F6kdrRFdIeThWa61l44XibHJKIF0uviYyRR
k1hXkw2Z6JM6zX7x7riQCdhSRsN6QF/wxy5r0plEccMp15U8/4lpNqeiRxLsOBcZw3tzsApXLl7X
1QZiMSIIE/Ub+DHsfJJe0b/jliuM5AmdRrsVMuYx66uW9xuvKZPSo8jsIwlPuW8ThaayR8YVb7KD
IxFPtNxgTZoM0Wh7Q7sGWKchdqwKmrVxXuZb2GrrsIMyiV2aSKgmNQm19fQ9i/4BZdnFbKf2IY9x
fjw08U1GSMUTzhd6qj55F0hQcpMnLUlIYmodGUziQRPY6fBCbf83e2eSHLmybde5qI9njhpoqEMg
ECWDRZBJMjswFpmoAUftwIz+ODQxLbz/TXpfMslMfXVu41bJAgE/fvbea5s6aG5hAFxD+nubPA8W
tGIZmqAeWCl1hG3ZlCjshBUYQyg40yPPLt6XlEwnl3dFn8YaMVS7D45vvKMl+rtBFxezzJ5HO8fc
OgrWS8aan+jWO7JiXC6TmZRcWiURqjQ2H32/PXhK++h83hN0/xCDryHwcpF4EmywH7Ots488Od0T
fJQAAoJYwzZOoUVEp+9vx4Dk7Lgaw11Sf07jau/Iq6Ma0WNLJNjqjzOHpOLHiwPtG1x3dij96QIv
mZAs9PUsleY74GKkufJXSutFkPlzS2GI2++SjAI1T4aa5SHJu6MARc3tACZ0VNUZOcw0+TDJnnqs
KnraZ7wHjFSsjGWahOmyRJXW/tBinoaYw1vKZ3O5A1TBSi9VVKI6lEQWWstBl8YXg7NrnYqdm7EZ
AAgelo1Mzx5TjG/18a7ouDvHix5wLVJMXUuyc9UQWjkXT7elObD8KApXHMvWzPdjIW9drCFv1zPG
Z2BKheTumbIzg3sSx+Sslxcz1/WAr6/aso5+890l40udMsky6TQhvwu6e2vQ/Ksvbr3DlN1PGjF1
cm7UKlmoIRCqiop9noAudgLuAN5AoYGXAw1THWtHSKE7tdCiQrVRs8OfwpLjzoyHn57Q0TxODfsR
BivZqmxH32QTtgNrdycW7I28bkCpLI9xIZ29QSNCaOOPJQk75gONdGZ2W9px3Tt5v+cyaBw4Cu2p
ogHFKUIL0/RiP41DNR+6ruDIqbfWvWG1Aga5db+mpFEMfxRRmSRrpPt46DpN3ytd69nPywOcoG+l
8MA52uIHiUXJUz8mRJSIMYml1k6F8Iuo8bDZmOXmjLDYPKZEBzG3yG8ySnaYwt9iN4ShaFp69skW
gTcWqwRrtiAz2mORhlZsMQG7Fc8nMPbe4T6X4ESILf2NeAk0IfwIUaaSMnDtpQ614s/g6PNJX61N
3/uKV55J1axPDRLP3TzY+r0qlidy9Qzk51SVZ0ZgDASZ85z55p8phm3ZJ/rJoL5vzYk0l9oQrpsP
YaharutlQmlw7f5g6FFRHb9lQMwCjTZHb+ujrJfBitrxOHS9dyKsp+7MaZ0Q6Hyq+lJYNr2ePCxG
nB7batwtHVORShlvRj6Sucb+nyqQ0HDZN2y+QrkJ5Il0KYabgr5yeee0y5cPGyDVy+Ve24aSclaX
FbToWjcG1ZpMXim+MZg2OOkN7cqvoD2LowTogjrAz36d1tNSEMeedN7JtW7tIGR8ZmsAQ3W+nxHK
Qh+2Os/sQohSvU0uAT9gXYdUSjz3+UT6Y0sEGkpRqFCa4x4UMfi4nsGmb57oXCFVQKXhalvZXpWb
Z2TCqAOpE2xUw2sKuzbPUTQtDqgUMYH7Mvu3lNMg9OIcldM0SWDdN8GiwcewVxbABBXYc7BfVjwF
BTiXARXTzPDYDrPznlSonKXs8ACs+SG3udSQF6LI0SCWBOLAR7kJuxKYE4pXdfQT5qq+dODngyCS
hON2rcFO+9mP+/7WtK+gKy7pml6skeoIiZ8skQ+LV9n7URv/srNqd2ss2QabDNpFbkT5Ev9UnWVw
0s+vBRnnycLx0SKLTHJldPFQz/Ni4ZdDJHaXpu+GY3dnt+TEByBmC5Y0g033Cjf84dxCLF2mX3oZ
01slGKwpx6X5Qs/sI/6Ik7uvV8E4hiWWgmxyTObgPfdO92wSlcoLF8A9Z+vOwl3DJtDlPRWBxz10
eecTjGFB6eCtShP5NA8SgQr2ashNgQ1Lkz/6sUYEBrkvyFxUQRMVUmtI9LWaLO7QVcsQZG69k8sO
tI4Rsi2monCXYap4zvOCCdfS7w1Hi1z0cvAOebLzM37NGP32mWs8TdncscEAcp6ly1nnBaQ37bkY
1/ukM+HijaV7slObzvelfMZQ64TwkD7peFz2KWAv2CyXVM32FY+hVddzMJfiNo/+fEFHPeKrHMiC
Q10dTLYxXb7eQ06xtqOO1gxefFRdekFMHWc/iFNhDeekYXzAUbHJlPm083TABj33K7fSeCq2j5Cl
s1HT7AJLZpp9+ZX7i9igvNNgggS21pxFUt6kTKhSd4HzV5Oxy3UScfGIi4RfrBcb829cWt+a1n1a
LT9kUZsclUWHqmM2kDfKo7JSc2ckEmegTSMoiFjVgFzS4vKpj+ts3/EQFZz3bPKte1f9bbZUFiOv
zlpOQ0ltWooJc3pylAPpek39lD3NabJV8xCT579zPH75eXMol+p5meiD8MsIIsCXsnqdMyp7kT2+
UObVgPfGRKJuOrV2Sg69j89FfhUT9QuVk09hqceRkTvW1UBWofEkg7AmJqa2frJ3mBx+29TAouBu
HY2bwdxksRw72OUo+cWBz7ZLZgDGrI6T15GvRsv9va7s29iNBzeBuIA5EznWnP0dfDtAJ8DTkioC
3FhfJ6h3rCkHuU81d9cbph/oBb8DD/bHuaDduARDeMrFU5fx20SCZkckE3dP6PvcGkRMFV9kGFOY
Q8IFXU5ChcERgarL1j6J8sw6IuaO+9xZivPI6TdZmOniYQQMl9JgCWCR94jg7614YQUjZGhbwgqb
4XOa9atvs+NPa/NgOFOymxxWe9ZcN2FlJa91M+8c52THjdxPM3y0bBQVHjq507xVv+S1yUOraCLw
+K/AinD1M43rmMOQ9Agw6YP54bTlycYDjPXrexFC24lK7cFMxSfJ8EYXspXsWweAi1bWb4bOHhmX
JYX2/bEvxhtmx8jw4gpzk/PGE9AHabH++Jl6dJPxp3Vha5RCpEflniXv3XsuZxoBZjG7B1wygvlg
vs8lxE0t5ZZoINTpFm0sFRVXc+ac+C5QyuHC4r5EhR6Ki9cR4IfrFqKaPGgG+ppuZRd4Zi25PZbj
JbXmSf6Vr2Dem57+mmZhOgebAn2OQh1oS6t0/WM2s/hUQHIIGPo4R7lnQEhq9LC3WgWCnssCeURG
VbQkp4NQ2HTYk12PXIVqyicDi9maLi1wb3lY+DwcdG/h9SHUaTCvk+TqjW9jE7Xcz6JrmMFW/AqI
vNylK/HlMChpNWWe2toE0s8+WZDO57R7ptFyZ/cp9MutTJmN2SEBSL/TRo5xK07w+Tm5vxf+2VvS
rdvFe3Slcb+0imdbt9rLquW7xSb2uz62paRzytEhP3Xcq7EzkBtM0lOfmnRgrcsrYCoy2cxoHLhQ
CikaxSqRuZ+yGPgtpBOxaqHviSraXCqJWvQSnXZwmotBj+od/MNiB01JJepjytZb2WjT3taxe2vA
JnVtnqKBM52GJWfv6la1w1xLKJhyq01mdRsaQbCLgHRqsQxxnDVaPb7ITY0E8H9HIrgLGf+ebM7v
kApGbv9Tdo79VLvWuPYO5oShzy6/Bsiyoe0oWH9UCwcpY1xgWFtrDrm80NL5YCEfhx1zjl+Lg9ZN
T5Xv/t3+QZnn6lCABlIGlUpJ4xk00pPGW3GHrMT1h7ow92vJgQHIdYd7Ed9kwaFBHZXemH+w0q77
WikMM+5nrjMisK+mR7a2MdFZ5RA6myvIS/0r+/GgJKkMJdvEW4/06HQBpPK96WTTu55TeMb7hl7w
hTR7rF/6hrAjebblrmgHnoIKlHi/mNTd8n14CBk1jd0C4XNd4MwnuKUBWYhfmVIQuFruX4mqj+Yi
uanawBomUtvcopL70uvLaNatlzjbwCQJpRU9tZRs1xscoYbJbsGGTQDLsh37q0wo/8bpEXPinwqV
ny3PuSUdxK/VuS4D4kCct7Syu+MxxVx6wPvBN1cZMmosoYet5u0ZnF1clOVPpu9Lg+bwQVmRZVvY
a1el9l69sbLGOxKt0DlMqP/C1Q+qnsTezIcXJ6ZxgB3/QeJVhJ8AYGGq0SaYy3lBtKFPivy86KNx
cFv7lNsb84EB9C7tfCOEOsMTYZRRNw03W8ECXvD/R6YNGs0jGdC0HS2w0/SGB+tAM1i49gDLnaVj
b0uTCpW32ncBxfHYGskvQOrdU8x3Z08wetkiByB3kfI8/9OIhRFKbeIQ0CuaioCtL2R3kWuo+RyM
a1O4yYXH96m2C4N7vOOE9uJHzVwbBzmiIKMtEFtmF8ld3A86x2nvGWexQkD6GGazIMFFd03qc9kY
HC+JNtLkgNW6RZH5zt1na6p+D3Tn7O2EprpRe6L9A8Wo7SgsLeIl5LNuON4hK7nZAqULfG9qdnRG
UZ/hxDhHqmNm4iHr3GMVT/I6VpMkDqKl+4TIVMpXH/l0h3MdK585xMqddKbdksijs8pTCvxwUPl7
Z+gzph2Po6wFSGyy2iVZLaCflcMvUsOYZFykOihlUYNq0oyYyKRtPEGxIYJA7BPRGxgI2AJ/vDcX
JNRtkGb17ryNmz1gpbbZHy/W1LsYNyj1RK+AUdzT/BsLtJfZ5IRz2g/uGT+ilDRmU6eXC+M1rhGh
s0oVWFDWEBQuSnSKy4BDhInAkgOu8NUJep+ewznBPqgEtmIukJdZokSh3Wknsy5cFqD+rdZAi8j2
yL1O50uafzA8YwgbdzpF3EvBSqimjN5YDNItxXyeTfuR+h1qhVjuLsaLiX+G2J/Sry6kyjuXwA5T
FSWn8TpgXtosPrNXPHY4jwODwrTAYeNRwadNBmyXST7/HoqOd6mJgwufLwCjMYxNzXrMZWsclWGz
BYhNXlR1fxP1CPLpu0hT1heJ0qKm/NwqO9hbtHtZ9BdQxt0pE4o1VrLcgwf40kVxiRs4XdwUvioP
POGsjUeHlpQ9ChEEGp/SyKZgV7MWHJtNJ8hgGLjCC51XQeUYH+OEWzbGEu80JszX/HeTrkhpJA1w
72G4HVZ6QjwvxkcaNjlMGpONfyQH49ytr6NJoESLqSKcxXUePGofIKvoQsewXnt/8nlM957BNXpd
scGkhl+Gg9adQXuBY2yI8JjNj7YQHbcEJA2bhSHb3NUI7bKjhr60ljBT8cNimtBtXLwX/S+mJePA
OxDgloe5nuPZ7IAox7qkEdQpuatnuzTBkrklmY1xyxuZCqlsNmTQZNM3Syx7V6akZsAvcBvrPtG/
BW7+z3Itnae5ro4ARoHCABRk3Cy+Vg3iM3rLh62eoLuBw8HCQ8ssnUXgknnC5APL018OwHfDMB6g
QX1kVVvcCsenWZPP2L4HSTvrb8lMBCvOuCbFXmSA86X0xu8iEKsd4GZUj7if4QEmf1OurVnm3Lsx
7TV+BTwYEuwU2hzcsV0dW7YMFHrmhwKTOJ0gPNUF+Bsqf6dwWP30wP2Mvj4uQ2zVax5IOVy1ioFM
FwteNK+l0yk2M/B8auR+49LWlCDH6VNv8IHXSuBd/HTrmQ3yivWd1Ija99uKw18HOByLaYfcT3iq
SgNjn0VutR7xASu3d0Ouwg2rpC+ntJwdlAkWKykiGb2zSGi2GI70eN1nBZvzwrK4K7Y2l1GgMdgW
WIS1Kz1tJr22Vo9G64s9dIEHqyxgXGWiu1/nU5IuKycpWZ+Fyoy031vx9vnwOv3OmWtJZ+aG1gVx
ZCpyS7U+NtG8NFiTvox0NPf9mLENsPs8sHOox5ZknWzq9RXCEvJEgU9qdC/NVhdubh1aFHmjM7X7
qeJyn/qAPgy/84/zvETomnya1EQRtcz/epR87yc61i722sZni0d1ztyHoXPfWoN20dZps2hMtptd
z4OT5/mvOCEb5ajsxpnC38G9P4wApUpFz5sC1HosHDil0oZpOrZn80FnwQRKwAnnSlaHbtspWc3N
az2ISGv1Y/OQ2h4woFr3ufY9LItePiYauYDYwFCm56GRZY+umG3uM/7vfmta8iF28SpALRl/6SC+
VSn6UwIUNEyE/LZo5rjLY/cGxhQSDY1lYhYmBVyUb9OBRUwj4VS3POy5i7B/BKc3NT8LSWKOFwvU
wS7VgA/VOll+94fCwagDBhaUSDB7xvGGqtZ7jrGVbtdTbGEyLJd2y1pg5BXi4rdIsVziNqZlE7GW
7CDIpKdC56qOTRSzsU9BZTXCNW9t9WF6JVmilr1qCpmWgi2lH2gbDVVd+yfaJoWGbTWhLvXkFlP9
PIMn88aWcb6AdjL40+NowqepF+ivOI4qRNcXsR670n2qTGqE4oLyNg0YXMyv2PDpzFS45MjCoPZj
dTwM+axxdMECjVWzXJIJPbD2lSCqKBDzQZW1YiT5nbTtWdfyCGGV86qnYnfcWpr9mFbAojqwEqF/
AnX2YCzxd5I79KjliKqm+klaqEM1cWvu0LjFHbW52ztc9cJN6qho+mvjrjai2DTdQw1MQvoHgRZN
RLm8VtwbugJt6b4mXfYoJa5bwZaK7gToCFSdsz4em8c2q+6twcMVAJMQF4O7N5pblYslXAheO1jF
CHExQylsDarz0wt3NCbUpLVZ2Fugw0Vz4JBq/3/nyp96IEz4ssg///W/fDc4mxHi/yRZU/9rh4oB
GuH/HGq++2//VibZ93+iLGz/xb+nmp1/EECGF+r8s3IFKMJ/ZJqNf9iWReG1L4wtVktS539AFmz9
H7awLWystmcKwZX4f0IW/H8gOLqwF4RhWI7wrf+XTPNWqvKvgWbhu45vW75teLZDRprA9b8GmgVp
hbKtHBb1pVUHuAiuRU8zQVe+xGZz8nPrZpdYjnplH//lB/QftId/pTuYfAf/+5/s6J5hbQFtLiz/
+U/OyNQiHLMizmbotuwrXnJquGxOEX39K01WUNVwgbjJZGKx0zPfxLR8jtb6oBLGDP9UnWgki7E1
TiffnB9dc34494/emNx7/XU0kG3b+ZiMjOCMDibESUKV9SPa3sf//Rvhjf2//hB1w7ewrpm6Y7NT
ogrnP38r45LEjohjA4CmvwS6nkc1O/BgdNa3fOp0HID+1wTYNujdCXZKtR57p9b2PSI9t6av2fDu
LD7DgYPDIgjoyyMXQ+gxnzYUJwvFaRi7wI6lzv8XH6ivZRQvEPIjO3pIt9CujN3PJE6RCSsdQ2l5
zkznT+Kb/A210f9IItsd3HhY11nkKfqi4a3a+ELn35OfkuDKd1yLPjn78AB3Bc1flXHR3InZ/6/5
btdPs6i/LYgbWdr5HI02Rihs5IwNfMHDMFIq2AEoRXmfNP8v0xPTX6qdIUM+Nryt1tHKf6EyFw9W
Pj6M/Zca8NEspU6iEmRewDxEgbF785hS8Tc3hKz8v9nIcFWuyb5ONIiXrf9GP9hHiwzLQit7nJ8x
zgZVD6k9lggxq9eewK/NAbjNe9JqwcBUdAfU9SzADeDbYoAqqrl8yHvgyt5EDxhvgkAQVuWxjw/c
H/j95YV/yrp5vpqqZsFC3cW2POgksoaP3zQqoeFSDGrtx9VjaI0nfOcErfhhHO0C5h2TxWUkX3UA
7TZeE6PAO5nFy96qqFq1TRYNknOoRWjYFaxpali1UbmskZayvW8dSkOavHxfRjqgpYVAZ3cLSn+7
vsjsy24HvIRmcvPbmEIGtvlk9I3HIp0D0SPJd0kcUClHofPQgjRJr0Zn7mG7sgNkOdL4ZNY7R9yy
EXqn203ecZUsP6KIYHR+gTmOudQjop+kPjhnF3DRBNs4R2fZGnHBrlXjnefE7m7x7QgOIPdRVMCA
NExnB/28vtSKbBkqz5NfNhfESDzE3seSaL9jm5XMZMmdnfcEuuzlIO2/EqtpaG/3r8nRj03XPFld
f7JdudfUeBBaYV7ZZmAdq1e+gKF8HJU64svLI8tMr71MThTyHO04JpWoCM047U1WW0Sa6Ci5n+Uv
2CZEZZ06XFqb7twH+DHvilXeXa8I/oRY75Y7P4mZNCeXyX3kpq2r86Khj9ZyoCherQXwGAwISevA
WmZmdpcmwQ8wZmBNjFO8rJdJg0uW1ZkedcIg/rJMhyQW0VCr6VERnanyO8/WT143fhRejq7QK1S/
PH3L9K2hXJWfdm9ZRNTw81TVxdL9EkK+eE+GLiT4hsd+7o9WM3G92zz9Rm3s6IV7b3T3QbngUpXt
tQBmeKaqMsW3o+zvugC977TkqIVbf5TCDC3nvA7uhlTAKUfax0eeBjou5jCncRNiKwZppekHTii8
pRu8t+9Gvh6y3G1ZRrG3zjgDuxsOvd1UNC3WP6ZauyHO1YwewHWcaDXhiLvt01EoQJqxboK8bebI
JersAI6hoFDfJnbRoYCMAG/7xqUFAqePs9S3tIpPbh3/XRPmaGXpPyWx2aAqsUhPEKKpg+6SsJ26
vZmYZaQcmg4tHM6z4oq8xlAPuF7hdWbHWBm8FX12Xly0Yyz62S1pSJGYpGtjWIVBq82P8YA6I5Yb
lS/msZuWnVn3O56MNWhieo507G/Cs4ajxAcxNwq8oDSZHuIh7BtqE33vqwD9d+fkuvO2pWzUTwOw
UNJOzcdvIIFUDSyo+/EBa/OXacYfcYcvR2w5y4Qyg1A5cRdYJ6tc38yhZrOcCzdMtSc7m75Y1RvP
juN9MmlCrYlfM4tfcOV6aFzaYABPduDfyVfYnUjvU01G2bkn5jlw2+ZCbBHpqN4N16Lv1U9nJKAm
MjczuJSY5+LGHaBBpCSt1uJ9XkdSlyRjwag9FUvzZrsNq3rgSHu/Pi7NuRsmzMipdW5fdcnDhfV6
1v1fFbWHd83SfKpsy/7KjpwSynHFn4M5UOLBqzwCSi79GLr3KsdKwT5NytBJHTa8+q+xJJMd57hg
dNXqUWzne7m2S1CY8tR5NtdToZ5JVTIzkzFRBdNHNywHiooOUyk/OodOMdlQo3muAX1HOqhVqCfi
1c3bv71ZPrQL15iEWAi9rMwJ9Gu0TXXEnf+Bh988wGe3CZ5htKyxjxceMP/Mf895a9zR+nyrpzU+
VrIx9wjNK54JJujeYJvXb8YgPofeGjenNpZkuCHr3rXjB8CYj5EEfeClDPBaZR3HgU5a2PwbswR5
zYSf4QOerprpd1M16uir9MnAxLIHmXRZSPPvxArQwZtPXXUP5l4EHfTxIGuzNyXYR6SEc0I5x7RW
kKYuIM9MbBIF7Ew+UBXSEcnSVDO/MtAj9BucOxeyN93rmvfCURlgfgqycjoCsgytngi3XuVe4EmL
RcxCCqSe3X3SWdyZPJNFGKULrec8WT2xB2e04AH00E9Q5tMID7pGiyj9F1W/nEAe0MG3hasbdyl3
ZvNoq0kREtOhHjvtdJe38bPnal9D6mehQ6MvuwH3vVfuraYhJ6wqfK/0nPnTL+Y1vhdJWRDAWYct
aGjMpU/tCsU73gQuK0mObaOemqFCAaqa13STUgdgjYa7HsuO856z7Tq20wJoHIRONxdkOdIjZPF3
vXA/9fzSTGK4bwHuJEJ/7BTvlcJNr2vTx/CwVrV5gL6TjCJlfubB3JJS6s0xvhpVftF6UA3sCaPU
0svIrIe/7MEx6lOqG2oaRdzzzGHhzfQATCxmgz5PB5B5ewME4jJfW2/sbplilSow64DqZHAxivYw
k10ntGepfV3iOLMlM2663MO4gGlYkJVmh8NG5QUx9aZ10mN9I3/RwEMsHQFPpMMvd/TwNMX21+xi
FJV9hJH8oZrcYFbDt+6qeJcYrK+TFC8Ky/PALOrftgIxMWY+GJDZL9kj4VMSk3xuCcw6aOe7roDd
mmPpHnGp4VYo7tajSIgC4SmDd7YZj725eLbteSfVwqrFyK7bF4OEuU97bJq2+DXZxgM0mLdu8JZD
S4riETgJo8zqebucA4vRxTSiecY7ucjkDGxo3PcO55gwbxQDr2eg+9N+SfvX3kQPxBB48IuJEp4l
LQ6CzJ9Ja6CSYxTPwED25H/8MPV4s8jOT7AzFO9qLpxbxxKDcHZo29ocSdXZN0snUZyp3LjnTXLL
kWCx4xOHGeV8hLjjRAzbb30pxqhbB84FvX1hzSgPo1T5vVM1FEDEK/2U/k/j4Qtl2Q7+aUboy/B6
E7AY6fXlq7nbSpo6JgwuIhQw4IEEF7d1sbu6ifZqQqs2B+PHIL3xusR/+8kBX9Mg7JbjyOoDEqm2
JmiS9nhaEU61walDq6NIm5DghrKV4QsTr/7CcX00poxHDX3mspa4DGp7fRktU3tzHQeKmtW/WxZF
DCAN2A05Y3fgRxbf5cVWzc2sl+YxVyk70Aqf+hdV4XnTsA769Uct8a8I9TakuX8lcmXudP602E++
/JEw1RK33whG/qE21w5rfIx7sJJ/YBoMj2XhtxiXnXutMJ4479b3lt6JZmWvasttn+H7ZuAljhM4
6DtVI9ReAU446z4kXvDxAL2b/lDHagYAoJOK0qkeZmIjqdR+itlcuOGNAByw92BFmm+6cu+l0RBA
tDFuJCO9FvCdyXs1DvcxxArNDKifGFyKAAC6Z8hgeYyAnGTmbR37FQzrfMp14zcCZpStWJJailvu
yAW3ZEp869CyF9/8yeTCYf1oK7QH4Cnfy7YclTlR8Kbw3k1c0DgAh5F5Psffm5655G3obIrZ3u3Y
ts81sAZjsySlYvPOagx1//yLs1jQiWycBvFM/mwWzuMECp9iIhuRmAxZz97UUR/W0C87N1m4NWcH
XzSv5UKldkX73hlPdMElBG7Tor8LLg5RESPPIw6/dIgbUWdtuuTi78GaAAfIN08qbDDSOsmJLuE2
0PlzKCHkmMs5C2bBmOTlgqhQ07VXW8SvZCmd56XpXokSn5qJnmyVGkdXuyR1uZ7n1fnWSo6dRCNH
L6YS0wJkLN7yHWUWYAWyavnRtlhT1xLlGtfMP01z55+S1X038SxFEqIWXuiOPpLsgSgOcxgzpgKp
Q9akOpOyQ5xkyKtXNvY5NvqcHOhOK5q9bAHQzh1r8Nkgphj7j02XGnd6hqV+NOTZGmHowN4W+16s
H2Oc/m0WpuQGDir3OHg/K6NC0/X+jsTnRQpMxIbrA9jtZztoMbUFVMJo1KTKK2ZrGS5DPMEAUjoD
5UqzjOdOe00Y8shaGwaCC+7BTuS5yGrtXagU4NvWuTyZZnekf2sNpqxAMsRRgD+CC5vlEBHMxzyl
gqxz4BTCeQfPxUD9TzVRl3vq0D2HX+no4DFohY+qPZnubuJmQt8ao9QC9IT46tVGje3J8Bt8Jlk4
kgdIsjwiRwGtg9LyinAKWlh31XzvxWy1BsrRl54gS+PuKdniT5b/pi/Zt7WK4oD5PQJP8wubKnLg
dytbDmwY1keOQT7CW2NIPDxqwH8OXlXhyvFqsqtwBQCswKdq76pBd3Y4+XGv8N7E7rcnEG/HRhbR
IfZd8Is3xpSJb3pBPnUfGPGI7ozncWGhPdDh4JfEIYrFfHS8+nPw3TSYbLRPC/ToraDhS+CA0DKc
Di77dnu9DiJ9tweUwN7Qt6X1YR5Ssa/G8mK17o9J9g6gJ5OH3aJidLq94METJzwIRzVhD9PSSVyL
ibLBJhNl1GSLiSHXx+tfJGc7k1iaMOQFNavgofGJgMsxCdFzsT3mAqsKE0OWSfJU9fhR4WziIAIr
eaO45+C06WOh5tuUzjtr5MxOO/ckXUfcNwnxA5KvpklHl+EmCC76O7E7NiItejUXPOsw2fjGeBju
8BPke62M32u31pBgRiwfeXaV+UDJaQr/Qdf70+pqzpkCroEXKb6y8k9CK2VqgWXQu9bEJc1V1avz
DA+yxU9IdofRZZRkgO4O3lBzK6wfilZxPNAKzOhwH9NcVjbGrdVBCDZG/teOtRddYdv/52eOjKPG
R7XHhn7EJykoqsHYlSlfnto2v3YtHPdqsA9iLUAy6Gieoz4lr7hS51PVGj44ucbD5oUwi43SeJ6k
fkipDTy3+BThZlnPOZ63I12xOteMnNG/HF9QD5MXqYY9/07XzuOj12n2kR9WgTsXA+A6rP35n/9S
w52eYC5AnhhMcpBOsrr2dU/tAMbbZiXJp899mEzVGEkNIJ3r+Y/wZ3p6hgtvJwf3xe18/zwObij6
mo9WpftUJBR7K+l+jRhlH//9L7H1a5CkXYgaCINAkWfSs5EVgFGAZDysBn2EyiinqJyoDvbx7uIZ
SI/x1P4hZIgvnmJ43bf7fey1z3lGFaIAnRWknnpBPGOdtOwMW3d3rZ/dM76YO09r3qXJhx9XH2yk
pu/oBRkuC7mf1VdcvOmYWXvjw5mHezsleug7CFarzjFeZN3dNu80ZxYixl0uQdGjo0Lb7q7QLaFF
YLoq2sehc/42Y/pqq35G9hkzsGs946D5ONKdte8S8dzX51yOTRC71k8hKxt+GmHZ7D4R7PSaja0g
NFWFcb8c6mSlCs1iiCGRJZpPuCIWUSr2La442AsmxKXfqnIGoHULRAYurGuEdUsAPZIZ8QV+QtWs
R7qmm3vCx0OQOLiuKyShlT1hif4UWGUWn7OGs2tqwIPDnemDeUKeqQcII1ateE+Igz/KPKim4lSV
XF+xxG+9RgvllqAn0qoj5GpgtBLLF/9EkrDty53bpjsDIYu2JD4iWTV+aQtjwljDU1mrFyPDFKO2
FKe7FWvOvanvYBH1tA7b9s4nuLeoT/b8fPCYTWRHJt43umd7ar8t3d52qhYyVu0cu6X97hl9O4Na
tU7Rq6dpxp3TgLTM2sDGcHqAEQKdTkurc1atUYGplpit8VPLz5o/9uo6BHWq2kNxdbGDFCuXL3Ye
jyU4fxacIooxoPNyxhLhB+1Mh/dZV0MTZmySoKbv1MjH2OLh6YCMYLxk92Dq4rP77+ydSXPjynpE
/4v3eAGgMC7ehgQ4kxLVmlobhKRuYZ6HAurX++A5whH2wg7vvby3J4oEa8gv8yTMhaLIHRb/6EkV
FSqXnkKXtBlwNuODLyK1AfXDvzWmj4larnZGk2MjF3tvZi6WwGHj2KV49WZ4of70RdOw5vzORMux
bIw+5GyQ4moMk/pwVkP8tVk52Vg2ZxDP65vclYTW8L5t02Ya7zUC3DDU1qkpCRO1meddmUYempk6
Tr9BkaxcigYK5HdMrdwViqw5DKIinUB7JFBVf+M42DScDH6PnmHmSfFwEYCvI4NEJXuR4kLR+KUg
KZXh8GrbCwkJzvRECOb6ZUmS8uQq3mh0+KAlhRc7jF8NW3vyBurHROVundnTUJSH1SJFp4yyxkuC
xybLang8bXvM0mlmbB9dUkYkW1dupEqJVGavZc3db+6Bnzqp3JcEB2wPQSY+iDRO73hTn2g3p3c6
j0++401np9kP8/wlcfBsnWy5TnXP3ZFkwEFYxkGX1oeDNlYkNgtYnD9hReAcRcyLBYiscyHhhxW8
3qY3FJeS+JnkMHmir2RmVQAT8eDGMt56sCfyAvy2lSqSvXyQipSnA9/dypMXLE415m/31sJo2nKQ
zCimrquBOX2/z8yk2hOIe2tKP1BUOVBYAP+jKC5il6a1viNkpsMByq8yhzNGUO5Y1+l7URju0Zk1
vtjE9wlQnZ0R14vBopNBjx+KX23aW6de5XfYIsW9Lueb1lFNOdjfRjvSZlU99kN+0mB59om/S+OS
IyytY1Gurk2yaNe6+kOCHqCRTRpiDXV1OuaYQgMrkxsr760BleKCs7NVzQqCoWjTI0Fvl9jPt5wY
3QFLXMlbJfs+3qXR+D3SFulpJquA7+98Lj/s6My6E2d6lIoeU1fgg8o1BunodYE/82zVGfIQ1sBV
dsXm6bRMAiZQEHxWTKS1En7w0qVnenG3jEQCc/BulRDf6eAlWNBljxQDgsZ2Gjqd4P65Lmfu2nEw
n5NEQY8nKpmZHAbBDhobOtNrp4Kk4wPVEBG930i91NWOlKRaV6flCgjmjOMuLmFQTAnzhojo3lSr
A/ZQ6+JzEMyK9NpUeHbquvxKZdru2Oje/JqikEh21JhBfNlOE0awGGZwC9BkY+R8PL7+ZeO26qRD
du1Wtt4hV3p10VPeVi0ZnzqB+95nZ+qsNz3lIstUnFWgsn46R+21NE/3PPuITTFbg5cxeQL2cTQU
F9RSUpxiZKT+LPKeLWq6a40VXUDLL9ddMOq0LHd9+rQoslMM+FZbuxKhbtUHFzmg8uuZ9yXHc+oy
sQdc+FbBz+QQyce3Btxsw6Bp6dBpeGJziQUNNAUSiWGUO72CqdGND0vT3ZpmpmbVUr9J8f2I3n+F
QBs02KtCw+VyYMLdVDGtE7E9vfnSeB2TJmTmA5sh7R56rmbVMLwtOYPERXUU3CimNfH8jIR0cEb3
aDDk2NLPRN+4FfFlnEwcCeYvx65f6HDVYNX+8RKjD5Ylkfvc1h/pTGJF60e5E/qrQU/cadZUSDNF
UGU81DbG1yHhmhzju0Pg1E6x1n0YLtCflGTSFtZeyImHM6Y1jbvBXYyrt4133JxgOLtpAju/vqly
eFcNnUejrh8jRc1JVem/o1Q0l5H/Ybp8DAt3bviO7aYlvQ45BBO6NPLQMrOvbiCTa7jCD8gmOot5
zW13OQnQqCoDru+5vc2zhL7ppEu6rVvtYwF3kvAXndIoXHS6m4cxeYDRQ541d509JSFfjiun8wyK
YrDEiB4SjxwvkhctN5IwqkJSOD9dY/gPVmUdCDNwhJ/jm5ZPjFtqE512zW67dJplrIoWQnhJPIG9
kLolb36IB+YiESVe2MdJ8KQ1XzAheaNTdLvN2OQBeyr60Mr91lJCYQYZgRZfNEW53nlA52F7KRBj
w6TJXqdZ3aj6gt6Ux+9UEPgPOLAIN9iMF+Msu44r5QzJmpOPbob0aD9nS/OUdabapm79VKXJUzpx
1jd1jZQjHrsZ81Waw03msPcVUaeloYvwIuqXOsNDKnjT1yAl5eru4xJxhYuxX28GbvYy5gKSRM5A
AMXD9eSke5nDZcEIdm/wqkU+142ZlpyjopBs7OsLeDVtK5m/beyiyXcLzAgfQlmYOviNLA8excLp
Iov5wiQrLLfrxJfZti/SWLWFippM5cw8UKVzUiUNzn50UksmDgwWHpO1mTiuuNtlMyJwXKx+1sk8
2H4NBzY963F/0Gvc4dAc06BpL0Tcu1C4yHFShKlavH3XNWdjGGCczOiY3UBaIi1+IWjlrgppGQvK
PNGDWiP6WQH8cocIOh0lSI47P/qyevHzilawSMwgDhbYId5uKPKEA/ahnJcnRnkj1ObxPtUM4ob0
xfacL73mrOHMBo45J0MIxWLV0OobUARGvv4alUI7tECumebgbJhGYjrUiz7xHH9RnPIzjje/5ifI
EoX7j4hBDXYlWLjQbaq2PjdYqq5YY+s9TldgAXb3xy3w+A6YGsZB8MF69ZPi4OoNj+Y4JaGq5Juu
5iboJsjDIpeb+drRaIHJiuLClmYF7JN3OFwNUmD3pzbN54JmW69YK3MX5x3cX8IwtQiVvZT7pYEG
6BecGcqcCT/Y6ddCTcmx8il2mruayG9s7iJG7QQ92xPSPEoJezvgqqHYxxk2LxyD7I22OLoz9n1w
MwBNM+MGVvPBf9/la2FyEY1ROKdMTt2c7z03qmXb+rj3h75/9crxr57xgqASQXkd5o9OW36VCFCQ
C8fojUwQ0g3FNDjnn0gip5TbWSeMfRSlz8y9UQfzXSeIKqVN9X5Xsc6JazKYpS3zq15LQRtlt7dn
Es9RQ/y+016mHjO3RSCXPK7bEUxsnoZ5eCDB99muu/a/3CT/32Hzv/mr8NT8D/6q9C/N7t3Yp//V
YsUf+g+LlTD/4bo6pii6IyzfNDxKaeTffvjnv5niH8Y6S/Atx3VdYQl+hS7HIfnnv9kOv8TeopN5
tHXh685/mqzwX5FdxH5FzEUYFlaL/4vJCg3/v7udLB5qzzZp1AFgYHBn/a8WodZnRpDy7wQ14kA5
h3XxK2lK9xqNy4OH1LhhC4F7t+bXYq26u4X5rUAFoGwRbsrgMZJSJtQ94WIeSQSfC/rFozT5iEQn
gJ3Mw46iiMmbmRN57tmW2sHztF8D8lyxODbT4CeTuS0KyBJxN2QaDsiL4Aslyr0FHtvWvlAu12a+
L3M0TjNh6KrW6BClvD1wmP9tdaZ2vRrMsAVTHcgmRWc1cSb7DS7IdZvVMp2WS7MEo4FLQcOGjzer
fzP9LNmxBOIJcKlSc02MBQMck5YZR7csnGN060HEHxXD/migiq1wpz/tnZZnXGc95VNmah5qhsQA
uKL9EKysQsBSO/pLW1aX4U9rZy9L1z/K6ks6I3d8wQZvc62zAdQkskZqoMs64T6OZncSkl2nX0vb
RikOSP/ElNZty5xPwlK7bCpfB8fBJNWLS90SYgZeGwNl3Mw53XfAPjEZMfS3suUE4BKFWH3ntHBk
vveXEjQtmFpsXonOHDBgk8MbEsVH2TBc5xMpiujHqpAq2fTpe7bSE5QCFDZXfljemUiGHmrTa4X9
7V2n+GjHBcDbVgC4FzrHavlj0HaxncfuoW76x85zWBzNRwBpcue0ZRTST3qp9ZBtrCU4SdqgwrXU
t818fi0nRlkVnnLMJTSIudozUIlxS3dvYw6wvW2Ot5LTvuvIt8gB779ifCDVM24hAuj18zPn5UOW
OgPwHM7alSae547jmaBCrwTBN9qfSZSPB6trT+mCxj9SM+17cmKi1KzSovaIzagOfUdPGRpymom3
EjjeKRbZtIHFdI2i/jFWyU2g5+7nh1rhw9Y6SnpnIgacF2Nv34MoaSJUTJ2Rc5Qq3BLxQ7lgiR2l
DXyM60hjc4Gzk8dK1sTsWpd7OQJiUNkE4OaO059ruRcqkTFvG8Oer9ypdQk5jWUNVd8nLVjAnuoF
GBqpQRiIx1cvqnTYP3zvuED/FpH3bvC07dNW52iHPd8zmk+gxjBZMm5/x2XJ/sxdzGyZYGnnkdwk
CPNsJANs/ZTW9El55EYI3mClQnWQdKklkzVvB5jsGwSlnWFjpsh8Nd77ZDhoXAS3picJOC6vho3k
1aWzhW9gTbPKfWLxrS/MSIV9jaiLWUYFUk+/W3tIdvYIfJUpEoWMi/O9TLl39n1lnp0PDu/WZRrl
DBOG6IwB87XtBTxApZGqWvRAl6140OtTnTXEyExjwSIn4HS47d1KdoOT1kRsljq0Jlrha2xKglnI
RRnVfVrNNJjwmRMX4MQHye6Nyf5uSWwaimUg0epsB8eX8hro9eQ37TBmEAtsq3cEdB+iRnj9zo4G
bsoGStz80MMcPVSLcZkzymoJWVKeZ73ZvquHUz+eNW2JzzVSy6IW+exU3ssytMzWavsrVco+wXcJ
haXh/jPle8PQ4gxH0SYqAsqAftsMfInUzoMYIah7EkNQNlxa6c+nJaNKZSiXIBcWeeSxwL7k96Rh
wFXCZLo3fgM/YaLNwO/aXWLG2d4sEROymKoGjCUb352Ju6kfuzXUsTEAnTjEVTlqjqjaQLrowbbr
NguLgfS6llDrlTQ0cTdj/tauj26Vtq/2on3GIBJxm0MKA4npeHK8RBOCjkFbbNWp8UDslb6OAqin
DR82p90AqhBT613PyAcHYHmpx7sdzYQKt4PA31Vm0V/pu8Z2KvCxE/JkAuaTdfMS/DT8jmBwmxun
KPdQx965X+wmcGbqiX0DCwcs13fPpwqX+H60B5/jxOc4K591YbQ7ozu5Pit3YdP+bOPT91QCiwUG
GOjBN2jMLIDUFXrkz7eAuusZhovl0d+SdOpIyQFRDaOjJVSOPZQq5rlm95Fm7QSSV+Ci9MY3Vc9v
S2v14WhjPUSZ3Y4d6DST6gnTYKis9+B4Blh3umx4D+jPbRnPoiOSJ6xZYRtDvGLoIwY7ECilFP7K
5nfDYdc8LcUXqmm5TdxC3qg0epKpxoBil+gsworrDH6+biO+GlfE+x5Rbi+zltegAVeJW3M8wv0+
oJw+tGPkPPqG84fI8CRAzXt81DB9ymsZ+Z+94uJuMaQMyN1tcobrGw+HwUOZcgxI2/y17UFBxr6V
nCFbHfpawkhcyjGwvyZzzLcR341KTcvZz/ivck+nkrgbU/VeuLO7w5t37n3qFmwatQndjhuLhCt0
M6DNUZlfide6e9uuH0e3GQ51JII+8xa0KqDYFFaFM6z7L3LZWQF83O8cIl8FlL6q/EV9Q73PXGvf
RtTcLI6DMOuBPlB9j25oxnQgdc2x/tB4AM6SuivMeuUDk1lGqKZ+IIph0tUy3YlgMzJBF3R9+Dyx
XRIxXpJvOQEZMeBhOJ7NRawYT6JpzP1UjQcT4giCeIKTriGz3sx39jc4TIiVYTUOPJjkOSD65HSB
eAiAPYk9HNkoci3TMINdGO/9pWdyoYNFZqzVQvqXf5sMVxvx8OFZgc2U6w/EmLvcx3FHf1JN+XRq
G9fKtdsN7XvvGf7empt6wZayaX30U6NIflREFYssPiYmjlPKnuwCPAwbG/M8stm1dEDHwGQ9WQYT
WjMx5hAFmpua4P7XmtG3p8G0LUZ3OjM2ZHApa/pLEx10vvmH9e53F+mwX9bO2i7CN2CSByX6GERR
e2ir4hXjrEW/Z9uccQWcjEaONyJswx5eLo0ug1iz+HQQjXH/biCxX+o0J684lbTMVk/gC6ZgFqql
wjzeGwhxj5jDMRkreqq4tQsYM6YJyljy2/uG3GrFeD2pS3S6USRIUDx/cCy3TXqTE/YeLG/0DWj6
Q2Qa+maokXM1Rx1HGB9LPrc852MZgn81nPExV3l8qHo/IBYTAcDll0fL/JnzYjwSwDuMWb/TGNgc
LRfRz8LfgljVtsQ1W29NAPYnQ/NXrovDuUEh/bU4eMEwFAJvd2Qvz8hG+EHWxkCGcks6Luz35g/u
KwBRGA53ln6HUcxUzStjtmNdBfmUf44C4ZfGcrJ12AvAyDZT6M4mbPK427j4nA9TKfNQMa5nPRLH
uXkoxrR84HBGJAgkx1bPDqoy8suMV5V5fn/xYz1sIefyBcmuzMbWSsY0eZQOd/KWuF1qJYwq4b54
CBIoIHqxp2zSBcWHctMmmPl0sLY7DyXTbhc2yGn47mMkoQKqVaqjbWaMvbZGC3u4cUnEguB3+a3N
tqjJ/Am1THi9nxf2ecYiBxNpFg8bh8G5m3eLAuDtrDtMMVs/qz9W5tWFWeyDD6Wczq5bHyFwjxZU
wS5wxk+5qid8xY+aWLufXRtHUOnycb172ZWcJjN8XfIRE7gYyHgEPrJr0YugSFIG71gQMaXkQxcd
NRu79jh/qmgG6JhqB2VC5698fgArkmHRwvk3UoS8ZwsiSNBkTOA8oKNOY4SNh6nCU1jThnS5Sxcw
h5MxtUyzE/LwU7wMy65PbMZDI6jKMpVf9GdgDTYLtNABYCqJwTBzcBlTcQ4eB7937VLCFg14VzEw
vXc9uU+MfnjUMsqka4JpKvIYq/juYe6bA30SRy2lEdRcRjrDE8e/5vtqimGP982M5tU+VhUcJaPv
8TiVy0BXCSBcIiiMj8wewc1YQPxwDk09Dl7Yjq7MJ0KtL7LdQFeF8JpuX8NhZISrgbP146MGDIVh
J2w35t/syCZKikqLYEwqSPZK7PQpDV3VuVsDkXjfxDmKm9nHa16VAQGVx1PaEDVb/EAXa/X5lAJh
K7FAejNoeRCrwiaO02GAu8Z4tXHe7xaBQIJpk6fDbT+6KCsJCnW0xXv+zZw0cB8mrsGSR61yXezw
3hLvgdt92646zSVm+0yuRVB7UYAKhuJZBn210P/dGMG05BVZCu1Xatdv1CmOoU6p50YR8s2Atyw2
D5DuUMgFli0UA9ewbGr3kMteSlsHgu1JsfFmQWyCe0GgsBgGXMfyle0DnJLsb2Xl8Z65M6c/zzi7
5RS2qpVPijy1aQMNIvBBVVg3M/Hxh7fO84jHOsnn2FFmQ9zyQK+gBhwypYAiT6xw8Ibn1ah29KtH
p+trJGIHMigFPYUJe6x8trl0gGK3OXs6/g1v1L1xfKgDfbdacafbilkCxheW3OnpX2ifs4LvfVWe
7Dl+MzvqUnLPcUOHGWERJzOCb1EGuV48QLFpOT4FnqnG/eBxuBW+zS3WKw+MBPYgWehxK9MXv0n4
xPsaE5T7R7PbiuPlFEzGArazyH+70xBAP/mVTMv7EK1czea6VM1OMwnKejoLp3q2/OjVy5Zuiy3n
ydN9bncQkbtJnBDyGrZeYL5RdfOxpcUOsEoarN/6WKC5utqeQQeZXgMpblkb5oM4QxS2oT0AsPlF
s4ALoF/qwTICixFlFgM85P6V4uwSiRWwLEVbrfBDzFTnrBCnwsO1P+lM8eNYU0EhcMl7yzvxYuKz
PRFPvwDNGnvhMsNEgpBmL9Zr6Q+vjotOqUmhThwYj/VYV+C96GTQsDo0NdPwMqs/h4zgZFHNTuCL
ozWv4ZZMI5RasqUY80ujFkHfE8SWbirfHC9/Ytl5l9MFyp++MeT05nLD4KdL/YM+uafaK7/5CnHh
anouDBix1wP94V+/u85Ag1LXgEVHpw4qNcnKkg9qrtQn+kFBN/22x/WJq9DKuZzT2ZDlTXicRr9c
ncftdtaJw4LH4GLI4NqY145HUHpbUzLG8ZXng3R7tnQu5InHHHmOeuKldBcaU3mLUg3wRGG966Qo
jmXd/zEwyWzKDBGol81BVnQb9gMkDSuffrGw7O3Jsvcpk82ccc69byhd6zt0KR/oWW3xL7EXTLe/
Zjnd6CRfHrEO5EWmXW0vDysZzxeDYAFRvgmgZpjWBhxq0UOCm/gxXQ1PY2Y96A7XwaSAP97QCsOf
t+66X+2LTpCaH8s/roVTx0jTU90RmNYEXQRQ1jD8V8Sn23vdQsRK/AH+1lqNUeZ3fDCPvgeW2sTj
uZHsLFkCYk2OBmi0hkVMC+mYKQ5xuwSVHHrSAQIzhi5+N6A+Dhont50OlIpeJ/9v4wwIwQYpGepc
Y/h/k3Hypz8pc5Gb0gjK5Fi+M+vaT+yASqQfEWAO/kx8KcbqmoNNmMl38/hkzyU3vI2MuTwtyZVk
4C2yzRcm0lqQ5P4L9hySZArybT5yEOIcPdJ9hWRDFJA1BaWb5LKZXTOmAEVpxpikjHpnyWXPd2TI
DBbHhfwchAxqhoyfifq1iBoPGif3HCTPHXd6NU6/+XaUobLak+QX8hUxU3Q22G2F8N1/ukuEGpW3
WG1o9sjzc0NxCsMwByOz++qZ3aFrAXKvkZ55eeBqGNi6ESbLzPiR0XNN2UvlT9W2MCfuE1ZY29Nd
RBGQmgx/If1pVkIqpxOsR1bhoYx5eA2qY603a1NfaNeYZjsDaKGXk1nHutc/AczmpjrwcKoumJLq
smhHxpfR0UKvmzsg3pIKBK1l2Gl69aEmqqpSUqJlc/IQHg9u3r/1kJMAMjjtIa5Wt0880u1IQ4XD
+CDICpxKCwO2vanjaecavVKm1s3GYDDX196dC2xyo14JV4cccGLQV+dhVrjppnsuxrJ4kFp3L5oh
XBzDuaoIr4vJCfrs2JjlzUadDXpyTao+Y3kVKbDxdsQFSHjRWDhI8td125Rp6bbkNZ3H2edRLqf9
MPrQoCKXBpzVhMww4mvMeyy5HptS4Zp4psoZFE9CxEApCt5aKzAAvtGMKMKms+ZQ9hFNhBlexLER
06lclocsY5hipqW7xUNYXxFswZ8aRAJ8IEjQWuSn20aPE+TCHZFUQh99if8cs32ZczZxe+czaavp
UgxnvDvQv16bZjUOOPODHBnY+DaQhGSZShqA6SIGiR2dCvcVeXu6mnbyXpo8orap3S0uV1vDKh8N
tkVep7fF9IVVxOTNJyHKQoxeko9cbxflHPK5X82VPBFTTqZXv46zqs/VQtMajI7NMK1sDMKJvLnJ
MTWNa+3oPc9cR+t5QuWh26SH0mCIWPQ3wKQuM8HoxNvkPBi8SjUyqnK7uIXYRQaRvfuTFdk/+Ys6
pJM+bsy+qELFLhEUFtuV2TP9Syx5ps+SZTg2fZB+IgoqqlkFFIVDF4HRILkLNnVW7q5LscHid5rY
nnvOzTxOt0aLzwm2NBZozmf0uX7WU3mJeTkBj9gv/jBQTyvmhiEXggAWZrJFm+0wJcfplIP60Pry
RuDnV+vk2lUjnFrGlKhR96vvVGY9TcmECky17qYt911u+ztdtQ56UjsyiizPrtv0N9sqn9vhRddd
JhHuWkWqpYcUcGqgCfNQldF5IRofGCnxgMj3Ye3W4HHBWIUq/1ymAUNZ2piYxYjJAZDBoQVLwlMk
NpQR7/iB+qsOzZSLqp7uM44t4eLCwJ+7bjsJnxGoNYA0NimJMpbHaDYgLqNDOtF8gt+MAVaZ7GLc
2oiieBs/jbyNNiWvHnPcMCY6JYt+fIzAZxNgJHZa1Y8+J4ltSryUKIEdFDB7zTod96OJSd7D87ax
BWIZGE6O0nZ0N2f93t47a5Q0kXgvWTXbkIDoj1ISI32sx6dGM/74vXz2uBMXUvxoHHbogJJX2zI/
THfNjlIdTR8AmUwurVPLp49b9UoNyHRauvlLmzFwWkxdcCZyKIXAtCdd9bQMMYfOzkhpSsn8XW++
Y8Qag2UG11I59IiUJMODjjTpJupyqmyrZ9DR/lEXjzFMVXqRzWOFHYCwJgobVdCrS0ddC4OESYqz
spwqxvbZs+mZ+vHRXjgGc816SLr0iUbG81QQSyzFdDO49G6bxn0vm+mnR71lel+0AWI6mxjqgLWk
PfEaHPMVdTksRFkGwRxQcZMm6YEoYIyJS3F7BPh/6rAJBJLAVsgtmgwJ/LC66F9m2oa2eOfdrhTX
To5PRDHNnZnbhJJxK1iudLadtQDljqSO96GgUNx86+b83k30gonGOXlF/eEJyXGsQWxk31O7zvdO
jNPTg/gXuhUnsBPbKEiyZX1Ww1ZV3Z6j3MTSN1gHLDooqpwuFq966hjS2BLXrLH2FsDcOLDK/S3g
Jk0W0R0zgQ4WAYNLOLmZwqKBJqdgxbO9d0QoLoD/oqV5uJrJRTDu2oCeJSfZ8uP2QTss9AzlndiO
4jv3Su3Iv2NVgjJT/9ThQQTAwrrARbE6wG3rDq3MPmKjmM6T25wcDjTsif434ejiwJnnOpVQNEsH
4Ld0Gk5/BU96kcobXcU5orAX4XB0cKNmiJsa1ip4Wnmyayo2QoZa1yoZzjlBtmMsiTA4g76D9Wa8
+sMf7FM+F17omrgUtJS0kWdTDJpN8WeqcZcH3pbO5HNR1Fyr2AwmVBt+Qp2zDHcUIic/s/qTGd99
/eV6H/3ym/NSXt6c+K0dsMpkHipcRYCsr+FFSexv+7x4c/P0s4uoFxD4uzi3comdzcy+6Lp6q2Im
BqkgPY2Voa+gmtulD7TXBtLIN+2l9vl+g00HtgvvtWDWwo/OV7oWrFe9ELsOTgEc5HxPYJC2vHPs
ApGsnE+3n74bu/qY7WHcuqP57uDA2P0dJKm0ZemumS+YXlRVvJ21xEEVmxro2s1vUtny7ufvZJTq
LWU8aEJNMR/MtNqTZHdPhKXDrDEi9HbzSwnwkax6Yg9DfM+x/sOY9W6XSpeLx/zHGzg0l46QlyKL
CI8bdGxNTSN2TEfWQsukvBKhDcfFfOOJY8fq3GHjd9nv7BOZBzKbfY9N4xvpjvfB+ljG7C3Gp4cj
k7Qnex7AMboJI+PkqNg9Kt4RWuqLC8sJYX/l/RrbhN7BlIYSEox90lKb1iUteCnthoDO7CWOX8wi
p03TUgxQkp82caq93eM6wXzKC5wMYslK37vt8JdwzJPIrVuF2SybCP8X/UJXW+uHJeVEJ9GWT0VF
NGNF7aKPP3M0FruaAuWzZ7Gyqck/9ONa0SaaKz/jXeOATDRHQJ53UanjFcem5bseBhceKQZfKL7U
5VbfMeNGiGmXeY7ak427Q3ku3RTtw9TYKxHSCYUGPIcj10FO9RoFB0YBWBGPnPZr1OXLQDHRFZBK
hX1+4Kin1911Si3kCI1arEm13D/trwInC8OcZjkDuKLOvmRZ87X5acDkU0taVJ2i4nvXlyZDsWRB
DaRvxyueKzTW57l3ngaTINwqaZiJhDSOlHLmTQm6NXOooVycXYN2t2pZcNrpgTVbfghZlQrPlCJq
q/0c/dy9R2ZMPASa6qZziuLmFvq1cJ8r14qvPRVhp0GRzNA8/Vgn9ZWuFivMbHbJ0KAyiyDBysbc
eASuVfWB2HIx6nJvwbKq+VtHK7/I9NXhHRy5WjjVsCuSZh8l5VciCYTN8TGZkQkZGs1XFwMxrKrQ
zXDhvpLARap+Itt0YWYAUvvJQhTG7wzbi5QPFWScuDaDTdkPoauFsGO2uAwqX/P4q6e0SOPAu+6E
DZNYgyl9Kak6eoiq39L5qIEmwQy84eHYG3H+a+ZDnYRzUKDAyTrCukrMk2ZoL6UAcyFzAlfAvEe4
NejhyKMGbfRYCLjj8ptw3N3cNWiVtY86QhffNMV2Zgfs0b8rz/nxK7x7ubtf/5/BbF0iK0JD76uU
yushoNyN7sX+5tK9A5HG3tMGwRTj76CzA+JS9Yj+yemPTxRwSnCkM2tg9LsRjr7JPP3ez9jFetB9
g/1ck1nC/doQWdOt+HuBRyEc3omfvvooELQyWsybmCqwCczLRcfXvEaD05iydJ/tG97nxtQ+qjp6
ByUY9BQgMqxGKntdfcnYKcKZ0sj6KKcV0WFuNJpbEg8XCUYoF/kmB6SSy4RosM5CCgEGOr9mg1xz
mU14YZJ/myPWeXzR3pHn9XFe4tfFS/f0SYRLncHX4HoIGmtAkYyhKfORcsnp3izGlUP1XpFIGRi+
tEZ1BCm/dRsCaRUTm/ZnbOdgHA6mOb0uCc84BdB0dPUGFr+s2NmL+co4bi2BYXzCnIdo0m4aKVHP
8x2+u10d65je5ufEzN8Mm3Cuxb0PvYXuMIPvboN0Hz0u+l1UOK/FIYnFQPoP0sY6iO5ZX3x5HxB7
rP53xyQjScjjCJCFLRfA6CysZc8BhBWtQAMEzBPfMNuybwW28eKQXWSig2+t2Xf3pbqj2z+K5pZr
+BaYVzbt2SeoBvzYGHhXa3Kvv228dLJ699p76WbhCGu90Mi/kI0ZMVSusShOIy6vT4sxzTcyVOlV
ON5jzkiDS8TGR3TUrCjQjSqsRwTdVm3qqj4a+Tc4UpRM+jTsT1vStzwxEHb1X2PMj4BKOJwmykk0
op7VmilG+McgKc1bTmBlMoqLA/DUopAizV4YfYQpcUkD24RT6kSjftZRgYPCHUPt0PvphQMwk0g+
Dmi2nX1w/PxcLyWXzBY/3lXWmEyT75ELCX/oWeJQTLX8nFfVGc9JYv42DP44kwwvrI0nLnGSZGOO
QylpcN4kw70RXB6hFkPbtn717InP1E8/k2/CM10R9ld9zsuazWvDMzKKNV81QM/Le7qBytbvjsU4
LXcEsIn3fRDHPC8umSPTm5X76bHNpr2avuhTNe2PKP5UgLhXkUCRxLeo4aoqZBUMCQ3lSzBTDbok
Ok4SrYzqLYo3L3duk32i9AsnJiYKtmGHvWF9wAJmvqXn7xTsQipa00t2rK/lGxjQidPdNT9GZld4
jZx6DpuoRuDA463xwDj6+OOq7EEioO/iluu4SmAxtl52otGZdksecUgN/UsxT3/IVRzn7lMQzDV8
fJ2i/f53js5jx3Vji6JfRIA5TCWRVFYrdZoQnS5zKmZ+vRc9eH6AYbdvS2TVCXuv3fWYlwKelZWQ
Qi4m9VkIBb8PzrYuUe1NBg3C5LjlkuGC0EhRQYPtJWP6teQAzBqkwmGe3ChBBT3U73gHfcK6cX0X
u9yUdoPaAedboj2gZuaQS+LkRYs65jDpJiie2Zs9GzcxgW/Fqnd0ipaFX5vSocCOhQi6l1hWrLDh
c6kjH+cksfyGPIEwnrUNCxOoVdqVbR5Zn9p6ZC5karIf9dIuHq230QrRG8QSO2P1JOXQKjJ4pdGW
Fha/FXRT3K1WqvAojYc+qLwumvadY2zMavhuGBSPCcRiO39pxPjX71nEvsJYfzXzBt3yksWCDIHk
iDWVQR599wCTgB0YmOtjWk0dvbOwRjfqnqNt+wamGnQYTJENt1XGfKX3ypHNe0GFueyHnBOLgkX/
RIU3svxS/cyyvTBSN3ytxJWjhaneOrSp1jTuKmnJ3Miu1OVnhebBqL71FtHGZH3VFe/buOCCu4EK
LsLogGS3zRNEY3CGbeXchMmVeFUvrydjXXYghkwoLJHWPvU58mb8nzovuk7gChmGv3L+Vcbllzqj
OF760cFimNS6mb1Ix0uj8aJAfgcLqnsWiNg8RLBuS0eDOxg4zsGCLLSBIXXs4l45IZ9g793isKoy
/a2Q7HtdK6c6wpKcEUpqlNlLnOJNwELSxFbDSSnxVQItr2PlLReiOWRRhGnZcKeU+edAw91roYdx
AAKRkr4bIYnLpnrJ8fO8FhXTn+iBOt7c9xn1otqxRMJVZUIxIkvWphGT+sRewTanGQCEOveopjIm
Bx4xdG5EJmM3FLem2+Xqjhnk2pD9EEcdy9bN5FxHJoBSOj8SmdB1y2xuuqS9aoEa7eshbo8k2pyI
24FghK56kXYb0HeMZKM7ermKUh4O8mZjTtWMPGKEd3p6MfG4KaT8DorF5l/HZd5s5BxJGP/tengz
sADYeEGJz7pq07em4p3UJW/MLHxl8XqwMir/fPDI4liNo7mrxXvzHsc3AKrZUKH1XJtQvsoZWByr
NSD6+Xaq9rqpe2r7Zs3bpncgVddo3hLfRmYUdpCtiXYTXkgBllmypxqsmRNs/8qHTUhBgN3G+Zwo
DYVuYpFXx5u2qMxnqLrI2poMNKQ9+gOjX5pI2KCEQ+WVeezyhK1EOG2nTHVY0MvuYAbsWIL8B2wv
A+NRozkxs31ddQ62NkrCpvmSVOs1A+odzOlKTItcvg2r/cga3NWn8FzgYjaLcR/CBHaK8JHN6Ula
jEKaldn7ckp/FASZrlbD/6ZFPhd181EFEwCEwjibvG97YZGgoQIVdfORfN5OOQ5ZcrYt7WUSxg1Z
+CMMMKJiHLFQABXlzOIbd4Aa1HjNoSfb5Z7p54dKpV07vqk3vg7GlxgYA4pRI5OTZQJXI4Q4ajI/
ypDNW1sEWKel+QzOafldNsfRgFXfeogGmKVx97xnEbV+H+ynGCqF3XrAVm4lezIu81mx7nr7TEDb
wf7eSJR6zeBgPHiQ2+QaxT+5Cy5EtbqKKW1SU8VsQvOqTJuS2R3MD3fuES7qM2L7grjGuyyJk8N+
r1X0Z8WtOsX5KWVatq4GSq/yZ8QyyIQTtshL2R+k3r6AWadHZDbffeNHWlNlwMjCNkdMPTZ+ZK/v
LY9cFt5M6aXoR18GuYRBgtUXYw4CdRK6r6pnkfd0yLGIa0GGCyFmsclOUPhxP3Fxvs4z8VStLwY6
FeSfZeer1Z2TaiXAxJRo1+TQ2FCH4inxdSn0LW0ZlAPlm6PtRFEhsNdS4vMzgJ+j9epjmvo+gO3A
EAWnSDtLG3NmDCG2Kc7XgYeE5SdWhG1H72V5YyqQWrqiA+Xq9iiohpgNByW6sJ6E8tUslv73pC+m
Om1byOkusYh9coZ1lIiXqs8uoXli0s/+oTnaMg54jUSs2fRD1pVVtut1695bNfnJuWuyrg0YveUR
wW295LcgpSf2gshDa/Mvh/02Sf26LdiYzTLI2jyd92zO3Ay4B5siky01xWluIM/J9L9MWmg2F+pj
plTFUQ9JQ0mJnk5iWreZQMomoLXkP1lVNzg5XjdU55I8dU5FohI5GWflnkKNQLPR1xs4PEjbgBjH
kbiQ30Z9+RNzd1ZEBjU1WgfnlMyQh0sgE8apNSe3KVLe7szNcbvVxTKM0HyrHNxlLJ2Wh8h2vBSH
hyjabYNxvBZvAPsu7RK+FdXLoDMisyvFpSm2TmJg2TXiaaOGHfwKhORVAMZJE8pRKtHvcnH+Zikl
Q5WcM8MGKSod6TSA5mBzctwGhvKshnsq1bFnnYM2Lgusp8MibQWSlwwChT/mV64iOtLs8iV1KFZt
lCREyWJW3ThoLBMBADAMN1VB8l6/5eWyFeWYCqoLTE4xyV3MI+1VYCXysWxAPaaCOqAgc5EANrdp
EpKFbPGnq9FPlc43yeFJmxVW1ZXFxmNrJPa/qGqO0NgcL5Ki10AnUlUiWL6WLoSQvWOs2iFXWI8J
AwMpMfbD2Iit3tRXWBLHKmLFzqMf9uZiyGpuDdobvMZPs6dpCy2JA3mya0z5e6mrDE+VkdrGOnaa
Xs2Z64GH6mdWniAFbSclOAJtpJMDwvx0snfgPSsFrUnqMPwbjpzWHpEXZm1zr5N9FLLEScV7mlhu
zXpSjV6X4CQEwJDq3UVKZkkvHXuHrRqplZvJ6EynDtZD0J5yJs1BIw4YIR+ZzVxBFuThtfWP1nX5
vhkoG8GIJJheacmcXZLM372uc+LFesdIMbmms/0LEMqYYSGMpnSbFw4moSjysS5RTeIzjqdfRP08
8frSu0kbYRFMramvasMQ2q4+lVRyU70mexOntkjYxP2MlvbM8tQ35oyNw5B4pfM3xBGh32VLgYnx
fYkowsoTpKzqQj505LIs+k4M13HIZs5WgT8xKaOvDNY9VcLvqSc/KZC3aMT2dVSDSKKrzMbMV6E0
TPGFPRALYbSO9hAe54AgmdiZXiQ5nUjf7MIDHIKQzel+DrHZhTJH2Dhs7V73rSZ4CoeMnpSfrBe0
Z3IknchOZfZi5n7JEcFaU31w3r6HY0DdE5ClArD7pWrpyoBVvZCetqYkYlISHYayPRTFDD5rENco
JM4gqaoTLcZOzctbrYNS4xlcNU2+zW35Q9J02mblJ2u58IMuQr4u3uVlfpKNhHcoByjhF8AUszue
4wJIbqjex27aRvLka3XlxSWKgFlF4xQfkD3DuINzhcYGvdRHMdVvQ00STtvJG4m8RGOsHt1c7DSN
Z0xTfkTb+larPfkflU9XeMSRuywbcbGZxOYAVVJUxC2lWaK9tOpvdeizA5LYW+vIrl1R3pC6Z8vx
J9mWhNIlxoOa+WjOvxiZg40tiQuengvB9TA9De2Fr5XcRHkTz/2RwMnWS9lgyBNU/SmBXzdr7JSG
sZQvbM4PilGAmneOIqo++giEFS7fAyOTRxhlDEdBxOcKRhTzUlX9oUBjXOrL+BX7F5hRgj1TiuXd
AAp/wede5wHrzaDf4hTSabhJrJGxZZj+rma19Qsd7WeJGXmMPKrsM7JglFqNdghtTlfD6AGvsX0z
e+2a56QBGY6fxAA0iOJlVSDk1wmZdN+qa0vl66dhlKONCsW/06t7KYvbXA3nkRWzTuPcOsHNrEHW
m5R49EchZl2gaHo8bsEsrmvMyxkkPo1ibKzmvSS+EUn1/cMhw3o2AXuo8IcX1GpqfNl5hMIC0eBE
TPDMB2i8aUyAcgbCmhSy2wfp0J+07phU2Vojy9yJiOHQ8KdL0b7ReSH5V/ZoKEDG6MGzD+WzExLv
zvWRqkfbYomH/z1Y1UTlNSx1K22ErR+8aJN2bEnk4ldvvRj3ITdhmgi3yyvfBqNRWfEFnO5aKoXf
9o0rBu1RaTaSAv0WoSQnNWoXE9qOIm7NadBa+5hKpJJRJGB4AmNct8aZrMz1tJSRpn4rmFe5ylzu
4oloGn0XtorlT4Wx1ZVvuJLGfhqYxRl2Q5IJp1XkhaFueoVmHCQ1evQZqQVlxIqy6KMHpH7kA0F8
Je142iRX2U4/EuqCPirv6tC+Q4w9KsCdvaqbs+s8YYMYg9vEugVKytYOnEeYgrUnigmZLHWILrvh
PRgRKCWsXvRJvE6sfN2ExX4gHUT3I7eSF/TvCI5IlmCwE0l+SYyFCS6tI2gCOOgmjxu/E7iaUP/O
c/tlLZkRKBv3vNUMeeJqSy99MJMewhN0ydoOD8VCzAWFP+lGcAjGiWS6qn13WhNKAzPIHJDHMEOy
4B/pBXVHq3kD+Lv3rLP3XbtATdMCOflI3abYzq6S8cgL4HLS+JyXkWnz42BwceiETDs5BhnSvyo9
5LlxqwkT6JvsFr1GfXxwgrdqxJFPmpkfYrYalWJpfXEfs8H7aR3kC1izdmI2iX0cyOjGUF7B6Cyo
rnFXzQbw2oBHyjnoBIETxl651TidKDNrhNWI0dj7WV7RSdImtOwnz0gavOgK1UGFZssNjNbtJAeG
gMpoqoXGSQLUrlUUnxTixUARM5ebyU206jtwCGZhKXrI/neYAPkSGkYcm7MnfoAHuNP23Wx9T3b4
k1dk+kg5Ck1uvFYlXE5BfoJ+lsoR5d/cs0gZXSeLSIBkoWTD3qBsv9W2deQzYb8R3MeFAQHCaKOj
4MGZ/a6oKBRnk3hdk8XlKpt9ZaxSuuWUOKnMJIRg0ZSZa+S2JD+IbZ7HyzCEx5D0Zy1EoaSSvGMp
4ehaVb1Rsaa4mka3x/IXrHK7N1pzvNlV/bTi8ZnayCPi2aVCiOhTUcMHDQmTMvRWN9DnR4Cw0oJq
oY5IAE3N+Ob8ePYJ5qvqkyhdtw9ovvLGi5PIj6MBbJ61KrEHEiGafSODl9GjeZotuVZn0QiTLhxi
+d1pdvQrUAKybfsoyvJiAJGwSQQMk4jXZKIYdy4Fq2Z1gAk9U6dUunrUTOcWSOHWyv0xvEf7PE/3
TuacGh2DE+VkoLbXyWB6phGXkCfPylTPU/porOEetAz7MR4rJaV+H6z7ofKAJR8U1sBTHT+r4Sks
qA7jLrSNl4HId6dIXm1pIvlUtrf6ktidKZduVC5ARPxGiyxWv7Vncx4BWzP0U0SYhtH+JaBZ40z4
o/qX5vsJBbdJXuJIdoMYnhIyAcHaaSCR1wQPQ5te09mbmbyOpZihEOOpYo7d2En1dSILtLnaI9HE
M1XzjyB3jiq7GWgGJxDtUAlq1hQR+Vh20p3rScGEFLyG2c0crB082Q0X5i5qgt8yQepgKRutYz+m
pXe6fwQ5yWOQGigQMSH2Uo9Lgp2Ln9cCrZN8UhrTTzEK9ddIsvd1Mv6t7AuGUXRgk/kmMR4C6O6w
sFzk9QZQeTEwLSsvjaxtA/qw0igfsl5BCoi3Y23cTSX1nQSlZgS0eQP6HEG3uW1bi7lFDX0TJU2+
yTDQ6Yp2SOyRbBzl29Y0VM8ZYqKoLb1WiTcGDKHZ0I+KnRzCXME6lb+GAwMKWU3P7PffmJkezcb4
ypt20cC7bSvfAjl3h4gRKh03B86WwBt2qWaDWIUMD1i5wG9GF2m4R6t7CgPB1YmiTLN+IoX2cizS
OzEAfqaOO9xFW4Nap5G+rJiniYOJB/4yWM2+g2CcD6wqeDWU4pUpIw9+9ohrchv7IHI12omQzgxC
radAgM2GjyyavlPhqzMRvkUd/TC42cE6PlH+/xMBPUAckZWYLUPZNng0Snnt6xbyQ/OvJ2NVM7Tb
hHgQUYZfqdJjpLToEslfQp4CqzyQSL3OlQ+y0/DU2PEuUYp9uKBD7LDfgsRWEGnW3yiCSTVkhSNY
7hnYAaSYZlfqtRuTE1VU+zDOPptsIBM5re9wm9lxsxpMh+IvBMcaVNkfueP/7FF86AG2xaaxsGBw
lDfhORlYgzQ30IjslVhwxdgO85DpPXYPFU/SMjrPlW0XM5iNyrfckPZxNqCf5Xti3JsX8J5KFVRm
Im1JRhg3SaH4khkjcCDJmYmycm7D4d8UmN8aq6SmX4TUpXyX0F+IlsFLGhx1i8B3HehiFE8fcVoe
JxaAgFn2QFlw7CZ88OjYE0LuNG0Vc91g8l4P3DAJg7fIICjvDbbzHo8fHl2aX6ILMMTIh0A1ULsp
Fs4xNbpai4AX7aXgM9Y01CcL4iy0eK8YSrNOKLEwTo+Mii8Ctdpz94S/qsV2uASODcos/poZgTYS
JTqavHAFEAeEhQ3aQBXar2UyVjdkMhHMu6NUBLxrAu4DRyxFrGjSDbr/I3OBV8aCawENDtsW1jFI
OjbjQYl4Jrn5qjV0b842D6WVlGVbmaFJWUlXayAg2U78OiM/p0luqZU/0W/cIcZ7xYTNbCCmDYpn
ya5N6C2ttAXyoqxvkOuvijS9pTsS49p119SnZEx2sfWDu3JfQROr9Chz1WWlVHJbh9IdBcx2LrGQ
RREUi8mokckL3wrUjzrimWLCANBFc5EQklyaAwq0tkZZ/eBagc8JWwQcyRd91Z00o9JtCTsvTaNZ
Cyf4ESLcJlVwnbvfBnnBZigchcKayRWRvJ2Js8spnGcT96cpytZjX8IbM1v0sXHwi5Z4rXTzB1jE
r4axmlGx+kE1fsWbLPB6B/h8dA0Jl6adMDUd48n+sxhb4NNEOGsGzsEqXguq4doZ/dpwwnVu168N
oBD002vVflbyRxdpyyaMl5NHObTKbeOo76ppoFVndSulhdsa4zUajAsG+T1IVHbDMJQ7Fm06E4uw
jVxCVJ9B5xJ1zBoZ08usl8/RQFbXqDCrwthAgltj3yF6IqxH+6FS+eBTt95rFhdZzqtoxv+fpr/t
9FM4OTL9+sWpqx2X1ZeaWF6UZhSh5dmOCxehBBnpiCCrcEvpJhQJsVr3xGF2qyzmNVo27e3Gfoba
M5CSizNb+SpH59yyJTTKbxv2c4P8M1dnegvFs5jlUEkP3lgfnWy466A8erv0i5zbEQRMLup1x2qv
UIMH6KkV1uK7nbQnLO1YVBpeAw0tFrnlYSsFaLiQ+yrycdbCs8jQOpIBn2mYrbVrrFKa6RUT4WCV
YIkNdeT5+Gu3uZTuCzPRsJWkn7L0GTO6rg2iebUvdnuHcSDAlLkH4qN9BleYGDE+cHE1BbInzbos
ZZhOwgdKccea3xgsExzronzadRGf4pTvA2reCnpLyu3pZpxssVWcyZ8bycBqvmMJBg9k1yltHjHf
bAOL3KzMu2XzE+LpmKuv9XzHD7GWWSMK4pGFJD1ClV/a0H/ZX674zm0PKy3Wwxx8Vg8z2ckQZKte
JPS1TBw5NhOMcS3ScjDXKLJYbXMq1QAybUu5SxpUSfVRcrIhitnU+F8yMugwOiW7aF7Gowj0YGVO
mf3ROnzSRXfDHe6VEZTHRAo3RZhs4gzLT3sG9c9EJmExyd5ndki8dabqKneVO+Dnjpg8B2B4tapJ
18Sl1ev4Qe71TlHp7cvpgbXzuy1MDyzwPhnjy6y01zLcc+cyqc9fZKY9pt6jUBjd0LCR/zhM0dHF
KfApnGhXY0gMkBoYc8OzZKGd71ayl+b5q4F5hNUfo57gJOFPaGKA7Akebb3ZD6Vz65VrM7/ohrod
Ou2goqOSTp3zmwG9ESP5ooPwrAVRAFdUR1yhCQS+GYblyWYxKnxTqTEUW19C1bgwrnElnoYmv3cz
E2Iz6ECifURZQKAiSja96ph/DkcIAnvqkxRkobUlk+mhMcbuzP7WBXsFsH6u3gwA3DZREWKRiEdY
6lU0lCrfM6FzXd6dR4HqwThLmrkDQPLDmtnLW0bslOQ6whE4tfu47l/qinZohnBRwXEQfy0EMBfI
o5dX0zEhoUZfdqhZ+ICNVWoDfm6acm1Uu5XCeI3IIIsIyeiLAHpImGifLflIhXCPMUUCxK++bApo
hUVnE7/PubLuKua93Rg6i5D4CwGkQqe2Htr+jCw3In/OZGKKz2KSNnVUeAm1lSKzhJh6t8iI58ZZ
1jQwl2RT9nUjotHTY0Zm4W3urFM25g/orh+EV68lMRyCQHlItKBOCK4836UFbrzppxP6e2MYxxGF
XBIC7iZm7rVWOfYzAUaDnQjuPp9rZ9vZCOPN4ADeOqyeFVdFF8CP7ItNabHkVrVD35O00UiYGPWt
mBBQToPz1NqY07YmRhfMe6m52D22UGljGTlIMCVeiFBFzY8irf/VuvTmaGxhUgqVcNib+gxZvt7A
mwWKRrkzCXHisCa+gZF9SuYIRPRnG0Sfej69VMwvJF6aSM0vGRdi2Ui71KnYn/W7KOgZQlM/VUPG
yiEwryrDzCBktpqUDKrquYciS4iIqy/pfBKWfH2UbT9U1e2IY4VeFxe7Mm4HhA1ZbF6H/loomD3S
xmFAmh2Jt9trDRb5DIcRclh94DEsJkBd2RduyneCSQEHLL8as6KpgNHNmOXT7HLszH5O2M4I25Vi
O2EjO1UK8/CwODWSdLSJMla0DxG+OzW1TJJ/EcdAU90diAbYxLLq14yoOaPm78JULlPjeGPuIu1e
l8oxICI7Z9yZqdkqNu1fIeOJxdEWrQpbucbNjJC+YawiwD6amadaWbQGhIizoHbOPCI9B0HDjl77
1CTyFIMKFUESbQOZ9MAiNVgUG7GbslYP73QNnsioc8vgRe6lbUTrmoYKBaNi37Mo96UEuE5PAiZO
fvRoE1OqhlnSWz4m15bEVhO1EeaGCne62vww85xXoM9WBpvf5QDO9fxkS37HAJjUlRO8qj32kz36
0q2NfCDKOh7h+iWw/9CtMQCHiAXFWmN4N1Fc2e0q7jCwkXgvYY6gV5X/EWWzkYL4KFqdl8Gh7w+3
svJm6yNGG/RTic8oF2UR4qhsHcC5VNNFkBm+jIzZa6QDK+For0ltAsw+GOI14kfP5THJfvKAvJUt
642/mJKpSMu7TN0bx/MuzAs/GfOLPL8kU7NP++hXAr6P4HQ9dO17qIs9Dk91QhFTFAZYEpmaZBEY
FvIrSJCXtHTOaZoQalo9bWJhai5BSUJaHqqf4SRc3vljp8FNjD/CZj/i8wy44qC9slE9RQn84elh
USoBMZQW1rLPmoQSsId2b3t9Ka1vMX53dG4Q6FvXgQFsjuY6zvVDG7JSaJr9hGra7otdrPAyse4K
gj/Qwr7T5cilyK6EnxHeLPFvZHRqZPEqwUxPxlNqz1e4ti+ycFWzJAbqH1HJXLMWs2nu3sbT+q8h
+bKc1BW8VsxcQrJhet4kNVH4eXe9/5AmaR2KZltzwojyU8tkwD83Im6eZrrUm8ZFSjHy/Z9LBXIC
+aNCEkSqGw7NnbPTUJOsIrJ/Id0jZc7dQubs0jNreElGvNIa0NoeICPbrGNj665V9BtZYGGLz3yI
gBzQHDmfLDDOOTS09BRyJUuLJZg3w0zvQDqZdw90JkywYM0mMNFAFBBP/1hOQViH60ia1pqUXK3s
lwseE8U4b6fhX14WvsSqt8//1eqIPgDYX5k+tOrFSnC0/ovZd6raiFrlUBa3ltY7kb9tcwvqYB3p
99Yo/CUgmbuRAoZM82uCwJzbaa0kJcFCz0FnLjRdqLlVNrGiDj3BLYQsVgUuraBl1ESeetkgUx1F
+F4I4/tGXPgRdib/pLB9NTbv3Dfr9toY7M/jBN98Vk1vSdH/U00Vtr7eduSD2dnaZmqx1bIfOq8w
Xfd4KphGoGtlz9a2n2qfGM9htM9QC/weS9vRGjAPDp18jsryWneluXLC+l30kbkJjdwGwzf9KnUI
ChhBMUwvZ2MqeNlA2+xs45J2RnDHkbEwaPlsVVn/mLP5LwE0E0ktP5AQmqDBpcTkMfJFoSLrsIrS
JXWdKWusMNoxgE2qirkbGZAxUOl/ZEzmpLTLzdYqb/CEqpc8e7BtnzxWlAhmayFv1arJYSs8DQ7X
KfgeOAChVpTWD7Ppcv4U/Vaq/9T0QbTSgPw6d54qIsUJXiNxIp6Os1phfBGQNFPI/zL1vZsKj2mZ
kGmYiCdzdsIEG5Z6UEeM6mvm4O9Zq4AbpMFn64CqwQKlM3sIqFgJt0gzSx1hIx97aB5C4x13op1s
1QQSR30x4UsEDCHL68DTLGnSbjJsT1H9igUBh1BWkSQwriNy8arSw8xLoXQVA9PBS0NjT+wxmmI9
YXWPLdzsnyhFHXSuICZU4hZnNBL6s8DgZwY7UQBWCiFBDG4D9jETfwnykHgGGpjxHTn/hNR5NdiD
FM1cXrHKanhu/8Yi3CwMM3OrR7zlsicsalx0cAJl9tLRhhzHyHxGh5Tukxo9gZpyKeyr6LcVL1Jt
b3T7exzcpCf3gCYm6feMjBIHESDpvbkd8Gd7BOJQBxkMA52klVtF1EJYywxgDuGwszl/c7HHvbIZ
mlOCyaab6lV77uaXqP+rlYPz1080vMqeN2UtJbuyes8rgQQrPhZs8somObTi3DP7Cbq3AhmauiAx
lxwPkEa1V/S8W4wi6dWJTOxXgfwGEG9lLYFd3VqaNnl2dCi7dXDBLXN7I+o3DFvWi5ZAYVNt0uqW
5q2qmW8gHQdXzMxfDc9ZcO4qZ+MoHyAPgMIARS3RSvziMSQyeK3TtKgJmqBq3X79/+QwzAgGnIWE
pyg5VYO9GMq3JmlUIXObsnWtuNxg6BwYdbYElXTKzTQ+w8beDLrvwB6bU94DLiRnvtBIgMmrtKOp
+Lp5Te86bsRaINChAAEXDeAIb8LMnb9OumQncUuzPHQwH2O+YkcOLYcdI7ouA53fXp4xe/PR5Fhr
JtzbzYz2wIHonKgbi48mLd/NxcAbPJyR4S+DtJB6NCnfSnVEfv6ZAfh0KBNFdI2sYyE3RwuidFFz
VkqkGny0fMo6l5TKIVXx/wNevc66hgZO1xLSl0XwXrOzERMV1RsyP2YudnvuUZDnxhdKgUDmhgCB
ng6QxGJcvhg8UhgQQ+2rTPTjwYtNP6CKrPVtU7FwQgNDkwh6DYudycNwbYdnAJhAwFHLq9+i7HYZ
NoPB+BTxHt3LdjCSbTjDTK8RmyAcRQ8DASWEUEIgCNvP5YHRN7bJqLjcdqyYsNWuY+PL4lOr4NZW
05cs+KXmWyH0FTgD0XTbTn/23MljwjPT/0OmidIECS5LJvZABccVyHtearTWbCpV1qhal4JjAYE4
gShq91YPcpE9/jwirCIwDtWsbdBec5LEvMM1dgbSPajegOn1PypD6SjCHYG6zSkfZVQ8hLI819hK
ie9xFYWghZ44L0i5dJayzB8hlR5FBFJoCFMW7HbE8ErtvlvJBAgyzS+DysCw3MzMLyuWO1UH9Vsl
dld4rCM8yrtYuEQa/g+DLSAkIbbMO00H6YRVp0jFpnSgng86A9cgQmKgR2PnJe3C2phyzSdsFEsU
vyhbgo2U7YYilvw6DF90yMtikJ3NyMgnCovCRY89vFmsqpHX/JRZRd0OknhTpkZ8jjv5NbgHlUaA
65jIr2HaoPpLskdHm3UwrP6uoUYeQA4uMJXEZHJpsuFFNYs4wBADBetbakQoghXuvYTBEUNn9Nz9
TEYS69HkUvQ6onzL1/hiO3Zw9HyMiqr1ZI8u1Kol1A9bDEtbuT9E2bXq3zuMjIF61spfnHGr8NQF
ryjR93KUwkFpdgFTHA1tGFedS9AwEZTYBmUjfyOzO/RzK0qP//9FY9Gbjr1y0GngFLbkjob/WC71
f2k5NJvCRCEcyiKCbKh8w8LvPaNmhUTg7jo1Bucmm4B0p1j8OrR8JEIsiWJqf13KM9YDfhL28lpr
IWdINbQS0mjXUVrGnkYkDExeqvLkIzXRWVQ6RkfMdziYSRHjMe5OucMEyRKS/plArxIxFY+1SUfs
IGE5V3dRBCx5uDksfE8t8Rjhy1SxMJIFLyAxFYM14RaQwUpZizWhhmGeNPm0HkoDsGGP3XEu3qI5
eB/a6Vjm6i9YbvlVwrsJRS70JzOLSZWrXpK00d+seshd0qqO0JGoBvyB5ylB4IPnHyzhgrSc5gyp
877rsAXJOLeaTYNUi3fY0aZDCou61TiRy+jUzvWdlOqXmrrc0PnuuqMiA2lDSSpH5GjZlYJNR1nP
Ut6tyc26/2O1dZbnmyjSU5GHpCvWzfcUHMx6/Gyn3quz4Bpp3YmMu5DQUpaNFttC2/lDudOuQsR2
Zaoday0yF8zJhdCKVwyj15rGTudoGEoYlcqpp2IgeDUxmJ83KAFGFNh4SWTIb5E8fIx9860aCVLZ
dj2p8lrH6oExGrkCmxge1jAfDmpv3AsSlZPiq0FUWdf87Z6Ln0lhI/0JHVw0PfaIV7zF8V5wY3BP
MzX+y5MvqQQEfYvbcyBIGpZNLrJwp1SPwvruUBjWdkmQUu9NxQ6fgxbea0wNOP42hOKCF1TXTX5S
UnYT6KirECFWyZII2Wa1qbRk5fAL1UZ6Bay/OKcgXjwzZovOxEBPZj8VIUlsERj51Hglh/wiereL
96Fh+t92r5r0N+pvc8gfCgCSKb+3yDFh89Pc/PKW78uIgC0IHq85vc2UKr7ATWKI+JlPwpuSgYyB
3yIlyrSlVpnSxFvq/ghYdOMlkbGrue2KbDprIBNWYJg9PTO+kvimKfSg3I/Ao121QsGQMh7v0nk7
cq0OE6baCRARhJJ6avekTLn/8XZeu7FjaZZ+lUZd9y7QbG6SQFdfSGEYXiGF7A2hI0PvPZ9+PmZh
ZrrRg8bMzQCVBZxU6igUQXL/Zq1v1byz82hvu5Rt2qxZ75FNmuhYerpEYQXx+ov4ln3S9bfYtu6q
+sRCc9WjXSqd+KUwDkuksUOfICNtNbJzrBDzVe+T/14X+XuvjeSuZE+1D6nGYcmHuYcp0Sq/Zrjl
UzO4dxOygRmEllI99rTj7Exh0F7nBlpc0lZ7HwNqrb9Ecf0WWfC51HTX8vC2wWJUf9wsWBVGfqkK
tYdjQ6QcHScFq2DsZUa4iJ2OiUJP0QCW3gjwCiNCGGyG7v0miHah6C9xAgdvWmk+zYUhzzXDLMla
XuLwdIKzanh06cM6T3DVdqs6EC9kGd4ZVekVNMQhACpX2SsbPUUHrR+o70BuV4dSmvQaXF3hKZJX
i+ikWWfn1K1S/ifCy+BGsHU3XS64VMDdNnj6mpaCSn/vccwVzYC3Y2u1DJtAajac7YbVf/Ryuo+3
8Ck4tkkhcW0IvvQlho9TGPluruRLwgeQ08ZaxFLP7NelcO/FPCHt7beJFp9MmnDaJBGoFSlz675u
XijxIe/zlhwyo+GyavfL/j3uWUIajJ/7nkoh9XEnNGBl8MHM39P0wzZzn2g+yo+Tpvde9Psbxibf
zEnQPMMgWJMJ9FEX5jFDSlrKQygMaLpcbMhI0r5ch8G31Q3riVyEESrVFD/z/CdNNTihFH9v46ch
pQRBx4j348GnZ1HG+NAxHZCJusJ7XYsQ250iFYkeiChelq4oMmpOx84XaEPYlhrJ+yJ76jR9p2z4
6KI8+uSbLPbJxAfPT8A3z7Kh1ndIaFfODOpJ+8yTiZ+LSFcT8y3qeRzMwx4035tOKRQLNBNEB82a
vamMbJu7Akt58zhCmONMqUb3jnETY5KGBZcZMrPTDotKWgv/jFAEFOB3IGxXB0xGPwHrMa8FxgA8
CrstAEKyTbqvMK+fltJKR3BCskC3q/DfuGRs0e4Ed6juV4ah9iPm/xwUgIgPBnLdNnB2PFy4bgAm
Cp/vzrj/+wMMnVPDPZzDIrTDQ2EhDoKMUjhyl1XW1kLPTI9Zd/WvQDAYt80hMfSnhl5g8k9BfnEg
uY5a+lnO+UZ+j+FFNu3OGbtznsM6xJ6EkXTgjoOrwc4GXZgx7TRLPMp+XKIHjw3mirSpIIoZd6ZP
bhBE/l0+eBxaF1uXl1ajoSWHVhufzBk8QtI7PyFNbNS9KjKMY6B7sKGe8VF4EUKJtiHZEE8gTaRy
v4Us4T2xuRSPzPRy19zkRvkcD5M3fBWmvbUxAGHD3SnD5a1OJq8hXC636/fOZRYzs615GYm1oifJ
ZHUIdYK9dMJ16ms8Oq8x2ZGVSVDP8vnARZbO3nJefMrKUZ8v9uKUWXY63B4O8y22JrloL8IZVqnz
FhZbOf+kU7bp2VaoEAhDnP3EXX4zufgF7gZuPEr1naZBSUEbHYK4SaZmO2nEXNndXm8RaLXiC6bq
A0ClVoRPJG14Sg57vUNDAwZT70kgkohq+/TcpsrTWUaTRbHGAHIqmFOqAlUuW++Y94ewmVDcwgEA
kdVve2lgB8MSJFNk+eG9nj9kHTPDhpDeYMOeCz7CXucQMH+CYcFL3Jm05kr46yR+xkPomLZHDvNO
4lEhLvrmDu626atzX345NZOskFuf9qCCt9MnO4P5V0BFa7aPbVldgDfTjXZr1cBE0fW71JwumR6/
9fOlZlBfGD9195yECl5NsugQeKZujbDct5K8rrBEozAikOW8Rs+rJaWX05ckZfAdkGXuU/y42fxK
UI6daT9WvQF8vU2jGXXYi9VLgOUolv8g0AAg5D/MaQfu2f+OoZ8U9XtOLg/bN+zJIXrEPsovIXzS
AxN6rw2y+7hCd7+hkcrxQEfly6BfgUsBWGVdg/rICN7taWm4grX6I5J22wH90dCVBWm3tSJ+tv5B
yfdRUaNjfMTgAz0c72POqDNjHsocm50fRxHhegx9xXSHci+TLcPtj0TC1ss+jAJfaWy/ajYkzemt
9n+aXF+1NM5+67nNn6Qct6KjqNa0R6pUnUUTHO6drV4Ram3qgjU/EcIFZW+RHIv6Otvpo1BPgyM+
hXpIx27N4v4u6BDG2L9Jbh0h1dwtsadV8JkjkzW6eK2VApgwYG1Bmg0PKX/+NTjmx3RH2p1nAe2h
3N5W8ncKBa5TsVPY6DLj2SxuACuh+AmUsD54Rpa1oB1hEiEvJJuEPhTuGurzeLOs53ucIG51Xmxu
StfXJg+zEO1ymuUbhywMjIGfoQGNPhseM5LxLBthEQsIUZJszEphwl6nnpqc0815MFPruviW8gpJ
Kjv3ESQEuYsbK6o8MDD78ccvAVV2gDeikUhDLAmdVa80ZHR3LCPhzsgNUq5dEpC51Q9fEaAMej28
yLVLNjTTX/guvhf3J03u6mcWLYICNPX6K6/Un7XDeB5xBdvxQ5ReEYIjPxWVxTjmxQ8vcQ8I71tj
4hZsmNkO7i3sL/O8HZIjITX0CvaHWywwrvcCYV5Xs/c0qrWoedLtoRfuTJ406tcY3Y1kvy4h+Dec
WM507PWOHHYwUA3X1iWMlmW9+6RyBlJjcmR7OdXxoZLuFvzewWmYJ1nfyAG4eNDfu5QHwrzriUmX
jbpyT1Ef99xX4ZZ0AQY0zUX2v7nQUG2cJGcaTCx6D/M51ENyTOsLkQpt0BxsDvRqxCo73Bvi0obl
ZmzF2TnE7bMC4pEYzwFzzSmzd2j17WwPcHEVZzqro0PNyjFjJeqcW376WI9fmpmJrRUazaUYP7IA
zpkggAiZRL4SoMpUVxMIOMSHfqqNfRR2xJkD4uVY8DPoXVTtNoKEKbXWGgqWfpral4BXgreW8Txk
qKlb9YyG4ASh40jizPD0Ib/ZLtphrYpWc1LnlzlotCuqupU/k1JtYLlZW3HproNEh5QoHclKlvlI
o0O7SnCJrxwkBehX7oWbr90GBXeWWvj9YWNNgLeetXKL57UFAM4ToXFsYz/qwblT4MdIw1nxyBZE
A4ZB9dmivGPznr0Zuj9vGmsHWyfa+KH5y07os+vy+JRDpeaBH+w18OhHH5IiyzuXrhHgOuqGfQTg
69CCT0MiXpanUFgZORRNylqHNtf0++DVkj0sQLhE27/+2NggxyK3RBm6fBVvgKfHk/lIdkN2Q9eu
qOwbxDNfcYEWQO/j6QL6SR2SVqKJFjn3j8UczFoiO+w2vyb0KTt8MZqzD/VSXZwEGlfbzvGG9G3E
yqrQVySQEkE/uUwwcsc6MAL+juQEPc50PnRSGiivBmetmZo4NGUIBJH4nPuKNAr4YnoMC6Ui1r1O
tUPLaulALtBvDihz03QkR3d6jHh0HnB5QmvC/eWOXl3SRUzG3HjDxC5vdHvLc+3swR2nih9qwSh1
An/TWyD5uwpFioG60V2gAH1fVqhu6+SgmrjE6VDaTF7IAyOMXPAL9tfaHItN1vSrKATwGC6zOc0B
rZq2k7EP0lx5NTg6UoHUwca7MHWQkwvbOmTIZLkMm4cqDwvMvvgnqUdBz0TDBeiws29rpt++NkbU
HobcZmEQHUntsYZZPxTdS+So8giC0egiVDOm2eFvZU6m50CxbT1i7uDPSN+6qtrlgQdNDjcQZqON
zJsPN+rBq3LgqhhspAyi+t5RXNgau8iHubvyxlkHrb4fo6jezVzAEDoh6hsOg2dUT2maWydL+4Vv
wkOsKN+Rmc8oYMRDA3yTEjBgs9cZjjfbHEOYg04zpp1ZbBLd/xq1Eg5mSy8ZlsM+lAmP8rL4iJBa
nWrhe/pcZ7tAFT8D0U8r9NoQg/zo0Ixir2xMfsqvCM4y5DqHvbqmVWWsJtJk22b9nqPtqYWII3yY
GaHG6izsk/DAYg/mDRgcIvteCErEzZl09LXlYrTpJhdV1HYmW8lrBRV7IQ/VbMG2x/XGJt5ChZWR
aFeNCCHA9Y1zssgKoRqEdboL8chg+xpO+KQxPNEzVLs6ZQ4m82XcHmE2HAiAxK+kYRFhEz8V43wH
1knTJh/ryyVgV+nZBvidzH5vF4q3s1gY5VzdLFEtKJ3e3I5V8+yYmNnirLxA92NtUIwanONcHq38
uYGOvesVwk0GjNsiZbxWgF+sCjB6gTylnTZ5pcUEyewhxcKBJzeBU5SEC55VmWT/KgCkzjNVkeqA
RIwATqGZbti9gUOdwpGpnY4MNEJLXqHK9KVfvyoKGk8LrdWwGGGjjmYvyaIl1IPVbTAWZyNdRDA8
krWwCzf2YHSXPmz6C7LiL1nHyW4GzRHkximr4bhk/RRhpULlFXFkOenDzMVwh07Lvc9mZLxNBFfQ
LZwvy+CJnoT60jkGlEoZYTqZDa0a+BArWbU8HdJb3WUvYNvYbGKbr4hY2zjGgP/eDgnvEMMrIbYK
ZjuRr253KyOtOpth9CMTGW01vKWoWgn9bToLIFvCoIL8Kxjske1NGFeeE8yHrj3MK0MUuE0j9egK
lmjmMrJo3ZeoqdXakN13lfbso3uNMB0P8Wt2byY6kWtIx/IM/z6osmgzkvpB7eRy+2adWGup+Cax
gXGBgZcQWEWEsh5BSjNpAGF9iGyT6RAN3mIXAjK+8xXeWEZ9d/FeAOU6Mkhf1R0LHDcHcihb41mG
pPARUEcSnTZ+65EJMS7KFWru/HmmCUsZ1EI14rPKg3or5pOe0a4NJVI9KE24sMn9MTsXG34JnfQv
pn3eVYcyHD+dxk4xjdOe1Cby1Wwxh87F8D10QXFi11ycYv13DEZn7+uj2paz/UA0drK3FShbUqeP
gojhggSC9QQ8/C6aYfn2LOCojHFxk+24gwZ5mBh6HSvECD7qEL/RnkJG3zuXFM66xOBeAuq5k38w
Lznkp8Ne8IfvROhfotD3ZgBe2GlUuZvZUSdohYLEekL6YSXwyUMbM5AS0yOiMnl1q48pMDzmeBLz
J8y3YKRn60Jd3cVGvcaJNUB9rP11tZjXg5Gjqcu2utkqYHfans9MW7tanq4c5uxtVZxJSUO1zuGy
tlmfGya9S5h1xFzBY44GZMFQzySNQN3vQwX7IkO0ZsezuwlSFza8FDjKAceYSVKQkzA29xEhdaEq
9stFfp4tsF2CwRaqtAb332MlzMATKNrsErh/kfDwTcURNei7Y5eMlkk0noMyPTGK7O9N9xK5Vnqo
dJ+F5FRVGBZI96g1WAniVY1yn+WFg93K5iwI2i2YZloB0a3daSBbss9KutrawSBCMKJlG7ThBdom
19baXeqiFWw/2tKWJ1mQU9OgWPPt8lw5xpKuS2HG+VSsWEBlzOMDAqBFKfaZH71beo/Td0nvjMRi
FysM+Hiscuqx/Qjb9je1bCroXAIEzsk4nKgsBA6kNcj1xABH1rjNPgtQaetBE61d+n2Zh+FGM9VP
GdivcW2s+XJ4zzPf2fokqa7SjOi9ivUsLtL3tHaGw9w6jwjwLOxr8EaV44JYt7iXul7hQ0QB6Fb8
+5b15eSUHJ44GaVvqbsqGcFVQOPAp4Jb3nEa+r+w+magdE3SBaA0BpbXZVjXElFKmAt2yUwRh2sI
gfRrgr21eGrqDIlkmAwPfVe22zAxbk2ZWKecSAUQNwhh4WVrjITYMT6gyz+Btjaf/YDN62ABQO4a
+Qcmlb4rGtzl4xy4p3mRYQ80D1ZveGnpmwcLlU7MzziWKE/uJf89cS1T602cm8iSsxeghNmmgvmL
Iy24aBXkxzmZ+WhKeLpG80dzxVsQ95Q1EABVQRxzzGhsrqtxU5n4N+IWUSRzCyDTnQMkP4IqTM/c
9FZLlmZLXCtMe2S2+zAGwE92c7Gl3Qc9S+u4qjI1wFcexaZ2rAXeZh41NCFsWts7qDF00ra+4y1E
fNayJrejCEhkpsKVGn0crwlXD7BfDIDyojM/uYvSKFnws9lGTy91Vcrn2oHJRtjqKjJEvJ4of94S
7SO0xvGd0b0gVWClFcjP6rSv9m2OWkIaxgumgKeKuvIyJ9Heonc4A8Y/s/npN5Rqz6jlSXIz0GEV
Da+onOzNrFADAOYGmqfshltLsQNoTr1ZkFuNnWICv3pva0qnF01NVNGCeaw/mx8wVT/H6bVvR3Vq
Y7tdUbuXFTnmY6adJkQMusX60tKCE/SI5mBB5NJVhdy6UEA/aAyiMTrZDstHK3UPuibe/RHVHk0m
s0R9MSS4z1NHQnrhDNAVpyX5GrplpVVHW/lwEeHFAVt392Wg7XpB34IOuVsbhKDfDYl5GMc2ubBp
va+E/15CVkePs54VLL0BOtVd7wp0zhFqOThsbu8yrSAV78GeexTuUfA+DH52dKcryYQBOpIlGMVm
0kRo5ypOXGMl6xbnrAj7XeSkKwkSC53XEbMAHB+9f8cAv5ui1NwQTP+da8La2tGhJ+UqlyxyWse8
6yzFWj3vfolXwdMSMWXq0fnmCslO1KH85eMDDmFUxwzmKt5Jf7hPzPpjcCQNRuEDOgs+DGd65uzc
NjTjHvm7cOY6kGhmS/ibQbosMDv4pUaPwXVoSnGq2RrmYzLCuFa7tJ54YiHq1Zz5SemFe8lGYwUu
0eYAnwDxtgzzAZYQ+UTVEuQ1Iia4Vgh8013WOYs2InoPu8C82AicShECbKv1ycO7BqHEHF7KFlNm
JIHL5IvO0dHHnRMD3s2dbPDYSXy3GgN9BCJgqmNdrRLMPXrYPLIBBJoEKNIb+KDx4GeN3R5tv9uY
ES+X8IGT7IxuO3dWjNrXRUITl5MnMl/H1mmyMLGo+biUCV/TzG3exZvSeELtjoIEDexdUiV/EIqz
oRcuEXOZe6mt5CmskamaPGRWoSKYtq81kIEjBEDDrrut41rfhlUzxiQfe2tX7jFvI5v8OgKDRzK7
R0XcA9PMQ2C25XuEJi9xq5omIC0QAbgPhhB44XejwOTQtuBgZjKZxhpFIZPYVcT9fJflC7kqCX9J
OYJdEiNSmm2YvSNu3GFotja6u8qU53JsXrSAwOC+DK9Kok1MAsnCGc1ua4/DqwNpn+zxbgjYp9AE
kWuhNyN2q3DYoJXG3pvXx6ZDv2KohgRu9VtDcFsFM652BjurwO17sixpVcaRyGC3Mtb0M8g448Mw
tbB3wuIMFNIHsrBNJguTC55NnO5fZHe5sAyLA9eJuflXjcwCMn76YB3qj7qwjyX2RKxzqxqD0cqe
W3Qx0V7WBFwPPCW9AnlZA6V9FUwIKeHNtCt0yON9OrvevxZpbADVkfMKzkG0alyKitIGYm2BKVfo
b3GktjZq6SR6z8Vj6SNMKaKGAELj5vpq8P7/Br0uibJfRUn0exC2zb//2/Ln4KdYfbaf/+kPa66i
drp2P/X0+NN0afvv//a//8v/2y/+y89ff8ttKn/+8bevosvb5W8LAIETwPrXl3bfRK1a/22I69Nn
Vvzn+Nblv/9nfqsA2vB3qVmOYdiUD5oyrP8Z4MqXjL87GpJBKe1/fvF/JbgC2Pi7lKwkAPdJF5WR
bv7tX5qCTeQ//iZ0+XfNxhvrSolb2jbV/1OGqyUJiqVgnIIiX345Hs7wvTVIvJZBgiuPG15h+fX5
yBO++cff9H+1TVR3QIv12xCyPrOINCoH60RTA8pI8cAGHTibL6kUlzIOGGpk6VUWxUvS2edxbomZ
45Ywv6p+fsKAAAK1Mr8aIlaBnSQs4CvGPuXcbBUo1U4lz03JtyX1D+/Y0UU6QZjNJlXV2W7WQx/s
pkE2rGz4P5NxkKv9FQ/ge2FZ8QrwrA3lGlqqVywGPpQVxdSibMnv+Y49OHnIsCgYu3OEHD1IULlp
4hIaEhsVDCn0pHLVmqC6s/ChctSu4EEEjdQEQKavu1570nKeaUBGgphdHAioKgBQprO0wPA1WA0B
91P0h0Twy1i+lYV+ryxS9hJz3wKzCCIY31O2GisSHjvjKZk4co23QueVEOWI9YRTwk++8obzYaI1
a6oEDRtfEbZzo5F5iv36kboG8gG5k0G188HCmyiqAGnOe0eWWAPhM4fFS0mIrp6mf8qnFjdwTTed
SXXLrcybde1VRdXSVTr3IjIeWv8dtthh6Pk5mRK/kHyZz1EAOsTU6oU8CcXRq+UnUWlfWppcKaZP
HY1qm2tfRiIfXQgyeH1CW9/HcUVXbpxa6QPSPBpV/qh5DNkPWqHtB3T6xhICnrsnEAUWpeaIOnzK
XsrB2ORM390q82yOPUQg73qAEgWrWNExUq8euQZ2WYuPnMBvSLQWiZQLp4AN1iK9ZUuBdx3plYn0
F2xZTtEPtok1BvuZUD/ZEboEK1hpVYid0r9Ms/E14oFH01Fyfc3xdcqGG3jykPNMY+d1N7mfSk2/
Zu7cAPy/MuzBrCPZysbJH6v8qpY8025mrQBOMG9/ND+5z1MJY4WCNMWlp0mxGhEC0MYyhkBL7upv
RgaSdgnsWP4py5oPpnJ+hbFQNAk6rGJrV4yQNJgylPUbvRYXL7uCOaDGSTQyoWypH2rJucWloA2H
0cExOEhwjJaGzaXtexQPcuOjRKBqRo81xfGtq6JXMokOcQXxL1EAacOk2UwWoO/E/nX88L3qxZrj
+DlC9sJEAGnCPH2RlvES1PUjx80JRdqTYsQTufJXg6ludF6K5bS3JNaaHGuESUXHWjw+Z3Fy9XMK
60y+W3bO7B+gZYW1MCYVaQzBggTzF6k6u663wQjWW8Kc1ulkrX0V0Ir/CTRzH5KBvqwph3L4Cibz
wMOFXEREwrmNl32E+VHZBsN2juASo2PhTE9zFl0r2TxqiHm7RZTJhcfiv97XnPhpGaPa2QIY2Moq
3zrYrLB9bgcRXQeHt0Nm2oPdwktJPX9+S0g2SjJrZwWplzTGEaLiV95FZCsvKxBo3XDMhw97dA6R
aV4affwYDbk37AVoIKqjpsF3EeU7AbDbzMju3ch8zSJzr0v/FhLbQIlS8wAJ3JXWCGRK4TM5fEAH
ADwMIWWM2Xsp96A2Ob9xEP2RNf1Fmb7VturuGL7js7ffs3Cs7gsg4Taje5wk3BQ6GlzafP8iiO1g
pr2g8LJrNMXvQ6S9dsbg6SB1NTvcOuP4EbXh+8xbhXiWUCDmZ7jBWHX0wYEh3nFMxGE6ZIW9syLt
oxt8z5kr9rn8GGl3G5ogSgJm3Ow5JtJ6ywazSfAAPRW3gw09LgbdDkmVp3Gri9/B0NdpkZymWOKY
L8yvzKoe55g6I6s3icoO2BW3juietZp1CB1xV2A167QjDqGekm5ApDNFtPiLQxYsHZp2jB7ATM9R
ph/xzBHx1t6rgt9izIuXovUvfY/YAoQ2a0k4PZI3JItK8ALGOgUKWAcmaxVzP/a8vY5/yUznVrQZ
S5rvsuHvJ7Llat/QGCAT0f1bMrakLDTnBPp3mDkojZyd4ahVyZC4I1tt+da8X5PtmPXNeblbwGs+
d2i68CJ/TCR9FXP8riX2kv7gaVDStKi/RMZz6XRwnripqXPWKplfh0HR0jnnvI89eybBQ7cc8JzX
GXyDa9SPQ8UDcpJ7Ak4vCFVPTqdvQtALTUGIUp8bT+YovAZPIjJHbxo5BwJ9I0r3lLWHyCVpwvef
ADAdBDPczpifKkEMiuImjQFFal17KtOz1jokDhp7P4nf7Uyd30qeJ5jF0VvNH1NoHudOXMa2XtNV
XeNUXLQeJXplXIffglD0Mvu1R/Fb2NhyW3sXO91Wg1az+PXExPWR7RahFDrFXRE0WzAYB9+ssJw2
R362xWnfaDW7ST7LYcJ4AjMGkR6/sZG/YPpvm/SiUt5IYOykKAO1kcccK9g8ORcX9TDAoPVfheo/
i8CHfxY4/5J32QP5V+1Syaj/U93D9oWcEqVRmy110X+oe5h1lnGbp/qt0eK9Vi+ARdvLiS40Fcpv
2ewgyB55b/aAMtEUyAyuBvlFpfKgc6zRhd7/9y9oKQX/SyGm666yXJOFHju8//yCtKxQvMOhTsJn
c3FKa98yU+5Ftuo79Q27gwSM4B7R7+ImfXSg736NUCutOH3IWooQ+D1RKI7JWF9ybptBd56Lol+b
zKX0/BGZmIc89+G/f83K0f7Li3bYTFlS003XZatG6fsf30W/GkZDhWq8BU56qcr01eiXIMejAO/R
+i1RVU1xtEIsRbYi9ZbXZeqP3TT/NBXPAVSBPt+XFHI74d9vg3Rd5d2OuKZdngyMX3T2nKDx0I1F
pGyoksj0PEAtSN1phtcumDZRld9wzFlQw6v2lWeqA0PG5pHJmbglKJupa70uwRnhfyfdIIcYo//4
qbHVIeO7DCzmoV/RQu0qn081YT/KG25bHsz6BZPpMdXFXuvjKeDBcZ5hb5Sq26QLgjxIUVyA6ED5
pjMejES8L6tw36JkL9pxm5TsBQr7COU/ZM5QdCS/i+CKRHFjUTXolnEJWaRgTdAMypg0RAac0cUZ
J4sImD4fUPuae0u6Nzgc1BXEe+ncrWOz0+b0OBNRrHMK4Wt+oDHFij4/VNVPSAkRuO3BmB8QB6rB
glbnFwUl57AWRPCkgXZsghw9db2rjOiaDfG1Yc04AE7s3acaVZi2YL8GDXZMYvH2Gw8i1O5jwAJj
O/xJVMNoMm8+rehTjv5RYeyfWwC5nKkG7YGTLHbLfkfj81qpB6v5ozvtdxzlCRzA/lwhpA/idcVy
V6VsAJFE6CZqYdnXzDFgtlTYo5oU4lh18aN5JbrsvfLRHCTmyQLL1ytjP+fyvh2CPYjxtS4WTw6y
LnNbdDfgI6nr3OxQPNUtnoTJXqE5u5j4JvGV7DoXhw5PvH2SB29LouWdq91YxT71YfA69sF+cBnF
k/00h82OC3hjZ+O5jeQJhs1tfDV8BKt1ad+YYR11076hQv+C+Eva7z07wBLteg25pO/BVC9WksfE
kDAJQYwtZw1irxmppYbFtIv7h6R9ixZv0aLtA2nrzn86ewn14CqueRsj239xo8wbqOwdi7U0GmZj
ekpVi6hW+5rqi105zwZOlLbkjdH3BlWVnlLv7obI2rTVeE7Ilwt956aTC9f32YOhi40dZw9hnT3E
Eu40nM0mtuitnmfmUpUVnwiw9EHnTrVL6D0pRABvlwIyRUlAQXcpguQ6zNjVNOdsaO4jm+i1YiI8
0CsRaczi0hJXvzP35InvbPkxp/26NFOvDYdzTY4aoyJ0Gxh1JiiYqWaeymwDrgZ9vXWq9A0wvT1j
mkPjTsAw5y3nAFPt9r7BiRaEGIyXdWA7bFvDeSHZZsNFtFY3TjKBsR1R0/I1pYArgs1xHBZ8pbN4
vD6bpEG0EJ59FPtxyRzaPDjDtE8JkMeN7Zk/lZMgYnrSkBHGzi5ZbGH7ZHQfcRFQMaXe8g+MTa5U
jzQo9C/s20DieqyDvXkQexueJbu/q9F1KzYJ91NvIfGvD9lUXhIkvwW/evIxwHAIFkkzvwoYlXM8
RYcwQgJiTuegBkTDA6AjHQCW5LMsXBaY+lmNbKGIhr9bfpfAdG9taJ4ifYQlcrHKBnl+dmRm9r38
nX35q3XBlrnsDdAUSGJ9jSnkEwX5YbIziH5NSpKbTL1SY8ccU5x3qtvbS3oFXsOU4p17/WSp8nOy
nWOs3cimuoTaJdEqZEKwAmQGKr2McSDZw58B+2DhJ8e6if9AQ2L3UIhPZbSHkPZ8DLAQV6lnD8Vn
bzLWzP/4RvTYw5iok5/MkV5Hf5k04xmz2CPgvZNd0HPG096Y5rVZyv3s1hdOyjtyEO5nnnaJFvwi
G6LIetLdft0YqedQf7FO2usmD78iBBGMMc2i2zO7zdITOiXgb5l4f13BAdqScjxnfBSgs66spX8X
cwRqEwfeuM1Svkoulh/up3naDpb0+mbaNpNzqwXvLBNMUJp49sN9bvcbevlLMsbwIxCCuS8jqzoh
x03jFp+jkqfcSI6x3h1IJz2F9kjmvXCf4jl4NAt8alVy74LbzIxxa0h9o2pCfuJw3XTOc+W4T2yr
jnPebfqEbLn0TQGSmDKBYE3c5FLN+hkMlVMITMgIoi3K8VfLBFLMAw1fnt2b3jCO57QKHrsx25py
BNGdH5fStUZ56iA5A+y47kh6MsyOoa486eQhRjAmFMvEuowfHLO4G51CrfQEmn/Ic3sMkzflGicy
kLbY7Hbsjs5gqjYi1r+61HnOdcubQaTKWhylojsnEvsOvSBmC1YfIm4vDHv2kw4urP+TBgK7Wpwd
pcvZihLOxrviVtQtE9K2oeDqnE4RfKctuJy7MhRXyxzPYefe+PGPAVI4f+Sz50DUYi5lZhNoazYR
ovg4odngL4onYrfjzKteW98ng5cFDp9Z6o/bgetu+maJse3J31Y+FZUUa4Xyfrkko3JJOEZCGwWn
OqNHNXq2QU8uvsly7g7SJHoNw4mzdH6tXJc4TdzAQJaoepRd7qEf7v12PmSWhkTHPwyGc5gNgXvF
Pzpz8tLEnlp2Y0PplaRTOfCvB18HaR5fMcEhHz0lOlBmKX516XwOY/4my3bfur8S9SKWR+BbPoib
9DVNTSjq5hol8yEe7U+tvHcS+WQsZGriGaKB5OfeNPF+ZhemrGsXCkgQV9+Y96+tiz2ROfxbHTDT
4gBIy/QAzf5+mrOLmcOR60rCVdsU9PKsDv+DuTPZbhxJs/S79B7ZgBkmW3QtOFMkJVGueYMj14B5
Msx4+v7glV0nIqu6etsnMzLDIySRIkHDP9z73Z4MMOXUXwp3sN1bx26k3uRe4cXPHUE2rYCl2WId
t9FJNfxgP6P4kfuIyDwLc6eRQEXyKzZ4jWs8mtNd5CEjaj1iMDxwNtVJVcZPajgfkXxxUv+3ZyUb
UYY7r11KSZ9xiAckll8nKZsvxJHV6v9Rvf6XtauPGnr5j+0tHcJfOgCBqSn0rGF8lC0mO03GOq2X
OfV3uk3/fSz+f+82vH99LNdxpYAALuncLce2/v5YVTM1bZN71MkcWz6SRlG01x7iThGPOzuY1qlI
bqgFT8NQn0JiQ8K62VsMyMKOXbl99Dt9V3nDw3//Coj/NPxdnpa0bMH6hwL+X5ugzir6ohDO+Ciy
XyP3mXhMMKa9DDa7mCv9MdfIOxG6qKgJeKjf+bcLeC7s2mOLrjU+18OVuHhuNskG18Jm0O6qn1iE
A7nL9lyF6yL6/POU/znn/2fjxuCfl/ave4C//vHfsN/z3z+7gf/4mr9/x79d4k9dNuVP+99+1f67
vP3Iv5t//aL/D7cQknbxf/51yfHPDcXy/P/X/1hh/PrQ8d/2EMt3/PsaQvj/cE3ftHzaSksIk4tz
+G5aVhviH9KzGDY4Cuy0dJYmmQjtZc9g2/8QFnsGz0GgqJYFwX+sIGzrH4KdAWe+zT2Hz437P/7P
E/vb+8fe5p9//msj/ve21+MnKdPk4+cwzRc2Y86/fzLyoeoK0S99lCvffcrKNJbw51hs/uUF+S8e
hyb6Pz2U5DcCmmmy7JDSdf+lWSWDZqq6AbP7RBMjDUR0w1cYY9yxlE3RV33G+fjTTQEABLP4xlFM
6AEsgCRxgNKo+t7Q1MhEai8h3N7ayi0E16TGjIge6/jYQseZNA54owLNC9HHRTtaJlSdk8kpqd0H
t6mx7TKGHkLmwg5bOnOwXpsYew55oy36geImIEai7sm/TT2CewItX8bySt4ZbEUEdDMhL/OI3zc3
H/EMXhk7nirDuiW2sD26GEx5xt0Xa/JV3fv2rsrwEwJkpXWVn7IfcV9IzOlFScBMZbiHkIaSWkpi
q2VcLgL3iTBmSsUONWHmshISIY2xHF6Lut/HPs6lIXBOaY3eqM3GY8swpOzSt8p0ftLAuWsUXKkE
WjmGxNfCJyPGYcqyhlNPko1lHIvELpnnmecumR7KpvqQYX4zIMby0epDd8Wv7MZ3pOs8xd6JfNIv
bpL9PPxmhiPX0mSVxDy1tqEpThlwhT/fMeqJyBnrGbNUTho3AqXYit+jktmcYzEdxLVBx4NDXt/N
k8btID8Gbyb4kMQoA7GmKbP3KmPd4F5Sti37OKOwI2HwGyUUyYOGed/2+eIZw9Ptjq9DXoZ78qDe
dIT0o8zKTzqbZ5Y6xDxTJPcabbrj1ogxldxf3BwTsJciacF1x04pNTZG6qbrJmLSnSxY3Ip7XmWd
lUsASKTg+AD4e9FoE2TuyDUrQaR5OeiI5TngAh420/RkqPZV5zPsxB48Y54r7PQgXCvGDxogdb2Y
H+15+LFa4sWJJUP/huWOAcFG00qj2Fl8kO1vjRy/zMlxlyBnNh5gAInpSVjA9oiJwsvBthlamYVx
FWeHzry9auYnsmFZ1BtIBtv5FvkkATSLoh3x6yruPGZQjdSbWlU3iTXTm1uKnIH4RrgpQao6/WqY
LqzubWhMKNbSL9GQg+k4T1WFgl9ZLZRzrzjzLmLVzrxuBRpomti8gf8eN6RGU0yP8dHL8CaBJEwb
9xfq19dehU8Nb45os6NhilOWTOt8zPAiWBMNf1uiyzV/PO3fWnXz43jNLyyAVEtTxoQUCCzOFnYA
YEFUNIJnjqIbm38oMKZiiyx/2W77VY58sNPCvzEb/kbkzqJz31foUtdB0S7dD2PowUFY0DhwTFOQ
OPUdws9qzXjiS7QNs9/6NNZZfMmhlPQJ8uXEkYCnABqtRsPZNKxBVFtlqMgbruQC2w2c7sQvbobh
wWn7ncTzVyjPgXHfsxjTw4eemgroRzUdjQme1+BVTzKBj4XUO1NpjtefMHG4X5BpoD0JeF8so7Ao
hmhVp/gXxrxLSLTFQNeyIpQSHFBQ4M+yNoPV/PZ766mkQcLlrPedV1w5865lXx2lbZ6k+sxFUqIs
YydWRsGhcuXd4Li4JX4F5vDO9piFRzNfhyFDDbfH+nGVik1shfeoYu8aGmjjpzigtXUbk7MtWc8V
ocehvW/GGD0tpmiqRqbFhYILrMnPKUFxOWH9yxq8difoW90aLV2WIMZyIZhXOcbWjC5ji88PAErR
2ZthrE6toaBlKUBpBahXdl1yM9UBjliCDNh+1qMm4p4x9GEOIC0ADwnVOgneaauA8Tr3hPC50Xjt
xvrFZjhd2f1TEZEJwTpjsKZtpciR7Gn2cLCDZmrQQul5JMcw3AwSgFbQgf4KPmKIvGgrd5OwN5UZ
vDnk+4xOuCpMd2ea4++6hVmV5A7jveRkJuqgfPVSR/GmtQ8g0TjDDdpNSI8ihyTeOtDFnBBgoseI
xpqJQ1Zuu1ceT8ammS84+zl6o1MXsYRBJgYv09tJlzlShK8g8rIbI5G/C2MwF5xLpIyD7Cj+o0Rd
Jlw0TQmoug1umhzEmET7Fl4ggu1Rl50DPpREbDxSROxLABLCZLDFtHMRYpqfo29Ab7NwxTY1mqGv
xphY6NbGlz9zEEKFu0PlQ2rprWEmrJRw5DZsLjmob0sT3Z1R6S/R4z1J1XvefphTdoqqtfCHg0zH
u65AQymKOVs5xUcLiJrkhp7gg+rWDYqvjiGUaaj7BkuDq8VzbYwP9aBfRY/dsKqO3Ids6b31rZJs
OLmRVPsmQoUsXsRt0ProtDycdF38ImLSz50GJfQssLnhq/TEk5b+1uKpe/MRB9MlTgl/acu7orJ+
W1Z3zaKnUcubWHV3Wjln5LfXSGmaIf6iRYSpdc+i+9II9BPZYlIW5k1hZ18RKXdzXUBoCR70fCvq
7LaxFZHD7tabnOdIM9PtNiWrrYYYnRipnPuDBuLGcZOWbCj1ZnXtr17cJl69Y4hOJmfZvorZOfWj
JjbMgZcVMmTC2c42UTvV3iayofLCj9pzPoRj8rabW0+Cc2/rwxQlzOD8nW7UI/I6pA0AoRx7eMYp
j7ZcfDRdeE789t2POEjG2Xou5teyEO/GWHzL0WK2OS53n3XW6gdHM2hP4uk11ywHkyrd+ZG9tZOU
Wbj72A4Hpa0H2TUMl43Hwa6uvndbyvAR1OtvP+la3MCQQVL2dYUJLtM+BsV8sg34NmZhXbld7rPG
3oW2dxZB9ekUmB3cUv220J99KTuHmmG4pH/IQ5LsYmN+b4V5cQXCMUpA7pvJ1kHkF/jTVxREZ9Mx
vt1UAuiC0Bf49lVQBPVT6G9A2yB7nOx9CVZo8lmkF665itnLMcY+RlV+yIr+gNsXxN5jWZkrJ8We
Z46A3MPKvRQW9MfQ/rCN6opWfD8NfUFAswFfoHiCsfH2xyI0quKUkdw5psUNZI1THDZsC6O7BrFe
Z7ovOrrm4XtPorTm7aO/+qW88BQ3frUGU+eYqFEmb4+D6W1Iu3OssQVR772CdkNcSTkixW0Z+wd3
hEMAp2jvcsakaqn6NDDKNL36kuXX8ISpfIsUKWNC4GzSOn7nMmdYU5gvFkpHnBrk5VrNsLGwXCH0
zyr/YgvvzZrhgLKGTixQM2Z/HOz5udRwaIWW23CA3Agxu+i6h7GbLtCQt32MBlfhWGLkbk9Q4+Ww
T6r4TINf4AVKFvCvv3DoN0zNuKsgQebe/SAWUnT+YXfBUdjjnSMbEM5yh+UPLQDaPmbjBX7faARJ
DzPCEwO3A9zjWI505j7lYEV0GNz2xfjmmaimK+MziFh569K+t4dq30EaWv7CR/jqq6UcmS5TjUbQ
dfYm8N/GcK5RM10q0v5qTlo9vk7VXvBigkK/KVL1ao3FuhfyfoA3u2xoccIRlZTed/awtcd+7SnB
ON6g9cD6yQI4YTdWJMYxND1iQWmlmRjNm9n6nKdup6zt6CGmF9NtGZbbAEI5btVMvkFtPMC3v/ps
2uyI5BHCSf13pCJkTU63WgpIduVzV/HrB/DUJKbDtNnGjbs3pXOnR747S86ZYJUQ6lsx5DAB8i0e
Qqc1b4jp2c6QBTWxMgPqeZN8lhCQZsnY0mFyqKYbzQEYCHXszEuTDvvYxLCpF9C8v5IjcE/+X7jT
HSOsTTUDhXDELgWXSgQ6Hi/zkiPTnibJBrk8+xraLU8O9j4vP/FCVrEmsRFofn6z/PMJkyEBpyOM
XwLp7v3SOWnZPy/vwuL4Nxj5KWTBVY2pn0Ba4OMHz/5C4IXwXu7YiG+CMsCOM+41eTERktNBTofA
9m6DyEW7H19HI4P5FqxFSBVRPWhk0IYLdwUjUHjT4+52a+85Mxb8t7+rqUxCtGVWVTEk1iyv9cYH
YVDjXPfH+Ivj6QAMrVOsYnCnRGi5+SlN1ryTHv7DJYUGf088KPGXGjqLd4hiXGo+pjwiezO8D3Aq
q98e+CdEDjupXWLSifKsP9JdKAbyHNj8BQ8+m7+qWoDoZL+H/d0QDSegRWvDVRvNiy64uppiJrCT
lOU2vhUptIKJCylnGYwTkHpzecwZTOZqeY/VEG77xuWIpAFrQrSmI5dLrK4NySsRaIxC8A4O876p
YLJy2cgR+G0vNzVV6J80KXiNVUtCgbsESK2zAjSrtrghBcc2+PLG8uhItFn1QLG7QgW1lUT1+Pct
3x/IcodUbhPVxXYahx3eKPBbfA6XLrj0b4Mpe2aGflKdeYgiTNOLByfOdoi2j10006eP55Z6i97w
4oXWJo1iJMDN1jAwuYz2XSdcpIzTBhHmrsjio8Uy2B78VSfHkwG1aZxhtPjwjVtnr02xdQzYFXo6
mwFhQvUO3T7RG4pqs7mUijsbdvdsqjcGH/wIgovFlZMbFPGwGZ342Z7ntTW+tgoNU/tWeHwumMdW
GxF425zUsc4pDnZaItYx7h0EZYpspg6RPwuy83I9e0hNTJ6h6pptQ4avLGNsK2o7a7ZIzFl1uJtC
wNzAvwR2UdFPFzX67BIIG2+AN0Mt78tDGgwXhM+QsL0Hf3IvLgfmQvEQ2tubzrCLOu+ugwHjKCjo
6RGt97UgQZacjQD/EQNtR7Ogza9+nB17cgCLciLGJd0XDYGhmTwyMAJw5O3Z9B1dGOF/ZMcdyZyV
y3XksMsdt7MJsJxraznPLFrcAatIE1g7K9G7QP/G3kzwORhdz9suLwTTGqxDxKsj+syVvysUIVKD
mb0gs7xM87vb5zeYgQ4Rm7rlRwEgOYzcgyc03suLKFNzXw3pOnJDIvNImESwGpn75Sys7QXf395M
aIUEyeyxHV+YpFxlNb/6rkcrzEohbZ8CBP+bIfeeRi/bNiEbzsZ4aA3sI3IvyVpkF5CcW59CUdgS
LnWm6C6gzk8TVOxCEypsv1cF8TyV+1wwyFmZU/mtFcNQJ7bODhIOe9Bo+mugJjaLuFyQ5D0tFW2A
M79JlkDv/v3Pv/OsSZAeBP27BEadjo98ugTsSzY2PXeEesBY7uYGhrrQf8E4RELrIJ9D46daANGZ
bzMeskwaWFlE6zEH3xNr46EY5ufMXGT7Iz1fox4Y0PxgdoIUf45LMptKn2Q6a0YvF9NKracYSNXM
M4UBquZnMmgXMnW7t5a9q0d7kjiL0S4yTviLDVCpTO3qthPbdOLnjD1jdMPfDvZiYsDodMAmtzeV
fMeCq3ddQ7S6Nn9ZjHBtY3nwGS9HOS3Y/Ex8W+jz6Q5x1Hc20GyDjyb0E442kx1QxMnUWD/VlH/P
zOngc6GRYXjNbcUDb2S0H9pglWQ9x9YC3C4ywY0UbCBUkXCth8ViVJDT6hJf53lY2V3Rc5ZUM8Fw
kJBqlrQcZEE5ZXcO8qrlPfUEUlA22d+R4P13Bu+BqNHvEtTQSszMjDI3/5E9nqeI32TWvFBZGR3R
UvzUNcbZlDekNFx0iBHfznkR8+DqqeuNO2pAxA+8vGEYwnOu41evngOsOTzVoZXPNqiWEThDMsh3
xWbC9Hg2dvrdqfGulspZARZgfzkVLCiTfWm2H63ihTSYrzAYCh5DG/pZyRkfdv3alDjGHCu+zdNb
/PnVacQqszPKjyJoHioHB0OahJ+tOxMAZOYPRXLnUjAx7SdouebVRtaN6jr9RDWDLC+Jb5joFugv
PV75geeiJz/ej127d4kSWScGt5zE34x0CNVIr+fxyzElXA3oHmYTEzwDM14oO9xZMx2Z0+EKQ3a9
A64QYOt51T3vuuWiKxDVFK6vwcQgQ1dZs62T8GcIbUkQt0sQTF1ce+NpSg11bNr0WRtOcWPUl5JP
0L6UE5OFvpDsqEexDi33FW0JFKZc1ScUb0CjPyaJhjAO+A2qHMgmdseT0dV7tHC//Zi1eMO7r3S9
H8IQycre0tG0G9Kc3FmedhhO1lJhPJbuvR269ckMiBfOJGpe110zDC0ADRPzLaf4Z5qrDa6Wq5FT
4zTKPtoeZpsOhGMQdpiX/aGAYZh81TFtcx86T3nQ8yuPjN9qVDOMhn9PjvHuI3ICfQGRLQCHt7yk
Js6OOJoFUzpK+5aXrKVOIoJjh8KAbDZ8D4xOPHMTBHG96Zf+V5P64uLu3hh4rr2H1uHPmdkK1Ot8
+4C3m9p9OqA5A6TtWlCDcoFAwqtfXVF5N9ZdMVoBJdQwbeYMl9xUEVXCPpZ76uL8W+RLRs1cLYe1
8uetbQC/bBzTO7oRfU1dV99GVXxXor+rygA1esXL0CYhUKPOOkpt5KveTINTg0GRFS3Ar5FRZZgM
N0InnyQfezl1zhhyli6nUi6qZseH6VvaGEXxD76mjuXdQksDZmwj5CVQA4je2myyS9ZCmwPS0Gd6
vgvyxLsR3fhAbutHXlj1fp64l4Z+m6/HHs/caMIgRMhN1XSNIvvdcRi6aj89ST7HIREUGCkRVCyP
0rWcCOSDvSe6OqR1dWsMPEebAmst4TfNcXFxVUV8rqRsqHWzDX6CpIJSaFv9pimTX46iba/Y0q5j
1ZOF4BaH+rMFJgzZAvQbUHQR88MSh6NvYN1QLLcSpb1+M9mwKbgPvZOTAAnc4iBCiax3trVcHiXR
pGC1cYJijGXECnC4d4t97jPLzNru0EOgDjUnlJVCn0ID1vvmjYE6GbYFCblR/t2Z1Xdgw3Q1uo6o
y3mbFXyKJ1vvROTDvyrNdRfbxaFsIcJmy1TQDX4x5uBG1tIVjV26R111Z6K/xuvBCtshrQb5rLvx
fVLGl7XJxDhmmOr1nCp745W8yp5artSGrPNOgXKndpDF+I1l0d4YpnnoFnpMKmEtkjK3clpQPS4o
6l6RhfPn8IAUfp7AYFs1L1NtQWyuW7y4ff+rz3xOPD4+9mzejll6IUfrzitxD6cu9wyTj53r8j+E
F155P9LdHHsu1W74TG9P3VHw3pOBARF5DKtbKK6TmqJ91wrsInX/EjPbP+qGKd2APZIUGTN3kD6m
3rcisAZtSYrwg4xEIx1/L2uvuWJcSt6rOmgHmhmg5AKLtYvz2mYyC95zFXKfX/lAJ022Upgi7TfV
D49EH78O0g92TThRvJIGT8jtowrNihzePr7JPZMCxzEaphnNR0qk2ibRj9aCyPUGjPyzi/2tnj9b
wc07cIvvpoJAX08oDGwuFHeBStaT9zLn7H/G3sAv6FGylIy/PISHmKH9F3LsdonlHLuBQ3q5TGxS
oRzhktiacyELydtPCl24DqsIXlRKENgiTjaNVafEuGqxgm37sdmHqbgjucM85En+MBu/HdCmW8se
1cax7fHGcQgiHvBwb7POrlmc9eGmJWDenrOEPJtHAAr67JOiZrepvdez9WpI2OYRFre1OYOgqvvu
NfOJmHcX0BZxBGiSCKSyWJkeOsO7tvhlz7xE5jmOvRc7lL+GgelqqvJ4Py/ObyXzfEtkKq7ERfeR
RCQvoHScGI5snbxhlAq5E5gz7FvIVeNVDTlh4CzmNvEyFq0scduJuLuC0ao2hs8YoKDUFBH4rF5l
WI7ChdyZd+twZlmCqPorizqL6Uh6Kbvs1cQ7eF/kj948pkycDL0pgOpDHeJm5nr2jTY/HfymZ6ng
yQ02aWZxRDRoGKEk8ltcjAa2cHyj9AjwLf2m3bB1HVAZMQdqi+RqxxHkKTxSoQc7RTgd+Trd8KgM
PILUYx95Ol3smCWBIxyWPjUpTHRmz2PJzTNqIedbZvsQTbTJRg9pMyJEZc2NjBiaINpx7YCgD4dr
UsBIi2YfEpTnfPqSvmPG7WH3SEh6pk0IZlEC1sQGjHCT0zzkoWCvp8ZIoquL0MQcwnvh2Hdubb9i
Z7CwKUCls7R8HIoS1CHFkp7NnvlV4K2BflQTAJqeeIfJbcsbjoEmmZGkk7ohJE5NhPZIGudjT3R1
W9GKDdlT2zMbm6r2mGf4z3w1tXvZfiQzCeyyY5VoG2BU4v52Hpcwz0D5a7Og5cxwYc84+p81mepM
ID0YK31a2Yex4YYhHONkPEeMe9bhUznCoXgIYXIhSyPicOQOuhb0CgB3sDuH5fJJ2IZifKMOmob6
3cjiBYFMIVdBBrNGY9WX7ZOjBusY9U8+vrFtapgvstE98jKSC4J0flWj5e5kZ8N2HIDrG2O7HZim
Gk72YQk2Q1EAb8v2PgJnFutOVcwIovZV6kGAB2T6EYBnQYCP7SqD8wogYGNj0NiZdafXvWLwlJJS
j9+OJQ0R44xQ0nKb2/OermfZZVOUzsxRB82tkxC8GwrMGsAwZxEj8HXbmBZMdCoFExxDRBLTJm4X
Skqw9gqBF7ZAhRwANt+ZxvgKDgn4zZK1ARr/YrBLL3Ess7+u38zIlaecR2MtwNVrVMCgfBozeGDq
kjTnvi3nM4NTsDiAeqCkOxur+0pdCSC+SqKNzyXIxaQPjRt9OLyyrp3iMFQwPX30k33S+vtajxdu
PRF+t2MnFRUrnFAaKUMeZd5vRxN8+pA0NgHE4liZc3kyUMrtvJL934RqdXIt0pu98bVazOthyGdn
Tlr2BCHLqIpqoGKMaib1NtPI7wL1PVsZt1iwiRChf4d9Nu/8ctlzhcZRClIrOpdqye1PoqJGa8z2
lInmyualPI75j5W0b2yn0+XNMNcC+0jVWeGOHSJNelv+ntRFLyox3ElyW9fJvQW35Rwe08YHBh5M
Z/DKZPuFJKghS9i2lRnuAsN5af3KQip/M+jO3EmbFJWwS9Kzq/01Mb9VCgOK3m7rJaTMTnJbUvds
IvBfWxz3R2Wjb6+BQ9OyHYg0aK9jhXR0BkBjTLXFJBsJd5iCQJklNFdwyuHo6pWWzNu9gS8ICdVl
O12AqlVoFZ1sfoknyO2Gu6lLqOtF7UGK7eM9+9AHoy5IHRYZpMz0IGKmGja+mu00jXKT1CY7yoDk
SwgGnpPiNbUz0rkDGIAxnY0A8exmlXdC2bf1uPNtOeqpghrSuCoSPRaOdiBD+wIn/iH05J3ypoUn
i3VGDuro1N5jFDF0HtKR+CFlnOOKxOLY5rNASugW0UG1CTITernIbswRYyiM/IasjM8kneH6u2A5
wWFyG4VE5O9Hs/YZSNQ1gJmXqbXUMTYG77k2ASERAbuVEAJWdYHxLxwAXOftNO9ckb/14EoO08yh
7qf1BuB6v06hdSZ9Cey1gwbLfOyi6v7UhRQfo6/xjBM97JpkuyAJO9Iz3/o+e7rGWNLxMk1ytElb
mQlvPqCAOAfkcq9y34PV6Yf1pnX9x7oA5eH0HqvyqL0LXHAGhIZE9Lwxqwg9npoEzqsFc0p77BBZ
KJwtwFgqb842RpGNVTHr19USy53ASMpJ+iRFUDHD2ILR30BofxKNCxakpcUwNX9XR/rJgHS/9xgW
1OMwblix8Pr5kUHkAD8trbll2RrN7GjYOxUQU+Tn0HlnQiZSzUaDeVKzyxLIXhnputvWdFAfEXmp
DdT8DpucPUS/EsmQM28q9PnN6E9bX9eslWyBph/xrnZDBNdtCOaIewWf82XOFWwiD/cu3TNAzcI+
1Rr/S45IM2JAtwnGe9Zq0zb0hmPhxYfAaI/JWIcgU5BZ+y0pmrql5CNTCLLOeJ854SPTSARFDQaF
PBDR1nPB0g4ohfQM7IgS7jI4xVWFGj22ZyZnIapD0JA0HCtCIJHutUt1XCYm7PoW7hIQ5243lD77
1JZct3TCsW0E8KCi5Ddcwk1RkGnhG+ILoTT38kLRf1GxLwi+hqZnJAxGlA5jisnZjIxXY3u4OKp8
Uo08D1ZIFB5wBCKM5C+nSugsyLZe+t4yYG9hgmdeT9UlFvOILtx4FAv+OSWIwLJ3o9OtVFj60LZS
pLzF2XWbR4pmuXPePe1yBM23fjTzlMwUOSzaokxUZ9sqYzpVxEfFjIev6r7j0EDCnIwfPVKj3iZR
N3To7HJILSpFAiQ5FBX7r42psJcV04OGGLiVjfMZSes+mdWeytzJXj2vGeHQCkQyFtEZ9DJvY11h
2qwgX3veArOCecVn40EioYIJS4yC6/KZQ7W1wXDMCh9i2Eixvs9GzKTc8H4JRbFjkR2+7m24uFaO
dSWuyG8c+J6iLO4qVONrFaZoqKjasWxmJKtgdZ9mxgs2RZCnT2k4HnPTUXdhR5mV9mrX9KC/lJ98
2h0Ry2oSd3GePnbw2LaTYY4rQrPQYzFZWxHtziQZgGNhV9gx1cks4MtJI/XXHbIBaMr+7ZjUd31i
UG2HzrHOvK8yqeuDLtjqRD3BzbOMP2sBwrSiqiFvHR32MmEqQW4JGWM5t5XeV4qhicFjRB7xzsQ5
IMhqNAuoIPjdZOo1nNFsCa+/ktZY35hZ+02YYbZVkQ3LvJ2OTE+I82nQfnNNkgjYeF2xna3pxeyy
rUb9T0lHdjriajhY08INoFL0s3vb8IKN5PCBlo5N1EX+DtZqZ5lItRB2HF1kzzonZgSA+lKFP81D
tGfuEJAmskDkoBg2CoxN66NQtwB+dmipZV9veyIDV1MooQtDunEYR1MCykNQLkkQDcUTpoADcr5k
6+oCk6y6Kf36k0Sm175lZbAoWzi9isAsd36GNzqZMKejATxERCfudPFcxdh7RDccwXocZ8VubCin
C4gy32FNbyOVomYecvYBWbDvawMSgZH728n2j9Nssp1Q3rDS43lwJ456Vhv0/nhmJWc1YZ4wQOp2
m5Z4fqXv77IRCxJKC5x14LpWNKvvY56QYlSFz1kfnbJWOOchT789nHfkTgbOJi7DJ9nGYp36CT4i
DFSi/kZ5WWBCdA7NUB+qZHgA/smpGQXFlqnoOrLtZJt7SIZoCsHiQ3GyEJltMaTscF6TAJCqJ8d2
76WVIcrT3JBTpY9FTurKFOb9XrfmU+v/xiRt3oQWkQgO21DX++kS3AZuQT5PNkdHswW6l2TddJDW
fHLYjkni7DrtosPyqfi8EvNYXpO0wVdfo8zFuqczfz3UEQrmCGubQ1ATyUw2CLANmzayEcO33Ije
sM/us6iyz65NSBevtbubamIfxQfzwYnsOxOXfgagf0rUK9ADsrlo13lU/dYXvPgBAjnhDviBHZP0
N/WW0p/u3bgjrFxB8PZBBRXc8VZWsDBQpfPDwvTedVhWofWDhkAUkIQUmbCcIY7SARJlpFC1IFxV
TJZwsXtNBOAChNPM5GKZYYzUftzHYx+eXLmwPTykC0zL16kJFbHznbXdFfeS5VTtii8VcklBTWTf
U12Z/8bYC025kzWNBwyqjCRYGxjTqlDjo4sGkHb1zmIUJ0P/GT/7ndME3y43RFG+jQbKIGD4v8gq
B6Mxswy1Ov9UAlZQmiKUyoMJQFjuoHw+cCL1x0yUMLj7o+SHBCRxhs681ebE3YDea/ZuPaxjCW0I
KlD6WZNcoaBr5KGv02VlZ5wExtotCKmlmASJa2ddvLN6gy0twAVASZNZ35oqGHfop+Af++zWI/Xn
0abe+8w16L2MhUQXU0eG7SfubNSQrVzNlAUttii7xZRnqjwAwcVtUHBLhBbX0Wsh5gtZXuaOzfap
8OiJa7X2Ah6SK3VrLtk4pLa/Fu60M+rpoV/gUxoWENuGeYWTN0RNAnwuMJF3sGLYF8mI2rSMjTVG
F56Ebl/oiUh3ZZif5IjiQBmjLaHrr0LGsyNsY2V9+NJh7Jb0Jxi13MExD+DC1A9ZayKdqPlt8d2h
3UU/FgeQmBEoHWwjRpRgqc1skK3jG8Fvtu6kvNLn7qqGRGGf0sKKP3PDsYmr9x6YURDdy7o7g0KW
DsULx9UBLdgPhWZNWejeQnNkZdVu8d+j04F5tSN8qTGKjR8QUubPZxkiolKDTY9XYX5ps/04jtEG
sz3KGRy3zMFR8g1y5oBHdcildWprOiYZ1+42CzjJiGzd9xmmMDkwdUxCsuMLUtJMDgW0S6A9mDYx
5IDZnT1RaP5KlfceNQiovKR+bV2EoS5cOFZoiyWQhDtAtIhUx/u+pmyW3TH12VRkPXSXzkZBFDag
1yygYe4cHK18fDJh/icsXVap0/Aad9khTIEWFA6/ZU0r2E4FjAQ6WbMi/9tD8xx+aZf5S9XiNQID
/NY4TH2mmY8uzeJ+rAYg/KF/32SWt/XKesISZDwD2LjmDjGuTdA4bAimu9KVzwtWc1XAM2EsCm+E
N3oo3TXdNFEE8qed1WuXKADhJJ0FPnNC7O1MrSyyAwfUfeYsBZ2od+gHnyOz6s6iAliRBynS4qT4
sicEiWh1HgGVnwQx4w2W4zDNK0QTChV6yvDkf7N3Jk1yImsW/UW0AQ7usI0xIzJyVE7KDZaDxDw6
86/vQ8isn6Sqlqz3vah6Zio9KTIA5xvuPVcy62X6YABg46pEzh1xJ9ZGpdOb7NNHBEZruweK0tRX
hacI4W7nFztFaTeG6N2l9xYZ1EbBbB2CTq4EA75cqqs0Gz9d68rInmXuvxoRcjsHwiZd+pSx82RI
9IyOKUKRjn4u4RZat/mz6hk30jfhWWnnfF37WBLr3QTyAf6XL8H2D+ygvldITLdmFXydQLLWGJll
l9zbTck+yILlOXj1ZY1MNZxBbLJFvvYQgOQWjmQBuD0wrBNG14jqwTvREsK4qa3ndChfqt58GUyv
Rgv17lbunQefvpLUGNPyixWd7dyAL3cR8bBfvwxqVGd4ONelV5HCOjMY5jHmbWumpJiI5tOT1sGH
CBQgS40qOMzl8hkwBl5OMIp7jNZxk+gd8T3IFBjXkxk2ewsXpka30VhkJHes1BF/4LwyO1569ISk
kz6zbXqAC3bpJqQxMK64oE2loowg1xuU4RgSELDIW6+fYYywFlSGfdU5xSFwwg9BxMgUfsoOZwLp
vQ+5TvDqsvsCevKupho5pBk+DSQarrQzXcfj+FyE3AHaZcYz+fbBsfsI87OAfnQrF4FN2vNDwaWl
t6/tL9IsNxpuXiSB3EoRPzdG/aJmEDMHXojvud2RuwjRngxMdxMW/Vd7APHtCxYdxuwRzOATb97E
T8XgXtZDD+Q2Vjgl9AlyfI88/GgVPlC2ebrIXPMA5vM2ion6zgVNCY2wVbWEOE4fVUm6N29P3My8
NOeDnrrbQouDXQ9vRUf9qDE2BUVMw3kZtGhG2b+iZOmD1zZkW1jrSyzMqNC5wF6MBN34SL2Y2j5B
RSVl9W59dSmKyVO6LwkMDUMqPiy1NSWHe+jV9NCa8spzM3uD64zhIoEHqLxOkR8e4qy8z+cUfBOw
UfPBQWXI7utqUA1ddUAee/VhQMZxEHOMDMgJZGIy+1z2LPvkOO5pfKypvnFc79R49qMshpuoTd4Z
ENUWABihvtRWe11Y/Z5Mde5HDbsl0fy4vb8aOqZjVkQF2n/HGXoIFdykLCg4+Bv7y4Qc27DyGxQl
FJGFfGFteo0G807FJPD6xnUMunfQHm7J0EXAhFRU1vKt7zqUtSF7Vp+3kpWzmQiubPeKZ4Yog+U/
JngT2G7ROlxQHj0hYiVdruCkTwZMAGD0tnEbXsxZ/G0mO66J5amPv3eFdd1b2MrjhFt6cuevRprs
yU5hycsLk/X0de22yMaTQ9xQNeqBPaYe3yqRLnGX/MjDkGxmuv1Ox4CocLBC333MY/ui7L8bznRl
hi350ea+Na+mgGJu7mLk/yXWhbjKvoDitGf1FtOWcKWJ4GYRtl42BICULGoNbkbLg/EqjgARl1jk
/D1qqp1dkwirKkSPY+tfiCpyqA8ZVIV0M5QM/LHiFUEtsmXODc/mjl1asqnlJYgugXlIwPfl2N9Z
ZTEHgGFS8jZagcXO6dLFa8DwEGd99Oa5IfNVIAxmG10GsXXtjU8qIwopqNinT71zKDr33le8Icoc
pjOWI5ZuY3nfZxCSd3nkvbqg6lUDU6OI5m+CHGNkGfNRx/nzFMlP7VjsGmZ21Iqh8hxB1xkz3pQV
lMecxS3+S6j5UwPSaXxnM+KtNKrKgVEB3Qh9hxP6DySzH4ZxWVNVN2BGHia7eo+bxYHMkMNsw++B
k9zg0v3asgda4djSRYdFBOMOh5B7BWzzluQ4DdAYvlizJmyQF2UHE6EeihsQIi9TUlcMOMk6AhkB
DyQlt8Su73Mwom1ocUdSZKFUTxBLOrDTFA0DxW4FSS37HrjFygZmTs7alR3H+DtmgmT4+W66Eb66
1i6xL13yHcY6IoenoU4/K0S5uZN8gb39wVpuN5gL41GOdLHtZ8XbpIB94BcmHfOM9Bz11rYUGJgI
sLNeFGNcQNT7CoyC18qD4/dHa46QbC7Q5ZQhNjkNe6Mpn/28uQpHn3GlhDO2ZDywoEdSZFO54rsG
0oMUGE/dSo08ScJUiBHTfS+xaZbLvr7w2LzHz0GkHumV7gR/bOYohDgqAii3noMW+MywcaVzVNH8
0EfiqQWgbM2PA5po5PdXnpffw2ElESC3v7X9+ISfBf+UgYmKHJu7AQCfN1+5dXjCLwIjmz8ldNdV
TnCbO752ysQQphkYoxK9MZuFew/2yDEj4u7o4lDMllCUNEq9zGXQ4FCXFXF2iYbWYn5i+N6nz8b2
MC6oqp4VeQyip5JDtGknlhcdDnyFK3kNkijdDY5z7VscO4Ro7KyyfYgdUA/YVh99Gw8yFFzpc8XZ
53F/ywFwiiyunV4p7GABpaUiFLhEPCT4zG5pblyGQOtC6c9Opyxeo+4i0uOT1yxnDnLNVRtljwPR
OQ4JeTypuFwkKZNGNG7B+53yNtoJQO/0n6ARg0Qt2PfkE8L2Q1wnm5btcFP7/pqmg69SR9SN85PW
XzGMXxJB+8AU6rkSFRqxsnx1crAM7KO3Rure4il7KcIbYcbfGNsktv7QanwrCnWiiDpp4TBVRp2d
1+kJONA10FeDANLg0YWBt2m6jHKd97uvyESk4MRzPhN6NB8Vg4dV2WdfKIf1qgpQ3NOdQ6eaCets
X7IuIFfFZahSGbdDGX1VbgD8rDYeuo5vZAxyIincoNx2/k5IQmiwrREH2OzbZtiPvJzQWNzVIe+u
dpz4ghfqRaLHR6d1ThkClJ2y9VMkEQm47JP4lksGO7Sj1qRtptfxQc795/LxxiqEjzx+syrBAVhB
g1wKt66j9EBX1IgIdGuqq11Tv6JCKi8dm5dQ02JvMU2eXwbzqNtn4+Dlh1KxPEY8sMRRk6ZbY28I
F5eSkfXXuYl2zMn64Ai4CR4WK89eiuIyzBSR3aPHPEWOj6GH9t0T2AEY2Xo7s0ssIt0Aw+HDHzsi
qTuJNSRKr3uwZ2tDrCPT4/luOvQg441tEH5XxqCTvPsQR9+GWfq97sv3XjE+lZppQU9fxeJzUy9d
mu+4xG5JJANfU+ipG4awIMKj5s1o0tuGcX8iuzvUtG6QjDvUVf4WciMD7MOoe7r7aCCHPuUbFjUg
gckfJmJ5tbsNHWCzsPSLLeVD7ZASBQT6HWAOmtFxMjaRXYGpa815q9ghejWbAgbQPo8Nn72iejQr
UAV8uX7vkZIbBSc/xWA6k1KD6NA8VQHxWZC2ix1+x2UexquiSu5RMN2kNmo2jRGK5NVBwmpy+7Xl
qDuR0BILOZKAdUIEaIK4Ci57m/rQnIAUsAZlSMCYBPMAQhiVfXeLjjmukABH3RdZ8gPRhHvrWold
ZDn2Pi/ge/GfRtQ6FDrt90iom+Wfmfzj1eyzaghLE8TgRHdIG1EsmpHGPmXKT9Htefe8V67oSehQ
iVlGQo3yYZSvmUVx6HgV0UV5tLNaZydbUEtFuBQ2NnYLoY/Cn/eJzaLfhmbVxqiJbc74upKHJpmu
2f4cB22+OHRpZMOdUMyaXfo5VWybu4pMzjYPURDRedMrbVJ26WMOIGawuQruKIib42WQDtVHHmBY
scN3L4AXk9tHWqoPycgchuJD3hPOEkcIZEL3pRovS7I5EXvOpy5VpyTqd3aQ3S1/LTrt97Kldcvb
G0xmqKM03PCc6wMBee/W3lpb+2HucvabRbopJ+cjLJhUVdl7GR/R4WVrp6FUszOiVkPA/VTNjf3d
mKNHFdcffshGLWHvi150+YyNYX+LqxSKhn1XMcC+aJNH5bBnZcJ0Ebs96zvYzPYCtLFFikMuBgXF
dB1fAqD0IJjXBLs0ofmYMIENq+khSvSHXXf7pLCJYvKYwFi4BskYiZEGtWwM7dM8itsaxZ22ynce
4XWUEcA0mFesT29CFR4NXX2x86XKatDLd+N8NTJRKh3YQv1dkNOGRdwOA34QXq/9RthwTxqvvq7C
cmHOnDryswck9wVLhxVwpt0MhAEB1fSKweKdTeS27awnqqOdMTtffAYCTcv4oOLVmlu4p7qX5X8b
u7nm6b7QJXND8sQPfUfKagDvDL4gzkqhX4bKB0vEIhWW05eQbSuSb7UvNXDdECvg2nRibiMv37C1
ui9gXaHGb0Ch7DIirpafoWkICqLfLWE/KHRBU9bdtKp/cjyOIhe8+6qKP6g8MdtmJBb2TUapkkPV
8TpCdDP3ng7lvc7lvV3y8qO0IzzbCzchzK42JMsl944J9UfJ656YYvdCeQnyOZOTtPHFppxRmy7f
s9+NcpV1uLEHnZ+CyL4Xk3WKPfsBxc6jwLJqWM11Vzc32TjSSATJ3fIT9bLf5QMBQtH8ARNxH7iP
SVGdWP+860R+QfV/KHPjqu/vnG469J7xVU8ftdnctIbzoj227W7t3JaRd7FEX2gG/QS5eMiYfDTY
XfDV8WGZAfrgZJdkFHTpveTIZPbRE2rt76eOmFSJHg91PohdoL8WohcNu7uGG8zmnJcJmJ2r2Kx2
nZCA1t6UwlVQTieXnaC33NORUTyPTX7ht+CNlLy1LNzgiT64s3/s/e5qoJ0IKKOkqW/YtxyqNkO5
x95Hgf+aVhY+uFQzyYys5mFgp9QyvG8jeHGStLk65g27tOqxiPTWkRTbM77KiLopB6NjjehSyp6Z
OSKFm5x/dA23sVbmCZ4TeAL6zE0AY7hqrWM2J889IaLScPFJxuZtPCBCYrNF355fuR4FgI8entd2
Qt5DUb1woh3G9H7WA3tuSKaodwiTooQDC5oskV53HvJIxEIPdrAtR/em6pFsKw86amIMKB7GAZmI
fErq8q2iYM9i7pHBzjj/hX9hs1FeVaw7dx4KRxzg33FdvZsFe+e6Ac07vceIStZh3H+YqIwyDOh+
xggrKPewhuH4+pFJvkT9nDO27FzAw5lCy54wn90ZHdZ49uzMu4gD6p5IVyLekfjNAJb8WgkS/ZBV
PxSwUC+r6egUBd4qbAuFTV0dZ5Gx8kzc60J8S2jQCU5utgy/SSxD89WlIR6TdOMYjrvuRo/AhkpT
FsRodQT2ggFXRCGKu7lPl+NkSXqaGZFYvBnKxlgn4TEXSJJEl7F7ks0+vfGMPDzGJScNUA2Ejmw+
lXgP0ohBPbhms00J/FiagEiw/SVEe0fT9Vj61g/+zf9TWx7+zI6X0Ez+d2rLJi7e8rfm4xdsy/J/
+YFtsRZAvGX6vlLKti0JvOcHtsWDAM/c0YQERWuiIHD+D7bFVf+lXGg+vk2dIR3H/Q853nX+y4VE
b4H58aVUPviT/wO2xVtgKf/hxssFGGPh0nSlxefAjs5f9DM9SThp4CDMNImunqdjXbZPQ5IJKLWY
bPyity5qY37jhY9WLoAePtAZ2NYD1Hl10bToITMZsC8sb3TbMmik9CyGvDt5eBZ3jkovu4Ko8IzV
127s6iuXbMStZBVg0zfku1CU00VXewMD2X3Rv0c+NvI69TgV0Z0jRs63QfgsZEESI1Yy5iBoTIHx
7vsp/hDFE8YDOZHvYnusQm0f2ELvl5cpReBKa0mIiQjjTdbPhIk0aLXixpuIJlczwFBclGMdHF2y
Ig72qKjlKOGQ6E+7WnX9ty4QCdUrPWzSvqQeWy9Go34srJOVGLSfKF7zDHTHPHfttk+cDywvw206
3xb+k53GD5kITGKRBerQGMTANBNUaSTAGwZxiAWeH3JcmiXKNd92rNrJW7w1TQQrkiZOt/Zf+K4O
N9JPF1mZkHJIwJTC9Hz6GVstWKufEFmGbqYGoDribnhcYRNHhw79b+uofZiB/vDQmV+3Jbq/Tl7m
kQNfBcD85KfhYktGKlGqxS5YXzKITLYDO3XIhezK40m8JkXwUos83M4tXXCf2dO20MF9V5XtFpf5
HVgD5lA5osU2TU7SLL5jeHUwCRuvbdSVlHfurZw5Hiep5VXiAWYl2TVApVWW6jpW2bMv0Vb99Hz+
C0RI/cq7VTyOwJDYNjqSbsE1HahIP38hlGmWkZksIlWBcydKgcgC8W9W2WC8e97MxRL9Ny8YkGFG
ucsAnZHNFBM5OpMZU3stZtaU9xsMNnYxM3bCPMlwVZQ+q0p2olDzty358yynWAQVTO5ytA2dR/ig
sLpl8uWmm87PTq6T11uPtzqbjPO/SBJDH+2kPCBpzwYd0TZRLluXPDdeEXa4sZ0pPy1aEhZmKMRi
YDiDBFTjzKpep44Zbzy1R/3ebrsek7iIuKjgQklaUds4TOYdgj/sToD/nNo5lb6ZstYRxAOV9WdH
AM+XqMGxP8TT2hgQH+DDwqsH83kIxjsdquYQklD/VS5oI1njpvnzhbGX4+Y/x9GPCwM8WUgfoJvv
ur/B3BwDkn4dMbabkS/vBhWDyagfIj3MiDYJhWpzbR2dMYsuKxiGLruFRLHBU27k70N0b6rwfRJe
ho4MxvBqAFZfW0Zw65TEuBGawZZw5tZG9scYA/jF9s8f3/r1NP3x8RnLea5Cq40EYLnvfnrQmPwG
1jzE9fp8YtqhjQdHo5YcC0oQ3hGYnoi0JTqJW0ka83g9WFAvqXXI7OV8C/JbhJwMDcjznpLFRO8g
Rg1boFBmf/jzZ3V/Zdktn9U1EfCbOCtdj0HQcmj89FkTLahNuh5JRTbw9JsELHfMR0RJr2tm6mlw
WUiFWiNup2UXxBUpu/4aVGpEaUrMdFTTCZrzzge5iJXEEBsj5qQGIbzxbDI0hBtpFI0esdEuVb8b
pRGm+AQtVU4w9rac6gz+NiD+oIJKRfHNes6hmK8EgOWyBzm/p9jkJjA5ngeaq7RN/X3fvzMUfA1r
KXeRX91DzW8OaFC+9CNb/yRF3iOy4cp0o/ZkeOqJAoqBty0xNpfFpxFGV0ZvdnvLS9n0Vjpf/flb
tRbO2a83MC9nGGy8ly2lpPn7yYJoWgcsPpn2VAtAxWfcSUbc4Ps1rzpEfxVeKQTSRnUh/O47WAci
6P/yGf55F0rHU5bNB7EVOJTf3uk+GsbSL0vyZ9NpvEZClm+pfq+DmX33NLNlHKKZhPXwzfawEGUC
drUcgT6pKX/3cjfZVqP74maae3R5ruJc7Y1zNkCsNn/5qL+SC883oeBrcm1hmp6D4OfXm9Cb3bkL
A0Dn08h1xLYBp222t4RfsJ+RXXPU0TFYVI5YbZHwipT5LWKF1wzG1vnSeoIzzVPz5ewbKJTdv33A
f3lKhGdi0OFNAXR3ifD5+SmJHbBn5CIj7ls+Wx1E5QKWZbln4IyzSBtxkLz3FbPoQE7rKOoEICxh
H8Gs80YIcrHSjf+gvOJbRpxYlYm/njm/EvDPX6ESNqB5UHmWZzsLLu+n57gfdFdlcTYgDEXwN9Em
4Syms2P9HHR3qQDQLVtWBXKBptPz42thq7SusiDcC+NbYKJ7UiOSSnuY/vI02L8XHpwxXFyeBAFj
0Ped3y4vzq1A5whW1shtSC9giOgXnt6a6O8QShAVx7dYL41UKcyXmJkSQodk2oqgJWLNsJCgDWda
UnJt2pwHU6bERkfS38nkMYy6y16QvmYzUv/zbWn/y1X3HK625ZoeZE3523daZ3NZ9d3iwigfRtfP
96gV5x36+wfMFqguOhus/zUOmeZUl2Jfee5u4MlfJ6No2NsACSFXHdJ7Fr2orB1vlRrgMHEjlH5u
HWulLy2nqymnL7PlVd0KWGGRw9w4/ctZ4P/zPKKy9xxuDs4kmyXdr3fHbKkB/Qh3h5dgMimIgQoL
5hpOp66HrvygMD7IgF+oW+xcTtHuzycEC9Z2e/71Pg1wa4TuLQYRZn0uuxK4TmDa3U+D0xurKg2A
XRHsawUUeR6uzM1ihsycBvwIKoG11aPDNNgzjdVHS6vDlLOQoMwU6M+Yyr7k/MbtfjKXhD3Z3jD3
HChiqKVgaaCAZZeMPHunxsRf92bOTKaeH4JJh3dRgDvibHZqyupbh9WjiLXexGmKK6owH86PnwyM
FaA5nKZetNj5az4fZg2aeHQ0xpgSrGZXMzOm+QkBKJZpdorCCefdtFQgWRWSX9BMq94o7+CwzTvl
tjsjyrF2GbZBPei+AtGw7mNrDr5q9vmlUydXIZnn+8zlqiZBj0Wuc+u90TJJ4mI3IwD6auaH9UXD
PBRN3OJ2/cuj5/zLhbd5/IQtOBo8S/x2cPHVJ4mNIo41I9N2MzfKE1ilS4NO8JR/w0R/X6vauc4L
790dnOhoj+SgdsZqFJC4S63brctkKejlfCjM+UGk/rxL1bTuW7632A7uyGp4IXMU34DJZURQsKJ6
Gzb1ZH5afRojRgJD5jSc6i5DqRrx76pnTboaJQlYAdKCeXm79xWJLt6Sg0mU3roPWC1UEwlCf36g
3X+pdiRHEfpBHycgTfhvTzR2B8cJxpQpa0vuOCpulr3L1fC9AcaL67xFTngzL+HnWCguExLKBh9I
WlGhH5+SDrJ68fbj9eSQepAZ+acmKmEpPoQABD7MV4ySmn2RLq5to2T6o6YPvApo/2fAkeyowp12
1JZ9vwLK/VgiqtqVhilX1Rh+Od/Xc15F+8GcP0OXFqxEgL+ywO81hXNjxC1WZOlWKNi2UreY0SaN
Qnh8Q5RW7Sf0YKsErrlTGPuQhmGfJCFboHzaBZmBnQsHWI5gvSCwC3y8DauUosxA1uMNd6aYWONz
9FpFMRysLqq358uK8tPCRTAZV2HqvKsOqbxh2zfDACNsKncinNYj5rgT1TrhMUCnTCc7tJZnndB/
XTREVVxXBYQ2X4GYKd4TOwPFl8pN7yGXL+UI1afAxAAkP1+XfeAeM11+SQ1UQrPMhr0OoSbV3rRL
ee+WFoYBy07fo4RyDqsmN07msHfLjdccHuklKlxCPHH8bXXqTlu4WOY6LL5b2sX7WY3ThlH6fYRp
cDckyRth9R821a3ZkCgMzHHaIRxLVnGP6hGl9TNF+OOQolUZMY0c3bhptpAoHnt7areiRI7neEW3
Eaq9CNHLHiNjIMbAwrXWNuGlRKlKf2w+mEBisJa3Gx0sFoylFihso98TsNkw9D+e+8uRlIqdYtaC
4lkYbN5jYN+9nWC9qUpemUjYco4sA9cuqw7npWedvLd9Ttlz+VOygtu2CyhxXBT5hcVYdGLswAt/
12CXp2gmhj6cNPP3RpHRxy1/fl6NAvlf5Re383IiqsC5q1uOv1kjhO8iu1zncVLvuiS4tAZKHqhV
kLMKvekNJh7+cspPS//EPn/dWo2zP1eKjY1G3/IoJNHksDwlwUG+lxGfADur3tBZblsZf4YzjbWV
MnTyzOoCOQ0rZ0femxmsg3yst8XSA6RN+c7mX6+IU+HTSA4If7z1NQVW4WJlkibyR+pr/kL2rOvQ
NPUmbZBy18XJ7xPzUPcp30EH9eH8KHmzeKQYQsONKOCGkNGPTqpXq0JJQOQLcbZNv2XJyqSYqhj/
oUSz10FVdVvxaI/2KUHMu2lyPnTM5bzHPVHe1LnY14N3k8owv3eNob5Nxg9CG0/0gDSdDkvo1J2Z
gPvlsEbS5O5kfxdOC+nLxBzhiBR5SeHvie+6TvvOuhgRrK8bd4C/OyN+AtsA+kGqzbliHy2NuNVy
163d9pdGBCFSj0ilk4q7WyLLm+h9ppvzYEvhRd3DEIFrGg7WKWgCLPraep9iJg14gbkLPJRFSQyd
+Hxd0RFGJyMBPXy+LRUBoxi1cO/bKSnaSDQkJCdD4LCPHhShzaDeqp01UgmPbcg+Ntb8fVO1vKLD
adONLg0ggxTmJyhuzvdLHi2PShUfCGgYkQG7xiasuNim+xGaBj7zpSvpqsTfz8FzrH1v28HwT0mu
wccGW7erQOXAdweJCcCAeuxOzfNnN9mQkJffwETK2IoRX0To74MgJBhYg88REQ86Wt8E0cDc7X0H
5WSMXxd7l16ewsHquKuFeeHKCPEsqXAm3dVa9fqdyoo7s+R3OsYl0JNdZTXB0fCaY4eR9ehXoL7O
Y5h+QSYm9qBv8iWj1cnR0MGhdUFj0JKCyw/9COOmnoHAM98xek5o0bMBroDEaC+/gMbAyqu0iPUl
G3HqfGc7+rG/VxIRtczMhkWO+CI668hvRMvQfDlPftTyAQ3CVZocf3rV+821IO0qIZYwXWY9Oaeg
YWIqqEqbb9ueXrHAe/u28PhXHNyjD7tkG60uUKLjwI3mI9wHfChmOG581qk7hAPfvELdxwMfA6Qw
9GgWlYlsrV3Q5c+xjF915mzPx1mpF5Bgxs+/FAXxbB1C29pNjgS6tDzQ5yPgx+TDuSnmCFG4Comh
iaAinZ9o+OEMnfSw0xHPd2F1rLzM/OM8CSqaUm9GxUmGGTDZ+0S37QxUlu94kNr9ODO75XV5PuzO
h2PVy4e0wikzpBCMljYY2G+8J3XhJYuKq7K27svO492QciksMoTKLLgeXYe442VAcz4xEGxx0xRD
c4gtTARL+R5i8M5oWHbaSkLkQ94HfOSA8LiI5TutSMvvMVtuuPNJgpyu3aoAf2WZB2Aza/g1NWqR
AdsZGBi153HvNjk7H/Ja9CYT/Iwdm9lR9mhql9P2xwVeHtfzmdmDCDMroOXnL7Q1cU1hwoBtlqFR
5ck4H87s/3n/WPdBQ+qKVOzDa7qSA0l+FARsJpv+iNmeXeg4A7UxNCGVWbTBhPd6/pLPFbK51PJj
Ei6sqPG1xeqzvDjOZf44sUM0h3SfD1nOXz2y+7fNCw83N0rnhKcuqpnmVjxVScUr1CCAc1VpTjnB
TtNcjBIJYB8O51UoEkJeMpAcI60+PgDCXSHAZT4K8MzLTxlsQc5mdWu31oVA2xIT6ZINfGfnr5KR
wcShNuVbOaiLwc4R9xjxDokjgjsKLjwrOv4xXO7bGpIaSJy/jQeWcc6v4x7KStpui0QXh9Xv0gD/
1HynaEyAaBGIZhBG9lBJi1BQHFUO93snIyAB9eJtgPG7DXOcxVmSfDWSKFnj5sFvj/N/q0LjL92r
9c/ptmTez27IoodePt6vHyrSIgCqwpa5Z/S7JqEMfzsdyC6M0cxqZtL4iK2nwUtxy6t4m/DS3f25
3v6Xxl9KlEc2/T+zdnFeO/30vYgqdN0kd1qSqOh8kyy4HNX03cmcu2Gattk8AIhZdifn84Bzggim
/qmtuE+RZKOfbo3vHZn2cwBW0+meWugQq2IevSMEK9CVMrlXc/fy5w+97Nt+v5gM7Jjy+JLPjVj/
1++tS8t2qkOO07DEG5mT82Jj/mLoFFXw1Qa0B4vk0yw/aZVCSh+aq441R4oYYf2Xj/LPuZj0LIbg
FkkKJiOU37o3JApIM6ehg66KnpaXHJwcnKFblvYIEHPQHboyAUZ7xW1gBPkFT35zaszqlHfxVay6
9MqLW2+b62mNlC3f4QWE62mO93/+nOch8W/3v+c4lk3aIVdZ2b+1VWXcOnjfIgY8CpD63FCCNGWN
Ay3TP7pdO9CX3ChfjDBhPLKYBYa+p6AwAr0zm6rbgzsnvJgxF8sIjvAxYvKgRqrFrhZr25u7nc5o
ueVMHN/yGtF1Pm0Cd7hvoQCtnMr5gLULMZ/yHVXu9nz61lgsV0Nq/RhHVNAPhJ1F2zHg5VugLnY6
8hfRpB6NtLSRvnsP6DvwEvUeJggddHsRu0cC1zDyMDELX2YDsRTgMnEcZnHp0CItLl5G332+1Qnh
Q2nzdH6zo3KCghnROHteucF6TnlRRBe965KJwAlaEYJpVcRsWXDt+6WTOv8yWoSCBnr/54tj/cvh
RCw4G2amg64l/GVy+NNDGHRDXEQ+F+e804Ou0K/PR7gAcrHB2ZzOob4Z1GHM31u3u7Q6jqmhpsdJ
U/1qJ/HtXz7PcjP8drNwJFm02sSFmM7vPTi7tjxlSsgWbZzdjV+OEJQdshNpVHZJj3yhsQt2zV17
0UH+kG7zTeNRuGpVt41KZuiORd5C5FV/OcT/ZenEsF4wKuGxZ0P6+3NfK1mPiN0G1qPa2RoIr8Kw
dFZlZ447xkew28hPPveiJurZfeinbzBsE5YjWb5HQduT9C0ey8Zrlz+h34FzXF67fsMgK55Q02tk
IZdhT6xURSHxl2/V/OfXyqzSZGFGvgmjynM0/E+XudZlhcgEyXSeIH43USlOSzvvWXuvrnGNleLl
PPNj5pHgynPe4rFk0JUl98PSTGrpdAcc8a+DSFsikmEkVtl0FUxI6vKemK1M5PvYpYoB/1c+p4L2
kr/gaxYKc8PSVhIhQU5fkSw4vRLONRjKa8Z/mKoohLwkJ7fPbb53DJ7WP2YTYXOfZ9MzzH+BnYrR
YR/nkm+qSTZ+MQOE1/e5YR8xQWCB0bT5OUY0Y6lZoa1tyvpxcYTs3Yka5Vwl2URi7h3n2XLFY81q
91TYwHUds3yIGvVttuD9tcnQ4UCiwHaNlsdgmSA4cQ14Pp9PngApzOAZjUMKwsIaiR3xNOluFNoY
E+fH7Nu5Zx6DxNiDG8DLFt/Wpa22jhw8tJzjRSkg9y5lPVt+scPc9jWGZHcuqDC/gkVs6d9Tw0Ar
51UvzZTe413Jbzz6oU3kijcokB2hWulnHVCg15FCDzF7uzYdv4oiL/7yehH/qBCkFJ7NYJs3jKmE
/9tUWEayBYIHeVckDdF7hFflKcwDq1DQ/zCFcdnmZ2HBPx3T8Iu9qNqX8QUFZ3CRJayDS4EGdik5
nTEiV7n5jHpegu5iNvV8uiwzPBCpaPEsb8+9zbl7Qy+bbIocjaHr8Ic5WBFyiu2/PA/K+uf0Xglh
m8JBJWOzBlvOxZ8eCFkl1OkemKKiNJ8shlp4XudNOEDnqkC/nujfx3Xv+SwY/RYRmU437pS0109m
b3XXKn4lKz7epr1bsjJvL3AlJzctIIZzl0Is0bhmhelLGrnRbLfnrWdiJq+gvZDwTiEMNcn0tG4P
ccrO6qx+4Vly26ranl90KDIt1J+A2S7Pczx4PLGcs02BTHrTJRfV0oL8aHuM2djgitj+mFt3TLcp
Ng7ayb390KbHpGDTKLTJSi8sDkNjfS8DnDl56bD0cftv5xZV9Hm/CTsguUsMeBEyqDqX8xX2sF0S
DpA75pvz4L5w7MvZw+QZdeOJVTz92NJwx9zvG1uH9639eF7JYpO/jkmqYUjEJzp/LaijHaY9dXLC
HXUYkm7YdmGbbYcJW0JlX9txedEyhPCJ8tklrfXVL+2vuSpyYLiktPx4Oya02drKuGU0hBsmWx5p
DiA5IK2dv4BzMTmzJR/pLKBeM9hujCUN0W+edWNdDDGk76Q1SN0OrxS95GlAKjeCRk4idws7ZNVW
dPDmPG+rKg8g9zL7wnTDrnHpXkR0Qzfy34Sd127lSLZtv4gAvXnd3kpbLt0Lka7oGbRB8/V3RKhx
cU73AfohC11VnZWSNhmxzJxjkoCAmKNq2pgEWKvfNgXtFST8fjdF2SVb7RudKbDvxmA2idYbn8Om
cpbphAqn/6q/TteDyoqufSsI6jhg8XF2UYKIO8oQPSfzlO315NhujW4/To2LMh2qY+A1zc5rhh9e
6yU7yytnRPJzu/Pnbj0k3ToCuYKQ6FjBD+kyjBKgrnYiyfawQ5YDP8YJe7l9mJq22GHdq69kIFLU
IKBp+qfsJfHy7jyTZ28GXXwtKVxFJS8YWBkfIAw+1wVgTmdOXmwa6W2CM/lIBgUmDYmUWyt4QmNm
3AUTqrVm8zAgSQAzBLsgtZ6A5NhnYCT125o2+4Yogck1X20n6d+moji0A7MvzNInPeSxUtlsNpiq
ykPnMI/OXMkNY+BSKbvw6rlLdEui9bTaucLOFTcGjd0+HdDigy3ExgRpnH4SSyCXrCcNpEo1HrjG
RA1doBbY6u7QGKt5N0KwrCQ3MLAbC8w1bUe2svSBqzFwT4uy/Cw9x2FG74UBQoGGEDtQoYWG94bt
jVsbTJo6ppizoH5p0nPVQIE0JxJS9TOgW101HKijptjSwwTQvlqkoD3Ccj30MsgBGJai2We4dTBD
ORDOmezu9Q8jmSmMk4Kr7lNgFAJ543kvu+y7fjxxknwryHfdOWo4GeAjlytuWqZSp8LNGS2oqtmu
u0MpzYg69zGVZrQbbDDoWeccC0dAH2vcg4kvnzNaQWLmjjKBRdqg9G6sO04WrLejO/CVT65xxoE4
gWrYeX3Tv0hx4cfWg5INom02tuthzeMXxoEW8i7riM4LaJaVnrw154tqcF0aalxh+1V8aUFvpm1G
PR/GzAQlZXNueBGbiojRTj5Q/eHQYQtw0N96/KAGhqmofr8QoO8Tr910ZrqjtK2xxGVXPRMTTbhc
s+5XvwTDzavDrau6Ba/mWI46drDMAV0uIAdHBlvIun7odYEeQebkZG3TeahOKytKO5/nnYQAp8UZ
yKlYfvkEEtFTILkn73Ks/kG0DqYtMJl+10t8ylneFLiU8QRA5+uztIKPxs9/LBTWsrLfI8/ob0bW
rHsDHBkbjvCr3+AON3qrPsh0jHGHmkzxVnLE1OWhD+JW7UGnlXlPXfcfwpE2M20B5j0jt5UIhO6c
Lk/e4taXZA7e8zb57a0KqjaoMbhNLlYBncJhh8alGCDwwhlQsX1t5pm+MHwvzEB9ICo2jnIQU3ov
oktTmL/KCvR30afBZR2ZWsSAnXa6JGzi8bUoI/8wsSXY4bZg1oWO3HSgzbAR3C20VLu08S++nTVs
s7DTRHVhbe3h2apAIuRYGPZ12p1otLqzOw3lm0BwqO+YxrJJL3DiZ0fVby7i1z14kac43GcF73MR
2t97lgmfN146k8gX2TS7LtumwhDc4hm3NRAvUA7i0eB/DR4wNoesw9+/+PNjDIAMxdNHgadjW9ns
E3N8aVu9nS7m+CIrq3lqm++Jb8qTfu5kzNxcyD91CRowtaVz9aMeXLKaTzSc5PaE/3JQM8k8w/LK
zxCnUpmBAcVuhtsOnIiuYnWJ1FvTl8mxxefSQR/dA9u7bSQJzYuYZqgdVOOvWAygH8NdAMrm4Qru
G3BErU19CwnnZ4zInWSyeKs/DsPwt73pOOcgwwC2fMtLKOM25JVt4kPjyJ1LAN12gxb2j17cT8by
nrTNR17xhOnb2Uvzadv74ITrVrQ7L+oTQIbFh6+h7Xj+NiaChbsbpndsaDXxwubFnaoWIG7ZnBko
B+Q52zCXfS5NZ+mvUfevFx1IzT+LbwNqVJNla6RmqlKkL3bsLMhLds3kMJYr4+5ljP6RtckzkVCh
LHP0rY3tp37hZM0jBQex0fhPMXV5F5bA01y1VmVl+eJClyqShfQ58aF3RfoO199WMwfMCDw8aR7w
tH0lmHdXeN12uVEmO11ByXluzvVAh936vXGwekTDxpA8YvQaRydI/FO8hBBaoGlzJrkmBCyCO3wj
YNVqlz/4jOV1DbBQi2kfznI6ZIwVwKeFKq0Z83ElnmRpfTUiJ76UVIqHnApioz+2NJuq05AwDIGW
kampbOzBUwyHYBN0fkO1jZilGI6dGhPDhiLHgfJanydBxCenTzuaMki1Co6KdWeKqVd06aDbHH2m
TSWZcYAMm00OLuLYnfRbFj13yB2PIseOkVvl9yD4MACY/gatdyiXaLuCuix91hN6iqJHA3pR1NS4
XOXEodn5uI8T869nA2TBd2wjCsUV8bldWn4tQcsiSjDIXlw+hBmb39HkiwWGwdTPs+j/nCo+5zX3
0BrVWFPZcOgFutmwxvIcNJ6jgFfmWf1CsRe/pzW6yVoI+IpSfpMjBJIgYH7pVmza9Dft16AI8hqj
8BJ/R6GT7l3dA6o1jiDyZ3Zs9AkdfFb94Ivm5AU2sJLPuXwYEiJJ+XqCmquEjbyHCGp/itT4ndXY
yvuKkT6GWEIWSanZyykFizMSZLKQUzc/4/chX0Z1q+SHrgdaIeywwHlac5w+pQRiKYj1/Ob64peo
wAcRf8gzocY+QNCeW9DTu0Ra5o7e5WhDFUmjm5IL5Zk5btMdWUAsAitComqwTMTaM3uX5YNxyUxu
Dxoc9V/T28JMRA/HBr+h34aqN44BChToUS62zLj+O7CRGURonWq2QnsMl+/TYl3ssvBoksW7b4hL
xmgerCs/M7I4YMoU8Nw5StJMTIewAnjbAtYcUdsd9KMRdeJPkMn0+K9Pkb2XOX3ka5VtC7VZQ6qt
WvHmvRD/YNprYQQwHZut5Z8RlPB59rjIA3P6U6vEu4ib5diwet7WQ/NmzflTMWQcvAYwMXPlmwwT
Vke+MA99carbgedKlekFtjVgxPNpVgs7Peb77GICAwPX1D7lbbrvVUUzWR7uRhszGqI8pdrTlVOh
ZI7qJG2KcDjo3x8RCD6EbcJAlasoCeSv1rd+fi5eehRAgYffLZd4XN0ZUktVdLgD0uqkz568iP54
Vf8dOjp6+aCwdp09/tWvpGM0v/AcV9tmgh7Ujb6j2AAMWkj8idfkHlfzhZETchdOjeMQTntpFYdq
aPqvTqQY6KP9sVD506+Fv/XqBNlssYGbc3DZuRseVZieE+gTwhnDW8uE8sKZDEF+zc/66ytSABCh
Iem4BX7tNobIoguNZSiQ6K/DMQ3id11iZqp20MUo9H5AKNTLFfR75kgh3FWhyoweSHXSkNG1bDyL
GCIct0CIoPc1QjBIKb5MI5mJspsIZqcl9IPmOYZ8tvH6ML7A33N3XQ/FOEnqnce2KWZWthdZtDLf
VpINHplQSeQIpXqFx8dOwmd6srJ6G+P2W27CzwC0QRXilylIevdFi7ezCkwA4TCNNYQ7vUzMmn05
I7HsJ8Y3bp8eMiAf2wIp+6ewuFPTlXIFEkKtcU2mEOVOPczbfBDnLrAPY0j2BZirYZf2ZKOtNoSP
Zhx3ubT7Z0Auv0lrYzo8Gbs5y/rzOIz7hKApYOQwNuJ2egvipKftRzM0+/elQnCDiZmPzIzfbKuR
57mLPrKRMbPnNkdeuekqauAk/AZjmo9Yl4crOKncxovRMOlvua5AfIXHMUUuROiHOCAlRCoIP1f/
h62KjijJ5nBnoZDcOQCwD7oGGDN833ZHdUve30e4IPGLw3E91LkysDkTw04J1jh38m/6HVmLDPaA
YX3oQqkxxt9ZTkBOKE/2whLBGFRPUuf5qS2qt89OxetX2u8BQjrnCIB2mrGleqon+TyN9Id2mnEP
hNarO8AqW8OfZSbqoxFW1i05RgLd7Mak2IKRhIm1NdwKsaVfIoc3AOPExk0kqPgdz3A3eTAEd7Ph
FVt8EXd7aJ4KtMEFZDEk20l/NqA1QvtuR8qHxWhoJMPmpZdeiP6ia3aQRfOrN/BBd8V7FjOy7Fs0
f0YqwFjNaCgGZr52SFZmOEJubxfka3kHnE2ftzmen1viyVMxdvO54PATaGYf+scs7YFqtvN/L8JX
zxi77L5bqVD59varI9913Sia6g1JSsLOq0c5BXL3IGVxKSf33SXx96sII8ySZbVvQZIcFjnLi2GA
8Wpb4R10+9LYCx8nx/auK0ALBHUZq57c4g9CHYP1B200e6QjDDJj54uKpPkWQbeY0TaERUYaFlat
uuPKoFshzmLYrzGsRKtKwciGNTEnUe7sR1eRCtIVsg4zny9eh9m7nNLX3OtuZWOOd39xEbVzMpFZ
3B5z0YbPS+/99CTsYQZT7t0L+PdVnj6C1QKMlXGbFpPdAz2hgwzDsxDrn570BpAl7pY0UuCBRWvt
eHbtvRHk/jVt5kuHsDKWpbyslX0TTNRO0JAtWt7sr98St51DlN21qyDzdK1vuUlfPpyXxW13ts8k
2CjaR+sI/gkQ+im2SWEO4QyAYYCyJ5fnsPbIHHQwWpcFuDF046C23XPEnnpZlvfCanEDIUi+VDhB
/enuWB3YkXDyTnUc0QlUPM9uT9JrUovp2YBGgwEKWiEYtysfsNwNeNKw93l7ZzXKq4LnzA6xYx5B
LczKxRsd/7STFveVlfIQG2GT014OL5NL5FHUdROfRoTxt6hHKF0+V14/nYMl6r6Q64D0FkCZHa/h
yaPvWoLS+8pCrYKhGxXDt7UFdKYvRjs2D6Q+1IcIdLk7GCZ6nnE+Dg5yRMtgT8XI82QYbXEImvqH
9tChvtmPC2mz1miAw58ZQ7n4Ko5mLm6DSL/FqB1eKjX4DKvuI7BevNJN9vY6oXCJh/XNhGyMdP9W
UNbf03ioPoYWEWEANL8szORUjav7vkLXACsA97TLzuVQem/cvukuK+Fs+zL4ORtD+iIh9hxQrYRb
9HjZY7J2bo96vCQD4uSmHMZFwcGeM+Rh3yjjax05v2t7JWFP1vlVQoeNUymY3s9PSTRa1wKqeJ8g
QshzpoOwuY+Mqo330hrQqDn88etQPhZRE0pZi1si++5Y1jEcJMDwx4bJ7WZOPN47e2lPOQKFDag1
eE4FxHI3HZA8pq8C6DiyhumejyquAwTu64R8LsjP0C6zW2VF+c70EYtw6t9opIjKE8bJrof0uYxX
eL/4aHaWdI3D1IMgcot8Jvp5qHBYK77/1GNzmfBbVy5MUvRKbHH8W+M0CrhsL2+Lh3eaUMkAdeNw
YlrRHwZA3BdPDN+DvgwBvwXEq7XecgorO90mEAau0vdvpUHo88LQ6Hlt4tsgKZcrf7TutCXyyyTT
W5KV4QOveJoxmFsaEd3kBCm4ijM4fAyCjqKgjlNDcvhKAMzHNAJj1BXBRf/FF+0B4Jk8lYUdXFrX
hi1esPPN5jy7GiapODLvyx0/g/i65iCZ0GSXRzY4HCZ9cuMJck76w1phAJ3KBCpb0fbV2TGCCQAT
KJUV2weZqdmhFmX1RuI4qpM5kKdqVYS+xV7PvoEShFWUugDgktKwvsSrG1/1syPd9kdnE1vYJp51
gFD7B/gZAnETzQj7dv9QBZalQKnTUzjk81M5pnKn9Vd+MsrDzDNAvpnxCHtDbFczWp/yHDyNHcdv
VR6a3xr2l1GBCiuPK+tp7dLH1PrJWeLFZJettER86akLEC8cB+9EWBVkWsGUP8v7B8Oj92HhM0mS
3H4l4X1Z7J8ryhkiQNFLjWDWT23XTMj2gvhLgfdom1dvOR6Jt9416UwmKz+u/sDZCDiSIPiquiGP
hghMh8KUztq2Jli5ORcQYtr5lMiIOOy5I4otbg6CkK1tgSb4manzVrkFL8zF91NGUT7aKqGhgr1E
2P19DswzoWXlrvM64yHNDClf95sZsYNlwoLnEmR3XxhvpfD/QhIW90XW/osCwyIsBrkSr/eqlhmT
nnbaeyOKmjXkfWhd8xrUhX1hHOAdBP3eI4FUOPXA9Wq2Bzf9v0RN49mVKemGvlIAafHPZCKBDtve
unsis+529T6ysbrmnl/dJPSSnVFDZwqh5LibNE1WYFPkN6l+4EZLfUDtgIjAb8xjxAjjarQdzQBq
p5PsqMVz0KhJOc0P2EX94CZngkbivQ8mjE3y01jAgWfb9SHGzr1ZaGQOKS5n4tt+EiuRP5cysJHA
V3KbqngrKyKLwO3aYBuMMbRr03N5BYP5xl52CvtXyoDhdW2KXUDiO0Ctt3lG32UkyxmhEYtTSMIQ
RKoAjBdJJ3hoC/DSDWG12URUqpEobSN5nZ0XyyMNRvHMU40rzVUDBbIsK+bAT4hE4idHgiZICzGf
23UgCqAtH9Y8rFhT/YLYZpQEUhA96QQpMnB2wU2R/aoUm2fCxsD2nniOKMY0rBzb04zbNSM5oAOG
CT49ZE8wF08DHA1Z0OR3UlRbhMJ0hgkmAV1NTUkDVGS8YkaKaAnyphp2wmL+WVlMQjO/3pWzPyOH
oSLGhIXKkHX4jrWxV99qZVnwJeWwrk718plF4Dt4Ke/uLsPTGjE1Q4xn4EUwfxH64nyd8DAbxT5r
Tfs19WGz11k47g1G8ntmfjdBes4TPM9HQCfTj1b+h5uZmQSBoAi3WqUF1hO7pll+uqEMb2W7hp+r
nZEDfttFzy4RFZeiZvKgdIVseMHBx13z3XXJEsirjA0dDapYyPa0q/ona8rUZ/rc9VBVsNRvqyFC
GEMeAlbinJK9r0+RYZ65Dlr6N6YHurddTOWNYXaCu7D9xpoKn2RenWWGJNFYEUZblQcPOz2Ns+JT
J3NyZvS700u31fDf4RyxQ4jM/lQ0y0PgjN/W4cN5iQfLIHz1rxe+OeIjF+H4nA8zRRVYqAUwzzuY
kr0tp/PoOdUlLdnm0dShlWgYbQ2LS/jN4iOhlcZX5MVgVmOCCF0ve2Whkj4nIcsltXVvDL630hNg
0hYeW9zNFq0BQJI4Jahn8MkpjzmCzzDwkdYcQ8ypzmzXpGvPe/qO+Wib030O6yPMN/OlNRVStywh
jkgz3EQiSW4GcHi8ks9OROKs0xfPbbf0R9OUf4vVWqkxXBwa7GHY+m3L2LSuMypFkhDJEEkbmW8Z
EX6rwoJ4kZHozTHN5qNl1NeavL+b/otncA9aM32DLFizoX49jAba6g56y1MRYwPuSvOa+I55xSpH
Hdp4f1lrDZeR8QuRdu1lxmK2DwZU+bCCm4uiB4VWSUpS3aCWnnFljDPpglW9rPvMWNxNYkzGw6B0
Lj+KoSr2dtTWp/+yS/f/c5XOMWe6qOKs6P/Q8eU2ozYTvS84OCY6FuGsYNxHsJXofBfFY43FU8f/
69EXzj0QRDfxWLwaxLMyeF6DcxKDpHLLCZ2UTNFuSIkgkVqTu71+tzocqeDju1cHput5LQFm6T4y
7qR7WOfmTZ8kJKr9LEP5vQaJtc1cMzxZVo9OPW2NjWBJTQA6eS5hUf7TxRb7VXccLrXVQ3JLYuaB
IG62pYX8LZMEdEAgejbGb5Qr6GIhLm1gIa9MHB3jWIgaXERqfe9gG10YGtxKdi1QuhnYNh2brcqy
yrMeumnbB0W8LX37A8297K0flpsmOy13wS5KvVh7D9EDbldGkyJonJfvZXrHwhNfGie8Oo0HBrV1
+2NJHA0OqOxLGpbs8PEPLR3hh2uU8t2uFI1I0UbIE8XE4Z4GSM6kzRDRcsZjZsvvnYq5orSb9j4G
OJzWK2aKhMt/JmnFL93noO5ZgnblBf03nGjF4gDFi3waAPOyR78RXbWSow+hdJXLN/03Ubd+c4T7
Vw+yCcJ9H5X3RUky0W+iKTLmeKcLkFjpe9Cbox3rPpcsScHoxR/dTZmrkYAvvntt9CiWLj0R1n6y
5uCD+9jCFwXLqiDJAMFcx3KevsBnkl83I6HNXKuVkkNnRU1wysLMXs0XQj7LSyFInHKsec8g8C1V
g8wWcI/Cl32VufU6LTbpQ7H9O8nxLGsphQyabyxTDoxZLvrMMwCj4YNEIkR/UHj1++QMn1tju3aN
E2yyPx7Qvv/yNjn/oS/1WRQ6IfPdyOeV+ndRZ5uypMicZNpmgbw3TbrQVMzZS1bkf2Livk+m80PP
ufUKQI9O9FWWMVLZwqJQiXYTXhEf+4j120HMnQfdPzMBHHMAxbARTEWh+duWgMmrhqRN87Os5UWs
VscsGPVf2XEndxGMVLZwzX+RG9r/4Tjk23MCVEVIoR0/1Dq1/yG7AbeUWmk/sGhqli9F64ud3U1E
98xrcnQbSdhTX8xbIrr18EWPWbWGK6g6Xs6kI7pKDZiKpHiD9zbhaD1q79MQKNi1jSN4TX//lwPu
PySSfM1ugAcNxwCG3+DfJJJ9VUWc90j/UsMjcns9Awd9x7fhbo2o7E7NGuPdYD23OIwYjYxMeDL5
xLU0Rk5oyPP4sv6bV1Fbyv+XTNKHSQIEQ0EZkJb/u6a8tcs571jwbE2z8jcDNPOGHVwI3j5L+ois
DRarXWzjLSWJ9tSYqjVz4ncjQfOXr931v/yIwCn8u26TL8i3bZgWVsSzq5/r//HBWsHQ9zmjeaVu
tPHXDN6+5I25GLZ/QdgF6M8bsivaDHiHnmWrxCTzlyZgaHlTiiwIWyy5NonHxn1KUeZ3tfyiHwN6
0XtpsQ3ug2/CqkHqYFbbecgPwO2k+3wCPmG1BH/2dELnbjZeCqWCcuJfiUmJOGbNteggpg/1ivoh
XM1nkGtnAsb+5l3CLEgdG/yKL3qMFlTsyRQXRQsic6HghjjPl6F9bpw2fp5Jw+wdRJG1QS0bU/Jt
rLRyN4ucwh37IaApeGh7UfwsvNS8TqCBNoVdG+9LFHyw0sA0tsby1AK6/lqn03dRTcNFz1dHuzL3
FrNBeDFM33KvOebeK3ih8WNukz9eN9TMwXNx9TnYaQmDi/7ZuQGw/FECy0/8xr30f6OkdLaOM8lv
9th/YfbHeV6+tWEHQyn177Qk/8wUH50bDFcROTVlCC2aGRXttWP7SBbiepsrWd/aaD1jSTMOwZKT
XbAGCcHHuGJaRMBiZPOiKk9gHuTxzc6+7kC6SpF4x0UgAKAa+O32v7swKu9douRSZpJfQxx60A+G
CvalgSZ9cBltm/Txk00siIKE+BF1Oxl/xAH3z1XH3t2S6RP89keKgn3D3yBdSZJwl2YuMUGtnV30
8metiT5SBOZ2oCTHZWwP4fK5WzM7B3NIeEbyuk278TjbAPrchBLSzvNpr6TmzAeVPkfY9P8Tu7SL
jw+iUiZC/mR6sBWMp+9l9wJ5y0YLoGdlkxtzKT+dSTg2zkihUEFWxrt0qu8ggoHHK4O4llaTsSAZ
NIj7NLi/CLBiXsNmYaZ+ZMJi3FxbcgwO7M8i++b0e8D/G/asLpUQS6CaddFGup+reyV50dqX0ZQw
HLjYcCc6Ozn5/deWC2NE+bb1jGi42l+KqrU+5T9ZjDBeP+q6HdBaWYYl0bGrjXvR1b87C1udz68u
QjrRDwCYvcx+kWsq943RKrI0T/KSoF1AX7ENyvZJX0LGSoivyKYL59Ehn1L7FtryWERefNCLY+zO
fDfOuOm6dX0k5iWysWOxC/ruCd/H2jm2G3LvhlmavwlwYjluP/A65U9e0z6ScTQvVoqlKjO8g8ny
Y0sKEkPLdb2vBZVRPfvefumc95ZcmYJR48PpxK3rUTA0Q2EfsF26h7FrT5NH1KiPiflMf3CSIywb
Qr7rE8FcxZ5NuxYtZrYLHjRBgkjICZGh7vfcjYDTsPk/toZALzCOX9KG3tZx49+V8zQSJnLsACIe
vIKxVBOVBvMWOuSgW869GqbY2A5ZGRl0U0SL5emrEwgmoPF8ZMeQXXMj+VCMss6dzq5AtNVN4+84
q6rruNZ3APNnMRnZOS/vlL9Ht3XnR1W4475akzeWfNNZffpL7958p3XOFi4Ikj71xBTX/1dnTdNn
wTw+aVQxDgaGhUO6vrUEnBYORquwr92Dnbs4JgNUqaEbf+1Qe9HC3fwOeEYmYpZ4QI4vAZqBjbSM
Y4lF90YQDkGUSfIiHaclfNg4uLALqtTCFG0t001Y6RdzxbppxXvGhUC0GhbfbmUxTxx/aaWv9qBJ
JeZw8HG/IhBm8qqccvrwHprplxwdWkcWh58KqKb9u67ND4fo7s1Y18k5bzIC4xCftrH32zR6HxG+
Fx5P9YqEjrnrT13ItUxWmL54u6VwxWXC8ZJVili8XhaL9GRdY8SZUiVUpCdq/tUc8q5kVvgOFo/O
umGMDvfWrEYDdzS5l5bK9pqPJjmpI7FAZzcZzqlSJlVhCeC8lRhNJXbCmb22TD7GAb/K6Iw+Li+C
ttN83RfNyuGubqn/LyXRV0A4BS/5xKZGuuweRt4GQsG2uor+1wLeOnUGkqxenUosSp1JJb2goNLf
h248xoHpvRmzBQ0jVPY50lU9QdCFIrM1Mo7rfJ/WPZ9n+9eo5v4klduzUrV4bvtQyDgBz7UjfsSt
Oe8sv30ao9y6UIzvvJA3K/fBkeqN5NjMNyUibvNiODX5H9isJM8Ta2klyb1awv5Cqs99GGp5StnW
T1RHR8MOu23fltdYcVKSCGkr7LTNEHW7fEDEqMc8WkyakbO8hZTJrg+cWi7H71pc0UbL3cdzs9Nm
+2Qe3wqb8i9NaFd6ZS/XqITcTqtnGVEXmw5WrXIFTpFnpHmb6selZ7MGolm0lAysw/Wsz0YbqNDF
d0VwB9O4qQmXerYQAdXKTFDTjHPPqhoC5Nmn594eqEZoPqlb6++Vi0S2NJBpArtju6ZIV7lwt5lg
9rqG2Z91JOl7WBvFWw9d4vXyX4tZRNvURkCUzesrMWsng7ecIx9iB9uNSCWdDn21syvniuk8Opq1
fJiGk13LvIvY0qK/Mom/WuLS2uJEIw1gjoEuBAQuKbO0W5KDTRjreZgszPwDa4zRle1JiYocbDKM
lP9RyhpcBDire4D9bkIg0BixzEO8rJ8Zb2kQkqzJ38FnYBS8F3HdHOmZ/1Qqzs1pGdS3OD2Qb4CX
9ZrxA1SGORNhPK5EeGUoIlStU1UYpKJ5aa+187tr5+rhvkRvq0nyTqusn6xm3gHOQy5QAhp9cZYt
CVhObhC1luXHpjc7JAjrtVESOIGed1eF1VenJbhTTs2lCp9BFY9AaOdnipLpYlmuDTzLr47W0iWH
2iYD2BsQN6Hr2lhNXl4a23qq8ZnsmrQ/qYJjp/3ecVh+7Rur3s9IshCcDKe2zsZNgxdEmE77Yk7i
N7kHZ/VLjZJoLJ0QImv/q+BXaxbzw4zrp5JrrVsTGz0YZwMYgu9G3NQHrSTJafHBkJyqCcTGPJ1R
oUbHeWHBnrMg2nRxHRONyzLey83nqQ5Xfpj7LOCMZEX9t26Wm7abDILZWTo4tLOuyM9Tkr9PczKe
EbyRo0kpNYHFZxL0Z6ws+0h3T36SFarh2h6B3/y0NIg8IDBdfdtkzoG/5gyQaUGc0wntSNeWFwQB
PtPO4KClK/1k1KTBUpQlXnaRy/quf9/Ik3dBDeKcAb3dszi0T2kdn3RZmSZtuhkIkt+uJXPOMoVF
wPgNqhHhRKo8jfYsk9NDp1JhgwDTqXDzlzjMqRzabu9CiDzkTZrdI5rKI0m7P5OF/KF2HKDueCXp
7F7O7R6gQNPCFh9NNwM/5AKx4Z9CQMW5+6iq9fSp7NbqQN1GuxWpWj7iBdJKSMozvJd0ScUTsQ37
al7yA/Zw7nLA+UfIzEctc5k9hjUjzyz5UxxCjKrVqpxsDlgkZ08Y/6JAFkT5yNkyPrXKUQNEdI3b
I9nDzK65zi05kiGlIH82/Kof8yBO+i5DxH8klgrFCwIGEHZSBUoAEFU2rCVkD+H0gIULbJqkFrQU
qkObODtPos/Un06NBC1L5/7z1R1GTpE8z+76beZIYzslGPqvXEOstpTURXQFBgvKzQm+yF6WLP+D
3j+vILq3rmeg7uIy7FJCQszRqrag7rEEJlse3uGIyeT+6bgc6FrWBm3l6uJSYamgbF/JEb1zvZML
7w6ws8vIaTY0nnPUCsHMrV9SQE8PlG+DFw0wB0gyKzz3R5/a3QVbL5UAfWCZu9sgo9zUtRRyjHbC
4VDI9I0R0mbgS78TtbSfR1YC7uIA8U+C2d5OuHFHQd5Q3QeEcTDo2/guIG8rrgR9gjig9E2/5BHD
YkkWQZ0SsRm78V2/V3pGJ81uRc/H76kDN7lDNExOtiqyVVmmrwvtIpiRqNO29ScQdgpVQtCFY5zL
eYxOZmx/Wl/mBUOBrKL5FnTm1msb98mfEqTULVuCym1/wszILkbK1oid2UsBjnMeE87VzPrjrpX3
sD0kJSLov1oFp3oQsZMGS/5nKFjqxu5V3/6JOy27emxfM+mPt241WFUp7ax+JVqui6NFbj3YLFo1
5mZ+GD1aN7hpAJNVlcnGjeK7bJNXLY0KF+9rV3okCin1GgoyOKww2hznoqlXM+O9CziTtwkN+Tlr
5ieDpTfb6/Rnng2n3FyOXT+bT0WA4VBxSIn7GshgyctTHrGiVE++nkm5DEz6vnhK2RzyWedvsNHK
a2HNB+yYpOCMzgvLrq89QcjUp+jjkmghd8MqaRGz+lVbK7TNI/MWMEImyPU25jNzVjLJnAKQigma
Yds0tdJCh+2FiUQNUrXmVjxIrECHjmnNYLfzE9vs99nPkuvo0dDPQp4toxkPRK3MZ01rKNwYsFWR
fmjR9uxazTEeAgI63C5CtjFFW7bLZH5PwjkwnCU8t/MYhGh955iK0xo5L6vXC5qBdOIr8Mqt0TCE
7eNlPzgLkoGcAHHmPexHSKjcVFw9hPbWKD5wqug7MbUTRHITQ+faYOmPk+OXhIV56qR5lLTwt5YW
pkBaC4MCbrEDD9ki5XuXjgrJm8o/MoHOoZAW+lwxSTevTfeaFKVBN8oL3rujs2M2cF1iYB8AHL4a
oPG39bLcNdtE15h1SNedAcrX95YM1kepQE1jxpII7u/74sqS2j++atBH0WFFmMWXVrFRxmV8y0Y5
70OZiV1lNIzzMucPLd9H1fEzGiyOclLSIE7ZbnGnv7MAOrSvTdzTqE725zHgzxGOSUrPpyrGp1Hk
XLNFWPlHq+FFf1F13zFNCBKqhlJcx4zx+f9j7Tx6I1nSK/pXhNnnIE1EGkCjRZksR7Jom929CbAN
03ufv14nkwNI3TOalgBt3uBNm1esqoz4zL3n2jzcbFE5BmLEA6MzXFPkdttGN2wYbYE42mrxNy5K
fgNFiT9H90nPfRQlNOoms/2oxAEBfpm9QzM+e7FpHXL6oK6T9Yfqt+3AxofLU553tODDeX101vlz
HlcoRaLvhaJ5nIr4gsOquKO9+oO18Z8NkC2QLzbbGFOHr/AbTjFN684bW53bMG/2mPwpS8LvxrLK
SKCOnovtuGBt1st/ZdWx7loufjTuC7XVirwv2UKRygAK5/EnzdFwAXAfo0fSNyS0hLhCzC9Rxt2o
B729D+GjMhZP6bHmhMQ1U7EykPV9SirTjdD/6GRemXS/Tz7hFAJGcg1T4BH/1bgp2tQ2BmmOcLec
zzivEOSn80kf3OfY4KKCzmn6hs441p3XENmEkE9d3K4r4iV+fgdt4Kzlds2CKhFnzaXucWoNj3uc
nEbR+CPirQeCaIiv6EDQ1iFJAKyrW+ds96jJplaephB4YBUFp7WGcO3xIeOCWv4bUHQy90avL5Ek
V9NiRrRbmp2AxsCsskdmj8apzfILl2axJ6qNw4GOR2djvOsSWwOubd/NokMUgK9cLptYvc8o5+5T
RzFtmOJ8r2l6vEXQtkmzpjtUPYk6bdBVlyS3jrCeMEQUHO4FOC5QkX12gZdyk4+slxngcQfZXfIw
Nhoh4s6STAkABFDfuWrsZ/J0jyaS86MXEOfeWB1hA4sjwUXwJxXaTK/7ai2gQDIFxq2oJzawfaNu
Rhi10RUfJTlPj+RBvSDcq3elh8w6SIobMxySvbVUOxZlT2maGQEZ2AX7GkET/uEey2JE/Kk73YZD
ZCOBK+QdDjm0JOhMjp0rv+FLRfG81KtpXOLUBS1lIM8gkquNd5PRgViNR249cTCtskD8lSuftOzh
EHNWOmVGkE5PwR0IxdYgbfbFYH0MBqOFwdhOEBgSsauK8TOyheQPRmrzn6x0HAwQ7DyExdfP/f0b
m3EMRcxNP4A/jJ4zRmxzuB+1jkJfKNKCCI5xFoxusoDow0VyvP60BqKRZhmdFugXN7rTADjrjJt4
7A+pThprVOtq08bej5RWYQesp9r/68G+ZSzLjV8fN5ctA+3CAj0AevKbT5r7P6fbB562otVCp7P3
auqpqb3prsFAkzZu9ZQJqptOow/kAhm3dNP+XKB4g8/Gdx/nBV807VLXbbBNx+CHNqfQwCTGShcP
OLYtHFkpQiXw8Q5+i+pRxbFzDJ3Tuh9wG5DcnRvZKLZBTFliJAm74VGaz1HJ3ruK4KHpJWajD622
nX7VZrpbugeklLZ+bRdeGEKnpezCx5rGI3etdpyIRbkR4quplfdukH02B4JUzCp4iU33q9sgtVox
p13LSZBSDO34rh+S0jO2ZQNCrwU19G5TqOKUMp4wDN4ubLfKwzxIUpxPctlajpe5LQAQBfcBFT7O
NJBGYrJTRuSfCpsF59QMKN3tnywhmeBObxgMc+ZlwKmT17gaaHtOq9FnHYoEsClJczc3yxTab0sv
RBD7YHvjcV2ExgvPyypfU57kvaxzB+fv2fSoghayHtNSvHQLr2rOcb0g6/toEcYqOTPlw1+yrN7i
FrXsgCJ8QUsFkYFgOa6zzdBaVCMLE3UdQZaL6mWhOzYex08eD8wOShKe5lb7YQ2WQwB46JD/9bMI
nC9xoE59iiaCAnG8m2kbDIyiH8P1xITaOqE3FLJ+DRMo1GtdLRdJjFMxqkoSZqiLXWBAn7gRZfS4
bpljUvcqJkpbYyC1D2c+4oGB+SwrUFqTFT2YvzCcis6p67KCj6I924sQJYQ1XdqZpS/DKd8K7YcO
/P1xbWAbyzfNAgfe8sfzUuU+6tg67Mf7kAtQh4OqdHYXi50oIYVvP6fLnsj86sZDfUD/wHVbhOf1
T1dOxcSp7p/D8py3/A2AazdTq9snkiDJXB22M6rqAysoBiuhyggzIAe5jSKD/gDiP+lfEFugSpIP
hBqSm3cxgpY19hTWtw8WSxXQIeljMDPeWtMrMOFbW9vKsHCXeAmaG8NJPJ8H6HZNrIiZ9VB+zOA8
a4AbHPcfAQDxskB3DPTqH48hy/uA3FU5ly7VFXvzJEZHrXfjrvLAkqyOqLq1QmCT6ksww3tAZ4mK
SXdw+KgaJ1RthHeEyhH44D1DR/g7yF4tMLaxldpWBJjo1urfFmQec0X5Wt6jPGUYgBTho1FdvwTr
iJOUunFXpkvw7YIz1RlwFyJaBG3LX6iY2siAZINlYiZ0wikH1d6plqNU2Xm7STTvfgyIUjadoT82
VvZYzahB51y96AGtYZMis29sdRu06GnY5eA77gtSF5tv2jghNHMdjFbxxEDfxW677ZkK3c8h8z6r
0rVnp29+hPWYXBq082st4Om4CDtoNHdh0HyJvCn6qNpLUk/10TAfc5m/wPokcw37185etG21hcNQ
tnx7w7RG2tQz6wx0jFREU13nzC4OYVy0O6cCKpz17W2Qh6dirOUTGBO/jJfhY0lwocv28E/cmBWD
8evx71nkKAkpLSEJA/gNdzWX5gD7ne9rCzwCdx/j22QSxp2hZxWBoe1IX+E1frZsOcp4/hoic3+2
GbTBeRvOQ0VTFUQMriS3foD95tmA1qk1wB3nLCNQa471S2KJ74427unfi3ODkpSnFFlkLo6Qo/DU
JzQPnojUTmIm2LkDymmNLI2jZncotnL5omlfA8JadwwTHGAtYeznjFkOpRMs4at3PRkM19akXElm
59wWdC3O5BrHiFDy9cFPQiEgMDj1tgw6sY8ztjDLZGT9RbHoHYM+qc9llz0OAyLFcPneW9ZLOWjp
h2MGl9w51Zh+NqEWLzzL9DDExauYadPWGYGT4d3QUl6upW2NyP66wiKQFeS7JYCukY9sm+f9ag8u
U6n2NeZepwimw3qeDAtcYB3id+YSMOVdG1rhbRwtcTYjW4LGIc+P8r4CS4n4vyFvN6l365hlmBxF
45nuMkROao7uTMkscz3frbzJiIj05o1ZdC8esXYXR33vjJcq4fIgdc+CVbPpccCj84G0e82Xok4s
qspVK1IAKixJokYRG+/rZn4dg77aGjVxdK4W+OSZrAXkylYEXd5dJhE+rOvHdYOqlf2wN7XkBG3t
W4k3b5tXZI1CpGTTpdJbOTHV79iWA6blKJq6pNmaBI9ilWjRSbKfDCTmZWAxRCF3h0DUPHsdW9l1
RBcM+BPdbjiZHPV3yi7nTRGq9FDrhT+H8p79L6PHiMEvg33EJdFAosjiIkQlxijWsm4q3SImdPFc
NmP/Y6wjtByB8WG5m83R3lpzvehBQ15MxDhCJdUPqh02EQohzWB1RK9l/jyM1lGZTgCiKAd6XNrJ
zVql/X9Hbh1+Fndv2c/m35e/+HtRTjUZ2+0aDPVf/3YbfWf2U7y3v/+uX/5Q8x/rLwc/i91b+/bL
v+zzlsDRh+5nPT3+bLr04z/w99/5v/3Ff/u5/i1/ityCiPc/R26d6vQt//FGxNb6d51+/O0vS67W
R+CWZv9V12mPPdcRDrMzuIx/+XvkFuvjv2JHJudKuLaNTMmiJl52O+Hf/iLlXy1XSJt6XodQZrj8
qYY13PJLxl/5raiEdNMQrrAc+X/J3PotJUYSJbFU21jA+G9AaBS/NQ1exvzca8g1zV0tfwJpej+G
c3qYwZNDYrUkwg0GtXNUgS0wqyW9uozuCBj7GWTpglGR58GZ1CHQOupiGy5mY/FgBF42HKL6D6qu
3wIElhfrLOofYUh+chIEfmsS3DTT0d8noDvG5MqYHalemJ71xpXYbICIkGDMNCce74eQXDpAH0zO
8V8Qf3E/KjgLffugnEjs2lZ8XX+uTuvMraNDAtQM8zgH9n1QNszf+V/ZuVwECcm3yrAu8RgShpuh
gSL/ojuo6qjno7wwINlXWobXeeDp7WhX4iY/se25ehYzavry0lda9N6YzL0jZMRsmVizb8yBx9tV
oEoLaW2HOPtpL+dTbQ/dcT23KvvWHFm0GG4aXKJQwQk06le24cCqiTi79TzTe8Td4B1nndiApjW/
eskERSC0HnpMNKcAQEtWOcUdFokqgULsVVO5aabBvpEjC/l0rtzdRPJ8qhzWbx1FiiVLealnKS92
lRFgjFVLRVPEWURw8RDixivPsxqPWiKcT82Uf9XH5Ny3ntzHHRdeldQcWSrc/beH6f6jBvi3vMvu
iyhvm7/9xVzwkv9VGqwfuit025OGREiKQeHXQQwRBY7mJXzoBsrWDWBh0ELsIyAUBM1l/YdZQoEg
NeisKru8sChnkWVBM2bRsHVDOz6qpaDOk/qzHgby0vKjZHMVnuDbX6NxIqA1tVGzOuqG7c4fS5t/
9vJt4F+owk0Efr9RKSuXLGboQcB+DKs5FWk+3zkyju5wUNNSS2YLkYDqD7to6h/QtnmH0E1K39Hs
u3XjEeNNxa0E/LrjXq8K4sEK8ScI23IK/cObjDBTh9SqS5ua/9c3GUtxPZk4bLZjNd9rVQ5nn1od
ATQBFJMZnUb9bY6IkqExjFDSnHKjlhdV2uldWzFSb0A+p0H7jBfgLmXzdrGUaI//+ovwj0cV8Sec
lMuDrzNvlL+9RkeP3YrapmD9HBo+nfOb7DIFtklPblpnwdQvg7mRR5LMg9AH349fyEE4jcl8fSun
BIaSi44+itP2EFQPpoWrJrfqP0wzVvHsL19Z15YMRl3C9xw0tvrybv83kSJJBIHlGSO+QuG8V0Np
vajwVsJzM9KBXrnb5RNUCRGnnxZb3G7JySkmfNPBQFJAgO02MhoTnz7Z8Llr/zTm+l1aPcMOMrF6
opLb7ioWpNzyIQzmcg6R3UpfDYA+bkHWNqRpgDwrorsoR3cTusGzDoNdV1ZzYOyFX7tkakhfCYdV
pajfwuw+TbrJz8XwAtmWhXkyyPtsGS8W1tHokCy67zJwuscmJHJAilheQhOTakpuMkaDP3zSvw6D
eOSX94+n3SORYbkzf3vkiYtinbIQm9DnVYcUOu3FjSjo1zNbHzjaQGS+QCZnVJ5Wx4xVV5nY7rkQ
QXbUJQPFGUD4XvhNrU13f3hxvyZarS9OGMuNaUpT6Lrz+43paRhucQtv81Jvj1ZO19xxU284bG/c
vOfKGcfvNh6rXUiCXZmdJ8jTMyl1JNaH4tQHw0E0INYiraL/ssD39cz6r30M+PFfv9R1Rv3b95A3
zzN4aFDL8pJ//R4yfp1iayTO2GiCH0PDe5b3Ap6Nmecpz8f4GcUHbi+TOjRue/3bGg4xToL5Tcib
XFSj5tdFyBLU3XlxjZs6t855rUOQndPXoPPSP9zwxvKKfnvFONBweVD6MHoXv/WBllZrCht5vi1y
JIrcwQRAh0AAG+Pa50br9zojC3hivjs5LPmF47JmS9rbKcHr/Id371eW6fJBu4YQxBTpnmkZJOL9
+u5hekOiEugs9zvN2VRZHV1nM5lOTL0+rf/Wdrp50cb4aJfThJvMIPZD6p9kArdmffoymb4PU6x2
sSLHNBUp0yEdhaM+wXJAMtBdAhdlXVS7u842HH+otKPARvqHd5Uj5x+fKAKvuEFN0+Nk8n5P4JEI
x12bEQuy6SLwW9bs5KLK8yT0kxliOIjQcQKoAK8TtyahB7q8mBIEnY3paVxOGKudP6dBAD8GH+HG
GmSyhTZT+gjrTNwXW7tC9JZO9SXvOsKkAmYVulHeD2V2KmmE3dIzLz1y3VPpVcRTL3VX2nLPQSnG
/pEgbGuWysOKohfpMlWdYnLes5gZYep8GeDJUUzl+8p+a2qFCVzBDQrH4Js5WREaMOfEwPHRm2f3
Klokx2kRv5Ui/M7YjGQcN6fCCbubtUNmZUruKZiXuybmyIWwDEBrYLwlWbT5WjXhiGidW+VmjO14
CGxHK78UXv4l7otwX7kYLpMmeqpGcthSojQ3tdwrFEkbrxzkZUKrfQfqn9Ah81ZLFr8RQx+eTR+W
d7kbogzD+4B1ti6Sp7VAHaYguotVc3U4FVmcR68hMsujFxmvpN5oLGfYYQSL0W59g6KZqb7bF7cJ
icrAZgHp6+RVMekghQYSx0qBIir+jb03uMdSuwrgQA6j0yMhO5SBmfNgLVNmx6u+8zOEp3keQdSN
xB8Q4vyStfnnjJgVFq5sfdeP2MUrS6VLDoXLMRcW+bf1lQyDfQvnGY4w1SHKrX2Xgn6sZP5NCG28
LzSgjS1iHswtAD882wEnNstn9uvdhTEjTFBsQorPPIvUzXrejPh6domqnq020xeRK1xE5MHmQfMA
YBczkwYX1iLm4/oIYRKmgyxiEmP568mLAKg59Gwulos0rqanBauzS9vsU2QyGaoi0A5ilPiFmS1N
yrGeuhmVRDqcVlAPP2zXMdvPSELeA9EH5NjCOIeRYh+R2GAXqH3HjaI70FSlnzQZMJ01j0i6xrYA
ZEJ4RkOS3VidvElpfpnF4DJq99hZVsRaYeTDYI02jlD/tLIJPg/vlVMGW50n4zAszUsPti8UYbbr
NBSMEGgujMDhUNsM8ZQLZT13p/KQ1bE4YWKDeacs3tvqu9Mz8dhCuNXtiE5AGt/XKjJGesXZZu1K
8orBQwxQyP0qK/IFSsKLmd1vRkNU0/olV6ounmzd9cPKkJeZQJH1k58S+1wqTDLucDsHpMlyKTLP
wveO5NOWF4xzPCDYQcFXWrCIlhZSCwEJBJk8DO70ala9jkzLuNbp6Jwy5f3AdDdt7AItdh3G9j4J
6dEmK+/9zv7ciuylKJGPWI37aMSTc2Xbs8yqcZLkh/XdL0W2m8ss34Bxrg+NVasnl8D2ZO7vChTY
m9JxamjexMR4JcY1t3YgPkLLCGbHOscl4kH0sTqUFI1UtuzZKo1PRszQfv3+IYB49gZdsHmy0k0O
JnCbYuU9WIFi8oV8tImq8+AuvgijvI7BPou71ypx3ukdbiCb5T7qrD2K9z1BcuPWhdG/k2VAFUpO
4Pnj3RntHrUlGw0IXTBbhfnJJIPtmp7A4mV+EkZ362OKJoV0a1knbG10Ng/k3A3bfpDzxfteRfqm
HaP4FJmz2MMXhBkDd3Epfpfl4KXTkQCgAsGBOxVPluvuqzyzHqfGvcNMON6nTbbEMWKVNhXf5bCu
ElRnA0K57Nv69q8n2axsv1+ySZxS6Txp6r4DxcAovGfjoEBibVoF+MVE5HCLwGKIwZByXMYpgPTl
S2R7imTlpvQ/HmZ00NldA2E6svkCM0v3cwLGiozcxeUaqZd+FqT6ejrD2fLJS3b3cRN/XdSS15ir
tV16oybI7jodx+mKm1JFIk4MMIXusdVryLtZblxHIm40zenEThGfus3lTRPZnQCDweCx0NmhsbBV
hDWW/JVzVU0dQpZe+XLG9El3c/W4BLcpKG5/Jpvqg3YaoZA+1hJeTxWZx5WvvT5I0oIXZgnCs0V4
cGps/KWjnREdNekkL9FgRDvbqHG8J/W0X/8YzYfYeH3hHBqYQXs36Mi486cg5lzpUnFyo/R9io29
SEg2oZda79/1xrRL9GY9MB538rKdmMf8HLlMPBzGilrLph5d/A5oMWucWIGJkRAi3egJAyX7uvVM
7cbHdfw6KsSoAV9zoi3xfrI8fXbbOnvKpu8xeg5VTPGnSM7PSUNZLRcjAB4cE1KdgYSnhO2DlaTL
2J5iLKYrjVw6q1UEMDCc1uFnsee5h1rUo+8rbqak865x9MkMBu+2H0lKrqQyH5zPwmxTNr5MmIx+
0DdGgEyybCDxaLqxQy3B3a4W6WGCTcrJtXHjORWf3xJj2UTiLQhTtN4VEBgvnsfbCPXBCcch8l/L
+x7p5eDbPDYmymA7nNXeshBurWdtICIASKjFkakV6ijB+tQImCHjgqmQaU+NvH5UPYJXzAZo+Kpc
HeKUtYDBmQjYRRwzj4N9HEALVSWeYtFk5SldHiEnM49jOLp+5XjwrQx+Uhvt1VhqiqiGmXImKSmD
OlIYgxg8Px/yACCJZKXgluC8aKe5Cmz2IfXMNy3W5ZNdp+9Wht4TdUKS6/1HKNnaoa/fCMkDXCNz
veEdopjxmhPhFsnZDUh8KiwaFRvbeJs5csNNMZ06EJlMk+vvUdHjyUJUtYdM1mNzmD6j9TChXczX
iXi8w/q3r0OAArA00WqE9haK0rAciaYajEPiurCvuwAfgDYR6s28aw/x4kvhOP1RqORozSPx4d3Y
PoKz1/neLhtADzgM4VZ7wel8kO5piOJ4a4Sc1+s9STBtdOkhlqSjPFV5Y94I2SBiiYdTmcTh01wR
6dmQZ5dnAhFwHXzVgXwRDpa8dilnSdpQXSd2jpHSZBYJrexBKiP0wftAJkgJVIOcCnMBURiRv3tP
kE5suoggFZTPoY0tP4G9sOnMPLmCCxmCJzbHFmIcxF2mbX9ar2zNeDM9dHgMd9EgZMuFWuXILFW2
7YI58vEJOx97rPXxTdxgRg47HVfQrx0uIZ1Li2+xlpdwNDal9EKcSCax4QDO0a1EGE5bAzDIUj3b
POU9xEIfndTs061UpwKQ3BU+3cWeg63FJKuYudjCjKyPopAcRUuxEqpB+i4LiI2yPO3249yu5vAd
O165ITO4wvzlEC07Tcl+PYh1TygoI91d3XBarnk9y5m6tocoR94tzHG3xRIFSL7S/mPE6qF0wBaA
htJjlSnt6AE+NlgwolmXYsw23FcPjh/IIyTJMqVpsPKbscBk2IMuIZWUUYQa7tc72GqaGsWRlWzX
y0lO/d4kC/wwN84JzY3nt+YeFWR9KaJ7lerZ7foSWfvf0F6xv9Gn6zJwTYriYiooGl7TzDi0muoE
VGd99hu0/z42ExRqhsDjnrTPw/RgMg+9c22CJRIy2ZaDZB3NrF/3ou7kDkzynp6VSdIQgnIXGyek
jCKqoL7L5+hWLVdG2wXXrGwAxL2shQ2wl+SszOIHIB6dAWR07zBvPMkOlXo/ktFshBNO1IyIw7Qg
GaJr6tu+nD9pblqdIFpuQqs/B0pjOy5SP+f7sG2FRB/pQoTOjbz01w+giqdN1bP6M/TE2mUGRHNw
7MHeiMvjWu6uzvlpKg6N0tmV5RWDaobPLYCnaGPYGNCZQ/MQoHBn9dxHp6FBkllZC0aBnVJDEBaE
sO/lTILDFso7+GhGRhj10vyzmCU80eB56usLOF31Mqro1pjEsxjVVy1wQr9gNGXADQ3xJfa9eMT0
Dcmv6UBCYtTfMaJTulXeYr1Gnj3xJAV8ZAOD+o0YvHgvgNTuWQtvHPurWVGxogAJrtJ9rioMWjQe
BxPa8KatqneZoKHJ2cdsJ5t8O6tvCeijNQsbcDGsxraGXn8vGsyTs12e6H5giRP+5uesPQjfcHyr
62u/jpAvIxPbdFiEBnMf62OxtYwvXWsz6C+SbrdivLS83sq4tCAn4NmMrbzcBShYEjpHZHP8kRS+
6og17Cltoy1oj+ikK1hOrj6+klPY7IRrfsYPj/HGEvEeOqdnBpSOPWmewEAkndHEcIEH7SlvIEsA
XCTSQX6TFWVlpSYbUQgYdLPP94ldkcRko1Ifreo1VHl47kukDJkipa50rAPVXrokYpzhQrE9iW/M
6GdhXVLEttvG5A9rkV1t5dFJY9d3aRODqFI0/oncVN7iWezlJmsGSNhF8BUR17sY++YSdSNDV7CA
PBMeSuvF0G8s97MluQFVBFAML1DWkZgsHBvrBzJkEH0bu87KfUseQCiCm8zUrJsptZmN0qaXhkq2
hZxYilQ1IJTZnLcGaos2eWRw8R4XBZL8qenBK2YKDU8EWGAxCQQugU4Aob3MeHPdidQPbCyu6DXM
ZN6XMJ6o56Jo2ta1PA5Wzbeujnxc3OhKBgpWa+gudu4CcAZt2tGoQyVqNyJuviT6sBtHfKEu2H5y
A6Mvdq9/cpbVDq2Vomhh5n9qc3LpzQXVXoQWmRmJx0VJz9/iHa9nV2zrOXwFsHWAkDId5yr18Q19
i6J7UfcouDXMs47gO9pDCj9aDXF0/HIO6+JYFfrFDh1jlzVhhec0QpBavNPtJhdUxH4d51didCUG
l+jnCiEZUm/bJWW7GXUSN8fMw/WaMt6AVZmako/DmL5qvZdS6CJnluGwtewYWIjk9x54wbu+dS+5
Ed6mPfNdtzyMAe4jxrE088HrwM8yxSwACgHPrIuAh7Y0GuJxllsJYR1SW3mOhncysQ92XT8AY9xm
FA6b1iwETvnkEt7CYbkxDE2/Ybb8ZHtI671TOHNKdNn87ozLod2pEeqUfHI8Im/zJD11Lh9MlXSn
uEIV5YQ/2kpHzMKQyITcgtEblL8oGBrUuvdtkOKlIm9z6/Tua4mVFEP4XqZfpCwZ5uXeW5eqT4HV
MbVy1Ull5BGnUIeplV7sdgnomcdn3TXvPS4llcUPFJi3URF8mzwB82LwzlVHuIJeQsk2UM6RCYYt
ytH92Q2bbadQ5hSdy4vK5afRiOEAdn7v0DaNSXpVYfnO1X1NMuTjzI9sbuEm35jwJEXHZ5UljLPR
zyZh8RDOoUKS6eEGHZHTwcrY2YmOW8JsPrVeAVyVn7FIhdplGZZ20PbWDqrtJo2Gaov9Bc2AWb2Z
2J/3rAyWwJnoKcvRJib1oC20FUJBAqqyULifiMZblNnkAkUjpkWUv8olsym8qVXyLjwYKHNsPNVx
6HMGn1r8QrfF5P7obAuIFNJQzC35e5CYwJiwzOwK2RCiaCJu5NusECoAJIx07YltGwl8gCHQyE54
dPDSmnV9B6X+NAepjQCfaqZ0SomCBV8NiZDpnDm7ViAe15LPVmUixSlKynVv4BKnTMiK6XUaxUQU
WrorZ2Efyxyc82iUG1YfWvJeL0eZO+RcAzaiu7Yr7vi0GcnSvFKiGDGCCol5ifiNcW0VSyhcysXn
N5xjJhEb1bowbrJ5pxr1wkYeWWcV+UmWGvuiRZsX9tMlV7FFUVryAc7lZ7sT3ZHy/d00cZlUMQek
be71+FA49ddiMM9eBHJ8TqqT3ij2OPTK+B6KCf/weMiToYdOLOZNnQXXxHTOkck52znuZ7DXOsvW
CB4vmR61cWos6556Y4B5jqWJQvLsOSFZcZN1y5yZBI5cpyiZBkxLCQyWlB13Ud3DY6V7zxCMwzyL
tubIhV+3ZJUATOHwzt9F38JlQ/jJrIacunzbQZTe8yGSidxpxxQVLmf08JQ6WGk8dyp2JVNDwAMn
evDipi9GgpvponhrSo63FlMkWSY4YqU89LLjGAT4EHgKF1fff4vJL8FK1Z977KCbrH1kjo0wuz3C
aEn4xtNyJ7bpi6BHGxTVn02e1SQwi7PTRvlRd+yjVj6gd5qPpIa/O72xK6bybYrL57qN3tHiw+An
ye9sakuutcdJUpk6+V+6wVWUynJfi59MNqOHwpHOltRQBwPREGGIiUFinZn1LYW6RjBQbL9lLifa
UJiPeoQDz23fURd8bQdyw3ujJorFZmUniFnOyGTajkprL0NXTecxf/EiFV9UeNU9rAvMief92EAJ
19Kvc5sFO4nydWersdvaY3sgcXaEJGcQt5yYHVp1xfFhmtzE0yWpEpTt2CRGY6DZlsMDd2VA1K/8
1EhI+b3dU0hl8lyh3qQY5nQR7MunoL0pXR2KmMOrlsCled99O5gviTv9HObPml65JwTaT5M6z+gA
9nJAR9nC1+DLEgFtDNNLx3BgQCjgJ6mOh/fiwFS7yRAIbxhj3GqCssbOTTDJmmCzKj+x8khhX+HN
jtr5RgDgrrS8xSIfT3D/RbJXIidsSp/3jp2WvGHm1tBqQgsGkogK8OAbJOw++UUPvbjaPVbm/lsS
tj8DUzxMeW8SBO2+dnBOdoPo3wr7ktucb0XUEaGEWfZoTqC9A3M31oHuuyUKbtuz2RzqOs7STXIt
Cqu887RhoULig7QbYsZsauat+VgYCqAqW4ydphlk8NBQ7WOSkHbyGnL7sz8GAs5szLsNazCeMgyx
fXvNPsnBV4yVrZ/LsP5B6s/sMyi+z6pyvHie84DHADtVDSlt0B6TMpKbshLvXUfBoZIAewV69cKZ
3yibrio2U8LLq1cxkISRxS15J33xs3aakZJdJyIRh1tOHonTDRQvWioPce8YjEMG+5TCvtkNtf4W
d2o+aE51685bzZQ7pOkpuSiMRyARvJXuSRlEZGEw4+wOdHJxE4Trb0GZIRV2W2jzeg8UlJITUrmL
ErZIj+Bfv8+V+QRwlnJGUQ8FDAGaQHJYcV47QfOpbxjzhU/xWJ0FBRgY53JH/0+yRQWDDj4TFtMy
4tQqFvhJZSE+NugTiBckkUjtp4SSVWVJf+7s7DqmcbZLeRAwBH0Jw+hEsva2ApWJKv2encyLEY7l
uSAjvC8R/TvmXKPJQwtuEUm4S8gQZidg1wfDHaxd1dfO81xKeS7CCFXk8q8sSrW70K0e1l9ktew9
tTGAlIp8BkfPT04azvfr76wLnJ/kGjQkusAhqihs7pvlH3XSkz1TiPoY9551b3mzuEedGfiV0exH
0i6w8aTOcz6Eww709hBFlIpExDMKxpP90cfqKUec59x6juUvGv/ajbszh/OASYUMPjtZdCJKqWPD
vHBLQsF+mAl+7F0/igNxMqfyc+jkns9RhfbSxl5MBkjC/QuHMIYHsHb13eQekqwcrqqTzqbJMUS7
VslXYsyzk5F8rttxjzU4v/d6rM1GOg0+Msnmmluu/6EqYEMP6BARJ0fSNKIZzeLRW9x+1SEh5HuX
NJXcc+a44+K0nZEfTRV+7IK82w+HcTJ7xEHwf32onbK3yMJ5T4mb0MLM/WGorME3Zipi0BxewptI
NBrqlAHkwyxakoXY0YCZScRxzn62hHK9cDGt2rOl/c9Gi1JGpZXvlSiY8Ovlh8GYv/QxPzWjObq0
N9oouWHlkzJ9GNjaF+Ml6UfpW1OAVTdYghBsburmR1BHJrWTA7ZzDKjgw+k0t2Td5RVFXq766OZo
Rq482TBpNjAOfs6mxY3R1c0+aCnEi47jUSRGfhNqebdxyMg9NzYvX2R6uI/+k7nzWK4cSbbtv9w5
2qCBmB6tqMlkJiewlNAqoPH1d0WwzLq7rNvu5A3eqLJSkDwQER7ue68NVOjRlka8MRO/g/r9jBk2
JNgTFV7R928Ubykeoz0ADhvZTfZQFUv6JZzfORAwAcNizSAruwO4+QvqbLwHFfbVQI765PQ827qt
pDLC8jj+kqe+BD9q41RN7Uu82m/kyYn7pk3aoy+y3+SCzTujiJTpeiCIaX4PI2RtumuCO8bdzgka
eDyfzNsiEZOqNNzpPvziE5Nh1Ulw1v0I3fWpUtQoQZTNR9clxwyRXEkUjnlfdw7HSy89x4nLAFB1
tK2y4xG2I+uhy0Hec3ZAaG+Vp8aKZ36Kqfl8bOOEs8PkEhE2GUivVYKhPXzNBiGhSgT3nCODu5VN
nGI0pZ4+CPIiltLZFSLujkbLsG11GraE6I+gtX6tGB3GzLlJXEpkvGBIDnkKjLHArNv3hwQVH6h4
zv/xtGByzpNLQxR9oR5mBnPzIyyQrwTwvEZ+SCryumD6d8M/tL4Pq5Lq60FdQ0jloUAz0NpVdqBC
Yp9ULdAQexznWMobdHq/UDWBE6MyR6nDSJwACAYHOTt6JIJzkdKlLoaBeL1u5ilOXkLsKxu8EcT3
DsCqPZM2hv7U1M0QjpgKwkUs9nXjZ/terBgsmo6XEL1f44UDVw8vo/o+XgYgpicChYlGQY6dQzdj
mxHKRJjYSJSTEirWtF6PQSI2rRuFJ/0kNFP8BZuFd5FMSvt0eKaIFKdeTfQF1wPPY7xpJoth1oyh
3vE6+0Avdt51K6UA+Q0kIbPgbge84buUlAUY0Tn1PAAm1BMVtwC4SFTgnjOblLzHhTmvY0q1ezNf
R1yAcoKknySTGRGpwe/eMh+TwBwBJUM1C/wKJHmnHvGBbUjJcVyRTrsYk4qMlpuXr/MhNPv3rqob
pgm4h/rEfHKZNZ8LHD9bQnUfe1SIV1O69y5+/RC3NTRpIyHBALLWOqZEF4y5/6zaonYiM4g8NLsH
GzF52jl/ZA/ixp+HBVcBHySJgDvIJrkhV/0G5lwRlhf6YV/T1bYfFhvteDd4OAiV/oY+VLupewlw
RPWwozj1SKdoPHwEbgoXxjr544KLyvDAmsXFKVrq5tAabKJZPRWPXuqP97BzmCSz+oo8O2TuRvf+
mOg2m2ZlQ18Bf2Lkf8KqPeMHoMcbfGAEXK61jamoDoObbFGa5Uiq+sl3Wc6ri6f0lUHnZFQOBBXg
ruuXKbv2wAnCsMTSXvN4iJCUFZXmAw1nWBuocrBZR6eEmtX5L/ZEszRs5a/O98mS8I2H0JG/9EMz
zBjmZdy+0bt/j8fyi5jGYPf5JkgBhQMo2F7KGGs9Lid3CO6TVCKhg9OQvHSFwCpWRO+uxFgD0sBS
SJZ44yC4Pc00Abat4747IfQqz1jaA9nCzaF3VJzMjIopwwcUqVmm6ChIgQsk+6Rks/WJwkDlxvSy
DkvyXLwfNnPtq/BjUAtlB0Ul3Be5Kzi6cebm8O0dYXd55E4EuAlgnMom+lHnvHK6qV3liB9g5MUP
TrM+Jb793aL2vQ+sdLhUgIU/bxJNU+sITc/C2YAZTU0r3TV7tfqxuvMr+cvp0lMaFt+mmtG3K6wX
nwzEswM470D6ho3jMAx2nWvHj2lf/wpBFiupwrLC05IIfW5hQk7fuE4nIs3BCMbG78xqsWyE9hM6
kyV06E+mE5qR0sDiSHMglg0Qm55tckmH4E5/lNgNAbZQwcQm1DM3FECm29be5ksGY41m8MmT/deC
d+3J8sL90lYYoAekx0lqnEOHYf64uHdz3hnXwAi/14DX9VOAfsu7khD21a6914l6vnVzxBZ5+SMe
8fXm/QUC9kTfs/1ZSiwpY0YoYycYYs+oJ03HfO25Q1zNsULK6yK1wQg8RAgwSB/NIZXggDFwD9SE
gBjLxgnC/K0fo1vlMKFoSQDC5Z5fbXHRaxAOuQhp5LpAf4SilmM+2tjp/Hud8j+NnzjbFvUYRTdj
5wRpBhlG9rrRFZze0IjWlnumQ+eibB90UVJ3Bl5bTFQbUCHThggzIgIh9gLbrfqTsryRBhyia2JD
kml0Z4rlD8aS+JvJq6R1nrpQ0su83i6aof1jheH4OC2MSoQLEDGMnkqXBFpn5q0xsnHXQQyASImb
RVT0ZpX1zQ/pKwA/S3delFHeF7G3DwdMU0VTf8X5BrYHdbQXgIVuvOTb4JO6zPXNerK4mnHe6XtV
wnY/JUN8dptwYiZcPunlalVSlsSpdlVvWBtGHwPND6b6lVeeY0YnEHRa4NN29q73kU8BPcoo48NK
U+Ni5Ou3FYECBZ3yRKnCIPDChh775D5Uwv4mFnpqphhOUwkYaJSpcYqkuNHbjy+ZSko3yFg+RmPy
Kx3MjUwHCIGOvAeBld8Pvvgd+sZ5zNxXw554410bXWTeAKsQ7QDLPh7IIAhdTAKKgBP0EWMoyYo7
uQMzZiozNxqXL2nOiquVu1q155nGcyII5p3pysDIWOaHgdiSmKeMvZkHC1PXQXB2zmhHACz7KIzo
t55PDmpo30zy14zbZ5pC+h6GvMUN8QuEsz2OFtfgUzVEQVFbEiBxp3B/tgW2dpTLzqmM6Vyb8b2I
k+5QGPCNON0j6FWiNfaY+Bg04qGe3u2lc9CO2fgBJF46h1klRBcALgpYgUybEaDSEfeKcTSMJmeb
fCHDSN2EwaHfNAn3jcTVDXAtuZ8aIIKx38F248/VFkgOVRPTACN2Yqvvq09pcpBBlO5Rf0w7wymS
e3u65tkVdoayTdSnUWW/cmJL9nqUXwyUOVnqP7gzvrkY1TOGJ7KJSCfQXzFGDAW2iwdLpUMGKUOe
uoUItuI8OfndkhzI+24i9BNznZecmxI4zlbjUm+yE9AEYyzKE0m/qbjHbnmc1ta4oOK4R2f+5sSF
OMW18egOGLxij/grF1WcOxXJUd9oHyTFLZgZzThqoZuT5mS3S721bIdYVCHPeW2PwGGBozFYvoBy
w1HJ2q1Lb+4NIJmp/g7PbtqJfi7o7LYoLD0KyBaLCZUwTtNOfK3r8mXAc3FfBcjQ2m6GTRP09baf
IYubvKYZy8Gu8FqAH3MmD41X3/eRA06Ay6itG2tL6ZmYtDiKNrgarMVgDHgSOZY1B6AJFyKY462k
8bfTd692ev6wjAAqOW2x0+pkd31Z6G48VvygQ0goDjCUdBfNLc10Lyc2XpWROMw6Oibjshj34JEu
6WidzZQkIl1rVOAiEcqgWmzIU1EhS1p8P6H03GOpvXUsmVSfIYYh0x2ig76qVlFAR53HhwB1aa4C
f8DjUnvhpgcbhcTCcpeLR04ZR17rhJTiqWP3vNhN857BZ0/79gMQ/p3ljvnnlsvrTaokEpg9QrBy
S6RXiyFej6s+WuknR72bCc6KRjv/pZzJCpq4mAHRudCVyf3pReSu8XnEIdvM3maGAxIynh70KTge
qmPr5YrXJm70ccRDmD15OekGASiALX5Vsevojeo3ciHjehKwJhwvutM7Znlejcw/6tU8zuTA+Vx0
l1KG6TGay6uLTRH4DCHW6nQ6s4HRYYzQCU1htHWK+vtk8KJ/CmkJrXLy/qpXLr2PEIrrHc2aKTU1
Ld94JVPRbDlakae1L6rv9I2d89CCceoGeuxOCnDKjgka6YfpoJcDLc5l+QI+acJF8+AfjN7PMAY2
ZgznNkuD7dxH/WmAMrBr6knZKS0XlUYHNj2ZvhI+BUN3rUIOzfDm5vrsYGXDk8MgPCnRPmUxRUhV
hwu59iEjxjRG+xnH7x6R1CSzcTKWPmJcnnXnSPLPfQYPTz/JJuQNu+anoo31nML+/DxqxUYNuQLW
zSSvn4NtKOaU9MOd9kPpm+AybKVvvRd1YF/RUEUbEr84s/OKoSI09raE2Enkq380HDptQdScyWR+
DlroPwnhoVHHLDJM5w/LSpyDVsEixbbJ+A33Qe8xUHBgMRWFuCKDvW96kFSfF9M0jH3f2JjmWV6y
IO9JcSCdbOkZ/SRZwTsPHDeW9YfZDdXJ6EznriyyXaMELl5B4KXKdnVTEuq8wQ73VYyD2XSYC1XO
dCeWszPSqlZ+j0JVzIE6tes31c8nSNkunb4g6AAL50FMWYs2sVWnTbC421a26Ql9hL2Z0/mLiJHe
E0uQnsjWyFGOUI4s1fSrqFsEkx59PsAbKB/95Vjkc/mHvrxHnBa/qhbxyBySRVJQ/kZd9dsr8s3k
MNtjGLaQofGjVp+G0MK3JOuXex+x3abmxEPpCJSm777rV8xXRbfaV0hg2KaT813jmCTR6zSH2+Zb
iMbtaj5SEyMcbolVrTKcFuCsjJ0MVpAHYb5AlLK2AWvBhcbxV4nNGvP+b/S5zH5nvioxdbcS6fLO
kfCqyG69GZYDPj2Wd6kIifqyfsYGOQJyYLqjd/yVfsJmDjH6pQsNUdIuOKwa1d0cBfLqzKBATWsk
Fr3xnpDbvuYT3MF4BpteIoNBrovAp5fF45pnPxnCFPd1K6NDXRYbhisQKUXzJnljD5OsBaN4Itl9
5+L2RkMEtZWdTI6om9ixfmZ+RsMIHTQVX5DvCjCwnIFxJpKd7N1PkUB85WLlzP0/AKNgTE7FvvML
dvM6oues5N9Kkfm5aHhkTpfdLLd+ZH11C0Y2tPP8nR0w8gKHZ+0mmuOcF1l9kpm5VGlaYhuvPTNG
Hn9kPpGSxc2biWbrbpQ5ywSUfKUSrhTJTzeGwlkeupExRJLn0wlOWq5Q/IXSMMc95vYpKsLd6P4s
50g8GHZPM4YjSz9YGzg+zPbnMjzSt/W31cD57PO4WMu/Co1GpL88whof6+wDCci8GZMc4Ej1q02G
gLotKbYdlPArM6udWLv+aenXb4ZjsFkLOlI2kC3PGZKXnnCKug5BzHDmNuzu4BSMMVOlIBB+xTTJ
Kp+LpDe3g9O7h9YtPsSEY2MlR9O1CR6GR303DPV+yEs+1gCTYEIFSie9OfYl/KfBmm7OvISXtV2+
dnWd3FGSkDOJ5qeFLXjBTxOSKpSDknIkOrYpO3RIyK9EiG/rdep3jk231WFvamfOVxKiL6mQT0uC
/akInhbLI9nNH8fjak/PNgvyfVfyIayUFBNunpHFMydKhDN0HztimHtOzUhT7ajlJM1cdcnXfutQ
LV4y2ANdthPYAVmEWFhZXW9NBy1qOJMwED/i9fS9u6pZ23OLEg3GvwHi2EFV4IEbswxPXD51plrz
j5wK4eE4m+LstVF6qRlKGC7yRTBsdB7tvWQL5cTKiIWZFXLARahFhkptzgc0TEGPpMheLiaXkYBH
K7xEqGsuQMS2Bh7ISxuE1c0WNY4cKpzemV/MqDcfuJwNkzmbqDdkHCAdJnwdY/hBGlBxTma2WB4/
MFhpeDfUbNrhHF8gZdz1nShhRvTxnnSnc9QAsGQAP+E5UP4oVUTJSnYXj7P41u9JR8zUaTnxvhNm
7d+1NKNh5ROXJiZU2RV0M/1vBF2Ls4wRCOunZiZaY0VC2ZbBx2eDrIt+EQl5TBEqXXU53IfjBXmm
AdELXcU6kenu+8R2ewnD2qiJf4noEaFgedYSwiqMpytolvTWzgAdzWU+NiY5jQQZfC1sHAIZAiFh
Rz8ss8FFt1inJfD+ZGHqXPVpc17tB9nUwWNptAdpDngsMgTUsYgf+i9u5bSP+ilyOoGy0iSfxurR
bwZRlV2KoMHEQ7Oy+oK59gOpRPAC64yVcizPtFC6U9rRVZib30Z9nUhUQwOfQxOlzeiGyOID10We
iS7tINPeo9khvB13X1bLcJmRM9fG7KARqkGUqudVlkyEneyOmDU6qLH9a1BGZ7K7vpaj0+4QfNg7
EqCPawr2rs7tJ8w/nCIQPOm1KO2jnRnE7sERJCuNtkv6LtUXZWuEnnCjxdy6Uh1wAp+KLH7r3Pa+
9Oz8Xl/oZBgivCLjN5EDoSkBud6mId5qGlybpOLaUKJsjSh9qVv/AermF0K+z5ZnIBFSfch09uSR
idGLtvamOIdEz2EW3f5Rt65Ni1DkvDqHdU8/1zfmra7nqhTlL4pYGoO6nySQKjBMOqZAF+gjF+s1
9pjXWnnz6fjs2zXjPLAwuQeKcXEKhgQmnJCiIP0S+xxWdzfDxGEtZzUpccjQ23i4uM+Rh/JML7H6
4+a9eZmZD+4XxzBPwvT2yL1yAsM9gvnEWN7R9vvSGoJ4Q2oQ1J8TigQCmGGWZPdV17ytkFOaaDi5
/LgXlELvyaxKes5Q+z6Kkwfb+eWXo31J6+LnVKw5uizGFJH1AzVb+3nLyyDLDnKCmU4rmVg1Inky
hn07g27cfhi+2yVyeV3e5QPRWcKCpoiGkshdV8R3XlxflklUsNs5m65dcsNeGDL7aBCrrOZD1D17
NdfOVj1BhHgfqYUZjjb2WPfOaQxltdVnE7yK2zokNzRRgqtcMpBSregIXeS2QNh2AgJcs69sMUF8
04tLr55XWr8Dvx8jhFZH8jr/qpG//Bcbx2tJZh2LOi9LV2JW1nZ8Ow28c56D7wLCd2myTzdGh05w
Y8pKqCCKameCStsLckH2vgHgdopu+gIgKEjv9a8AdDrEk3HeGVHd+yowE538ixiCHCZmcguiyb36
hKFddR3AiaC+NmiPtqTJAeetx/KCYvea5znCcP08tKOz0xUoksedZQ8LB/1hhdrl17fVre9tvF5H
A08Mc2feERGsL3IAPWBVFyuwaR1nBLvqmYneYiOyzu6JCjIZpmQe0Pn+F6/kSD1UTuc8GW91iJQo
UWjlCHFm21PSiAbNTxOkO90eEAWrCLi2LS23Fs0e0z3PlzkrNe9ZlUBu0WUg0oebSKGpzat5c/qc
iaJnU4Ki/PHWj3oWuwAP4DcQhpsUjuyW8Vl2mkQE5q06Z70FRSFLGZ3QBtjOA3lboTf/DuMYdSTP
USVMZxvNa/DUKGm7xR6ZTW0C1IltJJrW5Tq7zrEp0o6o5XXeRcKVNyTvO13eE5ORnJyAWV0arCfd
KxilZz1gf3tk6i82+sqPkc3olODswSQeYjSy9DAmCGnaESTT7A71FVVCer9ybEMygqJsrhz3HE3O
b11jGa1ZHYeZHM7GlB1m+D4/pICQdRsxEROh2GuzPPByk1ER2J8nmrYfvjBE7E6MGj4QlBBdoJyZ
OX76vcd8DsH2jN61Zjmxh948JIl3jXuJ7oqM24CE43bk8/jDUfs6/Dr+SZ/TfssBtdotSXYBScpb
Z0w5aZnrQv+dfFl77S5t5MMWYPKSGtmjblCMg9E/gvp5aObeJnXQADE7G+DnDXe4BiuFuPb+LWKo
cF+3m64V3hVFIyyshKBZ5RIp6Yudpiwdd9HC3CGtSGGxkxRpE30rYjzuQ6oob+3tNwG9ndDrIWDD
UgcNljBnr/8kKP8Ich1JeiYHvsaARh6fQTo37u1EbuPJDGkHPzlZH6PZpitWzy2/wTzEFvGpi3KG
Q9aMD4QGQpXGwTVNzezZjafw0Kk+UVfKL8JgXR666UdsEVYDZwYUFEJyBNXliHzGKHbu5JsMvZjx
y86iIUmpdTDm4jXpql+MJD2ymZZTQApeP3Fj6nmCGu+ieIcOhUE8366VIW5V8qOJ5VEGvDXsu+ZL
LUvzBZj5XNLQMptObAYRU3R15gzJSLx6kIkueU9xVpsIFZiqAEURtIsnB5scJbq8zVX2XTsHmo47
oPgirZ14O/1bMdZsZOuteZWmHd8ntNIZprIEq7pUAaB77N6I2bAQE40AmTngYKc06eREGJfMazmD
dctHN60kpRd3vS8+fIrVDWItQJFR8XWGDo+WagSa6A8fU1z353hMpoOXdIBWqbi5EBu/hNptrJz8
7NmhIWgYEBJM2Ih9Q0yx9pdNa5NsTZ8Boh3L8EbEqMo3cba1T+ulCo9MTTLOTgtwq8KbrmlvBYiG
s6ekysRD+QMWZ73JCWhKXWYbDnDXYfCja/paymU4N0bKi5Eji3ALcmoJIPyauE19wC3zJxJy3teF
iVCKW+SGVzsbzZ0v4uoPzhfvRL84vGEa2pHo8SKraTq2sM19OwheCF1rzwze7/S+2nZNcC3M8JGp
VHxHGwFKQyBJtJ0FQzPfPnWreems1HvWD101LRXBWeF7ycz2JoMECKCwmh0oPmsHiiXlEFftWMQd
DELRhoRrHvaC/gJZlsciWO4R9vKJS/PiLD7Z7VRye9Cj614ynXki5HT1qRXm/B3h5k8EIN3DiEa/
iUlKCkDSbtfBSDkPcvpMjD3KNEw5VtNtGnOgiTspKI9a18DmwQjOFjT2qvy2WlS+TrWSOUyvVx9P
PZ8R31wz8QOr0VKB4Bdws+YSovr1KtN5cwvro1ialwz3xBFvT7qnbSU2UTbVx9gpLMTCNkbSrvhi
zTbxuC1Dp9b+aSZudurtfuarNIcOBNwjc2n7SY42M0oSG9wp+IiN8KL5GVnjXitJK2RlhUVhjZ6R
lASJqc0hcGP1L3WH9CpeKmKA+LBnwywxPC1msLVRKPAmoMJXbw4WMqY2GRMpsBVr4sQP2Wr9tPoJ
JWOOuEEuPMixx3rk07ZKmHLrSqSSSI6D4VSbHHBsU/zMvQUhrzu9hESEuKi1dQEqk+49bAN5GdwR
4R8yD/6dfMqdeiIWSkU9MntYSKnY8JgCSRnY36w+6K4ckJ5GAKJHn3wS2m5EMwN7pgGIUeIUrIjK
Lczee0z6+dWbSIq1Zp8ciqqUt2yJntOzq+ouGZTthbuKq5xYXzwLE/JkO3wKhu8okGrCCEZnn5HB
4YfMKvMekoeahmkQU1U0b02E/TRjcyVEw+44pLI0RVlAtycnkpXPzZAR8Vj5WohwPq8DnAUXKUEQ
Tul+ybx555NYu3fHnp80nOTJiHMUjABz96h8MTo0dOqLxh0fjLEhmcQjvFzJERwn+x0g9rzk3vim
BwLGxGs4WF1zY9Xc1T0vHqFA6CcM0u8C3z7r/OIOCAxjZWPYW8RgxhFOXjx6Ne9h/MMNOhjtDoRM
3bSrUosmpDf+mYj5M5gmQDAFa7dUjoUP+GBDxLoA8m2PjbfCQXBY+tu2fKhcOzg6TfWsXfQWNnF9
4PTJjvPpnj1nzPLVdiad5jip6aCTMjgtl8I54CW50ZzFU6Qs26yU6B2YslpsJKcmJ3iuzqfq0qPc
ZmCNerXPvoqsKKCP4siu+p/6n5X28h5Zk3mpKW8JW4/uKwdC0xjb1sFvx/EO/aH5A2gE4Oie+XNb
8aTgs58Tn+O8K4cvE86HLUS7F8IqErz2FQsHIRtuYRaYAoe/Tt2zTX3uR2677UWwMxsHseyALTtf
upfC8Ug4GIC3Tv3qb1GCXms0/HdRQvt5mq2Z0+vuGDHTv8Peyg1pG+/adeEtZxhyRxiWu02Atu9K
gm6PiTnj11S7Mya34ckqj2E1XDpw7FcPlPOVseF1cerkpTWMW+TQw5ElDTl3GPrHxeOjywiOauw9
Rx3cEmlLgoezkemMP3c00pBpSmfhlURs8ONzn0Nhjem/nUZmA8grIL597kfV2o3HWX1J9u6BeT48
3oyx14T0Zz9Hq3hYF2vrKMWTy1vr5MSDeCwqJwPiyw4i0rrXIIjQfNLkDWAp/hnBKl2rpXchUGTZ
zp9RbFZFXCBG3AQtRrTCRCDPRCs/mzn2rkTgyYDj254UiNav3xukQVUQmc/ctk/FxzhnF8s1m4tl
9K9yDLFzsGnhSYZ7HTKuWr7KsF8eQlM+60o5om+/HSOBGdCIm2MeTcFhqAkbTlZUS3nyB4DbiEzc
qfc1jomDu2zc2fhwbUiSBbYmRpxMr/7nn7S+/wAY+w/MGdScNoYOuHo8kZqd8i+0JoAW0yzZ4Lc2
YaGUYy71eCsdMuCnGp8L1QvZmHS3bXqVU+8j7ljM9BhMq3WtPxlX/68Ji/8VnvhvwMXjf+Ew/n9I
WFQQpf9OWNwTAlil/0ZYVP/gk7Boh/9gS0Mc4XrgwxUv6n/+Aiza1j9Cen2BoCINhYdy/Z98RfEP
3xcOmm0LQJcdqmei+4uvGPzDszjgCi/QX40/0uhKtCF/PUxAKbnO//z/f6PXKdTXP4FGoAMDxsBg
iCwPgBAL8t9QVmuyZoBlY2unucc6fK4ZUS2aEOl0zsbscsLrkKSS4vS78+c3V4bvmvwqOkIuqtF7
WJhGQaUR9R7DUPEJy9fkYqvc2GXYf56tXT8/E+Yxnqu1uEUudRzEOKRqKvnuX67+f3hj7L9/KMfi
RSEMFgKW5TLg+hsCK4JZZxoTXQGSYsApt8w/7A5EqgS/JyTCK/IgmIqilBTe8Lz06BVrlflr2/BC
7N6lS92s+ySIXhcVbtms45UYR3nQIR8BoUAB46mNJ8ge8RCH92J6aNzqjWV8XwZETENy7/8PZpv1
77SnwHQs1xM+kl7HgmPjen9jZaHwqwbfQ7tuCCe65AUm2sTyH+khkI01Me7MXVqyiUVYWVdBN5mV
CtxyHzEA4zRCCHc0Fvutg+z6f6xPjrqa//oI8ZMBELUJPScXmEXqb49QUCgWVj75uziq39x1eV0X
bqkIgUIuTEugHs33fT/iXKFlItOVcL2s/LHmjBzVnVknGiXATJCVOeTWx/B0ij+l678O6k85EY9b
DSBugu5pSjJnv6gs0RDC+ZYGYoasyTzGpF1vOnJ/P4my//X1AI75tw9nBo7pua4VWI4X8tr9Dfg1
BX07kcxp7rLZ/GI348JoiwaemxB+pZMKPaMDUh4JlH/0UB0IT6b1bfWC7DjGobFrqz9+bSESNMdt
a5j+prbSl4Kkr8PIXqmQKd5eB71paL1K+F2Ced2C19+Hc1Jvy6Y1DnHdzJtMrhgZRys+BPYAPDpJ
+q1iZOUuuqkKf9JWf1mv5Rlu+3496IAafzKbUz0y31NXM6hnAoOrJtgXJCbMKNawk/oSUFS0HRXk
x3ZGdVsm82TazWsE3OZQxaqtGhXYQdmL/Q5XSW4KQH0oYjZ2K6lx4Ctu0hE7SlcFz6IRQE9m73dq
wRNLkPx/fm84ULsKwcCWy83PuvC+iSE+IpZTf6FZD76KsJzt6nc+5t8SNYmWEG4W8qORBDQYwVUC
LN7gsEJG3jblu8183/Bg4mcN4xgv5uysOpn6nZRd03BoZ5S5olpAt/1nzPbBYryu8sv4vZooHTn0
XBnWtYfY6r+EuBN16C5DLHvEBnwjcNKABsMThgZm2NDeR0igyPMJ8We4gAr05tkyUbJBRy6j8cVc
jY8EQTc4m+C3vg0Z7X7qdkaoSQS4HYXaNczFk2TF34gkGI9mnyKJVt8ww1uzjzh3dCqpqnCN5wor
UTSGMfJNFXKgbl+mgr9Xslv0GuAnsrkWMj95k7VbTBihlRh/6pCloOJ3O/sd0z65fV1pXj1Fhg+d
7Byv60+nM9DfQjWZa/2S0rKglwFHe1KHcXUNe1PyUM3lG+bxv5DumYlRzbWcn/r+hXb2A775j8Xj
RRADB9o82Wv0uw6PtiVN0Zb0M8JRkdO3doNFd3zTq6Mml5ALvWWZJGQeCxuxdj9TP35NFc5/itBg
crQlW5RlRIc+mAMidWYlOrzN7JIv9hzSc5w4xSVjxWPt9N1V1tWGaLJXP+sv+lnGxTxl1b0YF5hc
in+bzFO3A+Oefb6+adZ0O/1i9v6JZWc46kWF6QuYIEnEstOGPLIV313E3jZ1oluQhb/0I9HXYEGQ
0H3++8xewyP6AcbK6Hig84P22jYWfzqkxe4z5VXFDtfD985FlS59+Dv6We06kHvh8PjPv6Of3kzF
EcS5pLkb88Lrm086Yb03UIFu/DNnYuySBmliDV0egqqd7dAP7o4u1GMKTGnDrNBDYoqdQ8bkjvgW
y0+arAuZF5xA1K3XH1z/qsAFwJS4GYg/End6MYrUNdDhBPpb60+m/5qkL7PNxwgmQAp5TyVrmraV
PsFfRgROWEXdes+rApSTDLHzTaKoMwc+Ili/fq//uv7SZDJkSocy8H3F6+odVQoPh/KFQUpkbIq4
/GXE8nVwWn47zVESL/IcqA/hNEgdZz9MEVDwvyZLMzQdGwzVTNJVAKpWBaolGDlijzi6OI73nxt9
MThwrsIfkZW9L1Cu91P9FvcL7T31TvuWavNMdKNRl5HpSuGwj4sfVWEciDdnaEoLYJNKCPx2K1Cx
4T4kCvO4+CZWc0JiJ9yf24Wh6Lb0nYRTCXM8SpyN7/h7Bjo14GPeqtpEcj8VRggp9Fh4lX+HoU4T
6OeAhuNMUzpXS0YggtuQhY86D9QR4/ccvkChZsXRux9xZ3XOQzHkbw7brd4iS7zK73Qy5RlAa8Sz
sxzr1KtIXwssDJCkmO6iZGke8poVJeuulapTUO2wk1qdddM/niW7M4nif1KfsaaDvWTo0aa4yfTF
T9+yFtNbNWcCdUL/mZjSKj7zhBaS7jwjsblYSVpC+sxyMlodIh5DQe9C8zCiNVXyGBYu8uX30div
m2xt33VZEtSMOIMC1lrB6+mVFvZLg/xP/eGN5tgYitakblJTTNkJUAXsNP14UpoNIhNQSmrWIa6v
CnAlagrmW1tDeyFFgadLZ3Xo6BTNV+xcj3qonR8bYMs71RCVav2dgyA8opJ+LDsDO/bg31eSJ60Z
KFf8arGfqym9c108dmqrIqqi2Ni2cdJvht64pnGdN4OHC5mNTX3fmZjgjdaHYlM3N3D7RWQfAhUm
YvPWHiLfultXIjP9eKJ7WeBkQ3I7qqiIBmAVVlrcVhXpM6za6+E7rW656xLKTSU6X21sY5/ZSIKo
HLK74frg+jjLdjj6A6AsGpSnTGItCXxoLovBbe8L9JX0jlP6mJ39mHh3vL/tZ7LCWPq4o/3kPDRB
xSuD+Eu9SI1fZmcojgGwVUBXmXD6fUFtpiuvehnNk60kBeqvBp0INhnhXlSJ1mXCH2S2wbvZtOtF
P11FuzzUpMyb7fviRNNpocW6N0J6dZ61b+fl5GTQBuSI6k1af/TyZOAi2FRTjEtkE1jccyC0zgYo
C7bbDrWv05BUMjMe2uqwSiPvaYA2cOVs7pG6B8brlFftnoFj5660+OJ6hbPBdoptr6X79aHrZSvz
pvOcAszkPWObMAneG+vydVCbYOeS7NOGXXbtWPNr1NREysxXnRM55421TcPy2XSz53z23/WFqH0P
SfRivem9zwgS2CRIkdDCwzZgWS24wJGLsGdq0T7qK1lFGCoIGj8QraMc62a/7dG2YWSYvzb2eLCG
9gRZAZMSH4pHvTtakByxZawut8/atgX3JS05+7uhhIWmDjPqnCJVCrT6NyzxPXpkCmf1f8g5EfoD
+fMSbCuqCvOD4DVVsUl5C9wmSZRywufRLx0EF9LyyNvh340NmhCExp/aVPUS6l8lCZGHgbAxp6hy
aZp4V8lLOdViZan15RmLP8VH9r+EnceSHEmSRL/IRYKTa3JanKBwCelCoYJzHl+/zz1HdpusTB+m
ZboBFDKDuJubqT41cefUTYE8zex3heENmyrRHtyyGc44HgrvRe2CKmgids3XsH2OnevtzCVLQ9gq
ZH7EqIJSRoxFQ8UbePMrccNMz1IMC+qvUfvnKNcalRNSIkTMMFbarrnOQ4ySHR7QdiK+Qz1hdopm
EVNGCwDkuR3nu9prPmsPk0LA82WLkejZMeVs9aQBuEYv4hAygkYFNgWl/dgcLR29QB7H33GLAnDK
IFxyoQxkAGszia8qmEg9Fb28BmPvfI+pP99iP9VSYhcwGs3mqV3YzSeCuXnIp4fa+poj1CXqO9SR
+UdnxrvWYWlTqxUJG92NGa5nBtFUFHiRXNSrX6GVYXGXxZ6pKhF24l6iUNQmoRb9RsvOUOpZgWlS
btTahSJ62QWlFEx1OTk03L/RXT48csfZCsEtVyUHoLqGMNVbp3nxXlSaGVnQyepfju5/P29x2kLY
5lguRGPHc11J2/9Ts2sglygBzMIMTtZQ6kGuJ+859IJ+MwkL+Cw2/NnQAhT+AQRRgIIqxzyJo6Nf
kiSrWdEHBGzWKs3+XmrjHVxBi18NL28XFodQa+4b12v+5XOb1t/OiabGUAvXM1mMJjkafw+3iwrf
YoCvh9u2t85VXuS4YpDSOwypuPE74S+nNMU9HZpnVc9XUf+Ykli8bjumw8RuL3uVtzLqFBo2KI5W
iKvhUusH9pgfOAmBfOoR49reahRDvVHCabPL9imUzXUa68+8usPG978G9ps9POEPVRYvAA//5R79
FdZMK0JzGJ96uunBa6a5L1sVf7pHPmcVG0IzcqWZ1yzKieQSIWc6pasU1UjQRSQ4w8rPyxmBYwsL
CwKIYBVa4kHVO6mGurqtEnKq5Rw7l/icsGmOoP3ZArBgqDtPYO2R6nEN8icDEQuiKf/Xxor5j8aK
/DYgO1Bz+Y7lqPbrn76NU1D1LguxSmmx6WL7u7c6wGcGxrMQclM4hg96Q+6f1souUQl8TC0cleYd
yRciWm7O7mNtfM0F3Q31lqnXPRP+eHD8Gqqf8QG6YeNp+Uy5F9Y7OZpK2s5e2WOJWdif2Fs5JHW0
7jcot9RFVQzR2toP0a//fvPMv8ZVqJtnu4ZuGvSSXDDxsnf2p687emOaYHSKtwhQg5XuDlif781Z
bhN5fy6Zvm5hJG3LJLiDZTBRHlNfGDraWLUdqgJOLnHqVuSeVG5DRMIlIguWRDIKk1U986+yMAC9
oK+sA7e4OXoZtMnExw+pFhhakvOakdezQTbo6Bnf//176v/4njrfULct2qdk0Xje3x7SsdMWTsCp
c7Nb4GruNtHABjmzK2PYJRjZGDhSRsNu0k+znz6PIiREfS7KrZ6Jt//+aUxX9on+2iTjTaHdahOz
4fOoyfXjz5c91lw/lOma9Pi+EDFE+3gRnDQqWUMHhPrh+pGzuGkmb7GOyIWE2b6ri9DZ2oHzQO8t
Y5ar3y1hQF+j01BueNCog3Q6BhbpYJHFHxzaq1o2gzT+2SaUwITsXTimUj3JDZSTp9dA1VLl0VBL
XQhIl3qfyDzDqsLq0PfLSp0tVLUnkAQd3aB/tCC0sl+y3ydju9dsgCWGxigG6yaOZn6yev09uivY
bbWGwYqKxAtRSMhIOjA6tvdHanEOjP1hx2AnWtfyCCzr9SRJMRCF320xPfHmnG9n3c7cUpB9qn0c
WgpdPtmabfB4txPwstBhqyLzVhoy1Pui2or1xLnW1wnEG2eSrttl3AeYFU+qW60tI65UMmnlvqKa
DKQhPgUl9QhYiVWaAdZKakwa3TDX6xE7YEVyXya07WRSd6jI+6CSqZEBnwSQKY1lXoNwhC8smnrH
4Oo0Anfn3NK+qYOY6usQaHC3JJwkVHQZQX3UMWP8O0ydC6jED9NGRp66EAvaJISI4huQuQMklPbQ
7dPSYTJr4GftotfQ2WP1G28l8FTq26y3PlUSfE4E6qXJ44cmxDMMFwmxefqEPwwFE6mBd8tMq69c
8NrI1hJA5G9cmBsNCtbY2Kcos6KN4VFPqGzFsJqhSo20FptIvMg27KAvL6FBBSjvFgX3cIDHI5hW
szcpDVMLOHM/i6OIUe8hcyCIUYy7ocW1YnEeWAdaSwn+oAIjdUfhckoyhWDnVgSPyT0g6zAglFFF
rBlZGStGYG9qL3EmMLjoRb/Ukpu6Mz0lUd+KJz1gK/idN7ThWlgAsN7YOFsXW2mg1Y+hiF/cmB65
iUR0NZH4uHLd+SmcZ/ek2/26Js0VAy2RgaMNVNWPWX9J4OYNSukjI29Tu9RYcmJb6LmpL9u1+L7j
SQZ1+tPJ9gbvYn2pAi0WuDNI0VD1q1wcyRxLNy1rK3yuc1JET0pdqM6fmYY4nYXGakCrTXNJkYly
PsuXvd5hP+0996g2ECfq7ivKchxG1C/I3AAyysapwJJBiR3xt5WesQePCnWENkw6xWDPguHYl/Wz
H6XWLjDpSYRNghFRPvOdJe4SxJprtYQLD2J/hWp7zovgNEYNciacnIOe/s7rReDtH/VLsBhQmjGs
gIHh1tAsEDlbs2uFVxiJcGGIZlK5fHqTmittqgN14tao8AjTTOh6srCE0K52vb/pI7JSq/hMCyuE
WYHby23RheBF5o/KQqIIwHCUNUeB/+vihmxH2HHe9bqLVgs0MGYrJpMNtGALyBU5S6BgosStdpXu
v3J2hXFMG6FM/MeqtBcQCwGydxiL6qTSZ6wQeUwLtsNIY1eokNouyY9MTfciR1PoNBNX1xf8OPvB
IOdlq1Mrqo6l1Yy1FIn0dLn9E9x1qh6rQF8sIl5+Pn/qYev1I9Dsle/7J0/WKuBUizV+pIu2uPdg
ux8su/hWbUaQP922Z4sPvQamkSNdksNRffVRrhJQ4Qriuuy9roWMeYPp9nSNZqOf2/6h/RyCBy9p
PmNZfqEheZ/S7qCeWlUZqjcGES2DAg5IK8eYrN0o9INnO/pFHQTJkP1hWsmyN2r7s1+Gf81KUTFC
f9vzKBIZw5FUArbq74Nrs8DHaxQgLGZX0y+FhYCRGHk1aetK5z/zE0tuOUYWXLBDhqNxO1EW8OSB
0cFHsrJIuwRblrKSNjtUR/ZzHmZvbvkNLNKQoa9ODM3J6FIeqLuag/dFrtyNgN41R9VFtY7Q6yBC
l0wFX6eya0kNc8pX9aJBaYBa5K/lAZTeGbJ+DuNq9tS7Q3OEyLAOEg9rsbwrrsB9lE/VSq91HnYZ
DuzK+yy8bK9PU7BSx7zCxKENgAZFfLXVwcEZ4P3WlvGupZN+i/mYiHpwHWS3ul5eJ318xl326sfe
qzqQmQV9ISQq/+kSqzPYRLtnYyMDGD1o5sIi5haB49U1ooNLxEVvSnl8JvYGJ4pNA0ABr8xGblHy
alij+BHG3ngbovzvL511eq471dH2s5o4NZewCNkdJmjWxMksSLehrxbXFm0oifBL9poshjneEhRl
m93Tf6+T/p8pp+G5cn1w5LCT7MG/lkn4wjEEZKELYpZJlequGVn87OKAladS9exk3vBz0OZfogdo
GvTJmXQPeTJihYwDmi3NkB3/5WP9s3ozNc2kj0zij+fqf4/9wcM34Zka4NoyTiLXVGwBBb9Y9kQH
Ug5m1F2nHCWpBRFYW8OfgIbX/8tcmwL9H1WkqRnUepaDWgD399+qSD/ySNqUNpRGhyKUp1cjweij
jdGPMm5WOcvRXlUdyHIpxVs5oO6Zrvo9+xwmoSFMo/Vo66CcGGPJ9Fb1u5dJP5qGB9bZKTADfAmB
Hn6205+5tkSrjOdDfwVls23HdW2MH4FL91rMI5t3GDAzq56c3njl4EpL6Yr3nqfOLdG0gcM3fe2u
89idAIafh1yv7rAbxNJeCT/yAVhicUbkCkRHOww9TfxJjLCP7dg+6cH82usaK26BqCpxBX+CzoZ6
Y9VQPqk5BI/0OWqd0UIM/3Lnj5+z2zmo6Oe3KTdfvfADSVd4m7QMZSX9nMnTBADogEGOzjQfjNbm
W9dL2W1pfkx0Xm7nVLfYZy0b0yjVCTpel2KymFLIV2OSaMM0AliRxfNTPdKV4wj0graNsGU55u3n
KZKbL+BkDwWlz/YNc9TemLW20zXtNxXHJQZ+A3WF/nBb7/kP1Hg6kQhqtEbYTr2lVrvNlx3PtPfu
xZjo46u1oYrDFztqP7LCelSn5NsrWg2fc6n/IZsztKp/i/AW1KgqQDX29cnkDidW2YleoQgwOwv3
1jZXb1UYkad5KTXeKfXayQOu1B7TP6bAV0c2Ta55I24MtOrbgUIFVyHdM/m3Jc4FxRw8/+bQ0Znq
Rtju8oVUE1D1sVtn3CaNjXKxZHjT1tad2ut6N/y0Z4vuBiuVHNO2nl/8S3PG+EdTCeWAjwjKQGRj
O7w/f11VAEaHy5Cj4g7lVMN2kh9L+hOO43siHxuVCq9urdoq1JiZOCg5z+GMoj5luES/jcm+YH3y
3sAw/7VeGXzo36Be3v/7qsMB8R+HWA7qHGHpncr2BJa0v35wSEFzD8ybrhIEahjuDYOZkpiBJWCA
rM/fxkg57jJI0HAmIgned7H76LTgZdL0FDZF/jxOr45bvnqd759LmXOA7O+gDSWGSVuzzuofIUAj
pBobSmryiZLoZw5b8l6vN3rVzJfa2mladYGlbp808Be9e+c6AE5qx/8lMoJxsB09ZQMjR52gJied
t9YVpFK0Q6eRgI3l2ui5c4hDmIIBOS8DaySfOehWqAHs9TCIZm2JcDm2HOwWfei3oZlyAhppx9PN
fintK1NUZl4TqxOG5k026/qLll59vUP0IZrl0LnjvW/JvqbW+ReMv1vMTcGlBLC49kVCa6IWX7o9
PFpOERKOGp8bwiwO2EzcDSifxpjtlfDq5DiL9ArNLtzoWTnxqWysRBQgm7pHZg65AWtXKjY0MU4c
lvapJk6NyA4NNsZhfMu9ed/R84r9p9hqIE1BE3cDVo/lPm3Ta0f7Q98EiCYkRC4Oiy8zhPVl9d8L
rwwq6E3u0yCMokryd0YY7d+eEC9J6N1H/dYd0cWYoCRYBsLEIvTFZdxURviAkL+QzoFahBj37rEg
goHZ87SKcMEwYICtKC7FbN63cXaIQcc4m6UxOHETjJEkhzmbT7n41eXHOie8FaH5Tw826ArU1AZo
4A9GpjuIje+Mu/1oM7+axA84tDkAIuTPLU6ZRNdXmQYxHhZZ7EVodI1tVSFWLd1rcza+e9u80yaH
E1X1EE1gGjzE+82Bj7rS9Cuq45pirHC+6mS4wth0+mW903NGUKm1us7J1a9+jPSUkHubd4EAdEw8
pTvt5HXMwrehyzejUx4LqrTFw/ehD9/uWDElvLgYEYzFJflNSkWNgwVvcRXFuI4t1PgSZQXbl78R
TzuPb/GaNvv8LEp/q43hhlLLa+7Q817Qit7NmD2jfpBgtpWfigOXGDQMapgAYGvBj9Qd9PAdUxA9
w0c7xWysrn8N6/wCQuvMuIHpp3NuyVVL+eFlbX3aEE1E7/6RISwOyq+hxd5lpccZHsqQ+g+LBmwW
ofK2tsfnyQIhnlYWI++B8N5oA7L66jb5roume8foQDnbbwHdeS3OznysD/Jsnmy+bRaQXpM+4FAA
Bmm/wYD9IciJGhLvUI6eswLxtocFdC4mDKZ5hT8rJyMsDch+1wtCxKzD5HDsMrq7mo705C2nKMek
5mgGE1IDgAfZPjaI4xwrb1DTewjGE5O8rRHRY7NTKoJ6iA4ltIO+iTe+UT/hpUW6cbGzCSy5/xga
2jH3HlAF349jQLTOD7Q9a8sun9LSXMP3/9AscSEXC37PiGmNtDsIzBPAHtE+VEtFlkbxYUuYAQHk
GLk5HubFaXLKfVAU9wbZm2nZXjss9WH4GAcowAGtVZ6+r+tdGWuXyDPv4yx9XMrofXKCB7/oAV5K
g4tYydErhhcWkg0KQ8qZYJfiexLMSCOfXq+A/x8irDYIHH70m/hnWumffgz6ztK6p7Hyz5N/ERGt
D0ktKJ9LYv/MZKsP72b0W49ez0VRruK+3UpkUp1ZG+059pzHItzcG8MffPQpwFJo0qJ87a3XoMD2
4H6X1oixz9hl4WHpiHPrS8bD7sqgX1ZdaMnCCu1X3rXD1OcbzxgksDkG85PR/NKqBw0vjzAI2eKV
72acydOuAs5QYKcO5uwR2zB5PHL9DNcjHToZZIxOMgAd4C+Iv7vmuadrUvTpPemCq1AjrWbcd11x
Dnzcz7h3SsCIuKvRNM0kaWUhVGKolnpHGFl7anihK6xNrk4gFhK3dPjs0KLjkzu3VrgD4oC7Kzh7
3CHPNdHLu4eoQpxlPS7mrwlYyjQ0TzbO8RYwAib21WhVUISyUyhHIiiqhD5cPFHui/C79mf6h5el
9jf6oAOW6jY+KUue+2HBUPBChBlGv/WJgaAnS6rPXUuozWC3ULGGNTCNfVYw1UbL3rTFWgseouBK
5+BQ6/BfjRTXyF7DzwuE/aHHQ21ieGvthk7V51AZOM6aI67ujelYyB25Bk16miZQPOa2jES1Hl2E
2j4nPjqS7OLWHsMiPnDDOzYljm+mi0JfNonXEpLWUfO1xKsNdEpsgU9GezLs94SWOcSg1TjANQrh
dn2X9dmXKwnWoQWbsut94UpYGyfdoGYnFol0I8C1MUYHZkm286s3HVAn5ZkjD97dNz3yKLtbgpzv
9ZE+Jgo5Z9lH83sXw9NJt2Yg4P5qR3f6tmlZRMYirYdrMJvvsY/0zg62Tdm+9HxEPSxDeNwaI3mO
w2X7ZDEqFczjJxojaAS3s168htr83Gho4nw43Fy6kz0sp1FMW5RfvGM0erK1pWE2qZMI1VoFn0W7
J9kEJ0G915t4rRGxZ3ntPheYF4ePbgkMMgoIVC6q8QxH614zjV+g2S+aWR2gC7I5w9H12V5M6FD+
OYB2VZguVBrroYrSX0DkMEaVHSKMwn1L3YC8zEkHYU7TrfyyNJkNU8goWr5P776Pfvnqpv0JIxHE
6vR5iWUyEyJKXU8ejLccGLQjnpZu2hiBeYdBzdpUcfNs6eFDg5GFDpP1VerQ9iKg1YXNw7y06WXQ
3INZJk/9eO0BvkTm6+B8VUNxNrChZAhkDTfFZCtbedQ1oO/06tQW7z1AU0AW+6gw2Dl3hLat57T8
wxz0HSksH43nbECY4gX2SD5M00cMq8OSnD3GUAZxDgwZHyLLYi6XAfpaNpBnHnT+qPfhuvY2ZT3z
NRJyzuigrrGZ7h0uvXQBh+RBChrX9VK+pl53KQkKpAyyP+vO+6yD/uQsZQwVbjgNIWQ8zB1nA2Dw
lqppobUGd7MJ9SfGpmSoZdrHgoIeIR9l20BE62NiHXT2oNFPiZPTZTKKobG2JPpnl01Mq0LIBlbR
UAdEJlKvTd442h/ouZDVkAY9+VlwIg6aKfA8uGRIFc1lhFvB2jEW58rhLBRF+XxMCz1GqhHWB0ME
4rnxpmUlln46YbAIXxwn7/dm5lUb9atORi4GdpHTkM9huxYddrsuK9iL+KOB7ZNYXUykX8l/Jd1Q
O1fmnK9uvzmZfzvEmW0GhBqkXC7pi+OmbMDelJ38OoToZeomhkcc620AZDV1zpjpijfI2xlUESDf
5pjnb9rYdwevqSbyh7IKJEIn1tNgY/uvyFhRv6XRW+izgJv26gdMdOBYIBaAM9OSv7kJC1pLet1J
/aopB3UEPugX9at+gt6W2ABE86QWo3IK3v3S2KZjzRTPCogMckAfr+bxkJhUFMHHHMyfrcanLySl
Snuryvho4npy8qcEgCyvgyBLHMFV784Huv24RAty5Cn4B7zSY/ZLJq3Uj0RLtuTjVHuH+DO2rGE3
tsDPyVMuvGZjDeaz5y7majdZDPCYRfxI0Aoxj4jfx/aLht9Jm4rnyAtqNA2spHhq0T+SUTjCaaUm
WTGN3lti+e2x08r/6U0NWpGO8ugNu1ojBjerSJ8D9aWToYhKB2VNw4fNDtFojLsM3KldkIHg9Tl8
ZDDQzgy7bdrBRGGIEoWvvtnueqPdFvA8Yzd4qgGur+ZkOQ0lEHNoGIIBdwHphll4uO+W/jQb+c9I
2wX94uykpihqCfPEXbr2ynWAi85Fj7p2K7R1pKygVdQffViWxOlc3RXiSQKUDIHoxgk/YASjFSUU
CsFhvCFHFYe7t9wRYfDBmnPyx+LRzInzoFNLSGXjI7phjSpoBS8NylJjG1ustmB/HkB+GNo4IOVu
6V1WzpXZE0IrBpT9SIosQuzkpEXvTuOx8zNJIDBm+tVrjNrM1L9MGModDP+ifij9jseiXPadZm6s
Ft1agyNyqtxmn8E3rhkMbijhQeCQDEriazN7vwvKA7/Gqlsd2yh7SnLvCn99LVL7LUUjX48IMksM
44ZzaWxzM482dIVo5Wrds1VDWP6q+KFhZf1mJkiSeYBRzj1w4H0tinxnJHZAmIDYTzBjUWDWWxd/
r2GY666jG5HOJI525fJm4wxvtPq3IYn2jZvAR6O2G5sBDIyEwVu80KGNyjOJGDSwoVl9ejfGzIzt
AOtpaVY/SjZCAD3mg5g3qBO3gZdtaQoO5AVR2QSDDywEPtbSPi1zCPEDIeFUR68uWL65ak9WArOl
SBJ9X72ZmbDIclyBlizv4p7spzja5qnhX4XDGlGj/roy43/o60fTWRLyRG2iVmUgLYcMNY1xDGeh
D5Bt6spwzrqoCPqSCIBO7+K9XjgSphsdsduTwQG3/UBPHBfZtEFx+FR2opyPfud2LEXkChlRfUrL
+apUh4tsLgtneQ/Av5wzsOSrIDStbVN4IxD04DSbZDhkQxNs3NTQ7hAyOutoaYOPGnUYNCkRnrXM
XNtUVPE+k7253LTr69gTbQnhjn8ikh/XOQnRJ1Ome5BuyBlyDp4XJMj7UK/qAyHn53mugzPhcmed
vjdnNoaWeF3MfVdr5tnoPfbtnoAbnD3DIdIx79FzB/DpWTYoEfc9J6GZGAFadaHWPXim/zuF39Zj
SkaJS30+EIJwETnbYpxaj6NOHdQP5nBQctMhG8x9U4RndU17YwecfFXlJkgtyzLoxC4zolaLQTm9
wVXVLQT+uhDgve1U+eX6JjVW3Sev7YlsxYPNsaFEaS7+KFrvsZiDLx2VOvMk9GpLqP1ewuKZ2sTe
qEtZIandznRaSnq3DsJacy4N1rTxVZkIVPtKjZ1J+cIhzPS9o7i0XGZd8nd7qYNfPhDbwOGAiG/0
Nngk9HaiuTOZW8cifoG2K2D81P8YB4syZWmPg0Q2Dr3dbn/lSoeemvpmKfPhNg/RAMKvQ4ID91Cf
glOc5byG6XAefCLmTdSAWol4XQMQQ9IdMSFoqpUSv22QKDLK7S5o03w5VLEi/9DE9VvuCtJ4RLut
RQPRKvdelRRFtRXzCHfobHjJRokrfTpMK6qdvV+gmLIjuAJSaKC+L8zc34DNivOkWzdJqpqqQjL6
7WK3x6gB/DSW0czyL1ejdTVkVooE5VJS37zM3TWoau02kVA/2Vg0wfxo2KrPlRiFeNHC6Wp3mKOl
aSXzfJrlHK/ULUFflNMAxS5Bk58ogOaR/YlJxm1Mrn5LpCPJXzy0iV5G+1hIUQ12gJoFblq7UmBO
ag67IZHhGGBXWVIVm8rJ3jviXlZ13j4OsjOr5rOlqR3GKGp28Xi0e2I7p+lXJ/u6Op3im6ZfW81y
CUt1m3wE2vpyElbpSHZAva1SK7UgorWP+PWpn2UzODTCDyNv92ps7uIvYqwlcxfideMTnuNN6clF
6Llh2lqtElcjpMxTAkbRQKhgOjWxTIkkPaayqHUpUMb2h5ojt73+trTLGQBefpssgxsiLgFzDNGm
7bsyJyzLk+Mky1UO1tRXVCMYo6lgYDvaXq1Pqn8bTvUznQhHKRcAzH4NCau/umKh6Tf7MYbjJGWX
am6vpgohinVzmDMaOegq1dxX9dhnv9nMTcshxtfIskMXrAb/Ask1YnLagy4ShrXQOaZVPmS00X4T
gvGL0n+qy62U4AEsnTBfjo6wHAJ+NAflmw++gVaDIDaSDVXDYkWO6T7IjHnVDoKzX59fph4avi6H
gqpFrSYXNzeFWL6Jii5oeImXwW9vGvaiSQTHRWxKhPZIgRoACINYWZ/3traOcovaVBoT2DBkHhsg
WhlYRjiIOaspylyCM3noFL+C+osxnFcQxWOOayUKULbPoKe5XxTRcdDYP3E9U0HIn9rZ5qsdN6yA
cixGJ5pxCIMCJQ2TpDPTLOH5GLQA5GRSzSEnDkvELX+j/0B61pOrpNOeXqvnISKulwcQQfKg08IR
+9s8xjGqdRQCi35v47baqAmQGlo4WslCAEpS4C/I940Xpoe4yQ0eGJ5bkg69vboPU48Ooolf1OLg
+LKs6+lTN4KnTisOM8FIbceZ2Irp6RntvXJlNAPzWDkWAfsINaPsdlkdnqMRyEKGD2NtmP5B3Z6M
Hh1WDdSYt03YNNoVm5l/e/3tipp9ciEghrRPffQGYI8FZs5wXNlt9dhUrEVGGxpP8DRYZVimb/oI
NYlIJ5xw0UGpov2p/eqX3F7L2Unp+y9ab794sbsDeU4pLFVFqUvmj0gnLBozkllpNwjGskV+w89k
tMWsFD2eVExAOu05VqfDzmJBkcPW26LpIy8Q7MReVzaE9fTUxjrQKVzp60QiMtUibzVNTbyc2+7V
A9+AD4VxdK9+ehBj/LOHVFIjHMaCAx1kIxm+wtL6GENHkG1IRJUUjicJ4TLWmHMZyk/dXO6qvPrQ
aVpFfvOjjND0xgbjXVsnpyw1n01CXg+aVYerNqw2QquqI9gJUFzM4Mo6jzjwtiCjeL/VC6ZRQR0N
Sk71DGkAvMjAJFYlS/pdQ+3Xh8bVLUymDYb1sw8dQKx9znCgGiu0K9IV1GHxWKM7X6lVUgmx1TKh
HvPEoOYKMDtqnn6n9EIRU/JN71YkVWSgyohFASZRX4McYQcMcoo4NmHXme4t+EXK2jZkjkneEYcc
WMQeeRRVtVZLXkqUNHoiBzMSjzCqyeVQNxGzKSuCb1WlpG7VpNkj0JPT4z0W5o9KFvKph5cwZiI7
Dfr36L7WQ0OLobF/WYLQ2mDsf4Jz3hWOjK/jjV5ZaPPoKmMygYENH2Z2ijVsgnJjR85Wd0xy8haO
Eigfabmlk733dFIl1BdRr796CTWB1Ss1QEAgihHznhHkwQ/L8mZLyAcI/1Voa0wvlk0nJWkJWd6r
xuKxnKQxKzD/yPtlD1KGaHr53oIKJYiGwBap99EGn7Y7rxvX81PpbdXoTi0XaslT98VAm781m/qk
7j8BLl9Ch4WqCjWlmDEd1JHGR+GMxD7IqrHrkCcZeHjQ07h36ououajcDB3bOFYIBJibx78dx0bL
QtQ5nMzXXmrfalrfE6SUa9vWKyXXSgKSwuKCFh7pamr5VxuSlkIhC32ijdhlI8Nmuo37hauNv9jT
g5VfMLMp5ehRTVYVaFA8MlF5isv4vRdasLMQ4qkSIU1tdq8IqDtBr+rj3hYpk2H/OGvQ9QQvu1tW
PPA5RU2IqnWlrpJ6OJX2JCuALhP52p365qBKSqW1HIvwR2z332qbUatO0vmPGvP22+6DrAbgRwzB
mX4vAjl5nz3ov9C/wAisisV3dsnCOVdaHgjO+lGwiqpdTd1BNYB2suizCGk5qr1Xm2wWeeeOKv3p
/zbjLvA2M1k/+6Sh2+o240FZLkwpAHLSnzjLSPHGHr0Qh7YNpcNWCuHs2LrMHJk45SNKa4uFdN/S
uso10m1DbNEwbEFM8mflsyWYRq+KMDmltB8CJ/sYsErtc97jWp+Lg7pWSTXM6OuCo3rRB3porJtI
M/FaEWYaWXjySeleqRG90qQ1RI6tprAP/mMvLYd+Pc79q5IHKOVYRhjV2mnsez2C8JhKM7QCymgJ
rq9wJp+9Gt0DtvKNZ4rzmBhPM35stbTZ0uCtPGFqd8lsgEbGfSp9tkqw5FXcaBScX8ApCUR2c/RR
uCejnNRCkMMTV32nduel6ekUa9M6xovbuaw1Vm74WPsoHREjt9T/4qjeMBR41db41VeITsIgfjNF
ctSHhO5a5oFTNq1irZ4MJXB0pVErIsdyr15eJ2NiqbnjQ0KapPKmSrXEMlDtwKl7atPo1SLufklp
0UitkUmWKCUBwEak9+t4Dkjv5rX/33LBw9a0ICeeWn8bD9kr35QMXss52vb00i5JRznAx3SC9n3m
1G30fHepXCXHGdVhuLcM4g2GBnGqKH+Zndk9kt4gfUWskqGHGrrwwjvs7ltfR9c+GnHHQ/BVyLdU
advVBXFJZqFZQ58p/bGM/XgwBqxVlTxqoMG8xBaZpLoUXSqnlXrQlDlf6QZ8A8dW7oYLCO4s+AgX
PATNsge0wWyr6X8rdV4fSddjgB7Z1IpoX5vag+PSPU3siFFB41xmgFt1wLNaasa+rcpLCvUFsoKz
aaWuRX5ls6vwVwzdzcrVdeyEYe2+2IAOYLB3a3W9Lb9/G1oZuM6aJF8SJTZTVVIRvlhLyRqmNwJL
+k/1ZKjSQF0EVWh38tSm3rS5tJ+8wIFYJ3+I3Nvo6tGZ/o+exLCjb4cQF/UrwUwXfgbAHg21fmCH
Ik9Rii3IgpHnHrkTaBxbmmmj+c6pdrtnTY/2CaleSnfSFBpwi6b/FiVl6EzWehgG/X4c4aHnQdLu
GATwCiP1lIqo2womfbVeb+3KHiSt0IxL3c/FTmnshoaxOBAnY5VzsW6F/Th5dA66jLPp/KDOAWQt
kIRSk3am3kC1hiduHm/r7lb2tXF/FW3QIjrH7wLX5MIB7+Ik+V0g3THqBGkZyRsgW+ZPjnRF91q8
Vt7sUXceEb78KNPuQh/gpjRi3PijDux9YNscIbVyo1aHrm8+1Z0z8vEpm/SDqdcu7ym1mBLySdOM
v5QWknXzt6qr1LKj6oikc3wCUDtS7hg8zAzIpTpJKSqXuQWCMOJylm4dZQmw8XACOiluEiClne0G
aZvU6rM616oHXm1gRRk+yPCFwNbeYp9EvOVNPfXjwtEGkBO5JJl1WxBGRJJBV2xf60kYq0Y+P2nF
cZcO7D41cwJyTERCCSyPuNXex8D7VrsGRiIZDs4cwxP5Vp3clbw40PKHwC9+LgXy7bjr/AfGICHi
L3mIjzWYWkG1XGOne+KRr1aZ+G6kg1fj8Kju45w63TbESUZKMpWKWKtDfjC4VNSovdS1g6MNBeqR
XITg1PcCk1lBCwvKnnow5NJU6Q2g3hRRQTT/WMKZtQRn4IGAmkdy5HD8ZiBYkyw9q686Cu/FzJI3
J2rBOlZMz9TfVSaZdupth0wR6fQj7kjeG9ZEmHDfjfA5OtOzVku/+s+1H1K5Ju7KKQ+2XAaFEMlG
DNYPkZzFqNUndcCypwzLarxPFs3YBRYNx75ELqHcpxYLp1wq1M2S/yeRZwHFoyaLPB6ZeTVW+JxP
C1mz8qNoBpp3Zh03s6Xa7fo5K+lDpN80JK+oeYqj5hDuJctwVUrOhA/S3agYfhgWuXqyxOHKhkLQ
E0eajiCbtTeYzGKN9OSiERJ1SQ2w13C26CqyZdtoJjzWy6CcZlDpzwPHJ7q4RbLt7EHsrKF6CYeq
Pgee/vQ/lJ3XjuTKlUV/ZaB3CvRBAqN5SKbP8ra7XojqMiQjaILefP0sljTASICAmQcJuupb1WUy
g3H22XvtYDH7f0RBmSiZW/qWrqefRQxXzZ9z/OdF//P1SU8nXBMZUALlokWl7a9Y0408I4aXVGjK
zv1KFvW7zmPrIRsPyRSCsV+nKM+v7qcFxnjgYwheeS4jLiXGPOJqqqF8VZj05HpcHHyMU6zlY0q5
ejujAaGgvJFOGxCwS5fjavAXzZa725oplrwpYbER6Ief9DijwnjxcsTVn1+Wb2CXgevHpM5L7scr
2Etm0gGWq3LF9c/zlrwZY/+PlZ4Q7wi3s1mcp9rNntPW/k5NCjPWB/zPzCzmDKtzhrXg5/igdaTY
iXS55JLTWwV8FwQpE7aJxl3jofMYSt97Lr+QvDTZB2iekz6d1yuiZ6rZsfPkdUEOi2FTSZ4xNNVT
4nQQ+iUtLW9XWNkhHfjMSY/kU7DX/LmPCXDyQYi07+HhmLiXHw2nwFY/tA+yE4/IVPxomFfzuI9v
u9XyVSt9DJ2BbCoLqgIO6UkijS08i9syLrYO1c9s6Qmxlc7iA9KnAd4ZG7TmtD9YQxPuBWierQ87
x8NXQBN4n++bghvYyMrUCQaNwx+RzxZ+saNu4i6HQb5ncfxuTK7YtzZKfymOsPt5wIzyD3W345YI
7W/hNdQ72MV5wAPT1wBdlKHKfd9ciBFdGLk47gIZb9mU3tIi9TwaqTqktBZJEOpmI+tNmnTJQTq8
vQzfoz8TdN8W+OYiqZaTgaCvkSDGXPf1pcYq5pfqbDdowHk/sLMmutIbKkHcxShLpSANMhI+A6CF
hyDxxUkuzdc4UknVeFAnxja7pAlNs3MLd4aGMU8EuyWbWGI5lXGyeSVGMTXuSQeQwYZGESFI0e2h
qU9fyUNK37VFqKPe1sFOJrt+NLvr2AHN6MUevg/vnmRAweCPujSVdBZ1DBhbi+5uO53AGk/p0TrR
7lJs58U4+7Sc0I/hPPJ+SNpvitM/0oZ3yWBN7sUZ3btuqn8tkLl3wwhM9ee/NApM1WpOYduo9pT6
3KEwIVj3zvcCrfSo9LJ1jKk+xcLcF62Fzw5Mlt+LnmU0v9q2IADJT6Yk+UmJ55zY/WmCplWktCPl
gXfnu8Fj62lB4nNONgv78W4YX+u2uCo9xCFb4L1ubeOXFgmMJU9P1ECu7X5B/xaE9XuY0GXSiBJ7
U85db8HXavcKmIDs82Mb2j0bQi9m64bk4OA7Gav0OZwBEwU4Q5CY7TtVyoWCsPRWuzH1IjW0EuD8
UTBp0tvrPMf66T0RyT0rcdyAMymGsi1gyaafZAUpliWyDhD+0gRptgtBokUdPZybAJpsPfUD84Kc
NnF3SYsBvbAPWTd7SZR3B3nd0Yx8kMzZO0dSaZs268fVmbPuSA5SDoDshYRTbBm47kMSVdOY/2bY
8A5L37wY6KzLCFqjqX7RW9bs8entsd0hdIWPTvIpMFNc0UeAfTCYLmJsw5fefg9r59ObQmefJtmf
zJzs64xYlL3E6c0LmLMFZD0rIAIfQJSQthxRbbuA2RtXMyYDBhfFuh23ESUazG+LsKmuEeljzxYA
DApucQGpvLZsCrwrJ9yymX/pLXD5HX7HEqTOydUSwAe51LGxhs1cW8O1RaB/JEmiJPUnMsU+HUL6
F9r9NaHhXMph1YVaViQA+6DkxvIjzI3s5BZdcBbOSNUoCMmMWxSGEEYOmtYKbSeRXSPjmYrFclp9
KzFBOi36E9qYvEz1wLeRQY2t6cZENFtb8fwF6kJQAtzCq7VOBVVR4mZM6JcclHlVOQFVOLSqomLY
u9brX6hE8w6tDxCHKPAOBk98FaARuamoT6PQz0hxBwfubeR7RIuK2PaJhaYJnX5jey3R6I3Wmc++
KDo8YWzuTdSOcxOUBB94FXK44bFQlzYz185cDGlFOODi8fhB6DChG8WgPKhaJyNRu3+3c/+/IJT/
jh35T4DJJxgdVfGf/8ST/GEjflQE8Oif6P7r35Iq/+mDICr+46vbvnfv//QPO2Dn3XzffzXzwxfU
6u5/4Ivrv/l//cP/+Pr5LOjdX3/7ywc80W79bElWlVAkf/7o9Pm3vwgizP8eQhmlX3X/LxBKPuDv
EEor+GvgmyYe+JDeENP1ydWMX233t79Y9l8ZoXDHk7VxKORc8+AlKlv6t7941l9ND3ClIOrvB6G7
kiv/AaF0g796rh1aoeXxYZ7niv8PhJK4/b8GW6AHBj8WfdLaDgCF1cH/v+LRcND50mRQRnU6QHvF
tWZ1ZXkZ1/6nTmM+biFq+wV2C8OU91X7WiAcRGY2LDvt9BmVfQu6SaXYYwaUHHGF3MB2erGtQp2Y
CXY6LR47g/TBQhMK+ekHaRK79szyl3rAfvXh9ZWFmwuxrVAXQLUn0SWCQY9NnQps+gNK1s3cpQaK
NjY+tjTGcvupoefSshQs6nzjUKzELdV875NcRvQeGhlMoyyFs9dbUDgAYw2InGWw6Z3sdmhS72G9
RCU2QkiK+XxrxHkTzRPIpiWOAq3pGlyqESAWtTRY9dkNKchaWL3hBtJphgwtgPEd/LYngx93VIvp
9kbobiKXcimoLOBE71hl5z4MAh70c4hDyYxZF+owxeqHkXnTTc6vRK0tj+LsB963XWNN6XUON7n6
9EOk+KVNv9u2+MV0bB/GefEjmw4KRdtHYhe3gujDBur5NWsM0tzBsIs7OstwA+WmAAfqhbgiHQpJ
6Dk51NbyR+bGq8M6nZhySyhoOrfmTPsPyTLoW79olj/G7l6VX6kc8UVaaM1zQuahxY/rhGTOmDGx
L5cUc1vUSMgznUk4Dcv+uaWju66mN9c7zaH/zjvBW/u29jNQ60sxhVyWJEiYuRl3HXX36LYzsJ3g
d+DyTKgUwmyXOPfx2O3HpnhTTsPi7D5X1mOWKYwMyqYgIy//sMzKNpRuPchxFZcQRya0100T8iCF
a9ruw3jalj5Hrq8INrm42mFbtreFZLXUDVmxFRnf9BTeewu12ENOknpx5DEObxAanpsWNzFOI6pi
FA7ZSp47C0saP+HhUjAjD5hItmMBknWkFifx6GCsM8buvOJV6RpflS+5l5xxr7wmNrsElsP4Ipc3
P1vOJuNkFIfDte6SP6zurhYjKE/9OJ+wOM8RTmWKgKbkt857SIDughlI89NWw0SzX82wPK1+IOpc
q+4gvBGrAkUOgQNG22+/Fye5iT33SGmEMpOYOFkEkjI7UqzIekbqX3phUpD5FPPILqPCcaPZpEgB
OvQayTTNTbFQqmnkybmiDcFyUJtKi2BdvC4NDXe99WfHmv+QW6foKaHjsZPhVV9TStQDc/BNzD2z
tUbO7Rd2XVdD4l31IAKKKRD7fKb1Fvj6rpo5GdhhTHvAtUzkc51vFiVeDdFjr+z820U3l2TU13Wg
o6SG6SMUJgWIqkaEMwbmFqGITVEjDDlkMfFui3znpYzdKe7KCeP7ziDijEi6Xz5zL8UJ3K4Ud15O
jVLXSSJJRwULP5PZ3+tssa5jl+K3mKgZlq5GWHsuxqgnmjKMkmKsjJtGZFz5U0EAbrpKTG1dSwn0
GwQoGQp19p2p2MHrj7dWtbaDOY/U5zjHLHvqOPMgX/lsxSz1e1xiChB6Vv2TR7tjHzwOYdgfTLGa
R9dbqeGUYNjtUp9l05+zsR2Onge3bFhCvN8lrupYXlhBu9EiuN01Xn42aVnf2A1u5ljMtxTIU/yS
gw83CyqIEVhhNuCxGo/xRHDWdd7LDGxPXwG0n5bbn4JsEQcnZyLJIgyHqx3hS0IdEBFAWeHaw5hG
iLF/oQHIjXLvieZZBOsi+BhMpFcj7B5jc+FiOxw7AqDJ+ksRAQ28gYux0Jmfp3h8QPhYIYqVdYUv
c+Eb76aze9OQj41d60574Y3jTB9OJtvNYI9UmFhyNW+A2x+emlm0t9aQDEyA3d7sPOoDBvtmSpvq
4Dr9Z1HQHj/g6MKFhDeVoniW+gTjV8+cz2aXc2oYxmffC7YSwxKrbHCItUNMhWNQRq4oaPh5QorD
rG/hIOHU2RqB6G9l5d/Ei3819FZ/bNLh3k5xRZWk3+3GvVKyD3bCS2/N2fiF7cBF7efkHbBsb9CW
P3tQdKdlqdnuW8M+lGTsySjjxLV56rG4sV3dneqKOBLsB6i7o5jhenJN1XkC52v0jWO4BF+yxwfJ
TX/Z2oXPDPqb10W5KbkS3g5kjpPUCY5Gq28b+nswDTNkDhQwtlj3pY/cKRWZAXE7eVi54pYbtG7i
54wzsVdBfJCjrE8dJxq9RefJ8PJdmsVHMY5vWWvvPYMt19iiaKZmCrwu03jOJb7UiTm4q8jKlNmK
V2oqvB0ZWQIRTwSul2+zHd8xy+TM7hb80OShGd1bIyjcvRcGp7hLg52uxXvBXR1+CL9FaFIXy+mv
VDWoYx9ewixZDsZwkbl3U4tcHjICXaGTngp3eJPGN9PJXe6CepjQxnZtZT36fneigI/aISyrPUW/
OKaCl8qo1KbKaRsgHne0/PRB6BEpoOC1Tgq/ZPlHqaOdb0eXii2ai9VVtuC/I/j1KLT3VDUgYAg8
rESg2D02E+d4S5hJFXNzpDYicjpr2f84hJq4cy+czPj56GIMGE8vdNCMt7HHW0GCQJCB8t4zIXa+
JHA0+wZbW3nIu5KCss44U20W1bYKnlg9TTtGIKQUH2+pq8sSLaCe98FA+0+ylOauwGFaTIV9HB2+
hgm8KtSQkUbG+o1xqIn6jGRaybWEh/SYszPNTtVYtlc94XKLZseodwm+jguJnbKKb2KTp89gGikO
TA54XKftNFqnJS3fgQLSm5gTTWEvfD1kbYn3qS/3TjZR6TEOV7NFKLyUtJPrETd2qpvrHnjoXsfY
WL0heNcOgTdLQdxclN9vR6oYePuDeZqD+rLwFjCTMDxl9DYvoTmfWuy7yGE8sj0yHpWPGYK1ZaTT
JuMWhyEl4/Gw9VRFT2XbrS4JFN0gpf9iSs0HFqvf7pTkNzp03gIc5Ac0SrWfGowYPFTBJHZXAIbc
fYgqAsRYtfsmnY1rFuGHdqnla7NybFNo/jQBrWboxcMby/1wiP35FgYtS4DCuk5EiHvG3alF0UBh
IR0F+UQhQSqOViqJ83QIoypcvRR0Cvz9ryjgwopqNY9O/nh0O8t9qJZ6t1DgfPTjERu+oAmvFMQk
XfwOxfwss1XOMs95UTZQksb8wQUvQwAi7Vc/fRhNSIPHcASTpZwM2OmIalOM4d5flkd/jonR1Lk6
aoN3q1HEF01L6FEEdXJW9adf1WGEiSA5e+V8VdFwdyglTfHWMlAZHLTwrKkS7scrhpTyugVXeWck
vPXLXlwtDsJ9zfNfxhJ0bN8RVKLi9WhpcCg4i9+ZLpbrcLSu67Q8q8UtjxVG7g5wzM51zJM56Acz
VsElMPBFYCK7wKuvtts2rvuLl1kp3fYEluK8rW+NLLlGUEBiYj118X0SV/htV5oenbGmS6jQNG1v
r4aEn0mDrUXjS2jyd75QMikN24WiLc9I7l+5JYNdWCJJuHpuL9JN/Y3l+EQcvcw4xFb/0Y4ZKCfL
UEjkwbGEEAuep7ZYGVHJ1mnzbFdEhSqzbHZNbdzKppNQfWjuJvjQjwKyXPVlskFcijWZgo5ddldF
y/JtAl22gX8WTTP3rEoaL7oFUk/HC2PERG9USl36hANmUznNxfPn0wT4rASZhxhqvlUZkiW0sGHv
zGM0FZO39QuMHF0yHdwmdKLE4BgefG5L9FwlOrsiN5vtOgIv4Vovgzl33lvz0QMgtY+tZCMQT7k6
cH1o/H22sM4rKmT22ajOxDqIYjdg0AR5izYrEDNb+oWYYyq8guz2ra8enzLsuy/uo/k+5/ujhA8T
v6vOtZ8rGuLr42B0XA0gC0DUHq+bLmZGyF9wQWBuCcs/mUWKtW56hiR76Y6V0cew2BxCj0gakdvg
VweZOb9jmTPnDf4bnKoxHbs9p9PG0NvEsnH3aXPazglvPEm/NQF47BWkNv7kbgPYyJvvYy1udTL1
UW+ML3Fj1Zu5m5/DVru7uKBfzJgKNNUgkBBC/JM7GwQPJ2rl2euTpRBWCJUn2Q5Nx0Ggm0ckxJm5
zDFCP2p1L3d6ZLeSLcstq8/6QLiWc3pUV4JUYizS4XHJ12pIuAlpQ0GV300fosar19maeah02WHh
gA7oqZ7Zi0uW4gyRl56YZgV/A+bkt2vYCJrckhurornFYL8PCThpBwsFl0s124M3bYMTC9w1/UVQ
Q8XxBfb5Iy4adWPQusqc+O0+u9wRt6OuILhSCXdItb83HepvlJy3k9nurENB89XGLeVzn7L5h4ru
Ymzn7tlCE1i/gollP7imiogzNIrIwVc85SyiWn4BuzXx1dcLQ/rkv69B72QIDIwdaKvj6H7Fv+Xw
Mk7smduR76FX2MM8zN6lRG6t4rk+uQvp6Vr8DgcMvFZB6nOMX7Sp/uQe96ZlHf3Tryznfycj1XzO
cL90PNlFAno9HcvbxK1CUnHt2eTJ6nikh5LMiWy/uJ99juJM88aq4n3T1e+e4b41udpTNXzIpmrn
dPUeJyTRqpTOnXmYP9rZ+TboTNQpHzdPBJcMk+ioj4uWMRVUkeAtVCjSrYnBF/UHmYUK6a4OorS3
XwIiJgsgwQiTy/0gKY9SyXg7VNI5hSVjaGYOMQkjvdWCsvRKgF6PQ30KJnFw/OquVnCPiUSXhPSc
D21piRbI+sCHUyUF3ZRsbVzciAXwCy5TEUALEeSArSsAu2EsbyfTPaiMylEYjlSnIUgQEX9KCOlq
5fFoCdF3jd+NUBOnkfocPJTsos6u02CdIuz2KlY0DhjB0fHMm7bT1BKKmLAyCyNQDQeC1AevTd6F
W8MSdNWvaQnJA7rT7zpOmOSC4WIs+p19QMIKlwLwymYL2vDcK/LquUutzyTkOu8kFj74FMpUYmi+
Pa96wj8XUxiMPFMbqCPZmIN/ZOKklq3m/Td026khVmQU2GONtUbcLpO9l6OhZBW59r5pF7rx7Nep
cW89mZo7fHt3M0uwwW7eS0pVEfSrni9jgHTiN9xgEW0tgHh+bh8Dh8TxYh1Mr/dJ4fb5znG9bV5B
VhHd3RSEPddWgtn0NEWdlLuUsZqt3LAuZ6EO+MVLhZ/tMHjslXxRfxNjbFoEKFVIk1TYY1naDm9M
3EosiAnrC5iP3KwPAqHJSEIqEb3hc7JInrTcWSNPpW9KJfJQ21RMt4E4+n0OX2vvxssINcSZo6rk
FrBooNPkL0AGlb9tK78VXkv0NHF3Brodyzv+2J83hVO6uzAbLcRp3zlX9F+UMe3S3UANjEsGdTYH
MPFJXmEDz/DEuesmLC7zXdWfA+NeZxTO+TZhUcy0fb2XKV/Mkk+Pk/L/NGZv7TxJ5XNgGxHtl1hp
kq3r5JehTD6dDMJomSFzLGuTNcNxb33brJT3eA/pHB5DaqdbHpY6aC5DW73AxITgK+YLUtLDGCDe
lHLesNMbiTCx6ihC9qkFO4GDJpHVJJm3+/k37LYiN415105AZpgmU7hP05dH1oY04y4dG4zCFtk0
e+INREvcc9CjsAw887ltt/rMpf+aEOV8AoPygPu9f877NWxedfWuIBHWV6J7cqzdYsslctp6JFXW
X7Kw4flrMm32wLzXCMSt38kmYl3/1rge1QfNi1CKckP7pk3J1pMpz/FR9jlWtdzRA27DG24UnCD+
QNEWGlpXggaC+8Os4r6lylO7sZQ3gcvuxovZzy0V4U7D/hMvvP9zMVK8WuFMsX639Zuqq9OQyHzb
tDTZUf6y9Tigt2XuLYeiSO7ifhY33lRQA5seRGU53DbqpyRHI/Lr5I5Eq8GlQBZ8l8MGnt9+yLHb
520JgdTuDkzWnV+oF1DpIOsAN9K2nrEjS6er1F2wdrPYgN6a7PxlyA5zgKNtAuMx8P/vdDtvO5XE
R9+6aQOeY4Fcgci2dvb4AF85aLdKesk1Fvo7OpzSy9gDvZhK1jDzMn1PmXGZMaPRWTxRjtkEO3vg
bFtLvg3Em029YJpZcM0nvC7uplmwNq3oU5syeimlfvR71rkZQw7bThCdi/mhagdDuIV3V9T4JWMy
2IR/0q3ro8+43LTmjrPcbmmfWGr/UOe6IFpzwtlt4LMgxWelqNfNambMwZoamsR3R6WiQwciJvds
OgCt23Y27YJ0RLz2Fn5x8rTShAtjT69OUKVbkYxmJHtK3UK3unSKqGPNrc736PTLPb8DUsJgNci7
Sk4crHxi/mYeECRe9wK5y+27+Wrwgld3IX7YZ+NyUBBeNr2PrMlz1E9Tit7Maox8t32VqimuS5to
oyf1QTT0Hk++ujDt3msXulK3lG9lDT4S2N3LOHRf7JE7q+Ipk6fXsejKGyOMr0fMbV6u6F9eifGs
5zc87d8roltbq+ciJos9i9Jil9fta6+G79adENg7dSNRffZd2Lx5FaW8pNDAC9OBg5e+pVuoQvkD
psHlXEV+N4bbRcUVAA++71iXERwoVp8ICpFPzUbT8duS8/Q94qq/s5V54tw685DAu0qfbZxh5g3x
NaUGjQujhbwlChDkFStlcCt7/BfNdqBqfeVm3aFvP1r9xGNMY8hRnkGvKPQQCJYTyllencVcDM9M
I8fECYig2Qn0NyEx5mYRDQ8PNPJyrTXlNy8RnOJts5ClJiHlo9ekDCysQOggNjEjGo4JwkT5Ucfj
7QgNF/EHiWyryzxjxqxp953SLMpC666Msxkti3+aUvfNNCooGfpe9YLsbNYbUauMz8Uv7wrBwzKx
UD4C+rGSsdhPtr4OBiYVUXkYIconwsdEfW2Z72bvUtU0MOYrZKDK8235SJ8VAjtIuvXhSN/yi+3v
Q4X4ZxadQVgTy44SSUcpC9wmSpOP7mJjA0di2JhVCrVgzq+T4V3UgdqW2bRPbXanM1sHKp0MkrIY
Y4p7haEuMurp3e65tpG0xvjYm8fJSfcmAN7NNFGqlPG+LBI/PyuJZJ5p7+i3VJetLw8mlkLfdiFk
zq4srk0C89eyny1AEVWDF3aOYiPEM4s+WDUDtxTYZohwLD+TXumDUYFGXpRFoWV3rR1nOOBOv82s
+MnjjIpKg5eum3w4Kd4PFEC1GYAPHoSRP5H1WWF9XBnMST50cc6xMpY6wqBR43E0wqPhE0stggCH
SOee08zEytMmvPURlLqSDF2dVvhIUtA6nbSj2lu5McupHGChynaxTw6DvW/Nb7qlydDOJHkZNSK2
j1fcB3qy22iwfTVTF2LFD/yEGzJAtogMKa55Ali7yqoexhpfAFPYW2Jn5T6QI7bwadvFhnUWHhyE
kbiof8sDjzti41/gKwZYLkLrwMmNaT7IX7Hb7uzRKXadnX3k7kj8R4GCMRfnlp4QqNNBxyt0QFS3
0F5zcjVoMW1OQHOBVY8uAUs1V1XUOdNyb+cOdVTdkb4F0a2w3BoyogrHN9tPXslHECVpXq2QLAor
MZbpLR9t6/s58V+BDLO10phdZgEPJOMe6uP4b7nLE3YWVCezPcTTFUa6I+He0nde2VwE6s5ZIpuS
TrhB4YNni2OeszaxDD54ITpN8xOnbcB7QE1MK6TULUwPkpBOwJRWgq/aAn59SP+YboIqs2QDOniy
No+EzcbEU2DyxK2tixxLsRswFG1G4DVBWRD0k6k+sr3cV0v57GIeQD4b9trOXy0gVpfTkHvNRime
TEVfbv2lEfvgytIm2SbUpaVlSUns5qEzDGz4Zbzz4V1tlxGC4QByjAjCzGMuO5Bj4FdlOy9Fd0tG
F7Cg3iRyfh2qPEZbM3GM2OKB3DkNcPxsI/YA27iQ4V2Hmk/fbdixwjLHvL9YiVvs43p2Imrr3kyM
ajHurnNmsXqijYu/XDf4t8zmOZi6J2u2/aiuK3QxDYndjElUG5594CABPDE6NwuFuVsm8XTazT3F
s8gzWwA/zEgMG+hUADKaV+1hjSiLU8AV7ay5oU9kZE3cnvuR1+LoF+8ycz9qvy6R3Xm7pcJ/C7TV
EtcH9dlxZA41L5VGs5/q/NLZjkRzmJFUtR2MsN9JFklc3PWjSCc6cJLxDn3+ShAmsizukh6Z/yqO
0UFTLz00QEGpMnsDA3Otqj8LfT/1UO6LRrymRXdj4p052K56o1v5m++cYo/JfkxKZr/YGR5mlprH
IQm/82a62DGSVSl+Oewv47jBAtRfhQ4Kn+rHh3KWV4Y186TtIy/HgKZ8HKtxKjBAjgzCIV6lpHVe
TaxartfoqFofV6tuW2In35SihinkTgDaa5MQdmrfpBaFrllvsWqnsO1gtabYWMShMgOLXabo0EWy
3hljRuovpAa5tC9+YxFpt7ZBgdWoDCwaahwgar4xXbuaXYVuQwz2ZvzawoCNFtN5zYgmuNrk5rHI
2xxz4caY0+SGT7DRk+4uUC3vSAyBfACn6gA9QkdzXwm7EN2jKypSNWhg8g8f3dKexzmPt+3Uf+ed
0SAAcCkJhXo2RW2fyvixzAwKobyvwgurMwWur3htCtjWFubz0SKKN691qjz4uKY1PIIMaoudTqlt
jfOKxg/31wBEbOdbLdoth8YQfuIOO40lr9d89j4abMFr5dYv8DLuVpYrdz0NBIOBhPvhmPeJSX28
oFMCmgqmctmQ1Vz8+l1WMeJB/rQ+4BDFqbPJAAMeOBS29aYX3e/SJTsteiRPaYPtSsdHp8nmgyLc
oYW4QpLD4aCzMwfMR1tSHpM22Nv9AP2/IB/qg7m3SxjnhssF3RpfmtzwEZz8W52W9zgOX12fq7e2
6/FAS7iM+tY+50nMTcg1rgP2KA3BDLMDjtCQGffx1AVpjEAXo341i/c4TVYBkALncKW4NFkEj+22
eCl7tAUV2q8qz79hXl/00r9kRQXeLaUsBfgv3+183XLJgpu7a1KsBbbJHWMimohk8GmWykTBP8m5
/ygF2nf96dGAE3kNk6bf2DdWXVykoatjthQfWnRXXYgnchaJCc0U3uUwM0Vl+Ld4lbfVru/MPcde
fxqM+LYMgpeUa5XXG7+aOFx2OS6VyGvpki6yX45HugZABYJEdTRxBm/Mk1+7E4HJHusXY3XUTXrr
iOxWQHXdIKmeGwKBVVBBg1bG2WrnfacLmFOBENB6wk045ttpGNNtXIFkgd9rFnQZtTVCzbZODYtP
SITNQl7qs1PSLVY0uTZVM6X4xmWXbp3F4ldY5Hd6crdjoQku5IKXHmsMtswgmOSWCjbegXBb+Lz5
aUqDD9H758ljOzeGoPoUk/7OMdnF90ASLhY2XsUMhbeMdr3ZMy8iTk5zggWOagrgTaOImonbBbUK
l85nJPANtuaWIT9HYXgEyskQ13n3a+K1s7ddfs5uWGi8MBpkn7m8K02vUZmWOStkxj3fNwQu3JZ1
YrPeOAMg+g3YNSJFnK77ocbo2SoGdwoll6PtfWjPExEnq9oVKFI730vcg9Gr19Yx4dBmaQnzCyJX
OfDc4fDZ2czSe7cE8p2VcpvlMWgRirPWHrFDYFBQ6GiKzZ2GK2z+p1lrxig3Qs9kG4x6bLN08DRV
g/h7aNKLXE4mvn9n2SpfPZZTgG1uxLaM0MBjvQTyYgfxb9BsQr/OHTJQ2HEJm/jpW3MHFSxxHhbT
gi1HZHBTmtADk/V4TniA7yhJ2moZPKq6dLcTfgKWhNzJQFJuY7/2kEVvu1b0UdyaIMnoLSMNi3VP
pSGVmpxJcsHcYgH3YTXDixJA5gZ6Dm3aKaFefKjJxhXxo8/KUlei3CIHvhZGiRQ0oTA0D6OL6V+l
6RqX676Frm9LvxMoW0uPpLgcZVPgjxUyIch1KO1kiXBVzFFhlSeLPfXZN6wba7JfsmYEDlDE+9kY
PvjNHtzQMNlZrz+3ZNsM/Xuco0zASSAjPyjXhfQG56+Vb7Vl3ZTzYEcU5ZhYXidshTwui/FcsUHr
sPrswt79xWqHGEdAbqe3Hsf4CaVNRXP4adkn7O+pQdDcMR75RR+VoV9ggX0ug9jZ/UrnYZq0a9bu
NVW6G+xfWN3la+rx0nMBxKJl2FyO4EtMk3PVkhkipIz8WC0BlBdilrUDOc7s1V3pOddUBXD/rAQv
P//TbFlsVmGJ326Ir2uF630dp/qaGcV9BkWHB13gcOJNyJy+G8cM8c5My62NYwqGFyWNleNiR7M+
Dc5G7Bjla7Xku9Jlw7BMuHaKgH2sxxCcLp9D0m29osAgZ/GlN4t5JeuOFbrz3MWUy7QGUM2g/ao5
hbHEC0bOjFr0pDfuQWV9y8U/5EoE5zKmyGronpikvBb2jIc7wJc66ljXGG11I0ykTXsUztMIbqLz
wTLG9lVRFwW6X/uOjZ5ikiCJ/MEtLhoX6FT4cp8Pgj4mvU+hFxt8Z4SHTSBvrmVvXYDokeshqYYT
N9vKmf9eHblJwzbZLpOgt05e0iHXe8Huirx5+Kas5FM64mXEVGWF1auHlSfxPzGhF9vBxjdnG2ep
c7J/lX7G4vqBUWS6ADcLd6HjfhiO+4hdkCgK2L5sKcF8euLkZi6Xn7U9lxcdxwlnjGe//Dd3Z7Yc
t3Ze4VfJC8C1sTFfphs9d3NukeINShIlzPOMp88HnlMJ2ZLJOLlJpWyr7ONjY+iNPfz/Wt8ydEh9
TQFuLghkvZzorOmqlt7HzvBCPRWbra6dEgO9LSvpy5jrymqiFI1Sp0PH3Q37yE+R3vvt90GhKk6p
+VTNPxCTXzB7GZKN3Q6SPMgk2cgcURiefDZPTEKVXdorgb1+C29n3RfdXUu2LHpxCtkYKtw8S6ul
3ZnOfoB1Lieq+Igf2T4hNaS9talnWYaQ83SPTyao+b7zZDIWql/v7FxRFkU/PWhkofhVvwNOhRLQ
MnGMR908E1JSVPXmpf9q1Kg3xgDjo6J61qZlVC0wHJA/zD7jahxgUvn4Y4ARFSmZyzlTVFJgiWLO
71luVaGyZYxG7N6QnmnAN2enDwZ2NHG/sON6QJ1pLL00U9wkjALSxGPU8tj5cfDdyUgXi8D0VUQ9
rSSnywJxzIijoXWNYemQFPTSHMml0t4n3JRDmIdjaTGdkrJ7GiTtkgw12AIRBzDalhC2rgTqVaXM
igXoENK5fhg6QsI4m67TZNI5sPfNDGsVpER+FR0CEDHVGxTl4brAwSPaLFo2bDgo2jpuCkHxaApe
iOT/1+VkjXcECICBTWBNuE1oBtvCLH4AJ+Vk0sBgjEyUU43F9OrU+hWty3WQAwUXOcqR1INsEKQo
mKyhPMXRdLaqfFdGJm+nvu+66CpiJ2AOfXhEheKmTmvuQp/ti2ZwYNKr4AVhzmNqScBTMAByD1KB
kAkoeCQZqUAyaTseuSC4STNH3eF1Id0XWqA7pzPxPe6H8FENQE+UGdUAy2+BUoG2zbvUzY2+5oxk
HcKuOns9/u4q2MYWxbgUaFLAerUeiFQgOAX8lELfn5GNoyl3IOyWzvdk7E/hQJWwRKVO6f5sdMEM
8/RCeFf5E8kYtCV9Y0fc1UpmFIx1K4Qp1w+kBBr5ji6Oqc6wBX6g2wb0Rak9FOOjB90eAQTaAeqs
6oDSzWhK0jrAAWVBcOzDr55tFbtipBqRoXZRnDsCL308y9gjGHcRm72dn1M6hfBPeXVEj98o06pr
yXAPvXCFfDBdBdLK8O6fUI3fzGgU1P8S7tm8cRj09hB5dE/KgvO0NcQrVLQ+UMYw29tqSUAOeWta
i10JHcaq0GetSYt7FDQxKl12WB7qXZyNKA3p6sY+imCawPNK2exLpbWpkPk4VjOLYyToD4h1PyFX
3nFkYE9f1zvoBws8ZHfJhPgOAdJshcrgZWW7ps9vU+dMIW9mmAkaMCwfimfIayqFbOaGvFyi2PtZ
yeBH1aOcRRaxMHsqzHHTYtnQKKzX0Yuv0HG2DNpD6B0WPX+Zemff0hqSz6Pac2TQH3UR/0qSARbT
DGVr2wp+ARKG2FH9PXrY+0kjQJe2emRgV8AnhdYZGztFXA5kuYBil+rpFl4o54QUU2MPvzxPe54r
UmBgKLQwK3NjhhrDDaSA6CHEjKZB/7uf9kVjWks1RPZRTQnS3xAQZ5HtZOx0RzEmBDQ99AJMiWa1
0x2b3+nOAeUUVPA16ZlEyN/GV5eXvQioe/hgL9bS6E9Dq3lLM0r4P1DmnFFAgkuqtdBKa46Xbdvt
Qrv4nlYeXwlSvh6ACzprkC3NgJy7QjPpKzkAnzbfDAqw7/DJaeujpRY2p/XgsS/QptZp8lU1qwM9
xi+JjrYki8fvFriyBtSrPzWniuVNQxU7QoglSXnneS2bpfY5seg0eh5epdhy4FINnE1C0zk3kX/b
ZZhD0prqS5uYLy1bftgzAX1s+7nsO5SHaUFLjwLm7P4r8JXtMUy7ra7cxWG0hjZ+1GMLKIIKIQXA
r5/Cy0qb/sRUOXCA2iHhRo9Nj4YJtQ62qBldJwrTVaRwGgwjgwLBlH9XjJSYdATNpW4/WIZ/N+kh
IcMDhEFW+aeB4NNjpjhrAsSbHSiGeSGaWx4VklvjpemVceVhAXKDuBebQJGPTsljEUyAB8/jsBzW
N7KVuAiDsYd+zak5kUin2vqHbPuTid4IUR7Cg1haexnWxG4IgLsx21XOBZmrqZTE/eTUJwklidaC
TWdzHCp7/1EBso2riaEe6F+Hmo9WsQQLlGm6MbiZfTPlv7xI87Ye8WuLqFC01USvc6mZanKIDDKb
urF1i4YpC53YhrLRni/+VpY0jcuUeaekuxYUClVG2wClHlnM0hJuh65h5r7LON3qifXT1j2s1bYJ
363mj3IgINGsgsemB0/mietWaMSyyeannoTPXjhYUCf0vSc7YGjoRAJTRzLLKYfyPVUrvd47uz4N
p4OPbNeFUWd6w40TMBrjjIrd6OABEBbwWdydGOtQUFJpjYkiNJHoEoF66+OrxG6Qptj9QnszWnTV
jGnZFXA2zBTNAMhHMJKeOBkewrCWcgatlsSnCV8FGycegsfkNaFpJtbVr81UYNRGyJEW83cM1di6
T3tW6KKI70Zy8ggHIL0q94M1hgRqUN0+NFrEXKj1bR03ol7MtdTVOEAfFfpdU1e7UUPpa2sS64In
gCsqabkdleCZ6ombVsrRz519FGGSVCOVvQWGAHqw/s7o+nyJ/yzoTkPdfPPD8E7Bkb1LUUVPc+8k
D6oB366Fbzdgx0q9mlrGGO/Ym90Xedps/eoeVzQhYXAxAn0WQNOhH2POqv5A0oc0ObEMAH7yIrwy
FS8gJCD4IW2V1tcG6l3qUm5aJdiJsbNFq9IOKDIm3wRxG8uw4ygF4ZaoEtNVM+wGmqzllRzMtQfV
Y4+OjBAGOtA57vh0su7qNt4M0gG5CLbIaqLJtbv4V+iwl89UZilnlvhI+VBOE5ly/qbyl43yxVNR
PnjSgxCY4zP3QrouCYvSWPKT0K2uNnlClFUQ0lcT8jpVX4mkxJzIomWHQS4x2vkdAQwlo7REi9hB
aJ381QSe0S0Ki+p5LE+xQ0EunL5IDdJ3SunCRi6omu2qZtsNPNU6WiDSr5Jcf2J3xhzFJnDPbqm/
DWJE8oU3bGk7dgvIjcmGM/MKkfRLXSQqttb44E9swoPwjGIS26dlcPCFuCaQkHJQIsqamXEfwBHo
JAD6gkAGl/HyS/hMDHap3UWoUTgdvwQ9S4+WIZEBUsrhPy9+wMRlSYP74U6eeQwmtSURgor1yMrg
tWHrTsqsX1M7RJ8kyTbai5Jpu4pIxT7GaiKbbJODew4lBBGrU742EXvldto5Ci26ei6T4FXa1jKb
YNgnALkjAr/MQHVJqquPzaCspESDBOtjWOZiY6pQ93I1JBuUbbrfGE99EpKn6fwa8to4STSuokLL
EYN12RRkCQZf2jTYl6y7/jBjp5Tpu2kBxTWDl2Iur6dtQrV9qXYeOVhl/QV/B1XSfI2X/7mw7XT/
6j37lzx6/8/sd4TG/HP33b9X7fdvb816/N1/We8U08F7hwbOhKJlOESuEqf7l/eOVeUfiC9tzVB1
JjDpzLa8v813+PKIg9E0h467UA1VwzH3t/mO/0pXVaSsjm7rWOUc7V8y35lz4ut/xbTZXFrVLcNB
XGs7wmZRee+9gw0d20mQWm7hnWj32Oy8J31yOwsBXhiy70lulT5YjTDPW7r3FccC37+PKZX0sYdf
/s4LdZf1nIPbYF8Jgqgw5a5sTvXs/xf4bewGjxYlyXqaTtVXprl+6ekDUQhWSLOIyWlWzPbtjvI7
6iH2YOuSIkdcT1fg3m8Lsz3jnV9mfKk9S16J1UgPfLBYMFUwQGUI7jISrFJcZyEKEEGJIse3V/rQ
UahjKs+6bXPIP5jil5DPuhgeGqTgwsF4FN23Rr4G4bS0tMaNzBeVoNNRbmw8Smr76FPVrOOXZqb5
gOgTdHtyaErahgNYKcgc6/ji2Z2jlVbLNQEa2IgDd2i8g6ZQfUauq7XWImKjVaNw0spuhUaCtRo1
jvK1hWoPDwdnyNGk04SwFm+IxAvAuZcwgaT9grWLnWS07UIWwPgb6vchO/Udhnb/CxbuorwJ84c6
vA+dXwUnTyI9KDU+xh5IHJMjW/gjo3cpizPmnMJ/HnKkkOeGCV3Jb+L0oBG3EyWPpv6Awh4Eyy1g
K6CAgJD144DH1xjnvvs2jRCAel/rVLiITTji+4gsy02j9icPs4OOmM0PYHtw1tfzZ8UPzt7UXVlo
ZRUFXNw4kjlrrNVp0cykrvwKgiww5e/T+DPOvw7dE9IQmi4mTXjiaoD0GuImtEgKIt9uLE6JdjOo
39hAdqF8Uqilog1DnX8iGAnCoT3Bc+Gd9VG914wUiUEfAhfh3NY6C4goCVBnRFYtYG/BPkhvQ1xA
xdaiDaDoE82jilUlOhZUNyMAEUXprxPvyQ7PekuLku7zgp3C7Zhpe+IbT5pjrICtLxO8PAtObhPs
NL+GJcXWw9TuDGd6ge6NB0l7yDLOl15+yw/Jb7Ydieykx7Nx5K1GU4pMylXho2VuQubrcAg3WTFu
aLEgLC37W4JT7jSDyq/xMxsw4AHumrS9gb8Mw8KjZlpuz/maVNKY81Fj0K4B5dPSgncA4XBsqnPq
RukmLky2VBFbTdhuNlEMsFZZ4M6TGl/BkF6jeVpI+yrqz2loLwsooUhcSQ6ZWwdb2rr0rJpFQwt2
8LayYgtQWME1FYWF4+OFQzctCv4eq30a6/arpsbPY8xm36BTbl2j+bgm2mWCydYnnRtyrK3rO9uP
d6UChG/pYP+zH/S0WE0x+m+myG96erYFEUs1jTIdcaJOpxt3BVUm3LfewmPHK+PqIXHw2zXPAkJC
ZfVnxH2PhJ5+sxIENmXA3qe/tpwvk57spUkhlInJKd3a6a8ciKv09FCobw3GK2L6g5c5xJqW6bhQ
Oz4Lu1LWY5du/Ng4hLF1J+jL0cfPljOKy/AcLMnrxruTvO6Gjrld79jfrWIqCBPCZNJIrho0GzXi
hQJ1OrXbEjOnsaMw/kicMpsHARdlKBF3DjvS2d8sNzd/Tdf/lrXpDafbpsac/adJ3JQ6Zm1CzHXB
SvLWQE3xLKtULWNs1GuLjV7YHarw5uNryDkn7beVwqR0atqq1FT9IlM7tLIINENuuQi31/o5vY3s
hfbdQ4GyUZbMI4veNQD8LNRzep3CVPtpe+w5Pr6JOfLso3tgNX37oFZZQsXLCstVxYjAPaxWhVV8
mrT4Pnjt7zXxzZPOfvU3fvQ0aSdcoFwFU+cPb1OsPdffILlAi7wCYr8Udx8/lfreAP/7BS9i2ZPW
SHPH4tVirF0By9GXQIHImFrYR2PTu/lNsqpO6s/iZLkfX1mKP7xQoiSlhVzctHXz4oWOhQnDd2h4
ofAdd4AUV/TAnBV7SuCzj2q7Lr6Tt7KWLo0BWLFiQU26Llaf3MWfhpYtLHXe0OiG6lwMLWFP5CpW
LSJOt+fhS2SD7vDYnoO1hB15VM7WZr4DUay0XbvFThacWHk+uYk//epvb+LiVbRpZE6h4CbwjruT
Wy/r83gOkWY9IuFZJvfNFu36qqWjtxLb8jGd3OJnf+C8+PF9qDPt4HKMv72Pi9FXeKo1QFG33G5N
zvsyvoU8B/KSy1Ybj3NV8b+94MXoc8AjpUPIBRvXWvDgCwyOW2uFM2BVbOrDJ4/3p7mKfa3qWMQt
ClW92HAWqYKU1ZfzWNf39a/gJXMj17ijDEAs3sZcx+sAjdtnV/3DSzWoizC6GOeW0OcR+OaTRsyu
a7Y1zFft3OKGHuJm/j3pq1/JQ7T5+Bn/MEtxMYN50jCEob9+7m8uNgjQDXkgGEliWpXjLwcg6//u
Chc/Wa4jEo8qruAMj/FEYkoQrf8HVyB50tB03ttvs72n4x0xEpVJdpjzZuYecr37+BLq/EVdjHTD
eXONiy/OwLzKERaCKh3rYkeJcR2em22wTjfTRrsdXQ4HPzlH/E8G/LvrXnxh/ehMlRdwXZJAFv0q
WIb77hAux7XGNPvZYFD/MMW+u9rFb5V2RVM6oWa5+qbZqQt/5awMxrnY2p9Mo5+9zotdgDpqdR/k
XAileAoglWbNMfKDUyqCTwb4n+aot89kzM/8ZoRTsLKN1OdS81xJNXI5HWyXze8GQ+6nU8b8gj4Y
JsbFt2tUBuViHL+udFa+La4badyAtD84tnYTmf2dikb/45H5hw/YVE3hqKac/2ldDBA8Q+DM4d4A
BtyH1EsSpz9/fAX1s0tcjIoYCABFNoMxmGUv1PbvYmgIk5d8A2m3GBOIBE59NRrTKpuMU4K1A/48
fWEBfxLg2yfTyeuke/GKeWDLwvdHScK5nJSH3CmUWtjMJ2ir9/MPGj/7ZyRpS/8FYNa63X78+PML
/Oh689t5M37GbISdR0MfkTyhQls/Ga7h2qTOfprs648v9afN1btnu9hcdKk1lULlWiTPHOoVoW5L
jirwEZbqwXNR6ejX6HZWsth7n3yQ6h/2NaZqqSw7lHAsSjnvH9NGZjP1Pam1Mb7ZQJ0OJjxVjxRD
L4xXUm/vFb1a+vodPrEDBxr/k7c8f/C/veU3l58XxTdvmXCCovd7nKBiH27DfbW1Nuq8pH9ymT+P
5TfXuVjS80Zvc4YwNaQf5kYukQmskWzdUP5dtEcwJuu/t63/UoHxn8K73lHArouf2X1T/fzZnL4V
lzCw/4uYL76Uf15oXIdZ8o3p4NvbYuM8O/1VbdTUf0BvBqZFdgg2V3PeR/8N+nL+YQhbgqUSELsE
f9d/1hrnMqRjCo6NumUZJJjwX/1dazQoXqqGpdnMDARoU8X8V2qN6vyh/ddwtDhlmBbkb4BjFqwx
0Kjvh2PUknUa6Xiy0irSd6Vh39BhYg8WQ7SrjfGxoXnqVjrIG1GeI0VDmzDmBeXAjnDhtoY2QU4y
xnBT+2QjIt9PR/OdWRz3hIa/SWe6FxfLWYtJmBYQsb60lfZG0w+3WtBfp8qNXpNfpqO8PgxaRKx7
86VFMfysmqGLKMDaKTyECBxSqiA89UCSksIPt0jjf1md8E4sxmA5h9lQP1OmRVvbrMxIyaRWoaYD
uJJTRbx5MyRu/nqhb4sBvwWeC8kNGaYhdMHR0hYXk2ugodeIqKit+LGdPbM63YwJLz6eyAyCzmQc
srwBIlOGT34VxPgXMA6QqTEdFSfZxHVFdoeiBtc9UXHsXxlX51zS7Q8VNHC8oUOshNGhTrtPpss/
3rglOIfyY2hUuOef6c18JdTaG1JwDisfKbPrDyHCBupaDdZGkKkasddK/wLkIVrCRXKCGTmLqCrK
fBw8ir6Zgi4919K+g7a+s+PpWkkDc9MqLbb6Kr9PTgPe3c9Wl/enRoaKyRfiUL3XbYsPy7nYw0Kb
xcWoxKycABzq0fkB+xFVTO9ghpm5qeQAqICsULNyKMruQbTj8wEEYSvm1X9nKL9fcub70TTC0TTg
fDo5Y/LyI+OXq0x+Y9wU2Cp6r92ObXSMiBld6nbUrjKvruk/oWQIQyQwWZ/C2FQ0vLjFcEQUTVE1
EvYSsuldnaf+ScGEFUKt2GWTPBJrAyu7moKvnwzZP941BEJpGfzx21vsBtkKTN/c9QTHfjIT+l8O
cZP+0ACfKappF6kxho64v6qxOfW44o+Eq+HUTUt3HEFMtU2/nBxfO5fmvg46EzgX8SVZeyrnULoQ
9eUno1Wb3+T76cyyVI2TLANAapZ9MWmY0IO7SkC8sItZ4q23x86zV6mhnIVRTI/IyZA01cHNVKsA
bqrSC5Zplyj3aQh930MlX+Sdd6jmPzJH+/GaTqIUjXWt6n5+azrVHbKj6gsZqTMesMhv9HaTCq1b
d0H9Q4kK89yPZJFgDbTh3G77DmBf5BRyZ9o5zIAWRVU5x0dSUsw26CECIIKYCj7+5S5OAq9TJ8Nf
45Ro2JDajIu1PyyQWyBPjFaV16eQYkc0WS3oVbXC9DeTvv+KXNJK49BbsxDQVG4tOwyvRtB5609u
5rdhJFmoNIs1TrdMFHEXM5+NOqiFmwduSh+Hm9d52/CN7MZJSS/qA++gZ+lwag2q2oG+i4LcoafP
9PDJbVzOCdLkvMxSKqGrakLY80L4Zh7rQq0M+RGR8Ji9RF4P5H5yYtUdbaz5CtBxM8he+iKUh8nK
z7Yin17vgv6tsYQwp7sf38/rN/92pHI/poDTCUGN1ZcMoPf3kwsxStT3YhUiF8L1BAovTCn1OCjF
oNsPFlDckEz6JaY0YkVVC0eF1gb3GuHiXUrgEtao7yFr6LaKRrmTZclT6SFcLAd+FxQtNC8i3xX0
Cx0t+44rUUeCYgx3uWl5G1OAOLOVaPjkNVvz1Hr5WBgJdCl0Yy4eXnyAqecrpWiycdWPNfJYc6gX
YqPmZfJlpuiFWAXAPRVpvhxqsC2aiXQG2O4NLpS137Qrr1UwikXI1uIcKkE7hqqA/VBCQDe1GwWD
fJaWfrxP8/is5rgvJV/AEqxQfvYNrQfgAyQGOFqPuKUipCH3M+Wuw+QjHJgAAWKcnSJa5xrMDFyq
yT+h4Ud+i7R1jVFGuxK89gXfKgLNyIFqDbrsqJTqr6jpxHdczD4Cqg4JX4/4YtbZgytcWVhCrksq
NtdWYOylF6d72UERsZH80Y/K2rU9DMnBsIqtXxj9oZ70ryocBARVkUZoNRITc3hRkzDn4bKvYVK2
ZOd4ZD+PVoDYjLxqkZrpRmkG5CJNla8lQaGIxIziL40Am2//Z/6HXcrcwn736wnJzoSmuKbLuWUh
Lj4SzwgGbcgRAutWEW68CJ5kO6F/qMMAXW3XH3EPjDutjFbmgFlfnfvDffZQWOMNyaJoiHQlulPU
0Fh32kuWTBj/dcc7qAqSbCtBUJcUq5iQSVzdxBx7BltHs2ueA1P51liD6VZJG7mFgyEHM661EVH1
w4YzDT4tukPxh446FdNZ9+SNEYn7T77IeWi+Hbrzw7Ph5rltVAFszd9/kVqBIIBJm4ev57wCx+v3
lk50Qpem9xV3t2gzI/5S2f1aYLaA6+Mb2z7XcFeJbo83lM524MHd6lvnam4JLaUsUGyn9VH6dnRF
wanafHLLl1+b4EDBXc09Jo4R2mUFFQtYicSTJEEpqvhoyjS/CkKs1bHdbhsHK0lZPAYM6e/K0NB/
tSPFLSqzWyRG0tynlrj2FdB9iuxZFpMkeM4j/2Rb2rTXsVLdfPVTkALCSxo3J03iwYm9Z6mWxZ0A
m/bJk7w/FlscQ6hycEyCgSod6FPz9P1meq4ypu06wQ4TjBlThk1wlZ1BR2jgTv4wqm7clkW0fx2W
6hge66hEchA057RgoLaVnu/yzL8tRtFfG5Xq5iV1NkLBl4nd2xtHqwZaJbfgqIqvSYN6zdF9XsU8
QSaJOEJqUzcVHMLdf2PlsS9XHrb+JjYiTTXseVd6+VGleRkN6aQFuDNMsfZHMCdKVwRrUxTmLs87
tMUDDgAl/qLrxrgZcT1bycG0pvjI7szBw4ZaOXEicU0EzqMcqcaYgzwkYxof6dLky1gq6gO61ic5
JsQljo7cCzWWS25qguMJR1GLetCuoQdaoLSz8Solg+8A7mWjUWdbaH2ubxC2TTfDviMi7ybSBoSU
NhC6xGFdtlAnp523Y2KKNor2M6k749C1rXGgKcLqOfn1dcIZkd60gOFbW5gpeg8mLV1PhyiQTa3m
ppsUZr+K6hgWnVHfNvN1Jl1TF5KXcVAn+IeKiNf5vEnoSCIhJUJzk9TXfylddXA4lUnTeNIqNu19
6G0QXJfHMMfDzXvaJL1uHE3ECH0w0+vNngb+GPHIZDCy58in4agrdfjJPuuiUWcJjW9PnVU/7Os5
yFsXtZyMRVpvAqxK/G1ouRNgVhi/jWiVQipRJ0VelU16R75cvtPs/uCMhrZrHJK5QXsfmqLESTcp
VQvCLcMG6sTIWJA3HBnAWwhN4zYeotPH35n2+27MYc6whUpFkWbI5Tm0RCTj656g4N2hG9HULFvH
jbr1xmoODwdSQl03PxazamFs9q9vEreAK8apuYb/RwJBPuWbafbZdlV418i0Ple5fozq4bmV7Doc
WQ58dba8zZG2SxysBAQqiPwqzAIAWcpfuBQT6aBWV4tD1RrPnzzhvEa9n8Y5tAkmE/pYgFy1ix1I
KfJ2En4TrBLPZFpTJ6txVQq4N7L7LmJQIezorpwSJ03vVMQ8RgUCgBoNQN5sLQwo2MztZkdWEd9O
QUP7demf99rEVGYsh5F2bzGH3EzN6C+SKsDDAulo/XpUsEN5a6DLSTn1PjhdGl9PSW+7cayggR7j
bNPXJbGxvgIfKm0ePn5yfd5JXz45e22aePO/TG1eLd7MoXlss301QVKR8BasB4/VNUT0uqFgUqK6
CG8CtZakwXjtSuwzcq1vx6a6ztAWMyHVRy0K0uMkUg8aoWEcuF9n3+lYajmoYzsSOuEqgNuhYdmr
qqfuEGmoCVR7st1R5uhpytS5rv3xwU7lfWM338fWUra2AnM1DsBTwhWIc5VYEx0cscm+ZylMM9gV
Hqa+yInk1py/24RFc5OH+ipVcJN//IbUy1WGwgDtdI6yhk4tBlD++zcku17qtQYoDX0TrJhJhWyf
9bsW2c8u7LIv5nwUmUY3Z+rAHg9iFTSJU4qn12CruHPG5wgaPnYfNqXpsBYSgrHapPYnxa/fz7Hc
qO1IfkkyMWz18hyrEv0uunw0oOt0ML16wla2r+xJqZnbnqEjEB8FLQE7GQ7FdU7LcWq8YuNje902
Om7RdtzYTRJ8RYKztRS1fqgiTz2FXQOXfP7rugyUZTPHW7BDIaslLrHV1MYRJuk3YmGdFX+cYTCm
RyyHWCkGorNJvwVAOM2bn8GO731F7rNSYgEXoXkNDNn8bFfw29JJ4YTVzZwrOeb8It7/Xlka5WVY
CQOwAwVG28KX6xQddqXwibhbwuBzDvB1DSLExmMMQo+cQeFYVyWdhYSY251iD1/wqYD6atVo2xgC
rVhpHGHFwY7MFprdOus6G2+Dwu6Wnwy232oRdG10h7PQq5yTL/L9zft2XYxqMVGBxy6/UwLQfpmf
oBGjhJbq+vhEzShzEU9Xe36tr+pomDc8GVjywlo4IkyQGkd5tB6dIF2nGHyeBvze8eus9vGt6r+9
53kRsyzOxrpB7/e1Kfxm5lDQyUdhKeKVUe9llPbBsntq7FoHSYSbx/bz/pjMIbgT/Pb7AidQgIEL
qwAKUijG3pA8mNX0FOmhd9cE1s9BStQYM00XwTsLs/Ozs3v/upn/0L1tPqjUbp17fOXpw4RzFBJw
cxRZUWwr3bOvyI9SWOSjdkYS42OAQkxrs3VTvyYiPB+PQcqWRlbm0TJNnLZsqOyqjI4fvxT520JC
8ZnPSTVtzqGWeingKgvHSLUJbpoWZsOySmNtRWIxQDlNJdzN9g5p8+X1lBp0FtHAdvtU14y/eILg
CiSrT/rrnvKKa1dEGOk9qfN8K+nOLIKbBo/Va6GxbHFY+2p9nQbZT06gxidN04sm4msp1CEngmoQ
/2CbcvEF9d1gaAN37Dpi8DmABzNPNfDsZdRUMJMcQ93quF6WrxVwMTBGJ08DeRiZDQ2xkpSkVhOf
HFtes0PeLVQmB0xKopqpG9AXLutTMS6uIU6QApaeYx/xTJR3prDvX3f3sDPnQxpMiQEHfmGW59wa
ZYuCj4KoHiXfiJ7oNq//Q7uV9rqqkBSHCScSaz62K9MIKR4q9oruInLZofui+ZV9nE99R5kH9lGD
Ng0woY/XYdjIFXDkbpEVHJ+YIJ96q6QPqfYGYKToxvOiOyzc9TYNDfvoT5Xtdq3Ncb1Qzs1E+p0Z
zwwwjXXC+4FeuT5IS9YHL1F/kglYb6cRP5tsu2JlhnZ6TOYWyyeD9Lf9nCnpK7H91OjlqcbrIH7z
5ZIfO6oayxo8PbjaueE319GQTEtISd6yRX16G+UGKHre3JciAlXvdMC0JDag12jsGpvEzq/jEb+X
FmNZzIKTFpOOGJbF4bVKa7VbHZf7JzP77yVKhoCuUhd0hI7J6vK+/aKJSoOsCDemCnU3SGvTiTjE
gDfjJlO92rODNFfjZHSsLpazLaR4Mie/3Dtamn7yEv94M4auCUtXBYdp66JEKayojZRKNd0yrYFX
QUlZjmmkMrZwdUxaZ12F885J65qEuhYIziaNnVWXBPEuLxC3f/KbXk4887GCUsRrx4BhOXsQ3u7j
fKmkfpvbDLbMk2snxKCel8NNzmbZ7QznTB6VQ0yNraw0rba3ho3R0hPd9nVbqliJa/hqdpdOWbRW
Rg+kXIJtOsrhvGSDeZDZ4I7xdBMVXrRNaqTbkayx8lVW/smDXGiJ/jof2TQW2YuiumIr8/5BGq2f
csyFZCrMO7sYjcO6icJv2iS+NKUINwJXYN9p1bVMMnnKrfTFF0F55jS+Ti28NVGpfAkshWK6w8nj
47f8226Zt8xd8aoN4o1ZKC7KPabSN0rQkQTxurfwvW7T5JF5KPw43kJXua3Lqr4OepzpQYsHQ1Ue
nEln0tebwnXgWe3aun2Js+DBHtrwYHtQpNXBm1wiG/OrAvJU4tTBKZssxPtBvwknyAKdX5Hm7ozW
CR8iR+gIU8Q8r9VqW+59H+NtNYJkpKW1TvzO1dPSJO9OatCqwVW01DFLWYa3vekpG98P9FOt985+
RnyN+hB+snZwYvrDSNSoMGl0YnVEc6/v8M3sksdJHVdinvJG3VybHutT24/hDsdHCrwODupOKdP8
WFo2jrj5jyw370WV2+vQyex93JDHWWH/ev1P/vyXXv9d70ffNWx3+ykur6Kh7+47URcHkLbdng2A
UKP6NjShzvelczDatrlp6+LRasJx//qXXlsJSmc+d5oy+z4tQR0VfXfLOn7TzW3dQE8goo+lkgFK
Y4GD5Y1pdSDhA48ue8b5x60U8NAx2Q2b1/+omh4SevD+m0ZQs/VNcdfYZrxqZdPB46TqHJX9Iqw1
Ds943RlUyTIfA3HsyRmAq6FFV6GDNrWa2Cnp9BW2dqENh7x/zuq+mL3c7ZWNf/Vh4tyvlra6+WtN
1rCNcUYuRoB643iwqZb8faO2Zx8AtD0rjl5v+kGyik8T6MjQAJjVor9VZ4vG62/RyzzfVRhz94XO
CaDqtJMXCWOPlXCjhLF+pcgRlXCdAsKM8YoaqaLddCC8Vkglgdnm09pJkviBozOhF33zH0SdV2/j
yLZGfxEBxiL5KpFUTrYcX4h2u82cipm//i75XGAO5hgz7qSWSFbV3t9eK3kBDjlu60l2TxhYILkv
9W1hvPpk5fN7xNbv3lnuFIx5rG1HEF2MdtoR0GT7OzaN+XPAEvr/Ly0zNdjaGBfXMXTMXWbS+jIZ
kryoUbNpM019MmyT4eUI9ryzpj9e3LuMFQ1wivQ0qzMajHrJm2V1zw3I52e3sV4pe/lmNYOo7OvQ
A4AB9rGDwhPR93sZmGkf2/hpnkzQK22oPk1osL16aHuawM+JqcbPyrJMT0xY2WZ3wBdT7DvZVKcm
jZIjtRA7UDrTeLPp1hWifbIXsIdGNlpBlBDqdF2AXUUTernpQk7n1L1mRrcJ6GbEXjHy5FK1sAxs
e1Jx/yrxba4wKILYntmelEBvep4CUpQtZJvMpcglBkoKqieFVlzUIQJiPtReno9usrZbk95HUr51
DNA8xo5SfWwvnXgAkx6PnMfe1Td5iw+/X5pR2fzeHD3ono2marGfutNGyqg4xfZL15kqUHpyBzJm
tuh3uW/M8WZR6tqVGSCTqOmLh/P1kEAkDfAlvjpl/TG6+UF15+6Wl+X5NzaRoRUSmtrt9UZjmL5h
mgoqAiNZYf+iwdVej2GqHVumHmELsKia2jgdVbIaPI/9NG+d1xqKNi5UU4GrTKvn93d1fjepkaui
gARAust0XQIjKBVsRZzvBlGjuuymLNC0ICzA1FZTh9VFL7UtR1DGtOyx3oOdtK+xBIlrFBHpRLsy
t+wh2I4BLWI0qki/NWbSxbS8D2rhbgBnOlZb3WJRCUaXm5SF1MwCY9Ft9NbJxNgGhO+oaOPAjCXo
Qkgz8zyibtfA8CkVCgxEFcA/BIV4YLBw8WOGXS2zsk+m0teb4XHDQx2vzlGbhHsnU45jCYExpNnp
U8T6OzFjeiqW02/dBU6lOA2PnVs9QL3qaDyhPcG2FjLamkTJTwHADZqRk+wSXY36HebO5VxwnZ+r
SM77gt2rD+kFhM1ClkCzPNetYbUCJ93FKWa+38cBIuN3iCZQNahj+Ioorb0bMr+Hx3m45yNio3rh
UDYnl0Xm5sWYjU97bOt9u/CsLtEzqEnJBAa+2Y95PM2Iss9xp3HgG4465Okz0Dd25Q4DOLlXjbO8
TWNU7n57EbKFg1WChwcTAV7stznYR2O0bwsrvE2qpfLZliwvkLNWTTcy35VtandYvkMHUuSUTOaT
EqcbJESJ31pFy169NilnU9qY4KBs6yJ3AhEPd3axoPyW8PD7JcfOxXRcJjemA9l8qLPZLzp05Lk7
FxvQiaypnErJO8Riuld6UzJjzS7MzT7zuFT/UVr7B7QLyZyL4IoHuDy2nbtxDKS1v0+PKQ+rUzbL
DMLjo2qj8rhDvroZjcW4EvapmVLm/quhTcBE5IzRDSaFJiS61qFxiKosrXgeVaaPqyLZ/j5cWubY
VjY8l40UTe0PUznyYKCUUTmawTyfEm1LnSY+NVmV/wVjssQ7ju/RBF4BISmQOeR+sJd38cxwYSuT
LydkOhyCxJXcA65b4/FCIxcwpo52HRfM4JeKYu+bcd70CZa+mNcDWUaBaQp7wVYeDpMq/KfUL7/F
9SpRh2BqQAr+r1k7mOVGxkOE6UMCMcQm5UPB83t4Bb4RwXnINf5s9nnldclxCyyJjtIAFHA+doQC
Hm9LiPT5t+2poeUMdMW4/75FuWH+ZIkEIG2k+Yk5s2A2hHL4vX4SEQ4Ue0Z5qYXuJ84dE3jAVd08
GdFsPXemsoZ7+XufGeOj8O32EYAadZtWcXgcG4htv79P64RBAhhjqfQv2UPfzPRcXw+PKbKIoUP2
ukCC9Fjdmm6crQRkhBUzodAGZEyRIlyOed6CdrarPTj6Pd5tOtSC60PAZjTneq93wF/DCCaTzIMH
5dhla9IxPMPZl27zvhS70YgAQe7oH3bNqZZ3GtTMAoLwmDjYikssIG3HUNSgpg/3ePoLpzbZVPyO
3AwyUBrPo/9IkGEl4aQZzj9xM8oPnlGkIlYOhJIaDlNfTir7A8SQibpA5Zk+B6dAStRE3yyO8cNj
Rkk2F3ehDxUxBEgviq4do3xmIQI8Avko+mqb9CNzgAjSrhgRMNSNs9FCthqRPnPK0PZx6CGvRhij
BU1m4LKu4+U6T+1ZTurINGaX0kiglGpBw9iNLoyromYNZ0o+9RmMVvYOlc/ePi+0dFjndxPy+qB0
03ezzc9NEmYbiTxlHQ7zxmojesYJk7Fg8OKTObCNlhkVtCFcuk1LcA3s/YU99TWHVp3b0fxWhrOx
mdzNjOaTAzz7A6Y9k3Z+nbT4+BhIdEFIT7yeVFC3L8rjTJ4AYCLZvMxo/UpVxk03perrpBcvSqu9
dvkQ2Mw0ZiBtSkY9CagpGyuZJ0phLIN86gwPs0CdpzphxHkRiId6nmLxlf1Zu6J8ECyATKeshSQ3
d2uzo7pBTTAuVIj5g/aosZ2c1v6xxHAcVdCJg/bzYGDZsoCuIXe1Lm9kNl+KVl+8OUmukTXdXJ25
XGFRBq1xZKGT+W6WiNXJHYdAl/pKs+Nmr7jF2aBfvNTz0VhIBw+Nes86o1iTo4QtXHXFxRgNCEm5
i1uws0oo7WT9XJY+hcMlh5yA4tczpNR7ldovvxcK0USoWagm10mn4sJoamfvCmg6NfKDyGkA3APH
rtKr4lRbmFCBrMLDYv241nh3J/smoy+rDw85g9yspZcwAaIEXH8qZn8ZkESYiJdHZdWYcCEf9IUH
K5he/QMx1E4XPnYz1dCMZyAqR5qbq7HkbTH0byyL2ppHlAafxP3KkuVrGadTNfdPo6q/2HpKvkta
d1Vr/B4WaQbC7DQmanVop3mb5vBFWsM3rRXnynerczuEo3PkW40jbgqD85tGoyk6pJpca7JiGlnX
cDtJmbw9VCXCql1ovyj5VGC3ywUWt1n9lDhMnfJLZNYeoDtZufhzanLOGLp5chGd2j1zuaWzTfRh
azb/5voxF84Mmmcp5lG68zWFFKroP918GF1q5PnGwNW76LReyjx7EgYLvdONm6k1Kfyz5PV9DXuM
cexCx6ZuJTDTlubUh6mynXXnjbaW5UvaD7Gbz7uc8V5NPE5S+XSgQ7as+6X6dmkqOcRcjOE1emlD
qrzniIJ7QfEIPBmG93WX034biBb34KdTHhAP1pTDXtB977LCfY20OXCVYnopqIceosbVKP0U44ce
zvNqjGaVLQXjxs3QXY24vad11n1kg734iULXGpplsS8lVSuiI0dEjpg0Gkvu62XuAw6zt6klrVe4
3VYv7FfLLnkd5rpAXNiTKMHFtx4sbtYIYwqpDfneqKVncSA3GHNmCGo1TMIfXZ6Qg5ePzCYUyvMM
oos58JWmeWP6RpwBxGfHAAz5ozSAZn2Bm3tE0QKwIC7vbDw7TPfMZIeNhMDVrGOcR+Qs2nKDwmKX
UpPH6ILcbo6gQratg5UghAnSQnS1GVu3mIaTy62THQvM3Bd7hTevFO5rEmJ9jR3DH6z8ex6ti5p3
FMQb3vJxCix7G1aJF83llmJGUBbVyoTHTECJwCMbou6bWlBgMSwP19KzB5jywPzY+AWOcdfqD3Us
PuP0RXNF/pSAl1yTgRowPXHivTiJ+T0wbj00/fYrBR1oJeWfEHJlBF98UyzSvCVQrttcqC+uCsMU
0oyvuX+ygnQ2gNKHSXdGRcNBdGWxEVhZ0Sz3Q60eFAPPY6Om/5qeI/eyrSvrDpcpPKFrzPlbkwpp
dSBOA5QB+cwFI8BYM8JNlAtx60SqZFd2YBw516WAljElmkl5zAUt6VQ35a0Ll63aL1xsEYfFWKh2
0DkvGokTreZxg0QwFuQcQOvssAIz44tta2WxpyVDsAxrtzfGjUBdZ+fgT5dZzx4Wy1ueFl9dnelB
VUUJEpdKuRmVPNKEjg89Kpyj3QyPQyDN4/jU9vg+B4d9QXlP+4fE6UR9bzHjdQ63QQALMh7mKEi7
XAIg+6lm84yrIziPaHRUwJAcC9aZtneIrNsOLhc3D9K0w+tajfaq0XImaEASMcm/SL/Cf73VkaYE
SfygFLGsF4oaWCnOMRDp64Gr1ie4loK9jJf2aaiSF9fOb+RRSyiqcsaRY7Rb5IZYyBIAw0SVkZ0l
5qdGJsLnnX1kqB38jHy/fPzN7RhBnwv4l7NNGyXza4kvc6eE0b9W6A9tQoaurYv6YOyXU2TxuGYB
egJSrivZm/ozjD+ac0t4tkfTV55CtJ5BXSPAsUb26GFPt4Lf96TSfrzPGU/XGA1Z8Vr0fyulhXjP
0RO2epzvOUGvjLahGp6xB0RFAy3u0Fm4WiMXUlo7NEFmqAz/QI8HIC2xVGS9b4Z59mpXsNQY3F+F
p1zFSZMPjF9PDvjR2f4zluAuBTWBtKENKr1RPS3hKXXFweiJ6SCVHpH3VAayLVHlxzI1btYU0zWv
o2AgEa0pm8fLcibjLZ4pe70ZNfAvMkkwSyit3dgKbEoKoAd1Ztc/0l7H7wDzKeIoUxroaIdp+hYy
+1KdgYNFN6E3ZgvptBmVe/w1dsPt2PBXP6f0hanpmnB+a2IXbmStOMOyX2VKG0jbdJvnYd3FPPaG
l85+btLXtPxOi3eDAUx2BHriF9PYX1Mlfm2WDksncf79AgbqbRjTU1mXG0Cn07kRqf6c1QTiuOfh
j8sVa37GdIN+clLRc9yEqdk6qv7WxN3VVI6tnh/KZSJhGX3Klrpm58Yvib2KON6vMjHaHu6sg8hI
yMeliaPYLkhtLmCaWhaIR2MKg9luzj296ODlgQMZZy8nMhh5BgE3dQYcuMeejnJmHL2ajxL10VSw
CxTGIWEZ4nUQncc11hCFim6NzsAZm3sYrZmnxloApcoD9OfuwbHjgitr33CQH4gkBZtZ9/a3Iv7W
3JU/TmXcORVyMtbfhtrEpnYwTQ6daxbOkfTqvBf0qVNiq0yHm7yC4Z+dBKLww5Jmwn4yrqIARbWz
tecOCKahPav5T6Sw9acrx9aFakS6UsZDqQQ8XUfg2iOM/+mcyvcxvA4wr01WLn3ZRvpGCffEM+f+
xajuEVyz5nVEuQM6Y/KTEa+Qp7FuROoWpBCkGbpdA56q9q8B5WyoWKrlP1uQdWXl0S6z8z5TVCyt
PzrWxj6YrI2TYcbbjfahj96jw0L91PVb4AdiwzLYvoZk1RyPO9CWWC4801knCPMqcqzPI4/cfCV4
u11NuQAj92ygkK7Lw1+Fx0OVk8RNH/RFlN2zCnlSzwrpR3MPX7l03mvonyWmYV+zC+FXedT6ubk2
e0gqdsfnVXHiAjHURhoPx/aWSk3bzAIVBMgzr0oL/dXslu9SzTg9W3QTl6gA3tIGoatU//Lu8f7l
RcIZKdt1ce7u2OuQkZ7N8TJxUtmA2XVzxSfjDBaIEOzkuNeWUpQQoMOZscXQoeBNZzVABzLIFJx8
R45dmkE8WsmxYJ5mD53G2hhoey7LhPQKrT2Lbv8sQ/gBSeLaJ5c08mZQeAkxD5x1P4bVE6SdNMBC
nK+n2jkQnQQrD3nH6LWdqrNNzqODoG7QYSgq+/Bh2tiU1QD9GFlR/j4JAPekNkzqPoavDX2wJBbk
f6hp8I1sea8J8oT5Gylt8MqdT114jWrCxfNhGxCfTiFyB2VGjVz1oAxBTyEq5d7eZtD/Kny+TZwf
2KwA4ZZteiP3hKKjkeoWwFqxt/trNW3zFJTTdEyh6D6pQG1w3Tvtxu4hFVE/SG3JpFbD2XvZ6Nwv
HYiaxXzhuY6FZTWQNtFSjtlac5QqNT5GsnwI8C2s75wDe83xfcodbQ+NOwVD2XMaKAMBkz1MG5/P
fqUu2Um67a40FhKKpI4aSg+TA8ypxGDssH5F215HocqcjRFXXo0WdhysU2JP21F/Rg6yiXtzM4cK
eGKOsenDeZPsH+8z/QgMoTocLa4/ylMuS3z/+Ezc2iMItSZEQS04OpRTCIWXtjpzOrB2HYIS5QuI
O0t/0jAwMWexUuHmDHCPSh7zXVhw4C83uhy90OCUgHiz7rk+QVeWyrIiE7qeFm5i59hVHCXH3iu1
dNWS75xKMJF8UEl9nFYG+gf4lN4sm01Tm3tWKj8aASeTai+aE/8kxWcyP1c680YxRiHwvGOvUpF4
LkiLFS3bSmKKtJqwt2jQhC1ouZltrp2xxkdPJKDv6VJopDCKQI+TI5sGiocYLDVqDduw/RQpazSH
I7Kn3KXtxoFzao2v7N1ZicxNjVa76C9Tn0f7LCnlrXh8aUv7DUQXg0w62tLyEEsKtX3ZN6wnnVfj
I9K0P5Q63HLgyZMor/RytlGYLifFTTVOafOaghvuyDHcqzjh2xxYVDkDCo1hJBV+yY8xzLTOmZ3I
oVIL/CqToVJ4iLgI7Z3bwttEGSIsxdMXpNoADhmXpRO0DJFXxpRwgTg6HOsmG4Q/G7E4tKGiGUHP
NRJHH0ZyzwjFS7BlzGgAAl6Aw0Nv5ghnsrx1PZFmpg4hAvuuMPwmNP2+u8TxR1s+WW7ic3Jfl/bk
FeL+SMenKhBmFByIg8jIWTBrv3goJeLKdWDvRAS0dZxmH1mx46mKdSwNSV4zXjJ/LuQp5kWeHkt9
wfY56DX9rzLyHQj50dqYoBh2zLn7ja0gtRU4bpqqJ7hQ5zw7+S84OxpdhsFpz8CnrU1DJQ3OZGPy
x43dWgiXtoC9UoePzKB5msKU91qr13eRlPiNGnkqsoQZ8gUMqUrNajPZxknMUfSP7tR1tmc2sPl8
gKprgaXGYEzjqOm2c8ln2w/2c1JlZ+76Td1sDFBCKO5h4pbnwVCPpYz3DrWzvk2OFSXKicgbHR8q
zkN2D4Gue9Xktl7R6Jyk7A5Av27XFzzBL2KkC4ON7TA15nzu5/6doQ3tPrj3Bwx6JdVn+Wb15UXJ
uoNczDOWs0OofI9uHBhGATte29DNPeAmxuz9FxsF3svSXyrHN7LaL1V3bRBFKaGKR504kw49Uu3n
efMsU+GjWfEk+zJqVHRwLnPzHQG11/Qn5UHfKtnZjzdmTNi680idwj2nGH/iCgAASy2Gs8GuUPxi
BP22rqmFEz/8o2YbzqxsR4fWc1Gb98uir/poi1ctubRh+NogQ1sZHGZ8d2oh9DHTy+RXDo6yfnew
UuzMoSDfWpBo0VvYduwQbklffRW9ohJsiKqLGLTyUthNdUnNAgKRqSEKenwPdTCDBdJB8zKVO0Ye
IMaEXXKu6ZFFtE8PU9dLlS1de3XnpWZzb8prW9GdlQyAsLTlwLfiiBSiWz+1Td9vSWuyFfiG7Ors
wrrVfDfm1yltK7ZNKj9jGgaXgebCqw50abLFC38o1IA6v1YOd5sY2uTi2uDwk7o9NFVonriGCW4s
59JZaq8cq/LaVwx85XPjRaaevzgzgHQle4koNRyWvoTaNk6RPxRdErS63fu4XAILRtP7VDkvMPeS
WOyiWP8YKNmfQrOtKOsQpwzHvNlU+sGxYulhzFWe8qIqAy0iX4iXp9vHrhF6tHHFoXTyn9HJ5kOt
4zH8/TciRNqmV5WruKLk4anE2m82cM/6oZk8bOgckBgN6G0/tzKLyqllUr6EQpzWJySPQU1r71Da
NQDTAZFpCwX4wOsRBCsAE8p1k1V/yrRkC55YHPQeX5QlfvjNh5WZGuzVsrw8xqD1j5RgOZALI5jx
mvtah6ASgXOGq7HtbqqtXDsj194Us+t3oCFr+mY4EaTihZlIfHNZMi5GqHhZ7yZMKaR/4ge9MS8G
YyNKauSYGFTKQhL/iDjGNSPlSseUAn0Wzr0TYksb4wvpZDZeiJccUH1FDYU9hCiPFmCrTvU1DSxq
qnFMWqvRl3e7P+dKx99Y3kfOqacps3ZG1C+XGjP1cclcxsO06eTElDbG5K3WipvokwoLJqMxrcFx
FOIvXftWFWvuZ6C7PSH9WmP32AuGkdALmgm2Wd6nbM9SUzGvSEPITJwML1VzHR7S04+x6/7F9ZKd
4zRyvaaO5lPeIxoYqUYdnUdpZxLmq2A59ijTnCLNPgB7/5NQHmLXWHUBUdxsL/Tmm1mAcB8pcGid
BLiPDXgbSWAge92g+mGEONlExRB7HLRJLvykm3/GNBRwr/NDpQh0TI5eMVusUSVKwmL/+2//fTES
G4BllfaBYCeTgAy+UEocLOlRVAksLS3P5MUSg1i47d64D9I1Z4LQ6+3pS8fMclYyRHHmgFwe+D7H
B3h+kBql8hbpnNyVbmtJd9k6GLYEFbpLrHHuaTUiuVPF7sVgYxUr4jV3thwQ2zvI6ldqRbovh8ng
c3a189Drmxwnq7+EZnq1F707M1a2MukSXGf5FcWAnfveHrbRHD5VOVl6rG80VHK13v/+m9BSQr8L
soPfwEgjMKkWU517iok/umTyLx8Nd9vOmvMyqgDjcXHUAUmOjUWgnalqs64eCP2V66Bfmj+rfDem
gARea8Vi8+R6Cg5kPsiWkpFgsU8n3aswhi/cGQFCkv5WTYBPub3jHUtj9F7TCzCdSX7yPJyDk9ZE
487O493idg9NxzsNDHzExt3WSjcwZCNO1CYXmA+Hgr/9UQwDkEUhYJub8OYjtQetnhvNkZQRKOUW
I5bUnXoj3PJAFGXYM4D+D17JuGZ5kUHfKDxNeD8xjrg06I0YcE72qsnWPMylfbbrpLgVIcK3mOcW
Z+4qfKOCTEKyfnUpKRwwyK0bTE3OiPG8fipyt7gXaLdX1FbdTa5J6qCt+DJTh35SXnDaqBZsJsEy
WMlhKhwjcHSCH9FyGSP9UeJ7GTXtM9pqOn4yKlGYm/lIKT+K3TDXyytAxmAs8Igk2g06Un+O4k4/
weyCOlm68jXR6ifmd2+6OeHp6tplm4+ofRuDGM5UcwjJ25G6dyIaCjP2/IyZSD8/9p1JVOz5DK9p
mOQfPFo3PbIIHEUgGOIKBUg/bx12EviNSehSi1Pz+lw1dnXOqXr4gwuGeqFASyHw8U3+dGvnDsal
a61tLfO/8xCfc5p9ujSoFz1+8e+XViUhgeyNrZBJbKQ7Dn9LiXOt46alOrRuQl+Lo3dIr5+1DcK8
SO8Fj/4QSrfZEy3wTTZaA3T4AN+R3wOS9Gsk1KgLieyqQ/M2R87LlDODaI1NHrCKo5O13crTiTXB
qoXNjxw4jmnc+RQoVXQ7ivSYwcR00ozrNI/+/er4UEdZdfissxus9Hwje4ysg7iMdNX4pRzrOz3e
T2n0T2nkFvqvhwWXFkhaYf3+DdnXm57evz6vLIt5r0Wh+CdK+Ap5uEgyT4ZG95LiXaxh2WDkDHd3
7Uae0lM+smxafO6p7pcxaF14sGr2l1TYpZCa+mKw4ahbMq1hJW8J+3GJ60OT6qZWGOAQdTysMH+Q
8J3+muJxnlKpQoM5Dp2ckBGjdWaKUrcq0QJFxcMAva6R9Vod7HVuhFWVVTeC3daa01OFI4YXDIFs
VdvpcSoJ26VjwHR+WCuvOGLocBVDy1axKtaZSyPerCmSpMzUeJpJhQOS66uRYlZLl3g/g0seB1pG
eXFGUX6ty0S/s+TQlIXRKmlhH4VFuGVIKx42bflOn0yjN067j3RXgGdn8SzMzLzP9jZzhvBSD/3H
xCncyI2foizMmwvDbhqM3pNTiM7Fb+ZCCaQSma+ykTSj6ZoofIwLvXeOOJWu+hofQaS9h6CkJ/HX
pD8gjPfebbckL/3WMFf6jG7SvNrZnUEFL85P2B9VihsR8y42jfC0tama0xCHSD/pVry3aF7IMPnX
VXwuaq68MntUHDo1jc7ZDSMVAOHxkUToPvviK5kWgubcnyKMD+lFJG1K8ygUVx4EFzd38hecmvt0
dOK1XmKszOj87M3UxtvUKMd5cUWQmOZCxXFpKTrpnCJgeOwKhtlXDG5Gb4wnuTyqFgunN4fnyiKP
JWucJKOSKncaZldK1vbwr2yXD0o8ayqO/MIYL1qNVp7YksOxy+C+UK9F81SiByjqr7nAb1rgp0/5
7HV+oKRK9irCzlOTvzZvRpxZq1R9mi1sZQDeOAlCvydy8dlGFPETJlRCBp4mehV53N9wVPAE535j
FUDmSd7vKa4RCkmFjXGt4L0Je55U0HfKcp02yq6yWl/Prgwag49/pfyx7qgh2NxI4sEBbVed8Bt5
Bh3GIepP6xjbwRFguZlSJ6GTmzv8Pqj2BtW+ynRyT8XGNll03DjK/kiuKSeanpIpLk6EvgiAVC6M
b2HEfyKwZ4Nw3BcG9frdkgG7TsGRFlWsfGpOD4+avERsZUwpkmKITRwh1FAZvywGdZ1R0YkeLsBr
mL05m3F4UpqNE+1D1/LQ2fuGuNA5GOZXmdt3Mw0NTxZMejWW+pPxfE0NVFvN6Ekr+iDgt2uin5Lo
m3T6dZNSMNa+uGCV+XuhU10lq7GgQ0etd0iYM2TRRA4TVGFterqLapzWWbcjFkA6MersTVdMwI5F
0z4p4T0v2/KmU/Q9KV1NVxUXeHIAUDI//EjM26jPnZq8DEYJhmxGejkgt/0yF9NTpEG3YVphNoxI
IawGprt3vdDqfQc7iZJRMn0Ms/MvJnx8rTsspXpGC+v3+ygRiTzTu0Yv9KyMzWl4NEJhcsAAUseP
jszMJm16ggSP/+Tm35Ma7e/aIIyjNFCE/n5/FqRI+pYHvla7xzmL5msR4vIMHVoSITrNtZIZtyye
bo/ZviFxmT1luPZmYY5bAakcPmlxYPLpZ+rA8izdjCZHTUv/lXPySrK+UZo3yYt2dF6qyWBhISAu
8iDTSgiok2hXFg66FDyByrQyk5BrJ7o/EOeUiN351Zlf7DRcLw4PYP4vNU6BXD5IdSJuM9D8a9NU
PT6SdakeLfuk0SiuB5DuwML19I3wwVp1Cr9xR/b6HA7q0bcqdoYVgULiWe5R0pHDELTWOIIMHaUJ
e+CYB9XF9SY5BUZMfK/xKmpw1veDrWP29M06Ko01AMuaAgxNsoiikIJTfYacEP0YBpJs+HpU4Htn
BGm4NtChqHhZQgpJTBGv7XFZJ/9mRO5aoayrR1mmpzmR50GTqN5iXeKHHg4kfqfgWClPnf1FUMtr
5gi13+DZ/KSDZIshE9ZUIPPnVDvT21+1yqtF3cthu9UigIx4QyXdhl4+Y6bjlYerttMpW/9U3CVp
895Vf5A10qRCcTgetTYlhwlNX1wIKAUzLqiFVQZBBk8YRJ0GwVjdQVj7vyWwsF1E6Vhq8M9MCwHU
bmNwbiftyhWXej0P+Ue/kWXCs2jMcSL1WtD81XgnwVLSv8/ango8gXTtpjDz2XUfVHZpWVcU23bc
COuMCTZjSh5F+JXZJLgzn0yY6b35ZgloDzsFqxeIjK0bkSuJnm1xj5B/jyoVkeaZd3LV8HtptWTw
qF4vLS0ch6uep6YaQswwP8mb8xH2zDNg0Fn8yvEejdM52w9c21q/19BXCgIIYwNyQn0yjeDBeYIc
72UpOj1ebMVWTmQ/YSeY8xyZAqaS0tIncb9j/urKRMnlcT/RqBv/CPPTiP7mEo+pl0wvfUebVTk7
+c4g4dn+bhN+bM7W/D4PY5BjEEmVVxLzK1H/aUoY8XmgkThiM7pS1AWPT86j7CtVwfmCEMnqb9nm
HpGMFfhzTwEnjUwM+YA3xS/IrNe4nFc6H0BcKLybjNM3/CFM2rfxROyEOXv3KxTvDhYgRlgpyBuB
bPG/tIHAyJcl6OBwjWk/2UQLw0LRmFfsxHVfpe7DJmeDTxO3CSmMfjWgKkUZtrb5Ex5+1oGqs6Rh
ZnHxGJiDp9hznadZjFQzaeBVJHSbMaUIT0OlIH0VZKDIt6XDrKJVuudS7doXXSNP0tsQM+wkdD7C
+pUuLUDU+skKC5LZzcBhSEfA4+4W2i53pgzG+4LaZWrGHTn46UVfdMMvqDJsULq5b+GkfYZchtek
N+UdjYePvPmLQcXoig162MuJ5mIv+pM0zS3WSWXHw/jcxW4GOz4zade2B7WZsqe0KdSb63qEmoEO
C6Z46fQT3Iw5m1EvsO0NUtD0iTBh8kRgcadHEbm+vGz8xlzip3rR1bMCwlVLqhjWKV8GdmAC3cYq
ylr1JNqkPuhCqWiNTu4diQVLFYvyPzbA7DFF+JWPQ77m3mMXqk44lij8bK1Jd66xo9d8dN341Ub8
jEE0QTJuZVVpe6s0fpYOEJ/dy4RmmcW0AJT7kwprAHcpW6EksV6aZLqk2Rx+dyK9jD0XKl163Gaj
Kk7/fanVkJgxhGehNv/79u93/vsJZsTzmiHbaf3fD7C2k3ahMP4wZ5mn8fFlmfJtNNbL/vdbadsn
XDmPH5jKhLqunr3//rSecSRq+n/DUVY0MiP1ZNjWOPMkct6nuSm3yagvp98faGCDnqDufzVx2Kyl
NhZE3/od8crwvcomXDwm3kMNKe973Sf3tjb+JlOUHTSLWpfrhBSdtJFokxTphyJGy6tsrFoW/Rum
vYf6Y1mlBbeZriY8tLu22c/x8MNL+LAaxX4rL8P07//YOrPlRploSz8RESQzt5pneSq7qm4Iuwbm
MRMSePr+UJ0Tf0dH3xCWLNsygsy9115D2UR/4oFgRTZQ51DcjWmen0Ql/+K4rH6oYd5DdsAqoLLS
Hxa7v+66F6d3vuqpibbjpNvdGBic3gmc3WqfSzt60Q7UWvA0ecoMQIohlc0994A9yerdVx7wZR4J
51N6EtsFYawGYljPBKcu8dZGvocSqL9bod64VX2SNeyKbGgYvDTyDqvc35N+wRwHhokZ5kSWm842
MRMqxFHa19xAoWTl4qmKIwJQUX0CpWLqXMs/o+yHF8xByPzFeeUQy2y+wIiYL0kMor6S4xAfmkNg
6RejLIH9A3gAleWu4tarTzq3QM7sMG1OA2qRPXaFB0GIe9c3ZImSu1RUWKkur8xmf4uEJzmMpCat
Fou80+wa9s3zt12JL4OzKVz76vSDcRBNhClzI4Pr44BkCkTDasmAh7L7gIMeByNKQWeC+QJWipQq
cpfEli53D5HCc81aYCM0XSpYzXlFqBWegPD/QZYeP+wWoCBRY1/mcAmGfPyuouAPDb5oGPzwujqZ
oX0ShrjvKsMDRHD8HdSwgFUjJQYS0HiTX/1Wlk+wirnY6t6i7DXOTt2JZ184UNlob301PNXoJDay
VGLLbKfeGA2cBRH8HjvOHVFxYu0k2XFSw9/KYzDeKf9quOlznvnFDs8ctU1HZNKBsWz2c/U3Xh49
norVS6j2YIb2i4VY/M3Lmj81o+SL1CWUx7IdDwhj0g3asepQpIn91hU1cmpy4kl85aGXw7HtfEa8
j4cp1+WddK1z07gIhxrMnxIQ1deg2yVdwB6vu3eFzP5suYD/AZHuPybRYitUh8lJBOrsStndiXsn
rbXRN6OCpTjRbyq/hHmYopEuJ/8jLmcDYcqqGACvp17CMyNHD36mQb9qkukyWIrRolM+eVWWbidL
Oy+JGIK1QiTxrQ9ryBKBHr7LzAEY6vv50yMsB28ozYYU/8kCb4PmEcCpLuyr78iQIPNFDdV5ajgG
g3WTy6PHd5HkQYwYeq68UJMQnSLQ3fxfP/f48vHDXNhPTqur4+Op/w6P32X4tnGCyLz7//7oIMJy
G0sS7f77w48XdtZECFCR7GsV7wPf+VmTlEh8s0P6oTbkRsYMo1CM467KyWNwr9v7QvG6zwTYdqxd
p8ej2u8XfotlEKLSCcIQm+c4Cb0nAnJTf3af62jJV2mABRK7s1+8PmA0307ZoVfuS4V0/+cQIg9v
WclWnU1O4VzP5fNAmJDpVn/mIgxvSRsqaFzc/hi5/KaTlCdRgCi5syKXoMntXRP+lI4xnfr+6o1J
sppj22OkD0ODhR4Oblv86hyKete09r413/rFJE0ogLdGSGMX5n2HSRioBa7NG7GAGoCcGvNQB+IT
abliyO01mfK/vCxfWAGqvcg2LVfh3AzbDqneqTdAX9ypxZoeqGdHtLO38mL7O1xKY5ck/gWO7i9M
daI9EpEA9Zz6ZkUIa+3BjdchlaFNaAokLOsYCKXOadI1ZOy014g4vHu6OByZczev6g4/lKkD4h9H
9z46dXOtre4QQQvbxw2ssDSWkNUtWDskSSmW6J0f4kTlN/uZyemPwIbHaOdZcsSGNGq64YLSwLk4
siKcpalglTgjm00qb3FHuEmcZ09Zzd3cD9Dzm5rA5NmNO4odt7xGuO/WNVG+ubUwErTKNolUVHA+
3FY2MAPqTzKy3uRrPw3o66RaUlKDX/YIP8T1AL8Za58gUoUF4w4hfTjwaXguZkij1WjA6qi/Js9o
ASUNvY20rA9V4R+HgSajKlpIqfFrCzNixS7116rsN4i+1a4aqeehia0q9B+kKg9Hf7b3mTHFh9Zt
xUl2/EIrGi5JbxY3F1VCq/iwVNdRHtvpPhWzPEq8O4ZCiU1vEx1ZIyNhmzGni6zYGTMjwpRheeiN
ETDA8pXyFQX/f4+R6pob/WqVZDEm5uxuTWf4pkPoSFRacidnuDrGkH22yprXrNLdysGcb5NZFenS
UAXHojGuzYRcstMaM/Le2ZIgDnyIOm+cvOp5pMW+CVJtp+Z5CJPxbgNP4TlinE1k6iuKNmtIUZth
/5AVbxWWctCCkFplSa6vIp+/RmUO+3pgXDh6xJJDnMaOdgKPz+W4Kww3fzKN7rNhmH90xF8o0e0l
b0J1tVAQ9kEyndoo7y8lwMURZhpS2eqNpA1OzMjISxbIDnSf09TW/X0O7b0jS/OSafN7u+yXvp3c
EJkTOtr9jBr2r9GAd6AHpz5X9MS4D4NQpPfCSV7NISwOOo2ZzVbZYfQIX8EJ4Y6rmOHz/3QMBni7
NNaOi2bF068OWdJeXL80kSW3lAIGNE8CYqI2v3cjIzibxWqXm9FT7GCVlRiSljlA9NJKOUPh9qcL
ydsxjULXHtJBGrdwTg+DtCEbR+o9pRolOhXWgccWRxzYQv0koxl/lHMw0kN0hXso3QFESbflFvqy
QbuqVSfPP9oiJ2/W4D7OmionKAr/y04AznojoqcROUoHiu4r/68XleYVenzN9F3k/R9m6CWTojlO
jW0VE3Q/zATgNYnzG8/84sT0ZJfk+B9jWHaue4hcQSFI7C1kurFiMp8V3VAQ9ajgIpf9qFxIJGCp
KVbsk/cStXawIhsYoSsNAZyyZO0O6HLGqo7XOPeJ3QzzuG+FtR8HbGtgWoXbSuTwjehKYsAZU2Cw
FC6Gd23r0jfP6Q7NBi7ZVXyE4HMtfJx7irInqdrGGS6Vas2q3n8MmmyjllU88V9LbETHiGUd5eNR
fY7DZF7lZL9Q8VYfBRwaAstke3s8rMR3vw6Gm8yWDDNFkGotr+UYquckndxr7kHSmu23odbuu+48
kJe0NvZhZZ2YsoHGoczcpJg6Wigl1zKMf0AgQlsdTN/tLAR7FUuyxMAnbiZ6Z/nfgmZ2V0lXXNug
54a2RpwLOwdhCViGgiTXaC5mMwsVHbN5KWMMSBV+gssMF4g+ld46SHL2kbJ8Kt1arsMxeK80DTaD
VmergQrKJFkr4DSsYYOjSy+4sdQIjGj3ewQ9KC8T7y2P/RLQQX9NcfXN7RvMK6rPIesYpwPOruAQ
rou0I3HewT/NzGOunST6Tc54fXCWaXQRvOLBJzf+fOzdftok0Lrhv0cgKjU9cnUb06A/j0P4HIdy
1xufLUvgpWpcaz3jDEeWob5NlScQwo53T9reU2X72yBDYJU5oCCDBngZlbA2LAyjwPNfmTeBCqkG
LfWzvFnjCndEun/XqSj2uktehTd/pYmADBti/gZvKcus6cD9fFCpHI/w2F5E9xvrqAIrWWCKtgMO
Kx16dL1Yu44JIbOkJKu6FSs59QH2nowuMLqbwfhGsZUgFnfRBR+I5IMTO8p4ksb8zQhjaLiIjnsk
9bMbDmhZp5toSzSYZgV3usNzS8/50SIsspzsTQ/WYdY/vCr0z5gSvVkdoMHkgBelLW5CNaGyDlGu
TzZ2xkvIpMg7fSI8vdk5HTMCvPaiw9DnFBb+zL0T2ldrSv1nI2NBNaJzXbbzERzAf8qzNnhq2vFv
kLbRMV0ePZ6fEQOX0CW6ob34YVZAzWZhLhRgpMr+59AsX3mo2wgCjkCKs1qzqJqYeE/Lgai2/zk8
nns89PCvPVqiYBA9lieZmf560oL44VC+Ganot6NVfIZNETzbtCeh5xV3ZcCosOV0JCalJ2i4Gc65
wNScxg9YXYtDm/NhRN6YHrizzcy75YlZnK0S8iiDFb4sI3zIXYafUOUXVUiKsUTkQgl3C6AIouAD
vtuW17p30EBZnOSK5ffkxfFLNap0Xw59fe58kDKps5Gqw5DXWgl5fXwVtMveqrgUA1t9R3iQfbDu
H7BfQWudgedAG6g3unWzd8Fd43A/2Qx//5S8f4qA6GtAd6PG8xz407nMcKqcwpNVOdFpLAYJ3XZ5
HsHx/O8VZqi7k5nRUSw7DCz7/O6RzyggYoHIFvf/nq7D9qlwA3n6f57H/sQF1sPh4vHT0+gXWKy7
0GN668NZSJtZ94HqcRlzgo49nvYQLO8jrIXIpxTeWhgYDtLxmafHITQSVBqRaYLA8pkCFDyOj6dz
WSEJaHMwxTlKbv8dyjnPwO7Yk8owrEx8aKbaXEFcyo/drF8fL4zcko+O+GnT78Rl7jtW3eXEB0Uf
n0sSwR9PPQ6Z2+InmcMQQ9xC2rIXyEPDRpuAnGcjDOAxpC8wmn1d4fXkQgWBeep8K7PGuPQe+3GF
ddN3j0TZ9WTP8XkCp/quvlDpjgRvMqyMp7coMuQ71afcCSP6svJBnyHC1OsqFtNH4PgjY6DQw9WS
h7PHuABlrH+LMBx518iFiJyBhqzt6xRASP33KsRycKuY8TT9U2CRhIDR5wyZHnNn0SDEsvWECqjF
/B67Sfg1tVoPhsdoaYqKfTbH4hsKVApzimqHDiGmrrrnGfVdCKf7h4RHsh69Er3R4LvfEi/ePZ6f
wXn2YYjLco5+7IcgpDRnYPPm1x8maqtLkHb/90EpnBLSxIXPkWFk/PiumMz/fQlWksWmtC2G8TRL
tMr88OPXdHV1dxQSBwU7sleOD+SRB0925CLJ9mu9yakvL2U17lEkQxWPqmQ/+eX0rJdDBP4Hkz7f
DZ47w2JX7nOo0Y34nnz2XOb5piBw3qxewmBRF81DvyIBuyYSPgQrB27buPkk+TSd4VcsP9K2jz6z
crwPurj3Lb4yMzHpz1Yho235Ib2uPk91ZJ7jSUAjDczmGSAEvNiFsZGNCA2w4/ZvjwNNTLcPDBRL
QT/xAS+H/75bw2o250wjI//fH/j3VZ8MmyRiEfvvG3gzD7ewIJE1TV5YBpKXWRUvruHrS788Au3o
nlQhge159HhVZrJrK2hRQC7Dh5NDWyqG/tWNxhrEBnGFJ3DpDvswR6XQ5JsMBeMGZmJ7TMJ+9yAQ
PQ5AXxJd6DiujcY3j8y119rfEbig7rbrfgvaOru6KdWTnw09DAs8EubQvfBfl9tRWGrvFdSvQbfQ
/EEhjGHAzXiwioPnQOFuO+IaMrhDeO+3m8Fn8jOHAZc3mUsM1Su9091MjrmG2VSkGSPscHifTWvh
MGJ8TuabztXFKrh1IZP61yF7Go0/NJbmHpZGsQ5z/VUo+2cH3rAzSI8gxsTC+ymsvHMI5cTNuAbU
RD9KikhY5cFJS6SQLeQlsiYRBOOOcI1lfCjiIjg5OXdZY1bPGYUZLEwKdgaqJ7jrz8rAUqL2Ru6Q
blyGYT0SbIeNLrfa+NwtFquO4nIoNWhGQP+8wlkgPaHq/WEn2LbQ0O8D7IIRs4GrNuoPU/784KT3
PB+QbdCib9vArzcJH+46MCVmnYBylzj8iLVnHhLqCW9pScBPPrGljXGwsONNUiYWF427texIvJB9
DGe/zX+nMh7eAkZGmZd0iPkRzJmTsi4O2rBzhSTKSoLpUE9frZ8dIzPsTtnw2tp2ffYsJGBK+JTP
BfHFmdwFZglZSgb7QcpmVzcB0FqYmSeRla8+PfGWD1wf6N+0cN8XE2A646HU66Cu/46JZJQ/C4Yo
rfowaXXTIFyY2KaLCeeIt2GDIX9mV84Jm681wS/BGWtMwI0K2wg9OsVZxDAMemzL2YCW6QMklpPP
vq/H9uRLN9hPPatmrBO1rzpQsqF8YXFo93HN7m6I3v1WO/LYx+0XJjT1qmjw5YqofpknGRRrVv5L
2d5MY48M3tMQ2/LsNfcs62TpFAYYKyTEOkRo04SiQc7xLspYKMjvKVaDH+5wnOBVI2TUkgW9Zjax
1w6Gz3XB1DBID1MBDUvZ0XnyvOFAAExHGTV+h7uRMwu3zV0jNPrDfDqAezUr3MsgRrdTvaEcpPfe
jPCg/Gzf4FRyrU0H4wokIBmIxgTfcedOoE6RKf07vs+4o/gi25oiQLNKAbeGH+TeZII+psclZ4ty
rntybEJfKuTsOxdjLFSyvE2ULs5t0kyj4OatFFb+u0hXp5nK3MQ7fNssO1rmg8ZVFXkhqu+3MBLb
Ne+lPdi6uNDiFYTCmcaOOJndmOLqJalNQIlyG0+sRLIjuVZVwUuNnnGTd7FsaL/N/YSSypodTiuM
2UkBffrX0qvMJznlX12h63Uv4YdU0FW51/b5WGBvXKA5oxM6JJjIXj3Pi7eAY+4GkMO6+Tm9mesz
2jBQoxmNS45QHup91VPX2PAHjQzfEIAs+IOqCNZGp6abZCKe+bPBghCGB9qvw6wjiLKJhO0ICv6E
c2K17ixV73vyq5/YGF4bj8ky7UUE/JgtIQCQ8HMcEUfHxhbINK6ul4+XcKAVSDXqY5iXTwZunjB8
RbnqBSsPVB+8g5g4w914Hmv5y2nDH7WaSXP4VgrI8S4KkJWHR4QTviUN6r88D4MrYdgfdYU7jJ+k
5TX240+dWt8dmdd7C+HEdWZxFfRIL75etEoSxlrVVTR5RRGeQUvKY2YWl9aV2HyZ8Z6dcSWpgX9g
ZvsTtdE3Wtj06iyHmlob/8RgLVywNNvC0mUGtOiayUUUhaAJv5ydVSbqiBNouXXzE94wDParGHmG
5jdihH5wCiS6tRmXdwfnAVORAhXG/i3Otb1xJv+325p/siyMme2lazfMPwy3rZ8CjbdHkhCIOn+M
AYwjZeGDBIL/EsYHJJjNiUqSzj7A4taHfH2QLTCYrI0aduv8xDT2l8AjCFDIvKQTdg+TifakmeOn
ZMK4t/ck77yX4BGRNI5J+TX6F5WI9hZ7En0xnkKh/jGIFoqpAZeLUIqwqzL8maFjd3WG/OHDtyYF
rTpeGGWQqepYonSMoMuGtrVL5lIcShX8dOfJOzXToRI1efb1Ms4H0nVcvCmzxUmobt/yIIcmDyNU
QgvT5nkeIM30C79E5PAl8XHh80SrYBLSuJZcryaeMgczrzetx8wvZu616hxJUpVurkT4kAtsKXut
QmTBVdJpJMtAz4vnRVpQskcdg8qyrMipz8JTY1MIm8Z+BEy9RQy/He74W4OGSlSXsY2s4+RCCKni
JNsYmqBLb/iVlHZzbU0p1lBPCUpnM9sgX7JWQeJfkxhmt4oS64DBfQI9vt1iJu1sArP6iLwO6vM0
/ei1BJFJ0L0OGPGgkGrg7WPz5vc5TIQi/Q2fadg5lN5sEHnDJH4qtybdKSBVNi72BAkR6mrfSI+c
tCD5qyxLwf/tahQnqIITAz+9PJCrdEr/lnEW7Jp4/ElnII8L5q1FYW88r2c8VRjPNdKofa9QPA1D
OKxjTJ02UqTPyjV/Ogj8II81bwXy8IvW1R6eyq/UHD/xy9gbNURfbBKtTYeeHYb1sZh8vU+GoaHp
Bq3AJBh/jfooCzBRAft8WyXC3cu5tsH8K1KiKnh9zcj/FMJZZexofBpGYh+M1HM/GtN/bdwMLUtt
YJwxCHV0TG/eD8tsW8Fs2pVxEN2Je0TeLH2KwUlMB6nmd2xdnwTU4CF21HbUOeu8IjI+S0k1aGB1
gEAz7gfU3aimsnZDtkmTZjsiYHpulXz1tNbHAx02hg2a/ItCYBXm83mzI+wxjcq3UBtMc/jVFtD/
Y1Bsmqe39SBj5+wXEs8+scX3zr+5RvA7KGdn1SjMFNtWG+vcDN6jFg5A2hg+OEtBoK8oXoaKoK86
+ZFPeriNqKGB5+Y1qhJxproLdvDRNp7hAFVZ3ZuJGAhvlQnV4vQkyqzb+bpEu41MMhg/wiprN2Uu
GD9hHeIz/ll11vyp43haRfJjzqDFeXmOy0XNeRvcnxMKpR0Wxt3a0RZa/9zC0Efb2znpX2bGdAzY
vH49yWUgq2175Ybt3wyR0Up4zZ+mZhkwFfTi7tO2mZxDd5dEhQcDsB6XYeaoi1Fnw8r2GkhyaeIf
7W4nhY1xuJfcmC5+QUmct4pK0M775BJlwdEaDQq9MkDKZVAIPg5O7BdPYWz+aSwCeLoOwLZp3mtj
/IPXBqH3dTbuAmntLbyOWT9AxHvLgFVap4fIZVm2y5RhRjYgZ3DfUy35ZyjAYBfXuzn+k3qqv462
QRFq8g7dnM8USuu+gKtrlYNxLpio4HpEfsLM4l38dnS0rxtBGZVUn85gfVKFpNsMgTqjsUqfh5rZ
TJ/+cPU83Ds6DFxo451jOPIc9ukFc18BOY6Kaog1eRv1TU9jsss7d3gD4mRSHE87352ibYUjxrtZ
uPCOZf/Xyvp8UzrXqmuHq2HAtqdfwDDbQNM3p1dE6/MGFlWGRAGTfqgiG1GUAWwU91fG9gA+hodP
wLmzW2AfMXqH2Wpwo8kqPMTUMQ6xYoQKOm3MGDNuo4X+adToDquOMxLTkqOy3UQSEU/YipcuTKwt
A/mDbuNou+hyOzszrpHP9o4JGnMsBlde+hWWYmYgT5HouwDAmGoik5K0CSzxKz9oX9kL8FEkmIuB
ef0qIodUioxEgrxmrs8tX9NLwVGlFTWZqAaYzFXY2shaIPaUkWB2OBxoGBkelOCxJJNBQ6ColXoi
DsULPxprULvamAscvuxj0iOsgPiDIW7yFaV63niqXVIDNWI1NakXbYVkMk7DPixxI4aZ2l/bsIQz
jmmYXynm+8uBseZPzyrcvc64Uhf3CZZv8zUnEXyVzCxWOTZxtRG0vFKy1souR3UAvp+PpbXuXLz3
EHugm138v4kFCPeN3wR710ar1/svRG2arw9jNDksfnG5y+TWiatdQh2197SAfzeBejtJ/tsjb2Lv
h/pYx0x8i4XVXGtHnPC1fpkKe9o8bBYtkkU3Q6vtnQOrPLe99RCiqIsdL72WFdKfaRA4R8D07kOd
bbxsNO5+wQ6ZN3bxHre/RjG6rzEG96h1MK/DXBFfJpvaHdmAt6pK29ukZhg8xwVAyLD4sQr63L3y
ofVZWt4tcrKKIdk7i8uxVzGkGd2kvHcFZq6YjtzZwUpgxSp5wqH/J25994HTftL05gvp7OFw6Suz
3tiIV+4Ev/xRXTiw+crXNi4q7gUpXx+vcpN53MEvIs8P0W8XGrSTeY7x8dhQdxnZ/WH7NgXG7eFS
6NnWSTCPgLZpdNfHSX8keISWhMCHTxfJIbWBwxKxMlUCWF31zUfQY5Eepvi4RE30zBqrmfXE26qw
YTD5xrnL8xTnAgY+bcNM12vam5KxdwV8xuIBH4RHfsIj+QaoZu0YeES0blSvW6tp11irwT7pIYQv
FaiHOtXlv1uzctIekz5z7Qin07J1zkaT3mPtzidJ59k3BdInO8uudKv1MUIqkTl9JnB694ttOxrm
QTc+wYQiQmuSSvdfoJDtuBenMxhH4Tu9qtPoXdTNfJlhK+0Juf3oMjWdUpJldnHu4MPeqPGfR6UO
03CPvBAkjl338vgqSlB/dF5TPo/K38aWP7zx8sdFFBHRhmqOKu5x6FkoqjpbtUuMmiWDl7wixi4E
fVjNA80sXvwZF3AimUr6zSYinbZXBlFC1CzPArERgxrPfEUMgtxMJOQ4ljSfJUj8eVbi5JuwTmdU
p8e5CzF9QjYVsJoi2XlpQ9t8d+bpOKKKVIvtZmrw1mImBBNShNUjiQ2nwmlnKlggpQXvWUHchYCd
TDj+Vll4N7IeR8d8MdjyJ7EbHaT1bRiXCFnZVdKRHJjYhEodZ7/++Xla9nu3RGA+DmkekkBPnMLR
hENEDgEyEsfJNnEcGGzvlN3BkP5AkX03bAPaGvfgdXk09lkMIZrZ7pRNGIxCZ2zHzn2VU/AW4jt9
k9SJqDjdc4N4iCFzs+l7oBLEsSMN4gT7yUDc4ZS4xJiE6T3B4t9wJUDfKI0ALJUfd+0s/WpSMiAa
dycimDKlkfn/PvEkTUIaIcJgTPaJMMurW9xE5tcYFywhEPXWs06wk3DCv/+lahpE/6WTYEJaSEie
rcDvcUriYTcT3wgiU5cbjNSCQ4BY5J2KB5h0tKlPqsau4Ldm094wq3mfNvqtl+aJTB3etw1zc9Rm
vMuY3V5pBrpDarZHJfuPhonrH6zU1lG4eiQzREnsrvmEgyskqmlrmSN1MDF+z/8s8gcF9rpEZD0O
pj2Nq9IHuB5DvI0KM71Rs1JcT/ELOwnurdFss2GGxfHf+zfi4t10XlpGI9SWELRCoodd/F83iUIk
C0eAT1ESHlomWXEYibl0Unh58K2LHd4K3bbSE8tIZ8Co69TBq+boWWPWVKJBdudQfLJuMBSY7Wk/
B+6fXtnGN0B9TICW84UrcwFozDVsWa9hWvvPOW7/SREfLRtfBsRkLfRu9Oxh4mzttIBoxMz+xlz/
adnBjyrGGovcuLttWIjPI8OlfG3+tKGDupzL+Olxuv16kIfH7Y5WmKHjAuW47OQN86FtZDF2hhrh
g/eXaOlgjzZB8G0OX6OpTzZCB5IMW0yR/kWSgXiFGyUNf/9vb4sgsNRrVNlPdNfJAQbvjELV8bd5
ZTm73EVJ0zDYorf22oPBtw/QjjEuwctq3TewmvPZ3YcFusiVMLLfSJ6JTgmBI2jFZ+i0XVCAJfRy
3pewit9KTI6Pk3a6Cxa52HWZ5mZA3AQnv3wyl9DKR2TqYwf4F5L3WKSRYdknHTQ70i6t2yO1I+zQ
sY2+5a4JVSXQsY0OdqeMjZHKYTMji76HUvzhr+O2ynkwAXkwXIjG2NvMUy3eMHYATe7s4ZlU+lOs
xQdB4vrZ6CGF1EJ/jjpJTiXIgvI//pkkO0ttNadVeNVqcs8IckM0wNATLJCdHebG/lOnILFnRgmn
0mAwGXoG0YkI4rXnHNhkvnLI1R/zBI6NdCPqFiIVNqzL6t1ZEDjJLvtWMylRi1f6jJqVkTqlM+pn
8l9st6aSa9P6kmfz9CswjFU/WRn05K8YG7R71cPx68fYv0RyhF3dLz5hkbzkPvGDjh3DyMQPCp9b
3K7gOLYBfyj7ZtX4hfBjk7lLUY8c6oRhM1kRG7uX4/Nj7UQXxJQhy7AWtA2EPDPj2CWOq1q2ZCvN
1KZK3e0jqmlMMYRKKnf371qzelTXpeP89BZn5qa3cbspFToUxQx0dicEYkaoD2Nl/exTnW3xvCB0
oexPaOooMmKUXOZsO6fEhv/RTDZ6PANkKUvT35xo+8N0BO0ZmboCR50GzOdoWG5/MM0KMX3uYGtf
MLlCnFhZkfVcVTGaAaurn4dDZRYdtX85b0nFgmnQOyt7VmAMtlshRDSNQzTQKdfagNqyxP41LqZW
UnJfjI45bLSNPYg/dGtIDOPNC9qzHPbFaKk7GQfZuk3TAOtqKqUSvczjbD2WQgBRQk0dK9uEy8oQ
iRIJguf2p3xcnI6zctssvhTgKgP81tn6FduYterNw7uYj52rzgoT2LxjclOBhfPYgH72cdpyVGVb
3z6Q5tfcA5Puu4/tbZVJcfAfK1Un1K5lYr1rLbQ5weIpOzQ+PshuTH5AEB5MUnMo0L8mRYItYRw/
Hn9VWG64d0QBCL8kmkD67a9Wa5H1xl3bCNEdyz6fd90U/IqV82b3Qf/iDdwGaZQw44XsTDU+yjva
1MU0o7tZw3S0msrbO6Obf00SkmNa5ehTdSO2cV80T1MF4Sg1e/fWD9EPA0/NrxFfYrgMpt4LLoaV
7sZyh+E95jLLzTPSMiEMQEuatfE6qXXxkjdLpAgsrcqV3bMcmACK0nsJxISp5oIME/m+aYIqvvTw
e2+4kX8ZZtgfGwzKALmxAO8bnE3IgyWMmzDDnORnEDRKb3tg09YUixvLX6Q55B8+PU4NI0oYWCTc
dssknrjh/kDyan6Oc0qhLHaMQ2llNXIGCq6QVuBsuPU1aXFPHaW8V9hfYwLGmyVOZJE1XBEzbHp8
HdduZrfHUmB52mX42BdLPu2MuhfdBW6ZBUlSq7yE4eKQGn6MLZwyhqpAHbskULbC/8Qo0n9VLouC
VSXLvBILdk8KFhbcYk5tnXgIJFoHFl4TMs7Gu3cKKweTFahjjyBJLb15FQRtelElaj1LlO/uJMfP
xwrA8Ko5jyh+t33LnTE5zbAxBwjQymL5l9lINhNCHDR+XnFrymSgpGbtKnQHfdwm+RQjJdZkC8ae
XfwYB7gVHiQFBOoF6uOqKi+pSmc8NiaYrLF+ahYRX4U6bSOChl8RGrg26ZZEqhw9UlJ34zX7q1hM
vfyH3039LUwrf13lbnnAbh+BNNvqKkQ6/OK47TWEEEAAr7g58L/WFbqeHW9RHMCtV1Ort4lPW/s4
413i1Ej70b43sc4vcDG83VyZVKWz9q5gmwj2TDiHAfjMtum65lh3029Qm3hdi6Hbz+Nv3IHhMg6k
DbhY/HSBEW4jH94V0/kWoVSFlD+W7BaRsTJhd35XnTb345gOaDpJmzfx6IJowAWlX2bymF5MRGe7
erDGp39nqxrGBFIrd4Td9khlMAmAKPSvhcU4ltw5BY1WHID+R2oC3E4apzrgoRCf88ChFFriyk0W
2o2kdN8+9mP0U/wSlJXmoYfOyq1Hb+lCy1afiQlImyzluOmq/0PZmS3HjWRb9lfK8rlR1wE4pms3
6yHmICPIIBnB6QVGSSTmecbX9wKU3SUqy6TuF5WySJEIDA4/5+y9NibXSkE4mptYLPtm0Q/cmnVs
PASFge5qMDh2FR31tOYB/C7FTVC77bEs0JQ7sADmSIJRUlqPeQ7YCqjIAswPkxeKBallt3TInFXp
YCpV+I61rnY+eOmJ0iXcg5db/m1WdztZK3dgXkOmXy18kgDxC64h2qoAbnMlkQ9kw7eYjkqCcfyk
Wc4FZ+uHt7bfVAevKpDpIcjaz0VqVumIV73goRtu53s9tXHtdl0O9yfsb+mSWtdziQqUGimYqR2c
KZGRJ01d0SQuSbAAzN9ZCi/EySmmTHE2TEPlWqkxJzh4aW6zzl/VvXXWeYzuZRsYR8wA96VQm32r
qwd6tfmyQXB3NUKAQ7+oVNeN4T0WXrrOjQGLd9rIg60ZL5nVc0dMWyidsCKM2eo1tIbyukqXaYXj
zJN0I0GMUPkIH95p21+llX0ygKksJeGHS+x8XK1WOYBeDI6w/WgkIP5HL2dgdtHwkAalKm8Qw7eo
RCNlT3iLHBrj4MdFsfreIWAIZoFBuwlr9TEYEqCIbVzdpMx3j6U7Jce90E/JeKU5yq0/SswU+vio
tWjXUXCA2DUbxGaFV2MjPXklhn0bV4IXa6vWhrGAwsu97lCooiaPpysbKhTLfGJyHU511tlrbDMS
IVa3HsB2GGWsnGJNclls01kGvVE9zUv7WNePPaFWYxiptz1Cv2Wi4irNx2xfG4Z+nzdwpkyXbc9I
C+dKeMpXOxNPYyD8L4bNyDdtAPWgrjmjDShq5DcmLOxbURQXCqv+IJO22LqEO0D1o000hEBcVNF2
e62Si6HChT0kEDu/b3CVLHhReEaf0sIeF0FUmUd6oKBDh/ylEHF3M5YNIYSVj3xev1gtoP96SPwT
RkVrrcX0xprR8k7FdXKYXx+dDSnn++IfmaO71afRnF1X8XH+W9XgMm1xZO5cv5UnpcyeGqEFzxUa
UqvvbiOJfJMcPviFAPM5aIXfS95o1ht0/uDXd1T7G75jY7BhnLS2wTX+wh29oWzXwNm57n3Fv6b6
IeABlUur7vuxDO6pBcJHwtucsBCPVmLuArBvum0S+qrRXfVIgloOkdofOmNA3tB7Pfq1+lzZKqSW
rnjAkMIcAa8pNAuve6QFg8W57PahC3Bmvk80Dxt73a/MIkoJU4gBgbcEnUaR93UupWRQfgnSl/k3
oV1SH1LJktg1D344ag5LXB8e0VlvaS6pq0Bl8B4pDBxSDzKYnGJKaZv13xsITHaBcHCzLRLydQ9q
W3wUKqM4T6vDmyHI57KHwsNWIfBZPaxH1r+HFunSOo6UdqP2Y3v/fWH2SS3XcRbPN5cCnzRGsd8V
OPjR9+reXq3ZPSBqSs5YpyUb3I5qdHBGbcmWxDumzYXZ2sLrXGrbWH31a9DnRp9/M6fHMELEtCWZ
QOdN2/gPMDAWfV66B3ZYQLhaXtl+se8NXHlJYTzFnqs8DjYbC5+rifYgcm4ttqLw4zTv6xg+asTw
fBtrlhBRR+m9PUSUpaMf7ebFUZDQ+DToZLpmfXyXEzF/B3Dsrsq66jksGLNjAfM2KlaL58DuEZIp
IgAn1VE3IiKb3uHoko8hIKxhLtCmPzIAJwOajf1cBgqN/KI41buj4g+gnJzi0cYLMr9mxhDetZRN
qSyijBiC73EfthRPBcC4JHTrtRMH6MeGONsYFUMhCsj1HHoR16VxlfXVg+bN/geh4vHCcNfmxfW/
/8gTEgsEg65rlKC3qFI0+hR+dCC5TN1GZsriPACcBSK6sl0Gl/OLsRyIpGY3Xu4S3dGWCbO8d+K7
AJYNJbjxagTw78NOtBmrH0QmAwbLfrkNHS4ZPpjuShNTfVWhqs2cgIk+PS7KJ5ktrTFEFUFn2rqG
DeZs9bq+av1AgURJxhtp4FBYRMrYKsecEIg82qaSHkSWsfl3p7Zq2BkZ7anmFNumtm0dfpqJim6h
mXl9or2V3Yqy4fB6L3hNR8hkSosOkSYz641e34dleSy7cbwF1g2YN8Y3HqCSumKaKc+8d9yVoyM5
bhyDvsoUDzaVPuZY7zw5gmMRQ7UzoZnQEMEqknlmv6s6LB953NbXzWj7q8nOiam2hzydkpeALu5L
mSnNsjVpk3KvRZcmvnLm+CKsnEB7QguKUC4x20Ce9Vpl3OdZl39/wyspUtjarHCKaur7fDNVJgS4
sOX5M0Rb3qVt+DWmRF3pNOFYEPSnyPXhGnFqebOuQl34zwOwKV8fnlnPdr5RhksvEsYDGPVzDIbg
ivZd+YCG1L2ab77EBGtV5PFjpBkadHW0eqriGNsyRGaFUrjRxDczincwITA09sepVfh9IoFnFs5j
5vn7qpTqym3ZCQfRWN8QcXln61m0V73W4h1ve0dpg78BdOsYYNNaEkCXJiYLwBt6tUjCKjlKF0kP
5Jtj0GXefr4MpYLg2+jVAxM05tK2zu6gJOmWUnkZqNLdii5xl3NEWx6wQaOFcIYPZW1xQPhLk1xi
piRYWqQldgJfiO8Tul6NzKmCTNx5Zmp+E2Z50+igUmoacCv2nUsqNe0UEV64zzI2uSF1rtdHyjln
SL9Ie8QVsFOPUW6fCr2lxRjQApt7qTAO/fQkq95fD2n7DYjVhNGsiWHycUQho+qQWxPNlsTtXZdR
tQP/i5CZCe3ixm644UOSRjL9DFssO52wbbfVL9Qg36KELjIS+BHcBnenCBQ6u07jHeZ67ntnoXjN
SHS7LyVZQZONXUm067npqrMBnpqfVmdMXp/0g8Zmgwpdd45DR37AfJPNu6J5dVQkScSdhnZr/v8i
q6DjEpt3Y2E99VMnX5KTvLcj7JIggDcUA48Mo21Oom7d0IYDj1FCCZ//UwtsomcSISYm4ksEj/Cp
oSjFTTlcId27xoCbnkyiY04qL/v59402SN4glMXKTUV3MoURIE0i0ACwuVhkDSk8ZjgE90Gan0zN
x1SYOFytalLlimolzKBee0ObbVFfdAtCI56RyuNmGnjPz0+0URjHQic7TBlvVLUxv7lucof5uuGl
Tzxvbl7nVqs/ZWN6jwUY1m1ntcxIwIGFUY2OPUyLvTGEX6I6S/YqPJmb2kXjxNtjj+8UtK2g+0G8
4Moz6g9BR+7exm24qCJdJaGGTtR8CeffZbREFrhUFwffEu1h/ps0cdV973ia6Lmxy1S3sTmgz9Jo
/xapeoat4h4ztnasS4wc5u8wkOBFMdwM26PyD8h/Q3SFUzSox63SokcHWh7ceDy4WxIAUExNC5oZ
R28jOqw5TmokfqGoIrL7kAg/W+iWpkwPakgtrXbzIScMgHadeSVkMG6+P57exMEv4a/mSRst5+Ud
RVNOkK5XXMdzHDUSTHkIsvfS8u0XgYd4kyOU14iUAS0UbbpQC6/apH9Iqv5RsqWcy5g0HsabVkFZ
Xm68pqAGFb1+8NtspIzh74nGvDR6isEyHxEFfel0NKfftym5k8PbdILulAqeF7NOnyMNKbsZUDcq
IWzCefuKqddhS2C1mzp+0BXCKYoJ4zU/cSnlML542vRDedcyELge5PA1wLR9wsZknZJ4DPaVVOEe
R/1bLuIjqBXmCipxGtyqKh1O/jBwkt9kTU/d6yy01tQuoy1O39/20tYOOiyZlmL3pkpleWdypyw1
myiNuWkuY7TjHS/KILGvGzY5dG5gexDeat7+Juz0bwHfFAK6gSrGojOka9pPMdBOlQ3V4DLg1nrd
giSUQQ6gojh4QXM/6MMuYpa8mqvPFBHOCh24dnTQEHdlBLaqPuZM7vdk91hL+vPWzjFMZUvBHZNI
Y4RnpvffPOF6dBUUdnEwQ686csAX8CLtbWWYwUMjrK1nQA+iRtZXYWlRfSiSsYVCWhO5GMWaxegl
HfRv9PlZRsE5lxOsAUyJP8idlhVYz82PQiLat7rf5NTqU77v5zxqTRW2ZQthGBazyykG9esbq4tX
/fmH+r+GBKw3iH9ClEOGpqZN3wJdanGYV0JRIciqLIEGsm6yk5EsQvoJeUuaX5QhcObEZV0PmtRV
oqusUq9yNzWulbDQ+XQ6mAOzQw4LCT0ghNdDOIFWtb7ScgTD8+hgtKJ0rRQCoHhb+cyxanXrg40D
kAzqDNf7WlrW/a/vB/Xv2fTMQw2VVo7QHTiMP31iEySjnfST+qujcmmnURVBlR9/PV1muscsNrx6
EEBkGw701YMl5Xv+YtZiQ3tT7MeRl/K0EAH7iG1x6Nu6I2tvGk79+lB18beLo0tL14ShmfS7hfpT
iDBCv9FrgLKupFp8VH2hX1EFxgAM2dQ2qnnowkktojD90zujhbkdFGumos9JkTyYhitvNO4ZVUhx
DW9/RdwJy7QJXLsPo0dlBEKNhEO9hrWHoQWKvaG0AsI0xVQVQQUKlPAQuDLbzw+HEWq/S2jXhPm3
D6jxQE7Pp0Ozlfvv892n0LEm0N4UJIQsairVeyMk5yyqYY6hDpDLUETjaxjrz9HYjvfICr+38E0e
G9yOfnDTM7uxJiWAYkx5FsUYsUd3hluqvZSncBYrqMweTAcjopEK/RJyQkmXLq/M3CQSrhlJW+3T
nGlpMtngeDCjYYwfu6BxtqDA5iE3OsIv2MKHfcs8dAk+lGQUys1Fjq9mIaOu2Htgtc59zs9z6X16
lGI31KIoAOaxV6WiIJ2blaZr451yYoIBQhKiEZ8kgK94/xWbNHfKQ+VXr0RyWTh8RLIZXNJAZT8G
57m5EqU6m3sHrlueaO7enuIJbZRsjtl902qlf6FfhwZAk/YWxRu9EJkQj5AW2ZbITqovhlcEMHeH
2jZPI+z3lHUQHlSw1YroqIPculEY3Wz6hkgGfAM4hi2Wo67eDDnKwrLGZsX8nPjHNt/mft6BZvLF
xEo41hFqvrxo8EtMagXFcq1Nw/8/N3nSmFzVBExZLxtxcCOF+CB5U7SscLZHJkkVaNdSy5+0Uv0u
DdALc0rwYxksp7zM738t7BbH9FSyePBjFn6IOzVRLcQnxBaZVvvCzBFWbxk5Owem1T4txy/ftxmG
IQtAu3EFGghBZJdjtjOINjto0nF2RgCmOqA+P0M6NVYxRYeIXtOB/oMTeRqUGQZUWg8OcTTJoWqq
IdjqRbdBIJziD9IJDGoRs8+DUvAy1aIxguBLU46PqiVu572n2fl44p2xum3Q9MFlZkpDZNxKl0H+
1AcuBi5e8dwOT6oKZKiCZITsrFfpcDbJuTFGcRs04yWrfPpJgaZe+zXmaJtpLZkTNeFAZf9oAxFg
HNSWV4aOZXBoePhHcK0I6SagZ/Judll/X4d1dB1ADFnF7r3sSGQFSbwukdbP2/IYkyWRQ66+7CJg
JyaWgaXaa5euJkkn0JvukErtad4aVS5TPw/4DlWnc5j/Vrf1Ryct1sZfL4OG9R9WCeolPJ1TFrf8
+Q3OwC+24SGqKx3tFc89vUc9J/11aA0m5iZUHY8HWFN85Xr+4pSyJaLOfnGMcjcIhhmqcf89l7RC
a74zEsO5GthGzYu/Zw5fAeHivDa6apfnrCMiKurzfO96FylrJgStKa/7yLQBaRKU0ghMnelgRRu0
Y+7eZ5JwsHULvYSBUGel4wzZYH1EYVO5kJ/CXn4Zk4HoBo9sPcD8O9vtHxqzt5dOPYiXlOAoPKja
o8cGy4QZdu2VLTFwNdx3XSP/spYuDnZXO8RNOaxzi2bFr0+xOm2CPm8DdGkjM1FNjs0Ao/Z5ITaG
gaGuIFVvnipoXRPcpEkOdE/RaGsE2Uo1NH0P1I80dyu9FwKhpmWGd78+jPlK/u0wTGoew5S6qps/
HUbR0FS1RyyNkK/YMshHYfSSOjoOH5T+wS+hadC2VNl+gAwM0TKt+5SNQ57RHxGNfqU6oC8ChyBE
lNsOzAdyJ1uSkFk/acAkZvcV+lqw/c1RT6/hn46aqQs7KPoz6CrV6f79YQ/VQ3IJgyhEn1HiWHI7
pLwQW/MVclRIKgmREC2h3gs15CHmVUC236g8q0wojn1gvZPJSD5zGFkHX8GjoRm0BSuTJbY24fk5
lkIV5ntXQeftoCEOT785+L9feY18e8dRLUczJR/i88GjwdEtWg5yFclhZRTwJxmUfRkrM73OYwo0
WgfpfUKQwN41aghzTKDXJT53f5L/xTAvUEAxq+rDSbzm7ewkDnZjVCobA58sRY84g85/+/VBq/9h
3yBVqeFzQoUqebQ+H3Qqe9/CGSFXLjPaAS3j/ahkO8RSjwEdECKUIE3kI1RSW5pIp80PmYt+IjYs
86QkYhnNXBT008cNbn5zaNOv/vFmgI0pLHY1NooX7oZ5MfvhZgAkberD4JVrrfN4v4GuSn0MylNi
8qRxdZiGW7gCv8mSPEQS1mkItxkBWmARM5z6V5U0XmjqEFWl18oaJuLjbw7w5/3vdIBse9H2SYe6
SHM+nzsF2pFblz7F4uAMS1F0LGBw5Bi6KLg5GqQZvW6cgU0UVyQVRbcB6hwPHLtyLmpwlO6Qv7IY
vw5Vs0nQcx8jDV/e/+cxClPj+Zfck44jdPbrn4+xbl2RNSrK6Xmnp8fPaSW7axslBsxSo3u+H2zf
JgfV1O+SyNV4kzr6VRfSIkQiQl54kkAftCP1JnCJlsyhpNzYoTz8+ijldKZ+vNTCFKaqU5dqEv2n
Kqcz/cOlDoQWMytuyL8rCo0iiI53TIvbLIcIckQHvU4h+4Fhjw5iEg///Ecn5NtcXOVDNuzLKS4a
SGi6zGUkOaEImGKL7Gl2sU+u20bX46Bq+yLul3qvytuOjfB6Xpk92s4rUJWQfySezNYuIVRIvFmp
qZQ7P6yuoxDvlFK528kcvYpEppHEfkXqUwVanu7c3FuTjjimVqocA3RfZsehjtlAxmvcnsvOd042
QdR4aYJg/euTN5dZn0+epnOJuRt55fz95GE4CqVC12PllQxFtCS74clsGgdLmanaB9z7+IDpA7Lt
Up6zigrbYZndUpFC+FWcK1tXlI0+EDT1mwP7T2uLo9G1saaqRLd+egfJTFh+7WokHCQ6Y8hiipjG
K0X3Jxiv0yBiRjmthqQFWA9F6l4bgXYcnWIFCdP+4tU9jDFfSTbN5BBu8UT/5sTN9/7nE6ebbCQl
64sFPm8uGn+464YsSxv6/byqpxJl7ovjavV428TqAZX1A+raJT6H/szm+Wqe5jsIZG/wDi3mPY1r
xg9u6ohD2Qp/hSKs23CNtHPbJWsbrvuzJbwr4ZstInGjOcxDAzu0wxtfLb0bKYmYrsjjjHxnQyhn
eedXoCBcR0OqSWbWNfE4pB+iblbV2P3Nh7f+/rbiw+MpZU1QJV3tnxavNE6RmlTGX/sUpEPtWoVW
4lN/91D8IXewUHn+JvOdjJE2giVPB0RVqp7YCiO/UGk19QIYEIC/qdOMsMPeYJbFWaQKZIYYz9aG
6r74Glr7bAjbg10opODO1b2BT3auSDdRMkVpj/UXVAbaLlH7h3kYJhHGgg9poS6nBYaDbniB0n6d
uVM+UzZkVFz5Szi5ANQQNwRw9HAzpTbc4EG7nRVLGa/7RRm7z0Q/45fJPaD+giDIpCM4jmG4WIEY
kTdi6L8krbwVk3LYrQHlbwa/YIWUkU0PH5Fe7xTB0rRNcdDS2n70c8ymqn4wIIpejV6Jp0baI88e
HGqta6/mZ+i/vvb/7b3DhI4HL0urf/0P//01y2Hhkkfx03/+6xh8JeI5+6j/Z/pn//fbPv+jf23f
s5u35L365TedwTpmyc/f8unH8tv/OrrVW/326T/WaR3Uw13zXg7371UT1/Mh8Dmm7/x//eI/3uef
ch7y9z//+Jo1DNj5aV6QpX/89aX9tz//sLld/+vHH//X16aP+OcfWPzeqn9s3svs/ed/9P5W1X/+
oZj/RLxh6kKomC1MR0h6md37/CXrn0jIeBvaOJptzZpfNmlW1v6ff5jaP/Vp++awgWO/wZ7oj39U
WTN/SZ2+hGjcAIQPP8KRf/yfw/t0Ff99Vf+RNskJwGxN+8/83Eo1KA8krSicqabt6JZj//T0ma2M
TFPGmLWLkdk0C0oF2m8J7elJyZClMBZ2UEsXa92q77SA0W6bDhD06WlnOZgTmMvAIdgX9dRJCyOR
0cqeiIVA50QZHyDmnXJ8QtgL+rewLxDdevnak5DrioGeaA9lkMEyCeO22IymdwODZVE07yjd7oYq
+oDegxqMln3pJEdF558h5zoRDGgvdJPeR+mcHQhFC1icwyLo2z2qjlcgQ1eJkE/gNfcaKcuBqqOC
J1F7RvTa4bjpLf+lFsRIu176qkbZqwqEfjX9tGD4qlfl8Yeb4q+z/uNZ1ua23r9X+Pk0m+xrLZuW
n80l/Wn3k5aBHqOI1JfAgEnEcuKpl44fPxfklJpkgzgu+a7WUC91H+6cNUL7L9IP6TJpJKDmPJ2L
0OHkBhYn3cnSK1FoT6nDmcVUOizJDUSMfrYKZa2XxrGmKbvxHHClSU6ceZIwreHfATMG2O1EyzHx
89WoAzQv7duyaBBd+lx+AzU51W+CFJqjzJX4azw+gZE6o4T9CFv33ATWRYXN0EnMKn4DXbN+1mrv
4hY2sgyscOuAXCHMeJfIODGLaNEojrid+xzovE4jDy0d+b0AdgyvW6mMlheJj3Neb5nPpK5yU+a8
YhtPO6rGa5mBNwtd/Ha2/UayOkBan7EEJDRcHtDX+yYhCKAetkREGhCyfShoEYKcheLY57Lhwo7o
cKe/yFSki44YBtSJ0V7vzW5X2ckTA3pmQSGfpTR73NlGs2VYAdZHxq8arA6aLOOVW2T3NfPflUNe
e2fYr03mQcnMbpsuPRmcGyhR73pqn1MSLLQ+O1cd9yN3RMW2i84uBBFcDAnnx8apJHWEc3xzpWAv
GX2FBrk/glq1zj2BE6hQTvNThefntbB9OJM9bBtGjWb4IQr3nOUOtXOpLBtKTBQxdOztAG2P9D7M
lmvrYNxbpA5eSKWGJDlpELnLpvsaiMZJi+GOwSiAIUPAQNx9MQarWgwBgvHKVnejzD7AsHEihPcx
pCiOGv1STp+miVgJqCwCu3yCQYCr3bO2Zi6Bdbr3SRW9BqTdgYZ0l0JY40JR+dxIr54xmR+dilOL
zu+jUKNDQyQlfuR7dinPivtQmTBIwkR8TB9ACeh8S/Thi9ojhAsbTyfDfI0uGE1O5X0UVDMLvW4e
GLqQKBaTDCNltqkIvI4DTVsPRn+K8NKjJmcGqSBpa9ruWHjZw3zvtxqnRkeBDGRpM+j5te2rb/On
Qyr9+uvn3f7c5Z8ed+KBLCFpbpmGBhrgcxkhFQWCT5NpuI7DvdUxu0699M2xE3xbin7pM+1gEYDJ
nGozIP7UOqEtwh5wX5DaJ9R6HvlG4ZulO5OaUmH/QZJa5lIYZGODyDG7N+6FxnOQRxGsZfDWFls/
A1992KKww+Ckk3Jiqep7LfmVorRP03dFUGHY1FAzxKBIA1y8jvs1cfw1xheej3wclk6b3PZkLY7m
tmG01Xr9ASLXocmTN19hJq3ghQxt4GlR8obslyFJ/24p6mWMtbPmT4ndEH4HeplAMGnZET8AvK7d
uRMZwxIp+dtwSUaiFnw+38hxKaiuF6kV7Kdfo3UuKc3VNzl93tICHKea/TfE0ZMTfvr0JqbgX18q
de6GfF6akR1abL9VR1N51xmfrxWnTQvGwEYxkWsXh881nSawQIfcJaXDsi+dj44kU19j9K+o4JNN
UY3IJ7LhKPL+PH03UUsKJXaULhwS0RyBEbnUXoMO/3JsMUQtWKBU8a5Y0Ru9wLWqyDcv5ZS3kw6j
Jyuafq9YW4N1V0E71zN5wYmQMkjnkSvSL71CUAMu5yTP3lQD+T+pRQ/E7rxZSCOXqpW81bq1F6X1
QvOmgYfM2etZlrBYEAzSk/ELRKqCZ0Q8PCeQjYaLJ2/fpZxSzEm0sTTtMnWiM6s9YWE7aTafdP7K
GGR3RlqdRl07kEHtw/iZ5GQEMHQm6XhA7lLs0Pj1mEQTkkmqaaaeEClOAMZ1YVQbQ4Yp6xrf1nTm
SRuGPYb5nR1ZeO3QtNA4zJYiJEfVJe/O9AB4+MWFqICWvTimAwEmgv3GsEwN7YvVccsjIB7xWkRY
Bx032o2AkgwJuibKo5cyjn7T+7E+t1a+P8mSXoCqMln8ey9NNErgMc5Ul7rFCzoNQKzY8Dzs0zhy
jkxCRm2d+xuVwBLYGezqot/MD13GPe3xys3dklpYvcQsAFkkDvMX1YCnsA65WGZ2qUkENoR1gP3x
Nn1nk6rcFUPypsT8Cno+2kKTECpo2EdN/JbX8oJe/xJ0zkkvrVNmgJgAjn8KVZtzGXGyGoVrPR1A
NqiXVhMH3ecGxVHBSzO1smWmK5uxK2BI8Jvq9kJvnL0UwL2FktpXJI3z74Zljq8RtEG/S/UWUWKw
t7SUH+tgVMYruu86xk1UiCTJ8ENU/mhd/oANvA7oFc6LgKJPLdNm57OsmSx4A4sfcZyXXz/Dzn+6
SBbAEjobVPeq9lN9P6RKxScptWVotvZacUnm1tWbWk1PrZW+VVb2lmvcZzVJWTUgnKUquR8ZUSUV
YSpcPx5rPX6bVubp+9Uxh+FL6Cigb2J7gSqR/WV/QduzGskdWhgU8KuUf8DAEMmBgob5Cc/+veM2
fJHH0iQGmmAiroHiRi9ZQSwV12pa8NEj8kAaWFkI8ItUUhGrHfN1zLhcq4B/lZndJXKMSzOtnrUq
T7U7UUzhug/boaiPgcnkSkAzrqZ3SgO1uO1WGguG37FgIF68YMA8pFBz0i682KxmqsFTDnl3lUaA
BPKYNXuoOpLDFLCcMZBeo1sWGSuNq3B106B9hfeKO9xrj1CG4bAMNix5Eb10tDkpIa6n64dh8TQt
2FbGwFM2+QKg3qXkXddnLOdAsrJVrbWH2DYupQfv6Y4plvKblZvuyKdm3fdn03b4X8eR0gYt+nnl
5gR6naPS4hQyO4119iqK5LUa85NMshOFy6X0MRa1SsZuLjnkrbI284shR6R86cFtMEP5ObRC4Esh
aF52DX3JJL0o6osb7IGrfeRakq8thK1qUz+wZwEUnngDZJ1h7flXmajfwiI9KGZ84j3PDsy5x6sw
spfJTKaGMduoguEpyLTwIy29D0gS7KLJACI9GL85ilqbnDHVJ8MncBaWLBGF2daq9juHJVMJiZwl
50/Hxug0GaZKWJIuNkLBqGn5fV+m5Y9Rz1Cb8A3Fiu9qT2JBq271mmpI7jMlFPhObNSzXF/GpQyA
0y7aCY8JlsTnUQzNq2ZkhwB4G6eZfbXDWcg7EMAtKVom/f5VZoA5oFdAggfbe8QF6tJuiLVhu9rL
cgug8KLUqMCVJ7zZOx9PnyyJMUJEaOENFShqkXYTM8gHg35qL7S0P6RuY14N0B4XBYnsHViUJUFK
CFeVi99sQUhggqaNHhYBcUomCRAcldtSTegpNKq8/6qkCs07D0yPALvU81FsxuPLqmQSj9NvSbi7
WEg2zbzKcrZ9Pj8NoxNF52QM9wG9je7ZUtmZZmCGdCih67muyBMkBa11iAbeNMiLodvH2YPCiF6M
SKcCjch4ClrupGLaZfYa9xz3np2nr2bPHtmeulA1+bCuEX1gnkHxG6ntMqzOrWddhY13xLu6i5T8
kOATIkr2OrOJ6XKjV1jOH3U/VSGxelVG/pM6HXPvVc+JaeybMN3WQ/BVqbFXESS8cAI2UjjP8aOG
rwFDTzZIyvtcaY8TIWkYKPlMazt8OAP4AyXCTJyY7O2HdVANL5E77jvp3wKm+DADbFeouoDShvfU
YdDTp1J+ipKD34mDDo7eTieUl4qPQ4KFd+6rL2bInBbsWIf8iU+iyc5asBXnahOY1ZmvcZK8lqZ1
lorcTbt7l+tLgCLVhnJMg28EBJ9Mzpoi40Pse5uCUxo2QM2c5oOk4A8SYQQY8OewTp581z7P9wPB
BRsDgiPJuTElyHhq7OS1m/b1gUVRM10avUseC0AIS8OPYJoRFVfXVoRJjgc5wOEpvVdCnT4CRNHL
JjHuuyZ8qks+czddbPS0i3hQn6eSZr7fptK7D7OHfgLXTd821W7YX4i3NhhJZQc/Cl7jyj7z7j3D
TDn3xqbR0vtAhjsQKWvAadSCLpe1LPx7+lHLPkASmlqczXEqouv80UIktOqwxC+E+aWt1A/drXZe
yD8sEurXaXWxar5/qr99SerNMEKzmj60gykzMJHMQ3lK642iR4+oY86Zi+WZkn9eItBjjeT5pq/9
9AF7Qu0GC0ZSyUut15uHwAJE4DmkEnoOXrwhoJ1IkT0Xk1EQPdT0pLiuzrkN4leYTxTX0NoXemaA
mfyaV9Wj2mYnJRP0gKynzLsO0up5+nUAQk6dpa97m3A7yuazh08HLESxSBQeFCjTH4jqiEUz1EUG
jnHtWP0uhM+XY8CnbuDz2R7i5V4op9Dobs18+o+a/5t0B7a33oc9KOeSpFpS8/JFnrj2AsYSL3Dl
YeoBFZT9BRxDPJWX+eM73OV4cNgh6cl1GJHKSddYTbjN0PgYy2K6uuXof0wdoUjQacE/RvYgkuzh
PpqGerFKzwTWajV5HuSQvuZBdmrK4mQMV8QRnOCsrGNs1JaTnqqWthP0wumOnW5LpUQgHcQfSs7D
SHdvZ8WQ/qqc38TP4C6OYNipVnyZmjjElZM0mIqntjCilQotldxo/eSDzu5zRNURWs2V1iofhjnc
xtOhajovf6+tvgGjm44OS1oLp9diZsRyl9Xa+ls/wcUbF3YtzIAbc+SyZwrVt64nIK/JZK/Z8Y2C
k2SX4mtm6ceuEto6IJlC8XYMBVYO483rGkKhmU9dAy6pOy3S082RmWsafdhLuDDT2hGo0WvXqLwz
crlzNE5vEzjn6Z4ceEdMd0w1ZdQZIx7TjnZN9Kp9Mbo8nBsZ80XWiM3Aa+Ztfr1T1KZi7udiz0H1
gCJCYyBp/tTuJLOsdEdRa6i0YB77yBTx4LT4mGAyMY9zsIJMr+6BloDootckIf8Pzf0W3pW9mh/K
JsOw5zaPpUfQu2PUwRrVlJxenlDi0bhxm8LG4CVfbAfMT7/7APM45KdPgJCCna7FjByV3U9z8tHQ
JPnRlKtCGw8orbE1kCasaOIiyVLMY2oxJYbWGZXnor8bVWoMY6QW9Dqb9OEKMIM/NRqm3WhmijVm
qNW0E3WRpLviLUQHsxjR8y+aHp+vPvbnaUMZmyEexjBaVFTLPMaKueCBW837xlHFMcNNetJ7e+v+
b+bOc8dtbF3TtzI3wAZz+Esql1Q52PpDVHAxUyTFqKuf52P1nNP27u2ejcEAB2g37JJKIhfX+vL7
vt31RZ0OqUcKqg0D9D82AeGcyJTEi1Kfqa32zqopS1So7REbsZLk3BpR6pwJSz6dMHYAqRv/S5N6
YRqc+lE3njKAjyFELN5AX/FSEbEnROJWSnDjok156k0BNNUPqhs/QNcWL/XzaWuNDsAt7RQw3trW
7jWjhVtKUFQBic8vKUjQXP2MKkGs+a1C28swus8cvoHOXl/sYSIMaL5NPQmDZUMj58CWTxmJyx/a
JOX2FqaKyp1DM2ZUzCcpD0xh/6AYz1J1mWs2mgXFrNZ9cDK5K5uvnVMO14UE1nIQg5XoG+11qUy5
16fwTJQH2TaswTuvRGLzDInN8lSnT3DF6u19no1XskhO2y6twr6VKXariTECBfgNMpbWApznbENa
KIyFImLA0CulfajusU1UfCNrI2lmS01n0goQgM6cmyij8ZRE2lPSHaKpfIpO4ffavTkT40B6IqmB
Vi30WKGkbLdCtjgckN9+PDEOvhxsBbTNY82DtPTTK0xo67NT3kiGoACzOyGxfa5PK/n3MLrXbkkZ
d6Cmg1oz98wG6bPryno5FeDkLPYekSGC3KV16xnNQ6zai7pnwc9pvs9Qz57rFopkK2HCrslVnk1d
qU9RBH0HeTzRriTWBmAqqa/MqenYP4LfdsG2sNagev3olP+gNsr0e3m6NUnakJVmg0gamyDrO/Xm
eixOV3TPaTBifFG2+ToXqWltEc/6hxb1PN7y67GWoW2HFqgH0fEvhkk1hojyeaoHUqydg8wckjfX
1L5qx9SDPhpmSHVi2rkv05vDwe3t60hXb9xO/4qRh6HIFnZ/VZ2J+VFR28+29PSS0FoC3e7sQEtt
UoltzR4RuDH7BFG3Nwa0hQvVb8RriIEu2nF/CgFYuUa7GT3zKA7094YYsOm/WmI6Iowp2R5cVp4q
JdS/9LxPRl8w8WXzzRL+ZelHHzsrU6JlC2fqiLufi/9NHD72XPaZwXlYk45pl3xKdC2uVZIq4I3I
JDJw/wCIlZiRwB4el1tZKJjedwAItk1e35IV3NZRhJykHUg/BFTQCkYbnWGjSFsLC1Q57SQSlfWf
A01radXdwYuINxnUezRSQr6+QYr1wtd48F1alfoeWflesknDkhWPQZZ59X1uF7cxxN9ZZC7A564R
YquWkxs+QkZnMIxjeRaV1hPleb03Gai1buwphawqI4iVpPFU8Zf0DVYLstCy/+qq5TBf9al+nF9U
XDoZVUkmh2+FbWkvVyy3hdNg6L7J1yeb0kxt9bjwEaePjbmOoxNEgIQ4ZoLuaQMzO/QcLrSH2DHL
uB8jyRGaCgQOtAElASL8M7sEkKu48zkgjzq+7szgioeufAcPmwvnyQLkuEvTwV4UEI7PuVpB1g55
x3k5TCX6uEryeaZYB4MhGEEnd6lFotJXX5w1rN2UaoipaSJ5PgoqfXCK2AJOVT04I2QTJmFdpxGs
K2B9LCXeJW20hamZbX5Gv4WhqCs5LBIbS9rgIUs1VQedCCOCrOtUvIknl/zb0iHVIU0amdn9SmSK
CLci1walWraQNlFK48GHoi27szuUaql3o9/V5ID46s081wXxI78sj/rklEFiF1RAS/OqvlifqX0X
tslEwZJP9XT2KhmNThtnbqXZookL2vR7YaJVZhJqSqIM3/odhacNNfphcakJpuYIQ2JA9cLYezEG
Qxi/h9LUsftoDYR4EcXK45ylzwmod19Z1RUKxiC+o5WbK1dTcnoKz1zmCfoiNv01QrhyFs6hvZHd
G/d8TagPT0W/+e/P0Qpzb9vNd8TkNpEnGTPPxLiwnzg2jmP9iIpA72DMr/pHa9wDNHw0OJdfGTJv
dUjl2CXfCJ0u0k6am1h9XSHRmd/KZ0l2GmNvptIKytq+MYxag2JlQEAalkHEMobAHqxtZSu7c4R9
klixpZLT5VBPwDCeX+Ij/anbXJE6C+snYWecVtlqjkZdh2DTdU/mKveM6zynZaQaI+JiDhR1DrkT
oxIxIm7dVDLNcarXasQ5nGTJ5yxJUaFsM9wPSUflq5WUFUxkqbqMSRRbH5WltIlV+N5QEMevYibF
UlQ2bzzH/a1NXSSSQzM152+livqeBMcFBmrOmuYMAuk+VOP1mgokSNb+qxc8m2N7bC4rDD7LN0GY
XWcxg/BsMykupMTwZt1eh0xLM+Xy1jtvHrV6N2o2klSXPOdQyh13lH75DUR9pH+XkZTKGg3TsKGa
cZQcvGWEBrEqHlUd30AgcMjJPiIj+cwwWOVUvpVV8XACXOTDIt4kVsJhDJPN3BuXnMpkQ+ASpRsx
J05aoX83O8IpScsqrbm65DEUrvhTLLjinl6dJCZfZIU62JyXVtuv57uFdIFgWs6pMTwQCPwwQybd
5F7Vy/nBK+/rhKRmLqiUWn5z0UGVN8Bxy9YiRXBQ+ptPg1I1QU3VQUoW86OEHZNaS6pe9VN4K4YO
rsfNaLpBhWn4vf+aS8o/+WvTcpgPlj6fS7fv15Jz18hPDcJZcODsAPaM7Uz357FYS33hMhhYX1N7
UuNNYq+8vLmDY3hjTN3KhWF9rrLMJQMxe/KYmiK9CaOLPzrLsm4O8Sn79Ir8H5yu9Xc+1yW99CRv
oB34i88taGZA2T4BNSo453F+q12wr6CSSV40hUZh/e50SlCaaMM3n7ZX7MdHmeJoHHNjS4HUniuY
4WMDq4Cfd/BgwU6i93g3fNBcoxH/Ohtz+QmUj9tEma4rlUdkqt2VnXfbunQ2dl3sxSrN/qv1UqhY
yK8SwISbPEsWbandyHFTMqgynPom1+nmRq71KCZgTs4duZqihq+mMLZz9jUfs9RwdoyMoGqLmIjH
l/7+qZvSSPjpqWsM6GG9HVO3NRme/zloSYDOwOHEUW9188kCp1QxmtKdSFSkJRSG+Tev+O5aNglR
SkxGQdyWjputl5C/9Qz9E8bKjEYVtStVsqxJf0CT8qGPEBFraMbAFE/SgwbqnA8o0jaVToMQ2885
k7QXpE9EAHrJsw/pG4AjmYLzKJr1Yb+ptYnmRaY/0YHU/RNMbb4ZM7UovT73TPD7+xUxJC79aUVM
BCVkqhJWEpe+t2y5v4RxlwHtbkfptSAMJ3TkrXWClKBPFrDvThx8WhiIByqPYTYx7YKOTeWMd1/1
XCmNwRgGd5+5FxdB7tUBQERTBCI4SGU28BA8qlOCaXErWAMYIYEki+bmNc5onhMYIgsZPfOhaftr
xC5iv5MIMM4JUiC+COs8uEiTXB/pH9M9+ofN8Mu4K/VwMQHcMdcDQao6b5a/3HqiNpZ2mjzUEYf0
TVPqR3qgFHZOi7wD98ownt87tF4s7/bcjWsIgu+zCJ9gxYicXux4FSFQ8funoXn/MnjANekuP6cJ
5TmUDn9+HGmH03ThKgmSvjh62Wk/hx9SUXeNMehBKM2BnAwgQX36OYd5c516tKMbL7rvq/bbKWES
Scqsp8l+NKb6NmFevB/MvVREpNh50e2bk7u/uBgPJPvQW1RyCMrRCv+KlvPkU+vjRVReAnQht+o4
j7yE8sDl1yeX0T77ba4mz1HMPNjUK/qOSuwihHNeYqeWnMOTgqMYH/mB21n0fMMWvrczBmsO32xm
mfITHjoxw8e2pbCouWegvs4105V5MGbUPQsUDzokVUDPzXlRnkJAaTaULLDRcksSb80WKkm6Lbhl
qjmXr5LrHMZ0pZgaYHrL+SvnfopEYefTKtKgA5EQkqHN4wWEY8wh8HupSisoiwLRfZ1Hh3KlBZ2H
DAiuIbqQLUibpbHSO0Kkm1IKTpo3fE+ZZsmIwOjWaVeRgpsb7E2qx9+6RtlWfRiU3rixsjPu1YXv
FK4FlsiWBzUXL0tCSxllSaf8No7VLbTmgS1ltGmYySuNo21vaIFutBYGJHRRF3NNVWfkrwvhr6qk
o0E7UUq8TiA5DFx/n0Z0+rSsbB+TA8AYDNytD1omv+ZNE0vjITfi5yk+X0k5P8uoo5xRXlKLT4ZQ
73XXRDOE8F7qrKYKkD2vrytq1NLumSOcych+mIn5Vawe8jIoQq/07bZgocwAntBPc+C8K2r6CpUl
umdzbCv+pA7DA4jFhJ1Qg3SgujUnsMUFwkuVQj4IB7aDTIvVE9rj1raP/xyDc8gHYukY1FCmMI32
D+1oU/0ZMDJbBjrRmgbKASSB9it6iEppbpoUxQOxg2mKKBIuPuTrJUqX5ETSAOm9WBlJzbCzaJLo
yLKjIf+Yx+V+yrNbBNv3I1QTGf+WTlbXvtaRdweB03GU6r2YzFqj/ZdXfiONI2laSDlZzoo0piRJ
Rl32Bjgr7VDpMZma7dODbIJRRZi6Ve/AN4AG4oPaZY7cuuycgT4VKulSuIUw/1Map3IFSBA8MtEp
5nQ+tyUHVTRfpaX5lXfbMQjJKA1iGy3teW4xTukOgXeAjp6q9RledHRT29cMQgM4FYsjis8M1o/a
omovG/ZEadEcl5nFnkLO/JdoulG06PuUNEeTGkBQjVIZKI+yiwuTAb2IJFabzrs5dZZcBfYd2kOO
Mm/0as6BCUgyJhu8sEZBCsMxP3ldoja7evBoUft1Tk76/IMKMOG79Akk35cj7hrV7RnbOeWMWE1o
QMus4HBKj2KcohiuI+YuZyMlT60rKYQmztKoD8jWPGp2sskv+V3vTPpSsiWEU4p5Rzikh2zqB63r
mVHXHtUBfl/prc2p5WwS4blizgpNmZOXH50K5LaePmRnsVjyRsXtdn0J1S1FK/g/CG9BJ8ObBaeN
e51yVCWYno0xsJmNsKAXEkJROSNzybZRTln+gXYdnRY6E5Ij60X66iqxL7myR1NrbiWiyXv2nTh/
4OCVRJSBI6mX3LyO3pcPSY/cSuggbTO/31bNG9PAikna7rjRkalnXrpCUfNG8TCNX83omjYeBwPB
MoZB0J5j7VJFGhKYNdZJ3M48dqxN2k2C8O9XOjmv0NxekEQyTZUfWm9R4oWOBJQyHqs8ylbu1fC+
8WBdzfdyccgn3DpQT1L/TK8oCj+7tGfkiBiMJNqjuqhK7b0auDcZHmhp0lXTvjGjh3lgODvPkgbw
Quc9t5TLfam8dzih0cpZ6HVKB3D0K/dy0UPrPDVNT2nH+m666nHCzTI3hIO0EtptJ/Neqgzq4MeF
+v7fQZDjonsaKu9fNRArcnzvIJefe7LlZXjaypcaUxarOetiImw/RhyAyXpk1Hoes84u6aE1lfVX
x5B+ivRbMje/M5t+mQwh0jAFQTuxFQptFuOtF1e5qkcYyim2zDtKo5l+IfOQxqx0sNDF/LNz2SLq
o6kp7K0kMNIGliRZpiPCzugoQtVLGU6eczrbaO8QpGycnSTR4hCkTSTvVytiAiL6C/52SB+bMIYd
n4HQlKqYDh50bobODkE2s7QXXR4eumTIHFFMG6hw0WGt7OooVYk5Z4/a9CiutpTaPAjuS3qdofJ0
QfNGWFShUObknMsHs+gOU395Ilpapqgfag2t0pZxYT5U8jb54LThS1vkZ7DV4rukc23Di8tU/AhP
KqdeFi6ULTxnmnMJokNdwdD5rXmKe9Srb3b94JofVJFey1O2inrv6sOyagt1HPLZ8mJsesdb6GCQ
fE0m6Ye0fxtHPriFHzblbEN7+ljxgQLGqyr6S7ZNoYy9ga4OV5mUaCUPKsqHXFnrhWXQDphYqUVA
sMPZce+KeSJcWrRVH3+gXFJVfKR49jPBkaxlxukrMvNRU9zNHH3+RxCRv8d1/IQW+X9DkfwPhIhI
EP7vISLr5K15zdvX5q8AEfmVPwEi1h+G4Viu5xBGWIbmGAy3/QkQ4SVyK82zAZCAXHJUwBt/AkQM
+w9KD64Bzs4gjwch8l8AEXlJdYEBUZyAehPI5X8CENEIVX9O8WzHANKnyhXaYEuBjf2cU8C6HKdW
dfokg4q3EL89FvfaN3Yp8uQu/fqFvfzIdsUuDi57bdPV/mk9rLONc+VdTT+sff8Bt8UtPKWP+Va5
yT/SD/hbN/kjtEHO+/Dchn79el6qQbmdgnqJUF9QbaMNGolXl23/EQ++o/t1EO3yRX1X7+zX+Nb8
hEr9YO31Vw9ZzJx+sq8/N4/t/rxTVueld9Mu8hXEaUG+zZ71u2qPQNJdukVT6F4PINe+nZb1HSb9
hNl9LJbJxowCb1XenO6Gp4HJKgYe7i57dz3uu+d2W98rN8a7vjODeDWs2729zq6tFRSki3aTLdWd
s2JE4DO9Pe24ymvjytmEz8W94vneu0urBvDCAlrmaIOGLXFPDZHxeeHu6l3Il7Z+c+OtrA29q/Gm
3lXe7Vt3SHaIou2i6/h22nk30zNLuOcePvVluQq3sJju7EBdoi5x4/hIga9A/j3q29OaCwzOwWMR
OEuozvfqDvapBdZ9FV/Tqt+Vq2xJarMAKrdm/C9cNd0y/sYYx05beSvyrU13QO4lBYVwFR6dTbY2
Hy75YryL8fiWH64SXzlTSaPsDfCUeZNNFx/q3I/eclgby2C4YkwpsINyNV4ZXNe4n4agCNzv7cNU
guYNBngovl32xSa5q67qdQbz0LbeWAs7SLmv1ofacZdu462zKjYA/a70Xfl4PirXxcG95RtePBQ7
fHVJPjn5LsuerZO1vXDuDdEFTz8iL1Besqv+Zli7nxM84X7/4t3TU30xrtqH5sa1ibHWFxG333hc
KHwcG3iSV9qSGGDdBdqqe4Xub9eWwQKFWSjNb5QH9mcfJHF5kxQbZ6X5pwO/v0gCeuAr+yqnaLkC
75Cs80X1nfDNr+/624TGJqQe1ywaEFN7gaQlk0jqQgPisYpp1RcrNQmqfb8aGEHyizdrMS7qNUzF
cB4ebovAh9/uPl0xirRyNvnHqn2MEIx81ksGEA4DOIvd8bSk2uEukcIKEGJdMgwH0fu6PhYH8Kyr
9oaJ8gioCx/xkbKN1GDcjkyRaDfSfc6oEAdj5DcdINFvHeN9XvsJKQSx72cO+LWQ4abR2IzGofVv
388rJxjHZbmhE0+ziLwhYE72bnqwniBlcOnjIwBNqoPYAm1sWMnfuwUKI0+orGjBpiGsGANamTZb
kaJDvSgpiI0t8aR/7v3B2+UMTEwb9X00IUhk66rLcE06Or3Wu8sL+gnIGUbLeqFR2d2F76fH7hZ+
07hc2jS+x129LSEafc13yQ0I989EtzeT8xBeM0y+hOVmR/K0bleG+sN6qgkWFxC2PFQLSMs1Y3W+
6Q9M1oJIOFjP5oqiSQBf1gj+hV18gvrOAV7bEPUhVWguFBOoqMMsIeFzMCAdkB3sy6NZQQWxNh6b
HSfYt59UnVa/36OD0C+clil25pgcPz1QFP9wdd9ejivkjvRdnaziEcHtQ/6aPChbe+3pKwbl6/X4
Cc0owejy5cQ0HDNNfnanLDnTW8a8rfOyNV5ZX/XbGco488UGOBYUP6rmRVkyUZqtqwmhbYb2Nghc
6O7ByJfl24Dwjr2B7ydPQr+5onV4/j4GUJssh/s6oBSvLez4ytA23mVJPZMNgT4awhaZ9jJBgUzY
FmdEQUgBg5p9D5N8ZayMh+6ygSl5ZN6x3+nL7BleSO27eeXoh/KpLrbAq16SCzIGjDtsGJFRG39Y
q4fGtYOjY68dVE+es3hl288tnCvqCzXU04YBQbUNVAgY84VaLi7fQOJbopMWgHPxXlnr6cFAgHcz
PAwPzjN7KijZ3NftPZ3DMxOasAzt2rts8eBsNaaO/EsZoEcwDR+xS0p5FymL4eX8ot6plt+vmG/q
lBXEImuK3hujW5RPyq17f958oD2EuIa6oM9UHUBrOAdVgVzvW33TMTIAqiEcDlp0X66Mmy4KRssv
j0731BWDD03rmsp2cOrBdr3TrlgTohe+s00WedAuknvos6G/ngLnkC6En/2Rz/mGEvNd7FgANlYc
Dm1BoxM5Rxok3sF+K5iRShbpEploHDBmw4+A+NovBmU5gI02eOkaQUof0hz3MBTmAvNWUH3qF8pz
zqDOd1I1u0Xv75B8U8tv2k3THrWI+RGAdvszcS8829W71TzBrp5ddbvC25vqelEvgSPdWDBrjcFT
v1wO78V5yRyQz0n0x9o3X6LLR3/Q8pYgU18g6wUd5qF3A2x7wLYfHexqxgt3HRqVaLX2wmGaqLcC
VfftdxjXL275TPFnBZroRVnEA4zLi+whTJEs9z1IEdYKLLK7bjssqqB+c++Z3klZivZQZ8EZ5uY3
/tce8t20D2+Yx1zUbzTXt3wVD7UK7CUSxowskeRuqq2NczGP8bZ7q9DtverejFsY7a8s00ceb0RF
6xa9+3pRfwP/om3sRbfQV9zrEMCB6Yxr/hKbvrppMj8kwVBOK3RQ2KsVdLNMUw0bC2m9bF1X2zTZ
hSinnzat9TLoQfTRbcOGelngKNA87KC2QOKWIbJdvGOTsZv7g4mOMs3JTbJ4dYEx+tpphSQZvJVh
i3DPLh+CsV18qIjFmuv/LzH7v8N0/0+MxglP/300LoDt/7UGOF7+OP+YfgrJ+b0/Q3Kd2Bo0NMBs
ED+eCSfNf4Xk+h9wTrp0/girPZXQmJf+DMlN7w+HWNxzVMemkgbg+79Ccl4ywHJTkNc0zdV4+T8J
yf9liNGBIlGqiyoFRuAu1i+zQn3jnDyQVyOCHBGQl5QQ+R3QHyxJtxdS1VJD/cZ+zoZ9Z9xGbkrp
61a33vpeD2pGho3kjnTXN6fbS4kURwqzKmxYKpIC76Jo+JfVvf1qBP0V+cxy/NQe+uVS7V86jqht
tsAGoAy3++NZ+HKOvYVTNUymK/baKfmHr9Otv/1CUZWkLWN58Cz+nKzkU1hUEHZBM826tEOzMR1l
/nvOAMlF35d7tWAQYpNwkM3yvakQ89P8rN978f6cv7Snu6l+R52YkXL/ctawHvuCmX4FpwzwDg7B
lwF36un7MGFCgA8p9We9bQLWXkHWYxyfJ5Q6pvjFSfbF8J7xDkRKh+bdju5qIB2MrC3AIfp83YBK
6AW9dfmUrnqGF5fSRp0zrdUAJMggAkbX8X0s7lIZ6xDc5CJ+qNtVk0Cg8t6PMPfo73r37FrR0tbf
geQMoyC35LNhK/TrEj7ccFi14TtXl4EkDm+5kKY4B7HY0dNaUQ6sQW48F93eyPYXSk0G+qV9jCXv
3zXKByqfQ/xD+UHzuYwKCG5+erbdZz25o6+HJmEKROxdQeqHnzF6N+wd9Tr8tNrnk42Mwp4XczR0
3AGa7+o57sZFa1+FExF78o6sKxLDz44NwjVZqsU+p2XBvoT8iabFczRS4I32JQ8D4k/ftdnW0b6t
9w21fhlGhUtNOa86AJmDRo2M0qz7prXpWt5ZMLEBm4dfwul7lU7vQ7WXsyHr2IMDQH8uWTpUkL3m
uclf5DfM8DmMNworY4Cw9Vtd25vZEhDqFbPTBGL284S0nbLoqz2klSeHKIrqKHdTVhTIyFnsW1kx
g+uo0H4coNzXwnQNs3QwMmNN48Z3+INCg8sIaeVeNe27Fd/JCZTrZ/i/9K4AJtCYulW5TL6Q+n47
ooFrIdaT3vH1lq3ywSyX8d6Yt3L8K95yuuPZN927fHVsV4gXPCfsfrku3oVCcqDUPLMQXsg9V889
sDPZOC1Zov2OkRCVA/grB7BJ/DhDXXS4qwECYS34cNArUCGxLpwFnho/gUnFP0OcY/imrf9DD3Oe
nPhrR1lMhqsZjJloDjPaGnb5rx1lQ0ncHAVWvKBdLBLqrxNo2H2oHxUcLbLLiOpyvrB26b5lpFWj
Z9SjbEn1FryprzfhxgB1xJNIDXYFQC/3mDG7gjzD703br51vuU5GyW3QcBRF/gXjHVMx79se09YD
eTmdj/w3Qt2PaWsdsp2jGVv/8I2MGPyNOfVcuPwgSHPhk/jFnLZtnQwDu8l31Z3mMr5W2r46FdQB
12FF2z0tNh4T3prknhBQhYgWWmgJKi4UBvcaMXcxzStxDsnoaZ0xbARSkhGGllIp5Pnm4jTdy2/x
r+R8lUcbB+61+d0QWHpRCUD8XhnyRYsS7oA24kVSXTSN5LPrM+PXaDs4nQSyULZ5FhAuYuPzMTFI
x4eS2cGHC6FoDpj4pDHldxxCPv5yHBejowSwzi3K8L4lPD0DtTvT+DjmIU2EXC5LUblPGKdhPGBr
mMBq1KDQCxDy6L5Eli/SLJkLE270Krck6xEZ923EBZJrRukD3+No903+aiVcjYuOIBdtWXtR7khN
PrTWAqjY0a899pUWsNUup3gbxhQOQHSn4z1PWFa3uczPm6VMuS2XBVK7fIHlG9pW/BwvgLtYqN1R
fiCXxfpr3HZR7y3nnpcbhRvXF5p6T2eLZ8fDkQVzoWEDuSnXo8JMLJdNKLIKm2jbNzzJ+MPVlh1J
N7M1i2rixrguLXO2Fx5jQk5dTfd8GrS6cmelec9TtM9rWQ0oXapoIYcgyyxfFoXLY1Fr7oV3efYh
PdV+NxbB14k70Raz2MA5svKQ4zILB5I8YxUg52J+Yb6rGPxeh2SGrCiuAMaqgHuTdYclLGiAIOpr
g7hWrp2LmTcoeVeuakFGeUb+XYDEOCucGC5Ifi7/HpmPafMO+vdjNTI5yECw8kpLxbcv72G1a+J1
+TGQH/Oc5ak1TOOw9nWMaAsRj6KuZP3kTnje8j2yBQfSWlQRrPndFzYLtApL2aeyUOeihXsWkuBh
zxNuMIT8jUXkqUEBSTGeh1gGGoA7eUFr1jRXZW0kfMnwKSqnDRWiYOA+2SU8hNE+2jAZXux7DpZs
jgJMYsslZZqxCJm/yibOnTjzTXMdpowV7hE1qqq1cWJNet5jen50GNkj8sGzieOhvpjno1xwf5aH
0/mxWgZsKMdl99HSMcGjaCYDfhb1FSxgey9XyMW2rDBNkoA36VwrP5HLjrz7Ekq0mCdbwuYjj0N1
A5XbZLZVjJfstJwzLJ8ydqSYcPooCKJrcSonqzyzrc5rq6cyi+GVd1UFxILsRaSKGLJm2ZAPkhMl
O6c5FwsuFup9MUeNwalhznIQJkIL0m12P97UoDkxFIg3NEfFPUaoIDYYFbmrEgntE8LInHUVS8Fz
UUxYlt0briQLJ5/RZqO7lwuQz4TgfiOfZybHkDYdMmlEGHhDN9x0xJ8xBLowZATwDMBgzP1z+Hoy
Qd7O4nAy5CZyOSjDWtxNpoXzKZB76diq8nJB3iuPkt/RmsCm8jDQmJVPEqMkm1rRsIPT/clsQd1j
nLFXIdXSdpUx9S6LKVfL5csLjXpw9U+VRo+8IH6NbWSoppidS/HAVcXQN3d1GTTNXtydWCg215nO
I8LR8gDYR7KUin70mP/BB3W8hYmChZyd7nI/YjTcvgGsQfCFlyodlcYUgpisbuiBoHUKYIjqSh4N
lkjHBEfVg9yqPC9OhYdfkG8QTwtijS0kzxxipkAMKtd1pmPlQH6vktAzAMvCZ/vByeCpQVwUN63h
Q6x6zS7g5irTZHz7vHa911S5RbRuyYgChTkWiV/shjVgxHmh08RYkA8x6PVoKcz5a+IZPG5E1loc
mBnZ/oVJMBUCeLnJCw6xhvyXpc1dsm1WW/yF7DHxHzLLy0tiFS/2rQlVs8IudS4rO2LO5HIAclvX
LMFJXck+lr0rS8QjkLWY+CIxgh5mXVYeNkr26L3YSJd1PuF16yJfzOcHsktWZi3uky+cHwcLJQ4B
L9GYX3ZYXNeX0+gIV8UpW8AxxM/M9pWfiascYVUUry7eKG6OnDvx15g+flXJdRCWLLomrjOsUGfm
THCUMX7TeS82kKngQD6aF6LxyP/Zlw4HQg6F/Lxi0/GxE6c8MrjEyFgMtpTgqCQOWfDM9rH4otNe
9hLeS75ZwgQ6koFsc3HRciNi17IOZDt2THw4XyZPhwems9xiOH4fg/1duufaxIm6y8QbQLBf0r0R
CobBM6PRL8PWNy0MMC5BAhHuUcU7CscI51mWU8I02VM4W/kr68cdF2TCU/RwMZF4Z4k4z/PZnnJx
zpyvL3fqMSN15nnJrxv95SgHV2xHHb161lUBsxjH1B2qpcXNYtZkF4q5r4sGiRc2Pd0G8bQ5NqPB
Lg7l0SKQHe9lVeSHNceLXRS1bFUWCSzq4vcLZcjg3y9RtWvDsulZDgSTtPN+jqr1mIkXNXIQVQPj
IvePg2PviNNt02TdN99hccBvWZc9xhc/KF5U7JCNy5b9L39XifZm28QCY209BgWLlNEKXIgcSDF6
EmKwrg4c/Gya39+EZv9Nds9duI7t2CDjmDf95S760eh62xTlrKM8bS410b4jy+E4c9zGU4dAQFaU
gEPuUhGT4xxl7F/CFkI78fq8jUil+lCc+y4iQOGNRIbi75yGIAT7LQENuQNfA+86eImjnBDrDHUp
xuUSMeQWr4z+vCbGkLcDeJfnPBQ8Z9ZG/ojFlPiPL2LAYeEgvCeeiQhCPK28Ih6S/SUmdeAqJM7A
NNKEnV2i+JnZBmM88wyyguWovsknlHhBOCWXEhlIENidVajTsG/2vcSi813zNgkmiWbYdfyN8IYE
oVnKJhR3I75RfOi8Ul+HU8IUnVEVRcFEfgU4hn2tu9iIL4cpG1ecZFsUC4koxI+IAxC/QUmKoeOP
RotxRUcMkaQNOImENZd4XXgE5AwqKcEwfzxnmZ7oM5EnCxCXpEI+GfsiXiWERQgLj6URs03fXK4H
cPTiBFscOuCcE+NefKDYX6Rc5GWCnVNqMqa5FyvOr59TZamCYmj2co9MzckPleRBPLE8SzTONhIG
iOfk6zGc8vjFVvIrv9+2f7dpVd2TPQsFsuH9MiKdDTmyxvAfisnBFvGfeDjxGHyrRL6//7q/S6Bd
1bAt04UyRSWT/vmQmHUcuX3y9X2yzyLqL+x4tpo8AtIaiSFbMJgGxPb1eYdgzqnBdrP07umGQIqQ
RlI9VpknOeH+P1m731/k362Jo8pgA6UbAST8fI0xs0NmFhqDnFOJ09toJcGPRBA8ftZl/rr/aDTl
/27u5P9lgOV/YDV8NvT/vhweNKfX9+T1r3Xw+Te+CuGa9wfzHh70Ohh4CwoqnuLXaIpm/GG6Lpua
0XeqEDOO/v+Uwe0/IPMFXasKFa0xIwL+pC41YTV1hWOUWXmeuWkZ/0kZXPsZzeLo0D1xoCjBU0+H
UVP/pRgCowpKn84Y+sCNlihWQSXongDww1lGPga0zKuqYlvWuk2HDmqRDA+9uzCQuknb5JtX0TJs
9LjaGFS7QEZp/3Dsf5mb4fosA0UCKkMeC0UfQc7AX/ABWIJGbUbKbh7cGoeuK+or5X6AemHhxuZI
oMUg9dZuAXM7m16v8zUMD2Bau6TwW5pjvz9w2s8zyV9XQ0lN51lRtFJZ+5+uxkHVyWRUXfHN+o0u
xYcRO8ZdZ+Q3aGeCgdUJKcNThBGGvAmAUgVVsYL1vuAW8uoJ+Ha8q2LGfruqN8Gm/9Pl/cvDtAyG
nahsMbOEXfB+oTXoT10W9bCtkVMtG7QroIerJqiZo3dkmJhySBkFhNoMX9yW0RJY4FsOJbKNeHtv
e2BnC30Di9IdsOZ/WLefLdW8bqwA+A4H3A+6Y780W8qLBTJOaaJg6BjHhGEL0bH4wEDkZWVd0Fvs
cmfreBqcLM74drmAiXKZWQZ5k+yHEPiO61CuB88FcqJen9u8Igns/0EQ7VeRDdlqHALDcYnvkFTR
f9lqlts0yWAUUIYVnedfJFOL9B7gojGgsLMobeNAO0u/cQtEcNVQcN7Vk242l29gGh6hzmoQ12l/
nPKOUn+pdd9dOPhpKJsAiizvIR2qafsP6/oLkcW8sKaGA7CQfcBXWb+4gFC3VERU7Qi4RXRZKafC
DS4xvV8ARCMVf9UrEaZVns5d9BRbubdWbEQqWzO9aRTHvO9GJdrWnhlzVrKPUZR2oiy8pj/9LQVY
s7Bau2GbMq/i0L+gGEcjO04KJTCSMt6NiTb5JdyrfmVqzebkknrqSnranDsUC5Ozpd6Nix+XMYK6
PzlfqN90yXI0ymh7hp4mUJnpPdhqv9bykwOPrsHc/Ai/TVZYkMYh8McEOlO0rr01nMzdWF2FhogC
862llNS1/jdl57VbN7Kt6ycqgCzm2zk5s7Jk2fJNQU7FnPPT749aB2cvy4aFjTa6ge6GxFCsGuMf
f/DIPGwW/L2Jmt5afnxRtHwXVt9RDz3JfULj5C8BYtbA6oOjhdr3UyVvZyYFIlv2STWRSKMhGtVm
SYhk22NLlRcXS5QoqKrynHvOQFUumpuK//XcWyVCHEmS02inp1YvuMPX/bzvKNIygbOjO3ShpzBS
bQL8K2KbibhIq+ZIbN05SI1nE6FoKPxMh1HnJdy1ZL24c7vV8He0kwZ08X5yln71rc8tsgXt+Scg
vjpk6TIRjh73IeZ1O52ZxXOE3xj2U+ri9Zmz/2BRrWvmf7uc/6wpCWeS7c3w//wOmqlPotw1NFlq
W1kMFH9OZx962ztjeb4c1JRAYxrXyPNyijEKnH6UI0rGdBjNL/++lLdP7t2lIP4wJb3KuuW+mdf9
1+7f+IZJqzTg2pk3PSI90LJlkRNC877dQwFuQ9uuj2o23P0Q6NdOVJe8bnc57i6ok8tXldjUylY7
HHPDu307rdycyMjCcjFwHWxrI/J4L1PhhV4rIAMN0SeML2gAfMK77JpQLdLG/31Tb6Xju5uyKWQp
Yxlz8+edvMzHxjzXfiSwb+1OBrUDdxcc2PX25Wial8yzGElM1r7HJGHP1/ws4sIOx6CMQtNlR5Fk
a4dJPNqhNVfTzVy++IOnz3nWunuz936JUeqdHrodKn6eRZk81cs47MZRb0avdnbGXLfkEyKldBLr
kSGXhCLSXP59l2w0fy4j2kvYuBxJ7FDvzTiKMiIvDa+mjTV+dsvGOli95W9cf7n2pgxIJLEuSbW8
uOR+H+k8sW+tSBxbBvxRR77ul4SRb6/y9tYWE1Zswjh3/ZqhMxfRLWtw2xIUfxzzTG2ncmScKv3v
aLzac+Un19MAmilUq4ild+6idui3glm0hq9vT+XLj6rM2YAGjdja0c/T5N87/Oe0LLMvvhfdx1Ig
mRvLZs2+/jX7KQY2vbUXspqhqx2dZumuqtX/12fq3DTNpu1syLox/WWPIYWqp62uhTrXSS93iC5f
yq4Ldr4qgwOuOT51FmnC1TR8MydydbPlkV9FUORcZ1CQHGiGMQAZhhc9ppVVdLaNZQil9qG8dS4W
jFpeG3Mzn5LKxbRh+I5llD5T+xBTzZYcSjVSwBEQtTGs+DjWsr34fY29QNM8qWC41l5wrJr82iAJ
8IitPeLlZYIdpYdzEmWfyQA1zzlyfDCdZqGwuiPpa2B91v0uqRzjeZQkNwHN31VidMIul/JTSvkX
epjFEAXW76qeRNXGxo/WtlAiqXKq9nkMe1NlvY+OqMCedlQv2Yij79AcyqAnPjQod7C48dMNoOd5
VXeap/HUiUdROcNtR2hdxlPfZ0Zwi3YD+FLGR7VU3/1+FJ9cL7nIxWQz0tXncYUxwE6n42JWR2eN
lWe3+rTKoX2jMy/o9Ahx7vi9kjTzoOOu9OAe0NTSGbdGe5RLVRxSnPqWXZOQxsweGGzKWrknTqsw
wHPZrpYSvRgg4djnJl43tcc5YIFeRz8oG1q8qUEHOa5B1Hx9mYy62Zp5Pd01elDnAPHu+tD82vls
m8Nn7SBMHviJsvF+ZspoT7rqEOSA2l+bZQs7EMM1P13Kg6wWHilZHszVwR/6Ue/gBOjdkgqeq86i
rWkm2GcY408rD05RyiBHWHiWyQX7WttTHNzRme/y0s3zHkcoVPQRvNjJG39piHwIDPklOVN5V8c/
rVrJjfJg+4rJr7FGE/qMAdb/89B2t1lymkc6hERP5dkefIfc93gOmfQ64aK8ejPgXxiytzYn5NrG
tsLzBdinwY2IG+bRmg/DGrxe4GBzBFDB+dGaSZtTeIM1NeYL0amZmJAm5fBgBiRyCM8/paKf7oYV
qgmSrDtJwRRdufHw07FvHBXdFmzvtGr/v5v7C/3mbVj+bsN2MGExEGcxo/bd90WWq6ZiltgIaxfX
lkGNW50HkOvK+E4G2vrkcl+N5z6lSUdk4uwzdoq7ZetH1Udnx/uQ1rcalcYCOhWsHbzXVpnBfx2I
QxOYJduQ2GAsBxd/wgVjjKZ1JBe9NPjOhs2Ky1gqGDkB8D2VXnXwHIqsIm/v8mqBLumPYN5JR0aC
NLaG9VUl8/BBI/LXUhqNA8c2Du6SnI3fLzN3S2eJbV9vS8OHdzip6dhn8jpR2bILRg9nNYLydp5M
YGG4WNxkvhsWtfmzaosQJF7vYFKDeI+td+hjqwexql/1gPlYraAcK2LOkHP23/7v75myx0Lugfp7
/ev3q3adqFnDZCmm0bIhiVbyGBB0bNdXtfRm/JpxwUidVIStDiKAeOvEisM2y8ef5d+X4v3l8KRZ
MtYAOoe2960R/a/3PGWFmD1Cx7ayz4gWnxoUYz6OZMSLD0u97IaZ9qjv4uoy+kw6jGKs7uImQvHl
xdbei+AABFn3aLT+d7br7ikOps9LBqMd+W/yGDn1Q+tUV5U5qkMZsyAc2e1kl7SnriqPSawWJlkT
VtkBM9+xTi9ljg+aJkOU+LEibHw7OxaUZVUwdq9TpOFG19q+KUQqT6O//MpSbe5nu2CckjVM+6aT
4QbNjZvhzBF0d21sYN7bQ1CdsFE/9xMZvVXfnPXC/znaQ7fNplzuoy67Kkm+yLusvOi8+j7W7CVt
Wjr37XSV1kaPsrNKP6FCPmXW9NQAvhDQjHG6ac2vlcQY8d+vxfqdOvJWGvs+miHLps0mg+TdCsnH
qrRkC3+rXTdyxnGbfjLbCyHouNXX7rzj67zSld3tGq+Fz1aMv+yl3JUIruFrLIjfGSUuvYMBjCV3
LQcL+52X7px8J132dmW/eP1028uZjsRdyDa3sH3zx46Vn3MedYXjwzOeyTWTl6WatiZyyXBIq+K6
T1XFhy8+qlbXHeXd5geyyB8TiGqNw/79o1BNlunYiDWyVR/HtwQzNamNOxKf7xtq3NtoWi3fyDYB
hCaVd7J7eF2Rm16nVFQlexARVEmBmBofsURSoQxfdZoMj2k0oezt8DovrRuR13pXRkxGaOfKczIB
oM4DuuBhItqOht/ejU4Rndp6FUHg6imGwnypx2d8juoPcmb+st3jf26Y8B9t8ADMSn6/Yz+K0qyO
oYxRdhElZ3KI6gr8XTsu3CkgHiFGe8cJntJaDPDC/HRNNWwfLYSaH6w4c0WUfn/8XAxZ0Gsz5v2Z
/JnPjSGbGrbaXOr4njiTvefJbVa1pG8LTcHfjkeSBxDKAIlVGH/gmWYcstW5RfcfgHFvd/7+Ylzf
8D3aIxMw7h2ME3iVSJOSi1kEmrIOI69jkzcPS4xOaqjiuyb/SQ7ZcErWwYK/FC52l3zRtpizZy0T
2rblpcYa944gOLK3hXTDMcXkdYyt6BJEMfYloBjZsKjz2LruVi3OdIfsFG74rOUh7Y3x4GRMcoNK
8dFE0ClyZdzNnIrYlVGpjdihtWsswOh26VZWjXnb2Rr7Pz/e+nlPVLBUeGbvqyZ+1OhwMfHHtbhR
I0kusth1eXdRJsRS4mkguhr+SSAhDozMuUpJ1XCXIjimGLBx2g/Ghw3T3940j9ZnhzHAfN9NOHqx
DDB2Ig70tSia2wTyIV/aPlv3gSJq1XlpA4xZomZXSsLl48HeVAMiVsctlkfDXEt4oTRPG/XBBP5J
pEG7NxKSgYypJtG4ZpQ7u+0rCc36IBKXchlPzSSlK/n3Nin/hEnfsOnVPGX9it6zDwNDib7sDSi+
EXzq4th1vXmFA2xNgBH8y7GqXxxibjrIuW4EX0aY3hXh7cVKd21jtYf62R0HAQwYNOuHZzniXEeR
Cv1kvtdWK58HtiHREQopzII+RzS/psy3Xix9/OBW/oRU7RUhN8kXQ1v658jXnsx0gC1DO9bn4WwE
4z71E+eSWekLZ38aB/q20fUzWfDYcFpdqPt+eBpdPI9jcECIg+Jiq+i5aJrgXJli3jRRcmgq1z4n
OToQhjbOnpIu2GdEI1hBMd6mHpq4TkXeB1s5jMo/lxgIv8QhE7DfMt4fX24lcJPowYfjaR0IZoij
lKee7XZS4Wr8IJnN7wvmovsy9rZ0qvN+NhFvdaRCYSRexBCgf3hJuJh9/VVKTPwJMuGMatFrGXm1
oe7bdelDkT6h+hoYHZYpZQIK/9ns736i0oVgrNovWRVJGEYINmwGjachNZwH6bJig8TSN1PXDJty
crrjPA+HCCxstWJyPzlkG23N5DbLM/dRCTZeqNYDFIOgDN2+8glsWF6GVFw1qquul1Z+9YeyefQi
85HYvl0zBvWjp8YkpMJpDLvAv3kartDZO6FHms5hsucGjR19D1ilv7Tk09IN9UR6wbg0XoQ3Bpth
iK+k1xj7GkuzEGMuS7QoQg0jPyBmfcRL7y4IxpXJZJC8VFbkxJN14SWgCbqYD4gloq3X0Re6RS/3
/7EVF3OMf3IHggvo59RdGRLd3m7tevFv4lZOW6FhUtgTJbJc+vyrAKzKMEY6qa4kYyf+AVQehFlX
jrfU4ntwYkbttf3V9XJgizRfI9kBjOKIdBxh+/VdoVbpqW6ccIiq7rAep3PvGC9tOpWQKOpPvdE5
lxg0PvdUgry//uQ74DOTM5UfANj+nwUVZ6yH0ppTDjaC+6668HLfHduZTc8zpwVvrT4ORdM7F89O
rLBPEf0FdPob07/v2uUYVTJ7gj7vn5WTzCAJM7GPvvFkLyzgTFnx3tDGyfZAAbx8+DH6EXq5PK5O
0mIgXUVdHwYJPN9g/hoX1iEyDfmgU1x+qpIwiskgICYbkHwaOSRy0FjMggA86yzgxJimX7roknsI
ruipMMmCsnJsvEid7ImVQar5wR5Gf5sNuBqnU42VnTx7+ElcZ3Sxt4RKMEnAui7VRvHNtRpwVBN2
uBqqu86PnK2MvOEq7rp2KwYhjmrqzgxmPvdl0Fw7bqV3plcMuyrWT8tiWw91vz6vpTvjECpepnoK
IJCNzaEZ2WIwwbXPMi6CXRJ76Zc5ellUtGuyYYZWgALDU+TZRx1JA0oF2WVylnvl5yYGrOUHJcNf
txyH4bRBlC0By967U41jKylaKUEBqxkCmwVKoDW2sWXMtKCH9mhPrfdSw9cZvegSDwR+zqQub1Wp
0A9nTn00M8fbN4SEZgPttyw9547GiTwXyxn3Y4ye2svaKrQ4zLCSuaTjTznhGyt6o//gXPsLpGnD
m6EYhnvLtEXK3yvDJhfTkDNawS2cPNSkS4iS6T4XSfmFJPqA7T9Z1reAyUXdxIBMfGxL24+bFgL2
bIno3mk7PF1EugvSvL3IwCtvmyC794VEc8XbGTKiPIRDKo45BKT/LOlOTtV4KPsoFPFEU9oUL0Nn
fZOcpYU0Z9Sm2EOq3vsidDGc8GiBtwpeqsa0eMAdmHB3xz+kqkXsnC/OU4Q3d13IdFt0iJMBda/A
svJ7N+ibkMrk1MzetCvbbNz9+xx9R7pfOyf4WUgRbA+vO5IZ3n3ocQTs1xJTtnWA7bfj2F4nrfOi
BQ6t6ZA+WbY8Cw0SPQjnWjnxfUfExvhk99PXVHDxuRnMHxztfymtuSRmkbRza3Toe4A6GqIBh8kO
6SnmW1iJPkcVAHUzjoBtsYC3iURRj5ApimBcNoOIQOGCQe8wi+LCRveDUt/683TGBdBch/vgO9SA
75rLQQlH47wEaGKCM3LB7ba0CyQ8QHbpl0IhjBWqNnbcTb9dkijMfUDDNuGi06KojwKb26ylBev8
9OAK5DcihrEK0HbfmO5pSQN6UM4/qJUJPFFcWOvGpyR8y9JDgF/EBrmkrbl3iQBNpLJ2kS/CxCnu
O9ncZ1LV1xihPv57Ybzj1P1nYaxjVxcLa0b979lonWt48+DTXzpMdeN6LDa+458CN0bwGqBLpsFv
t3Mb1Ux+MIARRZ7dFtHy0Pclk4WqOmHP+NTNTnaTaXtCoz3mpzrFRDiwk3o7LBQYvfPVjOwQiy37
GbhY7dPI6eAjR4fI7u1tE8zD7u32rOnLQPn0wSH3F9COFwuVyPSB2tbW6fdtAxi9iMus1tj0el8N
DzR3dsdbTK2pEVeIdl6ca1slyG5rjvtmqX4GFvyBt+9blORI6ZpjqwkIaBvc5SSSndOX8Qczevln
p8n3iX+PlLAtLDgOv19l29SuDgYgp8wZPoFAHCLDwfxDLvNG4TWmvRRNOXEeFV9iAZV008/Tk86S
Z3OdstIwHUQ50O0n2H+Mqd2FhGdNu967T0rPO0AiRoIciC8caOd/L6G/fMiIRWl7bYZM6xp615bC
yFyCyuVDnpcFSXa84G4YR8Ghxfdy6zYjJvqRc+0vOdnU8Af46u2da7kwIEpi3xvrgw/5T04NhQxQ
ibsOp3Gh994BCHmcOdJwKFD7AEpfzgm+T4nhDCGWhEs64ecfMXIfhfeUTc1MPULMoccg5K1Ne5sE
BwvjIS+D5E7v98HTWg+p35t4j8uTWFtiUMd48R3jh9zEMS98eP/BqMyriKiKIPPQ+mn/BbtlQMbZ
UOGQ1w21INm//R49wafZcJ7+fR1v1IR314GJq4QBxX3zj3frzZ0NImlKDlOrr1/UEmQLHtDjzTw2
y1HkQUEglwny6/gI2IYo2btrCGJU04WNC1K/GNLernW6h9FcRw00b4dK+ft+qbKdk05rRqgTHNKg
JuKVccvBMJ89Ch5vKS4TRyo8Z1Q1Vu00IUSFHA/e8bMQAnDZmaxDk1lXla/Li9HC5uzydtkveRCc
itx+HGR6P6+BQOaob4rUpyu1/GpLYB4YbVE9+QoaeVV63Y7YXViayiF6QVQRwyVLnNd4v/2/n+Rf
OFJEIgfsLN7KJvPfE1egZaiY6BiSFIuiOPnPypPT2VFh0wKXArOWoY1gJLbIOx4Ne5uM5Z2i49jV
baQuyk4/0iu/c/hd93QP7OxNqm2w1K33H0AZu/5oeJysycCsKw2Z1JOIEvRITxoG6p5cabM6xQLA
WPfsdC6PQ4Y4JTEsukjZx1/B2R7IZfqh62I80bvpe2sxdw3+IZekybCsoS9jmIwudSpytY2GqTmm
AgUne2nap2ezm+XRxad741ldCyfjoXDwNJ4jDHXsRJAczfk2Cy/6FAvkBiSUvdoBkke7rdr7HI7V
1pK4xTsR+kkji+YPevE3bubvq593tYbaepZcR+TvVn8ST+acNFW0xczdO4nFVpfONOMLXrntjO6Q
PYNaY21D8sdldhngjDZjxak/ZXXX7EQ0wYtx3E3rVQ+6aIND2ZBYWy8NATxFi/Th1R8y+0Dp4obd
7P8CxTRPRuZ/w95PnpkOY9+RcKhGa/pLk/Yw16fkeiAT5TqoTXdPoAH9eDwxaiZ99TpYIKTb3fXk
tRdIQfkxSof8ouI8vwzGTCCWj4Y5bnIJYZzfmACH3nbJ8rwALx08jRNJ5M8/Wns59LK/a8k/3uvG
xNForpgjzgoLx87dRl33kna7KmNO0LmSdAYGkhdTds+VU4QVMgT6DJToqHuns1W71b2HxaP09fMi
HftcAwExloUeExflLnDTeJ9EDq7BFBFW8ig7G4Nl0V8AoOAKkkdQeUlzlukXvXxLmhWpLptyHxSB
cfWfvwXWB6/9L+2Qb8D2dOFvsu+RGv/7IVvaVRJUckQerh+MiKmOX/ywSnEbD/gNONCJx2wUFyST
SJQ6qrC4uIoxsjv79A1krsMj7+cL1CJSeMpd306P8QQvuZfqPi+Xg4Uf/OkNPvTzGKtqiUsOBpgf
VArmep6+W7uU89LkyKWegYf6+01AzJBp7eC9BeGzPIC9DKSDIKaZZHEdH40FYynlP/Sz2KkumW6Y
mBb7UVKrOtc6tqcrLjMIU+D07bSUL3DW8qsi8b9/sCv+ec4xn3GZk1JcBnBH351zUctu2PYsl2JK
sQgV0yc9w0Kpe9/BwnBNLoih8KmFvNkM0PxQ8CWRYia2XcEI8N8Xsz6Rd0/MXZE3aLbkkkDQ/P2J
ubWdzUGFeQKMGPwj8L6pio+qjj+HU2wlxnqkrsMLwq3era3az9Iy7b1o6y9GH21oLLsjlcZ0RZQL
QvAag5u+iO0LxpA6jHuXDxOQxBgIWYuzuQ9Nlf0KhlpdpZZWV01KbZ3L7AzDCnfcqKjksbPMQ0AR
h3CFT/VKHwbKnCt3nn5UMTOpTvc1O20FUc9SEiRxnL+zPuMLRCTg+rGucQIi9o/U9OBiaLQywq2G
g9ExL4sTEPfeWPrneW5RkpnWWQ6PrUr7q3nq4r1H1hmqfesrgX/mHoMCdFUx1thB9upa4GtBwwXE
dhdtVbofMxabnbXmyZ0TvLbc5ykmAbbKq7NcYC7WtcIoR/enuR6/WbVhHovszoI5FtpOYl9PWYez
KeQQNjS1IxZqa015dKZM0hcreoqWFvIKZJ0Qc9Hn1mN1RSr3wtjp5Ant7IOTgVSSWnHdEe24SSKS
nIJZ5ndZsNzXjX3NGB5Hhma+ngsYAn2XZnvst7cqcxQ8I+hEQ+pfD8UoQn/GPaFJmS6WQ8r+HZfR
g3YxzGyr0xBfhiqIb4acsZQY1KOYEHfjJXw7wLU5EYElrr2U7qE2VLOzU9u8xHELvIDIOd7qVnl7
J+uCKz4K94hw65rxn3khiNi8jMUat5zV50hUxkXWeG7Zlh5DADXnbFE0nRs2YO1jljpJR/Mex/yj
z/fPXWY9GfGCMXnXzMH9dxyCaZiKsfc0xoCu/WrNOr61l+FL43nWiRYLs9/vnRvPZzwsrINiQrnN
vEJcZXNbYgm18LqSlWRKlNE5S8S8csroCaU3Mb1Ps91StlcMiJPjCNHizIJpsSPDVsv2i+8tdlsm
HaLfDYJiwSVfr2q8A3yTG3xY2ptmSC7u8iUQQwpHeQuM/9Xsckz3Mi8/2p28ib3YOMqpuRlV0NyL
APetoTwX0iGd3equC8KlCeU5G06pz1H+k9EHLnPuVEEgMhLm3pVj3qr65PkR2Utj2l+ilC2UY7nA
bkXI2ySprdspSGxG5DdJg5dfPEfljek15c0iq2+6cG4mUELIN1N9Sp36PrOWV6Od5oO28XRIMj5t
JyZ9wnSQX+HzXY94qVUzzZ8KYNbpU0JuEzunAysO4k2XkjfEHaoBhFm2K2xXp5iawIwJ02AZjrG5
+rmV12kigR8bKj6n6reBnkly69a4Z4Vx7NLYI4P+6k3LN9yMlfdA2jbMXWsiJ5rKB5CQQMMqoKhr
XHUaGSVHtelcKprHSw4BAbrfJRvdHAqIxser1sUHvbrlm2s3/tte7ZEztVLopRWsuOW7vdqrdTen
yeouWPdqkzQns3eIfjI/k5U07PsWX4pl/h61cGl8o5rWGUa6i2N6FTv3nuEEL1urjSlVgv5EIBnh
LWO9t5bomyxBlarY/O5Z2OVlQr8SMsp0q2KNl5HeJa1YSFBkJN5EIgxkaWyTrr4zU/VIGfqjUNhI
Kv2pKmBcL/0dB9lBAB624zDtKtXiFrAsu8SKPrsxP1G9AFilpy6rIYw6gDoBS58pIfLYNjuImbeg
p0aQFlnuq8zs9tMofrQtowF3YdPAToZShARbo2D2nBhib7ftMfNwm+ujAaN717mnviU9bj76bf44
etiO6YiL79yFGaZIt/lIimrwU86t3KQtEl9oSWRQuM53b47IGMRdBbUB1T/WoalV0ykv1jeyzkle
wFjO4PFAGahrGBMMMZ1N3KI5qYiRzYedyFSO7YCK9jAo12dpvFZd51MRSYISo+6Czy9M/33hwG3q
l/SBnocs9mW1B64iKkmFkqXx0a4A40WW/dLmVdia9XRyeI6daeGlUbYJ4KvxFd9y56DrZWPUotzV
zmPD4iBhYb74ReNv5yDawVCGj8bkpoALsEucEvv1zDn0s3dTe8R/FRqvS7LCSK/SX+HSXZmRuBZ+
zSFV8XDgzgQbpnEX5pjnfmQgOsxgjRlG8BYE/LFgJkFAJOLlSnxhB3qZc9IOVn98/BBgW6zZB+ns
URQmXpi45Eq08oYghH6nEjisQmQ3SYzdTopAfFuK6DaS4pWh5UUVCEwjfgy9HAbZFb5ColTbwIPO
PbTREoocm+T+hCu+y+lJCuKgsxc9eI9LlZ7tOv4mInmXzY7Fphr/TINfdpves0heAp+7Vea+CSj9
kzzF4NCzyNQa422e4+gpdP1jbINh07LduVEUJgPiIssNIJVmnw0rOiZ5SXqYMeC9iEv4tnfv/C55
NRNxXY/cah/w4BYx/HST4ZhOdDKu5t+Y2bWVBDjIVy2uUhaQZ6zTX2NT8oDt4lOCXYGnr2XCf+3n
2ieL3U3CKNK32kxeg6V8jFU+h97AcKXltVsty4Enj32Gdz/FBL3jUVBtJ5/vJZ3UWU3Ui/igwWte
rB+ycvb+1Fz6TmI8H0vc6kaJrVGZXKK2ttGSf10DCZYOBoeXqbvUch60mdP8+JfUINvR0Cagbeuk
ewE8u1lsIow9fK4lEGidkxTguGLZgpQcvdH5tkAcoX7tGe15zOqCnhbpdmFPXIdiKPgDQMNCvSw1
ohBjIXqxJvsJ6TQMizL+OpnAynP89Pa58gajXe35W2/18FCuc6UivqTCXz/lePgVqH6DxylPvPOh
spKyjuHZg6y7Jz6eGxah3hHEC5fH7vdCk74T27wMkTW3uu5eK3iKYTP9RGgBGcykWkOi8n0ZISxB
2q3uys7/4VgEnM8uIboaYyrXyvuwTAycCdmIGid9EfXEa8kfXIQ34NbBq+CjDLgfh0ptGyGfwOLT
ISt9Uxa4hUbGr7QSBdtt9pJH/NopXvZR2sHfTM2QnGbU2mmyU0V6bxnxwsEDGQRq5EYvy8+2XzSO
s5BGcrgHJUmnNjejpleiUPmGZfnZc3McQJvXiRHdJrY+m6J97VufGPVAUjAOP3TFjtXK+aZgt8pK
mIsq5UWj0Dr4g/3TqQ6TQwhIkeVsmDp9NCrz7BURUQoa03yMfrOWXd6f6N+SoNlSh/0wkLrnXvtc
LMMO4x3Q+4WaFj7tlTTiq7rgbg2Pp54s9Ikq4Neb4rmuLFyMvJLi1xf3svKO88h2m8/oja8r0rWR
pvsLP2rrytoMY5WwxAFPNz38NhvCI6/U5RxKC3KAQNcyyDEmE33B0GsL17Tbqi4sc1yg7Zwdfu8F
E+PnUjOU63m9Cn80YiXu3ZQE5RFtoSgYXi/ZY9WKu8XJh01VqzoUzq3oiWlujMhGYVh8i5IZZ0qE
WuHceLvSn75XaXOEFY0SYIhS/AVYbGZSE5DW/Gp8lqxh5dj7DzB/9JkQlyQUMys18cZHlXZPDRv+
ZlCk/KmKEW0HzA42hKObd0GQtJ9cHDcXhwCe2P9c9UGw8TK4fVEvsPMhK8efrceikF/QS2ErA82f
+L3xUtkph0u5J4HQ27gRa6Yhs0r7WuEaZo3hMMAU8qdgZw37Smrik0Zuj+QMdzPDZUkHXpaudbxt
7c+iacHrZPojnyYI3DGbqVq2ozGgspEt8Y1E7Z3f/sbvkm1m7ZaFEmVlpMoAMjQ+hyuV54lK+rvr
4+zpUjBvtTnvJjj9G6r070OF7Qw6amztLL3SsmeYEMseXzaQgrw/BR0htLYwcG0rg1/AYOfRICzd
ZzF1EFUc0sq2mcFLLTr/xsTsblxw5HRaKNfRraeMl8YQNvskhsRicF4A4UBOUxBXzww4rKrPjuN9
MWeUKIgUMKEWfsW3dOiT/rUsomRNA8R1bybSmqNrCw+CKgfYKTVcZp8BgC4pHreOrFnPJsJq3w+L
BsCk6xaGc3bygDH4oOLPWQ7IqJ793PhKogvydx2N/BBJLOPIi8TxN/WrVxs8SZQNQh/EAkPQfikV
NDFjNs+ZPVX4TOA+k7OrVsQhbfra+txhQRDgfhDms/4yNvppnjn8iTaHLMaHbaBG55ybeF1ASGQF
VcfGjUiRTjTInE1IsifyHb0EYFh+VMWMgqohQ3f55aaN2vRy2ciKptGd8JVxE3tbuyjTFllfpnTE
29lBzdbG/a2oahc7G6iHlEOwUPm6kyWjQqNEmK3gR1PVL0YwdXul7lofHQqZjzTPjr5N+pJqDjsI
fKEe8qFRO1qJH5nB5B2y/rC1c065Or94GCMdKPge095CxNG8LiPnZJaVX4RN9GXXYmUhY/9T1aEn
4vNDIjO++mOEf4Hj4OXLnHmEmpGmmMu5t32sH9uOYVs553ixjARa2YxzGffuZUcNV7rJYwcDZJv3
PyvTHW4GMnrlfJUTy0T9YB8MyW7GEvjsqpq9zUFuIFjCKRN/MzKaUHnmIWeRwtHJCJ7Job+xTmMz
+KwDsemdYfV24x3Szj4DuV4XWfDaB3Ax8tzww0VQ9wRVc+r+h6Tz2o5TycLwE9Va5HDb3dBJrWTl
G5Zl2VBkilTw9PNx5m7s45HlFlTt/ccQ90dHOfwcIosz+RdPVc5UhaALPoQIsYVLwspLEun53ljR
2yQHoqSiPKSGY0fAGGptYOi1Q6yiCcuRW0m3kvl5XGml9PP82ezLT9/mDg0W8VJXhLB3tTpIpsod
dSUptOwyH9P2JxUz4mu7eDYnS0fh+sfpOso8JFlmhE4Wi4e7xa1dXuW0QB5lE94MnbHWPfHxWnO2
k8iztBTAEQQ3DxnzS+unZz3bKq4BcGJfbu1fjGcAKYDFjfNVIa/LIIsuVqD6fSKV3A+kYlV1SqI7
3WxXy3wqutbcaaiSyHPdSw+mHqVkMpDSOB0npzLOLoyK7E42iLplZEdaXq0d+Qpt3Ot/prFl3Lde
rLYIS5bGIarmr7alccZb2CjFMsXVhOAI/0WOKuRPl2bZQ9d2Ac6AeUVuia6VHrJD5zkUfWC36DJF
sUk3XRvLusxjMN8W/Q1VnMZObUEHqTAm+zU/CQKUw8SnwbxIbxNb6s5aXICkDtuI56iPZCVkGZNC
Q9DZcjJXO/u/IjWxnuDF30OPbS4pc2L20/TezI03ULWLZ1Y+J/IKkEP+M0XpH0teXQwFGGHx0Mky
zGhyK/5UBChhYmA14JPejcafOfFpebRrJ7Ya96XW8mfIM6DelbBoQUWx7O9a7TGx14RWDV59nNf2
h03ooS22OKeKYA1cSoyIavjgD5KuvVUTjuVLUqaUk2Ck2nsdT0SDoYqk1Q9dJYL93X3y0oyKYCVI
rPXb25D2qMf4UfuV2hV++EuM4UxiNgdE512zDIP4OPfMIwsqMAskcay2YDekSWE6QMktnFjs0Azx
nKKr0f9g6ktYFxtJNjMtpqOVFTDVtFtQ+tK8VI6v9mnjf+kcEwFBKGk1RGDI2S2B0iGszzm4dcUd
MXnnoELSt7rpxFvSnkU3L6eWMCKcCb8nKj4QOlRfyiiYiLYVLtP6KIfKoPGKxDDX/JdnoJmUX3ag
XBy303IG1IoTE76wmbp//ZARHmMUBxTbJ4PnzSzNeA0DPsiqeq/n+YDPcIj9wOOW2/JVZXceOpzG
yZRS+95+lCqzWAGJCMUg+pgS3xDzglTx5DhfQ0WXh6KsmaHW/B59ICp/SWxOjaE4ONi3oM+z99XU
P4bGQl0SBaRGsl6mbrOpcRihEDRhPNK/Q7oMez0Fp2pdbX7s+SfV3ifPLcgLH38tnXrWrq24Haku
cJcOssfH2mlocZfTe7QUsCCpwsGYZeqVZdKTMz4cE0Le09XJsPQ57ST7dDPc/JrqJeknNzWPh3bk
/i36YVvIDpNNgXGvizxOxwFjBy2T7j/lr2qXtTkhdLN9LdwFRYkZuMep1cdlIidYIkt3V/VUmHwf
UwLAJHhKiwSzT6fIr++wpR/zW7nmxn4yw/pSWanzRpfd35FHa+f5auICtfl3VVsyuBNIWOAZIGol
rkhRjNmieUd9gLXA4DroNJJNaZeo9IN70ZrhzXGmHSl3BsjxO05Kftp27t+7Wy/r+h9c0TT3oyYd
bNSxpoWI+L+wOmakSIi82A2LKaIRFPtgWyR2NUK8plZH4oQVUrCU6X3iLt855YFpv75ZU14eB7Sv
uzVD959kih4Ky7/3Gb+AuCHppmXlhXOT21hZ3O1Bn2ALCbd4u19hbxwYy/fe9h9XvStrdZxs71nM
TLcyf4AwpCRZ9ua1W4b78MW02YysGVE7QPhpdro+7rrxNW1g6lLbv8pl3U8leXWNAubMeGm7Fr9w
hoXvZFXDIRvpHXBkhZFn/VWhFT8s5vK7KDn3jBT1RrZ1QHbVd14Kechw8QgTNFJM9iVwdM3gIp+7
lq88bbHCujjmNuFyWYh+1qZVz6HL0OsU/WFiOIQzoUSj097mjkXcWYTaMSClm6vHXALkt2n6Z83C
hXHYrXaqTReqTn5Pfi8vhUi+6Nh2zwm0jSM4ZXXTgb6q8YkLk647IInCbSTLBmm+nN9HYMuXoQ6+
2/r32jMs1+H6NbfJE5P9lg+VXhTCACLoXuA5j55s5p29TogHSo/ri1ErACdOftd2d3XcYialuSn2
aqQGdhiPTi1BJH1vr4R9Y6l6rY1l5n5psNZlfGaMPpZEqsxymQ0PmR/KeLXYSG3r6ksh49SFi/Fz
89YP5hPA2ZuXotLkMcELlPkXDkicyyloIElCGIR+iD3aTchgD1mNF2iVHpW/4uy01UObmN/0okbD
kP6EDdSHMzxRBMn4VUZtxno1dKRn9d2OTWjK5q+GSJY9v17ACigBkUsUICc0C+fRFusTmOcYV036
GzPncrTq5FzX4kGTCtWaqmO6DkoU+c3d3EgFDLMnt2Ibsw9rzY961VGQ+kFEKvP3LFvv0OfpTfnV
3oZe4p5+HLRzrebJucHM3Va2C3TkxbkNi+KSCmr2EiqoNTUa43pwVaKOtpHc16FYD32A7NpOnoys
oTo1PZR8n8d83E6d/kEZ9XTiloTG9QON5DI/Bw59ZWX6wfNV2rFeTbZ4suIuXd+91qberP1kNo1u
+ROE3Q9F3Dy9Jmd+mGmENTV2zZ5StiAgTtMMvrty3k36JalBD6rCAPidFFN7Pf7k5XzzK//UVt0X
SJV17zjFd1JM3+DXtODUkDOeslY02bQmGjUJjZrd31WMj21idKSZWiQd8tGvtBoTLbH0Ig7W8Q+L
5xxbzvRlqVXh/03bK63ozbVk3EQLaF2K1l3jyd5yLIx/avvTxjD+7UYvj/vO5keqEJYYLWmRzLdc
J19j2fk3d1yYTm3lYzGrCTGu9F01EZW7BbzYPn51MQwd7qWeyqAmf3MRlPlVtR48m3dXMLTVSJWP
+GHhyVWAuu5dFKmM3MSRUTkctN7Swtvut0W73mFYAyvuPBvEm0jTsCP5Rti8lMRyKSra95a8Mztw
MO2Nr4NVAIgRBYNzxTewQt+zaVE6q9XMhhmmB8/t54hkkWKfjKWOSjnNu1ZbT9Poi2velPSBaK4z
O3HtU5Uu5LLn46lQIMZUtZG0lcGtovZvOcE1a1Q43KyFTkp+n04YS8dOJ7bssxX81/gFDt6JzWKk
evls5e3B8fxXR6QU+e2zOZgiDxUVlKjVHGTrIyGch2MKCibQTt25Q08L6XBZKw4DFCWYnvOJhaXU
+dNSIw02UoHgBqpJUSCc6I5vgt7AiWqM0hefPqEpqKDzb6Zs4+LOSlfs9MZwmDVvmuma977T3ZdG
PRxzA4VCQ4UCOfoajww4BYuhTziec+MfTddSKvyLZXU/2svLeBAV3kn8UMRAt0ApWQPQ0Y5eTKra
t1tSBks8GeMrIWbGM1fF3bpAPqJc7wLvaXTkk8xw0wRIlGrEEuB8BywxNUgH3OrQrhdlhmS5hstz
6LRnn+C6g62XKupMkLIF53q0FJLlLhH3PrmdZp4+LKNTxsJwuzhTJThkTfGnU1NB3/rla7GJgYai
/xD7RFTVzhYm8nebEdANYxm4N1T6Z1f7f0YvialrIKVuzb/xZTzrwRmjDZ7iElF3Ng4upudnk/hl
pdOrxc0hB6f5O0wzNE5UlNMXiQBVpBYYO6hG+44TMgpcpfcjvlfxZaUNQYZrD3+C1B702tlU5eoU
FPm1t1mIxtlzomyIequjeFq6JDsRWl4BdTaZA1cyIJzzK+/irdlD2dK6xDQCA0KzYBCoiz1M24cM
QuY2+r50zb+02H+GkkmtKx2PZt7lBPT+Jnl47i0l39vS++KC8A4QiA+VzVWhel4xb534fMB1A9cZ
9wgfQb76EF8HZqGsEyYKSO9NltMNiQkRDJNTR6q7yT47Jhg0zabgLPAATkbx2NXpa+n/SRyDIMHE
gw9H6eZXDk4clwkCBy94McmmXRLSWf0Q5MnKYVqLY54blL2Rj1ArRF3KF0/t1Df7qedvCJbsT7Oo
+8nuxDEwIDDqHt8K0q0cq3kNFzZW/4SN5ckQ+e/UAOGuicjhNXgsvZoaud6Zo2E23gv61mOvCr57
UriYZdj0V8nfokkI2jNg/YWxffEsYV1R6nAzFX3U+w5+l+WzWyTDXsEt23GPT2HREXayRWQbgLeN
D15bXhPKTd1huhuCS+tQriv5uy1RaQb5hpHQwT5tVlGAkEqN/uuapjwTzgiv/Np5w6+m2IQjiUsm
lEkYzTzLgJMTGR0MHlRo6HylSKuiZvZj3tOLckfxhsSY3AV8yhjAVDcQ3WLCDODEo4fIOM0L6lVj
HLuzS+Uktj72ZVnitHJriQmYkXPXODl4NW643qHELLPJ220t8bowtKdh7RKH1pTRXBOjbLTca8Xa
Ro4GLuH0tviCVQo40oHkcqtNszdHeLyPJocMiRwwoSpeAsJEtJEeTA8uzN2iq+whvyzKS5HlYXvT
Y38NS+rz+hRZ70wAb8aroLI5OYOLPziZeTNs60PWY3vNREqpIUGcQnWPZe9MWNx8+jfb3IjzeeVq
86t4NloCzz3vPJm3POVUNtOFzApuTHS7NxGu75VaQO3nL1eE+Z1c3KOxhGncObA5+Wx8K2DBk6kD
IngFZpsxGy8ccb/TtJC4QF0iGun13LiKpNlU/Fp/Bc70OHbL76SWHVk5BKShANt5lZPcY58AjSKH
uBnyeBrDd21wAdj219gLsYNoNa6w9CevSqn7w7vsd+uJVLzwsgzBn0GWLxSFVfy+x7oqG+CTzGeT
stqznIwjctAzcmhaXpV9HQaUbcVwNOGciJQAYwY1iiFjs8hJjGcw9igdQ2w+J2dl8qx1cPW8JbuJ
eX0J5+5uqHxxnG3pckvXIMjyrzuYDcYK77vLPcrV/PW+SNJPrRSR/yZpcD6vLI7hlLkg+NdlFGkY
Dt8d5B24mcV1EqCTPaGBNI4q854SL4tLLeYYoAuGwTNshEM5C/jywHpA8AfQ9aFfRBH3FClEZT8e
TcLucB2Ha5y0OQ42d3wL8fk8+6W4C/VCpbLh3gOLnkYTjMZ113crKBcmQm832NzP/cL0jEbrIoVG
uteWr21T+MeiNF+HtTOvE+isaHr27rX5cQqbjo+WMJHNR1jor9Wwv8NqZGwk0oJEoM+s1NPJAXai
bbo/e2Puwnm1v4uFNAEGrRZO71wRfAKFdrJatkkCluEx6pm+X3EnchWFpObXIaRxMNDGQJ6TSwwZ
z3TIGISgH59Il9EUP3Hk5JD4OrCKWIf2K+48vEveFxoJQIip+KUzVpWSh4UPBvsOQ5PZ/A2s6o3U
GzJVZWOfh2J85PKEVM5g07skuPfGluAAMo4EM5TIg/040lXYBuO5qQrKnm0gVauAPvUy7+DqMpLN
vwCNB2nMbsoaO/7x8qK7SxoSrsjPw7Kfb5QOO+f6qgt6e/M0sgMIbqfECGrbAo9LEA8OCAOmyecR
kc3eGehla4cv3IiPaGBwtxormNuiocJYk1UW/BjN78H0v0ofxBdzXLw0/Q/0GGwu6Q2msj9Co6Xd
2E//kThxF2LLODEDgTxaGBxdi/zcvjz72najdstP1FvVI+FW+8lp6cBcwAKgW7mIu5ikkFecemHM
BXLL0qqMiVbi3iu8Rwauq7Z4c4fAwi/KAQJDAQ84LOSX1Rtu6xMiBqzH9SODtYWaT09QZwQyZU7+
QmYBPubhAekkKNB/SWPeU11vlDRMZZRW6xKV3fyaMzBIh1SkVdYfrYOU22xGvW8tkC8VngyGaIqI
MNc5GjAK02RUmq1zLsmt8aH99yD4B/QrcTDZPzIXFk+bRVdR8kvC+WFD7fZrs111mT4EQrZ07yy4
BWzxLPvwZAYXydVPeEmxKzI4Rza/U1C5n6SI/iOEJ4MfJwUebAmx9+rCBdnBF9kRWMM6Qn7s8gac
9cn/m7Q7Jf71K5nBNHKeQhrVGt72xXSP/pSO8OeUGGQJWX8Oe2iXVJGtGasXhRRkLPnt2nvlrTuO
hm73EGAYtnQR2/ZHn/UvxggQnaMX3TkNtFFV+p9J1+fEQfyrm05/qsU547x/GbrFobrV+j306WUo
IGnKRv/ubFIH/eKsu9sKXLMJhnJSoQCFYKrytP4qc00qktnY+6x3zvbyXIn+HYHaT8OvqZs/9rBT
Jy8nm8WxTagoXHOcbCCCi7eAjqTTSbftZ4kQ4GzLlkZBRrjta9BMVBzTVBw9a7rzTQrcPefbdKgt
APbrlUs89Nqkh2Tgz2d58dM5OA/HJONu7X+p8GryvwZF/EKDo8OYh33YX3vTOOarfHR1ZhwEqfq7
zCf4fPLtElOSPe5ss3xSIj2MoJx7QlDrvb+ytWSBjaRo6n+4xL5RjpHvn28YHmyDS2EGTYRkMg/k
CkauJY7SpYd7nt+1t5D0ZbKZjWt5VMO3PfNem21/lXSqoUBy0gjM/hcUPoL44GCoqb8juaqROX5B
w8n2UOJnGa4vC63qSb05MMxgL/3ZeA4rceWoYt6T+RvZJx950P/BHFkf++ZGTtT7FIRPxQhcZCDp
3RWWvV/7xd9nNp+Es71wlWptoIkChh2oCyJCHQk66A+G/Qf+idYkJ9lYEdbkLifYzSsr0BV4TlJY
8gP8wJktlpVHbS7mhBKWecGXlNFemq2K92h2SHZT58IowcJhNr3eiEbUiztvaoujYe87CyTEIY2Z
RA/7I8/WK4r+edeIAgLTC578mTkaHwOY5Qx7GNLd4KFvgvfLIr4OHLfNj7h19IjPoDs5FfHoq1j+
IPcY3AK9W1K0MRk4YR6MJ6cnArtc0PcWAYBUqjGGjgu7LucLnRLR5C8WxzXQo9wwQjjuCwY4DcXX
4GZWS3dZquKlNCcXSqKGl0u8p5Q2S3ccAdACu2eksY9r4N1hnUYxO7d7e9b8ALP1j1fRqKgLIAEU
QAebroNDF678KXuGJQLlnB0M6LKfjvwgjLjPQ9RgQ/lJbF7A80Xc40BwIpU5vDJE6Y55z3VqoKkd
+pJYoIAMJB+dGys0U7SleXKK1xkqHBzL/GI/EoPkvvJ4AeexvIRIiyKt4I1kbbxVMulibv/dojmr
OwUVQ1RXtUuq4sFI7DfO3+NgkiRWbJ01dligx1r9AwrAlseT83x20cJaBmBvWQfPk90sxwTFCJtp
vwD6eggLxiaHSASkQwzvPo+Zz5678mi1wT2j2QBfUIZxH+qb9jqy6hQT2xy+YuMiBER2h5UKOs9+
6/oJ5ZMkKH2hQwsTpfavfTsHl27+qHAH7XmueJNBR6hI8W4iWY0o9Q1664S5/WWA4/2nXdKz0dbN
sSldysQwMREAVyNJQlA4mZR+4YfY9/MKet/DXHuKP9y+Q66mR6VgNhbY8bJ7M8OmiRnkMOCtNbih
Qk6lvOKEHpWH3kJPWXvcJYMAgHJQwqluqY9dM92HmqhUlizzoInWQZJdk4Y6lJRJ2CDFGZd9gou1
AidMPCQ/nsuWlAwBbxM/23Ss/9oifZ/t4G+VsBKZA/RUlzcvPWKZA4rfTw9+QRsAKjIQsZfbH07Z
eFGxUI1CUAQMvJFQGot+rCJ/KpLw4NxZdopPvtmVJKDss5LPL3UaQpEya1PjDVPs1hOqRK9mTdZz
soWPonxBfis6eZIW72AScMxMS8FU0zyU2UhVii5csIT2ubQa8B7e2owYFfQZ0KpqSu6HuvvwUxQb
aWFBGrQo2FgDcwQfPJpnmLdl1yGQjS1YyZ1pd05Eth/ftevLqJ3tk5pBEi143wRCmGYUnsVAzrz3
Ian7LZnZWeb+nfP+NNkFzHrf43Va34FaaJapf/slgNo81dstK/kpt0UbVYUfT8qMarhOUjA9+6I5
Hhsb6oaAUyKxpE2fd0Y2m5wfLNavneHbwA1s/BzdTP6u351t9BksaeNeJiPA5WYCz7h5rzzmDHqA
8zsPoRVq3rrduUPzWMnibsjc5arEhHE4ReNgo8mqG3EoKq7VQsGMoXcRp2EaAXfdBjWKtR4B3JCe
yaE812azzbMosYcjivlsHyq0cWweMeR/foc2mjbNK2KG5ITj/5c3hvTElwhkZsKU64kk/amX6oFb
nhLEiiBXBCok1pSs0i7FKgVDdVzbYxJbKRCUNxcHnG4s43b3LtCu8vmDXjRW/5OZ1hdpBRN5wotB
m/eVAds71yOHgKacD3KYBFW599LmluncpDAMocJg9ShMEBNE5mg9LMltTkhLlNmEYcjIBYoGRbIS
mg6UCv0J50R/qOnGKhFhVQK7qDmywwJXfVgUtUVlzZRWbkBKACeVB1QgmJ06pD5V9doBaB1MC9YD
qVqE9Z6LkxoGmInpEPRaXVxhPKm+UDcnJPQzo9UhteD8kaZ/WGQ7NgF1YWbQ92cMz7zL7tfqz8C2
Bsi01+qXTrJ0EJ3Hx+jrR2fS40EjdSL+k4qkwKaQzXy2LOQMkov06PXFxJ3AGE4eE4lCmk5Mjp73
KmAxXMzhVzinh0GF31tg9VhExozgUBv2HKNgxXO8tocpKSlbB6nIaopeOFwuQoQTM/JIyY0Kma5M
UFY98fXIrWCnYFp4mXV4V3L+W6N4WeEe3XGGkSB0oyBzKGimkxHiGiO5t2T9YCdBh+vBYtOshgIN
pftr0RfvA/EKe0wWxqGoUyRBQX0vyNpL3RBGAxyaQTc7Cj8pIeHPZjr+uEuLzGoDfN1ykx6ZzY9X
rU9pokmLKrpobjAnr84a7jXehf/GmyQk4IUE0GGf190LjyP13QZQTkOGNdeVh6hCffv98hkkD4PH
3qUq3Ev1+lCrNAQJhNdtSkJZ23Q/yOwFf4d5LDtogJLNIstMABUpBsKk+FjJLmax5FclPo5yGbZe
a6JpytAA6ZY6iwt/ZIZJIKKrpBPI3KqrEO1nmiHc91hbAcuZALlIoaZK/g3ANfX8Knp5cphAKYlH
7pCUznBpvYyWcmhsMSkUCaFdH+QZPaWzX+z019KDBIn11ffK/NAjq+1wzHGjW7E7tC6BrKTGN6Y9
RKXmXvEKgvQQAT31PnKOSrjk0FSSSbc6lhOFWh0W05OtKFwt7OovQmtyU2gsBYd7CRDoj4j1br5o
Hzrtf7Dm/SPnFiUPxN/eGldMhro1IlmMEQAo9gDRvVaZ+TJkCD9Hh3TWsnKfAplDs+b9DbWY3Jup
17HsAPlaGvDJBay17P4YIhPfUmxHWprm6Zh747OEFjoRjvybCrYfn5rNrHavXTF/12XeHywoahYE
7DkmODTi6N9883TQo0PfsdqjiLBcAtbMf6ods7tSVl9eAvzoo2xDN6bXRyMsI3UF+wge2lI+ZhPI
WSCJOjWC4iNZUBJPVUXMvfhtJ+T9DyF3WV5udG1RP2a56754WX2PSeKftEBnXCyhv6eAK9Al2rBG
/BzNYr6sog2PqYsSaVDyvpPVq16N7jwy3M6e+Ml6s9rj1x8iQnNABGT7NXe2fQWNBn41ggfiPtxr
TZaOyLV3cpwzaaYTmkeoysmapmva10djzYhQBO5tcqrlJiLBsAU/S5d+N174nIoeRCEB+SZxm3sP
xB1gtt880BOhrg/2ODzMCJAOOJFeB0wNMP4orIwt3BitRMSplceD8l7++wKWO96DzYcHwnGWa6b4
NiAHY58ikzNW4jZaBxoSMlxnkWC4XYOEBh1CCJqyRyhHEc7BcmFnK0kNPaG7oNTjhJ2Jb63puG17
7dwXRW89hYl1nqqxOFqQkLG2liJevffCp5a9MIUkTVZsKn+0HAEoW4JKyyO9VeqKPXbDgCiaWdzG
j1BrHKa+Bk1pKbtI2ZHqwOjPlc1JWqnao/EBmMi339PFciMsSWjo2NlgEVWE1j/HL0HpcCuT438p
m62o8r3Pl2KM5m7XJDTR1lI4ByWZm+myyk7gzSBixS+3MpyoJC1tv0w2coahuSPl/G6wtXhpfgtE
wREqoOTyX7xk0d0XWRmclmz+lYGiHK3V92NPkaxBX7x1RiV6y43EYAxbyRzohq3SGiENyaHUDv3X
LdQpJvleI2SsNZMXwe6pgZOt8DEn5WjEWmmcrS22fpU2yquBQy6pM7T/OgyJde0OkpZiRKvBbpOO
7Vy8PefE1AYlkQN3Iok8yCAJL20thv9spTErSeiT6x2T9uFGkW6UT3eNIUZYFsC8tvdgElpxcmeP
E6KZ18ix8volCwV9e49qmHm3+/BLFib5w3n6FtbKxhFsfk7LZMRB176NBJvf41IG/Qn8xwJ4Hrni
bZaL/oXZG/CUvLOUEePN8YNf/+Wid27wj/iGem/B8qYg8nejZWFqJBVk0gFnQsqP1Uwx1AwKQClP
fwr23/u1YSywRh6XgWy3KJmR5i9mwm3OOPtBEPm5NNX9ookMRmDKCL2ycxSmA32YqfxLltWtFttE
vnbBNUiRi4R2eypt03uf+2wPZJf8dQr9IXI2Sc9+cmxkJQY26t2iTOshtOq/1ZYQDWqK/F9X473C
niA3GzaIv3vyK/d5kNRudCD4JpPBxd+kj9xh5gN6JhfVRhZG7bDekfVdvfGdGfdgfUfLIl5yDYIP
BUXLpL6D74PXQoZzpVEv20+F/VaPvrPXhZXykvFDZNgZ7v0e74L1SCVE/1hhSz1YY9JHWRUMkVcN
yQ7EsLnWaRojUm1BBmcLPt958WZn2pO72yMTG++EPWOSmEVcBxmo3xjkkd0841CY3pggSdPzFW4D
r76bLYjpDkG40wIKja8EnDgPxkSHn2RbTLXz0Y0wpy05k7u28sMD63f1tvbu3neT5lkigeuz1jh2
liyPXT6Jt6yyDiGZ+muOhiAx4Bzxw8DyAeCIE5764NdasNWPwzYD+SFZCq3vXE1ECgub4B+xWQf8
rII16o37IazkQ9agN5kaLod5btJTRezaYzk69SGBlonSVTybqZhuAv/eMdUU0Yf1XeEjAk+4Y+8K
cq8QjLJ9zIk7RU1ao3AXVnWw7O7ZX633tS/uzborYyrNCRPb3tIQ+/OjmaODm/+VgNhpOJrX1Pwb
EG967VHzrSO6R3+2zUPp4sDj6FJnSR4B0OSnHTb2hY6IqJyG4KNCld2aMJpGXXVxUjl/21p3jz7V
zfvZd0SkZyrBnMnVz2POJD1d5xDctC2N/BEQBqc4ReMqyS+gUfrk0qKRGF7+jBDkzgwH+vRS4Ag3
n14W27kWbDJHrWBMyYbbW6kw33B6jaeSgAPHm40jIumT8V+OCqU2DrQKmo5qjZJl+d0hYL/hj29O
xiTdKMsh8idlfEoHy/+GJrruVDwVjW/trIySQX9YKYCe5BAHRVqcLfKvmIOS+sgCNkV5LqdbyCrW
ilAcoYBYTh2Iq96YrlOAsnRg8zEtcZp5F04WInnVe4egdfMjVQRWZG9Kdl69GHMDQro0oPV8S3RR
bj7GgacpskhLBOlmYjNTtRmt4u65XdvPenqbp0U+ptV0P5okGqGFQafK+Ex0wvTOy1AocjMqmJlZ
blGA28OVyx7hVZOYvwqRxcTeXPKha6+8fSdPjercO3ADbhKKRw0DSFHSkj6EIydI7ehPu5geiOO9
sBcRtT+QYS4GN+AluqGT6k8NkOQVAP4rL3KeAlk5SBM261nxpRJhQ3fzPOFbAf8Nm2/fMF8Jo+N1
rcoPtfTuhYh4IDjv5pndfEM1oqPE39C3AUU4R4v9KIr607C4yRe6Oe5W7uyTu8j0mA/TPehfcVcH
SxPL0LosTuff1Q0CcB9sccykuoqZkFPkm82eLBBqbzz5q8jL5UwlPGpTXdcPxre3UqAChrfQRwhD
BCQFzSZwcLTWlP1SCobZlvOT44ji4pPDdKlcWC67B290aooMcxvjVJ5QcR9OExPGeDetyBgyPae3
kVSHYzjieGX43hFkMxKhX+dzGGcJsH1ofHVFBaPRFfoxT4Jzjc3+rS6wUeIA2K49XDVTm79W9rBE
/9Vk9CV8j21tSW4eRF+6TMMNyCHbV1l7l8EF7DwADzpBy2PRzwwIjVefVnttr3kV/NEMTQdiqDG1
hHl4mEO6Pgi4bQ9I7Qnj91jjyPL9M0y4GkmCiXpjLH7P+VvOiIXtSppbGfx3b5M3O2aJEy2AsOhO
MqZzO3+iEAibIrsdrxIBJGk/vOE6343aB7fLnUc37PX9uMW8tVmDEo9h3WevHdclh/wNNAoU0Ndg
AaKnF2q6VK9j2Yi/jZAXqfJ/YWiNDCQCkWk1zJ9i4TFLyksRkJUy9u99V2oadKA8yI75a2CrgCXx
GTuWKj0IfHu8FYzCy4I0vfnlC+E+SU+DkVh8QnCkeJEmXvHgyxoI3jaLbI2dADV4qEDmZP7iOnp6
cPgXeN30wE/vJVUAReYwInu0iQI13XvFqb4jROYbJdxhwZD55XBh96n3Dcttvoql/864a/GGvWfY
F971/xg7rxzJkXRLb6VR7+yhNBoHt/rB3enaPXSGeCFCJbWmUe1pVnE3dj/m9IiqGnQP0GhkVkSG
cCeNvzjnO2P62NeVd3QQoOEuUOzRXfnCsn4z5WiK4NzPL8Pyp6kyaD2CQB3DLIDcL2Ydqx//CEkr
x6lG0aZj5PjS6G/6GfduMcj0Grb9R5zNFMaT5vmKcefJLmFpwzTZaG5sEknLIkorj2M2TC9A33wG
uDOjoCSF2fAQEbu4xWPXHkqP9W1Z7UPyb8+6yVTecMGSxSE43qp3LiWDy7uZ9dtZBy0jGNQoBolh
wcZwGTQKnrgK7FVjL2pzhzpwHj8zLXUQbbI71aplXOh4x0qLo0PeY1mJjwByeUq2YPVmirtVZBAO
YHbqhWY8QhVrAXmb6uoAXPIlKLL0iK+n3NVtW25RvJ3p8vmt89zYmuRxrVy3Yv7OkkYrfsROFRIF
xSHDfgAnWNQ9J+FsnA1o4zGVTZmVOZ2kTbtf1ak/k3OkM5pQmjwk9eCdLHDmmEqIc4lCQusd8aiQ
NSHWKsiBKSYAAt584l59zzXhHhMk07mINV7C8pIH/UMXBFBiA+7YTg3EYdjF22wU0scf2wQTNAwE
t1OTa0eNhCXUpq7Lq9BW12zakcRr3+UGb4drw7FMAMgXjGX2ccGANUz0yzizdOCtdDdW2qBtM5yP
wlRIVCamcURtrHSjxE4eS0y7bvqo1czM6T3RB1YvHsl0u4iHtR5DsNUAsG5zyZILhy56wehYpNYn
1wX7XMb+iWlPm64tfCeN3HWrnqWNuxRwE1MGfpIVVGoSSFT0U1JI6E3gXEX/ZQKZWCdGmu+h/IMH
ionz8lokyJZE9jKWjwoa4S4X0xPtmrZ1MG1tBjYoa8jv+HwB3m+nYRG8tPVSTBlnFUaVP6B3h+eC
Oty+WlM77efSfIO3jP3F9G55vDCGkY3ahR2X22iMLvL4tD657auL4+4qzYnBbD4dY+SISxWcrGtH
Q9JAnQQNcKvreoy6BGaiG02vJMQ+yGlRW3QjOzIGqbmNrCMPhW+JPDt2POz0ZgbuNUAd//VIz1wW
okoHh9IF+1n/1TJRFqIU+CEHLqLQLRIuMhYuumBSFhlcrgPjkd2Utx+DBC/BfPMojfLRCkgB03uI
tszjmaTr4bOQtFPw3PJHSYXCJG/hu7STGezj3GpPqmrNe71EvaE6HM4Regdaas6oki1KPLX2eXIS
RqUYBEa6hc2YwMEBDvDrbWuUzuZEKx/qktuEWzelMwbMLhKNWxr51KlMhq0FaP9+0nnt9BEMdIww
Cu/b2krUEqYeMCmU+vygxRN+wmjLGKpHNHgd9ck+JxX6CKSp0RXdHasKnVy9YY40PzLkDclDi4zO
bZ5qx1q5afAUNc2Vc8izEW+3MU1+RBezroSGoNUJBMNiAtXweCC7xvLu0TZ51qnKCKVAvpqMqKes
pPSnztE2AUKunTO34txm6aEnHUare+uuIUtqXU3HSSTuZ48azGne2A5OXznu6oVUAY6JUpfaqSNx
I4AfEkX52Ui1fls3z3Gdd5eAMECSlQIeNIIFf2ahwirTRtyXC355MjuwUhjJJkyM926KIZQkl/gM
w8IzXvquK271Kkr32Wg0ixzzVhES8TC4EAnnEc1SzZTy0sQnac0+nF+030sdY4ojuSTGhySXGDa6
sULrp911y/GR6EZ9rZOhfXYRR4HsnJzbPuJC0TrwuWZ7n8Yhq2WAZOsgysNbLcyPWpK9FENWfMSB
eWwyYDj6GN4ZBUOTyvGgDRNluTQq/xqE9NdEN+TshqsTCWPSMxt/ztVFWxq7LgbONZs8hj/s+8PC
o1iKfABm5ZFWNN2R7cBBgMChwr4RlJgSmmnYd4bYR8SN+b33PM06VSS6y8qUu0bBmQzjyWD3Zl9d
0NCrYUmb4Pm16ai8zxUiDL9rW560dT78m99I/iWqxUVIJCxpwqHxPN39M+wuVZ6RlIwlJ715GE33
RvNwkrDotAF+rNPRZXjK4/ugkV2WacWWozre8avVnpMAydLrq0cKSFD45pjYFyNBExrEDBlixQy/
bWFuF7P1hIbFOiK2gzKijdouzE3nJuz7JYmwfIb73WKi4P80m/W7lXMKTIldnMkRPMpD51jlXZuH
1TG3uA4IkMlP7OHeJOLKI50JG5ganErfeQxuodCHk7hpcvzDFpKzTe7a4SXSRnCwOjiYOtc/ejsb
0asiEc1AOO5jfsqjOZmnX58qrLc2k+2hrfHsshy9a9JpvCJ1ZmtdeuJ2xm/iIOI/5yHqKwPkNDko
fkc3csqd0ri47Sx9eGfxmvAP/cZhP7WVdkEWmjQP9QRVcFIoif/1dWn9Bb7LuwiLzzaXpI0lEveP
hK6KmU/CiDJeAz277axG7sMlZQ8LyVkLcUUEZIKeTVnsQGh12y7i1i8Ma6Eq4h+3dSg/PDPKHu19
RloAbEg5co6me4Xv/xoQghHG5NIyOCMFbY4gEw6vQ2E/4uHqt7Fqos1oq4eaM6Ox4JUKq0P538L5
a1Hn2XPe3ejmsINDKP9d2sn/6/KVLolHuqNDdXP+dPmKdrITOKbLm41HntKm3M1VrUh6mSye4Byz
c8Rs1c1sCtDBY/Lt0B7/m1ffW2BOf4TuOMDLyEi2DWGSefQnTDi2SX0Q4YDirUk5fEIN6CzqIyC+
+tOiZ0L5em4ydXbHRn/u+vkHjgsUauP4jWv8B85w7zV3o8/RrMRucdlBv64xWA+AAA+oDetVN5vY
05huIwwn8h6S1qbWKMBnTf2IzfJdzHhrXZscyAGiuE0OFd5O7KcVmjcs5czFl8Kv9U489xBNBOQL
JgO4gaL/OdDD+5S8sGaZ3RQ2xj+UgBRgqr2iEFq1IsEdMsRgy0a/nqbhYAUYVhQqrRk75sapyWVy
PKyARs3MwWRCRyMm1rjRn7L4dQrR0tpYPtdpgjOn8+xnGRGTlPKfA33x0LNI62YGUU6pvS9vYkkW
00pRn6/Ql1WMILHCT1jKZ2yCKacA0Tv3IeUjyBSYvLN+wwCPhXHEPhoTOF5XZ9+0cDKVQWvEujgo
dToBaVtMbp90tFQTv4Cfx4S1qjxCGBQATCuE5/e91m7AwSzhru9InxO/bZjORN7wohxCniDwM6+v
PF+PxSNubyRDkF7iJay5bfN12k7htluq+TCszghbz5jC7nMDzHkbEpQKHu7FkTiAlpOFaruDVIVq
sKMalJz3SiLkRBLUAMA7uil+ezEyh08kqAoz/6hM/XZpqFNTSfA96IsC2x25FHpM7Zo4zmZxmzRy
Yu0z7J1ZvOsNRJ+wr24Gl6Dbpvhh6/VrrOG4GwcowhYq/1AN8dp0+L4mLh5ku9WNCZ1jphNucTFA
rynWcGYf2tFAO2ci0B2Na53nI8rOKN/SiY7K5aUV0440kGqLNwkZIyTX0YYI0Ds1C2TFnHYgegi/
BqSeMo+aHQtW1NSkPPCM6eRNmTw5TZXvckVEFKNHP+9QKquan0165XxPKzbfSxs/7pQlyRE0M9rI
6LGAi76vKlRalaYHp9rk/RyZPm3RXZRkfAcjHEcTqlCc7uaw9074TLWraeLMtofyUAkvv4TBnF/6
5C6pTPfIRa+futICAGFY1Kki5fLsRmYaRczwJYtSti6OaR4cwwyvXsRln9rVS2KAeRhKRqHKWS/H
qMdDCiio4F2l/c5KJFeVvWi/ALUuVjvKvAGTXOLdVLSTN1HvPpQtGoBgEsiuFzWFngpWbll749kI
BWJEMX5h2cUpDu1HyxiiGzPKf/ZTLg8yozALu+KmI9WPCWS0dibzmqqo2iWaAM7iRMXOMBBFxEAR
DthoF3c2Em8POKwIyKQoUFywb7tMmQ7nmdXkltWk8KXVf2HjR3ZTMEwiCsQksPG7z3vELsoGt2+3
Qm4lIgOjIOuE5HjRr8xx6k8FAAMIBNgNFB2EETNSIXPgvpWMKsZInE1zMVuhxFqL3HwblGNdgI48
aUMmj0WcIfUKQWvlkd0c0F521XggBX65FCgqun7q9lJSCiGcCcmZLd5G0RAOhGIPRgIDn3wO4tui
YfsWxJZxxo0uHSXYPdpA5fP8Z6us+BBnWrWWQXebWPRjKDJo0MT8iBW+ORWogDFXjv1rUm5ddEdZ
0E+3VSCQcycORsGsS07x0E2rVNXjnS5Dv0M48QAkQzVJduHp8ARhsb1t6/l+hknEidgdtHKmF8Zk
srjOeQVlkF/ivnqlrgAjGjvZxtXDh6ZL3uayhONovVnLeox5La6GqNoUieANGxIgCXFDIlFvZAyJ
GAP/gkJW6XipKmqWlKS1kY2n77YSCGBdPne10d7BaDtNDZdvIaJkk4xMbknIKdZqLNJDXLK7RbkI
SFtzmEaVPFZ0iCS7eSK/sBc40lDgR88Yrn3XAUmuj5a3bytm530F8KkQyXMhcsvXapcrGpZEnKDX
APQZ+YXJvFsbUEUWtcwf6yWOfBm1/uvn7/KM/8vT17JphzzEboTI/7H4GTo5ESzcJ4i4wZi0JE8C
sM4GPCGNsce2dCdiSqBf3/O/fY7/Pfwub//nl2//8R/8/bOsJvaMUfenv/7jscz5338s/+Z/f84f
/8U/dt/l9T3/bv/lJ13iz6Zsy5/dnz/rD1+Z7/7Pn27z3r3/4S9+0cXddKe+m+kevFPW/fop+D2W
z/z//eDfvn99lcep+v79t89SFd3y1cK4LH7754cOX7//Rh7R//XmLF//nx9cfs3ff9srknf+83+8
/+WffL+33e+/mebfJV4DVwcgL2CmL93G8L18xBB/JxiU8DAiPmzgwjYfKcqmi37/zZZ/d+DCggg3
XWosMkx/+1tbql8fcv7u2pYwdPoXXeq6K3/7X7/6H97C//OW/q1Q+W0ZF137+28WFpg/XkpQQjyw
0/RB/Ml0LPtP1M4wIbfMLuDJZ30KrKmyKsS2zostzEte1TfFYLMKhfaj5ERLizvV53YjH16dtDId
t3GFJDoJgMstBiRGBciPFLjaWspbvQw4YBfDkn4lAniXjBiRCmqayVGIvmqonTNh1ng5gh63V+0j
M8J//6scER3Ryt2ih+UTUHj/MOw037SuW2yIvUSiVxGq0CE89DLu0mSxXtWLCavLJzTkcHgOIUH2
69Ix9iM5hSvqKejxTOU3DkAsmQaHsQcMgdGrwvFV4Pxixln7EV6weDGFBUzqVv1iFMsXyxhQeMxj
i40s1vqHeHwKcJfpi82st7wnPUSMRBwd5EeSdGvKyRHFTORGaLe9+GhnKMGYFGu7NMVJphdgO+Mw
fosH94zJYTjxGF4zg4ZCbRxFgKij04b9yGrrWNZ5tB/V8Cppy2DGngdp+aXtMV0C2sIxlTO9YBOT
zcNeRul31g2P1oByuZwUYkaYNpEAK4N8HbPct3QJp5x4OdhPv1NpAq10vJ8o9K9chixeyung2R7p
Vqa+AzYOVSsMUTWTL7+pHP11Fp+ZlQR+kEc7TL0FOgaAcISgbKbipAdMLxuD0zIHdLrOoiNqdr+q
EW96k4u4WqDB1Vt1h/Bma3kkAxkOKUpl3VCqd+5hlO4hBl2HfKVZ9LfgjRWk5zlnmxdajNPGyL2z
VJauhql/tkQR4MLyCKlzsBVJdr1s6xgt89TBL1pCjHQovSeEQ431k2NUro0meuoy88UIXtUC/dGy
z8TqEIHrrB8qKf0pMMnmW0ldy49etzOdatwKhcm696jFjTxbJR0GJVZxPzxteIo177ar0sekBsow
jSxMcgWhebTeMiKP8SS7xqrQCZoUKHkQ2eOw7hrTV1ly9hQyxjyKmA2YE+hU8Kzd+BwXkkCg3rti
LPtGcZtu5pseGeoWJSu5zhYNKmoTzBTC2gD2ecLNkZ2bZSWEvzy9NdVHMjaoi5CKLaKWjY2PkBxe
guBoo3cg6S+p/WrqKPANXPeVXlK8jZpPKCqORGcY/LRr2ZmIZjuHxjPZs9RgI6Gok+xczEEgA6au
3sfItapx+JAyuzUl6HgjKSg2PGedmwUqkZqntvblBewrkpYs0LlhUacI3CucMd/mBj3E6M7a1oxQ
rNajvin7mFJxUT8b5lTsmf6ujZyoxLYDto9uLQcDKr+zVNvXXZBtJq8GTOqlKPWdecCebVTbKfRQ
9nnigyH9Q5BUcit0PUHVh51STsR7tbJa92zVoKxF/VH32MJbP+yCWqCD1cZJbPos2lB75/pdN7LY
jBK/mJnbeVSE2OcmLoxWkm0jox824Thov4v3TMteh1CyUnQVWtzRfU8JGFcUDtWEzbxUBDs3rn0T
UMUg1c23XqrVlMFgH52Y/WcV8Sovlzeat2WbXG9BYtXQCBBj4Gu3JsS9aH5neNZbI9m5EYzIfsln
LQYGtEVNWrTql9MMtHJNvHhB2iVXJ0aFnpbVjps3CyDX2iJ9FnkqiXYmQXRslhgAD2w90VyxatHE
k2Z1p1SZAGwwr8WBgaUMTfwySpR6/DIVoGfmmLGCk8tdYIYz7ya74QB1tnBldeqWUD49UwB7UheE
ym3nBtM57Z/SWKhtzVYaF8THnDLlwxmFe6UE7qDYkBXuraOD2Iq0g2dgfpO1fYj6iRFNm/E6gQ/a
MfmB2YYMfW/H0ZOy0Xbk0KFAFEOEvlPs6tbOSLtlIRBblz2jMpAQoeIMUFSOuCfxK0zmXZ1p1zHx
AMrGEHAbLX6CHb4LC2pdGWMpnwvt2ciKXcFNGrL8keZLb54tQ2GddDWgJtiupYskriPu3t1rnWA+
4SA6dXNYb0kpvzFtMMN0vpTWXmLWtCtiSK6zOmomZkLLceo1bhe8j/216lCM5gHiS418A1gfrFcN
efKY+KA3G+3NLOI76LoxaMM1t8uLFIomMeSunpDSlibnguWETFoc8wWfPEZiFLCAP5kFDS7KyFLe
jV3J4K0XvrKKcpND98pG8QBggLJXhkejHk88J19sIqpWrfoag1zfDPI1I9HUlxADKhPpKrKdZk2q
5bGxuG5AAkE6GCNsubCy12n2EkTGg0zw7/QDfPm2wOytiCjlOMk2sIPuTbw5dMsMN7mFMx0GZMor
xnHAFTvmP6TovkIHsbrnQpWM3M/JaBJM2kQTKTKDQ+zaK9WGW20g80LiehrUyGHNMz0bQ8oFxBGr
SnP2dTXsdRueCkoBROSqvRgeX3AiZ9HQMclUODUwqC82QFAxScbh6AQESDDsz8NjXKV3Jm8lWMse
jULx1Mfs3wk+BSaJsrTpAmuvZa4DGrXcmgbMkVr2rLZV5IelCBCtm4xU4n2R85Sl54cLYSC8Lr0h
pzafkSoOwVZG3Vla8YM2W9+em9BaMZ4KmkvYNC/2MjzQzcV95HX3xM7cmzoTJqe5GagTuAsyZgwx
QC0Nh6BXEKXTBevMvgjHxpyskyoHWc8AcPvWCHQMIQJfGDLRBzayGzekZGJfY6GS7EntnPCQEwyQ
5CiNbdAgQ4V0eyyaV46D9dAzhhD6oVU1/VnQNSuz6e7bsJ6YZaFzDCusP/2BmBFuGsv9gULABsQm
dmWEmMsiEmsTNRgERNWsVXvfD2GPE9wIwNOMh9LMpjXdY82OH62Ao90CNeH8b4wjC6lqZXr2EcV6
4pOzxW6BGdLkkRXQXuqCEsOzAhe7lJ8tYA4XNVVRciC7AgZ7lwUP9az4utZiG1eEJWBwTgPtUMjS
RDzU3GDuefYWDefcgFiVw92ElxKi/4Z6WN9UXXNm5n0/LebvLjIJgXU+S5Ce9PNLEDaErUBeahmX
Ky9/M7PkBizgCLjGYcxcMmspPGwZ/bgtnZYD0dF2TB/ZIQt2gyzcUGuUMEzvCX2s8Qv2FZlbHVki
COa0pQvVco2oFvOAQsPv5ukFNCALx8nUwJvwSoDSG+0xOLsgwVZ5uKSDTBmECtNdDwkSreZQIsun
WiIuSABtwMaKl9J4BEYpcZCWewt16c2svdmcVGsZhj+kyg8gKWcKDoKZME2vgSifF/WopXBV9NMX
WGau3/beA5rK1GUDD+ub4GgmnpwhHqBFR9uOffBK6lTjT5V2RAdSrWHBRZS9Lio8o3oIhnhTJe9F
Xk6rFoDTZilrwGReiwi3I9voBOEJOqYM9FoHadBBfxAN3U+2u75YGJlait69Gk9OJz4owahao/YY
Dkbom6XBq4keaTC98xg8oohf6FXp+2wl21E39607PeuQ+tlfG1cOSQbITYOBLXNZmzoFQlwvs76n
iEGxF7usuVlJx3lO5qKDXEg8uBWrIayjwaYo5T5Gb0ISNatjd0r2idDOHZOrPUmzLxaq8tYqUpRA
3PdhmXx6jFWmLHojc8BaU0gtWNpiUWDixVbtI/vs1wxdMWk42ZZ+B5a35foOaO7dbA2LGvtF79HR
9kii9KofGCa4n2mxPDMrfF4wevvWeIdM9xB1jOICOX8lr6T9xMzQgp3ucjbWmPm5v2JYD7lCf6O3
F2sMTi1zV/CROWlWoYu9MpXYCONNGzjfI8NNwpUa69AOPBYRYwhBzZ850JAyjgat/JSh/uUwP0Cd
V2HVC4j3Y5QtpgDjUewAgoqzK/jweFsOxb7UEd0MOWojQ3wIWem8jCzpbU3tUpt5IVQmnkJlOvg9
taw5RTVQooxAjUzxjERXNSEN32DoYVkN8wxpk9DymPVmdC49d9gDtMJiO/IyqcURotr8FI0ngKjW
zmyHUwjjjpeVECE7qY6D+ZiUDvExRgCSt+3LXVa4wP3k/O5MJdV1Tb0In3/NQnZTD/LZovIlZ+F2
0Bw/r1j5m+LOGJ2fed48aJjjMhN+BEFH9APcow5WoxUjsJuWd2HFgtRdDRkJImk/bCs5fAWaXSGf
DS7oxZPN0PLiqdo9BBBRNyXzViKDcfPFZNMXmOLqMeCq6c6TDJh5ObjqJbaZ1IyBftJcRjFT2zJ7
6DPOAquE6cdQ+QHa221U50/p4LGumIeDXLKdKv08zp6N+Bk9RJ+SA5CTVetVZzMPT4ntXJJKe2zd
4qac4zeT77MK1lUA1syIcm2bV8E+T7Hytop7w4mR7fRCrJyvPAaF7Ir8q11gRdKdH6RlEYPgYu7n
FBTDJ40v53RaPs4Scikzqo9mcD9GOYqVmbp4TyNAGiVJNCLbDIKue/SYB6ggZLluRkT5JCenbs+D
gzzTk9z3sV0kBxeLMOqxsoXXqtRmCruFIGXuZ/JXihkyiMfvB75E9NvEDGHUmTCS0KP67Dgl/h+H
p551lpVyt/Atdb8dY2IF+tsubK5NUznrJBaOj2OGcybHrow6LdAkaidHNzdMb+6MJZbFa4FrDPmu
6HnwaFGVIX2cuawK4wYlVLcmW/tNmZg3ETYunCM49S0xsJiFX83C+wifLWuwqNujGH1c/WIrKpxW
DHdGg23SbbyNl0/9YWTbTIWPx8kGkb3G9osEmPkI4kXg6qkD6rPgiiiS/s6cbXJRont8yexlGE3w
rJ5N8HcJI3rU5nH4w7bGvQRDjON2n/Uny0JHkmaXpiRpk9sjujeDjP0TLXmBWxLRz9jYO173Neff
vTXdeJJROeEhtBjt6OsQhkXm7ZvR2V8OdsrEFVMkcZjBoTUgFGm9P6v+bjA2QSsezHG+1JG8hI76
KZRPZOg9Hi+ULgRwrIQRH+YB1Wt5lDoDHVFWhwrv/0aI9oJR6zFHxOKN0QZRI0ETZfSij+VHYMIU
K1MdhDtDAm1JAGPYvJaa91Erae2MgBzU8WYoaIdxluiZr5s12KUlaK07eaP51tU5wluP0aI1nrLQ
RSwjfnrUtuxs/XpUp1HmdwV5dFqVHfuhP6Q8Dkko2Mxed9sgpZ+C+8rV0KcD28jab6rAq+MWJxB7
tyJg9tSk+Q8CNS7xcPGs/mBaCDR7TG+6doe2F5Ha1fXcM2ccesfK4dmnzzeOi1qqq4NPmxzJcaaw
q5pTmoSHmgf/JhvbLftBG8Bbn+f3tV6fnLAGm8oqIi/dZ8OO7sDGPDbUv3My7CubDtNmtb2apEbm
Hj1yDiBqBoBehKeMIiFtTpGxc03WOEEpdzhjiN22KY9MTUI05fnXmALHs6ZjXgtzjLk6OC8bDC7W
DOE7Bod6i2dP8SdK6uRkENO+L8f0Pr9w5DcwAKazPdxb7HFzlwbcLbujJ9wn0ucXvklJY8BjC6VW
HKwwq4WEHGgfeqx9DSbPUwHmfN1x5M3iS7XWOSzHc4Q2F7plv2lUfh6Iwaj10AKEFL6yaSI70Xwb
efHLwqXfNSGNZdM2ytytWXffbi8Pc1ac2IhsE75rHQUfvZf/nHUGOC77Ml3jR2Z1R7y9tXLuQazC
6zLJZyq7U0VKCS+L8UOkJ30idGE05EW0Gq8VFdQmEMGO7D+/1+K7LHU/Qe2i6tcONG7bQGA/6Uv7
FX/1wVGgpAh9EJjBIKHlWcpGR7N8C2bcFM23hjSghMasN4iSSdrncEHqRvqwh7pO79NDRratS6p9
z9mLjO5TS/i96T6zHYAMVfQbbS5/bZbhYMcxR5AuH8yKySTyqcjDegJSwYd28GMU4XkSt3nPvjai
5MdZkh6JPhlnELedxGQRsCmySgKlGprCpMiRush1ZOBxt+iydFz/Ep4JCKs7M9V+ILl2oBNM1a3M
kU21pWXuOwZKsa3/RKvOWVw7z03muX7OhqpkCE+PwiCoCZjCyPFF0Q3jnaUrh8W30hHB+2yOc1bQ
tFFOUe2VQbJiOFN/0idu04S9OOKoH62BaEdSX+MM2QEhuxcElfe4RsgJmJ3DPBoHk+IAlbDLdnl5
FFj1QpzlBaafW2fxs6id/UhJsCnb4Z6slG1pMC5qy6l/S4P3UgD4Iu/7rrVifSVr/MA9/Qn6UkC8
/LAdnjDmkZ5VQpyA75X073BRWPAjYuQARWaSKeLNesYDjcfEO+R3skbzqc29a6FoPgPnJyMUZD3Q
J7q2+2ywTzYhOS6hTTVZlTglPGxBPs8xd6MaNW7wGoA8moqIffbEd1IhGvmWsTrSiNnh7SdTjx+t
LIt1UVRfRtq8JYxu9zw5fNVMnGAc8beZ1hImBx0qsdpbQViml1qPFdpKkoOYcecenpI6cZ+BGw8X
nSdd7dANxaFz05ZNcaLXs0l3YZwDrDC+Cgw6PNCR/qhquDiyBFWS8qMgdyJyskFYyttxzcf06mSk
mmhZxWSZLAUA6hP5XYug3iFHApn1dGPUDls2ffyKmcmFM0a8puVJ3DgLHYUZKsJURkltRWa2snYx
Foxkro8txfZtxWoYyaL+Borvo8z7ACkSQ2Az8b7y2tkSlIHJDVZRw5mhCZo6yZxoyILmqrFopVTG
BmFS17ZJ+zXpxmPbcnIFQhzLQqYbFr0Ip7CdroyYBB/yR5lL0mBkCc8Qpx2DVSZ4UZ1GCSCYHGAF
UYus1Wtc0JYHkC8w/KTw4TZcqNB+Jv3SQqezACDNIC8I0GwlBHxAWyPv1iIpCbGx5D2irU0ZUOxq
pBOrKh0ogeIGaA1DkyFd8BX6xPDRtDI8yjNkTEmRa/VPZRrZdxoXeDVDyZ3CK4bravndR/SaurZm
sMpalMGQxlQGLhnPiJpUP63TMizbbGclZKQI9d42C8V76JC84gXTNquqdxPjmKXzveYJ0UAc299K
gJ2u5nDmMI9YfGD4x7s/+04VP5Zzke1LhTe56/tsZcJ/KidGDS3aa6vlilQZARZp+FknESnpott6
NY0sQXfzJkb408rxQ5BLwPABt3Gh8NjGtrX2eojqtWT0Qe6C8ms7vCE9c6fjythye3FxTszInKaV
61SbEEa3rUMzMn15RehSvYkD2eEGjThdYYqekdHyNWIBwMBjoa2mER5L4pcgFWyKSH0ZQlzSOroZ
agrNQRUHwdP3jEf62FZAD7SsAxKK7J3MluYKOY87ihGfr4Q811Z0xll6kwYUfgilrrmz8GURiKE4
WA8tNzWjnx0vkGnM9src52UabAUNIWYeXoBRC4NtV2e3Vj1cywoza5OyoOCEp5PVSKeJ9DNTFaJ6
KmSu6miy6550yPLU2t6+Mu6CGz2W6patmVplvIELE/0RSqO1ySqHbclsn0sn/Qxx6e4Hb4cYARGI
dxdDVFlZevyqpVQvsVoRsoTQrkafNbtoPuP5GHR1vY57oTYd6JtjLfR0nwKKvDFmAZ7VQEFMqQ2R
RxiH1o3vUEEN+FoZ65N1B/vwLQ6Ka6kN07k0TiTIyGtIzBDpUxIOGLsUBgvkFk1y43g9EyCzvGrC
Qb9dki9lLqWqhEwdBzEJfGw1125HDWE09U6pwlu7Me1xE5rgLoCDr3qonF32gFOXTdg0HQkxXVVM
VcnSvUAqqteW7fioxtMLeuc9uHlxmrj3kON0AOWZersM/yEHqBtHa/RldnbbRukZDMzAP9vKcDMb
AeCiYrHjNhOJBEgpUaPM0bruuU9VpN05FvcqyhKLAlfb9l6Trp2eZWqUOu+KXC2ciz3BUMF7aDGF
Z1o07nO9IfUWC3NAIAYUHn4kKyfEcFpp1mRv+vmZdBBS28LGZGLrQhSwWBRwEa/qMbvJKxCaaCPr
zWiC2lbd0hp8p50YocxkC8bXfdcFASGTp7C49sg+hlKt55oJKX6FLyRrT1W8nOQUgTiKvXXC83ds
gOOMXrNvEkpx4AOvnCjkWJNEj5Pa61cGQne3rdjzprVBwA3kFdtVlx6WqwHqZcTZEI5HNC5IoVL7
JYUGvJtnAmdmF79cPulAgpsbIDohKtXoK7VibdfRgTV58o3giQQvvD01hLN5Im7dWrR780QQCwrE
a0KE55rlarUbZPQUuhUDwN4iBAlewTTZ95Poeh7HuUcbbm5xKNKcJcC1zFK+pUZLcwepeA1HQgdm
lpK0HsAqGui26+ZCshBwLBsYDkQrnAVFdIphAWHZYgWBwDAJA/j9BuvvsMd5YBq8lIP0K2ZdKNJe
DMHTIGqZ+1o0karT22PyX9Sdx3LdyLqlX6jzNkwiAUy399z0kiYIipLgvcfT3y95/DkdN6IHPeiq
iF0iJbGoLSDxm7W+1XSfRcfUBMyQz+CmfY0DcupaM9RBYhPBWwMUqYhCi40xe8pBoQIO2VAQtbKd
i87Er907KzuiFeCahW0muRYqupuQwbzTPNo4B6RXf/fHrHtrRP/iRSEtfZCjX6V4wvEkNnaht9Xc
vYegD05cdailcizycZASRcZp0FesJAzCggdF5QVajORWJUzUkIwnsaEB7M9Icf+y5AlxUqWprkaF
3RRa3bpGW468NjwRi/zsha0CwOn9GDIms54zFIQghlsw9AglkbMwVHK/I7Faj175MmTBg2PSFY3e
KyhBEMXzqy/7h7lIn9yIUJdml1skE/EWbI0BYpdyOfgFhLAVoa03Iqr8Sj2F7s/Zc8AUk5sKFip+
wpDdg5dBCIB8ujHHOz74uKHSi0TubGcX2WwJcM1z+8+yJeU7Ll9Tz3sjPEszTnIydIYz6YRnM+ue
hhzjUJnsfD861G1xtSzgg3H+WanhD+q2X7NZf2c8vSKv7dliar8KBTMtqZZ6UzNyBZCZXUOb0WDl
yE1XEeOXjHiCasukcaPLoCYAeV1zmpus0CKYa2vRxMbezvD9BcVjaoRv01IdIi89jw06ZnyFuPvM
p6QmTqrNNaVv9n8T63WyZnpQlG2RDOjNsC/vh/rGWPW5t2YDZzM1OJhwi6czuEKgDMt26GCVZWym
13Ve0ThCsIpdDN4E1R3XfopI101HMFOJco+RjaDAApyE3hwuWhtH8UtbAxpk7XKy88Hf2i7L85zJ
1INZsOwtRQWqbpq7c4sYVRlkogatDlQloQnl4MC8ywVLjT7pG+5VdUHK/GJAhD3kPPrwsVRi182x
fwsNRUgDvQ96mZvCVJl33XgCLObtu35+AS3r3Dgg9kQGQjUJwQc4fhDgSdUbOK+ftmDU22MCC84m
v4VBLaW4a+fzJYmbhSR5Aj/CEWCYa7wSb5Kb817N07s7Uye1LnwQ5rlPbImWnbHAjw8WeVDsMihK
252fU1wsKD+nfjhnMZCb0jWe0og+fnTHJ1fLKwtw+lyVUGASEtsgtqld3+/bgEUg43v2VCPjltmH
28uosOrpHfDBruLexkXRiI/EVWxp7ei7RXHk9n7DpJ27B5wS/aQ2NWuYTEMI5TBRodp5gRSBOxMM
EmaDCaHL1pLtO2ZgfE2S8V6chghKmizdhV7/zU8pAvVuyuzi4o6TlwlS8YwE+liD116bRpDtJ40a
RwELOXJCEcxNwRqcJwnAFcffK4Lm2J0OTYZR3QpfwrB799GR7pNRppvAGx7LeAkZFk0vLGUYw7BA
8Ip0B6wPpU5WOgeVxZexNoqDV6iZVOPJY6pd7Yc2zN/K8LdQ03LqoXT19VLvTbh2W740MoJqHGih
IZ94RH0OzAfW9SgJaTWyhePGgCro9fXBA0o4NSDGeWIfITgANOndDWDideR1zq4R1REWYH0IfErW
prefqqzaZa3bXUYptVEvQraAgItxOqoioJfBNkzZ7DVT/RAksBrrdl5udl8iMyTV49wtPE2T3syP
oTL3Ns4n+rjw4oXjr2RknyYWA4/Xvgd7piVCRLCagqlLw3C2zMfpPJXVi4F5F8/65JyyIFn7KkRB
NZMNXAFFIYkEGXIUJbtsOaa2LY5V8eYE0yuZxq82ZB6ND+E5aftPYYVDzrFwgY3wmuag69eOkuLa
UzvA2aExQf64CamSD6mKb4yxh/0UFSQlLPTOScguqWqiaucsARgrioncSs6WmYfX3HCdg2TLekkG
d7mEAwotaRuCzWO6nAb481+B8lrmuVVBz1iqZWPuwjpcGWOOfN8A2dczf0ySbkGSdgdwzQHY4qyw
7fl1bFhABHX3bNm/VUOgcdJHJUC+MDm0ZBCsCsijmRRvKU4OxKnMFScwqimE4S33VY+bOXwjWgkU
wxIbF4C/AbSp1ci89uBztR3Md+F6bxiDkwPTXsHtz4S6t+IjMaoeQig0qCVTn5nds8Ddsmu4/Sn8
1b4i0HKV1TArzNG5O2GxQ+gsSLuAE8MgOAggS85WT9xT/sABkfDL+MZF4Lhro2Y8XTsUsENAhlcM
eYXm6+yCyWGamt0MFazqoXO3i6GOXa8tufg/UCzNDJQFYj2jvLu1cQnG4mMy2609K5Cs7nGW4jB7
LigA72JTESK+aj8WqFWMTeyP0OTJXA9ii3D5NMG3Jt53WiUieXedd/BtTKmcC+yU6WRXchWCtNgl
IRWor2UnlkMaDmEpP8mN2o9FFu6NvH/FyCYq5uB2Gd49jN1bc+R+RYxrYGAGcz3HBAo5bdZuCPOU
JrDfebTqXeYMySnk4UxiPakJTMMhmZWvbYIUfbFiuHh2z9SPaMmMLb5RCn/Pduow9NMxc78lnAx1
HPIY4S3kqtmUi0GMThLlR58OahFo/6wYFXMyEFuhvJkNcvTNz3l4WYBZVk43eZsUdtCGVeOeaIh9
gMRtHcWChJySFPKGORdQCOiumohjfqfqr2B62H8MqJb70E0fookBTzEvZHAL9P8OcxdGcYWZEHqt
0o3qrD2KnXkXFFyhRsxYj6wBxknQyCYSGMmPYIS3ANbqk5n1aZpgJk8v4zw7RGHON22lo/WiiEke
EN4QWonJyjaQ4Ji2c0ohNpyGjtB5BNisiSgWK4fQ2KTbi5RVOuS1zTyJnxkLDKQ/fAP9fJmhPVK3
efVGmsWfznaehgLsWSIRwiGc2LRzeIkyv9v1HTQmowa/m6FekRwPkXo3QUS94T1Ze2nJTWFMknLC
OqkGJLFMKEQLQjwi79Y2WXzN2PRuBmO5YvQEINpitq0J7CMJK/bSoy0zEF+9j6+khJHeSPcdzgFD
WNu8qgLMnxNFziHtolMaszBWBdy8rsI5wfFzN8ISwzq134JtklqnO+fKsk5+A86yZIxKedrWCJ6a
eNdjS82xc6y9oTjnVXnid6Ul3blpg6aEjP4YUVGs1TCdPN9/y3XdSuI7nWQ6fPg+VVOfsptDxbey
8ujd61jkG43Pug+UG3KIAZTSpMljDwQ7DMcR5aDNqXeumZdQeFREWCU0HetgSrMTGV0fXgbGnuxW
atOS9CwHUi80xvjgdjglqGI2Ri6NXeSpW4BJHEEc4xZLNjzRVfhCXQxu2m5ZEhMgNdbdQqZ5hB8k
+mVUboyGsNzH1ltGTJgZAURksQXit6mfoCw9ZJyoO3bTJ5ux1Dr1Rbt1jVPQK+309Qe4dx5VFWu3
DZfWrw5EFZRMUyeff2sAXW4pFsEeeJRKceuaG2lT6Anf2iYLEjKfLazfWOV28bWlGZX5PgtsYK30
1eg1bhWTQgQNzHIrn/VazoSgMMJHlbvJvmiQssdd/GrWQfgee8WTQaIxf6h1P4wTUTp2ufdVjy2H
7fVCJ751Jo4mLyqC86LYerb2F+Rx/J42oAgiYnkwHgJitSNn3MxUhOuh5C4rU0EMoz9sc58Yc8Cz
Fzwz7M9QwdFTnilVuhWmj36DVxzzcjWc2wCAEpK0ap6vuCqGnc/GwiE+haqcATd0u/00+tt2NpDb
sCZI+24Dkoa5mMmaugwiZytLzCJZGnAbLzwpxsq55W6fbQobaLxhZ6wypvxGIV1tsg5qTZZ8M7XQ
uEUypZz+AKj8KtBqr1jBPvh5NQHSpWistHc2TSZnA5nqAyDVvIZks8WBVW7zxmPVxPEHc+5JusOA
dMZ+ThcUY5IsaQaKgzqIvISGDcgz56QNKnUGGvKdJMJqMwXjDxAVABZSRKbwipnNY50y6kcZ3oyQ
1UYx+Y+DorTNIMbuY8xosgEY27p+AuWp21fBWxHl9cWNmZDYQ/aQ9qWxjk2Wa0xM4lTeq877WaYa
c2YiDLAcb6MaNLhzihwqycWe1Xy6JwIAdVltMX+wt5NVvjTM2FExFYxIuZZWWa8TcOfwpZ8DGmMI
EUhhQL0pswGMaN4lng/EwXN8lnmfPIWqeqxs1MMhLqlMJBCiOlHdSqOz2C4wloghlzsuhUSs8UM+
VPMZurkZXocuOc7V/M0x+4+WYf9qIoyMEdpHq/HouKFf+O8x1+D0Ivrja5B6BlHdLkGr263Hpeq3
YFSK/mVB9WgiedA49s6AQzBDaF8gtXcQ24lXIpetq8Q61Dh3GCYAMxKuPv6GBgR32N2cPbYWrEjL
OoIJ32g4PB3BH8sGF59T8FiYcjRGnmQ/nn7ejxlDJiEH4DWnXx3c+UkD6CUkespXYnYzBHTMu7GZ
8L4u7MO8U9T6hxmWfaah9trTDekbdPEwsouCfB9pBD4oFB2yjFAQoDH6i19iyHcSaj6cXO4s3dZr
oH4DWd/WiH3gjfWKmUpOT+AfSjj8hgbyE3kgTkTAfIs0rF8g8XGi/lVk4KgAOWRoI0D7Z3mjHjM2
kWLSew7w/4u7dSPiANjBg1AhIYBMWaICdGiA0vEBuQ4SaHWkQN7BsSNUClGmDhwYLYXMmQyCgCyC
uGcoHep4goCcApyipK6RXKBIMOiV4CAk02AZ0YEy/bCQtRTrUgcfKB2BwFtkNshkbB2O0OuYBE8H
JoQkJ5QkKHg6SgGLxzchYNtJCuqpbH+R97RLXeIXWtPF+fQhKjiXBnVYroMaRhIb7DFk8hs191wN
BMM5D50Od3BJeWh13ENO7kOiFSJY6tdNBqSC8WZXZvLQ568diREmyRG+jpDwdZiEo2Ml2rn/DHXQ
BAkUy76Wv7MJoAlJFOgaKEe0vBmgAQuneqTCBGREroILWDdZ6+PJIdsiVsEtUNV8sJaJ+oD8C6mD
MDyMjVDkqzc98WnHbJNDo0jJzhgjdK8BaRrw5yt2b/aPgK84krcxfgVv6AgOv2jnVWHylEwLZAY6
qAN/J28Z0R0pfQR/VIocj1yPgHwPgJfXkK5+LFHkmzoCZMYNmdEBGfLIlVshjSMspFLNx1yy81mm
7mjrQBHWjcMBgMEPoFNcuJPFossmD276MaARSEpiSZzUPid18ysoCSzpeetY/5jnhCwTxAYu3v/s
FT99uXXIO0EDEO9aHYEiAsXqklAUSToK/IBwN5CX0jQEp3gkqCiSVFDcxU/Y8d58HbKS6rgVMGcV
CKh+34woFUFbpLtUx7OkOqilJ7GlYzdnC2WjYmREnepYF5+7vY7Uo6UDX1wd/dJY2MwDHQeDI7nb
VToipuSGLnVoDBpT4xDOrPR8nHVGm3x3LfMGB5TFA5kzsiN8RlTxb+lhdtSxNCRnk/5EUg2rqJfY
9KIrGlFmjZW8Du5hNMVLXrKqJusGPGO0tXvYaAkFTBViqmlpWyeGbKwIz01LeFdZMhMiQyckS6dD
BTqTarWeK6Tb3XwI8ttUFi9T531WgOdPioul5POOjulh3ajbbTypOsLHsn+M+Jk2fe+/C2NJdviB
eJixd3JiceNvAEk6CSpU5zVLkvnDlcOdNPYfvg4PAnLHTzskujnqEsIj30e5+wFA9iR19JAxEUJU
6ziieDR+VtBNaaSJKorILJI6vKgLflgRcX7Qht9jHW8UknNU6sAjfHOY0K8Lk7Ax4Mb17Ihuj4wk
claNXaFjk1LWQLugqe8liUr/T1x4/18Z7EwQB//7by62/zDYHdvso/gV/6vBTv+W318GO5zJ/yV9
l+WhwbZdufz7N4edsOR/oe+0LFxMlO246fBJ/tVip9R/OdLgp1Db2MqGbPJ3i53iCxqmbWC8cw1Q
Iab6v7HYWf/Ka3AkeaWGMkzAB46DtMl2/tWrmcgs8omfa7ZRVXmPkfSu/izTi9cwD6GK2fpO/1RV
6a9Mpe45mLvi1iyWsesoGEbAcYhdUJN1VBIXxyAUbErr59prCIPMUa0sePV2//Tu/tUj+M+eQFOT
M/7i/tR2R75huJCKdwCCgeNZ7r+TNXyVKkVlleIHsseTUw2InlR8jqTxBjS9WnnWOh2GcOP6Qb9B
qKh2rq9uaQiLKUgceXAJG/qfvyX99/Rv35IlDdxv6MBtsEmu9sN+fjzFRYip0fxfjLn9dATouRUD
jpZowThhesfaMx+cpXiACzR8F4N7pNKnqQiHV6Ea88b28K1vvf2UePcFSpdt9d9pIM5sFuftMFbL
Dt75uc0VlNVZoLBrbC7Cv1+o/4e30rL+4/vGrGm70lL8Y/kmPs5//r5Zl6T9UrVi404UeKopHvqZ
cxPQcv1djjke7OxFiqFjPMLDNpRj9mhKunazBGgJoRmNL43WkPUvUsOkeuvPoPyLYm5RjGJh7N9+
m+NxPv/P37b0/vMNt0zlcuVyd3iK9/7fL9q+9qs8gyrVcfkid3EIYPz7S1jI7oi95PiPT81uLC+G
flEWNDxIT/yQRUKwiZirUaf87QuICbqVh/WV471mDe130znXOopK5wp//ejrc18fdlVCUmdUIgDU
v+TrJ2ia0EktD7Ww43tVNg2C/JPANHn39cvXp23GiNtwKH9Og/G9C4zlEV4dzq4RMpor88dWsH7N
7KFzDj6EVht9+BnSIHtBLvZH1hu4UpYy/lGYmCm8fu9FtfmNAQ9ZyRY8CBnnkA+ngAAnf/hmxot1
ST2mPLi+2ZoVA0yC+O8fG2bSPtJw/am73Dw4ruhvbcw2tVjIcGzDim341LG/MlL3NDF0vuDHbVay
w0sVemUNAIzPhbSqVVyr02xGwyVQxnD5+hGHHQBm/DsnPYP2QfbgYfOkf5o6UAieb04bbvD2PCXk
WoZDhyFQj0hS/WKVTAm3TZgh0vr67NAUkHEy753tP96pHCqXSeR1uUqmJD5/vThCSCZNgrFzG1ln
NrjmP70MDpThcH5o66Z9SDt48Uim321W6FtBLOoPw3qJI1N8Axc+HkjYLHdfnzYJSO68oX6fDds4
JPZv8teNTQ9V/G2BTLXD0wKv1lDFm6jp8IB4EgOoP8QtECAIGogFcYByBY19gR2cbhrLr/dpLNrn
kPP9WrUJy7qme/76VM6sQTM0+/PXh8xSkuPoan0rEmJKyOkpsIrpaUQsx7iQh/xfPpfn4JtGufn6
KNK/jOj6cjcuwbz5+g0MuxROVqaAiHpe0QjAGzVYE071Iq/5NP7lo44kuJM9B++NZyCXScOF/GAQ
jueKymPTRAwd2b6sdHbQ3ch9eaXw2aR6kRVIgR+sx3j09WFodJy5+ieE4ItHTb0Rvp6sJWBtXJLS
EbcuFYIP/cNwFHt4i+EhQf3Foia2SHS0Rsxx5YTjlo3ztHYTJh2+fgkCwZvTkKjRuw23XhSJ05DI
gFzMOjpl8Y+OZc2ZOlZrBM3wAZJhu5czdB5qbSdcB4h42KlXBPfE5qXtGENCm03Py0iuiPDkJg57
5yl3tHk3bB9NZnrmWAK/9QUKxxg/+eyPEC4kXWeVFM51Mt9GM3Yp+aS6hc1gHL28/Oy8LtkPSRFu
xzAJX50CJ6UT4eXNVOedxaFIAgmgipCkWAlnrVDFnufEoqf/+qE5k9HiYmhj3dXidR+yJ1DErCWr
8paXiGraPEV6ZUbBrnDJF0IRQsT56M5gxcH8O+arcFp07+38XUf/DCrDmUbGxSVw8AY1lZ5VW9wC
5NknzHBlSu9hk5xNK77qQs89V8HwkBfSvSBBwKAg2zvYXHEwbMW0OfCdZzbY1kNduOjpZXFDxIgA
u4tj0M3eeCWMhRSdgNFAyGZq9MynyYr2ZYvDFHZAfCTgabhGlbykjv8Ek7d8Q+pUcAYMtxCa3B16
jebAn9Ll3lpOsBlhgydjmqKIwAywkPcdoLBfZSbwP0DLG0s7SLqqwwNiHaK4iulmo2E7W8PFI3p+
E485SY1mNe0zM/+0UYaVbIFOxLZdbMEe1QJs3gC72+ZYobTPhpQxFiL3Mgg2RiftIybnaAuvrNqC
ekqPPiRSP6/Nez1W3/1StQeLLoVhWDccoz4eDxCHWMoP4PfODkzDIkpiJt2xBXxWqOLRjWk8ZC5f
DP3CTbDmUs1QdHIQmn4fvAeRJAp9cV4aTqQ6oxUl+A3leDK/GXP6XsNhZZXiY3+O9OWBXO+UDuge
WvTp1ZC3Vy9FtVoQ6bKF4fazpnsg75HBRpAx2iRe+qcUY39Tyr5za8QvXy9FaB0CcFbo6S6ChWMV
X62KaY3L9vdaL6M9rlpLvtfztLwknjp5uk832/E5m6YryL9kG02zs6ZkrM/B4kzEBMXWQcziSSzN
3izk/KjGPdYF8xIUvnHBdXOIeL6TVsL8dNNGQ3gtezz0aX/1k9q8BRaaz1JO3jVPFIAVSMD0tQOJ
qUErruZoHARrHmBC8J+JFLuWhM/HSTN+BuhqG9tIL2YRfG+ULXcGojbgofuqzZd7Oc7N4+BPq7ob
glOkBheC/ILjfJl1CHxvoLUmpn1Mpk0NsWZZAudshT4wKqeEY9Ua0a3VLzPYRRTd8bITcn6YS1dx
Uk43tncCcfyI38OW7ab06fNTN6O9VC1KNwksaY7TVUBEkQDY9Oj7SzRvzCkQ20AjwAlsZFiZbYT+
Mw0ooFg1lQFg2Wa+wJP4BC5HJCmyBgBFhH21Alh5MEjECapaW/bdZom+qWTlHMuUkZ1o2ki3+T/B
mS1UMvZ8JimmruILdWtzLr1ng3zoK0aZj7HFSWglNUtdSxulur495EWPxibPxj1O8jtoWdx/dpps
Rcn/xbYnb2/GPbnsy1sw9SHP9srdLxBYt8zjzKeAYoI9za80MuMrYSSbWIIsY9STjmfXRM6vSZy9
2T06ZkeufSoKdmEzwr/F+xMzTLkH00V7s/t4/ha57oCXFFVGlvTIrnfINZFMuzbGS2HO8zkdmeYv
U1TuyGIEt88RvKhiXuV1vGzx1rsbZN6oxOvu04/DnAzxdxktGnXpb0xbqR3t1kVVn4ZF8FwEN5fc
kC48m2VziUDZwPRp4OqS/EemT3EAfxdscnu0UKaX8tJxQ8AL15D4eO/XJR5lGVmXTjpvs5eJs6iL
11q2LvpbhEs1uIQQ/HdhhstakHSxDUg7BD2NUn8Wqy5qOSoY7axV1/o74ptw3EbNacyGcOdO2Utq
zx7UbOhPeqZMgJ/dXv0p+BPWfr6fWrc/95H5XqjY3TkzyTUVdUUlzRvNSYElDYc9kKdgFzm4XTKX
TCaUNcgv+gJvvygcFrWuJSAZIPKozbrdBvXPkfQWMVQ/UIs7Z6ioPlZoKVmiYqMMLJR1XuIWL36A
By2aGNyZLZFd7vKHHIL03AiZnqvSRaydDv6GGtPW6V5rx3bVMYzccY92+qn+umeJkyO5rz92AyCW
rkJiZuqbYAAnxLDu7phVdRbonFF91J+qWQoe1XGANR0zCgvM2hAWOhuKSNQt7DbdU54AaqqG6Kzb
WiwwPvUjuiG3vHrgU0/LOKRrn0Nxk04BYEDhHtMJTdFXWdHp2iKWOy/LHNbYdV/sCJOLT5EVP1KF
e7eJtnpV1cJ7CJetGxTpBzKHn/hWIHI+VCOzNNfHklDNSXGqor7dyjrEB2HA9h3MuT3Ycf8yE7TH
Aza4ZP7QHEp8zedW2em6FjkuDn1WmgpPYl1yVnrjwv7dI18OgptJcBWj4X+8wA6d2H0kYj3NxtFB
3bczzAAVeVeNrH3AUbBJtsmy5AZKfXs54MKGYYFUgHJ4/IDTpy5sNV9s34oPttGWx8md75MoBCFj
W99FHgSRCwmIZan9OCLAT5bhJdBonDGMfnjlBDrFbcrblDO7RhaGR9i17TsTL0S13qF2K29f6fN3
7Kd2bTOrj9EjzVfQ2c0lTq9ORTNmEKO0i1OdvBdjasvsB0GhKKF1vqAx3tSmxDwm4s8WV8Qe7HGB
jw3J/iDbb5UvUNpg/6Wa65m+VvxRaE4V1mPSMsbNwM7/uQwDsMUmziTZnz2LCz8G6LrvRfO9arp4
z5lhZj1mGZR3xypJ3r8eRzlglCsoFQJupto+2bbzYBCzcx1rdnFLm6h9QxokPT7JfiQjkxSgYPG+
S8vuXv96j0nlPgaQDMnuVcuuHob4lrV+viWb84pWqyULrjgt+H5Oef7dGolvjGz5QcL92Y/77hQm
KUhaP2TCmdWUPkvYPggXY9+sJeaYO84RTwr+6m3889FYkKE2ccl0dg+DEKLwxoxkuDOgtT7VZvVt
tkIPNM4TcvGJ6hPC65DWxMJnLIOjdiwfnPnijr+VbJcfTuKfsC8iLXcMtjJpvOtarJt1J+RNFWzP
Gd1E95gUn81S5e17q7pP1BDlp+ul0zlEC39pA2IOSgcIuIVIl8M+gU/IM6O8WuiRMLEs/rQO4M0c
v2oEt6vf4fvJvQ32+hLAeijVhOXNwFTvxvM+RaXJtKJqYfhg2N/GuhEUE7tmiGN/oNJVaKkD9GMA
eLhh4Hfi3a4P7tL6x9hCax94CP3VTkWeeBNxj3Q45MCtq+Di8Ybc0YAi6SoHAUSAgCoPiRl/JWrf
uco7yrJ7pueNmd9kLwj8UZM2OQcy29+e3n0L6ie7eEGGKQ5ITZ/ieMfO7V5bdLcb+Ot4Zdo6YomG
F3txOJNDbZAjAwgFfqPJG6hn34QjMXO46h4SDIVTscbJEvT0nMz1kaEU5jazBkZDdmidsYx/hKlZ
vIROcwsn7NikA02X1vCmjczEfkmlfc987h4LSY9Ggu6GQTXHosvKc29hLC1rWeAHJvdgcJ3sEHcn
jiXzqXV8aurM240YBlYWj/bHEc8GKyGojeVAbnmEVz9ux4YrELNIWSp3K/OW3OyqSS8Ah74eL6GV
Y+zqCD8s7CjdpG0TPTR2bJ5qXHfHqfedg5m+trljbvsy+9M3Eiakvhe7rPB5Djvovpv25CesLPQJ
WKZIQeKSPaKyFlBF5lLvQBjlCDORxIZwPBbhtufOCw+2sN3rgn6ZbE59HjYWGdyz96O0hlOCWOYa
tIZ9tUV0GkQBSbIYO1ai/amy/O7a9kbwoL0ndYhkVUTqPnSVcaqrX8VUeI9Bhn5A9X+aSENFQhhf
zYTOu27CCnf+5OxtUWJ9mPtVE+Cfg4U/HWcSzHb2yBQICUi6rXU9KNimzEPqnb9ezAjMfRpgVbJx
Yj8R8pFszDoGri9DuYs7gt+MKe3OmY3BNUmRmn0Nchre3EAWJyvNXrICWxqCDPJ6nTmHD9lM2dVI
SIZC+nHlsniGINweVGimz2OgJwn52GB4HQLeWqPcEA/VromuW7aTPXI9Wol7TQf+56EVnwu3ENew
ndjFOSAFNoqQCmhdgsU1cMy3oX4WJmiRDk3WeZEWlq6yAq+KvnU/j+EzFI4M/d9yzawwfMxb3Llm
gyQyrzEDmN2nJRzjp7l0+8JJi8c8tR/LyQ0OqOgJ3FyC6rlmFVh1IWHuoswPHkkDL7iltREgP38V
BAFWEp4CnCoZ+ChEYFd0iRlH7IxnIIlwEeemf0rD7uHrYSUZi51qf75bg7JeAxvoDCqh2Z+q73ad
n+LZJs4hY7icDN256ebsUlbqfa5aIv4yl6/tOhuClIJDRLLNvnL9cYssUe6qoH/Cc59vCteACeGl
87lZ6pemVfVRaAN/Z2PgjIDQne5fd8uSQPgFlVoejXQA6ojGxIhidzsGHgALfVS6bvm7LZ1bleU0
LKl8If8wf3HAd3Z+fUT9W//1zsSkW7NaugYvKd4GVeTTNXWI5DWk6vakhlmPY+TvTcFJTDkdnyqv
tB+hna4RrOIPy4wHYKUnK7SYmqXlmoew4iubxJEjSAgnwrJo/DlEckg+sMkoxOfio2fUxfNfloew
EvIZrucIDb7dwdS7G/FF1FZyVaS+rKxiKPZ+5FqouPBK2SkjaH8ojfP82tWEJwy4lgiWs61oPmN3
IjUnYlbSp5jnulLQmbjtQ+irYksmWBytCnZnK99n8+wFsfktBZyZTOAiSTC4DUaTgREN+0sVm8Bm
fPdaVvWe1A731C1dRHwK0lkzaa4xGU5ngxgsRhYTStLSurvN29ezv0tbcNtoBi3D3xW1H+yaTPym
UKaRDO7NyCyFALCWUWK1wA2EV2aItqFUp1iy8s640ZvSz6bPX8UdamL8ck6I1Hng7PLdTaem7ta5
YGfzJu3XoduK80hCz8YbwfuKrJh3WMj4Q2bw01cx293HEb8ocNYgvjnkuqRW+pk2vX9Xs0+YWj/h
K9SgbaR2YFvEqlz06C1tvD1e2jOzdb3zBuFuiHQtRTAdQJl/5nb1vUQbevGbpjslSBS9EpEEN1+4
q8ZpfnEL1hFOkRGAQqpWUrcnrxqdM1F4DK6WfHjxsRQhAxouo21wbfJ0i53M3iwZ3qK6kM1jhOfr
mrJ47b2cFqCMdkzwhlujhV2B5nVkQwH7FFIee3anvwDJAosdlfWejnV++HqBIDI/2P4775ex8smo
ApsYzRdLN8hfXTKMLWavvQeDtAgHbrqBC20MliMpHiG4KmWcbZFbR1Vgv2wJQym80N6LKH2WhCdh
0MCdRHSFheF2ATKAdJ1IQTFXGyWBIZIwPZP158mHNDHx/2WLhUSNQBxSqu+Jfsr3OXEmTeFQpGBH
pMyzb3kzmLdQDiPKlfFUAbg7crZ7x9CkPojdEOLXV3HnqVfXAvct+zHF592Gd4MMG+Kvxqtg8hll
Zv3kQyLA7ho/lVP+1pYD5kB9bs3RfKuspTnUXO06FCg821H2hnIy3jOVCy89dT74HFzCG+XLvWjt
938UTYTfFsh4nM+OMoIidh7fCSV5todbVvTWYy9jfzcFrrsOTbM/hjqjYnIgJJsmZOdU+sUJNiKT
zH771bDY4YikMxzuKEZdRLCfhWPe6avlncCGZhexc1pPncWNwXWJODOM8uSXl3XvogoePXNqL8tc
J5zTrsMAQRoXUiuwQrTQ6oQeASt3zHfTjA9bWo265NJpoYsheHZc5iWyNZ4y1fw3T+e15DayNtsn
qgiYgrulA73rbrWkG4TcwHtTAJ7+X2Dvcy42Q9oxM2qRYJn8Mlf+N9NqcRRzXSAi7ImuaX3y0XMg
RfkKEUjhYNpuFL9BlsE26ymxaW3LOiKrbhk1lMdOcwJK6qQLjarNTonWXAmpEC0qO+YU8RD4tkm2
t8LR5YcqJzsjAJ1PjGCO0VhnvjNYBTv9Gr2dmbwsSZMZlEcEyA26ch9a12i4m8KOTobO77XuzXQq
bh/hf0XQPgW3mB3/FX1cd1EeoZLoO5L1sw8s1DyFu1jbJE5CdaDdG1stQwSJs7a5OBTK9FX1WQES
4Od097bdnCl8G3azm+rXWKux/NvyBo5R+9bMlnWyFBqjV4DXULm3lXaS+CBP1CozQThkgXXE5f5z
DgpIU2I+RMX7rEFB8RT8/DiQ514YxK6w525aSiC5Q2uPnMT3dRY5B8sx2BtOQ4cvuddVqEc8RDEx
0qy4v84a/dRgv4B8fXf6GbvDwsfCR7IxNDd5quGmIklthZDFvycIzZybpqDAvV/mYIDAYzf+NfXR
4Be2+ObMpn2oLKgBEWUgQVrIVSPs3h+5WPl25v5u4vxeCSo6zVo7FD3Xrp4oBL5LveZwbeNAY7aG
/j/TUuTa7UmZJUQHroiYOiXcxyrt9jOz7Ri/9Dphqu7HsoLXg+3dH4g/zcNxgi6iVUhrGZgHslDz
zZxH0nGCEh677NBIBizyBLGia9eXN5KSu1Bv5ENfygrslsJcOvjaljJARRV4VLs8ZsbMdlkXsW+q
utwnwCuxE+MZbxP4lBAmKTOdRnZfFqR975ZqxaH8QFqJjhrVfYPmOT9rZ6SGI3PxWv3qjf59xPO0
KpqpP4wQcHdGFjf7KE/Jh+Jpik1sOVEVf6f3kgwDDAaSAkyCTDn2W3oCIMmKyV1VQcrtL8xOKrX8
2XFo4DG4bXG4svx/TUkUpOWcDn8vmHcRBApstgXEieVISJSc2laSFOvQZnaouKGfQtk8pZzcg64Z
Gm9z+su23XZbDtSqoR3CDyxsHX5Hlm0auhnWU+I9U7gsa6noKKgs/IcZBYVrlXnyDCRe20SLqm8b
mkUcG/pGQoR8485jcvPSxRJvhdlunIvAT5jgJkPiPtxEP1VEPPOu+bBmGuwxqKY+JNryFOuF2jYu
Rj8Mme21q5khhmBs1naiEp7YGdGthpiTzjmO41rjLgl35j6WXyfKsbzqc+IumN2G9tf4AO94xoSo
64+qbg4Y8yGKT1RHcu4/533D4Dc+t9x6Z6osWdEcsFtT+CniECZcCHUvcVBP4/RAdJAciuHtNXv4
oXQuaGkRPDqOxW/y5ft23Xdj/EamrTrnhIVJiVCpVWREZIO23PRe327QgsajV330gtq0hgdiZ9sq
9lP8HbeklW8isf5hArZg+PcHKPsm37SQ5EkVIlOHOicd1XnABLyRfCLnoAxEi59xPYRlUqhDbLf6
gTDA3ypUKWx8sttOnhyTqP4HufzfUEYPo4qzBWbw7Lgk+k1Ib2wZAoLtLXUNvcakXrSh0GqqTqBt
hd9X8p7PvqYPV6/KvtVIWNxUYoVviqpn3lB1HLWUipyr7Nq/EWGH4zAAiI+ECp+FTSmTVae7xtZJ
YFO/so/dgBB1sHmpDnrPDE7aglXaUqcybrRDA0y0HSShMVVAKQjHzMfLgdmlaSBANvJgiCWhVtcA
nBrTQfrX9gZDsAmvKgVDQZ79bEbV70wLVrPZwQdwMlVta3Kej6anZDrEZ7BCDuuePY5fM+mwqJv6
eMZAzMADeptjab8EKYuYnqpHhRq8apHut0aXETtkjn7UMw2PmBbD03BxaFMZN93F7ATYs+dhXxWR
gyQd6eumyQ2QU4Np7qQsf5YO9vRwEI/ACZHJpyi4cisB+U+p8BYxJL10uM9htLanBJ/q2iZNtuhU
GzOUnT8HY7NnnIlsoaHwDcOtYJJ4JDZPOTi7uqAGi+lfz5XLwEvMHLTmkpI6j9g9Ktk7N/xExJKJ
HULSa8XWpg/I1iqSdhJoJO7RH0OR5Jc6xqOh5Wz3rEJnTU3xzTCKm2NWxlOl3n8kVPt1PcXMhtMs
ZE1n1JZWxnCiGSbmBFdSCaQRfQtDZ7iUdvd9bCPvLBvx6Y2yJhvHMggSoNmLoD0WZTVek4YkGCbD
A9a7fx1wV8aB4HncrJWH11kkcrlzfN08ktFGiG+1Y/Kh4Y9EdNN/2I0S694IRt4Z79xQ3UkncYQl
GBXKrzV4q2j/n1amc/CcKwLVVHMc5xwuA0hIDiKNTh4dITCf8hQjM25FodQbfwg0un4StAkY2nFm
pLqyRTkd2zbdmQ7X/jziZB8SKnhpM02YYNxPq8ivCsJ9LJrpucxIQQBBzt10oTMCOJI6sJRgFNSL
UGjIVIDMchOqhi3gTXdl9SOyy8af0bQ2NJ+Yfkb2douQ1z5jAhxkYs5hVr3FcUKa0qiSJ1kc5xi7
tdjPIOWWipDokTLKla0+PwpaDF93piaZaNgLFbuzYeDaVoN1jSftG0zG4mOmskVOCysSXRk+/vBo
nNzcNxZ235Qb5v11aslGa6fG2D6lxITXnpFq9AupnnQ6UKbMTC+Idu0DZ4UHhME55JYZvKV570/p
IwnlJ2lCdU27heC7NHvQH36rulxsjcGIrlHJUpnYALCiyLPpenOqczCaDSMd0goGsYF+KI1dGMtH
BtF6i8+CuJROIDnk0uabfWjyQURnVY7eLaIzjclOqHymp/IWpz+G0KLvp+l/GwkYj9no2mNO7c4P
2idF0T8tbWgeaQfKo6JdJ4uprxe2gf0hC7giOd8tJLn72qoa60RMK986zOQY1ZTd3au3fV69d8uf
40aWCX/GY88NZoFXK+kvUoqJeAe9PxH0kxvOeYM9h3H61FNy441Jss+cBikjYJlBIm+c+K0wBsSB
EeoHddZgCIbFGt+X+S2j3HnVVpyM8LElW5o+LYp+av0WughyQdXgnRymnwiTZ1F+2lQBwRYM73Ia
Zry0u8CFAy2S6KciN/az7dguTP0vJWdiF4rIuOisnRdq36BCDtwtoklcFNr+yov6EsXCtb559aBj
DYcIzpQWTliUfgyCy2Yd9qPPG0NqZ7Hk9HxMW4K/GhZdDYEhbaH9dvhhOrsbb/lIozV0fVbFAt+I
TRbMIgjiYTbescvDA6+CCCt6kpzmBtWc226uwfeummraAGE8N7XRXynUhHoeyMvoRUjFc7KfpUie
ooOGA1PY3qWVlpyjFix9G6v/Bi1Vz9709nGUFYe0NzCCO94fFzfVWxjN+SaMRjqgwBMXqfcuZkYO
oeVQQySJjpjapP74L0GOLFK8QYI30FwwUgm7hDgzxJCml/FSq9GbSEYc1VEHOavr0KsqezrIARUn
rfF2g6HJdwYa4MqZtYB9rIVU3LsNy3ddHpjRqkNeDOB3nbLg50lhnSxz/W54uPF7BQbgqDn93ymY
9LcCUvKqTYcngz7vJiAJrEVCmkLltjilZjieIWRdbezVOAFyAFGgrE5uZuBOgbJobbPZaYlzV4qa
Rw09wKwfJZ920DTi5rD/caI26Y6iXuZHQbDhFGfaoQK6fGcbvdcBc0rqB0EoL4c+FhdSTH2OOYkJ
0XXKWhAYy3RAPfqx8Y6m3QPUdEp9pQ0V+pLOpR5yvOFnLnKTZYpqlXk8IEJ3Ch8XbkOd94Di08PW
JTFuX18jnbYrBNk9hrid7I55kNXEPjxsU/0M09hw/xK2G65Axem8y9lYKWXxv7RwDHv/jYvYOy8v
GBnTfaLKy+vhmr+cS6SCPGGY5xpi1lqPGEXLZReuy3jZsUT1o6b87WAbeXk11fAxjp7YyXmyjy06
IrhmRgXUmV6GuORiweC8PHRNR8pXMnskgBS90WWbX70ehcKZsXKO5JuOrlNNayeDckQjZHN2pMxO
ZYv467QDQw4QYDWQqxj3ypqBobgAivR8CiSJhY1qeEvbFjMMp5SlS8madORZA4DJS7a0Cv6vxsz3
md5AiVrkD6GI4/KMhJzUM+s6LWBsuwRv4rFDXqkCJBaHu7BmpHiOK4nwRFZlCxKQuwAX2VZoIJSM
HlBQpuwLt5BDl8TaqZX6bxN+tDlm3BSDsjjkUYvLQ7UelUny6AnK0ynSzvaj55LgFy1Qs3Y8yCI2
d9WMR3HU4HvWRWR/Nk74NlvA8UmZTn4Wa5xVJ2dXehawUEHZAaGhndcZf0OEDbUKARm99GSSZhle
aE3bKdcRa8dcsnfKnK6kZgCRxyGlIEl9d9tRHhAy2n3HYrrOeuUd27w9k8cBTmmV7xWT3yys5QlB
Zhmn59xs+nUC+OhRzfpAdCA5ZSwmJ7U0q7pa7ayDwpov7QSXqs/TB70MJ9iZGCKoiFeJ+dBH91Ph
3PiM9Cg82tg3GPeDcaxduCVgc5qdTMYcPYysHMUYxS7viqdRaODJygi8St5nd0YXHfX1o/QlT/8J
qwI/BZ3Q0mk5t7R94quyJo+SemBCvbrjvQq/9zYXJaezku2YlzvTrny6TY/F0gZpUSTtM+wvD7oz
yVVtY2OpPsVYJJwJovKa1G+gO9Kncsb9jFC6w5gmaRehAdFgOfJ1Bup8CpCslbfv4KTsvZoBr9UZ
amHJedTSp6SOLPCL/XLAtgNV0XUcGzTvKl8JPfqSzJmQQdn0eJ91/vBdNGI4K0RT+4bN/H2W18HU
7z0l9Wc48M02r4sUT5INqpu/STSyJ9TgOJY9IwTVsxnnAdyDk53k4qozjKH3BUnB3RTxGcJL9K52
2nzD5Q2Fb7l+mj1JME3yBWpwfnz9SB4iP1gaKsawBbgllOF28JPQwWM9sIUxMG+3xR6RJl4jDoO1
dsPypCU4HF5HQMtCNwK1jD5DIWGp0xa3aLAmyNYNYx0b+8psH+blaUsyjBBJ9eiaedza319XwJaE
+NkeUnXWAzsFa8Mo0QmrzzEY7+STo/vULgZwBpac4Ky3ruDsESJ/GkmGJ08hKo8CrogTmNdY33qL
UkzS7GQB3VnZMeyt2gFBaIpef/RcIRMmfGAg03JTyHJihy3qtbuYHxqOCb4Zs/1M8OX1lABdpdX/
NTxORIV6RudVaOyyMt3zaE9naVoYTpL0/upzGyLy1yVnQUJ0fzlT0N68vDDXcLcWDVtgsGC6+VPh
igt2qfrc9OvChCrVZdYbB6+d1U7eXZW6byyFivSbOkTQsUlA6o9PbRGKO5WI09rCnedrosDFvIxU
E57nU6iF42aq8EDBO0ietoMvI8kGvhvVYvfDs2in0WOEJm8HCHF6lmFgY5/9iayMjW9a504V3OvS
+Gu1nNU71xTrGql15bZBfQVCyxskh19fJcYagXushMEJOAS4B2ZPvojPdFcW98IKPkVkGhdOvhRG
uPWfAK/uLjTKCCRbjy7C8r+2tAq/Ul0PiNJU6s6Wibc8XbRjrg0Wb/8xyx3gIDMi2Rw2J/7xwofT
/GfWmLuNy0ttZBzlyh6fJfnVxuox12geDX052GBaileUNQX7PtLGu1HibXZTla7GB3Sa4ITQBDlY
GAIwniP3TAW1ax/zbXxpTkaK6iz0wtsltfnfKKq/4B+0rYvlYhv1un2G0AkoKKirxfHagYEr31rD
0Zck3vgXDHJEsDRAO5s65g6568hVrEm14f4RnublJV68XqKunjpXTAz4s4aiFYefOToByfwr/jyS
7zH5gdntp12H7Erfn5ofDlXcXpGwjUj3c5JTxGCrbHffwbFYlyr4q9Ogd5ENi4OxvPSmLGfs79F7
Eg7uvgsDzQd6DlZmqRJ8vYjUwYitabcQkMstArfJiaxQ+5dxMUYaXUmpvAPOkWZnDhryx7KOxo2O
qFQzSMkGF78zPY0JBxTeQRe8nRE3GLCLCX+gLB+mi0JWRW+RxdE8FltstvJq2X2073qArTFigy7C
8ZuNerH2OjM6yaaH0qabnm9OTbenIIAEc6WwTozy2M9O7oeU71EMZaHtuOUH07PRn3QLyj8REhLq
xs8MSGXcuMF+tKt8D2AWnuhQO5/99InR7jc5OAtHjiEfnsn4VWt6Z6vRuXLJOpzLE0xswItcktnm
P1oTh0bBSGbLBNr2B2n4BsYuLH2WfOQKAUIWow8CPfcHQ8J3HYvpONdo33qVExzxakbztUJXY3W8
pxaHTyJ7znpUhLpH9PM91MhlIfKKM4kA5BJvhndt2eoy6NajD7O3bA71QycAC7AUl36CYQ5jSzSt
yk7pN00R1KR16mN2rJtt5SYzqm6keBAkQ9M0GMIGEC2zNKn5+GlLszwk6HhQT945Zeo+Xp7Up8nU
xK+Fl6GfGwqouBrwndXnlWNowbWvFTadJopP1iR/UMQgPpB0o92UknoNNOsUAXQ4E+jPtuMEawjK
g/pTWa5zhpeuqH/l7a2c4Z+K+5+qtrwNYy44rlY6XjhJbGDcIHL01vZ17649AaZ3msZj1lq/SOfD
MAAg8mMuZqrHkhqXlRXcDa/wGyv75dD2s9LtUhxUbNyYdk7PbPYo9yrKfduzDwcyVm9daP03C8d8
kxiRcBLI//L0g0hjdwbAH2xLw37rmBIlw6IuJa5x8y5ZZtNtwhVuly3LcxbZAZmefy5gxljTtjxA
HngjLrkzydx1mdojfh+qGrVGMw8TOveWtXIFJNV+d2dRQzk0JF7yLjuSpBl2SD1QmUVjYUWffjM8
oLuGQf5qHHFs6N7o7o0Ei+PiTZZ1th84ORhpDf0xcv3WFkjvzVgcEteFXTGOsd8HTA+bkXkGe/i4
Y+K5dLkE06EN5/sI4uVmY1+iMQV9jrvPuK3qVH8KjGx0CQ0R1w0D8+6Pvl7cmx5tTZ0nxCMu+3cz
t5YON5KxUVg4fpn5kAErOkeL6SOy6oZHdZ6Pc1QhsLrBg1zXRzqn+sY0ShCgIrOfKkdh4c70PnKa
OEXAQ/J2CrZeFGhXcMVUpi8WnAwf1ZUcv/xgUmidipiTaNJNV/7HncdVH4GCCTLkYji8jOtT15ys
mZN3PnXx1uPGDsJguYwOdqvO9vsgy/wccWk/Dx3Dw3CkzJjYgH42x6GGUDeUC6xdu+oU14+Mss99
hCUHXO41dr3ZB1dA2+4wYTlwM5uGEIOqqNeD2s5kR5jOHoE30b4QIrlrCjB4HpJ1KJl3n77uXi5L
RhqDRGOCGWySVPCZjrq8eQobAn9GsoRz7T3U6lvQKPec62nri6mxgeJC1JRayO3cSqf76yYck3lH
U/ngEypPeWfsGwmEAOMx3PmeXXiYSUjM6SLOpr1HEbfY51OIJ6IgJZElCO4Z2e1Vk3JX8lzaypcX
LHvOzq6AhjhBqVPn0o3xCdMZNptRHWsuR7P09mqI6hv+gog6DO9nLWPxLNLwHdSPOoqhbWFzsxao
Di9apBkf+Mi7tWHXv+hITqmFdsU7R0Ht4FH6QKALJlkm3XybdyP4RouWeLP9DVs5fUp4xmuvp8jd
mZ2BFcMRx2Z5KUIQPQO4oANVjFTMhuHb1/ab314G5MzlWfgSSWk+3YuwH94MErJbJ+tTxH0O1iFg
8BXVxt5GWbB/XxMbbQ6vZqMFx8Il5o6b/BB3MGQ0EVKLHXLS7qiVOk592u+NcAuB0peLJ63DIfa6
Vqoy9eMYS3pouvn+9auCDP++UBQu9RXYVdyb6ClFX30GnOYJuHc1+inn2nk4eI3XnD07/kbtuuuL
EfUR1xedxhZaSlP33aVbXkwestMiu1Vh92+CRr0zpx5Twf9/CW1TO6UAMXdOTJPkS2doUmrUvn75
+j1WCUVIPH5M4Pw3EtPCPdbD5pYSZqncYrraXbXhFmftc9X+tLXfQ6rHv5TdyJNRldrKqdE1TLvm
5h+ozyqssQn1FZN05sklqJevG1s61AtViL9WNbKasvpgq2lwRRuDYx/tonOOQ2cym3XJ+Q9NT4TV
s/KUxRqThrC467NqLUXmFWUNWTRcQo8GM1VDdWKvYOAHruQa99lHprfFPUvojusZSfwv88IxIfic
vHf8KHZtB3trmPzIGCAaLC8kcVoigcraFnmT7ItFn/U4nhymxYwaS9fcYcb7qwvECZDrWyMwuARH
7Y8qQTaPGG2uTEIUWlGd44TzzMtVschjGlyu00DpiAdj44PDxSbnOPKd9BPolubdoSIGgmoEOxDM
z82UmNnUBqs4EKA80O6qrfT7kOgbODrzGjAHmHY5JlczdJPr61cC6PLKVqZ7cPsLQKb6EYHDukiI
++kU8tVFqXH4rPHJCuvYmzRtrt2SHVd4zGfIWJ6BCOhkPXmxQsX+oxk4G1hmKmmlx9HRrQNfUjZZ
Gu8EF6YrV3LBF9hCfMo8nxk0JXxm1FwK1X6EXPimZCRqOiCDCwwhIG7S350TXpju7YawbO89CeZT
bPZ/eo/vVWxUDOcD/Ua7OJblQfd2PH/Rtc/q6GqMzjmrwufQi/iQoVm8qSxEPRNwycYEKntt4Hlv
l0xsm2HsqzQ7hKLCKmoCigsbL930Lo7AaDm9ytnOj7lwr1VA8USao+9+ede0giQVMLdwzTZR/XYY
Xrh5Fe4rEnPreNHxTC/63VDe5cc5bv10KJ55ovXY5tsnoZ/oADO5XpWWiZdg9Nu0tB4xU7KDmzAG
qDLh7fHdjntCxB4M4QXdg+FmMzXUz+kBn15iFWds3qCRDeMtdpMHeD2XNhUi1y+NtQsS7Thm+bTK
ipTrg2gCqC5UmbzCTbMbqTvuYr4SKytsGmacon12QIWOKtcqqlT6dgcmCR7Ncj3RB5fDgsRvgMho
XbJKQDEzeSg4bVxoMmV/GTkicOrav8w8FoIJ2Lg8xPdqY8Wxh/mi8vDfRDyGK7eb35k/i+3XpmZ5
DHjaDLB7irb6FlZ0vswNYGqzp73c5RuNxSzWHetOMJiKXBJfGR0hby0c334iO2Hbg3nuTHy8A3nb
zvxISaL4epq7Z+kOLvFQykEacWIGop+1mhWezNfecbiVD8lZnwxFElPInWC8S95kArZvp7eUaeie
C9PvKgORrXtqImq+RLpinRCmdDmiSku9w7Vn6n/iwkBrSoWy8op3Va67D0Lw7w6CHSW+qvRHwo38
a9x/ayRgxkOLp2Z4I1aFkzoeL3Oz8OhBnSRMZU8JpoTTIKuQtZ8GzlwDzUTvldGdeu59xCn1Y0gY
kaF83X4LM7qH2lYnZoKTQNbdBM0qwIyBd1TBFay6i1vN3SVYXpoKd7OVUoqFqDWAk6MJmJrwKt3C
rttIq3SOrxdj+VUKVZ+NhCnTyirjDwcq+bHqpUeelr5QK+z2UTT9KxEyYTDETFU9kOYv9gIZxmnN
HOx7nFvO3ZGZDQMXz2amR0igZfguW6M8cu3lioLhjfKb5VFdtGYXZFAxGy3FQjQSddFy8AsB92Su
nGm/0bUdRmhx6RKKhczZ8GsrphtMdz6sWuWEYrU3RGkoXg5OHp4c6oYmjhPi0ObNyMSQht16WWq9
0NEftFS4lOiqed/Frr6Skw6jKaYHuK5a5uEt1YAGN77FN+IFxUeXAIS1wll7oCeeQ6Pbv9KXZEPB
yTBkB+K+dPcGhOFx9omfGSVHUI1mogCsalDYa1JEd/oO52io7t0c7ec2m07Rcii1mzWtRHS9ljI5
CKv40Ky2OyBN1nvS6nTZUvFnkt98WlHzFBA91y+vadF09gHzg3o2JpUm5nzSCangQ4RYiktw97UW
RX9KaXV34gl/2rmKTohy4VqTg+cHEZHzLG5/BJV4GMxHv6Wa84uNx7ly47y1mIvXRaUdBsrYn+gD
0GhmEi892T2FqYlFoqPAgAPcJZ7JNbN/zIecgh0ON4iKKOp/xsbYRaI9RHUrfBxAErK7m+5Luvsc
1jWduJUxNSRbR201+IMGVTmLO+J5i53spbt1iVn6rgVGSc7W96JLcuwIPesFIfctwggBUzys+1CV
7OgWccTX6f/1qQEAajap10q/S6bpOQHIGyLAjYYtMoSL4T0bSyKefXrHikw0rhxpmzAKcx+w5AFm
C+YflBKcI1sX33gryt3r2aHxSJvdAMkXCKnLEGBsiv/w7Fa7znTwl9aIebM9nOdY7Gnenk8oe39i
yLv7ygI4n6dtcJ0Wdk+vsJtoWRsfOEz6vOnOCkditwvb3H30eLwXoL5CguayDd18NMvorY9s0tJ4
Z1KvZJQ0NM2zVOXfJMDj3Y1YrXJjY+vF8G5PqcLRhghn6XaPfYI7o+xta9XBsLxPywr85QrCaP4n
K0xMmqXBFF1z0Lgj5z+9B4femWNDwa9Su4ggLyGX6geDheKgB3m5lUYa7Qr4tf5E4HcNCnc6air9
LURGhWUUwVcWnrr3xFddyTVI4manaUuKswnKcC2LnlVXLb0SASyMti+xjTW5vvFMvFF2iv6VZ4RQ
a5fNvR6onqUapqYcJm8AjRkwxej0ybqzM/HNFiOBo5RBlh8OSuzbxRzYVIngEFFER61iKLXwjpFw
3lMrNK5MRb6n+HDpboh9zrmYBxfmwou+MIdsEHgQr+Gs93fuzqvXBt7QIbHWRK4RpK7If9qkYolJ
XEw9Bc6NyWQzgs6ggWXfZBSfG8WT4LO1jZ02OtbLitu76pTk7khkBDe8N8bJZbq7QcMIQsTJybOT
eD/G6uRWA+HZtG62sP/ISbfcHulh09YGvXVXRmgLoSptFlmMU2lHl42W0HT2msG9XgwNjoTpqGU+
+q9WlXx6k2c+qZb6kHQkVJPNKL8bngYdlprOhkC3Srr/CjVZbcp3Sch3y9Jc8PkoYJAWu5Hej45o
ryHe8yBu3yfm0nOpdiqXMaNzOnxNjm3nVMfyXWlT6McTPJI2075pbmv5yhmInqGK05nioa2V4s2t
4vb4Uk81QxSwxsdyHev/4E5vGYqp7wKz78YE7Fg1y8iERWIbkm9EnOk0w0917ao5hPX0lhMJN8cL
0GYL29HwGDJBcAjHh+YHgfarGB6KwNGtsEEEqxwe82pgsMl2sU16nLd9ruTRqktqjUtGbjQLQHQG
KJZfXi+l7f3vV7rFl5VI/znrOo18PZ9hm+m4SvidbnV0OOSYbxLZdyc0KbThRBveRJvG174pfxAR
YVv7a3TU2LSSfyPhyGRGBik4ezLOGIF3UPblm+tybO8zCxdL6xCeVG77rEQLqxnyfd2Gl4LdiZpB
7OlcUFZGG3RPi3HXZpRQSPgKk6FcFhiTNOMEUeulu2qzZtyWrpKpQSXoUqiH5WCXnzl76lySDiKI
yHHftnHi5tj5z6+XF5P79StUMoJEfJHkovO+zsYxM/S1kTp4prmQH/CHfFhVOR6DKfv7mtRYRvc3
N3O5e81nh2VIGxs2tqGE+RnC4CMCxnMwVUPsdblKzFlLwx61rn5fw4VtJq6orpP9ruz6e0ql81Eu
7I54ArVd8i3cL/H9myFYFGSEGUd5l9ff++UEe724jaOzS/GzzR2FpZj/lvKkbbaIVVZHINeqECi0
INppo4KPmzT7QKIWm2UnT8oiAEFXL4Zy1sTRGa7lpMxdCbhk/bVsOvw4IEPC9tYqRowhsJpu4j33
Oufe9tmfiAHNNtMtjETw5EuvAhqCEHzN6NrbtORkOfctk9dcPl+eTPyI/29FHmCjvazhlmFUe0Jb
DKJy+9yHjrOvtOrX7GWbllbLh2a4Z4/79i7ptORAJ/0P6bWab6VYwsiRsWEiL1AQ0+wY3jKy6eOn
477Po67/IOLOCBs+AT03MPNk+CdokwgKLZzJsDXqt4Zz3TZksAvgIcHFJkTLQZpZ1Ndfv5W9j+kI
R0XX/ckZDVScZM1gVm9QlTAh6FR8keYHSepWze5/5oFlmK8NB4JXH6/oIk2+sMDdqd/ZXSGJpnO2
nGyv3lVhydF3mA6vvC0wiv2kvIAQKYsv7MmTnYnHtIyHqMjtcTni3qVvDdWS7rUdaI+UAQFc/sUC
xQISlNy1knQ5wtOjEBcYcAzt9Bp3v6a0y3TdSrmcOUypl5eBgmhu5seYVAAWl+BB2HI4m152wblH
Fgv/5qqWKt3NNKFvTJXTjtdTWKNn9vtcUnjOY0NuZQlDE1zS9zkeseXKPHLAapLFQa2iS1X/fv0T
MA3rE77SFeaR8tBQm56NLss5P9LBZLB0HLwSZ1A7oIVL50b34PX1pS6hNa2m1DL3yawzXh6z2S+6
n5Yw02Pa0QdQDyPFfP0gQES46haY4/9eeFiKreomrILAHxytBmuSedNKcjzZwmnxzq80eZoC0MRE
xO/ZANdlLLkzVlXwSbDvx5DX9TfNwFyGIuFbOCtJQkn72i9AGbW89O5bYDT5F7Kiw6Kw3DUjvP/O
VicDdXq5QkztG8CwdVZi40SU+BCV9Y0fyN3TB4Acy3/g9PqV4+B7McqUhpJlrPp6cV7pcqquTM0t
jm6XLd6tBdGh6BKok9jwkevs4+tFi0wMJub0BFyH4L0MQeHU/VJ9i+ohODivdF2qXZEQoFsik5RR
rynN6aigNiKsC0zAhyl47/A1nievTo4OofSv36Fq7pJKImOA9PiwBkoi9RJ3q9MWxo72djyKrWZe
NGU5B2nrR0MgFyjb+2t7M8mGtC/2iTR/MlA2PwNBrWbaAsTC3PjvNRKti+5au+106OgB2DpFVmDQ
ZlSa2g9CbASYkIDsnqlABqV4Y5nuzfI6SoPmCduPkt0OS3dGebRHJUyR/IgqYHkk0hg/ByFQVpld
Rz69cx8cZEM8LaaJeiNqZhUWa4YPxxWcPFUVGycJdAYMdC3+H3vntVw3lmbpV8moe2g2sLFhJqY6
oo939KIRbxCUkoL3Hm8zzzIv1h/ArKqUqjuz63Im5iJPJCmRInFgfrPWt+rQ8jek2TxELfJSI0i+
2rPq2hM5+1bucLXp7WLO1RW7mM+hYGGz3A3ysuH0Fg1Bq7E2c85MwLEoq++XP+X76dfLurQdHQho
JqG0WthNWOUQ73JL2djs87Zd4TDfY/l71Qd6ulM6xhRfTf1dJ/PPCsFPEZnFVSxJy3VqAgZ5iBo3
OdR35+uEpKscbfWCD+1GDCgk484dX9sDVyR2D4mywZDDsYu5YJyAWCEx3CTogK+sGHBYIUQCdaey
TouCCuEH9fY8qgciYTPBoXywkgCHlgL4reZHlSP2psJyMtgtf07oReiOWORG71BZ4Dh9c2DfJjoB
JyURV47OZrPGUpBBtB9b29/6nvWSMJiBrourGvviLHG3yOLu9eRGoQ45+bVz31iMNDwXeqcpRXtY
JKr1ML7ahF+dnJ6I0yYGEq6RZ2jW6XiM+1TH31WRya0YDrfKeS3ZBveNqp/GlObBYwd9KLwCBTg5
W4xJ/aNtkEW30KuQoIW7IuY9SHsPk6qdprPVs70QDsDxcMiVbYe4gzvC2jbp0Ay4ft5z/SCfYucG
f03q34QyqzNDpXaXaCxAtbx4ZybrbmzBRRcRaLEH+vTK/Eiu7JqnJoKTnjhe4wo4xLqPRtrrHENU
PVHceyCBymHaDLb5VLvPTOwaxMz1oepzG0nkYJ/H+WX5UMbUfYPJlNjBx3V0IWjAGYr0OzAJ+l1V
kXlnI6eLNCWYNPjug8uIhSpOXdpe3dhB6N7FRuPe5XR6rkeb5LrkxgSTJu9Sp0CPDF12F06OsfVz
GuyaLh+9lUH0x3wWKaJpcbqAvU2Q/mMESsFDjwwvxwle097OZLJvO4p+MUl4ELPpbcx4h7J0yg6D
TlBgPBD6Ec6ub5R5z8PIQqtEc7AS43C2WxeoetXuxvneUKWTg9cE7aVB97sSqYc1h3zOi3eJwCEj
KbRLn3AeRm+LXA5w7Sqd4vS06OUL20TAiPAnNK2QnfHIQWvFZZGPDz5FZmC5SP2DZLe0koiK5/Dg
mplXY97j2E02cQhwi61WdBFDdcEIs7EKAN8ijz4LoeQZd81aFAiQkTgirYCo57nsNXRg/tlsNtTq
Md25BWvvlhizMbL1beO51Z03RzhC823C5p7t6xqXqXsPKWgblpiXgtvFXl/UYtyhf/xCSEqERYAX
prbzTXkuG9MefH0V3vitKe41A5+BNCt4WwIgPOc1kwaPtSGprMcCpRfP8N44Zwyg1oty27cwCduj
blx/VDTMyl6ClvAeShecD9G+8W3nxdDi7RBz3wa/c5V476wY2AJ5E7ZFEXwmEmllEz5xNpBzMIZx
4DIN0LbsEvcQd4BzG8v+Bh1LzGA199gI2cmlc4PhRsujY6VYeS5SUY7vvT8F/p4Ey+tGd4xVmeK8
XopvF4Dvwc7AvdNzJ1eBNkIPrvST2fk2rWFm3Jnsw4teljBOeoN1vYYjiBXKTtnSPJBGnJ65z2lb
EuYSFR0LOO/YJQPr8xDfWFOOr89I60ehieY4sAhFgzrVjw4q4ZNCrbiyXFU96kX2agueerJQ1SJ/
X0vyGc9MWbcyroMLIQEriVAfGXhdbXwXsYOJ0XwzuAwulerLLa5fnZiCOjuAWwODiriIyQvrQhcy
ni/EpSF9VNZ4r9LZ52UWAklmTJZOqYe3buUH+yRxWXcNjUJxCqTeTSFeFYFk/2q1O9o0dox1eujc
Qp1T6jNkEIaF9iMoro2yxEVLsvbtKLMjqYdy1iBre2oEpqzYP0EfrSM9SaFNmmKdEBxXikaDI2Dk
uHxIDmo5EW4HLoa7wQJDCj+S5JmZ74iBES2hUWIHyMNDVLNvqe35fhh7wdpm3DqyiUBibL2xZcJs
kqJvLg+5rZ+xbGRHV4cTrjtkplootDfDfK9YXvj5fIIrSZ1J55wOZpWXkf2onG0CGasYGr1tPd+V
UyeaQ1mJQMZ+1HOaN6ZHEKiGXY9lrZ9iQ2gKa2VhBD4HKnRPvfucsyi+Xl6CWnyBoIBJlAv5LPuQ
hBEQofGorKtupi0YEf1vGdK1Ev5KNTUyfRQpD7Yky2dZgT5Wt8zjr/O0Kq/refbrBIBlHRfqO37h
EgoXgj+G/t219zopJ78zhWqPPOxXAGJeDc/Rd46BukFa8XCJ6N8uuhuBvwtygE4y0m9kcTekJqU0
xNonBkSbPKlfIIMxVscD7K+MNkOLUs78Iy98RBxChsjUkgHgy3d/LFpKoDTH+sILIMQ4otBaqr3l
RWpiOFTkTFkWUqUZT1AuS3Er4oot65S5ZZbeDX1yM6kqv+j8393yqdD2vhnGLD8w/CcyGJr9ou0u
gZedfY1St0v94z9WF5wSp8JFgZWM0TOoCOBzjO6vwzraL8WzmEEag4uAU4LrcQxUgUiKNqgebd57
fbh35bqhL/ra2cnBCwr9C/FVv3pN8T2Ls+u2IHuhHhDiIWIdXxJwIDgLqVm0/grJX7JJWpsqcEQl
o5VzbKKf5uR2DOFLWsesZRv45BT/G6qG6EYf4JLLSt4nBH7cY4JyCXDVPEY5c0KByyywZs4lMmvG
ELHDyeZJqSqn6miUIt43E5x1IYL20IdYGDhB3Acs3P2dVOO6+PgodR9iEw+1THFli2r+MC4k0mCu
2uULpsx1rvuxuFr+MNDZ/KSifIuS0gMJiHrWJQJt3De5MyPDhplsRGxJkCfGzRQ3b0Ohdx1iBxZH
v/2v50A5c5lILp+MvDHdG2HxxYs95xTlWAjsIHNPMCHIE3RjsddxEO3LlFJwRC3U27TNjsCO1rNV
W1lyCgEYBPLArN/s+/haQ6N63dR2ZdBtUk1odgVtKBKCAe/f/tgT+otqQ/1gTk7JOiFIkusspJfK
BQK65Tssn/NDi4jPeMbnpQ4ZKzzUyrWmA83AuTWghC1zkFLoMi/Lx8tLlBQ3MjDbQyyKr+MCpAsN
IvGw4aNOM+9byjlGUbD9lrO+nzvjdn6pHOcFYoWPbK5JDijrr5aORBUubYk3/fby0aUkevPB0f4f
34b/6b/nv9Gf6wVb/i0nyQZtWPPTh/+2f8+v39L3+n/NX/X3v/Xj1/zbZygZefqHf+X/Kpy7ASz6
75Ts/xTn/svpLfvl6m18z6C4Z1RB40we1+cv/A3qbn9ywWXrLktM1zSVI8Cz9+9189e/aO4nYVv6
zHMHKGkIXQcG/hvU3dY/6Raht7ajTCHwNIOCr/O2Cf76F1t8cgxL59lsSXxNkNj/Fai7tGcA9u8h
6Xx703EMKXWUWpYj+Zd+T/bOhrKp0IDi01Tlr1CRGVCGPZVeFQGgynt8vzzdyMZaVxAJ2YkKoITE
fyZj/8yGZZcZ5lWVDT3SNe+zU6evXkFUUlvucGjdlPHkHDDJI70l/7jj4jey2fxt3tON0WfBmFi3
YjxPuB24zqop+B67ya1HcI1VErgU3QGHvC4t+7PhwynWmhP34++VEYHImDFi44NuocaMihbnV/Cd
hCl6TMcEWKgR+QWwlxZhwtPUs3NmnP6Sl99MZqHuZ18O9yBuT5NBV1mF+cVsc7apJlc9nEEDK7t2
pTICVWR7L3WBt89U3Zqy8l6LDKRLzRUQCbmHjAWCmZDhI2gbuQ0l1RC5sck+HXB3ONhx9cRWV4w8
yVfuigDCCHdLB8IRS31U3axK3E3uI02Hkq3WvjE+p7a7FYOFU88ZXuyCcYLCj9qT8LbjV71qavYy
GQGOfCr+GvjvRqKzkfe/d1X/HKsqZHGc3fcOUgCFphs54UqjwiDmPUj3PDmfMh1lPQFdeyNgMTL1
ZnVJ0ffuQzk8KjIGL4YrxotV3aNE1w9Ole+tstK3auIQ2kFpbEckajSeWFVGJ+LgZdm59/Rs3os8
Tklc7N1oesnxcLPzQ2YljVseiDAKEuKkKTYPUaOx/nVRI7FiLzvzV4MjsSmH9NWogBUnLTyo6TGs
pEmRxIvyEA4N2Lq53QZudK2M/IL1/TCo7vMUa5tpEixqhBtuo+E5aYjFC+CMuTgN1qWjoS7BJYmy
61sx5pcGLLVeXHW+9Wx2rOcSx/9WFZQdJC+zbFtJmhR4o08OS5XU/xV52AHH1DOOZLH2AxXBSRtW
k22W605hPZDDtjNIaNeJUVynVWZspgrgeDckZ0oGPEmhf9/Qim9Sk20MRrIMBoOHIZ820MCs4Vi4
zgZtUwnGn/34TTK0h/YobjFdIKEzT/Y81DGNGTwRqxyhKemwbtdhB++expxzD6VSuB1b8yozUwxE
+LRXSFILxIkMlWI2OMTXqK2ni3p1aSKSS/rSehhq1NHkZZGSOE+q7Tw9TjW5y5Me2YecltDyxT3E
LPsI+umoyqA6jMJ9MjEG5N2MLxQ1666oYBoZX6Bzfo4MTu0yckdGKOVdbfF3iuxbK7obXD6vhsuA
RguIkU29KNxHXo3CW3/RZPpKgCQp0E0RrnTTPxW2w57tzdP5+tjFN4nRbUuKm8EOE08A2L17PwDp
oXTFHEoBB5GY6lDCSTLWVgn8pp3BrcXsWC4WcroUcP9PfX7XmZN+WhpAM3IOFAhyXnvXe6GA3sRh
A5g4fW0b/ztETgYSzY0yE8K2/G8uu/t16nEZq955YJFGZZ2C2SMevaKW4h2ZhHmblWCMVM3oQlnQ
cIXDzI2KP8imYQ0WPyWas4Pg2wVvZa3kLryEPj6EyHPfOiOxVlJiBXZhT/bdjDEHSbvSbHHbVBVy
nEA8lhq+FyaG9ChwEbmO74sSmpkqQEr15iHwx0fdA0YxriHhMD0fZ39P5L25/hBu05rjlQ3VQ2ja
b3hb4cb5DEW8jBQuO6VFBTds4oZd5QUKEBGV5SZO0MkOJx20ysbyPAfNLE0gTwgwk8XBhHLdG4/m
CGwT97S7rWT2PmRvtI0CuwQJZ8F8rYmE8BouWCOjYgiyF434qbVXyMeWci4sHWe1PHn/pRLlvywt
fqhY/h+rUZw/LFE+h+9V9Vb/8u8866q35L3+Zfzl37Pm//xvYIjf+Pyuesu+vddv9e+rl/lbfhQv
tv3JEki+lJQI/sgtIRXko3ZR4pNuC9NwDcb30iJ15u+lC4DET7ZjUr5YfIkuLZuv+q120Uz3k00t
JF00r5IAFOdfKl7msup3tYsjTdMxDQc5BfxkgfHhp9qlKj2uX/ZTEM2+YIAfXzqYIi7PFxiDFksg
t98nsSoOTduqs29r8AorBPvoIrTnCRGU5fBYNoZbt46+BgzqV4EvBvAkpnYIbP2JlWC8a4PSPDZW
jeXMPnnEiD3/rmj8z6JV5siXfxRgjhLSMixXSqX4RWzj518ChJa0jdIvdkwfXxGuP0TdoNhok06G
zQm1GSa/yb02cxdmSBeNtwoxHF7C4iIm9qapX2IuaNNgEzGf2dJPRzddhdk2AxFPySL9fSOn9jPj
RjLClLtl+J3zlInYPHmxfggQdv/xb2T+02+kSIqR0jCFa+kCS+OPJaWDvTvwHb1DqASZAgCsvSVz
orGn7bJzsXneGzisCbJw2iS/xaO9lyy9doM5e7FF6mJQyNw9q4uJjSoRlcvnZGkOt1pqXwV1GhyC
OQYe4o08SESDzVQrlvvcMmXbszSLS//KEM1ZRXZ8q6z6FDVfxzQC0MeCeN/qHArsBhemV7BgGz/F
W+x7h6ysvB2ojQa1mhh2Nfu33SJuKyZHF+tsMFo8rurbnxyuHzOBOAGUaRuOsE1WtLbhyjl753eZ
QBXK1AxZ0bDLXHYrjncv4zR7HjYNBGk0OMg3xyh+itt42rKPYyKjg7mOo946jDbyWU29+q3fvlp9
8yZHKY89z6RmwEUeMeIh6XbZmWND6w8dgdZPghmMkYXtDbqdk8g410bSnjur2hm6Hd0WLF41FEvr
ggS2fd2bctvoFkkwHVE3mkjbG5lRCTUdJATEyYacbWOvYZI7mz8+LnP788OFQedDbpWjCL13OC5i
zqP63XFptGRgy5Fb1EngOzBvEjsPj0zTqmOZfe9719/n3nvBap9HKlzmuBv97YSN+1ZCAt8vkqTR
g0BjazzX+e9Pfr75ffn9hTv/fIwQSZliVUkwF/fA3/98qjSqKmQBchAJoF42Jw+dwvycKckgWneo
l82M8Xk1QZBKHeeKft7D2pi10Z3H2PCPf5qf74X0iUycXU4j5UpMQ9ZPF13RQVFm5eke5kDSk2VS
rAALmYntg7FzVZA+xvgYgaQSO5cE2QlHSJkm03Vs108izYjZHn2dSPJanA0BDFF4Scjav0Xu3uEk
yZxu74ROuhsLeEcDC20uI8bJra3pf3Zg5wP344HV8e1Lcs7mX0n/ObfLqWdWi5DeIa1SIkSjaIo2
vd2qR+TwXTeZ67yazdiWsdUrQcgU3mh8hyiU1tDcMlJsJohEveogQuT2tqGt2td5hHXG0dWfJEzp
P1+8HHZX2A7xO/Txtv3zSQqaoZfSMz3UXAT8TlFCqDo+rRMc7fSz/z5IgnXD1j93ceGuAvyA2BgV
Wog4p1FQ+upPzoJ/vmYMKGVMBZTE/MiJ8OM5yTZDuQjE/aObIGJjWhhtR619r2syurRoQFQQ4zmP
xHQmdSREmzPFp9GWaKpHKJQLtAx76ZrEsRqZT+mf1NQYj21K6798KD3FrJdJAKvZOaRS841tns30
4DBOd0mBdQTV9tc/+a2Ykfx0Qhi4mWzUNwS5wZD+6dxmxuB8nNuDG7r7Ju6ZmWlJvNWMngZ3qosv
zTQSEjxUTAPvMz+oLgv4I+rkZ9F2ww1R2iO8nSJbaw1usSpioVKwkbkt7PqzN06CtjfR1n/8Y+us
0v75BwdIQqXkcKeAav7TDz76bDImr9EOH08Qx2OJPEzlejKG5IkcDNKgzaFfI/Q2MNmjl3fZS+Wu
C1HcAyHazm43LwxuLU6+o4rUkzUZOoCBEGPoEHRHtIP0BQbh3LVV+LvSyr/J2fIRTcFpcoitSRHL
rQv3Lkji8cXC2N92/rCe45AwAiWXNs3CE4q360b238z5+dnPR5jFKlxf9qLbSnvymgY5L5KxjWzZ
EtZBNfNbvWK/VBm5lVlHfVT6MXdrieAq+iqi8V6zhggm1AwaKZydkTk7hwoI43f9PaSROoIIZmlb
ONsC01thxDMJ02BmY41AMEFZQUcM2zWB1BmzWY8sh9aHjdIn5u3kYVd1x3dz9EFyE23VTNdElFvn
pTZCnvZcAAMFOcdQeLTkoTWB/Ddu318bNWBkSLr1nZjm6CJUIeGQqo3QFWMCmtMrkM1vnFN0NlV4
nxvmtxoK5Wq5vbfB+KRswEaRdK6WU8dWACorD9ytPTPZQiRLx14vvDW+3exsDNg0sqSr4AkY1TYb
NXkea6T2fbpe3uAh4YLxhWsfvZwo+WWfoQdnJuzJk4nBcQWD34EkzaNFuMCW+lZ/I/uGVm05PZSP
YIAF2snz4rsqliG1lY+Xwk5+dVAUbLIyxJThZTd9nj8tx2yi7GGHF8lDoEg393vWnQUy5n2b1I9L
wWXVPqFX497WGvXg9TrP2/k7pWOCjRGdd9jbPVt2PC+j3Zq345CdNFOtaIAnLL5QezMGl0dqEpb0
Hs+/vMYfAWOdXUucDbsiCrzLIoIxY5aFBYOoQrPL1QIJZo0e7WveNRhX7XdvKpJdPUbpIWjcNd7z
ppF7tkfhHRCETRrJ4lrVdbGp4qfB7fpbt1PsCOfzV6ExvbKIhZ5X/96qUnF9pF7ZLNXAP6q8Ikrb
HVt96+oDiFDHIrxqPX86wTC6Qf5zttoCQwa4frzU+ps/G8CM1GSil5fUULjfcWAV1pfE39N2Hzgp
y2ve4xE+GkQswvn65MnJyLZq/GK60ePgeSgxhEG0Wic+cmpIdWNLDjXY1NkLh1k9WxluOZ2hx7RP
cJedvQUw0y86715zdJRVDTcFvYsPFtnKq8iL6sPiIup9k15e3VaK38BPdHm9fHHRs75t7Da7lPWN
yg7WDPIRTbGuMxtkGkhTQnc6mNwDCVhGKeuVWcAMQ6KiHvxMHv2spoUY4YlrUVjBZuMCSxrjxYCJ
WvXvLJmeWjTgpySXUOgsau3OrY95wd8Vpdlvq3Tw9ibbk7WvWeBzuKsMA+vO2DUrDDBszsbWeG79
jEVNlmmn5ZJaSvwBA9cw+d8D1l+nakzFw+iB2M6z+HNWN9dOqxk3UnFgjSl/ZuMCyEHPL2Hb6/sa
CtdNBTTRJdNnzlEOxrdS9Q9mifxk0EeCMj2LJ0aVNtq1lsK3YLXzFBjDBLd1bovMNIuO+YS9zm6S
Y+sO03EJG0mnfD3NlyIJFlnINBujLSVmTHbuZnkQLtJoORrNnuyYjK+eMwHmBwx9tX6sB5KEfdeh
zbGsi4FqcZV2yHnZ8jX3NTOZtSdEs+4wSq0sTO+bfCiSrcM+9eN99+MY8VGs+buKnTIkbI+XwcJj
PYLHYnNMvAf2OeUQAzPfSALRP0Zlywhw/gFTG1gfsQLmtc/YfePgFPUb0UG1QgBHBMFlQI/U1YZ8
7Ez9uVPMQlumpq/JsXK77TS14m5sy+7Bjjqe83CT1viGU2/lONWd02HOCDQCxpmvbwsP6ZUuswgD
mUpvebiss7m/rohRXzi/FQt+8vs+OHo81rk71jn7VPSpywObyO5g1Uk2ukPPu1uEjCPm33hpXOq6
5DbYeRKyIavtXg3yPnAhcKvq0ovu0Q1BDg8e2TNO3QJps8DnNm2iHSDWgd7NOwKqpxDCBR4Pgx2k
jqxuHRTVHEdDuHus3RWtNpvry+CcFbcay5ddXdXRcbmYC+b8W5XNRr3e+ayIzmAohpytC9QmIq78
6xQIizTpdoVzbyQxxHJWHz+2HPGX187a65vwlIY1OfNe+cVOxPvyBPUmcG+FBgs+6gqmlqXefLxv
yxEZtLzbSfYyEO24hjx6aWJA66PjG96aGd6pZxvzFTvqjvHaHuH7uR8970tvwwEx4+CQBO099iPv
3dS6bcsljbvjzg0j/dS2dXSwJRdg1/vq/Iqfx91PyzsLHyLeeCRmXLXKPS0SN+iv12HhgUOZTMzO
awzW+lStSvQg174v6LAL/RinCuptVVFBtqkTbAyDhUQSpBPAClfeWpmWAhgzxNfIZKPtGN1Dj+3z
AjzE2GPVfbTmhWYyLzRb2wNFiX6vF2hNltKisrDRTjUiau5Dt+yFo3UZe68QRIsvmoY0F/MGlP1v
hd3q2N1s/XPdAPbsBWbfCDs+pkRON1IBURzxWFtuqHVYaSdCBUKU2Um1r1EEH/AIhKehqKCbccv1
Uz3ktMnld1PA7OkGhJkscB76MHI/ngXMlr4ulz8DF++skU24BMwtLzg2UW0vrXJOKwAqvSzGnX5j
3BaNCX+Mlb4aEE+usgbEUO+PLrGZ8QZDv4+0dlbymVcGGvwgp5Hv157uZOcEldEW0au5YzsXmszs
oRWzvljU2VPyZXnYY+j//AHMKuFZScQsmlGX7K+hEXhFUGymGgcnITmIq1NkuNOwouByiTrP8VzE
3ARFkW8z7OAgky+5ToBKXA4h8lWIsTU+lBIl1VyJNcCak0S/iiTpYFnLxEZTN5TlDjbtgnISCwkO
vW64y3rY8qviumoHAYvKJ4111LJL3rYeLMAa9IGw2WIxuBJmWiGGSrRNnwYIdeYbQDLZ1TV5M+pK
s197kLoP40RthRvmLYO3u3U4AzYYEFnBwI4vp7S8Sl0rWXVZwsoKENMx69vn3LBpYB2iMsssYUmE
O3Grh6N5MkReb3vDH2Hy+0zIrSwB2pDda11ffvGmSW3H760fBye9b4tjVutXEPP9S1XP+/75NFmK
z6Q3U0JPYpIfrBCcYVfXl4EjyAHjzUx05HJFsG1SC+U37+TanpF8pR0MB9YRGQV384hxpngQsnkd
W77IKMYUm/zEmMZMkWuWJkYU6sNSVNkdtXG/Cm2Vw4gHb1KOiMLTF7s2y6OpIy+pWv04qOkFWpe8
YIMhlbXNaD9NVz9CnUTy21gQOgq6o04FtxFBWluj14lzAwWPGqwNrrIoeNKYnOxKN9L2YQPtsUhG
XBhlku5F/vhxylRxf89dCNKm73xpBE56emaH6WKT7EL2oquEZe/OHIKZz8nPUuoaZvnEAT/PkSOa
GFg8MF7BkAXf2h1GW/8qyqRJ1oReIOOIgpMzFdNG6zz/SxSgG6yzHsUZiJt1N01QU3vpXBuFdk6D
LrqjIEFD3wGVb8+uncAGK7+H3BvYAvIyzUC1SBzy2PRvJxphEk5vuMgFdOa6gPyAV0GZBm6X5NsQ
RA5pE+zJlpMCYDPFDHdYns64jB2ksH7sh6R4+j1abgWElnAPZGxGZmGx4+IIiLlF74SXfXkZ5ARi
ykYN5XmsewG6pt+yRjpbs/a0ndON4j5zxhMZPdX1MLbvFQ+MczmNzcVMiwcw892eI+uiWDUwfNd1
2u2HsKrpK4wYKotR7ErkWJVmzvlmdUh4L7rMzItWSutgIzcQTfsOmO7EnpVTFQIJMx+uU/xyGOu4
sTVu+FKmzRf8sM6mhbH04bdZBog8RIYrUmiTp9HQzWOv1HvXoo72x5KqNg8Q47ktDphB8zaYIaqT
plgeWfN9mAwGsa5hBkerKbcZG3rEgmzKfoyY5cJOD/WkO2ppCT5jZnnKCotS3KjmUETWWyW65DSO
8qYKsU6TrQBIQ6TpnlKNKM75DLLj4n4RUVl2s1keualOy7WIrMwg4u7dBmcwU+qsJTk0qBQzYyAF
u0YN3KhA6+163QnHT3vJJNwuaZZEyjTVy+BHZPUiTBj8/tWcx89Fi2NzAWPVWb0fVUo1H5NZptNo
+lH2vQy64TbqwwvgORKkpvYGcR39dMaV1sfhSG05sPpLT3VPWHXNKvmh6ZuL+tAG2ME5qWK4+Uyv
/R6RReGTrMn9ylx3gRi2lHV0S2E7Hgo7Y/RGsOKltOrqADuouiPT7Tz/VyakraOseODWhR4+3Dix
ad7VlX1X41XecIGyESCBYBtovw5dUVH9B9M5sKtbxVaAvMkeVYbWQqg3M2zeywH9+EevEkuz0U4k
+ldL+IQmzTLrRWvtAxVYlzluonI5+/ANcSq33/0M8PQ4UdHrqNt3aS3FvV1jNxCYRNiIG/2hJUxm
jUa4nSms3aHXMnLMtOY+IYXmJDzQIViVkjVWvPlyU0R09LlGHd6Ha9uMIb7okzh+gbNbXVvIJNbN
mHIrreG9mBC9kEN4/R1BwQUIL8d8LDIOocsQPbIKdakDHGeLzjgyWnD9takuztyXxuFNEg0zad9k
fzs/NIlVO9kQIzYOXIxtqPE+432YL+1akuQ+jpA/c99EWZd4zBwtT9wvDUM2bzLyuROA+7yz2Ea9
5MEUPwGLsdZFDseWS/hguiI+eA6gAmWRk41gneB2Et42kR0cML9HkLow1uSeszfdfj5LbEJOMDR7
dBcckBz3JkToZC73cZHaZ7/OrgEGUNBR/P7JYF7+8zjONAyHmafCPyiZPP84ZMw5jYy88nFLpVp7
NIYeXiPE1HFK2qPwcxKezeJBJS9RX3l3Fcq8am5KrN4+L4ucsnSbDQ/S4VBO1pacvvrot0xkyCJ3
r/q8udIkflyiLG6yOdTXmxofBKfd4qftNx9Yu9T9ksBUOw+pU23/G2NdNQ/mfhxBmxJUsGPoTNMt
hz3lD7P9VjaD6auWeMHOJ9FFw3qoV0WzaguytENuGvd2Yp+XvWJdWRAjPIOky3g2RsAtppnUoPAu
KuChfIZA4Z0a3QYsOlbRqUrDWz0uqCOCRN8tVb7fOu+wRMLrqe8vc1pG6mvyiqSh/mxq1c3iGTAi
o94HY1+vRlBksG4ncN0h6UIlj2taChKSZnpmN/PNXMCmQ5vpiCvyCsSgFeOJIiH448WyyWM1Tesj
CXfhCzVt461QakHBUWjX+beiLQrHm2Ui+v/X9OPnsXj/61++5W3WELL37of5j4rA+Rr5r6WEl/cm
z8K332/hKaT/toY3nE+GacCtZj3smCyl/7aFN8Qnlw2Z4SpbZ0dvCJYTvwkIlfMJYYxkfMiGflYQ
cg3/toRX6hPfw1HMpXmPsbDr/5KAUC6X+z+uFYbbpqGYcmMlcC3Jj/LTFl4AVQPgDNwWoc0+gJV1
rrQkWtVGQqI4lJ+zUDG0TFQyY1qcJvdulMkmcDAhOnu9YmLWHKv2yLz7vvE8djaKNjsucfI52tpC
IewwR1xFNQmbNaoTKPXByp9aa6szCUIuWzIndjXrhNMjLSiX6UaeUgLnTRwUkx6/TNgCN2Yn/V3c
omaG9kUsQqASMsRaQfHUyme4+fgJ/ABrFU5AsmAR0MNOwe4akCA9JrI5l5G8smPtQR+s58SYCGyv
nBG3j9Jxp/aEodbZxqT/s8itbwWlMw2OY5FhP+Tmzq3ki21p9U6NMAQt0W4bYo5qmYGacr9mYf42
pW8TVkgfvZ9Z50C3ipUJEKzRukerKo7mjBmlaFHrHhS78JO70JTXqOE3hZe8p/qXIZERc35uCUmg
gBeRsQvj580PirNVfA1Y+rWad83YA6MRAQDBdGxqPM3Fs20HO0Mw1yFEJbadXWnKfYZ839HHPcz7
tZxgd2O18WeNVY9PodaHdFX5YLh4DJu5f9BTb+9ajxrBQdsSK+GK9n+T1tY+mgOjve5r7eOzSBkS
VjsRluCuOpDQIn3CaPlEgnkk3kM7v50PckWUveWOXxt8Y00wnlqv4P44nDvM4/E4E5KZukrrKzQ0
0oGTQ4SJpzOvwKGwH/S5Cw72Myyno5Ji34Bz6iR6fNM4Vra86yJAnwG4dcf01nlq7zXOOnM1ETTs
EfCNs4FotoS/5LTUHE7WrBuo2eUIvsCe1H387JLJjdhvAm0aRLf0f2vfSc9+qDadwTeiNjqGMV6R
FIk7PNHcfPEjE4ZoP41bKIRrpAhsybI3RPA7O1DDJoJ1ZiWVcS7QsaUz/jxsOqwhFenzpvlI4C8x
Oqu4uE5jKIV18+0/ODqP5caNKIp+EaqQwxYgwEwlKs0GpZFGCI0cGuHrfeCNqjy2xhJJdL9w77kI
hlGXL0AFvuCFEzwtfzrYqcl56Od7o+a7mhHziWHBTmnweUsymSOba9RSmagr8EMEHhWYC7Sn9RxS
IwEMKciKSt2neMCeicGH9OdkBWWdQgAsVPGRzrPAHWD+6VHchQrocJ499SLnNt0jd4aFDw4Id4sD
i6Wuzn1DAN+0lyzaZtJ96/KkkpU7dXIncZqM8suw/lTxTsZ/s37a12WRH2XqZDfVKi8lYqIjU2sJ
OFwuT1XrdUe1GpqwH9tiFxexdyQNAHaAflUZ1/OCI57ttbG7OUX2ytDAvJfJYL6MNeGIMCG8VD5t
7iC1g6iSwc9hEaY9e2ExCySifL/4s2qX3q6ZX4rzPBKelIr7CAUrlem3rJ9TFeoRhoSlDCzqaszW
BwIsVIIjIZn6QptfE6B6fBM9HdXL8EuYD57yAlrYDHBuCW35agGgsvLVx0IKxa0Jukm/Dbz3tmb4
K0xL/WPSkOToJ21bVC/70lFfpJx3BfRhy/qK1S4aC7LRxXdV1Ue3XX1aEF/VafrBR7luiSSDw7HE
pmXHj7K/2g2z9zrbu2hHhI1ytiNepnxh17jHzbiXRHYUQIh7/WmuPmycSF3xx6gPOqt1Z23hZd6H
9dwAXin4wOTqLU7Ux7V66p+gSIPOSU/kgjK9eFUsCdUHgNvNsLRIZiXDKWXvpOq+1NirIZCsjQfP
oJMwOt/oP9OZlN14eeJtCrJB7Fp+viwxSJw0DituyKwh7tF9ZOwEODhIGZ9YKzYllgA9R0H1XrXz
vbbVwHLmCNh61CGrBfMYNZqCYDtjxLXkoHrNtyUvIrVyYV1hr2EQXcRhnCxvpXaQ7bxb7d/elCcF
8/3a94hWm+M8pEiHIcpUHzXd19K9Z/bVBXia8y8Q5VB8dziZl6y4uW4Wzi6U6yV5S6bsUczesejD
0Thl4rt1QyB6eBKtPW0yZnbFr1bNLyaom5mH1494D5zuSHNx2ZpEUBPmRGODRxucuogFqSiEAZfv
k5u9DGzjbb1gF5Z8luNX2aKr3DIo7TLxXQAZ1Gy0qZfE+2iTei8zGeE9ZYLyJ0l/sVwH6/LbD/l3
Cyl6mQlfz54gut27iuMQfan09Cdcn6SX1T4C5oA3HmEIvD75g07A33QiI6eJWf6S6csNYO1pecF2
diM71P6a5uPOBX/R9vVTTg4iHuRksflY7a1hIaFI935zq/j8/8/AlatgJKORCANbsnhC5M/yOldh
vaoLpueWwhkkh8sw1wB4L8CHg7/llUrf5GqcQGwelo6wjk648PqHQE0ErUW8V0pxmxCHzPafWPsE
TsjaCFnT32Eg25A7eGU4PRg1oIm/ffZWkTy1TjgGdE5SCCGcHTjSWBEXCi7OASa9E9T5i6zGnSes
S6c/l/a0K4s3O//gCQptYrTEsF7VJspmYEzpMUGDMGr1X5E26OqHqPRGwjYY+WcszMsLedohPGMf
RvR+ceOLtD6dTVSOFXXcVmQjEUks4DweoAo2UM+HPsVJgMq5JHRMKwTarvLUzQbJ0mASEy5ScVgN
6DlDE5X28KAu5s5Z5tC1z73ys/n40pYry/pXceSRyxq5vRGxXqKUWD4IZvA7HTN4VQcez7Q2RS5i
8KQkOSZhHae2BJsh6MnrPcSUA2CYqK4FJZvFsgRmqy6vWszbpnbib4x6upWfFv7xanXaoJ77QyJx
Bc8awwjuIDCEybrRkeQFvaE/lN4v1ItDHL/kNLQ1Xm+71J+vMNUyNBj2S48SmrbmDizhLyOAxE+1
FhbMEgCh966l8IAZbSit6qVw+aCWNTF3a0UCYVkSNXkcKCTJCkoDMtE4BuT4aKSZRNrMEU1yWOAo
Fhv3JDk5LTLs6mfN5x9y/5LIktZrm5iPsdfucGhPrrociIYzCAJhrSnny1jZORgA+Zxka6BtvZfH
FZlciD1COdO4HwoSGrZg9qHDPpOAMssmhQ9F9jK6AIKTdPkpZI8gddyqOddi7vCqA/ahejyAgX12
1PRiFt4LdJhAogLpvCkScKkg3rarvLXqeTD038Rwf4ZKEuSFbblbTuSF/ZAY7q+NCJq25/xoOQ7G
M2FkNH7uB1Y2ShxcuyeEEVZDg51uUqO43vf5t5VjxK2KyFl0/Cntuy1+RomEsrWDIZ4DneHa4iKQ
lfwF4xyOVhLUhFKAoWNCzRCKoRO5xilMx+UvJBh/SZ+KpdnHFYRQs7g0co5GpXnAvARfrOQqx7ui
MVhBOrNzS+sz9n5rr740hAoyDgsH9WZhaC7hf+Ypnw34QUnVnZX1LcO0O/FHq82RBWGdQ5qnAAsB
GUCewEmKKX8iLbXkF2DrOevNvs3dXVu/ILA81Mr85lAfxrgtIGksqus7NQHKEwNHAzv7W5uiePR+
UC3u84lRKtrItYUHrf5pczs0vYaPzV3HrTK3xTHWFuKglkPB21i6ZbBIyU1c3G3ODUgdfmZ91ZX5
ktbH1eR0Jf9iR+2N+ANf/jqfS+cFEt2GARJIUhihe3pFGoxJ1roZosHEHF/f2eOc+EaCKewnm8ff
j0kSmpjjgn8MkH3sWrP5mCxlFyffPKYnpVLgMbBmm2C4UsanxvDkjdQPsUl6U2Md27J50ImwDXJd
/EOjxrx6fi4N5v8Tl0lWNsj9qWKshZjBXEkCRZE2RaYjnsZskVFmiwwzAsdljqzpBP4HbbX56Top
3GeNJKXFeGGEtotjBncKCN+mLV7dzQ0FkHj9HuAVlqBEiJZp5JZ6r0fmkIEWVfx0AC8avxkjpSi1
dZ3+2POKPXTcihxvJqWCYfH22nF0BovxZJk1yi09YFpZidfBGXwNV8aKxGcV6RG3hcmHV3B76ZaJ
Vif5GgYc97HJnaRhQD3o7bOYTwP2rA1uGjdOKEx0MuYlHzUujLNXuze7fcQUe1SWhaKrCbK1ZqEB
MoJEXzFQuojjPHm+UEeMwQ16N54U5vfk/0I5grpIjm+8nnViI02DJescv7Z4lVcPHGAODZgWVycj
gxg1/DAjzn2VeHAcZFd3eOCy5GLhHoqzg2oz0FLfB3srfiEaDl8C10dPkiahrc+JpV2s5jfBcxXH
J0m1UXOpsQnfyeq3+Fp5NjN+wTW/z3FyMKx0n+bEDYNwZ/p265sYGPNOAH7jND+gcT5oLo8TnPY+
ITXKVoKKIqVcT85kEDP1ltnZQTjvGs1SEf8tPbLUYR1otfWqqnxUpxU40G9eiIgt8Q3uOqCcZ839
6jvCDtsa39d3x3xe974q7Yx+Y48KsqDuj1Zyie+uaj3mYFHG/Khmgn7zcZRvDTWYZV0IMyD4YYvU
/JBJGq42N3Yu/HXgVY3LYDQhiBJqUdrgcGd/Hu6SslnNSWbiqOiVFzZLwYQGvGj0SANeJkm3KCAk
qMX72jJcz9ydVnClziyNgazIh4X3hwVPxP5xb8ZehA8/gEJBt4TcIpV7tg37zr2WqvdXMqXMC2e3
VGsIJjynvNKXawNe2dbu1oJG0riO1V/0qNznP4YFYq4S4BIO2doBPcyOSzVFq1OEiDSvnT4F7mD4
on7OpvEMsRXk5mlFZe3qw24h5ZkHI7DXL4cSHptf0M/l3qbAcipkUdlMJdkEaPPuJWtGsnF9l2Nn
ubjVswUHUyCPRxJIYPxj1zlQmI2bZlFUK8XNS73PEd0s8n+uZNfHYQ5KiU3brN/0pYsE7+FYj8d1
JIe0eNPN365YWRPj/hfdfmM5ZGZNsZVd5DjFwTTWQzhAytC97iHH7RPhy9gZUvlr5dlToTR7NoFs
iRWLwAiTEaqCTT0r3Rdi6XZ6quznVr47Gyaw5RUsHI4MfGHB1ExPoC8nrAJsdadBeVhIXVDV9rt0
XjNspIfB9cJaK59EEp9dBYTVoL7GxbIjlnuv0b3MY4lh4xcUjU9hGvXO+JR7UFkpOL3cjdZc7JVu
OUxwvIj+fJht0jtsLs4B4E7Ghd3vk4z+bvK4WpRDC9OTsQEUtNXvJhSRgvp7qZ6Yl/nLdz8cV+Yu
Bt1VD0A8B7prcjrX2rdrjdxSxckgB1lWUIl4hXxv/pw4W8kV2tX0CB55PiQ3r+u3UbjhapUnk+Vi
bHzNfDZUXremOg+09Uk87xpyZTvDuMFWeedM8LvliJXzHzyY/UREqeUxvcplRHTJbpUjKv7ynCYd
Dwp7T6jDg74pVNbTUqS3GEmorEmPWK1dVX3gLafnafyGLE62PlFC1F5iLPe1dI+pgeAjLnaudS9c
4DmeDif10zP/QR9cEEbEizj0lvXUEzqIODyyCAuuSDtJJBdQHThT++gwDYJ6CBbGvWbK+IWFBcg1
tjnJRnmCY+A8jIWv45QlaDObgNdLwBXPrua0J1RpBwE1yB/UMkL5j/IYzmsAJ5ignd+qdhIWdq29
q1QbKo82nhZTU89XzIX5L4kyoKGPd7t9zZ0fdWnDeqLs7NhR+ooNMaGmcU31tTymOF7tRIESZYhL
6rb/DPMfbAuANeLi0GrPwxzVBlHiSUz3QN9vryvViPNIgjbraHJJ8ulPVitvVu5yMySc7Ab8DCo7
1aDj34/TESrGacZFK9omsqdjI29UGBh+G4riZc+e9LQikstsifytoN4mRFY/1Z26SwxqMIahU/mY
teZLa7CsN19Wliua/ZMTq91ZB8sD7uRClTat0JWftgkOHimO5wH+yZ7tjchucsk3BHwnoOUWu76N
xLbZtFGsne4xC+QioaQtPPfP0iY7AICq1APTId0+X39o131SsHfq5N27mCgsFQXDzh4vSvtO5L0f
K7921V/KGB5PGtFi/39Tqm3+rgDQyEwaTrU4WJXBDUwFYf1lq5j7xRI50z8SQ6gYHapEVHhZv0aj
SezhlX1jwwRN22UGYVJyvM3dNpClRXPWj5juWVLma3q5A/t2pB1CTvasF5hm9VDyF/FpeBwawUwt
nb880b4m7O04uPh/uYrz2pGpZuT9FwKGf22HIxmBkIqqnQm2UZFxhXcVlgTCB3I8dIDpeD+RNpjk
kZFmzu/bM8pQSnbkqLCs5VyNoJUpPBjDkgHRvVeNdzUJoubbzyoOnomWUdUP+uwdbO+y5BtJlxH1
cJ1LCwKOTkGb7dquhuKePZnxS2kR10MNnA7vIvT8inK6dSwfKtu1m97gfZn9D4LHm+xAxHJ30tOW
JuWyQ7LTbL6U01Wn2TLS+Kxn7NZF1UL51WWwxNCBvCYlE0OmB1cTr7060gxaj9CAz5idA7PAb1tZ
f6HYsjP3dl5b33E1/zRMfBS9fqmwb5tZEvZkwX2PExJYpmceeTggn3yqL706gqwJpSRKuuwBWnu7
UV8It3Mp8pBvLLjjdQpY26CXRaeZP5nirVdrFHWIxtq3OnUOeFTvcz3xbHyX1h/o5bem+OTlOA/g
gio0Gq+CZNw6Nxk8fJV1i8qHawsgjJ6CucMJp6fkT1gMrb35SJccT+MLuLtdUZss9Fz29q3tFzoZ
YZjr3Njh5PyT20DMVd/tvnOGHvlacIQPe0dr/1lASUx0COTUTYQQ272HNNC9WFpG4iY/s/fcd9ta
eHo15F7BlaUWyW6gOBGW3yR2WABXXQi/XPI/iXhjy+en1h/P4vBztadYkbCB/qH9oLpAo2pVEYau
Y+ymL16j/mRTdrSHsUOP2s1hpYGqFVj6Ucn7gID3vUbG2yjeiAA6LY1+pUZ/7PUt1i1Bru0AwyeV
GxZjxd076asSFYXSbdAe2we6yAJSuPppIVZWasY1B3ZJROI9XdlC0Ijz9JXmQ1dQqynVtZb9yDCP
WKiRjfoxt713jQTyWwahac6qj9LJ3oZxnThfqkdTRCDTUgYZy9eEymNlg86luUDl5IB38+zdGTQz
XB2ChNnCYglwDG6zeW9ANCK5Y4BBxv/Abf8vJ8nB5pjiQn1UyGJFzByhppjS/lRgR6i6bI+jbfvu
UO3QrdncNXMi9+ytcNQtJ7OGba0mJK8SG1Bpu94xaECdd6atfbeixh2maEaIljDTc/KPRVeO5qBD
wqsKxhXd+t6USjCnSnr+/wvT1NgvcvWCi/sJ6gPVgn6xuk4cErKviYTZKxSjiVNEWrxe9Rjii0yR
zH0jMXNZ08Cu6Jr9mOaYFgEF4+W8w37KOizwbe+Tbv+X4BYwD3Pv04cEhL//5pInX5ybsvroMuVb
DEvYJNQ+THB1RqIoHGBQpSW3dz6/ziR3ulv2sY4hFn8IVLKm2VUeQ6ehP4yuFalhj5qSACqrHalI
uVhJzMVN0I1cc4CDUpsjqMHAHk8XXvjLItowyz6I3IMBZwVp3QboJMNsrEJcZFCR66BVR4Dgsy+l
QGkWzUWq7iwFnJBe4LbJFh4IRjxXcqIB7sN/9fV2ZzY0y4aAgL3M6dmyq2SvW/JJa5WfWIHy04zc
X0oaxxfijUJoX94lNtUCeej0sGlYDrE21L4mruWiafdle4pnuzow7rd2DZxq0+3uYkJxawimwppk
8QbR1FKg5k9SYUY9e4y47JgnAwb2QSmN5zzp60gv7QP8YTAHDj9ARvxLBPHLimeSSsd5j/a3zBeb
ZBGQZsL5BtRCFCwbpps4Dm1snjD6EEIHpSBdLnOxA90aP9Rr/DmjJ44QkSQG8asIbczz/1/Umsdd
aWn61GJ4VjPVO9tr+WqK16RxihfVObLtb3aIjp/gB+V7YE+urV1hU8hD6srfAcSHPwDsKjUyrfvR
sa5uizxlGqfDoPD+tB4TIzLKuSg92Z3W3tOjIWNVsbDYkK04oQuLw96tQk1d45OoGxk4TjkEyWAg
SAO1Lt2J016HflfF3AIOr0Vgok2ACJPtZ6d5tVKnPRIYfxFGEl90Q+fpdUwQJK2150d7G4dRh5tu
gWZwDRR1eJ0UpGl8oHmsC7ra0fYtlwJ8slc3TETX7joUJchSFxYsLVkjqyQ8ti7HI5bGIvKMX7ee
9XDcUvJiBLMEhNVfDtvNvKyanVwJxnKN6cEqB/cUA3w/ktHy7Xl8IEcIaLtazvy9fOzPbmN+lB7J
GNAN0x2pRP4wmZsWkimDxh1iUysJqs1ajuvjWiv1ER8f4NvZCZ1JfcMBQUAHgB+YmKymK5PPtUz1
Q+1guMDXCpyMrZ4zFc3R3p5SoBy2iTsgR4xZGE7NxNnD1DZmV4Vc3bxa1/OjseXr5OW6B7WmX7Mk
+2vPnoE70/iR+hdvhfcm3HlbSiNnT6rqYiY/RaJ4LxZm6QFM6wisqoqLD2noVySidG7NmysVEy1I
/kmEzxj0I5523eQHQh078HLyg7aZ8Zh1nLNmboqDcNlcjlvEgbhCj7FLhhhe7ryh6VR8BcOHw54L
SJHce33xNtZ8X6wqOITcNAt70Z3nvF4hRmg46tOfui9fqPS9gHN5JsI8fky89ItAXYVuCPG7i4dg
bPkUtuZmEDDSh6Jiceal+iMMwSmwZsQBxJy8SmOUgY3Lh01L/Dh4Oud+PhYHY0vuTUnXZFBYrhST
FSChHnKo135lkN3+9IRdNxYwcpxSMAF05cNwBoWJNCWlDcpkzsd3SNaRjkfOB5fIU7faL8K1HosU
sflUrRE0zvGYE6PkO8hvIX6mMZkI0Hqs0WEOhh+evc/yG2trZPLJPxbIVsmYsg/piICcFTmV6PSY
GEodNT0ybqQ7tDOMI/7/YqSOygveMsM1HydtNs/DNuscs+pbSfpfJNqp8UKObupnaXwiGJKy9Ejv
kKJZn2nd49PIvc10YtARThCEtjozsMTaeJoUZlVxwfgW3NNV2jvCjd0Q2RN+oLJ6JIWwD7LcqS/k
apda7AQch7Sx4xKUypAEeQ3VXRE4KwaQkTE6/lCdurDg9xFbVrpRIvKe2/hAqvy/fp3hLrdV+4xV
h/ljq5xWNeGzliJyVe1G+KkY3owuhjZZiVOnFjxnY3tW2LUK16EpsxC22wPjWrCAK5mzuwr2DKkp
ZbJ384RCZSRntMqQZdn5vlbW19qSD0Yde9wnLZm6inqWHRkPooo425JwmhfA8EN5kmN7yMkGQJs7
7WI3+ctmiZoDHpFelmRFmk6ETuSLjLo4gkX3GIM8DtUxZaFGXhCJiTXlEo20bjBDL4SLhJEdFbQL
hwRn4UXcIcM+7vsuKBs3wGLGC924ddj1kwUrziqJ1sk+FAw4uE060OPu+8yoyRe6Wx9GbrIyHuMH
DZWKzhhiJwbnJZn658QsGc010zEpyRXFskH/IJBkTLYdgSpX2YQQxl10Od3iLHC+sEo/OMTAiCG7
uWI4qinE8yzrrdDu3O3ZNbS7bcRhF0/60UzkZgxwXhSl+qdIMT7XDlBDZxG8JDX+3gTMQFSSEvui
Z7H2bNHABO3AemDSR/tA4vDeqyy8fK135BVU9ktMeD33zC11+1cld4dD1ZXLRENhHICDloeZ0xa5
TmmdnNUmTxYdXICa13vaQg5bixk6Iwft3qGKog8UD62umqGCg++jgqJcx/On7vUk3ZEG7cum/o43
Yfial3+U+seRoKqXtV1IrdpCWzCphyKz3gbZOXdj4cyGxIOwZvvHZiFqBBveECpm9kKAKicMqWFh
n6EEl5qlMBJjPQdo/4Onqdt3C17WXLWre9bGe4piVmha35xsIfjVt3hiTW3bxwaCewA+1YoSQ2sJ
nhh2GabIM4bS7JpuKSRWCTk8VtIpwO/aMnthoOEpqUbgPF+c7Utml8rRTW/WlguldhUzYk0yFoxT
I9JK9W8Jkht7RcXOpWcFsLjjzVzBNQszPnGpZI9Orh9m5s6npOQkAFCcbdBe65yniTyj0BHUH051
Ba/RXrXtC5GeMjByNTvEObftiD3jZvfZcMc9FKWmt9wnE3mNZX8ZZGzfY9NksR0rTpg1Rh2WEK5h
nyF71uxaO6FIIHh4seb9BADhTIbGo9QU52axNiFwJy50/dTgrdov+EHIOCrEk5bq+3aofhSv7a6b
4Y2g7vrF0cVusJX8QkYRctgF/OEo5c2ku9sbrfhcGa/Fi47ZbLNRUqhVj2sz/4JjxeVW6NzTWVW9
rUld70QyOTwWlnnEkzqGpDUZcmXS5yRmqDdzd69a83Myahq3yqqOA9fIm2XnaWDng3a0QWqqalk/
d0pOdszAdMi1q2dXyOqZpWxQTCR9dKbaHXJrdu4u91JkjJYMK4fIR+ro4lhnNm4EHaBJnkI6M3IA
tFkHn5IpbFQ3DdYLcMen1ih+1y38PB8P5E5XD6RDrLuSULdsXpYIzmB7olwjunjSo7nn9iGjglVb
LdMb8UfpzZbGn3XWl5AsVvobJX5Ym1Z50LYvYoaPLzTzFbMZkDhKqMcebfmjntvMntgkmQYRQv//
uevAr22ktUZYUpWw6YWDn9Zh5qUS3RNkApOHlFZ5RbV25r2Yn4iGm5+sTbUKK/Zt7XOPqAAuEdgH
w5WQ5fHaQHuY/bLM9rndB4mnLAc0xkxDttADVYw9K4CxDIH+kLeSj1imIN7YERpt4+bZi8GMONYj
u1LZ2w+L/tZBkWM+Vh6qJncejUX557Aw5dbC32fNno1ML2ecJ+s/CyPodsSJbefLJZ294aK1Ff0A
U0+WbGV9UMVahLbajzct41/IInlnw9BHk74onwPdbL72t8aklJ0mvDlMXtjcow9o42QMG0cpT3Of
J/exsxARLRbrvbW4qqLyfJQHDNUWXMiKgSrH7fWj1lBmYzGOEd8ZH8M89g+1y5wrKYVNhVRNF0zL
vd8YCWAfBJBOwEdmvbXGiKEd3+rGl3voG9yM6N6yhy2fVsAy2KVruX6lax1ycMfva6KixxFoDnl+
/4L9pEyb6gcR29ObA+Xc5gY65IbXsdK1nMf/o1Q8zHF+kisM+HKLvTVKvQ2XaL3oBfAIrYcJba5n
CxzpHXU85KUdqjf1amG2C2wEYgE2FXpfwD4XstUWBnqbFVcBSIcWDQtmmtvkNOtD+7hgrjoqMcGc
TaqxHGIAdCKepvnotqbM2yjdCCnXMluweDDF4K+c9rO7GNcyI8MR7sspUztt3xndnzQ2jKvChi4U
TseA28vL1zhzuidK8nuSKc15QLcWNXFLnE3VFXtIBCxZR8bW2CUfsomSFFW9P7dVFmI5Kg9TNb8I
kkgSt8v31uhudHZhfmSkXOQVM/jF6kiwawpGPXrcsRCVP05bOB+JN1372H5w7dnyU+jMKAMycRjm
RQvwL2RR0eJCIhtCX5erK8HWzKqM0sH91xXmc2lBsWvXjQtnyx1Bp2xIZ+txIqCmbGhd7cRpQjyw
2I6VktAewu39AQWFP3AvRkAEP2AzZ698o9/V6kOTZeaDqTnvelx/VbH6iXnkjRcIRBxR8ozjjcvi
IgxJalZjdTHdKrXxXu1y2KXeZP5ZJF5UZl5OOFdMy5Ny9J5s4kRWQ3F2Y90ovokJX9W15qi764V6
JI2kCybbkvJTr8f11MWmjsTMuqeOJF+inDRWZfYViwyVwdr4Iq2sfaEkLF61iysARc6tipYMfwx9
EcOLktOAjDqCuCfaj6YyAVN0Kro2XS3PuJGKPcnu3GZpSq9AWGPUG6RGE7WHE5t61mSFRjIk+xWc
BPTuXdAIjI+zaKa9rtpHzI+33pUTf+yKo4jfPW+wntLkCyntW++QHdGM7mVRiY70xha9AzdnR2ZB
q6kGBeq5y3OsrwKNzjjPKTndL3VSlweYFVHmDM4VCRJ5RGs9HBsXan8zknY4G+ANGSIa1ONo8fDL
buREsNOhGC5uyVnhxu8O7WmgOsKIFl0nbpJ9fFioTLhLSfymaGgepVtNVGi40vSYma/VtkQpkZHd
4LBSq/joIjG7Ihp+JgpQY5pJsz6SUBnmqVOFiWtuUhCj42BhZYBdtOvi+jojF2B/VFqhrk4oytIR
OHKChrNxDOFbBR/nRcseCKbOH0b3NrS8ASajYX8eLciACpCbGuPkMWNfaRWMayxzuQE/wQ64Omf2
FJHFD3zJtK+lNqqbaJSvUbXJzFicBE6r05ExubhRkWZ/52JQ4Zcsx8Kb9/+ngg7VxZk8SX+Hs3PB
gbSv1aoE1iVPhnySc7mw4MbWoLVHLHpfq40K1J3/1JtsRrTaP1wN+EcnZph5jgZyyAad//BBFUVz
VmK2CC60HnJzZX1xWm+b8A15CIWqO3m45FXpPZS1+m9QlSaMFxb5AwPLefFuYDJ1dKBcjMjjsFlm
rJhSZh82gxx/MHEWlan7mrucg7GN3EoyEhHDULH+nY3QzTReNG1RXhg9+VA0YYlXZoFGoN40B6I/
Mz8b0AEzzZ1go/LZo/xmMmI6GZu1leCjEqbUoa+oR+nZb32/tmx77F28eTFX2uiDMht2hFXstZuX
33Yc54uXmvNF2b54Oim7DXnLbbLSilDeQ+rAF5iahoApaR+yIttSyow7kS8XyuVuby70M1PZcH2O
rX5bNX299uLD9MowM2PgK6p4ZmdAOJdcloduGpgT5IRC1r03hLlBkARpUzKv9GuiNec4ifvDDHCT
Dx6xBGATfs1CcZ5Wq3WflJpkMG2a0eso822ESXacnAyrpWmZoVaoZAuN9rEUE+CRRg1mhpsn454Q
wHaxSCqqzfFTlwyeKleDE/yPgxw3q9uj5LHmr9xltY6j9seyX1NvZhnljuvD6h7z4SOdRptthUvO
bU9B0mVaiPUVWabMBPJIjwC+sUKWSHs8q8gqCEdiIs4VTpbpjePcR/o7Hxd26MKmPlnjb7eoCbnY
ggw1DdoqntNA1duesT79dhOnb4b5rlqIJnTJJm20I33AbmAywsts5ONjeyttFBCrmOlZOwRRCmOO
ziLSrJqU/JgbMI6YQTLf6OJ+4y1E4H9NPyMtIoauf57MvkVHpInQrPKY+SYNjla0DHb7AnyMTohC
14EomWJ85SXr7li5eASrn7TSftGr2d0PzcB7W7iRN6V4M4ymvLRl/8L6MybONleA4NP+EZtKTER8
b2zoovhB7MhFg2VTRyppqgZaZuWPwzdZlMzTdTyFyxNDWyJinHmvKOt8bO36zWWktJ90FJoGTnMT
8TevxnZJU7hXsOuDOs54tgprvlR6+SoH8xmk4PBgTvJszPhtnfqP3q9/M1A/x5i6bi7yS7+5EzQi
QSKx7bhFrWg8MAGvapQnbgYV5YdjVgnbBLdFIe3mQFN/qRkqnCQFC7Jnlm66sTJOgo6QdMi34fRw
ZW9anPyMWLs8LMyX+k5DfaAKCQHYBghb/XTI+1av2xklUhYz43rXJJkBw7gfG5t8tiJ5LqaOy0vD
nFr3fRZ6VIoxrY6vLTUb/Kzeky0xr+n868jPatTojPNyuHrJv6SOGS92MJzLVPW9VRfRVGBCyBiA
BB7159ZkLrxl6PodVgiLZ7W73n1Ky4IEwip97caY3pYswWD7No5Ita97CMrwgf4j70yWG1muLfsr
z2oe16JvBjUBItCDDQiwm4SRTGb0vUf79bU875U9pVQqlayGNUnTMylfkiAYcD9nrb1zgzIVnYwk
m+ZJ7iaQOemmHm0yqhdDJhR2P8YohtjQqXJ36EmmtYVyiq7YE2izdUUCqURMhK8lSuqXotKC0WHX
GLN3IvBpoTqha84tZ6pjasE/CHoncRnWZnptkqZcU/hNKDN3Z59QYWCf2aGATUmdzdgNV63hC4yc
Od5aS/3eCowHSBTinLzp4rIzwxVuM5yWvvLTJfoeMB1yBiIHU9UC3TaBEby6PXft0+jyhmeoHW+K
3rpXbTsPRhU2yOY+uI5t+AtX3MIQKpXD17CiNG6bNSVzppGPDffHYDiE55hxwtPuq86ULkgbwAs2
Hdy9E48O7CUaCW1MJFT60hS9++sh4JY0htvMLdueYXGcBrUbVxv1UI0wNckyX5Nq8ZilMlIGvqC2
UAd6yuDiO1rUGx7FK3TyjtXCHBja8hIONj9jpgTc396UmBYfEX13dtSe6HoEfM5deqypAtST4VNo
Nop8iwU/X/RKX/zersZ1TIZa4MoiTIsLeMTuyRmH6tCPpENSHMSRMFbfVb0QgVsZ3ToMHxvRWBzE
op5BBD9ubwgV9np9cRe64jTGWbdzreZDJXdr09SKt9b7hd/8ubrSdqFA/Bu8QEOn3TnAeqb1BYfw
nHh5+1YZydksHOvbCZW9Zzx5KZ30Uxc6VwZ3nyMPqlOENSBbPhwlMnd5VBz0LKRMhKr7p7gZH3os
AN+hunc7dXQZMhWLsHTKzzzTr/2UzI/C4gxU3tw2m692yNbBY3e7blPr4iQ0iJRUYTNOqT4JMF0T
ijml2rIjcmtYdXKD7ooR9JGr4HoxLRbD/F7yI2Fs5xXIEIZNE7k92dpOb/PnLKxd/HDF2pqeE6/1
doG81HhJ/nO18vr/0L/wW0jyv2p7+K38gYqIv8RPWY3w2/8R/KpCeCShABey63PxqyiCsgn5v/y/
/S//KlT4d2ali274r83KfZd//NdDIr4+kvZ3I1P+vb86GjRpWHpEC6q6qsp4YmRJgoVkR4NmqH84
luVYumUbpmNb/K2/FEtFN/7wmOjTnuAhQv8edKxb+JcqSx/VtW3S+XT9P5Estd9zBMkW1finkRN0
3bbxNjUZ+/h3UahhRr8d8OFyd3ZtzhNXEiKI7OajpIWV2Ffmxc1Bg6ygy1GMYB7CfuOUf77D+MHz
g3n4U+j8r7KnHzIpRfc//4f1e9Tl374IvmXT1iwdWOMfvgigP37FSw6YQ3xGw8QNCOEc7EtnmQ9Z
nexGsnWyOWPLRzJL+lwtzYZb1YmBLeaMOI9EtVfJO4urwM3suwqhaVQoC54yeomSp6zs7gxv56UC
+YAMkTI5ux6RO5BOZp/w8PLoTekCFZS8K77NaE3onEWFTyv2TLC4vU67rqKyIXO3Lo8e0+Mos0xb
L+z8qcToqxHFuvQ5hVMn5eFescY/7eZ/+QL9Cur9bxH2n18g7/cXiFdN6WlwWu5Usv9GsAW3YYhv
MgcG+aGzam2yprWIK7S/Eoae0V41SGw4dW7D+hmxrnwiDZfn+8do6Fz7FV8tOwaJ8T6DtxHpLs2Z
5l1dBcvnIQITc8tQNkr8uwxR/Z/fbbxpdY9Mag+D+Ffs99+/28Zu7KC1Y/2uNTi3YZMGmFMZzRkI
a/Qizwe12cz0ZfC2a09tc44ybqBBrfhF/RCbpym6E+RpKHfddPMM0kfEW9FeenOXDgE5LxYIfM8+
eLh5+gnLHSjPA7kkyt48OQMzEjKqDjn+3rDxsselORi7gnMJGlMFv9qttYVwzyCcjlw6b+kzNO0y
r5KBzLd1bO3r7LEyX6zqgM/YsJwTUBO+FgcAhKr9oqmfdXfUjSPB9Cs+QrE8ve6oYaq9O4xwTW7J
l6lb1+kh4bQLmo9hmEHr+pKrqvyx8aNmQ0kDX1s17NF9iG5cykMFYRLTMrl1DRzblcazHkuXzV22
rXVYsT3vQbqGwuRkg9upx7zbZB0G2Es8nepyG1Nf3l+mAUbfdwG9CKNr/dlYg4VZ6s6Bxeqtr3A8
aN2JLyVsdzSvDeGdBGxoHZyD4pWQ5ogRybQmRc5EebS2jrWpnF30FGGjCZaSR/4shz3sLgjXffll
fBRfqHjMDWNT/njFsgHhYwIVa0evv2pQ2wb1IIGtBWn2UEKjZFwRdn32OhkvhvmQqCe+iiTjzy0Q
ErO0jjA2wKi1LV4th183+icCdwwy7ayPFBpyNyk+2flZ2o7yLNf2rf5xLg8pGzznrJs7kW3Ti96z
NN6W9IZE20nZZulj7TIp/lQhlKz7ZTq403M1/ZvoZOf3sAd+bw3D4fDKzJLEYd21/+H3tprrJSNQ
pboj5i4wqnJrTsPR7mjOKpo7znJ7Ej21FSDcZemUB3XZ2tR2xYJok1h3b6OUZFJG02aCAKDyYtnT
iWbN11AQCaRYzmNIMTVT7p9J4T2Q8/ggpp8kfsuzw6YjMSQDHrZFSlP0+OjoylF3lm1rD++WEX4l
xvJu0yEvIfU4ba5aN98bH/rM/5OuOzqp+sSR8Gtshses064pfRlkuHBHHT/0QXtiJUtoljhWhMcg
rDAv+mjLnGFpDWmC1KNZ1aWkx1VtnUtp+g3TSjbh92VFtmRfB16TndtweS8SIsj75bkbw91/fmr5
/7K3gdTH/9OxhW1W//FPiRD8lT9PLLr9h2twKiG7gVhhR/3vA4uu/kGblGOD/1gOp4W/O69Y9h/k
PVA3xTWVZzoP/b8FQhh/EAljupx9MMhtWebwt/PaX8eCP9vA/vfHBGocfj8oyEAIzbBlrL3F2Yjm
iH84rbiaJnQRdwjCZJqss+c07j5s2T8QxuaT7qinsOImDzygVtmHlEOmDFBAJ15/xeyA+6/VHgpz
xwbmKhttEqOmB3k5KbIiIJGqif3tOqSbGtLMrdk/Tg+VAYMrnGeXjQP+JdMIHo6t87WUpAdWzh1U
fBGPd0WCq9w3Z3Ny1rj+j4OBVqFihIwmNIN5sZaHvjyS+3lZdDKkjfIaj+6uGjtuoGZ9GOr5FDnD
Aa8WYo4q08Z4Q+nYEnsLKJkbrw0ld3r6SFzjtkrCD3oGye3r6IkKQUc7Rk2dX+EFR07SUMR5P2jQ
YGzTM+hC4f1w7nVKzSOcnIpvXw0f0vgyVN5F0G9FN/Y+s4u1DH6ymugOg3ElymjtDsT7bmoCHkJa
OEl4PhXcehuimKM23fdz6Y9DElRDSGQSSQfdROsFUC3LjygvHhrwpDI6zJp4LEV2P7CU6kp7kybj
pzGoV+pFGWNl++ZZA2FjBDWSI0MpoeB8WdXGyR2awJ3rx5lQV+5zBUGftOaWrH71XNzF9GBFqd8X
tFebGfWGrK6JH7/Uerjh7fumx5z0AI+XgWtsngDDa8a6ZraX5QvIB+Od0Lw6+VvGu6bGZKuY+DAI
gpi2er9Kw1Xqcucle5uX3uJjT99YXv5ICwBhAcjWOAeE+45sVskqNUbnR8XHklIkN4PvYsFvjizC
tZQnEqNDcznZLkbz4HLCStakVKyTtr8KCkIYUq2pS/2smJWumJzfZYgYnaeogbfwYezmEnM6DHHz
0Mb53mgJXFcZZi0viRUSUowAXpEV4N07bc1as30c2DZboQi62jqoLJdnfE30qmNqfLRWsW3yEWjh
g2XrezqVxkof0IA1ZacYzN8TmPYG+Ap1YZtU1iFOL9aII6gk9KYqR4Lz7hxNPVUq3g/IjD+Ym2Ww
aAHC6lgchQ1JKs5CWE/sX1aVHl4HkhlKigtJLEDcTZgtNnz4JUwA5qe5OcXhuHF7xIaaa20JDC/o
MvDq6GhXnyzn1mW3EM/kEEKgpPexcfM692bm86FxKEEuh+IS6/2tQxccybGLdm3RQOgX9t5LSlId
4IYzUE4Wg2nefsQWU3une3CYgnTzF/eKH1birEHDGGWRXdJ04WthU69lytVj6iibsWn3NIHheevg
xbOFVmlE7W1iNMq5xthT/qq6860SSWA4w8noiDjq+MmqFCabc3fQhHPfWdNjmJVsDSNmvOAgXWu9
VkWzc8mEVZxop2s03onkXa+fOyT11k4DPlGf6Wsnno3FRFoztVSf7UUB1rrPdGetLDB0yndM9WPD
UrICDOxTjSQc7gTpzs3ji6fpsASFsVGM6FPtlzch9UA7+o45BhAbWRWwxjle6HC2Qvsm7GZEqjuw
d41RiDyN2GuTiWr/g0DWx6aNdiwrvkqbs3EXtYy8VaI+9OjqGe1HkqNe0S5PfUz91dAr7NhHVSEY
VwO9JrhnN+fMWIfeeltoxEoEywZDjYPBoO4unfudXsRMHaTQlB89mo0DKtOeRFgemuaHEWZ7PevO
qinw8g/sQ1+6LHv0mu7ijGRzlM5AGRdNWVlF+iNHE+6oaYX8mNVPWVrf5j6/SJPOSPPtMFKE18aX
zJj4xcXalDXbwtu1BjFuw4cJMAcySm6HgXOSPBq94xvDvFZV1plhfDKqnLKqeuWSgjOx05qQLH1Y
dKMtfdsmHkZrjR8lyceUoTQqY9k5IqYaJlsB+YkmJEXceY9hV/NZRj+8gbo3KM+OX4T5Wo5XQV9e
OEyBzDnuq2UD3XpstPKgYtTZPJV0PX4cyStZFY1HjK96JDGRawBIDEkD5Vq3ZjD1Vy536zJ9H3iy
WSyDY/hy6lpWLaV0RcMkmP1DGxGDt6AIoR/YVn0Sk/qmp7MM57ZeHUc5NSLEBG8Pk9Cf2mHptykT
QTrYPmt7/pkBSXQVHwwL6471QM00Layzb/JWdmIJAMZEzk3cyZ1uPXf9WS/CQxlXL4UKXDTru5En
mwc2gnTXQwY2s7aNyaTQZH2iY14MxLWoSO6inEf04m6MkOI2OhfeDLf6qdT5d+QUZL6V3yHu4Zhx
ARNZ86TOHZGJcf5OftqBxXs4GJeQJmfuGlzsW8Iq6BPfiFh8VFHz6emu5jvRsDMTNqMJr3HtJtxD
Yhaf5ZvBNlcnZoYYfF+kynYs+IK9+DY62pY5JC+0cWld9RzW3c+eOARXLcgtuWYYOKsYxIEbIeN5
FT5IVdJzIpOFm/ir70i8Jv23iOfPYnyrhe2TsLYxI6RlhtFjGHNBQqnvmvSa0cReaeXziLrIdHig
vJnH0KFK7xdkbRD+aaV2ygeEhgdpH+fLfgnD7VhmT5FG/s/SfZXS04msZlO5ymmoIv6dMdBZLLDV
oj2ybg8Wed3rqN05E30NJr1xhZoHdTNfGuRj9ELkbP0Dd+Kkm8ML4/47hR7JVaZUz0quHVU3Pc7o
zWYB+qklPrE8Gx6m1sbhFrQutE/D1kiIaCxWntynLaBE0cA8dcJxmCbYO9ucDpERxX5ts7ufPfYw
jfWUYHK4ZXUorerqDfl9qxq7QS/uQ6dFcy6cE8ytP7SsLAlvPJohAoLoyeV99G1n+Y4Ul2D9R3KF
J91BYmXt07RHu2h5/4bzqk7yif0ei9lMza/yQe6MT3pP2n5o6X6dWistjb/diCj/mLnuCF86Xqow
fGbD7avhcKch0YmGt3FqMiRYKv2sAQh5hXdK9eJN6WvcYeNqZP177GVYWyU0nHxMxkpyY1q7xoZE
jPc5z3KOILsCYiZE7Sm9G8wbpFNHZXOyVj3Snb5tt94mbrI2xbeGyWea53L+cDDd56XlkyuHiaVD
oVCXe7Yc92bdniBfd5BOfDdl+jxZ0SZ2YYrrZa9EQe7dmjm7WSw4bTIPWrYM/RDyLle2Hm+mogF/
48VYsmtj63d9kd5MJP7F0o+KLh5rPkg6BVg1985EYhySwxw9KWLbN8nOtL1Lg5ei5J3fR3PEZsFa
J9UDGNCbmVNu6lFdYXOUctriXjXity5irerGP2KulnsvrQO3d7y16VJHPFKWXKg8aKrPGrYGNIg+
S66wNh/DVgEjFXZbWPagsup3fjWcNrsRHPlJPwX2CpsHhVUG1bJXsKcGfphiZa/AEOXL4lM0VyE8
lAO4ws2rm5st7OlCrPwhzgzmLmTphtiopBJjsGicXReDOnsTSqJBSSLZaVMWSbRy6maHHAweu/CQ
A5DK7buCHzjxlARlQNI7C3uqUoLIsYEf3RnhixnSL6ZR2FNp2PxudM1BNFrsJjWsLn2u8SaojG2Y
k+ZG1We+4PaTaE8a5fRnvp1dB5D8JKuwr+sBgZop/QrL8DOLrEOmESaQdMphzIflSI/nOnUHRM01
Xs60Cp3mqc8tDDrkoXWRlOtO05h76LQUaGujThDmlJgHmtMHms4yHqqohFEJHyhsc9xb1VPHUghn
42b9N7FTxP2um2k+Qybwaw+YqXsEd0ePM+kMRPSvUuNnw8cNlU4rhrhBt7AAqhtnb/HMWdmj/mXN
o2ysbct1pcNlN9NWizs2bt2rF2dH8UqRxIXt9yEvrEvCmVdv46vjpicLPT9eyGJwvgYyGJzwpvTV
IR/Bx6ZO2Wc67hEfaAbbEoLvpyhk/UaxrVg4mbrZqp6NQ6EDTWcjVp/0iwWcgjG8hgaZUFyzlKPB
/4QTXZAMyZHQKZIwag6lgKyqaHaiINKoHcRBqQV+LJEJmAscyudDmaBvA8QVTMMdtq91SA0NsnnI
ulxMbJO9V00om8H7YnlzyqZgaWw+j1zxnBF0o0xkC8RPiakGS9YGisOHWUzZbFdEt1hdmPnBAoUX
EoygZfolf9TtBWuoT7Bfh9c+RpGsiB9ws7fsMYqr2a9oaakHvIJUS6+mt8hAkjFd8xJe6eLB0Dbt
TUK3Rtn5nugPTVtyQCFc42Bpn0tpUYOiORRoWPt0fqb3Yp+mog9oVr00kzzmw6hyydWNhpR6BYph
F/M8soRzIHrAWRJmcrc80veCWbKZPQlYbtLh4BSHLmgnxHEYSGFk9y6cyVDU2zwF7lexETNux2IT
Q/SQN0M2gx095qT5d8iqLLj2KuwJv4MO4z7lRPH9CrtiuzjaHXuJDjPS+54tfgHYtP8ch/QAI3oM
ecMtegwIX0DLnprhXHVipfMk1EMZjBUHqvXSEmHscJztmfvSIe9bBu2lPKIHchxmVtHWXK7H4YpD
5difuaMeHFacxHA/zejKCh1spsxI1jgc5MPGGSw/jqjB0uAM4ycCiEhjIxIum+8iQ1xI3X0K+Q56
NsZmlvmufnR4Uy0cLSzxzCWaJIkWhPyHYVG/4NSnZgIQm+KTbQ05l2htIJOFxGDbI9K64QBGX0CY
D37L9bNU+i3/bfYjcSZBXETkx9knK0qjJBVdDApZ5zEhJMu+ttSMs35IWzGu0Fj+cCzBR8N4LBr7
fjKM96L27sepODiivBYWCZuLDjJXNW9a55ysuFwvEamB8B73s8Ey0i5GPgZxuPkRTiR7tPwQl+Fk
pao/DOGWzr0HFqYmEqpxrxJDovascpzlB+nuJ7txrsyJiCtSk3c4032XjOfeA4vXp0s/mfmxGMQn
WCQ/7iKfViKO+DDIXYh+zWfzEdg9Q25BCjt/3BSNk60wv1K5Zo7rfW6215beY9NaVE78pMnMzctQ
q292kvqNMH2NzbuX0g6hGLukS7jANhvZZabZy67KzSdbm/biYS68JSAd+h5G+KjlHGonop8H8Vow
7bCw1FdjzT9qWL7eGm8kbe70ZZhWjUpLQN1cmkJwlGjPecxDKJnEIx1mhHVV4hh6SNcyEkiYa1DY
ByGyjIIM5cHhQAChFrJ0irLXMdavdHlz5FFsssihOrRYVoYT64f9dGA+QNFKF968wdzW07iLYsay
nLzYsh+WCTvVdo3o2BbktTeu+jC4trNLkNhOZEkvMX405uO9QazblG+7tCSmD2K8TPODSoMlR7Rj
V6Wf+ujQjTNv9Sxj80fzn8bFP8mLs9mD9jgI2hblkeoWIY+z9GLcOUuPGwm6U3rfmZZRzpXXm6zI
tqNj3KLqh03WueERQIL/EMchf71+Z+Ls1wgUiPJbe+QTC3ae4yMNmvMP8GK/rlwwvFNLc1ZH8oqt
XLyWSPXcfk4Xl/cx07CYGC6oZRYQhvaZZuRkwu6u+eyHpbD9NmZ2N1lf3SRawEwivvSiv3odBo+h
73uDJwTte+dMVT5QBGoOI6LFKHnUY6A7I4iFee7YD2rxc93OPmRf4JqvAkpiVXDPSZLwBKWQFPGW
No3Uizcc/wObVYWbv9bhe62+VBlubZaUT1Omb0gL8SuPijS9yKGmVY6eKlwVT2trM4QH14gB+CLy
PRJC5ldmf2sHNiPWgKVjcQFsLJg4C6MiRwjuGqBE4tlT3T5AwFChwXVC1Vh7htmr0Xn3bfiicMLh
Mq7csnj0NkndnfIw/AkExcSCEHaecCoV31W2XAw9/nLV/tutWQg1qQlCnMqWFp5bFA6uFZYBp4qV
1FzP4WqJl59ZGzHoM059/cBzmfS8h8KNfKVRyI0kfKnjOs10dXENPxtJAnWahz6xeRbPH8xvA41v
b+IdyWnWucEDfuZVt2YvaRTJIaNfvsw2hqPciz72e7kPttwr7aJ3BZIAka4/KI2yeB9pGsQgTnAK
fterw3GyEsZzqcV4shE7eqIJq4wPScNdSQD7Lxa4YPvCj/isMH3Ih8FPXG8zZ9WRM51LHADK45bV
5CasyBKA1BEE7PT2HFjWGV8j5ePoYVnOWBkcIxp/ZjGsJl8Zz/80bu9ZfPNYw9Phhimr5qGrVe2J
aQ2ZBTw3zIjMAhocCm8CWLlM0EYijJjz8VGYEQyXM9TA4UDar8tTkYICFfeFMh303PyGj4MS5eyL
DIRPnmXnkJmyPk8Ho2PYW0c81xvqAgpi8KmC+W7cFaF3/uS+ulm4XehhI1lh7/BPZkRsjQTrcfOg
9mw/kidDNyIHly7oIrHL7hLZAxvE9rnhHiayGtVnlNkuWFP0tnTGTuWs2CjrmiQ3pSak5zaMBsGE
RdDTWdOgNlTB3JGX0O6pFAabGRYkDLGuxpgjfx2U2S5J8JkXihym0fc6fU0LGSJuyt6W/StjNAVc
vIshtnD2+iXeTejupU6FCquqKeq3S0t3H20NeGSdPIkwuDLqJ63qt3S1NCPxG+p2UMuAHIuGiQSf
aFsjQXzIifwiAgyNFPT4Rjobb8idFSrHSLXX2jQT7NBt2mLczurDpD72/LPEjWToNxPDXI7ttOGq
/OwmEls/wxTRoARbH937ejiGLtnQ3WZOYAisT5EU+9xGYl4SqjGIh506/RbnHTGgzZnT+YKdWQ8k
S1GFKpvteQUCFeStJP89x2DQbX6NvIkQaoQ94yd1EIGSXDsK5iMaDbli+CVOZRTfVM158gjiUiqe
Fu1lNMjkdchX5GFSxN4uz16bfo9AzZVPbNBGzITYxE9zuVPEremzM6MuCNwHGM1tQ0q1sJcrzgo4
/LgasQRUckpMnszZTh+StaHmb6VbHfTpvWhne6tFGQnJzL3L3CCB1DxXJTOdpbxOLaSTYzwQJ30X
ZsYpHEMWy8oES5YBDKqGfpDlF5pOXF7VdG+andyZjUpLZc/jqJ6zL9PhIz+qK+jjhTd7GV3xB9YN
o66WwxiRBXdj1oUB1cT1oZsZUCgsgGq8IScOn+ew/xhiLM9i9sAc7fxQtFCtg7zshewz7YS7j83h
m4AO+P15NxQAXY032yeu6aTLhSvTFhvhTmh42JlsjZZZ89NaxTJcLiWlD8RbmcH0VWDLehM1Zuk7
bDz5eMWm5vERCUE6a7eZhjdFnN2RIFk321ozJz1WJYazM8RLFdubpT6QIQe7NtDXocnqM5ckujXo
Hw/ysy0u7ntivXKM2MfchIaOgKCEHnGnTZkpsOBSIiq1Kl9nspTmj2pUbD2t8WVuBgvdrNaCqBY+
2VfrQXM26jjvMYqYahb3Jfv8SM+J8wpG9lMWqGNGcRngbkoqrJwkOvG8KgxY81Zpzsid4pQOCvm8
ivHs2t1lGEcuGa1G7KBM1nGwcGUMO0f2MRgi9leaxN5b3uKapNEMyaURl8HVUbJquaTWDPA1R3Js
piTaQsm2tZJy43xFrm+jan7YYJJ7koYTkouzIwi5WbJybvpggc5ZkqGrgOlcSdV14HWh5OycX8Sd
ZO+qWy9JvEEyeYhK1xFID/Mh8mfJ7bmS4Bsky5cA9c2S7jMk51cA/LmS/EN2yR9jA9ERJpC40s/5
FyUoecHQeHLBB63Csb5rgMJUkoUOiGEMauiafizJQ9hvKm4ljdiDJRqST2wlqahJZhFO9mOSFKMC
zuj94hol4YgmvuV9SbRTKzhZKNSpSR6SFCK6xEEkaXuihkZSk67kJ2NAShug0pNkZSIZy0HSlobk
LpcLfRDqrpc8pgGYaQFocpKW+SkYJcKG3uwBfFmAbqlLfgvBO5lGyPhwqhO7JeCs3/mtZEEhs9nM
0TVcssJPJC8qJDmKpour241XvESyDPceVvwmIf5ZMqcO8KknKdQGJr2VXGoBoIrecdAksRpLdhXH
KjtnkmdtJNm6DF+m7mEYdyaRteJHSB8ZxT4kUpflNhLY46HgvJ7FNwqcLZh4ZqTQ8TlSKJ/V+mjc
9y349TjjX4v2KZYEriFZXMoPMESy5JCGESHV3g+VRnimoQUEb9YmvmoPl8Kkw6qTnK8N8BtL8leX
DPAEDExqlrOZJR8sJClsSmY4lPRwKzliK70qkiuGJSe2nsAz29SOrVrRidTPPE4ibV31E8daSSjr
klUeJbXsSX455cctin0nuWZXEs6NZJ0nST334M+a5KAbSUSnoNGTZKSdccPUkbpa4OlQUtSa5KkN
6ywxpk5y1p0krh3Q60Qy2MJ9XCST7QJnh78obclrs5Xy1qlkuCeJZdcMLjclgDdxkipjeZYdIVCz
ZMArSYOT9zVLOjxeTgmwuC6p8YJulVVNmVKUzoStSra8kJS5DW6ux/Owhz2q1c7hvQeRrks2fQZS
bySsDrRO39LKa5Xe73gfBwvHZkUS7rVIj6Vk3k3RNave5KjCo5eb4EdUqCgqkpSvJTOvAs9P9lzv
bF7IdeI4IeeDL2XhgkxTG6LWWp1JfHXR/fn2SPRRDeLJmsxlisLhdm6TPXPxT68p3ls7JOxaHCkQ
6u7TRr+0vZyZEtJLOY6LzkMcYmWLoPAYWhnSFmiJDK3moqQvAkVpHgtU0Xbak5sPEgjBFVvjo+Ya
wEnEtLxbJJE9tANRwkm2LBuv9FFApTGDwdCjMizSaSAaDuaNZ4UjfYcW8cGRBkQoXYhZWhE9eoQh
PYmajTW5CBqzrRO5Z/3aLHjDD1N8l8gexFlTSBavidQZ+Y8rwom8XUIfbzAyVyJSNS6OTT1jFI8E
mXXmBjOrW4/S7Mik41FJ2wPmcoQYJOeC4RhCLp+e/QIfYCyEuklfRJfmiCGeHL4PQxolACNshV8m
aZoMKCeadE9UaaE40keRDwFPGipq+JX/MlZQV2zpsND7RlVTczdMqq8kuH6CjB1fSfGHHb1YD9KF
caQVU0g/xpCmTNPmAapb4XtETzHZfynVfc1Le695RL554pYh3WTSvtFb9aNJRxYw9E1uCNzLPAY1
/WwENeoO/fO0XuHymFd6jKyDi+JDXTAFduTcxmbnYkUsZjAqCgJeZysIG+OdxcN7jd5MuJLUiKJ5
cR5FOPycPYxJ4bXRSm90LhyoR6N0kOpyl0knqZZ2kiM9pU4aS4t0l8JfFhM6Uyq9JgvBSWSvQGTL
ue8xnybpQDE7tfje+3aLPH4qbePaoBbg41o7sSw4GKKLAjcdp409DiP7c6xCiyjUVnpYtfzDtrPp
NBjDz9rubqF0tQZVSXaFp2ubeUJp4H0hy5jv3JJg+FAr0l2pTug20gBrpQvWkm4s3bBcWmKF9MVo
b+iOqnTIbGmTZdIryxDMammaedI5w6Q1gk6dGCxLI01BTeNiV69LZLVeWmtOgr9WS5ONK0zQuzzT
vJ5pcpz0LFd0527W2F+GFlEdpgXdMEzfhOLcx259SqeKRVZb4s+1ZHeETVGd3CmGX3FlJEni0lNa
3PfSwCMjNw3QDYB/pJ+XI+pVegJkyqoUjORYKcXHlOxdsdg+IzD2mcNjiPJXS/ePZJF6G0sf0JVm
oKw7zomK4wa3LVEH518OITKhKa3CaMIv7KVpOKg4hzny4SItxFT7sKWVmKEn8mY5eo3uBjbioi0N
xhRXhRCDEn2/gEmh+tw3qZVl1hlmW9DmnsHQPV1b97a0I5tfnqQ0JjXpThaicYKGaRA9k5x/y54P
HS++ZtK5DKV9Gbt4mJk0MqmqhJaUlibXYdIOETc9aXBqqJwNSmfqeXxWGZV8CC7rcS6YfLsxf2Vk
P1ZYuUGADSMuN+XhkpjU7mQpSIwqBoa40wteL4+J9DTCjAVDTYpl3dByzKBMTRee8/Naq109yK2E
vCsR4atynCc6LHXOZu1tRhHhNulPg7RcM+m78nxsqU49zgq691CgJcoJx0Q+9zy4/VNu2KfMJRLG
qsWzNr3HbWI9quOLFxO07HaUmdrUCRS5tde8eNzmyVxwdcbP1RF1FWnscspcNyi8lnR5+b550vb4
vW7v0d2giNTPLX4AQmvRo7xR8r8LEuwwwUQpNm8FkQdxQ5y8Il3iWVrF3ULaWN6dYgCvFViKuXVc
ruUsYW+za57Thd+iXPY0EHF1JSZOKj75ctAi8dYWIVL7wNmlgOtgTl7vzaFilpjTs5KT/0LNQgA5
4z1qBMfIExi5GBUZOtS7me8N3Be5D7CiTX/Hg55OO5aFrGK0k9HClww1DbR2ipTfz28aqrahOS+V
dLfLdr7vmThk5OXdRDK+WkQOEVXHGtqoea1Tm3nUJH1wR5rhpXTEJ2TxGmm8lPY4wUd+Y8V8vHdl
ioCnE7Rq8ZAVw8YlFRxwja2R7cdVfNESJ/YzCe3x5kZGQgWzqe/uSSToI/7IGemK1KlZLzfEBiVo
SFya/MokuG5ItdeBkf3eCjX+Tvg1laSD5yRkZv1LHms/yTnX5t5ZW1VOCqJdXJaZwrrqf7F3Jkuu
G2mWfpWy3kMGwB3TonvBmQwySMZ8YwOLEfPkmPH0/UFSSbqyqszO3lZuZJkK3RtBBuH+D+d8J2Ko
NIwd/QJXPht18jHsvdk6aKRT2GJc7iemBUHivDDkRijUAT30RVGcekgEGagJiDYhPNNigpmfblr6
GcZtxh3IaGQAET91iUoMPjh3aqh502pkK40GKbdvKPZD4h/v7bAsb21Zj6ewuhkr+iuylUHCDIV5
DUf+wbFAz5e8eXld3VS6az4CCLj1DJ9TGIUtQifTP/fGr9GbffYGm5EHPdTIrOnm7CdCinf8jM62
yGGICktAxxlLH3lMZhJBZfqrNGBx5KUkIZO98/v/+vPf0SANNwMCFN6wo8NKm19kvRMjFnQORdqx
xKnGm8HgrtDJHWEYxwc/MPtNJ/pxbUeDsTdQ4mg1+iq90092LfOlHimDtINVNgxy3UpDHQGjveVq
8teER8R7FDI6W4RTo8fxnc4iugYQrMFvoBAmmkFU1rCv7WhJji/6M8soASARONG4j94g+FVQX2c1
NnyQtzjQV9ZkgqNLAF35HblTRmE8TvFYMbl2XucefysjJJB2QLhEUAf8YNNyxNZ9It6PWrvtxhOU
jQaQx3Qoq8E4NE5+kmEzHHSjwsrsXpUYvNu2zyvCYGgcpBeVB8Me1p4Zt9fS7o51lLP31Nlqw6JE
229Cf/P9aTgSq3YOWDVprnHqEqGdukZfFBalBRuxrcqluqqu2ncZ2/GpyLVVabj2NoDczkzDnRDE
SekGmzLr9pNqVrZZINZg9LooUa4sgjpq2c3B7KtcEFOZsCC+ArI+xFJB1TfMlWvxYsGhdQsBn5yE
KN9dawi8gQAkzUZLADwIy5EgxPNd5aaviUZFHY7K3pnjzlX9cYp8SRAi3pu2cY5lo++Gwo+BKuyF
hUOPkdmb2X6aXqoxt9V75jAVpXboX0m1tjaU9iGgwJnrF/YWa/HySdP1AKEkktzC9Y1tQhGx6Lqq
uvrMJig3nwBC9HsVqqdBOPyRObzUrgdCrK321a2pBoIQkES906vaecpSPT+1Ok+x1zKczoPoLh+u
VR4QURIH2tGEWleyfmKfYN1JkKirgsCbUfJJZuyVMVFjmA1nHpw/FWY8nSz86naGcrJN7atlTC1J
Z8gQtC4lmMkvX6Y++oLasyoM+mITNBWEE/pKJT6Ew1lb9dGzISQ+Se1dq+2nnpkfhunkNCbah6eJ
y+SVyS7E7Edhbt1L6h0dG4MF8IrtFts0pjJLr+oN1pnad9U0M37GxWVSE47cQAXz+ZA3UBS6CnGr
OcJTtm2x1jhylzh6orQ9sOmsCC/NoH6E3K7BziuI1vYmpK9hELwFstpIT+ArVBl+jcQB8a/bD15a
HnWPIJoYOTJWVw7MWqMSLhsExQhRoqmH7ftSZmo5IbnqarGn6o4DoVZyyOVaMryHEcCWMyo1DPj1
GzGSK7+tvVWWI0DMUWUuYr8HXqDm9Q7dSu6X6cri16CkM2HcZwNPCu6mA6ctcgNDqXCucTjcodLu
lzqi7hJpw6jOA5pcMf9i7Gnp1HLRmw5rLu7eCscS7JcnP9XPijl3HbeXUYbMdKciRBGXvdAjf9SC
iC5z6J+Dmnihcio+w7h32FzSeoT52Yha/WzfAzldxTaqglggz7ZzFySXqJEbLWivRohVCrGYIVaM
LvsNhdywNcNuEdqGvtOqksQlV9sQosX9j1ViAdzR3YS2/eT6Ed7PFhhEODJh6SZsWz2nIpMlcoEq
hKaTOvdZ7957DVgJoDVbzQCuEhtnJ/UYXGVEs/Ws/TraHztP5DEIhosMPPZaRnxw7GSfJ+oHv6YS
CSJSJ/iB6zGyXB6ffkd4730u5oCTyKvXyMDR1qihXZL+DqUhRFExzFu2nLAOLZqnZAyrXOUQKDJH
mhReTjgdTqSckA14zBU8d3Nr9sBGSrPE4IStbxFqmKNaBLqVYq+hBSEqsCHepG0IGZPmeyWiSx5Z
PRNR46nmE2i2cIprCWvIL3IQ1uiI2yT9Ukk14vqxpi304RXzd+ix8bs+wnALwuS14+dnORGvUSeQ
OqRF5wCNZaFhaFu5Ts18u0v3rpsaW9cEhR9UCbhpVe5Kv2Du55YnUOmzRt1c6rk5rMJDGLH5T6se
CTRkbJ4x+5z3vJ6cZf/CzGmCEPf0qzBtnG3ZB3eevB2Rpt45gqAPeqQjL65fGK0K1w7x4KeEEC/Y
sNAuBMWvGycbxi58EEa/ukUahaAuPnax7lz6ibUODC4Ll3/Gfhf+hlGWwz7XiAafnMoC1NetzSmx
73koFoOreYB/HD6COdo8zQMTzJI50bytxqntTMrdyhZfnOLFnGsNAfb4DEaxJGULjB7gt3DTNrOd
qwc8GunVXkhzvMRqKVWaHBUb4YTL6tNi1FS7NVHjLdnByUuTO+dICY726rEBUxZPsK5+lBrlNOs1
f9SWAia8ujdiyiPOUg3fErPgyoE97yVQ/t6U/0bUTTiZ+OtxotH/a963nyKsGtaO14GJnChvD0lm
rxoi13p+H8L59tWdKwj5K77gVi2SDCO4TxwBvzDeDNcr9oNHiF5dH+og3oSZxFlFKEqXHDKjBUEZ
Lauw3l/bgvs/dTY1L7wjQTksUIpukBfYKLPT8aEp5FK3T5kj1h4Kf9ITzhLdR/TDlHjK6C5RGRH0
Zr46Jl7sWeWd0CTJ8rEO0HTE2q1r6RcSLp4Cgr0QJhANkFsfxsg0sUneNaEOgdu92KgIJqbxcRd+
5nELx/fSNcU5aNlEDfp+QsybJcW97TFftdRXp3aZekrSD704wv1fED+nupuuJG/DE0+lY2PsZLue
5sHFgOTjhezBYcDkqE8I4UljZM8okgVLMve5aINd0vobNBB7pSdHfUxWYwLGunKX/JCaWIWttqi7
OTbvxUEIUyfoZfp0pUiP9NyvPqouQdrSdEWLUsdkF9UH5gAHPDenJmTlqW2zvjjNJgrJLiMarPl5
AVnjYW1AdQSIEV3CbU05OsTXvH7JnfdJb9YmKHIQmUTuRKa/CBkZGrZ/nygGwI2OnM0N9kwjLziP
D1ICsrpPB4r+ypqX1hYTQ0K39CbatWOznUixXeqx/dq4zQ1nj3noM+02D/GH+C5FRKtls/hrN3io
reoJMocLHN1kf1HpGtIJ2/0UqTm7FFc0fDCvjzqL6IZV5kSwjBDnxjTe7YojY/RIKWPFa4vuplQ6
UOzszUf4reFNpIQqqdzM8GRLgEelgXVl3plkG9g2UMKJ17A3QOg2qS1fhxyhs1mD+WDKMbJOXrV6
/hJo6VufjxfRE10+lyW0ymadvmttfHDH9BjX3i4zeLA6NK+Rfe2oUAOiRsw6HJZehAApkrtec1wW
pZw47AJvkA+1FOsQeBANYftAEkBcCldE4F2bqgTFMaHCboi8Ula/J4xxXbjBAW7cFqDCmSntJkUF
ZmXjpfbDV90bH12nhUiMfqm3zOWg1CkkHqR2KfdM5mAAmnbg0tkUBvuyr5al1J41r/42MgSjOG5F
wvQTseSsblHVzqvk2kaBZUY1WMJ4bVsaulV2HInc1TVnTNthpUXAWihtn3c5aBD6W6wJWvGY2Qfm
tzcN3MOsDfa5FVEMs7Jtk+YSUQFnnfMkcupcD6uuIgKoUfIlGT9ikkLhS+0tk/UisCrfePBVf6NL
hLmj9iMZMoaCDkCn4I4e9IXII8C4IFu3ehgfkTsus7RYEWa1HjQNAiViVxcg+wimysqXSWwfpKCK
7JruVud2XLoE+pTFWzOwNWjKcb7JjaVbRy9/MfL9FzZ642e36eyOk6inyEq2XCGwj/wtWrxIY3Oc
OWYrtlLDLo0fA5igq8pHrFVod0kSARvkl8/o1/NdXGvtSZQOAYh4jgN9jFa//ji/kxl+8u99FCUz
c+S9v9n5/vi//+d/JjfiHyZy3761qv0pj9v9I4+bXdUvngX0Qbg0Xqbh/hHI/etXdL4C+8Gyban/
hRah/2LpYGU8D2e9buo2HIU/HJgaX7SkgTfT1XWh6zNK4F/xYDr8bMzjxqDI95//+3+57mze528y
HMM2GV3/3YEphQ13LszBY7/IFOAYwHV2RPyBbcHWvvV13AfLaKAYYAwVJP12CJ+czL8ZhnsjIzyI
yMtu0DAbxusQB0mR9Ts7F6eSNhEgK6jofAMIHf1nsXWpUF0CmrARDoZPwA3kO9e8xXBzlzwaZP90
yDYKGZ6bKNhU8drUWIiFPWkxcjNi3SBYNNPL9cShN9HXTLJ8VkQNu0F3TIvs1dfJFQuMS4ZTs21c
mPdUONC4JZtmVzZ7d9Q20Uc1Tnd+UH200KpZVGcXj2x758Zq5csAbuDfj8yvwJZ/hlqReIb/e9TK
Mfr6CJuvvG6+op9RK/Of+8247P2CvZjPuWPptmMAyMUa/BtpxftFOg4J8oTJOzBFTcGx+DtoRTq/
mLgFpC492zVtwzH/eHD4EjMt13JtUCtslKXzrzw2Hobqvzw2jm7YuPl0l/OZ74NDcjY2/wWzwpTC
s3VFLkw5X5GtPdYkTYiNNIkuLPJr50puU79pN2MpagwkwSqzMgTwFsjRRlaQv4YCFQpM/mlNUqJH
HcImqkfNrJeOtxflCqAjNOjYqLj1R6xwBdumhLRUswneozTfsV9Zg4BkDI4OKCB4iqA7i4CQBJMN
rWrcJMcOMZWGLXwXeKSZD5F9yLPsebAYOcRz3IwCkwAsEMen1Z+0KtdvWMuCgiDjK63rDZufeaBq
JtfYZa+X4qrTGulu8q5z74Ks+Ga1tjGMiQFzV19kjlNryBit1JMGehP5/L4l2q1K9QfLaaI7HI/7
MkZ4YDtoVBIr5yIt6pXgTKG5k+exIhQyTOyCod9w8Q6aRowRYyjGlgZDeyHiaFvAYmE6hHjVB5K2
0GLQpKW2szSq6nwYiJ7TlmkwGMt/P8f/b88xT90/eI7b4St7b1VQ/HT/8Wj9/hDbv1imK3lQTMtx
eTAFj/dvD7H1iyMw/cPR8Lh25gfyj4fY0n+BVeAhvOCDYHqmx1/3O39A8uxLm7/LczzJSpP79F/g
D4BB+PtTzJPLs8tJ4zq6S7Tsz0/xWFphINpg3p2j8hpIQV+ZjVo2Ge3pACQ1MpNiF6MlRZsBct8o
mO547MX7jHAAv15nJXm/MuxwJ07aHCWabxLhfWi+eiYPIMY5MDG58hVYljrl9vL8Wx8B2QCcbFUU
iF20iSPAM9P31qmvfdKsWOqh0Dd6HGYChSEAezUH1pb6Z1BWaqlC/3ZsblSPSr8SmHqs6DvX8ce1
CKmSplgbYdnAGmBHLN13w4e9bRrmHs3etaQXskO4NFZAIAM932PtoABC5E+iKzmlll+umY+sVOpf
nJnM1qU48gvzzHrzh+dEt1Hq7TH3bJHK77K8O7G3OeDWys+Nb6+xKRJplmOHNSDstzXwW4C5NLDw
gAWwE9ZwC8xLxTpiNbKkevVaDgGP+AZmIAluQlImu8wEj52jw/Txeg4l6M2ycD6NAcCqGxg6tgMG
T34j3wPfRUgEtHSHl/G9xVeJn5d8Bk/1KClBlYBPRkf6nUbQB3T14I36eyhkv1VNj9MouYoB2xFq
i74ysk0LuWvZOcCItbCYawtkvyziP9N2ILE9hCet92AnlQpQZ4yPsu6PaXxLXERPtoR8SW1viWic
cLWKbJKgJg49/HYc/T2gPQg17YzX8ZhE1QPWIADpRv9QD/aTnjFtAO2NC8WZ52BByriTF9ozCd30
bXNMjOlT+YDDZb1TDLgiOO3Y+de2mKO0MwtwnO2+KfhGn17LULWeOfaO82AP4lMrsNxzR1UbQ3ef
I6neRubVC88pL4gs8RuUrE8tjc98Zk79idAFNFqVC6WJMdhC4cJAaDsubM9qj0yo60XaMGGLyLYH
jP+Y69izXVzCeF1xiXHVbcjFQzulBNehHi+nUlWLqiIaYHKMtQ3ZgFLwqmuvRvLCdUlF2ExPSGq0
XWgyvEbGsiG+MMBuxkj1EI2onWurxEFiEJs7oEUAqFTmjCLaqduaXlcjZu23U0FHHHQNMwf5WA11
trRKUvpGJshdxxoz/sjL8eqY/S7yqkdBIMCC6CgSXkkA11vryW7B2bAPXaK+OlS9x642uUvD7skk
pMDtaYE19dCXR1waa5l8WH1N+HZHHDiroMiQdN4+cm1p2qcur59dKmcnq548ElnTkOlgBLA+8iEi
ENCJ5cjonrmlmH2z4JdmdV8b7APHujs1smUSm7RHNoR4Aev3vJzN0u2M6hAba/6xYzd9M1R38fUW
2Y5X/ajZfg3iWFXhbaorwn46lE1p8iGyyV63sHEXhtu8BgyReXtWkxW9JbjkE5Lf0fQsmVqP+i5w
s0PbCCRfwYjC1TPeVYc70mUmMiSEaAT5o0XAFasvRIZdtR3b+K1IANmmODDyFFEb0gmdXLxIrUcH
mlMweWeZqBdl5uYae//JKjrzxujrfTNFBvZkhizN+BL0FmvfAdgb+Ck2jMj+hvQtRvSARjx8xktI
0oYb12tPtT+SQj9gdsNzPQ9muksgp42lVd2uQ/pjd45OiDhdgjdOx1Gah3BiOy487CyRNhPpe3nS
ZBCeDY3ANfbRxCLy+cO9A4GBxBUPixFvicVznKZ83EMo6ft+YloaDtmLdop4HBYuPstFRfoPKuRv
0OKsdHoCKj27um9YcK4kXqxURHtVwqj0tRNeS4R6w4BEEhqkakGDuUOwQFoAJS0jTBkMllD1IVcF
qnRjLzV+H0VfuKum/B6bgQFKztRzwsHtU0dFnfta69aPJAjeuXeOvhNdGdYBlemnhxozKm/myFVT
E2yFmEBukongHaFn1JnAmzQ90ZaM4OCYSEF4du3caCVJmFZls19J8vi41BRFKsvxDmUy8RQLpGzE
NtreqsNjwiBfR4EstuimbhtKRZHBjmZFRcy9U+9dnL2dx7g0ZnCNhgNgq+7fNSEHsjG9jfEAHgwF
UBPBaxnaPpyNSS9sDNh4h9gQknHacAL5G9fvEKYDKJ1PLhZu5aawkNj5WL7ZmSTZ0o2K9pZDmVqv
io6S+AfaNrX3w3hVjmReNBMzI02AnktafFcRdJyqpNYsUaSZTkDu3JAfQtX3tyJz3IMQFOOZ7u7c
OaadDAtFtpuJC5etSIyU44w/3kI9TZ6wYYw3loHpotNZMAhgrXrbI+6uDu28fTHLMEeEi7jt6rvR
JfL6+BCG5Q9wkM8x2XirKq+DbRWke7P0vrkKbvViFp0VD37GRjiaE20GIoeWhsSRSAp2kNdnOwrx
dLUKMmLq37Rae8Hx9znF7rVJTFwm7TaKSJ432vglmD0SZkAuXdROj07KMG0s973EhTwLSgOXm9TB
f2GRsx3VknxUGCaBxua6t9q7Sbezjd8Qu+LiEjaGs4f6gAV6sFZ1/l2kGHXdVDGuZse00BDmbE3H
/wCpYq2qpIMpPr6hKUW0yyxsF4ffVhC8lMTYxZ39FGgCjZHoTj5aONNrjvCM8Al7GSGrXv3DI1IB
lzW25dgm07c1f2O1/Xtc9U96b7rbf1Szz5jT+j/u3zAwQTv9UurrP8b/OEVV+5UWP/Xiv/49v2NP
AYLR60ri9kwB/8ueB1K/Y09nVpgOREwXFtaCmRX2Zy9uSL5EFW/YmEusP4dY0oaUqjtAUl0Yyfw3
/xLyFNnZT2W8JUzTsxgTAGTVDYPmgK7/r824ZAweRnkXbuMiR1xY9LcOq3u+76aqs6MTNVzTgrRW
ZVHmsMJAqdiSA4l+reyAHDpKBzczVCe9JE5Y2umNbYzoxD20DWXTLaye/6jVq7XMMTSaUXbDggOU
Pe1qW6SvyBaQgSBBGQZWepYgxSPHPIsxltVJ/NnG5r5n3YNMiiYW3EdrIrTyWStJVZy9cHryjNJb
EoByb2BKDCwAYnFYLuUQvDdlSQyf7q2t6TOFFrIAMYtFTrBvMeqvDAHsOpjSWx/+07LmaYeBoaHK
ijApgDSCLHflrbkVMn8lzAdw9aciN24xOMUp9n1AHlZESYC0sB/dj0HU92mOA0XrhT4zybEGjtME
ShS03yBDcH+zXsFhEg/hKGs/izkctJ1O3Pl49KzqJS2zVxJ0NeRYOcu/pqWD6WN4Zh1xvyGOoYz9
WWinn8jtrxaadJRyRK4lgbaKoiUuft/mP5pawOVi31lfrq8jsmNMQED2o6edhxLJBSyAdecWr/1o
3/bOsAwD7btuos/Qdx8q0dpbu3UOboM3Vucl58iSF4QfIevO19CHTcidkqucZkxWzMw1qXH89m7N
JdGi17GOg4TYPgQoWpJ3hXuEeYuDVMGO8Oyk2d60g3dHWle3O9T1HK+X2AS8ZOF7Pzn7yY1h4SD/
0xPUEJGREX0QfRPxclvTByrTXIum8QkwSy8IzJ6nvoZ0TZU0IylgAC2str129A+Ah9YJkhi4Srx6
VOPMdur+llBJ3pAy+yoHwhGLqin2BY51PPqof3J2XxN+EBWcKqJS4JIj1NRRs+GaRVrRayHsM3RI
oojeGz8M1zLEbelqKQNVAR3EadYDwQac+9Urma2IgVTGOy/n3u3LcoqN0hmPRoYmDnwSHwXxW006
y0BcTd36kOllLJpNPhAzyTbStLtD6o+npk6KlVMrsmtCNFbjRPWVI0cGn8FAGZDDhGUQ+wJ6gkhd
LNqyhQlJtS06fAIVOppZCOePvMd5xRztGCQAzNSY3tkevB4b7It+k5NjlgbJu2mmiIPlNozVLaEe
m85jCxWn5X3YOptI866E6V6UXpJ/KmEK9RqhO5N2QP9Ib1OCyfwSsYcADk2Hkb9OZdevIPBshOkf
wtzDFEuxG6uLo1OhVEn/BGN+Y1bJ619O4/9i6cNh/ZfBImeZy+BQxxojLTY+ljF//S+DRfKqwDK1
DvmFKR8KpyDvO7Z3VkR3q8n0n/BMjZ/HmL9/N4arFm3KDLT+23frWpaHhOYyq3cLQGPehZHNg+Bt
lYDA2ugDodCp1pMzgY9X2Db/bME1H8x/Lh9+//Ye4x8LDAec6L8d3HmG8KqwzGBbJMl7rhyXFNmj
P1jLrcbxvPztd0EsuOfP9jb2jZOz+cdv988ToN9+AuY+mIa4NxBk/m0CBCFHZpVlBNuk607SzI5B
aO+rKiNzIF2D4vgnb/i8Cvr7Kwa2ye3HFBpauPm3lV4u9FohWgi2YuJSCZ1sq5JzU3KSMNOJMUfR
l4cT6I3Km40nT05tXHOBMNcMD637OjIEtpBSF09we9ioW69ZS7Zr9+QWmErMZCfKCiGJhCoM35tY
w5VDbW9MHHV5K675yCB3AopUyfgd/ASuzNdiCt4txx9wr0dkp5LUBqb9dUg1d1EK4zhW1MbRON3m
ZfbYeumRrHGaprB/q4T3kCFx46SICHnnV0jIM3ZDDIbLzPQvCltApV5isoI5Q0S9LVvjmo2k3qj0
JA26PI8w7jQoiV0bpyezch8C13xKRveBk4ZwpYexQk8YKffWtFyEN4nDNptoEK6wlPkFEqaFLkX6
/zHr/Z8Jmp0fv/9+2IuK6vOti95+GvXOf+S3GhH6PWWeI/UZju8a7Fr+s0QEQWsbLo+X7eA2nYvE
P2tE9xc2OAZzJNMyJMULj8N/jnqtX+S8w/GEdKkjLfEvrTkNfpaZzfznYePoFmpbHnCTYhWCrXDn
r//lZJ160uXsSqJa6/vZ8iAolRoGlrnWZCvdKrlsRFxtaoPwWsvDtqED8l+RmZtsmqpnUdF45jJr
QZc4qkJ8MXRig3mPsWcEgsoeDaIbQY3yirKN4fR3HgfuOux1ematPdlh4GNpqVdAYdBSjg1qdtO5
IMnZMTDAPZ4rTMmEH6oXz3HsQzCaK9uFteLLzFmCZsQUkCMB7mdlD0WWX2Obs7iBNE5vcsbSBUSH
Z+0enMOwsBLHWgqpZ2uM/9USye9KmESkMbUJl/ye9l6jDbshqfYN3bzdTe0cxPElrRx1LPhw38g/
i5RH1B3KHZGjpwQxIj85yLtq2hGWubKn5sFuvKttNE8RdBvDCIGuxD7Kcp8Ur/GF97NbNpoCS1FF
j3Fe25s2BTjWjYsB8SM5qvjfTW5pfLMYJYHIpQpiyq8wLF3jtpNKXtI2OJsuTChhMwzWYhJ9im5b
xPlLHRY/qLbI1NG6ZegY+cqcapxkevfSlTBscoQqKsCSQeTuJvT1aW0NFWcIUIGiNQ+58yWJDp/m
OiiAFNoOO5BWT1nsOpC64Q55TINzs1crrdMf2rJKdygrSFSDR8b2mxo6V5+G798PWv4tYEfOS7p3
tCpvYz1+jiEKnTbcO76OD5r7jAgyJqWqJu8+rBy5UN2hyMGxWhOLBlWMOQ026dPItHx9ICyowbQR
swlYtf1Kd8tlJ6CjdQVl6jTgcyXPLqwsttsKT0picEimWTBhvcLkNNNvc/sEEAVFSA0wKdW7bJuY
w76NJ7EPx6ZYxgaUtCHBG1YE0NHYZJAHEefJondAfNKumbtRaNTEpOHcOiUmfc/dNU3G7r4gts11
nQugUaCNU/KjE9N0SB2XXOBCbek/WGrwspbNhH1Yc5/HcXrPrZqlipEzpKRAXOGuMJfSLEfWm5jB
CNVO1spiYtNYcljGDlK5VG8e1TGQ0Q2p7xM44w6bTtw899PwEeu9ds4ydpuZBGk1TGZ8o0+pupN+
+yoZzBNu+wawFI8u7NoMqRIprSO7VzOnDiQcQHmtesma7GUyqiXedMGQK02X1pA9Y955nhQVqD5W
apXr4SG7Vph5gPb7Bt5JNd2VY8HsFHev7MecIZ8e34rOvBZ6v3b87I7VzZOJGC/uyO+bzJle2VA9
Jz5Un3DogpVdiKNRdqQhFN9m395bVpOsKAaCtbCp4RO7Pzoh7IreZkxlAUyLIuugkXe/11uaRtoM
rZfRLbKoDaPLB6rdbJ36+HwTJIMTaR92DwckzzmiXCfF/JZ6RMjP/2jQKuFI5Sr1pXIXLV5SMy8e
mzwkkp0aC2SwMYrvNisfjSD6Sv0k28adVf2qOyxjKgN3JtgnOja9THm8t3762hTBoVe/uoaARyQe
FnX24E6SMGvttz6f+YUaFPkjA3NxW5Ava997bk8EUhvkqzjP1jaIQiSWs7Uos19rWlmqxXPhBW+a
Va9wHR4nAyd2mOpvbQULX5PluvqMa6TAPeOxFQmkROqZ/W0EKqgurSe/Ve+OPT61kUkkRZscHLcJ
DnRte4kB1uf0EI3xbk4469k6gQQeDmWYnssx3JSBRdPDAhK4lL/LuJoosjKIBnFiEDUZLlOgt4sy
BRoR1ry0qUyOOMP2fOQizoRWo3WRB89rz31tcZv6KHEXltEycohCfGqsLhorewjN6FWUc1BE893j
w+UES8j4Xhk9S7E8ki3kwekmLZuTGQTXKHWfuJDwrdqYX1OeJYOfv8UNjw/yY4o9qLB52ODx9SRj
RP3brHIilZsO7GciF9pqIPxuA8rwhkm/vyWa84crBkhFSSOZdjqoInvWc7ILLkiTx2Ut8BuXsYkZ
OWCcGETddMglW1CQxi81xgh/YqMhMnrDvCDGeYg+Gq8JHxDwed5Q7P1A8Ufd+EyPxWBlAhnXdegI
Be5BXwOUbTbZ9xCZD77A8D0Ed640tr7w36WOKl91JqZuzswmS29k5eFCKCukg066G7P2qpkBFv02
PcItI45X1tmqd/wJTS4Yji7U1kluEpZQOk9lR+dQN/QRsiquRsEhDYQSTavm7quiuLRfQV+iy0hJ
r2RMQgpl56Asjkzkm2bzQ+vQchAK/1BN1ofDRouNbf2KS52uDKCPHUXNCofRQ1kCaMUsj7TTwWAq
xMtoWNe2xuEZ9eW1adWjDQcTZdXGhEJWDdlBYy60dCWuyo5TgmmUvmcRg3qk5xF0gT80ofeM6pIF
3aXnBfNsdkc56h9VonY2L37n5FjiNKtgd6negxZ3WnjDNhcIrHhDi6kQV+vPNSHVmHwYTXt3dobw
PPOwLX/G2Bn2UWe9u0puxRzf64Z2v8S2XK4hUUoVXixE2+cMt40RZOeBbkjqDtGBqDUyOy9WVUk/
XOJHXORpi3AZRhRa6vtxAFAVhs41NKczkRTP2OCc3VA+jAqDpDF/J1at8WLOP996DQxWMdBL6w7y
19wVPu5vuayUzIA001GIrH/I4t46VE20QbIs2jrc2wRjJ4Ho1uEEaQmAttaVt7Hs7kk8svCTM+yB
YGZ3zDZCI/DXJmev6OG4hokJqbknPE362KzqYl+DjaKXuTbNfMMG4XNRMRrx0MUQpYgx0YPBgURV
cvXM+J0+ED1BAyEmHXO6BjaMz8QQZJ6YFm4WgeGXT+5CWurWGCFzenm47GuwB2CKHzTgKrLuMhBk
Di+13AyN/g7n61NNFTLs7mLaxSd2+EMgGR1WI7/xSJ21qbxjDSKIw5vID9PnLDkcBKnd7IOkvJC9
sYp9FkoNUKY0rJZm15o7y9FuYsjxbNXwVeVgi7rcXdPvIZQO9HYpDJvyVsmGx4ZTWNikTpNcadbx
cXIeNfa7i84Nvz0FvHqyi3Zj2MGP0idhWI+/QKZSE7oEClV9exeMMXVPBLNyKiYXYoMhEQsX1cWN
NLnwXTJAZBxtikBsRpfEcl3Nk1BrY/sVn1aLSlDr44ezVQ8YwQx5jDLF/js4c+kBlQRXBnxrlNs2
Z32TmPFnkoZI2hG2YhdvUTg3NNBKm/WGjgETCY9J1f/II4+friweBUzNBdcAtRUKCq0rMJPG2mcx
BzLXzmOLyztWBZ8yUNL/l6Tz2pEcuYLoFxGgN69Flve2u+eFaEuT9J78eh2uAAHSrnZmp6vIzGsi
TkBvVNkDaTFDT622Yi/VvbZkWgYk+CkGR6I7t/6YzeBFDcPVYNXRYkaqGsQqTKHI0TnwlKD0gmV/
bp9tVLCayz9q8TYkFDzGUNz7LAIRoH5A9MqAdfS/hAEBcbdoZeUCblT0g3kzhFvoNBS6vCBlDE4Q
HMc7McTVNs6/8V8m+0oBHinz/EK/AgCXKousoIip22zX5+Mel6Qzox9QWAfhSu9QCdRyRiIN0TJq
VXixDNd1UKZmUfhvrQoTuIh6DoipfCSSxjQt67u14yb2fCeZGDY7+oNJtIoHsYw9awZGPDDZfKFi
BzzgamP7ie8Te+9D1jtuBrslK3yoMGYYsMv10Xd7m+zRoDX29hStBtHGa7R9iSvLjN8rqydaGgSB
GfTkirb+NxiplDwhCxmGyCtc/OG7HsX3sdW9uORQGFs8DJUa8yWKnNs9KPGa1gJQVvz0a/PAyhrp
jix/j/qlr7IctixUHdw+bzFdGuetTnYyYeKpWb0FAag5IYmz5WhbgyjGBTPKFzAtBbu4G8Tdsaq5
Pxub9imOsUSbrEgxX9yagbKFBT/lZRR1XjAHjPpN4aXq+B3pkDZYoZI5QHyqr/F59/4M/EwBd2eO
tZVrApn7fnyEWgKTI+oPveaIM4afJY6GDABf+GqkdthNBsvhAiuzBWSXytncqVLBajrjl9nhgJ2p
o1RqI2ARnfhrnYvujF8jz3s+JQ92h/mitlhpB0n+klVkDhbwIq9swYVSCLsVhjo0fcUjRsHoOQWZ
EcRtPcMabhtlVuU6+lnToKc22YAvTbtnNZcDtHqCjONiO5BN0gftUQraZskgextUAuJfG6KAYmYD
pRtNP9VONzmfnfweE/a2aCo20GMaiVWELFdGZeVKBp2eanSvrgwvvclG0E7mxyGlZu8Bk6aTtjfI
HpjSWuZAp/4FDjH/E0rV/8qOsSz6taGXt8keXz7DetlR38f5t5m0AusyyiJD0yYPY1fg2WWggLse
qlUqLX3dAZsbW8g12XR4xvjbOnydTmGkCP61RVoAOpeCwHTrUOy1ER5dGijHANo2GSwydnieNmSS
4uxIWeHZZodCgeRaVzY5BTXjjGOf3G4SJchecb47W7mVlRZ6PV/oggjfdShVqCEDrDWiATdrzZyB
ydgkuS3cpMn4ZXn3hM5O5WxXR/KjqZizlpE1lvs+HMH6NzuWQe1iRomLUfdUKrYF66Rd3AGphBKI
9zoNPmXSwSaHLUdKVB5WSwfaH85/3ddBTgz6s2WHPCJjYtoh7cIGGVLEfI+LvzyY8V8ANNo2yvvY
9DXiTmwTInw0pnUdcCACgt7CdN84if8zqA9rrE+iyj6zHj4Gsj7OXOSsAlEuS4LdaOXFmiJNpezk
hI6JAUkh4JdEyvuGeEt0dBJtZKxKBVGNaY3BtmziXwYSHC75y2e4g5WcbkeJVzF6CM+oPmhGSRXs
k1veiU+hS8SRmmt1qnjtQvJM6iRdI715DrbyO4YIuMI+zl0C1peyk38LS/Va5Wj7aeTVOnt6u6ve
zTpgkRanD0mWUi+xwPhOMRWKkB5FMz3Jb5TwNX3M0r40kkl8F3K/tTvy5mwZu1fZegLI3BLzaGpL
hLW0zaWMs35H5ulPmrKWGymTQ54Ax9Rw5GERdXS+jD6f9RRsOirmxl7WyzQ1nFElNjgsZ5x1Q5gi
wG2Ig+j9ZDf4j5KDHP68CLeBjXpC+N+6rUFXmgLCV2fhrxWs4gcurnTF5ShB+SDdIq7eMQsecBeo
3KfKVdL0j9wKSrqYdSMHYE/jORByzgZuI9y/DP3DBaNs1xz8F5srbWEMlOPWUF5SCWlI3+HZTMK9
lJJlosGG9yRVeIa6jC0ZQIGm3SWNlkktknCp7WnY0ZaM8Z8/hfc475aRgCqhyrmF3X+Dr5QxsJLd
LHpFMnG2Le+n5LdnaQyP86h8Co6h9Obj8u1kxDOGc0yJbuXFPTIKOzj9kOAwRdhsyM0j7JQCE9ox
rEJj0TnlWZ9Bg9BZGFCjALNtXFDEt4N/ZtJTW5wm6KKX9py7i3hNtdKNVfpXrQ7GNVED0GCicTXU
e2QdJuJnXmlq/t8WWVKmUGfkSoCXW1bc2Nao/x9NRunYI3vlH9Oeot/pAqBO3YNbr1ixptjZlYTP
sfexEPYMshZoW3DM4mMKRLYb9VNrKJx8VXIRqf4eOwgQx77SlzEfZjoYP2EdaTs83qio4rs5CcCl
IWo9JZBXBSuHxTgWqmdk6UoGYbXMZWR7pkiQZWevJtbkta7D001p4p3RCN3aSlkvFM6yS3R4zwkG
Nhv3CGJB40Khb8IygZUWa60rOlPdNjXWyjH7G7qxJAdnPMLK+guTrFp25XAQI+DioXL+MuXbxyKF
9+SzMKdvpYhBITbigc9yE0A/WFpykqHN5I1pBa/BGMAj0BmPYYBn6fWdlVbsStH4HOV8pr3sBlW+
NKnkxRSIQYG0sE8dsKE+5lFRF2uWrN8RkAbCfdjVT2Q25nmvEn8DmVRw3FjBre11hOjkjthyvFY4
GyJ/H8S4zUrrFRoR/tYSzjpyxrXvmwq3Ib1valjXTFDpp5gT7aa66sGwyUc6xGr0l82I6rdSgSnR
pP2lKrzCiR5FEMPiJsh7loEIrth/nK1JSINUObtGKD94uR5Kwsw0SPr3aCjPRg4bqRPKy+Smh58F
KT4V3Z+I4jUG2mcvt/cqI3N6ZLJJlvf0zuApW9TjRK4kwYzyPFVwUqeAAmmRyKc9EFrNtCZURkM5
uP7Ao0j/zo+UZO+R7oh5IC0gM/srq6UElisN5b4DJlxpUKsqlFkt5286jMDR5g20iMJ1LXXKqktm
Gn0uXHz/VL5siBe60hymUVPXtcZEMFXzT30wo+Wg07LUTq9x5TA2nLfkEPwAWNoFJXaWb0xfvrUF
YPGGlxUVYbuN+FjRGSkrY66IB1B+WL7bW2lx+w/xXjTx0WZ5sBOGepVDIP4B+rWlwRCHiJp8bw6s
2yMtuHQ+w05ZZXrGIB3WABf5xIJ9C7zo3AWMVeISknpKu2nTieEk1+Z63N8bwj+brfSRFkyJxjxn
N6VMtx7jazO08rXih19i2e9c2QreS1+2lzFTyOVWw0SUMxffIg/fBMRjuBbmDnoicE0TmgPGNlq2
VwYOUx9dHdR7LdkyfAMEDtKZ+W60dmpeBiH1H6aZirMZmgc7tuyDXo2TW5QBgDd9pKYeIqYibLil
mjshLcM5UoROoJWZHmcE5Xh+wSFjSBbHdlBU60Dp/A10L3bq4zHoknYvhefUiq35m7HdnmCYShrj
rRSHFwRa/Q6NMb3TKB19kkhjKIrY7vWYsWKmwgd+qxuaA+LdTqzeTrmdMHpxuFgUtBmtEj6KEZh9
TdAuefE3iUg3iVtL6SqGeMH0hzlXXlUGnweLbeiGqSDQzUnsdQW6vZTGfguKahkVYblWBhWocTtf
D0p6jVAerUenp/zN3zHclnL8gF5QemyvIdZLBGfkokcoiUEt5t8sSi6IsS/3jCos/PP1N2ev6zuh
s1QTJs19VdwiJb91JKPI3fTOcZRB2JJfB7sE620Lg0QUhWIqDFPWPLKdrdR59DDlSCnzidtR1r87
Xc62baX/scEeNzDv9pMSJ/hHEcvVs6NAWMN4ACFE/Gp270KEIZhoQA+meGoGf4y2LLB2ShreFKbj
S6STLkVUqbMfyqWR4hsiyRhiBApkdVkEOF6FBPi34jnPsoH44oiEpY5SU5K6zza0WRwEH+XICKeQ
OcF1wuWQR7QQkKx1a+Zns3CCfRqRGFAAwHO0gLQ5XUvdwDQvVe4fEPbrVDBO72Lz2Q/q1clAmw+a
EnhcmcwKGYeLqIl2MNkRiwx7M4bt0MjqqpycXy2KJ7dtpXgdq1a98pnbSnBDV1UDCC6PNqCvR84U
Yy5CILz3kUMrgS+dte6p11qKNgKWWDCTvGYRCzHol6LlkNaccadFmKjoGpF1Mfh0FNDfdkMdKqdk
FMFoT6oSaVINbVVVqpCtHFcf+3K/LS9AfIU1Wl6tcdIbqGWgfaVrOTbQG+lx7U06/WGjQ9mULaSi
SjsAxA7slS+XiLiSJFkFrM3VM4FXCBv5lnIroykYLB0XQ3bk+Wd5k7W/slKhtowjfUVtgC4yROPF
OitaqQE9QKP4LKfUQvP4NI6C6DwjciCA4dRy1RSQeZB0rsPEuSUoAVoo3zfMELThbf0aTYZkbSRf
5NyMN00MbxKHtuLP1aNDD17MXuYy8Qaz+G0m7Xvg+fZFyYrE/0xV/VnU1m2Ml77S4xhOudQZPAOY
mMzdpBjvZaOi/GWEZtFM2sr4DrPiVWes8AF3mp6WozsaJ/QzYaV4NiMeN4GvF37n1R3FrdGcbflr
smEJn4U46wC5yoI5jP3hqHcwVfgzLoH6MMVOm9UVhz49CSal1r6FqmLeQGeIzdTt+hmFcUvoWHPY
eXdNuQG3slgNECCCbotfy1vQzVxY42bb9zEd8X+9hflT4WMu2FQk3DqQVwokZGxK6GQzrxjYfZVM
SiGC3nLzOLVk9V4zCyj4wMUpf9ghVgo8FeIl9+bR92uXqdJS85+Tv+3DWavOpME/ZdGtZgja38fs
lJT/YCEDb/zOdAXi+bvWPzL9bo+HVn/605+vvwzrPaoeuQg3DlG8Pcs88yZZJLzt284Vw2pyDuYc
G4FhIWrWoU389a70ERPSpuyd6r3SbzLcK7NsqMidlSCblISpGPRmQy/2hndn5Wi/hXjGNjw+cWiY
9xQX2dyrJViJl6X8ZgyPCFxYmulprP/a5pnL10m/BcVfrL8QM3GAoBJTTk32L0Rd6INooYCQMNaK
OQeD9dNo8t880sGHkX7J/kNVv3xGQL7+VJWb5pNcw7AyLj1+6I70G8FWSxEqDa8bcUhF6bQRyD1C
w3aHjDG8wgfLlsABXUKDK8GUKvuRC+CfApaiiZ4p4g9L8JZRjg/mTyY9c1z8+RaVFHoUglr2AqtV
t9abW9kcRufi5zzgR8BqEY+bfsiClU1GxU70Kz7MTntr+iOJJguRYRMMtza40WgzRBsNmIAOvpzw
gZ1lnScCVZkQMQjoXEAwzlRtorLcBF3hFRhZSElz+/5fSyeqQCapY6LK4L77c4qM9M/gdJcZ/juO
gvQe/xfja3o/RNgm5IJwpQJsVBggTQD/amZOc+KMGm/gJcJ4ZApifqKWoCLlkS4/hs5ZRGq+UCil
QgLKG3KZ5mG7Q9DAwMaZ5ffs7ndBeyS8BPbYwHYPmCGTP06CesxkjVqetf2kvDfqe0ixcUavlYhL
Uv0jM2Y9WIcy3zakOsP1pUIDlxq35zjed9GpHLe98kiCW2rwkkZuDNYK4Z0PEio/hMPVGB58z7Ct
x/q+MeCrxeq7XAFbZioRxsjO1VtATAAYxMrn/9j54pxdA4MBhc65ln7xiigxwTR3pfhnx/dB/kuT
P0X9EazzrPhfNTJlY9iQaH8ym8kG0ZV2HfvPoQRmQd7E7DhHHw/Ki+1B9OTiVJxdOX7ZYB1CtjkC
BF2CvMI0/439Bbsb9pW0CD0OPnX8G6il5ST0dPoV9cb9tujl74wdNnZ38iEmD2CtG2kh0jeH/odQ
g5hpoPK0vNR+ROpnX5KrIy7siT0+ilnia+1AKmFSeWnYcDIElQ1pgFH/i56EhPYfm+SDeCC2qoiQ
LBqrAHMsT3nBlzS/lzVnTsNflw4JngqURf8gD5Rm2ND17sdPjlb1tMo/g5gHgkZq6KavYjwXRHVn
p2AggYxAbqhfTKgH563o4Wcwt2vR/ddeBHclyDGEZVced4Z1bqt8SR81Ciw4QVRZ06J4WuycrHge
gcoLtGkblX49c0JvyjiPcIv09LVmFy8ING/sz775ZAe/ZLa1oCTQb6OFGY9pN7xidj0D+NRvO2VV
UK1lCe9P5czq232NlCKc3mzYT3DCwBah7ZyzGYn7wp6hpZ9R85ewE0kUHp7yCyhOwxQYCu9/Z49N
BJlsZbi0HDLTbYYFtyZeCroXvwaDzp8143Af457dJmUu8V1KaAMd4/P1cdpFvyV6ENbLubbsTh0j
+hQDQl4QX5ez3OBqDpp0Y9TaMudtwo60kExAVwPNbeYvKC948IGtsQxqW1J06BrDMaXgI7s5oVri
40ORm1MLmdlmDBEpjI03+MOKxw6ViLRsiZ0TcboFXuw2VufhyeSzKw3kiwZZVfJzVMed3ZNXRemU
s+/Xwc52koZ7vFg12pvIG2JkeM+ZNrAsAitbuSa3qp9Xy9BnFA/Uv07xqlqpJ/IPdCVPvcuWJCu7
Ofk9UrmM+Q0reh6JZEdG/sU1bZDnpXAFodBBLdFYbQsyURC2ah8IzTlxRshbQBcYQiTihbe6ncA/
/hM21j2sa3P+Y2Agfbn31F2mj3CXP5xa8/QOh3GO7WAHiBScJCSLLLz43Bv/NN7jvPsZ2SDQqZHl
Fy8nKqZRbyDmfow6pOEJds9WIgyEaR6M3p9AgN0Cj+xMszXkA+Mwenp+YC5amQO0wIU2AF7s6y+I
TSboHQSlbor10QmQOSl4jfA9zTVCAv/fSWr+GdOLENU38FALcOE9ebwaE5putnEC1TGtU80nMji3
+d9DvA+UTo03Zf54m5EcF0K1m9ZC78NolsI4/w/GjJlePc6EtuouqF5jSinnp2o/bPyits5PzWpc
7Sz2oeiDBI8WviWHR8pgHdhpP0WhL0br4ctfsv6JLwGnLoVbwCPh/6XIm4ivW/qMkVtuB8ZzlKHC
03jAI7qYZCrXTaa67KLZx8M+wlJKLBTnlb7K/fYKwdkNoukqcVWwImGok8wJzUvd1+Zy9oCg6t4H
w0kk87bvHc4bd3WBgy9kSPwyop1ck0nFnVoji0g6GF04uIBOelmgexDpiPgo1jlW0dY0Lq0T85Ok
9jPOBXfQ/M6pq8Yy1k3BAExF/WaYBB/yAivtLkcAIQcgyuChCQjfeo5OrIuOkpUd8jY8VYW8k1N/
43dsV5X3Wv2aQE83TN1UHfPDEO19RSaXNSeUkqdoHKA1oZBiXGMGA4bdcoflFOfnLeixdcpI3ZWV
GRXrISWWF+Jcp4v1yIQ2SCh0VP1op87VxnqWVf1P3457CU54z43dEic4oaeTGxv/951O/WRH/dlG
45XbZOqwnwwGsiE7cRNdcVRD6ZAH0aX0cXN2LIc7eavXPrp0ZQ3c9oRp9rRUC+XYM6dLccg29Uhc
J45q1n/GRFKoj8iKXBsdd6yejQcltlfDMI/UIENzzZgpOoMofxZ+f2vkhKo9a9wpVQgVbN9L1WJb
mh5hpR2CMthboKM1vVnbIfNeW3srFfkDpv6pqvU7usgTcQjgXP4R+PVlTBvHqk9lsa0d+IehtFfi
fK+GDN4pTBM5xe2ZosbVnQvJn3+DYCtCE3DUJeUisRZNlHqT7Jqq/FdJ8V9p2KesJw7T9MyiupWm
9Uv29T4NsFnH8THwxy3EeBzpZvmZOEyROT4SxoCo1Ewki/PZ3tsfZUrysfKpMPJNkVcqGt/ztsR6
n5dfMnt00ekujusB/0ne/Vbx3q/3PkRaZ5WisXIYWJIZm6CaIF5+W4fraLpHLduRddLcYvWRU0rU
h0oQ0vgdWRznebHI6kNnvFe8LimZEmHA6MDYT3niMvYhykxfpKwL/gX6qY5e2cQdxlI4gVrdM1CD
T4zNUbBHfXLWuhUWefuo7BbKWlE/mM94qUbERnjrst9igaCNhXvq965KgM2TamW4yN0uk8+xdmW3
6prhOk3PBB0gj8IEc+vCv2K4Fj23FGwMkoSecf2Pt5qD+IiF28Pzqh5jLm0FMNaknZzoYi6ZTIHD
PfEqESJTYXxlUY6gFM3nMoPTngM/7CgVbHRLGloMLXjW6ka3HgkHcAqWrNWearVTGJCKrZKt+3aN
NI7/RBrhhXOMy78ChrC8oh3J/zTxVhFuKsEV2yA7mOJtWL64K/FoiIV5tstjtYCuWLmFWxGFvOsX
ZFEYR04X21lzppFauqpQ1infCaMTxLDdukzIq4YUuoyXuTf0sEhRqnmRN4kvLi9PCk8NAzwfI3Bx
1JB2Kt29cHYmG2sVzUc0EmxoubHLuMZaEvwp/ajMvMkVrwvugi+tu6ZORsjbP8FxEV3nkUHLU4H/
cxie/bQ3/a2jnMMlKkXzQsVvm49qIHTpY1DBur7KiT7wkUofkfmiP6pIt5c3o/MsKOczBXeUxw9I
O7Nhs4+5+MaffBUal1QcsaQAehtWLbDqvZ2fGv1WFIT+YGOuxzMZTZ5seTQi43Aui3Un7/vuxS8T
2nY0zpl9sWXPqFdEnRG5InuIQXkRqNPTXbw0XOiLyZoHJ9tG4WFgS1kkjFa/0+lXMu4lBEz3OSLC
+iVFqVZuYfRHsd474OKvgjR344YNHKSY/tOPq9x5Uofj2f8wlZNprqXhwWEs21fLk3jufwqPTCvr
FG9np9HZKo9kK3FuulFy5/ckEH0d5L8R95+Sf5gMxodV47Eojmy2wEyaubLb4rvX38fmt5LWFrBz
/WQMOyneT+UqcwOMtc82JSlhL/vXzH0CqXe1tl829b+CaDLyR6Jd0353FGpWc4tw4wINJ6/2HutH
tdwI55PPf0m2dxVcoVjPX8VarHqEy/EjHNcJyWKcGfYygZy5ImrdFezlfSG4jt66leHZZMFRsJJv
Qh3M52B56vzTwRquzN+sWyO3CSgWW9KY2tLtuutsalAH5JhIkiR6yLUpE/ZWHgyHhfKGPQ6erhcJ
7Cl1oilQ7XHXrou/ORmyZHEUMh+Juje/XqdMJVAuL6yrAPMK7FZJNsZs3A3XJiE5Cf9zIBm3YPo3
VS+/Pg7hG0De+UnLhn5pRxi8GNibc2Csy9+lKCnKf2q1j7Qts7GFsfhBVU5j8p7pl2n+xo69fp4t
4Nl4daCKBpdQbReWtCRW9TOojrRE9E3kR8GaLLdFfQqbEzhJoz/k8n50bk0xzGntiwpR45Bv0n47
Sn8WWoxKYtoe/fTSb7SGZGl9jFSYrXZp8u/5B/y4yOqrKtHZIrEc6huOq7LcWmzb14qxth2Wlvuq
etTlpaJsekeN3TkcL9taeoUeB66ndkf6RX7iU8epK9pr7enepHzk/lGt3pHcoPdbzHELVC4cRacw
2bTturefJIDhQ34F9TFmesDn5creSKdPpNKWOdsqoS0u/W0onfgUwvHzv/00Oz0VJ/SnrR40tvFx
cg+0P39cdbeW/HccKO85s1ZmVs0+clYyYTL+MlpZDYV0dCGNN5qXMvTUVMlYb9grjQRaPZTuOrNO
Te69FgEbBTfFXm4Sa7iciAFCcx3re+bTGr0gitLc3Dbtl5q6Zbtzgms77cfFJ0ZUpA00Jzu73qcs
3sb0vSNfYsnRitx8VbOg8vJ0KegsRf1XLwssgPhJUWyQirxEJUus7mlCtjseJONkGlvCYFqShOki
e/2HXkkObz6nQdPe7GBdyOhgWR7urWSv+IfceGmCAddmyNaA1A2IDcpORvPRLXsgVfs4X6P5V7oz
PBPmQG8CIvwQ7rLh6PDB59JervdwyQni+Q6m7wxHuKS/zcpxGhQ38FR68TdOZ3HV/E3reLMclR9g
8PD1udR5B9AjaJlXJAEtJ1tfZjU3OEwG7ATu/GkSTjpcgmjZF2eN7W43PEcyLpz1p8lMnKpt7WyL
tTl6I+e5uf558t0VwRYnu1PcnBwmytLqnyqnedAjqV53xaWuPEvZBcH6dOGnDlwu9GYlJ6sMFWbB
7nsHLTnjovONdVStIbJ7OYpladMFmxr+3fQqja1TkTDucfxS5yzCKwO+kraXVN5/LGjYFgNu8ZTs
0RPHV+0bVkHGjjw/SP64KbtvhFQLLBAroqCHxZft6Sxdz5TRNf5GwzoP7abTGKNvJeclnFWSXGKu
HGyT6ao+QD9YyCtUHcRIBR7DOnorAucYG10U6+BwEKPA4pMgzUckDGvPg8UUJC8hyb81yaXtThoF
j/VmalRIICGalV5+NOTp1cza1whO/j8NqakS7e4F/pk5INz6HPrE3MoS+ZxW6wiYgb3kWEweFhXV
JlhpuDlquudNQYwhy1JEVCsSTrh8OQ3E3mzuCaggjx2jQM59SoarVTwbpF0Iqmglvnw+cuIrc/VT
gYhkM4VrjZ0cPezxxgHfj57MS65tK/uFgnHgxMgOTXThzURdn2o9PftLvRnh3pchbXC38Xqk5FNS
arTWhzTtc4Da24m85PhU8EcbY07nPfFPJIW5PJIiOUa8vlA7Z8GnKwjJjozzNDyscCcl2zB5a17U
McvKWfJILzL7kIVbic2wvNKbO4tppoDkUY7UM0wvZAR1JugX5ue7LNwITidMCulJ4oUxeEFYxGuU
vpK8D9V7Sr2jZpte2+Ajoeh11DUPo0hX6E26fG8Pp97ZTa5gCEBIIRNyN+KTtTpeULvEmv5jkT5q
HQLyDwL4puBs2KlAa+MvzVmnh0mopFRCiAyFalHiV+cWzd+QoDvmoS5B0N34d2v8Jv7GLNbyAAtG
9lT2O7K/BwhpI5fwrJgUuGavNeeWaDkTFUZNi1UufVgov5r/PahvjUrjHdk7tICso27pcG5WBmrs
Ct8Vyio13SMfqfgZko+UQEwz35UsuZYhYJofrnLTWNf9KgN/Hy3rCHp67Ibdp92/yZSr2jwoY3Oi
6zdeGbfHTFttp4jtithY8nH4GzjNw896uEvT0YrfRq/1jPQ+F3HTv6C+2iErmBWxcIt4OZY7NT2q
yrgI+7OZvXNcGvpufuFN/0NuGX+Y/+YXqm3wHxAfB62ntuHVsMgndlL3GXZ1b054IGRBHm+68a8T
cw1ZyiDHL5m6M4KjaZ8xT2njJsn2k8t+2T/SJpD/xjK/QcLwFrig/hhnkRDpL21us2w6kyHHNueI
2JAyncA8b6zWVINewpibY0TbxtpbTstosMRpI9K0qG4Yv9MkxMRjQIXqx6Nd3Ae+7KE72sPBbi9a
vG+hDbNyQn+SrhrerIZkn6ZkiYWyjZ/NoYH2/8buSp4HLexGLbfGtZIuQj4VyWb+AHV/hdECRjtV
0ofTXY0tb6Oa7ayO17xNtnX7O49OJdg+03cLbSoZPlgwuWZ7ou3R1Wch3ZAr4FHiqfQSlwoaO9J8
OWjabdBvpkGA+ruuPlTqtC77aKr3sv8XS9up5cBsAA6c6/7EgUuNq9GiqB52WqLQ2vHiB7fQuZNn
1owuqfZ0RJeOLl450AzW/m5AnWiFbzILU48JLoP27DztbHvdgS6pt8yg3RwTtpd6XBrzATRGZzIl
5wpZJf8s3wUJan8+gfYvpt7bsEtV2WUbVBUvJdg2yV42l5N0Ktxi0UqPYBUuOV5MatJWeqfhpVce
Xbas6Cmkne2cEnx95ZX0M50dQMKeYFQY8SF8Vp27np/UfFzE/d4vvgr9IiYq6jckzlm/VJKlkTHW
20b2VyXz6L6GeFd+mwtoX9VWtmjw9rVBqYQrQdZ+GSX28kC51y5iJApO/psav3lwciboOS7NGk4g
rnIn+LXCH1PfDPjOMPcXDPKvUXUtxeE5b0mPQbOptKuBo0YkZzI52fceou7khD8oAeQvnRtiUsjL
YyPDMINLQq/pJLzW/pg0g0rywCqxTpBZnM16PVCSTsmbHuxV6auuubo4MvMb5UPpFMxREDjkB7W6
a/I7V1RmUo4OG8Jtkxm6w9Ml3eZbBs1AnW6BSNssD56djgsHTbjMKFsaTpJ86Muv2XsXMxkcWOoU
+k0ftK2e/JbORfTfVXozbcoEADaryFwzXOYo/ySrISZu1u1pfLzOZdOLESn5nKBfa/whxc6vvWQR
ufiZODTUOYLziMFrmc8EqTsMbXUOULv4lHAQCxYg212ZKSreLjYSz8LCsrAyYzRve6ZVDZyS4s10
0Kmj5zVlRAEuczRo/0L9mDzEJJpgbXqNlmg7nYeffIny2Tb/7GZFmF8c7DXtr8/+0Cp1LBepYw3t
Z27Y0mRHGhV0hXVSH/t0p/unaryL+sso3+v21StPvhACTyexDquDou0ieHoW4DSae3YHugzoaKuV
r6zFtDQ+o+ZKCxTkjE16Gcb+Ky22U3HorZ2vfmqLCFMPqtFD5VGkad/tkuc4fsIZ47bgzNAIaIfE
T74hS2O3JxCnr3/V7oDXk4X/X5/uaYxbk+oU0D2IP2Khf3CFL7U2X4j+h+7KncC0iMWPZL4IaQCr
+hqYggQbc+04WzW66qhO8uCO0dQNaE/c0JP5BYPjAeYK9XPHG8t9wlpMfA5MYuc/Bl+HEi6TiWkd
tJX8I5AuvXI1lEM5cmZR5mPHXXTMjBWignHI+LPoJrmE2kohaE37Mm3gIB4+9vRLmLwPbxNYpEbk
xBXcBBqeuVnTVE5WSP95o6/TxZ/SEzVCohiv2KnF0s/TkQO98/uX7aP2yJ4Sa4vkQFOADI5r+Tqa
Z9p8imRvJHx8fpJKtoFl9Ej1o7OJi6PFcJEyGMGFiciUpUzMWKskz8LN/b0Yfngvs+EhMaCjvzas
y6h50h+x4+IjjdaEB9XGNqlTIKweIEBCDBvbm/5SqFn5otKOvAmKuqvIlvLPnAGcCiMGDYWOle6r
MHhmy2+131v/4+i8dltHsjX8RASYw61EKmfZsqUbwmGbOWc+fX/VwBngoDHjtiWyaq0/2vcuvFHT
MZibuqQvGGBT/6yBWmkyFaucRBl7bnzaMFlDcfbHPT+sD1aBuZnY5SpG0OCvA5cmCs0zHWRl1hHA
plrRvzex9JenDkhS2ZbBFcEzMlmS4bJn2Vzo3uIatZZBdXSukkVb0FqawPahvLy6Pvz/wzF8jY8g
e4vp9Mp+quEkhmQjiNBUD+gyqVQt3o1hnUABh/nN4YIxYoIXmPJhyTuGdWs9TJuW2abmkFmAeljx
ouEtDX3OWT4maadn68g+kYCX9pu2fqkRcpYPXfWqft0471/zMqvOnCih1+I1vLJFuvT8DMnnDCmX
c1Za6fewIdoXFrMwPXTJWrJN3sx0JT5zCIvIvmFmWYYy8UKYNadNHtzN/l/L78q9QX4NW8LiNzS5
REu87x/E9dKhwkczvFOw10HLEH33onDNbpHMfKryNyN7ry+KbsMdWiZb6FI821vxNEvqvt71D+nF
aW6km1Y5aw1DprZGPc2RvG4LdIAHAWtaKuLFld1s5/QeKk9mBWXaqNF+oveyu6Bbgrp975esivV3
R82yBlACVyIIDNSLo+S12lX8i2X4g3h+8s1Ixd1yDvDFExSodh3lMxpzPhEgF3HKtisUy8iuXhaC
nrZ9cQ2O1j5ztsG8CuF/vsiAw76BzoBR1e2h69x4WkZcLJl80/VzXL4DKBcWytLxgtkwks7TBB63
nrJDuUZO5buFfRUQUkURO0ukdiydY6E8lfzpHwuQg/qahiQdoYxs5lcMH6vUb3byITlnq6Vm91j3
exknBxPygMaHHtrMCMSrkobHuPyddFIfi4cGVJI23xVWTge01qkP5oK6bG6sF7cUSsUPvnYz2Isd
Lz2Rbbmaqg+xOVPrSv4UQH63REsmoqi36Mo4Vnc1l142vpp4kwElUEgR51++inoGY07HHmztusXE
G7fpRzJyfvlh4uasV6bXW+8sO/h/9UXXs/kUwSKQz+J4NNpNWFxL0quTYGU57xS2ovdpFTdRNyY2
6341RasSiWTyb0qIdu0OAnUxCDERZIB/zKJn0y0gzWRmHemr5h8n1dPOXoiToSP3RXUmVMlEYTXG
xxyAxgreGhTuuvVDpVQhnU2ovRAehUlFbo6yeovcrxHKEn/dsqk+GmLzliQ5Bec+WYk7wZy3GdjQ
3NHDzYGu/fONz8j/MLt3h8AXddOm323AdLQby++5e0kS4l8u8vB/LHtkWJNfhn8PMZwLdCBRPsQq
r+n3oNrVwR2oeZnHe/ZD6luRqX4hAVvYBG5a8OUl5ScVt2020Ho53sHli2xP0i6tdn5QEMUIPc9z
Q1eFf6qUfIsPdZlxUqc1AXs4q3smXR/cwyIlRlX/BKfQjYyDzrs8fZBCTpHnoUZswzFXfQ8hSYDl
+9bpLm25U0PUNumbxOuKaJdmYK+T1m2NOvNfYgtGV10YOe8NqRJU3C3jgMeTHy8Fx8EAV1qp6cqs
3Aij86NHg1+tMEexcojnbdJfannPmlOR/zp+sezY3LLkLstPAz+fb1x50EZEP2rAL5zf2uSS3OP5
ao1c4eCcm3EqcO+4odh5kDCgcQtA8/nXlypsCDAJsnXOvfEHNTO0KvAmwsUyXuvKeyeAIhnNdP+B
soux4GyFt0jGSbjFA+Gl+TV0v1Mfg4gEMYsFgCM+9Wr5ZKF4Im2UgrMAN6+zJBZpQSJEYi9xMFBX
CjDElms6+5R9uzYZxwcMhQRzTEdF46zh7xr3QfEUb2Ihn4jY4uMLFw2QaTJ91Bx7TXDS/a1YucWS
wDXBg8idD5BDgi9KSBGr5itPp9rO0ir2naX4A1RQUWLLFoMQhU/vsbPppztSZYo7z/PEoYHEd8te
kGVrahYUyyvtQyZGArQJZXcm8n1RqN9a8gNsb6n7Kj9mxibE6CirvSvuhl6dAeG2k3IbwRtsT4Q4
f+QKvTUH+UXG8VJtbkh3PYehtsSRk/GiM6FZ5sactqX53tfwR3z8SXbV2odmYpJcpeXJVv/EJ2Fp
b9rwngef9VdkkhU8cEVLR1ZCTipq5+B91I9E2gNOPv7GCJvXdfKLhUQHnWKxeAS/gUbBDMEC6eec
H/jcyOVbdioMwGJAYHmwhs9KX1HUxmRB1rJkrpXhZNcnfI+o+KwFvjfYfbSKyanG5NuuRmk37SYJ
NUNJridm9ASjkB5d+XoVNHwN6wNc/Iz4Mpc/ac3x6zskg2uiXCZZltSCo32kk6zpDq31m0Wf41tV
XTDi29PGWGBQ5H8tCrWu+n58p09N/JSeGYo9hUnJUZnIZGxZr6y9j9ObzwgXj2gOGF5zdud1tRk4
2MX3jrhQYHuFJaP2/LYsrJnt1TIesr3Xo79i+Z0PLL4T8MKIS/lYyVtD+PWOIYt8bedL2uuIdBGD
+dk31/a+nwqen0c9f0naszP/UOX7PR2C31qJK2QB+md8qPPN7B+Cz/H9T+BhzYR5Q5LiFfeIrsnR
bavfEo8REndu0FpHJGAfWwdpPUeVLsi8986uXe5mP2PUXHUM8P7ej68o7gTnYyUrg8g/z1yjd5OJ
VNHfxuy9iv40qGG0/w5PiEhTnWFBkprXnOW7DlUiOowbErNlrRw6bNvKldzjMvLSFRVb6VtBaIWl
zR79iEt5rhmtXnn5FIer2X6RD7sYrmrLm0V2uIx5uGtU5kZ0zvnNNkCiZdpo0c12DEtIoBOJY4GG
Rcv/bVfcEcmfhYV1bh3XDtiSzY09nkP1t7IWagftc3R6iIOvOWSa4uiassKlgHkR+E+F/ASjJB2V
DFcK0T1twun9HvhXRobZhsfAMYUdt90qMNPE/EnlXx2+OQP9StypW4Bl8MT7uKKXN4l2wvHSYxLN
eDk6klqCXdLuE9R0iX3kTJTxtU/Uh9vWj4q8pzA5uspTYzUAb+sx2UpQkprbIvDEcg3zmeO45+vQ
PjqYiEjoVUDdEV3wf5BiVgxoB2wqa4hN5hv5GD5sVk8417hNJ9K2CQzaKcpVZ+3U/ZdUfdcz1+Rh
cIdV3B1Ij3W5v6MVF4rx/y4D/mUQHpPHp6S/CIG237ZLudxW5qNXZnDbkETLj9T/mHp2+D9H+pTS
z5xCtgjZxWaUyS1eMzJvML42iJemrbGmVA75OWIM7Bu8Ah9fHLrGP1SAcOYpwdsAW8JGNeH+6rkq
kCTp9Ycu05qhfhnTp9gLcSY69VnsnVX93fwlnCAGkNaMVqguzho5+AT1QEgUN6Xap/U/wz+BRRWk
AuVnXVzd4q61By63xq2sG/SbUt2oJINsWUXADwBVlp2CSf7Q97hUAgpxxgpZOh5PYedDtNRqSP76
H1/+sp19qCmY3L5zkx6pLTtMxFmLA9gV8h9QP3r4VOd9RJFGZCEybfrpd4ScuDhY1I8sWunaueyO
fsBPRJrqFx8RHvqccmnBjNM0tFRpy1GJ440LrLPTQTd3mrq3ayD1NaI4Hb0sTneQRC27m9G7NrDa
mT8wVMRG/HtHj2p9Ov1XZPwOFbI/47djxiINZjn53F8w98ZSYkdeUyaL5V9a6yl0qwdCyXBFbFCP
hN2QF8dH21VuCcZmwen4fYci+Y6dqbUOE6VvDPxY9dCfdfPJDG98p/YMJcdoFDu527THdNIW1TPn
xBrjgI+uX1XTPxNFTArKWnWXmq2fijhXsSFi0686O/vZBTCzZ8gLSaNokUINI/o1oqnr+SK4sPit
lf606msOtjEXIuHdHPcgNAnjxpR6MShrrHBLJyHtg0hqK15VY1wGCiDpvpFPxRtzUIKoRL43PcRK
SSPbUwlhkNkfchI8xEUVFxyMT9pLuhLjQK6AuU9ezEmdVkwgaYf6ySO5Jgw24OpkcYXKhnlKfBul
Ru1bw9kesH6wOwktrI2mEsI5bg/8oHXkr3PbHdJXykGy8PGmacR4LSdj07yNrLT6CoDbMfYtw3d0
sfDrzcaRiFASAGf2PGoaFgxnS6vaA66Y/C64YpboTxnsdJFlwobhTyeluIjnPSWnI6veKr78YiDn
hpeg9HmW1nz5wV3cy0JvAnelTlvx5Xf+R0MKWlSwyYYDCAUhCCA7zl6VWdlDvkYLUIdph6vadJ7y
fNDKWyW9FcTNdDs/f3IoaNpajR7ExFN5wehRuLIDhEnRX4Gdti0ZcX0q1Lsn2QgsewhAATOF6wUH
rVZesOO5RroXU1fY0QbM72xxQyPOoOaX8WwGFq6FNYk/vCDoZoCkR3eJ28/Ik40emJ4cOcDj0qbU
53WeNGu9ySBkBamHoBUOKCfLR8NYT9lsqy5qrgKxZZmds8wPGJMAxkrJ3PtgqA4zE2XSsssBD/wN
CwJnBg0pKSijb+rKWqvBvjTe5Bjdw1dVr32GnRYEFD8WXeAoCRPKT0PS4cRjA6IoWduXjRtILX5N
5VrNRyKbdIOZok9dIUpNVb4jVNCV3S3TNbBdH6+RhukE11SQxlv+FTii64xm3t0MpuvI3H7mD6sD
aiWLF7e3723yF3AtQB0YNENeWh3MFY0qXqbQelVY9DUMKc70LWRRQ+dxOrM/rwppR0bwkmeypOQ6
20TTfXTuE7LEsIdKYx+4JBwB2FUR5v3NS4cTYT8pj7qmyKT+KZ5a9W6USENA0syRIR95oDGn21i8
VcBisk0mRMJbHufueKlD2CF/34OZ9SDEuWUhTOnAyi6p/zKAHQcD/B7U1NqlBqLUXc63jLE4/0eF
MPapjeLfxWEqflH3S25qCB15KSszLJ0DZIgyCnVVBsfNWcqbrRekGn2pIPJScf7GBD2DHqrLnPQm
t1na8WVKHrpypqaaNAbmGPuvJRtBCi9cOHM4bgLtpUg4W+tX4680EXV1b1B4RATgyMM9En4C6H4b
jQTIFmX3zOUAYHVUL9qluirTNUO6NxnHEGa/Vj94iTeVc+rMzxpxxkRdQRygHucVmWx+yXjijYs8
tAYoEv4kkxn+O8y/ICAafcP0IPlQShwuqbxtxn3DL0FJGjPxVyUgO2uvBSxdBEGzSgzMC8BPunmt
hh/eZDl1sVWrFCv9T629dxbhzflaJpqFQoJlrTOMzjS109qBm5AQH4xdcHVWBu9wbCziXFCroNEl
KMANvb730GjVLkBnux6cj5rWbqkxFg63XbOxDD7J5MUQGc2bObwUxjHIIKN4OjQmGpLvXatsfgIE
2TbfYBKXRBT++l6wivKt/2UILeW+BVvm44yR+SF7kS1is4OnhL7YCvgLfXeDPWHZSdm2RPlv40fR
CphtwqpTGILBYw3KigUgJdLET85ASnoeRLGoAOYXsulml1prEpF4yaH0ZzKCwdz2ycR+z4qsUH8S
Mx2OjIZSd7S7R8ufSsw+p1GqKKzQhHlPkqcAADaVtHR4i+PykM9oTX7U0ENPTp5yjCNE4uZMx5uB
2aEs6sXPv7q5QMzys54pDpC+eEzOMcGZltxDhFc26g2z24nTWo1XXEcLXVlKmEpwqDt/GlFDRF0y
rAdTvnL830J+F+iQUk9MVvXKKVSv07kJ+O3kcKlwKcRYlIqD1QMCXodchtZcTSpINOGQ/3LrmfVe
syLGNr+IoyCkndze1EukNs6qn3Y0/3EsqJErhycBseGxEPoYlJEbRVswj3lRtgZ3DPlHk9tP+8r6
bICAqY13gnQnik/t/OHkKBL48pE0+bcQJbJwfeRH1b6aRF+nN7XOl51ySywL4hr9CaL5QSv3BHou
WYTCs76m2oJwpPbAn8Sm4nXqMeMIbJgn1fRPS7+IYV/+Vlxp4ntgCF9iZpvKT0Xhw8wIXnEVRvTi
LM6Ntrg71UF8sGWytp48b+IKSLtrJl9b9VTWg2vZ8zYsi601k989O0SH1Lx7xWrg7lr8zYnl+Tkh
ABSkti6KQCE61X8nb1zFaEBxkM7/alRklrFtgs9Ae6sRPCdthxz5KWsvRGf/f3TgSiheHZnM0mnL
3qYVXxXmFBIsJJDpyIfGA1sarY+pvUaYjIrszTKX+ZpXr3zv+n8SAqFJY1xqV0X5GLzOSwDf8JKQ
nQVdei5LeTGaNx1co3TOA0BG9REHf3nHuY+OhDM6Gx85L3tKFuZYYxKdkbpTEZt7lf1eNDslvob9
n4YrvghaMiVI7lFat93ErBr9Ei2TFq1BaCm8N0lfFDHAiPPbAw08q3TG05HDlhXrvDv0FJ2wR3A/
SjYpei50DZB44xH+oSy6v6pZmfKGRDObZa5bhvF7lf+a4VuQfk44FWbwo354i0difaYr44PzT5Ff
8nSq0SmU7+QDoRbc2IS7/unBOvrs7Osvlh7tHlhXknowe5ya6VYkV4IpdZLIO9jQCH1538j03YIp
LH4NpjsTR0r+4AJQpB1wH4fFCjIOW+7ediuCxniJWTeTeUegRiG/HPvsx/e0OWsQ79iWMbuwnckI
se6+jzNeXRvxVq23GpQ/KnmEqom+tfjTO2ywzvhpqDgSoMDE4zXZxk4n28y0A/67KC7Exku+PEpx
pJAGmglqficZMTV5VmcwuMF/q2Ghy6cuHQVm5ZjooMS2cMHFtijnM5VmSDGFXEhSV0FIJgypoVdx
gln+SxZd3ngmhd0DkQZrhsVwZeJJrzkC0/i3Hq9iIB4zAMS6B3pIcAE/4WKdf+XyfTbJxvFKJqYZ
JcPJQfpg7gP4tUr/reaLlT9yzI8V1X4NL33PCZgz9WDxBiBlJl/ahKiSonVUcTPZ6C74WmghQSbD
dqJmQEl7lJO1urNwR8EsdL9284T0dzC+L5jygP+bsl9+2Zw5R4KqFm11mL7BbC2d4bf+qLEm6Npi
Qq5mhvCDVeZOkGliiTSbv5C/eG7ggCSHnqMtGVRY4NDGcLl24wVbaHrTOhwdqDvRBpJ2y8BJHoMF
IWw8a+hbcQj2FeYyxNjmjnsmiLeO+pjdeaVWFzqtSb/hYah+qvJHzTahdrf5TUrgW/yNfn3stSPW
QG433hWkoAh/1HLLIhhnm7b5mbFR9pC3ZAFqPw5uZLN+DbSgRRuj2Nhu4DU6W9AiR7S7Srb5iLBo
Auj5/zQbQUXGovEkzHrRDiouGVFbdgxDyltlUz92CTx1BBpZyfWXQsBL2vxPpBrFznSlZQdT4Olu
SRJRDU7Nj/XIIQM/SFBvkZiHWWdBqBnSG4Yc3MngqiMzydZAVpUVOxlLcHJsmkui7IbhQBgweUnv
JOMc/eg6cqxW5dJiYbEZ0B1chIzyhYLctcMQBomugHcf5mY1Du/Y+BcpbH7Y4sWFhlhFiPP1pUU7
9yrj3/vP8cJVGDzFIsQWFOcbbW14urTy40MjrTRCcm22aeJKViEAHpARhKjcwTxybMGWFbZXhM+H
CvzMfsK210aPqvzI0k9ww5xeIpZdxePiM/H7gsooNX9KBddkMruQtNdDiAr98sBwkdY/77Q1qbkH
djqwh331w1em/TlEuk2eeqZSuuo2UvevgcSLjRd/iUe4lHuAFr/bwQ3wxQ2tT9XeUAJEJqknf4Bi
GNKmDv/IulkOarKo7iHfRxXRcU2O8l/c/8qI6cGAMu1emZeOwZtPhOqq7XjLdI9DDdBoNcqbot3I
9ZXYONI13ybADzErOuqRfN5l0twRjXA3mviuyM2V3w3tAvgXMwOhySWXl/BkOURBFH595ezgnm7+
sL2CTIWjlwKXRafgr4Winan68IHbCADia/vMulXvPML4EYZ/rXmXhlvuH2hckJozDVCrytiX6qHL
sF8yfpGBVAO9m2ycHZyOBL+je6VyiLCmcq8NG2lal8nF1M+qfBsaUoMuZfinOQfAraLaiaDj76pa
E9uFsW7DGOvC0arx1s44ucutZd/aucFVbiz99DT1N9JFbPujtA4aKX8QntBKWCznR2m+OeMGdZth
vBmAXEa5N4avCeC+Ui9WthN/OPPYkF+FlI8E31I/1Rqgwk3heB7DXxUqleq21PH8kpwEeIklznAb
lWv3sPM3qf3qvdrLgEyTfkJJiUmMTVvnOY0IbE1mYuH04zwSOu4SD9PybAeLblg7yRGO2sWLiA5p
JF3bFRNjwmIG3DKUgBTnMd2gkeIpN6KLQONnwgEY/rTwpHYTtqvai7DJ63tVPTsRjoCdRkQMCGd7
Iz4WkPceg07M6hufgyvBRzPh/5vbcxr9qsQ89dKf028QSgtNdA5gYw+/fgbCbLxG4H60gPpI2gwX
hW+8nP6pHA194aCacYgXPMqktSJpkV5JLt6S5cxbzbTpAsshZXDDwhPUfYenCwlVLP2lTAdgs0vL
+S28hrqCTied+VjKkphdUJSqHBgiFo8W6S/63zmkGirtSOFL3jX7E4gkUj6i5zStBmkVFO8xaejx
z0D8j6NtcCd6mORIIP2HSqNZlZsCqZjxCXaFLqxxmE3DYw43xrhDrllTHxGi8sKMhG/oSKK4wU35
xP9HpsZQMZFtY+fpl1/x/BvP/3j/XKfZB0CfarcB6l0q3MkrSozECICPVIS2pxuBefIKpS/ZOPZY
y9mK4esSQnrXFQUIIdN1IMSkCuW7oBaZuVXTt6rmyCzQPafnqNsWxqEigIUGUupe+PWUo4VEHs1B
5FxlGHVloAAR5reEoAGJMKu9CjPBhUaHGQjeQ4epMuIvx/4eesZmzDOFRyZuZpNJsJj7I1LM3njm
LVe1/CAtihrxjRaF4u5S1PVQHwkRQKq4z9fI5/VttYnX0Ozt0dLqS6O887jA7MfaToj4Ded0UcpL
KZ/l9AWJhPhc4si2kv0AfF9Lf5PM9CNhjeRiUdAZUx1hSVuyPXFEYzbeD5qNMrpHYPyjG7shuY7F
sk5cXUP4jNFqLL7SY8rc7C9bYh3SmzgCpvij94+N+enUW8PBDOnqikeADZg4f1teX6o3W/8F4Eg4
ejqeItQtKEqXRrpjVRAOtDUUt/Pkv76OSAns0fEW6bFSNTJwtgl+g4LHCECAnG5ad5AlktZrZGtr
y6JfrBAdZ396cVH/fI5aZ49UcqLpD4pLU9iTnGsS/WvSvRZ5QbGGYQmKR4bAfx450CumYxBfpKn0
CwQg2taPD92Q19iacfbqxpkkH9qx1jMe+hbpG+J0RCYuFEOsQnKr/SqoAS3lW87Qp40ozYYVgZAK
GByfaMBuf5P6B8IKbsI3tJGupr2cjntB5ZpcNMb3EPEFZ6DF0kpMGFNygHByu18ZaaCAMaYfi6+p
87Frw14yziZ85GD7Lp70ZMUMtG71fy0wgMA8uT5woFNPsiRMFBYTBXqobmz/ve6/nPw3AZc3wEe9
dJo5B9A6t1takujw2U7DX6eTj44KgIyX5Eo8V8hEwWDRo2aYUQfj6tEJxZdbsMigXg/qNiLe0r4m
6rdiX8wMXzFx+nYNAuxTchqBXiunQP5w6r/OXnSbaTOMB8J1Enk9zMfe7WEvbrL4apnpegIN5Hwj
Y0CmzAn98OwC7IfKmto87S/6hVQT1I3un2eGxfQ+YcsIgBXsld17afshfC5BhsI/AB84jvzWIEOz
hBDuNLhQRs22t/ZpReHLLQ4++wGOwPQ0Isb4rP3g0A6IU0IP/Bubi8fgz/QRE8PISTXsa/N/W4jP
wQQBBnx/z2GbkU1xDfCZox05Otthg1AvjT2JT8+/JDzr8jEePlgC7cKTTAI4QAXBXIqJTSPdWuYK
NRWialALTSGWnKtQ6h4g60uz2rRehaVxD8/XY0xOWIeIGm4ROwQ1Jxjt5+EVYXzX7lPYUQouuRFC
eT9OFyFxjLnjwlZyk+wPGj5sd+Tek3gBrlrkWxWBc0eCC7tu5GCxIRIzR4qOmqa29rK1acbVGOdC
n0yoWjtvG3ttBrRRZstIOnKlpNmHGt0A4JHFs13iVqRMSl5E1d1uERCSsdxofPcbFux0/Myicynd
uvDZp6eYd6OZDyAczWbYiEZ27p0idVF69dVRXaJpz9e59s9mlSnar3aAj6z3KXlETPHNxuxVz2yO
VscfV618ac/ZDUXOs5muHXn1SejxQgKU55kEZ1+EwTYkdF/xhuExAHcNPXKN4CyyLDTz5JjEwu0S
8vII0pz8zLXUZwqHaHACjmQPFFzU5eKjnV5q86mvnDVCKSFaIZsfoBONFRB5rOwnY9fX6BfNzDP4
12OnhVcGG73WbNlzFWC+3ATDDvjDkk54jQG5eORIqogbosSRU7WH+oEHi6DDukVNvEq0U9MRicXB
tZ4f3EVi+DFBpwtEinIdQgr8Y/DCpVx8xFv+V7Ub/pa5QQM1jCsCMiw1DtKf1s0MYXL8FSYmIv+z
49Rfou4j7X/IDMQ8EAAh8p6hq2xkfyG1r7h9H2eNT/zotzvm+PpKXvbAZUcrdM3YUEL+J4u/UEON
x7G4VtcB6O3IDhZkHwHnDYMbEndSKt5jF+4BaWR/yU18q9ImahYFCBg7UXxnaCTnNMa/aD9a9vTh
TWzAQ3/RrAuGQFHyEq5141+b7lKwFYWNQuzVGRYoyDSiRvwJAhdZS+4/QoUTYt6FosmOz/JVYcPV
1iMGee5e/owQeDLbTL03qvxxLFwFEfWXkNa20QsEy73gDfTozI0E+6HfqfcQGo8+/akqhvLwxGM+
KEyz/bgYm3Hp0AuMPkYmQPZXNjbsTlPNpja4nbNhTBibd5yTHM+8AIjIyK9zI2kZlvDkfI3YKMuu
Wqf2gZ+IdkghkBIgy/6y26OjCxmT707ahQ1HhkHEc8WsIUDBIDw4PARiNCTVkQIoLgniRyJg3L64
kSNIAskp6+7jq03X/Pl6fGNoUJst73NVPCWWy77+ruKD4KfoPOclGRcMBlm45/kSu7XanRLTAizi
4/L/Rd90mwgJljRxfZTXUY9pOQmXEoLw7mIPf1gUJEQa8bQOk/V7YK2Fn3JuXio5QgSRdsz3Nnpv
hqbG/Ou1fJFaRB6wCwkXAMMubbd1fqPIEWN4tGyipxBwfZlRtiRXO3POYbKzs+fI1N2UMdoGvIDp
h0AdcshiPgkjxowauFpFJN7QwSH+yDwOXFzVHfAYJ38afVCvsxichHsMqwJ3TYTbSnnW3F5NzhoS
XHWDMCeSqgLM5WLkFBQYEki93MXYgtUeWOUWV++q+i5VB8Xez2guNdVlrMrSV87EPfP0Z8athAQq
8id8s2luZIfBWXZTbicGUUQG5QuG39h2G6XbFM4eWCxHIgWW2v9qFdCBQZEQ3NisgKSIMTssT1HJ
CqDomIFrrLGs5d3DdDsKum2emSrpPEpAFrP5zOyvcnzlEGcLuIgG/HhyrdxCEwJLrPGdcHpmR9PE
izQcxSnPkSfMwgXX0DRRf71jhiEmiV4fdRWPnCk7zpxG/4dpU3hmRlV362s0/uuQSfK6EnkUlXfO
6KXWWHjZHOaqGzYNjH/Z/CfeElSkif3PsAeufy4rHm6b1B/00jUT+4DLfJkM+7DeMydMragPBbwD
zxJhr5PI1fN8V2J2AxhPlavY0hOd845wqwg0PkBEUE6JF4hYZNQc+D+W/GOBkIgvtX/wKzIx+t/c
yvA0U7v7avAerkdEJ8AqfgeAsonNvcwDMXGlIanQcDlpDuRffeVNji4GInBly7w8YBxEHUW8vHko
Ijifm5hzYhCdNyH01D9GsvOafGPrO539FRU/ok4C9mIXOYuxBjyqEHkyrIzBuisuhMm3ymqOfiIH
Zx8HTXVChyJjPUKonRfr2d5Daw491cdi1BXCt1DaiKWM2QsEATMiq/GeuulkOgP9w3Lla6iCTnaV
zn02nwWBJBpycnUZOp9SjXGCWAYZlaMxIoYcQ54L6gJkHv9LbL11JMxR+al8+zbp6at41RBUD9vv
CkRDjU7d+CkFoLTMIMiaB3jxJ0epkCXzpGKNFEecZHkPk46Bln8kQuuiR0xFhAnqFhp30zzrHzLu
AEXbZ4RIxaQBleUt5NmMjzi5Kwkby7at905lEibVedm0tnW3ii9mtAdPJDt5MaysJfASvxfs633M
7zF/tRrKSxq5Bitz9VgEl26j4GQCmC2/GB4N5BvWqrPeYkJ0gAlMEEjyHRg/SMVpV6p5k7K/2WDz
zjxSXgilWGgc3WOxhvIU8QXR/97kGe/qYZi2zqwheiJm5NrBuLFcgGJ7fbeLRf2CyRl9saWLbH76
EP/OGVJAVC2Ou4HjbJKXUPRtdjJlOPl5z/kWGIjdZGFmjNm8/+ciLNeyvhx6tYIBnJsYmnLtNyed
m5WlTaQaukp5kmJgCiXzMp2gIqA8LMwoQ3g03mtH2qQDRUHzIUbEHXHBEe0WLtiTg/DWNlijaTJQ
1YNenFm1iLXjIlXR8J5l1EH5lmAC8YjpcPtQlWXPAWt0y9ryYnAaP1xJMT5CSICdvjY9AFfjZzL8
VUk6RwwWEhOvRkFim91kAfRy/g71XQbiCxFW3oj5CiRmmOSXx10uz4FzTvz3Jvwu+oZittVJ7/EK
AFAZlxyUJSkpQ+B36Wb+M/40mN3UvYEataEDoGFnrVCAs91j76u0g8GXhpu2XOMlmtbItrvxWxys
LbUOYXXOJVwfdFbkjIgF0jXaXQ54bk1SBcrqN9EeFfbjhzl8VBa6bUI3tPnpQ5kZ+a9mwU2rs3tS
W2VhTS+xqJaWsarVqyPvwDesdbKF72iX+qp07CVzqTFux/EpYtvShB0RSbm9YgdA9MQL9xjyh4/H
MjNZ3RT+tVq6CklKkJh11U04eDlh3mZA6621yNuXalkEi/En+hy+q0F2cQWOTEHs9qOZISsh2Lvd
5SwmVH7wQ7m733nc4JdEnJc2PA3lk3Ae3jqfJRMtClK07gZyvWDJ44AwSPHiT2mYMFrwVYtXwSak
Znz9j4hm91iijOs7IwJ8OprWTpueqEwre4vT37DuQZYtpgDYT+yE2VcQ/WgC2Q0eIRLIrnHw5EN/
Z+esu3bloqFPoCDBQvxofC5YDvTmLZlQjzELTi1hLRHqlU9Hv1ssTqb1JnS+TnbW5edA/hE96hXJ
pcQMKyutP1JDJylreKPI/Ek506ZIh19+J0gXLUu21XpG7+rD/MVQLzqJm4iGIHbrIZB5aBqXArOl
wJJAUCTGNUX+5D0UMxkABroP7ieCwagdKzGhUtG+pNWDpLpXqf6RLuLXh6ahv93fzPlXBuFkaD3/
G2AMoEMk7ZTV3MDIGBY74SPd9vQGFnTvvFSkBpHxY8Yvv7pOEypexquOOVle9w5wCp1s+G8+IvbF
/6g7k+XYtSs9v4rijg0V+sZR0iATiez7hklOEMkkiT7Rt6/lR/CL+cPRVZWuyqGwBx44QlKcIx6S
SGBj77X+9Td5i9PwhMFnbWMdyvRmYEtQ/V2u8+iztz59ZKS+hfAQ5SrbS82tHecji3F3lJjv+C10
WOMHGAU1JWyQYFJ+Ruj6Xexi3bia9TLBBKiRGnbWddPC56fW2r0ZbmwrED34V5wokGGPUrYuxGkG
FmN4C+HLzalgyCVzbeCYbp4Wy5egTXLv+QotamJIUhD660VpWwCj23EMZuGTUGWHVP2WOhLVyBRT
m7lPj+4OTB3zS2TO5YPaHCt1n76EyTPFjKpejjomGW9v6w3QblKme95yQz7qRYNlHhjKWc9WnQDv
y67KVVI/cuzakiTlOWEeDm+SULl0FJPPxJESu9bqK4KPUcO8emO2Pmr4VTTN3QQKIKNkT/1gMoHd
rjWKr1YMXVWef9Y9cxjBrvCUXosRAAb896Nz7yhzjwrrQozXOL4O/e+gPcTWupm3IfpOPUdgQyc0
aYwZ+FAZLTp22VCn1J8H0lG2DuprR8ujQG+BwIzFAqwPleUbmC6HNkgXVEcI84yC8Kg28Qhk03WH
0Q6MijvYyxh7kZ4ZwfNAFwWNJvpoJtiPfALpubmd9w56HjyBDopO41p8v5R7WoHvirXTC8EsQOEH
oQ2LCIozCg6ee43yrBitw7OzQNchimtFllDsD0hjb2KFu/9a+ASFx0QmKE9e+iSdkl/FLZwaqNLw
/ARVq3ZMifiZtyz5ggAHxYDUJQEvqb0Hk4HFRO1bnmnBxwG0Wx3G+SlJ5UMXbKz4mQ2X3/E+H9m1
H9pAsZgVCtGnrixJoZ5mHArSO6VyuOznRr8DMbUY/gxzX5+X8eGlWlNF2+AtVw9gXJRWc5/uVCor
xyJ4Wo/xspAPyNsAvRMAsZEbNE6OmoR7foBrnwoudSP8q2BljtAvJ3Pdljy9i2BuhHiH2wVTz1Hs
jPZaXefSWYZ8OgAVFlk1CyEEyawQbxbiHsTapQWreQd+TQhbZ4yPMu0M4yoBMmqGOrPKxwZpShNN
DcTYIByp58ITs1wI8XRATIMTaHqGSbUf7eIjBvwxHiERg872PPL4wHPkCNcSWg7241GAVTLDogKG
TaFwAIbHZHKkhFBIvwmeuMRwhDeRAZ0TdjpOUNzfsa4EayF2zRZym3J1lqbrEZcmpRJ4KXY/5ZwX
/rsb3nDHZSqEk0bMheTJXcqvEn1dSYDAMErCOLhjrLaYuL5QD25kfrC5q3CsVtKPFHFmtmGi26Xf
WomQc87UZAwedpOPSETLSNPHlM7gjVaG0TuTsDAdaTFmUE2H4SFsUgkzrCrl5NVpWKGvyBw8vwiY
oJn+G004ezm7BI5cnSFOZZVajKSdiJmOZz2y9BlQRJbrSt8mcwy8Xkvi8ZzGwIhvPs7igGIkwNex
10toCnrMe16sUKiCkjMqczRhnijLodqiekcnzHwt22KfhQZET2ev0eoZS4SNoEO1ceocE4NVjN5D
1E4ExYe4nUIotaZNZ9HonnJcMxiYAqWVxhIfKkT5s7Jf12d0oyZtWGwcsG2fuPUadElDhGSy1yxC
aFvCd9mWCz+LCJ8PwHVglKPRQOqQnthYavkS6PdXbC5lHmDIoJzFCVw4r7ONKgITaHOVFWDAfpLN
W4BUxWLwfGLvjoJkohjsJ4vrMO2ak+9jxfxp4qb9KmWbSK9ZLrPbEXcg6mww975cgDsF5l7hcIvw
MijSp2juxXYuSNC87ci8FxTDdc0aUza4zzk52B3lofMirHXGe+lY9S3MzkRS4IRXTTMcPYeQOQxe
N4vstW0tAf4oKCfmXDlbI3bOS0u8Dr9YXOOJolp7RkW9C42ITXWcjEMsNUbnVHntoYgdemBg8tWx
SDUL1LhIp1GCiNsiXCiiwQL7imgBBVxnir3e3csXznJ35tpCCCFb/XkpRNsAQAJPBd69zXbyw88W
2G1g384xQC+SYo3nlIIPELZByDNxm/U7NIHPYDgwMuwZnJdsjVbAtK489tnejK6t+RU2z1YcFoQD
UKxlMTQv46R57AMStkw7sZ7TZScuhTnxISqKACgrfztgGp6fy+ko2CwIHAbCUhldNe0qlGakh6Ms
OtYO1Z57gAkeK0DW1PQMHuTmO8HexX99psG7gAlc8QAixTlOI744A004GpOv3tzhqOZLPxoZrtY5
FAc76D40vM+rrWD9aPVW1lcymgD3ZilnRfhhoQ6vUxhB+lmaqG73sjxDSKigD5dto/WWSkwRAAuR
MF0bw5HgtVeMd0/iDYdFJPYrYRY6eTinkRwP1LGr48rhg80E9zxA3CgbNFnw9bVx3F7dRcEZRRKy
sGK2L4PUSBHmvXvhiNg3kzpG6PdE3ogGRB8sNdZZ17L9MhaCoETSBFPeJXS6YJq+y4wka59o0InJ
xKTAkOFDDDZqO1ewhkyCL0lBiC6d9KJmYIYKqr90TImGebfI55AzsgULUV+2zPWD8DoCZz3FaMDY
06C9FgdotCouZZWTQQ3GyreKATsCiku9Anm/4vE8DaRdKwJCATJaHQ4HZ4OTIGWpxGjnOCUh01CW
U26B9VjLfsEePfZAystBGT0aa5YgJVSv2YozoQkWgPTR8FaWmEluX8oxTs41XgLBBvWNkDsay51x
zsya05WPrRFm9lQSZXZO6JgJ90E491BfEVy9RUa7LbEomQHZmFBAV+/w36SpK8Mr5i5d+tOBihj0
GaNSpZJB+xLbJD9H4v3T4Popy3Kd9IuCPDZsfyqTvZu5iVt9JuWz0U/+1Ft0w5fvk6GC+iCaWdoj
gUVbXH753K3hB9bjAUTZac7dmNpjDYmB4AeAyG+fXs0k67LelTRVprqIsrvfnaQh5c1b5Sy+sNlI
3n3wt+ZdtZbi4G90uZhZPZFYbyUet+OAmkkyG+1olyiWsCn1nWBBrB2d3LjJ7Wj8NBI4mWmRIEUZ
iTOn90hILysS6ptapzrn6RChFzKg8B2mtRpxmmDZEaUFVnu4CqD+RwvT9IcGFn/KRCwrFiBGmuyo
zHeSuiAzOyVYEeSzXFzxBa1nPLIsP2gItHBLNzY1/HOZO5rQxIvNRcQWIYDh11db+K7ThnbUPYzd
C+7II73ZbObjtKUgFLLQWIec/4WUARO1kwgSfglT12ImGwm8mNg9AQcODrcKLwK1XKpEFKZfhYpt
hgDxiuNrYEkoBu+lr5KSLiyeINzAzDMsIP9mk6ManyOPriKAAz4JOHRUnSOKJU9TJnT5WKxOSwWB
sIeICF+QuoOAQRtCWELVvCswhrqjgmG4R7BH290K7PszFMFL5ZZiPBaeNRkcrj/I2VGiB88oFaKP
ActAOL7UnXC4i9tAzg51Dji1wp5uhQu1mHXVQR0HEWOBaL4f+GUKjorrhiGu/G7xkqGYkxbj4CDi
AMP+0dRuBEIyb14zz6Ov2uYmcfN2jl/oiFy4Kl0tTZ3SX2J1zfBBJNni4mXvvzYfsYftufFYSdbo
8ED7zJPCXjBWHTkEBMVgsV26pwJFvvMS17Bua/H4qpe94bgV3pKL3OXH2fgBgDIp8co1ormW7TJ6
kU4RYT87wK8DflmvTcP99NECIg+h6ZZs8RnjKoiHFw7f25GyIY0G9b4Gl8+9WPHO6LYrsXUw3h3t
XiBnwtDwM3Ii3zwqGPdY9MSsLhKoKPliuILPkJ/U2aDv7Ec0cqG/r3n1yujTaJ9BaDcIt0pgh0vh
b0X9VGbvrxy+1Hw0OWwdqrWa2VNetljxYUmWz1PTwa8qzyCdO667BQxpow9l1FoHTJoR3yoim9yP
1p2GFrsNgaHep8LwQ0IYuoyM5TjTdrBAjTu7lAtKBsBrf9uXFxOxBl7qJJ66LBOMGWJcJFYeC1Hd
lhyDM3w6/QfgUMwggAgOJEPQ9Nn0VMa5o8VNtkIkE1SXUtr16s3ArQJtH+zQyJ17vLANUN4yzVZD
t3oFN7WPF7r6kcpXVqcsIa+CyTl2sANUoZyz3UCVgktNNyywvcWuZM/sidN0bLkGtDDtlNSQSS9/
FhK6LqfOjhapzYF87qSHDNek5N0OanvQg6llvvcUghGhSQvXXVX+VlHfJe+I/avorjJ1G+urMN7q
wc0yLhDYajwq3gdpCRnZ988ROL5kHDzeAGXFss6ssw+s4gGKak9mRX2xFaqNRumMn4ToLhEz5wMZ
Wr3kvDyoR2oPJArrUribRKd2qBMdgC4Vz6OCsFtbpSGKocuoyq0TDsOwFNS7DBkmBrkSBVDa+L1L
bxndVrrGNC2qx/qi8b0Z4+dpce2gC4vtFzdUqEmRWL+gI4mY1xdkQZgBTmDpxRd/yOvGwrHUV42/
cPNZqk5xql5hCxnD7kthcOriwcXktlqOxC9X3wftboBoos1f6aOXZr15SVUqcZtDlgmXWa1MaSOe
McKUy3cluMjpdcCKiwGLMA/UWYz3MHzZGb+AYrf2MCl/B4caYgL8anee8qwTkOQeer7VfLo+b8Js
iAnoeDexJdBtMXFaHVEC15k3aPuwcgDhCtuTXxw6tFMwNRuYNLSRmA3r/aYjtLrAcgRgVagR0iO4
Cg/YG3h1h5Z2Zhl3Kabk2voRii00EikeGibSRe+hyj8h19oiwBONT6AWInKc8Z3PDDz8DjEMJcDG
maksE/FKUGRfHTB+LrUtMNagH8hQBIFFS4XX/S/itv8Tt7zMA2awj7T/imn49ISoDPEEfRYuTb19
udXULoU7RkmoRF7pScTnJLnVxtfAKhCo4JORwthe4ScEAZWOtCIoOZJvI6XOxFr1yq8khxOPZYZy
zAQY0mPCkjUzLNZtt92PY4tESaah/D3mhITSrfcvcKkVD3ouLgDbRtoXMbDIVq1WQkWlPWJ16VeC
uIVCXzcWbA7jSKsOMOy8Wniicqul4Z5UE6tsCQpiQMP+7fscBhbQrrlxqzU5NDwttZ6PTb182fkJ
HgG4/fMTI2XDm4MliotX4370ucISqxonDXE+KQHI4lKbVhwrobYD4ekwPZLa9yTUJvFojOH9cPzh
89OFZJMkN6w/vSEgo2Gnx8dYvKsDJl/dJVwJfLh2lZJgyxC7IKR9Q3nl54ceLKuiyU31L4viqvV2
vxYO0F+1ljyAfF554i4vMVT0zv1+8bFaLOzHAXcl3Bjc53CmzRxqCx05OGsjTzqpAWjAvOKcOEW3
zV+kSTl0cWxXNaXVL5ivtmtwjwQzPIxwMdtZR0w3mNW72ZKhB9moQ3YoWvj8nIRwr6P4A+1XEkPG
npO546rjw8q9jYoHRID2e9zvPEZJ3D1Z30vSQqZjQyeN6KTA04CNYyuL3yMQjDFcEd4Vc8feVmIi
isev9SEjpSzTuy8Av2PS3j1jFaEhxm/+ogCuttZqcze5Muk+jiaNce/U9r4x1eir9XVCtYb8uVy1
MvvdqLjcsUyGaMl0iY0NExEqGtJyAXN6rDTJs4GkiMfwDUEbZp8Sjk4mW44FWv1aSeKaG552N/LT
oAL53PV7CBee6n6rto+hW0sFcY0zCkBTBIgj7oFRX9Hys9ufvMXNdA7I4+awFxmQrSIKhm6tYaq9
GTp4CpTPQJsAJRYkw4Wx9HnlmnMaf2vSuWtm+J5Y3yCvRvqdp/soOHX6uq/nVbWBad/CGSzhgAnb
Tr1YwKAExJUXldcCTW74I4kAgCmwU3kbXmf3qbW2GTBp35j+AcSkeS1iapoa0CQgKSh9EmPLmDqm
j2IOpKpQEvGVZrDR4GMFsxHbgWQZEjoY+46cwMlchaSXSMeqBy5yhtcc0UEtQMHBORDKlHJ9QQ4v
z010CML3HupIGQE4DM2k0HaVACno8oL2gKFfyoDyPGa9APMI1Snv16NZO0VPR0DRiqmfYdhmwVR8
H3gnV7xV+WepnAL5SwjwSodon60jui+HX+mHBwG9XtHMhmbhqYvc4LWNcIvfui9sW65xDmMSmSaY
dbPkhcQzjAk4lsXY1/blvaOgLzBlqeeoM5DHe9NqvBC98VcFNhameGqwyWEz6kFndm6GI/JSJ6ub
59NNKjQTzpjsW7nd4kWwIxARI0hAGMS78sYl5UHcBgHcUWJKjIUhX0LhzWL7x2p2pBsuJVC9suOl
aec9YRrljxpmTsG8RO8XzDkSVIct5kAL2b106awWydyZR62AWc/WCL4H+HBN5nQ9y2CaZVPqP7RE
Wbxk99WtT5fJZHg1Y4egFj1fEVvvVJzFAS4C+DBCt4UMlmFqEDxy3G4Q7rf5Nqjnqk63uEGMqien
rkxQaY1UPeflOxnduUGd3F+r5NnKHMSGRtc0WkMx66faCokgB31Nt0Zz1lGwl8WnoMzMbuRpQnYp
8LzQm4Muw6QJd7nK0jLReyKM2kiYA0Q4LqN9RFqN9RQvnQsXvoFSry7x0aR9UMl1aCBIIgXB1mWc
OiZ7QQjJYNx0TEhqtMJBc624/EFDx2njW9Vcw4ggVKDAEou+wZg3OGjn86ZbYcblhU5knGqLyof6
QkJZggqwwUPMh4yJqEXbYt+bGHMF54em2QjKJas/Ew3D0GtbroQ+pju/MzAMUcdwPsU7iLCVstXg
1xgnYggYkLTsnTiPJwFLjZpkTZCL2j+LbGOCMBfcrHnbrZVhm3X7XngKY6r3Z2w64Pdk0A/iQg0f
cHUMEWMTZNx4uO6tfp6yP74QGSgIuK1bXp77dfC6t4AWYNQi6DsLSq9+8ITUMdYsZhyg8DdAjGKc
5Ps3finIB0a4gUjr2P6Y6R05aQ0C5n+6Fgt9FWOQocL0cjKdn4SPBoVluCM/02DaEbZ7ozt2+TVt
by/emDLD2aj/FAxcGNHfx8EzyWY41ho8M3/lVgtBBpoxnqZ+0oAV4ZHTMkCfIV42o5G1Zf801A8N
4xZJupB4UBnrdFhbykp9lVN4smJpTyEPESUjQr4fIV8M5jVzj3ENq+EF5YKglwqSxC7DqNcDrsto
8HT11orn4fUkbm+sclplIXA4jbaCIbIc5tcFY1E+EuP3l3fpo6tufI6vLFhs+DbqqIl/nOb0KwyL
wNq14lRoa0k+Evw1jHsEGhkjdYLgvYZqlXDC13T/sQ8uGryPVSiqA5pfPM68GsbFj0ubjcuFtGu8
t6T/jvXQbgNAls4kdG+v8RKnsw5DrTjBBPyQaVgUm8W5708kuyYEeESfPAH8tAlyaJnTdDRWqOJg
heAZCnNTn8cYbfNdvNjQ9RnX4tOQmYTpLltijSlII+/TgopHNQrdneVKQ8RDKWT8YQwX2PPMTSfU
jeqZKUfCZ6o15s7aGCnxKN0jzrxJyW63jKxrjtMWLjLyV/G6ZYwpDOi04oW+McMEksl6umSBZ+ob
Vx8Ha1LQeU/zbo+PdIXw0HtPiABzcVFmin2xPJTvqASOCmpzzG/HKUr4LNtvbmPdHgxzHSRX0ZoD
ilJtmsEpkQ/cKlPYApD6HsYe25eFq/UWOabgpPkxB+t123Ut7EH1etAns5i9GtcRyhMWvzW9Vbpj
KyYYGxwYsnBRjuMWxM7jwvGQBbIHKF9sg3TYHjGpgV1qmKbmk1rO1k3yGIAkkSR5i6HFXmETaDcJ
OKVmwNBizoMmzuAEwzVt50dYCtwFfZV4KWAIDQymvgqTBgZDMz4RHq1CdW2b9TAfwhW/Ou6uY/XF
B8SDYvQ6YaSXY7S/lNVDQVhy8y31G1e4Zca+tzZlttGbI0METFGj/hDI31pU8QYei/IUlidZvGWv
Q9zaETjVC0qjzTvidWRE/EjuTU8uLcedPxeGBSbzRfaWRg1tF2MtD/NeRCQVM0Dlaqan3jxkIP5h
cpTBIOHxqp8+3k8DGmpgeXz2P5phGQ2QlhZ0P+h2UvEc5rsxk1cjaW4AV6Oqgs2My7IEe7nBb3RR
G1cNHi93me00TlZid5ClHQE/XnhV3WFuZZkjRyFhuvsW6roCghZSKfA7+Dc+jmJtDvoocxQFq1R7
xIkxdVtzJ5cdneFKwhxbWWr5h4KFvaUKS6MGmTeOObPvDLEcpx+dF1wXonrZSZjytj+NcMK4S/X3
PTQTZL6zvDhnbWwLlcngu14Cs+rNF+Z9kK+ixqnBxivMv+YRhktCUUFh+uqyr0zBF8KplHWMgq7v
kWL9qBABXt43rHzBRXr/0WTvdQUOzEcHkt1TuGtMtWDKRXPLv4v488mgwxSTs+HlFOGmwnHL5NXG
ZtTQaayPHl1pP2VA0eGTrC5FieYiAo11j3hqKtEOGUBZbGLjU9WISoHHGG+GbNnquxwoWpTvEfYh
eO/h2KnMYu3zVTLFAl2EDGXhcUs5H7138U0ycFFH66ZS5fdk3zE2kUIgWWj00slv31t5YXX0Qtfo
kZqQtCp2HR+zqPKp1RQtwmNAdKzCKTFGQ6B2TS4xZCazgLzjBFyyVnDOFxB/niW+qyHioQ0bUJbB
+oNzySZTDjsvP6aYJAkaLZHwkUQfMM1oVDIQCyh7oDAWyQPM5hDYwUrIw5nI/EjMY7auVUuqV7uo
FKevV1n7yEfspoKLV58wOVSsBpB5w9nnAlzH1G+18nCBwQZwm2nVMoCnjfKjW48mw12byaKoF6Sr
cChyqHJ++S8IGgoMD5llKL1pPYVidKpxnOHcYrTsibtRpPiCKsKslpdMBmInEt0ZDbo5N8f91YOz
P/LsE23pk0xBAaGs6JFPrX4bVRHiAq8wfG6Yh/LJvO6od6ssf0spTIQGkk/3OVJrwtIhTBH0n6PB
hdfeAuLrEMQbfxT6vgmjTYbwDN0fAzgrhX+0TZv7gEhKAE2t2Y7c7qzKN8M4pyJoBvdOApFhAyR5
NIcox0hJ3ZFVPNoEuPxaw6og50BCHl2SCAWI76VALtwyTN6S4Y1h9W5IFp6W0Yq+V+qRmgrWdMnZ
OwyOym7v414B/ONbBIU+hmIf6CsW00g2lzxU3DrHLqlnpkDmOPTTgnxxFq1SjUYaOZDbT+t9FAHQ
LQT9BFzZciwCAMh0usJZC/t7161o3Ex1L7THtv8q8ocVfLv0ILlOdoGxemXIO84pXyc/pLEweBZ5
chBXx1NMJ6BiXgVrr9qJ0gMYbMTEiJ6eSMt0/Lqr2JbqEXMWQXJ7EwoJ2g+9po9JhwBYxEyEiVV4
/+1P//bXf/+3Z/ffve/0kMa9l77Kv/47f3+mWc/F+9U//fWvF4wE0uTX9/zHv/njd/x1GzyLtEx/
qn/5r+bf6e6RfJf//I/Gq/mPn8xv//3q7Ef1+MNfZq8qqPpj/V30p++yjqtfV8HnGP/l/+kX//T9
66dc+uz7L7890/pVjT/NC9LXb79/afn1l98kzfx1o/52n8af//sXxw/wl9+2//N/vB7P9L98x/ej
rP7ym/FnVbEMyzJMTZdUUVKM3/7Ufv/+FdESLUszTFMzVFmyfvvTKy0q/y+/qcqfDU0y+S4JUrEp
m9JvfyrT+u9fklVDsURDNURDVKTf/v7J//AE//OJ/ulVE02PHUD5l9+s8ddnf3vS40czZNGUNUWV
NVmRLVGVZZGvPx+n4OXxz6X/ZviiRv5wD4gsH0tqJrteHzUbsN/xoQk3iy3R2jUMJe9sTqEWzhgD
zYM54bq9M4R4cPWT9c1r5Cksp7kyr2YMOFj7xWTFfBPeo9PesVNcgYqvWm+h6Suxtqkzy90N58VJ
skgWxsx0JNxJMwWmIDjNjVlGQqWHwekESjgl0LaBvQ4OwFX1uIk3NloZMB9iDj40HDaONZdwpEWb
QR6Yk9QEQS+wQbDW/lFppwCe9TogbGZywzJqI+7kY8w4UFxhvOTIK0oXFCKZrb1DuYOJNkMx8KYu
ihWJBJ8B5p714sbs9jzaf42/Ae8TYw9jRdng9wNviXPs1LzLW0hkE4wRypmEUyfWQrfV8XazJtv1
+BeY5RtCEWYfhEziHlFsig3uPiuEFlw7Jm6Tu3O5eJNPEJkNpiGz5AQWNoluOYp/A6dbY7IW52yp
PIsAhyUojDff4Z4xxuPHfQSTC/dqQr8CbYZEYdt4WtCwdFzrJp/Fu2JHp8rGaWGTTIDzMOIIrpL8
OgU6LIaQAqAm58vACUQ55s9hLi6zRbVWQ1jtk1RxJH4J37dBq3uA9TUvF+yA+4E7GrRnlEN4hPHJ
CKYkvAn+3Qb/niUpNNhbdfCgr168Rq1oruQzMcvzwJq96fJMOjbCupzp793ichEWEgq6OY7BREEE
q3AZ2qaNknzpL7v5qE2e3dTMgaj3FjvSIlrRnzj6lu6igoiAkG/lqBi9GRAMYCdENo7qYLvW+D8d
xSLT+m7BkE3jfxCGv11jd1Z2S74Ni7AczupSPbdXumokoiFDOBvpWgcnbLQOZE658BGVoKOskEe2
81y0jU0pYm/0RuOlxTvrCEwDwxfd+NbfyFvlDFoxr2ngDsSSf6aDaONvxfY+wWueP4iraOfbwp5T
axoK27adMZWINinnh+aMp4g55c8UEoi9yF1pN+hGUS5piO7IkmcEMJOlrVIuax1RIO4oAAkMpSSm
95qTXeoHaKy2qfYlPyNdtv2qrtFTLzhaV/6BG7vBG63+cY/8SPuT/OfJ4bCBikmvxHQC1VFIqtGk
Aqy+w0jOLqMABf4589Mf/QOa0noMVnLhDePgPVNWkSOwogoyzoSZ9iz5btOW5ox7DQRDBNo63pEA
sgq/oRaLkEl3Z5nl2iR4kw5M4bV3G56pexafoTOpmFk183qhYoExJVSXBIEnH4woJQera+eAqbg1
mXrRmjOSu6NCQbSZk+zdq0CCy/jKEi3Xv/kRIrFJ+cl1wedjLnDX2CiMaXN3j+HBW3dfujnLv4VP
BraYGdNJlYrD+mBw473h6C33F+oQadFvXziSOv2sx3JlUi0He5852vqTqO8t70mwDr+owVdUNPrj
hagi+nbJE5+J7dR8jz8TYcKInZnv1nrAmoNlGB7kk3IIrKsSLhsiHbDUm9JmbuV3c5NRsWO62taT
p7iUoMbviZ0w5uYdsds2QRwK5fNTPiyVE+QUaef/KDvz0ExJzzwrqx15iYsUwiTTmZMRLUdKzk0t
+EDoPcsJMUMwIsLZ40EKbzGFhDA5+4v0QLCgMn2boUmb7Hp7phHNMHvKNkPwafklb/gT5unq/fV4
R6qNXRBPp3cqSL+Umw+ETEz5qZLgduP2sEC9N2s3O9mRpjtiE2+lb6tEqvARgPcguqQbXtWZuU9B
S2Fz8L2Av1PdNlDS8G+seYxWc0eZbHNB/OcNM0QYQ1SIyPSUpQplbqu/w2enX/7RtAl/jH/eEXON
V7Grbj3cg3U8J1bvZsxI3EMTzdyn3GB84tT4sUywEW1+QnkFv5oCik5niuRpksOp4zMlS/64sebI
ZBWNg4khD75w+xhiyqSS5jWzUpvvwVEU9YUjxPZA6D3LU9yqT09k8qU5ysw7aPN3gXTQlrKMiQDE
CvpZRvTGHMaq/VAeVxi5q/N08SMsGUHJa3IinesOUREDAJfO76FNoyXw2MrYSrsIAPMQcItqaD3k
g87H/8JEOuJohSn/fbx8AFl54l1eD+KHSzr4DRdl3iFH73AamYxWBXQNYM4fPfDGV6PaxDFCNAjU
vTs7WrY2Ev9jxk97hEIYVvL/vBObaIM+KOBoppMh7GnwcpMqXBYwgbGEyf+TavL/pzpRV/5lnfiI
q8cfqsTx3/+tSpTUP2uGbiqWSlEnY2ag/r1K5CuSqaiaRRFoyZJiUsD9XiUq+p+p3hTRMmRqN1Gx
/rNKVLQ/m6Iua5akabKhwAL6v6kSFUX7pypRFi1iznSVwZOhiRDN/lgliq2XMNgAWPJTAMe8meIk
lulQIvR2pg35TkVU1pnP0JSXWQQB3H+L/ac8BgVhkZNZMxHPBrGG3BtgIYhwuwWkzMV8Woi3OI3W
g+kvU/zw1VXnwkmj7piY0nGQycqoH1m7hl76qh9G8iNWK/fwEg5aj5xvFV889I0uoVVcGfxMzMgS
Y2OJpzDZD+6+TxkSj4MmJ1Rk7FeQGa4RDus9lQijIFOHanbt0GvDfR+lHLhMWJQWMMT7RgBlUqZF
gEoV3y09wDUGNrrMyJkxpRKi5pvGCRpFTmu8cTKGPh3sYDNHnBVGdtvh7sHt8QWwLrbPnlFH36Cg
j8rVKyGcXeAjjIpvb1FoCibqiRMIKCiSuxl9TnORQ5f7rMO8T104obSiESIECE3TosePJ8P37NfE
AwZMaLuyRMgphy+hxwHvtdiezTi0Na67c1unlfF9TP1lEiMWBBFqgmguYUKbkL/g5f5MAaEvXWQQ
mASowOHusHxhYt54yjRDEFj7iIWw14085DBNPo2CZ51vPJrnuppDM9SRiEi47bXYSSik6AiAz1g2
98iDEKMoFhfhEVsJQ2W8TkG7Ed+ACOzYhm9aNM1yzMuYR2D0aF7r/iajfNx5wUcqInd4GPCfVQyA
A4mAG0OGkHgrss6WhUlbYacs3zRcaFPpxjW9FBTIqQLD8DZeZaAR+SnkWNXiJOU9BZVoU5BzN+2c
XMKxiu8b4LpiSY4yUJonHRqy8INVVTClxFbSDlRsQFmokYK/onUoIAyoHTVZhTEYDypnbtJAF6TZ
JsRE00WMuTx0tM8m59T1Gd8gncqFzwQ1CaQyPM+mQggsG6g8PdDrAd90Jm1cVsxjKWuE6BFOEjrd
BZnnnQVN2mLkHkJYMFo7SxZqCnW1+EjLW1k9JYxjR4vbAmCsYHm1noLpBwmP/BpR7Gw0o5OXiItp
CvfZP+nlXEhFW2jeOzbzOhScrDQnsviOSEUaoYOBxcPKRfGEGh5WRMmq9Zi6o1qpQF48/ZaF8lTk
CBB4EjUS9lcY22L2xA48hw05+stGJh4TtwjLUYM46oI1EFMHGYTXYjEMeDxvlM7OgUnNTJnCNLGr
hg8JNNQjUZCBj6IAxrRGZSp1dpp3nNXo1Vkr498DGGEv5ZlxsfrQkwohbnLGJh3ptTHBR3LJK4bY
Pu/4egtJaFwrxkFnclIL4MV4sJDY6AWgVVs/fP7DJv57S/2PLbTB1vyHDvrX3qiJsiwrhqiKxrh3
/kMHrRimbPkVHiKYTZZpYQ97K2P8EiuoiFlyLseqdkvG4ElK+TQ311Us86oJeFszh0FLPnROzxNv
RImSfR7aL5PNJHMaohRqRhJZRV4sFAuN9hyi/dzEJRdEjpa9KsblTzY3lHvrRa/TP8eXrOt+vQNl
ehThKTEktaBT9sClKvzCxH/GvECmeFPHEgKHaZ58jsuCXN/cvsTHGgsf8amG74nj8tswhcrxwm+L
Z5EfSzojIXy6JuQy7nXQY9kMGoyOtvRPSdWjMpz/67sr/W9Pnn+4u/of725t9EkEC2AMirtGcMUi
hMIKai3eUSPEFZ8avMp/FBUB6q4XOHpUaLXFRiNr919fCUfmf33OqiLrv8AalQP3j1fyagTBbMuI
54zgHTMyaaOw2nsc71Fxj3ZGTk4HC4Jv7khcdaFulocS01pGr6GGiAUtyVxHjVTPS3Et/C/2zmw3
bmXbsr9SqHdesI1gvCqVvVKd05KtF8KSrWDfBft/ul9RP1aDvnUAn31unY16L2Bvw4YtKTNJRqxY
a84xy9scSVz9lFXIgW/a5qMOzo11RFNgJciu9hniClscahtRQv/w79/KX3s+3LHKdm3u1/Xd0F76
53fipV5o2yEm3cLfteq973JaPChtJTGJ7ebf/yyaWH99OvhZnpCe67u+o/5y/VonV3G8Ej1HH8Yw
ncvbnJFFvw+Y1L4b/V9F5T91KP98GJW3fr8/+1muQyFkC2olW/iB465P6x9P4xjak+VGMW1n1psl
dY8y4rGC/5DVSBRBHFYOESPTh2s13zA0KvaM0VI4oF7GkR6O1tsKew/DhXtngKyRrZb/+Ow6/WVd
5TGfMLrPXnRKurVVv2v848VBJfHX1Ev3JQ/5mHQ/A/JQovhKYvdxwQ7pGBdWfbvRVOzrq8jz9NGE
I5aS5uCXH3IKbr1514YsFmRjYnSyfzSL3jY9xisMjsxV2FzXMsKSjBBTVBoEtJoz/7G9XpC2bMcZ
WS6ONHSbExWBT69bOoyV6Si0vd4xH/aG5wj4obG+F75DSK116HjmIVGmC9Gn+YEldMOdcpNG020h
QbZTyOBQW3fehJe9bg+uZC+j0zdGK1rfulnfrR6vbpbcRC82c+4KT2/m0zZnP2HJW6sGm6+x1oej
xTwYII9goW+j9kQOCv0ldOppLAADvw5I1AVTuG5ELhbvXTY/HzVF1+OFtH7uoSaZ5rGD4ILEJE05
98lhW7NJaOoeUMctBt/ZMBcFtzpkK2b6l589WjWjtrVD0lHC4Ehzsrf1fa0bSlG9LqCcZEMC400T
UkECbu1Bbk7O91DQ3uA1N+x5M3qqtWAbmoRDbT/Deo3l1s8AYoWnTFMAV3yzFDdnYG3kjVWi42eb
7DGBNgRNeUnxGjQtNOTxUmF1QSRge8kxNiGSXws3MWQFeqglXdf+zRswLlSrIcKhKIm3laZYRPhO
fDwJ7D64l8lBZ57Mu2rMgYkNQKEwyEmQSP1+IYtEaix9KB/YNH2X745mLRTJvsIFXJzYLhNx+b0v
b8OVWpz9MDHTMQrYSLw4mKfq6lfPu4ioNgUUCVMd1u3aG/GfUR7VWYZVvSUTgX4RO1JQfDB7tJf8
ZUF65sCRnsmQiBid1U8NoeY9hZCLpcdP9TUrPUrF8xCmt6kmI7XW19xxN9l6Q1gvMxqI0jwPznRX
Z/HtEAyXTlMbgFMZzMcYvrtU1w5iKBPcyfBupo2WUNaG7x49k9JBxgU4kZ8A5SDgxq94cdNwUsWu
MiBxJbJBqlnkJZUmQVGzlUm+2JzWdWAYgQOBrLR8d9+n3UEQtOhhgKYUobpRaL3XpzKhnbaQCFGz
5TF15g64qauD5bE1g52BI8B2WOOH72OXA4F7jNUjhPPNul5I+qOURRV5WOtu1QcOEQbY49ShHZtD
UbQbr9O/69uW22Veq+rpWnTv6yFCNt7vM0bbjFvpfmTIgddXUaZMwAaiRqxtluqtVzz15mMtokb/
iOQt5Mf4VOGxim9JMriJZbyNLXyYy1sGTmctioWAuAU4rCsQG13FRI4MiYpx/VGa1zqrD+4IY4UO
FrroVMFj6JyjABhoUqoB3s+AuxI4j1HbwQGqAcsndui7kY7TmujQBF9CpPFJ/1I097uU8fH6t+vJ
wsQ4OnNwL4hrUbfnAsYl12uiT/X7YMHdsB4dFLuo4kbzBQVsSDFnLNRWwOipLIV1UyU/YbZtnW8K
mVUH/HoCb84iLd/Xz9yrGw5ZH23Juk+dSWQM3CaK7Kw9rCeq3skfpOQ8hx3ZhgjpNwFqTvAF2b5H
5dBoVIA9JxanRzVkHrJWE5m+3gRvUf9WJfA315EmT337BsRrM9AiTuPiwGWFrPbSp8SmfSYlak7G
koHISY+cb2teg43JMY9uAya5Hbdv3C7Qgg41JX0N+mWT4jlc/59QK1nwJyfvgggsr+JTvvQbb0o2
DQKKGu0UfuBt5I6UPcHGReHrdNBQMHJr+2Ccp4ZY2phZ7VX15zx+9xfAs/soesPcn+Dk1teOini9
1mOZ7MWXHGlX73/+48VWgCdU9+yQ84zYoAF8k0hrF1arKpW9xN03eQroBYLXNO/9BnfVMN6g+Gg9
uHQ4IJoAguu66dpI1j/t7E47gNtFi0LuMuQ4QKAZt1tNB8+VryWWWidlKk/P2wiaqu8DH23yNeyv
rKwaXXfvZjsaH3sCUJJfMSOIkO6vvo4+8D5ztlg3oxpBIB427zqlPyyWZ3aAiMeHw2p3lzlAwyqi
OYOFTJ+7Mr82oLQ6hjME3R0iADbOiTSCrnpgssq7WIug9ZItPV3ErqI/K/NbH0zJkBCoHuI03Mw2
HwUZlOMPFeSAXKGDu7sA2lUGXDrTqFV7FF2Wc8JfrWR7dIgdcpEPWLohNR5O7uKCkKPqc2ws/f2u
axjAIDVXyH3aPt6u/Y6G7mMW8A4avYvJ+s2QWDhqwFLAHUWf3S95kFj+HODiCtSdk7/VFP4dHnwT
n0aau6gbUmJvegTXbAgS4qOzUq+5IvVt5rzqCLEFud7tegNZCOCg6Et4FSySZXGeLMMCg/wNc4jG
BQvxPVpeA/dauvjDeP88B/7wXbpfZ3AGOZAICEwCEXQCh8kfbtw53WQDUWaA3gSuZeWWqN/Bz6Od
cJHyBwExCbNLeUA6QGa2i/KfvBKT0kRfhkWyQGRSvLYA+ya8BK7Q28hid+i5u5CBj3B/JTjMmLrR
hxkj0U4Iysl1doVlYf3BLUfRJg42cWGOBaniHhY9mNf99NnTA7HRCKAijileUPQkmvXQZJ+rWL86
eN7VQrHc9zB7rOvY4nlzPz0XwCZDfm+las2QkV1c8MHneqO4rE1O9DmNV9SOm6JgygefQpq93aSb
SnwuHtnDfCQ161w7IZHh9wKd74F0M9T1n8Im0MZQeSdvJfNVX/nQ68aNM2Nad97KGSyx5p5oQcdS
HBWY3VJaDb7DP/PWF7Pc2ojIWuZwK5JzWpKNh7QogGdZRkBHgLa36KJct95COv/973PaNRafUYoz
Cd+nkHTlEQrqubjtkE9lNbddjDo073kAiAFMQY5kJMUPvNCMAAuCmhJWO4vVIR4Djl1vM9ojLAkk
BfOd0d/mBCevUMzJJ1eR5V3hAOZIOCHSLDi7r/9M4V5IQsyYqLrscthB1yBcjMfMpgjzETS2+tk3
BFKK8m1eWOhxxbTdLmg+52DEWEVrjOZBWpCE4rssAas2zb0jjSXPEZNz2vfCaUeNMgEttEy2zemr
LZ51KM24HXEpWQE0uQygMY4zBzJInL4Met4l6W7JcLy3+rgk9lsyRqzq4zadU2wKtDwDdPHUY4Zc
PeAmIdvZoOk40d9L/BdTpJBdqURpGxqkrzZ1Xlc9abRpke/sxxqshox3a+GZGbbiadqtbZ8yS3YF
u7mHXDW3GKIAY10wYY3OjzbgkWd4kdo1EY/eumXfjCHhD+MV8Di3A7LBYIQrvPYgp+6EXBnBCx0Q
qrQEOlrZAUqIbxuSNrIUCr5zOzZnj3t6Hj/SdT89klVFANFPg6NWkiagGEVm9H2MsNHyvSwLTuQi
xvAEtCVbbn4u8sNopkJ0Cdcii/SoQ0dsuDI5+pb2fmQmuXTNSrd48YgP6GOsuGXy/Pss+f8FKH8n
QJGcclHq/F8EKI8//td/ml/mf9z8SCvzTwOG9ev+IUNxXak8JexAOm7ICfkfAwbvPzwGBYG9NgQc
GaqADsz/GTAE3n8E69/whX6wSk3c//kPGUpgo1DxlKuYSDCfCJT//zJgCP7SkbBtBh8ilCp0IY2F
jDT++dTuhAvOgwyUdc+xfefYtMCc3H62+izdNiq/lA7gynL2Qw7frPCiSmGmCCico436UBe/hqLH
xzKY8M6EqDNIzuOhsQeANwzHdN7Hu0rX4HIl6epNu0t5Dh/yOtqTgYMsuW2YoPldQGGXPzqNe3Qc
UKdDX53LeOJYGQAGSolWoP1p7a3U+iUskzyi9pkuOq9QGXOQy6JkJlkzBJTqNZgmWvu85FG1l5rT
xNK57VXQnLeEAoAd5CQQp6ySYxKwZdPkU7WN+QwV4ZKz6P1xN/w3HUrnv/l0yYoLGNuEwvP+ReNj
+3PYeGEbrlisxxzp67asqDGmqnGeawxFvvLA4jbbLrQgWXQpjkqEA7Mha9POq/ZgUu+HcvKLi1xw
kuX0N69PcIf92bNZr34QhrYrGFZ5NG//0rOZ/aYq2nEGwqXW4zJqfPi3Uev4537Sp05DLSL2CqVz
ukqBqUxvsqz294sgqC6s7xRtuVujh+jEGas6B98sYAG1r927PMwnQoPsu0w13+ZE48OQ6/VOerWv
6+xN1CzHES6c33dAMSx3S4PUte+mYb+49Xc7trG1kik10wc/LT3xsMlO1yvzZoyXnQV6AEe3g7YT
1asp3OHeTT12d5wbehD5l0DEDj1bpL4BOT2Lv9g3dp18+kNn3VdBS2pa6l0iKd2HYmSWzFQi0HAP
nIgADmKvuWAyW3bBSFfx9w1SFsvwN/05yTP81w9fMFykGRj4CMH89eL80TArtbQHmTXMjjhz1qRf
12RGH4V2CFUspvPgIDfyjFAHx6b2jWLg+c18LVL54gX0D1XNocWkRUEdmCb7wCetCeS/PHpp+ark
ImiRAHaZyUyqlul+DBXMKS8kQ5Pehrf1DFSA1gKeOGSckyzHI2ay+6mls+yrfsEzEo60kJIEgyme
9IKtKiZ54tEOwqOg/3xUCdzsjnDgYxQxiph7dqs5rwzG2oLz/tiTCNg21aXVpKSpFm4D4NxL5frJ
JVv0d79viDysug+tSrOvo0VjOeUXoQ2zJ1Ta+7ykedNqB6gLyZKqd91Daxy9M0XhbPNcfo3Fopgh
ogaOgrUGcTSknNJO/uZCcUH+5UqJUChHKBpxrOLB2vr840qNnj/kTofc11Qx9KaY2BNTpbsA927P
gf2mVd4jOJ1XpbEVzOi2vJHBnExDcItKEvQdL/DvWrOzR1IQ/O7dVcRjVKK+j6YJtJE7tNtq4bBg
YcXaasvrzlzmtbOG23TJDVFqrE4beI7tcfBcZ5c5FZZ2ZVvfcrs5j+nk4ZXhwCcDbJthko57Emn7
c5RZQPVNyW/MSYxtvmkaRC+WyjmVO2Cq+gWb+lIS4W6P7jaDg8PU9JrY7sFH+32MUWzVsA0WCjKa
cXQmZlZmoHR0gct9UWX3lczQkk/9bWj3ZLcRW9/54SdhcCBGtOMcnYTZHRYuMnNL52O2Wzxvcniv
AqYHbYRSwg4rHCbRvSkA+da1/+EFkD/sFq5gkBp6OLMmXMoFimnP54JB65gzqupVaKiaAk61FXxq
NfTO1lmTZ+NxVttEM5WGxTEdjOngbFnG2hh3bZv0HNxk3k2PS3bhJp92tEcPoTX4z0vnPVeV965j
65rF/I0W1qv0BVzONSVrnov8kBlAZL7tN1uVluiJ7AYdz5R9Twh7OgcAsZXxs21modtqK4cjpuZn
lm5rTkHkfs/cKGLeM/1qWqNWRTwPbrQVQUolv75M1eC5yYrvixvhA+zCX3aNHaNvJcymiFZxs/g3
cqBVOzjfHEmfrnWZ4Rbx7egFxLIGo42ZsQXK2KMLsmCJTOMXYayH2EsO/RCWX7TQOzjoZdl/b8lp
xkW0DkFTtHtFfh5rcghMpep9kcK96NBw4dhQm9jv9LmxiRPtAiLaR5Hv8kGQzJcMNtktMtvoyD6O
uL8bJ5i3/uq6TnNy5xA0YNlPop95n98NXWzvw6Yi7M67E13XbOo4+6ZsB8wn4cWJ4hRSoWMbjhQ9
7pc+QCNkFGq2IAQEDvI6zBnaGCyD3WyBxxVufy5x0vjkH9bD1enjji5X9G0Rw4cfuQnui5upHMR+
mgKiGIZj3jliC5xqaCROcC9EjTcSGhku2TlSCPVmCHS9QryjSaXorRkpZt2U5+SzqJz6OCjF0C7Y
+XmIY6jMP3pfvWYzIyaFSDHwTuX8I03w80YqvFqmvc+9Of6bAcsqSv6n7cJhm0YIEjhCSOHbvxep
PxahMhyAsVS0qqOY5UTxZpDqIkF0eJDjDtln0LLk9qk7HRSqgNgf0PSC/NDcq3Qu7tKpf+/c4MeS
VPeuxek88QNCugv38jdFD+KXf3mhfuCFARuUcMRfi4rJsyq2UDA7Nsnvstlmbmldkb3CLqoQb/a0
Oe58BQnRKlfo3gjcZPibD+v33vnHMMrmw/Kk8JDz+Kh3fPGXkWEtdDJRaWlIyrjPgjZEgeEtpxp7
CsxJpY5lp6790hTnLqvsm3aGhpBJdbFKtHx9LShCGnxgUeKcfN9+ysvanGPMSyoe7mbagWxVe4rJ
4Zz1Pcy4qHZ3GPfCc+4hjVZmuk8pVJkze4hGU4xJrmYcJbSP+41mAB4OfUzawn2WxVZ1Mt9Vvo3X
Z+lXGTclcTc1B8UWR+zp3dR3jAfGfvfvL9N6uvjLZaIqlZKX77CYu+56Gf+4n2xHaNfq6dHGbXPs
pmw415G/r9QMuckJ4ntZPUVZ9rUc2nJ//q/qoWGBuQ3Q3DyUIT7KKrGCrYiC4Gy5PsnuKXEAQ+sz
cVzfwyzKhfmLfigjFCy6wO2XZZXaVyWgRpiH1qlcf/n9Oy6iIXUlu9hFYJ/m9RcGU/apnhaOFIOd
3NrDmuiXTg9DslgnN6Yv5Uti/qgowUtjfwGAlvlM5QTOuJx7DARKsrUUWiN7Ivdo1MODYG4VeH38
ZenqTU/Azf7ff6ROaP/Lh+pQ7VPui+D3qHc9Bv75obajDEsERXwYi3gvOkIBlrbYLeNEZkpVPnsl
vMSB00hHxF3XDzQLBDyLBoZZ06cTjzYm5aa4yJEsYfo5TUH5YE3ZnZPVIfqD+GmKIP6mw4tkTr6R
dfyjmejBLeEVMZZ0ELr6MWJKWcw0xvMQsKR8XkKFknMekWaOOaqx2zhH5xhatTy22fiQLYyrRB/8
EK1L0TXQTu0S96OWDpGHkoNRNaSneVTJjZfrFkgeQWyGvnsn1KmysK+KPSGQ3o1GRyNMg0p+xIjO
6OZAbwuWM3Z406PwBnT3Qhb0w4QCnJnpN68G8E6j0LWqXYPFuc5K/0z2BmyvhIGsmEgdtdoPso6R
gmWYkqzWIUgdr7xwsTkQZ45Ux5ZbIdk+KsW67Rn3i+96uG2DkwZ3gsmKbTL0bT7z2htOhbVvpQ3y
TpF4IejZpT1NH2HMXaGQR5uAYDp64xlEXEjOXUBGkfHNjEhmiPe9HX+bRsURgozUegLqHhL36tqM
99AJwjOAc1IxljCuB4RAGTishLNv27LcxPRyiqIu7ivoorGI0NIHS7vts2/dEv7MHfPhBxADpkb6
pwo2zoQ3M7XwqvkDwuDo0fVtbHh4tdtcodUmCa2oqu+8SLgXzBsf1IcJyoMoA/tRUm7FmQ54BVy+
KJkSRi7s/1JmJ3TkBuwxfcBgy8iGGZ98sgQN9TgBFqd62EZ5qk5ebB3dzIhHUD2z99aDsjpY/nSJ
PTDQgWGK3nX3LIzPXIZ3FloA4Uptl8hPH2W7zJscJuh2KgVd1HVyOjQODWmfcIWCAaUP5KmySyjh
E5/jUkQjrVz1I5LlnsVxr4W6oToyx3LhglR+UV8UtLPcsiG/Fajv2tnGC+wsh6EgE7sPjtLkhuNz
ld9Ni/hih/W1yv32tW+X1ywC5B6gkgnnUJMrYsi0LXuScZGp2VYLVNxdyPcuQiwNisSY1qw21A3Y
TdAU/XOR5gIMQN7BbIdB4JHvNUWXIr9vrO2ogl+DksyZCU7c+kP41tF/wDnIlB0O6uIVa7QNOus5
7zBh1C+ryhQEYPradZO3DQKezJLHY7O0lrzl5kVQsBAqPxvAnsQoNlQ7UQ/4Mx1hdZfj0N664rFe
7PDZjwTputLdjqUVPuvQJXAM2o2b/PSaKD+XpmwILmESTYHYonxzZ86+8SxWl3y+9zQAs3Bopp2d
kLdQ4lF3rPHGc5xHkMTtiIs0pwM0EJzRjxK4ciIfxnF1c/jptaw9MtRLlH02zZOMp3AjMDjd1M6t
SR3onylDsgJm2FjUnyhD0T8xeeFW7OonQdB8ngX1sTENxE93uNaUSHh2v03zCNbCVmcTuugGXc6l
jXtaIDjvAoshjB8mp2UEFZxSCef12RqXeuep8b2sQ9BePstku7wPSwhNkvr1pgcXExdv8TwB4ED9
0C7oSVNN9s2Ui9u69CugKmwl2vxo8lzva87ahR6/Odbc3IVtnZ3ivrqdGufGzjxmQiMHPJ8tCNdJ
12zhuyC5Mx7CgarBK9TU09ktEty7pQu+X2J7sDJogbqt7mfXABmaQOmNHBBjdF6e7W4LmGzLnEeX
vgsu0aw7am8ayHT69CYrMjA7IkEw73uYCSWtiZYoTeyXOzauZuPTVnaJpLPcJj3MLchD0fPIG4AV
hYEo20J0Vl34YMmB5jMHdryRM9PfQaOx5b6nT/nEksTUeFp++CoA0ujwZRWRrGML5oprDurYySJk
Bm2ytTXy4Fwvp0EJcm84VpWWgoBXZWC1W04OguS9zKhzaNeXQPVvUzjybo36IhbYA7FWL84c45HW
7d2VU9l8z04lTfwwsAcxn3KDbVKhGE0m/bR0pHgGEwcaibFeTdZFLGj8M9e+C+gKaT6/LYkntDVS
jDBDaJ0mE1yLJCWuHH1AGMweyAxrG0rsC2kHCiuEEdAZjXE6R31Q1HZ8SpbsU4xyuTQWEh09VMV+
PCEH0s+h488Hr7E4GTDV4UjtIu0YCPvrCswIpgAbgbMnHIo9TtSzNvY3Nnukgam/sZzpi9OIL4Pj
SGZDNecnS++DgHGJQW2wQlk5EcTEqC31l8wdfM4N7Kup0MUBatuLjRiFPILFxUS8REz3EK64hLF1
Ay4pEu5p/EB7wg6EqpSm172tCXpNrQJ3/HBIRvqgCGgY2HVMQbza/rBKgDRFL66OZ9MTc8MQJMTO
i0ryO/MA3zuJK0yimRguSfPdKVh81eg+eZP6Om4F4gMyKOdjHM93KEoJiWiZVY0aKuDYYitKVoqZ
2UtA8VE547LxyQ5bhvwkY+tBWNJQ3S7mNLQiRJNA4kIoZwBI0JykVT/JePrpoLRF8BEd42mYkBz4
cJGhIvcGQHIZ128FArON8MzjaOXpvg/d7y2tFJ3lkHd8eAgz/blMY7eOF8RDXhteBqRDh65CH4Io
65v6mIbwFwsA5NZh/iXDT3chy7VXNHo7hZ4qzBREcIFNLitpay2Y4aPiQ+YrMzDZTXHq3o7z2O6n
oW3J9IGx2rXiPRrQA3ADhLedCFG/L16Jtwe/vY6yH0XSfwxR013CVZK8tI9KVOTGNhCp66JEpsjB
V1IyoHPe0xz4VUWDvbVEx1Qv7oZbFUDpTBPNTTD75JHB0Cuw29dOOJ6GCNOU07YPcRWcJQDFmXKJ
Q7ZjPYUtMT2Tvx0s5GEcLxbYuekLEtOpz72L3bLWeS14fwGcGL2Zc67oSJ9FChg4nu7QWO3asusO
npkq0BmGxJgFEfu0ykvjOVl2dZXQlWeBLjtapqE2u0rasOXpottOAMXbxwsZmDLfDCEI4Vna41eL
+KRDM8M0FcMc3cj5S4PwbD2wHheK810v6LaGtA42sTtdHFNcUpoAT7HXvPZWqh4AvoS9ARRWvCO3
PriLMXCTscwPTgHipnrsvQYnUFrDy1z5fiR0KwH4pG3sl3jeUZkqjQTbgIBC4BVvTAG/NMYEDMhE
gB1o0bFrZguh7ChYc3KzQ3e+rXDj05nTLx7tIayfYkE+V2FeStuT7+1Z122+YnldKlIGxAJHrIY+
I2OOjRXqvWKC+RgDcdzlIUQJj4zihifHYRpXGUPufasf43GsyUgShzSfg1u3Ac5mheolaOODkyzR
HctNdp4a6Nfrn2wZRneTBU4hmwiwXaZqOBt/Sm5Lq3Y3OztqCUyeCj5TBtY6mMZntpJ3RzDtrfRC
AF1eJ4eqXolVdfs2gWw6Vz2UjtGY+eQxGqF4r+9SY/hMLI0pF7jb3DjENTB6uirPWAcmtaSuhkQ7
aBDOItV0oqQPfmdbS2mRo6u+kYEcXLJmNwVg39M533XkKgxuPFyF1k/Z9KSl98Ux1pGGExlRFiiW
uDHBo08spUe5kQGY2QxWMe3dLmRG7fvfRTYfpe/VYHUM+jbHv9pZ+ROI78Lil//wRNwd9DpS4XSf
pGwpFTb+XnrTMzLvZDdkVfBUzmoTJFRk4xiVe4YNHGymxtrYQdAdxy1f4H5xOHglMcf9qbxv6pCQ
K2YkR5XVBF2hVBpK7Lp9QLMvgUB9jFb4buqO5qGa6HKyj/7y0/s2tMRF21RQXT6ZS8E8e+mCV1th
ekvs8KnWonwMZR9t3BxK8/oSgjl46cpYHH3aVMxkAOvXW98Z44dsJaBPXlKdu9k/dIo+eO8DK3T6
Fw2LZIZ4fx6JG5kc59NSFdkmAfTrNcVddCk24cwQUIL04r2QcXaXmaIFo+GLXYA6dHJac2FfhjsT
eIgBu0k8WDFN5DlZJzvm2a+Fe1+O0bPwh+LgxmDU/usbqoWYpsnInpEQPYISMHrfN+pAm609i8FG
neQ1T10IEQ1ywzVbBuwQupFnXbJuSt7y/vfcYO4vZDYQ8Yh2yMTxcNT5XKNssrzjnFavUY4MAc31
R2LHP4L8V2PmtzIi6FCp7JC1kSYLRtmAUFh4NXv77OgHw41GiHUmEP+B4CsLS5x//5K5EBtn8BS7
mTHiJeisr3kt4CGvYqR4ho4tSyyenK5BO9jZrgnL+T7O11akoZc6TTUeY0RUz3Ffv0ZzUZ6didkm
b9uCCDS/B9VYnkyQOo92bG3Zj/D51pBNXCX6x6hDDdVFEaECpd/e9/bg78cYk0SZstZISq09/Uqm
Y/D6DyZHeOlP3ZEyrrm6CPkpxR98xZHbzrm6bemBTq13lYUewsd6sk1ijm6OVTjnmASEXCNbCgsm
Zq54LrP4mgU28OSETaoN6PfPDMB6tfXGmV7vYpk9K+Wnvcx3HcLq297tpodRUoGuSSwuu7xBGWwt
sBhNVt11meivrR6A05rkbDV1f17p2bpqk1sniZNDlPrtudXwwbwOikCprWzfIHMmr5LT5+JV0ylL
kaRmienv3bwFGT/mj7lpzAu43GXwitf1TZSuNT0Ojn3bDa28LsOSHOd6em7W+UAe1OhrgoVtWQYQ
TwRU/Dbu7pqB5knKOQdxF8KrIo37rdEsWtouftneyxhLpLQbLgGA0KVRxGHQY3dNx3igGhGSCKe+
HWP+uHQkPC7dfeqnFSarmDZ+h/rbs2REdEDJ+SXvQYGTfuI5WErksEisMtGhznxCRHwwJz1ZZzKs
yUvuCe6Dr9mO/TPPGcrqKoZ8o2eMeFnH4X8snYuhaXqbLQ0PvndpEc2cqoUbprbFXVuNSNiG8sJx
tk58llXlkkLdwdifTfyrFba683MjN1YR8gB5JI3WpRqPPXJqGeCWKn1ggCqE/ptSoXRqJl82RK6p
dIjqTTb9JVYu5+kegRIAIqrE0YIbqnCoRznDORrLc4eHz/NJtSY+HlE3iV6cg/xTUdEYGvwBFVw1
mx2Gv5ikF90n9zoFyRKjQhVdH96if/qM3Vgchsi9d3LFEq4jwvlkR75e2XBIa4fpdij8mmi5EQHb
nCL8qb2vHmxLb24aGKV8/ypX9jfF+SANHIKOhqR6VmtAsvRc2miuQzxDDNzeJwO+bgv9ZU5Z/FZK
sO37848ONFlcaO5qYRf3XkwvKOvi8oW+KhjalEgKRlXHOm76I8YJjNApgIHG99uDvaS7ulum17xF
69ZB2sQsjw2sRKr6qAZM7uOAi1JX85upw0uSzdPVGziLBL2/bZo0PNaRa+4M8i+2ohNoIutqNx7H
ttn+DtfQ2yZtdrJLJnBDbXPy1iP8ruaFCRauRD5eFnP5biXjqREVCQM1fb1CUnzUbZfs1dB912se
Ze3xhNd2wXeRDXuhGs1uYJFfc1iZZc/lV+mn3dG2+RFSM42z3RYikVF3JFdX58X+WmPY1sGIU6By
XgttP2e8ARU7Hk1BTQRLII9JSs72NJFWImVeYW7wd1ZV1sdialEjFNV2yZgctrTUEzpj24pSet2P
WzXtyykWqJyak931p993fKci0ngFWRylG6xDgYHYhnK4yxoSydF50DK1wuLGkUxY20KmAGvpcyVz
fxPNOKzCYQy2wHj3XQC9cUQPshvtqt51Ve0zV2iG+y5vHsYmhDLlNx8hqXpxpkBBswvasm0Pvx/C
aRZgwFt3ZZ7xsiZ4RMxNMZvIb+P6PoRd2scFPHj7bAR/ZmkbHh1Zvfez+qprhp5jDA2E73AXOznG
AyYF6dSMB8wFeBAYVHFiXGxiE+MRg4Dt00DybOKCq49BrsEAZRKfHQhN2Yg9YO3bhGlw6xcWAvyF
Sj9w7A0rTX4T9N2TW40s3zMfmxWUIY9Mh0WG8ZkYFublMI/CPMu2gaf7e90hiv49bpxCxrQazTDd
r+rsrQS2uMQUGxXQzFdoYlGb+uAburK0qPN9UayfGKw810NOEA0t/zQKm1t6Pv4utPTBoVFE4xHP
6Sw+y//N3pktR4ps2/aHDtvocV5D0YdCCvXNC6aUUvTgOI0DX38Gqn3sVtW5Vtvu+33BUtkpFAHu
y9eac8w6cQ9eZRFAZSfq2g34dGT1KnvTum3D5G4gvWI7+e3BqNVMTpMh8FfQK2lGTHOldzYsic3e
sd7oxEVs7Qg6UFibOZzZJAbKgVOUQSRCedCe2XL3zcFr5TvqtgviZuNUoGVTUrLqiExHnqAOIH1F
0+mk946F+lh7nJSmZX6q9bux3OjKqG7SslLb2fHHqyYIL7GDFWl02AxSLxzvqS3zbYXW8bqMz+zI
nG9nmyFHZYMqMWfQgsB4s74Y9mYzwKP3UZso985w8mum/WovyGtDwo5u3RPTvHNNhpY9nQ8V3mcm
LyB15ivTr61j3uAumRU+gsFOs6Po03OncT8EifNFiyE4RF13nBTn4DmF+5uTPsDYV9AIorngGGca
TzXPqldTtBrvzTLTHt3qOU0iqDANomI5Rvm2l4W37nKPUIG2qrb1MhPtzPDYaxVyeyFzjUJOSEk5
ffU1QqwSJXrugqrkAI/fLWLxIA4OPZAMP92un8lVOHdCYi4fjM+u8lERdE9THfv3vhk9IVFqbsLM
NIjT6dLVlGGrlQrhjN2AneOQdTUVID5TL6vuugZpWUZMVatYcIFmbYeEDMMqSJ7aFElzOyCN6Cfr
1SVjJRRNfohyR5wkpjAsFc0T5YYfTzSFacVsvPHNaScQ4XyfFttRn5v1rjbFpZTUWFrjS/AmpKKO
kefnn0tsmiXbvwbhNWTcOBm0aH8Bl9Vg8A603E5ZlN9a4dxvlY1uSE/Rq6XzHi+4wPObeZ8z7YtV
Dcyt622KCKaagJ4Lbx8aBlSyJUsLrQPFjFjYdva72+vj1Lfz2UichzTywdamrMOQ0lsIYxXnVXIb
HKfdhEaNA5BXrAPuFR4MpDd2jU1iDM7skA856wT3TC8OlnamG89sPtw2m9DLW4JehXUqIzJuECju
I5PjqCftjpybpDxFQzDuvM6+CWKf7zBjgS4SQtSq2cT72kIKjtT8GuX2nYqCs6xKdTI7v7sEkfrt
qjZ5UyYCC8dR4R5l0KcXO9NiSPplmzVZ8Z2zSeYuvMmRSRQONBHVvOVG8cyZVOCKR1TdB1ehVVZH
KcJTmvtqHWoQ1aOPUKTJwnary0Ss6XS3r47D2u46xkvpzY8T0ueV5Y3TtTXQEKn4bqjorMcHLWMi
ysb24KgYLfWIk7Oal4I4HY6K7um5xMvc98W+rAdxpQbc12P0HamsfJrt+auoU5duN20KIRhDx2I7
t5pIKNvdWzlUO5aSDgkNak0ILzoZjlXVDMehJ+K6EiFwmvBrCgVCDyqhdSeh5cauLQn/bshRgAMu
XJ97x9MvWMmCbemOh2LOcFWlZbs2yDIi2wpMkUVTvR6V9+B6BkwXVInrpmG5yv2HOUlfu9jBSybA
paS87+sTb1m15jzSbyEgzJE45FMCATVnD1QAFJRjjscxaZ9UFZGiWIsZzsKD8qkXfAHdsZkkscF1
fcUKx7NmM7RdxmWbJoXLIBFPXppOTJw1x5fes2+LYXqO23FjCUrfpHvu7fSmmz3ag8EIFy+/T1P4
7MrFSzTTjluJfRYs0Pkwma4G/VFJSoXGYh/xNbLMrrqXdLLWgwb216UhqYYjQUr03N671GLK1nJo
cx3aMcG4BMQ1nzT+gP16t5GkmgmC0xR5vypujqvlxWQUd2Hhsvs6Ja8SD4/jhA+lEz2ozsdWpVbO
iNlB9A6k+756KYvgdpxdSFadN2IRC/FX9XMJAiGaiFYgJsFN1YPt9Dc9mkOStHKnPfd1L69yXyoE
ogHYCCOPNy6rI9IqhFNZ33wXzVBsy2Q0tirqD/2YXHOGi25i1RlQLHDO6zgHPjp/ylJz53Q0GNsk
Jp6Jdk9iWsQ9tO+1plEol6Tp4KNLvdcqOTQ6F7tkREzQNcN0bnzzJlc9gws7mA/t9Bn7TBuysn5y
Bw5UTTXchXj0D4UYiLVlOkTNsU0rBxkRGVIzhoLOXo4nw7PiPek9Sj6NKEeNwUOpole/tQUvK2Su
rtNPo4sfAppDiNhFte3SmTJ7vtSmy3C2d8Dz1DjuCtpGY4vj0DPZl+kgE3nW1vWaulcQQsi6WEcV
gFp4zko4F6NhL6CaxOpO67xdgrxkXIsrZrTUIBx6J5tODD9ghC2rN8QjYIRmscPU8SlB9fZf/KLW
nGJwd5TVGyLBi9uC5Y19Rpg10n5idQce3bC9acv03N7vhKPROk2XqhqPSZyQVnIcrwsDOLXNkXoe
pg8bF05au88uidNS9BhebMKhvt2k3eVG9ujM+WMTg5L6L9OlQ9qUPkfrOGCQR89YSv8hdOqjLrLH
jEGhXXg3fTRXf2gN/7/Q/j8J7UPnT1qL/0V6vEBn7OOP4i8a++Wf/KGxN3xQPTjqQx9tlCtM10c8
9Qfr0XCsf+GPdlz09RjhAxNt579F9q79L8v1/OVPfDsUP278f7MeHfNfJlp4mz9hgh6yx/+/iOz/
JgP3fHo2gk4endPFCGD9HWCg66qYXTMLruIwS5EXfY3MFHU9u7et3fmbwg0fRdIam6BvMX8wJoe2
7x36xf7cAoOLw/Bo+fXBF3BR6GNN6z+9l5c/ZFF/9u7/TS3F63MtVOBm6Ht0lVEC8cb+WbXCxppW
iYNi0Rj9fBv3mdq2Jsji5kStgwtsgEafhGI/qLLBDFdnd8hy3Q0izjspybYI8AP4ZVo/NVDelbVU
TU3vb+ywJ853GYuKsrn1qsMcj8lpbgGBLw03BPkfTe34HMgZM1JVI36KJ2IY69Jdm1XTH+Mm/UBP
O94Qix2Typ3dxQ6eN5XkTLIc64NF0T2g64ovg3acG1UFRJPpe4d05v/0Fi1vwf8RlC1vEQNABzKo
bwWea1l/E/Y0/lSjmahhLvNhb0EKidPPpfA7cWo0ORke9czKbxGp5G5UvJg+kWuerZudP6nxqpap
ONEM28WxNZ6SyYJCkheA8dDshWyrd3I0XsmzI3+lt6O7APTE3Ovisfatm1ga7q4dGcVpKaNzUi3T
CcG6rth4ry2Gz6S674JSiRfNq6Dp4QSnDHnIy9KMnfskPU6O8NcxkVtrI3bk/eQxlP7nm0gsXoG/
vEM+IFMePnpDnh+Iv99Ew5zlvtVl5L9o/Qt9HzSdpfkauVN6oGdxTsyREc7oPSQ6enOn6rm1rBQB
SvSZpMQpmUaU3P381jwEBNX5yH5+fu/nUvrQePyByiuaTHqwTvpMczjZD1nurgUQpmejrYkAD9NN
7vYE/Azkiv1cgmE6SGMYbnQ5TvccesCqoPugpcTfSFQx3eMQw5HFU4Y6YuX7YXsp49kEYhMR/42Y
af3z5c8lUFnACEzEp6GZjJtIM9qJUG1+IB2/5JNInmxXDrvKwZxbgNtEf5a+iSl/syLd3JlWX18o
QPcjYcmx6xvZZlSM00GfhHwTuSnnquZQRTo8djv7UFmmf7AKMNGzOS8ELaEpa1u5NYP+3scYeqtS
J36OffvYe3F912dN/CyTeiMpou61K7/++SP+Ua/95SN20aubdERcOm+282Mm+pNkcBnqlXEC2rVF
LjOOxLQVNMRiBlv3WeFEN0PncCzxstMyCYVjOYNFbjhTAKGsshMnogyZenfuBu9Gjm6+tXqV4QIZ
wd4r/3ay3fzsd21xTkr7vVgm8D+/1aUoy8IBs3XNFO7OJqtjXbiG3NLWNcmg4FJ65BRYODn2cwi9
23OH/C6k5W5nsf89Fe3FqwZ5p2bzWs+xPMnRqf+4eJb895d+JEFo43yJ0ty9oT/o3JhZne51p/Z5
IutzHoj6bESAnPLYCbcdLJxM1Pm7V3jBFssDIB/HswgUkMtkNTkMIm3RiPPVz2+lnIevaboRrhrg
juVoCYpm6k7dojNGjYvNHspuHrs3kgMYbToYCv/88dl/VRCzhvkQ6ezl2bSRKAb+39YwI8c0yApN
H0QYJrAtu7hJkuDC2zKRP+HAjjUJ++EYnT3hrEUQJ5risWwhqydmu4m8MaYpx9Gl0N2RsbG4b2bm
rm463WDVyK6lI/ObNp9Ym26KYWie5bRoZWq/Plc2gAUnnssdXQB9lq7O/oP20vu/LD8s0r7Nz8ba
g0L6r3sYNiU/NaO5ZxLtEaRFVkJcuvljPdE0ntvXuAq8txjVChr+Fet1cPzjQtcZDwIB17ZHvegq
4h2Y02zJ5SbMfE7uPDGI65+LnZfi2ikAqJc0d9JOwAAZCvt9mMJuF3IQukYuUh0nxikpZ7ONlTrN
wW8d6zWZb2Uf2te9j3vZoRw5mW4XEfDJYK8Yh9dkEr/K2nO/8vrQKWffybo6x16G1ruRmyRrTQIH
DkZmKcDFIamyEwZkQj+a/7kEjf8f7hXrb/in5WaBUeQhSXBNIbhn/oYqGg3LnhSNCAA6m8R3+2NW
6oDO5XIyLr3IR485Dd0hoX2K7pf4qOUirEf0j+ZdNgTxTS8IruB/Juvhfy6NJl18jIiF7PzoCvE4
JQN5Y3RjkL40KE9EqadDhYySMaB3xE407Hiy0IvC1GCUHXt1dhFhPd+XVhKsDScyNvSJ6SkyTqjx
WN2pnPZh5QnCwhz3JbRYvo1QTyQQN6DLnK8Jcf2eEmrkDOWqu3a5ePYAlLMNJZBcKLWdqG4sa4oP
YlZ3Zpg3p76H42VakbnlnSKw3ZAhvN7y2U7Gk2EhlcyYJN36QX9McUGcfi7zHHmnwkjePRro9Gtb
49zn9PHaGbOxY++NroguE2fQO0XfcIL2efaWONt2smgpNfYlWC5NO1rkvZLoMNZzh8ac0zGHT1qS
oezvTHMw16E0yhtXkWsVxVg3up4heQduw0uQX0pSk6/rwdWnOaiKdVtU9btOx9dejup+jInXTkLk
R6g3q3dZdI8lTefrlpnM3c+lnqcdY1T7iBIAJUsUeEygHe+sM+NTmHX1+c8rlPO/HuLACgK0T4EN
ex1E+t8e4oDkxWrqAwYFaj16g7zHGSj3SkbmKuMDP3u9XZ2KEKV0Z4NeS8p+oKjMD8PUSprdRbsv
u+pbeSUNkKQO0aalwUu0DI5p73/lKfPbxHCRBxCTEYdknRK22UrLuHcnTVBEa+/SlFiVn0vZMImI
Upv8ocQfniRAZqXT+eWff2Tufk4gfymcgM5gDjVZvXBhYvj925PWQBnohQsMw1w2gql+/LkgGANx
4tv3GrjXOR7FW1t46Og7BitIq0qsVdSb3pCnz1h/qmsjCsnUQ6L0jALdP+ohyK5+/tSPfPwvbuBd
tdpJnscowXzLLA4fyHaSVvEksgSSYEssDjK4wSy6e8MBGBZ3jG9/vmyb0maYk4QUcKb3PeJmPI81
tdjUiYuSCC/bqnU31PQ7UiNHguKbK2sYNXq35hmbL9pb5rRW2nxlEZapOGnesY4d2iT9ErmWKyOn
6Z2H75GXExBCAKDXvU1O+EqnXVz1v5kLfVekGc4yh05hQPtM8ul9dCi2HFpbmEpQrM0aWVI8fTQ6
xXji4P714/xqhDd5NfvuLqxjElWKnhCIAtlJo8UtNsZofg+7Sq+mKr2xkPV2ZXXJ1PCWKW+fB/kH
5t1d2AADtTxkkXWTg+zIZtZwJGEgjAT6j7LDt0DQSdXcpXr2cR0l6dkoQwRaAbwMo4MZVOcPiKW2
/RCyxXrRc5Zmr8p49P3mYZigjGUuVB+EWO8d3LD14OsXo+LsYPQMQZolFWM0bjNhEXltolp2y/GJ
Rnt/pVHutHpnD/MD5sVVZjwlITHvSRUiK4VvF3RyM8bDzrQkfuc2JXrcxmuTMgxtxrrclopprLKi
nbKrl8ZpyTkygdw7BVo902smUgLnYm+GxGP31J5XYDUaR6W7xoJNnxs4phOsgEZDCzyjyzL0YbN1
ZPyJn9YwAvFFD+vA/C7b2mnibi3m3wdi/EK3xUdljDceolAmtr2JqvOWMw+rExnimCYZ8oybMjQ3
vUuGu+gr71AogiwNkoIstIgoGwQMld409ja+g4FeqDcY1y7UjmPloXju0WLpxMw4TyNpD5DMowS0
owCQixzja0PmJ34yYDNuQWS4HdFP60GbN4S7FJN5a0rrOyFe/TTYmI6TJF/AatW96k2C+3b9wIhP
CLn3bbm2Kw7JI6oqW3rHJCyA246krUpSf3g/GYY0mrhQjOfeRLSRnc/PTICqTet6IGx6fp8NMdj6
rHp7zyaDZyQK2+Wwux9GbwR2T6xk9Rx24qOsQ5hwe0CrZ98hVrLrzA5zm1KPACm+C8UIzCO3aKRt
MCkKDO3ycTY+4qSkcDCYJsbFmh8ar4L8x8gSaibi+4PF5AU5TejuJ8beyHpWLpR7OYaX3s7IaOvt
XZfAHZ0ZxxFr+myYJrgfzV4UvwBJAsFo7gd/WOWPabKwKboGjkAd3HZjejtaYjp2L30IQniU4Rv2
1l1YIkOZ82Etl43KeceS9pkEb5bRklimGQ3HjXUcxt+o7uu3kheuR7LmGOQFd+UxdpR5W04pwykz
Qjzc8DBPXn0P6OfDz2drAXuFa/oY2cqPa6BLhojXhXCh1KSGdR7MkfHliEBgrKYnL832LbAjPLVs
hE7fgifUpn00VQwLzsm/AKK5R10pdzOXzQjVxQ+A/TV3IdIfLCPobt3sF36aapdlhPfRDRUR5oJ5
GjgCxBCuirB6d9Kp2QN9eZ6lfymP0VELnkClx33Z8KRVwrFBoZCnMTRhuAc85Kf5b4G9oHCa7TB3
1SaqSnPn+QRwRQpHCkPBafKn/byuB7hSqtH2UVbRQ31X5kRWIQClrVtG7+jGDn0RMU7SPnh4y3um
9DDOobaIDA08lJlIaNn30xDvTGtG7pGZ72sUKHFNC+aGD/w7K3hdrUzh6RHKugbAV3dGf6dHY9X5
iKTQHuzkVA3ngJn+KrYlH0LY770+7VYDSv3GU0fmy0MA9LnP+W8w777Gpt8hE2y2pWSsLRPISMx3
TBgI3VMbZT6mAtnwnxGt7MjfjEhD6z5l7pzBJUAPWAF8V/3MvNNiP4nKs5JLpFA0vXSS1K/Z1tZa
RppQbQYQm0Dx5FoG4KAhJQOq1dGX5ZS/hUiL1zKPIPPEaK3TubxUzgUR6xODvHtlQ8yN8xvV9ndp
t22081jV5L9FMn0IOvdae8NWZtlM83nGspYXv7tWpdtyHIla8EfoCcEIhbl1f0eFT1hZSxZTKKAl
6Gkv7Egwfy/S+yoAmo8WcdeTCdt0ZJmEGZp7QEdQoJgCqnBrF2QL9I51bwjKPUZGjIGmK7OxkJ26
j5bbVOsM4eR6Dou7bDIt1Brgkxh3yrZZ8EGEJgbVvipr0PxJSoiJkazT9MsWc3NIChZEPaflwW2a
67qP/CsErCbAvKze8ijIZvgMa35RDEWwk6P5K5GCITyswoy7/JHN9rkZwFeHQ4CGKTXOIHGKlSR+
bLADfYMquIQ8lf/G3DdsQ6IKNWM+gJqwL7KUA5g5jU+CI9e2dOpPp18sZ1n15CBCj5yHDAzAlQ9w
2XMIvdIiAI7AHLW3gTBFmG4To0LYg6dNN4SbNkW8drwK+6vLNCHB+poFTOkNyuJTa8hXrceQiiT8
ZZKYziyQ5Iu8Yn+o288h7a8HjsEYZZhLl+MQoAyluyFTonFFgkmp4kOZs8whwzEPkYuN3r5G3I8m
bCinc09nB2Gnq/d+B+Kwd3Vy8EbrbHrRPdixx9ycdhb3WOQrf9NooI95rNCPQkKZ0uwXcsCLygzi
7HCDEMGj8ZRhgQvx0KH+/ihK2ybflCAaRuCnLme293Oxpp6tic1PlkFx7eO5uhCyzQm0L68b+UAX
sjrF+VCeKlJ+T5wrQIWP4jsw2dYZY+IwFttA4WnvMBtuYcPAckSIfsWm1a4lUE/lrnrb73fRhz1E
xGwNnOirYQlFdoZXtMuvzHvVVpTMx9JofOo7/Y75a+molYehXo64rRFv8IZCHMzQBqeYmUiUWhUJ
hWIIPUyN4rWV9JBK56iCwj/RQaJ++CL0DVOzR4z4AAwQMTB4z6GX5hHbAdrg5s6vq2wzhAJv+rLx
+ez1QdptGL1tSl4yLj8drNps/kUryEcuyZqpJsC3DYiYTVkRNZ/n5Bq2AjiiHRGyTip3joqstaCK
Beau8V2cCYaNa5FZfxhJfZFQbsJBHWWLqqP3kKp4dfIWE7EO8YlO9AyPSpZns0jXk4rfE5/7T0e3
WZCsApt6SPMXJk0dM3nBKTTJ1gmYUrf9Vxr7e6N16Q7Xj5rJU96NoCpD5ymcEGmMGmxrLzbaN77t
bkYm50awKG3Ihnh5IX0PmxzQMh34a2bgjCxRvK3S+GiHGabbsfuMRjRI1F1Xkd2/jqZQh2k+dj3N
g5gTTdGSrpKABsHC/DTPaxni+soWW77rdKTM9BMfOw5HlHoBIxKcyeHaksbGQPF55Sr4ElbEONRd
5DspQoh27pA6SY76AeKZppurjf8NuP/ACrVy3VM2ZukpWS5x2ex1j7hsgnuL9xvvp0nUbiQZCFM+
yQx0Hx1wTEgCQf2jPSq9zyFAI4Dv8QY6RnZVAdsMLUzEw4zqyayhnIcFEsoULUtj8U/bCLvpJLxb
jq9UqRXF0dRd5pF7cIhd8MdDgEkrszZYIl7SaLjWRbjP0uhSlqmN2AesoteG6c5ArkqZNN/mhv0y
N5u6RbrgDcltXfG5CU2Yr5GpVWzSKuiz4eizS21ac4kLzr2rpkRh6xrNuxY+MXaoOLm3oYYhM4T8
g4TCcJG75dztRkSszmQmn4l07osaMYzufEQnsv7gbMqCk2JctksKWhsayhHJEnImAw1mxjGhmNSX
k9T52uLVrfJT5w/6Osqcm9nCS5zlKYr+sbHPs081UKlg5S+AxqZgDDuYDcc3FEZGQxkP1t7hOYbv
t8CUk2QRqY53GR7BozO3t6OI9aE2U5xHSQhK1Kcu9NJTM80fJR4Movv6c7PEToYtjkskuhu/DVjz
G842yTwffRMHs2W6b9PUr8shvA5L/27o54jWjEDBLRVJvD350KE3dNe9WxymoX2SSbExFidKHsOV
kgxXAhfPbpub7/gWi6OhSmcl0ua9RRlG/xILWWmH5JuFxK1Mb0Gd32Y4CSHtExJvcC7wrfmjME1A
+ba9neP5OrXH9FRkbEW25HnrkhsVI+X251mvR0EeUlwG82YRh6XqK51KWKF+uDWdBG7vGMC0yqBU
6DJ9LiGBut5tjiDvEnfjk8uiIke8sKriX4mALhr5TyMEWDO5L7G6wbW4H1KpiZlI3F2J72E1KU7A
QR7qe68ywE7Qh83ba8uyP+x4OFheScQaSFlYNNneRBkSsL7slZWSaY587KoHlmyhuhqiAK+D8O6U
kbxRgTPtdt8jhj4ojrynnLF5PrREdzXu7TC+iInjPUKgHuIMjwUhBX4PdsZd+gkTnqnEvs5zw9rV
kf/Ul/ISe4uahkipysct1xn2Jel4GRUKPinVcJwif4/w2LRhf5W2gZsDcx4/3Ii51p5TtW4rPzgM
HfHkZcgJZ5YbtrnnVrofPGHQoENOs4WpJqQGaGeSOfnAv0dprpGUAwtBHtnKPNgW5Ph6RUSpiXe2
siz0BnG3wIBfc1nspeY/MHrO350BpLPWPAd4e7DKzF9ZLF9jB6xYoPvrPsskwakchHwLI+vsPpQg
tZVh6oOIisecmVmSJSc3R+Yu7BY+lGeLdRTPL9MCQH2kZ1WvbTbko+Hnh5RhCPgV3cAlTPmAEPRW
hvlmNd4N093oSiA1u5r78ndMSQoi1Iujctfp4bN2x+pQt+oQa3Ob5lV3Y19wmEu4hla7ZegG86Pv
WSQZmR4MePthNzgAlBJ7BeOTnsfAwTL2Ls1sboSIY14w3rqaNU9lZG/1iJ8QlsgrZNwsE4AIMFSD
dByUv++G4Jqi5iGqadBPNpxEbKDkzHvfls26SDffa/ItVpqHaL7BPkF7YEqbE8m4eKgVEUmWlYHs
1V+DJvABXMExHDE45wN7SqisE7U1QNP+G/Q6sdHNcFICQsugvlGmlrvKYCWPzDdoVSejhK2RLUtR
3AGOVgA0VnFoMkrywm4z+jCFkxP3Kx0BozAwPZ+ziJq/SJ0PZ6o+DFkxBBvKK/RKEOYJNJuZRTOI
i7YC5ptQ7sUfXePK9fiQfLh1/AgoiP15XQosXXYd35s9+HZ8Rk+B08EFSXADgejibJsMPtUDHOGU
imGS6SIU5XY0zJZd60IdzIDDDUixixh6dDYxZnbiLX+Rbzfk98rIN12PaNku35R7DIISLlQEIjfC
M53irEOjPwIz8J88GPGnfqJDbdaEu6cCL2Tf11vUxw9lpBAp90O5Tvl/5pr2t68tKlLqV6XR43Ou
Xe4T4zqNLP/AM5Sz1M/utQGCy5AuB+ycQJ64PUmmMVfNgNSnohjYaKbMgYFoMx0vcZUe3R7z6kCo
uJfTIpCMSa9UWn4jBoc29mr4xQmSJ4rJ9Njlza1DBKxGSEs9El+6yAONpazfhR1esllxt039g9km
WO7wfkGDKt5bYyQMWnPr0Krjs87fk+S20xJKew6Ju230LpwwUWvzOXfjcTODn18NhXM9di6E8JRi
1JpT2L8W0hyrJ6Jjjn4xvQGHA1QEp360JqDpoS/m9HIvBxMRYi/vZdqeDbvCZBfjgfiFN7CIxpCH
zQPKOdWo08mp9hX2Yr/EThQ/1sp6xL+R9va2nEnEpafBF9VHGjaEiXV76WKFBeDL7lcvtldw5UNJ
AlLujmiKXc4lnGZ/vspHxottgPOoJ/XSaeN9O7AjaSuUx8qynytFzPgyOrIJ3QBAnz5L5cSc3LLH
OED/iRHU5nCCTNFMEPJjwXfqhpZ3RyLZYP8eu9Q4apg0OoeW7EbNzvCQmAxCYqpZ2WjsKk/l+1oQ
JZwX7iqxKa39DvbvqPhH9UeqaQvxujDAjhauG5xRYdasM8//cBLGg9LpPWJW4quyie27WLdU4PQ2
mIkNV23F5Dqjshm1/eT66qUe6RZY4RTvgHrdx6VHJVeZv9sSysLoxvPKnknvtoiH0rPZrGl/P1Vw
1IGs+7dY7nE51FuPg/k+Jka7vVMm6C+V4+HpEjKgjIzWxeC/7dK2fsWa+MsXS1yiUVz6AGZIUyBG
LCP7zky678I2qbyz+DXC6JMV5cXqGn0Mdd6sbD1E+zL2r/u2/cqt7yaIiaCPWUQc+1kEVrQSRdKu
jIElIkN5kVfTxjU5Cskm3ai+K++ICtiNYRrtXYSB8dEcJ3HwWqQrgJowbdoRyw+48nFK1tem6dLD
h4jF86/WJa49PHUY9hP3iTQHAjP7AH645Ysbd6z7FSw6TkJ4mVf5sWG6KOqLyyDEMfiQPOMBqhol
ZFqc0Ve+I3ClP9Abmymc6egI/yHq6uvSYzQbYS9lI2WVSvLnQGfFwXAkjUCTGjtaMkHG5taYWMUw
Trrs/VStToE93axBIljUgmbuQuVaShyLSCJfth+ZNs2TXg6DWeft/NGCbkGjKGC8EPTJeZy7Yju7
wt0orHTbSkniJ7XDCJnuhONwlNcIVLSVkxpDDmSucCSEzB32mPY/66KlRdwSckZNHFsPzkwWBobW
gyogWDXw4jswYJSz+d5i81rV9jCxos2/TQHVHNHCnkaA3IBfUIcMit+qXIIoqnH8SPEbZjTKrwAm
MPqMbwtggv3UsU66+UuBqa2HrPZgItrV45wdQGNBajGbN21E46F7cJTbnJM1ICESlVxj2Altyx0u
+ZsEckZo2f2KO/F3s/ZDPozc7JnRZBQ5KLZ+M8RA81pe9zxebBe4+uxCtLswZN8vU5e65oO1jG+M
aARsFvQjcTtZxLFG6QMpIBSh3EBexMqpOx7AQiEdUvgNRBXW+7kCMVTmOAWH9GQjvDw0o/dmLJ/5
zFx07834dFv1i+2AWFp0RGgngeFBa1U1KE6Ghd+dMf+W9ADXHL0+LIsaGaaCyaD8MiGmOLZ5uS9C
aqXKA6/I6bXjGRZoc4gRL7Q3b4tueA26mSjN7DzDEdgl82HOOHhlwJjs8JnWNS0OrOt2Ro9Oq+Bj
DDgtpyFZ31ZR29gYvPQY0r7sppw2QBi3u9hmNxYJQaYZI4YmAVifR8a2jszg1oaoYlserTtjIxlY
PERhDxqFM000lveFdZfFmAyD9KACSqEgheYQqLhCRYW3rf0NNZD3rqCVxRu5G0R712UzPIGwszk4
G0+lkRJCG7kkTKD2ZQIRr6KkWOOwti9azKCE3OC7JPtRCevWywVGOiXjFZxOnoLQQxTSoMDVtLTi
UUEjaaMXCn7CA6hXejiV50CmnyKf3F2fR/RvlsOK0eK6Cak69cKA7Jz/5u28liNXsiz7K/MDKINw
AA6ztnmIQGjBEBRBvsBIJhNaa3x9L2R1j1XdsamefukX2uVlksEAAffj5+y9tvbcz4p3Lco3OhXz
IlMHxkuSM7qviBxdlTpe7HbcZ1bm39g+mh3Teu4BETgrrx4UHO2qdzYpXM5SnaaVn004BIqcY8zo
HBA3NWfDk5zN/PwYanZ1VmQfbCCdLAvlNeuL337EDqTlZnNk4W4XeeWNm5HKbW0L58cMooNeyuoY
zflJLaKPQSuCS1EmGX3KgrKdpvrKN7ovBY5BZo3ZTg9C2nWxVp0xBZOpWzTNdzQsorw0FqqRqTP8
x1w3QJxOFdkBtIyyyq2k2p/6sk1x/mWo5PPmhuc/bcr6xqBw1U15Tw8MZh9JW4RS6fz/THuy8Mnt
Gt/qnkITupVE078Fr4vHLPps08a8RFEV3bDlmIfJDB6yVsLbnw9RJ5N1IDi0G/DhAisEN0HBfON8
gOxBeHgBco+JdAjTwswx1+DlGjaeVozXXhbGpU04SmjvHaqGfZB74TWeiuiqUMguhsZrt/MX+yQV
ewXvzkXrusLtyoixaSGUC72ufoV7iTTEMmhcBZf+2nbi+ob9ub5VteAZDPqzGpvVzclH78Cbf8xo
ErBbqrEPU13ePfvbLzgzMyQvFhim0qNmKoKUCFEeLQ3YRA+OCj/8SbeHkzrp3T1NXkZZlDfO1P09
UI3KHYuJjPH5U3VCbw+sNSUizf6Vtzz4S9VNepk9J6aonkWc/46dTD3Ksq6eZabb6BhTZ/3ni35T
smr7mDmM6KaWgfPW62AK7awks2nqjGezZ57aherak5SgamQMm9oAyKGEIrvrPn9CziKsyn6d3W29
VZbGqIhzKrhd4mJpPfJB5r/1EM8nwsb0FJgdg51JsVwoBcPZCUJ/FdTBZfKjmgG6/Wl0wvqomHAt
y0puq1jIayYYcgyd9cubQ1rYdAQPzeeQBB8+zq2XygCeWxf2NZKK5mp5U6Lta3u3repsM/dPj4FZ
RnuS3dpDWurHIkoLBLJ6+7uq9GdbsdSbVA46fDTgO/17MaZrSKvlURh0yoUC4C2Sz4FvZAxLTbRD
LY/1UJ3tiLEyji0sP8IaN32zogNUvRBSU95jTkqadmrDsXvLNS9HZneGOJSwHaSYjXzcB1qp+we4
zWsrU/1jiKrRTcxnGZHPaEOuCIw62sJouTlKnJ9NhfiNLOgDmKWxflKS2ZTPpeeieIusT5vX1NQw
zU0m95YfruB+lmuRE/eJLfXNpNzaqyaa/tD8XUSCmB4ce7c4qp5HQhj3cFlimm5AqxujCI60V4ie
DHXXU4n5klBkMMNIza0i5JqMyUe6F0mOBCvbVCakYijN+GJKxbyOVpI90YBeD2Xj3LM2w+he2IdO
OHuzy5K1pIlECh8iD731j62Rlqt0bG4Eds6DFJ2xh8zLozGl5r4kY6YKzAR1IeZOVchD6jD3yPSu
I1MeSIpuiAyl8vTB+utt7dhWdm0YkR/RWBtfcdKbBoZhW80zzNx6YOC0dmaBRLpoBsGTEJ5RED4i
yoVzXklSXbJUbibO/Ju6Li9xg0DFr4Lffa3J858P2WBt7TJVtiPyVUBBPxCj2EwhT0yl/RXTRjAT
klTxfzKKHXRxDNmLHKWtzrEjV6Pu+PvRCs1V5Vhbhw0PKG7fbqTFjVootg1czdoZvk82Keju0LEu
sZINO/Y6B6EmrlMITUQzKenWa+iDTlBVXEWEcNO6YjzYCnhXzQo5C5SzzhPvFR4irdmFqb3xi9L4
TjPDnfMQU61W3xJtHI/MBxFBREN8N3PL1YxIHv58yEN00opPwkiaXe3UFzfcSIor24ePkGWtMkbZ
h7oWbPW8/lBzm2jKNPoldOoI6Y/WVaL2hfI3N3YmGrW13RwzonCHqUaG2wFygRN1dhxaMWWh4H6M
s+xiqei6bLMJXDVhwM9hq/rUneaX86RNfXGL2ZVFn1Bx5bh3hWaRSz3aCRoWKMXBiIkr8lskfFl1
T9OfzM+2YzyNTzr2oBevV34pJVp1JRrPIQ7gvYwJAQ8BUiSkq/oEcJ1UhZDqzjBfxyYzj6UkeywC
8w5Ppzjh9cLwzoSvj33tGjcWo7iJkDEFQDcVq0+QRFo4p6yLUlY8LKZKa9AAQdeJMqK4IoWZrjBc
xK2Tw6HKFR1kHweUGCwDcAvhn2yUiQQNriy9M1ex4XvHAkAZPTwoD2ag9m7MCrVxjHG8ToPYBVNh
n/2h7td5nTTHCFfyQETJOpr//2BgoA2ChahjcUlyBolObUz05htCVkLCTLSo1Vf1WBIGw6ESo/Tc
W49EfxwzYR+GSidjsyB1NKzJXpOjN70mQt0ogR5+EvCh9Sf8t5MbEti41FQ7YlSk8FC2Y7zr8UNi
YOND4kU0GzIS8eoecbbTovyX0Zf0XtqZYIVJnnE567lYJaXh3bLQc6g4aDRpTryGFug811btPOfl
u86U7UlM8gY9SltnU5tgnS8EgtjZCi5Vcx8Z/pnTPGfDsgyv9Rb49sJPDO1KX4ywcQBubasZeyX3
DEb61evElHsTSP7mhi3TFSwouk5llh4lGYUB8p7lOKXPKUQRWH5T7XpJiwhRiPzJi9viyWyj4snX
wK7UzwHm+kMde2i7Vf+tb8zxzEN67TCD/CYKwS5r382yeuBsaeL0/T91Tt6bO6bof/YEB8Puh9q2
+4yRumt5qenChoI6K33E72q74aeZi8oC59ZWsnixexVkpeK0+KJTsSz1BIRhhN5PqIV6YR9qWN9g
UDgDRUplR8XaUqw9eUDmhecqdpsSnmCott4Gz924gjFVr/kG/xAGsCqiprGfrc7bIGqYfeNm9OpP
a9Wqrb2RWz+JM27SIchvWtAQcyIzsBzABTijKLmbtOroVraVMmRLupNHJlon7w7Dxiy3zLvh0I+q
/PAzCRK6gH5WHUsP0UurPolC8wHkqfcUzu2xp0BaVo/KDs11Ybfas5eB3ONIQQ92Cp09Q89lg2ti
EXY2nTuVXjb4Tmfl+7SOUFVURztJ6dV5Ecw03CdrevlMGkitZmmMmItIr7SXyVToT4SCAbZsAmMr
Up+8qwLUVNkp8QXZG7P+iuDe+TPdAzCI9lJu8GlHe0DZn8LsWuRng0VvImi35BzkG8SBxpL+anEr
naK4ie4X2tDsyaFuOCUBx5t6Mo++XvCBMRMJi3DgtM7vLjpCo4uMZXOQhnnxRXuDgqCdgTD0z330
rAeq/vLnk8y4F46C99PXn03q41NhzsG+0eS8j3aBh78iyzENkw1kHO9am2N6/dcKSGY8fxVAmoYt
dIMegTR1rFp/ySAp46CrOw8BESw7A/VMrV6tCBKobYCaElHRHJxZKR9qREmqLUjIbBx4iIJxZzlg
MAyPSC+2lHwRlxmZ1mBjaKOhWQmM1zTyE5oSmr0cKx1lYV4AWhtyj/ZiZUCc7GfBxhpPiC1xgthx
c+J8kl9w9z7hWepOfz4ouKzdbEBO8+dTNfoqQgb1qW53B2BEbt3V9RbPsXVAlBPsKhzJBweE1W7M
opLM6Q+zY7tqCWiCw9FmwRo0xyPFy9VEMr1084eg5t6eDG0ApSGpg7nJkrVh0Nk0SHlCs5y9JF1j
HmRgopbJO4SthEcOLbQvGN8L2tfxdqLkWEwW+lUOzURgkczt8nPEu2E7W8Uu5hGcekDCpy1yGUlQ
v3nzlg0dzs04yc5FP3U05fJhqcRefmvpELukeNjrP3eeEcKxapRT6Q8P3RuiV0YyiPuHxN83xtuA
sOb254MUFGPYLvR1fsgxcp5zrymPMXzJxlbye9HAuPrX98//JRq2LVTXwrYtXeqmpVt/AVmXWWjn
ajf3RwabaWIV5gyljXxFsN2kvLdWYy47ZDgk7fJvoqjp96nD4qbrdKkKPBj8waK1HQ8Fnp3IPAUS
9y+LSngZbSI1DADEC8JVvSfFEF95mwwcTRBOBB4CuEJ7OFgK3axh/6rT+tYlcbH2NJI/OXzTpNbg
fuIb2P3rtyz+GbFu8veW0pGwz/A6OKb461tWS9k3RdlUBN+RzIbuNHdjZ053zPWVp5linQ2IHGud
4zXGb/VoQ+ZWay98atibn0IV4VuuVs0eSPqicKz6bQhzZZ+XhF371BfvrT+PPLpz2sYI4seMtmLO
9/mBdQ6qz071PqasaM6aXjGHLGtkpPkANCgs3gLRqnuvTN9krO61lFEG/ijvAGwNMaOiROBb8zdO
ROn9X1+Sv3pbbKmSsyQdYXNVsOnN/r1/sCb5hQ4TvONeVowOBkgc/Vip8jvUqPNLZW7Qa6gDOtOn
H29o4X9xC/7xtv2jMWp+dYD32E8YWGiG+pdbUGRO3YchnGlvFJ+JEn4Mlth1aYS5HwbAItZAls9J
HtWKISzBb2L4FImEi9q09fa/fyFoUBDCrDmSp0L/5wvBMqhEOcly7LTZr6GuqOzDXdwFJoO29mAF
kJRtMbXEFep/vwr/Y97l+YW+82KsuI+a+n//23+88GwG/qdP4DAgF7q2P9V4+6kBMP9jPtf/7xf/
18+fn/Jf2JL12ar7/87/urXpZxZ+/qMr+c93/N2VrDt/w26sG0yasPwCAUf4/3dTsq7+DUsfZkms
DoapmhIn1n+akiVfAkptzz4Ioamz0fQ/TMnC+JuFKUJKydiTb7TN/5Ypman0X2j1OoYYgeXXEpYp
+B3/atkMaiY2cEgJBOYAB6VdQkahOc7zbe7KMj2msbZyfPSUnkOf3oQSJEvr5E1xQj+mKzeSYDoz
xG5Vy7jkLBbglOEsazKb1CNaw70yorU3yxpWAgEBaVxrq5LBeZl69mso5xiG4Q25ItMi2ctVGgP0
Ekgc9FfD1iBkQzRn9Pc96hgfpiGBbqUne+JnMaxwFGRWX68s1QIcENfQ+bTghH44Yfjb5chinGe9
d3ac+qvV4CEC7RFnQEe8pXYpABHlLh0w1R2o6MBPVuCViIttrI4uB+SJlNTRsONAGBt0equ6WWdx
XrPMhXsoK0RTd/p9DAyEgYEtVrSp0FPX22KApgkoAul2rd58gsmxVqAEsqDitzQTGA7fnUF7S+qQ
ANeB7RpfB3S+uNOWRoXJxbfRhLcTrfrJYE6lMoQ1IhNrL/9ginMElzL58vuhuRZKvs1KJ3IDO7pp
Ga7yvCfI0NJ8d8CabRh4NQKrglPQZqcJNAQET7smSCAk5bcPNXWtoJ7gUOa2tXwDPuevUytcMfiT
OFoRhAYgkVTJgLffBzS+jmNOQFsojVU3MjmysvMQVF8aUUFL/I/+2qvFva0A1TejzRx47N4b/beZ
OzkOsfYa51RKIYDlkDFAg1yjaojTtHqmZtNQA/0aJwY8X0NMJvOoJdPKcX7iitGw2Rforuz3oTC8
pa0nBjPV9igqKKkJ+rLFWKiPcsDoExI3Tkwd8InOq9eNLvODOhg73wIP24OxRj+FbmZQjJ1qdWgf
CXBf5ynWCxFswxjOExq5DfTvT19IToGMcoEEcQggrXv0/RpOMwKRNA8wG9MUUdtfehubbiSabFlC
UrMR0x0NDW+B5pwkRIwpBXLfGINwsRAhkKPTiyqzee89j/NkJ299mpzoqFAsJZ3t1o36aEOiKruw
8xcKPk6QwCpAtcb1Bx1So2qjPhG9G1gkWU9wy5dj0SwSQWT62CGO7/R0YdQOxM8xc7uZAdQGcKtt
mv79SAZB16D4DAaykLUgxjlLHLtRe+mao5s7RtgBVCA7C9uDFYppbR/1uk4OZvfQ2xbzXEviZ19+
kQWO3l2VyYJBxmeXqXQRhmY1b374MQQBFRr0xHh6APDVlpWNgaGujDe1NlhH7Jd4CnRO9M1LwZUN
lJS85wLNrZeEl6EvP7ziAUn7vVdRq/g5sSGoa7XRQzucKcs2ZEpqJaHmXjMYqa7ynMx8sORRMhA9
wK1EZF4IPJVJuPXTa+msR9iZr15ChUOgOU5sbuyR/tYKXdO5ShsVWDh4w1zRjpX8rCOr2aQhQr1Q
tLsaqcECcf9LXTgHcs1cXGjTLka+oWiGB5tQ/yiQmR45SlhNvp8gijkDDucw2qlRRNYMFlT6a+Ny
yPKCMCvjuVcK1AYWoyWzFA8qtKep9y8jK/M2UgYk5SjqGaGz5tHBWFblLN2xtTVHRTrcHXoqpkC2
gW65ts1vn0QPQFJ5uTShB/YdURGZF6yLcHZQ4G5Yep0GN7xx4EMZ3U2DybpFyc1QIFFfQ+YkSw1/
/tIIqcWTeDypTflZiHCAZUS+XKwObt9wqAAALpCbhgcz8qIr5yUEf4jiYlkzoCCmsOi9cK2McMh7
ia3TD0ix48RP43oE/cAtJWwE1qX6jdwLfqSBbisNHVd4RBBjmo5JYX+eGAZcsjZ5JEZ8GoidczUZ
/LKqwl5aDrZ8zwfu5cDt1xi0rvQM67QnYUh2aQHhJmyvdaHp50AyEq1HOAh96qwEcslrPhqQLPox
hK5Xs8xr4AqjDnlWDcrCR/wYjBhIpZGmxLNxASN425vcJngeiPU9wDYYeYV6JP5shs7aV/rs+DL1
gRTKsv4yq9w6x9IblkXXPibGDEDALXS7+M1wsGkPo4kFaDe4thro+659prEeMY2dXNmoJNW0ApVe
yO/UgONdQP8d96KjFrSsUVtKGPunmMG822VF6ZpaNucfMnZlA8ag8hKURvpcZlBHFaXYMOTX6bhW
xToG3Ej9rtMZ465uUrYew4/lcUynZ1Ua+UmbaMRVnrMgF9I+G2X1Fhujf5qgR/NcTnfbDLotifEF
+9ebmkX+PtEC17CH4GzJcNarXbVq9ilw3NmKERh1aEXvpon4Fo2UctF9pG/SOIWdJdbBJN770KeZ
OxZ7VP+kgZIcmhqreorrF3Jcjmo8hGc01W6injkcF5/CwK8NJrHBLbWmTW+49cxzG0qwTQYOzi3O
bL0s5VoYXfoipvSoYsjrMNRiym8TsctQt+wH69sjaxB7Ulduxyau1koFYbevVBudcRTcGp7zrVLR
smzacUe33VyTU5XdVD3IYa9Zw4eNybAd/BXigu7TtwexNMswPumtBw1Jm9VJtazcqAraR16ZV/qM
5iFXiaChLjl3mR+9ZcEKz04LijfMjkIYEfkpY4k6881JkKDKeM94rHzU8C1D5hfbIqDd1RhGcCnV
ADYUTR4kw+mibkxa3vOndYocK1FQdta5mp+aOVsReQtqtRzMWF+kKHo8o1hJi0XLIfDh0PdIcNj1
3525uQ9/oz/++S+RGyvVJN3eVbH/4fvkWklPF5ss8+NTYH8NM6YjbtRiiV5hFc/jvlAHYpIpgbqm
T4YXOyo7PKPsFBBv1g6tvW4BRZzpSinRqgb7vNdRsE0Kt4aX92JNJJw40dZTQ93E6YQsR0nTd+pK
74q9GEQ6lN+ifprqRuwQt4yxAjNL5PmWHIqOrknKeHjytxbdZwbzTu46jGAXnYKOKWnLediBKpEy
b1dOzkZ3kv5gGc4bkaZsofYmEghLxKjRstW4VfN7M2RuOoJEU5KXlFVrEcIVd0tdV5c6Qm2hzVJ0
Jvq6bT5gYsDCBTwGVuK9tB6atC56iTGegb1BG9CbPQWinkmKpvXc+gPTnoSkDMp+uuBPjvkxKCSL
EPOaaRmQgJG8d41gczdGkzhVFLMKaihWc5vSrNDjRWQg3SHjgdYJcqdOY4CsNWh9caooRs7lbnC6
ZLJ8YzjPw2hqPyqC6HVUTiS/6c0aJhokGuD+mv3cZ58BGoVe+qcWXwAGv+7YlfF+lMmeQu7o+fYS
nj22pPictP02LeWmLOutydqOLnSL+3VTKY82sLbEptEtR/MUKwxGwdIqJeHquIC6oDnZStPxV7Nm
DyPvzOouPIoIeRLMcyPBZrSpMmfTUgxPwTcsM0KUsFIw8ajy2eCeAJR2Fj1j+pSki6D8KtGThYTW
FM4F8T5+GULN8W9YAxBM2SG6gzRCoBN8UqV1dWz788IpoDXDWObiNIgHgdE1Idhaa9gqvEONBm5s
aKgqRxfd76JA8VdXtttaMSEqoOjSibZ9RN8tdESw0BuDnl79bQ7fkdaQrI4zl6p9otJQHTjr4NLq
8GLh04nKRU09VkXcgXDvsGotCvxVKU7F2eJK1s0pwSSZa0RBFNMyyNKPQb+mDucND4rPqqcjr1kN
+keMynX+QsKCR2Ebb9X8Zcxw4zfg2Eg2xSzYmQBXFR2iNCMw5ilHn2ipPs6B6nMlsZgJMIEq7rGI
sQ2QuEVZ0Si1nVdriD7iyLhGSaisILIgWMH4Z7XTJklTslFKchAZHyxr09nzR8TdDAlRUAOq3yUv
UanBmcDWXav/agyVB+GRkZkQN87C1FskUxprtLGwMHsoVbj0mVi2ORN9HsxxRueBEB+obaZxEZXa
JmjzjUUGWj3owarTzWXVyDlB4RCIiLx2PV8wwGZQykbJkXHYaxwaFKdRZqEn9weeXZJB6azngYqw
DbW1MyLSldRWZUxkSWOulOCtap27LqarjVRqgQp6SWt70ZYQm3GjB0+mzUCztGYKrpns0Gy8TCix
F4Lg+0VZ63covzdkgvYiMscbff0vx6MH7MUSvC8B9wtFpvTDsFYCn0ahPiAXRXbEDKG4qv340eO9
WhQiuSpNekPugRwsKF+tkYKrpTpGGJ12hBDQ/8csWeP+UPwny5fdyo7bp2SGCeOKGlv9MzKrkz1M
D9DkPvsJ8jwjWLWl/qiwsTwAiswrAmTyEV26NqIFU/TkoyjVh66kDGsRFSu8xYYAAAb03NMSf3Ee
tvMrP6V4lbJC70nnoX4XGIdCpAWrMgdxkaW/Oexxs/EYRkOjbxLP+Paq0trkmf+rqq2NNd9m6CBA
VjhsX/iEXachvcivvBc/dLCwWcVXk9bNbgjS30GJRx6SFx4fUkjUQV1FtIx3QjFB4nsJi4mVH/Um
pUIbs9ehVoy9UwxurBXboDGV6xg7jIaVOcaEuSUNcX5HSw+qxTCaOhk4I48iK7zeXYa2xmlQZC4t
23hVpnFGxp6N/y4zQcjXRM3EyzSRA71rCxhl2NL9sOKb5Veu3ZCklHviGofxNbVZZko7X2eZLdde
pnPgSFCVMCyhRDyDCJPLLGlwQZS561niSetpuqVmqqyjqG+WyJwxXwXD6GIs5FRsQospy/2QZ08B
DyVZ37KEhY1fDUs0nCSfuXnFsxUbb05Kx4UZrvSYrgdY1XY6EqQBLXfI06B9Bs25DQ+yZ86/mvi6
U9wHzuS9w+A5CJeFeIr9e17cBntfWRlWJ46u4U9dfg7jL3+4Yo2p2ssIm398dNmufMmHK8RqzVnX
ZCJZ1r0OKTb9j2r6rdtYwpsWsy/JOpXvUgkuHOXgc1opLIJ0kPDlbJdh/x7hS6qelOYzGZ+6mngZ
OjJ5/hy1I6fgLVJ73mIQ38z0I7fYCNutVM4wTR/d9Ba0uwa1fkJ6+DPtCc78c+p4s1RQO5febWTN
hsjEK6MqVm0O8j/BrM7kFOrzPGX5sx+/pd69RXBdoZAx+vrTdx6RPJn5VoavMQxY5duHUNDrbz29
Gxtf7sDuw6OyIIez6jfltDLGdYKqtR6I+RmJaiAOp3wzh73SX4toVWADh47e7E3JXO4hsrfEvp0G
/4CgMhQHCAUGGGbIC6jpAT70r3OZEiCDh/mDNnYLqt5mLGjKGCf5eZxWpn9IyUdT+1uC48ePHqFO
bJBBEhbK4KZfq9o6EadaYQ1lT99GCL6i5zB+BcKzaHuxWKtgrpQ+4Hs+UyL4wBotnf53px6roV9U
zm6wblpZI4agZ+R9lsa+NdZs70O56cx9bQJt9bFqFEiZi42voddn9mo6C6W9zMYa+i8oD/ft+OG3
nxV5FrmGdFm7Sni/5eto8BxL5i3y4IcnetmwNOvmV6g/Nam5jJispjj0CIfD6skSkx06/ERi4CRR
AN3tPxsTHoXzhbJ6oWP7661mRRcneiGIZZgf5vdAu9VSW4wa+AdSkMLxaoptRmVEXwSk9KsZvyf+
0Uu+vPCSUiPloBOK8sseVlm28YzjjMHVH/hjF511HotdhgiFaQ1j56L+UlNMsysRnwETaB4ZpyPD
AQbegnHdEgU0qyPtIkO5+LW5K2JrYRnLQd8r5kHNMJGzcMFTwIh9gNzkxRvWTwtoFgFuJ6K7EPW2
nB0m+2HFHxFlL4mq/o9Jm0dVfitgIVKL/KJDka1h/znilyZ+RYzhOc8iHt1ETAQmTNck8my9fm93
v9L4rBftzm/lFZSEW1X3mCiYCbGsSWCM8dYrMHZ/W9Lbez2y+Pap9u8czcs4xGULkt6+SgoVTyg7
gfnIKj86Y6c3T4zvDcS4ClqzlHTawvxUwz25XqxCKol1clk4G0nCddohBKBLGYI9zy/oLJdmC7oO
/qroXvg3hDBqw8Vs98jP2dkdbPlt/tqGO7Zsj3AHOjU0iNFW8R6dEksthVWnnnv/2UlfkKHxGqpz
tmGsKh92YSL/Q8VKC0Fm33p516JNmF5zSvZBXuz8VhtoZsSipdxGJeOU8TaLiZoq3uBj8pD5IMBt
BsHPuvdaK7+D4cdpDoruKjWGJjoAbjNevOBNMW6ZuP05BhL+mfyunctInRlezO5aFcfBOUKwcJRX
FSR891PaV01cmnY3jtvBWDotvjosZtekpkyFgF6esnqv0Lc+2NZLPD7FCa7eVZ+uNAPRNoBmzBQ+
5by1L6aHH18n/eyl5z7a00HtswOB6osirTGLsoQd1f7d8tnmtlg9+/Sz04vDqJMNYm70zO2lOyRr
rjILYIjcmZeWSDQH9AWGDBaZOGreyan43h2ikTY7KDFy3VulK5ifVha5YUX42ZaX1DogBOGIcyX8
Dst5c3KCI8wYpzhh7ovLc9PiO7mq7Q21mtQ2vCNrxKVw7PqLEr43jDii76gkGa+7CuMyFtc3k96Q
zzqsrQdvmemfhf/edlcWmjF9SuS5ix5peJjGWyne6uKo5Lu+gf237KddFLxY/TFnE+toTaU/tn8b
nTtrTJruSabWgkPjXUXxmZuYuWD8zcur71DkYU+h7XSYpnuh+PeMq12XvyBozAsy4Vc5R0L1TbZf
yNcWfvFjTTugvwb0dWW8g6+mIvXMc4oDzMKU6tLbiGFgkLzkb+hRLMGKszOMEciWr0z7pOHFb+9U
d3+Fj0/EGIVfoX+uuVIW4972KR3kAj/GKrUixAk/vf/W+k8oWVNth6mMbj4RJvqGtqVduBz8uIwp
zKWOVkcGvKjjTUVwIvO1YHXYqD6m5k0RwjE9asbNwbdvKB8hklSKZiWi8w2tO95jSbXK73J4mern
JNxk8VMdceqJ5+bSojdNOEssN72xLcZf6IrV7Fv4z2H61gQtwR8U2c7geuD7Sf/x97m/RQs64soa
nkCrgbEhci4+sSkb/Zr7x6XN288Z4+DE5cGMj0aF2u1F44yfOZ9tc0PVhGwwDmDB3ti/uDKNQC5x
568ygV/Tta0I9rJD6XWY7ULhd69R89C3c8avphjILANW1r+O5YscrrNum2qct8SfYMpXY3dPADco
WNMFIVt7Me49/MH9V8qWw/2bP9j7IiSOE4wZj9PYdlTeTONH83G97Qdo99XKxianre3mN2T5hdac
m/h5MPCwZ4/pUNX31nkV9irHrlL0eNRGhN1PPHQkNBoSsP4uHz87uU30o8k4V67b6YsJ+aB8E/dm
OydhHXhRpdo4Kt7Uozl+44jkyoII8TIsu08+kQIsopHCD73jWaWjRsUOgJH71aDtV60HuiEjomht
j/iY5TRxvqb4JTKP0fxw25vM2iDOwcNDv4P/0a2HbEFN1YcoGdhe44yA1LWhfvXDPkE4yw2hbqTO
LxuoS6JD3DJ8KeaQbDHhNhq3fKqTcpX8CVk5+j5tf4kFkEc9XkbMUrgbKKzRW4/dqRKYU+5Kai0t
WrJVYq20kSyBjOkSQUllcXSwf+KU5t/x97JhBtrdpcZBESlLvdvFGCOGlSoJmFYYZ91t78jRPI42
E4Vzv0zsjxgan82vpY+LNv3ulJceJ51WXNMAG93awRDVw4Yy01s/rCrtKOjyQABXT+WQcuh8G/tP
oi0Yni2iYsvuF3WXtmA2NKhru9wDWEZM3/cv6eBa9beabJtmB3XKIoq+WtJOQwLZw1QlOUmGP6aN
qwWftLVhOMhdbHjPSb7N+yXn20TdhBV1CBuikq2H+vcUrP0BXe6IWYXERNa1fGUGq8BcGfWji15Y
iuMMX5a3rIh7tV0eWb0nRwfpDfZCN/d3rTdsSVhe0kRr0eRznsXZufGmnTediO1ktmjX24pbXL3V
KYatDsSV6rabueGMqXzDz8rKExHywJ4eJQZg/RRAsbKe7ASX3u7fWTqv3daxKww/EQH2cis2dcmS
q24Iyz5m751Pn4+DXAQZTCZzbInce62/4jOkIiavWeTqN6E49dNpSr8ag2J5dSsOmBBdYPtNnFwT
5S0h+MFp5oO4N/2EvIiMg/5eac88/tCbW1leRYI5CGEVXcXcl9OOH0Qv/dk4GNqN7kISmewBLZln
rPXJGS3Dr72wbbUz9MOmYwehFwf5zdeYXpP2XsoefySbGfL3wyBg4XWU3ld5D8iVDm+K8d0SXpKj
HPII9nTlfFd0TtHvULIjYdlkVHgpbPTjcpmmjzy7y/23phCg8OhgBVOSFXoitSp4uWujH9v2mMmO
/Kcs90R/F0vYKhH4JvmrKSAAwFNf9fo6xbcsewuqs9kdyybZaJsavTzOCaJVjmZ3i5fLoP5LYqcm
163ez4OrS3dV+k2Se9yfzB1Ki8RH0+eYpW1tatYLZ45O3THQ8cp+VQKC/2MgnjISFBa/Ga/L+IeS
Fb6JkzpJN9S5g3xNVGczd6Gdir9dfJskRfrZu1TZOBu72Kumd1Y3mfwXHK10TRd0emgC/1q6r3CG
vk/816h8LFpsszTZqviJ851/wgHsgR7c6QlK33NsnUvWs1jah9Cx1keXHC26EJFqahdzHDaQI1gU
P61qN1qfU35EbUrUcpa9UO3Gq/xjcELGwntXfirUQRjWo1Z8nnPiC5viUiefoXDsqG7r0z/FOqEg
pX5o6PdgFQEl55j09Eu4ovOUUWT4sCMMxhq/F3YFhX1qm01eNvpyfwzAhZdHb/AZcXoW1psiXk3p
RFiSUO3W+aulGN44sKqA6y8XMq/4dw7O0NWERNv9GiYHP+HpnddOJ0Z37T7DhVDDMA1E/rBIodu3
aHSmwSLpP3rhPZYqimxSpyShaA7+IeMF1HvlA8/HVznkNTxUeM7tZaPWqOXYjKt/dO4QqMEhJl1l
GVXlqVRfx9IPSQRWEY4e0n0wvWprQKFIbM5LS+IuTF6on8X83dJThGr7rLub4V8OwVMkeGzHrxnw
OBmvKQUDGOzzViPskvw1Kg37BPyoRLhOc3ZGX+Qeuj08AO2SdEBmz1cXBfZDi9+oxg1ln9LOunSF
7lCbR9LINmvwksLdgZWW4x3gAmfw8gn0C4LtP0sbNmp2W7tM18eEK9vGRBCpv4FOjEiW2ONayn0S
OI6oMi1PfFlquF3ooYlehQKideCa+dcLmc1zB1hwiRzW68GNXQF3qoPxMGMmphKXy9l+tgCigwfp
n3xUxlYJ9vo60ba4nN7ytuRBhPbkP0GNjOudeaQsb5V2EuNDJ3xSNNFBup9W4HqfiDcDszJYNEaE
XxZVpNYv+cgIHv2JXAJTSYPvWBwtCsZE/VqaR25RwjQXAmHacyG+WaQpuJadQ6mK6RUVL3AMRkFP
8kRXrH9CMCaIDRsx7yYdvoe+hoUGjAfi7KaPIjhp012rvjQ82T3oEdtXcs37r3CY3Vz4beO1jypx
jPkIkbc+OlQnjsYhM0D45Ou6AeGhoztvE1ufa9RQSYBR2nmETVn1Xkm+xOxqjq48PrXgGZsiIHDh
IKHaIKT3Bx3uI7kZxUOuz4PzJE6r0Vw25OmzDrDi+4Z+nKejVL7JACstwSs7800UjsTcEQHKCM0k
Wqm7xXxdJLcsv2kmFksMvmdBvxCbs2klMuS2cYjRAOQaLyN/gBZYe54rAmPGaNvpe3l4qbq/pP1T
DCz+FnBEjvkQrrph3SgOS/RRYiQcf6nQ27TcwCLJMqGbNt+tTFGe30x8FFtJejeXrwUAjCnCkTQQ
4/xLMHYkPoXZR8VzUMrkXciUVNnafwM09CBQmFXsNeFzxcXo/CPYonTJ1UfQjeFxfuXtINqySxFj
K7z1vCIrE/WbgUdbwV6qXrvF4+WJGGKMa6aXdhzdZ+NDsHbl5klwVE5em/Gqxe/YrFN9X6onzrdM
eY9a7CuPqmHbP2j61qSkMdia5hc2HDuiW5vzUwoANYDp5LspsHyLLyJOaGu7yE+6jYC3RqJ9MMFP
NucoQ2RwIf4Nwx59uzBDHL8U4hXdyFF0hdmVuQNIvSHDRabT76HN2ZaPVJz2VbXXmDgGh+RTXqoY
g29hbnGJ6NkH4NqsvUrLsan25KBpse52kBdDvc5cJAKCSPK+Sj9gJ5PXkryJIqp3x3IfipmdU66U
eTokPmMlJ732qjSnMQDvr/hpZYcDQhG8+k9M9g0R8NDytW9kz0H4NxPjpU63EFueASegJOJGHt4S
IhTU+aFxqVRnJfSbasv4ChSU1CQINn7TAkFD1KFQZnOo5UtAK5r2r1W+xPxeNKcseStnMm+4Hx19
/GnSZxdkbhxd2B91XoXG1mSHlPVoI74l9ZaxVLC27fxSBC9jvm2jT0oVQt2Lkm8LO3hF/eroXUya
CTLk8K8xlt0YMfDn+t5bkI4cVScW7fZPX1uFbEt3w+DQk4lUFMepcQdyL0I/k/EbQOjAXMtJ7jf9
Xhp8cDkRDDLAoEG8s7dQFdDvgvLF1N9K8RD6ZAMItxqqvX0oiUFDs+pJHEvCht+LZ9Dal8ahjk5a
KG5zY9iEyleRvYluCoSsHtT5dZVK/RcatR7iREFSBNKYe3E8AThBER0KzpG0+ODBbrHiVOx5nbUd
srdouVvpg5w3vT60yuXvXTS/Eq4WZcVEu6s6uVOzbViU8xpoHugr3XTqez0rnpAFthCASi6PzHhq
RorT60W3rl0NyDjcx8BN2GR3PJ00S07Te7Tml+Z4/KYXNfzXIwIbCZBTUCH3/CG8qNidYLkvBh9n
vLlGGkP1zFHY3WXmlMa8Tct98RaHBkcsazYl0US+eKPljBsmJMxDBl3eMsXepIcR0aOzV5obASZs
Un4J4wmlXV75inqsaT0ebKwtGVNYUAd2R6VERiHHtAHjhVSIXWT77MhtgoSFYS3F0G63G4Pv3Z2c
pH4x5F+SI+yJoBCbKltelGV4zdaXG2qhm6CvcQcRkUt+jHSt5nsouqP7rMUtAbcA8iD7fYMMjt1f
9hS6CZLtqBBQZ2NJLK49e7/4FMb3IT9lKwhA664+vko0N0Q8pzZcsaNGJheOxi1N2CFVlNr0iCf0
hhW0Q/Jh2TRMyJf110nZQMjLQdWR62eJsF4QREc0Dq10atcLnUQdGbemRWwkJWVlcizzffs9NKeq
/+Sj0gdwfHUvk4xgmbes+iQNFk6M4D3eDjvuOk8hgpk4vnz+VKMDoi2BNYg/fhBZqzf6SNbs7yLc
++Ziat9a6sbzvzAyAXd+VY9Mj/6WW89c+KaDk3+eXcPmG5t3hDF2B3WnDyTv8Yla4Nds264WUM8t
UUQIbD2AfKl/0nRPx7cQ+NYyd8xYs/zCx1BnroU1lTWdnuoVy5e+BR6JIqvtrrorEDGpi2fcX/M6
doqXsIHQDYFLifKoFp/2jq/MiG9hfW7lkxh+QgKM8Ra0tVvzWAg3OYTsBkNzUAsvt7tNzba6DXZM
jCzsXIwitwm541MSrDZmW1GRU833KXyGAUR1DX8rnFUyo+PuLcI+ZcWY/7PeboGkaywfiM+o80rz
NSmZ1C9A5jgU7I4xXR/eapdsAGoi/HKrlvvKH5G9+KP1osyvqmVstAY/gnQTAS8y8jxp5FFGn5Qw
0L1KPiOLBQGh8wV51xdadCK3fO57xTapZSgdkvYgqOFMqeOgkzah4exoap9WP9stWd2vanWN5o/1
9BnSN7k8UF3tirkfG58ELm2m1CQ8L+UJqBHFvtKD6/KqVI4KWuWT7UGurx97ASm4ez0QCLvgDjG+
dKwBBk1GjOUaiVDMqKjVdqPBnr5JBhtau7lYskuxbJqCsd/K6VUV/ggCDYJ3ZT4q+l7vkUr+zd1J
Kn/0+KFIM8ABMMpHlv1hcKWA4l+Bj+EK5AAAZ9EzKhyYMcIJjOorLp4kKqOi+4cMdBPZMXJgHzqD
n7x0CXxPXmj121A54lZ9hB1aJc38D+SIWV9QL6OI5m5DbsWyXxwY9/jUu2TZVlcRfk7yO5HshC35
WHYPrlOQHmmHkKATq3IR/ITtP3F6q8XLrLxMueCSugjSSz/vpoTZumr6M+Wvcu0AwGGP47GB32xZ
eFG3OMCjQHe2Rb7KNv8qhdM8f6iZlxHe1xB/nVR/DXlOQ+j1xWdT3LTpc2kuQeeZyBAU6VdG7CTU
WyDhgoOdKuBWfa1bfs/yRUQmGEH7EI17EIzG52R0yNSY7QhNKUDAUS2v3MgO2sXNdDEZkXeRXxHb
0ouqvcDHDBYjfXGKy20fHKbyRGwtBzLaiZB4pOpuUmvhRT6FrcRUeeOv9W9yyXzAAUWQiYK1u+0/
6SIIUEuNvlhcB+VHJKJvoTwmLq5y7nKK9t8mV9gA9N/IhOA0ZCLRq90CkC3CU+o/O+PGxNuwjEQu
3TgsoSAaN0FwIsmTzHedrV4ZGKU0X+EL7KpjqvuKLcJrE5fm8IKQjlW3n0H1SoJzedUZVOgTkEqy
nccVME7tZmwJZvwXa6cw3iGM54mQkJ32BzS/m9y4WqiYeVKHO0ftxJUlWReTlzbYQs2AtF+T4tbj
TjQtO6OQvcEKbYvZvYKFbyHj1C8oIKQ3xJFzjpFWbZSuwlkV7yqBtL1yg+V8I3anQtnpdBY4FpZi
T8AgaQp0LyL35CxhbJiEhGftPjntBt98gubMj3Z5sQNP8Vt8kO0BK1qn/KjNc1WaiaiW+p7bSAIM
nXq+yG5jcuyEHzqGqPUHl0BPxhX7hfOLSG6s1vk57x2jUeyOXTfkqhHQFSZr5FLT7OticWUSQtrw
NZcebSp5II3oMLaS8czIQB5vaXWsVF8tHxWmKXU60zIdxMfaou0XTdBtBUzE3Np1Oas1vk65fmvy
z7xYARyvabyBZSn/6I3f3viphqcoO4N8QuVo41dqHZMb2+FTBMVxqE8jjNFPHDqHU6JUEG/oPAI8
tvGPGr3n/cvtY0heVBwJqS85scuogw/V1dN9RvFTjrFuZJTuwGDNe6fQMmBsWXpyorXPJvBewW1H
r8ZGUWIbQyAr508Ky4s6iwOXdLqBL0HD98tV0OT8TXzRYD2qaaOL9hG2QhshR+D8peRw/YYM7KR0
ElzqqnNn6BRqkfGT3YsYbH2vwbU3W+JQwvwM3wFYPbAs8IfaFvMSZB1OaSgcgbCAz/hmUFEwAn+0
rmij/96EgI5EAcQva+d0MIxr770XM+2JVIh3nsxViA5iPOYq9tnsSvQXldKRgUGJV+4ceAokyFH+
qpkRI7SPBjr67LkG8XC8Jw7XgS9ZXyAFEOevQfYjTvFxwsw/Fzehu4J8UUVNaNIM9c1wyzVpvkwz
Wf9YOvrNbEvSr06dp8/p252bmvRlZC0blej41KsycFztWYfYgW2mreBZC4elo5j3vcjZmWQODfEQ
EIbYVvc6UMFV1mgYOwJ9EL2q8TOEIcnIQEJcBbbQqsMjp3xmxj+jBQ0Urx1bOCbgfHRAjPMngPMm
eRD+gfhiY/BqNIUjjVucci2CbWvR/BJhfUMZUM65GvFDNfxHB0efZ341VeWytwntLYM/NVRQ329H
69TPKyvGwZL3xBajMqbZ828kABTDJBXReo0aR7FHH2htxXmif/+/YOR3NEHJTvez8f7fhQrZWFAG
81PxnJXTj1KRai/tzeJQWbuQh7j/i9RHuIHquLCir/U5Pj90fco3FwuZVBN+S8YbUkg0a0SChHzB
5TasCz6gxc574pnZ42XhoSV7w7L5fdjAhjvBVE6ccQHEN8IE0uVCxQLE82ee/QPHdgTkGvDk0Pqk
OasXZXiRriJzBOgX+kRyeb1Q8fM1FJVPNSz/2GIniIb1QhnBtG2KkZA08Dbg584Ta0NhhCHq3K87
cqYQuJLWjK4Zc1r4zyQlzybKDoxzPkzs3TxNJQ8uQ9dg5E6+ecz/cXUoa1K4WtLqdgtImZB1rkDG
boYXqHsa0OCRHbqWuV8lmhnCrMmAc/MmJwRpJfpzeJe66hKnFvkSpFGV32P1gbplo0SElKFy5RrU
nN6d2cRE2KFtxDWjV6CmuGwQpzuCwfoLGrkQCRl+9vJLPD/q8lfGvtJPD118bbApgegbjt6cmdqC
4hbDkw6IAlbwTSe2sWCzE4vvUKCDBuVxfNQxB+d/g/RF/fsmDwMboRmg9V/LI5DbNKbWj5AVBjhL
Fj+JdXQ1qrpxLyytwieMgB/QjqwcWyR5egSTyYYP7XeuP2Ryn9t8N9rVfB6rd51i16olxLb6xaLU
WL4WweyfRtQnfNd170F5hJKj5l+VeY591TGM12lr7gL1LhSfcrxfOh1Jb0tWHhSehkTqNnEuswqV
eGCA4e2Y975/wR26IsJU79KLgJgyfJcHwmajnyH/NiAgaCJyhCzfZOUrnxQn8oq4Ed9r7OP5JGuv
pDsq1SWb7+u/2hIeJghDgRxoMlMeQkSy0c2qEmdmqZOIm8W7qt/YElS8zGvs6wF1pE6zOPQ6FGka
/k3x1xOmlnY9D2key0ZOxZEm7jokIBoIUdbvrZYqN1pqvUYJXIUjCoVB2T2oygal4vqJ7vHoLvKW
lFlrxTtm6OCJKnkQLBJUcGK9GcU7u8AmT1wSJadtSpOVj6gdXoqRmAhXu8aSgqQZ2aov7ovdCB1v
7ddfJaI/GpKjiL57VI2PFoaazC47U357FGJG9FjYxOdhYYj8WD4hD9v0Q+L7xWiEQDuLWHAOgkCw
ZulhEFiQkcdZeSkpF2ja8zA9Z9ZpunrYjxR+UpfLkBJ0Z0IGChNVwFlCLcxERQ6EKR/4fw3Tz4Dk
ZF2EskoAyQVf1q/r1a0N5wfyOBWGPB2fafMeltdWvLB8q+lvRDywmLxHy41dX4q+pobqOG5M4AtC
veAkaWLZYAPadEELC0d2FFr7LT0bsHV7dji4bCHyUi7xliOBu7UeiGQdf7RmcNafBYAV/ZoEbNlf
1rmePBYcOisn1IenEjEvnZuEltxCmZ6veCNxMg9vMGzNcsTshwJW2D6BKzUmAt7EUaUkZqTrZW1O
gHmJRDRnrkkhjong1Rfas1Rxor+oJnEYlOgV3bfpDCQGbfgZfd5ECfA50t7g4kXKQSsGzfxMzU89
i2Q1fgXTvqCLSDl18yVgVmw/RfEqCpeC5a8gEDbb9w4KZusy2JShVC9yvw0WxS7rXQfEA5u7SRq/
5beE/1ixJpfAFFjSHLcR7iZCnw35T87vDZFaX7VwQxlFHiNM7y3tco7LV4WeGeTLUA7AHXSR1vWZ
fh4V2qlcK8Z7WyYuXBGZQxZaie7r+ajm/rrbReT/OFh24kOVXA3VyWaftmgXKyjY20God3XuyylN
zCcGoZpcHVL8CtQWvHfSBPzzYehksd0NJKtpKttB/K6YX32sbAwgyWtoupkDjRjaEETrDIXubEof
KSoVZ/LqeJetL9anFJ+JI3DrxelxltmxNyieZR5D6SlEv518jw3WG7LdHgJGOVKEQRRMZEQBmC9q
hhBor/6KEPBwRITkkz/INuuBMBzN8kq/r+CzvLa40G9GRgsY98phYJdYnzK0WGAeblbxluxKkJLq
IGTHZvCN3EthkNPmly2QJz6xeNzjH1xiUeT11kXSEMFRRsNoUt5MzacFgcYx4A+RMdvBOmupBNps
ZyvyRvVjhGAiEIx26enYTbdS3+b6EeQInom8LJ6oxdphxqE7ZPF0+SXh7y+koep9bMfpNlXZ2JNj
1277xZ682eVnQW/funzbfJ7mbrJ2wrMCyp723fDOFI/iZkO61zoIpzjmVc4Oa87AgBngZ9nWzZwA
Z3Aezgf4WMGDlcZWwlcwYUkz16e+YAEaGF26BAuoHRJbox0sDhAN19Q3vjKMuPs+R00nAGuYlJE3
6BO9SQLdXv4I/4T7j61bw+vVUBFqMYIl1FfEZ37ExBu2yfSvfaG6hiFdtdm2yZtLrFXPkU4u2e2z
MQMh8jLX+wV2hW0Migmd1X2hmhBM1ADSl/ITEwNWQz8uDJ4GRKwQXCPrpQsXkxwl4RHUz1n/miud
Vad3jUDedC1gGyKa95SJr4r+i7BHnsAWuYAOYcLciNJh5vGdtWmr1upmGH4NEWvTkcMV6w0v7rDV
d4Pm18wnG92fCYq/WzMbQHHW490M+yp9Zcxn0NYKmweNqajCH5lwiWSFa9CL8iOmMUV+S1mGlpsy
/BJ/6Wtkca5IcXaYACJGNJhKjLS9ZrtvgZj5/hHZRemjUUDdrNNMXVdIGUeMX2saPkiUolURBdO0
us02ZfxDUBg4K0EWjuXqyaFliICiW/eKamH+YSDJiPYZ4LOJL2/3eXm1ms914Kp+OeK6+CsxWLJN
dr+CV36F4SeHUxhaYxpJF6pYR2DKwwRhWY0RgleP9Q41kdg+2vVLMfxnnPrcQyi6XE3bIeHp8LlN
+zYgbpZhtgmuiQBpsSGqHAvPUw3+IZDARWlAY55Rgq8X+ApZ208DlkSsk81/CFp7bPRnQ85qLX8p
KeT4DrprHG48Bn3mz4+iv7f5WUSaOpb01pI1j4a/5eCEmCLuA7zHDpwoOso2ZTzJbSWO6PsiKgmU
+VpSJ0LGCXsX6qunTNhlZsv6qsShHbTua79NuRwZzeLKQ/4iIoSwAgXdEkj3esy1dGRDq4Fyrv5n
h5dZ0raW+RuL+6h4CbrHDNu+hrqu7wmV24yMTU1MWPZDZQzkL3LjO5G83sz36IFWzBv0Awq9SJWr
xdfCxi67OKP8RmeQnMOsrcfpAgLUtaswhI197h4xjAdBM8t+JbzL4L3igRBm1FMVvCq/O68NKjp3
AvWBQ4j6PYmgdclX5dBfohrXCXWPxs80vvboR6x3XtiWUOxgWyu3uHoFpcIGZAgcYBlW1Gsxvcoc
fVH3Zqrf3zNQdWSr6jt2bDtU/npvBJWl8FM5h5ufmiW1pcF4HlsbBqnUnPYli1YtsiiB/qmQo29h
/+iQkugTHyjic4tfJyMYvwp+oPGX4drkJ5rvsvavKH77gDyrCrl9/zQtYkh9lflNalW7+y44g3cK
b8VHjOQec+g/CRKqIhjWMEFXeB14vIRPzpyacPV+S6UG7Uh19y8Z92N5ZqlUjswK3K2/Cg1V5FSv
tx/F0JdJvK/sf7wV6xCWAdRwfIHAFK3aJjaKuofcHRtEhto+5SRR+d9dHireoVWsAchE6tK21z+1
8DuHGCTSm98RQAH3LxQK6TyPmjzUNS0zU1xh2HPmqfqZnjww7suqbSD1g8vr3ZIIj3dZxQeIPG6V
ZcCUxJ/PG+HlPl1HshezTICVxrQVxKuhApBRAc/ZMpwC+kjNQbOQOQQPU/pbCvYxHw3HZglPqNBA
XHL7p1P9adttR6relmOK13rMzkO0DiBFjCrys613qeCnHEm6g1Gctb++r4Go+cvKuggFAKeJZAve
5wNVQF2dazyC9fAN4EZHTBt/AKiNCfum6iGm4m02K7iv0V8P+YQw5lV2r5DtpwCUF7tidoTiWiy7
jthsvkP5X9YF/K0ZmkTfdMU1Fg/kcW/0r7UgdOgOTG30r5aSEzWUHFI92SDhDzOTVfWFD21KjrXL
bTpvV9Qm6N8ppUWyvhImHmKFiOruCDsTZEKIXRCFE7dQaBwtInpZGOKPFInueNdnuD2HNaAdWJ4C
dIsQdqvT78ylvCDjEppXwoFnVrGAvcwZ5m2DlEZ+USRf75FNMX0wda2zH+ry0RXCI3Toeuqjd21y
egfAgIZbtRyM9NiKLHcMh/N5qE7oVxxgZRF2F7hJyJ4kTODa+ljbHUwPR5auVUgA72iHAf5lbEJZ
/6n/yeRsZbvO9EX4xoVoRYd7T8I1XmwTJOAGHmdK9GyFjE13scfqRJx1S5c5jxhXH+YmzfhbXRIC
rcr8/GwbLTx4EaPPiaDszGsmPyPzhUdykndkNvgm1JhKxgcVDaAYH4ZLZMdI1CW+XsjR9GU9T7m4
BsQK419U7WSOKRa9wRF4ksTNSYIcbuFmKuVXsL7N5p02PXY/mp+HYttJsa1132s2EPBxxMarlf96
j6CPgPN+soE+UOkHwIjYAobA5Hg3sar94L/0YRdZT2aXe60/rrq4PvcV5A1D3JxamsuQRUgbun+I
2H+skH2fvOr8qcGAevzG0b+2tnVuCT49gn1iVFgZCPEWUfyRy4OX0jRFaRM/wWLYIHDFWbRQbIKv
acVO0y70+uANQtpjruq6XzhGzmBD2+n8GwsgQ3GqUApwyRpvFmKuyCdwqMkOSfwvtF5kad58k05B
MrG11ZdD0J6CH/aL/icUD0TYlT5x9Rpg3sJZh52eKEJgVLowqVStKDTZNQx5TIxjKjpr1AKmPUDu
/2A/sBR2ra7fs8JtCCRYl9UWJalVvbblv/m9ka9l7Y2QlzwLkqsT9L2cNLT+7WeDalN+N2x2vOwG
itEE6I6+89NcfhdO5GkKhH7qYM2c0hcNAXnwY5FLOEKGwonh8uDU/mcKO0Zlma8pyRCqCCbbMYSo
wFrPfJYeEuTtDMzMBeZ/Y5UmXhGrXRqeMIEgJuS9A0/Fm6k0V7M7zdfUR9Wp7lq/9IFRuPaxupyY
GQIJa3xkQ/AM9cD39k4OAmESD343kTBCYvNNTwMvLImwYNmOvqP+2UmP/9Bp661DtEa6yCZAM4dZ
hIe7jq+RZ9nyaB3JteD8etF5pwvpvLYyOowaU3WpEbwyMzEkaNllCoAlG5SO2St3UQo0lNMCG4EA
E56zaZRsBbwFbG6rpGtEdSJpp/wRW6zy+C4AMJDOEEThoCftPN0nGxADB/v3lmXAM9sDaV9OvOAm
+LUqSi2+5mTPrkw/4Shta+G8Akr8ldUQJsfI2R2hlMse6E+l+oOp6cR0g1n5SNhuV3yVxaHciogc
/OifHEP9cuZ8m8p2CFDcJD9xfxaKNzCOWvPm7zn+1BhT669yehvZgFemetV1xuM3Ug2OGwVxGmB+
/SGpgU2q7xq+N9S26pjW73+7P4h8SsCXS2SKDoXFw4dCnaEK7Lt1F2+AQ8FGDlHxNvPyCy+p+CJU
pzndMuDpCNRIjf0StIecT1Dr8yYyA4JwfxPtIeTl3RpJvIYi9AR3aFaOeRT+1skwj3/F7tL+Y9iF
UqPuk2/tbQCIEsY7ce6bRbuhGVYJUtH3QXxW5Is4HOL8i3gT1DSTr0ZnWadeAVIlYHeLr7AH3ANZ
R8DHZVS+VvKkLTgjGLt1wyFVg8Eo32FSts30RIvjHyrp7iv0NLT6yDLUE6mvmxpqJ+T1axAN0fYE
zwu8y4q3CuwW87sVX9lmDCJoRX8EcUITWDnkZIQ4hpThfY5+ZWnVhOOv+ajVs1Xs1uFnKl5WERhy
o2HYz9GLjjq5E76t+ZDV4qbL32KNCCPMaW/D8i4w3qvt7KhgNbVxbIePVtjryc3KztmiAY3y5o03
4EUcAlDCW1Xw1iOAkdGCtWlqf3qWKRaufTsBSdDf8ieM16n9UFD3qZc6vYYLN9+2GrykZCw5ZrML
N5RbyAmG2S4QxPVQSK5CvxQARnuMR+Q2gRd2l0Vkwj0a5q3X73H0FyfvI1RCj7wL+JJHpNFgwVhx
Vf45uGUixjFZurxC/OJh/Tt0Low9B8Z3i0Cxzzmd6+sikO5HD8mLrlwFkaIvxTYQx6+K26y960zn
UXReObl1GbLStxZFY6q8hBJB9Ftj9mqXiwSW/J5CrLBRdxWuA/2aKfduZohIn/Hwm/aoy6+wAGid
WNsmzG9aI8EO/+nCdmgPEqJncN7altOdVX6ta7rY3gLj/vs56ZoTuMAV2qOJgZv7f2jZZnQWL9gY
J/mYc70nwnc6fZdnWP41KpHZq9J/VgrJAMNZoL2MAnlAE6NOmzerbbEn7CC2DsoqtaBzCPptazRU
TH421UePybJ8G/hqFOntWkXUrtGkBsYuM2v3f71mrM+5RLpU5Bvsnev25LfMMt0RiKnx6NtArI2m
lcMpDHm6TdcK/xE84UFvN+iiUSZjKMTc0v0RvrpRGUA6643diRR2QXrimjF6IG0JocVqlK8ea60t
6cebGovtLJ+F+MWqYe45C1awmYb7dt+11yo9tcT4l/vIYzrlAph8sA09dWfscxVXy4qR0O6J12El
yNFtrsiKwhcipfj5USaRJRkAFqwyDZvPq72LxOEuzbeou33rwEar17pAWf6WJcw2GS73HBB8H06v
c8mRh1FnpX76moEObFB21hEDqhBFMm1468ymllsh2oIfac3DbCZGiV+J5dZ4DjrMr/GjdJDUG6Xa
geElUFEh/YgajrAlOnN7WWDMEUoakLdYQRWzrfXnbDwVwAI5rWxZuAy8M1r1DuzK5YictraZfeu3
dbke4Eam4hGOCtwcJe38A7rO17h2latHmN12M0zXTmVQ36xVaqqn1jspoSAKg0QcY1Zo/9gQkKJs
pDp3DCJAF34QjU24peWi+TDVgfSWw/Lk919hB4sLhV1bjEeeA47QhrVio11k60qESd//luLb0HwW
wr7qthHJFcCYyPvgR3WSGTyr1zcK8/dUnPTwFfrAlqB5eo6GpuKlgsQRG7B3xBkNLkVBfJ+Dq178
CxvGnfSoCfu+xrqCpAZvIenELCP2Cl+E95B7goDxsB38mcsicQhgmV4IJ193YAKFiU7hN4QYDvid
s/53AjZKJWcYHwLTJYyzpOwQbIeKF2W26WMKB1kPLv8pLJZrzFhK0IwJPo0YSVS+WvCd4BUqlZBq
1NU6tJNRRrbJEZ0UnUtOu90QETYiTjdMgBPyzRZT22cLau8G/YkscSx/Dl3vsVM6ZOI0/MYtEXD/
jQEWzTg05kEch/o9EUl852tPR1jMAqX5JVBu0XwJ84dm2cmyTwWBYZnDyYasRkZqR25DEt4Gc4S8
p1luXkkORxfHzb+fhvj0sSWFRKRXzAZb7CkQw7GQvnTzDWSsBFGNjJdeucebfwPTPy5qZEPgRl69
jXYTyeLVWx0cUuuMUpOPnjwcjL/pNKxAwyrlXgIKDLJPI3qN1Z9Ofl2Q7ak2YEHcbfXMk38yNjsH
IUuO3cXRCQChXx0yukIZOt4M5agMPrG66MRpaSPGq1GOqP3RyGPf6QzoMq5bJfYzlqYY4LVFUovl
BMKoCDtflhZMg2heOcb3dfXOVxFZ3NqcL81EKxay2Bk4Z3qvUQDxRUM/uBBNDDCsgkD+I0Cf1N8s
btGxuYz/I+k8lhw3tiD6RYiAN1t675qm2RsE2Qbee3y9To0itHiSnmZ6SKDqmsyTMwQn/iyyWPbN
OtZ4eLPopVgOrLxl2/52+S2g/bDNaZ5cQwt5uHFGnIz3dxbS8XrifKKqLuWJntErz2mzoU0wxGLS
hsiQwr1jL6t99fpnxOKorbV5V1zt4WECdpQDiCy/iU80ywLpwUzLfoa6QJjH00rCtkSJLUeMByYP
YCuFmi1qv1yJ58umFQ3ybG3b45pnbdaoB5Xk8ebMwp9Ca20/UVaIA80t+GQ/OtomdTzmQD58sZvx
c9zE+WfUHsX56qL8A+c4/ZXQU+jxy1V+o5AzyUf5Ue359JjyouLbEd9isBEiHw4RVD3ttZxVcIva
vp3HljVplYsGpdfrL1a21uwzxoQSq4Onw1q8pD17P5Yg1gcSXOhiHP3hBmQSSLbPoebqwsM9ix1I
j2L+78z/fXKptuIdJ0MRSRFvu10e8AGyfebqY8zBvkDMBXVu3WKvLseFNZykhYyja55YTzX+Yztv
hg9wAh5yfVk/20TFZzspRkFFrhcRHRSALtdHnijzoSoW/kCNgJwyl2+u++MP6aLFQ4i4Upd+dOcv
yG4eSARufj5XLVwAfpsM2oaIKR4nzszuI6JDxUw8KndRNWrBVzylZKlOP2jLspIWJJhG/YWQMFAJ
pI73B4YXDQKR+icbl6hzxBdRFzj1dBWIDnQYgtYSBoffkoshm4fCQc/V7gec11GKYx90U4pqOcY0
PW4zzkCfk4VdazkH/SJqsDRadUdOGExNkP6f5Aag95q8fJRrXKKznNsbAhjDfnvmcMIXtjNrpYQT
IJ6ue2HtLgn1YhbvPRVUu1EPFTDD+EBHo151d8NbLr142nyKc6f/iZm7OAy8fAa5dl59uyNj7Qq8
EG+9D2dJ2EaAapX0IUhGnwSdoAFY9flhZBLQ1tbE6x4ouKUplxGrR2FYYWXcrcTioA7etSUcpnZy
rzzBJ3IYZWCN4VWvRiGbZ3WIMA475NJ002VrnfUUuiH+NEjU34DeUNuIhaV57qPPXixLOGvF+LbE
HxPvBr7FrH/xrPPqMuwwt2xqTLZ6JVd47IvLVSvYXbzSt2cx06v/uKx4iIJ5FQ6U9uqUZJVphHlz
6Jl1UKGq1ac5HMalt67UhzQPlqOxF4OMIl66S25d9ntCJKTA9GlQZJC/Bs8DYQtXl21/BOKH4K5P
QcExM3UXbvmlSmxZNDSXEHdKjFunxkPnYv9FNYAG7Y9A8z66W+GJL20G0M/lskD4YU9upXtopy73
wEs33oztSdzGxbV1Z0iWCaGAJjVTlHEedPw4fH/wD/H3rcSh4SMtZZFFsVFrv/wvPHd4wdh7atbG
Dra9waiyYyqmfg3aKZFgGZN00pnVslMLpHHbykeec2JsOKMvnio2R6mPOnEWkeobr7Uc5TwPR2un
JKJhzC5u+qs1v4Wz2gweKWY/PhmZnX4sTgpezzvx2EgTEAnRmjHjgOLKT+ow6K3OLXqiLNuKk6C0
ICHNY6Qu9vBWOz6JCFu89ZWW8LErFEv6G/C/Y5xC/SAlu1z+s7KrJnBGrDu9z6j46UsPpgzPrr+t
klNFX0/zCaGk2BjRNU1w/y4Hov2WJQPqQKYd5XNM0KJHvMKMcnjfb0W+L4pzY3zb/MKHkSg2FASx
IoZeJb1IjXCBCnjiTBuNIovbkd9CuKZIWHNiLMHbdO0uvfhj9C+AfEKEyvXWbc+xJoar8GT9ET4B
28MCwAOyHm89bqwGQxA3QOVrtO0q66No1rEfK9gJhAdi4CGLkJJdxXPLKjgoh6UtSyvB+zJQ5Jsc
F/wRiGKYGZ1DX0FtD+WqZ8dfU8zLFFfZ9NsWU3LutgCCmHh/2IINaG0RdBXxpGGFyI03JdUFeR2L
luZpuRnsQER7MYnUvCOjk86R1Zbk2Q+BQi9yhwpnlJ+u8my0TVaeWNTr+QXHjOU8o9ji95cWQ0jj
0foTTZ467D7rhUd36aYt5rNharNgcrsHbkIGx0zkvuhkoVkxYaRiPOIfLrA58zN7mJsD1sCqejVM
6Z/G2xgZyR0I25pmLOkitZ04O60hVYyOhTbILLaiE3JHrEKbnOgRdsbEx+9NpG3seCp1lYe7SF4b
0gLSr3wfjRW8XtOm+0UayjOpj18WUtB4la5xc6g7wIOiOcJkPIBKQdxZ+wurrddOcNErRGM1m/QV
mR88TYGHa5Zd97wTP4vMkU9xZ7dMQFHFk8GBuXfW2k/aPWE9yPiWRT1MvNukl55SvooSn7L5Wkkf
4Ke6u+0ecGh2AYjMYdo56L2dcOKYaP3VfK7FzQzt7txiEsSI3zUov7A8zIhT14tXIxEqdWUcnman
Fi2Hx6DcQCqosIllZEBS9961EJYfuvil2lSc4D8rZjbYNYWqyqKwLYdfalO+RvpdFrvmK09puLS9
ZPCHqLja24ARS4Hb7+LyfcRffohShklsu2isXdz+5cWHitoDPhbPFqxPIgJOXN5AmlCvA3ak1GIL
a84yJB8SkRKzEZUP3z7eIOo04CUr1c2nCd8+CArdJoAwwzH66vELTt5dSuYoA5Hip+RXGtqbNXyI
r6M0712wz9nDREunXOoqNrNNOuwihr6a0J+yazRlm3wSGjFgv2HLhZg9SshJEncUxkjkgGmw0B7w
JsRxCnyenbMDxwV0NnPkOyEZdnZoXDadHp54uNYFZrl8DdM0V96BRlnhbCX5Vbbfjcb0kXAUnUwQ
gXTKWRjkFhJSFJGe/23DE+OaRJryEYvrmPza4uKq+yIlTLpG4t3/e+A9rtqOviKdAwlEa2eYvwxa
vfzCIEPnpo/nmnOAAotsS7AejYn8PdgvOknSHI6Jy8Dv2xw+Q/VlyPXMKB8amwMAOYwlh13rBJAK
GAQhXhVjTy//E99pID1gT057bB6AhzBRrzme+SJqMssYf+KoSGjmjZUeLMgLc+NPW/rMnT9T33Iq
ZNLDRVdh5fJkSB98MpIIV6eJi9tTFh7MnG++pqOJYJIso3m4CAExsJLR0M6jzAk8coDWlvHO6pdO
7ZL7l1Fi4AAOZ8aAi7m4hCiRyNh4vCh0GtrAcDNE+xiSo7fjr4gxUIgesaVisLWHGpJ1SkmjzSBK
WT5zmJllr5RqTTRnxVzGGg9Zq9HERCjlf4IE5TiKDuqHmIhOBGcx2SneBvJPytAxlFoEI+G0lvlH
1Gtq+yFkTBzwRMC63V6rr5bxF7Bx8OszSxbXAwuGlNA+Bd3Od89edcOKxsB7TiwmkbASvy+dnfuE
eScUKUwWWUxwFUTZy233vrnXmlPJICj5iWCaDquqpKys7ZlWiQSdX3sGstT9QaA5jWk3wyBHmQPk
JxQjAeTOxhG9pOh420rFRoW5L0WaWSN4PqmgswrpS6u0SWl9kns6juWaeFckleM8tdGHxFcQ3hgC
ZozMkwL/Oko+Ogo04alxqXwVw0G1i0tm1fDtcxA5Pi9DNJJdWv3mwZ9jXNXyKrs3529YDERKbygi
yT/FpivGf467pVYvcZBxbEwuLUjYNwOOYhOSRdM4BvuBvcBgkNU9Z7Em8GHGT6vOTG2DSyKkl57o
5o5FteR+CvW61d618aIaD+HnGzmx1Poba5Zo2OmHw+RL8t/+cO8GrFpbooBbXg4eShV1cGWT0cFR
nWK9dz6CCmfSvu/P1hBOk66b3tjWBX8VGtHqHgfntAzgZrz0BNjTJKfE/gAXjhgEU98KvLX7h5oR
Oil4RZOl2XBN6w+5/GKwQB22GDWGYcsOiX0mfwZczsPN2Nb2ueCK1lDtiUz4lc7FLB3riyo//OrH
jsgRnaPR3XXdMmjF5NCbmzOp/PCdM7+KDNqi0CeITSYqAgB8jQaxWzlqI5wlbsfavORqWivqpoNY
jkYXKhZ2De6zqcJd/YKx7R/k7kDOHo08z0ldIpBY2N1nhWeTi0rcy0wLkGgt5HQXx3B3Oc8AfHo/
qtUzPMeYx7vRm2dAgt7kpCOAlbbaA1JQ6WL2ehOnKueHPOfdYbAufVv15+jcmJ7W7FpsOrB+PJTM
WFwm//c4OXcMErsSW8d4G4q1NKxa9ZpgZgvLiUFgAUm/EF4v1Eyz6onOC+AmMK9s6cyFymNULgOm
Ssbsau1MFbWdOSz7U4O18N5Wt5ib9eg7V98WzUSB9JHfNYU9hs1fBWETzkEQyuEuqdYomdp8G0oH
4NiTEjOtsspitOqclgZxDIgBxfeuBc5U0xdGsHbTZ9U4k8HxVhZTLCH4rV2+KmnOByfKrgzkgPCa
I2aQHmJmhdthYrN60N2D+CQ89ZlY22wEMMnWf9hnQTmrumdlwt+k9LIc0mB2fL2Df8L7gFa5RKkW
ovWu2UvYEgi7aK4ht5DygxTNm/5uoW6B0U5U1/PG6jo9D7N8qkTrIj+mKs3WUfwBwuBBLAtaMBa9
yo2VGPBgNhscGQhbrP67XwWMj2jmkcaeGCdPI0iNhXSq8GygjidjWRnzuW+zX5gQaEi0Xsw258QM
TvO4sx0ekORFEKWjV1M5eSb6JYEZa0CP8vTvtDpo+ceof/lI2FQ0cc2NggotiPQJ7i3oZhRCQb3Q
ecGLfT0jWJnAU5egBA20JklmUMJUnD6Mt5TfXLvU+PrDeco02cWIFMVXhQFulW/s5sTm6gZqd2IY
70rep/iJawL2OK+8z6G4q2gdhfxJ5WFMNRS2BtJ1RtUtu3W0CSjjOEwLpN5hvrayo4EmPFgSTEHR
wJIZLCDbG38bJmRsfyQys9rpy7FD4ESc5ANR8qiwKvfLCfcSby5jW7R2M3AHfrHR9Q8hXJGDT/HZ
Oh3mo/JaBy8nwR/IyK4EOzOD6MrN/jXkb8XaNIBv4neprvphHQS3oXsk1aeU/ob1OzW4hdg3DOXa
4nYKXeQOR9RUuI+2dfHImE+Tx/CvW1RUiN0EBMMtpj7mbs+KE+RDr/yx8bSm9XVklkTzPugpC5y3
pxyzYmvoA9PZL1KxWrRNcvOWsy0DBy7wNHiWprtvkYr4G5l5fEjaJuaPKPot7PkYYCJdWMAR1ZUv
uv9TlR2l7mYb88wGOJCd42RlT2hW8mOk/zWyObWxEn6byPtu1tyYw/MTy1/X/+n6M2LPUXyk1qZ1
rgXGFhIfmK68eM6KAkmytXQD+kY+hmojhkMGOgkSO2iyNH+BnmIQTzuqgeIRoiwf4kOVbsxcbLzb
4SFeRKwfA3NMDMwKNCo6EDIIfesd8kBIyr1g09rqP3wzo3xoUNR4Nqo9FY/EQinEDbZVs72WLMPx
KGv3XCKJfeRZ/PKRY7BdWijAEY15sjOMzyx9xuPe0vYYCsvoM+EIy+0zqhvYq0sqBl1dmhYCo1Nb
r/r+lFsoF5xFlN+IQEhRQtCWVzC3/7disSDhsE/ijZj/1xxPurEQiS8R6SPzpv6yCScDFyVkkChJ
G3OBWKojuASkk3TEezBgdaZiIgBN+Sg7wEPPquSxEzpRsYvk+JqPBu0KbUQV1kSN/vTmm9ivWcTw
bU48dnPqMyJStr25Ek6+8EvDfYzbF5SuuxTi5Mjf9+1SapdOy6IRigbK4tw71UigqH6+rc9o62lb
4egnJlX8xnW1tuWVp646fZKWS01+E4/h1KcAEjaqHQC7C9kmgeSWsVdBWD4p0b8wKg/V1S+1fo1J
SRzS7PGs9jfzPuDuM3ILZDY43A1B9mFbCFLZVlSL6m5V65ARm0dK68Uyjjg14ncGgkRmIs4AqvD+
TTYd+3/dAXNI+QjjFp3mfVCXhkqRQs+waMqvBPktWO7+wKK2VTckELDhWCPQRcrA3mmaU5reSPyZ
6sVK0yhEtn3zSwmHkJTJLj9skF7iENlvx8DiFmZcNNxVphcsmDXByDgEyTfXg59cLcg/0j/mStTt
2LaiqQqZ9yrLEY7W1ZP3OQ+xyXLY6nFpPgemGRaMa6U8I55K5FUqC5yqFO2cBU1Mbe0tEI1ha9OK
j1Pd+yvbgxAHQIRArs3n9O96OooZWJg+LbIXhKdpBM5rYHtLnkbHJArLNZbPcZ/UlzS/ugaAq++6
FACrQ45I3WRqV+mwd952ftKQVksbi/wg/8BQM4nWOGz8ALrYsdZ31EpJxSGEMQkXb76UXzIBQcg3
HEF8AP5DLAQTwCs0gLj/yd2tTSVOIEPJFEnm2qlZ+vRwPdhOU9mlqFT2ZQCRSMxEeP3RKuKj5fNc
jOaxBy+E8jQ311m7s3xAbwQ8wjvs7jlVnKNyFbDs1wjkW2HuUbsNA/4c/V7DbExncCbambjXlwHZ
f1GGOzKejdUDlJibvMUDXZDoEWsMtubQEu341FRQ4vyUEf9S0AYdxmmCxVoOmESqnVcwhjhpJvl4
b176qY9ZiV03B2SNOFRTvsoGU8Cyaf48TNYUSwQS1yiWUTrguhXb1NT70Ph0fOfUK+thoS8cD7t8
hnaonnvW/fdb5v9PZxh3P7rQapQ26eY/LjswVJKzFuVcJ287ZwN9OiTJKUFU7fx01p/4GUyYFm7h
TavqXGWMGecuJeK1mKF5zL5F39kADWuvIbNKSX3BUZbzHf50WETqACvH4ZXTloN+7qXbCMzZ0u5D
vPG8MxpFW95rmnBSMxLxtoFIuVjqpDRnu1651c09dh6Vg/j0I5MPnrvOg73F8HBagpBbo2Cb1NlP
xPU9VpdCn+var5X+pRp4BjJ7FnX9FRY3J36rzlWe+HOvOZPYMB0W2jTKnjJbBaFzNNE1WH1KtZVh
Wn00zV4DXhNsLRFPu8Bd56a3ltmAUpKyzWNEwiSbbmnqWSfNwIix7nygmjNEyzPAL5yyWFlGb94w
k2Lm79cbnZpAq5fGNytXmDVoDKEBCcO4OedFsL4ZATHNRZVDXoC5t+xrlVzi7jsYTpn60wXquq4u
damxUgYHRAiPbr3ibjemh4pNbcytN7IiyJWr/GGif0jW/65ONmPehyBfJebDQG/YrwBJ80gfgJxp
5Yed7Vrah9LJFwBvgGQxRhZ9itp86xg2hodgv9TdsmqPdXyWAYFlO5kRKMMse2Zg/Qg9ZnqclW4q
4MsGxRcvZbLkvg7bQzvsxgq9bQzhmFeKuZkMBuvAEWBSgyGsCC6+8cehADPF0ldE2LjeL6cBgrrf
EZFGz1CXQsXFDqn/ttTMI9PDjsVjpD6hDRisIauKyq7bRtGmGdeYC6bBX1whInq0Liut775aKyzr
8MF38xx5nv6I+YX10xC8pWSrclh0IAb7j5YJSiFTzYJa0JHdOumP5J5yY1GNyJFYfu2E11XFtFOs
W4n72uLMPvyTUUlXpkfTtIC9uWjireqtbemuGuTELLFqrCNcXwZqjoYXKD4D+dMaFPMCSnseg2PG
CJgmQTA88JkKJ0AnA+vbkaOV7oIBqOgSeeQc4kTaPjqs7lW6tZQdqLgy31v5uZnAJESLAB4mv6rV
ha1/juXcQm8+C5MFdyg6qbo7EMw6cL/IDQE51I4sqqHdfTZUjFlxrarPgXq+uljlxeES1dQV7MCE
IV2ERkcMqgrpYqg38oGs5hD45TTpn63OgTV+s+YX0O4atQzyfLutcMJtoLeba8bfXfskYWGKSyFl
1MdgAncgLaFWnJ0Pd8BfsCKxHa7c2XL/bH0/oo/OO8R9nFiy30/8/KgSiawhTqDuWunh1mlOTr+D
rTmweIffzjQzah+Rx3lXHWwaeZWMiTY4mkzr87RGPvTQtLWUbRL9IBzYY7lU58kc27PQLHgHCa1D
KEQF9BfRIkmX0NGFb0brHxZj1ggExRRJTMbUGdZxtx3NFYnxZnpSin2IVEs6mXRwOWLzu2F8KcMl
kdapszXgd1UMSJVqIfkFNCgbwAaaPyyB9YGScJqaXwqngOU+xb4MXC/qVCv9DLojkI6JluzHYhNh
KonR7tB6zzvtbL/+fYDDB5baOfl/obuXnY+ufUF64YqR3D3S6lRB3oeUOV2KlkmPPoSfOeTFkbFy
Vu5DcV4BUpcKLDKvBCdjt7AMPHpbz/8RxLkSMkC2SfFAOtqnV8lL9NzOpqpRRsE+d6xpPm+So19d
8kq4hcxNg5VjUB+6+13Zv8hmZjWCQAu5tzhV9PrIGsQOaWtn1MjQq8DYaj3TdBzLCkBEUphcFMeb
XmNRfql5YcxdYt/zRx9DT7VwDNFfyCD2+LZ9WDo+eSQNAhaXx7LXoWVgOEn5W2tn9xu//+nsguk0
Dhp6VixmLFVKmJzCQp0QWnwYyXxHLFQtIp4qd4n2B1cSv7dGhcB2I1A/PGWr03Dbxskk3Ero+RDK
QMfl5818sAYEO01JPVbMTcLAIWU81jA3yzvyycARmgsvWWe43eydOEYrZ64sWM981sMjbNY27VF/
hRUZSyDtDdZKGmuAceB43FO/JMzf0PrHJcj6M4uGKeeLbO1y0h5mKI9b6+mKRh0CFOunuQMNWYYr
u9UuanBP8QdZ2O7YMgYnqH1DcMibRWXf0dAgu+d1xNLqDBcluEKXdpibqr57yNWXCGvhBGooVWAJ
NAxLgT8l/VlqDnJ0R68685kzg5mKtshKA/NUTf0FlnEDgznp7O7Kq2dM6vxFvbL1g0/bvdLteRgd
qdkTkBsNYmMZJYy4JVromg4eOq4IvQGeiMMVcbRh+0iEwT4+WZppAUgHqjH7gQydO6qJT7rxiDNe
JQs5cHSM4ytCCpi+KghQFyiBtfPF4iJiDQ+ViiIZmPA/vZDPKx0dmnrBxIouL4kxEyw8995rQHkP
Q7MCAxWhaOrKlbXXs701u9Ef2pNxTnw69YSFWYb4nGUbMQveANXQKNazTetfbSTvkjPrXFKVvhAZ
hlMGksFZ9PJoylQGs+qhNBiV32ukD96KpV3e70SVjxNV4m3jjefhHNuNNGzB1PIwajD14KcZ1ur+
RVQgXEe5Q5x9ittlJghbUImcW5wshPsvv3QENXtrbo33L5/E6FyZDPHqgMyGa/sP2IdcF6gti0gL
+UxGqjsw5f4EbwErq2fY0xSLfwbYXibK2eRmNLSaKIMJdfSEVnIBN4/mmWeydYidW7XRmZXJQ4MP
TvOMiBFehGc8Mt4Qf/yOQoL1hM8ByiduOHeW9fvB38Ql3bMYyUJSao/k2aftUusBI8EOIaoG9Dze
etzVSrPkjw2RpkseQ7i34y0SdBfMgb2yETqZF5wj06pm47bz0MhDBE+0TQCA2CCk8sAig3m8rB7C
ikkvOxES5SneICnzB2BCHKPy7yjuh1mNHEaMJ5GodNFyTD5TgHdOtQ2GjTAgK8VcmJlVe5tX50Aj
ihmWP+JOEDY8ruWtwp9LdDlFukx8ZUG7sHEs+jTUAwOdFat9jiq1PZPFkQ+XrCHv3mMXKcAULCMk
g/MC0fz/0miFkohvr4cwCkg9n0t3XMptuRyvkCI9VKZp/1Hq4Eq8fVC/e2fZCscs+0fvnSYLJT+a
yYZwGCyS+E2RqF/HfCYGL24yk6jx1X0UPzqWmoAKVGWpkJtJs0evaICiEmL+Qbk2xqfwYoVfGapv
ezyLbs4KDtIsnCrt3kNm5REKcveK9aisbPfW31OGrtJRcj/KYms5O9lYhiE2Z+CY9YDg4hILNbfP
DCZ83AELsPnvte/AOZksmiPrGS79JaTDMfgpJI62zJz20l8M0y9bFQ04R4TBVY57z7mk8lbvyA6k
iwO3e5CHtSPPZKAQg9D6Kfumfu/5GGrq0qo8gT3MhnNBlk+vH8N4LyOx1U+IX+KinjAJENdvqK15
eYvii3wavuqIhYFHCJXAi/k8rd1c+Cqz6pUQO6hS9HNqgkPLEBgw7S0oDL1sWdPACv2kdKwQekgf
4g/YQBJI5OVgPzyiTAOsl2qChAUqYrRCgN6UaBuHlREtJPWuMwogBEUMXoqdhZSMRsjC5+ivyZOb
1DSBKM/agLusfeg+RHj3GGZLDY5r72CBwLanIHcDMMg8sY25oeyjOYOURyh4FE1tDlEGkwJcICZJ
3OcJdspgWLIa4yplgrNsghW5wVp5xt7c09Hb5RsOn1DC2x+jqFVa1qTGReiYe+dbtNjduoDfUX3p
TTdPsWu+eUvcc9ts22SvaDdhG2Zi60Vbs9+oOvjnGbkrY/2rF5+N+fZQO2SIbZUKAjOjD6NYDPrc
MD8Hlqmg73x1Kdq2wLgI95JezCRvXzoH1tvLCuUxax0wBaJOVuxzp3wyvLfQBnjQ+FgCc4QW98xY
dOlv0d0oiOIPKt2whnsqdL1B8Fcrl8C9J79jeHyTRNwt0G2m42/W0tYIOes2JLwhXYd8XjJxVIzd
tGaTJ9PKwQUms6zeAKaCCMkkIrNPI5c2a0CiNts73TEzOzM5whqJAGii2ZHTIxkli5iHtK8usruH
7ic0XTDWqKP5zwLEKwsmsGRx8KjxVYhSTlN5xfaCDsUYOscsY6BoZ6X8SKVn7VxxMBsMHtSP1H9W
QFvNKzqDRtzAAc5y9NEb3Sbl4SZH60aMBkzUtPU5LjYp0hmwxTpV9fDOKkSozoz9kvfbkbdigXJE
zyOk4SDiKHos/hUxo33IkcOOGooW+3F4Wl5wEPWGHL1Z+MP+QLXarRnyz8l4GJhpNbtEWxZMmFWK
zu/K3+g5Ulm0XfGK7Y9j7IFLTupiI/yKbK/FRJsW3zyXIDiUEGixdtfKdd0IbrIRL9qEH4iMkb9y
ZkOfVdex9zIFfsTbU6zzF8R2oyE/cp0D5uzYyt5SRWA1WQRY11oFqnu1PJUdGss47mOPIXKYZVOV
jtyEIdw5AsCFimsRrWkVXFSLNPTBSdYOas3rlkL53NlAIBhd+MZeGKaj6ks85tGc/7zo5jQ/sJHV
jCUGyEXmx+URjLsYbmrBhYACuthaOzlAcDOqAA2BAyQrsVkItV+1viQdjQ4rbERL/nqW74L0YFhH
jItExd48tnLUM9O2oOWS8PxaNCvQr8vgLmmH2kWb2LFW/9LjZeqxnAowQhF4DaJB0pEiMZFTdoPJ
zoWhV5H+tHCQ1B0jOS24+cYli1amuimkjypDW7ExULpAjrQ3doLQR5szV8atyJlRhdu8/R2of5Pw
ELcowVPaUetVRhzSxbonJoi0MtFhacqrTFIwMs+Yq88iRKtlYQptSw8G7CXuvTSLl6qw6yQOe40e
jLVLhzMy3JYmSKm85EOcZZ13LQ37UEnhX1MWXySXcFd5qT4zJOU0jsJ1RK2YpPKfpjsnPxnviQyA
qlSANDDPV0P0Y760rbmIy3xN3PNBsVaDnr278asjTdLmy9V6crk86WDCkh8z81El4NH8dmkzz/EL
b5vBuA+TZF9SSQZyw0pVuaEXnza4+MHEdBcbJSnYVaSF+N/SiNwNTJYF9At33HW+ymWKDaTQVw7L
lKblgSsjDs1hQWu9QP8/VQNtv/f75tDKzcFylKWX25dOTWQWLg3n7zxHG6j5EroZDKFtdPH7cSkp
OrhRZylHlJtSf1TZRSLJsDMHMpG1aGtz0dNnCdZmx1lTyvWPrYesGqyz5YjdDr1ETP45wjcH3diQ
ZGsrwC8K5A+Zuc/UycwvhQopdoBFZ/bAF/t5mEGTsYZlNqJzIXvWtZFegZZ0vXKZj2yAWUXV6pvD
WGq7lZKQOagNm06W9rGf7vI2IDhsXMXIBBuED4rHvckWYUg6stccXiqkP2qyaHJt2dBzFgBeA53e
OItOY2LfWgerR2sap3zs9n6YLw0PsC96ZCtWZn0hYnNyGroRrWGM8FHam8FGT3giqLASfG+0YE7y
GeM+6b3+4GEKgra5M2AIyFExry2YonAfxRojC5Vz5YBhI6OMeOJFxGsU+MWu49GgMAGgp5JpWSzD
zMJ4BpYItD3c4kVrA9JifTEqJNcLEVBJFo3CTang+bbbnaK/JPk9AlTJxdnzo1gAbCwiCCp4WhVL
TyamLhWFzgUYUSmxtAXp+HR/RFkSI1sx2Ov3p9BnWs5qKURt6Bu0SSgDI5tFucHaD2ojewudubEe
Hpz4M6evGhw6Z4I2+oNUo38gGHI0odOA1qoxOhsMVE3WxMOITqyG+ZxEs7Chw+nBu7JWzxN9qpJN
YYMLG7izVcoN5+WgXSpIB1OQEnYIFMTvo9Nh5c7Tpdhv8mbuR8rEwHDFCezJ9MZ0msG4cMftED+L
sVrwg86J2ZzHBvK6kUK3/dFrZkqMScKjbe3cYJvi+mCYSqU8Q5qkVezWOT8s/Aq96Eb9q2+sLIUM
MDaXxNZTEX6144WiO4nuOR7fhgyywEJkx2wCGVogdTPPT5YV6Q42n0iM1yMmA2DiMihzZTvEY2ch
RBjWOgA3L5lXaDt1BiFSIt+YKDYci+LjHQXXhigECQa+hbra0vnY0M6LHy6goY0zzgft0ZJh1An5
Jb9gblKqhPShQtISkzbIYoxEk8FD8o7dY6CmauDtDdivua7bbOZ10lwN0Nu6/SJFgjfiFbDSVe6z
fqwYr9FUIszOkSgEA1UJaCAVPXuqAEzFRJkAgWpFpcajVCLXQi8AQQDNQ8tnrqcrDahX7kY7vVTm
STnQbdDAMRicF+ZHmbMHC34zwMcmMwyVJ1zQvYw6mY2sczMRAenQR1d8gBzu4AvL4RLUdMZ0IorF
2A2ZaUZyhoPUIUe7bkGxsyAY+9TL6K/qPz152ViJBZ2iUpkHs6wUFSv7eyV+lC3IWW0Lw+sKub6i
EwYIRImYfksBk2JG5ErHJcZEO68oDS10YP1QzT1we/WrTrYWALSeeVfFbk7m1s74WTVAJJpsrbpW
nthhjbIinGLGwtWU8abUJSrar1Z5+x4s0YSP+dzZpJjSSlZztccWMhIO0KnbuPysTVxhrBG6+t25
j7Y/OP4tdo65ds/UfRV8KsUTaIVd3qR4z8Ov0V4qPVWKQcPCmB9pQq5SD1ZgBug/alqCnr/P+kVT
6VwZSCh6d+O0LuupH70DA9z9NojWxARVzETk8B5zz+QWDxB+ynPKl5JEp75go6++UpvZQ6zc8hC8
K8wRrBazEJKCm2I2yAglQLaRQRHv5W9BtWCZaZh7BaLUYAE7HrhFb2mOqC/gu3uP3ckyvxLU0PHo
zoX5w9EDdCVvA6LKn69em0aBbMHMzWcYCzGpxuUYBK+gYmpPJBTRBulf1yCeNFE7KM8Ko0EOOET5
VaI/m6lU/pUiAw1p5q5y8salwBVAOuRZio5KCdPrGaCqFiY89RKEYNcx7yllNotUwGzJZD3iCC1e
rX4z+yufRIcXhJUxaLlIIpArmKbGppfPXn5NCNIFfhRuiYBVTHKEeAPZepN4lK0HxkOyv0zYzEYn
JTq2ELUmjfopK7T/0sJnIRjzHQG/sOjjNBxqRbU00LMN2jQJ3KnNJqCmCvUL+NEyISJSDkcMA6nM
Z4GjsmZbYNif/COEflifzFfCKdNnVC32UuOh/yfFjtH6YTLXuLEb219onrlN6XcN6z+OzmO5dSQL
ol+ECBRsYfvorSiSkihtELLwpuCBr++DXryenpnoFkUSVddkniyXIaM4H5JtktbslSBGDh9+N6MB
038Ne2CDoQJNIYJhQhFZaPMnGEki8IvtUKhtUi3n/BAaEZeNO7KKJ0ZVWkKYytkiho02I9uS9wY1
GsTyPzejf+hP5NyMSCj7dbHH5zhla9jMc8VuvPBPasVKjRcnPgbRVQOvh6a9Pei4F3H1WMWu8OD2
vaTVzwTuVQP72TKmsMV9/pJn5UeFLSXgJRfewB+NZF0IIuzDiZCNmDqldLlxNm1j1EHoKgy6p1QH
pR+hULdezFgtze5i+cXaFFfNetFIlzSNL+HfnexLBO+syicn///oqUOc4A5lO1KoEt1TM3yW9nte
nVs3gH9kE7RBe/hrcoIUz1FO1NufEZ4tEknnxzLPfnX3xXC/6uFg+E8l8Bn3kCOEESbTxd+0Ktej
8ZokRy3eKd7fOliZkVw7JpoI8dcx/PbfYJ0Bha38A+9lJI9ME1jbsYxpDrp3JIoH330tDxV2y+ym
5ms2+rTo+0bzLsr3LENk+8fv7I3HwrrxhIzTo+CazcfvHiFfpj4A/abJDYXhBBdTP1uyJqCbtGRj
5w4vNXVARvphbVonySKFmX8jOBHfda6fGGd75V30lhnVyVdXp/3O1VYNEoMvfUuEiY/Q+Hzi2mcz
pcoXI3R5Yl7y4m0cwUH1N7u5zhWC0NHirgvsm+KSJ9nSCY+GuHb2rWGGksItvnYO6WZ7uTaCc9xd
DYr38RArerkzCen8s0ruetAW0yVkPuIbN1O+V6VY2NypafKEoY19oqezC3yqOL2q2xh+Z9mnyLbs
NFvrmqHvplm3pyej2eHAM42DTlqIiA++PmKq3aj2LdIROx7T5CKLvetfQwZvUO16/1CxquzOpVpb
NfCFfWtfzRaRpf4yOfce/YLIz1DQK1pGKRje1E8Fhh3eeF+8Nfm+Lk+peI+msz7cLA6CNnrhKyM4
BvA/K+/X8OyjmBCzcWPOv45JL1rnXx1rXTe5MzQBwx4Ff1r3ylhejKcoZnH6rwSLQEkWmEeHZR3m
RZYoAYZDZpd9cS/FnXghBLBPTowFCd/hdNHAQs5Li7sjdw3DIOuY4vWN16XHusI+stse20fGRr7H
8UNnO+tdqRuTjW8/8TdVctG9u8MoVtqMKHNOdKQJ6cWuXlznHFYwh55DdchCVPy7YUISuQWuJ8NL
iHyRyAjPfIptufR1qvANlxxrcRfV7wAtv++fnfQLsEPKJ1q06PLIchlKai1Oz+5GEHaZ/6bwNdVP
wvWXncIgWrUoFmToLoX/6lvbrkKDslZYlrxPrfoag88pfnMk3lTt6GUXuoPlhgokhG1ccZYW5k/J
XSPxYA2oaeoCLU8fryK2W0XwaQ/kQ1PqkYaDtrNIz2NITj0daML6IRSfSfhadG+O81KOLGBWVb7C
DOSPh6Y7GumHxXY+fwrCq82/g5RtBgpGe7K6u869En9zONb20gjwJCwi1lJg9Jqn0joxYKmZFGMg
RGaKIOEzQ0Ep/avHAq32r7GgfoK7YdwM/0fnAyhe+Eao7Gq1fKB/JbMyRIx89CYiXTC37d5CWB7w
rb3I4RD4n1a9LwXzseJjDL4bfWP3jL/LUz+cY+Jiul0cP8EzpoGX/ZaMOszVHPDJ7/w0tZe6PQXG
0age9Ng6RM84ftPgb1JGWeZ3177G+kahmmSt4R3Sgg3xLjJe+a6m5Xdd7ZDlDZLM0exfgQSJYAmc
JKQaMzx5jTDbCLB24lnhnMw4izvYkOBsIbUvHDjPGfQwRqFLysJSBotYSmZVv/MDNg8PyoZZ4Sm2
D7nYcLS11mtJBgD6RTv7q1jjR2RM0gEuUKKA1uGVlWJPGHKg7XSHaReKVE4T2e/r7h0fRDMx49r7
4sjw0MNVHQcPgxk3FfC/uscqzJ9psJZtnC3oqMlU3cmWwFHz15oDFahperR9CfxaXc4qe05U132W
+dVmsFDuw/g+t2m82K76oksN4LlLxrBzYdShGHUr8jJ81FfHPP01cSR1jH8jjIV2dO/HB+1dQfkT
X+LsmaC23F8rNZsesoCt9lEmNyv9bQXrff19sL5L+1sVfwpBf74QPamC+7D/cZJhgcF17g9b7WfO
PMzow7rqZhlvcMFqqhCNYX54xbDKGP3D1BFu4iUlSyrd+XKfNTu/BmW2EQT6uMCrNsNENvy1SW5S
Mux+hN45fa3IXYCqqMO4Q2JHJZ//pd6tRelbfnOL8sv3wbWAgwOoZmbMQjK+lExFIpaJR16u46yB
GhBC6fDEUdj946EJ1RvPQGo+aRiziteRuV66NeztmBOOeo+CowsTmhql2lf8jSJLd/ViYY2tT1zH
1B8VuHFEuGSjQybj01E4EtjQsI/6xwYP+oZBSlC04W9i9x4zIOKcGF2UKzubfEnUaU0J7EPbmSMu
Cg7GNChZo9RcCDwyI1L4yH1srXJcWWOMHsT76LLpzXOM11KvGDKxrDSmT+l3M+vwWXIJGCic2yw/
j/xJz81rwtQtcq1TZ2Ib7SXYoHhfmyaPbIGY49uvbCqIcWcnMOK8IdtlUh2cgdqgLI4+KvpMsiWW
wPQ0RN9IAQZQlUVaXRzXvxzLNju2tju7sVahntvod5xL7Foo58i34o+g34shBTSRYWzTZGtm9WHo
zWOvJXjo/k3SX09judYYUnpuDMIQFWUIISR8DD4tiosZEG0BjtaNbTebrCOEoiqJr7bFsuyuEMi2
kxuehR8817J9bgYIHN5Iy31sslsAVLr7bLzp3FEcNSEggURftZSmbTnsVfShoxjIRupa+E6tscmj
9JQRya5ytCk2wmFC3ZzuyeesFzTrenfDIFC6T2MwbDNGe00IRASp1chSx4QBFDefevE8y3cjXDAJ
qXF5YvxTLBE1455UIxyw8S2Jc5w707FFwyEGTJPN0ZteojRYTjnRSAWJPOR5Jda40MsGVfK4q5Ov
DlcYI5uETAmsfls+ynWRYlTxZ2tc8R0AQ6YdLbGvJH82wxAyQaFaGcjrgk3CD8oKQmppdEcg6hiJ
l5aBsAtwvdaNa4/8MofIL5vW0KYYKxE6ugauZWQVNXkznQLK767IZuY84oNmFmtQN/oD6AlfTexw
CSBq+u6ma9j/2pRzp3b6Kya3Lrtq1bQpIpLK2uBoinEv6/aGP3EqhiPyzKOejjxQ4inPm2ca4I1F
Sh3OGlyjkCIGcurhJxTxVSfbT0ntLR37m9b8DjLa9q79Al7XluPVCNJDVwZbixytBmNvk5pHZVV3
TcW/WkrclTPLe+v+6L24Q/mpemJ6nf4rrvNbKfjuUJdi8+9le+m14dwLcc6d6RwmSIw5JZuQmD02
YZ4z24TN8buG79SSbDRr8PUVwoecFKRUpZ91VXKIsLYYiGSgoJE3DzLYQIuOZK7zrgKamLJZksNa
dvPo0ShWRydAZ59MCFZCyz5IesXcv+yj5D6G+l9qmoC/ku5ce3+D6G+dtJ4Ly4ZE2y0da9r2JH/n
dr/09OEJhxmqCB3amGkhxKO86HjRWWezU0AFXSABtaNk6fOd7h0N/Kz7juIBJ0/2afpH4DJst+xZ
AmNBxqw9opsEvBLtzYjUjVAbmNDmMQvUrfUwn2WW8SjGpDsYT1D3uU1V8Qj6qcJG/T1o48/QE4yC
QHGnwM4duTI9pvIe48O0bf9Vai43EOmkBeFsKpHR0fenFzfKyG4Yo2cCEBE2ada/glTfsMER13OC
5oqAXZN9q8CWQyTNBg7Nzaq2MdXLYipZ1Vh2tS/jh0lIlYewHvAAeS3RVhrh1pr8vSmrXTVC7oW2
guSzKeODQUvbpqi+0J9kknW7zPZTaJNu1EPrs7YOdApPP3WkTfkm7jsYJCXrEdRVvEMbWUe7oo+X
U4nTvqme9RHjeBwCPgkWOEt2rtkfnQBWvq4t/dB5j4BypX62iHqeM7Jv9b7eVE5LZCYO4bqjC4uP
EQ3bGBV7sDpXQYA7X/7V5GJJtgQy1Luy2u3YYn1q9b2I34aOL7eoxHVqh3c9rMn5oNWOwyddiG+F
SDc/SN9HWQhEWA0rlba7WQrAWL7lTWPuSPYaAPkh+XQClusW+464ugRlte+i6XsiIYFn/OJZzm5o
uStnBJvDDW2Vy7zrsCvhjUcNI7LpVGt83vZ0tEL9YAfGoXWhe0TQ9SkQXLb7VvzRQ7tKYSxlyFTC
kRrbgfTTH9syPqs42vcgJweB5BY0AtZBvxxPA8PG0G625tiutQBak11sYggBWeOd6WrwZ+0CTZ3n
/9oBSu3KmBThnhVHdLZb/6lhJ18N0yqVGkO+YVfHNRqhZj+xApRMPRUofCLj10CViCIVzqIBtZ8G
4mJUgHWewmKfhmvfPBOfzF9Dawf/oWsvRkEbzZylOZMFWoE9iqLvckCfB+589H5q862a28jss9A2
rv8o9RfXfsZbI8L7EAmGwAAt/GPF/LtSXxHjqCDpGLIz2HLem8pZpgwPxkvIORbCmlRCW7iQOrxQ
wFllgQkpCxuwLnBQeBf8s6237znYg+ijNS8zvN72maHoewuXV5e/zpPNwLt69AsmaI2hvnTN/IIs
JqOK5NW6An/mfgYctg2zczbsNNhhS84hLBMzem5wj1EVNSP69hPpWXjyqYOOIcETgWK8r0AQJ+ta
++CHkL0Qvsr8XnLxlPhtXWJ2m4XHJWnVHmLyYzY+u2rV6tuJdpbKtyFh26peE7Hl46jTveY/ieCz
sv4ME3n53bU+lXVzTHpX6L06yl3zZkQ/fN+zAOL1RwbWMnDfYLrhO5pqNGPHdTST5E4FUEIVRksQ
/e3AtIzZvLNGNo4JRmdFnCTnAZWXHUIfZ1CQY2DQXNJY2pLcPx5wT/vntHAJ8aM0UDgaF9o61uye
VN0pfcQOE6Q/fhFGQJ7GOHZvvHSgIw2uMXnS0nvB7Fh2GEIifHE9yOZ69kc/asJGDQokLms1z9qY
CtvTlwkIs2SiRmSPRYyPJj/cBDEa+6IsQOLkV4uvOBw4lpNlWDirlCCeivWco6VkVHsr/zKYLOQS
bxuNLWY8NOG8uehKSVzgKWKfMzT5xvbTddzMztlq7TC/lh39wrhD+kEiGgtisjkSHLym/wC1TOoD
SNgcSHGwB5s8MGH3YxMtUrMIHAI0sL17117+hhmXos42DPKOxSjZDgaWTi+8/fE6QtzWEp9VbEX6
rBkvfpyxo/jM4l/deIiWhuLiDzuydb11zFEhnXMsP0obOFDwbY0XmT3hO2GFSCE/lVCJo68Z7WZg
aWtPQ3vJ2cGMrK/+77fp5GT2HkT/evGaA/ub6JY6OAipes0DXN8PyqhM/gT6m2PAE3lJOKrFre3Y
wjR4+p2MFgmpef/quEeXjyH064Oj/aQNccKvYfI80TYTlDGZLzwdUh5C7Tma7gFsagYoqfGZsHQI
pkdQYH+FU81Wn5NmETv2gguVmTmbZ+1BGBRi9FuY4W7SoIQ8BpayEmEfj6P32Rb6ekoEHq57hU6m
Sn8H0lk6waEb/dmZzeKP1feoYeRcaBZBVcxIy/SODr5B8WI7H3HKS5sCIJrkWTGUbX8TF8I90g7W
mdhdENMvoyZdssNbF453HZt0M3+V2lCtZgZZI1YBtcY8eqtlubUDNIwDhC/RkQcLCTVBfYow1lhN
RrhiqoRZJsTGg/3PyFdeaew8jdRB9LyDw5Uq2uVo+/uQaZPfW4chKVcO+9RSA2hGDqrjMZK0+nXM
FdxDxLXigSQQ/rd6tuHvhdJPfdA/D2zjUpuHBfNzRoLnECY7embSi8hy6iQr61sQc15O1jmyyq1A
vqH5qOYpMVwRrqWerXnVZI7n66KiVu7VJo+d1SRThC/ivYxgnaiB4HDId3Iz9vY5qPBqFSEbkFkA
wUomeAmgWsgEoR5j3x71B+XBsgziVaNudpiQykiqXYjmJlqHE1s+7Mq+jcIOgW9KA63rGrTBZG3w
K8QDT7jpH1T+FMn8iAUa5IjS1s7kvfKP9tA9CRXFc+osJh1VgAEXxICIpRLY18RcQQqxLahwgBAy
gEyTgR544ABGHpmyMCp6Vm1YcMp0BbdoUcMFs+fRc6OWBSUOtVnYHAcSYOK8PzfRtMpQeeQx5LuA
7X8nln0zrvre32tMgNDmCuBSFT9v6N1tBMLTTtuNHF2gnqzYTf2pZZY2+dnKW1Tkl1i+tdLkuBo9
8tXpsh0glTQ4K7vst2OP7QVFRuNF6w50pI7UNXINxEsTLpyT46BcZ/ddgHoLGrlRTIIYWYzyJRbx
PlNyS1/S6sXSbYl+09xHXXtLncEkdTp/CKrgaxJvh6neh5L8z8WkHR0aOoeyKmH5ODID8QD/6NSS
AcHpvz2TIAvFST9blP+05E0vmTolw7LHF5u47IcwKnoRdrjuS8GkKZ8g00p2cKazKOYVddIiLGa/
S0RbmDxcRUDxR8Ryf8Qp6rZPVvvmsCUq/F3tXBP729I+Onr+RKeaEc9Vcovx7mLOP9giWZvPYXAK
ioQt4dTxmupzaWv3KK52zGeKVUISdV5Hp7k1LMtp6eHXGQhJKa4mQJluncZPHUiFNHo3hnslvtz0
ZHa/dr4dojddW8fmXZLgmW8S/VJV35nczWP3seh3Op2cqR3jfgnC3BevPsRg9Wy3ySojWUWo74Sd
WdQguJOfrTjOpqMAXDoKUF1+5T2K8KvHRsNGZehbs+QkWDRtsfJcQtffQ9Ne9IzyEnZzvf2tz95M
DExrK2v3kYZvLqKgfPX0l1oTC/4D4D2sCHtjeWiWsCXYzyrHg5gdHEH2Auo42kAH+iQliSNwCOo1
4UUkhVdEGLMFm39MlmGecEfWkx4Nxjzx3kYR+nOzI2f9ZnqXMYaxT3HZAPvGgcgGAimW7mQ/Lbtx
Yda7hiNUS2xW89E6ZRvZ4TXSzrVA49c3+6AihSWGbRAEDHDh7sOKLCBjVEazrPDvWQPrMOcl5z6s
vZb9e70R+bQZPHPVDzra1GFdlvVNMz98jmmXwSuY8sjrF6YXo/6qN54y153jL00/WovGWnaJXHel
QpP9YY60JXBxPO9cRy++Ef6bvEtauEj1XSifw7rCe6BLn0PVxPeQfjcthreEl88qb6ipA0GrWz1h
PsRSp09FYl0YDetjyhs+lxrYPcjY6z2CU1ARK2SkbHLBTcKqJ5uExjpH55KF4ybzGdoH7zlypxhZ
RWC9GWiFUVkp0s8mVWzHxgOPYq+GBD4TaotoIt9xHAhsR3yP2bVUZJuRqEFOb2Yg2soxrLO5KljD
exyPnc5kukGF8jdQgfakHs3nSQy3emD3i/9tXrNX3cgt/NqwIcolaxZ7WtWjvxjKmtg/jJS8uAaz
RUvGZMrWOULRYhyMlEeZ8lpbhAb/A1cdregmiV7LGPUbRg7Ku0Y7dB04oZ+SDVlhYLzJ/oyG0lu8
T21LeFKwRGk2D1TLdVe5/yw68Gkguk6LtqU7rbizyAU6NnC7HZJGy6A9Vr08yBqLhdFuIoIzxgx0
qFUKlhvsYdJjl4QkQbUdl8D0BHLuHSlIxtTZHo19IfKT4dZPES+cjriK6fVcu76klvU5ZupUAgWb
xJMlYMO4PBr/DIUvYr7o7VRbTy3XTM2opBrOad9uypZcpVScAy+8qU68zs4jM0LkaMTRQaY8FHqJ
LYSIeuM8PwEiNrbdqP+Q333yiwCcmdxW+siD1sD4csCsRWdHQL0r1L6fnMtknXwv/JqS4uYzmMq0
+o15HZPnAhJ/A1LCb39ANoZNfUsLCwUFwDl+qibG73kw2DbtOfHgK8UzL6A6B8RXpy9eC2TLQ7ec
vmRevHKxRSXx8NoWNZgTqpX+kQJtqTVrl47syFFEIavCXJiM6yKon4ywRKSe1gceoGMnHHQmFmca
kmRbvAuEGLPNQKvedZfdld1Dup0Ookx2DFJRYCFa96pL5NBr2txgY1WdKhrRKCbLzkkfnVUhzgjM
n1qqtR0Eb1Zgv/qiv/rs4jz9TgDANeVNGjVQWx7ztH/RxnA4VyTNIwGv3z2ahsZiSpY6B3vEBxYn
G73iVRfV2Rbz94CyMxf3wkMMI8YXTyPOZTBom8oofXOneCMtKmPH+uuDYqenai36aF31/nUo3Fd+
7C2xgrOJIipQiAV7tJtaCqsuo9h3nP7J87DptZTybLyeq6jm1EH1G2A4rErIi0i5Q/M7rEkOq8gN
crVjmcq1LJ9h+C8leRAJD1vMnrNW9dGFikWnPm/NymuAenxki2a2Ci/x1ZyGyxRjFcPOp1WoyGe8
aUiYPAIihvFxCuyEFWXHDSeM6FR00wMpHPX5eOKbjzbxoWN3ThlvsrZcjaTItzbN3OTeEgQUuhGD
c01O+KjXEqCik9+yINvgLNeC8dEgUohDa43GlUUvufJ+dZ8Y47cB0ZeGcRwT72Q3TOJapsTFwZ8I
DO9hmEJXdMCKOgPCH5NjUZlfE82cwJzl9/pfpacr0dvbuDMPY2K+pIG+tlt7V5ZsPcloBfSP8mCd
RcFdNM0ZHcRfUFhLM2x2Ddx4t193fN06ItRhtKdNuFMoRUK0WTHpYomRrie7+Qobue7dKxK/ZafS
c0VtExXH0ctZELHwYCoLs3znYuUa7YBxaHYpOrIJlP8yDrm2pCB56p2j8ASR8RHgH0HTxvRKd1pK
ZrKk0UWbQ3aWcf08FFtiZOFIDr52znIgoSaClC8ph63J8ztlOA2Bb0RsjSXRuAmXfT4hcZnEUfXY
4lodIa99wIf9Zrfu3/DnEmxqSOZR1onNqIB+wYRvYcmnqneu42zfbOzfebpmJP7BYL+gQnVRk3vU
ff1c6CNWzHHTDIC4HJKxi+4yiwcUXVWvTTCh84vMoevlIKksqa1Np96Ksr4EPVAGzNnCS5s1zci/
GmCACHwghS5URnPdgCYQY3cAJ9y607Kz5FtRYQX12d8USb1gJoHybVrJc54ju5bUqwHmBHwriYUu
qilvHkq1KENtgLbQfNhdtR7IPOC2Yt0XO4tEtvuOHTQMezEmYGs8Qs9xcSQeG/HWv7aKLiJu+6XK
xuPASojE90/VkBNXH2SebW2vPppDt0tN6MzMLDs7PlYh0syWMHd5UgMevaMI0Sfl7K96m4Ccctdo
UH25dLQI1Y/DHL8xFuSpZ/j6Ci5BMg9K1gVN25z91xTBYjx+t2W2LkdvAUrOHJptNhXrBO3UGFlE
XUnYAiaYCWPRVc5a17t1CX69sPngM3Zdfr3RLcQvxbDMIPBnw4ZmcleTutsw43eI+a7pyPFhHhXB
VDpdmcKwUCTvLujEGgMQGFP5oSQU94cWF3RSaCMEiuQgXPIRr6PUYfqXLf3ZOIniT9UNuIX3gWwG
f0n0vIdfr4FSO4IZn6vuksEmyVE9jajNVMGeiQu46iLmJOYsWUOErT6bClUW8q2IptYknTWPcGyU
sB0nxmBs5iMMtoLmKCO/egpxUHfx+s014eroXNiNB/NGYR1EvopIkpqByJTvrjrmLLpl+DHGX/X0
6OYRUQbG0MHoA8+PX/Mz19plQZHL1YVLr2DfWKylia3TOeisoaJKMp9h4K7bqLPvRhRuNfFsOCT1
VVEDTZsCMTQFKTutQe5zNocNEtFQtBM+BI8OTFiwvkqt7HZ5jaPPi5AB2S0QawfW/lA83EqGS8uk
Xg/fssn5MuPmPQUJsxR6tHQnDL+Nofj5cfBhGjGlVy6eooqMH1cmKEol/JNe49UCPjISxBy1ZTw7
CshZJhnWFIDmFL9CkdiUgS6C7FxPINFk5Vmo5lJDggxUhGi3zd110xw1nyvMsAa5cDNUnhqBqt00
b1VSvmShBS9limS5zokfMVNhbCNwJ54qOdUEom+ZoMOMrTxmX0zZOdgi3DpcPqShUkxC+PWDhLhF
pFWD07uMtpNl7fr1scBcaLgWyZ1YmTXX+lK9C6p1IMjRT+/CJbNCS9pvoH3LLnXWiTBW0sCszIBp
IWkQ8gjZgPPjdDMcJIqOPEkzBdkBaFv6WyOEx0X9i7WZTHrpIYaNPho3f0pK7Z5YNqCdgJ6/OIZ9
c4xttU37kiraQUhQT+NR4t8K027HGyvWcUbNYw0X2bi3OPchdBh+B4ouvnlh+OyKbJVkePUnx6RV
b3TWJYgD8PwDmkQI2GvIGYQkLG6Y0aMED0QO/JAgcncBnmZD4NhQjTxlCTisBpS9TuBGbzC2NuwQ
VeD8lzyPWZm6AAqCgTtER9Rrx3JftaxVw/JmDPaf6TyTyAGcUbOJ/gkukw53PHbeOmJsDQe6P688
vjVGBo9p+BwyIhPYJBeb3IKMZoZ8SQJ1N+MSG4o9bKyUh8us+4PmdubGyw9RE2eHrPU30mWMnLn0
WEGq99shC46qBL0SRT6y8aXk3lwMAZzPWAeKn6cEgk1puhZjCOgjMgG/+92qqfApSibVC3O02k3F
U6TmxCO7+gpaN1kF4TRr0LNtYs/0GuiPgzFNy3HCo+nMKidyuUQb9esm14aVLIefXmXfjUEkhyNq
WnSm+AZjej1+qUj93qWTJJArNX99sJTKYVnd+uxszTrb6wqRmMv8UEl1Eoliqd5Cw40SAF2J20AL
w0khWQgszFdK6J+gKXCwJBPyBvGZ90i0+3IZ58zeqsD+rsuyX1UgIXWbt6mFr9VDKhETmYsZ8RR1
lhpwbxK0ox77dyd+x518n9zWwKie0T8RhKZPrLlH4b/bCAGKKfiuMhStiUlSXYx428uyR9nFztaM
/GNesEhzgGepEfBi5TpbnxXLsstp6EzLuukQ5tj1bQTZoqULWJ8x2rQtG/0X5caU3tWEcGgMwC8O
0WRSD09n2TPTqbsed62gFiJSKIs+7RRGa+/fOwNmbsh6UxSILDsRrIaQUA+N595qnK/Y6A5xRRJB
PtlEKWKcMNRf7/t/o2AeMFAXRCXiOZXQlqIcyIMIVrJ7rmm1lq6OHN/TP3ymPcOApCc2jKU1zmpq
A+NyZHp7ZYI7F5r77sHN6yDS1NYtkTQTpu3/ctZkXFgMKuqrjddEdOOPMJUG2oR4QahZhgsqggss
9fWJjUhKTeK99DVPRj58xA4243giF1ZY7qko7wnjKSfuBJJvPg7LZfynbQqq4n/SdRZmEQDi14kW
1ipC1oSW+8cAm5oJUU7OLLapyFj5pP2j89TKBmblZxoNG9rpNjCobIoG721XoqmoFdXC1UuKg2sB
uq6J4Y6TCJRNh3rWL1y0SP16yC0WmmMMeGIyj4OEbmGU4ZNtvUcmOADfBznqz7puSWwEhIQYFLWw
eDcUBAzXHa6NWR5Ny9CXaiLMlO1W7UKxMVgBS5r+NFVvrGmfMlkABfa1nQFS22utQ8E7zsnJzKlO
/VvHlwfmJ1RWzcTBYddqObnLwaeCdzT2Z3l0MjRrIlLlWf3/TigrXhmVuU9a5kZ1RVha2yDysLWL
QlaXUnYxP8Wz0GbYuwZ6G1faLXrQq2LGkCKewcLWEvRi4z3sFd73uRJKGvvVqxF3et1OBCW+U+Tv
VcDUS1TNNRWYfWqDYiWrJphM4HoQXQmreLfCgC3aEGCqSyLaqArqF6FD49TszKg2l7nGya5w1dmj
TyI2oxctR3rTy4+4RqQ46DmrettSaEBO3UQgiCE9xvIaxDkkyEGHC1GH1j2/j4TQLx1UYLVTXWv0
PnCW2CxZXvHI/YotmMmALrxUrv7LcuAmq4qARW9NtC/ifa/P0IPionMcTndXoBz03WAbsckpanLI
koxoh6hq9zyXmBVDDGn1TNQZDCgYcAHHOEfd3HlyiQLgJdWbo2hssEVEgnBW7y3EvzRrj5zHlO1Y
sggjsj7KWq9Wuk7McBP92B2pBaOh6PnA8bJ9U4uKebHS7C1PHJuyga+6P4Ah79j7p3HA2gFDk1Fo
qyJx+f8tgYYP3ZsaiTPyqm9ktUxWaziOCaTcsEheO4MprebgMbTpn9zAR9LLbKjj8WFGc7XSPF12
mF8pwItF32Ms8uI2YBshbmBECzfSF3blpQQUM1fMyaZFsYiSOmZQr4ySeEvhAZCYuhUew9HP9GXT
/ti5TxFodQ+bU0rVcGxa9jx2Zd1yRP6dmQMqHztnNTYFLAT5HAzuHDA+QRvo2FanSDbCWn/EJpWR
JfoEITTKvBZFLXX3tDLy5oFxLrFiqA9O8GyWtcVBhnwpCd2D07L99VmNtVNSLfiSYsruzrHOSNuw
bXzbhg1mK90Tw4DZkIVWp9WnwbB//In9Q2f/amOts28dmP6njMksx96W6S7rIcg39XepIVCZvJmx
T6fS6g/ErxN7QNtLN5oj3ygYoMZFfBOtjLBcLXoRyegx3EPONJbeOaqeU13NGSCAocIW31DfDfcS
9oCVsOnGRU7skBFPi+vUJCmeTx8boYWM1o7CF1uawdYxmVlGneds4jplqdXhgfCUtfO5Uo8a1Lg0
i9/N3L6MlU7ctfoJa65MLTH4dzRfUVHafNMmqCP/MXYmu5EzaZZ9lR+xbmbRSBqHRmUu5LO75pAU
UmwIhaTgPJuRRj59H0ZlVSG70Y0GcpE/NITLnTR+w73nZs9tLebrvr5PmphPw2ZOow1stSCEKEXL
OiYN5ionISITm4SdsRBZ6ox5IChM0yTE+sIVEHPHcUBsZrgwYCuGy+R4z0NcAeLx8PZmtV2vtSLX
DRv4XA8t/kWDJ31ufgb5GsJYsWdw8FBA3GWcbiePrtP+YO8y+5RzVg6HZ+wlA8X4oQzdGNeAeHJi
5p1dYW7TMSRWJna93TgVN0WvGFuF2Z1TGLxY1F1Jxt6h7AfgGVoTBMN8urV/kkWRbRrfabkvDa6q
qf/EvIg6dsFqZMfurghSdY5L/6FV6r0ZCyZtqPcOA7KGUft0Zca/DwIkxFPTYIuiDYnKUBxiTQVn
M21rOdS9hgxflSfrbMMifFWF62MU8J2Jshep08/AVfPe7q+XAouQplC+8lkw0+EAmlKSO5JhQKVp
Jnt1Yy3tnbEC3K1uEW6dnEC2GLrIQIeYxxUzoglTkzswYSgiNLjz2XcViT0iYt4S2neFTQHvJvBW
axrovkQdiTkwzmpWe4k+koazLVwLkoug79UOscpTvmmRaW+EcX8ZV7MmxWgQLbSZVu7u2mE8g2t/
d9IIo3XPCqqo4azZPFCwDnku7adapXA92QNe0trAA/2n2EPfnaXhVTiEWALbpdo61q4O5tcx/WV1
1VttdW8qZ1gQRzhZmmx4DdMEc5vi408G71nIp7yG7g3tlbjAgPNoUjtROL8XSlduY54IudVvUtJO
lYFhWCg3QkpTHcqsOVbDAOkQlwHWz8bCA2dHYj+TJY3l8WpIoW/EN+3Uw22Fzbl+fWooE5EZEtpx
Pa3BeMpjUl4gzNuClo4jaL5Da53yVWmRrtrkNMatI9f6emGq3K4Gdz0MP4lc/wjQMNlLeBFjuZ20
7NGrUYwwXtnqkQjLsKFCnifx3SQsyElxZ3bw4clQANfi1VXRL78yxBLOhFKmGRIgBpJwMYi2zdaS
lzkiSyZyBwJxN4TuT5SUv9ql++7bep8zX9qU04Pljqs6cgAN2PyoDQiDlL3WkCzIBsq1DzQYpF1B
XreCmZKpgwbcgLpkmMBNVjlOEn/aRwksjzmziA3XLGADUEvauSbJbQJR2eW0fulIC+2krIuHXEFb
E0hNvJOTtwFOlLra1RZvb5Djay5C7ygsniLT5BjSZ5NjqEME17aLTyoM90uLMw7R16up6l9pw7xp
6VmSIJn8ETYDljPvYJmcsM8wYuXBzDGr4+Of71NZsiPm+bGp7Cc3cZ7YYHxgUL9oSWXtuLSFVf2n
Szqmac3bzC5yXPPdHRiVdv470f7d0H3PGRQAqOEim5fxtbOWr9pFFWNjUYyLZzPR+3i9em5cHN01
ZdmwsAsqHpzOIx2w/NmQ7Bh2zTZaYALUTAh0JdGURPKgIMpW/PYrf/2XXQs6lM3TZGYbQjjGwrBo
Ja0UxbYVFv2tMx1Ci5gB18WCl0doDmyb04qfYl71a0i9jwo1a5alr2kVQa79Lid8nJ5f+ttIIrtr
MtyTLTJDHlwsf1l2chT0Oky2XTr89LGX1Sn+4c5Flpn648fUWs9DlKeH5oeOc0P22jVegHc/XWgx
ByAtHWuDtGEElaQTTMWo+CLFw1lVM05G78MM/YWe9VgggETiVHiUfxutsXYC0Lh445jsALyCBQo8
AuLthuTea+yEX6NKHzLPPqtCY+6mgGkktAJHDx5OZERDhYmSXeXzaEl3yif1MsCM0MbRsYtoXNop
rHZS8uAO1ktKySd8u3dOPA3bauQzi0L17I4IyJbgw7akw3YL4jhnlZx/qgQvqcSut0kU/yRPnxIU
VHXrFjSXsxbVpZvUaxU9V4l3Lup6U6JTm/2cp50pGQNiCm/YgZZ1M++Wjk68NO1v3QevIjn2sXvP
K7oUCQZF4yNsg1DM/DrbN7Oh9NCMaKZCfLmkkcaK/d4SNecsmtcpJDg0awyOboA4qpigpi8Ug9pN
zDaIKZLdkWI7TWL2UWbbwTX1Av+1nzxoqq7XbHkiGdb7DntMHl3s9Thzh3HeuLwk5sNJsiOK/kna
DDHZdT4n0HyIQpnZc6xKPlm+qpDhSG+aif10H22qMeOKV7O17ejZl1bEyBemT8firOsTmiGzzEe/
BfnYB1xtuqXz93xWnDq9yJLaw2Rhd5XYZctfv1ZgYt+m1osdUQfWaUsrI9yjktNK6UDVERNPw2om
3zBZxrksmt9Lj5ijqgTNvBye/AI5EYKBY2Pcm4hDHcck70wX8875bonVr9otxLeAEJ0gdLYhg/MS
jE/FRLTrsvDQwsA0Lc6pUu4NNAc3te9rD6F4G1vwkgxhlVrBSWlhybY2uxcl553pSYulFhRZvQvS
NkZY+LMcnhdJ2V8ULo45B+iBi2UVNyj3mmSHWldA9QcoGnXfIFjgnm695iwMIc8qQXtkDcGJ1nqb
VFyOpccsZMrhFaUJE6NJsS1iFIcnYkW+JSECxnqeXkInCM4tzX6QM59mRJ4vKF19rPSDrvObYbQe
FefYoTDdu9uxbhMBv1f6urkY1vlD7vJ52Q0Vq5i/J0HTnCITXDrdrALru7qxg3PGAnMjG3GZU86q
Nk36I/Xh0erJhE5qhrx2bNEqkAJVJtBp5ewF+2Xg+HJL8xbZaFv9oEuvoiYMGeBjQ0P4u5M5t0fm
QDtuNOyOiSuTlZd9B+8g35oaw1kfEWHRTJ9LS6mn4u5eW5iaCtaaTUjWY0PcTF2gx8u0Gs6elg/h
PDbfa8RoLPE1K6xbeh3I+jY45DjF5aEOnPjzzq4JFVvaN2ZblFluyMyGEn1esHnaJX5GHvhEF/ZX
KG74RNvvjKFC+tnwTcbiVs78VCoFjXIfbBpEChvsM0dGkjha92NKaIaxO42shGHR0hp0XJJUy4IG
3aTp0ZE+gD5hvw2pa6Es0Ocl7r/qVbuQn4KcTrMuQf0G2QrqnKiS3Ku4cahm5hgqQTvuYu5KtzgV
Pv8dOrDEYXL0O/T8nF9kiXaF90Og1NQWt5mdyZl9rf7NPGdBwwX2kaO2RhQdVdeKbN1wEvuqbY6q
cj+XZiEWsOKEj6xdUgSPdkWKi2dWVGNqf0wKUFIzuTeTQO4r6q84aaeNMfCRXUyHDqBHKTIWPzNi
2JSOuBNNSdZte2hliDS2GFh61tmlBAMCRhlHTRsET1I23aHwzBZOSXIcqJARjES/C+603ZK8uXlf
H5OxWF8ybTKt1kObuKxGJy8/NMolH5yAB6RdlrMd0oqcWteqjq6P2K1Tpty0ANhCxsYk+1Iqz+EH
xqp6FFBzwvKDqwpE2DJy9tfLZk484PMSE1xCtyemCcX9UHHTDxwu/YCCnzubKKARv4ehYbakQWlL
swLDGo1bXIHuKJimXIU9NYxbzwQCpMWA7bvdx4X6aWt6o2xMX5Z07I8ZsVyS2ckQMKTN4vamwkeX
dshkkwVZwTzP02bqSMwprKfSML0Jh8498uxhHyjqXUJ0eF/ly03mCVzzyXKG97LDTUEuah195OGL
6SBQ+zbajTYp7pNsfKrmEIpV47B+Qc1bB5xLS73KM8vqvRX9zZixkREVl03n5OBQ6oe0RNPuRKuV
PnWflZ8fjDu/6Nr/qAT9UlygyPQMO3tYTJqwminnwmQHUi1g6yTL3BTJAOqn33YMKb1ySWAJkHRE
kVmtdjrb5izqDkn0xpGpNoLWCysNwyldF5so7N+k4fntSo76QfivqbLFpQvQ4zkDivnMeedZtTce
AE/pwRAo0hYtFZK50krfuoTKqxj3bjg02ybaThL5pE8b2/QU2oTjhjzJoon4mxT6VgJc0erZF6Qh
8Pb12YIjZu+xxicJ9ZKVej4udGEbvvska0SYFecJbA/5GxliOQJimWqU4EahX56fOz/Wh5x79SrU
3amQMbPAiO4Xt+R9HfjPovTVTi4FO8fU26UJ3BhtEb4aIFxXyZLvIvgcJo3BP/oe271EPxYlKlQs
GKaZoWIGn8ZlBDtEzb6XmDbmJH4yqSRpqeRB4+n0q3UGybzSOk9JTAx9jkGGWMO0j3lazww/CkP0
pkNlDa2eVq7XjB2jR6eiLY1VybufovQZ/bk7dOY6joKJJ7oNAt8LCWKrwp3u1i1eX8aHeWFwNtd4
KsKi6o6xvRub+WaO8PQ1tXfyHT2dAJ3cjfaLWmpS0McaIX7DAwQzFiOAoNmDCpItd1RPUOdAOBXI
gw8DwLYru98sGPOdm1hHOTkwgCNmq/RD3pHeAWc2w+Iskw/BAHmhxQSAvx495XyXep1/RkU5npa5
/8pRfcAyLa3tPNHbpeKZCWyPwlJxIlALj0qSZWhv4zkj8cJPd+2k0K+TQ+xaQcz3lPdLo8Z9hrI7
ANykIt5PxGNEWkz1zk3Fjypt6x1bRyvwI4L8hkdDxNoAYYZUDJKxA1SoS6m+MqqeswjGB4uUjm1f
Rq9FHP9Khj6/dhVZEUmQxqfMaiGgIJQrPQLR8NOh4ms44VOH2acvkv1SNoyGRhr0ofxAuwCe1HHA
N3imO/ph9FlM/innduRcGu4msmq0XYLztNDRs+IItjq6VB7/hhPKSxpCNZFz5rJhDIAeWTb4t6W3
dmlVPIWzA6x+BkndpB/9iKyvLkawY9ztpS0jIOLm5PeX1JuSe7Pgzl6oZhHilTynyAlKCvbNCU6Y
qqnvvMmutiZlcBnjBzj3RuEf5AnmMMnCyjcDTUC9NsFIOAQjUG/VescgHKutRMFVevAfHCcGOlQz
pGY24QdQWv22x1TKQhRHVPHmC4oITzvT1g8Gs3er5rX/yJbokLh4WAZcuuPY7qr5cYmybBciLN86
vJthAVMhyciLS+psu7TIl3ggv3PfvxMcVlBVm6/Z88hvsvAHLeyXI2G116lFkWpBhChYABXOclv3
wVZ99KV099Ifnry8vl7wdy6a1Tp2JvaDJIt5vwQ20V04FFC5LfM4LzfhQL/YdAvwuxIxk0FvLQAw
Nolwv0d09V5KqIPM5XWhaTAzb7pRFkRcd5VkzxIZNW2lIuOZWlEjaWOEGTiblRtiOZ/VOtnGqAdm
p/yV4wZH7ACOjgf/qjxGKZqizYwUU5g6R341+K5/pNNII9xd0dAtZ075Yx6wUmU+ykRM1g+D4950
i0v5OaHEWHuYEgUmFjla+aZzlm0KS9UT5h7v1Zsng4YzMMVbLlvIdz2awQm2e8Qb0wzjqYrFzD19
X2ok74uFgUbFHtzUGJm6Ama6ysTsvI+BBZp9V/gKAWl6RuMKzjluGKiLENfA1IN7R8EdJYT1eEje
dcz7VomixinfwwzNBehFSIKF5HhAMUcYTdYM+7zn+JiWgclEWHFcxOw/8dnt3R79VNcx8VQphShs
WoSftNGtmcgPRCUWiD45zK16LjoITdg9x23V8/+mwXnu2Zukw1DvxqC+tQDGbft81yFR2yKrzhBb
8DjKomq4ttM9+cPJ9QhdmpOrR9GooaT1jHas7NAmnD6RX03HPFV33hhwTNU+ykk/fIqTChG7YjSi
O7Atc2+uCydYjr7NchcnsnX17a9/+8e//9uH+Z/JV3PflCwa6+Ef/85/f2Am7LME2eG//uc/brKP
vhma3+rPj/3Xt/1v3/XUVPzv//kt/9dftL6c//q9/PP/fHnbd/X+L/+x41Gi5gf9Bb/qa9Cl+vMa
+EPW7/z//eJfX39+y9Pcfv3928faXqy/Lcma+ts/v3T6/Ps3Rzh/3qn/eKPW3//PL96+V/wcFqxm
/Kqz9//jZ77eB/X3b8L/m0+bzXzKDaVtR0Hw7a/p689X3L+5oWv7URQ5NtIG99tfPPFU+vdvnv+3
MIAnaPvCs4XrB7yCodF/viT/hujBD22PJFI38qT77T//9H/5DP/7M/2r1qjcsloNvBgZRN/+av/j
w17/uMB2XAcpgBfy4mQUhBGvov14f8zqZP3+/xGhGMHzu1Y1gUCUALEit0W8z+ek37MJYnQ6j6xD
yzX9j5iXeQB10+eqv+tRizADZ5FRMbTKCtQFWT1850YlbCXCqqzQ9KX5tafEPuwHwdyKeVIf6EOQ
1u89YahMGctTxHVI2RUhC88s1pOj3mXaso5ln5K9UjERGerGYoy7rRMQJYMFtkKncr7UGUHpqrmv
YtabgRbMRlz2PHVqUC7ltneZFh4qRMcTwlPpjTe0hFHKoDvVdXosasYTYR3SINYUIDacRh/kH49A
uc3EyCNrLmiR2RXWceadkZIwAdHYM7pwH7RYdzwqdjj5dAx+uYKm6vdI0uwHtiD8zxDo45U7NnTH
LJVfUztUOyM5z1cV/Gx7SHxHEBsuwMNhMqQGT+4RY2i269hcM48kBcX1Gb/2BdPpOkVdpfJT6gwh
cmp81oKoC+515vQBvqK6ex3G+JbhKAMJEmw2esAa2eruJor6R2vd7RjakDWWvm8b9wq/MJKddba3
iPwYBQAFYkbqStF0TgVz4xI5ylXB/m7vtD5wZV8vYAKQPxmYmeu67WrxfDakqyGlQm2+axKMxpMv
+XnXB8O3DOTcYsvzjXztGBtGgsKsA0Igxv5N2RlSkrZ74knPNLxgBsWK8cuxkh+Wqr/qiXliHSsC
Sggocmr8gFODZEoWw1PfRPspDxe6V/5Mpoq8FV3Kc7QV29CsiLGG2JJBAmFnADdYPIeYu7qYeeKJ
WZyFkmcVtfQDlq8OYJdSLDBaNTYAPV6EtHBXEBqHE4eXPPeIXSnmVjqYD1I64wE/CSqkhmb0lPYY
3UKqN5wVZH/XwNtLyXNnGt7A60RinSYaSsg88+2dQF4UCN6/WQ14YLXDjRK/KuaTZ0CRwWUpV1JE
TgZM5yGOQMdcV8PGZMQhRDyeWdhDTiEhQozRWmPclGogdCSldopapLcO1sYxDQ417M/HWs/TvtIN
lh/Wa/mAJAnW1t7ik2nmg8n9x8pJMu4D0LgA98BqpuRUKIGSoHMZPJb1/FMLWPnp3B64/F+sqrjT
9sRmuPISMII+q0gcbOsilbhJ50Ul0KsMolMof9U5XhdKualQ5Vo7Id2fjA24tMLqOaPLDRc+W9VI
TU+Bcwctz9ER614oJw4NF9bBqTlJhIJyjV5vw1Ax3GESewvHhP51MfY+HUbks6hZl7ZySQtkS6DQ
HwImo+txjLPN/aYlF69d/dUf/Yzm0olsGkebXpyxdQlY1UZquBUBKZsekr0piR5Cfi1pKSM3CvUu
EujubAqN0SNfDANS65xlC231qpRDOezsTONAx0S1F4e3yYiaYegE5D6H69HrVyk6S8xjgogkxm4i
O+afZXKocZ9PHPLQyPtjWTlIyCX3oJ4125GO7IScu1aONX92T9ooszNqGjy2sx8+tBa0OGCAnG7C
vtip/4rHilFVzfAWY1KGxfKgY5IWigjboubyHlh2N8spGcKA+5k3pggqqpG5JLfFj/BjMsu0FexG
Ezgnx1tleznznLJaJfcGUcCM065YCUeygWUZVp/GrhgDwZw9dLilwor9BLA1OoaQtWHiTop1xcz0
iqt7CEIfxBPHTB9bD0GS/VDNjcS7B3Vj+FCL9dpk+csYYBFFmHNhQWY/JrUIkXxgHqnsjzxanpok
Iv+Py7PNclJl0dkSRXk9oqCfSFcvwvH7QrzmLhMpofOEMJMdDGIt/KVHHwuPr/aTD0QviX/4/az2
JTO3lonLLgbfo1A2D/InfNOAcRIMP2SHVp79csfhMwlZBrmxDS7XQlXeo7WAvpzQJLAhXZiR6gBV
cRLM3MlI2hh8pPY2W7L7XtjAD9aBOTMMEg6DcAIvSgQr+Z/F8F2Bu2iR0uyTvPiMOKdpsBjN9D3S
3Iz9pu1NB7/+qDEEXCGRuLasmFMMGFiJaaRaR+gUZsAWvBosW/umy2Q8Gp9BXkGfpEqeeZNmpJjh
W7jq7bhFZnbw3MlDNYxfhd/hzI8sTE+RaMDu2crZT8pqbyuW6Wxgoc64ZGmmPk6GSue4H+bsIrWB
4RaJeyrdQ+AyQ1tEwnSkLypwMQnwRkiKufH4U/AAbIc4YjfiNE9F5SIdIbJ2wZVptXVxKCoL/DvD
VR5qeKgcCZTcFnLDKugG8eUvO8N9lW5zoYtzie2XO7O8CzMWUk1adddd/EKRcFABPMRmwqOf23D2
EGkeltWMly/WA3fpiiy+1WJ4wMuQbaxp1Vur61ZU0NzH5ScizJadSE5iu3+BtAnPKu0ZWzeXrhj9
ozT4/kuM70zo3e/oLsat8a3HkIEuGYbhLTt4wJRbNCkrTsvxmvcyN+D4Ypasiw+zN65ag4I6AUQG
W7Vuk9u5nI6+cHtiCOfvaZm/VnQzXsrgG6AQRBIMqoHvEqIULkQFlcFtYEOJaXU6cNP5DDGLBqp8
PztcjywCBa3f1i4uaqaHnqdoN4jEP2SrcWVG/BmzCdUes65unm/qFhXIOigo2/FCaDgBHg6ZsQ5Z
S/YcXIZFq8sqCwpNPF9ryKdloHde7hWHvOSs70K8VYG70EQPDbJB+nxudkb3lT+9KTdlTuuDrZ9K
hh9VAoTJJ5LVcBxfTW2ACNuvIMAFcuU/NRueS7u8DfOjrzUmeW7mIcNDMyaUY00GmE2EYEvUwx8+
ZDA8CSRW8DUpM5EEt5KBNsnZkMPlIHYTyvTSNqt2pgXDxXRDuy2ZLm2ZI7MFVo8obG/8pdyEXkUW
U9Gw9UAun6wL6hzK7lvcsF1Yki0qHlj5Rdn56FrNqiBX7nnGsrNZWCVYwitPM5yPvWXQ2ZmFvlUu
q/3heozhVWTBMG9iiHeTVsyRSsnpF0Y/ZYFvzzgAf4VrmBx6PQ0wUQcL2j1wu4m3NwOLsJzokB7p
Jsdh4GILxOfrKEFWhl98tW6YImim0Yydblsg7NmGa/r32g5dtS5anxXbEjlw44LYe3BrfKaRg7e8
9Ry58RLvyumPygtRcExeS/WOFJ986FoFj3McPcogAaKzGEJuEJZb2rG2BVqTK8/GoykItJhZiIvF
4jKSayROznwmPAZDYR3zGfvJMLH9lhk+MNlCc3PC5chPaoRNNS/BN88kby2nPieEkWgo9kX4EPuU
0jxrGamqzpAzIrZLQfWbZ3hD7KT+aFQeogaJsSxkluCIx4GmCkyn8H2JCM4AkvrK+k1Tw7CZeIsF
ytWczNfMksS2DxAy9NTi9kI2FvIvGAAgnPKpTq61k7ASR1a7zRGMOTqrjxXf6aIGuIJ+BxKV39In
gjDDCdGVPzEjSQHzsmAkX4bmu4FDRlU5ILZfZrfbitHBGir0teOP0bZmalcmhF9MzBiUjUJaNN+z
CJcaQ9g95ThM4IDjvKzjaLtuAyam2jsYdzKnDpRL+uqApwTyXrxwbN9W9nyj2uUxC1R3IwFpsD0B
k4W+XjD92PfzXYJ5u7Sm7HHYdpjwhcbAILgWwNY1gUqPC74waAX5ikEgVCUqMJE3OjyFCWYOp4/s
235d4EW37uINJ1TGatuNbFkqllxx2P/o/AW2RLuGWz0NloVkJmMIrHtsDHlDlE9vfAQ0nbw/FIoS
L1pHlPMItm6qoX9PSJaWZHrHUXBNti6W8GVO6INAebjJg9Y8AC2LkRbB0E3HBxtFC6Aox/TY9NH+
LPmTp+0XvU7K2Lo8JjnGKIQiaYmSTkjKxFoz24p0DoQ9rM8rkHmhLzssyfBTRyhIJ3zRHK9E8Gp5
rFJuatFcLIM+dYiJuhEGZL78UZpsNyGOusxWhbWPtc9QpRUOnoRzD+0fftvmqFuPUiZhFNU05D/O
fZRiQSIziUOu2gRedJjL+BK7FIlO+LgMPtnFWb5DsMuSKKtuSkpwUHApE/KA+8ml++1afnfaUyiY
6Fnr5SaC6OCMHG8VMgEwGEmyTepyvJlgzx1t1d2Gg4+pquOZMNdsaA2c0k2zrJO5brVmueYzTvMU
2iKK6DledZ7h0eETvi4lGTb87MgxciwG5OGcOs7ZscDGRUlHmg5iUavX824YEfpHBoHqatKw2Ctc
o7aivM/Zbk8mr499unDNGlwfboTzfnUwFdZ0sgpM6W5KYmYuHyBO6rh2niBJ9x0W1BGR5hEk1v1Y
SAalunOOq5U4LMb6MR1rcRYWvMPG+pzrOjpXSFL0bASQCaO36cKKpDdhRH7y+BZ3LARUaBHdsKxD
PruedsRCndFp92eWxnAWCU+Ou0bsLNu+zssI5SlpRly52ZFxGpMwG7C2ATi/aQzu/MxBd5wQFZZ2
AznUWO5bprjgEgM2A1ez7bynU1GcwMNUPC7X5199I2wSt0zANjOet3kEyZdDHaOwo8hFFOYig7o7
pGHJAMOU5LJ4EDhiXKHVnF65A1LgMaDJdaIFA4plPxUMLhmCqlPiFPq+GGHLSjuFehjRjQaHWaJO
kDOK0rIT3qWN5l2DAvNEdY0SlBgCZz2Bh/ErXoQ4WISIYivF5M69XjqApoIiRgBFHyv0o8RLcZzm
8dmaluJUT6yYZglKwAD7DYOzldrOFmtQccgA6eAaQefNRPhosbS+YnJFY1fhwRqH+XPRLYnRPfty
l8LOW9W1lYnf4wpshUXGIdqM9w7CCyfpI43QVT81wYWHWxR08cm3sVD4GGXHEsNDwXmi0ybblS5x
kZWFox6RBc7fD515RDy66YMYoVlI99F2CZMBj79MTnSQLcdP59IKxrph/Q2baVqqw5z18PUioMKi
DfR+SVjb9wVLAnzJ/kXE064qKP4YLeWDJk84T55zxRPGdohcM3MUXQi1W8HEOe1TiA/eYky2G1wD
gTXuH+VqbkfkSeu1avW9WlJwVmwE+l7jxM9p3SU1Rm+Do06SVXDN9J4l1dYOx/biltNvUyuMa6aQ
Fyulx2JJhQdzMvG+KF8rL7zqmqK+7fruzB7wKDEIoMnftXP4VSJXwOxHKlY8l6iiNR+qtOErWf1d
iJz6zGvedjP1ieVMCCcVLIvIPPTxV6zGj7Cip+5xh2oRATk1ZEzUnNTeK7qr5wlVPhaH6T6eQOGQ
dQPNhcOlKmK8JTaptp04RnGJS1rAvKALzpXFjos1zhZv3bOMxuNUl589HSCP9nytR4CPu+o8TeOA
aljfOhbzmAWzNc8bDBmSnCZQadu40tnBigocJdo+NTYInUA4+0FZrwMZNLvgxAVE7Em7mWTaXzQt
OHPD9zp18KZXeFNGZOGiCLgSfEi5cyzByLfygMnvvbLKe2OTGuymJRLRJMMATEV2HbrVIY2p0Ko2
23kO4A/S77A9sAa8iqaI2twz5A6g5JutBc6xbOWO+fnE42MK2FCQ1IXukJZyawgepoe+T/yo21ud
JkhIztsCChcM/9m7+1GE8Y8l0TnLh5ENkq0M68/1BufMsuZ4PFZ4TCM+6Ote+XeEl2RnUndvi0I8
0q5KfucvB83jVWXFp9wkJ5zt50KYH7D1ZQsagm0nhfw7dRT7tIQok9JrLgAzbihw7tn8UdTqAbWu
fbEy+6X13aOuqQJ9oByA3OK9WmedWf0zEDZnE9vaol61GuFr2+HV6byZ86CPjybhEkxHwjj1FNyl
lu2jjWACixkO8hRiwcjk59qYF9vkN0ET3rIFwnbZvnjBct9ZPEDiHL+tNRh0ExQ+Nk+iq6xj318F
OBNsxzwu6NxxXD0k3nQ3B9URsk2KQUYup4WR0Yl3449BexDldZVbOdGQyWtBVF5YnAN0qBxx62/r
8cgDB4W4B/6oZ+sHE4q/nXFqvbqjPCp/d3r0e/c1nPNbp3J/hw4rMxeNMf7HQWa3Xpd8d1buP9AJ
wFkC9ir0mgwtZTKidW1KYqbGDIDtBU/mTgdmufc1rmgZ1wjuEKzXHFjXsvJ+0/TLfQmwiHE/sKDI
788sJd9tD08pskFcYCxZkYdQvHnzLxH4F993KE/lJ+D7d5KDeAL6+jHiFjqkCendoZ0jD3FhprDq
3niOiU8Bmx502wRGgqAAz6ZubK9iRlMH2GIXqPEpCqyqcZ+mWj2nOJS3aaF3oWltVp4O2uUeS13T
YHhrp+Z3b4LX0ILkw+l+EyX1qZ+zp6bIPiaUTptibL8WZw0sSWbrWIxdRdNeHQTOhqfSklTeEuRH
Fz7IAlRQgUVwCzISuivXN6pAbsrUcRD04RXqVf7u+/RoEC1nC2n8HGTfxw4d53xmzYisZ2Rf5bK1
VF5JSnmQ6LNBVLr1QgZvi5sf8+iZqWqyDdYwuzLukNv3tJcStwlIg0NstW+zri58xdqoeJq2eaCZ
gGUm3TMXQkPcrNygWc2HtssfW4st27Qszs7FK42sUvND/HaDwKs1PTM4YYlD2+RPYuQN8/S11bkw
lEgo2pA47Eq6spbkF7zx93VovzWl/qUVEzG3Rd04rM2wjWN+VMMTHRACfuPZmz9jLlILsfV50SaR
jCSjqAXxlCy7rBEP49B/lix/kR/iIYp83g3jTp9FeQ5SANgY7tNDUZI/HeTLrreqe9+pmtsQ/E/B
fmk7ZL7a5EPxoxX+88DHCvMQ8PqEDoCNAmkF8L2XiK4d+Ah8UEB/Q+0eyAfE7ai2QuPLTcvdaLAY
6kA9QRYx1tGakIh3KmBew5iTHk8BaY/GBwbt52RNXQgrFMS5T0yip9tt0Hl0BdMEZ4CVL8d5JfRb
miQfEtxL54/f40DiWWrEj8owTgoW8jsqw+ZeDgwuUoh7B+FwX6eWCyZk9dgwHZtC1D8jpWEWGP5m
7gkcuPMV5cBTbDMXsf4Xc2ey3DiSbuknQhkmx7DphcR5kkRqjA0sIqTAPDoGB57+foCyq7Jzcc1u
96atzFiUQpkZIkGH+/nP+Y6DJ7cqxQ/yqYi7Uu4LLyOpOAdqKrI4ZgZqJ0w4eXT5oa+7hsorC82X
z2fD5IrruJmtxOCBYUSvO8Ns7kbOBytmV1wbJcYNQcYj9yyxTR1eCJR30EijtU4a+13vbHhTGmET
YOX8LuFPJGymP6XcOePYQEhGQ6j1ZFlcUQs1VnGnvOgdngooHWtpSpxjNWj9UPGbibA8K3vizYlb
6sHu8g4BPxSNs9ewzCWjTvUbDb6hYbLuyE+/L9MTeq6LAFu/eexe/i+Gvv8v49y/T3P/1/arnEem
8p+T4f8fZ76m8d/NfG/d1+9/DHznf+B74Gva/zJw1Om6YQhO567/n4Gv8S+aZBjpMmKwDNP3vH9P
fB3/X7pjin+PeYX4l2XhV/MYGBou/yf+J2NeBsT/mPIaLjV7rmnZ3vw/w/rnlHdK63SEV8N9y68O
cHC2+igDeu2y9srhQx6JhH86hl8Cvh2Bxmj1dMaGOuFkZTcvESBg/g4uuZPSffArvFogpXKQw5R6
25xYf3pps9Xt5662otvywIAR0dp0iMM0SXwbtVSe5Dh+/Ocn9JIRZ4+L4jDALncKVG+MReacNWOs
EdjVDxUg9pLJuo58OC6+jRk0T/ULY4JZ857EsRJfaZbWHwHCOMb6ijU3GesPw81foQMF3BStghp6
n6V0/r4XUDIwTY5A0pcHKzHQmK55nGWXItbri1XpG683AE/pyrxkGucNN3DvkorIYjY/4FDVMN/D
O0rb/mg5HJqgVrMYFs92ymR4mPdrQxpnD5bDGl/LPPzpa/26zIFae2r6HDAAsHuuqo3JonJ0wFNf
GA82Kz1K7Q9Sz/SkOMEnfZNvKB7DaxjXJM8mYPvYWDcBt5DHiqr5rhsNWLZNfAn1cB35qr50RNyq
GB8NDqAv5Vo/unKic8gBgeq27tnSLPcceXinQ/Zd/RwsGUcn/xL+s7BFudOlPu1cF7nHikKFLyi7
ytbWabhxh6Ou3nrn2LKL+xk4GJuRKnDvOIX10kcVvwRY384LYu6TN7aTYMcjZGo7wgOwPCzfc/AS
Ypub4ktVWFcan/vn3mqS55atKMWDJDidLH7Nh7ihBM2JzzSk0RemaeMmjK3x1mNDuBNd2OJ5fG4B
axTaGH4OSv10feG9dkp3VhXB40vgU2cq4sTYNkndPU1E0bjtMak2OUOsO8zlfT8yT+7VcKj9Sbwp
BGtpBeOv1E+K+yrr8ifNDuXOmzxnx+Sa/XWp6KfStA17D3r8bL1/nkz3NUmd7pdy8QrUWu48jXGN
9bMDiMDsw9vIym9WuRNzOaeCqoHAglUftZd0aou9Ki3ovqqPLyO5jXUpHXG1iA2RSi/tte+wF6d1
Tdibzo20rcy6G54Qig2thqo3hR1VVOaukl/Yn6NjYcnoWM0PELg4ICxf4x3h6fLnqWnQNO8Pf/62
4v1lJfm7dUQYQv/nouJw07N8vOqGabjCnv/8b9aRLmg7V4tmJzEzWVRP1OqTOTRUX9ZzmDuZ+uds
cuoz1YtoEFNTj4+erjNnwmN3FygRNOu2fdcJsg5hl/7xrXxVjmjhU9+fJ1I1j1VW3cJYlemGqRr9
tcEUHNVYB1yLvnXEJzvFwr5oTI+wtwf9qQJR2gd+82SgDZ+tyj6MqbB2pU2SvKbk7VjZxUvTyjbe
hCbFjqJpH6bh7fuvktLuI/OOWi3lubesrhiaI2DdU1nKUU4lwz4QIJTMonfepyFjFmH2v6K4p1Ko
/cSxYJ9GdsJXs9V+eDM0wE3Si4EO/WwHbD5CSsBPPW+pNrVME/3QeiGnbq2YHF9w3FH91wzQkJml
Mkdztr2f8zphwmWd5ecdq4tuGL1PSoWUkPh+y9m5yHYRcD+WQqaYdHlo5b6dC3WmETpWrfn+uqrL
9prXubPhw5CsbI7FqJPxFbciuoqXz5j17sGJ+47EKa93oCM7FcvQW2afI3bls9Xm/BdcOlaqPGa0
o6fTD4F5BbcwSfipKm3yqjWojI46omUYnhtshOUsrEKyx7Xmmi5LbfJqhip/8LTgt+WG1RtuLG2n
CmbbY+XZe88rn2pZq10N8eQtyYu3dCzzFaNO+5BUEu9da5qXxrKdXeE0zd5xR1g/ekzNgp3cRk/9
jhxhPUpn+rRqw9vnnSQA6WXAOTINcfj7KjJC651AWXTryXPgbRSXntsVNY4DTkIum3Z5MImZfP/a
RTpH8M1hJEmrp294b+td7tqwSSWZIzhNOrMMB+I/Jt3wrAbEIEzkPo6Pnv9w04w/siaxEd7sYSZI
jvdRkfgs07Nr1mEyhycAqFYPfN/JMHynKcAl8Iw/S5GpuSW0wTMCqHiX8i83lLg1UzjBne25L9WV
fRHzQ1NjB1I2WhHw5xpKpxkflg/K8kDJg4s5fv7Tsu7LPaxfk2vAjDF4SbkO5u10EXfRLtT7Ny3x
FKTztngv8mSkL5XheNLDeAJbgUQk4/DsM8Pcmun4YIwzU8dsow8HfHaUTPnvPGUzPXh4GdlUfD+Y
+I66stp0cReApMdHQxQmupgm5yGdgJdjl/afUFCTnFB4P9U6wKQmxbBVbl23u2Cz9o7LRaxqrzy1
e02UpBM4v14jYbovKQGcNVutFRhNKGfSbR9ly0BB2F86NpKfdf0pJ5fyDtzWm7D9lQlP/gDkCME+
R5RzVV1QqQgjZvbJxswte/nLigYmOnYMOnz2ibpQ7tF20BvDkssfuwjBZqhEzNAYy472mTHRePGC
zMeMKblQSMLcB07OZsNvKE36fu0B1exNJuvrJh8VkjzMxqI0RrB2xSuBqX4nxuo5K6zhnLsOnaZW
ty9xKvmVDiaRJP2qIOa/0vIY6w7HMRIglfXCaf0lGZvPPo/pWcXyyqE0S7A2qE4+5FE77Ia4EFAL
ieVqyrp2OtDREXsUNgm/3ImaqPWye4Jt9DS5xbXL+13kluNrT2K8FzHUQ637jW4wj5ZTYgje8Evr
+4Ymcvmr0VllquKHyqW5xwJL+ivC4F8Ioe3ztiWsj6ODF8DGh8XzoRqfSqPp1zhmnwzPrj6+P2LM
wsZHEXTbqMiyn0UNYDqRuMa4d0zSpbJQ2kiXy61kmGFQoGY5M3pENQa9uy3raJ4WWG9dqmcGQkDL
Umn0r5OuYKkjxD/JmJlmOUTWpe64AlUqncPQmhZMMwzu8wLa6W5IXZYZgWsIeZOADOj4rz5GEZ21
StNvk2/Fu6Syn5O+N9asaPZrGBQvfupuqVAzL8O8cHT9MwSDn7TIuJ+Uo4CpAG6aj/50lOSD0bwn
9SCterhiFH107dJ/98tWbCIKIyn9cbz3MTTPDvOdJge/XpVevLdU7W4wddYPfWnxt+CuEaAcEMCj
uoiOVECo0Oy2nESTZ+XqE5/lzDzV6P6vzEN2RR81W7a7nBgJGoaT03z4fjkgiYwgvYAaNDbCemzz
CTJFa73kjAOJcrBJwpdy5WXtTq35BZYifBxta4t743faUt6htbb1VkYUujG6au+jSoNBQyDo+v1y
Dm4ab1plDte8rR4MSgtMq79JRQMdpwB8RaAIj240aWeg6Ii6ba7VW29ymdHkVrmviF+tcxYAL/jt
ZeDP09y0uKAzeq60eI1Dx+Yv3ms/9PLkeKH5JAEH0ASSOK/BFBWPePfY4Ifxsz+T3DzbAVoxVsBB
GqDQ5CMk4jOKoiJUevQbJ3+1tHQ9dYIerwkCD3MnJzjmRvgIYsR6sULrYSy7dzLUJbUWEnMjW1nY
2OYgH2yftHGYtF9N4/6Q9EnTopLEj5TSUsP972dDIRx2de5X6VSKapvQ2DRG1h+jKP4z1FHxrDl8
PHGU4QJKNMLpVnc2Io1Vfr5ITK+NQTH0zsE0YuM9fXFDKW6lpHpbDhVGNBkciiwOiCSiNLt9VOPc
oXuWUQmvrZZAwjI0h+oOCyOGN+IXqzTBIIL1rSBcl//mzg+GAI7efa6TDSs64lYEiINLOT/MU4iL
kSf1vYy6aPN9NwxfoT5AVCNI5UXp2/IMUMZGNaXYMfhg7xJP+IatNDympPXX33e0edGsqzGNnyo0
k/1QGxNXpY2XYUww4KvMc5hERM0LTSSfbJI7ZF5Wiipwn9o2AdDXBDCPq0FzAP3IteYLnFMVIR5Z
yxR8QG9fMAMRrMzr+p6+Gpw28StA3/ZZL6dyG7W+DwtP2ReCql+erbW7VvNOtmeN7zaGG1E7b6WJ
hYJimoyK0PHYzZ3jXWys8LnScRB0Bz1sp0sLfekGbbHRqJapdHHKLANDCd5U47g8lMBjRS/IeEfG
SbiRtf5e7WTBADOqfZzL7sQkdaww9yh1JTS1cVx+mdzVGAZhrLpEXeoc8kCj1qPXzgSJ81Vc+d3P
MqQwsk2DKxVdEIhqD8yFGWuvXlLAlgp6+5EYerptUjZ7uZW4l75Oh5XC8X+w66a5Gk7wSGxeoge+
cPCILsxYd3YKZoRC3HDPbDl/brU23FV9/ovi7fQejlQEzrh239P6Hr3KOI2I5ATk7OboILihbDrF
ayUf6sKjwVCDq1A7JKhLkT9NGfDsZdPYm0xJYr0acaf0Hx6pmnMrkmAlM7fdQtEtV9wp3F0lmBU2
ua0d0j59kGwtzxzT1L4fYEp3szw2P+B7tfoa7y4WBnR6hw9PPd2jlW8abMO7ZY8HZAPKrK0deZVz
Vj862QiiTHdaWVR7ghqgF3qbGxSg2LmJYRwviXB+NWrgb2h546Xk2HiZgHJsEeBA8JaweLOAJHzf
9d4GCfL3NNigWhpwnWCYILouu77cBfPtDDWYPZR8Hmjz0BvOynVFwY0xnNn0vjhEbx9qRMvXunoZ
uIxfPCxb184Xe2qANk2ThpfQCeVTMNAYPwH507jV1KoRN4o3QuZiGnH5UrM5GEb1+fujXqWMfCHU
FM8NzWc44p9t6RrPQ1w96q128MpGe4zTqtywUTGPtuYAVAkj9sYe8F8OZvGphL5BGRYUrlhnWMfO
itNVRjhO1pFJ+wIxB8KcrX0eYUYv9zzPES9tOvXH5Stb+aRQQnAFVYVUXHijvm1m31jCv/1cOcZ7
M/8KYcVfXMy/FVDSB1CMgGgGMAvLLtoofYatCKEHJm3TPvNrpkpZQs5xVqCRxa9ynmO3EsiYE1EV
sVxdkdx1XnUaTUQtnZTzrQrZ8hZqwqrgt9NtaDO2xROzEiaB0y2bKWDdROeaYVh06CT4wkMaEpyP
sJIaiV0tOsJ4x5eyPM2Wp8oh/zBEOfYQR+01IBNvNLoU+whAllL0wy9vs83eauvPAjQ8iY0izIdv
K4vQ47W8cLbIhUA1RMKef6Rd5s6v3J+t61LKGOX7oRwh0LhwUOYPA9umphPM1pMkPJhOKNhwSk4C
QV199NJ+dUTbU9/dircBb8vRH7KNP5DZitvSvddrTihpOamTodHSKhM4Y6niPYxwgXmllyPkp+Ul
IPyBbJ2rFWSf8RpNVFVOXKE7uxfqqrsqfKId5U5xesnv02rOUeDEhNNYX0qZ4Fr2i+6lhQlL6tyK
P7uouS/kQHVUBCKnru38sa77H56fZkfMRCyRViRubJDuKeUJV9+vA2YlxhutQTCD7ZDDaf6tVMGL
TpZ9Xw3+TdesKqVMDOSXFOeMhXOr3BT0cWaWl1akXzai3+P3JsCqIYWmuX/26fOWWT/+MEuEMEOi
Uhg2Lger6jxI5NU5Hgrjow2oH+tSU+24RVKOk+fWmcRidtcILtgyrTlfRdov+PAPMtSq59Eo8mMQ
qocR9lSzxubj3nWGw5vpxxzvIM7f2GhWqxi79TMesQKNSWdHOzREDD2qZ2pfJFeCnPwXvJpw/Pxl
7VOq60wNfCSdPYCIsWYQapnHvUgCrmJpbCaL+rO4LqB3BCkpP0pnBFIhBZJkX5jq/xk1CVymhuuU
WFiXopy9VYAcE9oTIy2MK94UDBcLeYUhTYe7kLvNbLuh02oo1/lyCF1+ZP4yzVp8hEUMz2Oyg6Pj
YXay2KHuI4aELRGcfewG4WZotPIns9Pea6ef2pg/+/hnQheaE7n9iOCed8cmvXh10yLd5yO//uRK
kg2dsM6mSuxz1/TWOS5cg1oIKgiNQRxFIMRxedaNDFxD8sb31TA2T8sL3GYa0aS+9dYC2s59UPj6
aXkoXW8XxGQV/To6GAM6GHAi+AfC3hKYK1bmvAI3HlSAkUT2ShS69eKYRvnXgaKwCVC2uOGbdDxb
noPrz3CZSFpWjP2F8Zk5cpHdZ5J5otE+6lYhH1Ug1b1JLdbeJpMCI6RTFz+eyitYqRfl1snHsnmB
ya7eaxmvYmFFr2lTDadcApaRvq69cwZbO0RbI9MNmMV7zY4kBdvqoIhPk1nnZ6WV7sYrmuiMwe+v
h9QQxyArwwfKH35oCfRNbrl3UgbTo16YrNOBgpw+DMN66EP9t8ownLie1bwqydmtEfOHzB+Zd4VT
eZwtWtX3U3Nor2qXWIAHrChIfrkgexhNU3CtVA+niKjspAfZUcmk2xTT2O6qiTF9a3jI8WGIjShU
T6U3koDgCUgEhD2VPSVDGR104c9EughMnYuCd/Tnh/F7GwhKzXShp2tTmD2aZpIdpWiGdZt03mHi
jUNfTZNDIAVT9Xn5EM02S9N0PXDOmaAloWyHr8VbMAlabAkgV56czhG52Ee8X5/fR5LQsF795Wrx
cnZkZtdj9/SBp45IcP3ACQUXJe0SxqtbDNNmWTmohPZJLr87KWTS5dtp0FCxFfRDsLFmI5XF1jhW
SfdlQwSKDHf4yAaHDlGnVHs7wzJWa4D1uNNdLBuepxw56XuIkfs8xLuVDnF9zRrufkKvw09Du8ZE
8Q3ap/4m4KjIY3ZfY/2LBtc9x1PH1cI8ZrV8aYzlKSHXeAfXiT03jTpw+YAVrtB8ab/LmuMguLBm
daqsnNu3qkguTgOUk2S7EgRwNJ9jsJDRacTurTADDzyS12yg1QdnMG7uvFEtojFZpTlpiHjevBI8
I1Rp0L6VQNlZBBpSU9k56dqbGILu3nCjctNOk//gcD9/yHsMUyyYiMQWDAm8YLV2zlNiF4v+ID3k
oIbD7iCfwgZoqCfC/vtZm3pQioe2OuXpjn2//UJTg3X14mhrqkK9gjLWL23g/IbsYV/QAI1dMQt0
ywMlUkACDZGvtNi3tsUMmVnkAasu+pMljHffHLVruM4wqJ17k8PlyETjjXLkF0Iw3VfC+xEPTrtb
7rlVS/ZnuWuO9alqm/Tm9N4HOyi2qKrprlFt3IeVaTyXdvl/PFPKY4TWkK6UuoWdsAAgTkgiZFBS
bpbvaf4hVvOhsuiGR0uRMEPkfCDxkT2Y/UUDLMsoS+v23zIm7sDjBG75EmM0KcekLuixLqj/GV3o
2NDvd244AS2eDx/EfI1Toem/XR8TKgpj/lwX2JkISZjHSE/cje122tq27XbfhGBkm8JunqAlw57v
MvZQHqhzMeb4P9ms7esQ53DjF9rTEEKvDEmMbK1pCJ6KqE3O3+pMZaaneD70GWytV7KmvmN50N2R
ZOjosHNtZm3PLx6N3jFf7Hy4OJERPOTEsF+S2HzCRqU/LNrO/NXY0Yn1fel6NB86Ha3uEVpDVO0G
ZPL1spgrYCxQAuKn5VuuZfgHkaYw4mdd28/sK2UJOCnoLgexQiRDOcShJFZpNQbxHg/qUcdL3MLm
eVykVkqyplUIOpGUvS9u/shwommjY2wHJW69wP9r3Vv2HmMTNegJjXEyJXQmq2v1TWhxoEwljIPG
+bLTZyUjVlLeiQcvszBVTgZq0zy5kKYTbRIF7ITkzZehhf3FcQZtDywXeH0fGh9lVX5UXmEdUVze
YYRCnvY7hzii3/xsbRzzIBxfQsCk+0zQUoNrDWxbTjimqfY1Udw3Nn0r00xzmCyJDgWpyvRt4FOR
RFbgewScRuV5CpgscZ5cYwwv9p4DlDywEom5SdIQvgwkYolbc/LQjgnzUWD1/YZ/r4iFr42zLTo9
NZaensLWg01Rs04vb4Eb2QWpIbz29aR7cMC00/fNKtFsLtyKb02N95DDvrp5ABbgXFX5rg8QFWgQ
S+6TVESnMqb1LHAH8SocB7NkZ9C7l1vpzZg8tI7Yv2Szwu/FGrB01V6xMrKdZmLWAJASkr0RxNDK
HvGR4NSIW+VtxTxZQaaOHhB07hygEtYI/jZEc+kFNQl+wjZ8NG31EIDrQJ5mdiHB8eO9mW4TaMvD
9yny+5UwvZGOj1mmY+eONYWOrMLGKq+zzX7KxwwqxDxexaQGmyMe38EdMWn0Ctx2ijsriBBMNB0V
umhvNO6ByHnEKt1uirLLzpz39K2WOOI05ZAsRW3cJUYcncFR9Xs3HidYVCnRXq1li62NamtWCfuY
sf3SROF8goFdZ7Z6lhHqm8OqDJdoJrNgIspnKmuawmDqck091gONlGHl7puucTZTE/n7gST7fY82
fMK3VK3gJE8blpwPT6RgHJ2Wds15oYeWymqvmk1Ref6JwfnPYDBZwwouycaoh2NK+9bTYBItn/KT
Vtjh1/xEydZ4C0Nakgjbn5cHt+r/eqY+jBq4MG24TSnl0+il1whbdrrxdLwzvKPm3umgSDSOgMJG
A+989eW0XA9uM22Wr/zK/0sOS8JBbUzNMtjcH5ZLPwpKsE3ExaiBr8RGyK7AxNzg7u+r33ZZvAsG
zZbfUgg3cATz9ZKpH20w1D6f/rr8o8jcL2fXwJI0joQEbmOd82+oKXeT1wEG+vl96vq42yBGBHiI
jOBsD0Wy/c8zO5FIlKnFWLp6XU7vy0Oct3iWB/RPwwZuRJXQOpIJlj/LyW7WwCezDfoXUU60oNaN
fU2m9k/BVvAZa1PB5cpOmbDh95rmt1v8znBZulg7YAeu3rKhPiMmGQ+kPc5hGzn3tsLgd29r3puo
GLkAIgj3uMdZOpaRg+6ZL3Eu423oGOFKNPprCaINCZmhGkSh5GGIofKgwqIj4j3+Vr2mPmcFNHTC
DOb4g8XMbZzoIzTJqAJD+pNgeeWmlzNHzr3m1iXUuNMHd+6ZPdPdIOKVU4IwYpJ/SKy8pphu7Ckz
mhCAeuo8Ls0EbSUJ4L6T/sNKQbTnqYrshtKUVp7dUbrsHPB+RbblHLs47FZNZ26X3clyvUbpSFiu
pviAMHy8MoJYP1f+k1OOxrXW8aiX0r0VntbtvPmi1OZr1KNgcwuH2tgokqEHJ8WnIYcgvFV9/SLm
TyD6dv1QKuMw6P7amcbhHDBJecwNWTyaAa0HSWAGu1E0uNBZ8O7sIlfnSjMIGgOD4bY7GRj1U2TF
2pdffkEVsyx9mOx5r65QN81NEBXjMU5CzoOLWFAO7VcZm9kxVHEFbYlnk1HPz9p4pyLr3c4j6q56
wmtEpLG2ZZKxbWDsw0FvCDaYkDZpMQ7zSh7bEr/npuvuwsquP/A2f0E+EtyqPvEYMFLVvENvWtzi
F83rWxaTA5JPkKvTVDeEpJPaespMNrd+XT2YtFi4zDR7vM9HUgP0JOmhu+MAChTI98iOeXWy9ZWP
9GwkzRmrQ7sdOvFVTW1zlnUpUY6niIPiLAhnARACww5j3paqvncHnIzLABediczgvMAPEUSs5QNu
T5W20QZ6YtNOvC+SZ4cL92Q7Cu8+O4ZFi9ZTczxric6QdfAvjqCPwakczKiLotA6sKtrDv33opDW
xguYafuJV+9HQ2UXKKoDfSUp1GI1A94Zkd2FnXds8P5ebCoLl+XfiGh/DRmiAvTkBlEOn4PX5c9w
N5cv/D7On815CsOf2Aznd3SPsobMKqBimdiUE5hMLoFDMTClWG4yAzVix+VLqN3AFHpw5ctJN22v
tp5sw2IQn14bnDAulSfh5YRdQyCYQzu9TJNhsU0jKpmNVvgBJmS4t/EQ33H7tDYNmfGjK7WC7mh2
o202k6rIbJ516iO23x/rupfewdbjKrhnOA/fi4QsoD+UUEYr8vBtCln2R1kzvSfBn2pWOwhnptdm
stW+LaIev3pFKU/cEkwNKu3c5kAOojCHuuanL2LgknJt213DvyHi14diR9YYe61rWY92nNiPdjMU
D2Erw5NZmRmnZJmdl2f6/OX3M7/RV1EW9ZtUhopBDnVzdqL/7DpoC4GrSHuIkMx42vSrBDH5vkcZ
yl0jPATzYRETz0ykrg/f58dx0k9uBpdh8lX1MTgdJrfAxtrpJSFpXVStZWJS9tV5qIF1JFr4J4L+
9lWqp7wZ1SdcTnWngfe7YeNQm1ThUqE97vsawexx79WYniM4ng+LWmoKOtbKWX6rXQWXAXU0tK3x
RyHVLnCi7i1zYFf1PajjOB0PRu2P9z6A/zBNCKpHlnkru4dwFMlpuTSEXvz5a5/ee9ETYvgvDs4V
21nGg3eW3jxVPi1o/HPEUKf8SRaTfcOZAfqAC7VP2AeUOSPl1Hod4da+d+SEtgHZHCzCdX6qRtJN
o60lVxy+KYVwzFOXLyvPye7wTTZnTuZUIdP2t7dtpbapUXXMh9zojkG3RPGYvPXyKZ8jYPOkpK3Z
UuKJvhKBAKk9Fc6BjYg6FxoHti4dUTw1h/5B0HW1SJJjnGrtY8xs9bGZCrkxE8Ie31+iWle6m7x0
4G5M2TYvmUnMo5i3WSoeta0xX1HDfG1F8WjQ0DPSrdeiNrnEOleWsMRNRWpfmeNw0PL03GYmtyMX
CB6Mkvt+cAlS9GyImkKNjzEYG9YMfJFONhaPRSzDrYZz8n/L3LzTyx2OAwpBUc5a65E5zl066nDe
g2Y6CsN11yEvGXEQCCcuNs07I6MfYZx3k8R64T95NUVTek0DRtTXP8JhIFc3Qvdani3f+/7TgX1m
WUGhA2ITPHUt44MwNYy9Rx/skxR18ATAaKWSdWHe1ars3gbRMectk/ICUgSpb6qNB4Z04aboDCrd
ZesCWMN1/z3BNasUZiH34pxWZg6jrlppYac9qZl1Mnv9YsZhz9qUnYD0f68emfnZUZCwspY7yJAk
Dfgxx7kI0d4ifayfWbxpKXHgY0CGI+lbYqncpfZLOS/v32pvU0GAaEusdbyZ2c5pwDSCTfuTqvgx
Vp3/gDmhOMieM1mY+5T0OTRpncP0tuwbHGlCZwZNpkS8zQTj6MIWGfREBy4nAHQf98+6xIXzTAmX
tQ21xF8XGL2uVYdnYATEvAo6RJB6+AXDSa3ijm4KvbT2Fb8oQLC+heHmv7UDCGzpOHOQiTfUzvkh
LhwW6h4nSEAFNE4QxsmK+QreFp1IQwaHoWJ0tdLAWm+zcjcmOQ6UgLRYm5c3e4LUksZFjaZc3/wJ
HovvS2qAC9BflhGtsABOoDWMCXZN/CtK4YkMkpYvuiillWhnwRQLST9Ya3Gykz7GyKCmUUj65oHf
Jypq0IMNRwlu/uQSG95rI5QaQnM0riI/p54tbveiqgvGwRUSj3J2nlX399DVKgk1I5Wldoc9+reZ
5aT+5nbw1qOypQLpCzkawD5G0DM/U/k9W4zQtygjr3te/7OVQA1PZffHyKDgc/IVrx6VMNhvxk00
ZwWz+UpSI0JsyMml7cMBRy75Pcc11kEXn4Rmy6OBBgQOTiICT/2D08Uf3DNXTVUMRyuaKYJ4Z9ZD
LH4CL/lpRwhRoattozT7DPrpAp9WX8NMQfTVjni871I9Cbe24BVpdHc/gl1fJ07bnfXwS4pyE5FO
2IzkHu7D4o0zbr5x83Ig+4sHrrP7eEdKknyGFqyIGOhQ5cld+JXa5DZuQ9vSv6ypee0DrGqj5xyU
ML+YMuWPqP9itTxooDqYE2vZzpz8/aRIHCk9paVQn9ZBOP1iXhhfvFE8NONG9hzcpryHfWRCwi26
/oQoPRw6G0JGEw5yAz+nuoubn0arLsBpaEoa5VcfoP20VvsHhKnFHqAH6muj5OmGr9Z9OlzVRMZh
9DkxD8Bu24Sd2iRYD+Je/FAEstw0ddZ6wjgJ2IgKYW1iqPlpNdxUQt3fYWqE9SzLeiW1t460b0+D
9zqyK46Chv4Ytfq400ELs4DL59HBdkkRFjhtb4Pj1TiqlNBQGedIBUN/qaKPocCcpgIju5YqWyU4
UJjI9WxmdO+1qaHQ120HcjGfgM1r3meYT+5FGWv8JHI7yNA+blKq6CIs3qS+/JWh97/9YRPQRbzW
3WLru6hlQWYY63FIn30cDVuSicOwb+jqxcDgPiWcxAaCflVhkgLEo8l6BXqoYvJHYbS4L9uWLolU
3yCUtWsKqe/qJn1s2+mVK2SkUcjlcGNR31GEXvDQ+Ro/2YEiFDof+bQ32n1Q0mHJHa1bE4UiU+wI
zsgxRHRF1wQ6Kgt1oqBYT3LV5EArMEFYd03rkYZ0IzwRCYwakqglYTrWnYEADehLrkV32BaWw3nX
3JDCg5mUuuW6p6dszPWfCIG/B7vcojFm6IbNc6gzxFW19UM30qdBtTRhBdFwb9ZQHMupBtVURNex
0PVVmQIuqjT/Pha1hK2gfphu5W3qJvtDDR9AHVpR+5yc6ZAPJfcal2DUf9F1XruNA9u2/SICxVx8
tXK0nMMLYXe7mXMsfv0dZO9ze+MA54WQqGBZIllVa805ppH80SNicVuwcKNHiLds+Z/0kvkGjQjC
IWCtcXyaYu1SfeaUj37LjmMhtV19TZDPNg5ktiKIwF0bfR/TuGDqpo3GpgmqN9EJC4JMtTGBxpE5
FxKeGKTJ0QtdArsY6QaLrqLN2bOuBb93lJnlxe1/BaNlnGiN86/aOlzdihKDkRO0Zx2pfvhXwwXI
JuvkSq7sDu7vDt6RPOZZftRqlMYkJeMEq8npcyCCFiG9jM7ruhWQE9hICGM34VBeGovUgtCj+VE7
vomnFTAJssF9U4gr+kB9FSLwR80G1cN0CoAmMR9YA1JAu/KkmaZzAxCVYnG2jGfGAuiYZEdsdD8B
70NA00SvitFzr/cuwiHf/9TbTt8zVTW2vYHsYrC6H6Vh1nchBq2lwWUgVm9p3MVEfeBrrbt4h3xw
KzX6kDokeX/4KGiuU3oZ4e/pFdL1c5R9C58sJ7NrMhKjmmRL3ANpv1NAAKJvYWvr4SEUBgzitOOP
FL+SQr/JBgFGWwFHl50X7UuQEsxwqnHbkREMwXrfxYTCGr1cY7DBVBW+F109XhtY3xPU/1ta5m8a
mG2creFLG5s/ReX/DljOrEcpr7LyvCNn0rooa9IWQ+HeVcpr91IbP4SdSiz9XJbb9ugVYb5BoNYe
siHZphbRPU2pQC804EyMqduhsocpHsOILht1sOMgwhLDxoqal0lEn9D/+4+UUmgngl1N0MRjItIz
OrGMxJjUOxU1PVy7iYuVRIkMrtp0Hmc9DSbB9ILjjYV/ZLyHmD9lCDOCwcleJXn7liaevERMpNe4
M4itOjglAkzIX8ND9VK207CxK+9DFc2vvPYfjIjFdNTaBPUwvA8ZmoJgkqTNU/WJBxzBZUM8b5u7
A6h3D4pcV58KHTbVSGTwWo/DW4Bcf69PBucRi5I+lP6tMVqcQJJ+c1Ln2q2m5AThGAYxlKGDhNu/
T1ww8W2WkMLTqqvb8i1RKCx3QZKjLSFAregCG6qRN+zAaEznSYMO1KJkPIKBuI50inE9V/badUh4
Jl6Q1hZd+Cy1MHGOKeGj1o7ED1ALxGWB4CTYqFXJd+7k4ubm7mVqbyDbzR2uU7SaXFHXbV29FHaC
3jVkMgs48BI1eJuFG2LGyPziIg5pl1bHuq23Qy+0red3lMKG9OyYstr3bk8EWsdKhBkeLMyIw8Zy
uRTR+plHhKs25EfmzlgRIsSchFgeTNWhNwO2cadTd9jWpcFghSmI6d1Y33orscAmguG1ncImUZqZ
uq4D9+ldHVKIiqO1Jhr33lFcySctggfQIqWC6sCa2rhhH2MyhAV41278tZ6nFo5GwnEzBi/UnGSv
+26i9nTKX+qUlCU3Bo6VDz3eoLQ+O9HU7zvThy0YZMdE2/WRIJRjQH0W2KPa5YN5MUfwLeHoOuvB
9ba6Oder48bftBNwaT4eik5BeusEfdfXpL1Ogs44JuajO7TVtqDOf9eZTGptI/nlWXCQNZVYd7QW
vHUgZqBJUH2z4DgERme/hAVI8RFp1m7IHgs4jphu0ZFMXW6gK7flDv3MUUKAY9Wf0LgxxLW3hSQf
Tgf9OfTpKQ8w2tDW6TeZ08oT05ZVAvzoSNosiIPZHtpRvFkROMQXxQwTVdubSY9ljY2r2TRR/cdl
qec3ZOzEm3TQ7dcMe0eO8Km3so0RZ6hrY3EsZzwviyUquI3ceSJLVz3xy2OHMyprdfAEBl1R0yxO
BL9qrGaPxJwdSoVsXKo9mU2gu+zkRNHdOKcGHZLECYmawTv91/JUJb8HAKVIq3z9Uc7qbDRJ68kg
U0pXwK1Ykny5PfiUiKJZODhiP/RvsmrKs0hy0KRuHq1q1gnrkpLCJk16a21H9wzgyT6o2h8yp+7R
HhGlZjJhJShq49sQu0igPXo+khl62wAZWqPeNRS8AIZUwUmzBuCgWQe0u2alXDpju+m02RpnkEtn
eOOxjjVmS3q6r0SO21vN0K9UHuln7Z0mTS4eac13xLFTDG2snZ8nkt8yJO1dwWG0cdGSJFd5uXMq
Q0NxdGjmHf6JbEtr+xOM5Xc3j2+5W4qd0n6G+NZEFY41+Gp30ZC058AnVUoibuCaMeTqtUwJNkTP
mO+QwXCGTx0TtzKnuIgca1U3DpgeMcORMd9s6jo8uByeQPaMdB/wk2/KRDprWtxq7aYgJHSjZW3X
goz37HPWJSDsY9z36JAMFAtFfLFs+6UlUfSean5XkDtWueLQhOOIb6yDXT7W5XHZ4H7fTlMJ7D8l
MSJoUS35c5qPSx7extJMb+bfFdus757sJOCszvo3mj0pqC/GT2nL8gj2nXNquWmmojyScMiJMT+y
3F1uZSjsoOnMO//rfrHsZeVdbqQ//Py9S3kjObaRFM8U2XF4I/ysEgaNcL6XVfk752J8XR6LU5Y3
miiso6zK4CXpKBY4TeDtlkdLDjXawMxdUlP1j/jskVMZxDJBxzDLqrnjqPE5BSWhV0Gx7doeVI4M
rzpSl0urV7uC0N6DLJKWoBMc3La85uYzBgHxBghN3WVFYb12DvPKgCCfIHGuhY5wuQf/N3uhH6wi
dS997KL8xuFA5CcWy4yGCWwGEP6ysI9ZxuK4hGAj6+ggqbCDegSmghYGbxTF1ffaOaFWz7ZmPg47
W7YOZylgH9EV957q9VucimCvh+Fn2bUQ3JuLTSjZJY/KbhZpvFZMF86VFN0jzsO1jXKiqbrqbMr8
Oml++LBsOghC96n/g0RHbWhUUrmzMxIpBUZ35ev856Y+RkfKENeq6/vrUMY+bQobC4IVEVrWetqb
oTnfnn8LrMB4oW+mP1NW0ZzitQsUK85Y9E/5VLLYnzFAcI12LIHFgx+qBDs7wsgcBPCdonAKSKNE
+DvQNrIgsu5zg/L1hEKZ0zK7vrWlMRzLTLuG1Fh2QxlYF71LvW2D9301atnsWMoNZK/qoqhCHHRz
stWdS/TCZXmg8TtxMgdcrvPT/m3caDQuy9PIDu+2qC+h0M/7/j1lubXs83u8VqnqdJKn/uddlgeE
0ix1ZyD6IIR0PP6vN1ju6hA3j6WlQ5bkpctf/K+XtpkFWi9FVf7vtf8+/LIv12bUpz7V2+UdmDqN
e0NVD10gSpgVMnCOYRlxM7BK57jcL7MEkspy0zfZaUExYT2kEGLPT1+euDwwiogACSIiVvSui9Ci
fEtXgFqO6yN5F5g2aE7IP3oyZASgIbXEAxFSaptOORHiJ8/LnloI3Hw+Z83lRp6FMddgS7uvLn9v
ZpZlINVM3I3jtbBzY01tenv49JnW0UL9n01fDvklGzx/b1vNRXYTyXyemxNoUCpEARV5MWNrgwlF
Gu1T4rQlgUrYC+pOvxrtscwR1qMgq74V+Oy2R8LA8BG+wET4KaWeXou4/pWaETG5URE/1MozkH00
1f1gOOZWjL1+ScJc7gj1iM82mXqHqiAiZZAOUnqjKw9JG3knUBLh3tI4vmPdlNtuiC3oYlAP2rky
WbZcAgEnXkhs0B6cXDdxz4HPpaJwVLX2p81kf1/Pm6nvcXUVLMuXfc7slY04lO9pcIONS4o3ruz1
OkQSwCnFxme1eV3uhqP26MhRBxXIYGagcLiOVt5crf9/awh/De2QHywKv31ahdcobVKqOY0Ir07d
vacpM4DQtKoV2rgZTlXApvL857kEFhvUc0a6SVoZuNtwQFohh869cdpeAXsg7Cl1rF0jNqRG+k9R
UhxZE8xkYja2x6JbGfqw/bevaaw/Q9gbx9hoPRQy8SfAy/xUefeanXiPiT14j1pYHoRN0ESEzQ7f
RaSQnLOZNLDCdGD1nVPUzPwywMPZqBc07tlUc7vO7izKu+0TkUTNh2UgfbQD9F1aW2XPzH+Py360
zdOW2p/aZTJtP6wp3TiAql/SCLc4ZkMiqxQ2WVV4vzR3LSPCsoY+BmkXt9tOQQ/gDN4F7hymp5p6
l+FMCSWKvcgDpCyV578kBoHtWOYCAokqLHG+m201IuYufvlcukVwHlzoRjY1PN304ieJjn4KRbk3
YyaL6dB7m9B3Sca2iGUm0sWAEoxmHqqHFn2kmFa2ytfa07LRchq4rIxfgBukKxArxUMWmu3eGTpg
Ql7r3OCWgwGftnZSsfxXefALEupeQyQOUoscHQ3pzrHzU/kQ1VCyYQEEv1yUyCNN3Vc0P8EOoGx4
CIeieEJcF/59D5lNLyKO0peRaj+9kCHZV71rPLdu+b78EdOTv4VVyVMcks0eDe50Kme8C8I0biam
EW4zLzuk5ditGhcqth5FOuT+Pn9oSMd5iBoQerIu7i0rnbauYzePVdg1j7ovtgIv5P2yi1JheRLd
8Hu5p3XNRN+kJ6QVigkFvcE/OtQUYWMnaqPHboqheOoZv1PAWXYarBjNChY/rv1ZGh9ZX0col3L7
Xhbi0Q8D/cmvxy+oolS7ksC+OZ6pnUkSZukWQdLNuu4awOh7qUXnrKmQoDg1ckF1UE++vAF2XJVm
HyUe87nrPxF043nvkT7eTU38QSevfyGEDXGo4UWPRuNU+4RF8j4CPruvdZe5okSL5ft29KtoxClS
7u9OJdqZxuiu1TUBcE2395ENEtd2uyeW9YoJpJtvq14+UpKpniJRdMdCjt3dcresjOrJd9KtPUe4
F6l5zRIC2i3fJ2DTRORD7d578n3BSnhkqubo+rc12QR5I4Xax1J90To1r5pt/m7xnay1Uphrn6/2
WpcT7bUWg4fpeS/zr2x2FiAdt3qHAfibXCeqkkH/giWGNnJmDwdYNhtVkKauIWK8VbByUorqa36d
J4LDils1r0+gZ8DIm+8u+9yiKG6hU7xUnIFH1CLFbdnlAPPZ87MzzM/P+PeCMW7Pzpj5p+Xly360
+BzQxFStupbuGAE8vHtQhlu3psWyvJ4mKVhQopIBIQ3iuGxEZoujmjf/7i63SkSRzOX/r4e90sdc
aECmmN8KWAlPXt5mecWyc9lYmfs19W1+grhxEWkUnmFoE/xGjyJe9yDWNxpRFLdl46kUCiqzdMLe
E4086Gqj9S0pTzptW+pT1jEQozpaLgNvjkztweUUG4zRvA91gI5F4sO7rB13ZQvN4PQMcqKWY7lV
oFhWgeZ0L6ZXMUkbWyjgduWyyM3QmAWGSI40+OeGc3pZNmOg/+fWcldvxv5UIO+aQbEndPP/2dQ9
P8vdcn8koOrklnp1AI/w2RYEMIgxK54zE5s4DePljusr9li4MbrI7s7DezVO435qCsiKpTLvfbdG
rCCNx2Uju5ovgNnxZnI8PLeupbZmzLUXnhZqadnUN9dU6QXyGPDAomy/pjLFmBZ0L+SAVTAzXeyB
8379aE9N/pVMRb6tkWofkqGzXtwCAuIwea+xle8dwm9WTp2Ie5+gcXSZkLdY7BtvQaPOFEKcX17C
n5aZqT1JFN47ISOM08jtHz0LwfrylPmNIDN67/WMCau5SNP8pBKskr6+aJIEa3wTzbtK8yuzkeDH
DdS9Bhz8PXARC4VkelwiR9NOriA+rzen/rWW5tvy1Jq3bgcv+JxhXDAy/fHauQy3DB9qWxEcz1qn
laxPmQfkgLbDgJN1Q3BauIojN8Hd7VY3knSr2yiN8FRQN1EeZTtsvTyQGZQjWiQQyzOW55JJureq
0mUO+VkloXnGfe9cEOTWONbmm13slhs10gKidnASrQfuIjfJOA6QZsO/g4u57AxBh5PBMT/O99+e
+91y28Yrtc5loq0ohK4d1kfrWPX1tfHAOLLI/A5ppbCYN37bWXkgVxN22BzBCr8NVmucb5JKUF/P
hy/45FNI9AnuYVD7r32bnag1aueCKMG/m2m+u+xj2bYbdEo68Lc8TAKd+9/P+/syw34JcGLtBwXZ
imhQynAJcHDmmYhyl03gRMGZy3dwhsJs7wvTprtAq69IpvdgisgjbM3orAkqlw/LA8Mg9bWVwS5b
7uZ2+ZJzpd/h16GYVYMrQ6PoqmuO614FsuDi70NXKzeF0ZsEwbyQl+bfkkbXbmVUabesGnexrY2X
f/uzYmZg8CUJNbW7WsVH3BjNgyHC7EE+oVGZtpYtaJkZtXmZKvSPplvo3+hqWJDU7Sd0dPrrcrCP
CK+qBzmQ9rk8w01LzrNIvmRqsHZxON5yZdnrAWftS+/oiKSb9jvuNVQWQzHcgrAwZxKRO1cG22+1
RQvhvRmEEEcIvKg1QFcXZuet8iqq97pEczcg1XxlhKJjlOmzGarq1h6u8gerxjZbac7WKyP9GbdE
tvWrUGyK2Us4WmVyJBiOhNf5UTPCNWo0n6ztn/K2LN7zXtm7IUVwiF4nf8e9htuLZLFr69TGvV7C
HCyqMXoIWcdsKenRPSjFABuDw43lN3PqhkiRltbgjqXJHAoC1BwCu/fUofFZhfFYv2YO4iIMiDaL
zladM2VfTSPX/khiCjU3rn4HYVbeiaptzkktEdEXUUKaUDzcXCYpW9Y4KIS1bM5gy9pLNFoMdxoN
KzrUJvMYxk6OvGMisWk0/G7XKSoSyhuyfdZGMjlhRCdf4aQuUWh6AYEUW+Q+UUD8Z/08lNGELq3J
cF7OLDtBCns4ePdTXGbPWlSkJ98Hx4h0UXwaiX5pml5/1ofI4TulbbbsJ//shPGRrEdfDBdEBDsQ
0OYNIkb7jDyQtIwqzY/CGdpnd2rLLd6OdmOxcqBI2I9rBipvozFR3nW9Nb1JKnZ3URn1V9vw07cS
XqSXijeD5O9LEfQNCgZ/2mEq6XY5GeS+EbifWI0nqqmiuXkGnca0AiKgm4l2aTLqKSh6VrmIi2+h
lads8KfXpG+t3dS2zFytrHtl/nBenkAKe7TqEDbf22kTXWhshXw8kX8nNLbQyGVnCp3E1Aq33upk
Ih7SKC726A6Y/RgdkH6K1XqQFCfidyIzmB7aTFcPSew610p463+7cP9wHDjF/fKEZX8c2MMREQ3r
Ql6zbEgCJMMExcyqHenXhPysyKy0JDkj6bsfVBo+dPMG9oZ9n+uf//bEhRM85MInSEhW12W/40bh
qTEg2KeRCY5xKvs3HUXrnXKd/owAvX+rm7k61FrPNKLdG2l8T/m8u8WFfTBlTbDz/CLSdwdkAWV+
WF5E0/Q166bmNtRO+WI21l3kFHKNBkfhPCiwWI7zagVQDL5Qcw6ojUusEPOqBrnij+0yGa0xsm4Z
VsdP1d2q0bG/kN1zCCeUazHOqMfMDv4s+4eQwG05CRLWkyw6V8ic1s38gqrW5vAM8x3rV7TzY73e
Q3ysXjmIjras7S/NdfDVNaZ5TEImNSwF7RcQSRlOrCi4tKFnvfQexCOjL6qLDfTuhcrCH73O9L8P
ln0NRLfY1ApjnNtZxpame7Rr57vouJ4dPWouTOsieFt2vsZ7OW68pt0HBfQTR3T4x9UeMJiHEbv+
HFzyPUodBKRWQGpGjPsrhfEx+8/dmNQtKDthFn9nA7mnRUeLq6VkbGAhnS+761ZX35bfwqs2J7EO
yngT22KmVjeXKQvzExXfgMXZqQtY+GMnoaZXI9ZKQnfVWe1FNa2xN+iHrSzfmtYEbO59jtH95Nr9
oe+p7luVh4lKO43g/o/Lvd6sgrUw42FNyEx8DXQ2goEAvjoZp7Wfxcd+yuXjjOExCBojqaQj+lLX
Vn2pg5fJ8g9GWtbTaMqhnT2XeehxasbFWWbjewatvitR6BOhSEcpGZ+Ctt24nfpmKmwbig6T4V+x
fUIt82NjDYN749kmZBwt29pF9SmdGOgfxR4SnNxzzSXyTU+ChyAEHh8qquQz2+LTdsiBJ0hqpUs/
P+YJYE0ncNauEWsvkCtO0ZAaX0aHJdYZLPNg+8EFeFtKMyh7dCN0iY0V7sw0ynfwgZ/dfHwcU3dl
teGLE48XS8tOyA7OkYKfGmqrNPW/J0f8wdWJj19MJ38S3xgzLuRSAK5F/pWCDt1LPWn2czfbRshz
qg0BmyUqDhr5FEQxWfuhK5Hm9Qg0MsFP3hbItWRM5mQ3UJng3wW/ke2rgjbnENNaEnbp3jUS8Cs6
zLVCfIqd1E9XhYaCstCuQES8jcLdQeMvh9yQBeuWFULdJchCGmzfhqegZmCjXWVw2qRN0prQKMXk
xShJ9fBIlh0Tat/MBGEPmTtR4zVBEjIxWAftnUIqdSwce40l0KH9SgZJl5ErqRfRqunaeCXBDKwT
NfzU3qAuLJZ/ZT6codbudwMcHcLbIgKBLLGJ7OE5nsr8JSFlIX/06QMcfY0hwxXAF8iVztGjSKK1
muCNLp5xCVyKBjH/TO64oCJHBoraoNqZrlWA8caNTZBoiflcoHmEDY4TzJ9D4wwpaPOZU3yoQHDc
hV9d4fhHXTHpMQSgO7v6NeSdBq00GlZkGKNuyV5aXxIl5XBWtIa7qa3iqpy8RENJ1obZD2cWTYRu
FKHinUdCQ4FRUD8FyvAY5iYiqoAcJ4zqsEKGqTgaQ/xoejgPhK8OYx605IzRRwLLtWas6fqQfoIQ
5G4O/RnFK4wMxH+oYY6j1z5LIyV6JjTIItSypwRYF7GxHSNW0hsr13P+MNnK73Kn/8nmfxml+toM
ieZi5hCOtAqd0HtvqviPZWt7EcavuE5BYdd02spI29LtdJDdVXKTpk+u7tNGE/mzFFW4DytsZwaR
gaU7Y76BhMsqfjOr5Ju6DlLjPqY8tkmiAFDlitXqr6CsTg0ysFxPjI0liH9Kp+HcE3On7I1lGpRl
BFU0JwVZQNDoK2MdEd+uk5PBMRxE6R8EI1YIXbBtox8xDShG+uFFDGR2U2VUG5NUiC1E0frY++Mp
Y/W/mhKXuCkVbWXZ+KucfEc6N+tRC588PcB8WpkXTwvoMrfig4GdK5hxI8BcQvlCjlE6KAXBn6+M
mIz4ePKvFmVzi2iiwjiiX8Dn4AucfWLdRtZ3y1JllWbtC7EaJLHPSZMyBa1MkY0L/WnqyvLOAIO7
MlTwS0vKh/mfVGn05fiXCLx6SGKWPg01k20j3xed+tQNi/iaqj6XcPS5aMcJxkHSBaeZD2zZkQED
7Bw3GWq3OXCALK06QvnX5OR3dGm78jWHAzz2ScnquFodhRze6mH67XcTc9oyW3dY8pzB+yN1AWxN
h5oRGH5311icpC5HdzLpX1xYUQIaVnjQgjHf9ZV+MtK0XqctzAFSxKqLa10Hm+iivVnwOVToPbfF
cHYwhKM9zJ/aa2oBEizoshtQjufKxa/KpBiUOFDheq7BLPrm6cIBENSeWJDZILVJYW4FTfYlXcTE
Y2vBm8pTbCMhke8IqJ4js73a0njzC/XQuOVlSsFCjxXJKWPu8hWjLUXRz0llESyiF7T/+/DVGriy
UNuP77TIfXRE9XvUvPMQCgRQ6ZvjGfu+bQiLrnB0oKUOfbwJhIEBfNF8zMCktpkfJlBBgIPAwzLV
IIOwELqYDhlMlfOjTRWJMRHtI5zCq2TwT1WbjmsMZx8aIgmjTQ5hokBudWcHG/TY81blQNpGlR0o
Gp7TKbufaBe39HettrspqoJgt+sV1ZV15BATUQYaJrbq4IQYt9PgPLrFJUzGB8dq+0fOOciKnjgQ
QfYb0mW84wAKUJesskg9xQg1ENeKiMU5NFHmCiSuO+bRnYjEAQqFZ90ft1MO543U321TDRyPQAka
z8ey2AgUbPVvVBjUQz10l6opd9HQXYfMfnUJPbhDEcxJOiCCm2UPrf/FdPsknR1iSH6YRwhaZMmo
I+GPpLEiWp7G/kJJnT4iGSSU5Igoy+PnrrOQGxWsVSyt+h6MBt+pEz6TJX3yY+gvHkknguUWsJ0g
uVVzW6gcftxMu9Ra9aVPj0Fl3dsYIexomANKd5od3Or6Cyz8BeTYj11m96IPv1JUvGnvhdsmIVct
+EEE7+HWqDi/Lf9Vo0SGmPnARxuQ9tZXUHqnWufaCxwi2CHNj4q1UAB0NEjvTaNYa/M7oBHpMboo
LXSB3qHk8AKEzqZP4Nlkol9PhzraTpnP16ej/a09JEj2mGMUp9IRiXHCLdNtpjphvOmEQfCGTZsO
25Yg5BpP/w/YCtAsDskhqRdboAoqhuf6o5/Dqcg2+lNa6drtJ+ILpCATSeyKqkJ4QV1pU2ZUQKip
HTpSn0rmZPvGpZuUcpW3pPbdTD1qNi8/J0SrAZIjmoWs+Jxa8AniGxP5PlMrC9LSvSPyeu3lnffm
W9lr2NTNn2SoIN0W3edfY2nnqhutmhBPcboiksxf8RPu+S5I757G7DBJxDZaBtXMnB1kVkZqgYPF
F8cry8wemlEgJf2j2a2SDyzKIwtFmmZJ9yWYb+WGJo6LlyXTzM9IN3aOY5l/przdGwigvphj3YVN
QbNR+OhrlXbS4tH5GAz0QlRgFb9m+mPMviWzwsqZZxx72iC/88is4flRMpe0I2xtuKjSEIemgVth
JPlt2QzkrRn6438QEqXd3beOr0hCmbR1PbrNXkex8hpIgE29nL6KvodI+eI1QboOle1+j3/iIM5+
waSnjQyW77O0/HelS3Mdmw5Wspmm1QfZ419AkhGVKA0To9olGdkWjF5UcWc3wV/7MOyG/Oxp+Ws8
Deoztu1L01sAoupe1Wdbz/udNVIstpxpvICXLLZNXUgOG1D8WhH5l2xmfWYC2rzQ1LvkGn2X4kgA
QzrEpIWB+Ns5NYl5Y0P1WNc753dpscjz+ldZuUxmQEL929T9w2SCjnFStzjlDty4Xn2EdJvm3j5G
unIU/JQqGehrKSwSEimnpuWnTjPoHS40iLIF66MoWZNtsI26Rn3kTD5lSqZ90AJv7elMrstuCh7a
OYwj0jrtAujty5sXs2Ncmm/Ynhg8AJRhC43us7LGWDuYxLWU3q/FWGuRC4p3UWtY7wEeVWdaws7z
2E0Ol3BT7IuhsZ8RJDVbN+8J09IR1sduZPFx3frBNlBe2XOaocwjqEhMc2+mDZLGyrtmy7wOrk5T
uJe6HZ/Bg2cvtT29D0GubmM14RJpukNkquYVJwSUTElhdoimo/Dr8mTaBFgRoHTfBg5QyxmCkArv
YufUBloJfrVN6XygSjt0cf6Y8M+clyeRVGHe4YtaFzNzxsqkcSxFvxVuea1nmhDTCWJ1LKfZKRUj
QeU4rWzXvTVhLB46K4dw0ZvIDhMkXW9jhY6otzy6EYAGJpQx2xH6w17UicItgmfQLIioSgSCPd3z
PpscY+9f2xzooTvZk4C9fI4+Gu0dZQeoekNNOlTdvjaiEMfcbuqHUGK8Xjiz/mB8YrHtbrpX1tBh
wU44F1Cc4gx+k+5TTFxZZLPKjJT1CKfZxsBQEzPgt+H31Og7l8am7T8uXLEmjMwnjH1M5jnxKSzR
CaAeZxrNOoj7CMcvn5DFTM5FJZwPvT/FRH2n5iNbhTb9DsSjiq1XEiOGb9r5r1pvvePNq0khjJwV
1IKUdut8duVJOUI6kmLfVuXwYFC+ihtCwJMiQ2q1HANJYCGv1JDc5OnY3vs0/xczmuf/5GaZPv/1
U/Y/1C/QAbB2r2bKWFdxdQvy8JC2jnYJnFmdmHUScivZWELGj8uGNnB46HT3h+Tjoxi04Uk1jgFY
mfzUHObQtZgzJzPVHnvllh9T6DloLdMKI6oGdHUx3maJp12swP5CLOffAQ3R1077xyiUREJhl4go
RLLpBu3sVq597lw/xx1FrinqwwFC+PPfLyIYMgunU24/EQgH8rlKSUrKppVq8Y0aMygDJf6Hm7bj
zbIoyP+FZ9XIq+EVZjRHlAtwkeA2gICjCo4lPCMaG+pp0mmOmqyOT7GE7+H25pvXsNJtJ28jhlEB
1IF84Ve0PgznKyst+nAmOKmqnii3FRMEUZJrcj8uH1RLyoVmde+544yPyCEIFGtK9WoSDN6UM5zT
ydUWQ0H2DCTIPGLdu0Kfks9jGRF928rk4KCC2vhR4FFYFfCOZirGQr7tCywxXQfLlXzGYd85vbYP
VaGf/44OCkOiX+TWXZMQMlO1I7zthurmnWvk1lksN0fHHaiiV9V6OVkhWFLl+tRJJNoZHiGYwRjs
c+KZTuTLA3jxbmXtTiu8Ntk2T3+RkSBZZMbOuAs6joEJSCacaOerbDp/5dm1cW0kep0B4uamGgbn
Vevsx57E9jLkCOuI6HyUXDZxy1693pvNdegAlq8Scl6H954hWJCFTpO4qJ+GWdom0ZlroSWPXdHo
e8WsdNVhMr9Wlf/2Fx0cZFnyiMc2RpEKw1KlibXmHyfLsMrCSztFzt7Qc0hbw1QCUR0gJYmi3Wbm
XuBEKla9VMmmgKn713Yn4YGZYxU+aI1ywERISu6di8E0gxwhIDpSDqOXBtfMEJb7Puko95rwe6Ae
uZKyx2KVEqWIDv61J8BmqtNVOfnaG8g1CzcqJmuqSlBjobA8lzqTwTDrUViHCYM+w0tA4QUWsEV9
fTn5HXpfu9m/f0VdgcT/HSfF/6PuzHYjR7It+yuNemc1zYykkUBXPfg8yDVPoRdCCik4zzO/vhcV
t1F5sxpZ6McGEkJKCkXI6aTZsXP2XvspdsXehY95skdn3JXMNQ6ADJngT133CHeRrL84LskFWMDw
sQ9eOogQINWi4L5Io2ZtWYqs3mDE3+02mbkyfPu5l2wm0B+wA3xvsmRiPqqjy310+CZ6/+sDOBt7
b8bOexijbM8VaeMcW6Id+ABonS4dut8hK2SfBF/F/4Wkb8k/cfRN6diWizTcdl3leN4S3vEHjr4Y
q8JyGBNuW5TTxPGC4PDGtLsiR+CC3r0Lw/xnVpK5ip2yveYrwou8TVep8CFIg/x+ns7z4pRgKi33
M0vplRvX4MAFL5mGVXPTN5N/NMh0yBeuQtjY845OP93UwBCHoOWtY07gryFjDhvk+zjZ1FHqvtxb
DmX4xOYVx220EN3wfk/M/Hk7yueiB4UdQ9wPMvsQhlX/8NcJA9afQ0tM26Xbql3TcpCOaLVctz9c
l3CMUTqndrdx6p0s589eCp6K3kErBONjlxWx8WK3DM4yD7F8WDvxSxcfDVmFzykSNTFNZ0vRKeEo
Uk7nZmniUKcSQnf17T/oukr+diL0ix1BFS2beZAvikbDxS3boCFCWsrA3vcvYdm2L8F8LQxdPiem
I298hSdqkg7Z1JgiA3UxZ3UzqYL8E5n+CMfmY864mKWjx5VHF/Yp0XZw6ar9X1+l76tQpBNzoOPn
P/6mTaKWMTcqhDnC9LRjEiLzx6vUNAmzKWE0Gzo6CDkjM96GIgdM2jTq0tYeiyHshR1hnSDu4lAf
IXTpdRq79nOgy4qBIUKoyHGz29n1fY67JPiuOMEFB7vUmDSIqAM29STrOr0LEuPoI9aigd8CHJYo
xwApNQ84xvIdAX/oe7BxnNiejFNXN/Omz0iq+w8veMmq+e8vGF2NtIRUtsVLtkjR+eMLHgMZ68Qj
C6N24Z6LZWds5dQfW4dd6JvB6Xh4Zn/X/KFFZwYsFt+Mmi1PL3ZbRHtDqZ46T5NdTiGa4/IZrBui
IgT+BEnjtu/wf8Cf7pgQLHS70KsJs9HpuRxRCdhdGhx80xr2pvXJYiYuJsERh3lKLZyX7XhBq2Bs
/vpVy397GBzie5blwbZtj/f8T2EbMcb1UuG73tgjYcaxnaorkugXOlKcIRTxq+MQlE9ROLlvnEWP
Se+66Huowb0kuk+HJF9qUlgyYdteNT2CnjqqaRN+f/79ITIdBom5475UnvjK8QLdR1EjTwayhK1E
+fof3sfv3/i/v4/awgRsSUdp6Yo/ZxKRqj6Olm1BbIlSPLytdz21kTzGRUkKqpJIojqSo7M89VnR
s+kwEj1EJuHGWJiU//pQ9u4b/k/jTESAtQdXQpyYgV+ugcGDLd4+i3gKLzyPPYDMaCMHaOY1SfbU
kLQtwsaaLkUbzVTV0TXlQE0YTXdvhRNi3SVvxPDzfO/05WuyMHy+uXJgPX/fFkU7qOuSuLvKid03
T+PwdWllHoaiOKkp4Ehok4ngQQ09YqUsnhuOhHlLhdOh7qFfY0dXyEBp7NJrY0ArL7Ohmk9ary/C
Hw//6Qby/u25cTXWIaU0hwktlvSpPz43Bp1knYdwpCujI4o21VgexqEtl85vv24il8Ywo4n7aHTP
1VIlMm4xjhUezU3XKe+xW4r2tkiLfSLb9Oo3z29ExHEMsu5lmnvz6pvJUlJdHtsZ0sE3Fsg15KNl
D09L4+RMucuBeinPgSltrTrYxr3HiNsLhxVzz+EgoiQw6MFD6xUNueQ1wOhvbgUyrhxDsOBUj0Zk
1S95GCKMh2NjjsGa9uhvnBgKuJh+fRhtveWIWdDcdWLHO0Z2qo+m1yxmbGKQlsg/h5yKM2m89kM+
NOO2KUBzNMkx8Cx5co1YHUc7/dl/Q4gXgKKwnWyNkhABTmysv3FX/2JecRPX5W7i4PpWCMJvim7B
zwzBh2Fn3kM1eKhaTHwDblKynNAdX2FBg3mG4e1VNdnlGzU/+JjUnZgwLANNxraJyOPG5UaasQBO
9L2yZYruReCJZNu2wl+XjBTxE471L6NpHn6jLr9ZhQhaQmIB7CdkQ+1x8GCes+J/Nm0IrtSos2uv
6nfYBV4R+GKupzAimJ0T0O8isVxyqOkm0iz3m52bPYBbKF+k5RV0e+AXdF0/3ZgTCKzVbDs/Eh9s
fDmycBITDkw0HJq9shRJTm3p3GoQp27Cg/eNE+wgFZzSZL5LO7qkBV2dDSpphgVO+cpYLHtb5lRM
YvvmjAvEeqxLaOLL15lElXQvp2GH7njJi6gTUmRNwUiPBsjJVUP5bFkBhmrTJtAPuoGg8zJOr9im
R6cEbtM43cFQVXOfhHKjaMgyKIBYUTn/h+VXCOJebOhHPqOItzkikCBSKrivC/RWMxVmX80vdhje
CURt6994IA42m/gbegOkC39cXACeGpL+Vla99QSse14tM93HKGxgP3iLfFiVx8hzg2vgvym5C/7w
Tg0EWIyMlQwq3AndZL9fonO336e+70/lfIv4hODBhWNLvuF//YGOhsONbU6Ps9bGNmhSUOrLk4uv
7lgTquVOU/5mATli8WdO7vRoaOk8h8mZGEPQdbH7ENcJHXACGvZsFjfw3IbrwVryYhj/p6/owGh5
Riq+aS1jX9CF39LqYtkymxYVTbiZLJ2cS00SwFCoRR+WWAwXIIkSkfhQfwczqDxviCeS2S3cUYIq
vyv/0Yx/Fk4bIHNRwcXZ8XRiltSHdHnURlLKiT+t5O57BRlDyEdLn84NXVyZnntD2xVpjRhqEPxA
34usdjfffyIsU/Jm3aSrv7AT+Ah5m/Q3kOc70YA1z78mYR5Ce9QCeKjF8a9XWefftmlbU7Q6Jj1G
zzSF86dqjDaVB4qyGjdNzn5BfLxRHpDU48wNuunaCl3jeZ6Y+Y4pibyWzLnqHLVL3RAojDcuq5na
x41zN9VZvR77ygaqC4SjKJiMBOU8vsUJRuWxMSVVnivX7nIK9AeYwbxp3B9WUe8ZrrV72+fkg4J8
urJ0y8y5AfekljbtHI7/9WlsZxzr9Yu5uMgZvl7k8iERZrUNu4QuiTAAG3NL3xdeVT3api3PbMKE
DLdyfqwrn+YTT/f3Z37fm49GprcySas7D4baY98UNcPtWpzBqpmP4eQr4t1pVHsj6vfvDtkga4qr
Wc2X70+bl9QijeD7LVlSI/91vmr++b/+mDX5p0//+Vhk/Pfn4Mk//sQ/L9FP+IHFr/Yv/9T+/6cM
Swrn//l9XbhOm/f2/X985fQgpiWE8x9/e+ii+Z3Myu8vLScJKfnzvyMshfl3y4Mn6FFwSrzXy8ls
+Graf/zN/rtna8smwpgK1JZy+Q6ZhW34j79Z+u8ujFT8CIIfokLnuNYU3fe37L+70nYIvLSlzXPh
yP+nNEuq/D+VMsJRjgkzml9NuPx9fyqGGUYGlYgkBqgeiz4LFdwI0lnsmf9LcRPMxkfbQmCAOiNY
T3u1wgFET9pnj+rN68h6hDY5XwN24ACQ17Dhoa6QuTtctLynN0xFncN7tYXeVot1KDHdTzcen2fN
2NCKHiYiYqhHf4ZEVm3zXnUr1crXpp+LY112+yEumIqOQPYabCr71MSIaKZDvupcZLqydrz90g/A
1dIdbKubL12Ak8Z2k42dWnrPIr9njwafWkw2BbBhbzHQLdxKWTH9GehHLMJU3z7Mglm6W02HivXs
3FTZvksjnHYi2fVGYmwg53TrooIUNSCPWgl66Hnf9Keqid1VTmmDWhFgC6CaTRgG9eosZdKuo7jt
diTDfEjHuxkCn36YM+YbCDD3oy+/StL9WCA6G7DXY+dkkpgXBOIlCBA5Oi0ji/irt3rywMCfRtYP
I7kSTguQutHmSraQAx0nehhooG7LfqDbH8xrTSW9CmVG29JIPrqqFBizh1ccM+W+RsnhBtCCvKZG
5wd8fMaWvLbrdFd1zTOgQTKG1bRyuOhNRecT0/BmGhjLtmV0MkNC2gpET2MS11sObfm6b2dqu6QB
3LNCvq7JBXmPUP6eiT56CCrpb8bEu5iaVgF8LHPtNPFmEGm+cwy80WFdkubjDk9d7ZJ5WfpUHAve
ZMZN6AwJzhrLWUubjlxhzzeJxIjvFGfaeBOTYcfdTuGHVWfTNhEWvLIUpX1I3FAsd16mthFEyYxw
9g19HbULS5WuwPU8+UQLHdJs4A2PxHXbto91E8kthoMdxqxpG7xWHBtXnWqOYATdnVuzrlZ58eA2
45ubcRD3wp76QyLhpapfBZMZoF9B52kwCGMWcjYlOljGWPa+H61xX+mAiWnmceCFGZD607Uyw0Nl
+cuMnaQt4r4JVK5dVFxDbm374aXstGBSYNPFwiBEZ3Mh5jXyQaiSRJsSqEno7ERs2VtKPX4Dzs04
8phopAn9ZljoG5S8PrSY/iWaVLqOtEerzgquG/uVc/rDbNkKLKX3lGTpeGcH+meGVqXtQhqrllyH
CkRY1Uo0GiqvSRUCEKs6a0bCp+5MI3yrjDuJg3WLJuFZ9pl/FZnDA7mUDLOgQoVzO1AYOYvBvD3Y
bY9nqoGK57yaad5QyXtIXzXFKtFa09rtW/cwHMd5iOgei/NCRF2DFQlpphb5RWrrILJkR0vL2hLt
iws/DPDFl9NdluNIxde08m3y0sP63uDOEQuHmkaJWDu2j6e5cla5wbC/QFLsIxUEG1f96Gc26aTp
D1Zb3um4+RqzNt8G1aiuShxwOySQKKgoMIgv462sJ4I/rPyWO63lNQdnHBnFJXVXKiGkjkJi0xEp
ss5tjtkOOFRf7JVyg12dexbx1p8lFG/ezrA4N43D8MpADFOlrCFtgIdlZH4CX7xGiD0QnuUyiRu1
/wGTduP1kMS9pY2Lkguu9gSxcb62/ZheJLIU3JKIMEFBQXKmaUvK+/heAiCXbhWstaS+JAyOtw9k
KaqIFT6MbV0DiHFLxhlzpMqdJbqXLC4/Qn7kGPoNGv+bEGsZjz10KsdG9WHSHg1F+1YEDpVeK/Cr
AOYNvZ4F1iUjlDI/nOp7u2GEmgPMqaIxR8gRH8jlfq6SE9UZgD8XOxfqGH/rTWOzc8bJXXXSpOEV
21uRTRC5lrVh4G0TrYwPulOfGoLgQrffZO681f4QnrjD0GblW2JIbIrlFJDRWLxYnU8vTWN3Z1ol
qvEUZcGOrEFesOfV+8gV4AOzfIeMaVgRRoBGAHkdiQKoL+CGh95XCYBrPwpkU1LP756p+20KjQIM
dr814Jav6n58yWFCotncED20HLNgFGkd3fSOcauphdZQaNGWtd3JGaKIix9FO50m/tYS9O2Ntt/b
bI9+Wp5tvuBxM2ynxkK7VYMq0w5zBL5c2IvQwqhQkkYey3jsn1Lj3DLx2k8Y7bGlkX0Oh1tC2iSo
K8QjR48wxa+m243npGtl1/UWdb5eG1lN471hYp3pbhsGJacWjd8g5oT2w6l+TsZ0moL+knm5ce/n
w1ttaHtdKtLZo1q1D0mxANY998qevZXH99DINidr9vO9P+1dqVF5+ggCx6WJEDftq2uPR5ZFOqdA
1Hboku57MXwuz7tkc0G+1K99xTmaHujGiIiiHoX1mLlNuiMv4aJJ3dhYk2cRSIJ2KSB+FasMYMBG
6JVfqOcCEgb2EFgigRhiGMBwxRvl0uDaEDtx6bPlaFLhIupQEyJHnQRYDJ7mYjLXMnE3MkaFSxZy
/6pwjusaX4x+kfXMADpG71yX9bqqlXs9CUzZ4/LCGtNbW1OXH40ZKk2a2+9zPexyK5/34WB+gaVA
wOegDXYHaF0poEYBXYvc+L0ZBRvQM/0qksMztBZ5muSYrFxZf+FcY06J28WP7F9x3d7Zejr0i/ul
xBq1fKOw25mTB6O0dlQZyANOIx6bFK6orqQFHH/EMfHcxWzQylFM5dzgbJJzuhKLFhoh3N0I83eD
e9QjRIsjrJF3j5NFCIs5G9VOT+irNfdrN57aMvMvkorMFWBbkiFw9p2X4eIYwFMQfIHRDwp4wcAP
KcDDFIw/ei4X6XBbNVnoZ53iin+ZJJdB8ub5jJTHAX6pDKmJkpakHv0+sPZsFNUBCgKdGqfMHert
7JpPTa+7dTtEgE9kxwyqSNn3HLV24iHcZ6m4nRmoG8S4Cqsig1H0a7eUFzdzSSQMbfipZ9W4LvQ5
j0aJLnyWKBgFjJUP3czB1lk2yKz1thErU5zR9vCid2HMBDGEcYi2+mBn5kfq+iM+UvbhtC6oEPS7
nTOgHsokW/Z/4kjM8QSG/sqR43ggjAUh6lQd1ZDxNEfrXqudlLQ4xEBkQRaMYj1nxjrOx/HiGMVV
ZRzmnmAwv3QISZhH/uae9V5b7PRuxqiFFHjiXejPrMYr/uVbnkWW2BLJGqWVBfNl3DdZC52yAYaH
RX+V4pRCG6KJ7G2j+zrlXNgbH51vDfQIcZtMGf1dO0d8ZfXNLf5XjwXP4eJXv+JOu/e6ZEYJGkdu
ciT/FkHgd9R4NBFRfoAp5lEKIdAkV5yGw2NUFJTiavgMo/k21YIMYyCQ0+i+YMzO92YOgL0cHjBd
oJMuCFgO0hernPOXyOgfrHyvQpKIeErJ6zqZ/UTipUNGqmh/CptoX52dQBj/qFxoXn2sNjTjrkH9
wTxxDTZwR/XbJFerACIn+X4Vbj2Filqi8HKYUu61cyrAQgK9B2ycF5vB4adQO8K/ytWhTCOkfGyV
lv/mWIDrhIS0xtFnO5lAmmkRR6sqlDFM0E6tB9z26x72VeJMydnFfEPdZh/NIEAHVvKOovIoSXbf
U4xm+yJnVhf47ntT0EoRwiT4UoBeKoRl7UrbK9AnB+GVFRGVFWSDc3BmNJgaQo7tQayaWVnvq9K+
b4hHJ1mBK+T0xNLQxg0uapjPSNPcO4MsruxYVuCPrGlpfhYg/ezhLhT0NVKtz2PZsslmJqkS83Qg
p+on8SPckfmr6xhfHkJzkjlKlqLiXfQVpK4mv2nMlCGeP10Rk/mhKwdxiOnd1ohZD/NYvbuoBHbC
shGxd9NjaxsJnVeScmZz23bdfKoi44Bx6jRnNP2rirQlqpI74dHdS6DAFeXEvjRU7ITxNWhecqGJ
IdShjclacPIa7Ok0U4LjtWiOHtPoVdkFwYEdLdLW53Jc7OgNVtaG2IfhjgaMySGp40QjfATgAqB4
2YKHU+qzyo302hHLPBa2Vzvrc5xGejNE2G6iAQBTKAEXLgQoknPMrduTqIr4aFUJj1WY2RLGTzLk
9FVgNhsdgIuawMry88Qg4NJadUNyWxcIrjzCjEPIc2tfjEgT0/mp5jYKehN1sGk+4/JMNz6Y2Ghg
c+o4NKMMIQNtRubr6f4ETnUNDp/I59R/q5E8oNJhSGT3HxNy6J2BB8EZ8p7jH0lDwAeoCFL+nt7n
tsf1jKgJlGE/hxu6+zYetzXcj19hyz8Sn1VPArquCuoYt121fd5jGLAhqYL9DAOOdZEm22iamn1d
D6eOSu40vSLvQ4UcMcpP9fjSmQMS2zuZsuzV1sYcPQ+4lFFybt5EItArVYglxR2WBRrIo6/as61N
fguuut11/q6TEcFXuVNfAdgmu4AfG0Bn9uwz63JRXsY294Wc/R+VRcBD2zk0DFgouqruaB+wirfl
wl0NjyOiOhLY7l0zfImg5YBI17uyBjpajC3qcMIXOEyCFoA1NC4elvjkuINe9Yb7czQgq7VDOq/m
nDuhTD9JfelxIFaQVev2ONXc6HXqEhYlzuzcTwFm7FXPjtrXTKXHBmrOMGCSTLg4EMuQZiCgx/SP
obsgQxD1MRFDyMx+NnUYA9w4TjbJMqRlyPaGpK3EyFe0Qsa9vcDQlWHgUghmnKlpfO5q66aoIOK6
kflaZ91jHYGAEaGmpuqcX4bLUuJh19jiQH9FWYFRozB3jj2ehjS4JSe+G3ErO7kXolBAONhjWsLx
5qVTfCgHU3FLn1OVNmev0G9Jdt94X9giwroZjk7TseJFnDSgHIKiLubPmLCFY0riLx6LFoanZQMU
7fpjZz55vfpsXPULtdRewh5EH5/8spJJ7WPF9hxi9moojVgNxnVZD1duae4A5M07D3mjaYzAXun8
D633yOWeUdJjLRBu1Wx6jRlfRuO28GMA/KMCfzzHN64eEQUE9wNeYM9uLxJAQN4bn5MlfijDfezs
GY13LZbQO0RzSC5OdRSgX2l/Tmb27kk8LTxKcSt4sss3ki9uCxFHezfYVLa8LUpjU4bGTjb1eero
uzoGWQaR94uTdASvMnDWuR+RzggV1erKB57LX/jkw5UZ9f3GcAmJIZIGiQZTKj/KvhrT+QnAE41i
8pLWvMP9pK7xKO3yQNJrrpfalM1aMdyH7o1Bz59+Nln8VgGKdQvnEW2hzwmUbG8nPFInlrt+WIbg
MdWSoeA+MmDZztdNyWtNiAnZAh68Caf0kEYswSifFkR2iF19CIkfWPcpFkxcDE+eGxFHh+hgpTLc
46EXbseh/3SCGRU7xGHqoDfVKJwsssL7Aw16Cuxd3XQob4VpbGPjquoc54p+WEHLke+Kp96o3mrL
vQ3aHAtKXK5jBfZDthq4LXjAJl+kHDgRd4n1MyUyAnVUd2WZzm1fmMVlylkTAm8JpVklfWrdVPKT
RKLH0ZDJjmCkrdNOiM1Kko+KhkYL0jXSH1d5Jgi0DbvHZmtm86lOORWpwNjC+0UcSv/FIo1tHdTx
cSDcdC1dbCVu9TinWUPWTp/vYCXepo5+Y9v9Ar0H0quxmvVgBzcl/fVVQaAciITOJ5c4XWXHEM/U
SD76ujKMK8ouqJ/A6LpApTvdN8cxgKlrrg3HF+vYTJ87Rqcro5vfGTCt+kyJK/pRewM1tyq1ty9s
aAap1+OU9ctTwsR8WwbxWdtVe2oHy8CVkWH8bt9Cq57Qns5YFRTvv1YQrEeJIS/0b7tpb81l91Aj
8sLLZmX0Ewownwng2YTRGexEKiVfDGuGaStDWgVHguDXyPYfZaRxoUwImw76Izro1OV4YNXzMWTP
34TJIhIGlYkMrb6vRv/WF52/1RB6VpVd/EL2KfbxR5XK+UTbr2jVxkw6knXElK9kVXhXActUbpBG
NPdXXtr90JMFntbQrLnkTRKSG1ctcZEs9hpWaBKfnRanbJj4iy1ZvRKCWq8GyFdrNlO9nobhV2vo
N8IH7kMTw5rsHnL6rRv6OiKaXzLyLpMSdqBFbApKjZRfyb33/GpvKW+4XXpDjL0VUEV33IvM7C9g
/9PNYDZ6gzQW+xjJqZNkNjzxuJW2i+ksnVCNj9WWha5elZ4BKz8NHlMDjzkt+IAcEPMhdF26llTo
vhv53wwuDpuMP41YikMLsyQaXkJVboq2THe0wPv1D079EGmhZH3fV6JJsMEmkKNN5ayDlCmhnuD2
kUKJ/oy5JOFD7C4d2eyKNCn0UOcOR+5NkHDYtlrLxuQPIi2bzQIwUF5yptPka/oIFFNtYNWQHSQN
U8ptvzQIpTVs6yGIdoDUmCOX26b0011p2v7OG8nRLUC5235zP5chySjRWVZtTo+GTG9BAi2c72gD
YfZWqL5h4Rw4Z8awLIeEUicon12/+pmFzguTwd04DfaqCTmjT0V2YJRw0XA1VjKyeNh76wIJMKrd
V9o/jAyq+87PVyKHyV0RUE7vL/zh0FBDCTTfR6Lm5LgUO+4NtUpEQWftwkG8IWWlKMglOJLF4zVj
FQkAr+MGUkRl33HCveSzSh5xA9MMptwZesV2qX+No1dCOnRfyWhFb6zVQimNVrOZrQqI53WNwwSB
/8boXCpOczczM8/FJUCZfIPn4worNO9enwXnrLGvfZqiZSuKQxvrXwkoXPIg6MKDN+JMZrzMQbPz
bZRSHFNRP9Sv2ey+WfBZyqkH41EhXTD6H1Xn7aSXQX4eXLZjUbWcDvVpzJ0vLCvdqqzR7/fYJndR
9KTLmfqsA6geF7Q6whMdT8AH9gBCdl4I4XNzmkXVbGf245Vlh1AXTTrbw1BCaC8GOrasPKApGNXm
pCNbOUElnlwbKQySMe3PAeSlpND1ZugoVb6pG93I72bh0gY98yACkgrK8FW0+moJ6Fl5CG7An6En
YATtno1JTa+m0+JxiD8rgKkPpja6VZcPWIDoHiWB52x4b2l/xYgCMZl90EDrMGBq9gw/jaur3sJO
7gP03qg8TvZ60M8R/CocS+x9LktaPr/BpMAiPw03QVXKdSK6ZwevEDvtGLFx8MirABcKcJ5mbRod
kU8REwGUk1VaDvtBhs9NnHF7Y7G5Bwj61OQ1jhYz1LCEUZiZ0VPpKSw1uubeEDAfp8wtdhMLolgS
QGqP4EAbbSObV3v2uu6lhoOCXivrtnKOkXcMxssUjeRBtWhtwG3tciPEdIwl8VKi3C2U3W8AxGYH
PUKkQx9J/8WghW4FHVZy22HUFb0XuXEYrPRrbqDTc3cgJ/WNDV7Ft6wQG1pfhL40YhfBli+x7e8r
4beX9BrhF8zgqunvfHDv2zTwjUsatNjRuCQxkpF1ogbo+7Sx0E/PEJhT9Vz3w26yq0sz+8cwK74S
BPUczLivIBgSTFoLk5NLo7bgbaKjjq99Da3PqAbnlNctnR54H2lYAUPv0OLh3cRK/a7N0boph4gW
0PtY+MMOR9KHHSuWrt6AgI37sKnQRSRVItZ1PWJRcZqDQ1JCwgnLoltTimWGJKZf9G6M1WAXJ7go
eE9j+sKmSfK3TukxR6Jzdo40DjRPqkvXtw/AuS69pnBQWKDX9MufGc//TMrcQgFWKGR7NFgqF2Z8
lVCnJGN5XfqsuaOTPPvp9KBgqAEep8XoDKxBoBY0U5u70upvdEnMO4/jyvMLjphFDiH2tohuLBMB
fikFJRiizSQ91H3vb6ZsFihbNG8Xe3AeKtx0pf+jN+jEG72fr4s+q/DDri2SkDluPXmRaMgstT7x
eUwrFeOx7xQgJDeeNx1xtCzux7Dzs30Vq0eZTc46G+cXhZ50Xf1C4XIf2tV1nmUFS6ON1C7RH0P5
GS+NP2IoMJdAxTXze9079PvzaxPNViWvJBJl3HRfvdPs8rZg/tP5P0RhgebXjD5VhIHeGSDfqPKx
89IBy2zXrpliw3Kje+IF/XPj2FuMjBfnBwcQaR5q3/3qBF0FDspTfo+g4mflFBTr/s70xqPnTEft
QBkNfSBftfVTZdDIcfq2W4UpDvdu9h511iu39DQVXFgikpR93Zqi20Z98e67XrupC/dalKh7jA3P
+3XXzh943jelGV8XueiwnQy/0hnT1uTcjnN+2zjEbJVAZ1eKYGzXCMT1oDkuM51BpBzu0r6MDold
G7f+8iJbt9srYHFwRz2b1aicn7V/GvtywSL2Ni1spt5jaU6nIGl/9GW1meM+PrWQRidalZeOX3Rv
ZvGRAeJxynR4sdzmB+zq9BRyxGiGydsZWNc3LbMhTvZRsQMtSfgp9mmrCJpDDz1U4uSiNcJVMumX
nevazVFUBxYtfx874QJDVTg4NrppiNkxdHNCdlesv/WdTVUZdL8ewoC4cPS0u0pVj7EOt0RdWNf2
ZJJJYkULGKmkNJZJg67W4cb3O8BZ1oVy1UGAroz9jKiPgii0TZSdLsDbiST2VN1ZJrUxxNXuWHnd
7eD0P2ZYkq0TIyRsgIItQAyc+9OusQ89UXzEDgqOVOARyErFrO0SDC/tgUF9cG2NM0A9Y96GSjDp
sxWkC5OjZ03aTI6f5qqIUfMEge5OZK4DqmyotugfHMrCdNZmyDbfOPeFwOncilZsg4Chtxe3p1i1
T2bonyimIC8a5L02o2tsICMesl4byBgIBarHMEFc3Z0RPkwsRjxPE1vDmWKwWI3IujapqdbxwB2O
ktDA+eMjVI7lU0fAW1mA+KaADTae5ABZjWQSuZIoVgnSr0U9lpoMXSvS39aFm2wzztWcYpBDY/uP
1/AYg2uvY9UfpbErUP1FJg5z0ikYstQi2ArH9fGPmR+jnRdblTMjZWyvD9wUB5UabHmGf/ENGZwM
FhKq7IM1ZQKKIpyJmbQUjOP+qumqZ3KKH8KofZwBkRJbEX5EL1WGMaRXbk+zdsRiZnLmTpMPC9X5
VpcY6rxQ/sDthr662vomIozFcERoMomEwviVFCbG7zqaeMg/pe29MC8gFMmY37rGDbZaOd1qKjHR
4jeFVLGDoYGRvLfvrLHdqw68h2wRdRbDuI2ioHpzYsrBLlWCcebwOWW/iir5ctLxSbCpz1ZP2pX/
XlJfzAmjRqeCFtB38Y5ysyYQpLkn/ILbQMTxkRnQc+aU7/acZSfVZF+O05+KDpSy7CRpSoYiwsfk
1RB+8+QjPGexpQsbVS+0ZTjlquAZ3/9zYutHAwMB9D/hrPxxPOoaY4oM4hC7vaVXSFWCoxkbbOho
4Vqw/ze5bHnP2L58oT46V59I6PnyrCXHp7U2Rti4B0IGaP1gkyEdaGMt7f6J65aP6Rb4ibXi1LLx
EjvmIGSZh9k2GbbOeG4QtWE5htTggraoesktODuPdgJoRc063go8aBNZNYvTcWuFI3MRZMQMtTEZ
xvG+mBiXY5sk85I8E3BdGJQK/0jZ7B646G+94hE1YsF01mMsajGEH4h6rRbTrpKfAyP9U5zh+x6n
X4ZXfRR0bFf/m70z2W4b29L0CyVyoW+mBAlSFNVbkuUJlmTL6PseT58fnFkVJMQiliOnFYN7B47w
5sHp9tnN95eTCETridJN19GaHDSfSSb/KFx8y3SKuVoq5A4iYwrKBsRfPprUfSBQdANPNtnCuyFW
R+I/dwmqyVDixsYOpTjYGaJHgs5yaV6LKriY/MuuHv6CWtavEyP46RloKfdSSiGzGq58MY0Pf/4H
vyumzr6Enjxh4DI3IbRLS8R1WPufsk/+ZizzkIeSCio4aH7ImnclySGSjBZ1iYH0aYEyckQXrL3W
8C+q7YQ4gqUHHZGsrNgRRydPVm86yDioXMtX7o8AZ/lQJCkpc/cdb2Y1mK177WXau9goK6Nwn3yk
ybnmejwT7zZHxwoI2rrTopcQOXG0+5q3QjecsSW+1A4vjZFQLWp2T6mshg90Uq15/dwDZhsfuzy7
dRP0YdS4EJxYMR/VNuPOkYG2A4iEZmR4H6auQd7pSo/4a+Gvx4LGhQJBrjUNwiKRYeNWa1vv2ur4
jyJCAFmkB/eyR3S6nXgclpqNm8Ck5KEsomtZiF6pKgr3fUFbP5R8kvMGjzFrjKJVSBXqeigtGEyl
Eqx5d+9aLX5A45Vgp6786hqdiGniNU7dhfSM7Qmw9zegI1bk9jnoCnQDAlrMyoSv1jY8h/QB7hEl
EO5II4wOTiGANVNIFM7TN/tKgyOXiSo+Ib1BBh4f66pAbwfyjhNqKSJl5JPsRNaTFYKuMuETb/eO
agGKjsmr0D9kxItbF9FVPxl+uSJxJChpq4xq0k1TJD/DQbiFqHkjln6zaSU/RkhnvG/TAFV5Ax7J
SM61GQjvSI1m+yB82eTxjzJCVsHMXAd174dCSdFiU8RNUgotypzEYlij7Gixo0+v8d7DAM6XKj8W
iYJEK5I2BKbRRhhpoEf3qtzB82hftSmVH0FQtkRPwgvuo+uBZhBvKO55nv4GiR9sLRTRV8S5CVEl
Aoy/0X81q1p2unS8TvrGpJoMSp1MsZaBlknKmcb8vbQFqjUNRXZ0ffcficKjsTPiH9TAKTt3zJ5h
c0NvKx+iogm2jSpSymqm73AtYBVIw/to0oAQugNaR8AcAgSp6WnYB3JYkQQnYGwL07Me2YWd0XY/
SKlETlOnxOysEU3QwhblflwZOSlTnyYT6lmTXZhDIgtq8aUZzM++rNU9TGl5062NEE5UAl1ynQCC
sdVEvdLK0L+psvFNhR60agD979uOQt8sDYR1235TpwhykB4Q4abKohwmxhInSFSkpEoLJHMyDrqS
bJlLmMEgPj2pBUl+8INHGgFe7QcyQy6VGTr8fJpLxJh6Hj+8qyzennWr/dZk6UaIa6qMyvhAyzBv
NE28bhGbDdEgg4Nprq0iXhdS/VBZLfMbD7vGrandmtLo/5FpCf3zFumluqAsR1CtX9AbuQe7J9K7
1Dnpr35kojvYEr3rhAyYklMYyrcQosXojUTPWxZ7PyVQo/JNKCi3+I8GZHY46sSDPJ0qjh4yest7
lmUOCBD3L+yIpQui99YQwtE6kkq6EHxUYvgEPPxeNo1hZZnMJc3zeyNG0xhalt2QVaef2uDV46Or
KvfwNeN6H6VvYgTm5P/XCf8p7v025NT7/syatC6Hx08vyNLjul+NEt7/d5mw3XycVAlP//Z/FwkL
hvqfVPrqhM4kmT48yjP+T5WwYKrUCZM8pm9TkUVFkvmj/ykTlpX/lA0QIpZqaFO/4vQX/k+ZsGRR
JqyrsqXohkhLrPI3VcJTof0/3WWmquLUWQCNWB26xhUr8edHzaNd33dFa5EfTXNCDcgAJiLKKM3r
0cc407vLj71oZdaiaoqZZNEEGzm9QKaYaPBIWNMbHy9bkdRzZixDsTSdIZHQPh2M25RiRZ1r5Mhg
x7aWw0uRQLj8bbT7l+rO3+Ci8ZJYaNA7YxRbpihJmiKKqNueGvU6RYo0kn9UWRj3firtfADRlwc2
tZzNJunExPQTjiZJbqiXC4KSUs2qW+XIrYVUE3qdRbixg9L3pOoPlw0ujWn2IWUyYqkOkY12WFIO
coufd3fZgjwtrEtjmpbM0ZgMWfeNSsNETP3ao253z+6eeIt3jUTALRzjp67e8AwhrrfT9ugj7NTb
VFuYOunM6j/5sMbpjyBGSPFnx9wVGw7ye3TorlM6QPfUmtiDQwd9t/E35sJsStPf+mXoMvuera2Y
xrTrj4eeUXNReBRbOVwilA/HdEythFVlZ1tXuPKoWlk3VyEj7n4FTvH3O9EQZZUOetUw2PZT9+PR
Z29dVxXbpGXEIgHJoH0Wc3Hi2G+sXL6+PMVnPy5KKKIxdTmo4uxoSRQDZj4JSaqvdhIxCuudFpnL
Js6cK4Z4ZGJ2rvANfV9Oa84V/A69VraJ8DuMkoNpvV02dHYHHhmabXKrJco+KExZ0ug/ypJm6ULa
jRS2l1PDAO1yOzro15dtnt2ERzZnu773PQhp0+AilJHT7j7W5P+lhdlChJsvJtBAI2egh7QIfvCQ
+98NYbbJXZw6BM0YAlW2Qndb0Gxw2cD5vaTLugG5iBtWme3gIJMM1SPS4PSOvm9uG6JSt/E6sQOb
TBaSBSvJBtoXrakAKf7N+j4yPa2Zo62kpXVHSxamy6J2NzriFGnZ/hhCSVktDPLsTqKyQtLo6OHQ
mM0ThTiiQH45ciwCFxFw+mz81sqZnVjRthuRj/6lKIItxfcWw1ShzZCgtIWCinNKWhd+y9lz++i3
zKbUTJJ+iN0+cqRire65yzeC7ZFMc6iyvzMWFujSwGeza4RtPqoCxlRgCpYJQhRZs9w0F1bRkpnZ
TLZGD8iu4vvWAANNFJPLRF0DXFqYx3MbWhJF1VABZSBiOZvGIcyqXELs2Bm66j6koFFXk4UD8dw5
dWxiNjvUrOqGlmPCr+DSEThJ2uuCt3DryhvZcG1YMAtb/Ny3O7Y4m6K6DXy9r5kiy/ho6LlUy4dA
XBjV9HfML0wUrWTcXWp9ac0/3WkdhT8V8XdERVvKznyU62KfBEypVWs5D79ZvuAvTNW5i+XY4uzs
jWvL88oMi5EgAvu6hqu/AnyQxveXt9PZJXE0stmS8LLaTRQPOzFdGpkO19Hz/sXiPh7KbEmM0NtM
PWKCKNOy6aZYedVbzfq+PJCzy+BoILNl4NHoZiYuCy8MQQwXMFkLsgvWwrRIZ04f01BokpTZRVTV
zr6X7FLo2chpTCM0UCy6C8WCdroku9fyp6AOtmM6Ui1JpXakPmRucPO3g8SLkSafzTIVSdNmq6KF
iUjXCux4LwLE55VoDydF1z7Uom4srcCvH3SyhXNoWYpoynNHjZMi10oXxDFMcbhT1IGp36icWVgc
X9cfVuibNzS6rEzVmk1bWuYBQicU4wSTUoakErYP+mFh1s4OBW8Xj1OWtK/bdwpYJnGVOHHlr1v9
s4g/CjPaXp6bryefKmomIqOywtsBesfpGUGYiYAOCCjHS3KaLsz41SDxQK/tWpPNG8I7SL8Zn5dt
nhsYDb6cSXTZier8XHJrkJW5Rng3lxo8Q2klDA8BKaPLVr6eRdTY8dSXaClWDVIRpyMrIIArKrq2
Tptpbwplrg39qVooPeWleHvZ1LnlcGTKmDUMC+UAtUCjhdPTspc4Sw85CPTLJs58M5qRqWqQAebr
9P6fjoZEUUMc1i+dso4/YAVu6AHdiGb8ftnMmaedip3pH4uyGoIcp3aoz+WO0NzCiV607/QQxna4
Tp7NdbVWK/IMq2RNdYawSl4v252W2elVRa5WkhHB1UH1gOM6NQtLmz1L96wjN/5jBh7e8Okd6mFp
5S+uvjDIM9/yxNjMbwF1UZWFR41k6I7CTYrn58QkTZzBl8KFg+K8KdPCfdAlDqbZFdzUfayZTY8+
oPEBP8sfr+T271cGo/nHxOx0FaMgz8YQE2EgbJSoeUimVtZadC7P0Kwrfgp5TVP0j51pqEd+e9HU
JfyEkT5lkdolL6l+ZOiHCzmNeaMeXtWB8ljLwouIPqDVNd8XrH+9wU6tz65jfLPGjzSEEFGSWXcT
ubkI0Dl/z4JbETkisX7Tp9z4hOfxPi/bPrO7TwY+W5td3sXcVqxNbfwF+Gplis3Ctz1zVAGq4q1P
GEw1VXO2uate69EGE1n9Ol0LI/KG0kcz0pIfFuvLYzm7z44syaeT2KQBZAKqeCaJdXoMUfnphk9P
C+4BTt6kerPw1jtzu2jcjgDyLM2SuSxn5mSJ1GSnMms+uWddhNI5Rleuld1UVlLSW0vJqkoy/PIg
z00YMVlT14E3WMp805VUpkFHwSoF+T/9HGEvLd9dNnFuxpCIV0TZJFBDSdfpwCial32d7K+jJlTC
kgQJaErqKX/OjQVX90x0lrYDjVA3mBwcGnV2IvN4R+VJESKn2vSUqJIDs+n53JP6tSEfF/fiqrwJ
t5eHd96oLssiFTOahf3T8fXwCAxJY2O5P2ibNPf9VbIP1/qaBPE3LVlDr7WXjso/0zK/A6awnsRJ
CRRk7rpZSaB5uZtlTrk2fkrySn0mZBttW5scNsVhnwBIF07nc7NIZoH1iUnlyywaNFtPsNTMEeC2
IXPn0iTiUigK8qiuogUv+IwxvBDefDqNifKX4ameb6AGXmRTX0+5QsDjOlVhS0BMtTKawy9P4Jl7
ByA51d+QsFiicxcLzlmp041JL0JHLgxsssCl3YjRwnFyzgzOCKITJFzw5mbXW9qnVH4gkOFQAIEM
TUYjUrRWEC27PJpzXonB02F6/lsq/8z2QOi7smEKSkZMb0WO/CrZjDu6nlbjnjrMdXirbISrbOHs
Oje2Ke2k6HBqFFObnV2tJXvD2NOZUoGVaoxuNahUb/jjwtjOmDFlBiYCnYHdPP+EAtLQRWeAd6uo
o1P8a8IdkFT+PmQJ8sUioswxAtpmfiQOQlnrvY+HSu3mSk+fKWZaGMe57XtiYjqVj/yDYdA6Whbw
UDu72wgZtZSrZpvc5BtK1lXbgkW/XopznTumTmxOH/fIZhFANqH2tnTydbMRbQoSWBjmVb0a7XEj
bdTr6q/3FQQubjNYQ7yllT/pmSODso8iU6YMuSNALpVDRM6E7jpZhPZ+XRQab2XR5MXMJUPC/XRc
cRDHgmYhK92bI5CFfk134zqHu3V5X309kk7NyKdmMllsjbJgyqTazrSHvEOOFb0Tehgu25Gmv+jk
aGdhq6IlA+Lk6KMX6tRQWAm57Hk9PVA3zUZzqq3vkLv5MayTdeD8/UWCNZ7MFng+rq8vTrcHrthQ
PI2Xn2P9RHPLTmyAeqv8Hblvm97VhVvky2SZ7F7e0LxdeMxysp8OzjOilMIW6lpTA4zBsIW4T3/O
wmn09QicrJDx5iWhyeKXB2CQWzLluPJ0O5oPCFxcd5+Zrd8DirJlp7nvKWdbjCNL008/nbdTo7MF
Mrb4UaWvIUaxiXTEHVYeEAPSBPE1rO4Voh2vFA1av4E6rd3H0llYNWc/7NGQZ7dL73Z562ZYpzdk
Xd1CNylRgiF0Hn+g2kKGgkqbjeLt1MfLhpfszk6yUq8qZYj0zCmyl7GYNG6oGVvKwX09u5hQiU2h
mdQp8P+z+6XXG0/CA8mmzac8yXt5E8GzWlnvIuo2Tm3LO2G9uDXOTOh0TZNyNwzae+e3zTSZliux
44e9bCOQHq0IkdF4/jH8oosQhQ5b2aTblAj4PWW2S6mfL445BRgKxxpb0zCIZMyGnDWUz4XUxTl0
kbwPFZwI+rT+fjfyViV4oSky4N+555PGME3M1EKNrZR2vQR5lWdxRHfKX68RdryoiQSYqEKZeyRN
ooDED+nqTFprR98WQwoQoikOl81MX2S2AY/NaLPIkjlkrJA8rB3NAickeMpdLFbI8lXZfmhEenu9
4PWyxTOLH4sKGFrqW/BXZ66WGreyMlJ/6hQ+Er5oChldcfDoD1y4E77cPbxlNKKAlkkYEFTV9DuO
btIu0ovEpSTa6fo7oYP0LSSbvKePRfH+xTc8tjT9kiNLUpGmvhBEtdMX8aZxw31ceI4FU0RvJyGr
BTf/qx80G9hskRd63fk9gnhO8Tv+Ja3iJ/dbtY6+UR64oQnz2l+wd26+UF8lkIqPqrK3TkdnBR7y
NjlYWEGTd+X4K6NgsjWGzeVVMeEVvyxEyOCSJsoEISkPPjWjh1nTVDRX4d2NTvNSrull4MhKn1AN
c+ioXZvrfm8MtmSnj91d/gNu7b/Y2Me/YHYXWQ3F/bmmlQ71kWuzgMPd8e4Ql+7ZaUfNd9yxmdml
A2WxSk0QDk541fLorXedIzueHe6LBVfy/ELhLDZ5Z5vql1QF1NLYZ15LhxJvB9Cj467VK/mqt4Ut
6QtH+utAwrQw/7Fnzc4SJakEdJwYWXow95SE2vRb2M2aLnI7c8LN8m1zdouzMGXiCDKlfLOdYCWt
aqQQxxyt62+EAsCHR52lmwMgWir6mE6l+azxsCFSIhm8secOZk6PCc2RJqbybO8H5cFED1Y0W7D7
la3F4P8QrNWU5m/fv3zSY7Ozo0UMzFztIKM5o/yiR7d6FNpDvnAgn7myT2zMviJ9715jFdiom3Rb
FMjZlyvL2vrFtklAeUnjwj77GuidDWr6QUfnZRiGetxMNyiJQI3ycFe8Q6IZ+dGrVvsR02mgmd1h
yNqFI+bcQXb8LWcXD4iCIh4kzMaaT/U0SDnrJwyohWvnjBULb11DLlEhHj8/xyAfypKeCZXT5tGW
un7bghCgLtaenFn6mDGpclZE7tJ5LCtXVL8MB692fP9ZLu/DUXIqA0gOUj+XD+bz4/m/huabOvTD
XDLDuHdM7wZhNnoaifdAJ/h7K2Q8RUrhTZF452xuUD7rFHpKeyfqqmuqDzM0CVTHIx+wYOiPezHb
yLwUSTYAAFa+FiZ5nmoi3+TXTnzVvagodDr5U3RdPNO1ra3pKeBlL671j1K77WmpjFZLD/xz7yx+
AHVRnFk4qeJ8S6Mx22gyHlfJ81GXtu6+Ioqh0FX8uxkcbW/taWDcaUvplTOu8YnZ2S4XAaWM9Htj
1suuzLS7KlpjwVP4WvRl0nHF8ta4vxUeHDMbOsgR0zOQb4Lxe5BtbzcGK/pxdup9gOsf3Pfv0Ni3
8XaxcvPMnYph8MxkzPH8/zyFjk4U8lOocOpx7Qh0mlhJ/z7obbRVMpBxNYXdq9QLJnnneHhoRytY
acmSC/i1AOLP0P/5BdM2OvoFLWhZnVJEAhDbYeN8xOtoW26Erbxbipyfncejoc6WjwkowvX7Av5P
6NH+Izl60iz4s+ccB0vlDWcBw+atM3979L6F5l3I56SLfF9AxUGUIKMCy2j9deV3B0v3PmDg0GOY
5dJqdEV6vsya4CVqtMjOLC3dc0cQLqE6VdnxsJzfvei8lNB5FO5eMd8KrvGYBdUrOV7n8hk0rc4v
J8ORmdmX7Xu5DBqRF1fqZnduXt+pUrrvJXczdp4Dq+fxsrmvE6lIKoByFdeF9sb5ZonKsCD/HHYO
gekMVB/0SiWyks1lK1+/HZ9MNgmfc0lo/MrZulRKj5Z6gwBL/JpxnHW06o7Z+78wAqGZSjCair4E
f0GMU9+WS7WThyA/LXFXRcHvKlAX1uW5sVB2Q4iKODY9GLMnQpfxWpZiDeUGJEFXyhBIayOTNRu/
xby6PKIzk6NR0snDG4fW/JJLQTJekBERaBzLJ9hWTCDOsvr7F+qUkCWUoOqGZDCu07kJ8EbaQm0b
R0pkNCElC7KUD0Gm0IbH3Pr82xFRh0M9LmU+JAJYFKfGiJmWFYS21kHUwu7Ipgjxx2ULZ4Kwpyam
j3p0BsbQd1Wa61rOQMUxdukTFVLBllpAh9Bl7ugLG+jMmXtqb1ovR/bcRoCE6QUF9sL7bgup3Glf
EKu3qSlZ8ILOXG2ntmaHw+CLetnIjA3O5L5K10q1gcgS7AC93wNP8k2b7uEOzs8zFZf3S+a/rvz/
9hgsRWH7fFmOJgKIeW2WrSMD9TYHf5cH9c6V3IUZ/LrqT8zMfb2ys1pKNjET1tazDoVVHOKFQ/bc
SAjQkcyT0fcgRHc6Z5bVChqCDC199fJzGLcHuel+jZD/L6/FcyMhMG+JlmSRY54HAkUvjrS+wow8
QLrIm10rSN/+3gSBVbInNHxR+Tg7jepIyOrCqFDXDS3gJ2YMdCwVF86hM59rcqlkaYq/EA2ceVT1
VJkcFXjfhQAeboBZWcKZWEyfnPlcJ2ZmL7IyaLse5ROc/Jv6APnEAZEfrutVuxnW2bp8jm3kHi5/
vq+3LQHAo5HNFkLsBZ1ZdnntyN0HMDfIfDGA8RF2wqeLyv1lY+eOpqmTT0EUhFX3xYUo2jhWxxHv
t2nH27yAgVib4lqjGDYekAnOGxg33a7PQZ80E09UtXZu1j9d/hVfH9pTQo9UrEnp6BRGmK19P1FT
CZYGcQIfkTdqOcgyiOJrnL+LYC1N+MyXDZ5x5LBImerUVKRI1vz2T8feCg2TUGFno2JuN1vtwyQm
E956dkLT8WrJOT2zXBXKYYjs0uSH1zEbYTvWQtRWeGq85ymZqg4jieYybXd/Py6KKsg2815kfHNP
gC58L0jUgsfMWn2Q7txtDmLRlq/Uu/S2vwmelvLAZ8bF/UyF81Qq+7WIFSWmwYjjSkT+CiHXclzV
nP+l2i3tiT+Vyqc+qEpelngdBwrOxzzYWrmaVoWqJzquXnkbJWgBawyfgtX/7kpoWQLqsZlVW9s0
Kp97Wdn1saVCU7A+usZ9B559lQ69S4U19FClFL+ZAArWtYGsM/2uqBKOz1GFFlvgJ9cIlxsUhEM4
9NuIGmND/Ez78s4y8wPMtvs0RF5BBc7YBmgWKO6+s/zfQt/rtiXIb33WHQy4PZsiJB2ZCA9j338L
hu6uGialwfo7OE4+VNCHdpn70SrpSKI15m7SUl91o/RSjOELhNi3Ti1tE6qMK493MrtjrWfmWxao
ou1lHdxaBe/I8wOOVk+/Tl39zpeBRY6ySMa1jcY7s4FhYxgh2hNWKa9RN9si8kylVNsdqCcU16Ic
gvtFSdaMyHYXcqhDLUA4EpL0M3uG2J0kUtbX+HvUGe7VLLkx5eAauQLLjvGkQMzCFkbPpV91cvM7
V8zKsQhUrEnbxNdlgSL1WIWwGnN1rUsdPYKS+auQmzuAC/46cAsb5+82lVPgqfSIg49H3Da9TXwV
OTPkpqirdEZoMcgMbBJN/g2o5tb1EQbStT0QlgO4lbU0PV7rKvkdjOaHKLa/au7LVVSU9AZqIXAb
evgD75cS67ZfGfFtlGbqSojEJ53q57Iu97UurZJQ3JaSsdeHFE2WltQj6h342U5K25ISD9tczFaa
ll+5LVTGbKVav8e0vumUz641flq59TB0NSSMTl15KCejZv7WqNVekEcK+yOkzYyNmMUgKsfqQ67c
W8Ft7SiH/DlENO+bIjasKykPX0Zp3MLVROBo3MrSpyfHh9Y/kEPZgtFeywDDqaRCWc86kEVJ1wGl
TK4YIBzts8XFnzjTdjIASULtwov3Sq9sRL4lvVkIDlgrSlDWaio4QtA/x252ADm5L4HJ5TkjBAck
K7cuMMhS+0HuFMWUJ7+Cq6NIn8QtELGGHoS4A0DEMUAtx7iSO80WKuDSsmkXrnajNeakWbLtewh7
tBq4ITsH4YPAjT/K3Pqpo4XB2+RhlH4O+uD4aNdw4xwaTXhrTfNbJk7Mm/oqR+OOuxEdd/TokGaR
4HJ56m1UKteWr2+i8HmMknU8mNtkElUnSKRZ8XtojZtGUbYtWaUajPkqzr8VLX/WfQ5WfYXvbWfA
O0pfetOb7LP3xMGuRvUh6eudkOuvosealrnl6oxnLUo+VXyTc/Nl+i13xMaXjceqsCzk6CpEXTpa
1qTIv1IzACWe2KKjmN2MRu7bRa/zgVVhb7o1renBLQfWXh4tsLXjjdkb32mNJzTQKftYshoWFIG1
3M/VXZSbB4JyqS2EXbuhKqVfgQSElJgNdlTL37pA2ljRCK8j6wI+iObaiee/qwB2XFl9kv0qdnrL
vYOkEEGU0O/VVkX+qRerLeXJ94WJbmNO+FD1W143VWWHZvwQUw1rjyjptHr92MUKhaHWbVn5gDKy
YZ9LkCWNaDwElXkdGpSM0jKFNK8awEw0EQSm7F5c+UY+NfUh/SFC9C8FcVuH8mMm1+9STDLdNwCf
e7jMneC5IGJ4bJsCNGaY40Df5O8hmAuyqq0tdc2hqCfdmt4jeCOpvwX4tSs5z69iIaNjHOxV6oN1
RMzje9yqj02QvlIkBqIt+C5JGWJ4IMNavfisFesARbJZCb7xpspJAcvKTFa60Q8bIlxAmXB4Jmly
01aKOnE6SX7Bd3zqMrQ3eZmPK00UHwFY3ahJ9SCalU0hxrsw8UDCGJUYfDN1kwoFjfqD8Qxw6Hsp
gj6XqNFva/U2jI3vQ6tEu0hU8pUcy4eggwnkW4iyKn3wiTNslxn/Ney121Abv0Gc/GZYISyv/Ma1
NIjpTJaRDa9yOH5W1H1vg6FpbM1IXwUFor1R5IcAh3Q1Zvpv2l8QcpDdz9y39kM4/GRKcYOr5jlo
qquuCT6RmP7pS+V04jG8FEkVyEP26EmbvPbue8GCsVuF8hrKH+Ii8YcOuC6PNN1GmXRNLe9BV4a7
duRyClrDqSowOiYivKIRPorjpHMyuOzQJrzOiv7DcD1/k/PGgaYePJk97C5TIWuRN1q4DgXvQR90
UhuIw2hxaG26zg8R5Ojqra4OnmPIWfgcpRLVEfGI9ndoiZBOEhBhARphg559R3FEf6lF/zoBTORE
FtcLwkG31Kq81HH6cwBM6+hlDPBVb74pmlHt/MIDmRPcJPgHnJYcsAg9w+xE/7pEI8cLkGfz2pvc
VB4GRb+pFFA86SitPb/QdvoQP8DxgkJkAEwpS3WfBZZD3Vix8kPzukfJBO6Oa3MvvgiM3AKtZOXt
jR4Uv4SBzgYOtbxFEjFo+lXYlt/zQXQqK/3eof8C3OIOxfW1JwM2Tir3qfAqF07R1OqGZmuuPbRV
udWN4LGJdADJ6Am0Lj8j9iqdj6Yh3d5TNJZkxbOlNSW3PGWmkuEDIDTQMygS/RfEqTuks3tbtDwb
Kr8T69GK4rqNLwpPUqVey1Go24Fr0QwbxS/9aDgCAEK9dO8Dvd5LxY0c4yw0wW5UpSfgT4eg+NS0
Dw4+G/0NMNIeAqQ4ho81EMN4uPVK9qCi5DYB9a3oDcpqEGH1qWi7Jhw/YtY9jWV4X8r5NjNkGw36
NXz3bdfEpJ3MXLF7izXWMEuNdVACdGcSrd4Vrf6A9uDeFFUYqLlrB4hh2UMmmWgheBs1ULYWUKBA
Q0C3DhxX/TYE4tUApbQc8FDYuFpSb4LRe9V99EUUhXotvX2NPe3GQqmJdITTZ/1V58MYAkLXIwD6
KHTdvSsnvt2VgWunQ7BrVbSGQyMGylcfBG6PVYC0ESfwFch5EQ728A1p8zstyFZB0H9vENNYVbmO
8FOWg7CSabfTetRde2lbRNGBGxsnUjlINXJqLXgven/WupVvMl+9EbQS/leibzjY15nwCmhog4Td
JmtpkK5HEG0a/QrmOicbVFWmEyj1DrTmwVerGwA9D2H1EjQvqvzhJm+Wh1RSY62lRD+0Nao6nDOi
gEqKq96OXNTIRF3p5kfmyj94zafTAbvWBAHcEq6ZUuYH3xrejF69LsT2rjWsnRiVt+54rbs+NF7w
xXWxQ8bmaogy0m35i1iwh0UHOuIuRDGjTyQTxFN/sDQfYjDl0GrEG09Pyo+hKD+itIXM3N+3Wsp1
ixD7Rq2kTzbq7ZAj8O2jvhYWv+hgBInZgMy3/JcybPdqlO38rHVys9sruXs9tMN1XQm2K5OGK9JP
IFiIiiFkTbIMviKhlZpAvWhSRJflq6GLb4MyVMmmovdcRoDlqhtlFHda0T97ef2ANPhLy1WwaYHi
DkXKMs2zaysxP2m8Jh3VB3d+1tm1kQoraoJeL7/h/tRJzZ461AGRYKBek7jtn7frUfSOWgu1nWQs
YbB5PBFoERyuQq+le11sfrltIb61BVpvUtNHt22QSjaSmQNSAWjd+eusJc5Iltpqrr1OUHa4nSJn
b66tMr3Vb4XIBI6eSZLThhUYwTKBZcqFAc1LC38gqwzNuAxycRfnTfcpc+AVdiBa9V3Z+PVBFtFw
1oNpSqUQzogEXfDy4L/GW3hWiLpKkkXnWTkP60ih5Gq4uEhBirzKxUMYRgtPySkeefp1Ty3MIjq9
X5rykPeDowyQbRPZfPYnablyWtNmtVDTcn44lHMRw0aafZ7zRowtNF28DoYTA8AZRMHxUjVcsPI1
YjQN6R8r8mn4JGtrv0AjrXVSEQgZup0F5N8cmbUWvhqY4IXgyZk3v6kRQqSuBEbElw4VfXT7oQ3A
vYowkSQxXIUdXhOUustL4UyZJomZIzuzyLIxFiqoy5qsBu03qh0j+3ar5yv3ibCytk+plhQHWIEL
uZSvU4ZVVh55B4KxXzpT0gDKcaUJo+N1nLZ+s5aihek6+/2OLMymqwwAFtexQlLIUq6FrHgRam/j
idJS8PLrsjgdiXK6LIomkfzIL0UnsQziEdU6r6ltrb+7JJ81K91enq4zMbyT7zZ916NTK0j93sOT
rJ2h6IONH/RXUtV1q7RN76S0QKEsoORVLcKF2qols9PHPjIbtVZWNQkSMHLsrnJawZTxaRQa2wg5
P9x3fVzq41uavdmqdM3BEgWBcaJ5EuXvjXk34Idd/pZnrwASrgqEGPKg6p+ky9GoKnr6XA8uqjNY
1iaMD6pnXRWIMAjFK3pnu6RLnlql2csKPFWkYJD2ceOKZg9tnYTGdScPPC5RA/V33XAXRc9d9wvn
xEnLz1CUnUQEgp3BNJ7e7oRY3LLmmgU8I+m4YRYdRX9/qrMSLYMAMzkaShFmk8QMyYIgqrUzaT8O
3c0UrL/8xc7u2iMLs1kZqySln4MMaOg3+4aQjpoaCwt8ycS03Y7mpI8zajsEBqFq8dZ3c5sc/+by
KM5U/Z9+qNnl1CmhgMIMw5jq7g28u5WLtBf9ePTWrNEdXHlv403xBC4ebsXC+M4u7KNPOMs7dL1W
pWrlS8Rl3HVSmSuQ3Nweb5eHuGBlnkmLXCKJWs5+laxBsItRqq/kylI2iDH+fenUyce0ZjF3RKkQ
Zkl49+jjnVY+Kfn9KDxeHs25NaFPlSBAmyyZzXq6JuImz/q8E5ivHGkYSUGdM4ys3WUj5z4ZVy2Y
CFWnCnge068SHRJpY9SOqbwpFarc7o+2W6hQ+uoV0bR7ZGN+JxnmoHoJA2lkZRtBzI1ChKu15zzs
l9b49FddcsBmF0UdtlrVWAbJ/Xgy0x/aLNqGlU4hxkELgk2TBVeKLz+M6t7w6Grvl1KgZ1LWpy7g
9MGPdnJRhNMXxcmUE/MpgEMcqrwjxPZqjKRtGvBsNWJ7HPTnxKLpV8822XiXR0T9G3XrFqPj/hdp
19EcudEsfxEi4M0VdhyHdsklLwguVwvvPX79yx59TwR7ILS0Ouig2AjWdKM6u7pMZifYiE//LZsA
gp1l6EtBWKi2etnk+FVDnUB5a3IK6E7XeEZue9O1yyqCqIERQVLQj3LFp9dyvixGPO6vOZ/AQNPt
1CZh1GYJUtBfGB18mNTDM4aUFb/ub1HKYIJp1RZiQJkdRsIhhbDOFEcvGGqAykR7W5WSHcessdEV
9CRL+7RL7aCRopCZDQis5Ju6tgVkK0Mb7xnS4K3vpft2sNFNkmm79AxpM3s4QpZne2+vTyoaScC3
g5c7QkdMWHxd+FAb8tCGKiA0gxQ6pNggJQBG3IwfHrcNrS0VltAreWEluZrhUNRhijMIHrvyPQoE
6U+kdG3DyX8pZ6hmgbN5vp/ceBcfQpD8xqb0c9v8NVqQdX5apzZaNIIuEtMW/fkB9CSyHL1vtcUP
SJeA13fb1Eql9qst6toF/3OnQudNAPpBYkoWIcgcHtX42wByfAG67v7zLEKuGMJJkEyDolVp8vHT
9m+4PNMoh/6yXupa5tQqqaa0Ei7XMlIMVgSivtKN7iGyeMam3yOowh6YkHnzHRQEICRksqaD1vYc
ERTGFdDWjBw05VtKBTGWWYXuQoKyFpSpUf2owf092uoovm2vd82NMaomyJfp/KsEBKfGCXR7ud71
If/n+x+t+ppAbnLbyNp6dB6ei/OKdhc6xNXzsBo5khos41NXPSSS9lhkldsi/b1taAXwUHD/NER/
PF9Dehc1UFfR/tAKbd+qPIMadm2/MNInKuh4kVEGp/BOhLIRdBpb0S1FpLZU1EaC3AwKVof26o4t
zJB/X1xbilGURsePYPLofkzd2wjq9kb7CUJRe3vDxOumYbQogJAYzfeAcFADfTVUClWIO7kX3bDl
ofjRNYMjSyDvRa0/MPkEutdgYfZyWXxBd8xoIeK340i+B3O9k9eqPTdQj+FVpNfj6RZk472ZcpJm
leEA3cMsYWQjVncFfSOYxMLhuHoqQWSgVAI0e7hq2b3wQoMqngL5jviW4wzGxqx60sIU5Ulyo6Zp
GStoTJXTDwnFNR+vDhberRrBECUefuh/vXorcVzUSIIGvGs/smfQQFnNTfQtfpHNyeW8whV/sPru
1w0ayDWSA3818V73LVSsOJz2HkV07lcz/9p2JwLQNHjiHfvX3xe/epM6T/WgyaPo1kPafvDI8jpB
Llbnlmt1lO2aAoVjqGtvG12F7KVVKjI3QFk/BZIouq0tT05/gsRJfQdemsfggAYDs3mK7tTb5qTv
kkf89xo6//45hUO0WDbZ9sVpHZFerPFShLOgnm5Mp5w7obOEsUzWt6OQBwXiMg7EfHAHtTnLdXKu
O+55eyfXwA3dgpjb5zE+cEUgMEPOCggQDC4/QYgGSlB1rNxNEyPrtjL8gUhGAC2cgVGy65cUH5Zc
ozdo+kZF5pZ/nt7CDxAkv4YvxpuQYoAzvwe/CcRKf2NxC6vUR5rzWETDDbykQQqzxEBXXT9z5fu2
kdUQBiMmIPAiPZFgNvnqCkUSJlmQ4gTIXrmXLeCGcqFFECwMjH5L/+AYm7kGiQi7BTIMgWiB7miO
OF1NtazEJxt9t1LO3JzbI3fH/Y6LI8AHJQK6B6+pucOZl7KxhnSk7g9Oqf+sC+XYhj+3d4+AKg0f
CyN0wiCEusoUQWnNnfQEVNnar3Jo7EoMfyRBflP4wkMqQql82+aqz38ujM4ctLMv8Lj6YBPdCOV8
E2g3Zf5t28ba0V2uS/zqFArEH2d91EV3jgzH8NEYYugQBdk2QnsCMtgYy0TOACMiSB7QI/lpJhfy
PBmiy6WFDtKv4QEStW5UopwL2ZttW1dvEtoYdZg69JF2fMXjIe9o3zFMpL2gFB/acmkOr9D/Qr8s
vwu/TUhkQgTKFB+2zbOWSkHhGPNjrA8+JobLxKykG4VPTUn9LjWM4Pgqe/DnMsEVB54zBBx0J2Kb
QsQoa0TVbb/HT9lZced96qLXfafu+0PwVDyFx+K2+cGiFKZ9kjZL+YsY51Dbg/i3G1a3cv/UxQ+D
wHBJlgnqzkSlMK4x5qtCsvcxjgdM3eyn/tf2Z/obL/ncPspLws6YUygeqQB6/35EfJO6mRPb0U1q
g/vCIc9W/yW7hZAAo+wirHvIp2XKQ5pJEdpimonltjDTu/ERtKGOgqnam/A5e4L83gE8WpjR2TGW
TPZtCWH0pyM/bBEK6JCcnYIZS24RjYjPoSXs+l2w1zxIP75xdvdbh/5zndR1ExRcl8Bt8RnFX4kQ
WM10I6MvBFqijNCbhmZ6XVQ8XMopBmd6uGQvO3LyMTRI8PMVei0zi3Q59z5jYSz/pN8lJQTVCrKw
dM7RF/dWgkxlZiUcGF5C3zdSVShihyENlF6E1obUOFhXJa3yRKhJ2tAwK9xt76DvAWoT6btmbtq4
DaZYciGs6xpZdhai4nnbBGPfDAo65kTy8RybRVdqkSUJd2r22hTft22wlkFhB3qY07Yu8W14KJ7V
5R9Fzyj0XfFg0BtFAUcylPKIci2keN94S7AbC70/e/9O3cumas7OKXDKF/VU7At7Ovq8NXnMstzV
sAT9EygECbummUsfCELKM8FR2BUexOHM+Cza/A/W7K7IOF4GBRvBgIHWiLvcp74nO5XX2ygIWpOj
WjEYK5pv49F40EBGiWlas/ZGTzoIDqYXLNQKeZOFKqwPTKHKKOZj3w8TMl3Zx4AOfIWV3rhiP6B3
l4KTotDrLB/wgXM0nZoQajjku/AheS091tQCay0UkIjT3Kc+WiORlN4L80fCUo+6ivi/LgXZuq+I
P/RT248SDPhvujefCHMW5F8P4nfJAoGnx5qCu8rY0PaoUpevpn7c54hJuoMPnrfZzX8mjuZCqVUy
A8xbDzbnNXeG13uJbey5p+2zv40vGCL6uloIdKP6PKG3c0ZrVzYXEMR8R488A/0Zpw9KRF/NhFKl
xFqLTR0OaJ6zQNEHJkrJ4zz5+BucqPSWUnDDz2OYVeRykx47pzonB5w4N/KgTDk7tRfYrPj1KmNB
G6TARcDIhJaH+IaKyVuNaopO6VZee8R/u8Sawe8DubxbDue8vuHujP0YMzaYeP3fhylX/As5aEBL
tNQDwifpxMWdVZe50w/+A+JCq5ChVuknuyLg7W3vuZpWpRdOIUsijGUaTuS7WgD2U3rb7rK96opH
Ni8OI/pEy99XH1J7QVTbiw9h7qu1fQ8h4JtqYx7ioXRG7HG8m3bKPj4JrN0lq9jaXQpzpiaLer7C
Kmc0unYZ+vpAcBrNp9G4zWVWqMs4kReoXUScBaZR2iiBL/nferRcPue30PK2pJvgJjUHe36v3Pi+
eGF8x+0wF51bX/dWKboqilsYReHAi46dB4Hmh3yHG9lt/2CP/m6DOCp/X83N7dCIfQBzUgJmcOU0
BgxYY6H45d8XuziD+CrIZHwy/ya8w/jHQ+RgSRbGN5BMPLCF+bZDT7zYv64oAiubrHUILzCpcpNM
72GlmkPK7biUERAy3rDKJRu3WFnZSrkPTVQcMk+/L/fo0c9vQ7c1JQ/zYi4K4254TA+By7kMHyEf
ZeMUXN5oC8NguhcxFgbDNfRDk+dEvOGgWjQ0njztufF2qB1Rf1WUo5izHitX/DYUzNAFpyiH6GhJ
/KW206fWhni5K5jkXq6d0CV0XM1eNxULdFx71tOTdRwp1OGSijOGCB9WmKZ7VTkFOcRfAoXVBCWy
HIjCGLnNorlMsLtGZ442GDpvQcdVWVCIV615l1mVrdx3pwsRgEnovedf7XP6IL1DAYnNBcs4n5eY
ZfGpdaFM8dy+nJ7JkSFvKTvjzkC4CqFu0Ywd32FO9TIw9qrdNsshVYiZAyD74KDS5+qHDEe23qEg
bgU3mIRwU+gjsogAWVf35emyWCqv5OXczLCrKbkD7foXMVNtNagdnRMcpLbtLuruwija9/VwbPQS
fAizN2f+XRdpbhtA8D2ZY4zYzH4BJOMhZNIi71jxkLHmWQQerLMvUmFU2WAMUInJOXChQm1zpuxI
u8AxoCAZvuumb2J2zdX2LNI91rehwE1Sx6AtSHQfhz8yA1DDHbLuttAT02hSbxtmWAeB7kDRwgFa
MNA0QypS2AuBbdyK9wBxTzH1e9EizRK+TRqXf8we1OWlm2zPf4D7z+b23S5k/BgW8Fx+7MI78mxA
xzmHlUuPLYh7ndzG1BHer/NRfJ3vQTjbmOVOOiDu2mn76Mf2VqxbB++roKJ4cy1iUNXxkIQZfFP4
0A/VQbArrF47E27/8NybpKnwAnqvELxkhSGrEcGnbZpDNawa6JFIyMl2h9Zu942XeMpZfuxs8HR4
qcXqLbwqIl0gfmGPikB6g+swu4l0t3+jexLIkjszdjGMnliNm+0h912JFqZaUaC3tnd5FXgXhqlY
JFWn/yWfq3o4K22NcR35rRvr56Lgfm6bWn8GLWxR55cTu8afwTbk8gdUk4CprTm4xV5ES1PKZNhe
T5ourFHHFrTrkD0CWy2Cut6eHHjtLvHCW8IH152goOhCC4lJ5cVcI/UW0qKGm7IeVgdrtGcbYuHo
4JLtat/j9Sztt3d0Hb4XayRfd3FAuTEdUeICIhqP6Z1wQnI4Ow/e+EJ4QTFB7dXvmKqM7uJdd4e2
sZ3usDo8mY5LwHPxC2TMK4UCiccIHQXIRjyU/a3ixrBaR/kVWLXFfgqxXJaOSVIVM5MqTPZow4zU
p3wS9mOumnLK6vRZjX4W20tFJVOpcjUHllB3LF/n+aGUXweV0Tu5erl8mlCpfEue8mgS60hyavyR
ZcauRY9UGv3smlcVL+ltd2FsHE1WImMK0JdjZFND8aQklYsKpdkWkjlULQNV/sYx0VYEwQMV00OU
WwyGFIWNTB4EuDIUF9Pee8HLdtEh8io7fiCBnLEnxMCEtSRgCoWvr/TTPOUiMY8erSyRwVJlTIeq
9s+GkR5zMLEpgfpte1NXg0X90xTlI1KoYgSQvMub8H4uDo3CqMEzlkIHo5PEcX4SKqorg1F+7vag
uq4nDonqh+11rPv6X+u4fNHFQVYNtZvBsIQcpiRYyXASohdVYPUIMTaLDjelROy4IUN0k8yZ2Wod
NA9YrscyQV0yHcQD+XCuJLcbMzNuHjrf3d6o9cf15xcXqYvFQMdRE3KlhFgdWR9XOGWHfiebaKMn
6ezIRuv1tkXWkqg7pSwMDC42+DQF/jSH6nDAzPGwvj7xwsXXN5ouzwIRuxb5L13wAuaGrmA06rNM
UJCQd0ajZBzuqiiVQRATmoUEegGMtm5v1tXw3Z+h1KcjU2ffz8UCQpE4kNkv1SvO3T1mtEHhgLr9
d8g/PLTfEFT//I82KRDwuaTzRwF4Ezyjyf4XCdPlffws270jnghNNqtR5m/u3b9WKVH3RpOIxYS5
TRWai/nTfDKORGKj3nHvGfqMLXUX2V3L7FQgW3eVA4HADLoH0Fd1NT+pd91QKLWMiHweb+aMR5N4
6/BZ7Uple8oU2eEl5huEnNctm5Rn4ltqsU9eAZMVnNO7Bloi9UtlY+jruUZIrDBCqnUv/Vwi5aWT
kmsZxo3xJdOdOB6iXLKEOrW3/YW4w9WaDPSmgRAK3S0007OmBZEop/h4egneqQbURfwtp34TxB8D
GIVCgTehtc44F6v3yKfNq+owBqTacgwkiLb6ZirdVW1qR/WAKZGGsYUsS9RbpoRAqI9BPpATJJnl
K49Di/5+jISNAauNazV4WqxJ/IpaYygMmt8DUnT5GEp30SxYNWY1jRJaoCmrY3E9tF9Yo24WOZd9
cjBQxr3HbEa/jw6G1bmNaEr/KIZZv2cW9qh7Br1jQxF2WF31K3ho9xJqRpqj3Pu3kkUeE6zS4no1
Y2GPumb4QOOzqoZXyp5+4G9iNyHL23eP7BCeuTbqVKPzawb5JflyN6pXPhHAVM4gWbIkgl3uf14b
dazVUsGbYcC3y0++V6OmkOAZmJvFHZvNeR2aF/tIXUANMKNBZZE8PCeL9EFjPh91bwNPeRVJqgEd
QtLrNqCsRggLkwRwFte3ng5ZEpL0Iaf2zqiX4DL7Y9vC9qHW6LpwBG6rqRkRuYHyxAqi0dTn2UW/
juUXAuPxsH6D/7UaiOV8XY1YJemUYR4XOTDSMoD2gaN8V9mdLSPRZOwLR2F0aKwtDj3rYFWWQFZ1
RckplZwE5t4M5B94qgSPqe7bpfI6q6GzvYmrR2xpiHINn2ugwgP2aBc8HUHzDnlaR0i+RwbUBCBS
mB+m9CkNQV7DCL3W16egixfd+QhDqJOdd/hg/ZhJrtGGjtoPdyDcABvXmEEWdBh/q9yN2QtQ8hM2
WMwDfP1++SCLYNSSSE6gt/9MWoa272oeYT5gBQgSAXn6Ml1ao2CySjitJIJgl3AcM6Y2CGTQmue/
khRhbpOGk97K0O5CKFA1q4DS32jJbubmlVm81FbyaAxEZ5BxC64dyeXPova81ZNpLgL8rKL6iKfn
EdN02860+lEhjaepIoYvsdFfd3mogg6j6zgldTpZoZyZE+hHW/+ojtpu29IqWmOgQyB67wgq6bZs
XQ78bJpbAcJVnBkZxU8Qk79FA2G5miprrJTEBiHaXanFqAf0TWEVVYY6vNBaRs2cgV3d2MWPob73
BO6evko68Gm+Ka1iBjtcjE7ttMlOr27qzJ5sSMu5rDzpqlVdgAwCRJOgpkdhkgQadEVUBt6NxV9p
2eLxymh9ZxmgYplBSVM9iEfezUHIJUgHw2BNR61F75hU0FV4DHokrlBAnvh0Qus7QlvDAkmD5Tf2
rFZOkwoHJf5Zabq97TdrBqEZwaM2iutBpqfLktjwR9DmoXzAzVangvZQ6Uyxg76VdGyqpzFnbCE5
UjQSLO2RE7O4BUWfLzDy3qIhUd2r4sGfeVPTcsaiVm+npRUqlCjqLFPbEqsiGd7mofIyj8zlYFst
SGEg38nK8q55xtIgdWmAM4sHZsMgz/WPUxe/1aPGyEKyTFBYklR6Nch+oLlZiLnneV+2rH7+VQxZ
rEKjHqypVsmxnKNqGO8JJ450TLzxwLtoJCZCkNa/FXciWYClOeq8CpIGzfIkJubavYDM/+DKbu11
DGhkuJxGndqoGGJjyrBxpTKCNLF61xp0kXIpq0DMskNdqThbWa5qsGOIYMIJHrNOQbzACBNYRoiX
LM4PqPSSbhxhRORzs8/vDVCrGCwOIdb50civWFhJwH8+gtgWSLov97Nd3soodJO7GoXu1+Z22LGg
ezUZvfQFChcqnh+mcAxBErgDGa6FBqanEkJtoD21OKdxgU0nPHr2kvfPro7VB8HSPoUYcyVqYJMl
BXO7ejZMGXaRH4L+HdgIXTQ1v7CbAMmB3YBCjcIMfqziaEzxKWUxsPOPLjtFWfqUhdouUPQPHrSN
1lizyH9YRikU6ZpMl5oKZ653gx2UdHeSR+Ks35pKWOynTkFJDTtVBmlxF6Xx+8v9D57w6NSAzBQl
Pd+aHrbvsXXsEhQID2BMF+IDFJh0oaQlQZiB4hF8Xl1jEi1i8oAc7OKuA0vmv9YtvKDXwiAFKwVX
iUqvYifDvMUkUlGhIAzqP8Vg1LlXT/zCDgUr+QyCbjFINXCTt54vP+QVGB/1++3tYxmhYMXopnJq
MbvuZqpo95HUW5Igvrac+m95juhdo5BFb6Qk1fsEYFxwvCkQNmclHRmv07Wck7TYMgpMwNTRpaoC
I36QHUfROA5B+JiPndNpmlPOkf3fNo/CDlA3jAYnwBOiMQJRw88sCLyxks1tK1e0XfTWUXgRqsbU
JQ1WBRE10QRHY/BQOaoX7lVPcEVneB5PGiQ7k289Hk94NZ7l77IrmtVJszD4iv7iXrNJfxb6bxgb
sPbMWe43BSp52BYcxrxJaJLkHu7acK8FoP6eulp0xjKS3O2tYNijG1AVPpbHepKx4f5jX847Tj+P
UWhCIZmxMOL2VxD96Uh006mBaT9N9fFlq3YE9bEQH9Ss/7a9GJYNCkeyZM57EFGSE5HeRln4o9Ak
Z9sE4zxcsHNxnZNkb2+EOZYBRS8zxyvRHPgMTK6BHc28aBX6b8VCi40ji15Y9PmxLFoei9Lw4FWm
nyAfgjjAfntZq6ka6GvgrScLinalsjXx+qjMAi7t/FTvQQfv9OjFU83p9A8yhuQzXLvCX7bo2HgQ
/B6Eogpuay/YgW3zPgRB+TN5UfBm+o3nGRC22kuO4Wq85DGaJVwJUWdFUQTdoGEcbV/vyXXWHkFZ
tSOXWguFu8LO0U0bWO03Fqvoag4dveuSBFJRVYOG2ddvJylFHOmjgRz6DSSBz9HBd8mMB0JzK3RY
0EH+GL2tC2P0UQ5Sn28CXUcilm+PvOKfuCj8JcT1ec7AEp566fSuqSDf3factTO3tEoFC1U7FGKl
gzB7MrqnLsiawFIyLWfVudduVcLTQPh2DciyUBfDqMUFVD6Ai2J8ECOIzaPCmfTn7bUQ2L/awYUR
6loA732a+2KHxKF/4LMO/biDG+tvGSffxPJxjDXG3l0+yZVBMLOiY0TVZOixf/UPiKWAR46A4uiq
hxIhJEjFbNDpo79we2Wr27cwRIEIGCS5oc0B8z2ImQQIfYXZQdRzxr266oFEP08jlDRXLLoiXCEZ
C4AjOdjSP36Frh+rhR0K50NfErIShEVEgNoW7NRtX6Rz66QP4g60Tq/bW7fm4OAKIwtCNgmEz1+/
Ua4Nqt+UWBQHgSez00CPjcwSwxMuzby0Jyys0B2YY9uju00otP8lkUWnPikYCwPjwJFIhydoxwYx
i1lb+Tk8lofaM+zJ217omo8sfwJ1koOyTxP0ZgnuIKPzFWqZoXE0OIaR1WHJpRXq23XDzPdaiIXW
39N9+9HbvDPvSZtvBLHt6Q/UP6wQxTHyPgbNPhZduMWJ81KnDCzDZmHm2nW+/DXUASxFo9f6OhDc
OHrX+G9a67Xy7Rzei9PH9uau+uzSEnUCwTNfa6X2v0dV8ZDbId7g8q2BlQWhyZpJXX3DLc2Rj72I
GtCtMIo+qvtomAjvIAywg9qeOx9mTI20HsRAGfiy+uhf2qPfCaoE2rPp4r/iIXqIjpWVWaQtsjk1
e2jDOwFzfJ5pk7oT9MBoQVGANaJ53DUQr2M8pDLVO3Ktz464i24b3lQZdwTTKnVJtIkaZsZ8sTo4
/V1y33mhjQzz42DHu+aWpESZveFrEdNydykMCoZUjssED9c/55kHWAR3/A3ngc1vx4xayF/bwCK6
STMuy7AVZeKq6KZ91z6a83Tmb+adaisllNeQ5LCNg7yr9sAj73eaHBZLpbs28zmTOq2BI7XzMTRq
s29uFFEyW/Gei1ijfgxoV2ks4rOg6Scw6aYFYs8ssALR+W/HXqUAxpiGUBMFmJDf0hNk1NEGXu7q
2hwdBe08LDhbDSiWu0ehTItulAHsZxokHTNbiHJTgZJQnoNxW2mtEjIbWveRaJkd9wNrpazNpBBH
60d9DCd4TbwXfw3nGLdWhNdydRqd1mpv2F0VDOxWKcgJejHvKnL841ay5AjXsvRHF74VwmnE5NL2
d2QtjoKaJIo4uahgqxDe4uJOHZ+3/z7ZnK0jR4HK0NSJxBNQEXX9Bfm3k2YYgRkXBQOnWUebAhK1
UzK/8w2U3eoJhKPCu5Z2gamDkcyU68iW/OaUQJQuMerZ217hWqJh4Zn0o0+aS8ycznAPMQXLaw9t
9eJxUjSvEFOWJ5IztbGZGhXI+BPq4+kIU1AxaZ6DHXhcXgyo9iH1XT1VbvTIGhtkeAddFomVUIzB
rorLNtdfw0h2IDn4Y3v7WCYoHAkycK6JKVlTIYe2yA291eg14xutziAtPxL5FYuoodEUvVBSgC+4
UT3eaU/NQ7DjZzO7z9DIrh0gLNac4l19D/3BoTX/axRBF0tmWQ/kuUM4JnozZgJVKzVcAiO9g/5W
O7tVd9mt8bS9s4yjp1EwMua9PvBIsIP2cLKMsDD5qrfSgfU2Ws2wLPeWgpCqiaBWQfBxLLkXkN5D
6K7SeVOUz/3QmSh57WTlMLWNnQUMJizWCilwqXM8amJJ592ijs3KDx/1dt+GMqOriOWhFLSMEBUd
+gZXD1jtUBM0ICZdQAdr+2MxjNC1kImPq3mogV+a+l5IJ33+2P77jK2iOcOmeqpryJjh/hQUqMzt
cpHzIiZXMtnwDYDSqbhjNjQtLWdslRCme7WczCE6G9Nj4t92RuvIBSsDxsBenQKPNIvkbshgT+we
+DAw98hJmRxr4I31bci/L8CjTPMerWWwInMvgwEBToEV3jBuL1qewigLfeZEfJ14j053DCl2bnlu
mSHouhPIOBWCCrZaOtfUJn0O8TGYqSLxAOZmZF4ldHGEBePEkBN/7Qagiga/u6FAy+brhimTEo1y
XyGoaBKz5j/QhOfrJ6l9j5gTSuvf5tMUBQE6coOpFMGU0WFwY5i7XRBkjBiGZYMCgGT0uVIsYKPU
ohfZGJ+0IWFNzv/N6+uvhdB93RG4/oqqLOHKnmGYxgdJknBWa2pe1VnpuwDKl9jLfqNuiFaa//9Q
NPWXPo6ZPku+4NbSqZsOiv6SDjwD2S6TTRveQJN/tbKKHEFYk9ds/CS+k0YbdCTfp0iNyPb0HYMk
P/FksIaX7Ae77PQ3D4fPJVIQ0WS8rxYdrPMH1ABu693kDvsSWSYWPRXzC1IwIQtxIORIheAtOzgk
+VNiNgakPQa6iia7uxsSK7dY+ZB1BPxcHjnyC2zyB0WbDGRgXAEzAAG0lw0Rao4QfkUqefsG+ZtE
z6cpKp5Q0sjIpAgxDBkRJclJ4yzuO7TjiLvqhcXTsY6In8YoCAlLVLhGCWeOP0S7yiOfjTQF/Nft
o+Aj02MlaBWYiRC8V8GjLKJEnx+nKWLsHus7URhi1HJRNA2cg6vB2K3mUM8cQpubxe9FAC3o7U+1
fg3//+apdJN3AeUQIeaA860+3U1p+TzNnB3Ival0+XkqONXOU1aj1noYiDsF6sygeYXc3FdPzKSM
C6X5ctD6fXMfutBW2Xf78VvOnglfReSFLeqo6ZNfaEKAzybdCu4EHhfnz0wydz8+h7vMjjAUvr2l
q2Po6sIkddDGuipEWYdJ0i5YP40/65+5O++0c2MHd6DNnfZ1gG5M5mA/c1+pY1eV0eTPf14Mvle6
PjheyXgFj3YV1jNlNT5YrJE6dHGBMH6M4aRx2aOHKkvBA1Tez1H6vr2Zq4d7YYc6ddDUzqtxgB0D
PJcuCDxf0B196EJM1g/KTs/QdifO1b4FN/G24XWMXlimjqHfDrlW+bCMu+hu+iU+KyfI0yb36B+z
eTdEWhBsGB6r04mxr3TeMYmTakDLLhg9+UMgvFXFexXODIBZjbk+V0anF4UgKbuIJ/7Zq7bYF+c5
KfdtK+fo1p12kc+xGmhYixKp8z6UuZKFMFjVpatE4ovUQZC35l63PxnjqNN5RgzVa5Muc8gPZMHP
0Ugns+emx/9mg4ITPooUSU6heDDl0W3NN46oBAyXX69bLL4PhR+hpEe6KmO7ZK/tIeACvfQd4Xzi
e/NCh2Qx4xHSPncVdy0sUsCB8Y1J6iF24ArZU8JHrmxMoBL/QxfvsuTMy7/aNrcFf7e9lZc3xJZV
CkMQffuTxOOEtWAMkGSn3WN2w253pZM8DS7vjodm3yK5/1vp9cVqKUzBqJHGazxC2Rn9RAL/DByz
FTmx27bwKoU128RAMJXCESXSar9v8TXjvX6QXtpdcQqP8YHVMs44Y3RuMYBIZhRnDYCy2RVababZ
Y5ywkINlhMoqCoEmFLoCPynnYwetJl07pC3jFDPQiU4klkYdTGEKAfd+0E/TLKpmFpSqPYTZB5Tu
77Qq/rbth6xFUdFIwKnjGF6eoLNmWFzXPxaGfxo7X7e2DTHwSaOwQ+fnotEaeAKPie0YvHxDxOIN
YDgbnTzMwI+CDrCLsyFx4yagU4V8NvMEsSINOmE46EIjFQSiCA2maEFk6j7yNE9wklvWaWXtGoUS
k1F2oxAjQtWr8IbvMQUbs6r+BN6ugIhI2BiQXjKuhgGHJG+MLsLZ0UR0UFSoTLXvPAfShZDh2+sP
IyilEgVktIjQc3J+KdViNqJrQ7md0WQ57/g7QuQJShSXXRxadeyFMcrfarniQwzpIE8gHPT0XPiH
cbrfdunVUTx1YYP8hsWjUpUKLoTGrOA2uDY60CP2Y30QW9nOldbW5tIZoGQnaD8VhLxBI9u8eq7b
8ibnIIKro39DTG65HIPVKIb4pXjQo5eOzw+ROlqdBiUnoT7lWQQZVtWMtNiKS3Q8QcsoKnJvDlRL
MMbfiY0gjwkBFLCG6AblberYTCF0DRGq9HIDTersHKVNbgVD59Zz4fB1yACF9dt+YZG6jcQWorjG
KJI4k1APKkfwZPw5G+Gb6q6sTNb45Pq9u7BI3UjQa5J6cKYQi/JBeOzt7NyQlhNXcfofmpWddCgO
QGtI2G87y2Xc7Oqc/WUYh+CrszQofnFSI+Cc3VbvsjMdavQuEZ6u4E176HcjSrNQjeL2zc6wQ9B1
VZhFR8TDLBGvQsrid1DXGB+rdScNAwJFPwHYT14qoZF1e7Grh29hg4p5EeXGfQB5HVfl5Hu0m2J+
MI8ctUoZ7xSWHer2SmLM93Uz1tLMXWVFKvavajD9qpeMBOD6g2ixIgpO9Eyo5iDAxcx73KPuKW5d
Odk3FUPayZ26m/bqD+3uv+4iBS8il6d1GuFwDOE9WHWPEmYjpvy36rKLlVHhb1JjgJpLsYdJX/xE
neDWD/23xi9VM8hUZ9svVm/ohS0KYKISTZCcPiG8iUHdFnyXxXMy9ubcFJBrfRzCIwrCDIiRWD5C
QUwUlXqZ+DPKexc2xxR8svn39nsFjsFdfMr3hkuaz9STapeOdEhOEzp0I4ez8H8PjW148ZFkSSL7
n/AIE9tbmECBUYdC0IyGZeyHhkaeDinfgjOn4C4tH3r+DcMdjIIDC4ToFmGVK0shL4F+0N9+Ek7T
t+gw7po/Eq90socQY1rqfj4TBnP9mP8hmb3LHTDsDEWqp21HYIDQJcRa3Jx1EuhCx+GjTGJwkIbg
lAkyA3AZd4txCUcWNnhhFjLQbJIX1uBwvSkcgxvQNNvxsb3pPXbEsTrpp3569+UHLQyKQSVKejaS
uLA8KY/C97mHOELsZpZ+qhD0jnYButbtjWQapYCpUMEnwTVwoRrsXLyDHrjHqjI5q4fYhPQtvVFe
WRoGqwHjYpkULAUpGAK1BGFcK5zbwLBr3oOzcnrubS+NZYcCJkicDyqkXeAjUeh1U2wLfHZshQH1
cRbxIcsdKVzik8SXggRfDnw3vq2rQWoF08z4VLQRaJxDLg9VPhGFT+lKbNmvZL6PERG688h1pqLX
36vcZww202BH26D2rFfarI+0YnCrGLoL8aukD3avMlDk6jKkrVDbVYzC4GtZOrozR7hGVRMM8gd+
gMDKDD0hC/0pLcYbUot1fazsoMSDHhc6tCoC1MtU1+KAdZU+FKWOHWwClExlUxF6xm2xsn9fLFCn
aZ6HIFKDREKNA/eSIkVvJa8O5jiyOjoJsi+RH1sIQ4YhyqKEZwg9YtlUExjO23kg/DJmFcZmgR69
DiiRl7f5VJ2mLLXBkcBY3lWV72JWklTI74jEFamAqYTQa5sbGCKbZv2F+z/Svms5bp3p9olYxQAS
5C0YJkga5WDfsCxZYs6ZT/8vap/zeQbDGuzgqu0q77loAmh0Nzqs1emvRNKAI631v5oEuN++tgWr
0uuYgZzVMl4u3+c1tQHYDFFB4gvuXZnvrUiCPibtiOOjjwOIOoabpmLmj+Am2qmYrgO6WYVRKiaC
jltVmiOpXCyaqm1gZGEIgERojQGN6UPFvbwykQhuVwNKqrKb+sFD96U9tok7doUgol6u1Jm+HK2C
U8xWJnUVms0AbuRdhaS15hRh5kaGZQcflxdzVsH51pEjUZx9x1RkkcgUx2T+TJ+6w/Tcv/u/w1d6
04GbptyTK/TPvQs5Tb6xMC+tkDNdqiTlU7Jc7nAXGQxYk7GtMWOD2L5iFmX1FXlc6sPjzeChkR0s
hambeCJqjNWTRJMWcE+QEQEj4+kjzZo7S4mrYvRSEl63pNvN1SQw0asiANYAHmRMM6G/5FRETruu
KaZh8JIscsrQvwd4lqiKyseVyxEqMqINClxgoDxxCkkHravqGrzQ45z+JnPryX5iy7EFjlFrX095
wCo9+6etWX8JxSwTxoxgpXmTRsIhT+RAxvFM1dY3iy8JJHCCa7AoAa8kgOWRkaoiFv7jHq+RFBI6
FouMoAptdKzGLG26X8YYPVfpoAqkrV26Y2mc6aAY2TClTkE9qis2TTV4io8sRUhBnSQ5RilQjFVp
2jIGhoUZoNg9VYwhz8cKRYHB6+eQzf0dyTIWzqWNBlmWidCUVoUtWMWWaqkaotZTYYbqG0lelYNn
xYn6u/PV8KaP9Xant3PnJSYKAk2cmALAmjXVh/uGgigYxzR51S9HkHT2M+pHePI0tYeBScpiEoTj
5rIJW/Pix3K4J1+bzgpqOgriBF36rMPkVgWsBwkCUVvdWSZ4UXlkMoFHBa92jvyVJEaaKSWssqTV
t0MmuZFp2omiuVEdPQ9zugMa5k5S+93UFo9a39X25YWuGk28YRa8IcWC6nAaOqijXncy7FXj+htj
kxZscsedhHFC1Y62mQvQI6dlBt2Zt3LENHfamg+iqGxtt4+/gdPbLJI0NQ0I9LZ+y0pU9sEZUdeC
qZsVfaVoPlY0FbZZOQtcDJKnvh9hMrOm8vCWpYlqD9aU2wXNTbsnWuGAU0EEfbyirydCl9+P4k01
qhOftgDw78cisaWk3BBA5wmMzMr2UWqAeY7AYpsGPyKc+FWmYPYPKE5lug/9ACvUNippBdZlLfqC
HOiKLFMDLNDLDh8tRmr9cNAnHNPSdrXANFY28ENlgu7qheZhvEGfxLgRQQ2ubqGpw85YRDfPHKpU
Fr6Uxv7gtd2r1v7OSxE+lUgAd9eteSRpNVajRzr/uizBRpsT7/ItWz0hROqY/lxm1vmOHZ+kRl7o
4ejpavBbM0o2l2RrtCLeI5EYTtuUeoymKQxGL+5bOy9fs/JtIiKLseJAKbUQ3VDgomGClnOgoVoU
XZppmtekoBgdgna0s1CpbyKqRi64EBOB2q0eD5jUUSZBIgtG8lTrWn+C1sEZeMX0a6RPSS5igV15
SGGuHjiPmAsHMBjvUyK16iySKYjYCuuQ+PpNhaIzM/P6A6D826ajm1Bv7GY2RbNjZ/klGH84KILG
XdXQsb7lPI8ulD6b02ypCSCNdv5mOqRe9IyWcU/fhFv1Kv2cBa/utZ08FsfFx5OSS/4ElnDPDO7b
GkATQehc1vO1rbQIVRQZQNpoT+MMudaHaHlrDM3LzfBZrpIBHdwYIkuqrWwEm0SzWGvpt9pcPFyW
u6b4lo6XIcwSzCD/LhyH2fRroJV6I6UbsyL7hGhOYg6Ca7y2gWi3Q+3RwGmdzXGPGDvWZglZi3bG
gKgSsaUh/vJKzkqci05YCAZQR0VocNbcl4Y1keM8gjXaDC/1j2ifvkeYt0eNM3TzwiYCr7h2m4/F
LUs+UkGgwXQaKbBT2TBcy52GJvKIlUHw3AXvgpWtHtLRyjhtJ3KVqkELwzHYxcvgNg1buFJ1d94D
FcqpnsB9IuzDX3uK4ilh4cAUA9EgH+6PVkNqHcNcoCUCV6oT1GwJaIzrEc8/zaVgFAUTlKP/vrxW
fSnFca8MmBSVyqpCABzJu2TdamOqjjla7tQBVbrSAog+jRUP2TUMQpVyzRKLoJcSloVZo9ahf6eQ
XBBEK1cqcDc2kp9TJyqSaKfXKjpYgc+Pv+Ugcswh1zJmzXLyO8v9eXYkOv5ojXFwjMzXHLmlleND
fzBdpZb1U1ZkQB82JiAQgSyJyWEM7FYtzuNNMatAlCzL+rlQMvkAmKTJTls9u5poHzyUGSj0bCVq
Q2RnI7LrxsFwUglMwCWAwneyGbQPQZEbtpXSZjuVeXltyHp4kOXO+gLzQihyOyumxQQ5CpynAR+A
2P9UUXU61KU/ysRLlCb1ilJ9yo3c6bTyh5Lq96UaacwPUmDqS2+Cs1w9SkunqGebKmKQU8G56Tex
1WmjZxU9gx9nWb+pqYjnY+0hAI35I4YzzhUmUbO4wKRI9GLscye6TzY4Qkd5+RvtJ6vaifynRZFQ
XhopTpdkyvUUZl06eeocueM0MgXjxEX1NpkKK9SA0bGxc7P2wGR3eS/XPJ6JfIKlIXttGGeIqlOl
UDQeDCNsQO8Mh0FH4czCbF76MD2VNvCFFZHEFZsN0BwcnIZrLiN7eLrWsgOpQF1jX5e59xlUbMmI
2kbLIh/I4ktrL7h0Pi+vcsWmnojkjrKhATCkZnUEMQzGpLX0s6fgk2r6w9QaleD9tnz+maE5Wh53
lHmoTTMwhgcvqDB/22TMkIHbTB8vr+gMcgNe6WRJ3O0rZDTDqD4uwVIJm6/bOxRBr+i2TYAeTTY+
cmzVDbmTPwZnPITb+CHGlOX8GTjNdnhVX0U9TaufoymA8dHRZwI/ya0aUSkYISgZv3ETdZMpDXhL
gqvxMYnsIGPKtgpY91N5N56QDNyWdlvYVccUdTNE7gDWD1b/LCQ7EzZbndXSln06/jBun2bF8uuy
mCZ47/46tOtbOdwuuCQg/XCyjrUl+pRERf5Vy3i0GcvvRy58VJvKTwg2A2AoAG5tt5j/89K9qLVa
IIZvrW6ySapAXrUEJgu9X7sdvgdS/qsY7nlRZ76kz/K3mPhO3y54RtldK4ShXT+pBdUZiVSYQL6V
rC/VYFZSH3WaCcyYINjJ3PjWBPA50Nci1VkYKsQF3jXLgHTP/4Ry0dY4N8NoWDMBOhQ5NFYEUs46
ulbmNLK1XH26fGkXXeNNg0Z0w9SWWg2ioFO9qAN9yJo5gi4YaMXQJ22H0pSrSHrq6HmYMDq0XhH0
IpyD5e6diT1y1NzdLBSramkrjV6pfqpKfa+psLSam0k1hpVbQT7wDJjt+8KZiPk14IyirsctMmhl
I1OTYvIiUGK6Zg1my2ZgFOWwuN0G2m3cAboeU7i+fk+H25lGu8n/OZB3HbjhRROwaPzsw/b28s6v
bQGSJAYeyQbcHP9knYpeLrQR77rJJx9mXj71o+/6rbX34+FBz6ZBkABaezSgrgyKIeCYwMvx9lBp
06GNCRz6ksQDovw+Kexok+xml2zBaiQa011zOkQG1hjwuZBH/+4RObI4sxmmRaNkkycPzwpJ7bF7
HyVRK+FqrEA0HdG7LEMM3/k9yaXRReM4eaWBOaNa2QXRjRkZN2VROGrsH+LyVo0TFhTVlRVYr4WM
rf7nuQfz6BP4rnBfHY2sqGEkhin6BCTrFYjFvMu6IlomDzUR0zmeswwabNyjpd6RwWasuOputAcY
IVrYaCdQRAqzFhQR5FN0hIAEqVDujg5qjgJvY4HaKMKcffsQzYlAJUUSOEcoFXMj+amkeXGAelsN
bL9SEtWo1jzS8So4xxfoWkBphWvWKiDHA4HGrlH6mgFc7pekSQclykAvPl+DrrkURF2rZudINFki
7KMbkIOvOYnVYfIwV7ixSplV6bQnASZDQX/p5SUwq0t5r7QxG9pDhodDr77qfQ7cvLs08Dd6Lu+U
2KAs6szny/q0uvEERQXDUlUdlaDTL0PkXUShYY6eZCUsHV/MWETrtObEyJGE5QuO1l7GaTRVBW5/
GjVAWd7pocIq61klv/7bShYrdCQnzOEqSzUmeDSbNgqhtjyKNGjVUOMCLE/K7/wiJ6JrtAxVGSyl
17eq9DhYFvA77inSBKYpuOgiWeqpLE0K4lyLsG3EjO0mAisPuDisKmN68BJmotzi+iH9WRmnBlNk
DYMPt+1pRXyThekzMvpOP/UxQ7DgXj6o1SQLCm//20ZOI9BA21cThbBh3wMXEu2zW1ClVazGc4TN
E5Nq1u3qTX5TyEwU/a5fxSPhnJp0qVUbvQnh+uNktyqDeBk90eWt/l7YwXNwDXqBOPC6uzxhw1ZE
db5+3f4sfTmHIyW1YmsOzAmnGoMEj2H697Wp/d3l/RVpDmetrb71TSDGTRi4Ar91/pi1g21Un1WV
s6YoBC5v1agebSdnuEENjBelAaNaFWjqRuAM2qMK/EfG4Fo+Gnz0IGbSpGasRP/y5XWu7iWIYiwQ
JiJ5xifNglKTImVIwFmF5yOw9istEdjt1Z38I4FvXo2mOO1kitg0TDO7QEl8lPONrhSun/ebrBPk
VhfN4yNhciSNi007DbyESLRgK6uXsUlsdL2xSBV5WpEUzq4Ala0u60QnwDDTmUa2RSqzWBN0r4uE
cOakHtqGjGMOFZzuKnKVKQEztOfLxy+SwVkR2qPWRHMY45bepsCXbcbPRBeN4Al07LvGeXRffYrH
QL2ErphVQlPebdiJyDNEy+AsAnBe/TKNocVGNr0AqOJ+IC9d9Xp5r1afrwS5UA0YMwQBP2cTsr6r
rBmjzigdGXsjsuk29ow7ZIYjO9u1BzragGAXpbVXbcORUM42yGmD7qoSUY+cl7tcbhhQFrdJiRRQ
dTMElAE2DY1WIgDE9SP7s1QuzBuRvaby4jgN+jaEsU17UT/y2kv5aDN5SCg5Vmk6JxPxxjy5Au0h
86t33dqq/sM8ALms1u4vn55gRfyjFS+OsLUCrCgZ29tWGXcoFYhCm3Wn/OeweISo2LJmMxihIRXy
G2AXcYoXzcPb8F4PMD3JFLt8GEcWOKKK0pqNXUjMdYKRQIzocZpZ+GPqdzWebUjl2BFiXnl+q1Hy
9uXHuTa2l3fyDG5uef/ryPZZyJ0T4yy9GxSZpIQDXk9/pXdzR3+zbptfzQN9j53gM7muX2jKfFj7
R+nOdy9LXzvHY+HcVcfA8P8THgYp0/uPfG4EDkskgdvMJAS+d6jCmFi1zmjxSmSBj1pNHSz9MGj/
AUI1+itOAxhSalY1x8gSDbZaMwx0bzMMriBm+nsZsNUDM5YmdtPCFD7l8/FxHCUEULST5+vGNSat
r1TpV1RDS/yMNeHg5CFxqS7ZRpExNM+AH+EhblqmRbdttC+0LzXRGVj8Nr5eCsKsVZt6/GnccXaJ
XEwp2CyQRQFxHziWzBJNoz0IEEEajTpB9C6qyK+11JjHIrnzBdmfEQ4Roq3eA6srcFa9mSWf1DUe
Ye687AOTM44sesCtKdWxUM6MW0Rpq3qC0KaJGY1LFsSiLvgzKKrlXlLUXSwU5CnQ9jmjTUknq0kO
60O/Z90yV38N7nMfKOSE+bfWPt6ar8FttW29wMs3IvzhNR98JJ2P80A9JI+TloyeljW2Nhienm4m
UglCZZEU7upoaqPkKsE+BvoPC6wIffSmTCILIBLChXdNqY4S0lwAZSLX1AdkMvBM5qj2/rklO94w
Lr5DlJqRQYsxj5HptpbJr2UKSujLMlZfahRN0WjQgLE+a0+NTeS5Bh1LkfxfSniXy9QZMJPY70b5
oKH2F463JcEESKSwWU6dti7sYf6Uk0NU9HZSJbYFyNLL37RcaT5Ep0v3qmxiGATt2qfWb5STRqJy
h6JGfhdkNeY+K9voWjcT4UushU4U7gl9qbqCfCZ30QtaWqHyrStlAmTLbW78jNRrH4+5+JCUJq7h
x+WVrcQ0FlKnCioASAahR/d0ZVlUhpE+IsWnF09TNdrjPLuSXrJ8uOkt4hqFqI1KXTErxxI1LieG
nLA/+fXS84BKK0hswQBjPczv3Q3djk/NT6C5o7tptmvMosdMxpwKuG21u6F0ZxGMw5qTOfkU7lj7
oIvBENNOXpdbt7NusH7WN0WMui8GBRN6oFXgKmGyU/S3IAzuFfKzCHXboL+6lKC+/xYZE2Iy63Ec
hZnD1V3C7AqqA0AxMHiKz1oLQ+IbOJf2rfkCl8wmcIONj+FQd3JUloWM7kQR2ZpjAzSDaqL/hcDp
8pWgGYg4Tds3E5p6rY/Z0ZzoZ7LJt53Tv6DR2LFQLNlc1r5Fnbl7dSKRs1pjbDV9pFTEC0Bv9zKS
WEFzSwA6LPg6Oy4GGXSj0yC4zGuxzIlUzoqhfaYJ6Yx1kk1I7LJEgxHaC3514EOpKkCVicBERatc
zvroMYnqRFNZAZxcadLWVtpatystJu9jGaS3c0O6jdnLRLDKVQU6OszFYRwJTUg+55IKNK9WVSeH
jMEW04CBQMiK1znZSS4Ukroky80MF2gk8ybBYFlVxAdTdi5ryaqNwigX+jKQfgXD6OlS9AJIjuXi
EMDRGtuFXzxler6nfuDQSnfr0jxUGSZgLwtdC02wtj9SufAn6X3UJ/1wiXgX+IRkG8R25L81mwWa
bHDC4AmEoVtYp4R1j/SXmGVpddkEbQKGhtFalOtOl+3Txpwt8/sZfRUMOiAOkjcZoAPdjChzBj11
ULiX17xuEI9EcudZRD46pVpo6rJmUHruu3sQ/s1blCLnDaDcXWQLzCtYn9ZeIl3RRVnVWTRnqhhV
RPskX5SYAy2aKbiUPUXG2EsiI7KeBbq04sktvGCWdhBigKKK29TWb7O6XN7UkYyiU9F4JCtR7Jbt
pnm8vJlrd+NYEreXgP+sSJchT5XIN0SZGbH2Zi7iFxQJ4a5GGyD9ilFS5Hfi6yradtmPTJRvW90x
9JmifQazVmcvsRYN0YXcpsSrwJd8Z8lV6wCOBg/ZWcoQboWvl7dtTQcwMvo/cdy2YVYoCfDAmjwT
KaviWTFEAchafIkZ/T8SuD1r5l61Mh+ZB7JZphPU/cIc220KNCnGNnF6V3HN9xwsbRXSHqIc0uqB
HQnnrAqm4WJNwQCip4eEBcah1HtWp4I07EoUebJCLqjLk8AfCgIhY4PJPOUprm/98hlDIXjCYeAc
M51D14laLAR6wj+m8tqSBrlbeprulw46zbHeQLG08e/k22yHVi8kndFGJzIZa0/jhT4WdX8VUxMY
Nzm1kqZedVnlG6OX1axB6y6O8hmzJnLsWhg3qZ6Um9j1KStE+ds1PQV+EZrXkQ/RFL7toDfCJuvr
cPYy4FWGtLGzQQjwuwQifHiE5xaGdvAQImcwSVQLA0Nu4AG02wG4fRpyLsFNvy+uCTAx4xsRctBa
LtA6lscpJ5LqQEBYErfKR3YgSBZHPwlqSBjs0vbR72HX30yM/vAbgatdDciO5XL6irHUOGj8Dil9
p8cBhvZ8ZbmE9a7mlhtTkMrS1xT1j7QzfKSupigbVD7yN7QPvxK1Sx+0wsivrDZsvbI1AZJrAe2U
jQrVCaj/iOTUVh1txkRWnqLZH92kKkhwlXWGdVO0XXxFo2G0S/QgXmfzqG87WqoKo5PsT+jarhNX
pj6t7IGaVW5LStUf4qlSX3x0rvzy9SFB67RCTUZG32SyNc1uPmQhYPqJ6mD4EDMmvYlmya4q7KYm
xkOc0vFzNoZyb9QmAL0Kgti1mRazXPgsaKTxE8AMnXVtgkfuWhr8cDMbEmIzNNHMTt9lPQazsja5
A2YiGHPUPHqsQ2mCTUDb9hR9GFpZf1w26ivdKxjTJWg2gLegaHfi3K7VGHEfkWRGYCHbyQOw1Fmy
N3fKBnv/iW51QVz6bWxOb86pPM6LdFSpsyKHPCABMpJbNlKwbEI7toEeUFn5klKcRP1sSaKFnivX
qWDOHHX5WNBxWWjxhc7lGRXm7GfesmCDAdiU5QZTP1CCA+pWIDJIwjVzt7cdp26MZU33/LSebWtK
P5pWj1lUkBjYdLmbahJQfKOHkfjXelIJy/vLY+1szw0NATqazDDes1izoxcHjX056rISdCo39S5z
m0+ldOkBI6ubetOUexEA9LknxU4fiVsM9JG4OJvlOfKL2Yul3mnSj1G/yjLh4O15EH4qhVNceZTn
0UykGdkKAOXZjd3pBzLcZCNbeGpGFy2gpWdg8nV2ys9c9UQv5BX/dvoBnCb3jW/MxYQPaN9aUOUQ
dO0NwzaETR48zZUle7gNXeH9Wc7q0llyajx3cdSpxP/rvi7t8B1ex0vXK1NsNWSohguTMaKd5tQX
Cx20XoX6jB9maEvDVQ3lBXzHQ/Wz3wbX8bxVVVQCtnOyJV6BhLcoG7x6dY8UivNCaZQPWjVT6K/1
GpoPyC3aJHludVEAeh6dnZwoX0YM0Z0qoSwxe0oMez89W+itHaR7eY5tyz8k0o8xFA3hr6R2IBOv
SATxePSc9UxI7YAGBKUCtUNAgeU9GKRkCrKan2k0ptfV2KmOLmVAdtLVxKZ6G9zG01BuZavR7UGW
5U0eRgVT0rYRGMzzMAqDyBgnR+OmYaAUyKXgrKaLgkxH6j0dYJhVehVY2YPA+awcrILOZlMFHjzC
fj57a0kmTN80go/SsW6Rd7y2ZJYlzlQywkJMAti1bcgsKR3f9n9dlv39/dxFQnyI+BQ4HOiC5Xt8
+34aMEUF2aPnb+qSDTfjVgOp8La5Cb2lamRtkpKZ2+I2vVEPqCfHwtanlS0+/gSeyIQWU6OnfWd4
c7efonIf5K3gvXG+wfpR3IiU6qkprko9DAq1Ry0q28R6xsYy3Jmz73b/Zqr4RNLig46MfqmkSp8n
6uylmXQ3US1yGjSLgRAqQMZaE+jmejyMgUANSFrq4mtOpTVRq1lKgycNfUwwxB6xHmChn/mjf0cx
E1i3gKVyMSyHZ6LImZ87N+zokWTOuVU6ARAPHJxXZJZdIesyzz/MTtTnJFwg5938pI6nppOXhnDw
mkYMUahVb2rjpn7twQOs2MXvNNyN5a9USBkhWiHn1yTAwpCox1sjnBtmIND2Jfg2SbUvX8BVMYg7
iY7zwyA658iqWOtkbcIRNtbBDL60+iNI7y+LWNN+zOTpaKk3zYWC/VRLzCAsKsW38CbT/R+x3D6b
LA/um8m5LGbFhuuokP6Rw+lEFFf1oCk5dH+XZzZBwdIrRrbws+oboFqB3xhZOWEAsmzQqQE7lcqp
yDxgYN8sFbR0JcgE4sKFYeyGOqY0CvXeaL8Ei1wXZ6HQhmF9qvPP6lzOSZmPiYJB3PAJj5t9dgA0
v1O3zPfUj9lesOrH5/RZdOHWdxd4P2hJwbA9/pyeIiCOQAUL9BEEerI9+QDBRuwuBcxykdFQqhvZ
SbywYrroVNcUdBm9QWZbNaClnPZMqjpOamEi5ZoAYiuoWIo8QtHIdoHQFiDWjjTSkMXzEDtJ+V5b
B5pSJgEXHP9s97QWDVadh2E47wXybgE/gtPkbLk85VUx5aPuxcr0paRByZBkPNCu35aa37NAQigG
dJTLx76o7qmSITxZSOMx/AsN56uQqhWhcbXG06WrO7Ry5FvfULb/SQRfdgTbOBqEFORrUjrYmpaw
bAwFq1iP1f9EWXwKrFGD3qR5jVjdSQ7tU+LGDtFtRUZWcXBkJ3YxZGPlSASIEiirIeWRYO7QTGJm
wJqu5m87btj0NdtGDcvvMtffaRsT5DQRw4CXW9oTLtJBhPa3UtM9CS+/EzxHbnkAvhM4a7/l+xug
xbn+j1zGbANj7Xa+khOMWqbvkrvANs4uXr/GZmjs4nWUwJAl2Ivz+3T6Kdx9akF65OsdoJ/kpP6a
h+IxN4afaU8ERn89o3G05Zw19i0QNqodlgwSYmSsaORJACkIf8ESbwoMPHwK32TLIZ5dkiOJnCVu
rAScJcO3dqE481u/6rcJ+Oqn8O+kVc/t8Ok2Lk7v6EQzqUiHXlmEWUxX7f6j+ppcsKR647v6G0Nc
6eDMX7JjXIlTuqvG4GidnCWeMKYHZAvEPmFa2oGZ21MnCaKCFWuP5SGxSuFkLE3hkXbGSp5qDSVS
5KP+etYn4bYNme9UDqK9r6Rj6CpRRdmEtWu6NDsuADLyykA9KUswlrawQWnvNc9TfGfqbjpcG7Xk
+FdZogicy9pOYroHNRJUENFGwO0kBqNTtdJwiKX0PCavNPjHnU0G/CW6isExpp0PzU94D1Kz6w2v
KQNvlMg2TcpDmYrqv4uu8YoPpwDsuO8CFA/OodXJbNb1gMMaMbSdwUWOP/wA5RPzx2Ufsab0x4K4
14WiNyoxYjxGJxS50lR3kt6wtfZZGn5pjbDFY81SHUvjLFU5F7pc5xOk6YzoLHiQADoSuKPiBoXX
OP4t5vqASDnYkchGrurF0YYuvx9d7iloAAzpq3h0N/lV1NMUkI2dSMjq8oDFQdFVhHlT/ooRyNDS
sEOaI70FLb2TG4c0VP+Nhh8J4VbSBaCU6S3cqLDd69nTEAm70ZYzP1O+Iwmc1SVhjudzDQloFvld
giMKuT4WPqjO3xn8Xj0YUGIsU1JLkXAxIEcHk/Rp2hnLhRp64oyafAMMup+XdXw1SNGAzAZKEqRd
zjq+gq5sI7mG2mm3GAJ+k4Dk94kJKMNG6zBIBn5XIJvzfN/+F5U6Q0axTEYRWcHIM2+NumSqE7ND
KqR2zE2ybQACD+b5xE5BqaojB1M++wfh2Nfa8R0L5bKKGUjeMn/GlV5euJi6+lxAPYqdCeSs5FYU
O6+p/LEw7viISmM6BDLuVam66QT8GQXI5bGovLvqvf7IQZx+qibACKTRmOEIw526T38n7nylP9Ab
NKrZSHJtglsRWu36wuApF0QrnCJnquZxSONZ1g0voFdpdhMmhTOPweayZq6ZeU35I4S7y1XXKFpJ
sKrSyhjxv+r62jQPRStk9l27ZZhMBcCMAUy1M0hSLR0DWQ/QADArzKhZsO1vwcPwMN3Jj+kLjMjj
9K6J8GWWHeLNCF53C7wMspxnGG6tVSYpnb8DDvMeDwJb2SbPptO64XZ+joRtBmt7eSyOC99oF/iR
mauIZZpdPO+qIGBhdlCmt39+ZECOAF4mpvzxhuUCDMAwdXpaI1Qz4nnfVtZXQMeQlXp937eZQD3W
dPBYFneTm4GUvjarM6Zhnns5cQoAq82zYEGrRbRjKdwVDiw1lLUIY3JSNusM8ykjS+LUyyX9Ktdm
zFA1IFGXwnKfzdpr3Ur/fOR+wSvH3AMGtjTAaHIvOXmghjVJBkK2NLbV4qavXy4f2UrO71QCF+QY
RQPAsRblB9BLq9f1Lveyzbzpv6qBIXWruyP4HAqP9F63vSx5LboCZjMau4HOaaAD59Rq6cNQFEGM
MK4OytiJmuGuHoebaGjfAH76W5FFTdtruXcZOKcmuNVVxNx8SgclX3PqaLvk/Ue0FaTOAoP2IGG0
INgjYaxkrAd6gs9qW7obY1eTGN7nopu/rIq/+McfwantpFd4j8qopPWeuW82/VYDbOO/QrDDSo8W
y+9uGeLHpRy6OLoC6XDdNV6WxtaWmY8GKjuZHQP//2+0NK1GFEei+YIWRdU3NiJoVKrZtcpUuzvo
r5JNXR/1djyqbhW3eZQckVNaM+PHYrmrotMu1mmA4w17gMaX6BhrRbzNZ5cFrC3ohP7/RGXAZT3V
2XEysqSQwSNENuVOuU498GeBXNL36H31pOLhbe3ijTCfw98UXip3lpI6V7RSQEgSAaCmyq7S1p7H
9775aYUCa8Dv4bckHZqBfCsuJe/Y/RYlN9oboJps7iWgC1BT5G15/eclcF5d7yQtBW4L6PGAMCjl
3SZFl8usNI6mbmjkBuGvhj5dNjTrp3a0Ki5mD4lVTjGI2FFK7r60x3JXeoUtLS53IwHt4ldy93eK
5ryD4lfK+9x+CNMupmDu8gO7DCpkbmcW+qINPTNrvBzO6ZZ12xpmCu0Y7rMXc989LJF0tCEKptAo
bBooDNzsSXNDV92igfFmRt9+7Ai2WLRY7mL0iQkgB+RXPDm0TR1g4Oj1e8Zc8Uzt8ku22Oj2G2tn
TI6oonqWeOOXz10OWoaTCjgVsAJ5M4BwMBmxDza9bQCnz9hGnmgiR3BDeAgXNUgDTc2w0Hm+KwIA
Asrvgq1c9OLYQ3AL4tMb/qCW0hhCQuOaG+Ux3oW/sZl2dkN+6Dfxi/nmX8mvoqfKWRcsL5ULA6Qq
Qv8u8kZe9kU/VLd+jPa+k19JB+MJeVttg3E/m7wbYIMcmfUfLyjh3hOTMSlgVwBjVv9hXYfXJoAB
wY22sxow+2CmdBlxAcyj/Y9fg/yil8M+el8PUkijRIIxGvb5Ezr695aNRMuHihBA3Op7Bj/IS+PM
kBYnSQHINZAFb+V9tR1stO+447ZD1nuf2fm2KNhntLcODViY0210G9utp14ZDxpLr+mdqPNYZBUJ
Z5+asZYwEYsT/55bxcvbzTb5q/Ss7wk6+xOH3tHHcC969ou0m7NWQLmjQPHAllsg+AyT2jXkj0R6
7epkc/kerTpN3UK2E5lVDE5x4YAq9QEF8wIcTWNe6ek94EncgkqO2T3mQmSs73LR+aX9I427PmQo
EzpXkAYC+ZfiV+2oe/VLvw0MVh0S13fKp4XkztxFtmGx/ODfTtcL3mKnsnmPcSqkO8SwgWeB2F8K
9+ejuGtlmiHpgc8LIrN9cpAyL7kaPoubelu7I9hEWNU4xmv5KWpR+27su7QX3K2K1WhKQAq/EDs+
Fz3gobdDsC9Ba0N3YJjNg42Ru5LiUkx0gijZZMkCAeH6wFbOrw36bCTYKPNrGt9nZDrHpGcdzEEC
HHDWhU5RuZb81Sqe8drRrZVuTWUhb6rpbqbberqasqtAcgf8/86tLU/Tt6b0M+t3ClDYxkdtuB4I
yJ+UihnxR6m4FQCiJLW0m/zWT6775FNPrrQCAfNkS8ZdAVbGepOoTP+U+lc/2ebVz6p7JvO7JaIo
WXegf86KMw7B/5F2Zct148jyixjBfXnlzrNolyz7hWHLNndwX7/+JjQx1jHEPpiZ+9Dd0eHorgMQ
qCpUZWUmuSG1DQ5QAhaptDo1fYmfycE6y7xLwdz5dDXLrtXwabLSzp8q4JFDSHR446F9EWziQ47W
1Tz1TkVjTvjVuhWKYyVGO1ZbdOkJ5TkDmhVcOymMMwDddRLHVGlPa+/T5DTkrV100DbVzAgZhSvP
b9d9Am+TmSwFnIqpoM1YfjuvT3m1+GjC/2hHgRPC/yEl+/iYTE4CZs61WSt8zIyyhMpOHq1e42+n
EcNimZPeKI78tBy2oHxZT+aPOeQh92W2vMTcfLbzjNJqPMc5ZC4hZ+VsbuGZ4AE3bTkFM6oUSI6G
u2bPEaDr+EtzMBLxoD8AncWdqeV84Xf+6osIq8Td3GdQ9Xrv1TQC3KEuu6Rvw1G5zeYvPb9Av5+g
/dl7tvcMUM5Wy9QTa7Z8aN/RInjqfrHuYxsYCTfxJU4tj2eQ8bJGUsb1kiCsa2IRJGgQ2Ki2PV4/
uPuvpo9FMS5VqbrNqEcc3DwCJz2qBqPfQmGeK+rJ9pTZc8N4oczqpaEasZYe53a8yQ4SRFllHz2p
0OIMCPG2jXFFJMuLSovxnYglwsX0zRc9Fezr2/YPj4OPfWMcjLLqZtyCZA4J3vZqHhSwKot3y711
Vv3Kn0M8hf6fBhkPE5vGVuJ1TT+U5mthHdAhHXQYMhviHKEKYa2AY5G3j4yvUawSnXm6jxPeP/Fv
TM2HmmecNwcG7eEM5K7Dsci50++Tshd3WmzTUjQ2eO3ypAeLKwDNYYB27dAGltOsThJpBzqok8Uo
8cicCPZpNog5oe+u98K4pTf9OHc4oXlkHogfI6NanBi0M++PW85SPwFZWGtMWhcX4Kd6TyJXByVY
d/Q0vw+QqzceaDLXr1OIuaTcljALW7tNYN1VInCnjoap2AceMmzXBeig+pcxM0Pn2/5+q5RCPsob
dTPA0qJwaEajD0k9rvTF7sf9MMNy1wp5afUd1f7uhrOay2h5aw4UJexUOjTl5KlmfL5+nD4NVr/v
8YVFJlFfB23sBoI6CVDpyQvoWQ0nlrUV+WGROElZoEzUbegNtm1zqgwIODsowOXQu7Rq2bWGcsTf
dN1JmkKIihxdgDxbipcpX5B6Dk3qJlKteG1d6hy65nfyjU/Zy8UPZzwYgKp9DPAxSgGgaHeNVwlz
EVUgR3nqTAeKbOqCMqiP/HGM/fB+YZlxa1VmdYWhwK1BMB00VQE0xcVAXp30hH/dXCqQUjiZ5I6v
yZMVZFGngXS9Quz7b3ks2W/HuDvQR8eF0UC/OK7Bm1APihuv2fP1A7KbtF0sljn4urKJWSxjsXUl
eXX6s1PWQy3PHD+660Y/rLBFa6Wek6WQZ5x7FSKgJfAJgMldXwjvpH/CUoqE9IJg0uia340YqZ8g
0eNKYRYoP4D0LBwtQBWZ2MKhcNPDfORBxnhrZLwZbLd9jzKdb9Yr0HjfxoFzlz+1y5jzYCp/O6lE
XbKsp5Vq8UCpXKRQjSgjVRNw61X0iF+5fCZd60UcmKBpuBUCvpf2uPniS+MDLCM8xE8qeraSc9DA
3NZ/UX5e/4I8o0x6VKXyGkMnCsULdKFlUBdqcMTZWyK+AFPAAVPxPhbjXbq1jstFwtXqLDzWCq38
WrVdeH09nJhiMn6k64xJaFB7QzsjCRVoQFBxhvzAqwjwlsJ4ibHvZnUBg6pfaWhyj8tZyHPObu1n
ehf3l/ES0GVstm7F2VYD6Ii55a35M4t0m2DQPPViB4TJ17eOEyfZKRoBOsW9BF0aP7OImxRQTl1W
69SjE9xUsQtqNDvt8t/Xbe4XaT8WaTGhUpWEQlFpcC5FP89QVZd/9IV1xqP2BB5tazxYluCWZmab
8bcia34P8lNTdLbYDQ70nsKkx+A7kThujXMpDMarbM0IGe8WB9WKta/bJp1yiOR0ZHRnq/sCDMz9
9U3gHKb36tPFxe8tsqUTDTlk1VxodjqN5V23wFsQ/QUXFhSyQZp2SZFRC9/ASuaCoOGh0gx0qsrD
ovEknDgHyWB8Sjekmd4NEw7uBPgTHkV+Yaw3k2Q+GlaDIC4f9EHkrJCzhxbzyareSjeIUSPlavPR
7+petzGO9+v6NtIffsVDW0ws0AatS9Mah1VZvmSm4RLrBCVQzjX8JIDFRByL+ViG3ECi1qKp0Ll7
GoPi3Hn1U+1Czp0LouF8KYv5Urkymfk2oo1YdCiKpRrx8qoIJlmPEq1ziDiDBGzRflzfRd6nYsIA
uPusPMmxvkm+k9TJznmyU5wYwGJ22noaMyFBG6CIk0BSjQe5oRMnBXjf280Zls7p2/J5q0TOPd61
awBBJoLc7/N4uBDrqZUNPXXYA0AnRaBAVU8OuYkC3aBPx9CiiuTgArZAU//3bc7EplAX+iKnGlTS
ibjm18YHe9q5d008G+vH/J5wa+C7Z//CKHPBkmlMqhwvOV9CP1s86sIhqcPrB2P/+XFhg7lf5tRP
srCgT4gHZ+k0J6oc1TqonB62B0oLNwWLlzj8aL7rHi/sMjduqsdM0SYazTElWxWFrZeHbcFLcdbt
nHCqRDxjzJ2DDl05SCo8VayIvTcm9XfMoQctGb9q5RbIYjl7nG3lfTrmws3rtFbzguXRttgWiV7h
Fb/WO4zN2JJHDgWxTY9Xr93Pmy/2lG7DRcjJTAlkIhJciyH9HoaoyxU3T791PWilQZ7TeY3+tdl4
bG2f6L3efeeFVerwLqxiTJE0SYfNlQPJT45auIXzeQvjOxKKvujWt+TXAMFL+LaA10bf701d2Gby
NXTjWlWfYXt663+nP+lQHwUrOMpB+63h5OY2lOA5c8n7xaMPo2zS1kN4Xm1n+LrulZwogc4QWs+j
KwBv3AS85sZ+tnZhjfE8Vib34kor0Rl0S0Wv9HXML5Zu7ay53bsayGy3MyZafP6Q5idEMPNl2QDf
qgm4lzK6u35vOoDZT++9B3IUE099W13lReZCCHYj1cVyGX9UgUImGWk5pNCKB0krCwfoSY1zPTm3
kw33o9UWgwQKWKi7NPYoPy7dzxxTmdd9ACdksIG+UbpyA9UcVjKVKOavdtkOdm4gpRcIZz28TWO8
jSyh+dhK1Ikr96b025g4UZa3X4xjaVJTj0sFJ97ItMRNxbh31FYqA6VWcv/6ru25agNyalQ4F3rv
Cv0pF96kUdayxoZhYlb5SZS7Ie/tXL9thXu55FFm7H2gS1PMrqV9S0Rzyky/3YYgKxMXHLLOgpeO
rhHOqvbSFAOKVxiawpiCzMIIFnR2hmrLTZ+cYvQP1Gj211MXaNH1zZNpRsCmKZd2mIyhNyWICUmp
6dO6EJ0gzDw9ksB7RY5V0IW9uwHLD3KBcA7XxN5uicOr68v7u2rSuVfoNH2atU77kihtgqXODokW
t7fbAFdLOVZhG6jRcOi8UXPkW3hop75df/ShcqtEQpR9SYhtcOL+buXd0CDcDko1ELqxg/rzlmZT
JRHTF4PRiw8EKKjsOJ+lEJHRFRyg6e5Ft3/U38BRDNKFwhcgFcQrXOzmWJe/gomQZdrmYt7gV/Re
E6UNMDKpW2EzZl9y5gjAaJfikvpQ57gFbqRiDE+mWWR5Dz8nhPWNdlzCzFlR78+Bg0pcLg6KRiL2
8IE8+N85ssUE4yab1TSjWBlyokevdWqnO1bRe+Hu/xeDMYf4t5uo+65s1gG2VkBotyg5qG57kgBG
/k8wV5x9xBTp39aMTclTlYLpam91ANl127PxMNiDBxT4Mw/Rvl+X/7OPwDH9ba3tp6qvaI9GPGQh
ZYZdKUfUs5Q75Y8tTH3DeW/LHXXwFT1BuQC4UKcMuJ+TRtp//pyGyERiWZ70eaJYkn91/yU7d6fQ
eIdEKmDPbnmf9HqQMUTmRVBJk6o1MbJXMVgdIHOc3DejNsgC3e5PlE6nuOWSU/PWyESbyaqVmlCk
cvJivKErB3QVkPxPYw2oCh154tXOOSm6ITIxR8RcJIiiUftdD5IPAHEQh3UEx+PymvB7bvjjMhoi
E7KN/N94XhDFytOTlKO3qbUgafp1PeTsRbZLO4yLkbOZjDWFZtAHeIkvhnkxL+fysnHSYDAt/n0p
VsNQ08LA6Zgd61Z2MAkHEWgNlGWTXZ9g0Svx8C9BKM7l8OCcy/dPepGRgOqRzMOA5AciJYfxZT3n
PlRKQvlWt0Fl41fkP5h+4Hw9FvCy6HEngznR8EcdUyWoJdqGmDubtDxacsZJGjhpvvHu/S4WqAuT
VFdEwDv1dnA17UH00BGHbvTcRYOAx38DzBbPu3COzXsh/sLmmhCJLCDWgY/TfOWYBYiFnnzkhd59
tOyHL31f+6WdrmualN43IbWt0S7wzd77q+CCgUrV0xzEEQrvnnZjfQOPLeoc+sN8lCJK15t765fE
rb5cvy/7LYaLX8S4HHWIrW6iURKjO8ES4SUXFEF57PF+LDG4YAucHIh3fBmPk5kyKDJp7q5JJ3AM
Eul+4qEOuSeIcTYEzQZ4IGrjEfOALuavvMrZHhao18xPeBNzYcf7Dx4DGsBo5JuiyniDGe2SdIjh
t4fhFd5NFJ44X4ljQGPyiwWSBc0G3jugU5KHIvTBHYuktY6+4o3vzEfuK5/+/z4H2z8L0pgMo6ln
o8mqDiMz8Vh7irQuEQRmIVWR6i2QCiO8XqtJR8CRGzvVoX0Kzh+ep9s/KX9+A1vjhOKxnPYrTmbZ
Iv4lv3SQoCXdfy2t/K+qwocZJr2BirGSJ+J7XjG52mkLdQdXALpPdIC6UW3e3u43zK0Pg0wiY/Wq
pKYtvuX0Smc7jCPN4DDh8TyeKwdQ6tvZXV6kc3MobjEZHHJO0t6TDAy1/z6qn1rM6mTISYGj2nui
gxo1vI3xoLoWbjvVQXc55vaT8A9zjHvRzDQdKBsVqnFxQJkFpoMV0MEH/igC77wwnkVQF60DmTF8
eG/69Ta7mhn71SrbnCVx7iLbX557tZs2qE6g3iavdo4qX4GpkmLy6Mx9DInQt/Qg86o3+09pHEOI
SUkgRH5/1F1EDtCpa/mY4NRY4ejppgOsmLvYWdD7BdS50h9GgIzKboLYUY9gH0CM5ILy9rIAPG3+
/AQmt1qg0LdJKRY+YsijvGtR9kvRk4asiGMEktedi7fM56WouwWYC6OMa5WnRDCbPpHR0JvtkcLl
IeK8NAuo+e+VrPA5H3cvEbhYIwsDTMSqTEgL3BYapHa/2sXv4aS4W9gcgY3bgMnrwvZ19OtoClJu
VsnZYBYGGEMXZJ4oBnFKSKQrS7QuPXB5S/YVwlevnJVyjrHG+L3Wqga5oy0yyg5E4VVbWD0DGW9T
VyAejTtejvUPYfmPL2DJUhpilFJLQZ29p72t3vvsyN10mDwQejvkAHog5/oaeUukf35xZzp9ydas
whKr7pepZrbFm6TnGWC8WzOoI7gB4HL67lc3P1fW/fUF/EN29rFljE8zlVWVTAG3voW37p4ajLEP
dnWiLrQLMp9bLdt/gH7YYzInKxbTecSUOT7R5KovwOhgZOS1/y653S2d9DFP2v1ynwFfH9c2ZKTv
5R/lmXflOY5cY/wMdHCSIaaDBgQjYiDpNIidEV4xau+uXcRBjfErjTSWLQqGMCJOD0YsQXFQCCdx
kR3gVGv3+nfkxXydyd82ca1BLIjvuLxSIY7BxxzPE3FzH8Snbvc9xT9pMRTtKT//xnt17Pm0i6Wy
dAuFKtVjD91ccGoOUXGggCjAqI/cpvSeq760w3iUvNOkoVQQH+RvyQukrX6uN1T2TH3So+1Avq9u
Hk7P0LzhoKc5l1Bn8ikTA1WJWcKsBsGkdZP9tZ9+Xv9+vJXRn3DhSLYJUwoD6eBIpvJcK2MAV20P
2nxIK+1Q9c3X/585xq1MyzJkC60mShPwMhkAGOd2eiTVDDawNbpu6x/Ke3+uvM64mE4o8maldS41
WFunf5jP+W0+gCOjSt02txfQoWugXJXO6b3h6udldKywx7vwf3yDf/wQxvcQQRSbtkFmuh4S1Bmz
8/sbPOTdht3y9+UxZdyLES9FNdO7mJ+s2+QBdCcOiom+8UBC9Ppv5lP9Du7kNUP+odb2sT7G45AN
vOtWDt9K5SEGlBLpRUSVgb9Czo1g4e6boNVlRRul4n3xfYFKDXlMHwe7OEEvU/FQkvZ5OP5/6Hz/
WZzBPBhrJetaZN/ARd2qBzoon7u6APBv43UvqGOAlBNjcLzXBc+tsig9CGllTUIf+vmpuJmi8qfs
gV3uoN9F5lPn3UDh0YPiMfFEO3usfly/OLzYzGL2thaKr7WKWzqB9Tx1+jOQbmrUu21U+QKexQde
dOYlUAbjhvRxWfKuxA0xHvVDEZZoGpnRW5HZeOs4lUuCmrNG3kFiHNE6Q25dpAZVyyvrtzrjId04
od5gnE9pEmNZYiRQVbrYfT/aVYwEdK04ieA/dEw+jifjW2pZbiSlpMnuQT+0hy2kDGnCWQiGgHDz
F96uMQ6mjvuiXa0Y5HONUqBZMnU6sfNF7VKbcwQ5SYzBuBRZzTqw/OL7dK/gV+xAdESRPdUZEuMG
+GhTkJt3tnrM+VUMTkRkJwtGSSrrURvwFiyq16lPbxsjPk/mtjh90X8r1ZITpvb29PJdxuQWyZqZ
SQbuc79NO3sez23/dH0veQaYLGJT4ySWVjiwrXkalOdx4r239r7V5QroD7jMITaINjRQOoJyjBnQ
z5Ti3QyezwwdtRGd18SBINuvjHOD6VljC3mXVpkbvGRyLko5tZq8KpkcLi24YbKwHUANJdzkA+/J
RU/cNXvMhZ7zRhYH2iy05FO6/hJUMCQXR6nQgWhenY58TaDmdP3L7brFyzUylzutR5HIM52asKfa
7sBYRNMHTAhZ9xjyxsTSfzDkvX9c8PgCiyVqSiazr7O2GESgb9llvhOnYyVz1Uz2SrDoOv6xwOyk
pQyG1tJCubU+rnXiqpNpC92DVYwnq3yDLpefGo8akTgzB7yFMZuZkzatRAubaWaxNxvfe/AHXv9e
PAuMe+wwRpDXArKTcmk7J5csbx4UntLOPtSCMoCKKvg+PpEfJ2IDvCp4OfzsNyYXixfpLb6PD3R4
NTmbJ6Cbg/HVuCdH6T59WE80eKZBfMN7Ze7FN7Qa/vwK5tJ3Sp6LhomPWBJiF5B/Ht8EnvTL7mD+
pRHmLGJwYIxrCsmLn3WoPRK3f67txgW645SF0rE7gpBds3UockmYq7P5Cef+pf9YJXNU1ylvAbbG
D6ATNz36Rx1YQPhmdqGdlwtlzqZZJt0sypXkG7lSB2Ysrg96ZpUYMFiE0rqrBb01Dsvcyo/qJpmH
fIbMjlnlAirB562Ztp+FNZuTLZR5NUaqUJPKzrq68wFsHpxp6LeDYinJHP4P5/0C9MME6crU6mRT
CxNiA8pR3IzXzJDurpvYP+0apY4Wdd0E4/ffwQWtdCnXFKCc6IQ2CPiO/Q3Gwu/GYAQXrHKe3cSp
/DLIPRkE+cZs1z4GOG94amW7IU6XNUsXkffCd/39K+KiH/sprU1/KnrH6pLQGE0Hz4KfsTK+XV/x
7ogETtwfW0xCII5t0yt9RVdM2fiXcAu0w3/WWNgPMBe2mN0trbipNUx7IHTH9/MNJbDuwDgB3geg
iZDsu9xSCv31n8LohUXGb0zxIpYj3cnFX1yAC/wB8+8VgAVdYEQ8oPauk7owxvgPNPHWVhEAPCwn
jLqqKEiBk5mLbeFZYZzEXI+KEVc4ooNLIhV8yJjpzzAc6qk1XmiFWwYvvOopbxcZf6GJdT+kVWn6
BTTWkmP/TBXl6GC9fGoCXhlqly3p8kQycW0u9UHINdxzWlCfIuU4B2h3Rb2zhDoG+pOwOlA5PdrL
Lw+J3wEbloYg2I6gO+/HTnbLpRXYjbQXH5bxPGOZdnopCaioAPsIDuzUUX7IX9/o8Or0a7jnU9/s
vrMu9oDtU2uz2m1miZvSe11kqrbyo0DB2ghk1ygAhuFVindhOIauiwowrMCzsjCcwUxRcMzwhdWg
vjG/NyakgqhoYPe9dtdwhdsrDwSyTjPgjNcd0H7U/TDN4nC0AhIILUVRJt+HE4hXfYpTyf3uyxxk
9/SDjy5Sz3sZI+ryjzRxeIiq3XrSxdpZUM5qtp1StzhvSHvdIZJwymg9qTzwlrp/c/9sMgvISasR
qsdrifzaeFir0pa0rwKvk7JbhrxcDeNjZ2vc1kqDx4vPwm0VLsfCke518OVNIBNLnpWAfkzAqhzT
ESIBd0yKih/XP+l++LJUHV8OOZnBuIsZUpDmmjemLxHQcy2lm+XPRvaoZpp93dA/XJMPS4yryOpE
29oYx3Y8EORoxM+C5DRCabNyU49XJdu3Rqn2MSkmUxj032FZK8QtzrUEBwUKy7K3hQYYkjY8OAuX
T8q9b+0i5WXWNmupkq0UqlL/nj2k3wdTQR2w84YStUcx7LlVMXoyPsXKC4OMl4N6Y7rGdHQLDJ1O
HIDk4JbiKEpUxdaIPym2SzF4kYWyvRzQcs56OcPev/CwRQChXwD/THc6iD50jVFtJGeo/nDODGeZ
bBenE//9lJh8xe8fhsccTGb604Yaz3BfFU7sXTe4e+s/tlWnwfWiXpEXVpUlmHQGu/qrGr8I6+0g
vV43sVuKv9xK5tIDUUjSkdavWk8PREewjWMMNPgXMbK+tSfFU38QxzpZj7y65n5GJ6kgPVZFHbed
OTPNXEmbDlAzBs5tiEiBGjS162AeXPmRzk9Kz4uKDgfE4K4veH8a4cMuO6uVJeM8tRTFkUbjb/Og
QtRgDFJ3DqweLHXKw53mjRDRmoL1CHmUCGJWAblvzqHw8/oP2c0MoGcDnn5N1ZEiMB+3SwxJrRGn
lbVF2vdTXrihmXrLT9fywgST7/V6MauKuFC8tuRP0XDbP2NkhnY66ZFVMqe6zW6H54TbR9p/GkAG
VURaYKoWO6NdFJBZEyl3cFHq38oFEtVrI9lLvXpIBye7leenZRxHUEUCGVhlUU7WL9e3d3/tH7+A
Td81oqrNEKPcLG/f10R1ZbFwxBokaloRTSKvir7bioBun6zoYJ5XFNY3LJa1zKKG3LoHOF93+gB4
2TMJR5cKdZk30tfry9u3p2CCS5ZBco/Q8vfxycRWzMxSlf3mNWsBjt/c6j51DU8AGDHD/Rn+N2oU
CFlBXRZsqp9lnuYp7dPcws2J4dRBh/S0uXluV/eLLTikA2xlBY3mCBBUhaDGO8y71wV6FqoqQ9ZC
ZZXd16kjMYpxqPYB2JUXm6MtHFe4m3tcWGBui9pAHdRcaSU/0xz1pTC/V09JyauK7bbpjAszTIoD
VFxjJQbKwcOrVttVby9RhlmV7aAipXK3F9TBHPC5bY/XD8xuLLkwy+QEpmBAL54iEKx48DrpoUxR
j1LV6LoV3ldiT6WUivMKgTAfns0HLbFtLrzaJf1ffHJqF+OATMAimjkbyoCL9q9Kl+ApVJWUO6K1
u18XZhj/sZBYheYT7le9DHbabK6cjwC+Nd71Dft0j1UThBhQYVJUyDFB0545DqWaQLqhhpYP5gCR
OBWHxMuCIuojPE6D+fhfp2qwB4lhHf+AmApGKhl769CuLdh/OmwfxFWRiiLLl28JuI1iGwzG3E7c
p2SUGoTcjg5tXGhvf5IEn+Zk6oYqW995EsoMLzSqbaXaxZ0KIV6ujiz73d7NaYiomqRCipsFFW0T
5D2BJVqhv5mNjja8DEmGEqXMbfyxR/3dkA7JBqqj9dkB56A5GasUchCLT5bS+wYd13f+TAt9aKNy
Vwh3AYrJOS5sVKNGqWqXKKq6CR1T5usNFXiiiBiPPgr4rrom3gSJk6K6EXty15u8w/meg1zetXdz
lgV9GADqIRTN3DVN6mRrNDSoGq+g30LVVq0fkrwyvHFelBtVn6xggpCu2wz1/HNbtPxbE+eQl+2a
9W6sBkiRdkPizeImhUQFSX8FBe9AQ+yy83aevjeSUQRpQpmYq656mHM997qMqL7Uad2vAeROwfXb
trd9GlISSUaMhhYFUx1N4zjFCHuKOYte8ZQCRMRj49Tq5BrkrlV5/SM2oNDdgyIdvpKJirDMZrjq
2M+zZUAKtkjkwm/zuj/kUgxqkFSt/G7rebqwu6uTDVlHfEQNWmMOR2sI5TZaJSRgVDB21sCz9ak3
GIJdJ6UtWC//9V6iog55KwUJjwaY3t8JiJKacZbqM6jkO/LYtwgnW2/djiNEKaBOe9BJwWmLsY4f
2wktQbA2i3hDQ9yK+XjyauUilJkGfxasBePzjY8B8DddXKOs6Z8KtY9q3EayTBxw245HodyY6DCi
JAHSH/rnF6+wNaksvegq0R+yIrFn0t8PhQCNQfG/zD/o+qCxRjlrsMxPGimNpglxkkiDr5XxS0Gs
21bH3SbDa6fJD9e/3d6SLk0xwa1TSDP2aSL6Exhrmx+1/qaKnCGjHff412qYXaurpLegNAqYpWb9
KPP4Z53xEE/7q4DiIxod4L5lZ3CrqgAGYhUg9JSnIMCtxjsrU0MpzzgHYM8NYm4dwu6qokDtjEVN
QwSksQq9mvysKqAboQak+NYtUQNOeQQabXgko2SXY3HsCs2BHJq7EozSa98lq4gyTCFKBJxHiW90
ozMMAIU0QyDohleVYjCpys0gJpzv+2lU4f0saeitQi0VjAnsXTGkWU0qacBZQmES4iV2cSjBJPfD
Mux2vleAkkJFeMMk3xAMzyChIOBBzYN6sGUen93uR7r4JUwNw7SWuDATIuIcAH2afC2R8RoJJ7nd
y6LggaBBi4SGSsQxvmEyKlGokNj4eRcfR31y8pzYtbm9SgvxR1JEVdH64qg4qrLaiwaAYfMmz/+D
R7z8EcxSwe6DkaK0EyEoDK5No3NajA7OvyowirSS9z/c4IsFM5HZ2IoqblTY0pMqKMvSqxftBqgB
57qZnZDy174yjgJ9XJ3EpTX4aqn/2jSIO4wGuHQq80bIxieiWByizz0ff7mFjNeoUiKt5oJlxZ1w
08WWp3W1L2zKWRfLR0Uj0aRB2ERK3evLRDqzt1INEsMWntNwwKxCVbORoVskq/f7rVJAPL0tol8t
dQIZhyK1Un9N5uQXyQZSe/qsTN6aFFVtS8Xcf2mnTN0co6vKA9rCTVjhUoaDXioH2nf2s14D/FMr
xtAiEgQtFQtykP2sOI0ywwODJsIdNH3xcLBzqEtInZOlRnWnyU351A0lRCRiKB1qttiIYjSSNQ6T
cSgbT80aDTpEqp4RsEY3868YDGsQAYH0ae5Yy7BAEx00x6Gq1g1UVzPQNPjIEEA7JemxA44vqAeY
Rnvs+kwE9H6SvpsNAXrTmLPQmHrw+y/4aaK+EdAhmrE9JX0aJCmJT32RgmQgRYRpnY10JYQlclA5
z1Nm5U4hGa0HMm158kEJOwX5IuePQlGN8D9yY/dlBiRAvQD9l4hv8qC+zabhGMkYpnkazlYe22ul
K46So++wjK2dot/hTWbWR/2yAJmYSC+TXt80ef86NtKrXuq90+STI1RLQATy1MTiI6V5tvDKscU+
f+7U7I7MpVdMUgAadacXIE83Vd1z3ZeYGlEfpiwP0hQickU5vSZD5rbrfCOT+peUbDdDJ51Wobjb
RuELqYpHlPEDPdm+z9UQabnQ2nOzFDdzLd0ms3pKG/2xKsQbfarPidbeThtJHctq8bbq5UBrKzAI
Lq0cLVNWIEpQThvwKBVZ/6Woiqgc1N8SVSVt6xg8N8WxVKsbeTB+q8Xq1JIYYXugVpQtQRcn38iy
3m6WEOlCe6dnye2WjRg8rwVQN+fiYdNBX9NV0A82BBxe+HchxcBzqusnWUxqbxOG49RYEVFTQBZB
tWkDS7XZkgp1wqx7rERi3C5CYrhFVslOZ6FdHIux6sXCaEY5ID+2SvTSHgapcYmkQvEjnkGW0mqz
3en1KZ6357navq6mvjpVnq5uiW+S60Nu61UH6tB1uOksI3EtAsh7Z+pfq0ZqQ3le46hQk2d5mrtw
KMjPPEZUykoh8yD12XjmkOaYLISO9bh0it2J7YD/ehBskEW0OPuQXhlJ4tdW8h1h4Psi9D8SaZ1s
peqB8yPksSma6tAm5miLW5HaQyeMttotv1dd9aQYWzRXAF2JuDFqgzKMYUJFp8TGDloPBh1pBJCn
VY9mClETgoEtC+5QLaTRXofmqzTGR7JC1iVrQLG5lurT3Eg5COsbP03zu3buXM3oDrWlQtfe/GaR
QfMg2Cq4bdIYUbqNeSS1S+nIcnluulHw1Gr6ppvDy6SZkK6pXuRRf9IE/bB08YO1tXdGI0SbAAxV
XkdV3d5mC7YWYOzGNluLOESudU8Si2O/zL29bpPoUITlqWwMJapTq7XHevDbuHebqj5sahUlsnaj
DHM4l9lPbekmlIgaXEPBnWrohG3WL2zR77RbiB2T6YycyNGF8WWeMR48b8pvfZoPa7U8JKTxcUGg
Tzy9Aaf3UBfCWSZruM3aY23Kr9mQATs36jdwdFSVpvgiTUrqbDJ4geo0/56BfkkZzOd1wZBHX8eN
LY9ZYYMS84tqEd0pGgMoQ3E+gJjlPK7Cr63qH/OhOtQpgQqdXtynotQ7ciV2rhQDADCtX4uWfB0W
5Zc8pCPGCq3yYPVjZjexDAG7saoDcezhPdv4savSZ9EoIGg5yr27mnVjW6U5HuKxiQOjRc9QN6uH
rVR6VzX7EKnFD32ZcaCsIcOHbSrXUjZIJM+Y3ReFpHJEqXlM4Df6RP/RTORR1ZCMiXM6BbWa+30p
Bcmm349T9bKiUydK08O2lneiPN2jkvPQQlJzLbIA7CtQhRsgTS9bL8rSfClSzEeqlbtYaYipvtye
U/G8pdZjMybHVV6BQFPV1z6fXLHfgixZnFEl4VpV520kwZqmrtjIfjyugTIpUENOn5b/4+i6liTF
geAXKQIkjPSKadp3j9sxL8SOWYQVEsJ+/eXc20bcXu8MLVRVmVmZor+1YZGOLqRjEuiCXpB22e17
BzbvKyiaujwy4p6KALylxDJ6U+dZ6ZVHovR1G/mjEP0VX3yR0m4Cp1PIezA6702jz45LTwhv2hfK
/ZvPZY9MXdjbj214N7SscIzKPnYldndVDVFG4f/VvLkbBmVZ0ed7mAk8LfiVmePuOmoO/ra9A51I
wI/FzgSdFZpLQ+iJ+9Xj6KA4CVwErDLTrm5p6m/Y6Qr8x97wc0V1upjtDAboJJcu6Uh/zV2s1YXi
tQwXKHPzfc486LaH/FvL+bA204EguglIZqI9EfsBSZYWDqY2RNkNThgIk1Ytb1tlqt8b5mpDhM+U
MCeJkHGgYIDr0UhRCMAhg7utkp83WT+1ZHzc1HgjNvzp1j6BJdWOVcs9tC5SlLtsUVtShsWn9fNU
Md5HlmD3qLVDHucE0w5ZDLZJCLsVhnxNHOkEKy0OYeG9Ufh7RxrT8IwsorzqPrRQL1qXj806YYew
IHD4IuOW5EWN5Qyal7FXLGD8nOmez/ZP7RKxG6YgC4RGwuPaPG5eE1eU//iG7YHzITpBwlO+wqKX
JH8cM72qJbi4NLgIDtuq0Jxog3e19cZbQIcfjE5XU+L2rtanpmuPjJc3dMkJ64bTtrEPFq5ZuPb7
PLAx9ABDPHaiinI09DtYV+6M22k4/A7PNlT46jWBU3/dJ8HAmqgYyE/B1UFUA3/ohto8UWnrxCv4
qxT8SAGVRbOSMjZ4SLHfNiQSQhypXs7ad95W01+q0Ry3RtA4bypyWnJ/iqU3s9RFVxVt04B4yVbV
sTUFjlS77ZYaVtekt2nL+WnF67bq9lAiyqIa/H01+XCB5UuAC5YUKPs+VqQbc2mF+gxV8Oqg64mw
X/xesu42kyAzc/POcx48lu2CFERPPGFnqIm3doKbg3A/sYzlxhvkPFD0d1i9Vm4Tl870uijHPVG2
ltfffwO8S+d/tRInZTOlvJRGtE8CxvFxM3p1PJPwWvTFdqRWtc8W0qDHcahJeZgptxpj66ixfLl4
z1gsL4NoLYAJEFr4JxOMGz/kteO8B5XkmRixgwfqbgChqJHPgMX7upvceEGQwtPEWypiSx00lfnk
pUPr1i8FZAhHyJHUcfIkirctBi/bysm5aZ84t1VTEaF26GzxS7vnNek/Q9wbaSvqP6MZ3awb8lud
u1cgrYDq5qvs2mcxMg/t9JZaUnyO4fLVzt6uluF5JkOkCMUNMho8p6J7dar5re2df01Q7ajujvmE
tFK3/KvGDneiZy9BQ6adg8Fe5wLaD4uCX/1Ohkbd2DZfeYNbZS6PWL9BW+FImD+T7t0b2w9SmTEq
tPETIw3JZEhRUwRqT1exUz8GuGY7hQBqeQnd4bR448HRxbUpTSp0J1NnKhNP5ruAFh8lotM75SAz
aJ4PvscyLfwXS/kSC1qcfW1fei/8RvcGndriVZkTljRVgVWJ69oXX611ZLZ+iLgvj05XK3i6OvYo
EYenFF4Ci2mjKJYHd0YK47Zl2zrDQ4TrMkb7cQoneFr5JEMSOUNDh4szqFU2aXOlW/kIULhM83oB
14co8qzKPRuXS2NQ0OAMzIz/Uc7monSpEk/oIgrCBpoWMyCrRxYPxgkuVW1fED3z0m0kxt34rSBu
f/Sn7lgY/zw17IagtDcezmNaDaVO4FMBx+E2fA7zyo046fJYDKSJaDXQqBK1xa0bsAxA8YGAq4tx
yrooKJdDOMrtKUByyaflk5M4kifBJGF53ljYtdSICSRNhkL6tIR2glPKhqW8dv4pqv6lCpcHWuJK
LVR/8wK3TKZlWqLKHb3EFrhLx6L8dPL52Z1cJ/b9Ima5OpR0upGxD6LQXZHeMw/fgLqTHNNblHt9
WnkAolx2dbbxNJHiXOXhS6n5Uc5WRQrS56ksX8xQ7J2w+RxH782szh8JplpVWLXeZgj/l3G4+WbZ
Ui7QLaBfREvE8fHwSUaO6Tg9Bx3nSAgIU9p6JionhT3REFeea8OLRueCbtiUu5m708EZcgfxNRJW
NRqZfITsigpTG/auT3Re0KzT3diES9J0K1ShQ11FeJMP8xZkNaaqEcs+LrH7fgz/9RR2pePiPmr0
NZ5yzqoy+66CgsFA4RyEz2yVL5WS77QTO3dFbAxug9/RcLwOgqJU6JMakBZXobCvHCuCHKk27lzs
FjunsqDHWqN3KfUTM1UfLWT9woTUJVu1Ykrq71qr34Mr4lHM7+vE45IMz0zgLmqrAU9lvHVz+ddz
iqOW685rezidiffclVeYzLzb2XlchnI+aBc09VzKF2T0BfvKG+AFVRv2l/LunxFbGPVT8cddVAC3
rUlEzTSPd9PY4ozmaU5cjvZlaJdXbdsXsjZJs6qvTWBBxDJywdbZ33aaT1T1u45h7SwIq7clgOMr
86sXDFPpVkwpOohDwUzWVrDT8USbBnX/UoCvS7ZG3UuZZ57wv808f/M2eFD1dtnC8NHX3kOwdlm5
8X+0JVNU4iOnVTzbIXhc2ukiHYFwrhLdfkHXE8nzuFY1ikHJdpj8TbLJ9WUM6dniv06ue8DcmjW1
vi4IO45lW2AX3nWcOOTL3ejwufE7Z7+suBa6EOT+0OQv0s4f61A/EjmmqmVZbtw/Id5T30UzzRqs
qgBHfWk7c4eJQFovG9obhGKvwa6ZxUeNVOV4xG3uVfUfa6oz7+zFNs1L0NCDtxTpgh+ql04deWT+
cV2EGW7l1S0RNlT2z+vs/EX9+c77CS3Cul3I3B15VdoocP1EKfHi4naCLUmz70IsWrgwuKq3/lR7
PjQnFbrSINgPKERMhw9iQutu+90QatBR83JqpvLaDCU6fJVJ1u1aHJmISXlsXRE3BbZVyHYcdXim
W3hwGvnR9lOY6IXvel7zP6I37LGvGfa0LfgJ18JXe6b2SXvjg2hZnVCdF1Foq8y4XhxobfBG8h8O
O7ee5TCTCGE2MjATz0Fnkw37Wn20suJ7XOpvntdfm0t+3C54cvL6FajFbmibFzLwy2SLpKs2DmeW
4hlbCNhT7/2o9vAFM5SF3lo0tVN57ob1lSuPpi5SQDHZJ104n+uZL0kYmDCqO3bBu3G3xsB6dHD2
0yjWdHPw86ixjnzi59HMu31e+2npgcrz6asFApAoO3y19XDbHIhq0LBUkV/o+yZmDY8YfnOUwY3X
V07sWe+5t/RKZnEJ/TJrWrZFyAx9zm1+zXOkIylyJVq9umv9gGd9cxvk+0ztJ5qTi184yRh2cUtV
EzXd9igBh4AtSeeOPall+Q6pyWTJIohkz0ujaTIXgCLCmp08NO5e1ZxCqUcUi/DQ9+Wrp9wvRetn
VuKGd0CmSmGOJLDv2HwtIs7GW4+ZLuqD/EsFQWqoHuO+p9CJD/PJAYAtqYWkkvS7yUG3w8VuFO4f
Cs4jMuX0p83xzDSzL15jbezk4TPmvxM2h/+UXZVNGMR50T+Yct6P7bLGUKTdrK9ijfRKUfmJZGKN
Vq9/IBb3ZDu1NpbriksHTwiTciaJd9jghq0CEIkrObPJv/YtvXjllpZ2amKpC8jZZ34KmhyTXZ2t
DEWhpxle+ANBuZ25el/K/KlvSbp0/T9g12jqoHbp1umlmuRp3fSxa4AuzQCX23HaIg/OJGiuw2v3
+0PxpTiGQ/vXXfJ368J5nOadijRCHuNGEaBsfU9+VtkvsQNDyKzx3NMka2gk1wA4jQeiJGjn76HD
QuRMlvDY9iHaDH+8O2uOk8Pco5nDq+/pGhua4T0fxeco2IthzvOY0xtSQP4SuT0MrX5pCnIdFFQz
To0jseDqnz5c436AiflbocmM2FQfZ9yF1ulx2GDh4BR7PrmvxHRfwBWuyhvXRMnxGNTtxSFYBZ3X
P73sD7nXxcHYxczX587C7RHVcLNluvYEM/6AKS6IZ+HtprW56I6ktvdPaNX3Bf3BfJd796CVGB7q
E9q0p7oXFybyiIwIz5nOPi9OfeNFrgNbIxL+AmiPczAd+ciPxQRuBlu2QzikuGAiBDZlg4QLRKtj
Icfdat7Ycm/tmQ9DuoVzxrs6ss4dQouHyrf/7CrFgTnbgtRACXOqSZqddad5VxO9z6eexlzSMnFH
DR4rP3e0ODozuXJe/SMertN2Zs8j8VD5BH0MJp6npOmL2HVNvRM9yOw8b3KoYsJ064ZbBZg07H4D
DKYhQ5ecth17WBQ6IQ3kBHbdSzV/gJ2JRr3GHin2VY+tk0bsFwCOKMNnjNIvOqhBihU7DoAf5x1z
DyDGSgTXeVP7jtnd4tZ/VFHfOirvxJ8yKuck6LBSVcKQZ3sg9JddXx77AeiV0wMLuXsBBvIFIRKK
xqMfxHbtH42RscKMxb0Bqc8SyOIUAXRMAywHFqt4dAFvICbwTc0DlmdVZklzDfzv0QfiH7Ai1kQ+
KbHtJ6/cbX517jbvyjbvgLYl2mibjesUd+1U4/d298Aw73op3gJ0bD5GMRF+WOF/1h1yEHBwM0n/
LqVEzJ8b2d69yqWXaVOFmI11Isry4JpX3qsPMer76PP3ZfruTRdzPqd90X2KIP8DmP5fMC97XPC7
BkDgMrF4DGFGKvGqb95t7pbD9Ku8XHGYfqfTmuxZjv2bKXiegKsvS7fi4NgnN8CPPCzP/cz3SIZ5
UL65+FvHYk1bvDtyv5TVriNI+12elP5Xofuz9O7ADIyh+x9n3Ly0zzGgP1eNBt3FI5ubxOCd6Sv3
/ItFjwuAdT/Ym8FApPje0TqZnCr1GwhZ3Plo8dx5N1+NWjKoChIsticltw9+NcfGcy+TxCaCuyZQ
qUzohgH/6Tbb3OnEqv405Iex1vG6lZFjt2+FXidSTp3AHOrsoy9uQifjzCSi57GY1hhbfBhpzHHY
qsMSjO9uP6UEit8Ava330dv6Lr20A/yJ7aWo2B5KaFcczIEMvzXIp3Xd0qGhEa8vHDRfEMqoMx9T
6cQlf3dXF6o+/I6Gx1YPEAPB2gRWAHQcszJgJ10NmJHCdA3BSrYM9wh8+GZM7NoDlLWkwn9c1n+8
kPHYqMwtvV/qICpLOLfPaO7HCdBrcR3LMPFUEy9A1RXx/uGGSKjBN53P1QGz925YvozPbkDyYme+
BNNpmizwPw8IZ32Qihxos0TT7P4l+Rsg/nTUJNnwaEq1gHIZ4sCCPTEuStIW1QuWdzbA8O25Qyc1
NQCGKi/LBxsvgTq2YZOYvnwYxzKxkAmp5fOXfpUOXPJmlUzs0utpn1cWX/bdbx/V8mu7agogB+QV
C6K3sYYzSUH7BKPSzQj4+njsUnefwbg8D6uJTf7hBM55QalGfxW1UgBlXiOGj5jWIaETMOs27QTL
QmQM4f0jAFPHV+HvV4FvCyRNhT1TqASOenWTYoTwUiSOCQ8V6S6dGt57Z05r0h26ygGV9V0JeL8B
aPUGyEw9uvfnewG7uznA+jeyhFfEUXqzdwzMd9OSLHceTO/skSApS31lBRpb4GldweHQ452acDrU
lEc5Sgt0OHuAlGp5bKvidaPVbiE21uqBLxbM5owJwUERHKE5R/S8x5xXxHYhDMrDuVKx2JSICtd/
GjBP4CLmzWWoXkmL7tf2KbT0iJP42tiDUCTq5yYaHP3M7H7o590scZXXX9hMScINq/ly+JuHfmKh
ETJLcKWBxZmsyDlAOHrvIO+zaPdy3U6KentfDpm7XcfgaGFzIsJsacl9K36wwhtN7q3q8fMUmalh
SuQu8ex8b7ZJnHHdgaqFW2jhnofNGeO6rt9EMYNdmprhJABtodGVkOUFhYNvi8v96k3YVrOaJ2vf
PmGi8SJZlM9MyUMTgkUCW1QChAo/5Now1PDtRhrkEimRKiuKeKBVG4vG+wzd7Rkc3CHvC8xF4R4v
/ZENNtG8O/jGxB4W9tetScYyR6RqEVOhEbybfyOWKoJTKRqZMiZUAKp9pvUcwQwwXtTwUhd61/lY
4yubnQvsATVn+J22AfbS/kv7Zer4EuWNnPPmr0Q1pIBz0MqMysmWOk+YBdINd3jZoZJsGQmBVgHL
COcqZQo4dVlGE8dWK6blYlq+crvFLaFR42H/FGBniTxaSfMzZSadUSgir3EfzGxTXmOA7IJ/YydP
rq0OIVChzcg7/z1DpIN1VeW+8FwdWV+k3MgdInFjZ/SOkusMet2/APkfVfHoNnfOlouHQslbbydz
dpAGYEi+QbyCsxzMGDe5TkeI6CKnQS2plkdRLqfZqfc1qK1i6fwItll3oi3UJtOnnZs9g3ctpyYH
goyC2Yq4Zo+8mfbKrZ81ZmFJ2cGjMFn2cLUKYN5u/1BzzA4sBwK75vJtY/LsOYiHYF7q5FXM7bdw
dbys9LVTwTXf6l2Re4nfjIfeLVJCMndBgF8wP9OApKHfxT5bH8OOPcpxbuOFhx/rWh40ls4bINrV
Jk81raGQUVetVNI2mNSIH3HHvswct4oBf4nrH4gzdOfYTAeMFc/DlDTYT6Hehne8jVn9FVJU4dm7
UFpeGfzW1unQzn3CyROGCtrsTYvHh7LkjWVK9LGyMgrNpVe4yZCFgehw6T1spcqIBUYJnwm35Gj8
YRHS5YkM33F0Eujtkpr2cDhuDoCP02bykkUGO0yZmPDGvSInK+lBmSfuyoPsoPFlGVjOdGsruKnI
I+bow7DaZB3JjkyY7GYb1znu9sZ5mZv5MPL1ZwVtBy51F+gyc5ztmFf6YOcHhX6vH9yY6q8BSKIB
5N1W8yMgcAzi894NukM/Av7HooVoVCpLcgwWnPAKCBBsim+rkVevhboC0/csVnwsQsSs5bESY4t3
FwIhVihck15lIg4TFgF/z2Z92yw8Kbs581n50gE5bcIajadBeEcvYtLDucWzbwA9eMxkcfHdZkib
Rr5jukKqBuuF2mknvy5B37bR4GLWaX60Mzk/bijrPbzA/uR+0ce0mj9176RGFFlT0cd8mF4MbNlA
rwHyHsSSOUScbCV+VZw1yGTwLe7k4HWa/rXEQYX1Its1wB56VkJ2UJc+fVxqPd4Uc8usw+fum3EA
S87mEfBtMyB+cVaemwYT+pugRAJZFW3qxDw8kUZFReNgjeM9gF5EGHsS5a0z7wv+jWMDMll0Xqz4
F8EYRrYp8pYFOhn0sq3/a/jS0un8S3lX+muhYBMYyHHIN3Lo1426VvpzCy9AU5JOOlft+4cOQGc7
i4RY0OUqKlErJkVhPuLFLBiPBeOvEMZEHX+Yyy4LNEQpgEcH6KlwqfbYphHESQxdAQWN+w5sicaG
xri0cTX+6QTUZWgg6mHXgODF9cziRY4OFL6EJ45PwW+H+bDjvbZp5XAPbuQGjBRREC0Mwz+n2Pqn
XMCClbcudmnKAERzY/TOEnSxi+qODp6WZ8WPnHJxKUJfJFUYbod8k8tFkXaE5iwnkZQa9GI39cem
KpuEuC4kRgP4XtmWXpKjj4zwY9mELQ2/q6nd7oExzrkZF+lFBWD3GNT1uJ8nb84ob/kZcgIW6RIa
v7b+KMr+R5fOBxs7Px4RHxx7G1adyiKgMdaDHzy3G47L4GAS8nEhg1FZ99OGjMdy2bBhhgWBB0i3
NIBlNDt8oPPZIPMqrdb2XwlI4GHA5Zb1Xf2lxgdgTtE6IwR1wrlb10XE3Wjjls/vYS0zZvQrspjP
iPbMuC3PwJwwB/yqE5d8b8IiTxrjvGILIY/8jqUTpacAK3hBbw4QRqWMAUyqauYmk9tfqwrAnx/Q
f1tJyd40MKfOxZdwdnr9CWcar2UVrRNJ+ThlUyNuxN2Qqd4yJwFudQHaGZu1bqOWBccSDxxJ6sET
FPuH2egMy8wQPGAzKt/iPg+SzTM7X32OxOLSxxJE3t29EZA4bmCqPFQ/GSE6NTI9Bby0JNrOB+Hw
pBmKHeHqQYf2Ije0iN6UacSaQjAFOgKgcQWNB+kR3eGGJ7EOe7TucRneoN/AyMUOfoEbF3/1F3cT
pQPg57lUX2C4AFsDBB/YPghu/gjbCVcf/eXEax2p7QfeTf+YM547qVJawrzQxbs2IOZSTXugmGfm
w92zQd/iweFGCjgecJnWGEhw0M667bMZL5rGUYDKLFor6FXwog9LBesHXI8e+QvHqAwBYckQrIe2
WveI0ztBNJDOrb/TuHt9Jo8+GjQiyr0Yu5sel50HUHuc5bkf6G0y8MYADOhI4M6DA8NT/QbYOoe+
J3/ECTv8Omg2gunITN6TGpcrcYOPccpxt307ElhnMbxKBF91rtgbtP7cfwWwsMNldzQcOw8jZP0E
NLfqTRLIDmU0P2zbZ7idNB1PPWh5PQh0RMMznbyTp5s30WDY0zc5iURvRVJ6wSGQ84er9KmqzEPl
1u9jM76EDs0KJOJGI/ffUPeTfmhTxc/Eln8waBxR+9PAg84Bnmqa7yiDME2BtlJtTLsK87nAxens
wnn6AUl2ycMvE8yRLTBYbQ9IfFfAWdaTlMW+K6DL/F9X9+tqDYwLWykeOAd4mEcbg5N44RbIx/6Z
yLnDC6vxVMLNS5p5Ppft8MomLL8h9jxTMwBzh7wtCqC0wbmqvdSvOhSHet/VJi19TI49OCHu7TSB
N0B5FMuQNXzbzXP/2EBjMVOoA3j96m/jvtbbNy05zP6QgikBtUyvwersgxbY3NCeHXRwLg614STi
vTxbdKwLA9zJot/w8NkB4MR7sIttXEvIUfo3B++t0/8dpwcRYtm8QjJ86KJu/p271EVxL4t0Nd0R
MQOXBb1mBSAAqdbuTPdlfx0A4EksFPaQKxI0mtWDHT4o8wFD0YQu21++Qoq0BHGnDJBWchJARMsv
toGhGdF+ron/q3yYaMJBSlQFPVRTeehK8gC3upPnAybtELS8hhXiYKdkxPqiAGzjsvtGBJA6smaN
6yYtSDbMSlCUzFexkXtR9Cc/BB3ouQkL3d2g/vJuyRoK7qdDUoG8NuvwD7f5scAuQrv1iTaQscCA
uu2OlSqPhahe0H/GED+NkQq9W4+xk/9CqmtxV+UZL9bt11EMyH3sIDVznK+Lv2swheoRxqEui+uF
piwHadVjtvWQdjzivDNgEk1xRKLHPtiCqO/WP7z75CtMMIYS8OCerKfKuctuyIASRSavs2AwGAP7
ZDXqXjM8uRmjZH6l6gZsPhrsoRoYym2bzMsUt+yn+f02qM1QgWPWIQwR6JT7ucm3hVtAUiyZeoW2
E3zm0se9/8aqGYohJ6J+9c/0KADeMwSCCQ3lbrB+EpS4UayAVej2YOT0pWp2MGzOjI/tXM2eGFBo
FjDQWKigfQm1lQassR4EhCqqNTtGD6ZpD04odjm84KEW9ZPBkiBZKrFXHTpWxqBkgaaHr6fcyjiU
1YHkIpmGKoUYBYIvUE8LELKS/ZvbCya9a61d1OQFBxnqk1ZG6NH38tdNKkQmSr78KeycjN4cb8MP
wuWiMoc+jYhDsYD1dVEe+RY1jgOs5F8YvuUw0W17G89bEU2mjGjoxRM6F4Emt+/E3mE+CObwezPO
V9FCzp8/uUIBgkAD3ywxE7impb7WRhwXqM7sBEXtwKO+H7OQocsCoLhqn+OlKQExiLiVeRIUADgH
94mDS1mlZ+JcecdiU0nF3b0f6HMNJBmufBRixeWdFcMlwGZrPmro0+srIVXiArPNsFYHfkC9QJFy
CscAfc6YrPgzlgaidgtiUA+AkliaB6gI/VtVLacWBM/qvnmSHkPhJkSHSbUwpLP/XQNwnGt5smB3
G1z8K0c70sGaNaiOiGdOnbXdb0IgVMvFZAOVRjwYvHTN2kUL9oeki0Kqx0w4yKsATBVaBakMcgCK
N4hXAPaAZapPHuBD6kF0t5mkseNOD/VObighaPu3QSWFgpf/kD/7LX2a6AZv46rfyxHFDX1EPkKY
g03IQMt48eodSOJrG8LIDDw3MIQEtHzWAhn38C3iRomwmJc05YckwM5XOBlB+2gKZ6+XCS2GeHe7
T+Z1wPzEDXsdELbcnVnHFZbmrHjtcaLX6U/dPLrOfK6AH9Tzsuvnvdej7SetOcyhl8x19W4DSCc1
JBI9/g9CoRVUcV6BKKu/C3ysLPSeuwDpgi0N0OL6EK9PzRNfznCKTetfaMxOyS9XC4xqV9r1mSwP
WrE4F0FCqLcLA54WyNAsAeeXZsGwx9sDd+iL9pw7capnx5subdPB0QvU+2LZDyLR2EHP/Ob73rSj
I2HpyrvMAYRLlzCZvDFhBYtKQXa2gy9G4VMcWT8hoTfffUmglEEl6gCSDzSg0TKRv8Z3DmFdf6Pg
3rfKUeiVdbmD4vxY5eMnd7vrVLXX1WJqLUzXR17bAQ0pYJsO9JfgKQP6SrvGuQf6BvXNkY4Y1Qq7
dzkEnNW8fQYt4pOKFjswMB9ocGwcfUL+5R3lfK/FnFIgGjScd2BSD7loYk9YADXw5tx8aKF89AO6
Lq6dZ56klXenkukY6ktRwddnGCKLWiPFq7d6jy6Y7b5ob5XudrQ3e0fg6+u7zKtKUGY9KPoamjN6
D+wVwetPpBensOUpCd66ID9K4UTh1MbuepfqogN7VAPmiwbIEoZtaE5OWDlKBqfdG1T9DkK4ATyz
rVZA0u2vhiEjQ/DtLih/PfA4jFz2dyDqXvN6ztYq3/mwYyvc4LBoeWpmbApJnEx+HP/j6DyW41aW
IPpFiIA328F4T09q00GRukDD+wb669+Zt5coDQforqo8mZUYL5U7rqYJhwX+RASceKrkOok+o3l8
DoP+q2YO1oA3znwHEpBpTKZYdlCOoYzzXq/RR+Ki+6PobORD+OmNjaHItTAEVeV0iowiZty8ijqW
fepo48v2PUomYES1klYZp0GxHx0V18SrF4Ybt5QFTcsY15/nI+A7CTLjvK9ltlYutWrFcAklLK4q
a826klhU2X0J2kMeqP3sG9aqTVw2scmGNBFatqDZyNaOjdaI+eXswYDWiUvcPnWVG7CzLevOMJZr
lV2tMb2SA6tWVZ2+cQAeitJdCf9pKuXRLpcdmj4s4XCunGYroJ2q9A4gsqszmgEnj/1ORitvyF6r
MiRZorsFgqlv+VMHxn4w5Lpv1X8MJ4jhLj5EG93s8Ty0mb9pZnnPEev8qMY1DBjD9ZkdvRHQNTIz
n+7XOEcTfWU0x11zi0L7mBpyn0eg1uYMYNz+c/IKwQHFRDtryDEYrXQXItkszYaV1IfaK04mD2LK
PHEKvbMfyRjV530ecYi1YWwGZAMJ929ZDfd0mW4lOv9gjvtyyl5Gt792zrQmR+Ul6uV32WQ3UfRP
1UIjZ5oQs0qzZCuZ9pIqLgPdGoLgMnAY+BlijaS2EYVd7us8+ZNwElBv/ocJ8TzZiNiW0zH1Tme9
Muux3Q8YAuANbTNO5wGylUmyYYnL7KZP3tA8p95DbQyDnWCx7GEI0D1sySdJbraT7yZ28DiiOeKF
YdWHHTdBQbXiCYbw7FZVLH/13qeKEXjD0am67q1Iq8+KrtJRHhdk9+pL9S7y6luZ5Wto6FWZZE/R
LPdsw9qU5g5TgpNJFF7ENHNZhUu6xyVJF0/cm0jfPceiAb0wQ9r1GHUE3oRocp7r6aGCgUKqLi7E
8iGsSFyqJPsJjOae1ZoerKoYpodPzLZ4fBy0jaF4VUN/WAJ9tfO5/PJH3oWk0GoVKrUbQ3uI9Whf
rSX5YXnVVk7hVxIwkFFhYq8BbCkE+uQwdTyXjzmQOYcZIyrRHvOoDsxV7aZseQTSjo3K8uNZm8OH
3yfedeCM27nlIreN4YoXGZnkRfameV60viVGeQpsscW/+a9whnMRmuOaqZ298u326PJ7NjIIri6N
9pxVfVwwQmO4Vp8j3aC6s3M2dgzO/VrwgKdVcyRH4cjzSrPju6QmzcR6tNUUcp+0Ps1MVm/RLDTg
vcwPAT9o1dOyxEEv/o72fGZwwctS48ryw39V6Gx1MNUUfk6ILsXM2taPYXfoLvFC/9ULW63sYdxE
brPt2OQs3Ai3ggCybVuot2zCFp00I6WikL9LiUsCMfaorbHksXBIDZAONeeDcDIQtGMVLuTMtfk6
WTiHHe1cMivZR3b3PtnJS2CMuExyGkzf/5xmQIaivTll8LKMTb2axPIkWy7VyMj+G9Fi40BqWntJ
E+hZIY+8AJ83iJfbKiu9ObmTHC0MTyBu/VnrZOtWY4By4EADy4ZerjtVeQrhai1yvXjppxE+EAj5
RVLVGS/ZzcHYQjvQHqkrKYXq5L+I2ek5nwLjXc6Gsy6SHsKld5rHl692gRjNHRD744MM6h7U4biB
22vjsZu7s6q4lldV6WTjBpOtyY+2zPa3N2V2CTJ35J1kjD3kwIpZhD8JgFIyXyH26BRo/vSoRbtF
zu6e/MplHsb8k8SlYeSDz22Sym1S5mKizCmOc+7aOq49Fz2wmKrkkCe02VjVnHeAI3oRW7UYAoRo
sAvhpC8i0/qtPOpIIwvGp74V4Q/VrrWr89D8G1HDnfrU83ZZDeTMM9xfPNKDV2aQom34CTe/oWh1
S6d07ma1GLvcUN7DdPMgM1M5LyeznYErVR8cq9kyMDoYGkoDk2m+9vO2uNZe6T5Nee69tKYK9klj
WVejcoIEkbboylg9Wj4TeHwfwtNQ5S7RiyY6UmyoVvRqsTMjjrIhYrkXTfB2FI7BPvBIbPOFle2m
7uo1ux3EdsTpsu2DkFPedMJnrVz8Zfzn1lJYw6YfhIcFqNObpW+bzWJIgzsZE1yH+LpyQNcRoeVR
qNa5T2HTHUsvEZuhfACYXtjes9FMDs6c1/t6gDByWhqbIVyCfTgkPGgz5WI8mrlgBqjgGaRS08vc
8znXVIbJ3m/r5OZMc/gSUGahGyK9KU5gV32meTTc5sCvXuwymLt4Eob+l1buchEewkrQyhRCqcvu
Wej158bw1UZE5ZLsWijerat0cKUktQ8Ni4ruztgmO1uwha1U4bj2OchWCeabfWb5D82R4TXWjn/O
4tzlkusnkHFEmbRLngn0NnYdOsnrNE1EAnvhwPw/t6MHg2gA/gZd9iWbGToGatCykJ2xPg6ZYWys
XrtPPkj0S9pYv9nCME9WnX4u66HdsGyd0TROokOPI2NnGAbVZVC1VP1LFdtj/g3mxJbtRZz4dsjF
KgBMVDD9LG2PH6/F24lYdK2S2l5HUf+NuZNffyTmjcVDsSvLTt98s9LrpOLWxnhnftlE7u7L0sVg
06j6ONhdT0EELdLZ1ozKXuY+b3Azf+Z9zdhGmEb65Rpp/dcJqzLmlB13luPdmzBYsPh0TE+pY+pX
lY7cESVRQVUSIJ7PWm7ybiI6ONLLnmme2AlpiGMb+EiMc4nKxQsSF5Hfy1Uw5s22VU3w7HCCEa1W
4cGK8sh8Lny72AzZ6DLit5MPZStjjyOpfpaGDlESMpNO2QBseagLIxJk0Abpp9J5doESIbnVyB2g
cWEeE0DfHQK03rtVnx1CZQHAjCOpNS2czCaL6pY2B8fdyg1mcTNFu2xFMDc3IOFhjulAWhKj8sF9
1+5IXco4oPzLVVHzFSvRbUzTeFeY2M3Kc3gu5zP5Iebaw3Oxth2kswpE6cI6POes26n/zr0qkHE5
gCHYGbSHGSAw9l3qbwzXntcEB5mrwenZoGG6Wf8zNM1z6UbhM1qRe6mVG14cSP/VoAKVrkoZtQDz
k9KraJLJd9ub9rc3dtA5yPv7gkjxNVt7pq+l9ftr1freV+8zwnObuTobtQrvVRNMdJaa1Xy+y55A
ZLCndKoGXBp5+OSmBQbjaIl2TWFYO7sIf9vCNtYMw7nVHtJE0DXOeiHRY1U2pbrhfGdsO4T1yfYG
c9VXbXIMhSi/HJXbXOuey1WbNHtl+/WmnxfLXrNabn7WiZW9eWM6+OC52OXaeeGgTPkHMLVxZatF
PbqgbN2MatipHhHfKKNp1/s0F8nEDCptld7NOlRHa+jtN7tV0bYzPG8d9LO7yVsD/+7gW1dfoI4s
dXS1IrpvpsGyy604L0rWhXtR/Z0r7IqRzheMBVUHRZPYNyBhisPOAkOWc3VsMbfexw4nyJq/6z07
+CmerK7q/1NuMD5jeU3nlU9v+l64anjthGvh6ljaYpWFg/mG6ZF1iHCPLxW2w1OXLSpmgR+qBMlt
JvBo6G3mibELj+uwtyufUssI8lvnWc4+KV33UuLZAoupKAPCyaV51xYeHGGV+jdrnG8cZHYWe3P/
yDszjOh17KV9IB5kADBG6ouLdoq2+JWQRVvhXEahnIu1pIhVAKDesAPrShB2G6XfG/P/USnRxKkx
enHq+DJ2dJRdXTGSyF+rbP4BQc/uicJyOMwEW5zIJ6sPHVL/tshN71Rpz5ArkWTAbQ0WIj+zu005
VSSaVpgCKewZJSSdmD5ZfAS0a5toI7XO9IO1VdvFkcra6LR2/5AlkNTrwOitdu1IWs3q8UfTMdSv
haWKz2DQPcS+i89rNQeMslfpPHlYMk3f/zu6IXYDXevqWlIU4JqdFdvydFts/C7KMaI2DAMDs7X3
3VgwoB3l8NcbCp5iUHp2Mc2osavRhBwj28ZaNanIsathHcPhkRlbuTB44fYzXdZ8t0wZvcd4SIYJ
ReoyLdlr1KniKCNXEJgypkgmQvmn0pmMnZdKa+17ZXYKasbhnvYdDoLcPQzmPD9lugYZzRA8QLYc
gfJfyfLb9kdmY10O5lQ2ugNzH0BDJETALukF02wBQIMyAI5cTEMNsme534nhWH+WgpO2QgmOGYCN
b7RI6dkTIYJqSAHdJaI/mh4N1TzX7XcYWuVTUk/122Ji42ZHDZYNf67jxEzdtdM5ya0ARzzmeLEP
jjH9lqQBvKW9mX/3s+1Ul4VY2ZsdZXuHiuLhfo0W79d+mvPOu6c95VVnmSnqtdymZfbsDFN9Gssq
jKmXhjjrzP60FPRi4zw0R6/mP250bMQenu0surLV4h45zSmp64uZTfVjxPASuDNwvn2XGUOPLEjP
lkm+cqNo8pHWJqf712m6/r7Lrx4GxtXCV4pFIb8NwjzUMj2U1AKrxWenIZGxPF3er1ss194b/6tr
590fvEPxeCyV9xq240FGI3KHX6/T2b36yvuMMPjElqx/i6w9Meo+BjUVWOJt/XI5BNojNa9zH0hO
M6wm7b0O1Dc0Kz1RotMtmAkT6FtjYYzDjdSrjj7KFRIBD7dxurgw2cJ+6tMiP5L4gJ4oy8flbH7n
C9uQtGLZc+cduMMAw0yGqHIed4AjZ8/qHxOY6XkJEAzapibr2i9OOc30Qav/NypNy3M5jwdnQEqU
Xrkvg1yvBGFZ66Gs9qqB7msMxhde2OzGtroSqrlZzPwYoOeOg/VSzum2HMs3VYsnfBS4XLqDQwei
wuilrcNTwyHmTtFHmAK7kXDBPio7OBHrugvn7LXuE1Agm5MtCFgcr3xn74CjLY2x59P+pwmwLsbg
4Kb8g1NurKTTHiirD0te7LxS/cc45pCN49MyM4FcZo5lP3iy8/onDJB1RYPCjds4Nrz/O8CvGTkV
hZXhzJX63ZXRC3v7hg0z2PNS+AzubC6poNxYo7oFU8dOMoVf1BUFMqfL7KMJ/g0ATHHuW1sPrlUU
yXMWiTtB48wQS/dhS6bES0JcR14z0c2a4TcdMmAknfVnv7jdKSyyrU65b0m4WDEODNd1ELLnNIlO
2i6T06ysY14UWFAw7WB8j/uR8I4hPGV01+5AUL1FMGyRfFY6/4tMesTwdyu1s0ekvUpIYFhJn/Qc
zD4rP+r+2biVHwbAZ2POii07fTrCJMSbas11awPuW3P5XHTdM2OkatXoBFvwFPyVmfqpW/9gpkWy
9bOIxyWL6MCGa6gSd7UE/iWwotcyg9NrmNNpEZ4cmX4WIyJdr+ffzEgu7Dw/mEsOAdIyYWSswtqa
F+0Vfywy1VYt10BbGnshKIqS/hX24k005oFwthhTxNkzYYAcm+LANDBfWwPfTwuYUPLtpVa8cJu5
vj4VkQXB2xvNwaCwwF09baQA45QjTwTQ5dYc+r3TtncYamPnYntbdWPIhaSzeT1S9G4Kz/xNkojW
yoTXlslbopob4SHJup3kTkn7T2A1r15eUEugX0zJrwtxQeyCeSCQ5bmT9OpFKmNWhSN6jETITQK7
vRUsRI7MyXNbTGebfjfJTT6CabKLKzVf3bC6LpGO/Ya+WkRHa/afBjx1JTfCStjzRz2ZH00r9mMC
29Rnd3a8f9XFvM0cvSlCaGXdnSz0GKdm1VvK6od6RvpKn/16PCjHe536iGUiTLuG3jsuE8B72023
xU3JjTTiGZ2JHMIfTvrLYnYftYHVWPZoiqDPB7YXudulVnftBTeIPPSYyUfTY4ndg+nw0foFerUo
oeTr37GnMQGDENmpDP/a0AYN6QSp/Nd2n0M0XTr/z5wdbAxYbhJtys7nYsehMgsqqf/8xjy101PN
bxn+S/gfefiifKo1mFkK8PNY091Dp5mV8QSlueqKA5jBehT/2S2drcCVv2xGny8HTqnNvtFm1xrs
OREnBsbcBdbGKvf+IHd1EsRpNcZl95KYzWYqFbc/nYhf7llxuVawGFWB4Bs9LkqJ4EuXMXznXP0p
K+hKRD+frARAMPIMFga7ExLmaCz3tmBtlg3eFoVPi0KhD/7YdbgLO3sTuuEfL/dOPvpZOv1XiLOV
5yTRYp+8jxOTXO+9bK1jYL8a03+VCQUd4etyNlUJfMM0vSKxowYwfay1Dr2/Q6e2OGChzH4a4lbw
rKekjXr2a4VzxeuAYEgzcRgzzxEsNB12jazcpyjfkHu2xVwFu4pjviY9YJn420haesvBCUzxqer6
HEBCRgo5q9NM2j9TozlNdh3TdbwliA25IVYsWqvW/kiCBQLdQ4GQdvXfiCYelqvFQkKsrdViDnHE
cgeU3tYH7wI3Z6jlkdiSkewTSWqvfI5tBnJ29h0AF0tjvBENCreByf9fXRSnrvnwhhFjrrl2S+uS
ObcKdCJNt3Z0HrxPa4LYcj4XjBaAug+KjEkXrVEeQic8/MmgjGFkcO4dJE7AJQXaiLJNb91xU8em
64MIusesUTutbnnx1FrJoZ2NlQ7f68VbZzzMTYID/TGOwZcv0/HFpW5LJ+c1cFArE8IU5uymk8co
UvADP4QdbXgLv1kUfCGAaZOXybF3wpvsSaji99HYmMOmZwMTkm8DRBZEeid6YyU3xezJ5w5tYKut
cju6HnJBDVXGagyKc5UvO9n298oFZUv1XqbpbQifxvGzsb8ZpZxxG2DLUFuOYuILPpzuj04vqfHr
zx+NpTeO38cuHuLiwfP04q7yFqNQHXsBvv4edHy2KFyY+y5ZRieg1iGsrBDzOhpP7fiUSydemq+0
vE6jdxmRRJcEdUZcQtNbl/N1Kl5Jb4q5MBn5vIemAM+3NmH9HFH1aeVckxFUNEvtW0ae3EQYxiDY
wzEKZpB5HOpT52GVLT8S523St9x6DhnldgGuYftPnkGPmulPNH8J+sqi2MMx75Sdx3VQbH16y1I9
z7bae81LYZarRny0KfytB9zrsy+5Y2iLYIe6i4+uozzIkE9tqrxbWfoUVx8Ad7FT8oQqtM4qnq0Z
7AkHwVyt3O4tDG6j/GW8FPc8C938W86nwcJNRzGMXmYWt2kRm8mNYsHhInIyTaznB2qTFA6R8WGs
DUQ+O7974RhbUwcOdnc9jyFUuCIj9sc0XEp5d9V3VHpttaHgWQ0EZFmMLiuyXvpiXYFetxaSgfip
nJ+yJSyruhbO+D42z830PJNI0PGWOUbElXyoI6qyeu+ZQHUEjzB7XMqnJfgJ7R/90Ja475bubPU+
cqBxLh8XFQ1A0P7T1gAMUewiTeEpNRpfRoiDvZ0T62o57koxJNAcK1Vq7esl3HshW7YY1Uiw+K5+
x3MNCr0ql1e/uVToARlnLjOaVoZPc9l/diMhHu2Cjf1TkCs2890YCQyH+Wl42PVstr1TrPQIBjVz
88dh33ZYB5YnayESjyyjKn8xPJQurP0diSyOfU+H69QaB3OgpsfVtkSfhfcDubCBGYjNhWgW9TVh
UevMV9s6YMvbZLUiUUWuZxuDhV2lKwti21V9c1yi0l1TZUMhmfrcRf3zgHC9r7vsbzMQwDBVeySo
dR/kT6pzXw3f/tZdKHH21r+eKb6hM6FhhPprmiy3nPNNV1jcwvnBq/x94X11gqhmvlNdvDXFOzmh
R7pqIBMeEswNk6QR8v852bGoPmX1JcBmTZspbfCMfAJeeKnx9SAVrK3prTQnEg4CQniuY3dVeJhK
ycqg5uLot3n5nGfcWR6sna0xkBRnlfXn3s3w9pKyM+fDXhjhtoWYJC/0SGwDa3ByngIGXIxcGPMt
HQe+bueVASPaIIzIPNqP3NNt0hLjV34shXG30+iKBvdfLRCCW3FeHJ+nQ9skHCmwOu+ifbFNGXJV
ZnKXVX0PHHGd0vAzb1ysIq27L0x5sAJzjTtj63Th3xnfYlSHN+QFHufxp+ySF7QVxrjTrpv7q1HW
pyqp1q4pL2aRxOMcbgKt3mwH+L8azT4OrJJJj+RKYnwj10roO0GTXCz9SMHpbRJKXd599hqp8mSR
mc1vxL0mFieCcqaPlKHAarAV7KfBmJPoOdKoUraSGOnOqoo7+O/GcxUtEbVLMznHYeRJ6+f92NUw
AIHz0yRpuoOQid0guiub3qP1AqDKhaQ023nLU/pHHLJhj3Vy6dO3cvDfk8h6IWnql/koJava5Wa2
lYa9Td3s6JQLw65QTWtCKs/LOB2ypb+UGfRVZjxlQ31PtXPNlvrVzfShrWggnYnU6mSWTEXY51RI
araEAQdP6k6q/GDV6VM74buT6Y2wMNwTNF3l5D27dfDUJf1T7SY/RJp96yR7aXn5XTzOSZJf87r8
DwwZUDOwrpVsb9EAD4m7U4652JhG9R/RwT9qmiVhAMjenrf8DRori6eoLzY0Znft2KgvLUZQj0QS
rXQWM9Dqye5L17SzuHScA7/iPatoIIdKfPm29VMW5RvcAypONfQrZRE+WAv3tR3mX3zdDC3dFgLd
tv6UD/qWiIR90EmSmLA5JwGlfdf4vD3S92HoaBydEXo/TycJg9nfLCO9KmdkRbt8DIIBolZWMf6d
pfFKugtIdZEgH4aWIC4wsr+7mtpxbYy4jBBKP2WRINmkaFZ/kHjtS0Mq8G0c8PlKUII9U830JBwL
uKzJGNmBC250i6mOEyO3bmk21ruMER10vLwFAxcX2RsvST9/61JiR6iPo5P/S4L6iZ8ESknfp3T1
aar+lobDCQh5whvh8IPqS5YVuCQr49WkidxiH7DPXcI2rS6c//amc7Ztu1s5NsFxbPoKoUinf77H
pDgc8vAcJpa9mXLvkJUzd3JQfiA2zfyWgCjNLFcbK3CtuO7CcespcJw2pESStmJlRv1kkfnVdf3P
BD7Sh/2zUdjJJbV7PmVgu7FVOwS/TMMJ1PxLzuV1dsgsqBwAOEuSpGgx6GFrwmHQ8+fsQnCl7vjm
SYIgBkZacdhyD7MtkLlAAkFj5c2yrlwNUVu478VgvPFafEkMuZnwPPyeSL9th/HQC2YSBlRmXDyV
y3OdkDSAI24s1pZh2TeC8WAJwiTZiz4M1qmh/vhmYGzUpODGOqv7Sb3W7PeJYXnzrWqI87v0S0Vx
SfOIiaZ2d6lyhiOTq+qv7euR6IguP3ZOGV3arpavnBbGOm2whg/pI41X93AvPXEvzdhCYrl9s01M
LBoG59t1dCSF4ZAAYKX28uoOWVLxAc3fym3Hx7BTev85xTC/YTXIoDqs9FH7C6baW6zXHBCDDr32
briewnFAmD0MYFM8ViBb/bKNvF41hzyECgNkbEauYNT6dd3WrSaYSmcjTiUc2apuwcA7Tr3fwpxT
2KeZNFpC9DTtR1Wd3HyoLqDF5TNqEIpB19d7iYYfM1lu9uCRxPzAwX0EQ6rvS+03f9q+craMg7HN
wstg/kgwpIqk/1suw09UZvPFSGEBnYHkS/EQczkk9mZe4SIZG3pq8a/V80WFkuSinNmXEX2kMtj3
E6OyzN3bpXozJ70fPTo+gZCwbppy2Awc+IdewLYzQOxWiSQyxJPBkRk3aA5vsq1vaRecWQwKCNhz
8vNyUHC5F5bEbXNdvi5GtrU6yCfe395ShyA1do5tX+ygyGOn8fAD+KG6SlN+Bzm4v9D6A4ly503l
s3jc45XDBpkggnFCijvDphzTCWF2Ej2On2wuPkLuyqNAD15WVhmFGEPdV5v8eRqi4b2aIkphu1ob
BTDRZJ9Hj2JGjOkfOG7MwO4xMHKiieSmKeS5Cz/DloZsDH+VteC8WXyacztdYz1bG0DEa45/vMN1
wxHqzW9i9n5ahr5ppV9YPPDueAx2TJAAQN1wLD8aUgeQqU6VMd84O4HKA3srk3bZONo39pEVJDh3
Mf84+NP2mtCVVeeyBg2+/CUbp+feF591Drch5otjiHtRqHwVdgMEZAprrbvomzvpJXHyLyAEty63
WWXvymHew0IrwlO7LZvQZWwZ5sWTiqERf7+t5nsIUeJ6NuPUpjz4c2HdemNkKRqnLFYIbH/pWFiw
wwqtD8/BPGATX+Q5orbqiK2N8uK3m/OYEDIC/bur22Dp83vylo1ls1Tp12g5/0gzYuYhT0JjuPT7
dSZfg458iFHu5vS9BI8NpoLDxdypKfz05+rWexExziaR0e5oYB0evg1Cp+xerHGVn9hHuDNmgUBn
L1ukoLXR6f1jTOA0xnPhTvHc4Jhtba6NFgChLA2a7F8bIM5rW3kZuM7tyXnzXeDOx+RmMPOLbHMC
Mwx4ae7CtzZt3lpF69sXzX3w0TSBMW6enB4RCQXZRmF21ma5tWF7OUOzs2q6q8VAdFUV9hrBNgSM
En9yY7raFr9EYrSIAi/P4yNYLHAuJCCdrC7aJlW9bxaEAdfT59wMT5GmtpQRSyzKbV36b4Os/zjQ
WyumCfeRLzDDdmQt+lOLadU46JrRcspJIzSa6YguvbNIfS1rH9XUwSSiD73pP5g845IswS4g38ph
rt2aOBp4E1rvZPpE7nZo5hESJMbtMtfrxmFpR9sdfDZAgG/jjZC5lWwHN3u2kuKlmtJlperegavo
b32JAThyGTg4tEq22FRtv3PykTlik6BRTYuxQloGRLDvXeAf7Aq2evTXuRrPOIqvnaU2pFuuJkLU
PG86DU32mohgM/ehcwha/bhVdu2Us1fOIqNW29zdHY7pzvnXLsbVhbw2II6BvulfkgXas++Dt8xr
v6sg+p46/VRb6smsU5J2yvLvXPlflNJu3IDOrkosq5uAzAdeww4kP+uXFcKViuFJGN5IfdZRezUY
z5FMuFyCvpiopTsbmF0xOMOaFkNhXLyFXB52MOg4NeuNK8L3Mcl37qgOQ9kf/SJHnTbrt4pGt0oe
ruMkZ/TTvDRWv+88n2CMtuEjBc2TZRQvg0iJGSvqdZE6JzGKG+GDNBWm8kjGRnvwA6zlinwn3CsI
oMaS36JkeLaCcW8kUn3j9fUZTNQwaW305erWIclIQknhPEMVsf+IaCGNL2O7o2q+pjZ/zUUFVeRZ
r2mwGHGpx2Dl2ep5QBu8u7kR7DIl8EGQWxrN5LfYlXGpwpKhk/CrHfkO1sds96ROEyqRrhbpPbS2
UsOhMVHP5rhJDPfWi7I9zmHLpYmn8m7rxGsYN5aWcVStdGgrArP6m04Pyc0j2nV+N2vNAy4yl1H7
pPq9QRJySaJY9BjZ4juzSSC1gMISllAkn443O/N1trQFuyYs/lJHXttXWRQRlsdk8Ncmi9uJbCPe
8FdrY9oXiPVfmchSMoWToPxrOhl2HI50M0Miz8Rnl1bmf73XRs0xZ98ATPKgTVQAAXvpBcWbmcx4
NgwsQEWkMqxTFHy6qh6vNvmz05ART7zM5iguSPNtuc9J6jj0XYtNz0+tFang1NAB5lo9E15EplK1
r6gWCF7C346FtViX+QKT0SNn71JZPCM9hjtCVMJT0tjmhkaFIMoHPc3gtNjNZEF8JBiy/tjEH2+j
gfF2hwngMmv2/GYT0QGBLAmlcOzsAIHi/S317D4KcTOuh+lfkg5x6AhaVsuJorNno/x1gdn887IF
m0PSlHs3a4YTJQ1plMUu1+pzopYiC9ifX/9H2nnuxq1k7fqGPgLM4W8HdreyZMuS/YewHJhz5tWf
h8Y541aJp/ntPTODwQAbo9VVrLBqrTd4VAp4Wsc/4iZ+rhvnzrKgJpVqiERAriFE0vm3RZR+jgbv
R+Q3+t5XexQKx8LnpVr+Jg99BsNr38pBQ+M2z/otBF3y4yalcOuH8i7103Zfa+PMwQC5AfGb1qqf
md8TmYu8ZLZ3Ogv5CDklgXeBLAKi76hVJ1l+Z5Yod/QS7mFIWpCwhTlvp0ArtkAwBoAt1VuRlvdV
ySUfDmwMX4Wfwlv9J0rB8gkSzqMK7/xUNuoXqrvIYst0hXLKOzrSrU3aAC5D6BWMeVEf8NNhmw1O
CFG+jPeOM7dSbOd21JDc6iQFhWQ2r5uM0M2MKoQp6tRIFkn21hizL8CXNZQc8aRJigjmfxh+CXu0
N2qtu9aDPoAbU4awbjMfPRhUYAtu9zFEPTEs0m/hELz1Ge3udnLSoz3MCgE6XNQihrFZyzkyGlXw
oiVUnbumg0mhAR/c1HCX94jHZ0co0NpzxTYBxZUb7bYFl0hiPKMHnTF5DaJkGPeJHo1XQQ3TpVCs
/GiGOUhfK6meaL+OzPdkP4ymdKvzRD+OxfSCqHp2jJWueyC1c37UqkPLWS0taiC9WqKZggQY3Z1h
/OFTITFd8D5gDUISExRN4agO9YxOy2I5Sfel0lfpdQj9/lvSjzBULL0kB1ISNb6itMOCanobHVGb
2qmaYuwYjwoPwAjLAqygkKZprhCdgtCMACuAG3TRzRmVQS53IMulIwlqHKkNZL/1AiaFkoYm+ZD5
hjBpROdv+FFms/xU3TNpMw7U4lDg0KNApWbIpDVaddWmDd8VvNWmbaOQSxD4lN3z0o61oLjzKyTh
HS/Jrrvan7Y9LV09NUuX7jpdxQABb98sXnU1os5TSyc+EpWVOq82ULVKWKTon2dALWZNLhonEioW
RRp/NhAggCQ0X8AcTtvO18lachC3dadzFFvmT5RekJtXhue44S82hvVJqSMTbfgcUSl7qO+tMpZR
DwY8wIX9GvRptfX16qdjGWyrCQxNYkoFRKDplUwp5tVhwj+v9d+DlEArG6Y7ClUvkQZ72VD1hzpX
eVHjTzXiJeDGSuG/9V6sgRmmNOwpccV1bfs7JbA+h5LB2V/Wv+nGakgh6/kvJ2O7oEju3yISHx2m
AgJqF8nDNs1ya8+WNfi7engT2P4rOmFI8cvqL290bF5iSOgoI2qMvIPQ/ULFaaelJqynSEfZHGmy
fE/dZCLPBmsqD0g7ZN2AAYBS1d/6wq6QrQMCOgNgK2yz5YmruuHUGOJ0hMU4tKbrldReAwPqvTkj
rSNTDiAMg6BGIqZXH/K+G69iGXSIX1v0jPyCAiGKLAhNO7F9G9P0+Aaws72OjEJGrMoCeKdbzTHv
iuRWQf7si6EoA6VayfzsD1701cAIgmpYGwFfaJLjZGNNV+WF/eKPWnbsAnA7SkQvWR8z6U6TU2qv
bIFfXeVPN/bE9yi8urqtYwfymVk7T/qANlEYJDCWfM8hk63Kz72ZW1e8OsurHF7vU1XZmrrtddMD
CiKhIIYE4ay7NFhPVZI0V5iRTbdOW0ELljNK62Ne0SlMxjadZWRbzCIkRzPdMNDAj+Uo58B/yjRt
OKi0Q755Xj5QOy977dApZgV7wWm+hCqY5m1Rg4Ok5Ah635Miit2Uf3oqUOZWmgGNCI/T7UgbdW6S
6U5xp/tSzQ2BSLeusnwDk8QGJXLqmH7rFrEOjzQB1KpYaGp4yqwWoudNbiEcBLYJQlNhHasmeO1S
SfoWK5TfuwRsE6W3KpqVwkz/ZxNQh5Qbr9zro2XtcrPyHhUNzCP6/8W2DrT6AIjb3upU656bflL3
fcvz3BvScKsWY3toSsOBJzuFr8boIYmiOBhcd6HZQa7yOAjRJvC+KcU4/eqaPkYiKAh7kne0InrP
yI4S2/IpzEr1U6T349G0xuS3Hhk1VDSNlbftq9C8dgItvmonJTwCs1FvpLjskSPKnMfcwiV9F9Q6
XGGkuqhIo9XXZ7TRSR4HNaZPP8KpQx8WLF49jNuutSMA9iO5PQit585S9Eek+IzvQ+9xicu5X9C3
K6xcuxuSon5N9Bq1FGT/VG4qaXowGls9NlmBPApgK7+hyJwoDz3ShHtVbfRPitqRQ44GLQTWRlHQ
gPK9Fz3KMg/3lHze67b52NkmKU2IJIFUqsFdM6XVzkYUci/XeveqybPWs9XJzWNoKNYtE+jvfCk3
470i+9pV1fqyhzJmCVAzHjlsKJRlxlUfJPC21ZIrmld91xNbCUtUFBKVHBJIt3KV0mtzw1zhyU3W
8eBxWNNGSssK4nUpGVtk6opfaUr+tC/yLBtd3xy0fJMECmAWVWu0GQCi7esIv3boG+M3KQaWZylx
s5nSGR/tZ/odLL/qpBvDDHRE9mVqveK29yfU4+Al+IDdptDt0jYDZDooD6GFlJQXhsmx5p0Axm80
qy+OpOfa7n8oYCkJlkOVa6tuVmlbyUODMeK1j6wnJndbCeEJngko+O/yQT/pM2PVgqALvXM+vj3U
Vj2NbIpXXhg+RYivKepnu0aCSeUMGda8dgT/ztmailzS1nX+27BlwSJ08Cp54Jch6FcpP9WJQw0J
s4DmXZVqPy7b+ix4kJmKY5IA2Q5FH9HuTyE7DaYeQmYZo39rxw+9BCTmcowFxyLTMBU8TRXVkE3R
5M9uK23oUEBxi/RrCDranopt1T230X3gPYQ1ikjd/b+IiO+kKmOabcqy4HVVILRaRF6t4OBpX0EL
PSIIddOs2/3OFlKC+aNpnMUR7Kxa2i8oAE4YqiNmR3qKzvw+2JYHZ5vnn0dX2a+bdy59sPOQgqvV
lHmqhjSO7CIMQJYBdBP1iGTF02p2uhXHZWFL7bD+TERChAUIiyMLW9RTXMlMXAu677YFJwe/azco
LufHF1wyVty6FpwgTcuxFcvRFMf+4DsJdhyRcrmd7QzanpJz9zZ5Hikv7gNeIq+s+gUnK5MYuk0H
QNEUW/DQqgYU1lC/UcDcNBL9Ogr0Ns2NuP7ZD7Xmdrq6EnDpq9kKT2xNhX2JFeR7g0SfN1ECJA4v
MsjFACvxGDdgml1e9cr8s8XPdh5l/hVnNozRgC9qos1r48BmjnC42bQH8l0UBrbpSbpKf6CyB4Ok
Pa4EnvfTpcDCfDaUD1ruaAVgjPE86iMqZLkGz7cFVUSPoJ3ACns8gyAIXle6gY6Ft/YT5LUpnhfY
2eDVJoelaY8KVMDom4Vl8EaJoj6mr4GGeNNSBd4NrRy9+jRTeHbp/R5HVp4w5kARWG/2vo5qvwYu
YldqGs7kNk+kpNBbMs/hR1fUu8Sw71s0o4PK6PcjxbSq0tu5YhDsQ5taLZejzv+DxhPCndXeRFYM
OKL3KsnTw1C2GF2UyeMsAqHb+nFGZwOc/cGDH7KCoR1ic3zKC7C/lh7WwPDj3wUU9LbmJwYpYA8t
+BRWpke666MkYg1HQwEfg0wbUp+18iwr9vfc0mYJjBBJ/eI7YooveQ4GPwfGS18H/HaStr8VnUzK
oF1rpHAqMb2ijcwDWZ8qyKZo6kKGa4Bm1/0b/L+TFNvdPgV1RE/K5mU1gUf06HI2SnJTOtUTCmI3
MtX9rWL4rzwyedLMukthMroAYL44BmVNXSpKxHARFvMSm/pnf1UZCFeUNoruPUqoHC3F10krfgIR
pLrbt1AvrOHrrBUcdKOGIA4ccEUFCX950S5uFoPjW7YtQ9ZEc1a0NkZdMjC3GLwWVFYxfpdjMNv2
pK14HipLR5uN3+zscWtYqnjHFj1SRLLfIcGy5zXVbr1H/6gccXfbVL9vws/OVXUnH9dskFV5aU+e
RRXuJifyixEQg+IiDnsD7M9o9kC/6Cppu5wLSr2f6OmB9t8CQjDbrbpB03y7diQtTDJqRBx5FlmG
+uEi9vtqwKsJfi5dt+sUXXwpiI4ULZyVj6ks5RjnR59gteuMk4TbFKNVD+hqUIim5v+p/SU9Vdf+
yTkgIYqH941MHYcSz8Z327UfsDBSsqe/J/x8pZ4dP/AnJK+GG+Ki7OHSYWYnJ9114sYHoHM75jjo
b+pP6zO8uLjO4gpXNeIoas9TmWs5eFY0aETQQHiCAytO1oa4uKL+hjLnf342RCU1geYlIM9kGhXA
AmhcohaGzGn33WvtfR18w155Z1n/3CaXmcVcCntZ1SYpeR+29Sh8Kh5hIZU1G1x1+k/kCPbbvzgO
/kZxhMGBSKSC1rCASlSITNVyJ9p6oaWuTeJi6kFDV1MUzZzPg/ejaXh46/W8ULVP2Q3okBN6zvfh
Vb619oa1pc61i792t8ktyvr/YoCGphg69GJSfmEa/daxA8NECGqg6cYriy6HpH5u48ReCbS4Iv8G
soSZ9FInRSjeQXale3Ya6DvyzqbHZYfGSqDFLXcWSMjygVLlTYRUrStPn8MGUCqdu2glxlImbJ/F
UIXPhXqeriRkNpOjHjGAoRHD/4jR6yu1lC4dihsU4f+rL2UJySJef0Fi1TmMgRSjsIOj6HegjVYc
mxfSpXcnszAw4CHRgCZo5ypQeOhDoai7EkFZCoEajqPIlmKQbQsrTjeBmeQ6R1PnAsNAh8RFsHHa
Sc/BExIgLq4uBgYJK5O3GNRRVd2UUQLVFWF/xWlhI3/DZTuBuBozBPNW3pbKQrJr6WcRhJNebwza
RaPfu1PYIzCKdpoUUjnvFMphOADS2KRdZyPZkI5UdQ3lp66k1/94hVg0sKhha7bM1SoMEvOz1PeB
jbmDoz01Ht4OcfbZN7QVq+GFDQaR3iaKJquqpQobLAw7Z9DmFClW6oeAqjJcSLA+9UruvrDHLBu4
uuYommyp5vwzzu4Vs0pzvSgUlI0A421o1OJj6u/01gELPGwnvQd6r7v/fAZty0IxRpHRa9aEPZZp
leH32qi6Y1x+D6Tul515n+NZNfBynKXleB5n/udnY5MKLelyBQ0qEyaEjvfwML3+iwi25ugWWrCq
Jp7rQIQHOOgtKgwWWIQALyCztNcKKgtnukWN6P8FEc/0pM7SAeV9FbCDEe3TMrzXc8et4A5twkJ9
+69GZAnLjrYcpIWEYGqH/M53E7Td5QBL6/p8NMLZV42N5/kjAYr6VjGuwg5bjJUdujhhPC0UG79E
TkBhTdvSaLdhOQvTRDSXZG0cP09B0yLNGujxTq5VehOXB7V43NpnIeefdLbUQr0IOsx8epfipOuT
egZQeDfDFggAYMktPaSv3dfLMRcn0rEoEbEyDE7b9yE1W6+8kKqfq6CGLE3WDaC6aKNTyfkXX8zh
bezY9p9gwnRmVZHhccucGdVjH/6IwSXlOD1eHs3SNzsPIkygDfgxRTC6R/TxaQSAkoO/MQ0Vrnu/
vxxpad7OIwnnd+KHDuoD4NoK/Vft8J8j8PrLIRYHoyj6fAkisqMIBxya5ale1tzvg3pTtN3Wjh4s
b9z1yefLceafKpR+UEn8G0c44LxWr/IR3JDrD83PuLBuZPofWDcNrw72ORq+4f9dPGElDBXSU/Gc
XdZULJSqgFh3m1r2ftIfx/zqcqylw5vsyrbYx6b1oTieDBU6ii0dllI5KThxpUr+b5acYmsytU/8
OcQUiUeUrSE90rtzrxBHGANWQAPcMF7LlZfuWOdvIENIyoc6rYq8ZcUFivMlU4FJGGX3LTe860C1
j7U8/IKn/e3y9KnzOfpxbfxndIZwPHhZ1vIQAMKPwlkLSWOnbrNdcl+42k3iotnJUbEh8fwKBrA+
AU2GxHPAvH3l7FhcoSoQcRUREf1jRujEAMd9gwvSRkKB4/cA/dC1CwT0EDu9sxJlbbIX181ZxPlj
nJ3EEyh2oPCqCrwQ2/PQ9x/HBKLu5dldDOLMbRvqK+A4hY0QFQaePzp8uzqr4Ye6hvTpcoClmgoi
mopm00EBUio+vPVZTEwOyDLT39qP+Gm48a/jfXMMT/4peimhN2/JzvbdAVtKI9poPy+HXxgfzS/F
MTSeq4YsvoL6QJ9GKY0Z34DTsiVfZ3W4UllYOIZpOKgG7S8D5K5YmEM6Out8s+lJncCZ72NK5Zq9
9u7+kyW/3wU8tGTw2Y5GCYzL8v1qYPlBpQh0eqCyM23KcdxhouFqqAF4M8oQ84wJk/hcwlttGG5R
IXHxFDgNcAHRHtlmTrWLmsLZjWV+a9gOQpBQaVEfwapu7c74cymIP1Vji8g6TRjNFosTEqXeTsUM
hUql5gJ7eCkQednj4e6qx/Il+2WvHH/z0C/FEzZKqKD3IfVAk0sVP1uQmjdpWt/UWEw7iJ1OBvg6
K1t5ln68GC1ehn/HKHyONgYH0DY40gFG+i4XDWyX1inoWCvgNk1jJTtf6MkQzqD3aaosUsMR7+Go
kLwmihV3vEJka2v/Ap1C8XV0+110zF20vE+Se3nnLGSC72POW+vs/DFktVJgguiufKWb0AJc5di8
NZtmzyLdTe0TFcKd97RW611ePWdDFU6kidbD1JMluskpHMxvhpu5UrSFyI5WXvgdA/B99Gst6MdT
4v1QhZxNGwK+YM30pvVbqaOF/HR5Ltf+vpipTYVuFGjzua3cbrQMj9yVHOPjGfR+AMIWmNA90gKw
vW5QTi5SzgBDMxf20MptsboOhWWfDXYAvo41gUUjtSsYo/OqeEHGetvl00umPc6ron3xVrb4SmCu
kveLMY89s9JyAqMY2jqPzmz16LYHIIThYXR15Py9yXmWd9HeelhbHUvnC7bcGq8iee4/CAlIlZUj
BiQVpvTOdzw20cKIUdDND3aPeedNFnewS/TPl1fM0gc1ZiwFOkzUTcRb0yn8MW0cdXITA9EbAEhf
kwAyYxObK590cXB/A4kV67AKa8nKdANhVQdvv5cQsGHcPyVqhQXSDy0AHzas9gBWRucIM6rGqL3a
mBnwNSsEbzbTESXoO5QXdt6m2ha33h2+ScXKSBX14z2hGBou6GhnmaSxwslSNDUqhhUGyf223+vb
eJ8/o2W8yU+l63xdqyAuDBGYCjUvtCxVUBDCTpFDdarwzBvdIHwa6+9wQK+nxv7nVUQSj79RNGFb
YOHTBKiBjW7rv+aOtDcKpFpaaJ/mc50jgoBJMPWeKw/Z+Q6ntstrdOEOnG8j1SC1A48jXkqNCQJN
8kvNVZCODEdjG2NNXvsRSKpsdznU0myeh5oP2LO7SBka3NYS2MSqZdwOHRz9b4O8OpsLC+TdgIQF
kmRmkMBaU0lcRkSQt+3BPiEXsNM72veb0F07WBauhXfxhGtnCLJGRxSSDB+7E3rT+2jtnbv8iSwq
okjU0zUWVqEWTR3tRlmDoQH0lJLVxqxRShtR8i/s4nj5Iy0FI8GXOSsVilViHaccCwsyCaUjzWg+
4R9wV5jYXWrRt6Aw3MuhlmbuPNT8Jc/WQ50WXWqljup2mkch8WsbaysrbnEwPHVNmgBQtj48jFRZ
R0CDwVgS9ffa+R5qEhKL/r2HAtjlwSyG4qE3v8EA64lFFgtifNrlA2DsyQX99uB111li7JvgX82a
DlhJ5yWmf6jEj2bRj0WDFqU+Fr9CegpNaqy81j8+k4EmsM7gsJiaSqr6/sNowVxznV97cY85HbIS
3vhaYBiWexlMorW+2tIysHmPI6+gWTSIhLS4z0wHlgqCFHpr70IsSB2oqJc/ztLJQ7kQiBcwNnok
QupW5fagoUKpuYBVX8ZAug6j6rHz/X+ewKnnYYQELmkVA5sOo3fV6gcI8QNseGhc8cpgFufrbDDC
cRBAjtDGjpXmYM2+oa+BD5f8fHnCFmM4fBDGIysfnsMapF2vUsCBOq1+QBN0g8TOWjY4f1fhxUdD
kA/PUtMorQnjcOy6z7LapnPlclDvAxfhFdzDIaLuEQGBhLXzXy6PamkZnEUU06S4SnQ9an0Qx20C
3r5RPsEIPspKvIZBWZo+h8Oaf2kG/xbXW9OaIcXwwW0himb1Ayofl0eylAaRA/2NICy1oRh0r0FC
0DXu0zv8J7bpLTISbnWXu/5urRq+AFviNDiLJnyqDK4hACKi1XtauPfVQ3YPLG7bukhQP2h7/Vra
ZQfj4fIY5z/6YX38DaoLaVE5ZLWfV9Xgqmiy+H71m37uQ9WWUM4R6mxG63qKodkoa+3wxVVyFlfM
a9Exj/OqHtxSQlw4xphNzeWHKSnr3eUBLr2HzqdVFy5AIIkYL+umRi5bnBjnds5nA5eiwKl3g6P9
Ju3WspWll/m7mMJpi2Jtk+gmnzK7qXChvQYy76IMQbl5r7sUIQ7e/vIoly6Ts7Wjz3vl7JZXg2nS
pjHDcU/L7d+ehRO4hSz4ocDtGhIZ/IkIIf6V23ihYPluxYo3f4MePPUHprb4oV7JX5LTwFi1I27J
9+auuzL2rZue6pN5pI39b14NyKtoyvzsk3k3vB+xn+jo1HbIIuZqDK/hIYFI2hvTyrwuf8mzMMLE
2mGS5IZPIjAUp0gpfsQ+hJ0kaw9BOws7PSCTuSss4xAjm4m8VVK2m8Sx1s6GhbxHI0vUdA0QAmMV
jjrTiyRgtdqAVxG2oGGPAZksYx84GPvUX+s9L2xNgulQUC0DRpeYmEjxaENRi0e3iPCNvvb9EMmO
9p+npe+CzCM+W7A+NglQLn1KZggawJJrIK4iKnl5VyjzAS2cbrR6qGmzUujKiQt0khGlrfBLBfsS
qy/25CO9ZUHYNU1Pg5Y62L/V0ZNRRpBrtxhLaPoS5mbXjdGPbu0E5i9LR95NlpC0QWK+5mVYwt6q
5OlZHuT86fKvXfrIigk0dm6Va4746MY5IitbRIfdcPhWpc+2+hPZjFj+5wc+e+ZvFGHisVH3zDJw
uJ5PuK7fhgfjgITt1RrGZOk2exdHWLIex/kIY1GjJqpuscPCMu8+vfUPvWvcYsu4sTfaXr6WspUW
w8J99i6scGVrJfLmuc4zv0qMWz+OrhwMRCvzPtR/djIyoF6EGKe0cscsYH+td1GFqzusED0asTT6
v3X87B63MkzIEEnFmWaPqtGm2WaP0gllP/hnNTf52pWztGnPPquYdU12KdP3YtxKDCLc1AZ53zsK
YoWdoa2ciYtTjMgvrwg6tR/eRuWYtEanYEs4QJZMe2xyulC7z5Pujlz51uyVk0TJT59MfWU7z2et
uJuVs8DCTV4XtIc9E0cMvLueOqV8QaFg5VG2eGKcxxCuFR1HkFbDt8INTvZh/AKvG61AGHQb//kH
+LadD917075Zn7PntRttcf+fDU+4anJD6TB/4hOOo0m3yfhWBNosdukWg7PyCRdXC2UoDhnLskDF
vj99xzGRpS5JdDSF/Y0MGjaqt7389i/Os7MgwkljqJPVNyrjCZPiepCM66rJto3h3eSJuTKexak7
CyUcNpZG3zuuCEXWhYZyvM/Gn3V1NOVq5fG5uATPAgnHS26MYajiAeQOERq3TJ5JuevytC2kcrSF
IL7IwL+4toTMONBytCIcg8y4IXWss33bOzdy9oyDxUxkfr0cbWlAqkpD1oSMCIZTOLkmDR2ByEKv
vki6bZSlu8BcuXCWUigG9J8QivDEGEpbriArzgk4oqzhMSH3VqZN9IY24V4+TngArYDBFi+f85DC
HDrxBMUflySgWf6TTrY/8y+SNyfdNEd90+1LN7wHu4+N5uXZXHoxvhurcET5cmT4GKgAv72yD/oe
g7BNuctPWHnyXlxr9SxlN+ejFM8qE68AB7yHq6dtgJBti9H00GnmKcFnAqHgLrrNG0m7amH/r+yD
pZbnu4EKhxWubB7CLH9muEONcZO56QENr2ojHWZmC6prt2vn49KhpQJ7AxoL/gkgwftDyxk1zCKd
UHcDWbnpS6RlrVvA4C8rn3DpejsPI2xxWh8KHNOIs3Gkhr4pdq29ta/MbeSi2N9up6dR28CaRjtt
G9HBQ4N+bRGtDVTYk4pRoz0jMdC5uK7sTvhbSn9CakTchvdsoreVQS8eA6CsHVkGgQLC+f3cql2W
ZPY00CXfDjv9Sx8cDYRGQHnhp76VXWNbWrfaeJWvTPZiWNtQHQumpgkL+31YlIIiXQev4UL4x2cv
yGkYql9XxjZvAzFtwEXnP0GEe8j0Nd3SWz5oUCGCuJX38/Mf7aLWlf3DvDPXP+HiGjoLKSxVqRsA
n5opPUmsqeW+RUQQDXw7O7UY4mY4lDj9vWr5K7fgWlRh5ZozIbCqncGdugTPsRqLhAKyd224uUm6
0mBJqCuViipgt/acW1qytDKg15imSltD+JDIwNVDGPGca3nBbJMG6dxBvZ6QSl0Z49JNr0FysMB4
AFISib11bIZBZfM4RdEv9vNtijBZgRWDtV1ZNfNJLa4aFgbtDJBK1ofCqWcklmlgBUPjtTnV5dy8
P+IY4jbWH0Lb6q7XFqfQgikEIh8OvbgXqqRIzE7DjqwwfxoTdLZsbNBeVpAIJgXs0IOF8d42JWJh
uM/Kb22FTsKcvmFgrqXdxk4wQ+++KrhNT92hw2QkaK/iTEUkE783HDaHwMOR+JM10UHO7qrstWme
6STGuFJUWyV46tMeA861fuTiTUHZQjbR5KXjIWICkCeSqs7QB/rz2JyZcgD1CjtuSPU3UY/Eodyo
n1Ksr5RRfYmcCKpvPp0mXAbRV9M4YdvxtPJp54RD/LQ6QAFnbr7Q1BPuTVlvmiIzmGknT7dWVn0v
tXGbyN5N1lanAcyi5PzQx1PSa8eVyEurF+E3TZYdGLDMx/vzDhqTbhVjPINCZIT69oizWuouc+c6
r4FIQ7ZXs01WwsLf/LsnIppa8ApMR5cV8Yyv7CQAJUm64Cc0HhVto6J+bDvuyhiXznTKqWhcQPP4
SEE1E73JtJ7jFiE1848YRLGX8DyX9x1kOwSGNxl+Vdna1C7sV0w5dZ2s2TA+whfl2DAD/Hfgg7qT
K++daxtJlU/GlbGdYRLpP7+4iGZRqGERzei29x+S+1nF42iGXlX2SR6bk5mvDGippvAuxDzgswqZ
0aewmD1CoCSNEd50MkhXnbLbYuywGb8om3DfvCG8te2xVoqrGqh596jsqwPY0LXqwrwuhR3z7rcI
OwY9Hz9H919x4wF9xgYNlrBFlgeTCYwNo2b1zFjYJ7xFqHTCFgcWIr5KotwrDHSLINke7UfnVd8n
u+mtepFP5ia6075gv7VPnqXPl1fuwsI9Dyq+UyZ/Si1/ABlWTb+s6b5IV5Kstb8vrJkwDrso4Upz
ZViNEeeuo6xVL1bm7c/z5GzNWEM2aFHGvKmP6XcDC4mrZDdTsidI2pvui7bFumHnBxttLcdaWiCm
DsAGVgpUPVW4/1N7zLU08zlS8ZhycQLyHj307dCNs7OnPEAMunaqI1p/4a7ouzelT2+gif1og3ra
Tu3YX7WZIe2MJpYONlZw94hkrtU8FqffhBxEpxCGkAgLtkq/QoB/Gl0sWIdDT98wVkp55fRbDGJR
p8ccVSM7EQ54FGPtrC260c2xau3GU0sWf3mVqnMWJ+5FsPUzw5MKuu0IIYbATP0CwTASkyKs7Z3R
B53bhNKneVv23m4K5WOWZ98LDy+4rbktfzl7DOzAkGG3I7keTpkJMA31kzfiT6ZmKdbTFbZN9fhJ
3QR7G9OWlVxqaVKgVaCyxI+GKCosjsIwirpXRsPFEQmrzDh+KPlIu8vzshxk5okqwFBAAr4/LlOk
Tmw0aA03gmAdedet+ftygAUeKmmg9jfC/AvONldV+OigaR7g6T1ixrvELV68G+NAC+MYrollLIwG
5SYWKRcppWWRCRqY5RjgOm2ip1fvDDn+UVTl6+XxLIfgkmZMWMqK2HNFqqcgoF5G57eUkIFH+Kwb
/JXVulRPnSWo/hNlXs1nk+YzEt2MQRLat/UX+TaFeO+dTC7la/nk3wJD2OZUgYoDzo/92rozP+6U
d7Hn99JZ7Hqsk75IwE4OLAlMDbHrkTfm8BuRl5UVvhQJqCTPWB7QVCeExddhuWVIdjC5NHFOqNZb
Kq9KXOwK2V9B0y/sfmBP9AIN29LZ/uIlIut9l5uy4dZS/BD6zbPfdndphOUJnuolLl3RI5bpxdpn
nP+scOi8CyskI/EYmW1gqAZ1rfIu/VPXwl/j84yDWPtqS/XCd7GEyewbAxG5TDNIkgES32S78tm6
Gx+S36OL/ix4n8PljbDw8HoXT9zXSVPwPOLkCJ36CDup28QdOkZ1U6wEWnifE2hGfQFfo28inNyh
IflqGiSTW1EVSEpzgyXX3kaqRI2ogQbtTs7Vo520K2H/JC4fPh4HI/VAsqkPDV0cPcoxahXTxUDI
LtDd23TmfdY8+P6uyq7q6Vb31vKBhWwcKtHfkPOGOdt63VS0YERlkwKsvMVCaQv8HI+cjXFlHv17
fWVTLG6/s2jCxOahnYAJ45Ap5duY/kyKcq6cPWJitLm8VBZ331kg4TQLMW7xtMYwoGX7WyXtdzne
fOq3fvhB1Rf525XS+dKCQVTPAJXKtamKaTBE3wCm50wPcvTumE1K+5opWJG0g/WWe36AG0jwq0is
dj/gkbIyqR+WDZ8HGhWyDjOpWkZQ8P03RNI59CbVM922Uo5BYOHmWjzUMWQTXEk2Smf/7jzrt9JW
uymXVzJZ8XKaY8PdmhUS0Y3jFnwfuw+HpM1NVFtSx7wL/O4UKtkKemUthLDtC62bPMWqLVo5drWV
c+/ZVsZ+5eAUV6at0yMFJMOrlAGRtb4fxxSaZW7qvu12OEk5JuqvGBBsMsVe2eMfSG9iIGEL6E2Z
ehX3nGt9ooALwsk7cdci/L6NduGzd6Nvhr2P3BrYbO+lf7Me8pWeizid4g8QtoZhplaDD7TtplVL
/rW3s3Llkv1wMYghhPs8Mxuk7s3cxlgjbDYKRYXRMb5NsXblVeUxG/UXBPBR/dY+mYm3lyx8IxsV
cImlriydPyf1+Ykq/BKR3euguJaofYYFJ2/zaadstBdF2aYHZy89G4e5TB881m/hfbeWaIh3lRhY
2JMm4qiNHxQ23N0vvtajkfw0hmujW/mUhnDZe2lSIw+ZMs+7mUKMlO8h2nk7azsrbBaP/7wyJY5K
2O04mw5A1AloDC8TJs0Oqi6l/v3y2f0BCChGETa8jqV6PuSB7WKruu+pm4BKQWp3lx7KHWjYblvz
CPrk79badOryIYDmCY1jUjMxO8RGt4+N1IQD/a04Kbty3x8R5ksAIgZbbKaLn8FX75Dt/H14sA6O
fNJMKlfdftqjI+GuddH+P7vo768RpqH3VKmrBo6k6KY4eVcYHeztXbkrb4Lj/ybefPB83CqONZdy
UJMQE1ZDQ9FGDweLBjPC0xb+Tzybb3UMjTEO8O9DR3+5/J2XV+/fgMLqTWF+Z4FJQLntH0uIfU6R
/bgcQl2LISxYObNsXQoMi9MWn6RJ21revZyANdrUh+ZoHKIntcM0e2uhGPmz2RvjhhqdFR9V16cc
ub7EPvSd/6xtpM8VBfDYjMB/f8+UXtjJdayj/VnktxIOxISeHnsJ/84kyl9bPfd3tdYp21rBvHCc
yCiKh7Hw8pUE6UO1X/gh4slYG2nIWx9z4uymu5lONGi2zra7mrbeRt2o1+31Wrf0Q51UjCgciSq+
j20JKtNt4MGWe1hdPI4OZu6i/7Ob6ZZz5GIb7vTr8ZO0W91Pi0fy36kXT0sUN1A+n1A4QHQhRI8f
CCxsqK+thtXCxvwkHfAdQWFzw/v68ipcnWthFWqaLVVhgTA4suyb7LOyU4DezlqT+ANt6wfaKWtZ
xuJJdjZW4eyotAQ7TsmZI06u9ZoeW4RvjZuIY9TFgArpducJNPdJvrEO9UP0aJzMF/+TfUSPNnbX
FDeXT7KzXyPUldSBTmSfsNZ6pC7a79oOr+1d8DIr8Ax3mF6uZDiLJ9lZOCGX6/068KWYDMdInhX/
u+6rW9XhnvIx8833l7/t2qKaf8vZ+0lHyG34P6RdR5PcOLP8RYygN1f69j1+pAtjZIbee/76l2jt
p+mFWoTe6qDDxkRsNQigUCYrs64Czc3rebf06bclUA76LDLCbNaSqKCtmBSuASGhBr5YKO7OWns/
83h+h97RI4hvQ0l2fVkiyyDlp8YoTXqjx5YNrr6FGsoR0JF8m21Cf9pAO9uXfABZLGTC++pt3iNS
3Uxe/ggtcJ/dpKeTOcpx0PSahqHOfcKlGqTOqsVeRsiW5Aq/mE3RQQSdv0v76fscaoydvZTCf3kQ
P44RnVYZuizp4oBPIHvqdjhL7rIXHlGxd5JPuUNANNExf0Tx2FK86ljd53bNWYPHMcOS20EsKHKR
oiga0jvqjKXBrPRchDO2ZJjyJVHs8gXCW1Bcwn0CZJW3K7TXUd8RPwuf1s/BzffzyjR17hKultRK
xDcwIC+bdokTFB3jO/9Srv2xvR/Lo44a8AMBHxPZBNJrBersAVrd+8AEbMhT79eXQ/5Xv27pT1OX
J+rqtsIJTaVaYjmVgBmd5CGHWBIouRYZQtv95yo4LgHD4i8IN2p1dIF4Tri+LmY4o8kNvO51sKNP
GSJI9Sx/g77WXXWv+tWT8W19nb8JMz4WKv7bLQ1gddaXDm9tpPVnPjBc/PsCAMUubZFsjdIuanvo
ZhvurIyHOY38sWtY2QmxsfaxqVevAXpdLSt8bDKbDm53q/zOobVseKU7vyib9RWzdpZ68Kao7qCY
hgVzSWV1xWuo7kNlL9c4sf1ZgsqJ9v+leKM3lrwMV2eJy9VUVjhYbAbOVgPNrtTBhGKmvb6w2y/5
x05SjxmwPLMga7j8UGGHpCOU5tN+N8hHnpX9sNzM5Um4WlCW9kWuVIgZ5m1yzt/q5640Q7/1OGc5
Ng2odcz4m3CovHHHqiSz1kh5mWwpoU1MRImq9lFVeXsp0BHlUsDVWZjdX5i36F2jnM1SJ2MB+gkk
VYlOuARscRlBovQ6pdCpH74ExT4W70Oo6GVA30RiZ8fQZVGUs1F8LgQeAgi5p8U4zPyuEWIwpEem
VrBICBhOl2ZAkCvBGAkWzhXnHGKPozXLjHDiNxHpz1Ml0bH4iKCokbHXyYYzI4sTLAiQlXjTIKxp
jY8y9LqxMiZdBbnyv7gEdF4gqoLG6y+TM03KLXybwNW3Tv+cACFhh9vKiR/zwYIKmcUxwVo3PyUo
nRXA58ErSHvfVlciMExhu8VSNWXQRwysYaCbAeCVBcrTjm2pJBHkAADrTZA6xE7e6n6tsmY5bsZj
V2YoZzoWcQTxFjjTEKRm4wAxu+W5MnYojlqL8X3d5dz0pVe2KF8a97FYJjNszVtMDEIkJtxwXudp
DJd9Oy24skN5UEgBtsn4I8YkYU1rLTvDkW3NK4A2zzyWl7n9KF7Zo1zp0Ap5Ce148iDNBD1rpVsd
o6Wj3ZjZlrW62+HjlTUqauvLXBfiHEfvBzVLa4VOgMQvPZTQCDwmL5xDcl40XrzYjg7jLn7p/egz
9Ffd9d1kfmbKu7YcFFLLCCd0cJsNMAVu5EJQ05/wEmdOAP1qa93g7UT/auWUj4W47TCHDb5z6zRI
Fpbd8KXzyUh7+IQpaXu2c9v4lJ7EXehqm5kRcN18Sz6M085TnMNANSYUD8Na3KZhb2G8ZISYLGQW
Geu8Xae8MkU5UbXkC6NfLucpPYLIGHxi0kW9oiyxs+2ms2K39tc/Lms3JcrfBNBMlqMcRpMN+PHs
yiW5NKQT3cyPHGPDvDS3XfZPD0rDNfg6M6BQBnsdasz1MbIyO3Jl4Lt0U3jmfVaEzjo8EuV8CqQb
YUxCdM5f3NivHlvg51KvdYcdZwFFtzUsYZv4/A74F2nDMk/uwq8P1MdqKZekDE2SaxIuLaRlQKQL
qeAxsJbqveO+K1ptNr1u/uV+Uk4JFFUQ+ktgUT8QcuLEjmz5cUItjADe4xOrCsa6HpRX0mshg9Qm
nEFVVmYN6vnEMPv4Taqe/nJdlNdROKmEXjH2sQW4FArB/rSrME3a24JTbOcdq7N8O6K5uoyU0xnV
PM55BHXwcrwF3XFgdM3woFkYMzMn7yJtwiJpZN1FmpNB6DRoAkNK2x2g4rtsiscKvlWz9FNaHzQP
2BmPVUpjhAE0nFWWA6GaO/QEQHpiT/AzfXU/QbNVTtHNSip7fRPJaV+5DTQjg8Kl6IaSpCoAASja
32Ba6iyieb5uhhGkyVRsw2WZUhcxtk5Ei5rQeo5BwXgEb8f9H8eD5l0ARbbetSlsQA5jL1vkNY4P
A8Z/gbH39c3kt267T3zhkN0Zm9KBYPXj+iJZjo2evCi4OW+EDB8zfEY56WF0cERPk7/cT1Z6blD2
LvezjcaOHRz/oJnE2krKzYCNqZlkkq1Ciq88pn58V+24e81CH+u9s6Jt5BUH5v0gD+Da+aGczcgN
OvwpnE3IHTntrVq+BdNLrSbOot/1ENdqNKsUoK3KsRgAWSeKcj5GlU/GkiEIgLStNQsQM0s/rW8n
6/GnGznjwqFVCJ1uHChQmMZW60UPZWePruzmLrSd/RzsUJ3J8t8MB0C3bbIlFPuohFnMINtRsGkU
UEc3khmAxQnarIxFkmBiZQNpnmo+UTkBdIq6G2sQ5MkRwKp2/jo0JpirEWxwjKoz4/VVqNhmNorc
SAacl57f1NF3ESUHTA8tcmb30Fab5mC7vj7yJqwtj3I8eizVytzCm04ochM1TEjzeaLPSgVYb5NC
jutVZQWihmpYk0rY4HKnac/VTnTiLPkkbI3Fyu30QYPyM8PjsdZGRTJdnECiusS3lD1SxOl8wqGT
ukz6CEZ8qFCOBWOsc4eGsub228EGj45bWnNiE3kFaGJ4rcBUTrvk7Gu7RnmVJZMx/0jC7h79CN4p
t8oDoE7ocBEC4cEiunEYZDmMiDRye96xbiBZ0Jp5yreABxvQcdI45SrdrDXDzifMS6u7ORes9ePJ
skSFNFnVGZO4cBACVrr33ghDU9OD1pziel/KysO6McYDQTdZtILLDJnDsiBoPWdQ9YUA1/9Xv+RS
fPt4hOmOSpIN6TABBOgG+TlETxJiFeuLuF3DvLJAeZBKKP8pAwunGXyo7QGYmEP9xDmpFb3VG8WS
AfYpDsysjOG5aBhcLwC/FHEo2cleem+4+d30CI29o2z3drtJdihtncsHiE0zu9osw5Rr6RI9E1sR
LiyeZVSge7MNY3tKtmX/wOufElBkMr4w+YIrx5+eEeByqSqg8I1Ayi02lTv54gaZoCWa0KZmQ4xZ
p5LyLhAiKqosvngxjG55syPtkWIfuRYNe97trL6yR1+8X18jq3SjUh7GCDUl7UKssXUCDwOeywbT
OSjX5Btgx6wFzfuMTAIeUDvad1ZyN+5CxG9TYv9tVqNSzmYJ+Qrjx/glwWHax2Z1Ioq1ZQyM4PEt
tTl7YYU1rPNE+ZwJZ0lsYkROZOmFvfiDD3l0cAaQAbblUpcDi7JdWCzLrPiYVlJSJhUqtDWWSgiU
BTNxq/PQIUznrBFtTzv/Jr1deJQt1dFOzYH1SDPtU9UcLhdCIelw1Eihoz+KXuARJkH9bEAiWBSQ
ueaPhQNiP3t6Rd2DBeJlhKwa5bnEfJG4ltRZ4rfJjiyC9pKOnQOwF3ID12K92yxzVOhjNOogGKRG
F4XR91Dm/AKY4fVrxDhKGuWalCGeQKWJrk6L6Rg+Popha0k8xmbnbdEVTiyMjHDulrPQgYIWAeRV
NXAD/zvMipqg6GcSrSYJoK16xsMjlvk2Llkq2SxD9K3kyyLoZqBK+zwwFdDAphjvLlNmu+TWF7xe
EHUZ5S5NuXkh8bCVZ+aQW/PTsOcP5WRWXwg7SqRfNDFjt31gV4oYi6QDAo4H+kyvAVRW6jvOuAvC
tyV9Xj8htwKcq/XR8QDG2bnSMGBiACg3FjdQRpbbk2p8XTdz66xfm6GuFgSrS76p8BlHDWA/9Bbl
nKEpxfpW1G0KMZdS6zWCYKU8Geo26jJMhr//3Sqo6zSQGWMO1SYXesogkjHMeojNdRPkPNFv+/WH
Isu8ylOEJS9mDKHooIKLfQHNmNHF1JnP8j03I/hrO9SrDpa+WOljwIiRLzsDCdPaO0L9M0rWbAvg
niOdEd6GtAqPvEj2DJtVmmCdPMpVNCBtqSDai5JTsdPj0GkggRBjHht+hZHTsr4p5SukXs2WOsYZ
ryGm3RW9KYqPCqjuwvm+Clwurq2yYQ0l/jLMRwLt6w9MOY6haWKlJNWe4VUnXYmdlpstolLjGFvl
nkRrNWoitnwPDoqX/3KG4IAlDeJI+iW2ujpDs1IFQ9jiDKUN5LrEUw/erW5+hnK52SkvcjeaSsx4
aG429iD3+dMmdZ5arVIKnuxmsqlQpZh80sc2LvxGbDQa0xp1dgQOITdf4/Sm8Mn2sKkP+iNGxOzq
SGDZLMJYpjnqABlaHyZlA3OE6E5CRAaYLmYxSb8cI/3W+u7dTKCuPyV1cnpJLmqwteouEqh73UOn
3pv8apemaMySJTZo0ren6okZ6RIX+avv+bmHdN+ubUYy44PAc3hFlG8PulkeGp90C1GeAfbeixg+
+2bAd7VUGgPRxbO0pIglMBsyOgZQEBlqTJWdgeEUHJiFyY+W4ohuaYeiA+rjXrTKyDQ403hkfPPb
zuhj6dT7xJVCOZQS8vzOnt/rGam3KVvNJ4xyfJI3tc2pu/aRVImEv7w3dG8vUPs+SgXEMYS/SkUh
nGQX6ok0+6Gu7P/lMqkHDGCpodBbMjzy0O2ny/RThmkV8RHTKpCgJ+jv5on11tzs0VzvMv2m9YXO
FeTx1w/qdnqovdzqv4LTFD4wf8g8FgHwb962j82kfNEItkCpKGCvdeJ71Qt3ZJKErLM+iOfAnYDX
bM/NIduCVRXFftZ6bz83H+Yp54Ted6uEpA2mp9WmFYsvUzzYcyz6+TxbujB4U51sRDX9wthc1vWl
vBQnz2qoilg2oP1vgg0hGgtCIzbhrBW+/8c5iuttpfxUJRWpJpLEmEfZUXRiR0M7GPnSRZAN/N02
Y33kDq64J7rVt9SgluE02Gvrc1zmpjT4C38MmtyEfzZbDPHNfpY99HFpchJLNvFm9+pqtXTbb0rH
iIsjWI+f07fBRbfRmt/nrQrGq8LtdoE7u8pdC46DRQEFfeYkdyxveTvC/Xmu6FZgFoQV4Cz4BbL8
GHKFM6sYxZQYsDSWS6Y7gWIQAuss4/URvcEm/G/Vo+qNz9Gm2KQ+aIkBvLMNjO2ldhUiMGXVAC67
uLbLlIsaVACf1BD2ZYxLYJ790O3CrXj+igCxM+fRnE8jfNW4N46pNX7tnNnuCGhtV76I3vgOPmoM
UTdu9jlwGhvzLbIfbZVz7Uib9dPIuOR0K7FSOKg0k1LJIqAYkgiYo77j413UlNaECHMozs1yt26S
rHzty1BuTU9iXqgb3G+5fZrBayT1j+sGbsLAr8845bkKqZyWOISF4DDsMZiz6bb9nkivhTari37R
CFpbDeWt0JKsVbnAiyud+ufP0ma3G9wKmIHFjz2Unux5vHSIoy/5JvPnHSjayE5PDiGSdFnDOqwn
im4lqkoiN8C84GE8qdt6O+1yDOBjtBANm9wtmDg4xlWmW4hhAzG9PEQiWU/JpslRTBxiu2PhIhlB
Dd06zLm2rUALBwedvRvy524KwUUFOOvIOJis1dDB01AGgRjAjjRDQ77CNOb01gYs+CXj+NNshrIQ
ghwyROzS5NFpBGtNGYne+gVgRQ50l1Cf6yHoSGOpdkpfOwVehaEiM34CpLQ2u13vGt68QdF3U5/A
wPSJDZZluV+FipUQNkSYN0XaWOwDpBpA0EQP6FOi0qQhRx924qZz+k1uj60F2a3Awcu3/g1YyQ7d
TTS6QqiGHk6AJDuC3R86v34Fchc9dXhZxpzYL8QJlzQZqk6YINLwftNqb1BAbBcQbf6od2hfIrQt
jbsM2DKFFWnfPD9Xlsjfr7LijJf4MBSQ3aAb25pl6cxvkdU/BSS8jyy+3yYOnDf3bf1z3rwbV1ap
/QQwOeMnHc+ZJgBlXXwBl5bJBzlj01hro56GLtX0USD4Ur3+2nXf+el5fRXMbaJehjyG7k3EwT8m
m9AnR4I8wpLF+y3rQNx8WK8+GPUuqAI31AvYCTFQTwh9Y0cE02ZnNi/TN4M3SXak3c0Y9jCH0BLB
K56bU2czVsvaNCqyXZLmn/4yYfhdSOqA7lNkozoGpHJoZZ8zb2a4nptgFiJv9uMigAvy38ezT7UZ
8R2pF7mSK25np7VqLyUaSraEOejiyC4CMm1S/ZYgAvMupIVIrAdOiA20JywyVDh+ktFODK3pAIoz
VnXj5qN0tU7qsQjyYZQUAjCJNvmbnJnqd+WllU0OSs6TAxTSuBf3xWc2ZuC2X7syTNKnq/vfFakM
mTwslszjEqh7YqeHxcMs1B9IRd0c3rzeTsrbyIuMCiMJpYhaNbcfLZQe8xdt01vFBiMfdlSY4FO1
pJ1x7Ai9Mmd18PHG1ngOvow71le/nb1cLZ5yQ21RCW2n4/Hs7Gqvo7SQvhgPfIaKS3XKPf6sHeWH
4blxDC85ch6Y7Z30hXGpyMb+EvBd/QTKR/GYmigzA2/rhTYbZHslUNPDlgdRVeH9p/D8yhjlr2qh
0qKelByIv5J2HWBF6OJ5LG+17ndFnnJWszKD2rBHEJsO+eecV3wx+/9SMf77gfyF1yio1XFOCzwg
E5pbQ3SnFffrG7Pu7MSL67+6F0Yn1OWY4mgkc3ha0uxZ5rl7fVIZQSLjU11yjyszswbMDviCUdXk
Qe8tNGY4fV9fyO305WPTLx7gysSQF3I5S8REfJ80D1yzjaM7QwJben7WQCwO0IrZTucOOey6ZXKa
Vo72Jbu4MqyKzdgFoEaCvlbp5FFgy9Iz5MatKTgaf7tdlGMJAk5e6oAEFMZbIz3N4rtRvq0v53YQ
evUhKW9RRomqN2RCj5RlCakNj/GjHNzXl/fXeOI+z3bmRKqFwVlLlfzkiTXAwnglLiO9V1+07JJA
nGr8gnw5iYVTZ+eqB/k2z3iNWBtHuQklagUkLqi+hpIOKgQB/OVLteHArm9i0N0D7S7DIOsW0A4D
CIcxmWAQdRarTSawHr6ub94vQnOUw7j8/erT8TPI9LIKEXVTgvo4d5bOBJFdPZoGFC9Q+gyt3E2e
5i/1jkvMDAPrPANHwdi7y+m6+gGQnUhyhXisujAscBWZU/mtFY4N1zCu3e2s/eOcXtK5K0tpWWoG
R56U1oH0hBP6gh/YlZ9iVu5P6HkYUTCoe/8dQsxBN+m9gJWJwMf0HqC/DqmPoAfkMTaRnIMVjyJS
wYpeQoArJqCrODPbbfca3MkEj3LXfcGsfLWLNwsiwvIM2Umeia5kRUoXRp+rzxoXZdC3ZJnA5IIW
d3ogqM7W5bz60x/A4slS1pZKOZskkHM9bUjXyU3v8zfRWXzNaWZ088AN5qQn5rdl3MELBdXV8qqm
l5OZlCsUM9voBxCRntNt7BXvGKh6VSy0uVi7yXhi6bHuqdeCOKuxm9Fe3kZW85D7Marz0NUA9n+b
mB1apcw+4noiJV64ka+WKaFFGo0G6SwNmiknqBc2hSfHrVmF2q5tGyj8zPdxw1jr7csP+UUFMrri
L0SI2ZKGgzpiqU0im6JwWsbvDXp2wRgxPOmlG/nrufmwRF1GWZpjxLRYH4nn5eNokTZ77yGFdyon
icxmMx/jrYG8AhQ3DjSja/SaUEJ8u9BKuSxZLfJUrP0c6sbKQxtoRoAXC73EwVTF8Lhw2TbRMk9P
ZWBqVFY9gyRnawapQECFjkiotBeYIBhRvuOO3msOiaaHkglVu32WPr41dUejJlGkRcGuXgQ+Lkh2
0uVhdc5u19+EDztUjqBiZjUWG3gewlIUoSyKcUcD2AkE117o9S4hqMK78nDkwN4P4ASr+HDbNXzY
J5t8dWcmI6uCVr6sszxWaA1amZseZPiiIbYyvz3NPgvL/pvU7MMmFRLEqdzlc4WDox+m0tRO6X21
N9CaJeqwuRVbMQBTmI4+Ds/cHeQZUY0vmID+37j8jx9BVTyKUcuUkMDcfkR8IAo5GNZXMgYeu6w+
FuMw/YIyFZesFWdscrLpNkQqJt0QXnDWYWKZoYsbEAmPuIrk+2Lt6aGyGY3gKHGSM/fDJ7Ff3KEc
H3M189efboYfoEGk6iLEWU+O0BxvdPmx7wGnUnZ88AWaqwwXyPC1tKxv1kOu3IjgARs1MvVRNwdZ
sQolsYfiaX1RLEuUr2mi7B/C0gLgobT91gdPU/zIj4zYlXH9NMrNDJpWj5KIdHrS4AAmCRFyz7ri
t8ONnyddo1xMVHV9n8UIjzlQjm8ke9opR30fx6awJS4lcFjT8Lcf/w+DlE9ZcqkeINaAppoau6ry
rmi8FeaNs75DN0mOAOX938OrUW6kTzSF4wOY0Z8GyFjfp7tmQ2pcut26UYJ4EUrsp+g7a3WXYfeV
Z0ijPEcbhm0mkNtcvi/n1ik2slOic9giOu62AQbVxQfxW+FyDtGBqzeJuSVw6srqfekcHCvg9Q2b
FXAxPrlO1VKzvpjyTsRvyjPVbDP0jRfoQWZf1z85ywrlYOqsTRuDPFaV9iUrZmeoZpPTmPoujAOr
U3FOGAT6j+l/InUvQRwdZ3cAh4OEsTWQE1em9ri+rtsAtI+jpJNfdPUK5jFf5Bkh6RDVzuOE3s97
eMoYUAAJ+J1Ih8qrZAfyYBVj+qQm3Evco1HMDVadbqC9JWogtJgmFjCBEe/olA/iBVwcKYA/D8DT
uSnfeXDCYiSRcxSHdI2gOB242mdpG+1AwgBcpXgnMEIuxotCi07nYVe0Opmdyv55uH7IQTMTFNbB
olxUJ+LsJqQDV79PtubGoEgxDjGkwJC/k/lktQVhSJcwsmmG89UpP6UHWsPphN5m4QVA6aMqM/uw
2DDOFjmtK+5Cp9xU0cYTB4+BXRzr0zj5U47+97kdP80BVNe4xyl7GBA/i33htcobwzjrKlG+qquk
RZNJezfa8xYS22+xM0B1tLejxRwOmcfkW2WcWVppWk0FnqsLGJRO6THaR4/DpvwcI5Dl3WZXvgpb
2dZPOugRGmvcjZopsD43+Zwrn9ugfFQ5RlHYk5HCGYOaYJEEsEJ20m1kY4bqLjuSzhLIXn2Ule31
b80IgwzKa6HjWQlyiDbemJSFpQSAsTeN3Wf8s1pheivnWS3Q3zSzNAgAEDp8SI3922tpZRyrXIE6
dol65TZ75EBXjRaPJX0O9um+3Q/H2f+P7eufRmnI7FRDpQLlQt1V7yYgZozj6BbHYgv5FGv9e/7m
ff+wRO2kLAhKKZCdrAFN3SouYa1H9+bBCE3d1h/KzbyfUuCgWHntbbfwYZfayGWZhyCJCF8YtFyX
8FBDGHh9abeDyw8L1HMDimsxFEgVT14Ofb3HCKeZLZ/y9HHdDPMLkpVePWsysPJaSOAwrSMeig1h
Pk79An3dxgcJ8LbcRDkwzqyLcHPyHAK8/zuXEvH2V2aLyij7kkx0kKIhxD2g6tNzpnYZjuZ9bm9s
WHN8v8nmPkxSD4hSygEUarFS3qs2/bF66F4QBvZW5Cfb+gtLq+03ZdgPc9TLIaQTulQpuesQchb2
hA0JTtWNz38mGMvcSOoNAf2urBSEQCd/To+ypX4nDo0fIfsrEU3lDMI3Cv7rifUwEw/yqzP9WCfl
YSY+77kigof5Mc+feiOYJqBC4zAO6m3f+dMODXQ15pwvugSRDu8R2l9ScxEBBwBpdLaTT6Nd3Ndu
dxh9Vth8e2bl46jSGNdQLrtIHkF0SSZPu7P2EtnKvZKbXydE7ggFbamwoJpo/UF3nrVmys0IvVFp
qpgh9QNDWgbYZ6w7+efkpJJtJWFPZ7WVzXGmINv/hXHq6obSkNdpqKt+ErHsNJ97axB7dwhry4hD
ML9D1FngiwM4UhhP8+0g72OTKW8EsXG51chsnyB/lyOAGpX3gDUIxLqZNEpVHw0uX4jSidFjK9On
DniyrPxUzF9aDVTZx0xN3XF6UyJXSkVoHTMGry5tipUbQ0u6QLNSTkQyBEUYWppz9hXFrW8E2CKf
Fy/f93seRHSFV7vTkXBFAMm7UVgjnIxbK1PeqZP1qI81VElk3vAD470T73Xuqy498UYE+tFzEs+M
B43lf2XKQemcII5BRnJxEIpBXuBFu28xu12fG2/0WUHmZUhm7SNTbomHcMs8NKiakFtLIG1kYDt7
qHygtq1ln6HEIdvhXYvqqYKcsQD5r2J1z6qbOKD4/8ZtJAyE/d3ppgGuHb9EJeaY0L/KQ2grN6YQ
BBY4XBmekiTyK0unEa5FXUJ8hWQTQ4u5xVSz4tCbpsdRAoK4PgdKYwXl97p6/UuzlLOqxh5yhBxK
75i0OErgrpK8dlOe/nNd9qeXoEGvSpVoPTi/0aA+DvsCVA+4NhsyppPaf8DOyYjEaPhr3YhJpJKJ
dGD/9+OCZCGy+08T2icE9QqaFdAOjD4ztGW4QhrzKgQCCgwZdpG8qykmz8YnIsTUbcvHwaueQFC5
Y40ZsDwjjXKt4z6rJ1Lj4D0SCuZbUGT6ihNvlG2x5c7/X73cH035j32knFCLWf+cDxFF1+PnOf0W
iikjP7gps3L1iCmUz5k7LQ6QWxMK9xG0KxWiW6m1+INYA2IXItGEUIDdXQr6vS270Q5T3i8tpAUY
0QtrMylvJGWh3oOXC2WL8BVTWFbRAdgWi4zlMrISejJeiJosTghykUfRLU4+C5LLuOMk61hxLfRg
fK8NdQQdXJI51+hDaTvCU0dmAor7xopALrZuj7UgyqVEXFBHCSlNTBM6tPKdwirh/wYd9fMI0vw4
XMQ1EyaSNVflJ4sbJ6vIDry20wHBLHpLSN6n5uvQYXS3YBFrMI6ESoU6ILlQgoFoZPXpQwx+wXgq
rDzMGK8u452nWXFioWwkQcEXLBboJ0ZPcgrUMJgGJP4VdsfOn2KNcQp/Uyn9+KZUotUqImgHCJyH
1GYJWFneyk6C4kroxXvAOd8Lp7JAncIE6TPCZZXyJ0FVdz2GO4hh0jUU37NvshU7wZnMCpR7/SSA
fNPmd6wUgbWVlJdRWzEtYyIjU+uvYjfbQVdbYcKSLWA867T8tJGmAVQLYCVBzYoMA4Es2SH4zZ5x
61gZD92LTOKKzxUFG5htho0KrWKCdguBBiEagLzd2mRM9RIn2ev3/Tet7p9HR6PqORk/DNBpRIxI
CBh4ZwIyWPXqBRoNCRj+4u+NMznjKT29zW51X9wxH0DGCaL7lF01cW1FcIREUKZwBfBDdw75J4PT
KcZjz3tAnVssfkHGAaJ7lvFYBmlDoDBTdhpFf6wLU5pZ5AuMOIamvSnQExVBqIOIWNa3dVc/8GN8
rjjFhVY4651gnNVfepaBNE9Dh1GuTB+/Sa12FFIM6Suyzw+aNZZ1bAZJG5ja3LhVMjAG6C9UzCuv
FN3NrGplIez3+JxIm4kEIWGLBw8mpn/7p9zrvdrrdqWngtFdwTmOT4nTu+pl9BpyyDZKQncdRjkz
ixUGsAIsjfJQOleFMUeaGOR8x/74PbJjMAHjPr0RmjJWJZbxftLtT6j5NnXDYRu6cXIhRPANpX5G
tvEbWOzHlaVCm7bVpDQdEPZLpnGqvsr3raOVZvII9eUDoOwQrTNBnxIhRDgSagg27wXj8tB9TW4Y
VTkZ8JCKWWuK46nNBrPQGPDN25OZH1UgWoVQL6pxUMlct+yNTvOobLINnjWr3EJ3A6wX8xNBWRoW
mddAHuJ2iInIVMyAaZHBCx+YBVQS+qyccboBGsV6kctQ3rpEtv8b3JAxhFy7GMJjbDIrm6abn6Wa
9gpGRcDv44Wx5eu72O7Nxha3/B0mJtBzxHQvdOOcyUqOXnZKPWAvAsGsN7IPRplH1SUbv0iM4Ia8
q2vfgAqhUpXr0oIIYanpNp0H0mc2FbBR1snzAIq4ktV1ZrwOdKtTLGVJ6URy0sLU4vrnXmtNbrqr
cpedxDMibZ0KoiIE83Ge4Ys3GN0WIUhST2ZAKsggHuk+g5mV8fSy1kZ5pi5tBmUiCB1pqMEP3JtF
dU7kyhT0T+rAjNRYq6MiJoAk5T7r8SXVOx23iChsNDv9geCwUzv5zMojGE+fTvmoSRM7TSVzR8L0
Lnb3WXLSwIysJ3fr4Qsrm6A7m52OYoG6oLIHCoTtBeyB/eI8KIZZzFCF4QDoJmY4gecoIRW8bJ+c
Cf2Oavdu+vhng+mMh4RuXKbhNNWlAB4xAJOtmF/sWWN9O8aRoGdeJ7Dkxxwh+JG96rG+A2IVKpSq
mX4jgRdG7RlZCmtFlO+YxAzU9IT+is8e1PkOqoIM58SKog3ybl21uOQA6MHMgDpgZy9u9AkeUuHN
9ClDwf5ISCsR/nyXMPClmzEYuXesM89qsRmUB5HLZV5k0u9qnclW33qIE1qphXLnVsKICgCT31mt
IOb5p5xIoFQYricflQjZYHASqtadL2z5PWnprd81RmJrUB6ES0W9KwjvCSmPSf6PtlMO3ZZ1M6yq
tUG5jplv4CoiLKl12gzCsAJIpxZvhL7knwxTrK5K4Ol516mZ5zEOUcEBNg2VzdSbttoWag2MaGb9
bMIOlWeFzTxGGmF2GF7RSoPYe2QXdnYKQUecEYo7ULHhkLz8QUtr9ZrDMnFrV7dCiPWm1sBu5Qax
so0NLjCrRPlUa0tl8sqkmws3uEPQJ+agctuwVV67tq7tMJGAA+mir4zdJev8bQSBX0N+7dWvSRbU
siB9QO7oYIPExVywveVGtOe/7CPCFuVxpCZsfuA4ieS79io66V0hWsFZtUktWXoiNG2Ejxkc16yL
eZs/5n/RK2xTvkg0siCu1cvFHGz9HRUETz1Ao/U9d4BQdHmnOEVWdJYRZySYuq2RKZFgQ0UEB2TV
y+xD3CtzpMVc3qHrBQrE7qg8VR6TU451OiifFYyKwvUcfueMvL/b6CgverpNVOM7D2M97EGb1bAH
H4byWGHE/TNgHoL3EE3e0VaM7NSrzYafxLeJHxjP3HrzDwYpv4VhiH96FzzgKr0XufU9KW4ML8W5
g+qHvqn8eDM483743B10n3+RRouFNf/NyNY/ORt+BOXUQq2vdCXBZzZqKM+NmBURvxqDHSqQpuEi
c5weMDBnjoX8zLhvq7kaZlpJ3eDqvgXClKvTDK+NOgoRfa7c8gD22BMKAhManQCabPIT8yVczRNg
lfJ2uWYMJU8wLuqBcCc3D1NndhjbLFBE4yzxxL8S5sn8IVGtrrTKL+uLXg0+YZ3yeHU98hxHalqR
1ll5ojkLcBjJ9JJkvbVuaR0DAlOUO9OyRednYoqIftXHgkC9ahMIUE+0Y0xIkOia27BSh9tVDcxI
85piKMCYUZdIyJUkl0WEomRABU+kTbp/5B3JzzkkgFnz5beHOa/sUXcoNqSMR3JE7CWPwTavoasU
gRK7/q5/4h8WyNZMB/UluVddqHE5jG98s7R1ZZy6O3oiVWBVxtNJFgs2Wh8ybvBPyZbltG/elZ+G
JDoWyBJuFMUROVI0A70H8Cn3VvaMxP52xHZlhLoaWVRO8yThU/bcvhR6kMZt1PIVrKXI/0Aq0qKr
M0OEPn0qdWaAfPNiXNmmLsbYRfMSkiRQ9vJd8pidcx9teTzA6ql9zTcJYtTqSWKtmPVZqTtiJGXG
Jeg6urkGaSoE4MOCAeAsMkxVQs05jgVzqAKrEMazrvTHscVjp8U7tZ6daQw7J21Ec/1IsX4RFRj0
OagPh4okw9w+NBqkCX4pM7oHLBvk71eOd+5jaAeQQYigbs1B8g2pMBdW4fW2/7naUer5nmTsp5Zj
JYS3MwB+EGTxmLPkv7Z7lIAgOja5mFc/sIhKb+ZyV2Yp/7NAZz2OyGTDoH0N5W+9vPm7DaL8DXQj
/4+071qyGweW/CJGkCBo8Ep3TPtWO+mFITMiCXpvvn6TPbsjNpp7cGfuhGL0cCJUBFBVKJTJHMvF
xObV3bVW6F6BRii+vF0Wsh8ZbFYhOJZBm0dqrw2DKM9hWGXyqBv7oWverARHyDL6YHlAGc32CLpY
gA1zUJ9SaaF6v2L+5ys+3dBDqyjxOvO2Fu+mX+lZNR0WaEHsJmfgX3/lAeowTzFD10w1OeAHsq8M
3CrMk0KjSNyDeGsD1DGd+zXBEX5bQEBYn0u0I7Db6LBmVs3APg6pAxC6w//uGMTrusn0jFd/eyXz
rLxlX8OH+hZMge/ozbXuZr/HtTN+uk3xSAhd64t5FaFUcPkrJFcqOIk/2uswZRErCijDyj1fPWne
2j+q3QJI0+cO/yZb9f4zd3Psgg+a0DjKwzW9vRa+6F9xkIItkASRCxbYQNZauJ+a2EgTvFEZgoO2
WHkKumB45++KEYfVKGhiOjookcCWdZrsuz9AGWECm1mmWAZXwwq9Z8baBzI8g/7dmTML+A+zLzk1
mRjB/8H7dVmowP81QXK7eMtT4tunFRi7DdQ3co2Xnf0oQ8benzUjf9YmeD8QdPBFW9u9RtdywsPa
FJucqyA8jTcqYqIzD3IXaQRwlWKHn1ACzwAaSZzYH69KLw1o7sxXOhDmr2RKtW/Afz5McJuVPoVL
ueCUMZP90GnDS6iFL7Zp3QxFery88+INQG3LICB6tDSdUBOa9dFcFpvWnJqLGWh9exhnUKH86yno
v0UwqBCxCGFi12iSFNNQJhDBr82HBc4581aqxjDASJDqcZ8/y+Lq/UX9kSho0xTXZtdboxkUnXFQ
B3qVsOH18r59iv/EVQnKQ6eozNEVj1VheqtAr8YKYkeD4Ubetieqw7sojdgWwxFpn1yazjs6q/Zs
grfjZkxA5G4px34hTtdlEh++fvQ2qyNKEpxZWOsJGzVsXBW9WMtbMnxXGffn7DkvZMReosWLotbf
N3FVkxlmqjfaEtjjHSNHpt2w5KfkjGQbJ+jBPJZjR/R14+6ixxQPgYf22f5aXWUvi6tlzvg0PNu5
0zuRTDnWS+bSPgrKkWE0LA9TKEf0wu7UF7BNfWl+KJBK35rHbHLIv64LidspuAzSNL2RGjg55di+
zP58s/xAp71xm17bb8tzDAQ+2YDf7gESXbMxIWWZ9L2ZaXOA46wV1dROZjAuuNeRZdQxTqDL5t8/
3efvC9uIERY2cbUys7Yz8dbpiJcWSLeWB+tZO6f3FOXqyJFT8n6a/RJlCgElWTjLVAtL6zz9DVyV
70SZ9+jdr3InvQZ2wmGiThTIKiu71vdnqSLSUb7EvLNnnOEwv2Ks/EDSNDDML6atOCaTbuyuk9xI
Ex6wLGuBXEOwSOWIkpuLCbABbM6dv4Idxb6sHLCrLXiKGwyTZWicE8KypiW9XqvUCAoAgHPuFPVP
Hv/+l/ZuqqZGmI6b0KbAXxW7gZAKn0d9gdnNJrLS+e2CKY9nJXKiQwnYKFdz1cFZUqyu+Eua3RAX
uMrG+iydWXDUtpgZZLU+WJ2uvevpqbjjd1OJPPDkgikLEf/6HrHRv+NdXrFEqHh7AxurQZ7DJgEp
u2Mfskeq4EVRs1+XxYiq8r42Qi2mmSq1dbF8P3SK2oA7CvDV9qmPY8fsZQ5zzVhsHaYoQfDUxYKx
tioszPfHE8rayC/mbnbF0GCseLIsLtndts16BPc8N8OiJkhTB8y0AWj2QOL+uz7pv4sETY5l69OS
eunIT+pQ+ZEB3Ih2cMqwPemUPSi9AfabAdMHupvQ1M1BKoJ+CjdL6JGor3VhuqSltRPVinv5FPa+
2sZhMoQAYITSha9GpJqyeq71IEtAChn/isIfZJKc9J4MpjGiGapl47AFz9dWhWb1bNCCsPql4K1q
zed2kFzLe9q0kSEOc5SDZmqMcj2YAeFWp6qTdZl3eavEi39VJ0aIaWiqgQBfvJvUXEvrmnRaUCMx
P9WdU1ngOOTcr5VJciqfUjeiLOGCMrK8Y3naq7igGuLFAzDq3OHL+uqkXnkatJNKvAb1qf8BtY9s
mcJpRWWTTLMK0eN5TXqMyXEwjhQYVWgoWqkM7PCQ1kdqHuRzqBLR4l2FIbA41atEx0xb/qapoHBY
6uPUxH6iDz8uH+auvjBqqyaYVlRNfD8UAL9qi3LWAqBSu2n1YLG3ywI+veHfj5ChdQY+wbQNMWcQ
9Vo+UGDkBVrXoUuDh51TpBroQJJ7TQ/dmhc/Iqo9RnH7mE8JDjM2AChX5ONB8iGrCYtukG0+ZN2K
TUxFuTnnOh/WbrF1JDu+W5BJQRpwdPO/wus54Ef+wFMfbSTNcNJ/XZa+a/sb4evvG+HoWWL5Uo9a
kNKHtnom05WGbNq/lgEsagPQl9hrmKagsSqhSVeXmR5MWoj6Sk6Cvk3dYjZ+X5azd6RbQaKT4emi
a2MbYW6Egw8hjsozI7k/LPFR7cybjEW/h9T8Ns594cZZ0zqa0X+b80yiujtbSlSdmCqBRyWf4Oij
MAuzxkYnC63+qvs74BxpqSQtv2MdEGGCJFOzmWqY6826ObU0jksejljo0NXaeaYkcWnU2jKco/Wf
ETTzgxghfkMBy5j70ICrQX157ZpEF/CpA+Bg4QPVW9Jlsb9tf9YkmIFVM4BeVaEZ9ATD9WkTqK1y
ZwzqfzC3D4sSND5WeGhakakGRrxiN54tlFG6o/WtrzDE4nY/LFcNCh/jQIqj9L5EQ3c8KNItNpTC
1JlJxNY6KzONNF1UM0B9xD5ghB8gjrlL7o0MLU5rWbU6ZGc8MmRy9xRG0xGGW1SlCOiEuL/r5rng
eq8h1DLPBYbjMBxwtXYsrD2E5V2Pedrj5aXuSjSIvQbnDIGFoDt5vgDSOEJQQeKHDL1AYyQbyv3U
Sw0PvlrYPyIEjUFZkQ+U6Gv0nd13v95h559j76f+EL6tUxcYMz8kNvBpKy8JZInEPXXdChfUqLUL
fYxX4SV5SpbGw4Cqa0pJGVbXKFrgVsqqTxtDN2em8i5sVSDBhdcjLX/1qn4su+rQ1+Q0RkvkJdVy
b7Z2J/HZexHOh80VAs++heCWYn1/M0hPx+4V8AjTlXqyQAYWn+3I6QCPcpC9hz/l2N5P1cSjCbEc
ivJi0/9QFjCdxED+xiHn7p00IboxDmAw/fcTnO+yGJKhNirxeOIIi0RnR0z7PgcmlubMKIs3dyb3
DDTvgCYQhtG4UdBQ77JhfKpciUKF2HFIOC+7xMSD9awFCfMW46hU3nzbfkt8sAlEsEryFn21obkT
oAocNFnkaPBKnf6LvJSxq8abHRDu5nipimnSUy3oVcVJJ9U14RaXRoZuLhEjzlomvB1wI4YkqIx4
dDKboNthxRQYtDL/L7cWmmv/36GKU5eUsyLuLGhu+oLRivm5PiiueopvSbBMjnL6bwq7kSdcxmEe
GnU4WWaA9P3kGIv1ADam+5qq3tIOflSD9pZNN4CNCTqd+Ag7Y4mt7rrazQcIrrbR1SlXJyw41L4N
LfoPOsnVvOuFNgIER5tRBP2tEmvraweofCkm6ZAwOsoqIJ/SfoJliHWnoqgKXeMIRgm62cA9+Kxy
f4WpazCs3jyXwOD7t7hBokTBv2bxNLd9jVtKB0I1bI7PR6MYg5nXz5etXmYAgqex2gnP+xZnlCjc
zeP6aGYAhMXcxWUxu26b4Bmvm2AOtpmo/BmmV4fIxiN47QufQVX8C61b3ItQKryvUBMHasMDrbw8
daWnt7fErWjBDrKwr2gy1CBixfAK2FE0Bwzn+aHlPsrvgCpCixyiDc8qZI/xde/ES3IreP2wzSXJ
SjZHQzbBmb7YsZuX/lprYu5yxsDJ0DhtgijHcMMflTuqjnSs5lN5dtWhrXhBh6q80YbERGyFxpz0
tHhsuV77Dho/1NEWnFWHLsIQpCz+eIcYv7RqQaNAAhSpcUKROA6Un8B2Tx10znu6lz6Uh+IOXDgH
5TF1k1N635yrZ/QjGWcO1Ex2jzyvROv2/MN2B8QbLa+shawOqNMV16aR16AtSFdUd0zRnBHeqMX1
bFJfouprlfLTBtg6JbauGvgjbECh2L09x6Ma5P2PuhnOJEeVIDwt0+0cIrK2Wi/hwLNtqcTd7sad
EPqPYGG5S4MKVsUZdh6Y+tUpORpHtGfe50BTGxzDB8QyWgitl+KWXgMrS3K97VrZRrhwYavdoJSz
CWVvs1cz6Ryt/Wn3shtl9yW9WaJ4X4NPeOQxhSce0MyC3muUCbKrySUBPWY3MqKdvUfRVpjwOBkV
DXDvFZa0zK/x9DKW2SFX+LUMI0QmRvBPUT9qpWlgTZo5+Cnw74AzWvTghDQkE7V7R6TrazXCtk3z
U+17mHKrxTUPWspF9+gYBZaRXEX2X5f1f8/rbaUIbkez67xqKTJkMQm/tmPuVuqDqrFAXWp3YpL5
kb0QYytMsLVI1cq2TApMQwOYtZi4r5uyBP2nKYvVj+pUs3WGJDTKRUIY0/Z5ryGpAc2eEfnrsa9+
Z1crvt5KuzwgJleD8poEinrXofH58mbu6cZWthDhkAYUwE2N9c2Lfe7H16YFr0lUO8349bKgXd3Y
LHL9fXNXjRE38noARhng8H9HWXHUM0IcNqv+ZTm7r4ztigT14KieKmMLJcTjGLoROt2J4qkfOYXX
3q47mrgg2QQtzr1RI+8Q+81jdR5uRkdmdp/6j8VzFXRHN1gxRxb21viCXDnxjWP2ZR3kxmzm4Iyn
AeMcK5/M/4BdenUc4g2hI+NoGXCYiIgEx6Lq3cD1GBpV5351qoLIr45mjZnj0sMDVrLju9HrVprg
X2I1ZFStQg1T/M0jb2vb44B4ctPBst0lo6cxBiWuHqIhLZ6vtAmMBEVySjDi4HShKsN1f68CXlq7
YE18MW3UkBU1mEjxOzG6g1ZlYC/PGqBYL8adzUjqtA3aTXsj+a3aqHNfVsD1Evwk32aMoj6GtK8Y
y0+NzSeuYDfi0DwnFn/NFxT2NOrrmX7djM23RLVfLovcvbVQJNMIGpFx4OLczmQYdjpzTEsVKYDi
FOOpV/IGTR/1CyfE6zR7cqLZuFsmPJIWNfSWqvmiFYvEV+5+BkTpa3qKIN0tKPzQxgXtOUyPn6on
gOEcKz8EmAoGNjDWLaM033MoW2FCMJJOmAojNqyL9FHQox+6TdSD0Y0S7d67AEwCgGwd6Ma69g5F
svVbRlYYrYbgPglJBmic8BYNuLEkjtwNpbdSBBMy4lStTQNSRje51ZegA7py6K0ZWau/XidbATIh
ez3shZFbmYKhjIypmZ5AptKWAWbbEnKjdigSxJ6uc3cqT0b32KGf4LKufpoxW73iVqxw4xQ8141k
rKygdxvEy078i35fBwtTAHQrh/EJTsqN0DmHXloXCu3BS1xNuVs71NecxXl/gz+MK5XJ8pzfRehI
dKqbDPgJ0nedbINWDdwc/VDRZQJGiBVoVe6OZLgd1EdlVJw6DFhzjrLHVn2gSv50eYP2bmTEA4bN
LM3QqJgpV2qj7FQb+2OXnZcaGAmH58wS9bq2fv8HSbqKLjsTGXny3jiwWV9DW3AeVBpOfrkzjVut
C526uQtr2eDC7gVh6pYO76Shyi6+zdOC0zQKIajxbPAy52d7BSZt/AWTRsVDBBz64PLK9nzwVqBg
TjQctMKI4Q+nCEniqMww34QxQSVZHDM2bKfuymuFtbLn4CdIK+g2rluUvtbS6tpC/FFjABeqN529
YETjG2cHC89gNMTn5+Scuxj/eRvMK+N3fEVWKlOJWX0CHhFFC+6Q2i3NaZ8i1zZpua/VbX0Ki77B
kGgB5gGnWirtKbYn4y0c4pG76Bid3C4maBaw2ZU9U7dOfudayK5idS59cCK3KFgCzihlft0ta4OH
r9st/5Y3CT835cy9MZtJMIyq7VaLrnxVZr11In3qXeyQjOF350CxsQzbiyuVUF3wVbQolCRaGCAx
a+RWkryonAwAOU7ehoekTx6UfPiKyqZkU3ee91S3iIGBX/Q42WLxaJoiFbQgOM4/zE3vRKjHy9q6
l9GAHAZRCKMA2S2oDU6oTokRgpbSSGKvnkHycwTpmAZQbbPG1EACFPqjuhgF0BYNY3o2lBpl3rZL
26deK+lVWbGodxiyIj+nkvHHhJjKz3HS6+dOqcB/ZAwFhijDqUL9V1Wi+Rsfq85L8jl02JDS0MG8
JYZuwAv/iraB7k2yvM9+1EIchNwcQaMY+1QRm1KlXPIFzWIxsHBY4kTH1o38Aq3nlV+f0kPl997i
jxgoBRw0PcqeODvvq4/yhRunRuYAOCmQb97Qg/KTvBhXkY8uuesYPWutN3r9UwZ8NMWTpSw+689H
wcIFkhKuL3akkoBXTzS6m9DPmeiHUO2vFGv0WZa5WhpJQonP18dHmevvG6de8JrrKtdI0JHkIZ5/
DkPtLwAtLAxJbnwnZrE0G/q6BroIjETrMLlR4R2G0sa6qd3Tmnucv06Agtfc0gPO9at0HuRzyPdR
ouDW9dnggFdCxyO4FTFVOfu5z+8wF3w/gJozdIpz/yp16atn+RjOf5QpeB6z5eWE+jIafyFxdef9
c3RjYmg1O5Z3cuLB1dQ/i2OaxSgyKLhCPh4fS5SMh+h7QIQxPi19cx8BjM3R9fYmVpRjBS4kiY/b
0Rec4j8CRRA/QKuZhNNGD2oT0GL8bTG/TvWLssjStjuPg3Uj/wgS3qSEhLY2LEjbFtfVU3kOT30w
I1e8AAcr8eLnyz5nz+Y12yCmZlA8jOBaP+6jrg9RVK7F1AKM3cgAnOOv3b3m5M82HuBq0J9GMMN9
y4MkkD373++iT0doIJMDFiBq6uLovtH35UJIogbtlDvJ/IRj9gYwuY5oo+qj/MsQZg9gogpmDDao
gIGctetKDYYqPdsF0BqTJGijCjMJ2SHmxCGLfQTauU8net2Gyu0Y2o49F8CFpszpQEubGpnbVfYh
HHEFRNpVmGOCUi1dyYbu2sFmVYJiKjSsJwWla8RwE9Lt8OCTk7qDm9yrMPbiYPy6LHBXL//IE5t9
y7K3lDlHhBHWvyrrm5WXrmrh0Q7e9cuCdhIGUMyNJEExOaFZiLospsDPybG6WwEtViSJ4UY2kP45
iPkoSHBfVjFW9pCiWqBk2XUa6X5YTUctnLxiAiBZPPhGsny5vLj35+kFZRRzix1gfjklcF+tr/cu
2uyO+W2MmaTph+IWv/ND6qalwzD3n3tzu45qZq4sy73rtQ20NFpIC1NTbIgZ7ESlOkc/dVL8XkLi
EiN2KQZSLq90p31i3d0/YoRbXgFORW3/HWUAqwY8agQNGzTIgWgguxTWf+rzpv4RJdzrQ62yerHh
M7kBFLkQ/IFskSxHJkK4xgd0tbEc+aWgzOMDy5TEycGDIhGyE59otknYmjYieAgKmj9EBhuislyn
uuxzEQDyMkC2QZpj3l2LaSLfuT4AwRTw0RezUQnNyoIp63Xl9PnXuT5fPvtdDfsjQPQVI2W8blsY
Vtt0oOtV25euRgl4nrjsWHa90kaSsGNpnpNQ0eEraD+GV8kS5fc2vW0yNMMn8+nyqna27UPYLFxh
xgjssSpG9GivXWTgWzBiyb7t5Mo/Bourx9oEi3VrDlpiYDTAGjMfqN3H2MZDA/3T7KHpb4bxtmOT
w5uvU1winZs5DWkB6TY685C7NqOHYQYUEsnvVDUBEESMOe/4iWjI6eTfL+/FzgljL+CobFT4LfS4
f/xQorOG9aC1D5QcpZBee6ktzZ1b2YbsHO8HMYKHBv2yUcStji1Xv9Yhd5c6detKd8tEl9ynu3fB
RpEESYTlitJQ9EOGDZBdrdc6MTB88SOOIn8cZ6cbZaDv+7b+jxGKF4FNwhrpD1wEqRZ5ua3+JnE7
uaPS/TUm4I/tee/S1n6LLF3WBf1pwAxPP7iZP6JXRd9omTkNesoUjLuoh+yU3o4v/5da04ue6hLN
imnAPFkGaDeO3sgUXHRKZhpmM/a30Ap3YaVPh9uwMtFTdltnkrLnfmi7ESY4a7RdEVQU1sOMbqbs
rQQUCs+uw3PWvhqt5baJr+u3NPsWjT8vm8VORR5bi0F1E1kKZJze32ibrY1ZaHWTAcn6XYiuWuS5
bsg5PWqq83eX6+QXPjBaWmRLYz9zW1mxY89gNAvxw4rqgzyiYJdtn/Yk5iqSlRYf3JwC19YczvBb
pVMosoz/3ouTbKUJRtPwecx7hlR1+Lx8WflnIyAVuT/DDCCJ702LUh74HTX6IHGNijf7C7wiXlsY
gQtG7SFdvmfli4523gzVxDaTsdDu+bjt6gQzIWEKymWkT4KQm46ldiuST5TLJpF3bxWqIuXLTLRK
ieWpwWiSsisTaAzLb4gy/WwmVeKs95QCr65/RAjmgI4vpZ57tgRMm8Aie29ahz6qD7kh0749z4KB
pz+ShCuyXbJpjAe88vj1gJEg0HWseKB9ABBxZwJVz1p3kj1k944J0/2YckBVExk7QSXycBnreiCI
4tPKpQpxavU2z5gkNNvJmeNq3ogRtGHuxxHzeriKsmvzzK4WR3HBJJbcG2tzrid7tMoWJbjLRJmb
IsRAfFAqrWugZ4qaHMnV7t/feh8WJWhGSKzaNGsEzqrdulPF3ToLnSm9K3vjaI+j01gydZctTNCQ
MZzgjTW0oMbdeLIG67HPowOPK++yI/7/aOIfrRAiqXFR+togiHHh+VjpDHcG+N+q1+nMv2suECrf
QP7zSh4lUvfc01ZJhMgaw0VWnio4ttZPTPBWjwdwv/2VvUYIx27LoDikd+PR8vI7WW1sJ5rYHqTI
slfpRQfWZtw7K6xqEQxH/aAcmv/ycoAYUBPbDJNwn6Y3aosBdoK3WF9VuvVaaUhkg/37J2dYOoU1
IVIRa+dqO46hue5hmjn6T+WtCnBdM8986mYnux1P6lX2zJ5mWR109zJD9vQfuYItKGY+aryFHzGc
5Dv9XT9m4Pu2fOuhBEL5GSmVG9mzddcWNhIFW6gqS6mHDs8kYFsbxmlKv/D5SaKRu4qxkSHYQT+o
rJ0X7GbvdmCsdaonAwn3IijdCpAQ9Rv/Xt3ax/jMvhYPMgDHXWvYyBasIeKcWVleaAEfrcHJh+W6
A3YzhofLJzUNr7gG7mfJcnevOgudNiYUhxjitCbmf7owzbK1BTY8I3kHK0+Oqo3a/drmw84l5lQA
p+PV1VnWmbaX8ECZ0cI0lWkxFXPSH2MTO2SFAqpxtAjcvcdCoKkC4AbIzeQEuruaY2OOCvEC0gVi
P5EyZwpVdAwxG4CYGcLoe4rXLxg5JDTle4E0oTaG7gHOs8JsCCdoYBx7iudCDUJq/NUn6pUVWarb
scrrjPocDzFxClpFYB5MMKmSoYaTtoqDCKY/XD7YXVXC9Lmlmir+iCPVdjto6tRhVKWIn0ew7ykU
5KiWfsiAQNqMp8vC9l3BRppgNKMd9oXN18lmoHjNwE1B6wzS0y48AUbjPAIaBVkUsy+T4cUArcU6
RYgK1i9JX9rvdY3QeAesRo/F6FAnP4FXMuiP/83/GCoKRZRi6uhTZ4NuIjODmQ3UAafoTm2iQ6en
97lZBZe3c88mYZAqHmSAEcIc9Ue7MHKAGOddrgYd+76EJ9rXB620HEOZJDHaJxA8XBcE9oA1YRYP
lX/BAtE/UelkHaLA9XtLwKUbYsRQd/LMsQ/lykYU+aDaeIgo+hzwIgMp0dz5IJLxqKQWt6eugGAw
DKqpOsrVgt3odp/XCfYWrTzoM6uHB6vUbrscuC110ly3NJJs8a7vMUxgj6xoWkDKFVZuj8PU0xAD
8bliXptxhonKqDrZU/slG9MrjfLcQSH6oYqRIMpiizgGXk+Xj3nvIYPiI8blUCrDuPG6J5unmZXS
QecxunOiLLvXByVz6Gg/X5axU5nHCTNqYUIOk3KwlY9COkJG1MUoyjPBDG5FHtjF90F15nusOPqm
D0FmHOI71cI5zwGS6HhxWE8d9zJg4qke6D9Id5sV/2HlKC+pqGppK+SDcNpoUCcFL/HqqcbifqbR
DYljiYg9h2/qxLABjYHRWTFnP3XlsLbr4j0Q9n7VfUnU2k3iQWJA64cKeXSylSK8cbhNyiHFMyeo
pvJOnYzOiVvFzzkw7e3yR2H3V7NuHEdithLBu0Gfubp2wBAjwhSVB4wHFqAkEHzRbxMa/RUgTAMD
+Tl1qZN9X3zzSj4rsmszW5mCl+8YrpRILQGdwYGg2xvxbZR1Z6UfiWPZ4XVZJWe8LO9Ma/ySlewU
I3vtX1Zn6ScImmNGtl1oEyDCgFRq3LTV0PpNpvZoPOf8mlqZBghfhrgl6eH9I9Y6Rs6rIGV0kDmQ
1UEIR6+z97jeJhqaVgUH0o5RG4ZEWaEdl4D+Hg88iPFGc7RD+LN5mI+JjNZsx118ECjommpMbZgv
NkKY+FEPI2/KpdgoMhGCs2BWXIdoaF5fY6NvujwIf2mHxYV6u6j8Osmr5DR3LroPS1p/33hARvNB
Led3edVpPCODWwECtjxwbONt0oDkCRiZJzmp1M4618zHGu7qmOcXL9jKDjODJSMYms3mpmFJ0FNg
ZUoWt9M0RDHHh+YS/GUY4rMMnQ6qXbcLDaYZCVxF922zdpcBBIPdGdR/TpkuwRx9q3UJAvKejbzD
6QB+BRky5DY/7irmtWga12ui/KV/Gb5MQAuY3KF+72KWdrTsbOXaLojKKNK4n7ey4EaLJhDURlei
t3nxAZ8L/FzqmCvjLB7xpsdSP6sd2VNQJldQHWuxS9BUQW6Jqg6Jb5XqUXJ+MgnC9Ty2c9bUCWqL
yUt1qh9T9OpglB6IawDFXVHCFGkOa6/ng2wcrIjSY+EqbzMNJxef2J157t3sFJ57EEMkoBvTXONm
cq0z8eTwQLvJuq1kQWfGWUVSda2ys2NxIn4VZAD0Mnz6tlK0J1JSIulKyUcdXcbergirVk+j3M2T
19xrx+EKE/SDS34uv1Gw8rKzeWxuDO5M95KT3Y0N/tyd70XFjdtRwjbJewOZydFFYXLx0mP/V/QN
+Cg+Cean+i6/U6TPlR1X9+FoV23byNRImaqlibSCroCJoZ3dnt8N9CnsE4nfkS1O8OFDPylDj/7J
oAIRUp+cgRHq2PT58hbKViNY36iyrijWt1eY8esyukswBYV2cGdgsltPFugQwQyTQscNAUzLoD/H
T9r1SvYQY0Y3ORVXeuMQj75Gngw7f8f0PxyWEOjMid3Z4LbVgyUcvFCtHSV+u7yBslMS4pjCIuM8
oUAeNH0T3kcYe/VLSo0vbW9p/0kUhhk1gkLDJyhHZabW2Jh4WlXhXdF+mZT7WYZLr+9v2B8ZgnaX
PeFZnUcAO2mM73apxg7QkgEUd2XT30B0ddUYsCf8ZmbtuTXS12FqjhjbQHupR4boL8OoqJNqP6es
S5y0bU6RVd7Uc+UX9tcu/D7mL8vUuVFouCyOYTzc7dUJqIYzeskWlPTZYzugmXFYZLa06pYQ40EP
/ixLsKW6qPolX/3xmHwp6tTRCXNpd5MTZMmqyfvXKoHUgbEmNNB5Z4sdAsbIaz3MMWNgdf3Rqmwf
PtJdbMmI085JISBBI7oFbDbVFIczwrRc7JlXIB5qmBsPuROms3t5ITu7Bko+bAtCK8oATvjR1SWt
UQ1NG2Iqo52VU8hgn3Yye7w0k0NkR8D1x9CGf1km3RH6IQ4RTNaYl2HQc9zWK3pC6CPx5o0ucl7p
4iaP03UC4Flw8d6wNxvEONn1+NC9gT5V+8nvV0KVdXgneprO/df8uskc/hgBpT0iXg2WQVTldFf9
OXqWrzUODbjPPFkqdOdUPny94A7GlOiVPuRwOObjMHNnaWXjFXs3/FaE2CZbN22XVCk2CCRIQflY
oeTRoQl4+M6RcM1cqbyd8PeDPEELyiyL9BDzEO+A2/rVypMD3OFjGnBJ8wJZj1aw0g+ShFii1PIi
phX6csMb+7wE4SF2q7vyFsQfyRF0XzhavMnwf+NQoaRUgQq5O4Bb9MAjYMGzr/+hEmmil8HA0DXg
swDU/lH9WcdVuHY8UTMT6YAqPrXj4NNMk7iLHbwQBN1IMSN5A7/xyZKTuM80K9ZR9qkHHnTKRIOK
YiYmGTXD0Qq6JmJzEFGjZhIsyK45xpgRX8UkRVAvUXXGDdfcllwvvkWVyr4qNJul+cUdq9x+o8gT
Oqqh2Y+oLQc0LtOgaJYanQ5pnaIDoVKmK6oWmp/RPHTLsNMOFZCc3bEqrS/hbIJGck6rytPMeHqz
NcL9aI4U11CG6lgMpDumQzec1HwCyDNqVCwYWaJ6M02KYLKa4r7GW9Ztcs5uqwwT6RgmkYEF7CR/
cMTwdGjYwIiyOCs1AcWsAE+UHkTopuh4elUWiWv1yRVPbubpV8RmoHj/lPi5z7r+Qabg5jAcU2st
XrXBgjGU2iRObz1clvCeEfxkThv9XX3VJlIdZ65m8d8Nt8odve1AXbtiZaw8ANOP6LCcF38OgI7i
ZK8Ug/0a2t/RmXP435qRcPeOMHmrM3D3dtPstsqRlbfZIu3s2lHQD8YqBLJ9byr4D1IIeNrqKxTB
Dtp14dUH6xF3I3/RznbiZOfsMMjKtjLJ6++bbS5JHM28wwPW0q5T5aVdu+It+5RXg5N0jSwnsBNv
flinoDdoIOAMELsYPHmL7wlGl3jQHFfCjpVjJqkc/sCk8Fq7l5plaxijRt75UxzAM7Wj0WSDwQZo
jL1dnq06lJQN9lrfTbKRIfj+uZrqSiner/3oiJfyCRRlgO5BP+Dxslns358bSYJb1+sw6+01HdAg
0aF5qHV7zdVKaRkf8yA7yCKCvc7WDysTzFBvgIjKbHS2FgSNs03rhQb1mn7xCGi8tAaEPKBLSzXo
aYJ+VTUbTjYYvOIRaNwWf2s0tGD23XWvxW4xonsO+Z957k69VflJC2hzRiToNtKjEAy27rtkzhFy
IgLrThWmmgbHegB+61H2OpMehWC0cRGhq2yVBKMF8N/fDMrWwwqIia4DV9qksirRJ4+4OXrBVGvw
lgEPDvKGn8P75Ehxlz7rh/JJu/kfJIF2TXUjTTDV7P+Q9m1NbttKt7+IVeCdfOVFlDSau2dszwvL
cWzeCRK889d/C85JLEE8wt7ZyUOSSpVbABuNRvfqtbJmcVYXQJzJBwVDA9YP1T4qofUJohC+4vh1
aBmH0oeO7G0P37jOMEStmugUqQAqiy8DBZwWLM1+kWHFEUfEDDsl6iPZQdqMCg46jngfEFB+C5up
5qqqFTkAB/r6Y6qoJwfVbUbWMwvCBrpmvCh5l6K1Z39RoaOxkNGP87e6fdGaNbi9aTJbQuIe20WS
jjXujzae6HGxHRIos74EKXNBKO5Y/a50rfn9ttGNUWkbn+qfPRQ5nupmqtSJ8yT2QX1gB1CQqF7+
+Jc6uh1mP1IchWgEQUyOi5niio4/a3vWerqPLArDJCwa/lV4PPtJQroPXD04Exaw1zE1iD+m0ouP
Ba+XHlPrbg5BtB7KWFskWy8yKVsxTVsXxEM7s60PSqK+lkN/n6OQsuTZ+wShJMmzVuK4lnABrGUz
ouiMpmWR1yBTetcsGbhwC9Jw8V2FmA/S1gTSi1hS/IHh0HfVy0CGR17H4+rne22f7GTi4luPiAuL
QtAu25WA3wuetH6Po/EQv1dh+wbOJkwYlq6f33HmDjeg4W0Hli5UiODZ6q5KXMKsEYHU6wQC/Bf9
xXjk/LRNpD8pB1VS890MqmfuKUQdc3YTq+1wTtdS1+4gCw7+5G4mXqss8e724rYm1i72VIg/rDaX
jOpczeCn+b1GfSEP0keb+cA2Atub+T0EK8BqmB/NYxlWj6BMk2FjtM0b62y5QlgiZcMcw0a6N/lT
qH0bTzpPaR/yII4gxRzwtEX156h+4aLXeKbKQcYbTBIXMUqsN+hxyZFJ+MTliT4QoH8/A0AdDV/5
pPz4AUaCPb7DI3QNJcd0+xr7JzbaQiBa8S62bI5KzBEZ+TWmRt1BzngqcShbSDzdnrZjPeEa6yoN
hc6HRoNyRfN225X4MbhKPH5/RhHEwAwMi+v8drEHTA4N5VId6iXIkjj1l2TtJKdStiQh+tSxqicx
AHS71p5AHEgYco3RRpl2qWScRJLYbfOfcvb4UVuoN/8iNTeAcwRzC3XTUK/WsOtellUKGuCRWdxG
IGO5Fhvmma+QYmO/JtmqgKWwPCzvfeO1SAe8HuUvvGNDYALl85VbW6lbtoFvh7nEK6AYVViHpytv
IKRLCJ7vh6XLIupkktLXln+cmRHLKyMKE1XHAD9ZTfZHX0xeajd+X1WRO/T/5gV5bks4V9SaSDZZ
QCv1GJ/GI8Ov3jg8rAdwegp6n6Ye7onPt/1/6yyf2xQO2YBdq20Gj4THT7sUaK7dqC0s2KmZ1XgT
1Yt9q7p0X46qLLHb7KKf2xave5N2KeShOaEVn8xA1+k13gOQAEJ62YNG4i2ucPCqedLncsTiSFEE
VbnsEvNH4+TB7c3ctOI4mHOC7gSoaIQrUOmTLuVCRVCFSt8zDLQFnQJNzDkfDv+bIeH+g5ZjM+Vc
4qKdaBRr0WKCAD2bJMvZzCEwj/3PeoQ7rtSshLFa4TlE+YnP8wPgdd9+IahNcUKG+CGN/pd12YRX
vM+CFm0h2dcr+Ex2VuxtMp2y3AyyQQbt4l/7Klr9sy6UFy/NsC6pskqPcXGq+b1SGe9zSb78bysR
zhV6MHrc5vhCOSqIfad5+vrodKnkJt6MTmcLEU6QyVJEXitFxHD+TJWHeUShsEMtw/1xezVbl8lv
R7CJcHzUMstGasCOjldRODT0nhhDVJrVaz9aL8BpSVposnXxg3bmByMake0A2OhuzDsfxKc+icFK
C96xXlLd2swkz1fGf8mZpSTtUdRj+E685pR8608a8DUJsPngBvjaBQTixbOfPOl+FdT3Q+9JGfZk
WyvEDGZODPrwQI9OPvi5a/CPJGHh6/f6C3ATPleDhVgWBj1k1a+tMwBKN2jzobIPPlnBrjJoa9IR
Cwuvqx+NZey72ny/7TXbJlzc0LYJDScxtzJiPFfBXwyGtbE+zvVT6QyS23nr9oKWAdTfINZ7PZdT
64q1LiZGL5ejc1T3/V1xQPVQKuS9aQY9agzzEfV6gmO0W3NOFigy/MXxlUUogUI+RTYwtbVf9pkZ
wRe7dRjrOodeurM82lULgnDTu/1FNq/ccxPCV88srRhc9ddKkj09YmIfJOgqoOfQDJUcrS0AEmQf
MXavcZ474PkvjxZ4Z6eU6IzLvzOkNDp4GsfR42+1nnjZqT3QHf3K6W0JKL1ur3MjfsC0q1kGmoMQ
ZBXih8aIljjr6CCLAfzaRg7VhKx5qudGEoA3PtmFIeGTzQl4tEA0BzI/+ocJ1jnLUiVL4Ve5cFc5
5NeMCSr8cHUhxKcF+l9QsIF0fUwBYe8e1R7XCFPmDkOlY+mTJsG6MkkA3pqyuTDLF34WF1m3uElh
wVFMbwzGw71+V0R6NBz2cu41/jGuVgh+EQOe4hhXFJODPtB50PCxgKk4aFbRg7tP7z2Mb8h6URtf
C+xyJuahUBdFv0TYSx0PSTQEMlhqMciXG9m+SCuJ22/b4HqR6ByTKx7LIV8dZx4BfG3j5NgMdG/o
9PW2d289/JGUcTFHkGW5gMRcfpwiQ+eVmIOzc/VQBWUxUBY4XFwgtK+88mc7+KkFrrPcI54cZrcF
F8OYF8GkFzrj2C9hF0eNqrlh4ntxPGp+4GCA1ndfyCsXWCyBC3EPsorDloucmxS8MTfTXCW9YuMV
9j0fnpO19m1LUr/aCPJYFkfVmA7oicX5GC3LCgUS6SBB6ElIpi5QSXtnkgqa0XGOqGWAT9LS1sqv
ISIp+aAbSA408QjGWEHbhh8hhOVuapmpuLmxm8bqi2UpnpFCPzVffCdOD0pcHRbDeFjr5qGTddi3
cnwQLkGvAaMFGgYFBV9KaTJBGZRCQ5UUvtJXQVu7u1rplr2axbWnLpinS6cPJ1dQt3Sc97YeP7Nk
/maW+c911CRxZ+v08FleAKdMgn8RAjeY0iojreHZCyNu4ylzDwRi18aNZMf5hgoxxwUJtWmiO8I5
h4QNr9UhW404RSGmWTy9QgHNyDx0NLzYALSF6v/i3r2wJzzYxlJl1C4zPsi7+AouwXVvHHhtpIlk
2nJbXcILW8IXbZy1npMGtlpFPULEK6xiUFGYb0i/AAGcPaNFBUPFp82ly9w4Q+emxZFvrWo7iGYy
F1d+/rT46Ojzpn/5hKPTfcyfmzvlfqh8VQmRPoEPTgZo2EpvfmmV8WwDSrciwG81tDZn4OneaY15
7Cb6XtRJCnJkiKL3bD7MOkpTjdPdsbHfkynfU7ORZKQbkeriFwjvPrXtraEZsng3pFCEI4Rm3kLr
J7NvZI9YmSUhDDPLraoxwVoz5UlJIck8KoGRyJCGGwfyYj1C5FUqQk22wsrSWMGqUbS2ZY/YzbPI
Ncr/30cTznxsY9Bn7Im5Y1CZnTBLFkOymznEq6ajHb/cDrVbu4YhfhXvEfBm44K+vDrNxNKVieTx
DsNdcwAJBMha0S9jPMt4064NgQsYhGkI6pYJ9LTweTrTgfZ5Yyk7srAdSBqf2Fr8qCtFJvB0/YGQ
pzl866CneH1tkSlOFEyvg6FdyT4jpB1ikI3d3rONZPDChsidlihWBsEbR9nROQn6soxyRTMe29b5
0cUzqNWHnmFWrXxjMw7aUCirl9PxZchNPbz9S67z+ssfIhRuqqpFL9iBQEjPpxpnTGqQ+KEHrk3R
wfZ+29Z14n1pSzjJKK1oTVYxLkbS+bUyeP36hwMixHTVfKd7ossft+1dHwPYw8Qz0VUMkl6Ny6ag
RV4RL1BjMWNvwbDUXK/7Ln5Lp8ZPpTqA3P0uL8BLa8K51trJVoq04bVX5RF5cNjgTRbNxznsfbSx
k53UIt+vWxaFYz67aj0PDvazC+dADbLQmDwbxRWDP9h/yAglNz3lbDeFh9lUQL966GANmJmgLwqI
Jt3XNm7f4cftz7Z1zs8/m5BJVJgsHouOn79FDRr3uzaZ+3Ha3zZyfa/yr8Xf0miwWIbIrRA3S6mr
M1ZD1jeXfoZoszfkb9aC6S/4va6TMC8k7rgZV85MCu6vVZZFTbvH6DStIlsDZI7KuLo2mMkQhDGb
jVcEvPsq95yJMUMKBE6YH+hDfM9OqeHTF14BA0CbDB4YbL/172Ag7x5r3w3ib8Htbd04cuf2xQZq
oSRTNQ+wvzR3lfOqxxhP199dUoG4VgZG3PCTC1tC6FoaLZ3Ygk+IlMTr6iObDX9Ah+D2ijbc/sKK
8NVaW2+UOOGHrHht9SQYIGeYz5pfKkp029IGruHi44nPwAKHHy1GbF6/YwcHg1D389586D09AmIV
+O/qqQzjl1maY27EERXD5nixQA0LwAnhwNkMM+bUhWO61UfVO0HSnlT63hoGKI8jZeojsJiv6+RN
FihWMK18e9kb2F0s+8y8kMm7te1muQrzLPhFVD9hfMnyFby0X8jBecwfMIbhNb80DU1vuOvb3Xiv
feb5rlxmeaN6ffljhGwm09ExdI2Bx1TQy7wNUfbc+fEhoV7yqT86PSaLY49jJxt0Y2vf+eiO/31n
7eIniCl/r1QrnVbsR6miYmmqXjffLVCwv73tm6fn966LiT2YIae+zUZYiTFMaLTeWN7RQlqM3zw+
Z2bE48PaSUmh+7Rz7jUfsehjBmlF/YJOaLMvPffZhBRXZX3M4GB5+d8WKKSL0JAts7zFxNZYZIeY
rie9bE9myna3zWwAO/G50J2EKCdkIa8EpPWytpaVgt8Mmm7KfZoo9IuDBu9BnaF01vWJ9lJnTZ55
2axBLik3MTA+TGtzGO1huh8Sah07JV5lb5nNn2WqSHpAocFV7vn3Pys3qunQ5M4IL0LK/0UNzDte
zAKXXQO5Z5wmR7LbmzcPKi0YHieo9lxxUqLn3XU2BfKidz3yUw1af9y7bz0NTCj4od8Ofh1QdYDE
485C//arlnj0vwfzwu7ZTxB8LW8UzaQFfkJ+AN+1XxwzFFj/E+mQjVfxpSXBtzq9ryH6glZPXKGj
2sYfXdnsncHyZqqEqdrvGpt8q3tIV81rvk/d7HDb6bZO1flKhVxzJF1Hiwanakr756mOHybN3OcJ
hfwIaPBu29oKFOe2BEciNLbatue7Ghu+pbYebaFqIiMA2ICOX24pX/KZv/auorsuR+44jZ9/4oRw
eTDeZVG3G76Mx+bOeDLQveMl2Cogd4ruKZ8S6FHcXuvmqTlfrHAV6j0ZnWHCr+AYNAuAkZQenKAP
eUMHIrOQPKP/Ir84tyjcflmpDWwoYXHOaq+2e09zHmeFITmUfciNwiTfYlQkAT9AyiuCKcqhaXQF
o08oM49BoTyQDlhNLgdTQ5LRPfS+03u1L8NOS80KKzSHeta6xMVNA07NUQ/KHcdqrv78rf8owKyJ
W1ySSf1/gtHvlQq3OKRnrMbhXczmC6CE4fDm8sUmth8/uX4X6MeYBXWYPqvf2lcQBTyw6V8dmr9/
gCvCLrIEpC8jxTiprayP/ZycZpKhbiF7xWyfzd9mhBTY1ae6gt4jXjF2HtTNE3U/7PT77TPBY4nw
ylTB6YXeBNSYdLRILg8mpgadroAIxK6wdiD4QptAVhHjDnDLgnD0h4R1Q98nzg6k+Mh20zpq6tLP
khST+l2oTVWgdd2326va3LmzVQkHfWY9rvICTtk7HcB1A+iaF/IjT3MJ2ftGbweHzgT9GrTekGKL
Sf1MdKOtaOrsFGtvHddDCywEONwBL5qRHYAouo70xkteZQ2ezc92Zle4IgwUW4ylXEG72muvSmNF
piITfZWZEDyDVdCtBxmYs4MoJcjo0bTqbEl2tfmZzlYhuIZeowqVtugv1ll5wuiZl4/5aR4lJWb+
p1w54JkVwRlKCCOmSgIrajfvISN6l43NXeGWYVkbn2/73faeOZDksG20h8Rqqd1BJXbN9SRKOqc9
Kb0CMW2yKLaswLh1pkCdhuwP6wJgRFgSRrNLc9HRbea1IS0EQkD12/wJVFsHzIqPDxCk9fNT7msP
TvEs6xpc7Sf48Fwb1HhglcS/ih0wq1O0ylhMXN4qjaw1+ZJqJdCk5FgYybtkP6829JctPtKKNByI
GGGhDY3TzpniLGK5Xfuzld/NqoXZMlY+p2Xx2qzrsCtb6GrSwQrpaORenOp10LfGXc84pLat/mR8
dN2ejc7XIVpM8vzOtttvWWnrnqUqi5cx1gRKXdvPpK6mwJn66lRNYxoM4wokBLqPnjoOatQ7I4TN
0jbxVVd9TTuN8yYVo+cM83NlpX8MgCZ5adp/yTWQ+I1sfirzEhiz+bE2nEeCqrDkGpJtjnD1dinr
dDsBhcFi3TGQmhe6rCi/YcEgJtr/nFDsWo5MZWlSaWOr7DQ8cehy998rWKPpBBQ0GKmgZgBWJuEq
XxNGB5WVyg66y8Gatrt5+OEwQ+ZGYgT4ZQX+Q1TQS151L6Hc18R1PWWQLV7A2lGoaPw7iQwstLFZ
UOOzLUdDAob3orAWLaknWlikjBKFzd8cq569pSlSaaJ31fzGM+zMjthdKBwTxCatreycEhNWnXZw
6jgwoVSVEbC4pi9kHY6d04STI+OGl6zw18PpLIvXa0dpWQbLSe/61dR6APBKfPrqSsDigIlHTQEX
KuQNhVvHyDG1bmRaGRnGc5X23giEoZkFt8PKddIqWOEh7mwhSwGOgZyhQTOC3TNM+hOfy7ATiG9p
9tsSVH9WQdEEMpTVdQmQm3VtMPOpGM5H3L40S5ZuSVyMoUQcJGT4qa9+rp6nCDxekRFoXziFV4Ve
8P72are2FDQ74GUEjwt6+MJzdjIpCKrXsYyKVo1cZfpDT6aj1nSSu2/bjAFWOfCsXHO8Dd3spGUM
/mC3KtxDuY7gKKrsOtC08PZ6trwQxUwLWB5k+aYlpMWtUucgyqtRklFSI6xXTLvYxfL1tpHrHh6+
1bkV7fJb9XNJaQO0R0T/mtrh7NMEpCTUA1EHXjWyW/X6caoS9F90QCZdsPlewYSMPplqCiXYaPIB
UMr2LXTEoFdx6k46ZojlxdCrHAI8pwSeaFrQRMY/BLdo1cLqTDqlUa0Yhz7FNLeOR2PhfFdr932c
8Tq3MeYt2dVrJ+FG0eDVcABUMMxe7ipzzNVgZZlHjW2ud61NUXo1WF79nDu1itqUEr9ipRPWbNQ9
ZN2uzxrAitKs6Z6a1kzD0X1wLN1zh7E43P5tmz8NwptI3oDVurqKcqOsmmFM8ojq2QiOHdAiMi3/
QVIZAe61/2IPfhu66qJYJnMaJ80jB1iaJa38RjYZs2UBNx0uCdDMAk0q3ETVYo8khiZx1PRm7Tl5
+0qmXlKPk9gQV9E0fQYSWNjIHPfeWem3tjXfbn8RmQnBWXrDghQOa/LITYt9rFQBGJJlDsmP8cXj
AKcAGEfLsdAxNHTRIfuqxwxPapdQUUJtTftWBvygJ59coMnf5GDA69z50pwQVdgCBmIQYZXRoGRf
K+J81UeSBHbe3K1KI5Xv27SGJwJUgnHerhh51RaYYmUpqqj5ojEvQR/Nz55Hb/pqDeDYAJjKhzow
iNBlTJjXFVSUpm0gmzA47wIuJrYfZr1j6URU3OLReOITjyycghil6dqXjnlvfEGOTcWVA7Ek3AbC
E2GNpzVPWmTBfzHEggWjRvcBI2AnkKT4s6z2sxGn1Qt7QtYdO2XbzEMCe8xb0cqrd+7LeIQ0FKga
5/sFLF+3T8HGTXRpUDjNTUWbihEYXKJ5Z+66iP2hPlug/aqg8aVJnpYbZ+58db9qb2eZkV1a1B51
JY2m9ZG5xn4aVkk6cl0zgVecfTDxyNmJkZtxg/VoJjhY+6DBFoIeADi3EbVY8ycNGh+QmUlW/d0I
8Bd2hbNnLcpiNjns9gEmvME7PvYPCTid2gCchy8Emi5M90y6izVZ3ixdsnDXDqmSsbqA6frLwing
1KDeKeFq3GOkzoWoxXBgke6+y1yHe4YQ3C5WzD/22cdUmgKUsQnM8hRm4LPOO/vYS5kWZD7DN/7M
zLSMdm53MNPYEDtM/LqXkZpvBZSLlQgJu6qXceswmJiOrmdwbonA4MQ6YX6UbdpG0LwwJcSTpG4T
Q2lwAnpD26ex7ReAuE6WG8xZ+d/foRemhFDC9KJWaY9VEeg/Fs5+ZVLOO+5Zt1xACB7a0hYE6h4Z
7lAgaasXrhoDgVXoI3qOp/yUD+VspJXna9KFkURc0Wo/JhkMoglozpYHIkGfPa069R32NZdSnm2e
avBl411FMBQhprHwO2ZWmE+Mpu7FBNleyvYuKQ+3Y/DmohzkyfgLqxOfHOZgdmQZZpRbZz31ekN/
HFXD00pQKdSR3eL9KJO53/TCM4tCsCpKxYoV9Lgj6BXEwKqWwbQODxaqls26SPKs7fB0ZkwIT2DO
dRsVQ4tRP3igVQNJymh7ifEZkyXUsyM9XPZmvB+To6yMvfEixl2AnjJ/CwBcKk5m9FOsdbWBr7c0
Plm89dRC/NenqGVhpK81Q+UDo11QUm6inO5uf9PtexUjapqNoRCYFg46kommngus2oisxePqxnj+
v+pH0x/f5Gpwm7H4zJpw1pOUgEOphzXUB2ZUhrJ1eSjBLPjTWfXYr+L4T0IGfd+k8/QYz7Wspyxd
rRAIgOmeE6BpeZrEDo2GqbLR0z5xOnsGfZpHWdFho8TCv+zfuwugrXApmMugGzXNftU6NPRafwEY
c9ubIFFfh5BQazxHls5vBQOYQm0FoyHARYiOzDpqgL+6ilbQOLXpURnf5lYycrFtA8I0kC6B6o44
DD0XetZQFTbqdQaZ5gFlaFt/vu2bWzcqtKP/sSGc/rUwjWwwUpx+5ZFULwTAxdsGNt1BR+fGVDH0
Z1zhuotepxBC4bwMr82n1Ke+9RXjaieGHD092pLwuZkz66g9OdB2dHDShKPWKE5vjkVZobYxhfWf
VZjuNN1r0HivX+gu2SVSEbGtew+tCUvFVCP2URxdM61xWcCXkEXZ+y9uiCjjMaX7Yj5z+dY6IsS/
vaObn+zMoJBrtcUAYHyO8o2m3S+q45u9jKFk+5udmeCeeZZnZYbZNpgxgolnTDodLX+MAwVMsm7E
joz6sj77pqOfmRNyLtaijJBYTRZZ9kNLHrVc8ZTkx+1d2/aMMyOCZ5Q9syD7jW0jz33APgGU8SMN
aO7Rw/AJnAnoScs8X+YZQiDW56QtqhyBqQ+IT0LI+4LpG7hq1SfQaS8j/ZNkifywiimYbuvEBCjD
UfFIvfxsrkMnBi42XtibQk5TUvzAG3wHFdJQkfKTbH40rvJGcNZ4gezSGIMoBslU7CfIXryiTu+L
db7v5vVfZK76bzNilkeZUTCVjVmEOqxX6oNPdCY5UFsZEJI61K2RdyGUC55RzK2r5VBUizAD6Jet
8q1cTX+ZWTj2TNbn2rytUHlFSId+L/pEwtGKmRZjeBTG/v5GSfFg+yOKFo+qT3fTvgnGTPLU3jzP
Bq/JWyYvNYtRcW1tB4Q82EQWLODvzMKmfHbBxbVCz6ygh0wWFPWtHOTcoOD6KlMGRcvbLEqT1TC9
ZjUT35rXMZw16CKNBbhXKnMCwWwzzRC4ztSgcntA/azO8rNmnP2ai8XYsW1gIpiZQa7V7RM4Feen
eIEaq23rISrYn4gVQ0a6TsEQOVkkrOsuf+00W40MWlqeos2JBxpR4uuUfDC8f7y1aQevBHmXX3dD
G5aKbe2oOYyh2bUYHuHtZn/Ql/nNih3r9fbx3Dow53siHBh0glxQF/b4CHpxMDrtq0P7n9SwJTKM
1/xnqHqc2XGEfAhTQFmSmQP3MOrprhdX3ruy2807zQf4DmzZe+21mu7Ay70j+4J4aN79lKXb/MiI
kQitVgxzo7+Am1jwctrmHVj8+aldI6t5pWPmMyjtGeZJ1RLJ8d26D7kIGArdyK9VscrTrj101Guc
KLAIeXXReeoku3K3XmXnJoQsSW1VnQ4DQVVlSgOtcqKmPdo12DWLt5WmYY1k87avbD6Uzi3yu+Xs
BrZGxxyHceF5DPGbJ7DWP0zReAfkWR/17yXeSQnGY58kVre2Elck+ia8O3H1xK0zNcVI6swfKq7u
m4MPIkk+vu4EwCNwMETAgALZy+5/mVn+/88Wi+yKTZ2Be0tN2sBAu9lNQsnKtq5GyIFC/gFkaDqU
ey9NuGpWa7nm4PbvbAec6RQUvYP1lrlgTm4ywIiHe0NvAK4aHyqi7hfafaTAb9z+FVsXzfmPEKKi
oWXDqtZaFimoVqR1+9ZkyZHfnCDKv21pK9bY4LMC5gH0LgBvXy637peudGYXZ0KlAUlzzzRBRbDI
BGo2Y40NP8WNZoMEQ7zNSm3MpqxBSfwvorDOW0LFq3fVD3bijCykRbG1uYM0M4NKnq+/F4EC4MwS
3F7tryMuhpvznyEkkO46uU6V4WdAv3sMIPqTflcAF0cChJKndZr9JVDDIgDT413+rGPiA8pKTDZH
tOXF5z9C2HM4XoVyM37EsGrBqKKJ60hCu7p1rZ6bEByoaJvFGEtuwvQwK85O4ICLrCdkRBh/zLSd
4rOwPWCzdR87PXmz4snVF3noubXZwj1WV0C19cBGRQtEibQQ2lWeGZqRtou9/0gYjGetN+yJKBSg
DxMr520XzmixBvreOXAINzlp+1gWJrburbMN/lUdPotEdZqUeqzDFoni++59/lQ9I+Af6Gk8kl2N
qMslwRQ5XmP7vP5zjn4lcGd2obQ6UFA94LxCKQIaZOu+uWPNMf+8ctd9657S0J08KUxk02Uxjg/A
Ff5G1nAZJuaU6kPfIt4r+8Vn3b7+xJnkikgZA23wk680qCMZr6HMpnCXuoNlJXOBSEwz+2BV7pup
GLJzsrmdoBgyebnvWoaE6iCJtjqbl6DUneW30dzd8e7HAsKuqvbMwwR88FMjCUObznNmla/87CNq
joNp+RpWs+I4L2NgDqq/0sJLnQmQNlUS4reDwZk5vgln5nJDSUg5wxz7YjGvfehe7C9/Xdbmh/qh
P6/+cIAGNYZl9unbIstQNu8ykKWj5QsRWEy5X1pXR0OflL5No7T5tFqhob6O6b1WShC1m87y24op
5LLrpFJ1Rnk6SjRIMA+FZ8j4xDcfZMDQ/r0QUzgDvZt3ZevCBPeVPgspdFP3SQhgxgks4qNfJP+B
5uCmg9ogSMWcJEecCnfF1DpD7NRVHhlm/2akIHAZmtc+oZLt23z42Wd2hAvD6UAi49h8/8gQqhXk
NrKsOlKnfyEJZtid2idFdYpHO1D7dAA5QFV4qjsaL7cv6G1n4ZRIKAq4V6xf0HnOMrzv0sjSrVOu
PjhqEU1JGVjzvyiZ2vZvQ0IiMAAUB4J4nAmCMX0j+24rn2O9lDw4tnfVMdEQAazhWtxjNNjgjGad
4yU3nFx0avw2SZ77ke5q+lnvS+LF7hqA8CTsMjxH0iTUnELWcNt0IZQQMDKB83clWWAzzRkAKMkh
j26AfpF+s1hSoW62RLe/3a9Stnj/AqnEZw4wOgUIy+VJdxnNcyMf0sittYO7Zs+LhbOO/wTRGeru
PpnUfY5R8LWpvpQziHqmJqjHFUDb0RvjYpfVECkiCbpZKjBXxU+DtNHq2L6rpaeGss8jW6Br597D
RV9Vt4AoC5mIN0/LHpnGiznbIdEAo7UTSQDdii2OZeOZAwKra2bkTGkVVFFzIMTSISTD4k+qIfOU
64ejg+uVszjikoUarXDOzYEkYA5Q04igJW7d6fH97Oy5mlC6s30btYbM6+hXrdwpQMn4DcB3Mje5
XuXlLxAiAFu6rgWrfhotbu4XC/jAVMmrZqNlfmlCcBBCOxAkZ1aOBI28cwyO4Q1AOjh3clSTZDUi
aGSea6AbBh1YMKuyvNEGOUE+fb7t8NfB6mI5Yj1hUrohWRyNA1OU0UsIYb7dO0f01DJPHZgMWw9I
Hg7Q5QG7NChkROAYHQxdBT4SvFv9yeytOkqWNg8XSPD647zaqB/rQ/KTJEY3hGvXl+CSq+P6I9dU
jOApEAGrYlYeWo2l+8Wpa6Ry6qexHsBa6qA8Ma/aDJngvvQpF5mcIVSz02uKwm37k07tq7Owz1XV
fRqM8QmHluDK0x0PokWPncsISLiKXTWRu8HWd6RKs6Alqf7JTJY6hKLKfulc/GaM5aZg0NFWzDDM
ozL4egU8OsDrn7RxyIPcHE3PLRrQCE3KQ0yzPYps4Qzlyi6d1CBJl7uqNE8Vf6q6DVH9xRqQ4kP6
Z79irj8YaPW2rEDOdWB0HFxqe8PcpqFCWKjFCLNu8+KCIK6eAQM2Uwi6tfYDS5JHayw/u+bUPap1
ZQTpwKYQQwhf6byyQzw4f8YK/ijwZ9QnNr2pyRySfgz1+vvcJXdGp+eAjDKuZVKwkwm5V4xtul+0
pQxosrY7u1Gre7WnkOUci5MWg5+lX7/cdsZthzdR2AJVq4nb5jL4xmM2ViumUSIN5SZWrVFisuC2
CR6Drt3vtwnhziSlwjRX6/OIQNtjGME203yFF3g90ta5Vrzb1q6vLTi7roMSyQHJrSm2DWgV98rU
AvTSOAXY718t1gZL4UqsbG7bbyti18AthkXRlzWPkmZ+mob8Q+0aCSn81rZB/FvVMXWLwC4uZDLU
NdETBdeHqzU7ak9OaLrVIVa1qKlANDGCoeD21m1gGACxNNE8cNG6R21HcAbagtaqShDLC1Q5Vs1b
Vq+AOlLmd9RjIZ9qZv5oBtNeVs7d2s5zw6KLMFIlzoKQaKw4YFM6AOtLrVqyvi3XOLciXJZlma5O
MkMud4YuI4M1x4B06aDI3mm/ZJNFjwe2xgXZGFq29lU7pGyGRTfWNGp/OhHgVg1m0f3iXdU940P/
Pp44ZM8NzQ/tT/bT7Dz7HuSLRbQ8DoESlRxQIDmBG71Jjp21TQzzWbZ+Na4BOp/JSZieRyb4NFYU
6yrLZ5DBuiexy3nKcjVc0pQGcQNyzyGr0yOk51nU4QW8m5x4+qY5dJSk0pv+ffabhG/e1YBWmcqA
38SSh2EavmnT8Elhhe1pM3lbu/rP2969+fVBl6aiEwdeavHaXeOyMaoUR7Y12tBOVOpDyGGvQkRT
4mZb9zvnZfvbkHYZUnGzYxhPiXHdzh+ZvavKP4Ze9epZdmhkdoQSfk4UUjcFAcy/aQ6ZfgdOHj+d
oAGaSyKRzBA/vWeFAMfM1lpxYKilzY+6XFCPq2LqqUr/7tSNbHxkKxaghg42Vsxyg/BKOKVZVYNJ
d6yKyI0fU/a5rL7/936gQ9IVTK+/gGLCtpE5U6FsiD+/g6wGkKwg/3yPpeSqWznXuRVhz8xsIOmS
2niAW2BISiYwyRn6fIgthoE9IyLA3QQYwzZRVSUOIl4hKVFteTtAKhgscjnZi9iqXyq7HdIECIuy
Vb1UOY0NZsL+j7Qr7ZFUR7a/CInFZvkKZJK1L73XF9S3FzCYfefXv0NL9xbl9Eura0YajTQldaRN
OByOOHEOZYr3h+wM760Irq63ZUyMhuVRU4OzNTab30keGxvXaOY7nGgBip3f3/H5dgsTPp/V2r0D
mGQetV1eQX5R/77O3f3UaaqZA6kfegjfcJPtxS/44UoqY+oJz9FiLDBqaY5ggmDmx8ur+VNcFq8K
uPl/VoTnE0/IZFkDdtDs2CE34vvc0D7OA7iHk3b94RIICo8NCe0O+vI0/nXZuuxg740LDysAPbJl
MgEgGapfeXHfExaYs+HHlUp87fJeIsN4G0EwgZ3la4OPplfJS+3hzd6pqLFlDo+U7w8GAWAL8c5N
CdO92GS4ThKAiUiBTMWaRn8ZQe17eddki0FlxqKoZ0PhQNRydIhtky6b4RjpU+Z+dAsV05hsKTsD
ovJQUi8xYWuTRw6oicth9vH0CIdZEQely8BI1dauRLQVcWVNUdimNqIlEOvNCTWmg7KdJHOvbWjr
XwvbL9jdGxbehXWxoB1JjAkaF21+ExvJI7H7D85IVMAX6abtjG1/3xlLu9XKM23Io5qARQq5DBvK
Q9u0ioqnysy25p2ZumxtG6hpdBdG9PlG7zfy5W96sSquXFldZ791QvAxyDymXDMA7eohFzjkdwV4
JkeMcjXeEHiYLs9M5/odbr3bQCESOeu/K5uodTXzOIDG/OfLJlSbJ8QbalUMRMLYPASlI19+2WN1
XY6F4lK6bAUj7G8/UVNmvG90HB++PtqsOphM9xPWni6vRfpYev1EQKi9NUOrRW9pP0EcQdNQIBnp
P2PHEHVylChzyOiCcPRZr7wT0bWH3smuLTN/dNqF+yw3vqyddrMQ436kmuJ3ya7k/c8SrmTP8TIz
07HHWlXdLjYwSEYHZr6j3aKB2pcK5JfMGlgCUD7CKLh9BtLTOB5BY2wjAdiAMWtpfKhdE9JlrtYF
s6XdzFwFppN93Z1F8eWtIbOaSg/1fcsFlabufuRl9bksW0XxVha7kCHisYSqCJ69QpqRmvk0Eofk
Uc8+Vexay+qD1v2qvFpR3JRFYYxKo9BPUWK3RS8C7f6SuRpFOuM1s581w+CPKVE+ADdnFNOMvRnB
K9aedjl3tz4NpcexBitZV4WT1ri+wcx7x50sYB/pj77rkkPrZL/GUVXFlS8UiSgeXxK1Aa8r2tXL
HaT1yBpDOlb5t8zgjiJuSr0DXC74NLh3zqCWs8ZR9kk9XJ0O+dxkaQdksWcEDmi/Fcdf4vmQeQMe
DFPWeFqL+cZGYLdoXZNFuUPWBz2jmK0qLZY89+24fOB2ntzUiQb1qKZYggoKFo+Zpa9g5I8hLo2m
gXHdDrTFs3BAoT6u4nD1rA68fIOqmyTx5Dc/VIjraZzZDb5rFoHQ/eBZi59l1C/p14LEijMj+cSw
hH4HXm02qFC2j7O7GzWvziuqz1lk22Ppt7N7NTcotV7eePlyXo1sf98ZSXWvWVhvopoY9//o6W8T
wXcsoZto2NE7LOH9BEQVhnLPwGqVNrVO4kxZNHBiHtfFPcUm+ilDTW40zDn//bocECag3b0NG58B
yBZttavWzTmK9A2ITlvUpOPqhTfuB89R8U5sn1yIBm9sCS5R2nrTGE2eRb1b3Gmp1vidG2N0Z7If
2gGNNDvPP3gpUeyn5GyCtgboWEIp3qV/+HV3X64dumqJZ3DIp3P2NW3b52IgdjAnpeIGlNrZyDug
k+MYZ+JjtaYPDervPPIYwMha+qTB2/NmUCEUJO6OwRIPs0FAhmJgT7giyj72li5ZgbPXG3YaiQe8
kr2o5Jwl/v7GyvYrdrs286SfR32AX3BQ+VYcMh594/4edO9bb3vPl11eEtQcjNGglwiKFTi9mKDN
DWNzg1I9s9xwcbuAg9iuWr/Txb6tWK+IF9u/JrohUgb0uTH1iNGW7dfslta6eHwyDyHUK8vR5wuo
eDpd/+Yw81NhsKdpzk/9OLZBPWjKUrfMSUDWZKKDBCKls6azRfHkN5y2jhj3W0AXw/rYfdJAYu29
ABJ1S38VR6ak7ZR+S4jk4ra3COb7hQWPhhMXXoNmS8K7Meim1fXX1godvb7e7pN3nANwZ8AQJH6g
2CR8THvVvDzuUWBtYh728y/uGjeZoRo+lG4kYCY4BGDvRanp7UccZ7ChjsziEd4PQVo+aphz0SpV
6f5cUg4HGSwgAENgPeBc2X7GzldqcBKvhI8I+4wUX2lh1EHMOcZeaJ88oNg131kD9AYTK6YBqOW1
sEazxN8a88j9F/uuxfzbjdX3xY2L/CoaBptco4irXeutp0T5bdmU6Nj7HyvcUWaX6aONxC5C7669
Ht3inqCrEtCy1YOZxuMtd2kddB2zweiprVfzyshznSbuaR5XQ+EGMqfbBKY2oJp53oxom7JDMSPO
onGpruveejZL/eAs+qG1qSJ8yDr1aFRhCg+7iWRWzGZnk7cVLaYiYnUB4Z3SMoKWJtdJkn2dSv3Y
tdDTwBTgQrpb5IgTlN5MO7wcwmT+uP8JQqZb9cRZTYi7RVbW3q+aEa2pdddp04fLZpRLFaI/Y9O6
LDaK4iX52ZTXOkiHq2E6TCwOLcDLS1DwtumVxeyw1yzFGmVhGrcO6FoB7wLuVzjZ7lRMrC9dHAbD
DkHicaj6B939p0vm61qFKZfdchjgdOA7YDODONfbg5e67ZJVMQ6e69bXVKsf4y79dHkvZR6KYjwK
3TDknVGPMsdy89LBcRkxaOO4RVjgfwsdmEOq6DnJnGNvSbhMWaelTuMgecxKK8hmTAIk+mluZkUu
t+VP4vkHDxXoeNCA3hQu3u5ZPDhFTzK024BImg54IE/A/7RzAH0XFuY5WHx1uhSPo4GG+OWtlHnG
pnoJuCGmYaF3+NYyHSZrNRMK5BjN7qqRBmX9uaLzwXYQBy1FZJHuJlrUG6X8JmAjuIbnThMAotjN
RIuDJPkwJrM/FCqaGqkD7qyIwTSu56bJcNDijBQBa03rwdMS9+vljZN+MpNugsAOJGX/dFB39wsA
OATSRlgL09CTARB0GJ9KC5lJHdVJ46Pk4F82KN+8V4OCK+amsxJkO3hd4PW4AH+GJ3gz//zfjAhf
SJsKYlYGVjXpxW1ZAEZLrOtNWft/MyN8orZ3rXpZYWZcvtTGcpV3tY+UTuFuckd43THBt62kcUYo
GiOfmS0MCsEvwmEZFAdI+lksHB68VAwX4ejtAeIY4yn6BUaMCajBojsArBXEypFQqRlQzyJ4mxA7
PAPGs4ZBqwyZ4DBmwDoMyceMOVUw1c2nd3yanSHhOiwhoLm0FUJRbCxhTEiIFP/YkFHhAdL8DG2X
/xYkXIcE0IO1anAljcf6quuPgGwDdHgobr326GJchJyGLjA+Nd/4gR1VU/nbRzmLtzvjm+fsDq9t
DgsZVjRbS5s8O4MeNK0RGZn7olHAgTNQ0kCtxl+Zp2gGSKPtzq54vJLZxu0Iu4BSfHcS8yO3nKha
lzWcUM6Diy4Kg7Iotc/ltr/vFloNI+tyVHgjbtWHtE+vF44RVG5Ug79kawDkQZA05tNlF5L1KJHc
v2aQwpmwNVtfHcA7ozXvQnyYA8noC8rL92vTlr6TuTeYFTjUdgVioURhXHZQdrbFYdM0q8FGuyB7
BRQ6uamS0YQKgDs/Wb27KiKyLL7sTQkF/XppmpkmcOECwmELrw5Lsxwub6XMUfcmhNPYdLwt0u2U
xIsT4CEYaN1HXjxnBBTNS3vrAJnS6T8v25QvC2UlgxJAycRbmmcTw8w5UoKym7+D3OHALU3ROpJ/
pFcTQvz3QMfCkdehFopnzeiRsK0iTyVLJjtsEMKGSB6eMucYpsbpc61MNLwtevIBbP8FiiHl3ZiQ
R9Yvh3pR9cMkgxuAGQDChYl9yCueAYZYX9UlMo+tt0FCWrigEjLukwrseIX5CKqf1Kdlc8yzl0Y3
bxOr/6qX7q+CpceiW58vf0Ppud/9FMFvYtYNcVOnwIiZ60+jplCm4f31RnGaZlPtY8iq8ktTRc6+
fTYxrBLIcmPe2yX0rGA3O3SZjRYbkGGOHa+arPX7wQozazn1xaQas5bv986c4EXAq6ApYUKwrw2L
z8bRKgBjhwYBxqra8o9srJo5Vno2bCgeoOolYdmxspoQ1iCy2WB0Wen8ktQqXhDp2diZ2H7CLmTX
QzrosYYjbzQY44B8ClgCck+lpCp1EOBdIYAByt0zKh+jamyURxAmcbVnjyOoa4IuXexjmVgY3KQl
qHALNxyrhv6+7Jny5b0aFjwTgmna4GXgEPKmx5T/Jl04J6pinewrYdIfawMQ53zY2Jm6YSUJ8JrW
COp7OoEmmXLv6u8XguF+D0kMHjNno4qFs6KyYaDaP9ngMCTel7EwrzEK+45QuTcj7BfU60xUzGAm
jwGtNAxAlGdcoZ8vL0Z2z3jgXMJ/UOM8G56bFtDE02nGox18cn5m2U1ktAXfqhQpZqg1jUSaAYW8
AQwYN4Y9j8fL9iUTTK5LCa4cDBChXidy2dmF6TEyYgiTlLSefLP0gD1b7Lb6VmDhoEez1+5LYjDP
9p1lwjQHH5MjTzgeXhaJGbi1dJ68Z+tx+24saZIhMQNtgDrTgctcKcMQALZ9+u5C1uLy0mUHwgO+
FF0w0GScjU0Zsauh14ASet9CYE3vQcte/6xbTfGFbUls3pkRMULeaqIGtKK4m6O4a85XvY7J4fiq
ab78T8vxhKSotbRssGJAmVfDCPs+9gf7eXxPjNwvRjgUMbCgGOwggH97DPpVVbUeUs5Gf7V0FVGD
LIvYmxLeKSibDe3SbOcPimRjjK8DFdVlwBXKgzJdFM4g/UqIWEAQ4CSeYQgn6OX1LRRFI3vo7jXb
jYChQI/D/VnGhYoxThold7aEt0HqlbmVmB5mIG33ZtIIBrrjv0d7OJug9b/LER4CNaZelqZ20shI
adQl/T8mYErh4DVP3Wq+GGavwgJLaEpcWATps2Ui8TvrsY2YLAJ0AWcWs0YYSQg1UC9s/HskdDoM
gRX4eAeeh03vq1Dc0nO8syzc24kXl1rSEaTq7AstQdMKRM/IVOx1UnfcWdl+xS47GO3B7QYNDjLF
erBNI5CpP2bD0egYxpFVGAz5dqI5j7F1cKmfoU1StyeQ+6IYPYOCzEF3wm7xN97n9Fie9PopJwEN
MM39S7WZ0mUCKwmSPoTGs76it1jMyYqtCjGaYdf+IJUb9AO+W36rk/e84zDi8K8xkc99AFp90VpU
rG2zWTBm1n6eM1UtSnqwdzaEsDjTJstQF8XYVFNhJAZyf9WE8p3+rdSq8HIElqV2++UIwZGa8Ty2
1lb2ipOo6364wwNzOUimimA2XL+2LEX1WlrL2VsUYmQFxgaAkrYaWH7kV8axfrRuuzvUXqMsA/Gg
/hXC3U/Vh+VUBu+pJHqe4WH6yIP0lNhtMCxzhaYa8tgkH290EOdUo/O1GFWkb7L8BFpAFC1LPOw2
mNfbc9dbWQ+FYBwEDFNd1ccChKld6EWZn4dloBrUkFlzMVUFBjjPA22dWJUfqwpAPJqDym5Jg3ws
HkDG8QK9qAgjf4fJTO4Lr4D0UVX45lh8YiXol0zyjjE8tGdx5je5iq3x/XbJQ786sZXgDLb16NtA
XTLi+d581bGPHsY+Lzut5MC7kJmF1BV4D2BNuCkwaaCZHGCCSKtRFnCX9ZeWjxyTj6wOJ7NhKEN2
Py+blBzJvUkRGGibuVWSbUp4XrrfRY+RNdvKX4asui2g+Xq8bExy2cIYKIl0bCgacNv6d3HbzoxW
N+Kt+zf9wiy6T5dMceylO2gjhzQBltkIVN9amMoNPM3w+OYjLp/pJWk19CR0f13xXxA6XF6P1BrO
HHq3OHtAf7y1VhtOM1ocmzcld73O/AlwoDWb/GxNIIxeRJetSe5W0Aqg14C+og7wv7B7xbrElNZ4
6VeZbQMQW1HzoTa6+NEZUu/7O2y5aPRvaH3zTIxGc710rRM0F6GF+zgk/YOBcRFIsKnYmWQzdi6E
dtCsBBgIuqXi+Uo6TGuQFuQ2Scg9vwT7dBVNWQjadS9KwJdUBqr0SOryfzpWmxAN0GNvvxqejrYG
dkkWgYnLb9GkmOPaJ/TB6VSYavnqPMgloxrmQb1O+GR1o3EtMbC6NnTTwDpaYe2CeMbHGGNkHKr4
mB5UIreSiw+4nFeTQkJbFK6dFy1YWwdAi3v+qZhisGaCyTH/1KaJb3PVlIrULfE4IJuMKOaVt7/v
DnXaOm3RbNUgJ9N9OFNAOn4ouaM4a9LYsTOzfdWdmaae8tWoyzxCmxj0DEXzddSYprjE5UZcApdH
FROjdG+NdGtbN5Tie6FVHCzdt7r/fPlcbb4lFAfxdV4NbD9gtwqnLL1B21D2mLsINANoD+sfA8ND
EBgMNPAaMMgYJqpJRNkXAjO+h4loomOCT1hVYbEZWFkINtptd1Pp8we+nAy2/H2hAGcYbo7BFbi6
ODtX15rlaCaWlvMvTfY51u7qQYFTlp1cGEB43962Z7h5s0al3DY77F5HTz1BVTWpy4jw9rkBoEnx
CpX5AkZ8EJu2rO7sFaqRoevTAutxwYpP3Aygs5fLziD7LnsLwlFN9aHTHIwARDXDuBUDBDOA6vhn
ozFVs1GyoLC3JIQ8w/N6PAqxFksvIcUw8wBSbUFcTwfQARw23EWoJcM7DtOr0bPxtc5NwZ82wWiz
QmQlZX7TqJgOZeMkIMH59yNRETrVQ6OWrDnml7oDWOjSeyvs7OMQ5dHGRUeNO4yCNRAIvVVrHMl8
cSuLwef/lOuEsOfESIWdFqtbaBnqwCRaMQZmRi+sjHfMVGKRr6aE0LeMDNUwrwI837IPmrc8GEb+
9zWKNyaEi2rlcwyiuxqjhimH9IObLb5u51+sCWgB3cwRpnpbEdDl3v+6KsH7+1iDiGyFWFuQ8QSU
XWBCUDV/B5zzzcIEzx82gljeLXlkxI5fTj9Ydzcq80DpUtAj3MYa9E1K+21Uz4zUSYtEx+7x+8n9
XKW3sfPtHbECzoYb1sElK+ZJZZvkGl7o4NLU25/Ook1f4sQcbpeG8fCyJaljb00DQHrg2mJ6lDGr
MElBQHo405AZGAatiT8BQF0Q43jZlPSJRzASCrYscxvnEdyuztvR1VeMXQGZYkL9g13bYXU7cx8F
FR/S7e+ISBQ1nO1JCVpUcWkxHUtQICc86pz+EwBSv01Qg1xekuzWwAsOnN54s0LfUFjRVkUZkPTh
O9GfDnnJ2nck5vt/Xzg141ADpumk4Dex2ROyGPA1mj/jPFN8Geky8EEA00f98Izgpndbe9JLLCPd
ribPqT6lcadwNNmlhPktFBPg1tDfE06Nl2Sa1xpg21tG0I2jHd2DMCl1Qm1ih9rr1oM5JGZQj4PC
7p9vICZhO8NiF4CyjrpJhmfbxi3onXqwr89XiXfQDukX98H1Tb/RwjFSa3zKV+yiK+cAQY+2/Ns4
AZzNkkMeHDxZmnEdNz/cdABMn4UpRwmzn/y6eL7sjbKzjJki8PsBym4TEf/doaWSZAQT5GQavyaT
UYDf+M4z7piuv8sSujcoPOuQMRVyzJZCRjHPM/A1Yi5mzJOgn382yXeNs3dcG9vgw7+GNs/dZdDW
kLbgo0JVyKs9zXdtyI1Vye+uGR8vb50spm98FwBN4Ml9NqgKHobYmCFVF3WrPgdObSV+ZtTfyllL
FGdt83PRHTGDjyciHtzINIUnMJkQg/Fmy1Ez56fJMg4tLfEwXUs8uocDIi8eislJW+aP71ih65Ft
+szBNLtw/hJU6utmAY+BvYA3oajDfnyGLKXitG0B73x1/1n5A5Pafa++jjF5BhroaNYhrwQ9Kb0D
ER2BzFPx5MSqjr4MDrGFkn8X9QeAvjOXTY4Tmw7SMv164v58S4LiOrlmgEOwLjR9HQqUqnqC9JW/
tynUmidSgJx4hM1NWHB6Lktfe8Z4YlQe6ruu9JOjajB18/FLeyoeNlObOwKhbBB3GmCUySHj0FTp
l8vuITWCCT6cNHjlOQJK6ytvSrdCQp/7pn2VsQ+XDUhP2M7AFrx2nypx+x6Tj1twojea7X3o8tXv
4uHHZSvSr+Ph1YvCNZD4Z0EXC6TlwPB1isqOg9mG2LGxgruDfVt0+2RNxQtGB4/D0hwSM37y9Nzy
Z9OIGvjL5V8i21AwdTqb9i9GccTqbsILiOAR/JCqykOapEFnK97Hkh2FdjSeI1CbMQCEFU50blYN
UGATltod05UEuXuHQ654F0sO9N6I2CiyemP2xo2d2gBHXGLdjSDnMQZ2XOwryEAqjMkGRmDNAzMd
KuJg4RLyKTyRO5QCRjiJ3R4ZNUPgWr7i/zp4rLmCqtRHo19C12t/6LgVgjFVwR8kN6iH8Q0T2GYT
s32i/Sorl3WcEvTg8Iq4jrt2Cim1C18fwYRqL2RVVFEkTvLGnpDf5dnokKzEZHtarKCr2+Y6yuQd
NNFoZ+ib7gxFOweMNW+PHiVJBRVqpHddjdH5jPaFny9LSO311m1r1XCRdE0YpIIdIAPPLjhTQ07A
NHCI5VNSfeo83hxtty+vLh8vyTW60f6hd4JkEpUuwfkzmplJVWJQ1jCAr6109Bf0eepuimoImnwt
fM/g0ENYBtu3IRiicFTpGjHBte2mcz72XJr1mtdFDAJlo4oGq4v6elAs8NwVAarE1KWBKUjI24mu
mHUrZpvdjENz6WfmgGKhjmj5DzQ6gssbeb4U2MGhwlARqvJns0u80m0DCE4UdBs3SNt/4kUR+FUG
hMDvpMZU1S2eYXj9HUaLBqkz/zVBBNYA/CWQaQi3Z0M2aZl6mtVhVnsZedC4n1aABC7vkvRrgMxo
07jenrBC1kaTye151aHnOo7pwWbjdGX0nhNYGNg+AJOl4rY5D7tY0cacv/V4UWcQ3NvwtvTdnXkE
Cs2rCsJLPtDyV4T0dzkDK5/uxIqL8/wy2QxCvhs7CBkCUZsF0i/uTKaJR4W1QDkc85eJU/6eM4so
dlJmCHEBg18IsxTF1rfBiIGedXCnFtivqb9DovzodPN1WZmKKQCZ1wGPi4cQ+hSgThU2kKxuTbmD
Tm7tlmlUakbjx2lmKhYjcwvM0NOt3I6ypBiF4n4E4BfUkBF8/MWz49DVjJdFd2+X7O+pqMA+i66j
jfY40IpiqaFYTbuoGVAwZsy+1SnNMXXj/j0WC6g/AEhRegJc9awKDgZ13iQWkF+uNvnMYkGdlwen
i9FP+nb5QEncAIOSWzkVJLQE5+qtG0AKrXWdGSCGmdmJ39ZVeTVnye+p1UvFHSuxhOYBkGXbGBFE
cgRPsOvBBQcBGql5h5IDd0PI//iTWyni6PbPvM3S0XFBvW4bIaA26HXfLmjIkZWONQdtdJc9mHOX
hVVr3Wht5/oJpzdrwj7YWXLFyk7F5itxQiQriH0A/eMtLuJItdo1Z9paZWQa+hh24GpnnnM1Q+PO
nyyi+G5yY2CgB+AfnX0xMKWGk3CH9Hj91Oya5+AxtO7ASX9tOireRMkJ3nKwfy2JdRuduvaabZb4
Qk92Zt4lvf0e19iZEJywdivAhhL0E4bq3q2/az3H0Kmi7SOZDIJj7IyYbx3DZv08JQbWoYF71Gxu
U80MaGofJvclm7JgGD9QDNdm5ffLB0xyg6AeuTGE4mI8p64rC3irbW4fylmPEBsOk24JbADJ+tT2
ibUq3F/6tXbmtr/vnndLOtcOJjByiF1lfld+b5jqGSz1vJ0F4eKIwbg4LEVcRuvoBlp5FddJ0BaP
KFZe3jjVSrbfsVtJXXW4N1qvjLyG39IqOc0odynuDblT7BYjPHSy1SMbiT5az0mXnvIhJGbn167x
aDo9FMfpQ2KXD5Y3/BorpkJhqDZSfHRYEETAVQZVXEvH/J390BgYRCTsxGN+uLyXKlNC7KV5T3uz
dcpodtoUUb751K2gki6T/t5tOlWpVxrp/9vUM1I7a6GxY23Hmc6PFrD04/Ajn2LFp7vsHmeVwirX
Bz2fca6WjgXN/CnPtf9p05CMCQ7InaaxdVhoC+1UbNVi3uXPRjcEZaxiOVJtmXBrZUZRu0sBXxh6
dkzH+lTO7K6fOsWtIds0NBZQXIVS0bn2jLZ0czGtWBIleVB5uc+WX5c9TWoBg1E2qgZozYkJer5o
1M2ZlaPwmPxIxvnj4BW/L5uQ3fAm+AJQz0eudza1oNUTjWPHLaOysuiBeBn/mteDrzHIvJW2FfUZ
LY9L0UyRvnieomUr+1A74+JtWJQb5dWaVFHq/Fida53+GGvFjSHdQnDbg5yVAsMk9isWex4sQ0Nf
c+gg1MeGsEdz+PIWSlexMyHEVr1kQxYPBnrbuR5x/akGottltcKKaiFCcC2pydhYYiGOU34sLOO+
ylWBTbUQIYYaZlpNpruiumcv0Tr9LtPyuHISXt4uCRYd1Fm7/RLip96UjYZKFephT2NY1DdNdSBz
2L1oz0PtN7ftvYNW2vTVPNGry5YV6xOBojOajhguSavInB+W/scAidrZUxCNSIQr36zOEtIvKycc
fM34TlOAXLXsrqwfWRoW/Ev5OEU8D/K74ajzI4ZciiIoxmjqrtgYJJtET6jCH8vSpd1OW0LQBRa2
Xns0LaB70NzY2mentaBhOwSOds+n6n9zULF9Zld6RZfNeyDVdKipHoxcNQ8oUaZ7u7nbIdmlMRAL
aJlRwnW0E+dH7yF/rtY/cyHaYTp6bsDv24P2q/9NjsWxDFQCg7KLH+oOOvS8wasFoNhb6ykQe2a8
OW4xZZW/zut3TQPva+kec52opnrk3+7VmLBUM4knvdVMHEZtPA0a4JZj55dN7tM0DQw+H95zNl7N
bWdnt7MWXYnexTDnONqx7O8NHiOpfrpsRB7DXo0IkbLX+ATiaRgZQBqftjetpSiQyE/4qwEhSNI8
a+Omw4WpVWZxPzNQhFnGyo4oASzPl9dy3ghH/WXrqiIBwICoJ3wfS+sWD0xjRdTTioHyd3nhqwtZ
y6mAqlgNber8oLNuCi9blXnF3qrwmeKY1tzgsOpa7OdkNA9xzm55s3wjpIwax1FEs/8nVr9uqHAl
rOvq9nEDl49feHrQ6bG5x9BQCKa33NedkxYf7GMdoRVaKKqf0scEEp+N04hisFkE2uujCeAdc/D2
Au4umubSuo9LCoIN1vCPM1CUd32S/AM19+om55UbzdNoHy9vtgTbg3ADjkJUjfCJsQtvD0XL3YJW
9toglk+QH06D6hPE7X16XR600FY4lMx3CRaKtgbqVaCwfWtsTLMyt62silhCTsUCBdyKDIA/83fU
98CPSYGnQHFcP0v5Kn3CYnMDRfiG+fZMAzvTg1gDwJEpmnmyM7KzJOZ3dCg715tAlJln3qPj1CsG
O9HYKEn3mBjmB2LmT7Y1q4A/f9JisWq1Nyt8trQjdomhSB5Rfzi0H93kOJMAPRPja/7snMBf0Hxq
b9ht+7npT+4Yrd5hAJ49pIqzKot2+58h3L5W3FvcyCiPyn7lx4bb2pXtJanCiqS9CFbE188p3kog
i6PQb8Cgt369uajxTxEQ34nmKL1O3xFe96a2Fe8uidlsNXsFXW3EpvwwOdVxdaf7mFfvaEy8WZIQ
5fqySFBI17e6feV35MnxSsxH3nSNClQse/3sFyRcSPHCtGz0YGhZ7dQvjPw3SAZq8OFmKF+UT+ga
eEHSQipmMVYVs6XKPYS7ygBrg4fBGxwONvtGf1N7riIjk0bv/fKE6J0ZzpBPFg6C/dR9rw7rEQIJ
p+yhPbWHiR/NEKMbia9CKMrimIPPZ2F4CbpyYmnaGRJM8NsVnITw52nsjw6p7pq5VcQW2U24YQSg
QWt46BwI22dZIPlOOHqlrQnefaYvje+1cBe9nb8S6O76c24q7iRZONubFLYzafQxsYwSbsnrY5zp
oZmRcHIwO9tB5Ac6hLxQlcFlTrJRMLnINcARLXYU8jSbq8pNQZ2cjGlAFsah9uTEiqtHZUWIVFrF
LZTy8TBq9O5Tlw2h46pkiSSoJlBcbzPA6Nmj2yi2yKrRo4Nr4XuVbaWjrZ2TGwrq1yDXzSqIp7ny
+WDOASCUQPYv2e9cgxROOc/PMXSUA5C+9WFSGu95Ie1/lRAAutJMViSIVTSj791T60BLiDHOBDEA
+lYjTZPT5ZxCejp22yC4LUna1tRqq4mo/oFXbeDxGw9k/O8w4qAthGlaNG7EKyG20gbMPaCOznPD
CPjCP49L/r21eXu4bEjqODtD2993F8KKyY/KNWAITZWTN5tQJXcUNfjtC4iXOVqE/61FuAsadHf1
uVpQI3I1NBbaBU5qADXJnRu7cRQXnOw+2BsT3GHM4gzjLGMVQb4KSqjDB8CosmDCkKff9+ZtbGtR
kdcvdqpCfsg3kqACZzt4V4iTR7zhfcZnUmGstAvzitwkGf1y+VtJPQ9dUBQr6Z/28dtvVVZDDgW3
GNCOLBlCnpd9kCXrfChnJXuDNDa/mhILLRUZgcskehW5XneNST9w1NUna0xvWJMek7b7/fcrA7fB
BkrD0s5GFO20XuYYU9SROayLn9jrb8BrPnsTV7yGZK64tyPEf1q7tCjKEdcpZyEQQYHdPllrDqVZ
xd0m+1R7Q0KFjDHNHYYhxcOKWE2YlWMdzG5lHTIo2kTv2Du00sD97m5cq8KrY1mtgQIhVkczKDX9
UaPXZHYeUCRTdYekmwfYP0iWNu1HsRDbgmI17hheHaR3Q2P5XM3XmGoBMZZi72RHGIjn/+wIR5g2
hlW5W1o1DIT7YwVaBt4Md2We/RyWMerXpvBdAAz9ciHvKG/sTQuxvWpJNRqYdo+SmYWxtgbWpBKL
kMWJvQnBBePUsrLCxOqMcr5xVgOqsCqqZGmRDVhuh2yQGRNjuG8DBVltfRlNELvjqa192mRy0MhL
l0cLicqxxSRc2LaUhB3afSedtZ6PiUbQi9IEksmd9SVzmPOFAVf4BPFRXKxmwwOepwySfV1+C/Ab
ubrswhJ4LECNUGPBvPymMiO2SQD+QVGfIuM0rL71wfZ0Mufkl0OSa3N1v9tOHU3eeAXmnXu3yNAQ
Ylerpt0Ojqe4qqT1AgzdEkASURc6e8LPfTVWcz0UkV5ax4EMmV9mIH/uMbqsQ3onwwnw8948mO0M
8Gd9Z7XsCD6Ed6QYmA3flAxsF3LIQvQozaXo9ZnADfPaCJI1vu675gUJjqqQIHXGV0MijFafumRB
NooUHJS5JeRs1kwl7qYyIfhiGc8AZY6bif4rQAWuaq5YGpV2SxAyX6PRWjaOeKNX3j2b7wxjuq41
GlX862Ufla8Dc7gWrniwjgihwcxXOk65yyOwYvizAbUJU9Ugkl4aLsa+ga0Dxk4ExHql1zZpBUK+
ZM0f29k4EDe+cbPx5ztWguF8G+6FOWaRQKVweLyCDgCXYD4/9ZSdcntSOLD03er+H2nftSQ5riT7
RTSjFq+gysySXbr6hdaSEiSoQPH119l3dzsLxZPYmX0cq7GOBBAMBCI83IF13/RLMbkljpMkU55y
zYMNHvFA9zN/1fwCaqaBHdBjf5zuzDVIbmUP1/9gFuHVwQHhmIQPx1YyF51wp40XUE6BKi7zu0cw
bq4p+aHctE8gvmGhfAp379w2fDhsAtbyibndMzAeU9Z6hVbrA+UHS73r5n9xyWMIDs9HGxh0W3xF
Kp6ametg40606wDHhkFdwhIZsfmej6N2CY4ZvPo/g/nUBbI4yaLghleuveqpHn5c9ry9OI9Zvr8G
hMsv49Tuhi0YJDfZvfLGjwBrvY6RF6vX+RtEW8LL9mTrEdyhMDTmGAt2zVit46Tox5Jmv/9PJnRB
sZCWFl+RLKP+pC6xiVn22vw3YWFrmuF7QtYFqt6Ptzlf9KUe+hR9ikYJwYFH6rUJW+ik/IuVnJkR
0i6lopmqdi2NdczcBA1Q7AejpNO/yMDPFyOE0d5Qx8zZPICujj9kAynVxLfQHMN8luQy3z39swUJ
zlZZVtFnLU5/VtxgsG8X3fgXr3TAXv9EUQRTEXWIR+RCISWHx7P7fSnuTQx/LCiIXD6XnUlRvCf/
WhFr8LzVhmwEbxCK4W9uXL+DesJtrjEUCM2lQI+G2EZxVWVBHlzJyN/2Ltdz08LlPadNmzglXC/X
v/T27Kf1tUsboiSLZJHbWYg1gj+0HZ6JGWxAOAUf56UzzUiM46zjBlmt6s6w0R4eq6hY2RVe7dfL
okjeGbsNqvNWnPHR6ADiabZMjMZm2fwYNecKamA6mbvhqpsMdPfV/Pea4KljulBHKF4vH6vxR8xU
WPOHpFfMXKyCAmkA70mnxLaJ1devbq4vT7nF9Pest8aAmR4LFqUofRX0v5D/sxL3zgNSMyogKovy
bOcSJ3P6wC6n5gvoWX+uijUHRqJPYIFYQN7lfOXAgLzr1QrOa9erxhAkLzdqmyoBmGbfrZG+tOpy
qkvt3k6UAPNN1462XK8Jst+m0U9j3t0wEBfkJio2LO3uMs/ugcqbrkZFeec0hdaWOkExkOfAQiyY
EUqbxiE0Zae0zu4wtx2szdCTBnKOIBfswX1nRU3XoMuxAmjXleMh73KFrEv+FdQP16o2P+ka4CRl
fbCb4pirdkEMqzqhitSRGWyS/VpExVQeUNh7dQx6rVkYn84skGhbXpzZRdRuckVWPx3mlB08TLQ6
C9pWTC8ita5P9jI+Dal7bFcjKk3rBGqkAxh3AJVq49rL7+nKI2SbJwXq4VCzP24P68nub7OydYJV
xeukTRuAXIYBuETv1ew9kD8y+7ng462F0b6MTb+A/Ee3YzDuirzC3HpH352sxXvBUn8MtnHqVyBu
jbU64fTnqLaaX4W22r5nLAlJAanLl7ENsrW2X53eTA49QKUl+tF9lrl+YxYcBPeuB5kC83Fd6U2d
JMepmY+46QBad5N4dnU0N1v3MFrWzWzgKeX2X9Bbde5RKnXgSekQ8nxZfAgQ2IQnJdomVvdF6RT4
SqH5mjt0z6g2RnzUM5IqJeDBVOXEa/BGNJvigc/KTHrHWQmgX0PQrCNcoxp+ZIiTgdtrgJhXA/WR
BnSQwVasqwSy22RZUCUeS6UI2Oz1MeoYKVAKWndXUX31J7cYt+6NuiG8vMgqWB7QNMUSEYGCLC/b
DBK1za+hygeCt9+VrZanWRt7MjEeFZn9WltVCLWeK0qz90orj53Rv1huqwUpIvd9W3Mfj2HiatkN
/PXaHubYM5UH3DopiCbNBFp1reepL1YB5HVQYXDxDoNBlh5ZLFt1Uiem/jKlNUQiHA7Fu7JZ4dTT
Alp13h7bxrmqNXskncMDPG+DQk0jxe2UQJ8wDAGs7BPEwjjhfX9ToXTsl1OXQchoaEmpjVPQJl3r
N+7ytS+pFeh8fOop9BpQCQQRmQojlud9c7PZ8LdK+NdGpT+8dXzKl8moSF+mjNAJaW455QYBNVHM
WO75qlJp4CX1LMLy9cqzlvpGpRyKXtD6ILPrHqfCPFqzd5xKXkNfJG01XMQoBmSsdO8SiDoRpx2+
GcusQoh4XKK2HhiZQfsQrG413bh6UxIkJ2DzH/LltqMODZjqPXqlnoY2S5wjGOJKJCqYRxqmyQqn
vmC3ZmaCjX+lb42TlP4IyconpISI7tB4nFzLOaZcYXhwD80JhZgvQ2VEqas9TPVyq9Fk+tKUTndM
jRXTBB2GtlJwLvkAD5wMJ41BavBTrxrzeuqWF2tNH8e+lGHfdnJ9zCIh0d8uKqjMCCkl4xzSAgkH
6+S8EqPEzG76MmmyxGLLgoSr4dzKn5vrrCoPz+swQ9Qg9ADNC+H10q19u3cCbT620M65fBPt9Z+3
+aptOBK8CZ8acbYB5CifIf1Gl1yLklEtwtqj4+2IieVoNJgXdCktwmbM0qBdtYWwFrjCOQd70+Vf
sr+5f3+IkLGlgwXYsom6lZFeZc6TV4MtWDL3sLez4PoDhyHeaYBpCInGXGW6tbYYu8mOo/Pmsukm
L7+yDiC/4p+r926kTBsQBNBcPIOF9KLyMpV2FBfQqCsnjIUCfLK4z+2QhMwYoss7t7md6DCon2G+
HMp9n9X7tGQdp9Je67gbi+mYON6vpEPIy3SlINxjr2CJfHDa7tFxM1kXfG9HQSaHF+fGmY6u8ccs
ym5boGw6gKir2mzuvMqc77yixtxr0jqEa3kb9F7BJMQYe7kbhldQvUDNGz0yscAwGmtSLwMyk4JP
9MZsuuk4g203cDEL7ipKaHhK96woJQvY2nUB8iWZmvHO8+JD+ias2y0Qp6t0y43zDjoNYEV2pXS+
W34tHKsJugDoZ5oYPP80jrZ4VZ2gGEBjli03UJ95TjP3e81NYCMpfZgyYLn68QoENoNPDZ2jyjJ8
u+xYe7XkDz9ByFInpjMcA/Bqc5Rguor0sXPLT+YREp24if2NqCZ5zYPp+6CQOpZFhB3n+mBd2OQk
15vaTpGiM6vAPB4g+lP2c3sSZN58N5Sy8UyZue3Mz+Nuai+16mCxeOGQWanJqo5EH3ENXSX9vyi+
flibEIpsvQFROZAyGKjQb5ehuG8aGdftzrMKJqDNuA2Bojcp3FZKsuaGnsNE77iE0+/ueljKLlK9
u1pRST9KpgF2Polzc5ZQDEmHgmeWDXNtvVQQnCkKYtNRUkHYuSQ+GBHepA5EX5a6hkuk9VVL9aDU
W6JZ7CDx+82zxE8PHNPYNgRvPE2FrWtZXjjOkvVADqoALxD7pYhA4BY3T9ZLd2KxbI5sD/NmIX7i
Dt7u4c/8bS5ec4qBeNKHmD44mXhWRBMaN9OR51HpJ4fVVwOwXEdeEdDmOJRBDg2EQKaAu3OG+Bke
pNEs1Jo+KTurgzJzxPTtDId4YRCFSjpJ2WSnqvDBhHDNM2W21ckeKEgS2vcM+apSa7+m0Tw2yyR7
42/hSTjGD7aEY+xqiBq7G8hXybjm64OdB33WR0WyXq1mHiZosBxVzOVMjR45Q/qNuuCI5Gb3ReJO
e9u6wTWBdbJNlKe3yHMWWQYFpDClAyD/cqqeqOfTMMOh2mSeAvoEtqW4epYNMuwEM2QCmJpBvoNE
RKwZDzY4V5MFszlFd6g1j6S4owAn9Yv8jTdLcHmBO2f6wZhwTbga+tBsATgoHVf11q5qo8CjBOpb
ZlKDipVzmR7brkHtzwwplCM/jRdX7VSybgCuuVN4+uQ0awcKBwCAb1wQbkQtWLMkU7l726nbqF0i
d8QLXpx0R8vEMKdqwAp7KwSmK1j4FdDp6ASSPhsl4WfHXTChgFI/xrPBOi/if2ZrmG0jAYvH4ipX
Zb5ETS6TgN0zgZeM5W4S6mCOEjzSbfUcb2WgladEiRPDgh6b+nbZKfa27NyE8KGXIx+KaYRTuDYm
afo2fZsg/4F7ISO6hRImLkD/ssWdywHp9t9FCZ/7qE5Wb1hY1AwSVMVg/tR/qWRaHLtGNOimWw6E
TT5JZevD2JUTqhGxtaJhrjeRBvxnJh2IlZkRPilHGWhfWEC2lR3a0Nr30gI1qWwOfN+IA4FoAM3U
T61mveepg+llgLNUZvnQF0EhngNULp3Q3zMEnkWg2YBHAAO0cG0n/Tq71O6BiHHVNwc8TZPRPfRO
L0F47oWFczPCpkGSBc9UbUsY1zrMHPMAOR2/a63IkcFX97ACINBCRMBUIjCRYkAATKRsOierYzoz
RrZpn1ApE36ckEQe57myfuRWwyIDLNePnM95hEOwIq6O6wu3U9kA8PYtCRcdcgecIBg/0GMTu0Tu
4o7moDnoEq0Rb9dD7qkxgM/gZLNIN4PIdEgkMWoPEPrB5HYWZ3eaiXGZrmMwWbnOm2XmX8suOai2
EZhFGQCl85Mbjer3qxO3dv814dZhrTE1V2dJjQKqtGiy62FnOyAENF3vVSXtNjkOw330VuVbUiVX
09JLKgi7Hoa8CBQQFqDZIt7KdEerhBoaugYZkmozH35tFUtvck9uMUjQjHsxesPD/bet7e9nO5zU
qBNaDpZkZuDY64z1ezPKiEhkNrZtPbPBu6wCJx3K3GD8euFzCt7b1P59OSzv7hkayqq1KUIBePDR
Ru9kSQ5NALSwIHGY5yN0kyvMIOXslhbj+z+3hXFrCKbgYwCEXViPaaUa0N0Y7s/s1nzwBrc4OX2u
c9Iyda1IoUDH5LLFPceDM+jI2l0P2GjBYquqaVehBRHnZfq6NrT0zZUNPqawDYml7foSP3IXxFsg
3HGgGiFWPVauo23aAGTaadP3TOMbS7bxSFe1CTp79sgAfiGUe1GtHxX2/fIq9y5z1LIAYwcqCSRQ
wlN8KF2b4xc1ccqy9D5JrfbQtRr1gaYqUaHPIaY0SpXRdrYWmApn41RDjNVE+prBgBJmhym8WK/y
Q4ZGEKA37olD0/Ty4nbtmCBoBIYD8n/iETIIpjTMAUbZ9mikrcOGL3tqdEnVaidGg9BaR6MYlUcw
xgt3YFH0KN2byE5oxpuATjQPbK26Hq32tl+nF8DKW3/pFEmc3jk4WMXJQS8CRWsRTaYba69Nawmr
bqLlxDWV5b7jyxy1YzJ8GefEubeVRoZh21srLAJnhLfHZ9ZfMAxPWZagu2kk3/ISzIwTJ4OK6eV2
9VP0ModCkyToezVByPognwUACMsVt7frNz1K2gO0nOgWWcds8vvSLcPOtL6tkAMKaM8O4HWKUGR+
ruc+/Oc+dG5eSD1WR0NF3Ib5rLR1AhvHjLd3szPJKIj2Lt5tmhG4KlC/gf5NyHKVunZX04KldPma
5r7t93ESlD6GAVUl6sd4OuK+j2STFnsJz7lZsbyz5D3rzGrEiwHDlEV1zaImdnzNIs1x6sJSyjAr
W6clfC8Lq6dycmBwCOZAt0kdGN/z2HB8QDL9jqwlqh9URgax1w75sEzhHDlQcyqtYVU9zdct3suR
EtJrCKc5fhbKyi17nwmgASqQulBKtMUk0m5zhGsLxorFCkbFucKF/6rPXR42LHnrS/1ra3vxZUfd
3Vck/MjGAd3HeIlwHdeaxVPwPCNXDKawzVGMSE8gIbseg4SowfSYS49yJwFw8EXaCONIGT/pUWvo
MjOMgmE+ydFOFu9OeLBfuVb95Ci25Am4F+7OTW0/5SyfMXjhVnkKU4mTmeEwdx3xWoaMQwEDisLv
0iZ/uLyfu4szVFR3cPu7AOt8tNg1+cDdCUjptdXb0BuHG1NBVWD1qpNe9zKNxP3T+2tOnM2AWjz4
e0dUJhUEM6K/jKtPe2Jcr4fkmv0u6tDN4i6WYel2Ug+A/jErD3I8FWhtwWeAtx8oEJcYrJkh3dm5
xu9eNQ5lar5V4G0iCSiN1z59rfRO8qLb/R7PLW+f0NmBVqY1jNXKO7TsuqPikjyEhEzcH0cNQU6W
COyhrbDOTeDHQJ71SUlKc2s6MIxFxdNpyMkc1D/HOnBbvw7mAyY5vg00cIkyB2aNUmwh+zJ3qs54
UqBcj7F50CmKr2Rauv3cdlhrtd6zI6SFwpm0eJcvt8VtQupwOjj/nBsdaklQ+9Pw/HT1T/T82uRB
rRQ8aTFGtF7KdQypYZRkBvfcnBWRrg6Sa3rnvYGCOl75GC41MaUgfC1T3ySK0eL7BJTBuAaup39x
Hf7PBcHw0kCtFZ0zzECAe+mj02jamtZ1MuJx7qBn1bP7RHtxF1Py5e8BWlEkB9M7GFiBpBbrdP2Q
rgDn6duVWK23Y3nUwzyEagnwx/qX7DCjLhTKXPRTrgqKPFwVKoQB4J+fBOOBxLK5VaY12Iq+DUDn
mNN948h0kz4rif6xAkySjoACyLFwTKij5EkKmbO4rqaHtZ5PbUnvWLLBb1TnrfCLKj9qAFbWoM/P
lfJWz4zIqhS/SuFBK/ScPLvxmZo+IxUujpcD7udMb/txIFrQMImELoXYc+6SYR5ZUfWxrZ0mvCbz
+ZubV77SApkF7Fu2dXybMmLUlbwTPl0um2FUkTXwhYHXV4yCag69oHp7kJfZjd4qJOmdKLe/6Qnm
D4Z/7MOCMSHwqeWSDkhg0buYrtyWQXjzFfmXLORs6cyHN6VgRThoVx0nXaWwMv+YQtOvAC8nw2GK
tND5JVcf+SyW9dGcK/QIm1yla/6npBHX1Nd9/bkIFF+/q15NAhx4gn5yHlS+2xOJz0jWKYZWo3bG
fMi2WkpsRCZ4d4/LfR/MofaNRhPghBJ7n5ICYZ3bzzm7tbilp/OiY1sL57AgCWDAU6la6eNhKfFJ
mSXhYV7UTuaVNSzZ9ZVqtWTdgGj6EUArSWb1OfMQ1rSF9rM1mXRkwABhCye/eZlCgDjBcY6vHBMW
fkI0z+985WjKEp5PF4ZgVQjlaeskncexvtr67TUFxsMeJK7x6dYVLAgp4+zUFt7CsKCZv2fjHvLy
9kQjl2lRl1ehoj/Vaed3Uxq16Ry5VYGax+PlnyBbo5BdoTAwdW7bIadrDd8Ym5Als8QhpV+eEE66
rUdY0WQ7PXUhgL+GRWDX/nibn2ZKAB4Bhxn3kGJUMg6E3Rvrb9QUcfLU9Zim9thfRf/NrWMBLHLb
v17eQZlzijB5Vmi1V6VYnvu8jRyxSHvNgtwvr9Er94cbRcrN9h8sgvl6k4z10BT8+DloSW71BVgO
AMxf3xzogYLinzS+4muLr4FAkFBg8gFSvLzQ/c/9r1XhIwRNdpmpI6xS+2rCKGyTfLWGr6uMqHf/
zP6aEb46rVuoghliQHr4szL9MgCI1/J/l2Vs5OH/tYXCl4e6VaXUHQ5tCLzKn4PM15Hw+gBBGOQH
CF1mbGTW+UOcBjVwp++Xt/Jz+rZ9+ECPgaYKiiWfmlIzb8Hg4mIv7ZvFb/TYiYo78EOBqfqYQE9c
zue36zMG6osuHsPQiBCz36rIsnzG4AgWbAIQaJMSdC4K+H4aTsDrB4RH6N3LuqJ70eXM6J906ixu
N5bBKz7l4CiGl5qjR0ouu+5kC/vzijuzYQPyD65xLGzyl4VoUWrhHDNIKGc0sE46cb+DqUZaktqS
EzF5OV+ZcMvaQ0ENKB+C/LRb/NwwAMofv+hrd9uZxgk9ZhYNRf1Lt7KrzNJfes04tBzVcU8BwNSe
3o22rMgCxjdiVPyUel3ISllZcNfJzn+jECaglqcsZordr667HB8RMX2NpCUBk+Q1PXae/794R8pO
XAgSutOCBD2BzfrNjtVw/FqgPgje1BmAvYQYv7xg/jff0vkyhYCBxyXINwaYzK4Xn+a+dWh/bTxz
+dGLwXpc/vPpPny85wbF2MEYy3gGg6j3+Kv1ZXJkoJ29GHhuQbiV803lxdALqPsufu+Q4pgeRh5U
oM/7gVGlIVwhMR38L05v84hLXi3c1FRZVoD2YNdmfhIbgdH7aepjfI3j+AwwvQXTlfSSln7BwkNA
11XuNBOsTgjE4wyiqfmwMZGtvglSJh23mRLk3y9HYMkOi+OTlQMJBEhp1zFL0K69cvUf7WRLEp/9
bwHpB2ZaVeB2hFOsutSrOnDzxbx6TvVrU6Y6uL+Gv/++cFpeQ73VrfU2ztWv85ST0n4xE1kRbN8l
/hoRDoduhQ7dxUaNmKWO1NBM/TxUEn9iZAzgEoB3lqFz/Den8z9GxbcaT4o0SbeVUeVxbCip1m+u
tLy3bf9nZ4c6DioZqC+KlZqiBOXGXFN8ZI7vxlv9pASEm/QzwbWIgRN/Ccafc0+KcERSFV5e4V4y
tWE8/9u4EEMoYr+VZzVqKcNya9LipdG667LugtZhsgC57yd/bQl+2PYzHyiHLdMiqo/598YvMUFz
qPCFYY4OsgH+glKVL70k9z+Av4YFB3X7jDn9hB2eo7mKVL/0girIcCHoaQBORd+2DnjoS3b28yz+
n/D816rgsV2rV5NlwaoDZfnIhhC2n/0A4jJQf24eWywgTB4xFRhcPtHPgPWPdsUulctqFcQdsJtg
2M1/WwOmIRNpfCdMMebXE+gIB3qw1GTr5vhdLUnP9697YE6BoUUrEp3rj6+CldbuMOkljpnBny3T
R/AOS7/IgPZ00X311VeZF0ttCtc9Y5qRuw3WXI2+FtHw/18YmfrnVYeXeRV6R+mFsfvhni108/ez
jI+bk+YtaoOQxPgVnbG5gBiZpXqHeSjfbQaZQ+2GwDN7wrdaGI1nQJTuv25FGvbNditikbk/oXH1
Z5FU+vHIrApfrd5o6lqiHwh9j0eHLGEFH6b+yEixHhfoXvrmQRZ292/is5UKHyzYRZbG0hAp7CrY
3rJWHxeR9zAQHlIM3NJo8DHpM0nuSalZ4YudeNVZbIZZ7hEerAGobr7+GlDh2QKUbx/kpezP3Zbt
Y/27UvH+t8tx9ZYJ8kT5C1oqKD6Otr+1XFESxOSFjVy1z0OMX8aY8v1Xr6Iz20J3ubNNNV22AIXu
JJh93kHaJtnR3Yh/ZkH/+IV0hoNnZ40vpBkHsqSvpfXAXOmx7XooSLlsqJZB11ME5rhGUaPFCyuZ
4YNi8bDcVgEkv55QBpxD4xuLZaF9d1mbHquFyRKwkggbp7tpt7QJWmRqX+Kzu0mc76r3dDmM795Z
ZzaErcMsscWNGTZcByJz2vUwqf5lC/u+d2Zi29ez+AWxo1TtodYYswr7Zow+v6sClI9q0v+CtAF4
9gOQ1mAqlaSBTiWuIVufELH7uU5ty8L6ePqSdKelkrmFzIAQnfHCBVQsZ3XcVycnA4+yLQVKbPHg
U+Z2toFCQC6LrJpSjg3UMCTl+h0KOJHuK6Qa/NZP8PRrqggsHyO2UScKxI/l3dp93//rikJ0zqEc
CnoEbKPThYufQLe9IfTUvQ7EKQ6gzsrDIZaG5833Lq1bCM+mYlqZhsE0TOoYb+lBy8BrlD/3AW4h
6henfwxp3mLk2TYLYXmws7Vft450RqtAsRSC//8wQqKw3qY7L38Ukk9bxBYAb5NTm+IKGOcR6ukv
iUeRp0o6wDIjQvxQpmTsIEqH4oSVEgUNbW7Nfm7KPrHPwIGPGyeKZ7hqSsFQ0dXxMn1lzm8lh8jy
9ZrdVea73T6n1ne9ewIYObi8hfsJ6N/zEud+MW/KTW3AHgJ4DQoqhqShwe2GFv6j/VP1CKtDy0fy
uxyS2+FGJpGye4tj3A80KlszH1RYH8Na10HVACob4NL8sl2p1lX5nKYH9aeNvNfyu9gAKs6ML695
L9gA5OdaKqT3oNQjBBvGVCtzoMwZuzo6w+tKcvffdIHOTQjBxuIed2Z0amLmZb6aWX7OU4nz7zrM
uQ1h64bU1NxmhA1tiCvz2UXwqvuJzOxV7w9mgf8Cw7ejHEfqSZxGtoFCSKnMbDDa1cYTrf0ypnaw
aKXEwrY/YtA6X5sQRfqireuxxtrG7mdTfB3xCG0xyj/OP/5PriA+v6rSVjAXDTsYLwo17a4xOsnF
vXftIOsAQ4gDQe5Pg0s2WG0cGxzUoMEFvML9Mq2QIKN1qI43ivoIESkfLNtPl1e1nby4e+c2hfPx
gHzG093sY7XtwMvxdRlugJ0tjZysxc/LpvYO6tyUcFAzr+lkFFjeRp0P/J+DtgDvfw+LjFfs8ppA
HPAxUNBaZUXftU3MAWda0t8DL4hrzOBAXwkfJFMTu9/W32UBy/3R2piA7MZyYC25KR9YNB8YJo3Q
7FeRXckebXsXzLmt7QI/y+wGgydqxrCFRuPkGen1xgWFCQaCPD7XMnFamTEhjZxta6nMzRhV7jE8
fuj5Y6KlkqHny04B8PjHFS3g9m2qEkbq2QT/KZR9MNo06GUIRXNJoNj+qf/s6p/mJyrutWuibm7h
fG+S6wyFi8sOvuN3NpR8wSEM4gYAp4QoW6xjZUwDkITF3B5LTw/Y4h2yyjqNGFvaFJEvm9vZOphz
dA3odxOE9MLdhLFqpKidjnDBgApyKr8BMQZ4W0nXSA5pxxM+WNp+yZnbGTWbXGO7PsquJLpzTZ3v
nszG/ub9XY2weVO6NjnXgJ7TUtUfHDzRyx/FDBiWMoN7Sta7ku2dEPaSoSkwjQJrrHKiGbk1n3Bc
qJDabnT5lD6Pv4PH4/yYhLCnDItdjKh7xNpUPEHO4F3VuE+H6ph5DjH4r5WOAQTKSFHpPzrPCzFv
95AaGRmp6ts5dNoG72buUaugOj0kXCO8aPy2nyTOK9kREWXgzS7jeoUdqbX2psDb13hazfk4DTLq
hp3P8Hw/PCFeeqnqAOaHr6RSFpJlGGKUd9/3HNZQAXYFSZoBAUnh0wCrT6kBd47j/UHRdLdJflVF
SdBHYIL6PfbhEmw9H1ndZa9aiSHdv2aF7yTnZTvaNqaYFBxfmPw2Q0DsffURiZ3h0yB9lFqULVT4
asBznAGLBYuTr9x5xPYZBEe+JMGPJbJ+L495UPv8/bJD7114H1YpfDtQYHe4tSLuuEPxM6mdsOr6
yB6vV8cOMnu9nR1kYHb6rVpQZyh1SRTfq258MC98Tw6IskoQf+Na6rP7pgVbmWlgGpqjbpkSDdDm
zM7wcM9JCkyAUUOpI3syuAomN5B2QB0hsX92o4yNYbsLhbvl/EeJz0sUw1CWSPGjeJQlwACR8pQE
LFRARhc4Lx2qmo2scbb3HZ05m6jmuEJmTaMtTCo98B3eGI/VbwqysDQHQ0l16xbXtfqmg4tsLac4
b75ODobqRhlGb+9V9mHlQkpSqa1qcOjoxHqsRe5LeeKH0l9+LEGKzngSLq8yn9/c69JWC2kJSxKa
rhwGKR+xIH6lZXrI9MrHH77Z2bWdyhQw9kLj+U5vJ3F2/QEJNW3jetjp5j1ZTjx5VPPbAUjLyx/W
Z31O3BTndoSoZZnVVFqb0oYZa13goDoczGvgvKah51uOr4/bcBC0OCufdiTVfMVF9Rq9tSsZWn9n
wY66gZAB/cYojfjQh6SjB5AUGhK1aj9W6C7XmfKOGZ9T5WZccu/stdM+GBN2F33tshtR6o2LKkLc
XFFpQ0fJRmMLXxCItsqDHS0Keloy1OefGrzgSeAHQOZkICiDVVvYb15balZnELzR7uzY0IM1MjEN
0T4PA+kO3lcnLu8tvwjzuxyKr6BXOVw+771dPjcv3BYg5nRoY8Gtpi5azWcvT4CVuu3VSuJXO4HC
QYZoomikbTQFwjJXCLkv5riyWDXLG6M2jwubZU+unXvogw1hLSiudUrWw8ZaYR4ZnJbloARj8nR5
x3ZyxA9WhNuu0zUL0iMqi70C3bGsbZ+R+q6gXvXuR5c+ZZ0u27vtMhFd5HzvhLsuS+wisyq4iBkP
R+2wwcftCAOBx8sL23VFG+MIYEYBfd8nMa25s2uM7vVDXBpNOKtaUFvfJiAsk2m6rZbsITf1sO+N
uPBuuU3x8WM2ETTwvL0dUPYqtZmMoJB1Sh3JDsrTVKamtPuVnv9AIcxb2crTuR7wA6FtRlbT8w0M
1LvDep1n633bqu911UctA4F7/toN76v92+2+QyDrLlVNGc+S9NcIdwDIahYXwxMsxsNgjZbQCBqg
Kr63sRdijOMETE+2BHIqq10vPzslIVSBBGBckh5m1fXO9X6byc2mBHbZFWQ2hK9VSewhqTuNxdqC
hGXVGIbg7AS1M11Kj7kXgM7PVPholWoAh4gOU2ZMHzjHTF9Q27FCiefnx+0CH0rSu2DgfpNv5W5Q
sjbtUrCNggFQyOLGnmVup2MrvbYHIW5NRvXn5Y3cX93/WBDrdXyax7mpYaFMi1+jUx7RUAlWs7qd
gOC8bGp3MRvpJrQtIE4jwsA9UBop5gxTa1U/MZveYdBO8gTfy7Mc+68N8X3Guona0wQb2bV3p/sY
MPMznM079G6/8IfuV/Usux/3njMfTAovtSoBCrtIYJKl8VC3RAW8veF3LRize1SfXPo+aPdm80B7
5ZCtDbHrJri8sbtneLZoIeowOjvpAKLWuB0qMtYoPqQ/lOnZZK0kC5GcoDjuxkqWjjZoleIRbMZu
+o17MgmK/RB/tpbtJ5xlkUo3rYuxmCzugiSu3tXnKpivynD5mof80Eerf21D0h4DrnmEeuXlfdy9
OKG/Ai4kTGN/Ut3LhtZ1U3ccYkrBJY4GlaGkUaooEaBrvpKx6LK5vTE2lKq3QU9MzqKdLlzUujlT
tkDqL161Oa60h8J5a5aTvWYB2AdJatznrCfUlt3WUrvCdW1XTpLYuo51JvyU9ykxoP+ss4fZGa6L
Nj+AbR6cQUvoyoY09vKE8wUL4UxzpkppbHRXVpuHdY65IWVEkWY8tPO9gzeolc3EltXu95zWcTGx
p+rgLQH7zEeP6l2WpLQ1B8wUzMZ11ireXT4ZMq7WvW/w3Mr29zO/XQbeJSm6LPE8vFWAnmXlaS1x
iOPvy06zd/Gd2xF8BhP2Fs2Nso0H81cBAvdlbX1myVYjsyJ4iDeW1sIMrEbtGj+fqa+oJgjvZFMD
sk0T/CFpaquo8wpm2C9rSQmvtcAZGug1VpJXhMQJRKUrlnrJsqaw5OLZQtd7KmPskyzFEW4Be7BY
0fLtm2p6LSWT1dqnARTUvqsvIGJeLCe67Ai72d2ZJzhC1Afba23Xbg6xoy9jaL3hIZxtwKnCp/6A
iSRwvxMoM+SlFDS7Hb6Y7Z8bFtLKxF7wegIlf5zjSwa/1jKCPRtVI/64lDUxZCVv2dEJN4IFKbYB
srltXLB3Z07J/yPtupbbRpboF6EKGZhXRJIiqZz8gpItGzlnfP09o713RQ1pzF1v+VFVbvagu6en
wzlg2eXEfZ4EJkLMadSES0QlJMiHl9RdhJ/rH4vjTwa1npPogP5QMNQh/KmSVDeafioChlAr3uzp
ZRvUAA0jY2DkDHF8ziNdb2JI0VLjtiyzDZjiQyuv89dekTjmd/nM8HrAdXkBBFFcFHAxTDgzGQy7
iVZtU4W3nnVZnU8RjIFLI4jKiA4RzVg7g/RWBtcETX+dSO761+EJYgxaCtH0kkwYdDrWLwBG8XUz
Rt1s3jdj9OPfiWKMuVETPAoliGrJjHEhwRcHTE0Ei9UP7+uSLqXC2C9TgR8HTjnghbFazaBxXIjR
+VU9owiGTELLbQ0TUd2bpL8RbGmBR1GTvqXdsdd+mROwhpXH9d9wIVJ8+QmMtmkaZ/EClCl/iLA9
IOGNpolWbmCkQtO8pMpQfA45dnnB076IpH8/8bQy0bsmmBq8cYXSzo3jPCu2jkGHdcUuSQFRpaQS
IE7pZ2y/udnKoyR24IwpApSSRy8mACaSMw5g2CUxwK5QwO8BnIMzdKClJahKA8fOrwfg/4nFmFlx
n70PTfm2rs8FbzZPBTH3fdLKS9EAcdQH8GwmW0BIWe7rseFNfl0WYxpEA2QG8PvZj6MXBWh6oI8S
+Wr4Dm6TP/guCvDy/yeAevrJ1x+DUI+TCgIQlbDLB4RlhdiJHjnrx3UOhSWjHKoBsUkCTyhQnRnf
0jGqMyOhh5XhgedLTuunB72yDF9y9WeU9P5ErRNxjB8FkhTmAhD3/Gi6SrrFn2fJVgSJgzZ5IQx+
UYr5OiZJzRnzxXiOTEWyBfLI4hRGkAPCGTxt4RxrHHkXrftEK+ZjhWkOQP+esjUqgxUNWDsrBBs7
uf76x+KJYTJm0RwMIVChFui+7kiYH8wlc9F545QeLtr2iTaMC/WkSkyyQIygdACB+hkq/xjZijE6
NltOohjjFJCgAK0iRlOxzsAO5miJ6Jjm3fqh/cbCNYqkSSHw2SFvaQR8WFfg41Q/utIqj4UXq5Z6
H7/PHsbM/2ioFjMhaMJSqhRV05n8OUpSWarBGeKXbu/Oro5UNvLGm3yruEDO/ZO4eiJM/hom4q7E
erZA8BpIo4doLnazlm7HReWYxEXLOxHDRAlcEUElT9CpI48glJrmbyCn+pPvdCKDCQ1xXxG5WyBj
+SGi0bWRNoLdhBa2rvsthtSO0r88OiZIqKMuAmkY8lBrshd5Aerg6Abzd45avKNjYkMfp6TOFnrz
gT/rTUbDND1kV/p9sUHh4K7YASHLNx44Qun3YB42sEGMXSB7piVXxsGmRCYkJ2GDwe7wTtoDX2yX
29MtdNyq++LwZ0f5tzi2G66WwTKGtVD7I/CSddD4gbDSklteU+JiYPrUiu2A99VixuqIL6ZOb1G1
E3VO7nCpIXt6bOycNSZ/0SFdcGyd0+yDJ+NZuqJwlKafvC4b4tK1t3Hf2eKV5tRbCXloZPE6Q5eK
sF9+A+NqWpBp6TzhN6BIfxTfWrrwdxfcF3e1J14hRjrrpsI7U/r30zxD64k6hPh0c95gFCj1RrP5
lyIYR0v7eVIAZNj4wXTbqLkNggx7XQl68a2Yu8L4mCkVRqWVkJDN922eWeJ4K/SPTfYupbzp7UsP
gRPPYofSQ1THgISI86rQBcMKVJyFuLoWC1nzWIKMhjfKzfs+zGWsBRVY6FSoVtQJno6vYv1ncffT
eZlYsWSa0uNJD1TC0jLuq20F6JBmk5n24GJEjksPw1FIZYZ1uyWsAKaHA4zTn2IQWVIYuuvWcP6J
ACqHQQbdQKGUqCrjQVKZmOXcmb0fKoo3JrFtmjdz8UbKwO1M0wbZNsf8zkM8BOJpSghdlsXu2lcf
AgRpYVbZ0PpL82LUO1LE1ky8daV4Mhg70Ku5qcNRBCWisFuMxR07BVARvGrphWTpqyqMMYxG3QF1
S2oRfcJNqTuJZzoDZppQ+WuL/2PA+cLb/otAnTUHMwN5uwm9xJ34FALXA8AxkNk6HRZV3/SrwQRS
7cK5+i8gSKGuhNEI4HFrYCJnKUPAbaMJoYgZKlV3Jq/bqj/pLiyxs186mun2bnbUDW/845JZopRp
YD4dDRlQk3+1kkBNGgJI997XkjtNvU4EwJfEijNJhk16kPTKKeetdWFwTwYwJUjNsMlCkR2ZjylN
UllOwzD4ctq9FmLTW7MgPGPh0Q3K8Eeiz/dzHAPJHuP5gMvfZXHzBy3FLz+B7WJ2qSpPnVT3mPJF
414FYDZSkV4DGMfogAZ3+D9AR2iw/3oZyECux0FLWN853yId9GJRgmIafFMJt+m0zUA0K8k99ug4
E3nnkQxtGAXcCQos6JyTLAaVQa3W1eBPYbTRYkA+xDIne7zg9aci2J62mLRLANidwZ+Ln0Z/JRuP
QXC7HlguHZcCGhODcn8Q7KJ8Ncu2M6QuyGAkbQMO8wYAQgK4jqoB+Rt3AOH8nsaJnciiJ3qSbASL
sgiVPuLEPMkbHuABFM+g+g7+VEeTd5i0wawbJp7777whwosHeSKZ/v1EciP0mSjPzeDHHcaualn0
U1W/asX4af00eXLoaZ/IkYwwTMHFOfiVUqEbOVUHzZy2eVtzIthF2zvRh71yDBKCqbgffCPUNg04
uAD0ta4JTwJz4Qgh4PajHG5UVtImq4rt0syP6yJ4h8XEpwQ42oYhwvSWqXLB+YtaQNU+1D3vsC7k
1F/sjr1kQrWW56LGV9GuTaAQZU5pg14ixDyVm2wq3zx2vAb8ZdWAagsaFxP4toxqUUqCsElwegEG
30tFvZJH1R1K9U/MQFPBQwTAbgrw9NXcgqVYIimFmMLUrXpM7FDgtRQuXFtoNn+KYCxab9NWbGg4
7czrBRQ8RfqwiMSZx9qWWiQ6Y8QxPPlilACInQY2L1gAO5th5klVN8WCAJ5hyqseWlcWRCAEkhuV
Eu6IZNnIzXInGVO/DbLueW7xJWM8LuQBc0VSr2wA04cpwaSrLWzTAeoSZAno/viz6KWaZInhUZB1
bAzK9VEBOaC1aMMhnkTeXv5FG8CnAcIugh7Ior5+nHqsi1QgsDqQWzuFeJsXs014AYcaEnvbIdsF
mxsRDVAoMIamgduxaGUavoeqtEalvdEpsTXoOZ5zSfYEGeXcEPC0g+6tO++Hba1IZh/9FdY8laGC
ZM2SAQDYevmC9pkrKHZ9NF5qd3CarbIR3GCDpsX8Lr4srScrv/oSwF+5g0V3Z/0HnaeSGjoYgNqW
RSxTUsv5et6TAfwtI5UGP5xiO26+58GepC/adGMGzw3arQqWQ4xrQ2jtqRUs3fQH9ZnzE2i57cuZ
4Cd8lBmREEhEY2uNVSTGcygQNJN3gyO6rR15wbvqEB83+LPCcZSLCp9Ko7/m5LLpe5C/Z1rT09LS
4mG6pr2l2wEW+YanG1YSHf07cWKOjmdWzajI5AuG2YyS0UGoMSVuoy9WG0zOBKzq9aO8IAYBjajA
0zQMCovwVbdm6NQhkxB2wvBFVp/j9DHhkfpdFAEeJ7zYQE54ht9upGqewZx6zEkD00GOyUs2NZKd
mibHMmmIZKxCB1scNhBliTaZmSMjyAtnkrYIoSPOS2ll4oCGTfU6M31qCGbe14/uLH7S0SCNzlgC
VVzT2N6UOTRmI2nIdSJU1ztceY1olQAUJ4A817hAC+fTG4w45oIw5qRpYxEp/hSi4A3YjNwGxplj
OpPuLHYBXC43darS5i0tnF1MH3JxUGAZkMA1y5yqMPYkl8YCpxocOgKmPx37UMJ1OyVWmZroEXMW
f2X6H559RjwtZLB/gSOLde4wqkgxL8i5wjrL3WyIFzvNGsUR4k4H/Na813K5QVOY4q4UZXOfTREA
SpO9kSbNXm5GxUl6bXACEHBaczWIjjS04laqcwGTDTV2EOIm3RfjtGCjM21aJyoHHrv6JZMH1g1I
qFCngCbMbTFLoiDEptb7JuCncxBdd9ohMrkrW/TRfnZSn2LYq0EzsiUhAm7wUgvuktYfGq8S7/NE
cIfkVwQsyHbYJbzJlEvhEExCfyt3Vh5GLlSbqTggHLqjuzjZD9Ta7VqxMLeOO0cd7D+oZlEjxIte
BGe9BgJFJkxNUivE0YemGKYeAd2qjO66N1808xMJjHvVsdwIeQ2ttKy4yRJscuQSBh3BCrAN8z53
SCsfa634xwtuIE1GqEJTWAL93BkxQZU2S12roGBKtt12Du3iOnCU49AAyApbCiKGgS3lfV3T8+IT
ZFK+Eh1clMY5+MZUl2kyFQjII5AhaaUObD7S3X+Rk/+ACIYRx+QLyVjpWZJ3A5g1hk2OvSNRqLBY
L9stujXiLGPBUABL+ytHS/Y2wPwDvQxkOjcuYmCW8UEFOKGFMauTN9rhUcyd7AbBxAl3FK45W6w8
/1jy4rfe2WuBzl2Aaw8LZ7qpg7SCkVshUx3bJJa8tESK0D+o4eDORmPJWesk1eyvq3lBS/DdYc8K
UxDAiGaXkLADAmadadK9CavNctJZiTZ6opw6apba66LOnnfQzMDmGsZXDDy3zgj9kPTGBLSVi2fc
N3uBwpdHuH56J1SxQEfBr3llLfmidhrdrgLmNr4lk9qPqikv4UKwiqI7igR4KIqO01z34Cx4zq6x
lOJK9vhARQP7zc1s2ZqdrrKxtNg9Ifv1eDObl4/g5AcxqWChxU2Rq60Oo6LcF6k7oXHlUyQnzR5+
CgUfi5Oay2mM/zh0JLvocmOj7pwJsyr1QdZrHLoE0PjxqXjVNn1oYwXblXHtHWrI1mOrvql2zc95
QzjBQr0kntLjaRg5R9rPfIF4arJJQa3aC8dHURFdDWMy62bF3pUfCp5IYI5UDOGlUtnpXh41Vgum
5yq4AUU3J1m7rIcJhh/QCStnXmnoIzaqowHpezdvDGn0lIpTpryoB96HaAUTUQYAF07y5JXQaROu
h7SHHn30IgT1Zk7Hu7bh4QlcCC9YdvgUw9SL4rolahVATIDhvFhWHbzsXV19z5q9mvKWKy4LQ35L
oA8evkzul44amQYMjXttd4eYhpw6s4iY2bqYOvM/Xqj8sATyKY1+w5MTFDQpbGpFEj0h3JfxMUj+
6WOHFUA/4YkApTbKUs/GxZsM3Su00e/iwTF1TgJ7OUic6MGkEkIugFMylHSvcpKt8YOOWASOduh+
LW4HEC/ug5xNmFm1GMtrRhKH8gLbbirTLkKwZ05Wkr/M6ltSH8vOcAhgmPe1g+RmmF7WvfdieDrR
lTHHMkojOQ9wpPICIsDoPWidOHjTTMHCTIlpWrNpcK6hi558IpG5X7swDhPU0TSvTBH4UfYBsRQn
JJ1lSMyJsjjWdRZleTiqmjfvFA9c3digtjvgZmN9Qt4AKJij0lmfjJXHRFlRiga9i0TdA8bA5HQP
Q+IB2cbuvai1hl/FEROpAFMlyT/PBVnJTPRtOgD/J3S4FlDPjg6IcLMDBwp2AbzGlwM+2DInophM
ROmaOl3aDNG+dSUPr8npXn2aM6vywJBlI+1VfxTHHFgswPfj8pFyLMdk4gsRhqlFNVP3emnTqAd1
el/3Ba7ZMPHFFKaRmCE+41/ZAZC5neFKdcptgZE0/W5d2sXc6NMPTCbKoPutx2I1616tvCYStil6
VD9JbaVcwr+z9S/WSJgAE9XZKGkiDi7T7pRUs/TpmCmREym5lZLvFfxvTu4T8PX+Ow2Z2CJEZq0Y
I+LoUEtWUgDDoHlTgsceNcZ1QWcdXFZBJqaAUxA9fmNavB77kOGcbHOMnAjGNzG4laPMgntuJxOc
X9KuDAtO3nDRasDmihUYBczVID3/eislSTqqRosUi1pN9Nr7YIpArMnfG2A+8qo5Z693quqpNMbh
a+zTBp0Gs+k8ZAxveHgCOrnb1S+Svbj1dXiff18/3EtedyqQ8XhRn5u2x3PCm7vR66QejEdYZ+B8
wctCUF+UwD6IngbzAcukHZQig5BpGN9nVdt2EW9c95K/YenyfyI+nOQkeQAm/jLlJdE8xQwAV5nt
56Sy1bqzET559wFHnQ97PZE1iF1mLtqHSVT7/I0yboWuYQvfzBcNzxqBi5nxGyP81I4xi0kW9E6W
YBaN07v0Jsgc1BYfDF928nuuEV7KlU/PkrGJhQSaoSw0r8QtYD4RD0vXXrXRfMHX7PR+OPAfUrwj
pX8/OdIATOaTLuJItTDwZYPsRLU6rlv6WYn2L9/6PEQm/quxNmAaFIcYPhnEMneZ92BuVWfaYaHc
yx8AKuPzjlJma4CsTOYa6JRCAocJjnLcAc/YV93xUMlu/rO66hVr8RcMFWW4fYI79Xt0SzrgNnJc
79KNfvotmcshM5OiUFR6OUg3Qn809E1o7sfg0Mr/dFeDVZW5DzD/JUfSBA/ssso26mexG61G44EO
XEzGMJymgu8aWydn9C8gEMeoDoGlmN8WT3gZfUCcvSuTi7qKozyKyN+LfeP9Y4DvD+1o+AJXK9BK
2EoOEVNBURIYjyl9K0hhqXnkrNvnxQh2IoExlWEJdF1O8PRJsbHTEZBMyO81eMNl3u7sRfc+EcSY
RDR0cjzQokETv+nkqVf25fy+rsvFRxbaPH8fF2MM5pwO2GzCcQ0ewIoP/WN4mz3TYkhoLz+FG6Jw
zJwrkLlijM7AJdbCzoNDdCM5WAXYVhv9Pjrinefn3xtvXUHOx2JHkuJW0JsOVuK1qmilMV3rn62q
m60g5WzVXHTgz5PUmPzDaJtMnYC14YXNUU72uQDEaeAjqgs6zTUHyZsni7lm0jIO84JmyMNCrNyM
NhLeU/Jtm71GUciRdYZox3gU27mS5mbKa/qq0u4Xrzx22wJ3mmArB1rqLjYzGGuTnfl/kMxRLdia
3Yltasxd0wA7ALNqENw5oys5qRt5xlHyZQ8N6yveUsDlq/vk+zG3zgIY026ZqSe8jG63jXfE7T3h
VnRArvqPkXLZM2ViCDJHIhU5vW46QFq2qS3G6p3eBNt166cntHaCTASJB3OYRw1iFjFwkT9afc+D
EuCaBxNBdGUyi7bEubVoYw171a1MK7nOfcMutyUOUHZSjE9EtcXD5+c5ARNJErloSDBA8CiiQDJe
keFoqBifBs5iqHeb9ZP8qJGvHCU7lJWXARAKZUhT/dGd9speuyoP5bdlE95GyPIo5WnvCL55peLV
MSK35JINca4DdkAnkNpkxh6v7sk+uR726WY8ZNfoUdqa3wOcJbhKbnmFenqEa0ozcSbP1K4CdqPu
ieqibKte9KepxURwA1LSWo/sYSalFZXzthX/6Z474yE6k9uGgdqY2kSdXwTD5ExATMYzXd6BMvGl
C6VQjWd4B6BAraxym2zXFhLnwuNcQGzLNZOFEesxoDRO295ejN5u9NQR5MSXBV5J7/Kj9DOE6UxU
aQZlSKMUL33p2riuYwAVJh6Gqbbovb7mW8EHFAvHLS7n6icimQhTihI6vkCfRP6A7YW7+bEv7e6K
+r6wUx6Hg3hVHLiUl5ywpjMhB+OdmST1sI3RHpzyTsPa0wB+sQJtq34LCEqPpybX+5lYE+PJozQE
d3lQ5t/mqT6YtTk5hZJeASvBUZrnSh22VR48ZT1CoKMvj/l3tN+v26rcy2173U36z0UynjUSNJbS
vDT6HDrrEYqXWbFQK0oyiIlIUznVD/zRV67MV307gaNLscv74jF6XJfH8R4WeMVYwhmjQRDXlA9d
KYGvp7a7mbjrUjgRiAVbmRrs3JcVfFTKkb+lP+bGlao3c7zV89JFAwmTLKm3LpJaz0rQY7s1Pfr6
U5jAi+IewOWm6tdgHYtJAqqi2Opb2SO1eLsukmPQBhOJiKCVeJAh06/lQ5u/JeqftGxOUimDfsyT
Z7uCNEAKShWJwHyMmp1pXlc679lOI/LauTHRpxWEcs6rD68stoC6VN1lE9uTnQdWiBLc/0HqzJPI
BB+zCwsyljg2MKvbMsBRAS9NqW8N3/SGnyOX9phn8kzciYM2LqaPAu4C5OSlsswacGzgyFy3Bp4Y
JthMiVpG4gTPaqVD0h/rdpO29+siLt9K2KLDxAzgbT9iyYk9xOmi52RURK+LBaepQjcpQqcEjTpJ
DI42v0msP2Uxxi1WaR1JwUjjUnQTbrBDtMEnOpTb5SBsuT2gy977KY2x9CqryKjLsIkis9MnOlil
XS3P5qt602K+L78xbtst2C82/RUPLOKyE39KZu1/MjIpx+60J4aLLRR4apY8HMDLRRUK2P/f78ZY
fNE0Sh7g43kNsYofGKEuj5E9VQ5mJnO7onSMQWzRbebNuMnsdZvh6cdYP1C0h8zAeD1gVH+2UWIJ
efdvTYWxfIxORnk0Qj2aTUR2fisYoOtWrX5fuFnvcFu+lz3t7+P8qAqeuAFGRYq8p1W/LLYERBG6
TgqCVr8ckU5Q8sXpwCdP4wllCgWYrI21toU/lPWxNhuc4y4c39e/1W+SgU/N5K8Bnwz4R+hAE32V
SU7sRtfqa4poDOvf4LH+h9H/UyCN1SdHWRToJgcDPp1+yB7mI0iSXfF+cAUfi+Ab/iI4V0EmqhBM
IXSNAnk1FKRkr1DRiTHOo+1qD0xSnNWV3+TWn/oxcaWdllQtZRzoR84Jrys8cLv7qgOkDAxMdT95
JWlOiP4Y6jo5UKx85mpTokGfqO+DiBm4ObEKYXYU3iQqx68/FlxOBBlzPZRygt61IuXPmbpYQqP/
0wWjv15zn6fHxI5WCWcpCXClBeBz18MZRn81GlyATd6ZMfGjaQO9EbMPq5cQP6rrAsPN48a8ASAR
HgeavahWhktucOvnf+dw7BBx0GcE4/kQTQupqAjcx4+Bl1LbcJqDcmNwIE5+8/D6+0TZ8WE1qztR
pOUqEIphjPCaYsMn99aSg7kb88OZNdzJm8j/l1oyYcVoO8wQy4hdNKxApKePFn16STbQ4a8FR3ld
F0g/2HlO+aklE1X0VBOXaaFaYsFbAaiFAqQnfvvnYuf6gwjnr3tVYaIJoJ4bAJ9ATran+P5gNANS
d76PNuKG927i3eEKE0mWAIBsMi3KZfvoJhZdhH83eFiOAFl5m53Sy++rb5hRkThH+XGZrZ0lk5+U
GSElxvV1L9kWDxlq7+hZgPXXB0j79XJVXeXbaJNjfNDKRLc6GFseJQjNTdbks7lLr4R9MSOgtdX7
GDzVwj7SH0XQKY0g0F03G160Vph4o8uVUZkRnXnwTEDjK5tpY25b+GNxLL3QiR51d10iTzkm8gDF
cqqxz6V5ej3ZlXgNcCMwD+9Jo1kEtBHrwjhhjgWlQL8GGEo6rLVEOT69Tjvs4wsPRvS0LoZ3iuxI
RSQlSj/pH5m7Aib5/vF/SYTggw67sLKf/zYjU5kA0wqp2i4qVFOu8yMwBqSrWUAKSN7yfXE33KVO
dBs9hhHHXjgpGYvBAcASpRQiuGQUvpUgDehIay+zyhtR4X03JsqQdjEHkTbPk334pu/izfgY3ccH
5UgOg5sha3dEcJNq7+ufkRND2Y5oJ0SaVtDiAo2hhZf6jdtu+TGUd4ZMeAmNCeujDQ1rySsxXpN6
r8m8+RTeW1JlYghWCM1WNSGkddsn1Z02xG5cZYc71g75FXd6u6xELJWJIq2eAFuOFog18LIb3pLa
4c5AJiHZkotFLtXi1Rk5qRi7bCGa8/8GhWvyVhWqrYoV5xrgiGAbooOQTm0v0NeH3jqkuRnriROd
eGGD7YRGZY91/+UjNU/fKKTcmDpGCNoG2jAME0raEF9zIwd9Nq18LI2JHFELhgPThGLibnYjO96Z
aMnQwRvxiveZftPz+jstYVuisZSBmkKg8QIv8Kvyl+4TS9uXB9MBGMW9tkuBTQTJ84bXBOL4MtsS
TXKVACwE4THZBn7vDxvaDlU3PFgvnpEwKUqXKoIc0LPUlvypH8UC45ApJyzxfFljAoaWJhmQT1Av
HDxKkpLDmwtwhy9wLf7cEu/gmMCRNwFYDmmCh4PbKZvUV/weL2Heo40TBDUmYvRJJU5qIGueurQ3
Rl444pg+DBNw/ddjOu8DUXVP3mzyME+5RMcPl2E3qS8k5T6lOBLYfmckmWE9Fh/Zor4rbuBQLsYN
m420m9x+m7nVT16uL9HDWfFgtsEpKKmuYIn6r3Lu4rSAWxmesaSEbW1aR6arfGIKovcMyOoqF36I
E+x1Jn4oMyki0L3Sq0XP3XDT+oK7wEzIbfdE+bt5psLJGNkGp1p1RqfSga9GCa22vov7zhuNjQJg
h1LjFWF5X5P+/cReCkE3yyLG16TIGyV5lPOHdYM8Y19nXvhsn7NLkWZUw7J40j2KadqPMLf0n/Gu
u6rcxRYdeRNYDQ7Upa2AwuaWfenXWbMdJpgYcbJ0Ol2xGe3eFV3DA83kvtwHFhaHr7lPOJ40JpoA
/X8OWwPxsXFEm95wtQ3YY7ygMBR2zb1teNKYoNLGGjqeIT7evEuPlVceAgzdzI5sVfa44VWxeU7I
RJbEHA1zbvGQiYwfPRpecp97UWH4YnvbmrlfARCDYzkc9di+Jbby4lGcPyJNhOVSmmIpfokiferw
czrOPcB2LeNxJHJOAyct09B7AKMaPoBHNxylOBcB27dMG61MphRyku3oap62mZ7Dg+TnW2RAIO2b
r/rNwitRcjIgtnEJM5G7kh4knYBfnAjZqrk3fAXSao5+vGLCWcdSXnA/4HGIbEvz+gPBCoNbhpbw
QssKgltsaL0tfJmejKfup5LwyWx5yjIpSkUkqcJrCnOeB3QbXUx2+8kb5ZvkD2vxqkMsi4QgtVpt
0loz7TPGGwpyGvqaj/Rvx0vweHbDRBYFAGfBGGAzViOplQZAfsoPS/J93Tp5QpiAojWBqEQCzi4O
XqLpvQ92KF046zJ4BXqDCSRyZCatQkfcOmdy6I5vI4NJqgeTFNbzd43p8nyOoxW7bRbkfTuUWO/2
UmKC7EuwMqW3RowAcxTjvOJNpn8jNfPQaBKCP7UGcJrrv7LXzBFczZ1s/WV5Go7Lt9TjGQYvOzJp
GD25wktRLJNQRERpXjToNVvkB21CRNj0fVa+9VA3s+j8mSwC9MoaLe4Vy9ObJlAnP2DQ0P+bTfwA
9Mn241t71DaZEzjyQwrCG4fs9Cvs1r3mz5zj5n1WJnWZSyxPtzRPEjaTl97lG2ODNQe87VpHMfEQ
T73C5pUqfzPv8/cDjwWl6ccCGOwGdM1eVLD81MccumolqNHocp9gg0tyT8lXjaflKXfia97gHVVq
JZ1ht9IKIV/6mNpyZM6WpO3M6I1zrJxb12QDjYZF64Qm2+ah2tJRDYIDTY4hJQLnjrv+piRASTsk
bBWdE4j2emlOGILylh/C9bCdD8EWkC7tywLIg85Wr/rnlGM3l83mUyLjLouUkVzRGiA6BMBOCyMg
3bTWuPxYP8aP5tj5h/oUwzhFF0Tt0NF7npaIaOtA2QSvSmeNPjVSww1Dq8dDotgsaPRiAE82MJVS
uNNT7mG2Psd+wt36L/rNs/rzFzH+ErXgHCrp9ox+2+DDYthi17mYmQZFMdIpe13a5XTqUxj9Cicx
QdIHw+xExEJS3aLoly+BPSWKE5rflKq1YkC15lLhrcu8uEcpS59CmVw/j7IuBksGnZYqLTXNbK0A
4XTka7lua11vkXa0wtK06oU3oMBTl3GaQMoU1aiRCNARO1p+6b0aVYQ/K798Ksjcz1NIohSEMHhM
LI8CRWUSeGgR3DNkbuc4krsJE3xUkwl2C4ilbbylswE8XX7TqPxbGUI3r05MRFX61pg7SGrd6CG/
6+5LP/aHXbmXsB0tWuJVfM+7Ky9Hz0+RzA2t9Cg/EjqJ0wzxrgbUVUBEXv+VYwqEiS+mMC4ZoY6v
f+t/SV680TaJQ46zZIUYQpB2yIyv/rqcIn/m+Ti1s5Wow2JOSkQoghhYdB5gtdVdcqO6KhDLnNxW
HWWnegoou6y/3k8Jx+F5R8tElykpjaLT4PDJKFmC/BYOPK7u3ySOn1+PiSmmIP93oUC7l3e0DhMg
jgoHww8srOBxQ9jltOZTHBNNylqalJkaS6R/R9XOzuvRmuPI6f+wef4piYkefdwoQkzr4sle3aFC
gQ2TyqUvQixr4tLlcSX8ptH8KY8JI3UjYAWPjghE+2ov2tN+PkiSHT+q76ZkFU+zkzvNz3DweFcv
1+WZ4CKndSj31Dc+JpHv8t2wIQdUDyVf9aRDblqZP+64x3v5Rfg/dVEn+xpo0Gqtq2lG5WI2Am9q
B9nSDaHfBakOaEvJcIA8a8tg6bOGVh23Y5A8lQE3LKz7ByCBv/4IQ6qVrmvpmW/FX+0RO0uOuiUH
SmUS2uqG8AceaYbx+1igiEwgkgczBaIvLovWTY+UESvxjLtwS+mCak+44ebjPHn07yfxfCGaMDQJ
rHjcqbtlT92zeDYOvUObiuMz4QTa9TwOcGBfxcFpSqkn0uJF2q8sQF+F7LvhYT2jWI/lwEj/KgO7
q1KS0K1t2Td3hTdcKX675S9L8FRhIg02BjqjjZDUd13tpMC3l4XByaef68pQr16zBybK5J0xj8Bg
WFBBwCpGA9ZvVdsUI5gOYwKc1cIV03q7LpITshWRiTSx1hnAHMIBxgpwBYFpVmEgSTmm4aHuVcvE
NItpvs7dTlc2s/BNbXgtR57XMQGn1MiSGBnGmRPRC1NyyIucV1y7+PHAO6eDflA1zhjhhVoqM+xi
UzfDaFlijXfKlXAU7nQgtyn29E2UXX5ZmyOUbdbOVdfLvVoivch2YfMtKzM7NAKH8/VohDizmE/V
2H5tHldL232MkvnVlrbhwr0J4ERaXybc61a++K1OpDHxSisABKzSCix45xxpX1wnhQVUa7GypNvw
pjumHr3jaW0FLSC3xkBEBtDzwA54L+CLjnLyQ5hAJjW53ALYkM5hlXjfmz2Q1meMsj2Lr+F2dKLN
cJs606My+8lB5i1L8L4sPaWTKFoXTVQnCoRPmS3cKx6FK2lVa7gabGwMYaVWm6zI5RXlLuaNJyrT
X3UiVZpEMF/RUXzMarhtm8ZOK8ueVmJcsMvK6yybvXXbulwnPpHIxDxx1LR6jHBbNM7sCpa2AajW
JFr1of9JngW3diQ0h4Zb/Up+liU7Uy3y8C9/ARMPs7pPq4DWzej4y3yIbzGKIG61O9qXokYeuRSJ
Sj5kj/MmcHn5Ms/ImMiYg3RVBGMlrD24qUYf1H5WYj4I+n1XP4Ol1V1XludbTBycC70b5xpW1QuZ
I1aY8x60jjd9djm9+/ymbGt47squIH9lHLMrPymDnfQWYBDsGN2GwDKeAsFGCZJX3+Uox7aHszFR
xZ5eMqGI/FFOrLrjzYHxRDCxqSGzTHpasx4GoDNHPwRe9sRxe7bpi676f/FhkmV4IDr4S/JpeSrl
kTdwTf1qJabrVNMTTwcGYZ2OHwvm1THqQRyRvwMd0hJi0Vk3OZ5GTEgZ+n7BUmOgeTXpt0mTeP8h
7bp240a27RcRYA6vjM0OarWy/ELYss2cM7/+rpLPjKgSp+vcOfCLAQPeXcVdO++1igiAgHLJCjFY
B6IMCVf3mZSQZzz05p+OQn5JHw0sXU9O6xLIm8QJXc69fjqWQlDGIx7F/2whL0Zsq9mjDkT06xK2
s7TVa6IsRBTLgqIG0LkRuDPid+XYnuLT6MrvFWbejF35GUzVFkMqw+fT8LrhgAckTogsaofg3ZA5
4PQxtgjtZ35OGNAY2/HhxxnpFq8mSNxSEoyA0dLM9yrpj9zqTP3coD8f7VnD+MTMXVF+uskrc3rD
AQwMm5qp7Bh5eBhU9axnnC8plwBzx3mwnIREZWQq27oCfG0N+9BfCR3Amg44AhUfUh6OPDeZXBQz
3tp2I5JAeP9HBKUrbbH8ZxKgs8FXcYuKzyn0NA/LURedEaFsvjdJBQsA/oBpnkpkE0luuIxAjOT6
C8wTQAXdID9NICS5roksOZTJ7eI40NMYaMiKBH7ldL7Li/ZJ0NJHJsz75vdZnYiK91ARDHmdLNS0
Dm+RjaEegA0OofaSLMBiAAvplVWI3J6KWckkv2llhitJqedEJ8myxc9Ohy0zyRoMbwiA+gwQFQct
F2BhYohQNIV0NzwBUVvc/atm0upHUCY6wedrgH+suEH0O0oEU2wyhpncdAIrCeQjr445aApQ3UgC
rc03YvQrmJ8DFtoH6+tRlngYES0nJfQxmMFMLHK3nF69XFfFzeh4dQrqdRlSUvRThqWBUXtZEo9f
9mKYmlNzmzb31yWxDkPFaUmftHVOUo98qewpRXMqY5ZRGTLohSRhDCo1ee9M1TbIY3zlgGUo6Y6/
7+3oTnD05+aRNdK23eb7uEF6KQl7LQsHyD3kF2/qXrbGx3DfmbEvvmAAzExdzmfVODc/mcxLMtDZ
JLDaURc5tECRUxbg5irVRZTNrtjH027JdrHCYBjY1HBFU0ReBxuiRFNR1NM0aAD+wnABJgIncLKV
oJjUU+e6XmynSx9i6I82Vp1uzBEeUvWinP80FDEEuatrM7AD1+ux4FvdiaYMrvufrO2ETYVZyaYs
PiL6hWv/dIQVjPEoR0IyqT3mfnqbmIkTfWNlo9tj1CuJlO0Pozip9D+b4YE3+eIjFtDb0gresXRg
Iu+zfXqfdxjpYYne/JyqLKEVDVo6np5W1IIy6iLyOLr8W4zBCZm/r5e76x9zO7IDj7uo64IMYZTD
CQdOltD7QlnxUviYNjvmDjy2x31vbe4yPREQ65ZZL/3S/wWTuy5oAujAFZkHpRs5+soW63oR57Io
i+9j1e+oWfecNb+R3S722hN9j7QwyvCr4KRA6RTCpqK1suYgA0O/khnW8kv4SEuhbL9WVEkrViJi
/5cZW4fxXsVC52RlNzIoGAtLYNT6tg+lgO1CwXf7QoCUcdwgSAMnulkDGqL+ZlF0sx1YgI//cKoP
MeQ9rj7UEGpzv6A2gNGBEaURoCmVfmDXQClQrBYuoXZY9vk9aFsHxn8u8kMkpRuSUWaAcyMezkJr
bTYRkGgvkr3syHWK/vRA5lgNS/tmAKVGNREVsYk9vsRE9I+gdKYPDaOoyaZ47VT+hN08sqCeueUv
APFjYUNwIid7VPbJIXVZzWg6MaBFU4qk1BEXdtqCt1Eq/lxor2lpyVPxOw4VwCZgcmppf9Q1Q31J
2HDt0qmwIgTt6tiX0F4+ms2wPgFxwOExRjtPmh0Zh7xlob6x9JdyiiqYwqKBwwUvGMLO+gMHvGX+
iWHciG2+cqp3T7bS3qnM9F5fcCoFZG6Nr2LYNDzJWHspnPSeVfphvRU6G1GErEQpnJTR3pFeWhOI
a26M1EeyErPyFJ9xOsYVipRnqhNRHsYgQCH2HN6BYgdDPMC0s6a7zgnM0e9OxYnlkojaX7tQyls0
s9LISUV0c25Moyx8rsusAMyQvB6b149He3rqGbyX6FffLq4XrYkLQ3TV5UEWQGrOMYFKWCIoS2OU
eteWKT5YcuyO4zfjubQ0zdQel8xUdwso1sB5NjHBRUmL99odUqZlyfk2mkmSQGigCG9qBzBkAk/J
sqRfaqD0FVKWZE7yBr389wVjwR0zM7vFiPcP9ah4gBn4JR4BeshSkC/RNS2TMiQlz2lkVP6P9c7v
AKRz6EzjpJvG/s+wByu6Zj47ypJkCa/EeYtHLnvljWyVewy1nUW/eALEqYmA8Od1vfyH2OVv/0SH
v7OcKNFcv/unyebec+ThoDiGByBJm4X8z3AGdLICbpiGKwVcp4yub+ulXo+iW+exfA7jJUiUKeGl
kB/DUEKIBGoBU5DD/EkRku6BcXVb5gPEVbIsEWIpsAfiaazetKovep0inAYg/eTyFuL3XXyJbAO7
FCDOsjurOWUnFiTQlwieqORKKl3YQzQxiTqfAW7rLbqdjotf34xe6ZGm6OJgSQWsZDtkYy7zLWy5
n7VgKlkZ5KBPMCIPwQgJAf6y1x9A2nXTmA2iaplRC9t8eWtp1DcEBB3H1RKk1c7yQlbhsYPzUznx
LhgpwAEuMjdM6byWvlfKGQxJjgJtCoHthL2K4CjGd2qRAb61NpNMt6/rztZDWJ+OaPBKdQJwJoch
2NiQDOUDcDZb1RyCIjyOahlZoL5rK1NR2/a5L0TR6TkFLf3rP2DL265/AOUskjkwxkWGFgXgMBki
wazbUxmwjsl4IV+2OKJSNETsCLvjUjtyBRSI9gePs8UKo7P8ZSiY/nqUcxADdFnjodDdqkdQb5Il
MdHKHgheSmRXh/lUegQ0pfpuoPw4gc0ouhuA06hYSo2AO2JV31nXS/kNA0tPUwu1cY379im7JZQE
g4nRZF/xJoekUOmZ6R+3PPH6k1LmKNVFqY1ALv/edVUOqIZbqU82blmh2rbygtjNUGRJ5ekkOy7l
tAxE3PVf6AbEirMXe78MzP75ph9yqEeSAPK9VNRcd1OtwgalZIXGm6rtAtFbSieszlLmL8Pl+rv4
Uu+nhVIPoyyEQhmWWMfOB+nRhPvsR2diNc6en5kWlVhMOnbSxY8DUrET1nUWvi50zW3H8YJ5mnsu
Xe7kBhODS492ydympsgnL3KfNraRik4QBc/Xj0uu8NovoJ7NoFRyZizQU0l5k4rajAHLe13ClyUa
+kKpp6DEc5EmEb7iiLlZ9cKdpWNxD/rFI/Kx5Dem8V3NS959SMViI9l+hR/3S72IsBXqatTxLUvx
JC13wfKsyoyX/p6WXLlBGhgGhPNNnokwcUAGRAHWKb1gD4hal6BET1b4Gp2xumKnt9PvaKcCAnG+
hKwReZG4pmu/gfLMwdDLCT/iNwCYKhvMyVVe4u9kWj7+1Zn4Gc6w511gMWZm6epnjM+j88Le9/+H
yOTv66aBZKI678NxIj/jImJFEdxxP3k/9AXsWr8YSFLH3SKZzVvhsSY+vjDNUzpGg8m0YtiBkRmS
yaSYAh4YsiA8IJzNndwzngGKCqbL2u+s1AXj/V7bozCH1QzW79jUN0kXdDDUKihiUa9p6SY+ybCl
7Mb6eKxBJY9c0il5eXf9SW3VlAxDkkUVtEuEM5zS6wU6HdXV+0UPtnFs32lvsFKEnehGsIwbfbCM
E4GAlX+EbvMoJSbTdG0Eg+ufQKcNkrJoyIzwE+a9uq9cMsBGCFvIbA975YXcG6Xfn4RR+g0K+EYu
AwhbxvpgRM2Nkcmv4Bw5jHX72OSzYV2/4K0k7JNAKvhcAjFOdT6AYSaTh5Z0CG5J3PC+OnXqfzD3
/DY8qmGg9qkJvMwrKu1RK7EaxjmAjexeut6qQNOie/Fu/kUg0QanO6A+iEG9Hre7kw+sUYENH/BJ
OOVmx1wfpEUvdeBo3QE3W6g4hgvYiAIhQOcBeytgSYge0F64cFKigtNcdB7MMontoqh2c8R7asKi
L9+yBJ9kUV+uLZdIWzTIIgvZnKntAGX1HUyIboCN5doKgEjGuwSgRkCOFloAuH4FernNQn7b8nqf
fgeVTWRGkYE9HV/0rxHxyudekKthQ622ZySm5uBp2N8MbRaawFbmZBgoo8uigUQRrUG8plVu0XTZ
0Ot1g7Dpd/YQ7PvJigpTt0fMPZqglD/xCCqYk2LbUlVBU3iDB0M3vQmfGX29RCoiiexYiWbzQLA6
xduwB3ZTdkM6IYY/MGOLTSuk6qoINh1NBvXR56Ni8i4I0wSRqHQ/2H/2VkR/2QMrDcTKLJu3qcZg
oFN0UMiLikZZ917EM4kmfNKleACRJ/BQgNEjNzY3PVw3PxtuxMBOxd+CqIhJAKByDKRV+NHGrWOk
MsovzmAR5G7buJUU6u74MKzzOsVxEj9DDQHoa7vonFpkDGr6xp6D3SrfrU/1ZVe8RYd3mZCeNC/R
Q+VHKG2hevegfSNLcIrVnbRX5mIm45PRe+N6HAi6whPTJpcnoY/2RRvs9UU41rII9hxZtDVlmmCT
FlNYku+yqOx08J8LdXhrZMB05jTVD1uD0fZl/SrKRpXaUumdPCI5RCXYqoLQFqUA4xuGK0RMjJ1N
3/nxmWna0qJHiVsfoUztvneMF1Lhy5FWvNYY4iM4qROsYOOFLssMiURLvzjtlWDKrfAK189DSXwa
qISKn6QRG/jFc/DanIcHkL39EgARzgFpenIUANRwr82pv5dSs7i02I86M+eCti9CkYkngpGim7Td
lKmKNMBADS74n7sHGXWd+xjIfNoei8L5g/LUeeNBd7KjxnjPWzkCVB9TDGgOv88yfDZTlVEuSdkO
5Kk1KBWSvDKzJxSSHcX7Vdiho9tY2cD8/3IasZ6JGIpVHNg2KR+/gPoYc1H1iizUCNfU6q4P5OdY
HENLKyXJvm67tv3A6qzkl6y8zywl+TzHHZQ74s7Io1/SpTsrGTBO8fwB3T9zbpzMuzHkLj2P+tqo
zgeJCw5yNOwjmQW7sfnUiBNUMUeiqbQBmJWsHcUB2j/FkdunuVN1xzwDoXQketcPvlWBMoyVKOpV
T5KSjiPfE48/OpKd7glq9exg3QIfeHYWP/xGnLDhkfeG5ftbHcTIo4utpxPra2/1ez/9Fir6yLkw
rQwNCgdcKBHwKTVCLfOdRcxVEX2QmrsBXFYJSA7j7l9kQZ+EU7qmG+2Q9RE0oEsKkBxg+aAHO6zW
mNcvfDNmXt03pWipPMxpuMhItpRhl4mg3ZlSq4x+iinA6+W3RPSS/O26yG2fuZJJ1G2l3GAflPWc
POTGBhU74H4I8A74TZ3gDKioXf18Xd7mq12JIyZtJQ5Jph7IA8TJMzbXwntVApOw9v8fvfj0uaho
Y4wx6tFVEFL0gtlU4DbI9vX8v94cFW2INUAUSyIlOwbe4peIg9/AU/LwpxTBTKg2aqHrQ9Eb8EEH
Ar1cxmMkaUB3G+5Fn6AypUxC2G0tRBFb13hMr7zXRNafSBOCeGiRb8SzbM9DexNPo1smkd+OGGHB
pNxdLQJyokiYkAzbyvEhmfpuAdZMQFyN2GZWzMKvXqVn0ChYnZMdODh14VRcxh0LcnmrJIt7/RBK
fcawlmW94uHUZS+/698beBlAz9lZzHaN40MSPeyQxtgQ7VpIEs4RQuAZAzu8kzqBr50wxYuwIXwg
2/fDPrmb7wk4MmuEd6uctT4rPQCRTGJf1SGSi9FaXBkeGzvNF7JzM7oqyIwblNA6EjhZ1x/9Vkf2
k1zKkXRVi9k2ErRK596Jd/E+9nIUVyRIZCc1m1HR6popT4E6vqEaUwSLNs9WN4ZmULeOLDcmP0Q+
Kybc9sZ/aw89BNFOdSMWEeo4/XIe8sWtw8Hswu99ygi4vowBoh746Qop3wBwAX4CB5juxk954od3
pDIWufOreq/fLyAjBWoZGOGY9b8vs6S0XMo/GGkcNIIOlcl/T+fEJ9OkraU997/4xJTPQKTZixLw
kypPA0V6aLMCTdbzfI9RVtYILDwVmt9EZdE6UKRDpSXmLB7y+mfD/4onzs6UyirVhqGyxKN/CfVX
SkSZollDDa7FFDLEgoZnbjxdrRmbHtvp40oGZXnkSEuCSsKrGDD6JBzBbAyICuUOfKGefDDsescf
WAk/41h0jXNoulEYOdh2PZUBeFNaac7qNm37qb9fBD0QMZTgFhoHvIgyjGQX1JqlvUhFajeq/F3O
+dTsk7G1uFGLzEYaBa/mI9Zk0nap6uNm6WkJnVOmReFws1ovu0BWstpCdXIAOuSKYXUD50RNYtVz
7fFiuYsbDktENfD4ysjlyxZ4L72pN8n3NsuORSE8XjeGrE9AmSdAHRlNSRrIUfDYy7dBy4iwWP8/
+ff1g+lEJa465EWV/DvoXgP+7frv306HVpdLWaJ5mHhRb+DGWuQAkdWcE4wQyZjVkN32XFnJiZXn
MsICiTJB89BxYyYREyA/LOMx7HZlc3/9UP+Q6nxoLRWX9lqvBcKAQyUxILhK1I5Q69uXDhDyREuy
60fO4v32WPzWMJrVod9NSq5kbPi/iRRYn5AyPmmhNVmSocnHz1jq6QqnCfLd9QOzjI9EGZ9wEgMh
Vt6/4mRPZ/WS3o3YHh9flW8qwRi7pG7gXJf5bl2uGFW6sQhqP67Meqh+8I30IMbHhgfEWeL2o5U/
ht+aXegAV4aEQrZqtoDdFQHxXqLhs7wGBlgNeCCiwfnY13/WP6RAf397merF8EG8pEuBF0MC+QkT
f7lFJpmr7ySSD5mgo4z4hO4pZkuQNIKMm4+F1xxULTla1PsYmUrGNIQsUZStQVlwUdUZdjAFCeUQ
qLbao+9SLmD6rp1maBkejZE5yJTpqXqj0qIQTrOKUANLM08bl7suCk9FMuZmWSeHsDJ4jEiXDM1i
nZMyScE8VWWZQbGq6K6sfonKrcmlna3OMyNDZ+oKZYuiJZGWeYSuoJ+1555B3oW4XfHAne4Qytia
UVdlRc40VYXMLZGSFbB96oUALE4HDL+CmQltX9vwWYaWEczSTBV8qEecOEMziwlhrJEK4MWoushW
wgUT9WFf3/2PL48yQoNixLH8V0F1QAE9wZBB6IQe70qOCApsltVjBCc0FErPlWm5tOSp+2RakwM5
u2A15r+a11yH6zQaCj8kqRGQsBX0r9jD2IkZb12/PIZXVKicKimWWVpIx1xTMzNMnnQtszIWfzZL
CGVAoj4D7gYHT6T1oqeVCJaS7xJgMK8fhRVS0IQU3Mj1S69D8UqUsY/DQ/JKmPjix85ULnJsBoE5
s1nINnXBEFVMNqDRptHorHE1K7oYoJCKgcSdGuTnSeVuIwMr+lrZP2diempG3Rl17sTJbD7TTR+/
kk4ZklTltEToYCv5fbqLHfW12vVvZDOvcC4kqWFoy3bqb2APiVdlHehD1JeMh0gCuBFO270sL4D4
OgIA9zGvTdnPfldPxj6vTBkjtsZPjmHCNlVoJZhyClEeFn0c4MmVXWOlw7nAep7cs7CbtosrKzGU
C+ALoZJVEWLmfYQWsXaoHwtbey7O4QWglGBYTG7QkbNkwZrvuxNop1gjhNuuYfULqC+qiG0uozhP
iisqIJAUdzzpt4hY7PYBHLXMpvi2An18UCpiBVzsBDpmvH9UlG5VFQRGYsbw56xPR8WhyTQri8Dj
TpX0kRNzkzd2Cqud8QXJ6b3AsLo2ygeos5FzPamgKGewmvNOYUs/wLMGpiRAY91lz+JD8TyCqCBz
DNluvml+heZC9YuFRb+dM378DhqPpovaYNIzHDb8jmz8ofrZXkoLWJimakZ3yW5Ah9HM0dVNXWZv
g/EpaUwaTIW3UtLgbUZ+9DDZsiMc/oSg7YCJJ4LqyCpbbZdVVqelvIdR56LGEe9BOHLH1Ax83i/9
0k0mkxX2b8cwK1mU6QGwb7/oM252cLU3Mk5Ygf9FN/9ETKxWDVMaZW96WZilFIArGNkjBPb5ieyO
88TN4yZZM/2MF0JvAEeFWAsVKXaIcQ4/leQ9GjXCccFbZPnIzeB6dYuUeSkHtZKwuvPHvGTH/AYz
Yq0X79NTBX7c0m5SbEnUMQgTSNrCGv9+zwe/5G4r8ZS5kbslCwfQIWJ5QdwDcs3WDuFhvulP5V45
5I8CYEG5H43q4a8HVLG8/BYL5rw5eck+PtfunFucl751pxFkmIHFuXBE3+KzcsuIJFi3RJmsWAnL
rFlwS9J970S3/U16Q5BiCJpldhic5ib3a0yQd17hsaBDWaIpQzapehoNBkRn/p8St/JOG8YK0rcr
wR9fgt6WAQ27EfBkPHfE+MOCXmxiq6/BcUBawNukF4ukeod8i3Gz5JVeUQAaDges9WhDkncVoQgc
eIUb7lMrcGOfdCoMn5X5MGyiRhmoIc3qKq5xypKrzLkbsLGisWKizXxndZOUYUqUxBhrCV+ss4ML
9xZJWAjNTzHQoBYMcCQ31c30jY0asB3trsRSFqrmG6GoyeRC6zRASkwv3U7+2Tg65sb5nfEQuuXz
9W/H0EyNio1EYCVWcoG7jPxw9wdwXNuztxu2h0JWB6NMlF6OgpqRNLzBfIxwXxxBtOAEIAxfvCE0
9cJcYPbB4GTxIJaPvNbRb1TGkhXrk1JmKlQTpU2xU+waYmsWEpZiBtEqAtksop/XL5UV72mUqeHi
1ACfEtEeV3DRSPPAOXQjn3UQjGWXflcycleGq6GZUIxRDiu5IloDcs/mOatuhvzH9SORX3zlidPz
bBGH1ZSFI3oyzfd1Ex1yDUsixmB3Ku9hvsvtg4phsBnPnJ5mAfRxmiUGRAZKdgoF7iyMoXf9VCyD
+YXzRBRFvo9wc6iv6e+DSsKAXsub4oESwy1d8YBn50s+QyzDYNJjan08zzz//sEcQLL9ii+5pR5l
1FYzh3utvJrxyLdL2B+vT6fMSiUJy2AkOKboRbfgGYVRmfY1prBug9GKPe4XIc7EnAzCIIIxa+zq
g3oX9egzyV52Yj1EhrrS2XXJjUMi8fiw4HtBo+exLM/B3DKcEkthKYNTzI3ScsRJQGn9qRLMsapM
TDUAgQFZPMbNO4a6stJonbIvXY8FBrGFF0zg5OEtvPaUnwYzAHag/L7HifjmhvNZSHss06pTxmau
EtkoVHzcHNu/ohneVT/JZrpuT/til55iX7mJvutmcyP/AFTDrtZNdtJAzvbVPGBDTlVBnKF8mR6I
kMHHpDyoLJOZqfWhqvcLn3i6PFpFM7G8M/Hw18RREYAYo0q+xCheN7bgpqDrIQuHy6U9gtnT4xl+
470teU0aFQssRiu1Kim0gmDitsTWidfvACP3pDuDK+/DAwmzdLvYRTfTXrXjPWdFz7h7k2vMBeXK
BqwCxYllkLen3jD6/teVU2+6MBoDCTK2NtRT+TQ/IZBFc6LaTRfR1yuTv1VO4S1hZhOBF3DLonz+
Bw/3IZ2OG7guDXoyAM+DZb1MrHlULHd4m0SnHPdF9hyJ94si2lN+brSX69bzq1/AcgVKVRhmVg0V
o+lQjlUXs42rVkwjvLN6wbqVqu/7ZtldF/E1KvosgnpSrTT2PBDtYDxC7FZF7X1aK0CT7pfYbEag
6bUlgha+53ZBo/68LnpjquKzbCpX0Ce5EaMSz3l6MUBINdnpTjtgLVoFAR6KH8cJwbxwwrj2HJv8
Ud6xoFAY10sXO6IiSxHOw3Aqyt2cfY9zxufbaC9+OiBd0tCyvm5nkq3mM/qp6V1kpfvsPD1XjnGp
WhOPGt0SVgYmsY5FmYw5zWUpS6E16e/EJ0nqBKBk8Jpw5wl5knAojuWdaiX35SU8VNjmCDCkrJpF
bC0h9hqTQ/dYottRW6KZXYI7VmmC9esoEzOXo9KMMX5dNvCOylfeXEwMM/bVRH++dvITVs8GVe5E
i0l7ahAlW4oiR4hbU41/9hwIwGLVvq7GG7UWiCM4drwiaCL2yz6LEwYRw88LTkSQRAkYZnlScaVk
MzJ0WSWIDd/7WRp1uKCUljIiXYIJRM+6bIrO/L31ul1mGhcB8Fc2GUM2bA4eyfkfD0pbQqUcOiPE
QaVzc5z8ZTeYxS77TihXCov1ODcCVnJQVRNBEICdS/rxAO0t5OMcX7Fv4vJRnKPG1EMBjEBKGR2U
YpTNgB81n5tgpTiALJhz2yrg/M2kfdOnWBsqG0y0VBmm+sBSsleHJXL/1YV8/ETqpcmZ2nGdhAsR
vfymQCwSueExuutRQgSdJSsU2Hw5qwuh9ExPBr2YiZ5Nbv1EOElrKwV/7Yh2CZCGAfXPnAn42hz6
/AkoXUvGEaPvNRpfOYqzDoAY5AeAN/6adW2xRTAoWlxSgahXaRYzryp1x2k9z2icbPonEXogAvYP
+2eUj6iV5s/e23uvkmTtZAss27OQZTbKETjqhxy6J1rOY95IMuaYWzBQyVa+D/exFfuGJ6KW2P0X
ZnrTSK0EUvMWg4waXRtAICd/12u/Hi7y8qYIZpuyvNDXasDno1FamlezFIkZ5vYBL/ZSADqDLCsq
d5rFWc3v1q9dcFP48Y/rb+Nr5vNZKKWsTV4V4tSiBNEhZJJEyQzTOyllcXGzpFAKOmap2g2Yq3W5
+tTMb1l45mXv+kE2WiKfT0JZPdB9j3mKzUuyX3Qh+Hpy6gzn2pp2vD9hNVr6Xp8LT3qc/8Wc4mfJ
VGK3hMJUpykkp82vXDtGHasBwro+Kr6cplQMshw6KIW3anEUuHtBf7p+fSwRVHypJNoy8w2+EAgB
MIP8OBVYdcgYQjYaOZ9virISAwbzl27EQfh9sCdU1Ms+2v27fatPguiQsRmqzqg6vCXsQ1ujKllo
61oyE/WGPMnPedhnMZRx0EQ9mJURX54Q/ZH91+isIvVKH9E0IvNhsEyLgx/x3B8Sx8DyGfqS178b
60pVymoIwgKSXJLjEzAYZRch7SQTPuyCKcMQ0jwO01TVaUPMU7M0TlShkFBhGqyQGrtPhRMogkf7
+tE2VVKRFVLxkgB3TBkNvYqKtKxwuVoyHbi4tlGxfVa0iCFm81wrd03ZDT4pujbsZ0wZg09T4r4P
nGo3Cm+F9TnvOkZwsGnjV8IoU9GAaElaFCzh8rF008XpS1YuB7HnfGMBztX1+2OpBg1TkYZdXxhE
O+d950sHEnsuVgLVYEWc5EtceQb0oLayjAM6BBLKeH190of6DXAoLJyXTW348MP0pLbANQtXh1C/
yK/85V7/FliNnT2gqLPTDDs9GS3IlJAc3kqg88Vs27Oxy20yEcncD2GdlnpxeiRF9bzAiHVYQhuO
BMg1ssMTWlpngvmRfGOuUbPOTjnpuVqaTFHwIYGtZb9HlB4ZOWqAhdjbsz158zMzfyGnuPZNqdcX
cemwpGRhjBS0JLcAYm5u/cF/Kx6ZESwxlNekUY8wquK+7gO4nxYAuWTXJ8CuiAHyYBBd/7j+LFif
j3qC0dKXUUmaLmXzMx1RWs5ZA54sCZS7HrhsUJYYEoBdeJCD4rkTOBamx3ZRZvUeKIet6kBeaEp8
H/XUO1ioRqXAjuwKXkfJTYKYBZZ29OgaT73rrMpjFfs2DdlKPOXJ+aIVjDaF+BaUH108mmP2el8m
jXP9Y20n7R9y6ClsrBSD20mBnOI4Hav71Bss0e3daNcAIp2/Y0hjqCE9XD2EwDjFDCSJTzp/PJGF
vhHEZNOJzXO3US39FDvQk9XLrIlyT0IU5dz59TfA/+1B2y064PjBIQGRB8RfR39TB5OsSjGxO1gJ
G2VTDD6Up3KEeNSejsJO9wnwRLZnDbEyTBc9ZS2MmhbXHTEj6BonD8Ny7lkze0wdoYxHHRicgJoH
/NxF9hofvHKn1MKEy+SU8AQsW8V43TJlP8AxsRRDI2oul/S2MFSYZWEo/cZ44GfVoAxI04uj3JMD
DS+VP/iCiUL6aT5nnVntOifZkd7Y7IPbB8ghygNns7qBjMdNj1Zr8lK3fA7dAEoK96C1+aHRAsOZ
ZuxIZVpT2Yxnt32lEogrZEnXAV8D77AqBM5CPwtpDus/EJ4acCCaOXBcdTvA1tVTaCmPWNhjyNxW
/w+RtPlMg6GduYmEzURjUg+UHVB/VnWMJYYyk23SRUA5gSuYwtgrucmRRuk2NIobYTYuqdbdTmJ8
bObSvX6jmzGt+NfpBJoXeJyinitEdAsCbrBy5XaYRjPiFzNrGqvPGIWL7Sf+IYxKgirN6DVuQPQX
dIE9to88t3gaxzDN1y8S1CefVUQaow67q1BJkuYQ5OLUx0ges3a6fRYN7CqygIImPSKHQecm4XmS
Bk+GGWUPOaBJKmDYX/88m/ouSWArJ/Cd8G6fD7NMrVQEDQ5TRMlFH9unvglfr4vYNorAoBJkEYB4
Xwh+m1YCwQ4PGX/xjwnPBDz+feDOY/XPt4vAK2mUUVRrLU8K8oJFb0C8qFrGYvNYqznEVn2sUVyy
6vsADC5MoIFNj70STJmOOkGle+zwwGRvQlEfmId2Z3YOqgoH5uTrpnKsZFE2YzTSVlQS4AZhFOrY
3gB17yC9J9ytnfvGXj7yB0D9Xf+OLJmUAYHtaBelR3W9rZ8CHkypMzjog7frQjZ6p3A4Hyd7zyRX
BjgSqlQdyMxV62SiTaAjOSszJY9/SW95u/GYV0me65d4fyWQegGjXqWSTobZFDTcZMw8ZsDysoDI
g9nQ5BuLSItxie9vZXW8OpjEUCcZW54/d/wbF1RmNLIe3OajXh2JCqiGQMoSJcaRCN4S+KD/tL9B
EIFlU96u9hhWZl0jSyT599W5hFBSJeAFwFqVo9kmj+mgMtRvO0pdnYpc7UrEHMrpVLXQedI0G78v
ZwzN3g0tXDQmDGT093s3uUsTM+1NVbTZVafNUGQlnzIsoNkuszKEZjZtOZvlhPWhokofxGr0VY2Z
2m/6zZU0ypoEgFbu+B7WRLiPn4TMnZ8UGBR0XK3uiaussTcnTAbn4JhnzWYzL5oyLkku5hiKwrec
kG3PQLt8Gr8RYprMrI+kpCG+CE7myD9iRIPfWGHKtrdQBJ5A+RkgI6DeI4hNpCEltTaCtYEZRLtG
14HHJLrkEEwuhrnZvOaVNGIdVkqViFySDASALToGl8Xu7zrdLB8xHgRE8GxXXIrvzU0CbvH4mSF4
88GsBFNvNA7VGIfEGyWcKvGO7PUCyODWIJAi7kiof1gOiiWReqLY1DKqeEacycnAsm92o8xkAGGJ
oJ7okoeDIGCPCtWh/Am86YfwWwhihz+VocaLHFaHc7v2sLpG6lFyfVqrKXbgXL0srSQAgaOm2oae
21PwoCihK7eRK+eBOyTZbR/+CMaf8piDWbD3J6XZ5yoqBnJsy1heCzvZKYzWu/6dWTdCPWPgn/1n
/F8pwTe5ZKkZxwoL/2p7amR1C9SLFfJZD2cS2yeGubyNzp8pDVRfygTjOMCTa/0S/X0m9u+mSfyo
i9Ogm5jaF8SSFOJ1fdg1WnjK0uix7MTXbsS83fWb3O6qfQijI4NkQtzdGhCW+IHXAEi/PMW/ZDMH
7TUhOAQBMdrZKhBVWCZp+xt+VP8pi2TkI7ckOgy/DjqIXOGsbmFoyQZWLaKe1dkoM9QW2sCrDT5g
AWYqL7h0ru617wwsgAy32pvIQhMMJD6klhC/VhfBw/ycgBZ+aHOM5TXWaSnDxLVTgSkKFJ7yKkbN
aUQcKWcsylKWEMpQ1AiC4qDHtwwwaWQUg1NLLGNEXtaXuG51pZRlEOVW7RoFiac0quacP1flflbe
+vI0oqtyXTVFcifXZFGvXM0GLR44HEf2JFdIrfoEkL0U22E/sZfr/B9pX9obN850+4sEaKNEfZVa
Unfb7vaS2I6/CHGcaN93/fp76HnuWGY0zZm8QIIAcZBSkcVisZZzFnd8J5ZbsF/jk/RFe6tf8wdL
iKnEFu3SV3BeQLOIiboEjKgCq1SlTnYT1P6Y3l1WdvuBtVpY7h1gaGWihfX72yM86SAaJU9LCuY6
NtHPZj8UNLli/EPUBSaS+34VrK7qOFQxKcReBjIQ5Sl1p3IfkUMO2E407TrNy/Iip47ROjWyNqK7
U7C0fAuv0YMfue9gTEZ3XcrPlnYXinKHqsCZvrcyr/Sb9axoIgZU17rddfQ2fgcPKFoqb9uX+ZR9
ob9ARYNkouYrsw2QWiRj41uCi/ytuhvPIOsT2DTbxQvG9G7yq69BA/5gZKppen0WY7g6zyIUrfuH
0OxvhzrxdG38Fs/gY6dlI+jFEzl6HhtsMmPDnFm+QMnQOgv6lgVD1yhl3/zVud25XXrIv+Ahg7y7
qL9hg/Tjkyd+99QrvQuUXvXKKjQvAbKRBGyAqAMasqS5iXynYJY/Mg5KT/2q0nemEMhvs3uKgEwF
HKImfnF+JDcpgOFlHK3kwKbvlKtmzzjhxVcacwW/7+6HIM5V5G2TAqMdXdsFjefzMMDJZ1OyOEOn
AUKrsDS/NtHPC8iOSWBX2xnllY6c+7AAno3CBl7Auh8kB/oylRheTt0GU8KLPb/Uvpbb9S4Gnl/t
6BjJjJ2gd4oQPIMiE99ujPz4FH5uhyba2Ojj/x46lleco3P8c7pijgyIyGALwzAAOfSvQsHb19/f
y89P79A0aAelwD4zTErTa76gUOC3z8BqdAf/z4BYmVV/COTii7TUqaYa8J1jiklHXT82Zn1vWPUi
CNK2L90POVzwMKZJGEYN/CRt0V1qRk6rPIbFV4k+KONecA+JZLFFXp1UwG1mRdxj97Rz+X35oXm5
G3nJa5Y4KSg+FIeBGjvjvnYtQYT0D+H2h5Zc9JJ2vZSkrAudXff1XXzFKFwxX3Ls0C3s4Lze9KEt
isuEUrmApjE0S8oJAjN6E/iYm7Nbf0BSs/fa68YuAfMUIvq9vMbbV9KHopw/is1USxVAlHuR8cMq
v7Yh3SX0+Q9Q7j9bJ+eNEj1WyyXAzddHE6i56lF2UiVDAtDSI+eyRtv5xdVJ4NxPQ9uYthrcDyvv
F2/RDwYh2rj9NYAR72JP9EAVyfsNfhbDOH8NVmKI/xlARPvObnfaUUGvPAMoEMn7h1D07y2zuMcK
mVJLKUq4FnIeH7U9wM3drHPCq9hFOvqY+h2GSTH0ggbsSHa6++w4vxon0VTQdrj08RGcu6njiMYZ
yyCpuYvijyOjplsLt1JgnXwXPVUxA1m1iBOaZ/M8u5hZt9AaAo4hRs9SvkWVY/5ixPeiXOc/JB0+
1OM8TxuWUqwZ8HLjkWE/h/sET+v9FCERyeBoF6c9xLfRnu6xug/isu925/GHDVuc/ymLIFUjNjHP
MHB6QOylYG5eXCex0XXcXwljos1Y0MB8vK4gyaDwePlSUIZGzZo+M0bs6kmnPkVOGewBN3iVMo1Z
Q3llQnj9CiYMYQPQ5nW5ks95viUt5kJnSR7dl57Dk4ZcGZvdr3fEz+7Nn//i1G4GYiuJnOMDn0sz
gESQBWKo8UFa6rNWRnH5YfMSWwniXB/omxJFYo1xnf5oaC9F03qBtTeTZyUJdpdd33aSYSWLc31Z
rTaBwQpUxTUqihgsym9whTy0k22BpQz5M7aV1eO8A0D8yxAC7KEGPSE91VeitqRtr/jxKXzvvK4H
ytSxtgKW/WRFF+WKWXGOSipjlBbenczh/BbvruRxXnHQraibZqjeugPAmxkmv3prIMrL9ulZlC/a
9EsrYZz3M602QI4BidZEzkrbDEc3zpWrNtWBIVgJ653s0y+pxoVcdQ0OKaCv4rUUF3aX9HYexXu1
Hfam1rqqAQggfXLzZXaSwbQj0TS/4GjyCGRWEqMlNkFQMmfpL7leDiSbRcQlovXk3J3SdzHIEWW4
nwAIrRiqn5TW0a3E+tJpQ2THZiQLYkuBwyOcw2mIpHUqw4JN0+qaxulRauufnQZ0i1I9VFKN3omo
t+e0yb3LZ3Tbta9sh3M8nVERK4xwMIyb/xHn7Uwn+W6DlmQHlHHhS0RkPZz/iTq5GitWZpqPDJtk
2v/oXNVjSDiiW1N45jn3Ay6Qpi9CduYrR8uc9L45B9/60aagQE+P5FiCgEJIQiKwT777HjxR2hyU
sM8o+N6op5KI2qhFAjjPEikqOqSYU1Xz2BnQFgjE5Ms2ITB/vq1eCvPaNFluOO4Lu8YBQK59UGeP
KotAkkgXzpVk7TDlIfPK4Guh1QtFGeqyKuykXvBVBvuA1ZOtGKZQ1hp4RqtqHXDUO5iYt+PpD5Cz
8KD4OEV87wxFpXjJCywZI14B8LqNp70H7ws2+vJB5O63m9tX0jhvURuFUYGDjYUnIFY5o7flzsDF
OdqlYLJN5B0MzjtEQyTXBquNdrtJc2JMB8cuPRRX43N82x/0q3/RGyqyCc5BJIaah930vpRdbCff
6jtgOruBB6DT4Fm/xhznV+XtspVsv3RRJgSKiapT8u5JVmailvLSjBpkysS2zvSYH4dX/TZ/tm4Y
mTpxirvsa/p0Wei2aX7I5EzTBMlmZpV4TKjj1yU9a+P3KRVtHzs/v5v/hwz2DSu9pCpSkDmADIzV
eeFesZE38IMHhnzD5mFFeQqRSpxdRlOBlND7rJaBYfLx1NfPafPt8rL9g1f/0Ikzyd6Ui3RhFxY7
ajWIQIZ97xlAK8JK2jHSZ5flbacPV7bB2eOkpo1esMi82+26685bbssnsGQeTC+9K28IJgf95YRc
zJ1hMaS8m0WICCpaVu4eoy2twA6PXXzsvALT8qqb7ejt4LQeOb5zgdyISh/bZ/DvNeYrH+04jb2h
QqKZl7ZuHDQqsEyRAO4Sm5ugoEkFvxw2pq0UnTMbgn0TnWm+utHJUTBNBcJUpHWIi+n66lax0VXi
di5wBPIOwGEymh5ESyfYLL6MAYCMTjVZkrDJvKrDOI7xpnS5KKm0/bz42CDOeVhB+b8H6nxsDoxg
FMBdLoNh/zfUwtv1kY8jwJcogl77H4ESMuiYvkl25BrU9mc1sRm3MSuGFXfAJyqOYigb0XF/L2Kt
XJhqVlpMKphi0o+drXfxz1ZpHhKKjMCo6o42z/tQMa/NJL8KpgR0I/0pipPHKDQEa87O+QVf+o7q
tPqQXuqiJWLd/HQMiK0n2pOpBw6p68JWc3VXyYEna+b+svdhzuySUM75SJhbT0Fhhtp4MLW2rml7
aUjOaOF11Sj5ImuFiM/7H278D8vinE3bVLopM7C02l086bmBnwuPHXq/aO+Au9aOPdGJUTcgK1n0
9LdMfoZOTtJWGTt4A+AU7CmmVqMhc1vFtGMjd+LmlqZ2tVylPxf6MMroyYxwfRVHYKvJ0UNlYOQn
PXexG5aP0nyq69ukfyituyR/ssIbGdm5Aix4o5eOGCopX7Pxm5abTh0/pW2wK6SjNNjR8tqB4X4O
vbRsbcu6U9uHUDm18T1Nz1lzyqa9kdyjCNn2eDpk14sFds5rWiR2NNmx6lupIyk75XZWHdm0pfY5
Gh8UKbXNAo/g4EZJVEdN9rF6Nrvn2XqUgN/8vVecaDrEsx3O+zY6qoHs5CVowyUHENZDCd5ybbfU
P8bsusZQd72zxswm+c1kOgHqDI2TG7C3TrIH/RA0b2H32mlvFXJhVD+mM8iHrdeJ+tKo2iMQx6Nd
tOyk5RqDghIIN5HznrtdFF5rKsAo7KBzguDnmN4aEgYJEYPTfq9Tn8Tnnv6icusl4WgDkd1B9cPX
RuTbUCNNvlKzBQctuBXlzsFd4bTdIaz3Naav4sUJUSvvbzLjXp7cJtyX6ZHOu7y7Cul1G97PGOyo
nF5tADj2oKuDbSbUHubnOnosra96eYzpKX3LQgZn/ktd/MTo7Uaad2FsF8a3JNXsYjoYke7G5KiW
kd2Vd+18l3V7BYVi4i/aUe6u8K/qwJ6Kxw4VPcsDj44ePUbFVT+eC+NFklRn6U6J4pfhYstKYkvy
Mezctv3WxEgydq8jOo4RdjZ+3LkSdZM5txsD50D7npa7ekE/5Fw7LTmO49tYxnZmfu3SFynAyO6u
u6/D/QDUseCs9F8VMOiVsWmHpd1EiidFXwjYderkugq9qXyVihgx4K8R9hnJv8q0cC/7ENFNyI+P
dmMcBJ2E6LZ4noB/yJAl0doTO9aLhsw8giZP1L2wnbBenWguI2WMcgQAPHhtmpK7Ll+Qrp4iAB9k
1zQa3DhWb6fG2hXEvB4CZdfG/QmItSc9bItdZPUYuZkLOwvSq6aPXtB6fioG4waYzwKXvnlXA0/e
1BmsBgjxPofHPQ1jdU7gd1q9dWaADo7tXdSmghTLpg9fSeGi4iE3kjGjAOeyim78GvRK7qjzvJxH
dPEA5xCMlbd0jLvjn+w6VWXZQvJY1ngc+WKcmlRlaCHZYX4ExqY8AVyX0aXInvzFeGrP5mPqidpb
N+O6lVAuLpGKKFQVNrJI2mezSB0lE3VZiSRwe5aXddx2ASTMQ2EH2q9qKAU5g+3zslKC27DeCNoF
GFDvFS23VBBflX6MRPXeeAhv4+5gYLK031eFwBq3Q52VXO5lU/W5MoORi71sRnfZMdZi9vA1AdIE
Z3klOqSileRii7KwgN9gwMcWbU9eF7lanFEiwuYakRguoCBmIGXdMrPKhnGMHOsp8hqsZHZilbLi
a+CK0lfbIczHOvIpODIlXZawimt0QPPUPca37fzGqGzWy645wZP6pH0THDamxG9x2kok956p61mv
6AAlWZGXQXpmmCw1gGITf1389Br35S736tvyHHqiwd1N97ISzbnackiGpp+grWo+L7NqT+2DpdxY
yz066gXRKLOIS1pqn/2lCriqv2bxl2w8I4+7L5riMKhhaGfJ5FWmeg9WZ//y0m766JV6nEcpe9Im
PRtZp3rtBsXwUszKi14Ed5fFbD/zV3I4v2LkadhrLLxHiOYkt5bX39RADDW+Lfv+J5BFgDU9X+vX
U4pxlshtr0TbuH1lrj6A8zpqPM16MC4szzC6zW1+vxxid3oybot994t1xLnzvvEwf7GLn6SDMC8v
2lvO+WjhMsB1vx/T2R+8DIbkja7qJmdUPKLINjChUKVAZDcAwiu6NraPD9F1YhkmNd83Z/W2shq5
RmyJTU7AxsHQOggSp40vQtDadkUfYrijAuaRWZ01pmPWOmF7Vuqfl61IpAd3QOoWfHAaG7ZKZbxH
6tqNFd0No+theiLjIVuqnSx/vyxyA00Yjyf6oRR3QDJzTLqug1LElp02doqD3NjAFbZAut36uaOd
ssfEM24ZXoZVO+SoeyPq2KpHXwGcuhf1gzAz/d1HfHwOd44Q2iWNxNyRpSpOBu7RuXkm+StNBHpv
j+2s9ObOi5y0uZXq0BspOY94qdtdTXcYzjqo+8AV9cpuO9kPrbjTsRS07mgLYTMJvLbyFflHUNF9
GqHdGpPal7f0HwKQD2nczaxqYHIyaxyH+BHjdHaQunFoJ2Dcyq8HjHdO/ijtxN2J2zpSShW0XZgy
Zca9OoStqtX61APC1oqKu1nS7BIQejl5iunbiPfKZR23zeRvYXyXkmEWvSEZKLEqUlm9JI0c2GXQ
JCdVwxCmqQ/hnwVXHwK5GzpW24zqIYv1XTaja15lZ8xVgCim3LUF2i4zgUCRgpyvof2iSbWG6Ko1
qsoG0dNJp+O5b7rWLttUEOxvXpLgRVRMSyHolOcMZokwzS8tiFijBmnpQXtoltgbYhDxXt617ZZ4
tPUTYBVYGuUzgVKGclBk4HQD9Ct3pl3xrXuY9oyIYd4Vbnqbfhnu/0V3DFus35zKSix31k0wv4KX
Gs/J4Ka7Vp3RB5C2M3uMuiTdiWA7tj3LShp32E3SJ4kyYjV1f3ZBuVM8SC7znhoSCOA3k74IFnV7
9z4Wldu9sFQjsISg6XH6keROfs+QzDCmOyWO/gUdwbfjIcB0MGbZ3wSCmc1fWlb+xE/yUNQt2spY
HVEDfM4PIL6AZa8BcdNlUZs378eS8hk+VS4WjNIiq5jUlq21nT0og+DAbd69KxHcAe/7WtPjELuW
Io0Wx8eicAm6D/W9/m2SX/RGlA/ebuZeCeRO+ECkNmoXGCWb4waNEIkBRFSdl/38DUiv5aFwozsa
2uSrOF7aHhpYyeYCjSIbc5WwObjBY9Qd017H2E97wAzQTrR1Qj25AKNIljRG9zF7lpaPHVq1ALOu
AekP88+jXbmoyyLF9w7UI+oDFFkNF0t0cjlFpg6rIW3lKkHvFomIWmaD1Qzh02olOdfSdWMxjxI8
2ugo3niqDs0hvapu07v4pvT7rwxSwcA8o7obHttbKttF6Kgoe4uS4Nsz0Kvv4JyOmlTtREFshhB4
uqY31GcYqNNrsx+Opjs57/H/FRuGlnaidkfRMnP+h3YasJDe8UWW5C2xLFeV66+Xz/9mbLHSjvM0
URyA9GFAVwxI6iIv1tCi27VT5ySakflzJWVOPcTVHzkdS6EWNTQQIXCHJJbDtLJMbK2kyTcqAXdk
vJwv67XdimF9yOAOx7CogdX2OBysU7U60wPxqxM644Up1c0jD+wXQOwDTVAmBuffkjRXlJDiyJvn
wNf2wxVmRsASUhz/hTFuBS/gn0RHC8VcvPUbemKRpkQmuJHUwE1PBIMOrJvbdMyX6Lv+3JwadIah
9rUTLObWNY9xbc2wTE1FzpLbsGicrKRMEGWzBJjuFAB+T/0QdHcFJvFFvS1bJrkWxu2cFufGNOQI
sruU2tNynwHhoKc3lnWji14PWwdMQ5LZwIAVYKJ5vUZjAnOChqd9SjEx2CXaF7NSBZYoksGpM/RJ
PWYKZORys6PmKxG2827GRWs1OHccjXmOIa5EA7Bs7igKWuCVMw61r2pvNH/JltesKh3wFTiyFjuh
+kNgHWz3+WhlLZ7z1Kkep/LMEiSj01wTr/XBlkNOGl6y+r4A0rqQBmArLtMAy2WC2QK4pRrnkps2
nBZFgUs2ELtdAf09wssk6r8UmqV5l5Xb2j0dNo+uH/U9tv789prGESwPoYQXXxf8kMfyvJTDy2UR
m6/KlQz+ydXNZYkMZQALsXN7djPlZF2xWxzgsocl22cEfdBvb5eFCvTih0MUC8DecwKTMbK03i9z
0x30LGgFA5xb7mqtGReJGcaSWAmBZp0W2r1Z2mDQ3SGZ5kw02V1WaCvK1IH3pRCwKKi/0Z3MeR4o
I8k0r6xmuzbBj1YYKNXK73VRKe6cTA3vUZERiN3cPCJT2ZSBL2/+VqoqVTJLeWJonvZQXdeLa/0g
nqHbUQFuGelmrs6FO2D4zBYVCbaWlgBDy6SGqWi/JQWksFDpMsLeTfVtjB8GHTMu096MBTu4rZ+u
6pqsIwFh8A2UACJulKypkZuC65ezPYn81P3r2WUd08BOK3tsXPHUMYttOKcCfiRqWjLA90COwfm0
ODWwnc1keXk7P2qtCZLe0s8w5uMAyTSyw6g4kaoVUYJvvaM/ieV8WSWb4L5UawsPWvM5v7e8+AXO
5TTdRad5F3/T99VP46QcLtvuVh/PJ6mcQ6uqbgoMmlh4NQAkfsFUS+xGO0l2fjCQeNVW972OMTE2
5hzK9mXhmwsNcDm2wabx290eykabtwo0ztTIdIpSluxKGluvIKl5pQzlcurq3sDw8xQ7/12yBloG
A7NEFgFDw2ffGlhFEjS1QrzJyvFOCaNbtejvG6lJd3IIptEUnfVqZAhSMlu3JYEr1zRD1w362+2h
9lmeN11seIMO9sjCy329si0A006uPthi+L6tdxqhlCB6orIOgD3OlIuSBnlWJNL7/WiVdnqVnPOf
VLPnCuzsijOcwh+Rm/1UxOBCG16CIExUkTckKiOD+rzEGLFuJ7VG74NW13bU/1zaV7lOnSh5vbyV
GzcyARW7gZEwCzrydQJidcbQFXrgJeZeSb8EMBpp/wciALluasDjVNCv+lkVhZhVqhhQpekbwytr
Hb1CUT7YkjrV7mVRmyZirWRxD684S2Q1J8gov9Nw7lp/Aqp1vWuBGhh6iogRb3PxVtK4czAbI52K
IZS8rnXzE/ohz4kE3uzQL69xhynfp5sYubRc0Om5EWYTCzEUVXBrGgr/bOlVWmRDEUDHWnVbVrOP
oWMNwN/h1pyeL6/oRrgBITB+U8VLCSfh8+ZN0qLlVlZL3mCatpzej8rXPxBgogOOoFFcgZF8FhBI
jTx2QSN55TLvxnBJdxrKkwK7YF/J30nwV38LYVquEvFdp2kY/6kkVHQf8va+1q4i9ZfS3jTA4qFB
5okajDcMwyBgnLIQ5uIq5E9V1utUCpvS8Ops+KlV8tdaB5KTIedP/3nxDAIXBQ9hGr8/77rFnEqj
xuJpzRezB9LIJLpktu7VTyK4pWtUWgVS1GF/flFf2zWFXcHx9R6GkPFWztwgcdovyTFw/mTu55Nk
tsirTTOrhZp6hdNlogYf0h/j9HZ59TZ87CcBXMhAGkkCSydsOxiIW6ZvYzD5ZQmSQV1InrCRF/4k
ivOBcTG3pJuwUQySeHbBqHgu9uUB7Z9Xovb6DVv/JIpzgWFNFzoUENW0gC8C43LijXF4sjTrLRml
o5LR2ZmIet9LowhedCt380k25y3SblCLvMxwYdZ68Jxaqn4IJ6XbB+nQfuvLHCMFJRo+h5Ig12H0
kx+oheH/wa4CeJAg5JWR8+Buzqyuk1oamcGS1jX7ZVdbyCQHxJnmPwjlDbISxb2SZmuMF1CjYamz
wdbC19jUnSZ6DtCEdlmnTX+yEsQ5ybxLx0TVmfnk6JYA6F9PD6oaCKRsXCxQB09zpMR02eR9fR33
mdEyb5K3OoCJpKz10nnobkvJMHZVCl6WoZlCARXHtmp/C+Up3WtkKYe4xiHMg6dQ9pVas1vh0Nrm
Sf/QzORsIukSogz1CJvogWkCdFgzeJ5ALddWogZIkSTOJPqlqjSrgKTCQnpb0qqbpQ29JqgA1mCU
rSAQ3zzrK704u+jKIu9qFfdalps/Sh3p9VT5oc75o9yXe9zdfkzMXUAUwRETGIrJ3QmYLikUUkHJ
CqMSYegYGPJawLvXG2gIQ5PvZeNnDou7vNdmyVO4z11jmCmTplR3QbTPKbC0pFsV2EZWrjmoZwjk
bVokHlTvaH4E74zP985AFB3cgT2iOnoYprcOw9BtLMrMioRwS0ioMddWACGpjDndvrXr6LppRHHP
ljUaiBR1pDnemfQ+q5LkQWy0zYyl05O9XC6RbdL5SipKL9cnQTaMfTG/TWtZ3L2jTVI95CAf8hQ8
+t22n8AwCh8leARurRteQypmFnSoxWc1pDAI+xSyvKk461Vup/UXQ/t+2eA2V20lg/18FXgQpY/S
UIYMNV1cWW2umrTbD61sG9Pi/d9EsZO2EqXFlbakAy6rqs7RjJJL8X4ZlvY2yKP8RLRxuLssb3OT
Vqpxm0TUrIwADyl5dGicBaMPLRH4c5EELgSYx0ieqcQWLy79sC6uzL68/xMlKPoyLPb+4W94Gk5p
3eim5MnVbV+/ZMXr5f9/08aQuLIUxO8Qwamg4++Q/YQKwZwf0344kiJyGm0UZOg2V+pDDH/zVXpV
FLrWIniP7wflO0HT52U9NgWg4GRZFNlVmXdkpjRKZVEukjeX3bcqaJwmBKTXZRmbZwVdK3jFa4BX
5WHQzC4OkFUg2O7Ct9oMoWbsjEBASfDnZUmb2qwkqdxRsdooGDUdu94n19I07st2uL8sYus6NVYi
OM8fAy6m0yYoI3c/SJn6ke6rgVcMkj2B2ik2n6V4/oOr1GCNPyYEY2SCcwBlbKWLOloYNgfUR6uG
hxhoqmFyE3TZzkj/KJCETRvI2mF0TuEfpt2gFyAzhmlnjexG/W1qLV7VV4Kt2jSKlRRuqwo03kZR
hgMaKLWbhrUtZZYdopKQ6Jp7ecu2Mj4sk46YFQ12LF/22SxKdRi1YE5Cv0t783oOE+mt0OThJqdZ
fy1nPT0WGC90ZWlub9VYV32FZs29MefyLm51WbCdG64D3bbgLQaQKR7lPJpy2VWJEVY9Jvxi6RQk
oT3W4yENi51Aa6YVd9lCDlU13VBR2uXhnDDx0rfNEIV+k+jLr0hFp4yspyhBUS3ca3WKMay2tPZj
1IY3iWmCRaPWhjsSFpbIyWxEZ8hzKBbGcVSUU3gDrtQU6RpVwhsoTtunKkmznVUU4DLS42FPy07+
qltaYceBLKK43VxriyBppDMHx88ahaopp+FShD4g2Ns7YLsqu1kNtFsAWQuBCtnJ59fbQhkFk00W
nB1/bjBXFHVtEv3VmSSHd0iry7sArGiDm6g3ZHIiV9g/vqEflVnijeiIRX9LAQ/wGnkKNGAfXLc+
SUNM12E9Pbq01c4oQrQkd+GpnOJDESkA4JR0dEstkoEoXPEbTTsnmtbaRMtygfFtOOJP38Wd7sSQ
J/jIOfRHS38ru8RD0k6Q4twwKmTcDcJM20Sin/OKdVPEekoS9IAMk6cPZ53+shoAIEjXC5pb0v8e
slCZyKigIP+N0TW2EasgzIjDudR7OfRjtEW+GWWoP0yV3gtCva3kCMVJRV5QNhWCivZnMcowjHLX
B6Efxb3s9tjPNMjsyezuSCu7SmRe52H1Ek7qbqx0QS/Du4FyBvxJONvUlY5KBzT3KQdarOqjEQRi
D4B8Lmwi2+SJEdPN4GvrUnvw42/zYfmKCVCGm3rZa21cC/gGJEVRsSKaycfuBO+CNh+jyJ+GYD7N
6OC4Agje7ERhD+SJaGn2l+VtHaC1PPY9a50R7RC9SCK/Iz+b6ZfeHaVFlB/d1AkpWA1RIdTiycbS
JmSziGboh3FC9hjQ0z1dNWanUCJASpA5dy/rtHX4tJU8LoBXwGNrxCaMyAy+tu25nUT+XCSAC35l
apK6UiEA1V0MPxzLReTYNrflbxVw7j5vS9wW+VLiHefPJkrfg2Gr6nVgiaYat2b/6MdKEf6VoCXy
okQ1xATZrn9kvX8ZtXMCXlXMiV8tum3tROn4rZr7J5mcayzmiqZGA5kx0kw/lh0bOIoeildMrsdf
FtfY52ea2yKCvW3PslpRzrNMCFvLqgThMJV74hi1ArCGILYDUGPUSrLXgR5ale3NVE835Wj+96AZ
OlvwapZh0N9e5F2eJWkYQGc9x1gTelcjTHZO1mIXVmUnpLeXkrjpIpC6Ffd9Essd7kBXklkicCbN
rrnu3lkN1dv/T68p6iXdPhQfOnL30Qyw/CE1IGzM0So1P1bxsrt8rrdqzZ/04Q72MBso7E1x5Gex
nT8SwGefZNQJIo+cgHnQzI4Ou23s7I6aQg4QkXrcmV+mYkwjBeoZ0kOcf5vAxH1ZO7Y+v90+HzbC
P3VLUNrHYwrlclPyy+6tpk/9qLt9RpxhFr0+tqZVKSJwUzYwpm2qfHNgRoOxyRj/NqAbZ2d8RLVl
Z90vJxnAikCnVPd6bv8BUNMnmWyJV3eNQQcSL3kZ+VFzHpTI1/vIoUREKbW5UYYBFj4LEK6/Zz4K
lQw4bxHgG96K5KjMgvTQxgMYWnz8/5z/qkIAgbQRbrOkl+KdpshXXV/dVxQwHvrwlswJQLWWJ/BV
Cx6Mm1fCSi7nwLIu0NuBYMeCztjFy/Osth4o4gVWuHlXr6Rwe6SRVGsk5iYXgKF0LThPFdSoHkgq
gnwRbRNTd2UMehU3fdhAUEP7a2WybpvKEMQ22z5/pQzn/1IK0M5BJqFP7NEFpO9D7L9Dr94JpxU2
3proVgOQG9KtKk4T7/ymKK9mmkU+I+3IdsuTfkvudA/sbD9FrQ2bC4fXPLLuaAAFd+vnhctbYLB0
M0SZFtryR9WZKhHwu0DE+7qu9qYrzMiKkhx7w4aPnAx4JsBDDnbqrRa45rgr7tlAAHm77ABFUrks
RZvnIxI7TLGW3qhR4FTZsPu/ieDObkvKbFGtNPIH0g025vX3gMJTBEdIpAd3UDWrRpN3idVDjtxN
IoDEiXDH2T3321XxYQLvzn21P5pZF03QYKUMYLmUyKCgjA3AtOu0DR0NTJLz8+Vl2z5IK4HcYc27
auoscKP4sUHByjKBduxJCk+5Cq5bNLzm45uho45OROOM2zf+SjB3giW1AhbkAsEd40fZKXY6+80D
yOtSaa/epgfdk4G+cxXq+x7Dal8uqy3aSO5Qx2GWprKKm8ToQ08ql0cg3IumbkVbyX6+2kq5rcMx
UqDguOCtWy27UUEtDdg5ix0aJoiU8soxhuXbZc1EUjkfosRx1UwapOrqUemeE2DyUNNHMfS6zXRX
trw/EGeBGhONxMiA/ZY8GBujmMsi8i2pe4gjCd0NiuLrVuWW+nCUp/RYx0RQOdgOfldCOdOZMIcT
9xOEpv2U+ugj7N7CQgl2EqnkW2APy34+1mSftHHiWAXGFwJUtLzKGMl5iSPydHkJNm1p9TWcLQ0x
MkKxjhWvguLLNKHnI0gE5roVICAfhEwvqj5U5UsZY7GEpK17bGoZ7zNjuu0b2U4HUQfEphiq4iEj
I5mpvL8pVxZrFZRiDHDEQ6qK7RDlRbW5GxRRHLK1XkiD4FJFcs+gfPtsIkckG40aUqRY8ahGw10Z
dJ3AMLd0QdEHJQWqKxQ1hs+nL6ddXw8DYm6pGcCKmWnRd6oWoz/VieT/dwNYieLnIKZiTrS5Q7xT
9cFj0Ez7chLBv29qo7AZaWSbic6PSfdTpmdLYICKMm4Pipn7qZn65bwINNkWg1kpYmKoCLMjnxet
jYY8xDBCBDGh5Uh51aNVJAbK2PIHdVJ0FusY+sIkHX5zkrRomsdak5A4MuanUlteiloI0b9laGsZ
7Ocrc65oM7cSi3UGsMDS0MknmwHZAa9q+T6XdrTX99ZBEVnDlgP+f6R9V5PcONLtL2IEDWjwSlOs
6upWO2kk9Quj5egN6Mlffw+0cb+pAhmFlXZ3Zh9WEcoCmEgkMk+ec2mV7/GF1aEq08SAfkjIaisJ
UL53IAM9F4j5yeoBm14dh3XVnyulU0+3/fA3A6mYPFyaFuMi1GbiNMGCSZi+mK/2Y/Kjg4p3RcH0
oPxEbYIc2rvcB3oEecU7xrI9VDn/AhV89WWFcFiWZte1KnyoPwy/jEPlN3rQal5znL05qNDkC/Qe
1VXZaO9u8QntcDT3oL69VZtnRUzNhI3I08PFa04pRC/Su/hhxOeuP5acnFgqV8j3U9zvS5PCfpcD
qdqxQljuLXRfkj7/oeVa4CxtOC9Nfrz9dfe82dJVAD8QA0BtKZyYBX2mjOR4YvfFPUm/q8UkSW73
Dv+lAeG4xCCamaIU0b91Fmipde4SvffFP7dXwcPuZssuViGcDqWsrRFtQmTQ8Wh8iK0KWzbbc7Am
q/neUg1wgHX+1oBd/b2NnfjltvW9mVe84mxI6KJjqgF2d304l76eW93GGtU7XKSP7TEYAyNQz9Bd
vW3J2Hwu3AiYvAMCGsPgaNEJx6BumM0iW09CM1bX+3ztW7+J6fxqrQMDyfOgPmFEqfMgBKGA63mi
keobyKTuGq0ygCqOyQmy7hDINvr5pLUk/s6KZrovK9KETjeXg8vGdjl0eYXmVx3ZVhgXRfvVaLXq
vgO6yVWzkbqqOZi/MDayFKD11Ixfg2nkrRcxDZNdsdZ6RanOEFRL08NUDLbEn/gKrz413wEMqPJq
jY78UHDYbJr1KnV63PM2+9XY4Iq00u9Fb3+qGlDeTOa32zu+OYzcHCUYGsFoAKFi8pIDb16gQJSE
8VpPj3E+WCFBsf3YVgOEsAu7Pfy5PQM5L898DXUDXXAyohiFhQ8cxQ+96Two2tdq+D5ZkeTcb7Nd
LOzSEL9wLi6UGTpJij5E8CSUOhRI6kZgZYBYGztV4EeWkYfsbeOlNeGElBnt47SAtbhBPp9hkDm/
g3BpUJmJZGGbeIN1cTkmtJWR2m6SjbEgoOaPmjTUi6lxywqq95i5PPfLKit6bLSQfltC8mw7xs7I
yNhiwYMGTzSNpH1ekUB/asoKZ21d8kc1iqvjmM3R0YxZFKBnBeHnOpF4y7Yqi99gwi0Ruglv2guB
b6UFgHuNwu9mUKOcU3DCHRwflk7OY3JUG7/4KSvb720w8NlUx6AA8MwiNmFwWovE5pCGsYLiQf9c
pI91UUgCHfc+8ZQD/KSjbory2GbWo4ZWorqobRombPlio+xbFP19xPr7Vk0/RFXZuIpWf7x99HYX
ZlsWng8Ykt7MkHbR2HWmU6chgvzZbD5bWuYBTyp5Zu5FcBukBZjW5m1xEVqTD50OatAuxQMTYj05
iVzaWbIgubeUSyP69eEu16ayixrbVxEkZ3bjD8onqMdKPtLeobY1omkapuq2hcU5WeK+B0oGxNJK
6jWV07uo2H9VEtq6aJ5J8tB9a/B27JyBCT7h6itqvUgzioMNsjWfpiwHWxXIpp3IsF1ozi2Se0Zm
ToiPXbFEqJjNabiY6lOfYBSh0z27QAqYSALJ3o1m6/AEamq41sUrpsfjviktbGPZ6yAsyDmmcLUe
Y71sAmfUAP+RXTK77mFov/sdwMiJb+USXqfaCiwOlXNnlHj069YT0WU0XLtbiOlEfC4gbQwRS0Sj
kRZr3OOL1ZG/to7HcTWFpbpJLhuS2TPlqOiU6o4DejExDuaASNmpsqRhq6zOKa8VTL3jQeR2Jv1A
so78hXNwKBrwcRyiJcbAbG7jotFTjsXDVG5kLM9mnt87WvKJxsNfrc10gOvGNCmCE/+aFzd1Emdx
N2UTjlmyfLGcCW+OoXmfiP6BRORvIodzYYxv9IWxrFvAN4JCTZgZWuUrMzFBng4+9qpeZGCCvUiI
25Nbs9B3E58eUWHQeqpHnDBopbhdYRx7q5JE212/wNQgJfA/IL6EFgFjWtNDCxeBUP85gaxMmZH8
Di9qJck6dtcC7BiQg8AiIe8Qtm1FcypPcKIU40eM2pYGfObt22nXAtA7GvxOp4YYJdaxtyxmYmxa
VwCAHF9XJpuv3DyikEsA1mwhj7Ax+SiijkcUs2gSYw2k4qClefo+jzaalsOhtDCjWlVPyAm+G3or
yyh2P9KFYeG2WqMUTJwpS0Og0zK3rrLQ1Cak2T0B2/n6z+193MssKFJrqgK9beHZe/2lUvwBaxcE
JaM3w7y1/SnNJ5cO1uSWNHowCvKLNv3H20Z38zSqwhEtDOQi1Av+UUYKzfvMSvFC5LJbsx7EwU/z
IXnhjGTpK1QWZFpfezH+0qJwf2VqRdKkGJAHa/TYD9AGqKCGnMhu5T23vDQjbGehKilYX500nPvs
Ka7a8xLFkvtRYkJU+ckwCzyXSY7plHh5VdfhSxfJ6gf7JuCC0L1DIVy8qZyZGpluwPXxSqn83Cgg
tFF/lfjA3nuB4vDaCEMotoi143FK1nxtEMcz9G8OBvQk/FHNaxdogNOY6Br0Pbp7IC+CqVY/AW/k
37a/l2ZQAD9R79cw5iOG2ypeGhoXWhpq1eNkp+elf2ujzxpdzvX067apXd8DxcJvNAUyNcHbO0dJ
yKLVmNer0rt+Lh9GqKW5cTx+/2M7jgq6FxQZNGNL8+noClWjEqdKo9HTuGhuhOH9RVP/dDyKM9pc
mOHx6+JOTJK+SIasyMLGqS13zR5iJX2xJhm3984HujIj7FodFWmizlkWtiNVXMDsvq2z8cFJ69pV
xvzdbgFRvr1/OxEf9Ma4evn/cMq264UtKGWX0JTLUGxQ1aCsu+QQ62kW5B0g6W5SxsPdVEUd2ESn
QXtGx0OTXJs7joJxZUPToP3AxyeE6BEnndZYA3Z2cBpXt9QgB3jJXL/cXuaWUMZU8WYD3AK+T+nG
H6M5jrSBzFmov1mNtx5Wv/LTtwlTvx20fafDGuhu+Wq/rxYIT2RQj53YwucoNPzXQjIspqZL0WpZ
nGlZ6LTke8GMT0sdS4DIvy9/4bkMgg68wnC7qCbaH9cfshqhUIlpxSzkYnMKNIxt1HP81KtBGzz+
TB9ldcgtgQF29NKgcCTwJqxRqqL8pnbtwnMSz0RNPvK16kjAwB4/JZ0LmEHug4f2h+Rr8grfrcUK
5yRmi5bHBRbLW/wEt2nPOxHM1w8JNJa86Rxr3m2TfDW3LAp3KWSO9M4a0zxEBetkreGq2oHR/FJL
maPuhICrbRXOw9JZiRE5Jv+OYD7yGThdUlcJ2oCjFJ1v5nsWVA8xJELxMpSsce8oGsDP82ILcmWx
ruq05bTmNMnDudAe9I4FuladdGIdbm/l3mm4NMP//CKWjpm9jFptZWG8FNBj6H8MpYxdZXcltmE5
iCi6DXKjaxOGASxEhYAdTplWBwsioBspde9OTvLHIrf8GNgY+UI5DIMV4gSLjSGk2NGLPJwW5S0t
m194bMgAH78rQhvvQ4mRgpEKMHeR6qco1qmrrQj+Dv0MxeuixH7p2kF5YLlWHweEHMhsdZrSuha4
AL+m2Vr4LCs7L8kj0Oc0XXZQV6V90+vFTD1nsaJPLKpXzBa15MS6pDzUE24dk6lmd+yZ0ntmOs5P
5ZiTu4nVHQMXXq/cLdOCc6bM+Us1affDNEdvNSDnB5Ow9q3CX3PUFccKYrvO7nIo/74BoKL7s0Zb
v6aNBsF0MKt4MVbDXDWqZcWGvaNjwX3R90UhZRPjQbu9LMSA/2KXvmCGCXy4ijn5WbkczRxSWsyR
8UdsuXDx9S9NCmEBE8HRZNn8yHwvQH//MIOT7GsBdDFXcAHRONojTcjPLuj23oqfq6Qnund7X5oX
gkXfzvCijAGqEtEAF3k4Rcn7uOgnZTJflWh6crI2c82Wvtw+wrvnC0R0AKZztlqxnZ8rBcpT1MmQ
SEbeDF6SxMQxAy/P/2ZGiBQof7FFURDmNTaHfa+9akb5GFNy/HMzKFDhVc0ZmVDLuY4WGh0iY1CU
LOxY7RnRR4cSb0pl6BTuCuIZvrQiPHEbTVHtEhq3oV10IcS+w8juvkWd9qCW7Jga9KA2pWRhe5H2
0qQQBpMsHjAbVOahuoKOftEcvKxJ5P9vuyd8JKomi2HUcR7S8qsSfcrLr3n56baJ7ZQVP2YEPXje
8QOESLjv05TgWZPi9uX0Y1Xkss6dZrf+hKgLWJZvhyg3F8fWo/46ud2dfWqeK092Pe5mPJe/Qjjs
RqRBzYcfdhI6d0Xmjq+Qab0zPywHLSCf+zeLy/oepIkWd4yN41wsXjjkWWpSY+TX8gSVtDObdehd
TG3sonH/Zo8ogicEH3a2IeE0saAcoKSYUOWjoo7h7c+wG1///SGiWhUERcaqT9s8BNGFS8pvXfKg
4Y5dyHtMWolX/VafvbFqkY0NpYq+WTN88v8wLK+Q5CLQwtDOdes1B+1Mg/w+hwbBl8mPPfxfud8y
t2x8mZLUXqi7+OiixHw/Kf1A5yYPcyjvGeSRxeUhMmTL3Usv0eYCbSmyFT6heR2C7HlamqzG1mpr
FvSIPVqiuYv2uWTdX8RU5EUGuGNsDdSEQrCDFChLrJKvp/xVKv9Y6VvD3m/7yW6kuzAhRLppXcq2
Ioh0FIDsZenu67b6ZbLiH71W7vW0qVyAgyW+uXsTXtgUQl3ag4675tGV6zJ1YX+cDpj9P8hecrve
cGFGCHZsUJsmTrB7+vrWDiSc14+sks0s8b9k4/oXRgRnUOO6q1ldwwhJPhQFezbW5tPtT7Trb/+m
Sg4vVF3k4KuJXhoBlCiE3MWDri+eNjj+SN7WUTbIubuYC0uCv83ZMGZDyi0t7HGZ6i8JZE9vL2Yv
LoEbgGOXUMDYMA4Dj5lo7dzlIeu+g/rbH8rCy+EJGuQmViIZoZYZ4zt7sXPzFC+gT8ny0JyG1Cug
3TE6y+quOZCtulYXXtf0sWSBe3t4uUD+my5smoMCvbMRCzTb6oU6SJwnNkjWtecR4KLEPxg/2rbb
Z72NMHcAG1r9uNS6t2SFG2lPsSab1947QsAbYywcRJsoiQgnVdUnpuZFn4eZbblYmteRn5qjBrd9
Yi8GgcbBpngA8plowe0wZdDolA0g5e9S9bl3FFS/uwgCQFqTHZEhm2fIOH+Lkq56vW14zz8cA819
zrm5HVw2Ck1Pp9rBi6BjPiYpvXYo3U6vvK5nLk1lb569z4YhaQ2IF3D3bqZEq9VoKZLHPDTS5V0t
h2Ca9AmcIE7qJ6Os0r+d6UAedmlNdH40WaFrzsVqzAEA7ujcFTWD/E95muLhLashMq06IPVfo5cp
R7p5e2tlaxWPwYyM2UqATwbOG3QNISbD8ehQjvH487ahnUwPRTqd6JAGwN5uKDDMGE9+qHDBR+8X
Pso0MC9/V4MuJF/Zl7o4sI/J0Tpnb7JJ/u3ZuLYr7K/d9iQf1Qhfc04OeT6D9zY/KGDCuL2+bTy5
NiNsZJk6awH1FJx1DI+AiaePcu9vLABXABkJm24KMHgTr20dw0LZjuc4j3yHti+3TWy9gS/iXxN8
kRdBUS1NmkMsGrdkN3iTZXgqGb6MavHRKS1JQiMzxT/bhamsnUG7NKZFmOhZ/70kZfwIMXf9yOhk
+UkT6/7tpe0Uc7E2xGFcaCizb4pK8aLnzjDAD/QHC6iu/nEa/PSB+GPAPsZfoF0hy2u2UYsbJKib
gGfU0jeNKczXRwnBCg3dcmn0zQKBb28eh6UJl1gGWdv1chOvOcRm4gCDcr2dajHaSwfm+jAym5eV
aOfUagM9/fNuF9ZkmmBzBo8NEC6Cl0/2kuk0xZrAu/CpVbXPma3/UszhQ+SoBcAGaieJT/vr+teg
8D7UljLr1KkowiwrMQVgQI99bF6nStal395tWBj6lL9jPspdwg26zI1DaxsLo4WDh/CKKipmOp/a
pTrEaver1tLPBUlk6IPd1eHeRo3TMnAhC19tzvR2ZlpZhLmV3VkWA5I7D4gtG1nei02A3gFRho4b
cgThrBVrWoE9GJtopuCXSLtnxobn28dLZkKIsv3cdR2y0QKTiVl1MCIUT7uMkT/uWYPP8mIhgvul
arbSiE7w8sV2qwECjsXH2+v43fa+fijAhI49gnODwF8siygTyaK86otQjVP2TpW88sa2ZPd52o0f
ajWZ75E5En8ppsyLBlN7yGc9ClFqKT7i3ja+TGDRyry4B1Ilqyb7Y0NrxR+RTru4e1YQW9bJIwAg
kQSR89tBN78bOQtqbhDShYbSdQAwizTP0xGhO6UxLd1Mr6FbMZvr+hqny+DzStW9Qtr+eR1xQakE
hMoapsl9gizbRInbGE+Dg7c+jVsFQhCcTDTPolOyoOWUgjg+NOeKulmbQge5ilVvWEwI9bLVdE22
9IFVF9oTsH2ln5Zk9EuF88FFcwUQSKqYNGhQqTva4OytgZ/XK4n37VwmaLRSvMEBSNI30S9pe6sF
HCkNpzmIKf1Sqb0fjbafGpYsIO04OmYSOHM0RBa2yaFT2LWuoA+A8X9U/fVzDGnG2y64ExSuLAhH
SckLpJtzWYZF82CaR0VhLjb9to3tQC/uistlCO5ijKo12k4GVFLYntgd8xK/aoJc851HrgXCFefr
xMttN4qlqjK7W0jRuCWIs8DeCbHWMJIewmmw3WsvoMt1U1VGarADDNJQYEJzB7kmys9ixGNVTKyB
AgQ3eXxeuXPL3B1Q1UMPYYAae625SubKpEN37hBIfXAYEuYgMTQp7OnaDj2NVRxBoy8at6UJeLZj
L+vOFRg6PTLF54HWEmfZXemlUeGCxBWv036sCmhdvhhfiKe56zH9VJ1jqAU4YfZien9TsdHwLgKx
LfA2GKkSL8sWpQfbVpBKVZ3pox7mZRQJR0old/+en3DJXoDhAUPZ6DmYw9ygYpMU4WBbR3tcoZ02
S0xsZ4w4QzLI19F24VQioi8OQ9l0zQKmtsgm0wMdm+WQRnnrEkRwd0Bw9Eu9clxtHGgQO0rlWcpA
X9cmqSW/ZOfUEzxwAfgGE6MGUcrr+G1U1aw4Kb5jOmu/WhKdnNFC9WPMQ8nJlxj6/R69SLwhbjIV
Y68iGQAWOjQP6V17pC/RvfbcB4b1W7l0OYJGVGKWH2rxfkK/gQvgAdq7yYaztSqW1LG4qoB2mFN/
mo98pqIP4ieQJ+j2fyFkuLdSKMrjRQPOJ6AEhfM4qVHSLyNn4YvmxzbBTClVvoG39C9eMhSEnoBI
GzpFJ+X6yznGaC4NhijDllges8jRWKowWQEPgdTK7V3czU5AkcuLL3xRIrKnqow+oamN0+7nK8AM
bRKATrPzMh845geW+FAmd2u/+fAVrRQousgwpbtb+q99kRyJplq+Rk5ahgqYZ5Uy95zptbSlvfk9
X7mwol3vaN6WDiaOMT2ZO+sDILp3BPrBEofcCS6gwfu/nbT1axtNk+sgADcQXLrlRXHq89DL5sB3
shIM5iMdATIR/U2xLdAMs7UaM89W+/ILqdjjVIJywYris95DYP22a+ysB8bwNkOlFFBLMX7YK5sc
rSnjsAJh0NjkGCf8cdvC7nIAZMF1auFNK0J8a7zE1qWGny8GuKqUxY+QLto18ZpIpo207TwARYxp
IRvac5iAEXG9Slu3JunrONTGjB2qEj0p4DA0/X1UWZCqSCK7AgxuUIOS7OJelerKsnCdzuOcMQwt
8wPW/ROvbt49dRRapCjPQUTGwsIxbz8EK/XUo6xgsFeiQKMKFU7Q4INMVITYxEwfK6Upyv+ftWAO
zB2P4++Uhb1OnxPZXcCdXAjKQKdj4Ix36KF1KWRiUZypeaZGBQxqBw6MGj9jPjJQwjbE3LnkibIT
O66McQ++uHjK2RzBsY5p4tU+TnHq4WKPDAmx/146dGVECMaznbMexfwydN7iF4jI+tlrfzQeZk/z
5pCcl+NftJIxFomiJuCeYOLY8HB0EUFRKYfH/AeDrkMC7ZB7XFKPfUUCf7p9CPcTd07BDfAjmDLE
o7Fm0YInfp6GKMX0LkD358Vce1eja+oZK3lj4E51LZJ8axdd91Ca+TxE5WuTLU+gvvjASOqDK+S7
lSlgqJXpo+xECCBUCDI1RDz8PsGd0mJdJrNDDmMSUPsWabBAp3iekIi2krR3J9qBLQRFZLBpIxaJ
uwDCZkiLFiicJMx5sGc0zSNdctfy7EA4GzABQSyA9kADKx7GZdXnOCnmAqQXdViSJZgpRpNr/UzM
+aT081+sCKcQFvm/mwEK3WhJumh4V2ba9Flxsh+r3b3c9p2dqIrg/X8mTKFBmcToINsaDmBhN+el
IRBKTfxVDftuQLEL/fEIgxSVjIJ5xylgFWRDeBdBf1H8VO2C/2DCBaTb7alY1BdtIf6KEjxlMubG
vfUhhUf+zFHXqOcJAabpumTRaQEsxfA0W99zdG008mySs1FgdHLQXDMmErTY1hHBhw+0Ioey74w4
RL1W2jVHRcZTH0YRKtkANcoupW2YxkMLXVi8UKDgB6T19cJomlWVYqHf2x+UR/uwHke3O7B7wwM9
iC8Titq5AmHN0JHNopu4bSYu1jqtJoekWPqyHGihDrE3Lcbssrkpgtowl2MxKek56trCWwo8dQek
xsd0SBVfL9s0SM0kdvW1rcJ80pdTZdLyjw/L9U8UrhIHfPFzYqHfmVeDlxCAH9jn22dl5y6+NiE4
U0/xYolGmFjubPsYH/M7VEjOmCthYFv62nrjJ0dyP27d99oiP0gX92OVVUZCNFhkUxmoSx7oaJEx
mrszRtMyyFq1zY9KkXGCbY8nRnPQpOD6Yxg4FmN2g8E7KA62SHjmLjllBevPiRpXoHqC+rtRZLLU
bhtWr+0Jnw4ZTp0RC/VV8HdGbmXPj8Bmg4Z06VyMzR50C+K7tz8l/1LXgRwW8foDURZGIkH7f72v
gHXNc1aZDAN4w2M1Tp49Ww/gN5eY2d3ICzP8EF98vm5mkDawpzrUR5Z4IBZ6zvOm8GZlec2j6s9H
E64XZVxbyzGKt5baiKzDzE5LHUEM2oTKVEyQGJRoNDWdccws+rFslVMfLz+0qvkIcNvJciJJ43Nn
DOT6pwhfdHSmwVoBV0Yp0TjoIL1IUT38BAThi/Ggg9POqw/KKQuVe1p5MiKh3W/LmQXA8o+igni5
LCRbbUbwbVXKwoodF+BAc9kk+e6XxbWCPFm1tp3rKs6zoQPffZgV+uugOmfb1J6UmT2aiQymJDPF
//zCiZY6V4Y1gynbRItcWyhxiT2wcCyhmFDOeHDdPhs7MQe31r9LE24WI61ZY05FHaqjCg6x2grM
un1NyvpT73S8D8Y+tHPxYGt5erhteTcOXFgWHloZKG2askNxhhLwlsTtkXQZiBcTz6oeTEfWO9/3
k3/XyffhYl+rKpkSOFEdsrh3PG2G9ETVmPMxgVRseHth3N034QZIM0fDO3zb9i2TMdPLyKzBrmyB
lI+W31ABl1ULJUZEFjt9yEbLmGAEIiqP/Zie16yXrGP3A/27DiqGzWlqcpXXCUd1DMDQd171z2C0
QiW9cY1eFkR47nlj16gQPeNmnGkBibFwzavZyyKcLChz6WBUZZarTtbgLqmd4N3YdkFmtLHf6rFM
vG9/UylHB4BAeFMvzPSibGyQX6CHWemuZSjDhxY63pLQvXfEUUWxILyDf0DEee2K6kqyEkqxdejg
4XawBhtc31joUKJfh7zr521vlFkTAkoNyoZYH/UaOTH6lfPzmOd+57xZhuQDbnsfqKVdrIp708UB
o2PSto2O46xF3cli9ltn2wG66McoK+9sU32uVqeV5MWytQkhhDfsa7Wz6zAa5thzSqKEa1ZDaR2M
fseoamPJDb93IgwgSAiK9PjJYqqElgAEhhMoVxoW0IKO4wJahBf26GrGgQD+8Bdf7sIa99aLHW0S
WmTRtOA1A86xEX3UqdKDGmRcipR7cXcj0RAERwFnkxIzpBh0ThaSeV4Gst14uE9+DC/sLg8if3QL
l3xhymP3479QDeIhRDz0HPuOXhneNZvmS2/3RKkLiwFgPN+3j7NbesQF7v6puJPV1vYuuktTwm4a
ZY35LYf7Cs3+YbV6Uiz6oUGnejKGd90en4k6Nvz+kRH17T0kUBLhT18bwCpgc66/Y6xbYPuoUGhO
HU+tQuLVMQr2tZeGTRkMflOc5MOxO2UwSkG5gAYo1III0YXlDkO1gvlj5TlZM7rmYXjgwjnzHfkI
oo6wCP4LZoQdJ7oyKcS1teqiYSwXgJKd12L8kjPrOKiK31GZ5ukOx9r14oSYhiaq1RMTi2O/Rj89
gmjbi47Ju+qXfnyQ1Uj3loUaNOZ/OSwOnEzXn88xW9BUGgPGwCzrtDrm92KK7stJuR+G3L994vlf
JRwHYCDRQYJOJJSkxGQ2gZjTbLYrqk1V02DeZHowu/yd1oWkSLq7pAs7QtxMjJ5Z2jQAxFVl9h0r
1N6LSygMMyPpgry3F0nc5M62WRfYKijKQNAHE/twaRJ3dd2odWix5pCQ+L5k1en21u0tCY9YkCKo
AGZsJjAUpymXqQT8rZrZh15Bb6BtiwOpS82t7T9XWEOP5dKakKyAx8UsHKjHheRB+7IEQwgIMqiY
nlcvcm3Uf/9iivjaoPDa06OVQpahaMIal4Br0+xRVfvBYxPUQW5v5O7hwhQLirhoh29nb6M2y1IM
S5ehBYiIO8SGeVjZMJ7GHDNSkV5AlncqiQe0OYMYaDa6Sq1/RXWCuGlqZMHtX7Nz42LoFB8UJTZ1
O6O7Qu1FNVarDMGx8XOM2MmiyneIwn60+gzRuzz8uTk+w4P7HQY3kiVdv/TDZKxNmK/OWWuHO6LP
H3vHuB9G9lAostXtnXcUK3Ug/0C/tmnmKoiY04JrJ3Ri46FZrGc2WwBR5nksCSx723hhSOzaKs1S
Vlk3N2GhquycVr15RxpCHyyrVz1rtUsP7Pey6aG9I4kuNYj/wB7GCaqvAyfVtEYDLgQwpqUN1CZz
KU19NcJE3aD8xenn0ALAbDE5u8lfnJy1lt2oTaiZ3aFWUIZUnmeTuGOcShxy95NdWBJOPiEDqK8j
eMg8ZQ9p5HgW6c+WPv+PZoTz3ma1GqkTFpRAaTlj7dFQ0kco3kvM7CRFv6dzobgL6qtNRxd5WZLR
tIVfpDYYk0g7QSOjWVwMzn2fqvH7bCQfEXbOeKBIPHJ/H4Fg+I9lsRXR9F3S2pgbASI18mJ1St0x
qx4VlCFvn2iZHSH5MuwErLZgxYesQ+a4kWmye9pGSpA2Wf/+h6YwfsNlZ0CUjzxhw5XX5eYQJxjr
D+PocwLipulttCQV4s1qBBP8yF08CZaaAgeRanXYlo/9elbs7uz0lYSWZ3NbwwhGtgnuOMQk9L6u
jZhdE/fJjNt61bu3FoNX7myUf1zn+m0ERP8mNQ3ePr02kmtlpYwFcDJVFkVPWQyiYWo1cMKOQOy3
UGoAGG5/ni3SC/GcUwuC7sFBJi72utXErqI0X+rQ7hv0S7XkAPXvz6wyvmEvDjnFLOzUnM0iewVR
2xlnQfJC3gRhbt9GqRQDRXjyiK/HQZvsuppRnxz02rVr80ScEQSi7wtS5lqjEsff+YpX1vifX7hK
kWRj1I15h+oNehZtZ6Dy20tApDvuyMcpsKVcUQTKDdc2CEHhyZxQWzDtWgsxdla6K4gL7ko2ywbc
NpcJ37wLU0LcBeSJGWTkhwsJyBo/LaoOCMh9+cdKB4IdIfCWBctB7J11oV6DAzUGq1G9SELfFsPF
baDCZKDCBHphsZtXTSodlDzDiwLYVOdXCYFezn+fHSh4oge/tVyARgPqN2Ef/hfU+3yrrrJx3JHA
SUOKmVMAA7F2/dVUS+nS1kFOpaWfmlNzQKHSX+3D1AX23fg2qa5sxn/r+KAX4JB0FXAetOr5n1+4
YsNoRwwUGELQbb73y7fVBJ7SSYJhJacclFy3z/nWU2AN6BksEWmjLqLx6o4OkKpH7xFIXFc3PyTt
k7Gc+vmPTzPIvbB94DOG8u8G2zVlebWWtB6A9S0Biy8nv4UgiIun/mOxkONUWJJH1PawwSCOGdjp
OUOUiO8CUV9SoRE8hEvZAdv16jTPhfP59t5t8gF0zdGm5yUgTMxvKHMHkN0oFeS6IS5c3hn1F6pB
dXf9MVaLa1QEAPFfzDjeNrktjwg2hUDFRqWzLFDkhxCuGv3Zd/5JYw+M6b/qE3iw/5vH1I4/Xq2S
7/SFPyqr1aB6H7eh2rU+aY7L8tZFP62pCFTZs3T3o4GYEthQIF43iSkvaTtlVw1hlLZhMlQQecq+
0UZGHbMN9vhuwA6jxQkwzMbn1TZvI/BLNaHaN4dpte+0fJLE+q1cCf9OFzaE3KNoChUEK0hJq9Q1
vva+dlgfwWQVpHflzzzgOBKw8xge2Dp8/V49qH4byrg3d5eJiRxdBWgbzyUhkLBu0JO4NNEca9LP
eC99UZgZ3HbHTRkbqwQBD2CHjsM1soTgiHx4UtNFwU7W1TT7daqbPvh0ozBySOWTJS57oB1W/W7o
uzW8bXv79ObGbcDdEZ8BJxbXt67LSKzRQTp+35xIUIeo3D0YdzEE22NfVtfazh0L1oQqUG4ZbUUB
HQujMfUq9mlVmWsMZgj2xw89672a2SH4dfw+++f2Onf3GDcf6PXBYbpJxFqDlIZRkh6gKpBlxR86
EnvVQrx4GY41K9GFlMGmt3IzfK2/G3J4jG75is3IUCtn1vrQalOP2R8gm+CWNgvm5Xs85ShmDP6K
/khcH9am/q4Ab5H3ALik773SSDxsLyRgeAJD9Lg80EMQnNhsrZgxJ2FQnRnCmlbPFdPvlCX5fnuT
94LcpRnh69qlsZQxyVjYTlrqQl1r9sq2CZrBOfXJdECW/eO2wb3DSZFYgxMaY3Mb7Koz6UahOwUD
H6NCU9fuZuJaaa7L6MH29g/FMORQ/BmOzsF19G6Hzqa1YffhqFkAPN63k40xJcntvueiF0bE9qo5
1skI8oY+pPUD6r9e44wBjfpjOxiHtMPQuvL19u7tfS5eqweZ5t7UoZYvZmNVPQu7xnCnCEJQE5ge
9dSL1KfRlvUkdu55oAAB+eX8+NtZQT2tl3IcASswHJz/AWnHaYwzNrtcUve8dJXlqxBhu8uj3ACN
LerSkmRm70DiniLIMzR8y80cMYXuJ8aVcTF2AaJsBeLQgbl26aae+ZZGrgH2oSH3ktrTJG66Rbfh
CXhpWTgY45QXVpk0yDfCFbeWn2B2ggDehRaCBbvLR9U1HGTf2un2F95LdK4MC47bQUwn6yHSBoEz
7dA55/9H2pd1x6kkW/+VXuedvszDt273A1PNKkmlyX5h2bLMkJAJJJDAr/826sElTIvuvi91ji1L
oZwiIyN27G04myIYt/QwhHK7l5R/owy0sKuuTP6mXj/0tVFHDCapDJSsXJ5ySJfgmRZ0WrmHtsN/
Wtn+MLW/qdjnbczYAOmUTR0jcZVtRznQ6reEknBlKhd8DcYFX6PAqyPSn3zEVQSnljU6bac1TAe3
Vt2JrBT8LczTv6SeyQN2ax7oZo0XcMHxoC8YBSAkx0GHOM8fpKpeZbSt242sVVszt++g8ejnNH75
fHBrZqaxX42NRJqTlhLMgL7Km9JyovrCtLXi8oKD+zCY2Qw2UY+3jY0ZjAqtu0tSLd5HYJD0LeE8
l0n8qDblWTJsGnw+OG3hdfbB7iyKLIZSyFWPc08HyUL3tnqwWgieK48Cqje8ui9MUOPH0YuWVT7p
BNIyAO3qyrGuTa9Eg2Evzn1muInSniMglh2Q6kQR9epiuIcC167tzE2ejXvoL4YNehO5Ze5ifiMy
61ALaWODiYm3Jnh1O5+nhpcrfM2x/YZjmc7A1S6ZXe9RFRW87/Eu5N34Q+h8G9fpnvYQE9SLR3t0
jo4zfrPU9lzK+crxW8hwfbQ9c23AcaFcQ7Goao90u95kblUbD7VtbGu98HtR+7Ggl86GCJmVoYQk
qpXU4bKPuxr9zMelWi/LqCS2G7RHtkG6LcM0kDw0JiTeRAadhmu5hZXTos8g7RIKpLYMuPcGOCvw
3gKyCgQrRGWaeoXK6V8MDVlRDA89r3PJC40UuaYKLCyrf0iluh35A65Rt7e/KEMFzobE7RW0Sre3
JW5Pib2J8fvnZ2dxqFDBeM84IHSezS3gTlzhEErdCEhLK1bpVqzym3qlNrw8zl9m5u2hSToO8TiZ
qRkUzNRgWsKmDCJ0W4FyFToSiVuyFYe+6M+vbM4SiXbfljbVu3ZDymZb9KbpJTU4xz6fvzUjsxSi
AjgXRJxhZFTJucmNZ1NoK80Av8MuptN/NRDto/PWCpISrWrbTd4it9f7WeyngXNf+f3gjrnrPNVe
Vq320y89HD+Ynd0ZfR0NnI9Ys6E5CjYCLUQhf9D5pdBcU1zK5FIBnqR3mtsCDdLjUvl8ahe9OroC
33NT6NabOT3DGCUNPg23idrtm6a4K7upRlHu1arffm5qeRV/mZr5OKhvVTYvOVYRdDAKElNKt2Jh
aTBTlyNGI08UILPBgPG4kFOmwqUod7LyVbaOsQWEarr2kFl019pU2gYjy9SgPLuDGZrI1bIc240i
7IDJNFS0OgDg8lFAB8ltZcigaoAJ2f3o5kq8lxK25tMml/ExFQzkNIBXUASHZhrG/HG7Gh30I0xT
tFAlwlvKah8LuTtYgwAPqjZuTDx0uqL5GVfNZkzNg8P6bcXanZbbXyiCSQVd3HkZ70ghbgxTfolI
t1q0WbpOr3/D2c4utawEIx1eyhTq4LHKereL2C2EW49SS+46DRhDg/idSEM0Jq+kvJYyJB+mZ7ZA
ckPKvjT7dmNmIO2rwPJd5NZeyytftqJbqvW+YldBbrJ9m/YrV+mSt78e+CxQKolEeFZi4JL2SuMj
0++VPPj8KC16q2sbs53e5GD5kwuMT3h0F20qSIxOHfm4q5HIK3zoYkiryr9rW252fu1BoMGVw2bG
SreX39L2vjUMV7e/VVXpZaL1Ii31Vwa6eKSv9vns6qwgHkZYrCB0pzdd+9yNN5A7JNWh7LOw7B13
KI8Km1DoD5H9ZDDm8RFr3N9S6X7lN5lO1Ccnbs4R6vSRlGs1znzOXBvdzR7o5MO4gbaDAgArJl1s
V6Vdl1zm1TLPAYg8bZ1RdnDx9Za6AeJj20rx0+fjWl5VCxqPwMeiHji7wDM5pUA6w2dCbMVl5mWw
voNEEFIniIqKuyR5aVWx+dzk8qh+mZxd58KhDVSIYTKu4Cw17nZ0XLnWFk2AqhCFR2Scf6PkoLVl
iYHIcNCxCBKQQsfR2iWwYmIebbFqhE5WARMR4iquPEnmWkiyuPd/DWJeaRdOpwlWYZ4m3g3ACtl9
uyk2uM0MgE8jt/CH51F31w/6mt3Z+ph5r4+VijMnUckXMt+mRuSqdPDGvrp8vhUmn/Hboboa4uwa
i5Wo0voUk9gSfhBj+gWiBbe9g7y5WUH4EQmmYo02c9l3XtmcFvbqmY541RqMBDazHbEOU0+m7Wu5
37gTcTnxTSSvgtVW87XdMruQNMjDVgT9mHDYCfsyBObTxMo8VL7pSs07048GVqOVU7B4tq9GOi30
9Ui5RUqhw2XRlPdAADabgbcBRAT8uqUhIj1PcfIA+f4fn6/q4ktkYgr9+/Gbw2ENkFprU/fpJgf9
NBD96R6xq6dmR9uF6HaDPQs5u89tru2k2e2kcSDw4nKaYAI6fN1qXGKAaaWTA73/iiQ94iIl/Nzk
6jBnlxOBC3Dk6n2Yk4ZdiZ0TxtFe/dL6g28exHbgaz5hOnufHJh3hMLVkiaUW+lIYTIu/GqE2M/4
QPZWIMf+ECKqYRdr938b5FwOIs2GhLBpLXmghbBbu5lfeOD+MmokXYmf6+hyXdm4iyHUr/3zXtG8
GmVRqaQqILQCYYh4I2XVY54ZkssQT68EUguIDsTRyKQDaA8lLCjXfDwihtWSymDwdd1L/qPdj6EV
Klvzp+ROhVHH6/TQ2sSe7Do7C7KEq/L1ywP9ZX62a7taHs1OQUxVREExIHM+3IKn21tZwkXnY6CO
jf4oJO7n9C+ZOnJL5xoQD5XfBshem17uS57h+FCI671ky9F6Gdorc7toFaARNCdPtKZzJ4BOxFgt
HFxfVByE0F0wda9sk8WL6srCbPYqaunICMBCVcC9jSezKzyi5gHyyyuWlo/6lanZUW84WoRLPJQ3
srwZwbdit37mo2TGfZYEeliEVA3XSOlWhjc/6wyMHH3WwSZBUQd93crwVNTgcCT/MZcpch8TZc/f
V2p+xA3Wk5RpMGTTQ29oqCUf++L755twZTfMjzSo1FVCTRy0KjqW6FiIspfPDSxedleDmIUSDTgm
rdSGAYedpaLddmjhzLKLQwYv1mq3KNpbJXbWjpa65I+vrE7DvvJUdd/KoOvF1LXFTyv7oqm4e/QL
KdD+2Daekl+iAjR+ZhdY7WuEBNLnY36HRP12HZjo/5rIqoB9n/zLlflxkIcWjY9TZrHv3NqQTryr
t7lUA5obyz+tukhvqoaiG6BEUZeAYBOlyahzmRQTkEKkeLpAnspTIu3GZG2Lv++OKu/MIFHAQmjq
kuJLYuwOY88EUvVG/hRRVXktCrZW2FzwhKC+Au8jkGbIaMxzpHpR91Sr8g4kwXZIa/tSytJWz7Pt
5zO2lBm4tjMP2yWrReinkG4DIssydCjZ5aRyvKxRvd4pAzOVH3Nab/TY2CtltJKinRzSfLkwOEi2
Q/dW/q3XhRv9MIKCEkn2xDqo3XdNa0A1e5CiNqBUQdPL88pop03/mcFp+17tD73IgYyNYLD2O795
oD6QKVvdFT5/qL1hlQZLXXJZ1wOcHUJ0JpgJM2CvgTJRkrnZD7Yv9Z3lya/CN3KXBrUXQ5QGobYH
Ur+QepGHjXW0HtLL2v3zfsF8NvjZ2RRdlDaA506RiwiqG/lU4k17ROX2GWo5O2lfv/EH4y25WwM7
LSZ1r2dhdirLqhtVuYfhLpS96KeyJSfiFcfhyMLyxNdSgYtrDCy2Bdo1tNr89oJHaMOSagReOLRB
4zAxCqIZc9eGzoYGdGOshKCLS3xlbralRKWmXEkxOKJbPxlXA4AfNiyrvzhkTUN88ak2wcz/MbTZ
doplNPqDg2ZaQfat7zzxOH4HxMnliK9RdTSYJ62GZL+TYuA2RI0aXW/ocJi80cczI9FusKRxunYH
d/Co6hc38YGGkZ99h4dUpfBZD80t8akXU1dZIzdc8IMfrE/Tf3ViW6cRiaHAOrNIyEp2pyXR90L9
z0HmHwc5i3tzztDuN135es0MN20ikE7qwwoWZ2mrXM/kLD6TUlCp1O9jsdNzwmiQGfaFKSw0xujx
c0+3FF4ghgGN26T2+hsBwCTEpVX2tGiafRA11GzLeKWFY3E3mtiMExoNfbm/gfwS0oJ6HGG0Abhr
fEDfHBdBagcgk77YQH5340bqtuOPz0e2aNYCMnSCTUFvZN6DSXU0Rna9wvGYjrdF6VUb573Xuryn
Nwa4DNvvqzxS0+rPPee1ydnCdbGcZQ61pmyF7NEfZG9s44DAKtsNPhLMIQXAXVqlKF0d6izKpp2S
yHS6H/+mcoYM6wXgogKSkcbePiB8Su7WMjNLe/RqqHMVN5PpNXYOhjqKxM86Drj0jyq+kcfVgsii
pYm4FLR3AL/My9C9ERUVxJj/ls6zQvSSp0F2QbvRfkra08CWXXKm3hrv6+I1aF3ZnTnsum7QyuAg
4gEreB+qntO5WeclXkeRxUff/qTNWbQohARp2D7/d3vpyvzMh5epbqaNlnTvUmRZq/hC8CBuUENQ
H2NADIyNHna04p5lVy6r95BOXZ2DJad6PQWzSCBJe2HpZdFt7ExA3KAEi10GyeA1VeTFVyLqjui+
VUAzD3qEj85bVTUxcinrQChJtqXkNXXvWnQ7MZebYbnp4i0301W1kkVg3JXZeZOoHNHcljuYnWic
9GSXDl/ys9GgsblxrY3qq1uHBBlt0N68dnyWXl3WJCSOaijKBPM6JFDVpSVN8p11ngEK/GJnP1HS
dju0i9vxYzGgZM5W6msLrh5itmCHNyAHMzE3f5xkQ6skyFlhtIn1Jg27JF3jMF6K3z5YmG2XyOY2
WpqnLdvZOyPJvFq9odi5ll7d6wzc1w07E1vZQIjYB6mmO6j2w3/u9D/8CrMgJLLyQlZ7hmeKz75B
4tP0LH1n+2CBCdA/xXxigxXRX4slF6cWsuiQIkM+DEDTj1M7MEiXlhlchZJywI7G+qsygJ/s87Et
G4GaFHgSJnmd2SFJQIPKxDQ0mhVugrFJ9tPnFpbuEQtp63+YmB8Ihzu2XYFoaQO2lzYYAnGqPMNy
2xDdqihloNEhPq/52cVhgf4dzSJo0ULZ6ePc4XEPRrwcD9hhAPymPFvx2+ejWjhqFjpUQSUJ8OTv
UpWRQkqtb+DEiHTUxI3Eb/VMdWNAl+JkV+N/o3H1JbPwtvjwWp5tiJJ1OZOmiUw0D4yj9r66m4QY
DOBQDbcPGNTs1zzKwjX5weTsulKsRmNmi3nM6m3hRGEx3pYaCwz98vl0LtqZ1LFlBwSKAKR+XK+8
rMxImRIOknHP7oFqdmWA34kcfm5m6U6YODn/aWc2nrbRDbvrYKcJQXniQK01ulUvo1e6IAeqLvF6
FLWAvPhgceYgSWq1tZ5jo9R2+mwTw68NZZeLSxyhe4DFfkSjsGyA0FTVHyuDXUhwgNoYbTgyXPPU
1/9xUhNDGFliwIGkT+ZmAAaNb8xbRMkN2LDdIfeKh8YrUS538XSCsMb45b+xP9EL43dQdWvuW/Io
xrpyDB2vuE2Xim8j0xu3FPlbbqaokoD+WzFeE40fezW9KVXLcaETBLEGiQcQ+dpCKugFGZPNkNEX
hVvB57/e5AJmYTUamP/5283dUpXJOtUEZge1qqlVH4+ukTdorkxXnipLruLa0GwZChGr5aTjs6ns
0stLBFTJd8UKB+s+4uBWQBGQV8qKW18b3Gyfl1LRjNh2mPasviud5GD0+kNl8GzFzlI8i1kEIc2U
tNaUOcqLOiazBhOGUrN9i/n4UDRp5g56GSIRuzVi9pAq5g2XrdGlTfNmJqXpp+MYxnl/pw9RUOtG
gFy0z1dJGRZdytVvNn82DVyY8eS6LLl2y1EBYrkNusTaDeThP99JaEpEtyfuOMRd02JcZQm6Otdt
KcYe1yDLMcrR1hp5EDnxGo5qaVGv7UwjvrJjtqlsDR3slMwFDrF5AJYbz4at5VkbpPNqPJcC+d8A
By/e4NeGZ/kJxkaD2zkMJ5Cc1FIXSBH5MQvTU+4CcyR3bpu4jnDXLp9Fb31td7aEOfp3B5vAbvGE
zsHWLxDdAe3kOcALb6aczySxtbKjl7bNtc1ZQCRkqkSsxiXL67DuIOoCDvwMUyvSFZj5iiFtujiu
VrPnWtVNxD8bUt2Y2Y1oTsCTVmyNsXMpEroajzbzPrlSyby34YQhXOfV4AVVxYp/W2pCslFVRJ84
eO/AzTvbHgRql4aUIobEm9ZIXLpDYxfq0ugKqi5lwDpkY2Q3i9GD5X1+8Bam8IPh2f4QsgGXClE1
vCQjt4weCwGKBpXv8er3P7e0cPQ+WJrtCrAp25Tp1eRPC7cunyNnJ+nGytZb2u9Ic6K5H0UkS0YD
4MctYTfNKCxsi40U+6o33ddSUOFa8sxXJcjQvKrffz6shQjhg8GZR7GKtOAmSkybvIi9RjOfx1x/
aovsNs7GrTFE34S1Bt1buA1hEoBI5OzA9/4+B1fbvusTMJOCUmNTNQbYvkalcNkYbfgQ3WpdfCuE
hucU2SZFEXw+1iUv9sHydFKuLDdDwVK7wezyQK9dK6w25NHxNCCpvBq1EHkbeTxeWdLFfXM12tmK
NgwyQ2KYJlj72Uut25BTZa7JUi4egysjs1XUSNmlsdTgXojwBB7wOHAgLCSqZ6KuyvYtXfgfZnF2
2Kkh7MgpMaJsl25r1RtlF4859BA1P6E7vC1vpgddhHyW56DW+vz5Gq5N5+zAK9JAua1ipE0Jfg1F
cStLc5W1gG3ZCqIa0JwjbJ0DPeu4hQxRU8Mzj4+Zht5R8gXECv/VzvhlRP24G80RUgQkg5FCKj1z
6DBjLXC7d59P2IL3x2r9sjJ7feR9VOSKBg+ZSs8KnfgJV0UVph8xi6M/mJgdK910sqxPym4jDDzv
pRdjW3la4dKfSGQ+1PtyY644rX9xkH8NanaoktQU4zC5SbGvnkbfwOvlDIpVrwtKB8QJJPw32F7W
9sTsjAF3hS4liuWiUzsPWuEeaRcS1KyDft8H3U1PfFIF7fNat+S/uBN+DXZ23rqhlgiAmQhjL8mt
5peXWA3No/4a/7APSZA9ymtX3VLCDVqBoIBDSRx9ze8e4MpPdmNigOkeFofEQ450M7E8jW4DYA0L
gTDz2rVkzRLu64PF2bEWStkYlY5dCiEM+xTfqB7ZokUBxDONBcMkcjvPwvLiEtynzZQw8p2Hzw/K
4vpeDXp2wY+FySHSMOBXMH5G6WvuvCja5f9kYo4gyhW5sLX3aMWJ9xV3ICvdQtkyXSlBL16wv0Yy
T6WUWt03gwQHPfbPbR8q7b4C4XcsP5XyJu++y0Ycfj6uRR9jo7Q49U5B83d2HCPdKjIrFrhXgYFs
+H0WvXxuYPF+uzIwP3u8ASkL7RB8NYZrSToCsBdoQ7hlkq8ElMuu5crU7LQpgN1EyALgmFvaCxH1
vaGywSOohAyVdj805IhceDiKftM4+bbG4wAP+PGCt2btNroWrVwSS2upInujIy+GBu15dt2Jed7a
LbyOUUQbU+aVh6aPU1zH20SSd2NqneyxDxrQDP3N8P+89v8vfmO3f/Pf/K//iz+/snIAPUjSzP74
13P5Ri9N/fbWnL6V/zt96z//6cdv/Ospfa0ZZz+b+b/68E34+X+3739rvn34Q4CScDPctW/1cP/G
27x5N4DfdPqX/+4X//T2/lMehvLtL3+8spY200+LU0b/+PuXdj/+8sc7JON/rn/+3794863A9z2+
1t9o+u2373j7xpu//KHLf1ZlbPFJU2/ix5z2unibvqKqf0byA5VEG4s11UNwSiirm+Qvfxjqnycy
CktGZgDwVpAL/fEnztrpS7r+53cVT2T3NeBFFMBF/vGbfVijX2v2J9oWtwzUovwvf3w8JxZodqBa
DR5UZxIVRAPJbPNWXR05BR+oH0fg55bU14rVt5k2BLWmvn5+JAEFe385/rr4LdTAgWC1UFmbhMMm
ANXHCAaI4SrPjbTzTSDa7/JUCtRGte+sJHXubHAVbyHX27i2PMSojeSjtbEN6ckZ9egAzH8b9nbX
uFDSqu9q7YeRC+JKlkO3dsKT22j6yLXI9E2t3QE01SGD09QnLZfOairkMy1t1L3LTt22INp6krM9
NIayUBYOGv2Zqh+Hf344duNCY01stVJWn0rKvdiWsx00xUc/Y4q9jwqQGSYkc3xuRN+aTPpSJ2Z2
q9TNT2vUkRcVk4aTqcTbIQZGTxPyI1we2wqIK3hKiw6+liAMFQZJ9lmb9aEOqk+j6pSHpNbMA6Jl
x0sGMW4ra+z9TlKabT8YudexSrknPJLvJxaW0iZuDWq+naxk/I7k+QlYwPE4dkx2a5KJbaUzcifr
Orr2UvXQY3l8HltFQEeh3uIVVyDgHjRfJQ5q2HY+7JXpI+l6sQf0PpfKO03aaVHOz7pM850qTMdN
x15sjLps9wQJ4QjebZTVjaVKF1Ol+pEqrbOtDfrYt126I5lReLnOdsC9Qp9AqA+0J/KlQArPly6O
okqPnNXKpQ0UqWEHpXjsLMZduxft0YyiYZcZ3NoOhd+KwQwBtDYudDTh0WOQp0iy/KDUYCaWg6pF
6kzpLfnI0fLpGZqTAOGObLGKnDAYZVCCAKcMiABUsQUZEX/I2LEpze4iRdGhbIGEz0RduSZ6AZ44
p18yR+sOBH70oMgS2r0dcys6Ie65IOW9yDpzK+n7hNNy31bR4Ok4aDvZkl+YQfQjT8E1P7SGdVOV
xr6SR/Cc9abmgga/eyirxLxVdLJR6UFAh+3MY8c6N9lgnUtCWtc0RBKKOpcPMZgf0fgZSVtS6zsO
IODt+0fLK9T66XD89Vdppym+0VEAA0kOcXn0+jyWWSzhmVWmL7Dgg8ORbaOcvPYsPWrqwG/AwrZF
9mBXGFAelzLDcZXEvvCUverEBnQ+J11gKsxBHVrJtnnX4uiRrPFb0A3foG+wDbvR/mpY0skoy+El
qqS3rErzbZYPBqRJc8mVqoId0Q9t+DhiqVcz3Th2OTllY+Rsbd6bh6Z9iEeSHkWjpUe91eRQ6bPH
xI4uUh6Lp3SqielVA/IviMqjMzjJfeiiaSHOB57fDFURoYJRQbOd4S7lw3BXJGMA0nE88vpGBX2Q
DzXysXDbRsh7yjoSSDFe1Ind9fuui25NUfX7iKYjiKnqEPdigS6TbGf0+QWqNb1n5OaXIYX8TxTr
G+Dz0fI8pmgAMiSvH0i3lXXys25awFyVzC1a0tzGjkzCpJDvC17Jftz7Sa8QlzfgXZykrFPWAL4Q
RX7Rqoc64d8rqUgDRsRFVlBRcNRY2nT2GDIyPDIz7b8oUoxT36EBrq+M8Var+EOBdE8IpILhjYXU
X8ZK2qYmz16I7euaIyGDFjf7VNH41cf732W1Ufm41GMUIHV5R+VmCMAZwe57p7+TtGZwSdrmR2pF
2ZG16RvGe5eDw/TQdQbkjCsRmhUZ/QrdJGHnOOjfFAMqBXl8qKmW7nqiXDIpSR6apNjA8/CNRjho
BQE9uK11+aiaFBRLfeImcI4eZaw5WkThR6FG/KiPzDog2uQC/6WFBBaZ6UPLRjSE8j4YI5oFKpqm
Hws4vb7Vn7suyba9Y7zEzM4OBP86kDvb+kbtoQ+qPKqhjzxmqE2X1a4U1b2t99mN1YK5ijURtArq
fLg3jCh2gfYMkqhzDrElqouiZ2feRunNKFlxkNftUQwW4MW8/6aPhQGJXxV0N5UjB1ZFoYwj9PqY
F81TazMRZHHmuMA3dIfGSg2/Mq3GSzkem0mmJo+sa3ag+Xe+kLjExTfqoU0stmWcPoOrqd0KXSv2
oqP1MSo7r2kscWRdP54kmdxFipnsnIaOpzg1HoakFXsJbH236KJPPAK64A2bfHqCNtHbcRAEbeVG
WKQqMG2QTZCN7skABcOh6+XUU6xRPBVNz7bqIOt+nicscEiu7BJZ+parav6QxnWz1XFoNlost4+q
wR7ybkhf7WKECJFg7MKMWgQjdfZtFPXHSm2cIIK4zkM92MLVU11/7dHMbER9/zPtoRaRaW5G5P61
Fv1X3GvGQz6a4wZcMcq2UGh6kaGM6rLOdp0ot5/sDLx0rMylyzCMJLA6R7rJRlBFDegY2UNrUjlQ
LieeXqhfCislzx3r0UOMM3cDoF32XPXMzY2x9nRqtIfITihUQ/MsbPKBfROtT9pC+do12uDjmXxM
VHyJGQw9+D2VwlSkVfD+R5mZ9kZkZuZlgx20Uk7u3j+ExkggZAuYDjv3TKKWvUvatjoV08eoQx7c
FErtg9pHwVO4uBvUk2qgf67U4lMPwKbPaqc8mXBvhdKSr4qao+85i03PVIZXy8isk2JuDXXQT44D
nt33/0s7iIGp6U6GgyFaFx3UodVvKq2MXMLUcidMk3l5wRVwAGPvjY7Z+pXCpVvHUNA0T42LBi1n
3itakOpychlFq5yyjN5yZt30lZPem7lMdoZTP1tFQn4gMbgHZMF8KhJQ8nHpRfSSGkQ8ZycdUCQv
S4m8jfsUshWt7Q0GaI57vckDUBGkYQ7Ub2hTs9uXFgfGAZ4z7Ytuz1iag3IIiiyWUdZ+3vPyzIxi
Pzqa48fcAKYds632fZiwxk8lUAG6Bd8ZqYq3m5FN8kZmstWREN7gJ42uBGKWi9wNPCy5Ih+0umqO
qtCtoJZGkGDauepXEuAcAyjC39hOK0dPruPijB6C/vb9w8rIU6epOKegpfbkMXZOXavap6av+Yn0
hzTC9VgrZb03za56zgsIJ4JE8UteiK/Moi8p1YCrxCUaYkMydAKk2a0zfaQtrQNdFxRXFjHDNoOi
pGJV+Z3WsHafmMjPT38qdHI3Zn107NGy6yK9Yn1V0/6WJ4k3UGE8tVSrfXDGVTeZQ5y9USnM73i9
z0unvehtD5G6jqrfwRAaQBNc+dnq4ojnNdR5GxBKgkjSdou4qB4khcYBcxJ6TmzioK5s2ah5SBR3
o5n6TMT5XaWqvYsp0r7zUtxkWWYjbKuALpR082aM6TetBkJW7iDjWKEsf4q4rJ2svGMBgEI3skBa
lwsteWqcdNhD7wi1toGIe8UmOySOOp8ZlnbWNSohciua/UhM+QhUGiQKeTncmEnx0nLzNCCivacF
vjEDG17Aeqnx61KDcFzlPCDjYu3HMoI3QZ/ChdffUxrn57wCE3afY5dpmNPzNLHnHnrXnq2VBMFh
2x+lRO+PYz18xSmG0plls50+Wsc8Hrmf0l4EqKJotyKTT5Y+2LueJv3p/QPqqxMnhzlObejbQjRg
A3HEWZHM8a6OSdAMUCWlukGe9AGbtCvEPkY/YuiMpoTjHcOlDUZ9KnFfBRGl3Ul2kuTg5CoLFCv+
ikwsEpBJnZ3Rx3hjO8Xgg2teP4O6PbBpW+6xmOkOHL1MmQJ6uzaDAe1QO6iVfu9sbTj3Mb1NR8O5
qM09pQjLa65bm74mh9Yoh5/4J6GT1Ol3pcPWtTvVus+7RA6TLh0OiQFemkQpuC+btMbx4N3eSZVh
H8UF2+WtMwRF7PQeNwx0dOdV8VyqXAvjIqrDLC/Sk5Y0P/VOoWc8iNxIwfVkk5ieS7OiZzp9FEZ/
Vnt72P/6K4hr1fC5vR8btb4HMby+H+u62FEJDyW1NhGe4qNUZYBLtUjy01oXh0KGy2F5Hr9Qk8te
nv2Ik7a4TwrlllApfQF+x/DArtnsWzScJqp2qrO4xxON+DXE7ENO0Sw0sNLEJYP4oAHb4n1RxOGg
xrlPkdG8lNXQuuVQibeXlI/f66TJwQ8aJftiIkSzSVq/lIyVXtKOUNHJJQBjIHzjcV3G38mc3MdY
sjAtK2QeoxydvX3Fn2pJ91pQyH1hwyjcXmvULa23tEyHs91p/Rl3jeOKwsm2IAoYEVTG40ZMByDp
eXdflw8IaG1Xqh04RG7JN6Qtmafppdi0vBz9WH0w09be9FDpO5UiSaAhUUejS6oqC8yu1RD/IhSQ
e/Iw2CCE4EMBwnO1VHZUN1uvGyLnUJL2e2cND930dEazG3EVvgeETX4r8mSj6Ln4rqN92DW6cgwI
dkdIjST17aiR7hOaK35ZqeOdyI0ykFK9Pcck0oFpt+U07CI1PVsqs1w2dCOkyOm4VbK6vckGBahB
hCFBzRVoYkd9gLDtDmdKP0MtzNWz0jpqEQqKWqq/lP+fpCtbklNXgl9EBAiQ4JWt1+me8Wy2X4jx
hhBI7Gj5+pt97suE7WNPn2EpVWVmZeoOBJHFmxzvQXtZRIAYrZSf4TYuLhsJLjOzr/0CNNF3MJel
egzPjDzOCz969vUyfAMsEB28LuSZSKKcuIYfPDdBfbDbsl9WdWuRKPUyzDGOCBYNWStj9ry1MayG
E8jWKeHoTesfsajlFyJxChS3Pzis8D0TrBwjOupEsI9PGhegr1I9wD+kKfKEd5kKJggsmvYUtLAO
k2OLBWwz97e5Sfcza+j0Do/FI6Zb8aK3GVj92CPUiFsvS1du3yfdxVhCVO4UMNmX0dqOWOqbNKBu
UlD3penscuXHH9gPflUzNQVmdJh/9NtFuCCFzmJO8noYAqh4e5ZvjfcdQrlTjzCanNmEYPCDP9zq
BTYb/plw/kwgqstNh0lyCMEtbX6DOav5423bC0aYqGtmFIPh5sVXuSzJOXpauxXWoQvsQnXKTL7L
toZAfIL/u9iqeA6e2hHu4pEZg3Ik0SeSw+Hi00MzzjHYzJRsBUOlPgJKeR9rwy59dMfmncto/0FW
iv59DEg+1S6EUJLkdGXvFFZ3SBBdYCK+Bi91oq+Bg2JZwiUuqzt9GGhwr1GrsiF4cwFF2dDXhxVq
togdfRq3P7ZbWOu3YeqfJItLmaR3LJn+JaqtEbndIP4r8IrGX5OT3RqYy08Ny+foq41sl09+BBH+
GtFM9P45xG5PWZPuZiiy5JqhmxGVmU8WXNYoISFaeqRN7HvBYciVSdwqoQ30gpo62OQJHPRdEbae
O9r51xL7uIKO4cNhKmGpFBhi/O+j619bJ+FO0PAcVhvARthIimW5rX2fXshG7tQMpnBuu4aNJcXM
xwUAQGizSKWw5dO1ynp0d7nESZONwDwy/3EvkG09LuNcrR0RPa4ynJT++xLBAvM86Dk9xXPJXGwy
0kE7BNs9WS5svJolfbd+jxK8sy890m+Q0/7wNtzMceeVjNJr5xqT9/58RtSmLde4fm4N+SB7egrg
rHSSagc7A9vVGvNtFpFpr0ZvqlqVQIw6Ci8fyi1a/8xr++XbaM9cML+LVt8Tw97SbnvViNPOonR6
NR4ETXuBseeLxrBrUKzN0d+j4Lv4ZIzX5pEQSy6n8CSwD3MMVyhttTlazEfYtIWhBuuS7wxwStb0
/9YpgQjFj4FAvPZ6qgCRnUajv+lp+una5K6EeOF2fE3R3F0RPnnVjUB58C7dOhYN8j1g9NLlY+29
xtt+MAv7ikf9hzjyEfVNts/8r1mbvwpPTLYJfSMBzAJSwo9b3ZQaA0qexLLLBByushouvCxwUTnP
wxsdULF4Enc5qX1x8YfFVP4YvvOdunOq2VwGPm4gxCZtTqLlgXAQjHTbmPlGXJqQ3PuxZVmCquDb
WWae9Ef8bsMu3jq8dvYXU8Gczf32kCvhqN/twx/7EakpQ/eqY11SMdb5bGD1idR5B9vVRWXR9Esk
PsQPM1YIPf6UTv0Z9gyQC6IJ9CE4zrgvtlyPs81wFkWw+MYMFX6lQS+LoOe/nd3286aaf9rQCInd
fM3R6juhsVw6TUHOOyA0c/+jR+ZnjoPtM/H7Fyb2AOZsXZTVZg2KJn3ZefrV1elWLQub89CLIN7u
/mH3p8/h8Yb11Tb57hx9dS1SGL1BFDA7/6m3CrmCCIAZPdQDEXyNqh1uWkVvnh+RK4FXU95je9qb
mC34Ek+ZJ4YMS4VL1oewtQmj+bkDdI9Hsw3LqIteGanbQrdYOSLtlJQP4iSf07UtSR/92CPyPVJS
FU60uFGsrYTy6myiXgxWajn2I9meUBEGl/ZVOFNomHeWTVt77NV4HDYfmzVzCIR+3r7VwfI0KYvI
JoR35jF9j7Wb4foU/+3C8e8cPvcdXkBj0mPYXGJL/owMCWPr6iUZPHOOm5XXUK5BRrZpe/EX22Sx
pXBYYYiAD+Y96wxD1d+dzrsIYFzbbrmHPQkfaGCmeg++8eGiK8+wk5L+hIIg7ZHK5qU3O2oNUhYK
0StYs/XDfUrqwpq6PhF/Ihe5T0tJpjSF1TyEXQBCt52TM9ZsgYsq4R06cUCniwmInId0fxoW5l5b
tZFs1bCe9abxZxq5ggZ1nClv4zjScaEg1YX9MEkpkF2dnKhGQ8oUUlshkh3XesuRNAwgwcw/t/AJ
iBSGuDjElZ58mtdwwU9gVFLAEJtlnt55oQG0FYNJgOXVMGRp/R5j04q1+527zFjSFp382Jspreo5
efE4hIz7ZqPKcb1UNuj9oxfLLG72337vyDWxU/w8t58heJwTXqJjm+owW8LUXdKWF1jhrAsslVHw
HXN9HiL9A175GNHxU+dNPJpqkCLJV4wFyAYIc8OX/T77+1rscR+UPRCzg5fCy6KJVdkzJcu16W6+
TaoxYUu++cN9nysp+nO7aHQNe7Xtukdg7vxvJftbt3q3huFkQZf/l/f6b9Kta47DhebgLF43Ls/j
vECGx+Y1axaAAGiGq6Bf5TGIdcUo3urZyO4QLR4cNskXPNvr66S/2dT/m67RP1CUL6Ox/0iLtW2P
shghl+t1ZmNwjT0FvMhZrOQaz5WJmSlESORCZzmgIdteFq89TXG/Zdpj9U0C+MoT3wQ4TaIv03NV
MTSrmsA1xDjlEO+BEUwBUDbUCyqwPX3GPZMn8zgeFipgD5UsMvOVhmUxtJlbMF6BswcZJmG4vzUN
KxtXFxQ6KPjmp4fIdfA060JsmhM1Ix5aKDxlYqzGXpWRiL5q4c8FH/hXjX4469vlGC1bel5TCdkw
wGEuNnRVE8DcVRCdNbt+2dkS5RriJwn060hXQNkbxj347nUE1dwImCZwOmCIYm94FGmAWz80khW+
81ByuphkapZHPNT1MeDrXdXdipd6G8RzqEeMIJHwq///YSMbciNaoKq7zKVoP4jqK6RXLsXipLk4
WLYdSO2l9ylCyITq+AWjPPicmjRlw5bramhWJ7M8I0SQ5bUOcQgQ/bk3Oniewv2HnyBpdoqjz1EK
kVsC2LIJtvnTwyBzdw6BsHSBg5LRwTlyq31KrX8ycCh/Qg/bXAifhkws871PyJhLsvwCU1MXRK2V
H9OuTGr+S/T1CzXCZrC3+1gtjNobfU6MP//QMvw99JKd0sdNB/wFBT5JK9W98tTyk4VwFYjRyF9o
LcrWDz5iMbFrhK6ojPW/wIfArS1nALMFbTBh77YpdkO/ZGcPbgUqvq51Xw6wmChmSEm2idxaYEnZ
1u7f2nhMCxcsQ2GWuAHfAoQTKJR/8B+ftdg0LTx+7cJ6PYPlXeGEXSZxS+GEjY2vBgkNZd/h8KVM
nhp0LRc5ywufYoHevGbl8MgmU6uAca1BJDkhKktacg9l88QJaf9OHc3QUNnjGvTdMQTGi0y91r/0
bMdhE5o+104vb4sOwlyrZyZX/dRC1XeJlYEuM9JYqUCi/IrRK6cb0yVa4qe15gyLVVxdnQCo4kXY
d4wi8yE4hra+HodLJJcE822yV2gvsWgO4S5IplqdEwGPa8mfXDAZ0GwplEzD40wMVUkZq/D3tkLF
O7svQLnvkcRw2RnckmWuTyZ430a3AwPXqKM11TlyfkHrBOx1Af3xxQLA1MJu4dm3GKKRfFrVMv0i
O2LGNXusEa9TcJhD9ieC9261w+yjjFXs3wOCdclYLq8stctraEEV2tYEp/9+OwRhA0cZ/YOhaxpX
hr2aqUH/ZpIXzHAVs95XCzLzZfGj7x3AIFMDsmWqf+J91o2U3BIKaqgODuEePiX9Rs8BgiJzwEhz
gfEv9jd7bjzUuQT5z8WS4BT1iA8HNbkW4xCUriPqdSDWPWkGegzQMQiK+SbrrliHSZ/onM75xEek
xMPM5/rbcbbdppYUawLk1Y9D6Kkawz/UHh3InnjXvpVPDeJ3zxT3MUP+XYDUYu87712Ug/812RqO
6iVUMJilIGggUfezPeYSU9/qikjZQ5dO0IiFZixgrC7OiGJG8VvBTLoN/CmGCKnqPm/b9hZFENP4
+xShAELPBsw1ufiTb3BBR6B0INcPcaq/bzHdvrnZR8+gQRg2XXvwDI0vI2ndHUnq4y1BFw5S70WN
qr+ITWN6TFv4w/sD1jSVUeAXPFAI6ImfjTH8OWiW7+k+sJKMTZuDDisDWOX8YNw+txiMUYZnhC55
JPfwIlQ+e+ZKF/i+HyucrXPPI/dW9j93hqITTzW7xVPnnaTvl1bj+BArIotBSCOiEIppMTS03PRs
3/gC/f5GfZV7VLi7Zh3Yb/9jGWiIYZJD+Tzuy3HlgDXNOTZLn1uvzfRyT3Hvn5irMZaHo1f5s7rA
3D/NPOTOFSHHYTWO8WvacFNIitwNN9RHv+tB1CQ/EXjkwdDivIBDkfio3PeBdY2Nh3iuYHZVa+q3
KbLjZQuIPuFNRlW1AGOjlpz3ob7PbbyXcwA9g2m60xqvS6ESD/tqw3sXzqAhW3A1BnzvN6zUndQ0
Z5zK4alFMi3geWVLs+73Jt1ICXtPW020E7elDhHmrLwVHak6pW64udRWXcB+7Y0XgmMzUWG9ymD7
vkr0BsdiJSHl2OvjECJRdzWpvIWJxb0No/bQo2Mr7AyGuAfOAEnmesHTWlh/BrmICT43AwdMiy3K
jC/Lz8HiZAPyxnJfDPY2WCim0PrEwC0zzx+jnD4ouFZ0L5M3N7ddrMCDHM3i5Ai7VwyV+y9bszOk
sj89FWfS95Ib0oCH+xYhH4NalgPAyiB90xVPhinDxnWqkvs4JskBUl8M8cgAH/GITlB9lNuCLWJg
QFkSP3IPHveYJLYrYLVwkWqrs6CWBj2xWkueadCdt2Ye0hL6eDxbdA+hQ+yxRMeSpepa+omTD54d
Cw6lZLaHGoGv6Dm8P9i/m/NuT+MCET5whKbvbByLkO3krlDEkeuJhA8brflE4AmtoVNgDyRxT7m5
r4C6wUTlrWv2aiUxJrZoy/yhg0j/PgD4LjQFsdAJ77z4CqHtPEX6jCH/mpRUUoNb3KNcBL6tEMFT
pCYKsaJqK9mVvsP3zOJRQkoCtYQvMegOdEcf5tFcT2ixsKOIBd1ad1WgJMvQR47F0EGdL/Hs1Gbs
3ywyH15CB16H1cBOQCVlrrXJjcbY8hDjLAvuA0b2IBX5MwBocj1KlQVxd4WoYSiS2CZPYguR0KVr
7K8qAW0nB53vRgL7vdU7oSj+rsfmO4c0LjM4tAqo2YdiDGwExg0kHZ3iryBZy0CTKG87gzY2trCm
aRUvZMDQjO3qnKYTbjrmw560fxIdQblT8xPEEe9AldypA2VskXD8HDGKvo+ox3xKg+q/L4MkQfbQ
/F5sq73M9mLJ+LaTCgzfE3L8gopN/C/FqwPgh6sjS9fSQOOJTtT86Dd7Iclo8wH4aOmlAbwEB13F
GAdqbbYnvamSaBzCAoLDPFkeKFnrpiqut19s79bKowZOBctM0XZCbIRI3D2fFi5hEyEO7ZiuL8ip
0Bk4j/q44iYiFdrLKORVz570fk5NuJ7DEfIHqsx5+c2RU3Jp0NyVXEK9EtZtckRo1lXZegYPGHZo
Bvbg/N8X1dSqGuz2c2Ip6CoMuBmI8e0sHrADsIzThH/oon7FdAT9kU1X9owj5L92tzu1CK7xMF7s
pIg2cD5Qo1JgmJ4+gEnx7jXDmJ1sLM7Bi0KyArnNFuMkHqPnIVT/dja+RVLG34VCTY/nF7pSzMRD
DW+MLkDQGOm30hdNgI0D2l0xWKEHow5Z7rgG4aB3cCnmx4ighXAZVIWsAoTiJh50Qk3ZUr+InQM2
opct500nr3FsaPX7ADTnX8u6y7RE9oKQswrGP/wtXeHtZ1U0XWY8la/Bzzb27HEY/Hdbb/YjVMEB
p5L+Rtz6059Zf00nbrKN0aobeFoIR+KKhw32it34U2jYgVMaPmNZNnwGaTPncbB3hSXCorOQaTlb
R2/dAixM9sPB2+D7Jt1BjZMEIO3/nAEgFUquIt9FjwL7GAcUImkhzUJwVw9qF+GgWevt/MwH6b/0
frgWYePeG9yBzMDt70qH2Ss7FqkMDRiyUScYyqFLSK4DuIR8QA4uGp1dQtgWvMY7aNQdb3qhDdMX
EKPm8t+vNvCnlUy9XxEb6Xnbju2AbUdX7xsIKRTWuo/SHIrdym3olCUaI2K9X3E4V5av/IGyFatk
fYXZp/1IbD2We4pYnmRtQjQocfwtXeW1kzM/e4n7GzJKKs3qA0z8mqs/gTWOvPZ9myde+TDnzJak
TChQ0hoe7L8jmuSbt3xD1D2FkDC9c7xTB7F+pmYjBcxTMaI0mCdFAIR1g3YAo5uAgKBrq8nX4u7h
AGil9W6rb/dsv+x6CL/buD1BfoymQIzhAcQyfYMRqoWQJ71QjByVaqBeEExNuTJeVCEzFXKLWeRs
B/AGHB6Fv4Mv+o6dV2xew7WoyXXgH4YhcdnUm/mtqWH9sk3p0Wd4SnxEFxSQY11hcGkukT+gfRA+
jq3Erhk4cLCWW9VvRub+4g1Vsg0nCnO3GA6fmHGUPQU7/2EHKo9zN/pPaRN87Gijq5GJV8/DkgZn
j2cSSqncH2R3i8inDAh5nVXWScTKjy3/GsIOv5jkcoRXy99ejiHaNgqgKqk6pr2jGvSHpWt/3lt8
tJbDdJqR65KvbDmJO5KD9Eu8+zPuI5aBeatObX9h/YJzLBpZVo81/CxmtG4z3rpM0+E3hcYHzzR6
MVzMuIj9dcDThzw1tkdP++8UgzXIqDMkS6oMRwAza4Ifd7N2K1IAYZCIKfA2IWsy16VIQ6chCoAY
zxScX4wFhn04q6Tpjo7WxYiMG4wMFBKuc9xt5tAviCmc1A3AbIZ6eBfthgXT0YojMaJoLbIFN13n
fsSGMhGcZYQbQA3IswT8u0eZG9R2g6P0c2P7pmJ+i/ua4taRsT/Eo3soHOvmAWBU4Ka/cFydpQIJ
zlNvzuiGf293cTCS/4tHnE0xGn6++PMtjNhfpl13998pynxmJxyyigM+WcGvZ3EAOaQYjlYcmr0N
MeQDLTJ00VeXAOxozXoM5LFu2+QazdOTivyM6eachHiRlzFvunm+LNECYxHoE51vvCsqNKYR1a0/
bBT4b7hEB+VQ0hreuOtu5DVSkH3RQH4NdE0ugL91CaL3AgU7UGdfNyDV9D+z1Ptpbd18E96QuX02
Tz5fBgBvEUCBGs4tQ4wOvwevXqom6oBAht6x16aE4i2tVmzz7H1fbtBM59iQgkg33gu1cVcEDf82
ugEm1o4+qzUS1wm8HxlQcOYgGnFg7LgrQZcjMZOXU93gSJL1XlHw9v2+h9eNv28gU/cGpKMw4Gco
N30x9uxbgp3fYkv0R78AZwI5s3yD3QYt4xBEVJImT8na/2idH5Xw9S1Hq7rPbcWVXTZRDn3z7JPP
jofJqfVmdPwQz8lUf5Mr1IZiYLCDDv0C8w87GdeFyCxQcBsXDxx6Xe6IkZrLfkdAJhSI+6cJzFc7
DAMgNT2XCW6Qh/cpmwU+ENq52fQTuCVzkBOCVEWMg8wMybER/nPNfHMOhUQO3x7O+aqX102ID+pL
vG3hYz0warIUK/mFqMHB7On+0dT79xiNbIHhdwHA2kHo3HVerra02u0tgAoVXeEElYrn7uDtANGx
f3pZtywN9FQoamCpOFF5S3b6MYju09OavTxItBHHQ1GPKaxCwgGq3CWTrUsuEHN9ivAdWQPpUXRI
SlwNhFuCYgE1am6dZA9MrgGcM5Ua/pUXEmvMrdEMhWMKfWLvhRWG9bbUUzSf7IrmuvFshR5rAPHZ
2Aw0vgCQCp3Vf1/wosZPfEj+hvBqqfpYw9GKneKMLHN3W5cgG5hAtLWkAXQ+0QdbhrVUfXwjW9cc
6ma6QzAWnqEmWU8dAdkG+v88iPW9pkLcxnU+b2K8jTw5wvHp4b3In3oBWQxmwlHFKGrLj1TRcoRf
8cER6HxSu5YU4UyHVKRDjh4WlQOHUEuAjQ7n1ov/tZNMTkto0hsZlj9bMj/HE9kBqIHFbUSHcicg
DVuI30LVu8FaUhlM5y+xNTa3k+0yhryyHPHrd7OIitbgmLsAUUYpAt9zTYAlc+HQwTbyScj9c69B
I5mWA0zj7QX6wiRv0XYswwtNPTjyzwsKE/np0mgvEWjzBPtajEPThFqStPsTA7nVbkG2uxScKHL9
Sg+Vodqb5jVutqmahfMgqNKH2WBBDj1FfYYrcBbDz6Mn0T0Jh2+DGG41mONGbH9MGORY64DkvK8z
Ow9obPz6lwtwV6BK/WlxyGZoGf7Gy3wcEhneMW1UUdrJUqSTekwcB6baZz9c4ie/V+Cf2UMGIjyU
sA2tr128rJ9VjhF/ObLFFf7qpUcPvvx5p/CsMpzpZYs1d8indRZIEl74q7eYT9OKqlaeV5z6WvIj
3gb4sxm0HUIm9nmx7LzBNwQnq4QvOxqAjNrWw5wLI7VuHYA6sxUpS3J4NTHW93zkV2aj/wJcuD0s
Kx0zzBDQy7goLCd+VCHgfydbXWANQhzHjhzsiHkMTJxBg+eJbGE9L3Y1EED1DD153Jz3MOzLfQVc
0KCuzLQXVyVwaPVdUqMeYj93hk1HiYs/pQ1WKmofxFs0DWcwcN9c4r+QLcKh4AyouJWjnENQUG5I
V4F1o32HZuUeC+j8sZ0Ch4lQ/iBoKPM9iBawr/CuCXLoAEq0EWPhS6CZMafYuvCsBEqwXDofzv84
QC6madITET6agtr7FkEpfsZ4DkfY2Jl8C9s7j0DMJAYGMDOv+wMZIYOBq/IOGZb4DIJ1KiIGMmB9
/N+t8pSk+E99xA+JkfBXI6FDpWq+UrdhmSLwwcHWew2Vz/BHgonPF7agGUt04U8YQNrO03mtUv8K
SyB058EW4PI3KYoL5sCZpfFNRhY0/4K6nYiTRLYUWrzgvhDQWCmdwL36D7w23YOqH7CwAdSFM+/n
AmEWeLMVdRSRLazunrFj/Lp7UJGS+qdPaQd0dIf33sTDt1G5HJ2Rrtxjxpdt61WQCP32fB4cVljH
FGSGOV94xaUbn1t05dCnieCpazE/Q23ip2Y+N/0QvjIkERxDPIeotIhh7h9pOGwBgG7ddxoii2oD
QiUWlEGF/mkB7pJD0lqgxWUFTukDS9ynmqMkB9+FnfjxmZjLDsE8cMrVlIKQH3TqxyzyZll6So9F
HMOGGizU10rXHVdB/fbQJfs1h9UuTF8yOBoBEkFbzPA2FVhheW45tG9pt3yH8zJyqtdmfqcpLj2c
+TjOmQAafCZKbkbMeIEaXgV8JaA7XAsydWmxOtY8s3Z+uAbJw7JEZYBXO5dMjqUBzGgC+OvURLy0
8FTCxKN+diDzMisSQN1RJI4NUe8z08uTS0EUYJngDNE8BJHryXljXRJffKPJr3EhQRG1YET7nzPs
w46EajSO+FOIUHiCqR3HzsrMSWj2gUciAeTPkfo0QXuwQU519FILneCwtCis5J8jA8xIa4AqBP1t
NUw0yNQEGWLQjJUPEXhlTfJd9TPo5v5AbQ0QFtC66OlyYHoEWd/dMEc/B/kQ01fsHMBUeONtJScI
t7xYyUJE3x01uEUQmGcmejNr22CjPL4SVBIsaIDhd0iYnwQE3sbfjhM2OzIPBHWO06E90sY9CwbT
jNZH4zNDrb70aKghFj9su/wIGvaOdrQ5plD55J2N/jUKGHlP9sc2TOFC2xyEQ+qOL8iXAxFeudSB
1Rm7w877J0tU/BS6Ma6w/qaKup3fgVB72baPU26SLjyyRLyaFMZYbe0vFVojng29EzfO50vohy9x
vKj75uln54afw4iNy7YHHCPNWa8NByKH7NK4ZtA+AkA9rJdgiV85NpfOWPYhyAPCkgLUmNgY5msM
fB8U3hCLrgxWdNRWNFeuxmqnWN4BTjScgf+9BGiTg3SB3HgDVd6joOOMhpbTCaiH0XudF4CTV4iV
Tlu4JUfCtXfBWqDI4zhcCgiY4gsgEnrpif4eRV5cpDEcH52Lz/EQ/3LrJAumknfk1Ou3McHh1LgG
Pfl2oSnzsc8VfdZmzgD8xzfHHHrMIL1v8V+1YfixcdnGDTBKZrPG7OE9ybRPX0XLIuB6s0b6WPAW
AEat9hWjlQLlmczhi/ESk0NDNORp68lch2p5vGIv0WqC66iCPN61KJbZQrBD2+E55pXyGYB9HhYR
9C35KLDQEQxntH1ocJwrZBilVQvDffTYPbnNqywZAdY09XF4nb7HAYQCbc/YBetXv3XnY2t9a5cM
SmpeRZ73aw7wTeYBGEFHaleuVLZ4acBrgYT1yBgd/FhD7mU/gkSjGgMiyZNgPmKzbHsZsT6EcYhX
cVMDlq5xeHh7jPOb1gOuEJaE5oReF0zyuc9XrLmp9i3c+Zb1UfNu5wZIWtL8ketpEb+JDwYkEepL
bX1mN43pzqLrierke8fjH8gxxqpUwv2Sbx/Gg9MjxnBMylGfpylPslUOcJFjYDP0ACpiRZAQx+sn
Ifu4rnNTimRqCj6hXG4TQySMBjNC+XOKlHeow8QvEuEv1nJHE8y9W73pX8YaJFxSxMiszW/axuwQ
QPCauTXlxUAR2utuzLDkgCnqSTboD6GzHsYGeEVax+f+IZFoIAryW9yPaSg9kT6DW9IZevA9J+F6
ETZGCzZP516l6zFh5CsVpmSwYYNVcy698E1bGOnsAMEyKR0aJfMW+g5bLKpGnje6+C1S36Ai/EQa
Js9C6gd5zc1afCEoG3i1n75B7A+d97zkChNO+bxOo7mA6M0gA4AAZwynw7BBgj1d4wlZKzuH/10/
P+9gPh9iwGeoJ+++wbYh2dZ/vkEqEp5iOST5IjGQQHag/9X7ByHEL7W7DNP20+OQ6m5Re9YGe0Ix
FkxBELF/gaiP+zh8UmAWsLnGtYOuGPuBvopyi5UU8OX0bzdgjnc4vAJw88KeQXiNJfaNzroLe5BU
oHnBIh7UxEo0OtcRz3yF1bcPZm1len1WE2A8XFyoW8LjvBvsPGhobZYhPTdhUBqX1llvxtJBuFCK
Fle1wc9MH22z+oXNhOcxFu9UzH8WPiLhlEDHp9vSQLA51ofItAfwbeQ4L7B7jkAn/I+j81huHAmC
6BchAt5cCUPQy2ukC0JmBqbhbQNfv497XDsSCdOV+TKrfRTO/KtP9hRWeFF6+gkae+vWFYKro1Z2
rsYOAhf8puqtt4yngOEV+Dna8O7MKBwlpovt5lABBdDXQkyRrA11sTrp9RQkhBvLreDuRj3cpPNs
Dezx49DtBFUDM8T+iYCD0lGpvkejH7nblG+mW4TysQK1gYYHPEDkujsohkttg/ckcG6DIRkfHFd5
vn8jW7Y5p82Yn8d/U9WPEYM68sUKk2u3PmO1fioLjo/WkGt7YYmTxFjz1ZxDV73wPSX1o6Nu6IrL
fd/8hvGWsM5aEy73gfWEJSnDD3ubQdu75jSmpbdr5x8EdjSH1Wriat2nWZ9EZA6ui9vq2Ib5KVlR
VSyhhz3ZH15lhDq8eYbxpVtcW8udsTG/4Eb9M+zhME4ba99ke0bQhkRxsE7wDi/eVnOTW5d5Sd+a
jQO/h4ghl/fK2tyoTM3QMbMhSmZ4Bg3PoJO44YZ5dXFyUmvcj4NyqAdeyEaRybAbZhQ4kf1j8EMR
gaHZucbo4LcVX2pdPU+jZr7ip7S75GAoivVCbvKBdTtNVHpdz9smv2bG2H6sxWnHwZ8vVOobxJwI
GuoCbm4HWpZhGhtstt95nvVrOD1nMyng7LaF/UBQTTsHmDvQyMH7tZY/N41zIwUueSFwjTJifrcG
itTkKcau058JjEZVT3p44lFttq4ZZNlG2K4wNS7UbI17GwTYmJbiZDZsUSzm7AIDWMdAzFFly/Gc
OwSf0uc62dzYxpiNMqVFmeECXmeIgw5IbFLZk1at8pfxb4m9Ag1W1MthszlydQaDR1k1PMOM5c1Q
dMPPe22NO4Vb3uWOzFnrfWuq/KOe3HWnq1l54DrRGA7r3m8q2suK6mKMiYupNdEhr47MdasWdKbn
3lRDPo8WPy7U7Sc52IPTcACY3SnEFEsuutpSIZ7yGNYrxL7CBiCRU4IxgcK/gxzqCHbme9zTV1TW
D8NQvGPDTK9WwHAp0ITOLrHdqA/deeR66xCcCSVmZuAY+tuQJMj+ignHWU//Zsumlm50DQwA04o5
C7n5qVEVaz/Uy2/eJTr4gnfIqhG4Rx1DR5hcqv3LykN5Nq0JGBiyXghPD6zK4mzjuAf0XtM3PJP1
9eujxJI713n64W5ztduWNn8gUsl81RwKIjoPi6cUYDNjuVNtNjqKNPIm4R7gMD8R43yvNFEfhHEy
Sl3ddYPgI1KgobpUPRAj4/dWMl5QSf7cq7wBavJ90NhPiDyQbWKkG9JWXjmH7rIMcVSRbMPVVeXD
tmCkXTc5FTK/ZElXnPXGftFtKAYbiZa7YzjZako4rzLu+I+/QZ9cym37NarAcrR78qi2L2X5rvfy
S1lL4zNLXQfZwsEKrjUtsCeFHRbTvezPaIjODpdFQ9aynWFPq7dyz9UMUbc60SLIkSeoEGGPZ7yT
hXhdXWWCqnGuHhbZdVbT42qAvyut+dwM6lvmjTqVXFV3VCcevc49p8VkREBVfrjlZ8cn8adLLIYf
pyfB3WeQtq35ym57kdpVlJdM/Rwu851GSuxm9mG+dLrvyMTbL5VNF3Ced7tynAafoH8e1o52sMba
CQyN08vYZPvK0s71BuGglJ2C0q4uoSI7hdVZSIVmnjb7vOBQxWnpqCd8YzIdDyN35hM4A9kdN+dq
nlx2RqAy2NbEkgrQJCMl3DejCHT20kdCrnE6MxNoHgFDffg2WvOqig19oGXiyLY+5TVl+/Vil1Hh
Fm8QHPcPbx1jS9XTfaeMiS8ysZyhUJ8qgmGnsdBic4PRNDLvcbxH+TjcODtmP/VQmdq3ydrECDm/
8NV7nNjMtQsNyQ8KsPnO4xVk0W9HVH8/tsK65EJ/WSbEt1wsD0OlddcJcWATzj7nrPGT4BXses9p
Qz5Ck/ADQLEuUysuS+A8PUtptuh+eQ0RRy0dbNks7/ycnhB/sTwbEwR83W3roGWZtpTmGhsuH6hO
PKL3Vo7KGkuWHY2/7yVU2MDnP8lyW0699Wd1bYQmwW2fqF5Bg4Pu7pMEve7upxFYeNcM+6/p2inH
jRbKjJT55BRGOMDAolhy1NiuaWvpzMM4O3o9xNq2ekE7aWk0bt0/I+0/WV5KRkjbvnK1WIPkfvV4
DlK6PqcfiCzK0VZsJWhMmFWXZHtA3WMd9C7PLsVpr0mP/mexM4T9VuZl+qw8cziiN5OBTtuOi3J2
9kTKMn8wmYfzPmkOkvBUaGOJ16nDEM5/sEfgeCzrxg0poz06jffuEf3Mc9b1Lll3WitnxuRacIrW
m4exgvqviIs3sidMLRiEK/djzt3kbLr7WhVrdBdyesVgMn2CEkuCFPPzTh3WYQp6eM1JQRSCP9qV
SNtCkEgg7h20RRZnpYeXmtpeVEnHHxsaTNNOnY+SXVHXztNYvUUt7ahvVjAVw+CDQDMyWWOotB0l
Z11z9TQCtdRowIpZatha65GTNdfEVHG4kMqpZ/my4vVJKKDuAwMxAZwEH1wa9W5e8H3U1DYftlSP
k+5TyNJ8dJT1qQSBDmDQZ1I7QSas5zLJPtUR0Xew24OZLpzQWu3oquZPp22/nqn5m/TcnfUNGUAH
fcq2cXcUtLwN7SGp1+fVdO/P98O6VrgfnXEqK9g0iYK2FDNwOCJAvLEFbNd4k8EK8JZjDcohSahA
lwK/bXMeJrq50asb91iX//4nP02p1xcU9V+uAMdnT9jI/y5bGTRhEr1p+nLs5kQ5DroH9LLfZzku
gdkQoOOqM5lxiekzLRfJZaNYoPbgFDl3yIsh1D3466vZjDblWExItip/FW/BglK03E9L9VX23Euz
xh3UiCJIU1xhcUSLk1DJdLC4bX+o9M0J7VL5U7Jo8shJlwB1x5tINdg83uqLheneKSSxlN/ErRUy
P8YEc+3AlHlbDqg9zzsNkMkUGoKnXWO0TrGY1bgvZ2BNc/ql98YOZe68bSAu1pxJv1OMJ8BcNFUc
u6CERO5oWXnVNSse0rHbNZhC4TCj2vdE/QOyKXK3lJztzQwaFLGJ0e+FfJ/Kk66wQ61RlnfbyW7e
/+hvhp1uMWoRNioiQ4i3QRQvgHngOU2R0eDtUOZdEDmRpZr6ZaZR35K6p6RxfzhNA9RuLQNeNXAj
9aQVerd8KJS8OLn5N/uVeBNBZQZdWusXCH4c2uKQ6N1PATdzQ/yYEDwZ2h2QAXa1yZ2jV82Vi5iz
FgVmBUoOnwVLzzWMW6DgnDqVpH/vmy2y8sXyV01L4Exg5PQuNRnBhyZSwTacKf3C/1P9zayJo2wS
8WdCuMtSKDfpql+4WE7Q3XmialLXuE3NS98Q8GjHsC0hADP3Xu4sOTm7Fank+hX9wTynrVSDRSkn
X1TtjSh6FmGcvhJYN/a20qWhtXUvPF7M3cQAGtTOh6tjqWYMC7Fm3uClkitoz9bIDe6JE5dHdtXc
3NrXPUnlBpeSb8h7Y0p+mMbA4szE4Aeea9TA+X15aN1GhmWtbEGC0Y4EvLCcK0uAd4yTRqxwR6Sp
i5bGPE0KraN3BnygKGRavZBD371RuVkDcBpgbSN5q3GR48Wp/XwG7c7vPdoghCKaRHteGuYAgvgF
Meg9uXdkD5x6BCRaAUTZhLaiEBZKOHB5RC0hX45pT+Igzau/cikI6a5evJp5fdms8jM3gem9rF2O
OgbSqrbyXGrJzzRugI8PbbI6F9VxgDF1NzaT1AlGi8hXvikP7AnaDrJpP7CMVuTdfzKDRmY9IQgI
uXHJdOLPQ7Nf87w/aKBgtGic1OlR62jB8UgW+Faa975TJGzEywhJ5/MA6AwxuIkq2mw04CZF2e66
w5BsiO5aPvpZPpkhx3iLC0pSDTRZxYkhAUm8ZUJ/oyFSO0G6srcjQ0DD1sZjyndtDf3fidQ99o0x
37pF33NpT4dV4fstOQo9TP1yWBNpnVbqQlg/9MZqEfvEgSLIytqOq3HVKVYa1jCfgDCLLJXnmmIU
HLuGV/z8SGuEcqwHQznSa4PB3CRNYEzAf/1WdFx7aDtJv/o6/O5ha3hO6IrlRXKmEydDEj2hhD6s
pFhiuWaTv+nbEA+ti2SReTIeVhS0+3gWzlhH/jipFVieAVDdTP84gm8n4qjqiZTJt9AKEfUbKNGu
JMTnuwhRgdr3ygm/CQfbo2qCRpxPe2ydE2DnT56sFoOZ1frruLG6zm60gMm1huXZKNYqyBhqZmLd
htw5fhFmF4eZUPVYMnUbWtvtZ42chYoaHLbVZMMIm/JGCJP8bJakP53DYkGee6NbvsiqMp5ys48L
PU/f1zrVz6IhM/X/Xya95u49r21wHPinFqMmJypRHkYeO2DWSnPJ2tnakViZT7lhHzPIuOOUuRdF
ySAeGuaCqknSY5MYwUyo+LLVypeSGf/ov8ij0ToYWrJFbdL8kYBju3IdvnLFpFLydeXlO9vrelu1
9DoioBz1nrFF36Yx0tp9N47qq4PT6VebcUwGHqSAcuT6fc8wm1OZWkMwahBZ60qba8sBiuCbpu5K
J/fCygRAm6gQhSC0g5mdXo/1TLhenbLAkJpykl35IhoskJGtjf7k8KyWE+OaUC6EvBwmpNM2l+Ob
62DmY7XZWCDNAnjEVo7q0nmzfh+X2Fq+9vpxYMZeZe0xfLIOrb3nzaw6vepqDyjwOXb9cFMbJYEs
tF9F9567H2uWRpX7kqJLbGgjTs0JoSGAx6Bo2o9pX51nx70MfR6bWh61zYdsqlidN3Cd6sR5ZJ+C
5Hbuy5IkIA85eTtv9TuSVAPnQYdvMxfUyTzgnO0rufhVRbsVcMQyeDuCUa8tEMAm3cDOYEL048iz
V9W8Fw2Lb5hoDZDdQfYktgyiPLIn/Y1HIN+1Yd1Nw+i7bvqWjCdrBplKD8rmQGrnR628auMSjBiu
TkcsssKxkKNxGmYSBaACCFDnmgxbs6VBxW+kF7bvdu8eClhHAQeg+bED4pYyQF0yCnin9rrk3+5o
hp2uxF3NCIj9qVBppa0fiovMlLrYSkMsrZU4H2WpGdO5uiEU9h+ZxZ24ZtShVy+VrWMQ40tMjFDA
cyo9KhN9F3U/nFvPOzF6EMv4Ujr7ie8+sEYnnM13VW5HtRv9cpnIT60PGPaU2I2vmgL1bKb8zjfl
LS305yl9tax6Ty8WWzR2ifLd0roXEz2o83d9/ZNS70NdJ/ooY4TCvNDh9TNTGd1ZdtiETctS+H8V
UU0oZ2oQ/LVfoKpkIEQLHdwAa3477nPZUdZAMCcJWHK7qz3l1dGgt8SFogOKVMOy+HTxNkzR7tgv
dgT+8BnvU5gq2GOvm3ZK00YbckjpMl5MR75jf5xbRm55Kvo+oJLGx4F4pzhwN4NvK2q/Hw1IgvoB
N4fE9hW8NhJk4zkBSfWDnJtv3nEwTnqe99wSn2irk4aURr8EfhLSewb3sexqm/2jxpnQ12QBfZsN
KgiG7Bjmza0yq4vcPqclgkL0FQvIXWq+yse42ZFStYfCsY4SLcxJOCoTTEUAo45T7jcKGTYQ9K0r
/WL4SZBaPF7Dc/1cmnw9YIEVtJ+Z7B3Rf0JwsI51ijKZvLY6taZUeY3LTkkYOE07orRs075MrOcW
PVRsf/PGPulauUutC46+slpAElWgz4RL+4z7np9lXZ4nHCA3rTi/3SU7X7jpTiZ6aNTJOaMLrTBo
/UBDFrYZtdmxzU+kzGLb4Pwl/0Cdxymnf8ozOOsYhwZkY7a/0+5ZaF+jte3H6klF5BXeiz7+Haz8
1+CarYsfiyCT2h4pe7MY0ezxq1VPylLCE/XxxEdlPzP8BlRh+OVFQpQ0FMzQ2LXTCI7gMOItHHou
ODW51h21COeca0nYDuZ9sV8ItqVFqJAx1b3HaZg+WEHhS0QC7Ox4XdaDkb+N5Q/E946Er4ohnLc3
tbq048yTj0CEjqufX8W9EGHmRrc+h/qlgllRrJGmrlvZv1EfFkN9XFXrqIKoJvWD27R7rVyxWi6d
cuQG8YU4E4HwZ11SaG22eOtrH8554yel5g/2wS1vdRrXd2FUCoj9P3cbPBVnBYcSelO1LkOyx0kG
eT0KKY4OJHzl8b4bkMH42TLC0h0Ry3wGMf0CQ83z8bKAIFRLNGNpz5vqa8oZ+m9f18NOn4Bn0fq6
d71U/HJfgTnU5Co1vo/YBfsseCwqBI0nndj6EBe9F3brz90OHOePbpzeRhJItNIHGrqoMwXkHmMF
Rhh4MyDQGWFuBmO2xVbxTha5Y2WPgWYup26/6HPIjm3Cl9R69H9z3AgPUTb1rpMLmdNQQriIQLVO
CvHqlk49KUYiaJeld3YGk/OAZ4HygGRMGNQOy4UwJ+CzuFJecnSmW59w05XZxekOijiPpGn19UYv
D1mFaadxgpyLsKcNyeqPY4mYqOd+w6roxmNXYoUjTO83Ct1EiSapSh7w0TCbyBbUXoiw/ssJyLdx
A9RM3fF6x+Lh+x6iUnVOnHFo3roTNrRuJTRKUDgCstgt41OdNY85tX+8qf0lhyQwwK/EbZI8SZLh
yDHX90jEpGw1V1AyM4zVtcwOj3ItHkkz71WGGxAEQP2exrNbC9gKTBJY8Eqph1JHEDqxP1Zp+IRf
dyluPU1JuyZ7rHrm2TkJTTDTAjRb53xFYAK/YfT7/K8mX+7VEwVcNuYaDkhUU6Y39Jz+nJArTWIy
tSClpfajJvw59XunFVHdljtzIDUyEvjt8EDJrReJZJx4pNRnZxs0mvLcqrNHOgwYSoItTaJySHwg
kECt7wwM+sWKZt/s6EXZDaZGb4pCLdbvPZtAMPzSGMPBhXYehXZwwUcW7V0lJbPppzl9VpzCV/qW
JL598dznKh9Jaw/7p3s43F4f+pp3g6G80iSBK8VLxN2BhC28arc7l3XMKisszOzS312tO2Y1LbGE
9QHZWyjda3IokKqKKSHZIdHvewq7hDApo6+e03I6MiP7hX6piB0wEvMV34wHq7mod+u+oKYhwslg
BLceZx7jkpt6HY6YtlM1kIkqA0VvoFRmzq0MaDq8WZHfXeh3VfkDrOUQhZ7qfbceyhp/jOJY/H8U
sJd0vE7dTzL8GMt73qPfvTpSfQZWi7IU74WxfcySYGoIw2frt7l6/HXce/+sGZic27SZe6JUy0tv
fy8qiGOD9qE+lfyOJndqNqCnn/Stedash3o5LgOKs1WdBuMGM3dvowqr5KFvi0e3zndNcsrdPKTx
K6iz9iwSZ8/R/ljncWupf3L7N7dNf/QT99EdrjZAUu140GuSrs/Fd/XuWGjcNVgsgmWSdcZhf+pi
Y0SgFj5Fdse2edXHE1RlnLolUD2SGR2b7o9ZX7R6Oji0r9hlGWlTTacSS4PYbkKVQW9eh5YIal7Q
CDuGKbebcFjMxuM+q5wrjWEfmU47h/CIr3xPJTr0vdV0Bbq5VAjORNEVN4uEWB8HUz8qCDiWPPby
kKAMtwZsVXIdTAGo/U/ZDB9v6VT2f/Thr0m1T4q+OWesPrX+lHodSWN5fKjIU1EK6+gCIfye9yUh
3FytAryckOjKa3x4YjdgoM3OwbDS0HERREAAeKq7S7Zfrb2qsz42/9P1nJvADxDYxttgomtIgDn5
ngqeU/Bgd3eS9pALw2aouTyEq6Fi5QthxD5qxl7jPdYcmsIMuZ5+PDYpa6lxYP6J1PUfo/ipnppH
vcuZQbwxqpd7qMTjDjFPgpvTSv656muO8tQVxrHf/iz2S2n+LgmQokLZDr131L01dKg622Ndu4+L
xzopVwnTRPk10+5UbXiryiuM+suCFIKx8qsogF1WhfYDBLwgqFGc8GoTbPSIA5u4EUSwmHN4R66X
SnHY40ca1861c5cpFxqhSleeMsf83JjGODHRT8Rz3VbPTaOTNFx2tMJwHuaIz7mL0J/I+ptbpCe5
ij/QVJxOaew0OfObzov5tIIsrivnHar9wEeU4o27ItDd7tzAQxl2/7hlKeJnCdaNkpBogecwf3fD
c7IJZKHmmSpcsFADugBYT1d8ZcnOrrkdO7vfk8i0rHNvZYdGrgdiPyzIgXRVuPfPDCr7tdFihcbC
4tZnZVTGHe2qa2ud6TEN04oDYeKm33mh3hyUAiyqA+Wj+978M3pXLxt2NJntHKb9hiOG1yq8A7Fw
ZteKyrHZT/ybloi9EYjP6+IRg5KNAUGW3t1pVvgtys92B6UKNOMJY+6ktUlQGtneWmOWdYWtjip8
P1goA35782a7jV80aEBalMBhcLEYVVzOBk2c3wop6NbUX8q6fqbqNFQZ/iqWG1Vc7iqtRvZMdZl+
lOZBbTx4T36WQuSxs8YuW8ccZQo9Kq4M56WY55eEUqD7vKnS/jr4jWojl9NyYgKtoSbfi0Cng6ln
N4R8DoFLsNS3mUZ9y2TDBGD1WP4p7j/q+ECdGbZyRnsf22vXlv3y06uhEq/oHaZc+7ZNT3ciRJu/
bMc4WXdvMf1cWU5WTDJonUdrI6u9klWDc/5TVwXP8tV3UfBy9u+MjEvDpSVqmxT20cg5kG6HbbyW
1DwK+2FeaarF2veU95auDOI1EY+frTl5SrPX3f59wIgySfINlDURNajb6oDkHiaqFeu0Bxc8h1fl
sinz8yLrp1wkzBlUoW91ZFKXm3VD3DhLNKVkplCx8+SzJ0biVCy016HnHb5ryjd+e1qAacgJFmq9
hy4/yoHqqGW/5X2kEf9x8w8KK88p+t6wHaYFW9F8GIanvn+817/QMKyYD45x3RiQoBZKWtglx+TM
DgtJc1xKEgijv1OVm93Qse6GdcIETCGTuBe26hhRUNhqsb15JvzNBJJVUmusQumqZkMlEQBd4bhs
anJCyWmCYxw7Gq5tMvrrvSkOLy/nd9O1Q7Vqu4x7oOXZgBgU6XoaLMVbo1n71ADGz14Ti0O5RsPI
I5O63+8L+33W9m5aX5yRUlZS++5ZcFTx2kcirMv0xXu0uGcLSDyS7UzhUDuecnyeI7ROOv3tW/bS
cdbgtyXg+asqkmAXFaDM6hpC9CTDVER1/1PBO89sr2Odazi0j+C3B9e4e6hQbQuVCDtKi3clrQmA
WUtxZGIMPQTZqbnlY0tZGwT8GliyAsqr/bTvHzQ1xq6klf5IrOXU8SYb8iriiEMpnY8L84cDP7yy
ZsCaRTSUHuzknN9zr+pyBTGgNMI9cvLKrYR2CiLZbRUM5oeNOKwqV43EgkwbjoTeA84ulrDWgGad
DEU9zY7OIY9z6vaUakeDxikVJydHWEEmjMbsAeONzRlDOFBrrGdK4PCbQa9hNNdRn8QLbcApxZXr
+MSYoHc2xV6HVbd3ubqyN0686OkDJRGix225NtREJPYn2Q0wQZouypZVIxAgT1OTnmwcKKwev+5O
g0v0kFR9KaIuJwvxnhgjw7rjm9YQVfeDjEmRbxr14K/VWH1REfspzZPNRFfWSayT/HE6M15Smr2R
PtvG+doY9ea6jj18WKehRQydpTk2JKdatDS6d0b7waNVjest8zKCNdwoa827++qo/1oljZWKotAD
DExdadHgcUzimevaT+nwLCqS2C3ishPhQRbVX1uhDOVHZJ+Nd1j65kaZSpAg+PcbAtWCyjPdZo2H
fti6X6mmHigX2lWUepYDWYuA7a5CmXytv9ttro84ReXSQfTncYyd/KxxnJypFWxYddOQQXPxM2lZ
yew4wyTAmoqsuQ+2QaNinnVpk0uNq/dV5uvLpo/RROauFcl0YT/i2VQ4g9lWf24o8fQXc6ZEaVKf
jf7XmuciohngmOj0RhmL7EJP1eaInd0dOxut4UrVwg7XfozEXWaxjjmlEixM8F6FZU7Uz2IX06aH
OJOI9GC1SzyPfMH2apgMMhm1igN5icko1KC9R7IqJxNn+qxQ96+zN8ApZobYy9R8Fm2XHzoi0TkA
RrgWVb3LhWvGQ6Y/y35YbnCXdQjPlaJB0m1VmClPVBhOQJ4FjmPn1Y0aDlX1S6/CzLO8+sq7BmXI
QGIxcNAK3NsEXOGWdsXVNYprOktzr00odNXsokcaMDpL0NIBGk8Aq4cNu8msDDfwvPW95Be8INu9
DXeeoOqDSij5UWDEYOLfZ0ES1Z3X/UwNGE9O6tpM1+xCA9ZbvRBeHN1uOikFojHdrgfTHiJnY+xz
ytx9LVAp95PJzma7GQLbZmbwRiMkVn6TuS1j6mTIrM8zy+m5cqzBI9zgveM3PM01pT6qpr4i57+x
cAIUim0QNGtNDZDoWL1oNuM4X3ezuYQZJOxb7YzfbbegviUtPfnOK1PCFFJSHbVIoGGez5rfDonc
O2A0pjrv9TGfbvc0Q1uqpDBoVqcXwX7iQf4k5EzZc0N58KTyTKwW858GlH6lNN6wE7rxefYnlEWM
zrZeMfK1YqM6dpF/4b+nI/xi5teJMe2lJKClsYnsEYn7O8n6x9F22p+SCmcatg7WpFWHueRsMxcZ
fpKVhSvv8Oa3oVA3XjwG22otHlzKvBbN0HdD8tFbFBbt146fql9QuZu7XWMnaWxTGb8bgjXP/mqO
gjG1EafVs60NaaTwFuWvlpB6qPlNqcoFB9Cro4f82tCQaN4Ki9bkjXXFEcQWMZqpQKTVa9/O0yL4
ygwOL4vJeO7MFLyy4WSzm4dKwNxu1Fr8NGLwYm1W/oJ6M5/i1uycJPnTLgXvJHpnKFy3/6jWyguS
IBePhkfbSnnoGDlyDDDZoquL3264G4MY/maZdz/4zLxW5Bq2qq4EWDz4P2seCVfhOzRmLiGFKsnt
2YVlu18X3eyZ8WZSUFdpXrfv7eR1UejistLy6Gb2iT2BVFUjS2hW/gYT7hxNMr1Tjrm8dfmPo//R
JEd+v+YlpPQXbbXl3thKfbeCUc3wnNRSU4rZi4PZIEEn9xOxpJjLsOwX01uq66o5l7IdjronePqR
x21a1vQJWsh3cw6VQxUioO4opqhoNXa3bbw3ZWZrSA5i3tk1wT9IhGXMvqgD54Ell+asj39mGsQT
Y/kujS52c958nZ7yZldOsKc7Q/SHDVHRG5xo2oyL0nV7gzIRwyqP67TBCNOwZoPAGjcj6xBNHysx
BETvjk3+OhbuUdOnUAC9pnMZ9Q77E9vv3jZomtSAmopQA9uiO8DRFf7YvxaFs73eHt2aWCmjW3Gt
6Zfxs4aKQl7QMbGjkPN6ZCL4Fukz0g0p6TVqea915Qp/z2u7eSU4EgGQU4XLghlscUWtn6z8qcm9
b+bjipoSW23IY31L84ftD6ion/VdveDC8oqFXM1ewGlvLfGFL8e9aT3oqndkwwOmxH2h9/RuZ2JP
kxS5ni5w5vd0W2N9oDI5+UFNexFJE3e5c+o1FoeEa9/5BImifGALdoezRSeoEOSvbOOUZ+reG0Q0
syTA9h7scdzr+mu3/RP6l4T3XKilahkiE/TjBMFa61afwPNV+6haTg9XxXNDQ3szCc1I6t7vH1ON
ztK6b4PKoWy69HuLEKSxV6cvge5CGyMyOH6rYC2DuO9FLB42RAYjY7KgcrDow4yH30b4XzX+UQ0B
js7bSYJyMV/kDH55D3cshqNmvoiMIhxwKtb63mN3JPy8pxnZRgjcQSDxqZY72jaPRrHT3U+n2tfF
wbbC0vPz5NHo36R7trmosnvt9m/tboeWJjF22TCsFOcStUphcMurMOXUUNPe6ObyodTO23SjksVP
WfbdLp2/GpTUT4+6aT0sxivLaXP35X/V14npykCLwWLuOWzeeQp3sn0veZrJqVjCgOgAJl3lRVRb
kKeJ79jPbnPVqw4oYjuaI603or7U1N2vGv0vXFHSeJ7iGolRZB3lUIB3BuB0rR864A5GszJZiKHh
wXEbqMWFQZuRh2J47ktEFBgy9g1lOSKH47eZctg86BswMNNwuNrBz5UDZR63tdli4jE4T1UgTEYT
jvjVT2G+s1qEWZCas5H+k8hePBCJkJtpsgZ/Fp8FnFJpvJOW3xuMGAOQ8q5XVKwfg5Z1SkbRF+dx
3+BebCu5TguZlWNAxXCjneXU7Dhkh6l5nlYUDVd72oQbecv0t2WIr4GZSpIBx4nO3hk9iRZOX+I1
CwBJeRqqDzoWtuU/js5jyXEkW6JfBDNosSVIENQqmWoDS1EJrRFQX98HvXjzZsaqpzJJIOIK9+Mo
kuw9kgtMdYtCDxm8y2wKk4hbkvPWQv90BMNvT89wdFZfwGqW0ZG4K+JSovYcOuAkxLsMKLySam2z
uMuzE6on28BfEPGOkNNb+nNwjWLSHshBhiQctAO7oi2ZK1B8GfKcS/sWm2RE4MIiUmDFpxWHW2po
azwpElOX+XFmP3Av6zeruqvILIFQupL20YD3ajTsTwjM7AAR9U5K2iPgeza/rwmbOkBVG1bVEIN/
Ew7QsYUgHfNGIXaVvyQqvEx0XJSfEnqnLuPiRL459jjzWWY4KNlL5WwqX3X2mfOKyMEWmZGrqiXR
J4pbA/kggUUa+NlPIvuoFcNzqF/GEqQIQ6FERdVVA53JqLjsHznE68JMQk6jDevbVZA10Ih5nQyM
MNAimmQJsVAeqS3z5ZR0Ic2hjtrLPOm0A86pS6xzR780y+FRzx9w/zzuGebOIIxi/HKVjL712av9
r1LXV2DBUZvuY2t8aTJlm8B2ortYNV3w3ieFa6Tj2ayi316N3qxkSZthvsOHODiUVJGGnmiyxN8I
jjjOSSwCSxIcrBEQb2ARd15qysoc2zXZQbcAg608X/tW24hC/4RsfusWKiYVXXS2QtuzlA2L87st
cNAFjlu0KiIV3HbJymQ+39fjcXISap2h+H9V1DcSfiSuQbuiNsVHkHVPgbgR0MtbijBHUb96pfzu
4SJnXXYucjpE7tQ8FAtjnv1SvI+0T1V5M6vwan4p3a3BfBa0v5l0CLToW2/lfavGWI7tj0EaPXVe
jsr0IxkJ++GT4QD/aAXDJmpai6d5sfmyDumBygd5g/gtvRa4uNnfMvRvaGj6yMYmVO7DOF6LEMGO
wzC9qhweYXMXOvpWAPt05GpXN2xk9GVR8iErGQrj6W3I0hfRlndpsHyZt67QvlpoFIYq6Fjswzx+
KQJUjwY1qhx2MdztAjyBac9ULCt5Vf4Ox9aE0+tmG7V3RZAjvK1WimWzW453cwTKuro32PPUBgW/
iC65E/FPdLsqAhVVH6TFO4f3Vk3GFzR5e6cSbn18GXR6R5ocuZeupjLjl9PcSt7wEUgWsWGXnIUh
Oy0MF4eyMl6CiR3R9E1hqNAfrzuQQzZDdfhyrMD1mdKcDavdnBupJyoppmDtVjxDcOeihcxYoRzi
/3TOcxM9vMJtL+NuCfV/qAgKrPQo8JT5EpFOHWzC+qQle7n9yBz7JsdbZ7ojAaeejZXD3JjwdBU/
AcZfHiO0BBHH7Fz+XHnfvCl6kju0Rkl8EKa1lfK/rlD85aXo47eoehg4dgqgVmGucdxfEKrCtzCm
DWAjA4riKc8vTe2xAEHGZim+lUJ+XmMeN2u8TnAiBXcnSXqdjNVmDZsXK5HFRaJ5HI0gUVln4WYl
t0ADQHNLXjm8caxLQNaxwhjMLlFAcou5lrylci1QC5NV8GAxbB55BBpjJb2qv07tATfYEAQhC1el
zksfDiLQVXxEcMJGWt0hh2j+Ek19ZqoBaIuhvwp3xMEIb4MlEQp75eqamIVvcttZDaC8JmdJ2Vq3
Ltfdn4xNYGTLO1Xhm8F0u8G3Ltc7O6pc0gN2WYmZSgwMQbnrRbbLU+SUkF4NJVwrjEocFj/cKAwK
hson3i/r4nWMH93n81BOtApoQsdninp+jZo0a9wgWOVX7a/4mtDjX0rUmABGpH28m3bty/jEcDqn
a5tSuFrXH0wFHOTMvfsRvpcvvG6L4vjq7Oor6N0VlpYJk+IdOTGebD17CdEtDNzkfI+XDM5AnyMh
6idS3zJmJ3iW2CZSS04szkblOw5KRudW/yf1a+1zYHlbr2fX2SMUEC/6UeEWUrE8E3TmOv9oOBwI
7UhMmXywHAFC8ptfkdRhnqPxK6Q32OesdpVpo9cn81FihLG3fG1duh8rbtZVs6mwiOIsRx0wn0bk
wBPQdnKip3eoBOiU8V1Qhs7Y4YuNo33ki3PFZ+6Ldjhc4cYtbBvxG88uRdCKWoHnnh+tnwnm4Qfk
R8FzLmavZkWY7cmo6zJ+JlSHGO+8oFpL5QNPDfIAPJxDeMzkjaP4tKSbod/r4UGyD3l04Parph1F
cdgxN/al6oBKCB2MgG+0L6HV8QVChufafC+97oRJQg1WrfWLydf6Rx4citkSytjgszlhjMJ+DxJe
PZ8V1unhqba+G5vJ6XgwBTyidQ0PZ4faVTHOk/ZkqxxmL3L70CrPqJ8NdxfNaPioPkvdN+yjMC5p
uQvTS1vzI4xo1mHmiEvQcnucnkbIm/AmJ15u+B2qAMAYVG0Bv6j5EPy7Ur1L4ymHVm8iA1Z+gsyT
/qrOU2VgfBuC76M7JxECacZsGPgoBmMXxToqNrYt6Y+CUhEIkL15oixo9SfNQMdk2jpR+KE4aQ0O
rK0BVXnL9sDOTzp6fDzI0JpmF/+NzhgMqaayDVICEelQvTTzcG/X6tFgyxk/lWCTpD6aTr3b1pmn
tjuoNkP9wkHB4x1giOA5IymIxQUTs/AbTHYQoeDhsSdNxSu0F1u4XbKzlO30GHJ3mg/Dm8pIPkKZ
cjakzaCT2NQjxF47nylnLV4DPGjaC49IUR34dtuOf/gUkABdwrFk2cVJ65vVaeZ1CYOTgYJ6mzc7
HmJUaIzDb9lbhDoh2TXN8itpJCC+zUTd2a6xrQ1O1ejLkE/meLDKQ9v6srS3iUTN9pzqiu0ma2qf
adE2LnOJgjSW6cEvJEe0ceeZ3KwcyL6+rcOf2XKVksuius3W2q5wZ63NCdPLViUeKN0V5V+m7TV1
D2YngGI6X+puo4Ms+eOj4Dvknqw3duqOxlozz3Bb+Hq63XhG+1uhSIq2ukNlBg422jJDLNTLoF7H
syuDNWjWtF+scaViq8ybqvllkm1BkOt2TQgYcpOAwuAUSlgFbHqM3ijlTpScLGQDbP2Fq/F9sTlo
3wj8SChDQaAg1ivZRrpV/2gpZ5xfykG9Ze3GSnsNLNepVzLVUIozalVfMB6Glww+dn/CvsXCmycg
+Ok/Z/I/UihYLolZolhVqPRUSGksLhDo4opzF8aRDsuTucq+R6hOmJrigXpraIcQMxgFEV7YsC/p
A1+V2h745wiQ1ynoV43JPGWN+sZ8k/5ibpR5ByqCAn7T9QBZthk3YvngreFXJ5em3zLXL+CGZnyD
r5XmJZ8Lxu9dgyTn7JHryVQpnYveLuffQL9MVsTB8jUDHuTTJeemwQvLxgqlwks3mLuOER6HHSlf
Ro266TGO9IUybTdTIQD66m0RlPTS3SIQAv0QPhbYAlur99XmVCM6wnwko2B+FuqWlVss9jZnMC9I
BqeA2E2SK9eNcpoYpcXyueOQ0aeHzjLT2IyM5HVMN35SbpuW42MN+CC9DusPja5wlYaHkA/rPR89
DmI12OXhOkNiOF7BnLFNqWVwALeZrQxbq2bPPNGpXeYDxJc66tY04WtDOYh4u48EzfIeTshwx7U1
b+ochxiDidVwXDxb80YBuEucUylDZ+XE9vDOZdEtooUAiIPEZq2imOq38cfouJNzGmIqPB8pZ0BK
p75GqdLJrlbh/lyHlg+SpwI/QoBF6qliFb4wX6t/FKLrnrxjFHB8siAUa5uTdK01Ry26tDw4DLbz
u/NVTK6okMjglruQKZUu54FrNoz4SbfzUatJiR8hi3fOHchlDIGVC1KsDr+IcjQJOlP3lezzq5XR
JtU3JSwCdvn/BmXNzzfBgGNV8xkik3xIzVm/GtjHwKGwqCRm0uBuXzdfacxqYkcLhZgVF4/+TvQM
9RJ3JrigTn8vyh+5XvfNnaiZnj/SbIbflswb6pMNrxOvBV9bu+PhIYok+4rOM/IzNhFk/bXLaQvX
RB4OKV/1fIUWMekMoUghXImjlD5Mfk3hslhhHVc2uzTYs8gw6SF49AP7ojt7oPLMbbtNbvkc1AbB
BdIbA/sxR3nrJWzwq1WHX3bFrm48cxqMDF0Etu47cEGWoFi7jiqSgW5vQJaSgrfJ8hHi6ZPXav9m
0gpiLN2X/g9fHvSAn7JZ2912cr5sa9eCZtchPDR+WxOMNDy04hB1R8ZYiczkEoQS0jI/RVDQWA8m
b9qT42K4cDPn+D5iv7xor6Xxk1vfU+MPOILbihE3/6MC9BfyDyAuEFHtXYmiy0J77zWwcRrfDPa1
ve1ZcFOro9SYT9gxWXoOXAt55urIx7FvrFTGGRveIa5Y7GUtNAbsTOjC5xW9QMm7ggLGWKpEdT7g
x+JIQ59aA1/hiMT6Sn2suuk7JbW4VGfrtmAgd+a7tu+IVUoGN5sRRsJouEsWD/wGEhgdFHWJBcDr
GtrUH+j/1pl8oUAVPfMfLOErZsVF9Y+iJLZ+sFZw6/DmS/marLPU2aXVZW5B39IweJZJ5hRYlc3A
DjH4wnrrCjI5LkRdsD3n+koZtJMx7nFvU9EjbuycR5o8YUBFrvoOCc4cmAoewHs03HfKCbtCyMCk
XzfZ2ij2DeKFYjjqZGkg5CBObehOVXRRxruUoPutONeJEcE1alEjqccETcrLjAx+htkbWh6PGXVV
SQsJhLkcD1h7iLHlveC446Wrzjx+1kBn6YMOA1CDTgzu1TZsTpFMRuXCk+Chs548WftyLFgFQJNa
ylceq6jYUtBSAcRXk+n/u+6s+n16JDmSg4N/ZdxCKcNLrmqs0p7DsCdLg4XMzsQsiHPb2mjL+pD5
sqvh4QmhMJG3y+lzhCkK1EdJNyULgfjHEWvwAqQihb/jmduhvs75YxpgzspXqSIuAVkNHFqaW1bM
srSKyWRqgnEXOfIurOK9mIUfQqcdK0KVaU7RBiKxRTdSb0zWqmYn35c0j8n4x6U9JANSBUJhxDsp
4VRlFnHhL7GNBmu4SAMyvGynM3ZhSqIpvrtMtMF00krGJ2grCyiNwZbESJQMPMZhyAlHcnd55kq5
Xs26hKz6pa2IxzBwBDvFWrYI7ZbQaNMhiP4K43NdX6f6Mo2CPuNUlN8E0nC8o7OLbg0ne1l8as28
KaavDPs2Ws/is+XkncifSkh5kBQb9QsCGeXTaDtw1pVnl3zOvbKRkRcMO4OhWAUqIRUJX31GnQF7
DftRanGs8LLU55nTX+/fO6uDTKTvWuKjjJpd1qCcxmzCzoJww7iFxAImM5MmDddjY1ztDGoQD4I1
MnPOrNUgCDCcjxkTH1a8Tc8kWwKIHnpCRwG31utLLNhl/fIhdyln+fyM1Z+iIXUiJNy6/tIhuLRV
6ub9wOwLGh91HN9dy+wzvLbym6Zixfp+FtlVN4AVsGD8afUTE/ug/+wrY9U5jPauI7CprH6XtU+y
sdC73+foFdGHRyDiPUN1DHHS9Mf+LdNrxp2hAQxkiQnXaXciKlTRET42kaVglLOxEzUJUoZNhII+
3IUymlsWbo2C48fWHep9vPR9JLxQpzFQE05nxS780GHjIo1tzu5rKMg3G6kDbc7ETiBlGXGzy85a
SkeOGWx9iK5IqmfXsqlrNncNA1p2j39twW6o61XfyjmVzBnMFbUHKrdUYjsF50OrIQXUrChrN1Qa
yrjAZiyG+p1A7llKuK4CiWZ8YjlKgLabGtvIzNK9BBGV1X91HE0evfAY2+I1huoSOkaACsS4BRN+
BSN4kHARIgSW2M6bcNZq1N2mY6OvUq239n8Gz31CkiT9C3TtVJqpH9h8B6E8YHKkhYjbtxIpRSly
VrK2AktLuepFh9FQ2wQj463O7Dd5XD0NTiXik/Ax70Spf+B66+mGes/QnF02NedK6D+NFN5Igt04
ZrBVOgYG8Uz3sxis5kmLNoBQsHq8lh1u9KDsDrIdvuRKmrj6nUJbr6HgzhI5vK3FYGySnatw8j+z
tb57Mk2TQvP6KTtgxt4pdfevCwzM5LQRFauvorDcYYqwJ6i0muq+zZKPSg41Vi9LqGB5DHoNlU1l
E+Q7HlUFkkDzO3JmGlU5oxRKoU6qzm+dS99JxeC+JMUL/Qb+HqcrwXWFqF1sk7C/stsHZNeyX1hi
2u6jNR0NHLvr7FSM6V0OhoQFeHIAs4Hns6Vo6EgYUCsGfiDTda+3JE9IwMMUQzeZtzKwIQgabfxS
C42czpkmGiBS+MPraNF4b5u0OaSQ0wpqV7z2rCHx666ROMrozyfizHRSrvp+BBLE56ioL7Ie3bLS
ektHKIICHwHIh4PI87smi8OiDqZIrm2FBPUkxOLeHByZdUSt+GMY/aJJh1UOIJARIYS1hsgbnDVH
NoBnskkwW3O4gBUlHdnW+l00nAyGbDUxVEbAp19aJk9/fpAK86w64p/Z8P5b0vsY3OtpqXO7q5qA
FQ8Z9cM5n41kT0r9PrORbo+C3y/bGIxBi8T8Gxvj0MH5lazh1kJxXtkjp0rRHxQSN1LkxClfnmB1
WzDanedLxXIoUbRt21jfAAWxsBBYA6kLhVOZYqdhrJ8G2bewgreUU3cVIeDiR/SguL4Azj8ps8R7
YxY7iADsD8u91oaeocS7yiGlJQJJy2AwvBsCGav4Y+R5CvTxJCb7gY9U67ob4HSyLiQQbwG9pUqP
z2PkbzQaOkoP32a7KQO/1Rgza9ma9mN2LtBsH7bC+LrRt03HFbtMx2LyDSrmjN1dVPu6ZKtp5acm
MrZpf2im3k/z9qJpOCkN5xkrwalO3rUFBbms/TXUxpi/8i72Y+2l0bBhd0woctq1nkFZckyRTdrQ
4iaKMZNA8iXkNkF/Jkh8JCuqpJy59XnOzDFDIfQ+Jt/p8DknPbzxY6H9wN2EEzWvWla+UJ78oSMo
aWauxYYQnxaK1IJ1ej4am4oCJG4RjVKJ99il1GoknMjGXxK4CYa0epElcKXo9VeFdqzlc1FiaV2N
EZ4ltjsZa0ZAaMRkotNKmI/PrekKOXEDqXDlaa+Q5hb/WuFH02J7olPmMPMkpGZQB9nKtIBMkFcr
pSs4ZsO03IzDe2N/avYn6DOixjd29KjSD0IPGPUM9FkoMvv82LYxQkN93Yrw2MQcMF22y8Brh91F
XWItdeBEQbtNcsMrQJCVglmlTJJZY0KMhQxAsoPSO6yCSWkjuJVQNE+FYq0D7eEF6Co4KNMPTK6V
8WxFdy610IuNz6JAjdw6jH7/wGCSuRNt4RpuiDpBw6lt1KDiVUPIDhprBBDUTsdqfJdt56RkLJcz
F+fwMZmDfarNe3XsiUURpL0VdHXs5NS9PgRfCnBpVhDHspvZnRbEhU3oNmQQc9LInhKQeRQQp6wc
WadsE2JkQ7yEg2ARPwyMkcAaCs1416nFMBKQyKKPzUPmBGY3vB7CCQcF2IHC2tBEMmgBgeKGTuuq
1Lsl/kA3yZiuGvK65p8m8qvKp3Mf6GByrKvKor3rsGYPjEGGll5DIEMPxI5T84oIyQ/TaFsVBRsJ
OllQU1ed4WZs87/ObHkqxmtcnw0AcysnlrehwP4RyOeGMG3O6Ks6k0NpSIea9YeR2/9qJEHSbN8p
QAKM+7JqAfkCu3bCEU1QX+kjOM6q4E8yhzfCiA7KrD7MaN5jQT1aKC2JO4HqTkqLBADeUq4FDFK1
hCxsj34of7fRKahDbwikc7F1em7h0odYelPH/Ozk2jadm8tsMtJmZ+Mozn2KG/in8L578xhh9h9H
ID2QPJ8FxpUQaU6MTFkj6Qaw2s6Cpl3Q9I4OZv/yqM0p6JfiLIYGDfLDmaFKdMM3Vj+mGAqfLdYG
HIVpF+20wWau/CuY6pqDx374rEbdTir0tRGUf3KHbDgOX6Yu86hKL/R4HZ1IJ6HTZ05nWvJTMxXw
LrrP38lASv6TW/s8xZPb1RoQNdk3AJQYoNaSVn1rhupdiPZsDPWBPExCgt/HFA2zqh6hXRKoPnBF
ihfTsIizApkVoaxG/tXM/TuLIkrzrWnd20jz41EifSI9zWygIfuAobMeOcvJug/uDXNZI0e1ZOE+
dqr3qv/o+uk0p/Wj6Od3WY1PgjQm/PewNtMfMV47Ek7D8VWijUtqpkh4+cEx5yd15glKHgkf7hhS
pefx2oqqOzwz1jhhz/6oPcK9AqJLnnyXbjIgZK1y4331UEOdBG6HjNfQiLQfewwYOVbwYuJvuWtX
ddx6YRjfOtUhl5akR8McLhniddbINEMDtjfyhJ8qUQwoBc+jlD262Xkt5PBhMAZXGNRB+9nlivUn
CzykVkpVVQARZoQEnbvCoixDDHIeudBeVNBKsIShaHTntmTRn5CFyF6+zEwg+fGpR1acB+LHinnk
4biuWfFY9BP8rctQCNCAMd7HRcg8P6At34fGenWa+K2xa68Ktd+mRZmTlOV7hGSAcHJvbJoThEvy
iU3nbDjNdTJUN2YHL1doq6z5UC9LBIs7PGg+EEHIsuUbhvIRdfaFJowT3T42ZXm09EVn0YSY8LqL
rXsdluQ8M52VIfDXICbZRawvCPNKcRd0ZfsKXfaVy2ubYdjQxycMqLeKWLpSZE/pOA7N2a7TZ1sp
fl4OPKWoyRrlp8rcKBr9tNQRg3TtowruQSB+KZBQNPYbffm6SVHHPD2ibSsfKJu+J/2EKPE6lPXe
UNJ3lQ8JTCtCwm29dGzQqfxgDg7pxMM2yb/gY30pjNH3nwdSR2rATmnPDi2JD+qSEmGglK16hbYg
etSZci6F4qaD2A7NeI7a7t8kioueSV5h1v9LKZGOMR8NO2bP2aiRprQ2A9r/xvqC4HLVltmCQxi1
MX4oVnsplOKkT4g34fhNE8r18oOouYsK0sGbU7xTdn6krghV7c2cK2KvbGaWUr+1y6XqCA5lKI7w
keBAZG7nHElX9Eomm4PEAQSRIcwUv0H50rBPreJ0sRHx5i32pvQzT+ACqX8ldj8oPPCwfkXvtdJh
oIpoqzdw80AjX9OMSQ2uuBApRotggFdWyb4JXyCsGwLEtuMWXFjLORhyGsDVULVeg71GZpyao2Jo
YzZU9mvNZErCTjdpPVYbGCYwS8xsHS74lg5KY/tHMCylwpc9MoOlCJuCHjwYzIMOJYQB2rKCoInd
kbmEBMQlnUbyxZCRyZE/gFiKCO8bMZjjrfErmJGqgh6hRKL7FqdIFvjh7PADqiD5stM2TyqSjEJf
9L9VM60HpuUVILIOfVbvEDtfsw1k26Q5tjtPGQR9kiH1a3oJEqrGoTmA9dgNbUhPFsB2q7GYsG62
CvRt+mZGHFOjoFMQPFjkwaWltZPKm8CKlfbPsbxIUHmaBKCt9Gkx1WvQxxqtgTIKL+kSEjJi2Z66
bcL1MuH87XTE4KyVkZgFGhhiGALYJvtRRp5KKPySWwrhyo7xmtEgysWr3lquxHKsVrs1WRVsA0eU
nPbGDMNLkvS+VDNCG7o9Ze8mOAu0ninHyvIGBLCQWzipMkZKrpH1bOa/WvhkToU0b0N1Pk7sv5nr
JtXN6h9VNe7JB/G6xueMo6/iQ+iZMi4SRYIFGiz+Cbm2Vct4WO02Zo2oDG5EzF7DguWp/Jtw586E
XHEk6sYNuYTmmOxLjG3FDgcDWUOZy/8bxKtW72LVPIZ6v0fXrX7gbPP08nf5a4ZlXIqtpEHAn19G
mEAqGMSAAS4B3KuIOVSBLAfeYfPDlbga2iP6xlWOrbn5nhA8ySHDY+NHFBR6fcYG5BbkPCBvqfNA
rTFXJ9AHEB7H3YJ2VdN9b/600rUTW/6kljwh/zv9m174av8Pu0itfOOPTeMPgQ0uTS7k5aotoK87
cCbORK+syKnjhsvb+ERY2SnCVIGds9k5IavIWpxTe3wCcELGUp0YHjNdDC3lQF4yqh0kCndZan2w
5tSwX2352yJOyvcWczFDvNniMtvz/2V3ln3xjusif5+Q0Cr6vY57gOsOki8LV8LGEq45X0xeSQed
p4n8gAkkxfSAgKKIp7WMZL+Z3lr2T9QKLIue5ULzzv5Ap7MUelZAohDWkirLbJxeFckyBAVIphQ3
CrNQo/YBpjB+VRBla2f4dymcNHVRRAlnLZCS4e5EVOn3GUrZ6tXBYBcb7xKqfWzPrN8h1nCVNGiS
0vkY4TCZcfILCG4tlus2UkBj8NDgCYDrwh811mFke8uBQszqRkPnUcvD1kZcwnxVQBrQ5EsUOExH
2fpxoEUNnvLB8mnDySJq6EePASLFfgj2PWh2wQS7xOI3Q1MQwH0MFKFSNFFuoTRXj3Q+umzu2poB
AuPuFhCePY6uzKRJoMGbS7Y+IVTLGvcVMs9J9TOYMCbqHJ2/ryBAq2TfMdTp3oaFZguAF9hhQyaj
oLLcMsKMgyk5kF5rZKEjS+qbCfM1nmggcdFyPjIGA9SWerPMUhRRroKAwuGujhgTIrdFzulFETCF
mLEgpgiivUp4BhOYrB5Xipmgy00By1WsB8KnnuL/DaCgtzGTNsePW6YGqd+2REYNRJzEKAgG5WOy
sxM3xoamcVtgLAn0wlMPDNBYk9GMeBXLmDmc14DeiRGu4OPqZ4ncWpgVGr6baYLWB6hmiNJdlmrb
il8hNdiNIV7i0rqRAnoipatmCxFE0MmyYb1oSuMqOUBr8gxn+e8WgiccrUrbDtimnEE/LI5d0q/3
nYIZMSTKoszJDRmgoMhkZyGPRVIME5OYWnZt8CQxtWxmkNOKX6BxFUq/Jud8raNtQB/hE56C17pe
8YeMSd50UQ1jVFrTTm7Bh94hg3hRh76Imz4a4h2s7GXVm1ivrfiXpewM+pu1SIE5Q3Xzs2XGzJtf
Zi8tlq4mX/DPLvM/RP3TWs/xv8d/AkzmUAtPkv/VKd2X9TIxNgIM6BU/DYwcXrKONAOj+OjrGyjD
/51HqGNMQJeyTh9OLUoMOfJ8bDLwnfG/SAW72PeEYR066a79lOixovkllG7yjNiXGxjB0mHCMBSm
t8J+TburIf2GARBTJDCGRT7Zq8j5c8BHJHblHbu9Gbepesvb1zi+DdG72vwjMjxrPqzuvdJeZwa2
GmvXRiJKKX4DBWnLHyU9eY+mamSlkiP/HsTVECcl3o7UU078PaHRBt6oW3g4tvJ4CYMr2HEM5KsY
PbSJ2lBdAXofHgirtOwqi8esvmfJP1OHGp7DzoNRehN0fuNLFJEu65FUPClPhTDZATaJhfS0gvyg
sLHt7X80bXruh3mJFa5znYQnCGFs3P/rwj2nnK+TiEccG7fwe6LkvwbVfo4DuGNpZMP7sPqXuIci
M9WeNqkIAADgZfk2IJdjYt8wISzIZ648rGERKBgrxTyiVSfnOpLrYkgAfRyI0jxKYWkiIk4pwQb3
KQeNi4XQkx1WtimbRCYddNKCr8FhxKimN33+XhTCAMPBOPBeqcaqiV/76b1vAdrBZMnp5iwsnEXP
pDt7yW0a2cvMLEx5YpizpYNTema9qYe/2PxkoNy3LGqX+s5iemMj7EU0AzIbKSbqckSHs6jQnQo3
L6k+egPpq7FezNZJep5BFw3qBkCkPXupzLyd4iQnhIgrIyBSdTgB1eSHORbhy1h9c+VK5hsJbjzq
n1kIBOKuxL+z9pBRxOv9P0ODDK8/+Dq1+SVvb335V00QxS+2vcvsdcv4JXiOfeilBmZirt7W5xfJ
pptojuESnxo5YGYA9TOrkN5LVmit/JJEr+UmTB5295UjjgFQNGDe7IYUJBTVxd6ydL6oU2X6lfJq
sLjvyltBTZJRgjriraQeiDS3lCa0K982S2wTKTYBRivTuPE6Du2VqE90FCBxkkcKjGSWX8uSUhsF
E+6fcEDN7VzL4XNQ2GPnB6e5GOVtRtFmh/A/mIW3OSWnyhYXhwLYkLBcpIy8JdfUZFVdI7QxPwzE
4aXTk0uLTNL4JpLeBRbR8e5mGfPI6MVuv/iBMIabwXshbZ38q0aF1mhvo/Mbg6IoWYlE8Q8TqXWX
XPXu3CzdY3kU4iqsW6jvHO0cJVf+NY28sNyn+gVt/ighwJEAhSMr1OnSMVzz8KCJtxZblF6x2KNq
TJB6JuMOIxAzvnnTytNOF8HFFrSi3eAnaE2tAddkKZ0Xk9/c7kYrfy7/URLpYY5qdtyoJ+lE6dX9
IWo4dacTEAYg6WRPRPeh4iWdsbxCWlKS6ajG9l5N0Gbo5n5Mj+FI7Nz0aarKtgYJQTCWJwZaLUUj
ZlQhOVE5gngG/icTTqCAAQPTAlDdUEAopvrWDgSbYrqd0kaemVyh5p8Bhf+EaECDiEm31d3jWLmx
6/nSs2Y7LpYs/LCiMz1u2CoTu5jZpszAyRbA3pzyEJ/bRoe8FF+sgRSOqEUxOn6ojXJHqo8LYnyT
Q5XMksmD/+v36TPWVNaUEIXKhAFnsdWG5E5U534apL22hIuG4yGlrCrsfpMugPamPE7Z0qxx3Cx5
MaP9UXKpmTGmOzEdLVGTq4RdY0jeWz18Id301pNfPWAza010YmqwJePTzxlfZeqPhJBtII0XLsIy
X1Nmw7eCAbeVuS8AZgVJvp1TYxdQ4pgwJwFkoEe39oDvpcjeJU2305haWmrkhwEpLmAHI0o+laiR
kqE2iBytw2Ep6ayehtlP7OBhmDjxtPypqqO0Uo3ewvq8CzsWpMUwPOeazWTI1p8UsVuv8Veqhfo0
Fx5sVDG4C3gCEB6x72SHu4i5OBzHzeBOg0Aq0iCzJbKJukz5rUjiNNSlR6nf2wFKlnorta4/LLmu
ecBUJQvrhybpR1N0WyWu2cJJkFG0Mz/kLkEpU7IydHsZBvtcnvS8+mrl3p/Bpi+Oy3xZGC18rcGg
HZ6cbwFRbyJKahW2RBVr5jWl1rXIeOASmC+NRmERwGukBQeqvwaZfsTeeBuUATbVX5/251RjzThG
8l8PpY6StwKbKUv551zwkOr2l0TpJv2a4Dxm8qNqQB+jShLxYiXC4DiM33Z9SF9zW3oxEOcFqNea
prrgZfrKsY2UOend5F+xCmQtgFPCaJWf0YHUZfb80HXMYoFZRDCeG0U56/zscH3OgzVcW1O+RuwJ
+wS6SPVQxfxdi+iK4eOrerfiiVqUdX+xqCRAeppB9wJ1/zhyjmk5dFE6a/Y9B92e/uPovJYbx6Eg
+kWsIsEA8NXKsmzJcpLnheXInMH49Xu4D7NhdnbsEQOAvt2nry2Ufem+DireB/o3hRZWKeO9NdXF
qbOryzkQp8DG87J71ydi6e3cGZ2+7J9mzz7DlTx5dnKaGP61cGDbjq5Q81ij8hfxfAqaeVf2+RUq
j0cZbk7BuWmEiDXW+Bwn0S1QjE27jpC9QDMuwLXnHOVkITakUTbV2Gxsai98ubNhTGeYaLJEPWi8
vLER7kbadKkcBjIeUD0BkXooGYuSMuDFDmLjYmqqQOml71h46NQCFq7vKvPPSrc++iYJ7dn+LgLA
TwXKVMfAoLT0PgnZCMuXDtxIk37F/XSYcekkDljO2NvYpd4uZ8MI6IuaXz1UVpdpLl/InayTGVUX
u7DeVTqv5uTV641jwnRdQbaaQsz49t06NZ9s+ZkACQMDTm9ATMqJeSiYThAUey/3z5iY5HPlOySb
EcAp/CZ4tHZjqCIO6gKAIS9/GOxlHnfXwXxQLTf48C/wpiOwXXyQ1ibS3X5ucRE6FurhpzOfR/yj
lBJhz45gnLb+8OQG8ROc0EewKnsqLk3MSP0c4GHFAK1j6iAjIhl5t1UG2yg2EmN/SzIfawidf0lG
gAaop81OKwHNjuG5yBGZ4KF4kBabPau22BeQQSMe+kqJS8IP2/Mugasumca9D3pLpAYGdgbIN0+G
TyFbXNiTR6B1/xJ67nQVH3ImDF3n7IVRnSZoAmJBvxrFIbM5nslpPgSxPJX1j8bK21YucY3s2Po+
WQSi5Kb3oEb75N6iixdWj4IfINmeaEuA3m4/qYikRCU+a1zNJbi/MXPf5sl6j03jXzhml7CdNyDk
5K2c0ke3TXdZhwOSVi7XQ6AjWJ5b4bFwm3cOkk4Es+gQY/fi0N9DBJMvotxwGuJn+QdAKgDK6Joh
JYRhqbjM8jCrz4AXUhHuHH2lAbgUD2RPvkoaButTO+yt5hjHANO4HU/O8DIXvLT3IEzjdNkVBbxS
QBME17B+T5LvCJCayw+dL2p8jH0Mh8t0io4lRwTfuYj80GB15fiab8r2CipqptbP+e6IP1Yvlv03
VfFd3FyS5LMZn5Fex5tVnOf8gxHIyObeuWq5R3vjzFf1N+nvcuvQWQdDHQ19KEH11P5KBg/m9G8g
v8l4VRYfLXKD0m+2eO8aMIds8MiJaOMHTBOvsx8CV9hef1IqD4bl252o3HF+s/pbV5jPPgSgp1L8
KOdqcdviQF+iZVts6zV2jfxpToBZvTTdB7tsJ36hrZt0GZsr0oXS/MWCwLi0b7PNvEgWOAdTsohD
xrayeuMP38cnSHSsZniSjo5xL4urJ8lfPmga84pLWhOtJXTTcFoq/YCY0x9Zic3cHGDIP1Iot7Kh
hKctTy4/cGOz7YWCp28utEijOAvjBGOjnb+69r7pP+RwDNn4tbwiEP4MRtjDfRYcx+kRdEaNkYtJ
ZPqgicKSSRV/Y8dHNT+L7B3U9IyVMD5J/VDqR8sPicbGd7b6jZU6ZqSZ2P8GIHgCx2WyurBcV3QY
Mp6nvQdbeg0TdYyukF6Wy8vtXYpDFOInBR2Z4sWqcuj3J/Z3JsFV59tVzLvfrebAdzb4911zXwGe
lqBJ3sLiR6vPGTJxP7ybaHm6oHLs5hinpmM2cMESnfxytoClqccHOexzf2vQQ09ndneI7GuoHtnQ
Z0S4XQns4VuW/yyOfeAsnPYrhTBsXYL60Zk3xDariGYT3uAvZYXkrX9d9Wd3L1V+pdMpKl8R7K3g
JxPPml0040WeAYXyKoNrZjBUEp+5+xBybG4CcH7TV+k8jPqMNpy5MFtWMEgbl1DmKw/NnJDeeLG6
h1ZAuSfUu7DvrsOExf0YzP8i95Sre4xXhUZVpTfn7CHbqndOL6H1mRBpbnjiRgT2IsOgc/ZBX6Fz
IfOcne5zYjafj+lGESrQIIkYm9xZY7py8t/lvL28J/jmgWwiUkwXv3yYeNdDdY978PhfefsVQ4pZ
FrdHg9df8ObjIqY5CLdMvOnzh2zcRt7POL774jcRf5587ri9RiR3oeivIZ5d0bkZc0T+6gfAXdXa
azB5Ve8iOBnQZrx1jA+bxLuxOKKJMkYX5YBu2evg3OtD1zxm871sn7T1qLxHr3nNs4ts3xMMWb5r
30miJ5b/0qYXgO+Gew7SHf+Q8WK0SGYUf0EIdkDdFNSRGPqwhZQOwwnwz0Pk/dbZkY52EwupeUmN
yyRegDxzRGBaPZKMe+XSmwRO4B9YXBJRvdXixQkfGmLWVrYltDW1+IIevAHj0VsU/vn2MwKKR3Cw
o8eo+BKoTQ6BSgfNzWRGiaoEN/e3bS9jSPygfMsRSlkElP88+Y9V8q+dH2y4NdZ7Vv9bHjAypuaS
fbOAp1p/KIoDAYvJe0kRu8PirsueQ/voiIe63s79I5O2kZC5eI4JDajg6pfHPL34E8aeddO9UwUC
Hhxj3L3FoNMR95JNu3WwgjODjwC9tiNlMD72C7iAEKXuMH+PcwUOBVpPFpTeOjVCjxpn941G+1uo
cCljZLhMM7G6KbhFHAhCEeO5pNpo6V3mmErpdCuvueG9FkX0ZaT195Slm47NjjW1v5Kd5trvbynp
v7tKoGEohostvb8zBXIM6c3L6LE9Hrv2rc8HfPehCXEkBDOupFpTIkKPdk7ple/RpV0lcpNT0lnr
/MESFSgqC1C7FWKCBajNFamNlAFClawh3zu4dRf0mjH8pnWFiQhet7Qjd1M6LYb0gBgFU5Y/KB9M
w6JsQR3QG08CycObP9p7SyL5dE6JjOuQwUichKNc4hprHr585+nywEY/uM9QkPGr74yuvnh2t04G
e/3/wJO6DVyATc3oM9rOOQZcqaMIhcPjRpvh45FmhSw+d9umN48ZNSpIu97FVBXjqArozDxxtqrG
nXbV9AjH1TEh9rsJgrGecOdnBv51vON8GO466CKxpaJ5PZax3uqOF6KIOUBVs/+bW1psU6hmpWCI
mxgHNVkxOJZ23cU5FAjTIzLpRBPP8HXs7fvcjChozFr0asM4OWyiGJbm7AY5pdOXycLAJENyDqNf
rT4Hkb9ThaKnpKXJUiHq9nW9kH3Cj46It56mz9Igz9IsbFy3KEZ2G+W9SvFKliGvkOV6Q+k/KMq5
MS6xXgw1TeP+j0QsNwsAci5ouRoALp97fBgSoEtGy3c7ML9eSY5so4a8LMeJ9QF6BY0mxt1kEYJh
an8f1860143z1yhVUPn04+TZQumojFXXm9Fhpvp8mw0Vru8GiZ3GNsC1cSO2KJ2F+eZYYDtnfAid
K+4jq7zWQ1NdLW5wxsrgYkl3DW717cK2ocqnvWdK0h77kiXe4dDZlylsAwN0L07WVaRJRdRe9lLg
Cmqb20wgKLJda0c3Im9Ny15H+EtXU1vWO2qNNlMhKfUaki3DSIXhZFH9lnWdjmh0eFmY29az/iqB
wtDJmjwisgBfWbXkgieCyqI3nl3DP4NhKQgs0rtW+MWjyuuahsx+F1TvesZUKRXI0Th3ikNHH9fU
K+MhhikQmGI4JjFbn4gEMGT/U2uTFctkgpE8YqnNunurmR7Sxftg9gF+06rZOQYneL+i5T1H8ib7
wmwGIj1VUHUkNkGbwMMZCWWPMU+sg7pT1ngm7AbIHb8x+4PIO025Ss5dN3+oNiu2s4p3puHYaw2g
kFy8nR38wvd2UUcxVa5C2l3wct5NJb/Ea0f2RLMNahkYnDOxZxd5ftnHVEduqsAkFy3D25iTgwJm
JHHVJOZT385Y6efriGq3yyqGyW5nfDhpcGbjFdyP5QCERZMeyWODMYa2UPjAnA3yPEkABHMJWkv4
UrKvkkdJJxZ7kPAChw1jflvec1ebKyNOofOnS7bac57olyEbkGYPfe4xy0iIEUT91SqSdeYwYnK9
RGzjhhB6ipVcOIRWqsAhMGtS61JyfNLBXTUOej1Y8DDw464bH7lrcOZuZY8eZmNRfjb2kN0VJaUS
jtGQnsHlDzk/XNHYgtmop4ujQApTVORiN0XgNZk555mxT2qOSW7vQ3FhapQmOOq9rgGrVgdbgVyH
VZrL4GQF4wQmyl3lMSOL+nHVUsZBDWK8aXqXFIV/Hjss8q2awORjrQKk3R/6qcBHm8y3OKKjywCT
vkVZeU5y75U7bceW7Q/lGeDq7CCP9sMb8H2bCEJ5Bnh1c5OW8bHq2AlYPwGEGbckl0EHzwFv1VMa
cI2TZGp5gKJDJowBlSj8qwUBrnZiKjliQQA91a0cTr5mp5+ynAhxkg/Q4/wnP4fpZgREsNAteLlj
UMzolN50tXxLdHQKbOMe3c2QvKX9srr1g/MCUujaEaJr02A9CEsAzq/pFeXD9Trwea3pf2ewfXdO
lxxLm8GXgTaBWyg8tzmriCUuseiPE6NPwBavCe/slUcIKPTsTamZCKgpPIkhQkya8LZQIs9H1hBv
ZJSW6fQFij9tJN78rWzzk5aKz9z6HpCRksmjuh6yAy3DzUY049/ynA79VPMvNRRm9dB6sX2IbYgC
HSUuFV10KyXdiwxZ1WXWUx6dwYf3gNs2kCBJfDCO4HVyZzuYg9vENnfNXLwt0HkIy3i9TXPcpAbV
HGEv1n68jKfwm80Ryrg7MynFovHsQpv2R5ftrit+YrjPGHygpC/svCR3btncZBeNFXN0Hoc5O/rp
9B2VnaCuBX2vD5ZpaubTu5CH7hZqKq9ewkLpJGkiOrJ7ZyfHrci7KmCRfrWpOqucpZOKJ37b+DX5
Os6KVf2b9+i0YVR526G9Z4KLi7tVTOSxPnp18DQJme8xsktWSLot883USs3LkLF3n9Xw+4qLV5tM
IWku9WOYUonXnmNcvbC5HrTjAp439UugYSNF0L6w23YnnxGMtomCLBxO0M/BwPSxvfVETxi0o3U+
YGA6a05cUs6cc3m+bBaZgW2h3+yDnpM7TXT2usjBm87YXafkjwMZa+d9MDP9DGw+TUPYz7E0o5M1
bDS5diFJJUlNp1jlkE1jKAlJsiUvV1+ckc9RaG3fuWPwZszWqrd5mXYRRYCdh8m6LMn8uRPr1ESG
WvIcB7bzocz5qTQcwdlYnyZR3mr6P5KxxzMSkcY1npTfhVtg83xkTHUn5uCqk9+h5W9L8LOHKjEz
/KAvfZAdXU2UaYhyxcPDmoBrl6sTNHDD8LsYuce2lPBWmJBPhXjD2F8RHKCaDv8UT1dhPOcF8AKn
bX7qdoHs9M0ln7xhbbFtTAwPmxFUs5KurzR3d5lqBsQb6LMjgf1M3mIpQB0Rh8Eu++LPCWldZIYA
nXXd+slLnCt6tuLq1uIbX7f/o0Ua0sTW2izz74kYVzgkoNMjpjCDsn47w38x/XQnSvacQrI5cLxd
wnsXoEv02XbJ1TG5LX0ff3fnrrXoEsJTz4ExqFUtX/0EOCg9L7+TrMPDpMHIMR5f+MwBuagUadRl
CsKHZCRnL/WXFjxA86OkHIA5SOK6ZDD6jGJWX/j0sNinom8/e909Zskr2u5vFPb72OgPtL/tXVw1
yny2agIzox4YHrs1uePu103+/NRG+OoYKZVktNNFNfBpBe1kdss97xULBXcG1yKxSTpmZcmjmpAX
T4HPipz+rB7YVk+GByyDeewMhrWpacP2nraEEgA0Myrqo+kYsv1tOw7kteBq2Kp5GF3cKkmoX13q
4KkgQLohWLfXbPIgygwWuRPGAcwgD/3SQpxBU5kqKIXSsFGT/W+5/G/FwCFgTjnaD866nDyXFA2R
WIXDbJ1n6dkNUC6T3LT5j9pY5a54mJ0ez45JyZ+T4jKqWMiThEM+415ab+jVdaZfsFNEJEI7ptyG
Eyc2ksCpG1pcQmvHbh+8km3TPO8zG7UhbNUtSQ6THkXhEKlX05vj1Nes2rHsb8xm+JUZXO3wUc+A
WHoPH6buu70o3Ht3pim8TvX6/19RLr/NXCaXIJne5FByatI1i7dNdj7HcjAG4PZBjDO1MW/D7H+G
gnW2RhW/Q6ed/YKloiaYOw3tAfsLN6zbP2SAiy3aa1SFzyEJiFEbhnhuC2I09lSw/7p0Bt67sO3a
lWVWr1HF1i6uBI2lWfVSt2CCLNI5VUf5oGcktPMIElBGCj1DUvuZ54TKSp28eBxb8eF85RPH7ejP
d+WwbWyAhxGnyZZupyWABaum8I6erEcoUYXa0gN+aI1uPDpVRHS9x9XdeGiZPjaMeDhB6CZiUA0v
5sytMGsPHOw8YE13gJB4pPfKqQe6a85bDp8zh4rhO0CeDyNcSzWvgsjA7gdzuCD51YXXwOsVCmqy
bVWe4GVPmUzHPSZYgBrSe9Wp+eaPJG4KOppamZ+HpdgmyLr3lncUf2w8L53gQjrTO6ZpdjjMRQEA
XAbT/HbCxcHeeqfUjF6TCG1wDGuM0yVhfkg/zHgHY2tz+rybesw4QfjspMa7EZAQj0MHQ5zFlLh2
5LcbspvChIEVSQPWHAPYJ4gUqzYLk50igGlo9z6E/ogAgbuyUb5/N6VLIkcUe7OdYadVL7Qsr0x7
/ixbDqN01qDpeEdVdDs1DkAL085ad1CicajjNFU4b/A3FpAAUoNYHPTvF6ukhpNZhGYtulkLIo16
MQzKguaEQD6ZRsKlTH3i8WG0TSAB4/aS/qYvp/uq7YpjXtW8hHlXjO0JRCV8BRGTx56i/J4cCgWw
zcHhJp4SFIgmBc9KO1VHiMKN9v2c/Yw2O+LQI34wFcc4G34LaitXfi1ok07PaZU9W6Kx16n9htfq
Q8fVi37Nz+xKFloN7P0pwtYkaZxCrNwOEmu17VMgyAnvihnrLx2jkHx/86prhNvMWYtWAptO0oUB
zSqApgzf7qtwizvRyO2UuK8V/q05MX5kg33a7cpdIXBazCYrfkXlQB7zhq6GD6tEbaX8HWxEYwz7
VnvUlHQYssyJnYVD87oy6LzI2U338GmRug3Ga7Zfb0Lx6BXQYAfLOTntqFfHpIleOK6DPw3j6D60
na2sEgE3mBhBaDMVibcEBSFm0R6GklHWl96xSNIMrtrAX5v4eGiHsfM3v0MtV5AljJoiy06FmF36
NQTWm+mV3TZYihIbEoZzxp7D7l47OzqxyJshVoVeMmx0GkdjpAVNlE2LUc1FmukKRa0DXOHRbPdx
j83Nh1zf5IHYW1kEx0rT+BSAGV7McWRJCfboQ+thcDWgmGhOLUMZk9Rx9XU22nOFrc+wKT1g54a4
lf8kqkfzrU99F/4O2vzK6VqytEckAP5Jks0vlrJegMdyZCgiIkUWni+3eax7UGdeTDA+I1HVjrAF
DXemOlbMT13GrpqKUoZRkb+3uU/YKhsHg6Jsc4QlnLKfK+r4qwujd05z/BlizQmDdVSb5aF2cMcY
FgXJUcraNyw0l3IbWrScTCFfa8DRxgCCmx7Jz1Djc6brx8SYL4sRrw1HvgcOA0mXRofYONcVnXlF
4R6TsHtpfJ73WnX5iabsValspthSYpgZR/OuqLDdZmnMTsMHEukWmBpqa+SPScdUnco9K+O7T9ed
Npyneal3VSJ6JmFIdIBlvbYbj1dCQYZN0IoghW7Z2fNgsa2lmSzD8PEs8ijG0x9d4sVrQNQonaxh
JZev5JNtS3ra/AJlHH5pK4OJlOt+M/jXWvOO0LVDiYP5LkOWINf+pJWI1HN974TJfT52X7xiSKyl
hDLQDvakIfcY6r6DoD+VoQxXsu0vXIuoM959isBdgsMMSSExEp8EdJMvwiFb+DAZOSWFGc6M9hxW
YjsttRp59Tr1xZNuCZjEpk101boFkcnRS/HN6LTa1vX4IikzQtfm7TJxs1Rl+4/AZ72mA/Mb5+VL
o2H3TgURh1hQbTYLdjmJQtnOBrkx+ipc69+qLC+2oQ6uNDDvlNS+QOt7UnhtlnRAuzIDB/ccnRhD
JjltDs27E4v5qAUx4WIAyQDWFSqEGSNDD09aZnu3qgkW1uzIu3zJxI5Esil1cHFcrw07+PIdBCJ/
DK+GvZ9i8YKT4o/iC7WZBnj1sqUn0MGHHdFtcucinBghR9zAH6EzVa8dmf2XefyWKmRmZyINp0tx
yMhkttfRLXFigk1VPiMwI3Vra6S/mToxoCcpqkwfXlirwF7kEjqHiX2rrsS0Kjr/I5o0O7EY5m1m
qm24sWkKxjzIVqKiRsWegKEOoLBQhGndSKALOMl3b3vOndDW19AnDXayJSiI9F577psVhk+oWg+U
Bt/nscN6zTsGkXmtwSiNNsuS29V/TS9WqM//WjenIII3vMXEO2tgdS1nSNzaOD0+OYQgdjvHoaCs
jwBOfOep/jBV2ITalvGI5fEOZoe6aIgrAA+QJhXYyQDHz8o0AsiDNEFR3Ea2gNNMliXnyHCGY5Mt
7Jt+NbvTl5EUNxedSDnuQSnsgjPZ1x43OqKp9Sbi7is15ZsXRyv4gSOeJx5AVQP1ifFU0+/QLx+x
AJwBP/rTpDaXbPF4wm60RlP9zLA5tBieNBFH4aTUztY+W2l2LnMXFutA8Ro2K+95MOazS4kAB2iQ
1N6y1tk7NnI9TJPY2RZ4clqXOoSG2gFQ+MdAJ/8EB3+srBYFUwPTKd8TaqMoC+tzLK55kOa0nMW/
o0hfZev9qYBnkFN7WxDoL8rXrlNEzdl9ix7wTKfhQtSZT5fG8hfaTOBXFMtMlOwf031Io5ZHgMMV
O6vK8o1f2S/kYckk4AsrZpgHZLcSQZFTPNjHhCu9HT1wkhERRZUsrEKaFaeY8Jt24WkuHhna3P7G
maQZ5gd/hs1uBtjaKt8st/SaLsKzEhth/o159+YF+bWgWV704gkUcfJoD9SeGBK+azmBRE2b+WpH
AXpPuKjv8Gej4zyxRAGW9dd1Hrw7Y/4eJBhJpwAJcAHt5WEKJTNqbjWFTpkE/kHamdev4bfkKthh
JgmWj3lMPgG+20H3b56zBp8/8xiaYRcKGagam7Lnc89DScfIe7JcN18FdLpARrSPeVvoV5v5jFtC
Be91iYm1ovmnRkfaOE06rf2K+UnhsOepXJjuTVc2yzf4NU3ee0upB6mvkMkPSQtqrptdKkFq2/PM
hDj9cGtEQankpS8rPBZGKNaRte87yJ25X4aPdavaO3bhYl/a+LXShDR9gS0Z/yTGa3rJ4n1PwRiX
kvszsGv70BZIlBMOa9ibzCe9SQG6dIjQY3+Fg0Qj8cRW1SjuzBRGVTZONtbWY4/hF9ES73JCVBHh
lI+2WfcKVHjZC/8uqHTDxCxlRY+3dcl02e99CHaCmbCd87/bDpQK2khGE6ZHTUUu3njT2hKQHKOs
gx41/VQYPoty+hJLN9dggPabvWeelZ9+8kycvJlYZ4xJc8oD90k1vZSC9GU34lDzM5hzhSNRQCoU
yH2t+B2csog2eITm5ndQ5tEFuGqFDE8sCdQ7AVpjFGo6SkhKUqR6G+T6Fnh5tskcBgiFQYH8zA3a
ROUHjIJbWfZgqjp0Aj6VyojYwHbhkqW7KCoKUNiIRuUNKJdGkH6emTesckp9Q1ft/d4GSKkAFnbu
1W4zb+tIhqMG0PeMNXRlZeTrzMehsa1tpajg8dhhek3zhomfIhr9YqQkGep5j4T8kUkPXBh5MzlW
8OAsRqJW8RMEw9F2C4NNJRPxfu4eW44IQ8rRURsjvX4SBFQGUwVSBmGQeE3JXL1KjI4ApRbLZLmn
mfvJ6bz3OkQDswzAdsHk0QFs1cemHw+dBwoYvmuxHv/yMJYrTP0BGzqL0BYjRuPVqGb90NKJTVR0
3LW2sUeYuxiTblcNGiKxe/oBqSxbOQbQbpvQOU+itRFyuErfhtIV4AeWk7W141kf7RzrZMloa6sW
00bRkRaZHXQLN2mY6SmazEEOS4xfCwDTzlp4TYSg2p6m0cYv6bf0ahOFezTWDePje0sj7ZS4Eur6
2E40ZmZjvxxveTpzfB9xMrB/cHPKqgdIGD5VU3ldokJAzbIthiijfMxMm5C8Qwd4GJkvecFjWrGJ
zKTqicimT00ZOE+eHu/ckP5RL8UpjRZKWY7E8UtxF42knGaY7xXwkjzpbao8LdZ2E6SbISOzMABy
MWzRX1wS51N8GSZX7F1By6KLyIiW5Jl7i5pi9ro+rk3tGk+JVe0VFLSBqPoxmoo3S+f9IfPKkxcA
nrENl6Yey6aqYjQ3FGhQNjIx1gpr4xMl76/NoRYqr/oyIh+MVB28KqAzKAJ82GlDF67mVojHCWap
kJDa45/OAe8Smd53L03Kr/F1VgNBGiwGkwwA1nfxtHGTeT9wEKasSQyrggBC7Js4qOGN2kvQJwNz
i+mbyAev6jWWZoOCvMwRN07k/6pkHsF04k+fa6Y8+UC17Gc7sk6Im4MJjrotNDYOiGqcb6kLtC5y
P8fkNE4sk3Y0nOH4Mh4Iz13rwHD1TRJkfQjYqmeuOd/cqZbUQtVvFDB7K1x519LJngaDLhkzsv61
XvVEbxUqBR8YSzZ6LDPaAMUB8hCwYD9dhtzB8vHM1VfsTteoxbquneI6jc6zO8098hcsmsGzXjs3
O7CBZ27dk6iscRbzZZPggZM5hH18IxSkkOqan+rOf276d4NOS8+bTzSTiDukO5gWAM46hbqr5dzv
c4atkUuFZ+MRP6kgRgprOqI0hUzp6Q1GXeQ0ShdP59EkEqKKLYG6UQChmEcsw9Wun+HpiTvNtM0O
elZMKrfpyu3GaVcCSEuwb9P7zAUBCNMQkMiGQ8tDOYNktPKPiOFRkP2GfnMouuSx5lXc/qU+67fs
0Dp6ZlONcRR9pxHeMrhSTblOGZbv2LW1bJNwbJTGxkzdpzjO/wV5+M4UEO5Hz2zXx+sUbEMO9L2a
mZehkmEPC/kS3kNAhV7pX3xD8P4kUmeLjYdPs2GfOhanuXwdK7KQJszppnxtB8/BpQxH1aeaxKY6
OlDUljAm13b5LyO7U7IHcvWAX3F8SGDu59iVLJxHITpMCqC1EPxdgSNO6js3/2ziS9b1CHSEWQnA
dOzZ6Wldx0R+6NRDt/22tL2nsj7iAccGNHcQoePIWonlxVQrtEscQPz+czmtEVvuTFD8ixZoQz5v
OdQNHE0bTtZh7KwIsdqbGKk4931QAwyEq3hfUGsLkxep3Os4ViJbMYNi9g0TFSehM0CKZF/ofNEQ
s+oZBZocoAk7revSWjl4XfJ05dZMiao5+tYuMnDh78Z57u6mDCmPnoZ+xZ7mMiTEvlIay9kBwpqM
KJHFrJAZtUt/kwuAzFgy97vG91m0vX1t3CpCsm0viXjE24pSsgywXdpxQK/Sx6WR3ccoO5ocnlR2
7MjJ8W47cWDRXOPwIcR+0BefpnxxUUezpTNV5RQTxaxz+KRNEiPWb1iY8I5V/a50Z7N9Kf2tZ5fE
ReF5Br3F+TrAJeOH6WbpVV3K/TxSvybglsnApAsPOEHABBqQc7LP+onUTHFCeyZZXZ+U+w8DWu4q
j1ZYvJEhr7aEIhK7JQ/vp1RTk+ZdXtnkHIA+YJOc2ptV6Q8R8FpMXXkW2r6ViQ813+JkBNykEsJc
RTbSalbFzLqN7LVz7K1nFGtd6GdtcoaxJ7CATrA453euADVJjLCmH9dfV0npvgrK0ETTRh9OSUjU
60AiMMw1rm2ObWfM+vk0uziFe8/rcC05+pjTIQruBR4Pbd8cIX2W4d42PsOk61/sHtBMO3DGGd9Z
bMxuevXmJHz6/y84w6f7np1cII3XLBujR1MOxGiw9p9DBc6yz8cTU5L6fragMckiKE7lwKxrUn16
YXrs37UyNHfKaFxqB6BwzJL0skrenKoZroZW9rq3J3kI+54mz9F9jN1K4UaqKgoeuAqIMdmxqvD+
8KAcSf9M/3wpFJfWHo4y7MrX5ecpqxhszLhesOSFo/QnmGbzxLS/P0hqPu1ElTenja5GaztPpc6J
uPGr///pOfU8mk5qtYn7jumXrmoOnkm0z10M5S3yweuCSmmLnH5Iu5PH0OQJsb05vXlOSd9SLR+d
xpi2zLvL92gurrYl1YVpV/06wPP8/6dRbND5K1I/RSvrlS0i9fG/rp+MQbEfSgK6o2SD3o4Y5AmF
+/BVl/3YVLgbztXwrHpDbCvcTc9lCV+8taXmzt9EY+T8iLFCrFVaXWMfk0kxorDpNg7PUgNUHzq7
uTP9oTnpGbtPQ1ncazyk7kqRxHiWGseB11r/htZJHpHbKClwJu9XoNHpi+m75pNKG/+ctM3FFSDS
+MrvTQzs2gyUPmnyWk02cFALm+kWV/N35Ub1BfWvv9b5dPZZcR3JeHoOdy1cEMhdk32aDQVrzOqu
Gf1Xa2W4t6rG8JsXROPmqkl3ysavY+Ne4CBktPfQZe5iEBT7CVP5s0FXooRHFllVeWiFHrl34B6V
qa52iRc+LwOOvXQi/2GKug9p6/a+JtoKj2k8AmmL3JD/ooXx2PEmTxEXH6Y009RbjsepzQSuqJiE
UG78y+aBf/NYM2CD4Z4Js3Pjw5drOqpYOuAJ5zQHVN6y/6VZAeD3/3/JJRahOc3VjrPvg2dyy5uB
GO69pJ+34axA43MHXUZHfIfA2j5HLH9AAp1HO6G4EBWVIZ0M7MeYjNXI04oe1fYbL6gy7hPhnMqq
wgbimVtlUlT4H3vn1Ry7lWXpv6K4zwM1cHBwAEx01QOZ3tEkk+4FQfKS8N7j188HStMtqXrUM+8T
VZEibzIdEubsvdf6VlKVL4NHZoAYoKJPMEBHrlVBDpi3CgfCAHQBv6SfVoAw4Bkb/bsy1jJjdXg1
hfZqYsS91KVq1n3H1znYLvi0aB2MPWaosHmTYcvh78TjPlAwkOGjRNcTVDf9ShVVvTXhvNnzsD2g
hTX5+ck10Kmz1AaGo0EJqJiVrww5J3YLlqr0jDaFGyASarvQRsmGzrXXDQQyk6iWrMvvmz7zj4MC
i+0kLIHTatxx1VA7OwbAFtjN+ILKD79cEUL+roULYmx60xtRPWQFJqS6AfirnISWoy6ue3rVh3Hk
Op73Tbk34UY6qTexLNQpVYSGQCwHW8H1bFsOgoJrNPY2nDW8UTcuP3eOQGCnYnhLJDc1ue3sgEhk
TzTHWAXEzUsLhh6BLv1ooJ5aFdyPLeynurXzZcDckpGw3lxHugG5HJlvMaTGWZgIB332hw9dZDeJ
FS20Ebm0tLT+GEFbYQyLWLsetYF2VomIhiJnxdNGu1KuzEKpA+U9JlxN2MuSr2ObyHDbOH39LEzY
GzomC4szBAwhKzk6M6BGzdZ22AWZTT3tdw3rEyssNzRVkJmYerRWY+RsykEyre30qjiNAfgkA8gZ
uI+Kye73DW4KiFBThvLulXkNwn5m0zdYoLikJiOEsSZBsjXf1A0TdW1CWY7yxdmZI0BrQvyOeYKk
M2y7PTMz6sgiqgh27PSj1MO7tujlJrLb+Ajrs7kKyipfff8qtTg+Xk0SIpTJQXI1AZycdZo0LBq6
g5ktiC3U6gcshOWtY2H7M5wE/xh7660tjVuiuvEv2U21b+YbvUwgQeliE5aptXMcw9siQYl+QgrA
ylUl471Ac7Dua/Nno1sfcZWWe9dVDUYSVydlJ4tZk9TbgJXsAhhR80DIe78WRdMw5IPSLXPlHxVK
hataacaNK0x4UwlhKK0bjad0EGAunFU9WM5n5iEajcWoLSsXCqrfeCRXTea0Eo+omUKa4B+CMrLX
arVXIs1PfUs96w4ma+0eFxfADevQwMYMK4qd1kAnFw8Z/Sm3JoRY6Re3n6WBCop0TqG9q1TYLsMg
x7yjIUfMNMSAGnC+tnL3ueXLx4I8py5jD8y8ETpMhE9j8uhuBQJ4VdvjjM0rZE1+rd+13qwZIexW
11a5SukwWZGBNo50qMCI9w1OqH1cuqs28/r5tHaV6bZiYi3jva918V7vEp43pewRyH0eB4uYnSk1
8g2703sDC+Y0CLqrqk5B7Mdc+ByZEz7vtts4d9qzWxjFraccCsGAdXzs7ygCgr1KGDTla7+o9VNB
WXZOi4yHEl6FanG8cnpb7BvhDXtHI0mugej1fcMIgVQVurUO7fiDTy+2AJKxg8YJ4JqUL+NZDI13
17TG3pJRd56hR21gtii8TG/TRPuWk+yxoFfCfLDLzk5JmkkW9reccPcT5smjIUuB245ODrlciavU
fvI0cFLzDZ8HnUqQjQvipU0uQhGlHCcZsQhNhm95qZuHdL5pwugy4ktat3rgtfCl+bfve6M+BdgV
eXdUednscH2g4Qa0HxrA6fvm+9+/f2rE9Dq2rL7/8u/fv5r6HEIkWgK23cpj8FuWEUmPLO3TeHRO
NQRa3K3RJhfGcuj6DtYwZ4A8o6AheVdgQREoKDwOH8cpbiflY+mfvOA0ZBpy9Ck2kqWTzAkKtR6c
DLiDp++f2ADu3qhr8D+cPCKWYPvKdPUdc2GLfnqIqq9iHrXqpAbFLuhOmk7LzKrno+cb7jTfMFae
Vo6PRyLssvaY0I8tfZY9VVtBUM0i92aKW/cms1BMR67NOVKUDxIX28bvnipl9DutivsdfXMd5FNi
vXS6wyqwdT2YHpF9tBPvWRls577QG3ATwR2qMZbC8zf4/VMz//r9UyVo5TCtAVXI5yxmO2Te+ltd
FBOoam6SOMY3POHXC9Ff+FZc8jyNfvN9AzIUj20t96Oub03fKzYYRy0g/36zgzRYJJZ5qOabqKyq
tS4YbVlW9uVGctjWVhGBzBFfMiqa/X/eFLhcN05kkOJcOZ0+M06R2kEfIPiE0xplDGPktnY/XL0m
x4ILCjbRryH0xaNNg4yLwDxfdEmrdTG7BgX+jaB2WiQ5Lh4ho9Qu4YTtMgwAHad9dZ4VNi2F7KB5
7b4bdev4fcN4JVzKqYSqMvnpO7xiRVhCyxRbQDjMCNLlurRAVTJiJhvpdiCTyCfVfCXUXFWNIUg5
XrayUU3sUME4B4a3Oyel/hVVflNU3SnCTMAxzdk0HvA9jf1Ik8a6QWUMj01DXSGTwDuPqDivRUN3
wExYj+ualcyHj/MQuxmjIFIQIXe8lfRX730FiiiVNUiilksasA0tJyRkwtV6ol9CqJduQTzVzOep
G519lSQuCngqNRyW4M88Reqa7RdPkW4WHDescyoIhikShBVj+13jwLcfsIRrFFkLI4P2a4PwWhAR
RKloOsZWP+luTl6vjPWHPkbh0dFo8sbXEjXMNb6O8KRAZOzDSr/ngU9R54xbMULS9xjkoEhZJnYK
+ammLVVBal16MDOXWX1gNkpod0DTo4BZmYYKkKKt47gIjHs6JQujsH9GbklN07nm7RCT2+TFdULo
hm8RxmfSbQlM9y7KiXpIh4qySjeP9D7JAJp3Csg+GRNQHxNpx1fmGeJDRjSUema4UTd4G3MoxTFL
nHMUnsNPb5La0s2aYQWmKXzUeRvLbNJJ5yYvbVk0kcuZw0LH5O1y66fuOnNq3mx6y4IHPxbPnZUx
3U7EQ+5AnwqIRt0Nc2ywEvmuaTEXpUK/sUOqNpmRI8KqLlhHMSVDOmHAHRmpCSQsy64uAXo4ZERG
rqyOjosguw4dHXJWSzGcdg+6wEWvV+QlApDMsIDRDgmkMk5emohTKRDlTZ63iuZTkqBp56IIR9SK
MQgPEewlkb0mgRngFHOdRafa4YgWJWdNip50Cja4A/RlH2jFdgABpIXmHJjQjM+Jpq80rTTOvtfN
dKicQgVH8glh4R1IzHSTGy1kmNYPH/rORolRhpvec2h3d0mz6g07vJjGi646cc6qPLqAAd6XUIev
ioaUawSd40MwSqTofv81mVD7Ua2JHZM4JDYu+H6+eVZ5rdeu3TYYF2YC28x1c3oXYWA+TFTTAJsY
CxW9Lh7SAJVoVtKqtnLm69pXXxxlIOqbJtHwziXzyYTV2ToM9eje6XMal4GeYBOBEoPCfdgFYTus
kWFFdANc/1F4sB+APPururdvBsYb99AuXjxD6z6EPhe11OvW3C6YPPHk1i3tUNaBy0ZLrFWHBgds
PDGpbqHluPY70l264ZMA0e63a+v3JbTQsNP1Pd7bxFH5TZ3FNQkJnrb8/jUdk+ImfTJAAi59ovFY
+Rl0LbVbsiUyUA6W/5yRNuRMHl7QVq1rmdbbwsHGjfeKgAJWIBQYMAyF70Qnfb5BEzKujIpSDwsj
0F0JnaNi+ngfpZp1n9t3DjI3et8DjgxZMikRpdi4KQmFECIRoaCGRFBW53d6NT0mvdY/cN761Acw
IJ0V+JtMN/2zrV1NhE1z5Mvs0y0utomvq5eNuYsHjYXfvOgcZg6lezVp8LsgSmu3Xu6jkhxwT9qB
8ZTmHhPdrLm1S9hReaZrGy1HmVKZOnrgFA2n0RTGuvPGu2hs7YPjPAc+0mUxkv1j1zEZp2ogQoWC
mL4gOT7m+F5G/Rs6RPs8denKhfW6MmzprZI6iJ84pe/JMrTeh4owEdsCTDEyLUHHUiL8Qhr4lCs7
xUVNQLHfZ+O9r9VbpOPZIqSEXFfkDD4EFUouv+/rFY5mzs5TjdWqH6jPwqs3Rwf+KGEwn2jxMmsN
bUI4gxBHktHpm0ZZGOtCol+hgqJDwJ7nQD7V6h57MciGa7vVx2cwReFoVocsCmoQcwguyyhCwxLC
tAWKKwCYCPdDrxu5daqhXtqJUy41HxzJDKw/uin+nzR8JWts7UpgCNiAqNFhi4cyOiKcJZd6EMPC
yh9zJHtwQ4hwKOsagpBj9ktb69yNr6g6phG/1qDiiuMc2pLkB5px8vln3ZfpBwLQgjZRSKvfzW91
9oGt68y2wkrd6wVyBfSZ9SbQAnEcUqj7yg/kDZoRsbAsiVCliS6UvhqwOFketZyjXVQWgUd1Hhx6
N/rIUgb6QwEOl84vGKGagtR2kjMbOD/Zsi6XP375t3/++799DP/T/8xvKRJxIdT//Hd+/2DbV6Ef
NH/59Z8Pecr/vx/zH3/z50f88xh+VHmdfzV/+1frz/z0ln7Wf/2j+d38xzPz6r+/u8Vb8/anX5YZ
zY/xrv2sxvvPuk2a73fB55j/8v/2zl8+v5/lYSw+//Hjg4SCZn42P8yzH7/ftf35jx/CUt8b6rft
ND//73fOH+AfP57ekiSsfxl/WbVNm739yyM/3+rmHz80w1a/GkLqyhUsHJRtuD9+6T9/v8v51XBM
i3mybSpTOMaPX7KcdJT5YSZ3EcugUz5KUyjD/vFLnbe/3Sd/hSosHeTnFv+Ttvnjf2+FP32b//nt
/pK16S12wKb+xw/nxy/Fb9/5/CEtmzcgeHFYf7xBW9p86OLj7Z6mGn9s/A+J5gy/SlNfqlpb4mGg
PlzRFkVGXFsv7jAbp+rFHzbU72/hjy/Je/+Xl7QtlnBS2AYo3fn+P77k4IyOUHp98Qm/iz1tkaJO
NFGYiyzDrlk9//3LzZ/gr5/wjy83b4E/vFwhkVc4UtQXY7A2g54dSiwWDrhNau7bv38pw7D+qxez
TYkXRhq6peSfX4w5/li40dRcEpp8Cu8vOkL9yqCRTMP4LuaM0NnBz8D2HtwM8hzWALLKSOai59wx
1NDr+qJa6zRVDM+ac2fKLeeIi3B8SMDqoSl4jKzC97yaPmiYXFeNe7Lz/KwVOOGRfc8Tnfljcui8
urlaBZq1iRuAfHq50sjj9kPziGjgGNpoQFJnO3SOdd1U5l2e1IjYpfOgJNPwqKyfdawllkV2E6HJ
s3ndSKtNaXIncfevEhhgnXbPCCl0jSAiFS+ngh0lQZmRm9WT3/QdSk5rK3E09DrdcIQdi6aWm+4k
iNS4osJbOuNZaPbb1HRHr81u0fY+tspbtrI4I1mWKfb1uiXSMX/OnPAny78DVwWGtfUyG2YNGNFW
UwNgpfP3E/V/E6sVWA8cFEjoBitadiw8KWGfUyIgAxsgweQ0R+QHy6hLbju48dLwH53mK4sQ8wes
c1JxG0cvKHTY9t5HIBLsYu629nnOv99P5r3gL7ukyXHtGBbHvqss8ee9JIsHql5gLPhJrE3mDY9W
GL7//UsY5r++hi2Vch0pdcxyf32NZiTL2O5Vc2mVRn9dMcSFms6wsDCz16iV0DDrZ2+sn6VunTzS
vzLhv6sie/1v3sd/cUTY0rGVrgtpQRDT//xZUexrDfD55lIT2lV60fvYY4Y0QT4SHAtbChlB/uzb
zkPtFWfc8ltGExidQEy14VcHR+7v34/61xMeLWhHt0xpSRNu6V+2fRWhgMm7PnhUKRHiNOx5B65x
p6LstZ/oZsi17aUo0Uz0wik7jW9Yx2GD7p2YP0Rfiz6JXjERrgICMzE+MfFvwY4WExGknb118PhD
3CWofrChCsF/8OMSFAat76tWaF9GOhNvwT4jP61acpDYdoitJPHu5ZNSxSbtSNbOu5zB+wR3xQpW
eM4eAjE+InA61mPy7iXqPb+xq/CnM7r4aHqJU8rHQTs8jmZ26HsPNJgT/NS16rmCKXqdmAQeUwgH
oANMp3huFFhqJ5gdCkjChlZ/bEM+QkMeGis3oJndw99vc/mv+6KrW1wKDWWbuCflX86Ktd3l+eBU
wSMoVXFt+waOF3M2VRibmJgZUU4g2lKaBXxjNzEJJBHD78StUiyGnsOlyP9KoodeiY/elLD0/DXL
blAQfD0xIfVuRlNB1CwfK0jbnibXpk5xElZEEvjJU1dI1sRqGw7hl5ehk45B85nrjOI3Tz9zoPkC
VpRlZli1RHmWYnoMkMKUnD+/t8P/X0r9d0spm4OeNef/YSl1zLPmM/v0q/xPq6j5Qb+tooT+K+dK
3dUNJQ1UwCwYfltDGc6vaJAVSmtbN1x93u9+X0FJ81eLVZftuiYP0pXgtPT7AkoavzrSxhJiG6Zh
suJR/y/rJ8MWf967bcEizpSuQUnOO7GFYon3xwWG13R9Es6aQszLZ63OCSGh1Z5hBNGfOmY/wlZM
4G3SBdVjJslIC4o7FwWYRh6FwBnaqeJYmtQ9inZJwYpvzmFASAK0LNazC7vy2uJwQaufb3wn0AAi
XeA9WMzNWVckWvjkBB2XTaTlPl2GpoVA3TdUwaiXT5NWqqtykmdIvFzzcQ5eC1dH26T1e85vlzIx
t0zMCbG06S2l0XOTFoSIdTp9hPhWZcNdV6efrgvuovcAFPa6e4gnUi/TMF+HKn9LfHKtSYS6Yla3
s4c2uLZcyprQyV+y+mUI43s8JTNlqYShGnpkloLqpY34gkn3TVb1ntCiZ8X1u0Y4GqYvfjCLR90G
P3NXwlqKQLWlUfcCfh56TDkCtGdQFylU2uB/gz3EaJYbmYdhCZ79kLXDjQFwZQV4sT42nl1svCI7
jwZUx6J+CML4VauyS0n/tYmrF99ljdZqOor6no2ppLae6FCPoca0jo6aO3UEVEfGHQkCF6zlGK/Q
Ql51dR3dAJZd6K659VowppPhoX/DmMFJv4voy5BqITrnBUlBsWK1c28gZCaI6NFU77YiT9dGMbco
MTgPOVJftyT3fqK9y6juXuOvDDRx4WARLxNDKwonjCWJmc9D/5WBBeU6HT3gUPZbSFSzbtXHwGE8
4kuChhya5246sHQHaoJMVC0aL/kIpicVpjryQqJTiANyegNJfjz8NHva+FDFmSNY65pW2EqEoeQT
Gu7WzG+iSumLRH7SqUAxj4x7qJtjFgyslgh9FwHmXHN6dlW28yXa4zF5SjHl8aT5NvdjfxvIL8uI
XfgMtCYnNP1BI5aoWGmD2+6bDQ1vhCme+d7jUMcwXFTzszDMG7fhatCj2Zbgxjo1k50LfKx63FxK
VHBDyAWyw4G5KM3searBhwXDQw6LwSZzIx7KpwouoqOnGziRR3fw3szEPI0lzD8JNDhCN2tGjJ4i
qW8i2e7bTIvBGgjswua+kBWNSfTDiJKuQRh8dBM9ISN7YZXOJaKY6I3SmPBr/1hhGSzK5BkHkHWV
5umbVCCTSB5Ka4xdQCuRLmrT1fxmumQ6F0G0k3xB+G2ZRpPNRqSGetUDcVvFbM1QFuamKZz3nv1/
2bTiKWqQpINCK9x+D/iwHz3C2dxVKAeyDma3R5YPnw5DADsA8ukcvLLEgBHYREe0e4mJppruRIud
jWMH5eKTGTdkmngvFUsRf36SkP4OGu91V/eXiOZTrnsLK0KaEsalwRRT3TIxapaTYMdmYP8TikAt
yaIIm/qspd3JGbszQRHkKExvRsemGoezRE4FPb/ZyQTpQ/jExmtSkNtlhZ4q6bbGYL+7Ogb6LHtL
MzWttEq81YEP2KjojOu+qigd7IcC+qDRs1fHLvt4kBo7CA18uvqmG2zkiXta9McUHICBqkxoO0tH
ZgDNuLGzHfl/SzuHh07MEKqGteP6J4nwbSzXxexSS+Sy9P2VnGZcY7Qe0YBrplxaXb3g62P5hG4f
A3EDICh2F74YGUDdCjUu6shHxMNAKOwQC6RXUoNArw0Ub9mWyu5aPDInWKUDko6cFZep74aJ5Ake
afRyib/v2u6Qc1QBrboI7GW4V8ZdRKy1xLzdaDdGfFHmCwbUTZxVa5uSiteXGfa24pnadTcG+m0Z
amsMEwKrwpXVhycoPYsAqmVGKjVkgE2nixu921LIbfA749yZx3sKSXa2kVDhpowoGTKH523SFqQm
BwrzGkvYoSEyiWxQGpSVUa3np0P8vfQJi5sFdLvJDDlLSNS75HNo1iHBfoeR4opctKPbfXmwV1QE
Avi2YI4gR/+ew3wRWf2mFfl2zGEqmjayiZHKzb6yux16WfYBfVNFPWm+XEAKH8YFqAW2lucM27Qk
U57/dlrw1pJYQ3+zqZ+7kswVDFeYKC86pr6USEctA3quvPNQ1ARdkXEZPfUZ7NWyX83bNaq5m+Tl
eTuPbr8coAYYqDod4skZuV7rQbUUwU0+EFuDZLLIiXpqXBuMjdiXiJSdsYCdgY0Bpv9tZPunIDMA
0bjrKiqXhvZzGta9InDOonc8askRW4ueTJuAHKCSM5HgAulYpAPneXvJzeTZ7HuIGs3r/HsV58+J
Gm813bzxlPkEsenMt3JtUSJVYLmaIb1F03ob6/49qoPbKkEZQYSBcA85dDe/xZBG/nbtspwuxoud
QUUT5m4O5xuL5HZGYaWKzNuAYNGhu4yO/xBzEk1A5xI3uXZL70WE/N3UXTRb3DIOOVCMIaPIj5NP
WkscpYCMYKIbTzqhemJ4rxS7WIOyMKxfG+oR12sWc98Uw+bdsOpE9Jxl2h3QQtvu7lvysTTw36M5
3Js8h9Z5ZxODZB1rJ+sjHMkLaMnNHXB+GPouwn6Hex3JpmQ9c5e51TIi57UFnSXjceuSt11OPZo3
96ASYPTpTjqAuer2HtxuCf8KNgmJLTJhFK6vsyK8g3ixm6LufvIlJ1H/0UW7p5p+6foR4zF9KeN8
n1Y9RlNY+sEq56vXp+xTf8HVf49d8ZQV9laV45uU/T3d67Bo3rQ4eBJSkbAXF1c9xLVUfw6KRRM3
+1LD+1GSCW8t8qNfjMzDtPvUHp4IZb+bjxll1MQqyU+P3Q6D/z7QjduS0MKpmvbxNRiZc0P+ByCq
I42zdzTAX0jgFl40HYpiemRK+RS7yS6V7WvyrbJBX6sdejM7hjPJ05xptmF9cCE4GezcWBXW9jzI
L3xEanSMu/oUTfpz3u9D900AuJqOHjP72IdkgjItbbd52S9LNkozavcj2PBKx82Idjgh35KlDf6E
NN+XdnaEY0E2KGLHQbaPdkwebtINX2AuGJK+E4K5qtDcGPsBstjsGhxle6616M7Xp+eCKMheIL9g
AYOFDH1dsEEDdN1W5rsc/DXC9IcGdjYDARARncvKOIKtwcVxku19GGDcKB2c/b42XWPxv5bVXC6n
aM41O34vi0sPYdbIs50iVozT+KRamNgsO0g5Cb342ccY69fFjeuYy7qoD7V3L9M3s6/xy4j2YlTh
fdjGt2Ol0EbhkwrYehDVKFf3U2zuY7c6MUo+jeAxaJXixACfwrw6HC5B6ZwcyddNaHJtnbkAXpJa
u+Squ8iBgyJrOLt81YF2RkqEz0fbVIF9gFhy4QRyTnxW2/awVZAllPDO0eScA3d8Eg4zWJEwMAGa
K1iyRent0HPumMglHv1T0kPYyeqsWhYF9CJTB6Au3vqQJaTVFOp6wlEIm2Bt1A/CQ6uRprMeFORK
5QeHBDH4GDt3lcRsljFLSqP4WLd3fUttTqtyLLNlPtoK5W3hLKJYQp/hMlyXFp0JcTVEw0ggqbc1
avuIXpMtNW2tBGcAyUuZb93hKcQikJM2X3pQCp3ifrBwWw2IjBExkCWBHH+MZpxpiJewrfCcu6hG
q6wUuxE9e6gNIWAL4qtRrCdj2bLWwYIAViNcaJWjEURLwxLJ+NARGOsqaHWcz+0VeKqrzioPLKz7
Q9ZjnfGKYVqYhQl3hl2pyggXLEil8ayDkRPek/edxI96U/jlS2v5iLpHiD4Rw2hRXQbEeVeUoIhH
fHNpk5B8benJRlr9pVYZ4HIOkSZLT1nuBFxnlLOyAiQ7ERCDtFoyOZkTfzymprjoAzM8DVNKyrVM
0pU0qn1mEMdE4bXsbC7IjUZtg1gTUrHRvXlQh5Ek7Wsd9ZgOtoS3kTO7RdFTxArOrk5EVf1RW9ba
7CTSsSg7NTEHa9C1L9WERxiN57R2+Zoj3UHfmcM5pR/8hk6NZYWbHIfWAa1pXQcpLryBi3oCvGGj
Y58acOZchy3R9RNHW4L5L5xzgrAGdm3BwXjdifIx8swvows+dU+HyaTAz+MZ5sTXUw5Z9u1kzwQk
bUpWmivSQ9z42SGqKmPZO5ylomkijHAoSFZsvoDKJ9dVUE43vQvDkk+C+b+zjXVRDMDJwWnx/fZL
aYNhwbo1bKoBygVFCWN3HKYrLDdEixbQAhyPOjctpVrVzMhMk3NoBS/6Ro7JpqiImKfHx3oGZQbB
1Pg2ckJEcMKH+9IUD0nHfNjksy6qvFzqZdcfQuNegQS45DO1JVYDaQdTLaHxG9XKSscYAQWoShvg
O6lqLVmD2UgQDXMAzCLvBL57V6apPr263SdOXe+gfsMdTE2HXR2SnEIXTE4IFiOL5cAVTED2IX+8
y5E/LXwziKDqh8NC71HU9jFca+Fhhav7ZchhY9hxcihCr4duHv/0ezdeWChkHGNqkLE75aaNnW0p
oLhYBlg2nQGnA3bYd13qJYNCL/YvU0c3wQRIlvYpGh13nvsI8kocxJHwLBt4O35DpDmalCgIMFGQ
fddY6HPAt8RioqriBAT8nGjllBNuh6YPmQPJM2vG9vV1m0Zkh/TZW9vlO3uik2pzOeW7RyhZdsWR
deUXuWSGh1Ojc0KUYS1+78L87LooeJMYNhzPJYeVTCQG5/VN5FGglpjcV7RyrUMfhyOZh+En59Tx
hm8jo/RxV2W7VS1C2GpU9q6q6t9/Khyn3RoGmtjaCfn6EUo3XtadR+yzAFwxA0e5d+hQTYE310ZM
AdmtaWIphVwKPHruq0DI7R6trFq5QUFOfO4bq6COu3OU3KrUASQiQTcNZv6OT9s624RA6pAlXBxd
SsUfWu7kjz62OV9UNwH75q4bkAD7CLbuw5yGuJP6+k1MHB1kbtILCtdCsEFu5MYZIefPE3AQbhF5
w/qHP6Vg8ACnNLlIiXUk9CoNInc/TkEDSUpChQ3MozLi/p6KazdCEdlqtFtXbgZDxyWwJ/LLixa2
xZ0jPid70u54ahyznDM2zdCjxfOobJSJaSfO7oPgqReFwqsdfGRu4r5YlvFoNsPwWQqwgN30qMxo
OwJ+VwrfReeS62KR+JWRdqWbYh8GLqwpib4ZWITi4pCHGqv0daknr0GRfrLWwdmcvtZp8ljIcMfh
vcprMggERtWYLn0v5bqpCOysk2PckecYEKlmVsRrZNrSLrADyZ2DMBZg0GziJVq4TP1VahesDyxn
xEpLu1/k1iaveAI02Ay4fCoGWvBjtiYd4gO7DbGJxb0b1Z/GRGayPuM2QZAvihTczODj7yH6LrqC
oQc/0ZwILKtZcrZoAMYD6HzEH5xS8Gg5yDDdjXote2eV5OGX5uavzmDiKj+G06JMup8ukOeqqJ65
cCxlZm19aW/LKjknw6YbvdfRg/1g0EwyUvoO4B15VuE/eNNwo+H2CaaEmB5cZ3AVHzTaC9fDbAmd
PQKdMR7TIX2HyrUWpESGOSEF1LkK/+5xHr15mbfTLf2prNeJFn1VjnnCLXJtAvXWMsI/EUToEZnf
GgA4w/PvOZtstCh5BRcC26Gep4D0RNwq+OrnWAcuqmDzvYf5vybZWW3j3yfJnczDd4UumkzW5oiV
FlxEOfvCOMaJ4VQnz04OtVWzWlpPFhykcZVSe1o6vc7inaEtztCsesZk5RjVpWdy27T2A42Ys6sB
HzLmbHD36Fg3iB8h5UcW8aiV/+U5VM0gwiFmrBNFU19O06OF8eQ6C9l78uQ1yZuNIAfOCBgjxnjm
l34VvIvJ2oY1hbDvxYQI9AtUbScDXiomMBsiCEEjVZBuU2whC1e/gFqariZYPfU0s2TSpLiusu5B
0zGaoDeFsx3OqiDkNP4wxksTx8d1WJaI4gG+Il5hx0rOU4t0Ww/PQWhDXAkWZYXekbQU2YfkeUXJ
u5l4y/mT2i5o+7A6V2n13CfVRvPdn8aoXlK+/Os4A4lrSyp2Gp3CeRiwenZsqrbk6HAYY9g5rb28
ezcCbd+lKP6Njvia1STY58h6UAzDVU9Hqk7TAy2CDzfnI41F8N73FvjT8cvmL7qebZNBcwY2uc3x
Ls4/O7hX4cteQ28loa4cd1ml7nQSVMFRz+w5TKOhZW1kmlHJOW8Lp+6PE27fkCSTpmClCM0Pt/PS
cuNlrdpj1pp3nqVOTUaYROssKgjEoY7VH2H6lgkl3B8bREF8FzvmBmrREuGRyfHsIDWDLX39PdeX
ZAyavHKPnqCxeNfe7JwuCpI5E/8hwh+S9yiM0GnlqbWNQgQ7pRFsggzRsk0/2E2JHszYUxPOkmaP
VjV+apr07MmEdvdwM1Xls6+zl2Vaii3MvCM8l8VsM/f6AZO3PhsHnRyJCTgoCSLtroZkHriXajNC
TXLQLA0D768YmHYqarC82OHQeweoA7tEQxFW8JiwMJLrTsIvZRo5sdmBZpWjs0JRdDCNHjEaFkr4
K6eGsDyIuA2ujIRBJS4oCztfVTTPYx1/Ka3zl6aZPaINuKGftsYW4Ihdb8Rfgpl8r3XHkg1fB8mX
2WQm1legTV60bSreMsm7h1lDUOoVAe7uJ1iQ/8Xeee1GzqzR9YloMBbJ2252VEujVpZuCEXmzCKr
+PRePHCADRiw7315zsyvkVpk1Rf2XpsVQFff+0H6NXxVjclmw6BhDM8Qc74SFdxlTrlzx+UFnjjs
ClBu9ruZ+/uGy2EMjXNihOeOxScq56sTGJD0Yvw0PKdaFF/DwOnqpNPtTTNyCMyZcy5h27SWscth
32xmTN2MG7aGW16mSdzJuH7sbffKffgYJsGJKJo9npeI8JK/3mw+8YZtep5ptbBmycfuLSZD/QAn
/OsP1qszIo2LXbbjBbZEHubShKwBexq/8WBfAxcVjNVKIshws+HxebXq8FQ1tBwo/xuI56S8IQf9
KdFNTp6BFc07lXFy0+v2LV/mF7f37xS5ckMM60YFPm2K09w7dJIim198BgodbuD1wxgZhBI3zfea
sg/IScrmmd71JEksQ/3oSiK/G59LhFe8BoPUGN/TyNOrVXlxOnSX4BI6P7sd8+qcTTiYVjkBU97K
oV9Bffgypd9C9sXeHziMnVk8xdV8E1vDCS8nSrbV3mt0qDkd7jXPmi7Gk9buXTM3j1MqENIiyMzE
4TPp821auseOUQQhOeSylSSBCpJsLQwMyZdeLKiZXJfKm4gwmbf4Lu9aR5zaJHjK4F2t1zfosls3
845zbV8546kHAk5MYzpVYI28pLm3Kga3Jl8qS+p7nToHjWxDzP9RvnDOq0S/Ug7zTgpARXJ4U53z
A5iIdRqLdoxxmGn8h8xe7idDlwwn2YArLG01Mq5NEsWKJ6DuvKNn8I16wXpQu1m2wzeIeZz5DpMs
Gixrt4ZOGwlQlGkqLn0ungTsAcLiY5/iiegmYNqQCOB3umqojgOh4l4TD/cTULNkILi5bWcgJSib
ZAFXP2SqM/FuAlgjHhqiID55q/j9//vl/yupno907v+8X3787b+y/1Wht/4H/2237PyXdXschpZn
CQtCFHqR/7FcDkDdrX/i++jtVtXCf98uI+oLkfUhrsHMZrOa/p/bZfu/2A6L2jAQocMf/79tlx1M
bf+LjmfdLltmgDgQ7app8r38bwK9VX24tOx1kITfSheSmith4mGhu+mDBiQ8K1DpE8dgYxyMWuAs
PQnUXlUfAM0skU0AwN5Y2KJUdh1hmoSh0PY/iSb2ycwgnhHhygYaps2yKmHSTLwGkCDJv0pqfB/W
v2LG9slADEmqvQsvAah4QLMocQHcjAnNfugUlC1luTF6gECkTMF0Lo91Fc/bZVyM7QDcBYwDNr/i
AwcrkcULhawI1BZp7u8qd/XMSe7SmP7F72dqPaDz5HoRhQttwlvMg1mqu1ghVekt/TNL6tSunRhI
mP0Dml5U0yPeUju2ATSqgJOkgGZmLjuRuCAR57blOqg5VWP7FHD3IZmC/eC1Ftto/8YVDkupIzok
IJBU8bTT8HSLOkZCHzspxwXYTiwLOyNVR56fXbGEh2wwwp1XWVDX6l8g2P/wePgQdQDWLaLPdlib
PwhUr3YZLNXtIsm/lW1pbevZoVhzk8sATQtG6CzZ6BnZLl66X1hUxsEKJUjEqTyw6RHDTCRW/hqq
FyOz7gawf6Emc4m/CCas+IwNSAh4Uz6Y1qCTAVrHZVSeF0bQLBLtv2qKKX0r8m9GND2ALO7ANltE
bRL4LvoWIJ/zMTOH9AJJ5QTIE1KsC2KM5IE2bCnhC5AqE5h++thOQ+PsLymc5i2yePCOIbwRF6B2
7/fuVoxxEmVTs7Or+DNePU6o8SQNAjBzPvBsALMb38oZY0m5hlLq25Z1kWUeyyl9kZNLgeblJwf6
t0ueIkGrlOYMdHaDgceYr6BTiG1tXJyymD7dnu/gF1aEkFGqlzmtw/Ke5xMpvxatyFRbd3P2N2Ti
gvb6wyC0CkDBEQjyjkcZHz23GvAJoqVK1uwnok+B+KGJBnrI5dIN1JuOdxsb5NRNNKpxhJ+Oj08C
fPQ78Wk0y4t2Q2+rBm6tnIAVipo7suEvok6utRfcIXl98yhpae+rf1nlQnhwH9O+R9HoADr3ISN0
9fRXW+lJ4VwNSBShI+JHdiv50Jtwu63p0FvjnXD8x97yT6P9B/zySxT6X116z4mKL+00/IMiIYQ+
APMB4uWlryKdr1qdPZlsEm948K32u0/iQ8LIGZPurdtme5U+u3O348O70XX3AGrqJKdLFWNBqRZQ
+4ij7Ig54y3bnqdEUJzGstumCUigtrTfuj554Fe9td99sET2OrMtg1XQPhrfTpC9AeqFG4WLcriR
oLU25hR/QBufNwbo6S17oJop6zgw75MNkJtu/sQgexq1vM9y6+T01crn2Yyi/zTYJHvu9M7AC6wN
/RLuTNjd4r4lBQvrwrGNE6KkxrOA/rlxTHlJK+PazxOxF4V/Y5vFCxSubS8Il0KRy/Q/hS3W2Oq9
6gQ2Euq+0pbuNlDF15EJIEXnML5lefkKO47eFFelIEagmdzHrIRDMEhGWhn+wM187THJbaClpJEK
7VPvoQCseAwJ+VGvzNDvJhNogjSTF6KMMaJkzhcrEFwWrDvGtHgisGTE0Zv/LGmE1+ZbVu3JcF3c
CcWdPyGUMb3gPoObh8OEv5imD3IhiB2A7zEswHtIDn579OHX1q/ZjEJFqfkfxNQhGi3ca62g9EL1
/eEsWG78gQ1eHbDssA45ubI0gslt5lZnBBM3s8kPVXqQ0OPRIdS4uIYCaLSUP04PITuZGIgVmhjL
puIpaIGDGZ1m8mIaN0mY2zskKi+Yvr8ykfZst8m2MplX0DZcVQCdlP+zDO23IaTqtp1XjW4Eh3xy
a0JgQRDgXXyjPcj1ewgIWWXScDePJNHp0bpOQXfjJTjmOFEdVDDlQ+ebW0FMPPymDysvNMcxOd1W
vBUlgeyKSSqonp5K9ZtopYrJLzhe+lWMlgvyP0Q2NDGwRQsAXUPeveqFAGY1sEmh40sy+7lzjY9+
weF+C2rlJ07ErVs4O4PBEDj/k99JFDq1+Mwq6ud4IE8GXFUT0D6VpJgy70SskW2zJkOXpT9nV1uR
i9w742C2lWFsWJly6ADKIEQyfE0LZv9qcFBjIrYYkpsW9aunmfc3ef1TpCnEvoa2g10Aak6IfC7R
dkXnr5MEmqDYYSgjay7coM6Y5M/2ZsrDSC7h2zQ6fxXbqoG11LaOTaDnVQlF/NpJTVyUcF4mT/8b
44Fy2GMcI/z6GufGyyRGvRGh9HdzEhA4B2hmzOzDsgBSGj2/3AFKfu9GBJODCMaoSX5g1iJoYslg
w4CVur7y9hK+JGrM+txtDkja0sNcXEiqbosDwq7Us8/ezwZMl0Kc4Pg2BLZPVkllMMPclqecR35v
WOo+XxtxcyTmpIdg4U/dGQu+3gZ595YNLbis0P+wre7RmspnMN7HJVQ1mlk7wDTDzJBJjMzZaJoO
Rz3SPFqR8lCRIbFxs07sZJej20iCG9OaSR92FjxCGbz2jGUN8Smo9Sc7jSQ75BacZbwioNyEyXS4
XPDaQO4asCC6xAYra6+njDZ+RqyTBtvKFndTZXSbQtl//qBYobSvaI3Bp7OxQbZ7AR7xUBu4eezs
mxQFgrcGc6/yxdonY+XsQiP+Mg12IXzpMPKoDHz2SUe8RDkXKEyogtFs0HfWrhpxTBT9w4A/a7to
Cd4wn27MBud6GlqfjQrRt+hj2q663qTAOJyvN2bMnDBucRCMr4YqkdMxf902uaILdcqDYdaEQaS2
AxSyIIkDiyCm7ma7NBX7CGk+5Al+SNN5ox5aYU6ptaun8mxZEzVfTzJGsLBEYl2YBhy53HhsXhqi
Cm36uSXkHg/XWlM57q0ByMNnhh+WDKybZPyuV+YaWatMTRRr0fjbHeJfrv2TCqydxHJIhk1JujP7
626BWEkQSiqSo6vMbE/TzJ3TheS0xZDSrb43bvK+3Nmd6WAabSPfrIhZHDnEAi7ufkIhkU4EFeiv
lNmoUdL38a8x7T61cXugIJhO7I8ecB/uA8dvsGfCNEmWJKKGvOlheUcdY/VNUfaP8Hbg0Jb9O1tC
v0z/iiRjOoSWLam+k9SD07GmUCowWjxcRlmSpuOlHz58jMl39oZaVRJNT9IHPXIN9Fkr7yfPQvJq
2vuhSlm6WgzO2hDWPDdhjXl2Y5l5eaxoqnWBPK42oHl6MYO5oCIbwoEgMtXiO0ytlzQrD9BNn3ny
ydHzYMaJtr12QfnUVh7iuowM9M7qb8ey+jTrHskWQ3Qit0lYBTWwrTVnVppNTx2KHhooHr+ORIeC
QYgS372XhhTwON+4Tc+5a+2GKl9u02z+bE2+534e78Khc45IoZrILown1S0Pi2YokBLUiu5sQg7q
VX953N7CbS73trc6iy2Wt1N/zCkMLamZehfjB3hfSpdiQAelcS72NicAOwcWaFy7xNfM8ONtKAma
bVZszpy5ruVAcvf3U42GrBiYSNcgLSIARe6G2Dl2UblHTHAQMgKGCVYsqM0FsRLkXX3nS0z9Yp1E
/6PjIohMTQEwknwsNPO4vvWrPQOw+jhMLBXGFhFn0iBzq9mBb83ZhQQAdTnSIRpf9q3cIWAw7LzH
75u85y3jXBhLKDwMDo5hXpLjgG98pNAmLTt+iqnjMbEMBklt2Y1XDBWqogBJft1SEzZkdSmiZbUH
s9vK1mOWkjl1I60ynqaEiYOw6l9l+ZxJzq2CqrcxUvPbUyj2LPSwHM7+Az0oETPVxWwWYy8rhidt
cwxna49RhCF/WF0Cn4QzASOFiOWUHtKTf1bmUdoYNkJeAvxEV7ivYob7AwC3FzCEQpu5CaXSsHV8
pzgZJG1PO0/zv41m/QEZSZFZEmQuK1+HD44orXjrHBbQAdupan9HbzgXejIOTqnf48x2cS0QYKoX
UIztYu6cZD7o3veOVk1uW+42qHl33kxgF8PD44z6dtvmpGmEsbkNDbpDKzfvGt/DfT3DvKrrR1Q7
H5DPOPRKEBa4/x/1YD0trDngnWgkzxC1HB/bk5NxkfV6xxrhMNlWerYHkgD6AsT00twlKRK5/KEg
seaRIeVVuMVw9s0a4kHVbucZPXBf6xDNAPxwrM9IDTga1PgzhO6OCCD402NPJAJSb8UdG7XYEwl9
ZeNPTBnq4jKm70FNFDdBcPF9hvI80gIppXongwICk3b9fQV+jfU43YcVG0BMONspvjH0lvLYpUl/
XFKA9qKxbvA1IxZDcHeeA/cfdOPHWKEOxTN2Smz9SBZYeRhzh5ebGSvYuuYGcEKzcbsMvbHqPuUq
pxsn44ExRI60if516eoby8svXRrS6sV/oe3750bPq2kCeiNuwo3p82DOE8G5VkjysDv30EJdvi6K
ADZUAWeyMfgnEs12NgopEgCaM3HbNvjVvuHejlCmQ4D1CL6aMzJhEJQhjmf0XBYgM0zPgzg8PKfh
B1J6lOgEBO7Ydo+sQKWnd505s8nmVdtOI4s2hbW2W+FajYvywUVAqQFegWDdU+O7UWfhAM+Cg1U5
uHqN0oAUhAI+lfMtGCUGdgF9vHDKc09oHEY4RWKvYTK7d26DWpJWzelSeMNTXVnh1uxFi+qp+dMS
9S3s5XxLfOLezVAySA8Nk2k5x4ZreWuFk9h1qfGSgJfLvB6kBXWLzsCfjDAXNrK7mQOEfbIk0hvJ
cMKEF9mMRfNDTyvZQXMkxb7+qRfI+C1oSQfJVlRO2bAJSJ/bQteZt0PQTnvCRd8qn84ysGy9a3yL
QcL0XBqjirqqpPKskp2f5miJ+L58i57Js1E50VJvPWHZ231D5GBEG2sAuxVvPYGDMCMiyHpc6Wnv
EJy6Rl7xyZgL4J5yxsfjM1dlteAfM0YG8EvQQZOtaowUna6qr6qwfmeJVKHVig13ti9ixqlo1fEz
JA65kQQYD7FDquxx6v23SrV/ZsfrUYGg3rX2GLlIUQemSXsSnC2kB+IdNTGieA8i4YsgIFVMcQUY
hKTowGvu8laVx2aCk1G2drNtDTTyZfpJWdZgv9sU9oqEb+PvnIVpW87PQIiosUt7iBBY3ruscf4z
lBhhxZZdVu869tu0Osaxlu2jkg5csnpXIePCqpDuykWgBi9JvpjJV9xAW2PSzC9CtPZ5GfMr3JRf
f7n4ZnPkqHUhyZAT5E3saUjru5lk328YcoUtmthyDhgP+Owrx+HFybS9dUpZRIKoy7D4TdPZoO0w
aHVN/9gMKUOKdLE2Dtx7M7hMca627esYgmtqkvAZGNq3tggCW3j/AfWg0UuHj4HcEqj3bF7YPxoM
YcwGlr0BEpixjBF5ApmQmJFlqSt3L6+8Fb9KUozM3vo20X8GJbotZZo/sO0wAxg8FBTxnGnzobN4
p3tZQCdvjiLl+GKfgY4KTZpr8F/5nsdVkHNWyaZ+l6F3mCqvwA/cB1tYHh8hmGdcXw8BS1uHPAyn
uI6L+0qRjsMl6X/mvH+2Sj2wfcieB4gLDgtdhpy/GbZPn5pwUzg5LUz3mErxrzLzv9E2v2Yw7N76
L2dp/W3r9FjX5d5BiLGx7QS1YDHfOKNH8JBNpWQ+kQj5ILOEJTqlfF7HR9AV27aBep7j72Mq5JJg
ODwGTv5q9gHOl/Xv6ar+6l3rzeR8BxEfgFxzONEkS4ZcJkc1U8SQ/7iyBVwYQTRcDdyMTVkiBXDy
FqWbe2LcSbrjGLIRg6mM2Wfc9jmPg9LLbnCjNpX2BYStjJ1oyTjm44SLlXCoOidkYJxDydUZTU33
0mXjoVnGbrfgiIoyHnhqQ/DuyfKe6YBuYfJQy7928bBaSP4jA7oWdhFvfVPuu6VD2JJ8maP4aD3n
3wz3tx0kqZbNPEQm5x3SpxIdYNuwAbHXASuimeHbrIEE4821yZguvjNaC50EjyDUHkHj+9tpot81
giyKTaZySpJRYuNPNM0luAnyXRDb35hsPrqCexS+A4K4mA6+lNnZIutoU+uUMs5LzjZCE6QwX4Ng
dKhsrJVu1zIcANfEhCUB9wOHg+3vxKfbzT3RJ8nd0MCBAic0g04Owbqvf+4Z5lcc93tby6d2RLpv
1oegg1gl1eqWkt6hmfKBIfwSUQVl1Nzu38zvweOuD+eRz9omgaKtntPBfa7G3sOGAau6zYY3g8H+
Go/CLnJu3vsgf/c1ruf5TXo7iXU/Mtnib7IsZXjNBHpOxVNj5iYAf+usDMFE0B6ZlyVcna65J/o0
pK/qecvT8K/Ec9IN0zlhXBEvkLKnlF+GRoxmK+erA623tS2O4Mk+ztbiRFRVak2UisJEHuO5ozkd
WdR6fX0ta/XmotQtTY4CGWBFs8Lx5DsjfPtanz12vIsDIt0LZ8JmY9Kh3GS/8lK2Tu4Qh0StrA2E
KonZ/hv78daqpEOSLoo/L9vVXO9bWAPbqXC9jYEPBQXIJeDO2guZ/mBkfcFWwL57DHxkqbhxaOHT
E7ENxBK2yEqt4caQk3OIy4AxMiHp5Mv2B8PghRuVe0/oIM4PCg5jHVy0E9uCbkSqXYorYqXxbMXO
bl65ykFpsdZG45IrhkatsHFB9cXKQzc/oAg++42ET9QPO14Rjni7oM9G98VULvtX9iMVXnFrEt+I
+S5A2FkogilIC4P991QRL0Q7F1/NiV//Ess7rcC9YnDts+FVIOBXBXMWGw3Mls+cN4C1aQcyukHB
RrlUN7hyA/wP+cHEIbJ388jVhnEMBgOUew0AmOSkOCM6lwcqYqe9bEtLY+uyoLjXErNXYXRRJsmO
9LiDBx+uCGgvRAM1kKU8fS3xfZWx+4mzlqESBxYeu/x9tIrPxEGYoBbjefTYh7TOOG7jwHf43knh
sNJ8J1X93lTmVQ2ENwiBmFoOqItrgHecnC+MK7rAlSS3eGvMJBljRYqIxzcnEPdjfpBNRnXqZY91
637p0g23HsI/RAFyZr5jcCgtYJFE75URfKuVB/MLhI3cwoFcBLuiVwxSf2vbuj7mCt1NO1E6D51i
CpI2kUa3tq+tSWwaT1X7KelezN4E4jTw2cdxt9wI4yfrEvjq5I7OI1MAO4fuH8wiAmp1P4bj15pR
1LHUSkvmhzqtERBXRIG0UlS7ydSvuhD9vhyHTerNSFBLYGwJDMkS2dHWs9qzXVV2VHTvWQayYEZ6
FMdVQFVuAXgZ+di90txOovmJjc++uCeGYw2aa1y0m1buPJc+abfQSVkouQhqRAbqJ1jIeiYmkxFY
uMQ/y+LfITma8Gi/jl1XUgIpJt0hrZWD67kiI6xmSk97SQ6MbSRYbEiotYRjbTzZKc4P66NiLche
m+MTIOVWtsVTboT3BGc+z7MgaMlcd2xEkDGb2ZInSDQZaaIIXA9FBjaNc0XpEZo5KTi2HBGVtFSE
Xf4de+nGjN9h+L6ZffrseCHDsN75U/H4ZcHj5llqIqcBAp8mnPhmwD2T4qXdml14cQXZbEpPry6l
LqWDe507fihjfbyRw6IVxF/SGTRXAv4i9i9GJfnon9quR9TPjNANhdp2Zba3UK0HDpusWCNd6Vas
ut0Ouyo914pCfLBoIEi+FEh0z3VmJVHSAzZFQ3y2DWOfSrDuU/8dtvo9UGCvjdZHD54zjSVV5xC4
REo13nyaGrL7bL+642j+s9vCQC3zoWsKdLRjXCoSeA2iuXb0Ii4p4uqS4XNpJ3qLSj4VXfpbLPCF
i/o99CuiF5Mp3bUu0xWFGQEnVXwp5FXL+b3tqvSoe+3jIFs1BQnJPKllnQWuyQqWbupON/nsX8hv
/ygIYaRtIe6yE6Nx8IiFg6qZnTOft9DyiSywjErtaRR3jTsVEVpYyxkvsvIfU0KyOLRRy9RkfiKS
oyrvopZiSheEhLWalHml33sf35aGz8VyM+S+te0bN56fiiXFG5yh4M/QPLQtL10vWOJ4VfCVu+w9
htl85Uacd4VYE5dqzDIt6rVlcY+LkX+uXLt9LCvwZ0y27cVioDME+NFMKAjS6TC66f7O1+m3HGiF
m4l/ZfLCqy8atXGLhBsTb57sEuNAl4web/7XxuGlrVchFZ0w0wpbMx63H8KCdYaC3IseA+7n8C1I
me1leI/amyFPUxCQBIypAC2Q3BqmrneSXe4uLadbtYiXpDMsctq5N4fQ3C2JL6FkuSSDOTxZHoUt
oCjQJQUBTbYYmQECWbTs4CO2i9cO6PIKRn3JU/MIsINw6Az7CpXG+8rRR1d8R3YiJPuR+81nhF2i
L4o01y8dWXf2lvSf9Ctx5m481CldmKxQzzGzmmyTCbtZEcJbr+NO4GtOT6plkd8E5UDUcYA/jhRa
QlGChRehK3+qIPiQ+B9qRod2whJ7cS6om7H2FMTN5OX0geR9mJjSjW7zi/B006mEwTK+V+fq+2Lm
SZr6C33qZpRa7vJYPZDq90UeN4v4JdyHvvud1s4pDbxbN9yTpQwo0rCoTkH/brgoi+Et713eJb98
dmomWeDJ84+kLyn5Ta/bK+mWezNP/gl0M7YbG3eqyHaKMnHXrjMvW+lqJ3BsYN9rT1kW6ofOCg8p
akJymdu9sMz6xvTdqBp5fYPF3nc2MQNucW3i2r8iT4Y6vm9M7+It+gFmRXWgXy0xM3ie/eVx4O/z
lBlXols+PE0nPRjULbPIS1BQ408W1rw93hycNS4XiM4+PFFsEnpQFzcjcHQC83tOp2QEz9YAm13u
ElOG9IMT4WKxx3xSEcdydofkK6iRmVa+8T4HXZTCBIs8b+iiws8/BBvATjjbTBnpjngB9jRrKHEG
XJN6kQsdc8FZjMMlqevgspJpJ28eD7QOJ6QQxBHyy4rKGdIkGrAEQ1Fti2cLpXgIiP6hNQRZy8Sv
NI/IrhAktawWe4WpGYPcRiYJnP/xdkpIGeXmtdpdUmJ0nTzMeHnvtNGcy2OZaDCbsecca2ViE2mY
xkrpGzeNsq9FBjExlKVih4e5gR8Lzx2R3FGqKOhnCzVXbd9mkAsh8UiPsxOw5izkM23+whlwcVCG
MrjiNF9a72DijwchwKCDj2RYAntvs9mKpFN/loY77CtY+rGbYSYU6S5xXuAH4jTt5Y1vzGDEsR9k
M9dZUDEFJsYFnHH+QpaI2CaStgjpM5kmpT9HdgjcWATzhQt+U46rQERqkvwAlt4WY/YhbM9jxU0q
1dQLrLndR10hUCxMCh3PKw7o/U89UQSghub8nOS4wz0bTU4pXjOz3ye+Q7pH6p+mcmTxUWFmCVwd
Rou0mEF4+uAkSMf90tkq2plDiLF9sw7EkmRrj910ALFJO+WS7MLGbIH9eJAZFepoVc9WSBqfhlcb
hSPprHbVl6g0+CVYCvGP3SksKL18g+gf1alJ/kDQECiTFy9hh0jSNlso49C3dP2GTIobMmAhKOaW
YVp37izvsR34VThL9+fbdrUliPU4m/PnWOtjvZBxoUPEIEmjfz2+ZhTTakeWsS56fbNF+l++IJ7H
A4KZ3u4YuYvO/Of23UtB/QvX0j8acgF4q4KLnfE41t7gI7XjJxoYv+2roD/2Pa7UrpLQKb0yYIjK
dTb5L3XAiWvEWOxMRJDTmis8k9VRDBdV9CUS7rA8xeN5GJVDBRLnj5VvXUxBTGgZ/ga60oB3sCsQ
cPqWlYQcC2PrZQSq4zSdKtqW2DyUKcPWQc3nWIy4I4Zza9M2KSwkp3EWh8rHdGQGJJtr8OHbrutO
eUOImTK4OYHx21vd1tcJrC8ZDoR/osVfM20GJKUkaKcrnVZzjoxle0vZ9UN4YzyPULBhCbX960hW
FBAgl2EFOTxacBiErkc15Te3WNM+bRFwUMwGsMFZRrXKvtox/CmC6i/zcEf23fLYGM6+9NSrrBQr
cN4qbPSspDluotnEMcT+y8gWzEnZcsK14BGAObEBdO8bUrZvCme+nxXrTzl6jFrL5SulTw0aBi1L
Mtx3c849VFh9ZIysrHXQry8tqHRcWFsbxjbL0JrcR+qujeku2WVyqu+4G/GiWlMSiR56LyOIuLY+
K/SuW0cSlGS+ouTSm/YQJx1M1p6PaN1WyoR4CZjWLDPTc9yzRD8uc7FfOofdcFYycprx7K5i2QEY
CzfmXWVy8dg12Zoh+OUOz5GPzYQ5qPVJacTyfdGMJY7K1ixfNbt930/fe07Ajl6UtW0+sbb16whz
q4m9LRr78M1q/uO22dZTzkBzQAOz6MgvpuNg0pMUiZExMgisy+IokprS/qlrvGBLuEu9tVXubtCF
ElAaP0hEdUmvIvhLhCkJudzaTROpFRTVyLspcZHwiEe/MY9zP781c82FZ4c/ZV8cuaaPC5kARwG4
WcX6UdbWn0mVGMT5v8lh+Zt02bUkcanL0PY6PV19VsjbebLGIwcT3o4Lt+TEYFcRR4LDhR47e/HS
lsK1UDt2+ez4V1jqj87Rz+mQv9GGsYoqFMzbEi7nhvFMx+qEcCa1Iati1Tbb3dl4MTHBn/xmPOde
0bCorfR+pEHMe+vXhzS603Z3Fa1vUB3Fgj5O7XJFTs68jnKN0dlWsePjdy4oshb/AjeRbj2s+fzo
jjGrowxmErsvEwNA2FIVO9+lrVhVSamWYHRgGRQOCAoWlXnyLez8ozU1CTBljZMuxrCWMIia0I2f
AVy8mEoOJFpm3YMHktysy1/SrKsvt1oe/FqaP14jT35Zvw/c0VcgufScwVxf8PiohNC2cUju2SM0
x4yug0fXpwEdWkIOM+fkmsELUdftSRtC7U2AtX2i88/OKK+qpmEXrfRpV4dm3ylc20zs2Okv92N5
X4dmckMU3hdStcguA5KMwStHQqe/AGFOmeX3d6u8LHY+4oJMs2ahnVJy+iRs7hWIXnHilQ42Bacp
PJfCxOfvPidC02y0THaGhfc3awOiOGb71Ztacglz+WQB4kKhnBenmDdQxUPxb8XA5CPjtV73DF4W
2NaMRHD1g+MNC5vZIcSOJpGfFhlTHbteQP4Hk2wOyIbDje8aI+8cGb2VlMY5HiCTihk3eMue9rRt
egd6yFTfl0I0EeMmfbNkTOwMu/gc/InLy41/Mqyl0u5e1pMM+JFenafW6kGdk/ILCcDqTJ1XjyoD
7X2xulbnRW+S1ceKFGFefa0ZBtdgdbpqLK/+6n3NzNUFS7OgV19stzpkE6yyw+qZBZpX39nYaHvs
tIwkvmvstQ0222H127LC2DBGTbCXxujiMOWGmHM1Jl3ESutOly2eXB28A1beavX0ItXhg8DlO69+
3wTj74ABeFmdwN3qCW4wB7PV55zIj9nqGsZegEQJI3G5Oop7Ud863vxMWPARHSIPOeZjOFnhZv6P
H7l/dld/cr86lUcsyw3WZe39g17rErSF2o568yIxOXfUYAumZ3xJFpQVfNDV6ohuV2+0XE3SOFSX
1TUdrP7peXVSZ1iqA6zV8eqxNrjaIpEyhi1WB3bOANfDkp2u3myFSbtb3doBtu1x9W+r1cnNQJiH
FF7L6vEuO48OoieGszb6h65A8CIZ70D9hzac+leZjMfS8G/d2Tyh3dqZg387YCrndtE3AwbyHrt5
vfrOMwzotsCJXq+edHTM6COwqU8SnN61xLpeMXI0TLRAClN7wa+5w+SOp3MrO3YbcezSRydPqjjo
1RUflhC8EwPruwjcT4Sg1ml0v+H498hFMbXm2OuhZzH2k882tvsQ+/36Tcai2gu/uCcZ+9VxgdvD
1dCoSLlwT21KSEeSPqVj+Dy5wUXoBK4OdwPY9NL9C7UkcCR9cDP9rKz0BYvXcwUsQBHhCTogASFQ
ghIoQQrE4yPjhpMCNBADHMgBD2gABAsggtVGYiRsJXz6iV4cU4AF5nql2HyjMyQDh3i8+KEHbxD8
V+rOYzly7czWr6IXgAJuw0x6kA7pHZl0EwRZZMF7YMM8fX+o1m0d3Yi+ET3puD3QkVQsHiYzgY3f
rPUtJgtKXeJmIA8c/IFi6WuNCd4IFmEEUggkge5/j4OQh9PDt5MvfWYpoAKEhAM7sJ85C1FFyxqC
XgDkcC+MLZAgyNAzm+EPGaUB10CZ/WyAb4An+lWBc5DhFocfvyv17kx7YAC0o/N/q8FADGb3NPFY
mg8EFpJQi2yQEWX6FQOQ4Jny25qJEj1oCQvEBAIRlg5AJxSiKkwm2MlMoyA6DOfotB/AVBDccy/B
VhCYvK7GnQBmMdNdOhRygwuLwLPqr14clMB4g5V6Nkl4kWW4VkwCDcXkDUO7DB1EfsAzdI7jcKZp
4CE7OTNeI4MyqF1ToBvY5fcWEI4CBwyY16PEWJ4A6bBt/au2tFODzUMA8aC0BuhRAvYIVL4T0MfM
mRGAP8Ss1AQEMjgxk+nhtQcQohT45k6KubJAh5QgRBpQIkG5StU3CV6kmjkjGsARH/BICIAkac8G
7iEEM58Z/V4CpsQGVzK94zz9yUGYdOGGlJxlCtjE4E3hFlwTOrYRgE8cACgFIJQRIMoIGCUq3X0G
KAX+vjcBTiHjMJ+N1a1P9FzZ3AsI15G/q9ruNJX20SIRRJASFej9zh+IcQ5QztnV2m9uNkUUrEpK
zBqdyUR4AjOGrPaieS39qRbumSfhWoWpnWJgKPXwE3sal49mrVWBfbbWXmcSTeG3TNKnJ0E6cJJq
W4jxT7GmXxvyLgggOg9sPvj6K1m8rw5NmMLHOJNt3PHqjhWIJ+NV44acb0C0apdOb9aWToihL++6
Pb6SSnOdUUHz113EUv6+azGI6dW7uHRmcHPz/JqP8V3G/UsD61/CkNfd7oluZIkBEpa3fay15gk9
3h3o0iMlomac4WHmWRnnBOXgJVe7h5KoryCuTJx1aqBe1RyBPIHeQWId0yG6jyEvfpRndFzniE2W
0TUbWUP+McJ7WLtnNXXe52MECjrLDA2evbwP3ZLgQuhT4X0+SVwHoxLsE3vlWG99eQ3q5KUX2T4A
Gecsm6F9NL8nF5HJuAy4NaiD0/4MArbRMPxla6e5ivxBE3PqybmsmTqBNZiQ7DByqDfkIBxVsHRt
El8HLJqVMu7/iPri6AW7+zXUunPVOe81MzOnbHaayT3FCjK8Kpd02kBeXDndeJ+Pufmvstt6ZgP0
MKR8VEhD0l6ccI/cK4BGLG7ulhrdLRRjgQxe8EP3UU9QDSdjG72yQb52koDfNHohHuJkVvjtuvPM
M5L2eM0N5c8v1jTh3VDMh1aw/1XO8+tx5/dTMqekKst78IL5noivl65PobY8pX54NOLPcKz37eie
wyZ6MeLgnDWc0fwowW8QW+A1yvM0xaeZzCSG7gyV5mn+AOZ/f2Y0J0V6lhHcURId0KE9emN4raII
FMmIqDp+M8bghYhhloNK/RFZFn75/mm+ojTpnAb710xoomm+t5kJmgKbNQp7N8uoAuWd5p/mA9UR
F1+E4z1mTm37A6bJ7q46/KzOOs9fS01/W9WfwGTRLkcvYzS9psV0m3+pyYyutG+NXnnGON1YOT7H
XfeEQvf9z0NHtd91vaeEZTEcvsxopsi23wlIvYt6LYzuOnbFV14PexsYTd3rXujINRw8l+nfzNFS
leojnDq0ySBp5IZgWSr38Hl+CVmSbsm1IxDlfb6jeK/OWqe9Stk/p50Xy/isayPovFtjyKe+NvG+
YvbT5BO7AbiG8ZaoK6AaxfXPZaPKx3z1BmLAA4x8gQmuYyoHt2yf0PS8TZO8x4r6iqTmvRBUr3Z2
rVLzHbmGN8Riw5XJAwJ22eg/9CKD19Q95udkb2bQ+3taVCZicX+D5PnctdFdBD+SI9k0ghdTIa5M
xV7Et7H4/PN4zZPguVNbMsGzk1ZAIIsCb6iSL9NIPupXZ6pv/oYs4Ued/R59eaHQfZrhP6HfnKOe
ny66B8vD8yzuY7HVlCPybLBRjnxS9fgNiOhVMa1jPV46FyhXPdxpd4l72oXDnzJkfll/PkYXNWiD
JclAWYaylp/PF1z/5c/rtPS9Ip+DSf0Oq+DOAIE672P+Law2f+MEvpnW3nXIweo5ywJc0Wbypofq
a8ZFUQ8Wau/u0XY+hhGiwJDMEKAFm9y09UvNuVXNC8aEsKDBUQ9ZuEHgvnVqvgNIy8KwUI3kG5Uv
28XDDMLH/PDS9bnLWhMf/9WWBPNmAeb44GrRUbE8Cl4M8vY6TtDAIE91yDcNWjPim3m3qG8bLyum
EyjtjaGopwragnCDLcFGXkxNatOxx6I7JrbyjLBil9mEf7jRUWiALrBhR9j2qz65zU/22s22sB1+
hV25LMhC7K3gRVMQTSmaefFFvQzK7GTYs5OlLa59/tbH2ndHhAqiKI7F8nkw8y9RDy+ZYf80vbxk
6WVQXAJQQygp0IdN+RzrnLYEJZWG45mFtnBZWmjBXUBmsHKDgGF7awON7MZiO1XDbnT6fYSyMoPF
h+Ac/5nmEh2uruyBkVcH9wNxEToWz2/No8z4BqRONsllldCXqxF5ZeSPnA3mkqS245TmVwOWInS4
ox1rp6Boj2O8q+3OQ599UVnkDSSHXXlIRGcGqNvU746YfciglOuWQXWrHiKgd34oEKh+l/FsFJT3
VLxy10eXKoKaiKkJbYpjBUczqA5tIBFCw/BTK0/Vx12IWEZlLAnYE0XWC5Eex77IlkzqzrP8j8xn
dvP+swbZWehk3ANKZZZbVz/sUCkvxaoPKGHQeqpqsa8iEIroLYhgXRbJsJnf57miRJaousERXfu+
mPGy0uU4GPdCJueAmsMRX7Hb3K0uunfxeMNsgOS19FzBmcYiXJaXlAw+BxEi/jCWOROqzpBXErBK
QCexNC2ERPJXwFWkx5xInXwUrXwyFGSRMZA6t5kFzYSvGSDNUo4bflzylo1KxoeBj0uJvHIYTzIE
emqiELvY71Fgo54uDxWjrcFyf8yGpDVmE5bQPKIoEfKYS9f9to9z4RrEAQtox9M5zqT6EzfOcVZX
trYXuyddIM2xwl07JMuUJSU6DUYJPtyCcKM3xVqZXyV/XnUZVNeMmBSgJyTRS3nrCJxu7WHLJnip
ARedX0yATyTRHzl8lJbBQYZGV6HXtzMmYwEZQKj/rU0i9c3s9Y5GWIoT8ZJKvg216SQZ3vqNs8Mk
NYxLEKpr3YYvOWIJSpjM+GGzAoC4ai5lLNdONK5qf1yZrGh8f75xyUofSB0Wfr00CVZP5K7I1AsG
sf3UZzujCr1mrFaaGGHEpbtWKwBLbiCYLFCYrpNKZ6+I7LAh3yze1Dq+HFDnlKS9+u3QgwtuIMmv
5Lc8ub8NJK4oBbhOkboCtnRGsDqn+R3gf8318vwpZIHJ8L9eteO0YqV3x7b/ohAcZ7vqyYWcUqwH
1d1Hk9gwVYgYiEZ3YPJbxcg9uv73PJxbtfCWJeZ77N9jpEyyMPc2LNfh4tvDFWX/u8/AnC6rJMyg
cza2ehDc+kSQn+pmeEZLdoSRfJWoC0qIqUn5mlbpLo4bb74KYBScOG9iLEK/eotRjdDR5ZjjDYE8
S2pannkzas3WkRHahr1zKTmTwiXZmeMZDWYw+utgsHd1wsC+Vza9X3uA0vFr3R3CVRd0uSdQji9m
D0W0ic62k4DbG34RocNiedyT18OUa2kaNivmjA5drGqsLRrtqiuTLQ4PPLeXyu+fWJhctUThCFRP
ouwRqYLUN1GzcjoZOHbm0rQKGHBMG9zGp16IzfxlnuggaJ2d3fFYw/6S2ZymUHxGHBhjb+IgpFHg
/0cZeFBwj07eb2Rrri0ybk3lREeyiI+9v87GgCkHOYjW5KGjXtflsPGJR+IJtIZ1tcYnNbuEcA+v
UyLWlGxczX8MLG+n2L7HrXlmly45DGbJuTV+zZqKESEjvmBvfhDCtr6NMiN53IT2KjaDGx4U5n3h
jYnAfjQvgUQsWCDhb5xzZtpgV8oLUUwX3SFC0He9OHwq2eAawUYEGxx065aBldLce/8yjXSDovRG
ZfKsqXovjeBW8tiLAG6F4ojAkwkafHCgF7kSeDVfakronPnSsuEOWBytEZ5LWa9wTq0kwlAjrleN
Unv+INdGZh0tFuN9BsMs6de6kuwcFQXrEB5j3gK3xzM9bq1erLDtvZQxHxwFXoREfu7m6FgAx9lP
rPRfoynZd7CO9a/5onIq6B4IooG1OANo55B4JOQoMcHWcbrrVZZzgw6vrtxqg7H50x2a7ROZCask
Nd6qUj20UegpGnDwcGf2+boUzPH048ilktMkOjichfzMhAKikA1QnZ5A/GyrnZoYV6HjQDbF1lA4
YTq54Ruzbd9iWuPYAfg2q5l2duZ6WeXs5rep/R2fU2WtEHbHos3Fa/jnLednNea08lnKMVtcdTGV
gr6aXyRwV45/12PisOBa+ej4MyMhCxVLJQPqjV/rWKIoAvjvOPLXeg+SuHhPDX9jFc5uUIKbbhqX
RiW1LJS3SOmOFZ5DJmRLzlY2CCZoZ5Nn3EOZUGKQ+TaExRaVzIIc2GXbqYwSys18MMtObsMIIhiH
alId/pzVKh+6q3oZ0z0CUjaM5tddiIYWvh3vxhiDJi/yTW+FR1FyBcvIU0iHbYMeeg4KpajbmFI9
pK19TvJ0n+jyUbKGSyY4UDoJsLTKmPR5XOuH0DdRDLueryG20YBuVUQI5uKcshpHq3hsIgkRbfpu
65q/R+zHGL3OV3ICiBePzWUq01NfKjfLpdYyEdKiXGnq8Eia49YCjcHueotibKEF5UEnYblnVSUb
L9fKVRZ+2fR1kAdSUNWxc8jLfIN+2mOStJo/6MpGuhFl21Hk+/QG6NBL0uegBGYtzItKlicCqL1d
Ox6MnTPEnD2sgW09qp4f4VXznRVsgENV1Rek3Rc/PZENfY2iHExQts+C4alMaHqA+Q6Ru6vNdIde
9piRph4b/CRENhO+zhRphcrHANJ8pU/OdsxZmVJyO9OxHWEhTxi/mxTVllmZ36lOGAUKoyIuK6Qq
sKTEtY6JD0il/zB0Bd1+aTSbgz84IRipkgVxRifgo6n/n8WHzDkY/5+FeAH10AFm/NdskF2Tfv7t
++dvp89/Cf/6x/f9I8SLwC3VsRxVFbbQhWWY/8kIUcy/o6dzNVQtuiBESnfImfgHJESYfyetAjaI
4xq268Dw+E9ICF9STTisDt+kCssytf9OBMW/EkIEWRaAQWzDAMehC5V/KwSRvwRc1UanIKSd7wjy
+Hrx6hA8HmC2EbQ4f3lvrv+RUPTX5K75vSv/Elw0/yhNNRHCGLwVlmr8X9FdJNi0id3wo3olJXEG
DXLaohZwzWswFuTKE4laxB7mvz2Zzi9xZT6lbbqAbbSeUnHQ7Go7y/bdSv1JaCDCZHwlgnRbGRPl
SHIgm/xaKqS1NsXFUpT7//vFm+q/BnX8eaM0GJU6IA+BYNcCAvPXN2oqs36IODaIWJbt2iEovKPs
gw8HYi50PWhfoCrHI7LZKP5lVmhpCwfLEUOUKbr3sMDL9BU/11Hp63NMcqTzYXZM7f0o2BmYHNAe
K/FSdRCR2pDNbBQU/chag0FCeQe/1y01dTZJc0dnzNZqq0Y4MObj0mL5FQThR59X2kJRMXLaZXjo
tWhjj+4hTuNrNeLMzC2QgDqIs/A+Zu4hkM4BPx9EJGb5dom/VqtgriUAvcoeTUKb1vvRcDFN8dSi
cmah7QIMS42fkCoVH394sBlnuWxmG9M+jDDRauaSMICLi84CfAX+d8nklemga3+iwatpbomRDji3
icZjbD/QXI4blFn7RFU8xQjeLXbhdchLgUl2KBP76k/BDgjcJkYI6waMjObIEs3C4xE2eykJz1Zm
2osZLAaM9pmDPchHa2DrR8WIr2EY37Rc2bp5SlpxCOg4pVYrLvlIAVE4LO4ERS5iMJzdoefWmGdy
WN6N/5kgO6GUWGfw0ZlTAzHw9TXQSamiI3a4/pwCKrG9Ctv4DrwG8grI02BY96HpZQjPCUtAGTWd
4xSVkVCecYagammvk16deVwTVZ54U0rOLynx1URcfGl9OkN4K4OCqSZuAm2XGyiP9OhaJvxGbR/Q
UhfB3XerTcDGJQoj6oQIB1Glf/gDoSq0X72pHSmQkDoVaHjYZZ6q/r2HR0KbgTwTtYAWd6yqAj0D
79sSUJWgsu7oEqSpvVKLsrSwfOKmuulLhOETbf09MXsGKdnsCJMpa0IHSAGaSt8QA3YqLlju+WCj
UzWbrjp4Tot/IMRQiZ9RB17TtJ6gEmI001BXx6XvRQnMnVmNxmOuIBEcMaqSJfMCkqrPiotN7bfK
cqra97EJfhEcHMTT77p0kfUzhVVgMJrTKwtHCpoA3KqsxnerdbYImHqCSlUkTXObb8GpIViLqDfu
UDciTaWqNAZNMYYOZTCOepq/trk4uC2yZokjxw3Kc9ZS1KKfdqszbARPjbkgBsygasv63ikQklof
fuCuSR3Gv90NFt2Tg6RwVq4VyaHs/bci5J1Q+/LNMqutqrvPBZ90mwFQIR6ZOpDbnADRp4bxdO3H
SDKIBhg9ZWreC8cnHCC7dGMMf7bHaCfXo4bAIyvPItkWJbBFNV+KRHwS9fxSh+7NCaOXQAMx1lVb
EYLQd5o3F+Rrhp1ymRF3XLT+NlOVm2/6v1MyOxCNrx089x1yjXFy7oIVpB2LTwjCVEvt0V+AUoUO
lTif7dwtuPZhMsxPBd7ASE3XaM5P3VfboRSfdOn9ZKFp1Y9xxu6wLb8RMC1LW7/5Wb3VApWi2oZX
TNqJSF+r8pYKa5vK5EUhMmPptMkFaEaXlk+Oq+3qsSVQzqQK7E76RLqND0qE+2+SuO5RvbEnBUCM
uw1H0M5t0gvRYwQiNdcOHkXf4lPuuO4UPQQexLaUDVTbRA+zyFbAWryxB37UK1e7b9842D+BE+HB
XxIkQttWbx2t2edJcm2mEbtScjWZIVtWvVMsSjP44YybmnOWxQdIWh6CPZh004fGSGj06+1AACWb
4YcsAlYc2AMqTqwyvNFjvzZfqUGyEdDhmhVMe0q1jtIx8QJD/ORomHKgnouJrBaDYUZFLu+SFG4v
mhiXTkOP3dm61fQI9GLlua7Ks+9bh5KIks4CdDuU9ueoq8f/2SLurzXcv3n/e+JaNeA0FD7/daV3
+vz1813k0VzupX87E7QKXY9PKWrHOQn1H9//TygciWOGa5h/wlf/mdpKFJlpmRaxjRriBFvY/Mz/
A4XT/24gfoQX51LbCdf4Z71nqn93LFWjEiSSkUgoW/x36j1Nd+aS7p912AyFc03NUqnATALOEIL9
ayXT4RmRaKPhEbjDWloBQ7y+tTAaYhyZZ371FXkFrVd8VU3nIMr6MSqOR5IUrK8YHTwjLFHgp1Pa
2SBbdJdOCT+Efia66iFg20ib3UKvKHs78M8sdTc2qK9xGFZQHOGbaNabM1VH4p5aZodMb/vZkMcY
y0cB6zcbYlBP/eRCFWBSVyTkyEvCi1RrWnc2UovUBeimFu1uTnbBG/Xcx3qyVn2tgAIB3izQy36l
TNlLO7BfFJzeCyWGwZERXOLjfzDGeFajJODKUPuV1KoLlvoohQf32R41pGA4U6vypAr9d+naN2KX
hn02HKMCIAKiCCRmLVUfM2lXVNR/7BkX4YgUUOkInKDZY+1gwnSw3/syGxGiuvkC6zymvydYbsge
Bv89Al8PP6Wf3csTjt5FX6IT6EMXZf4vzBo4Ma3hFEWImqF+VUPaYg7H6KRQArc6og+7XWp1c0kU
Rt94gnOwd4ugdq6GID2twAVpQ3tP2ukENesawx1bR1HJORkxz5iXCnHOUtAwug/Llp9qzwjPJ79y
WcCUIzJ1pcEG9c2KhR8DeplcUuVDa90XwUMlTPlHFL2Cnv6qouCohj24/vyeKUVILlj+JPTVKKYT
CAXKsjq4yKZDUqMcddjvWZz+Nktx6I3wLDU7YHbANo4e6VlUukvUxi/hy5fIZrMvZkCcMsDZAfJE
eh8P5tlawaepms01Y7cfmuaLkue3vk1vbU8QiRiR56Artq0KaBf6WI1RKJxpLEttXTQAebMH5r4n
y6bxZr2zaNkMDf0VsDh5AaV67NQJpcjQPqEvWCrJvDjocGe3VIJhBrm7d54ga2yR4SYd0/spQazV
wvXoKbroDuJDRoI7cmj5lBeRl0XaB2WctSybPXMAgdMxROfrPmkTK7HcR/YYkUKJvh79q+xf6Yhe
cRtQviO2NCzPb7BOYfvpIg04Vn4EGbO15XsT4HhOrOBTCY3dNCuAY935ynPtkdkEURFtsGDl8gwC
C/Gj2jPxgggXIOevWy6lAEF6MFHz5vmlCYmesyrzl0LE1qKVOdILeHyUjMuoKa8FTjdS6h5/vipa
BXoXVYHe0BQYvQtkwjC8bsj2So/NrsvVbxZwi9DxDyHhg1Bx+n2Jsr/U06/ebt5VR/5Grv4Vcfsj
wkP+Dv207+16pxf73EL4RdrvNcC2iw54uIgZT7CPbZ9qmKdk3W7orgGyWvwSZoebx0i422A/bkbq
i9Ed1yALj308rXXR30y7OQkj3Gi0KWGv7ksSWsQMN3gpJptrWE+Ow2iSURSwZHF2ZoqJuOlnKC98
PkDtxlAuszmpLJfgPnR4tgsniBR0reYS+9LK741XmZQQGfjhdPb8+pRa03x3l6269sE4pSZghDql
RB6C5qIPM3jKdeEXkEhIKhLWLM9l3YenDJtMV8h15YpmMaEDKAXNEvBXIB3KcJ1kfY/t0FrURPDi
KtgXaYjWslNfGN/CpOa3I1RQQe5/bjpmmFOcEnKS2Izqy4eDv8iP0t/6gOEc1tu4aJphnVn6Minm
kI85XRZR/9aezH1sxb/Ninon0SpkfyxW2wz3HYwTLL+asqxBELfN+MMclPmkUd9JXaKfySSciWkS
I/FH8SXXW/LXZI6bNx/WVpNDEi1VL5kSoqqN4DUvy48JuTDdJGlNUy+8hPaYt8hnl/OONYmXWb0D
0PxB5+ou6idIUzkvGpFkg+vVbCArtMUFMfg5d9CTclgdZCBgPw3xDxpz/EtlCfuXv6sY3GBapL7E
Mck7k87WEzvhso/d21gxFEUZrq8Ha4uHT4eQR/M4FurXaH4QGonJRB3jJR05Fg6pIKbHfkBsFU+S
tFvg8Ww7EgatHipdrgxn2npO/lz98c3kAdXqyZ7k9+hEO32cPRg9Gk2eeNjq+V00m7PF0ZuXbLK0
jWApi9b2kfKPeQdWLJVIhZwT3d2ywQBOT0WOFf/p96YVklrocr37BbVnVi9lB7qFj+zZEb7G6jt+
16qbyhNgWboR+A77Lc4wFRdZu6h80JTQ0xCpG9TcJsNCg8isRmgXHn7ssFz0kK7x1XQp8J4BXRCU
USj1ibIwpX8mguFoOFwxjSXWqPaPtc9KsVU/laD61YV7xvQ/dnVBq/020bd3U7LuHYyDpll9aKLl
UxHZq931z0JPDo313orppS6zd82d+bFp5HP7OcsK0lailM+ln37riE8RByJOtvUaHsYQAZyvjzO9
r9Kyo1ID0whaHqC9LHdQYx42ojLOet6RqBkwy3Vb2SACLOzm2xoq/J+FuhIGyajkMQKz0rGHsucI
mFKxis7P0oKTOGk8sG0XwVyqEKdSOp/MoR8xExh66vbZMiWxX8ivB9M8l0GTQPiCDy1T89SNGTU8
CuVV3GD3qrRDOpHYYWSttWMs/I2lFkr2oojSg0CHmgmdar8xmMe4WCfVtBtJLkA2WRcoErS6XXPa
XQAwYo8A9MHbN3y0lnrAJwII4xlaAJ+WEiLxNE5SuQSTewswwyw0zJuLTg4vbqb/5LSYS9fJ7gSO
nDjuPIZqQ0NkZSNejEJ7ZrK477FQKwFQPpK97fCZPVOEuUPzXKWhbTQf8SuNaYuyE9t0b9UWc6GE
pYy9dwYgqK2DmDhxMI+rcXsh9IZLGCe2jQcGVJneEqvpLrlSTzCtX00Wrp6dwFnRYZXROB36pts3
pFdXWb1ztclztJkr9PanKMsYODQh864Jm2Subooy26SxfSzS+jsz0LOppSD6Jtz4+fCrcdKnSi3f
0NF8O8ivmMXj9fndNqJayoHWWCvrSzuN0D6jiDg6cSIv2l3MVEfXSn/HMZ944ACjADW8HKoYlYUv
fSwjmsBoVh1t1CdVl1BD4l9kaiM5ZRHnU+W91X3OwlnBvZljTVPqqOZs4FkWPEVdcO1VcUpLlMIt
ybLLQDINgj6UO+a7YsYXrQ1+8+RbxGxTl5Nefvmu9tyP5WUuE7PI2vXCeh4Kzp5BoAJp4ZlYKGkX
HNJfccGDnF5hkWQIQ/j91mM6PNQwgBOBb4jIvYnWE7LaFFrfbZS9ShPXYMuDuQinH9Q2HF9xsM5D
50M3Nn3KZq+4KzUlbjmjbH0bR23RifskzR0iyXzppDhNfJDCNg92Ld/HM2kYCdm2mdnDChDiYaYR
hxZcYnxHOFtAFRc9zOJyysEuUftCemYopGPNx2fuvysxHqmoZnkvQwA0JqM53fjW7L4mcxFGcjq5
no1CKdbldkitdt1Rzdl09GwiDZu5AnQcmQMGCxr4yyVM+EmFGi0OSZppi8pECqPCPxlndnPN1MlG
Cbuq+hGuc4pYMeiTZyyK5AUCf5YzBboMONndobzP2n5MEWB0UKp8KwM8CA2MNHE/Xj5zpcnJPLl/
SNM2zOkI+LRFJUI0YPwIQv/HBk9NBGy5NEqM8q72nk1caUlfsVnreJBSoZBHEzNICdzllJlPVhkR
BjOzsIt5Eh+X21qHkg3u2/OP9szONvSbGhZyyR7sIlGebZ2OygIi+asMOMsJE+ReYzgKhAlQJaO8
5TQW35bd1MtOZCum/HMZg/qBdJkJYX/qwfzptlqy1yNmqJnBOSxGgj+MuMLPTEjmXJ52DGaWxnTC
JUQBxN7InBdIyrxK8lSjbzbmn3E0m6ZmXjkV4hozL8ObW2H48oba0Qkp1b6bjmQI8BlgOdhfFQzJ
EY/fEm7skdwZ25kQK4mw97pGvAtj4kSquWdb2AylyUwbiJKKYVV/6BNPAqXr91l2H7F0Ju3smZkH
zWZnvhErfWMjd4uwOSwidqgmpqkwrT9avMMrLiuKjuYJgPMTIVuLiXiZpVnxueCNZA7EgcrDks26
gaHRLZJlwkxpPdUIYDQVQVNg8XodfM74v1xCE5JSLCt/VGDDjsM6Mpid1zE+BJcYY0kILEtLhOuK
dTQ6yAsdCbZFpOKx4tRMNPPUp/mL36VkpHUHAZ+M26YmKwV3eJRWu6Tn5JYKGNbSUB5GBHc9qfko
TTCrXNRhiujZQIrvdESYSBU3OPMNbwRXgLrqZ2JUywIzmrBh+9SWso8YxiV0KLjSffsU9jEWTzGU
O9IR1+6MD6tUdg5qW5sbQ5MEN0v3gnXokLdxfGhZbphZETK61dp1ZFrriAsNsRhRqIS6Loq2hvWU
R4/ceitBGaymMbuEuRmszcgILjVNU06I2QG9vWnJdUgJ72U5XUo5g7+TTGor/ES3Iab5bWZDRTUy
CSVHolkNdfLQ+oLgiAY4MpCF2HNyWpVAa+Lzn39MsQ61SosxC5AMnfgz0KIdQ57JhHnkWf9moJ3D
zKuScpa/VkEMVy/W6IOUfomFmUdb5jJ07jQyYdNMP5kpTPSsOEmdO6q0z4Rf79DSkDEtj7rRpi+N
0X/x0daYbYdygxgFRv1YnZy2+kPFiTeqb20CSUIF4eN0Wu6E8GYcb0EX1JjxT7nBoLoWcfXtVzeI
t+VD76tzHI3u0W7FDxyJiUFmhHfikQTxc6TygK4N31jKUkO+qPxUVfMcM4aF3o7eX+uqftVF3HS9
QTulqviRkXV1bQftiJKu03PoQcFrYwUEZgKiwmPS3YcxgrguHnGqvRlWcW9VJEQuTElZBbemyr6N
PMKoYt8z9OotG4Qhbm6d78ob2aEbnUC8TaAVTyLQHwVHL6OwbaLS0xpEjAP/IwpLV7zAAavSYuPS
2ckHznirW4QCNtyKNXfUqjEI7aF4IxtJoj8PLUJTx2atZMqwhlJ4z6uo5hKJ1WWcWtvcoUyqO8g4
KhnmsV8YoPHEKZKkUBsxlGN10N+GkPM7MKqcGi/+dJLe2Oc3fQTA46jGb0UQvZTDHqSNtUPq8DUB
g4y8gzSdHRs5+AO5kXZ9NtTxZOviEtEIVrqx58pDhchBKIp30y55yqdjvemd4Ctpd2lV4zvV3V8Q
7z90G5H3aP4alepdkyD2zLz7HSg77BAPrLD0M8Yn0DVIMogZJp41CUNfvaf6KOfTkBz0XTP2P72W
NluaExSql0Jy8juQdTOFjU9cPKPIOBpT/i1pcYjamzOIBypSNXoPJvTVbrOScajRrubTOmcwQDUA
3xdVXi6LAnsyMAbQK/DPY4su098o3UXkgBuKgGK0T+zNLOkjlQcjNksge9vUCeZCP2bIEzJAmn3o
Wvs0pOoT3NZ4UaGIX9aOfQAWPq3sCji6hkvYb90cK/DYrIo4q7a+bz8EEPON3kPWcr5DuTYRzxhA
VRnDjEVMrEBDmWSbITCMMNI3Gfb6ImI0aRW2uSPU6dMnYn6fqeYRHTJ6Ld7/ZdmO3zJRpgNMA4ib
EhtC4D5Hk/o6YPlpcsvAc5rKRWZVn4FV/550+wq5aKP5ExKUhDO7MSPw3p0/B/IgcSFBrFu17F5j
QSdFQjC9NDuMcaWIds0ftaH9qyDBFgrrwmeQiZmYkVPUl/d6BhMIDYkk9kESAZ+tzv7QGphRBcEu
kD46yj/V3CX1U9JU5T3BKwmoblpNLRl+icv5M4paeLBCARNY3/a/M3devY0z2br+Kxv7ngPmAOw9
FyKVJYd2t9MN4U7MOfPXn4dyz1iW9Vkzc4CDgwbUkiirRLJYrFrrXc87WjkF5OV9qyI+UzDAjEwd
FmYGBIPi7BmoIpJSg7YwWvmHOwBypuz9a+D3zy2QiIVUKxPi0C3nvdE/xl7YzP/fZgr+P5R7yDLy
i79OAXwtA0a9l5//NfzX1+z7i5cdJwAOf/tH8KET5QdbahmmhuHK9KWvljCCLv9NlDRV1nWCyiph
+LfwvyT9TdFlBYS0TuSR6Pw/1R6SiNoDBxeLFbgp/rtqD+m9ioH1qCSJOlazmmYofN3kPXOsYpD6
tG3Q2AIb3VDOayyKpeukq2bRzoGCXQUL97WfkOjxfmVnRB/vNR8f2pPE9+2pKlpZED4wvgmYlJa5
CKVvfmatJPfX0ck409CJuuRPS7KsWmQ0yHAYJ+oSgzghKTPNsgmcJdt03e/El/jnsPefkLPbJBFs
mWj9D+0ZxMMXycaJ3lHm0aJaoW82L+w15/gow/Lxt0wZmCNRjeGhjWwHfkudfm2gbVnBzwi6+ud7
LJ1rZUrg4JKjGcC6Tva4gCSYy6Nh2fqz8kPfYAplxwtzrc2HH40j3fdLAhQXdkyeVC5vuaPXPTtu
82TP0FEoYzTQJovcbE442GZxssjurR8gSRfE0212ekDzaxOyrNb9HnZtuPx8x7lSPv4KSeQSU3Rd
JqMmnmhx+jYP+zIOwTZH/S8tbHeKzPwmwpkObsfeH6pb07Jempx0UTnld+VRwVpO/u3VdbSLJBJZ
kEKWsL/GZZ31OGWUkP5GvXF8U35sh4r8+jBvmuAuHMo5NeQtohLS1p3VPrcj4gpQTYAk4O9grMka
BPEC8BeCyHVafaNeE805doQO0n7UB7oVOnVifcuSljVYhuBc0JkrRsNeqMw9Er0VErGFNWhPaoUF
AErPhlrSwocqR9qRoFycw4cNYVuJ1PC4Fs4xmDMR+KvNb/ht4HnqmlvMkZdpnF4VCmkPOVFqOy7U
ra6T5ZJjIbfDVv3iitFezZoHYPQIk4EA1JV5HTbZbxW0KYHsba5bT3U01RqVPwu9pNAidVl+idkP
MiqLShIXDY6Tvar8NkX3BzZ6q0H1Hny05YbeLJTEs0VduPMJRMwKs7uGocaPyyCCGnJIwVqwSIZq
K0V0DSncR1n92KXJE2YvS98vrlrU+oC/7i1TWFaNACdQYPJGdhzS10M5BR/CguCGjgUy3Ahhp5mg
b3ypQ/cbbK1mWKq5iAxXY8FWpqSiKpVkhRkSbPMrEvMBYEai10vUK/1MVgxvEeX9lRAxt4jC51Qb
1gSzyYuZ3iZslatCShdK1i37BEJMF1Yb0yD63vb6NXjZX2GZrJHj/5QNBphSm7tRdCVazKd8K36I
sFWBpfdFwnPJw6auA6Q1i0QqeE2ZVTbVyM9KHJWz1sxvKBIknWFYVO53jkuMVPWTBdCaNZGaLxa3
eVfZxnrCNH+0LVkDRVHjJUy+zsCIAhqzpzpd7bGciahbqsQ5WJAYLmA8r8FgEXxYehThJojR57gH
bGL+lytSoYPh/VKM5jFqR3gpkMiYXuLXQFkR9VdC9JLoSclarPreB7Ad3GERCtJPliL3khTMIaKs
ET6B/6pQvmRR8hMkY+vkSqA5oK6/SGH9UE2UnY4kqc3y9KunUF3gK0hycVswX3Wnf3mDkc6MSNzS
SJ3r8DxEWDnvx1qAK0UqtLlrh2vIfIt25a2J6dhoelfNhbame/fp6Dd5uVmyJKnkztVp+9G4LhaF
EfXmaNnyvo/txwnu9KTeeleUNM2U7+22nCMIm7Oo/GbYRKiijbjwV+I23Gerz4dA3OM+/BAdWamE
WZwiIhd4/0PGomxbJHREV6nldH/UyJw+b+DsEGtpTEeYkogaJLP3LXCslXEYU9cGHrIs1+VNuQaU
bizGFQPMNYr/H9ZGuYeIWS6rCzsnyWf27rjtafvxYR6T1MRSmanunAyitgg2lt1vgBezfLWHreF8
vq/yNAk5uampmoIiQrMkGWrEyaQIbJakiCUeRQjd52bvwHPfUdaVr8lr7v0FUU3G61njBOt+rmo7
cXXpF5yblqkaylIEwohwCZu/3+OYHBXMNaDz2Getcd8BQPCUr8ZNe09wbtFsQSh9vs/njvFxix8m
ZmgWsTmjxQxl5hK04xIMTuGwmLWRSO6FV2XRX1+mZ86pqpkGfUmTplnuyR5yP8xl1aO9zm4dqqPs
0IF6tMjW7TJdCosLe3dmmnvcmnYy7TQ8dPqCC4RaXLaOsojm2TeBmUmys5b1snu42N6Zaa6uE25F
WCNa6ocJiWslQ4n1wbR3AbW5M3cTrWKn+5YsDTtZE7htb/UVitwLPVc6Mw68a/fkSmkkszf0YFoU
zgGizvNFfE1RxtxYKjZMig01NZcmnWeOLC2aLGIYFdjjk0mnVBM7dxuG22pOXqWdaSt3Xc/aubW0
ftd24Cg3F07lmY7zrsGTGac3kMxtXhuUuE8u1Xm/YsZGzHvRX8kPlyaX0rQDJ4MBCzTTZMmFXv3D
GO9HKQT7uHJteKyQuZtoNfUff6HN84f+1n8hA+1Xs/IqZfFwqXH57PnkuoRPoQLNOL2ZKaJhoGud
bPJuhXqJPMojWkfY5Yf2w92Ud+qTZVv7vLCjeq57y5Cpp+EAYmmccY65jaOsLxz8c2cbwRhHQUad
xhj0flyiPFAPW4hXtnpruvN6R1XYLFmCqxoZCjNHcC726HOn+7jFk9MtWIY81kHLleQDhMDkyk6W
3i6HEU97/8IVdO7KPW7vZFxqElfvQZm4FBuTIZkJj8C554kt32BHF/8WF9L9+E1YNyvr0oB45lQb
ImlcigkMA6DXyQ22QJdkyZM/GEnlZYa/FpY+3GzyVbRGBv8leCT5K/y8cD7PTGAM0WTxo1JjaGja
dL6P7qxGkrZ152I2lO5EG0wzMcaZ/qSuq0U9l+blcoosPWnOhVanY3hySRkSezmNj/w73P2OWq1C
ATmLa7i2d+8ljg+4Z047W2mLwMluSRDa5rXxPIUgSltwwgtD1rl9lgirmBpRAZ6cnOHMRyBmyi6O
QfFzWW9VsZyFl8pDzrZhqBTr4Pqrc/m+P65BaQHWb2jDa75b6VovvpLf/vwonusv0lET0/ajg2hG
xgh0HZCqJ16X1W9wMrP/uwZOJreaOUHhdfbB18KFV4EHlV8+b+HMtYbyVTJ05pNTIdTJmVBblAF1
PpVtD9ZCsHBNaS0nFJr5gBbs86bOHi1LFg0KmwjEnU6QYRvnVSTQVCC5O8HynnW1u/u8iXMrD1OW
WXSwTzINnVzBuiD2rHE5I+FathFBrVynnhlLbJkuT4mnDnRyCb1raxo2j86+HAdkv6a2KkZhiPdM
Sc2fhj3a6iJZGDfC1wv7dmYYftfeSYdWyVdZNDdN/7nNO9xxflHivhCW5ZLC6IfPWzvTL941dtK1
hz4N0v6wc/lAJgdOyiMVT5Ds7z9v59w0+11DJ11cl4jnpCVHsXQIyBdYAK+kVbBHc6Orc39VLouH
S+P8mY74rslp349OnNsLYtYFNClP6uAGLx/v1+d7da6FqQ9Sm6YYEpOH9y20rH1DuBSC7VIhbJUs
xWt/+XkT507QcRMnN+VQhKk4SDTRNKajkaM1WSw1Wj4H0/R5S+d3hnWCJpkqU7CTrlBneUs+i6xq
0MDklwI7lZ4/b+Hcao+yy7cmTjqBBZk9qMSQUSiT14ARtwin5xm24z0VZUJZkCbSviPo3PpDC24l
XKh9+1RahBSQQJcpbh9VvsdlazV08jrPEkrF6gvHWz53uSuKpXOrJs6giSfnFHKWIJldhnOj0/32
Vp7T2F05K9fNMtlrcwCX47zeHtaldm9X6+Ia6tz80mz07ABHEYNEUF1WJCpt3vesXCXpnIk5khXH
mGF1aFf7kumJvhBXl9b8Uz3rhwFOUXWCDdylRVk9OfFJbFRqmrHHelztjQJRfd0Xt5aPYF+XroJW
BYwzoVBhekS54Ohxsg2jBr6Jqc916stsY/Qf1R5iba4n3oxiLqJ7+qIE7+FXeQnWCbkFwD8R91YV
TmFwPSjuKjaGWxxrNp93sXOLa/N4Z066WIkrWlYVhWDHO+uHPA825k677RzNhmtzMXxxLlRjqsRj
TFUETf9h8oFO2UA8waHDdHfh/pacaE507kv4IN1KNsI+5lRIaWz3S/L9wn5O3fD0rqSrMiFCylqo
Uj65oY+I86XCLAW7fTSX7Q6uabDFxHchfSkcbVmsEVbtFSyxLy6Uzq3SzKOWrZMFPhDCWG96WsZ0
D58kgeD5sNb9/EoGnhN00u0IypPOUd2VFgIZ0OrbKgrnRgJDXBR/+GF2E+Xp2ocE71w4KGeiSe9+
2um0wELy0xfTQVlIC/wWlu1KWXa7+vKk4NxNWqecmiQjgFHrdJIDcQWAmoekDDNNZtSAf251B7O8
RTrvttr68/06e4USIZNZDEr6lHV6PxpUiZwQK6e1Xii+EfONZ1aqw90f1RvX6iUkneZTQP0yctpV
hIbGxdvMD91NZyRrfv+uLsRmaWH1mArmb8FPl3UKDtlNvS+9gfu8kq67AdebcqzviT6+ABD9JUqI
zqxIsD/flbNXjM4eGKYqSRohv/e7EqhDqcdYB9n9o7XTWI5Yj/I82YRT2K1mNc3CuryqbfN7sLgU
QCGJdHrRqKSFWYhwxnhQzJPBgSQA4MaWSFhexdLczTP3oYgqaR70MnJTF7m4bZSaB78ch+8GM8tF
C+TrpVGaH2pbVvtOQo2nNLWxI5ch2oIpwH6xsLxsW7GHg4xFlRahUk4yHbqTgF/UqCjtE76zz0Zm
ANTHJm/uIgqex0EwbPLMSpewoL9JRZ5MRY2uk1Md7cRU6mKGg1O2qZO75GOyHbv9qmlRMA0eZVmq
5TeAT+Fyguz40TeIOzNq/0Fr6dFKDpEMY8yKuaYcu+TmumVtFfFtO5mTldC+wOtQY+DDwpubBSiM
mKK7eetrz6WOLGtMMaCyvP5bMjHCo4JQO7fLRRACKOpdbR2TYaNKqhSxdW9F+Bwkz+AHq9eK5z/p
suc59Ui2uY7q/Lqk5B5/ABJGeC1gINbV+AY0LUpJsYZPM1C9IzT9S1WE89HNKAa2JOypjFEGJyzl
KlafZmzcK268KK0qg1pNYZw+PMUmoEY/4wdVQfYSts11iQEPultl1mMWeSNIfkupDIpC1QnSGGla
ndb6Ahu/pVSDVI4kEURL5mHHC652plMKunHTQV8lpO1RjNTNDQXPJgHw0oXYmSDhK+IedrI+JXk8
dWCO1HDWIxR0Lp5lqyoTf7Vt8CsJ+xiCtyHOBqNeZGBOVJVK+iTqd5mq/kRP98PT+y+9Mky1x8VP
LRBREOHcNgtMHUxYgYnCMJD0DAQQzKGfflN9fd7WyPRTy19zY7MVpVhXCvkHVc8fSE6ivlGutCK+
s+QC/iv1Xmv0cXdGKz6C8L/SAWNrgkKVlArPOS9AuGamUNoJNrCOxjJqZqmgJr32sQC87ym4tgou
7kLt9xgjvFmgVvRY8n1Zbt4mWXg1ZjnFKBLK194N1UWkKttO7u5l37gxzeCFLCBizxr5XB0Dfe5I
wNGNrjQZFexkvUCNV0jMoZTvQkt9SJL+BXL+jaxWzTwrvT2efS9MQUFjd9SDNeTWCIOGtkoJd+KK
X1Hrro2Si6ANVWTCg3HvZ/p1qLE2GkJ8oWr9AToMKVksVBmiYSEbdWSbg4LP1cSrCXoLuzS1r+ee
wQKrTRWgselP1rDDbUyPRP8zPpchLfpCxJWgsZvxGNZzS0mISpZWiei7u/ZbZaVqXF7h8CXNgPr5
crcXe/cKi7IvvYqxc2LUq1YrF4zn+Hek2nU1qE+UTZEpDlu+V/mKlStZeljqmRCt1FgFqlaWPzMx
W/sD9Rcjl7w6CtcTkYovuUIj5cQ+fAR6H1WJxG8CcRd50lynzodwJtXtUrjMYV5kk6uWHq3LHq/0
Utr7Y/hbUKN9oNd0gqSrnTgRXigCkmeykdyboUdQpiLLbNQmiZe4uysH6lh0yLcjBa4zcHzWRqb6
Ht9u6tXyjlS6QOmMjwV8hcujXUclwCWKoGIibXsxLay5EqSYFA5UelkPUi9/oRbmrvVQPwfudZer
+BVhqSXJja0mFE2Kk3qsL5ZWN76UfvOz1Ppb0SieQrUKHZgkd8AZ1niobkchABnWyDnurkg8aUGl
Pk2nngfXBwrbl6KH108CbqEewnllWnfUI1wlbnhVWjm+x/JKH/2dDMh1FjKb22eCeSWP0gqn1F2k
uw9CSoxKMR+SDpXiUAbA7FJwcnjbX3HVaWgbG2wPcwoHRZnhHz2p4MhyhCASWSiiBLp+O1DyRXUB
8ZXmQahVEmeZrC8wKl4EcuukFsw0X/ptFCbsh7p4KZH0zSq5hvWF1fEaVmC8cT01JX2sK3OjAL0B
XuhF86pwVdbirRuI14lhLRWr2lDeMR+8IsbUZpTXlY4btJRFLboFnDnbhqqaqCy/9VTUoqSWQ28P
YkSZWVL2nZvRbCzkB9cAipzjhaKBRKxKc4VArp8ZffXkd5T1kc1GyrqI0foJhnStcF9QDWCLhjLe
FKU+H0Z82UlOU4ZZpmt3CBdSqaIRrtEYjIBGmyAYN6Nk3LQJ2vqmwuxdDYcbFbolBkHPjaij7s96
FHxgUrTAfOpja+1pBRedb9x3Zr2J3Al/kjVUHInxLXpk6DhFZsH4ip0QNryhIf0ILSu3RVV68ejd
28LyU9mucg32dqO0M0nh4iwHr93HCna96eRkOgDPcyqDIuehVXGZY32C4Rm+7C74cD007gqFmLTm
1kujHoMHuUrdRVhkED3LnupSuVxRYmbLavorMEFtlt5GkNL7OI42StOvmRfuIsyNGiu9NquRA2NQ
okTJMRoEr6myFTiLqX8BlajNbBmI9bPeJsrW9BlrFSwnbEic+AWVfX8X+APuGH0Yz1JRwIcqRW0i
6dU3tS5vVBEaNUVCFnW5xFEslStf9nEj/nzKNk0u3600yDVBKtK4ejnD5CJOZmyybkaUSnDDWZqb
agk/ZaMuLqeeP4QfpmYkGiG7ZVoQlt43Y8CIQZ+KcIvDPstH8LjypQngx1X1SRsnESEKTKUgnNqo
5tKCNfXSXQc7YRkzZ78Ut/mYHzxp6ySOgFFv1BNfQJPltM5wRR7U5rZuZ7vBQbfqBHeXBGIX9+4k
VJR7Us8AyYkK18EKs3gHTyRWgp4dbooLEfHze4cWQ1YsUyRGcbIiQVCLpIZpNnuHJwTF/gCiNt5S
W+LwNVMfhhrNEMv92edd8ZAa/9AXFYnAiCWyWFROwyId7J4y1dHdUZoVUYfDEnitYWo8Yd5HBM2t
VF11VNkL1fWFpj+sHabzedT0SZQkMGRqciPkd9GMON8NyGyn2Ix4b0fEgeQFkJLNsNIupWAvtXpy
VWTVGHgR1NnDxTeuFSAMi6lJ4n+OsOzW1V1LPcLqUt7o7DVPmkA3TAM+2ukqrW6ljAkzO6suvVW0
sebYM3PNXwxznb3oj9o5GVsUM1Ka1KQdeZndD/PUKZZmPkMV64Ciug0ca12sPj+PH8Wqh/P4tmsn
XUiVmHnlBk2ae/NbvTDLmcZSYZEuUGjdoNl7lJY56YQGaapTOck6YDI6G/f+RlkLNxdHpA+xt5Nf
c9KrwqGioh4MHddRuaOmYRHtK6QLA1VbWLnYFMbPxRVVxDq3TrIdF1bjH4JIU+vGQRVtchmf5ueA
V3OSa8Gyqb/O7S7BU9ssVtQEvnRe8DT25u3nB//s6X5r71QbkqbFMCaGywiVfvUpRR/N+88bmC6H
D+PDUQMn0QU5hwheKDTgxTKuepSl4hlwIcT4oQ2CCBOxDzdcVZXU09DsgO+yFiY9+ZnoOdFv5G6b
1Hef78aBA/NhP47uuSf7EVIZiK8CwyvWlysBO10MdkEWFQUlckaQ/U6wS8G6Dw9OtN0wp1ftKLyM
ZrDtIFizttanupTxhvX1hR5z/pcdHeGTK9ZossJtfXIQU3aKGrTwqf8azImWI0TpWmI33TpbELuZ
/ydH5Kjdk8tWkUe5FQa6qjazroNtfAN1fjnJBajMm0Vf/RXMkssahY/ZgPdXiHZyfQZNkXQ4mqPC
WNZInWfpzynbiBmt097X7HY011FZL1Sn2HlPVT4r7iIwsbNLqazDje1Dhzja/ZP7QNWUrpprdGzM
MJfYWqH8LjbGzrtyl+WNtia51cxIWBCKxOA6+aZdUavXb6gvFJbmoryVf/Y2oLF5c/0vHKOzYxjy
MgtxGZUVh4DxUZ6tBmRM3J9jVDrhGr4JJeV0hLWL09tVu8PSKlkpK2AeP1RStPV9oMyM39J9QgLh
RfpdrUGqONWF+cmHa/Rw2t5+0slUKJKomMQdF7iB+d0w9kprEMm4dCeZutzHc2JpCmIOBFmn0cQh
rfwuiWhkmk3iwpZdUTg1NyQnu8JMfW466p3YIOorkb/pIGpnwy6/BQKw/PzSODeoShIcUZJFBjHi
kysDF09l4pkh20G2UgAfwlf28xbOzvaOmzi5CmJXdvtaYk/NfUyd34pKURuMJldBBxmaHcTj8NJA
c+4UHrd50uNVoy7IrXLBT0d3AEK3CheuQ8zx0X30bHUV3YX7S5ODs1No9MWTAE1B4nsqukqiUPas
guqGziZ260izcSWvjSU5nOXFtj4kK+ijx22d9NHYUly11GmrdkQ7WIXXxryd64t8aawvnL5pTD7t
qIinuWWhsFW1U+103uW+m02SzHDt30x6U5aZG8mWZ7mNL/ClE3e2Px61drLIglbA3dE8CEBL/CtH
kiOYsts/alRlV+oiW+T7i0rFcxMZ2L86FnqmLn+QOWmYr9R9j2zZujOX4lydK6t4IcynewMMz3uQ
J7Y/z7bRhfXIYVH64cgetXtyYYQjAXdxanfYJFdeMhvm/aKbe9tJtahcgbz0lpUzLJR77F+f6mW8
3GA9N4dq858cdMSvjAGGidrqdPUcjtUQhgJBymruLnPQvveTHp+A3iTI758jBxDOpcTxxyooejBq
NuQCSHBIhJ3MUuI6L+JAYe/Dnb6pvnTLkDFhXDZOthYddxs5lnPxqjnXu47bPJl/6FVZ1YE8CdQp
NYfDa+OLuAhZjAW2ai5xZlz480tH99xqSNWodBANIiEfFru9UAIpaDm402poioB0i/94NTRxBmVT
VwiDnI7kHpZbEFzZtykvxpxuHW2CvYoxsrDEAIdcsr+/MDJM94bT/qsp040bJCrL9ZMgBaj0lrEw
Q6DHoral9P1HsB1XxjzLEH3ix8GxnB+anIpK38oSq7//D6+PmeLHL/++D34Afct+1//zrhb1/R/9
/Tr/ld7V5a9f9f4lP/3kuz+kuT/tOy/1y7sX8wMo8rb5VQ5ffoFQqg+N8EunT/6rG//gJr8O+a//
/e8fWZPW07d5QfaOPT7lgP+6hnVZZr/S+CX9GbwcV69Of/SneJVCVJXhmfMgWhQkcCn/s3zVkP9m
UGCDvhEtJ7o3jTH1D73SVP5GPekkZ30lkotsqrKm9v/3vzXrbwZFp2gDdCpn/k14pfX+ItBQIDO6
itMXEQ6QEXPSlY5meZmOM5mIe+TeHJ/iCvugIVfy7SiHuBUIRJjTosB86fDm4UEcAsXEQ5sP+fSz
7dvfHN7rpg1vnz48y3V9IVd1t0tRVq1wBgeo2KcDZfPgjrCnn55WyUhVT0pJWORRh/X6UsCAwhC0
f2w+evr6R7FukKnXXMjgRREuYBRXM5xrseyZHjTNp+sfniYFeT3q9kjhRvGwjSMSMhtSksaOdCCQ
3QHozOGDRa0MwPNYJ65lX8f06f33kF/XaKzXIWsnwzIil+AQqsdbU2jKXUCqrzMDa3N4dXiQ67Zl
CXXYmudNPcMxpdyBO3j9oDi9ykuTDYfPgL9cQJroQYQOw9Uo67tQbHEslOFOjGH+jFvq9RDh3tcD
V9oaRkZStpKyZ4QbZKLD8EtttuWyF9zO9qI22QpdaG5izbaCJNke3om0Mb2wcKYzvxtupj5kIJIj
akikl/z7YftRH0IVHVYWN5S9HqEoIitEhH96qBoZolDsy/Umh9e0OWw5vDw8CxLw5Lgrw7fSzHxz
eJBjMd/E+InGr28ePT1st7Jcn5l9UM8xfxABOS8CkCHXh4cGzMN1Jmcc29xcd8D+N+CzI80Og13S
eeABNWEXpx5Oft4gOmrS4Ioias8hBYxSIImP5dBFqyoWWYO6evpNl8nqdM3LUEeT7gLyn5eYriNH
CeIjszV3LiHv3dvLw3tpmmtUTsoPh1dvG98+K2gy3Cwo9U4XlusUr5CFJjbDRiZLtBE1l4vu7bXU
dAlktWn766bDp9xKGTZtXv/jo8q0/e2PDs+OPlNbCWZNASbEgq5ew/5L9uD5cPXp1Gvy5iFIGz2q
l+FoMnfszH4dtkBS4172r4ex+6WXUnlb56phD6Mb8L6ub98eEiMES/3P9wwjx8lsqKAzTu91o4KL
ho8OAtbbqOHdUz+nOMdzsWJgUofkQUn6uhtyj6WN1y1Z+9DMcUsyolvqXsN57zXDLQWVGIEEsPOO
xuqb1zvisYGCOk0r3m6U9FxEZTKqJ9T7Juu9A9j3qOe2vYiHI9irvSRz3eqdVy21yN2WLTwMIwIm
aYTPXpcPd2CghFWOzzX2QGRmZDz1uk55wbkvu9LaNJCo7uTpmFUJXvDNz9f3LGb9QSndSdKtNwTl
nUjOGOdr0bVdkAJoDju/3Yx1xNO+UCTwIkgz+lL7UpRxvQeI49/7kfdYxclVqnbtoqcU1Fsmhurt
g0SJ1lET7A+v6KCfH5mDxvX0yBgSch7kFNyiTu8LylBkQ2/G8b4dypU7ofEgb5RKlCK6ODxGhpTv
MEnN4dlM7x6eeq3yEEURkmYlj3CCBppoCCqYySHAoTRsvkdB4dn9IP7sM51hTKi2nWBU8PYU6yYC
Th5bMLMSIRc2pZ646ezwtFcMQ7MPTyt8r1KIxXzq9enRB5S0Bf4CZavsxx4VT11iPxuWV63c1dKs
l0MNDKS2baqiXeAb21xLWqprkBq9b6nXYsZs/YoKrNZnfaimOz+PhD9PyYWmOwlvqIWYUWtBYjC7
sJY7qOuOD7cqysj9cDwkXku94qlpiBvWoayanbURu47ICtW5m7eHXBT+vOyzDA3R2+vDZ8DQ8ObJ
x18/eXhT0ZD59FKKDOYvvvawAXdR5bVRKpqJNL61kpcGYFZYlHM9FupdhTQAjyDEPaA8xWrWNVq0
66SccVVKknZTldjrCBVmO4ct4WCyRTOD+M+HehjDa4rsVq/vHf56elCLHJD84W/ettReFKyEXL/2
D18DUpuvmT4thBDtVItws2plI3dzuaJQPfZIY06v9enh8JJLUl4wvJPFr8ca59Js42r1VsfEA4u7
jEyBEQcYZEkjGibJkx8Ozw7vNfl4D2AMPkCA/SeZ+6IOrV2ZdepK7MLrwythugkcnlUBGpjPL8OD
OvukX5jcXCVLBmYCtvlkXdRbmud2oWJsunJIANx3MkRfjF6op4tWGG0qN4f3pFHqFtCnR1tMR/R2
noJziG/BMUo0QPeNyTzGF5hcTa9qFzXb64ZMzbCHYk6TQr276iI5X46Z9ztpGmHTQAfYHp7FRChR
vVYKl+b7LS0s04PZ58zw/XGNi2hH+ROegY4vG9BDzc5U7bKszE056MZGb5iPDELPh9rswZJLaxMl
o7UV9NzaVhWiGhlncufw8u2h7M0/H3l7j7mDtS2D9disxRb+HYZ2+abQTXBYZr+LMwWPuMPTeogE
WIZudd2PWcMQjpxtA0e+36ViFbGmVp9LJE9LtSoetNxieeuO7jZxoRvN3l73Q/Fny9t7oY9E09As
Ek1Qh8RBSjLbREVl5W5yq8EHvGt7FxN1UYVPpiJsb8FeLIj1587nnURSycK+v5GpEC0II5O4IPOj
TTP699N4Vy57cFhJuPQhcEUjfjXCKH33ykC7fX2QOmnpqSXgClUBjmm6kuBEKvMo02qgDqidBkzV
g4P4ul0sjPuqK2Wk/P/4ihLcQJdZxvXhLTWMWBzgZb+S8uwaPxl1o/hyda1ND1VRVtdJUlwnfaVu
Ms2rX9/65/sBHjO8H/eYmv7js4f3BqVFDxlI60Dy3WtZK63rRkwNG+6tMj+8fNuAz/dCFPD7KsGF
XctRhqNH3t6JrSJtDw+t4snbqkvRkB2e4h4M3K4fmhtAIePy8F4kMpHC4rd1vafBVwaQd6m4OrzM
EssWlCq+Z6+LXSrDCxxT3X+y5KGwB4B2O0/tg/s2Cx25rPwnuc+HVd7DVjz8eV8MO0P/KQ5+fSfI
dX3HZMNpZbm/8RVemTpcNu4F4vzwCdnDzsanAOSw8fBW2soQufoGUfX0B0bc59uoHOAVTl/5+pD4
kNoTY39oAN5kMkmIoMdOn3B1tbgbcfhsyQKmEaaumhwUcCP4ssAPlf3QabeHT1pyOtfzUr0xNeF5
TGWN0VXUQLOHHXVrkut0laffQTEur2Oph72ex6Xdl8HLuc8e/lSRy+8jOQUnzdpkYaqJfK/6OGWP
TfgTvPc31RrwWkHHhWGNkG9KA5vleBAy+/AJ9rGVOvWHmDjg3mMbE27zZqROelUJ6rg6vAyUjBlj
OsTfEac6FbKiX64UfsdeMrrP9BZWm6SzuJoe+CEjYGo2KIH/PRRxs+wCD9FsFNTrFBDpDOZkF6Gv
K1onGtt4gdY9+uK2QfSltIKHlDDr9vBKEsb2puH256Hj7KJkHlnmeCtCBL0rfG+NMkx5ANPXbPp0
NOzDSzEaeoc6qWKNkdEV66Rii0fd6N6YrSBuQkRd4e+eHwnDvr1Dgp/Zgwmf7/Cyjqpqi/tVDAmt
dHO7SvOr3oOoNzRFe+cbMMJzI1Wdw0s5glcsJkXyekkdLkTTF6Sl0cMj6Ye2Jexz8trn3rhs4PfM
3q7bSMgISyEfcEw0/rVbaDdSq8vfplc683SM6kXlm+dKr9vkMlUO2/BP/bOtHpR/4+8O3ylO3/LZ
302tH1r4Z3uHX9a5mBOLevMyal/AJuffmUTGzlhmoAxZtjGLSxRsSgP1ucZhkjus9MMLoP+1oWne
1PB1N24gUS8s6sq9FpU3h0/gifjTQFWGp7CgLocCu1tf8oM7uaG49/CJzGo3RtvGj+iAibpj6DEG
XbEM1bbfCmUoLEQGslstskSCC4X6qCLBl/us8GaPrplViCM14Zvet/qjr2KWJPh9fxsK2lTDmYzb
w9fojem+fk2h+tLb13A/4Wv2b1+TlVKLw25pbZM4Ee0M2P9ffxc87z/fZQoZOTvUubN9JQjuxPXz
N3qsKPvY0jGl5/o/XMkQ1q5HQS+vRCPV7iBkjazTNExFsxqv9v9D2Xctx41z3T4Rq5jDbefcrSz5
hmXLY4ABYAAJhqc/i7v1qWWP5686F4PCDoDknhYJ7LBWEkX8UIFF9akOZTfLwSl6FclKopp4s+vK
1FsZKQa2Rceb2SDfBhK+0Mkc/GR6U1ZFc0+DC7yMTvxwI5wukZ978PAk2/lDAy7o0nAfatyOHsBP
PjOruLjvojh5qBPxlmp7/K7VgMC4yMxLVINGCRC+AA+fDFmXbLRhG8+jBhMlKmmztTDi6LVFgSE5
uAagdqouPvieTI+J3amzYwEZN6jMI1DQIcW5On/qwcxl4uHZ4e1FBhRNzrxu0BO8vdzgTIonuQFg
VB/3kO+o3P5Vagks6KhJZ3zscKjClwWghRMLR5c9GdOQdoDGDB354McpJA8AqJEdn8mhBWfCTHFU
epKxGMBXHIuw3pFoGGCZ6IB/ibLJVNkXvL8MBNFM/90AarDLHeu7lH25MGDEQaTy0YhQevU3ZFYW
0s9AEMKAaCoK7dxxu0Z+10XFbRnK4slO5Rt5+Ly/B/D6ERzm+mlE6dKsaBP7W/85Y57xi1SfE/Li
Xmd/+1RdJ2eUUPrnUYT8qXcD1CozlLuXZXdspA/m0kkEupKzLkanW04RxpcG9HNzr2LRNnOXNYqs
T1MkdxlVIZjOdJWG64m6U2Y6OZbAFt9meVr6YBAAXufEmizW5djUR2GlH0MJCKstt5r9TZ87+MDJ
46ZT/njwzVJvtQhBJXBbn3TCQEm2+QuPlfhCQw/092VntqAd8ZoPnRG3YJMLQFVFLmSI8JY/mjnf
3lQ0K7MfnSits5S4BpOn9OPnKq8YgqzBiwbFwi6K7dfQ4/7OBebwpcyL+JKATWaOAlJQgIctzm+1
gUpTAEkhrzmZyTG3A8QJKhQ326XrGjMRGuqYxNkGTd7RdRuj6nDsy1FHHodA3dItiufxsphDsicp
/00CITWAJGCLgN18MS0A2Q7ToIdTiCLcNcC1A33vZ2F0rhwtL5lsPfDl+j3Y9zJ5oUF5kb+PveiA
7sF5XYLfXQXWI0t9de9NnMmTVAathQew2AS8ty8kMY4q+76u8E6cjDIoQMISgS6QRGCHgZwXN3Rg
0lZv6PXpFpUnwA4GJohH4Of+8o0SpfgZOMZsrd4i5vgASx6NQ6SEd0BrO56BTGZv4N7bkmsdyX9a
Q3iPoQ6MVZ5k/jZMquYSGbmc9yC2/inXeVinC9dyUB8ZZd0uUPaaW0nt7UisbGfdSw7ioaLujzTj
/QBKpU/nyjGVt7PAtLgz8K4hFwv0vW41BHvwacSnchpiDTxWFHP5IF1SHzqayaoNETdH9fLvehI9
lz/3mdlvtYo9B7FvLL3tNBTcOJHuakDq/LbT0DJ3VXHPXikdfxdFH/8zoM0jS2LvfcRHh6e/SB/G
3gpWsuThrpQBKBFcD/zqfTU+fy5qgB2JBgSArQigE9CiEHH3VcuTfIkn0k+nNu3nFIkph9XDa5Kn
xc7MdLkoXHd4jUqcgJNcgWH732725CZ+d+uAWPxc2IgbTfqg9+VOtOzFsxpgzIyueh4nXHZ0FXXv
KAdYFrwN2Myq1CIGSM3PPkaQIM169oKHdrJoS8e7lGOYrgPTG/eh7ed7oH3OYm9MGvCxiLC9pFV+
SQZf/TJLtajQqfJjtNHnocM8fehtY1ghGKKBkCHag12ihSKtnfrR7IF6zjOufnIQH6LBR/3ymXoB
Hr390hU5ipBEws9p6horX/abFCRcK/BSDt9C791EO8arB/7QDWD4kZUG5ee3tPxJ6phHf6j7fiLA
6sfmvooiYEH7nQJQqClfgf93Qnd7fa8GX9yxPnkqbU+8RirFNdEGJx6JuFSjnAcXlZMGqeMT2iyA
6ovVmtHbB+QZqpLyNRIm0PR0CuaYzJH3KgEpmWv17q5PS+elcLv1GKgJ3hgX48bo7r0kc1+STvJt
UrbOIg3k0wSYs+vYmC6FdIw5enI1ijYtKz0nRe5spGv/Q5KqdesCeTlHGyw4TEl3G8DUkp0N7iG6
NLR70geTivQ65ybSLGhZngVD1ezQDz+8lvwnw4P62QFVzKHKG1RnTuqWcbGwi7HZ6bwbXrPh/T+9
AAD/sVcyvDto6X+WNvr6nVqxDZAigzsWhHzt47449wAjnoIUASSmJfea1VW20L44Y5Wd7Ix+DO4q
1AbeJcDDjuzOOgHGOLjTTmudO0AnkU2OwHcPxvFgBOBPtHB93je+bvayc4DlBKCuS8NbsajwV/oc
Wx54DNBa8e53yRIvBXzdcYNclgA8fBdBjnuW2jhDIp7qtAeTvFkUp0KAa1IHCmhpOK9d/LFNF57o
8tfcMp99t3B/peXZw5UbrZUAE+9kxPYSzTFbozD/NQN8/YfuP/0M7b4iYqsekqp9af2xutcitY+8
ACVpbw/Gm0wRvgXnp3uqxjK7c4bwnwxRnbfBHlAMn5vDPkYt39NgAUpz8kefqL90VOjjL8ct3pp8
xQLGvpVBxTdM4sqZo8z9oS26E9gGl703ZCDvTMALnAAqWo1j8FaYzXuaJ/Wdi6JQvBIBIe/YPHwD
uQtIj7oQNPdxLx5wFr6rJn+88cQSP3rcNiBCfbWrd5cb7htq9UCbfgLZHP53oP0HfWhOgBzBpJuG
2Elc8EJUiLlBIqPvqY+ZAuUQmHe8fEO60HZadF0nI7D+G9Vcd76to8U2+mJsRKHKvLE3LsDf97cB
zxx0QX3q/hCtJlD7cRrIpQAy+Hbs5FJEyXvYdeYR/+VPU4XKFKHL9sMk1tL154Fdhxuysn6Qy2QE
EA1ZPUT3VnXtyiWJtpuGm9AIfcDYyvwJnzzI3SR4aslKP6Mp2PtVqrr2wkW2J9fBA9AMQ60s2XLJ
xVNWojzWLr1VzMBA4oIP9AF3CWtu4HG+IbFSBT+2XvFMkj155B5KbXUbmXvSRVzlW+mCaS0eu6ac
eyB1r4eaXa4r0LK5YhXPwadi2TMvysxzYvr3bpxEr6IDjCzDl/8C+KdwDbydZIfuIPuohgYY46oo
n4IMhZAyK8afzgQINf3VWE74ZTkOY+i2MtG6SstBb2ofjWYsl54FIF2nxp+XkXDvECD3BT4Gs3+2
dd1tWYLebW8SxdC6K5ZZaA6dRAftdYvUY+OGrNo1AkTDLXtP1lI1r4XkNWjTZP/co723dFX3EFdO
9IhDKXgOcAOsmqHagItXnliNX3osO/1iVa61FrFhLn2cBV/SKqjAAFVVe7KOvNwwpNUfMlHX9zZC
AqROEsva8Qw3TVrEmERTpWEgMzZtWSBKPLNCvWR5nwO2ncsdqC3R2zGFnGgYx5dWVv09CT2oLUC+
G3YbuoCycvjwTzwOyq5CvPSJ3d97GX/ouF0BvIAHHEwvDMwfEgQ0M+R83FOHlOYBrcDzLzoDr6FT
YtoN+pPh7eIDPdnTQIYadVkHBeY+0lu6MvdqZLuu4vKxb7xT2zbhqXaAR81KEJaDfTBakxGQGOk2
7xEtJOuQCW+r/XBi2QNvbmL7aL0zioex9SYuNKiMVn7MSHcTAU0MKt6bz9+WdIVtbrq6xFe7frST
znqr0aENDt4iW4H22Hpjlt7r1C8feS9NwL6NDcAwE+utZaYJUhVzOFVlHN/lhfFCywFjCfyHzAd0
slkLNAgzEA41ab7PRtt5MTMf5Np2/tjXjXMZ0OROL/NgSGxw3xSIKU9etChUfrYn678XkZeQ+N8x
pQ0a7rm7VnQYQu7tbiLN6slKM5uzbAPQyDX5omMQ39Kb8/+99o+taIc/dAHeKstSKPROa4DYgMQB
wGY0DQFRC06Xki1HUQLiBm/DZBGT8mr6skCADnUuwWi/ICUN44Tce7xu2Fpxt5ZFeA8KsIWZDowN
Sw8ZvJlKkCGYDVFnngDqO57CqFrjUdkj7CU+VKQH3eiw8VnxftNfl/IWf/NdgOeY04ALb1G2ZXcC
tRQJtDRweAHsA+RZNLhHQKT3uTMyA99bK3M3tOl1P8dGUQDAIu+TjOFJ3uD7kkVGdkIeAqAvU9Jo
iJ3jVSIDDXVTbS3JnF0y+d70gWll4DZ0f/JcpBvAn2CPm4uPD3degYsLEdXPH0FT1cZ64boeeus+
N7yuxp0G3LZOg8402o1+gs6r/ASiivsOHb2z1kOGQ5t5cy/avrnPVHRO4wBJ7UnloA/36Lrsjmyk
4taAFqxpUcNz8JDWbXBGAFr8saCZltMCv3PLZROECtT2+AGk+/wpforDTIrHKkiaUst0V2kZNccq
j1+TPkZpMEkFKLodO3HRbzDJSYCvT5FhVzVZSEeDQF1OPxtNkS+ZaYu5g/7WL2byrqYlyK6H6yQ1
vl13JR3tQC4JD6s9z9MF6b+4kFW5aFFKuihYNiDuRfFZu+fTbxUbMWAGYkRHjuE0eMPwqxzw9QB5
CgoVUF4GYKfJMI4ynDdFWC3IQjo/EIAnIBkVAd5qaJNidlWS/WPzxLR2I66+5Nix7Bk1c/6eg3Xz
AXishxEpjlMcguC8kbxaW8aA8mMp8hJEPo/jWCNeT8Y+yJYoDWAr4CEXD40nuwuyowsy0mZxV4A6
xO9Q1jAtCDM+VVNkz2SkRbGBggyjfm14U2woqxXJAME+P7TfBqBkbP/IaGnlXfXkSwktCqd/+n/Z
o/mf782NZp/6WyCe9CAMuu5N0vX3sMt52IozWLjAGynd+o6iMJ2v7v6iGoHfgHSOVnfk2gTtHalI
osgNrq9/W0h70c6fC4Ue/7oXbfPpdduefqznVdftf9+rn36v31W0kPb6/Afp0fkWVtOZcooxfarJ
k6TPf8Ff9vuvT+Mve/1/fEAoGhL7yOfffY2S+wbd80aD2p44kmLls4mlazptGtqL7jL5D9lI4xUG
uIB5F6xJ1FldHItheCRpRJ7qoZZDCm4p3l5PqBXCfkvRgOUZb+N5jOjesUQwHSCmZtPrhS2dg8rw
bSTL0NZqYnOGoWkGMcexFS8zcs8b638rUWw3gvcXFZWklJMl7Av09YMezCp885hb/i6xm+gu4AmG
Fqd7Q1T27Kbrc5zpy9ISS3IhQ+2DkE5zIMZcl01rUYaxL6MS1E+TxENECys5oYjY4R0tAp5Its9N
68dN1RfIgaBEyJ+Tjla2SgRzMyvD1U03gnyBxccWpEwgW0I6yh2HR5IoVfUpkc1Q3dVGqaNJqqQt
z797XlNcOgd116wXyaPK9fAtCZ1kURlg/7YKa7pjJI+5jr7qwTo0i6MxOzqhnZ6UQPN/BBb35Y1Q
zcx4dqVWY00BhJLGLedk/WKY2NfKOsHp23O//6EnsQSX/X7k2eKv+07LAfwxVxp/UvSLXN1YrvcG
UpoFEhYCJOaRuRuVwFNWhoO/ZLgxfUxJm6bCsOfklTTG6C9petWSA3PqeOJXbTf4F4brftoqIV3A
QgRVVOouNFqP9zSoPI/2g22CNu6mlMJAvAWk6LFuzG6bSDy4Z61IcJxiY1QspWd2MwTuob3aaJfr
NI9RNsSbbtPgtnACvgXumcLeVw6QXRaiHtt1y4OJJ1EF/joLxM8S1/XN1dw3Q7MzuHnUBar0wdsK
svmQsWh5NTdVFh/Hel+iAsaeXfevInfpOn2AP8guOxR2ByofgDbO2qn4iHRiEB8zwwUv8awws9cs
7bxNXVt8Y5uAIGZMCBexsI6fJe+io9+8fVFxMMSeq7p/bOXgbcmrFwEWaHNAV0KngkXLlrwEUyfK
V8FYn9btiQFW5OQ5rL0Obi5DII20BRL1vxnIObSMI1i58p0NzCRrRjrA6LhHY9jSHqS57aY8n2/N
0H3ugirZZtx8MpTpgFcFAwOe6DArg+GHDfTN9RcdTetBo0Smz+YkRZ/LSDQKMNX5Coh6rcIBOkBM
uoxHdgTlHvBL3IgdSbwN5Gan49Xtpg8aQG3hKdvO/SaskTJcW1R4I1D7uzRxXFv6U+UNGbv+w4hP
ACzETH3P1TC/5i9slHKeJ/Ga6iDRM8avYggqzS/WP9bGsIKRDu2Z+PveIbc3PiBZbM8r8ORuTIeP
D7YtrH2Ad/SMrKTrcgUyVcXOpGIjQFLR1YtEV4z1nDstuEir7c1fdCXoh1Oz2F+Xu1GziVNckRr9
5iGAb818BHxOogrQpRhH+YK5JcLHrId4M0wzsuZMtwt/RL5sQWbNUrFISTn5/Lnu9w0z5KPm3O7H
dpElBjjf3DwKUVfQ6IXVt9nyKgPnZTiP5SaxPHG5qtoAsJ/kQskfT4Zs6fSONbcCjhtmZah33oXh
qkq5OqSDA1LqaWBOkQLQB/zUsuo4YnVehbrbyn0ZpQxWmR12qypAvWkM8IiZq9hwDJPO3IZhWs+A
JAacLZu5SN/mHsCYDAEK3Dr5wWxxKIoSqe8xzDYJM9S6s93sMYrfdZgNexrcpP2Y/afu5tI6fbcC
k/d30wcYDqqUPIXLz58nRHtEjXrpXGuk6ChHA7LTX/TIKojFiLLXnSyiY+qH5XeWIjkL9pTsybKH
CZUs8fHdqfq1PdRovsiV3CPYN6wbZTtnS4B4V8RIrWrNrFlbO+I7stEnntqPppUYd21tDSshG29F
kXkfnYrAi9Px0Qr67iW4XG/rJp6TnZ9p1JHhLk9rGvzZrZJJvK0pSqN7CU+IiI0zC5C5pzQX48FL
0N7RCK0f20KrBxMR/0m4Dk71YCRMTdkE2CsQJA52bW9MhMV3NRvtRRaVdyx0mjtt9w1S5MWGftEU
oe6d5XHAfU6/gwvS7YXSgLgj0Yvq66JkyJsHNKBsSI0eko9FFu7ch3bipDZy29tzp3/hTcjuh6Tg
95Wnx1WFvo0F6WgAygvoYkcn29x0ZZDvnKgPj7QqDQOG7Ly5vG0Uc8fY2Izbs9siO+TWogYr8dWP
DE1u/hp1hBQhK1EerZlYVkKxA+J2oEFwBosdSEbg3V+ioKCYgXojUTNSBq4A9NDNySkTgYJLN15+
cQJpdYE/jmlT8uQCr+ICh4toIfpvyinbfedq9PhGCcjjJxH19rjfuO0TGglyVPFW8kJDLC15AZfx
EsGc7kiqsfaaHeu7u9JLKu/oy8JbcdS5hU4WLoC6uEk8lKYKXturYspZBeFToZz8rZR5tkGQ8kMt
06c2aPH0A29TEpiIjArrHiWwLb51ZrwF37V1r1sgeRlDtiGPRp+bGn0OjW2VwbztNX73P4Y0Djde
BsQCydatXgWBcv7xu+cGz37EOEd5jmUtvwEDTcwR1T2YRi+XvfWP2Ts1gN4wGDjDXmc8YsnCs0S9
QBC42Xc5KuFE9NsDt44QL0fzyCqtdXqQILgYAh0dw+6AgypI0zwAE62lBDFulQG+iYyl61Tmwkys
dheBIZh06LMHBUWc2OMsjAMBopwJwq9zv7Vh7cxBKYzf1K7ZPbIxPwtmuN/6CGfIAgGKoy8kCgaS
IEfLCBakZgvKTy8HrF7rolqLNSY6X6Jj3pXI53+Kg2JI4eegDyVrSlYSvdI4XsVP5wSpyTsGhuO9
xdCAZyYRSlo7tuzDynpsY5fvh1SOs7hxrMdQBcUlMoMtGVkLFVNAn+sb/55UIkt+Vo7MjiSFDYA1
sWQvczNZBHiSIjkGXl3wEufFIdBK5guaarUezdzZX60s1WhFSUy8GDK8svs69Q9enklU2FTf6Xxu
o9hvrid9raP6kjvFUy6dDp8DgL1nkkbeIMqTxmUyJ5ME30KH4+t4yGMUluBvr92CBKq+dLFQc7SJ
Rj+Q8p9ZVuv/jBQ6A1zw/CJlVSG5+ekrkYyb49UWkm/ltO5TaSJIKVVzkFMOHYVMWwRQ9DckD1Cq
FQ/6YpZZt0lAz7RB07h/Vi4S1Hkn9V3sKyQ5UZU1o/oqtOrqoy3BKdzE2nkikayNsO2rGBugOeqV
U4HGF5USlZ3VKyPxjW2M1qi7EeFAdNck8h38qTsPFMgvf/MQ3ItOxagl8g+Ij+fdCz4A5CYmgQaK
h3u2YMuyaFEh+7uBAui99UyLcEjiznUfm/OPBV6CfGfjpwaI5Kf0cI23r+fFF8XH6EHLcZXTM57F
8Q495+McROXOiwFUyEWcdAHS3l8XOY6IHlRjflnUo2jfyOtz2Q31nadKdQf0VBdxRaEXHNSGYEBh
9b9lI1cAgJrWdDFeKAiSOkvSgab5Q3fbB3TIDH2AcMla4CbjW+yeSmXGO17J/hwFVeaDBxkoEV3R
HY0SuqvBKJ1T3h+ui2LAtZ47J+CHPh83Ca/9ZDn0ytqqiL81qg6SpQOQwnWdGYi9Tc7XdX5QoRO+
TZHvmnZGlRp+WohM2yKxar4U6dCfyZ0G1oK4UowbVAiIDX0c9I80zSTAItSrkUj/SEeLYAZoHHHV
kTP5kY4+FnK2Pv2unyfJzrTu9lnd1tES2kv+UHikb5IsObh27R94a/kHNgwI1N5kmtmFXwA7dahW
JPZMADyVpsm8F31zwrFOb1Hj8WA6FXJHgEHXJ38acoMbCyGRWhjIQkoaFIpu0O8ROetaZt2pbrU+
XVc7wVsZKTVHhx3YrUw7ea2BFGuqCAWStXkcG3z+pB6RhF6qEsTrJCKK/9RmuYE04GjcA6VyT2qd
AgcbWLfDrK7DcgHMWoCYgb7j4nPhXrSKrEM44Oo9qUBP6F71dSTWncrbI+lpKI2Qz6O+b9bICtvz
LGnHlVsEYFAGhzTaPHt8tcGcfnfTZb1Qd2IaSKfUkK3JhYYsB4wkIBwAkhWyyj9NLZSPVdKYC4D/
msei6+29w3tvCQb37hmA1M9VAebkEkyHKEoQb//pWnb+s4Fmqp+4giKG23y4Msf+uqtggX6eXItp
1/rfu5ZNF6HnFqTaqHq42KlrL4Jay2VVFjibTrpiSJpNmRsDkjH/0/lRp44D2judyYPcaEiqfmG4
Rnmq/Di4OIKzfV9k9/3oBKs0Q1Nz7sTmUXiFdQQA7whO72kKOO1o7pgSwF1t/D+lAH4AcCbhPqSo
fkQsoAe4JrxJ92V1C3RcP42sPRjq8f//asnt1t9py14hq2PtfYSUPmpHA+9QBKO57ZnegZpQ3mdN
Ku+droqR1rAASTeJZLBsc5y1TlluSYczjrzPgRbb4ekWTEJRBt0utUDSTTbyyllkLew2N5bkQgZh
GveWGeERNO0dFTI+Cb9b3X46+tiHtdVn3fWn06LYHWM0hzTD5vbTTQDNdlad7syIP/LOBpTaNNQu
6mVmFYp7q75H9H7S2fhw8b8imFpoEvROkjj0zLwuSZXhb6KRP6Ax3DwqHx22kWSHqHXQp6W93cjH
/kSD30ZgVC6QJ0BLMcJhv+n9ii3NJAvQfolYJIXzZOrq/WChOpQif0nc6n0s8O52WJofeoP7B3t6
DrUFOAhvIsjGo0WQoN+XdDfDze+mq5FusMcIFf/TdjToaRYCYRX9Zv7JysF67yFItatdnz/wLikA
3N5/u8YppmDFOHkwHBR2pPv0qNGt8BCxqNkmXHSzAv1GF1cCfSTiYvxWNSgDti07P+WNMjaVNpow
nsWIjM9QoYlGaCcIj0H0Dwmqz/MzzULfz8+jiTRgHxeHm4pmY5H+Am2ss/lDH3ZVOzdi586uABM8
NeUgLwlwVq/rViUqgc42SsM2Q5GLtR/V1bz2fBRMepl38VnnXSKQLK1cEVXzFhEAYxa6WQVqg+hA
LjSgkDA9SrNb2zlDM47jbNGLhjssNdgmAy9OTpqg80I72za3K2dhBXVxMuFMOnLjqJRctFkVAlga
ATfd1D5g/tTjnxG3pPo2mviWp8Hg3KNYo5zVarSf0XwPgCDfNe8iSxertHDlkYPNd1vHiq1NE0SZ
esQFXbjezwHP0+nI0Rxug8gBEItKvwiokeocxo65JyPOpyZQgocfYAe2dnoaGJqzwU82Tf1h/FAK
kdtXEb80zIPNy1WQi+egc3CqRPh/r+oK8Mw1Eucf06h+Q9YXTNWo0gcUQ8jWSdWBLBGfl6VV9hy2
zF+HiTMhC4fRU2jl56Bm+kdU4poqVNZfKnS+70Goi298WNY/2JLsLKr9RTA23r5AwgHZJjasUKXQ
HbTp6UPRvEk9AJC7Q6wbb0aotK8+jDe32OibBeeZmpPLzZC6x3I0211uJOk+jOt0j6rCdH8TSedP
BprRIOIRxRAoIUZ4NHGaRUHyH07dWN8BP1nuEUph93Ge/GMOUbwjaZxu++iksKQe70jTaW3ukzR6
JdPVKcVFD/CN+eK2Blg4HFDIDEGtaVcaUkttkTNPTiSZfuSfYqtY3TZCUiLYFNp+EYFaN8hknutp
oJk3HeiQzwL43KQL+7gCcHP2ito3G4G62j8nLg/OIs2aLZqV3v9YPoDXZRHIAT31k+91eeg4F+6i
gfhjtwCNqkmKGhCHoYu9SooCIDqqylexjMyDAYxnEEVMs1BYX0QklB57fhaJdI9+yNxxIc2fbmpa
B4Fk0nFEjHNcFGFhLTy8yJZUkhMpLz7JcfhoGpvaRMI4fBl5nB8zXMHXeO5NfR4DYtFgX9gAK/kH
STTkgRWPM5oOsUZ1mM0PgwyN482FZqnNBZrJx25pW+jkrkb16hqN95AP4WyoQ+fOnyTN82DeodFm
Q8a6MTy0k3dHqXs1L0tRgTI7QRFmHKKNHG++aFt7HmQlDBQy+/qUuE1w17MkANs2n1+dI1zC9mGW
vWdkzJLgDpeQfO0V1YOOk+csyC3Q+WQtqgus/iXiQIweJonLNAJWtLQOEt8C9FNIgbRL1C3xVWaL
6zLyEdz86zLQaqwDGePm69nbKrbBrZE3KJuPaxtEodPUdg1U6Utv81VHZnIPLDyOI/AiLsibhpih
EP4ql9JEPKYtcGyYNqMBLB7YvEX+At+QXRK02TFEu8kmGFACN0kgtAbu/DRj0zAgg4H3F5rmFxz9
nnNS3hw1wqtXb1qXalTytSwNUJSJxTc/mkmO5uBZgadfFcTe3ijQ9wOqeWuJFiU0Frkrg7v9AWgu
/cG2OL5xn6Lk0gDOLNg1ZyiP1FfHaDKTj5dLAY76zzVe7HrLfOgRvzcBTTKjLXMUB8dVcW7GMTo3
NogJvFHvfKuIzjQMKi0PgZ1tUZGI/+Gk08C6R+0H3gtflCqyHzmiQjs97fS3tai9XRhOBzCXU6rM
cjGiN+Mp4PLJEW51jr3aeEJP7VG33ngpS4lzywDE2moQM2qQ9Dvhz/w2V3eVdutt1XfFug1S67Eu
7Z/kgU7EPdJo4pWLSC8Nq3D2vuAKkQY/cDd1HKmN2ZjAqunQhG07MWrmSb5OSVsjpyjBYR59eP3V
3w8Uwu08wvvjd8cxDaplFaUTDn46rtPG+2GovDjSEJb6Y3bTadWiWwH4GTfVH75RXI1roHn8oOUJ
YuzIhU973razQVrh9tnHJjLuTqpvATKhSuvSoDF4oYCYtyQRLWjWRQToG0+d6vtNRbO6HwDRgtMx
j+OpLb0Y8XmjeGVdgrDiQi5MTI8A3O7mJJLBFHglhIazoM2dQawFwBRQ5ieNbZKmF2/C9YmmY2wV
SlTeTQMebNkCuAnWwqwa4F+TmRydoQSKfRHueMC+DTyr1jk1pwdA8zWjAZEqtKqDVyTeV9RbLkSs
0Zk0le713OsPbclfFbJKRw/VsY9xydnCGTuxqdJRPyb94IMlNZALssrWkUfwynwnY4XH48Eyku8W
yHPOtuGnZ3caOlzK8Pj3y8XNQLO+HuQGXIDZjMRozLMzzXhv+IcR71PaBAAiKN+nrdqRr40A8AOo
LvCObfpayoHtwQvD9mAS+pj9Tfc3lz5v0VmYjmAx+7+W9m2HXgLbXuYtAA6aCeAAsWljdxNp1hKq
AZlJJh8axOR9W3LVmTUYIEbLmt0MtDY1B4BohS26/nrHK2bo3AANiC5QzSb8YA4kX4Ezm5cam3as
xB4grGJPs3GyaBOX/QA13OA8UgvLbPWiCloPHdUyt0/oNJvibqLOgkPZ8qUTl/J+sIZHAwnEtyyw
nGWXTX2rHUQE42dtHlVotNNs74okW/Sqj+7l6K2bLBz39TSkQg7llmSvMzUy6Xa3Sjob3CwkkpPF
/bgECRD8r9NaSZBLZcPWsiqkA/MyRh6+ywKUG5i4ioyZlJdKiYNXePG+nyRS3fxI9FqgdRu+Lvel
CLdgeWifUbCoN0YyNRgpV78BQAz3hhQQ1qgCXTZmbewSFTv3+Nzfo9wav4sGWK027/MLck0zEyiu
lzGI0epu2qBy6Zg5LhhLD9esaTNlSCndmRY4/gOp6EAS6RmuaDP0LBVz5QTW3Pl/lJ3XctzIskW/
CBHw5rUtu5tG3r0gZqQZeO/x9XchQQkcHs2Jc18qqjKzCi2KbACZO/e2g/QuSPzpfaE2841+3XiX
qd6XOBqTJyAd1m2CA2TXB3X7ieRCRPkWTV5ZJrNnnGq6QMDAp+beQrLmlEoXloo2UJFn7V02hf6j
2GSWZdrnwPSG3RwCKnaWW4+1DJXpuU+WP35KsyG/bnbFcIZ7xXfPElD61XDpdTfembXivQ18QIWx
mcAxCGBh5zaDhuoMTbVtFCZ3gal8paH8yYwV0znMZWTfaxqktk3gzyduGOFBX9q+y8Kod2pIA5M1
t/rHyQebIcvN2/dui/4KweKVpdrSbdMVdhL/TQ9FRddE7t9Zij4fpKnTdbPhAJAovkjLZxEZf46R
Wz9peZd87u/GYS4+25qpHFUek7m1fp8d8EPCPAE4lX4kcz5t1BQtxYCrPoArH6YAdovSm8ozlVPK
a15rrQwYaTDohzyIjePKcBHWtcVj5zDfyTlWyvdfEJpvxtgLacelWzywyugjeK1hPy+2IAjG/eaV
mdgKX6EDwqH1MdELnx+zPuyncR5Pbl/m/o68YHepwznaKZbC2v3Rm0V2H5pzfU/lU7+0nXbyfROi
OLFl9C61u6z06jVGjJoFJV1P4Cv7UDsxmGX+6KHZSpXqbCw0AmUzvx3tsDtmfqbeqZkTPgAeQsQQ
upy9EqTRg90oVM1hK4yubRKRYMzr/pQjhfB+zgt7p1Kf+NNToqPfhuPfnmM8tKMXgzMwTW4hXKFy
aTqnNtnexRQRH2K9SPd9G+YHeHcQ2y4TWNAmKjsmD8rXKY1AkNnLvc/lNwKUt//YGu70OLhZfgeh
ILIyO3p4EN2rTeUpblvlaXTCL1EeJ1dZiT3ME/sa8+Z6dMbCOJSeFb8DzJC8m2NIfLQRDM0Mt1Oy
j9wPRuoob+q8fwxUS7sLK826JRZKtTRDMX0xhMXn3OO9eTNBcmbdAJY5S2vDLR3a+akJ+W5xY2U4
W2rUxcfQnd42cEFc48UrIbxbkeBTQzAJHTjn1nUuSUCe2tAnleJYqNK6MX8wO1KzQXviy1J5awaK
/9YroHhIdO2brMSeVZF5mgoH3ehm9tcwqx/7vVrl/Vni+qrxn3p6m/kyd9+bVpBd4hCef3Pyyy/w
K58KKux/hopP6Soy50fF8+oHuocVhPB4/U96F5kNi7//wnGORjBn1y7Nuhu9J18CBfW2zByNP4pY
vTRSOk1nc98OWvyjjVKqU34VfNJiUztMwHooSljd3dyX5mUyIv2qjMbHxjTDHcl9ai1uGMfXFqTH
bq0VeBOZsNfrfvEr5lKbSRLyYLIfbLJ9LGc/g1aIenSkpY8ubyW3XEu4sdidr5/rmvJS58C+5rpj
cF3LTVA4vbfpRL60VWc7B1vtSQ1XdoRwwAB0TxuyQ5dZykPHAxlZxrYAsKkbX8zYuAxKFv/oDZJc
bZAlH2olmFBsCsJLFs/BobR4uXCUcPkSHWeexDNLvcpaZjn11GejrGXwqzA+gud5qmg4nwrTrVfg
lFmqxUHR4viQj4E+HSb3CZZa/6LafQsqYkzm67AMMpPBM9LuaMdhvyvgj7R2FcLF950THs2Fm2Cg
d+tJZm3DF3nuBMdYh7hgFJaCX7YtbItdzgAq4AIV7E4byZOqhgq6bssDjwzrOrQb94iI2ndrnuxr
BS9EvtN7x77KWuNx5KrzA3w28qO3r37V87ObGncP2mU6pE6pHcwpHJ56JN+eZBaT5t+DflKOYgsq
NbBRRpqQzqNf77wFSrQXFt/zJskvr+xkmh4qs4fN15vRSyu/NVre8nIcGB+dMv9WjKhAuVrnn+rK
a27IK4xndLn0J6pj1kEJI+MDeAJQEFk8nIdeU09Bt+hXUl/4JrOcRvJ1ttnKzWY0DiUEBQGzrtTe
esn4CIdU89nzqfX3TmCCOWcJGUtxDJMY3a/Maj4DokgQ1Mn6R1kaPqCoxP3ktVn5RALvh+ypEey9
C2vXPkgQlMbxIfD5upNlo3XvMwD3oV4qjy00d2/iSc2ASTRfZCVDjtYVSEDDvAuU3oPh1PSu6TJ4
1BS5sfRnmhQo4JPmOnlxuQBPNO2DObXOxTXSZC/ePFStxzxQ38pq3fCYuk3/IfSy4ujmINlMVbPe
dEByThndzpMfPgEyApgce+caZP9TuQz6HIV3Gs2Zu9GGoHNHDrR8MtR4vDToG2Y5nC5iqnLPu6Sa
8c2uUphWzSg5W1lVAe9Th8dU0+4bCvjvxdT7kMmXrhtevTaNgJPc0zeS6EdXrZqrDJZl2mfepaFJ
yeOrW5efh1rtT6CEUFnIlPENzALTG2jWPual5tGPhEkGblzdMUCrje+Nn7ayzoz7MtEvsmledoqz
ZPuQ+f+xnXJJfSAXyWtyHE/7NjaqmwxQzNboS4RQ5GX8h0PfgAfUG6ITThfgWgPE7JDd7HXwk9JP
0FkJdxYYL3gJ/cm59crRB/RKu4ZyGbImUmid4g1jbqKqv5eXD3nPmI3K5ZsI7c+pJa9WomkWWfn0
pnJqmv4QJjtkNo3Du9xOwwerzO/ayYmaY+H3n+uZJ6K1lFjMNA1bqWJ8tnl4Cc3S+pjTBv406cpf
YlZnEoHAJYzjbI7TUcvD+KAuOfwctq87mkW/1u4EvCZccv2bw067r7ISe7lwbMpMdrk4ZTVJMWAZ
Nic0KPtgau86oxiutEYP1zYInmdaN75cev1Ahj6O3rn17Hh3Cr84t8iuv4T1VF1Sv5/elP0Halj9
kyNPdHYEPGyuZm6/k8vdzG4+NGUeqRcSj/UlrgJKkYUxnDpAOdyZzPhKm+oF/EFwG7QI5vrBH94U
nf/FpdHyC0jJ6UxTCn94rRd9CR293SVJFtKamLSfKiAd1E2jL27hTbcxDBHRXXZ58BQcehcg7RSF
H1C4yw6TPva3eUQpU2bqstxs2zKtc0+0Dp/d7HfNXN/NPOw3efuUKGXJ7b7KvjdjvNfNafxGMis+
FpYL2EZNeLDjTz7t4NXzfQAHMTKjH5IWZF2XqaDVxNsUzbvM9tCgxCkmbYgek9TKHn1ATD0Zx7hG
HFIf8votXJ3tTjeC6ugOlEhlcMAV7tXR4ZpT9XcMUvU7SLUPjdoOH4sC2M0YOwj56UZ99RfarTL+
Mbt28il2vIDb3rzgZCrjszF3wzkzcrSutDg6ehDYHfrZCd7UxaGpvenJbryEkpk9aadEafN9N2Xh
G6fLMap9/LkalYI0Hhtk0FJTudp2/3b5j8yPecy9rK7zq7cHT6eE7/J2Ks5D1v4RADK6abV5RiWX
X2spYcnwyzHLb3/p/6xyxTxg3WZ2SGlrTtX6rnetH+vdvmzK71wnuQwaGDUaO/65rHKyGWZTwoND
V7Oj1NaDtQwyS9zQoq4NKSP0M9Y+RW1t3olxC+zd7K4OQVmK/UWIp9rOGezkDzXWrQfxvgjptard
1TYEm5snMKmgjDNfsW06dzuSz+q9NZZ3Y2HPF1kZyC+j+isOwyRGzYq7BkTXhS/8+H5Sz21dFQ/Z
DJ460wA0o5IdjjsxwjzFFKan8X6M7teVOJCg/gxJBtAt6Lt4zE+6v4rk5thV/SN0apJOsTO+cwZt
OPt+ZF0m0y2efL68Dm2Vht8Mp7nInjSu3iZlxd/bMBxTP/mr6qaeQrnfv0sM90dOLuUmJovs6qNr
uxdZTXE1vPNtaICa3oqO1djEb3X7T3C46lu97v2jRn0WKn6WNk+VO8WAvjfqdP9t9MADuvU2Webj
kCs3rTXPyugfM6OOPg/x7FytZuCvvuy7vRdoFmKUYXOyzDGE007hSbWrbqqXVLdeq6m/Ju6TD6XE
1Sv6HNrt+mRZmnnxsyjbq5pfXjTo//ZFP85kBaP4QU1oCPXuGjv6NJlOfcyWoib42fZ+9l3nULtw
nYCs8VFcXt6cZJiXN6RtudmC5mkqk3D1aUvUv4a+2l6hfH4rwyWfEt48xXl0PMXlG5wEWHKcFj7e
eA4RWVxmeWFQw5c1+LLinnfrGQTrVZx+64Ea3JzrXsvgLcJS/hjooO+D5LsGIzDg/il5CirktepQ
5fshs/PPgC2f5C0Amr0vDr9qH6M4B+AaxP4FIoL2vnby5KClU/95Cvh2h2muevAnpf+cW8Gu6wf7
IwLB/lPXT18lyjAb7y52YKGTpcVL9cGlneciyz4BPORo5dvJaeliRJBZzJRb65Pdhm/yAMKymKzj
xW7N+DGvAkS55sL6yEMZmM9yzP8aqw/cMq2/3Xj6WNVu/aWO4D1Tyixdd6ujalxI38SPPGY+7671
KOV7OiiW3VkKOUFk78y5/JzkWfyBZuXwYmWxdaotbkjZDKsovct/lh3N/07VW48anJMPieaGAOpw
NPxFqnlQfJst1YSls6yvjlt7d+OIwraf6vqhmsz+Ke165VwEzkgCICnvbVj4Tx4AkbeZ5xt7y9L9
z05SfweFVf0VAntf2XlgaAcgbkRXI5gWWpWCZ2QbpvZbj8j9TeENikLwfJGVBXaroummjKvdFrOu
Vx+s2eNNXI2mQT0TQhAgyzVITvFL+BGawUvB3lohjEkM/DWFjzZgOzfKH2SxmUOgCY8hWk2oGLj6
+ZVDgkej1w+jVzl7dznNsapMpRoVhZc6ifuWAkMbGXvuJg8pQqafgiJu7qOAjp2JPOQnFG6rOxu1
q4N4PSi9jmU8e2fxRm3tIhY3w8K+7G0c943eufqbxusoT4dFcpc4/NKUlXVNGj186MNTa0HKAzQo
dI5eSzdpnuT9fVDWDx4EV8G+M0r9yfeAglTR207TIpIdDAksGTHslo9rVG6Vb0kOOrcob2jenhVo
MZXGiC8SLHt5CUJTvTXN03aKQRHrOPS6fbAnWN34Kgrzc8+v/54KYPtArRX80ZJimofUPcazXR99
iAzeO/HYvkHv90j5Ht6+yaIClg6ufpFghHrbKyK7A1LXnn3vlzRQw5fxo3WqRV8dOloZ5El5sZs2
P/vNJLNfdrTh6psXu3dmYmo3GeYmpIzzm2VgxjovPW62W+OsFsL719MXGzc/PPf6EbRdtpPD1QL2
lgqdmsNWjeC1yt7HY5ztpbQgwyzv5Vtd4vdrCZVqxVrMkLWamRe6791LgRDxqXAt4e42HlBa9erz
NDrtThsAq2jUch/8RKPdS6bwbRsPyW4Mch1kcZ3ebF706PZ+JtQLPungi/6DP68qoM3Tbaul9Spp
ThuB3rZTbDTsz6di5A9XHLWKHMPoFdql4Gn3qYucj4LeqpOG24Nlrivx/VqJb4kU2BesqWukdH/+
iqyjzD6CsPCO0pMbQi03NdH4JP23RjpUJ88IvYM47SzL3kGKJb514I9rb+jQpUqrru33/YNvR+/F
KXsSB7GL3DPzGyzv3/hyfd8lhgKwv3keeLQjSd48iDlXfFslH62pu9hvm4WhWnnQCwOqIfHDNjyc
WoAEPDqtLNwvEjLCwv1i/SJBIy5Z50vqZiXofuGXKe0eyNYFmc1zRAvFGKmoCr7KpuJhbx9bvM5E
mg25DBIiaIqTTZGpF6Ei0qnTAs2l/O20dgvbChX3hNugPiHM/YtASKiEtqW58A5tlEOKBpgqTUJn
LyESDJrNBzPoTwdp6zYyI3xjmN/XBjxZqeX3rUtb6jtB8WPlJrSeo6UF/R/7X1k4Y+3/kxMpK3Sa
Cw2G2qPj7rQoClJPAZPArEsiF+0D+4q8SHbd7ENldfNu0Dv41tVk3G3B2wHacsqyl/xJBoLi58G5
17k7UyXLmTmZ/zjMdomyN81BsszbETDm4si8Sb2r7eQvOt1GenYWW5q3e7DC4TX3g2hIdqUfBo9B
Z6rv0nxOd7zE69eySrR39eII1eq+XlYS4ZqTfkhzHyKsZYMMlDR2ZUctux9Td1+n/bgmQexG/5gE
EM4XZViCOMj0/qhWRnVwVZXiBVgduBK9+kKRghRvgd5L71cAs4SbZp3ys4lXZhuhrnnNYiPGV0w3
wnlj08y0Lzoa1dp9UNKPBS9kyxdLYSwciT9XszvbwwHq+4yHfM9dv1fSxjzyamld5Svkd3SeXjy1
+xZA5kG+dF59B4ltKTHd+YXzQVaElnedDbxgOjihjjz0xgMqu+fpjQFi6V6if3coTLfaLpl6b/2u
bOQLUQKThYwU7P4VhqOHolbpyXOSxw1gv5iKxbTm0JdlqAzJo5pBKOlHcUt7fNLeT23zY63vafl8
12m69STlPZN7yQFWQt7FkaOhkxoU0rzgkbIJnFqufRTLZrbNDrE1egdgRyJUhqyd/phVxT0L6j5Z
/u/VgB5bWQpwX2YyrPD8NKjI/mv14YWtrqAJU0yN50H0BWAO40FgqQrIMiwQ85Ok/6/lWiNwaIc9
B+oIGWPL/9pkKvE7GazQbGAX0fRzCoxotdk06phenTxKRGiY0SO9xxcaKXye2saYvxUaynkEFuJN
bvvqzTBoyZJfql9LJ+38Qw8Z1L5RtPBJBmMKoqckICVcOLp1euXI0zA7hQZ1r1eOAfYTUhhUMX6d
pNC9tPNGE3LQX+ktu2mvFNznq6S3MskDSB7LxRFTgLkUw/dU96sHGcis1OtMloHafS8U4DCv7LLM
TLV6MH2elYYB5Pbv9tdTEe+nhIwOsKFgvzyGfHd8RG3GdPqaWelw1HQ4n+jRTt9oTv4/R7g+Yp6F
NbwpA/dBmU3wKVlJabFH/+vq6+quzFt6veIxpcRewzGK4iRvJstg1ZZxq1vroNLdsJrEDllszz46
y2sNtZl1uW2zS+uL3xk0uPxzm7bwLsAbnwD4tGD3+nWdLa4wg/I4UM1AY5APII5Gc9+4ACcvG2Vr
MdhUqbP4ujK7Lkur8qPr+k0klK3Bwu/Ka+vqyKTBTGzi9T0T2t9y7w05smJZdVX8UH+o7VZ7qDMU
x3ZzBbsYHLh71TWwLQ4d7tVpJ2ut18JzNuqA4nqSxwfxyxGmqqJD6yKZIYEyjEUaTQvdzZdwLmpu
IxwmjvXEdV3uNR5gjkY1ehetHYN3tut/cMsh/VqYlnfUx7EAhhWlX6ciP2gUW8hDRjG6GhM1WoQC
TplapueqCJp90Y7KDXUZ+/MMAfpCngkzrgJdsfGpM/O3owMwVY9itAXSar64eRXtxCaDH6rtGxNq
2hZKgdWu2f53b6BIKAHahDKy5Vo0oJBGciVlVIQ0avG8BPv/T5vMSPyTSxJAq6ytJdB3refAV0jX
V5slWE7VSRZeNGjvJF2Xbwm6Kftj6MeYZmkSzeKUFJ4sf/rWbN8WkWp/jBXQdgnfzLIRn5y3+f7z
vEHNqSUY+Rkh2OfEqGRHZZmoDipiMvVb5+Q3fngZgaJWpy2N+rt9m9dS3ZfbrDHh7UXcbW3Q4iZT
34zGo0v9A+WjRaqOTtP6XoTsRLQu2oTtzIS8AjjM4iQx4t4CZbkOtvJp6kPjNJIzJanNoAdFtM6g
Fv8P2/8aF4LoginDPstxQev+mB3LPYFoyR66hgcH9JqZymACJCw0ZPxK23s2bU6xzbXP83cW3P12
v4S0kQ19P+VLCnI/D97OG+SSPE7t0thUbxbvHJTC4Llzp/lQGSmvCkADoTBhBnDFK3YylYGqAhwr
kAcXi3ez/zZYjvGW8o64t1P/1aYjEbRTI7BwW7DslR2FoWVXq//OQ6iq7KG8mW9hS29pjLwTwohA
wLoFApaW2lxeZCoxOnf5g1WBwKkHxBVowU3V2+ruknxHAy1C2iDCr87gG9dK114OxT+X4n1l27bJ
KRLyypYiZUdpIYOdaLmG6tNJjhLQf15zO1px6+IId8GwcxYWDEsx7oIMxvWqdfNHUB4LlcKCF6tm
fXW8tC0xXWPdNc3oQgK6hC0mOUlmi1MLR6Q+6p3dJ6SAht4jMZ3YbbQw0Sa3Ktab52kaoFK0M8ql
1miE9JA2MWwKKvTiqjJB3x8WigZsJ4fCLhvH6Wwb6Z+wTOMxap6UrWV4jmxChaaisD6ue8TvmDnM
zgtjnnw+JZpt2npadO9/88HFC/miDTEo/yIZzGnhHDEBVoDnx7Out3/xduJrT6rE2S4GD3yCsbq9
1Y0DHe2QdOssLhUdlbhlvU7FP9sx2nFbvGJ1P1orTk/iFfsaIut6QIxiv06X0+lXaG+jG1+maYyu
necEh8BFK3Rcshn96NFEqEiOo9b0q5FTyBNPV/eQGi4ZEFnC1jhd3JRH8cVeRHSTwJx5rLTBum2D
5Vug1fvkM2CY4PzK/q9LIO7WTbZKiMf+EADbun+zK54Df4ROl+wwJ9BiR2bP74Bj1ee67oHT6mEd
P9H37h0ifoKHF0aN0sNdisbXGoN4VIywBYNObfEhGCteP9krdltBjDVI8vP6fe5WFvUiKk777Wsb
Oq7mflu+EC716I08TLES71/dHOaClzmt6CtkD8vx3uAC8AFU9s6jKnyFLGoR65pHaj54LZ4X84Os
QRW4uwL9b0QEcYvthVvCRzUoz2k8fhNv3oBeKWETFW6mfCFtkhm4zrEBXLQwNM3TVO/hWuQimlMk
PDXR6rOTMBmE0Ylesnzvmnp4SBUNJCgdIUh2aEpwk9ms68GN+tZCXrp4XkwLN4+B+cou2aAEZrNr
VNq1Y4dmB3NpnFjoZtaZ2OYs8q8jreev7OGyYdtVjkZGE1kKb/w/HRKy7Z2ojVAX6MvjdrHBKuM7
mpC/CeanUZcynD18EXwQjS4DGlyLTS3mLxIxC2boV9y/2uSAcEEZkdN9caZsmFLYPSDaQ+MKOjQe
++YPrToNkBaqf0uXNAop/qlPhvmkhmX0xYfBYVdqZJdJPOSAB8JDgzTpFyUIzGvYNTa5gFj5uMjG
pYsSAS8PyxjyeOQvA30If6lNahxltcY41BWtvRi2wZaNsqbQ/7x7c4ttPXyLURLfXS+z2WL4GM4K
zfxisupW84/rZb0RybLdOhdnqnT93YQKslI6CJAFXqfdjCWXLDMZUPv5hgLPfBL7YBc/415s+Y/p
r01rvGy1/nnudpkXMXLF1rO+UaoCRrt8nBdn/3bLunvsgoAWxfe6A/hKUcYPea0HDyE1ur2b6eVX
eHMooNuadW+Ouf2BJus7see+Qr+6O7oHBHvAAn0bkDWhaxhgtcML+8KsUn71Y/dN5UKMC51D86hW
GpI/i91uOmfvl8Nws5r3qWMkByWP1asMbtCo1ygbh2z3ei2uLXJzJ5B8PO/ZYtYztrWEO0aEguJ2
xit3sF33RXiVBO4+pA1hH+ijg1oLkoeBb+SHwG4sWMuxyVAugoiDW3X5apS1eEQqUWahhqbV6z3b
EWbbQdOxrf/9SIlBmQU0kUq6ZNu3XXU75sVV5aO8ilnds+31Fwpvuyzo9Gu6KIuavGoZe5m2qo6C
6LAKky4BEpUvUeLfljKr1EXg9Ffcuk+ifW08mF1j3Mk2MTUQbvAq/GuLGJ3GqkHZoWuoAsJErpaU
0zLITJCYMiusSrtuyzW6FODmtseXM1bf69jtPDlqW27bndk4V30dgLsGH7qFBbpNFd9BVHgCToNK
NdlSSnFDE938WCkh+u616GYvgxi1aKyKHay3sOyLQSebfMrN/tuLndsecDrGc+B6/ouTS7oUb0BT
DCAu45c2oLTVONUb/pyLB3qKgVrU3CZ32zrnj5S8YaScNtuLGDkBtZ71BAnxBKIhUxlmH7As3yo+
CihcIG26v7Juqs5u26QPVPVoFFqaAGXZa/PcHig6pg9Gzd1+zC6y0BbL5Lg83koc7d4ZvYiGAgNy
OfGYjFsFVgXbpu7uWkTdH8aIVPVgjdZ+++AyWz+9fJYlfeGmxv32YV98eD8HShlHLaLp279oaqqq
O+TZeRom/V5H5KfJx6EqT/TR+geqn9Mtq7sCGftlKgOA6OlWbEZZi2dXxsb4IujVHlmuG+HEfj5N
jIYRlNXuxfYX1leHrPsDrSMlo/ZfdKgbz8bS05PMYDRkMBfQoAUN0OooRYyzXiqlm1EC28X2yrHZ
JGQ7P0y1YzvTVVA6bg5YgsGu5+eBXuSgpdzOmlT/TNOS2u38KivWmCnrgW5s4RBVjofW1pK9Ls9p
v31ao58v4Nt8ouFmec6Tx7iu+wdF57akGc66kLy3zbshR+KipoRzP4Hy4XfBZrdMg6Hl0bAvoTnN
63SNIYeZIDP6M1pm6xYTeu9mt0Q3afwc/frEKKvK6WTTcikxbpJVdPwtR0I0PdKE13707I7GsFwD
EhvVEAkHvTMjL1p64ePcIeurp3SYhui8w4+WFfN9PwWWdSLT0pKoNWmuCGwDVj8U5+6zLiRKrVtK
lUP/aT1EPG1uddfcGBeWSA6Wa4ijzL6asO1AGLacEi0qfVNaXWJ7hOBgGXrPSEDGgdxuEFlod2J8
MdWaTsPq0zmjqWTnlz1FUTzvTngTgxiwt5ATWIzG+MjjnnaTMHE+71+2bRc10Ve7Q//5JpvW/RL9
6vi+hSMadYMTQEGq6dlc6lckcLmj/HOgmKBfayt4dlSZ+zP6v28RLwgok7uO7Fnncpz4XlrHxLzZ
Tq+djeWLvEhbvtib5Tte1jLbhs3myB1APOuezWUtB01e6YIBynab/XfHiO1/CHlxud8d46awrA5d
8rc4XwT/fvq7I17vVOVuJtZ6SP2dN3Qpv0w/fzD//oN6ccmhplM2d0tnl6cwrtD53F0tBDVSmAuh
k7B/DfShYNzWEjn1pE12MpXt4o506P3X42Qtbpltl9jOeXHuqytKzCvbq0tpXemcrBqGh+Vzbh/h
Xy8pIesHlC0vrr5dbv33v7pUQ6UejgG1MYNoZyhmdYdIsX2zl3zDrI79xbYGyCNYbYMRabRHyVqC
21871D7C8899a7Q6k4Y/rf7VIlGO0a+nB3pe1DteEsCA+Fp0XH+VA42nH5nKUCwPJ9Uy6PI7IutZ
HpE2Pzi78KinA6Lc8uewnVG0UROexFprhWXvt00yW0+SQ1+c3wOAsVHB2huVA5YwpjolQ2Vrz7P/
btOqEOJNiTFG/3/a8r8e/Sru1fL/9Slf7X213I5S0fDbR5GqHuw4OJEop8lZ7SHHyizuFpBTF9C0
ofOuWzBoezG98TKVmARuqrt58D7MCaRXu35KKWkvm2WwLcSEmwbap822nkotukepSncPcpYSODoC
RnKFJv+blFR+yCPEHpanRxma5fluRQLzGFaDw9H/Elu3OKqYZ56DZf3JY7N1i42IhlySsVujr73k
duu596kiwRGxOCVClQRvA4fJvY1DwsQhM2FWll3/PHJtI/7lGLp8PhtD9h1+FBK6y6AlanNqGvsL
tP/o4Cg5iV1xlPnQRydpMlithhKm6x7x+9XNrxA56iojfE++VbmMSj8t1MKwR4WWc05gtThDmJTd
dySs7gOlIieZZjvAdvwui028dNU9h4htdQ+Olxz9wdZ3EuNNCrKr22GyZ1vKxnku/2yS1D2JPVFJ
QnUGIO8hdkAoGl7aPVqUy7pyLm8qpOuPLkiyR7EHzdDfK7B1v7KLU7VcBNki5Ke2DbXTW9pC1aof
GhpODmvgcqhjWVc1CGEE/mfNaCsXvaojydI1YbkF8wUxL/WlLXYrN706zsryJ7QI23PYlxXsAEGF
PtPP2WgHsEUhhvTBrjL/JF6J20Je2Foeg11khI1RM+lnbZSTrvf+ulTbwHoSh100GUzi+XSS5eYw
KvMypHpwv5lUJ57vXSQdKYvukkJzr5IAk5kMkqjylmyVzDbHq7jAdGcIPpdAiXm1ZTtmO5UHlJAC
YFjSZCDt5IarlCfRYx6gznoobQ0CowFheN2HkALY3VNX6SkZh3w4KZ1nXpMKgI5e0H61k6kMaHSA
S/01SCBopGfbtq+oEZap6zHciy1XqIrtNvd2Fr3VPz1yDviD4lpGl5pbwE0Gf4El2G76vBSbbuj1
qRimv7XJsGpo1AgRxxb3O9uvbf89dr0iaW9usMt1ka7rDl4TuSehdQ+ysr0v8+C7rIT9na6UJxs+
PxgqoZLPeHvkTVwNV6L4hCaEN3S7r7slPtBAj6qKNV5lQ1XF0aWKW7hJEnt+n87o2jlpeUbCLnnr
00/7FPk6+XA6lL7CV2vsm6DhY6Gn89GtoQYYcu1rkrjTqTdhqZIw3gx2RTHWn82m7cBZHTSrR277
V7+OFJqLaCJxKcYhNH7Wkl+UlcELBwc1U6u9BL3w/MeU95yL39jBxUJo5V4G49dM15qo3QGYRsM1
AHaxOLRBb1N4qX5NnaxFcKB01X0Ll0m7C2peNV/4ZRrSD3FF1H0f6lbY7sRWBTNPpxKuVtz8xDjT
ob7TO62EeIBz1hi1S+eLNdQVOHeUCR+8ygOJEun8ri58V3lvRydQPvZKcCW2lfAqsVL/nrYBMcnw
ivSKLpEYvV3aX18wZP1/DnUpIKuHVgv/6L0M+JY5DB/zNi1ule+FiBMuUxlqm7/qF+uk74obNbN2
j+YxqPRfgeKQZelD0ZTSr7D2i9jp4NEnuHSNADiKaX+r/lCsyvIu5UKK11ajQX/X7KMWWsbRGpgv
nsnSHdqxaey6l90yuHSeVqDzz7Pw7UmgnBPDNXnSkCvdrVIks4iZLMOqcDKnDck/0TUpHbrHYBvP
aQfCL1olq1vWq/aJhD9vlVN+KaRIPJQaP2VT/ku87cDzl1pw82j1eJXBtHqP9pIGrDXAzCTjR7X4
7EZ9DthCxYZAApFbzLpeRCa1AWav9Tjwec+7PUs3zOMa9K9nvrrEtlw/EASG4xVCTBWllOGSyyvz
8nosMxkGeZne1skvd7O8QtfyJry5ZZYu58gMViJerqf0Dyi2jPV82SbO7ahXu2S5hcQz0gpK0aE0
6rUk1xbIgaqX803ABjJzooislm1q3tlWu4dXIclk98/wBSPTB2W/HtQueIa5m8xdE8OMFhuhxR+1
1ndwaCyul7FyleGrOy6lavkYEiJHbB9jmjIbWpxlsxinGArRyIwAd8vhYnz14Qwr0491BfNBbeWh
cSyjGFJ4E6GMp6yx26vvxdHwQ6y0CYEtNyy6JE07HQ9IiLd68CQ+cFndVTN77zIpTdhnwKhgvbn6
ZWU8REAgHtoSqpySxuhVwEUBHQkJ1/8xdmVLkurI8oswQwgQvCa5r1XV1dXLC9bd5wyL2Hf4+usK
qoucnD4z90UmRYSUWUsmUsjDHQ1Iy8A9axgXEmuJSN5ljmlDHkJWFV9bfWBBgzqKj+BHXllIIRcr
Loz6BI2G+sRUbxk+uikmYskARSceAUar42bv8XsmjrsvMhAQuFZfM8s3zN03U0rfR4YVFKvF7/Li
M3jr0x240oMzyLGDM/UehlGCZ27ctNMmiXzIKywx1PN73DGulzkuAK7mOIL1A4vOM1rseTBvmd1j
K3cqxn3T9PoRN306SBoabVe75o5GZO8+nIuNen8aIk8LYrfF/aeYBxutv7yDZe5/t81vi7XQdOA6
AKaAoUBpkrK5lMilNC/gRmAE0a9koYZyxXF2QqXsNJuXBDAWcSAKc+3yCngBVh3plCCSCKWQkNle
aXTCWM4iy+Hi4azR4CZwlWTYVN4dZO5OLsvBpnJCfnL0LVmoMWQCvjLwuYkIB7GHZHgYp9UhKyWq
df8h8U4TKEOPbxfFvAr6IPrBEyv/7A8gb6Of1yx7XJaXYTXblt8PeT9iyb78Tj/siwlqotXOaCEQ
BTJ9/WQkkOv15m6pB+WBun2TnEPQ2ewHUQ2oKVKRgygtzQPHPqAapf/b6heqC6oM2+Nj3s8rhTYI
aAcFwKKZ0CiOygMyk0rhfvL3OO3HL9Ar1sCNnLT7QWGsydbyZiPzKrnRSNZWdEk0/0ojSG8Xl7BD
7bw7iguqp8WFeqbGxyPkmbGqKy5QO363O0mHYgmW5FBQ1j3x7HIdVztKgjhtgW7ttbE5MzXEN+6L
aYjkyYAa0huz9FVS2e0rMwb/UxDq0FRAUNIk0LjRhs80JelFcGZy4jhQwQl8D/hW+6Fak9f0p73T
ot4/B7Njt2K1I85gUhBnO8aJNIpRzoABmS3bbu4jyNMCBQZmGb/bLFPJscyjnmFp+T6V1guNbLXo
EvYQy6SAqI/h7B+WNCN2lCZEukraMopMu0wRmGCsEpVZIchRM2WipmcQvecAB2wpFlSmqBeiLqiG
cT3V1GBeGbacx83NiQToItywfIaKbei3oddo0M229PKHDCYGaYnnFOph1s4JnWabJmA4RGXBeKUm
AZMSlNAkct6tUbOdNrbjqc/ZEbzr1pudV4dA9/MXcM3gw9BCij2y35wktG7txN4oRgMM8KSNIQTT
O2a9DY5b7BrTAHRKrQD9UwB7G83f65Z+G4JJHjJ1IUIN+Kok+MTYWcdzdE+mnu5nHkKA4X+fQY7Q
ms6FEC003z7sRtSB09lGAtLSuwp1jHlmXRwbH7EKBBRdYtbrmQCAqvsbo9nbvtGfiQSgVkwASZk5
+xG1S+BlVJwAZEwdkJybDirjF2YAnk3ikjMOnalc3wEOCMHyKAemG/UP8kRNoXp+UpUGJFwgwWqn
WuA1A4BQ5a9RWGB4xR2Q40wGNpSucULVVBusqRurMfXIXYvQgYQjBeU4SsqEaas7IwUtc6yygzDe
4zgzg9eaZ/luWffhtdoqdg9lyr2xkfm4NeN+3IzSxSYkGVAFje9F3AfNF6G9xg4cemApsES4y8c5
Ed2pzfnxcTy7yHo34a5LLppqsbHagAMhXN2tdze/BiH8+wvyZGNBKgCgcX+6a2r1eB6E0aUAl8Pz
Pv5TzG/bfw8xodIzr//f41zfAiZlfk3QD6xdAxo5f3oLtGDOwDzLE/8Tr0WyTaKU723kuzZOZFme
joMwgHnOtYisd0rhUJXpdEnGUMwELqymC/dJYqaIQsUelelRD+LSqAGirpQcpWzxzlKE85HTPJco
D7nQiJVddMATCbgx5fyI4Ln592D20xpV3OFpYeKkHtkMoHlA4fPh7sr2U1yYODd2zXhycuipTY1p
ea2/D2pkrlCc1LQr6rImujhmZ+1ByRxER6jSNKjtzvJ1pVSrxqhuQUrrrmi0NKYSx/rHITnwPwiK
zKQDwjBSNVHgoQDJ4QCl1pqjir4XJztLh4vRNcERFc8QfOuDm16kwS0pB2Nn9joOAR826mlWlEH0
+vxgzgwn3LAE5EhUUzlXWuZNb3vpgIrdeUzlmFA6A4JQUY5S5BDU29DFHh3E1O3Bt4AJx530xQAw
EXy2qjuP8bIX6/udWSop5kg1FJBgYy9SwzosJoogJ9mMQisgWJkzIM9+L0uOpmzCc5UEb3b8A/ku
VIY5gXvjE/PXmo+Tt9uOAjy2ve7JPmk2Imlajrp6V1z1AlVeQ+GeaURxURfFe5BouWvQ0rm7Zuim
Y2kmeIF9qjW4LKinUseTD3unhFnOhimdh0RJapCjZ43vWaYPxZYwZMD/luxEPRulJfiWNaPNYiNH
lOT4K0lqyZCKYdcU5tE0Bxv6UzV/Ards4NpPwQRthJWTJ29+6AQnskFRwQbQDBWsSGCtha2zTUek
KsJGgsLwbYayqR5yaDbui8ALKCx8iFDjiE/iCOqFS+XscNkMje5pGr9Ay+0fL4ru7ogo5m4sB6hd
ew8zwdkp10nOA6jcgdYCEOTsrBky36JMWQK58dtGjgpcEA0A+Yihxoqq/MxZAKTNkOz73vfLFfdB
Aj1Sl6muWXCwrw8gNVRQq7qecESn7tJIBdFCBhU4LRVDQz6CLKB1ARByut5c9U6Y4DshiD3sGbmX
JwH+3B8NB3UV7sk/xtTjbj4dwQ2ATWJt/HYXUNyJCm7tQ8bro6ajkcC0g5hCa+vjiB/vSL3ZSH6K
JGPoRKh6nbsP0ykoopWWeFoOn3Isv7xcEG71HEl6v5L9kS7HqEd/FuqFH/eCi+MfbRSSO134fi/4
MGUZ/jFwefk/uoPacb3SLB2Ae1221wQQKgF0PD36M5lmmYsNdUtC3i1/0Lso+mOSpyII3R/HuPzD
fwW5UoLrqX8DZHNK7i1jOwS4BPumwxxNjjnmYWImt7Ufi1NvpzXUPqC7EPBgD4zywL98DDUZRM2L
xszvhl+hWMfSYyQdHSDCBHeRX0DT6aiWmMdBFvqzcYwMUNMOEikcv8ZjcAnPwG9RzWOtihFEk+Z4
o4vNrdOXP7LK95qxhdw1Kty7FVcE+HO3bCCeYIOTKAGf4YFGGi6rzqMjWQf1bXTJGHeF9ITb++vB
18otaBqTFneYva95VNRJ5ZzUy/Dn21oDtPAWx1IKungXgjPIsxT7TogC/MOQTx2GttyEujM8pcz1
kcdHSWDmG2Abs8cvxBzc176FQjpFJ8xA6sNQwnKu8uK3Dd/MqG1tUQ9CZMM8NH85TYU6HkWKNih6
tE411CPbw3AJ0QysjYoYzDMUj9qywmIL6uTcVdMbhJDbM9hmICepFEfqfoh+RmnzOnbm8GqD3W/b
drHwwNieg+9G+9bjWXsCMSMAAXEO9GOsFEJovDQUM34EmpDZBbVKPHhlmYfPOx2Pl2fqCn0Kn1Fx
cEDlOy6IlddVpqiq/8KTP22qfIdNPHdfGtuB9BvyaHXODYCd4kpswWYvN2WIrDUeNaDanM/bsR+s
wzpFOTEdr+lkjk0SBNXfz+fqqD773BMK8KvjsgOgh/+yDTBrfceNpNw/2GdehyXuYfdAtA4PU8jW
Rrus4aCjEzwzPJ6X4xG8IwV2kcE0gkYiK5GNVlYa28o4+8m4NGkEdpo5cvZTqKD5YjSHvaysNdlo
oRGVKZAgVcvRmBa6ew/k0a3K9EYd8sVI3jf1BLSBur20FTi6qer33mLzzbRdO0zTcTWM8zyovxAD
Jk/N9GjOnZXGs4uimBljgp9i04nthbbhDvtuO268M0qnOgN74BkaCoNx8Q0MThkcMsAOaFQJoYGx
oQTrKXUbLdtqLBhODmRsJAADZ5x6HLD3Y2tETcyZUncb9DUN/Szq+CquTPcUScDq1W5p3jjhqgoY
1XwUngT2JrUBccWNSflETeK40XbIQA++2LIc6NxsAIxYN25kNoovXei256EGgYg9Bc4mgr4HYLF9
fUEWtL6Qg3pkw03GAJy5g08VIh7CjGYYBgg7dLteS65QULR3gSrjiKiWQ9HJjnX6go1fhSX+bM+I
g5arWDDa4wOE/3QaUUMLqTXIDt26zkvr1lzXmh+cwUHPJhTYurh7sMYXsgEIptUX6vq5Dc1zmR3r
FopHZoo8MzU0rDJQpWAT9nO+KcgEsHzqXqK0G2DCmxnRpwx0xXA3hmS0cZzHcyxNo1X6bMRzFHyN
07rT/F+JaX9NW8newOBenErdjLyw4Ppbpw/ObhJlvJFO+90Ej/U5a8H4N7DPvEfROA0KkLvhvt7/
TKMaRFovMi6mrWh6pJlVONmCQdNAFRPX+0DPX22gXiA9P0J0UrJ05UMg8EBDUlMEO1e6yiL2biOS
CGhTvdsWzogxt15yKTowGzCAX9KgOrWKS7RT/HA2UYkuY3KT5082N2/LYl5Caj1D3b3ReS4RlS5z
5iX/eUyeAlrPwggOptFDhaDWJNiK9WDTlXG9nselEBEErrkNyWDldzRUtfXyZlgOsq6xfwtRBIJS
glDyY0xdSxVz0piaeVgpBqa7sQqn4d10phn2HiWo6yUOQraoyqn8F18z9Q1rcZc039X/OzrgTzaT
rvOzWNM3dVqXK0IAPAba+bSeKtCAuJYJ9UncvGfYbUIPxaOuqzj6UD4DhRIaRw7Pjo7m8GlzFzo6
vbl2wRbjNTGDdovU+3VZZOabjTTUZsTxbVuBGOspQNrvGRIXwSpxAYrmVR0/U5P2k7YqfdvcLTat
DIs1h8zUJhtDsQa+1IWwh+XfrEgrUeIebhpbajcyUQOOqGYDigDwrfWBA30HFTya7Cl3QNlHwZab
dXvTdsVq6Ep9BfKa7lyobF+daGeW2u0zK0T+NiH7qlKCzdSDbzcEIyKNRJYc3cz/nAb2xuTWeG5y
tWG66waBXwH/3PqrynH8IxQJpzPjJWzY5U1nVzUUTsOq174NogXh9of9bsV5rbgFBQ8kiAGJprUf
1pnjBfgnNnEfIeW3vK05ngz0upOm4U+ToLRviVney90LG1dwk+FOnH645a0ltkx3EjybyDf2l2oU
47rVBwMFIxJ0N2RcPFD5MTyL8hg9Nr59Y/AtqCWbJ2QjmkNts3AFjnTmAgMHo933xyzlzTly8+YJ
h+/mqU7xRAKmPF+TjRqeRtO1CMU8qWDYaK6GHmTwAdDfuyWuGXWIGAd9uIpAmPq0OJbX+bCLNPu3
11EOLQOmqQIxBgque2T1M//vDIrGn2KNjXs7lMNu4mH3eWzMV3DwpL/SVvwxIAZvs+WA1VLPvGTo
7L+CCNf1YK0MXm1zjHbhFID4uOzZTfiQfasHrq/CBJQQVqRy2Q6yU20VNtsorX/SaLHTkJrQL1Bz
QV0k1/N1YfsgSlK8Xv4o+nUVppqn6RWS9AvPlwt5+6NjWiiMR9xipx7ZJmO8GUY+Hsw8yz3sMeIt
JZIpuYzqHEB0LIguTWCdJVMeRuXRiO03Mi3JaVQjZx5zOK7CVK6avEHu67e69+Z09SDAeKDycP9O
2UnDcqq+qVJuXM/+ZvYkGs5lSL2HqYtNza8SEIUtpiES/i7UcDWrRJNTY7KUzu56Jv0ZUt+69n37
OJxJf3xo/lIwPfrMeGpOLOIvdBtRKVHfQmID9XhDEcX8U5/w/hCZKAeaLzCaJMEFrYZNzQh+EBsM
MHMGMMtCuUkGJwcMAJ8xCUaoddYlI3QVgPExVONzcKlgCw/aYzVcwD80JBiQVce7zi7jMxCA+i20
QFxYl6BZpeEoJnajXtZBwsZCalMEBbu5qsmK2gUGqRpr14vCCGTEQL8WwCCgLpnnp7oGHBKl0q96
xoJXLRvkNWTlC752w9nUV/lB5lCmQ4Kr8qIutzcQmu/Pgw3tRVJXDGUCCa0EWEyl1Uh2aiRQCFA/
w34WLOlHnvbtikdmfxq6/O2/XxjTxfKoCtnKogk9Pc/r9R3PyqIjOAoIgjppOq2JpIXYVaiRYB7e
YXf6NcjLDAURSFNPaYgr5n8f3tk00BMHWsbXZKNG9r3cuk4PUnS1ce7jRO2eq35jocYXRSXYLpMD
N3HuzdW9zg5B5O/WEjRSUKJamiaqNm5og+3yw25pELYquRKHHiBh/eCoaqVd1QLOQQ6RhM0u00S/
cqu+vJmgg97YAlAp35AliOwjUd7iImHbqMu0OYYCHVGXG1Qjj3j0jfrLlCWNV7bVtKnUQ6wqAv3M
ogp1O8uYeu0ATHLdQX5zIretGwj/mGMU4a9+5NmWjotObjJIKKRRi6Je3LFhy2B5UuWdTcPETQId
E8eqdfehPq4tZEuPQdgPR/7RoyE5yNZHDcBLy5jcy5RlhcVGvUZCh0jX/34wL/EPr6j34Ti/FZqx
TFtmgBH591t5iKHhn94j2QyntQ96dePSxQ+qGr1rqxWUmG0fh9BB9xjTGw/qlrgwhrbBpzDL8dU7
sGpVhPr0iWyVaYCoSpOod6z1T/0E6uVajMWWnHqQJauqc8CprenJJ8nq76yJxx8ONlyrGqRHN3Dz
6YDhnM3U0AHoLH5OZqvtuRKpXZreN1pUnaGSbbFRL+SdvTdM/9diDwoR3szCca/IHkBcbK+EFlYj
6qWeNKvxn5q+08ASojPcCBsc3UoUGzxj2boIGlNDSUja7+08BQOGCqeJkBIdz1UWnTMKIZtSnEvx
Uetj53MWp8meUs1LJjr6yElbDr6COwP8QyojTXYKiwsJrmYap7mibbYCx8L2DlyxQ5P4qBUEnDjQ
w+yJmgbEvkee1G/uaKSzieymOpCYyNXvfTzkQKII2gIozWRvCauzp8SOh2Of4TeMCh8UGIqhOuIb
FXB5VJufktH9GY9FmntmBxDo4s1HSJK1wtkIv8S2FeLN4HUy1V9laVzTj3CliVzcYgvVb79XXwl5
psXrB0ed4WlUm/4b2fuBh1uzlABAfOw6lt0FZGQkOI3rxF4nJXDvFFMYYpi3J6PNpu3kR9/aMUxP
Ywm5LKhqVPFqCI1xE5CoHLkGkndolIpcpxp8nM6gqATqPVZf2KCGvwoFPMiEGYC3OQovUINrg51y
lJaPC24WN8FucTsJ9Gzr5FYYoJ0ADftor7ldDKcpLHZWULnQjWuxk3JNq1zbuBIFq6JtTNd8KvbZ
iPPm2PLBXuu4LtiLHiBAGmZ5qF9ZD+pRCMtm26afOogQq3nUmIdWWN31zhwjuQm4d+9xlicH/BXG
Gz674RrUnKAL0K3LyHL/76Cv8f4H+7vv5IMXdxYeHFAXW93RgVOXuMKTBsTLvgWlgT+6yUjk4V2H
JJ8fyC3P0rUYvztmMb3J0ndwlZYWByvX9BfLKEBBMYEPbgyT3BN1pOpZ27EFrApk4I2pnwfUhJ2b
KGJIexjg3ncT/L270mlWUMDpzo1tBqsBnBhbt027c+k4wMQqxxwjlJE8rd3kR8flSDXBtNhpxp9s
0IoDnVwJLoL/RzC9JL4O1uMQlseHt7K8BPW0FlhXx6j+ZnUH4cHQ1l4jfVhxMBae4iFPXzm43DZu
nekbA/jZ18kNovOQMexyjMIGfeO4spFf+2TfTH0VRcLYa1ogv8alBkAxBJps3B9tIbF7Z4cacQ+Q
lJsBOW4mxZcpbSBaW4egEYTQxg4J92qPM/LbPGROk53qCarp8ZT+gsrMKlASMiZgWSr37Z5E1IHx
qOATNNPAD7kdatGe2kF2J4A2urm32CpXz33cR4BpwTCgPrx4JjGKfczrMv5XMoD9XdcgocUby/9k
xfYTNM3G773ByjXZLWVHunO2QzH33e7zRIOCjbH3q3JXaXV7sdUtfNto0aE2QIpHqvFki/3hmSLI
ZKhre5x9tBU5qQnc7tnEc+RxjRH6y6YNndBRpQ9zEfRg0BNJvbJDv9vqcQOGzrKNs83kotoayar6
4qqGz4lC1e0iULy0tn8KuY/Zdl/Vuy4p/5VywJSokaqXRVGxRalUt0LdFvifFzf13CkLL7n7aE4U
H2rdKuZnyIzlK1d32JaMhdWVl7ulErV+otan9SiGevPsoB3CS2M9rj/IMASsAho7c4HCAymeNUiU
KsRDuAPjQAB2bFXE8FjPMAc91DvQELpEu7KAjBJNyVIJ6G7oHJwSfF0g5DrjgMYugRYal5bYHuup
rQ7Idt2SKjRBsa3c710/CJAhA09EpMLv5lBQpOBd0AYOdjREgRqUMVLAtz+gsyOhZO1iqjesAePa
gpddYqhHDQFrH0Ie4uYFl5g/LU3LPMyjYdAV3yE3XGzdVDIIng5mcpq7cdimyGYVLs7ShS68Trnm
bq2edXdWu+Q+EuQqwOy75FTkU7fL9Py6mP5jeXLVtPLcVWsOUMEGWkUtNL8cBFbjiTHIFPxeO42E
5QVBXXmjrzWnBKV7xSqMi/bEHJFkW7LiMiHwPbcrjgWKFPf5MFjFijzU3I3nSLLGapGY1oM45eRh
Mz9583jxP86/W0q0oP8yNRCAFHqsgb0T4gXSr+urBqzM1cADn638ULYrywjC3eKJVAwNZc9v1WSJ
A82oCv4+l5xM/1a0qKIk3zLbnTT7hPz+ZjHNL6XVKdvjPPp9cdAr+RaKrULc80cGUNSK0OiUmF/T
AqCpyRFIQ6hm+OiV0MMrV3MYoMflivw0pl40gEwgHKLbMmVZ5i5MvdiQdMjCLu7lHfCmkmvpFKlH
3jmQ3DSmdeZ3ssxprT7xAMHCA25ClbDLgCAnteZZmBkKngbSbuHa9qv6TLZZvFlHScW+SeOfMbeK
nS9LdjF7M9iOwhcHu3KyTzzgv8BtlP3Uql5h+m3gbrnFjp0fgzALCbIfPAYDHAKg+ox9oWTslBcZ
GO1dYPJT/ddkjdZrAkTiS29F67rWrFcyFUa91kNwudJITjpSiTy50EhMw+Bxp5OHSqtsPJMrbaNp
tbtp1XRsnLJDUGpeg63/kR7iUmbJRg9bMPeWYfbaxZGN6ksbeBz1TLfArPliWV9pQPFR2v8yzMw+
0zN/qMJkMzGoq1EEMsoQCOyMYUWL4XkKLVvhrnADXnzhToaMkAa9O1w8WvsIdZqHrsj9q5lzJBP0
3n6rLf2vfBz6f7lPuezNf7Wd/cMG0/E8F3ItxS3WAvtuLnOGaS2EO8/FP6W/AiIEGUuFeo5w+bzp
/TTYLKhn0wbqAYfrFGXgBiREy3pjuun4TBOaAXXncWX9YF08AT2XfwdRWfgTyjggQ3WH6BkHcgPf
LyEHgwccVfA1rivtFdSK3GOTXn0C5Yd7Cgrz77RXKhpDXH/Nxtw8O0DNf9I5tLNDJD7fY5XNaJxV
2vblc1I75SctmJA9AA/WhiYw7B6eYlltLL+RXq77/sYqpvYsVNOrYqpcbSSpRzbfzpg3qtIrcsSO
C1UGMxjsZjX3KQr33ocxHYrDsg71lrX10BoPEe4N8Y6Lc1TgcrTDt0/kI1WWRDh6UbdLOtlAPX0o
zjS2VDA3smAVtzXAyWpItv+YQy5Uk2KXZSHFcjdbzWmHDiptjbEn3j3i4UP1SnCiHtkWlj5mtgWk
/cTXBzvF/mnqg81Mvqld6qkBkXePZLqJtBHQ76teljhBmW4ArQY3gtoIGLLn8RJDNhYmOPIDb/W/
mNWIfq1t3Tfcl/pbaMpHgA7qIHw3dSA101Eeg1hAnE+dZ6nRcu078JHpOeFOALimLY9gCH2PEFqy
0+28lD906OWscuBGIZxYxNhdVfZ+OY0YCUfil8YfXjqmQLsaEhAhd/D/j0865Fq3Bi5Bn+iTG2gN
kqcDy8G4Dmfcc3MXyCQB8A9fEobfsytQNLcOKOza+5hKsRn+3z3ZNPlh/g7A53inyTJZ58yG6KHW
HPPISK0L9gybuOrELnemnSsc94kanVcg7mr8b/o4vJs4EG+3xOxWFABZMCQ2tK7ZuaYGLm41k2IH
SMNAk9nNDzlkDOfVRl8moNE2HFx+gZogdaJ2Q8VMVLJEFU2uZZXYCerrxUQ9ChNUCEVjHV+jczWU
HuMrrLMDcM8ENRTo/HiDHHKM0zf4k8hG1TXTh2MuJ6HaGts0401lQ7k67DOvtMvs5sogu4HBIrv1
PWQOmgA89FzErrnKlZsX4CjPsvgnxSFDC4eWVsZJa4LDMpd6qarPkc5uMc8LQZt4nVqTdaYVl1fV
tPRTBPE7iIPiPSz2ccrqFWcW8KEfjrDz5U5LoWrIuK6dUlm4m0A2KcpKKg1M+7CRg4ZLQzbyko2G
rVaMnhm0rkc2lGBp1bwMjSvoJL2Pl4klSrarpqy3f1oa7ErtpkiZfbAkQORmYTdfDUePPH9Kxtcm
clvk+oPomWMDuLUr17lAKjuD1vsELhIUsex9Vt1y5otVwbvsKWRW+gQ+luzJru0Tx9H9THYLX7Yb
qCFBkIvU7FxFSx5wHQXHUPzczEbZWPWm0gEYI3BEi0KZq/yNPMXT3rmiYGoEuSowxWpUiA3wnWLW
WIF66ybqpx+ko7JoptwNH/RXyFNPyMfgp4b2CirMcyBnJmcdRdkIuiiJTGRXDLXHLVw2d0alX8lG
jam8eDudsOVspoAMTMhXUAOAiBQMIavFNq+m1ihDJAolVDMpFqDFyBO49UAmCGxo1EylK4ttfYxH
OmqbcbHtcpwAHLtIQCfcmldUNyErFfg/WAzqZC2S5nWxTz7Qj5JHv8hEToqnXjMFP7matJgoLC/4
Vggbsgoq9ZWqJFgVdsHcIxv+OLtcggKYnNQssTR0C+OLkXd/4UGUHaY2zSHNx9e5HstPoNo6gj7A
Pge45zojU9vta8aeyLTYqacNI/bxFDelUPaMbXACkacP0hIgRLXMMkcEvNsLnf+vtepSoooUDLdr
TctOM55yslC8ZI/x18rEFVcw+EibdrGTPg3gezZ8sLSMMsueWlBcPkkh8i3FFZOOC2WKy1trjgMt
grX2tVHl4n4zYSzsGPjGAyfGAwtG2Rflxvd9CDEqGo1lHtFjgNb3Rfqo3XoLJMCTgVHfjGAo+TrU
cwtyoqw92PhKOTgQnkA5EzNv1EyKM6PiuHYtcRW4fnBo3Plh6MF4ILtgpXnLU9TStvj0jvxHLzVt
V5rYwbLeqV+ABmxedFNWQJ5b/o5s1ATa51EG8hn8ghJEaDv6VdBvKgw6kL2K8EAm+r2Rvez9CDDc
6T9iwS84x/YoaAOuXrqQwRDppmqDem9XEf8imP4VKuv5U2UI9gpVVGRlOv4lqzJth2J6SJ+MT20P
0QuLiL2R3b7MbN4gaEgugAwEu6mBTMpsnIm/KZSaNPRx4z1A/W32a1PfHqusPhkWD8+phCJkiHrA
r7nvWuswkPKQ51H0tZwUaLwQL7rRR89NJz9TFJBA/i5mkFSmIS/zCVR1bX/p5IBnkpb4B8EyE8CW
Qu7mfbbabAM6dAmxkb3QXtsxuXNNm3IrDb+FqnTR5PsyyK6Z21/BHg3qc7sErcWyl6yqctK3tBGU
EHbdMt3NVssOspFaVLysrFGHDCSFAmq3ygLbOvwjwwsRvhATzBIyQjNB60t9JpdZ7H+KJVsHbTq/
AN05mNcLZp5EgxQvH0AxbtVAASLRI64d5+JqQYhmBZnSdjfmkXMlBzVlI+UeqaZ4Dl5mNGoauDdR
hGErSV2sRA3N9wP3iuPTVBueDsglGiPaoGYABYyFhISaSQqIQukjRuXAICdO5naAViJZ5zHkILei
HaMD2cq0ePfOcyiajDoUdTdIyyFPr7J7rh3Fh6pKb2Cjm/Qj2bosPghjCo93Wbq5aygazh63OWsK
FHmErKvufDJwiFtLoVUHsP3wL27r3oa8Y89dx+QnERezuRR6fezNAUwaKioZi/tJ6SBubpUaz35T
zJMCLY9WECBIE3cHHiWPIa3+DYVr7cquTQdkh33xEsfhaz3pxTcIa1kbG/nm/aTCrLFdQT5Xfw5w
yThidzvw5irFtO2B2vzug4F40wuLQYq86d8yNr7bBcirUMSrr+vQMo+taroU6g5zzwmt+6FydA+2
h+FHyMNS/4/lKQS3tTVecmfFvXmjRtds89Y02J1JHKv2D46A/1W0ZXddzBBKKo9DJV7J1CIberPL
/YOEh0xksasy6+vCBz9zxi9xVaWEQjJgg3Y89r8SZ3xBNupSYzRd16yoS4E9E3Ngoz5Vtda1u0lr
wmf89q2rOTEvwtP7eVAm6kXgVg+Q9LgtJodHz3hOQZLyI1TqJu5kpIPMgrJRM0am6+Eok29pSK9S
jr2zyVue4lKhSwIP1a3VvrVRbmvWx7qzT13c5jund4LL0ogyDZEpb3FEnCLzryBl+Y5suW3jcEiB
VS6/0PUlXVXSvWZcA1SqVzIEOgE3n+QYNCA5RJOgrhamVtfwGK4L7FXjsgqhKapuPe0RIGQQphzw
YYDbnxC5rIW7qerSBMaaydQ5u6pKwXQ65xxGRQsR4P6lzfN9ZtvpDWnU7Ea9cUiS21+LMUj6dPbo
k7ubamCZFxOFAQXyS1g+cNNqJWooYmhw5Qw6IRA5KMcyKwrCYQ1di3G92OgNyGTst1XTBd6yVKLm
6rbh7/3a+tWnFq7QKRjAIvsEsZH9wyLzD2C2LSrZhvFQq8q9SVXzOYbQrl0pUe6eu+Wey87ZF2b9
2oVAhlITRO6ETTZhSjvCj5oKWboEjMZhsMM80ZEYYqgFMHP53EN9bg+1Bpw6Y10+k802EqU6U351
WdIcpTR/5SoUJSjDRfpyb9Vu/FyHY/zcBaJ9aqo9RFfbALhD2FPhAxUeSy+tO+TMgFjrzBGU6mF+
XYpBqGhE8nefz5/TqHqzS8d+LqxIPJXTk5m0TQwoA/73gWf5PA97v7R3Fc8yj2IrPxPPVRXwtV90
fENDcqBydsB1qZMcOMiWAb5O8nXetuzGbdADN23dQIoBQy232C0s0Dh9O61rlvC1lUFUh9Ug9qhU
7UTqBxzXmLYDJIsaYw+V7kP+f4R9V5PbutLtL2IVwMxXUTmNNMEz8gvLYZsJYAAzf/230PK25vic
W/eFxW6A3N4aiQS6Vxiegd31d6k/17BoyoU0F3UaNwdgm8YtH9XWEFVzgL4JED6m3rBQTAea1/rj
WN0v+V/Dj5xk10qCiiBgBdJFqOtH6JidYo0uL1r++yxOxYiBLjQkJGZASMUocHk4pTkKxnzYbXs7
swHEEB5ZN1BDk5cqzd/jOfD2gV5yOXMOdgB4cvNoqZPjWd24oFOu46HmcehbebMCKQkjlERPEl0u
fYCqk7GGB1gOauS/ucbWfwWKE4YuWZGEFABoCWT8n2kUZnaCJno6CewKUTioYHy/mHnSH2Wp+iOd
PQ6PHGT1inWaSxAiAQksTPEL+AMsTOLGOQz6QGeG22kn3wqYwMJKHbAGc3vloMCDdRUTkPPUyfuB
4vvlbYIhOqWhFp8N9B26akX8wNjINkWh5f7qAeQSynEnAnGEWIGBpgbSmc26aZ/hd2pK8O4fiBc/
T+c1TA8BoNPoCxrQuPkVLLezJa9nEWZVam6xwk9esLmLTsAin4nL3HD4a6JzAu2uaNpCdysD7DR1
D0EB/dNqdNrV7FpwwtU5WxrApRcneu8HJijcfdDzi+mZ2AgnkFCAYvr0lQa8ou/htpRu2saHzF2u
JXsSFNdBmdWnZer03osCLnoxW12MzXxiQH0WBYP94zClnQ95TE2loiS2jemi4LxHw6UqD5Uffz60
dgqdrkfyrzlSXzL3ng98O3AuYKPNe+F40z6p2xkaNQgfOXh34BOhuMzLpzYBVeR/zXvkclVbu9L/
VhVed2rLojuxccJ2imKVocDuKkgfFyO6z/qAN3NxgvwsMPXZBIp6DISOSnBIxlNBBnkCSJlTZHnO
ZnTLa5P2az+YYPGQGs1Lj9UCDCezYUc5oMSNPbrUJQhu1UrA6PSUtwYMkqwUvtlBBxB+kDssXUU5
Vt8j3BqVHNUZCCyA/7peLFrLE1vGI5QVp+dHuYPKFGDOqb07W6e/KiAU1hoANI5sO/mo5dSQQ0F3
WQ7lE7g2w7KpE7YcJg9/4GDMnBXe+0OoShc8P8MudkIazrNT+PEyKlOBCoNyn50sNq9z/0oBTcgA
7F7lgF6sVF/jBR9A9U/DdTPpSPym9GmiEbo+1ggb22ovj5R0FKR5BXx4d9iLrUk/lA5JDl3ce9xU
/msRxPk+M2UGAAE4T3AQb7RsyO/XUl74AC746pVeUpTnRTJt0wCeTSwesImpI/gIoeqdT3g00Vkr
zG+O1dg7gA6ClRVAr9XsjfwKS1O8F0tphmY8fEXdtgIMJR+v3LWHq+cUFsQfxbnlgbUFL3AIC+bK
td8wCTRCPPANVN6jXWBEe6kmFrp28Bp4stcg9u++7bGPooZEQm8afANzT/EcpfkBfsJ8WUAPZ6lN
WZ4SfZiSpn+CsQOYcFxxwFSQywyrOuQG+AN9xnfSiOTHNANi5CVufmKpFNcm9vJFYmLNDEETsFYK
+1jWzPp0aOHlcYzwoTu2pw6PQZrLYx51Czl4NXwf4hU9UwN//sVEhOaxfsLSw5GerRM9MR+P2b+H
9WyVu2e7z5fwKuUbM/az81zK/ExndMBOF1SSvI9XTI9agwKK1XWKDZpR46kc5IB1LtBZLf0Ic/2D
I1tKpUCFs3gXPVWF1O3dOTrQwR8BHNrRKTyaoTfP7vlUz4geg2AhR4c6xvq0G7OPllWvRCttsNyG
2V0O79WpjDZ51/MDUVLpQPk6soLQByd0RblCz6UBcFOtne2qV8qPjTUEywE3kfomNONxp8dNar9f
1ixon52Sg+Q5wIAQ/rDGWwKE9TEtymkhdQgWcrAvDMiHNk42o60BiR1AM0Z9oDMbyG0IhWVy9cil
rBDHEiwMKGX+mUhJObriWNvTFWscb0ODjzyd2QyPS0OByoy6XBeCOd8vIcLhHPMMhFcGgcSiChT0
bnAgdjSd4bf/y/cNvv4rj2/z0C6wEsCRhmTW3fzcLDaPax+XpK61GjmYzcQYiaceO5ii3ALJNp4o
9ekAyaQTzah8ub3ngalaomOvlo9XLb5YaBjHUwVjZrx+DUNIe8FsEH86Zh4GOFTbaAwAOUkHw8tW
gwZZP1KDHL86Y6p2zgifp4gP3fbBFCSSIex+fw9QgZxGaYCuwNnvK+7MQ0oGUflft6EB35MCUIA+
gAuTVtuxHurL9HQcSZjHr1FjBEYfIh6uh2evlWOvwLtmBx9065DMgXWgM+y1XLWuUFmFGpfaUs6F
noRaO/jK3uf0RYoPDYWNkIiYgJSzFcof3uLOtfyLnVkVFXzBc+iTRFUancc6WKEe6OzhGoSvCbE1
ibcpU3teiAYQUqyanmPTrLZWP6GjBxg/3FCTBnjD1LPWCszaHbUdIl/y432U3FApppH/nPepU0Gj
y14vbGpv3IE/w/DrkXJfvPfg3q47vyjlqgVopUKH/sS1kTS5SWe+JXbwLwPUkaZEVtyHLAe0k+YI
DyZri8lG8Rmvzf95Xa2CfDkoqFkSX0R4dnsSLd/dGSEU4lG0u9NHKMQCfXf3jAZY9b8m62vpTsDe
LqCLu5h1idsVU3FhaK7Vs1eeKUUHWdb+irWOF1IIcJ680NlQiU9zKZ+VFoytoNTk6eYOfWT3z1v/
IehDzhS64ZXxgz78x8dO4X2q/tO4DRR6PAd9riD6nsBX8TRNJX+dasDzY8ObtxR68KiCR82crijk
kYoANhpRzQUa5NUxWH4Zhhbu4YhoxlwX8IqMnrijUD9X6XchqrDEG+o299WwjoUQO/xx59eIi1ea
AAEU7MHMOniyi7PTQyP30WShZgodYmA0bYHV1qOjMhYSSKQ8Mla+PSbHrCkTUGFsgAkfcRJBkrzp
ftKgYdR4t9Pp33FJ12WlKMKROQvgOKHT7MzDBWzEKkwyIX7M5o3jUfbTwwNtUUY1BCcdIwakOkhe
Zm4DKYAFyoo2aJmI+TEIjDLHs1WAFqKB1D3xvLCkSoThbCiiQ0zErkdsa3g2hQkboHkPrlBIjR/e
Y3XeBjY2Ef/dN6LcY9qAB++jbzSmQbyBgDbINr3RHLtofpn+WJmDedBD80lC5X5ohzwEfdBEwUzB
ekXPIX9z1CNgRJhfOSvFcdAtdn8WdciaXO46HVpm6W14HGTQSUc/Pi0d55zI5okik9+c1PQ3WZ5P
T1ZsJ8vK4tVtbP2TZ8TGP4WvtrNfeF9LlY4hiqTGOoA7Ne4HvcsK8sbbEVQ9PELTdNz6KI8u6skB
f5CS3gzyEcNyYpIR5sDByV2mXPhLp+vaC1Ck3aU2sUcoQG2TvFk1BroFunX66dDlm5FFxrEye1Sz
/PeKZ+8wnMw+sjbt0XhR2Rpvl/QjndEHngGhOTuylV8SNDWBQ08/tDb8QQLOFdI0IaZuyX2Qp2k0
C8ZtHxsHR/j2ks/pFftyfoQKIj8CAIwqhEtwbUrEIq23eg60LfBIvY/T/AjC0AKbJTjeBHDhmvNj
kAtYoIrBTM8QTTLsn7bFnxrbjC9uCZCzz9riBN9M662qUNun0CnY55BGH5OZnvwIk8jKN1g5zstq
VO1zxcYBnIWZ7ZhlNM/BAFJvZH+lMWgDNs/5EEcQjYtr9+xK1KHSpFxBobR/dSKrO8Q9QK8UJp0R
XAfphhSlyulf0xpSBTOYaWh09a+jlYqww0Nn+7vr7HAXX7Y/nVs64zWk9FKISazAWZoOcHQCPRLE
TZQTgPkyYHznT6siiNpFAkfXEx0qt65PKAX0YQK5xiXlGP7Bp0kfHqFTcG9XWMaO8jSDBv8KQc25
wUE3gm8z7kszHveguS201NZzgw/urwEKI1lBxBPmbCNwpG2VhXHhFOc47cylwbP5XSYJ+pJO9I/n
wsgPu7XvQRqjWleU3dOUp18Hu36d9EuQVNiYPivzqoAl+VSuKPcYgLL1Dk+p4njPM7bKxcB30NXg
h9lpgTqm03vcJObBYi4g0LPQ0hyYolNxrU0j/77k76uHGpTsqBZ7usbmsVhpindYNpCeAMjhawNM
zjoHMmNLYYwmfh/d4sastwYzyrUwu/Rr7sbrbEjKL5C6mPYQ/sW+SudLZ36NJ6M+p/O0UU7GL3UE
8GHtobnIjI5fDOHyiwPdgN1UODl2v//m6Aw75Q4GVhe6krk29oYlA5kjr5atimFxnLV8rwVXvmHd
hMIZNOBeLMjerTngikcIN8aHCtawGyvPq6uMPRYWvOiXDDTAkD4YLA8vuZLo8HpwHKvNDuuVyccr
T0ewmxHLQNuMzeQwJuNerqAJB04OGZLRLBpv8WcCHziRSz+z22UnrfjcCaYOKoriNToo8Ze6s+FI
abo/3XrGitq3bqMKfk8VqVIwdhNYrumpTsRvKq+apV+3zarVInBCk/E4S6AxIhsLLiv60Nl99Dme
aZymmqYjNwAgP9HExyU0eJ/njHBbl1nyFhjBP8Loi+dxTvlh7LAx8oO8+TY27XoMvOodkiDlNg5G
bbtq27dZfaXx3gKPEveCDlbat6+xiq5eNzffZvgHhLmaN1nhtCDezD9caFzuxSibK4lpprn5Y4pc
1OCUYhvbGXwUz1P4SmRB4e8pTir2YZpZv4Sk5y5vVPI0e30XLYNpOzdAIN+jqQU0cypki68mHh94
O6lTOc1fTJZHz+1YFMcSftyhYVr83PjzD6qG0MHJJb6mJipZj4JJKqx2WaGBig8egH9tBByR+y+d
ttobjs7wpC8PU/VCQVX1Yjc41ltbcvttEgY05nsz/TW8t07a/Mo69quGk8UXNGwTPN8m/9R3jti3
7TxvFJz0rkmHT4vnqfl16AHI0xeBAbKdYUfxDZ9HGdZ97F6tKAFvrzDRvq0MmNXafgPKkg8W+tyO
6kIHv0+tQwHH7TKIumBBORCNUlRN63rXDP7veZB+V9BOg0TCI0eTs0jC7nf2jo98UQ0MWuMcygu1
VBcaGEr2fVYVYGHQD9g5PXDLGQRXX4IGxAXHkVqoj7X1El3St0455qICoBc7j0Q+ZXWuyWSzsQVM
I3mSKkd3h3nRl761f1h2yX7NYeGXxpek41Bnhyo0KkJNc51bATD4JA+GEzdXyptu8SkFzlmFRgu0
qanN0Ex8GfQCpo9Zbj5F+pAnxnTkKPAFTmm7C5oGmUMU9lx0E2ke5e4HgaZxIhwXv2dce58snAT/
p0O/KQcw6QI7x544H85116Ng7IKBBhUGviuL9BmVlN+px6Bi8KT2ICUSzlZtQIz3zxzeo0TOUCbc
dI6EwHKU/0NvaafDf6uWYJrSG5wOObw/gQ5z0z2FPWQjL8y0FhTRVTUMPTbgcXy+qpKQcTVQQIDW
cupvQAP3NhXPi92IhtLCc53mmQ4zOjNhWQNb0THR3nOD2maeMK80AV11uTNnPAFdUAxFKCdHhK0p
fl8gpuyfrILpvGknWgxOS8B9Oq20POA9dhUD99W6Qb93fpatjf2ux8SPZEhDEAXAzWPtR4J1BF5N
4mImcC6CHlxlolDewnpchynacCFe53Z4/1GS06PUP9ralytRQIAN5vTAUNAPl9NwlUEedCyssBqj
CFSu4ifrsNbEH5ufJ1fwM77u/IwKQreO3Bl7UJ27zy1S9ub59cVvODwO8aAABRMNtKr0LlVSTei+
mpBI/pNz8kpsVBBfTX9uNwOKyu92C1HIzku+W+D3hXbC7BMUpK1zXDUQhbSa5HvlG4caUrph0rbB
3qgZthOsSZ8i08BvbN5lvUhXeODYeQg3FLgfuSNUsLDjfpYlaqdRdVU6oAzssxQUs3MwdWtWhXAU
YM/Wr9m0p38yC+IBeeIOr1DOTtcBflxhZE9yOHOvgDpwaXXr1hjkrjGmAXsD+3VOGcDplclRlegH
8DfSj3s1JXWgGBI7oNfelTBRAU0WPJr+O8b/yHPkACjjZp59dHWBdG4q0LGKdrSPJtTRZBBZ+0pH
Hra91ZLm0OzMx7LQm785+OmiPGNW9X4y+2LXCvDEPAPb0FqVK2aOUIvSYd2B5UNndGBixPqqbPvQ
yuvyzCMLWt+zAgHX9actKkrFkgex9QaHyc9hm0BW5DGagP69yrrpW9erfjF4lnXhaWZfZD7GTyOU
Bx4pS+fr2nlBoWvctsJ3T9y1krdarmvmm2/pkKdvpVw3OoB96vw89m9NUxxcI/cvztyab7NR3iOz
d823whGfoj9jRm7lrxNYECXQU8oyvlRT5T25A+ovLI/f+z7p9j7vUejVg0OZlRB7Se01WMXfzc53
l4BZGldwun8wL56+Orahq1BDfKK8W+c/8j74nJ8DsP6GMRjwIEPzTH9oRVwYzwCbL82EmW9T7EUU
gbyJnYse+zOTxnRkYv36xlACO86Tv+lHj4etjwVQDBzaB9sq1bYfc1dMhwpqwBgapw+7zTlkD5wG
uHqEaHjkef8xm+l4yIt8DmORTx+mgS2Lz+N4YzUGNnhw3QC/CgihA8Uzvh+HCibUcKLQ45/i1kxe
Bd5+cO5RNyvNy9PjwID3+BSCEHFr4wQP0f/MY0eV4mUBr0J6YaEA14NNPFuoz/37EnvkHm+xeYSw
sVeMoQ09kJsKtOeEqb4N0G9cdWmn9rCoN14Sp3ylJVdSD2XIXFecIWCtAPCO3QUNmInxHY6y7NnF
53pgERj7kV7DwS99lUXWpZ2BKWxRqjwNnfP7wEG5P2UKO1rQQaa1UJUBfz460qTyUE4xu19AlyoL
SyCj6e+PVHrs9uacHQ90+lggfXrufjqt8wBTxSR/L6Me8x3owXjMhkdL7N9kOvSnMkOjSyZ2BmIS
i7e1DoOxicF2Qc2CRt3U79BuTb7SYMaz4mRPDIujsJgzeIl5cL/SLQI69KRxOStUfYsZu88BndsF
jUQtrJ7sNEtWFJZ96wFjaIBRZbMxHOw+28ZmL15Kv0jOdsHOoNGJlwBdwZcob71FitfljnLOnLTH
Oc6/ohmwdJrEfx4CwBeLHoYFRh1Y766M1NrD/8WGQlDxQViNJ+A17OwDmsUpXEz8+piyYOvyMnhi
gcs8PFb6egUcIwyOdfJxAKP1LTZMe5lmUOe3DMs7pV7rAZCQ+vczUcwMwje5txxqB34KNEwTxZB9
SGgch5mcxbGB0N6hi017DWZ98+xABjQUjpN9c1xr59ml/SuS/VqZdfl90layRT0yUKCtHqrLBDih
Q24xvuud/vJQL32gUbqsdLaD0f9y47LI8sXI4JbdN75yzwCDZKBpotwGynJ/jWYN4pmr2tnP7nzt
OJZEZRyIbT3P0AfQbJYID7KcC/uJiCxGEDSbaYIo64PqwkvYnuFf/5RoMgzNKCwZhXc5hz/X3+9m
m83mr1Evc0HgQ5MsfMB4DY6mWCkttSYI731gdvpTPFarB7SXzmpIzNznUmgkXbsF9qIP4Q8G+gxW
i4t0SNmLizL+ZeD9zu+yw2CX1ZfOm5ttFItkM/iR/eEHXliPrvPNjdtuiXVHfJwhIXuNPaUWkCCK
1y4qdMtGV6eoIkUHX2a7pE763aN01WpRARqk3CPUcwVKGrtHiqbRLQfFfymJ7R9a2ZrXUaWwnoOX
i7eIPFAcHBDBnEUSxPWmcXKG9Y+Og1ypJ1i52hv4cLb30NfTaaA0ZLFt4WG0oJxHl6QTN7Gxc+PP
t/BzJnd4nH2nifQfpDu0jWvuUHZ9f9yU8oVlF3tnjl/u96RcP2XQshieUBSRX5MKxQuAhn52NtYR
vRM5L07bjRusA8Ru7Kfyiv5PsOB1qn6yds87p/6BSl0H2l3hPFnQK90bUNABl4z1b55UX2N9M2zs
joOc64/oyViTdgmplsy+X29b1MgfqiefpLdpCp6/BZA3KM8tEqCqF4MFkcp7TEOA8tXhNAfOthbT
S4v/h2evTaJTOWK97Bkzu0FRSYRG4cmT40/jSwKFUcpPJuAhSSPtLRTA+A1LgJIXWIIq90k1KJrT
873Tb4L7U59iCNN8TRP80h6viPvboMwDfui5f7/snnNLd105LDpWSq8JDKMPSTOOVN146UFXaelM
rl2jmhS0YWKU+NxIWm6elbMH5uSNBOVoflSI9GgkYG1qfNHj8LADoNxf4SM3qiwBXlS8+dEGIoih
dNqGXdyqFGcsJeEH50GgBX8nLP7+nA1THLrg6B3/ytfCLM+lgDqCHqT5oopivqBTx4M4U+D09wFl
j8ZK2i4PgWXPz2nkHHtLmEWY160J7FxtbkanDp6Vx7GLEWx5H60gK7csnaLBMwqjArq5z5MH6iKC
e6Ya7VXpq2RlfCNpl0E3I+hwD0eI5d7F5f4apjme5TSgPwTlqjdgx433/yHRorJQGPHOhuEDJc6h
DmV4wBhSTmp9WjpLY9HBBinAN1JfQZNpgMKiNEIP4jLHvLYAl6GBzsiKZeanFigkuLPdiaepdf1j
VUsGVFH1w5YDf447mz3nDCqjfuZ5GwrjRLnXBBwjPUYHC+jsNRxkxBJAHf7MAmh59wl0dhN7Vsc2
gUYqGqVSt74pQ4cosrGBT7zpLUaLjUMHk0HXKsqq/mBEWOfRGbwd9WLQhIlkAEXikJK+nnPXUnvE
Lje/c7MC7IzaNiZ8f8CPK7cDLKt38EkDlAV4YLjqoKnzOFDuz7QkA77BHnm9ghLfHLIOTQ7ySnt4
qNEZ5RQMqVgGlAGlyHmNPNgo9FvP3c69//LIs6oFnhwQHIPJGFqZ83QeYFP5ZQRkgbMhevUhsfM8
ol446bQ0wfjEGgkaYzqsQOve+KPfr4wK0Kg0Moad0vxieM4cwRC1Xyaz8de2sNiyHpXzMhSD8eQm
3oYisL6cl/+cn3hw+KX5NBgrN8IqJbjPp4v0/Fzfn6LHfG/O07XsS1jd6Ip8EXTVuABg8Afmsg3l
pM0g46FHbRscg0VnAkwF8SC+6JmJmIYeB3cAker3MrB09m1R2GgAZdPvch6tUz/F96oA+MwQLdVT
afy+ZJ0B+cnRmIceagtdGYBqyp1rQxw+drI+wY7qP+N2SKodntJq0XIX44/5UZ9igW0Z7tbS1YGG
x+kptiEEpKNR4O+00MUaEYAjR+WE2o28i8jA8Z8lRDkpR5ODVo5LNo7tinKjz08lYHqXtsXrrfTf
8AEV1xEoCyz2jC8dq4FVHfFFpJBNkPkW7hSBW4rRRIwuZN2GZD9JGwDaqa1+K8wriCFi2X986M1L
evz1MfBxAUTk/kIX0xpPDzqyZsc+MsUGyFVU5scMYuxDA1l2fUaHCLDoe24s2LhJh+T0GPx/zv1f
U/ygHNdJl0sAZAKs3bsKZJeUNdsq5ahyQQDyOLBCrfOqSp47G1gtGRTqI1GwLRlb8x9bs4FqCUdk
IJB3c+PzjZ005j4YfIjIsOlW9z5cuKHkDOVEq3lNVf3G4jz9nrXwGLOKoL6UUV8fRWaoJQ1EWDmU
TE43C0YP68ZyS7BbsvZxpW9zBotFVM1Uw+q94Wj7ZhbLr0XVPrVe3MQwDnkDUxbuOUXxszFZ+94E
brZMorK5KLvlm3E02B77ASjJJcY+lgEaillhQkc4YYdsABvSbmAAHqftsKtiWE1Vmq2W5gwHx6rx
lgKXjXJ0EM1rW+A5Ar4P2nBde4WodLxS6aSghpViAV5AnGaFIu+/8WN8dlwgwtx8PLEBaBmP46lS
m8MIN0y32NhoaX1kZvU8lWN0raCRjC+0f6P0Y1YL6ccP01bPxiyiq5tO5ySr2Q8Frbwn12LBxQlf
okjFXyCUVJ/MAHtd2v1z1AaWaM44OzZYw1KwYT60A/snAf/zxY4mlFyaYNxkBmvfXCMAXzeXP/7H
BOna2iiVoYaOOt9xEj7YtwNKGUUfQfVAhzRgDRM7Chm8GyyDKV40TiuGFTzYysx5kb30TtCXf25m
z36ZvcJ5cev+YjF8HytSimIw6trCFDeB842fNwtoySXAj+Fg8yw5miryIYg72su/BiikKTS5dzpA
JSiGvke5jy0ARmsXaskg1YxenqyDoSheW/TRD7GJOl6ee/K1dqX9kvGQxigjMxMq30EmjpQzWDKt
TKkStPgw/3H5/W6Ta73MsLuwOvnKs65/SbMV1o35sU+aNaTFpp3UG3p82fIj5SkEJAGPXDmCIQz+
Tb+odVVvbMx+iedkF8Kexz5yA7jz+4inS4L3uPGtK0Bi9ZZydN1EZUJPVwwpFkGZ7h2guuk2lEpG
LYQH24ZlNRcAg9VGBAm/Cgh1MyrREUjEdWqB3uywTfxpFZCv64cfHuvasJgAZIltgJbmNOLrOOHq
bbbybwYwUj+rpjmg/Nl/uGMtV5DMUkf0G1tIDWSXyMWGc7Y5wKh13t6g9SagwXJzWJBtpwqdMwrT
JllnqOp96ZvWBjAV/LVMT4M65seQegLgw8k5+U4bhzQfNFNT+63NZwN0siuQ/j8pryq4jWZmwdac
Z9jsFyNgMs3c7+B18fvM0TnII/Y7qAL+/0YdPY/uwhz7JGoTIi26ntUU8MTIshHKeX+qYGDJJ5Bp
e8TD9xYczCNlugxAn8Kt4qNsS2sRVKK9lF5rH7CrcZdZ7nbfb54XNd9bJv0ldjomlqIlULkCZHIa
tpsA4FRlvEHk0t8IswVMe25RqMz8QzG1TxNq5Bc6OIm0L35eL7nXVqjX/5vHr8zCcnVIto8cSsg1
dF97O+yVearEdCNanxDxe1a6ztVET/EpMDhUdDWtLxi6CiTy3tzLfnbehXmjtC0bbytMd1hRqK+W
nnCv2IWppxrM/U9Xe/j374N6UMfcnG9OxZs34fVroLXr21hlsEzIe3NtiKC6DUV7gDhCDJlqG3h3
FUN/QuezhrehZ6FzTZeD2oxSLS6vM7/7dDlw9AcIL8SvM2+wKkbhoDQ8aJawfJNPVnzzVXCwhcNe
GmlW5yKtwUjW+b6zymVjRePe8Ab7o/lOWelNch+gALCkMI08UACC2jrP+F5DSQWaYlTRhKOmf8qq
CZK8+KhDrFn8k5zmzaOWSTOUxzbOPIHxwO1FXfoVdCLNiwuloAOwPe9ebWsyRNZXB99W701hq2vh
NOpKqQipWqdmr4oWYPwAxtSBnOANU3kInAQsBjoVc4SHNm9un3I08VN8P6WsI3Plh/7klQenmRel
DUJFMLvmj6RbsmFKf2RW7YcpOu7nGPJIx0iCEMAa6dwaDkH9Tpk/ysibFgGafldXti2AQk2yAfnK
eG3dEDZfCmBhJ7sCLRdjBwg4kRCt801CRHFKY+cjZ6jnZGjkAaCRbLqAyzeTpc9QxKu+Bz4U76Mk
mC5FWbuH3IUMJQ3g25IAePvNG4UC20zzh7BGvWYtPgWaIHLz5tme/4J/iNql+FGus6Y3Plre3e8g
o8YNo15OJzhAQ0A2qhU4sers4cm7AQwfxHkHFmebqUJT0ZWVgK+Mjp0Y7cJ7PKGLurF0fF8Fwt8M
gPQRzLyu9sHfiub5aWBSPIE7xbGCRBvhMQCohHjKoo4vlOh/D9h5NT8JPfDXFTQQRx4GKsUhQIfO
A93KT1u+VNCc2AmTv02G4d44MPRLqN6gIIWmzbsNlI2Vdt6tGyq1yYYy3aTS9279hJogrNu+KAgk
71UbsCXl7Xr8qNoofm7qQpxBPnAXqprASzOMYcss29iC8DaFg1/zV8MLzJMd5TeKotYZXxjgUHqI
DpUVHPHxsyejtfhrAdH9RZkFcAXDS3LXmf6kn47jifdecHB9QNx1dNebBGUAhlTgNdzD/5xnO8Zw
gsXpezPN7XkcUnubap4KA5nng+MrvJCqH46mDtEGi9oAMhPwagW5PwLCWqcBsWhWKFXVWwrHwb8m
rqfWcGnrN5KYNITph+JqiK37cOglH8pNWoJ+6EJzFOgzbDWi6lAw4IEYynPPA7hXkP/3yhO25nyH
rbS97eqoOeMZXK2A3hSvjgs/WNeao69NZpy8ANDkhZo2oqqai5hQAgUFEMTIPlIXGfjVcajyZjlb
U/o9cj2sb9L5Zvj899o7bjLroj+FKQZfqkw40CH4XB6HOKunY+UAf1eO+HzHEYR6V+Dbq09dy8dX
bxAKTeeiXXCzM66tOdq7KACDNACw4N10gUL3lfU9g8qvBJoGqun2awd1/pUJj4WjMmJ57Mw5WGWJ
9F4DURaLUYvH/hoho/xPoJJyYRoujNETALDGyvgi4sj4Au5fvy8FvkQUwrkGWoZDZq0pzK0O2u9p
V69RNxGhycSwMgI/vWWG/03WWXTJ+mC+eFnx0zLt7Ja1bb3yUGPb4q2BEF0ir5fZu4kvMnztZzuk
q4Oh8hdQCRtOnVd0r6P3e36rrHYzVjlb0+WciacaL52XYlAmRFPQNHOfJxQcn5O+t597GMsYfeMe
Karj/+PsPJbsxrU1/SonzrgZTU/gRt8ebG/TSylpwpB0SvTe8+n7I7JKKWVVS9FdA9QGSG7lpgGx
1vpNAU1mRiRadbWOPUZhC15YfXhUR42Dh565LZgW/voO1utyo7VInE+NZ798+YhbQ51VOzMMkYqz
5w/xPEyf9Ch31q5b9BcUBPWH9K/xaRkX38eX/X3hT59G0O7rsZ3+3L/jSU7xRjqxWK83Y9/iS2YL
NLetQXsf8xZZh44dnvPlmuDO90DZf77r6mp6X7LiWkYLRJJuJ1+8XLdx6m+MnGfYQT3muRN6AgHN
BAOgG9P7PEaD1bSeTaP2L3EXQUhaulHpg/1CMwfnb7q1hA7wfzmos/xFz5mvVgc5nVvwFin/6SBK
Hu6jb3iHXEzavndC9K/iTLvtq8BaD7wAP5WeuYvGuPsD5dN3ZTdmz10cIbqQJOk1K6L5HKd2vGsS
M3onxypaWRT6/0isdNWVmrZ18pASieY5qFfTOG3vXgB3QUqDYrKezNS9yKCuqo3arC99TfeA8gO4
i2zT3UnyWw9zPcAnBeD5xZ7GrQ7sBEXb5KYGifix1rCm6rJhvCudPD1YljOCsW+Mm6EYzJX043uR
5vVt5lnBEUV741CQSb1FGTvchKVrfkgMrKT0qfk2GBR4vaz4OsUc6Jtm90iJixmCJPLK6NAimppA
hGsvHdczcxMmVEs38dDAqzrMLYb+3jHr4h7dP93p7qMk7e8tTFjvcj8g9Fp6y3isY6djVS2LNPdg
66J+gqlXPzV2e0A8prp7GZrBd2tAuo5qYyjw5wNk5W3UVtvLCST14Jva6MJ7efqP2oBZa80XZGe/
9Y+oiLbvQyMfDo0We4u2CyZHQwMbop0/5/jaohBi+CcCC/vBJiJW43LOcDcYgxS8op0cAVmg3NOO
Ty/5Jl239XOmz392y7Z/6b5kq0JBpW7Z2RGo24zDsLEc3z+l+mRcYrOV28QctcfWZSViVwY8/czc
uBaCiaXkQbPr+pMUOEcYYfEH9tPFqhFEzqFtIXFhGM9ar1kPC9XlosaLrpw+TZ37LHPb2XnNkG2m
VBL8xO6nDu8G7Mr8hJi/l7sBF5Mzy98a4XceIksX06NsA3tla7r5MMY6du+5RMHbbPuzgdYXpJLl
Y7vILU8Z9PI21bpVX/gfVc3qtYT1A0ZbbUl0vd1AWO3Wqvu695sKmepmy86WGf+48w8VNrOp0J2M
m7ViuylCW9mjqrxU0EmKa422GeE9vvDf1OagGDo82RfqW77sI5Z9BiPDcNgdkzVZGWtehaErr6qp
WryBtcQbt8TW/jXWazarj53hNUcEs+9+GHv52NrDA1n55Pj2y1jQ2tAc8mCtvjstp+Hax1tt0e+3
ENrBWbX6Q4n2q2ZucXKvRQiRwZIvAv9qvBLRtoji/OZ11yHEyqfMY/eovkwdkFlkc73UKXdqzGxs
kqgZUvLw+124j8sp4KHyWQcRaXpWJf8kDaotdqrN0eZ1+w8HocTsrAvR2HADO4v1deOfSz3M7mxp
OyuoJf0X1yivFqoX7zWXwsuETNbBrjvrnVMmd2qHFlrnSjBx3/l5hnCN8LVN038LjMbcmlYidmNt
UuaLdQye3fmkA1I7qa4T2mJtyPhbWU3Jqoxi692o58lVdX0emSdjvCftA1UWa62NEeXhxznwmxWK
UO6NZw0oMEbGjQ9n7ONQl+6uNfVsr7pJP1AlYeWj+9iTvpxcvFCCpGheTrU6rXYOWYrsmH+M5thZ
9DKEvZ7lYkKk+vztjoFW3zgZ8JbzIMW2wvfWbmKA6V/GVGN4VXobxMm0C0fpr143qCNY2iYnItAH
Ne63ubPq6nza9UQ8N67jnCCOGKdx6akh9WnOcCrKio3qRNnY3kQkTm9Ud8hi7VhSD1LjL3t838iZ
MXf4KCLl/n1MfVI7M9clG5kjLP86pj6lDXauGn/IBmuAfOUizrpXSErdR9p4RVoOGKaXr6Qro6sC
X75sgLFqHik/3i+kSmejtvA1ydaxYyC1Es2Tf//rf/7v//V1/K/gj+KuoLJe5P/Ku+yuwGG8+e9/
e+a//0U9cRk+/ue//+2YjmsgSoUUpCUtg6BBZ/vXzw9RHrC38T9SVrTDCEn9iBZMWkyY+GGhOoW1
3BdMiSthWh0JdaFdWJkF66aYb6Cay/czVedzM/FaVd3Ya7t9K9xp+7I1r9CyD/UK5GYP8kNCtixq
UT/MVXiCmQ/2d+mxTMsvhizfqx4eqc3D5JTBFtcXc6vGVNMUwFyKYrp5icphm9d1Ju8yBArC9T/3
VMCuQnS2s1SQd+RgNz1F6vdZ8AJvjJocZmQ75GcRJMa9IbB6V/BGJHn/kw4tcDEzfwoxDHGHtrxm
cbKXszPeqca3k+lOZPNHzy/b0+u4myPZ4A1cfBeuxfbX18oy3bcXy9MFzljCFZ5lWNK0f75YraXN
tanjLolXFIYn0syAemO9s1IfNYw7IKK1QX5xisjflgXInXDpqrG3u4vYdOE8iTKHkh/lVJUQkX+7
kzpSfUdvV/B6tcZZz4NdX+xZtw4zfCFDyRypMdVkQwSJV310w6ihAtpYh6jMLq+7qHHr9TjVfzli
+VZEO152zue6uWgZgA6/hHjmN81NlpsE8GktMdnqmaNVV21xXZlcp/Sb6lSL/HezNKpL2so+Js5A
vjtsX4ZeNyadhy7tiOTN69jr8eSrDEgccbhRW9UG9Z2qO5kkgBwPGw21oehJdNtBTFDVm9aGJIY4
zOXQP0+R+Fj0pbytW8OjAPxNjXpmV1+9qERdadkpolACJLrDkWTpUkqhiA9ucDP1tjhlg+ndmeNA
Ha6udPCIASW5xOu9bQTcdMNi1btT+5SNna9YN59cu/CuIoXZsDITNAe1wbx96aotrZy8a700c8sc
BVB57fpdt321tlJOVx66VcWGdH2yGjLh7mKjXud+Mpwz06cYqhf1dQa90W+GDNWnfo7LrdqiGjLv
i0nCsifTtbt3Cu/Ty9hkefXBMFvMHEHt3puTR6YsNJ/mhS7aw70RdYrU99KDBxWv+M0dQEy6qVbh
C1CFwUF1fSauvQGQYqO6ZvfRr4b0FgPTG8ewhjNPCuy7sradvT2T4wkX/ale6U+Vrf2yDww+5E+X
DT/s10Vkt2V9R5Dt42DVQVMLBTGz3qG0QcZ8q7qyBw/S67ZzUF3D4lRmjm1fVTeopg2sguEoB9bw
6SIyoJpKLcQa4p+zFj51xsyiA1r4gzXV0fw+QtZ1Sp20Q4saXQxrwFlmE3WwrYde4HEU6V/iEPxV
n3v1bTcMfzZGsAJulty+GUZPi1jJvBl/3nssn80KDIk6Ph2GBbOOI70Ze1dzAenFBuEvj1RqDy03
0DKkNgZ5N21qKrqIKwLje9lchCl3GYfYOH+97Pfn0LLPFGv3Yc0s5VCIUyW517qc7dTD3uO5NSPr
APkuYOlg8MstNLzPMa+kcJMaXrQxy/mu7ppp1SSG/qAafSRLWtbDfFRdH+LaLXJvO+zq9Gzt+0a7
7aqp2RYOFm3rESfUqjbHo+31JL+Sp6i1ifW79g8Hnu97QxvqLcZK0dWPjfwc12LamU4xg6h0P3RJ
vlaEfdWAvWxuQUp3xBZYPKkxxekPFjPh1w1qTG1VG6h9/3hEgU3k6YXNa8oG/gywMsCeaejsUBKB
7uBFMYUG3VgkZT5HuvAuqoatCt6sGzaNPiLoU1iltVG17mVsrgr3XERGTXJ2wREtY9hsYnKw9H5A
PCaDXP367YSm589vJ5Se0Ea2LUnSzdGRDHrzdtKcGLAvAJDdmIbTyhJ6+VwECJKEbfHQNagF+dG8
jTO3eE7Qdrp4tW+tmjEvn/PWDfaIoSa7sA+x5MIEEJcQrJdhbDzDTbSPyG9OGN79NSbrwj6Gy9lW
Q/BXG6Ta0udIptqOOPplmxr+foz6nmG5dGro+7i3fNfrrt/Hl8DyqHqW1UyHVEO6SwOAQE2vTVe6
nhUPIunzB4nu/2bKxmSnumqD4413PS/wiyXc/KE0WW/iV3BQPbUX/qTJwjtzcPf864vmcMknZ0F2
VLv4efKkG8Ld6zKpzqpRlsNtgP9UhyTKOhucbKM2kH6szqLxQxxzlr2z0J2Z7qETLLhSW0RQ4Rv0
HRWQ1GYxDEhpev+CMh0nxMqMcESVYNkZDXJtZyJSg09zSwgYAb1vnMq/d7pEbkpjnrZqLO5M/96L
u4W5WTlH1VUbMA7bAHiob9VRGfqsN4VtHzwW9buhz8pNv1hndnVXXYCP3b7kBb531cZ22SMV1sse
L7mB+K8uar31vdpNDYnZvLWbsrkfWakBYEtO+gA6DwSDhD5RSLGG+YVAkxIHednUgI952aQGa/L/
xV4NNsP81OvzpzSe3BITdKJAEi7B7ALXwpmr2f/6kbHE2yfGFo4H78m1PcM0bGNZnP+w+C4dK5q6
wux3HTLlO4ffQrT3VxPO2rWTUXjKAksikTpQ3/aC2wZK3jpLU/cB+f98F+Aoi2K6BUijHf+w+iR6
T8CwwilsQNytzUi+dyhVbMxFx12WCUwWYdkXiTz+RsvEbvCRvQUqaDwjtfqfZPRuMXWIDsLtx3vV
BMFnMGXlHSXrbpVztx5+fRLk36YNW0pP1x3TNEyWvPabacPhL/BIsNQ7C2qptqnFnK+nIexPoWt3
8MeiEPSYm6FdYs8nd8isQ1joTNV6d+1LXDRrd9x7KWowZmi5p9ET19rLrBcpBEnqYAVeud93WXh0
nFlstd7FlmT0B5ww2gHzATR9Aaj4a7dI3iWjnI6zGfwRuP5AMrqQF2K/j0Pcpdsg9PqHWDTlqpjM
je814sEwNtHYh1T7SusCR8s+NCEhkQkMNaitW5xwHuxcM28dUxNHDHY+EBtbt2ZukOpsxhNJ5+LO
wEQdvZz0gvNmu2nG0rwtwyI7Qqf8VPXjfPUGb746S+NXZUs6uE1WJuHQKm987RkpOC4uK8dTBQbl
g92M+75jrrWI4VD7ACG0DA+1bewtEz0QdVBt8YTojTlSGtXyZzTyMnfQSMxi/0bgcehLJ3hsq3ml
dcUqtTTzY5p6OGnbsJF+ffXfhjRMeWhcGvhzmpZlE4HKnx8BT6RN0fhTu5tiPdsNi3XO9L1x80as
51h269QM0lVsNvG6iHhRu8obevRyNKBWlat5FKr/aszQ49KN8mtZ2SW+42Wyyi3/fZtgh4tdZXgz
+1pwIywjuKntOP3Na9BdbtcfAmp+EE+0wKDK9HgVWs4Sw/3wTLepRSoa+MiunkeUWTMzvqomjAJE
uCASrrjR3J0aG5MuOEvd3aIekD9WblhvqrDzd3U1Zo/wFjrItNFBb2S2WKsNlynH4UagN7cGoibR
upfe9c1a3s3ib6x7kfzWkLMnV2tH17T/zxxNKPDrQtyoTx3GkdRTBeC9ZYNqEBjDG22SHiqdy6Fh
jCM7qvzME4MT3gxfGzvWyOm40x2LPHHmkgT3g+yKHXKbyarqs+oRIhkBKDdNb/RoeFgFAao/uclG
fVRNL23ch3Ei+mFsWVHgvJCjMPfr28vz/nY1hI4ju80E5jpUmd9cDR9QPcZQaQN2Spe3IFniBQeU
LRwf1ZA5rrfFbOfrEmTbfd8Kic3MeMqWH6dPMEa9WS+2rmYjfEgAah1sMSHV627yED6wOdjiLNqo
wSPZ5YH2o2Eblv5Zj8v5oGeRXCHYsO4tB527eKNBU9+IMc32sTN6T3EcTPuwJX6guG4cgkZqq3KZ
64vS8w6h0X5pA82yXsbUBqcWm152HUAmdtMo8G0SoFMkQVDiDGCNbovENK+pVvZbT8flOeJVhyoA
8jOzBn2NNO2KKl60rg1EWPMMvH2WDA8j/pMrFp3WpsPr7TJUfffQlng+eCE2pnqSHeasNbf1gj1t
DR963uTyiol4Xa7S0AxWkjw+oI5OzJt4uSfTSfv46wv5D4+VMFh2mKZ0bN115HKhf3isDNxBB0qh
9S4Q1R46kDwbgWvWLCCFREmQfpvV9Z555qnq4/IwJDHqq0OdgpxErg7Pv78+hmZcn9RgKdC5QyN/
2mgxvpCFDWNTfVJNo0lvhxT5NQhdeBgvG9rQ2cvyUEx2uQ/d0jwENa/aaYkDYFKMtzUUJPBf07YD
YXZRzWh42WUoMJpHRghimX6MTPfLOLWwRYtFz1Rz9f4SejSq69bbFkPSkzREdn5tZt+CwRVAoWSm
K1a+1bdHCWTOG3zrVJnGQkr1oWFxwQcTLQhMmucDilrOb97X3tv3NdknFve8sAXznHCMN1fChqGj
VXNQUdUzo1MXzOQrHB99kA6tSEcTwb1viZ5g0MHJSLoNpmsIQTtYbdiIENxojc/TEoTVFklKnbfz
Moi2SnpTZDVYrKF31uRM57XjaP1BJ1TAGaxpKOYY4h3hkIMLbl5GIBc4o4bI3V2/iCJjZBTceplR
3ixZR2RMr9RPi2s2o+KSm5R+yfBu8EQenkyksJ8sLzqRJCVb3bn5VmlX/KBV8aI8oUQo1GiVcjNZ
bnRWMif2VO9FQwWtjJw/VVJkmJJUN8bnxejAW6ndxrYINn1qMSPksbx93fn78R4rhhX2YNMe4aHi
Lov166+fmr+trbhWji50h+sF1sSy3iwwQ2l3sSndpcwBkd2VZLqMyR6eumIOjjCuh/W8dOMguOKc
dVDZIKYKc6tNAVbCdbFSUu3jIuRuWkBtAeFmp1EC6BESqnW7RTlae3TRND30se2fVIPCjHYarQz2
u0vaA7EQ+WA5aG1jYfcl1KNjg5/BET1imF8lgSw5NvixeJjYsn7vcFlY0LSbVNPmg9tb3kmEWoNS
WNefpJf+2ORJK8FIfR9U+/gtzhrw2ffRsn4cl5XkvDSq+zqGsaSXIur61z6vm9M2+RY2ZXcMx1iA
euGdBoQUqKTEB73JoBWbNjaiXWv0xU5GG2MxZfeiJN8UhFVbQWXm2KZtuFJRCuGlvyO5PK0rl5We
oVOI8vTcv0G48gNJHlg4U+sd9VIYD25Srfwi//Tru8Bw/+GRJcCwpefawnNN+eY26OopnbxWdLss
zv21F3XWofXg+G8rS5wzR4fckpYFHlyuvY6NOQSpjR9g3Fdf1Rq5EFG9YECeGtcYTkYRjkx71Fez
ZnqA5IqC/FSdcBsKTyFykMssqprILLqdVyUfSRSNN23JKUxQOYNAMZOWnDPmruXKDXp0wi2+s1tY
oOYYrHp3nC+o4/zZqG5mDVTIZ7S2m6G5TG7WXHip3oVaFO3dMUdzeUjTh9HAJQqJzmg1aZZxSg2Z
gNI0vwCpGrfkLauFBoy+0gb0iTwGrEoPNNsZ+CQXwj0IZrC0St2Tu8QTABaCUzADJBjB5RVJ35+s
TO+vKAPtza6cTwFwjk3gGxnQENltxz7CiDGHAx2GBWgUxDVrS08uL+NUTPaG7QdrP4vrTRcti7Ml
zjUi7SL0Oju2STtmm2rJecsOyZccVdS9W1TWutXNmvqWlZ/bttEKFDJBauWBeemRVK8KvC4mHxF9
7sdjFkj/lAdIIfXkM6GZZ/mJPzDnyvjZyZATNB1WJBFvvbOdBNApaq+tz8nS773JOtYtBVTHa57C
Svuk+UW5kDeap3o26w0SkfM+oAAIlw+mjcZVPg+1IDHcEIKv46ZGRFxvr7rh1o9zg4QtYtRijS8L
noBieNThXtZjUD0GLt4sbdjMR4ne4w5w8AYlpOpkLU1EnHJSXTlk99Qo++tkpZ8peiJ8kXjtUxu+
z/tg2nGjwg6r4/liW850YVnvgQHDwzt0sbcNMpMlAk0Ro+X36yfKcv6+rBSO4/EfDevKJbD/YTVC
WlerS+GALW+m5mtpzw+APghWl6Zu8+6kusF4ixqQhTBQcGnGaqvjVr+fgx4CFMJNe8woh1WB7/M1
XKLW0evlVXWNGeFRDd3LHgm6cz6aG9Otpl3h1Szk2rzeVrETb209np8iDzplN8tDNDvRJWGpTS2B
cL/UfX0t1r/52cY//WzhmIA7WQS40vr5Z7eiCKhgo7uBCkS/c2d7APszR5fYq/+wcapz8mqduR6p
LXty11IDCKcab/k0azbTnIkEngAatwRwYap/AZqJPDJWL6fc741jO5ri3YzYELB8blpei6d2WUkZ
SQoHNXA/I10Q703Aoshm0QQlq4lf/0r7TZWNCE4Ij0qb7mGCZ1OL/flXernZ+hi+IDc9GtreSu3o
xlmaauq9/VDx3vOT7jIlIdmXngdVdY0AQ8tCWDdlUetrCxqIEopYd/lwPyDuehMHlnbIPGgGDrWz
o5xR5ymaViB9RRNY4dkBqndWvbKbcBtCL3AVpVX2PKBSFIELvbE6CbKodrpViHrVu4FQ5GbWb5to
x7L7c0sx7H3YiHhLzYfXSgQTxSj5p/GRKW7CauUIQB2/PlnWP9wS1CENbggLNycpllfPD09CYaWB
rYmhxTLGRCkpDzAJXBocuEhJkXrZ5Sh1nUq0fVfoRrh7hlF19LYltPWzPoLLF4v2IPxufzNavbiz
O9RF2AhqprnAefP3kWVUd7MT1HcxCfzVWHNVbKdYl3r3QcQf1NPfJU2xtTD+gAX9m99oL6/Hn0N6
ig06gQc5Cp07/02GyqjGchCibHc+maw9FfHSIfVfDeumA3/adinw9qVBSw9MXcdvfh3DUNNY605q
roMhS8/WKI0ttx8vW/KJ10WXJq9ISPWRj4bSzZTGDvVyF3abPgMNQMSNBwASiR+N5YUMuVwN5mjg
iIStjRlM1cYPchhyC6+ldot8M3pdu01cdGlk1XYHc5FlCYP0UCTVTWD721jznf+P50W6nGTbIX+j
c4Le3AJJ0uXjJKEJg2G9IIZiXuwCQ5GmMvr14Bm3s1ZRh5NjsU49N7hxYLYdWj97TjwvhKWWdePG
sbIKifP51naoXpK0yXJAU71zikQC4FnY91kJ78cZvxZx6T2O7Tv0lybWItV0mrFjRezAeNckSNRC
iWkPwtCOfthsqyn1N9gNAsgPe+MuH8aPceWQwW7Tr7aRg+wS9h99UtxUJrCv0itOWvsR9JrwVqn9
m1SX9Q+5COk5zJqmbbvALt48KojD8qvCodkB+g2waePvt217POnLj1Cf1Bj1i0UIacC8ODm5iJ8+
dlBjWdvLze0cLIuzZJ4POdzqs3DTrU8AcVKWrJCjoW5pJ0uvTMA6bXsYUvtUQlE6l1OY7u0if4Lz
4J4Mh7SjN0TU0YFKzlp5MIWcb+tCcIu7ePq22K7/Jmw0//7rISRKnSyvpFbFMvTnu2Quc72sHTIx
fYCgKvoqHqC7Cfi2mdwW6EI/gu6/D5OEJZBtFsc6K8KTZmGMXMFT6Aw8gBWHym4EHjLFuPeLPrwJ
ozS8gf90owfdt8GMnUvedP0h5AqisVQQ3qQIw7ljpt0I5Ft2v5781Jvg54kBprZFqo/3hEnN680y
gEplVJtz2eyQe7PXrS22cHWyU5061qUpCnEqEP0ZybVdWsQoScQ7fzYyxffLcsKj7jnwTDJtvKOq
P93VTWRetejCZIiX8yQvr43onC1l4m5tIhevS9yPExzXw2C8QPpMu5X6iLLMCKOUBldvqBzRSPmI
IGiRUIA1HVyWklE2xOmpL7tqHQXd1SE7dVAM9CZtvE1nFiCda7ugxopKew3AA5WErSTTtSpyC3xj
Q+XXb4flp+LnomvmSfO9DLcclE3DzApvEs3Ap6Ki4BsaQ3BndnP80tRd+NUA6Peb+dlalh1vL4NJ
Zse0hRD8781l6DDeQiEPpl/C6Ro3SYY5A+6siP+nSO73X825/xB6tQYB3dRupE2cqnXiQv4KxYFu
BGc4i+PMy/6IcvWXmVTNRTXj908dyaVVpVfe1jGt+IR8DtDKLr4MSxPX0xPwt/gKrbZD0qYOV21O
uh0w9EoU1f1vbrp/+LWGKwydxaekaKKCvR/euHYWep2cuJkHazbWdQC9q5PeAO5ZJLvgPOU+3k0y
+zYF4f2U752MOlpcAfebuBM0COPHGIGhsMZAofaOg1ZkN7Pr9oD9uuLY4Cbj90W+DjK321PyJbk2
jM9enFJDxjJvTaGmXs99L/fSyuJNhIUqgaKeENvTUOpqcRTCkHNC7fs0LA1YfLnzClgJEdGEagoQ
x1dRopA7T4uxbolr9tCi4jxNEO3r5CHActMbRH+Hv5J7yCl5bIolZnDl0G7cfH5vmLm2iuaiJNQ0
+6MbapgQuUW05E7dbV6RqE4QS/jNnWb/fbVDws1aTjp1KkAdy0rhh3NfhsSgNrZTFJnNg6KJ67Mz
HELX3U2FTNeyMShGuSi+GmP5tfVEfxtZ6Pi5Yoeib/aco2+9qQqDvGXpfS6twlqWt5TVev2qzYDe
EVanJgchSDpVs/L8aRto+nTsAbBFvo35sTxak4FsztTh597p3cmCgVD1hXVwtNFaVyjQWY4ELwe2
y0ozTo1mb6razQ/9GH79f78Vl0q/B6bB4KS8zSvgV9SXZZnVO7RF+AMwfa+z7nNiV8g2mDh7p7q4
BH4Q3xp+aqyRARR7IUX86DZ9d6nxzQ30/KA8xtqyCg9eprC3rntpJPH0POfleoDHXpVu8c6ZEVHF
Zj7YjMh0Bvn0paUQc1DLAMrf6QlG3xRN1smzinuZQn0mTo7rVSHxcLGSFJBwZxBJIswE2ajZVw3G
Uk2KaoZvUilbVpfDZH3y0SrbqXxXvyS9qjHJ9sinXKNytE7AVrQtenvJSlYacsqmMe2LgUx5htz0
tvMm8YCshHiY421Dvo2AwTz3kHmvuOOUv1l2OX8vNFHUsA0D0OYy771ddskynkisaQtVBZkGZ8we
vKD+TzYiwhd1JbN1CPPChjV0ha2kHy1fP9ep3R0az7FX5HeiO6fun+DxXACeQbePsl0K5vCgD+5w
wLyBUpuoPjitk2x4n81UOj/Gpm095jykfW5/yQonuiaBfgdgMdpMAkUW3kHPNeXmU596MZihsssw
R4DyXdqY080B6UNBoTWoePdnX+wxGWFPku/wEqO5iCmQ5znvH0PozRdJksSLbQyB/CyBzU5jIjtI
ysgCUmySnvn1vaxO15uXiEcRx6Iiz/qbiernR5uSa1dRhefRbl3CaUpe2w7Bsq6rZkDuRGFRpf0x
iupjMRgx8UfMGe69dkduGNIs19gc5BOcGabkojJJA70P0piy89wD5gXaYnA8tP+6PNj2tmG9u/Hr
2v+QEVatirliGYbKpGWMIW9r7vSoHd3bKmmurYWWSx0YXFVUaqI6Pv/6hzvL2/GnH07xXRqWY1El
w2Do7cKMp6kox577yJ2dnZFP3Xkc8HapuvTaVlG0ayE5rMEL9Wvwvrg3lzyfwKN0ivRRsqlGZDkR
BbQek+lphnO1R8czO7SBddcmg74aoGZiFJniwmIOWAvKJNlhLrIbPZwZK2gGN5M27mLKAwAnI2c3
dRUgFubTllpHBWkH/xkpp6/8g+bzOJubejTXQHDGr03t3WNqpKEbPAEtSaJ+G2pD/pg5K3NxWcuF
k51syAtDLHdYu6PdWoVbfywIOcfawogsxuxVyJ7cU/FUw8A6AbKwT20FMvHX51j8LV9EbOx66nF1
HaaeNxHkwl6L4W+mu0CS7bAreS19XV7djqWVD9R+rbqsTAyyqbEmrzAN7auJJgV76WgtAnRbPqrG
d5oUpap82L6MYQmwLVk9riMnzu9zE30NX3O6nZX2+b0ag8sPY4qYccs63792BmiIjWZjMh0X0ITd
Lp/vEokgFOtO/asdnFA6J1VX9fadTK1+Azk4RPIMUz691eWpH2p5Up+6cb5NhBvvX8dNyGPoBC/7
TW7zzezt4XbiFbLCZSV7hI3j7NpMkyeIre01dMJ0mztz/z4Pui9F2yTHeoihPBFC8P6KYGSWxtRt
NSv23k99jwECGO5Dnfnee/xvUI/ozebah2NxQaHgvah1i1JTHq9TzRtPOeRpYExpcRW2cyqlMEiq
9MUVZbgk2XOVyl28SPm7FGHhplI9+s2kYvw95vOokbmG5+iwZk1LvFmaooVdapabRbtpskMEdaBR
tVX6jE5Fjf0EfPiJ9/pHt3pnQSf+LN1sptBR+8cSiuGTFvl3jWXVn+1mRhVWmPrVzOabcqSo58ch
rmRFgxRX5eVrI+uGj0SOT1MdJCBNK670QmkVyYw1sOF8AmONfoduBk9BC1Hb02R5Npx2Q6KufAxR
2LSzqMKInh50gmIvjRZR+aEAWyqZ7ztEFNGXsqNtEuT6ulykaw3S5Qfu6mAbYxBoRGXwRNrLerf0
CJeSq9GAfK606Kk3ki9iRG3rpTcYHUGsz0lZNmpjL8+6hbOX6g6CjFmV9WuZT9adtALfZ1X02enC
/jbILHrQceuVVcsIsreGIgRZ+BdVFAcY61aGMarVSgtFkiBa9fNKzJ0JOi8T95huVSQhnP6TFmnn
lvv6W6f5GzfRxBeLDAHKLWQX4qbRtsDCp0vrk5ezfTSJPDSl3xxO6dxWh4dxJ7/YDfA9kfnpIWtc
DSZgBHcqyYO7Ovo/pJ1XUyNpuue/yom+z9l0b5qInXORMikJECBcUTcZQFHpvc9Pv7+k58yASoE2
dqO71YAE6V7zmL8JQZ4Ccrk07MzfqoBJd/1kDxes6aaLjUe7L4GkrgQmG7fM9WSp1W3xkAgcD9J2
zJ+BsbwFYNje4MFtGQ5Z4LScvATHhAulq4nt3rtnlAfkxKtLcKmvaR0kKTJI4bALlWqgYcdX8b+/
GnyUnL5f4RTjj/zeUkB/Eg5SKVNs+5hIkhnB1Jm67K0gWvdLEQgYyCEC3h96pX8rmdYhnB6DKInB
QiFsmYA+AkB8+PhIb4zBtiyt+7qk6P2fl3L+1ra1egdKyPnPzz/8q0TwPwZVH9+qCJCWf3/m4/v/
fLovIrgiSt0sj96QC9t0EBUdl80sXtf9++U/hjlHP0skX90V7X33oW6XYra6pNX9knhqtKkwUV13
0UiUUDQ3lqp6B8lMqr2h1zKmfPxcUO1caClKRlrvD/tiZJPzMwU/pLwaf/WdthuUTIWTxZh6CzQ/
dz+S8I+XvjUQCv/4Erwp1pS1WmMWSY4+DHKxC2tiq7mu3sRZs8B6CHSIalZiF2O0gqgSPirTBzZy
1EkeRjK8ep0hFO54/viYq3Z22c1y6l6TS7jZNxfU5Rp41vyoUTCPHhsUWqNCUd1u1G0kiLTNiPH7
Ty9E/jiWS+WGDLDe1JQXtlpVKtddFPtLSWahKaP2BZGIelOG8qPcmQaZoVxkDgJjIPYM9uekwaMn
8ENAKrMMUlrdW22uv8Aol5de3/ibLoggt2s51UzCU5NaZM/0aqIVvTnMdbSmvvh4kWecY+6bA/LJ
plpfKPPLxztm1szJ5vx9lwS7HiOZzccbSjWhuZNm8K246Ysi0KSFNhhasQ+sEDWfZUfzwV43Gtuu
YVglRfQ0MSVHNpW+cooZePb3l0rQZyBhYTKkEe8YMfX8j7c/febjyyQOvWCpDTQDBt0vVx8/FAMU
r+9n5Z/bj6VoAEupuGmmYRDYfg1q2StDtfZlewVie1op6IpdK1NX644x+Es5Uy2adlRfj/3BALWr
nrpOSq3dYHsBCnZ+iaUR6RZJImAICyqlk0do/PElNiNB4oBzpliN0dru44cfXw0yWLBJmMtET1yy
Mnqb8wuqkpfcYf9OjmZDSk+ojzKkriW8uOFGQdvb/bgR/+sLz63+4L295QUkCT9ojr797/s85d//
Pf/Ovz/z9Tf+233P9y/pe/3th67Ctyqv89/N8ae+/GWO/q+zW740L1++WWUNU+K2fa/Gw3vdJs3/
8PXmT/7fvvlf7x9/5X4s3v/511veZs381/wwz/7611szv2/G4P+bDjj/+X+9N1/lP/9y3pPw7f34
8+8vdfPPv1DS+AfjhmYYeH4LDKJKTNu///2W/Q+MWUzDlnXAI5bJO5R9mgDCoMUv8Wu2auFcSrVX
++u/6rz9eEv8g7yKsTiXrmyFHvBf/3PdN3+nI38/sNO8xaOAGrCITa/JVgmpbNOWzaOB3ar0z425
QY5L7tZj2zeKdueX05kK74w+/ZQb/X0Y8BQQK3UhmEzH8wfTHnUaa7eVpIsWZ0dLD9YZJd7S3JDL
LYjLESbcfnoI/7rWz5xM9eRRBeUlDjlnZUdHjbk0hQ5k7ZoCSGACDTqo2x92PSCAOCKiEe4MA+IU
GKpda+Fiqbm2JQjzghuegOykpAJ21D6onXStpupL2LFD2eHPtpWu8Tw4kEYqSvwEg/0+18qt5EVk
1fUOaMHj9xeiHZUo/r59yGzQHuRJKeZR2qP05AIDUGdEoqN31WyXAsKL06jDugncLgWvpiVEq4bF
C/H70mu1WyUm6w7s8FKnh1mgUDa1xj060odyvCvR/i7MdR7pFxOGhbrU0zi7gMi/qgbEsqIDvljz
bVCpozvNFC3pibkG+sxOY4vlmYubn8Lx2CDS+Yjtie7FHBB9qgUGdCCn2CjBaCTmvsn7aw/tqBYY
uxHdF4l2a+XRrxipWY17nCfJij3hCuqQ29HZ7FDWnMl0lWmvwrn/gpWHFQMqVdJLHasPAPdb7IYU
w4DEnBDPi/I5HHTXioeLfhT7cOivkZh/lvts//1lMQ1PXJY2Typmvykbcwn002VJwtTMBPl3V81U
QKvgt0QNTDI2QC43SruXRLFSBSnerJ5pJhopCam+tou8YA+9mA0cF6tFr3ar70/s1FiyDfQhDMo0
JsXGr+clt1Zh4Aheu0kVupnhbUGFPX9/iHnR+PxEhSwrxK/MOkOjYKkfH2KM7DzWotoNs1UqWxft
WG/UgoDUWmC+t45l5Uw9+RhHwq7LEekHItxhQYg67iwbjZKOURbUrug5JOxHxLJNEd9VaXTogwmw
nvzsK7ctMs2BQd09utUS+0KbsN7NkwcjDO+8qtnk9bgEmXGwOpzOw+RGUGw1cwpMXnSwU7G1c5Ah
uivKdtdb/tqmzqZI42PciMjRKe+h2fjDC8u37++mYh0PpfnqFFYctgTq5fzz9ZGJNKPIE0sVXAwJ
BdOUNmymTj9HTX/KlJHeQ+tdhtATlqnVJKsej9fE6vFpNywJym2OXPmdNEBnk7WbQO+oqRMCql4Q
LEA/bEd5CojM9J/eFIJASaIGRasqWY6jH23IRiB64qCTwah3mqowsZ2vfuGIge8L8xHL8sgxsvaA
xPCz0dWJk6FvuaqqDMsu5TJAiyny7PvAFvRNtN50msDfD2aDoB0w4gjlrkmxfmJV+554OY2AGQUi
ynWgWQ+FsBd2Fx7ybJafz+AHp/VLNGlihU0C8RJcpBGqiCNbxqMISihVMQ4vIISNNTv+7xbtM6SH
F60XRYsuNX7GklEvuwwlDnkc3CnqXuI0oMnSHHozrZGT7CiiaoCw/EESawrwP2XJjdP4KjPUpchr
NJDa4cbqa6yhQ/NNdNZSRg4NColH7dvCu4LAkJEDYmogAOadoK7rpWWGv6IW6+sQoE3fwtIN8HQF
B10qj0Mk/UQ97Ko28l1G0cqp5jUtGYqHPlghQ/hrADFZeHdGpa1rfIKwK3xoBf3LyEyv4xsjyItV
WHAkcEPIkxSF7MgxbSxtUTcRBp3UScFKIlUzMBji/qokMnYUxHvhDWCY0iLer3edg787GpN1cOsl
2aMhWZjQpxZdhtrxm2sVR+aljuj3gmomNAe5caOouIBaZoNJyAGeluUiBuyx7oqHTHqi3owfFAOM
FuuVpGbZAlezzQgBx0nl+NX3h3pZYuYJYQTNNGxskTLM8xdqF280Ja5yGTS2164UNV4PqoJH+4TP
n7nSwifNGA5T7lUkvTmChAyvseoycBzlATHRc4jfow7Vx4oCQh6wiqlAeThew6hiQ/FO68pNSi9Y
5X32HvfGTgvF7K/GFEn0G784FIO8lUtaK+YYHrKE4N3CfYwwAHcyiNVwU2tIfPqiGvMfiilRcQ/w
vZNsaqbZVZqwwGc5JCpSptaS7yC63MCpCZ1Wt57rWrcBwUSXPvEZLWMLlbXkeYjatUh9ZTlRbl6i
TJotKHxdZHgI9a1mO7UevKhgI5y6ZluROySThiTCagACRhg9Z1KzNqTyTZUU6rZ5fwXl/r2NeqyZ
C2vRQFCqeu7pmEx3KLPRvQh/I8pwPfbDJgbiqB9aw9gUGeKJeAgPG851g9vGPja6K6ShngX8KWcM
1tRj/cVQwa1CeKzEXBt/3jA6xLTRp9A/tEIF61+0D5Fj0ufHOVh1e7bpqZ4senzczrRqH86sokd1
lb8fqAm0Rqe4QkB9hBpB43oQSM1XLmWgp7QfD3EkLUqLPnwGyJ7CriP6aUM/Gw90y1Htqz4GmYtg
Gw1UAb0tnDUesGZok/fvz+zjyMfbJV5Wtiar/Kd/JJ+fIoUeL9qK2L9yEX66ryzEyyvZWGwhimpL
WtdQK2pvLYgFqCFAQFHUhWlvQ4Cqs8zPEt+jcaFN0S7Tk6shazadlmK9YfzwtBqIax4vFXA7i8nH
dVXufrQYSlM0NAwWTjieUYVGYQ166vtrUo7zinnLMlRNB51DysyW/HXLkrW8UooGeUaQwgKBL3mT
R9awaPsYyfQkcaVpXDf+tEQxJXEQ8UImKo9/SvaPEgdN3GUZg9Qpvz+pEyNAh2+h2dbcRv3jnLBs
Ek0ie4VLD+NGYIzsUB2+80l+9Em/Cb3i1/fHU+aLPHqwBshSAWYcvRF7zvw+h4CKXUppg2aL68v5
W67TKsGJbyfX0m2LAm+ixQ8If13peF3ZqBR/f/ATF8uxaUmZCvVsBtbXY0t5HSUDFD8yrnHTGN0D
+v8b5MUvdfBSjqoP2f/DIzdUIIwEKkJRCfu+HlH0kmWXwFVc1SzeaxoBch3cVFG/iukErmzRLqLB
3BMwUOFAu2hK3JpuKBv6e6PwC2l8Jm46eQfo6ZL4mRBtjqeVUVqdWdkMwa7eyRkaFESG2SyZbu+j
YFx/f7s/KMZ/PGsayICXbPCNx+xbu02MxvOyysUl5Tmm644u6SW+r/gRSL8mQVNZSZ76Pn2y0uC1
GcJN4XtnccXHqRSzzlDBUauGIUCGieMBp5SQJcF+u3HVUxWEV+TQcfgVo4yVF8oCUEm7iBN1Wxqo
hJvJpq2jR2QnXzKpi5eWSqG8i+AhyAOZLPyqQoFVUnbKXWwlT7qCyYiwo53e9Qvfz+lrjVfGhDne
hAg0BGzTRa1u3YQaC2UCjEST2FYsHvuZO31iaZmpF5RShGr+mdUbrQTfDDMR1y/0OzNgIxsy5a7U
8LfrLvs2Tpy8D0dHL4I3XW5viA3ujZEh7/krOIL7XEGT7vtTOq4zfNx2OKo0Y2QQ58YRmsX0tEhU
vV2SfUSHxu5dYdcYH6vbKM6fAR07AzaxgwHr5fvjHqdy83E1ipEkPSyxf8DIR0Py4XEJlB4mG/nA
/KmMujOHOJHKGYAViH8oU6nKcbboGzC2vakvXTkG+pcr/lJvumxRQkVZ1ka2bUOmc5Jq2zNXdmrp
/HTcD/Lcpz3Rt4NsYGMrXT+LX3wd+zbfyp+szmsWYrpsOmT7axliRmjgSh61b5Uh9nWoCMcUIZmz
qq0NRPhWfRBed1ptL5B1Z1/Fp2slQHelhdbQE5JuK2pSTuSVcKeSaMEOupVS/2dtRm/IXDCG9KZe
4m/SivRRxavXgX6Rj7exAvVDGeorPG82uZePaz1IzuTQp0a5rmiEngaQIJRrv66mY61kcta1TGWJ
OUrbv9fKvYiC2+9v9Kmh+/kwR0M3blswV21XuiC1DmkWldBR74bpsYURE+LebowGRlWtei5AODWu
Ph9X+3p5OcpTIeEuU6brbjIKT4O3Qr95bRbR1svw+rCqMzf0VEiCYzj7vykojykfu/WnIdWDckJn
pi7dPIf4L+odLLP7fiTDtVwFzdiWbDe7risc3oz8x9BrLi7iG5pWGoPKP3x/39UT+QU9DoAyoIQE
KPujG9APYQi+lAGeolrbdn5Dwk003KMkReLVzu7AqXchGcUC73Lc90AY14RsRNOjNuAfycrWgBen
Ope9A8/CxDClPdRR6asfvj/VU6vM5zM92tdzOkpq4MulO1odSFdlNfrJGfW8Pyq180pmQS5nCYUi
8Id6QWa06jAVZuF2CEBlBRJijUzFALB90mS3hmQcmsrDJAIB7V57DwRpzdhXixr5hcK6KiN/VZTD
Mg+Qt/CMfmFjr6Hp5Z2opjvUYXEaDHQE7vWntOywuyF7ZyKVcnRR6Tff36w/yn4fV2Ky7AJoVsk2
jmo10TBSxRhSnmuh/GTBeRJSsS7UbB34yiW2cZtWCt4Qj1gBo17EAulUu6JzqVHYKU35UgO5hzHN
mfv7d4X4KDyhBmmjUGhwasYx2DUPGYoxIApXL7hZfWpcBz716qEHhSzV5nUFBwg2hbr0UaLGC4k1
AMEx3FVDx7L631EV4gs+2WvR9QSPAG2ysuuWQaChoVKu4w4CsonrphPolAMUjHGcwSwe/dqIFnJU
Zk5XdQvh5T+ltr7Loipf9hU/9fWZxC0v5Y66CfxQ2QGnsMD57sUswhdL0d8wwZh7aJtepazR7MpK
+SlEGpHX8GGYDMiwsEBFaILmfrJKQN6acQoNRCocuGX0gsHR5tBzA19sjY7+ZBoVeyOi5BVX6zSZ
rhJ/VNepZF1Ejbzq2AZgSeTxWuAOa6JflYVo4/aeDZCj6dZSmz57beMWLYqGER5baOEJpzG4k2Ue
9RsskW6mobiSDapzGMUPXQ91pLwrdJvpXREc6chwDXhqFslaiMYJPfVSkywXhbtikZeQNSRNXSRF
/dsXYiVydAer8lcdO3EW7UE87KPMeDWVYi0HHc+qRU4pOGR9MDu+tDg5tT/SyeiQIeICQ4M/145a
BMwYeGZhIgamC+gzXHASUfLpeqt1cBCLnAktzaq06UfyntZ2FNAPfZL/9iYNFlIE7lV9NYXkL0dk
wbykEA8WMm5Z/ahMEKlwG3/2w4zHaaSPnRfvJdm8aHqYjKYOuKbH42TSzAutnpV+S2uf0l1AcuXV
76Dv9wl2CLpPG51BgbLXM7YMv+Mq+42MxF5NxSKs4z1yPKTi2JeqP5ISzg+hmIyBa/dcis5GRAKf
CxP1mOCXokflAuLwXpGgzp+Z2icWQktGmmvuytmU9I/2SjRUkb4vtcINEUQvcnWFHhvhXopRxHRQ
6uhGTrsrrX2kLnxniejmpYGEIWym0JkTmQ90NJlR41AseuwKUiPy0YrsRWj1pvJYuLkShvAzzAvS
wIu8ui0qcYEpwE7pnvMcnew23wFycqThx5kzOBGeMfvgprOjAks9rkhDSxlmHYfCVXtxG1jRz9zy
9wVS+grutUHmwSCwDlpY/EKj9EympZ/I6ywVvVSQloT/wjhaYXU0DsaYkqkL2lNdDjHpM0Wmymk7
+UZuh2dfK37nYAsqtf4dhupCKSHMGxTB6pcRDQ7QUQv9Wa0RDjO62F4hFNfRRwJnkOv+YeyM35Gc
xMtBVIdcIOlFKWONjPlDopaXygh5CD3B35ZU3MlTol14hnbw5K7a6bVRLRFHhmLqX1YlpVVFElsG
khvKAK9Ub9V0uKmUIMQ0aUzXAldca66Knnkyp+6OhnYpFDKbttaxFNZopfFo237h1kiFjkX0q5Kl
BdQUisR1/tMoqx+pKO9UQS9wnH5MvoHHaVFiSLoCXxIOWriACvSacNPOZBKnTgxUE3k49QH6GfP7
n8IvHSws4rZm7qZquhAJWVEBmRNJ6UG+7n1tPHMjTsTPliHPG7DN3aD1/PVwWl2gNJkjSCb5cFKU
ZFWVxtq0tXNtvjlOO56LbKkGnBmditdx7tcEdtlGVZe7MtJhfhtewNh7iKPoLo6lXVr7D9PUXbUa
KK540q/SamtW6oUen93hT81I6MQEuELApDrWf8pibKQ0UCJuUSnQH/DtrYbqJtR3ok5vRhQ5x3xc
dSj1U3ruzhTLTxW6Zv0pC46vOuNjjp5tbCE2JjdK7kYzXB8u1YVqwAUU6apTlOtcB4JqJ78zKQW4
3Z85+IkMBtF9mqn6jLD4o3rawkzM0a4p3EQYN1LUxgtQWXNH4gIa4gVc6TutNO6iQD6nBnHqjoOY
mAncCuT1Y6Ce6Om/SLpSuKYfLRRdRm4UXmgboFKtwRHMO+z4lJXAW8HBvv7p+3n+0fI/Gnd0AwU0
D0ulTSHP4//TdIoJVerZ1MG1e/FIEcxwwmK8Jv256RBLoGQsXoF1PBj1ne3/8FXoCkW3FpPmjIJO
3iB1If2s27EYTNTw3moDD/AyqdVlpyWPEHOS1VBON7bRi4W2KQJbXdcaAHTEaHCoVEGBdjXaJQRk
OnzoTJivARV3hwJT6ogIpzRDXYSF8gT5nMjkV1FNjwgJborGX2tx94KR1Z0Zi1c7bp4LWUSLxhp/
36mmxOKElHk722XXwinSKF8uJ5tIIofR66gdRBbIC2gIPvimvpXlZTG4zWQQ7AG+X9AdFnT3OKEM
VKTWtk9d4/0SsrYKR2PAcK+8+/4paCcG31ztAzcz01HND8bzp6cgEt0o7MFjUTN9hdJag3mhLq2x
i8Ku2/IpQiUFokgo+8QeDJdKXRYJIo8FsFxFqp8bCnYOmJkLuWiqhVVJW9EUdFZl8VpNmTvNHm0q
nVy/YT+R25bcAPuSUFQbxAGuyZdehmIOZQu1WVu0eEL9FYP51JE6eP8pnoajtegyhoTSmIvWrMwz
a/qpbAcVbRXWDBVPDWzP11HY+CIM4qrIXS1MX9tQ3cV6hMtf9UDnKV4CrtkPZbiX9fFnYSFaMRjG
AUWFS2TRKXnv1QqjzjpNpTOndaKjAk0AFADxCYohZGNfTytJBqFWk2A9Sk0i3lrbtwMD3SM8x15Q
WfiK/lr2PnBvkQaOymjM+hyrIhpEq3T0fk+xdiXS/LHr6WiP9wEfn4b6LtKVtWEZ6TJvuZVIKrlq
DVpc1qGBds2zYlAqGB7h2cI7Tlp7+f1gO1HAmKM9TYMAAV+QFeXrVYHhgfDT6hnV3cZNRSstQoSu
FshXLuIqjNZxHz0ZMNqdjnuuJGTRQcdoAmzyhJreY6ijU0ZR4czNPrH4KwrEKTQLUMGFlDzPkU9z
IG+NsrGtPnNb6myJimJeSEChIGzc4HstRfLWzwEKoNsjkHg8c0/+CIWRtrJk8NAzvovdd64zfTo4
WK5AiC7MXWuXtAUNlnFcKTJaOKAcAvKOxtjWpbhMhfbQzIUBqz/TVPqjkHV0AkdXX1J0DFI5yd0q
bgGJozwXtIipsfinHoQIsY1178xF/xHafD3kcSfT6tQEKbaYANju8BbDIiNjw83rM4G28sfiNh8H
SUmTXYbl7Zhs48tQV7WIe9t45dbSWbKGmZAJVxKK5Ar3nqXlDU9WL+6jZnxMw+il6XR0/UA3l64t
9aspgW6YhItMOnR6+nzm0Z+886olK2Cs4Cp/KGJ+evTqZLXQeyMir0TaWRJkx6qdISpuHaSLBK0a
OZRWnW3DCHdwCUYzRCwrVMXHxL8I4nyt15cpnux2/XrmxE4+n5nNDhuHFOUDrPTpxAp860FbgDgv
C2mXtdpt0QBlRuowGMqtrhU0xXcjbFOlDu/LptzadfSc17eDET+g5uueOZs/stb5KX46m6N0CanJ
MAjo17h+CHTAJhA2QLZ3I/Ztu3w0lgiSPFApuAG2uAMRvA7CHHh54ZZn+HEnR5OumEDCaE3R6/46
U/3MHKY+tjNATK/BqDotGpCNssr9faIUWOTQ1Qbw8P3Fz9f2JUiar/3TMbWvx2yULDX7zszcEtZd
Z6n40LXLXqhOjY3Q/9+hjnNy3BapXaFGVMtIOvbkAhCilO6gnm2AzdjfE1clIIeQ36GAcbTmaXpb
lAYgGHca2L0Gq1lGcFMqMPxB+aKFCpr9aNyyB6UxagYYP5RvmIICO4fv4hlUvdJnufN/DaZYa9Mz
wfXCjHxM4MaLetaq/f6+HOtVkI3wDMACUui2VNu0jvbitCLQA3SYza4fm0HFvHgyt1Jcr4sazyoW
kb4Ui86QLwLJxYVhWwTeLNrvKIgPFE32MW2TAI+8rHvy24XGnBoFSLKJWZ/0KFcJKVpLyFpoLYW2
tj2z655cZT6d/tGwNbFxRUSMIWQIeoeUm+vZZuei67JNJscrv5nOzJMTB5yxKsC9KO6gk3N0v4Io
lLM65+l2NUJYsVjV6joG3B+SMY8DEhnKOfTkn4HFHBgDPGEtnZNY82gPw+KhjxqTQ/Z+u7aH3vHw
qO5Qn5X80g0wFS0m1CHV9MZCEbvv+kOYW3CNh1XVvUKwXH0/Yk4uFGw5MBhJKf/AEUQjfcgk8jI3
H6XdDMguLH1fefWu0LRLINLLlAZJHkfntrs/OjLzQKVvTsdUprR1PK1qwGqzLlHmhiMJq2GkKxRl
FR+3DCTAcrx0kznfED+o8C/CNth+f9V/Agi+PoRjxAyinV4WNmxnRO0XRUnWVVKFj7N94xXbVoX4
ac9VBtlEuRatJxK/ot58fw6nh96/x8HxVK2lQarSPmAc9OW15l0H0bMFfV0ZqjW6Pnvk98/wOk+s
z/PCYIHDRwWVztzX9XmYMLIoMvYmKRtXSeOtPOaxjzobheAzcdrJQykKiGpKYxaZ89dD+WquGFPE
teEPAXBTUCVAAL2OV7Fknuu2nAgAxCx49gHaVeVj7I1OyQ35f5a8sQ0RuEJuoYLcTbtoCRJrq5VE
VBiMt9K0yLLRkfT0sgxwbPSTEVaLeZd01Zkq1bkTOtqcWr3Qe3lg7y1DpKhnu0P8FMEIH74fP6fH
sKAURr8aXIJ6lKEkoE2x6GIKdXEdOXaYOnIuEDeR431oii09dZRc6KFYav5jSvdqma1qWmFnzuLE
RJ7ZNhrMFpOd50N85FP8Bc7SSL2RpNRHK6gKAZ1jy5tbz9UYLIay2cVwDUbQ977ebzL7nLvUXPv7
c4Oml2mRgpIVK3zg61jrKKpkUkRVYMCZxrFUoM5Zfg1N2Xca0ZKkAKACxo20Tao7k8JLZ6qbmmCs
KAVKmuW9pN15XRWiYNI9KYWwllVNm6tQtAvoLPpMVZmWkoLemVJue0O9bkrrWp28pRzDeOQjiLkn
NLbTEbwGwomdGTxICSq6g7jS7TLfxLJY57aNgDCAyGa8Qw9yJWtJts41FVkrvNKn6iEIUD1KrGWi
RfuiVV0Tn/dQ827hh1FnZ+MtlF1dpuHKR+LA8mLLyWJ9R/mRdlVFnFGF93oKJjkogn2qyy+pqj4O
QR64MO2oPvna1hjk1yK6GOhouSOu2rXWWlsZX+68VR+9EXh+O1p3I2DgVSFnl30/YseAPK/rD1dJ
lI1XcR1czaqYuMxjdNpCR+SO/4L6Djg/uMOdEOn9ERsGZEjlq2Qa3g1XUaOfmiSC2668TURcLcby
3TQae82ani/GsHIDKXmzRDjnsMEMASFkzvoaqCJcoU5fZV76Ysb9qpEopJlDHq2rSrspAh3D+6R6
RexQRX1eKxfYWe9E1WxFrUjXqYQFizcw5dG2gyzqLw0IqqQCyyH3kGuIn8pef4W4cacp6MyVWvQ8
DP0CYJayqMmuHRtr1Ilsvs4WkrKMkCB1ukQfFh5vYilp2FhRrppIL1dDa783rfhdtgdTslA/m0t0
Q9OhczPky2nQV11uAHbPQ7FsvGHTTsOm043XRnn0Ss67iRPXm+0YWsvehx6YkHDqxkXRQwlOADEy
Bl6zfgEU7bcnDcNVrcmvdmo8IIfkZCPqD1L+XsTevuki2Lzlq7RRxu6maqRlmBs/zTB8Dvr7gHYg
Opcczg/Zz0xz5B6YO9NTtq0ZM1Y4rF7zEg31fWSI+zDnGzkOHClr7kLJ24sw1ZdF0T0rBf24Fo0D
TAJBVI+x2LEAAysHDqEhgCQVPCPbm710tIoVVo/BVoy0HGMwBunk0S7WyQmmng6krwcHJNLvYu+y
MWSg577SLxtb2Q69XCNM2eg7mSocAF1H5A3erPEbGXK0TpElQZcc6JfcIWufhM+eUC7lOgSkW9VL
O07AXtc0xRtmSzBRnAB1LFvBG4pzEw9SYDKrXxspGBRUZbFqXvK95gi6zvBftbvWw4cWiX3NBkoG
eAb8EYYThhRBnI37R6RSb0ZlRBk1vs9CjBDM2fxjYPj3dt04Ik36bRl6l3lj3fXacMg05W7UjWf8
UDBAcyoGlLCDRZTDUOpNcd0X2VtmUkGSTO/VlpGQtOK3LIORWmKTMlJeQQ2wfsAvxW3EW5ukK40u
l1Km9P3b/uoDeah5NOH9jFpQW88MjvgtqLKWKhCIX/wCfwD/BRBcIl9sVLed/6MAZO/45bARvrWj
7v4Q1ge9iSGRmNYiyBALQggGLF0a30l25xoN6EYKLntyGnADSdIuqji4zhVrh+LXpujk7EoLM7Rr
q2ypjvKA21p701b7ykj9BYiMiIqovGQV3xTpyLAEUmalmrVG6o5bjWI1VzlelRJFPVv2qGcDOEFO
Y10ruLH31Y0a6bDB77WN0aItnGIm7Fv1yoxRq09ekqFHYMlKUdaY3KnyZTgaqbI2k/TWF84A5ntJ
UU1BtnYbWPFl3jOJFbu7kTETdPociTXBECrfh065YvahAVCyAYwT+JWPxUP145ecBRTK+VKeiif+
/ySxfDqSWnUgP7VXWoQbJWQt1qrnDuNZ5ZXe+7UxSiv0Ouyt6imPWjPEV+gjmqV8j9dqsi4oUJi2
8VbZ1iGlsEW2o7HCjDwYeFtmCE8GTUzSd31lghpbqrWVLgsAoU5ddzdFWNvreAw3eK9Mq8ZUsU5t
5tXKRv08fo6RjnQKUXXrrp5QuTdI5HCJwGkH4MK8ygyDjpN7ng0Me5JAQZM9wAbetB5qpOaXlqKy
t3XmkmI4XhC+I5VoEfg5nyuL/GIy23FT9MM+REda1cae2R6/+b4vllFdrYCy9G6fYtAgEHNfSq2u
wopIq5Wa44rX1uTLeaMoFGVseSeFeu9AdUQXIiV8q6HsX+F3gZhFYmJFEfsWah4lLgETExyPcWyA
40Cd2XSo/9DwWSRROCAK3qs0V6IrhV1lZ3naIirH35OCURvkfsHuLKaNpYLbaDTzF/7ZbD8mM4ta
Ow2c7jHy9J8Ydj3lMWBtTYwY4vW0l9EqaBh+Pvcv8LO31G8fCqS7WRXiNzVl8mnFu2njjzFToOTh
Ou8RSrCHqyJTDKf2qwfUbsD3ZugtWGNor2tMEckq2sG4iqP6plbGqyiPLtUYILCS3dpiTLHIZLlC
k594brxCxsxaGVKwsqCWOqphLn24ILAkEBJp4fa39Utu68Eqo/lG6+sgxfpjQWNgE2nBKu6Kd9lm
R+oUFmQETAqlbReNqm4TNqfOU29DvOccn72S0Dn8bUrAbAKtYIXJPTY69APzJn6BnIOSzqQpawXB
QKPTSY+sONlAi3D6Qoo2va38HLTBugibmjH9Bko/gG1kS0ScCQA7u8YzpFNfO3P4P9Sd13LcyLKu
X2W/AFbAm8sD02jHphU11A1CFt57PP35wJk1Ilu91WfNujoRMwpJFFldQFVWVuZvEFfNmsGtcIbY
jRipw7yZj/pscjiKVPdNcUNXGyR109wnWPAqCYTlLOfDmKlxxDVix/X8wzx3VPQa83uUx4iLoMca
jTas1/WERXtudgvtuTSFO31sHdOsZ7ubGTiVdXYULZNGEV/yIkC1COi0ixjgLWaNRM6suhfbBOtK
RURhdGw/Nl3z3Kn5NsaOdAjyZyEmirRlfpDG9ilsSa5SFLLnOXCzUdvmecxuWoZ40wRC7FhG8mT0
5Y+RzeKI2ozKLB1TPxcRrY+X2CsWAitApmMgZEdDy8X90h+kAoHVxlR3Bf1ORyus73qGBggvAjJT
6QYdwJxmHp6iEPkzbfDhsXJQq7m+ETPEBEmFV9Cs6qjIrbMnhckxovKHlU+P2Nr37II8dibOcxW5
K67aihNxVXPSftq0SyUhWpymXmNUxwXFTNB9M3bpS/M954LujEpnutMPo+q6EyQ+4GdBmm7RfKWY
iJIdfK0l4l338U6YOcQM/CFBu/WOvmQvTfU1a1PBCeJSsWV5OkjZADyMZko5ZHeqCSOcmPuHPGYd
WUZKwSlsDxiqtyjjkFpH8kCWod+jpqi46ZJ9s+oBAckg+qFpaHr34qHjbHOrcL7TkpbdaWSyi+jD
AehF7Kj61O8DLfkxteroBOIPrdKjU1bkNx2qUzmgNRGa827pY1qbFH6SrJLssdN70HiWOySvXU/V
BeMB83voSLtQp5bdXscAYAEqaiOaL7mT9cFgzwGdwkg1mapTnIP4WtqGIbPqri8DFH5JeLsltQhe
xSEG/7ZapWK6iftWa/xQrOCxGiJwwMk3cWx1G+Ynpc1oQmtR31tNuh/zYS9ruCCGofABcEsC7Qw4
J+UjRBbumq2o3lXDD8G4D5JDnrrL4mqhDUVA7u2pvKurpyL4OBNTlW8K2zKwOlspn2frNh9Rt/+y
pIg3IuyYVF/lqbENZKJ7GosVqhsStMswoec8opxyhE2pK5OL0y01TcNDsP7G7IvdXHS72Ih2oW5g
AblL2vYGcqir0J7FEuvAKX+aRhh93GRKyzi0snwUpuJ2kj+kS3Wbyd1eD1BjjVM/0/sd5PjbMCPU
daBlQLFM91M60pyNNoma0BSRbyQlupEyadsm5VFYRc9ZbIBB6BXKO0m4Q/3JoyaAzVrjU1nkYmzs
M3neFZK9YENeSdahLWcMdAQYuT84Trm2Chu1MVyBE9XsRrLCyVPRxqmK0hW0xWtK+J1BeMiVZEtC
B4ZJf4xRZcyKzs3JcygpbQNz4vKibvphDXsbWdK26Rwdg7B96qxHo69/CEMAMUy5DVe7smG5we+P
m1/gKMZwMJdsr9bRY2okJ0PM12uPNwejM9NgTnPtxprnB9oPx04megk5UsGC/EFB4LZv5G9W170U
1vBIanMDS7ga2hslCnY5KspYJzhW3D+oen0Ax7CJVPmEAy/+UbuOTaal4f2gtVsTVd1QNx9Spb5J
ZO2Post3hlntEeF+WZr8j4zNKuXhB8FUPopQnuUPeXuTKrR8YB6V87QPImGbcWYGsvgMB2sviuMT
MCQ0ochirGSXLcYPKxB3jab4dbrcB6Ww7dqeqKnZ+lwSjUwnxXFUoS8SxPLXSjTdKlG8XjZPs7W4
cxzezH10WGJkYsnjeQ5A8m6n1bRmFB1dEDZKjpvXYvpppDiBWnlDDk1IWeyaWDjpgKozfNdymlVd
Z6OoD5SocBookrIxeCJqqI1GzKwzR1S/a/K+1GoHEM4OOAO932SbLYIvNfwrsk+1UzeWKnwQe0c1
Kzw7VvjZyqcjWJuKN0rouMn1Ia04e62seIxM9W6ojNOSezXwpD5CE3qsADYamyxb9giXuNM8P6lo
0BVIRVt4EiNoJxug7SCbBsZsm/qXsC58cZr2NR8972WvFdJdBIe3Az2XlipgJAiKhuAWFIZobbua
wIccQ0cddMJo7xQcGlkZ7htj9Ylqdx0HQkMjQo1wSYtcPLU3UmOcJCnZo7BHboc4UCkfmnQHaXKP
5+CmFZotHT8/MIoHRTGeFm7WjWbtxlbYmqjzaWRjXRhy2oG1VxNvhC6tFNm2iOdbvSKV5LAFZ6LZ
mSRSb4dsQhQLOCNRTKUkgFBP2m/1JnEqqUCeVdnM0KqrmcqHFLn9sO+tbd93jgndK6D9awqfxeV7
n1MC4FIBrcFpRm0DcNhLlhKbnRyAOs6Hbe2OlKTMRt7qSb0R08QTj2a0XmMFVxlVly6in4NscrRo
2TcNFxu12tMUgvgsuDBn7WH4GpEcpIzLg/ZixDlE4CedwL22emlHasVm6C1d6GlYxtKYu+OnbGSl
96dAdvUEK7UxPybqS8tmD3jpCNuRYoe4jCqOSaEiDRav5BPlsStE+EyMDjd2Ww5fZvyTc2NrtLrf
VOOmIn0OlMA2O8HJpcwp5YeszyjJtMLOjA1vlvPnYAj8PsicoQNNMcz7PMM7kafWq8QNGgtqqjmy
KTiCOdlZAm+aBHWplU1aYx4U6gBFQmoFGFpXWOo9aWW4WRwlWfYDRE6sv7way224Ql3hJzisSgtP
Hl3NopK5xGIHlGPGFFA5muXPQNm8wuy9Jq95ZoYPfO8lz5s7cZPMtHTEE4GGmk/nNvkCjEjz+kLe
8YORJUnxAxBId1BcKVsuaqRoePVw3PgQV1aLTTwc7AIryRa7cxiIbm8VBxMyjcVYFYeeUOu0cVLE
TTtSw5Yrt7RFBWpjCtmmZ1EstQuTy24W2VHBnuZuH3ydlW5dDxx31PXgmAfzg1R8NicJ6RoXh0wM
fQVEHQ6DgtZ9YbniqxDGA4zyjKvqMMZu+i3vo008a9umICEqqbooqYvq5yaaKoS+FUdcxQ+ZGtha
G3F94O7IHSN6kKWVxyrwV5kxiH6eAaR9UTs3VOKNXOONMiGNj8xfiURgMDUPWVuQKg8q3AzRjVbH
POC3aY2nSrjcx7Xsy6jo9Orga2n8JOXLFt2tXadza6iml8XUb0dgs3FX2hW+HiyDDfJYsNpJbWOw
vqJfS+JGFCs62RCXew482p5BF/sNdmHjbIKJKFaFbnBs4I+wPsqWbIvqsl0jVIFIaL/gpgHIP1Nx
WmQUyQqcNYCSZR6lQXBUiWhppQg+BLATAOsDIw/S41KH3qrXO2Emw3E/zONeDL5PZv/A6iSzMHEO
klx1qjxSRYTh2Zp97A6G5oXEda8yYw+/1HtNeIGMtpfyZFvJxq5tlmObxoec1lvYE+/VVR9idvoB
LpoQu8VGT6hkoKUrRzXg93Q/NOXjOHHrSlMRykuG7Zj5IzMoGCfTiSLyoS5FNIq4KQrTVlGRE64/
VZF5SvvRjai0IwK5S9CKzgoTKwzwyaPqZfJ9tKCxIG8R4vGsMbupxehQYZ/LHecuaaWdaebbofuR
Az2qhvxWSLV7Et1dTDl6GGKvStkVfbENWrfLKsw9EJA36kOWzrsqEU/616QeTyKPLeQsHCtwITSU
AiO65ZItWhPJ0ryJbhFksYPBS8Ibavtf2np8WrrJ6SDxFe3o92rmKW3tqfiRob4MjnpwAk4qKQlB
vj0Ic2+P3Oj7vvUHJfbkrtx0HbKk0ESVcjwlM/f2ZOwf2qZqNu3YVPufvzQpon+mmD4OUllvIB22
mHBF9BvX3/38YxTlE4X8/+3Lr184+5bXHzMXy18/cJbFETzZ339+/fLP77vy5dd/aCCsUKqzvqNA
NhysMB3RzON3P385+7sqiOGMvX656Sg6SEmDT+bf36cuI1W6n3/+X3/O2T9R5QVzOPKzs79/M9zZ
j/pzpNe/fP0eHHnE3QxA8edfvf7uz39HHbwrww4ITcZpp0fHWtWepVHrscISuqPcN/etAte8rlb9
xqD7PgvDk4zA4RX4wqXO2Sq7Y8gUVjgX1q+/6SXh5F0jLkRXdtT0nYkPS5iiKiVoV1AGlzpneEAa
q0Dcqwj52pp9M46IYoZcZV3pB03ugcC3dXFAtir7mGjjxkCoP+7pWS4NeL7IgNzQmmxy3bhG4r/Q
e0cCHWKFqSoWH+cM7VCQBxUFeiy+KOO5Onbc+Ora+iw22THpi8dew/LZxG5PxJLh9127XwmRiojA
8goMkuG2iNYZCGGu2gF/OHqj2ZR5vdb5smCt2mw4BCIMHBIw3LSEZqZk2rZNV4Q3qthSatJDWW/I
w1w9LktHVsV1PleTux5PyCorQNHmKSbsXXQFp7H2TM+wRW8+L4Y9798YHm7gNwweFQbWuxVyHpjq
FezWhZ71CoNgVaADC/XobFGEi15n6KaUvjZ3h9VWTzkpuBBoVN1///DXPvsvc1lpgfj6yarxCjZ/
s/py3WqiYOQUMtOGOjwaUql6X9I7qtvwQI53BetwcTjEAHWww6hxnOMMFjK8JlXBTCKu5UzZzYzh
kjV/IIsOQTP+fmoXnqElwyRHhURVAeufbeAmzpZZxkcQthBH94I7FAIBGpqSmnr/+5EuLAgcvABi
WEhuQD05G2nKikWs2Bj+FCOMkFP6lzvz6b8b46yzHMoTilwWgIkEZlxGRRiKmff7IdaPebYWmAaA
DByWZEBIZyEAwhdH9CAUfmeJz2YZfxsqdRuJs3hlw198MbTJV5YSohXW2eMaaI5Mos44hbE8D3ny
BVDRadX3Q0jkH03p51BnT81Qw6HWKuAPVWYK9pIO7miaT3Ue/uchgUf2c5x13b/ZRgK+F5NRMyVR
1e5FQ7kX8ugapPHiKtPQgFPQsMG35uyx9bPe6FawQmYMJKIDeQs385+8GVh9FhgGg+BzhpqszNmk
Tc80anypSTbcoMDQYP5KVn8FcHThuAG0DV8IYUuNKZ3FUHGwCqwyAMqUS/Yjmgd3gcCtRgdUOnND
f6zb/LhY10gbFxeeAZxZAaci/QJrlpog01kPBRpE1WO90PBbyVlKhv3OcIWbdGkoKFkKeiU8T2NV
kX27IOZMRoQn1Vl4i3WyBG6LoQTCEXWnpNSvYHwugLesFcGH6KKB8I9xvm/HLtOsUiz8MXvOe+lg
m+GDsYR3aXgF3nQpQKjgzNCGXrmwvwDVcHnQQ21Y8Xn5sZiEryUXpNyIr/CrLg0DuwnxW1iuvKuz
tUG9PDdDivO+YqCuiDl43YSOrjTX6AuX1iAxSIKVSPIFqfb9O6oLPDuKgnHadqXgUGNiLD14LLPx
BDMEibDsEIrxJqCOprc1NRH9O3e3QVV8uc+3Zg1hXTIOozagw37NFvKVv3AejVc3kVc0JKK/ZyFl
abvFDDIWa095cUFrMaw8AWVNo9I2AvUbAItIPGpgTHSK3siotS8pjWIh0ejQAiXJnLQzbRVf30W2
/LSsXICG+x7TlUkJ9wUXPsFItw2N47XsZeLk8PvT5Fd2CFTEtxM4y2HaqNXMdpW3CgeoKiS2dK8w
o5G/4VFp14q8qgl4qtxcOfbX5/LLc8MhREEVlFV0nrcLct5j+cvOUyJUzRfqLshrCLQdp/KHATr7
97O8tFZxtvx7tLMDJp8Rd6oSRlN7ma0NnbY3bJ7/70e5PCeFAh9JMgTos5VaRGnXmhOPctJme1WP
mkQM4dUjug5OqRv/4BRAkOPv0c7iyQAuJKlKRtO0HzMNP0OZfU14juQrs7r87GDwyCt1FJmZ9/sv
GKhs5xWlBVOYPaG4F60SbYb6H83m5yhn+ygbFrE1dLkAe/YCA9JW5wGhTc2T1P9yOmfrvYLuP8wK
Aw0ghs38aya/aPU1PfqLKwGCG1Ylmgi38+yuxKFtDsT4NaFpfWH8oeio2gh0iaQJHJF1JeBfOsUA
nv17tHMtJsgjcd+OjBaqrTeFFtAftFdNmVVuXnlNlydGPgCrBwjp+WLQa7FSRB23vV556SM0Nj5G
z+teys1r1MWLy27NPP4a6WxBoI5pigO9Pn82ZDce92bZu4D2rszn4qNDQJR8mkMZAZb3i7stlDgo
elZDV96v5wtaKJ5SYy6c/6OBVCgWEr/8woIO8SAqdIPTPwtHtypNSjq06CKyqfzKFeTXV4S2s0SN
YKV90qxeH+ybJLdNuNCh7lD42IRvVk3uFm3xDqpk4DZG8R8niAyG+phIuHsVyHw/2CBXkdTLBNZ1
MFATz0NW+ZEUnYQ08nPliAdFgWDx7+Psr0uDQSn66KKoyb86rKaLlUGIgn+L66gnGh9R6z3l7Xjl
zLhQ8mEYjdNJF8mBuWq9n5slgQM0cl6ZYU9a5+UlMBsEqONP4pGuf2DtJlKMlE6DkbVXcPcXZ0iZ
AKEIUWRtyu+HrtEU08KabdYJqzwo3HnYevk4ef/gQeoMAjnThMhxFgtHFafUkDY8XvdgbGh+LPQD
BNSVfz/MxSepIUViKRSOUFA9e5JpKgdWgGW1r8gdeA4aPgIU9+WhbG4KxReHyF2omxk/xI9l/Z9P
UYI5Q6iCsgM792zoRC6zNErmnGQYafFSOPKmETYuroTgV+T8+3wGHDnNURWhWDiF59c+cVEFXH/M
3K/DXAQuozrZUNG+m8pbQaQbDfnpRl2WaguDY0CWiIqYGrcRyAYgwnIig/qER44D9tdYgaOfmreK
1X3MWp5Lq16jMP0a9fiwZJ4WQEtUGs8pTGExZHFnqbnfJ/KDeq9qlUvp9k4O4it3nvXpnj8VQPYy
PV11peychVd6fJmSGUqOJDVAblNjwrGgXTnRf70gSBpmpfyvIrVAOvl+s3RmAqC/W3JftmZ2KU5c
Gh38TznewcNcezIN/UItvvx+Ta8/9Gxm7wY9mxnlFoBlwC24gyOYj/aBoo1gBWnfcw2x6thtyvbl
90NeCOxwCtmrrGfU9M8VU0B3ifKgDwxZNQ52IX6gLX5U0GbD8SxZ2mvx71eaBnZOKueIjj4LVZOz
dBaj82hsxDz3xyW3W8nYgDTArT1E4LH2IK06Bv4M87ztZwOh6Wv3vkuzfTv6WQjs9SpdqDuikq6M
ThWDyB4mL6Z5HwKsT3P9zzjxlzXN3Z+v7swp5+yP/6Urzju7HQx4+O//B+OcN2vwF9+c/wPWKuw/
/8/8P/bn5kv/7fM7Cx3+8PnVJkeX/qVrBsxhCqsrKXBVhPrLQUeX/8WxAvsbO/tVC2UN/f+20DH+
Zcj441Bexl6H8jmH4L8tdPR/odYhcy3k6DUgav9zBx2SYjSokFhmGUNBJxdnmLf50AT2CY9XXLTk
8VMlslHNR6v58Oax/LV43jnZvA8Hfw5CmENd2UDdh5T//SBjQBxfDAYRjC8ADdFTwxA5o/EvpZCM
6Mqj+YMMCprLNZwc+Rguz2maOCPNZzFGV01SfPo3dlzeSlLvpgi8GTOwWivcdvmXghZaFqNyCeVH
eWqq6cpOf7/Vfvnw2lklR8DJspNLPrxZhASSyl7Fn6xAcIqw8RLzmpv8+sB/hs5fhzuLK8lY1X01
qqOLYonfF70d1YrXdvqVLFG6/E7W6iXy0jpv5v07qUFULPlqbGGBPf4aDU69lz72frQRvyH5ZjnT
Pt9JDgw32ASpd42reXl4AjUSA6KkQnR7P7zU4y4ezjpLYtt7qJwdsw1qdLeZS2vMQQ3oCR+MyRn8
0L1GdX+d2fkTJqHDswr2Jpzus5lXGInoVsXMQaIfIyf18gcLEL4PMMaTfijPw019h5fvVtr9fhvw
Li+8W5VqHTkeTRbUKd5Pei4FRBwxrnNlsdkYSFVnxoOVQHIbP1RR5lTVp7BIYNxNjpXjWg9RFxOk
moQnRh5UTxp/yi1bkm9BpBslq76wbE0Bhyh9kZRTgrqFqmTOKGpeURSwuUCMaiV+MtOuLLA3zcJj
PpQfxUpm+0g7vc934HW8OkudqCuAp0wobBUIBj8m3aMRgjKR75T03khGN7NMrxKGHYjHY1mVnjLI
ztKdymL2OyQLwahuR430QjKctpIe8nzB710/xQWmoBFgmZAi3ljgvSpszLZ/1hHePgwqMFbAXF+0
JbiLldjV8DHApFKbDi14wLKhNcqytKRv7epbGFdbcTmK0OxMsDQprkRxi91QEbnzEgMlDnGGkOwc
iqaBl6054i+sIcgrILBoqltjwp6kDyNbAfys8QYaqKxFgtwTkN2w7OzKqk8SWlc69svwn5xqQKoZ
vSbZ/GwKqBy1T4MMNvqznj0KbMYG2YIgeJisykZYk+Ksm6b5LsnajS5/l6Qvs6R5FVC9SWncQVI2
FjiuHsTTJEm+FN2U1lMeiZugEHxBmPdJv2BuGm1qHRKi1Tg48jgRoOYYgPQCjckQDmt9ZLRupjB0
kgTbGO0+i2k01yOsmsJb7bNAojqD/Hk1Sp1bDWBnf9MLtYMbsd+JL1OOexmQPkv6ntTyRm+hc0m6
bwERleXaSxrB6cIvVfxhiA3b6jQb4rOPVLsXi82jmhYOIkiZuWCIdFCpGbN97cyaXFPNnUYavKJ6
QYvllOSTV+G+snSqDULR4Z7m5vq9Af1ihsqBJ6MBhhOXB7RuieOf8P4CFtvhIZ1uRPmxlDFjqQQ4
cs969DhPcKLCbwVflxKwlNKnHLvpWsyZJlhrHfBa+XUo7mnnu2XwbYBHJaAEOigixGRcIobHRVfs
RBXdvsjteoUTTt+NuAdJU/4xz5U7NLdGo7uSDoFhKR1rMZ5yI3LN7IRJtW1VYI+D1o/U0pVM0414
MSZy7WYzOyVQihQPWShh7gytCNlZtzImD+VKPfoQaN/JzfC+eUFbEcuLzJ6q9k5sJbRxIweAK8SR
H3Khu6qwQ3wTXX0OFarjaDcRCsyNhMjrVH2EvOOAlqV6VPkCnT+lMHxTumGdaUPgSLLg9jAFEoDl
ZZw6Cmi8yTCBTcMm5CM1Op/AikGzwVSsECBD1qffDk2w70TxkImqo6Wjm4DRrcRs3wzmg4UWVxHK
2yi8E6UDWFEQwKiEjhSY6mOltU5QyV5laXslw7ZMx4kd4F2t4YybRCcJESrMMMu+3oT5nWYAH5uE
DWePjVsAdKCPbZz4c/zY5Z+W+Ihqt7MswUtpwiyJ7oqVrgbq3rIGWgGIgtB9bgsVgSjFjgBVDwC3
kyzbyFXqD0GwaToDW0+E0EHPGegvxgcyBBlfptowvVEuXdgIS1gfY4Rjm0pxNOHWXKRdvrAJta96
8EeWfczqD8gv7qHLOYHc2bLJsaMc8UPe5JPugF/5kMuSa7GAS+AaQxFuha4D7AvPEyPk7j6ELCjJ
6H4E0tdMSD010E85QGWrWTEdS33bht86jE8ECcFe2PGTbw7jTrbUW7GFPsOmFalaNIXp5OYfrQQv
gzisREcVlcGc4gnhvbxNcVurhNsG7NsiFk4bpA4YABMGBLKNELtQDAqXk9qfMChGVAGqX0XxccDN
SJ18zGGhBnW3iQXWMZ33cdpCUFXdhkWYhSe1/rQE96p4X0+7bkFc6GXEKi8aFr8bs32E6jBmCty5
t2lauBgWAN5EGTVLxf2cqa5aa/AKM2eV+F4t+mIZEd+y3KrLxyQD8ljCMMZEo61rVxRkvzSXO7Fp
vYTnW8H2kuNiu+gvE0ooIy8xqdCPrp5aCZJZ+NHgG9E2cmMtcrWlcgtIxHUY74xyvLeWOIBWEH5J
cDYD/rsZa15edRATEwAo2mY1xGcVwNMyLE6JkZGAhmgB8G2StoIJlT2EgayGOuESaLfee0Yoox4c
J446LRttEl2IFFE77+ZldnQLAbU8ummygx7pXqBte3bYDDQnLtJdbUKVrcC1TMqh6+KHTqmcHFs2
FcIV5b7sk4ZSu2h9oe9pa9OD1SHxTecqNFVAxtE21WcvtL7HMdfGAnv3/CET502hVBtlEI6j8pxi
4ChM41a38m0og6tXIXBr4XaCjxOo/T7RM7dTMNkeJdcYH4CKPtRthOzy5GJ8sDFKIK3FjSonG5pU
hOIXmUjatn4LG6wvbiA2THg5RV4EF8psacKV+a6C4zXXBDtF9qMKUe1htpdp9rCBuAUh3dopPDuk
zFClS/wRAs5kJr4cspD10lbVXfjD7D824ie4rvBHg00F0n+aGhRyQJ73qjsa0SO9xtugbT+LXesU
q6XHJDorX71WMJPJ4IUkiC7GbK59UXwRm8RNJYVSEcHFzACwPYXFIVrL98WLZCCaDVu+NISHVMsO
tUqVRuPIBJ5tShsF3HwBSlOXS1TfJS8zjkEveNA0kC9IPeSPExEas3zfz0/l9BVoL9BocSsmGeyE
gVeubMX0qZ1vteJLYsx8jsGZG1QhFig2t8lCLlZYTlKcVjfkJX4RNI4aoN6LttcAutJODaKvdTXf
4TpWTeKNJuVPuQQqTAXQDWAa0BAfcZv2yUEvsy+10t5WFdZs/be+UZx0geuKGFzZkpEQI2mEdlH2
oBJaG7CH0AxOVTZ/CS38vy3Kd4YAnhT8jtKANbVmRxoRi1qCzSTOd7nyIpv3AF+HETQzPmt5cVQn
8SQNuClrgiNVhjtFxZbjgGKUYWt18qDmHXr5BbQhfa+mkquTe8ryXUOTpuo/CdrwIKLCWQNUnpEH
kWfNmw1O+xwCVaNyBEHKBvQdQb+syDgXFHnTVt10fNJ+GtxO/doH5A5V7Tbka6OyHCfOH12ZHxJq
kAHMJJGwHOcxfI36NoskaJJIpecn9M+CNr+F04ivdb3vhM7FnXbXRCFJXUCh1Io2vLNBVv2lWgku
3xckKqRQxJZ71QZqnUw/hn2Htt+wSererUWA1Wx8dD7stkd2YQ9Ixc6C20QcH5bi46xgjTdj7Wck
gFeXD4UGG0LM7+E02laeHMtQgNo6uG0TQEMNdiI0miD9nnJS9vhi18HnRpLsWJUg8QxEP26R1R89
dBcd/pfO5iog1gjWjYR6WjlgdE38tIJvSn5nlEjCfkOMcld1+Im3dhMckWTYNNGHZar9ovi6wJJt
K0KxiVffeJSML3P6h9GmN8jsXbsxKhduLxoUcfozSLZar1JZb1onSDbGPUKguLrbcKedyKm/o1Rn
w7C2cR3fRFfQJ9K18dbb1JvxetFqijJ5HS8+qQ6HkBd8qzzLV7zUDTf5x99fz9YixPm1EACFQYkG
KR9upe+HU7IMSw8rndxk1+2Ug7kbN+pGPRhXboHS+nN+GUdBV4+WAmJV51I+ktIuTULHAvbMcBOr
B1weEEw6cRoGVXoXT9OmL+DYQ0bnGLlSiL949wW0+Pfga+37zTMdcfntSoFnCgNgtqNvAjHMRY/q
w2B3tuVPkUPQUB39cP3efeny+3bos2s3CIM5q2LmPcN6lYn584qJzY5Bl7u1rtuBdqVNJL0v5P9Z
Snk74tkCWkA8zJXBZBUbLx2PaTlATk6DsziSg22DDcnbueZidal+83bQs1qXkcol1GOm2dX3y3JU
ubNVD79fqWcdo78mBlaTxSqjU2KsO+ftWzSVkApGMrmdO7nxlmPUtJvD5IibwhtUu76yMy5OSdWh
iZOekhed7wyh6XWpwxe012AdwVzJx24nBk9XZnVxA74Z5qymbSr4uSpFNJFgZXeyXt1Zs7hPpx6Y
NNKcq8nRgz4Why4lqC9QTjvMGjmNkV3wqiZ2Eq75sJycUFRQhfwvH8HZE7c62qBdFOMlGt6I9ec8
LdB8ubI5rz3ms2acZcrjqMbMX9IfrOG5Dw+T8M9WDpUvgIvIrJ+r3Qpha824G0+uuM9P6MNtgzsu
CZto23wqnGvaupcn9Pdgr+CqN8u0tvI2XjoGmzI086ccRpOx6aorj+313PkloK6l6z/n9Bpw3wyD
T2DZ6Sq7gULHBq2Qu+Sb7lA9ilwYZtvMTVzYprv6XnhAE8ETuWJvmlMODW8LhflWvvKIX3uZv/s4
Z8u40qY5Eltmrd+Ep/yk+tIGh3O8lgPuonbxbT7l++GQ/zH/Ya7+KDCRHes52VcPFCnE7bVT9BWk
+buPc7ZytckQTUp8kzs6ZOk7ikTJHQ/paTkiNew2u9zDHMbpPGpClg3wAlZu7Na311fDxfP8tcXw
13s6W99JX1pBIr1GrdErXpD3zB3dRSfjQftcOaGrfbsSUC4lEGCyTNSm6bBi0PQ+TDZRl9dBk/01
9bvejz0Ih7a0t/YUGa6fcOr6an951j8HPG8V9CP10dJghjGs3oC6izwjpjVDxy+TQwd7PiMzDgz8
cEle0WlEN+O71pKcKt3OELnBl92xa/qTomVeCSE0h0da0trI1RAMbuAWaGN0rXangAgMjIlGeQ0T
M4cxGNnieMz4Kf333gxphuQNd3YDrYPlvhgx/aZTbuqqX4qJlw2hf+VJr2f3LxM3FKBCiKWC4T17
0hgGJ2VUYbXcepnl94vX2vMHCYEnW7lBGQvvbafylWdjchvf9H4/+JWxrbP+jF5RIpAC3nKndwek
CbwOla0pbfwk3ido7/9+NOliUAN4BaqVeQJneL+o6inXohJAryuhPQDBxyl2skclEGFex0Smt7Hx
J/LiW+XlysAXF9ebgc+2z9RQcku7Yn3G+Snn6nGYtrGDMAT6UDj7Xe3QrD/vl3dqAtlQAUmDDl2f
+5uwOgwyFBqdwNHvI9ntdvRJ/HYzboJtcGvsZTvbJ1eW0cUE4M2IZ/naZP37cFL9Ztf6f2bg8vba
MJfTpzfjnK3WMJ1RqRlYMcMGM4ZbApHgfO1dyRnuEZy6OtzFNPTncOfIBKXA4WNKeHHDhn5TZbdO
6KXesEWs1lcc6YO4vj//Wh56+Z7xZtizrE2WUUySZ96fiLA8ABYfHW0K7eUmRTJOIMnvqtnO9RBh
DXgSRJB/sl7fjH92DgoN6vb1wPitJzqLm3pRZH+VfMHPN/HjNcfNy0nAm9HOtqW1FGmXpOts72HH
H9EpdVt8ESV7vag2x3BbbEIPqYQK9TaHnfoReXuOO5HCxP/LSfD7vaOf7dUWwX9MvPk0eX5Y6OGF
w/OVp3spDHFyY5G8Ygvhdr7fneKUm2W6lvpaT9qkW+WQ3mQHu2URE4AO4+GHdHdlxDWOnseDtyOe
XR37RUUxOmXERv1aN+JRpJpipoKPp73bg1jTxS/NakOeXJnqqxL+7wY+C0TGHEYd3QyqmkuFENR8
H64iSlNB8/+YasY+UP8vdWfSHDeWZem/0tZ7RGMezLpr4Q6Hz3TO0wZGUhTm4WEGfn1/UCgtKadK
rKhdZa4yQ6HncAfw7rv3nO9UO5F2m65NFkaCtx6AkKbNh2o6LUqMG8Lc0w5eoXRYlkyQYBRiIQY/
pDvLWtvKvXURRA3wrq9yIc/cA3+f09gpcCXy3kasePYIkkIa2qXNVybvaKPvovVcaZMB434FjT1L
oPy5kqPNYSHEJOrnt4MVtIUeiXYudazTHGK0zL9B32Ci7m/h5rj1AYDGOrm0D7XXuj/246W/EpvC
Qyd6E7jxF9vkD5/d+Y+G3gz7laPxsc6H7FXuG3lUT/MRtacaaC7nBo54993xUhybjXwyeQ6DJaxC
WEiX0U10kq+/uGF/RKmdfQYkMvbsXjKB9p+P282xUauibEaX8ehFOLWQKpTLZiB/cZqM7wVmXZnJ
gaojKBQbCSKMJuK7JDAvpyQ8jpOzJMVmRYfGwrUawdTxVWORtw9WSq967K/02qbRaN5aur9KLN01
9fJBKjv6gRC+0z44OW3/lubWTlarG8YRHpPJnZUZjK7wqjjmUVgExyqKV2U6iYI2vpdE2zWBBnso
A5SSrSWjWeqWf0eHlCGbtq3igA48v6kqNYsZ5segM7uIYuk2bQmJ1FpPllt36OZ+pewshKrvCeHt
F62ZF6upnZ4k3zqokbwlOc7VrOB74ag3ZaWtCp9Td3MbRM9tAzGiIPTDjFV3nq9J2A1qSTqImNlW
eCtUdd2lBQqCk1KeGogmC7/Vd0mlvVXkC14EzrC3x04mE1TbG7MyfWLpoVmqkbZp9Gadd9YyLUzi
DmF0JW+JBMKhKZmeqjyU1bqHVVjCuJ4M6KZ0gHXACNpzSrYxMyM93oJJu3KS4q5A4waealiMPqwd
LSl3ccR4oCvUp0bFI0t4x5WdxSCFjLuREPOFqbSkRzlJS7SJuJabGcViRrmbV9o9JLGd5hMLxa0w
tPXSGZOlb2bW0jDlwg1VBiTgpvdtXD/PypyEsJKyvVPMhy6Amke5rSJCnvJqK+n6qY2ZqZSaeqgy
rFehuIxj3bXq8Z1e9qVV6e+FZrzlpvTdL2sG6ZFzm6YaVLbg5Yv7/7yAw8yJmw5rN8hwtNrnXSIb
f2oRheXgOjfmelwVO3EMXeFCOfo2F4z58quH/lPJwYqoIZHX6whobRLNft2UwsB2VF+tmXPBAx85
2I6mcwKFwe1jomahhQTyFMGGr6xqcoH/+fUiiEP6rqKs0fD//rp6krVG36nd4Bo39UtOG5NMVo6Y
b0R8i+14ywisdaevdsXz08ePS/73otbZ6YOjbibVeT+4KTVHXS0Y2bXL7JrZ9Upazbc+eMnb6V7d
tA8Axr644rmo+fiCO1/8bH9p2rYK7Xnxxm2/i4vcnTbNQ7dsqO/W1VLdf3kG+c0t9fErPndptqZV
dd3EV9y4yYWVLmE9esqieAeXDi7J6l3hRSeGjX++zt+vSnuHcwga33POfqkkyKkSVo2hKdTWi9o8
/HcWmDOC0INRmp3dOXLYGNlUj/yI096iWTO0qfvnFT413n/8VKivZf6j4nGdf8oPp6m2NUdnDFkC
YrYLBDla+Zf+gRuSbXlYFW65BGp7RNLx37pH5nBDvKEOHt6za3P6asqmTqUy2IGx3yibZPlmnoaV
tqwoRL46dfz2p/r3aucdEFKDZWcSrBZr751BVpD+hWb+U1OfL5KtnLb3rJlHoXH2RUqUHHLVCDBj
HXQ/LXCZby4TGD5K/FhzxOjIAA7j4GShuErEIUCoWcvTNZP9GwcWci/9RH/8I230MXpDsV58b841
zb/Ink/le37TVO/vzfGlPP+T83pvBRFFEeUs2uuf68+q41/+B4TvqBmvQDyM1+91mzb/8X/5N4P3
Yv6T/9V/+L/ef/wtt2P5/v/+91vR5s38twVRkX/UMM923f/z8a//+a9dvGT8a+v2JTv/039LnhVd
/wv8Chxdw0LC/CNB4G/F8/xPoHSQlUFRdiZ41pBJM17k8catQGAXt9a/BM/aXyreGN1B9syGNnsY
/vWpLv9+Hf6tVedL+Pm/P6qRtbO35uxjI2kURgtWlPmBPzuYKnWQZI1ap6c0ILCayiRxljpwVlwF
tPcrkm+njXBSt2+iZa+jVt73TH6D+pSUh7DbxYlHodXq17b+rQLEaXWbuHSuorFcESCGIu4bZZ2e
ejYzacCJ8iot9sSCf/iqf3MRhjm/2z+8+39cBbYDjhcKJlfbOLsKEkGcXCrM9AR09BadZQ0HsYR5
In8PQ4mSSie04QXz4zYYK6A00EftrVmgtEWCktZbCTRhJzfLrPzem14iI8O7MS1jWW6J+YLKVm8M
duxE2dnxsdeORf9U5yufOr0HLCuDPXIEWTovTPthCS9DhYzU/qKvkSLo8AArFI9EchqnhgTNCfUf
PvOFGb5birYQhrzyi2uleI4JKKiNx165M8oXIzOejXabKL5XNGKTpAEQ0xZtFiJOU9vjodkS1Ue8
SvHkxDzWtEsTFRhzAohM0XdD5d92p1g3vbSVNqFV3TuDfdELEzBz5g4x8ZayRA67tBlQgeX5bZdL
p2IgEbGnJakF2/mPSl3mjmW6wRG+tePkaWCc1Gophl71GEjBFtXpPsyDciGbGYD999ZyTsQtbPxS
fiYI0mWj2tk1QcpZ55kwH/EEb1rtppIXo4VGgiy9awGqNGzWTEVu0tK/reP2ISxvTZBYoaof1crf
jNcm6FnLt7ZBZnByyiHFmiXQfZ/2YiMoZYR1kRfZa0fQKJXfw1CH/I6W9mDFhyRDHNoVM0TI73Zh
Vd21MisbsljOcXtlUb9ngW0t7FSv8bMBw6ydq0AhTh3WLIqx8p4DySFE0JWrRBdl6o3UyTvtrQiN
XadMLvzPpcC5KI3VAZ/XlRpSmE/EoS/kUHmMvxWhTSRNwg9KsrnexcWicZpdhY4XJfhVNMeDEnzw
Wqhw9WMnPkZlQr8iL/eWGC8GnzpiGHIs4bAUq2xJDO2j5GTPHEgQcj5EUriUqhRNbJzo3gDBvQuD
V1sj1CpI0seij+9CqZZdaaqfh7YpVsKQ0C9mIYIZBNBjAEiRNhGJKl38TerTSyujQw0IFr1x7SEB
pX6JaavHpbn1DUzcJZT3xdhF3xGTn4agvwk7ki8yYzWM8TchUk7SuXEY1OzZYRwLAlKUrqxczgN+
cnH4Zhqp3w5Eq06ajh5bpV2cHiaEjZJQrmyIl53jBR0PmGnuE3nYx7ArkwAkXbyxEA4bIXUd+R25
fYHk0nOQXUKJ2yRi2Kfwe9V+cq04gmXoGnLmqogQielbo8+JRu2xM6N6WficVfUueLK4GZXuogCD
KCf5leYXQKXs6D6IpFNXFxgM2lU9XgKrWOc+Ofe9cqBQulC14JVG8D41xHWG2bIKtIOdGVu7wICn
rW1QDnmYbsYJDmbZbJ2ZV2c/qH6Bo7/np0QflL+WBAMGF317Suz7pBqwclAhm+UaFplbhcu+GbH4
yej/dDgmCInyOwt4IhMF/mm5arkXtA4ZHo8jSXt1c6UXwKT7dNUlrtQID2naBksIaITrUI8X1RsS
h5U5i4/zp6YKXd0hm43UGr9fmVWxJP8iHnPOIjIBnwg7g+96+82vo6VwrhRnqbAZNNPS6O5klfQD
pHKaQGu4KgqYvc9tCtoUrSLRSYuMhkGNhj/sRm/yV0V1Bz1Y5eERgOvtWyu+IVmX99uF3dyW9yGR
ACFUVnVRyT6a4DXQDVifrfGtbfdpfm12z9YIhuM200pi7y6S8SrxsT02iyrkJzZsj9bbQuniVUE2
zSai2m76Rae/S7x6pwkBEWo6c/yuFZ1rNAkxD/4KhXADMnbSu32YJfdmpe8Q3N4whDtGtctRaV+G
5bWGpk85AWjbDJp5gWblQonlQzXYcMH1FZmpB565jSST6eHAWS8w2CTwd3vFOcnUyWqG1cDgwW2D
fBM6metI/mZ+GTq9fxo7BSXjeFP55ndohEYbXsgqrWaRS5BwwxY1a0xAGbmryUOCtJr3bmwGBM63
3/oEuGbBEzsSCsNLo0GIXR9ISI6Jj6WJA15fhfKvLMnmWWjtoiUY11FRRKb0QxPcQTZ55SGBzV1+
37byw3xhRCpsAp6IYdaDl9qOYPMLWanJlWIDifvnPk9BTkqbarQpJ9MHcnD2QaoeHOh5Kn9OVsoV
tSd7LWc7nnFs5vshuILetber8GkWfSvhdKuE2lFNja1WkPHhELqmHOlAbFRZ8eKKB2/M2jW04RON
yG0BUUdWxDUqVGwEG22g5mhLbJmai2fgOEH8j2CAYtSF+qQswfFszV5cN81zNChvtqUA8FW9Ng6e
FI2XXZ5hRJA9vZJWVTQ+DA4f3MhX0Dx10741w/FSmegGptWGXWRbWvouiIabJFBuiFZAnZsB5oWz
qfsnCPardASuWBBnrVRrIxY8hANpEz8qmX9UPv/eD/ixIP6P/1qFvX4v5uK0/h9QXM+OqP+8uJ4d
hS/fivpjgT3/Gz89hYbzl87tosozGw7Q4Tzi+ukp5B/hWYY+wW9PdpvFYOBflkLtLw3hFz5ER8WI
p85krH9X2D88SbA4ZnOSQzv3H1TYnyf9JuGetH1hHsx/43knps+yFF43MOTwQMs0uO62qVckcLkX
/o3ulZ0beV/J6rQf/JgPBbGGf9qhQiWUAtYHWYhz2f/hhN2YvtLGE2JWlVBvvC0FZRxKaalAwjzQ
Z644HNaWtUrlg2TDslZbA9ZdskDsbmuNN6HdV1JoO2SNJ9O1Wr/V8hW5QetckBjcoi4vj3q0M4RP
1xjldNnB1IaJUeXHQbvsu+RljJCXClKS0g7Srr2qHf86g2MR5bsg/1b006ujJ+j5SzCc9Mha3rBa
dxkSaBWbBQhaf23Oyct+XiI+x5dlRPtAgppJvkYBtX1Cuh2ppRtOEvgmMMizjWZS1oKGqs08JkVZ
jMl8RACrbpQ5bF00S00IgoPENu0RjxaYw2CeDA5zx1FaTuQDWFLmlRxTep2YkPAijmhlhzLx9DRy
T7nG1i5tJ6ivkzyt9PElMIkKop1ZVgkIdVSKQMWNric6/iHusEGbl4kV7aMQmSsM/aVppac6h3zx
WNEQxJmyzCqZAABjG4hkk6jDbVeG1Ir5IUK/ykZ3GwnHK3wJ0UQHFtra2SSI+kHpIgOd4bnL3MG2
E5DdgA9sSAzCA2oI3kQg8deM+XOsl1dDrt9KfbkHjiEtGlX6Fg4ZkejCNZURHRmbSS71RzUT4RV3
UbIe62qrCvN7lZD002Fx0qgI/QILGJEg5B5VLvBtbg26DGHGPVwszS7d9oXqKsa3QZ08uyUxh/ih
Giq/ErXcHjhZ5HLVT1fNOD2Vyu0wdVtFxTVgPjQjH4p0K5NbaXhtpm85UXT43K6d3nwJJsvri3SR
WBvHuZIpH/rAU9rhGdgGOUbPxIqywQwwVK8MLXiZ6u/lFO7AerGeuC4yi+7HtKDBsIDlzb5vLSVN
X8yEE7Wetop2MpFWB2wvReiwrVhe6A9bNTiEY70VFYocfz8Cf0Zysmmq16AKjklj3E4WUaoyahYc
gleKkR0kX1XQoSiXpQHNuqMZLlfHsOmvalvsWjNB7VSI67pxniVTdwvNX9m5fGqbZqWpz8UQwTQ2
SUHQT9HQnxyZT2eZqzgpXaMatpB19jO/PXWCS72brqfAug775jC1DcUUkW/sgEaerOwge5Ei7W6O
3ajCG18zXzrVXPtR7IqmXSea9apP2eXA59WMYlsX6huIgG2pKjvhz4Ob4lAY+oXOCCCp6u9jQ5N2
rB91edqAL7zs/QCvS4IJoLqu5F3aXGckC5mjto9ltvmpLJaNRtYsQM1V0GGRSjwI8QsrVq7pj9/7
mbWe6iBYyB1QG+j1RmYuuOmXVl+tsoCsoYY877R1UL2njCTsl7DKPEQJ65KML9kI13ikL1U7WnYA
kVKRYr003YbJgi0FCU6L4l3BH+vL5atuyBdMS6CQXZaptSJX9Qok9OWY2Gvha8ckMeu/t+y/20i/
aT7MLcPzNy0jPRCbli3zZZy1FNtxVKVWI+ppHmtmu2SdbBH2H78STpxRQ9ggZiwJiB7GCSChEPid
vdErp21FQBIFwr6tEhz0K3+N6hytzVu0nVDwMt5Z8Ibf5RP686+mGeetzHl1dab2ACxjwH6Of6mw
CHRhqDKeBIVlVK8d/tp/Xvr81+qa/2mdw3kc/J8XN4eXGmRC+JK9/FLfzP/Sz/rGUv9iYK7roAJ+
sKvnDNKf9Y0t/6VbaJLI+aURTHrpvwsc1fpLxcxOqDJkMbQRMgXTzwJHlf9CBAgjkUYiDUiaZv+k
wDlvIdJ5Vvloc6mEGvqzsrBgIDSkLQmnUZfLK7u3zQdHHZtD5pPENVXJSBRqtoxEvzREoxz8UkzL
yhTVpS209KoxY+dIJmdMZoi5arRul4z1wYwwdcpxeN/D8AB2MBReYbbhxlcIPE8m+SXRw+xumHIc
boYkGkDKebh3YuCjCx8AAvkmleM6FbkU2ZR7H36g3zzys7jjwyM/XzDa73mgyDSRJuzZo1gWky8i
R+DSnQMROPD4C2kQ1aJqiJYiRmT15+XgHn1eUKe+BcMD0mVma//67MdSgUy5qBMP05C8LEsLo5ZP
dmw7FdjYSfryOMQ9UWMS6hSVFjbR8MVGdXthThYpCzgM8sYzdLHUtfwOGdTGICekKFPiRdNbdSB7
IAOdshJy093LjnI7tvWtrdaeVamYvjMHWxAm9qzVdlUvv/oTs606LnaGjhM5G1OF+Nic9mWU6vvE
6hKcUXZ9b5Bo9S77pKSwlRQrRS3thdaECV2rHsa3bt75jjh0mbkOY9xh1kjVZsgxe7q9zvr0oBQW
3YsWSTA1qzTy55KsS25kp0xvgfE2lESKc20WTn/Cz301kUm4IBiZoMNmahhtUHRU4G9fwqnpVkKy
aF7YoM6hOk9e1ODilRwcsZoaYZWqjOFk2sGwsvKm3nUDsKm2L3eVKkasX2S0DpMuXgrDiJ8Jn85c
PzF9zJkyt6bVaOoRi0O0qkYD8URT+2vFj1KIGEm0SmrJPshT2HuGNhFipJIhK4Sd3Nqt4rjNKLJd
MUiKjRWdhpRIoq9wlpivz28eXh5sTcCmYKfQUz5TDE1isJ2wn6mnQKfutJKIFzuks03mZ2X40j6o
Yt+bY2ldjMr6rks1pkKdor9Ta8m0CEeMFLVMG6ye/E0+9MaJwvco9W3gRX3YuUQoHuupqXlAjdYz
jAH5clcStzr6B2LYExBe8JMpcYrwYIz1A7rdJy0nf6+xvo2GhuJsTKHoTatQmUODBuS8fW/7GxvP
yKCPF7z+yPuYOCHg4pPFBWOAG7QOr2KOUiRfhXte0rGxkH665KVHs1FGT+yP7coIUoW2VY8UipzQ
E2CaJy0MaKz5Kqlqo8MZwezt5JLsD2OL7AHtY9f0b0mTVkzNVPtmsCZt52vSxUjF3IeVthNZot44
GV2caAg1wsAogY86ad9LMsiQgVFfPKp9gsYvzTDVBO1b0ZczHQHHNRPJp1YRN7JQNmZPOU8UpqeR
S3XLsNeNQ1ps3BpHEgPo77bycxuWsTeGDb5NZBmmCgys1Ml9DcGusB/vwcsAA8jCgcsbJreetTwq
o891gVl+0ZM0sNXjuD7VMjEtpc5dXBDBgCETsEDZ5TBNBC6R3CIRrRuddBdlhbR0tF7aZk51UlM/
OvpK+pQEZHTIgVYR1xbgy030wNPLKNhXtTYy2gRb0+aCWU9TRiRdI4JrzGzbOiZBNxMpWG1pBet4
yo1VVJvGwlfGgkjI/H4wc9pe9pA8hWFVk/E1qWTaBspFQrzhIteqcV2HxZZIUfzuYdR7RSm2iZ+8
joVqubaUcfJSSh7Nzn6SQ2cdEtZV1WSJYCF9LIOE3jSvJte2A9K2BjIPrSrHsUMINa6+xFVj2qwS
jqjrqSJWzMqoRR2lfo0ooF215WEtm9haS1m61J1x21hmuyy0TjnFjVw/pWFPO9OX33gZdgcDxfVF
F0+EHDmE0zaVXjxLIvPXei7KbdNJ/RdF56dnekb7Q0QyqQpsdqOzHcgQ9LMyZhleIJ/yiBgRyAhl
y8WmxZ2e8Rrqs2T7513o05Iz+pJpJKx/wzbM803PqYbYl8jQ8DRpBBpif48IUqqn7xP5VY7NnCBz
vvI8noks4cLgsoLcyIiUrQ8pza/bHmDKEOliGntlVF1pBiovM3etdtyKbDwW2mXeJkcUSquAu+DP
F/tph7foJWlgPtl0qZ1+lDwf2if1IGcjIvDU02XEUkxapuZ6RJeEuunPC80/1C+lhEX9wPyVL5bW
1aedPZ9UToVSkBHWDosAhE0kX4CH/qJgOQcM8U1qKgkNWB2Z8kJLP2sHCW20hGqUpSdFhRdO+5Ti
qTVrdwqidZl5wrltjdGTcrzeHMtiMNmyAl+K5rNKr4P2LPua8dAPxReuxHOl8vzBoHdR28y6SG6u
s8pGgvjRS1GOTrUgoBS34EIuUIfWEXaRQryrwUSXZLxrBGgZSBQNrac0IVCKgGs1O4SMF1ucOmpX
nKq+vCbKbStkHYBNja4uGK70fCKaL5bXXUzOUL32iVH68w94rp//cQXsHNBfZPptyrmDNe0yG6Su
wUSqwEvUoapuKnXVatmSSJaFlF6JmodzGqk1VIE9gkwoNtgvPsXn+1UDWoa6DZ4YELNzQU3cdoKn
3iw9yqoFeXyst1X1+3r89uerPRN4/X2xH9bRf30ig9q0naafL1Y8Aqlf1rAgSgLaxGX6JYj7d2tx
dxAjg9bBUM/1whT+vqLL3Bq1AcCkUj2ppaiIwvdGSVYR07Q/XxpsxE/PInNzzlGyRtjLTKr/9eKG
IWlKVc1Kb5wSktOaVAqOwWiX3txx6ERx0TWVTS+IOha8EMSgqSZ4oGfwaWX2cQLiYxkpyIbizmnL
eB/EdbtPkihcS6b1CmGsBQgj26cwj323jlJS9maYUmnHO7VphGsMqO/hC6TXiWTad3kX5NMygkvh
LMIpGu8Gk4FqEiXdQWqoiPUZxb5wuvjCtkcgj2XNPErWrR0v6swNAzUnhdDuNshLGQ1TartMYrS7
OtVh6gjdXKZseOXIG9TqriQZoMLE7yqnCVJeCm3kQs4RbSnB4XGt5mzZLah3RebZKytX1subHpbD
UMiMHJutrtXPVhEyWMz6KytqroTeHciPXMtxfsWJ4KE3ZkGpLNOkrVeSKj22ne+FpU+dFK+yKdqG
mnFna+nlqBb3pF2fuM2ufbpChM7Hbl8Ux4Dunz7xs5PfeD0QfR6kxkuugNU0G8bAhoF8PdsbfX8R
NZbr6MGFFJfL0Mz7ZV32uFo6fV92w6slqY9VbDYeckExp9dBHlLQ642RjG8otxuAfFQoUqXOmeWF
fOi7EJpJzAsl7tO15jM89+vp0Spi8tGEeLLHfD+JyaQdWwAn03x50Y7Ou2joVubdaz/lPuIM8rAF
HeYpPqStsmt0Aoaj3GIMkCAMy0vpEXMIn8TMOUxNOnlpsRtDwVVH0DFl7TopRLGugEZREgS6EGBP
kOzbF02e7/x6INoJjNiis8A9JdkIOKYMJW4tcbB6eV/2nIqpVB+bUPpWpSYco0k8KqPhlk2y46i+
zkcbKkzVAOqUw8vWim46uQbxryKZtp9Eqnpapa55BZETrN2obbQqlNxLwmqvlBPHOo2Oem9Kl3SQ
rquaeNBIhZFNlzyz7oJy7A8EUTPRHIabfJz2cN8uksC5U51qEybEfRrdLViK5Sg1+aKv0P8p0rZS
4LHm8arJFRw56BfksdhMeaEQuZ2/tchIMjN9HYS2Nodkn4pwRO+M9yPOClcMHCxFfVmE+vei1B75
tk82+YtDoW3Ttth06nShzul8QS+vCR3NvFhWn3zQMYSv0kvHsDhl5VWiGBWfh2NLpH9zOKSxj2+T
tt9WlbkZ58GKLtpD5NSbuNWIYZQiT4/JqSSE4j5I+w0GyJ2U1atJim4cToTaUD53OqfMTmPs62f+
LhjVZhPZztIh408KLYUG/EyzZxaqj/5GnSh7NRL7wqF6tKrkaHUM/wfdvjbh1456viOzY8VZ4bYU
kqsW8LSpBFGKR66MbTwG/ubpUhVAIErfBRQXHbpHRu5smUCtiUsFd17J11r1Edot04kXiHvqpYjN
K3QQgtPRBKBFMbZmU5/ixBy2orZwaEqpsUqmvl9E2HoWVhff58Zwh/ytWJhNdi3aZA0B6i1H88D7
kidQSpKad0IM6sSUuTuboniKwODcV8EUeW2nfO8aE32ykyExkW3yCAWjgwykU6lOxX6s5HvOW0Ce
iIZaiEpJdk1kl8eiHZJVHo+3NE4koD7MwId8XxvO0xhDQ4pMupSV2hzMTP0WBkWO40sClhU0u1TE
703GJi3IcI9suwTsAywn8MviKAnO7HxOY1NExTwqC9K1LsbvoC73mSMfzFw7CmHdtl17l8INWxjA
SlBt9Kk7RFDlYhKtpxpDdYnXTEo1j+ivlpR58+AkFaSpcSt31l3V6/ui129UZVqGBEcfDV4KJxHR
ATBGJ0fB0b/ovXkThDU70MDLIVWiOd4+lF67vHoWMEMR33cQxwfzvh9te0kTZrzunfIoRmAdQ9J9
sUX+bkcmwwXVIWUk6t2zDTL0YxkNZig8Zci3ighdH9+AOmqnQejLPk/Wf96RzxX0P6qNj+upv27I
k2E52ClYrw2ZF1SXCY2JLHiMhieja9xYik8cOY9pBcSu/CKx5ndrsx0ps4GI5KRPYBInNnsnCzIk
3CXH+q7c02PykrlDUDB3igrnUHHnVn2+EEoZbMrm6c8XP1dSvx4MWFZldMuxR/983JoaoeiZbNJV
MeRFoz9r3fWfF1A/NRUtU+HwoWrAeLEDnUdDBZJkpZ2hNJ60GZccVZepK/QFuhqqE0R2l0AyF/mF
ukAW5zFVWIUrRDTPjfLF2eTzCYiP4VByAX2fh+1nJ4AeXnNZ+cycc2urAcHzj+lw9edL/c3xB6Hs
3J5GH0Cv+lz2bQ/jFKhNTHfqBjACFxozFHT/NsAPS3sxbuuD6pbHdiO+iBE7l7pzD/+y9LkGvJDi
UU8zlp5O/tF4DHlnrpqHmeqaX8ge//d35IonGkNfPKuf759f1z17VtVxooM1r9up1121N1B7f/Gl
/u6H+/ClGmdPp1GkmpiQrXkDI0u3xWQSrKQleqjbbiddtdthXa6/nIL97rJm3vOcWYWvxZpfUR8O
5hCXrJCJQeuFW8sNt4qnHHLP8cTa2ETGQhyTO5SWN61LY2qf7sq7BgXCXcRmu/ri6ufb8tfnk8nJ
hw8yt0s+fJDEUDsdpB1XX0pbCU7BUpr0TVzrKgMH/V2M1t4Bezqq6UmLlOdGJqSYsvO9JEems+KW
Br58MfrmigPVVaSiP+7tb198xt/8QuD0mc7QPLHkT6d+TYkmVYRB5003jat47YXFyfg19JIlFaKy
hEa5JlX4q7Po512Cd8qHVeef8MM3M0rg66ROaj1J6dxi7NZRfVT5caywci3//c/X+LkrReOA/6oK
bw72pLPbvHDQbBiCM5rVtLtB5GyljwPM+95/TTP0KLry1W3/2xVJRODeY7zGafvs8tQI9bLjQ8a8
74iiOmi3PTzexeAm++pmUJZv4rGeLsYDhgvvK7rD57ufq519PwQGGjND/de1YSfWiS8C4VWlvAqM
1zr8Ksnx8y3z6wpnt7U+jEXQjfMK/bCwo4s6fjHBKP/5R/u8CM+OTtzRD5US9OlfL6OxUpUJUdF6
SfDYV5hXUkTk6eOfF/n8Xf26yNnrqRvrqU6CsvXSDgwlXMk6yFd/XsL47Rqzn5aGqE0H7+xCbIjS
GClFyzxJuVaSSVBOUgNPdOAWXZm+tdJwK6GCHUuVYIlKdlad2pJ0q8oXqERA0spKs6cz/qZZbb8u
Qk1ftiNSISuZBxqOTo8r0XAYZCu15ZVn1veiK15MOd/6MkxUiNJogGV/pYsYe2r0Xjrysuqa9963
XzQHq3OtYsGb7BlpgFJr7KrFJKxqkYTTS2j5x2qw2AoVL1StkwRG0gsTYLo83I9BH++sTtwooThg
X3npR7VdNYjrv/oK+ak/vUbnPFcScfkOz+/oONQTMzNGXqO1jTbM8GynwDT4RTH1myYdN8OHZc5u
667E2GAkMruhF2w6FFVLiYPNulsZS2wUHOQs98+3xo+f/k8Xdvaa0DpC1+tc4cIqw1zUmnYMYKj2
pU6Y2LDWYzXnwBVGhAI10kqYzFwqgaqeMKmgqx+mGn380Mg3k1xIizAbLvV6dqWgOyIX+yZP1fs/
f97f1Sl0uwklpI2pWJ+cZH3tNLnJiB0Op3xbIZbOCca2HD3c2pBL+07fZV3kab64TYr0NIXSOrDs
604OQQo4aEISoYMpr6WbcYyu//zZfrehcHtY2GiJvfpExzdGWxZT7rTMBuVoZ7f1PQZzdGIZKYRR
phXLdOqkL17zv1tT0ygyuDVnrNz8CvuwibV2Vw9lwZpOtxdatpJzAcwHTNZExzk2vljtt9/+x+Xm
/u6H5WRdgiZh+q1nJs2dY1Wbvgwf6DYey9FGbU8KZBXW13FYbUVQu5It38GXvjBqDSfThBVhrJPt
mJvrdky+/fnL/9xZ/nU3P/siekHuWdZQQ6RyvcjKy//P2pUtx40DyS9iBG+Qrzy7W2rdsiS/MGxZ
w/u++fWbkGcsCs1t2N59mQdPhKoBAlWFqqzMaQapgo7pmJQXWelfYm4MHWwDWlfXMcLKtgJ6KZ2U
YIkHMCS5mqGgjP6qSBVnp0+jN5bzYYSdUA4yI5cBWxg8xfS7/DmRA3dCFcCYUaoH17uc6JxYJ20k
ijJCHFDxwNsAQ8XEbD0jwTDosNg54KY1QC2rOImn3xC7xoS8hVLjZM8O2GWd9Eazxd2f5wz6J/uM
61PLrqjKHttKgv3cvYBWnbOlW99tvUDG0wUD1LLlCQZkzHIUGih6j0bI86fspCt9R62XoTOj5fVC
4iosU5zDfYyBchDoXKPmKFnShem2SPcF8IqAndriQak5n+998nB1M1WUYqY+x+czjNwLMKwWVP1T
gQglVuZVOeXHVm8emiF9OH/tNjKLT8uVPzsEkgmxUYYwq8GtZirKiDyVQZaP5WRHmZ6gZrZ1B6AK
TFi6H+5av7tQ/H7f+X9KnnViiS52tYf6OGSygfKjl+zLK+SV4W1xT65qZwHnSXAxfC38nKdIxfts
jNsSxTSv1Qgm39GSu26X7iVX3HGXRr8D67RWh/+ddWW1tKkHUixLYOedUPBG2oVHcBfjaQVS3nve
Vd4KSqoBpUZg+jBKwFZs8hyG0HXDVab889HziLGyoNd2hrYvVN7wOss09O9X+7DGfLV0ECpMBWB4
Uxj1p7woIUdXf1GnIQGrEbSIoPoAfpAse1NadG/SukAXcIlcFLF3RjXsVI2gw9B9K8nypdR0UJMU
ERoK070Qi5ehUD+oYfKMijMA4JI5e3KS39SDfnv+Fm26Jsxv6JB1QuubvbwoooHVpMcSMLboxCS5
bTEilDQqp8izdVk11NIAFICX19jIVfXyjGZdBTPZfa9cgJSc42K38ldUrgBIx6sJE+MAbH66QbME
8rAuGAcPoq0OFOQKD2TztHB1aXjZLfdUb0XJtTnG+4BUIJDNCuZGewK5dQs9IH0vfc9diPS0Njpk
7xFrgDJEYMscToOtm7u2zbglpZAzpdIHHPJBwQwfra+6Mg561HyZQI3TgEw4xYDq+YOy+QVX+8uc
dTnQs7KesGARShKQHAJj0cP/zQLjkJJoDqFhBAtpKjwKaBLpy/DjvAmW3fT9xq63jskigUOPZKAe
4PRuzUvdL25MD1zI2qX+1fDR2trFxwk6Klb41bTzvXAIAgdJXGci6eCFaxatfvJTmKynnKGVCwpf
6n+HywTM6K8hZPkABbXr29Kn3F8NDtEAEiXbeB6vU4yVWDx3uflRUVSWMApFUz4mMZkVaH5EA7Yj
aRO7UF4KrqT7ln/RPiywbJt1Euhk1KkF8qZNPzDaKGJI4fxXlTjLMJm7r6gRmcZoRgYyWR0EhMBR
juzHS/1XpfEmt7NTj/f52Jm1n59vtTDGASyD2dSmAps/eXJNr7WXHZp61uTWLyAT9Tlr3Hpl0AEK
DQ1iPCrZJLkwJ3kYJBH2bgevd0UXCi7otVQv6S3Qha+DG4oeuCmeQEl13vLmFwS0zAQMHiAsFkjX
1pER1wMWumjhm5aYXtQHbpEOb+fNbCZboKf4ZYe5mlqpTxCMWgZPMjFnvUziY5VKqO/IgFsNIgbY
yra7kOMKSMzpBeiUjrPDW6mDRgCow+wI6DPY1GFImhngfCguQHL2DbpOGKYSJ4weS8K1MqW7RNI4
BjeftAAKIiSClxELp79olRmN1Is3gwqXirkYYXFMjJffZA4ws7j1QFo8U+5LbTqkcFQ+b1xlc7kr
48yjB2NEaoWay+BF6nQJrH5htSYQq7KEkcMyKgQnF3rJ5XxjeinYXFCDbDDqJwa6WSc1g6LKagNC
MnjpUX79HjP9luaKaJ6BY8M3Od6e5d79eUdX5pgjJYPhTpxnmKvdwTEBvbEprB4aP19CSHhd0dp+
VnoqsXitpe1sZGWZ+bQaMNRZR2CZVtOCL7TtoyInSF9Qj/G4vmHT/62sMd+yq9UyyWVj8Br0MObW
Ug03dAkaaNBBelFqCwNofOqmjf4vhmlWVpnggXefiflZWBUPw55c4PBaio9hNMgk8J6YvP1kixJ6
35MwSmAr2RcPkpM50b26n9Ch6W+aR15U3PR4HwsjTDjJmmmZ9RYfrzAXt1Pzi1wGFXcgXv/fbgNh
QkgLtY9cWv5dlOpOOzTmLOM5tCnl59/d919Xj8U/VqQuk0YhiB0j2CSrR0hYOR0UHfvaImnMWdpm
hrraQXpg154tF9NoLLCyAFpl9Z7KuwXGTSJ1AIIg05lDEBPInCxg26F9LJB+1ZVNM0nGkKT4alWl
2FX6Ilc9QNiVHavXqAxyguJp+Dcw5gcENIbpDUJOaL0hjt2lRgtonXStAxhQH5bdYKEt0YC6HKB5
7uc78WUIEGhnURosYKA3eMzmqjKXhBReYyzXbSsfzXJEc22egb8K1eZ7mZWKI7U1ZA6rhUCPLTBf
0rmnMzyxeiMAOofGH4qjPe9hcBLGaOjC3KWGhjPm5DB4+Xnjk3kSlq6qgZruy2eUbCorBdVKN/ex
J3SL7upl+KWTQTizYPpzCiDZqET/qAQT5XULFUMDk6oAaYLCXpfrxa1aoDnOXzT2rYaJHhGwX8zf
aXgbYpLm8w8EBSjpAxUdO1JeF+PyJeq9JKQcIVeYZ/LqxOTYY1M1ag/JNCTaFXDbi+8btjqJQwDu
iyUBMKbRZlSOwLYkVZC10mqRWCVmZDgH/8Q5UnuqIqkyJhkxXsvSEU5CtJgBalVef8BA8yE9CC4o
jaeDYUlu40P87/x2npx9xt57JrdaXytnZrqEoNLBC1SxCaAFyt18TW7DG91LbgNbezhvUKEOd502
UIPvaZKGfgNw8Ew0NeQmFiNjqL0JsjJ2Zw6vadJdGIsyeUUYJr6SReatDvLw3SKCbWeagswDWA0c
iRUGyie5h3pDJkFhbioB1ukkuwKgcwGAaUcAf7eKJNHvm1Frb9vMrH1M1Ot2KA2XgH5ipruIfdFM
491EpPABeojCvgpQamx7SDyfX+fJuaHC3vAlMuSyNuBGSYcGj65PhlenASZC08hJTH1XhW0D2d6a
92pioxygAJ+sMT46NjMQH4En25/z5XXWyA2wxTuzkm7OL+r0dDJ2GL8cRZhEaHID74bLYq9cxof5
hjKpo3KxA7E152yyged9UWBwxkgMQUuKLWd1qlKGeTQST1FRr00prWw03QLq85wRTFCB5fje6BXP
kKuX88tkow9rmInlpEhl9GZ14mGqSMKzQYdm8CS2eyBebUgNcpZ5egXppq7WqXx2aQu4vWYVqFhv
gDbAN9FtqVIVxime0r3sqbt+FwW78wukx+HTHXy3qKOqCnTYKQhNrTojD0KJeMb4OMZI8vp/iTH/
V5qA7S38ZUFh+heNUOV4cEmZL+Gxh7kyMVDdHsOKofhKxfvOL2frrumA1OkKhf3gXn3ewASsMOBW
akwP+qlDLPvAxHkRaBfHaeF8q62Nw4AGJjTweqdUw58t6YG4BFOdCt6guXjLHkNN4UyB8SwwZy/t
UjB4gYrFS4xvC+i753B2z+/Wlq9Yr4E5bpArNjAjDJXSPI0eyGTemJiKluL6/ryZrdu7NkMXugos
IAOMS7DxE09Q86MOmhRZbSECHGGSAEx+QvcimB2yjJDnok4SBJzttV3GRal6pyh5AldIxRHyHbg4
96BFTPWbKnCI2zuqR2orSp20taF/DIpv3nuR9wWZ0xhH0FJGLxtcNinos4qkv86KhJOTb594ggE3
fQvhmeqxIkDHBHgKQ9nFLdXsxFSsnlyICg/SuXWTcbH+M8UiOotWK/osnohXaclOSOXdUL4pGbEI
6BwnlDTPn5rtzfuwxlwwGePBRtNBO3luxltBiW7HNI04l3j7AnzYYK6YFAQGzshAvASzNiTK3DxL
7sBr8/38UjaDJSqx1CHRtzWbOmpKoundoBtAOaDlCKlFP0gc8D75EAkGewC3jLm5dyt7TOWgaPu5
7UlGvCHDJIE5JpCL7zQuEJb6BzZ4oFaKMhdggUQymAsmNQlRa8DqPP04Q9sFYyXgs3aU4wItUBGK
Ky6vJLJ5o1cGmQvV5kEwQ7DA8HIiPkfwiUOR7MIhghJykP0o58XtAaPiHMTNqLxeJpOnQj4+Es1C
Nd9rwqotWe14BBHX4KR7PEkP4m7hwbY2PeZqncz3w4hQQIQOjkN970+n6BqoHr/6vOk7Vmboz1g5
5iDSM8zvQCdcRtP4EMcG5OsTUbKDpLiIwX7GuQU00p85LmzTYFLSdhbxGgYTGCYoO2J8EUPppje0
x8EwdEtpSvDEShnmjqMgtEM9cM7/gE3/9bFctp9gdPM4yCCO8bIIfWPQo8lh+xKqIA9QEQXMuOR4
l+1b+Ot6sAzTUZkFuVnjK47tN7IUoLDkTcNzPiBb3G6aKEnzCP5LTOdHs9UTcHCqIP6cXptc3J/f
vdNSBQ2nq+2jy12dliRsOnUU4P5DfX4Q1PYpKIXabkVtsiYtfgYbLz5fBbXjUbujyraeUWg+dnzf
lPoXgieJpbTJ5HJ+1ckjkvlVjA/qSDdok9H8DPK63frDUwBFLZQtbjVeQrF5gECdiMccJo1Bn/h5
B0AvH1VDnRleZQSxrSRQgE+l7lquFLBZxCAIqxW0aUEfGwjzUdaiix7hGWhGnT5Ug/thECB2OION
LE+avVYLPOyetuk3II4gaRpGy2W2ZpPHIibVdVL46nFwKLIlcED1sVyRFhQrXwF2tWbJi6nwmHaT
AhfvLbs2cTBk6eu7+F68k489RJUDW4Xwr/Ii7aNH8S56K79XzvLaPIae+SB+JYUtVr40Wss1QVJ6
p2g2ugzZPju2u3KX7M0bUK+CEbZ84nxpGoxP3AcaKxoo4DW8Ahk3DGyINqUlMeAUFQ/Urhk6gaoM
zcrZMXbyrlR2f2OQwmfBHIDOP9siM+tWkpcs/vnETS9+PnGpstbvPHFPup30qYnWiQqUHthqgOz/
fLjQMMo6DPAR9LChKog5XkC9BLf3jNe6czN33ml74Q/hG+8mQTWBOieFVrATSLk4KGYTY0cTCNg0
wUtqChwXuJ35fJhgX3+xUmkEZTqEmKN6MMG7cDGB5NIu97ID6hk+XdsJeOfnmjQK5NXBFcJ237qk
qYH0RrCOJqEHVgj9dm3+GkbKgfK1FKWKRF/az41gTaR2hBpYtmX6muOjWFoByaxhMEDNm5kg+Uvd
slIvAtDv9Gbi9olwI6vQ1gIBylEbls6Ly3C0zFDwOOdu06WBV+G/JTDR39QSoetzKH/T0oqG0spy
le/D3yqsbHo0jKdCiUQxMJXAeM/INKcwHCeQE4LvZ8xx49voSZxR6UBl8rZeeOrq9O+d3GFDxqgr
KOnBwsYcciUkLfynQgfxb9Oi9jHimOs6J86fTL29n4GVFSZSBaERIKMoEz//J/xGReplV7KKCCT6
Vu6Hfg40RuahblR6IG/9OvJa69uHfmWf2VV1ImASUAwDlVvDBxHqe22MOg6MBHk8uNq2NbQQJIlO
H52UUcc2r+VQwhXrD/S4LDvpirYIf9NNbXphZPsoghsg/WCr7sI0SmjApn/pFLfOCyp+wJYBZUab
y5+dotoVuAgjHk6zr/vNfFG9Tt7iUFHH1K9DZ/QG4YqvQLq5pSuzbClcyJCrCjnYwSiIssVc+045
TjbUlA5ANzojr7y59ayhuG+d1sPxIZlbMU1iaEYppacQ/ynGK1IeZeC/++yxNWa85f3z/oUSKp5c
QkzYGpRehAAhxGxqnKTKEoYoSJeq8FYOxS7vm68kWSqkBeMN5NvQXyDSP1EXQ5k66WytC31BWear
soPAZA3aoWK+hqJ3ZGWBsg9l5W4SJqDWqj3Y7257sL+e/8FbWc3q97J1BwWij2BHTQ1vGYf4Nl9E
9DbV6qYNq8uUkGexAdMtSoLHIDJ5noR6CtZfrU0zGR+pp6pdlICgBS/asyu75lN4MCGVbliYsE/c
wudJmG6+Ntcm6ddbp9myOkdhB+fRwSS02aGu+YVWgSdb0y9kJzqI4cv5/d16RQAfIxM6Lnna2AKh
2GhmNN5g9sKC7qE2LpaaYFDg7bydrWCztsPENWkY+lbNO9Pr5dgrktqJ8tYyJ+iHERAQdLxsnd6a
02/3sSzmmCeS2IEHDX6xdHtXbT3FqX1537ll7oXvzVxeue9/+XS/LL5jA1efrl6UOowTcFebO2gh
XkBsxaZdkf988R+D1WicW20o+x4hygSeIFU20C5QRitNhAsd6i6SPl63HRQtu+gSjVrPJLnbBNJg
z8nizUpw07cdJ83bviYfC2fOLCjo+1rFkCY4A1JrHvdqxRtf4e4t4yP1KFHFEeSo3nxLxgvjsOwz
x9ijCEPRwHXudX7Py/83g8/HvXhHna4+Z5doQyqHUenTB0drK9/Dx+Q6ckTFAp7D0j2MrEyXPEDH
ad+d+ahM8tCMY5/MmMB6hyAr1bUK0I9gp/pusRUb3H4xytTiV+XxNzKJzQXTXizlftAxl/jZ9cwl
GHUjFTcGHFAezZsk+b2iB8pt79+aXuXzTvHm2VkZpd5ptcsjhEGMPITR2QR/kAqpjPT1vN/ZDucY
fkIrHeO3RGPOTiaDz1NpQhMwoxjtw1/hPLigkBxJ49yGk8mn93u5skeXvFoSCJskLZ7pu0rfUdy6
Cvy/C3CT02HkSbKVzL2k2oxzhxJpZv/grJau5sTvQfEBEBaI7p6QB5ZJifJvauIrJvczYOxozuIh
WQ73tD8771M+UG0zoVhZZK6/LA1yJUDwFFWQfe+aAF7HLqh39b1yMHa/YW8zkKzsMd9zLFG2l3Ic
GYqMWBz1EaPvSAtR2PMEEKAjPKsg5wI8mEd+sJmJAFENsmcdqBi2vkJ6ackNAQtNguy72pBDHrSH
pDBewgZsVRKIGSbjH3MWaofzTbeehOTDMFs6bSDkmwlD9l9k+e9JOPiCw7uP0rYtnB6AFVTjhGJT
qsGPHAyC8W8U+yNbW2cVrWdTIngNElFj8qtkQpE7K0SIu6G3jk+ZvUo7KDVCldgJ35Upee51y9us
DTJHNeiHepZUbGTTym4C0ueEd/s302vTAFOQAgjwqdRmm0OU3VQEwSPXxiHbt7v5UF71/rCTblMb
3FI0laOi15nbPQo+NHi5LnXLj5vA6YGc3KCsBowfL/K+V1JZxa6aX8vlRlEPxXB7/kQCvLLlZsCL
+t8xYfw2RDnlRBCQfJhCsoOU0LO0SLHTDaAsNvVQOQ4L+Ik1SFCZ8mUAJlt1Tuw8zvah+YDJMcuY
X5Zh9rpFcNK+B39IbTdzj7l/Ygcg/ksnjISab3l3zFPVAZdInV8nZmxPWu9KpW4PREepJj92+YsK
HIYSJc4SPIvBZbLoh7LGaAeIBCLIH5KCeqIIEIDhLagaYERii4QikNgI47oGNLi560YQu4oBSDIx
3F19GwIQuwBGpvSY1WqdUs6trK6+gLDXajDPNSJV1UARrKaLJdY/wuphAo2DbFJK7Q5d3sveBLmh
CTkrHb3lEgwPSumD1/nQAf4DGaZjQrLXoARHR4x/J5BiXWKgIW4nypRcfinSuyy/X0Bqp9aCP0y1
WwQyuO3w4higHTJJTri8qctgD0NyyDHmUoMOI43cZXkh4GNf5OtlgE5CDVq2WPM6KF0H02ibeXM0
NUQcIxE8rf9uJl/15nFMClsAP1s5gBY6b6DFklIgKQitgRuHAjbqrVZthlYxoX6CuncQguWmLUA3
3/sJPKzefydps8/m1tek5GAmX6RhcqdQ3QkCFKvUBjI7i62moxMI0FyDNlfUQIYHsKsMuG0DAihg
QbKD9ps4dlYyAWIInqUhvjZKiMno8iPmr60I2LAp6yyxuQJQ8nZqrju1tEjT34bJJUXh1VrjFqSH
RkcLpsI31ax2dPfE7F7PoY+Wp06MZkihg+dRl6xwqu24ya0S4htZaj6NneybIIrTx7n/ogPSAYhj
GDi5WkCGsXyYdPGrLg4vkY4XUQ56l90i4GJ1ZPmqhEYHQjDpxywsV70s3KRqqbgilGbrfrlLM/Ml
F/MLbOWO1JHfIiWOwL2QyjJUyaFLU5BLKIBYQ9qCtx3amcHzoAG1nqaQ5xu9PJFteH0PLMw7OTH2
IQldEPM6qTFDtO46xl9R0Q5PkM0Phr2IoLEzZzDjddURfIgPk/ZdM0MDGnZVYksBL0ZsORjMVPy6
+zRArxKcfskzQQHDpw8BgmczwgVvh97JBJMzEseNRcyTManGJDFmZG5/XgrdLMCvF8W8F4GcqxIF
kHs/OA6Ro3k0ElU77ahbogf9hSfg3/8qrGNCE11H7CVGgJh9VCupLYXK9OTBUQ/iMXRzm3IH7Y0d
PyqcTJK/p6UrazQ2rr4aMeM5RkGDbiYkJEu3SpHkL87o0/wwr/ejB4GaeAchVPd8sNhOwFeWmYCU
1XAwU4iaRrLv9gJ4lj0DXacINJleY4fQcLDPG9ysaKzsMbGp0YdSasQ8gJSOctCnR4RqOx39FGSz
5w1tH9CVJeYmLNGMZLSPUNNA8fUnDJLW6gf/N07LZpqtgVEBzUfoqrHtGqWSOxBV539Xet284h/G
2MYNWNjbuK/xDJ3B6z6mb4J2scQTb/s4S3qHCK+OpKjF4zLoWJK5K/bjFRX10S9/buBv9IZ41pjk
j0SSkWfgsPJUNKN0k3IpOODy7L0QsdnOQPs3OpAbtUOng/KsX9lJ5sbcBJtes5P32WpnmUuvSZHY
1jl+hdFmVlVIqMv8XbVkZYO56iF68F3+c6Wi/esdH17SGgLknvnO5WQE9925IIuHAB+Yq08oMhER
xLiIqhjFkrG2g8xq78iTcAWP5hqHwkvu9ZdXkCzujefhro4sMK4OR6i2lNe8oaL3tuzJ/uLdguwN
AxUnBJYERSJokUBTN8vsON6jQuQ0L2Bgs2bgaekJC0DLipEcJCXW5JO3tnagYkH833mqbj4Ywb2o
YWgN/Nps/yIaoG5SSAAuh9khy55NqG4vjWQF48NUKPjH3J4a0Tvvk5RN7wfVRfR0VcyUsFSB5jzK
ozoD0zskeu9olXxlBOUtuF7BzqrnUJhQO2cWlMSK42IngC1dTmYvyjXbgM5xos7XSDocNZt2uQQd
4AagewMyhqpSWVlTH4N4gjZuB6HjrKiQWqWBU2oGGGYnIQFLkHHfp+1g5Uh4bW2KwXE9ypoNsmMH
4yZeGIZgmDZEXoDZ8lZouEHRScZQAbr1n0MbgDyqOY54R7Yu0njd631j3zrFlTS76NqAYibuLPk7
D4626f1XZtlnuZqkUj/iI/xNerLVJFrbYp7Kyzihj16hxjoSe7T1w/w1e+6cZo+yNlDiqd2By9MR
/KJC3YO30C2XBRIxkNOBTRSzDIzLGgOIBVV1HXiBkrppPDrE4E3XbMKL1jYYlyWJc1ARNIi9Qq1v
ZDE7Quf5CiIJj6Tt6TvnvklqkKRH36M5ukOd/XouxIMkLJCgbGPJ0dWWg47YdGkosGM6BfJzmKJn
YjtJwWNWYxQIwUn3Te0HmAdRe+0PHaA1hQMldtTztFta3Q9dvEwDCikWrjuf59G27vP6dzBJcAYi
byVsE+Bu48d8mh2U9/CanpzBjJzzrmP7QKNyCJQvIZi2YA4ZSKImzLe+d67fe8kX+iXtX0Ap+u/6
1mBUplgXQHpOFDA0TVC0HBUobzAPgwM6FChee6bdLMdy3xwqn1e82zzEH/bYYdO4mYs6D7GNeIqB
HHZ5ENWY817hmWC2rydmX2R6h0YuXnstdAmC9p7zhehVY6MbZYQzJLAknwpezIvYDDnBoVyuIU70
TbIokFi+13zFNi5+I+nk2Tu5lhrEwgkghniqOjpyJLv2B9NRLflZ9yCd5EHG4PwSNzdxtULq61c5
YYSpuEGO0XOd8vgfuQWCDtoU/nkbm/FiZePkgSCpqZkXOZTV7rX2opBvo/LuvIntu7SywbiPGCWO
ss7RBaAoEOXyZ25L/PH6N8ZItzJb4CNQdMMsig7e2897tmCSIywbEU2Ug+S1V/VRuWtfZ48yPwk/
zMvzK9v+QL+MseiIZswwdon/eJoA/T8CvSgM4Z03sf19PkwwF2kRukwecQi8qL7uii+t4sYKZ3Bi
s6OIfpAO3CAQJgDmf94ztc7ayiiBZGnd9AotGld66i5iW34FKN9qHmceLGhrTYA8UVpziNWckFiR
Qi1GI1ZzH7pciqXX+U1bmT+iLONVoDdP3toSc2eFHlFirvCq+vkoXS5+IoLgxbmPme1dXK2K2UWz
p0B1YwFTJrFpOgKOJkovbtqy4MnecoRUrfvnZ2O9OubuQptMjXUD76cuvMr0r2UO1RnO6NVWxF2b
YK5uP4dDOE2o81ULZLnD2KtychB6PGO07C9CxtoUG9z7EbPXE1pKCwSMoJ4WjDwcxNZ1XVtgfAOJ
SwiBQqIbY1DCtW6PR7Bz5Hb52joJiC0BKDEdmTe8TDeIjVK/bGKEnDYPVj686aDqNbS4W4nZuSbg
6MVFlP6jh5iUFlLOeTh/3GGMcRbjPHdoueK4r6poyAhFL9vxCZ42a1mrDhLLSKZDS1uKaQ+QliT/
GBVMf/vJRn40yFSmZDHFpNKk4mNtiSP8QYVw642xXhuT55sN0eZIB+J5pm8M2rhuiA8ot/2vA8nc
9uVnPsjPNLaeymvbjNPqtEEicSgHXlr8QDW0eaynq7ZxewyiB0fy5S98yGpbGa8lLdCkXwh8SBVf
mvmtBt1dHsxu89qtTDBuKhzKGTooVeBJOuAbog6dFF4E45lg3NS8BGpnQn4QUBHRfucaAoW0DUxM
huJGYxm76CAVnOC/7fBX62IcViPlWqFAGhdGUaku/dwtfWL344VuBdZwO++QuZ3/WNwrx3gwQ8u0
PgChw19dOc45ZNGGkVi1Y50WJrIbYF7AkE2p+ArzNgOBnEwyW8h8eeSscPPerRq2zFmpjFaF+GkS
+k0GKotDl+W3s7T4Ur8L6uuQ+7DdyunX/WHm3Jh4UIpa1wiIoM5oHxXk8Ja5V+6rPdlFeIIZ97Q/
HbqmrSEX8oKL2Lnn9j62UlYTsxWUZgT63mzJpgG3h7IIOEc5CNehIoAM2RfQwDuU+98CqWwu+sMe
W6vp5jbQl8IQcIhW0KZfw4r8kuhGDEQwotkeMnOCssnnGDhJUpUHCXY5jTsnFW7E4TpTBiseAWTm
Qg/pCWHixCdjzK2MxYSUhVmVPmjLfcXJruNbfS/kFgi1AYYBFsYhewF1z4fzV3PDA8EsZmNElKbA
N8gEDBK0oVTOcuFP+o9ZHq2840ELN3cRIvDgyMdmnlA/mEJkAocMBLISfFON2grC2B3Rbwm10NKG
3fnlbO4iVgGsuUqorsbnT6aLelgntQhUb2KOdi2Ug6W1pQFdM+W+UAFROG9uc/dW5piPFs3N1PYS
Qp6oBndznEJJd+YUsU7491CX18SVDcZ3Yk5sbGNVDH1J7/Z6pkIjrbFq+U1Wv5PRr7pjKvq6HOzP
r2zDiQLJLhPwmcsSOWGEKxMM38R1Vfhi43UtlOvCO01rfFl5JVCHrpfW0oOYkwfSmH1yBVY2GScq
V1FklkMNwrm2+SIk+VGMxV1lqJyou/nRVmaYM0KWFK/wuIeGQt8+gZf4DhDjxTq/fbylMAdjLqt8
Al0N3h/SpbRcCPGT8RfpyacvxJwLyGsaeR1gxEEb+twblgQiY5jIOr+Ozfskox4BRClKqOy4D4At
TamBssfrxvjRQEumTItdOgHOMKqcu7RVPwaZEICkcEQKTh6zoGDIQqGI5tBf6luszSKi5AVp6EYN
+l3d4NQaRiIzqOsmVET1GtreblNMtkzuei3kJEn0+5wcRUWnOi9AtmHu/7MfaXOJ5IlqCp6aPYmC
4DTg7VXiJ1nbISDstGZ0zu/zFmgYi/8wyBwYlGTmSBuBPBdQqv6JiMz2sq266cGg3a10Lzq/1RnY
Qk18ssxs+1x3LdSbwZjW5xX6+0slHiaIaJhidqcFCeQqq5col7xaRHl3UdLGm3PNj4zRk8LsH0iK
8o7BRlqhUcUniAXB+RjsfNLUlkU0Lh14Wbxm30nslKha7Dhbv/FC+2SQ+ovVU1cAec44dqCc+QuI
Cs8W82xpowX4xRC2/ivs0GY5HfTiN8u3XtUaHUei5GropbIlxQLavz3e8SjB/fEU4qab+DDFFhQN
Cei/PkKFQhieZTC892lsi7jCwF1wjsem815ZYkoFYReiKGvC66Xhg1a85bzgsPVUWe/a+/9fnYYM
MlL5OOJhCaaPxQODkw/JawODatGOvPGJPrZeY5/sKZ9PX9ZURjwmRPiFP8ntYJehZUNPBf+Rvu1o
VhvInHYV+uRJ0gFD1KINhjYUNNIvOnTY37UFU1t1hMCV7Glw+Pn0diqzss2cflBMzcrSw/Yg/xP1
95n2tekg5moeCmj56oo1ya1Fpofz93szFK+MsllFABnKdkApsGhvBQhgTkkE2dSX80a4x4YJGEOY
mqI+Sj8v2/9HUenToWGixTjHaq+W2EjamcjlI+qaXnahHPL2+BvDlNs7qEAnDKh55NTM2jQxFKux
QGySrik7MAECAFUsyEJbndU7kpuKl0b28Nce7MMws0yofsuZTF+Yf47N2vYrH6aYKChO0qRPC3YU
0+5IbTF9kDucI7LtJH+ZMJiSKhhdBUWoSe7Lt4PTyn5uXAzgCvchVEyxLFCRTmN3CL3UEZ94Hej/
5Xx+GGf8Ztn3Y9aC4vl9Kz9wWr/pZDbDHFQr/j0xBlP0zEclFtGe+Ztph+1dRRECIqkiBTd89p/p
QggYWkaMilfzIxr+o1suXW+1GfkWGKnscz7i9so+zDHeZFzMvpRqnJP/r6D6YYq5drKSpGY9BBh4
ByNSD6hANe+b4B9F45HQbN5vkLCCQRDDBiD1/LyFYzuqrdxGhS+EuWX2VzE6tsNfueGVESbuQGg6
ycRAy/0mAfJ9FBwo+BxFZXE5H2gzfVzZYc6DPktxlxXIsJJ9399pIEEV7MHWwqNig6nrLwQH3t/n
mKQnOn2znHDK5GaXVHOB/lmYvdGJXyi6Y4hJFN/otFYGMO5fYHnwLvkwyFyuTiyKOCva0teBGQ96
EyPevI4T/eInzx+IwtDpIcppwhy9IZFAs52jrkHpq5IJs5OlHUKi7Wr2Gks6oiqt8kzSP3liEvAv
A0UoFDzYZq7RBN2oazEOoQR1SH9ywBW6G56yAMNEkytb8lN+U31p9w0XncOzzFzpUBrFJctalDrq
1FLBDSCJ32SpcQ3525LNvCiwtbUgIYZQnKgT/YSwIwHyQ57rPPKZKubgNlaEdx5XeXVreWuDzPJM
5JeLIqihH821rWqz20Sy1cYjdAW+GROPkG8z0KzNMUdHXoYUMrMKSDqSAx0lnK8ST7D15jerwlvu
XwIlnwq+HR0U3Mx1jxcdwwW5GfmyVlqFtieZL5aiNfCAQVt2UCNFdUJBpRuYzM8+UhUmKEIYIw5m
Iid2GA5OXiuQhGm72AaHF6+wuDWBCjbID3tM6hNHQ66CPdn0HPWoobg+f4nNJ0onUIZWBrlq3ckD
Ooxq+sEFf0xy8yvKkiahhgoFdyC8Pi9X6MylXTq1wCml5YjcpRQoOdjy6MAijz1jK/daG2NCQ2CY
gZDoRg5CkGU3CpOv6N03TljYunZrG8w5EeYWOnQBIC+iX+yhbq04kUe5BIjg/t6c4ta1Wxtkrp1s
Lspchagg9eVii20321CG+qfrw13VjZXVKXXFCX08i8wRDeRSH5QFGM8Kgt1mvtOC77H6GtSlowmv
57eT7hbrrNeLY05nNai44ZhuA8JL9lVpuEuTBPNrEadSyz2GTFY+RlUXYxs/pgtK+yeVEuXh4U2W
blbCZAkVP00GRA3dkM+HPgnTJQh65MjigSqHQfmFdmOBLlfxHA8sShTJ78ZuJZRro0w0H41lbrrg
f1i7sh25bW37RQI0UcOrxpp7cNtt94tgx7aoWaRG6uvvUic5rlbrlJyciwABEhu1RXJzc49roWLf
Qw4miP7qD7Bfu9m3Om/Wb9qvFS6udRSneUYB4hdaoCPo2YXZ/yYOvl7O4i63fZHTIsUezv7xP46D
15y9a2mLWx31BL0OtSEFhXAxveOVcjoDRCGnVnlN+/wb6ZotiYtrzdUCHfImQlJMIoF01b06sDHc
frxX00PXK1xcalL0ZGIM+wk2hA5IBODTtvxxZ378C87hN0RuLXFxuXUuap5wBG//5ghXNVJVMTgO
JG/0aS9ueGnIWStmvO8KpN+x1DqUblIQbshYZie5hdQ6JVn8CiMdMXTuzUBiVTjPcUeODoyVsD5v
lcdXrfGvhb1mZ6/yiIQCuoYmSJrI8iEbYz9SO9TSDn3yIm/VzdTVx+1K1sKGZF1E+2zMY4zuYFzC
aV4K5oAKQf3UvGCw4KNRgwEFj5BnGm4BpqPUF8+R7AzP2fPtZ2FtQJFgxuDv01xGkqrWAKeQv6a3
6/1IQ6Hsc/swwyD+WabP7EPT7hMD9BdbYC+rT9KV6IXhEaQluqw2UqBl9A7EEIdBgUstE+f2EreO
dWFxeDTpE7KYyNqk5SOo0MFmmjSfaouxizRqHywMP8cbIuf79u6xvVrZwuSkgxhNdW5DSO1zLyeO
ZOgYi9rVrHNT4D0x++X2Erd2cmFyUjkSySQh+JPkcp/31B006cxNNbgtZutWLswMp7XoTPh+AbBj
fIthI8mP2xK2Nm5hW2QRd0Kd4KVENkg0HoYEPE6ldcdZIHXPA8k3zmndW/l1UEv0qBqlRLmas7IG
OHMO3cO449XBhIuOAsLkle6mw7J+74mOHhzTQpFycVKRxtKq6PQ0HFw9VALdr84GnBVyQE4W8rZM
2vqJWXNbKKhc0RDz1j8qi7YpKz4XtcsgBhJBs8n+sFqzmmFv/xax0HUZraBK2ZvR3Ala768e13m2
b8sbWnf4rqQt9k8fkqktVQ5wPMB9qf7gz/yUwNZ1uc+BvgBwH/rxtkr+Fx35tcCF1pd0KuyIKnE4
IxlR65B6hWvjMddcVLhLWBX/tsCtM1vcAQ4cS4AzodkBEPZO1txDtPc/SVi22xVtOlJdLuIwUZ+0
/hMz9rd/f2vLlhAzjWkqIldhj5ZgnDrqY1tgnLMOvze2/zkfsnhKdVOKR8MeJVBkIXcR/Zw4yu8Y
jvwf17R0xFXJBjQCbLp46Hwt6O8mAKi4CWB1K68e3a3HcXMPZzW58kbmbKIOfs4/y1P/lOxnU9rC
UAw5z2pJRUp0rtv802LD1oktTIaip0aUp0jfoQNzB+TpUJTlRSf1v3qufinGwlZkaZ8ZU0Owg/2h
z2bakX9B/ATn6ZeEhWkYdS0dU0MAIC/ydflzU9zxYYtybbXJ5lrIwh4ohNJGdHAV52kwMDy4AKfs
j/FpDnHBhWCiz7Aj53/5Uv1nbcai9tWYvJgqBbjm04cRzJslRl5nMLWWO8LDBMPmNd5SwSXhVDo1
zVgXSJLrIUVhbTeTOPKfmYplVpDXbtVQtl4uY2E40kpXBZHaMhyM/7xcMVDAw9+ZYdjQeWNhPpTc
StNexqx+S35GtXEx0KyQ2frzhpVa9S/ApkjsOcWKNqi3VkMqylZNFLQeYjSoAQqA9TUP5mN7bSqe
Jzy3PIz1FxmgW8CHn6mvl6RMuswqk8V5hRTgfu6JnzwJbHkYzzW8Prq3gd/7/yB0cXRJX6WY+7Tm
8Akj/SkgBuZx7Fg5zciUVtBY4I2stxLKq0d4tdLF3kYJt/PSmqSAlw9Fg5XavizpG2/zbPvevWZX
QhZm35DNUUwNDjCpDKcUtVNGnTui0mzmW9Zr/qlbohY238xEXAAnJwq08myaF6nfohNav9JXi1kY
+mksO1YbUTR35nQ+Cf7i4Bnd0Qe54Hadbf1KXwlcmPy2FRTIiFEZkkYf/VQVNfjPCEgrnRgIZ6eu
aoEqNKoDZmpV+qXKeLJX837CH6tbU8OroczVpyzeBrXMTa1Q0V4SKcDEl0JGBdiEz6xUHEn5YBVP
Gzd/S97imQCgCRnSEW5qG4jXMSJVPM0JE8Mp7FBxgXnn2l5fuhbzfwPAcN3u/McKLDv9dbUfkiSC
05pQjCQKIJD8lfQCx4ybit9AP9nQ3iWzTG/WKtoG0CTE5OZijCTM5cG/vadbIhZWppKkSkojWBme
WE4WgfVa25DwGu/duIPLZn74eF1XS2i119XErwbid115UqsBg3WUCEzutczHFQKYXGs8W9F+VLVn
rWVg8tFDkjNfHdtTCSCdqiwOBgVJdl/VbmdNh8hQUqfphxNr4/tC1v1yAPKz2jXUJVF9ErzfNbLi
qRb/GPU1cPRICtoUjckhxpo/diB2dzICQvVphhFUwZo1jA5wBZyCsmOMakikTJ/IADbsrDeBBQzO
htj+aZHRk0ag/RWcuE2Vggur/iKR/lwn8r6dyItcRftsQr0d8HBubolTDyy6fIwMJ2k62Ykk6VBI
0lPFheSIQm53jVHvDYGoMh18DhoUpY+fqIVkcTZxB7wrP40sD+zEvlPzbCOKWTf3c1yLCiKK3IsL
RYWWpJzDEtsRKgvqN8PwW3NrzuqdigE6Bb28oFiZ4XjRQvv2vS6zpgGiTsfQrV23zqCp98QWu9tq
/O5JQY8NumxkWUfDCDGXjpU5ViwhaVQHqGmBr/pxbO+THLCGxefbct5t2CzHBp2KhlI5uAMWxZik
jZsMkwl1ENF2p2GK0citR5mZP26LmW34mysDMfOIg4aWihWonQy4l63CsRxSPXX5vrNUn0snJKoB
7LQ147O2ddeyFsfDa2FRBfUKTAp/bwskhax4p6Pm3wB28/aqVhThldgSnj4quNoSV7zMmGbmA7g5
jPgh6c+p+i8OZybO/Pv3F7asEykwyUv8fk4+saZE0yYahwALd3sV7198HA76JMABY4EuCOy7b/U5
NoZ8SkwcTleZTq1UXprui+GODH/QcVfxGkjlJ1DCh7lA70T8c0P6q8u+1A0TreGACTZssGXMKnoV
NBtNVBZSXyNdqFonAe8M+KCi9pMcqJRdnY53UV5LzmBJ5GTp6pkqZQjUULbXBut7I8C33SBr5zJa
27UDbW4dM5JFkKAasYNdA3Jpy1s/RqoN5FLWo0D90S1J/7kx+1M7RsdGlfeq3LtWotFAJsOXrAYL
YD5+0vr6wRTRZ1XtTmPB2QGQmMJR+vQSqbRHm5P6leXie8K1hyxt7mWk64RBPmpS+W0o0ONiqdNL
QfQy0ESeBtyGEc+nfTcqKaCdEqMBFx8SiVakeZYyfkvspnemuKIH8Aw4mtwdzY4AQiTNo3Oq5+Se
JCz1s0GqYM55f6K6vacq6PVEAaQECxBTVI/3ZpUKJ9VsdtdPsbXjxVgfTIBr7IktfVUxZIRp2/4E
OwwLbRSdo9fck+TmBIhacV/bpbobCShoxwQIsHUigfiKc+U8mrI35a18bpVKd8TI9K8jL4hjpUXr
TD0GR+SK3ZHCji+WknygAmi+bRESUEyjBQYQZjqPKP4OmMCpDTKhqYSeNfYjzYfTMJm7qhrvC2t6
Kqfm2FIpsIfxj6I1MVI68IfYLj8Cze+znMvIkUuFZxl8n7REuLTQqaebwD4lA7dCxk0JQDIanNQU
w7aU3MdxE4xSdACYTeMx2t1zDcMthDPZyWVQc+YVdaRBRyoSXRGxlpxNi31DIsxXNPqMcwqEanzm
vIsDECoGWtsSNAkqAIYrAzOj5ReDGswTxuhnQhWObHSfM0lX3LQ3AB8gAb1NowS8FAZ4vzYuzXzz
F3fGUHSCfzTApb0DxKQKxY+qEkP7XXbRvD+5NioAKs68K/+4cQQUUdfCZjN4dUFTrUgqMNqxAC0C
LgUY35BtAfG9p6OCDFDyACQZtJ+2usQmwOOR5KowsSAco58W0085j2xfN/r03taaMJmIeSGZlrqg
a7AeFAE6DJtnw37qxnMVK1D9xtSO+pjdc6ZftNgYj4pUs8ZpYyM9ZYbUP+mTEYd5QoYzSwYA9FZC
ObJIB/pdSjZi+pU3yAAjmgHwIUwbvSsZmN2kcgB586DKD2pR+RgidmetZ4Cbv60K79+guUVd10C8
BpohYPm9PZzCTqeyMdohyOM+NEUVcnnjFXpfHFdmEWBvBkw2hnSX02mWKIu4LHvAnnaY1Zi8xtG+
zcCAOUMuq/B+A6bnXbfGLBGdL7M2yOgSWSzK7LWcd3haX+lk2qcZpS47Daf+XIZbObPV/bsSNZ/k
lXLzdIp6LS2GQI3ZU2HVu0zRNjZwRRkwJTuDPc5Ii2iffiti7GKb93nOAlZIP2IlfTZFe25sEGNk
4IT8p+oAtiJQmRjwtHT0lS3yHSJCeGWmOgtUOULdEqDS9SZX3bu4EW4cxhSB+Ib7Cj94IaOu2ikj
8sQCbsZfWkbOEi/vs5ldtkj0eysaX7JeDTNi+4OpfuODOJiVftDNYYPvaNaChRHEd9gg9AKvLlC+
FvsqD6iexZPCAj39UdRPjJ6a5On2dq4c3RsRCw9MmXrJLhOIUO3sp85MWI2+uIyxNsK2S+FtYavr
MUCTDlJ2E7Z9kQixY5N0tFURV9A+JIUAlALHAFa0YZtm//fdtl2Jmf/8SuMzZsVmxDQWUGOX0kcN
kVJuoI0h751B+Za232+v6v0o1KwuV/IW7mVkMar2aMTDZQbm1iOa3zEZ5McWMJxbAJ1WPVLFiTd8
i6LNUurq8WGSRsaYujpT5r5dKrhMVJDEIFLLm+YuG8CbS6fJdAjHw09Zu9W1sHqAv8QtkfMA+KHz
PGlY0KhPXZW4xvDcGv2Gu76yJszX2/OIkIoR3uXsvV5GWprUMQ+aRAavV3KqWlCmMJE7FSZ5b5/d
yoLeyFqoCoCAE3tIIEtn03nMp53ArQc8xIbR2lrS4piimEYdT+FgKMajMsKdin6McunEtb4xb7y2
HgWuDF4UCwOby2gXCGex0RmwjhI/JOVh0NCltOnLrCk8/CX4MLjIgCxf9thLrSa3HTh/MWTMPlWX
fg+CzHBGSVce85/IcofxZ/Fs3rPd7cNai+PeyJ23+epiG70qF7SF3JlLR/FyLzsTf6bjmzmfqi1p
K6/AG2kLa9WhDahWKaSpD9kl2cHjPjepk35FgQtoet1R3QAAW1OS611d6CKg+3qJzLsa2x8ydP9I
o4TEyC6PHv/xNr51PhYLs9DZhAE9OB/iMPj9vvTsFPj2XSCF43n4pn3ZEPd+H9+KW6yrTGyjjjgc
kNZTwOvhK7veUQA67/e+EdRnpO/GDZHvb8FbiYvrJmGSuStBZhdMRrVTE3NvILndGGJ/e2XvcWHf
enHLhkBtMupymFemh9UFmcp6X6Dto3ppP3RfladkcsqgACQS/VRgGBdvkFeCjeIpP3THrQhmPrK3
T96bFS+7BLuYNtmQ4Usyq3e4/VDS0ZFT5oN3HJn2Lf70dYf5l0/5elGvLmJBLQ4eWWhQeRrhLaMM
G1LPBHB6tR/28k7fuBnvq82LjV44ZKDglECn8aqxM1FBdtTQdviDeniBUPjNCwe5o/zjVhVxVY2Q
r8F4jYyc9zJthDpRNxpdNWCW86PMjmlzkZIPt1XofafjvLJfMpYqVCdMi1lSDkEj0AVc37MXNs5T
sW4X8E+mQJ3C2PGzYTpbYcGaxiCDDO/ytSS79C0rsxknpPwQgZQPmv4iNz9i9UMDNnO9mrzbi3xv
2BBcIY8oo71szvXN+3ylLa2aRoNdkAGhL2AYpseiAzuOYfoiN8PbktZOzMS0CYIR0PUhOn0rCc09
XVQxYEqUaeRyY6+yHUIQ938TsnCZ9SiO5HYWMik/9AG0O2bjdFuvz+qezeTtBCRjqHcuTJgC3nnB
Y2kIDP4t4lpoEQogkyOQ5Tdck5VHFafzS9KS3yFXelpxZg+vMG4SYH2T0ZmDXzss/RoEqxvKsGo0
r+Utz4gmvZ5n0Ww0J4+6+gGDon5xrnez1vcH/X7mVFUd4znH0JDqZF5zBL+if/sM5+1b2svrj1ic
YU01oO83+Aj5EO+yQxJio4PfKP2u3rKrzV0YLuS0JUJayEn38/zTTDvQHxsgqlleFxjwlAyMadch
iKVur+/VbtxaoP72JgDXLYJvDf1J9xpA8HtAQYwu8L/CZsNNWlVUFAcMYO6bYBpYXG60Fsmq3cYg
yrLiB1J0XlTb1FFpaDUbrwBY596fmoGZQN0AvzVocpbTZCjmTUpZK22QjUmANqpLJltHizNkjcWu
AQ1gSeQvZsYQdyFNekaQ7qmKvKtS/XtkR8c8Uy95bJU7kEyOjjCz0suiCVSICSqcsfQhxUSp05Wt
h6UibyrJ34xW9+lYAjyRHcnYXpRIAf9UG4HAu0seojrdR1ViucjM7ZF2fkgV4SV6U3tSP+QuHg8v
SwrNybg0Pcsk9RPLPMRRabi8E7siSvpQNdOfTWPlXjJUR6kdqNNYxlNPRgbskyrEWIqrNZ9sJXGJ
if/Xm/JFtFl6mMzWy1tzr0yAgLerP2qQ6A52FjZ5/GjUPRjDCg/sjyBe0I+2ynzSxIfSrEtQB3cY
jSufa0V6HBmbHKvInERpPHMG+IylnTo+5RHMpqaj27+xTTAss69D+1nuzaPIBmBw989FaTvI1Dky
hLMalYCRxfs8B9BWpTqVjhUnAAe1pUsW07NoAH+SSnurJ6kTT0PsaJ3xELPy21jUqOI+NGZ5turc
YcpPq6tUD1D/Z6aDxkt7GgqUbZNp0PYaz1yp/ixY+aWXn+wUQbYFfPXncqjArquLyOuMZqcZrHyq
SE73UcNflKraK7XkTxaT/LTs72Taaae4sc49UuFa2gYtmXa0RjlCSoaLZnYaqLbYuRsz2U0b5ZJM
6NxptCnoG0YfZUUdDw1mMJy+HI4g10QClqkOGHfbs2Znfj+Nl0Gol6xABYISW3dji/pkNKwfLZen
e14m+iWOy3af1vpLUZHC73sx+UgM5yclbmUU8qSfKuEaWlHySD3E5lgHDRsekgbcGyqJrEs89CdF
TR0pzgJNrQSKOgDRMJrT2LDDBJwCJxbU0ypVcUkKlliJOJINzOyu9VDKPcW6SA51jVqKnFjJHjN9
IcjBAf6r20gZp58jS/5kqG04TvKcmX7m2fgydEPhTQM4DhQLhY5G+aPSStdOpdJtaA0ONji3HXL1
zqibj3FHnwgVmUtqePsanNGaVWdBi0slNbHb8Fb3UA27jMhQOC1VQIHGujbMulT1c/BS+fWgnUjG
wqLrwfimAPqHyr5MWahp2l7OwX83Nl/jHCxxPUuP9UBjh4lU2o0FtroWYWFk4FecAGisUGs3Rq07
qukFVDtd2EjVN7Oge3XoLnk0MWcwrQNQfI9WSb63pThkojXRcmCFGQyaM0k0LLVkr5SU7pD7NB0b
UUsvSlTF0bGSFBZ9AF+bOBqGVBx0RcNHl9IQtmTMPRnJQDcfZE9J5Q+FXeyNsTrpUUpA/Qb2QFMz
P+ZKZTtq3E3nmhbjgZKRu+gWQXEnGcEEN2TKidYjnN24oReq97ErbFSSYKK4Wlm+2smFkzbxnlvW
B1KWnWtmxuemQ+BY5xkwe2U0HJmIKd3SSL9MVpK61lgaKH/GigP//VGrhmdux2eMXf6BjsPPWiQR
Tx606jCyEhlwNTpIae9nNT1wQl6mRCrQywb2vqY3PkjAd3SsqimckrN9Ug0VHLteOG0x/0vJO6dN
RrTS8qlH/0aGdtC6BNGPnamwZ2iaZIw8dTLKhB17blv7q4jijznRhZMXrHQmlLcya/SZzvaNbB8V
Yc2TqHDym45Gnq2CPzBV8sdJ7vcMlcqxaeCtoGkycdrK2IsmRfYr1kCpA+oZywanowZKGvQnXiZF
2cvN+DUfdcmhpA1bqrkSw8tRKc6k9Id00nwl18KamV8Mi3mlNH5pp+Kht0ZUAjXjE/oiTpi3Piu8
CCVN/ow+l6Cz458gncz05ls3GD97qLOnqA04/pj4TIfEk63hQCsLjDsSv+9l0+9zsUMd6DwkGtTu
A8vAQWkXnjylx8TSA0OHHy4Achkb0beBx8d0GPcY8j6AdsWR6R2jFUbhM0cq+p3NahgjepJ17oLj
kPuUVsKvrH5vKN3FjJsvEqreoD32o+yrRdCWWBk+lXLwDwEshoH3caZc5ccG7wsGZR1rrI+CZntb
hzUcMqdMYjD2cD+JtDDt1NiJ1AmkxRkAaVMbL0xeDI7UI8qNvtSy+YdZ4h0xzAMzswwdZtN9XrJ9
2+uYXe44YmDJH6rGdoxuCvJI8gaW7qIBEZwRZT9MXT1lILo2UFHlGAN2qWgvwDn7ykHQgUFoB231
O6WajhEC6UQrvKTJgqq+F4AuAkKZwwvTM1nqxRLbtWqzl9PxOACCKmsAAZ6AJty4lJi4p5hFoiYB
abfG95M0aXvFTEOlyB6aqgpoDJMs44HLvmnq4Cr6qR77O6WSQ6vPiMM55i0iDQSLGPqLv1XJvbDL
zO+a+LGo+Jlp2aXIRlz49CNOCNO4RmjEtQcNDigewAm5gaoEeMk5MnNHE9OOIZWaSU7M8J9j/qgN
/GCzCHi/0SWxxx2oJSnaOlXpe29mHhqLvLYo93IBOsex6lCMUJ2cggq1Jz410VyrlOeadJ9jkJPX
4oxL6eo0EQAu5UCcLem5kr7r8neSPqCTIOCZ7rKRhfjYscpchhxGb9qOpdwRpCaLhn2YhHaW20px
c9B7wDC7unEZhsM46Yc6sT7WIgb+Q+ka08cKqK82B0VcW7hN890CrAAzL1omn4sSt95WdoBcc2Sp
e1HMY4oXFLg0rqZ0H3M2eon9QmHwjejjkIBqnE4OqXMYWrrnZfEs1fgbcu8Akdzr6XiJDf7Udugk
y5XS56LXsXut5VPCuvuBpp+zgT3D2TvHg216Wia+o+cS4e0AnwuEn1asHUpr3I009plaxo4lax/t
Uo/cNq0+tehbs+0KiAiTNYRNxPEsF1Iw1J9rHQpciPoLvJTMqTryoU+BCNtmd+hIf8kwXovOuMhD
DwX4a5o2GIzaA49k7sH3HPZFS0HUQ/S7Ok6NPTVLEKSluj/ji/o5vB20SQaNNoSUkRfklEArLzKw
hZna5EHcXa8AW1SOFSWchqIK8szQA4t3qqdhsv2SjjZxNHRSuCRT7vXeJN6QtpPXdtqnBJ/vKzKY
TceBcY9pXHcahUtASTOfSwCl+pqZ4EZVG4HeSmAA2mgwnqEfCjAs2iIwSKxYT+LIQFpRj780VRGi
lyJxopTCYkmfboc775nOZh6cK2Hzx1ylGNKxUjmt7C4wPwgf5R4g50w71XDB57eLkZMDG7hXnKHh
bhVmQIJRg9wfduhQ9MqD2FmP9QMI2EP9OA/XPWym/1fSEvg6GEwZbEoIlRZbYbZi6vGOIeJTPtc1
gLpg+n7e3oG1RNIbGYsd6LQqIcUIGY2vBNStDhRwKUDsx3ITdwaBVz4Oz+x5Q+ocvy7CTAuw3Sg3
mCg3vKuUTqLGkB0pAbHpmX/kT7qr7WKkD/xXrJ3e/Y2Ieg5clxLJTBNlo/HAeteSVtnRWLO07hHY
zmMnff0KrqAnmFe0kC0bQ3pg0QZ28pbMRbYgqyjlMoPMimWBkIMa4LW3N3JNQ65XtcgTtBqpy7Gv
+gDOuiLbXhsjMwL4jdtSVpXkWswiK0C7zlCUCGJqwNczD2235V7344P+PUeHNHEKIPrs55xL7G3l
G993weOKXsteXAINkTK3CDaR4Qk72cc53VPn/3awZSFscRusTGhV1WGhoA3SOsmN9QivxQY5zEod
jBioUYKyF6EM2FkWSbpck8APozVdMADoY8IsEmncAg0JDn9uHVBa3nPYeFwCDPNsJnjWNAa5EGXu
DoDoZSNwXJrwgNOpAx0XwBQ/ZS8jfN5ghvJRXIwxtAhGnN8YFV5JaGGxSK+iIxT9tO8yrAi4+pKS
DtcPkxNucjCfwb2+0y6NN1MF6M9oPRO7PNwqcMwHtrz213IXV7DV+5K1HeQmPDqzsXvsI1StVI5E
gyTSraTo6ub+ek6W2dc2T9s27SwcbNwkgLKzv/Scp7ghytPGjZy/+926fklaZl8LAYCfDKMgqMUZ
hyHEXjrZnu25K5ztViB1S9oy9zqlNOEGpMmHdp8dbB/Bb4gpnmfJdDLXPKvB8FS7kgfW6XN5SDx4
xd83FjxP6N1a8OIgRTVZembiE+aaWXXod9lJCvVduakxa0WjNz7BwqbmCVrkLIZDJHczLO2gO/PM
mXEXOfNEdox5wcTbyoauvRTXfsjCwAqjJQTVMbz0SI90AFqBL3h7A9ckXJvR+YJeeTpVG1VT1cKM
Cg2BMvIUsT65t0X8F1MNOABiKmBEW9q1MiVaPvas/wsv9Yo2bBMsae2mgRT3b1HLEZ1cnhRzqpse
CFDSSQeyXIWUjUz6HxtLWt+2X3IWmj8g/VoTHUvqMTbKkUZ6keAXTQfh8cfmQ4J5nc0K21qVFC/e
L5kLVbfqAqj3CWT+CdGHKC7xI+9PBJPfmj7alLhQeZV1ROQ973G5tKAM0O5tEy8BdQ33//R4bcVy
kara0MnVq3a90oXao3g6ZWBt7VFDkt3xRIBx788+OPdHv3tiNXIWzm9gUM8buLQl12Jn5bq6C4Oh
GE2jQOzs847fkYLd2V+B5B8gQOo2Ge62VGjhU8iUK4kSQ1Wz6L5DCSCyHm8r6ZaA5dWeSCK6DPqS
JUBnqe8t5ettAVsX2160YlRNLVKFY8NGNCfozakdIidFCgizXUj2P3YxAvR8ADPNZyqV/v8ofOEt
CRkNvDKF8D53o3CuSYnvc5zAgt+YxZ1X8t9VA2XRt6qh1ShrYs5z1sgRHQOK02QhDWb4IjRicDT1
gubIGQPNGXb/0tP9+96DXuKtbFYnI4ofuIUzB3Xh00ApwMg8+iVCzjHaiBzejzq/urq/pC2szKAk
UzaWUMsZY7W9C+wg8W2/gtty+NqerXjTrm1t7cLIYFI1RdshfOvWzl3eg1xCQ6sekO5KC0lz+GN5
s6U680/eOs2FfemqrhZo6ZzDzPY0h31af5n5qUB260f9ZZvN8vZVxADC2yMEXjITqgqB8IMd1oCd
nQUb12FrTQtzMtSkokMDEYD/zPfI8nBX2Vme1YOjAwgKtfsblIVbMhcWRrLB84LRmL9fJLO/epFk
sKNsD+JvSVxYHMx6GihQYJXxpT9pQR2Mu8ztPAvJ2tcwc2s2bvM6LKxMVsaKrM7+ESpe/lSAzTXP
H8BH4EwIT4Tmc3fY2eXWYc768E5BgcukmwZBxWzZ4mJMiigk0N0HI8hGDIBEFOcUZeA/+3+9CIdM
kY76HbDJ1TfwSvJCjWLAVOPtfb3+7R7pehpkgKNTXLGvX2aW8g2tnX/u1kIXGpQlyJPKJsQ1gJup
O0che7v2ausskb2yM/3WV3wNxVwdXafbjK+r1/JqsQttMuSGZ2zeZhErrqH8GNMtvtLXvqdbC1zo
zyRBZVGq+PPhgFFzcwRG46cq/yTye5E5SJZ4gyd72ogZLXeQ/8gYeG6CCHUR9/Zebyx2GRrSRkfT
W4YvSSUU9ieEL8UWceSG2mqLl6qYxkFtUrxUtgI4YPFTtMCuKkV4eyGv2n9jT7XFExVNJcqZCVai
h+W9/YeK3Kxy0ZNQUnco3gE4N/XpD4zVHWs39gyfoDx0lh/NL+pxC/N83Tz80qDlqA86SMbcLNo+
MJL2cdIoCmOp07GPloRviAZHB0ELe2IScJHhCE1N9aWro69DxB5v78nWzi9etN5kQ2Sr0GSFfKsx
gZrBSTf6rX79tQyVBaq8v+3SMgmfmVPV6AUOWIQzPtTwON3NcD0GsKZhidWnyRVeKna/YfjX4nz0
oGPoDaxz8+jb2xdUR/+tkXY9LOIgPxXw8brinFvqXRdp514yjySxDqSbUFPdsMXzBX2nbFeCFzs7
dVJFIg2CK6tA1QrNHkriTJWvmi+Cfs2H5MjRrHD7NFet4pXMhbsATP8p42hZCEQv78uKHFr+TU6z
ULc3DfDqg4rORoz/2wbC84V9Mst2SlFy/TOQLT3lmIXyXjrTnewkXu6if+D20tZzxr8ELjtUU61F
p2+B/RTIGaF/80P/hPICMDxav5y9aeLWbhL0w4b1W+tLtDBW8/dCX2OZq+COx4U8WjUWiuCucjCc
DMObfhVe6/LzdmJz1djaNsZNMZuE5sqFuiaU1GTsYRfMqEUzmHXMGN+48qtKciVioZgktdSyjCBC
ovysR7tR3NmcOoO8ycyrrl2BK0kLdSSDSuWW4MhQz53zAGg3fEo+1r49J9qYo+03VGRL3rzyq6Ma
SIkpoAhHlQgnCmtgOxXucD8eRh98o9twi6u282p5Cx+EVEjmZDFuG4eLN0dY2rFW/SSM0TX6RML2
Qg/qeNpc5WrccyV24XxImOHJRQ2xrcc+9Z9Z4cyQNiZwR13Ngl9gw6+t6jvFn/NJW22zq6G7gZEb
AmYQDXOji6e651KJCuI4v6H9XkAS0HD/KmQy47yVx1zb4mtp84lfnygaK0q7gbSYRTkq/Ke4yD8U
vepvaM7aK3EtZ3HthjFqANkqEGcheAX7FPCytJDuimBrQZv7t7h9RZPbFTB3cft2M5ZgfLBOfxKY
/wYA/JqNvl7V4v4porQstcaq6GkmuhL9XRqkCjjR5KD0k/TLbwwUb4lcXMG65kOStv9H23U1yW1z
y1/EKpAE0yvjhA1ayUp+YdkKzDnz19/GytJyMdRgvb6f31xbpTMADhqHJ3TjwNgMInh9vQRcKpiO
KO9A14ly3iIqQO0B5naN3CXMDMlQpw77udaybYWRU0tCn997yrc2uBuHvjxZ6RUsiiVtQ7TNasdY
Rcfp4hP0ZyyxveKLA/0L3px9JWgaN5ajEb0TPw67edXtD+EeXbnQp5K0+CGzHwbpp+I0njUvC0bG
yesXjScMU/cQdWOQT4uTOazyoocH6bcgL7LVw3yWnAkTWvpZEn/UCc6SZ61CGyiuYYXlMTJZaIkt
1A7fkDfVl/Cm96ifnurpD9HXjehCWhzErEk/S7mFJf6UsJTv/rmQwsztpQoKcmTb7eRgZu4wZlPr
eBAnB7pe3ydPd6TqIN2Vh+KouBBzOkpvWif5qoD+TTRqsBvIbI1zyDN2aVMl6CFDIBMddAggoQgQ
YtyuObI+Hk9oTwAFFoc+uT5pyjLCXt95EngBj3iQ/cY1B7vqH59kcSZe5EAc+pirTqESigAgGman
ARGNPAtG4UUWOLgxOqWieg5vsUKquLSOQptAe1kwPiu66HyCvC8zo5DQMuhjhgEDx+EHA0oCfoKX
vV2BM5kbn4Qox15u/oNl6x8cuEx1Kc9SAySFFAQ9ZWd0K7HGCCNACkeckNuLQp+sXSTG9TUfZFCr
MW9cwFONilTbHsOxcDLMwBA39/D5L6UGxh++Fwjqhci2F0Vt7XNxjJ73sk4k7DCTJQYPIiYMMIIB
IMceq86a2SdwdWmZ25h2OR/Emd3dDMD2B3C4U8lJ3FoUP+AHLygod6ZbMn7WXTZI3AaYz7ALNO69
JgeyNctBEJgXdWtsYLbz6Ml8mLzB6VUnj932WJ0qx/LK83qa4XI5kne9Te/LA8V8ENrU/v6PHmcQ
DpHA3QJmrwWXidXNIAniN2nAfDw9pKcyOghivH08YowaGKVkLFzPY8m4bpupmWEtP0YHCA6saBu5
RSLgpj5NnZNm9guIqvfh4pdNnkx8Gtu0W0PcKRXKCsvysYGShWBZ+yHykwnekZVSijMJy/rBgIwh
igcSAdyZIwGcQsyw1beykB9YsJs8sXhcaW1oZFhZ67JMDtxXc9kgLJOqQXe9uGnkN+/X00I5z4U0
gCpVJfm50NjJ7xmxxYKJuexedE9Eu8q5ZgmiKrCCwdhSBGqRgrXvfYWWyetnt49BTyviXsiaSroy
tTJCj1nzTNNAxyIdbaUM79D5czKU8YE0luABYw/UJco/2eSeyKaZ13LCOIYvdctNCXHYaPkkF1+g
Bef02bfr6/vNM/ZkjHstO0yyqT2BMeabFE6ytoHkQUsb3x9zFoBv1bluUXTfuEh9momRlyOOzbIC
gtmkShXRQO3moTD49xNGNA5GFGsGxRsLiRluJwdDW52cZTbcxl2d5E1+qNDmh9ck8V8ZqoIJU0bD
mwLWoecINutqVDcqtpOVWGntj4caI+cu9Qs/X07CAG4/IHgyx21mGClKUTNXoQoI/0qAyTCC6fVh
aT/1HToKZ6dFNaDOU1cphIoC+/jyZJzb5jEhbV4xtEZZklGsS2icDDLMPuDzg/oSCNh80Z3fbR+B
OODP/eUFT2R9idsCVER+U37Q3y/sfCF+ioDkDY0+MPJsCNYK5U9/c0merHIArnWLRJJHFDgxJH1e
DMUQwmtzOE8WudADfK5h3rXsliAH8UM9oQCl3YtE6Ni/dYk3T7Y41FYmFTrNMmzRIDlEyaNACHnH
BEIqEBS67ehdR4DfxFVPBjnkpkW4Jmn2aPCR/bwLCtRb7zA15axeZOHLKsf//2tlv8cvuyerHJQn
QzosFSJadDRq/to8X2YZyCIdFKGvcjg+VHNK4xnLZN/Kg+aa781Adof8bj6sd4O7erH1ZjmMqSvY
XsG9VDgMWtNVK/IBdlkz2erO7T1rsIpu2IkWxf0LbqXIIgdDpIuyEr3HPy2mCEZ/WeyM4AXtCQLg
49tuowgSrKoOHIBqDz39aBGHbCLTPnjB+va/hH65Dl9fRf6h1vUS1oYTPaFhjZXGGCMBSmOgtH5g
nyMv21jmk1euJl91bcwY3aExDIOfjCUkJDsxIE5QIQbX3+Voy4UWq/jLT2SVA5+UrpViMsed0Iwu
GScJM3lyQ0R+uh8JPO0qhzvQkbLAQIb3Y269AZQwaBOfWEUgcwpMKmcnlMpfsDiRVfb3Tb7azKac
klTBWa63I77ZpVhECrgfvz2tiweaWJKjssD26XFsl5hmk7vZ7tKbETqDVqW9vX7dRevhUGYCcXbV
9Axl2lsQsDtTKorYfhPWPy2IAxRpUNTRZMjJHiMmrvOvNFEFYMJTiktgYVOWHj6PwZYfVPyU6U9i
9hFzAwqYb16b6XhaIBfJgIsyMxOW8W/dMMD0MflTOU13ySlzMMLDdGqIC3IRehCWGgRPL+V6D1s1
lKeefXyyp/fZmzSOL3p6RQa5SGbQ0iXsJHgLi09l3YNWvTdRjynxpF4K5tjjde/8Te7219ZSDkuK
lY4dBEV3crfCBnGhLQ5Q1lBu1pV9y7wiTyx4gCgHIx1pcrXDVLnfPQpOJSeQFSFA01+ShxLcCF4F
D7kgjElj5NyvvNUvC9/wMbEIJemq8EHcAD8Rtg6IVseBSs0+5On4up0UrY5Dl3mZ5x6TSz9Ojd06
W767uZGd6f4FKT3RwrhIRZdSOpshju3CRYTuKABmPpmlR1qXmuwZiDDUbBqRbdE31y+XwAKfujLG
vNXiEjs3Sy2G9D62MvGvW9gjB0I55Nf15ZXwSElIvzYwQQOWQcrvk+CxDnL/Xz9l+WxVIod62TAn
//cnIwIKnrW3U825m9jRvMKW6JA4oACxegP1739s9YOnBObpHx0hEDCApQMa38K0rQDmNS4EicDk
hno5jEpneppVdz2vIJZ1jEBxpfj06jr2k59wgNGGqSz3LPP36gEWwU3WONioQCQS9tGrzlAQ0Gkc
aJSm3PVrBTTMsndTeNDpA5mJX6x3bdkJcn9C1+RCkRyxSEoWdnL/vvlgdwuZ7rzBxEgMXm2iHsGt
NiW4cv9fSYaNLc5B5rFbFyVE2I1JCr/wCqg5PEA4wq9PtZM7aiyAxv193Njj3MOAgG1iSlgbSmU/
Z4j/+UB8wX0T7STnIZleRXkYvWon2UZdfBJuFsY5yFDTTE8yFQlbTXYbkh0i+c2USi5pBlcA/rso
8mSKby1oCo2kHRokQXTi9TfjfXRK5lOD1pTKXYcXqAvvfndu7LFd3nyaVXoVQ+WJ7aL0pxn5XenX
9PN/XBMXj5YyPmaMCWtiBS3qJeB7mMAjSH1yiFwRu+z+l9NmRVxEOptayOiXRz/8pgcEfLb42DRd
Zs74Jq6t7+cpN+a4t6bXI9nqNXZgyPzwecoXDW2IXIR7aJQ4No06xpGRQA9MiK6DRqI8o8JU+Eyx
TfTBJHB+i0ORrhog6zBjP9cF+hapQ7v3aQx91Fbw2bL7aG82kkOPyWrT3GIbaVgnrWvtbvp03Q9F
rs4BRmV2SUIbGLDUL3HV2E1GPKOh9nUrIhS0OLCIw6yVWxNmLl4TcefMdQw0+Tm6EnKrelfT/wni
gnX3OVYkbZyknYF38hVv1+4Xyi9vgArHc1tDRCZCpX+uFcgblE1C1ZpekFBlp/97jAep0HODUWEm
CZhyQL5hWA44kLpsdELrpgCTn/5uDVtB0HHdGU2+yC+FaQP+YpiLDB8dlk45e9bQOQJf3G3g3Owi
BxVxuWB0xIIV5ovJeT2bN+opPL8gGBV5IocSFVlBJZjAEy/Ce7HXXwdAk3BIkcSWAdpK+AZ7T1AB
Uw8WKG2shTXDQahSF00d7X+RbbaRQw6MTE6NmWNxi3waC5COru/qIbab6L5Aa44UKndGnIHX43D9
+HZj4I1ZDkmqfjYlA6OyPjpX3KzuFhSK+1u5Kj+VQ1yj33KsBA5zHetRgHp+CeocjBeljp2NUpD3
gBAKpU57YhzwoBC8vjjBBXiE0U3gQdQor9cSrjmPZ7P5pvUf0vjjdROCUMB8/PvGRkyhzzKosNEs
R9YNrt4g9+aMylE9LUdxzUK0JA5CqqJt5xqypv7Qvs9brOqUmx+uL0lkgos2hpIa1CyZJy6fZ/W2
yd+jf1FwMoKQxnwssm22De/iJJslvGAZXTb72jljg0p+BynYAKyDjjhHdP3tNx+7CzYWJaWS04U5
Q445qAoU61Ij8GzhojjQWOU8Zvymv6+c/+dPFHAQPb9O01gZsZFjI1/xYApA8bHJdrOFWow9LHWA
BQNF8y/GttB9Zk1zuWelYgwW4D3fFLCoxIzNDuZewxe1X71+QkKeDj8JRx2bicNLQdyMSTnZLsvb
FHMs8wOrsL6o3inwyUe2ns2G6mbWgZwX0c7U3xTJ9ybO/+M9Uzi8AM2OWjbsC/a1CRzRkjj0aFoS
T1BjH/1SehjX2xaUrdfhSWSAizcmCyqRNfOKNvkLPJ52HXUCCyJMf1Ty2xxLVOdKHFq4U3ikDsYh
OjUgUWFVaP2QYcJuMUz3+poEAb3J1/bzPp+oxb7+L9Ma4jdEaI3DjDLKqTmksMY6GFpIhgRmCdow
KSigfPTK9ubNzeJijMhcjXxlyfmLrxVhcl4EwXxJH/y8qwUdQVZTWRzZ1xFhfATF9U1xVFEH+/iC
lh6BP/K1/JaiI61h/iid9aCkTuky0EgccK+XNkRFb8U2BUEbP00tTWDkzQc8ZSr5tloF+HgjuwLt
cwGO4SzzBL4pWiAHIfGyFnHKQKr1By8usKfA+tQZndHTQG0XYw40ENYX2T965VNJZT9qcwWXPl1G
OYaLll9YeJB/yVC1HZ1CcWET/GSvomzRn5yUn5Mux9wgU4Vj/PcfF6IN5b5jRsik6CXz0aj7piRQ
ol3+I4CpXCAijehKNlis8whg4TFH+0VvR+kNa1hMMdPgXvcRBhjXTosDlCWGyMWy4LQ0BSIl1kNe
945lnvMQYRb1MVF/3ZwgQlU5QGmrSQKFO5Ynj+dxelOlN/MaXDchAhK+hC/N9VosLJPz2odThMqU
S31IeopBkBYW/z1MCjyQr97HK5W1mC0uasCxj5ZOPRNF+LtnRIkB2Wuou18wYypZXqiqjHBKTxQw
iC9OTfRjHmcCV9hdyZMZPpddDXpembUGV0hij46flFB61WXamODORc0Xs9dCmAjXjthzLYFixTL+
7DTrGJoZOUydNrlrqr9NrEX2k8Z8b4wYn8kW4Z6KFqs8B8UBV1LTOuypZvxdmB+KSaCvsh8Db5bK
QX0dSsnSMAMMN2jkaB/nM2BXA5UpaPJsBUIJR1GFePcx29hki94gfbEQySgK2MxI5RmzNNtGVesO
XWNIJUABhZariNFA4Jv8fFyaVMMEOZvRL9BabXQtutIgQxGLYJjh+AUqblbG4XzSzjJU3JkZJXqb
L8ahNZbSzce69lYt/nodsETbyEG+rBp6Cw4O3Ldh8mtpdE1auAt9M9SdSyLJvW7t8bOSX5tBdFQ5
NOiYgP72+amxAedsmnBqCwoEYFf7Q5JcRjlYq0iVSc6XbsEsJ3Jlywu6xfeuwdY2dw3SdB3rkb02
yJ0q5m06jaIrvxd9bC3w92DFvNJjMk6tRwisJJ7RPjTKd2P53ndAszg9ze33aj0S+sEcGyfB4MH1
/d3z0O0P4C5FF9axIaFVB7o5p4UOoPj8Voo0m3c/c7ZG2I/Y3DxZrSyFjjBi0Lf1cYCAH8RaFgyd
NUcMxIjnYPeihK097j5ohbX2SwkgxdU7tNWHMgSPdmMrBKTw5EFResEmivyEuxLDmiZDnsGeVkM/
rAPnuyq64rtzxds1cZFPjMpI2nfscYh6J5zauz4Fp77JBHLDUrY1k0a2YbYBU1l2qrxbA6uZIKGg
zxj6yVZnKuUvkOjrPctIP0p5CFUrJMZsvcAE4nWXEh43FzX18irlaYTj/pmo/zFuDSWrQBInb9gl
vAIQ/MOsNlLc16y4wgAiOicnTMWdJnRUvyh6F1xYfn5dbmk4d2xtk4HmUgxUgszKZWTYGvUVvz29
oLl0Lzu1OXl+eh16TsYYjzh5ckoO3YTk5ejEyBR5dZB9NERTObusZFtzHCTFs2xalJlrXRC6NPcx
05JR3hRZ4bYLRPriAPWr8h/GVcksbvroDzKZTmme6WESUkDu3i1ZQXIKHSaYieLulj7GS0EiC2lH
42uVgddCoYHAX/dN6KquU5NYFt/GQsJOB6slns+m/ichV8xIyEnOcs86843k8Mp0KtbzyyiHURV6
dNJmYUb/nzjqt8a4TSwGKhXQKER9ogblkJrYFJxclpBnctdTN2viMIoYSTfrCc7q4tNWnH/ZxfiN
LQ5k6oqAH2cwED+Oy2HNc6xHO6ST8VYx7sMxdVZN+suSmmNYLhDZ6w/gt3ejfkUtoz2iidMmZeZA
ycbBoy6ohrLNvACkp1/GA5I+GFWF0jI2O/1zrXU7NoJObuyihRST4V333b3Ib3OwPBw1KUUjsQxb
phzkGUYfTHI/xJK7Ek2gQLAbKGxWxcVCK4QHQ3yN4Gz1zom75C4isTPIRPRlIPAhi4Mf7J62Tuxc
LxOU//0WWgwaNpGJvk5gdiCvtbb7eGz2kIuDmjBelrTBnc8WTKsQL0qd7AQ4b8HDStwkfwEPq8gZ
OZgJh7iFVjNMatZ9k9enXD32SuGvygdafbruiyIP4UCmLYqh7SPmIb0/ktW16sRLGxFthsg/OIwp
jFxuLbaH/xP/4FBmaasRlMewdlH0Egcy11YmE/z33Bejom3Qc/g69BTZYn/f+H09l6vVp+YOUovX
tde38ROj2Lo45AC9l6ZYKdb1Mxz8p29DbOna/WKWOOyY5SxGVy8svbp9TbSPHH6QLF5aUAu9xj+u
RSlscRx4VGvSlbWG65XFxyICWWysuNcv8G5icHtSHFiMltK3HbhDLt9v8VmJdo5DizQrSBOODC0w
/6Le/BvhB+G6OMyItDmq9Edk4m0J13UNBNkpcYBBSEsztQVgyLNvka+GfGpqAc7uZow3x8Q3tjTL
VMwx+eXm3b8Xe9g9LEVVVJMqEEPmS9Y0ynolGSSALmgQZRdkCI1dn3uMH0CkSsiBsBvUbKxxgEHU
hkoKfQQnepLjs/Ln7OM5Adl84UCWbwaRbBG/eUG5cvdTcmOYww8Fogg/vjXSZtNiUwwvbLHZz21t
7HHoMYK5f441LPTxLQs/yNB6RGcPwccHRLurhy+sHwD07C9Y6i5UbkxzaKINIanSET5EbxP9bJ6K
AzQrj1qJ3QULfQH17uFwHV3YJbsIizcWOXApK4oxYAJ+8qYOb5D2ulcbcCDPsgORmXst6Q+jiJ53
/95vTHIYM6HVos8imLzAGOG93096bGxxGKPKZGo0Gba670Nu98cmCKETN4AjEQoQ4h7FXZzZmONw
Rgor3Sw63MiW6Yfrf67yH6YeXD8x0f7xNe5wTvQsY+/Bq2Itwe3j69tNWqpVPMDaK2+fANT44vaQ
GaMWNrB34R3ir9XdGOjpuHiK6pEuykwk3PQ5fV/W6ELrJrtNK1dbA9Ns7Un6g1j5XSGqXwpPkEMY
kpdllFXwyv/JCXKgYpAcjUU5rP2M9P5N4k9wAx51OjchLLSt6zwxYMyiq79axFek2msTzRdcApFb
ciDSNiWRSYGbBoFeHxMzQZvfJmhJkD1yoJU7icRM95/3ja9wSFKUeoX2WCxsAFnM6j6Sxfyg3wA9
z4vG1wWPAV/mVru4ajF/BO+877y6AcmwP2Cuu3GrHMJ3vnwrzmqyXbvyGvBV77orS7lsYZJU0cd0
Lk5TRd5l85LaDY28isqvim2fdpUvemcdqEd7BQZfdRMEzsnXvdtFKdKIYdnijGDF6hyZ2BKUQQYF
wqE1FPcsN79R31x3VXaZr+0pF74kw9RA9gggEyadPUS+uYoKHfunpusGpdDZJbxaW62h8tyyV2ci
ideFlt+ZtWJX+XgAq2tmr00qao+4WBPL/CoQYTUwccfsPv9QLSV9itIkRdJZDf12gGiNKUjXPb4r
z7bt0YQJMRVDlzWZ/7CKWlCkKUUYBVMPWREp+zrqoORMp+pNoynnaIaoUhR29hL3kJbW/g6L7qiS
WjtAq/EY1r07LOns0VZ6yDtZd4y++xx19V8YSA+gYAkOtuxByuNvsjR8pg24kfEQ3M2RWdh12p4z
9B85rLTjLEsvyNhdHBa3Li7g0nWUKaiWxIEaQ4EZN6tNv6lNZpv9t3oVbOIlaHHGOJTUMkhYq7SM
gwkOz0Sw9PjAZJMWX3FL1V8OkgiXL0CLs8jBZN9AyTYCQ0pQQsWcQudYKu0Iqe2lzVzIac+qfCLq
rQnBSfmmK2Tb0BsBprAY65rjcDGYWkzpMFtWFJjxQ21BUnxUTvp07nsrgESy29Jzbn7/l1f8+aL5
T7867cdiLWGyXRsfTCeOnH67bmH/JFXQv0P1WFMv5AlyK5fosNAmiG9WX/NzX3s7/k0+Z0fqt0EW
irkiLh5YtqaNQe6K91U3aFmKNbEmUat/x7oapzes8pINoKVtK4HnML+/OLaNPS5KCYu5suRcjoIe
E6+jGTkT+Ioj62sXCwxddrlwK2O/5FmIosjtHMFFWRt7AW1wDTffpvbkLsf4NNjlF2Ht9SKo5Uxy
9xBcC1MoDzi93pd91U39xfA6nxGX10H+X3eSu4JdLENtp8vioFDq71AY+zqH0mprcYZm6TgU7aZo
adx1ixdSjHoJnGa88/NRtsPjetcc19sysA7XL8HF8/24i+glk6H7TRQ+i1P0xlooTdgE1lB7TWQF
xqh+lKc/rlt5rF1eeuIvM/xtlutBlhtZigJ8xh0r5V62I08Gs9vsLarLBh5CO6T4+rdc03Ku22ZH
c8002+yNa455U5NZx2ZGUebKI9ontdW2IK03SPe6pDta/fa6wV2wVJ/WylBgY1Cba0LnWq2CdoRb
agqbxHK0tTq08epNfRmgT9CpjPY1GL0xy8VEpjXjvc2wxWYa3tYwow+pV0xBYtzUzTdLWYKkE0i4
/wZBn5bKAVqVGMrYR7DJ+pTyAZkVcIeC3n715gJ9/ZFriYoi+xD6ZJGDNKNe19pKYFG/NYP1uB40
L75jItlMYVlE7iNyHQ7VDJqEbTzAddb+MOelC4FElJfttvyU5NTWNUFoIbiLfAMAianS5lSLglwF
nZYc2dL0VhOp6rEjuXYdOCQjpaLnJjWbIOuNDwWh7+VGtG27JqhmoOSvEt3iSZgmIx37CgWDgJgd
2GN7uxXW33fdYGOCO5li7tAKGyHiY9oRfQ02VROCgJA5YU93UQlpYkRL4h6bqp1TvUHRJaiM7I+5
HI9En4LrsLFvwoL2vE6opvLje33RrIYCTbRgJZmdGhkIEMpX3VdNR3uJpikK4TmKsmomajxKTTC0
tnKKDh0a1Moz+nu87A/Zy/xYEJizY7hwto09DgrrSZuWocc3zYLKb5Pjuwna2j1obyHtZV/fvl3U
3Zji4E/FCfWZajWAIrYuRrzPOvNFtAq7pwS6ZGJoCs5J4a5PPxRlM8xYkQp13zUEZ7cugLhdC7pi
UZWiQ+eCaqaPwrmgrREFkDI9SgXGT4SJHpEJ7vaYUNCOsshkr7Hqmx+SA5PQbgo8w6tnQi8wdFLr
7fXjUUQ2uRsUT8rYqtmKZPGfo/vD8+gx9qNb6qEt6CP4Hy0oL1UBKC1vCGTkrWOr+HMlTFCKfgd3
gESaorFflggHaNqJeTQx7HN9qbtOvzlALnpbqq4YwQHaBKT1x/Ut+8Seo3eN9Om6mcs8PAvdnuzw
3TfQlZbBFaREiLnDwOwXewiK4Ad3Lc0GNJuKKKUFW8e34KSSahr9DM+MdZDrjclZigzB3u3e4s2a
lOexk1LjbDp8qQQ/pKvGgxpIgXIQNcjvvrQbMxxYEBqpoP6Fmay464q3WfkQxgISZeZHF9C3McE2
cxMFZjGV5bTC6Zj005q3b7TslvaHNetds3kbL/LhujeIzoaLi8YpbdNEhltrFPybzX0CrYTrFoT+
xqFGWocTIZjNf/zGy9NHBvPO7QtQtqde5NepwKDokDjE6EBq0A1KhETLpAfFiOJBkRlnmYra/Pe3
TlcNCykAvIycMxhZX1SrQRDEzumxRYdxv2iCh9e4qIo83tUnG5w3lB10EOZUboIaNBfAfk+vM0im
Q7U5XR2j8eJEOVigBFDqN+vyNdeSEzribT09LooKlEoc8PTb6oSmcu1DVIR2oQxObNV+n2n2onzV
oz6IsvexEgcSfduHX6uxs7uFBlb9oJU3pvw30SJ/aQma0U/5XLnU9JuucurCsktMcUons9XAnHxu
p+7YIbhySF/5utR8lo0aHYRhfFx7xdba2dNCy43w4xMkoeL4Q1l51fCXpNzOoFsm3Y3SBmVzhKyX
W6eQo15Hp116R4q+FVXsXHdIdv6XN8wC0QGlaOnkJ73xlRXG+gJ/pHnm47MgsY2+vVeK+WsTmn8U
1iywt4/rT/Y4P6FjHNZZjKdfjoNYzu1Ypg7uxKcVZSeB6z+OQ19bG+cvmZyUYTHAXyTZrm/qN6Xb
OFC1+UiP/XkGE7Mjfejc4ihBqn15F3uWuwTpbfQ9dfKTqJq9ez0MlWWmIZKIL6/nQKYs5QiFTeQ7
O4zD6tOnHIRm1w/ysbp6sdonE/xLtjaRJAEwG6RUZ1f5UPrFe7Ss1o6GlvMP7bvGCV39prsdMQWT
29opcjBxmYEICsLGoaPZSosiA22dViSXuodAkKYwLKiboxWcT45AhTdVFaTHg7RRnSk5qJCknJfP
11e/mxvZWOFzI00alqQ2K6Qhj+1xLO3UpZqDilSQf0ycydWRUja+tu6yuqrINHNZfuNlVdbxThm6
LvNfap2lyj065FkguHgSdZiTsbQMGolH0OXmTiEAwssyLYCQQmGQmFCFparOeVMtR6leaWscsP6a
+dg54XG5b47meTrIR8HG7qXRNrYeQXnzBKfpmCRFVCX/2JLt+fzDVhkI17V3S7a2uCzTQjWpk4q4
CmZL+RRHZmjXao45XWt5I/VIcRVVYZdRdErH6DymyrGTi4+9bLqJZrqZUQqCj12f2v4cLo4aFC3F
0P6Y4EZN3vg1Cl3VHpg2mU100OrVC5j1CDvk5Szk5WT/Nu9UW9scTuZdGM1Ljm1n6hFyAx2u2DXe
Q2/ELXO3DHqhSIbonDmwLI1OLUdrZhWZn+lSqAAH6+10EKVLf+O/JgH1F5iWL0poJkYoQzXGC1DM
supaQ4LSS/F+Wa0bQ1/OxDQ/mZDFnlLDg9DmTT+NgizBbhRGtacfwEVhUmuVU20uMb5zF684VMFo
qyuYJkwbT8GBEsGjt+/XT+a4IKyc40zP8zkJluVPUg62Ff3rydFHRHiywH2QNR10t5IM7qJ06dGY
0vs4LdzSyL3raCBaCAc8Vr3KtFTqJNB1YqfDNyUTgem+G/5aCI/jWlHkmqI+c0OWtTfPL4AbkS0e
bkhfqOOCcI99wa/H6BT16GeTnfS8nPXSfcXWsYKxTnXKguTnEUA4jKQe5wk5j4LxSFp2BTm/6yb2
79XGBneHl6rRqkjBu/BjQevhcUGT257ik3BBe99mdGOM+1gCA1KdTPWQBJ0+uY1c2rl+P5L365B5
Db0xlffXF7cXOG7NcVc2xyx9aqAxN0hnDGFjGltSHurxa0MFdnZdfLMs/q6OetWOGhwwSWdbw5dm
Mny7vpJLoR52WeEEmkLxsW/yvSVWJMeNBq6UoBiG1C0za0BTUvoxMcfM7lVIhrHRJCU+Z7X0CQXj
GJqb6md1po6Vql7fqHeLNgt6QXaLENvfxL11pqoYcz7APX+EFOyZV28xcMsunvu6oGKzA9xlmGgX
dX37z80rvNinwwFjsL55mM6d4V/fb+aIF08pCnMmdloBXSAHWmqiVksxpFUglRh2StzE+KYUn67b
eOT8umKExy0DzISSGbVJYJTDSZHiv7t8ND5WnUndSa4e0mb+ABmM81SNbpgFLepJ2pocVTqsTmxU
TtJTt5UmN5eH2VtnIxiKrLJLunjXf+dvIOLXZjz+fRPOgaHakIYZCF4Pzd/EyP6eZVAdNp3lSVP4
aVhMza5o/pcmJ/7YY9q6zHJR9Lr3yUmfzuPxcd78hKnQlBGTfwkKs0CO8otyog5RA1Q5vPijbpt2
Ef2tPEqDi9Lbu14OIlPwBMoasS4+w6R5HerYQkTXrKXdHrNDA6MWKvp/mXZo5xryfSIKmj3v0zS0
BKn4NlMNg8cT+IWkyDqKHnnkZ333paTqDQFGCw6WXRneATVdljUL3xrKxVdIlbaDnBtlDeyPDpHG
xozdtva+zOjI6wOlPskCyLic/AWMbS1yiKzLLdHiJa2D5Ht21x/pHXmgp8JL0QES+osfnSRHM5zq
OAarh8bHQ/K3YMm7W7tZMre1WR+NYaxhwpjVr9CYkZ3YZHX4DrI9durFp/U9Pvpe8YxrOihyZV0D
ovD8ErMlVVJVxWBHilHExLz8u2zJ/xIsjCHS5Vk+GeHAOAYBZR0SnCUDY+rk7ghhWmgrYooHsrS9
rfyRHU17vGsDoh4w2xPSoBcEYvt7+/QTOISW9FJuNB17S/XqfW1Un9S5aezcSAVr3YsitvvJhSyk
UKaqj/UyiOSCOI1kpLZCo8LVY6t3SWL9mXb1jaahLHl9j/eeec2QoUUAuRFD4dVSpCY2mlXJauRF
c3s0TbdSZMG7s4u1mimDakijFvRBuT2kg5KQxarqgJT6n3WtnkrMVnr6qmUPbYIoRlPMe3OAMKgS
zZKzhsm5U4igELZ7jqamABgUlVyM4kCwxdTGUULiaWwOdTJ+MabmIEuywF12t3NjhvNYrc+Whi5J
EpRReacP44dJFzWni0xwu6nLYWj0apoEkSnXNsgcW7vRi7fX3WL/hdgs5MIf6zFes4w9TiHSwM+T
OTVyZaKkx+4FME0d5LWWbl30yCp90kYo8yeBSrObNiu9Nb1dkVUe+neGcVcn368vcH8Xf5m7yBKa
c2Y04MAI5Dp1x5D4KjoRr5vYd7knE9xn1SrN1bqQCGmTlDoa+VhNjWNS0Vu+uxALKTD0HBIDXQzP
v6eaZo3aGOWawBwSx8q/CRt9d5dhQdXCohS5AoX9fROmZMNSgjMLy1ipfpJKy44U3VsHIY0X89sL
sN/Y4Z7RivazNRVmGazyYptDfR+Hih0W6JCpvyoDsTMpOdXZN6pjioCgS1bVbvOwEnTNsN269iO4
3czSJjNWI0b/ZvlZk94b1mfSyjZBWbePvr7CPTbrZRdis69rJedDL+GGpXJ2HKX6VppAnkhFtbx9
9N3Y4cJ+w4jlZs4Q68lLDiI5KVvwsoQQg7HU2FOLJPLmsck9QooIcyByYRd1c7dUpYjqdt9Rf/kR
PxXV91pvag38qKwljyKDOc6yd31L902YWCyV8ZHDkyAUU6XGUQcTSv/B6pHvJv0r7rROFNWSVUtR
EPU9P7Qh0XpjWsI4yNfzUKx2RW6kSFSrZJ7OO+HWCPeIROlQWoVhwcgUv5+66O3/sXadPXLjyvYX
CVCg0lfFThM9Y4/ni+ConLN+/TvsvevRsHWbtu9bYIHFGnA1qWKxWHXqnFmR7JqMTgxWRc6CNt2D
0oTJOjhVRJNVdE0bFblc28INm/hZk4rbZCwyiB9Ih7Cp9nk1fM674kZrjI9ZuXzqSddyPtrWkVv9
ANYvBCVUiSzgxVgW1Q8zTu8MsXiOm7ywSCD9kLr+w3Un2d7dXwtm5+X6dgyScNELv8iyQyi/Flln
161qdSUXVbwV0nChiaopIvNAq+K9twhDJOhkWmJ/CHrRERR5cht5rE+N0B5NBQNDmMVqHFlSgeaE
njZ4MoUq7y2hSnMrylrOQ2XrdGgqSs14+eF1dL7yVwFHj7qu7aF/4kel6Cdmso8W7ekv9lZDPRtd
Z/q4ZMKnWfayMEu4xFO09Ef5Vgh/qu2J9N+vm9l6F2i6bhoyaOI1jb3zIoLLuzFQ5VVroFIx3JV1
PwuVWFMJpEqgut3kZryMaCs/0QwJgUXH18QOvv+WwDbrDeYlILOTCLtJ/ykWuZVUP8r4teghpCVW
vIO56acrg8x92AzBkucRCnDED/xIQF0ggUSvaaJrWe8xu7EPvgSCI+y5RalNPwFqUyW6RhSFjaKB
FkICBYLv6IAMTols3dHxmtxTPuFAvEX/Ha28xrv+RTdrgZphyODWVeA3bGA1IWVtToYY+dV8a7xq
BwxzYwwm3OdArmqWZE+3MZSvFI0TfLbD38ouE2tbcYqHkbZ7/ryFSD3kIqyvTDGJ+yC2cTSPM0pO
UmcPmt+34DqYeH6z/fXeNpL++eqUm+USVs2AqlKZSyD/Ej6WqfJ4/WOdP8a1lTBnoY2UTu9A/+xn
9aJagTk/KoH5cUing9TGbhHFtqQkO/x7TGW8Hkrx6zQq3rQoJdjgC4/ohhVB7lfLcHqXxst1fY95
D0cZMfa3SG6MF3aLeltPTM+oimOf5W5tJgcprq1AyQ+zKe6aPnIwUubORu/Cd0I3SfT7PhV2eWTe
CLHphX1yLON4h8e7U2eCHYrZTtcVh6TBKS9kZwlVt40wlzNI3wLQSk9x7EkCOargCNSFBayV/VMg
m6+KOp4gKd85SSkcF4WMnHPO8wrmmPdpUPVdh+tPaQ9C9lQkkgu6cM7x4hlh4nKmZ3kZCKh2CuUE
bWyxa708MR05qXnud5bpuOYbTFrbQ3VV6hasB/OUiFm45ErIhkA8fThGkUeL26UXB0+mU7rXvZJ7
lJlElzRRUsb1OWDOLkXzozFNRaTJSdhHnXPd2nlO+so6WTxA2Yy5XCTkn9qUBE75cLKJYulH2kSd
Hs3WVucTpNIEKgDa/QSPptJZFaa0DAWjTAvAsQKxTGG3KLfqZIk7OfKCzkJVHvSso63xNBM4HqAz
iSs0fHRliFFKM/p8P/TDE4GQizEMT9e3ZSuZ0zH5g76OoqDSwsS4GDKC4yQBA5LLr1Hy2ksvOhms
cUChgltW2squkFshvwIGXdFYKbKoCKegWTDhQOdFkug+c0pbum2dxS3ku9+ZF6FHkf3ka4PMXTFB
+DQSOnT6lGBw1Ezw0km2VRKBkFXNeB9s2xikEEDOLUkoibyP48ZkdGItwL9GEJwpRtNYZfVCqski
wvg3Dw4dJZf/2GJ9OUUyEJoR7gxixqDFyKNdmxLTkgf9q5gvfxGL1sYYT6wiLZyWBgEi0DwlIA5p
I8fIdM6wwBmwd/mx3tbEfKwqJUtQqB3qIoV2E4ooWaHS2Aqd1/ZIZ6Q0/2qOxh6v44dqUSJbXnK7
jqPQD0QoBS9zZKFqejcrkxuKDbgLsr0SB499HD4OReMHPbSxrp+crXt7vS3MyenTuRnKFtuS6ZML
/S2njIaH6ya2YgAgqRgJR0XVgCe/dymxJhi3boXKBzNy10WfZKmoLbFLFF5s3FzLyhD17VUOogE+
GZnQ9vK7vpltLdEEkNhm0IaozDYFLHTsrKiRv8ipvkvByGIJxXhXxtr32JhTW81rAE/l6mRO8+MU
TKFdi2SHIZ3KymLBiYE5GsysdGqldaQFb1MhLondRYW8i0SCCeoCIwhj0FhV1QdWXM4jxobE5lB0
gelmGSHIG4IP13d2EyK13lrmgu3mTjFjcwQIwKUQqeALJSSSkatjhg3gAzxNXDPb/07dlPdRmfvW
zNR2CTX4eafNVh2clBCbkfKqjJvRaPVFmWiEwUPMG0fIXYu+69F6Cb8Ei3Jc6ulhHrNnzmZyjLE9
ZEGK8qVG/QaTzao3GcB8pZTAqnWiXeFCttjPXvRxz5/Q42zlOcFYuW0mB6hT4Jb066k7CbFmWkEb
PIZly4mAm5nKylvYzm+p1uOYynmE4voM3CIdydVO6uF3MGZbT+W1KSasQEdCVnuCC/ltkknwG583
ybS9dSbtt6KtjOv4/YlPCVopGqBXfkPAodG/TstkD9WX646xaQSDUiipq6ICzuH3RopJRQOuJGgh
o4aZjh+a5IZIvArfpvO9GWGdz9Rjs84UpMqhGtiDHlt4Ht5H5mmBDvn15WxGyZUl5iKc67lNlRHg
jzT/lMfPTcl5pm272coAcwWKdTMs4QAsCw1K0762px3FkDUHPjx2qzqCvr4JNhDTQE5GP93q6ARm
Ege5DmwJ6GLuG6Dl+6q0pKaxVWW0VCHYj0HoXt++TfDi2ib9kiubWd5hNDHCl6IoL/UElFf6tcYQ
OBnO87tz9HTd4Kb7rdbIxHig8yUMPuN9IQlfqwxqTuVNnL5ct3F2r4u0ZWWECeeZQubAwI3ma8XH
YkhuVbGwSXQoFQSJWgXWcDjKlYgeDE/2c9tbVpaZ09XEqTyY47ns8y/w9R+eAD7wlbOTKh1wWX05
FaivsAAXji/iMV7L7ae52gEyz0lDtn3SBBMBKq86SoXvrVRdUNZhggUZ4DrQQ8tsHgvynBevUfUc
mTw0D/3bLj6cKmKoQQbTo8KyoU/53GeFihOgTbEnttoPMLPvQk2F6NexyZZDpaleKCoPqdnYxbC7
7jbb2a6qqDqRiYRxUib+AkU3Ipmr8FqwRXvq3DKzZrd249v8sbVLgLRbZ46tcARjsqRZ8ovklpgE
iHnBc/tMrn4HjXmrL9sLOg4IQRY7gUcjiG1ll/qtQxs+HtUVmFT7+sK3PMlQUQLGJwbJPVur7IZK
6CYhxHR4MFqVqVlj9sVseKwPm8syTUzpAjCmXKqpGII4tvWEsRU1Hiyp/hThyb4YNwrEI6IO0ImH
WZatyXjRMx/Nec4at+6JtXEmjDe9ni9DIiHDE8VjXY1PQOP8eWuAiCCLEtHepe7LHBUdA2FLFtUQ
85EeZgEM2+rEuew2rlWCIXED5XpU7S90w8VOyDHCmDa+Mnqgq0gtBbU3tQTLihBzTG1hF3AMDIWO
ctEjQZ1m5YQzDn06FTgMlBmn0m9qO7f1594J7UjexZjygWDBdTfc+ESolOuaYcIFIZvFHD9BDFDo
NPFYDwHZMZTgIAQZB8Cy5YPg8lIwpWugd3Mht5ATI5qrNiaecSPaxJZ20y5FLwASJXv+dO7GuYJU
rYq7nKDbcYHSBkw/J/rYEG/SG7sqU8ucPysNl7KW7gsTNEEf9g8kB8VX9kvJbTZ3UdirXo0MhYoM
I51DDum2J8UWLTT9Vc6dcNZTvbCIPFUxgJkAIIn5UkG3wA1B8+9JmX1G6d3Jz+mhxhPjBzoN0UfM
JFKiuV3uiaIFjoHgkT45Qi4byEZeToeWFBm9DvPSR4OwkmshNEwvO02nwjP2vZfed9y8fMMx35lh
cqS41pPECDTT69tsR0h2l7Uir3q0NXH3zgiTGEkDJt5kVTc92VdeZHc5NXjS5K//EClh9m4X7iI7
8QQ72GlW8wUSMw9tZBnH2qt8e/L5+ptb3otPi0E0DdN2BgtqK+QFaXU6q57WxLu6Az5R+TYLMufS
3QhpENf6ZYXNYoZEC4kUSaonyu2xzLontavuq6JwMIbLS+W3DsraFhOgAbuRIrkwzbOYTX473NMx
xg6dsfD78hq5PHTnVj3j3dqYOyctFUKCCu6pR1ppjcGEw9BKTo7BXbtTxIcWBQ/A9QIfIuG3g2ye
oORk9dVoCclDPkZWELTHvDAfgdJwr4fai2+LdA70UpgfxX7QbuH74B6mxTCTQNM8WUigw5TJTmbO
rtKlP67bubxFqCETNVFNAZjkIqHTShDO1BH4uJS79HGJrB5kT06HEHULlarhscBtMlm5aHHMXmSt
jFnmxI6LkmvtMGue+oHWkKRT4Sw7oImd8ZFq6ww2yK1FhCfhXv9+3TTPMnOMp8xI0grj8Z46fDJR
bwFAyUEdUlhAnjqBTZvwuC24W0x/0eqiTjAZohXg1PZUa3Di3ajZAoR5UeqmxGvzDk/H8X+2yTxz
UmkS0kLODGgrz67miyAMWY7mLSV4SV/+QtUen1OmpJ+yDMDQRWJuov0hhSY+5xAndhWK6JbyCuqX
mQG1gRaBAfw8CjBsEpyXEmkGACUgPSV5423m0Qln7S6Cl/S75fN1L7m8Qak1RSEoLFDAssY4aK5k
popauumBhNZuC3c6kY/j7fjcPuNpuo9PwQfZy9zqR+IWbjnYpdP8KHyeHPBWFJBBpooERSSQn2Li
oTSng5ir+BF6h55wdpvMr1rNmXu9uDvpQlc2mBjYKNIwtgJioJr1DomEXar29vXN3DpyaxNMMJPL
YpIrDWE9FkNHButKkhlugtH4svk6tamFl83fxJe1Sbrq1ZnrhczQhgwctMSvv6ixtaAuRMWH431w
ohSLkkteOjtypdHmYs22vxoGQBRTNxDFmbO3dDoGJRaE1M5Zett4EAEe8Ht/OsY3GnglLDxRq8WS
d7zq5PaX/GWX7W8JypzlKYSuPNH8gAlRq8t44MbLIZCzs7yZYBwymWNZmDrqkChBeYaPjjBoCXML
ok9QbVRupgMgiYccbKCmLzsG9tv7Yx4a5idc+OtSyglafF5TfM5E01bm5zZ5uu6wvJ1kHHaQ+ngQ
DHjPkIMoIsV9H/S8Ssqml6hUu9QETg3Pj/ce2mnCbCDAAIN7ouROBVoozdf4lNyGeBPEXr37DXXx
zXWpBP0hAzxZwEK+t5mC9TcqCGwGz+Sge8Vd5CFx9aWD6ZcOJaThPUQuRSzo1wLgEi8REI6IbLMh
Bc/IosRp4KUf9bvJMQ7SST0mzrQzYTffV9byxTiKzm9oWGyudWWZ8ZO57jEHUQpgoQa9qmbHGDuc
BauzeiewEiu/S54nzp1xyejKLJbZ3njQxyxKYHK0hbvgUHhlbXWINFa6n0/JYcH/Hq16d91XN4Pr
ap10H1aRriqXWpZa7LBBngZtR9TbKhN3ZgXumg7lsIFTQ9l025U5xm21fplSQ8fRAD2qaM+ydtAg
jKzlqWJfXxfPEHMBQ4sw1edQgK8GoT2JeLqSU9lzBOUuK4rMJ2OywSirM2Jk2L0Z4j/1YxzbyWcR
Ch1P+q7wIm+wGheVnH1KbOWnEeGub/xxx6Nm3w6rq01lMsQh6tqsA4udJz8AxuUafnmb7kYU36z8
Rr6X/M6V7OVL5hbAJaZOvxP+uOrCbANzZXVVms6YTNFwWKL74jOolD5lGM3sn8oP/KG67dzqbbnn
6dqVyzYtMoK6wHI7Z5g97aC8LC/R92FvRDaVD8rRCI330iF7BMQulh101Gl84j+gz2jWd2WS98tm
C4J9OfZ9LQWqJ9RQa8V5Bagp+xmBkx9qQrUVntQH9TB9SXaNbzqq0yHxDOwKPHvcD8CJVmc/XW2J
CYmKQhIROjAGRzfBEUJL+gqdH0/ws0NcWP0nbmymvn1t9Uy4UmuSar2eBAhX1UnIPEV2NAzIGmBF
SGKbvKgPgwt519ITj7xU5YyQumabiVpC1uYYAIDD1W5xym+b0ppgXNqRfebIYMpyBbenOlKAUNy2
exNsmwrGPM9wJ9Q28c7wc1T2qVNwPwVvW9gIpw/NjK6oik9BL47ke/JCH0/GvWlTcanaG5/U0gas
zL0e8C6bYmdvpByWeOKgzsrEoiUw0nAO4APEz+5NL9gXP9HGtGM+h9G2t71ZYuJNI5MS8mQ4gNnJ
fJEBPUH6ltpBh22m07TdjwwYM87FcalRzSyPiTHoUuWKRuBug1fsw9YS3elD9wFf2u5Q3o2/qwfV
j+8zV+4sqFNwbpNLwOZ76wbTjIvjSejqHNanb/HjcJ8UIASrTGdC1QzWRWQ/mEUVEmsSLO7kMl3Z
hbPrknyugiIHYg5aHYJVlsi4ZEb7zCBrZ3cR+HetzDOAmSk+xk8Eb8mwsOq7wua9IS/qd3ThK+PM
SauzcjSMONG8MTsIw49BRs9MvQswX3bdfTfv65Ud5tjMoaKHah9rXgdhka7LH2N5tuJucP43M0xa
IAl1V2dqhqtSgFBpAPCybIG16a/ej6vVMGexyadM63J8MlqzWZzIng9U36dw4oNp95BwB8tY6dC7
uP6rh4GOLFxHmxOYROaNVem5kVYEz8f/lIsmO7+pdtCnMNHcMRCOMad0Owj76/t6OZpw9pM3s0y+
DHnROQg6vB6T/ejKdnqkJzPGWiUb3xRpB787sB0SVktlDoaSK2YJ8k2afc2YhgSyqzoWsQMaR4oo
06EPIi1227mV4aith0EiDEfwzsd59OvydL4tnDkgjZAHqUAjQ7Iv7ruTcSAfJ9HJ7seP4TF1c3+w
5W+9R6czMkhJW7IVuUFoJQdj157avVpbf/tQW20Mc5hCiNPBBc9XwQRYudqeS4ZUcTzaVb55v/Cl
1DfLlODK+OV3zMlK40RVMgEOQJvrMlSJVMzDoGSy2P2JCkSYXBA9/bzXdp45ZEknpTMyzwAXXvTd
9Ki0BzWn/uzwBA4d3pfmujhz7RnppBYyjcP6h2oP7k47dYN73e490Zsd5Jk4WdwWw+bzbLWrzK0X
1WGnzmGMeKXbxs3gFE/VffLS3CWI/RgTiMGjZCmzSy8g0+HK4HCss/PfdaG1Oli+aaadDZbxs/LU
T6kO6owUbo0moGZhfrSqbckFYfAjmh2coEKDxpUvzNIfp5kSJbKMaN04AIrCp6YdoL+WDg7Owld4
IWz7qvvlwSYTwnphyrL6n6Ct+V1umzESycihAXs+yWjwnGgKieEAztW3mU69fWO2Mm32Ul/lEk5r
IWK8p18sHWD26zu5ebuCxob2+uiUJeO6QU2faBM2MsXTMEWfMZ8tJHG877W5kpUZxluljHTFLOCE
FKfAR/cdvSBIuQLkeEa2FLbGeX9v5tpv9tiX4Aj9cTUtsCyzwOBd0ltyvm8N5EQzccow869v4nYL
YWWOvVpBRkv6BMujkAmleKh9zZnREjGnXSih6MY7/XS7WPdX0BQB7yHgJugN489Xrzp1Dsq2ncvA
E5qdon6J0v5hmMeDGuj3GobthTSFDBvvLb8VVVdG2Uw3AklbWBe5gai6yBZxp11nKX4p4wKj76XM
FngZy9YpX1tktrXJdD3NqMUA3XBc3rQarLo9ENSPMiwq3//iMwLxIoHmRCLgW6U7sNrWUTCkehjQ
3Grds36eFR4MBz2YPV2fyokqZx+8+IiaYp6Z4+kI93trVV4qSWjUKLCl0KdRjJ9aLXuJ0LhlgdYa
GBRwLMFHKnzQ5vEU6NVri0Q4seaqGK10UMGJNGWdO6W1I4UAZKitqzQyqEXzeeH81K0gAf2QX7+U
cbd4HpsinRHt4wqtotbKg26vkejhb7b/zYzGPKVkMRdz0CAZeD1qB+KWPii1PNBYWw0QJNxLe9O5
VtYY5yJJJ4yNAmvSHa2TSyA0BorcR80YxKhca1tXyGoLNeYKKfKZDEuB7vAEdt/mc23XN8On7Lgc
KK0WXR0mh5IHXjnkEpWK5HttlvFouFiYy22rAfhAaw5YpIsRER/4xTud4yRbIX5tiv756vCkuZE1
I2biPbUYrFx4JdnTdf/gGWBy1zyJiyVLc2RZI5h0uz2EYHjX1Na1sV4Dk6oSYZmWUmgRVyVLRB8d
BbvcHZ9LX3nsDqOHudtde9//hgj4ZsVwbZlJWTEh1U4LOYceQEGodqeGJ8Ft74ou1LE/KUdaWHDV
GwnqXFVoVba5x1m8bb8nB17hf/u0441oiqibEIXZ50yp46lKisBb+trJmtYTc92ThpK32Zv3CcQ1
/7VzsdmAGQ4Jojsgn3nuKF4Bnu3wZlTsILJET/N+o3lDD/VFzAVOE0QOQFVhkuu9kzbGsmDeWtVw
hw375BuVOKFUrerH7pl39mhQvDRFFBEMgdCXYKFy7bC0EgRZDZSlDLRsqHxG+xtQw81OGAhV0MU3
VODP2SRxNNOmy5REx6U1Ofnj9JSCOw/TeH6361z9ILm1V38IHfEYuNfP46ZlKKRilARAHyAomBOf
FELW42kXwPLsQrrmob+pb3KfyhQDpGYDzmkvN5U9fuVt7aWADcLa2jLzGcVk6krIDaAh1qHzR9wi
I41XQaPy1ehV/TbXQ93ro+S7KVc73ZBuQ737MvdLbC99cZiMdA9+sc95WYouyc0MAp6hW+XygypA
s3QAx4DVdrUk7as4FJ0hXuzrG7cVyOjnAtxEB4ydJWsYZU2IK10MvD7FkxjsYLrKq4nyTDDXjTwY
SlnTsr94QNcpu1eAgqJlZnQd0EdPrL+QVqafZLUo5qZRx7ysMw39u1EYXTRAfLFMHb2SfPGlyERO
er/54l5bY1xPzmplkU1qDTiI6H7Y60daa6ZlJSMCUrmy+QWdS1TfeYlAzmFOC1hllusnrPQhD+lz
LNtrP9HXwHQTbe1Un3pkKeOp/G7OFmCiX2OH9xDcPmrGL9Msy0+dBUmkkXPdhrw2pzL0Jkd0wWni
aQ6tpKl2lx3qfYdDx3trbLmSCigzLgIApy+YW4JFjqJeXoAGlZV9M87fAlPiZH5bJsDkCiZMYE7J
BXxgzEGtUyVS4NWkdLNisTWorFw/c5s7uLbBeMwCnGsUSQtKgqBl6b9gmBla48tTfggcea8CVBId
ptcuRRGOt4GbfrM2zUQrOFIj6/NMiyWjq6A81J0UIBVSdEUCS7WzWxXRkspnXF/yJbAY/rq2y1yw
cYh54HlBfM72hq96EDLUvybObBt+e9v6w9G0G+jJL8+RS+5mp0EJo7iRAYqFVvghdhI/OnC3YutS
1EUMlgFVbFDO1ff3bzFHeYvPgJdEHoVWC0oTNzcwVS6Q8FUngW7nmIDzxtSA4lgNrGwk6fZSZKlb
lSK8PBprF7P1k53mTec2fVe5kjEEhzGPcqvsCe9dT4MWe4evfy6zg6EUDkkdIMwsafMtiHIdrBPQ
eh7kyiIdRmbCtvBb9DG1ZGeoe0USWivOn8yx+nH9U9JtufwdOoiwCNFkg9UKhN63TpKYnkGDPJA0
3U2ksuvE+0MrkmroFKqLIwh0GRvfhHxWTGJCrD5NbrLxNCvuwJuhv6gbvjfBxjFTr3pVq+PRk4tj
mn01QRQgzfddMlqTlGLGm0uLeJHwMQaZV54ciSF4OMPR64HDUE7LUbqlFXfpJuar2fFsMZdunYbT
BKpHqHlkReN2KogSlFp9FEeMO6m9ZiHd3UNN4tRp+W3SZc+qVBInm+TgNgSNrFW1SeRGk3xX5UBo
RIAz6n1aW3mrf0/K7lbWy0cJHJjQZ/AzYXkQAzwJdHn0OvBYBdK4N7r+gxkPshPOlWAbkIqwMKxR
Wl2N6uSk+FVq2qIJdjpwxnmFPr4OhTp6i6B+vO5GF9Gc2XI2EyjiQRNLbEObHxP9cUlk3suBt9FM
LNfzSS/nBRZqyBWeTOC+0HPNAObIdiKXqvnyDc2sh4lZoTQ1EvZ4uHQhhxsfLwIOY4sJOFHbGHWy
wJaGihfAZQf1sfR1WwOtuLGLHnhv9ou4wphjXp2YOp7aqY/gsd2zYRwDKbKW5Y+DKGOEqXOZU98V
RoivFQGQKNv6ABAMNHBuFjxlxd/JWC7LsYxFpl4lLVlYxSZ2UY0silGXdlHlGJDZIZ4c/c4Nz3FI
wlSumgX+OBfYxz+PMjx3ZGUfcIplGSydCKHx9GDEmCyRa2du0fsRAkC8UvXzDFYWsREdpG6HrtVM
Dskr53wTJsyVuWgueooYHjeZrQYvWcPJ7jleSZgAkinyOMgNPp9RflVSyW5VMGrGPMzxZVr23ksI
E0WaieRLnmEjZ1/zF0d6yl5ocY5mhim4nVB7JF5ogluKe8p57sJElKXDPO4wwnJXO4Ry9SF+SYMj
ev8f8YswMaXXC9mMY1j7c+fkfTkmnoyDqTXQyxu9PLwxSQPNwX2qcat0vO1jAkrVwAN1Df4h7Ir9
eIsi/ek/dzo/INOT+y7zYpyEDSWtCKo8A7Zk0Ejm6HksPhDoqL/xQjEvaLHzcEEWkq5u8JkorjgT
vRYKst0BUlL2MKFLznNCzilmU0ptHCUj62FOnu7Etnej5Y/lqt5vncrEibQlY1XSuG+Mg6WDDiRM
uX1o+ndc+TxskW1ChaUPCT4P3TRwIkLjYDd/p2IVJcRw+O7AcT2ViRmLVJYBFDjOJ/ffzKMFgub3
Mg9ONqAycWKqMsNME1iLTqK9OOebU3C7A2bYIAr6G2/9/+KEOkqyMoGMp8kcYFKMswJNlRFtisCv
FCDJYE9EKFzc5tD4A4954b/cZm8GmbMMbYw5DFQY/PPg9F8C/pst5iyLZdUp4FdgAz4UAd8CvoAp
ib8N+P9aRkkYbrzqjXSDmJBeTcZVxOqdyvqdVwhnRxV2tivPR6GDttrGjvKPw/bxe1sXc8THpA0C
kcDWWfb6S+oae/OLZpl+5welwy04b5++N3NMYlBEZRAv7a+lxYf5Pt+H9uD/RtGGZ4s56X2a6bmc
pxvbyH04XiKkzpHybV3MOZdCKRDLErYkxZ0oG0/spug8g7Grf1Ts3Im5X247+r9ZZHICdcB0MiBS
o1dlFZ6Z1aEwl4frz0AaKi5D85sJJpTImOVQcgkmYuFWrXxV/J4b/gIMRjt+u26J/thrlpgY0uZT
MDYGzrVS9jejlPokAjNuJR6UnjtdxfN4JoYkMWnnfoALKtUDWg9P0EfyYpAjYmqTjuJzXX77Cvi1
iyyf1hQOzUgERI7SXSAC7erespP3nZvngC1SThhup5qzwnN8WcWqRc/HYFawQtE3fFS+gPKgQDYK
kuQjNTl+eL6PVsYwI6o1GQ2MTfC8KKiXtLwKEP0gV5yDxXQYY4u5og7LSfYYhvNSH8X632jDcXzw
PMK1WsigBjF4FGFGN+bc6tH7IEEG0fDMj8Xh63V/386y33yCCRdhJ7SSEsBWMLly3liZeCPKPFoK
3j1yBr6vVwR9iVCN3t1Z/2OW/bYiJlZE8zAqYIb9J9hSLjKwBBxwO3LjHi/UntsEq1Vh3rKWc2rJ
FJ0exXjJkqfPFJHcuEBijI+dn/jXvxbPxZmIIbQiADsJLMpF5UAKy8KmWtdN8FbFwt36Bt0TqAYi
bbuj94cCPuXS7kCxBqFf+TfwZ5trUqEDBYk4E8IXjAcGcaAJUJIZvTGG6h8UzCqBpxG77X8rG8wV
lfRQiZXK7P/vAl7ZYvyvHTWhjDrYUmSbbmCYvBUBFhegS35OuHmIIbRy3kEwPjO5zCxP4EpErPXS
urci8kISr5t48mTbjrGyQj/kyt1HKZ8w11CglHFDwfeSfnfO6M8viDy/4yMseMtiPCNW07LKNdz6
pDnV5dc6OUU6pzy07XxvO8c4RlwEkDqd8bGIdquUH0OVR3JhXFqAfgwEpSGzK+IflqNhLEkziaSB
65mhchMKyldFUz9mRqggoovH0CgMq5igvSksoOrUHH2pjpSvV8gUD6JYu6Kd3KAJDqYUH0UB1Xzw
mz0uYYbK3ODWSeKO6vKq6eUHVW7sdMn8KAbBnrKEsyWYOZ6tBVp0TVnbY1V966f0e5pjhm7ujMwD
pQKxEkM75GZ6A4AL+OHa2KnKUQAcsKHdFGLYbWne5vX4idQpqPsKVyXxBN41VJsGsOW72ogxrLhU
nbqPThI4ucEKjF622La+JNWvcjE6+C0HtQ+ju1FLv5FY/7bMlehIkJK1clkobXnsjnOjaJ6uRY6s
dYc2aSW3ybPFxuujBBf0ELoKib4lWQQBDhhyG1PM7anuQWxZV6EbTIWwG/ryh1xVxxyaVWAc4zjK
5Z2Mz0h1jKgumnox9xakSV8KIIv1xlyxzGTXZbetVFu1mbqc+LvpMCpEyCnDGPjfmPihyPm4GPKM
BF6yoPoDAI6mWKF/T4BjKty0sI685u6mRY3O94PMRzHZwkeSF4EZmbC4RJTGJz7NWfrHFxdGaXW0
kFWFUgOywCLK1zmarQF6UBFfJz/2HQelchkrYMAEPEqS8B8XDPR1qkBDlZhQGpU/h6I/dJUzFql9
/dvwjNB0dxUB5xCRwlCxigHM8w0d+xlBrRLFHBfY+h7rtTDhvJV1DcgjmFGXDwTa7LPMQw1RH3qf
yL7fLfoLVgup60Jv4xS7NSCxnMev4UCsSseUSYcx9i7dXd823nrotq6sYWhbm0kDa1kh7wtZvM2i
cH/dxMblRFdECNSwgOa64OivpmBYtAbvtuBHhzFpxanBtZnaTYQJks7mo+a3XeGXPZbHJC2AC0sV
lNPifLHL/Btqk06neNdXxTNC6wqrjYuG0AjLEIvSpeEz2Bn3wSSUVrzwsAn0UXvpDm+LYfw6DkHy
HepYzGJg5lWulI8Y9IcIlvaYqpBC7gLRStKYh8jfCqmrT8YSfSCZWMRIw+rKzAEI100GWzjP1KW2
8GqaGCuv99A/5ucVG5VJDZexJEOSwJCpKNj7fe2EypRBEIta6F47NOeUnc50gV4tc+EqPN/cWOg7
c/TPV58xzftlLBeYmw/mN0ID+rDTb8/yUXRuUT4KzjCBytgqeVu8cfLeWWbvkjJTinZBetN4gyP0
Z4qfYZc0lvGh3gMbc+QNhm4uFYAcQNpUyBGzLJJDKXQG6FRQC6ofkgmTWxDI0GIQCXU/rx+NzZVh
rsKk8BLQYzIrI5HcjfiOo4fQ8pAazSd9EP5HE0wpKITkUBMGuPJ16b4vPtf9n19ZEoh1gAnSwFdq
stBNoxgw4r60oxdqlTVEx0ju3UkMOXfWJbwR+7M2wxzuMm71elRhhrI2qF7xNOxHP70BuZvbfMl2
0zM/OG5+nNXKmAsMypLlYIYdujXCh2XG5LoQONc//yWNDV0V6ADxYKR4aBZfJGp5qOrtiO9/AylU
C8Nmjvk4YBhX8NHMAPMBt5Z1WcSFRXwsQKPBhgTypveneDGhcpPHeKeCra62ZTc8dPIddC+ghwZR
I4WTb26E/nfWmJgBhcA4mWZYI6DntkGS5/Q6cFrNPHN2cvPEgvvO1MDpYAJg/n5ZgaInVS7Qt+P/
kXZdS47c2PKLKqK8eS1Lssk203bmpWKcyntfX38TLWm7CGKJub0Rq5BC2pgkUAcHB8dkSpqzKsNO
N4XIKzXDh9hkwzFG8odRFw2eQio6CVEOuqRanUoTtX4JRwrNd+5qrrFTGPFelsfMWerha5qJz4bS
fp/mkkMgd8lbAXuRIINEvpyM80D5i67qpEzTYC+gFQhqPzuFu2av3/BngVi2D+Y/RNOgO9eBer6f
stnrYbSIeO/hzadMhSfzWuuYJxprMAn/ta5dTgMMYlRV00ruk9kV7OnZ2EHLyu090TcOwz7FHVa8
fuK8bTHJsjd3mCGmihBpwFQfhDvwgSEnRBgwsz3mrpHNRYsnx1SYJxzn24IYuohtpJ8MkzYMa5RC
s1u5i+9lj8Rz6j2aJk/NXrZTb7jhjuayPh2eJyB01g1cXfSng4BNm7SWOfl57kt4WoLhJnSjQArK
F7l133tauZP97GUSVny0Sqo6qL/PN3ZaITEr5vHsyw9ru2++d3bm9btas+GwTad/Mf36xLulL8mN
kCoCX6siyZYEiV6ZAs1F9H3moTljdCXajY8groL5HKqT9CW3j7Jf7DEwg28aB2/lUQP/mfonk+7k
FqCcwdmPoC+mMA/7xcSPaEDi6lrYcEKp44zIXgR5ArqT+FD8uG7GDGcH4nMRAQo+MSFCPt/sVQyX
pa8AWcRvbYLWfu1gLjd1wnvBXQ6VkA3eAFGxgzVF4HhfAYRWo/hp8Tq0S+qYOc2+FRE+cLrPvgxB
+D5jMB37QAnmlzV+wPgIP2fMinbPfgvl4edEyKo5tWYUjPVARgPbaNc76UAaxf+g5MN4S8BPYO1o
zEbGhL4mtUYXplESZr/Uit9iPoc2WPN/FFqFiXPFOii5Yrqgt69cfekfZ0vaGbn+Yx3bQydD+n3J
1Jdekh6UwZqOJiTbHaMT85frVsA452QqFx4UAYQBatJzK9DzRszKCD9RjiFe0wfGyGtXYdxzQFDJ
iRZxFSiUnZVqoafNAgQ16PekI6D14h2fUpxlzhLyKZB5MSxMh1EhSacnhRjF0eKbJqSurNQf0ONh
65kYhFnM7XFjbpuK9DI0t9E4TnO+6Io59fJULH5v2TohDkRcB/oxqQB1oPQi2yXmDnKecgjrYY8R
GbzUwAQF3Hd6ls3Fo8No5nEql/e2gNLtTsgRfoUIlS2AXat8lnj1D8aeglAblLo6ZoIwp0LFrkuI
tvgyRDzUFNOtVIBhJJeCsa19DFdfN0PW0s6gqDs1KZDnHHS8zoxJfCrnAryzqlCi0S35onWFi6SZ
I+vmsZ/Xw9rqk91V487q0x+D1PBUSVnx0dlvoUxpTeTKilFc8hWlcAei47zcJ5KMiPDraL42ol9U
paurM6f/k9FHg7hzs93kc2w+L6YwJnlugTuiXTIxbAVXwQwqI3DbZR50NjDV0hO1NsGduBEGI8Y+
w6ZOqdxJLUY/gF3+zPcn1Wm/SjtCdgUuv+i9U4KLyPALZ4jUtTALigHBbhiX0R4MsMmFL/ozFEYP
U0CGr9RHUIw52XJrBZDr9XnFQ0YV7HyvKb8XTWYWpqSAA0pDxI1gcz2UO9FHNWDHIyT4L7ZtQIAU
XlC+kDEJRb0aFh0rFW4GTHTGqIFBI/w0uKJL2OJ4HYjsT/kBR8USiwD5XEz8Iz3f/tAjP+1u+5bz
XGfdo/h4HxiUZxD0WtZTFRi9X+9Vb92RJ/TfDZz8AUHegijf0ElWomK2A5aylI5Y3A99UIsGL8Zm
vGnPlkSdetlYjXyQgPKJjjmm7Wt4hGH00MTdS1mf3lVmaqK45CModEo1SBcBSm6VV8maPeTB0p+M
6XYZpsiOxCeMcZmVaYeD8Cbmz9Ei+Wsx7+Muc9t6cq/7Yca9hvgbEbiK6NvC389dkDqMRW2JeJRK
wrdcSkALX3AQ2KdhA0Gd+0rvlb6cSRHwQJja/mm+jI7vYwvg9Od25LKNdYNI7baAyfREWLCo996i
6QtYpBBtGhl6i0ywc3GHSpmW9IFH8220hRBLWg28C0vinnX2XbXBol4vvdUWkTEBy8xr1yh26BO3
ReNeU+Bp4sgpy9pOqx+W/HrdTtj+09Ak0tCKfAkd2oLCuIjTEpm0bvgio82/ApO4uYtG8G1iOCRp
Cxtc65jOSmyMTnnXwZn+YINN3ZMtyGjRPwMLgnI9VArR/YHKaVrwHi5su9ngUIchlxrImyhkjZ32
Nkc3Ongfxbsx/Nrkw8FYFxsilo5lDvaUmkHa8QJnVm6DyBai2oy/ofOe+raRMBi1MEUzwr1aOZIp
CnRQtHYXkIt5mF/xKoScLPe8sHwA8jWGpKLkauJZfO4DxkIXIaoioJVnbZwsGn1V4vGMMR5GWBIU
logit67S7dBiiIS1LMYYCylvy8Vwu9Xa98NNpjS3dfqAMP8zzn0LSDkdPYuTcWwAeHEkP9N1itSF
aBjIxpqWflFRwaAiVI3UDIsb3XxPuChHzA+h63QZAsLfgKlCzvIYX4zopOHVIYHqH7Wr8y8mCmKT
Qvgd4naJiZD50bR4R46YOpWfOEOgYooiMWejGIBQZ/lBbDq7mR5l7ThBW0ydeG8Bhv88A6OCC60a
9LkEneJnPhYPi2ztJuaeZqVr5DGf0ZWpB3pHWrx881jsh9WXd8PuuuNieZSzlVExRpUbaTsu7ysz
oUV/UtwiKG9I+18pn/jpDuIIr301ylGucYK+OAOLG+Mitos1SPQchef+OPOqsywL1EwNKXM8vkHk
QPmMBG+1ZLJI1dS6k8RfS817LpA/gF4KyGVkC+UNosxGmfg4i2DYbEtkq8TTjIdh3b/1eNZ3ku6Y
wtMsP8i5ZV//Wiyb30JSNq/KwyglIC7yV7GwbGUug2ERTlaSi/ayanaSDMF1QNalimohaNIMEdly
86J3rRnRHJXA9N7LKoSpq4nvCY/OH5VVWOlWwCEtBT4DJD7pdKuyTOaigK0L90u0g4LUjZq64W5w
5+8tpOYwV/RD/XJ9hSwz2SJSW2pO6KypyhAv3EFx+vVXGA+c2ICFAMYL8j8wa1w010RlBSarHAhT
CX6z+SUSWo6zZR2qLQLtMdqoAm+HhetRiW0k5Fw5rR2puFeHv65vFiu2I3KR/1kL5S0wh75Y07Cu
PjKWz+vY7fOhfCpyqLbocWhnKv6yQG+hRnepyW0TJU6WPnBbcMp3gNFp7pQMG6meOk/4qTpocHT0
XyBbekLnFVclhmmMsEUEHcjggcWCCrbEtOowTAm8dB8ecL98Q//VCDr5al965TMoyT7TJI+81gaS
CgoKUPaGYYX4qqg72yr3q8nl4mIEOmcQlF9cRFUMNQNHDO1FxwSPu++dU3zrR8d8IWTijdu/VKrT
Gw46HPmZAOZh+M8C4Z3PLzcjKaw4isbVr9vaBvNEW3Aqswrr+vzYQpB/nSMgUyaoVYctVE8hyHJl
R/0uCc7cuujNGb4piS1AO0n0VW/cl7jrCIVVAuJH1VlGR9W8FD2eYAacZ7t/EY98vVCOVeH+OP99
ays0ZR1h/+VqchYlO0FB0F2K1kH/rt3W3Q0aa50YTMmmLDppCZqaerDRwIvXFMcxsd69G1NA5Hv+
UwpLbpOwxGnWT8u/Q4f/juunC9qyuDMuZHEXR3jz+SlPJSAXJc4RPo54KMN/iEV1e5DtyOmD0uFF
oaz3ytkKKX8V12q2DhY8Y4Miz7tyau6KeGMrdgf9cw0sYZlNNLx4Ca//8pWhV2oZaHdDHfh8a7W4
b+asRyBKxuUKzBCPeCRlQe2ZKoiarZc2MCvX4vC2kj/0cnc/QCkH2Zm6ObYidneJMeSuH7JecRYz
cTmXAA+G8otKmFULJJlQiMWcTW/acoYItextFWPtoJuM0aIGknU9dXi7yrzn4IsRGyAnLdHqFkm0
Vq2aIvzpq/Y+7apdPSItNHeupgucwIes4WIrN1CUIxaHXg1l8DT6CPHcrB28pBLtNrwpotXWp5Vz
gTO94gaN8smTIIlpFyGUNLUnuXkYm2fOJ2M6xQ8AmtBXn0JVruIZzXxFYoPE3G6gl5fUYIwRg8Qy
YZ7PKiQX1/khSR+uYzOtZQNN+eOpn/I2zPvV16Ln2fhSl7Ntlm/XMdj7h9AKbW2AovvayhmRcd7V
s683vdus99PII5rnIVBHa41aVUgSIPSID1W996ZV5RgB2+Q+FkEdK90I1zURq9m3hLspg+qf+SYU
ewMvWzMtvesbxvwoaK9EFVTXSErl3D0Jc2YMPSpX/jCX9tyZDgJyp5Fb+zoM44mk4e2ACQswLaOx
nFoSuI7yOYua2c9m49awYHPlKll3mSKFjhXBV2SNeJgn1L0VK7gOzXq56LhpoIuiQTsOld7zJSZx
bYRNKM1Q+Kh1W9QXezbSUytara1BgjjF/EKL9kcs3A3DwR1mnvoY6w44Wz3lQ3qjgfiYitWLwQwS
P9XRoESuutZDbcsuEejjvUgZX/UMkHIjUZZmYMoE4KSB/7wSHWhI2kmpcQyVEUECRkUqHhebflHX
Rg5SBSEoYEq1xtVZ6fdoVrlPrNAFqVGQpPmjJUycq41x/oBpmGQETVRRVj7/ml1hCHUTdzjhsRyC
mq0ebaFeIo69srIhsBdSZiCcoyBdP4eZzRQ5JRPZkI+J2NYzwG76J7IhzDV9gNE0IJIlrJMWAqzR
NaeTwa7OI2TiIVDHPI2bbNB1ILT9ZIt5AJloji0wnBY2DN0GIPdFgyLNsmtmqxCHxC82sY54Pihm
68ewKs5QpPdrzKvUMA0cSuUyWHOQB6GLVGHWR8W8wEU2feJFa+jWqxCEFk8pgW0GYNvXJUgSk+6v
czNIR6mP9AwWLp/Ug4UELeiKNa9o3cnNF5ef32aua4NHeQo9rQdxkbGuNS5tXdf3UgftvMbcc3wi
I/zWpA0OZd4RUsTWWL57JDLwjR5ZiBMaaMn9I60UciapGGqLRnvgvkVJT66Ali1O55kH8ztG6CES
poGb673MxYsPLxW60NS+WR9dntClVCtiCfuImQXkaoVbaK+BIFnztCAG3WjhDS7S3Qd+SzXnA9Kc
71OJHhj0FM2+Ib8Uy75c90X/9L99PJ1ygWjCUdSSGD/hQlKOhARXR1qYkGII/Coex1R04lo2WWhr
kaPBrLEiNbNX/xPEajxAssUbwChEirUhZ45wdEU3yUF3s6ME+ps/6oPj2SYVzyWNYGoxOQl/M9Ul
eO1+MNXJfzCRxHpsIziVTbBtQjv3on0VPAFzvhITwWkgfZ0yEW8jPMYLuDK8FSyVvOPA9M2o0oGS
HPMeFww/YE1Oi0GB98/m2u1Ua6eNky0r0jFc5MCcOTc0c4GICjDwgSYMSzKpLYVjXktBwQK3BS2P
UN/8Bbluzr1DPBXtW7ZglIeG0mWhiTPAaq1Dfclypcbv8udGnuxB8bLsJOUTB5J1mcrQUtNk+C1D
o1vPBGSrs7gBZNnrqHPKaBVtuvI755QzUd6vVDDnYpKBurLRXbmCNRkohEF4SiBKoGv3maNCSlVx
FMtrnTywSp+DSv7Ui+3coJLDuT18ZT2amdgi7oEQwj80dZH0hzR1LLuUN2CUI1NEIUkh24OoRIoT
t6r6xxoV806b7hpTgzQRr4jB2lIVcwUi2sYRt9KPnWYW9UlJBsTgRt/asQX5I5Wnm0KMm97ALQa1
gfJUStUi9DB+jJGLTXNqU902xwRT2tyRIZbvQi86mi0xSqsa9KuqLeUwl3vkUP/mCksh7wruLtKu
ojhds4s9XmsacwNRfIccMyq5QDy3Dimux1wlzlKP69UOJSu267rl2CAPhPz3jQlioseYaxGRpFz/
jiCDsXB6GXl/PnW/iHkxjKtCItWuf4h1JWjEkuMC2RCYK4E2A1w9PayDacZkEnUYQW/GNoYVbKn9
xjmojEBDF01FRD+xCS9Lp8CM1IyWKB7xxIOeZIubeXVBDe+q0JdPyUCtt7hLAoVpbp2YBUxefBIc
H97EdOhdWHU8i4qEzo+DKD31x/GODLWM8l61IWNZ+BAaQIPxYF9fL+OpuX3E04F4pCR1qpFHfF6L
djM+F0NqG41vNocR3c1N+PM6HC9pQAs19WtsJFOlIAfzHmN90I59qhJytjQ6FtetRBc0QEH43JaU
r7rGsRXmF9skQKibJO/0TJJbGT59lg5JNi82ZAS9Mixjh7NrDOeHspWk41mOMvhF55U0JH1Wdiou
YzXPA8OYVhvzT4lTSYnwaPTghxis4eeIfwNhsZ0QhTflXHUuBGmem0gmw2XpTtNQEEri7i/Ob2M4
y7PfRn77xq1kqw5ZpBK/7dOUxCSxRF0FZ4hUaDIZWZeEMhD7N5L0qWPbfKqOut//5h5KRsysazqa
ncDPQ97fFFQvDqUCIVt4Awxoa5pnZNBhFrwOF3cV7uXdJy6CMzzqnbpao9blZHBCAzFBVh9jueQc
eEZcd4ZAnYoiXaMuH7AinPmhfZn6yh5D6PopD8awj6cbLco4iIxoBIiYM9F1dLZdVGpWsREnLcWa
RnWxpfw0JebeUB+ztXSNiufPmA5mi0aZoyxCIUXVsT5rpx7WfXL4m6Q+vOFnA9/f17QhbrEo61gL
Xc1qFSuTm9xJM2HYt32hOeghOZBO99lptLGGGk7urGETJIMCIZ8iexQ0tbXlpfTGokOOtDQxvQuH
q5t10M96uTNSHOiwH/tTrE3fSsn8Uug91GyX+ned5piDCAvXQnOWrdeCJ42Yd5wXwJtTIPQ5ypko
a4YT+KutzrqJMMrioO0OvkmUb0xVzVxI2Ntyo/2upNXVFfkRUjPo2GzH20bTn7tu3fdxsd6A8+8t
arNfc6uJdhiX1q4dRTcphQdDbKdnIwfLfirkR8TYx2US73pQULifcC3b/aVOQwIqnRp5SdIMSbik
U3+uvWGyc1yIoBa1hft83F+HZJ4OvD6gnkLuYrq2DT6zrBHadEH5NIGMHRnAiMGDzzvmbCvd4BC/
s3GakzivkrgCR7NFJ9k1DpSUPTJ2KO6q3fUlsXI2SOlKlqxj8Jg0ep9jlb1pYnIGc0voSAwSyCU3
04P5tAZNZUf3aLQINDdPbFkH7xDn3mIFF1tk6iyq8dgtoZovIAmBWHVjBirCKLA/oRf0OKGDa3y6
vlRGeIjeSxgxpg+1SyKfRq5DIVINnH3xUVY7TII1HF/GeoOTyUlYNZqnkJKlNnMxRKMwLOLM/Ggn
hODriN24fvy7YStxJ3Aj/bi+KKatkJQixsBIdz49CBwqZh5FAmyl9cu9KeAgrLvyptg3BeQOuZZJ
LI/2aVs0sscby6zCVEz7IcMJ+A9lJclgEuFI/pQHMYBrYNRu9oo4ZGKVLL7Rncbw2yr/zDQMfoXr
5z7bxx5Slqi1qWm1ZFV/Byno2/7IRqERg59w5q2Muhrm2ayHNsFHE5BwrsNfYZo7cTTbOsrb/6N9
UF6yj8o2nDqsjaSFptt/ZVmmu8+F1AaGqJACFnUDUnznxiGl0qwVC1zJrM7gnv3aWRXHZVxqS5Eo
dwNB7HNjf2gC7hSFfCnCQk5E5X436JwhrDHv7dSu5hT+oDoQRos97hQH0/g34CTW3YDXmWSsYw9w
Iq++fC+8EYytqxN9VXf8pxerfHm2VOqoTdKctG0DNKRkcY87KEQTbUOoJbhZ4lq/iz8ohDBdpK5D
3hB1fGRsqPCvx5Ss3AhwyXWGsoRwv6Y8GnImgqmChVGELhX+Ot/DQa5BWYhUgz8t7eMsiH4a8jg7
WA8vWN+/EHRdr+2TLAVtAiAwGhGXz/p9bfEwWJ2YMHEohmPcBfcmzUMXKULRjVq8gBQKU0Ni/EUV
5drOmujJGJvfkjGhrm/1P9NBOYHxh3MMmJuI5AN4cVQk8ugkZaJXoTwrJA4RwYCrJXYfvlx3G6yo
nPRO/YtAnTNjUSE9ogLBqBs3K17FTHTN8Lktd0rz/ToU+9LcYFHHKhtUIdZnbOVkjfYwPudN96UQ
36rwVCYR+LzmYCx20hQM1WnRd2aUupwfwMi+6tvFku3enOsRc+GDGWKx28z5nylXMa9rMB/IhFvC
tEw6j9O2stUrE071RYaD247A3NgNlkW1YICmNlMb4izJBO/qmt+J8vLoYICXjJn+AbsB6+m9BaQv
gKI05t4AICmRJTfrjXlUDn/ytuIujbLPZUWktYxA+qe2Of/a1DbbA//GZjmV7dIoI63LMkTBGzYy
J89omlnNx5THtiqzDh1cIrIXkLw0L/g3liVLItSpQCGgQVFDkBdkZMwx0ONsb+Xy0Ry1t0FBiBch
++tEVdrZapv/6IU5suNWxSR8fozr6U6SIF+sl9+U0sSTaN3hznotjMqyp0r2B12CmN4wWrYsL6ob
CpPgllVac84UK7bfLoWKOmQiqIGx48Vf6l/iMIA4+6mEDtWyM5LHYvh9/QCz3CHGZjEoDz4J8aIh
Jp6jag7VegEzDSbv0H6GMcfrCMzLeAtBRYhDJKPPsWsWv/oL3WFo2SbZVylY/ypfJC/1Ilf3riMy
IkSDTPlhiAti1RjiOvdJk96ZZQ5lOr+WrNRp02Gn1dNj0Ub7bBB/XMdi2PYZFvWxZmVdQiQQsX+d
8qVo7vsBIr2N8fq/oVA3f6irY6/EQInH9qhas7eYra2usf0ZGEIOqxJaYZr1Q036BPwU2DjL3Kdp
7al4Lgw1Zy0s/4Mt+0Ch7GGaLTWqhmGBpD1JMuZu83u2Ce+GaU/76pGXaVTY5vCBR5nD0GjRNGZk
VTtCGFCid8TyimB9Fb5kAUTTf8SudpM9x2+NM+469Mkg3/mggiahdORbEFYG7cnaG7/QAWjtQ6fi
GCvreKB1Be0rikImU+kKVY/DuWQKtmM56M/vSup+mjnmfeNW++I++skfcGT1CJ1BUpd2p3Z1X4Kd
2m9dySezKPWP1lsd1W8DSHBzphpYjexAA72LBW1esGJSN5vYVinaCUe4Zjcf7eVlCOYf8hOhpDDf
CN9WnNmhI5+umzL5qNT79wyUuuSKrDaGZAVotn6LwmMz13aIzlcZ+Ti58q9jsfJAZ2DUBZfLBilY
YD/Hn2Vip0/aW7RTPcK2Nf3MX+S3YUQBnJ/SZp+kzc5S3zFP4BOsGIsE69PtvG+cAnU0zPFVew0P
746f8OLtKvGGm2jPaggt3YyFkoGEYpe7EPcUqkO1vI3O33QfM3KmtdcouxoKdTvOPjOd7Wa9lOco
G1COGgXWm4NP9akNQTSy7vR9uZPvIOcDIbfb/JDcqTwDJrZyaUsGYedW8IamX3ZtOiZpqwNWujMD
6VidRvtnDz32P2OnY1z/MKb/oL2/njZ7vKR53U7iAmPysy8Y9EGjjeVUz8YXdT/4hHI4/WZ9jR/y
gHdt/he38IFMHdTJAIOdKq54TBwIDUm419B0BqYgm7TY8RoVWd8SUQ7peUPiDY2K56YkKEongagU
tttoRwjg/h5TDLSEcr+/bjTvDzr6622BKKOZUktcEhE2+/YyY6QqdqTXyO5f49de2UuW2xXfjcye
D0SLLQc73M3Q3qg6t3hCXMC1X0FdQuI0ZeVKXG6SJxAUraNf0SCCTT587cLu0KeCi5y1l3bNgzSh
ulG1v1EmuBtj9df17WA9ogz0zisIkzGwhDb6831vCpRu02H+zCOKEVsCSkU0LgMIxBbnUEKirJnZ
TLCnfj0VfX7Xrtkn3PwGgs5XhOOCnBNUTf1QK38aEDuIJek2z4rbOCveVp3XF09+8cVX/FgRLUeY
yT1axiesaF6mL8hore46TL/lVfyyduCV6evXrq5/1iNvmcwbZrtO6jqz5FwYRNTBkT6TfMlNvLon
jtfwILNwC9YHb9qtUPsuuS6fFTxtgamrTbZUIcPUNja4VTwT6gpNfCOhDKYPPFIEpvvZQlG3GbKT
S77mWOM8vMsTmIKt38evoJj+Pp7Sk8Sbi+FuKuWCVlmwlrzF1zRPerB42U0JqerbGq0pt4OromCU
npT90Ns8Cium69tYEeWRhCVXxXiA0RrWtzk7ieHe4Irt8DAof5MkS9E3IjZTNNCLF487wbA8sBpz
OpNYAcH2m1HPnzAF/zRGAfC2y8S9oK+2lf+OTcjRZl9NI+Hc/xx/olH+ZBHF1RQWrEnqc6+I2z3U
T1yOe+Sc8IvG714M9VQHRufNLjlohvk02ppXkRY1z/whozi6t44J6NW6m4HzVOZ8NLoHvOlDbTJG
GEas647UF3aLWwoC6dfXyEOhfEkL2olJ1PDNwqixZy3ByL3prMLP6yisLC+8vymDHRmpXkxZnHt/
ea3BiDPAc8T7xVMdaafdaoHuxwdeYe1dN+rSK38gUUbYNgYeUCqQRj+9H7zJMaFPqKKWHUSHTrHN
X/Gj6o6e5iia256Gm0+dZzQPgUpDNdEoTTZ8E7GlE7jF5BD45ryI9iQJuz4pnqAsy5P8YR6ADRDl
OKxBgIZgIS6+ElWgLzD28ZJ85Xw2cv9fbOYGg/pscZ0bGao1OABhezJa8DX2NRTckjD+EUvD0exC
B6M5qmfGRWijG1tzciFvfM6vYIXc5uZXUJ9ULNHONgz4FQpCbqgJ3iSn9FV6KPaKt+wq3qw180Rs
0CjHUk2huYQEbRqrYBZv67DdCxrPtTB95QcKnVJuR6GarZigoLHKXZBc/JvtNNznhq1KrlzZU+yu
sNM/GmnhbKlFBX6Jko+g6gX8+FP6OR6LQxHMD+1f2ZMMOmRuawQz3t0slnIyqdoXTa7hTGR/Jd/1
g7Yj4wLTW/nX4lYuf+aD8wXpSr5gRpbZy4ATuvZQNftVWXYpz9EwY6HNmsjx3Jzzyhwx5wwRKF+0
bkX5LbNmeywOUyh/5hrY4FD+ZM0MIdZIzCUnUtBWFXTrFF81yj3nkLG/kSYRtm4ZnDXkv2/W05vK
Gi6SgtoN1BlDu7Kc2o/99gZqeZm5k49QANvJvDlF9pf6AKU2ESzOVpbPADUH0+21yasUNxo7m7M2
trV/wFB72MjQ/C1CGVk1UELuDZ+I1+OYWafVq3x+xZntmT/gKM8cGbmSZAJMI8pBIjBU473Q85LA
bPP7wKA8c2fVKaResKQw7Jx8BtHqkjoLBu/Xl89sHiEqIIoKaCukkBDqZ/mEzDbyg5NHyOorp31F
VmffB9EjTx2duXUbMMrV60sFNnMLYEiRetMov9Z6+np9QRc2pxBBDxlMOGDEuezzyZe+zEutSoNa
BQdoApGB8NHSyuA6CtmVs5uToKA3CkUoEYM2dNmhNxdpijoxDQYpctsURpYZTtv2dt7M9lzzgsUL
cwAcCI0gUEP+4ULFQErHVArzKAvySnmo9cZN+zlFxFj/bgaz55wn5aI8SUCQlUL5VZRAxkedJ9Qm
l6LM1jQY/eRLdjPgQdZ4xp3lNrvFmd0COhEheBS1wLqtd9HJdNEghtfpz9CWMVvrgef/Ez1O1G+i
Dl1fq+ugQHY4EGQJ/DeWrYIGbv6V9Jwkw+XLlAKizkNfojUtzqIkIMNvU5A/xm79KgVCoN5YAvd5
eHEgKDTqQBRRJspCk2RB30FbezScWeM126kXrp/CoCKeNcl7NbXW0FfyzpUX086ryhehSYRoTn4q
2/RGFJU7K8me8X+T7HAe3gax3cXD7LZa7JhZ6QpjYauhZkdgzgLTwylMhAdww+p2gjyMDc1KJKNb
NNe2eAa4uDvfag2zdJnu9qWxH0YIUq9t0Apon+0Nr6oWO5r7g1qLMaKg1PCHdLbrXIBCZ29PU3RU
phrlg9y9fmYv3w7nG0GrrY1d1A9TMWXB+nN2dWca3GJwIXMZPnVfsz2RNY98GQ+x5/A1cbsf8B/c
+gjZa9pvkPFK8NRhOO+iAKRO8wSq/RSC4JptLnZ9nLxcseO3xJtvlq8FBklbu/LjyNaeq9Hh0zqx
7G2LT/77JgyI+ijuqhTCjJF1nyHTMqkc53FZp8AmbxEo56HXEq5io08D8RD/Up0O47/KFy0wDgpm
AgU35p3XizcMhUc5BvQZV5EuYEXiQfNbnNbMmR0rICmd+Pm6AbG88HZplGtIkUpVCi1OoEkK/rr1
aa1+m9YXicuCw8SRwRtgWhjCvahBVCnJJ6V6FsgBKdm1d10Q7s194pCx8MqvCat8bPPGcC+T52Qn
P2DpYoRlaW0n5RkuGfDINQdcZNG3cWf+ChWQyRGmzciRX417wTU9I0XbeP875X1MpnlufgL1bimQ
FFHVJk+CdN/vpcypglS0jWfpSwtaFK/0lhsz9svUu/5diUleHMoNKokvN4cimYVwAa04CsQtNKqT
J7Opbb3nVJZ4S6MC8ClCwwrY5bMgbWLUtFpwqfnXl8G8urYfkDrcupGPvdivcC4PRPxAsqUfqEr6
ut9++wNlJXI1UbtmqOjCsaDCxcj5JDK45eVQTQJIbx1WaC+u/nxU3junlMPijo71sLgF3n/c/lLG
VgIZjL3Q12DkYIohm9eq1BIceeEOVOsyWPTJ6HGHfwSzV4meVt7hYEHiAAAO1W2iAXZuIuCSrJYx
BuRs9k5vac6Yvvz/v54BuS/CYQqiz4vxXzRVmejW7JOAULFB7lu5MffrYXKnX39E4ciyljM8yuo1
TUug3orvB7Fl9APAe8LNPM2Hd55Beccr6LJ38GN51A6iX0uuTfScBsrSe223YBq+dq5vocoyye0W
UgdgDmM1wlgQMBIDhN/zbAThUHhowm4POcZ20TeeF7aQR6UrjctLaeZ3qobwtZfsPFkWzPPkB2Ex
f5aycpvl67ewsh4jqQ+KQQ7iRjz2mVk48YSJzmhG3TvZx2N+klXFFsfmNJfpI6pwfiyBQ0+wbmRL
9yQ5Po2y+LvRC9BjSarfWYs3rPMuTiw7Bln32iNHoof3Wlo9CYPk93ol+qOMKRat/ev67jC8HHqV
Sbs5xDSgXUX5ViT1FkyeW9ic8JAU9+36TeLp5/IgKJMahrASB1nHwRwGR9AhwUVGLBeJE2MwTOls
JZQpzZpcVS2kLQJxPsVKZWcGb7zvsnKK0WHIXYEkAjVr1aJZmeteXKbYMHDewT5KGthHCNS3eN9A
zuwTl94W6/05trl+WsNq+74RsJygeCn3LaSeBM94jvbGg+oXvnnLLf4zAowzRMoUYMVlYZVArF3r
DrppcwLpS/LyH21M2U2S2x0huOUI+7HkHNHLOtz5xiqUiYyyYmTmaiZ4ydqTJzvGzYr9LR+tW9Kw
L/boeYBMz57nv3kfVKFspjPmDJSMJsiEbiW/9udduCtvI2jI8LUbL5ugyBrhx9FwDmb5C0KTYpXK
Isdoul++9a5+IBJtym24Ow6u7Ode5P/iiQIwshEA1Ai/FV7sFw921VqjWC9wIAx0dKap12rPLfzK
JGG2secESyzbQdVIhftCeArm8vObUFrmNFnWEe/jWbGrunuow9qZ6yUQ48a97rHeVbmoEAMKcB9Y
5LdsT8ZYGmWuT8CC9skvTbDSwFgaKEj0UMTMxHlniYotiEimj2m9x7hqsEb6PikCvWjEZ6Ec94Ug
+5GRPOWznLoYIzlAco4T2F2KT+Fzb38l9SxAmijuShKO9K701nxfjzmq8zn6lf6PtOtajhxXll/E
CHrzSttWLe9eGCNpht57fv1N9NxdURBPY3b3bSImQtUAC4VCVVZm7GrW8E6G2oBObv5gznntDidg
a5TtQHCnGXRVtxAbsG9UXeQFGO/BKB1ucBvEz4UZ3gK6DlTY5Q+yGngVjDQAG0R0SalKQj+iWTTy
M1K+BmChobbD8eayhdUb5NMC/USfwkGE4h0WVLaKKYi9DXe3Ur1heRY57t88a2GHioB60lfiVCBT
IGlrfK3txz1GNrzeMXYtXqnax+VlrX+ohT0q7NUqih1ikUee0QSYUS5mPPuNcmMA/2XN4XRKFd41
xO6u6aLHyNhycfk28EnLWDbj+9HwU74bK1njyKqTJ79+zduHy8tk/X3y/4vz2vexrnZKFnldyFmD
/qCVb5cNrJRPCG/qXw6oUcGnkJvOL8fqd3GOXJMSHvrsKsn38TlypFUoOaG2i2cGTV+iaL1f5V0Y
Ixevt2Vp8j9j3cxGswMtJsDLBJk3iU5R2npgTvtwxyKgZgV0KvBNfIPRBr6B1tn7lCmnqBRdub2O
QtHxh5+Xt3Ttm4lnMSIEWhT6qG8mltPURyIu5DIvnXh6yBXme219NUTv6LcJ6qtFWttoPFR4vegx
BT4g2iQ7PrahdXGSbv0cdeToo9xx2zy3kpwRsb4jrs938adtaif7DAV5OfDhMa/Zj9nOgGRNdobV
2F0IgusE1z8L7Li2oXg8QQsb/DO4F6jrwAD/55jxsNijuRwNoCDiGPnv6r2IKVwyy4zJs29qF5Ce
rQ0jFBV0l+VdqG+7zFbcxNG3wg13hBitYHcvowUFXrvK/6AWT74XHTzBxousWMJ79Rtdrt8ac9lk
Sexl7RtSjXHoLCG+vuyWa3VE8tjG9QYOTejsUn5Z1mMi1kkae8lk6plTzWhONV6I600XTF6yOMXt
PW172erqt1sYpTxV63u+LaMq9tI+6jAQ5OtWkQys0QuWFconBy4PwdKWob8yJZrLYaTfzBLQ/f+3
tVB+KHKDhOwJyVMwDFeV0N6Dz57VKlpdiQ4pV5DQQtWeflNC2SXL8gE2FBDd5tpLPrHe9Of4883Z
wN8LC4TulgZko8XXF/WAukHjdI/6jnStyycM7t8Ie8XNSesp201XqSvGIHZXvOB62Ip7/yrecTvM
G7nGIZVB+dSduGu8R4v95T1eDS/oNP716+iaaVKXuRySos20w7vNqrzyjrvVDz0OX+F2b+kr67W4
1sTQlxapzIULxXbyS1wNBB2qzmjjo5rwFp7Ku/ap3IyWsitA2hwntjSYaA3mFjOcrx7/xZqpXAZc
jblStvgFUmcmKkR8yw9Qr0DjBB0sTHn7ZrdN/6AEt3b3LxdOveDarCyaLq3/uvt7VDZB0MokFVm7
rJZmqLij8wlXqCrMhGJhY/7ADo3EHaq7Rr3l/zkqA7fT0hgVb6rUkMtxwFYSLVUMrjfWbMrX0k1+
mzrJXcpUJljNQ5cGqdCDMOP7Sgd/lW/qQ4L3QvCTP3FHERwY2ovEiuHEEy6cXRoWCJXYdpRb7KV6
A18F5xPC96ays+3oTXsWYod5Mkh1cJF9GlHJ4f0La+fNBDzVBHWR3ZjJToZEjEP4pkanns1+NsEH
1WAKnUllun5rLc4G9UIqa73LoUSMyx9kBKqVgP/NhCQvZKYLF02TcMcqbIhrL5nFFz3vymLVnSYM
qGrCImF6CLHH47Y9KCfJzd3qJ2dVtjBhIEndKyivQAUZ8lTpkYWp+47//OrH59bS4kcoWlDpM48f
we9aTLH0Gxl8D3+iVc7aYJEKPmBBwMR4DwfmvRBYXRcx10Kd3FNqk0e3gU1PxQrx5w+wWFsLcFvU
S2RtXnRFNIgFM7brDYjigN4D37pXMS4VRqATqQjUqm0mjhrxIWjBBcLNIEFA2zgG+W2SFFYWGLdG
+89nVqgvSEUiqS8iwFjw8I63oL57C93EakHSmGw7yGZjUJAFDTt/qAuxQaQiUaiqHMeRfsD5pICA
orZ5i4zsSJtONvkf3RFtMsL7rewawaw+0gDcjWzOUOb5odKkYqwELdNJRPR8L0Enqb2bHgWIWkcP
EZ56gkV0d7hfSQS6LPLPwEYfgVkfIKu9tBtU7EorDZkEiZTJI7SgHGkz78c3NPK2406wALvdaS8R
Bhbs/5a+0GVuQGHbLFbGyNOPRwB3tvOm3KBy9UM5L/Rf1Z0XsYqudI+NHFRFfs5dxF15LzoK1gl2
Tkvzqm28qVzoA26YVklGdGFvz0pciwMs6krC1cS122dcslcYZLTlD4nEi8Q1Phg7yrjy6Pq2kopZ
p/qoUAy7EerojRXt0FBHNPwjkS5G8Ker2mU+BHlpYEPLd+XOeCexqfB8Nx1sA2z5EfN+I6Hn0lZS
oSlTprzXSfTVlftcv1f1yLq8f4xzIFFhqJtbtQODH24zDsq9/JsMXP8E/IjPbEQwstjzJPnCK/wu
MtSOpF7ijbTVj/F9ssntfjPe1hvpxvCa68RlZSisy4tGDYZ96ReZOpFYE21St38SOdP/kI69E2Ym
hk3smmM8aJkm6cDSjloCcRfyXABltpU42U80tZALQOF6121EVjGcta1UAsSLKlqMKrb1+RHaEPW9
RMCCHz+JRelH//AH2mmMEycTNOPiQ4pKryYtSYBqu3OIZnADRGJkCTvQAO4bxt3M8E/6wQu1DdlX
G6DNZclA6jGUuBIKcJDoE9AyBoZLLx8H1ueTqXRHK6U8TCRsZ4aBVpLdVXjvWq2JYQkHeuVsbhrW
AulXVq9PU65jgfy8CTDhkmDUsACLqpCrrNIc46UlU8Gk1HI/lDKszX+dHktXyc3YDY6dS9TZWq+w
k2tCvxPhCf8fN5UKMsow5504/b7ya1PCXDn46p1iC5lHkyR0LALH1Q7R4t6TyaYvXDSUMOJSGTBI
CNEG1I8jaAoiUB8qCaP0ATqew9PokQDAeqwzArZMZTc+vqRmiDj+ZfHKpc9pzppfWG3oLtdGBRhD
bbqhgKqqK3uSYE6WWFlQjLAzS92Wv6JDss2v6tvEZdVBmCeDCjRiNMkVRyovemKCEtPhgDYITKMx
R6vYCk64Q7mnj//jeaRnkKs5kuSywX7+DjZ4r+/7TeDNpMe3GTYcy1VXgxvIbXjwjkJYnm5EiH4Z
TWCSJAlavlVcYaM5/Amh1EIf2Q49xsFYDd4La9S3zDoQJSsknSgEr8NM3Y/6pTpyTusAuYtu35ia
eNP9iQzl6pNnYZj6mIYaANShYpm8x08WRKpHFxiofXuSDolTPBh4us+4n3Nndv4IUcbYZlp3kOPa
KE0CNDYJQXV/r2x08MWTnK05/Yv5EfLU+lwsPZXf+zyXKQoWW3XvUv0+dIw7eDWEL/4+dWfIqTpq
aYq/P0eQ8+T1aV+0SmrpZe82s8FI2Bguo1P3heQ3dSAWxEGFYzweWukmlv7jeqh7QqwGNTVSeOVY
HxXldSqMTdoZll+n7mX/Z3ghDW3QMdz8u5QiewSE029qp8EYzL/poi+/P3Ub1GUnYCoKOa5RHnNO
8OLsH2tUUB5GRX1+ivm5SuHOxVw5gN47qe5c3qr18LtwMipUzMkoilyOrIucGCLu0By5K91OTcPL
nfrnvwv3C3tUhBD6IJDmBn6WHnREhhKyDtqt8Vr+IBTW3dv8cnl9Ivn93146n/boAU6/mWY1qtDj
ig/VIzA8V9xeOMk31SN0w6W7xkmuSMctg94Nnq969KDVpoqaCejmQ5SFCNNZtbn8k9YLUYufRFX+
VX/Sc23COTA2EEtwcBmEtu/OO8m6AxzbZmYtK2NAyzhlUHEEGEcgQATYi7fjgRyH1GxxIMQNa6Z6
NUlZLIyKIamh5imGVCIPiB0MNalmO9wz9o4REw0qhgiNIUhDABOKmW/VnQSsW2FFwAy/PHEeKeMF
/y71WqyKyjIbbTaKskjgsUG0nSHjKRa9yVgW6xNRoSSq/bgTySfKA0/Xwo3aFaYYvgkJWG7EB1+4
9qfWrJKBZZd1OqgAM3ZCqIQ67PpHdYZCgLoT7GKHuUtkJ0DAojg6/0o+Krc+st7Qa1MKX7ySCjyK
pnW6UCDwkPmsOjSnh8ITreE2BoX47KknAlxMbCM2kxd1H52MLSulZoU+gwpFDTdFkjTDlwYruWq3
yr5HmTKDWitI3BTIwEV3esY6++Ss/e9wBLjZ1xdEyzVKUAQo1Clmb5NH7tRhyBXSJWil9H/AvnX5
SKIJ/9Ue3pxKE6PwjV1GzQw9k0Pp9nsgtnuHVESFwho20pbhzauFur9PjE5LzgtVP/FlhU/bu4PD
O6k9v/FbSITY4hvrDiYOemk/6ZATTz5EjBHe2wSNa/5NkKD4AKU0tXuqpvfL62LtJRV7IojRxBzx
lzLMrLLSzDZhJO4sC1So8fvUCErSs9R70KS37018uryEczX+0n5RgSZNpzrJM6xBPXaQyJQdyFkk
R84KdoOH1hrxRND9oQFDCuTSVrQJmVhhR7Z2LXxc/i2sxVKxB7OMGmZpOqBPRt9SstnupoiRcV5O
aqG28tX7labM+ZT0BJCnW8GkmbMsbSvDvbwQlhU6jjRGlRURrEQDeIekBynbaKVoXzbCyBp0GqEA
fioj9CVYkW+UziIVwOQhsTqXu+E8QCVMfsPKDRnrOkOxF9WOvu0loThXVlvBU9r9VAODmzI8kmWE
Sk4g8DYIjYAkegD3daYd4gpznDyLPocR6zFy9NUTsrYYc6nGyZpQPlVTszvq1+odeYDHkPxojywA
0nqD/jMGnj/nYvPwzMFoO4F3TLvsCmwJu3QPEgDzd0r5z2lKvjwUoBn5dXmjkcexSnCGA4gTisbs
chAAbAmGuHf43tR+pZv6JnKZVyjjOjsXlRarlPlxlHJS1iTMS7IFqDQmyhUHDNyAPbD88X/sKWgH
FKhPATNHrRLSSVM+Khh3ABuAvpM2/QbhqjALMi6GYdsdK1Nfi1AqDzQUpDFBXU4/8BtFjwtNL2Mv
gI4QOKjNYmYBRNfcf2mCcv+uy7vIh6S1Wwnzj6yOt7MCOyHPhBquJc4qZLt0JMgQn6IhHEKaFZJK
ClCCYM7vgounlzu+YTwKT530l/BLPpSecc0CFJDQR183S6tUANbHvi6UWSBPD3/XeIknYQBfZENG
1vxwaYcKwTzm27sqwkNZxqTtgDadndv5qfKyY2IBDXuVbIMCpHuiPW2kl2EnxWbksta6Oi6y+BE0
gkMJgv9H1Q9Cbuq1sZmU0R7aFtqMg/aclskuaYe9FvhHIysqqK+n20Adt8GQH3zDiSpWa4zxyWkw
R5pXk6wP2PzMaEKnnZtfsqwAQdiE1jz2zIHxFVcm2hA4LuDUQgiiQiymWppOGHE6f3eoGisvtoRA
KEQ72tLN3OG2KcArBYPNjrgQ5WJfzJJDvAhBSi1Blwvk8J4hhRauLKtpT1oMhp+bRuOsOnm8fA+v
rxJwWQmIWRDXUwl1DVKNlsswFj9FYBJK7lXICKrpzWUja8wdOqhrQcCpEwIPmrlDqDi17A1cV4TM
pbkdQU9zVdwYbuVxvZlyNngmdgQY7O/FQ3qD9lhrinZ1j7kZhzzWDAD3Sot1p60s/cuPIv622OnM
z3S+nFX0zPjiaKioRDaSLdSzc3nxq2ZAWgJtPAHTSXSpHH94MiBaB1iwbwwmX3ebLhaOSnX9z82A
xlbBCD70q75pGYKLXvJDEcwvFX+Taruhc1oWTfha9FuaoKLfHPopxLEG+MpuPHQovHRueSUzkY6r
gWdph4p+XZfpdVMik8bgkhsPphaZHWItxIdr1dQIbCzB+Db/CiKMy3u4mpRqeMYrRM4EU6fUmZ8a
8KOleR6fn7MQbkvM9hQ4qh1eqW68mx+4axbU5btoBFIdDdrzhqIpkP0WifssvHAGIZss1NFvnFy0
T+12K200IOhH2/+l7f0t1BudnrSPMIZoZ+4ZLQdYSoo8j9mBXMsQlj+GOhIgkeVmzAWQ53zxmPsn
MrlF2rpFfGh/dPftkU2gswp0Wtqk3k2NigFgJULAE95FS7KTWzzrfdn0Uwwo6tsqNiVvdAq0P3MH
90+fYk7ajJ4xlnHDenyvwgUxe67xElTgkJJR36Kc1EyLapwhNLefM797jnX/DuCIZ+gs7po+3Mal
ZuuFboME6188xpemqZ3vhHYWUlGPPalSzCb4yeUsOrJVHOrSBLXRVaeo05Cg8BekkCWECIFdePmp
uyK4QbyY0WZuHVw3JwUIjMhlNvHICqiLTV+ap6KHyNVS3UGPGKd67Kz8HhQJtvggbFSg47uMvNOH
A6GMZ52w1bcS1HV1HZm2oIJL5OsJk+NKMtJpguH3fEuwzOOTgQrrgDQbNbk/mLNdy96gMQ2NKmh/
YNqG2uhSH7liikQypUXAthE4i00M9tgChKW5eybNIcsctbGJXyeSPiFohYKtmaPNHwMnA0ATKrbT
lt8w95NljwrPaptwIEMi96Y3AB8x7nsLSpc7bCaUG5jV/jW3WWwmDaMJqnqCoFwdn9OwetrLDsZr
rTbfa558SFzf4V/bG3aXYS0SLs1SeZFYadXcDOAaS+LnQTwYqFwz7hriBfR5AMhewDi2CL57OvNK
ZtHgE6VJzgvjTuALmO0SHIEYGOnN+DG7903jEf55ErYMy+QWu2SZfODFlZP5Ai4/EWuTPVQmQn2D
m+4c5lGlzxSnBDSdiTFb3U/CpkoIpqDqQp0JpY+0IR3BFJepjSNzFW51nBPGnq76io7hakJQJGDu
+OvC6nhIakEtE6+K/Nqsmm4rBuNT0OTOmPnu5V0kf+vbJiJRAAQCiikKDVHlkzAK5VGOPT/ehcPz
kJ106e2yidV0RP+0QeNSuSiMRX+oANQ8kJGB3IXUhYCy0jMp9UAFbCNw4OVkbOLqPbG0Srk+ptmh
6iNjZb3bbqOrJMMojYwRovbNhwCqM+8I+0OQm+1tdC3a4lP1dHnZq19xsWrKPQNQ2rRcjZn6DgIX
QESZgfDSBKLFV7Xzzy3hcaecJQAxtkj5i96AabtQS9/lAm4ThbmbGvxNI0FkJ2bg81bhSEtTZNGL
M1fgOyp8qpAmab6d0bYsLPkaqHlrvCGD+OgW79XYYkXPNSddWqVOXRS1dWO0PaJYp9qCrrslX9oQ
LmW4zLoZ2YB4kKTzBs18q1SKMuYyAkqc3bRSZk5SauoK4xG56pcGxlf/skK9jLsm4gy9i5CdHZKr
UDQFN3O6yuSAjJ09wmFh3ILX4HwuIgGNZ4NJ1r8WxJa/gPKXQTWMDCyrJIXhrfSjuvW9zss8Anvk
EiCQIrdjPUlYJim/CY20AyEKUlJ+mk1h6syici4fAmml4qAvV0U5SRWEY9HoyI9qP9mOoWiBsgNy
VFBiMTsfGZMU4uEVKopZdbITNIZVh4XTB/qJn9S7EaRBtZzZamxs+0bwKhm6xU2+m2dxmw+zVfjV
ngO1mDVF/gHVM0eQuuc+TKE7EnMWGEIOnWw8cT6oMOIaynZKHZmN3l7PyLqNWr1qQvFK1X0Wt83K
mlFl+Sx7UDFm5JsYw+sipukOyaNcm8Zz+IJShGCGQAjKZiSa0s1gj481Cs875jtj5aN+sU49M+Vp
TjuZHMuaq2+HECKkmFOW+mE/KOqbMnHAbHS9pYqBm2ngZqolV8rng6pGJ5DysaDtzHNF5Y95VIKE
v8K56jFD8sydwELVvc5Q+CBDAoaDWc3ZSg4CBO0ncwZZIs+ud67hBZYuSKWUfdnMaZoA3VvVZrwt
t5imBaHBuAdfcgjbCsgodt1BxMCsfmUc/IeYqSF6MYQJmI+n4nPb8UOqYRMIFDbYzHgcOMFOtvPH
2iExpT5yEF67fPJW6RxI7iDj6jHw6aiTJxgQhx1VEBAoZ86hBg+x8U3ZRK9oCRzyTY9Bp9qangpI
vLBC9vqFtLBNfXU0CFpJ7hr4oF0feKex2m04AOmceLUzOkEKAPCf6IWtHDz86c8lU19aamoY7lHE
5WeoImjavpgxRRbfq3kBFab25CcpI76tftm/LeLTfv2yXMPl8oBWt1eCyjavHusE7K79wPqWJGLQ
+eDnwiBd+NWMUMRcHIA1FnfDAKkJImda7yv7zFftsua7z7XuS9ao+CUZs6S10vkmIhOs0r5pTAXZ
e2CmLnfVDSgXTTbOy6sfmXVE0osN0gtWQ2kVQL5cNBXIwGJUKEF1XjSowEHWhUrCldJY5RvRUswg
OeeUXgwmBit7u3x2yNG4tAFUMpBkUWAkAjZAzHOIyIZgevbnTeT3SECQMiogFDcvW1xlt1guljja
IoUTi27KISEag3tNciE4542CE72qg6luFa++6q6LO8zRftRA2PGepLAcbOXSWJwcgacygVhpJKUq
wDQtH1XFjD/q68SJAqvhTBGla9HsQjO8wbPqg7Fsll0qSJWpwE9FiG9MOFIai7sbbc0tPDKONNhZ
idlHVmGexIBL35YKTYLsY4rfQJ2ZQKl+d9lI6YQF2WItjApFBh+G0EqHGT5VfzZccheXKgMnzzBB
gxxqvwaYp4aXCmNlJh2qqqxRfcZe0aAGI82EoGoR3bo0sfUysSvfMPUIWX4zm3kiWuKcO0b3ynAK
Es2+fyJdRbMBunkyXVNr1HaOKom0jc7jhKSEqG5/Ex+wtFPX9/DTFOX3ZVWMbdDDlFq01yBA3wdl
cX95OevhFCUDMGCTnjI9r8jPbSllvRZ7+quRm70LhvH7BuSjCOOZxz2q14bTofLe9GYCqnKMxP1B
oWv1nlr8BrIPi/AyNW1ciEgEMasebAhwMXJ8e8xM8b51wg0mVR78W+nl8sJXo+jCJhXSuiTP69FA
SCvi0dH6yIwUKEqq7wpoVznFu2xsrZwBBAlUCcBfBZnnb0NqyeCnKL3/zrEINhstR7DJgoagd1J4
q4MnBOvNtrKry3YqjbHIhJCTU6lIvCZJ7LkOdzJGGothdBhrW7n+v9ihvLRXx1yfMnjQsJsLzP8L
YP4tnfP0f239wXThyrn/Yo+KykoYz+KggVox+dXtiGIv5lFksz7FbmEZVvcc3BPagfBmPLJ7VmvX
/hfjVICO2jAt+RnvlwzctF7nxC8BSrL3IUrdPmDnOUSMf6UFqCXYQypr1fwvtqmoXfvhPMgg/PPq
584h10NZeT5Yxz0iIaTfQiuGv738bVcC0NIiPVsF7oy4L1pUN1JNMgP9XWXpnzO+Ja3o6Auy3Ksc
Tn5fP2Nq1By4dx3s+xWqfSK04YteNFvx6fKi1sBHX1ZFHHoRboAHwDCGirYbQe7qkO2F1up8M1vQ
4OmAJmF2DVZuDNj7fHHT4S1Sw1EpcNsGYm6HgH7XaryR6txKJ9FSilujehyCymkazjKSyL682pU4
98U4FediJUqLPiVxLptOSYqLmFN9q/Wlw8ylXjRJIiNZXA87n6ulwkHByQMUB3BpSepjA6L6wN82
Q8JYFcsIFQOSgBvVIscxzIMeqg2ahbYkHvE6w8xaW/TL7lHHPYjUFDQq2D1+VyHHb471ZgJ7e3Ji
IeLWShFfLFGHW2xFregNGRROp/x+vBsejAbXIDgOh4ffAgr1Y3Vdv7Y/tdYNnfSBNSZOPguV1izt
09M15ST2dWdEaKWRwmJWmZKsmwnuxcL3LnvkGnL5iynqvSi1kM0pVZgi/DjCSbgmWUe04X+RpEN/
SSzuoTkkhxniJYC2ozFqBXcSQfG7zFfc+t31t7PSAzV+n2lJm+Cn/FWGmN8CzzgH1NRjMbownJau
FePpP6gD2WIDvEOa8qpPT7HCCG5rJC5fNpcKNs0AevWSR9MwPRig5EPa5mR4NaGyVxUmByGOajtt
MVzjchvuIzl1WyIBwirvECOXnIkKOjlwJqUWVb47hYldgEJa4xldBdZeUlFmFLLRGDR0ahrAJOQc
vDBS6WjG42VX/R9X7qd/0HEmadtZVPDJBiu6EpEVVxhSyp9UUzfjjcjkMljjxP7y9ah4I85DpUXE
XopOCV73nnzSTdSgwYqtMhD1rANPBRxZ5uRQwFdCeX2jyvALYTB7LrYi9mzS5QvQoOtQaTilSdih
5Bxv+wMZSuohXzJb2XW6Y71s17+YhJeZAWSRBKL4r5e7MkhVk8kgqRw06zyP1KEuRMCLcbLh7fnI
FqJYdcVPi3SSVBn5VOc+BleERrfSorUq5VHhWdn8WtUS7d2/F0anSkoepMGQwuPR/5nBzKSauLpV
iwAeWjNIwdHgmxXQFkSj6N8gWL4Yp1KmINFrvlIVElWiH4QmnvDaQEITEJb3LMRgCQb2XI255tX0
EIgkwsh3Jv7/+jGHFoy/s4EWUO9Cbng0DcDufZOwDI9WeAVIXGBVp/Lov4UN3lDTpn+5fP5X49jC
PnUcVT1t/KmDekJXgd6DGx8imWMcQ/InvoXKhQnKX4NZ1bTKxxhZ1z7UfWUG4C6JsiY220J/mDMg
Gg2FFdVWb71Pm+dcZJEAg7qcG7oYr9GWoGZ6s3QzDwModv84XrHPB+Mj0uBlbRC6pFAmEMWfoCC0
qfeKJzh/cPJXdxKwI+Wsei/RCMas5eMmFpET1naJMmho9x+i6g6zU7r+NkBtH6T02bsAwhbJjguv
9VjlmvVX/uIXUHcvJgJFI4Z6m1eDw3jL49bDSx9DrV4OvQpwG4cTTgkz4q3Gn4VV6rJNSk5U/R5W
BwtcH6BrK+8yPITJ3CWkB5wIdMos0UiWSer2Ffg5CcUKOX6QNvs5Fh4rP7GR1rGGfVZdZ7E06vol
k4cVqPw/y6G18ycEo+uv+oUd6pyXHMijswYAPYI9FaGQVvyUniTdDCEXQN6FkiNnlmjm3qw5lyPM
GuLXgMzn315Lnf/C5woB4im46TEzK6OMMO6jGx7UlECWnesYr4VvC6weGOOs0DrrMRcJc0va+RMm
ZeX8EQyZTs01lpFdxTqKOB3PqOGTL/UtzH0uU6Vy/k7ukWXPBsqM2X4enrNgNEEOagqog/F9wDC2
/sJfWKOuq0bk5TKpQRpNICfDVbSbbwlvIJrLG7b4MdMa1QoaR7XuFQltAm5TbkUH9HKW4GkeyonA
arMeEWdkzved1IC90nTcinQ4hc6WMmp4QaBgy1uz3d5pTzJMbZCZeuqWh24SECg4+b9rb+W78VLk
pqSaMYj8WK/W9Tjw+VuofebyKYW4EEKuNvi/Ksm/5oLeqbvUYxyS1QtL/rRD7XBl9FVYNbhCZM94
Bvx+L4P3gAOfXuyw8Y9r3S4DZVoEaw3daajCfM06xjGu0JOVSLpagzo1ea1uNWwv0WbOf9V7ySPz
1uVokmHacWSsdTXl+DT+7R0eGJVYKziZZe7HZjmAwWnWpH8+MbFcIS1GrqZiME0R6M7bUjkkRXnQ
Uv8IJioG1mTVPRZrodxjmEQh5usA7tFWZtO9qspg6Uzu9tWHjCIZCKGSKoF9/OvnQuo9p/iMqAWN
+qHoOgcA5NKUsuqhSDOWYun6YV9Yo64KMSpKvkUFEcULlGBREVIw8uyQlKb2fFAGsnqv63v4uTrK
Geu0GIY8wESI1KHVFDxq1Vuf1eblA7YeVD5XRd8HHF/1RVICSF0EHWA48y2kUmMzrxNPzY09GNVN
SUmsqi6tYsADRzI7cXAkaDq79RS5sgyGEHRpj1GQXgGFjnYRXiJ5Vz50yfw0pu2tMJUFRhua/SSz
iERWcwRoO0AXGdAD/by0RTKrjVUtVzo+CHntSft2UxxAM7hhlYrWz+WnGSrlGfiyTBTSMhV01Yr5
zoynjHVtkTD2LbSrPFjFIDfIf9OUHjvwKuUDXlm/Z3BTG89xop1a/4CytJV6wb8QC8DcDZFsFAUM
45zzosXeJVprJHOAu6QdnvN2sEK1dy971rl/SK9paYI6L+kgS2FvAP3cuwSuEQO5aJxGGym4W+5J
1Z13I2uGRqV6EPboVdnJPclac0+38ofsTfSGDZE9Y1EWrAWN5c+ijhVUwnJZq3BzFeMmR5TPn7Vk
F3Gs23rNaxZm6JeWEushrzeQwh3KwmnGyk6ZmRVjJXQ+ILadnhSY2vFG3zczAcjlWTMrlTcFZWCE
CdZqqHgepVwuDATJ3vZBbGa5/tPvWCnF+nJUaLXhIBkCzfjVJ0kocZWKzHSQXpIcUEqhu83a0gNl
48Nl31x9r4GbHMk9hmM0hX4x9sLQTFD6I7Ba6Y601EhtipRTovrM55cfWWP2yuryoJthSBBRUdB/
/npZdZwOnckKzYqRF502HPc6V3pl11j8iCQ/E5S3UoLMdj2G+7Hg3/laew26+dgL+a4I02sNhHvc
mVKkb1wUZLZDk99y+bDHVed2evzUyqrV+8VW1cG+EHXTwRj9XRl3p6gVMnPuQZIopKHJ6cXjKIbw
le4oFeFGDqO9LmuzqfTzWxQq6bZS4l2pDeAwSn/w45TZmBd+bCdpg9B+CkT5qtTUbeh3+9SYPkS5
2um+4nZtEptGH4dmrPObYuI/Ln+xVQdUyBwF8IGYpaAAbXI/8E2R+Jg8mDJTKN75gQU6XvcJlZcB
5hYVIuP29QPpUwdlMBHKwxBhnJBfY8LaRDcENDHO+Iu3Wy+6YzYIV5e1sEmcZhGGJwMyML0fYjzt
12D5kynYiTNCpUAClm38FaMP4g0tk2p8LbMQNMz6YW6WVyV6VmvgMS4iheg4iZNsZv6j2AHRVMyM
mLFakF2aoS6AYeinuNcB/wdC8CPiZDBwVwDKGxG6j3n3IRWS22lk8CCB28gCkLbwrNnSmvidS1hz
vN/bbBjDIdNwsoBHN74uFfehJSQbfTdPbgydd84kwgixO28J2YXmcA8qGHMI1jZw5Sdjy6Kw+17D
JdYVlYdqMVA935wrKzDvmhby5Ba1SWDGqR3cSPvqgdRryCxEdZ2gAw0178vHhmmXcjA5Dbo0nmGX
B2SBd3IMQ5hhbhJBAQF1jd4rTqQJ9I/Lp9Ryqcy8SdQ+FRtpcsf2LtRfhJhJdfvt5FAWKOcqmggo
swELiw0Mds627IQY6FQPwZGIXatgEmENCn9vsBGTKqS2MFUp41t+j+At4IjK5GpgOkO5qNnEEehu
ieJ1/tQ62X18p9tZhHEhDds7WwQHqjNP1erCF7+CuopxSSZkinsCxy8RwFD2UF0yLMVLr35jtNTA
ZGL3v6Wn1MqpV7gcDME0htrkEjlscTQnFeoxkRVlZ8Bt+go5hIyVoX4LUpRNsg+L0JhMWSYmiTpB
MnRPpNon4zVXJkbi/e0JQRmhYz4/JZBVgxHRI2Q0OuB8xo6NuvweCik71DEcC9R0pBB2MAe4ywFi
JZNQJMRDMRFd2OSNceyJE3zJvYk9A6g+yLYRh6VctUp1UAlEAo79jUoeR5sW0Czx/bcGPKvnu/ql
FsYoj9SCnvfnDsbGtN7lKI/kYQ3gIoMjBF0KxqIoL9Twp4V6EjF3q3Y84DvhUc1EDj0T/2ocjQjI
z6n2cg2qyXPXTZuijR+SGiLD8wDGvEjaGqnyo1INCYrgYQItucCTs+YxzDXe0vESqOrxavCbpwFE
JCYfRZsZKun2KAJjglH9nVJWCqom2gcgma6c+T/CvN8bUuxIgmZGY75Pu2439vPLnNRXyGBuI05q
nT4KD3EYPoxxcZtW5ZGrIM5Vh09y4t9G6dTbUVNaqZZ1ZteLhTXnk38VzGH0AiHyhziMehvQDP8w
d6rxOE7/R9qVLcet69ovUhU1S68ae3B7dmznReVMmudZX38XnbvTCq3dzMn2q6saAgmAIAisRbWU
wgbQeINwE6jNNbi/ADeqJABIENSrpGsetLKh0AWYyRLr/jUfxj3KJDetmnl90LtqujgZqW1dFl60
qHRascO6Jb0zLcWICaDxBkckZhQmCd3rQgGAm1az0dbjqOFykxqgqBrAMlYYoEpQiOFGU3aqQ4zz
5KJt9svzonT32PxdE6NsUKESIBNwStYLImHUO2mrn3RTcZP6tQ3yXdg+kUF7CYPBloEAVaS9X1Tk
uY9lP+6NxRHw7OlOQvasB8AFrKJM8eZGvEZWcy0N8/Wkd6exCG7DVr+T6x4NzdH31gjdJquOgH1x
jBYHgwJUNUwD9HVth21l5WaPh4vkkS6PmiHJK/BGg7RrUB4a8XFC8jEWhl9kKPhHpQWaakyeilci
hgzKUAdEzFWURk6iEFvJzH09a5qnaAtgdvt2F5eljXE1Ny5vosB0hhlcpfXsiNqY2FGe77RA+05m
xU278EsjSwcSILsDfBBAdczOG0LMDrTKVS1MN01UObUBZEKldseic5MRVR+T4qkt2uTmi/wUz/EO
/7Wq2Hxe2uK2i5pDEIhHaUEYG7qHQl1Ga5GQagxSstOz3AJR3YOiIZlVMW9dYWRB161K/ZGPGtC3
0G4T9u1bS5CCDoY1NHhZ1ltPDBE+qsor9NCwO9W4yWvkLl3licGwD81TtEz32pwcyBAcG7E5NnN+
MKYcM7I1xpmkanSKJnxONO1ONUcvkUBgNIVfSbTAKkDBjNuJJkQ3SZLjx0wHaM++0L1JGojPxdyt
euVKDdTIzaV6H6iHgqhO3IutU8dC7MaGAjiK9ksyNa+zDvM09BzjH3rxCW+OldMuZLbABu7FynJo
4t5RgGVrCJJdd8BSKVGgGt7UpviSFuaXftEFS1kUK1OXQ9wWN7NRudICILtEGG7kwTzmuhx64LP+
0WAmz2nTRbdRjFqw9co+yaoftdq+9ALm6SZhtLM68ydV9Oa8PYZdDdPrDeFWTWpbw6CMXWFdx2ZK
vCKWxz0hBZr/AozLaOiYKQvJ15bhrlVRjxmF7GoxWzerys5qJ1m0YyGZ/DZRDnUE6Cslaz21BOay
Kr4kUoz6dC2Xjpz3i4WHA5BxLcPOKDW7BDyqraSgSZrH+GYQKjtpwq9VIIBQE0hbI/lG6mKvx92P
UlV2iyLIjmIAf7Of1asmHwu3NeNd2423GD2/0qUOtFCp7naYaezGahfH5hVGYx9mDSR5cYHKA5Gc
XDe/BJn0OkraHcnaN9B4Ct7cZ71FzHnZa11yHymJU/X6NRkEzLGYy01VwTBzRf2m18Wtnpeu1MUe
ip+eISh3Ct1hSe7gw6qW4olq8kFX9d0I2hSxZTD2pTYFnMf5D7d15gBlsg8ipoBEDZFeLlHtlwLK
NwQ39TZx5pnHQEozVfasRmcMwFdUBaznbN9KEMcDUOqQKwszPLmy5QmGcajV+Lh06ROcybqcHGwl
kCt5bNeKvkSyughQDVQtziATa5A5R7XCUYntWJlIPGekh4iwjV4GQBl10kMOxMYkT+6aMj3moQZs
bt1ZSnJfqeOxSkCrFRtW0EifQaaLy7ZoIDJLiMyG7C/Zl6adrSCmPS7Fs6n0b+mQvSqD/qBhqA4N
hdaIUJ3NhpOGn8tSOPTFXajpriplXgDuhA5lkSgpbqsGL7tl9pKGID3Wr4OlBdNZ+NTH0rd8irwk
kg6SoPhdpHqXl/zjMzPMab3mbIqUgfVKL7DHFB2FVkAxBgx2KCWxEA+AkUJ2aWcBIIYLBLOV4K4F
MzmTKEtp3YU0wZ3iXdDpiAgGRo5rZUbNqco8bSiv0iD8MQRA3OMoTZPMj4ZN4WdUlBlQpcf/Vxm8
GM3EiCVqBWYOTEsh2QHRf58HpteXwQ85A0PPrGFqHhWr2RtQH7NQ0iS8r9hegfNXMBdFA/xfU5Hi
vjTandNdVY/z24K3vcQRAT6+r9CeITli6sLxUk/Y80hDNp1NoszQeKHSPqArtRVQY9Dog9saTE8b
dpoxcxTkSWCvFtqoKYjDszfjDARdR35VLPWPy1vJk8HsZFFomMiXoYUoaYcpH3GGPV6WsFmeQWkU
mDCyiMrshzaBpJLlVg0QcG9QfxPAOQSaEwxZqMfYTX1yg8Gk3g4eStMyT9n18glFz93lT/j4wEed
dPUJjJMKC1CV4xKfMGc/ukG1Zmlft8+YTu+i17xr3SRo3QJN2D362rW7vxKO5xgiqbi5vd8gV84y
F3kTiKMB4QC3bW5/8naWV+2+8bMTt+5IVfngmvJZGt3wlbQMF+pk6CCNOsV7d+tpwA0xB/HffOSN
Nn4c+aYLC0hJ0KTLkoFnwN+lFU3Q1XKNhQ1OtEsp89LvDTAWhpN+r17TQajAytzmCY+Pw+TnPDyQ
TeNV8MQpIQppyvs71UrXUQ9lYwTzipcDRy2c7hCEOC74LwqeRTDLiUp7mzc9FGwc/WbcmTvD1xFh
crwP907ohk86wOGNXcWlL9ksLICK+5dyzNJWqlwoCYhYPQVw8ACjB93TQ4DhshlkVu+EXbzV5Epk
4s3S1FJcmdR0lMpRp2QXNc3tYpi4xWIw2ZT3eCq4JRipQ30XuPik+BaRvreaSvA5LrOZZax0Z6JS
VQ2BplJ/jfbCA7JUH6zXr+Ww64glBw5AHNzmWtspGN8dreBaazkp4r/sumGgvGLQZwMmXrRZK6ek
jBavBgMJkhwRgLWhq7wOtnononcsccdd4UpHfqPKVsWFApf+I5k51QFvMxogIUAheRGdiKD7YCbd
0QyKgGfZPEmMZdfRlGizAR1xR31nUUa9fASLMwrI4GBdXPgrRrCfLu/stsee1WOMGrd8Veh1AUmL
0N5Nk3qbA3P3sojt82a1hIwZd4LaSlIVL1Ar3OmY6Fu86Jb6T+LFp/xJsEcvxNPPdQoUjOLEa8H/
Fy86q8jYrqpFUREI2EHKVa/Z4/cBBQ/khEChsHOC7jHM9F3WePt4W2nMJkL6mIwGwao2L8GJtjcJ
Lt5Yf1COoNjjEb1+RLh8j/lnBZnnFpDB1XWXwnD0h8FRvczrvpi2ePe9/R68xiiPg9/vzjyQ9zcP
YZfshW8Tp9WJLuGHM06jGLREMRH4mRoo6TJVB70XUkupsMnSH5vsiJ5LAHCg+MoLBpsmuxLGxAId
D6Xx0EHdchldbT5muDJy9o+nD+P0Y1dGU0NFUIudoisK1B6eQHoEdhXxJNcWAFMrjEq1x4ojejMI
rJSjyq9O0KUnXYtGAxgrOtSsqaVVy95plYrXNPFxCoZazUoS4/lE0tVgkiEJt7D9fCrRBEMr8sOJ
P1S7eXqsRDEBIC162QCu9+JVsZha8RK5hlbe66myk5LqSoz0CsWuiddI8bHfitGQcXwhC8V0oRrK
Qf9UBMNbkYjXGcpsGAJ8zCTUM9PlISX9dVG3Pzp5PqhB8hwLmWgZdeWKmunUCSrgZnqQZ1yRFYBL
DcZ9VMevQyTfBZXioekhxHNu8XrZ/njrxYSPuNKyNkzw4TnZd8PgyImEEazWCZGSVyKiFvLzyxI/
dkgza8XEED3tC3GQIFJFKySMvjzkT+ou9+uveFyzk90wAfGMlxtv3hc1U1EUIOSh0YAR2piNqBcL
DoZCGV7xar0PMNvv4pl+T6RyVwwlTLEBQEfd8vAlqMV9DFi/JLPAGUsnVJ2cJAteqDV/yZHPjZ9A
joUBjdaZEbd6O9plQKnlpXTbsfqsMounYZAxH8M8Q/AKR1+ek8VSOrKbEgXcPxpeQQBbuZTeQlqv
H0ViLX2KY0pr9mA+sKMeTyO5sg9hjWoiHiKMe7mzNt8Cefe6RZOpZnQ7wA8lTtmR/31Kl1oInrmA
sWvqaGRgvAndByTuAmxWDt7YfnLV/jg1micSMFOGqPMWmTXXsxto4stl29yM9yvBjDfMAdjEzIim
D53myZj5ClTuSy8N6B/sYSWDscTabPtGAuaBp50oOthyDJza0e9qDG7SWR1eh8R2TnKWxxJvTqEC
n0Z926NIfxSqoj4BCATGZ/qZK2Bw9W+OlZU85oDO1bGRJh3u/V4JSm9lhNxh3F3eqI893b+biMGc
zFMrxACMgVYzmitlj56acW3Fml0BgfJ7s5MeQKOFAlwAOxYs45rb+kEFXNhGlpVTGzECAqg5RDGA
DlS3M5CKB2ugyOaP0o47E8STxpzVKjhq60Gn6iKxRBXhGF+NzpsExKLM5lHWbAas1QYyp3VXSSXG
4mCgRiDtJ1PEY80VaYEBoi+cXG4zKK8kMYe1LqVAM+toaNwP+/oERh7M4pMjt11mM8dayWHiCani
WCQp9qp1iR3fF6jDJI7yWrnaTfFGL9QCiH7x5sm5jfyLkWqyCBB+EVGLWUmjTsxhKQqqX7hLXmJg
egIn9aSiOomxJwDguvkDgj8aSpQcw0i8vGuztQUzD7/kM+sr53ksakO+oB5EbNUTvlZe+V1LLPV6
vkFwU/13UL5jcQgfAlRyrX5X+Lw2go+QC++eev4IZvHNOSvAe4OPAK3oIT00x/RK8OkANK8ou30V
WqnLRO8hHGISUnUb570Zy8Og1T1FcqJVxZy3uZvp80oaE8ezclJlqcPmtm5+XbxO4FYH0GPt0BYs
1S4f8KLEH8Tfrk6cpbLPPFkWJkWhIBCgKJzZ0e3YWvk9UEg8NAudkk+ohUme5AxP3Wd+DsXbSvYB
KKryBPiaEE5jXrxL78Cu4MtuesPjXtp22F82ozLR3VhCWQpouOvnz0p3E5svsvHYGIXTDY+cg2Q7
sp5FMfcvURdIAuwoHI8vE3D/6Hxn+B2P8nZ0lHZ/V4xebR8bx6XciLMAOdl8ED2K/w4aMNv0G+tP
Rsu2A/lZNSb8zEuazukMYbl+vXT6vikBLZSqdiRGXy+v4nYgP0tiA81oKMUiwvPIId5hJHinAnKD
8I/BbY1MXQXBj0rE91xndWWdc0lHgyA0ioBj8qnbdw/yMRzxkhBe4VFe8WR3TAHqqr9yKzs8yczG
xQuGrCW6cYpPs43lKFzHqaUDQny8yr3mkKJvMPyk3V9e1+27EnLhfxRmtnCSUrOvBoilHNDUOnGA
gJGVpowEfr7UVpJaxYl7d6CN10x2Q/HwdDzwGWgpVhh1qyXBhb1GEjf7uLQ447302Sn2gkUWiyJm
hD4eU0cntOMX9ekPeC42nBLidZAMEUwOAE4Wn7fa52qSOrmWUEdTUmu0tYN5jLwB7e/vmNh/g+gE
To2VPPaOlguhaIY65LWHf+ZL0b9iazuwazqcLd2wpN9kMfnxKEVTvChYWuOUDJjV9WMTjJHlSXNk
X8E7mD/mnlZanZ/ZvITgYzM8oycTV+slpo4F2YOHbqjusaUop7gKtLEV3VNInj84sag+H03p116y
PltGklmZdG07T/MNASwiaKw95ntTcDuf+yhFDfOSNMZwp7IUZ3GBNOmk+ZWCd6nEozDYaJEpLOKI
pz+wHo61vjvxylqFSdJSXYFMvTkMeHeTWit0TbdZTrjUHSKXexugicwlJZlwS2RdbJoAAoGJ0jmB
Lz5mLxSfQAGhLy2uhcGudQSfdH8CT7AdGs77yeRzooyqVUdr3D18Rb1aduK1fMC68j1lc11lEGwY
BCWbj3RjoIQVCjiLJ4hgR2592pw8HYwbitz9B+I2TWcljkkfhTis5KKktxH0f8+28X49j7zQB7Uk
eVlc8F0jyF+OBpvBYCWTCXRSa+ozGj0Xb1FDayyVQ2I+aFroSTK37MZZTbYO0Bo10E8KrCZSDxm3
gdbvdv3LWL5zCoNz0b2s2UZ6bEiAxxQVlOpNdNb/HsL1IC+AdALNmnqs7ErQXpqBvEWyzHmv2961
sxzGF2qtUgudPtd1QX87TMlhjt8ua7J1r/hNFcbiwwSIhjG9pg41DkHdW3bSay4i0Vcwl4q2ZM6t
eOvQhzwdQ1GmIekfmgaG3miWJcGhr4tW+0mQMD0EVj+8OdeKnT82nygWAP/1cXshz1KZyDnkwiyW
JaROKP/W6nUGtBPOQm6Uvn5TjLGJSAD0TjdhIRG3KPJ0iHHYg+Gg/VD1iRMDqJ1L8bTtYGetGPOI
Ik1djAZaRVLWHNEHcjLD4REAY7dNIiec+XjeEjKGUs9zV4QxvR+ZOxMjIyrQPC8v4WbkX5kGE6OK
pU8yNS2hjogJ7bG5jwE7Lz8IZX4V97Un/LgsbtuJz6vHhKdl0Ma4Q3e5Z+Txbgw94MT4xcxZte2s
5KwUO1SbtXWYiwak0NtDnB0pl4z4mXiNuC/cENTIaBMUuSDkHN3Yyc18KVpDp1422qJXoSQECjkR
hydAS8FOOD1lJ8zb8hLrrZZBjLSDJQHw62idUZnrpmCAKyTrIdXc0cQaU3qZ2zna4Wf9MK339OCu
aNcaN2vYTMRWohkHR77QRsUI0fTgBlzoUbymICo0JeKqubm4K1mMp6MrOhnS8L04MkoHj7jiLre/
NmC5cfDGo0TW314aVjIZVw/LOq7VGWaEME3J48zje3Jbo9BtAHSaW1Xc9PaVPMbb41AMk6yBjqMN
+noMlhrhPsLwOzH2gfU+dOgkw/6yQ9Lf/JD5rWQy/i8LZRkUKmTmsu4G9eg1yUtNvLYVwWQcu5eF
bW8i7eyCyeofZpulYEYwK2lpJEmPjbIzy2RPeORj26erepZC85ZV9hxHI9jfU0iJrgz/bJY/sX14
1UieSoz7iflQyyFB/DTRl9zjlRWz07PEO8C3LeOsEuNpWQLq0V59r7sOThFhlpBeQtAKPB57xJbm
gHeJyr+8WVvFZmzTWSjjctFgRCCvrmAayUG38Dr2SXuid+fRTzzNUR4WG0MhxQ2KTQe+M/A0Znwv
UIcyU1SsK962c3tMxy/TaPD6zzdt/6wg42+VhlmiSKKF5MgfJ8D1gBqLs4abOfJqDRn3WnJRFMAh
jRsHcKZSwCHqruzTOsefAJ/zbJE5XAdS1/U8QhiGMb6mIwpYzRC7YTk9XNaKI4el3pv1coqNvF68
oGwe5riorE4NnbBI/2Z/NFDQga7Q1EBn/7sj10G/iOoMG1jUT0S515rny3pQG/oQ+86/zyIpZSQw
Fz2mv1/jFig/z5KGehRKpy3PlTbz1JUkpkQTBjnqT+CpQkii3ZeJ4IOKxg2vaH9Cq/v8LHXTfVYC
mRg4jrpedhlUSzGUlo1XqcHJsXhrx8Q9PTTjRhkQHKYpRR+a1J+Kqb9uxhoo2ACodS7v1HZMx8wL
nu7RRgEgp99NoUcHZ7eAtsNL8IxvBzHATTuFXKXmaFp1jLFGOf+RKI2D2cm9IMf7PtSuDXHk7ONm
srz6Csab9bKPTbFqYPiRegyy8RAldtZr+xoLXURAiO5VzvFMTfyDieroG0X3AqrTLAvWQtDvPQ74
eclv9min9FHS8/iDx5sevRLDKJajPTYjFcSMyxPATFP5Ngs5zrwtAuRWKjpI8IbIuEAZmL2eGQga
Hea/Mq23ov6q7v9nbHlaj9TPUhi7j9uoSzHFhsy/Lu1JeWr6HjRp3B5Jam4ft+UshrF+wBZgxryg
Yu66K+CogAv0mILfASeyg0mV7DrazfvcE7hADZt+vdKP/n+V22Sm3spjgY0SMZ2Dpg8QkvzVPgF8
QtQAQIERi98l9KPWqKkMT+uiYzJ/ndP7qn+97M1bzW3YpV8y2AOkCxYtNFL4EX32S+9TzamvMax1
jRJyuFjkLXOCvYIWFjU7VG+q7qh28724Gwt0gR65JezNI3r1MYxhimIR4w8fQwsI6Mw+CPf4Hke4
kxzgMjT2Zd23Whd/052x0GkZohxUvFhfB41b1xTCW/aLa8pCFnFi9LbLnZeZsdJKSsa+mOFyiwri
CONzrlV+lvwFAMNvCjEmSZqu6cIOBtMO94FyDZYcIIfcc1Zt2+HOqlBVV3YfoG0MHSQ0euAlngDP
Qj6CdTrYmza6v53oGmMMMI7+CxcHdfvkWZkHk4gCFqrHozz2Swanp0WDsIDEG5DWFCSBXzTm7Rlz
0AUVyZNMQmSRq5cJQOuBciWmOscI30sRH+PXeTmZeD9NHea/Byxn1tvSIb+Od8qbvJue8YLykx3P
MY7RbnKXH7L9J0w122HsLJ8JMlkaohEbLOJekV2NsEijjzgq8vaN5UY3JrR0yzrMkqDBaXHyA+gb
bdpONT/+7fn5Sx+2hxyQ8hRKA7sWjLnV5EAMiHpPHQbrshtwjENhYodRmKEo0FA1534wnczg1tD+
W8xQmJiRkq6JogA7kwbXJsg9AFahhZz4z90bJmQYlTHPSwk9DCQze/k4HDGa/xA+Rve4y/rcOhX9
5gvWzr4c1LISJMBBoDMGLUa7MAGUngDW4SfX9Z7C0vMEcqxbYUNGVvaoBEIeerKthAiWOr9cNoTt
Cico40UMgkvISJkw0ZeLmVUhrHtE++/w2N/RylS4BzAFDkvx+7jj4dJ95GShmdVKIhMyFGnQ8tiE
RHpmk0/DQ49LbLmvnyirlXzo9yoQ9115X2BB6TPhjx8YMPDrG35H/lYDKj5FRa1To4Og7JxgmQrl
PBg9VR44A3iRBSENrYboaB0CnPkNr8lm0+1W8pj9VBQpMyZcRj01mrwguc1AhxiWHMf7ly0FjSXo
3YksyYyUvqjr3EywwJ2DTh7gfKP3lGJ7Cv5wGi3D7Z95tSsaZT/4hXGWyBiRps2qBFAB6GW0XlWo
jjmOVkkKuxHBhwqkihAYTkTecWyXRqlLYhlL0ttA6WoBYpN98dj7pY8W9oN6oCXOyOU2vGw6oykp
kqpitucDGpc05GKlomsSXXWiR1nYKLLZA959MXkHVOwb4ZY/vMGTycRpYZm7WC4maqATHbYEprHd
PEdOhvkm4ZlCyZHE0q46VwZOdKNgHKcKbfMVkENTwTsHN413pT8T0LUScHaZMFK/JXZxS/lA5F3i
pPZyPdmSB2bh1EKz6OU93hoVMAAo9WvVmQgf5525jC2kli7N18DGqljSKygNn3sgMHj5d2rZk5sc
ARacOv1RRWd8boEO3bv8IdtetfoQujyrxHHWu6hbDGw/pR6W0M4AEulryuLcWKAAdOsvPBhgrkTG
jw0RM14pgeoUbhhgSzf6btoZjwMW2/ACApD1v5rZ+225GU/WE60p9B4yG2dytE/jCWi6OAqG6/bG
dLg3pm3zBuOKqMq0Msdkb7UOnsh5xPmmSQqwOmqvnUdLLoKbUQB7XJSgRFzGr4WoKo4YL45OusUC
CKg/KNq1MIm8bGLzeDd/fY5O+0tWWyzOnTEKKeJJdEXnEZbunWqxO9DiGh6++A9DHP115sbY1J1p
VFT/JBuulqk6qo14f9lueSKYCFJMuIGbAb0GBIKdlIDNEnmdItvH6GrdmMiAX46nhmaTtCgp2aL0
vm7yifJZEOkP1m373m+agM1XAd77EVB0HI1QyrufzkgxNXM7f9k3IGB6mTC3pbgUw6HXfdrx3Nlq
egyd9LkBFZn+eHl5qQ9+OIJWH8IcQUMwm7Ey4EPytgOuiX6Ul+yomrVXywannYQninEWzczGwiyQ
POTZDB7q1hri+2lQXSDm/l2o/7W87JUnnzIjyxaIygAV9T6bE2UgzANSFjgW3xu4/ugdmAaXC4vJ
Xn4w4NROXQM7Shv0HwqymVpyGGVWlWfXciA/KwkPjpGzpuw9KESsC3DDwvWxupMA9KsCDQwNbA5I
qDhrun16npeU8ZEll1F6mBBbpvRVl18CXCIT3iMRTwaNBav4pbRhMI0qZIx1lTt9Jz8AI2O2u2rg
lPb+xePP2jCHoTYjarfvVXT5fkbuHB/pM0Sd3U+2Yc2AEOHdhLgSmcMwH5KpNRIcvz9jTAuZKJP+
jDEwC35s5pkGcxK2wQi0dRGeLWuTMwPNesRsnzA1nirn3uUgwts3JojIXW6gkxq65cpLoCb7XkPj
x5j+RylM/JDV0ECLPbxLwXzPKAPZ5q2QBo6Zb+6TjLFpsMcBflgnjGXUSSKk+UxtkJrFLiuQQSix
Q2ddwEmVuKYjpbwLD/UdNm6sZTK2UZOpS0d6bgOhtrYpPK5g65lPyWlke/LnHYDsLu/YZm62FslY
h94OUzHQSyxt5k0GW4M5UjiFFphaaOZtMDXLa8/eOsnXIhkrkYhQFvkIkQN5Nog3zt8v68T7fcY+
2gz5LQEJpVeaxKuFwps0XvcBZ6PYZnYxF4au0qCC2NmtaxzK0MowINRZKobOvOVvO6BXq/Zh1Hic
9bigMZGOC4TH+KA502EE5v6fNCpu9keupTHZVimXJGwlrKE6DuKx60Q/LII7oTc9sIu9lF1+IFoI
IE80xYy5Zlp6UgkekRQQ0ertaQGlkZSFvHEwKvSCe7y77OpYaAGX33QTPgow+maQvMhT4Hf56Oj1
zjQ/R1nqRGgjteqCuLLwlXS7y3a1NZtlrBeFOZZKIRMaycAW0NYFgAwejSv5EBz/oLeLZ19M8FHn
YeiDmJqwOzgz+vknE8fS4hOM34SjV9i8brLN+reMSRA8RaqmSnT6Rau1jVI5SyIaumcfryOO+Fh8
lQ4gFy5A30rvxsB89emZCPZI3ecXCLfmKIFfJhMFzczvz66/yw9nLViycaahT/Yqrz4tEbruAXmF
OSANxR5AzcOmYguckm4FchNQQfBncsStxG31FaxfF0tSiwu4fN5LIwrtqHtK/RiY0zFuj3TmUAN4
z3PE5bjYDsNn9VnvlgQ5MCMZggfP8CdHvQLFOpqJ0FD0DYxWNnjPbY4xbzoTioXoHsAFXGQBABRz
qWsADdIuSTqPA64uR7uiEzmDzzforcSA4sP9I4wJ+STvI3FqCJKe4LMSfQ1NC5DU/1UjJu7LvVHo
c/6ukXJIj3Rq4ieD3eD/wczN5ilzVont9a+BmExUumPhm3ATH9vvw3PzJflRfFK84pBGFqBm1W9/
s2eYGDNlYDUToND97iTJAvYVjT5fZhh2HgTb2MsnWg5F76UTOkPiXJa3uWsrcUw6gnd1Is4RvcbU
ySveWeymFndk/nRZCv2VD1F9JYXJQKIy6rSaQEooaXulmV3QkXXg9RhfLsvhacPYYJwDVzstsXjV
Ijvx4gfLhJbn18tCNh+zcY3/tUWMES5y2AqZSrfItLSDvgtd1BUrFPZAf8fFKN0MVwpl3RNN3dDZ
TudGyEBXQxC0QWdk1zGQykc/J+O+b27kgJe2bWfEK2nM8dcJOthz6v9wc9mOiiuJjL2PS1WIEc3k
Ar13xf4uXkBhI7/FRHb06qEpPH18DsZdiWvGGIFIusIkxwNnQzfNZvUNjBMQEe0fJVqtaAmBYhsI
Fh2pwJEwWFH+563kvK1lvGKKAFlfq7jQgx9IdyaDfAWa9r00mLOFy48XDNL+sqLbelLSPJDC6eJ7
grBKAKR6Qe9fgOQmamvw0Ln5hKxD5STOPCFMWjnM9RR3tJUmTh46zR3KZ1H2LuuxRdwClpGzIkwm
Q/JOH8BIMEJGuEchYZc2xU5MEm/InkTwtXbxvNNgQaTaExPwMONBCm8CwCALleQUQ8U5lrZVpiR4
YF9SFbZlc64DIEUrxeQJylehBou7XDg9L4bSqPIhhiq/hLB9m4reJWiRQrU7n3d9jpYPpcQgb00+
9RJGmrT2bh7km142OZU8nlim7KuLeSEAIUj2yljD6PA17v8WETokZ98VQFCn/VtgvF7eXs5ymowF
JXXchnMKTaWGRBagUStAVyrTrFmX5Wz733lFGStS+gRYLCrkhHlo9bjqJFdT8Vj1ngCAzsui/iWw
nmUxgXURYy0D5xNy3xMtO7f6qiQk/UnZmR51l8yFLvLK12tJHgZATiHR7k5RGezU5ilRbol46luf
mLzEjLdlTATFI/pcx2aCm355VDAM2WohqKx4l0P6pnFJJyZgDnLR5Zg9QD6rD66BTm9hVsAQF1pT
8FzP6YkET0uiOJ3Wc7Kk7WuhqqBU9H7qv9f4V6sZmMpQhAGYGsih24+nbvcPtAWvdri5kCtBzEJ2
Qw98taEgnmme9FR09PGJFB3HGnlCmHUUhXmJmgEvtaUW3wihssv0wTKFvzltNBoSCehOPoBWm/mC
J2hlgRvPkz1Ob0ucOrJyd9mxNlXRFJXebxQdDIK/m3mmGFUtBiFBegQSa6DA1eFncLb+VdXuLIbt
3YzwIpgVNEP4/6pd7RuOFng/q3bG7g+qdnSjP9j6SiITd4dENmbJxB61PWhl028g1HHFBA/ICc93
NxuTZM0gKAyAEklj22raqOlmgcYmCi2gtKAj/QktoLZe5/PrENs38JU8JksXS0NeVHEZKeTPG5hb
FFuMLBB0Gxa6FGiPAsjXFHoN7yYr9Hhd9dsLe9aWsZhiaWvdfD9dFuK0zW1bE1vu7jU0J1w2zc0I
/EtNnWVlHOJ5DLoet8ekjnL0TraPaTwfemP+Uo2YT8gjQfJUaeE9VG+XeVZyGctJxHma2iCcsLzm
V8HKwNf0Y/4ECM8SWckp8iq3y6wA5EV473Rm4K3Yw+fClznev31LAr4Bbi54Ef+Aa94PoAmZFGpV
AHO6Wk0RZru/m/wAXMMvYUzYFJa8IMGA4sOQ5HZTZbYw8EIAXbYPDrkSwQRNENNEQ6ZgO//3uc/N
oLYSxThIMahRhm1Eoa74VhYPVatbLW86Z1sGEI+BKoD9YYHfiUxmpKqy7AnT91xqnViJD8EEQKDL
TkDzmo+rdhbD5D15pU/BUtMSiqDtkLY7sfbpsoRNf9bPEqiiq6NZKzAkmCrYejUGQazegzdKscya
oNuIZwI8ZRgrE4sIsz/AXsB7EW1Ww3OAswQ2eG9M81g7k1sA01zBkMdlBTfTVLBzSoopUrxmxp+7
eiwwgANHCnWwC5lqtxfrQrGbPPk2aqUTLiUnPdiC/wbZ9lmi9PuSjkk1V7lST57ZahgQJFlmm0L0
PJQNJspFk94DiI97wTFVJifQJJt0QE/R+pcIM4VdKRxRxfoch+Qgm50bZOBtpUw6ciVwVmZzP+gA
OJi6dZRGGJdUu7ojeMDDO/XcWnOSepqsX11e/E3rWolgXFFToxkUVjiGSSP+yNrAl2PDrsu2sU2N
uJdlba+7CbAmwyDvOeDv6x4WtRAEkUxL07NbgkgNxFuRlYIQ2QLr65fS1xw6+DqBZNiWn+S3prri
If9shoXVJzD+ipn7MM0yCcaWRjZw9J0ZMLZd191cVnXzbFyJYZw2zQQSZhPE1CbxG7zqdEbjDyKA
FI3yXpB0H8D2HKveNJaVSMZ5AZgRSgVAjXB5iKw8PNSGzDHH7bIE0AgIiuAmGpQZT1UytBxKGvZv
RBdp4ereGNrLsbOAsxtb8WP0hsTGERUK6/5Xyp0lMx5rkEZq+gSSo1rxEC2cOn+5vGPbWeJKOfl3
44wNMTWbCSL+AcAN9s1uAupeBlb6knPV296ssz6MGVaYxkpyAfYhoZmBtKgMNuaOo9CWDVJsZB2V
XPDKsFcH3CZ7dBkgeij/x9l1LUluK8svYgS9eaVvN96/MGbW0HvPr7+JVlwNB0M19uyLpIhVbDXA
QqFQlZUJ+F5vVccuMFWrPQU3EKzdy7WtoiMP/r3IxAwWmyhm66StzNNPipxLOWmKYR71d1MLJIdP
EkftWoZTknSWvoChcQVNdUOS8H6lYuTUy0oV9thJCYKVklqY1ZAcivQlbjB8pe/VJtovas7Y262o
afAaRP4QyQy8y776Sgb9hqrk4CuTONmaDFq0PPKrtLjnRxaOaNMvDR3TAGCeQ42cXiBkTac50nW4
ikdm2Vpr+dAeF+td9cdDy3DLzTrA2hjxqVWyoURIlTCsiwZDNLhVhp5pJvpjK7uYLLS0DlPHXeIs
yc+qeGd4K9myb98RnxCTD6Kqq/SW5roBYsiWI93D0YFEtgsl039YVsAufw3WXcYn3KxYGSuD1BHs
q9zQxxEGybBF/x6CBgTpDsb4F0d5IhTbjAVuFHfgpxC2FQXIXGETv27tzCVpE3DZ5HYC1BtlyTaG
ztGEzGnD2BHS8DiooVWkhqeg3nnZ9sYZMXgBV67M49ZWzlux+qpVFCayXOAoil7gVW6wEzxgCdms
ept2QEUlkso1+POpY9GXgJ7WVTC604/Jli3UkQQrv8J//IrAectp5947z9uk02f87Fn4dHUj4uFU
wrqgisCi0kdFVPCqwB9JKJa0EGPqgkdRLmxOGk8lp0tugjKofkwhGqz42Tw94133WhXJrhk7J67x
RE8+oiqNraRI7/tk2omhAT16tM21xpQbJTb5vLaaIEa6p0AFU3ElKGvKiWZB+wru2jt1saAEP+qJ
k0Vjvuv46k7qpcrslfSoStG+gtM52pj/UrJKsnq4nzUmQuRFUy7/QO1PM+ukvK0FYzTDVI7BEEgE
48POX4zI1yrdmxMFTwDxVh/DYyYkz1UlLKYIDVGhbGylGJ041f0hEe26g05phh+Sx7Iz9tUpmMwm
4W8v+9VGGPyy31S0CNCnk0ZyK89A+yrDDTIG0CxwkPO7Yxja8ixMz0BnVBOgkka/EXSllMdJG1Cf
TPhkp4dFdqhk403MMqBg9VExxX7k9/0kYbbNwIMlKYPGSqoQHVIoGjec1APSDqaGajCQcNZDYUZB
8zFnfehAuUp5qkeo1ibCoxFjbjFZolNeCYegBDMkD3iZJS/qEdAlX8qVRyPUQaLV+23MPRS5rL3L
cqrupCjOYRoqLGk4P0i1dpRy6aGNx9SMdB7ytIPaW3nQzLeG0goOqimVpYyjg6wGQXVJuH3O1f7S
lLfcNGD+SR9bGxVM/E8c2Ny64cbQUlvNAKPoysBUIJjnxREYANsRwsdLOttFOeYOJJXF33lcF1dq
PPnSWJWulLf4q5Mflz+ISKLj13ANVUMNKBswv4KlSqM+vQTxXYnnAh4CwXdt/KQsOB1aYUEOOuce
xeJOh1ZrIcxmK/zmysUPAnfMj0MDzdYusNI8OtUy+KdrjHAWwCEWECEe2shK9ek1b/OHyz/2u5t+
/a3EuVbhz4CKsAJxW97lMPaIhxoqVXxUuh148y4b2iDXQVwXeJnQdvGYZqMsJVqrzWoUYyRJHxwl
0kwwmkKG+aFPC1vsK2vJKjPKwmuj6W/46DYbVLMaNTPob1tjx2s5PEFzJR4vI4hmWJd/3NYXQ1dU
Irwr+HV0iX8RxGAK6gwkZpBtA0kbqCEYSORNCyJwV9gEUZIMKvzzJbgHJj4XXPzD7jKMIE1gImLt
MflbKM8zRA0XKfACyPdoyomwbyRg9nrxPPtDoJ5RduJHALsmp3TRSIdOTMHIFb6nsnjurEyKXx2o
rLsslNNBdHGNWppS2RUEnkBXz/hCm2Z0GRc1Zo55TFJQZrqkyuecFzG/sFgLxre0OXQ6oWbtIHmm
fdtBgzCl6oKioSD+1U6Uy1VctROWAylLk/sIdmSsCGEuwcuN1fDZAEBg8z6t0YM8ilFkSVnCWv1b
/q1PYKkMbCgc2AhjA664s6wCCwp4Hqu8sER6mAeazXkwLTAaVoJfBorFI7HC887pxNrRs6c6ACiw
9BYoKvFR4c5xZDU8OLNrwewMb652kQAZeGmB6HRupgtnGpVk5/xkLuNVZxSSlXNIFlPJV8d3TSj2
fVvNZherbpTXhTkp2V1Vd69LHNhKDgkDZkf++1McjTro9yKBFUCairfB128oLsGQ8LmYeJ0bvGUP
zU62Wk9LLCE3kX498W53h6FZW2HVAL6DHCnDlJMqQTfogtDCcLAPgPWHNk2ww3Ny13uTr1nqjXKq
3kUzd2fRLG9EE0reTKTnf6weTwVUDHX5W5yV6jJL5jlLIOqSPRQlWPwEW/HBzFg5iic4RWoOV8Q0
qwzx/TF2Xv2/hmmQwhTG5czPXeKlaDF4RPExPRV+4BseYs8za5jrW0A9W8N7jFwm4jd+pKIZp7Ev
o9TT+3dxepUzmRUKiJt8OSeUBeoaX4yKy9QUFhq71cH2K/i63YBiGBMCwfMfIA6/hTjKHhV6pgjD
PHqsJx4qzC/REfCV1Cwt9VU/QqG1tUtwb4Q2c1z025Xx1apKnmarBKCEOJpYGxyx+s9oueAnZ6a9
cgfF+mvmK5qxq/QVpSi10JeKGOAtK7hE8Ft+BUPcLZDuzuxDQOXyxU727MI3VMmvWa2OD3gtLaQp
8ZS2ri1OLWMTMTe2eqM5ahhfMUdDu1Y5FeJ9UOq5bJv4xyXbVDTQkDN3S7IkXjYaboTJxoVQkyk6
ErpACG5btTsFffrjslGGE6nk2KwWHKKGkDQKnAhl9xjK75HFzX1kDlVsXTa0ef4UjQfFsiLgH9ST
XRvlZYw07GwzGHagO0a2OJctfK9CENdcmfh2ABM+TtKeRLLZ4QYygmEXB+6Em8tK9kih/iqmrAxS
JxByh3KuREHi6UnwXsbhjS5FNmNRmx8IehCirKPYj0zw6weqjSE1hAXhmbBKlHfhbGu5qxwGX/Da
I14uymQOd2wo6XZ0/rRLj0ou5aDUfF/gxe7qexCXH0rNaV0ycMDt2tLm3y6vc9M9VuaocvgUTXIR
gT3Ok2ew+au5vSQMcBpzRdTZTiIUA7RliL1sB41j4BYi+0e+WxzwxnpM8RLizt8OM55KYD+CDuG3
cTGxSnoIpyyxp92PTn3VAk4P1m2n+Qg9+aa1gx8FwpeYm6h6XN5IcTOMrCxTvYu5VbNw4FFqIURQ
7VX/OD2Hj+JOuQ09weccGTo7rVtCpZx0IUOr85pTeI2B++UmOebPfcly4M0LA5AbQ9VUjMvQxcgo
00I15oHg7vfdcdkJfoDxkd6ensAeZv0B98mmJ63skT9fRbRmQQE7krF+QmdR7wltE+c0Drhnjyph
F0Bazght3+ELJPCsTJIzvDIpjkaagkwJ0kwmqbcKphGaMjiQS5fbSQzI7PeyMmWM+r6tFil5EGB9
Cdy4B7xsdGdbNIGTYNxH2+npallUyBZ6XUl4tYm9MYLsVXyo3/ABj/o73OhKrJDYLA74YEu7eyqg
9nyF6UBw5Pcaw6G3AqCIhzZEaVCGhFD3180tpCLpDE6MvZq/rvi7aXwUWBWY7+8q7OnaBhUaQA8u
cgaP0yrdh3eEL6c+DeaMgiQmLXk7capfLCrrzc1dmyTHZuUzmMLpgzYUYmSL4mj3qokE+Jazypfh
kFpQCq2PybOwr+6I7kZ5KGezmEzDbtzL0YK1udRhCTV9QqaDW3nMRCjjyJmv9pw1qIV32c5WUFqv
ljoheSCNoMTlYw+sEHY+nKTxt5FDCDPbD8j+CYHxZXvfRduoL0qdkrwqoH0RIerMe3Wvn4Sbed++
Y3zMRfXc0UM0J3obpPNH8cB8pLPWSh2bcYjKpMjwZQn4Z9oth/m18CtfNomUfWMBXE5mRK2MKT74
fUqTWjSVACVVrUhDFgYuZMmPkhsfUNCxgXHNoHhGYn3kBHesZ9x3IAJllEpQNBXD692IeJQ2ZhN6
YWtC/PMpvs0tpbFkUzWJtv0MKakcbCOZw4OygoV62Qr5K++iX5JJoQ3luCBElB2wa69qxwLBbuYO
awtUEBJyWY+rEAFCuG6d0Jd87S47LHuic2gwVRVZy6GiUSnl4dQrceCWQWulChR4i/8VqfL1m9HV
RSPhZHRjZaRCMqTO2+Faye/RJXFk7dflc/gdYEhZogLMWI4pKpjYOPVUYEgt3Xe+uAt3kMP8FT/2
bvpAjkTkNN54AF+rcmMwVip9K9BRP4CKPEMdCugX4AcQeqNhV16159Hs4lp9VZz5RdrHN4UfniDv
aoUPJWQEMqf3VdC0affLq3HPPRg7+e7ypmzlhmtnomLT2C2aFHU60gVMVZuhouzisLBBZAdZ+Pip
0qL7y/bICaRz0bU9KiA1E4C8SlIk54yBUCQrXuQ3Hus1xLpFDSr8AFeXSvE0oJyFrSbVZHW8bQ6j
y3mKhUSBCOdC4/ry2r4DhKnvS4UfHY2pCOig2It/Q0Bqz+9FS8Y8VoAmaety752TvGMG3+dZaclm
0ve5q2gkfL3A1XZWSynBGdKuiRLF4qs7QrCnu5XHoqll2qLCj2qkkhwXuD6N+2ZH9DK1KzJUMIJB
mXl9XfZOzLd/XZcki3HMSRLJnxfkJtjN2iIpu4TyjhO5mgVdN9R/JZctabDpqILIi5iUFfVv86wt
0MhjbcA0UaWpPXV3Fif2WbnXZnxdmaHOXzApEx81+HL5ktlz9ZLzH5edcjOrWhmgDpym59mkJfDJ
JdRuMDRrgbHWBhn7ZSvbl9LKDHXegHvSIJ8QkNA2ACJwVhZ0/qmfsjHa2wnryhp10JYildJgJrfS
7/B9Cp38ibtudpGFWvFJR5bR24Jj3MbHCIV+TNvcEilwlrzzpm9+/gb6ok85YyzSDBur85WtiPcp
JJW7ZQa92q8hYXzE7RRyZYw6dJpatkVQI5yNVq1bZ8Hz2lEFV3EIzQbQCY1XePUhO1Vv7JRmO66t
rFPHcIqMZegNbLc+ma0z2WB/2ZGh/IG8u0DMuuxnu/sD8UjG4aBTAzGSsqAYYLfOO78wRrvIny/7
7XbGuFoalRMoMp8ZNeAFeC6r3vyEDORefoLGqReetFMPTY6r4mMC10HmJ04tWDGL1XOz5SGufgCV
EygDbl9BwBqTXeBh6oF0PA5kMltGAOePxT7Z/8EXJV/s2zW8skqFnbCM+yZRcVzH2UF4O3HOfK1f
l7vZLt1oz8RIkb/ukjkqCDWQIuebGc8QzAvLM9SShp9QfoCebWLrD3XoYCSuWszE1AOmxOJ3Gjty
Ka+WSkUmtUMxT9JxTgkxQWbnNfa4eYjArFkA4XpofKi0zS5vV3vObg/gdfcCyN1mVnOqGc62WRRe
/xQqbKEbxEdjjW0g9dPiZ3sLBj0rPhIGpVRAW4tZDLocoyDF+PX+DMJx4AIkQnj+EeaU8a76MeHf
stNiDixWLNIPKv5IbYzs6n9/cUwYU5a1smmELCelYgg032HowM1PIqhF/6m4FaqpIjlRSGea6W2b
afa/X1ymswZd0HIVdETgabiajr1H2uD5jvMIATyzJURKI5fWSZVOsrbJ81HEDme77Ga8Q5/GIYre
KewVTuQYPy/HK8Y9K/NUvNKaXJjCDvlC60gutCwye/DVCEhtiNQ4hsyUsPgOCPpyfEA28PVD1oLc
5GpLZEaeeGs6grHqMF/HQGWIADVitca7bIIa1gfxjT3VULkwu8cQkmFmvzC/7OVcBrNZ1G/J9FKQ
SeVmCAtzGCYzC2Dxf6cRpJZMRauyD2u8SePEmwW837Gw8CVPXxgf8nJ+iUHTr2uZMN8/6wnqI8J9
c2yvkp24H3YK+pdIKK75FxD6eNk7qfeNPkumhpE+ATz61bYQqXNXQXgHua26B83udbmPIrO9Ijk1
AtJuRPqU3UqNOT9UXuDob9Ujq6DLcmSazigVce+pCxw5bMf7TulPUqA/lUl81ZRNYpZN96HlAmq6
yy6sWjQKxPG3Osv/O2bm67c+v3ZWpU+lHMewJhES4zH5neTjQfrW/CZqEdWJ+Zy5fOvK5z1ZGUMW
g9aEjqYgeVP0FUjmzPDU2v/wOtthZbNUeJm7TIWntilKSQW01UuO2nW3y1yC0eHeJofQKTMDL2t9
VHDqWkGpkgnflADaJbBjTYB6J0+c13jZKWdh2snf9j30KpAoAlpR/cYwI/dp2Mw61iZ73U7ywzfx
ZrlavMEhZZz5UAcWK+X/j+38NEktMJ1qKehJtI+O/xBTldZ4849U/B+AKrZDxKc1KvT2vZCJUUQA
AEgXwL2AKkaIeNcBouZ0z+FtWeIFzLsKalZy5QTC+5A4jCi1/UU/fwIVcQHilJKEvILV28Br8fqe
fOF2sTDvZFUWk/19+zL9tEYF3iwMixx4DlTmS7O8AhMSuGlzMzzOgB5Yoo/xo9wUGa1YlhdRcbiJ
CglDq/CiUi1NsDBBV/CVsYnb2e/nsqhwK6XKMBo8UnzwmzrhE8BVDyTQSG/FU++qJpEIQxOA1Zvb
zoL+tUqDY9R+EbUsQWVPAGifUOlHUGTysqf2pkJt2ry8xs1OrygCya3LmHH4RiWjzFKj6oZGDmP1
IDuTPz3IVmUDqQIWfSI60R4hdeFBskC8D65lN3E4tJJ43iQyApk1M0W/NnOFzx9EP885I9CEGKR5
nozObnmYYrO+a70AWlHFe8rta0jpuLldeKwexPZTfWWYynwjLddrQT/vBDgCON0kOeEPKI1ZAM4d
iXg9wN9gxqxOzPi7eX5WpslpXt0vYYrazpgbyNXQxwIdAoignqW7zhRfMGtjgy2V1eDffr2uLFL3
S4J5Ka6tyOlpTNHTveTVcJHE2CDBfDQyu0abWzz0z8w0eNO5V3apQJzNQVOMM+wGJ4CqLcEMneZg
nNod7/9Vk1uEPAIPOhDUA2mAdR3EzdiQEt35njnEHnfCUBhphfqXD9F2z2xliYq2fKE38pQAX9MN
hVUtcW/pGElD0JcjVw6TE4ApnclhqnmqOXCqCYDix/qBC8MXY0kfliCIzWlJeOvyz9qMkKtfRUXl
uNZ7gY8rBJIq/9HJgGYtvfZ82cbmVbeyQUVhSRBT0HkAcjNpj6iexcKbEN4EgmoGmQWWV2jysGr1
mzcbSrsKCKZBJkA/UJtoDAu+xzEd96Q/SZQ2yGNG80o7eWNl3JvLWxmjDmYg6nMSaymCkTccCQak
d8ej6LMSzM0vtTJDnca0kxewsOGiGfnFnHTAIvi7y99p20VXJqiDV6F1rkojrujOFvehX0AcJP5V
fPQvi9VcyQfMUPEYfTAZVlkLozIhyOLxZZEgsClmfHVuA3jIhICqM+MBrewCk7wZC365HchXS6VO
Y9PL0Yj5fdLo0B9BC+drzxBOx6DmuTr3oOXOuEvv/4jAc/PyWpmmjpwgpOUg1qQrZy6kx1sQqIC1
eOEDiNpIIcNVGZneZo6yskgdwKSVA0WBzoLX91BsHfcaNN4WQtYfsVgaWGujsqFOz2OMgMDS3HZ4
54HNJeccSWc0JBhW6OelGBRTXQy4IGIdH4z7OcxvvMaKIQy3pB+PajkUY5WEAHnu4yd1X7kgqSnt
H+mOIHVyiGnlH4yDwFoWFUjASiJ1YGFA1LJIB7kFA5Cp3mjQVZzt6ZHweMzM8U+Ga9BTpnIQLeHM
48hjINsq44cOE3FNJblCzEzaNq/1Ty88d3VXCQwnJ1kRdCiKjON7ox516baVT53h41K7C4c7jBEK
ZlVdcQLjLcnaVvLnK7t52ASdXGGJUnA9jU9pu0vGV8anI5/m23NVOcu0YugInFVfbcQ1WooLmLM9
+XaGJCZ5SgEBaec73U2vWRfO9oL+NUYP5wh134gcVJ89Nf8dJaMNQRqnwMTq5TVt+/+nFSrVbXsh
x9AR2TZEfW48thVj07bbM5+bplH+btRDF/UGyb1O4VOxw/w45LjkXfiu7gs3Qa0RApgdeF3ILYCk
2uN+Xl7h9ot/9QOoKzWZ1CblSft0cDEKKTuld9bCgjAh0ng2ucJ/3K+fW0q2fOWJRtq3gaCgRRA8
GqCLf+Id5dg+Brb4E/w8WCYPrc+RN5lPB4Z3atQJ0Ps8aUHGTdYp9RbvNPeRWyOPvze83CUTct7l
jWU5KHW5Tmqm5Clf4uFQ97XdY9TANrTqbVGZQZq1MuoujbmE6zVwOfxdzYa1LuoebboSoIVBOb+D
IWTKiQ7RTeKedDyBBYDOQgGcKszdJGu4EFs0KrY0ZVIF+kwO4nyl8xIoeEs771+q5TVvWPOm29Ca
zyNBs4vH0KgLkgobOlrGteSKj2SFsQXUqArA0uyjXcl4gWw3zlYmqUATG8EwTVNGuh6t4M1dZwaY
A4ig4J3LztD8KFQw/jFL1IzwptPBJ0WqAuY2QCd+kPGi5YH0vEUJMMLuCROBDs7h3xVsoXsoQv1Q
hWYm5a1qLC180yBwk5dCYRf3gT3dRe/vKJPsu/Gv9nVljfJWPl7kviUpLkknUK8BFh+WzerpLN2x
i58vH/rt77iyR/lpO2Z8xwdIX8g8QPSKAgGUa0Y0OySg7rJHw75sb/Mwfpqj50aCUckUdcHyZgyp
8MdAOKoai1ttM7yoKoT1wBgKKhfqguCmtAmbLiHIDKIeKZjTAa1VtAABuLeZ4KvtFX1ao66HsEvi
ocsRXvAQeh8dzuxvUwejrNMM+snIJ2T7hr2wKKi2G0arRZKftbqV2naoyoGgeyRUognCrH9E4qlA
9+2DwMRHvP5Iq6p4zFRL24l32i7aK39V0MTQliTyeK9/Z6kCP28w8uhEJrvZaVFWKy0ZqCxgew4s
VNZmXUvSJEI2wkMcggb6g2kWlRdomJ8PBtdbXO5Kfu7VGKQQ3idvWcCZHzl/MAG75U5rw1TMyTVt
4vp2Tjy1sginCwo/N9D1cNUXkt6wbuHNWC5pEFbByD24KWTqQNYTp8cZLxCYZHPEwG18RyCpoDMV
roqn+Rj+YAPrNodGVjYVCpRACjJjDK0xdIn6J1Iq5nflTjhxf9UuXhuibg29S4G1VdE/qYLZHMbE
bOWnpHy/HGNYW6hQX2zWKyFQJBSaOV/DdaiSJ5mBPlS+S3z50JwMm6mPQnaIvu7XC6NiTj9kkdQn
GBIfLR29r3gv3mgYj06vWf6xmX+vLVHxRqu1ZEhjfKt/5AUiAth5FQTrYX4L9yQTjhWneK/dwgve
R8B5WDIfzN2lIk+vRKDlmHTioBpwQ63Vzp5Unqe2iOpkeh/N++jx8ifduvclpEkgkgQkRxaoOxis
8alQBGR2U6nAJvCuQyf1soWtfG1tgbp3QVU4ZUUBC3kRmSHfmejyOTO4gySjNpXq12Vr5x/8zV9W
C6JOeTrPapXVSeqdakfeozHrAykcP9SYOiGK6oUnjOasmWjChB+XTW/CR7CRugAqA1nVaFmYUezr
qCtGjNraEgSd0335HqM2if5wZidQQc9MJTQbR32pjbOSnOi3h7izSt5kgqG2P+vnT6GeHEVu1Khk
wJfz9pi275OkOhl/bNPnOQdfRQci5/qIcsPCKWbedNZsBKYRpX+Tcq03hHKuRVSksQVpmMcD6vdC
kLIoGvnxcYrQyiVCLCze6O0zvPoElLMpsdZ27QJnk730zviBplT/viC3jFxxh9zramhM3i3taC8f
hBN8kXWZMn8A5X6gQ0IURvxFEJnsvoX2jA6h351KsohngOOd0c3eQyjFvCR+86glJpPTmfHp6Wag
AHqoNJxwEwzuYIMJjJRf9FeNaFi9jsfO+8s5zNV3NqjLZ6xiAO9G7LpqtPtKupkAHU1A/jRzbgld
uKn6kbU3ETYi5mv78qHbzl4+vzgtRCFIoBus0QjAcvMrUjNJazN9K391hxbdT+io2+XgQgeKVUWQ
WPtMXUxaH4t9G2LR4RNBLIC3O7V5YP5GghXjdXRYSMyJX5O7GpQ+nB+dqsfitgTcCLNorngXnYpH
/iD7YK/8A2AguSu+h8F/A4BBfv0qi+3mQVR6DiQfWXENgR5hQkawRIzQvlUtXX936sKK1bbNtQpb
oFXX8/Ihp88tmO+V6ZXxjVmLoaJZ3qkDX4j4xp1r3A9HzJCb8aNh4cZaLAKtDKzGZbGbblbD1ouj
glcYyyDBB6caQgkwDDYIYsx0Z3gi4Ochc5SZxKVLn4uKWyOmUsNai1Ov4LJXCUx5EggWG1W+iuoG
7HBjeZQK44WxrcRDLxmlYlUlqGGcxIgUxbE5EpVTjO5gVl6wyKlhhwnxsj2dRuii1JdMAxRdSMs+
Rf3kJr6T9+GV4IqQ14ZcR2aKNyPeOP09QHm3hjcBE/4HOTnrZ1DRKq3zVJ8reBO/nwYzR1I+oMwB
/DuYf6HxNx9YoWKzFPDpSjoN0m0XNVaqHButmM0RAGGYJITDHBiI/6iyytxpKjalQK7I0gyDnQ1F
IICodnjv1AcZkoaRpdYmshFAd4Nr7RaDBl2D5S8OedKyVn45QOg0ghceXUdhyOMMJYsTirWXlaVf
JaCz1f6m/rHeYyoWlQEnLwIhISnqhzD5Xc3XCTDvl08Mc1+pQBRJTcnXBRKa6cdg656+N9xy34Cq
+lejm/Ges8D2apjzsbTF1ppOKJv5fWGGNnOSgvjofx9dnaeCU9kueTURdOUMrRvBRKXeI/j2bM9+
pjNSGpC6fb1KYmnghIY/O5OMKT+wjKWoDXao+ACSNzj5zQBS/dRuW0v1W8LCzFzt5fgPtuKvv6DP
NX6CVgXZdsHlzHoPPjRLBdRd2fcPhIKBPTXCMEn3VCfOWKKkqgI3it9TPTNbydH6W4Y7iZe/It1T
nVS1JRL15IrpdtpHn5oaaNwwPkDSxOSu3Wne4nS/0aHbY45yfE6RSLBmuM9MQxdc6XwPrjKFsOuk
NAXhtBe0OoQC+tM8cyYnFddlUx0KDfKJi/YAuOsj3ye7oevctjG8zlD2fI6Zy1L1jUh3FKN8g5Cp
F+O2EtX5AIp6W1cx7JKgnTMGx65UPb6drLRZFLNSh10xzE6QQGZE6k5NnH9EkmEBAeqNXLtr+tIr
kSMnA/8CnJ3XtbWr5aOXFKqtVMUh0vHdi/66b+WdmKcHuQ+A0kdEk/SDKve3fA026ymMbstMs6UZ
7LmC5Dddbsu9dgtiSU+NRU8bO0+Xqg9IhtwMoeRd/rSMtFQ/XwmrXR2BZWrkHAe0dUBN8jDigvFy
iNeKP7Kr2db96qqzCo/1BGWapdI+NVRbozXONw2S/7tu15oSOItkTP20dr0TzeEXu5F3ORMGH+PX
44kZfQhEllhrn4y1WQnRSeFyFv7gcoakn1e+2tBQFdumIslDYxvXfY12TPuukhKNDbKQa/1HeRTd
7EpGb4Q1X02iy6UDQsVaaeyyMorPiWDot94A4hcyxs2qPzHuyjNEZ7XAbFlkpRWxwCCeHB1vhTl3
JOGFSXf2HxWS/38aoFrx9XOlDdfOAonnsteD43SX7sXX0JkfSYsJjBVOvZMso0JFn5UNMPzkfNGs
VljXWVmVM2i75jF3y9GTutFmHDtGbkerZ1aGJlWQayKPMrCwo4mVYHBTNiMiE/AnAu2sjODcTVit
KU1EPEwKbOZogVlef8ND5KN6WV5I4yBxtbvaG++IJD0kszQ7yUFAVT/kLrN9x8gHzj9z9TOkJG7y
QoePKpgNRm3SnXDmFyu/YR+H86104Tycy2ArW4acGlI6YY/5PYqUZvvIWT9mV3eTW9aRYCXONBw1
huJZVqdY1uASDTIn3HemcNthEBjlULt/ZtbNGDeySCV4ejf0rdDDICGxau+IviwGv1ITTL3e+Mxi
KyOR49JOUpGl54q0HDlYC4PeSUADXiex1cyAa2uoxwUNI31lbieVyala0k4GCdSkBQrsmwyk/GT2
KIji1aUBFspM3baPvCYqEACCQg/Npp9JGpGURnLBZbyplyepZow0/Ec0+7RAfsHKG0ORCxRkh8RF
ut2gm0uMflno6LZQITlVrMRpbtPrWjBHX2IRyW4niZ+2qYuvzSYhUQtSl8jeGvUk8Sc1e2BENNYO
Uh5ZxGOnIo8hT7nwLrspXEiA7fgdeR93Xv8MxVBW6rJ9036uivLKMOeEIicxVDFni5zw/I27E28C
f9jzLriGgAZHwQWAoJmFvt7ugOifpikHrWI0EmQwyZ8rBLGllSYZ5jhf8ZmV4rF+Q4RsWAAy1hZT
F2Ji5HkukzS8r9+LZbJmvrEuf0WGBXo+ZZoVqZE1HPQ0HiFioItPo8xC1LNsUGWNXEBJoyJ5fITe
RiOchOzj8iI28VrS59ehSVrnctbLhlSWZS/0u+O8H2zCtivdqffSvt0tp8pjOuN2VvSvR6hUJSOJ
yiWUauQMnD8Blpy58+D3r/xrUJktyqu1O38omgPVsp4J0NyMzgYmF6HypwI3T7lFVoZRq48loe8J
vMgaIrzwtbvyROgKzmPsPwoAALiRWVre/JKfhukKfpETNb4AFKDRhCnjVgbjRSH9vPwxWTYob6kF
vlXrwMAEi7b4XJzvlIkRRzbT5tUqyFW7CszpkqpiHwUG5HiJl3S+4qkuzySV2a7TruxQHlIXcT5l
AfBS875+19zFH18niLQoVn3/B6WIzQRzZY3s62pVg6rmVafi20Bk1smd0Ake+B2KlsDlY+bIXhif
adsHwW+PqRAeegdULI7UOJSWtoMrKKDRzIB2Azti1c9uGXE+FzEeWZuR3/i0RoVfGVKTS1Ji+kXJ
IN1QQ2kBhMTGPZjEEgx36QdwIc1m1QRMCu/tXf00TB01ZawqVaoxM7JcFzvxSSAFSkIKEgFFSG4a
5uDaZlj5XCkdkJdAFDDt32L6MtjLALNPfpmYnWbKr+rPwO2cBUPDje4kj6xJ3s2UYWWYPnedEg0T
YYmNuA81AcSo/K0sLK2k7Xt0ZYU6e23e1mnTwW2Ea4JhKux4n57ka80j20lmECPGYWctizqEcV7H
M5/AoGKAt769V8rfssqAn215J0ggZAkj0IDx0EzWUsfx6OyDR7ioea8fMQVdur1QHKCXvC9UCcoy
hns5SG7eeGuT1IEAH4Q2jmRITR9A9USK5811vB8OhiXd9vbwtDyx31dbrikTLJbGI1/WaMm7MSqy
KGlxFupKu1LxZDbrGCosijoeIK7GGAbYCtIyRLmJ2gum/ug97XQpqeWiIb2QFCSB8i7fSU60Z5VQ
ttxDBlOvBolxiZdVKlFGKwjgSxEw2kq6y9LXbvrA24f1utn0j5URsrGr0Dyn0VQM6GiB8pBAWEHX
lpp6DexcfopPBDxf7pbFAj2/ixSGWaMmR4p+y8nA0CigJIZ+Fz1jp4DBXuR4pK6KPt33apeYU9/w
bmQEul01Rmhnk4q2RzpaaiDAX0s3lMBYpxa/GD676T+rH0Kd/bmWO1UrAZgiWRpm4+rb4h50NDfJ
c3oULMEZvACdTN3sZPuy5a2UYr0DVAzowmZUjLlCAspdS11sJgbzAcsyQf589YnbDtVcMYcJwnRI
xH3R7JcSi/+57AUr8QHEfIhYKeim7672k/LdMF/UgeNwKcY98CL/R9qVLcmNG9svYgQJcH3lVmt3
9ab1hSFpJO77zq+/Bz32NBtFFzS6Do/DEbKVBRDITGSePKdPAPz6RfU/GOFa7x13dqVRp0mq1wgL
1rGLDHcCjX6g/Ml7Fe6TaibgXoTy/DZ6F8ZaN4GTs5LAQKV9TSvLJsbL7WOwmZCtrXBrabNAqs0O
VoI79noktc1mf7Qd9Tooy7kizM9mBWBtj8uRIM+e5WaBcQ4Vwr/26+CMD5o8h1zMl8mpD+o+vfQo
2P7JsxGymQpoB1QWlbjzLheK3gE4Bd+ZGR8UuTh3UZiJnNrmiV8Z4U68MUC/jIQhcBzo0S9go6N7
60m+sOH6ziGfMkeoKbnpyOCRoY0LLjGZf/YMVhsbNbhNdjM0Jdm4ef2TvXigkgbQpagCtgmQVd+s
8W+dIFDVPKwjyIwsi5sY0N3Ln8gUgp5aRmEqdqC/tlO1oQNyUORNNuPFyjSXigFdEbRtx2a9E8Ov
J6Wyp5I8ZOmk2e2oFTZVskudU0GOveVONFDfMPUyXb8iCyMVtSpjtJDqzo2dFp+gtmYP2uPtO7gV
AzRQtkMoDepkmK/g/CRNiqaJUMLpSu2g91+toXfi6EdniTCrW8dzbYgLNlloyFnVwdCsI+ZKKCaW
rXN7LZs9rbUN7p7Fw2KMbYmYnWAiGZKj343vySVFL43pbI/POqLZ8yhE8m1+p9UWchdPGQAnqFKU
UxTrskT3oabbmrQXLG3reafBg0CuAkMV+I/33wm66FKT9UDAR4cB5b20tRnZpPIpvpsv+jOKDJlt
7rNH6cvy5bZlgWG+vT3PEZhNGEDEAC2docFMBdvjT6Ru+1gVLHNzK99Wybe5qwSV4YkV1SFOf6yG
4SWsqn2SzYI3yGZjAsENrgtqF1C64QJBroaytSSwk5z1Y79b9rmDiWE7e/qNeakt5wHHD0YtC1dZ
5ocmItOSQVqB4wERKD/M7RqEYsOeSXe1vmkzNuv5E+aiXXG826T21lTTgGQaxp8h6cMdmhodyYh1
DYYfy0U9KgAe2ulJASwuAuGVtpPd6NR9DL9Yr6+936iBbEUITdN0iDAquqbwOOfSmLMlnvGGZYWx
3EsuS2jTx9knwNUqXybRLMzmWV2Z4/IJcxomU2IhguxAr7hXTtXZPOZ7hqGiO8VwGYFZ7FooUfi3
L8mmc1sZ5s5TJ+fQAKpVVG2hB5Wa37RJ4Ka3Xl/rjWSHbJXO5jSaewC1A18FlIjRJDHO7uwoymA3
ywGaDiUjJosNdDoXDqqKdmEh4bazJ0H+qJwYw4L5PHxkQL/AK/fk6fbOCS1ycYHqWg3mfiB26l9M
PLlwa8wSN164W36Nh8SzxHwyLArw76/1GrkoEVhzTYBGZfgAxVdcdA0equ9sUpP16qGuKRJq3qwN
gI7NQoBFV+JKvy8P+nzGcxdt0McCWoHg08sdi1EwB/vwMKCCBM6TnyJ09+aRNFH7MHS4AIjqcSfG
qvQ8g97urlS+NsljO4uk6Led6MoCd9tkNqxssrhHQBsLMnADnEqmrX9G5UiIrNikHdFWxrgbtphF
0o8SlsMakgCy7YFD8Apk7xZYHlQwnUNI7/g7Ioibffu1Ze7qSWqaaRQqsrgSmHUnXr0jFMLwtjo6
KQqPyC0opETzZ8xngIrNa35oEQZgwZToCG/nZihZbQLnzytFrcEZzMLWQYlc2YNSwF0MSRo2RB3Y
wSk9gDXNsQ7Nn5E0rnbB4MbTMmW25pAhgFsPCGCn3w2nH7pdvnSAOIuAZptbrsuoaCkakl/Kj/sW
KGMtloqTFf+a/LTcGT5DTn7IEoxWMU7t2MfjugIGV/1c/Voc64h5HUx4/gn7y/pncF9+oFMX1AUG
hOTxqc3xDoaiehf9TIfAFjjBrcC1tsR9WGKlBUQlkOrPR1atKPyMeAG1MQZlfGfSWAFmoAC7DSVH
BjWpwAVvnaqVcX4euI1pIpkplhlMvT1MEMaV70MKqY+ht8MMcqPzy58sl6j4sJBNJkiO3vumOBtU
tZdReCoxVRl9SxrdU7oKw1bepOz7soAeDkBN5xy8eEOr2lr9sR8/FuMHo8htvRdKx2y5SsS8f34O
58jqpZOqCZ0LlCH6zAY58iMgq6yZ3EJ/LRh209cIakC394D9nXwQWtvk/FmRt0Mk5TkeJ9WXHuJK
WlP6VQqF86L+g9RhbYk7xYZeVHOSUiTwinJfmfUp7tX7pNBcE5/HGXX1l5E3PhD3Arubr7G1Ye5Q
ByVK81oDb/X3GD1gznvDk0IbAKdjAOA+4+VpDVv/cHtnN7ErK7v8JC2ZC9okCbyH9jz5TNAGPSmt
BbZLemSUWOU+WET3V/A1NS5tUimAXWRBA7hD6T/50trK4s5gF9zFjCT/3vpZlQ5ogrLdH8GQ1ovl
0ict7udGLlNW0lJ8VoMBefqO7qr7Ct0bUQASXBS+jqXFcdJC9Bwtdu2pqj5ZwUfBp2O/9vpWQFCd
Ut1AeZxLzWIr1YMGtYddkLkYljqzkQvLkSUku6VbCVkpt7JqHSPe/zXH1rvKqlupnsGGBdkdhqou
Lt1eOaLxfBL1NDbrnGs7nL+DnuqMqkDClOTYR+p3ySXEJLTu55ffOBKb/ny1Ks6d5UzdLNJxGEMD
rahhsKvcCTBHc2QOzbSto1ramOYE12eEUWzWi779FbdPyduucq6N9mZkBlKZghnxi6yc50VQAf8f
F/zNAOfRUiQjCo3QWWdlnqV1s9ANYySE3b48A9ab/QW5AkFHUXRSOF9mjbXUTBIquMrQHAfliQRH
uT/N6uQ2huZYRWFHYyUIEZv7yLr5FgUZ+ZWsYkpDy5hUPBua+Fsjf4lSwW0T/f2c6whB4dTJPVLq
1HoOQhTcpafbB2GzZPuKR/jPCrjr3CtTLksVqGJkc3gOysbVZ8z13C8l9InCyY3j4k7TALo3BCeE
3acrN7LaObby1b02EkqhJo4IkMZ3adQ7fXdcEuL+0epUHbUd9EVRA39vpY9Ca7B6rO6/b3K6A6c3
8lKh/2D7dL2efyzxEW0G01acduCjgMgkJIZRQErc5lR+hkDiGbV9oUDi9v692ePCWZGmsVmHiNxT
GzphoLkp/V4BcCrYwO0D+GaGO4BL3pWqoUTJjkZkR4veCxZyXgzVtKsg+0RUw0NN6UXPwB+jgC9i
Wl4UNffrqL8rF0yP3P41m8NLOn37NdxhzbNRbmL2OdsZYvfKg/xYgT/NBaHKXdVhGB+UX2A6mbzi
KQ1sNv4ngmaLdp07tWalT0DVoJ3SxbObtU8LqLdnSUTguZmqoAxhKgRVAai2vj+1+VTpYwXtq11Q
BecE4saV/LNQ1QdonQp2dPvzvlni3DQG+s0iM4cAj7XU1fvER74rMLEZ6laL4a4gHuZEDzW4sIaU
Lg1UpxwspwcYVK5NW5X6hzkTsfttVnP0N5v8bAK6omh5MZtMG0mdnRkPNiihQaYHID+v86ijQcz8
qyj3EiyVr8yNs56pGDVDl0EHPwRgHhjGskmfO3pa7bv6RKYnwYXYfJSuFkrenxSLGrnaRPCi+nI3
eoxlJPSUe/Uh+NJ/AL2KfQk9dG735vMXrBmk4T+zR32wpx0Tx7j9UzYbt+s95+5mG5GQ9DMcYHIe
Qe9EXQ26yqHHBjZiYk+/WD25t/sjRLJvW96M+6s94O/kZDZLYeFOsnooBUFI50X71Bd93O2UZmWH
+YZVxNIjpZOaRGO9PjnyFFqclsE6W7Mx4EW+HEsaf6rG8dS1xQNu0Wd1yp0JrEhuN2dfb694O1ld
/RQufcz0UdcJq/RksR0+yWgjA1X9kmLUZ7yI1TGoaIc5f1RYEQmqHOfa0vudHnROE7do75qHLsvv
rN5w0zF8gHaRm7ThIa3AGlFCESVT96VlZGhVZgfwCrpq07tG2p+hA9TbRmuYdlqax0GDgoAanOS0
fIwtgExoMX2YW4yPT5LhmXlzSibTlvrmqY2WSxyRE+pOjyg1QgtXSzEHbQEpMivODBqS27u87ev/
8Y2vwgGr7y0ZlSmFGTY5CGa3rw8lqZ1GJJotMsJ5x5bJvWOkAnny8ilNT7kGdWFN1LJ7HQK7Tk7+
WQrlKoPS2Nd4R+Fu6o+vo0zPOcYOajQp2CjTANdAmaxxe2LUYKKQuUmks3IMr9qyq30MpVSSJDoj
w9xRBWGbgj4nvSOJrR9iR/PpqfzJnAT4y33yvT31zuLRD+lF9OQR7DTlXGWyGDkNdLiJJDlLylNL
fw0i6uZXB3+1zyqoDwzCHvx8L22WaKv3r4gmf8RJBikR49ZDgoKeXul0+wazTuNLe56OE4ZZ2OyF
qGa1eVVXv4DzDNOw5LQd8CDpEwyLUog4yN18lwbQli8l82mqzLNZwUNXIjWSbZ+E/iXiOcVDmi88
KOYUtEqLmMtKSUwhj8lmL7vyUEKrQoTW2Wxs6CtrnNOv+3jJ5BLdvNqrDpbPiDwrL34ADk/I5iFc
Gef4VTSHomyA+yvQDtqpXvTM+MMWEFzYIA/+A3sQKdYBKlHMV1gXjxkNK3WR6aQvaCR2B5Ld1zg5
eYqRXzYPS9GTEl2N69DGLFoUU6SapSlU5x4Ty9g02SRJsHjH2G/iGR8vcOndgpaFzKidhBavEk/O
IncbRxlzIK0Oi60X7Ehrp+i3M67Zv4cxwh9UFe/rlQfgbHIZykinCA95tkokCuSO9fohvJpe8l12
0sBCZ9Rn8UqvLiSMMopCVaEUaAYevCMpaqaQqpR9c+ltC9FrPJb5lzGGliSJnVzFP9Cbux25yCu7
9DtHpIAUEVhnBfeR6Bp/hAZDC0vQsYIda0H6K9XJfdF20YU2qELSzoSIuNnN3jJO93MWVQ6AcTaZ
JsXFPP3kkCXN7S7RQG5mWa5Zjr7cQzQvX9TcpsvwdbEwKBHis1HpjrbqfpK0s7RM3yK9bewCJAHe
Uisfyw4sGmrZzLaekvChlRR4wmaGguZSKl4VNHs1AEy/J+F5SYIfYaU95yrZNREK3an+CRiBX4FS
RfaoG/7Qxp/DGHl7kh3NIN9jshpysgGEVSEbYpkozcvdI/b/Q1lLIG0yKuA6W6naVbHlFH2eOuNS
tp41FBDH1FRfKSewpJEudqNEV+w+UM2DXGmVT7VEP9NBR8qqZr6cNHVptwG5V+iwX+gI5nOpfaaj
tc+jUQLey4ovOFVJbgctIqzd6akBiGQ4RYfKks+QFUrvgdNOHtQEXFJTQnS/zyPjXFS95KeDptpq
ogEXNBWGbUrz5HY96U+GmZ5lKYUIGMjv7DaPc68u+uJ+TAv4HImAmWoKu7uYdIcxjTt/MBmtgzrD
B2aL7iHlKvdSSqT9DG1fiRSKq9bybBvprO2SoIoxfGvsIhXSVCTN6+OodPk+CSMIE/bFqJ01rcf/
S3WSqXcjpQBtt0L7h7EqvFoNx7vCiPO7LAD19bKkdxgmeZIm2Z8tDNKP8ww4dB+5oZ5fKnn0giZA
XaBp3B6afcemSHMnzWq/CaTBqabgIM2hqw25o4SKbIPiKv2Q9MZfES0juxyoU+Zd81wtbe21aQ/O
JtSqzqqCGWWtVu7CNJHduSyTgz7O092YzBQBZ1mkXZuExec50FPQjrctvZcM4xgtoJDL2x0K2rHT
IoF3lB7AhaE5GdP0QS6X3RA19wloLKxe6/cxMT9IJHqesQ9NlLrDlO7bDq3FOZYvQWlCQLhcnE7K
UPpORvhIM2jupKAxd1HQH8dp3KcT0v8CtcdZr49y1uyqKjlmYemW0fCcE6jUR2Uj+SZErndTA6mK
Kmt3c61gY3QldvtiqMDBosi7ZAoUt2l7R9cXln92X+Rg7NxWBhYix/8GMGAH9+C+ocOzahixHWPi
uLOG4a4IAzcZ8n0YyZB3pmhGS9kDkTQ/ToeLpmenEgo9dTlBlGcOo12SqmdlNtwsIk8E9ZWxlD7F
ifYxbJPPoUKRqGWxfkwUA93H3jBnj0wo6sZleZaC8CkYgsuiFJ5Rpnv4hWPdAJ2PNaWHVpOPVmjd
tzR8joIycwKSX8pw9LsgnD/pYyH/LMN2eCQJOc2xVDpNFewVouyjRVlsaZIStw3AngAKY1xhyDbZ
EaWZr9SAO992m1cxCSkbZgOhk6Qg9l61tIeOaBIIXEBmqAPvXj13neDddlXX4Qxw1ZY5mkkdDFT2
6yB81LO/DCU8KsOnwGz2t1dyFek4Q9yrouyHtq8mVfbl5asZgAIMDYX43ytQvrfCN6XrZFKUcTEW
/2/8fuQEh+xkQT1WrJsu+DR8FB1p00dTqsm+1AFhQNsEWsi4lIIDsL1tYCQyFAocIM+IXUVq0KQG
tq0Zjs2MEqO2n0NhceqKAxfbpqFoSlCUNpAnc69pBPPCpAus6KgV2aaluVa3XPC9FldLa79PySEy
2vu+KYg3GWYsWORWsmfIyC8xk2RpusHb70nWqFCQkpEGwZa9yA+MCCXdtfDFQOy8whxFAzXkqlDF
EpKVUe7okzDrO6uC0eQQPUAkMXkBv+OMxe4xV4AOMN1PZ5BCMJredGfcWd0TNRGi7SD0Esi2I9EW
Y1g2UrN3v4m7Ja2sanI/4zcBmunPxuyq2WQPypckU/wRYzVtnXhkUAVlheue+/ut4K9NFA76YNUw
2892bLjNQfWYNkj2aUHliiIvZBIdqSter9Ayl+bHXWFISvZq2YvpS1r/JXtM47ADbMZF6SUcdroE
AT72MhVKel8jhrh1cym/WmRJjJQUt+tznbu0cUOEi0tzDnaQOJwacNcUfrdXL7WrzF59DoJLPp0U
73cAY9dPOu63cE8BMjCZbXYcB3/8yLjK8bXd9IER+Ik5164fq8wafArG7aHzA17m95VDED4Melst
+OJH6HCdl5Nyr9uY3roTS4hfhZhXUwj0qo7JNTxn3puaTDNBnjjLfqxofk5PdHpOaXciopLSlat8
b4eHnOvFjCRbhR3Ir4ClAyVPQl4KU/kjZ2X8s57XrV0Vj5qoUqNZgh1KHIYUkQKb+apO/q8CvPjF
dhVrsDR8K8VECYf9my19ZTKZkdSqpSJDi8RwWusph0r5vwzPnAWuSBMXVas3LU4f0aE/gnytX+qD
IULQv1b1+EfgeiFcoEmXsjHKmCA7B+/Gt+aAC3bAqzdx/tIKR9prP4CV/LtlkDrZrzphAqeh28b2
lyGzm3umbyrqEmwdm/VP4sJAYAKrN4GvytfzvwKlsMsaZGZBItjfrWCztsJdAprHdY2+GuY15WVn
ZhO140gFnQyQbPG411siVBsWrIuHXuZmLIUdppNQQOkb2/rxyo6NqXdGansPyXkPhalnET31phdb
rdPg/EpeR83csJM6fdaNV/YOhjOtcndhWHBxB2QrYK7tcR68HKc8lNm+qjvrYtnACjS4kkziD6CL
HQXPK4RyKWqbDP4pLBmJrHM+e+kSMPhKr9Zh1A0fyZcmc4tPSWG3pQNe+F0F/CfUebvSD2QvOg+i
c0W2PzN6K/gXxkQo9xOqzmzbBn/i141dm079kU2tMuV53Z4xCvxCXuYfsh8C9Yon3D6Kbe1wzO5D
gK2F356Zur7cbz+FebGVlyIWhtFiiXmp1FZ3+pGxV6As+dR/ZrN9xU44Sbh9qd4Mcm4x19qwgiNG
tvSsa3YS29WBBc7qFPxVu+Rz8i27f4X4HoQfXrTrnLskimSOeLHJPsi4D1nvJBBoxrYzXckZEzLR
E0OzC9t97DDf2mDOe5ZV1SoqSxEad/4VnhbQBMSQ++gPv5McXXesX0PC2+5yjnHSZS2SBlgb/DB2
GBlP9ZAewYMOiqbMTu6tY+Zlu39ftOfMcp6ySlOryRSY7dCes4fDgkZiD9ZSzDzlyECFzwDBqeVz
3y5Kq2Zkm7pcsjMD8sY2fAj+i675XbhLHnTw2wdQIYrDXYsBqNkuia2VD6jsP2BAQvBMvh5seb98
PjFrq7RP5wk/x3i2fvTfWM/CdCcnf8m+gSOONcPcP4j8qixrIGqkKP1xHpsh4qq4QkimknTOW8sv
NLTI8dS5beZ6FIMtbGWH89SdBrbzBbA1X4a0NWF0pcM+Q0cK/QpPvqB5geEHDLN9aSNbScSV9q0s
VEExBdQ6Op64vGJk3wwUURbmk8OEN9yCBMfWS2fC8MkrYLt+UAcnzpwBfTFhoNhyFzqetohESOGu
BgeLUhmjRAlwcevxQCvdNuUJarAHwRazT8X5B4tYqBUY6JoYGi/wCPKcae6HicArjZ78DXrCQBLD
R72AyE10TjeuzTtb7M9Xzt6MhxGg81dbsqNhLP6VEVK3p4/E/R0izK0awTuDXHSpCMkXdAdwCQCW
phBvXBzGc86axVCsG57E4f1aqQsDiIha6JOAV0QDcuX9GnWS1yGhM4G/VXz5jvoNIAMTlCdsGtjj
h8nOHUaCmT6g0WDcZy1maUzZ/o3X2lV9hvshnCvW8DgvlAE/RN1lD8bJPDCz9YNY9HrrXfhuyZz3
jcOlAW4FlkYM52PkE5c0PUT74vgbb/+N8L22xXteqsez1gSw1WIoy/KnEyNgy48d+G9ZW1ECO7Xp
iz/rVo76zi7n8Qb0WqZUht3k0N6nBshMQQ2NGTTo14B9XDizseXS39njPB906Hu1DWGPFSW1wTZO
DIM0OKOb7fuX4e43tnbD4bwzyd3ONh9kNWlhcvBnsENLxJ5TkFYODJB4HJ+jxqkvkJkS+XjBOVW5
O6o1JJS0GmbD+2BXA9DR+8Hn32qAb2TeFgUaUQMYBT6dLyqoXW6VS6Kxc/q3UmAg2ZDuWw751wox
E+N1i6d8iPb5s2F45QnNxNu+lq2Ed7Ur+3yxIUOpN5cb2AdjjF0mjS9LVAAeZ5f6lgnumCZykBlm
ABOafinIw6CDq8+IwT7ah/uy0GwVPfHbi9q8GetVcSe1mKVpkdG7BaUe4+FPv7IBd3YLk6MlzLw2
fc3aGndI07GcLDrCGuRBQBLNKl4NcHLZcbSFJ5P9Xbc2kz+ZhZmUoI/926+xeWFLtjFYBNAEhY6C
ilX+STAGJ4FMwEhFdIWfVgP4MJGjwmDebYRENegCTuRAj9SDKtWX299t8zCuTHGvkSaZITTf6OAn
T58WQ/tuzUJE49ZrwFovh4uFkzbSPBxel8PgQxlEl45V5Upoy4P5io1Xdr0rjUKK5q2S0TvDXOyL
LeU/+9i5MgiFcbknu3iOaq/+EEmMn0kFa5piK61jeQAK+JnXfAifA2cEE5dce1JiRx9M6dR/EmW0
Gxkl2L5VguqpCi41PlPXh24wIwXa7XNfHVFrlO0y/WTmmuzW48PtD7x5Vda2uIsZhqUeSWlJ/a52
1aN8x+gLlwECmhAp9YUP+a08cm2Nu5iFVurZpGJlrDg83v+3ODxexMXhzbQOSBTZgkQgRgd5Tg2V
JJIaxw2kj0G+wHR6AhfcUSy/YWSe+tMi2sqty7I2yJ2n1FCCqChhUNqzxb1AQM82z6z4jfUJWwzb
6wOAyTJB5WGaPI/HNM91qU4wlxzifWIeGSzM+rDA7SSzg2Rx11ee4LBs+TpjZZI7LEZRtKrawKQR
AWu+uM0XZc+qcDnBzDl7ZP37cULkp2uL/IFZwPJkmrDIoFMYyU29THtlxGN5XKQ+i96sW6HRJDoo
BdkxvXpPoVlVFuU8YIXKE+Ok2JkG0wUrLln1FGI4VE2HT7c3devU4HjCFoSkGWr1/VOgALRDNpIS
WostNtLM3bQXHMytlG1tgftqtWrUdWjkkw/CEHuY/5oy3Q5yQU6x5bNAhgNnBcJ0/MN9KIXGmdY3
KvULEDsQE+/tzFVN35xmUfjbSgVNXWEPbiBPdZ5YtrcSyGQCLgEWwrLfgTXxxUrC2INqn92S+6G3
DuBzHE+prNimMvq3v9bWy2JtnLvjNWANLaYQUG2fKq+S1UORPakYgFhQjo1a4Rz+5qdbrZUlq6u3
MN5mpTLpLeqQNpt4YOyywNaSAq/D0Q1shMafRuF0gqi/GRRWq+Q5ZlEq6qqmovQ/2VpHAFhUHlkE
zEaPCo7n9VQeg1awYXegDcAeanFHpyNDGgIEuvjZgTXnA+heMIRichSVOa/OKGeIS9WIEUmFbgDz
0huju1j9x7A3jmOwnKo6FZD7X50TzhT7sKsPl9YUc001g9dof5HyqU0/ZG1otxbQDoVz+0he59ac
LbbslS00QTv0DXEhIgq9TqjDO5IDNFFmW9Chw6tTEAWuHBZnjsvXAE/MKi0hECmRQMlTftIM0XDr
dWjjTHC3LA37IaIEK2KenzGiKi9QbGdJNYSbpF3t/0Gz7tUkWtY4iCDg4lHBZDAxmjbBf0lL4HX5
4kq9eirIv3X2nBXOFRedHkaxNQDa006lPaj0PsoU0RDadUGUs8JdqDQNWohLjDKC5gQexHEH3MOX
6hl9I7Q+mWAe2QfQET71yIJun8Urf8UsqyhGYsAWGQkPxU3VWSExSsE+iCddhYB2NAQyVR9ATHjb
0PWr4b0lfsojh4qW3KXokyjP46/qpXDbHUZ09gPqLQB7Bp+Bed3/e2FNzigXqzH8HCYxq+hrl+QF
hO0nRvUNc0i5oDIvykU2L9rbZvJDHPWyTFHPsDNZF7lz2+5nlJVvb+PW91rDs7iLlsV1GBVAMvly
m852lkoPA76anS70521DW2sBd46G1g6yA4vnbx0nPTTSlkE14sDTxye5JYK8YMu5ry1wXjCN6wDD
qobsp93HuCzAn3zM5Tt1FOEZNp2TBm4SQweyTUfAeu9urQayDpKaAE9/ZvMDrYxGiuTQOybU9Fvz
A1uxZG2QC1tJqvW1VsPgkKapXSXT3RzHH3ABd3KX+AC37W5/q6scGKdcMyBXgocFgd4ml3SkUZpU
oGtQ/LSNvTFZTsDmPs1K80Vq4srWAutUKUCY3zb6P7b1H6v8TDmKKJBJNGFVw556zcH8BnA7FORj
sPP5IF8Uj2VcPUbfr5MnSclkrVN7QMTwgJJrh0CiqSFoFynOdC8d5ujy/1wg5/vbEiokRga4XTo7
4Pv1IWXe7gCJAVEstBJ7zDKKIvXG7VZf6RqIwmqZfGKlL8FkpBQQXAljDyEUMHPwbQyi9G1jG99Z
4Y7nEEHBolAxwdMfzZ12Bmm5Y57LAwBf4jcv26N3xTaCngkjoPjPitiKV6mOgXUGkt4zUEb2YH7D
CLdj3I3n5pHsf8PaxsV7Z41zKZAla8ppRjQDqN+b/Dw7Mh799g7loKNluGcTgqloSYk7p9ezddw6
2S9brbMZVbloenw55RJ+ix7Mo+qAvkf91rz8rchGd2PkRtCSZpP/qWsc4PD+fZ2R+xFccCDaktYx
iHpRQCG/VK/cWU7ToGgL5IMvJiVkXuXWp+W8DmjXhj5Df9qXTh1UHtCV/6r4GKB5KC6Rn30PIPcC
CIStoJ/ik1N/EpYamN/+nz8AxKjs3bnac1pIeYeZgMXXH3V87fqetaiUx+Lj7JYobYii+/Uja729
sMcnExiliTCIs/h15nZn68Qqb239m5W3bVegUt1UVBDY8emtRaMlNiPsbtxmThgSR6sf2kyIkt++
n29mOB/XlJreqDPup3ZhYtEQ9wVaaMTcNjC+v9G93Ij5uKBv5rhQnEVmUxlIBH1MuV5mea+YB83/
j1NFOgM+4l995wHlK6bRFW0o5/WCKIUwRI1M3ki/VuF5Ts5GJvKsG0nTu+Vx3k7NgmAqenw08ihd
ugdwTN5pnm4z0NWwy30xP65oPzmHtyCrjmPAc/yRpHdaX1yIKZ/nVN4VmSIgE9/2rSzLUBTQ8fIv
hVobyzpQABM2yuKeStOxqBcwmIMeTdafESUF2eH2Vv5jjn8uSH06lWD/xWQiyvkmGe1ioXtBgN8+
Em82uAutx30SdJhERHAyMQgIopZjO9m0df5WuCapg+G5ktrgDfNumxatjrt2daUU4TzAMpWfZzMF
jujbbQPbzvltadxFm6ghqeogAXyZqjjx0EWYQL5tnuLley9/7+dTJWWCNW2fxTeT3AWrJgxI9iG+
WDrI57EjZ6LmJ7xO7rJhFLFqbCWfuGlvxribVhhRPg4hRm5aj/q6s+zj0lEP2i6A52o+SNQWSd5t
Fb3eWeSuGm3Hwlwonius6MWEjifATVS0Q2uBTs71IASLMyCfAkLKQlTjhXLSJQuSpcfhGB0rc/KP
zVmJX2dPUGhzhl8x+oceCntiitbNK74yzOUP/ahUY8Zmb4K7hkD6eJzt4oUNvUQuOeSQnL1Mv+Ye
4hqxb/5rrh9u0Vw2EUdSEqSKCdtN6jXx4gdA392+E5uX7p/lATf4Pl9Q5TSmGWHemYAk2gKtQxkL
nOTGS2z16RQ+RZDI2Fd6gDugpZJb6BGmMEdbLb6pFuR4M2h9ZSIOLNGiOE8iaY3WThSHJYtU2wo1
e1keb2/bVrny3aI4X0KCoNXKBSaiA7Bk4Ewu8WJof1igxLAOItbpa4jMu4OA/sT7r6R0stnWJgbQ
sjPey3dMoH65p3eMBySx5e+BE366vT7RDnKuRNIlYHgLS/Yt5XswPcyhCEtx+1opMuc55KnQFCnD
oSiGxJvC0h7DCo0jFEmBAVcyEQ6c/d6rtHh1zNnPWaXF9UiBaJKwnqjV7ge9+WV22peowmjq7X2j
oo3j3MWixEnT5hbeke14HlTpDnxg8sDEmEBfmn/LAI6t5s4xkieJfoswaZA9kuqjGpWunoA1LEtc
I5y9ska7ToFkI4EHT8lHzIu7ZnWxyKUPgk+aOn9aQvk+RbchheRNX+YYhGv201jZdPj34oDc4eO8
EOkSs+nQ28BZsKGx3aBMybxf9sru3rE6rAg9uRmo374Wjx4yxwB5VYlA1iTS3RxZud3k+WxPVTB6
rSFHTlksHyeaHxYyze7tLyj4gK8PntVJiWZQ+44FCzRg2EmAcw7mxblt4prc5/2OvjqXlQ14cYwk
ZFhfcu69eK/sdbS/AodMO/IF7Mw/J2DfKCYCjENd7zoom08Cl7ydKqx2mHNf0jKqSsImWsP78Vv6
+mqrPNyOEC/x+DceOYLr/urgVivOAXubQsR1P4/A1ApccwBZqmjRXSXzRETnoi/I+a5lqlGmNRE1
4zBzxvlZAqvF7Q+4mdWtdo9zXoFWmWUWwXlVPXXS4qLIT/n8rDSF4Cxuv65Xhji3NZJaLpsMbmuF
a3l9XWe/QZd2Pe7JHUvOd81pKCszxbJGh7WrImcEou5TDAYBiLDnB9PHK/gB6TlSncCTn4yHGKCi
B1EJQ+CqXy/P6qiEQ9OP+oTLoWnnDmNuzeC1o7AsJDgkPN+g2ufTSEx2zR0TnD1KAIQ2Y6LsY7tk
kxSx234Xrex/JLEqGMJk0GtdzSlmcl3meqlRvK26w/IXo7Np7+leKTHD0UUgtaZONh3EKKLtLX2z
y5/XtuvygU2zNvRhnu6b+pSQ59tXYtuEqaCuSYE55eeskrlQZTDKIEgMGPTPUYmG157V3W0r21/t
zQr789XZSHSpRlxFS1U1MB0RWF5s/ZlnfDPBeQ+gakI1NtB2HB31KH1mGPofqt19/FsHQ1g/23aM
b+a4T1MbfZ8Xk079ESg9sFizKSn9JWdoZMOhyZ4VKiMPaWyUuNb+9m7+H2nXteM2kkW/iABzka+M
klqd2x38Qjgy58yv31PtWYsucVQeG/uwwDTgqyreVDec8y/u5SSccS/CII+ylKMJLoNp7rAq3mU7
ccc9Ko0pZzkYAMAMDHuBJupsxcTMtBpjn3Sn2vCB7gnwCaCYYgCE7nD/xpA3rVRckMdueLZL1uUd
6Jv/qDSpbsaE0+nYzc5JbqO0N9TFK4WhsExQTUSkc1Mwe5NuB4TRHZAonRnukvSelsU7QLs85j1e
QKA7Ft1eSy1Fvk57PCg7r9aJu+DZ0mAAYpI1W2puzGk8pvgXoupzEbwsTW/lqqfOb2JaeKn0VOnf
yzazilyxAPRux2JoZUppZeEHYcndbMgpCpGl1rtU0+2sFjmBatP6V4dnHlwqKY0fy7Q5JJUxsYP0
WIxvHHXlXTGTtERC2KYj3eVsXovGUcAytOwzNE+SFyCsZTM2hmwZePapZMsPl0VvWunqfIzfaeYx
0TJwtnthB3Ta1vCzCtX0rrPGrHLniIeavG2YK3mMEwrCuA/zFqq7ivvS4OD99xuGuXmtGhDHJFPU
DcCL/OpUW1UWI3gB/ONyY8lCbTU9KA/Up2D8fvkWzwFnaYKxksRcY0JMNOpF2Mjs08FL6Sl7pf+v
uhICoNzZFA4VO2a/sQdNFfDMF6wkMxeq9W0fADoFScU/I2g/SDXpbBHQ0veXz8m7UPr3VZRSM1kN
tA49kRZQYZH4OBiTY86dlZk6R9JmaQUTl6ZpyBiOZKeDMR0TdpOB+r0ZAstMBPW38DwouyJBfT29
FVvOB6Tf5+wWV+LYBJEONHU6xAUjeI2lCLUVzoF4Esxfr65Kk6TTFCqhaxxT+ZgDlPPyx9muWZ4O
YTAVr3huokKhh9Dlye7HF0N9TOrXPvRSQUJt8UUsS2fO/+RcBODq2PKk0yOMjSVd1rdVhdR67kJ3
GaR9rPbe5YNtt1tXMhjr6grFqLMUWR4JgZpgNeipPkyBRYDUU19rD9IDVvNuKlC29MCIxB7n8Cw6
4o5Xxd8MBatfwVhanAei0Wt4WSph5OZwle2E+dJGsy+fdtPGVmIYG6uIAko9eqEaENvKrnAaxEnR
ADyGyp3S2lTKlSwmTcpQN2o0CmU1eHBdzxKmA5CkOfpjudfs6iM/X+cdjrEzUomVIUcIdP3yYUKl
O3Ol1M95yTTvSzG2pmUDqRsRV2ikCohL6tHVq0WzJtQcLn8rzv2xb60aldIhi9B3ictnXYicSuGV
3bYrKqdP9G4bK5erkT5sM9qIMx8F0wL5+fKm3f4YIwWGbw6cFD10hogiJ7si4C8t8+nyGbcLwqtf
wKRAyawDvZMuUIvI2/atL7jGUfigWwJ6nJnPHeKjDuPMFa/EMQ4lG2VtMmOYmewH98Vda5c2FrVf
ARF4jHbJAUP+l8/HUZZ3yOj1BYN/sQUWKO0UD1YUhN6sS04ycsrqPCmM8yBZWiUmrXdIZNcJxK6i
1x7rxH93FMZ1oJY6KbKBplX5TiuaHSQwgJo8Zm3eURingQG3uh0oYhBqzzdlPfjKSOw5f718lq0J
UlUimEUEftTG/kzaJcsYBz0GTnbkcXCEV20H8m6rAoEA8QFoioki3kNu+2QnkYymY2QgU6IGL2Rx
vk30xQ7b2zDnNU63ayWrgzEKbphCOOCVT5uZ3TF5Td0EtL5fzU9AYP1igpOy+1aKViNYOafTuHk6
A/C/po6dHTT1f81AlkQPpDSBYQ1BeCWDMauZgode5k1F0Es6s9+VGMbF170hDTUWd735fZW0/kgh
NMrjuG/82OMlpNvOaSWNcfVCK5ZJEqMkqvrxbqnft6zKV+DY2mWNqSCU2DhquX08HVSTOkVmZGHV
41wVNBXzXwiZho9hfl95ANvBETwvoKcDlutlcZsBBsgR/5fGWHQYZoB6pc24TFQ9TPZbTfqfqQXo
02UlglGLHhEsG+jQdFa/Se3VO8xxyak90W9+rhOnYzA6IUjRXHQG8gx0PfIQ1KOFed2gA1HP36a2
vArnz5evjf7mS/IYrchHTS0GhC2kGZ0/iSj2pkcUb4DNlO/qJuV8pG1XdbpCk0m8pVDvp0mjMToF
hF9/nzjTizk7wrfu++RWD8s3KH5ijbxFAo5ymLRMtIpcBTjicswOICGdmw/qotzmgvxHPuPnhzMZ
j0jGSOvAuoTgWLzlCuZKkpcKpJqXv9a/GPFJCuMRoRFK01CUFAqGXtUO7QJPOfgJKFpVgC01jhHT
z39BPUx6sauLU0FQv4waSrokHl2SHcTxOjFuCMhTNNNN5G+q9HD5hJsCKWwBFlcQ0M6SuKRJooE2
nWl5XLlC+xMLVNmBiyG0WRg0saevgD3axO7lrwfrgzQe5iB676r8MrP4O9WV7VbbSRqr9t0AWiON
6l/wLdsvTvYF/MI/tk3fUcf448VUD86+20ogo/BiGM1pCsBsL0Q97BCbr+jXestDvi8q2t5rUGvl
dTY2PclKJGMAaZ5XpRDhjGXQu0B2t6bpbtJqN0s/GxGHho57oYwdRMMgCxHt0Ibfs73ozh/p+m7r
YBuOwqDy5wm31dIEwo2m60RlVzUHaQxqs4TrFw+BX3gYpwUjHb/pvX2HJzGs9wdzjT7QO2zaSrPz
GU2pGibeSDtRKq4MvKIvW9v2m8k8CWTMIDdEkgkxzK2Wuvm2ILlh50Jf29oIGOOM4rRrSqK70UQe
MGHwrJhJZpG8RFc8rGsLRHaqHYpluK8x/2snQhdZURQeSqH2y6nmvvC2tfrnr2W3OQtjEpZZTiXP
MEUnJxVsaFS+F0Jgd4ts1aH5OtQq2iaytjOM/ms2DDstwrNPrjlearOKiS4X8KZRxtCMd8jBlV/s
+7oVWzoRliB9ehbtxUk1K24AvRC6ujN7pMbcwBFOGbrIM7StYLaWzWQ6QtuPRhVDdtdLR1mKPg6d
ktuXFYMng0l1MlLqeb3gJYvcwAco2q7hMUluS0CXELw7SKvYlQ4Mepra1EDztOVRAUVFN/1nlk+k
azKq2f+XwMSuGK5/6WlEzqaXoPuiFKlz+ZI2s5m1BPqOWGlBmTXY0wLd7ns0TkCw9Rbfd1edFT9h
uXMfvtaFFd9yQ9eWFaylMt8/yGajCkc0IjqPjp1l6FkHR1A/26qXg0gnf+Gckv57bCxZy2N0Qa0G
CVS++FLKLXmd9s1t9Zg43dXyQDGotNoqPkaAvuJBh/D0g3GFBSZZE62FBk4ksJb0NYg/XT4XTwDr
+to4KNSUKiAKwI2YwZlIyte/kYG21K8KUrTjgH0FZPOhBny5TPMmIfuTUHj6PGfghGU1S6aOgWA0
qynDfe7mFHSNYhLJzqT+DtTaZYWQRSbST0B5kGuwXHggxXkGToIT945a2IDFT56VCLC5GUUyJSAm
2Qne310oE/eLQakqiSIxGsDnqtLGUoGFeFnEVqhf3yfVm5VRS5qR/QC7xA6In0aYe0EbIowOZS17
U0/QOQ0snP6PHO7/nZXMrpUWTYSpPgN3OrcfI12266z3L59rM9avD8b4jWTKs6EI4K1m5DC5Gx90
e34GePvnsPKKqzjGChhIoyY7Uy0ZXZC7iPcDeHrDOBI0GVvs6SJw0dmiWreyO9MbHmM3t2sHPtQL
QS4XW+qOO+hz2WPKIuNLAiT7Y9Qj2Y8xYOOJbmuroHQCOkPjLu7YuHwc2q0K0vquGeeSocQNLiB8
TiIB3heYeV3o5YhynE/KEcMOSQZJXQ8pfU4LuwHN8NaPHAlAsG/dAUyMsld64w5dl9p0LsvliWVe
F7moFAUW5HG66dHQ7hLljZsebNb+Vjf4/hJemeEYR80ALipaPZrdtrUAxpJmDhaU3daRPQLo5kcT
ZD7gROXuGVyODDLbqFPNeDGDBI/swdP96oniy5IH9RajkbsMc2+hU7qX73PzOSMD+B9PCwPJJLvU
lrVj0xfBhLLITj2kV0AOs+Y7irfUWPqOv7EnUw99FtJBaqCYWJDG+5exxFILspxEpeTlRTmAVGJy
kmBSD6Tt7+RJS2xzaAHkW/okDD5FHUY1J2G+AiEY5vab7CoJwX0Wqvn3cA6/102JweMM/M0j2IHH
qfG1GhMYYd5zPOT2JakqWAploOXILJiYmldZvxT4LNKtjjVSKPstQbm0eIe8ByUVR8mpUzi7o5U4
JsppSlljgA9KnqCS6MBzO0urWmKpgdYElZapr7B71aFrdlkXNsPPSiwT4cJaidtZh6/q829C5BMh
cIH/d6xEv9S/Z3VmCxVX/baKIUiWf94sE/K0Xg3ktMB+LPZVmz3FJNduqtnCUx4kkLySEtWtS/dK
ncvKsBvwZNdBF0ueoAmFI5a5V+Ip4GJn5GAAeQlwBxGnproZd1QD85bIwFRAevwqUTPCKAtBQu5h
jP0YNsQJzNDDwJ1qZYIQ/pma/pTG+mSMY0xNXCNFke9nu0MXMAd59XyLFMlL3NBROfg8myVB+XS6
9zmi1X0uXWaClws5ZiWChsuIAQUuYu1gBJyIgndwNbd2ZYq9EyaDj6rQDFRnzYljfjDadJurH8IY
jBkOmFGpQglQ6Hsa4RcnJpZkRYCOTco70/8d6IPNT4sHpGlKZAPlTFOKRp1oh22o7ocaBI3fjG60
koSXFG5GvJUcJoOIwELRywSBdoo+6EbhSFhvQ0v+sulvjnzJmmoqkAR+PhYPU83qatIM2D7F3Vsz
zvBDwPbbVcPAEMZ1JUqdxRhFmhhTPyEbBOjew/wM+FvKLhz68T5+Km66+87H65WHW7WpIiuhjKMJ
B7lvBIzveUqs4MWamwDFBs4Ox4Vueu6VFMbDTFI3BCItzuhL9FEAK2Ui+OmHPFASMNeLT4mq89YN
ttXjdJlMag2ag2msgSnnZdiSspToqmzA6GAMDxwF2fSdq5OxcZssxBRpDw+Qvr0dg6o92IPKAUwp
4L5EBQA1ySsCvuiX3xilpQpx5rdXshkTMISy7oUCCiPsaA6t7EpfAnkvpLb77BAENg9OjXdYxm2X
YVYGIJQE60AICL68mz50IjaA+g6bxyjKzQ44PDOO6nA+JDumEmStWCk6akYI8Y8AUD50o3EgI29n
fHOZTz5dJtvmWPIxWuYMhjDavWtiiTU+EJCO7heUlTO0R/XSnbjwarzDMQ56LNQAKJv4gthX/E5e
46v+Q/kBCGt+9SmOHbr0gyGVHUdl6T96QW3eF05W4SlWTHMACYnk1SJFFA4soUisOMEmV1rYPejL
0uiqxjOpddphcqru+bL8zQChYz8WHKEboJTZEhGtootr4G7uraXS7SCRWmusq50O7trLwjYveCWM
uWAMtpK5AAomUsbWUUApFJk3i6o7l6Vsh4mVGMZ1pyCaFgwJAENnxGTcRtL2iTAQbIrAQzPYSYgi
z7QsH3GiBhylyxxZZIidXPx8+USbUgwZXKAmEG4xRvRrLAKY4pQlWgpLx5Ci9iEXvC7lBYXtWzM0
/M+UKNomIyTs5kTX+4SuHvwaXH8Db2czoT7JYhsVHUD7ZynHgf67rO233EoW8xgPU13vMgXaUHwB
9KonPRmR14OZgC5v6amfOJS8Qwb1KgBMBpBMub/TH9t2aKtfwai+WESDGuj4FcLO8NPdsiMu6GGA
7Ul7IDQacfzKtsr8/Jo6YwNDbxjEaOkNk8dSdIfkdQy8y1q5/eA0ZYJutE57PYyMLEy02FiAc/UD
H23Fr67YEcjWuVNV72+DM2e5ksjkRznIbEkrUWStTgBU9uIH3WLPs5k6tR4pVhTHgOruCYBvas1J
WtHinHjzVlfy6d9XzhrVpNLMKJEmpWFowBjshwcKTFU+AZzKabATJ74oPJ6A7RfMSiqTPS2d2ulC
grZedCz26VV8WNc+uDD3m7a5ksbkUBVohLsQJLhe3sNMdLeOVUdbjvLwlkj3U9dbWrKLldw3HjiX
S9Xl0sdlEqgkHyVkh1DZH+okyagrBY5yvWAUW5Tt38CF40lkXF4tZJW6bCrwu0S+AtN/kD0iiCYA
mmyCOvMMHLEJzFTUVLztyeB35rcGO2VhNgCjubN06t2LXdLx0Oi2IvxaJqM9dSx0fUzh9uibc9gL
KhJT/wuAocmOYorRtbJscHmzvptSJV2VNZBOqzpbjFqGgPzzfGrm17pUCnuKpnvkdceIO6O1ZZUq
8jIMeYIk4QzGcMlnALAEkeTNivhqmNFDkyCXSfuo49j/1vNsJYhFLjRksDTkIcqCZeCG3QdZ4FE1
b5r6WgITrGTsTZExhQTqYDqQTIASKdhRC1ADwAnxiCs3gz6mNYCtrVNeYHZuQ4rnoKxNOLT/DtO/
uTqtIX0B+SilaWZVAv81Soop0TFLoalWpWUfVBJhdqINlxst114AAjQctEX7RLTsNtHIszyGB7lJ
H4tcOwjptJtgalY51w9913oj2AzuyqL+Ioi6aclV4rXpkNl9EMmcr74Z54ABqqISjGFbEGn/6vXF
AUN5GCzDR6H17hywQaUv7zuXCO7vTTBsZgsriWyNrAzEHo3zTgcrYXjTftIBpdNdETfeD9/HY+aG
nsDrkm55/bVERvEMNe+NhFTgqKJrrit2iN/ZoueeT/71RnNs0fdD2UlYRQDa+RFFMCcHpSi22I8U
cxAdhD+YPlwfj0lVsNstFJCH9Ev5VgICJOq8Qnm5HMC23uNrGUxyskT9lKDGClzTGoXNabYLExye
AORUFrD8SpwTbZruWhyTixjhKHcZHK+n6PvmSLc8DSfvQQ8z7/nLgVsulug6KMxkjNBjQevXD4b/
Bhc7jcBpjEYnTSk5cu4v0mBfvsItB7sWw6QA49iRFPvBsDQVtW/M9Y5+BHiH/2zQ4NHQsTqqKbKC
or7GhMREN+NRz8fEr93BMQ60uhCCayK6UdzU66/+e0rFyGNub5pB94yKXuJTrx5f1R9iXwMjUned
+RnnBs8jyLssQzFMNMxo7fLXLzW1i5pKQ5v45BbwujhZs/tCfIpeWvE3bKid/pLPMMIYOw7UEcjC
4Zz46sfZnl1yFRXWF6zQtRZl7OKd7UwJGWmMEQfCMJf1POAao/LYJaFdaomrx6L3H5WQEcPYsZGV
cZNLOFSfR1Y1RXal8jpKvJMwtjthr0xDmTfxW+UtmZ6l/mGani6f4tzHMsdglByppi5h4jDxB4DX
uvUDxlAOoFqKAaGR3wkH8xkIJX+rfIyix7qgI1jjC7WuhDCZeORhuR/cZDfvMjt75ZyQfu9L2sd4
C1C4mEDGMhNf2IU3jQbqn4VOuXpN7vTH7oY/tXCeCTB3ymQCg0FIVZWoIHevbW3rz/11fi1+XdD/
zazoqvHbz+VnziHPAvOvIlk8S2IC1wxUbYmf7If9+C1yOnBmYIgXY2W8xj69rwv3qTCuo5KTKBqm
CPcZ5xYpv+Tx9WA8Ls01Vn0stUs5bcfz1zxzNMZ7hG1kVqYAV0Vn2enQ8Oj9GNTnjQSePbsYQYzj
ELWatCWREz8Le0ueD9H0cTFiOxIe5expbo769I3z1ejg2qWrZHxIJw6AsZH0xNfKtrYWTXcBagPY
hxqQJWP2Kc1HV5hbp5LyQ1MJPkc6NbNL0hn30lezOpXtEsMMw53u6y5lx6PrlqozetM9vqmLhctv
vJFEnnkojMupOzUQK9D2+FlsxQ+tha7EN+pvQGuavM/U8/pK5zNb9MtqEmZCJGzdqGxlVBFEIDOq
cDg5WJcd4pHejxc0fqQrwQVY19vSADBBcnWgExfW8onPWE6PdHbVpx/Abi6ohdToAelTP9IHN8q6
6i3NZGJlo/YRjJ288b7NuLGSxljoYKhVqPXw6aUWOhE5SKYGULRnjvps+tWVFMYuRwGLH/kwweWU
1mynMSjzYte8CXZktusn4D55f+R5VhIZAxXiYZFnJYZf7YbW6tvkpleb676RnkEnsRdIBciWNuU1
s7ZzpZVYxkqDrtc71YxSX8kwiSDt0mvxEe06uh2MN5bJe2PRe7ukK4xZakKlTUMAZc2O1d70SqSc
GRAGKLQPHzKbpyqMLYbG0g1DBQ8Uy2+RflsqoRUkvNoSTwgT7+eAYLh2Qh6T7KXHzsFsDNYmgfjy
haCYPrklVIW3WUu/yfklaqDDBHErMdiKRVMDvCBK4WPiDHD40Usz8CLu9mc6SWDSijqI+rCL6sRX
bns33dU+cdOjBNyx31lWeO+YXjoPk1I0dV6afa8iUliDM+R28qRfF3vBam3MKZc2pRUeZQuNXAxi
29L0GxwE2y7s53nZZowuinGrLsgwujJAHTKZn9PJPE5GUtlVHd5fdi7bGnMSxniwpZDlOERzzq+N
xNYSyTKrCN5yf1kK70iMB5P10Sw1Ex6sQpF+MBKrMitvwANMG3LvsqjtPBuwOf8oJNtpSSoS5uBt
T/z0WQS6VOukmA+L7dkDR3sT27RCVNi8TJt3QMZzNZOQROFUJb4EKOKCxI4Qq7YBOKw24gEsbiYT
q/MxXmsGTWJhKPBaVa9ZVdof2+AzOHctvX9sedu2mxnoShY99qq/kmMhZSyCIfbFugf53Xe9PurK
I3DSHEF7y8L/jgb+nj6cvh3jv9SpKGZCX5QNCOGrr/07DwS29YEYPHzjz4jwlJ/xLHkG5DytQd1B
xH5j9Uk0/Kb6xFFHjvdiEeRkImmJQOCSKzgsZNWRo96BduY7htf9vz4Rix8npFAKUx1jv8CEzTgO
lrAUKO3y6CY4esECxzWRBCzfXIn9AEtKsDbQZX9axntVuWuwMk8K6+8ukTD+w+iHcTIjfKgkaz6Z
ZOys1shugmj+HLVG5TWV5mXCcKvL2h2RMl9V8m9LLcx/+zOYtGjKBQP0pXni08afcvzR+KOIBHTo
medS/iWXNgDpABB5XWZ39hK9bMA9Btc8v3fHWzu77a6e5toKnHDfXI0Y767uY6cvnYhL0Xw+bvdu
iSfhjOUHWivURjMA6M8r9pIj7WI0yt9igNEEeDlEH+fAVkNLdzkfejvVPYllHIBeGVVKMjjvaE8H
MiUrPlCA/nwv+I0dc8vQ/xIsTvIYD2DOmgp0MASmBpVAyQmvYnd4IW71bICp+LHweQgr29nSSR6T
XSjS3AhCg5fvUmpWXiR2KfOaYpuPa+2nCLZA0Qm9qMUEPjR5J/Xs8IpXvd+ovWw7z5McJnMISKu1
WgGbRD1LBZBhb1X73peKfWdhll4GSSxKIgN8HG/QfftZuzoh6w0EQQ26Aam0djs+twDBnXaUsFwv
/2mfcl+1m9WDlUDG7udsCRQ5pFea5XbR1Za0PFfm6NYjALBbA9MNTtoA0xxz95ftgaMu78jtq/gr
DzXdCu0Db2l3Nah9y6jgWBzvK9K/ryT0rVzI/YjwJC/XDeSAM3LhdEZ4h2BcSVeLc50nUBTAkVlC
+lqpb5dv6b2Gfp6zn1SR8Rp1R/vpI+orU+jSFdPwZnEqb3pKD7E/aJZ6W0R2j0175O2H0DM+C3ve
W5J3RsaPDLos9kKD/G8ob8fsOWm542A8HWQ8h6HkfRkqSJnNNMqBOJL7dCBRquYjqYYXuYm+KSRx
O6F2J9AHX75gjpKozFoo7V8EobTgoawnVmJgsAdgjW3Hgzn8l7fXz+/IdqRHddF1nRYgsaVeHMur
ILWww+8Zz1h9yP3B7lz1ldx3mdXOHl3++9OK+cnUVca3DGMXVOqA2SwVIJ9Y4XIBYezS5dQMNXNe
meVfCh6nA585lrlYMERFK671DXhSsLOziz5P9uxEjcV/q3NCg0q1eGXs8RB1QpOWKcRRvmfUWQBW
wg8N1KAvmCO7FhB3XZiOS4+WV9XftHl1PRmgvI3REDBrDvn5+TThr3nKO8Tx6kjprHVRkUNW5wxO
CSJy1DliSzxER8CIoFYg2MEuLUE3YQmNNXyq7ucjMCa5uDPn3V/mdzAuaMAySTsQaiLH2QUsNjro
xdUM3PnU41XPubIYZ6NrQhcH6LX5YFk44pBAdqSydC+95S1A8Cyf8TqlHsR9lUix31df5/BWWjDH
wwOE5chgp3hCMxsJ5lxjn0jdqyiIu8ac9sHIpQGlCckFtWRZR5sgE81RiFN/PlR7ckWTBt0qn9CI
tXnXxssrNcaNCLImi3kJb61fX/fP4OO7Np4A+Kxb2kFxEWNdLpMW7xYZV1LMYj1UBlzJ0u7JbNpS
8FiqsXM5EJwTXP+q5hrjQQaj05VaQCaEhQ5HQMKVWYpiEw+GJtradfoUyLAySjoovKUOT/N5Z6R/
Xxl70YNt3WyR+JUlSAYBnCroo0MkLm7L9vP2p1tm5xH0HBtxi4CXV/sdgOSKV76Dz82JZd5ULhKJ
zEquFDt3Ktt09IX3yuTkEmxFddHqBYyYeCOA/OyZ0oinBxSwfM3tXN2rPv5p0eB0XMafDO1kkkZH
glZ2D2VTWOjDteT+suZwQg87za6RblTbEGVVYH8CkGh6ByTqfJ7hUTd7wcbZ2ulQkkDHXFHs02Vs
tPcCq+sWa4yU61aqRWy2p5zUiPOx2E1oMcHIxQz+QR/7qlYi7yQunAl1FZeOxLiSXppFoRpRYFdu
o7vqrr2Whb1qURotPPwnayDu5S/FOxHjSCR1DNtaCSCvejOEyDKEv31P6YwXGcWuGbQYXqRtUsUa
xRqfKlIdUQsfJ4KXft1cR8VQYmRU9oZM8S8fcDvrAiadokiY7tXYOflUq1JwayHNjCQkDab1Y7ou
lADq8DuzWpuqvxLHnDaThDIWpveUkvImNbvZkxADeM5x+xW0ksN4R6mWctQa4R2HV/H7bbprgSwV
HXTBku8qt96j6G5rnQNM90C05GNiUWwAXtFq00OvfgPz1uu7IZT1DOYQ9QdlfK6N26gUeA6SauCZ
RayEMLmWEE1hVIbNjxYNWCkMsMAvGJO0JMzl6kASJjqnVbiZ0eogccRIriIpLGdqMitNLUxC7M+D
dj8Y1X1SLoduKvbmLP2Zdv6UxdZvGmy8GdOE1KE/6L7mgWhrL/nU3HOgnvKwubbrfKeTsTMmcZqC
+Rn8dXhWel3oFHvixS5qx81nYk/gUsUOml21Vu7xPPW2VZyOybi1sBcVLcGK6z9vEfAH+7RMxbOK
zS8HzGmVolVQeNxfU4YxMAUtUqCQuvhxBkNdhNmHZQb5u8ErUm+q/koSE0WXvBSTGlwAvl59iafr
muzThtff3UxhVzKYdFwsutQM4pm+diQveV12qd9Z5RG8a5PFA+DdTIJ+yiIi8+jH0LcQagJeGbGm
Wn3/ELaT3aneNL2ZxmDN4uNlr7wZdlbimHJiLuhdqJvIekhguFL9GJa9c1nC5Q9EWBioDtt0oPPB
OFUtvGT6xzb4pPPYerdDy+oUTPBcGgXrUDMuTWw840DxbZSHcK82DvW+/KEC3qUxoaXNolIOA5Sv
W3m4HmQZm6plyvkw2y5idSYmruhysQQFVpBgqYNsSU7mJKndoSqf3Iw5amqpAxC3K16lnPe1mEii
D4MgFxWOFqmTJZrf5eADMBJ5oYR3gYx7yBGYh3HE9wJzB7bUKK3hnfTQwelJ4IicgGv9RxFydZuM
mwCklGAkOhxujZXRoYxsUj+IpWBf1nVl072uxDCeAoNfURKocK+CGIwgVkntuiV3ipzcRAAUMbTp
KkkARWZUY2vhpbpYURPus3K5FwPtuCzdxzrPG1tWjBtF6VNrNJtjH7Qv+jzaSiTciOqYWpJs3Ld1
uFvyGATDCvGWfvBGTbtrMv01y8xrRZpuC6W+VdLy2gwyuzbSG0EavHyQDpPcPJlLyFsa53xQdlMj
qLGyhiZh4NWdeY8FlhkVZ/Jy+XI5qvlen1k9Q8ewVqOgRUzJgQNjCMauirqDMY2c2tZ2EYFoGGIF
yyQAWhjDa4IlM6u6DIDr9IMbO9IPrTd7Dfoc80vZWUplTXd/craTTMbsWrmvhbLVYn/RHjJyXQPu
WuU4lO3rO4lgbI5ooV4oGSy7nIXaVqpkp5vJVZPEE8e6t3XhJIgxNbyheymbEFJmMbuZW+mg9eHH
y9e1HSRPIhgzAz/o3Cg1AnJRZY9GYzxH03g1T/VVq09XsSJ+CEWTY9qc62Nb/HPSmNhcJminBJkP
SJKD1C6WNPLIM84hY2mp56R9bI8/MoohX3Q59rtcCq0Y4N0Y3oEHMb8oqfCYdSj0RONrYEQ3UYHS
liyjPV0J98Qsbhei3IzYOA4z+XGUFNG/fOk8w2DHAUiQkE6n1TX5vjsWd5lT2iABt4LHGhC2CcAc
eWky784VJos0coKqFzRJAug86eypCC2p+X75WBx1JfTvK7eC2YIcOyR41sjxoR6ehIS3uLzdX1l9
UsahxKM0VkqIFFW4An8i9u3L62wv+8WeVsox5GNatTOXVvtE6V9En9e45R2Q8S1mEg4lUCljX0Wr
Nif7hccATj3H2cNwdT7Gs7S5bAyqiCJTYD6WxjEhr4rUAan3LSLPl7/VvyR6Pw2fML4l0/IpiitY
oerL31Hf9fUnin+H2dF7/igI71yMl1GmyqhJAi8jTHeK8CHIj2Z4ry6vqcodwaXf4MIVskxjYm8C
hcvAFf5AxEJ3PbL00o48gjncarGU7yARxCbR2PyRWzNBHGwS7CcrjImJJjZM06iM/aoznXIcbEU+
SOMT57Ntq+BJCmNjxdKokSmXP47XLvY0WHRLJQUWe/iVzNgfTVw+0hj97eeXepLK2F1VhYpIIkQ8
ulghTsDcju14L2hQGJo+Z7bBYwQ/X+59994nkYytdXEej0EJlWmc/Mbwg2uKteuNfvpRHC3hOS8t
8TV7EC00P9qdeRTgbizu/sH2c/X0Ixh7FIw0DgXJjP3xoB96vwS0nIoeCFCKfB79+ntT8dIdMwbZ
htUg6EIBWfYMImjjUB7yneTJbuJ12LAvnOo47MHf6qR24+Z+nlsUjrF3ipvSm3fVDVjRAB1oYipv
vKJkypUduDl6zOldZ6PRXO/+UhMZm9aHUJNSIEJhJ2RyxhsNYKi5H+4NMMvWnn7Ff3hsj82Qn1+D
7eKLSjPG1QKJnQPvv8D9Jw42ijDS1X5t9x2Y2y8fcTtonuQxL3oyqGGMpA65UStZRi5Yvfxc8nAN
tl3jSQhbRsL+YVoZBqou7QMxiRXnvWUKD1H3PC2vl8+zPZC3ukDGRSVl3gTTOFLnoX0ZFEzlie4S
WdKuRiP2SsWjEbv0hSV9qm4ai7/asnmfIETCVg1AFQyRuc9WHdomIRDfm9U3tc4ezVywQWTwdvmY
1FDODGklhrnRulbatImD2MdSlDfMN3P1AYgSuxpjT3jnWGPYu5cFbsfSlUTmXpVwUpWFwCnPMDpf
ccJ7+U34lsuW4s6gdO44B9zun6/kMUGg6mQBQMSYeaIxLvuauwEaKtjC/MrvR/G+Gf37KqdrRPDQ
pBouM8frJuiBr5/3Thd/5dzgZlhbnYjx9mJeqGQcagx2XIuHcFd4gaPGN9S03wERRqsZ7fiFI5R3
Nsa7J2YwRCqdeerAlzUc83dPC+bxyl0A7Df50BvO43TbhRmAElNNWcZQLOM0y2zogEyPqAYLNK14
l2GcurPUx94p71Bh83nLLdu1r5NA9rFFpkCZih4vjX/SIbupnAUjVjvgB7txhW6D/D/Srqs5bqPZ
/iJUARikeUXaxGUSKVJ6QVkJOWf8+nuG/q4XHEI7Di9yueRy7wy6ezqe8y1LPePx+t2+zfZ+NMK/
DsonX5bZ5EuX1+z5Tm8JuHAyEGM/5Y8M65Z6FnD39Fums8TTj6rb7KKvsl+gqSR6wrcV6/I7OGeQ
KMO0TCWqVbEy+6p2H86iK97WIooBOYsaik44LQqohq9aGNCiXLbDNLVpeV8hCbl+odvZLCT8vxgu
PIgMusTmAs3pcKFssis+di8G9ugkUA/ETwx5R/kpHXSBZW4704tYTmFBqNwXUY+Mi9ayN2EfRVlu
Zuv7oO20vrKxXOcIzsk+yEfF+Usg/8j3cZuoBTorUFistNqFO3xjW20UKI3z/l/VaC+Xys/rSekg
zWYIYSkY3xTtbiwwaVV5148kUBB+Ii9T0tSYrJbtChWHpQLilr7cKYUuEPObV+hyc9wrNIymBFpq
yGGgEGFut1g+mY6AfnW6FKwUIr0XymOmt3oaehASgfYKpoVhtR8aXErs6A8Mwlo+iaEaNtO61Zdi
l7wSFi4WgMgLlPVmi+wGkCbEgwUKveVeMlRBr3TbZVzukXuLtLyM24VlHmmF6YvkpdSf/5tCcB5j
BBt2uNTMN0IZZKmzFTlwarBGXxcj/ECcyzABSR1kKVJhIA7vGzBFfQrPNAUHA0i7vPQuFFEObz82
4JLTwWgPjiueU2NiiDVxkzENBGWUvNeczI2Qr1Qzmi0SwLAxVpXtaOFfP+imga3Ech+sKEEOtXSI
0+vxOdXglToMxumiyoJICvfVaKH0uaRgpmqcn5X6RdYfDeEn2y5wrY7CfTIg5cgYPo3Yszm4Oajx
2M575JpYIAle28SWKqc8hI5syy/9ST0lZ/3pv90l5++JhiEMrHeku1F7arCpOj53uiAI2jTlyxn5
Dkc10DJIVDyY+mi6BSU2mEyxhaDbvSUcRWM+78NrspLFpRyoOrXViPVeJKlsrl6xi8Ju9q1Ld8Ot
bBdnEcnWdmV3JZCLN8DCbiQR6JsAjkfvFF/zojtWmzF3CyJZNBr9f9cBXEnk3H6GZoTSKPAm5C54
iPfpsWudIUGN4K2Y9xV10BdTNGAosIW3W1h5Y3CVdlPKXKQqlSfFUHakqXz0vt3ryrgN6LE6G/sd
Kzm0SlKZmJh4Ne+ag/4N6QGWwLUb8cT3tq9cSeJ8SIf9DtIlsO75CBAxQIdgccyb0fVmzWFRHXk7
gVtJ43yJDMJDYHnAY02+Mdus+gp+z3N7Q57FvPabz9lKFudSJIuGWYHqKzA0crsOWnfKjP/mgN/q
DqvP1EgIsRMVhf/e0P5oun7XL8ptF4vEbNcEL0d5854rOXIaS/PYIu/VdsFst0fjjBIr6LDSo/rZ
3JuBQ5FToBp03+aOfkQRLLHVfSGsC4mU5W2QbfU7kk5p0C1FNyWK7exgoTIoectt8MkERbZ4NF/w
Ad82CNbS+irD/griLLSsvcrK3LAQNWo3o/zVxXI+hMZqS6PIxJR8YyvfsQb3MP6kuQ0mQsCGO4vH
jlW6857hL/yrDA3oaVS1NIISACe7NjKj61XYwtzeZJluj4po9Wj7wblIYBe8usB66sEOEId4cOqc
uOYEirFIyU9yUH+rE0A8Xndav3nDL+I4pzWk5aBZbPy59YLdcGcZdlTZTEVqVwFuFnHYwm1/B/BN
Z7rTHnvZFobm2/758hM4b9bqcx4UCgpSk6/+ymKvcIH66Zc3w+doP7rTHx1QH1QROZZIKOfU+l7p
idFgg6RIgQtrGe40YBSbiFa3f2N9l8NxDq0s5TSfDcQP02v0xJB5QMDiT78wfPc3sCy2je8ijIuH
QA3exHoHy1AkIPuZf2Td9+vqIhDA96tMrLurFst3QZhzqxYglAjH5+siBB/G4oKgeVkUc4koSsz0
ni6nMHo0cxH0lkgGF/cAhxVTfT2cVOult+anYDfugMPBum6jW1jun7DAothHFV0e5zvIlPdLUrG1
z1GNbsywjHZqVCbHPpajV4NW+mwrtUbdWEf6E1r6ZxNwOba+pN4cFBT14KLLPqlLmZ2BcfBjNBN0
X4By7mK8+66uaGvXsqnYSqBHdif3mqPMWuYOY/l4/QMxJfoYpf6lZBbnoJoaZHlz1KE9qre2BZJF
wzh0+mHsUfcse3tcFEfBP68L3R63vjhei33SlVvMskIpANTyZ70gPnWDEy52MLoa+om6p9nd5+EX
6CL0P9nOjVPipYOQ74A5hWtH5zyVnMspHTQMJuMRALMxdnDwWdr0xqBfM1kUtm5v/6yOzLkoPW5q
LNxh8Kn1tGMWu5ED2uDC7r+w5TMGXN3ezaf5BohUrsgni1SV81qxEvRtRABsoUusiPZFnx6uf0+R
AM5TZRni8TSDEiWG5ETFD1U04CpyvDw0mUHMrg5jhF/BeUFms+wHu3oD2K1AuixSz98UE/4yCsp5
rbIv50xm52m9pbSBj+E2SOufzEd0P59Y11lyrdxORegDH3kQWeP5oiOU82R5NxA6JnDIwJx7zf/4
k1Cs2VtPbKgSa73H7lZcp99eA11J5TyZEhRTGzc47XhssGb3TL6rDz0AHVrsRmJfuVIccL5abgf+
zOoB0HN5hQYdPYjmhATmSDlPNIGwBl0zBA61njt9gsFVMnsleYy156Ibd/9JYynngColyguzwtua
mIdERTuELu51Cb9JIC9KxLkXtZqKqmkseFZNBmiSrOyDNj+Po7ILzexuDEbiWtYE7563Oy2p/1Wl
g+IBB8Kx8QGzPu2iMM5GPIpRONhm/TQat4VEAC1YC2LObdu/COJ0Vi3DMAkYcGlG8sHOFzkGlkPi
Xb/M7VfqIoRT0bLDNF2fFmzwN9qN+XAI094djczOp9otGwvbY4eE/rwuVN3WyItUTiNJW/4P6rj1
ADnp1DiiXT/UTvxMMfyQPR5Y/6OMbfNX/aP2I6/dA6ofcNlutAvvRIm76Ao+aOw85kuGAucQYv6i
tcovYLS+sfTBTdFeAlqjl4BZwzatohR84d9o8uUeOE2usigYxgwFirjqHpqgiO1UbTwzxcRFEJ7j
wfwx5bqX6NFBWoS7ub9xTxfp3MMZodC/BDnWEvVPkFxAm19lT3rJj6XD7j891K+KM33WvjdeeWjv
8zvEXN+ua8JvHoTLb+BeUHUYAOSdvj3e6W3nY1v+FjCgLjrFdje6ssvWi4RTLkypP8YnF6HcqzrX
8UTDEsgcbMrFQD0bn5dhtbDBp+xrvxfhygssmd8lb9WgrkcJ/VpUgb0M/fZAE0z8/uYZ/+tI/Bo5
1RelSjo4C203oyLK9mXdGLY0fDb8+ST6bL9Jhy/iON+0VJUF7jVEDYDbHOAvbO2osSbwbeIjTgEY
9mlCjiDfjIUdvtJD9iqiwd4ublx+AOe3UlnNZImt9GlK5da5abfNPoxLm8on0EXYUyUKXQRegt8x
R2EILF463nJzUhyzsZxW+dyYix22Dyr9SZAXFaK5QGb9V9RU5xzT3E+6qTGImiS7MfND+0VdbizR
hKNINzkXpGRZS5WRXWSEsXe9sEtT9K1E5+D8DFaPiJSYKAbpgL2RhpMcotHdvob0H9O/v0V5F6Xg
nEnXd5SGIdwplf6Qwi+TsGG/mV6ZYLEyNJMqusyTfACHOo0GA1glNVoPC0Ac49QOKnuI/fg5AUSX
dWPudExr1i8hNP9u0R2rdBdBBLI58rX6FXyzRRuHodA1jCwDavFmuQGqcXLf/koGh1GAGAcg/cj7
Fh2l+Inh+Ykm6LYe77V0LoYn9UCt3IA3ixLZC4xzme7DrPFbw9xFItJhpuK8CaxlcX6mwlJkTCx4
ah0bC4i7bPAC2b0sMoJN97mWw7mTrBiKJmYAO0XmFAe4siPykjJxa5cxSaaYaBPAT4kukYuAQIWb
hBUWM3czeAixCdU4Q0oA/V2o7jQBSI8Ky8Fbj976iJw3MepJSzDLzzr7bMjelN9eCMBug88Cc52h
LUo7RN+O8ywlUBgT/Q02UzHvirE+TrF5A/5KXxBCbLmX9cE49yJhNDG3UuR2+l2w0zz9JbpjE1hq
ZS9HVUWVCtX7R+2rMH7ajF3Wgjl3IzVmU4YUTToJfenRQqyczI5kVS5YiJLwmwYkEkm5T4HwYFqa
3UqSXfVPwPVzVGXxrl/C1uu0/ilcRBOntRKk4C/c9WiTT/o3OszOtNws9ETqyFaVyCG1EBeVGd8V
4+Q7N9HQ1FrfaWwUoTvUD6GXYpA6uIv28r4/iToKAoPh2zO1lacLVZgwLAlqoGFBvjxNh5G+WKao
6L3ZyltdJ9+dMcBeO6cLVErbJT+Mnyyo0bDRjC3t4Vn68Z8+3Vt/bFWxqySSYdYUnQUZ0FDtjiEj
Gr66F222b5ZA1mfiPE6rxXliaKjkRzd1ZjMUy/Y5d+Qv3Qv26lmhfdeeKNIc978dj3M7cTSDgVhB
s74a6oOhkn1cgK6nsCJ7Sfu7bDaPuVbktmzIAkp3gftROfczDOhZJthq3RXd4IflfAyrwmsWsr9+
vs1QeH2vnPvpipxUSjBjI+0Vi5B27XQvy+M42ro39X7jTW99NpBmq4/RM/gotbMI5W8zj1v/As4P
Fd3UL0MFAFho6wJaYonaDEiNghcRuyQO+Od6PGPS2fzV2N1zgCpb7IrMU6henAeaygBvFkVGUFeL
p5vACC9idVf21auVTY9ZAFi3kH7Jq/5g1tW3eaTeqDX7PLGey04tbLMA9PwIlKjrX2czw17dDY9b
MeTUQh8UjlHbTTeMPQSoAbgMdd8KHnShJC4sqkiQgnQedaHkkD9WPoivdvUhOP0NdAyB3yVcUNTm
UawUjOyFLckxcL4Ck1gK0Kj/DvS84HXlN6D0UMpJyOgI8jZ8qbvypC4Yh110wCEQ1bn+td6AkK68
KDyyaE77UAWXH8ZewMdrjxpUN+5B7zdjxx60qgfMhLlTVXnmVB/StnnVqs9Jlh2AaXZogwCUEOmt
OsUeNjzdKhzYf6LYtW6Edj0Rt63A/bGUpwyhiKxMx3bJbkYLzGiQkJZgdJAqlNla8E8WxW0QqC7G
jEEWmxGnMrofRU4reClihwP10nlfYEAmbwYb6FGeCQ7GRqYe0UnupEq4z2IVO1ttXjrpBExKjF7Z
gUpGe6mVvRbMg20siQ8AS3StssfRUB11pP4cU5FOijSFc74NkRYkMzE0Ra1fkwo82uYMGBDyBwir
DgFFMVzSon1f5h7ByKKjFMPZLFOBI2bu59pH5RxxqCIhh3WnO6AeTXa1WK9KGk7ohZnomYfq01RF
56rURGeXN8UaliyDuJIQnoxu0tIqNlidNjm0t8qejSzOwBzWTqJ86Ddx4EUS53+pokghiQ1mj4Nb
3xq/TL/cKY/TsXfbQ30Put+TiImRPdYf7/QikvO2WpZpUxKgGhHlWJXr8JaLg6Bt5flLBt/EbvoZ
nbUQxxodRtMFDOqTes/6JZqfHIloDXhzi8KUL+I4/6nkalxHGDnaNaE7+eE+ypw3MiLVGX30RypH
xtbNdX+zHSJcRHKOVLPmouhK1AtKeT+pkBfdVOm36zJ+8zBehHCppS7nFQhQ8ALJR+OXdmaU4iDc
81RWcjRs6/vsTum/XRJZ3ycX76k6qJ3CHAGzDu1ofcUd4eLOAaqCs58oe+UXa7eJYft+8w5ezsv5
nE4O8EDIb/Nc4V7fW4f4bX1Q3ieCAadNGwCAEjFMQhVM18FGVoHzoNGpM0IEtFZq2FL9TZW/X/90
m+qxEsA5LhpYQT/3NWgLlvF7Eesu7YbTnISf/psYLoCU9CYJZwXlsQkkz3H0pGLAocWzcV3KR/sC
3NSaWJdTdqBUkiG2ZgMBonEEB0gMsIC95Q4YqusH4NhLrmjN5ONzzonkVH/oQ0Cx97ICqBCA2Njl
15wtCLnta+xYbr2bn0un+ga+gmfAGTvKznQkL35A8+FRwsbrPnqZ7PEsn0GevmBqzdwRT7pvP1U7
DSj/mHosXepiz+lnvZ+AgcmG2GQ7vgsercfyVHrku4xZLPrlH1c1uDNxZiUZSwEsNnAvx40Pdud5
8uk/BgxgIigqWoauYzuUf7laMmgpdgEVv4rUT7lUPpol+FSb3ALuYNFHNqjsm39qS5xI7glT+hmF
zUjR/LQw7UVGQ1UEe7Ktf6tTcU+WjmONpQHuYOM8g0TBHOAE/5+4HXUTlKA8gcYzjX73SOJQWN4y
FVVDpRYD5+8dRImqXp304L6Vd2+MzMTFxvUpP+itz0aXRKBuH9zFmzjUICyCkhNiPU5cqs9ZTRBQ
duNL1e4IeZXbF8GRRDI47VuINhdjqYPE/GjtNGc8Z5adfUvPGNk4NLvpNsNoeDWKXMf2RV5Oxl2k
rkZVO9JJgetQj+k+PlJHw/Q7G84Tw4F/rG5z98i73bHtSjPsFT8g8k+QQLtTopyX1HKyRKvt0Vj8
PKgeamU6mVr+NBb0pm6yk5k1D21kuFVuq0VuOFGtAwIq/ZUpQegLvgILRT4q1uU+OI89dEFEY2zK
+5FhfLPG5WdbJIcG0CguCcKjLlu1DfTvH0UYPuUJfSKq+Y87ANwdcfY6poVFlwF31HoMCDjGn62z
7Algt+FZ8W0KD8y3i2fsx73IA354d5ls1ZBVmYD+ReYnhqa81CpML8Or5zckn+2qswQKt6nlKwlc
KBgU0TCqOSxpKr5krXyeFNmX4s/Xv+KWEAQOGpvLp4rKJ7Z1W/SACcPjZE6hTTCmT3xTFdnr1l2Z
GhuC1oBBZPDb8YA5A25/Uho+qO98AsIaGtrFKTywIFreSzfBo6ixsCkRcKC6QnRNM/l1LXVQNBUI
U/AQOUj9QmfKhMNUHxI6KIC5EsEbaD+GpK6gfP1x8VFIfJK/qkfNSUYUv0on3EU6GFpRajL/jlNn
tsXb3lo4Z3ujaphxYdaGH2At/6vynfjxiUEtgfVpcOhZey2folPqjidNkMZ+3ALijs3ZXNSnZVaX
+JYNkCoWN9/HnoURbArs7cAeHqqz6FNuesL1WbknkyhLq8pzamDvaPSwl0Zf6mek0d5yrADmf+wP
1a4/LV9qD334whZVjDcNRDeAJkQwrCzzM/xGVQWkUqFJi4bR8tR6plZ4SwDUct0OtxX2Iob9/SqM
X8Ish8eHHU7F4ARolmjCVFZ0Evb3KxElMWtCGsRsCyCYxkj7mVvNbjEbVXCUzRgHRPF/XRlnGS22
ciaZBYfJAVmerTIMYL3ALAvDALZO8l4p/ule65tSXiRy5jCUYxjWMT5SmamO0T2ZIlwK9pM/2JtJ
TMNUAIFE3468ujt4mMW0SgjA8HVRWF7ZeEjU7bwR8axs29dKEqcI4TQj2Up1w+9eq4P0Ak5N4OJU
nr6bPmf7DqCXovRfKJHTi3Ck6PqqIcJq5CcB+uXH1AkDFFMZ3k11xOa/O8Sip3srmDJXx+R0ZNDa
tKiR0Pp0XxzGW8aTYdzk6NYPOKLord7WyJU0Tj8ktCf0DFbso1jLhu3QBcwwXZU6uuarfnMUT71u
GttKIucmaa0peStphm8oxwwLyViFDsMv/8JnrGRwjjFXpnzpIyilii1IS3lRRNxCH2t6zK4sBAe6
ogAOWuHujYABRwmkgQVYYwY0rnpXD56FFeivsx/YhSd/a1/S1pl05/rJPk4icIK561PThMZjNip4
Zf6sukmPyuMIbPbcRwFaNPv4sVrDieNuUsNMANg68ZYzKJEYob0Jg1NdMT/Mppu/XCjfLAZbi9Vl
iFp8Lc2DXbp055xMkSe4vU0pVKZwSyBlwtv53tMHUiepKZhj/bpyJjzSkVOY58TNnemBUW2ZwGUX
VhE3w6GVTM5vjUGeL1YOvzXmkU2NyMnrJ2t80qUbOQO8MiYrrh9SdEbea1GtLq1e1X0r+1SCRLPA
JP11CW/a/cHpr47E+SigVIdGoOMal6I7FFH0eWmtQxYV+war1nKl196QE0yFps1jrSW3WNTZS5oK
9pVIf+i7/FD08yFI8y+zCT66679NdHreMKcqLwwJuehCwRmA4flGOAzElOTa6TkT1DKrXKwOHlrb
Ibo0beX09iyAuhRRrbWPjkQTPQpbTtNSFcuULWANfgDVjfIRC6ELTmX0qHYPhk8k6rdN4w8phuWK
sjpg/PsxytPBTom278blVE4xkJDJOdOMXVsu/vVr/rhVA8dgqRaSF/BnWx9wvaKomVJpZFrtpJIn
q8fpJn9A+9Sda5fsZNc4hYld31S34514ffRjU52Tzh7RVdRRxnKKLBsv8ywfUZBCjnG2HONrdaj8
xDdcBdZsOot1S3fNMfVFke/mq7k+POdG5r7Ro35YsJ+COA6htgRwRAPNdMVpjs1kM/yv69e9+f01
ChBLMEjgveHccJ+1HThxUaoawSgHZMtFPWa1EDhhK/SwdNWkrLyI55OznU5Pm2rpTVRWfho7ACfs
IwnlAsbEaf6MPNGZNp+ytTjOjroSVTKgVKm+ZWIyN6TqTaEmZ6UKdZ+Y4z1JikPW5ygGRmHqDlW3
y6URGzCUiN7ULYNe/xDudmMZ+WoSRSoMujtUiV86uWM+s5h87gC7QQ+DcClNIJJvnhWl2ZG+jxFi
Yf/M6w5dZbOhtNjJQLPsBSdx3LXlGFeH5BdCg7IG+Lc0674WfUoBY4ta2XUd/TgVxYzyoj4WZ5R9
JbWaXEF9+uOfRMPjvbljcasYW3Yr61iL4gxQ65AJ5Ca+WKnrj6YynvGvvtopvpRYAt/7cd+UHctA
jxj4bYqMP977mqlBqUmNcCzGaNzGDnigTmnoRF+i0WZIXNgY1UC1WPuxqwOOtLTZonVyzogfCumV
N/3A5bfwmwLA9TGw3gS/p8o7ok1e1bc2zRLRYu+mdq7EcAW2Up3koOlw5NZjZanErzGcYLgstIVB
7Nm4hWhAaNulr2Ry2iObyRAgV2U+dbrRUlfRHFz2oLpmjoZo9Wk6FXvte4Ttj8YZY+yn2XLi/42k
b9MJrn4Hp1pDalKwcjNu7pviCUCZiSs52S/LDmwQ6HwVPSWbVmkSEL0ABwEg0OyDrx4yeZgTMump
6efR69D/qHVR33zLUij+50Rj9VgQfb8XQOV6tOQgV30ZmMhKN3iS/CUJXvGqO9fNfyvMXQvivHlR
KPpkAizJ16zXXIrcvCj2KfiUCulUx0+pCPJ/WxyaX8i90MHhaQaGRCtlMOTAZ4Mxqo0DP9afBgWl
t0p1+27ykurx+vk2nysqXyRyQa8czfOk1shQVtWAKD5gtNedbv9G0Ldl62t53JfrazMrjRTy0sCL
mxsyn+Xi9fqZNpVDYQEllhWowde4s6AKehKWql8v+zL+FQzWrmlze0gb/7qgzTwSgy5/SWJ2sNJz
w9JGlCtT9e1tAFfHXrklR+Usrmhs3tpKEGdQZjkFZR5D0EJQzpiSfm/NouB380lAe8fQVPQOMUHE
+ceuLWlZWoXqY7jcyZfihxUWt2nIcBzQLGgyyZ/CfF9WheyqpC+wmd3egp/idp7ARkOSfT6iajVg
5EGfz3Op/UiI4SZdfcwkBKsh+YSl693YBN1O8BW2vA1VLNm0ZGoZhEciBVa/GUkEv1s9G7u3fRD2
gGH2vHeQt7nN8W/4000dUzV0dmXNYNx177+8NIWSFY6QaXxlBYscSNHHCbvMO/kenMizaqtg5rGl
m6R0RKw1mxEJXcnmTHbqQFozZ5D9504DamlIDnQMCkRHkSPfzAnWsjhzDarClGgAxUMlbTWflAH/
7kCcOPsb80mbVai1TM7njnPeJlOfm37wnDwl9/HJfCnwUn0Jboy76XNeuzLLRYTB61Z/E+DVSEgp
JdTSOPWv1U7Te71V/eRGRqtewRtp3pJdtP8bY+mbfn4liwsL2hJOl0y41sbtPRJ547JjL/L0CEB6
DRG6HIHmTXLbE4BQheHWpu5qOqvYWxTEi1wsYGVdHPVNZfqR3D7JS3ib9Mlh1pX9rP8rV7wSxTlI
tdQBlqThTmflLpcKp62AipR8mfte4IpFZ+LscQxIS/tmUP1UGwBw4udgO0mejVDQeNj0w6vzcKbX
ywNo7aRG9RV1uklBi6mmwf0kHa57NJEUzugUmrVlP4Bw00CDVi+dUf+hUtFq56bX1FiVFz5TMfjM
Ccz0YyvJuLFwuTOHxA4N0XauDB/IV5ToSgKn5GYh0cyQcQxVbh+WKjileCgicE+ZIzCj5fh7V2mf
aRp9xSWKinmi03E6Pil1GCQyPlTdtl6BYnZoigiYP24gIIVan49T7oKkSRPqTOcM3Y8i6WwB0SwJ
wEdDE9nBqMboZt0S4w/zJjLVg2E1+2bsa7ulKhZOWzyOjTOZ5qnK52OJonpEEi/U47MZzod+ASXG
dbUS3QlnI0M3Gn1fdLiTPr3vl8lVrdC7LuLjqii7E13VQIxJQJXFp5VWlQ1ZDOfmyw8M81jfJ3ct
AJQw9HSo9jGwDR5mF1xmst2fkkOPurToxdo85OUH8Llkkk1NapVQug7ZVobts67I/vGQ9dshWb8T
IKZ4KDj7xMkrs1iIjvYjGMuDQnZSzfpR5tJdp4P3L0iN2yaaPFnP5BMZltS9fslvqw7vDUsniDqI
psvoUH9Ir4xImsw4MhkUaPg4PbXnWLPTr9X9cDPuGM8hCrc3E3oa8UFz2Y5E6JR3EngBg0fEJNG5
9KXD8jx+EyW7G8HC+9/Fece4bYNYV/C7GndyF5ATxg/0kfHddrvinJ1Fbb6PbvK9OO4z9IlCEYxC
nCZ/7bPMlmB5WhMJrEZ4Ki4ckXVpoI3FxABkABPhx8lOnWWH6dtddgw80WLTx9BAR15LdQXDdIjG
3+DoVzlF340z7XN4lWL+JTezW1vdTlZB+dcqjgXuwCAXlriYM+T06Z1I7rvpSxOq4yKr/2uH1fQG
h43fEHrkzml2maOmgtHLjS70+2NyHy+jypDKFhwFu1VAJ3yyJFyrZjNEQevEBnMXEVnxhr68Oyb3
IdV8WZqxVlGZVfZZ/RLl92EgcA3sV1+7Sa6qhiQEmNsWbtLA/Apd9O9UvVMlQPQ2/UEtwv11R7Ap
TVMpu0lQNfHk2Xkd1EAdsnR/lm6b+bavnsHskqvQz+HndUkbvTEWqRE4HeS7iI7Z3a60soqm2Ghy
bfnf9NP4WH1nnUbsFwENspOxraD5yAaABOkJJH+MIt5L5pQzIEZokoQsGDCNVEer5s9US+5qpzFS
4rSz7iZmc1uVwNwYZkNwwRupyHvhnJZKI2YBtayXYRmTOxziY/yzT1yscZJj4eWfQtd4XH40ouGg
jVdU13Vk4qqi4bZVPjYDKjnVe1Sl/cYPzvUfTYlNQRujrx5I4vzQI7fRADhChuE1F3Z9XwdA0BI9
pBtzWO9/BBe+dVMdhEoqgQ0pcuI/MOD7Y5Gc8icyFcOu9guylMTudspnUPDVduYQQRD8tqrK2dK7
S+BCOCugnRVZMNeizgHQQTo3DsFnoo97qSF2F7QnwJvdDqH2OcrlJ6WpJzuWyxDRZe3RNpXssslc
uVB3cRcclIGAH8h0F8VyU3MJHV1nnKqMOjU3EsUOwvilqxRRyXnDQnEGS0bfyQIOMh8OJWEWSbGy
mP/zcv35Cc/HXnIGVCZAZgAe8eQ4nizR0N6Gzeg60VViQj0JSIreW6tcEoBlpBbKRWq6k/UQWG9E
ti2A7o4DOZZ9+DDq2bEIaYmDo98gMNmN92Qtnp+VNUOSjphgNZFJp39gLxBJ2S1DGlrA4lXWXnYW
rhsxXfygK5cD8wh7tJL0buoU8620bzjKPj/rHqPa0PaFI9pd3+gSI3nGaCBVTUS4Kh//YdhCXqS2
Jfiq8b6SEeqgWIAaDKhvdA94IHvVjkBfRuzpVTZtweWyb8cfdS2ce8W6QImlBcz0GEsPQKXW/8Re
O/G/mScQb4IKJ1mcm+B1fAICyr1otWVLmw0UpmUZk9AY7eUqJGVojsUkT4YfktJOsRkrkddypM/A
YJ0aQfa40TnBJWPQkhiGDL54Xodba4wJlifQb7KcytWOlR8ckV5hZwbbXF7kM4XKAyQUySOY4XxZ
NHCyFaGsfwCvxbTVm0pDgRc6Feyon2HivNw1p2pPdtIOlczAtQRv3eb9Xo7Ma3FdSCmiPdnwZWDQ
K4kfjT8Kqbb1isEsVYK4dlOPVsI4905Jk2FMH8dj7eH0CLhYIDCI87Gt8BkZCsbKVFTWFPNDtamV
yw4ksQSbv6DqkDRP7qv2rNaZZ1YYAszm17QZLIeWnQwgmO48dNLO6qtzWdeCnufWide/hMvXpaKl
qSVLxK9bE2wo6E23vyqMEE9AMMgCp5SecuvLdWtlYRFvrGuRXNgUjj1ZpEQn/hIN90u83MkEUAgN
FUXTLAi6JocLkrp2ssouxiUX37PD16+RM/7EkJBt3KVPxMG+yj/HgFX1d1+VC4yaxRjnSsXBTIA8
OwhNP+VG9flfXJ71lgNhcoPw4e0oJ0MiZ7HmD9VdqN1a06ldHq+L2DRyVEFZnvUmg9MJPJIhoEpD
zTee68/WMQIsXvkMjmXrk7kz/OJBuhcNiGyqxEoipxIYXY7iNodEvSrdIsHqSonABQPGgpNtPcLr
k3EqMSQkZpuims84lDQnBauR8YU5TZRGdhjPE87tiw7GqYQWVn0IIDIsm59R0/bJnvZ+CmjLzmOA
htER2GCjPYhi5S2fuT4m9xy2YVc1k5Zp/tQ9SMlXOKK9utyaqemkGGe4fqebVrb6dMzBrJIg5B6F
FE84YRY/anF3F5VwzPUfQAU8XBd0/Sqxx/deENbcxwLRt+bnZv8pMidX1vuv1qh3ggN95LZjZvzX
iTS+5QcAAmsYBphY+lk9Mt5T4Bh+0x/RxNrnupv/1D1ylMG82mHZy55PoW951SvWUEGVIjjyZrqx
/ince5SAFk7Nm0hDxqP4+n0KhMXJbe0ecD0pdEjahefRZ7orboh8rBm+vwVmSqvvWhN9wA4DbiFE
tVZPBjcmIsqljWLxexmco6FzlqW0gwx1qo56mb/kQ3sy5s7tzZG61aR7FOgcCSaAXLwZGNGIS2DF
IMQasbKs5eF5adv7uQPEDnazH4w6vqW1sUv18We20McCUFv/TQV5N9Vbo0VaZs3RecEye9LZtSSa
rhBdPOejIqOuZkVvLJ/GyPCUz3IlSuCZ1nx4GKkKVA2gYWCfgwtZ5U5Tp1IqsXf2hv9GXhjGq3VH
gBsjn0QEuMzXXBPGqXAMGBewZVSabxEUsgLZHqPYVxOvRemu0kI3akSYXSKJnOYm1Qhi5wkSaXBM
0W8gwQ3pHkZ1BHNY68X/R9p1NNeNM9tfxCrmsGW8WdGS7Q3LcmAGc/z170Dzvbk0xLlwzWy0UdVt
Amh0Nzqck3O9ysciKdR4tZ+MGtd1qZNigrnVcD/nb9lB3Y++dageIpeX3qXW9NZuMhooNkKsNDXW
pgbNvjh0iLtheQ+8AeaNDpjfl8QqoTC2oSWlKh168JovtFSRBPEltDWnALpdcPtebWXSfttBxk0q
TZiW+fguTgYajyN6OebpQIgWogcH7nl0NackYH0L+EOsHyGoqb2nE5koHRiyxLbGJFPeN3NJvaWP
cYSd/DPytAKgXbJHntRPGdibaLdmcZo8tPsd5Nf6KborvdIdBWfcxZyodfP2rz6G0SVdQ4PXkOCA
yVQ7Q/er59Enb2vQdbWMBplqDiIPFTY3B1SftAOeZiB5//aJs1oIo0FtMXbAiMJCMMN1oiBkA1js
o318WbzmTxokNmOelTxGhZAWU6d+bBAe4BJ2++JrAgSJ5miczbtyL7sYuPsBEIh7HqLt5pN8rT1M
rCX1gmFGC12nK4JNCXMmoBB5Tbxpjwe5Wx2Xg+QBZu1pPo2x/a+abn7XXnreKz+9CD0iWhPnqdx1
YBb4Zeyih9gdDChw75d7xQPqo3kU9sXr7Tv7ka2Lvg5k3aKkTsBcYVtD8tEcu6LKAAEEFBHJlY4S
RuTs2WuBPGs8qm62r76NJ/XH6BuHIcg/tbvorXy7/RGbTxW0a6DkiA4VFB2ZU7csIc2yEqfeuBVY
MIkPDGjzC4UkEAINYf2bsec2uG1d0bVM5sRFAhw54E3jip7A7kaZK2I/qm3L0W3J0V5M4N05PLu/
GQmuhTLHjIZrM9JmHHOXO+GD+DJe5rN2ovgL2V7Fu2z0TbRX1U/d8gcIQluh90o428LeThHQOkbo
eKzE3wZjVm0kAHelUfmc49y6xGtBTGQiqCPRhBirNIGOJL4Qty4dDcM998OhTewpt7PvdPwzd3oM
6vOanTZ6/aDRV2Viu9qFQRsVFQUdtH2qDfKHbRC64o/mSIdcQR5uuuhOaDEPmgAsqXidzlWgueQU
XniHvfkCWX8IE8EQYZHnUIJHatwwmC/VD3qnhAgYsk4PXFV4I9EXT6lHzubreGcFHcbrdaBdvFp7
XkfMlrtYfwrjj2YxkrVBxKdQklnl+Je7SPk9dVvZ+bUcxi11qppnSUxw8mbkWFpNnMHKX7VMfJoF
2Rv6yRGzBa0S1RwMYC3l6B11RmxYZaEwAJAYS0F5gJEuIA1XGxkUfDzoh/JhOKG6A0ia1k8vwtkK
ZBsNK7XNS21u5szXYhkf2RilaJoKxKYgXdgj6AFWpNZiJIXGPCZireRe8ioHDQoRN6+6bcWuS2Ys
Z20ubaolsGKx9kstz+P8wtnT7RO9CmDMZGHGiZYbuE1m0Y+eGQ+AtMrK3dzPoiuByWtUqrNcJK2d
zSBybBr9+fYHbDuo1aEyJjPqSZ+k+ntQSXsXcaQPiWccZR3gUuGODoE2DjSZErfeHxqnuKMTSZwX
42ZkuzpitvXGzGs5QXeC6gvw/hfFH2IbJzzsMDvvy59xw3HGGLUISNClPNnbZvvvE/jABKH3Oqi0
4aH/ynahUAD04u8Uaw4mI8DTC7BYt/d821pcJTKPPdCmtKYqQKFp/rwNgFCB5wm/DLsZdK13lTGQ
kZQslkyDy8EfThR8HyDf92ZqS6/GUXqluDcVSon6UTpjf+cTb5kcc8EyQMzJmIytiUMtlNxVQeOm
T/dy5cbt3e3t3HyGrdfJ2KUozMpUN2F9R6CJBzSKRg+3q1p2OWBKRd3x3n2bGZm1QMYiRS16RpGV
Uf3lLrnMh3F2873hSxjvcMFvkD8VyBSIn6dv5IVSHjePjYO30I6zao5p0hjTlCazNnQpLq6K3nXD
r8+YJxbvixMlZWmQ6sqDmVtB5MlkrJWcipXVt9Ao+oYvHxWgFVZe59GgqnFmDAZy5+3pXWB8DrwN
pjFMZGIQuTKrrOJETpQR9pGyqWNU/BCijBd/i3eZb7k8COyP2JOy9ps0Zn29olqIHmEL9LPxndwD
Bf5YfAIEUehnsTsDGj/2zAtRbf2Rc5j0h28tk7HCpFEnASyHqo8GhLt4P4L0TNmlvpjaAMxxKMJA
F6BD5sgvx2wp83rNbNgKInINpFkDjV2Qek9cCrBR7YYdZs08CXDc3WzTlZd347E+yof+AK4MTu/T
hkH87ROYgDYUCwMEObhPaPt1pDy8Q2vNMyp/P8ywiOzZqu+HSnowukh3Ofu+odC/SWZN8WxqXSxD
vYhlqw/jr8UlwEZCO30D7vDBQzK347bH8FbLmOWWGGUf00SYJC++1iNdEr6GwmME8ncxfA7Fxp7I
t/+4TroPq/evjiZEIF3BFsf7HhTwmTcAU9XR72CcfeJoe3LmhcRbVvm3rWWssrqQBDOk2Fr1TJDa
ID76Sfb6HdUl/gN/w9f8JoyxyNKY5mRJIWxAk7Qhxk4aAVEe85JVz/E2WwHTb6IYi4Th/z4dBWyl
XmMEowm/Cmn8Be+QDPyrSgP87WKx0zD5gUzul3GyAl1Bk1M5ho8xIBzDPnKzuvYBcnuwquU+J20w
N2DEUePw2UgAy1eN56rNg9vnvxHj/PbNjF1DnTmdyhoJAGWo3VafYLAlbReJMQ/RaSvm0GUZLNoK
+COR9GBOXSZdZyYAcUNsk+yGzKn8Vj1KOzplVCE96EZPnROBZkc8Jd/ltzjzeK3EWzd6/QGMJvRz
1siChuPR9J+11KD7a3d7L+n5sqZ6LYA5/ziSh3GmPnAyg9A8pcodqORBtztyKxC8pTCnFqJZre7o
qY0H646ENsWULtDoOoN21BGBOWPdC/7txW3ZpvXiGD8kzbM5tzruEeA1zl32OMeln5TnaNzP8q8I
swlpxUPw4ewnyzggWJWURBNcnyQYQVij8jsWKPoa6RekIdyxnJ5uL3Fj9BLNOVcVVRhvI+ZClPbK
uy2k4XfsZ+89qPKRm7DfCl7WkhjvgsnpWlCXjnp1Gck/4oapnYPpDWP6vnDPDSK2jKAMcEzFsmiL
Fdv1IJRalgjmuzjMF4WBhJ4nhC33A0KI3l3Q7IVncuTzyO021XQllvEtRQVmQLNAUqIw0QozXXqD
90bbMl/rhTFGZZjm2jRbnJjQHuqxdbJuV0fcRyhvHYzlqGszE2YJ101/6PYqMOhOf2Wz4sfiR+6h
kdTiztNtOsn1yhhj0ggSHmgRYoHBJ8+UBAM5jYMFkAiwCXN5bbnSGIMCSOtcaAikjQfAePrRYXqY
HIBkAZ/Bcnmh+1YrMvhprurI2JKww7SbIcJQAtwvdoYTBVxFnehSeOZoFw5YKYARIR9LX6rxZIm9
yOfFILcvhMw2Q6h9aipKN6JyjgyZSpIvhTWCcUYQH0kicFky6e59cAx/r1dmOyKmbMDAjwz9obRr
z+UlAUsPkrORh3EatACeRN/ErS/uBiQVeG/tzajkutmyyJiaCFPZWo45VD8+lTVAtGgu9kl5BUMS
kqLdDtlhCUwEoZ17JNBqRz2peEv0u3/lP1Z7wMS2k5Ij7wgUfZx5eJB2zY6mNvBg4Pjgf9AtdJRi
0AWYrWxxXgYomrlIONnO773Zo7usAHjqTXtbXs37sgOEJF0tOMyBxomZ30w7z/+mzRMKfv0IZs8x
epjPgzTTPDxQOB3JJk8gMHFypI7S3XLmkwZtW6irQHZ3c3lJ1QarLpT2IZ9n9F1qauv+G/+I8E2S
TEtExZ65t3I9t52kSKh9msOLYFvLVNmGsrwNKuJXgskCPMmW7pjIGFjjiN429H+LZmOBAZzBUmbi
LQqY5s/NXpzQHB0F6QtwpEDWgw6bP5hp3mozxTFehTLxQBkLqhpPoukbdzPa3QrgPEUHEwGr5M1I
R3IbILfKcb8JZPQGj1vSJspCcxpZ7dAu9+6NvGmNY1A37cm7fvC5fe6bYdZqlYzuAHWhx/h2S5Nk
okNBuoAWuld2UfWOAbAgwSqeyIGAUf7H7UPdVtrr9tL/r56eudCr5aJjtbFRBKpuOUr/fFvCtl9T
FRGtwiAaxTzT7yI6QRzlHECavvCEhkW0ImRO7caPsk0RSXmmdlNHV8IYJ9oAlaxeaFQ+qTEICp/S
8ZssP/7HFTF3sJtInUoDTis802J5BQpkdwATF6h0X6qAx45ze0kK6ydJ2+bdEGJJpvXU9YI/hwKi
cN6g/WZ2DfO9/zsmhXWQuNgAcyW43RSe2cxtcjfcRcDbqH5RoMDMhWdSbT7/1/bqLEuyTMpswHau
LMVc110j4sAqTOuMKERXspNhNIlzZpv+X73KYRQ96eZSjFKc2fA5+pW9aBiduSf+cmyOUtBXiOvq
vfIyDnaJyiyvGLptU1bC6SasbpmQgI1iEKhDRM/uX90VmK6DJ6LQvOqxP/KGTbfN5koiEy6rdSIu
JlWa+SAeZq/wlp3xqJzLffoeWWh7zvZSA/UhvFrJYy55HSkAsTWxwsalZjp3i3MSDODro7lgWmq+
LY/esA/i0PkHShFgDH7obx3HNE0VAVpDQS2VXYbegT8p0mzbrpUcxhmYatXFoQw51C73YOJG/w+I
QSdn8hoRE7S8R+lmTLySx/gBISQN4L0RtBhacQ7F8BDjhQ2q2xgcOlyqWeo6b20icyWkRJlyvYft
p1yd2ivtxzXgVkuMP/Ji/a3eDx1jA38fGHMDmqqqp6hE2EJrE3SuikL5tI7xRu9BuQfykC2+GfjL
ZzKhy7i1TOYqgHS8acMUqglqB6ev0a0ei5zQaNN9r1bHaL/R9GLaou3N7+LeNaXe6dSzLKE8MOiu
MnHuGm89jIsDt00vW6qMq50ftKm1TXnmLGfbXq3Wwzg4OZussJOhGY37WT1Qn32fIA1DH6ONY3G1
Y/vBcJX3nhRa2ccGnMejFb77nslVHf2A9xGFzdmJn96TavsB5Q7NGSZEmeMxu+Ndu+2s0+oDmChz
DGN04WdYcNWrvyIxOdWygInTCJxfi/bYgs4qy/KjBBaWbsh/3bZlG7hPmo7QyKLEHfCDIqOgJMd0
VdfiQNVAfBFBI4WVo120/yHvuO0aW3ba1E2KQwCMCTz/cVlWO21meaiEAzBLW49yt43BsutQTKJg
sPox87nDIzx5jI2pu1Y09c6grZrVO5NoCWKs99INJWzjN5ltXY71+hg7s1hTMTQR5LV57mRV6+QK
bwh3S8TKlL37jNUWqogkhvgv36P/ilBd9gUPOB2NmxRO84j8AUb87Ir7+uKJZU+uj81BbqCi0eia
QW+4it8HSP4GreSK37VDmPzBsPhm/XG9WOb8lBngNmIBqfJDBVbsDDBPOlBfnfKTirFYahDoK17Z
R37+sEw2eagC+chrKN62D8gkKMC20mDamOupzepsWgnsq3KnHmQPbMCX+C28zx7mc+Lpe9CoetpL
840m5iJ/uZcJJ6Ox6ZZX8pkwoKqFHvA/CtyyngLR864xejsyE3uUMp7p3XTKK1HMMcu1YaV9DwUe
HTOQTojCweAAY3D/B8Zg020hIW1Iuow2WBanWdXmVM8tlT7oKQpCi/nq+qENlqMOeJnQHu/EY9T/
Qcy/Bb+g09Tj/wSz9l7WYlHJKEGb+hUFT2RnkAcD2ryTlYiJ0SLhUmwS9ZFjZ+kpfQgEVlIZLUoz
K9QkglOcPgMjCRExbeammL+5x3/XbIeOK2mMzsCop5pVQBqdUGnt4usEiszylO6Qzr3nxVfbCnrd
UEZrTDGr0xk+xm8VshvTwpXH+DQYoHnPOc3971Clt3aRsQitEYKRbIK3SiOU5QEdEqAU9lDkmadj
elypBSCZqxfSyHa9zGdJTdAFO5i7RH7TrRdSRnbWw0bM2nPRY5xV6J7qWTzVCeYYTbC/yd+lvrCl
pEeV1nCFSX+JZN0ehtIpR+Wgd6ankNHp6hH82nF7DI02aORxp3a9PVqtI6doGp9kbwScuzagC7OG
VyOaW1qgDVfl09Q9tvXyPAMsOJ0GEC9abp2nPqr+P0FBtVMq0NumyT4Vvstmt4s68J93hZ8sow3y
Qjl8zqxzNiWcO7/5mFlpCuOz5Fa26kKkO7rXYNPBLR7A3v4LBC1U1lZimDCjL2dAlwm4dGNt7DJp
QjsJl2yAd8WYQDhJFyBULGBjoUkEeq3R8duirZs2epEzL5+95RJBwgHYWdAMUKic34OZBXDrJCUj
ggs9c9Gj42axxjmbzYeLCcBZGSRk8D8Ks6KhXKoxjWGPKR3yewPKmRJ0EVTvAGvkKsHwUvvCF82N
7v5VjWYtm4n0zVQtMt2E8xWWSrdFMZntTNSfM1n8qorjQZ2jfSmBLrZrotYWJwFI8KBOqPpiZwJN
s8zB2B0JwiUFGVycKN+HWHHzVt3NobJrxCjgmNctb7L+WuY0jNbSTCWEGv/1xIudMkiC/kzfy8ne
atCFNu/Ui3rm9SdtZq5WglVmqlZCZadHyZUqXf2CojFyprkfulEwOTNmXBM/3jUBN+OxqXxXxWBj
EiARV20bQ9XRGASuGdAcICFeBhQtBFCjRyVzq5+8dwpni1XGp0SmKYsFgDd9USkcUu8s7ds0PGJ6
xB5Njp3n7irjUnrVmEpthrkY/L/mzInsGSlyBPDQgF10gMKn2lFnF3e8RwpvZxkPM4DlfcbsMs4T
sOmN+DXkR1lbdmr95GJMrtVlkpFXcM7klF3+ykkbZ9HXADjyB6HABwOviAh1rtzOzD1uwUY/tu2c
BnUW+kQVj+CfO+uzdjDa8k6NhMcwJ0hBmtPe6Mr9ZLS+luAtNk/nZGqdSO/2adm/hlPoVYOK8qUW
P3Hu7of9YL6Qubv9ZKZVJ8cZ6OVN02nuU5g4pLkO6udE+YNhnA8n/Ls4tqNcFYs4jzWwagMjxsl0
lI9mnvp+uCqMCCbYyyQ9lqs8SgOjc0YH2NqwC9OuOtKO2Hav4cWGPg8XULycpwLVnN/CI0Yuc0Ub
tZ37fBjTIM2jc94pn5LScHtx5Flbev1uyWGuZ5XOJGp18Nl3frUf0J0A/sa9foovKpbV/BSeb2sI
bzuZOxmW/ShoIlSYAKxArvYiOQAd1Tatwc3U0rktjHNfNOZ2ongvxakE9aADOxkmhCUMIKYH3twj
76iYgCgtiaosRpkGajH6WbdcsiX1u44HK8oTQ7d2lS/ogA4wVfSktLK0K+3cZ5+G7PvtHfuYsWPU
jjExzYIZ9XxJkQh/Zz7DgEj7QOHDy31PWTBir+9snk58dBGMUMZqaGQ2xVhV0mA8fB29/uuyKwCg
KXydDoMnAxkkdX5UPFwQzm6+s7SvdnNOkwKlDRxaBfaoNH+0isYWLd78/ccX6u9L+9DCkElqPetS
GtDcuEKz/iYcO7kABF73MwzPAQoWoBm3T/HDK44RytqOUjdb0mE/AdDvD3NlR+MbOGp2rZn6tyV9
nOlhRDHmQ1waw5w7rK9Fg4bqgWr5Z3aOPvW+5CzfVMzljTbM1mH5wZFLf/eG2dIZOwLGECkn8G7Q
09GbLzlaQ2g5uPOswPTn3fKFI4/+3i15VJ1W6qKMpmo2lQwVjZ0udutL9YUAaTEDUp8KAOnWHr6h
os/xATyhjGEpY11QRI3qqAQYy/Y0z9xnCcdh64xRCZO406QERqU/6IGG6RbBEYHYQBF5BH5PBMf6
64x1kRRz6vE+SgNKKqTndpk4CsANcHKfe3+e/dl9T709daPNw4/h3XfGxihDkYF/E/60k0CDPvpF
l54JWk9v6wlHisE8IQjIJ8S8EJJgIsVOz0un78RDNk72bTGcC24wQUmnl92spRlOTVftOr/HRLgd
ondR6wuOC91ekKIbGGxHLf+9PrzSe7ldksqYzTRY9E+pmtlqhIHnjJet3Fb0qxT6/5WUFmwgWtpD
L4icf5GN+WQgOXN7y3gLof9fiZiUUtCHqEsDoLV6cvktlWeMcIucG/uxBvNuD68rYa5sXDcUmD0H
PvIDxv/t5KA80uq86ccHnpX/B7d5lcXc3TqZo7gLYQPT/aLAXauO+ZNihdCJWfLNMp0cQJN/cIvp
Lf1oC69ymVtsaGXfyC29Sq5wlye2cOxcKwb0NWptnvVt/Nx8axYv/aO6DO8YmWs8zs2YCyRMg1JI
HTHHHF6KSAXlhNvawlHI9wGIlbYUwJs0gfiUBhOGK4HAJiY28nocsohta/j3Pr5XK1ZCIiWRNaJQ
nyI0+67LTqmlBAQj3lkx7qdxCG6viW7NjWN7L9GsxQl6YbQkRpiKgdQr2glPLXlbx0QEBcaexqaH
dlj64uqD4ZY9r3K27fyvG8eYi1yUl7EBr1+gYVS8uPTBcNTOBfhmZDdxLZeXHvyIivP7pZYZ25ED
BC3PY8gb/OJiJHblx75MMP6p25hd+Alo1aDyYvgyVLXHnXjBJCg4qzuXeGpny2+87M0/BOnX9bNG
ptMXK8I4d0BB0Og0Nwwyxa3Sv9P+B2FfuSVndu9jFYLZAsbWyEPT6XKBOI++C7p9jC7v5pj/RQD4
xINA/JgsfZeGVAdKsCDJYvGtIymK9GLA9Ss9RAqn5ILJV2eRnLa2Y8BWomnTec8npOcByBO8p/fH
pidGPBM/l5bQGaGF+Hmw7GafecIjJpseWl+3F48Oi0v3t2+msn01r+tl7kwe1qo+LDhQZRQPXaRd
UtrDYKKjOZov1tTcEUxum9pwmQr1IC1LIC6hr1ktxs7qy5zIqFTGn5cxknZjqwRJBgyFZFEoQ65f
VNbsREQFYgbgrXU5QrJCTk9jox/0TBo9QyPBWFVeupBdNbeBIqA0OwrnKIF91ZpArY1PSz4FYZsT
jpH9Bwd2XTZzj7Nm6fpspu8+hIPoovenV4Sf9+g4TtAjG9qyTSa7F23u62HbRl0FMxdaIi1BObpN
A+GYvYjIhKFPFvOwbwtSvZKTL7bI7ZjYdlxXkcydLTKYX3OoILIQHaP/FTe/aonbcEM186ONv0ph
rqmZgkpnWVQY31Z70bTpTm7w7JSy2NGTBRDxRgp8wekUa6HXq8V+KpTzrAifb6vzP9in61cwAUJp
jRElKaR5FzwpYpu2fwLde0aDluYAZMJVz7zmVq4uMYFBF+qkMecx9NUH/UDc5Zgdo0P4g7akKE54
7ILmbHzhdQnzLAWLAV3HaWhNnQg8uFLe97lhW2LhWYUAxNYoex0Hw0Ge4VynydfRAHROrcyVW9UK
cf4Nfc/vVotFhyaDgaR+idtUpo294LQLnZMM5eiwxdhFks6dXkdwArqSXdpUsEMZkyZzzhm+5dxO
dsItappcbCcrDeQhtxMhsdP4v14UizE9iRXLalXCpeeWPfnw6cobpfHGaK/yC2484Pls3poYixOR
EtVtE2vqlwrwET9MnZuK2TwdWdRUFdlueE3mBoyoexNQ7OBxfSDPzT1AwRvJSYHD5oTfQdzraYK9
PMmvvJVthwZXuWwSfiRNCSXHVhJAnr0gL/IkXNCx6y1o9QMLOvfObTrLlTzm8StFS17HBWzc4Le/
6hcMYLXodbO89IXS45l28eUd0PqeIhXxFrv58F7JZm5AFGXZArBoZNZKAMyVYHcqU7T3LZ5a9C7H
ivLWyQQFY6TH1ahNod98NjU7xkwwQJppOUV6yPSd9CB8i/boV8LJ6pE9dC7uI+cLNuPs1WrZS5K0
SSJaBPmnqkOCoU9eDYDc2dHQHsTGqu3JAjq6maFyN8u9E3fSZMuC+ZUk1o9kVnLn9uds7r0iggBb
oxyMbCo1zVXUDCqkpo0sd60qs8UF9LB3pPp0W87mPVrJYc5YmxBclSae1Z0MAo52sAfhIiS8Nwz9
lQ+eerW3jEGQ00IqBL1JkDgd8XTOXdIigp8c2n5uFlz0bZ4yMeGHlBttq/dzGoQx1CgGfEK/b+Kg
tNBrZ+VuZxZoaealqTZ3crVGJhppk0VC8wyEJpP4M9MW11DiQK9UjlvaTkKv5DDxBslIVmj5DOgJ
JNkBDTEdjfJQwxDewybghqAYm3pKaltJoBo2b4bgfbTk41GC9EjUQbn2ge6jm5u+SmOEO62X36f7
8pjvl9N8IfjbB0UgP8335QO9uCpIk1HTf0+MxAFq0uBk1Q6KZjcXYCa4Ca+dfPsdham3//8yZmPG
rjT61kS2hDKaq5+UN11FX5Idds7sK177JLjxp8q1vlAIwf145JlqbfPKruQzLkkozRKvEpxEOIJS
QV7IFysXg3Q0T+FQ/uyi9MGqYq8QCrcxwdFNJNB0qN8jYwI/sO4XTT7jDUMHowof7TuwuEV+JLL5
dYjJXu1QzSMaYOMbD+0VX7JQ3Y1lf64mZbBzIDoXVfqpb+PzTMmQstSbRrzcYtB0F+Ueyc5TZ5qN
HYLHLG7MvaHOZ+R6HLQJHUozc8yGTviGx7Dp3U5A1bAkB7MWdr1FPhu5dOg0zZtJ6dSDiGCrnTgh
0HZged05NgElNFlRDfFEn0bgLP6Su3n8/vTV7TGxOxBvo5XsX5i9lUTGrRpdOExCDzcuzp96IXMU
TbKb8b+uizGu0jSZ/RC3CXKHdECRuGrpp+H7zVC8eaf9UHk9t9TI3Lid7zPVq7RX3Tdin88Ii4ZR
tntUaiKE6UXxuES5b+WE47XpjboljXGZeSePQqzT3Kj2c7Rex8LOFrRn2FUV+YIQ3D4yrpYwTiSW
O6EXNBm76VdQC+BcUFCygna/IgHrQbU5EnnLY9xIhbnMtEnwAojEfZR9H8llzL1eru2+ulsiHoPq
dvV0pZOMA0kbcyFag6i5aYeTPAvBEoXBIulvKNrGTpNHflvjvTWQV2HoAytssnOlGI6W9ACkl77I
rfpye8c5Bk1mDKrcpW070XJIAfLwrs0cLbxvGuABkZqjSP9wtoYqIZoH1SPLqJdVWmcI3YBmH+TA
kElFkg84H4NT7kt0hOUHY397aVQzP2ruVR5ztNM4TeIoonUnSlpwZQrL2Zy019syuItiDlQxpExr
l3ezNnrDPbnrgczS2Z1nHLpH+YiBh9sCeYtizitMxEnuELUHBUCQFvlTh/t/W8J78vfDvl3DRY0J
05tUXESzh49VMdmAyRunfdQP4CZH/cfYJQfdtc7dSwXsVECzJHsEAG7s1a+Eize5udTVd9D/r+wc
6gZmCN2kzJyk99JB+1zBonNWux1qraQwFgesJoo4FgJNvQ9ub3du+w0tQ+Csg8P4SpNnYPv7mfjc
LsnNUHIll9HOyOoXQOzAipvn+Zd5WIAzQiE36lOynxN0EQKYcMelltx8/6yEMtraLXPYLyWuBGX4
GgPpCAzke+Md2xpjhses5bxwthNnK4GMusqVmaZa2WVBfiqIF7e49e+8cX6DdpHGzR9zMCJzIU14
y2SitEgjkgUQFcQah2qvnSicEC1tJD/ouDbwpXk6xDlLtvVGTjQRrPIRffqIjgQa4PJn9gnzR8j4
Rg75CqQ61/rx326pztxS8D5qQhghuomyJliQURdD5bE3+31dhl5TTC7JmwPRuyc96excjDxUPF4t
PduP+uxgvMWZKsGvQtD5dkVsg6ZstOd+8sVRe8UrDmMZo/4mqxNoxBeezdz0OVelYFtdmlafJXNc
EJg9KPsGTHcKspuhq3nifbKnA3fES7gDd7wzYu458EKEWiobRO5l/BxNli/n6nFRI84zmCeGudZZ
qItqZQlxMISfKhXtqUc5+XL76Le3T5VNE3yB4gdSQklUSZsCigOEfLWHYfZfcl6eS2H5VBYSp6D7
D9bxKktmbLCoRl02wReIA86p+TGfMaT/lJmeft944ymP7PTYVgA5mW2ds5PbrlW5ymY0nIhEKcPq
/a1H514xfKVgZGJx2j1w1rz0U/jt9r5uB2crgYzDSTtJSjqMfgVD2ryVTfFspeEIBKJwj0HzXa4I
+6lSLFsR0a7fRp+1aArp8+pO7iMAPxsK3lQw3bc/alufrpvAqG1hql0uGiiOqcp0B2hiIajrsHcE
LSOcs+ZJYjS36OqyEmRIiqvuc5gqQd/2l2wOOQvazq6udpnxQUM5AddCqQAfbY+eIgPxadp9n5zm
2/zMB9jcjiGu28f4H0lJOjmhhe6mh39XALte8rSGJ4JxNuk0ZU0cThmyt7OnuOVD/hQdgOSMUvIQ
tIITIaq4rRMfUbNoYUQxAMWtyRbqyYxIYuaKSVKsyvw6z/DkhRd5g00au9vFsT3sosA4Z88gfLLH
XYinmjOfZKBJ8TAr/+GG/v0dbLEoDWt0EQx4zUzflc8ieiUtLzlJBxCT0OFXfrcdfbF/jEyv8pgX
fdEn8iRbfQhIlNFuRWeuteICYs29QPrnPMOUXVqk3xQxB0D4OHW2EqGyfHvvt0/7+gmMQUQ7nDpa
wLMKykl2yli1Ca8r+h8uyFUEY/cyLaplc9DwJEs7xxRGt23eioK4ZNHdvYAH+DygEjB8NhGvyrvb
y9s2AlfZjAnstELOkhGaVTcv2vIoTkd5+X5bBG8HGYs2lpbapQ1aA5aaXCKBgBRi5LFQb8oAdhxm
m9DF9IEn3swsNAkLC22mXXzFl54BquENTjIgX9lQeDVX4+EwUkvyQTdXIpmdM9JKiedFwMOsuRhl
Zy/qXu4fSxT7a8VyVPDe3d7G7dB6JZDZx3IsMwExIM0RU1ysFH1yuPyhS3bLQffTQxJyDQ9vWxkX
QTRVilsdj8+WfK/QNy/Oj5xFfeCVoJbN0DQgAaoyphcZ5xCXRFzqFM9pNZhOGnDaG886AN+Lizyk
0V/6cF4rSYxnsPQRHLIhCl+pnp3qSXmuDGWn4lGt6+2p7KWdmsyBRboT3ofnLjLsCa8XsKW86FJz
DM0wiKSR2O3QX2IByIVLr6HesOROK/T3E0iwjck4d6Q/J0L0JTS6oG/atwQYGW4tN/dlND52yNrq
RuQaGZhwzN7pieg1qeZH1ngqxPaTLqjHOMx8nYwA5jPE1ram9lmIcczTcAT59y6JdEc0yn1bz49S
J5/zut+F8fBA0ulJxcBwOo2HXsKMVKYvDuegNg3FavsYF9RGsSlZSZcGktLvsih1Ea45fYhOTVPx
0yEJIrl51gxgx9ZzZiexFWSldhnUbGcCtt1G5zIX15DzSey0o6obszUbKEBhOKa16YxtGZg/yhgd
4K1rBYW/TCDt4znj7ajxuhPsuKOgYdRWrVHVpCUJAqZu80cRADsTYB6Umcx47o/KnrP7m45wJZPx
QrEBOI+qgOMlp2Zf+cOu8jKUh9GYwl8f/a0bF0Vl3BEYMCqkuOGOaKPcgOYxCsOSABBJ8ZI7XoZi
822zWhhjRacCudhKRlakHB5z+VUAigjIIk65mvLMJ29ZjPkk+qSPhYK8dutllwW1aIShtWvejW4H
5dnxkpHbXn21MsZ2ovt2wJgTLX7/Pw7Yp26neRQHDDO45D/eT5UxpHIqCemc4vFEeQ+1zOnxose8
2OgvtZM9iy74pVT7/0j7rua4da3ZX8QqkmDCK9MkzUijLL+wZMtmzpm//mto39oaQzyDc+u8WlVe
AxBYWKFXd/9T1CBbfSEuVvnNq0YQGAFEa5PGALqFoV0KJzyYZ7l2HjnPUzR5t0Q18pQEtDmsHUk2
5aNYLWX9ff1aCo8CwRgQSUABiQ/2SwNa4U6y2UwODv6ZmgCDsNExEdJYcPp5TR/NjFqNRrjWhpFu
ZzX35jmIbFAXHLNs8q77kE8w9pV91DkfMksFGaOB/FP4XFwQAll2uad+6uF99/U9q5U1XnQfOjKU
DxDRiHVZ1tdrUdAvKOB4krk7KBWYxAinz58QnMktIJPvE+qgiWuBZqVooS3INGFEu7xe4Da/zHJX
EVqkSTBROBltYzFk3U+w/dsMsRmD05R6jDGvxg+A6zlpKE92IM+hripEUK1GjBc/g7uipDAjdU7g
gZQ+81pQGIRqbxfohobS5Jb5WQLI8fo3/w9n+mvl3PUsBiPChn/6csVfqM30LQLXcJE6MqBG+yBG
N617hC+T3HWNI7PVJYYTq+i2UN9N1BmvL0pggKfMyQwiBdkCsIKSVU6u/Jl1kZT1usf5dwmfIzIX
jYgwietq6VE11zbLDUQhdkzY5r/Q5RVch88n5MLO1KUNLUecS+hd3sTPxc34zHC8kmc6zQy0Egaz
GSGPkIpsPXD6Wh/3wkMxTzdmiqdJf1jAr57dImACUddPJDG4BBB0fVHAfC4A4IuMss96sVjoNUTD
VCLSz6aXuvg15RurHgRHQ2SD8y9yWC7dImFD6wFhmaHZsYYFpiIclyr6cLxDyfPQSmdkzfkfepvs
kkfG84nBWJQhTuFZP0QQf8KIc3JiIlfqIb6t4VQYj3n4IHqART+FcyoFTeqiGNHOsmhld0bjSO1T
s0i2lIkmgUWby/mSHhJAejriVkwtcUk4eUl+X1WL4BOKXNYnIujinLRdqZCBVSTS52gHkIxHXiDh
7GHcuAS5GWgxN6JhjfX3wUKXXgWVuKnxVICQjE6UIEOayyqUULZ6YAqDj6Ds8bLb+cnazbfGLbDf
5j4HT58DspFd78wvImTmql+7+BXcBSnbuQ5CUOxszAlE7QipxqZ0r7vO9fL+hQ3ugiyYjaC6htPS
ev0zIQ75FW4J8iWr934tzuIZh/gjdIbaFk6krGYwF5a5K7OA26kc+yEFtveT1Xsjeb+YW02EU4Xf
mfpYTeHCFHcl+j7TY+uTEAIIHVra2rP8p7ljEqDA6TDORUTDdnJmk0bA126rECVbIdExi6a+RVsX
P4K7LTVlNHkKuy2Ix6nfP0le+8YijdxPalt5u/5hRWeHe3SHJuprS8YJjjB43E+vsrETGGCbdmU9
vPyaqkw1jcoc7bQEoeJE7ok1yH6wdI/g4nlRjcibQ3NXB5Yfxw34zMEpVivVW6gWh3gArTRdhl2d
0ruw0Rq7krStgrkOLSvdrGw2Q2Q66Rw7oUadPAcRblp4WTjfhtq0jVsQ+RsJnb3JVC0bmsJoIyfx
Maiao9Ys29Zc3DyOcneKZcNum/FtUkPFk8wptHUp3pdqC53d0Q3UzoXSlj9WtSYIs1Y949e3trgy
dRKaidVb2H1rhtfvqARekAW6nLF0f/0rrDcCLiyxU3fhHIEYTLUp+GyRBZvh1+KDFcRTnya02VHx
PIHOt4CUBUNOqTf9bXW0fqIhIFjtZ4B17Shw4UPTagM4+lHQHR3Tbk8gaNiSDd2Lc+j1MwestKUY
wA/xlZY4CZoBBK4YozCGIwKI3tbaclsYhdtGiq8P6fb69q6P4FhfBrntzTM1WoagZWVkfbnr8eQY
mKwChfem2yfqHoipHFQbWzyyrmj8h/mD75v6ZZrb1LFpWojtATgR6eEbqEQGh87NIe1rNAKpo0ig
dour5+vrXY0dLpbLvTj90DUmVoz9TUOI+ZW2BMg7EFS2Xvy+bum7GvenT/5aHvfwpFUBsecAD08H
mkFb+8Eod1sH7GThDy10Socx9uCOolSf/JhO2X2BNDT1RdWm9QbWxYq5VygKtXSSAwSIykPvNbsC
hLUtZHSXveqzHrOoYSbaYO4lIvm4dNYEnEgePRYgqJ5of0vzfSzrPwX7u/68fu0v99yYuhIRZZz/
IQrKoKHDGgNg5qMnA1OB5o9/QtH4Fhjy9Gcy2dnxf10r9wTRWl5IV4LRQUp+dN1D3IyuLN9YUSSK
YdZvClhaNXR60DTgDJFADyMzQCUa+kUaE3lmQC5qp4fstqzt+S3ctaXdvEMTFOLyolWuV1GgNvP/
rPPZZ2hFaSkNyJ2q1/wZ3JkbotjWhnGoSp4BhXt7QudJ/VAAJVswatv/FIGd1h+brx/APTZSpUjA
SLBgNZH3cmc8SFTfyGko8oXM4Xx3SF92eF/Ym+jWjJ9Pzex1d8UHU4AuPiUwTIhuCyOm9RDmyx7n
AIveAMolQsCkm5GtScSuG8m5fktEJjh/B+qAeFokwMQwu+bEtHDM+OG6BdHH4dwcpuwLs88ILMQv
Yf6rkd9qjMJct7HegLg4gpwTy2LJ7OUJ72/4Xu3mfX5K3lqb1dBAcmtBQCD12xfRoy9aGOfJulbX
c6vHU9xZT2mZ2RaJ7QBt6etLE1nhvFjQgw+jVrEyRgcYTBlYa/ObqUy962ZE54DzIJMZ9FlZ42iD
oPWmJYsrV6kAXLOexn59JH78YSLoTUUtHrwgtct3RpeauMPP+Kn9VSgbuoG4ymY0/evrWk/vKNTq
wHOjQIia+0plmUZzryN+KbXXBeUjMITXeFzhkHYQPIxvBmgkgxkJ04Vgd7hue/XTXZjmPl1VVHNO
Epx8Yvxa9MXJ9d9NEQuMrAaEF0a4DxcEM/jA2HB4MRSeOb+UIDeOJstVAMQWXWXRZvIZjzSqjRmP
MNZBrIb4CHMP9VFy6mO6aTym9EU1O9tIWyFSeDVq+Foln06oVUIbcAz+M/M0nqabGhJ19CS/kePi
hM70VKJGsRP1NQUf0OL8/dCa9TTVoBrMUssmy6+s7uwWyLPrx2T9XlwsjvydwSBNDYy2wftZemC9
DjbEjfzip5nbFcRiITTxu9qIRj5Wr/uFSc7tz+g961PYpBivSG0luOsm0fge+9Hf3soLC2xvL9Iy
nfSNkjKICxSGnpk8ZmdHz0zYj1X96E4UAqxnYJgfJRis0GWqcfbgvLKGVHAu2gZTcU66ZyVqZAjC
kQplNdi6sMS/NUosF6oMV9nQYFeokWv1xW0UGSfdih9i8HvMXeLNRD0ZyHp7Uz5M8eJaQ7LtWsme
1dZNZPMhU4cndSwFEcr6NfnaBM7ZmY3aNODQw0/Tk+M4dHuaUdcK1HMfFpvrp3Y96rvYBs67mXlM
ScheDDb0xXpn2Ii3osCc5rBVd+Z5dMcdY9yQ971dR/ZsL6IG7/r1/Fot5/qg84QRwRQzvYA6Oaj3
HJBYOBYpBFX69eDia6V8F3SucyUYWhxlbRNu59BRDbveWC4TliDPRoweYWnZYnjOumf/d3l8J5QM
FghUA8CoddLa0kzdcfIhyYejlZwNYxYM8Ymscb6uyudwGdjnbGsUUAZtD26DRzVoTlKYd3Y/kj+C
88P+w+8O4mt5nNcr42IpphyJIFPpap322Ml28jNP7Yoi/VR3+Q2rSlpg6LfnxNFH23IgDVB5ojBu
vcJx8Xk5XyhBCBRjzOjCJDuML/n6a+91uxrFWBTZ4t3gLV78Wm2EDms1Pb0wyzksQgKLaj1OVbKb
n8k28gebKZ8292KeCnYRrm0157EM3UBHnTV7h7I45XGs2HlYbOVChu7pqP+KerrFn11lDh6vf+T1
Z+brG3P+SFZ7RaIGnLI0vmRdY2uTqPP5H0KSLxOcGwqbriyGBTnS6ARn+qpiSmuBZn3zJ6d2dELp
9TZxsLyd4V1fmmhPOeeD2fvAKlMkTrNyVuivUd6QobEtUKO14Q9Z/4g7wSzAp7j5la/IT9iUVtQ3
44xz2rhACdx3r6MnQ6dpckFVumPKWOZBucnPOdhL9bP2CtbUHxgVAPcJGm4xLhHYP8V4ZMGLY3Cp
d4HhDIQQJmLckpyN7C3UFLdUnttc9KEF/sng/NNSyU0dE3znAuX8QirsgoS+pdxV7eim4Y/rH3cd
qfR1OfnJoliuSW8QeEOrAjEa2QYu9cKdYet7MCxsRG0u0do4D6TXmh42Eco3tAPTe7Ad6tvAyLea
0vvt+Ov60tYbtRdL4/yOusiSqUlIW/Vb9c8A6S0FjFxuf2RMjxpA9NanZhVTQgaTf/1WnZp9dSo8
CJ0IE6R1koWL38I5pj5YTEghG+gSyLeJhCJHWj6p2lmvIPFZWMVoy11804wqSAIaFO4i+Sa2Qts0
kGFMSBblp1ACqXQA8V0td+R+suXkrE3Zc6k/Z6DP01PjY+gSOw9iV87CbWv8sJY/aPTbWv6alh/t
PAoCMIHDMziHV8AhgPAAgx2GpXtWKj/p1nK+/gFFN45zeNEo5eikoCcKzRsb9aHtkMmnvN5FOdlc
tySIrwzexclh32G2F5Xh2R/65bnoTQ+wZf9/smJy7LrAz1Z11eI8pqr+GvdTakdobeSN1NjXDf2H
POvfp4In2FXzKlXNkqUkG/mPDOXx0iHW57PL9APbAnmzI2qkC/bQ5NxWaWVjSgkY4qZMApStxG1L
f0fLKCoDiLISvmGfQiCxznU0S+J39hZAnHqfucNduyk3FDxt9Y3mp2/ZWcLQiODMf99XlUkUfskG
cre4bQOLRBhp8LOobG21m3dhQ6XbLhv93uxekepAbC/aLGVw6mb6LhHzYNR6aYOs66HORRXN776b
+zncHYykZJSnEt0hpqcLFIpvSDZTZW13xiH0ZWHt8Vsgx9njLiSVaz2QTIgAhSfil3tIc28w+A7E
oLgg/L3ZydnirmQqz2Wdx4HmG8fkroa4zH7w1T8RBOwBy8TEU/i4nDIMePQ7cmTiZdAEF48gfXNy
f/8IvgpU53kS9WyDlQcm/yLZwE1C5fqGbEY3OpSQ/BPdou9NKs4kF2b09ZhqCSTL/Ka0FSAV52O4
TwFpB4Vvsv2v+JC/pSfMoqlYRJFNJsDJWZyTeSaESe11r3T2wy1I1L3aDdtPNVrJFTVRvoWTnDnO
T0SFPMxBjT2V9zrQZ/GGadjLW5Ec0rdIgzPDJV25YbZG3WJVpGgBjFjcapz2y1J69WBt2t4UcKB+
836cOS6wGahlNk1o4bhO2iGsVF9TM3tuRT3M72glzg4X03RJ2IEpD8KlUWybtwRA1n8GArU34C7q
H+a2huC0AV3hR0YqEPpTYmuxDcSpAoaB/++yL/djOHcYJpMe9QEW3QCiZYY+adDLTRfBs7l6CS/O
J+flsilWi2nAgaH9eGgi4PXTyhM8mKunBbRsxKLUQmOR29Y2amcqjfA26jnQ7fY5+pgGOzzEewua
DOGd1WNwCOptTFVAVHr9XnRhu3hhm9tFWlgydI1wUken/7OAnvkuuVOd+rxAkLZ1GS/zgphUJM7w
HSjFmeW3tU1y5DSR/qlRJwHpUN0GYOBZMPMR3Rru4Gl+dGpO0yY7h360GbfDm2DTVz/sxcK558TC
9wxVK2YivDN8a3mu8YQPTB4SHDGgzhUXmlZv6YVF7lEJNGXKjR6fmYLVRN+aRLZLQLAF61r1cF9W
+Cra0hpRGBE23JXZk6u47SZ8Qkzvs6eLRSjtDcJ8xiTbH8w7UbYuWCJfS4sh9rtMEAD0jTm3jRoC
rdrzMlmCNbJP81eG/vfh4ccJOiMOG1Vlh0cJXehQIJkzwcwXFTXo66LhvpK1c2fWIilAwYnhyWqk
dMnBwYcT0y3PUuczGgvBtxNZYH+/KOZLoTz1SYyFdS7Y3I7KJ0Ay/uSbm55SHwN8rsAie++ubSXn
etIAGLUsgkVp+w+UoNmCbAFKIgxoJPLYImfzSXl3sb6R0mKgJqxlN4uPBuEGfHqYS9oyZCQrn0iJ
bZ0kQV157bRQDXANVZcVDLBwroaSLE7rFBeiU+5CsCdMGFPXJxC7as8RIBxaKIKJrF2CS4OcZ1FL
mRJ9TnW/ioJ9GFd/8qoCKWUuLd71rycyxDmU3FTyFJAx3Ycs57YtZbRdh+UcDLKgyfQdQoULR9HT
JTJ20fyGhpsCOhadgS1sdXvx4VPArKNj4Cq39W3s1Wem5YMg0S8fm315a+6hEn/MH8IH0Q38nn1x
P4Qd54sDNEWykhsFDhBud+YMqu5UGShwanM3FYanD9ENMYwnuWuPpCL3Q1Ic69Q4dal0N4xj7JI+
Pkk6WnFWNXlWnwvCsNWUCGUWsI4Rahjf8EGaojXgWcrZm1JBNS3/Ye0wy+QbfpX+N+OSq9//yxwP
CKqUKI4LBebSxu+DmyA+1XLrLMB/hgVmyfKnftqXRe6UFaj4k9RGUm63iMXySci0IfopXBjf1O1C
NOBzsXKwPaV2eyyfFJTzGOWasY32pIS4g6i7+jkNw3uvi/3mp1hQNwk6SYdHZnBQJhlTHzV0Egwf
Ef32+l1bzb4vbXEhvZVA+rZJcdmCHyzxx9DFj9jrPr1ledcdpTvhYf82oM4O+8Xn5V6D2TCCflgQ
ema7bge4IjJPdpbkg2hgdO3ZuTTEPu7FrQJ+IqxBTMYetsRe9FczFJVNRBa4KDPTZl1u+wpBiboZ
y8WuLEXwdooscF4+ySAQIA8ljkIuHaahcLuucq4fAdEZ5/x6ppVzrxJsU568zCxCD26b4ud1G5/g
nGtHmvfpU5lg4BQfnQ0J1vds7BSX6oyZIhfUlNKZQChd7ewnlJmQDojms9YykYuTwEOHorlcpKLN
dHj34lASelMn4ABRqVOp1l6TNPf6ar+jCf4+4p/N74uTp2RjCdV02GPkwyz1B5HKno2yi9qAqwnH
5cq4l0OqcrCPN/h4TPMu3Mbb9h3E9fIf8IFtzcUOb3oXqWoBGtUCRSXVjzA6JYIN/Ad/Ba4Qi2ia
+g08Ab3vvE3HmvrBMdgwsEblzT6T6qgcUYa1/lQaX7a4K2cp/VgOVacD7QKazybyGBAscnOnxfCL
5sa7+BFqJ3cGKLNFfRbCNvPbIaYWxaytjOTykxDj8rPOet5DNO4zBwmODCeCEZgNOIhHcOnfMda6
yCUnxugs7YNbxnvYHcHUkLo9ZmIrr3dR4NpWe6h57wQHbuUOA6IGDWxN1g2N8tIFihkpJo3hJrpI
v8kjxJ+zVhDPSAMv06UdgpxbyawXu6iKBxDwJM5Ay6M5d5FdTpTahmk2TmQWi+AisI/BbRh+1ieM
h8iE8F23Ki9mnZrwj9mCup62XwrDD6IQ5HmPgg1YiYZNGRBiDZ+HgvuEe6ijZklnJZ10P0EIPrbI
vEOv+Um97FDukgMjoYSSumvdk7tKsMbvhNo4CJemuStoAPYwhdqAcAUiy4O67HNTkp2spqMdob98
aPQUapu1fI8Zn+0IuLO9GPprGtK3JQ9OaZ9slYS+Z628S/vejaT25zSUquBXrh6Qi/3hnvl+MU2o
VfW634zKbjBeKRTiCuG0x8oFwVZQ0OpZJiF45v9+cbU8rIw8hxXG4ih7TMw+PmpgDin9WUjhseLU
L43xnZ+cxlnR1DBmpQ95fMrQM86s3laS1FPUB8H5Yufn20n+Whnf/OkCNVAnAmPQ1YO4VouC4Oyz
4cnUjwRpiSYwxZ0ntYyt1phGmIoOlQIyxyj2rq/mOxbg88j++534bs8shUmhgk3DD8EW0N0sN8lg
A7N7BGFQaQPR8aF65UZyGq95RhMGLNIo14FWFWmsXT/2tx1ALf2tGA2w5tz/+qRsay4c7FibYIuA
6KM/MyAjE1M1vXyTOmzEHrI5z9Im87IaSkyBJ0ri1y/I15awv1+Y1sEXlNQz3pVZJTsljp4KSd4l
jTDeFp1a7v1qx6BTi+HzisQAMVdIO1MveNNPANA4EMdFJMQKoiKYkmh5XBwZabUVZxEOldSc4aOc
JE8dY1kENYm1bOKvD8jFkpZmKnod4GBFu2CD6udDhW8oOdnB3BRecTR+imL8tVDrL4ucy1H0MFOS
BhaL8rbTG3ucKjuRX4Z5J0/bkSInLjHTZ3b29Su0+rJ9+QO+iWWhvqyUFcyq7ccwz3Y/U1vBnJdk
iWDvIkvcywZtiW4ZZVjqQcQme6BkwmjX8hOEaDbzq9Ux8OaDqJ+01jG73FYeu9yYeTPRDFZbz9gv
OKL5JngcoKRDHOMwbjUBOumTJP2Kf7W49ynL8ribe9gDJc37+Ny8tU5aOg1C5+XMsDMRtP4y1HeZ
PLbu9o7yqtxaTuBV5wgzQYEnzFIFT5nFuSJrsmiZhDPbAMWvQzDXBDsjsoFp2eU+1YQlS7KSFv+1
45wDCvRCTmRQdPvmgwKn0G9qx3iD+tSLdK97Eeh9rbflED9JzojQOkRkOW/T1+hM7pIbsot+tLKt
iOo+q0EVQZVNYReXfkoUXvjEYQlLaexMiuRCukXrtIEkFlD700G7ix28CQE2AzPf7n/Tq159Bb9s
81RkSbsMVZVa1CfBbY8QNQhEyfuqS4Rgpo7JdkUGmfLfHl/LAvAiyAgZ6wqfNx1tkv1ZNNm77ijW
isOmfGGGc1DqMJRRM8nUH5p8a7Va47R61N3JukTcwFBORRXpbto1T1qv1bYxxHs57Q7hDKTRAHLg
YGkqe4mG7f/2s/gi21SVZp0XC/zmjfmquPW5doI3SJfvWUtueR82UWqrglu+/jx87cVnInlxoIo2
gjCYDqOfbWpfCpxFc/pNAG5x4D8YtceUukkiepVWg7cLs1xEZUKNb8xTdpcrR9vXezbZpbPiPLRh
hWCD1YOrmbKhozYPOkfOXyeTEtIuUFAm72tH1T9a5DvXv93qwb2wwC0nUMsClX8sJ4sRk+3r8cEy
NtdNfMfFsgjxwgbnjxc1x8MDsQd/3vQeo/+cz0xWFjD9xA928gOjtUnmrZg6ZK3Y/JdlzvHS3lzK
MiewjEoRU4NZtpDdQvsSZHm+LnBxax4OEog6StsKOHr4Joq+dF2fFariZzOSdcu0awnDD40tp/Bp
MWA/49v1jdVNdt/5l+7SJOd2sjyNB7C3A6phydChTIzAs2azuNGmKXqIaVP4WZ0ltgkqShtJoReG
4LCtejKC1yFR3HgMjgs45xstr11tru4iySL2Ium4t5ayD2YJGn8BPFo45Sg9tN0ZJQOvK2fM2uve
klfbaCzdUcFIEsYCE4jEmR8KXJGqofg7tRCpxASIW5i54lVKGzikGyy7AyDLqY1J2YBtq3hHV4rs
ewK0ljaav5sBIn9Dr7wrCgQmmzG9zdLAN8LcVeQqPM+1mrijWWLwYQw/QLt+T4FxtBua5vaSRHdW
3O5pT/wxaBevDNrnsE+A0mmj3JZK+aiW+W3cql5GwUiZTfJjMlizLQXdWQnKU6NXoJazUOFaoPed
VCjRazLITtPxjDfNJ1YNubYs2iQpOJWH7hFMLaajotMBls9m8q2+o5s2DiYbgy9uLSV+nbbnFsV3
p8LZcMZI30ORdR83aoH/eH5TAnN0mhKw6C7UtoYk7SBB19uRrsi20YIc1yBd5pRx9luNEmB/85w6
aaB8RBP2KAWj7n6p8JiNcSef2mimJ2k2qt04DwMkfJP0oYqBegulrHAk8BChj46JXZKpm34uvCkF
kLJq9Xyn6d1vYy7GbZHKGPXv69QpQejnaaOV3kqKOfn6Uv9WwTnptZl8jqZqr1bdIy2L58E00VAp
ZTef5+RW0Xro5en6nRQr276dNmEUuECfYKwRlCp9MRCbpPN4KIZkN8xx5w69+mziCG+sJlBepyYx
/dhaiJuqk2kbvSU9SosMArpZVo5JrUW7ONbnwyQpUmh3Y9vuLLkPnB6v+z6uy8FTmuE9HJvE64oU
GhNJn0KOOJW9umiUO0BxUUKk0GFQ802U9Yeg0n9MhfQgt+BAVeaPcRieGkvxzYIeqgZ/n7s/Pc0f
NTnYR/J0auTlmMnRqS3DjUz0X1Om3/VGKDu6Un9kKWSbgwivLUrRcdXZdbLcYQz+LtEAVpYm1U7C
4lQnAIhleWXHI3lrTam2w5xODoSZ7UKuAFtLZIgn99R0Q5pMnmFolkOhb+dbOms6pMFBJ9kCWTDl
Lo1MzBcF1c2YqM6kpg91jIkuU6elkyXTqa1yD6Qrfk6GTV2VmyXPt0Ambdqpd+dUOSe58Waq+e1E
Gqc0rKNRQXSiH9uPeaKjD5rDu5wYR7jP3AkAfa5bZTtbhYFjS16CMHOrctoldbUd1dFv4hbNilEP
N1Nq3CtlEPkzaL8bqfNKAuXaCUpDm0lpIZinPzVG0LnGUt/NCoXymN6kTp009a7qyt5TQ9O6N6U+
wl0C5UVZ40bH1Ng0iYWBztYcbX2OydGoixB8ttY5q1sMWmmJQ0gBaE7aawvSteKZKAU7xEFjo4z3
rtGg92gZxQ95X0eYC81rY0M1Ws2go6GLl9KivIvISOwq6cyNVAa+StNdPkjvVbCoth5rGE3sH6xM
fyr06G0AxF9fesUeSbdvjXNIT2OdKrYsT9BE1QmIZaZDJOn+MBvWg1ap5BBFXekGkvQqh93wlEpg
kVSGtrbxq2q7mMtfpMnvIVpSO4gtdkMRyY41dCfI0MOJS/ckzKEYncSpJ8sFNGmGMbJbondYrabi
4I0yhoi1pd60QwQVIkDWnUIvCaS1q9ewLTob+KVuWxcEuPra8pe5Oii56chTdA7j6XXOtNslIb9r
tf4xGtoOyiWxH9MYFzl5V43SGcxgM+Vx+yAPwMUHY/ZbpnlmQ0T9jzkaJQ6O9aDg8uO5eIG27gkI
jVdEo36Udbc1lQ45BQ9ZUZJfkx7uNaXoHC0Dv+uS7oxR26HhnHtg2bwDcbiCp2pWt2XYhnaqyNQu
dfoRdvBVZoBBSsU8LxaGUeeAQOs4paAQLh+tDpAsopeJnWnDHiceq4wCcBqb8k0agRyUEfIYJrXw
LyGYZds+6O8WGZoqnVT2L0FWza+LoULJATxB92FRNTdKIBcvaaE2volQzzHHBgSU+ih7S2eYtlQP
N0W5bNWifqkhk7fUkpdO1Jv1ljgKNROXxNUPGte1M6rae1NEqieX9c9AtY5LE+SOHuaJtyjKmeaN
aS+g/vQMqxmdlKjExvEPXSmVHEku4Iy0LTF7UKDEIKuo8g9Sm95iATNoFcqxmrt7DXs9KiWI7xWI
sgcN7dyiL32rNRU7C4PCNuvSi3WQMNazdRdp45tRN/fzIB+6mu6aBSzaldTnTmxM7jjHHk544i9L
jQpEE261xQC7k2685Y1+0sx5gkQNvjx8JEZaFaXftzXd464eWq19wauJNDNvHFIYiLCU4THSpPvZ
Mjd0yQ+SXCu3sanfWPLkmgEgLeV0QEP1xkgnNwQivV2yO0KHDWALsZ1XJrAo9L6KEdNndBvoMoji
685T42CrpsSJMlQZY3SyVcwmh6rk0ADsejkddqVs3qSmshxCyXgtiq7xl0D/k1jpLhzUDZW6cxLG
2QaERhbGX+fJtuoIyXCsI4TPl9qrZIzeScsPc65uei28wbz324iXAH46vm3lCM0NQz1JBQKMqNnS
atpnVEMtU+08owK0RIonzA+M0mNYWZA5Goo7FbPA/izXgUsq5aE2MrePgwd0H+J9EEN2qW+aNzVI
Xc0yIjeBSOQYyjbtG9Qm5BRoNE13K23u3ckA8Ss4l5xwUt6HEuqSWRyeqQzHDsx750OJ5s6SUJ7K
2umNlNOjrAH3VQ+h047yBygi3mFJMKu5VlG6jEC5jLQjKdGkEhFo1W5pFzma9twPH4oIxrMayVum
pZsKsiBZM7iKRpUMPXLeSP3M9haWdmHKBpkDccraLTZKIki11/KiS3tcaZXFWGrcoQm2FNltU1lQ
Yqamh/dOhGxdS/EuDXHFVGKQNgyMQEGjCfrZpj/Txr2eJqxViSlhnBOyYumUF/pbyjzrIllW/cGC
NGtiYiUH2filq5U9NCLc4dp5oFA31UBzoRka3zszgSWK6wVZudGPXoBqAyizUOuPyMv1Ra19n0s7
XN6aRYEZxRGSrbDO93JvOmERfRC5Nu3rdtb60XgbFEOXDRUz3DwpcmeWmiQBU+Ur40Nj/iEREqGK
2CriNblIIUcEbeyocSMDimqz4BCu1TgsXFK4AgXTTIrK3a4AE0JoUSeqv/QUwZcWASxP9lIDyrEq
9SwizbZayH6cSG9w9o4pQ4RkbLN32g9HMBEJ6jwre24ZuHwEvXmwvvEC8F1Xy2mF1qhfpkje6GI5
Uaz4ltmK+idrvZtLSzxAN0Qq0WMay/A7P3/O34M9qMBO+il5qX4WIE2vd+oWFETjS7MRTSWsldj+
Ms2VXJQsw2kaJxyseMc6j5oTJkAyMXnlMNi2rgRiK3CfifAAq3urWapKdV3WwHP6dwGxSUndJ9Vk
+GlgOYq+1/tfSiyqUq7N7FgGK1DgNGlE5b1oNGb1YGaL4jOqDQztErd9KlyIaAB8gDrhpvcZy9t0
Urz4bnrunAYqkspOcKNW6iR//QjOtQZWLAGZCP1lpLGTu9zkz/PnAFzgotUNFCjrC+RvxgE5a3KU
fIF15hi4kslf1rmNrrNyUbUc1hl4qHtMwcI/OL3b7uDhj6KvutZR+ssaV6Dp9KLuKelxZUy9Og6y
2vmtVvwfZ9+1WzfSdPtEBBib5C3jjsrB8g0hSzZzznz6s1oz5xPV4r97ZmADhiFAxU7V1VWr1ops
2WhrvxHD4dBV2q7RQrufq2fZNDm15s1tBW1XdEzglgbx0NdtFUpp0bUi3OQoJ3bR33RwyVEzc26Y
rRU1JEUCcbyJq5ntvB7LGmUr5KG8cJnscUDvrAqRq0k/VNPsd2JiV8MtZxk3rk1jbZLx/yUBcXqx
ULdM9jS1N18h5+xk3VVs03RiYKCYzlvNrclE8QLnR1QUKOLQb1plnAO9bFWjwWQGywM89k4LQ3fM
Ok5GdivUMdZm6GeszEQSoDRxCTOzT3za4kKc6TA6yj/Cm2+B6b5YY05jNuajqseEoINOCd36ibbQ
IWFwp92ZV8G7fN/DIZQvNRo+Usd0UBC9vJC8OWWPI+DZOcFF7g2ZvvhTID3lOh6ABeH1YtJfxJ77
9awyJxE0j0Out0jwZCJay+PnoBIdqZdtUSudRODp2G5tT1NRVAknD9wZbMsegNRAd9Wp7CFV1gqR
PSa8uHFr4kxV0WVsRVEFKfzXXTJ1eSInKixkI9pWFMDzdKRV1ZSzPpv7A0h9CELIqEGYH8Xd1W6U
AeMOoG6ne8Kxg1RKeJx/asdltxwFG+jR6BU8+AvwUDMkWpR3JPpSXnV88zyYQI3h4Em6IrEAyLRM
04HkvexR/m/KSxq7aD3aURTAzAVBbiycKUPGj1DeJp0QZpsEZJpo0y4irqx2sgW9XcXrv97xXyww
MZ0hT20Rgh/Omyv9RUvBuKqoJ30qORcdPbfMfl+bYRFNIogO4wqPAQ8If7cyn8HL5sTB1bD8uDyc
7QmjYH5TwqwpzD6MSItMRoBWfLm5is3HKuFUVbYCcJwkwyAAg0lof2UM9ItMPXKteKrf7cVHSt6P
8sQ1QJln9e7yWL7z78iaqWDdFRl086DvYq5LsZF7MoHMAM1FyQMA5WA/S2+hC3RLCeVSp3os0WDE
i3Y3TrKporNRRt+FohM29FPzsVZiVH29rPsxlPtAABcA2C85Q6MXIrsfVAVMzRLCARmIkq/+IkZW
ZSwnlQ6NtqKjh9CpjjXC2Qxdbjwo8fchYe6o28OpxTuQHVJTy22wmIbsteYzmR7S9ocScsJIeky+
joeaQEZA0TUAaNmDmtbxonVQdgPIA9TlfnWcPcXls9NtgFe+2mGOq1h2xUxKonvqbf4a72o/tzsr
3cs/JPQHxlxs1QeM9cK42HO7VGEc1K0pe2iR+iX25rlJqmrXThKyiQp07HsQvabI+ARDk+zGXkcC
GQnf95wgR9kJCO3nCbCAIZdQveoqL01pYatxBaLqOxUJfccQmptqwcrXEirlRajbUQOvqk1nYkwP
QoVso5wtobUs7fsoCVc0sxuRCCDYWSCuqLaqL8/6adCGEXTvCAj6btmrzfja9spNIYFXooQVFJ9Q
mOiH3/Wc/zaM9iURo7ehDa50g5xrHXxWalPJVimKV3orO1PTF3YzkZOm4gnbDnjMjlNaWjkRpLMg
ZL2V9g3HEW+8MvGgJ9hAkkJFKT+QjeurTV5KmaSm6XVv3ct4iG5asCZAdgEcDRSi5JnoAwU6yFZ3
fB23724Ttk0Z+RhJNgha7r4eR5IR1CmhKO0JLR70inmO4jfOif8e8Xw1QT9hNbwGypCtGpno3//7
3lx2oDn1lN2Ecz97s5PtyHE+ci/sjcMv6apI8AdeC2IPX+0mrWBIaqICwwxEW3fdBKgQ5ITnz7ZG
t7bCXNQkSqSxLlHab5wADOmQVfho3iXQ+Y1vKLbL3Ce3VBWMh7rkDY9xCBHRQfdUw/Cw3OjmztCB
MAszzq26cet9cTssRhh0gmqly5KOoIc+b9AdcFA/hI6aM0+Aa2MmRVk2PgIsYExYWtosGyJtxLA8
Qd+NM/LcZeklSnXUAxEwppFzn29M3xdrzLoJUlKXSTxCEnW8V0rRTprQDVVuvpieH9aNrgfFrJJW
1fAfaQC3fY6fKogyRp7u9okVn+BZPeGG1xW0EScjQEHcgNQneIW/xeOgB0hn3O1I4B6M2/xKdP9S
Zsxv9Sv1uj3RnqTITYERgtSfzUPkbnkTmjTSTQToGp4EX49co0eJ0lZi4Ol9eZgSfZdN+8vehGeB
cSbxiOJDU8BXymLjSajtKn3/cNnERqCPXb0aBd06K4fVqsSoW9TbgUXKA2Sqe9vQO28IapTPm/qu
HNCZrNTmCVfQLy3BWwPiz/fmVPIIH7bGuroX2KxrGudIUeXwzXpW9ochVwpUwJPAuTxcjpUPDOdq
tLo+tGHWyMB2AYPShoY195yjtmXh00VKovh1PgsSa2MsAz0WmcSd68Ee05d/P4a1BSaolNNMa7MF
rj6eO9nNoRsjh5rGcfW8YdDIdjVRglJ3TQBNd69uS4jzgcQ/VZaHywP5/loiqzsLCM6vNsAJU3Rl
g4FU1XXUjztBeCL5uwQwz2U7G/Qw1BBS9Yhd8S/7mokkqB3WywcMtjkVD+XThA4QsbbQvPjS3Auu
uJcO4imkN5iXPALAaGVXnV/85kXoG08d+iH4o5saQhDWZUi6MQvqHFA87uBoAEu2+3QHIh4PMOGD
+afOofhoiQ/87oHNY762TNd7tZ46quOpFMKysKOOeToGux79Cmh/cTKbCz6njp65CL6Mk3EqjdqZ
Ch6uf2GvCVJb8WOoWlMOSv4cclOiF9qDXz2CNdJCKXn6D+8uzDNYoCXol2Gi2XeXNrbSTHNEaI/B
PHvxYbDQffKqIZsHhQPn8vbauMolUESBPEFHbgib7OvUtn2WZlIMxJyGwnpcoqheEWuODLep6l0m
GhxzW4+jL/aYo1nkwSL2cI3YRKObxE4OoorK1SNkYDU794rfvAFuRA8IUCQkaDBMSWXVReRObJEP
A7gmlM7tABS5tCcmx6ltb9BPIyycGQA88JYouOvEAxr1r4Alc3ovvjE8KK9ysfpca8yaLQV4AcJR
QMMrdCWheVP6MhjTOjCMREd+Dnv73K8GxyxZruaFFCt/L1l6l1RW5qEjwI/3hoUnrZUd1BMfyLzp
X1dWGf864iEiGnSQU3sWSrQLma9jeFKz+r/cFSs7jG+ZxRzTWYXEg7CprYFd2Mg5fKzbHnxlgnEo
hppEStViCzZv2Sm9ai3JmsAyXjyD36s5Jg7UuE/dH0rqUHsZ5bQw3zvPuC1/8VqlOWfhY6VXfnQU
0qYac2zTtlVcgJMAw/VG5fGyR9noSIX/Wg2Xec0Z01zXSo7hRvtkL3nEXo445b+U47RTocor2dVd
hri2oWoLvLD2/zgbBmAE+AKcd2auE6jVS3KOOnB0Ir7utWcTTQXQ00Et4h+QCdJ46NtVAeqW/2+N
buLVhM7iks+EVp31edkp05ABSDZByh007sYYZVYHiS9ggx+MJEOrbcqrztK9eck8M9NlE4rKOMG8
LIK6Pj1r6i1nLTevh9UAmbeXsZiZVqmwMELkb0/7vyZILAcOlY/vveppBC9z5Ga++cAxTJ3KpaHR
S3o1s+EYzUWGog6Sj/HVR5OiYzxA2ssHqu3Iw+Fvn4v/LSMLHjBDokSZjFEuYg1IBKoTBKhIIM85
g9qMLD5nU2Mddx/NYzvjsp1+SHilWB3gdXaOZlcgBfb6HSqh4IiaHud7pXABVNhxzNNff2FOWYYv
bVSlUCgxzOwE1Pd52nUHqmkxnUMuOfLWPY/qMY2QRdy9aEf5un51D01nYarIB3UNwAKH6Yj4cEcs
wc+98Lr8xRnbxkn8Yo85iYqaK9CXAiPufFA8hIgIKkRPsbv/NIuwpCFEQ7M/hbZ8HVlUAIswV81f
cABaXMquq51yIOhG4RG/bdyBX0wxdxORg9YQZBU88GC+VfTFE4hxMls4NnPmHLhtU8CxILKVjW/J
/qaQi0RSarykIeLcGKFfavsGCMNlyjkX7sdjmNmGGNWnKSae6MesUOc5M7A1ZjfaQ6jBr/bDTb2b
PMUDsNerdlTUCFQwoGqMY8u8a1zNT28UVzwKD1SV4/Le4Q2dWVB9klJ5LuPAS5LHOrsZp+Zo6qFN
gKa9bGgDKQT6KkT0KnLHRJdYgoJ8UbPRUDDyGjAhwzf+0I1quqql/ClRraft/P8h/F2bZIsDAzgJ
BqnviJfLuG/TyAFONfpvp+9zYGzuMTSJsdTUiuobB6orRwWVQHfHJUHZCka/jIfZPHO6KEYVziBs
AtRBtcerHlmznxEupGixiWccI3d8Vks+pefGTfjFMLNLSgVQqGzAEMEiOHsC1gp082QPjQ1wek62
6g1ufQNUTurx9udWTPPFNOMG5E4AFCGB6WhPoAAW4kEo+e2J1hf5XL5beeQv1hjPLYyTKsBagLcM
2Ils6RjjaRHt2ut/QF3Im1R6NNe3fDAvc63ClwY/+z+guEcvZrGbP+gLD90f0UPXvt+96Hud19a+
ceN/GSQTOaVCV3RpnhvYsMIPguzrhIqg4eAlemtY5YP2xL9+eWNlQqnOHMtUMTHWBK1ZJJusKgvR
bvOYVX/06Omyp9kINL4Mj4mejEzuczVccNPv0WLroR7tg9GXexduDgmtmiaYpnHHs8kDM6/UMFng
OSMyvY513ViSWbhjF/+K9QqP4Di/uzyu7eO/ssgc/woveTkg8KC0Jo12xA/Jh9ilWEvVak+hDcHk
Rzm0Lpvd4AeA416ZZQ5/LGdV344tvGjWP2qhuQPm1RFL9a1ru9dO0E9kAdhkKE51upS7YDGuO11A
y51WQsGqCcAeDWE7vQhA3SfW13hMXwMCcYe66mhLIRo9yRCiFcMQ32t1slBaObR5tAOKxSsitIJe
Hsz2AV8NhnEnaWe2+mxgDik8Qjl2Oxp3gq8bqQpezpD+qm9X/coU40sqPMSEsGlRZahDuwD3F+hz
L49m8yCvLDAeRJ4kQ0yphb4B8eijVB3N4O6yie1YdmWDcRZhNPStRJ0FZd0agPHI7QnBOuVBSJ3i
/J+u7JU5xlHgfU4WdOJis2mGlYBVUi9Cqwj/XB4Vb2kYFxHLBno+6EnKi243y79Fg4efo1P/bfEB
GQZERTfBEMtMWx+nyVKNIlC7C7Fbc7DE8H5RIWcEcZPLY9lAKeN80uYBHYQK4jeceUm0v7f0aIsQ
gUX3MeAEVnaD6PI6PEo7ykBdnxa/jK3SfJTc1AMw8abxuVf15nb8/BD2JanpQpn1ZhUA+9E+pQ2k
DaASCuOzvqfhibhTbkhulc+Xx7+5liurzLsyRVF7MuiJnkhhQDBGBX1QxqExoLvu22qubMhfr+qg
ok25qUo89I72npbmN2KCToZMjH9HE+mtaRlPZcITWlM2N9HKLON5xRIN6Ejo0MfCBHp80xLg+mX5
oIrnNtkXg1WVFjn0Pr0Beg8tFbITRu7kwj2b1vKnfTBvxx9zbElu58Y2KMKhDRSDG5C/9rxFoD9f
xTKKoc+9gkgYvQ66PWX7suOp6SqbJjRF1vFGA4aN7cspSdVI4xjp6PwxDuFQ/oaulN3m9Qk1tYOu
Rs8Ahv0RmnOJoi/migCgGwS7bOw1ywwUp8+X28FU3vVOfwTW6l0zCRrCinGvl42nyfnVkI8gMkIr
vTgdhjJ30gqcK82UAY4tQ5xA6NLFbRN9uWlaDC5syOzMc/3vAb4g0kMzHbRuoIaJBqSvEymSNERc
KKAQn0Z+0f8W0FOsVBynvrGvvhihP1+tFmgU8zlWQ/QMYnLGBS3/FRre9Xeler18Njc6cr4Oh3GD
5hRmRBtKHVmXwB/2SW+VPeVpvCc/xBOyZ7cjqBp5pOcbzJxfrTKXSKBA302oMb7Ba1+1+/FoQB0Q
bYoPYmqNj+WZxksm2p3RDdfj+o92jd//CnlI3A13+GWWmUvGDLog1HospZI8gs8HufXeSUpeMP8t
96MAMgTeRdpVaKA2x/gIHR1OvdBBqA9kwqOd5/OPRlgcEpFnoSHuZKr3wGA8V1WFt71pc5aX+r0v
fpExzhz7VK8DHCPoeFK2ZNmG9Nc9JZTRfMXNr3m9Rt+XlbHGnI1yjCL042CouWZ9pEt2oDsARZR4
zpBKQAtwCmw1Fctr7qJXsHEf+Y+2b06I+QTm5Ch5qmiLOCf+stxr6e0A8fDLU/rtaDIGmAPTy7Kg
GgvGuEjPqXmfZWdh6G0VfLKX7XyP6xhDzBnRFvB+gUUg9bOT8kaBmioUmYsZeDDZATrdmRSOxW/H
gTHIHIfWFNuQgA3Vb0U/LnJ/ArGFMXiXh/U9GPpq5QN3tHJtxMD7YiBD6su3MnEyMEZCLEy1VLd+
FV0CZtLIIWCqDd6qu+FJyF0aDoUOr2mLM1YWgz9kAKEGFc5FMMnOOIJFosRlzXvIczbjx3lZjVUE
TwIavWm7PlR6deM5Bw/L5en8/uRkppPxLlVZSkEWQt8Qua3Rkf3ZBs0xUly6KwGHcd9BVCVxBcHi
6gLRX3zBs3zoB6zG1pBoWRqq+JbPoPi18tnVTAvBbTbdV4E1+tMOHANA50IPpHGQtQUe1qxsQQMT
CpqcaW6IB3Oi+/PSFzHex8ylpUs1fBFNK9A+uNmT3OTA65riLSrjYUCJFE+tEkMkcJ6uZak+Lo10
d3lVebuT8TGaWUB2ngpyTjKSFsrPeTlK5tNlGx9b/NJ0Mf5FWtBdnLfwlOlsEbRPmlbyHt7VVwH+
a4+/u91yCN9zzc1yR/fz+C+RU24GmOfmWHDaYJho6dOhhAjuoBNVDgRNdG7Fdmb9BWxUXjjj5qwf
i1OLxlFQWvT44sR0e20ngD7LD30FotoavI8JYtd8D4ojSKkndvoBZyr86TeEmi9/x+bJNZCWAnhK
JARNBV9jvE6oCSQ41dQXf85Ityun5j54yW3pLj8BcEIT1JTPsS2dy3Y3HfDKLvsIVBOwifQGnJIm
OUVgqXZzT6FDqpOek2vDAVPMDTTW9zGML6CPnKDfyGcy21qE9Ucwb8JazYlkQFrBr9KhtRoh92qD
y3stbziEtRH685WLkmNRyEDFDIY0SOtM9+NfiOocZGkCan585MtWaLC2x/jiuRtRj47AEJCdij3I
P07Ixfw23cEObwQfuRg7fAu5DRbfUf+4AdZW6VSvRgk+nH4RQkzl5AU+SFKc/o7qPhl740TZ1pF0
NKzQ05zQ48IZeANmPG4mJEaRBQkoEfbSG1pXHWVXQSI6xeEVSwuFpP0/KRpt+fn1gBkHHI2LXJH5
owQAFNzZdNG94jQ+lz33W0GamVjGC1cNSJ5SI0OMcO72JQRvQGSCG6X/J6UG3lZlnLGqLnjuVtQZ
UyQDCm+SnZ7JKXlSvdwbfwm8V6y6dX2vJ5HxPjVZDCOIsHRInMSWSkIPqJhDP8vXeIujB0YtfKGp
3E6Njn2OQqvQ/Bkq0O9JwW4spOc2KfdzWEGnLtwNogSYVRPvJSMBORpxxr7ddwLAF6n8EEh4rCfG
Xq9isOzrpw5UGogcTm3d75pWc/t02FdEeU+rGBGteTSkzsfT8Dj3806G4LWYi89KDCXMmQs42Lpl
DRQiDN1E55WmMHNezQoJtAbrSyu90Ew4IPMHhKHXnvD5duEr+4bbQM+zyUz7YpbVsmQi9lT8XAxg
TlPeR533ROEYYelhu2kO5LFrEGJX5jW6r1WrEePaMjrlx+W75DsTJj0in1PIlljQ7Bz2gyDR5yUE
cp6CP+0TJTty4QMEPDIlWzxNPwXY5zZ5bDoBdBjKyFyBpNZgJlIS0jBV0Errz8A0giV134DigY+n
2LynPs2YDOQ8zKMwzyAfBW4HpzONQ5XHnPzAd/zdxxz+byQmcxVqCRo7pqzANuzHk5aQoyCQ+2kS
UaACcVxY36TDdBvl+Q8hkU7o5b0atPmwqOXdKE4PJUE3e4qxh815CsRjoQTHrMhP2XTKavmuH4tD
NKDonMcc2OB3Jgj62SiuGQqaHCTwuX69drJWq/Kwp/G/Ivhl93NcdFAXgVI82mnSa1V2jkmSg2xw
7H7vS6F2wRSoaeBlMBSWvyY3w2WW9AWvVMiLCNcSgBgLgpjsbyrU3kECFQ9HGkHRbikNpBv25V3/
XRqN+QTmAoLgVh4q6QBUMqg6gXBVBTQO2npoRakNNrcOJffyJDq0MYYAfVZA0+M5eowbK7DBRu5e
/prNw76aD+aWEkEpqZngWvHBB2CF6ZVgPpejd9nG9jlfGWFc5YDicFwOUuIn+ya3x0MPfyntdDD0
hNaY2V1o9Q6lVIAcqwp9G54O9OYpJAb6pTUIZxC2uXDp0f0pIB3hzwGlsbP6lMtMtDmNn9E4YQ+6
KZhalIcZtpVoh2gsxEhGe/mllM5gy2+Qc0Oq4JTzyp2bI0O7JnonNVBMsdnkyEiDKUXSygfvKl7K
/fhrGnXODvkOeaX7dWWE2a84LUUQC0nsV9N9r5zbEiiQoQCOHsyD2usAotuZLKB/LA9Zp+4lE8hQ
kKwSA5Ju0duE/ihVfoyjzoGD4a3sd/QI823M9u3lTpXDAtGrDqbYB0y8l/r12/yD9nEXfIDOZtiz
mgpmIzdalkhBgPmmXSKNCnxc4ogvqiXZQWyhexR5Nc7R2dxYK4vMRTWic3lEsuRjgKBfo5cVgNUx
KHqGp2a2gnt4Ty/5zXNS28/LT7vszYWK8JJNNIdAGy6Tl/gKFzSwnBI0zKc/OvSuukfB4arz0a3E
JhVALgYGA/QCSziuX28FM9BSeYEQph+dEFYSf3Ga9xbNrKWd+wNIxQlYbqmK2ct/coMrw8x1REad
1DJYN/2sMs5GKBxnozvWfbC/vJy88dHVXj22EpP0lS5Uqb8UpVf0uwm9fEI2gsz412VDm7n09Uwy
h5ZIQTJXJfLMrVu+BmeqV9z6w3VtR474nj0ttnmontQfNEsw78qdfMsFOW++f1ZTyh7NohTMucUO
QoM8Kgc1RG9SO9/TOjEP+v8d9fHhBj73DXMuQcM2yWSE+0329ZW+C/bSLeVClHfhNe/VSj/72xb9
jFnZ1G8oiNVUdiFcbtSe9fBk4N4sy1+Ast4qRLUuL+P263xljclBCCno0ZYIvjfp55+VrJ30THST
ZXEDqXIXNbCnGmgAEt6qQ2JH/eIl/bAPO82OAa0BS68i5Lsi/lOK4z3ny3jzwBxVtUforpvIA9Fe
p/6qus88Y48yNfiR8GpHA9tH3ueG65g2t9VqRpiTWvYGQd8tIvc0hiPQzhGomoO+2ddkcEPtsQUK
QgvfdCmxifTIGfPmM3tlmzm+oywORg5OR4x58UAbUVhkj7B1P/nCjXrkvjA3b/eVOeYMVxWoWNsS
J4jGquQ3zi607sB5gQyrV9lI7h24JTjeqjKHVi8TQYppYo2aNFHtt0DwWF5pYJfdJ5JVQpuLcv4F
x+bc2cG14I/7ENjlWLYND++EXcrxY9vvhNUcMCdbFIwsjiu8shtncvoraUfb/qs7YE04rnnzol0Z
Yi7ahggpaMDb1Cdz6c/R04zMLrevdjNdvXrxstlj8LkWIiplf81vpFjFfXqm9VTB12wITPMLmlyL
zPtQjMF7JM7IV8u3PVQspV1uV8fh0Dv0hcGXA6XTdME9fug8rm44KRsCkPNGmU/lOdtzt8v34776
9+BM6vA/V4vtU0g0NRd0ucH1poR3nUzcoZwstZ924C+xpWV+vXzyOZvjA7uyGpXaR2M3TzTXk0KB
c2r8RkCdsX++bGU7ml2NivEvfa+mRTlgd4Bk22qvtF23y1DyNg/dubC5npS3VIx7qRc0xy4zPClw
ml7fWsmbdIITd8yz1FjhHjGt1djxtbzDIzi95tXBuINlXA142ftSLD7yZ91pgvzJsgtxFihvkfzM
tbZ9bXymSZiLdAiXsA8kJPP/woVGQDEQUGvSCh/Pb2+77U9TzM0Y93WrAIAY+6Epu23au3pRc27f
zThylVdiLsF8GKq5T/rYL8VrOX1Dg57dRlepyOMN2d73n0NhNmQqB9BKEfDuKFpXJsgBijcG4aRk
trfhpw1mG87GkCmz1tGVobVn8PP4EhrEuG+L7WXRRXQ2qYCYacx+A2VCOeV5luEm+YBRyo+Jk4K8
anTEwcodxIrckvL29H2aZC6vhOi1Moq4TYkaOnmPmkb8qkw8kentCfy0Qn++ck4gZh/0UNBwjgXR
k5XQiaseTFaqPQWVM0EPArGp04CI/rK32n5igNf67wllcx6jvphtgijs4zFcvC/e7Pbn4ab/mXiC
rV5rh34/F5a8E1H1CFEE7I+8kv13+NnHNfD5CczlNslRkQkijlq2D9G6GV2Lwq4XLCqmR1Muanel
v/AeANsV0NW4GVcSjomqBBNcCcUmRah/Bi/6r3Cyxhr5f2R7vORYXJE3DBlVAGk/w5Xjxc59iGw/
0VffwfiZamyaZKo/otEITTMelI2ojhRt3VGdBN2rCSTOSih68pwpZ8MRxvuMamlqQv5Rt2v2NHmu
+MgI8LMtm14OtA2mZsiKiiP7dWPXggA+mDlE3g7ZFh36QU7ovu3bN11DwoV2zwS/zXdegX/TTayM
Mu4oIMMoTMWI+nYH9s4cWbX89vLB2d61KxOMJ+riuRLR///X04kmkdLQBn0obvrAqg7JbXDFu+vp
b/wWla0sMo5IUvJ2SCs58UVtdMr2qYgiRzOuAv1PGzuXR7fp81amGG9UiqWeFaIKU8CcipNoQ1Gc
Cl95l818bzekR//TDhtJy11pJnmnYZ2w63tiZQ9Ul706Qkgy3Y9O4eJdiL+8vb+dy17ZZVyO3ChV
3pKK4j9yoN4jG7yY6Blf/PBMWzpHzwDqFOqN3rgz/hOobz1oxvXM9UjQY4NBT15GCTm96ReNsGWn
uKUa3DxXxzmAbJQtFJAm0jtsG6lF/Dm1WMfObjUEaejtubye28dOR+co2BUkFIW+nvWwa8F+0aGC
ncV4CfWguJJFjontnflpgp28SSlLWZvgTuSXBZqUSXdKZl5GfvukfRphnDKVKBw6FUaSJbmq9Rpi
Z9J+GYhfNuUOCmPu5WnjmWNcMeg4IT4gw0VqpbwjCUqlKjrh9KcJejdDoz9ftsabQfrzVaTRBdEC
ED6KRUr+ElGtrORR6UrrshHeTmAccJy0eqQnOrAMtQxoPJpa6n9Ni/LhOz4Xic7qahzAqZahgq5T
v8jiV0GtbrWmfLw8iv/DP33aYFyumMvDuFBIBjgewMKY2QogAqZkm3dooHDNP1XoQYHN5sJOeGvE
+N8wRmJOGFFYbZzwVbTbq/jY+u1vwQWe0i1vYsXil7m3QxHlf4NlG7HJKKdNXGOwqIsAzfyn/aOX
VoSqKtkvGpjc7AH/eaJh/fKvlWnoWqoqCIp1Ca39LL0mavj5kibwx3ITOK3wril4MEuhy1lO6n++
3aArM8xypkVlBhXYyhBpdvv+TN+Pk23ipSLuBE5Jf3vrrGwxS6hqjRQtoIXEFTOcIFErv9JnuWoN
LmQZDu2eamFzff12ouh/Vr/R4+VSHUXEgFUUaff1gRr9KyjJ7gqISvm80tam61rZYzy+qgUQgupA
ojEuMZSvoyJywEgfWUQQdSdXMwjTqxX3Bt30Lp+4A5alIJVQwVMaxF6tC9FCgMdpRSS2gwfVAqUG
DRp4J3LzQH5aZM+GDDmuWaX+DOqCbhCGFgRHrVH/w9mg9Pb6tkFXZpjpBJHG0pkBgA36PSVWa/3q
efxhWAvOnOlwCy70GrtkjblLZS1Ak3AO2G0TOpMX7qLMprBxVQbGTfWKyha5pVBQ229umdUYmcsV
ehNjMMV55Fe5Znrz0Mx+3fW/pcHwNbWaT1IIEZ4xXNw4CCYfLOqlq02gbBXIaEPhUD7LcTW4SRbW
7tTJ+W0zT3gzQT0sbMQ9BOZsIUJLczu/LbpsB6NwXKQbPXzLlR+Z8l73I8jB2gXoNl2cnaoOjn1f
PepaZ8fzHVQbVEtOl2YHLqwfbQdQGDRgoVoXoNVCWFRPJdGNHgUPZS68RnJgZRBbUPPGg4TaTVZD
PLn9lSADJ3Q/FuWsB9WdnLVOKVaWimhymhJHqgZbM6LbejBfxQxKkV1RCzbo5u61CSqh4myJS38N
hU2rjyNLBIQF1Ea+EY7nNst/GlP3kg+LBWlLVw3K9zgVBkuZ9OvQKHYL+RVHJZT0VM8Ehs9TzHF2
B100UVoJI4IQXishzKdfQ6TutR6UZ2WqLXmonlsyPeUxiKkD0rpmmJ7nDN2S6oAisdodq/R16aJT
LQ27YjEPcS452VjtUilHa2UwvBVlPdvaRG7mcTiGIQgSlsJdRsMajOZtMhPX6LUHEQ1ltfyrq5Ns
tyTScw2y7QZqc0VbPWuLEIAre3mOWnQJZdBfKNQrQZIPaTs7S/srKtt9lYLjEISfoq47UjjfTPof
oTXsDiqjPWSUAggozUCedL0lC4NbxhC1NYqzPI+uGL71KNOOMlKjoCvr6oM0oChAQtCojekBHKxu
Mwcnrczv46b0yAyZSCyqEBotpEcnayDmU9UpB3WqIAGc3U3JdUNOg578TKUJalnZMU27A1zuWWnM
2UIkdzcU/aE3Ygg5agds9t3c5L6YKOeJaDttQYmvUPTBmmajtkGyvK/Az1hAkDSMoUIYa+aurB7F
Sr6HAJ8XT+gS0x9ESL/EaIvrIUrcw8WKafyoaiO2HyRFo7GFgqHoxPOzMj6R5MVM5+uylSy8f/fK
PPpLBUUQybSV3ESjBloVpUB2tKbQwa1e7JNgCe1YBTPBgKZxdM/K8VU1VntEILYuT4cqNg+jnDld
b9htGO4LQTkWc30uY+LMpuIv5eKTcNhj37nVou2D+B2+0ssa1SWTeZ2DpyYe2g6vyOUhHO6VfnTS
uLAq8tIUkl/JBoKLFqrN6EKG8u0U67ekrg9kxnpRjell/lE2yR5oRi8zJa8YZXeSCt3qZnwOlF2I
tO+iHFp5vS+Hkw3xTGvEHu/Ln3WnPUSBdAd6aL8mEEc2xvYpUUw/CLt3UymuhXl5VCBy2lWlPS3X
kgFxjLZ268grgl8ToAtK7w41WKpzBAqC6Kio2EZSuU+lyG/kfaCMfi6nVqNEhZVQocpcsJBRseqm
vp/j6AxsnNXV01UEKJx8VeqGLQrFeZaBiuxzC7k8t8kQV0XnxnjpjRIVzwbpp5O+hM4slW5FruXy
LAtQsV4g/Voe8/lWGjXHgPB8ITwkXWTFEkQuF/WI3W3XIXD66UvTo0uj/DPNT0H4OhsnGeJI0jhj
LJC8zSsnyECAjSJgFV3VRmtLMo4NlgqkX45Rx7tEeMiXfUYgDwhF4dEdywrKtw9TNVpTIu418bVV
ZqucITlrttgTEIVOQESU/mggbV0qkquBT2u4V5PXFPuoLJ8AL3Y16bZCa3SDHStBCLSrdAvcVdeV
3h0DNTlVdWKN4Axu5ZtEE63/R9iXLTmLc8s+EREIIYZbBhtPZZdrrhuiRpBAIASI4el3ep+b73y7
o/vq7z+6ozC2tIZcuTLX0Y2D9QLidWKEnTJs+o4TPHuhl18uRToYNx5oDr/hJyeQ2czqTHsfVZ6p
USashZVGAIdo30kk/CbqicG2GEq0QNHG5ZWCu+XDNjQHvoBLGdrXKfzI5bOXX2HMGxEQ1hUkAIMP
Bxmezx9FifCO9Vd57fWzzoFJ8jDlcBvUThe3uC/+2CWl70ccMJNo3Sg3+H1/4Mia0OpLggM3268S
zuOwQom0gvbs9GKZnVzPQxEkbMVeq7yn5RMbMaLNn7kH6G95X4oVia6IROPD83Zv937qjp+OeqDV
ACBr64uPgF4cKuJ+kLHUqC63wkB6VVf3vedmgYLRgLS3xXp7IImqvkvC8BH9WORM1yA43s6DHrBf
Kx6LQEUNeMGtsiIVgFaa5QsIEUhSrh3J+tDj31vDzoEfH+QRSh+zJCiH2GHiwKlzsYIoX/tjG9wJ
cjcHVlRbj+t8uNnM2OpHBWs6re/QIIadAt0uNhRRqiApV4ZE9+o67/0MjLdykLzLKKytuPGCtCYl
3Eq/RvkD25oYKSEWAXbh1691qhNug6JWhuBLyKhDNrPDx9D24s6AKa93gfUp5yv3aJTndzDXjECr
i3wkX2PNqYCWviX2g3/xG4F/UttpIYe+Dp4bhiM5/3SGRYOtNjn9cPDrlnin4cXYL4J9wVY+nuxD
bvyE4QxPs8y4aOCkUyVwMrwbGfxM9TunKu4NHJ/bL1k8YLPdM2e2vq0qCcwHBc8bl3crclj8zIcw
+EUJFPVIKpYM99LPIwGLMUfIJCzAC9NfYOBHi80jbFfEBXkPjInCyr7O7Ws54dvlW2PVMFdtN6YV
MIFtotW14hLhaGwxEpMz6oKJJhxlxzR/lgy1hONl2tlMzIsbXDZdVJENtjbdWeo5ZJcq2OV4XC5P
NYyZvWGJ5FrseF3GUqgn1ldx5eFhwxALZ4h6YePLOjbSO7iLipTGpla+xNbyIsuz6E8eLDQqZ0wG
87GOF5ZfsF8eM2s/j2U0iGtXXUrnAk/Zvnh0mkc2vfk41nITlHe8PljhU7hetZBx1X3MuGFgFtvj
/VjJeISEc67vrNxBCLQ23HkPp69ifR8hm1tZFzYcXNe/hdS2vpPNuZdj7Dn3hD41XhXrJZvXox1+
SHl1vcdieTIeaI84yLz5YRC9aILMA1l3ebHDI+zCAfhALBN7NOuHkH7aT85p8Q62tcQd9KzDY+kc
He9uziHzAFYUGJIVqrhQv9Twci8nHouFJkPlJz5UlKiblZxtu9v/hYQxqqgUOgfvHjZPK6eOQr+C
x6VOWDjDx2uOfHdOuE/TtYPGPuvhxz5EIif7Fot58FaN4DG8rUbwJ/IxKWgZLcOhlajuptFNLO5+
lQKBeYS7sFPGApsZYsJmX3gpV1ArGYuoOruaRHn/0MLFr26iAEGxGL+bso35hE00ePhpfl8o3Bnn
0EsUIb2XlO0HIvyv7wCsrQwO7JICkY77NhOkTSTfTggWM3txrDqaeBYGD5119iAyVAYXDV9EH6c0
yL+J4yS9b9KVokS3unOe9xun8DLWmMc5XDfKNXBG4WuVzohIcz7GQjzAUIQvK+DRXvaRU9Ovwasj
5r5Wzs4gA1T9fmU6nm2WoupO6uXQFvzBQrgyzVvrfDCNc1csWxsU/rXGbSZFUhsWN9YOa9xIEfBH
Lz5rbDhW6roOPzr4bsNz05exgfR7i1pwnFhcmmJnyikyiI1G8wsv+ZYM14U+KOiK+xYc+3z8diiU
XNR2kyeTxbtMkLWY5iwgPGpUBYNy9JDIGNg6idzmniIY+Xl4yUOZdbxEbWjTpxY2lsudRZ+m+n3x
juXyLLAq3wypCOrYKUFpgcqFwR2oByeW3p0zPjYhhp8Ch8n98p2ftYchN/125juVb2GFEXVhAbkZ
FU2CnT393rdvJvDjMa9hQWO21VBunAoxTyD01/FI3mrtI2KOmyA8Fq7e++LFqaeoHy7Ke6XWsxOe
YFkQQGzIP2mDtKKfarQLVCAJoWDgAYxdSy9qh7cC8hzdVMV99VG5302DtJaXH6B5oRxw/LRQ7t6H
4AlohhtN8g0ld4M1XFDp8Lnb3Gy7C5yU3H6lq5+UAjWs9cj958b7KEQLt/UntRQ7ScAG7/D42xll
BHUuTXx5mAjOZg3jzeFpXmBOvzzYVQEj8QcHiVAVb8vyWEFE1S0ovh5zHCFhZMbL4jbIRWVUWBCv
m1AcBbiVrh07qrrMwb7r4QbwrRS4HHhvlGKpPxVAoblOYVGB9u7CUcrnaogJdpxDxONJvTniDS+5
pSBTr/6rU9373pfNnuV4UdYHky8tzhlV95X3FejiihomkhMwONrGtXzwZIiGdWNXcO3JQVgL1cZZ
6yRvVSQ93ETWb1jDM3itRo02CJk8Y/OvgwBcoEadX4b5K4cCTQNKHec/hIpN4H7beYUWZ94oTuCj
LdLO+rZwyKEVHHkzqsJJJQNaYuA5cNb0IuG/t20YqxWNk0auxw/mYC60kmRANShwJe0lSIocQcp6
q4oGM5sppl2KyTkuixspt4tdfplclKwhihHy2SwPzlhvQYGILPXVObvu5j28jGkpm3hh37R5Bd0p
kqF67QhAM/UE59iH1paPBoowIiARRzXOwvrM5jt0YDhNz71+Mfkr/LOyqXrx1p/bMkRQf3JyrqYu
DocpDvET6R6VioycESNdqaoNN+2l8fJkUeRKC3rG4PAwrVU2iAej24jfXg632S1eJKe7tW3SotCx
9syOA3hGKe9Edg+Fsv4FAh8pEa/UR4vZ7lHg2sulmHFtTNFGTnDyO+duLuE736MdYgizHmhj885m
Xjqie5XOetBDkbRwudK2H8EnPfJ7BYmbY8PcdCl+FlnGZfcQBuW2VCDzoV8gN0FnDMvX6eBizb4n
1tHLS1QRlYRXlp9jmt23H7TC79kVkRX+NvODqD5FgbPqhhsvtBKP1kkDTnaHNaK1s6OS5SkA2YPP
7/XsRIFbHxc5xYIiJbVrVqJSDGp9tdoGg+km7rE2MENHyhRwlpNXCn+uEEGE+0BFsCwS+vWG1svD
isymvBWICyroDmpHCFYwoE9msF4G9630YQNtszvYV8VTD+1mNidsas9ex3ZNNZ7JgC+Cr5egB6kb
/MllOdhOEdf6QMZrG/K4Uk3ieZ9dQWNm44Mvu1CKYyWmCDpCeJ914zY68St8ZzZ6fNXnW3v+DkUO
/IRGAjlV698Q/+OsTdxWK/oElDjj0QkLLFY1m35tEsBGAraUWMlS/UMwi6xBM+2sS+y4TuRwDZme
ZmCR9qFS45ToU+YpKOOATNifR/Fa7yW2tGp+HVz/OvbftL6uQBrMDHMBUKv9FSXWl3RfCnR1U/PB
2TdH+ijnqFdzop05otR79SDpYLExltgaj8JCV5uFaYFKUA/pLBkMtO0GNozrAMYn6RHeaPgz+AJi
SJrYpyCQG7B0usjtl0zZ4kz6vHrMi7b4ghB4m6esHNARWjbPEEy+eig64LYvp2ptJLBVOYIpDaHG
Ww2h/cCP1qCHrtYgOzQqfVLgSJigvYaY+imvf63Y/GOYlTY59rvdwp3P2hK/dCk+nNZ+tgEYE08d
Mat/sM24pwXbSEITO/eS3IbD21DwNOfNV8i8fd346ATqGWWU8Ltvr5VT2izzlLhT2O0bOJzUc7Ak
YmqdTYnVDuiho/tFF4l7fucM3CTEn/DpFkSkserorp6EzqywTOkAiUYJ27apsc820ZnKDewzpHkI
9ScxFZjXzaViAZjYDWtT0lS/rQjdWNkdQl81NhFrxfOo+gp1anddOTAa1oIpRNr7odP3a9Dd19xA
JdQfoFvcdPdkxne5OEJvAiI+jXS382IHMdaoj2ULZcjWcvMkD/MTXXrAb37K+J3kqLRobX0ogaBS
8ENQT9vCNo88dJB11izsDLS1UDm1iv/4lvtsWpK0BnL9bZkNYbfN7RI1ciDPHfwlOMq0WmKTp+z1
SXU0s8uTQM9ARB0JcH9alGOTl8kctuDuM0wW0Rg8WMEbwfG2ECe5u7FDefIYjrd7yZ05JWj6K7Ud
nHdDYGVZuugSgygQwCzdt1EBP1rryHTIKWjTuxYWLexpnu4Ftw9z/uviAvSIdx1yadCS4xL2GVls
zOBlqrgFIAoHbrW2DeCVEEKVtEAwB6S1hg8Dg4Y2oFdd3S3uN4QyOsdPlJM1E+BY9jtgs8nT+8Vf
gCC8OegCZ2NvJgLwwESMwBivVBk4m3W0VPMGVgunsvkQzk3yogCfsk0FAhgYOpEiCGTsSox9767l
ybbrKDCXyfoIWHWEuh369fUVDmqe9w7FsLi4dUr5K8FCagNLwvExsEXUA/DGWYvdDq85NB+kHtD2
OHjtAp/uSSLW8ad6wsBvKncwGMR0G55RS53U/FX31z5UmVJb2I3tc8c/NzO9k91bY356Qzf1akVc
HYGn0bDcLlDAE8rehLWMOwv3neKHzeuNO1FcWsRWqp9WfDXM+3GJkwwSPXmoEAfNxoPBQ2vJ46RF
lDvnzkuUNaKcfEXRHFODJp73KhrwXy85igAFo8RyPYsBW/H4w03lR5N9m1sPR12vsXbza4H85wNb
8YvlPMl+jgJHj3FZqs+KVSXK4GYH1ISyj46MB2y7jmjK1tTKQV6HO9aKNirAzL3hHDnOigYLEnvy
XFfPfB7iBSPzYXzruZvmizkJ1jwxmNkPPmwBYWU9QI2mLUxiWfx3Fd6LL2xsXHWb0ncepGnjpZ82
o8ZMoBiCDRnM1Z+CnRfU99YywUoZfPiyj+bQ2wVIdW1RwULhXkxkK9Eraz1tnfa1DwcXv73cLWTd
TiWQ85uQSXjqoSsJOBnQr9r1EqKAZElBzT9zFyqmnp9qREwGZK+mQON8O8V69jm36lOtERfNfBiK
DxpcF/I4NzeVVZTV1fx9wzoN2Kh6Zie4XKOrZ3EODJPY+piHM26Bs1PjEuuAJf0U7DFP+rJtZGw5
REqweBheLY4FXazmFi76eNPc+dBIdBEKFtimjOhj2kZvhmJEpYa7jkXaEdCpomEsgfYoB5ok9bqt
pvLiQsVwyj/B3nmaC+84lPmd1b0izGxdVaSM1kdv9nCF3ko8vx1+++HEHFjJrX5GSv9QmGK/jv2x
HmAxgl5/VWMWWtVxtIqte9tUN7h0RTC9NjCypqENT0dYuAQjUmFTfFUQTJTqzOz2k7gs1QJ6Mb1x
Hgq3iU3ND+NS7VlQHYSG7r0KD3kFUNHl6VLzi+0EyO55E8+FtSPIljVAi8V1f3TzTut3acKdD2yP
MkBoN2SpeCtCnQSwAnEr4FoBOF4z/Rx8lYXKJDajuF35Tkrqo4FwM4TvmLTwTBjovZL1pb/VHj38
+cSAPQyN87zjaxfZIP4CDosN8sDoXJYa8kjhZsRL4rBsZ4CJvfnwkUgs55FZzyXooKR+WS2a1Mg5
hW3vIVWbDPU314AQqzR3NUIl8Az9ePPdxdZ3DLAVbY8fhy6JlxzoDV/SYf52eijWd3htXW9QYMdd
tWwtyNGt4YUGMg46/O7i0cO3WwP0Dkw6hG+5VjsXTRvUgiAU0UUzoIGCdrFYu7Son7T9SXURD8j9
2N6R2C6ZYXTXhwmdYScv4G3ilwCiaLJYYzQF8x7csqjpDv48QgzUQ6F0D00IbJhHenrl1Is0pl/G
LhKNYND3U4QMsl/DMW5tkfkr5FMxkasrGhfWRRdO7FONXHOYkL6C1k7zcL+WQKBwqv3wkRmgsQfh
GPylNWoQR9EvTLh1zOwnUD5vlWxFDy2FUpX6CCYPxeRnX6q4LX8W8WnNYWL8XaOw1R3waCJvQ+Gm
zlDBcOveqtf9GjyI8j5wnoO8iysHWD2/tLzYVf2X0GLTsz2Hogdd31qCmAlzbD0CNyUVTu27BL2s
EZlDEGVAsgWxIgDRAx02cNuwhPl5eeaOExewWpd0K4KznM49lillPkXca6Oi2876zsuPq/tD5quB
yJYoVcIMhGTzyGtwEZ0XC7WjNTxoxFobvqI2Bkf0ZE1nEgJOrRni3RQ5/jdFSqvFW43J2/wT+pBi
ZHert2xunygQycyfuKXi0ZHoI+5tfQ69rzIITpURe398UQLlxXrfV69llcecQFNI3XsgHZjh1OUP
2IFCG9tEpHp33Hwf2k80eB/5nIQrCleMNUIkFerVGQ1ILNvlbkIfzZpvy+13gmIwFPipUh9Slxud
U9SFPBlnEtFcR2VxajXNPD1BtzKI7O61D4LvHp1X1b16uolGXV5gWRvl7hxX6CbFsOuaIiEAvqTx
MxQ8EKPdWKisewnpFVhlu8FPY6O8gMpCIEa0ZOvZ2Ha2FHeTG6SYYCZ8BC60dHGP+Qw0JJHS70t2
GsF1YOynqFCi2DR12QxzP3Ng+lIVS1rTg/JwnlEJSOvbUW/rHEQO+1ycg7VYaJrZ0zhYP1N5JCsE
mRyD6zkmrtVGnfPWgDDS9K91QCFkW6LW5NCrqyKoygHPDe5rwLA5ya+21cfhskQY3uASvowYBxWD
jny07107JbmPLj8wGSobzDlvPRYUr4Es2Phmwl+u+tQbvjryFnInCdsWQD2EC/QrWTA0yb3InR/6
uk2I/Oq874L8lsAQalpFtBzTcDqO86lj3wotnRjWeDRuxDvsmC8HbTD1c6GuafHUWrFrGd5b+shC
dSgxvGfOazWNm1I/qQm6fxAio2WmzIeuL+ENCBVTrDg+JCFo8SwgzSMwM7W3Kx/MgZf/HQrd0JHy
3gdJi65lFuqT58KPZOkiKdbU6dF7qn5v5yYuMRUSOshsu9iEeLkVB4nKckMCK3HNCjhAJdipiVYE
yQpdCaw9oxGVWI6yhfIc5WueBkw+V2EdF9yOcwAhVXFTXXj0EV1cmDyHA1xZHYAqDmDhAsekDwH3
/QzzK8NXgBWWWIkTrxRglnvqkKREu0gkZjZGQ7rY2gv+i7F9zKS1z6XK7CFE6ER8cBWgtP6sRvto
G5YMAZYzq/XmoB0J5WLGVO8EpnjBya4BlCI4hEuB6ZSFOcJl5tnswBARb990XarKNhuGYF+QbtOx
IfUCmoT1mgrhJaBIxWHzWwG1gwRt4gu47WmMtjDSr30/zTH+YiW59wovMRzRy2ClD0qRFldpQ2TK
xmWjAV1PeGs+bZnicVO+5piVtDYWztcnF02z7b/ZJcZC6Fcm8jnh5R1f73zXQfVpnmFiEXlge5il
AOI/xLdBZY3fp0Y1UgiTCTokZf6+Asejyo4XAGWqlJul04kETa1w33W3RiUm7Yv5bAV6NYlpjYeI
iQORh0Ch1zqGpQr6kS7zWufb4chUA9uX1ldhrZGN9QuimljWv3N1VT3fBv7Dorp4DucbNAMA9331
QOkqcM9wLSXQ5EKj+EIXN6B688SjX4EcYN0uzJrIJlO3UANkTo0qakWRLijDyYAFsVm9C/YS0F/h
HBZJNw2OpMa9NBiUiMmKJ/7SNeqO5CMkRPK4m9DWd+rOgOgx9pivAOMk1RBT/m2bTiVt8BaMfTKh
n/BRoJMGeHEHgZKebkSz8+2jW9WZ5D+5NeIzIEyjtvYpFkvqH3VrgfrgqtobVhek7uKl2IB6GQbM
qhlWQHyFseyQ5L2DEdcxDzSKSYi5jhiVFuErI11azVg5c+3UrD+o4qIKKdRb3ir+1TPIPDNgqtaF
hPIGwyFueYehbg/QZk+YdGOLc0ApwPYreqHrsm3UmtTOkthLA3zo/TZkzd1fl2BSmL/ZDUjb/bt2
rC0yr2Phxbsugs1DvKxyu+KLWot24/jgBj2W5ZwauN36wDRJgfN8a2iaDs00sB6CQIrbVyrIVhq0
FSGNKuzc9PJMSpEOVRgLzJNy8tNbEMNYKMQtRUrWEQmUxWZ4EICbNaZyKM6YBnNhujoGxorLAkYH
4GGP39dDswkxNGxMH5eA4xzvqwX3uvC+QPCMBwcVgfVDkZz9nZkwKM5Bl10zgZp7usHFTh7bXEW9
BNgWPIVqBrBixQTdzaQhFo7kZpMzZsK13f/vUCZnL9O07UAH8VHmk/JJ9fa9nJxNA1erTu5UD0U/
8yi9JxmeWvrUi/vSv/r4WvMQSsxe5lU/jiSgEHy15joCt6kx3ALdO55y0CQDLwZylkKQPw5Uxuic
LR66hxUp29s2+bvwh9TOITnXfmKggQLBCn4chWFEgQK1xx9T7jX3B/Rz23HdzvgJWuVvZreA9yVk
wfW2wdBRTG7U8kc3/BSNE4/BFDuQI5k5Mgrqu9DbTt2rIGbLyvcKaGOHcU3pISeBJ1ej02HIQU1M
e4p/DDfUnHQhUISfgro903FMR202nZcNHWQecS+CGnGrsTLsFmaggLxV8xMJr5ZEaAcwDZXyGqii
L8F1eoWOGWbVp8B8s/xFd7Fddhsyycybnjy2a3N1FyIQUviKMAL5RPtJL4Ck8jqB2yCqzCqRhcEf
mMA9wCy9spOWvuU+hIJmltRQW3EKuaGjhkXzy0BRQ5d1AouvCBS5WC4YjRbvMq+ONnA3X/aoB/ON
8hFElzFSDRziccMEJt7EBqaJUl0iPxT64PseCIuAhV0MnEaRTkD/uhCV/Cj20EOL/b450B5RVKgu
WlSR5fYdkOqYz8hgiJWuTQ3GcZgnTuvWBaJoy25T+TZwOnuj4NW0rOaZTGi1V/XYFO3TqsC1KFA9
t8U1aOZMYu2Q+kNciRxkBZZNWLEaQIBZuZ/kcDwd4c5ObfgPfJOwP2DmkkEaGNHPfLrui++ZB4Vh
IpT902KWX7yb45HbKYhkB5ePu45AdGlyLzO7rJgj8hH1Q31eNU21zDQFds9vXSss+VaMYiygKe2+
cJeNsp14wHxAAr43ECeTZXutjJUU4i0HTsjGFUMtjGd/fBpElgthTAIDcgZBuGbe1eHvsoBfhdiN
QURToegY5FaL/axght6M25DCA76CxGQrjg2FMlSFuqoyQLVBeatokpcPI7h2ntNFPeawHYqE3M3v
xWBSt2OPnIaoNXgaaujt3EpEFO7rckPCvjGxBh1xjDRAezU4W+HxxHNO7nQpQRTgMFkcZ3fbl6Ce
iIp00aRr9MR0Z3eYGWBe44JhMEFjB70+l+8Sok0KHhRQ7zKjAmUP0AqA5jgM5+2EkDMW3a70HiFr
nla5Fdd9eSLYjJEAHPqVfCmXAmLDsIFY6eqxc16fSDUfrNth4AjziE6eL/BNaIyRW/SzEhNIAv+H
2rntNOJSN1V7JO2TFnViw19mafpz4y8vPu9+OmR9NABrtEJNjsMSUGLqKsDsyvsYrKzUkt6xsGcA
cVgsm/Njz8vMbcCHISIjAgFtcUBDBriwYuTVAwxsgzCDrRt4An3seYBM2kvf96BTgfcRuFFTI9hb
z60zgAWH7xq3y/TjdYVaMQESRjxUTjUKtdxNpamvFPO2uQvAkyGYmKBO8ViG1RdM2wccpgbDQ5/s
2mndyNL7dtf5iKkMTsyHHBkMIW4WEB+zxi6Oh9ERXzIBsktRBuD8yINjVQCMyEOv/SuFUwN86uLR
9bduXWZr353pDNUxDNHLCiqRuJwQsY7yGoX4NKNCwYwu6KBhL5vPbl62Tm5H/eTtjPEPllHgscB/
CGbgdLb3Uw2gYaX7ceoP3APZLdSZqC2wvMw9NKsrjDXVg43vZ5Y89prlF4Pi+kZxwzEq076/FBTV
q6UToVrQOr8l0oTRYcaWV69V7zWET9EVg8bH4x7IVwLvif8tiBhorUN4rPPutWpV7DBy504L3a9+
d+w8yJ4AXGhBeKnHIXaH04zZrq+weYHBFH7lJMRoixeoC5eaPHbBuhWoH9SEda0SNLhh3pNuSASe
Ufm/iCwpNriR3eB1T6fgjd1QJ56w/rACFuzm+wGN1ORXD8X86K6QfIRHEpiTuAMuSjRi25s1QLYt
8BVqFM8Mc7cG5WdoT7tS4W+v5My8HIqH9CQGHz3pN7WwZt1D4QPTwQltSwXGXY/5j8GUtxRB7CDY
MgAJNrOS1Z42kyUf2Y1CZI9Ht60eG3eIC2AxFsY6mDbEPdWPwg3hg1Hg66X+75ITDL5I4rvVh7r1
errLvwXYR0WBEkdbiW93UMBTR7nsHLhF2MinXrfD+ALY5LAmJSSnxPQgp3nr4wZrWGm3FVgTurF+
htXsiyKXW1SdDDw/mYFjNm+1zk9OSU08eMHniJdPDR9FkqOcyGbp2ZFiQAynaSlBrRifPV7ey7k/
eHPl7Yh09isyYDIbXmNOUDy63Xrt2TI9z7xvt521fPO2QZNbjt+U2HeNQcnZ1TXZOMMy7KeQYEQ4
2EXEBCpqGE1CmM0ur4PS8O0BNFCMmOCM7hFEl/tAOLtJ6kd0LKf8Nk3oDERFB1eZbKbrSbkeAP0e
N3GYksFf8O9zjS1H6tG48W81d+FjzmWNO4uYb5SJXTRKlGUOELtYFEzEdk2OtPH3xex0J9LbgGOV
A+/LgrLp0HMQMf9jJeCfrCOCP3Tv/loOaxo4kIwhwXZ0vmZuNSDPsKs/oCoOMTQAV3Rw2x/Sq/sW
+ON/PPsfFwT+ePZtK+KPFSvSTG25hlgO71KTzAlQj3sgTXsdofPEWvR/bfff1m/+zz7CH4/7a2mM
taRTJsBGF0PRL8NnKS8BefCaN3NjMyB5/Pvr/eMiwh+P+2uBbB7YOhgF8aO62uQm/4YUd0YdFyEk
uNY8fPj3p/3jzopPfAeD45D9Hxv70pa18jHw27oY4iLXNc3Xvz+A/ONJ+eMJf61z2D14lCBN/L9V
fnLke2+3bOAG+Z8Ctv/1Krdj88ex4GJYSq+ifFsCUOaDBchm+x/v8o8n7493+evUu87AGofj27LA
jFjdZrO4/V6aakMc/TLTDqTOwj/OYXcU1H3gy/gmNX+2gFP8xwf5x5WxPz7IX1cgn6rGHrCbBoY5
edS9PpXMPTld/lNh4NuhvK27ajNgcj4F5smCSft/PP925v/Pnfjj+X/dibXlRnstNrEHOCW2dyC7
QqC+2jYZGi1Y0N5Uuuot2/37U2+7af/20L9uBob96MFcG+t423yrNiYjW2fjZv+5hv1fJ/avfTwu
K8XqGRuHzfFmiZzv/FO304gt5enfX+gf17cgNUSZiwyCidD/f2LxKvnstQLHyf5x++/Ch4VKcf73
Z5B/jCd/POSvnwrV8AyO921rWNJ7H9PLqh4/fLf5nOl4WsfZj2wjTgZM2JJgHIKceMa+E8BQH/DH
BI6oAREyZ8cqx4DjPz7bP/6if3y2v35RIsPpf0i7riW3dS37RaxiDq9iEqnQLbU72C8su91mzplf
PwvtuccSxBF8z7zYD67yFkBgA9h7Bb1F49gFNcVGecmrIosItYB7VJipJzvop6HMZAJbBcXa+Mf9
8Kzpp75zE0C1J4NlIBLG97lGN5AnTAfBvB9lncBqGCIkJ+HpDWXi668cplOSTlwRu/K3Gd67KEy1
Z+JdPmxVq3dixS6/EMGJ/PV+3E8GPb1dDOCnFUGEm7ikUPmwytShEjR8eGUTH9F30qvj2J9Hya1P
xDi9t+B49zMQLNTZDpMbHWcLT5PmOwSaBLt9UvzF550OKCpbtGI4BPDH+79vdWFe/j4qmQaAZo9a
ISXuAPtq+QNtf9ARoPPiwt/nJJ3afbQF/lj9EdkseuingMO9qaE+iSKgNGa0SF9w9oDQAblCWACH
/eL2uLwBow437RKyGdq3+ZGzDVNzlxf42m8iC4VOAF78Ljb/Iu+snS6XE0Lt1BxNoQn8icgdfTRw
bYCmuI1wJh7CiR89z0z/7rUDE29+AW1qVdZEg9p9PJSsparHxaZKAKjkzxCpY2zw1QgyL8sqhLFF
oJuul74cTVLVNRM05XvMWP8ucotzfxWRObn5khcRxOsIWt0m4lhhEc3LdyWGxt1cbzvA7sEVY4xl
lTptyJokwCpNMgSJmq5hbMNBnUeguPBeRSkVXgh48hHPsgmPOqwNGFoAacwkM6+qmcGkTRVVSIvL
okzNYtRzuSwB5QGZPVTLfrs9ozqcwwSFyOyx9GpXRZkv41Fz2mtpEY0cjJtGsUJvlg/MQQXMEGqv
feXxJfeRtPB7DkEUa4VvXW/sRqnwahQtkqbfct0IeGmN3rRsA1L2BnCme/+Tr9wo8cAVVcj2SGhE
wZ/m+psbPKo6BbHJaUk7vc60bVMqgEI3nhijJ7fA+bABpQqkI1TSmmm0GfFX19zF96ASq5pHrRhL
yB5qg/xUQfNrRiUKbrBcVOyypv9qoLqhSz1KJj0qZNEBuLP9wEdHOD1819DHnbqeYTK6KuZqqJoh
yaic4k8qo2m6rMsVkY4t8dZFT/cLHgy4kunVJvo1P8JH+DTYzVGH41b8JDzenxCy8G/24EVsKm9F
xsxVA1HbK7RzV7/2Ddg9xVcUF+xY2t4PtXqYQo1B0ng8WCDnQs29FsvaqBFfF8DPiI+9hPrAhkhl
69YE1NUG5mxH3D7ZXvJrl8LLwNSi4/lUDQ0NgqlEwqDH4S1AWFP+C2G31Zx5MULqS0pNGaLkAXVl
7CjUxHKwETJG0iT/xc0HuwhBfbBk6NW4Jw9oLkMLxvgSTBNKUazb3dq7+XLGqHwphKDAw8kFT8sl
+Sooo5/luR1oqamM+VFBtXvUQdi8vz5Wl6Imwz5GE2WV16nUVQhyMScBvtKY1wDN9c/oM25lUA4S
IH+SWGJJC0nrU/knILUek07O5F6CUJowtK6iBZaYFo4w5McgHh2uNL7JHTAIoeInVfxYN8mDIfUv
aFh5XCj5eZu86vXglYP8hlLalxpNh2nM0EluzbblHIEDwhsYyLldXni42EQKGHJATGUGyFVjFBRA
wqED2OkoIzfALobp/FHlgn9/TteHqAMtjlMcnmCUZEgLSiMOWczpAoK0DOaC8nNOv9yPsZpStX9i
0M5fKDzqkUj05uISzTfwAnI0M9KvPQgB9wOtvTjgOKBqOlYIdOCpRRlIc6FM4ky2McDkTrcdnWgr
Mq9Wn3noZotdxKHeFkE/T+BlLUTIjzezR8FKnOGHZhOHTKDsgOFlLPz1S4KOCwKvCrB0pW/7SVLo
TagBY97+4k00qa36AzcV4rIFNOy2ZeXh1c1NjCFERcXNhDa5GUcJwgAtpIAirwElFPQFM/oJGDGK
ANLWOMOyVjoVrbPY6q44KIwDR1xNxn+i0w4CfFCXNVxYIBECrg9oVmcUzQEF20w7dISto2AHu3If
Pk7fq3Pyrxx+cAHhRdGQFfKoo8UDhyQwmrxHZhM48JfmRHoZhgIwUfkxK8HarwcQfQxARAOWX8bt
2SDinIVhO66CgsHfuI0MUyrrohS5vRJ8z+Esjgr3/HF/h6yspOvRUadDlEu5kok4gAB1sWQTtocP
zXaAIFHp9K8KYz+ubJTraNSGjIywF0sBF5fGWhywvR3we7bvRK4QcOgTc93eJrPrcNS+zCdemsUC
65bYQrUoXAnb8Bt6iBvJF63M7z5CeCven9Dbj3YdksqfXSMgrxM1+zBSHT1PzuA9P/2/QtCChXOe
SZpeIgSXAY2jTladGawEc1tyvBqGRL1CwhTsDDi6Eg2n327NIEKjRpNsq2dmBY7xlSTqGE/UKIZ0
DipwZdVDJXMqClvusmcVhH9xMEwxLnZ1Pe2rdjiB2fW1nIFg6+L61AtaanPK2O+bxPDuz7HAmgDq
qIexU4VASuRqnN+3vFXolStkykEBAD5S34aQl7Ad4x10ADeiyBSlJP/99YlyPf9kmV2Ut5ch5kNo
UsCt5Wm2IxOIxTPR0JqdeZ9sIl9mlWdYwyXf6CKeylV1m07YKUQEc4GGdgROhPVpSGBxX+7P7e3x
T8amaNC+1PGyNqipneEpD70eVCJiwC+Bg5/whlqcBf2I+3FWDg4SyBBUFTnU0FR6UImgDUvyWXPS
3fkIeK0d+tUWTQkr3Ya+bAGxTUwm8IADERO4K1YyWHHouv4FVHY14LNXdmj+IwGhKufNtmxC7+ch
hGi+B9hMClAmNMMmeIQl28QOncbivN6fgOtimWqvFDSufwqVelupqLo0xjtWPAD97bUuSt06gg+2
YH5F0Y/pqLuaCXFsCqhG6pL4WbG8WFKGXKHZyuGhOBnPJSC4JVcwPvD64XURgtolYCYpCTzaAqez
2pfKiRwILNjgS0IOkbjm3l9Ot5cgTOBFMHo1CQs4kz3GE7exPYbqASwiVwfDMuMM2LsBjDRz1v2Q
/8cA/xQ/qDRcyHkkd9Kny8No67601b3Ym2yip1+ZCaNB8ZnUb5LORamFSsQpGu9hIRJxgJqzBgVM
CX05KTJ0a6CbUgKJXgwAIGrfumH8CcKvhw7ZN+i6+5Ogmv2UOwB0b6tROJTFANSw8r2qY18Be27R
hJ0OimpWl0gvQrObk/BRSZWfLddBEcOw5ij6UYjqyzJUDE341VxzMSQq1/Di2Ojl3MXwNYsf+Ezy
ADF7RBPiKQAHg/GxVnP2RSxqgSz1xCehAOOP8EUknhWoUxj24Ivvvyt3nMOIt77BDDykwEo2DFqB
sC0TvZ7KhOjQw1PLTO0y8tPnd6Bj3MpvRjv5YNV+GBFpBcJ4UMoxGCFYzgNNzX1U8MZhjGn1e5FC
ny4SS0e67CrpRi5NLYTuiRkQVN4gdg8YjalbrZWdFdCEzOxQvupHVtuffJubpX8Rl7opomWnGZqh
onYNqIYAIKwePOv8whgeKwp1OUzaQufLjKjM5w8DqocZdBy76L9+wSNP/RkK7bpadDNXQjQBRYoA
2jYgaE+WBhTe/Q/F+E50lTqRg1rjIxlFJR4krPFLFuNhBo5Oy3j8seJQKSkL4qEGHiJ19aKBClML
mHRh6mPndfLT/RGtv00kVcUzV4F6NG3oWaejPBTdpxo/GEEwt2n82tWtzl7ssrZCqDQwj8gVAXfy
rf7EJMO/OCP1eNYCnUfM38L0omJFjmaC7IA+XengXtLvWFLcK8Xj65jURUCoYXJfKSj4g4vdz0D/
ocnwDYenZZixFz6mkIY7gbMMn4X6x/0pXl/+f0ZLbbIOanVVxldYNFBUkBLNBf32GOgKYwOsn5oX
s0ptM+Dh+jKqkUQmB2p9VvZQfPZtcMvCzQBNnJl1TK9m/j8BP3sYF59x5Bu+rQo8ooEqd0nWiizl
XKNHxFuDCwcj1m19NZ4sKSLeQIIk07uPT7Ncb1PsCuGhtytPAs5GOfZvUCRFdQvAQtZjiOyym+x4
EY/ahS0Yoby0wL3lt5mXsCWLZX6XHXHb7piqxbf1HizQi2hk9BezWcpdgBRG/HxiLx/2A4jqmbHl
wNPRRd3MZFAD3xORhZxgjZGcfRdRB2XJZH7Aoukc3SX9WO64HGGkRcr+jsj4gmQF3ptQ6qqgg36q
5IWGmp0b+MSqhhi6i0xwy4rO7fVUUvkllGtdboKcuMkCPOdVwUawoBoIljEYeJvIgQbMAdTCL0DG
WzhUv+WO4YubeZc/dKeQqQxNMsu9UVOZJ++5JOk4HdUfCfJhYNWq+vuzP4nO/TSz/tS5WEBUnlHm
0pgDdAkdconIz+lWVU2QBbIHeP15PRRAd8U3wJ3N+2FF1gqi0k4ehtIc5Ahb24XXHqGR0pr5c/2t
PHBmC4egwaw96Tl9UgA+eVDMxDa8/+9voEvrWdBrJTqhxL9S/YUGzCNExA6gawZb2YOAE1ZZgg+r
AQHR8pt6F3zPXFZxWlytJQAEoIpQ0BSgpH69kwqV56O0weLWv71B1F/ITN4EE/cB9IQt3BIKlBcV
gMeWeSM7qZO35rjTGd9iZX8ZEn4AgSIowm33HipgEMtpYldVeFMCP8MA1FwC4gGsQRBaVT/gUUsu
GQtv5XwzgL0RCGYAHsp0wTbOEpAANEi7g28DeukbOrSWAdnQ++ts7Xi7CkNlqmUsYyWocVcFwV/1
0TK04fQNxLqHXLULnyTv38QTgf/jNfhd3bSECtkIoBvwqcnf/wIF315e5S/xF8VUX2Nmjljp+QoG
HKj/E41ewYY+aVNs4EokuwIUD04RdIIhQh49oW67G9+S+giyq8W22BKYkanHdp8KVd4sAUy2sl8B
2NMjb5zhNQ4S/Nw70PI0s0oyjbTf9NxrHoQHrUP7qgsNsKOAZl+qb2G1PEmxsom4FkXZRoDIYfgV
9eB9bUy7sACFDnLdgshBQzaHrTXIcSnsc8JhsXiDM0W+NgfIpOSG4qoc4PFC6BcSfOSn2q+hQCfr
kVWBC5boMFwU3yoIWArqDyGHGeMinTlJg5CX8jTwgbdgcTeLbMtabEXVIdChjje/A7lqBqARLG0L
9SbJBNDEhQz4wxiLrjhNTqKOQO6AF6WepHn4GQs/l676FerRpoUuBLY7KKudJecQ14XqzRDAF7vf
52PhQwPMygz4k0PXala2HJQAE2hEQwYg6KGIIhqbcoEisgYubjq/jsa5hzafUe7aCZKoWnouqo9i
DuzMAEE/NYl6VQop2wkyFUGo2aI+uF0yeYBYeBx0B2UojmTRSyM8tOO3ogKpjWu/Ew3kbgI/EaIg
G8byv637iApSiWSIhq6JEo3o4wK+XlAL1lBk+t0hGcDd+yCCOpOde1C7IDbSwmP3DrZm8pwxdvtt
TkF0ALZRxwSpDgXT62QaqFyvxQVIhFk+mFwD5UE0v8of98d4+64nQVRBUnVdVHTa0a6ZO73oC8EA
xAnaz235Y26H1/shVp5XJAaQRqKuqKSTeD2QKiv1LJXrwjWehn19hHieXb1C+9FLf3Zu+MBq/a7g
hq7jUVefdK67bMgnw9F0XnOKBMsQVDgo5I2gLkVjDV2PUvT1eEksUL9C6P6Dyn1/zCTE9X0HP0E3
YCYCciqOBPrbCUJWihWvOxJ47DK4llBu7NCzFLf346ycCKLKwyfBUPEgAK6IulgtALeCJ6zozngi
td0CldDstbIB97DZdhsri0XlUQ4BOgA5VNapNJk3LbTUxJqQTCFsBE2XDBKvOQvitDJ3wHrpooHC
sSRgTV4vlzZrBk4vVc1J0i40xwa7XubFxhpSiF10MogZSXuCfOS5D0tItQ7QUYIhIrqISdKC4woZ
yLIvPjQtgjiBCDbT/RlfmwMBWFtBkWVJvfGK6ZM6iSRpNCDNtCuFJzhOMZbO7VVZVC8DUFfYLOp7
CAejUlQB77+ZGgPGf1nsRzN/yozuQxNZhdIVHOD1uSteT3jZQ/BIiWK4Zhphu4ESp9sYATjYkNyu
pVeiI9DyhD8lWxPkleZWAJ+yA3XJ7/jYjtDGWdRvejO5S5Ttprll3SpX9vP175Ouf59cp5EYi2gd
Zx55MuHvDXRJnIbJLLldeQgkaTIBjeAD09gKIYhheN+h9Ta0p3h8nUCmjCCpkvRf7q+htfaUAYQN
NJxUGA7doCok3J2HIMdzSHuq0QL/1R/B8bNTcznFB7AVgdiGgPzT4Mp7fs/exrfHGob5JzqNqmjE
RIH6MN67etJZcyZaEFEDbD3vTxKopmrV2YzhrjwLrgJSeWOMJTDF4s83b7gFfe4AQRq/+AHPj26n
WoormbXTuWSgItSAN8GZ2eQkS+Q6H18PmVriTS+0WpABNQONppOQT34YDE5aBF/VNH/TZQWiG9pb
UxdPWqzj0STbITiYeiax6lOs30EtZS6ECNMIcuEnXKg+15mdOAb8borjLJrZKXNZl4i1A0IhqRRn
nQ78N334QtBWXLQRQCgIFgM5tu1R2BwfIXrMuZ0Z2SxQ8dql5TIcdfZKQQlBYogNuBCRr+DwJ2S4
0bLs3VhBqENPExK5DMNJcboCoCsd4js94BzJ+/1lu5J3xKupozKxVkAOiSMmrXmAJzP0xx5EbeJg
3WN4ZZ3vlLopwf4HS36IlmBTTrJ5/wesHDVX8alLBMizYj3nkG7Oh+T7oheWXAWn+yEYM0kDSqoK
OpOGUkJIvAbCWn2co++hxmgurpS6r+aRRpTIfCMPQVSh1GVyqCN2nrRFrRtV0v5NdnJn3GkM9zMy
MVe7nVRHFTzEcXkH4VGnFmE254KuJpD2SGC0VoBAJrmG37gs+MptuYOKQ63DYZC1ZsprzZGeJgsK
WjaUu/Gqg8aVFcGK3LDFp9GSzOUjOxhu/fUvugg3lwXqF1BLtEoaiOZkvYZp1d3+e/Mo27UZWGBq
25I5e9ov0hD/C9/31bgquvsarkEAqVFLc0ygvAfsI4zX8PCzczs91emuLH5wNnEmVAGsgOVO+mXo
0eCF0Ryr2HWb1ci4/8Snj7BcgGTvVEDiMvHyY+FMu9rSXALo4Dfs4uXtcU1Fo84vAfrYpUHkJGcf
PpKQU99xD5C+twnqoH4breUF8nLELzZ8ap/Y8INbBhWJr8sgEEp4h0Lz6/oCVM4Cz02xrjoLhILe
0FXfhTv+AGQQcEH6U/wIiXxfe8kfWPX4m+xAxaVWl1DrIac0i+oYULfRoIqSjZIdiyyi9235lIpD
raYql8M2jGMNWqjwoFaBeYJKTOvWPkHgww9p5/bgwEDyECz7U7SpUMdkrajVBf3PFBs86Uxc9ADm
uF8UqPerTlnBSyEAGgdCIVF6SDJx04kpKyWS+8ZNhroIR60oeJPKEY8mDzLHCGSQtIueDJugeLsz
vFe395P87QP8c341FYArVRDAFLweXNZCSDooMbhITKBuO2czkTa1AKFRYUUQQEZeL30p6n5FuNBz
UwpOTRtDwidB0aU3Eu/+z7m5ZVO/hsrOcymj4tFg7BBzeVB7lI3qPZT8Nl1RWPcj3RygVCRq34R5
yY2QqtGdUAdQqAkdVXq+H0EiW+D2Q/6ZWmqLDCLHpVC2Qojvwcfo875oNk75Em4l+B6YgSvtIStu
g1psd5vul+EC8aoBgao+QFf71ONw4A78g2bC98+BZJjFJrR8lhru/UJqc5VCqaZTFEDy2uQeIC62
Uf35RXvrvMURLDjUfSc9SwDifAhCwQW6+T7h8Ii2gz3vp2P5wFqMqzkFyDBNkSRULWhsWKgqidF3
Ic5MHgZd54x7GkbG84qM6GbEFyHIsrjYy11YC5LSRbrD+50X+3jXwmOVva3Wj/+LONS2gu9OABow
POuKiitNJQNygKjTJMIIlohux3xptwoK9YlxmMqnRA1AQoVSOESFsnxyAAC3lTo4LXl21PveDYUU
+u45WCURqxrFmhBqx4XQyEyrGHPOA5yU+t1W8KMtv2U1i29RZGS/odIHkqkONBQNS8rxaKoAZkeZ
2Bac5Ct29ll+zE/w10osByJm4EJv5I38RlBR/S7z1W3p4dB8UI+lEz4k5i7y6tf7G3R9uf3zk2jc
UgiTB2HUNdVpRBHe2eBSIucJUOa9H4Y1dI1K6BMHtfyaJPQ04yA0F8FwrK28mm99mB68x6KCcctw
+4zLIyeHfty3JrBy+6WoXuEo6ZQx/0Ue1PMwQmxNjK0QRozwWbGDOtqnEGTSJjyLw2Q/wOdubsVN
2E6OFCSnVmzPot7ZTaH/ty8DfEvUFUE/AMYMqgXU4i56iHv2aqQ5cXjIEt7pkxi6/R/3p028eQ9T
UaiVWYuQdhW0EHxFr9mH2/FYPQXg28LG04PPmpl+GR3c6lALCS1xG6JVHZxrRr3xltpF/QbqlFCg
8QibBg53WXQrISkKTvhBcdIzhysIcBZ7aVsfgCKxZB+OiuWzYY+wp9Xg6ocOWGfHj9jP7V6wQ+gm
PUBK12M9M9aW8OWXoI6YpQNRV16QZjIczGF/aGDJs8CDkvEp1q4kl2Goc6LpoB7UtAgjQEppxj2s
cqZtL6GRtYEz0in0Ieb3+axo0LUVX9NXfpuZy8/7v+L2zf35MdCKUESI1ICFfZ27RQkST8aIq2Di
KY6yi6z31MMt32dN6uoLQgBx8D+BqENCmdVcMKaMvJxGwOwzELegKOtDp9IJnZKxxtZul5fBqM20
JFmcthUuIl3rTbFiJaHsJ4sO6VE41wSifX8SV98rl+GoXdU2BUT3VeT71kZLACPDzvpGFjIM6jaC
GbyNXmolE4ydQd11WFfptdPmMjq1n5aor4tBQnTZxTVoG7udjWIt8/W9equ9jEPti0zqlyhuUw3Q
+dFevgibZQs1Ozw/+0foIDKZwWTS6FvFZThqf2jGWMvajGHlsA3MNf5XLCkvcEvaCUvEQiStb/l/
FqdOvUZyrdN4ufhMSdA682po0W1CPPdaa7bQngZBY/cXbXCy5O+MkG7vlFqvSpqY4Gr2wEEuxJxA
FYAg/xckuS/EcOLIvkOxtiFN5I3rcUqhnURarLwJ3yNoLbiQXwZ0ZNM/xICr3N8arEWjU/kl7uE+
WnMYI+8DEsUPe5gQuJKbBrA52kgvHKycHFau+T9OuT+fk8o1QraEupjgLM0aS/2FIR4KbA7Vb2AG
7ugehCVM2ZGQeypfgq7BpvWGY+6wbt6sz0sloRFqljPOOc0ZSbUUqH4ZhoD3p/dWcOU6fdOVt64Y
Fr5D796pfwWubMffDCdxoBIeSYARmO0pAcmQw0NX34zDZv7SPTen5GycAHrdaiM+uwF89CY79dv7
v4uxd3UqJdXATEt9BXPgiHfk5kHE41aAJyOn/te8dGr8VE6ShSLW4HWnOZUaH6AuVcAoVv+o5uJH
nnNWGZSMVL/6/rzISnQhzqg5QGoKnCzCe3gWrBSHGdiOgBaqfucob51VeeUL94bXvvoLZpyOYQdP
5bDJvbyzU6/0wi/pF4gwvkim9JwcAQG0Onb9gVx+6cQCdBTBMECQVPh8SF08yCZOKdM8GuC+4hNB
r8CL95wLY25geViHz1rmVIE9A2QCpTKBZphlWtOHSwnaVYJaUgy/RyKsOkyxd39BieRD0kO6jENt
6bmpB75qosCBBVS5SX62uCwSpGVp85EpmsK+2U8WNgCQDnAcdGcPWsfCcXbqHijLvynJrhbRICeI
Fg/6UzogK/jFF5Os6xG/zAuAb1Cnh2Ry6kVftYffXBS4AL1H53mv7ouX0pNMfQsu4fYvjuSVWQG1
D2IQv7XO6EeDsZRTYMygERE2PKEU98/NAyFrI6GbjQ/U8CZ2YFHw+G/yOlqaOmjaKJHyN4IQUgbh
YTHC7ZWcI4sFjMkJAP4NeV/GDrxzGIlu7dySZZDwQRiAPs2NvkAaFJkIs3OcI6f4iFk+wI0bjgEb
yBNbnMXiqKxcqa6iUWllHlR5EMTiP1cqombQezxbzWBl91zFodaQFvGJqrW4d8hu9WUQAZvZkMa0
bPHvHUz2juQFVn2weoZrl/7LsJ/32Yulyy2xPqsB+jW8H/j9odsqLm9Nh7+44qw8cq4iUc/0COq3
AOvjsxF8cHsmvSF5s5j1o7xld0nWSm9X0civuRhXBfSkvKgd8h5AuQLKbYn1BQYyLZTkN8MrJD8h
hZaYwVZzFShKhVa9g7sTLDHP4at+EB5/QocDhnz3M9fKU+TqN1EXIA5G49w8oEZTlF9JW7PSDtjR
wNcvdt7/vB9r5cZxFYtKktDQ7hUlxqaE1VAPVXF5er8f4BbvLQKV+mcb0t1ttUzHZIo+V057lF5h
aq5ty09QPZ7k7aZxu495y0o2rCmknlej0JV8Khp4KZcoKEkR/yOAmQLs3mUrho1DoEWMWsxKWr0a
JXV9WaReHltuDJyJ6ywwMqyRE2Dz9LVuMls2IMnLoF6tNZwQEKVLQYK+Lw7T64VrDNGkAhWBxs9W
dRdLfs7eJgcUZvsTfTMDsLDYsLljX5U/KWrUuQoVORTkSNkJVmhUBirRa+vVHB90wqMVqv/I5bAc
A0Up3hXQymtPwyM6cI60JazHGrTY0jUgcQhPbW98KNJNZs9PgJCS6wWkJF04kO5EQGhYV/q1d8Tl
76RnKC7LrBYitH5hSGirLz0qRfKm3stOZ4pbg/luWV0Bf6bFoPIWn3K80veYFq6doUmf9bxrqDp0
NLv40EICPTZKGzIhKSNZrB9zF3GpDDaXehSkDZ5Ly0M7b8jlLUKZpJRMSEbi87N21ud+vfP5b65v
oRYNTYs3iuyCtw9dEtHOfcgjavaEpxKStQdpdBcORLDiAQ963MJs7GtvBvbE2gJkZPd+CZW7Mjja
qn1X/m91wcrtaasdiTpK7VQHVn1ofcNdzDP1NgP6ORijFMsJiBkU3qpHcCbMHMD+yYbxuz2jtwzJ
QZMF8F95F12tYiqT9a0aBTz0xJ0KCpHmqMAkAI6/wGDFzgSnBUayXnkGXEWj0hiQxXKdGHgc4nBz
RLt258fcE2yAqC0WC2TtNnwVi7oxFXAgzTkVG0Z2a3UD3UYfxAw8x4ITbyu7xALJc5vvDRgQoPMW
msJheoYhpeYxhrx6obr4rlQ6M5oFWNER31U+FR65EAuvute/6Vi9jQnOtsO+ddzql5Az8Z+YyKLX
ybuAz09iCBg6uQo3jyRlS9gy8u4vYt3fJdAYvY4FGbZeNlrkB8BzSXqGGCEoVrjQFPa8Y8ko32pq
kJFBzgudcV7SVYVaQHpShJxOSnCwD8VjF/rB7yKeWIFVPC074wyPuXizkNucuoUdgSVtWsDyo2fW
4lpN/grodZ8KI/wNX1iIxxZtC+QG9ZkI03PQx8GPSNGw0HSzf2TfOFbzMBD6gKVC7goHMzXPocoX
Y6Tgm7YgfXaP2o9hBxomOF1aibTATMNkidDJ7zIclfbbVBmNosZn1R4CsFr77JiAnAz/JhDx+W0K
51gkX1zPzcGB1/ATM/7acXcZn7qkKnVYT1WG+Lw/AUqVWdNW2SYP0Vt5GLzMIpxefOpwT2DAsBR/
JD9GPPPb6ojqBb9hpcnVLYUbCelaQwwMPc7rZS5PkxzAaZYsc8FpvsZ+sy33nE/uGyYT7ryWJvGC
BuEE1VYg7alVLnU8FJ5GlHTeIMy1B7hpux9MSJtsWVWxteSkCYYC2gDIxHg6X4+qU4M+T8VadUIN
BjhLstdC5bsshww03i2+HNv2Mg51lE61lFcAYqiOCFls3i6swMuQgkWbyPIQRmC10WDGY/fb8SR8
ZWTgtQx1GZw6WRNg6eVAAoZJdtMz0EQWjG6dyW42hc9+X7JmlDpPBSg08rWGqlAOsFKrvwiZL6sM
XZPV7HM5Imp9RLJc8UULyElra++Sg7vZFtLVh9KbIX8T+azXOVnbdC64DEedpNGMvjU/VmQCCXqY
HCacC/b3lvGhyGq7F4faY00b5vCb7AJcNWHz5/ZuAFO1jXZs0W3N7OyDpUUlrl1+LgamUudkziWL
CANimBX78klwuDfYteVEBs8ZNtxHuq/g9maGXr0nPgeftUq/3fE7zRt3rKola4uoVH5fsOXLbCrg
rLTRXRGB4ZGMR04KL9IdPBlDW7PRpHjkBzN+iwYrfFLPjOlnLF2VSvkTJFUBMawDh3eB6Uwe2w0B
kg6b8T1/+2RbuCTF3g+6Vh+4/AJUAqqNIIMEbh84DQSiIugzFIZh3Q/BGhaVe/ow6rS+wLB6Berd
8Of8VZQJnLlgqXw/0OoV/nIwVKIBGnaOVQI2g9+ckwl4LAHXt4UShSm/jRAfBen7cfgYmUpjjP2p
UjknrcqW00XEHZwODTtSPCPkatb+ZH0rKuvoQ5nrkY4wnJI+lKBuLIXhMqaQFYNKNWKhaEpdA9Xb
mzNkG7lN/W1CbpNcAkjjkdtYOeAWmn59NNGIpVqd58qATIujHnp0rHJ7lI+G3VqTbUAsweEs6StI
DPeHSWbqTqKjIUn8gtq9XDQweCtF3QKKCuKpWQrtjmzhYUjJu/WQMx+Yazeqi9VJ45NKPs7hk4nP
hzuFVR5FXNXLw+/jMN9DDE8wQ5NH7bGENgArszOOYI1KLTlfyGojkvP/pAKAVsP2Y34IHmDLbgXH
f3d9Eg18NSjog+9CLdRBFBOjy9FsLfaBO7qJQ1Q/1U1xZje21hq7xFDhn1jUgg17MYByCCqBBGih
bfmPsHL40XyHRLmlO+lDhgIUhAAswcOp8VrY//q9p4EqCZoySIk3DB9eCaV5LnJ0l8F2MH58CrSg
PaD+GDf/qu1xGYtKNujtpBwXoEFQ7LU3GeYmCvDggC2DQ+bCGpIBm1m9dwMvqBExCewKuhzUaJrU
cOWAu8eBwKRzv/kBYN0+89lP2dWD4iIUdVDMfTdrqKcGcGR90ub3mgcXPU6c+1t/9cpxEYQ6I1qh
mHNOqXDMj6Kb1dpHycWcmYMiCAPU/Pv9YKt55iIY/a2KLlBHFdl07OTvUxU98lJi81zpRKXxIClK
ZN2Pt3oQXcSjN15adtpAoNCy23i5TZTzW4+tbLP6FobRjQjDdVUCcZ26K2V6leu4uZEDLwo25Pqb
oiCtkN4bcD/MjvLqoXQRjspeESw3A7HEA0JMA4trfqZQors/cav9r8sRUfcgmLNFECwlIdTWT1WI
3HJCDi3mRdgWBXpFacKfxcLwQX4+8GXOIiOsng0g5hOlVAObjPpwtQqNerFDe77IIUi06O/LMME7
20iVE2dUg9XL/NmAaOsciBE83+NtrrTvkdF/zyHX5GaTAnF71a1l4zhx+QRpU5a10vpVHfrjoNTD
FBiah9cv1VDh4wk2ViiP+mCs4gUJdAM+tLRZ3iSnxTVr2sYHDohRn9gb5RYca7PnyS7/Qtv0ViuE
XBkufgu1rcK86bhmmH+3EBXHcKY9N0DSAJdls/SWF0jNNKe/oHqt1WQu41JfKef1Zcq7VnMir/Jy
iNhWdvdCsASsssCtTBw1QupUE8u8qWOA3fBeH21Aefxwm9uxP0C9B27G5+gMwIgbHNnorNWtdjG1
1BMQS7Mfe/TanUmEQm6Sm6V2Ymy19bX+z0r63IoXLVmYe3ADF6MlS/o2EHB1evnYqiZ8XXzOlC3j
sNjKM8BIyWPMb0ZW83X9QPszws9/vwivDPB9GusATCe/gHjbshOOBBohHNgwTNZIqbw1o6VQ8yJ2
dawptqad5vYjCnNY1/rcJGJmJ1aZZ/W8uRgblcXmSEgMhSzQwZmzTeCjb4eG9wDz7E21zTY8JCng
VNocMp+1Yhnr5vOWfzGrAsY5LiXSQ17N24HTbF3sGIfbamfqYvt9dqIvYjRxtIhzNZLGZH6Eer0d
buXn2I4PqW8AR/CbjDdAnzd8g3W19Ai7aANt/b9ALjMSwWeCuvglUYhnQwy1Lyc2jhJAGnWlWpn+
LU2BFgCVK4dqu9RDcKjb3N87q1lY5xXZkFUVOiB0vTALRRgdifjAsjvte1ux4heYqPGgf85meiZS
5YYdeoEXeuVe8QmuIngSfgGvioI4y6Vr7ZNf/hby7xeTIPMjXypjqjsaeHpT8AhlS9Zw1zbQZQjq
0Al4VMG1FBvot7RjbHev3aaAjF5qTz+qDoBcIhGKogxysH5OHdRHjpqXAF8F86UHVhlu9al6+XOo
c0dcRiHtefwc3tfw+vZIDwuG4L7gll6HqnzMLMOvXYkvI1InDvpWQSP1DboAU2rmXOzrSXPoI0hf
3V9Yq6WTy0DUgZO1gab1PD4m8U0EeOt/SLuyJbltZflFjOACbq/cu2fpWTUavTBGlsV93/n1NzH2
OWKjeRuyz4MdjpgIVwMsFApVWZkvFG6wOmA+QoGYyMjuCGas0AfltvF5S2RuHH1eS/g6zhL9xu2D
KlqFnwBPgG8IpQjFjd3hO/ctvhcoKRuDgglmSizFJLAYO6gw74o7SMBglD/Y2mMV0HpHBjBD+QZs
aryA7p8OA3LXS4M+W3sASM4Abo2ObrOPY2BThSwrFuiEacuDOT2GOXjMhhOwGODwTQI5jCzdWL6T
pPJI9q2eAs6X3rcPbAeYoCQFiOjzYyslAxEyAUvHqCQAgvqNeS+fMJEAVvMl4PULdyvlnwNMf1tj
jowGTmkgnhUdVdXJBfeaDUFt3PIWVM7dxBm4/KW7QYkOTP1tjzkwkOcs2rTQsDrI3AvkfTJfru/f
bgd0uyLmpEiDlg5SiRXRW2i5FxIknvMNvp7pCndhED/h36fhUB6hBg46WCTAgKJUrfWvysXbH8Ic
HGkxM0MCmd9nHhV+iX9QOc8enF7QZgOSzEFrzOQrFtIPdum+/91glq6iq2t9LhscV1m1oL/sSaav
YFT7BOJdD7J0C6gXM2oesZhXKty9DX59W5bEIm7A2ZQMWLCQ3c7zGlQSdA2aJ9KLFt5q9qyYnHxq
N0psDNKjtLnh5qZtMPUHg/X8bEagyBFDKjx/K8oLyJt5SJ89QPNfw35/+a7CZG/moAhTAn4xQL56
Z0YjyS6fzZs+sfpD9Th+HzzBXzzFnZzllgTGV4jSH1abol0Tr3iLPB7ilXd2FeaCb3otySa633Q+
q7ufX7o7/UnxMZiMNgEwvdzS1u7hlaG7RFTQK18gx9NIbHq9U//y6PKdTkW3N5h/x13QPmbebzC2
7n7hjUVmifoK9P4ANnyvotCqwk0dwa4Ly7yf7qo7JUDuHFmziqvA8Irn3i+eoZX8fTmqL61TBeaB
twO7d+Hm5zCxWSSD3kUkBWddZljhdMjTAKp+nLt+P4ncWGFict8MpBI7A9lrPI+Wrq+1W0zDi0Ca
e+gHfi1Jv3pjWYOGXfKlRX8sRQCvDKTU+dRY41BZEQGyw+iPXSrVwarqfjH1IBsx9fGumBRwvJbE
LdQ0iBPjuRpCEJkVX69H4d0otFkCE+YFbU6iOIGnyBOmlObFGdvndugdZeX1BXmWmHA/G+uooO8C
ALEpOtKQWOl0arvczv8NVQIo9355PxPPVxIrSzphTWgsO+OqQyfy/fquXfd2mYUlJXVohG0O9wp1
5XaavUxTg7rwc8gNiR2HZHs/owSPHuaWwZ6JXOM8eCoNaKhaAUcrU14y7SWTPPDCW0181JciMHGu
iAIZMMzMzBPCNzgR+t4VIvkUyq8GRMInTizfj2ab38ME80Sv51Vs8HvmuQi0FHCL5KYxVGsVPlLJ
HcLFavvT0ryg7lCYJ61aneubv1s0xUz+fzeECe/6HGmx0eEHiL6Ieg7qfHedp/r0quYrC++5rYkJ
RVkikghoCXNAhqYScz1BHiTIoxKM0eBSKaaoBxtzgpohJ6TsBe6tNeaQFFKWS+FIcyLSxY5YDoOd
LOa/aUVsrTAHBIQoshC1eKP0DSbBxTsarNcRoz1G8BukHdQf2ERnY42diFDDWZgEBccxPUA29NE4
UHQdSo2xpb7NgCUU0GNrRHy63Eaxwa6P8Gyey+wdWFNHLot/ML3F8nDmBDMuUoPfQGcltC8pYFfZ
I31zrp9yChkkDug4j/Djuqvu0WpghOiXXeaGiHOxWHKtQ9Czu08kBMB1B7PCXH7ktt+TW0ptNZzy
JznIX5sHoLy5+Lfd44qXGZhVwSFGf8l5+Agro5ZXFYVIkATe0wd/7OjuclqhCSDfgI+N51z09F18
7o09xoUB/ojNRkFZ8BPybEtW6VH/grq2q7jtXcexR/9318wxvhzPqPa3i44LTKqdRuicKVOsTEus
cYV0EYUutZp7/avulc0/p6UgVmRKKmLy+ZYuMEoqiZYvwBgGtNcDFUnSHOEbJhO9BFhG2r0BYzXH
7k5wODPLOFO/gKnPFLDUiKiuFE5gseaUlPcsUKAeWDIIJYNhIus6DmOq0p5esmCCJ4/scuasgW4N
87mQeP+yQH/B5iVg6GaRpqDx8UZldSYTOOUsW79lWs1Zyd4loaLNKqoG7gntgtWtywfU/VTB9LJY
DwCfniy9ik9EiGdLHTungUK1lentrdjJrrxMIPqWI9sYIvu6r+xcHxSTKImmCfa+C7oqM5cS0jem
6Q0ApWOk+KHGzmYFeEhUztWxV4+HKQj/wCPRSvzkBtlsbQ3WFrGbFhVNFXA1AWYaBpinQc+e32De
a6tA/4BoBGuDprnBHPJMH8dYkYTEh/QOae3K1Xw0V15JaiHLHoP4LTzVT+VR8+ibiodZ3gPEn1ln
zrwYrkmFiozpaY/xQS7cQgNLYY7yfOcZp9UFQArcAmGMqldix/egugO7R89JAXccGSFVwusKuSa+
LJOVhYlciUISQWoSY21C9tQv4LScR+e6++y5sYbRIR1fFLNL+Krn56WqDEFvO/gPlDCOlMWEvuLU
35y73V3TxhhzOPMFWN0UaaiXY/QLqGVrHDHBPo4cT92JMmdroj9j46iIO3EajRIcFfTLWpM70fTl
+rbtWIBUPKX1pv5JWKwFmmJ9lRjI00S4RoQxfJBVcb4M9TEmkJ2ZYPZqXcLVFBvAYymUtPPHgOLi
+GPIvJUwezVpZG3lXFY9MoErMf9TxY12fa8+qyHXVsJcK0RcxrYdIakJ5fvbpp0waabM7UORdzVo
9YT1p6kKT21CVidpILNVLBpUDqcOsghj7ZoV1EGyQvomRs1D2Zs/hiL9s8ogqaCaN52C+a4aiomK
4cdSg3nQuIBahLC8lpLwLVvG2WpbKChUqq82w9ck7X6qpfquRyThfK29c6RDQRXT1JopmRKLGZum
adRaMtBpbvOP/gU+5ya2CSpT80vs8tLNnWwTyh8yGPNRFL/MD9Imniromqe+kNVu1hmWmD4JKnb0
Z2PonAtmJ/85s8V8vRyj1ECewlaZyd6iogIfac6kv5bVyUigBVtzq1k7UQLoO1HE9QktB5SYzo+v
mWXCbIhdgq0Uchvz+cYxtiubYrWkR2iLJ9Awb31eX3Tfqgb9Acxq0un4c6uhUC69iojr5/V7kT3M
04fAY9bey9Z1POahH4EMSDYIe6/ISaYYpZL4o6eAurMAM79Vrs4cAbw5gnwXTJ4JBmPiYDUx6YXJ
yOReeOc5z96J3/wIlYFy57WZkZL+CB38li3QVKoY+deP/F4Cu12oym7mioZg2IqJn94KIODCWEpy
xBSZSyX7xqOOifXCEw68le09Rc7M0pfiJvBPSZE0ooGlaXcLhmGTBW3W0FHuqHK6iFYvvye2018+
s8hcnyKghE1Wh1joIQkktDkTaGeBOuXIOxV7x3D71ZjrIO8XImUL3VHjILR3RDwK2rdJeeqxuoTH
vE4/Dxuxt8aYE5jWSpwi7MBFQN2LTpAde3WgINtauDyIu4Fza4uJL6OQSkkSmYnfoPPi1z/w1DkB
86pYrY7HTu23o8txTt4BYB6sUrYqnangpKd4xH0dbz8X6BhOdID4yW8CofaiC53DEwkBVRsUv849
sxSgytArNRUOF0F5AoHOwRIKC/I4XYkmm4G6BNjNBqereN9y33F+WWYy6VBPq1JsPi0XWWBo6N2C
sd/NfPMDPaA8tskfzYEOgOsHfnaxx66GAE40ynSCWbCLqCpJSQNx8RQyVVEgfNdsgP1jwYZ+kmBD
vOG28ebBmV/Dwvo53xc05PEu5r31b38BExMEZR1KdUiotvgMyfbM1aZH2tekDRnKdVoeKbF/+1Vr
IKnA8bS9c7S1zUSHVhrlqkpVEOzcarjDlCAEf9Vqz196nztSsbtOvJdQf5JUXWIrULVuDGauxqkv
/VFQKRS6VjpkSjHdBFVjd+gcGTznqEP9DqXO3usQYiAqtOToKN4OGUHRq42OtdIvTckIMQ5DoQiY
HONV+veYLMCPBFAr5ECIKX7qOW7i/Jzmy1AqiE+tB60pgKcSt7iL7v4IT4qL8UbvX0g10Gr/xiJz
iuJuBfAT9M7+KPTWlOtWOhNn7FROsrUXJrZmmARh6pcklmYcVjy2b5UpPCiCdui6glPy55hhW8Pl
2sRmF+NbSdLPUnoqjRrabJwcgEY09g7ZLIXtAet9D2nJCfq5Rgn2tGSymzkYlYO+ggy+4lVB9kI6
MTDtC1FiCAqy7zFRbVtZAurGD0311EbNd3kEO8z107z7jtkaoT9i43XC2MhtPmJFi2RAZHWuZish
kw+CZlBISR3wTpp4q/frQSjboIsEt24Up+/1l1FvIIxT9YGhFC95Kz4XVIFpUQ+AbH+feu2bPEWv
S68ptl6UJwBOA10DVE2fwKi++lVeQIuRPBp9egMmjbsoK76DeOhwfXW7KRsxZYpsFjUiKWycXMo8
xvg2FZ4Ynfh9FKCAZ+uRhfm+1zXHDL4cRCXo5MFuH3Uct9/f2o1xJlBOQji1YQguLIo0zd+7D8lJ
jlJkRY/TneyamDZsH5SbPjAfs4fpGUMNhVWDYInSPKR2ZuHiOOC//fSoPlzflr2TohLM0IObmha9
mF1Rxxkq4X2cAC8hWSp5IsDoGVztvL2zQn1XV3RUEyChfu5ZYiKOa5VXuCdMCzrFCGdkshonvc9Q
MkzRwugcYCXttcGYBZeCdPfLq6quo+0rmoqkM7HNNMJqXSfIMse3+vMMtet76Mm/qshOvmsOpYuJ
Wzt367uZ19/e3dyNYSbaaX1bkzScEFRLqBsttw35c62ern/A3fxyszqWHlSc26jVmi7zRb8+mODT
q4MBu/nXUD4PFsC1xjx8ilw10xa9bX8u1R4KkIUNVNWrHlavU2w4dVIH3aA4UmQEwAY+iSA+xENp
4USqvWi4XTLjtCNp1UZocJrGMrTHNrPmQvkfTTAHViBTOKjdGnrZ+DHnL63Aw6zuvuW2i2CiLYkS
sSvz9q+8TcaoMcSYqYYHfUICY/LMhfvt7poGJieAk9B3Yd/FyTIp05pOVPyp+xk/gNkVqBLyIJ4W
DIhBTINLq0zdm70hVc1AyxfpsYHIe37qpzxOs6ZEXQxwjFe9+ibKtVVBHEWWZuRvK6palSUiM+Yc
iP11/jLLfDqdrGZNJig1qafyACy/W9nZnXwYPIhcWAY4ueWn6xZ5BpkvWRkjqJsNKcUL73s8/VAL
zhOH9/+nYWZzL4tyOGTxModeXR9CEQiJgjt0RD/FtU/FPFKbTutzcByh3vv4+YgAjJ3OUVGW38jj
TmXuxsWNYzDXgVAmmozSZgg4V38r3Wp29s04JOCFhDD1R22Do/GVl1Lv3kDIcFHP1g1VVJk9nDFQ
Hw25kfpFP7wkxeBPiWSbZvYgd/KhL2TnukvsAbShNYWOg66CGQakrOffTGjjVYOyXuaHr5qPISWv
u0NvZ/JAt7qi9EWRmBInw9l1ExPJDeT1dOwus6tkmOSi0FWELNHuMrTG64UzHEa94MJLNhaYRUHU
oItasUj8SFY+xnr+Oc79k1qBzFdXeR2InZc1XllEpK9qfLYLXh1TW822KCEeh9eeign6Rzrc9YmK
c7VTHURuYceYLMG5Fvz8KDwo75xPeHkm6A+ABCQA0hDeZXu5WbaozdzViCPgjfWMIyWhkA8mupAf
yMz4LHKX348+K1E6QZKE5jHbEFOXcDbDcMhhb8TjlnIu4GGB8QkqZbUEPOT5Dnz43B5d/yasGIVB
4rRZIZwH2iJIoznGZGGgwfNyR7iPjhPEDUYQqHcPXQyBakt9BwMlr4Kwv2ZTREka+O8LbIVZz63Q
rS3gumiYiP1wP628UaTLYINlIvX+vPYuBYezDuPmAqZDfAE8yAVqMkrlNPUbx1l4VpgAaubTtFS1
qn7iY4BAdggIC1DSp3Te6RPo8ZwhAOLpulV63s7P4/nSmBOv5QXidjJnfjLodh+ptjr/EQuP0pxb
ejRZZsybvdz9XJu9ZAJAWLZaZk5YZSkqT5nZH9WFmxddRmqQHaHkQSP1jlqyGmX6FJEZNL2vk4ud
fNbA+PdU3pBn5RjiJVTbeLm9D2/R9+ubybHL1gx0KW7nsNZQNzSWwTLbDvWdtf8adaSxIKb5siCb
sa6b3NtOkI3j+UVppC70mutV0aNUQKbS5avdG4mrqTnHxE7ZCtu5scF8Mo0kS68npvqJJqJNfrRk
MNroV17i8fR1dl4H1Bi6P5IC3Z8LXM+aQHtzUmQsCMxkc+JQSt0cBcHoHWgNfptw79ARlF8xEq+Z
OrgXziPYaBqChrqz4IF4wZqF+aGXkmc1QvH1+ne6vPcAuPllh3WNMFQr0qlYli6voAQoHXWR3cGI
TuBi5eR6O6W/c1vMA2vScrIMKta0nlLAUNCz1o6ZPaKuOWGSo/XNd+3+n7fiYdNAr19DZxeM4UzG
LNZN2JULFIiJ/x/WGKqRxXuB7H6ujRl6HDYXTtsV6xpmce6nbeVNOFY50NsmFyfNM0P/vjFjDPO4
QiEn95UFJLzIkxxJH56NFXfYdbfYecKd7xsT9KukkIc+R8joXHKUj8MHBDfvxsjK0WXRQqvmk+df
tuPOLTIRH1XN1RgBGUaDtYYcYuFLvun3/m8AlC4fbzoKcSZg4CZKNsBgnu9ilVZpXSlRgbWhZJL/
EP8EYWb/eZoVkOHkH7TFaT5UHi22814Ie4ERj1RksoahSOC+Ozeem3VUapMAxpQKInQpNN9BeMD5
eHs2dMzzEejLo9fH0vg1TToNZQj2b9kX7VGAypMUFOgkxB9CdUPxh4LDW9YO6kuXUYfCY1jEy0DR
mU01hKVKBU2kmwrBD2C97pJ7GpNjL7ydn8gpuTVOtIGxBFzqu70YBoYU4FQxOa9egA4U0BO3ijGD
kOPO8KPKjTt3xVilNltSQBsovfYVLTr9N2icdxPNz0YGtXup8geSkzbCtBR0vZQUoIe8nr3GSDq7
k4FDwFRtYYmtCqlYrXbliShWLilu0SXDcyXHidMULSbX0v6LuGAQsZQTb83mQyJg1DoT7EiuSrDs
GItNTGgsjoUSA4mYcKqku7eogSFnDQpRO2J2HXA3bati92TajzFBWAj9HarlkEM6j5cU732qjTGW
E4rKVKphC14dJCQ/kxqcrVF9Gw3lXdemHPDvRazEbY3HMIBeMoZQFfbNMatDWC5gf/HjaXqZk/xL
Fg5omogcDaN9MwbQQ9C2u8SSSuNcLk2qGt6wvnTJjak9tyJnJZe5B10KavuoYcv0hc+cLVJUeaZU
KyrpehS0QvRcqd1tDOyHM5XkqzGSn0ZLjqVUFb6Ra6ojistiJXh7cpLyi8DJ/A4m4YL4X9EplNVB
axp4tlh60xjfYzr9XVDlU9+sP1rAxaxkTj44EY1GxbPnALWMVAiEuKCGvYDKtuBaEcO0ML34FlzZ
tiR/okNEINU/0SF8GpKLEPpp0ERPFOEMGAcmV9EAmA1DrSug6l4/VebgjW3F6eRdnAVqAjBklXLR
4NsyKV4xD9DKUfLCn5R3NTNdo+t8Y7hpa87mUe+42DvEJhiCfyI0n9844AIslRxEO34r6aeyT3+G
OPG2WkuZBW6xRyLN365/rV03MU1cbybB52Ih8LOpJ1KvyIKXGYt0K0pTfIzCfA1ycfxjbjEynJNK
9uYq7m9qwQw52/qJx2DXC1i3DsgGrtgLDmFBGWRzVowYA0Dlwwj63ECzpUB6EyBNCxC+/AkfmFCR
hq7h9YXvfdGtZfl8p5OqTZRGBmWOIEm2Hg4Q4OwtMk1WVDccU3sfdWuKHphNJli3qN8Aex37JK1X
K1Q6z1TGlzbKHxNV/JFo1fP/tjQmwe3UrBLMSgTro/jSa2gtduhyNbXdEN7K9gKqJAHULBkieJBY
CGHfN2qSDOC1W4TpdjHL2zUiftV2nAXxzNBvudlA0BwbsamYuB6kwXTyan3rlx5McprhXd+5y2cP
zrmESh/RdQP1L5a1RYkks+lqzPmI30TpSHuElV9FQfl9tPufxJt+SK/8+HVZpf20CnNIxiQAl5jo
ApKyNCtEEIL2oHLWPkRIN4yB4is/ya3staC1br5z1klD4sW5Qx/0b4tsE0YCcV+VQk8DMbo8qLfJ
cb0vgE7SAv5B2/X+jSkmOhe9kallX4FfrhgtaY0szFlKDbSpyvfFeL++Lp4t5lC3Sr3O3RiBNUxp
3te5Oq5SAwaaWnrLsgbqznL3j99e55/ugn+GoOXZjmDhVq38EAVphKYyhlWpXHUJATkhtXgXO2+N
zOkuOmIiLuPBIC49aA61+L6eu29ZUqRWNc/HZeahWHjuyTYtKgwQrVILZ5G/jfItgAOjLVj0taDb
bffd9Nc7/rThZarLbCxz5jV9bHOpRrb+FytVclwgzBDZo8+v3+zfQpqKKRDU2XHPM+eP1DmG3uMa
ORtK0Ck0FxNLHyxZcCkxqOHo32pwqhVOR4CEoFW/6067G900oGowmapDJYH+fRPdZqHrm3ZFEO3X
9EWLkvc+N547IrnXzexlSdLGDLOhTTNEWVkQPH/EL+30ZQYn03UDu6nv1gL13M1CajnXpHksS/pW
d6DqDmJz1O6PtDKAAssLx9puCNush0lwM9WM0ioHbUu0fII5RkhYvXdOrFmKuwTlxDnpl8NK1CE3
9hgnifqw0xNdif01LnM/K/XUylMtt1V1NXwNygCOtqqZtTTaQWzBlxBqo9WNyGlItjxoQCHoTXhf
VySximL8MkxS5UhVnLvm1CWWqHaHYoo9o+CdXs5nZ19xyAQKmeQVsPCp6ckrdJIGjbM1dOUXl8mv
nWFnMlYQB+mLmCeo27WoBqEPcICqXsCr2+2uxERBF8SruLfYqoUakVVWpzH0Fkrl1rzkM+cgXhbS
8IllUTbB4glBC4lNZ0rwI0GjBRoaE7ieZXAB4fS/Q9WaChRTp2pTzpmkPsru3NYgcyalVqG1SNwe
Q1b+MU+Eig4ALDyR5yQkT325xhZ0EDjt0/1lAnmG4Q+UYmQ23VijMiqy0oCSVgvKStnOaB3BlTWQ
p9RWesOneNpzECikiHj4wZrJYmbL1tSzJuxLP9al+27Sb3VlXL0wU2pfL0OIyqsvuRmppzyXeWvd
3eGNaWaHx0IzSxD0GAjtQ27J7hoo8WRV61e9cuZH8252J4gWyrrVSKC7fenDp6X2OZHqolpK3cpE
ExcknYDafH6PTVw0w7hFP1UCKErtP+YpwaSxlnwM6/A2yVFlzTEEU3qlqq2+ANmXPPPAdZfIM/wA
1C8NTVYAWAYl83lgVidxkCKzwfm/0y3dEldb+8Qroz+3YFZfdNa72OVDwmm2xXr31iz9+2bd/SIv
Zp9HdOYxCebmSNnhxGcKCO9HpwSG1Lm+0XsXKbpYGGTFmC5Wy1yk4iDmHalL2JP+jKd7ITqNLa8C
t7umjQ3Gn8AT04dxuZT+tGpPhYGPJinEHo3CA0HJYZTG41xqN1k9nbqifcnz5UmGmuH1de7mRtuF
MhftJKISUYJ89zM3Wu7XABcMQlT/SPEcHFt76SbYBoCeAkEpIFvM43Uw2xxOBd+Z0NuFBob0In/L
D6KrA3oO4oXl0DmCDyI8ftTYX6YBTT+o9EIy6jNt2/iPORbFlMkJ9GwDcsxu/vNIGX2Bv8y974oG
KED1eP/hkDBbGkcxYnENqLZ2R7VaIZLwSizhTvB7ZHw8Gq3dTAmYEmBkVFQjZZZyblBSwAQorI8+
v+jK/vqAmMz5jQcYdUn2GG6NMS67YvxPEyoAchI1exWl+oQ4DVh0/RZHM6fAegkwRqSBco+OdgZU
gggLVhGECjdObVZ4qWe3GP+0TYK8XWicqgndPIOwKAHMTxZ8sPkeCwN0yWiHjdrgxnN/bMYYO9B9
zZMfdSfjoqiczASjp1y79fRHj6HsjshBo69OMdS+qPe3RQLuhO7WjMmhkJrbJvtoW06BbO8CURWU
5DTVxBwE259BwSFRJTmqgUwGAEj7iKPB0tLxPiklS2n/1CIeZfne50LPGqT5kPDFDU3ToI3X5xAm
mAx9SfxeGHrL1GWnyiQQAoFiRZgDzuneS6KBg6Z6wShuoohzbkyaQkEH/yFuBlE9jvkAXHSeusJa
eW0J+kdhmC1dzO+GIQPrd3rSp5FTAdxf7X9/AMt9nMtGnbeQxfNUAbiDESh4qM+S9q2Oflxf6qee
OnsMUGNEFw9gOKDhmKV2bVRMCdETf66N+buJyQ8vLHoPrcwmALf4Qe9Gt1Pq2jIEuUCvtgHFjKAR
W8jzzFbLOvKFOsXUcY6qJBHE/jC1+LkRptw+hKiqHdLOmr0iN3XmWh4gRRLJ4L5NtEejUBWXyGb9
bjT4A2nT1TIL8evcdSDOi5xizvF0GcOTvMqD2/dqZ4EZycrbNiiG6rabl6cyEzsrTSKQK9aylSel
rbbS4K99/K0giy1WzR+zkr4NQ+yHQ+L1AgEXYHKa5fy0Vkh3MvFFq4F41aunpRBfqmmwy0p6ijIj
t7pJulkFw09D7c4cBMFa1AWcSFPrpV0epI3+JGWFi1Lp/TTMN8IEAupmGh4h3dXa+kzugCx/G/Lp
3Uzr4xiqGYbOKqeqsptx6F+KbkI5nsTvjZaFVlImL9e/6l4uq0NPA18U/Vkd1DjnDkxIQ8KMZCao
2+wBz87ClQ0qi/lKuw3pYiPD5N2IOxHhzCT9++aA4k3X4mLCa2qBHiheCa9r6xJf8TLVUtDD/GMp
T5pFvJo2MXmMuzspzpltxokXEXINWYNKhZQhjK5WRWJryd45m7pzGW6tsECTVs2neBSxqf/merrs
RuO+oCxgeB3gZAL+wewnFOInyej+g0Cn6MrsFeGuss0n9KMXNALAyGBP6AggTechcveyjK15VjV3
SrsyrVZs6QX9OT/L2Am3sEXpBNDsly/u/VJdW6NT/k7czqjWubZ2PUWX8NxCU0xU2VGtZJGjrgFj
jae0vW20gVw8ziEnpu7khgASoFAuoluFlyTz5YQaZfgCGAk/R0GJiKmdQ3Vg1FQ7Mx7jaT5w3JKm
mkwEBxkDWg0AZKCxyvb5mkgcFyHBkgTR6VxVuaUAR1qFXMM32QtvfuOs756EjUn6981ZN0iayvIA
buJ/dRJ2HopnC2Rzba3UR82EpnaRh5YpfS9mhPCHpIGgnngfS1hzAei2sXIKd5cYZ3oCN6sk56us
2yIu5DiKfE2trdYEDgOTaEaM58yx72drgvya/pBHyEA0P0zAeqa5Tftd0N96Y7YEZHFEvc30zGo6
/198cpTlgZeFm10ycDRg7Ss7fRaA0yrsAfipVhUOYTPCnSU375SgXAYvhs5QqcSqI0i5L6B5I4/g
iOX8kj1P2P4SNovukB2aKygcFr88zIc10Jz5ODl0OE7gTt7uHaytMeZW6/R+1gu5j/wVYGdJvFVQ
EBa9MXlZJx6Jz95bRId6iUHJt3U6G3f+8ZsyldveUCJfb4+06pXcQDfAzdOjcqQ0grwq3k7Ch9cB
WoUayt2X1GS9PM99KqmZ3yCa5wLK7CLShXayjKXgeA91WzZeAL6lUEyJAfg8E56qPu/7Ye4BhlbV
uyxVbDlVOMnAXpRF9xqdcwwuosLCVFYKMTTrdCKZnzWFW83yW6mNfhoXz9e9b/eEbu0wcUiuEGV1
YaFDAHgFaVb7MvjVE3JCDNo1zuQYldV43e360dsgEQ9UzjI/0/CLrdysk3GSuBtIEWqAeC/ldB+u
IK7Six9rDBKjVmlPSM78cQozC2TjbyCJ5o0E7/kopHf/m7uzr4RmgQfHeW9iUmd2pgpwVEz4H2mK
12kQMOP5KHUMZrVn5pivGvWxOudFiqi/VE6ngxknf+iX76pxSsybWv1amA0PNrSTVILbjsKHMWMC
cCpjsgPCflTikMoNUFHu+XmZkVRGQS9BY57i900DqizE+z16Ffr52AUDewi8tEFlutmKcBMKU07J
elCpC4+18BJ7pAexAJ2Eqhxj+YFnNldgYSegahCpgzHcPOBdY2JcKelLWeXGJ3mpbsn2X/SlQ+OI
Xv4bcWcnGJyZY7J2ucxCWRKK0JNQb7XDIrxfoSFl//NzemaFCTn9tC6SGJepn3yJH2qvfFYCxaNi
0YVP3jG5/kX28H57VFKrjMBTyn2b7G6qCj0qzCtpmBViNjWN0yEEf8Jfff1/WljabQybG2vMnhag
AZpDU6ACjqKdBMLqVPYnA22OnL21jCA+SiWPtngnh0bZ7NcSmS2OFlMLowxV5X+er+/cVVtThOZr
m+xPhjCSqZME76ASktAojOhpZyXybGlR4133nL2HLK0GYvxIAcbsAog1zSsUztE7+bvYSYeutkVB
rqfsb+Mve0w+U1RKR7oC9gAlrQEBidy/oaTtkf9s3Xtkna2O8UuSGdraI/ZdfjTunP3uQd9sJOOU
49QRQZ4RSQVz9dLwYRoUzin/f/z+194xLlinSV4QESZ0FC+h/UY59CArBaJndDcAuKcvf+4H243R
AJVCowTn+qK0atREz6QFsErtjsIq/wXp1q6LbCzSnd64f75KkZoYckhd5D/00pEEtPHv0EvvZVLb
Qg5zAfZVu5SlDpjQsNa20gw2BqHsqo55325nG7e1jc82/2ZRhrEug9SjtpEfZgw3dhBhoRBq2uIN
UX6Pj1XIudt5K6O/aGNRqbJkUhLwmcxibAu9gNWBsaf/eT2A8KwwH2vtikXKOjyOS8Qqo5rcsX0d
tMf/zQj9EZuljElmmP2A+kUEr2gg+gTOhXJ1rxvZOcBnX4iJTFGxLLLR5Xjma70L4MJaEo4TkL0+
BYTTfuXtzG4JJOrbcBLRExHv1hxMrFF5Jwjf9PydAjkiI7KLAipEPZ52K54PotXjt6T1C8qweurU
/bFGJyJ/z8xn6SWK7YxqZA7QX1NUO5fboO4CMFgbWmqXcWDOXqlCvMQEJCYLhOJUTZiez6EK08Wz
K5HsFJMvAJdYdVYHLdGsCfCVYT6mo7sARyOjbrsKvd2B58+eOugxJ514JxihW4fTU0/CB21WOhdq
nW/aIH8Tishvq2H1GxWupg6LbBnjMFiFFN6D2ia2KllDl7/IkVY2HcIWiUVAKqHaFRau1OWqs87y
Yw0tgEERgxAEFCgbJyJt1BwwDH0Sy4xKPsi3AnbP7EpyM+ayM4S9DRz2fT4rb3pVBeHS2WIhAuj6
shh/mupyAhfijRwWH8rcHYBVe+oFw6rS5KBkoGJEWVw0h9tw1X0zLb+RKV8CbVb9eC4HKyoHyarV
8E4Yo8BINSuNamvIvTLG7pDOWzFnKpbgGIM6h7AIN3Hxw+iLoFpEHOqmdaCU6pjRUNj5mjSWthaP
1do5RSXeVH31Ug3zXZ/2r2LYu1ETw7OnH1CptRVdvQMuMyiVEkl4HGEuBIRmIBgCUadTRIIDCWm3
Cmd3gAYIALI/5BbEX3022LW4+PP8f6Rd2W7ktrb9oStAIym9albZVZ7t7n4R3HZbs0RN1PD1d8nn
5rgsC1aSCwRJgCC9ixS5ubm5hvhYV7WX5pJN8IxT88qk2vxc6OWzNkH1O6mdMG2QfjwuljdMjy7m
agy6EnLyQumTGeIwVeRGTDuGKkw1U/GyK1GOZ43faKJHhTkopypoQs02xvtRD8rwsZ8qC0onEEwu
TkrMbBrWdkkvyQxHWsEISuj8COjhpCK/rQ02OVKU3c9j+QdexlelIj2OUng/C29EOkmjV/SXUSHZ
rdLBuBRur+g/5eSyn+G6MxrmNL7k0DoBQNyd+0upjDtX1NO7PC29QgQbZRKOwGbZsxD+TsviEkj3
yNST+ZFW45FwdGwImruoo6JccrpYMQGIP5YxP8QdNAqUFzz+xJINNuV1Emd2K5Y2C2d/7jX8Oy5l
2Eh6dZ3iNVEJg2QMCuGpu+5S6o03tX4pXuXMgr5NpgpWXNeWqIfW8CvK8KscbthTdGiEaz3G/xAI
gII02V0EqSnlriyPde1EUgcEBmBc42UlHSY5GPUHrl2XNGjzI8o+W4SklDZZyvw0ZGBP3KedNUIC
ILaT7k9EbZa7dZ2YRus1mErxoYeRR5z+yqCnWhpmAq4HZ7pVc5hrAAFDrUEWzQYHz6iaBrd1JBwh
/VEPTl9bYWjV4Pz/zDInm50m+dVVbg1XnuqPpj/H4gVP7amzamj6qCPUWseTVkBvRxQWZG3ZXE+C
XQ5OJ/gZsL3ZTxXiWanDleew000txggAehlrasbqr7gEKIP3ZlmdDDS2YCOY3jTDMUyDof1d1XCy
4VCXa0MrrCO/0qiZxKoTinhFjhpgymztuc3dnFjD+Dv+QfqfyzNewn1oFkzqsYTUCoeUVZ6f4K8u
w14udtv0QqRBrTzi+kd0s6e+gPvQQH/3xmGW8WqMK9J42Q7MZNL9KMHKCvKUHfOURUpRgmaldNPH
10S9bubbDOW4bmuxI2HYGswmQ1Mq/Tn1jfa6N44SsdTuMHQBiGdWOnmicqykh6mOApWn5txzeFXa
eYzuTeNp/CoBSJljo9ErpC+zx/PfnqTPVi2MXhTKOPTaAJpfw4FAqTLCtBaWNiXKKn61SEiM5L2s
+hsd7I3T9FO01UkXDVwM5QRsI9XTJ3O+X9QA6OLVcWtAfXxBZu4xK7bgRp9CrqoEueWCzjPIbHU8
eRMn6LdpSleavBHLY1gapSVz8Rap9AovqInFCLJyiQalmUX6RSZV1KnS5ucQiXhrF/8FVlEHFwPy
oAQNyC+YEqFkwGwWaQYh2UXuu4Pct+ruc4y3rgif4qxuIXKnS0U+4FGLu5GPV/SauRWxyE/mCF7h
wi+b1+b0tHtJ2OhcfQq7uplA8FuWhohCQOcQHqpn2FR67UNo04ciaJz2Em633mKuIwX5w26PcGul
LXcTTK6M96b1a1AFAl/aoqsLqJ3yI4pM8QEi4UphQorzMNkih7IdVJbU239cLQKpqcqQ1EdocQ36
ytoW4mYpVNVEzn0q9EFVxsE/DwEcG27fQMYAHr66vEatAdG8CHRZ6M5Ae7ibfUgzPPz/YqzWS5Sr
JU0mDl1zNp+YyIC9kHfq6q0u6kJj/u84VoujKJRkUEeNuKgydPg8LHi8ZPS4BRkGlC5m638/pi3I
BZq2MO9YbA9Aq1nd6UjRlVOUJJmnUCjXpDjLWT9DhESunGzqPJSj0BQcNL9IUJbGy+VoNiMOBEEX
W0U0H+r2iVBm4s7k9G1rGjjYq/bUqwpIW2w5L4hd0eKAGtWVQ36k+viM0QdGLXodpNqjmZpCWD/p
BbFp14aAaJAMdN8KVz1SDHYyPnGxMVPk+ylXDyqv/HrqbGPI7arMLSBgzC6vrV6TQS0XZdh1QRmw
BaggFCCS1kjabSiFzNSMyu1KPbfAEjeZ3B3y5EVOI9PQEltmsi034rEySlvqDPwxqj1pqYtWNy64
pTlC4wOevlaqVEFvhJYEy+AObz5ZWtkc/GIlCf2a1VZDGletoj9i3F/IOMlMPuQnmg+ayVSU3plE
d77d1mZerIagJQxm1Re0jNC0ld7Ar9uLKxzf+t3MdvbtcotbtZwBfftvgHVLP4s4BLKUGqIF+rVc
vSrML1UUJgrfuettkTs+BVotQqGAaIeWQXgne2OJmRkQ2oY/KbJS3eKgMTtndlJHtCFpYTeC+f0O
2Brk+QZY2rVn92UqGF0oEdSefftCcR0DjsxqARxLwz0m3tb3Oo+0ajJoSh+3A0EajNL+AQrBPypl
3NMf2U4ggBIDrAT7Baj3fR4OhxtHIc9gp45udwlPZHP2tVtuUaQPwPj2XmE2h6QApg6x5UXZelVG
FE0Pjj688TyZYvOMuk32RLs3P4+6eEmglwdIxmppVLNYKCQnYNsaPfarWN83mmrm+Z80ozsrYXvu
zmKtlsIEDUIOeuEyd4vgwcLwAzIKtmH5AUzGnUW/nBbrzaWosAwFBX0pc1YfqsK1LeYFJW6dZrYC
sbcS/yyylzS7pCWugFnn/YuF/hFwvZtTWGjKPcVCjyE4QuELSQ6VVsB6agf6vBy13wzsvbY+21AE
XNSeadAkYBpwQclRaOOgSHRT0DjufLsajhuADP1sHt8/6lm4dIiRqLM48xiH6LGa97eJosN+Vp4P
bagewyT1K2O6a2MOjFJJfvyLScW7Mv5Ct0Fe1x2DxmXaQ6jDbcBoHCvFCcvB0tvwIUVbZm99bu62
s2DLkjobKpW7YdBJSFzy0DoZOwHP5sQuMFfsZnQ6q4msaFeI5P0BZf054WoJ7IEEmUI8fn4OymJQ
7UU8LXvo0nhAT/rkpwoqSgQnyOVWVNvsUVRMHU/cmTdaBqQgC085DW52Dd5UoB6ng37b/RQuGzs+
dq7uzdfCJf3J965sW6sOxEDZAKQZYFl1lYnyUBHzOsN2yrvqsonSh3ISrlI0y3ApVjTc38ff3395
eUnXXyfmI+KqB1qyrEkp7Zf3/sGBj4E1yRd48varylochxeLzIzZwmVli350R+3J7y+Suz204daa
AFADZe+765m2OlRyMRpCWIfD/asbb0qIWlWa9vL9SLcy1XkZsEqL2jSOeq6hziBolITsd68ckwEk
mJyY6DUfsN93quCtnH8ecDWmMSvmWKukzOsgEizL5WscaY3ZS4upMdkVbDGW3//lQ55N4TLFZ9sK
TN1u5nj9cklV3kULc00s5HsiyF6H7qvThcKzPsjQBolPkyID0D5c9GN+GmS0oLmm/Ap58ZZDCxwm
bSh+s/FymOlBrFUj0CQ4D9AqGMMRNSzR7vJSf6YLCkNXR1uRa29u4J3GZjm2FaNZio7sMSX6vaij
d0QYRBWYeJQZekgNZLn8uTVeJkF+FMBAm2JU0NpMfSMxvGhSLXRwDU/u0KOegjoyfoGtAUO+5qYp
XgS0M8kwu2In+oMYWaIA0QiteUJpfKK8GKx8HCwJooNCVNwwqQ9Ypvm10h4A5fO4kf3Bk4xH9cjF
veU1ZVkQT+oTXG28WRF+No1o0zx6EOabbMrsaSgtMlalSWQG/tBgVaAVKVVjFUb3y6D9E6myAxdg
Ztd0edBWpRV28SnNpONQG6M5iz/CCJY/InEmASUghYKgXlodMQ51Fx8EgL+bKHLmkZqEFr4SQbCf
dIZv6HwhqtmgNqC4r4AeqEwtiuCuPLZmVhRBGLZoklW5GYcQVS1xe8l6yNLPr6wbJLOey/tYUY4h
vuMAzSOdTDeZWBKranq/qnXdyvLR64X0MioNu0rpKUG5KhhvvCv+1F0PzpaEnzmKSm8ZjdEA70hn
yAtF6D+Ldy0zckvinaMJZUAgIRsXnVXR2IsE7mhK8kLR7eCc4bVBu4FR4x0aLpGJbGfKYYTJZW8i
G6xuKPyOxH7PX9Dwc6AV4yRNdsV01a+J9HuC+JGk5YcEUEiQzAguJP11O/V3pVy8amHrKelg9a1o
mFqTFW6ua1CcbGG7EgkZN6e2snhdHaEh4Y1z4odxfwPJH1vQKzfupNT+PqdsHisAC0JEDvQIBXTO
z5suUiKG1QwhuQZ6CtmzdKUEg8UCgjwaw4BmMSVBNXlZW4XFIYy5EFaNw+jXx/iq9CcXkmLwWgzh
1VJ65NS5zVGASuEej/+rHtVy8J39ylXqU4Q5I2PRQoeOjM+DwtAAm7PiBC4hDeRcux94cwUZ+Te5
R4N4FLMOaO+l7do5sYF+epeyW7XMnlOhhK4OqzxexA9S0z0I6XgRa+w0VOoJ9a1oSX29d6vaOhHP
f/sqi6oKK3NlLDNPjrSbmvQH3P9dYAqcEkVZU+c7lZC0FKzrNHoeb5VGq76a6GBAhbd6W+hZOHht
5s7+4C2AE3jF2sbjYKOWvoncvVp6C5+O76QqQKaDJfMVIAmCSJnqeIisoSaZ+MyVfjMXa+dIncV1
WPeTKxnPCObf8PxdFurXYX+EXg07SfRwTsXlFn6pe9rl7EvvMh1/SwRh66Q6H+aqyCmzqjDyBp9U
8GcXJqAe8xdk4QJwTey9xb/8Yd8NbFXfjNEsyiPF9yRsMmsFuxCclhIPed9ngr0wq/oSqntlzPoC
hz2tT10qXKpMdqEssfPCv1VTnE/dqnbW1VwdpgnPHXKXZFaN11+5bBtTESBqnDU7V6AtjZp30Jwq
EYAFgRn8nN3a0dBb2AcTF3LUgwOFZkDLNF8HETO5ryCRkTvThXD//URuPlosSL3/C7qWERB4M6a0
Gv4C8PwTOY6dvb6+9wu07YekZSBqufxykW5NAlhc+7tOTtsL/r+nhLhag1mtyxxAT3Qn4/F3Twne
4xUDHTwD5/hcCr8x4B7CfnIw0eRA0ujY4j3DVCfD2pnbnWQqrlap0TB5NGoMmLshkox+IzoLkUh+
haqm1aE3VdiDn13ttWc3LxlnSXUtDg/elA62HXb8InuSAagI6k1pahezv8h2jG/Iqgf4/uKBKHkc
zMQGVe1qz/Z7c2Gd/4jVaiZcT5IRYAg8yOCNzlJgJG2pZi1DxYN5bO+auzfmdaOCDWrVSB3g59qg
oD/RpKmJtq4N4/V7kP/wRtoM+E/DUVFxCKfqLWS0zFlJL6eCmeP82jOgHyJgP+KR/ZGF8e1/8lys
Z6PAn1j2mpeWgikxakrp7ipZcv2nlLlwND60H9cqG6JSTGpWieQdbBl60UXhcLgIx8/QV0GGDm/3
mFFfstoq4Ko+iTJRSotZh04hmnvKBN0S4UUAXAZQhu83wPbI4LKK2zUkEtag1aabCl6pUMGIk+pW
m0kgVXvE5K8FxPtgPmKsUnQy5UNdpcAnVJlKnDDETs6n+NAMuKBEHBQpwppjQ/QjyegTFFn9rq1d
IWUgco5h50GZ4qAWqnEZ5/m1yuNXcOVhkwtdlZ25+JILlt8JusuC8BNhN746hYGlCdsMh6FHo9s8
je1GAT4gd3LpzSjnnVib834Wa5UAVZ7lqjKiydDkzxN/gnLiTmaTv9zuV6NZZbZ6VLVJmtHfEQ+a
Wx3aY32YkdmMh4SbSaCdhNveA9bcph7ePRI3hNoz0gzMZ3C9OYCWu1/MLYXpl110NubVOqhHkWlV
1y1ayYD/3eZu9QDohiW6itOWELzd20RfT+v3KdBAj1O3GPEVqUIdcrDEFT0o3uIlyAMt9RZ4g6V2
zHHDSHmQyf73O2pz66Jz81fQ5cufdR2EmrOoDZErml63NP1erhRrpLCE3GtwfCmwVqNbLddabGjL
YoiRKdnlUId2M1OnI0/fj2YvyGqdklwuU5AcC5gCFrE/VIBRzg1kkSOASb6PtPu1VgtWVCq5ARMN
UqKZWVEci8VtdYjdCRrJOBk1s3uej7AGO+5JMn+peVbzuFqWVBAZn3PEjQP9AIPio+K18An95+bL
S3ZZiLaQGlsYS5/XRTbMTBM7SI1V1WkeHrPqKqQ3O1Mob+6wjxjLfz9be6EUye1QYM+Pw4Xkvnug
WukbgF1LGzl2Qmcn3vZa/4i3uorGYK50TSYXXtebLAIp0IluqZs4hoOH0ckw5Vc+4YlKQjmxB7fY
XpgfoVfbrBwh4kUiaNSNU3OQC+5W8anGQvl+hHsDXO0xUS+hggJdfJfL6FIwnFyFLr3MXeXzSdu5
yWyuQw3qyGAhSF/VLnKI30Z4JwMrwAu9/wi710G3KyC/ecp9hFlXYVpMiwKwXjSW8SSbD38SOFUa
/QyFkMdcFoLv528v2GrRk7RX1XiU0L3PNasEpCs1LgzFYxIzl+7f98E2l8TZyFarXxtLuUpiXM70
AfBNLbYzeMPFeuJ9H+Zr2bwkjLM4q1UftkmczCXuYwCRseA/3CmJv4PI9u23v9IP36NpuP9BBoVA
buHznk6GAWIOHNUT+SUearhGQp37Prf5kxqEQWYt3hrZK3Hn44SnOHvvGWJ7Tj+ir5KjJBZalwOZ
45as+pEIrRPWhmbps/CvCiLtI9DqLjLVwMmJEsHNummAke4Hl4Wo97//dJtV10eQtVFimhZQbgI6
DTk4Nzt2URU/vg+wM11rKqERi6A36DiT2yTyMz2zpj69bki1Q8TaHsdykEBRZSH0fl4TYhTVgryQ
YKQReEno8spVYX8/kq+kqPd19xFjdfL3w2RIEKKg7kKFrG+mP5k3QONxsGWzx3k8mMLOoLbn7iPg
aqFXSi1JJMErqGpACAbKkhlLrXn4V2ckOkZ/zd16RRtDlop4UXTVm8FJX0tQh/InAnvyjL2Xwd9P
43ZS/4i2WtapPmmVkOANKscVOzlQR/NkO3P3+glfIQ6fv9ZaVLhlUR5qPbT2FmbecFqQpuQSwMOF
VuPsnb07y09bZfWYJliTMerqmQtPhIuFNRg8cr6fue0FSAhstmWdQv1zFUWfa94ktF3sKkZbdBgB
Whf6FpqzOBcJw8990+3NcZ1FXB0gkNGkhQgveY/Ft/BbNom6I2i1WU6cBVidHIY+Dq0Bz2uYZ72V
0egWpHKLeLKFuPS/n73Ng/cs0jLUs0pQKtJUlUQUE50R/SlTqlkKU+xIjFJLw8XT7OroX2Xws5Cr
pKRHbacmeFJ2CW/AmAmASfk36Rs8bRnOBhIo06vNpC6PAZAECV2ISQUtQIxSuXO2b0/bfyOst1HY
F4zUjaa7evM2K0cDpKCysJvQgCG64H7/ib7ilJc9Cx1wqN7hgQMJ6fM30mN50ucZZ6sQXyq5BeVj
2ak87VZjcDI5LKqCE/Qx90707XbMWdhVAky5HIWUiQDWvHS9ld4XJyG21Uf93WNet6PAuIlvYUOT
W1kX7EvJbpdPZ/FXX3HEEy+URVA+/XP988399hHqvbY62wVgnWOODa67GjfMHB1NQ2S2DJWNaufc
3wu0ylUyNxpu5GA2dhS9hf4EZgsHsWoM91Rrt7Pi2ZBWOWocCwiQi9hlEzzMF3RKR47vvO8sUCx2
EEHV+fn9Ot3MimcRV0kL98lu1hmyfctzswe5TJm0ncp9++5/FmOVrlSuJTOwmoYr3rAALBorvDYc
OQDjdbQGG1ZhPi8ttmfOvay0Lw2ps6irjJWKnWAMNQ5n8RD5kv8fQoLs7x3Om2F0UVQg1ilrEGf7
vM+jIp8MxuEJYUijjXdOS8FWH2bdkprTFL0Oc2k1yU7+3yymzmKuJ1QsOiGfQelNs19pMpuKmlsV
5Nm+Xxrbq/EszGoG+3EGBIVC9qcGeSwxCRxSo1+6XeqW2Nip2fwN4NpXUPGSNs9iLnvxbFPPkOpY
hIXRpr0bHM3N3V74w6GDhIuQuJRW2AQXuTVAKg/mIvb3A96b1lXKNtRSgglAhzJLgzDq8JNkIviP
u8/eX7CPqyGuUnRupDieI+iiFXX3IEfUJwk1taZwDIgfRGr9kgKjlWbjVWaMO1txe4QA/RoS5Hug
DbKaXaxULofIL3JzWfILCshOdvsvJhFnrARcsQQb8tV+KLuMRrSFZ5BoCCrEOIBkgWWUMxZ7EPDt
E/Ys0moXTCTUGgG3Sjd665fXWjAcgF5AuXo9w03xb+m5fH3lWr7dWczVliB6ITRCAjgu2Jsn0Ykh
qRfbV+FNed17i2dYDc3eArka/edT7sO477i3K7c+IWgDUHqC1xYMy1afUGvUDLxTHcJcIp7yQH2K
JdES0n8Oq8ZIwS+B1xSAmcvfPi+Vjgs8DnN0kjIFejWe5iYHLbUIaJ7w/XCnYL/pt7n3oaENW0Lg
xrUvKPgi1oSpqMBqaez2TfqRqpb0bvoh3oV3EPF0O2eydb857uHhN4uWs8DrN/homBfUxIw+uFve
Ux94UHNy01s8WVvxDshgq5Y4D7X6fFJRpqRRAD0Ow+yNzuwY5dzN6uqQxHtvFZvXRpj5Ln6EoHEZ
6+e/rtdKSZ0xrOkQergfHGCObC9AhgwvznvAk91oq7SWVRWPYAhTeNnjkrmTg3QaLd3EUwkM3/de
f7ancemaQc8ZDIPVPtQqbW7TAiZTKofa7Ihro1SdCu2FKDtH7ZJE1lWEoUga5BiXXbcWcTPmKQEF
XpXciKpgWqcWj/KdpLxVQZyHWOWxFgZFGRgmxF1QCn+1hvcLle1VfjaU1ZxJDTFqVCsUQji6N7yL
mysHEJ68fQje8q2/m7XVKR4DVNdTnAPu2EmyFXLeW/IIC7CSauD7Nx1Ec8ltKo57KITN5Hg2xFXS
GnrgOccOXaaoH36FaSWalVj5STg//fNDDi6b2FgUDPov/JbJEBKAG0BcLDu8ZRkBQOVHge61vDcX
+VmU1W0gyQn6FUvXdJhAXBNCV+lUW1SBoNSanTW4PXEfA1qd2jlLGUcrH5tXnuyuGi/LYrYMou/s
pu0ksWihLWgE+oU/Y8wqlDIEEINy2B3BndSqvOhB8kB0cqHWsZNrtwf132Drx5BYNLo0hbWMWw/s
Hbw70guq7iyFzRu38TGk9213VrFOTT8XVYu1oNRo0JMjvZpQFyQH7s8XjR8FEpQJDuxxsTb/Gy4C
e2NcrZEizMqJsBmtICByI9EZPPFRaW2wQqGiWZ56/XY87rsHb6esj5ldLRclK4ZuSrFc/kP2Bg3P
hZKwt3cwL9v1axr5CLPKjHMkGgM3eupK7WAOkmpD8NtqILySiscOkP3vN/Vm0sL7HHaUjoy+7ruz
PlOlpGegxQ2FCRMRa0aXEJojEGkocf/504TFzq7bLGGBM8QppsGsAEXz5yIL/OcyLGbAyNUwT8y+
ZQCk1aItT+JBDye/gpB5VBG0jlj81DLIDJSkOk1y6CVjHUCmbmd7bi6ms5+zWkxNTdUoq3sB7LbI
zaXMkrTxsSuo8/1Eb56pZ2FWqwcCBhOdhwY6DRl/Ngrlvk73HEu2Z5YSOJfC2xpvKKuTQEmUNk8Y
Eg0oEq4KncAIPCtQnXQzsmCrBinPaefisx0SOVEDu0iGbvMyu2eJYOwqjZcLBmAR7SPwonFj3TQc
ppm9LVntdQXPITuq7O8nczulnoVdnbVyKyQhqC+FB8kcKFw68Z1ui1egrkwQYNiX8NzsChhn8VYz
qw80TSM0OtxCJw+DCngfFFIK2vpiW2Un1hYXjZrW5li1R4iSoEWth3Y5pT91ytydoW/cpGFfouBK
hu9MIDrxecbTeqh5l4N3n0cVWu7EgfSNh9cKJxaLuyTKbU2arEYtnMjQd6Z96yb4KfZqr5BwLDlv
stJDc5cFgxdCaNeu7e6i/SnckuAal1DxckmJoQVKkR3XpvFzr2GxsZEUWPLAdllafNTXBX5u9CTT
uUjdfKx+DWocaKPyz/fqpxBL0jxb1NnEaIK7PoiE0HCJ48qGTPXOZ3zfGKs0/ynGctqcxSiGPCLR
jE5dm0lOS1J49HbX+QzUKuuBkexuyAToWijMXq+wIBY4ZGUEm0jxjUCGg1SEv+KxIvAXbJxoLB60
bFGy7gMaM7CM5PKGE2h+JfCJLrAF+WBchqLmdCqxO6M/aIy8yarigS8XkBBW9P2Y+ioEizpd93qt
t2GwZbVAKcpVc0wybiUVuZ763B9D7ray8FMt4XFLEb/nmi/GFXRlJZgcxpX8Q5eYp8GQQiL9r1wY
URU09alh0HcSlEMC4y4Lr+DPeTFdSCl1lE6/HsVOM0U53Tnatlqw51O8FtycdKnKw9QgKBOgjYPG
slhZ9QOYOTYkGuwSLhRwYdvrdG0c35+CrrbnZGgAUjCA5VpRh30gEKBQxIB+SRm+CuXT97lgoyL5
FGu1HbWkpTXcAZAFj02g+N1F7xqHzvvn2HbQVACnBX0W904JBj+f1yoDbyQvZYyps/N7xR59AyCN
5Fo2MzCb9m65aOjgj/u6NT7CrZOt3g9i04Oqbxj1o6GqbjQb8kUOL66AztNlEjeAW44N9YjK37QU
sP6mgVXP/DKqxa1K6ldS88hSR/TABXoj0Py2FWPIX3XjI537zlSge1VM5e9B1H1Y5fmQc9DNMNQT
RzawvAcwAYspn62u0rNAHsXS0pkw2TXDcwuvi94x4hxUk1g02dgFIEJGXqlSLy+MF5C6vT6EEMkI
ywYL1pui3Rd4oWyU6FI0ptwau9kr9PFxyAvm8KwJn8ssDoOxBHluYBeqGL8qcwvfnEUb5JkIjxGE
o+q+9uT6Z0aFIJUDsR5MuXhQQ+SMTjHFSfoRUwV6+ZDis0ROf826amey/jppd1GlXsxwWBUlVE4d
WH/qBKk44DfLeH7kLA6AYD1VRZ2bKjtW/Z3CMr9pEqscYkhfXcszcoNSFLas/hnT5koNr7RMewnZ
gxx7aFqZk3htFD/ySQmMZjjAq9lDZeeXvJnNBroiZX6XZxcNATsu0m9aQfUM9aEZEgOUiCy3prqz
cgpdFKb4FdNPeXkHixeLV9DLwsE2hb/1SPJUGaSeeIJR7H0C2xkOz0s6LgT9zBw6AqKiYkbT7Mfx
dJHQwU0osyKwAEMof1a8sKQJepwx1NCMyRJ6zQTv65Qseow1zUoTOuDgXL6RSrvGFdsMW/0pp5qp
xuq9lqjXSSf+HiTJnUoKf83nuIldLbsVSXxRZtmVnI9WBM8UPYf2F5yctJQ+TUMYqEX3wJElC5n7
XJ1PRjdCpaqAN58YqEblMPnHoP5IGvxoTTZlbXLSGKcoiU1xEE88VYJUTy7iUvE6WbcndbCL7nWG
eKEOXnGatkEq4mUCAXVojBTQwIE8FP7XyZR6EKzE/GIsAKMiaOTL+kLzveIzCJQC2N8oq1PY+og1
bktooTZTEkTacOz09j5vqwAePZeTBuW8KA84SX8IQ/VLb8s7NZx/QKjJpn3osU65qAT6SyuuAJbE
r+wdANef2kp41th0yDmeewXylKahnyTyzdhBupI3XisC+4SL249SjV+gzmcnyXxqS9mLjfxuyhiD
u7GwMG2ri5RgNU+awQNlZHtyu9s58yO5rM72MG8mUioLPUAX74VuhPy66qGFZ0H/+hdVWo/nsSfU
ey9m8OnbzGoA4qNyAChs3VRLQRhLJAZzCejceyzv3NqY0dglEYwzK1fVpJ9aDyJu1DZeUQLM3cEI
Ly7v5trw6qaZDgMVIjOTc1sYwoMAH2xTg2ZjRua7ktaZCbFHqGKmv+ee3EPPiNnZSG/VqahhKctv
acK9qSkN+MMyF1X8i9jMp46NvlK1D1KEsq2WHNzLHlpBe2Ad7oBtSVRQmNgL3v9GOALIqc1nMQin
DviOylcn4QEOWDaFY5lQCP5QTLLFpcaZU+PVoMKd0sLmOB27q1hormPQc8uGIyGUA2rUKjIh9s1N
UZmwdePO7liXBdB1fMK1/hhNg2BmYRVdiPAVvWC1YoaiaGXNaMOKY7L6ZnyYiAGlxIQkP1JWC6Yw
1M4c5S7PaGl2Q3hkZXlHe5A7SZ88NNNIYHEkFW7WMz+Suru4rB2ZqpU5F/MLEWcXpummEY6Tu/iV
SGEV0J498FBUrKrIuV8VkMhQovpUqaOv18WfYqyqS5Apb+I093tQ9IgYgTffsaDR1Ut1aMrbIZpg
JlxHlh5PrzDqgQaxSLBN9VA326R4rZRIdoyOQoE1htQiFfSrOQWZvyawJgznX3rZPJcNfdZhvmPV
LRWsgYI9FOe/ONLl94XE5omr6ooB7hResNaWqhOd6liWSrQuxSeg1kzav8T1P0cKQRTnI8a6iGjh
mEb6HiAJdmVEsM8Q3VgVIGXXmP+/wazKhzyNYOwX467Wlm1kyjw8lUX10ufKDrp5c9IomtjLtRfQ
nVUcrnJpotnyqkHn17HNuZnOxa3SjnsQnu1CVpdhS0YUXf9iRaqTpuAjz9H4J+CYR42TKWi56fp9
Gk93tFQzm2tQoRwhiNcmop9r0WMZMkue6WWZN3Yexr+/n+KttroCoSO4bAHqA1b8qptBRwaRr3J5
NX4H580XEvwkJGu42u/2LeviSzUIMwsMHyOH2Mbn4pM2EJ2UEkzzbGDgsXqjzYqp0fyyiee9G8NS
MH+JBdv0v3L0ksPPLmVRkhqCkOJ+Gx5Lbmqu5EPmljk9LMOkh7/x+Ld3JixL7CyeovU5b+cF02bj
NfdSdaQL4zaz+BukV8FuEK6Vn99/uC0OFUr5jxGudqGRIiAzwKcoYku3hhtu0x8LOqXymgtq9dCc
x+nvvuBqeEXhuM4tYoZmtSjCwK8V7P/vf86yRb7MN95ZRchMGuhnrL6tKhgjuEW4BPcqTa2hTx/i
/6XtupbjyJXsF1VEefNatrtJNr0o8qVC1FDlva+v3wPqzrCIxjR0ubsvCikU0VkAEpmJNOeQEE0r
TXeYZYDi8Gar2VdJNsDfA84v3Fnq0hrLUCoRmvF8BBbaz9WdjuW15RUIzB3MJAK4DdASNrIanIWy
EuagYPqQS4UdY5ykokaYBS3ZIQmrd7RE5QjfFV4a3oxtlpzKjQ9L6BgPI6/Bn9Vy/0k8lW1ItHgw
whAWJB7QQTI5qw805kBPbeUV7JVQOQBeO6mGRx3o1lAojZ7OHzQrT7j9ALpPvZ0yndC54gkpxkhY
PCQA7O50wUUV2uvH1yZ5NgYg9BvfUvVHCmUkk7RAHjn/FUyLjUYQ1Pfh5U6os5OmimFEYEoAbHJR
1sldOBpB3ZjBeTGsbKEibuRQZsRILGy1AXeK+sR32QMAZH+tujqUzMsRw2F/9ZRT9mH1EXySSZkS
owD7jdWiJWs4EES46Q48krixBwRgaA/R9f3odPs/YlZmGrHNaimTouRrWFsydnVK39T2oeX1t/NO
jbqyajevWVZgZVJU2Nr4S1Cek/I758h4i6DuZxVn4MNdhN/FncxrHlW8rK9HD60g14bbP4O1lhOm
MB8iCsjEwJiLqItuBm+KqUiUDHOI5aXmd4G5n1BO4g9HsVLlUIwPOcTnbXzMmuYD3qojUHt8UhQw
LtYLQNsCs3kOcnBs7c9vJPuwPqRRgcHcT0KVaOhPFeOrVDLs3vJ0mYekxxSCEgcwnGTUreg24yjJ
1NFqEH0sVuRMq+hELax593h+KUyV2EihVAJIszlODTZzAiFknNlxfH9ewCm0Nd4YcMYgXwe2IqbV
KfdXzpUsoj3bBBGZ5GvGHSEiK3fwu5U35A4hf+mdmsCM83Lo5MpQflcVZdEg3Hk6QDEpd9BHYYww
x0BXhPEm1T2QRH/E1k3aPPYFT81Z+kfqUSbgBgDbA/LQz/qn9UMShSOKtV+Z42D5mU/SKGOkT528
iilGLGo8ta/WOrteG/WyEtS7YhZsKytyuxLMYxlnz2NeHpGDuVFT3c3G8mLOq2/nD5gIO9nmzdIp
y5UMUiJpHZpPUvWn3P+swK+QRapdLdPuvCCGqn5aNaWqa6RnXU7CcRmYx53ZB83QccjYeWuhVCYL
w9i0anSZpB2wtw2QyHVg804H9AgVHBtCvvbMttEtDEXfixMoJFEqBWKaoe6ypNyNyN3nemOHuuE0
Mo/ChWFQcAcB/yeC58zU6TjUstq2E4w4CRKl+iEhTdtqsFtD8XD+mFjPpk9yaFscF1Ld4f3tA2sZ
iHmSdhmDOctrzAaEt/KdFZq3VWe8ybJ+mBXhCmEED0SBefM3K6Xs8zSlJRD1cT/EKpAFCQkZX86l
gxyJQJ6eOS6OFQh9Wi/R243viQAdW8wS9DK+JK39BgpJXugqV6T+gl5VPmUd+yA1tMhhAAXHSWtp
aRnpkqqm36YvU/tD6Qt7TXi9a2yTBhrK/0g5UdCqGOawEa33QcJpdJsA75XOm8BSh+kSmcsgyRVI
OQolVxIDqS9C50Zm4ZAguiMPBuTTDvwHN9stbZZHaWmh1LEprO81/Qr5YxkNX1foJfDaHeCtwZCj
+9YvSbfrW37xhxXGQmM+tpbSz1kGbiwGXOKAEIjsUaCbSdWueNT3hhf/MA7rVXponvurxB15fXRE
N07MzkY0paxWowiCIqJzqs6VCai8TWmngjWg+pL7KiAs6y6/LqLselra4LxdYJrvjWTKRRopMnrl
NBv+YCKWMeJHLRTvzos4xZ0jscZGBuUYQ2suFGVGlC6U3fXUAUvMrF/Cfv05Wgloc4f4RZAy1U6S
0beG8amw9HsgSXmtpvwohvYwx+sxrsJbvZU9BfSxPufziE6d23zKVRozyFjMAUE+mc39/7hSlMvs
1qEZNANXqtR3pNMbkyShmzkWaHrc9YqPLMH0n5v9pywTGplUdCz3ZSCbvR+uSeVG8hyCNWDEZMck
zd75DeUYQnpOjFB3tkjJY3RRtX6mYY7yu5k+Ij3LOTjOpaGbuSIwI7SWgln+FGCG0i4JJh+5FW5T
3L94ThMtyeAQ0NBG+dmTFFouLHMDz0miSOXyv0GMY5/UhyhKM8ykQPlmRaQDxnt7FJ6xi95Y/0CC
kuMemYJ05CJAWUsgmqhrv8hATheNFQ+MtfGyHo+AeP5uTuiSyCseUw3TxGxkkW/ZeOJ0GFV1khGK
Cno12XWSvjam4JzXObabQjYYSWG8OAENQwmZRwMYTWWJQZH3hgs7egFPmm0Epddeafvz0phR4ocw
erA1T6dxNIwRDcKzn06tXYyANr7M9ds0wyBhxxs/5i1Oo3xwUUwS2EBRv1ADxbeAn100KJC5sg/I
Tjd38PDhqAfzCm8WSEzm5sjaubUqk7xyS0n3umW5GjSxQz2DyyvBvlwGIFpMBMEayNs/S2qmrovR
11AGi9F5etJ900sQkYE7z0f7DGqNQN5du8ZrUvylTKIHyzJuv3CYJsBoEeYCLIYeKCzDsTJjSwKU
kC5fVahHhoDOcAYzD5aqRztGi3E4IwolzhYzb8VGLOXyAd0n9pOqxIGiCk6qBov2pXsHxhCkKpCs
AP3E561dVZRAMwUVhTJ7lCQFw0u8kTCmFQGYLLIh6NIB7fdnCUnXDGYnJqghpCmBIPzZG/K6A8St
Y6ph6J8/J6ZOImWgGxbSB2Bm+iwMDRuI5nvE16p+7Ky3eva0nDd1z1bHjRDKVrU1CszgVS2BqgaS
vb/WnXgDLMSdvMvueekqlgKALIBonGRaJr15dZwDjqSd0C3fxQOq6yA6HGMx887vGtN2kHEyTUPV
QTkZ8lq1YUiR6f6d6Cl2qb/MQY8O2dCGZQxUrq1i6YSMlm4ZTyBNPJkUKvAEWjMLxzQY9+Th1T6X
3ycnDIpdBCSrpKptK1Av+X2yrNclHLSIZmCUH08Gh0QUQdXIQgitN2gQTdH+n4G9eAZdo4z+9WZy
z+8rSxvxFgahC/KA2slgxbqO4qLUwFI25/VybVCAzytHV/rD/0rMyXNvqqcIGPShr8e1b6HXQmv/
6ieLpyTEFNAhMKa6FAP1MPxJhzhwLmYjdPCekzN5pF0xvu4Pzb7yI1/h+E62Qm5kUTFOK4fTDMTt
8h2sFWOkTuQBxNAnOCRl0OzO7x9TK9CwrAItjngY6k03LVXRraph+SNoVobGt3o0haMb1WjAcYsu
uvPSmEqxkUbZ9EVZl2Zt4TbN7B5FEbtRI9uI7s8LYV4wtF9Dy2W4TTp5D3jfZgIeFy50dt/JV1ic
rQKsP+16jsFlGSgZUI8SfgLBLx1SCVOcJ6WQCX5YLIcEYzWD2nJuETNLs5FBR1IFGMCqMsH5TAaK
vO0e3WyJF7uWIwu+DBiu2OPN87L1TyX20CDUT3QGfx5lA0S6M0RC10ExXfuxD5pNZLzhgTNAd54/
LqZLwVDoP/IofQfxWj5mGpRiQz4OgLNqb+7+oKxPIrOTm7yRRrlkqcAsvVgYgCqwXjXrRjAx6m4Z
6CYHz4pY26t5D426THPLSRASrPkSnF8uWzv/WS39+FtL3cqGHvmEpdInW9RqQmkcPSidcFjijheA
MC/cx2rpEEdIhKI0ly70TblEo2biDNFLN/46vyRWtL85QJpo3coXE61SqFhoSXwRr0nmoTdtQXY4
Cm11LOG/0R2zSG/npbL1VAMhpGxICMXpuLQuCkGbR9Pytfq23Yffcjf2QTJq3ct+fagDbpsA0wds
5FHGSwOEQbxUyEpEq/pD6kTJrnoAQlRD7A0DBIfqBSDfnpZSuLXK4rCOxcqzBkzl1UCXB1I2STwZ
zwJGVRGmMawBmZid902A9oTDb+R+8JfznozkKpxclY008jWbR45iAay5WnUS6wE1/DXdy474Q3ca
EDFkqIB1lyCdIdi2lZsevjBphwj2Y6WUXzLnsqnGGHFm1YA0ukUvYv7Tqr5NM7I/Es8CMbcVzVIY
EkLKBTyInxeaEAioVEdStfsVBqXbYSpr32rgC4l34Ssat7TaPq+7TK/7IdAic0SbnV2bpmsUVAL8
qk88M9QcvQ+x0tyrzEMzfQVQXAWG1d/rs6iHjtoWmgzw3hB8raAVC9obAtg22gGZc0VbGHcYntVR
80kgpTmxulSTMgLbWrNHFxX0K/NmuukvrEeCcj9dYorRMY/FhXnVPK0c78/2mARcHNMVJhI3ZO83
ewteTV1ewigJ0DRwDEV0bpr66IXIH3vjkIJ9KvSXrI1tVTEf9Gy4qKVyBqCMsE+41Jrcb6FcG9rs
+zWBwgERJN+DzOSnBEzsEYzzrgayjT8gZGZr8sfiKU02eqOSMMJDmHnrffksPxIMEAKjiFFR9Hlz
gkemdyGAB2BYljWgDX3earNSFz1qkyQw1NmuNbyg58coTDhWj9jVEzO0kUI86uZAO6sZQKeIB5Np
dsCORQBUcRp0mD55I4FSmSgDUESLmVjMD2A+cMBsQg3G0NFwQyP6QhsjYm3TQEcdWkaB0vR5NakM
5F3DRFKW4JH9TpYSOEjF0XcCl6CbuXUbYeT/N1sXWnW8DOICQptusCX1YeDS9ZDPPTkcS0agDapQ
9WTiER1j5hr1I6C0lLL1Kn1pPbWS70ZRym1lBG6QULbXU41an9IIgdHo92IkXTayMd11i/ml98Xm
ayi7IytpuyI1hpTBIBwqaXLFonwqAcF+3nwztxWhMYIBEdzuNC9LnK+C1qWK5dfL2xS+iO1X4FCx
n6CMIo9N5J4ojUwGIZO6Bq06vR5WGO2AH8QUCojALuus8xNR9sYu/ybE6lNVwWUJiz/FMoIs3gA2
25JvPoSyYFIOXsCiXiy/FIwr2LP6Oo+lZ8yk7ApjuJgiHYMt0nxos8SpSuNZj3tMuaTh/dTWjjLU
112h3PbFXNgWBlSPySy/6EbJqw6y7BA6GNEaCnAKC3mcz2oOsqw4ahck8ibpuw5IlIxA/MfOf3/o
WyGUGWrVHsOtNbokMai/E1vzp77mvPZ4liHayqCOXdQzSa8SmLrJWnxcFleoq8NsqYfKQhhyfj1M
WRI6f1Q0iasgO/+8aaWhtubUTiAlM8tfnYaxioRwwqhgxluSt/OymAf0IYvO0gDzwlLnAbJKSRvd
2FIWB7C4mLBq3POCmI9J1DiQXMOakOmidjAbDSXRU+Pvjqa/m98lPJR5jVrsRX2Ioq7GKpqtFY+4
o2JS+iJowIUk3yVLxDmnE2MD8rgtjSVlwxuzMwuZsFojp+eJJvp/m/Hm/K7xRFD3x1gFURsJNadW
fs/Cx6jn/P77C/CTl6DWQN0ds+nUUVAggISfxvXsxkgtSG55ifn8B8LSDXAQJz6GP6MoUJzCN8DC
wLm+J48Z6hMoxZBaBdhsBrZx9Jtj6YO04CAE6gUvJCI/c26llFIAbC5spWxKAqm0HsVE2dedebFO
pV1F4MOcjfvzJ3fak4FlIdcPq4dk1ykqmh6HVVGTnV0CPQBR90P7c/ZlR3Gzg+nmizMBcwGdxX+A
FH/yHKYkUys1APVmZEBYQEFx8vobAqJputpFjt4phLjSL8ysOdNF4hcuyVENTw1nxIeltAjvURxA
9k3Ey+2z/VKMEbN1OjnQdIntdoz2mqlyZLBOcyuDUppGlqzG0ED3VvVwKaYAWlLNW5Cu6efiZalz
//xp8pZEb2mpoRdY6DHAHNa2Oj319d1XBGBgB92lyIzSwacmgVG7zwHcNIk1xn5nROx59P28DNZF
M8Cg+LcMyl6FazajBWvJwASk+ITUbfCF4A8G33lyKKPVZIqUxXEkALB78KrO7my8dTy4L0xOlE8y
ylIYEARCZ/moAH/jqnbPL/M0/fSu/x/rpPQvGYHRlhG7nLdXE+nWzvFuADdq24JBbT0gDzUON+qk
uV02eYlecezZifehxFOqCa7mCUx1KnDtsn0zLldZUzpRUnvnV8nWyI9FUhopSVI7Y6YTl0w6RjKG
hKeQ495OO9qohVBxiNAukq7lOrIEaLQWbG2nPaWucWzcFVi84YWQ2oYroIh/fmHkdGg7DSxJxO+w
noZMT67NoVrlaPrOQJ0cjXZsZZbdVTWwAazius9kzgPztPWZLHIjTv5srHrUybQYzTOYOpm85ai9
FkihkTbB7KZ3sus8iIPz62O6XGSZMdMJNPtT7Ep5VnRhrgkhJoBBhyMhXY+88VKHsyWooKOnOCA0
J4xy6W0fZG53Ye3OfwJ7i//5AhrEslj6Ie0McPNWaCctwSwcl2hpxZTDOPDuItMXfSyWZswz2jZC
IwQIds02Rj4y1WEO8irG7AHhxRYBLJ6kQRxbjpKDKVoXWsBX8KDkeMuljjhbGqEKIxO2tTR9RYj8
rjNSTy6GXR0tPW/FTM+0WbHyWaGachzEsgSZIsmwEWBuQpGLtJ6PtiivPuJ4PUAtuMpf58+UaQ82
Ysn/bxIKQtWrbZjBHsjqCNrTSb3vVIH3CmIKQVwNAg4dOKH0c65YrGKw0JoRmFHsKE3sdCO3+5mc
xsn9R9pKBV6ieQqj2XXl2nVNC6CzWz1AviDQjuA1Q1qOMHBySwdsaYjRgNKCMQu6h13H1HNTCnoW
hJmtLgQAzJt3KL0LuTt7JkCxeG8T9hZ+CKSUMdbUuWpiMQ+SxvAq+Qhqeo4BPZ3WJCaNYM9ACsY1
6ffjahpAfkQvAboLJR+E21frK1gqL2pPcggzbXENyy1xHhJsp/shlH5IxrVsAp0EwYUaqL9kLzpg
IBcFkA4Ysogy784rO/NGgzwNhR1FOcXfU1pQFwDrhPiI2tb6+8U6RJLijiIvf/H+2SfaiHAMc9So
6pxU4et4ENXZhCQhl320z9uq/D3Tc08C5HCf657c7M3CssPI4LgJZhSxEUzdZ8sE0kEOttGgsgwv
aS6l8EnoV56qMI3VRgoVqvWrtYbRDE8gB5JvejNgZZUdCLPIYK+r73sQxuUe/4HO9robueSAN9Yq
76xS15OEEKmSro3cBSZa8mJhpJfoKFggwzvp+bzOnMKwkWuxkUn2YiMT4BelpJiJ4Be/qm+17JIG
jipQjlUFutvotn6VLgjtrfqz2gPXxSuvNIStD7y2Dt65UnGbUIzrnE0416X82U8vUnO3TD/Pr5Rt
ADYrpQK3RFg7QZJlEugnu14PlgyT0+qzcjU75XHaZ66KdH16w+tPYJq2D7F0Ab0oWitCNho4LYbx
kqb57QqAnPNL4+weXTVf02Fd+iTJg2b9YaWqHSmoWuWKe14KbyGUjZ5JVnw2lQyDTc8KGqRkYEv9
7yRQQYJSqOaMwQFYy7VzShGsp3PGWQTTRm5Ogyxyo+6qJayF0CEOycN91KGQuTQ2Wtrtebo9vxbe
ZaaLTdVqdQIGMhHQgpTZLJLjAryJotZe0iLytVT4pkmgYyj6p6FqH2QFUDpzHcyJuQcgISec5+kH
ZVeGURHmvBwQbiaz3SahPY5uZvLYIE/xID6bEpkyJYOZjuI4rFBDvIwk5FYM6yF8bpBteYIhk16L
lybzrLscWFLPCYBEVw/By5PRPE69XXXOtKvrH+mbxCOF4ektZVvaCGBrRSOFSITjtasNdhTuOWfN
1iq8YRUV6BPo4/qsVfO06uIoQXF/R7eSbQCTPt5X6DzQ7ye3rNC1Lrijcs/reWCf7Idg6sYso5or
GtKtQQa43aWrb7Upv9FV3gQIb33UrdEXyRiltM2DSfOjKbkchaayYVBtkNRzMX3JN58GFx9rImve
XNFFaFVrTKM8EG/zfbTrAB0SBbXXe2CGQG6OF3oSs39OHHU59Fgb0b4IlnQyLdQFWaAEqs+vPbPz
BhbCT4DposeU7r7rWi1LwwT2YAJoB2HbyLyI4Fwjl6widyABVbeIbV5fClP5P6TS/Xjz2BWZKIZZ
oE/gwpxLG7Exx2qfdg2Qe7+RQbVrFJLWKxEw+EA50+5jp7wO9z8Hd/1WubXDH+sj1/XkvDbSqLvW
TKMZzUIO9I8wBbZhdrl2mBGSsl2Ry7tFPM7F6/nbzdtC6o5lqllJxQoFMcfaBTqeG2tP5yWws+Kb
NVH3qwezoxjVQhakwoBUQFIchghjIT3AujCxr6ztTdYODdzhCpSXzK3X9FLtgQlqiMAq6yt3DkU8
45vHpVd448ynFSrqdKnrCECOeAWUK+ElDwMpRjtncWV4gKjctZHD66FnB2mbnaBuI9gVcnEasNmd
t1a2eZBsTbSNV7QUozQgYBbdxoQhv/GAaeA2YinXJZX1oE8SFql1awk4xHm35P1eME0/kRtOCzh3
RymHFGVltZrInQdW4wID0QcWnwqw+eZy/fYHmB28pVFhbzpUXZwTae8TENflTemT3QSCItjswURT
HibRHi54nolpVj92VKdaxoww6c1SRLRI2MOyQxL0nurz+fLYl1NBIR1dKsZJ828hxSB/ykrdbwTR
VUxM2Cpf1MkPGdR5DZXQrGOO8DpW3gCj6GK09Lppp5uq1pBn7p77ubYVA8B/mQHzGtnWlCDGEB3M
eHlpnnjnjcX7g+HUAH58DnWgMZhg9WaSQ1+7jo6ruRfXXbuHl0Qqbfre5nb6zXrsgAAKQEJXficZ
453tv1j8fz6BftOYFoqT65LmQSQD48kwL8CafVQV5XJuzR0elBeltXqgdLxcgL4F+uzDoIJKRJ+7
ked7yMU8sxn000dbFik3I2g3ibzG0f6NhiXuoyvsBvIspYeh9mfB5UUN/3KJP7aAckOjXErgsno3
i4u3ZPb6VF7ktnA7BpHg8N6Q/+Ig0JQM5GQZI6OUWdT6aq1kDcVLNTAP/U17n18PV6R9eEabu7mL
D+ZOelt23FWSVdDbS+DNAFgKfJeTnmVzzcShS5E0610RMz+kmTZ2xf2Cwdz4lherMI3/VhrlBkcx
msW4Q0r6b5DtbHYwjTPuVBcJpd2CjU38BKP0wfkrxYqiTRFc0Qr6cVBdoQKYTBhrCdyzWWBYP2bh
oVhv4pGDWMm8MlsZlL6YYVjnQmRpGDoe3nn5zL1ytwarQ4LN6klzzy+JGW6St4ikoavklL8hroGv
b6BOBI1RfGWX/tQukM0BNRcAnP3iOQHK+qPwoHOME8scb6VSptIa56arSCo8jn5UABzpVS4GEOt5
sBVBmT8laWNQX+ghaClJHaF7K5zejo+Kg0ZLd7rgle1ZfmwjjvZjkVZWo1CuCM0U8VBL2r2GKsnQ
RT7G8EQ7XJAhn1Ha9eJG/X7+CDl7SSM61a0ca1U4I50LmqcyOyhFxrGePAmUTgpogazGoc4Duf9r
EOrOHguLN3nMLOxtN5AKn9c8t2oU8kkjS/lQVvYs28238mZ6aQKAJe6NlyjQgvB69WQb7AJNCH6R
NviSAd1+BdmKzaNSlZQeDDEw1/klWJOC7A50g75w7HygtdtSUB4rf3n6A1I3VqVvK5eKns28SM1I
H/DqE/tAH1DzTvMXoCg/aiaZXBtzzZtL7WIq41+abN632lI759WI6Tu2n0D5jhgjIFZcwxJ0XnQ3
HWs/vW5fm6vRHh1klO31BYCcrz2fFJBpVUnXsCVZgAWjgcHQfltGqRkD5WkfXQDz5Va9kY7CXYIy
OYp9twDswfjSX5zFcoQqVNhZmNGSjiEcFnGUcgaiC7vfJc7oJTfJA4CC7eU1rhzt4bxYVoz93iD9
e6kK5UAAxxnPc4m+5XYI8vRZyBpbkL8ncs65sMyk4lYQdWONOFLUMRa0d4oczAk6LWDn3d4u9sD7
c+KDtefaW6YB/DhGugdHXfNCMVekmNRg+qaGnvI9udCeBvBmugZcieJIj+1RyHYRSpH8CQG2dMOy
NEk3MBFCPczyoVbjugRHQq8Lg12IibMm610cY5rVQi0trm4LMDkVleR+5UQ/5FKObFzWETzgeJHP
dYzEIQpNoOGrh4O88jLSrAgWcHaqgrlM8ZT1aO2SuMoEoBPo2bIDbUSf7ToRrA21EhTyfz9ag9f8
VhplDAw1zetc1nMYA8xI7VDPFW1533o1LIH5Gt1X3PlM5o3crI86wT7RBLNFK3IgWwCc7uKnUSm8
tI14pVampUX+FWqC4YqTQQUNbW8AksaDUw2qI+iE9oNPmkbGP2BvY9Y/0Yj8jyzKm5i1Kc5Gj1cH
pgjBIhF1bhyvft/r/tLHjjVGvrCo+zV5UJeBE6uyA7uNbMqj9AAZqDFA/vvFI9ix07xljwhFxOvF
V7z4tk/t5ik8funNt10zpTnF2A9zrCohWDYVPx3sKjDL96YgIcg9M7Ir0+bBsrCD5s1aKd2RJqXU
BYOs9Vry+wdMTCJXKv6cXDRrBpHLq0IyH3XbNVK3XhYwkVHGeOkvB/WgeuuuvFAOpDuAn3GSiY6c
PK02a6Pi2EVK5hw0Ycg3x+VR7/tjXow/oxhsS4IFRO30sl1j3db17hCX62Oo6d9kKascca1AACKl
P+QCrcnxegMI86CXUNFcMnGnpmVhm6H4rUTYigc3zsaId+dNI+fDVcrFGtFsCEBKAEcoWD+SBQhA
Ou8uEzd2ujcmQAVQTDnlJVv7uEHXznvOSoCX86rAcrrvoye6zTV/cJTpvUGKgWYGvOdPhldaUP8u
ckVOvXirG3dWriP1zZh5aT+yLyeL2oihlCsL06hvJaSqlgPx3N1Ve0EY5vh0zLz1UJolDc20mhp8
ZqpEGBZ/qXTJjguEPvPEiy2ZB6VjggmsfWhslimjUC6jLoUzajVaI2W2lGUPoWj9gHXaF3P/2KzV
7aCr3/E9BXx32vhyB16/JgQb2XmdZAdGmw+hLEVdRaI+CBZKnFdkghNpoHvrKN11vnSId+khfuMC
B5Pjoo8T/N6gncRgFbIjlMQEYJSh2iFCiOTloouWpyacHa0pbpJY3w1T39lASPM4y2Q9frdCKR2K
AKgkdAJyf0ZskwlN841MaHYuJjRFlzBo8cYQGNlG3EIZ4RfAZhQTo13Yhs3DyQDddmMQxvtYcsEs
MFzKL/le9Gq/ccZdE2EOArg9s5sgu+xHTn3gF+gYTVT4hPdvQAIM3OZUdF1O2SCOmvYbYEQEBPr4
lICJUjtUvrCX7/7rLYY0wM0gisCUEeDHPi84H4fGNAfAO0j35X7+C1cH6BW6XRRowWkdvvVhODlw
meiArlDBSoP5JmqH5UQ05mFsLb/39aDW0Ca27uS9FlTar/8jiVT4IqZ9HFWY6kQrOnhwYMMRdwpe
hH7C0I6XXYaeJ86mngZnWKOBFJuIHkbMfVCbiqYmowaCq/UfyL2PMSdkZ93zsk7d02dRxGRtFLYu
uq6QBcDRiNXr2tyHtc4xeqcB7WcB1HkBYCVskk7FNKW6umKCel00uYLKa6dgBHqQA9gEkTDCkLfB
54WkbSfWKOpZ/uy3+0HFEzp29csOF73WXSlY3NRuAzJt+ZUN/JBL9yyu0qiBThLTooqR+lmk/DVY
QC49f0jMPdzIoPQhLwWgVgJ5wp+726lFDmYCkg9vuvbUD6IXV7EkSYRPB6ssJWRCP1m5yrhYmX4h
Z294yJXWjaF3nP1irYU05oqSpsMR0gP8q94CdWXFbTKMNxGjy9mPIeEAZjPcG+ABJBPr0NCSC2Tp
z7rQqGIvxVlNUIKV6j8BkRLUF6QlH1bXAaT8l+7sVibl4FoNqCDKHFcorUweOuLd5AC/E8huHXSc
uaVTX/p5eZRbU7NIbKwyA/nksCpOopSdLcVAtUbcsBMwLCKEi5vX1f68EjLC/c9iqRsWqiKmhKUk
BDyJesguAIV8LNCZOwZ/UC/iLJFOTIVjkVhSKcRo/6gTO8tt7We7L7wGWQUUYrWg268HjJ9LSIPy
AS7IUX2OVbBQsG0CL060LMWiTFYVW/Mypio4uXIpdBYdQwdz1xZ+tQLkTK5bPORSi3PFWXYY0TTQ
h5DaAPUBpT5VU+jtWGiYDS7e+vVes3ihCXNRGwGU0iRC21qiUBWBALQsNbkHVqEz1Q9idCwt3mJY
pmS7GEpTmsIcG1GFgppRYxdgGDem3Onn58F85ujk+W3TROp1VWS1oIZxCD4KNPqLqxM7yFMD+LQZ
0DEnAk448Xkbyb4HKO6BywnsESecYGh5EAfQI1p/I1pFXgE0KVf0853Irymyzw3jRYoCnNATvq8J
nalZLmOFAsCSV1d9zL/ngOpRvf+MgGZ70f0jchn2OlVgP2B6CQTjdBSiCAqaWDuBQMjX++xi3f1m
GpOu+M97ZtCKaZB/ZFFhSN6LCSAOsMoqPSzO7GqXZNyvTA8KarV8tERmFLmVR13xPjYjuYmj9zO8
knzxiiCpAJbMClAe9ngVU0apFhZFhcPTFBkAnjSkRLs2ITD/wEEFnDfiH1QHUNQgJ3I0rwK4g6s4
GKL68jL/kUsPaWFWpe3rCn054dvH++cdoQZz2Ji746a9WJHrZqH0qFas5JI8g473Kz6C6MSJmf7Y
VIPSGaUQc3kosbjf0PyNUzl/eyS+T/iX2/CxlZTGROKiz0OHI/wNg72JybkAS+/NzicrwzyhZQA6
HqESiaE2QTl4VKJ1llMALI/pVRfvjc5AaWbfDAZ4VAAPLKUXa5j+1ZZv+djin7U9pxVBm7IzcN0m
mBXV5ONavVhd0IeX+YjKa3gVFZK9LiXownlI5EwjvPlcKtxC98qwTlkH1mj0uEnKa6WWHsfOM/Vq
I4JyjyaqZquiILr/QuzBk0V5SiuOlU4Zkt+yNACe/9aqPyJ8YOrwZl2Up1zXTBVqkHjhNdu7i1e6
AGYUvDUAHKgbTf6w4+wj+b0zmkW/VkKg5ZRWmZK1/QYU6BsXDPAOmWPp0FuH2ZU02xGDlC7OH3gz
ZmTwsd73W7bRbH1U9akEA52fLV71q6m9FvSLqgNKOpK0DJt93fqiPwf8mTn2Bd6IpsyFLoTqmCSI
sLDk/rI5JGjr6xpY/PwPgCiZr5yNMMpa9GJnDJXaF0EmhEBlXOw5B2d7VNnnz5MZJm/EkJu52U5w
ZsZrU1WCD5j7N4QKx7oEnQyILdHO1Wt7IesPvaFzgi7eGVLWaQKo9qQpUxFI5qMANI8CcB7ATWie
zq+NUTaC09wsjjIrQCxZ1qkuUzRKj5fKrn1SgUcoXxZ8khf2aWkW0mbIMqJ76/M2CtHah6BFTlHm
I6MY/T2gcn7D58/fUCf20kfB5T4YeUKps1PrKZ8HZIr9JRi8qSCjZHYt3SFDKtjKofSi4rYY0dzB
DUbY9u1jtdT5SYawhIViEb/5377jWMErgLB10AERqgX6sV+1oEMfIzwZzWRcnE6M75K8eJ0wduHU
pXDMpPD1vNKwXNFWIGW757Y3lngELvUStWD7ukoyXvjPunJbCZTFFoAeXYEGD6EcbnYjW5c6eLWr
ysWrzp3L2i5lXi8c67w2EumeKjB9hdM4fOm8WDqJwV5kdDGVQ3L1ny9CrgCiamjgHgDGZSftDyCw
OJl095Uz+hBC3etsTQoArVaWH4qC3XehW6g89Cu23n2IoMIFcVXW2ayR+Lfa74v4PRTuK7Vxo0Jz
Y/n+/GqYfgXZaJPgUcloIaQUQgFUyqKWOfw2GKKUS9LyqV8agYSnJy+8Zmk35rFlDC2r2mmXojLP
66JMZoFkt3zZCYlbrNwBhtO6m/ION/S3DOoGFcaodpFRQr8xVTvvk4PhachiyRc8O8S6SNvFUPvW
rtkahgMERdJ+kCoAzXUgnr1Os19lfyPonGNiOS1LR9USB4ScIJ3TCdvCkOM5i4Kskm0lfWiBDD2P
pV13onteIVh3aCuJsuvJPKcYIQJmvVh+C01Xl564ATfz+bqVQd1TqOEszX0RYTpfwXR+cohdFC/J
hILqF76e8gtbLCO0lUhd2sRAEINJkzIQdr2bYhL0HVZBMWzVXvzRGQ0b0aq/OrpPosbpq4Wt7SdQ
l1oZBEFaVSSoyQtsOv6+aP9D2pUt2Ykr2y8iAhBI8Mq4h5pn+4Uol23meRDi6++i3Le9i+Ju3L4n
TpzoiNNRuSVSqVTmyrXyfWNRPNm3yvqbW7w4B22RjqrSteE7lntOj430KfdrR4zH+e0cevkW2+aq
4wC6hawHap3GMgspSRflrcDNMg0RCp5VnEOKOy+sTjRbugrrQevE1sJJiYCOqygRg3/t5f++Zv9E
RX71nJ+YWviqVKd6QVSUBNQi2Y8suA7BIhoJ6Jvn4aUacl8ah40C+QqKFkHsxObCWyGES/S61GZo
PHen/Sz53X5peos+jl64q1B6ARlDvGsd4XRgZz6GDnBAZIsHet2HTn7GwmODdAK3bofr9JcIo4Lm
IaTO5OuZbf+PRBhXL4gTgwunJcnE+CQhpo6COFojbMq9v4huJxYWUZvldUsmnUleGu94DuLPcZcl
W8DNlWCNRh5qjhTyPQBwzsHo5FkjkdBMB0mScH3vlSrZGdyPMRHDqmF3fjVrdUdYMg1igGrusyh9
ygZdMqd/6go6Lu/Rml/7c0zZ7mqsL+u3scXXCUgba9mEQ8fi9FgW4UVWVkcRThdmSP3zC1uJJR/W
tfhMQjAwB2odpp7M13B4KKVLeVPqZn4VLWoJ6BUCQIiBF+WzpnuNRHHikpJAyUTD1BrZ4bULcEV0
NU8eh46yBXNauYI+2FvErDFKtVb9yxrQ1toWQatWzAG9UFx34hZK8ughvp/czkoMe57D3/aNlZP7
YXGLiKXUSgldNRSCjLR05b6BeMrGO2LVJU4+1yIYmULPSk0qQMFZRU9pA1xi/SaFW1xoqz5+YmXh
4zwkIYc6EsjoB+TB1V2kJzand4pWb5Q+1oLrhx1buHjfAQUQ90gH5uA6ObF4/0Tk8p/g+gfiIhsO
+A7+OQ1LGGvUsgRyG+oA/vX/2DNY/VyAfmggu0dfawnjyQzCI6bkEEYGTZZMn8PotY82Xsvrewhx
DcRYDaqByyl7kYpRsFFIXhzZPSDOuQvFxXHHHikoy1EB/INNnB3gU9QAge9MKY7qxvv8xckmZlDH
UkjSh35/oL5ma4/Fy/z50Lgr3psw422P6uOY3/xBO2T1kAGXNfNuywQRf3GvNFJXcTqiR98cBmd0
xvvazm1OrgZ7NhoYEMDZeubMx+rTeglD34cA62Iup+V6nYKYttYDr+LM0ZTrkjFoxd0OhWQlycv5
qL8GgoH+429j6scFTpXSDlKOaa9igPrY6DRf6OOsPmZ6ifdLfazcN4ftRa7eo4oMXTPQtYJ0belI
RVPHogSRPx4k4U4H8NQ3nNaZdC/ayRhA77eYK1dOhw4iJqoAEgwu6CUKDPTShcYpxIonI7VomVvR
gHHS6nFjP1cew/pcCdFmFgrZWLZA2zjux7bPYj/HXL0R5k4xXqnaYQgMP+juKwyyMqAQepRbzxte
cRrYRVEBc9ro+i77hQHSY8DCoIquhKDWH5574qVy5/bBZEFI9LyttbfAqbFlk7CJGyHFSNL9Sta8
SK6toZe+FX1+a+ilLyc3hMpWW+Q2GdVLoRhbIkar9kHGCbCioUOnkc7f+iQiGKToS6ZPM9ZD8ca9
YgV7cW360yXfbZFWznfC4jDqp6YWt6wggYEGiBr5bfmdhVcJuSLSN8hC+C14QUeX09vze7sS7D7Y
W9y5YUVz4LXAF923mO6cnrXsWxlXtlT6Vf1NSFvtgLVTgXITjiHmgvGfRd6sVpoelNMU+wm03qbm
iygwjfPfVacw93tqZRFkYnWKDJ7WsU/ag1zdZeFojfHb+Y1bdwocAYr7D5z5SzjflEKaW2ZVhTlI
4k37aVcJR8OMenAUu1o4G9bmn/zJL35bW7bFSk1P8jLuYl+qLpv9tM8cYx92DkgYTJCnxo58tWFw
5SbCXPq/y3tf/onPy50KvMVEK/j84MxjKfFtexk4g13uo2NjQxDi24bFlYz2g8XFVwvyQovwe35Z
BJ7eSg+lPVg1cCuqk95vtTdWXfFkgYurliZqUAwhXHEcIzuLrtVmsDrzx/lFrSSbH9Y07/LJLupZ
LMASnoEvKqrs3KxsGpbuNJi2GYuNksLWB1sEqTycZNTNzcpX0sdBa+wKYO7zi1lLxj6sZhGcOq0e
NdbgC3W4uWcVyqxyumPrjG53lXsSyA2fz1vc+kaL6ISWusk5TUt/GNHfkondVTdVsiWnspYboDYu
mwCKQ7cRfaePX8mEAJ45mVLojx6aviGYnIy9+J7N7MQ+n5ythGttHz/YW3iF2TAkf6kWvlO4dA/D
9xkZYnwXnuIa1R9QYq1s4wd7C9coNMijQGU1hITDlWxc4h5h+ev5L7UWDj/YWPiGFACpqNYi/Is7
cn05DGnVPPuIQYKPnyubIgznJ/hcEeMHWeWPsqbfS+kW+f6GmSXCk9YNkaohjDC8BRUFsR+ruzQv
d+f37T27XgR27Nu/i1mOGstDGQnIMdXvvjCzY/fSTzb8KAIntoUnOyAnmByI2vAZJ5gwdwLnLHq/
3/470wP58DsW0Tc0tTRBQheBM4PZmuzo0V/win00sThmaiHAqgdS2/crRUHBOk/BBd46qMa8YbLb
D36c39uV4Is6tWZCmUJnmDde+EnN5k5hKJc+9Nm9qEaOaFDPyAyLbiEB1qZqTk0tM1RWBJpaTUjT
utbYB4i+pEuhP4TB2AwF+RL0TLR2Da341nRD5aZVn1lZrt3GArAElb9qUv9Nrup7vEl9nU6NlckR
/mfYFDVfA55/+KGLBAz3oWxQ0pX+TMWXugUUFI+Aox5nNqfOF9/ML+XGvbR2jE6+whIEN6khyr3p
hCdtW3uQAvTEdGUUm8WWlYcQFmZoM6heAfZ1cVUEcZSaTV/VeN8N++J6HqLXfXAVbLParFy0HyzN
KfXJnU4StY7LtqnBZyjbAh1IBcoPxs3chdS84St4oO2/8GMgT3UNhUzQd887fGJQTaFoFvcIRIAm
+Dwmrpxf5zSzWbPF2r+6tBNLiyDeSaERqRVOTDhOaD6+xfKG/Nz8FZbRDkL3/y5l8ZXaAJ31HuqI
vplH16yt7CxONSuL5JugYDfbMWfL3uJbxYyCYFrRYU/oVltpVkEfBHiRm4uh3ZrpWA03JuCQ+jsY
efm2QRRSxj6d5khu+MSBw5tOgdrCXeDN9frUkWXEbUxWQyHsvIOsfrYTy4vYjTkEPVbzOPLDBooq
ee4Eysb1vmVhEbpjAa6lJp5CMPmGbp96dTRurGHlIYrBYIwWMI0BVLo8v6EZZmHMtdpPU+1Gr8FH
WL5k/K6VXmvjMERgiTq/Z6tJmAYEK0EGgU6OtjhVoVbGqpDp/LkCv5bBzh05ylWPhhsd7BTtgXwj
EK6mSKcWF6erLcaqYxVKFh/LCMGR79r/PpxM8CxVIKn+DudeFmf1Jg1EqcElxllfpBjoLs3EI9W7
Iwf7B9gopLuKZb45jg8sJo/n93bFWzANgKowZg8AoFg+jZk0jSPptcrvm6s6uJS2uJhXrpTTv798
DOt52xfUwDtkaMH2TENL1Nxqt2rPa1ZQ9EFRVMWIzaew2/WQyqRdBupYWoP6vods6vPYcOf8Xq34
PWgOf1tZOIU+SKqJgAiqaN7+VLIMAaK4LSrJaapqH8bDY6/rW32qlUj1weYiCmck4krPYDPPrJha
KDN/j1MrcBgYo+zsNf+illZng0Xyud1KAtdcA6yOKiTytFleY5F/RFMyYbYuxiOfJfZAYlsrX85v
6Opnw3wgTrWBCdxloddsx75TWtRlVFk85Fw7mEF3Bw1J97yZd1qExVWGMjKw7wBxzQ2K+Xec3spS
2g4VMg6fqOMlB2OYHmRvraa4g6nYkph+gEfxHgXi166KH1uT3AdFDILbILRJQa5YUl93TXJdM+6Y
ee7KpHoNlHwfRIlncBVjGBKYgOpwp0zZA1o6P7tR3gcJ2WsV5qbz5DUOVVuQ7qVpyA1Pgh+CK7Hd
iMlJNeokafsI0vj9MJDd+WWvvZU/LHvhr1QveCDHNWYGgUTNkn/eyhqIR0uPw4U2jsda0GTQD0L/
FrgTgy7BawJSreFogEr9L4LmfIt9+qToNJnvdyld1uybAvzuSWWi9gkSGAfoCxuJnZNZ4FogmBWP
N1e36qsnBufTcuJDUZMSs+0M1Gzy4qodshc9Jk9Fs9XyXLvrcKniltMxjYIq9uLUGakWp1IIXmVw
PtW26s7Nj6bywSBto5PlRwcm+ef9ZO2cn1pcpCSNgqIrMLyVr7NLIimQ6tkUXZr/xPJrMQzZ68iJ
IVmyHAem3MxyPdcrdPeFC0/s/W7Gy6DX7yVu6Glb7HqftWjRmJN1MEQAoacy6PJ9/FqtKoFjoGG/
Kr4xkrs3R+ABYAYWlD0cH6xdwjN9LYD0RGZvZg8ry/1gfXHwSiWJMeiPHU0wXAexOe6Nu/BC9jp7
qDzEBO/8B9xc7eKSkNoKTPQc9maEkh5b6LweiGq1kPFKoBu2V9xOd1IOuSfZkXc6mnj/PSP8sOD5
5jw5HLo8ZeOkisqXUckkAe6pvHSaZFeNIA2bQrvLq43XyVqw+WByUTGAEntaMVOdg9sMLa3t8DDe
gqoUGZqyP7+/K/f+qaklkTu0FepOE2PtT6mxG+LyukzFd01vvqiJcOO0fosVsgX3wk/dODOLY8km
hFjoPpe+KKMHWYcamq7XX3KQrexSBTIwUsrchmSHoQesj2uJrRtQby8aO69VaIgSA9PMeTneiV5/
6TRIrZdTh8pYk711eUMtIauGVxUCQytSJduSQl7buOxtyK65LTP9Oq8iS2/UA3oZdWbHeE1cmrmJ
jn6hKftQzqOdmQbpEWMwJVrRgSvk5ihJqKeU47DTpfxKqauLNAINTJo8cJo9Bm12G8VVcR9B4bdx
VAnqhyl0x60UjF2N1WsBZnvNsvc6WQfyHbSVQpeHi5oL9a5PpcnOp77w2qQlvhzUurBKFXyCmoE/
pZF9p0sI/ZEUQ6HP/Fl3tRsFo2qzNijtImCG2+SK6UtqfRmPgZdK/EtCq12u8G81SJPlJjnkyqhZ
vSS+C1zkkKMJXBqlF8Y0EItz4eq821eZciGx9qqh6lPJwD+RKUDXhJ3kl0b5rafikg3hEwnJbUUE
d4d6PKhycW3U+guK8Xah09BFtH1UFe2xrfTHBFMFSiPfpkomOXWU3puK5FDBd7SuCk+VDMUaFAri
96p6DqXsuQs7d0jMBNXF/CVNwTUl068xBdYgkigYbQtxXYjojdQC4W0YHjRJYISv7+y4Ug5aGDdW
MYZQeZVqdwR4XaXhAdXtq3E0Q0tVAVsMs+aRgv1inyXmM96RO0XIqM40zbWEvPtAO9Oh2aA4sTF+
o2LcEeQXVpEZjwMvUisOhwuFToepkjxe91djrPSONrC7dNB/9EY8O1dht6Z46ahqXFYtXCwtstju
RXQRq8TmSkC9pqQyhuIpfqayH/ucH3spMfwEiM+YGhdDmV9qtXlVtBjm13vSWHLXvBiS/pxPFXd4
Lx37gX8vBxKBsFB9iZLwoh9JYHWT7koEmmpUIpdKMF1EXbDTDNDkjll0kNj0kEyF6WBM0i+V6aXv
6CEe+/tgaP2yilw5Uh4Fm3q8YHpux01zayYcTN9mdWji+irNGbw25KoV6nJg1UPQOE1felqkXqpd
+AD559rJE/mG0yKzm3HAjC4U090kyA8IMMLK4wo7zQovKXOnycYWx7e4bStGLbnnpaUDsW9JEtnx
sHCqXGfOwNurUBGvkVI9dXp33UcmdViZHzJRu7QYot2oyP0Fy/nPPJTYrin0m0TVviRQDrH6FGCq
bNT2cqbtaTwczKjxe131gjK5HXu9PYZJNYEDOj+2SdIcVTqC3Y4Yg1XmhnAm5SHqhNdUhqMm4W0T
NpdtFu45FBEYTyw95fakxVdk7K2gjx+mdv5OJR/tpiMXqih/5lJwRHbt8CqD74GvWFZbHMPpoqbp
Ras1t/FIvlYq3/Eoxbug3dVtAp3zNxO7E8nlLjKy21CJEquTRzc1yAWJSidIkoexIntw0Fhah9nk
6lbTL7IGMq/Gl8AcrF6976L7rEOoCJ8aKJSWZXyMwQ2LQUa7589qKBz8q0BOo/UXWlHwwrNXgjNu
aBhMg3DdhHoxpu869VrKH1kCuZkeXw2g1aqN7WRm0KgwMyfXkK6sLGEElmgzq0yynSrHVyPN3bDW
4fil3RmXDQl/6mF/7EMgeSmgLtMdxgqsSBGWRvsXNTQBRUnCmyKO7mVhdpbRJXhET9FhBOdChTJZ
Ds+y9Ui/ritAV0qd+3huu2FT4vsgjuaBG0o4Jao+2Gpe3CgscMH+4oUhuRdMP3QlZuQlUNWXF2ah
HyIKkY3h2ihu0uh7nrbHdHoY1OpSjqXbKO/tvKncnu7UYbDjMLZYK6wQIXNIgIDO+J6QDluUuFEH
QRX1mqujHULlHFKe4EqPrvppumkA1RrrOxZiB43LYogtEt8mRelqQb8LcnZLB90CkxntIc/AMhtX
j1VniWsQZIsTnzcV+s24jmhOwUmeOiPqXKEkHyYiQ0Es1l9abnoilz1NFHbXytRW5NJVNOVQVn1g
0ay5paP8NDIEvky9N2kJkJpMnYmy0qa02elJfFVBZasxq+euzEEfgA9rEdEcA9G9BKrxfe7QOW0U
PwZ54nEDY9LyLZtecXtd0Lz7Mqr6S2nwXSKPFmuIIxL5ouzY5TDVF1HzswP2x4wmDELBZaK5wg7R
VRHaMf4QsMV+yvhFoSW3Ztxcp91lKOPdydlRqY9Vod/1Jpi+xug2b8iBICPozKc8aax85maHOkox
U1BigIF1F1n8kkXETzl1h+EuVLSdbpT7oW3c+c+l2TWuskPU50eGr2UkXzsUXks0MiQA2/MEZCgU
HLM1MPZD4KrgUah10+q6N42i2Nz+lJM7PWR2P4a2yaFf1zGHyaGdpI0N0JgrNarDGxysOLkJGL3K
zVea5o+TUj6HCkZmIqXQLBMjGPaQGU5IAajP35JEw90iuerYHZDRu9Ko7rkCov0B7NREORrQnQlV
yQXSH4cOAgNSdyAStaKO2rOMWN3DHaXInQgYbIYXJZ38JrtI0sJR4+xW1sHVAwx7NDZ2KBFXS8Db
a9Ze2j610JBoCLjEeYb+DwNYFgK/6ojnO7EnfklzZBosAGD8bqjhnfAprQNKJepRv80sI71XR/My
KNUbNhKnV3Urw/kDrs6WpiMZOrvun4L2JeQhsF2GI8XgnlYVJ4q/cx2UFHl5LZKvctpbHScu0RtX
oRi4BY3fqJVOktzXAeAcuA0GPiJfUx1zElbRG07QA14OpceS35M8BpNYYOcVXFzt3CmNr5uosjKu
OiE6Wz3CaxYk0IesbL14oSK1GxK7cVwh2l+aeJARFce3sRh/0+XQLbrMyfTe0vTaMmrTFn1pqSy/
Ksbe1vPCHrnhyGpqddJb1zaOMUWIrxAKHgE+waMOtdqLvr9Ly9Qri9SNNQ8JpS0115peupiNBUsm
hLiRtyH4OkOBiySyeNUgRN2wVrUGemdIgaPPVFuhvg9CYtHmRkMyN06Zo6Smq+i5FwaxJ6DlrRHD
jtlox6Z6JCnOXPFqlMICOaYdd9yLA8T17AfihVWHEprp090Ukf0gaV6IWKJVjyav3YHX1pQVdoVD
axL8a0XhJjxyxhC1tQw/WOtQCsotNPwcIWOmXP/eVqaVEuaCsnQ3gTQB1Jw2pAtoMe0D84umtG6W
+Y1cXuq4o7TKOKp1/lRI7RVl0l3dQbVCYzuG1B1ZC3y59XSe2OaY3GRlbKdtcyhL3YHOkl3x6rru
QEdBMNSPTYAmiqWVna2p+BAwLMWQc5sLqwZ45IzIE/WbgcQmnyRv6uvdNJR227WWgLO1uIuaqvmq
xLjeCn6thrhWO44QGzkZ3KvPGiui31qu2FX/hCclqJ8TJwt+tOYjwvkFgpIX9MplVaoP559YW885
fVH2KPWiDZoEz7lZMyHfTTuNgN/wTyFaKyWPDy+6xdtK6eVGlAUezJqv2pIlATgCypagBSpsJqWf
VT20dEMJ8J0obFEEMUBKTGeGQ52hRLZ4JEtyx4whgdFUPFFt+JqZ2nQEkaVTGeLQFelx5MH1IEKH
jRwzROZRiOAYoIVD6/RIstqt0RPISlDZYFRulGsMJefFLghlF/I3jlCjXV2XnlJMR5VrGx9opfyF
5oCh6qrOwCu1rOBEVB14aaKWSHjzrLAQA071c8q2sKprTW8DSqCg3yMm6l/L3lKixBjfpOhHyAfd
I2h3e4FkjcxC5oFiUe7F3ZFxa6t+sVZ1+2B2UcDI8ZrXNU2ufKmPa7CgMcUu6pY7CdSQLciefR8K
cadATXS+vP2myl9ytX6kJmuuTXXYqOfM5aGlo5zuwaK0kZVIWOsCPROWXtQJnlXxrRr2lppEzsap
W/uqCr7oPNyMwpy8WLaagGio7VGXwwURQ/Szr0HekbqRE1/WDtdbq2ycyS2d4nJzx+cD/XmRv00v
FtmkaNfUAQ58JU+6NSrZU1JSPwGXH2/UJwJwlVn0EMkyur3RZLrDpb9gmsE3//cXLFtT8sQTo6zx
C6JU2uHxfdvWZKO3t7G/71HvpC42iSgbqxpf0pSvNEPYDQJsh8v0/GdcswLcjMx01NzRQ1wEFshu
AWSRQmBjIk6IEob6RKWX8ybWAuapifn/P1kIUDC52Qw1lEQAvZSBaurlu/MWVouYoHtWZmFrqqCy
/9FEVyidGmWAN48v2U371Dxor5jzAYI8cIrnWXCd50hwrO5rMVrZQXK2ABWru/jb/qcqX9FJUSSN
M2z3YWqeg4pbWbB54tbc/mSVy3uuTnsdQnuQdAjK4AJVcbseEU4lq04T/GPqROUTaqWxUqAvteGM
n4McCKBmSDxD/AaKbdlaaIgWqjlKeP9wdcxIRnEz01j+2YTi5/7TbI8AOY7hKQX9t8UXFWiYmG3A
C4jSTp7qzqKbyBuBxqe7wt8qun/6fO/GiDa3nzDrsBwFMiNN7xXUfKD2gm7cVOOZ+Fab6sZR+6zZ
vTCziJiA3svFYAjTk0fdDSbdrqgYrCxs0KzngV1pY20xUn9p8XzF7Lx2Q4teQQmuLWxt7E274Xi5
iOx7EKG2N0NBrMGU9l1nfKVJ7UDrUbbKSXKUHsnI+QO2vkHg4qAzawFwPR/PV8n7sa9ZnPhyyA8t
nmKDmnqyPm3N234KFfMO4QijNo2m7idO1rpFZj6NovBDufFYCkqaLcrSdUeGJImGWTO0yJZDHlII
xZcRdA++BkJs9jLLted+doQE4eQOfuQG7vmt+wRNmpd0Ym/RzzESvcdFYTIvJgcWXzUJcwpW2XxA
3UjE+/PG1o/NibVFN0dUjVZiiMXwaGrNemWtHySO6XIQ1qsoBXtbfdtVx2DovwOCAsmyZSu1g7fk
fadjzts86NPRaH1abwCutkwsro+ho6NRqARMXfGOqY1TB16yCc/4P9zi90IWHt63GZ53wJdCJkP3
CtUmrV0dUZ9ydRs9KAB1/fjb+W+1ta6FYygiSpu2HPCpeG/37CYFcQbKQ1tB5xNg8t3/fi9s4REK
NyRZHhFIS9yC7ru8N8j7jkniBU6KaUMFTFZ1Zc1ck9Uj/uEPJi0/3VuLn7CIe7mcUhrlIJiKLgwf
lZ2DuGE+JF7A17uZGqqIRB9Sw4Wtxb1Rp7lMug67KnztkKuXuQvy14v5oirbyz+Qad1Y21JVo2ct
pvlDHDhU6LWDfDlzsP5D37nNxz5v1JnFLVE1OTo3YSViw9PLwZOCZI+JxBtZSr2xkL+xEi2yovh+
3ktXI/LvA67N+32SvDVhyspWwzg4YbnDqthJwnDDRbdMLFJQoDFqtJlAKp4L2TNMvxpN9/wiPj2K
PjqFtgghkdBJzhU4RSOjup1Bc9RE3zd+GRX+/1zLIox0OY3FBFCe19PBMqaXtP7PCftiLYuwMesl
QbgD90lfAJBgHkyUNNPs9fyGbYVDbRE14ngowCaFoEuhy6HaE7qAIAz5NdMeoRL6F8y087ogewlI
N9jzzSW0HujNXssh2u3NOE3IFbWgr8ITXoAIUgFLSQPRMqvwQcK3sdLVgAH4mAHSrFmvYrHSJKes
ETWC02zX+AF6nb30AyO8UEfCRMZf3ZcYcIf4iAnZiCXGuzULVvIhgjVZ8jlmxlB/V+6x2dMGquL9
BfopVpxYWvhJi0R3Yj3WxefB4FTbhegaNBEK7aBKzHDPpZptNm8DagQbO7oaEk0FM9EUwh+fSQxl
pO2BPGGNISqkBrHyTFy0k3EYFagg5OZONaWLauwfhBgxgV5s5AvrOdCJ/cVp7+pEpfUAKpXooth3
N+FhsFDSBEH8TKWydeGs3eKYModaIgi9tE/v5zjoZWD9QHSTUbCZa9Jjy/MntKI3EruVyA/sE+Iw
pO0wCbWchYrHJEwKNY39iKd2Ll0lQWkVoPVXCqepvah/OP8NP6/KUAkmvjGHgIE5sEV/jProxEKu
j3dgVGkCf5LRFKneKiY2zt7nwA8r86QhkHhAxy1T8UZHqzwXVe73SWRHEEjI5bfz63j/oR9PAUyA
4wE7hpiCQ/dxIY3IxgCy7bkf7YPbenQUp/kFc/qF+RsOpU+dmWOCXhsvNLbqG2A5MIwlOVvKvp/v
oA+/ZBnfxtAY4iLRqKfEFCxPUnaTRdFXY4i8vOEbEHR1Dlqfl40xLAMJOAYdF0EtyCMAWSOFelnN
AEwV+b3ZStXepLFq60QcqT7dACbihmN/RRQUkENoQWrB6Jh8eq2F8bMYEXlpGaALLtkYF7tOpThz
qim7whjbBZmC13xsd6wIb3tFgKHUoJeTXO3Of71VL8SMJLSDKC6HZbA09dKcmjpinl70V4ZiuiWq
YbomvPNmPteN1fnT/LazCJWKGkc5wbyUF6FrAxcxlAoswPNcHgaL0u/V1Uy9unUTrDo/GglgVNGU
z4W3gSBPYCCH9NQ6teQAtCPSj411fb7asK4TE4tAqLExTIJQzHpBgEeDBeM4AmExi3+6LDpsw1xX
soaPBhdhA6VWPSGDkr/j6gj6IpGn3tTOL7Fs/WYLW7e+hZDFwPMTBehlOszDoGpALM88JBYWBQwp
EPcbW/j5LptXhFaCis6F+UnMZ2ARNTkKRv+Qrc9Pl19SI3/rEP+aWpaUwfJUGglpUt9UIxv8CU/h
2G4th6zFhd/LWdaUaZtyEkg6Badm4EcEs5lz7yo2MQL9TvNd2P95ZglnC5UcDZU8g+G/8y86eT+U
FBJrtMTZ6kjvSzy/wSLvzn+kNTeY1YrZrB+K2uQixldDNMkTMGxeoqsYt/wxThvFz8+aj1gECPep
DDCwhrGGxQNWoJfWJk2OqTy72IvX7EHzZ4p08mz8qG3JDn31uocGl2olh1mRurrSLqqvW8OnnwWh
F79isU6WDwLjdGWCkih3w10Bbhvo3D6nUBkp96rTQEfYcIHxdv5ie38v3pgLDCdfsDb0TAc+OPGJ
UQNyp5C7Me3t8zZWI4cOkj0NWYeBTV5EjlIbpHpKZpryJwNkTLk7HfU7435WFS/vs8stHavP6ZSh
oryI8h8E3DClsrgfMVM1hBXQkR4jLtB8zpQ+jHJpseA+ZTFo1r79xfJO7S0caEJ/YgSL+HuVgLul
JV8+hJZkA6lU7o0/YH3/3C+Gr5waXPhKGvdyVqiIxDN57lzjLC/R95UBoAR0vfR/CaiEmH+T9mB5
O8CfPOkCkCFPnTYVqdaucbx2MP00f10MTX50oBhRmpYmo542qU5RSLklyulnK/KH87u8YWc5yK+n
wG/RhOPFk96P+QXnz6Gx0YdfCzUnS1lO8ZOgD42uRiEhYHVsE17d9Ty/Pb+Mz9xZ87f7vV9kvtZP
DxyGU3goAGYdPPR4JEt8TRwKKvY7dikjI2nsJLQN2crsrVOxmgghDcLbCZxkABssgnUqN6B3SHLm
Be0dwYDFKwb3XSBsjX3duubtzFGafd2Ugli7Y0+tzpt+st7GqCJSDciEWqj3znJe8x3bWNUfZChr
LnJqahFmiCQnZo0ZAy+e9rpy1aUowg/6RjBby/RPjSzSyaxtg2SEUoqXcYDBikNW4nUDbBiwiBue
suaODEOFOlpz0EVajiIjFWejlDQF8i0gO+qreUJ9Vs5oLxSgTl8A7vPY/rzNtZfFqcmFc6a4CKoO
uGJPZNXtqEKbQ0+8QRY3bYX2cReU38/bW/fJkzUufJIGYVwEnYxTbct2Efmqm3i53Vk9oN3QVAyO
8g6DVeeNrl0Pp4tceKQuS9Ts8SKYS/OWAvCdBqDkoECmQAbUrz1k8e68wa0PufDLUqgpl0w8DkXV
3sYGcJdxtvEmXP9wkO6CODPRANn4eMqAPFPVSTEpQhcWY6i1r6YBXEXXr4YQD56MThuusnrYULT4
x+LyxYuSLoSHZ6GiGmI/UvcyQp9DTl7/Zud+G5mDy0nwyBLZbNAcRchSyY7VzT0V9OW8ia11LFwe
PBS9ElYy9DDK/tosAHkz34qObzBxrUaNk91a+PkQ00YFJQjzmLjR49waqwGIw87SzK2R+HVn+71l
C+/mpJEbAzwqHhu7fW20PyCJ/OP8lq2bYODVxADd5yl/YOwzwnnKvNoEXSF8uQjUjf1aKfOhgYsR
4/+1scipeGeAVc5AmXEu8/26Nn7jEbbKfP9HGPptbXF8woFkBpNQN20behkkYOItiuFmMFT7fzi7
ju24lST7Q4NzACTsFr6qyCqaot3giCKVMAkkvPv6uZDetEogmtC8Ra/Uj1GJdJER1wCTMllE6h0m
x9wS6AhFZS0oauIZlXmQSHvT5X1tff2B11fLf37Osu2EJxVcYkDy8sAkveVNA9ULLJ3epA4ztyBl
aIxjEy3LSWB5Qi5XViX4si6Op7oRm64mvQ4ngWbPW93VCiUAyMWO+6NGwtoy1NgWkRElArhY7eSm
8P/UYDbUwWpXyNhV2sZuH00gtajA5T4Kwq7IrtQyMGvVH6cElL/TUJnWOAZNNDoFR/mtJLYpA1Be
sh8EnJgh0l4mWfElE4r0PPQ01XAkmPcOqRd19wRfXjTPWRaI47XYNJbJYTQ9gvMS+ZxTt4mDnCsf
qJo6jS6hmgmkEwPTt3+N2c6oCwl//yiXgCNXsdWnrxFAr+0w7nNzTobiwRKJca9krwLw4W1+39AX
kn7rtc7jUB7nAHHUiWhFFDwhDvANlDl4AuYE69yGKs/ylEACieOnfouN7KnvT5PA3fn/gQ9rNUq3
k2XJEvXOwrMkYKqy08MRsOHWEvqPrpeugSK2DUXwu0y0s7A4iaJ6Legzq0gPOjWzx4heqVLt9fgh
A0sOUcOvDAYJv1awWnwEVYycrpB3dfs+96MgydLKdw2TfEpflVg95G3tkyxxSaTacnur07deBMdW
ZHdKxK6FIj/KleiJ4VVYdYea4aMPADaW5kEzU5/nGXXGEKR0GfVTBbUEbaSgbZR3ZXsbAw2M91dm
aUPtKiPkiFrRGs3YqrTKquvhwJO3oTykyW0LbARp04PJb2GWbpFBc8sBLEQ0uWZ5ymTEEDp9z+oh
6BvZ5rJo68nj2HyPk7duym9q3niZwT14eUAF4KYD5WYszioc58byI8HsVHpr5cX4AQGSa9IfBamz
EuGHmkluP452GxILVXzfkCKA9eHuynlQGNAh1o6K3h8yWdtngPjniWHlZQSSGL8TBN3NsXYFVltN
F16rEzJWrdqR7HsOM7xYxbIez2bWubI5OBwrP5fh0w09hLF9jflwm1d4rsugMBrMSsqHnJcBw4ft
dNU2qtqaaOpXg2hrNUTNeQROQ2LVQPbUhuB0UrLn9bFnBdYN/yGKkPMkH0ZVYdHJOHAlUNnEfdO+
M3zrfkpteeycph+tiLRWx6UgDanXxorTkc6S49rpFHCblfxu0IsroyU2LasrQCf3Ut/4E/aEzIxA
lJkLGta+F75XZQfMkuamoIbmCVwNUPBg4Y7l+DxqhlxCtcWiuddlwNcr2efMlzllp0li4w6u8F5h
iPW+rJtjSCThMLHkVVez6ioEucwd8ZL0O7iXBJI5ghBKPc66xOJRHBiN2Thizc8Gk0qnBGjj2jDq
yAK8/gPt3ZNRgSKYRsNRTXRvypvT1BuqW7ZQo8pq6aC2EVhcMfOlDis9yxg2WxPAsPiH0VJHYFlr
maKUBGJMeyvTtNgGZ+qgggaK5A93DBVTl0DczLQNmpRHoLi+wY2R77JC6YMiJXhlj7wPMjmDCiRh
WACCmf2YzATSiUrhaDFMWJrmhwwKCdQNvaim55xHdxz/4agLILsBpg3i6y6uwOaLw/ikSyUa4gDy
ipAnGDI36tq3jPJ9Y/IJuDATJdaWm44R8VciTMfKKO+pyE4pKxMHci/Kt0ggzKKp+jB2aYAiFjQn
dJ+bTLGoWN1gBlUHxhexZTbJh9FR8NKSXQF5WJMJfpiikhUC0JwbJ7mr3tpWfjNaWDt2SeOW43CE
xM27LLMH2QjPsax4QI+d0EiA7JnujVQ950EvydAnTsCVCA3UnXX2Tjlzw6YG64F4vTi5ip4FjaQf
qYhznxQqpKixbKGBF0OygI97OCV5Y4IzFOVrs9FtsD96ayqLfdST3fxHSIkd0Q7OWOhQ5chV7Njw
sVWHaziL4GADnbzS5JPRCrcJi1+rPH0iSWjnSfzRVuA1DdjTZYItWeH75zD+KavImcbmvq6btzDu
WhtpzCkDn9DG/bWT2qYFrFT04djqJ3XuZFXyCvXAyM1V2KHHoDJXogHzAVo51AiDJh9Av25xixVy
UGoIPOGgaVuYR6fFeJ21kZtFMGxSzWuFohML7uEJrr5HsanfwGkCBasG8U59qlXwPEL0p4VkzgrJ
DlxfIARj9Qp/PA1o2gRdmzY44Kof5VDqULrXB4tC3dwmHYHzSMhTp+1ADiorflRIKthCnghemclv
fQcHkEmf8PND8DXZTB1py3NeEWC3eSh4Is+TK7OSOkig6LoVDfBwFRjo0LJNdWkXgpTqlLEY2amp
HAlN00MVhsemyU+gG52VNNZtktWA3rK7PkcrIuaa1de5eE7FyCtkDkN0KhpuDa661UdJANta7JxB
NXBxNdwiHd7OgpmU3liBBky76h6pyNMIV2BLGWDZKPZ3IXTMYsit0g6yW+NrWOAsmvDoILot8fme
HbwkRvFLThxea/esynaG+Z2Ypd2p93Ddcyeh6uy6EjR7Mqbb/4Fxbl9zriGlKiYrLKDO2BjO0MfX
fVrYvLwzw660iRBBfz/JnbqCy4RMvjUpv8ZrX8X8d6eoRTcpUrxSzkqXDaWt9joYnaXTgslsVYq5
8dxazbkvkrRF2YHzhGiZ0cKfOVYsJTo21Yae0JzifpUFLoqm+JijEkUacs4G7SopyXdtKT6mbKa9
peA1tbB/z4thx9ONitjqc/xiZItMP8kIzdoJBRUt/9EZqAwZ5o0aXlUgMNLXDGbbX+fWn/lEKMBd
pruLXF8ZkoIVFQYa7apddeKQ5p8dH6vjNn5s9W35e2jLpo9exbmixwhVkgImzNV0UNTyeyv0GxWN
9deSjAYWBGAhIr/sw+h9qEFkQ/r1WiLwkoVaWCDtAW0E5nWrZbBaztcvoi2emGnCE0GqOF5LLr1T
bNgfuuELvBDReYxbQAy3UDzra//36BYPlCkeB5jsoQVEDbh8QNK06F43FsX6TP0OsdheSR6yNjZy
nAgQyp5tuOLUKQr4OaX2+L2HpjR0gwbukXxrNa6/vmAjBRgDCiafFMhhxBUyKccaKWQ5qKHikNW1
2xEwW+PiZdLgmYE90TdAAaamJfAz63pbGCKvT6JHbn50SYUXQm+J6pViPE0csmOTT4raR+PuSOFW
oI702MvaCXRiC8oHVoTLhkSyA15/a7IbEr4VODuFHJdwCV0F2JogIWzhAsCHF6M8c4ibgLMGNHPp
xKC/tuVLqh9NBslREw9ymntmAamEMIjICKQaLEYb4g3xO0A6VmRoNzFS+ZGLrhj+IM33qOADsgV5
JyURhBDeww5y0xE0sLS7rpB+pDWOzkmAnIkyWFlfu7o4gd6aKMRrTRD3GajJXgdzhFFDZXBkLqHD
daaPdgJGKNdaK+GSV9X5qcggd4AMr6QyrBiH74qBJ41e7PoMf46r1y2kW+kIsoophfs4BctYrm4N
bbpTJ+0UTpGNlB9PXsnpJum2Gw3f1EJc+ZqV5dJ7MQw3bTccNQggJH3uEnBByPCQ1MM+7o3HrFSu
ShidSG38qhSNrwAB0KvUy8fBU/X0vqK6lWGu0pR5hh7bWfIsRweDJ5aRA7NRx04I1TBa9jveY6r7
3jNBoacg1FXQwahAoIYa4i7MvzETyewEOUoFGbw+2XHZO+IwHXtK9z3/zhNxpzaTU+gvPLlLYLMi
dfwlE0287Se/A7M2TO7A87IYp4FRP6bYWPCv8oyIOkMNIj3Jr6JZyaQqk8daj+xakFxeZE9ZFEJW
hk82rdFOopGXF9QPu3yjL7u6JX9vjOXhWXeKCmaxCLHfnD7kBkQGOuBEMjn4eutvhVmUGKVEGgqB
4UWhU+N5pLHX0OR7Aqbv12F+9sE+3a8Xw1nUGauu0ChtZMChcMXBjZoGNeR7fzrSOIVkox6g7NKd
AgsCZG+Pqh9a8H+Crsahzqz0TfG40x+2TvKtsS+qkqIZSkZWAjAQJvueIKOqYidOz1+PfP26uBj5
4rpAAimNcob2KPKo2RcvK+zaF1xFtmfiQl78hQH41sDmf7+oG49TbXToqGheWz426YmNJ8iNbxTp
/su4wP3UZvck8Hb/DJLJkLegEUpI4HtrMPz0QXaf/W9AY48mF3hMSHs8/asODYQRFRnOLJ8FT8dC
jWddHN2TqvAxxJFNs3TXFMQDEsguSb2Rdn7m3s3ZEiBMM/JCmUWZ/xzkFAsmqQSgtPRTfs5vxqN6
MNPz9JbCo1KHYWtHd6C+ipElB+m9vttSTV6dyIvwi7VDNAhspwCfeER70+iOidsMlPWE8CLGYrGo
U55GrYQYjLr/57dFJTi2G0HqbRGG1kvNF9EWmQakN3grtZCwqoBG0z3gTERLvevsctf4+XV1TU9b
IJ1VaMnlHC5Se0VpUMCcB9jr9mz6ADWFmck7HXML4GtQyl7n0joefNvskNXU7WK0i+Qe+jUC6OsE
AKHB2PEJqhG8SF++PmDW1whAYrDGAFFpSSYccgmKWjVOMbXMD2OTQCOHxXgW1vFGmj1/p09HOAiE
/wRa8kDJ0EFvFe11qEtwW29VC8R6C00DJXodm39zLUExU4ZFKxL6JScPRBdR6Gb+EPRz/BG3Ax0A
WxS3unjry1FT0WE2YawFFNyf+zse5TI351xeTgImOeUjqGxuek0/5rf2dDR91d728VpZFbO5D+R/
iQGB4aXeQSKIoGjEMu6dqb5SesnBibaxKKR5ZS0mi5BZ4h0QWUP9ZIhG0XQGTh14kWQyvTpXUcgP
76ZEeoSby6Hu9NxKK3o3Roo7V0cHoz7qOsgvoanuUyE8Vi075ya7qiH2ZiiD+/WSXVlJf/y4RTKg
UcJZn6EjnKsdpKkaVKdbVKYzS5zAw6mNjatqDTAE7sPsPArNIklcIr7DXBGpOQKE0bfkRZ+zZcFE
JQheB0D6Ns8Tg2tJOJ4hiQOyv3mbo6bfqPLDIJv2kAofvRztFKbcMB3c+6LTnTY0M7cYpD3qmI+G
CTmmMFGscpR2cSlD5GdLIWNli//x+xeHZp+bJSuQXHtKeEPJITVOUbP1BJy/+acFA4dWiG3DbhTI
+D93gpaIVUZG1CEGL/Rz6HKqs9V18q13chfKnJsvv7V4kD2VFR3ucihILBLPujPTokkB71B88Qee
nFbsFk9QyHPH+20iw9puAOoIBwls5iAbvbgCWNSa6MHIsZ+Td1qmgRmDw64cmKJaTp2lG6/atem6
jLY49QVgRhs8TLHvRB06asSu67NUM+frTbQWBe1nBcsZjm6fWBMpytqDDC1MT8/PeGFWyXPFNk78
tcLKvG8QZT4igbn7c1EwHsLZJUUMM/hlBg61HRj3zoWVbYT12rF4GWyxyjkrigEOhzpU2NrTBG0q
hzfoTnz91eY/slzml0EWK0FhBBXxsdM9LkOHDriQgyz173Ws5hY2MtmIBqvUjXiLtTDBcc9sezQN
hporbiFKxxxSh3oSPgoD3JJo4ncqP6mswPU9HCKmIi/q40OqC28REXRrklF4jPsRvghx/wMA60Dr
oaQ1UdPVkqiyOyn6EHXUnioBlXk+ot0xsMcpDCFCVZXoN5W5lw5qYZW6IuOFo0PlE+IhZWZPieKO
VC72Uq2htqkXIpweqtGSQGL34yR5THMhSMsImCtNPA5ieiPXOY5qOXLbotlVTHOaqsEhAXmlVtbc
usz2sjHZktGhr0PfoN34BAnDfTqmp6Q39y2VZglIMKX6WTuMPRMhu+dFuI8kAz0L8ybXynNaSjeq
QbzRyH8I/XgXR90NQZXfCzOod6mKkybhLZ4Gj41ZvaR5XMy6nS4Tm2/x1ARJpOhWWiZBooROZbBz
i0c85+Ie1NKHolGvVbNx+9a8V/JaRCtch1ZfKtyaVOlQVIt3bU5+yGn18fWSW3tEEAPCPTOPXCTm
sjyJq4OzjA058Kq/LMeGgw4UML9ObdTld0qg71pbhisqdTaxx2vHrEGg3qFDGg4U9sV6l9E6g1Ii
KLy/dnC8n+5+AUnyv0Agrr0lMNLf0RarHWoAea7lNZQGQTzag4gNxN5/CMP/5i2BaLOGiz6D45fI
jbypUw4rDlzrqFrOZntlf/1TrOqXJnixFwN9fP56MtcOqcuYi0OKiJMZ1UYCd2JFPQkmvEmhx/v+
dYy1rPSPgS0mDeBVFOhHQPRUCewZV9vrhyEYCfDpDuQlBzt7Z68m2tsbp9XW2Baz10CN0eAFwoqJ
DLHk246JzsbI1pYjDingDyGEAbO7xXu61GtFFSA6jCkToag0UzTCHZxt/NyNXO3u62jrZ/3vYPN4
L8ogUp0NExCdsV8m+1g4RjGFCCOYBKO48eHWaiFYh78jLe7JDB1cLWLzXYwXEapaxke8/4lVjdy/
E92XVm//i4iLdVj0IoUOZDNLAWh+NR7Y8+BNDpianuAWzIGwuvDvOjp/jHOxMEVl4i2UyGIUhAPI
KlVNaE3R5pk1L4LPd/Tvr7lYh6xnRjxVUOGOrvBat5syiAHVplez0H80oiqxZaO5OX+L5Je0NVy5
5vkrnMnTyFl2paAIYAWcPvwsRDqbRYmNMS4xbnIqo3rFVODC3YxB0Q1ybjBpgMTkjPuVUkhWbA1y
dTfgnJwtwQ1UshZzF/MQsJleAXN4eIIQt1XVnd1nQMOozUb+u3p+zUfy/4VaTKCZS5MRNoOJjlWq
3elhle9raqCjzVnrG2KGen5cqVAaHmKX0gIQowqKvmqlM0cuBckRy+nU4lz/+jhYfRNf/qzFLOdQ
Y5XFEDIowNnY8B+woyKAPL6LPkODU1WAO7tD7Qy0bT+x03Yj/Mb3X844+lfQXOt10wupetMy7ZmT
4T5uWs8UlS2pofUF/XsGluxBEQhvUsP02htvYbC7AwHTaQLlHqrcLg7AzZ6ovHquX8Sb//3iqG3k
uq2GoUExiLPXskQNmJthb2e6eCoIUDkJdFfDFkiB6ZxP04ukiK+jaFqGJLV2EcJTBrYw9ihqzI2y
KXRL4NCAB4O4a0tVtLYKtxHDcWuZflaPwU1+8aPnPXrxo7tcYFLG0tzvxsI11ZPJr/XpqjcMN1Fr
e5Qhjx9bgraBNFh/VF2EXVxLtJkg5ThieXetpVravtxHHrCNI0Q90ZfcVDFaXXeqBN4Znooo3i3u
pkSKONCrYeQLTQ0J8gcFuEyI+iaRsXG5r15JUBgDJF4H8X2Z5gokUXiox5kfAkDLgW7V67cobtyv
d/FWlMXXU2suaOUMKlC0Gmr7lTVNZyZt9avW79eLwSy+mkaMVB0IlLTwkBohSL8nkJsaLIANiTtA
sgPi4A2s0zeh2KtrUlNR9oRsFgpWi1NaoGycWCTF/gRnkla4qwS4goWmk43f0raAZ8gplxJbVrYK
rvOR/OnOvYi7OLLDuJbMLEeJKe0eFJK5Cn3MpR2cNMoCTnLC1lpZfRMBPY+sHYnyzG79c++hMhKS
JO1yX9Pt4QaN3lMaJKfwxbgq3M6lO81q5uOYuKmn34wbieH8xz8NFtznWe9PA7968ZE7KHqasVka
HmX3Gv/GycYWX91yF39/8THRi6JTTivDm+hd2otWgfe3MrwrZKtot7paLgItbrSKm4Nm1CyE4Ams
Z9PuLQZECshBdPuHXReq+8KQz7rQ3Rd02FAiWd2Hv0P/dJO9ODwVSSAUsAHDwxF+pYv8fqh1e+LJ
Rph5Kj5NFbQ7Z3E+qCD8tB6+CKPleS8kioHuaXkuJrgTaJC8AtgDAC2qbxXu1q+xi2iLayxPxj4v
CbLqBH4obhtKr4bAjyYvD42uQEKU+uqs86kV/Y0pAnmZqDvAWkqLGtwWq/LJ6HMCTeucW4raQD65
hCS1mkiqI4bsNmUKRKlpqln/4kS8+NGLawzYACU1pBqpZMaYLQ/gZ0CKN+JE3Qi0JjgCdxy4xYFF
AYLxsmYLReY0pg1a2SYeVbht7hoVuucx+oYicIJKsmuMDObEsWdI7TVQWbspAoRRKv1mkAGaYai7
orGY4P8MFxUOmX8crqDB2HFYA7xZQm+fR886TT9yrm5s+fXSxMVvX0ytrqJ5JfVx6HFTONNmZhvE
sP5p2He55FeyKAZomj8k1eBAR99PY0Blvp6m1Zzs8ust5kmVWD31RYim59WsVUeC7IE+oCXpynAt
7t9IshVwrfZ4GXBxxiYNakLSpEGFA0hOsIgonKrxNvw7VvbamXcZbHFhQgY3mkz4bntSAhBp8j2M
YPcxfkOZfyttm7/T8ki4jDT/kosjgTddxShHeR2URVBqL9Va/6qotXbIXsZb3BZDhiSxKyG5NKBb
6EoiDUR9CgrNPCU8vAGu+L0eyB2sBJjVGf+qT3JRPFxSG9Hehdz0LKXyqy8TeTS+qdzBNQ5wdXDU
LeaZunY3XsRbEhspiWHxTYyZdttcaXbpt8UDbH2y1jHLe/RrrIYEJLF15WR0geYopzlrba4jzY58
WKglVvzUH8ClCDh66kHszfyYO7A7THgpvIAK85T4jafjBUbB1bEK2I3cydfRK9zu7qX39pCB8oqd
8O9KW79LsItuE5NHJusDynYYuq1L3yIcOF9v77WL6vK7Lc4XovWhkSHd8BR2o6JYXReHSjxXCUYu
ZMHXsVafEJdVyMW9z6khjcDWztUDePehZa0rkPSZ6yONXflNtxFvfU38p9C6xKINI/+HMsyi/gGe
oYeGdP7XQ/qZL3za1b+LuT/P74tdLQtxWvByymENGPpgg5zqb4WXnADQ6zCwuQoDRfT98MidGM6E
6Fh8HX/9friIv5g/aeqUllEkGjgsZ63Lf0rXf3dYbkZb3AWR0IdTw/AG/CfaP8qafxlt/u1ffdvF
RaDSMRdLHQZADTg8FiM80FQztTRS7oCgdOtJ2WsSgHm8rL8bHYp6Vcqwejm72/jIq5fExUdeXBJR
L2SgsSBf1RR0mauXpgQkDi8ru4YNow+yiw5m2yz2slmhWBOeuKyp//z3i/UlCmFEpZn2Pleeu3Oq
WvFtBSYS2DHB/M4Abvu6Gvz4fgtluH7vw4B5lkWEqP6yFiNEIs06AVkT/NdcpBeA/8U/RXUIak3C
ZmlxLTE3LsItFzKM6OVUBXRGoA9CdUaf2JKmjd26/jUvgizWr9TLgtbMt/3sSiJ/tA8QPqEP5Fi5
sxcFgI4gMnFb2G19zPnl9GklX8RdrGTG4qacuij0GBPv8lR+Y2nvZQlygbY8jfDVCbt0a6yr+cZF
zMWihfFFjz7tzxbanG8ALWP9f9Tht+Zvkd6MhIepkApog49Q/epg+gcXG5j5sqrafb0d1yPpoBxC
KOizxXksDWJcpyzz4dxoiYz4kLKyQkK9r8P8lw3wnzjL6yM2GpnkNT6g8lNvNR5hXiLY2s96vtj8
BexuY2DLuwQVKsiS8warQkh3tLrKmpkTsPH1Vi9F5feoFvssGcYBex7iwVVzZq0nsU2t0dVj+yLC
YpNlUZ4RIcWRNau3Ki7sEGHRK5/YcYC4tLT1XNgaz2JrCU0xmXGDKymF/o5mXKv1w8Y6WE2kL8Yz
T9vFEVyCycLADxO8ZKd62T71FauHdw1eXhv5yn85nn7PzWIPNZ1C+RDi5dNCdUcFsui7/FN8ZyYg
29hPNqiDMRpJW1Sd9cTsYohzlngxRM0Q9CIq0boqx0Dz46CT3chrLF3aj0572i7uzn/v83n4e6Dz
eXkRDyaEYS5liEcgkWCPSvyh1NVdkrXvNIyuolzaYCWsJy4XA1xknvKgx5TGWPW/Hl/AE/yDBxI2
5YRXk4XfoZYVpk6GyZimJ5nPO+73Y3NlZgDHpCCAyPr566W5sfaXVSa8eUY1rPEZuXCjTyAQK5n1
dYStQ/Bn6eliplos/DxVylm0zLg1/CyIbydgTOHq5kIZJzDuyMaY1qs1kI6E+hi0yQAA+XNtGOFQ
yWGIdytE8qH0I6DX1wMxb5rVlSmpGmyESi8xDKem0wGlX0ttxENRFKd60o6UTO/TMDx2heE3Jhus
YqpfSwIAc5R3Z1RvkatVujPp8OQSo1Osw3ft33ywi5+/WNoEFiC5OLdJPj/zZ63jrcxifWVfxFus
bDHtw6JleAC0e8PvjyUkurUr3e9P23DE1fvpd6il6mAFO1oRGh+Gl0/vcvVclF7bfGx8vtXiz0WM
xYu3q5Uhm2LEmD+fCk7kr436VxWSrViLq7AJhU5E/+DfvWa2Pt7iVowFTS8GGetC057z9KSgiapt
FJ23to6xuAshVVRUJEQ3JBYofA5BUxMSfgVUZ+5qZvU0tcORw2fOqhLloWslT6jFoBzTnSHGITIp
3l53sn4bTyEa+02S2tPQjbasctXuxa7biSKUShopfqu0yIWfdgw14mRDEmvrM83/fnHehEJM+zwT
TA/8RquOoHxArC7auA62gizuWVmFToNR4IiBuLdlJCjphNcR1baOgq0wi5NMhW+tRDL6S/ARCMkY
hHgIcTiRo9udWwunykqd3N5sxm2t68URJMZj0cOwcq69SZ4elL6QO3POwlGLSAt3Y8euXkIXO3Zx
AEXQMahwFuc+e86vwEKdnNyhLiDoeJg/i2DA/cWreDV/+B3TnFO2i1VC4CdKTZiHe2AW+YIVPoqv
rSvbYnaDr+sNt3gPWBF8fuVgK1X6FBlYRB2Csyp6nVB/1xbbmBpxzfXIhJ+h8FSLEIV5kEpmpSax
pC3B9894lEWsxXaOGW2a1gi5L1cg4OWA2sSg+IP3DvkElBssCVbtm75b83T9kZotgi42IDC34ygp
cNEDnRfDe2n5A0uuSf7cFi8C/5YOW++FT+tnEXCxGZmol2bDw8KvOcwQpoc28jZW6Kf9sIiw2IeJ
MIVxmcIVcdaZj1F5H4Lh1vQnNMLNjRR+3lrLr2eoigyrLAjWfgIKJl2lTngGwyCwyPG/0jYEBijp
yQifi6qyWb4JmVmbL9g6SDrkrhRRX8IXwImG9ZQ5YmfrAwrWKhajwlVwz2ESX+mPlFJ4wyv1c6+n
HzwrHwgN71kCyZhS0M5UgfoOXJDRzxKVu1mjwJp0wE/L0v96Dj4lxZgCEJwJQP8EtEtzMQXzod5G
woRJTqmnGE5itnCNHr1pyxTv05k7B1IJWI8arFk/gWuTAhjqRMTynfSHKYsOU2eewurp69F8Trrm
KGAXqDpoJ9BmXZwCjJBSiHUo35MTUK6BcQOHZ0+AD942vWBlQGDHQcVFMxERun1/HnVxJWcwjyaF
L9MUHHLFrnJuV1AR+3pIKwt3VqWHXLcJYAOcyf8Mw/TIID1HGAahlzJBXziChYB+ZcLZWDJOcM/5
Ot7nty5YZBcBl9WVpCY1VZKfxrBwu1bsvAgimF/VUMnyyR61XKuAegPUeYT//xb9I/AiwxwnUdWH
GCe4Rp/ENojQ94Mg7OwbWppImMZuIw3Qf1KKF4fCH167izyTZCM35D4v/Bxu9L7K9Hc9Sc5iD7mi
VIcuDWrWlRuJ4S6GNFqa7zPhG/4TD28jn6WjHYI4kULQjMHl2SzObIBQfH7QGdSb8j3MtaewQgWa
BVSGwpd8VsZzNqTQQjDcwjxBWNSGqfA4verxS5/uZ4UHMZIsLXmn7Z0ItEpS3jZVaifmAzfO4nRb
iqrbh4PNoVY0GM9Cc47Uczd8l6ebQnuq66M0EAj7gGEokn0Dl5C2/4CXPaS4GITzrvGfZC3EuTTN
SkAwLqHOKqtwjg8DU2A4ls4jedXC3psq87aEHKEwBhSSdYPwQ+Cd3bSVXZWaJcj7Nr7P1NEWFGhh
lVA7yjQIPOqNDq5/C8Z7p/dgb9f+lBbW0H0UPbdzOK8MlFvG+FwJ990AeT8Vuj916+ZQO9WGzMrU
+zqPrSQerSZ+LKrroUVFD86PDJpvMtp9ffSsEGo3hnQtl4nV5LfNoEFP91ZUnhRoEQpybSU65iM/
RtOTVKpglD4L03cWvkJHEPYvhct63YkGiD9OMG6bXom2B2oWKry5TZVzlmqOaMr46IJTF5Ndx+9t
h3eUfgWjBj/rrmqxcSp6jMEqNPNTMz4KyRUfwPT5Jhu3rVpcTc3TGLWOUB/MOnF19UPkT0ImAnAP
xcufKnx3Zo6GGkhBVOl9pfhRxemVlL2wXrGytLRI/K0iDPvKD6tH2mvuOMFSBAJ2U/pC4taBmbOT
9o3T9swy1ddUyqwaCoplzR0ZLc54uu/RaknYez8e+jKzEjmIAHsUyJM0QMsDHF5dLF/E7DFWe+gB
vtQA2IjlkRtXMTcwnYHZcYdlr21DHEZcBqUvPFccNbqSzNSttSe9b1EviQ4hA5p2cnimOmpD3E59
yoTezfsAYmeBWDwzXqDOXL3V3VGoIL7WG8iLzO4qM3p4YrbqnUhAehwZxEt6rvghWDd9DwtqXsZW
Ebd7GtHbgfexI+YPrXQq43PZwYplClH3gulCy1zNaH11KGzod96VImxBWyjEt6Unjcgj0PAraysF
4IJFzNJpE9sDyewKIiKqHHSd5DaKR1rZy0XAShsU1mDKEtM7XX1U1cmlnWjP+hxpK+BCfKigc1aH
6CwnpS/W0NmCTJlVmLWlhB/tlNvyxK0xf6gK0KqE1mvDe4lRe6CPY1cEIUxKgfaxRg0Pph6Tk/+I
2o+k+iDSLXwarQRJW8ShqNVKdkvuCgMpZHc/jPfa8CJNLxPrbXhBWaPyHWZJLQywpvx/SbuyHblx
ZPtDV4CoXa9aU5lZ+2q/CHa5StS+r19/j+zpdhZTk3T3YIABphtTkaSCwWDEiXP2SThAgh5K9TgF
YEVIYhBcGJk9y9FVL3Tge3rH9DZIbMxgLqAwSbPdQjGZCPlRWSB+moNfoEtQk8on81XW6IuQVQfw
/AViLH+L60cqYggsl11zHUeVJktezNsStDpOVD/OyDwXPQ50IiC+TTdJUewlebkxZTRNMD9oNcJr
Z2CqVVMA5C9m4HXb66j8MnXqXp1RMmhWbpUBBJp1j79Mu6dmSTDjCqWr6Mey0FdRCy2ol9zhueyQ
Tng3leoYaRBFqVHkDVvTGnrF7sBfVgPsOy09LI5g/W1BxtLmBM342lJzcPVqrUvEEnIISXkjKccE
ckljAj6Jrj22dLJlcXCXrD+StvWqWrDHhlhyf9TK+9rAVAwaC/m1kaV21aaeakJI13gV9RekeFfx
aDpUE/0qBN9cf4hT8ibk2r6q3iaq+Xh1u3IsuhOoXarxqKVP5vRR6qabmAPYIGM/Ffpd28HNAQqz
h/6mXGHM3zqxvB+nxU4LEfMIYLYKF7su3koI7vWQGYp1UKseCpp7zfhjaomvJF/G/lqY6UGCkHaI
q6pSerfsO/g59eoEqHcomspCjGE2nL4KLTSSoE3ZEKdauYxmBO2oUd1cK7wO5HURKFch3yaW170w
WNFI7Zzcqfo7rlyrMG9AGUeTH1VTWUv1NdKEwzQ/6WmyF8IJanrU+FKZsaOB3Sycze+0ewGAC+Ry
grkfk7ucjMBrZPHHlE52rCm3WqbfJbOEmxVD0uII0kxV9sp2ClIi+pCzTb067AIQgA6WIi6Nk5Tj
odXVH51MHB1D+06PfFgrOymQtYTYwhDPd9I8fp+KAqcIRD4ZUiVcWLdRnQSLDoytXn6fs+KYtlVv
Z+H0RV+aY68qhyZCAMUk70M3i0djWq4WKt2DxXDfVqJLaHtnhvnXLNX2mV4fIBGF44ZgZ9TpVTcN
P1IaSnBzsCJAuTAGtWK5suoOGAfs6vtlDK+1LrqOBIAo2uJ7I0ivbZpbRodYNZIkdrpUuFLLCYyn
kEzFsLej9tGzPCI29UM+IgqCki6N92If3sX1oFqhYtwMC6Zz7TQHMghbarwJYXpr4LltJQsYe4dl
l8SjpwvkaorSQKxpkHSTO0bUHQDgNNo40DrFxc+xB6n8IejznQJOUZKNxX0zdwGJyhr7U1B70cLb
XujfZnlQHAm3n1QboV+2s7TTqirAGX6Nay21YxmfNJmu9Vm/rxeQigJtP5iTcMADHcyHHZj8x1Ga
nJH2+xzwRWoZAK9ChxkU9Cmyym7odJ92yn4uOicJhVtRK66helJcz1JH7EwTvtAmyWygNYGuAaRz
xt3dy9AeVlXqF2WxeFGYu3VkvhNS3oMcKj1GY/tM45w6ozoEimDaY0o9cIIF2LZdSlDbS5s7Eg3H
KR5acCaLXjtQ3aYhyMjGQbNorNnNEF+TONkPIK9S4myv0MRJFcENK0x0mpEZlDWcUYHCrgIFYZC1
yztVL67jXAZzqeQtqWwB7xh0bYMMq1gwv0+srPg6LDP0C8GtW7yYyXMlEasGf25Wf8xCdhUlwQTQ
kgxCMZTVQS5tz6Bx1YGnwEBDLccgexSJ1WTw2ATRbzyauBakpLVLcxjsaTEfwqZ1ChUzJ8sojdaQ
Qs4Yn76FDp2C1NH4wJewZV0D+QU0V2fBKZvDAg5JLX0Ms494ZXJuryk4Ww3jHqXJUVW8ISo90uXe
0slgUW7tGjoQYzFcZ/Q+l9LnsHzRhoNuds8ZfQYz+jX2B3wPh6pUdmkrutH8FplmsISD26OSp9Nr
c5StRJ69UO53BKzXUuGo4pdyvipHFX7/QUf88FDyRGTbZQvdjky3lBoYV0G6/j9RRSqEuxLvrVVj
OGor8M/21Pq/LpVyvM7w0J6r2zgHpFf9liXxyl/pUfLPn8sGhrI1wwDVgHYmzwLKyLDXCvwIPQbR
ElL4Eg3nXnorMl79YKP6AksGULHgR1nF5D+/+wQgfLumgiVNUF5HM7kvxpzz1Fvf9uzzBzw1hoYJ
LmKcqRz0EUjgzBjxkoYDOMokL9dRI8QUSQtK7Sh/vfyw3Kg0YPzmb2ssEBBUs5paTGLl90b6TOV8
P3SFo5shUvfp8bKprae5hKlhsMmDTQoqOp/3rot7zVzwPPEXUt7kq9ZGI7eHxuw5eHmeHaYEMBQl
KL4KOfUL7W3sVHB9fleRMvyLxagSBMEUVAGgv/R5MX3bASaKh7FPa8zpk9tEGRGOvl02suVt2Ke/
jTA7pklTP0Vgf/XbZZfPCZ5BC6eOwbPA7BWN5sgcJzNEEiM7Udq+RQtPsY1nYv33J8XnKayzvJPC
1O+S4bYU0Qhbw9bljTof5EF55HSnmHO5YA6NFHqfoe9KPM1GWfsmfYqANaM7aZf5oB64opygI627
zx5UCQQ/igzOGUxerQf5ZGFqm+d1IS8qBg1HF1I5KKWHx+F78ZDuUkh2Ny4Yel9Vu4FtQbXLQ8QF
nZ2ruq3LBv8PioUSiqg/O1wnP4FoUaxH2YS99bIAqQNYScmDeSPZ6yggCB+/NIf6SXPiq87qXHM/
XfcBv8Z/3vRefwWAqqjwQ//srIqbq1K8vh3xKxxoy+FFA1m3ZqdfrRJI4wMfDnE+4skYZFxKEusq
bOY59fWH0Nff1uWSHagy0LQpDmCQsBOgPnJASLnt463YIqPchxAmq+dagJ1Zd1qnliuvLtQH31C1
yaBJ2WGIWPC75/bHENmZ/49FZrHcU6PMcttxHmXQOad+D9b9GgyGguBwzs+WL4O7QoEyhoiZljP0
4lTnqSjikGJUEVi/9g7JFTon4Nv8AsJWTklxowYPdS7ocKC0jRzAZIOO3plFIumZ36qNbKcjnkVQ
694n0kiRIoFlUBq+KEV6HTVFw4l3P+Mye2hPbTN7qZi1XiWhmcFXNX8Ebkixy33yiClQdOEEVztO
H7Kd7SVn9vog9XhKYZv+A34QbDGiBsrin2NGPMR1rQCv5qdGskfrfqdh6lWJFM7ttJVDoF78t5m1
fH0SFxqwbKFZj1YqJo9rKzNqq+xRJUwgpDERJ60yjj3esphyOJnSOOlmBZrx+SHKMNmNGUbKQ/dv
1sBPVsXOVtcU5UA1p7kv3TXHcQ9mexDUPOBt7WTf0CkiM9p8f6Jzu+mvv3eTPRx4FHfm3GM3URXZ
kZ0W4PHlND7vWHDXtx7Sk68WNVMv5uto7XqhLE7moBqm3WJo2YXwrdv5otNcCYk7fPk3hx/5Jm4y
5IJnauexGqYi5gwQuDBG3gQoP4A2J7HyI7FxfaGzybmtN70T88M/JdHMM6i0mk7tkHWguu7SaUdb
gJIqtXa1mKLVOKDqJ2N++fIS11N9dupPLDI7W4l5W1BNzfycBih+WA0EXy5bkLYXhUlzTUbCdibh
2pbTRNtRQ1DT012ogONSJiA+USgUZcZc8IgIF9VUeKwsHVvBfCxGlIHnXH7shdZPUKfvzc4el8Yd
mtyZy95REvJjEiYw7jedm5q1FYbdW9W1eEuJ8rGs1d1caZyMc6uJboC8iGDmU5RAocYEqLYDG/I0
hRnUxtNvyxFzZLbhREfwg4OxIvWyK54C8vmM8Hq7nVhkYtVE4wnqNwAAop5ypz6ot4rfBcZ7BioD
UFc45tN6u04u6qupxz1y247xe7lM4JKiKBTjBssV/ew4ONoHsmA39vWvZG/uVcjRcumM1svt3BX/
tsiiwpQZ1QC5h+yVdiWij0cMax3Yax2ctef2If7ngwKft9dgHirTAuVxdcaFJ6SDJYjfavUe2KTL
zn8OiGWMsOerBu2W0mMb5z2KXg/dbrJBtmj/AuyQW4413hYy+UOqhFUnDYiTK7vsDIgCqi7TTne7
DwgYOwaIeXhCbWeYZqwP+s8ajgVglmfavmkNXhWlhY8q/hBUNxTIEtBd3NK9zNvJrbWdWlrf6yd3
QJ+LtKmE/tcdoB7bp+nFABpJ9MDP+ITKEA+gs/491h1P7THnPaZhUhATd6qZLdCMIvpD3U2HSqse
kyl+v/zhtg7bqS3mpM8z7WIkCrlfK7NfQmrMaAlH3fZ8wIz5UsyBbtpcAJMhfGOMkpusRstBIlmQ
KZ1bNbSzjFF+N6EbhAHnzh0ySGCnkSOKxfd4knbK2k8xtAZ9gBb/NUE/q0f7pBiAHNLDtON96/Xo
Xdh7lmoXtSStmGqcmhTT3TibOrqh6G1FS3zoqeoJQnZADylC/M/eF4M+N/XEOUpbedvJF1GZ4JAO
GXpqDbwtG14X1KpriE+Z4+he/u6biY0KIAvovFE5M1g4y9KQqJ5nfPhVyrm97tGWRNibLC3ovQU5
Rn5TPIHLr5hsXr69WRg4Nc36XKsJGdRQkAln0h6QGnQb0wW9NkW9Jmr60IuiV4+DgG62BI1UuXxF
+c0VZv2FzB2ojABogRAeZAI5O7IVUE5/FuOmSjKD9BM6xWDH75BwDbs4gDoLAHjc0LV16H5bMsX1
l5wEFCMx+lkPcSBwrQ4WcdRDCb2PHGzuluSVHq2t6or3TObZZNwq0/ow7SGE5rfRXS8OdqHzKNO3
wtbpqpgLp88jAaruWNWsiE6eiwE68/uagFNE4KmabqZEp7aY62aODCFPlZ/eize/Dc4DMObehM7w
k0gKxe5ssnmJyeYOAjWpgBxbPBdMMdKoVIUENglUl0xAmYTieNkFN3fwtwUWUKSXg6lWAyyI9FVQ
F5B5ps7UZzYdd5cNbS0FPLlkpfLXFMK+9o0CrbVQx/zZDESJrn6TK4V3mrYuzVMT60848XERMr00
zPGgmDFBYq9cS5EbXcno/Qf0Xnabq5IDu97avFODa1w9MTiU8yilBIORVXqv5BlGajFe1yRHKFl7
l3dvCztnQIobGwc4Ifh/mQu6x+AF8IoFzpJLPCBbfNQOAoxTAUICuNdlY1vXwaktJlgmytRShUIy
bK4OdFz8KYudHPJ7l62ssY299k6tMLGv1gUjJQNWlJRoJ5uqmyRfIuNZoqWlhYqtiNDzIbyuyvrT
/7tRVNM+fzEapwaULvPcr0b1WHSHGrQyVDdRlI69keg7RS+dy8vcLIv+XqfM8qiIXZVkYTkgTRXF
g5xrbthDdXAhQJ+VL3PWfjcEQ3jE7N9oR1MEXBgexCOU18CmPXP8dfORdfpbmHiZho1S1mm1etEA
sIet2er36RAGOpgIZyf0kK87Kzdt+71ArsPbCd7mMxF0aLSkGSBOiYQ9/zYAKPNtLZcbAVQhML38
dXIBwx1/AOFS2qOl3HO+w7q2S5+eiQ5TkjRaoePTK350PznqLr0Kd3mAWpHPv/rk9a9dssaEBtEk
5ZwMYL1PGvU6Kdt7Rcl06Pzmz2UOH6urHO3b/rFeRBRyo/lrrMs9+sXT6wwRKiTFH5WavWhi/FJO
UuwspHVyFdMmnTLeAsJ010rDDkoAe9kMfdEQPNwNQFrUThLXX7UlezSGBIibPDdtOQT1dZto152Y
ce4OyKNsrZKALRzSA0jpWIZXI5RjMmcQ4C4y9LSlWSR2oosQl5tR/yf6YpWocIhtu5uy5nHCkHhc
zi9xJAO4WH+rpehdTxc3D4EXAZYSqbU7DZOfJp2tSDcjqIVMrYLoJyDCdNhNzfDd7BdLAqioLcwr
qRWv5LK4ERP6lJqCLdEW/zfTSdFhp0vkLlKJaYbck8oGjlUDHCmBCGB8G9TXKO9ugDnwxrI7zsns
i3nsZ8LsQJp4J8fvHQSYmlq2MPmDlvgP6N86ffM6iKo91M2urR77GRC2WvLz5qadAAPsfsz509QN
16YRggzKhBL0ZFfjTR4Otg5q/SnRbQncKA29VgA0SI1l18xXsyk/GhgH6hPxYxDzfTQcZDrvzfpG
WUYAXpXbuB/3poJ0GMjDAbJo7Wz6cjS6Jl4oqxi0ptP9JBSQk4ytLlsspcgcoa6d1UijK8CKa/t0
gMYjyHAX+YdS14d4yO1pfgYE3NLgHUr01lF5X7ePgL07fT26c61dDSDplsFRqE+Pck0xiik/RLmc
2iRanJ7gH0rNIZVfCjFrLF1LgnQABm+mggs1TQe0WoAJqU4dgXrQHF5WihlgTaHSS7KnUS0/0ri0
h7jyS9JBfXTyIzS4wdOPeIjxqgkYItGusFkDjW7SRoQApOJKHf4uZprqUbDnHHiFZbAMbC7UKxxt
KgKjSnZlm9/WAuDXDahVVUSysfMMCl5Z6HuVKyo01neNDgXPaXLatvZBfyEW/V5aDkt/h/HJm7B6
U3URKBYaAAHnlhAabQAonSTN0qGqawIel4vPSxvb2BBfV75UOtqLQwds6HsK382i56norpaqxAMz
wfMhlKxe60GwDL40ME+1+Y0qSTeDLthmp1nVCpKI3qGqFgD268bTDdEmG0yArzFUwuWwv21oZsd5
vUs0KNBpELCRbvNGdkklebgubNqmN+JcA3O4QPQDAOhxCrR5OcQGfdSGBs8Y2VehF65WvdU30pGO
r51ZBpH2rVejXTfpjkkGsKUDsGwOPgDugEBO0IoD9rjQQ0A6P0J6DQmbQ9Kg+AyQZh0mNwKR96ry
QrJuX8mtk5XDlxR4UXlCvbbPIZR3XCWqKwlDW0Xm9SD+IcBOV5ruNChh9vV3SLaiMQD2pPBlBoF9
J4/WHHcO4LTW5YC/FYENk5iapKJHh0mPz1e9LKPa1SF7Ay+tdlWBejWGQNZlE+dCZygzQNLi7/jH
3ClRjz5aFJZr0VK0x71hJ8fegvY6BvhrW7A7vK4iX7gGQhtFTOgQecVOsdLbArys/W4+pDxeos0n
9ukPYq4dJdWKoZ1wwSv++Fwd6S0kKxcrRUtLdePHCJXUx/4G8ySc5H4zY8TsCKSzNFTy2RwHIs69
YuZh4isDUkYT66eogPcxpwC32bYDjaOsk7VBcdaiECYlrnC1Gj977WlkGR8TtJ2AnfaWXQqhate8
wirt1IHanyMtDio2kcN7dG4tFrNDmBzSESaNs4Y/xhBIsiCNqUX9ukrbIDOLCFhXaDJedq/NJ6eh
KYqO//zkJPnswkVR9kuv1gkKJqId7ZCtgcYYRUdQ2NjtTfWU8yvhm4vTDUCONFTjNfadMYxaNUhg
GYADhfvya3xX3CSGFQbVoXZAXWc36LYr3C3d6pqgW/K3VebFQegUV8lgJLgTqho6ixEyhTSU7Ear
gikH0/rYKO7lzd16u52aZJ4feTd3SqJhoX0BdUjzPgJRfGh+h5425zX1sx/JpoK/Lensm0OFcAVp
2hocL5i+CIBdE6yZqG9DbY64SZbSSQsVJT811300xF7qrgWCQWkmT2oxo9LXXaAL1bd0nAx7UAbB
pV01O60BZY9FQJLXyu8yBvKFKrxuF3EnjSA7apenZE5qRNcCY5AG8MZVAyCZEYDL0YvFBSjC8UOJ
i8SaqABEbvQjG8svqmAA94pD3Oc5Z7c3P7ChAlSgor+Im+ezJzeLgQkzqMJ60jT7U/cwZIsXpo6G
XyTxnq88W0xQDptJbqcYMn6Yx/DBlRrEkuqbNTlgLPQADA3nlG6a+33PsJx9YzzCU5UYcroF+ap3
4Q0OtAVY5lEp6a6gM6cSsPWIOr3WmKJa1NF1BkwHUYZ6LaqxH9Gd3miWueyN2UT2zaWf492j6xvg
pMiB+21ZBkHM/cFbmSzXuyT6KtixnQZtUH3tD/P95ZPJWyHjK4uUSEoB6XRPbyefFsL3rKfXBWYv
SUmB7+/djlLeuNlWMeJ0VxmfmftigDoOogGmJ+woPYzzV1Ga7YjciuldF96mEudAbJYFTi2ugfhk
WysCgsJMWt0GxXBlTQ4c0wU9sr0ShJqOyXmr8b7iGg5PzEHJYW7mEIcCc00Y1urvRjXnfLfNGtXp
ktaTcmJDrPMRl8qo42Q/VChnUw8Q7+V2cmuPr7a42Ww8tcbcGVqeG0B0wy87L/4GiPxu7deuggo5
2AF4Cc5mA+HUGnNdFFIzqDKmugDKAGUg5AQa1V91BBQvfayD0ht3NUa0OFcHz0nYLnGm6o0RTZCU
nBTzsQrHYCDpD6qre7GLXvJEAxckET/CKbmVo/I2B5FTD5D5SMK7y0dydcazK+x3jGO7xzMph8JQ
F6Q8EA+3Bzy9wNVvXmtFuPvfDDHBRg4LaexH0OdBl8rWFuNNBhXQmP1zmjck7ief02BiTDR2iVaG
UAYT7xYPaJ6DYMv3imVYxFUOoDTmfcj1d1/aQCa+RMtCsiSddG8AJwHoCFfCGdPum10ZrIp7dcHZ
R97pMJjwIsnSpComTof6YNyt+stQhGh+QSP/ROFvM5s6cRAmvAyl0IlJi9J7QxQPXENITUB5LD7r
48wJnDxXZIJMFXZKNGIsBIO+2b0qQyO9El4zAOSty57IuYUMJrxAlaYA4xuUVvNe+Z4Sw0/wzBWW
MgW57Yw8CpyHIU8+mnMLsQKlDUqzUbbmpEN/aLK5sQxj/DLo9eOy7JQugzBwuZ+HIeJsKeduYHlB
xAb3O4VSi18I/R0RIPaaaCbn6bZtAxQDSAJRK2QRj2QZAVnSVn9sVcsYalvJXi9/sE2XR3651reB
YUWr5PP1o7RFmagTTIBofJ128SsPEIZD2FvhzeL+AeB5K/M7NcgEq2ZUSlAq0BXwPLpTsD7QcK49
/fotD5IduEBsDOPf8KBDW0ft1CoTuqpyWUBfBmb8ufoWdkfSQyTMuC0TwjkAvNUxIQsTjBmA3rjN
m0RwF4xvTe0cwPBdWxkBxcua8/m2DtzpupiI1WYUsZ/g88kRMLmlmwTKPodhC/Lbiiu8t+hQAI14
U75E3Pi85Z2mtqrzmqq5zg59dp0lJhhtiiDSq3TmHQ2z67UeyFkfzwYTIgtDmGgGHUivrexVvova
8QTiYZRj79b3PLSuqMuD9WwWqE4XxkTLchI6dULtzu/eMAi/p6A5c82HtT6VOAD0BWTf7AbIBOZX
kd+59F547lz1AzSdduhKV3pQOZxd2Arfpz+ICauz2MgaoSa+8o3mTrh6q4cQrNnXrUefVyACOIHp
He/I8LaeSd5QAIWI74xYjscxWnDGtRbqnGkjjgm22qjGrd7KKkz0Db0qZO01jZWMl0VsHv3fbqoz
EW6O23guain3I1Bpjg74xjBsooEEwEZX6B46TIDTAEWT2foPzmdbQxmbv5x8Np0JdYkQEaPoYRmE
hj5x4p+vFeVG8HMv83l0QBwfYclbJmkWaFYj663N8jAJ1IcI5YJhTIN3JDdD3Ml+rh/15MEyohat
xyPKif1+wYkkj6fCeopkj57iFdUfiILzVsjEm6ztcmjCYYVzsq8NQFrTxM5qzpOP5y1swKnEVBh7
BLWZmN+lFIQgUtMFSR7tqaoGlx2EtyAmzqTKlBWRlkIQYk4ni2rjY5EuqiuqFaeFvWkIFSRMXIlQ
FGIrzZ22LKBf0uEb1W0xv/X6fV9yeO62E4kTG4yzUxDBNFqs5gA/G3uw+6Fmnx8NcOusXOU8DYbN
Nx6mx/5eEXOfQwG9qcMmwdMgXdA1IdFDQdtXsBXYfSwfVU2+wkYc+hwMDWLkrzy36qjusqzkYCY3
n++nP4Q9DWBSxow/NIX6fRHIx+VArlf1WHIVezxFxM1oebJmxv8rEWRpcokdBgi+ITE0ECdOrNx0
fgMcXjqIxSBPxjiklEZVZRa4Z3L6MMixDVFmzbxFuZWTtmz644kd5j5TijKXWhmBUe9LpwBuJVXz
q4Qn57g56maemGFusGWKaKmrePWs8J/2zthLbuZk1FpfkYqFNzn0N6z0JjYsaG5wtnLrVQJmNh1P
5nUGldWUw0QDVLQzLLFEJX7qwaqiZE5NCrSbQ1BtPyhNDerMmbOxmxUX0yQYsdahgWuw6fwMep5E
W5n0J68JtFU3oLQxyhnu42D2QON3RfcCSH44QXPzSjixypz9wgRMxFiAaMh7/dqIwLiU1kcdWFzL
yIuv0F7ibC7PHnP60WQSwCmxoE3dz5hZjyxcC1YvvmTKfQ6CnH8RpU8Wx5zwqG0GKRtw7QzShxR9
0CJ2Gmnw/jcjzNmG0MUIXEKke2qY59Y4S+9rDbfo4++X7fB2jrneciRcXRQnhY8KUTs8SjRQQQvR
JlY1Vpx9247RpiqCPAxITInleatzeY4oZEt9cV/czk/UAWINYPzyKPiNDQ4oHj37ZlT5bY9FZS4N
iPnBJ6J5ajG+LbH4GIbznaolT5e3cCNIAglMwMSHRt9KYfc5/zHztMXBhhmjexIBy4Q+gK1ONwMk
AS8b2tpAvO3AzAC6bhNDwoybT5BYS1SpWKvdqNjcliroXMFfM2NCBJHLmXdL/c8T8k8WGV/XMlUp
CVSxvDx/oAo4LLvJ4SxqTbeZpPiTCWb7Zvz5oaybwm8ksEUpR0JlR4MGkN7uZaPymgXgFUy2xl1r
qbHGs75GokvWGf/X84K0wLKsnM/rdR3vwTzsr7PWg8+feN70lJPvx1ynAP2QpC9CzZOn8hiP4i4t
wVQCcSxN5wTgDVfBKAKYG9EpBK2izDqlLJaaWrYZKP+swUFSboGJzHA6HDewmdXWaPFC8LZFFTSb
BKSUJooAn49BkdNGBvgT7MlOav3iz+6s0MuDyP4T8vHzvcQCVTw7wOSv4jQwr7hSqqDzFc/oTwq9
M2RpUIBfziARCosSJ6fbICf4bGt1opMXTkroGOt9G+O53WOWtPcHELlq+94PA0C2ht0qLgYul9d1
RGvcEVw9O5XjqOtB++yn62gJogxofwHGYYuavQk8n2nKkEJuj0sC8rn2nXMOtywQWUWmh9Ifbkzm
HIqgKBIFDfKt1dtszy54B54Ut/SFZ8NE/rpSKc8670Y4P31AuSioFOkisEWE/Yj62KkznSFz0nax
UzSggUtflPQ97zor0jF/Fj23kIczTG9QRQAaeGnnRrK+2tfAeoiK6ipd+/nDDkQcwbOKx8DsF0GI
iXW79ItDHtQ52oe8MtLGiwjWsFIFSsaSArr6z9ZaAZmQpkkhRNoLaAvG+1NNHF7/fnttECAzQMyr
rRPyn63RXtFnWU6xd4AyQp3rP3pZpm/8iRz85pc8sbZ618kRkYXF7PISGC5pAimd0A++UWavQgup
yjYkO0nKbidZv29AEeiIOErBAGo80CLyGg7nafa6x9hkRAZRhJ7659/RRWiZFA1k6VNFtKY4cyGl
3SqHSFB8JNh6VLtL8Y9ZpHEVGyr5SzXCZGxGooGRiRrZpz4Jx7SIg1DhCgKd7S9jY/33J/s7NyRs
IN1s/mQd11pPdhLv18tSbyEfpQf/NBow9hjvUYwmmukEmnoRQ6hzZIO+LkG2Md0NrmwT05WfYm/R
XY7V9a9+inKMVcaLjLIDTquAChHF/LBkE8mOXfjLzapmJ+J/eFw0/Vn2wVhkzqQxUyIqofqLzR1w
cs1edv+JAAqXwP38jmSsMdlGvqIcRx3WdAw6BZitfSe7dV5ZBvbTTlw+H/9Zes8YZDIOiMcmhZaC
jp/k/YMxyYGiavdKmkjIGo0vJK45X/Ds+DH2mId8RAVhWAi0bsY88XNJdZVx32UAvQrPWjT4ylz4
sdQ5HLfhHQ4mjAN9FZYyxTWy1lz+0iFZkzgN3QCuy1zeU1TPPh9FUxsJNTSwEKwNK1yTNsmuhhKU
OSj9R1aPamfuSIDBIQoG8r9cK4A76LEg5Px0sZNAMER5SZZ0FQ65UvYmaAeBh1UchTijM0Gz1ucu
d3tzfxtkzqQal+UMpr4QGfKq5bbsBivc6T5oliGpxbW2vbm/rTHnsRz0JROM2PQSKP6u86WYDx8s
SPBOtuBjqsHBVHEF/Yp/xUf003l/22ZOZ1ZVYHHOoSZRUzv6XgS6l3jCdeoL7zGGPSGAtbKC8+pC
Zw07xihzQqduUuuKAAdbiuWPbFGexUEAB5NuUtdQu6uu0AK5p8rj5SPD22bmnJrmMuiUYFZZ7L5N
HRDoOgZgGqtthJ2+vF629V+i3u99ZY5nowI0tUiK8J/jCfo1O9xB/AS14D85oKtDnl8if5tjRbAi
aFZSNYfDNhiHGeoPtftyeUGbBjQFxTQQMoLCgFkPXuHgxwUrqddKgmWAcKkCi+xlE6ubn61BA0GC
rhIJaT/jFUOkzUK9xtEQBN3qY9u+VvHusolzXPTqeSc2GB+gqPqs47iQVALTdVobjghREV2cwc/e
WHn8JISiZY6+BGTYABrr9FrsTafh/ozN+HLyM5jdlJoSWs0DxZ1PAAozrV86shFxRG8OoAfhcJbN
sce6BwklKYmKnypPvy6L0v5LkI1foj/Pwj9vMvvCAdXdKPUjwvWvdkC8H291H+SeiJ28jP/sRcyY
Whd+cjPImpQMolBjzFmiGDqanFED940KPtXumbOHm3na728mMdkhCMdLpRSgIapchaAKD8zDqv2L
ARv9SfT+5H3BOQ8/uftO1qamUJSicwu4BliTSRgMdWdl+dvlZfE2kLl7MJWha8ArQahvATwwtsTm
a2xqdsJTgdgOiCfbx1w0ZqtGmELGJddFzpoGLh0o9wTM3QENLDpz9we90s2Af2KSCShq+pdzmNPD
oulWGtZ2IfXwDWIVMhdyuZlW63jSywpGL86KCRSEBUKhhH+5/UkXjJsybEbjE1PMZuZ5Ni8pSWMf
cn2N1UVVkDYzB3e1fYxPjDDbt4BPfGl1HONfSdBf0nB/kgJtuvqJKSYsTx0SZC2F4DPQELYhe1X9
PdYizv1yPuK0BosTK0zUTQyQ4LYLPtAqhw50v/h1DYbx/qfcp4JsJ7SiPmj+RRHks2EWJpfhRIF2
8T+e8Y9zdY4fsk/zps41mkYIVH+F3/l2LUgO/h+8CzaD4u8tNZn4S/NaqESK9HF6WxnnUnc5pPa0
T3+OUv3B1bK+M85yhBN7TBDOa4PK8BbTE1C6Bm/TwTiCKh+4W16KyvFIcz2Bp8G3T2IFWi6CZzTE
NZVslzeSq8kVp8y6HRZPFsTE37Qgcq13SEgUsHn9/fpXrzQLfOF/Inq8GRRPDDKho5A7MW0x+QqK
dmItS32sUyHAyA8mzDHdOtz+i+vlxBoTQyTMA1epiWJjmL0M+c0ku0UXWQtIYy7b4X0uJoBUKqZ0
igh35RTS5yqWd8YszeBVye3Lds7rmcxRZmJIv4haGZVwwH/z7L68KhTDPzvhoidpEolY1RB+k+J3
rbiRoL7zP60IlcTPRioInSmNiTD/ryq0a0D47wdYEZmAoVZgpI7/n7XraI6bV4K/iFXM4cq4u8qS
LVu+sJweM5jjr3+Nle2lIHoh29/BJ1dpFuBMYzCY6aaZKLVG355oPdiEs9P3El52eN7XUeB/uTRo
llv5QIOrIYB3Gfqz19F0IUafZq3hOMb5E1kVGbzAuz8O5Q4QL42mY1i9N5mPnA91HtdVtpsCIpME
RFJYzV/gOs8WgxJRMnfQZMAF5aUs7FsetXg7x0CEJWZ1F89hAoXH8iJbijtJ4jUWcKJWFRl4kJJJ
7UsNaG7ULu3uDvfKlXFVXs4uChzc8hEvbBmMaMHWWcmNjlfBMfeydN6JcbWLjIXXbUbd90wssW/9
6WCRRkuOZbHJV/zhBlohrWOAWRD6s60DTSWOk7/urHmBfiB7fhlQS5Zb1qB26PePzJu8mP0xwjU5
mjG+HrZNoKTz5zAqvuF59qpTwitriRcHkocPs9Tcz7H+VAwG5wDl7PXxy6/O6SYrFQwIoMTamJ0t
VPvFipyoDTiht41a4Ju28HAmG+w7rzXKTVoYkKS3dmYw7evA8KaD5CjgZhe41bHf5KknawyW4Mkw
GfEWYfk5mips/RA+zndkb/my6UVeE4EawARPwlV+4L7WbYf9yTLd7dVuhuBEa8xh/BvZ9u2wP5li
ECYT9alXCyxy7BoMM18r2hPno/EWwwBLV4ThaIUy/Wi0iPsn95fXrJHHwDithgGYqJMzsH5gNTME
cmk/cPVVPgh21NhfanSfqRChoyqyI1RkG+g6cSHnN3nk6QcwmKOLY5bqMg4HTXZUELDrk90GlEeC
SMHi9TeorHqc/d2Gn18mdSY76U2wTwooy/94uILs3PPD1TF1ld+yyO0wNMGcoEKp/tXTuZbOmKRM
jxb//DGZfrLX6HoyxmQqEVGUPhzxultl0VVShWiGBhX6WJk3pl5/iOroWsqsz+f3dBvNTjbplq/i
L09Bg7NA+cgnky9UN5CIaVP/vInfnIUnGwy66LFAoj7E0f43Gexv/PJkjUEUySKJXub4ZCMmlHFI
pSP8MkRTTprt3uaXvD1kgGVppa7sG1x/l076QFrdKyOttJdB5fSTb9eS0Try0xsZfClJX9eFgJRv
vtMDcQElWuJBB9Q2ZofYotvfJD4vof1NTeZkk8GZMTPkiOQ/0mcN6fNzGfctyTPXURhIMUe9y+uW
eWGkZ894k3ArWjxHURg0AcEoqLiooyw3xnhhHpY9JXhrazyCmfaxN4VL7cqBE4XJZpIJPZJ5CE+h
fXC0LLOqivMXyLPG4MlkhhAGK36UZf64CLQNzr8che2EUcsFtFtZYYElnHYVJPOqqyCe3wDO2+f5
ySADKyHeEMGajOWZ7deuvxaX/3Fwi7ciBkmsQqitOIODSDe0UmIMxxXNN+CYoX0Ssceb/drOwxDd
mgFZAwQ6E+BxLc5xVYJoQb8qH58HfYgL2U8RWnsOlB9d88u8f0OQb650ZZcJ8noUF7lQ0TJp5l4H
hnIwMX2HSIXhRRjE8aHGp/Npjje9c2WTCfZSypN8kcw4mD5SjtragR4iEs3pUYYu9J9zItB06WTt
VeoA5OyHRjb9MoYY46K9Nyoo+UYG+PeGTnEIAfHYVCl3RtuDJFczB8/sCHGWSe+dpTc/KVAIJmDN
47gYPRpeHfmrn8UAwlyKk2GM+Fk4rDqXsutHYpB5lO8Y7xQUiCKnNoLM5yXexwrwOcsMOJCiLvUm
atG4FjXvzbSEMkkSf5F7EPeGkwGZy1iBhqyiVw+jNRBXTaP2shJKDwJ5IL/E295BzkEImKj6x1Kp
fdEqQWSsgLdGvU1b2XTqOt5BFeNBJeOD3Bo3LWnz61SE3CiRrqdFCcg0fhKj5P0wYz5EqB6VuXEm
kPpBuBsSzs1VqKiHKmoVaLYWorsUmrRvkgbvN1L1wYyEr3ohQtSETOCTsch7KwsFJxzFxB0VdIsW
aVvZytR7BbhDbCD9bSySr7k07HMj2hdTeBsW7VMZN4diEZ/6Xv+ijeGdrtayrc2gtFNl9apcICRq
mJd477lv+/E+nrKbUExvC3G8GmsNWsnkXWF0t3Wb7udIgHpGDIXqoSV7+HXolAvy7iZOdgupMI0f
J1C9HIhmEx2dwTVUPcravILCh2FHpOemyls5CVSRQD8mg8kITZ8v87qijQQoeAq4wgWjJ4o3yqW0
C/cdGmfMr4tyAAvmgdKAnHfn4zsr61QWGmgNaHuh/ZLtvcRTeq8UWozKCmYP6sDcJzYuBk72Kb4x
7uUn2sFbVHYXmPdJZ1u36R3PrbdS6PUPYFKxLB57axCSJOgn2RmkFOLK8W7KDhNYQNAObvdx655f
M4Xkc0tmIFu2qjIDyQ+mnfThkCMMbCkq7vpIuc3G8B0JE94SN7Ok9RoZsDYSWV7SSDXBmXqb7zV/
RHUJ0lfz+LB44UXm83xpC6PW9higzvRF0ZMKH7WTb5cETKK0nb4vnO6Ph0ApRlug+4A0HAY8WNpt
C3OE0Yz3xWBsw95TpOGLMbd7AeLJbtE2785/t01fBbuDoWvQnpHB9v0yQrpITdvQxIdbRuFqjlDb
UKv0aoJQedSZ11KnB1a3HGZ00lqDfp1TuePJ3GvEDKwMmiRlcTNo0142EggyxI6gx58VpQwypd1z
fujmQbn6oUwot3LRaWOZkCOddnZRXkPw1ekuqNKMdk0ewDYb2VqAgfEL4Z24A6Fn+mnhPKpsocl6
r5hb4mLFgtJUyA9qIXQy0bqMyvZdquac+uKWp63NMBmdZlYqOErBzNLHo9PkipuEpTsC4aUw9c7v
6nb2b0GYF+KeRxbKl59/NqYx1mukWvOBHrsDnU8ERgThV6p/KLjy/XmD2wWbk0H2ulHRsQOMwMSQ
5MKMoFN8KnbdO5QP3ewAF/OivRFIV+O76VP2wNevozvHopS5Ms44u1kaA1TfwWkHkgVbkXInb3kM
kNs+8mtDFdZNx1J/ZrTXG3DmgiI1wjyRzn322Pxwp5PtNeujHBdRXYvhcby0Rh4BKYocsn9maTcQ
rrx7QxF6Kz1em2QQNxpQHQXHPH1C+ruGaXlrM9cWGcwt8L2mJScYGHTyvbDLrufPkp26umIjp7jA
v8qTK0T9fBkfLLc/WJf1F2Fff5ER/cF5x90+4H5lEuyToLqA8BND3zhuzOVyLNq7vspv8wzcnoKQ
OrNS8Koc1BdZXz2tHUMGLyNTarOuJDNortW7Zq+A+hza52hLJYfI5fnsdrpwWhvjs2Yyh3UikCSo
M6Bo9ND2JTi7RzvXTAd8zOgtFu3zu7l5xVuvjoHSUlbUJe9zAio49aC4ZVB9IDuQ9qE/PXtHvASc
MeIdT6OJusu5LWWAVaxMqYQ6veELmgSZdz1snUXvrlrNDMCWkdrhknpGCZANw4rnP5sVpPWKqa+v
Sowkk6oElffnB9j/oIK0tsXkfybmUmp17H70bUOD8ELtXMMp96Xba7g5896neA7EZH9ljuZxy8Ko
QTeA8wdTtsTvM5Cb69+mVrT15SvHe7ZwfL0+BokwgTgVOkEuJgf6QbqkwyL00lzuQRqFazM/Qrhf
j0Ei8NrpYUlHfdA4Wu2f20alwS33JlijeG2jnOWx74uCYKSK0Uqhnw7FThQ+pVXmnt/B88AKbuaX
zjgpVq4vTQoR7EF4gE68bOck+x4WYuScN/Sbjft1F2JZdlLIKwpqi6EQ2nfwZ26/vaiTKWZReSio
WiFj5A2jb8GkQFVUHoji1Er1V/4HpgpVkwx6w2MsCXMl10uFh2ac7WN26PbyBOVqwYFOnwGUNsVb
qmZafji/l5tusbLKwPRgCpUUCzWGI5DhIshAk3bewGYYrwwwoGyFea5D/9f0k2IXDp8Kaxcl0Hoz
QX5YWO8n/c/Fi3HVoTcd3D0wTorJ7JduCHnWNGxEEKnMRXwPcdELYTAvwUvuLYZ1qFVlB5qJPWie
wc4LzmElUXeC0H0+v+jNXV39BgYr5cgEc9EUh34URndmSy7E/P15C9sxsDLBwGORYO5iWNCM9RcN
JNQJXp1xK1sMNNZKs+SNhmMGowKLL3rSLhYgBKoEqi/HNn+obTMvWtljgDGboOMVhxNq+Vr7kBHx
QY/bm6YRgjwEpeQycUJv62608hgWGpOuicG7DhdtzMKWxnwnkN6GYkJX9N75r7aJJqeFsRApdPo8
hNoAZeTw2ggXm6Sx0+VfzhvZbOywZF0HUw8yZ2hqv4yAEsO0WWSCsk9Gsai4Hj/TMejMifb5IyTR
72W7uWr/KrNE1Cq6hg7AV6J+XaEiq25aAmYww17c1pZ26n72dVD+8grOm8G1MsV4I0kWtUL/PphF
BuuTKo9fIyPhHGWbz4FgnbFQ4oO+wCsmQDzcRujmtAxfkcF0ZvgJRMlre069FhKFSo1RqgbS7rHK
sbvpiSuzDG5UkprKZmSCH6PqJE8xs1urFm8rsctscCM9/o2frKwxENLjpmcUjRWj+hEGteFElksF
xSY8h5SqQyysEZcesLjGAcfyJqCsLDOfcC4rC6IZAxp9UJhv79Hc4Km4csW7xhG5AvPb94KVNQZO
kqwLaxAsYGwd8i+4ZJWHUsRsGkQ2s0/qcteMvd1Gl1L2MZmvFPOh0B6F+WqCjOz5Vcucr8umLUsq
pFIrDjjhzU7ZiaP0KVHSFOd840Jv+7rT2yEgoghS5RaTS3koJQcjFcHxVykom4QjVUNrLgsM92VJ
vpdJdjFbbaD0yx7s/65spPcYUb1dCmjepktzVSf5ZdYNHBfdvO+cNpMlH0yIZeppiTSlrdMv4pRf
WX2z18TYq/NhJ8T1O+iHf9GEkHOibpdmV3apS62uOuOA9uZKB0hTpoNpv0DhN9mPaPl7S9fW5gG0
MsYgaAztUkjroCphTL6mdfYgfhb6xLdMUChbHIYani0Kd6uFCUlYm/KIKGysJZCqsXfHJvxfk6Sm
U4nSU1Rym0Y2T6HV6uj/ryxmVaV1ugCiDDr/S7XXDIid4mleckSooOGig8uO4J93fl4QGgy0JTPq
GzJ42vwZJZaP2TVoFa/nq+FisiBo3LvQBK3uRTv2JE59les4DMo12iQMQgvigf5gBsmKtAIEOVwG
WV50MMAmzZo4LimAbT6EgbYbdr1vHLqA1+3AQxIG0cJRgChUK4O33IyvyrF7LHsACiQonCFPH89/
OfqTXyV/J29hyefVacH5WiYgwomNna7hDVVRZXtsl0AnIrTHUCJvM3l33ihnH1mmeamLq0kbcRBO
Mujs6j4ws1BxNEFG050MWRglHr4UUfdJaDvZOW+aEx1HsbtVdLRQYGnLEvVBsSqdKhmctgJVNVqP
zpvZ3lbTRGIpUTVx5rrXgGEkjZvI9COQLTrdUr6TqsophzyQ1UG0tb64EFqVEwwUS15/y5NRBkTD
Xp8zhdaLpES10+L7ovDCnP7scxYY5GzAUmN0BLQbjU/2pPALL/XNy7cS0vDWw2DnKIyWOOpoms7r
PRVHWlzBtCGO5CdOWt5awXLFf7PbvnlZp01k4BOPa0sIKcfnTqPnqYfnkSx+Dew34HWyxaDmKI5T
BJZzLHCf7OTkf7QqNd7SdpWyvANtmvSv349BSyHJlFREEnqkaXlJJ8KHMe5WMnDZleC/aqYf4yp/
Vsjh2mIxs+mXJFxwDlDPxMoK9F+/mSqJ45jslXICuw+JKElr034kEp7kuZM+NJDOBBp7lYz6UZQ1
Agv0EB+gTwOeGdW27kA6ZfeC03/h1WN5G3j01RUwVmRR6xni3ceD9GfPmxG8pYFw8wUZY0o/0fH4
UrWyZQiD2HUSYATNO7Rrvozs0GsPndvsS8g5I7wfhYAWaJPZt4Lwgl8vpZF1bn8ZaMHlGh1ME6Zy
q+R9nuWuZRzyIrZLOXbPHwTbr26rtTJ4Mi1LOWOeFNWVdXefcvWDM4hPB799uJ42lwEVSZDUHlTe
OHp0dEKJctnbs2GhtCP1nyGKfKMt+qUaize5AtF7zmI55wPLC4FhEjKHZUQpNNXctiA6PKC4WV2P
e3XHy5K2T/LTOhl0mcxSzssa9fWhBEfujJHICdMuaSe9P78onh0GWUplBmOuhubywhTegyAUMphl
YEULJyfiHQYs8UOb6Gk71ggKaycfxmtKQ9IdnlmC3tDDu30v+bV7xxBdhWAtaEoUNgj31lsadJ2q
aNGkqoP15BYeiI4dCew2h2x6g6jTkX7hTPAd+QxXtkEjvqD7FJc9AS3Dl8U1CjBeAV5LfU9kz3Rb
3wgUDyOhoIKTd+KH9KIBsQ2XEJJmQ+d+BZPLlNlUG/2AQSFKQSlD7Ik8UMGz+DrdkUB5Ou9EPBhg
GSL0GYpHYwRAjy9pSyyafHMfImSXb6YO47jt8aF8tcmhWlSzPoFuA4NgTtZ8a7vBbqV/hbdjVWRl
puhyUczFY5f74AqY3PzVvNzYaF5+Q4LGgW6ZyWGsKic5ROLKQL2iB0YbRJoLsWH9W+PJoLZCrOw7
9AmiSsK5OmxXXk9QLjOII1ddFaYxvqH+vvWqDoJukl1CTO595uiUKNhfQOvOn+TjgOpR/mO1xYIQ
h4LZAhhkiJKdmBLf9pDIc1S224YkETSsLEC4+QmMS/1d+kAZufWbfrDTXeqh95CzrZxkim3tH0ku
zsWcIPGAtNpcRgFUV//xXGJbbASoRVpdCi89buEzHQzeYkU/B9kk992e46FsQ//cpKnaRJS8Ytkp
vvk9/0hZVDBghll3d3Dk9qPoYvaRHxuco/+oV7/ylKicyrpMRDAUBMNeumh2M+h0xQteXyPvqFIo
9qzs1EamWFWHEExxb8l980l+Uq7x4ubofnzIS/88dvIchEloUBGNkzoB62I/vKd955SV+LwF3gdj
ICUpzaqJmqiE2O/HsrorUnEPSoldmxKOIYoQZ84chUEQPJQWXTujmwzDY4nTJtkHaSq1HUS+W5to
5uhWDdjhp/SPxVboq+kJuRQmhzHMMZKjCjXyNAzk2LBb85CHXNKWjRMVpQ5ZNkXVkmXQjb90iwbU
kWAeO9biFj9CLc7wisvnIm7EJQzYcsK1Nbbe3pctWWpIkfl67oHs+G7aNeXBcKygdFEifwMOc5bH
1sZT0AUo6QKDGzNI3P6Y4x2ScRUQPMgaUjRJgTa08nIz5wFFuXJEjIkHTMw46Y2KPkfFE255rSNb
x9oLS8xdqBPQ0dlJ+GytNwgH6A0hMflattARRCFCAn2c88BFkI0z7YVNBkFCqSMDJg3+psqykQjB
FJ0Gh+gUtEIZrxQHWVOrvkEiFM4uiaDXlnW7SeFe2Tl22KKAHpO4GikDCDo8WvRVuvN1G+hPmZOO
bu9KOW7u5Y2w56k2bSTy6+WxlQI1HhetrrE8ZdCuTWUINKm8MqwpSMXi0Kc8ou/f+OWv7WTrBJKW
pKNVQJPYyvPIQwt/5ZKYeL0mf5MzEJAbUtASlFWzMADJKo9fdANAX6yWiYqibds4NEz0Hc79N8wM
THYHyUS5N0VHM8uvBiSMbVRk786fD1tJ0QuzTIiAu10lSX4MfTqfDrpPe02OzQ1JuozXwX/aZCY8
ummchLoDVYKFm60zPtIpr9A1PKHCMw5tFOIF5MYJ+GKBzBkbq6FUagKmmdGx/phks6PX2mEUyMHs
qgfOZm6c5y9sMaftoEPxK07oW9/zMC7ADYiT23WPqS0MLEGKiDuMy7PJHLxqmaATGWq2R+zGC+uO
TpCOR7KtAoKDb2CK3TwtTrAjMbAzVES2EgMPK/EgPppDs58b3bUa+SHXmtuyS75YWe/JVuZnbdd4
Qlc+1YXKBaVtnP3lSGxRIeq7SpFzjHr+J71068/KVhSIqox9m4IcZmrazzi4biNx3GFIjNOLwkEA
tniAQ7gnYJ2Ngz4fBE9Y0JFoYMbMgpiKOyiD7upR1js4CYh33m85IcKSSioJUCDraJ/BMPmZgdtD
iiFkJcdDDlezjhP/bLWg1uR5bkt0FNPaRLKrAx3Sf6obPswu5jp2oeWcX9t2MnXyVrZaEBViooB0
xwSvMUhMJpdqDta4HwnEK32wQPLsceKRLRvMcq6IaJFCoeUGKq7WRyqqmgXJZTW6pq364i53sg+c
NfJigcGdccA4ZFECA2hP3YwC2zOEjzf/Hv1sqUAN+yk1Leznz1wRmpx4J6PUfvx3JF5IMFADFaGy
TSxEXiZXB5N8aCIcxbdNNNpGmV8ZpcC5TnM+HlsiiFVLq3vUJHxNvyHph4Zw7+s8C/RTri6YXZeZ
qaVGIej9UZmzxd6NwNegJngDobws5i4+SOSPNWlkvNSeYoAtErSTipHXEXxxzyQ09IT4Lw95tkyA
Hr5qNBP449++DPDSGLY+gKwiqoriONta7TEffJFctb5qY37Ka4LQmZ7ORxzvKzJZzFDFTUqaIgQ/
yt0Svc+UjAcjnJBWmLSlgUA0poIpr0dAJX2W3U81wzeENAeTWbHBzoo0vahgK8m/04lzpIG+4MX5
dx2Fj+bAryMdQfdMFshWC4wmz/O+wSkQ5ccSteJOOw2HwbBbrhW8rcw3ywGCSU7yMXP7nXQTOgWw
OvTK3fnvuPU2+CIyGIABYbk8NJTlitIVNb1dB0mg1+7gSZ64q+vgvDmO26gMvcjcNc0wLiTFDHn0
oRPCa700eJoovAOPFR4saklASeR4GJjBol5SnQLzWI2f1Uu+jDjncqjSbHEFaNFcLbGZ6chVlO9C
XNkzeZoynl4Rzwj14JWRylj6viHYOL18NEYfPMNONvFU67g7Rz/fykqilImpakB/Ss1r4elmnAI6
aBbandME3cBzPvq5X0UBikqWrigaGnaZY3uyxG4uylrwJcFtyvdqNdtZ91gN7xK0sWZhd7Ukg5vr
Mwdb6J89Z5YeuqtlRkYhCJhmwxt/rDlG/ElJPKX4Voq1w2cH3DzAV0tk4isVUA5pFhx3lLMOb3Hv
nynJwPoqYbhW8+rZp8feX9ORgdvz1/6yHWAmURpJkxAJP0Rf8q/ZgeqNpgSiYX/78vbCInO612Mj
SHOLrZ0g+mkAyCSxcejrjXmRINVMio7zLY/vzmc+5quur9HUmjABdv9oOAgfl8ZrPYwTg3vNAWmr
03Qo0PhvaTXYRs/VBjNhaVldV42yBI7JuX4iqrEPyxr0DlHR2WOk+bUSu/EkvoPKghPlI2hFzIfz
gLodsqtfwISs3DSNOETIbGi9PjYPVJDeeE9JtFXRJQFmGP/RIHPy18mAQR1aL/kr4rLNq/ZqeUwW
EOkVegEs8CRPHyVf9aLDEsz+hLk+2jzMm3javAaujDFwZC5p3SVo6QjCGuwlgxrb4QBboWaHBs8W
98MxIDRhFtJaOjSI/c0+bh4fq5UxKDRMICaMyYBGh1C6mBv5UA9CaaehzPGOrfafdfyzHOvKOGnW
MGN+KsttUPBObhThaQyz76ItXQheh3xqKlyxtMt3hSu44v3w/Q3l/M3c8bRclnvdFMWunXQEBW0t
lEEJFx0qCAcpXuLzhNN5EMByrwNey66Kymd5tD/tu+OcXCwbiDGbZl0PqK9Z6n06j3Y6d64VPmTo
kmnAVnQ+1DlHF0u+PpTm3KUWqt5xMdhF9k2IS1foP4cQSh0x6kAazt2Tu5UMtIi5BhqDkeqxXJrB
y5SfWzWkyHzm2LAYYFGFRUi7hj4xXc3oPv3BzPYHvVu8gLcYdIFkaNEI9GpN63X/rsFIb7yrEGDg
RRI6AepOf+mWm2n9yhgDLw0xu1qjPNVZGtqhSbWP/PO+SP/C68+FNFHGcKj4SukYc8NU1hvTvFHj
1+RQpLeamdui9qEtbjItsgtuw9uR/eycScZDSh1zeoIuxIEwTOBOqsGpZRh+FX8TkczamlikNknm
6ylMPiQZxLrE+kZMyl2M1FyzijtRMB8Sc95Z+nQTWuCkMPKLRm18o6oWe7KM1KnDdNe26btqsb6o
2aTYQ1V9iObxyUwL9JNPX1W5+BYPbQ+NNYAlCb8tYWLHo/GtEBUbChq7rptdq+/ccE5RIOp2M9G9
bmnsRG2cLswHu8mXPdFKP4nbC1nTDmGDZHqaDKdfUtcsBr8rK2IXUn09VYOjaZ/NFK8tXF2A30T2
6fMxvp8qadgpNZK0PycB/k2cnWwxno8+nnKaKYXlz/rcH/FJbl9hTtYY11etSknEGFFNj/HuFgnK
NeWs4Yt8bB/hvwxpzNVZ6It6iTrQACgi2giMKwmYH+rB+TDbLiOB++NHnGlM/p6gd2EK01XhCj0g
gqcdW1rj+Q0dNds518kgc3uW8nGauxjLastrHUqtlWKjHGP3+c35lfG2j8nU8zaL6oSSFouY2+uJ
TarMlo3GPW9la1gKsHtaDpOOJ8lUzVWenxioQR6OSTRf2unjXRaMfrwrhjc0PfOWxxydStvoRtmD
Hhli844C16js0uIwUfEiS2MQsa3EQp5F7OEACmHzOzSC9sJ3PO7tC79f+FSt28nOaS8Z0MhjPSrq
Brm/noyY54Pwyxzeg2PMaydl1+tia9e6eBnr4S2ep1xVrN3YKi+SybT7FPlJX+yG4duchLecb7yd
Opx+FwMwTR5WcodyIb1xUjLlnDjH6VvDGf3FIxUmYXmvxrytYFBGm6peVhSxCKIJJVci2qlQ76L2
KW7RPYtM/t9WyBKDToZizCHe4pGq/B2303aq+WtLWd45xSJ9ZvTwLNB+2gT9lv1Tmj8NWo9DUrE1
8JCeXyEnXHQGdYqwsaZUxgITcpsV1xL0mYf78yZ40aIziFMNZhKr6Pc6cnLhfu53qK06PeR2O3gI
iXbn7W3nYBYkw2UTZIFHZF8VtXqjABcnpYnRkADkw6Mc8fx++1Z1ssBgW22a8dLUdYrpU3Sr4u1m
+qB5ok88EqQcPYnfJAwnWwyeTbkea7kGh6DHqnK5UnHjtmPxNo5BNYXUokxAxuAnYyTYk675fRvx
2hB/c7CeFsSAWRWPII5R4A3ineiIXqXfRJ6uOZqHpjY/Sp/4D7HbKfPJIgNTiVUXc5MhMwEy/i+x
vHYmjmR+XBbQJUbEzqb+Sp14QMXbTAaoTIwoYjReDf0KnHpDAYVilMLOOzpvK9nGB8PMSx3S0j8V
D1Z96W+V6t5OUn5tJdv/gGGnMo9GBSScx1FFyW5i2xRbR0ufpp3hiL7sosvZaciXiN+aztnSV10R
OejtyYTjRrNpMQO0miFe8HsMYIPsUrqa7cg1+0fOHlMAfH35Oa2YAa9RmXOwa2CPfw7t6+50eOvQ
PveLMsgyLGYkdilo0v/2vOFaZPBlmUWNdPR6TBuVChCHYWYjRAP3ku5B4gTNgH8MDLYrolisLkff
h+UrE3GSWrOzinMAcNfEQAy65yoBpCCUmp3Oa/yYQ1Gu3k7NzvMSBmIKkuqGGCPb/XnV+pNWCN6Z
wA5LkCzMjJn8uGr9p2cC2waBvLKJW4XOEHbJvOtKUL6PXfuXRahfUcbOR1RVt5jTBL9/vhb/ce8h
B8fYNgih0iV9lGewGB3wpp541dcZiGKFNnqCXNWNwZvszvqe/97N+3ZsQ8SUj6FU9UdP+VMVoO02
VhBS/MiE2FYI2QCLMUl/+MlzGVE5SGg95I23/CbFO1liUKQzM7Tg9UsRyE3b2aY6zo5ExGCpRidf
yoehbQ7WqB5asKvYxmhcogflY5OQes9B6+0byel3MCmMNqKlPCxBu5Ur96jvuJht9wQvU+7BEuzM
b/menMhnOyYyi1IgToAzOaj2qodhULtBKkP5FvnvMtvZ+ml5DMzUOPy6aECYGFXkiNPdosNazNtE
TnrLDlLMVr3IXXlMK/4DbkJUCX4tiG2DyKQ5LtpEoWxiol+DiyOUbbHkuidnRWwjBCR/Jq2n17jn
JJqqPD4PnfKrU7zDh+2CGOqwKkKq1Pp3HVbHJO9MgqIyCUqEycROnlCoEnZU6ou4yx7vvmoQ7fC0
nvt0wtwyr3U0HKaaXbr/Dmkqk7RMhpR2U/sLvH+KAL1FmJm7uwzQRPNEkoSKfL3eXXLAWKR7HlA4
54TK4ElepU2fElTblbk+zGLlanLrkSLzCCSAzpvinQwqk7XERpcbuHj9R5SgL8KOwRHBFGpIC+KL
Zfl3CBjbqiLZQz4651fEyddV5goEfSFDISXBjZ+UNjB4lO7PG9jiuFuvgy0Fd5jvnvICh6kamLON
Zr8dNEf22vWCCYIUL+NVbfOGCOjWnAk3ti7cLQmIfUwgVtpdjfNH07gu1LuubtzS/FQIHzkL5Jxn
Gj19VrWMQelLM1Tg7pDRaz3zYH5+jmgNtJX+guI6b3ka56Ox0pIgJGwb1cRIdV7FFw3GEm3B/BbH
zU1lgb1SNWZXquPS1qbhBh/4URnH2Jba8SobNK9XB0eSR78i+iHXxQzEe2EgyqmjWxmxpzpt7ao0
iJcZ2ftaFUQXJVQIuOiLnbXzQVmMR6tU0JDaj1eVEtqF3n+KIfj+rhDSndTWsW2N+SUKfhc9Ugij
RY0zR43etloFKmeZ5mL8PP8e9en/FLPr7EaZezfJQR83xelNbuR1EEXaYYlb3R4i5doYtIsGbOLB
P34zBg5rQxCmYkZw6ZDQhvaicfPz5UDBk//tGwB4++nl1ymqMaCYLdCeGARkPTWSr7S/E7SPYfto
aHdC8t3UvoZ5ZEOlhrNMTi7C1sAzJfpx5aH9kvnkS3bkGR5o0eXIm/3GDi/iQ5eiVM2BZF6uycpg
ofmviBu8x6PRB2k62uJ8y+tb73gnD4yUSzvNWygDlklDGr1oATKNliJ5NT1NEt1WIhz855lh0FLq
k3aZOxT5FbO+yzPI0ZSC6S1E45D18Y5QtqattcIMpSH4J1Nj+KGTyb/xcyCTrWmXrVxqg4QpIUwE
+YmJGXvUtg0cpFP1qM73VsFpcufsJFvTlswB4+E56kRo4T+UTRS0YROAZ+gf82S2rh1VXQ42eWRe
r0qz3DyE+9EYUNHbWIpiHceO0h7GJrGrDgTy3UUafe3A6iqMfk/8THtUS9PRiS3FBucsP96Iz5x7
rHhTG41VDP1aPHnV2t6k1I5xWXkCWF6dudUtW68mlxB5B1rzHr2rC8aiDetDnaaKE+fV+1IoD3Gk
io6eQkVBFGfdqxrlvZXqnS1JXeZoUWrZhai+T2X9Pl8Eb4pnTNtHzaNo1F6rkwsDzVKasOw1eelA
hgEePQ6ica5yOpPsTUotlkt8zGPNP1dV5llj072xaObGgDXarzjVx35F8QHUvE6uo18Rc7znl8eL
CgbGBL2EoLkGKpgCw0hhdl00e0Hm5Su8RTEgJoizhTZPYCVt7aHEcoNNdtKBjgS94arFWRI7HV/L
S75AQKLAO0za7ia3XsDjCLaSzFE+yRamaLTJ7R/ig8J5AKLBdiYW2CH5AvN5ppZpeIRsFjvss11H
xn80QTd6lfjpc0k6kfZIlWLiGcnolPP38/7AgxR2+F4eF+R6HSoXzDnwL2w962zdYDBM0ac2lgnK
srrlaSN6SdXRmTF7f35dPKeg/7/auUVR9H6YaKNs87FfgmV5ivUP501wt45BijHGK21W4VpIaaez
i2VXg13bAOm04oDzRMRDhJZ+OW+T/slzPsfARWKUUSoexWEn3ZOIjhspxqbLq7le/i0RMRigQHk+
Rs5DX67kFP01fqW/S4y786vh7iADFHI0ERnSbc/TNnON7DF1owCFCrqHJlLHseNE1G86Un5lyewM
gC4IAmaVcR3tandEbVCuQQhGs1ao432t1f/TdmU9buPM9hcJELVSr1os270l6azzIkzyZbTvu379
PXR30gqjMd3OXGAeAgzQZZHFU8Vi1Tlu5dWHgNri/FyQ//BMsGiltjozhbfIw9dZ8sJpv5T/zCr6
gXGHo4IHYwE28VMASBIyzWyR/ETkXglwmcoMQSog2jvKLq2rE5Z1jQ4eN5zj8B/G+ZN9I3tofDiq
eaKyFhdhRJ/E4YYmSzLRGvjKBBmRFPujEwFmCD+JA42EQO8VbaloUTg1rz3x0jFt6cauLigrbdd6
0Fsma4puoD7PCparJQzGfMxjclWtZ/u+pBoGsFeF+iZfhpGWbkw6lqa2nrqrQzxxgOX8u2ZLfr7L
elfIDLVZs3ixxxdl6rFPy14B7QnLARhbNcsB2FqqyAIkIUfOJjCuzHFLubR5RlQIsuyg00LsKkt7
G+Kqb0laB8iLqQActz0FnDymgc3TtNMUzmrn9NFqWnS1sqR/9D6vuXMfZ1tUftz2k5U1Douh/VJj
8guYBU6v6rDi9KLoQBTVfk6//bcYs7LGgXIXtylZQnzb7LNSMnmv/DXtFlfzWAEDPJvjTtuhq0vM
VLrtoy+W+U6GHmMZkW4uwVWv7Jt4sjLGeQxt81IuDSSpBCIK8jzZsiZKQkQmuPStHQ0VKhjok9Da
DFrN/5MmAcyLPINnamgIiDeSGl1O7JS9jneYbfsZt+CJGiQwe0uTgkQxOUA8APIaoPLwxeOj29Xc
1b5wIBzqYV2krCr9zJmCaRXvP+FMWdlk6LI6ztW4yMPMGi76+Zl+26JsIHEHXl7r4bJhuc0MdWWT
S+Waboj6LEKInunjYOlHlVT2qDRXhWldpYoMlTkTgja/fppkdVars84ONsPKNBIiN/zO9OCYZnv1
gXw5n9JtftWLOX7gqSyhqZGpFtSd2+mDZqJwDFrg+7RTLAEEb56tlSHu+AZB1odkwbxYMUYO8lOT
9O75T9lmC1uZ4I6v2emKGmUZ8nt0IuzCPcbBWd09dmTqB/b9cgeu1sATGBV9F5dWzUanKV2b537f
WBCuQWaomQPa06Jc8cBb/a6ZCfZuCCS7klJc4TGggEB3gw7Bh6WGTGNSzgfBT2Lf+dvJX60D+8mr
0zG3k9QmbDaIvbYtB/Zuyh7SG/uitz2RNe7852OAAeEBw2o/igfMGksbjL04bdgG0NW3cSe/iY1w
MQxMYpzoMl8pXSi0xp35wVCkALI2/93cx+rLuKShavooNjt8GVvH/2a+SofKFFMYNDC7/quPxNlg
9hpj1mNVUDSZ3Bi3zEf6BzxOiSBtMxKtbHFf1pVqYlgajv7sD6BtZ5c4JwhPlzgLZchj44UfBrAj
Zl6dOuJxyu0T+vKpHKKmVaJLBK9ju9mqbLm8q/L78wdOYIAvzUdF1fdmA25TJLDB9CZuH8///e3s
9WUB+VJ8OygdlXrQ7F5b82Gn6HcE+blkfC1+zse6oDWQNK9Vu58/mPLbePGTVPTWzLzsnB0OPLMl
MccK4+Z+pf2vySB0jtfFRd0rZPymiHRWtyPdyzdxqDhGSqwvMnBKSyEdmKu2lYd2agrmdLa7t1Z7
xcHhUkF3ss8TJnhvfszm5qM6dHe0l9wya7xYaT7gLepTuFQPzdJ+/EM/4cGxmqa6QA/lTsMbpoJH
3RPjtXo3eJcyXm+D/8uicjAygie2Dk1YtBqmlhB8ZOxcppMPFvKVCdVj4T2V5QnnXIYDk6zOLK2m
p7NQASbXvDrC/kaRLQ45sooYNCmRi60bkP6kKm7IBsTWIb4NRP4VkMdQTUPThC2l6b4tAWmcUuke
4ky+RQ+nG6rxbRANfjWDkrBYvkI68vtCjP2UFtBiqY49mQSgdmpH/W2hVz+IcybSloOSNVCUykp7
rpzkEN1at9PnyNf+wpQSmPGLR+u+3ZFjjGek97lfu7o/utbbAQKrt7PbOWKRq+0Mb/WbOHcroGNZ
anMA+aljvF8Ur4ENtww91kqug7U6+y7rd4kziMgKN/FwZZdzOlU30a/fxLEvpfLNIkG3oq3jL+Os
o2S8mM3+/DneRKqVNc7trKWyIqNAKUZRPisgw1DBUiV4Tt42oREQIivQyOUH8YuxbJQuG6DHNGH+
670WHCVD4EBsTX73nxcTHN5GSjblICcFlYp1VKbYa7rFrpXZnua9Me0KSbBo24Viw9QN0EnrBIS6
vx6gukJ+3ddQRyqGRzSPuM0X40Pnkl2+T9Bq0BiYKDxcwoW1nSSuDPPXDloOcSudEIn6jLzviemL
kfcJEWkTb1e2uIA5W12b1BHD231xYFI4T8PBTzW66+pYK2vcFqJDBSP6IO++Av+2veVl9zj4S2lf
Epl1G3QVvSsG6pC+9CvzVslAZ9Y+dPHn82dsu2q2+jYO3iI0GwQJi1zRreFD4PJD9plVzdCD/FI1
GztgivDGuJkOryxzIDaCiEAecjgqusMw++4jaH5mchGax7ZTcrr5oJ0uUCfzwgC6jWUvK812YnU7
HMt4kLocUhF/+qCyncauPpzDtTQeCUYoYfnaNHYzMX8xyL80T0PQTrkG/y2NZieDacEioruN4EDy
j8pjbXVKoJ2+iR3ItTTOBU/n7Hj/jqk/987koKbXwSxrgvbjByEW/c4ecVoXjziqk3iF86eAwz83
U8hFKMm8ApxXjciIvo8DHDL0WWY2OBo/+d6hNGSD8L13T3zvF1TPRSY54BmmkqrdAAmH/5bqcuWV
HPKEQb+kcoGPvPYYbAf7F6/hACcwG7PvCaaBLK3ySRT4pMnexIFIu1p02jhgkWNJIz0TIRjIt0lu
PUmPdudBW4CcJgcgJAnDBFIOoALPKztKSu0jJXFj60MxOtFi+aFJAnvJI3BgDunjeduCr+PfocsJ
8yKqWaHONzRoiK3Tv3Mluoqh4MU1+AfGOu+baWIyFVfVgASuzz86m62SxxabIv9/ckT+CXrSW6Ms
BxSbKY0fg9a6rdXkTo1i5/xWCSIc5VDECow+KZnIzYA5aNyHvZx8zqzEX1rVPm9p+wVstWEcepQd
1KFHZurHDTGFWNjFymiCYEM55GjlKSQRm1pizWeDBFrq5X5y2gOeFd3QHUXgL8ANyuEGya0qLVFI
3pXSrWnmdgjKojYQ9SiK8mfK4YYEuu0kznHduaIhc/NGv9ovDkFSddGDsQL2/tivy0eKBGDFv6y0
fahl+YLAMoBKstgxReb6oIhF5gWfxJPFmTq6H0MWoWU8/z4TuNFb9YhRlwte+wQuyNPFLWnVKgWL
0P3x9UI6Agfkb6lpHOtWEimIzdqNLD0O2T9XMga9eATPEhfKmJLoKCjprgXBTb8wNU3VLQ2ZPs+j
1kThNKVzCi7DsPwQBW1hV6rqkzS8r9TeqZLBR5ZcO9UCJk4BWm26yso0d9IGAH4WMur3178+bz8L
r2xxJw0T8aVWBGjoY8121a70xzf6vXVHnMKb97pLHoigU2wzQP80SGT513tNC4LesmZM0KXyMJWl
k2e1IK5sl59WJrgSQzHWZVkmwF/c3FxGncM4Wn3c2Gwz9xeP3F3QY7EZpFc22YFcXdfaAr7bdqfq
AnuoCe3YYxRddnjZ+9rm+V6ZYz9nZc6YikybIrSu/FpguEwdYBv6V9a4SI3okkPqFR831Cf9wMSF
gHDtXq8fqMkra1ywzkfDNEcVyg5PnIngX3LSDwRFSxk6K5VjHs4fNxYef7usrcxx0do0BvSRBQUe
NyBYWlPZRcptL1lgl+F9oYYC59xMelbWuGBNLV0Zpgg4hjkDz9T/jsrS7ozRM0oR/fS/7JpJTWIR
NKjxQwVBCtqEav45QfE0l3thWXz7VL/Y4hZxsubciDpAFnlUlsPoSSBF1mYfw0r/Y6/MlXInDnKb
Ycd8scktZWBp8tyBSdc323qyy6H43qhGaffxkokQefN0U0owD6dSovO6dKlmFdJET0vpUv91pBDb
+2bpsk5MBDRV5vwf4UVtW+n5hfl1zUdCW7/tWz+C4RHdputE60IfYcj+20FbfRe3X7kaFkmsY/jR
REP3nRGljV0jGS5Uye6nOPCsYvk0lGVlZ0XkF1kiIrffvAUQE9hiEbCWmvwuZrmkpYGKdiQWV5+q
sk8CTle3QKgKoYoh6xb+4yA6GKg1mgMbn83QXYgBHRcir6E7eaV7QclpKyCsrXEQ3VZDUSUJ2qCz
Qx476GnZp46Z+aBHdrXbed9q/nnUZDkIv5lre5yTEmXG3HGJNqu8TN2ynl2tvhs7iNhmt6mM09i1
ojO4BTFri5yr6o08USiG4rnlzvBlKIXi1TRlMX12imfRL2Flfevcr21yLjtFihEWJvbwvxuIX5vj
Er+k00YyMwaKITjGOZ4XP7ft3YRnrPN7J1pJLufr88lMaxk3ucx8UFrLjuvcPW9hC5pfPsTgkzxd
V5VpoWPik+V+sRa7ahM7qD+dN3L+MwyZS/NSdJTn3YIcCG219mLuEjj+eQub8Lj+DnbqVmkWVaZU
pmwE/opM/LyvQWvyV1shpv2aQMfnaHfmeEPREZa59NBC4Byidrgldr4o8xF+Hlvh1efNbRKqSQZH
eHLv13BLbOU965Xk8ELPq2igGfJvDOXZ6UgfDKJ4ST97VNG/CnaN7cq/YxNeaH/9rFSVkyBPnrt3
/5MWrfWXcRhBw04pJ9Yr/NzqFkKJHsrQFybHom/jIILq3ZI2V3NhiaxxSDFOPxwkB8hC70mdYxvk
BTemr7im8Un8csoW68zWndp2Vh4ZTx2J9RmTuMRS9kaS2aYFATsp8Sf9cVFFOgKiA3D6/ytzc06G
sJFO16hX80Vt3epXfnLKTla2FoVmuo6qjN/g1btt7eWGvqePxFFs4ysaTAVnQGSNR5NkrnrSsFDS
20/USVJrD+AQvLrbZ/1tHJDIzRym1YR1vAInRV/GIclAjSnNK9i6ImUV2eKQpCbyQBTjKluCkHl6
CF+5x7AUOSlnU9qF9HOOCm4xedH8WeAVghhDOPSoCnkp6rhPUO0heEVvHSaaYd4PjukXnvZV1Fuy
mXGv/YLDj2rS6ihX4fPa2wHz5bsWsl/JbPfu4uVu/CjM1wTwwU+6JGEDdcYcSk+s7Lm447unGZtf
ugUwYyOeQhR9Kc/dWY/GRHtGB9/tOlfdtQ4IQyRv8ZmYeDju+v35nWQLdwYnebZOg9TDqEVU2kWH
7tD63Q2bHhJfsYWfxcHIMJS1Mo3YQP2B7BgFkHx46lHPd7GYg1TgnvwszDgEaQNxjh/5yH+in7hy
T76ZrwJt7VCwYIpCISNaQZ1Q3efOaRJh8U5N1t75fRMuKIcoTaJ2vd6cbhRPd9BXPdQL4rfC5SZZ
igtMOiPBS25lzOMqkwM9BjQAajt9ssVcJIIkj9cstRalMUpwtO2GNtrLtabas44WxFh6yLXc/8OV
5LBFwgB/EzFK/wxHIF9+laSC0Nvwh1vHs3Wi2tRI1gCEZkHu1WmlYOt40k6IUQ0zYc9tzNqMFrLJ
Xu7Zk2V1FKddgqvUiZ9kFXyk3ErMJMGnSfrfU2ph8Cdy/2y7eGpODUJ4SOxwfWdhmxVfnhy/sY39
BeUQAZLw5JxBhVEGQrB6jKpPonZ8TJ0oRsMWkyyrjpdMwItMcnmJPoW0Jawkz0ymOkw+94gxk/jI
I9EETykiMOHFS42wLRADntOuV3uk6AM5MInHRR3UDAdOu2OjIWCsZfSf4e3oBvZJtEM4Mis6A1y6
kug0iHOK72NBdfYKt0/9H0GVKMKgKroO8NycKmZtlliDj77+PrxJ+bOKPTw5pwKi78QiGMpVsgIj
cLMXR+97GrkkVSN7aedb1UhupKiNbEWfbqaxy+2AUSVCc2ckwzuizXZl9Pait26e9d5cJ05ZzW7Q
pn6gDA9dBHYOTbpvpKm1G2P6uhDlOJBosZM83Vd6d6M38T4BK73o5rGdmugKRrhVxcJ45K+3b7lS
6yEGlbE/fC7/Vo7qjoXU0E8+Sm/bXep3yP7iN0yDHDcTYdPmdsL+0zh/f2zCaSlz86qKxr94y4st
9ltWoJk29ZyGCrKVp4vIa8QDhLbYSVnZsiAONUohTsLrPXNTXE9VXr6L4cDKVhuVz2NMo0MtTztO
B9Zru5QeqmxuC4nJY7HXIfhMK7fydadls2iiWLsdkF5+A3ehzGpQtCWagUSeTQ4zuAGitixmuEn5
xvKXS95wRc7DIXgrSW2s6OC+u2JDBdDGk+aaYVx1kgHnkZ47xFk4NOzABoO0mOBMZI1zHxLFoHuc
4T5s3hbhcEE7al4f2OvAdH9BZNrevh9vHwZPm1tVWl/RFBjQKJHTNDep9s9V6cSzg0DZlzt8QRJI
iSzji/7DdOLFGrd+8zxivEg91YFBFLH7+mN4ABQ+F5BubHZg/zyBTLb41xOoYnRlogZQ7Eez62vl
sYQWufNmRZC+0+OfuLmmiL+E+ZedpN+vry/ryZ20PhprpWSBtoszd4lug2BndK0r8JGz5xnLyN21
FGPszEWD0CprudLaneEse3qbH1BM1/aihn3RJ3HZUTVlFjIxfBKaoJrlUSHfhU1Q7E+cWzUuHeoj
Y5hnRBxfKhUPOlxuBlrYeHi0wsiJhUyWotXj4njd6HompVeFHJH7/TYBEHdmRKKf7re++F/ifkJ7
HHpkPYgwupmJJsWfhgUSQ1Jqp8pjlyeM/N3WMx+1HK8O3k3q4Mfd5OnK6Am8cxsjf54BfkhAr2YZ
b324c43Ok85R3v2Fdihnfpi8zukGzCWRTnQktgPBi1EOWSbw6ll6Dy+96g67fWN4scahCiVDlI4B
OxN3K4GvJ/VTSJGLx05PBY0zR8TkgaVQlirr1MKnf0EaeIhtC9TIlk3vsczH6A1YycC8AxJDw5Uq
JyxtGqJNS8sgkETBR6J6TO9Z1J8rOLYmB0OhlMRtFIPyLccwZKjZkanaY1n4UZ1DX+CjwK1EO8zh
EEaWjVlv4Vaz4Z5kN27Yg1RIXMuffPGYlMiLOUwK80RGtyIKkan5Rmtqe1CEvAQiL+KAKNfTLO8K
3DsT8KGhG8y67fY1+qhR8YxmjNNYbjoJSG7/5Wb903P5MYIZTVVxFcKPOte0ULiOj9SFOov+Fvw1
XuXLuS3YNsFH8iMFUWDWkxyokKYDGlDJY62Y6ICZwLWuO7kMEWuRW57P86nFzxVkQVoNBmtuANn3
DlquX5p8rp0MWZvaTsdOHe6sIHbgse8Cjf4TjGS/yNXBbIr7rMjfWHV9WynVtzaoIg9D9J6qZG6T
aK0dobVJtDwCr+ZHEihB81Wg47eWybH3cBu4qdHQSZujemRkXaJgLjiy/GhC3DcpzRVczkOlss02
vA3pUakPUrVTMyqgIhAkDpSDrIwOMlQXAZL98KEzDr35tdYFrwVCd+YgSEbSELYqrlPXwD478mcw
mJ9HUNo6CCz2aFZUyn0cK49zTY7NbN1FpuFolXXsi+KaiZxVxswPJ4xMPNlSYPNKGj5BcsTTP8lG
PEzQyQUfuvUVL/JHEhg2xEJ8cOjb0lA5UZq7URo7tZXhBIk6xNl2nVlhfmZBpm1WjCn6cav506Jl
u7QHvWZwpy+CZRWAOz+zMIblYjQEsaSSwWegPYS6sKtLcLD5QYWYjOmIHvTrEhLR93DZTyeVcyFT
cIt0YWZbseV0keaeB3LR1rCfsCqepFnVWzqTa0FvVUI+drppG1nrzE3knDckgA2Lg41KS+IoZSkz
6F8isHuXjUdVYQOUaHs44NC7H+9/LCwVb3o/941HFgMbZG/1zflPEsEUP3OhFqliJRSRnlW5Xs2I
JTjDFpe69FOWBjO7sb2+pna+fkcti8thNKMdtSx8dvPX9fSedQzUX7kBi0iT0EdoGrkf1/+ocuqO
5JNmihzj7EmCEe4CFakaGrPLCNJS7UdtfOyCjwJXOJsPwQBzzNU5qsfFsJYY0PO0Oa8tSJzfINjj
oCGV07gN2cXoqfb3mmZ50dpxEDFkiVxJzBeQZCCb1ZxaRAAtssBhQxZls6Siu88n4bsI0wz4p3t+
f0QWOFyYqs6I5RRONlXSQxmnN50sSItODS//GuSwI9xFJl7yLCELq7mFHisBEwVqwIxn0XKS5RCW
aP1FrAUbWacI87/zSATjHDbktabUzcxULvb/kVrBz+zFkk+cKStn1wbotKUjsJw5n377Uv5g5CTC
JpmzmA5r3MIGIdL3idHeXlU6FVnjVtIy0kzLalgLLA99rc0BYgw7w436vy0/uLmSKWC9mBzUllKY
63ILg2xSULKf2bX0u4sVWETOwncddao6WGZy5YKevZpYoAX6FRiHWk5mJUxDP+0SO0xTO69DJ5M+
zu1tVr47f8pFqMi3GSH652lSXxUiBWGLp9ztFEnVWwtnQGm+tUR24uYvq5n98x8kMsJBr5zOE6hN
mDPqeNFK9hLIcNNSgI1Cf+DgN8ATUttEKPiw2xYjsU6dYG+C2/SiOZOzGSccgoPiYckLMzKwRwMm
HTXLC75P4B2BVGHp656afJJ3oZO6VXUruiQLYgDfXBRqoaLEE7sdZF/yMLcp/XJ+t0RfxkFHN81l
RiSQDYG6VHFVCdIMRrdbhuB/HVm+nrd1viSMZeRgI5yH0KAv2ofrhINt25+iMN9NZFB9UArI8pwe
AOObH6/HF7K/ClCD7ybS9TlNaAwnYY2fOZ6TkuwuUt60Dkqht0yTpJY/QdHPyZw4FgVygZ/wzUVh
FKB+l2LEWG71vzFI/S02yWAPgyE5EYWnJpb+UKnjuymIPUMr3LlNTbusjaM6K8suSdXCFuz12czf
kvlepDSuI0Upcc94nsVXcVaKm9PDUOeLWjVFcMD3IslBr4YLe0i5Jt4KzozKYY8RxLWs5UjMovQv
vcc8ljG4eTfalaYfBKsoiOx899HYlW03a6fb2rqji00PxkIRZJETcUlLMup4SzCxiFZ4b+YY0A2F
LfOipePgJjQnoNkQxX7d5IVn0KZxAh2d2KXRzk6aRYlrVJniglnhdq7rN9Mw1bZhto9LPL9TCEm9
dql6dxoLCXPm4Z+uNodPhlV2mVoDL1hQGe8xq3OSXb6sH1CEhnx3Uq7qRZQzIe3OHb2WHAwn2cV+
WTzMO+LJexo/iMr8gg3mGyIGvdfRI4jCSVyl9jwetErEDinKZn4TDzaySVOYdsZpjP1J7wFj7PIu
28t7IcALIJfvgZDkcZ4gIsDrPahuireEbP5DvYdVBsxLBqODTNKzCpY1f/bQTdY69FB+00D12vnj
IgxlpzbpMzc1jcOcIK2TzqyhT57jpHyK6ZIc+nT425qk/4FCa3YLois2NbuHMSo/jHh5tcukvqNW
8T5Xx9bush5NvOpwCPvmjVnqhktna7TVRjIcazZuW3l+m3c0cnT0dtlaEb3TevJdAGaCkMBrEU9m
mLUJW7NmVxwCyTMQGYsb9ajoXueLMidRSODViAOlUVvC8tBrQsIpuP+2P+g1VFWLyhhe57BT7ZpJ
JjrzByvdxRK6ssN6PyXTXqPlsS1j1goI3LLuIRjotTF9L1WmGxXt25ZOO9qaN3GXv4+V7mCmaEfU
ZLAVEPUoddJuyhI3yptP1gSKVRpGuTdOBiRru+BQLCoEY+TojaUPsadqee+f3zIGeOe+ioPrUV76
XjcCMHp0Bxphk0oJXRD7vovtHqQKIfk2l6K51m1cXC0lh8KDMeeAYcqOlgpJSMj9BJAAV4s3E6QF
WVOjFV3V5PvTpMnX87ow6KqoikJf87tDRI/BwfzAWm4rE1pohb8k3vl1Zaf139fV5Et7aEnNNJqH
oR/gWcMybbn8IDeNwMgmRwskmp590uTre2kWl0bdg7a4MKaj2nbfQbn8Nh/Jh0DKpvuyj1ob2kMf
Zdp/UJbhK9HHW53Eh5bkbk/0T4MlfTn/2dvRYfWLuApgRvS+mmJU04O7AiSfy35+yA+h0zjFVaK3
649nsXBV74mksApDGd28EFC2k/BuDHaNFYqy3M0S6uqD2EavrMzESuJZbiS8dkCSbbgdHpgem+WE
rafsmmPkibpvNyPeyiB3E0UTs95MEva0WeTGplKqe7MVeGVdjjYEPxR7mshVTwYrmxy24SGuUosG
HykPLiNTf63UhGhROdRJF9KbUxaH6Ckb1i3p5QGnH0+eTuL8oV9ykJNEbaZMJpzlNF/8lLUsA9o5
LlKp2kzqX9aTb6CuNZCp6wFihdph4pe4fZLYkscmfomnG58u6E3djLwri1xBS6EmVfUGWRlLbP+D
p5GVKfbxqxMh1QQytyVM5eFnLT9EdW1rQvwUAckphqysAMjqqmFsSejAYdz3TGcJA+GX9d8I0PrE
77UypjVDKBUlAGQGc3Y1j86o3KL7VoAlm1ej1cJxUNIo5hyaGhS35GRBiK/sdohcarwfe9F5Fpwv
vhQONrW6yk0s3hP5kzk8ayP0iHiyckHLmCCkm3w5PBnybiiyXtqVS+HWqt8Y+7TPnHDy+zSxR+mb
TP+iqh+TzItxG8yyw/kDLlpbDlHyBQ+enSIXvmXVh1RpKtfEW6Gn5XK5T1pFJG3G/tyZ8E44OKFF
NMyop0lPl6DgowY2FTYJ3I5e6Qy2Zs/0RLWVhq64OL95yXvxI75SbkyW0iWslWsuPib9YeqETJ+C
1fytPD72JNNk4DPjlM+sb8UOTnsoD/NwxKYyAWiFcYglvmhkQfRpHLbINKoUZYHj6vXb2vonD0T5
ieBk8AVyC8PooaKdTgZrpozn55PxrCgsbqbcvqWsdotLU4JmmYwuBVz2R+M4kwe2lrWr7AbtLVvE
dn/+IAjSB34al8SJNeImwhTlH2c997rhnzibvbkpnCF4d97WJu/hKgXjq+amPIGQQUFWPToEjeGZ
284+PYBsBfRMeJYdPkhu/lVgc4sAa22Ty1WWJq3kRk2QO0B5zDT2sTbfxcG3bJ7tpckhPObTONrl
w//O2xWECH4qt21BqdFrOPGxWTmyWtnKmHiT9PG8FVHY4wvoYMKCmBr4MbGiozfdFrtpPzi9O99m
R+H9WZAz8MVzfRiXWq9OBMyG/1QMexqNFRceBavHV86zTFaJIUtsEumLZn4Ip12pCVQ+RCGIr5C3
lpGPetCcFPGYxAB5n3qMLoxou8WjeCQVFqcErshXwHMatXlLW7TtFvdSZu7C0YLE8Cd0ljlyQO5A
lezpIGqg1fvzXiJASb4WbmhSTuiMYXAZTwBy3DuFrApgRARbfAk8NKqhIQEusIz6E5K8qUcPKEow
acZy1wfXafKqqo7KiqVrmswTLWZZVIYDa8djbe6S/YzM4eld5bKchQWT34P4i0UWBVdZH6SJmkEL
wDbRHxkdISQ13fkNdFPwwijO0LdPwIsxDrZ6jJDOSodeCErfJJOJDlXIX1hCLh7RN3F5EDRogjHW
TqLloLRIoaNs3E6OhCaBCk35V7FmrzeNy4MWTZ1NY0Q9fSbHUX+sQVpHUgHib3v7z5Xjx1p6NMeM
UYNXt6KPXFVunKS5qlH9xfd4YYslQfE0HZBRXVNJFHjCbyMrbaIUfQ6cygMvqCNbmv5p0sm9BiJe
Fo3lQSvf7rU+G0lvmbuoJw5B3+SUt4K+1tMt9sz5MdnGrWwYpmyNQYWphadVC4+Mq/eSyUuRB7AV
XRlKe2KNi4XtkSDj5DS6epjKaRKVCARHh58waaMRPF2ZnPjZob0f7yJ3sMcdUxJtHyUxS4vIGocH
s5rNZlBg8fCMMmOexjpNmJxuuBRcDsJgL1pDDhhQ4x3jvsJbVJ25jFsBI8iJmztKccv4rBQ37G/E
Yf9fosiLG3L4EA1xGHcarLJ0Jr1JXChZg/uGsUcUvrQ77/Mia7/Nm9QhnUwIiv1kOngdfdC/pL8/
v44fN1EWK08zJlVp7WXHtBkfx7vQNjAcednz7XZu/2KP+dTqHARLtTRaAbQ1Js3t9MOoPBbJXTd/
LYPF/sO15AAk0KHMocQGvg2XTb+S4r9q6FhAlMc3SuNjChFst+mDfafFX6I0OHZKc9OXzdfzv2L7
HvrywRzCzN1Ci1LHhgZKaZPyQ2rdZjR0tFTUXSE4jfz4iGpOXdsxjozxqB1p/qlwp314Eomd2o8X
cEZuX0NfPoxLPeiQlVPK+vnmt8suV3ziJrvAxUk094vHuACEuaroCzm8CapQoqVVJ7jSjx5rAZVM
G1S6tuV3fvSXKnhvEW0chzaEGksusZPY5kcrLDyz7W29/iyNojR1+w7zspAcwHRxW9NQOR3BV3MP
CpaQHxjJoyXNaHOy9fpWDRGY8WMj1agVFhROTwVQNoIo3z2PIDJOTPGwltAe+/oVuCSBDBmZEWnW
b3orF2WOAizjiZ3racrr1MJiluH7TA6dfs5tOapcOZdtKUvt80DyL5fDn37CK18klObqwBjDntRi
f71ddM4FWgaCgMuPllAzH4IuxXpmNcg3ZIR4UEb8Qr4hrgyKIpLF4crUa7NkqEOC8gEbh44wAf2G
HtQ7Jpwzd6cxz2g4/OHactCiqXIrp8Fzm4tuPbe5SNNzm0urCdtcNvUvV/cOfupEmqJGYczF+E62
sq3dV5g5dwnmlPemVx7q/+Wdo/dukoovqiIY4CAnU7uonSZgm5F5xrF/O+2b8mhC0rt06eJe8HZ1
Plj8JvZRqrNsFcnJd58ooxh6gzLquWZ5QWHjPKpCi/JXLIhQ317gwGgjHtaPL/LuotSULdi/3yMI
/4qNERVijBQLOoNhApPl7yHWqNunfXXaapc7aLpp9iNU/y4adxcgH+GnVrR2GaQxBhSxt7PXEoCd
j4xE5lKavpi6YoDr7nS5dDHrmBUWurQ/ROYogDyRIe7ShJeWhfYsd4P8poMStK13vRPI6BTSPgkA
4PyJIDxVtNnQgEqgvwOpvHbMZ3e50To3dsqD4lrR8YJrhcg/OcTpM92aZlCFPPnn02v1xVIq5+/r
hJ9iKeu6biJZxiiYqtlJ0DuKFNiaIXhSOh8uCE/4FSkajpwE0lUcdQc8Obf1WAiy3NPD0JmDxj9L
x5FUjnKCefzRKT9OUFFDNriL31W70Bvs+LY8BIf4tr7Vdqkbu6Knne1jpimaRtAYLlMeVKpyTtKc
4Jj1RwZjjE/QC9zGG91xcPKdkJd9c0VX9pjXrhKacFTqDtLhjBrkCUsyk80QyC4jbEJnBcgEqfn+
/FE4dT/+tsQro9y1yTKUnCYDSsKhUU62lM61S9r273hUP5VNtieF+T2O+7vOHBe7pNXjYJAbZS4/
9Wr3sTSy3A30/L7u6Z3WRo/SqO1IPHhFpT9WVeZVGkGfVuNFfYA3xjL7Qkx913fVXVCVd3k4vYkt
sh+hJ9znRWynqrIvrOQ2VvObqhl3yUw1tx1URyrMTyEuHfU4pqD2KL6eX4PNzG61BBzCqVQb67FE
rZ8Ms0Pp7GQzWmZo4JcW2CZ6UQeb0K84oJONOtDKHPvces0BXsWm29Lpc+sy+a3CL4lQyEbkWVyW
lQcRJA0GHb34R8uOHNCmsgPU2VF6ilLLXXIcVIHC+Cacr1aVg7xyMfMC/P9IJ8O0cSD+fdD0ymmM
xm0bVRQ7tp+hVta4+1sVptByKk9PQ69tJ9nOWVe2uHyqHUNdUtkVbnSC7zM7q+37Avdh3RtmgIMe
Q/VICEabOdWLUR4KtSbtqpkJCS713vDjfTQCBKFnObh4bHORKjfCftXNOLIyySVVdVPVCoWG8i6S
donyJrIUZ4xU5/zhO7E7nwGg02lZoR4YcqJkKdGANzZoykk0/Y01pcQ2Q/ON0vfdvi+MBlmVAcfN
u9mGgNa7rum+Nb014RnJyh+LefTqWPdAqXFUov6+og1Ww7A+NFb9dljCD7hxe40W/x9r17Vktw1k
v4hVJAIBvoLhhkmaqJFeWIrMOfPr91C211cc1tD2rh+scrnsvgCB7kb36XMqlQT9Ts6yd+5+PeMu
fj3LU5L37a8YsfD1Aj74YWHK/icTnNvR8OJ7rPxU3BqZLlvcKAijO0P0Wgalmka8IObJDuCeCf9Y
mbECENvl4pbUKLS98OLFF+e+vLOyF0w7KwQ1VaaH97/h7i6sPBoPTcbiXv9jgn9JSBfO4qWk+A8m
qPYuwsqX1Rot/STFRfARrq7Y+Y9kaj5EFkpD0tuH9O84sjVSKIl6lhIctENjnM0mUkGVq9p/DIK9
WYi9wLDm6bfSrrWg8/EHPpxf/0U3uPT39omAtisMF8dp5cbCviRmFvxymRc0Xfrdn6+0fZ7wHX+y
hgG1zJ/jevHR2uj1UKyNjZspe/2/HcU1EsgvuyLoKhj5hZvE1DFEC6Gm8w+nPTbzegsAe4PrIGxc
WysHM6j1/8dqHoMoobQYNQy2Bsr4Ima9npkgAzZPEybjcc9AxJzHIENaKL52GzBba2MG45agYMTi
a2RH3/OCNxSiLP+eKGMrP8HCKDMIk+CuWEWaQCSlD+aC/JDw6kho7/UReXn/YGyaYJxjJMsQEIJb
mSiCXBYZ0YGnbz3Qfzipxtz3LWxeKGYJ3dQFYYKuyUmlL6xunq0FJJyfsvxxmS8U9uTN4zNRtY3X
y07s3PS7XNcZSC4tycX6E811EOqgVQoP4ck/ZO549I/8HCswc6k9W0sCtQ7TXMeqJDQlyRtZSbz2
UkYjERyo+RwBpj9rsRMkGIb4PJKfVnj/H/aSU0kswgxd4K/f30KkRhs46AGPXARqm9pOIdFsgbnH
1Q5agLJgd+x2pa63IgsOiE5NqkOHiq0cYlNImgd+AVLSX7yF/x5qtxVZOJeWDrUrCpHJVdj008qU
VRkLT2S63ZHiKTLJq17L23Ii397fUAiKbn1AkwuJt6zBxNpVpTQKx5jU0tPkjdGamcpCESqq34+W
ca3n5dc2tZxmwBBEnt6QoVdBD9LumDhtc++Hhko5OzRhkqthbBM1tLoKGqFo2z8w/n2eEs8oqR2K
uyqebfgpUJIbhy77Uhh3Ma3AU/RNDD9I2x71XLhTaXpRox0Qf4hqW71WfvOlyomKR/1smIYTVprN
+GtvPGDe9CG3FgbHYThN/LEOwc1HtUOT3epMc9KAXJntE8nwMhz0lHsij08Gk16QJeBJGI8Vfmif
3tWdgNzkdC6GbzX9GmrRufZTFRm4n4EFhrvszBqp6qp2gwxszC0ERTGkQUX6E47RDjP9xhhu4zo4
mSk7humNMVdOaHa1wlyAHc6tCkQ7Kr9Nva4a3JqmdmFOTtomn+oyuS5G8lEPdduHOh4G3zIVGtyt
BMSWew1ZTJycpqZBR6ENMT9R2CMtjgOP73MDJC4T/rf0vigCt2szJ+8FnqTmcTC1jywqXL9ufbuZ
vvNYeqxq3WL5uqM5qHHAINZc3xqAeJllpHQNOaM/PzDkwGnUHVIxHfK2PpRYagSCr7jMDrzsvqXh
MrRHgQdLnK6Wh8LsP2l6b0OYWgVD6VoteuLV7MnuBQHRmeoEcp4jYvl1Ngz3nNahCqbE8TVxlfTz
TV8PqhjnW2AfXas8jhV9LkLySE3+gXMdhAyBnS/c9phXFuFPMeSqNSYVMPJE0tDxS9+hwXctjVEE
JC43GgyySdUK8LaCoJERYZOmdNraUiSdvJB+TujrWKS2WaAFPDS2Nt9OyaeZshvoxl5rSDpAp6v6
xrS74WPcozxmlSqWuUJN1cV1dMaA2zwerpjI8NUr5ae6SulXDZg8GXzuNWZnxXPKvw0D91LSORkb
PGHcCWk5yIJPURtdyZhc+2kS2IWMr2P+rR8+pKX8pi+Bp3w1rMrjAz1OmvGQB8UVaAa/RRr5hFpD
6/azedKD8OMIXcOJ9seyDBUvc3zIknstQWUivPdF6eXTDc86NwyLQ4d6DE8iFbWD3eBCTn3nmn78
EoSmPYUfotw69nUHOFyJSyYeoqL6mpfJbds2bkvDE0+SQ6eX12Zr3tR6fYvQeCu6+Z430qkT61My
FKGy5qHFpjPctuGYT+iQxt2BhINNM+pwPt/rc3TVGCAHs8iBW/6HSA/u/HFwOp/i4L0Ac3g35/O1
Bu7/vgpPcSkhdPVAw+8VaodG8goyE2VarT3ro1tPyUdmvsQy6FC0jHNQwGcf/W6ym1F/EDqzc+3H
XEwu6SuFuGH3g+VI8lqidKbybLirSAThyVKNcXpmo3SsTldWEHzvUVH2+88h+9TNRWdP3aDyHEpz
NDq39adGB0+H0Z0yEp5HH3MAA3VTkdphg60K7FESW2iTimbygi6n43efS5CRmnONV5duQ4dZQWyh
NQNFR12VMzmk0a2fcDuyfEUZve8X0fhKi1WFuKVhvq4ijQsxXFuPuOqM+3r6aZW58vMAr7v6uWj1
z7jZ6OyPbpNITF3W3+WUOoWpP4lZ+9b36TWO7imB8nEYw22gdm6LpsjPdUaKr6y1UhX3xuBSbWic
ycxfQGM+qlqbnHhIejVGQLTGZlmeA2P+wWNcqKGeBtWbErfPLxuVFrLHD2M/wr4GmxjrlsIGHH8y
sdPQDk5Vlce0KV0AWL6YHNsOPE5cJcTVmHXtRyg4U3rmxLfOhgZ3Cd8gG/00RKiwZ93HFgIKDjc0
FZbVDSDEONHyifXjjSb9VzzVwdrTpLdJ97PGFvGI2HUH2hs+KwtH3cckyjBxfOW7ptJcMX420tKJ
y3t/NNWUFErk1xlOIoTVFNRgVD1Rj/BMReV9JcfrIHrp+OhFNTCbGPpLaycJU8dsC2cRYEv0Rgmt
UI2V4Qjdj3P4mVHMwRPpSj7e0qF2WERfp04eGahJ6q66nf3YjoU8Z6Ohmhj+AsMcRTYrqHV5rMSp
JIlNROHNpeFaieWO2Xw/UalCLXuBgAezE5GMytLQR+5eijQ65cLHgkcnz3Iv0kcHc0UOLQMPXFE/
eBU5c2OehKxd0Dm5E628ikY4hsWrDD/rw88+124NDrAmL89N2NuzP2Lst1Y6nxEucnj8Tg1l7IgY
p9UPHVKDw6AbDw1lrlF+zPz0KOrA9cWNVj3JMVaZQLTOxQfaZ3fLWi3MGxVcc2TVqKzXIcLKH7UE
T5Ey/1Th06W5bxsTPEH7MZw6RWl76lNMBUui/MLAKPeHxdfpA/kiRkwHSt+29Adw5bklTm0VPqGa
fJ9P/odx6I++rE91AiZe/7XDH70FLFYQ201Wu8zQbJ4Ih/TtsUQEDov+XmtSRRCRyya1RfdkFd+G
KDoSQlTCH5OlpwTWZ8xLHfD2VaMvjn1Y2m2TH/XUODTjD5Mkz3j42FWM2kWefQdCW4V5qTQTu2/E
dt8ttLyB4zOo0xfDbWCEbt/+wBi7TXPDjsOffTwc43Y8jRN7aGqJ1X8F3ckB+nTXjKG8HAxKl9xt
ysKuotnxg1oF1gfi9xCgv57xa9KicrJmOtaYEAXCD0G48rLwNFu9jRt/jVk2L8QuaH4AaBEyJfYt
jEfVg6pzpIkN7MptxAKnygq3DS27ZJVbFM9lWiOGUBXS16Lo7SDvnTA+6iR3eR5TVcd4emnPZWQc
xGAcppJAWiu6SoNvfvOxTnQ4ukiJdlZ69tSNQP4M0Rls6VNFoBXyIcU0v5ENt6VeYko3PBazplhb
neIMZA7xEB6Y1V4F+s/cME8VM+H+9GNZT3Zfms9QP7TbdHzorNId09mldeXW+AlxpSmt6p4aI3iM
SpYrI/DvOjo7IXRzhlhchUGR26zVXJKDJtkQDsc/t8g2xqhxyiwmCqtwRvNTNNQ2npzXQQA33s9e
Wfgq72bX0Cccih9Gmbh8HrxK8NrtUmRHXRe+aCFI5qzAq+pWZcZ8EPGrFt3W0jqJyDxQDN7FJgR6
CxPkZq1iPj+L6icx0i9GVXyoabB42tvQ77xaw1o74zqlTzSr0SRpETR7V691HHwGbgPfhtrqa0sa
lczPVioBAigfI3R+ZB+feYgk1vzJ/OYGFC92HkZ2q2W3VGqfqKzvuuapLxo3MwPXiAJVREQN3cce
36s0ZrCRfNEQ6JAAiFDYZUk9oWVONQV2lg6uNvpwKrxQfSyO9awdh2J4qbqXvL5mQ6fMHv4v6Iur
OKJOTUxb7yu3mcAtWMAnIzfwLUzJkdSWfY8IPp6T+iEuuWp9RLG4/JrlePta+G06QBx+oGTcKcI0
m/QxItBnf0ZeDSL0dNZtpNFuGUe2mfnXNeJD6r+ayQzYp4kxPHGF3mluh9qTVo+gxoYuEiufaMee
QQ/+qaum15J0btZ+FF1lBxZ40ehXc06P2uLchH9Lw8eu/jxiCjkrEGlq6HhMxMk7/07EDZDM8gC+
b9XhiaP/JDy9NnN5UzT9B8sIbNlp7mhGpyIuHpBXn+uEHWTBH4Ve35SyO4xVaZPke7sk/LF0hjl9
GCofV31QrKqhy1Q6pja8QAgPaScyIRMenqTiU9DNdsNf5yXpocNNEoJTgDxNc4fTn9llWuA/lc4I
tvFUGw+T+dIR/ZaQD3nErivj1ccFLFKUfREK1GAE1006HcMoeGjY5CKHQ1RrbnKBMNj3L3B/N376
pYmYDeCzPbYSgflr0vYqrmec0PyLtnTZk+ZYCOs2HYqDFf/k7GfWDHgZobJUtp9rTaKDV7lBjIpG
lDhW+03U0J5qa3tEWF5+LJvmq8zqf4zAiSs/Jg/RCHFbrhVHI65fJYKeSAYMU34ctMTttTpW8UTP
Tau7/mAdw2wHzbcF0MC7WlI8dfG3NfVFKbIBZKx4Kk18vOtS7MtgMYCZWjwrwJXhAIWH1E7qM96/
bbZXB9p8aVuUmMKyiGGuB0PKvDerrGZ/cHwlxxkAH4rhSgo+Ns3Zm9HdqmvxC2Orcng0FAkSQBoe
5Mw/Zzy+gbbxzm5u9UcvTaxqMQUpWYnWNEKEeTXhvWro4UG3Zs8wpVu21t72bQ0pQQedC24Z1BTm
qgwTNlbYDxGVGNrxf/hhdBto4J2n5BCbuQqD4TUd0+NAAi+ryB46c2s3TWBcmJAgMwFj/e9lp2po
594sNBOYQu5N46kq7OBH5SwDpFWndMM2Z2faJQ3atEoBQ6F4v1CxbiLpWuibelxiHitMzlnBEpWH
014Bb7M8aV5YWX7FRasqLQ0iqgbHchD20nmG+0Hn2VtyIo94mLf5T4QXlxZXu7lAXuYOs0OeTosX
cDZg2DEMXgbQzewUt9alLcrAZyrAoCpQDUWB6/eVNYY/JBlrpVcb10Pwsa2PwSwwxXZorOvGzE9m
8ul9g2/3cmVxKSVe7KVvzkadB530cjQAlN8l7sTEw9B010UM+iIrOTV6B54YYGLxJIgRaMsf/pDj
Bd1POyCZN75u+SmSSilB8SNQR1z9FHj+0TcmtAUIynljcc6t+tTN6XWGjIGE7Kn0wQNXav+68/nL
rqCoBQuDW+urwsPBiOYWPjYl2QsJ6EO4aOgE1mxr2aiKghAb75SXQvKP2iydRgufdj7Cm5L06hes
XJ+fxCAm6svoMDYco2NQGUiHzoaiFZ4kmI5S6DMg4yJBdwhn/S6qxSvxgxfeli7EF2+HLA1Vl0xu
0HZAffeHottjRnmL+lz9wtW3IfFcD3GLYk7v4RV3CksVmQ6wkA/Np4VZYxxP7c052I0JbxuJK7vL
zl0cT4PqSNbnfNEx+RM7HwDtUaN4nnnpza7e9/YR/PsorDx2mpeTLCQTHh7A3c/Jzm6ZzZgq7BN6
bw7qhnZb2U2hJidDBNx1bG/cJ1ZLdGExnRvMNNbuMyuZGC00XzCr+ydwGRRNGI70LLuYoRq4jNLu
4jHedMdWRlfeVJCmmVASF3gLzaoKAtWUP8eg8dLC1fMrvx/srmEqikHPAWbAnZO/OM7fmjGLcVSx
0aQwCZHrTgUADmMVCn05V6AmDG3wHV8tk8Opmjp7cNIjKqpXe8oxfOu+XVjlS+C+OFVzbsxtOJrC
GybZnEtSV3beaXiaxZnD4hmJe+gv1+8qsdqnCrIEKm6aIwbUUJXwvxljcZozC6UqFn3Ruy8ZksBw
DFVO0/u4RYSPS4beQnEKm9bEYz4fbI2OoR2OBSoeogeppT+dShm5YTCehyG9KwRe5stcsbIEOO94
6LZB9Y3UjeW0LU/U3OO50JRTqGrdeh2m7hvXx/siml+WIeeA+bcIx84kK6lAzXTFG5/bBgEdSDSk
y5Of3Q3oI9qdaX2ES/tGAq3a+ZBvMqvfvyNfNSUHnOZuQIXe46VZq7EZrtKyuRI1eWmF3fr5DiRr
0x9dfsFVoKSl3pOxTKTHFQtt/1B6EebbsNHlobfTL9H3Rd9BD72x2GXyfIteWa11FTI7vFDHGdpy
4JZc0I2G8lCzEdN1cZh60FPN9uxmDjKsvnNmph7jG5DMvX9t3rTbVr9gdWVp0FcUCioYGGlJouhS
DomgKdVKm807A7qbpqiB/J9S+KS1UEwBTUCj1ybhzeEXczrHaMJUsOnHeyfoLRhtWRR65ha3TP62
rz1UcWMRLV7AhCDoAzlIAa3DH6BjAIcAJt5M2wjOe7NZm47gwubqGMWAn5tNbWBsUaIymhW2H+PI
3NSjAHvbpMzy+B8+3IW91dHRit60kgKZa5EdR+OMkA6KVtRV2520bjOQXNhZHZAoDOaeih56qfxH
11WqSncw05t5I9SRmY58DT37NWdm3hM2pJYp/8RU/Fu66c0FXZhbZUhGUIBHmU1oDSbDzVSWj+AM
36Fu2jzpFyZWKU5FUOKQ9YDYX2Xf/aZsUbCY7ksj8ixA+Hau1S9Aw5vAd2FtldjItA/SSSchUMU0
v0kTPtooA+sOKeSM7tN4NeW+ecWa+BEokO9N2U/on5U3dJzAdW3qX7UaBeKeyeoqiLkq5ipzu0nc
UjAPKtJlNyNtb/Ny6aRFDgj+b2jJzySvvgkBvuyy+KA12en9s/0LPvbeklbJU1YBgBOBiwpIBzyp
PXEHGoSD77Cn3jXcDDMzulMffNfYsbvtj//eynU0J5UsRsP0hZcBXu7qLnXKO2AkQ83uj1HhfUMr
xSmcEtp+hZ1XqJ2o+Gbve27mMRe/YRX/YkPkUZX4wAhnsZ3IArmB7/V7JMo7t+AXMuIib+EywoMf
xX6vEdE3n+T3erjHPrJ8pHc+Il95qDaVaMKF4Kxv0J7pjA5YVaSgEG+v+4c8/jBPR7MP7PdPzmby
cLF5K2/VjFHdZlMC4GyBtlz9IxDFNW2gyzPbYnx639ae4+Krp/zYjY0/1nBcrbcQIKJ/nhygpXD4
xwSI26ujEtg6U+d0ndSHmAhoqqTLDz0BYXzfzHhRgMAoCgvUEBcm51RPDu8v8i0UeYmlliCCA4oG
pNPqOAIU0ydTD4AtJ/bC9IpWunWij0u6skTWzI5sfr8QLCxqNH7imYp54GP9B6+LJYK+PU9//5JV
hJ2GsAV0Xkok+O1JN3El06uFFaU+J5iCwePi/ZW/BZKtVr46vzUdywj3EDU3SNHQ679kCcCNsZsI
btqiEPYxDAngE8Brvz8jRrOaQrPGl02v5UF3k7N4YApu7pocd0dqtvYRCRhwfwIVRYD/frcFMF6a
Md2X/2lSbvPZfWlt9dVkDRA0+lRLdP9j3rqw/wJCR7v827vWVt/MNHLIJuTQDo1MQJXkMH6LMiME
5X8AVcDc4WR0egPt5y6CGjty1BZysMzz6z125K2bernqlR8qyoYH3fKIYeYtXq3KAjdXcFXxr0HN
doLWZrZ7aWvlhsyyTRoawg313vRzdDrgFJzAbSGYmj6Qzm5RYq8+vn83tpLdS5OrHIrGmUj9UsOb
acjtSbuaI4nOZYjuymkSI7owj+/b24qJl/aW7b6IVuiJdH6tCQlpdOlMmKmSwNGYOxv5K9FcO5hL
K6tEqi/A4w0JXyh5VflVC+TjEyAuhywdn7WJfB0lqjVFqT1FlnmWtek0Ma5q2NhD3TvJxAkCdYEE
r/xhWOH3LEg+4xX+rGXDcz3pDltGw9r2aarmc1yTh6ytczU33V2RG5XSy/hDVvWZjdnBe76ALAEX
ANrNbdv81swxH1ZoEVrbsUN4ck+1Bs3ULgBYiB1bWgcOkAV3ZpGU7vvbvu2WLlzFyi21ktJh6P90
Ff+OkHYzml7s/prIroKq7mASgNQLt3fa5Fl41QEDw16TPKM7i1nG3RrZ4ujefm/A0FAjF3h8rFbH
RJe0VYtkIc6eYuurlt2l/NqoXsv02a8G9PaBMapuafrl/V3d9A2g+yYCj1NC+Oow17wch5bn2UH6
CGAa+QqNakwwwevXVoIWp3H/vr3tnQVrAiCKEk/idTVcGzVjbBDflxDeuPIsv6ReCK72Xz2O+SZ0
dwuBy8692dkLi6ubFGMkJ0dpVHhdro2uWemlMivMSM7GEx+CzAaM/kPC5XVoik8Wb59FM3yYmzlT
Zpz9BIIAFTCWnqtoeO5lep5Cco3y7c7h3sqAqUk4NoQK9CVXoSI3iFVHCYsOBFhH18hzDxW83nl/
7zc34sLIKg4EbRQFNTrKB18LAeCnYN5DFyK0OrummaomCFwP5l3G8z3lra0n6OXqVkHBKIGVQmky
O9QYZFBhowNyWTyHVenJeq+zvOmdLxa5igZwznUGgJD0CgB4YlQOu3ayy25S7+/ldnC/sLO6OOAc
iGQEyPh/Slw2b+mFsdURRkUiNSHnAcI6c8a0wmRbeL2AUdrv8Czsk53D+FYEAMnm5fda+SLQxNPa
aKHHi3p94+qoXheAPTkLD3FSnUa7Wpg//stAy2JXUswYI/Mkcp3eV9QAYj1EJP9/oByHKYYxEAJy
SIEZmtXny5M8q5MqgE5D0RyalDlsqACVmXeu3Na9ZlgPZRYYivh64mSocya1mENHBci5LGxVNHrv
H8Stu8Uw3SZ0iVEMaz1hYhEAuUULmuxSB4gnvQVieSLfrWJXtmArU1+G0XQMmGCQag3ZmFvCWVB1
wQG6nwuj/580JZEtDrk7ds7u02ArIgIgLjF3hAbqG5RGj2mBrDMxTvXvT8PmZ7owtXIaadNWpS4B
vSyg2MgzzEU0894Gbjmmy+WsThwEP0Nem6AcNNnVbLrgoib56/tnYTNFurSx8hNxShpz8DHm2bij
Izx0Ypz8Kz0sXUV9N2NZYtI6rl4aW3mJoEfImhbS8Nb5kxnIvJEO5p2TE7XLs34ke8KDe+t7Q9wJ
ochSgGHVo3H3mHb4RmEUPVTWiOIhqK3spEyvSZ8+T0P3ocrLwNb0zn5/jzfvGwUSA+6JQY94Fan1
YeRJkDHU71tv1O8LoMklBiLqco98eMvnY47wfw2tonXNoHmWihAtYlNqh9LSwXHPshLymON4TERc
e34vP1km1M5mA++tqDti/uyxqPMPLJWFV/AqOA1akNzJLgpQBvF3Csubl+biB66iOpsMos8ZprEA
O+N4cdFbY4rDnTi7Z2R1M4tuIEXdcozsBV5MoXqTmzsfdNsCQxAQkLSAp8Exv3jOCTpx3oPM/JCH
xBVBjfmIYofXdCvxYpDe/svEquwwDYSBG2ARHhWYTkaH1ewxFwPIHTePInph/gFioc7753QzQWF0
mXsVJt4Ua5RW20Vzl3UT9AtQ67hUO/0nQ9+bm8gMLpG6cm6ss/qZ4AUYz8C4zNyy8xLCGom501rY
XtCFjZVzq/Hph4Q2kBAoPgVV6YzTh6DJnXk+YGjZzqJeTdrJLE/gQIn33vybt55zirlDqqPeufJ1
SRPkZtODYde0MDaku63+NR9QPB52sEKbDWDo6QnTNHW24IV+P40hhHkySwP1CAWPq6ObXgNSVU23
MSVgB9BIyG3LKTtU4nblMDfd+YXl1fbSNIbAVItP+EeFcVFanzw3sM3jcVJ7Dcrt/fx7mav91PIY
VLWih9Jn6xnDSwcceoh58+6/Bam/V7UmcAWrW9UC7h0cKlT4wcpByP+dlWNJLZHrUYl65luwoJGT
wR8a0PRN2RWfr2RzmI2dY7J8izeh98LEch0vfFbeWXVfdSDEoUF6SBggZUSTTlXw8Aq8+Bj2SyMC
1a54x+zm4x2TqdzQAeNDT2b12fKo+1OxjqveWdRJMJQmHVAMLyHfhFrj3H16341tZk1/W1w3wYpK
ixozRiEmja7n+lwNj2V0fN/E8qPfbOaFiVUA8Lk/hHLAGL0WMowVNfGJzuVVbQzXAwk9GcauUYXX
ZpKf3re76TMv7K6iQiG1rKlmkh8iMLW1wkMlfie0bW+ehSlt4GUxU7+K0Cg0N2WeAQYwxtG5Mnw7
RnjrMRPy/kI2O6RM/G1nFaQnNLEz4qN2peGOzc74WH4bPRBQe8bxl6RmctKdvPwnL8ZNp3VheeUu
0RGeDE5TaJOcIY8DdpcMkt6mWhBtULvdL+lvnhVJJHAcxOAICL9fvIpSs+gwpQHc3uiEn0AqVKHr
hNGmx+pZwx8oZElDoQ10sLSf0/HfUz4svkWiEsCoxSnA67/bzwXwLHMF0bHFSSdX83EhSEdE8vbp
RzYPz4Wp9fHsp6jmAZ6uoa/dkGS+rWTqDTnZwa5vh3ULeaSJlh5EGlafEE+8KjOX1OG/cCVu3Tmu
wxAjJh796/c4jTAe15fYv6Dvr7rceK7NdMdJ7plY7RsYb6dKr7Bvlo9x1PLJz3cwKlsf5nINqzM4
DbSVAOyC6CGqMO6BBoEn9dbZudPLz1x7RY63PiQgwa+G+uPvJy2SIWSqqf+HYNPSXEVO95CcGPh7
tOtixwVvHoILa+t6+2QZidHOeFWNHvC+GDk+JofGgVAh8zLHckx9z2XtLG8tH+NnrNKn5V0BXGJl
U6c6SEeAOxNEfuNteA7Hw/v7uXkqsI0E5SYTFA+r7Sw42pwU8IZDXt2IUNo5hojet7DlmpDoS8AH
dQOEiCtnn2VQI4WALZwweBNS46OWutpwqrI70V0VqNpgOPJ9g5sf7dLiyu2XnbD6WoJFdqOb+t+6
0pfWVn6CBNbIoAwINEUknXLIhBr1ybVMzWl8ULoGYFeoFZVop6L8kbzurHW5VOvrcGl9ycguMi6/
asqmzcCdHYEBGfiKzMW8MZiBnzEIbceoMO/OZmwmW5cmV0cmriCk2ywcqOH1f6N/2vugbyjscmGm
Vgg1gCW6RFd/gQz+oLfaPT47W/qr2HOxpdKoQaUV4vg0LgVwEHpAPrIEF7imJX7G03mvE7RzQ34t
/8KgOXfgqwHfgpfGwzczlU7M6E3pT0eSJ1dShHchATw6ZHsP172FLv/+wi5EDPwcuOnlQy6F0/+l
rZFQrQghYb+Lfd9yNiahJppJDDDGX5SiFwYLtPvBn416QyD0gxZKL5rT550LsWdjtai+1PpkNCDz
7H8e3OyhfBSB0hrFVP/TcAuvtDvcxEztWN3cyouVLb/qYmVjEPlQukEjZGaYkEwteexqKArOtaen
ozNnLFVjGx+buj9wwR5b8EjF7TLQOO5FrL1fsnK3mhlNRtLgl4xecATlyXzU7Dg6MWXYIKoAE+zQ
7mRKi4N744Iu1r5yt5M1gdohBSxHG4ACrLtD7Guq7x+MZWrJt5ydrd4zt/K3vh+ZEVta4NZRHgC3
et5I6tEG2nd8W7UB0BFS3TLQNHkzOzGjYQuxcLRmFj6CbM4VNbhn8i9s+rqzxK0k4MLSm8elUY1t
WiNVa9wG0Ha3OSSotoKvc3FArHB2BzS2vqCJJs2SviFCr7YULO+yDQDj8oz5lpeWambmcnBlvL+s
rfzQXGi5IJTITcxQ/X5HqNX6mNzEe5ZHz4P4UMXX016O++ud8eYsXthYdvbiHrIe+LFi/CXTOLjG
9VSp4hyWx0VwpHc1sEsOHrWll3mWMwUKoPqUO3vDW5vn5OI3rDxQHCVWnIXA5YK1wAqdIe6PY3ql
yXDvJmwekwtDK6eTVjwDQRGqLb1XnxZxeS85MAKqs8mpz+TI8v/iWzBkihaoiWYbmnu/765PMprr
Wbkkp9SLX40jB25fU/QwOWDgSlT3NfL3Frl1ai5srmP/xBIjk+WQH9iN9di9MJQdAU0b6WmZ/AiP
5IpkavL3X9RbfvTS7uq0TsZQd6lWBQdys3AmCt0Jzh0D17uA+kFXnfcf8VvnRmDyQweHnEneQPwD
awrLmeL9pPuPtL1h01O1cMIUe6TOy7FY3RGDIgRj5k1KDPStzqcuE7SQDNjJwO1RtQcOwrP3b/pW
P+w3E6uTSYqWCtGAXvB/ODuvHbu15Yp+EQHm8Mqwc+gc9guh7pYYFzMXw9d77AvDvj448IH9IAiQ
WtqB5KqqWVVjerv/s1fNP32cvwS8RbdadRipmP59ie+/3Ef+n/vJACf//Sv8S8jDaznr6sGpt123
E+Wl0g2/sv+J6vo3d752fxlaF0wxo+38z6etb3K5cpdk277bJMunYwo/9rJ/eL7sv7nr/ser/OXE
ZD2+XdNMqbdWgvtN+7iQH6WoVdUDYJASKxcVovJRSXznVRNR3QblCHDDd9/bdLuwVt/6+q3INgUJ
Dit73W7Ojs5zm7+obx60HehQFtPzAdQJlx3WJHLEtssDdfLjaR+PsN21HwrAdPQX/Rl0yiSeRLzr
hfDX4s/qfrK0N1zAYnCaCgOQE5QhWOflV5zlTCId5uI4GiEIkF4LjJf//Sa+V05/fUwYYGCOXHd4
Jv8lLv5bKBE2xIrRuttYiiJsoBk1R/VqunVoG6c0lf/Qivvby/Bvr/aXOm6oRncF9pZus+J5Xno/
E09zzQG3yOB//1h/97gwLsGoum4BTv2r9qql2awbbJdupRGaeUKR+k9jOncN92+/u/9+kb88H2tm
V5A0+njTGfZxVOIn150TH7+Ag9cVJyw6Nvqw7pWi/J0nSlSI9lYkgLiK9ayX4x6kXJjo01ZVAbml
zgsIrNpPxvgRlvK1bpaDcLqDUQxn3UuvidYH0rQA6BmX2la2i1K3flUAojOLfWnFR9WygtG0wypL
zoY+7tz8mWWdvepcpkUea9FmW69mDXwd+Dk3y1gnycugtMaLULd3aphtaiHQQyA69cZMtSBtyO4L
dVMkJpSXCgxPzuYavJ0hfY/NVyDkb9hSfza1/dzWXdQAHgc4aNGKn7Yy1qNl0Y/l9Onqy8Fq6tyv
lgabO8YVQEbNE8afeR21Cjt56rjB49RP9YtdG1HGTLo/uCU5y8pevhfvWzU56O4MlceCFfBoeTqr
SrnzlozyNvbDqz27vr3m+zJRD7bo7wvsoSXzbzLo2W9X+5goI4hKBaRLuTzN0h6DRMn4JRmpnbHm
+GUB8Qmaqv6cFgrhpC0ebA9Nt18i0OGR9JzHVKfSgPpkucnOzPPnO9EA0tCDrUM5qtIHvUp3HtTN
uSAlcTq2qiwjnC2YPw7MO7Quenj68iEkwsXUHCVIR3vZmyIFpGefJ2bzdNU+dp7qG9WvxhuBiOQ1
LKJXbzC3c3xx3fqp7ZkdX7U9K0FA/6Tw79giRhTujLzWh1O8VVztJZ0t2H3rQenibdF8McEgeSlS
+ThXHb9K3J68V7nV+aMzq5KhKJNBEZXBqGszXT3V9q3VCqX7PjdaOCVjwIq1r0kJqnPdVbMeMGR1
WBfgVCA8mTx4iUF7xdrFkz/GXD5pubczKuuoej3I0u0dZGiaf5x1DTRurT4X4JsyqqdTnr0K9S1P
LTZzpheZ0H1UYSjmU1Spw5OtnjSwXmQKgc7Pj/3epH7vPXim86bT643kOXNIicy0OYJGZR4FGFMR
teOP0rDkbRfRqFZ+5pAtsjjsldZWLd8K7XUcDX+ZXqam9yd3jgbz1eKWLvttytROaiW+2VETpE99
PviKpgV1rl2xhjhl9RlyWzjABAGd5ov5s3DXXa2BTjQgu/Y3iDkJdmcQ15avFYdWMX4OBrbHZb8Z
eKC6zAqYW9mCG/OJcKFRNIFTa09D+quzzf3I1Zz7GV7j7BvZx/16omJuYts9mC22CUMX2uXPoB1E
W0epaUfsE4TqIC9GawLE/Kh0FTCcDgTsTbpFMM8w86q3jrxqTi9SZKcKZKOa05cpvxfPOLmt5hdS
ffVqPdCUCWv3GQlPCwqlZ/nrT9kbgVZlYexmRzO3wxUc7bBYket1YeOoAZg10ZrRvTdXJfqhZzjd
sLc15iajWV08Y94XcR92qQY4DWLr6nzcAZCSYlZaYmuC/LoDFbvhnKkVkzPZfuKitcux7m9UVGHb
M1Nj/rhWvi+c796IhyArGZsFQdktayCWnwbsmJI7YZpOvojznesUoTaZW6cA5CkuZTo8tMRye/wQ
MTsmDRyj3gp1IG2zDgdykMfZhNhbsz3FzGHfjaxreX5ttnR0820WP3ndCpoSLhUgstbvytc2Tn2B
wGITzAmvgUWWkHCAUqMTtRV/4HZzW3Xb5HPgpedSWU95NRDuO2DFVrS2uY853kHFUCyeH8rUI+No
o7UrwPCNGy5LnD4OThW0/N8Je5TOk1EnQdLh8uZq12r60GUd2dY1beWTgA3HTcVzO/get6CZTNHI
56pUltumKegqzHecX2P3OlrK2WVWYwKr0eBM3MR/JHnInEzHrgTv60JJZzLNgCIqYxGuan6tvBsH
3qeVuZdc17duOZ8MqVyJsgDUDDZJ1z+9e4mTNBLYlqjyxWEFMlntoGj7qFzeba66yyq3W7KyhM1C
w3bW0OKNI44VT6lTdUCMnXAczH3Dd6bK+KiMxk4vr+ZYhFC8ml45VMaxnLMr5tebWtc2XSO3Uw5c
Ulj4sRXqkxYPByoXDNviQJ9/95V59Eo8aOHc2saDY2CUBwW7TloImwSSKnus3M84J7p4z5lznRoj
anqMh503NSs/6tWVgSvifZnXddDYmHXaGwHiUSv4gqd8V4j5sdAbYI7C7ycD0i1br91l8ohe+nnI
FnSgJsrM49x+DziAwJLzxQKd8HvOrXe7fWl5Qqzpw41vZnPsW/vKhMJrmfMWPXb8Caya04AoLMMe
Nl0HHHrWd3cunzFB9yzcIG1T/u+9U4GgW4etokD67OcqcgttZ3bpB6y2aOVI1BMX1oZyWDJYzaMI
hQUuLgdPaO0K76kRTmAMHpHgrSDwMqXmr5O7rdaMoSsYmBrQ8OIF/EHQQLiTseeDzuJHZt+CHm2Z
v/Vxn+l8ZhNOa21oYTGCbNYuRuV9FX35nXA49Za9sZVhY5bXpeJzFGMIAi6uq6OiIbdOj8vwLbzl
navAFMpN7fuw53xM4z5QbQAdKWMMrrxpMQN+C0ZKtm+zJaUq4+vYPxhldhX5qcw4xMd3izUAHhV4
bF79qDsO4f1Ozk5ZyH0fBpMkPvGr5qnHA9OXi3MYSv6POaq85jZmYh8vTuDoxWlagQbafFee+cvu
fszpj4ef02jcVNveJ6vqa4CKlPnLW0BEwv4cC2B4Cc4ytQtVubGZ+9D2rbw2c8ER10WFM+9w9om4
gfcKPchkeNB70Ev5fCxtO7DHXTdlW6NTrkaRYoE+3KYJ6Vv3PcsMZe2FFeNUzUDKmjU8Rb1veVVY
EC/y7OTkc9hmN9euNr1iocyNu8GliOhPkjlEQ/01zWcW/Q6yehHGe2sqftch76/V0ak5xkuqklm9
Fe61YvVWAUfYgWtNeu8Q27u4pA0HDNyb/lhUzGWa7NcRmPaUXu7p4ey96CANuxpwiNK8xrGMGvcN
LDfbluye4iaR6HB7yF6N1K8H3R+Z6LYgd3vqEkpriFqoyqVzLQU0PxwMsip/MjyFI6kNZZdGcfNR
zR9L0bAx8NtlKeKOZM3iZ5NDOzVFIMBTigmg9rQETvpmeW5U1DdLoMpQaWXDpzE/ttrjOvVRrTGF
Jk9qfqelLv5qiZ2RAjipnC2LW0FtcG4NQFbrLtCaj3hyDlqpnJXO4vAr/tjru5liZcZZglx40kX3
POtNuIiRp/TdgHtsL2KjAHDmuc/IkDJMLvyKp1VUzDdl6A14R69DJFxwvO1PCT+RtS0fYts+K9mn
H/gwFaxalxCYKkdhgrnU1qiYumiZBcYLGsjViuyLqSwtPoE54Zk2noXFu1LWLoiXKugzS4YaFRuQ
p3Budg7nh65Dzo6NbQ+NsunHwHNNEE/dVnXnrUqvDJw45OJtY+chCUWglN2mV0kplSRK26c074+d
uvqjnh9N7baYU+jM5jVJnqch9mOgkFNevt1xmpZ7nAZwUHBRYqCSBRcGfyLCvvEsFd6RVe5xXj41
Xnu/lWGNXuVi/CT5k5Z4+9X6yKdrLFiQnnW/rlJ/st9cZQg01uzVDkKkzfh3cp3jp1jPo2kYfBX+
tVH4TutFbXLV7fktVo2rw50L0/KaNlmoL+rP2lNCMIPfCGu7Fpyo7h8GG6DY0B5Zk61nZr7GK3YO
5jSdGnX2cBbNGrp2E3rKRShpMDldOKfWyZ4uluyDXi7btMiu62KSxk1BVr/a/Xz0xp0G2nRedkrn
BXl1AsfDOfmJHUO4ptd50KOs9qJitY6D8tuaLma1+LmBfDjuJ1rr6/ojVE7U8gFaMLdIJGSyky4G
r80Evd7cGUoTGhlZi5n7XiM5553dSGteUf9M0g5a9XGpzivhzbRuUpAG5z8m4Mk0r4MMsOyKSerE
aVKL+FGT7tbJvPOSfVhrAR53QFQwwlI1T+pi9n5XsBQ6HSYHgSJWo1QBUiayw73wqZt8o7cMeQ8P
uI+ACjqptJNU7n5Fwb8AWrfpelEF4XnVdzHnQ6Fux3kOa11+1A1DqAns+Iq3kqe3acUtQCYHK95m
pQvwuPmwEtb5ZPHqUlyCGvy2UvN3qdsHPfuVcFXmRCXQfsfGsaqezPJdzxlCaLNNUr9XlUpBgGbA
8Kcepw+sZkTw3YBbtLus6iG51ezDW8+D2X63k/7UO8NX4zzkHRcXTL7iVDt3Gd7WxfMTpfStel8W
3eOSTdtWfxDdF6XBkXUp30tNEkTaH3YugzE/W4BaV755S0Lw5FjeWEoZtBWPZDu+i5ZnPPHCDvh/
pk6nZLCOlR6HitCiJe6pXEZ/NpeLVxmL73Ug8YbG+c5McjB23MPEysPellunfzA7itaM2k2wSZKs
FQx0M1xZqwUsGVUprgDrckxGXASU5Sedbz3MZq91QWH3sINdjL52jW28yL7zrU4PlnZTT1YEjdK3
0urS3pdOHX8AWGpbNzioDymVwGJMfobB7lhgnaPtHDU7Jg6C2DTyRNyvbYkT0YB21mVNTZ5eX+U8
juT2LPoXYEzNOH6wmIaBYM2cCiaFi6jQsL65WmAafd2bul3V8tywA91r6Nj5Y18+MFvIyk81AF1d
t6LAXRDmdm+CfBGXyra2ebI+Olm3rxsZmdpwnvXio7NO1cDoo/eY5eWL5aW/9LU5GFr6tgKg4qT9
bdy982Sx7k1n+K0IJRTD01p8YJCxqRqqhQGou98XDpR8+5o0SQgB2aYKWnONtcQ2Utp9D/N7sL3P
WMLlzs93YPogJfWi9ZIJN3C1J51YIOfXwdh3ieI7BP5CV88iJTLy5gfO36IqItOOD4ndv6mGE6rd
x5KDrNLEeaDGblLO4E5cup6ddLJZfXMH/Vej9T5b7PhyOHdaWNlZsMxpiOnBo5e9i6zeum2NzWy7
TeQ5WeNbkuBhsHwkmIQ01eR37uvc2EcNK7iuG8OCQ8QZX2eik8b6k5LgETLuerW8pI6znQgDi2GF
qXVOSDxqBXq+OqunepAHjfCtaG/5mO4csT7ItthOis40lR31WFwYciJZGaFiMRZNMJ2p3mRchqVI
Qs8RG5tvS6ZfdwxRyqJnn/uM4k74rHruh4qEoCfZc2/YFzcVU2AD4oVs0qDU1D9rPv6xk+Fgj82l
lMXVnFznMbOclnvxMbGdCM0HixKTGkoMMBSXY+Xmu4waaPQcopq9dWKP+oecxzP2Sm2fvMTejMrd
xwG1p82CNM83LJeSH7Q3mbhNmPG3flFq+2ZQSC6SXUJtaTE41qpkdehWRo9/3pjL25B89W61tYi9
vgl8OG8/FgO4Ne9uYC2iZA0coeW7by3cGwoqeK/9Xig/TOcsZfes26sdxusM51JGTvrqmVUwpjNG
QQVj+4VfK9NpBkWUx79FpV/vOZGh30ySmGx57yhhHZmxJodw4Q1RNalEzgZb5XYIh8U+60bpryqC
XjOEcAWetBYh+l6JO0kadu5y1ECos76RbePkAhAQtXv2WV77ljZXrrNfdAQWlDTSSy9wSrS4vj8L
9WNQl8AuDO6ea3V/1DGBcfs8ckeysdii8iuUTy2jLUezSrtAivd7rfYntmE0lTEEN+aPGe2aMJnx
HpIZ3xSxnydx7RQk7+LZweY7V6ddUbg7d/zgSUB06kKiFCHuTwdJXq1Mv+qn6J6DgVSf0Vb+JSwR
4odsb9n22dP3elqesuWhqnXOJ7POEWp0C9r5Cn/aPfccs+zyXAYELvkjSvjh40cns6Nhn+9Px6qx
Ftgrl1XXo5bzyVjKXV/L3RKT+Df2zhazEzlK/JhmuyrrQbrPSEAt/BP+8aIOb0aTfuYEfRtrDavS
cwrAyS8pmBNZITdtG+e5MZYwxTq144CrWYftVLyxUZ/K7aqeLPuzlU6UUdrMm4rgPWJRkX0JbQ50
92CsA2Y5LuTEBTrFaWpLAu4KHl3beFhOx9ar5ryaNjttFr0H7QkNOtCGTW+MbAUlgZUqaEuWrw/x
2aP6c2rw2xzB9co49wffZT3giEKiupjwSZuRA00UQTa6QSaKYyWyIB+Sfbsqx2qU23YcolRbwzEt
92aC2QiqwkKlo00WQs8dnW7RBv4F3xE/Ww/HCIRlejttqoQ2b0TlIAJ2PybdIx99UMWDWD761eP8
2pVzE9z/naHJZzt+icfVnxwttMad1PWwy4dAt0mlJGGXZiGkGg6ddGMM9LrT77tHxgpbCDXFryjT
OxXTBv3S1dfKuRW1Skligv04jdOz3h3qLA3dNt2sq35gz3GL1uIPoxFwsgWOdbScH6zKrsDIgqU7
yWZnDrgPUU5O2YtpHowl32F4s4szbf8v0WumaOufJ8ONFNGWYabkx0lYJ54qFJYNnd1TOmGSkg55
xn1Tktq9Kt2l6N9KQsY6n2d4uCgqK6xHHAqKj7X4lVMBDTodmCt8Mu6jR8bvuHRZiFIQyYKwLmB7
oAIqk9woxbdZILChAU3ilkhY+XIOMmuKcpXzov4uBouRHbEfEVQbbiXdfFwrcVLWJ10iTet4HOXK
7PmkC5Nubbo4iyzjS23XsyriqO/FSSYXUySBUV6dag5nBsUk3/LgJZGS3GJ7CGRGs2v9M/MnODzh
P4JrQmeQ+ZoXpYh9Yb9adv84GNt1VF7R4MOU8lPwcLrvTLr41pydl9gNlMJ8tldslK2Se19iA0OR
3+CCcYeoz/f+CIKCx+dEK1PnX7a5brWF7oNmhXZS7SEURUr9VKLKgUK5ZgnHb8IpyeiZnyP3ZZnB
2ZVvhmyMKsM41sUYGCh8lTWgjz40KH4reGnPpBZTh59EraOs+NNm+1WromL5/E/dkk+0dbM5zMdy
n+ZN0BOyvZ50Zp4Ojq6EHgn5QtvQUhUEtm2JfJJD9Cjm+WjOr7Pe442VH42Ctm3VB3fLBLVP8KJZ
N5IGQh+3LzaZBPVMQw09zVtlVjnz1+fexgcjz1Crx2/JXTd7fPMJ8BG/yhCCsIaXw3OeMBfUOW6k
uRXNRXJiza5vntHsahvBP3lnJ5ryqNu4JC5OIQ8TFlo6En+mnO17vHFZ5UzcQ0K4NMv5Mhr9y2Tv
RwG8tTWD1UaXYH/7cxIC4ZU5/Mrc1eb0MpgTZynlR2O10bh+mSu6jpJcrK45CpvV1Gmg8fk7rV4h
c21GqM89jJq5P5Tlm90Wh8zKg7ghQRl2CflJN1zkYF0spf0sBASvWsIxHcgT1OJFteXBm51n24oj
OU5R7xUPVoeXSt1YH9YUf6oCoURixzMoaaha2dVMkn1WEZmLKf+1GOI7Ecupy2tIqlJ9V7B20Z2q
9uPsYVlzP0a3UWDWKik+SZjDT8QyPVt+yrV+9nSmI4t3pPPQ6LMHIcwR/xHKGy4blFsjNv1+7N+0
qjg59bobLfdqqAdzeFe5uVJrwViOgoouS7Bw2qSC1lStP5i1sStq5eg5L11ungfKNEKuUDD3Hn6n
oGCF8WGYdNCYSHGLcBCAtAXzE4rf6zsxImY7p4VztF4ZHdFe8D7AxexVJ0NjGJFs7NddR7nL5h6G
InH3qeIKUi2vho7h3Dp5vpG7gd4Zm0rJwq5qtu4dsp4pp0wg4wraiquGNFHYEX108AcXl/msZIL4
BQlWk++Omx1sbcb9aNxglPIvHYkGV1XVOyzvRvWxwBzFw96qVLrIGKmmmdkrzWljWknYKTfFJkTH
Pw2/6cgcizC5zWl6wDYbY0rsi2XU4bQUwYT5zDS9Mia7yXN9O6Wez/qZX+tFqCJGuA3RITUO9Xy1
RX6YnWmz4LdEMc6XjhuN+9WntAaa3WrjB+wsZ6fxDu6C7LvoFFFIp7OTvxeLsrFMyMyjdUy9N11X
UQdx7zMng+NUqX9l9a/KmMJYZ0ZmkTt9wqWj0MI1s7jeMwen3Ll2h4/aGNb1w+o5x8qMsSDKfymd
5Fy/uExMDagBXnYrC+Ogivzq0N4cWu2hvicRqQibgmuPudiYX+6GOCoWNIaZBfP9QuqzfqmsYqM2
Ks20BOmZjsAa7xJOk9JAWQYwwsCUQI4bNHkcSkBlULxtA0Z/dTGsORppCzYYZDXqtXfBkVfq3qjb
YyrTCEkyUpXm0CFy6/FF2Plr35yVpv0o0pmUVfssxocM9xEtfpsgGrda8qOl7im2p9uEWaCsp81Q
lpR8HJ5letXi+hEvChYYBmy9MDCJcXRE878gnF877wGPjBevsE46Fn6ZYp+HVNmZvfp78hIodtOf
zMhOllKckgXfprSL2jR5nPAUufdCx3lgUqMnxadvq73O421GKxyXP+Z0lyWUqFTnw92epSc8Seut
cOH3rlm01njMLFnkinob99PebnELsptjk1Wbol5AUtQbsS6h2aygHdPRDqaMJqYw5Oo3enKU+vqM
PlWHWkdUzLR0rw5ZNDbD5CcGffN4erRG/UtXyBYrzx9mTIXK1onMJu4iG+suT5l2s1VO4ZAmGDU6
xCvam8GaxW+q196yUjO4P5PHzM3bg00/QWM6+tAv9SHu64hy9rk1cVecFZDMqdh3unrv4py6RhwQ
Id7vHmKiWTbLiAUWZc7VyoC+FyQJfYfGkWRq6BnLddZRbRaGBWx56kz1HQPTVwdxoK+ba6LQw82G
O/y5Gm+pLn7r5nzpRTL6jU35k+blO5F6X+X6tRn1F+PeVE1i5QOnwYxGvfpgOJg/6dNZenJnyuLc
95S+NA9ugK/g4srhj8rsy2qmM53YYdrFM1InJNtnp0cuKcQQmUX/jv3NtaUlIkS/Ndf7GV2ulAXM
s4BMjwN2cc4IsnvApvu6pUU4TE5OS274gEv6Zs56qOjapa+c0NYEilo5ZaFs5gyjvfbZdeQtV9Kr
lOPVkNbV6ZNN5/RHtzQebWdJvxaJzEw1Q9+KTM10kLtUeyum8rdn2jsBtsgc7ZPKex7j+aBav2Ve
bJSqOdZZnQZ1IXaL6h6lpCuq6293mVdJ0xSvjELzK3Daqt7jSSSpxdC13vm2NyP75Chk87GjyyFL
c7M63evQF7QfF9dvMlgPlvWMK5NfMNVQxPq3bYpTUcxIg2jiWQq6W++cHzrDwVwxiUAPIuxlFVBF
HzIMIqKkm76adoxcLMokskHczweloSHsAPwv7ZInJNepFXUMlA22Kxz1T1nwekLqhxJlANJ8E3h0
LUvly4GZu9y7UUZnvTZrclVnEdEU2JcxsOMECzmHpb1AWsmzluIgVDJIxXPVBmJtPqf8btVF9JY6
PDO6UXVTbdNSG45MCELmd+9TGl363pc0XR29JS/Lvo3VYlqhHc/xNFxaO7vJeIGY3cgmkKtlnu28
ZA0djyh1wN8SG7F45+WTvtcy81Gn9Mk1HWkRLm4Nh2/sljezLRiFGD5i/cNx2+285ru0X0LlLoqK
dWsRe0tpRvYaY0yXRjnd6LVR8SZITkXrnqtMvxQoRQKToQHxF1/RvW1gajzZvhO3W8i4Uab/3OGt
2iSiVi0PGuHG8NZ966S/cs0MRotZnj5LjtpEXdcs06ZeBdM6tENnHI04BuPRjjzK2mXWaMSbsAv7
oKC+qxWm3ldG/xkT0fxM4qHY5SfFvUmQEJhWh8NavY50JPNpUmFvKdFYI4JqubkvNH6V3Rvt99Bp
p53Tin2bfa0MrKkm9cTgXIWxvq3D+jI2+kZFO+7hXDhD8u7oeShibSNz9feMemEKRKAylo9Lqh41
XD5nKbZtkWyXmYDP0cIzs+/cFI3fRVherpkB3muolL1kBAwuy5vD6A7ZB6m4ujHNGKNEPj9QLGtJ
o9SZtnUr/TSdL6K2qCdd+zBIZbtaWtBI6IZWF7TIgBZqZbPUUV62IX+Pfx/pEKN9iYkVImHXLJON
Ip+csngyDBbe8UJLZHO0R+vbUbRIn72tg1AlZB9hREP8rRmeZoIC6w7XtZgOcQOvnHd2Ym5Rz086
znEQ2w6Ve3eCwjAzhgg8NEx+GDvJeTWSHg8ZNpPYXCnsFrd8PsGqsSnLCBxFZDo9TW0l5Pm8MvrF
c4FmKwRmW9z7lHI70IGbQU4XjbvRIh4l/RDManLGvP0SazqjYWbKAMxwlkLfMkX1oK9OmFeoSkoV
6hUXnS+i9LQLvyImuRgLEqgLtzFRI2/SN4NNt6DmtRgVaMEL06NTYETe/9W0sD0yGp+ZbMIiUb7i
OeOAK7ZOPW/UJb6Y0nvLF+/oDRUC2dTv7OHe6PyTZss2Nsdd42SA3fDhWiyHpaLpppRM88wSW6tM
3Mh1H4ZSn6EyMY+Z2r8Lkf6qtOmrsuvduo6h1nJUue0lhiHj59QQoePRHE4IA7RDOKWkwWhL262E
+e40ds1uapPvzOWnl/I1T9RTauD2jacXsv4sYVcvi/M92jtspy6TvascHDemMtS0PV30kpmrk2Ws
pFrogrNC8JqyJzZiXYAnmhd1y8OY3mZ0eKwk7zqL1RGBy63WHo2E/ePqt9mOoUFCidf4NgUZWWVB
zClut7vae5lE+szxFNzbKFo6n2bP25X31KZJQ73dibzcxx0UG8YoXLughV+ilrDarwDXnRCVzSst
DdpGr6X2ianczjBQ5pO33NxYg3Uohm0jvmtxzctq45TbpkxxSMPuVuQbpWzOS16Gi7O19BFzV4Ni
lJNmfEjNjRzeSqRT93eX70zrV1F9dkl+zdXtuujBbJwTZUYi2XnW3Z/YDsW8l0PKnoY8oq8dKw2D
zbdVvrJCH2bptdP2S3HAaitkCIgbXMw6x1ASqDADPKYOCB968qez+d61ejOVrz2yAzeTlWz6KUac
2dfLQ1oPsPFI4EsLA0sa1M6XYe0NlsXk1l4hrpXMDlHF5AhaVFlrX4d6jn61nAuesyk/mzVc8P62
OnbodiWMJ+ZpGD/xZGNS8yjhaiyRy1h9weAl7s/G+s4SAyzzbY475MgQWM9dtf5UKb2w7lqiGVjd
L71/6rKdWuOrim3q3ZmtXvGJfFHqm8Ixluo0T0oNGFGDoTE/2GfMluAJTFdc3MuX5O1+KkzZf5B2
HsuOI1uW/ZeewwxaDHpCggTV1fpOYKEutNb4+l6IV1XJRLCIzveGaZERTne4H7nP3rzVEiVPapKe
dRO0CIDTCI6Eb7nI+Ev3nhJWs7EMlzlhQsc3c5QoTuM7EcLVSkxX8BqY8bpDKTRkXKZSfiBhqVjg
wZJd6LIx6mWtf8zNp1K6jRDKy4qPAnoK/fsogSh7nE7QSPglw32SGRSLdi1F3NI4ZlQm0CdHTQT8
BYrUYY9KAdBnAghZcicEI5Hz98S4DSg5+VaJYeJVSm+Zeav376WHfvmnpL7IwT5RKnDi1QpJQh5O
7+B9tjJwGf/WMOtbLT0WKVGBOwh3iazeGE0MIvCzChBrhsbIlE8dSpK0SeXBJRGhRkrfsJXvpk1Q
NhyE0qZqvyoASLfJD9X/1IAOhAkBrI+wuLwNy2CdK/xntM5DtkI6MYZAtlMRxXDjp5w91jIbCL6C
1qUw9qwXlJ9ru8wdmep6aKBemt0kAVKQ4i+/+sGukuGm7D4peoyrOHmbKsZa8B6By8qVo+XXp6kt
LajZZtQpPvZ7XnPtj0eefZ3S+4MUXgjb51DvHgSppusoruMkvo+qj1rEg8A+jB81qkCgoM1kd0GN
sVcw6Vr0wTO77eJXBAbBM20LoBxGZasu+rPuNnNRM+3NTU4NM1CLp95SNoMgfAl8p0xzKfu9MnWs
e7cNUrNe/dRKX+hWlwop4UglimQkdnxIkKTyefpW5fBSZ8qTnxurMaT0VxTg4wC2hN3aq8uVOu5L
CEYGlTYdgpDT/feAYDInrjH9ZjgNGU7cfBRcYrd8rajp8cHj6hb5n32T/bBgZUApFaAAlc/kkOMW
gPCq1iYbiEfqrUlpL+jybY+qewB8rQHs2OMba+IRDZNp7KvYP8TDQy5zviBa22fkQFde2Bz5bhWQ
M1AYp0j4rvvWtrO+Nz6KP+IryOy1bgHP8N17tMhOkIzYfo8xo+ytIW9IAQzC143f3YVBdS8mD2Pw
iTcpwnucL5i0k9Uf4sIjbEK3uiSQjcBrOGX1s+yaY41dEFX6av6DAP4qZWwNLGjc1dSDgDkjDO4a
9dpyyaTretcNiL3G6akOdiFE++CmaAAwF1mrLtkg7YH4NSB+tvTHcnAPPIBMS/Yjqti9KzguQKrg
plG3dXmfBG9R+xhHLWkFELNoW8Ygc5tdGj37Gleic8qUQtbPKH3rq4+wfqeTZxsgTcrmLWBnrf8U
ALFFtNWkmgaTxlrxkrXhGk7dUhbD0oTqPf3OTlDsLmO6M0Tm+EuKtcMQ43uTXQcK3bsfs9c6Rw9B
uoNkAdnmwe6VrZA9Y8IHTl020bcvd8MArWx6QmRijabY2hRPhoxKu7Ilg14ZNZ8qsiOLymO0Cvp7
rTNtMYtop29zD1pU0SYSX1cw6biEnY0F4aYwrCWss9gh6HTf9/6ujF4tglykFkMCuTbpCcJaSljd
OuzTdS6Lu4qr3Pr3dfcdCOUGCQmaDOZWNFFLAlqh1dvAvCsorgth+jMpq93Y1rbrEi9mJ5UyjCht
G/BagfFgtA6nm5dUCCza/T+k4MtDW9mVv8XendI5cfE45D3NATR1tW94tUzcUnEdYieTKHKChBCo
zMOy4RjqW5m8dcM7wIBVrZR2iKGSy/fefxrdo1K+DsE96Fj+8ii73EMsL+AcBBlAVAs/TI8bTZ4n
ccaa9RglT2HhtOmwnjpEWII8OsXDK/+Kkrp3SubEdfwYGaglDzcEHOsieYK7mtSYaJCKrVusGgrv
aqwew+zEhycoICusyPACoqv/crZqcewYx0R1AjxnDpfSkIK6fceLA0qUyFpKMK4qboSWUbJL5fjg
F3scWFIC1lU+tTj+iHVlVQgOtAlA48XNaErA5eutoDstOO2qD9fCkJAJU6OF4DQ8idW97p+Isl1r
b7nxSRl5JM7gGWscm2G8N6Q6tdCtoRmhtNGuTLXddsk2MpV10A4bzXprq33mH3Sk9vAHussIAbiV
tL8vcqdLHzQavmYbEUfcNtXU2DspZMGmQDwa6feKVhHWZusmudPoa3cDFW9Se5OphbD10Ow1j24e
7eQWz4rAcqkQJb3Q69yQr9tSrjkIH4LE/dbRoBRUqt7Da+l9ZIKI7suHEJsrS7SOsOZgWR03Kve5
mxP+gDqIhL1fnIjDZIUHCBBM1eOHiWqmAKwLeZAwCXOE8j2sMLcdNI+a9pFaKp0PJtwyKq/dvQnV
ZPs9HKST5FOURNvPKl9zo4gxE3shF/e9nmwCNuIzxDikDw3ASBkZH899Tq1fKK9Pnbuw+Ry9x6ru
X9QepuZ6G3KDZHHYe/R1wZ7g606M920HaaOqyXecKNoTjCK8UBbgI5aONTzEsYB0dLoeBWldufoG
4gjsHST7CIR1tKEkpJb928mQB4ZKNSnDbw4rFOqAX1DaiSkPeOAp1RtSqConj44Vqtn3TTl9QTpJ
1FrWBXXosirI04nbiYWJU8fhZhC7PcEwfBF2oBNX6s2NXuM6ZTBFWQfooaTQ63Jt/SPfaKoH1N7g
GHQoIDot+m5FGCaVDb++3hCYrFKQQD710E6kMSeVtkDM4g0/YXhHN1rD+5WbMmyphILRraa+QD8h
s4mzKttqOtpwn4wZ3JleYvvYHwPhRzRd9322wZ1E2qvuquvKvwVsBXry0YB72qiJS7HNQ+5IKExL
EzOb/1nrO0XVtzRtNp5kW+0Jf8xMAYch0KBQHyuFxvUzPRuhuNPL3Ea+AywqGtmMrQ5Cu/aNx5ZY
ojBBD7JAT9OW+KmwnnXFt6cUoSQObnF2AEQkN935I46V4CaXIDMZLX3nYVuH6N7LLOBx2qGuhlVl
DKtGfFMLMhJK9FQjGKPISgu8CvEx0wNS6R1GvmtsqauyfZGCqZc24vx2oResSsB5MnbYd7cp6tOB
pNG0JS0XtGMgKis6QJapEeA888lNHfX1zJEYAshdA6Bj5kRyavcNT8fCJIPIqopslXsforSPVD5q
pm6m/0MCTNVJ3H/vGd7wzGjXXXobBiGTGrQSO2k78JNDyRaGB0Nsf1dMilx5CJR4KxoUn7BwxFKS
BfrH+GaOlSNHH7XgNGq+Ca1ok0evnWiA1tsrCYARhVtKWzfdNcNUkfFXFJO7AvW0LFwbhrKBCG+X
qPcVQBOTTgswEoXCrgDAyhroAlEJq8v+S4qsu0ikSoytTJV9Vg+nCU9VAWwZ4Rlq2WhJgXUKz1Mq
3/yO+y58r6QKZfe90QvPzEHeaeFr56qPfN6TLo27kKlNODaBpYqOV7/U5CzAbzPCPyZtIvx6lGwL
08Ef7AI68BT3aal98mn9AQxtT5NMNp+Emori8Opmn1NKELT87PBTgZ9dZHKzbOuTzIuLS5f+zk7R
OwoIDV+Tz4OIoBsBPwz8X42YHxj0iiQuou5MbVoAC1pZkBRMLS51m/7OSdPwDVWFNVdtFY7etqcC
UuXMLBlrKTNXEkPf6rMJpqQZjpOvwkqhR44J/5HAIaQpxE3errb61RTgEg+PDSNeCZb+oZ+G1Lh1
BbGFWN5Fmb4HjGJ2ie0NFmMw3wrYbYYiQuLwU4wQdkr9PboP4Rjc6QMzkSGU6QoBzI6yL3rl2E58
VuZp8F+W65F7rNfqaZQTgFsm9pHiiADYpEVeG8RI1PATAycenwYLLDn5f0Nx0gt4NeOmIDIPICUw
+juLw/Ml0F6a7EwBbT4m4Hx2Q81MClkK51cV39VUWUVjaGv6q1fIrEOHtHjq2hTp+R4ATWorir/p
/JL4hqFV2nQifyMLJ6g44yE1gwK6vuoHcV/V0RovfDNAZAErzNZXf2RltJVLGYJDSfUOHtaAIbwG
BIeR2LIC4q7Eg4RKdCdG0uMQJHeBXNy49EXKynuvDOltIApIOvU4je3LcieDsZmaxOWjxByIq1hO
oLc3hB5cHqpQnTDu6LSQNyTvkuU6QGecMmdKR4iKb7RBG/Rb+uoUpK8mPT4wZVJVfMtLuqGRRglw
XCUiWUgMMLSV/Pcq7LeqeF/X1aqWvX0b7H2fuoPb7nwfmBYIyUSigyrTVv2KBeJl75RavS22r2n1
WhJ8B7/6sN3rVDgj7Yciy8dM4xSTU5B/14grrewZmtRXUd7lw02nP+Tk4QaFnTDcNT7Ze5lRMyT5
VZ8Hq6cBoj8QY/dFdiOksp3pZOAAaRiTdBTx1JtP/0qQRxCBUOYftTRFo57xAMuBPdY23YPIPfH1
gzgesW9e+dMq6qMMnlDJ8u8mveoWp15T589DY6/Q5Bu8e8AlnvY6URZXvuHiRLKt0jTrPHnjMFtm
KixVWVl9fkjEkmII4oTErPVD20W7EgSyZb25POtBsEDcFDc8ycwt1xBp+sOLOBDISJNqg39SJIkc
NnvqXMLk6XUo3qbK8TxacsoZyqolOyFXkhuyM4pqxnjTpN9QZd2TXtguN03R1C2UelBYAtQcqJ/L
AIH0XVRTFu6tT6nYqVH+0Cj5g9sc2/7JtKqfwCmUijFpSfkoQuBebcSoaJANdpObe8mk9zNSJDcj
/S6NhVuE39u1MeRT1irvybAeJcAJk2Gb4lP8p6g8B5V28LN9L+Cq8pSYkU4SZIt3Vmnego47aF2o
8M2o2gJzivR3HWSkwW8/KGJ+n4KVn9wYUqVAlJqdzGPTdEfqBUfDY9W3XvXTBMHkls447kRmHwpx
mxXgMsJ1wvAElyYE2ZbRv0xb8DqVtaOBeCL6pNJuhxmAp5rU2SRNwefmooPTTgv5ICkMr6v9vyrO
g4RRMfYt0PnAmAAw+KlpfmRXAginWr+JmEoTMkokQPhMN8NEUIjvvgf99Kvin2PRHwM9Wccgx0Im
1BRfOhhWiVXYNsmpoWrSwrHVMhQkMOqOtPfBywi2wXZNWZUskXcBMArDB5PJtQDIGfODcscgotSX
v4pBSNa5VwIZkMpVXoR3rRs+ab5BJYIsIqCnQUk/dO2wzfKNkAfgrgPpFOjIk8CqWoria5vE3Bf3
XpjKCKIIoAbRTtNsvuVJaWL68kd/mHIi2fySgxjJw4ScvWXwZNX0Zr7XBfe+j6ovcGa3scz0hDyV
vTs14qaBfIVJzEu7m1yK9jAq7XSQrWP2YmaowJe7Kj0w/obLzbK3fBB2ohhSiDTKXYu8+ToOrKNE
DSmMJ2B0mlBQL03gji7avpISDVQTvTtw7qdmJEBM3ENree8FhOAUPbKDASncStXNX2JpeBtZaqJ1
FIBWqApigTUAdjq25q7sKWRpAD4fqWaMeFFACp4C7MiihdcZA70AlbSBkkKFCS2p3NFXvotapun4
95nPQIFYTH6CPtmLlSO2HcX6nR4l95juEtyAzJBcX6p3YxLdj4LhtNXBArYoZs1JFMeNqdZk482N
OTQf7qisFG94A1gU23o6OiI1rkRkJsrNj0VA77WM7smGLZpIUiju+fvP1NH5LuugFN/gSN8rylYf
ya5cNERHp2p9W+9A6DLKGzNgF1v9z3B4aJUfNbaI5N2jPTaWIv7qRzo9HF86eQV6zsPDBGspYwfp
wlXRMklHS5a/SR6jBAIjL9Gu6MNjxlMQvCfZUg99kNJI9AGQ6m9xIx6M1D2QfmXGV6wCTpUYcazu
jTojW24gB2csinHSoT5JwU8aB1GcPWb1exJTYReoKoeMq5ncITrvmN5GV5C7O02FVEAEGyp3iv6h
qF81QP+sv0/zn4xpn4TKQe2HVsTO7w5pcBeaAxHXTovrQ5y/aP5NH71nmbARLBBaj+AXOsL0SOjX
Iwg74LfFYyO3e69DF6jeZdmBfvt2LBXG2/ETDL3WNx217VIjR1A+Lb34kLwYQOlty2iYaz7VjXUL
QHYP3cbeA7vXed2N11MnyFYE4D+H6qdl3NE5fimAbKjpVxhl21Hj8iQC/QQ9l3ZxO43w6Q3A1RHp
cGM4WqHm6FI7MGcAzLXIClCbsrcrcSngjCQSHuB1GiN5vdjZpQXkSe20vTFYD2413llqaIcuU2fM
5jam+Yss+mdbZmA5u/h+YFh0CqAazDJJMY0k+UXX+xsyujSu9u6EgUQZ1KRcCoi8K7+Nqog36NLv
MvUnKckrOxXSTUrjYjSIM9yhA9R7E9AUjLPvjVsdARudTG5RhAa5Ut5pTU06EB4jFeXc4ibXYTYK
+9domtYcRqAI5ZMmuG9BkBxRHlM3ZeTW4MV2paHcxVV5GqbmfjlsfGY34vwjqndRo96lWrMpouql
9uC8yJC5h+5OD77o9+HVKVzEsnZE6yUF7yAcA7WEYSB5xfGNXvaluWq+8hL3JvSqb3VP5KBrH5RP
NfruAS6mPg1Wc6CO4sbMURklI9iN9lz0h6ZrdomcvPojTY+kJTRNNI9sVJ1y5bq5N5rnqmhLe6iI
kcqBkctaWAvUhPP8sda+IyX8LGa5I0TRRjTGVWS1oKtiYg0UW/h63SaL4o981Bv4CCjOm+nbmE8P
GAo4qjQQKdxHFoN80ZeoeM+pIiwRNE2UMAxVe1m6//l//4+pGoqqweszqTWpUPvMCZr8ugF9pZMY
6v5+0Id1QgJhpeNOJ6ajjlSV4TGP+r1SqVu/7haoZC5xxENyIDOYozBl+AdHPFKsSWBOwTEae5v8
g45UtMnW9XHIV9iivcVI12+FMiYC/zGniabLumpIKFXJf9B/Qw5QDQljUA6CuHy2T019ur6ANHEi
zQ9WBzktcbgiRBozLp5Qq6tMHGTKZOtx6zqSTSXmZnwAkGcn9nCsFiQsfrNa/bEeK8nwM8loNs1I
jfqi8qFSKwMnJ7EYxpdS+DUMD3X4nipOLDoqiKhU2l7f5AXCG00/W3NG2jKYUTzoXZzRKhX2Ya8D
au0ZllZuG1Wz+1bYGKW28OGkSxcWuVQVZ67oOhpjnPsZyY5fFYYqADp39KH0iA8Tsrm4PladuRMg
eUkTeCKNgPaKmBw9RQF65/+4vuvLn/bsJ8yYdxJ478zKiHw+LXSm1Zb5aEfeM5Y7bidVSGQNlt6J
eIGDR4O/WOTO0p/Xfmssnu06Lkivw3HK5XQA+KVufeWNt/Np+eiat9PE5uDG3TE38nhfKe17qLpA
wPS7LPFfq8p6oHj1XsYUylOK02XNT1aCQ642EygIRESU3ydoFqtNeq/gjoaofmD03WfGHBiA7iPB
M009tAUNKhh/X1rAUR7aSZqEOHam0hkBSjWOKQN18qHslHXGoGpPjavI89s0shTqXm54qnT1NfSU
b6hmnbRQ/jUO3quhRAdLpW1faT/6oXlIouhRj9VXhZrkyshdkjuleMzAx/l5vXcZ8BtgUE7i6JdR
MTXtM7cBkgi1UVLA1ExtqyPh71LqY3IjW+vaiz5kjRPrTeM+BxZQevLWIMIKpebYMzduJfWdiBKZ
HlU71Y2/eYnPjI9evFLRqqeQk56CYXwmPb5W9JKTNbhfZgp1FSYchAj9VB9cRzwNaYcx0H+mHCmx
0JhuqVmuUXy5GwSfPkgOuvT6LbzA9YXl5BUYqi5pf9Awi/pgQJ5s+E7Vl1srxelMhcp6gQL8Ai3T
+Sq/rc7ZvSutIfdqz4KWjTlhRUtvg7R9h4g/XPWNRKzqO9d3deGe6xKMklDC440o4P79dWeGkmpd
wK761N8wRkEaPvxz0nFdxtdBKSmhNTanrmySjsuYDvBX58+D99XJr5H78Y938bfXOrOLURqmDM6N
GYWLaO32z5piLJjBCwTAf1thbgWNAqxeDqf5mMrbgZ6SajAJnQrqVpUpuJb+k+9CCdI2S3yZSwvP
bF+rVLIrGiXgPuBjIlG6bPhHKdlnGTMnhi0Fyabrkufr5ylduBZ/2+6MRlJSx04MsQlO8iqvwXyu
wzsJik4IliWUIFb+IXtbWPHC8zpfcU6oqhTDqEgRn3A41HufRoL2oluQuVubyoaEQdrlZLP5lkH1
cOFhL+xVmwcOde8DssTBeeJuCIOnVtYer29uaYUZgd+ok9ObNOac1HoZTeZvSRevryBN/8Q8Gjnz
V3N1CVdI0rjt+GDhHjY/uEhWrt18MKOwLR2oqTV7Yb2Fa6lNWz6zU23XC/Vg5QUuWdpKdvUCCdNt
uqVdaYNOt0sn2gPcWAcTA//m+tpLpzkLvNxB6f287TOnNZSjrAo3eKf99SUuBnfnxzkzKF6nFHFY
G7Qn9c72fBfs9dTHFWmra5AwkMtanVcRvHcfdRv/c5vMU9BUC9lHTPPcJpdqX3SxOtmavlyJxa8R
wpvr+5t+/p+3xbRovJEJ/MFbWXiWp0H45cFLJQKdcExgCgEZTG69Xl/oYsJhiH+tNLv6YR6XtcII
EtCQFawk4hdDP6vyydtAHEZJDjKqB8uhR2cLz9dXlsWFPc48m1sD+a3z+l83lJR3n2z8O3eXPHgb
a6040to6pJ/qFp6OnfviL/i839ST10549j46SYo0y6O/nZf7ibmdXg7kZxB9TyzHfrmmpTOuJxLg
4Qia6PrWpUtpwvmhz15I0BQSXTPLc7TCHh7h0UDOMXqpqe58pF/tV7afhKjZ9q1wgvltYfGLlkiS
FUPUiYegrP67ZagFoZLrsimcejtu1TUg1u9ol+61Q3pgjvbx+moXbIFO0IVUHcpx1h9EuZFgST5s
Qj5Ayl4ijha3VHnlhS0tLTL7lmPS9gGVVt/R2hC8nMtw9st/to3ZBxvk1msHDcZPQ5DvMz2hU9Av
iEIubWJm0QpddVtKXpyUlWwZgtmK6kLoeumt/y3Qm4UqiVvKhZX3vkNxcdP+jKMt2doazQQbem0Z
8V/B0WnFH5OFVHyKvWZvjTTNtCwSVEob+uz08lphpM6KMmeEBlTubwrvUYTiqe5vPKrV//xLna81
O8ZmjHqGWlgLkEUK+jfM+oVIc2k305+feVa1sqxCFFiBo3QqREgTmMo0ZqI1JYKaZyn6ueAK/nZ4
s48Wx6rgZ9PhielXajDeQF/Hepdy0b5+cJfqCDoiTYaFdrKKaNPMHpdyl0tNTO1CyJqDByOkxshD
ywRm+VS46p4J4LWaC1vGGNZe/+P64pc2yYo6yoiyrItzmxQKQdgNZsssf0rT/ZcrvdYiQj0LBMGX
gjCd7E2zEIigFDW/iCVDJ14k6RQNbGk7QUa3iRNA9mNbTjxgcMXb69taXHB2Gws9V9OxBkmnok9Y
McyXrWn72JNobxg58frfCL3YIONhhs5nNMVZqAyjlUBXNiucXARzAxBi1PuFx/y/7OmvNSb/cnb/
szbzzX5gjXjf7guQ4KvA8U7tRtogG/4Cq+HCGV6ob/1tT7N7qVg500lu5/2OZPu9tHL3CJbtx5tu
Z+2urzUZormhOj++mSNpUyQlKXpQxInUm9SvPgV4cWoPkNt/ts7MIPaeC4NlJHpoUhenum/36YgN
geVoMQ245FXOdzS7gEMYuZEp87HoDthwMNvuXreFDZCHNfJb2/jGer6+tUuZ6d8+18w8ypUC3ot3
5kh3/RYWdG9XOS6c/4q/Ft+nUu8y6/9Fx3a+y5mNhO8kNCmiTKIKqJmsU/rbq2wtrPPBBmK2Rq5i
F9h0ufUF+Z+l+zILpSDM1WFk4b4wKOVmz8zzuMXCc1tYYl5vSktqGk1LnTME8jcwT+RqIM7HBZ92
yf6eHeBv33D2phm/ahLZHFBq0NyTxFiviX8J++wHGLuFDS3Zj99/frZWq2owLvhkpvnwqzcjsK0a
PXFl6/bAtof7HKftKs9yF59SwJK5VOoLr2/xF8wsSplJpcGEg8+jADNx7Hd5zICrDQfaZoJobztD
WFhy6SvODEtTpmliJog5mPG9Lr264TbpHxce3oKdlGZGxSyEbAganrr6AG/GGtW7e0ivN7Ar3xhL
6ff0oK4Yyt8P8uwbCmHVFM1kVoByOihlbk27uy9uoDvbQ2hnyzZF/70L5QYsQQtHufj1ZgamUtva
ggF9euzKVuzX7S770a8ZdgeS5YQOKKmFg71oQ9GDNxXKktIfHcEi1CFvmko3qpM+l/eVU/cnFQMK
JGFdOgwdB6AxpYUXubDo/N0rlZIoUloVjgA5hTgNzeTpwhIXH/1f+5o/+rDq68Cq2sxRq8dU2+kM
kDAd4Wcv18/v4t0/W0b+e7wggswAxISRTPVvFOnh4DhJcbPwkZaOa/akLa/Jw3qCYIxMv6L6Tm/C
f72+j8sX72wjs0dcK7kYZzJZu+qU++FmcjCTd0kfw1Vga//WEztbbfacdT82A+JH0nTbdKqvej8p
WEkP4r7cCS/DVrZz4kcG9F7UpaB1Oqs/HvfZyrOYwaggVrZq7jttLltdQ5r4ZtyWm0l4N32Adutt
4VyXvt3sQeeyWjI725Cy3QHdA1f4EHy6donWb/AMPLhIV8b9oirp0uWfhQyi7vuGpnFhJiviCw7U
vXxPIJ9Tmx0S2qP4qUI4uV/KhaeQ4NrhzkMGYCfTh52MibJlmHunOFMJeNFCT6/qyjq/q29nFlqv
lUzpPNbp1uJ6tKs1ZPkRxS0L6SUPQId9/SMufMN5c5/vVyTjSBcE5XI7ycSvMY2W/PZ0D65taWZI
WhpIXtR3mRPU3w0thvgYFE/UrtLsaayszfUNLdwPeWZQ6ibKIobxEFf1Hy3GydEW3qomKgiLZmXp
6KY/P/tSHUxoutGHVK8QXs+ZRl6DmV2BE0qPw1ZZlwdx16jO9d1d6tgji/A/Pm0OjnDbMM0lFesi
/Wj3xvvUsNc21kNloy7xw98s6TAtnebMpJgVnNGVwR6zeFfClKpGx6I9hii6XN/Xgq+RZ6bEtzSz
RliC7mzVHBrDfRZKuIIS4z+8HDPjEWhxI2kDvbBwIvczxv5eGBjM0eUHeei+Xd/SgsGQZwYjMIx6
aA0uooFEi5yoAFANmEYfgGaJCMh29U1ebK8vuXAj54rNQVDLBOmcopSUu15hUgtZm39nCZ1ATQVy
ZczhG14VQw1uEcQBm4BagOHGTLGvL3H54P5aYnbn4pyKs1FT50bk5jQ5z/Hw/2VpL8bd6l/rzO5c
1Q2VKXp0gyZ32e8ZtN4Nd9oBH7KT9te3dPkZ/bXU7N6B2A7DWgHt58YxhCfWhye5GxFIYoeo2PWl
/hcL8ddas3tnhEkb5Rlf6HeI3+yg7duYp0kYcUx2kc28z0Iyfakrgk36nxXnHWYYTCvXLBDVAwS9
KSuolJEm16Ut0b1L7AH7iQmh+8+pgtCslipnF28LOE+U6sEU/aFMKqhJIRji7+Cu3UtHpoy3ykY8
LukUXz7Wv9aZb9JLCtClw38da8HUvu3b0m1DC53Se2R79lLA8dvmzd3m1EPkpVHetea11cQSQoBw
7Aw9+Ad3UJkpYri6pbLl63CgC5qw9mQfZboEKYX2LYVZa1XnarQdmNNsogTu1QL2hkwBCJRr6jHq
ZGbcLOtjVIp933jMdhcGVql/lPP+Gc6BzQBMNR6GX9dv5CX3f7aP+cn5aTaiE4MPqb0GxcpTxmxj
+DnCFzUmj9eXuuRGzpeanvyZS24kPa6MCa6SQjEwFCDvJQUds2GhHn3Jzp4vMwtooEOqzUKmttN1
31xW6ZN46RVfaLKiffg/H38OO2h9XrGmU41jMm+ANzqqhkPHvFaZodlkIlhmgXA/ZvJShfOSpTpf
dxbURCLMR4knFk6q/UpC1Kp9p1SYQmqe/rMvNX3Jsy+VSkrley1tXI2hojx68v0HtVpKiC5Z+PPN
zDyJYjVGbo7Ui6a+2WTh3f1w9ztLWLTwS1di5kysNK7NJuV7QSO61ZUfQmAt+JClZzTzIWk5ipKZ
Y4BqF/rB0kJXJaCG0XcTiyqMq9lgLPTal17TzJPU0B3zjxPB9BbD08BdDHRbgt1/dBH06SGcXQS1
EYU27XEegv6DIf7nMTYYePEXDu9iDeDsKugzy2AxvJdqGrc53Ac7ZTyZeybTy40KLz21IJxys3B4
ymQE/jTfumzRzgGZ/tuhnG2scrOu1c2hcGRH2io2Qnnf843xqK46G57/o3dgRrWGrOw4Qb+QRH9g
+OOXuWmOqLYgGXZCrX1XbovvS62FyzfVwmMaBn1dc3YSSBgHaG3iVsLog8GUfej6S/1q5dLWVUWi
aazJ8h9dQW8w9Mhgqul3CMJ8NeQm6zNfuRyCXNzTXwvOXQyKKaIfGYRyRAkQ7L2L4lKMc/EtnK0w
O7UsrSGLn4phU1Sl4fE3q3ZXi+vKvmXCgwm5TeiEixDxi3fobNWZo3HLru3BDk8HqWzJWKKNube+
TZWOZCswmLu5/hYvHiM0doZJp1WW54DSKm3LqJiGUhhifMor/UaQjQXXefEcz5aYWTEd8mHZNFkC
lsJnTy5YSt+nybD03i/6sbN1ZrZLCaPOUAINP3aStvB43Zh7dxs4jEH9lFdTuEaSdPfvFFMM4DkM
EqgysInpXZw9+RJVtJ6jpUNSMp8ppIi1CEv28rIlO1tk+ohniwRhUicDDU9nWDcb6Jo2CEhuqhNC
dwc4IZfikEtex5IkBHPB3aLRO7v37WCNFWA3bqDEoCq6Zx3j7VTsFWYbFXlnwY9UGnapftfyEg0P
0XYDyDogiZ2GfmBPq81f1+/oJfiZfv6LZm8iMAfU9zy+bLhvDsZzbQ8b2G+O8F0adIRUUJJT7aV+
Bce+8Ug4ri9/6V6drz77xFkahmabkmIrmbkWITlpPajX0omf6PH6StMNnfsPS0KC2VDBYZm/gXBn
31mD6AxCJJSmZarWKYCHais4tdMs+N/fdYhr68xeJCnV6LoBO8oq8wgKCEXHAlOTMS8Gf0iykQK4
pdO4f7cYIDP85F5Uh02D5CQjYPVTMcLWUMlg9qFGNQLo0aUBxnNdgNDdFNdi18HtoeyyAmrxwNNu
kF+EsVUvP8VyqDfG2CH2lrgLd+SSHTs/utnjVwOtkUJJAOnQOGqRrAvZWLgG06FcObR5lbbW5EHw
4FFw5Gwia2mfRb9HHs5SP3tDf2QwGoUj5pWv34hLSB+DSWZTF0E1W38gAMNWrftCZwjvvysW/x3P
Mvq+0O39Y4OkHjJ0yYoE9k815x41otinjTrxuZcfu+q2LUT0PCfQLNJncMr/Y/TXbLmZmYngcY2L
UcFEhyVzOkdJf7p+dn9cidkCM6tRMU/WdCYpWwaBj+I/uObz9QX+tMuzFWaWoRmhQ0mnhv8EGSrG
w9SWAJUOiAHKtdQZw3/qrGfrzfyAFEmpO8bTkRVQbAcTcfrCJf/DV89WmP78zAIJgxdqBApkHB5U
M/1OjtBWrt6un5v6h4eZrTJL0tKIiqzQWtZW6Y1oA084YfGQvpV69P9Iu7LeuHFm+4sEaKWoV0kt
dbfbS2zHifMiZHG077t+/T20Z8Yyra/p5D4MBgMDU02RrCpWnTonc6uA0UEt4ykONMcKwdINqrvb
skZPZMrUT2EL/ahu0r+h3tnahVodtBhUKlB9u7Am5WTmYF431K+xAl0ywATwagLu25AAGs6mT0xw
tAqgs62FjwNUSp1eDmIHotyHFsX8YIIgU738hibmk6LUv/og+6Zharxqje8hmT6PRQe90Yr8UlEV
8oy6wHzzKIy+7My8cTPs2+gqAa0P5ltVPgZYdYXxNg0sVGlyNzuTq53Q2tpBahwC43ZzBG7LP78b
7/H5nEUuGoBftIjjMAPD2JH68cVyQU/aEWq84syC3bhza+OcdFKVYJ9SFihsn4oDWMWP8w17CeH6
78XW3gXTt8vi/XUjRVMHbgTgZPp6b0JWuU2bH4OxKKDlmy7ByHfsa3PyUEAXwUDVTU/6uod8hy0f
pbLI8/oFBpdAoApseyhFYALIge7Wnt6nT/Vn0IrjXYjEBdSHBSiU7GzXXKFg6lEnuRTlMKJNVjln
mGVaHFpGGSOFAtnBMTj0XnWlY1ZAaEmwyXw3LqfGJFULCEr/ZpPf5WbcJnMeUQumci5IXfghJG3w
WNs9s1dPn7WoFvjeTc+42lPOMxqg1QFrFizli3nVQUIWANvrkihPgtso+nycbwRdsDbSDgyDNL/J
MH8EUtTARTc4vYNI0AVQ7a7AoGhhzFmvXL4CSjtJzYLcjzBeKsHn9z1A5obcOH1Wyz+0ugBNSFyD
hHrUTlXQQ8OzD6QfmaFDQHCYL5Olj8BGMQXe+R/Gtu6Ms3i+ZKvfBZpB8CMlUu5DCw0YMBCV/Thv
4H/cCaLgEaPivUO5LR1Lmitg2g+88Ti5YCo8xpeGD0ZRIJPOW9r+xK+GuD2Np8UacqML/RqUG9MB
tEw6EYwkvG9WPN+EVxvcNi4IfHWpmYXfZm7nkmPyFQxZODhV4y275ghh5d35Renv6tWcRS5uhAmt
Rg3j00C8DGB4ysCZCLEee3hUv6m+ljkNPeg5njLFiRzxF8/aVWAu2ocYXlDvtGBn+LVLryOUx2qQ
sd3pqhNrTtq4+rX8tT1ACEV81rfdxetH4gKQ0qhlnExp4LWYSNvl7XAVRt1Oy8YrcOjftYZMMVs1
HnS1v63b1qNy9V2X4SdBMqsP4LBsLa9WhIWLzXBhqHj1WYRSxPy3N1CtC6OEFAp4RnID/FWh9ZgX
6aeohsZuMbpKuLhdDbpc3QJ5FrihlkqzoAYUfIIIyE6jxucuVU0QnFRf0rCKvNDAKOv5rX7GI767
iwbRFdliLpBy323O8r7sE/h0iBX6i6vcJ4dwr+0lyK64GP/a9ZA790SlqfdvH3bAXq1aXJ2YQJou
JRPUzJg89ABsaaKDh2iODzo96hnbv8scMxwUfa66c84vWdtMH1bGuU3RJ1KUSdVIXhe136HU/EsZ
Iq8e22xnWoq0G+NccbJuMFxDJ19pNR8kHP8+BjdWkKrg46qVwWuVEQLqdFTdQYP4gClHX6scLBMQ
y913prkfi+YrSMUPyyx/Tdp2P1QxeLCM+XMVg/IVdAIuBUSyn2XDzlLag+7O+FGOdNfqULE29eSL
nKvGzuhxr8qxFXkUtsIzm25xKUPfpMBpT6mFvLA4IA1FtpZj2m3wo53wgG1GvdXX5l5SkVLrYH2B
LYjbjztFdRnKBbRzyoPlJxfyXmRw0xGs7HF5gx6SMS1KPfC68QK885ReluYtaQQv6s0HIqgRqarq
oCCyeOhErfR4b+cofZLL/gFUVJdQrj3Qn8Zz91gEQ3zO4fgNW1vjwkwNJq16ZCVx+Wh4pmwDc6V9
CY/kBgRd3nhizC2QHnHDa+sUu2CKvog9Iui/bX3X9U/golBi1Wo/KHi9FPoTeDfAdUltMkIrRBS7
twxRMCBDZwNFa13jDkwCJYkASszIMg/0iHKc2/uQb3Cbi+xi9HKQ0bnzXr7VRDjcDa9AUI2hFJw4
KhgJOa8wqFY5heNgQlMD9I7DPLh1leOdmkl+yTRNo3LapUT5qtF8L3BIG1fkjWnuOsqGVhWWNlEP
kwXgPoyCB7zadqWa7I0UfX1tvMul8i7Os7tCy58wlfxFSo3LvqEywoeiQkETgiI5GCgbhOIOhBhj
50BP4ncamz8rg/4w2hz9BvNiyEJXSbLZSyQFzJq1dtsR/buZoPMx07sJ+MvzC3s/EaJSgra3rgFc
ZJkopL8Nf71FQ6jQyaAW93R/gGL9Q7hX9t2Ffh8ezE/TTjpCg+2O/vlJfWOVuyxB33bUTI3UhzBf
jbSlI7+yHgSppXAoip157lq+scTdiQpkqZEstZlv3BE/vgWlwLcwBaXA4MieAZgulNuOspsdRbjS
jawTFEMGmxNUTV19rsKsEujEkgqIwsaZX3RHZDdW2dhFFItSg83VaSByAWe7omKA+O3uoZJTqBF0
V1CgBN3mQ+tLO+hz4p/gHoybPvEqX78tIZtrC47N9vJeDXP3odXzcQBdE2gFgYFxF3dEBQis6JHd
gPxu3+wWqONBOfgu9hJBbrDxMiGg/NLwYtDR9NG5o5OPYGEco8XwelDN98EPCyy+5xe3ubaVBe7I
gC8ekmkKXut545kL2JmVyCaBKljH+8F6dvNWZrgMvoCIX1pCth4zlvPvYHYK0Mgfer98AuM4XkVf
g8wBmaN1bG5TT/R82IqNb4xzOWXfjBkI/EiKyZ7uBCFpv7xkoGfF6W7FL7Cttx7BzCoIxkACYWGw
9O0xnfHMbWbAATxGe6WcQMS3zw/ZPvv0F2+9N4a4wFRTCn62qQWEUQEtQp36qn6bUNM7f0A2wh/R
KMHZQwi0TB7bkCpqBzpMDR8vA79hll1nMiiH5vDQBsqX86a20vA3trhPp1hLNylSRDyG9Qsv0m+5
A6QVIHfFt1YQ5LbCK7pfCnqpSM5A2fF2l6Zp0KcFKoooqLNZxNR/IV0R7dFmyMFjBmqjYLij73jY
QrWNgzoPoCPld4fMDb8VGL9KnBijSbKbeuGd+Rg4yWkZBfd665XOXlH/GeZuXFANeti2Yf4P1QtQ
Vj64LdmIJ8Q1/OxJuTm/eVvnBIwOmObXVPK+l5sUk2X0tMENJxi1GU5ZD7pjUEDngfr7vCX2y7ko
Z4JWGf5Q1aj1LoqbLVRW574zPWuGRFYHYtiloldalhSgPrUUSPhV92raSYKLsGkWeBuiIyEzqcld
NzkjUVmDj8uD4PxNX02Tk0MgtyEomRP1MgP9gNNlIkYSkVHu9QBBgqy1upZ6bQ8Cm7E6ltDzG0Gs
FhXWPg5B/AjpvvOfdyPmQE3jdZ3czYCmNgWMB7WqdBx7JyzlawOlTtHxZFf53SaurLDjtEoZ8oHm
GKZAKtbu5l1Z7npcwd5rvoeOBR15T/QK28gd3iyKC3OVUpRNpMOcCqkIU7uS1flSZrr2Gsjoym53
/hNuObI35rjLRzVgW4bapB5GRPzRX/Zq/r3ZTaiOzftU+X7e2sbNM1VGYqfilYzaDrc2LZH6QKcd
9SoMBNLqNjaJV0BhWa/25w1tfUQAd1S0bg1UMXnY6FQFOR6eI3KF+CuIgR25+KlZd10AHeZMYGoj
LWFspxowXlQHBJk7hHXWtAFanqZXVj+l4qsEzWZR03ar1PTGBncEa8j0pNqgArUX2xjmn3dg5z5K
DjkxrwIpbQzJVn50adyf/4qipXHbRfV5mmaMXbNs0oIEg7Igg1VSwQXb3KvVB+RO4FDG4CWPqeVB
CD6/M5PrQPpULw+KaNh9K7MzVUD9NMOQEbx5ZtxkNiqM8YwUtZvFQ258q36b8G/wx3jIz1WHxdWi
cj7QTdz6kHh1KCYOowZiXu49kCakk1XM9iBbIGxcD5TQmO9n8dWGuF1sQzdxh2ZX0Ao+7VZMx5d9
Ncx828p3mZJZGiGNLfiuwK9NT/3GXgXpReJCPqx1oQsGVtfTvB9Fz4FNv4I7jn6tTBQC3P5by3Js
FJYyo3gVnSq0NZe9csXamsqluKm5ubErWyZXE9XLoWoXBauEAow7AJSY73r4as3V9iwtCyLMm0Kl
3ktmX1SP3QpBGhAijEwNkg78MhfoHsY0zSEn38VOHv0kye35O7j1JACX8n8W+MUFuTTgUQcHbe2L
w3jFGhjk9FJz/AATBTsQfLBbW+NOqjpJI2441gMHTaCWipdP5FpOtRwsgK4gzPr/XR53QitMCBtd
YNG/6oxupZpvPiaXGaVyO9MsliHVrILE2fRqZ/pSjpiZJXZgD7dAFP1FtZNRYYMVyAKPs8WHhyVY
CgXMw8zpdCeafyk8dCNObCJINh468dws26B3G2gitsoUhQfN5O7d1Jk0QGLI7LHjslz8e+8+UKBm
nvm9LUZEZFoWOjVc6EvrMksbvbQ8ejm5EKve64/5Uf0t7xirpno9g8AdfZBoZ7lavxNcC7ZT52zz
IREdIQvJNHYSuuyHxc1+gncYGwlxahT+dgWoGwQWt5IXfE+Koo6pUThy/KKVLyXmHMSojgGgozoQ
/MBkeShj7Drc4YVuOgST9CF4//FiEfmYTV+Kqgo4keDJkTVxcTgOTYgtatnfNB22Frk2xQVjPcqT
FjBI9BwgSbcUpZN0HiluiAg5sL0mA/R9ik5AOc5/TQka12NSwZC1148M9rJcvTg1aJMLngmbLpRR
g6GRiLiPpsPbnStaOSngYpgt6qeoo5q7+MBgJpCycoWRb8uFrq1xN5BUCUSQoVgPfqnukC9H6ME7
5mcFN16XXcltBsFV2ApBK3uUj35kKLMshewPhaoh6LIP5SL9Epz9rduGmQFFxgweTj9/0+fZCOc4
xk1XLwFmdUzZDY/QPolRzCx2vXEQ1xM3XfXaJHfB9U7PC4NC+3h0TDveZ8Vlt4cAIkvSZpCye5mj
poJZlc08G2B5A9RjeDWY/KEs1FY2TbVAwgsaJiRqUMhrfU9CDgGMboDqaX+N2XLB/v2P4/lqlW3w
yrFACLes+w5WGTgILpslLUeIpwAB9gGnvRUg4LJRH8N4A1voW2tpISmhResXawY6mC8X7yNos+2V
rWxxwT2oSuBNKwAEoFfqQ1uRJdoUOoNAX9C9ui/CveCcbr0l1ovjfPSyDDgysZH7OY30HSQ1wdJY
pu0x7JOfQVWdNC38FMnRl7LJnyCE1F4sudTeLUZYOrpmPepZAhXZQfudRy1cXxyFvuAHbl7W1Rfh
9towclWJADvz2V5rp8SFfivwfo8A639oBzYv7soeF6JjiZhZND/vNuPKVIAn2QWufL2wBAT/ISxf
iBbIXVu8udt2Vgs0kU3FNTNMI0yicSDRJnPhEFIRqRxrAEGFqXaZlsCfqr+04scEtFsDzpPzOyZa
Dxc7KhomeaHLiW9iikOO8juQNX85b2Lb1a02iYsYY7jIYaVhk5Zrvbho8FzKXHqAfiuDt9a594E0
UbAsHkYitQZOf/OPF7ieDi+wU+iFOaUHGl1h8sSWwKdrq4tpcV7HMJZYawI194u67p/qsut8S4vB
N5q0vj4PrUPUvN/39TC4CXyGXXUNhOlrE+KIi3WxGJNrDOXFAKLqLLegEwy1bLlNoXUco4wq2I7N
AP66HTzGQ0kBwgfQ5cVD/iki9z3fIGpD6y/DuazEaHrdrBo8Xmt3BLaZ5oDdofy+Mx3NuLB8evEB
FJFoiZwbKgHS6aHDwTKiP39UMh9zbu85HxRmZWVZ0ih5hfpQB6c+viHqT8GeCaKaxbkdzNXUDZWU
AirGrn6ULxMXTNjElb35IK7niA4z54DqQE76dmihMiwZnWvQHmrpy00dJm6VJwcrAWRSBQsfrXzB
Kre9ua6jqo8n5TuRo0QtQuhkKYkP6cncjuPB2ndD4wH275hEusgT8qAGWYlEE8TcoG51Yr2s7IT2
EEvODREWavsz/Pdr+NkYs9PjTF6AF2JpNRKmzxDJKg6qA9ZDNumagl0MOpbPcG4wvmAwVPA1mOt9
f65e7XM+Rellkmkluif9kQHwpjtN201euE+BDPMit7Or+ZrYuldhklrYqt12oK/GudRGUyUS0xoJ
QjRDlzalmDsMxtgRLHH7nr5a4ZxDGgT9HBQA3M2+fszVy8JLPHJ6npRuL9W98JNu2jMU9O9RtsPo
GHdV1RD0JcqSMgqTwY330gJ2DyL9bHajq5+iY2oKEQubRxp6NxZacXha8yhK2QQfjJoOKDiRBy3+
HKe/U71wRwhRjnFmyymcYtQ6UA019BwyQWD3TyNB/N3cytefwMdCM5fCBeTRmInSc0g7L54Sa/b5
jdx0gZiHBbaAEUQbXBaRYDJSIzEE67P4FNALKf5SCQdit57uZGWDyyJ6S7bigAJy3oTuS31Cj/eK
He4GG/UJlkqETm36YtzgZv2VsC4S5n0x7cvP+1IVDEKBDEeAZ1PnQhrtvvpJ/OaGeQF0KQjAzfUB
yCqxJ95+sa1Mc4GsjQyLxDnAy8G3ccdAb5mLCdgOQyQQdN13IN0RV4I2PzTgizJuCWTLLM79d0UA
UcIqKnxrUTAo9X0arYOEnA1qUedPzWaRhKwsccdGU/q+0SXkBn9eJNm6BJhspirG7FFq4uuUhlEZ
kpy2pd8rhcvUzOXkUbCarau+NsHFaCAm5FE3AU9UwJMITpru+S2iXbK3SDQ7H4C2b7mztUVup4px
yQuwj71QrZp7aAzn3xlPbnARu5B8FLU3N3M5YPbARqSyYWW+w1QoxaiaFdIqRloY7+UeaVzq6LHL
ppoam+6jo1KIpmG3wvDK6DPKZ1U+6OiSakWmYcgBPY9xgRy9PWa2ulv2lhNCf1FDkUZFoatwkmP4
Nb0WTU6zj8iH4bV9Lgxb8gjG7BCLLsfqO6hZMKQjXzQBxhcX3THNXMCcsHnl1/bYpq/WW01AmikF
yiWFCRHjWjacXidHFaxyWQoOdyAQaNcd6jy/q7X2CjzMu1CZ7ufYus+L+jNYuhb/Lw72+hdxUToq
qgZSdyHG2C5DgNVxzpQQ6BXlmP5i8oGZsCK8dVnXBjmvV+hBYI6AUPo5+PT69rqEHqxgTVsJ9doE
lwlI1jRNQd2y6Qb9aJzW/TtRfXbLn65NcX4ByivtuMx4b/WGZNPiEaMqtgJV8tJaBGdHdFU4f0Ax
OAFFFyzKKC5zFfqFXyZ9saHV3AGEADnkoP8l+IxbHmi9Ns6D96RMpAX6F570XHoOj6nTe6Yf4lhI
4jHDrTRjbY1LAWgT4OFaVBZQw3F0qWc7yIQfkY6nqPnETjFibtmTQKIlrPpspgAry/xgqaHTYAxY
gVi/ZHUmbbpJ3MBFi3lxlh0rNIFqJHiaQBAqHmDaiitr25wD0kw1qMmCVbMmt75LPK3+AtIN1PcR
//18fBBVMwTXj58bRZN0oiPFYjEqOwLtlLVPgmMjuH38vGg1LDq0lP8pz/xhkVZki3Mm8zwobZui
u/TnScYW4tRcbxXnVTDF3bf93CV+A7nGNlOBg4vpQxoW6VFTVbfHqF6n5t8STAvbVM90V/BdRUeF
czU1aw6FIXYOzFIHsoC+KEB3u3djiNLYjfOByV/R1+VcTlgUNWk7HM6XgaHXfuwHWiYCZ8NPh8Za
mUXNAlLVv5ky3izur/eSczappCxGIeNb/o21zSuHdoVsKpgbAB/H26CvaWleZwbm8SFb3UqyPQ4i
it/t9WBsBgkwaPLfqTxpWWn2aor1vHTOoQzjsNbIB9swrCv3LmsiMsVgHAYI0eh6u6BSqsJpSNmg
qKH/mkqIsUfajkjTg9yox6ntUOLJTjHpE6AMFdEg33aiurLO3cNKndqQKuxUzocXgu1KsxUb1NRO
vtxY/nIp9tObwWllk7t7KZOdN03MS5L2Nkq9cvImRcC4thnfVya4y0ag1vbS29Khe1+m1K0DTPrO
3zooHKBW5xD9ohxFangio1yIj2da1nTCtzQHPy1u4uakajsz9Pr0Jh9qR+tk77wXY6s4d3S4izep
VkTjDEUhrbhcisWd0xmDEOiHDrmbK7XofbHpM18/6vPI8yrf7pQOg7iSXvjJCRDULLbZlGvqG9+I
xgDaeNULr6LIJBfRM52MwCFFgVcP2gHCdRXEieVb2dJ+TUaJIaFJBm6tG3eRYuzzOPnRUelmzAg4
UnStEGTCgmOrM6e7Wn4LmYlCadBSVLQKHcXE1qyrxfx/L5lzcH0gUykasKn/VjCRPv2kE5h1A7uE
tFcyfDp/irb93WpfOQ8UoGDU9awR/Dc9gM0eF4pf//o7HkFQdEmQ9arBXqkjiMrinTo6wZ4ladou
OVpu8TdjBSaQTpqCCXWdyryWGNWVieYGLDK5C+jjAMg2PjKGDzB14U0W/vir7/lqjzsoZiAltC3Q
Ffj3e77EDw3DwR/AtGzmFavVceclA41L3lmw1oKghg0iK1fKkcUqMSiQObD3/uZ1YdxBacu0yKI2
L/yUJk5YHNHMsbsa5fUutdFLnzHSKviUosVx4UmOgNTN5Oej+afgINHiuKgExj8tjyo0p9oh3c3p
hT7hbWY9Rblb9XgygZlCsDb2Pzz3NbkYJWX12NEhZ1yWIyCqiRfqaM7YNV5KgHHH7m+600Z7eTxv
djtIve4hF6TSKNe6OqnB+A+SAgyS7kdP2al7EZZlM01bnUouNJF+zlNMEUF0LvnWKN+naX9+GZvO
GOTmUJLHYIvKF9giQPBIOYI0pENJYgZn1S4gIr+4GXxebfD1tIJaASrpM4BHqJqjnRSEDhvgRA2d
YY9Qxv5AK2vzwK9ssr+vgsySy4SSFjbfvRKEaLjN87cyxbmpGHTapKjkwg/AZikFlRMZV137y+pF
B539j94ddPCnapRZQ1L9dk1dJc9N3P7zPmAVpMEO9qYffIjYarNUbjHKGoBsQQ7Is8QX9Qw2tOGv
XIbIFt/4HJK4o0WNjO/PX8xbB361LF47Pi3CpVTkpvSn6lM8PfbWU9pHzvlLtXVp1za4EzHoM3RH
CrXwMVxp92Xo6ETUyNxyP2sT3FnQ+763yhl9xbTQv9MexfDkqdZr2yrvTOlTEWs7g6iCYfbN4Ye1
UT5u1UkndaOe+BW44oG+rrz427CHr+2ODKvLyHT6e3FneDOxAtAbHCcgwUWawXl4GTVF3awn9KXN
O8ZWxVBvC7knNrX/Fo1gMaYmSE9gTIBnyiFyM1j5lIWQFYptOhaelXWXcxZcp5nhLhJ4NvoChDCZ
8eX8sdncU5XpIQO+IgNs/vZ+p3JSDTLtQOnY6Tt5zL5ldPhi5KNfqfMuSqVbNZ2uKqXcnTe7Wf9H
txis2sC3UzBdvLUr9zlNwDGGIi755+06dc5LnzOFoANajc/40L/qja/tcpmCnPa6FhJ8Z+ajjRNG
B+x/6wMfyO+2vOfaGneISkkZuoAYiT8HqGrmYH7RD8FewWyzPbv6XjRkvO3TVl+VSxDkGeeIyv9F
oD8ittmKduu1cVlCJlt0WaDs6kG9IfDZPKVy27rxDShghEyOW+FuZYvXAlLBiRTC4RR+PfWVXdEW
gnf9nNrTFP1EH/T2/OHctKYR1j8FyQTGMN6ezTycqliFgrsXB1ntdFZ1kiTjotCzi3Qo787b2nxS
Wa/G+KUVZWoF2bBInjyA3cyIdkzrjvHiTe1pQY9TjBsTLI+fY5PVfB4mxsOnyQ+5cmHpJyv5QkTD
m9tncbUwLiDFmNzsyATBBRX9gsMLmEsZXGDh9uI1Ca1xsQklv74IWU7ZHl8eGy+UTh95SbFLy6dE
6x3jIpISKDmZwYPpB8GN1KRO3T3K6W2T/jabzD9/OjYTh9U35LxkG4MVN5LxPiwGC1OGGXXnPAYa
qhAJD22Hu5Ulzi8WDSR2BondZqjRPoO8s/hat3tX2UH5bXwQDViIPiLnGfOwpZBhB+xLW8gxl3fW
UO/Qu0uKm0bzzn9E4do4r2hGST21PWJNhmdTB0jhnmB2qz00x8qRXEWEbN7MxFafknMf0wSWDCuF
+2hy0Mpj+qYrvgtWJDgXfDUvSihtpBanHVid+VlakWhei6FCcxeBCAT1mCgD24PoYfgclc8cfZ3L
Fkq5MuXKiNnSltnJexI4c1KAUb0cwHrYyqEdFFG1KxK9hQ5OeWdVwclIDNeyxk9jEd3nZXbf17UN
PvNrWhmXZgKvN3cVgSbPmLrJoIFVLoluwOzgNZa1W5TaPv/p2F6fWwHnlcbZUvLaaApfooAdKJBt
Ui6nNLQLqHsycrteWAbZ3CvQeIGnCNJXmJN6G00SuVTIqAA1NnjNAYeQDZuB8hBQS1sBnzbaqmhZ
eYUo09k8hSuz3IWOl1rqCSM2zLXKsaqjNk+CF8fmFWbpMdUNxu7IuVwjmBepp1hYBeorV7cS15ja
QwJJDEedcx/3W2Bwe0mvBjnHC3rahsaJHoIPoP2U62YMCuwocc8fkA0jFOg+wH8gU4AeFXd7i6bI
XlTcGwhUqYluh1RUjN4IwGsTfMhH8ADKecyfdSit+L7LB6fS+0MbN7vza3lu2HOn/Y0l7r7OnVpW
HZOkl/YMXBvb89U87RiJqglQYe4n3VW1Y0Nt8eR9FnMTiRbKXbZWLkhedRhqCzL0ZzPNHpQORHKL
05HyL5z8m6VypxGDZqQrZCz1bxqZWy1wMHhiWJbKjIeMf75MUgLedAk+PhmTXQbIdJs+GA3QtsaD
1n83ilOh3VciWl9162yurXJ3GkjGdMglPCe0cAebOXRCXH22+9/GHWCLbFaejSnOOLf6jtxpuW9A
rhBqsXgnfwRCueFL33wELoZPktzLWYyPoHaJbTSTrWg/8viBQlVFKxqvEjrvrUj+xiIXyUkZ5CSJ
4HJeBq9e510+Mna1+bU1HY1qi2IUm38a51ljlFmJBLaLfhjpZfM3kgTUWBngrocq9XIUltClA5bi
Uc9nX2FiwnnUC5p/ooVwV4NGUTPrCSCbXfat0CtHqUQeTWSB/X1V+dRnskSNBArxNls0u6UxaI/l
WeD+t55Kb74XF0nRR1eURQYvHrDRrKabV8813T8h/dgI3m9McjfOHKSsRXcN3OiT6piNacvVdWAJ
6AU2AukbI9w9stRYDuoE0hSMC7lWL1HH+zbM/SHSVFdDG+F8UNi8tatTx90hcL1r2ZAYgJcZUeFm
lnqqi+iqlcrQm5YAMjnLcg11zVC0exv1gjer5ALrbNTRVIdw0Kv3YF+75YHuxTCFbQf9ukqecAME
2DGjUEj81qrBI2emJyMMEIeooxSzhxgKSW3jYlDo4phL5p7/xFtxb3WxTS7stkMUB91SFf4cq5hm
7EdbIdPtmCxeKcV/A/Jcf1iTcyPtFCbdApbhlw9rgRZGcvDQlr0PPbS3r7ppEoilQG+Pz48alC8N
kjDlRvdF0r3RM5setMtnojcM6bhE/S4ClwqM8hlTUREpjRvI0VjJKa8W4IWFabrIBLdn6VSANkHD
TR+89Mqy58vSN6/an0bLMMBO7UmPdSTIWbady3+fUuM2LorJ8KK8anafjOUxaU7d9PX8SRSZ4Fx/
QGhfLRqeO1WVPy2UxHacSbGbB6L2w7YPe10L+7zrCKBgcLfOECzTaQEc8HcsedJyTyQ/mT+dX9J2
EgACg39OoMaFgUSp5pRA/hLcnooX5zYBugL1MgMsJZWG3qsIKLp9m1/tcTEA0pMjqZhy0KxbX7uF
oqGotsQuautEG1Gs3iqM4za/WuODQWFhAIG9qhh1AX151UvOP8/FwE4hSGeHXl37gq/KTgL/VFjb
5cLCohdZmndIEv6FIuRAdrBuB+NFF8MRRNeNiwY1uP/VFlEG2hyDPctgY1YEAUewbXyNpC06vSIg
pfRp29nGeBU09xIdrpqKCvBqogPJV0WiMZIHSYJLZLUz+tQ69CA9ZbbkZ7t+EbZ+N680oDCgr4Hk
KYjC3960epD0sEtlCQg8oDeMgwq2GlU0Fcpcz7vTsDLCXedJSdTRYq+pf2EwL3xVH4TBbB6GlTXu
RvdLZqUdgZfKQJEP4fO9ZdqVbP/UPkGS/CTvK2kvipqb/mplkrvUbRGrzdBAqTcxFlfWvyqqZhNZ
cXrpU67sBHdLtD7uTmeEpLJJYGzr2dLb+/Pm2E09t3fcTTajFBDc2QpRn/5SJQ+JZQ/dRdbfWPRO
sQRL22LmZ5ru/51G7h7jMdqGcQq/D4JzVyZ2a5s/jFP6CWzrnS056j0UUOp7DImhGLmo3nwHuVIv
/XJ+xYLvy191yxglajY4rUYzO+B+codYpHy1desI9ORVRWdr5dVk415qlE5G5ZOo5a7LiyvNGPby
qB7Or0Rkhtu7UCOtHJkS2pPh10T93kqXdIgED4At3DBAfK9r4fYs0FM1NTLUnzIMdD5XjyUK3HDk
WU7JcMMfIivY2qOVUV4aOwhRHGwm7FGdXzwPl0D9DSBQ8z52LL90acBG2/4iBKxtcjndrMmSBWn2
wNOwYcl01UGqBNxqdmlM3vl926y0rU1xuRxRKhVCJUgSXmgp9c/FT6ZxJ8Gewwrzz+O7L/RiEThZ
haX5zSC0/gFcWBhJ3oJyHGgg5mNmMAz+29iuPsAEItpM9vdVtme1izQppENxeUJLe0IFcfh6/oNu
+ef1cthFWVmgVqGqWWsiAOWfK4n4eqx6MuBuveZCG1IwUbZZWVhb46IBUMoFcnFEcPDQsUJp9lPZ
S5DDBg9diPK8JOQX20pO1ga5iJBoUxAnLUpnnfZkWp9UCGzk6k2R357/ipv7pIA7FC5LUcGl+/Yr
9gmEeYKpiHyw7oMJ8ioeBF/uRbWRjzaAcPxngvt0lt5rXWXIGELQ4uQwNMqXbBwWJ2mtYz9mt2k6
LHac4Ak8kKCp7dzKEp90yQBW8uZBMobRnTWa7NQBHBdj1Y+7NiOnMJY7Owumr1DRxCbMnxWMAqBF
eNSN9LHT5/uwm790pg6kSnUTq3SXpuF91GWdE/ZRC8EEJndZXixjfqQ1SENB3eqaynjfhMFFU/ef
pAW6TqVh/bRG6bGQ02siY5CvjUcnAyrNDqb+s1xGvV03yu+qqBKwvFq/kqobna6RD3NDK7uttcZt
JpraPZGepFy/jTLZm/L8dy7XgSeTIbaNqr8NdflGa8qLxLghOQZ57bzRHxRpkJwYJMCpJT0u4E+O
9PqA7lrtQIHhc0UoKwV5kwq4YmviiQOR0J0ERjq7bLMjjctjnIcnKc1AGmLeLWb/KQyUu55YgS0N
zbVUqhgo7ag/asGd1GTeCEp4sIdnoQOWzl9SMHiGFT9F6LTKw3ITauBoWOZltgtDudZjSp24URrH
0gYnqJfEqet6OaWkSI4tRPQmWh4reXgwlOloAivqqqhCKxVGCoIiO85WewdmeoiyAAvvj0V6NxpU
w44kg2uYJb5tjKk+2jChZIz3G6HlhbJU2KS07tNsVHZGCo5iaUh2Q5d6UtjfBnpxJQ315CaF/nMM
u+9gV/zcyd1Vkyg3JE2+dPEwXFQGWdxBskJ7XsiuV2lrZ9l4ASq4xB5p/Rir9d2QBZeo9PrRpOzL
wXqqzLy2Rw3UYVMO5g8920da70phdVPHxi6ItKeuUvftiHzUYFTeXXBBrHjX9s3kkMn06yJ9WpLh
2CfJScE86qQYIPWooBmI2mcak4PWFSgfpOkvK4werLh41MPwpAQNscMaOkXDsjdK2c9yMPhW1X2Y
y9/Yd7K7ymp3JMbAhFaW/8fadTTHjXPbX8Qq5rBlaHa3JEuWLFv2huWxPQwgQTCHX/8O5PlGFMRp
eDxv5YWqfBvgTbjhnIcO6l22NgAya7jBwf4wGiN+9jjdpxZ5wHx1G7I2efI69h3LQMOx77sONLPF
wXJU5WgtA3ShBBDauMxFVOW0ipJmlqVHe/MX7tYNCA4tbbTOrcE98BvTlPv5y8blCElSXSeuM9Qt
nqoMrPHGQfPJ/IwVNL8fIyzoW78QX3lO9NbNASIVng4UACI6RtPaRVUReNJ2sI6OqbyjA7CeXZB6
GV0fztYYper0Y24XGZrh3ksMY3J/CxZCrQ5L1VQGwdrDFLSnKsoO5R9t5AGy8RfKpvzqLh1TCBid
myqNOoGnvYuArn093VQ3nhfOAID7Aka+yPzEaVztSD/X6BtKct9/+K4vRxVCydB0RdEVbRZz1so1
7L6sf/RJ0Fk8EJ/1MDsDp0k3498JkS9CBcWdFTdF5x6vpVT/kIPsIK8rSRa6m9NvvqCgrqmyQICB
zAzj7kt9Y3i/MO6+H+hfTiGk9KhdoiM5mzW+2xLpXzVfu0q/2HdAbLpXzjp8YmhLUovdDObvU4G/
63VqwZp6HAmA9eK0XXxtuXPI7QrC32KSUjfwLP2fdRKP8NeSvK4srRS8QXGmARXsZ337GRUMSBxy
PCqeJ7+RpmMCwANzl+uJXb/c6FLb1iDt51g4XyDdcjnLKtu79T7wl/wtT3g4rE7eM5CP1HEJz2+X
Z7NWkAeB6nshoaqqfpfbIYZrlObPoSbBCqC8ar534O/mJbpsCWBvkJxdeEO09UwaDeBAWOtk94OX
t2FX91aYmPUMYCxlCFcA+sVtXluhrZUd5tDU68RK76hiX7cru6nKLF5n45NrU82f9eRrRvQo7dmD
nhpgM58+K9V8HtKy921lWIKhYbfmXCHcs8YOGD4GmFWbHx0r34GJ6lzXa+UX9fC9rEq0u5d7tay+
Lr3p+P3IrmcrPevEe0wM5ccwOqE7aR8T1/hkad45m8pzoU3XTd7/qNLkbEwO5jgIbixby3PHBrBW
1+UJwNfHOW+OeeY+VU4Gdmrs0PurnpqHEeTqYT0675IUXybtozXVn5hdnFeEuNok1y0jn+d6nTGr
PR49tyII5/Qd6cqvfa6yI/PKzNeZdtCn8WlWm5tsGT9ovfGkpArglHLnu0e9Pqha+qBM423ZIgEx
ncUGBd7wyCbnvVsYqu9M8xelr7+TMb+ebaAmOmPyqDQVKit9+dVJB2BVo7Z0YKTUI2p4N+voNP6A
l6jvZu53jxgfFtMCo153NBUMOFG3Dhq0mGc6M5+QLHbsBpfVKr6FlMgFBN5YuB9Kd7kZK++rOk9N
YDHjhIWdR2fqj0bavU9t9UONpG3u6yJwGBZX657RsCWcx3hJjNDwyHjwClUSHHbdDaZybD5tAfZ4
wcEZWF+tsU0GBkh9vrdyGjmTc5tk7EAcIwsvG4JoBqi/gykGmFAWn/03VMFht305z3Zvs3jW23tv
1D8qniIRIR5HFCEcR3MnO60tk8XpZH5S3CINjKHGmdLZz9ps9H/nQEghNCCLubZIJbQYbPFsD9KI
/ZB4+MpzLvk8PEpuvebP87xI4Fe6ea5nDKehkwXYoLQrwYvJ/nRy2/Td3vySlmtMQfkrOdP+Db5I
FDIV1860cskcgP2rX4Dw5bftFQXkaDmqkvC9K8jTDNuxwTSIAb7XR2s7mml09Vis9oZfOZ/q7FFd
PjlEGud21W4jSMhEVNDdGLmdNfH6DcOBwaiG4yc3rK7B2QDqG5++zx9k0UdMTZ4/20akoOlaOjYq
iEhxifR7qbzHQyYgjqSXIDuWqOrWpNnFjPvL9fpqSdAXXGRstJJPJK5yDatHXK+EiJaCmdHs/TpD
30p75ymzROskhxE3uXpPTbwe9OAxgBAestWjfqdnU3jZXCVfxRJSAsdbyNx5UO3Viycl82vAicu4
SWUHEUK9bnb6iKIGi1FR+OLW7gkA30//7Rj8J2x8gu4VIy0WiDDTm8m+y7ujQe7+mwjBCTBEyowA
WSCeEH6Ie6dVazBVknO8SdF+WgmaHKAA4WjrggZXroXR+K5sMPIwPa9nTCQCnB+IEGMFfCoV0rLp
5IXWb6nB32KfR1w299dWHVkrlJriEsxNbmL4k3Wc6ePlG9zXgxchQnJtmzhXphZN7Ex3XaeBz2SQ
+M/d0OC9SBC0eZl6jLkZ8DHEffDs1K/Xp9EbA9u9V1Ip76fsOIJaTyYBlGQHnbNQBvBn0HuUeqAD
JRDQmeAyzSxfBW6AXkncwr7FvpxRUHXNWdulTHFG2mdhqvxokOTp45+XP9Wb9/FPPQQLoWc5OkYE
hABR9lNZFoXO4v7bEK25nxV+F2iqr6w+sF2zEJMX4Ex5TL5elrt3OBA7WqaDDWAQRAsqkur1Ynsq
DlcW8xovqkkjFJU+GovKfuMat5IEVdHNqsnzlsd0+uBM2gE56+LKsOB3j6Nx4kg+u46n/Wu3VDJ9
LokHFaF2eViU8pz3GdL0OfqNW3sRI8akkgykxa5sEwNV+p2HNSE8Na8UoNlcFrOn8NpGjPBxRm1O
6DjVTVwYw2Ey3mHlXZLa7bo/EGmYmgcIYwtv39cXZhYNgManhMX243zAkHHiW66PVROO0OrejhGt
oypU/5CRPO+f7EWs8J3QzirNaqiamJIvGEPzTbs4XL67fU34W8JzT2/jYIcpmxWDZ3Yeeg9ZG7nq
j7mURKg3rSVutJvbExd7Va8n1FlYg8qMdujUgFN/ae9mAOrZGPsHWJkjmfaVShSsyK7pUGLRpnke
R1HMvyRikiKERLTfw0oyv7qXfvHuEhJJsMcbFv/75h5BxYGlGpM08QSoe+BdjZhQwphj0qcS/yAT
JDhARXXGRnEgaMDbFal4urZop4wBcHsva4ZMkKDy4B/G49BCKp6adcRsxx9IEWiz45e6DHhq/3Nt
bk/QczasWT4ZONTq+WoARN1TERpFYFigcVhOLaCPK1Vyj7uRZPPFxGZ8l2mKR/hFMsiI0GDqH4rQ
tbCS5JYcxzf1h4csyjtJKrBrcC9HFWtrBrUXvAShmcZ8VVY3ObvVaon273oNHfHRAUWkCorS17qI
skQ/LrmC3Bktx9z+QyeyaS/+P4hPXfgbINgZWBIC4fFrCUMyrWZt4BAcqHI9pWeGVW6scxdXy5XS
/Y57fxH2BtXcM3OjpPC9nvvICi8EVdvvSDDQRkB1QMVCi2BTajXaTmohTq3JfIP05W4d3Pg3rGkj
QrCmVFEK1eGf3azbgGN75WV/yEjuz+7H/yZJ+DapnpZNRdomnqdyCD0zjfS5IaB4Q6Ws0EYZmf2u
m3g5mGhG46rqSavlTUz6r3V/MMbvS3Y/2ZIW0K5Kb6QIKu22qaa4FFJSxq56sp6H6j9KECJGAtxn
dFohgc2f7ET3q1VGD7ufRGwOISTmS4e52bpCNDdBXjp1B8wLNGBP9YLR8p1YqTBnARAb9A9+R/ds
cO5hWhFx2BDUe1l0naQ63jemTkNrwfNj/GxiUUVvFYlz21WGjSRBy0EYMIwGN6QEsFOpO/mO9aRj
w8IkHy4rOf/JbxzQRpCg5Aom8N2OIG2xMaVgP6yTGdfKl4z8WRmT5PZ2Ve9FlDhY1w5kMhcD7meZ
2aH3sH5eNJJQ+2Zw6TlB2sgQ1LsqPbOzPGSwnLHe4YEIL5n7Z2K/AZR0KEpfvr7dIIR5GKBPeWBP
E4uhdME4Q6n0QJJbl+vKJXgfjvSuomSVKMR+ZMcTA4dzVBQPhZPRde3t1YNZTQFSP58dakx/gFHF
waR60vs0kO5ncyt6oxpI003bNTz3DS3cnIxONy+Up372WXmqjs0cOGjnxPTQPXIGvCHEpu5V+gBE
87v6YNanKfPlGLZ7psBJg/FkxEwAKCVeh0jDVjNA1ozI07TjojkHux4iS69922TfL3/MNyuRXHu2
ooQ7XodxzWwHJ+ba06ohRioO3icMz1Q3DVZgaISz3uhhdZtihiu99c7LiWHN++p3KqlYfNE9dHLd
twTiHl2GmaFzHlPnfmV9YLr3BqZcLp929143QvjfN4m26+V6BUQupB5dkfmoVt27LVmCks0YgXDz
8LK0PePXQVeqcUAuF8n9a2kGaBdqO1ub2LXah9zFM6/sNdng5J41boXwH7E5UpqWymqVaRvnK4Z6
jEe3XcO+0CROZlcK6ncmXq/IDcUSxpivKnWqpYkb9icYZ8GBvvplukg+z25ajUQKd+VYOh8TeX2Y
zKK0TIy8hcEn75M4C7Sr+fhtDubIPLS/MIa5dyz0ji0VRFIWmC6F4KbMBoPPr9p4oENQLNRfjMr3
Fln7aNdF2yg7mXjbeW/ZJoEwipEkD3K6qL/WgyzgPtq+5owU5EEWsfcP5YCk18LuLbpwwiU6/VpQ
WrdxU2Dma+391rhRiCNzznvajReCq4GZAABf4t0tZknGYmH8W6mBe86CDnBCVznqhFM43s+Padgc
L9vTc6FE9M5bkUKG0HugjWwIbUGfd9LPelTiFsfUJz/oQ3vso/xz+kGJdZ8/0WXrDruXujmtcKlO
liYO0zR8QaB1WMpn0iih284Sj7GXmWwOKBZUSNpWjLklyJMV8nWcyYPdPK169WAR72HNZTnlW29o
gg0JdEUg3vYcTOa/VhS77BqgQQA0pmvdqxxTkX7V9E9kLT/3hQz6bk8Wnkc6ABAtCBNfrlnaUQ4x
1MapdnZX8DD0/YGvhnsD/SbREp5sb7UE7gl4aC8DIYJHxEDSgL6VU8eZBff+ZdK+OF19XPPy7Cwo
5jhl1IKMM+uxuGp3YUJlsOJcFS7JF5zYZDUDuiDYDtBRpV+7JrBTHZR4H1Wy+pZxsDogy5CD5NCi
foqHFiIbtm+SddQwhTUFYKFTb01ApT1TJzpxz3dKvRP7xmLZZt+bDE0UKzhQuxi0uXIg1n4mvMiX
I4f5s/4iM8IYocy5vXGlokTBB+jYI8dgKSTurQLJzie7VcHqWzX1mGnWWQxQTXQLLN/CSE8/vr/8
8fYVxtFUEBqCBVxk0mKLNVeWivnXkikhkKksa4qG6pz2XdC0UW8Rv0s+XBb57J3fKumLTOEa1WbU
62rgO5kxJys0H9m3+bCGRtgBh+4vQICJc5XJUuz9K30RLFyppikDtoT54H4ft2BlYlXc4J/LxxNj
008l+Z8QAKG+9mxI6kaqJBmmMBfsBTDmK4UjyVV2RdhwnBznxkHd57UITysmS5sAzaLSFLPaNGCY
Arp8ijfp0PMx8BLBtA6HeRQTyAEz5QNwJ7BjdyJ5oIUlWqbeTTvceUEfaRG6jeTgdZL63O4H2ggV
3WduLcrE99ONGdsiD5Z2zh2JiP27ezmXcHeWQZxczyDCsm8L7NhRWTtRjDbixQneUAFYP+0mXBzo
LHw9xwDZ11xr/WKWFYJ3Lwu5Kq+NgDZOzLVIz2tzfGvJyh/r5b3TXdNJclm73uFFhNgHG8uV0qzA
Dtas/anZ37HzHjAwEDTkSk8rn61fW2mw3le8jUwhM+g7M3H6GctDGBDnbiELcj4gXgUzFkqBjbb8
CuLEbtzeCOV/37xk3EJtOnXAoLYKmNpQDwgHYojs9lyffgUwdt8FbuQJzzNQ7phaU9p1TOpvtndN
m09gMQr11A49LcE+TROYk+vnHY28znhIh6OWPdbrtzTNwmb54WHT5rK5c5f7xiVvfo9geETXF29K
MeasFc3BLsk7xrqgX9pDM6NApbOoXwbJaJFEfS3BEDMPDUIw8wD5or2m45WRXGeOBH9419Yx4AE2
VQOLJZZwy5XNOmbkiNd0LSOtr3yFylzx/pfcyBBuLslXi+gLRo5/7g5O9z+DmXfATGb4b9Bt9g6H
fj46JYYJFyAOVeZY2sAOS85i1hzx2g9oJmtP7+Y7GxEickcxwPzrIcOEDrYhEQLC5K49duD1rA7K
XS155r9VQU/VXNQ9HEzUA89YsHsXcyZ0XKEPjXqrLItfY8WIqJZf6O8V4wrstRKV39l6eS1QsPlc
zQpqdBDIwRqqY3puQWkCuBDzWjllfXjZwN5GBeBR84Ilb8O7b1pb9gQSF9tcauwd/VAMACUiBelL
dIZkw6k7Hw2SXMtWwWdrWG96Qk5SrIarF3wLRDvYQQGyptS3w+VgBK0aqMdEfbx8tLeK+FqgkM6Z
zpjmWoEh+Mqt/aJr/aX6twU6wPi+OpOQuJnpqKulzfeP3btseVi0P9VKRjq/+4Ve7k3sBw3VUgP3
53lI2f3U5bUdjHXa++loRUM6SpJEmTBB2fsuK21t4LpnXRXjGk7YH0iAypk7skRuT5JtAZJEczUT
pUDBzU6tPbNZRTg1mR5ixDygznXTve+KRnKkXcXbSuK/ZBND5wkQf62m8WfgGNYY38IzEMmidq5O
0212xvLdZb3bNeCtQOEBqFeDrqwjMm0ki4fmvB7THs3cOUK1Tm7A/J5eR0iMSW3uUdDyqqi91gDB
QVwX1plpn5jRnVUqiYl7prQVIug584q6QNKVxqvZ+Z5WBlkuG8OQnEMs79cVoFs8DZfWFl/c7AgY
xGBMvl/+MpJjeIJ2M2DhM49B5+rpUTOqwOxlMAgyCYLvZowlVr3gotr1T3uKXfff1oy4x9l8CXFl
0AH7yTQ0gLips6oOs7x4QrEqcLv5Ie0HmY2+TbNfC+On3VgONftycvoFSJ/LQ07vmqQAri7qN/Mc
6JZ6HKl3zHrXv/yRduonr6WKnkEfx77SUFefgilS/CzA1gu+lQ8Gimsjym+lbBD8s18wIU9wEGBF
zS1Xf3YQ2mE+aX4C5LH6tN5MR+8oORx/ZV+SJfiGZkSP1aJpFifEDPpey7Gtq/xRW1m4slTxSWHd
5IQEpe18aItV5t53jQyPZg/4usg7xcQzUSdtmVdcLYjKY2+5KUoHIMVZKDmkTIygN6C1nIpKQ1jk
YFr2V/WLflY7jJVW4HwHbl7yYETLcZQNeu47+s3pBMUhzPG8miJ48YnCGjXwyD1hXMz2m1N1mNZQ
VncTK9PPtriRJ+iN2TWFCkD6OtbMb3P7mejMzxPQO6sOzKOVhDHZnQqKk6y5oi4Ufn4dHwz3iwsi
genp8neTiRBCiZO0KLk4cMGk6X3TuHLyBIWCz5eFSL+SEEvWIqup5UIHLX/EQi76WZ9QXcO8Bo3a
R+v036SJ2VNX5caMGSVeLsqPeX7mD3bnkZO80DKkeFZG/1GgEGPAN1yn9YAIwOm08ubARzPVE+9q
uehHSnHkdgPOiw7aQsCZQXnFeh3ibIcdl0YN2sZ4kBxp1z9uZBivwwCb7GEadeAH8VUF7h/nq+W2
OblX01G6rs1/7xv/uJEluI65nCujzuGL2xA7x+hm1ZhtMN7zlQgvXGLJyWS3J3gMs1GHQe1yJE9t
/V4dzeuls0ODsaPu9v5IjKuxmO9yVDWSMbluKSN+S1zXN2xyD7TTw+VfI/sxgjspcmKsc4HWOGKE
GcAS71sl++OyDInLsgUvwgh2WpQ6AYwXUA3VtPjhGcizBgPZo/IezCT/vuiIWL75nIJLyYoKayAJ
qhANvfJWwGfUhZ85D+zfY9K8liM4lTbrSDLOqKhYzYx9ujgbPly+OIlvFKFfB2NMG4PwfXHj42QC
7gIPI+KtEu8hkyI4D50yK2kNWLPh3hIDFFTkyzou95eP8mZs7mfcMlGgwevrbY9TNwrLLFfYWB+O
fJklJOlDFmJ/GksfxyXknKKLflxkjaP9xM5+kSv4qmlx2qao8JFG4CynmHuGcTvLH3nAATbmWD2u
jQxDev8ttpEp+i6G1W0T7A+oOszhfOqC+ch9V3v+Bd+17yddFd0qzDTo4hAvnVN31BjOx0ezfuaR
yy1nTP6FPHJXFmDLTc9WzbeIuQuwrLzVRpH9/1+WWG4r67LDcxZ51U//3wXJ6Zf9v+RcIo9Q6ip5
NXNcVJ46zicgjuF7eXGCWCPLxXd9IdriKJJyNlixxVjlKdXM3qrj2jiXrRY4WNFXrY8GIdG4yrpv
u5a9ESY4wqGmGpazkVuNFpB3TO+QTPpR66Ucojv3h9FA8B2DPkP1YOmvY3VfW6U3T2OO4iED/NBh
PgJd0NeCCquM0r7lnkVvpYmaUSRuQmae6Jsx1vr1CGNdYZPHQH4CCckcZ+dBhqyyZ9CvRPIL2LxJ
i4ku+cp39v99MsLvSshFXokS/FU96SyfTdyl4txgwiZwEgA5mKOvrp+a6jZLb1vZSNmea34lUnBX
U6MtLamh/sWJVc8XqgQ1DdrUBx42dje4l3TbQAq1tKOer+QKaVeCot+Y1TDx1Hxv1J8ME7A4knlw
mQj+982Hq2b0HT3aQTsQZTrbDciohBXehZLoJrEAQ0ijesVmIOTDUX56EP6a/+mFKdBXLsvaydgA
1KzpaAy4nIhH+FrFkJDFhV3Ho6cEyfQpT2T5095r6ZUI4cPQsckYWSDCjNOjc6zxhp68M9/0qg4l
SFpl76Xd29scSfhKLQBjMtS8OQfxz3jJayHW+Vdy/V2F2IgSPtTQTFiqSWBe8/A0aKkPHNlEOgjO
P4Fow64BrCsPs/JvnXyJPnpGV10BUdKknznjJsjTlzTiM8sGgU+UtQR2HRQaOCY4VXRMG4pZgKEC
SGRxJ36D/LVUhr+ecbjcA4mn28gSi6ZjZwAF0ERBs6nTTw3oUcCHcF6N+ug06qEG8mC3GveEZ1zA
7i+N7Gj0JvXNtbzC5FtYG+p3hKCroQfHjDkG2YwFO4y7LgFNEqBeDNbiL5YZTBTDIiVwkmq0HRQl
6oo01Bczqsrkfp3yg1UNd/M6YyOGRLVCAzwXz3U5+GpbfUgnzVeyNDLhP2fsFDO9fb8Ca8YryJ0x
zyB16WA0AHk/Ubv5kCrdU1HQc9nMt3S031n9+tRbra+VzUe9KcMO05uaax5XpzwbVA+VugyM1gXm
rB6Zi3aazPJga/eA3DkkK/uc6bZv53oE7DEf/90HLc/8MVvvZ2pfMwzdmU33BbBrj+bgYK7b9SIV
WwmXXcSekm+/kBCuACXQ9APP6BP70FEaoq+WAoTpshCePLxVA+B2Py8fv0HkNPpEY7OCBzpbxu8D
TaygGQHVl9PVH0rsdGNU/pbNRNLF5vZ5Sapgv8SgzdpPXR1bZvIAUKY7WgPHpLt3G9n04DMqwSVR
wrM1y1SSLAXWOZbA8cdTc9OCLtoAVl0nafbuTHmgY62+XKWQpzGtM0diQ9Lz4qQZkGj+g36az9qZ
Ex6RkP6wJde4l2VsJQoZm1aPy9R1kKjCPXVxj6Fd86AfZcXKHVBtnEzTHDRgLe0t2KDDy4fZiPjb
rNRvT/P35Ctn2ygL1EnHYxuxFUuaBdavbb/Ww9p9nKPmkEWyWbfdiLb9HUJEywr0j1YdRPBml903
mXdqQSKnJCmWcqbIMeYArHB+0xHggAIQlVDf0TNJ3Jb+BiHKKSp4A9cBfrM49ae1OTcoTKsP/AKa
5leqgrteYHP3gqlYhpKPeYqyC8VSuDOe09z1pbn/vhC8Z22sBb0FmRt7re7Bl8RHl79PCSAri8Ef
6f1lV7OX8oBS+m8hQk68pknP7BwZv6VnvtVcJYPEYe7Hz40EIakaxiEZjAR39TvjD7svmO15BG1E
P32Y1fU531ki7LXzmoR9DWzI56EEX75JL7tAQfXsti1owhtACyhn9OqxyCUuTKYGgq61U2kwx8X9
EW35Vg/6p3Eo43o2JGL+wYZcm+9fYn5EfGnOhoM8wkJkY66FVLEjp2n2TmU6XmnZ/N0xO474O7SB
uugHy2ze6VaDoNvrknx//7h//wzxCWrYdactFi8Y4+sl+tPY9n4u7y3tFAvgPV/ECHG8HRqlXIGv
9pzVjd/Lp5JPCEcc0Zs8r7jjcVYsgXKSVcR12QEFiyssd9KVBfEhOwEA+B79kmN2a2GZ/rMFMiH9
Qxq5YRcqN3NEo+lYBNggR6p1q2MrVYomtpdNI5FWUTNxsJgmlkwItROv5nj7vDVrBjSsSETQ0lPi
9QsJy7iTTQXsXvtGoBCOvblylxoY2rG2OF9bcyZhq893qW5c0bpR/HaVkSPvq/VGohCOmbOyJufb
jry+wGfLTHRlscDjnPsY3kCGOCeR92Ys26SZU2c65PF2mBp1gGjzR9BDebF5RDNR9jzZzTb+Pp4j
TrPpbj71xQJzcbJHQIQCZLVBzOtPk5MHpHs3J9eprN686/H45ppp8fk5kau2bRRNLdShxiMElAz1
l77/fjkm/cMdutgiw9QxYG+FkAGS924qbbiiibWYJaI36fxjZtMUto527IiCdk4buCl7j+SjilKt
Oa2gtrz8I/Y19eU3CIEk1bSqN3MM0rVjc0W7D9ihAy597zt9Gi2LbM5k1ymgwvy/E/O/b4oparrm
OcFkWNyv3ZdmoYFRVZGrqxLgi90UH3RADl7OWNETtSVdNYb5NwylM+84z+/Unvo1KI4dy5Lc3u55
NoIEJ6dAKcd1hlrqLWDJpriyofr6w+VPtPtM2ggR1MSeV9vU+FtsJQjz/RIPSR8tdAmHDPsehep7
aRVdFqnt2ttGpqAWlK4uW1qs8HbVeJNPZX3A8F7oAAS2XkgEwhRA2KXXrjaF6mRGnl08qOt6PzX1
3dolkVevQIUj3aNXToHJ2H2q4sl8+SfumufmFwqq1GpuAyByZEBVftTmP5opkQjYz7E2EoSMxKsI
GxO+HM+prMyInJMw+dBGSlwdnDt6I+szyZSWW+rGNhZGk2o18ZldAIbW7013CSbDCJfh36Iwob7D
AZ3/tg4hOMFxG0WVoLfUh3wvtzhooNXhaygghwhbdl0GFZW9XHYj8EamEJ7yxk7Uon2WqR2wghAZ
7YMdAkQ56pjfxmXQJJJET6IfImLguhR9a/IaUpNmQVK+m1oZHo3E+J9fBJsP5taam1QJuvAmdlbZ
GjLSBpP2eFnN94PEy809/30jZWhBEDFS+DI+f+wd8gjTSKv/bQ2yo3rUrOCyuN1wsJEm+JoxYWnl
1PhOafrBLoeAYGRXzwG42n201+50WZjsEwlOJh9rLZ9tJKcKGwMzAyXRt8sC9r+QhT4jKkxAKRK0
jlK30zFGC8+pjFEW9MXZaGXIFvue8m8ZYofdrcwRqyd8NGEpPubTWVPjAaQAxecJWA9ACAGDy+VD
PfcS31SVsHr716kcIadvNKe12YSyWWMl71a1vQXa/ewDl/O+a7vPRj9PvpoaI+Dni2jqmnDNNOJn
YEjxdas+p3MXV1a5+EQHCKnthgqp7se0vMOISGQ3I2iL7W+GRa4NK7vKTPKpS4p7OvS3DFOuvg66
j3XprwArFV4+luRbicytpte4E+2g52v3XkkwikaAxDWYEo6eff1+uTtRvwmtErdHBQXUJIXv0Gvb
/JxN4J+pFFDDpbJ85x+s90WeoOJdbqwZCArRoKr7IwP9T2J9qgcr6kEe0xaTD/aOSOnbY6EX1E/0
5bqpZFTRsovlf984EEOZXEae2/vzsVvToFPeL520fcUznUtKKQTLYsqVsTKRCXVRe+p0QIGZReRg
REIPrexBOamS8uN+bXVjBUK41CtTUSibAXZCtfNUkYNZpmGp3CnVHzYdo5x87rp3NB8lkUymQELw
rNLVBJTvWMd6+eAsna82WBlVjoWWRiz987+ZhOC+3BLdh1KB8szlLd6S9nqVWxJ72FUOU7eB8A7w
B3TIXivHstAxKwtQFTCjCZyij1gGcJ5Uhnu7m9tsxAjaoZb1tLBcQ/FUxTJgOp7xoPMHbJA5qoy5
YV+UrekqABhNQN+9PlFNkiGBKEyaq7U/e2OE6fkwnaxrPZdsc+6GL6Co/E+SYNuTZWLMjnCVZyDU
y9FfzyUpqEyC8HXAeZoUJk8JU4vDDxR+rpcSEZrsvoRP0y0ojToDslw1tuMh6K+rqDjQ2zTKgyHs
0MwHSnB6kLER7jcsNpcnmK/aqQpzeqRnvTUWgZqmt7njXQPd9bQOyG/Qhyt8LyHvV8u5chZ6Qgsg
UhYWLROQJ/NmlHzLfUe9+T2CXZdl2lS1hjDOB24NwORFHqonSwhwHAbYyVriRvYfFxt5gm0P5qRl
3YRwN2Lo+xUwqQqEexRwZcCk/yAR0/N8kU3Hk/G1YRgGiteqigouL1AX2R1HXHFRMl4jqt+2AF+V
LSjs+5YXgTxkbAKP2jQTHo7IUyaKWTnD8L3xepy86LKT5B/mTeDhCKR/HUuw92QmrjUATj9W1P4E
SDbUM0dm+1WFjjHt8OofQU8Q5C7ezJcF7xvOi2DB/NcR7GwZf4B6DDWTsTUfyqE9UtW+zVqHBJeF
7WaZm1MKnoClpWEkfC3WQFglzhN4WQPLuGFDHxrDifYkLLTDZZH/YBIvBxQ8Q0kbDpQJz2DcspP5
lb88eEURK+ocl8eSPEv3fd2LNMEh9Gx1FzUDPgelRTgw0zdlVaHd0L25Q8HEG6P2ij7psffgnkCb
Bia4+iOmzqcGgFSK9lFye9ycLumlYODmaFDWms8GbhzW0/M2HcdTas/Z2aahRNpu+vVyNhFZoMsd
4Lw2SBU4EKvXAfrDDevhZMRG4B6Lc8YeLwuU6KPI/UDB2elZOXZIdFP1wY3ju+546Kcf3jRhB18N
FnO6USzJy4cr+YUrFbkghtrOgX8Hi6NqcqUSJyqq/jy30lr67qezdJACY9QYPlH4dLVb22syYRQG
lJZPo5Xf16N5Y2HamBU9uIeMq5wsZ82uvjRWGpE8WX/L8l5+gFi76JTWA5corJ1/zfk7iutXy3cs
rx36GPtAstr6ruVZtsm3+jGBKULpq6vTYie+zQF8YVylvfXOzbuny+qya3obEYLpUZpSZgwwBgJK
NDOyltNIr4b0rmgkG5/7bdiNJOHblfqEWsDy3BjdLn38yuD0rg28iHIFZBrNaNR8znEoBdWFearD
yhz8zFauyuwJg5a2+41l3y7f4/6rZyNTCOIaGd2ynyGTz9UNMei2brJj4StygDYeN98Y20aSEL3J
NGVDBkLA2CCHJWDplY0mM4fNbJdbNexb4AnJZj12x0hBNPU/TXSFWN5XLEWXo+ArlHzCvwO2npNg
xkF/sGLQgR3nz5np/1tqkedy6EaoEMezQe3zghPSz6ALwBSwq4O/zJANUu8bmYeBbUDLvMUYAiy8
lxNOZk7WR8M5uKqMdVQmQIjWWZaXdrpAM1rn1ppyf5QuQuwb8csRhAitZCC7ox3iJzXUGy1bQndk
c6C2xYdkaf+PtOtqbptXor+IM+zllaSoZjuO05y8cJKbBOy9gPz190COIxpiBCefXzXjJYDdxWLL
ORWIgokpepysemITJF1AXAT8IY9V2WiyHKsNMoSy1m7U3PTrUg7GEk2BbR4Uc/soUYBrhfmDlqR+
JYFz8bq9rW7qQj5nBAVtUqlscGodUGLGIugyUeu0SAKn8lVWlqAPxDtoyo6zimKmQwRx6rpVLRbB
PmERh2d0tKB4iA1+PTUyH2DT5g31AM6B2v+rHhuig+Pi1YxYVEEMwCrufz1TsuqpFuvjND+zkjC2
NeT0Gp+R3GBeN91ICFQxPvs/Vt0Pf1xXitUwZCGPswOrlTCtZaNhier/K+MDyYlnI5V3XcgFmO/J
LS2kcFcm6A1lI8pxasAzfZ+Zhp/TYmOWYUAG3S+Sbi/N1QP6nt+kWXo/zOCWVNVbtVQeExA/6jJ9
X3VxAAj4u8EIPfyP45zEB0suj/YwBVaLVto5Ej2i2U5f3BkozlusUr8CoVVLqqSG8EHs1MfqqG/o
LvZyG0hnFE1qcuyzS6Pc5f9Uhz0L5sPfHhHoGNrg41TJ2y4sXNprrhWJmh5WbRW+CAipqCk/0b8v
DCmJQF5iFegcbdsfXZ2AfPT79UNnZ3q5f2cB3JmrNK/VvELPTFgCUa8e9xIt5PuqmiPXski9GQy6
R9lJhHy27iEWC+OCJmscMSVgg0eEVQSH78P9afxXuWM8Kad0hCRkZhHsJQ+PqsmdMU1IuG8JEj1q
9yjp767vpUgAFymFiaQPwIYv0ef1rVdrV7WEQw6rjgesmCx3Ch4qHgtm0IH2GBJsGwvTW7CTBN0O
XVWsEVaKvWTT7zQhqdeqY13I5Jyd5IzOUDCwR9YE29wzkWPQ781j4YkK0us7eF4e5+dke3aawULX
VKWrblR8b+rg+hH9Qe/OEjh9D81Ii7IQRAiYcjg1LanJ0UFf1uSHx+5Wel8eo4P0/rrQdR91lsnp
OmJ1uekY+oGjZh/Bb3zjdPGNk4SgfOl2/0kUP+bQm2USjgnojub8va22vgWkk9A62MLMxuqNdFYK
HiDG7CO1KWIoheK0KCnZmLUxvTAaHq6vR13dOxuDmwze9BIArsGQr5GYWJCzU7cDJt3TnfGteQP2
CnKAeTXHaqdtzcfOa+7yYDr2O3ND3hRb0IoFuuBbVpVz8Sns94UvdnKpraxsRhd/ER7NRgY2aJF+
v77e9ZTpQggXxaTIqQyOgXalMCtALOz4KJUiDRk4hD6GWa2509TdZ3J8lxbqzhnASTqiHSdtO1Eh
QLTx7PfFauWwrnqHzYnb9HZob9TqpkM1wEGJVLDi1Rh/sWLO5iUtakC4jRNmbYSmBxaUb6j6FopX
HcGd7DUeeLfr0q/gbIRcXauuDS25aIYDWwLohF4uEkTDNM879oKBZp3wGjBD+zo8m3XtOYviLoeW
ShGQONHbV1Y/jDby5F40+yGSoL5cDIqhbdWy1vlcCh8wy/XZGirRaYlkcG+HMVONoqsR+GZoMo2C
JhcFPH8wgPM+sS9Y6F0PgN9cIXgbs6pI+YQbygYOgBuq7hgqSJJ5Ag1kG3MRAy20gLO5PA/LQmcZ
jufc1wkMB6MWaLsqel8017HqOhfiOMvKB61rR7Ttbcuuq73Joqqb6fZWm2dRx/e6DZ/3kjOtci5H
c3RkYJQ63aepT27iRn/T2RooOQ1BcXzVih3ZsmHJDib3uHs1s+SkMCvsYdoAyAjYZ0UdhP2HRpr8
1BDMx65n3BbCuAs1k4o01Bg2x9wZs9sOseVS4mCMzpD9KJR8nWC42s4eBhnEULF1oJoubLNYtYTz
N/BwORYZ+jltAC8mHxwgb6k9xiEkjzD8uufxYzMVLXw1/FsI5ZyIIo1lMT/NnIKek+MWZEVDkYcU
HCsPmtMCTnEqRljjrNX7VqaO25D6rTPK+0QqDyjli2rp69uqq0jiA+1fP/X4L8xfq5pR7iZM/9vS
dIxnsJ42oUBVRSI4+zOoXDgGxZoqfWO3AEEuREmkVQtHJ8DzIji7S+JCTrVygicGR6tR+GXzts5E
9TnRMjiLk6Y5HkE+glDP3ta97KmVSMK6L16sg7MzjMJokpLWjGsveq/4mPDDzFvlKtt5UwY2cZMv
rSB+Xe8NOIvkh1RiS+trK4TIzp+BfQLipNIjOuYKTFcNyqC4tRJ32EabSGBa64r++8h4NA3w8Khy
SijQXduHFh0jRV8c4nz0a2QYJ8D3X79y1s8OcP0OSLBAnsFdo3FftkWjI+bR54PT/rQ1EQba+nLO
AtgHLMzIsACTP494JxJyGyM21OZ7pSFHtZ39xqj8/7Ya7v7UGodENcvbWxIGl6TxrghlKtix9eEe
UH88bxlntZmRhrUln8JE6DpSbjQOUk/ZThhUz29hZyagNAjCRfIONs1YZRjVdPkJ1Z9/usAXn8KZ
9xg1YSZZCOVmh8G+yW5mBVohqDyKVIQz7zGJtCFEQwP47MARpphukbWb6+e2Zt9IZ+sGOMLAWYbq
30stSRpjlPDwYuEvsgmMHLf0nlIwJ3Jc8XWydnNDogXmN4yIYfSS27rUokkxgu1wa6WZ46n1JPtK
IxM30qQ7S51Sd1DS3APKZGAU00OeOrcdQDYEy14xjhcfwW2t2ta1MbARChbvFf3u3JYyab70MXOd
bR0kG1DKizi91tzbC9HcjsctcHQ6HSlW1hHTmp9bdP3YN2Mwb2z7AbW8EUSMDfDbElGX9VprxUIy
eHtennUedYNlMSgr4KWkH6wAvmffber0g+yD8SgQtd+toKojDPx90hjsfymPAgPXtFhxiCVmGbJl
tpdchqmOgh5mqU+4N0j0TcdW0F+4vlJF0Vk3Hmo4/BSVWg1qB1+BwVvMiQHFWAMr3QnF2Nr299FB
LQVmtKpOC3mcZ0pCuTEa1vLdjY5rz/E+zD/M+r09vBmnQeBqVyILTV7I4uwnTkDP1RisphcBg6zb
y1HlgfpFYCArz+IXUjgDGUJapBNeYb+fxeHevDEOr4LnWnl8vZDFWYSk0VkHlh9qoRh5sTPG2uAN
DYb6ik2bvQdJo+C1x06De+wt5fHN86qqVIBdAHZg2Zt33ZBswkKa3GzIiCuHIpzQtXTjC2mcFXQD
GN3R9PFUPFdT16kA1EU2bG563uBBC+6SaEN8InJxKw+FF3LZri/u/wpj9KYBxwoXJ1ffu30WMNg6
Kz+y+ZdB3ogr6Sv31QuJXEgzaW1SDaaMRF3/rrdSdxLOLzNNuHZy7AsWa2IPT2MgSI1ZXfzJLlJf
L0Doqddu7xQbpS7/N6n3SSycfWCO8ZpYLropRkWdLQcvkkzN0DZapLdxmwaKlv5o8hmFBFXClINl
7HrAzAPU2mvQ8O+iWPWlVYfGtWxdc8OyBVPR/KhXXeaGYY6aoTVsxoj6WVgAj4Vi1Mui4A8s6Leq
lFKX5EhwguewdbU4PrbNmPhmkv8DxvGLI+Mcl+aMk5IqCBKpkbm9TV2JDdpTUUV7/dI/Oy2+28c2
C6dVKDq+L1Dep109CTwk802Xx4XiEboGAGbET7ja8lRZEkNHL9vwhqrWF0mxfEUtdlOh3tVK/QaP
tv9d95frqn8WySmm3FrovGN8N+YI1O0S7mQABKYgAF73/DY0Ccl6/HGeZCRpJqsVPH+PMQ6Jeqb+
HXeA4CoTCeHcRlGnTmJVmMWS7LLegFV1HxLNTTBY/k+ndF4N5y1Amkxms4Vf7LLCNSWE8l3QTd+G
QXV7EG51s2jo+A9KeJbIHVKRmegvqpHPZqOVC64Qxhsvbo5cdxpnaZzT0JUYeF0Tpg8sKvmZYgJY
aT5gdOBLP5foDIZPsBr5JpfMo659u66NwpVyZk3YEKIdQVOeYLUYrNt8x0CIAeK8vy5rPfQ5L5ML
R5xGkhSjgGXL7U1aZW6ZTC7NY7cyPxuVLNCZ9eBZOUvjwpICgHU6mApZIXIEpkLmZ/1dHe1ydIiV
sRu6xsfkYJQBtW5Enewiu+CClHY0QYFqIiCyHBTJAfujbXpThMC6fr/9Xh7fgsnoc42hg/H1beir
JQhRtVJyPDIlu1KvD6ZUHahdzF7RmT+vH+Ma4hFugrNozrloGsBBxo6VxuvsrS5Pii8lg+VikLHG
qHefv6ur8JvcVRvVVu+7KkF6V613ma68UcpwLynZbewg9yon+edSoY+O1h8trfwZ4jp+48zGh04q
tO31b2b2eunnz5/MuSo7HlolIdByKck9Ap8hDoNFB8I5qVyNo7BR4DIcBumWOlvJSdHLUnnZ9Ely
0PaS1+h4xnMVVIcjYBIiEgWaAejmQfVAB+F4unQzSEA/HikGJ0nw3zaAc2hSH826mWADnBT9R8rs
x4ags3X9Kj1vMefEADo3l9MECbLegCmwu9VJuSE63ZhhgYx3jI6X2qo+Xl/WH0Lms1TOfWl26Ux6
zPBfg2afFQBxsf0k3z+l1dHkkPqAVfDjXODK1p+N6LABw44Cenp+cpfEkaJ1DP++JXTjKKrraMVm
MHeYGPbCeq/nhStXxlaud3YS7dRYcJzrbvssn3+YFDRrjOglt8ZrMZHZFl7YzkIUZ+5qnFQZYYOv
ZYZlWsCj7b8Y5uemG//rojgrbZqyJei4YBNA4WGofIwsotkHM5r6TXQwelFedX1hYCRmrB3o4eTu
oxE1a0lF6gw8y8feVtwSYJljiBFYkff5w2mdJXF3kSRhvtsKEfPRINyO23lndt6M7sYSoGipcHSN
bdPlgZ2lcfdPnafDoFNY4oCceH1g2KYtves2mleiu20WAdCqq/e6+lueziWLikzSZ6A4YULvrbk1
ghJkEGAc960EV635rgiigI3q0a/j3kRNlviaq27ju4/qQ3Ur6tBevXoXn8LpajQZlSllLLnsIJkN
KHS66UNRdLjq6RZCODUNadSbE2uVHpXdjH4DswsiCnaBN0k5AyYg2Ql8nOA8de5msWZtnsbwF7MH
ktnuvAvxPgfDG0NqFEg7sfK80B5Nt2QVRmFiCg/k0ZxVRBGR1CSsUVMz0YvZYiS8rpObVjuWdeUB
m8wPzembOqLZvTH8bKS3aZ/se73fG5lRunox3xP7zsz0HQbijmNGfUQEeHmnzg7pKDePSk8j98Ae
9JwQOKqUgkpm9Oo02o3K9zL+MViBpFY+VRo/zWAdtuPmcuQnte3jRbPrzBLVlsiVSPw219N7M022
dQPU3vSbpbxpna9lZHt2Wk1uXA2Zq1iGZ/do8xwdUDGgX7+o7mPnNowTV09uiqlzM0M6TlISlGh6
78zezRIaoGfB1eMCw1dNMNvkzqZNoNkfhyLbSbPsTiogSUprV2D2sgcUUdb3bq41m6IrMNtnuMBm
PRjR7GZNQPWvuRGimz53+wRYSdOce0lK/RjzCqiCbG2lfpDK+FuWY//iQXevq85F2MOdJed3cNBg
VrWyCqXF/KYn6FSo/74swMngvE0/anEbplV1eiphDDjdnJoMmw3IxnD/wuMI09MXVv5SJF9N73WD
oGoKkTbtPxGM5c6hSl0yUUFV5dJvnwSBb1cFuqd9AQCL4J2OcwdBT5iJ807XQBk5ovvvFbkIoTR2
Xy1SVhXYbczELGDTJ4TjJz6Y12FEXxZzuJVxVk5lnRTTgJW1m8V4LxsoBmlkhWFbUW/A5UA1J5HT
xb4yNNqOkMjIRVlJbkRb+G68p167P03rED+hguz+uqKcz4/TzRwt1gaANaEo6Ly2byu6SWQBjA/7
7Et3+VsEX4JGu7XhZBSHVs/a53JOfFmmP+SoOFhz/x5I3O/7QTTYexl8vtxKvvwcmnpPDbustkl4
i/RE7qYHoEf7RvZuAkJSLB6GZ9fmtUVyN95QOtZIJ+zjGft9vH8lU5FIFn/bRYVs9Q4W92QFT6wY
r7MCdvzXlsU9iloddW/FwrJY91gBwnN6iHbNVkiWtb4kW9NtAywmBl/A7/q4KPBEf17SXxm2SBa3
JqWdEl1ua2Zmy8EWRvQhqp2tW9d5Wez3hb8yRyAkqMzzp92Dk7/NyG1k31+/wEQiOJco59ksKxl2
jnaA/YtvaIZJdsBYXZeyfk2eF8I5w0jSS3VOmmqrzvtIVl06CUu5TGsvVe0sgvN+c9Pp9VRBhJ66
/Ub1LIcVkoPxHg0jvlQdm60oFP6Dwz2L5JyfVhcWsBuxdwxSVQIHkZ/4qVdN6DlTMOwCyouj/vc9
ZyfX9CzU5AvHc5Jqcpr9MilkMdnjw/rAetzQJIAJhG1fba4f3nUVMflUN4BbSKkN2NkpbfdaZOyI
PL6PFWt3Xcy6rzgvjHOBSiQndsgOkCUaWgy2alsGJy7qFhGcmilz7i8LLbtBa251qkerHqDhyD4K
0P3QHSZfBdZH5gmvyT9EHufFcU5DNVDqLxoIPbNTPDERFVtRcvS6rZk8oE9sVmmkhBDVoFkWAEJ+
ZwuiNpEEzmdoWExsKOwCQcUvJB8ZYOl1XRBJuPAX6MoFtCzu/OS27zVfCQuBUgtPhPMXcqKCl5Jd
GS/peNiYuOhEVg0I95ytG4YO3it2oyzcuFNOiTngcbfF3Am4vAffKUvPoSInuxpyKrIGwFMZrbUm
T+ChR2nXT0bHlCzcWsMJEny6ZyNccA3oKhGGnBf5HfiihUC+X9+SUFJBEaDakijyevPTJB9HDe9O
5GT/Xh+WgrgdHJxZqmsC35CQb3F8YxaP1/+/aOsczvmM+pyPJcXWsXIUyChZD9Lv1iu2dSKdWA0x
l0vi3JBRm1Jr6+PTy2fe02M6HtjcU3OI/Qz5akGgLpTHTG6hhKgjWpNkY4W59C4eJdSF8iAsP7bq
0Y6/ZOFN1NjBFOVeoT4WIpLDy+4jTlGYhSyEN5Mi5Vn3Kz4bvs9KUIElzQqGapcESGg3O8CioHfP
l/bCjV6L15YbzXsrpXXyyFaw0Uk6YFyBvCsNSXMJoOq8VG4GgEx1R51I1I3mEkV3GvtNlAkUbM0F
LD+Cc2iYEC6Q5GVhlnRQx8+28bPvA4EOi6yR82hYWT+pA9yMmvzoc+L3s+qVZRCFfjbv1fKL0nwB
pIlnRsGkH0zyeTI+9P2Njfya4EPYYvhQbLlYLi6qa1pngOZ9ipCLeBPSzRzM/vz+1G3mmvrD7AFA
wgLovAgUcF00Ms2GY9kAs+P22ao0exgUeKQ4qt20izcYqh8JygRZ7ecizpW1W0pRMAusOOBMumiO
R9hMhw4FqG3fJW7T3o2jqHN93S8tRHDKS2njRBbi2n/PIqyay0Iit4NKbJloZafP9+IzZ+K/3ovL
/eMUVpvBMq+M2D/bvNOMo+ZshOiGq/qwWA2nivOMWdlEZqvBrASArBKTusBq9YZhZwzfruv9qv2d
ZfGJipCANDYhdrUt7aM1D35iDW6EbGzSC5rjRVrBpydGyWpLvcHGsYv+99wJqz/8uuhFTnTVfS2W
xl2PGJ+IsgbkFNuqfB/ZDwlp3F7U5iiwJr5TqK5StdNHs8SoSeaj7caV2+31AxLuG3cHTkSuVRA1
s337Pa/zFCCh9ZXl5ET7JloTd+9VSjx35HRQ6DTTZwM16R//cU2ch+jR/Z4nOTwEY7ZQ/BP2hY0c
qrQdv6d+vxMyW4jWxDmIulakuVCwiYP10OsPpH0nWJHAZjXOLSCAVSTKNo1NgXbfl63K8TNjCc7r
FaECi7kuLq6FmnPeonASmg0NljaCrSs2A9aqrKItOzKDDon20BONaog08qKyRypZbhQTVwjAPfy+
mXPXsKZt6YSPsxl+zEv5azECiDvP7jS979zKznIPg30OvJiI8e0S8p9FaRjy0kGtbBoXYzBNTQtH
TyaUa53Ei7PyhzHJt0YcBWWUP7TwZGFhbWolvUuI4/fU2ozAcpQIuI+RNfqZG6Un1+Fbu8eEY2lU
3+VI8a+rxrobOn8gZ795ISUadRAzY7rQH8IPfQ5SMGGRfF0LzlI4ox0ktTGAsMC0AJn6GcD/yG2z
5vw5MF6nBet37lkiZ8MJUWx7qmDD5+zva+eeRVvIWW8lTXJaD0zFpy89QbE4hrPtRMARq6/rpSpx
NlxZQ6s7MU6qMrUDmVCwasKNWcgHTZ1vh8ZxCcp6koSJIcsIVCfeXFcU9u8vDfm8oZwhU2INWTPZ
1TZs58ivTCcJWrkuvLGydmOi7CwLgIWA0hVEvtfF2nxuTmmA0FmpWHXU2x7Jv8rzdqTB0P4wFNuN
NTu4vkpFJI97Frd5n9hJganMZ8bOYSd9lRpAIGU+K2CTCARHKDclm2RrO4LFngBaLjZZBSAvWLQQ
/PLjSqkV21RRVaQ1kEqbgBVgHB3Z7VO3/sCEj4HtJkcTFetHZEI/EX9yBO7gsgOROSzVcjC8pCrM
Z718VhLbipPSgKUyuzG/Fo9zoICi5C7fTvfd5gRrKwMZT1RpWw302DSsBQQM66Kn2TQjGiYZHhnd
nGzk6quGp8xY2q5CRGAvIkmcw9N6mlVdYeHRbtluZex762sVPzYiLM/15MBiRdxGxnKWFol6emYo
QU1c0H3un/Ams80YCvEmV53QQhzn70w8psKohLhIyo9kHjA7jfmnKhXkPNjuXCjoQgzn69KskSIL
sOPb1sbwYf3ogAVIYIGrnnshgvNzbV+UWsair7/33Os+dSGLc2pobwKoV3I6JNDW7Z+KXK+sEa7e
gWdZfFyS48mkDhFs+8R842AUMfKjbz3YBZMM2B/iVKJAJXTOlal2pJRRDIFFq246orqN9naSH/7b
cencO0YrS5XE7HH7lIY/b6E4Db/qmxc7yHZ4kfLSJnV0iCzDdMu7ODn0xT2U3CuMreMAjT4RDY8I
dF3nPEWnNqM+tFCOmHSbxDxOpoirV+CLdM5HqL2TZ0AcgErk6qYxfwKp0zOlL1knvNbYKVyxW51z
DzPG3FX0tT6lRusD3Un6r9QoQ50Rp0YFRqxzfsJJythxcmQIzxVd1qEfHjNhcWY9E7pQC85hmBbt
UkqgFuwJmhRetA+3/ZYeqTt4+RQwYBWA/Puk2YpAftdvy4Vozn+Uk1oWg4HoJNkbQZMEdFcmLjXQ
uh9vIhQu42avBzlaqVIheZ9o2Tw8n6w/y2bVluH0pntmoXTQmH3C6DixUP7TC/y8aB6m2sziMa0j
hEjIl+zlzNhmmSRoUBEYBg9KXehRn4czTA9R3w1IgiM3iTqvJsoRvBHCG2f1dbxYEOdXpg6khyD3
eXJhSKV/Vw8SAJVZahU7CRJiVIJf9Tpe99A6mESBvoC6M+eha0eb0qqL6m2vObEbZcXHuVZ639H/
GiiXRXVo5XgWxDnpTlXiVtKwwtoksSthdEuShRHPus2fhXDbaCSRbZL0ZIfsMn1Oc7KpnH9TwbMo
zjUPs1HSyMbVlugKCOo/ld17wbW2flufJXCueVZ6VYp6OMxftzUbYx91X/cZ+c5Uo6QpyrOLlIFz
0V3alPbA3FjdGEfwq+Chldw2KRGsTCSG98x4iRvEhvXOGKro1f0Ydq4SP17fvnUhNtDeLV3TLyYN
JDme9WpEOC9RDVSikm/P3wshAc56dkX7LYYfKKDxaICIN3wyXAZS2+31H4kPaCTf2Coeyl+7zlM2
jZd9ELl+wQp5vrCwjpVwdgxso7XXo0NhPDbj2+ubuO6WzqvjjLayYgTZ7KQoCKLLGJRjmBxXv6B5
aWeLAoR1h3uWxdkuSZKx1nLIMoYfY926sf5g9pjtdUQkvswyLwORsyDOcpukzKtsYDGcBPUzho0S
1t71fVsPE88i2NEtwsTe1kZ1mhB7KKhEDkDccNrYLZE0QCelF4HV7bq49YTjQgs5w81J1Fd15pSn
dDHLE6S6GwPNZ0Tri/4pA66jQOC6oz0vkDPh0uozOtsn3xRu68O8Q3/UMwuGJCJkFB0YH11V+oQ7
g3n13AH8pQ36p8319Yj0nAuiYmWWazoxZ2ErHuD38PBPvSTfJvTWQZ/odWHrCZ7zafEEA30OKr9p
huGyBM/wvZx8oHV7cB5ulABCQJE37MKP+/1rihfrD05dAWCdBUDni/GdUIrMyY5OoQZjUvibRtHV
g1uI4g5uUiMjRICKXBLmFkt6B2Z20V6uXpILEdzJDR3pentOn4AtS+wgeE/zW/rAHrVj5E7fwn9R
lbNA/g3tjIotzQ0eTKlseI32RdfRQh9/TpMbqiiC1a26kYUsLjgjQ9T0oQHFT5Q26Mle679SMIUl
GQLR6ZPSiBq0RLrBv6QzgFoacwiBz1Cd4f5pPK7Yirpg17NTi8Vx/r6chimqTChHhzRflrjtNt22
fpf7eK4A3b0Wmd3q/bKQx7l9Yk/dAPosFtAT4FrZblZpmwkJvl4TjHSKJHHeX66crG1y5PeS+EON
AgsFEJAGmo1OCPB9MQHPgmrdwDyl6SBly3cFFpJmt6OBR4reRG+pZt7MFRRFnvwoGX1pkrY0D92o
w7ACRtUFyrnqMxeyuTsH2H6yigkQhKd452a3eve/qCAgeHuIRYR8bL8uLmxDlRHFaeDG47NIddxQ
MhDsJzU/Nuj5de7V9K9pp9lOLmSoL2/suekNe5ThFa0Ij2VAa7bABbnu95krurYMTuElmoQlAYnh
tlR7FwMWbpzfZ+P3wUYvH/kYAd55soLrItcNerEsTumNVi17TKw9XTXP2cXXTQWsav1CFKf1SgUI
HjojfiPgZUvpdiL3qvNdCiPBmkTawOldHYbZZEVYErW/lnQ/ZV/19pNg21ZvlcVauPBGaXNwYNnw
g4yO52kUdI7es+KDfYLHrZR3/1Eid1UOmYmCfwpLBjqb38y/i9SJGaChDUVqEaCWUDW4m7OXHb3N
0l9xQL4D1t+Ovn1l4nk1XDzvJ58oyuMZq+uxunNCnQ3CzLeZEC1DtC4+N9SDBNmOolN09TKh/o85
gMWyOKcRZSMxR4owf5g/OcDhLR8EWiHaN85l6LUW9tqAtTy1My9jNVE+4w/7ZqBNANSnpsqzo8mY
RparEjp/zpeyu/81EzAiWTwKB9BvmgyYjs/res7Yv6YdTSiLC6LsXFGb2ngR07A88Gtw1tZd4O8t
PIU8y2ffLBWtrLAtrBJXSd71zYeU5C4hleAqWQ+e0Hf+67BOD8KFpHQciAZoPuagur3VvWOj4/Rh
QK9YXO/jwBa2oa5r4lkgd5HIfWqCTxi3feqgPQ14JI4l3c6j4SazejQ1x0QprrH9QpF3lg0cKGMW
xRvrfh94XIYBti2DB7jqbBtjgg38lYN/7YAYoGnQVhP+vG5y60d4lsL5YXUqtVpNIKVraFCo9wyY
N6w+07wTHeH6jp4lcf63VuLOJqyv/3lUgSEIPV3NQttefUgYv2XxL06z6sIyy1AkUNX4mDr642BF
HzS1PyaDvY+JRh+nTLPczh43UjkAE0fJO/QTx/eTVL3V9DBQqHOjycm+UfobYrb/EjAvPo8zUcuI
irpjQ0J9jyKJRlxVMhGWbwi+6frxrr5IF5LUl2GeY8fyIOc43rzvgrR91Ii0vS5BoEA8112W6GVn
hDCU3hh9ufBljP/T4SsR1Sf+4NfOZ8pZpNKladdZ0J/zW+21fm1dFprHbMvQdEXj3Y1ZjMCPpNCf
5xHrs66K0K5WzXwhiltW44RDoxFkltTwjtSPr5k9vkS/YcE+wKZVzWDgqTz9nDl0+SglkAFG37fx
nAFXoPTmNPPqsD1opuVTw9jFaItDJ/jeKdKD4kSpW6mOZ+Ip5tIwfP8PSrP4IE4tU4e2g85ill4+
KJrzWc/Dn6nUe0CVePgHSfCfMihQ2YOHM7USyLiTwxJ3mv0tST6pGVLvoByxe9FrZ9UObAcQgdhk
x+bHloBmJ6sjcOy3JaGu0b6tzOJQJdRFj+n++pLWs59nUfzAEvhPKyOb8PJgjdNt47FMAqpm3Uba
SuTE19Rb3nWZ6qpHBcKyogDswzR5CP3cIrKjNuwCtofbzKBMVbbh0HkZHfyaWv6Qx/tZcbZ5bRyq
PvTsWDqkmgpcYOlYkA4jVXqglcNRS2fXBtXsrI1eH/c3bQlm9rLYWOiXzkjllejKlAageUSmoJFm
1ap16IGjgU1CB73bS2fY5sQiRMK7+rlvghxe+wJY04alKP5ardVwalOIMsbuXaWiuXQwJjS5t4EF
XJHrZyNcF3ezlgSQXSbFQ/scyT55xldksQQL4/nOwNswToWFC0XfUr91wVBBQFIYtieGitC1dyjM
DDsRS9Kak1xsJ2/FSjRIXcqiMap8j0DBkXZ+K1SPtUfwUgjvlExjrswY2zgAfekXgrcCPKR5E0vb
V03PrYVES4nccydqMnOaWBr+7+dpmW7zyZilKO6a0eb81zU950DLKUYPSPBuod1aVeqmvSheF50X
+30Rrst94yROhYV16uwP3W6iCNi73r2u+OtSQNLo6KalajxvXZPIfak60IphiDbDeG8N5ba3haDj
66d0FsNMYrEYMOiYczefSp7hdt6Tw6n2A85RgHwKaz+iNXE+SpFp2iYjsj1ZNnlD+VE3bpJONIj6
B49xXhLnntIQk4IKu3+fYymWC3G2r3kjrj7ddO0si/NOTa0PephiRays7+gA/gn9wc2QrwUTEnGC
fykTL+Txt2M2jcnUMaMCYluKAcIoiVwzfLyueqttSEspXFzhKIM2xOS0g09I9BMGV8L4NK1sbNAD
RTcjcP+Fg6AC/eBHfAsaKnqhoRzT0HcqBUtEFbpNLCCzEZ0Zj0SSy1IS1xnOjN0o6iYDDVHqaW9P
JxZMghfEumv6rSAO55rmBrQNpoGt1FBawsjImN8YysfKxNyZaGGi3WO/L0zZaOq+RoUJ/YVT7tox
8dPoW2WJinQiKZzDkDQjoxPN6m0W3ZUOdYH6U7QizC6RDfOsF1ndV3HFGnKeoxl6fAJjGHeiN8ol
iS8eEEtt5/zFOGJQr5egD1JWeXNZvsM8IrIh1d3Q9r4KhPssbAMH89iOot/0mXGnzulbbXAO5mxs
Sxk1rsjakDDeGFO9y2kYmBL5UWrGN6S2b4DugIB5/qep0+VHc45njm21TCocNsM3PNFiRL52x2gx
2vZz44k76pmiXt6xz4oM/IKX2tXPQ0bzHkFfMm4pOLCLSDRpdV2zEMK+lFBMTq2QEdYPet0be6au
af3snFnwwLhukODMeilFnx2L0AIXHpm+6PPXSLkBuEijyH4SiV5Np8znxZ6BeFZWdIWhY3ErKmlO
q47AW9vzRidvwniX2oOrOj8UMDtrhS+VN/0seBMybb2Uiae9pdkY+uCfap1Z6EAXxvqk7rEkpWc1
mUtbzD/D48zORqWdf/22WD02/bdA/kpKVKL0UwyHoCN77jZjCzLpUcKUiV6LQCdX4/OFKG4/U7Q3
Km2JtXVNsmly8zhgmHYmYJDTlc31Va2q+0IUpyaO3oyhOkHdJfmulSOvJSI6bMFB8dfQ0IM6PE6h
HFFre3Ebb+Tmeyxrb8KqcKX2QzmLWAWYS7iiGfxVRC1p7FRWPkzGx3b4EEa7KHqj55/ksdrMg+bq
nci1ijaRqc7iRtK1Is01CUvUkZWorNwrJ4G2X+JwM+e9OCfuOprjYW7KHCLyPHrstPp26rPYVaL6
21jG4CUKZUB3xnfglvtQknnTW/22TzR/LPtD0QCcda72hj08VlnxGSDz7+as389aeC+l8pfJUQVI
XqvJjeXXcgFwO6XyMNZQYEYf9Xsq/Bf8y6sahFbffYv94S43NGWapKhx6IxJom8QoA47jOi2frv/
hUwpnDoTOQTuarIls5SGielZ9TiHj8AMMBpRgHBdhsHfRv+n7MuWWzeSbX+lw+84B4XCeOK4Hwoj
SVESRc0vCEl7b8zzXH9zv+X+2F2Q7TYF8grdEe6ItikpWVNWVubKtQRB4X0l4XhOkW7VmgMBISkj
K3mh/4///su1KcsbSRsJ9NlEjEQvHkfAF30Ax432SEHiLhZMjZ0hIaYRHL93PZeDHyQ0AaQCYBio
rq/HRh2Rpcwpgp8Yb1doZZhR+EzpXg/dXLlJxVch8vy8YMVqpXz2n2ce4sTwfJ5PzqtA+lEODYx3
zr0tgIAAtn0/zE+2gKU1FeRXqgbQggoF1K/WEnQmVo0Ma72gfsSl6Pmh/ECCrrZ7wInYWDUPRpNx
U6DyQybyd/TfenLX3NRDZSeJAg7aNogZn4TU1LX4huskYW05RKaoKwEIYsBUOlK0sJIwYtkkPhBo
WOQCJNrEBKAQFMnx86nMnTLSvTEeN0mAnu3vx3jhwtLFOWcqgmZWBL321yHG4yhXQR0gU9bsSx7v
ZPVDnwZzMgL7e0MXPC0MqQZVZZka4hJVk8R5NExFiG7aLHkE64o79NkaquZSh8gXI4s7Efl10PYW
WY2YkwDTEDtTsM3RvWmrP2Y6vVkWLZI9L5etYa1eeJbln6XvRFFHNRvij0j0L2ayVH196BIoC2S6
mVxLdmQn4FLImLbnE2xLLLEMS+ydaqVz5MxlLw0vzgTVxb4i0Gt0DWUwfW0cWDR1qktoELlZ00sb
IwxlVvqa5mJ2YrPWx4+8C154Vx11v12tNC631Of3QeJH0mcuXums3JGhAN41EBDhHdM6RjatJVBT
c/IbSI6hZOtGtdVdta5gqSsP57O79tO0bOhQPsST9Sy01HqOlnAxh65T391OSrDXBj05CoVvDV1F
2UDqa/8Rck/CQ1CruiV08lOn5e0Pw0qvUDgrlOAXmYK7SRitPm4qc5BHpMul1sv6VFzJhy8viMV3
XUal6TQFQyNhmuLCP6QVXmF1kj5kxrAWky5P3myISArgbKJuGMoyT5fL/jQUYOd2E8EA0EyXr6PO
X3mzXLKhyRpCHQp2OrIMFQWhCfjYkNAdsuGWE+pp0urhng/QqTeex3FqY7HP9boZ6jYtI4Qms6g8
WkgbpEVGM7mdCRcNK1jDOy4fYkuDC/cPwtFp6hopdDVqmI18mxrCc5fcyUoGcovh+L1/PLvKl9YW
cWJKqzopwXw3p/avOleHOgbC7G3maCtrtQzrdRnKjQQidVD0Rj1pGTMMcliKcYl5DOVfDfIYHqmn
baAr72rwKkqbcYBs3vdjO98dXy0u3HKjhkGWR3nsjn1xzIXSC7S1NPH5acKdgtqSBv+vQCNs8fCS
CE8KHtaxG+obGlEzyAMr74sVX3u+I2AFYCW0+RAwnCy1KHxSiLyTYaXQrzu1sco4Ali6tLpJQL9c
aH4/bReuFJhDap1qOoX22fLOzCMtKCM/TdBsKXiTmV0Dbm71u9LzPSjj2voO+FHre5vLJ9i8OU5N
LpZKH0ipNEobu810oxXTIemRVopF15imLarGXqWpNzLN3O+tfuYZvp5t8D/MKvPg+1CxgIuIvBsN
gl7nLIPyeuSprizY/Y1R4gLPzMoSnRoadl6+90MbWmLgN5Q95A5XNumFe/TLd1j2Vk1lRwS4mMyV
96rb3hIvMXNvDhvCnTQTQKzM9FkQjanWNaKrGoJoiZ5FRFkuJ50A5PZJ3fAvOtdV9PuFM//F1mJZ
SdWN/SRhfmV3Zhl+rt4r0OlhqsurYDQNey6zKTIboK6cszWHszrSRWjk5zMMJuXZv+odM87/D+zn
aqvQPJKznSShPC8ZgG8Drf41oAUVDIhSDZIB5wQBB6SZh41vGWaxSb2o26Evb+2Qnjk3vLqIqKqa
Ct5wHdLKXw1qVRTweMoSxJzgXHpsNzPNe2mrRwoq4NaMHGVt48zT9WWIC4uLxTSaMqkVArcwYZD5
PbWKvXqPqi8rNj2Ki6va2OcnY2FwsX5VqVaZJMMg6pb3ELoEk0NspU+DE3r5IbJWpXHOnNDC3jzl
J6+8qpchtZVjSulNukmuW6uOmKyjZWkuXiF5FzEFPUuJ7oHhAWHkWmHz7BmhL+wv9pDRKk0OQAQa
RNBfP/zSHLIzbONBsQNcy9RFc5GVvoY/xRVc2lmef2l3EQIYE5crosLurHLMrRAeXzkGd7XVW4rT
uO0ObJd7lLeukNln6bVijj9zkBms+OKzq3Qx+kUKqK8lIRPCPHFnWgGBabvytvulbvsf6PB3PqAY
8qZsk4JJTupBvscM7cFTXtqHcOVOOHtGLL7GIi9UiCpwByTIXKP3IXgfVmD7RK3DMgyemC0Fa873
4z6rui1nf3EHqXoRUD0sElc+RHeawz3xZW6MC8zuJrT/c+//dXif4eDJHqdU6qWxwCyDO9WKdQfE
tnYX1FalAP0QP07RWxhs9fo+l1ZimPOoYmF54bDULuvAvY3T9UlQx1lwB+UdDygBiHwMVn9oX9fD
irNUymJyPyf/ZLhJr41UIp9GRbPw/MNc2ow8as0kU+gxZ9mWv0eudoD83l61JML0G/Qx73XTeCkt
f194IcTbRwgDe98v+/luRwwMFiYD6CrkaZfue1DKShjLIkOOJ60Y9XtiDVKubGm3WvZftk/pwO7j
0td0vIoVAtmmr24t5Iqa+H2Qus2Ajh/eSA5q5aNZREFoIjuyzbXgqUynXQUqs1Bu374f6Pk9BZA9
cjwyUdFrIX2W1E9WIBJRjY/FPHNJnQYt8+tGdWKEesfvzZz7bgp4Gp3/ocp5GgRPS2g00XGONAKP
YlvNt4ToreomnIXiCuxARwAzqVOCqP/rZOrByEcx1+aYIrkWH8GR0VwTKG7JTGXVfbLhduWMAa7f
tdvp3C/BMEpXqiFqWNFlekNoNH8IBhhWws5LWsUJKsWpKgoalGTtVXPBJ301trjqpaadoNjoz9EM
BxKAsF5kPZNZhZs+QKS2ElqcicTp86yeDG5x03PaRIFeYXD8gzqJXYp3mfnRb2bVlQ6YigKQCt0m
ZmZlx3YfOLKXuykEI+Afb1dv4fMNiwY8TLChQuUMZ3NxC9Nezv1GD3MEVkluJ9yUTMyAp24qKyhv
fJZZgrV2+Z17g682FzcwwrvBMJIEyL2M70syIvKoX3verNyxFyIM2DFEYHDByoh84WKeNR10EdTH
2Bo7vKUfac8ir3JD62MwWF6z1p6smOWvSszWtu/FWT2xPH9+4gZ6WeqHXhMyN+pGU+HjVSUZL9+7
gDN1jHkXnY5usXJiKES+EQEOVnemus3samSjB3o79NqCmf5H4YBXnH1v85I7gGgBwXlU5/8tLrWg
bwYN0KMcQvLkI1OLu7bttmVTH0eooUN7uhzXlnBeoq9ROFUVuB4kzQF+O7s4orKjsc/HHA6IOPVL
9FrvKgv6dVB2Ut87b22AZxDgeVJP7S1cQaaUqRAlPIcrGOwEOn/oSmHSQ2y1T81BEyE3iBzEjxF6
leg33sfbfC/cD7vkqJhADL+KkbPGXH4Gwlp+o8UmJtVgdKI+zZvYd8NnyB3oTLOTh84ZECGXARje
wgfhds1JKWeP2c+ZANMK3s4EF+kiMkzTLMBzrCpcrM17OyieGpchC7rytibF+CIjSQhQZR4yHgY3
ZdM2TI8xYaN6o/TGphNDu5Y0y4AEJDSYj6Kge3IZbnRVuOEjB6J6ZG2QeHwkHh2SXRupu0yDmpFU
9RY0B80x+TXFiSnD45Os/KGlRceKML6GIPIdOglyNiRhxnhXmEohElDNjEgihO22Lo0NIlpwOIPj
0xSnxglIsJ1/Wwcpb5Ln9ky7pufwagBgl1oOStyhvhuixmCqJCuMANO54vAvPO3mXfX3XC6vURQs
FCnRcldNapEZnXIdTF3OEkG9aXhrK0of3+VGbuzpOBxKA6CqYnLLKXjXleT9+yN8KXKA6haAKOi3
QkVq4TWGRquCFBHKp85Xso1ccCYDz7zGqHDp/j41s3DxMiYditsSYLhaTxjtJ2Pb8IHJvZbsSCWu
0bleulGgDwRYkqKqOkKvr/6WG7LM9WYqQDcc3XBN8yTaHnVRXnktXXLrWEaEdZRAA3GpWdBFai8q
E8xoTXzHU+grFdhp3y/QJwnZ0uUZIihSgflFxmPZhSC1dcsVjQPmW0fiQ1NkkU3UyqqC1qrUwTHi
9Ir3yE82msKGqv/IJP026dF+XvfGZHZto9rw0ZHTB31lChnxRho/dK3x4AMCAHHOxgGFsR0o6lsm
VLdNI+zUZKCs52nCih5JAL9XtqECrKdOIxYlkUXyKJhPWGNOlL9LTSCwNDIgz22oT1qtu2MhAueT
Nk6fJbtQ5DlD7gQiHVUzJvAKxa5HqM565HU9XUQHVSUUE9NFrBiD3Ojd9/N36Y4ykDUmqMKIirzc
CkYGHtFIagu3BDGJVF0rI5Sa48yK000ZhiuLdWlDnBhbvi8NjWuAB8GYoQABAGfYZo/fD+fiNT9X
OhXFkJB7X7ZI5v2cKK+bmQao3NTtpgQb4KcOdMS03I5ZaCNaXLl2Lw5LhWPHlTun2xb3fJLGcRNG
kA4WwtoTS2yFZk1o5tKJRcwpG4ZODE2SFydWj/sabH+YuVQ0HF/JnLKRvb5ec72XR/IvM8smdV8M
pQbky4Wr5j6baoh60rWUhnQpRjkZyrI5XZt8kMHHeYHH2NA45W340VXg5UValG+mxCq2EihsKMvs
5gHpACf6EXraY00ys3bXJNPWhit99YNpXZOkjnBpB2Tva2BeQdPKyn68sHAa3p1AMaqAppzFgCnu
VdWo4Nl7B3SpGWvD6/boT25gJ+aMO41ACaTt/41czoUrBYYNAzgKsBoinv86tl5sCJnmeJcycVtu
sscaZ0FSQaCXmbKl3sR3xDChjb4C1rowpV/MLuMgn4i+pGMHDSJnsvFWp2snfF6UhcP/YmFxFKgx
NJ04Isb9Qxcit0CEMj8/EeY60XFtPJccigZ8n47aPQijzjixZSRBmqLU54ASULDr6Vp5n7dlrjLx
CqqEJh3YWlh96YUNBwYkE9giUQ9dOrGu9gOl0hKw8x/ULYRd6A6ZfHO06cP4ljlr2aZLOwUN5YaE
7A/a4D7DsZPX11joXTq0YeEqsf8igvfQylTBFCYcS78N1toGLx2IU2vzBjqxFmoICPIUQUFuvNfQ
ihINSGGXa3j7i8t2amb+GidmApqPHFwshSvkLKjMKWXTPrX6p/hdJ8yoGXkrzeRmTQL9UuiKlft7
Lue5PjEr6H7U0BxmG1veijZyFBIUGBtrtJtb9Sn+Ob58718uHTdllrRQJJkQdXkv5LQsqCTEcNj9
w4QlFPzC+d7CeaFMQRsVEktIRop42SxD4ICQttRHlAT/atL/q6ngPycTwePti6nF7PVpW9E+BvBr
Qoq9ajpPWFMYOuP2X5pYuEXOq1Ef0FTqqvvREgHZQMB3nB47F2XeY1Aw/yg7qS3FZnWMX1N37Whf
2P0G8q0yysmaJlJxYR7HbOTGzHvf4TFhXKnDTvtTxPK/P8b/QQPE7R+usPnn/+LfP4pyqpGJbRf/
+s+b8md+bOufP9v9W/m/86/+60e//uI/99FHXTTFr3b5U19+CX//T/vWW/v25V+gTR+106H7WU93
P5subT8N4JvOP/nvfviPn59/5X4qf/7+20fR5e3814KoyH/786PNj99/m/mr//v0z//52fVbhl/b
NOlb8w/zLcr+7/85+7Wfb037+2+CZvzX3ItBRSwCOIqRqP3tH8PPz4908l8yYsM5FY1rU1MVbL68
qNvw998IfgsnQMGLCXgHdMvjymmK7s+PQBSDdBkQpyLAK/iKf33BLyv198r9I++y2yLK2+b33z5f
RKd3mypKYPdCKInkP7bJMpJUpzgsp7AWnUGcdpBosHJahyxqupCRKbzRhvw+KoaMiXGKvEL7qk/x
NguHHHJ4uWhXlTA5BrCMllrqwZFwfhNweTCbZrgShIjaqF7VN0IA8jexTPdtLW0mHdyitR5f0z4J
0WMxbrmEtLXc4vEiiPsGiCkAKHUz76SRySXyB5NgPPIpDOxC0HOzVZXQlAYim+BO7s08E0Gh0aSq
o0rdsFWa9kEZ5HbTJwllsY/wWGlvk7Hd8OYW63QvaZnVISgRIA2Uw0wa15uTPfDnFH+ZUjjcxYwC
9QdcDDpCdURhiwMnGFFZE0EXHaWMrTKl1ljXgMWkK15Snf/OmR0DGt1zexHivUXeCbosWeUHguj0
HW6cXIfe0aDytzjr5gUyh8Hf61Fogq4CqsZD/Ay8CquUaD+Qzg46bVNMuYX+D0SJRPnZ6gCX1EO+
CavpSuTUuC7LobEAtT8IqmCN8hCbUy68qsn0KIdAxRflQZNyB6mhigk4aqwpA7cPmx3l/bNP6zs/
RQoj9FN0uMmgOmjSH5JcpCZvup99kGeO2Pqd2UahS/Q+spJeT9gkCTdiFzqQL45Z4FNuRhnerVXl
AJdFTYkjNNHE+xYIDrMlfcl6FA0z6WNMFFsvAauMCNhXu2yL5D7j46ZIq7X3JFbybNoBGaOgr4Bk
CYDfy74dSRGgJS7r1CE0HFiRcHfqIpPm2lvUKc9DOGDqgyw6+FEE3eqEH1JOtwJ4Evxeqq1R7O98
XXmThMAmUvZCfVlivRBJTK+SB3Rzgjo2VN8kcfAEUTtOw60x9aYOvaS0QMUMXH8h6jwtdDW7zAHw
4yiM0hNX0Ninlcg+9upLEILHrCpEpqVK61AuIYlGpbdMURx/7G7ShNznaQ2janzb+UnKilw/Bnlh
45p4wffcazWqHFH6jBIIa8eQJWW+S7t+k6njNWQzctsQqcuL1FHTejdGPcZU7OnQ9HZB8PWzikDc
iyu+GZOcifropDMEPBvJ7DIiN5UHKxWQPOkQDPEaqZDUrv3GUxPBplVkN4C2s3SqShDO+g1Q+9os
lt2Cz5FvW2CnraICnHgKJzgoDf18mWaRrGCKdERWcS8mvp3jpdca7WNSHsoSJLlVzJQmue7z8rGL
tQNmbscTbBSIpKAMaXbBaMt+b1YDMB1BErNeU1kxeVCVfYUk+VVqPIhKDUqZF9pDYQXaS/GVmgL/
4KNIkW1COthDGd50MVQR1fi6y1zouHEhvM76HwmPvEzeS3zYKF11ZbRXKVos+vw9EK58zTATeV+O
giVyzR461dFG0RGrYqsXBxIfgjZjvuiqwk9Di009BpS6Ulim/kpF6Lwqxg46ySZNuvdWUD1DTY5U
aHdFj1jGr+4a0pm0zV0JiNqppiB2flBTbnVGZIXBHmyVphIDJw1gvlbo1pBhl+CN3+Fggo+Ujaps
CSmU3zm1eyXYdhDMkcGLMQDugdqpXnV2mvWQrshMLhTYEb49pIVZ5rmJG29TC5kTq5UdScCryZOr
FE9+CD6jHFwuHE1UYreL5MkO27dGqND5ppmdWFmCIFhk0q14SJ9Qvd0YRezmfYtEVGEKreSgKd30
e1TMx2MHltl+qpmiZttarY9dmDNpVqtPIRDSOwM4RufMlpKwbEDrZ4p81y8j9QqJMopZTVUrDPGH
kwzpMyeCYwTdGxoZHN4gHouwm6jD04wlYsA0sonJwDS4uK7dTEijRzqcmuEJ+Nm4ixjNtiL+a+cj
F+fjlHQs7Wf3tfEjworKsP3HoHzS0qt0ep+ui+ldmHbAgSH3gPseL4VdodUMHfes5jvuF6CBihhv
4bw4G9EZpUDwC+27BP8XHAZKDY4mFeAmiBTgZ1V8q9rwMnzB0MC1TV06G8UfG6gb4Sot8V/xAwlM
DA1KAdLtkAtsGp7QTLUjo7+nJDUlX2XS9EynyeQaFl0HJZxf/uTkqeSAqke4uCMoBwSg2ZDe0hAJ
6eFBbhpT0baSn8IVMxF5UDQzl63BxGgPllknoJXZEN/icsrCAgcBmgrlbS9kdi5v4vbAIX7TSJDH
6PAHigxKtlg1ICGqmsmBaOo+uQZ8DZxjQ/FQ1MXjoPyg6OgVDMjMi88GDkKYP1Zdz6Zx102HMPeE
sWVNB9734Z5PUJj74fs7Wj3WhgPubwQRs+LfoVVVlD3iW5HeEuLxsNn4ioG+3HhTGaUZlYpZdM9a
YOyaIbSjGFgUvIH1fGcEA+jEDaRMbwz+ERoYvP5UFoOnVyqLsXnkhHqJoAesnFrWdrlX9lgw/jLJ
NzVeg1V3P2qKhwubDRlwlZWKzo/GUWM0B8B5h9NLEvDXMHny/R8iGuOaZBNOH4rwUfoPRfquDh9h
OFlS1JncEE1tLNwo1VgADxtHAiubbSlekQqbEq4wbAoLLDlWn79Gcb0lqJtL/mvaGx5o1biBa1Oq
btvxkaCzNR7vfPqrGLWIVXVsaTlMd0cUEFG8NKNRtTWQivYSKt6RbKW+YXL/gFZ5O+olS0+PTT3t
iIJ4Ysi8MP8pp9fJ9C4Fz1L2rpEBELUWqnU4fVmIem7nxr7A+iT2emzqyschGUNbj3GB5LbfvUZo
hQ/13RAqrISqe9Oi1h2iH7E0WK22dj+L5EiPfgwK+SdBkUHxl8aW0UJ0b2pMXdkUwVsL4URUsCxk
OHaVtjMqnSH6dRI9fwymTVX+lDC3KQoeqnrkWKjOuBrEXZhuqF+BsvdJQdW50iqH1LdCpT8MWm9G
PuYb8URewscYeoHGkdrreeGbo2z6U9hZItiGcwgSJfy5L27jVMCOT01hmExdtI0a0a6465GSF/2M
xeSqwPU1qGCAyq6KDulhYgXYNqQ79JnMYhxoqfk1oiV3jLGwPfSNUlYNGDMKyNA1H3h9FKtfAkKp
RLlq9adA3IbjxIzkKUruI4WzUNzrgWSmFHK5OTI5ZcakkluiYqd9uR+qgY0jtWrHQpzYtAxwGFaq
nZ2hU00sndy/SehLNsVWlR/SdDeNh7zqnGm4Q0cRgoaIxfVzqenegFhEioS3rAa+U2hflCL90fHX
vLrLxPsMd4sSayzNb7i/n1oBN+WPsdu1WWyW+s8y75mWyLZAhMrWW80u8xh+L3bRjYhmpR1ES0wI
jbMseQsx/ABHk8a3hGb2HG9IyX2RyF5LVajQHEiFEpkM0uXiLhzwJyFiCV3yENGESmsb+By7hTcP
RPlZHzMbhQYmCt2V5N+jPo9QIWWSmlo8S3fgZfKEXnKL8V7rFSAt8LIx7lHCN8cO1QmtYBOnWA5q
1hC2aGp0FYV2URKTFppH2ve25SzLUGWNErNENBTleICkot31+0EHkFH2jL60k/q2qSDipxwFlXtE
w1tJuc006bakPuNE8iQiOkS/H8d4m4gQa0raKwO0BHGdOUP1K8fZk2rQS2v3ZHgDz4EcayYhAeuz
xwLhGA2ZGDypFZwdBTZ0fBTASR22VjjelViTXBoQIG+LbCOVDSux9DVQV7QfrAinTW2vm2lgGb6m
OgVMVAdrKLe6nFulT5kil/s+fNAQIQ1ZbiYawnNFMdX6utRljvhf2dAmZxWV0eunmT3OHReeC+yY
me+sG44h3SfTQfGv8uhZ0V6F8Wbi2CYVtalwL+jJRlaODTrS+BgcNR5fR+CG41VnSmPHxOSHUCqI
fqLbohPuW7QWyrqtSm6koKtJKVig3eY4vAigOi2yIThbBDdD+ZAqOlRbbhv8VKg+0rZzfHANCXln
S8Z1EaKPWHDU7Dhp1Rt+3VKLF0M9jqkIViKDjZrPis4x6pblEd/wSH5utNfcCF8EPbOkuNh3Gr5v
pswhOtdQTkgQ3UXTcycrndWhdmO1TXUTFe0zGGtdtMQrrBWym6YSHL32Par2H0SsXzJNC/E060x5
jm9VOduRPn6MwzFgU4HbIW/a9yHqwV1taDfqEL4MWX81JpmlROq+yjfihKgxNDkf7JY/l/W1mBHI
I0P2VmFBMlloVk+Efdw85OjSHDR0ALYmpwQN1xYROqtqdC+Wq19S0kdmG2Y3MWjLEQxYtfpct68a
H5wOyjd6QzahXDEtRjNYmsFI8ihXwk+upph+KsusQx2MpUF/COL7qRuujOxuaq8SkOcrAzKTiCFa
sdhphXhQMyHB77Rw3QCn6cWtWN6m4vBAu9DS9NQeY3mroDGMoTFnQzLF4RNQHlqGFGdeSBtSBG6c
FjZKiUcs0go0dM75fX1Y44UHrkKkVwwUUJaopEoXIMTUh7Kj1oEzVUC/Jj0jhWwGeLR9nytYM7VI
TedTERcxgSke5oeYR6xEfx6cqtTEK+mCuUZxNijUW1F+B9IBvUH4/CRNTHMxqso6lh2/60yB/5iE
HyGtmdTDE0MgXBlxhyFs+n54Z6IbyE/hn7+tLspdY5mqAjqeZEfcGrhe9nPHmoLSAqrlG2IXjs9a
s7ht3XUk1Bm+9w/TFGCAmQjXWMJMaZb5gkSSOazs0f7gX/lcMREx3EQJWmEb4M2UGgFfjpi4n6O4
HSHxJtZCS8kQBw1rkLpLKw0FV+yqOWkOON/X+UfPM7qgw0x2xgK5MOp2Q2IG/daP77+f8mV6fh72
iZ1lP6Xho/c3kVPZIVC3Dru3fHr53sAyn7w0sNxIRin4QoqBCPRuqK5Ccj+mKw2sK3NlLHYNskhC
F7cYg0YfxyhyOVw2IkJX4nffj+XSoTidrEUKDcHAaPAWe2QSUNTj3CYGiCFDvcebOROtrFNwQEQb
r5vv7Z4VbZaTuDj3ARe5WgWYRDRx/poxj7pFAPSZe7NnGOka2nFtzebPTw4/GXFCkJuQnQakL4Pf
7Sga76OhXUElXF43lcjAIc/4mEXms8wg7NHIkewY+Y2U4+3X3CFOt5p88/30nRX0P6ePUlESkSA3
QHb6dTwxyFTRoYfpQwO0V+QfUXvXZJBoiVFla1DpKBo7TrdTAyYvsg3UNyNTrGicrsiI92KXoUp8
ZeRzNvTOD64q4SqWDmK/sonP07M4iCA7BKZeAbppWQ3PhjSlUYXv2OHSDXswlwlXAnlVygn8Pv9h
E/XnfJzYWpTAOfzO1FDYSqv7MjuUBWIuaWXPXjwrJzbmz0/2UO63XaHiieJ0askoLSwj2/vFPoUq
NaXPVX7frJ3OM5m3P4aFljKsMJVQD/9qUswykChMhezkV8pxjBiuEGJRD0kWUzz22+IKrK2hF9uB
hezU0yq2ftmo8Gle0UR0J35SsC9GHEcBjkvdYZe56W0GPpYPlSW3srdawr1oCNZE9ERAqpEuzo3Y
8zijQYurCt0g/U20DVzN7Tb1w5qli8lrYOMQv+giKhRL7FUYIOmv6rAUvM3NVMm2YchemoiGcxty
3x7kxjeROTktt7XHEgmoa7B92N+f3ote4u/vsIRk9QLPaTziOxR4gGsqfwpAR4V86Vzsefze1LxB
lkHPyXA/C80nexYlhKL04x4OiX+ow7MfAZUaEOt7Ixdv3JPxLG6rTo6LySfzeFq8LJRDprx9b+Cy
uzuxsHB3BfhXglSFBWShzbkhrtpnezx+N8mVbI07Da1w42Nqi7vUbLbqwfAikdXO91/iDKv/eRpO
vsTiysLjpRXwGps3qX9ovFkCgXohWpZGs7fbHXUFt3f/DVTR2hounEBDDBKUGgYvIw8FHk0WoftR
sxW32Yy/9OcCZCbpzzV83doenT8/2ThNygMdDDeyI/E9gDG2QnwXUHpTStKblXmdt8d3e3Rx+AvI
pqRt8TmvSPbsioT90b1DTH9X71fR6mu7dXFVjAJ4D4KxkZ2EHujALUNsr3P1eeqv/R6guA6veyoL
rBM5cu3BI/GRuQgip+p+fD/uSzOs0pkyF70f6D1bhJFFO8hTbiBWaLUNkodDwVlRxqYfH763czHU
0hTQ+iHVg3fP0rmGIaUjSh2I8bbRXbCb1dc/ZCbhyWrOdMprcIszJNV8Tk7tLSbYAEo3140RA7NU
CGk6latajTWgTgB7wmqX8KXjcWpucUkNPJ3CoZgQK4fRlib3WZF57XT//SRe2jQnRpbye+EQl1op
YExcFkww9prhmhbkPCvLU3BqYbEdEk7VUCWwkND73v/V1qEza2Oow0sRlR5R1mhUVqZtqbmXoFe9
DsD6BA5Qsg3Tw5A3rjqsIBMvPn9PR7Vw3HU7KiQRcP8oN3O/eHMg761HDoEbbYqNaKV2dPRN0Q3d
6un7BVsb3rygJ/5rGOWx5uAfdtR+AgnNxNCh5yXEZ9+buRhP/D/2zmM5cmzLsv/SczyDFlMol6RT
MyImMDJIQmuNr6/lka+sSA8velf3pAc9eZaWaXwXgAP3HrH3Op9v8GRzHiMoZErAYzSvhh728HEW
77CjPrQV7JRJ6CjtjlYc2Q1/tPv6JnWLlbb5/hrO3+qRmUE+AO705M1ZqihrouOtGuYmUR7bdlOp
93+W+B/pm/5b1dIXpdO3Kqj/B/VNFk/rv9c3rZqX4uXt5bMg6vgH/1Y26dK/UCdJeGnRjCKGUHjJ
/q1s4j8RX6IZ/6M8O4pZ/0vZJP9LUxjHZKlUhcBQGOwE/6lskv4F3YV0TuOVYrtma/0fKJtOAxaG
FoITgbN2tDQr4l8a+VGZQiEVjhocabKR7btJl3iqWG5QtTtNQT+Prs5Eqp9quo1zbp3IjHMSZGcS
nsOqvx90LD5Stf70BG/+2dI+q4NOttK/ruokWjRTITdBV9D00l8QV2G1ttzvVzg9gf69xB8ZNhQZ
foWvHz+W5oDBb3TzGH28l9yMkre93HUe8eNqSS6eQKdyzdP1TiX82BDmWTfrxMUT7KhB74nQXrUu
WKeJ5mDSYXrVQcezHsuvVhr/vHC3Zx8oU3WZUIXW/S89zqQNdSIx28w1UA+HargJ6JaniY7KYrnL
5nDd0A9orNqTwm7dZ6rdBfF2oTNnUCH//lqOD/bTIfbPg+D8J9rAhMS0rK8PnnGWqhwJPPim+tmW
r5lxa/Ut9ewHoDSO2Y+080T/+yXhVV1Y9HiyftrqZzGlr2h2iasq7VboTLuFOzYv3c9CyyS7G6aV
MQLvmRCSLLIbiy9LL9qp/KpXYA6D3p6kyEnT0W6H2W+126iKDUdsjOu6oD/eaA9TZbkxsjEBfVel
N+syaa8K1fAF4Vctd641Fbt2eS1wMDF+TdfjdW+O7jyJN4DBvV7OVlNb3DIE1o7UYDWr91PZ3mmZ
eBApCYfGrrPK9UCPI+he0/QKmC+4U8HGmmb3lKRDTf0dTyDqUA8xzcHO+2bTyfJhrluvNCc7T+J7
Y8yvLL10p6mlhz3eayb6Jal1ikReix2ffbGsmz7aLqAlylR7BDKHroVuqNW7Qhc7SV8fBmVwqqN9
IIg2hqLcUzC6iVVjjWrUb5sJCDTeuFn/VQ2SJ4CpXFQZvxLT0NTRKylT2EsRvBmjcp2WemjXVrti
YvambZO1rnaOGBVXUOecoam3ScR0P4ZNY/7bx1HuRUHsitAHrYrZuKAghyhy5rR2h0xdR6q8pzRx
pza5YtcINbCjOaaVbNT6CQU9lerSH41pJc+WexSRyGINRqFYgy7xcw1tlNmuxemJgN9e4vd0GdeF
+VxbvR2YkMdr7UYfLZCAmZcEIfod2UuH+cdci49qOqxaPh1mWzgQOfyxKN25Ki5UyE5O7r8+l5N9
qq0QzVVBm7jKcl1FP0vxuivuLnweZ3cH8guOALwGtD6+fh0gE9Soruhmi7fFvrppYfaoN+Jmctr9
4jH54f5SqfU0JPrnrixMDRSW8UWf5htqiMAmbtkNzSx1azP3GeaCymUtF/LB0oLNwFc5l7HTmv1u
xHrHv/eWuc7tdhZuC6V3BvhiTchUv+Y27hHABPNLFZY+3toLR9Gpc/nPpR73TZS/hqRg/Pj6cExh
gpgPottFTPOgfhQ34LNXgVsKdu2S/tm6rzzm91JyIWo897t/Xva4o33ascp+mo15Ytl6lLycrmA9
KE6WXnKWnQ0APq9zuh0PZjaJEe+XfBs9iJ75VF/rTjnZ4NtcbZvVTnY9PeotDP6LbKpzJwGtQ1XW
UW8DnTx5spGsW12TjWzKq25gNIanbyeMobbuFRsB2ZajPJsoBPbmbzY3M9x1q0u0sePNnZ5FqJCR
dctIvEEjf33Ig8k7NQ9MvJl1VD4xV6Kmm6m+m8TeXvRi9f13du4Q+rza8TP89JM2llnlusL9Ms3U
g/m8FmbNz5oKJYP3/Uqnfb0/Ly3GE2r/pgxk9rT2n2FL6dA+xTxa63duOT2T4L14Vf9Qf8yu9iTa
Jijhnxfd9mce5+dVT26QFvkgBwWrhkWLYnIjBc/RfGGE1h/j8OlvRmUWUbEu4Y493TqmIZwtBU+v
27jyVgb01SKWsc0nxY+YSObEj2jonN5VnPag+8c+Ud456iv1r8dL3cpTM9M/TxlbAo1wvAa4wr7+
oAwDxRCDdsMVt+11fBfgDt7E2/hquaVpnL8Fu/z+UnH67PeKat7UTWzvCkP9vq4ppEWvCYIau9oh
fVnuk021QQF1rxm28Tj/pmJDrd8mZ/aNh+/fqXMbEoptyUAXLpE2nKSQsyTmU6pys8EwX8VztMa4
QMZzSTt+7pOExqvi9QDgyo779f6s1OpyYeS8j7TfhfFWNI1d0YxX84ea8tD3t3Tu3NOO/k8GJwLm
O6XdCpKaLuIxtkhLlLI6XT9UdN8vcVqW/vOO4ASjJowFwdJOtxhSQvB0Gmv0bG4D1iZtjdI74njz
IkhWd/lasrNDs1ZW4U3zklfMjnXS38mtfuGQP7fZ6qJOEM0RT7Z3EkeMjBq2FJktLmpIdKrIzZOZ
ORrotWgAznjYl5mk71Kj/WyapXO+q7T4IPOcutSCPAr7MUlJqKrKxg9B3SF2rH7X1KmXVwj6TRBf
0dbQ510wildWeYm9cozsT7eLzxdwco7OJob0NkMDWQRXXSCg7CHHoq3ZD5Ffzx9qoTvf/+JndwW+
SwxJ8Kb+ploNkwAmbEYfMcL2zme72dAW2zH0sbGja9kH3XFxkNa5F/nzkicbb1qVrTKPLGlGWCOQ
ZkvjhRNFOXd4QQ7B+8qm+zdDS2Lb6RSjJAwKZltLq1+5mba2wsDjHJ9QmToGr7OuVmsFSWvbSJ6R
lLxnL2qVbxa5XUnjG1xIL2I0iIULZSquGuu5EbK1OBebgcFffd1dJcJAnDOtrVxBlKWZe022NkX/
O1MGXzWqp+6Y0SC+nk3l0rFy4f5OG25VbuhNrReJKy31LpRGdF2Q1tTANkLut5dsIXoN+ccmfcxM
/BDBnZFou0jSvKUt/KPCq0AbmBcMm36O2tmuF5RoZC+tbCdI8msGjomdfGF3OXvOM2wAjzAkFLKc
kxDKUPW+yHKixCPzy1yRr6+HHdJqmFDN9RF1XTiXYvfThvOfHe3zmidfFDabsjSOa9Ze/jK5xxom
ud9rcR/58SqN7XTTPSlOd5d4KHa7zv3+8zr7qn+645Pzr6nEThNmVg/QM4qgPab68fsVzkb8n2/w
pFgwFCJ0foUl5FV0U5KpOljzNxhtea7F0+J1BBV161yCWCrHE/SvrerTrZ1s0YM4Scsssa55FazK
wZVIOQIHpok7e2jY09vArTxjuzjKNQUaBqrLdnnP//rFVnGmVbLt1/M6uvBhnN/O/uuqTgtXFpUg
CRwDH/4huJ32rYPPxBkc47bda+DcLjdrzv3Cx6MfeLZGTfK0QBRmndBUAYFGGh7i6lGiw/79D3xq
Nv7zBhuaqkuYTdGcnEbHVlIbckMVBhrNbSpXuMV+NSmOG/V3N04edg4EMsWqHDWnCvxlOkyWK/Wh
Jw+YOrDeqPqCn8XamKjSZyyW31/d2dfv89WdbOZ9PNVjNJlE0caAeSF2pm52YrBPRYu0k0ywCdLN
PENgKjunKEFxjMtaq8xt0S9OgpWFgboX+q+ntNl/PzGwNmRqFIlPhZHNos1LWBPZNy7f/L67EVVb
27W39ZWyZu/W7gzHWAU2uvHlKtq299amPjRX8HQu6SJQYp75SgxDk7kLJFTiaUTR5QFyYQOH1tRc
JdiPauNanH4J3TpBtC/pbzOZeWmadhPpYP5/pdhzC9PNu5emG++61HpIySaDMbOVFM4QZQe5YgLL
iBBrIkI5itjTyql6sop4cRMLBUHY7BeRo0vuHD0Mn9ox96royRDfhkxbhUCH+vG40zUox9DgRdKw
Kg28CtrveVl2uRl6w3RblocC9qPYowYOffzmzhGuIPXVRq+k+0TKPGUqHC2LcYEasYMbZYomR2UA
eGBhehcfKdD+OoJ2C7na1sVdJRpXqoZRpADp3IuvI+9mMkb7YSCuDNIcOW6zrhDsTam+KbH/8QeO
qZaoKhkmmzNebxBcGWG/2byFk0ry+5uTmiHBe1O+F0NU9tbiE9A5OrykehiwgxnafTE+4dhYyTg3
RrXyS010xwyxqpxchbVkh/kPgRFVpsoUj/w+yAVbKVaBQWmsGXd6O17J5ngljY1tOsBMt3lMqBs9
DkbjKEZ3M5a1I+vBShTr+zQDaIwJJ+jyo7nAG1KkeIbkBZriRZLkqhhGRDGkbDlvMyxXmhl5GSXd
cVQ3KQ2DXsbcJP1KVYT6M86JWsbrhPNJz+0yT22lhzakVs6QpHYbm79EDX67Jq6G7FcjTp7ZwHQV
JzTGvNbGa9Fgh8prx2qRy1WpN3fgCVJ9f5zaM5GEGa/REYqG9yGMJrsXgm2ey26WPRay7Akqc77z
2ivRC0zTs1Blq2rQ8G4avpFYbqXkuwTE0yLzRiSJX0Tkb8HEl1TZM/WX5VkaK4fCvnP0IqhSvUq7
mu0pv+tlwQ4TwR+km7RrvVTHkfVmdeq7Eu6UCooVntk+xiWUPQo9nqylsivhKVKuBfUlNUKXN8XJ
5dTPVazhTByimOANmH7iYfKsOuGEq1dh9JBRicsIuVqxcjJ9dJIGv0P0fPxxysVYNxPXPTa7/oij
S2DfC2Sf1o6a3LqXC5chqHZAJ2kWf0YTJiATyzrz5+BxMEFccMfhV20ZnjAOnhIQNo7DeslbXNk0
KJRVNY2emc12gMR94GtoqUMb1kfR3nZxei8RhZlht8p65G7KWyjO2Eb2acq8c6pW9K1XvXozJLOT
6r2bCItfZ4LTGQscME7YBSNPLvWv0SDfp7F+CCXjQ+EtUaJm22XztjBfeJR6y9yE+q5LxNueSRdZ
H15F01vWx+Qvw0HQxGfWeZjCaTvW/W+Rn3iIQgbKDL6+LK95n75XaAA7c2Gb6D29n58lQffMsfjZ
DMuN1iq3CGu3o644mrI8Dma91YLwI5jDB7lSn6WyucUfYbdC4uRABXQcwpQ8Z+L7ppTXTQO9ZOCt
UPTl3WxNWx0sf6qFbQJpIG8yXmMqhtj9I9nYS0LlqDgaaHe8CGV31WHAwYXSuzoIw6OBnH7NTdPG
6yypbT3FRiNK+7wq/cLK/SlKnajR7yAXsBfBUg+IkUt4UPpSOIIAqkChwWRb4bIz0sJXhfq6mAWw
aAmSQ4nBYmZ9M8zmM8rIyE6K6h1F/4+4DVMnrRln3HOshbmPNcgJ9GSnDfmvNi0faCfwpQZKZndm
sl06qG+p7AE9fmQXcDmRdtnwmpNV1eZWGUJvHgCGksBLZo6v7NALo1PK5oMmWHbYdE6l41FIDDco
Fsp9eIEwglSYVlqMaUrRODXDDeaxvx5V4TDO6r4VsSpLQPIM3VWoPEuDYmcY7FHr22JjOh11JeBU
dk9XXZQLhzmpGEselDnBSBjavdRT1D6UneoGuvCSqdMuCfofgSU4ujJjym9juwiei1D3RQN3aZ35
sRju5G4p8eHGTpiM3mKmXK54r0KpK9PQjo1fY21ugNZtokl3JjbYip5MRz/PUjq/LHU7X/iQoWVP
miuOym0G24BB8LapqJSnsjXOTn6BWEdeO6gtec24bSURL/aPhs8+Zcaz1rT4S+WtRKNqmgtfS8ko
tUM3KF5bmU6gfeRF85ZZ08GYES5g9F9P5bPVPveyuGUJf9bQSBZ3YqY6evvSJg8Gn4WmQbGYsaOl
T4r5ys1iNje29TS4Rvyjy39m+ewG1UsUlZtS+yH1ER7eZgMtyNY4Lroa4zJFPlxstiYKXo98OVR0
tjBMj2yPPT9tDEkLFoaOq3jhFzUps5rCvlQzNs/U01pStuFdkEosZiRxOMACvbbVZHLbYL4yeNhS
bNIbSm3R6LAFtuujl7iwZnvELQjGy8k6zmCmYSd42YzUTzHRan23b6PBmdXEr7QLjZ+zpRO0rpB9
YADSmjnJdHphia2sF2JXWP/hOcNsbX0CDoLuy6TqP/ntafJBxUKVFIvahXmq9TG1eoLLyGrGYdor
63zFx7kZNxlJxYX49lx8bx5rYQpV6CO662uFr+wC1eh7NmFOQZkyGJV3X8T7uFNtunt3aBUJKN++
X/RcVdHUDJ2hUMjhmZDzdU3LmqQusbg7VS0Z0qWygQKuG9+L9nWKLw0KPdfdUiXITBRp/4w1O0nk
6kbJ51z9c4fzDHg7PCj27Mze8DDCba6F9bG3pmwZh7hfruT1/IoR1v/+hs9Uaz9fgnJUU3/qNahh
3DAhlHJNor0VU0Is8R4Nt9+vca768GWRk5JwOpIm58OxJnQvfhxrD8sOsEf0jHLQL7FtO+bz5Ykf
Z16fL4vKX+9slGsMAwsPtxYqWxd3SXFxus+ZmuGXJU7eli4xiHqy431Vmi3oiX1UDATBCJGHeHHY
t+nOzEAWi1ta4bxO+DrrJ6qujlrcaYawCmm0S9itv3/cl67qJC9Muj4ZEMNQV2yktdY+hPnk6FZm
p7qEaucuCeMLC54pGcP+ByIh052T/9qACgv4xySS+fe96hac0GKHTk3QthriBW1S7KnEvNwa/5Qa
/7+Q7H9Z5LLfCMl6ZGRZX71/kZLxJ/8lJUNFdnwxOQzwQBwPjM9SMgudGKxArIvisabwn5As/V8o
bfgr7ehqVEWdv/pPKZn2L1M5cldRpul0r4An/U+kZH+XryBjUbQBykwvxfpT1/i05dSZhG0Ah4bL
RxKsMIF7x9h3G9/Ad/2VP396NDf/HEyfFWJnaji0MuhH0QpEHQX1/+s2ECdinEF4bynSdft5q2+J
yFySDjbYmPbf4jW7dF+iX9CZfHaxBnpiRqEewupYPgEoGwp3fLLDD6mIE/mIJT3CLrvj/K9Vumkf
mpV2UR173Gy+HszHpTBoGsw2EPFJfb1RobPQ++hW6zIDzCkUWCvg8GgkP8d0zA01XpVS6gu9vMri
YDtozPHUutXR+l/Jk6tEm6U5aGO9iaAdGNX0HkXVvSHKuIx77OqGlfyodYqM4kimJ2/agL5/c5SZ
S8N9PCj7XIu9THlXh5E5Oi2K8F1G8aBS9+ERlDV/KIHu19UzpnvLPMxYy0zR8Mx019KI0CBQTXQB
gA607VNEet8vD8nw1FmyLUv7DOhJDLlGtwieGamdtzVVhwd1RNG05F5ToEKXDnK/HiPdseqdko+2
SBDeSzA3684ehvc6OITatamGdoLfyhQ+kuhHHlZuCF2iTV+wL7tGWzppaa5FBEnRCHwAwND4qw97
r6OfWCIGapKHRui9Vn7PksjNRNPV48fQRGsSPOIH9uq5tNNQPKjhb4s+ITH+Uq9E5JJVgvMxWKnH
uhGwtMa879Rt1TxXwexS4fEF0uak/DUkt3PyKAC0CJO9Zc27Sh/Bt6OPCmvALI09p7uqUtfQrtaM
Xx4Jlbs+9ptatxtJdVHk/ZQVYTOUV3mIfTy47acf4QBC6ScDLsF7AO2foXqZq3Bo9lFIB7Hfi0TM
Tf4Rq29ad11mv1CTOoLauFW/DpvWDSVYM+VBrbct27o0Tk4HFZ/oGO+54Wi5gaDmPcBTlhwzjxz3
c8U5E5KOj2/HTb8afgrSysr3Wr7V4kuB79+xy9c3/uTTVqcgSeuRj2vwFT/3ljUKusnJXmpf2Gj8
S/U69C95Wc5UOFkUAiFaGJUZP6cVzjjKoOxp7F5Gj9urvZN21XO/gu+aubbEdDaqOB4kC59sA7Cs
ZotOalubS3Hq2cuQFQprmOqPg/5OvvZ4idOgOm6iYFo2aAt9zS+Rw7TXTExgNN3ozzf1XnH0XYo1
vCEZONoz/g/kIzT4VZWcH0sIsxNOAjsMo7OR9yKbKzgMCPFOHk52I1DgxWDIMCJgHyn4pdiPGLUi
EV6KCqVwZIRF/GYlMB4ubPZnjpYv13MS82VGOxm5xfUkTbCC6u11FLemPnw1ll2h6Z6YUsxoHqO6
cUjHt5b8IHU0JufiLm6ZizIWzMmaho26KLufrZI9akJxKVg60ydBCn3EvSKNQFBgngSNU814bvbq
/s+RkPws3PqqeM5eFCexU7/fVYyn+v6pnJGCsCKnAhBYIjSO8ZOTYTLk0qzLHglzft09ANdBhYKf
oNot14tmFy/pzXhIfrUdfr5Lv8jfpxLTuZl0zhgVfhmgqV/XzhkO3SYza4NL2RxtG7Wz7PSN4tar
4Ke6UW3xh+rnfnBtXo273C1AaV+ynv4dnnIJTAJF5IQc/q+MtRj7JQyVhariNlwz8e7P9KhmdWmZ
M9kc6yApAtsHhFQ7zcMHvVDySONWIZ+sjrcKBui6v0ZF+qcRFt6YG4hPTv5QeMWVvAsvTpE6k5t/
vYKThqS2BKKxWFyBupJ8BE9MFkw3wvZ/417PvMXm8WEeY0wV2cppYFMiBdTFooS5rlarhmZTZ1Gj
CT6S7LELCg86EE3+xoVj6Wvxb/GoZS8ZeR2o27jbS/lrDVSzmkSv4wReFNNT+3ezJyyQxcaFG/Uk
6R9L9BvZ3SaJHpsIqNA0bhjIezDl6rkUq7syND2x9HqigKRPCBeUbbOo3qjM7pGGZoy6o6c9R7C2
kYxfWTQ9o/CoKDC3EM6kdVZzQqTwiZR5DecKZCZTYZXFDpIOsFb2lCz6WxzLP+fU1wJ5NwxbIRgT
W13Ku6BVDzq8sHbMuCl93y0SNWMECbOBS/5dHYHuQZ3TMmYsNnDzQMTRhrIxTcAWSm25aLeyjo6R
Cji0BDrfuR1hlMjF+iCn0m5IX4JY57CH8k5xtkZLEALSKBUq0rXhl/JOU470pB95YHpld9D16zhO
UMNmrjRcExHs+vQprN/mZFdXb4my7gOCXY77MXtqcwVCo+L1FRwjCAYCZQdk0Xrzns6DrfCBoHip
UJ8Ib3n2WitvhhiD93gZs5WoF04+PUTipteAXoWNN3ATQXJTggXVGTijRjntsMYOC9Np89HJqPox
9XJ3NH5ymHq5YLnG1BKvEbeIDKdR3xeWZ2yJ5YgBYzoqwSs1Qq0QokhpEhWFbp4Kax3ap6x9NF15
3U6WL4n0YbvfpdLchX2ROnVLs3WaDwMduiYHZ4bX1FUEhY3cOmQRo1qXRGh2nVa5vNANxfX+NgvH
e6Ms1nFHr6xSNgmkpTS9i8rwYYLpxFj2sLipzBuxlF7GcGcw4H5WQyh8qYOixanz6qfYd9dqNPxu
i2CtQQoc+L8o6mzTDTyU5cngAasSZ97ceOPcbpZB2pbZJbP03wGQJYns6IhS2XIokX3dXDuRGdHI
eXo3Rn0QBtT/JNMGdXj3/QFyRkr5dZ2TTRx7aRvOLesc5+/R8Izs8aq+k2TGPixMNFbtmdd9VSv2
4mgfTPx1NcKNVnIAUuWv8oWw7/xNk6MySIPJuOLJTael1FgovHu3qA6x9QTjLhkuaRn+Ttu4YdJF
JmSj2jSVk7QtnnA7iTprMJPbBFmnZT/N1HA6QJPo//0JBJdmPgrGhWT175IVQncoDMcRwyojnE+W
pTVKVSgzOrfEZBDG++USbv6Mu+jLCn9OkE+5t1gB4QwhT1NTBf2GJDa+Ldair3AiXZKpnL0ZDUQ3
Dfhj5nsSoXaBlpQy1i8XtJwTVrdR9/b9a3nmXGffoLxBgVjkaD8JazS5aSpViukhQxabuvuY97LS
SycqeSkUkh0dnPHj92ueEV0wpR1lG8paw0Ltf/ITZbCkRO0Ydw++8Ft36lX82DLIUHicfVB2jvAz
YoLyxeT++IF9ze0Z64CagvddBThlnDzLgUkgoXA82Adf8uk9jO+Jb3nTdvBEN/EYsM2AOMMtD5di
mnOP+CgDRc/HL8g/fd1gVJkmlyYHTISOS1+NyutZW1a9Lu9rY3YoRaw6hC9WE134Zc+9OhjMiVgZ
Z05yc/LLNguftwEH2yVzdpKOfSX5v1zheAWfvoOOSW9pVNLWnIe7MN5lxev378k/kyRPf7LP93Dy
kzViYi1CxZc2GJtIQxiU88YIhV/QBoysmnQpF7wm0jYCs5SGUvalqHC10ILEp74hL9l3QbRtsulx
TD8Kle6lJSdrevz2ONdriHj0oRq/KfE2HUl0H8l0qzfNvRyp+36ZN0n/IBENGZGKxv5NyZApNlSF
aAZW6exxOtFpo0WpLD4yKtvStb2hvjeofrNColZhuUUfr4Iy2FvSnd4o8HBHZ56G90hVdnX2UdtN
96NGmitJaN90uCegM8EUFjVZN9I+ASpyPi6OWX2MMbWH+i0OxttZE121r9wY0nJhMWxzDFC/3EGZ
d2Y5dJHYAqUovCNvcVo0dzI+5Kbbi51+RSsRCYd0lY2KI2mCry3LyupBSLQlbEmx+aFM0ypKol2z
mFezad60SreaRSRR2exESnydBIonKOqqXCqax0nwGqEVyPPKHZVmU96ZCrKNEV9Yl1t4WYrHeMzc
qtERPvB3BG1ZlT0po3FlIRcojqIcjV60hm6hr51KaNZJ02xLS2L9zDMkZCA8cVGmlJPjq1NMJpek
5X02XEP3BiKoumZxyKxbUZucCNJ1H4ieIBu2igxFrNn6G5iwcebAUYsSGU+cTs88d4ruOkR8IgJ8
7Ga/RuqiAczUI/N5qoS91af3C8JlPZoPxW8DNvOPqcY6WlS2tSC4kC2nnkdftQR36GLuhFwXU+cw
tSANvWqiWz2jxo0f5HJ4L7L+qomj9ZhJN3GX3gyd7hPibCSg2CqTlqAXrReQV9Ms8gwHcW+U2kqR
uvu+fsXOueoSfc28t5ss6h3TzFYGYVWYHZvirxUAe0G/z2PJbqkAFMHj0EhOT5PGHEyXrqPTMZY7
65td07yEdPVn/WkEftgD/Yc0cGhzCZA1WVUSu/pwH80B4xeRGIcCIprI3Lat5Q8zb5ao7uN03kzi
bBfFoReFLa8ldkyB89ywtov6YQI3Dg2gGbqtKYKrJ1SEA5OwmZeKmlue8IKHnT81wMQs5U4KKj7d
9jahHZkR7035sOlHBJ702TvkL3X7o0jeyw5UXHaQcsPHNGon830hZJ4GYD9CtC6WDF5UiIJF8Nzy
Y5+AfbvDeuAeIdalkkE2b+9zJV1NNTU8DdGCBgUZRjUlXzQls61QbEUF5bcFXis0iXNNFarFczb/
rhhFtyyPcvYS6USqADM6/UnMNa9LKDdWfpV1Dn5P11Kfh+bHKN5FKjztmXmSYiPcRGn5U5YosUL0
GwXhVenea74CsFvX4/yiStH1oBTemKo3bEebrg6duvpVqpETSoLbdPkvFT1kVcdrBmhsrF7xxuTX
YFYu1i10E5gmE9KG+TBn4iZauo/K+hXw7lgRhegkd7K4AIC6+FN/UxiaE1X1R4XFsm4+jBbcriSg
WECKV5Kf5LGx79C2yEPMAJa74ggBppkQYH+rUbtW0i3Sk40o3RkSdXc19BbDZASmuq7FHCBzctUp
wqHI20Medo48v1YlE4mn2DWRUkkdSQqiKLCkD5MYH3IlWdzJ1FcSCimm3vn1JP0UK3FjzDkFdKY1
6LcYJvx+kf0+i65E60eJJzXWkQOSm1mokhCkbJfydzik65H2YJ0tm3JIPPI50CIfilS4ebVfuhdD
3JTVM6yOm7EC0dreFVOIJmpwBaYgpoFdyK9iO/m69UOWRrtG52nNd6MGQmTSqMtfdeReXXvd8llk
3U0EIllRHodau0/L19m6U7snLSzdwHjVqFNHM9ZiQXOZEgWc9SAhJUzEyDesxm2i0h2GyV2o8hZL
8cMqc5e8FfNZb8d4lrKrJeXKuxXtxW1h6atEFylfw7o2j4Mm5MQVCs6GN12v1mG2bJuB7y8MbnqV
bEC/WfKHKNC3ZfxoCKTi+WufzjbSIEr1GLKkycv6m7TlHau2g3yAWPqzDcurovodxrK7NOz7k+yM
egqcFm98jzqwvK0XRj/G2bXRdNuhKvaKWTliW7tRIThNbzhyW24bBFIsHx/xrEJ9aCeGNiSTzcSI
ddvT+1lkJxzpSDWJ5ZRKvevl5E5haqkQJtuuzj3Q1aWD5h+9R/JbzkVYu+P81CJc6t8mxDVCjeik
R2vGo/CVSn7MBeka8tFDC+WFSrITNsNTVaHFQ/NpoBKuwWkrBQosdhWR6SCAbmzR+lBF5jOX6CqX
/l3IlE2t/861TavK2yq5svpHFWFNg6asJSgLnmT1Tpv3WftSVjmTACa8MoUnBJGnolxSMEekfJTM
vrFleN9aoKNBs9YZespB0mwVTZ4ZF5tOC6/G/nmMMy8U7zVV+JjVFqKw/CCjVwqkxVvSeS0OAtu/
sc0Nac9f3y58pnqGrBtl2XIs92CFbmfrp9b/DgOoSyaU7yn2pamkFT7e9WazyiaU6RmtgCrap215
r6HVagjzTNjwyKq2M7zkjhZLIAZ231hPozau1XR0F3ROuph4o3mbq+nKqqmoJONqCYAD/Ad757Fb
Obal6Vcp1JwX9Abo6sEheaxcSAopQhMijILee75TPUW/WH9U5u08YpwWb96eNpDIRIbRotnc5l+/
qeDwFAdZ0uxkTK6qETaURAoLs4EiwcIRdlZ+1zKFlFa0lcPClqLbKn1GDuEG4U9BxyQ8eE3pyoSt
sIUKfKtX4ader9woCN1RVq8G3LxrH9tszbKrEXQb0yxPZ0EOP6uAI/pAYLvccCysNxlvWidcxMC6
LPPrQwBIpBYIVLGFTzArLjgai0QHNr8a4UmWY4a7cmPlpQvaoEU/Ra4wYZqSMvbUxXiaWuHGa0A4
mGMbKXi04v5KbYTvHPTvpUK2G7+1jTA5kSjEBzTs60z4nlY/2lawR78/REzUunwjB9NGz47kBG0j
3Ih9q97kqnebGa2M6zRG/IlgvU79aHBX1xqwh8EG0Cy2VVF/FfA7tscKT6ssv9P8G5mGn1V/0Y1+
1wtw0/iyZaU+KKqnbnxo33YXmydfHLZF0dpojQ6BYB6yut004bSbyhe1IUrCv4o7RorYHEsptz/e
di/9qQBfYSUBCqB0waqOVJn3+3r8UCBCmmC9AS0qyQGSag7pMf0s3WjaSfnFPmf1cHbpsHJWcnkM
zVI1jItWbp04/ql5z73UrGDoazc1d+bPDyu9orRN51scJb7ox3YXfoKfujFv5W3qVNfrpltvlibL
owspVtjNzKJHdPfv6+kegFmEzbjj8f3OG/ZUe+kknVEl4+2gukmS3fDL7IUmt4iDPaR4CPGdrZb1
tsU8HuL1phhuEgsKFWKnWkYk3eif4Fy6cjE6Y9wfcp0dizTaSjsyExAcYrDNrZPbVgoPELF32MnD
HoEYBKq4oXl9Ilvuqyqk+8JS7NConoZCIhpQd3BscGAv23XS0ysuDhqp2m6szHELa3HIF4h2pkXH
D8NHwsIV1VichpMhEJPeqMG8nVl0g8/iM1/nnM++DY76Csx14a2/q2YumFl8zSQAqVSLDrBtnelZ
uRegiuIPKLniPtVW+0S/H/YpaKLBpLeJAdGyszlk42iI6lS/oXzZtkNqOpvcrPH63gTA74eXiY+V
jFPCbCHxW58kLQXFLDO5RhfWu8a2Ohj4Yty1T5ITuv7n4UR4EO3pTXoo7rt409yv2yBeglNE8EPw
FBMezHKWIEpJzVUNOQBAzqmbfirpoS5gywfjrjFfP56SLk0P57WWPZk2UvxwrqUlNa4rz7q/wvyY
gYT3jxOskv6WhX2vqChLbChMLT+vgww8FO8Zqcjsrg1dNVnzeLsIHZ7PCgvIhK0hRvkakEmLwYrP
+U7vbmPxVMm3GgEHD0VP0E8VwDpXnI+f4O/jkjn9bDpaIClSO2ZmXte0EI8QuPfNiRCBo7xfw7ou
tLQYEKjWZ6aQNHtnvZ/2IrPSlVwS51alCLNkg5PPcRbzsYvC8mefbrPr6evHtzZj1ct3d1ZyqZnL
KtJwiRNvnYINLf3mNIzYxd0IytpkcmmQnBdaNuon5D1ka9MpeAJRcVGsbgMntsdb6QhN2WVfsEoO
uDTwz0suVq0g0hNfGigpl/WmKkzXH9ZsOdZKLBaqrMdBWfYZklNj2rKQPOTpmshz5cHpi1nYMMQU
3BNJiu7deMXnik2+HKyo5i5+WmePajnzNqLGCb+niIV0LKtfVPMhr2GTe7wh6SmQv6RkJhCZAwyX
/Ts7Juz+wLTV2SxZWXxd0ZDnrTc1RNz+mLbN3WyeXjverXacKSPrrNxLPWqwkr/qLdo3XpnIelSz
ufBvZtJOt4cftMuO69uYC8u19a7SYi+ow40UE/AbJ7liX7Dv9vAbttYOmgVUmDWm36VJCmKlCTkI
buVvFh/emKK3EnmMHQsa4VVETAu79cb7heGIFJX1GX6mDgNp8fQiX9DrSStQcUOyqfLXsRX3WRpe
fTwtXdh7APkbKvwUMH/NEheProoMoxPmUU8LG6H2fuYwtF9n80nFlU9EUa6MQlO90HHDWw+iHXM9
d7bcRQtqPsq1CIEL7s1NjWqvo4kfl0BHZGUK+quC6kLs870u1sfa/DRo371ceEUSuKk5QIYCbGd1
ICUJUSIt+6xkf9lAycpUIsE6caOOoa1NwD3mi0IEWnEjti+i+WBycpOTQxkWp8qwHNy07yswGilX
7D58iEeYGxM6Ee+2pNurfmpg8Ilx6nrJMak7SIiYfZe6M+F0IAePcfKsh6QYDsku5WRDRuMnLJOe
mni89uP0TsQre6YjVbK2rxu2G1Yj3g8duKcFcS4ei0dA7x0BrAYkCO/eQpSlA9yJwt2Mqxhckt5b
d4kib0NtxAgDcyn5pe40QAn6UOPwkvrWUal8u9deBpGNaaCdKgENukl3jGC5AQ2jUApOE3OOT6Kb
JuWg3YbOnGJUZoT7IaOyLbVAuqzbtRbe6vwAoVBPpurZnfDLM74EgnTQaTUP1qMXKDvT5BlUeNIB
E4L/4Z5xV0dAqXKE6FJofxqo7k1PSTd00w5tNx0TLiGSASYEtGTZaz3+yHnDo1Z/nfT45AfGq5EM
u6nGBb8FcskF324sbycDIBf6D0SudpWrqh0AexpqfBq09pQUp9R45M7lcQZteRIaRAbzhUQgAtN+
JtHoZBmZZQYBIVmDoEfnROu1x2bqr3rDezRVwU3R7ba/0ulOlWMnAn8POXF7reJ0qvKkB8LJG76i
ut0YqXEd+SRkSumpEl99TdtFvbXTyW/MPUK4Rk8AuiXPsKm8gxQi/u6GqyGIHCKLRs5E+bAPwduI
3PFrxKVlXH7RcuGHMZRHuXkZJd81RUR0onRohKNZaFuTvLs6nQ4mimAdTKtHv0RC31gnO80jHEqH
25JpThXheevdi5MGkWJfFLpbq/dVC0YRPZtsy7yidgTlOsgTl5Rkp2mq21YhpFB8UKyvrfJ2I6XH
SPGQc03ABfrnmXUS5tWubDPH1w0GLnrQEuvASt8EgXRVkX9tBvB8u+QA23/X1wa8PvmGNPi7spWe
lO4z6qFPaZi+enG2CZTESaQR/J5eXnhrJih588BONOkwFIOTph2iSVN9bst7BNBzynFUswZZ2AcM
6iaRSIEkn7Hqf8YIZ5uo24nZgNwd0uvQbpPp1rMCVxxv2nh6qBKkhp36KPvPjT4fPKtN2BAEjotm
oQa7sDLA9Ebs6ghP8tXnwLiNgxEiDFmwKUymWMAesco2uqfYXkjEIoY8wDl6iKC9bB5rRXkcB8WV
2mQb0f8QU/nYy+m2Mj+FiL6m4bWovmgioXL5qTDRgTOE9bjYYrVLAFZ5ClQAP+lrWYtkJasuyVTb
yGgYEqQK6/eC3m7pz++97MqHyiKPtIFSSJMZXODuhzU8xSStRsFLQ6RYfz9WxZWfIV4cTLjeNPR1
0hXxFoQso4A7S2oFag2hMHiZzE+q9HPQb1Pebg5qlvToFulwJP43hewoZg03NZlKycuLjMr1su/1
OG2ymOw+paIDeyzzBJKP6GB3gVvJ905SD41n7tpuAKD8XjBJtv5jFX0qsmclGzd6TQiC9KtTu4NS
kLub8KpB2iBQWSJOcaaxj6LnPr+ns4JYs6VF96KMPzv0zp31HNYvPhLPJv4VwsOikUiSUlLfT0Vp
D/7dZBSbWDllc1ijklwLI+i/zxWnG6XHeRY9OAEQG8+XbEGCmiNqh7ItnSZQtwX0rygzbgiisjPd
35IO5Qi5dqxCZnUmzAJvPs0fbWGgV1VaN2IUf2KNZNj8GKtfUjPDzgGpp4xb5bPXJXfjiLUBsu1M
jz/LWuBEhFTGebUVuY+ZF66kP6eJGwEaV5tn5mDHKLOtN2a2lVf2FDfHKrV2gleRCszs4SOHoMVf
kiOHHBoHzqs+Fe7kUTlG1UPXKeQFa7c+Xt4ilpo+zb3ElqyvgYEcrq/2vVYRazaCkz6H3n7iB/bh
jxqpq8LjGfE/IF3RKTRo+wYtSkvcylmPVYSmAvZ/a5sS2v5nKzuxIB0LI2YW4YWrc2QYO7WgvWY6
OwpD+9NHINr7ORJI7KDySYBAB0abJbexbAY2S+2DHMk7RSt3RqthsWnYajLZrfrNND9HxoGI6k0M
V05VRFs3XiIC6fwyJsp3Oo4hvghNxfLTO77/VShq1xztSW2vvYyGh9jS0MBpQ1fNR6X4JJDZ0BlI
muVdrFe4Hczwj4TdKajsVWQ+qfmJaJ5NZN3L5j6joRJX3Y/Y6N2kVLZR98i+l7BGy/WDbqNNX/ze
cAwGosacFrKsGxHTYS65dXDi9Tlmcet3xnUCoV5Od6LBekwyJ1wTP4NvrWhAqzXpwkz56L02wXAd
k+no0331269RjuPc1JK7mKN4MWn/dhzTT0pLG5LkU6N7snyo4jg/DT/VycS8P97Nj0fNOwwBYEYW
iaN6yTb14tNUj3sWUztPZdcHPG+9bRAe1Cz8KoTHtnzOacUP6slI78rqOLTJRsz3Yz9scxpiQT/C
rQvcQb0PtBuxfmxFxVYldIfBs8GFWInvNAUm+9JeFrVZP4A0vR8CmAs/qhT/yukpf4P4nz1oey34
r4wMYk7d1bNHX/iaS6/19FCwyPLwNi0No4KmFVB9a6HBKANYor9mb9oEqbR1j5PYtotfRaKHJ4UV
O71jw4MxBLshJXdVujNTxZYt9z+bwITT5LsR/lF94G04HBPuOrdWDSx4R/XJnO7L4WgqV3lc0oMe
Z/suRy8qJ7TUm6yxdn7izdC9E0v6piZZj8AjWzTrXex5BIVfFfDSUX5s8vw1bPuDaXwaKZAE+kEY
6d8m+qEofgF/kInMFegVyHbs0Lxy6rzYFbRqagvgpUH0YO2l4SVPPhsqaHDq7yDN0RSunhWfqTid
3NCkG548SCHuGMamGwYselI6b4UH6yPcy1WxF2Jr741sQ4wM79xnFcsHD49L33tpAOxlLEa8FhK1
idtP/4mVJOxu1OKrF9LER6naJ69QAO4M4KahgoBcqa42XBcZmyDxpZMfQv+LFnYoY1I3JbkpFAkb
CbkShtIYYZel/YjzcuNZ17KPE0Xbu4rBybeP99OIzW+PDKW9FtDgWhHeCkNF3G+8nd4+6RpLVdXV
jZM/3jN0VNqlDUyXKv5WM2FbvNcAYU0xPltMlKEUnuocqqhSXDckcddquW0YrXL3GsEcDWNkE53v
JHjXJGa0KWdCV0bYbky/sbqrYnmrWDgNpNlpjL7mscRu8AfJsleCHn4TrX4bKPcpfZiSzjOCMAfj
AE4GmLGYv1bOSZdOLZooaZDqkGGYSyDRqCJdm3S9ecNos9vUZgf9SQcNzldSFJfhB3NjQz6vtIAR
jcLMWjmHTVdDKs8cUo2eioPo1nZyGzjiT379wMxDv9LfrtlXXjjazk6OGCzhJzn707/HxdqMOMw+
g5U4H23TYwd/vj6s428XQNl3ZRb4ouclntihSXN0egZK9MmAHMJKprAf99pVQ7T5ohfI2zuy/gLs
y5ty4pTNclsDQptH3Z72NIcxJ4KJ8fovgBEXDu7n9d7Ov2eEs6gBHYB31DjiLr0JCU4ZNgfDdoXr
3mlQDGX2mjbn7cT8wR2qC8ivgekpmAYjBoKNMzlQPV3tBnaGM12xpz9qN8SsbuCMP4fXpdM7+pa+
8zG8NXgi1VWebeqDfmo+r/vCXZAuYcYKmxGRvYY/6xLtAqYWe+xOQMThoPr7wpGP1l2zhYq2J15+
15wqlx6SE+8Kd3ZBnIGU9dF2CeJ4dxULeJI5XBZblasgUdmFQkKSjXg7+zSzqd+v3/Ul4ij1sN6b
+5OENiw+4AlJgFqIvI7gatqGe/Gp2EZOatf9pjtC88GHz05eiOhV1rqHl0beeeHFSCfvNWXPNBfu
H3TpEE0HUYTPrnxN4kcLb7xQSQAZbtPxKu3ZrqPXkInXUbYrU+WMTC2H49llLJnHRS4JsqdwGSMq
HCgc03fvZ/Aru5GdYidciVepU1wnn8f7lbLzY/2o7OIr6PDRZymgbHKov2nbYYuZyzZ4wIDwMOdD
zv6/zQ0U2u2qAe/FG4bHjV5aRaS3RLQidAzFMCufoqvR7q5ggz0gYp29OVicn6qNegoJS0Yj+PEd
X5hG6QFBTcYaDmHekkOutXkgRwPUdRP+TiIMTsK5KVEhMcRwbHDZ/7jcxdH1V7nla23ptaOxZb8R
jU/N1Djs9H0tXOkAXcD5kTrKmqVokkl3Zr6Is8mzzLK0U9sAnB9+jYrzd6l8+zduw8BKWGGl1Qxp
UaHuM4iaKhVEjEyC0Ck4KPekdv39KpBtZBRxGpzapWizC+NO7iwY67Jwl8xpEcYXC0js4yIX+quI
0M6qzAPz7Gl5Xh5HvQzunYqAJIFvy/3nEDM4DShivC2kb4Gm3kSacN/ALEtj7yjn1dETUsfAlyvt
Y5uw3096AgUktPajl1yX+ZePL/FNHbb8KpHjm9psp87DWGwp5ESrdA3mMbaIX3lMe8AYN85z10cL
2d0wB+UqAV/D3RQOxKMbOCDrjq4IboHeOe+YKtgfeHq6G/3EXbm0t4ijj65tsQ/pxaarxDSaU963
Zn8V9iFbXIIpABAG+TASi65lxkxkrbM7Q7htGuzhkC0VxbdE+OEHnlupD7FBH0e4rzpOTxl0UIKR
5YCT7ygSgvMDa3KQDAuxvAGHsgJngeSt2zF+VNHwavbKwayfulR0ZWRVJllandFwos/uZAvGRCju
DfNTHL3AaEV1Rws9B1sKbvtqsL1JdQwSxbD3BQZ5KILbGMqa7Q/BlcYeqgeEkUEek/CRyPgxy7Z1
8NRUpNpIn0ehPJGedzI6YAWp2OCa4lQp+LvSQyJ7xfXHGaenMYNGVj/1/dOIECpC7asLpa2NgJHE
xM50tlGC8C0DXloGNmQAEmWd3SC/28gxnk2o8cbE2gjtsAXORbBFx13xb8Ka01VXH0aOgx+/T/nS
BGXiuyTPkyFCkcVQa7sytiq5Q7vE401DTMuqCf86XIRq76DX1vNQZqd0ehnTH3J3bejXjcg+2vxi
GMk3r4OQPXDGEcV2O8bfhynk1FHtVHPcRJ640Ufp2QMF+PiS31puv4/Avy55MQK7BsJLG8SMwEN2
INDhe+WAVkjOTGTy9t5Pmkxuq26G7/41e2TLHmzj2Oza5/TUYrUaO5YzO/oWnzyXNJhtuf/48i4c
B5iC/7q6xVQZ5tMYGgaTWDrkrpnPgs4czHcfgU3OAH9B/0Psy5VQ3rWqy0mtlTpU97R6oyFzjf7H
BG5TwF4rZwcH2Kqh9kONy5U3cWkJP7/VRRtM1yy/Dy1a2IHIIK8fNI2sXPFKCVdOd5fWt7M6bwLu
sxm7AEgYBX2mVnh8G/IBjZvz8Utbq7DYfbZppWj1RAWh+jRUgT0wk3xc4fKopbNLZBNyL/ga75cd
X+rESp43eI0zR9eVn4K7+dRR7rpb2Q44fcD9FJ3ytdtbNsa5du4wau+Do+jIe+srXhxfkFbcJG72
WTytbcYu7QLRK//z2oxFF18ksNsbaXQ7LTlJNdA07I4cTqjEnGjc+kq1+/hhXF7gzgoutp1mE4qj
QBCpM+Ard6ttgy+zCByHOGvrHeptcRpQgvs22G3wUoqrm8C3EbOYQmgpKBKuTLwJGvvvX4ZhJaFg
hdSHc/3N3ytO/Zlcj8+hrewGt9ogzjgFx+R6rY97qeeukiJOH1dFlkdgz/u6bRU2bSCweNbuTJGb
UwtlegPb8qDuta/KYeUxzz/ut9s8K7eYKbVJ8XFVL/+g7IzfNNKs1Q0g30Hfqqd/4RB3YXOtynSo
ifcxwWO0xYTgKTL68lh6G+O/XpKfqp045h1a5hzRa7D3bY5Sm2g9QOTSfZ7XXXy+llB1VleBKprX
xSGwA4BtR7hPTsoxwzTYniO7V56sfOHJnldcfM1TMTMhayrO+IixBeUONv41Rh8YtuG7p95/XO8N
KVu+ybN6S55N1IoBFq7Ui66Eh8GR8DOJIYcMxHtiG5qVbn09E1NoDdgYFGUuB8at5/afPHsfva4t
cRfm/fPXvEQoajgxUjvPloh3aKUSpYLgq9r03dPHdz0/xI9uevFa21pogIn9DvhQ2/5BGvlXGJeX
sI5397N4mVoa++ZAOwTEZY7Cmc03TMCuwRZ25mncr36WF2BRFYasyZqGRwTeI+9nAZQDpqG0bO/V
nQlhmQS57fziUFrsP36AFzZ37wotHmAy5lYXZizQaFpwGyYcorPoQ//95fldlcXjMwCau2oMO+ys
niJckAv0Ex/fx8U3xKkQizA4/9ivLUo0ke+3dSj+obBPXfB44d5w1U3xZB3T20DdSHcrFS994GcV
l9TDNlNTwyM03tGvWzfclzsBLQj2STPFp6cV8f94h9piRUwCqW4JuZin6s6J79tdej1P1eVBs1Xw
tlXY69JUfX5/8/2f7ak8dJVR6FGvdPGvvi+P8TEiX71wxe3I/jm9myMJ8v0a7Lr2Jt8SJs/qZqKq
V3jOdWzee1fbSvBVcdk5zt91YhfOKk187T0uvjXyBYZeyKknCulV13tuoHg4sR3i8TWld2KWsV1N
L2KHv29Lmwq6zttA+v8ujP+pMZv8310YD3Xyrf4PO8/jcxvG+e/8acMIAvcPRZYNMpQgmcN24Zv+
04aRhhGOivySaM4uYm8hS3/aMAqS+Y+Zk443I+IL5rs/PRgFmTxfzaTJRAwF2w+LRenvmDDOM+Nf
Sw/6VgvoBZ+JORlBJ5Zs8TkKaWL6VqzEDw0Wx53pa66RxM2z5/sTQkaZzjWNyLzGgDnKI/KntBrT
vUzOIMnXhY0vD5Si+c/ig65g17LNejNycdNv3LOHevfHFZ37Ny52lPOFAvrN/zYNGXqludjitclQ
lH00BQ+yWCWOVcdfppIqiRqxG/DY47VIJMwewt00jE4jd1cZAWSbsSAs9uNLmefgs0fGk5JnSwK8
58EH5yzg9zOKMkhZogVB8KB6Sk07U6BlnE408zN4ErL6I5Dy6yaOrrL5Fz8u/WbDu6iNUgKjt9nS
U3mz9DyfzaqIqbMOiuChxHTHV8SOfnLcub3Hdkhgbc2jYpulBZkfQnY7BMTq1aNORqpSI/earyev
I1yzYUrJ050u4PFfdYlCfw1eD9ZgV2Je3Skq77NuOlzAZ4pMWQk2HXQQnQjk2Apid4riX7WPpvLj
m1s0hBjUYIC4PYhzS4h0InlxOkNpE/se38x9qUbBMYpxxZdEyA+I2UOcERDW1wq0gGjaZgYXnSvZ
E6KH66FGQteU2BQCdyDLcQO9hazZJLaG/3hXlvbb4Mwa8njlUHBiPIcny9f/mABJIvdf8wsj9M0M
5v27QTKDmH3O2UZztmztDWIWynoViA9ewVV3gvVoZYF85TUejWmrORKaSeZSAjcYw8dgVwf9Xdb3
RO8JaIfmX/ZzLMRjX9jXom+Lk6c4xSD8bMuGk1NSjjbEbbTedZRt+j7AvM2c6U9Ys+usNJBN9kEL
py2ZINQxJrDjVgdXRUJ5JOEExUlfX8WVcZDR4JFdzRW2Ub2NxNpa+VLfQwzzW+Tkj6Ed/hTI7Dhr
v/88NBwVUhFO4IOY41xQIukeV570Asv7swTJqlgeSTPEvdjuwYyaqlQUAWIGv9xpKaSjTHjEAqmz
EQI4htz8oqdXOnnnmbZJOEMaDk7pTbStgxHHdiBKXdG7zwg1H4VaVK6ZeK7jvPYPotxB+42DaRvr
U+MiTk0OlSqQ3drCVf14vC/AAQ3b8DlZzyIridx2Bv7iNjprqrRaKa37iZDtvBInDldiswt6VLAD
U6/ZyETAFTURM7OMcZ5UIw0WURqRr9ppeXXQhgqr9zLBiKlpegdigLZvDG2nit/frvVvre6Peco/
/2P+Oz8AoqrQD5q3peev/7sOf1R5nf9qPvxTu9f85lv6Wi//0LufXP/Pt9/m23O+Nd/e/Y+bNWEz
fmpfq/H+teb88M8FcP6T/+pv/sfr2095HIvX//rPH3lL6DQ/zQ/z7Hwdh/l+9lLnn//n35tv4L/+
c/8tbP7Xf//2F/5c+Q3pH7qMZEmccxxFXDFZKf5c+Q3tH0wVaIxYzwh65FP5PwbMsvgP8tZZVzCE
1/H1nAG0Pxd/9gSYhSBW4y/O7RLD/Ftr/7xQ/TVhUXP+hLCHRuXETuO3BnwZinqHP7jojsd5ArlT
3XyH8triC9nmjvi8qqya96DvC2oy5ot8WxpmPrgUv58a8iqu4rHGXaSjy28eZTfZ5tfsO4hegFFq
z2dDTORMSP+f106IS1dGblZTMK5WiRFAvch/39eW4PWHTIKyO8soR/IfYvQMs0nqOOy6Dfb6qTPi
G2UnO0Lte84hZGhl87WsYWPv58f5qfPQAcb47BkTrObvL8SqTEMoMqJjCvlJDH+04opoY9n3+6MA
JB3O3Xh8/ob5TTG4xdQ0sividD37TgaOeld+afbjHVntV+LMpTjhp3ev7lobsvH27Au4sA4udmp/
3qCuKljSIYuC7fL+Bksd9mLa8aSLL3N+abKdxE2z13aSG/5YT397a8kuBhUjaQ5n0y1oFcbieU74
ekdR3Mpu7RpIlwanu0223pupt5UyogpgsbXm+ls7e1kUYTQ2XOTOobpc3GOr6phDppLsDl+iO5iG
zx04LmLV9cjpBbTx9jbPKlmLTVGD+rceBirVpP7g5ByQX6J4v1be2QKp+a3K4hgwoZrI8fHAOWeP
0cim3eHTsY3v/gW+zYU5AA9ajWjZWVtJwsb70aGaZRMgIJ9fF/CekzkeMinvq+ng/wkRo3rJdkTR
nFbP45ee41ndJfQ/Kj0SHYBbsML4Zg6BVk4B0w5+GzJNCBnjNM+29h8/1kufOse0N7tZ0OIlCq4H
jd8F0AVdZTyZgkbXYS3e7uLHfl5ivoQzmEHUStzMB0pYe6zAENKZOIvshE1tRw8edzdr6rJrz+7p
MhTHcRV5uzSvGucXMD/3swsY6JGLTcUFzM728reo3ZRIMx6axq4/B7fFSdrlB8Wt7HHP0cx4LW9J
9Vn/IOdRs/wez69isemMwqwflfkxEA2PDfYsu1O36zjj/GM+KrNYwHqCvcyclqjbhv6zWOLr1SRY
zcDTFSxhDZmbJ66Pii22h6Wh5aU431PlmLsQx2L/GO9EGhvCLt22IjkxH4/WCzfHGRsvXyiekF/e
dt1nbxL1QmpOckZwYXVtBr8Euqrkh6DEeP24zqUZ+21dwhASiSTg8PshM1a93HZRqfKy5o4gdOL8
WrCnm/TK2M3mif6t8FMp1nbbFz7G86rLibRSwghpbY5txWF8srZ8IM6cS2puBjfa1wif1/iyy+bb
PKm+q7iYVJELy4YwFKo7d0KnuQkWEPyySV9x9Xrb7KCYuba+ejhbrLzKi/fKxo7NIirU3+KLxoTa
atqorqikxzHC/E/qD//OW7SYwBVWeQKnFm9R6GJdKc0OZvlDwpZKIm4qOfnXSEfs+Ysf98hv1ibU
3ydx+Ews9TRwCRXVl8SpXNO6fKwyvPiMn5avOLJxPXrmysNbUjR5bzoHM2ygeYFsjZdN07Iy9EHX
kWXN7y2/V7/lx4CxMsDpxpyO7ZP5XVgdLb9/fUQIU420NQsB7JKmGw+5StVZC6b8Ymu3w69qE0Vk
SxhrVJgLD/FdpflYcPade1Mi4UFBpbAsthqMmyCz7DB/WRkfv58uuCFgKk7osglFYrkvG0WhD+cy
tUu2Jj4eL4FDh5SW7OTbwmFtW71kxs9vTWHHOZ+4IMhDKn5/W0VRd/6kxfNb8z759xivu7Gb2xh7
QNLazGxLKJ52sfNu8ueVW7307jSyZea6GNEu1/kB10nsoxX8tI/jUT4iUHKU52Fj/ixxknSDffKp
/x5cqytmDhfeI719k6+Pp8tYXdzw6BVTmA6t6goddlQE1wna1sdz8eOb+30qIQTorMpiFeJDiK0i
oopa3FlquhEZMP9GBVBujrSioROQ8/7FJTE+MH7X49neZQ9q1e20XFpxVrjwgtQZSP9nicVNJJFQ
ZhMmtq6nn4a6tE2yTEX9OusfP76VS4NQlcAAZYLjVGDa+Z2dfVsMz9QfU+Q26k6Zl5jtdEijvb4T
bQkOTLpTjO3Yn1SSDoRu//dnfR2WMTJ9Rj/H+uUU0nki0luV4jEuqlqREze5wr66fH8cKWeHIHi4
SwaukeYFuTyj6o6odu47QjWuqp/ZbYdsfqPssOy88aXN+GjtRCferuEHlwY8CDGbBnKrmFIWA4Um
S1hq83oq0N3VgnYWkI87Exnzx29xSWGapxJVpseCpTS7dxK/37/FuteMsAp4kMnUincsdM11Cp1/
Q0Qfchs9yIwZGcSAvlbTZN+W3eSig5N74ipDQXFocU67shZ81Z1SGbm/DIWY3Gus5lFxhWYMHciL
lOsE0hoBy5UGnCcLg+GEvTAcLTNR7vI0CuBJVRLZxI1Xaddxr6Jck4q0RyPY+zEOuoGHS8wU1Oiq
xcKXT4lZjLZsCS0YOZj9x8/kt2lgdmgCp+K0wtntN18LPRPiJkIlStKAcFNWdFayGL/ej4tcgA5o
rODaRtsLAypKvX/wmiJpkzBlGmuGtJ1zHru9+jgfDAk93Ztrue6XxtN5tXnWOPtYG430qnhMNDdo
2n3iFY7kkVW8xhqQ5m3e+338fFNzIsjcHfgNZqtDv1JzciZAvZSttg9dCTvAzawPK3b16qZzrdpi
dcdUWBN6osM5j4l2d4hAuIo9jFvkFWv0mN/GBJ/J+Y0tVnjLaHWf9CHNlUCicXlWzDVXmrUK8++f
vaG6Bv8XaiqYuC2GZJVZWbXm8f/70fH9XSzGnCnEk4EMTHNLVz++gUXH7KC6kdPsWyRH8wNEG43Z
WrVbBSXmJ7QYGkyisz6D50hg9qI2zckhy9QIowbGu+nb4V7ZWyidovv0q/l9PK2tEEtWwjyzvSu4
GPKBL3pFaFBw1lwFX+PTrD0KOYygfW9260y5Cy/wXb3FTCopGZHPJvXEsP+C9ernRiPM7eNZY63G
YnFHP18WSkuNZkLqmtxa1q+PC1zYPcwbLEMHQmaDsnS/x4uzqmsj192gHX4iaM3G7AudYXTwxJ9/
XEq6eDN/1XprAJ+N+LzFeaJtsO6YTfFKdPfEIibfwajKR98OXN+Rr9c0pUvO3Two2LbKTK6iDji+
XFf1Is0yYSjnmjVt4GPyY3Z/yrblDZv3z5b7w38MH/2r5Bv9xCt1Hzr1ybiKPjfX4341o+rCsyac
HlYlqwDuQMulNyqF0EsG4Y/pqzqoNrpyz0G7a49OtKlsySW757QGo/2+Eliz0aExk2R5xW9akLOn
LsdtPmAXobkaVlEbI7FcQROekqpY2bL/fnfv6ywm5xagjGSKuY7Q+Ifcy4dDWlriBs9fBUF+Pz2t
DKffJ7e5IFdNBNusNVoe0oE8xHiMNWLQ7eELzgz5TepGt+k1JoTmlXpr3upfrON4KB/msbV2QlHm
T+/9/DaXNzlBsDNVsRV7P3+rQ9YbXcv9nrRNddWC+Aob/Tg8Jg7v9BgdsD4IN8Mhc5Bdbou9Cg1s
OsZ3+nYA4gp/aiAJyV7eRJ/61TbMXPqjS1vMGnmnK4NScml9lCLGeWp11QkJ9tFHbS9Urx+/h7Vi
i9dgxIHUcnXsawTLOtZDiBuIWdZY93rYE+n/m73zWI5by9b0u/QcFfBm0BMgkUhDT4qSOEFIOhK8
93infop+sf6gqtOHBPMS91SNOqIjqmrCKK3c2G7ttX7j53c0c5SNbOrdUbJK2Za/v1rUUjHEiTTo
KraqtzMKR+H3jwf1vo63CrC6vWAYdkErEWC5TPojKlnR7/Lz9ULczfbTIabk/X3rDnu3V1dRlz32
aljNVPmZxvHrIsMa2EB/bksjvC8CWpgfj+/d91PeLN41nkMUggxSE7L5oVa7IJ3cHNnjj0O8G8sS
AjI9xngSjsnr52LL7ag3SaG5ft85Q3klVIkddJ//syCrD2bMTVdKIUFUJdnD2PBSXNj8Mj9+HOZC
bvF2MKvN3g9lPw74P1CvXux8k5MRo4OQ2rhAeDUyZ0fd/TjixQl69fVWW3hskkqtciYoyeGcQq2j
8/CfRVjt2743I3nqiKAXv6K+95Rxqy+9sQJ+NxpfrWaxLc1IrfloVvWkTejJ1M9T/fjxKLZirOrQ
ZpSmo5UTY4itz3FbfYaccW+E/r9zuf01Hb8fd6+GUqPqkPkaYcIOj9unITiwe+yNQ+3ijfIqyJJR
vwpihPUUjCNB8HK8bqfo2oTGN9fWOU3CB0VocVmZ5Y2O+jLL766KVzFXB2lfsXfLmleppqmfelG4
B4h20xm4J0tU3ILG6wK9slu12Yh7MVt4FXeZ11djVWqlzAKduLz9Af1gWRJMbi1Ydpr+hwfRGrQ1
12YnqDMLXYHOaaHljp8d77lwY8deXIlkmuainA0wZr2fAEY0qcGIxnm0tap1TNAfo7apUXxxlfwV
Z72rRl/vshJJPDLaHEcjt71KS7u7b15S5G7xdbjS/VvJNQ/jdXzaetRdOJUWGAKQMVIuPDFXu60y
RSFWB96sU6oiM5f+iLXNDtqFfOJNDPntyojToVVFwF7UukVnpok+IgVPh+Jze4gwMW+/QTu+zysb
uvdmgWFrfKsdaPZjWg8JsfEZGXeYFnlx4iAg1NsNjOFfAQ08PEnScaP0uBV2tQnroi90aQlbQHQy
uFp8TF4+Pie3Qqz2m5TLlYq6HMlykd/R1L1XcDb5OMSFDQDqRyaZo3ulUsN8O3GIsxVqNvPUGnWq
lw2eHAX2R9FGAfNSFBzxDDzTcDeiPfA2iqHmhtSks+7ibX4Uc2kvK+HZLIONA/9Cg9MC1rBwe0yK
g/IaelMEuTgZpDCudov8Ica+S+8dqwUbyUms8HQbecVdvlk2+d2AWx3Ib+Ku1oJQlotGLHGXGldx
g63gSdkthZqaLnn1U3DVR1zxnMAzPN9OD8MV6DbXdHFTv4qd8MV00qvUEberK+9qbzS0scKVJHro
PHvWz8isz+p5qEzdnS1b2QOi2VUDZXFcrNxpE033brWugq3OADRygybvMbMuaCtjeTJHWwCE5V94
85lx+9N0DJMpDlio9K8SuqgZ8ZUrYtPNKEs8xjraEK4+i2P47Ic1Ne/BSMvC0xHdRd00MB9F0zeZ
kUyqW5xuks68KTQhyTYygPfYq9UDYPWzhLyW9KziAaBGOOYBU1eL+SoJnsOht6Xpqz82jh946Pxt
7Kr3Ce4SGOURmgMyS37d/DCjMaVRxnun/FJ9Q8cFxS35iJVU7y5s++Rxq9+xGXCVucdBrUMkIOCy
zrXkStnN50SwhXq/IJaGcofm7sakv7s5V2NcfVz87SC2IhSE4pvnZ5+n7muaw+x/6bRfNZDJj0/D
iy9ImbYpStZ0vd9BBWmg1aNY0VyEiw0hsfvtWm844Y1EuUe2RTv3tu6v94AlRghlFwjagr/V1qRE
ta9lGBL0AuMr+YRL7/Br3DW29GV5s+DP910RKTgt3hNJ6CGxh6zn/XDY7Fa/OyqWXwGxR14qXXh6
rm7RECkzy8rn5e2MQN1NctKP6cIdPm9rhb87KFahVqflNAqBlNaE6qTrkCZKgPXcx/P4LkH+HYHy
ksrFBs1plfLQESyo84g0hwxqPP3nOP1sjF6HZxk+hxhNo7o0bhL7Lq1UmWr2n0FX5980UZatOoLW
P4zHMrKzb+ovCqbdTeNhqOkGLa6XDpqjC7Ow9LaqEO8LtasxryawUbqpH0vCV255pewXJCMw5qMO
5g7q5LN8CLcaFcu/+OY4XkVczaNY1jFHKxHN6+45mSkNx9jAUC9THW2xnN3Usn+XZRKQVi+ShhDN
NIqxb9OIqAnaRE9lUERR6++NtJXv5MKM9oEGnjHuisKpWqndf7yWLn5YADjIv0u0Gd+1mAW9yP0W
IDdQVN3T9qjefDZuQpqvtAGXJgxlM+OPj2Ne2iGUYRYSnEGLbg1IGySrCFuAlG4RiY+NiIynohW/
Po7x7jG3fMxFkAuW3fIuWB2sQ4CTdUCXwYW+5phDuyeRtke0ogVj49n4vou6CrXsnFfvxrjFa7XM
/AXpVmcOhTK8ucnIAPqc6aLtN7fChbOMZFaF9ANlAdrCKt0c5Cr0afSwFeQoOSKmIZzjSh5MW7NS
xIPiwMpsGA4SfniGlnosKvWumBPjszYH6Md8/J0vLFqGv6CoRKCM7w5WNfPF2vDDpaSGZ2iKRrgu
Cl8HTb/t5cUxeQ42WOGXbmki/hZZM2RaCOvTbwT/I1tUkvt9v1OdfNdK1L0WmCZcnpf4egt8/i67
5+qCQoDzlLXYaa8pm5M/ZhoMN8oCLYcrrKZdq3fnPurVjWP9PRDudySoK+KiI8fXfLuQtCk1rEJZ
IjnjbngWwt18hDKxt26io//DRN/pCqOzs7YxhRcHaMnonBq477Aj34ZVrbw1EezTXCGf3AG18dCi
X44/3scr5dI+AWhA3sELSQUdtIpjKmUZDROUV/MaD1xMP2VckZ0Q4eJ7obalxp5kSj7Ox1EvDQ4M
C4cAQ8Nfa3UONGLIs9CkFSAFPqrh+XWCSniBtfC/EcbUoKouJBMIlW+/oUIWB4Sl4xtOj9F4asQb
ddw6Zy7te8hIjGLRKkCw4G2MJJcNXwmYp+nke+Ue58F9d4WIObYqW2v+0q5mDQJmBTEMSXQ5wV8d
aS20V4FmEvWpEecs3G8lyR1yC+np3EmrrSvowlkNrZc9jWH9bwWbt9FyTStzzZpZ9yf1ZJRP5RNe
H8fxQdDO5TeUshcgYbSn2nH8+5NmkRECYoQmxcP6bVx1nNLOUihbGTCJG/VRyc5a8+njGBfSJngy
sIdZejp9wdXCCMVsynQsItzRyqAHoEaN8NqnGKdTQBCeogsN2uXyFub0QqYPWRrTepPWDHwzbTWB
lRDOg9kMhqs8Go/6Jz7rHnSPPeV77Xr4seBThkO5tdcuHGBvoy6b8dWyEfO6EFSxN2hJcBdeGV+M
gCy/8hKA34G8E5Cj+oqODWK3H3/ky8MlgeGc5vX8jh/EYVVndT4ZrvniT1inepHg9sd8L7jTH1Fz
COrr8FDTz98K/Bsx8jZJZMQyOC2uYWXRFHg74jTIEd4zGHF4FE/6adHbsmyT91UUOc0N3O2DyeNm
dK1fhofL9RdxL+6CHwv55eMvADaCSG9/CZgWCGhQ9SkdkM+tfokUTwZaY1zEZo0keFj5qgO3X8Cu
Rmmng67F7K6uQCs/Hqqqv2qhlV8ZTSvuLS1S7xtz1L228En4OEuP+uRPp0wwdfRMTflG03H+DtTC
9BJDHSM7tYb4plJ7/GUFCSuHqjGvGijmR8HXzKtyMvxDF1nQDS2zuYqzWdmNvQ/vqBr675Bzp5Mw
Z4pnia3/HYtW9Wy1mX/UqiACXmgot8Pc1qe2DH4qQsej0cCWITIifFoSDRfI0nqKWGrOOAv1bujS
/FZrLCQzIx62Y6tj5Tak4QHX7cYrjbFBwm9Q5j+yLJ1O0UA1yWvSUL9XmiEx98PcDNiCZPXdEJWl
tRPzgQMnksLo2kgUA8nLTlssN3WrOMbjYD0JRpU+44lePgTSNH1KLRwIwCbKp6oLjfOcTzHum2Ok
Ujj1AwXXWamPbuQ+r27FQJNuTMT7D2QwulPLqfUVBxAT6Xgfg9Ri0CGbGH3WOJPcqdeSVJn3Vjxa
kiNhiTHeGIUAAV8N0WpUy2R60pG29PAjHj8paqlrqKqJjVdbk48t9NTV7c6Y6+7KCILlXZ37Kuae
af5i+aOIC5AeZ08B4JtrqRLNXdWEuAFnM0wwU2q/+xm+yHFaa0dlTP3veT2aZ77L6EkKhe9kNBvd
UUpVfxbMrMmdJhv0RxqCg+yFOBEfm6mRPulDaOGDoGah6PZYiXzTprH6nvaRv2u7EtFLOW1Gp2Sk
2F3LLeoBXRTjUCHjlvyQ++KI99UYB0+NEmQYYGdJeJJSXfkU4pRzH6GXvmubsZLsrMr8qyCpsNk1
07R0ijRPcJroLB3Rl8CcKKYhcmo12G/YeAIMmYPLQnCaA0ZnzsxDh0Y49TwDy2QUPZ0oGwrMzOXe
9jPoAHIxLobxmrCzxB6v1CRkq8e57EAzts5C0YLOKY0ei9C+czVMfI9mifE9Nl/CVRiNgRdXZfS9
mqP6CguRcm/6bXxQjXZw4qErr/RIU3aFEVLWp2Rzqo02chU0DV4IaQ+N8ZUC0W1BUcqZZtHfTUEQ
HWutV3H1HcxjsvwQWSmKYyem9V6WBeoZckz5pCragxzG+FpVeJSQouPx3QmLrcxU7oTJN469FhaP
XYtdgzB0cPCrwDzFcRtgoMDzgUrR8CiR+WJ3POHpgNzoPHuyn/vHBA71qQ7HHFeNFrMoH6cgHOVL
J08GUMh4MKGGYY6atU87dEnHeQruQ82HM2/E4VA7VTzhlmEqFXbXItqgedeAboprwZZhC90rUwZA
x5hTnCDrdJ6vgyJMPAWE7Vd4FGC6jfCLEgGMT0wGPwym4eMm0xuID+j6bR4attC6xdCcFPRQ/cxy
oHUdjCEsnlullW1BbSZHikxk2X0QKBMX8j6uLHkft31335tSKdntOE1HxZqnndUV+Smsx/gwoTBr
T+p54mbFwSyZME6Q7bbCGhfVA2nPn/vz3E8jzpVVON3LlS+cRXHCYSzAamLiKL3rUys+GUWxGFuY
zU3QZaYdYcWzjxN0QOwpnJuzVnfsdxjdx2DyYXGgXaw8ZnUa/mqDKDj3Bb5SalzMD1kNy6KowmJv
jrN10yqcG4KsBQ/JJCz+TcmMCKkhhJ5ettm+N+buS90r8Y1pzOY5qy3/oQvx1ZACbfT0IcKPrSmm
O9PPTUcLcuW58cvukzIN4M8g+n2fyrrtnKgMk7Mv5vF9aPh4dxd590UT5MKhnJHv5IbptIYQD9vJ
ml5UBepCFIuD6xfReJ6F0XKlJJ1DG9tFeCFqKzoo48p2HqJNu1e1oksWTw/xoYEGPD/MKOPAFhvl
5NzUiXGMp978qov9JNuUwIfvqWSGDL6o7yeOli+1lQefs0mdMdoK++s+mvvWNQfw8/ZYMZqTFYvy
eGUOufYMSwwfo1lQ2ltd6uT9KEfxH8DDzduMRYyVW5IM3ztDmrxeyOIGNxxZQryf0nC940Ee43Dd
VTFXKxDzF/pY1qmffeSUgwgvjlhDIxVYuIEpWtOItiImwyHV5fnUlXqLiccQWAjbiRIq0fqgemmm
ooRf6BaaxhnysrM48DQqmrt0qFvpNlaGlt7wFAq9GxlF/1kQGuvR6jTZEzFEirD2wTUIXzvsgrAq
86Pqrrcs4dPAjsXjRVTuZ657r2mwrDLbJjoEgVG541j6v7gbzRtUZjDJSWPtwVdC30s6LpQgH4NP
HNLzTjUayu2z3O+FCvTc3PcxV0rfHSSlz72hBQ3QSfXkhGpAauMb2NjxctiVMVqJ4P27o5lLxR0A
Q/8hj9XazrL5R5VDmtW0VkM3BXMSc5yGl5By115OQpwH6tm6G9HqOJqBobh9FLbXZik8mIPgO7HV
AQutZWD6YWKlNLW13H/OMPo17FTv9SsfhQVkBGZV5EWJhzwdPys0jogRS2QEkXk2UKgZHRWhlNq2
zIKpEnJxkABRRLAFNF9Fhd/o6/De7HRIvD63gF2qAjpeppDq3wU172OnNLC5yxUNt7UJKUwb9nVi
4pwl99gXCVr7RLZYXg9YCOmcu3218wdQezYUbdXjpBttQ8IyRMKrdRcPdXNnJnJyteiJuqIoiF6e
zOOPPOMiLMYc73Z5SosnFVcclGiKRDSweBExWZwUf5z2s94Vj/rcFbi9DkPzi61df8LPQ/gCt6B/
8X29yu0agsV+RlzxOkgTLJfgUNtGlYX9QcwGf9qZoy8d5jYnF4l8u88UJHCqWLoP6DtBdgKbqlU1
BvbVWfN9Xu5xqyL6FJhBiEl5n2NDr+SxZVdiYQo3Y16NhzysCtyqWhScB79qDomkqL9CrjrsfZuw
OGLUFd8neUjvIWnHl4RLzTHybvKmeuzduK5HWwxKfdca/ffeiEtsyQ2qBqHMzRzH9MLjSKwPkpZX
qPcG0XdFnfR9UCJ2nc8dyO6Ure9ICTkuPrLJFxLJOHO62UCGOxoC9M2TQUsf0dKK9+KQp53bpQqw
6UyInzX6b05gmtHXMrdmp8yQ2TampvJJJPEp0wqrwrTInPadVnZORkXjYMhVQqUxER7bIrf2Q7dc
Mslx8RyThV+5ph8kmRRFMOSvkDifJstLA3XgqCVplpxOkPVrvxlmaa9Hhlo6qlj5e1J1lbWo+PVn
yxeBbw5SeZMNzC82a0N6081RdYsxtLoL9Vp6lDnlPO6idN/r07QLg1lX7TZJJ6dRm9GlrqV6fSRb
JVXQunXLckj3Udr2pHJAg11kQEl+ZKM5Dr1qnCOOcc1O+hyZbbFXOhcgW4tcj5R9ysyyshxJSzR9
V0sWH3FQLC/UFPSB4qR9acdIc+aqLAKPSTAP5NXSLUXg9nbI+/Fu0tsOW7Cs1D0yYGS7xqA/GYwo
sBtpCn5mVm/9iqqWKzoNw2ajLPyeHQIQwDSX8gn+4wxs9ebHhS+frZlCjX8NZdFZdAJxIvMkt73e
skn+LaC1epJhBMFjjHSUoOuGbk7Nvah5QLiyV151zwt3y09tziTSJg94ES9F2CLN3sD0F8ulT8Yx
+fzxs3B55q9+AUUHnv88jXFAWYNjhDLseizzwD/I0QseahbOaYHifRzkwiMYM3dw+gYsdrrw60dw
HAB0F8SM1vgv+VeG99ZJQ85F+AFIYG8CJW+upl217zE/ceYH7bq6Enexawh26gTfP/4pFx7Br3/J
Gs6fjVlSBBivuLyw7GD6ZrWYzm41E7eCrArQtdS3M5ZJOiaRv7r+KmkkO9Y3Ju5CKeXNN1VW7bbF
GpqrjCCyJ/3Qf/HW+kxp4abZD1+CO+tX/yKfUZXZqMRdXC5/TeRvIMir+k2sBCbeCbnu5mLrWPpT
kG6xlN+X+t4Oa1WXQjm64KRnWOanyYmf/F/5jtNauEFRzm2fB/7H4UX1eaueeaHL9TbuqjKVG2M6
TMWyMPa+JyF6hFq1h7vDqX5unvprPBy2Kebv2ZvoScoAsiGJitJSWn9bksnCua5qESKLdAtgGzR6
thhC2cPPAPRWFdvsB5J9JO5JEnbb/cTN+KvGlFrFeRnMTKePIkm9w5im7OmXxLv6vHT34gd117r6
HtVCFCjcf2cn/jX2VWEMyd02JW2BauU/StnTAjyMxo3D/OJGBBdCvQ/texoYb7+vElVkcCLj08Wv
lnwXd+au3kLlXFywr2Isf3+1JapRapNiIgYwBlcc7sMghERxRghuo4NweYm+irRaLZJPh1KqiNT/
kH9Fh+QelYArI91hGbqbDr4je1tE+uVffHc7vIq4Wh8BxjuIjS/fLyHNCc/qGDt5cWdk3xuj2Rre
1odcLYgpk/s5634PT9mD6cnt4iW81XcdfgT1c4AvQbLLf5KefLwOL7QL2YR/DXJ9JaSGKqiJRtyl
qRaAAjxkHrrOp96d3dgN77cQ5psBV9fDrJeaGC9fNb2qvuVH2UUfh/p3RvHBWwQRtnba+w7D2wGu
bgqhlsSp8TnarNF0iuFXQvaW/SiKJzwyXb/ear9uzOP6jrCQlBtifZlHy27Oi1YOMvWgis/InjpU
YLh30QCLNtERF9qHjBNHL3ooC5Jn3a0RClwuohiq3qJuzpWLU516W9IcYt04WyS9i1uDvAkUBkq9
i+rvm22vUF/OtIRgY82W57tmvZMkX0VUd7Nxs1vzvrO3DO2vaKspRCEkE2WRaPlVBgmw8NSd+WPp
7OXOVqPg0hWvcxmh66IinbqWw0uUWhUHedTduFHka0GIp/0QNFv37ftF8qYtst50GbJxhSmNBpYf
9758LnhUt+HR6u43NvfFONBEwd2Sd8LpfTtNo57IqdmIxPHmvbQv79o/spPgLsacqI2/6Hv9PG26
mlxYiYzuVdTVdBkN7ralMhuo0aHBRY8ncfx9Bu4pdbeziPeX3NtgqwfLLPt0YzWC5fJo90EABDN1
aER8/CXfRyFXebUsVnmZ6fuSWeQTL2Arc+rgSu80pIyfPw5yce2hkaSZsBMhHq9mq1fFlt8AjthI
0qPaBZ4/SI//RgjotYu2iaq+Y3iFiWRMJsm/W4fJl0yPjrzwv30c4mJaxdf6vzGWRfkqJSj7RA2n
lhh4wKMVq7mRbncAjLIdEOSjRSabY4zEiV/YiumU0mEbY/h+3fMDXv2EVa4gTDjn5RE/QYpfKvNL
rl/rnYSt/OeNoV6cMRAHAF/QfHwHOcgEraxCnHZd+cW/l3bG53AxbN2pt8ZkA/NzkI32Pg55qY+5
6FED0gSuT/K8yhMq1Z/lmBOZr2t64EXTP/rIjm4W0OgiHxp50ll8LuiuzpjseUJkS3aR2P05OA5X
WrAXM3g0Tv9tBJp4iwGxcDIP4fnfEVZcJuCv37k2clAE0YyhBECD3yNwGDmpbxcP+T7cJ07zRXwc
vliefohnTzhuNZ0vnD9vQ6/2UVpKIoLTfKKxxEq8pV+ptk4/BrZVYg5f3zaTtlPQts7Tp9o4FMWW
TMTlHfBq7KsDEFV6jLTRygeC1Tyb3uTq2Un9uXjHIst+IgX4Xbjan6Kdf7N1tVw8qV7FXp2HUxZa
Pa0EHjVZeK9FuluOOJoG+uHjdXgBUvD2I69OxLCG+yamBhflcUhxgeObmr8o6eOHszyelr6Fvise
t4pGW8Nb/v7qcEEBsBYCupd0stEChB2fVLdxvJXELZtonfm/XryrI4z0QGv7isH9aRpWPvU7wF+o
19KftTnBnuV9lDv19bav9dYIV2eXghU85u5snE590kefbjcv4LBzPp6/S1nx6xGu3jZam8yZP/Md
YS/MtqilpzaOj91onOAXnsuhuqrVfON+uzQyIKcUwhY2Cm/ft3NXluFoQP01QLEBBBESp1Sf5nDL
0uXS2f86ymrzlWlW+4MakRD8qMOU3uvznByTdEsaY2swq31WluMwWyNhzArXxf5ZywNaJZn996cJ
91cYCShNQUtYRZkTOnHT8slEOtMwAeSkeShVDRHlwNQz6stTO9ulHAd30hDK5e7j6PLyz6/3wevw
q00uKXXbgK4wkHOVvehmcunGe43TPRjnZSfkh3DYTRjXBDwyaLFxlbjWLvr+8a+4dMkuouWodGNb
8g5DVKRJbM51AVYr0ZxYF+0+nDY+86XJNEE/UmZfBCrXlahap7nQ1zWTCdlm37L8ndkwK7cXtxx9
LxQuSRewGMeO8Dc3azWjLTAMRYhKg/tbxADZ0U/9beVkDpoiJywREJlY8E9bNdkLVxJpMi+1ZSGB
x1qjgumfiqmlM0KdJvIpPQZn+oC60x4rhEetGUHC6Kh/kbHrodL39xG0BH+FtluNOZcb9Kl9UGDS
eBPEqH5YD6VlbszhhRvp7UtgtVgRXpOrueWxEx4X3e1FVt0uvMhr9r1bPoxe9Zh74UY69n7hvI25
/P3VdRSZfZJVDa8Pf1J34/SH1vs7pdzKqLeirK4jC6KXoEdEGRx0yJSdiklj7WTueK6wnrPGT9V+
vI4etwb3/iR9O7jVTVR3fa9kE2F1K91F0SM9Pptmth0lTx/v8K3xrS6jPhxxF5l4DofjY5H8TNG2
i6f7/yzGKm/W6imurZLV0fovSnsvxRV4lY2T6uIHUxGk4xhBFHBNdC0myReGmRiDXngd9p2dAJqt
FUC1iMePh3MpFBJdBCIXodyzmpvCqOsk9pkbS6LxPNzj2eybDcCqv02qRTPV0MxFhohr+12gDITU
2NeRRQkhphO4T06olO8Tb2EWlc8LAwYz5uN/ozovv7t7kLJH/Wl5d4MQXo+wlVtttozSwicNi7s7
6RC4ibN0Iv9b4shb0VZLEBBEDF6wsoDmjrv6j+66PQDA9MZv6D/vtqoJ75nKUG4oylClW9jKMGff
Hhux4hedNRCtcX3PoFD4XNwsCtAJ4mcKPlb3PX0H9QC+Z6saeqEZuVhk8h/w3Dwf310ETT+TOki+
21bFrdo/dKJyVPzq2pDxe5TyOxHYIWCJO0F4MifjNI3+s0iL1DbVh3qefXtQpJ1fgmMRC3QQBeHL
4JfnopR2bXYaJdEzO/mlrqx/gvv/luHLf8/N5bb8mT+29c+f7fW38v8FSxeN0/C/9nO7LvK2+VnX
39o3ti7L/+lfti66/A8JfWYM2Dhy8AGzuPf+ZevCnxbPY9PCZUSXSGzIuP9l6Cbp+LnBxaf9vuTi
v5PxP21d9H+wPCl/YullAaukhP2no83dP5NDzHD+Sx+qf7a3XyWRCwtLR0tQkcTlF75juIq9WOad
Eo87RIf2atDtZTDIQ5RdC4nxRxiq4EcTr7HiY1W3tmDmR182HxXF542g94/t0HixAsqoTTVHMxTb
B1bp6LHyOQihHQfDqZNAfkZydqVXkOtHxTXH9KVIy2vWqzfroWea+SeKUvuhTA5zLTmxQa6OWOSN
JaTartSsczUOu8Q0j1av32cWDZfJvAmQjp2HGUAS/oRwVCMB8xDJwMfzthclWw4DeuflLhJyLGgp
sUBzu2ll315YEuNxFFW797+2+dnqW4VrEwCjToMlRN1wUg7jkNl919hG9HMqfK8fIsiL3bUlpV6v
TodWDx4GAduXTnZS0UBgQnZlnMOMxsfvFfQMEl42cu5OXmUtXtGAdAyQx2D5jNLch8nj3KVOE/Ve
EYIbkRLxBtjozzxI73UT0JpUmI4O5rDvaicHUNXj8ClWMewtxFrz6Iwt0THWKoy7AphcQfxHqUw/
Sw0cUxFU91aLcRXedza18nu9mD8JU+YY2eTNMzDNdPCBLC2jjDpbLNrRaaXSRtKPiRO+B5b2R6mZ
h1db4l9r7rUb3+/K6HqJIVWO7ANp5ns3ncEfi0jqe5K+b/0uCmxjXwEewuWy/GwCrA0RbA1POhAL
lxN1n+yNr5tFp+XCff8TEKRFihiF8TW/IAgTYEojP2Hco+gcZbZ2ng/DV5a0co0VFqhimzUMtHwX
/mz+9Uz8/8fj/6Ac/motvHO8evyW44F11f343/+LpPqfHlrHP/7nP/9vfx6Q4j8gGFEvRRLEUBAm
5+z884CU/iEaiGNgGbLooGA79dcBqf5Dwm6LKh30TZi/OhP+5wGp/MNAI40XKVfpUoc1/s4BSSqz
Wjr8OlpNorrkO/zAtW5JMsbkvnGT7rTGdAQxfFb1zi3UU/ISm9IxzKRdV2d78Hi3Wh66cTnvMlNz
0xoMZ6GNqS0k+l05JsdWb52slkvbqsRPkoCDfCrt5wp+dpcdFemXTKUC4tMBD4zdoAhuE1g2nPWD
WLcHvRJOc4i2rPxFXnTZptYuTYG3TOXGVmH3iXZEWWPfytYXHePCLBVvlLjyQlVwyuhHNf9UgsRW
9Yz/okPd45yjlW4uWU7lh3bbQ+3y2Rrg/SQDVHIR7Ko4sMtRBQUfnvxS3qWG4YnUic1A2A1cFFN9
Ywyqk5lwc0s7qBt7NEEldrGn6ZGd98/z/FxlHJd5/9BmfJ60sXv1G0wHWwBCVqlf51HbJapi89Ft
hSIv5BpwdVToQx7eyUMlPSntUzq8mPpnWDuPWhYg9x7ZU0TjG0JAUN8A9vXmGPoD4NEpm+zKAKpu
+U6qCzs5+VxVIIP9YlcbmZ0Js2OkuaOXD2ZHEZ4LoYljT6DyTOniml9p41TnYda5bzTtKkmAjWrf
LPVHNltOPIM0Vxc7yOiu4RcrQ3WsyevzpHTnBWHom9dNErhtV59meoVKrNhakOzzdtwVU4avbned
lXe+2p2LJNgZ+nUskKG3sjPGgz36Xis9F/l3bRBA1vp2ot71SmJrOVYEwfNclLZh/GjMytYSElB4
FJKS7oVsPE/yuQoAr2YQl6bgYJi53eeEN+8BBTPv0MfC+oCJ93MlZvbEClDKg2gg4TvmdjLDRhg6
VlxpC3LntskTHalvfvO1YKi+mZ36obEjsXXrZvoygp8d9K9J1f7wFc3uwuCuFNQ7c8q+KhHuyJZ6
awXDrdDH+7Y9Tmh/CAWpeRztZjF129ba+7XwqRtCeDKlF+qRE8Vfuil2ev1HEbXuvPR//NkeJG5x
BUmE4mg1NQSTU2JoR4PPMffmIU0jTxdCYNg/Oqu6DbXMzuP02pifM1Pkfo1tSfsZVIZbNlCu5oJ1
OdmtKTsFmKkiUNxg1M6tEB6DenYiA7Y5kGAkxmyE6K7M0ryvqk/gt5cbe0fT8rpKx7tWRp/OQG+x
V+y0Me0w41Ff616l5IfCNGCIVEvaYI/1NSvKFjKc6WRxpxnkMPE5tbyp672++DJPtwW3/hRNdhZ3
T1l1p0lIH8U/WU22kaOD33+Pgp8RMyWk143yR5xWu6QZdnP4TWD8UfXDbM91fejTyZWth3ianCp6
qRP/zqdrlKnjcap+imnkRoF2h6WL3QWFK3YPTXPO4+gUqt90qDw9qqlpvUMa/yExBM+QHyXOiKwv
cTiYzpIR7fSIxCL9P9ydR5LdSJrnr5LLmQXSoMUW4snQikFuYGSQhNYad+pTzMXmB7KyMgLxKp6l
9ap7UWZlpCX9ucPFJ/7ipgzqXYc+U/VlChpbaQsUNIF9jYdJKjd1QvDFl9ikZkJfvGYCgqeHB0W7
7RSoCVO6McAa44LpSROWUkL/WOWfZLO1C7nwOgqEWflSirQcVeFm7l6i4sEIntP00mw4Az13RHZj
xWxMQNfZuMuI1uaJ/x7NpjlzQ20+TG2Pht6jPnsk4IdJwLxDVSDafCs1GS4BFtb9ozYqt4qyC6bH
yNiPyNmqXFV1syebdNo59RSoWWH0VTA+a5CDaR+yyHdDfjFXn0OYMPqI6bfU22aC5K4q2KMEEdK4
ygDgRwmME8xKOw3L9Tx3kv7ej4ubMC33hZDY1mLCGd/n4cNCC67xD6zGmx5X0YAbNWNfJknoxGbN
X0EPRtNrEgs7niu784ENt9llHsVuYD43iJeN4deBqDLmAyQSKI6oYn/19kI8M7JHI70cWkDd2rZQ
ofkY3wtz9BQpu+vyHKqk3z7EqeHmPg0ZWXKsVoQ2onLFdg5tGnhKiqMrD0UTOqWO8tx+DkTH6Ga3
TJ4bUBWS9WhUyUXbhZ7sf/dhUvc4Pg6tuBvyli8yHIogcxJknPxROaT5gDQx5lbVwdI6e2x3pW84
CvG3GV1Z5TWyYk6hfgprXiKSarjg3HPtLgRoFEJf66QvXS3vknLc1b7m5MOM+wHlVkF2KvHeAHAY
G+W+Hr4KBcJS1rWkfZIzQPIjfxNkNyN91jiPj8qMXKlyl1WiXfcvCbU4cAFOFGSu0WiuZYgVq08a
UFEULwDjj3zgUORHzz/UWIMT1e9bwz+2c7KQ31yDxqiFZFZn3JvaoyAeKivl8z+0dbDDAw8uo7hL
ubjbIXBa67Mp/WjSJ1APN3oFt8QyjlROIHElaFpUsSuBVLN4b1DEuhGL9FrsCvSZwFcZsBj16Uvd
SG4sG7ZZC568YKJiTopcuLkq2gLACehlDsYWaFjVXmnod3of3cQFhk1NDKtQ3Qd6vLFQI6gRJwgb
yUu68WsktG4xa8v+uo4h/KEq7SZ9uGni5msuizfNCCPCsrZlkxzIfZwhhQalgUX0c9wuI7vEo8JK
n5QihA/5peoSUFoIiwfWwdSe67pxmg7/Ckw+yvka7F3uS446JZ7QSr8aLtBcsdUer/JocMJ+2sZ0
vlM0nVEHQ6v/ReLlJ7exRbYA3nAurCu3aq/V7MmAbF7H2GCxX6ZatCUJPn8cbIKu2lZcObn6GYKk
nRfWTTCJl2YU0BTobSW/C7NPmohidd7QwqIro19Ks+ygI3I1GcJVCT1CDsGHWDBRU3E7toZdCUcz
h89paQ5vu2BIz2X6OKVf0F9IOOQ6mMn7eX4elfSqLzalyLOpcBHsoUVtxUKED4jyeOWoab8pakTj
fOtH230ZURvTR4Di8vPioGw1YGblp6C/DgLZEVouw/Zz13ypp+FykFKv7tj1KjYM5vNc524TXLWN
dYujwS6qFWeU/Ys+N12Nazoy52tIFc5YY50yWA5sw22gYsIYxbdB2h0gmnNSi0tmqyr4JCpAbyAk
wFmDXTZ4WljZYmbua3nfWp9Cnceuwatb5MQgyijrga2p1n5S22Ng/ZxM3jbhpx41TmXeZeJwEHxk
sGrtIp1w7VI6t4okHm+9voe5d1l3xqOqBi+BH2+MjNQyraQNJNjrCD5Nzk0IoYDXXbsMguBaG9SD
n+Ven0CSawniGoB3rfXsCxI8cDLhSYRqbUC+n7c4H98YBlHyNF00VnuVlNGNOsgQJ2E5WyJ4KfjE
6hRfYi+Fs2adPDUFAYAvedMQDLYQa5tUK3cGnFDYxN/iLDqG0bQpS6LplqKHKW1JpbcmJYZgyO7i
mjQ0ZI9ajasmoGO4uFmNyELqfhI32iB/Cgl+s3EExnBMe3Ebys03eF+3it64ekMkmmYPGYFD3CG4
qVuHEIpYGgw3Fi9PIWB6FtX7aSwvy8mHpcr+5CsN4/fRFG784KLmT0y0KlT/QsKRrUUjinpENM6b
LrntKPhnvEZSJR4ain/z0Dt+mHoyb48KkCIIw6coUFz8q5F/NevPU4NcWph7s2EcBXmb6tp2FJuX
tvpeQdBOxcCdamGX9QBUJNMJs8w1BWnXpPTwa6jsBs0wsXUbtXx5lQ2eqgwsTZ/XafmS+cmo6C8u
4GgHrnvOEqR87Mva1F38PRc1nHSv3KjbYKcdoYulR/+hPcIqFBwdl2EEYD/1BTRAhN7+VcH8z3Ww
U7+EGhiqSwaJKPgufumrVlE6J1qXpMPyS7KvSD9sokOPipT4Ej2UV6mXbs/Jd6xxMGhqkPX+PaK+
uKy+GjGC0QlL/teIQFDg8vS7fAe5b9NurfM17aVmvV5pRcYlAXmXpSdBrfH1aCLb06wkKXX1y9Zd
5CZDV7ubt9pWxl4q2EhnlAHXOOLfs3s13lLRfzU7KZYLiKKMtzh9zmjltcVuwfn8ROAbKQsZUug5
he91jefXgi6+OeBCkfxaK5Ch25MZwZKoZxJq8oLgkCQ4SJHauhJ7MY/4x5v3RF2A4uu/h1vLBiNR
pZtGw3BiUNt+N9md8lMMhTOjnN4mqILAwzDwnlnPSgi1qSk45a54yG+6bbKtPeWgOCLu06gGOB/P
6eRnW3RXELRRaLaby6RffTZx7nQ/sRSkDTfRHXQPuh75IlC1CLMXlC7dc2Yapz7a6wGXTtqrAaeo
7MRRYEBNShyBuukQpY5PdG/q103nn+nLnVxNFZVs2aRoRFln1dqRoSWKI3gaF+s9R7AjD+d5gXNe
7CnM3maFe2Y9V42rX8cA8zMF8yNU8cx1m6yP5TRVfMZrvOpJ9qpt/Sn/NDr5V/ycLsuzm2U5xetT
/nq4dZ/MFKYSNgFif/vRDZ2GU7505eId1P0zUzu1/V8PtbowO60BZBPB8IgK1UkhmfrxXSE//vfW
b31J0t30kd9gQgsnb6EfkRgdDA/rVy88aOd2x/Kb3y8fPRB6LwvIfL37C8HoOIbLaFCeHiRIHmVh
o6a6KTfV42ITjnGi/oxMsLLJt8WZOvmpFV20xaiSLy3A9V5BfMgMi77OXFl68EdqABTVgnO31ppC
+mtHGih98X+wrnl3S2bI20SqoC8XM4qbF4iZHsWbCZaOelZ0eI35+DUWLVTeHegBJupfbw935E9K
biZkwykyBs+L+LhxLH4kTvwTzDE8yvbLeSyN/P7IQY/VcGNV0I4CSb3amAjLJJJfg22OnvzLukDq
s79QvfwesuoxuiB2Hw9RCC9puki9aNPZKRq57jlFtTUfalnd179i/Tp0ddzEtGOyX+9f/HlS7d9H
MboxaR1H98g6ev/4rDCkiTMIVWqNfuPqia8Ftavg67PaF8tSK0fkTlD8VDcFfsVnX4oVxOH3BF+N
tnyGVxf3IMUiUhGM5n9ZQjfjSGjxGfQwK6tuFgfv9HDeIezE/b3MEUy3okgo8q7FN5tErOe87zJ3
0bIXbMoobn9c7oMcMtS/LOv+Ud/mf1rDGl3SV9vmVEfmj6fohVbMjz+mP9KvzR/b+mv+9XuUf23e
dGiWf+avDo1ErwXDWkgqCwQPB7rXHZolJKFRTbuaZtDSPPmrha38SYea/0KSwZGDhmeD/NWhkf/U
lOVkcjdoBq7J2j/p0JzYE7iRiVwwBH4yZYDVm14PU9rHQk2kguYFEmuf2qJwERBwUAU7RkKwa+un
clIP7ZBSniu2A9WOV2t48/uFeN3hXCNGOAz8hGVG9OQJLNbRddYSeFpNh6bvJZRq7yFJOO4v6rVw
ObmP6O0S0cOE/nxm1GVib58rRkUfVsI81nwvSRmrva/hRYb5oLsweRQ3OmTotE0bmEPfzh/596Ea
wy23KpAfIEfi6nUcW6trG3OK3YGANwri67buHEngvCdLQeScL8f75/DtcKvIsPN1dMFahpvKqyqn
KEa5ToEC+fEinhtlmfSra2wedKDByyiGij58tRRJqe3G56Kl97fl28msXkIUUrImDfhUBTxm6Pd2
KwHawaMyyWvv4xmdHmp54iX0rsGHvZ2RHjfllKdz7KZRsZEaiLFz66C1dRDF7x+P9D5cYlIMsEhs
SO/VSdXKN/Js2RBLxo708m7YIFS4PUeqOfGWvh1ntXjxiOumKLJ4mZhdJ2HpWZRjlpK8UZSbQSke
2h6uaCTugpnqdwaxwbzVy4jm3DmXtNN3zdJepmABLX7tKe9n/WCUgRi7/uUi490ARDMuJYdy5G26
PfvGnjzg1COgTy4k4DW+vI6RmUlqCeRZcVPuF90NdZ9coAmYUBD0hj2FqTOb50TIxlq/GpK7/vV5
0Oq476aKIZe83dI8YKw7QBK31mW1x8A5cSP3eI4U8x9W9e95Lof01SEUU9mMwpRBFyNsc3RI4Z30
uAT5WseA59b15L59NcfVzdL2qWklPcPF+wAPVaTo9sJW3p1NJ95nY2/XcnW3JKnsT8LEOCICpkLL
kxA5o4NswmNyfe6QnJvT6oyEVQtMdNkq4iHYwdneDoRh2eYcwef0MKArUD+XdbBrb79UrwVtb4q/
vlSwyw7Jdokvxd25YZRlm7172kwJwAUIOOQRVuNkI43C0GCcsFe+COoPowUNH3SeUYp3qawfLCU5
jqWwH6JiW6af+zY++oX/xWjKXYvSFufUscbJa61kYykzfUuwkvoLfRhXrnRnMKtjEBo3shSgJ9Rs
m0Rw5yHYZDTHLABKg6g74fRAXfnMa7PmF/wOFCjCEftoInHCaktkiEd1OBLGJCed1z9AHhrvpR12
ll4V2RXmlQ0y2UAHLpNvH9/Vv6Si1yvKOoIrVX8HX2+/nCRMWhf6rOgkU0CW7EKkQTjFG9AtG9yh
YMGH38o0drv+R2xUtg6bw0+TLd4TCKaK4zehHzdamW2art7qtMt7bJv8CQ8V3Sl9SjfqSxTAZJ86
u0zkfTF+8zvzIsrKC5nOqNYnXNolFefcMYLWkekOyS3oNbOzG/lJUMyHbhhQ7UTkVq/2cNcuIfV6
YLh3wRi6VT3YoaLYFQ0fUIe3hhFeNqJvq4GAvFdkz9onZOOp0OdIv3LO6BAGg7APUHM1umknYXoQ
ThcjSxyI1oNpdVsl6Vlx2sGmcG8G0UM41vYc6m6GOl7Uz8jcic7HH+BXxvfBB1hnhG0e4USPuII7
w3u0xBsxQHePRnnZOEArjLG7luMUhI96buBTrwjlPGxoqGwToq7ywqyZeymEtsaVPnnUajY+WJab
2gOfabc/qP3/Q1rUssm5ISiuySKIO239SMro/LVDy4DYR9sxZ0w1j7Pf7GLrQelxv6FV+/HarplQ
v0eklgFYVoLXun4oJcvXc/BIMVG2cA2+CGKtPlFKdCoMep+TXXVJH2X7y33HBBnh25q4K74vmsq+
d64MfeLqolD7929ZvaC5iRIm8gQcNKWzVR/UTXIG9X96hAUCvPgn/MINv30u/VyOUvp2qfw0JTTG
EXf7eEFPvchM4u8h5Le3RRpIUo5i7fIi+1vVSbzs0t80rnZQd+mlsj8z2okd+ma05e9fvf+lIgla
uIwG2NUViTmqH8Fj5Zq2bzfXwuezD/OJEPnNeKtPZE4puLaa8UyiOK4Q0R2PS6lkfLK+yJuFLicg
ZgZ29+N5nkig3gy7CnPGMlDjamDYuQ0ctAQ9o0ZL2wcZp+fbLD1jAfNL5n514fB2msiNEjuSmq9W
NZXauojSBcvkXWov/Ubag3aC0TBcFbfZNt/hE549lh4ULOQmiu/lIb+U7z6e8S/P5ne/YbkJUFeD
VLeWPUF5umnp/jFl0qtF4Lf6PJm+Y2XJQ6GQosbJNQnLQSv2urgV59jR2p8p7ZtUq109vM9Mw6uG
bt834h26qHYFsifSdLuv0CDNKy8kE41Bggs+dBAkZSdsDKsMec0qJ2YGeqgJ/H27FVvorBHQjsB3
P57h8s3eT5BqH5YwhEPrzD8R5jpNgmWR1dtebu1uOA4oj348yOnjaPw9yuo49lKbdq1ixq5+W++1
46LABe5xU14tV9g5DaC1xfvv2/TVaKuNE/U1KtA5c9Krp35AUTJzhk62ZdDSZdfbum4C79uxxltM
hjZpYR1KObDFRLHHcHRNWfS09qsRoOQcW9ugKxGY+zLj350BHkLPbgx9V1afxbOk3xO1bR6eVz98
da77NkC0K+KHo6yOnaG9BKjWJaKQOcDuc1nEWiDx3TKtjrMs+8UsaHwU1EYEVL7v8u/jfbLrLzBN
3+j72hs9dLZE9E5cpNoRJjmfGZ/cfRBVMXgBoUyH8+3FKWuZLxU+E/a/DF7U2LkbeQI12O5iPvjX
ikP5+awb2YkxzSWGhKTEuabM/nbMoNfRRu+axJ2R0dD7zAkSShrR5PzjPY+OK10QDeQJRa51Odso
MXdSx3DpZbX7AatrzwIGoBwkD0nY86Yh76elYDugLxNb2gbrsonKNSVJAfFxl97XFsC19BO/7swL
sGRhb2+Lt4OsNqicj6kl6MSAQ9jdtRPZR1p7WfIFvSMnqbWtyQ3y8TKenBawNkAWVGjNdfDXqmHZ
BZDE3bCJXUFRndoUgV/3526oE0UaIkzcaKgQK0jxiKvMRgwUeQRnQhVWNbZ6bx7yvr0vswTIjbKf
BgJBTBi0rLd7rXVEkqwAaFTTppdV95ACcJ1Itvw0sjtBu1Ta+XYuUcdKLXfW2r2h3WZjSk1XIUVD
wGWsdlUa2PCJd0X9aa5+6vHDXDxMwlXRoE1fCW4hgEo3jI2FAZjmozPvfwdT1qmBJ0QpYkTDZaOK
rloOjlzcq61q10DCc5OAGH2sesydTl9U7VEHQVK8V34MALig0m2DobST1PKE9GeZRNBxtKNqJcd2
sI7NBDJQOla+6flBC6doRMJEA00juZrV70y5Atunb0XriwqIvEk6dzDvKtDJk/Z1Hh/zxrAN39+O
TfnTKuYHqKUHPxecSfpWq9IhDirgavmllYDEzNrNVBbeFBl212tbNRS3vjXDS1I18Hrltw4Mfhpx
K/k3ilFswzByU4HefSPtJ7px86w/mT2Q6NFEHVvwPt5xpzAEtE6px4uw3iharXZCINO07QUC4PJ5
IN+gCQ0EFB+R2al5r8TjudLHqUOF9ACX0SIyTWvo7YVEEbKtp5acekmstGqCB/ZtirRNJAFKVNkH
43QuYH0fyS3eQpQBQSfB4VtrxrZzIKBiwWURFdY2U7VrMUu8SLhbAJaRnyMozmq3dByDCpKGdmjq
6y4vt5OSuHr+gsqym+KE9PG6LyWR9d2ynHFRVKAcq9aqZFJU+AVYAcs+dBclKPl4/pS0V02LRnkg
kkr/HKvHj0c8UVNYluGvIREwWK28PKLxqnHm6da5hlW7SqXtZVHayTy+zfwyF9eFLHgBauVFFzlW
UDgxCPb2toinY61h8SIlXqNlB/TY3TI17Sr4ZCY8m9Xk4IznWkCvjRqppgiF0eD7LFm2OPiu2Bmf
yvRO7mE5AyGcleCY+sgTzjiQlLsIKfpysbgAazuCJg2+qlN435jaNjIarzFquzewephrL/KzY1HL
G+pMB6MzN7NBqFK2n1QViFkdYsCAfJ6YPghJAMDnnoKYo0SGM+bTtkxILEseXM0E4pxtQ1GE0ed7
mVEgW++FA/Q2LGyom28LDah5M525cJeX4j9/bUrRb5cedGzV1ipLP0AbClnuID+TP5wegcBW/1Xg
fxdb5EEkVzn7KYTaGPcXIVSbj/fPWvaCCGrZP38PsSrEdrOoS5PBJPBvQfxBsReoWB3DYof+5M5O
GznxUbbTL8JZj7D3KSBDKwiWALRY+iSr0zJG8tgMS3JUGKKjRvdtxInVfqjS14/neGYcY3VEsHPJ
zEEnASqnK20KIQ/5dtcB7Kz83ccj/dYLXO+JpRUI9gEJE2k9pzaLuYpiIPgV19AYiGDHhW0OrSbA
ULVu2mew4BdqICOK07h186NAZSE0KDpK2LX4z4H2rFCukOH/iImJ3dxzJgh2P0/wQSRHpLKHMcEh
KFqnSrJtV8NEao+S/pLEpYt2tR2m1DtybTPTDsxS8oVqQ3n3EES3nabZftt4AaB4RH2dfEnl4Nyg
Re92QuFqgeh23bcZWVVV15wRDwkhaFx5LN1c+a7C7sA66aqLh40E/2NGq66Kgk01+p6ktXYg30fG
J8V46YTn0bhLy/temvajpToD9LvAlOB21IhXzK4Fz0sqq6sFOC4qgaOM92H6WQD1PNEj62gwggZ3
SsXCySCCptR4s6o5qhbYUdrvjE7hWe3lHGpN4xT8qYqUNYq6Sjm/lIpw5EdttTx1wlja+BqybnK+
m6f2qZAhrUTFDqD7Rp0/U6PzhnK4GmFKY2m5a6AwW9ZFVEZugPtO4AP0FzUvLMQrMSzBsKuuHhub
uekcYwxvSlnZN6Z0WZtFZcdFbKtC7mFF8Qiy9SZt/euyOkbjc1MMbqDdtXHrBboMgSF3tEnfdzF4
/AEiDdhIsVHsIFA3qhQc6swEsty6QRsfgiGmBbpR1GY7sko5MC9oat0hNL6nzacEaxfIH7OrZfPz
x1v41JXzagOvD4uQDVKPSH8C++p5yr+a1rkjcipUeD3A6tbsugC1f+yYXKPDb5QaoVMAIblRADpi
fRM7qrDREYW9H9zFpFtwzTNJzalo/PX4qzweS4QwxZcoYSdeN+ZN0Ff4Bp2pDp4AIyxv8r+vgXUm
Y4pDZEk5g9QB3RCxcXOoluHUO2Ip2zrcvLrdS+2dSlgmBck2qx9Hw3dU3mor34yy7BrCuXVf5vXu
ZsK8WgZ+Acp7XSUZ+mHA4IGflGo/hOZaD/cZ9MssC9wouaAx4MblT189FFyQbXRmPdRzg68Wvat0
KdWsNHHDUd61MxZJZnWVKvijVNNtiSiYScdoFDkjWbiP6toV2xylpdDrdORlpWJfRz2uNOpWDGZ4
LKHH77YVnD/zrtvVFQ6gVbjPsXTLKtCJY3SoBx3HN4nrx9pkvbVpVcPJOqie47dyh6DzE0wX24Dz
lartVoJ7F0eXMuTaf36Y6DPR58S09L1d+iBVUVJAhHDhAWbc8Avr6781wvq4Fpjv8IAzgoI+eplO
/O/bxyOcOi8IC0tLr1Ey0U5+G+WkEl45oU+AgJCBkwgmPJOSyK44M5ET/QOcQv8e550cphaaRYO7
HQVh6Hmqo37FzakDs4fLz6HfleRZbrVvr2iIiTkduvKyfewuFiD7PweK8EuYLL/GwuhjDUHthDwx
wToRUkuZ20df86bYRS0VWv1MeHd6zq9GWgdfsT6NYUnaNB0mJyi2vI2obqpbLodd/a3MbDJgxTF3
+VPzol+0no80dv7F5ymI7Y+/8skba6H4A1pkcu+6ysi4NyV2TgkdKgwwzW1w1C4ah0dqR/P30r+e
nzRH3sH6+H5m4BPvAeAVckdrUX0DyfJ2fzUa9CR0OcjKHi2Cl58NJUPhjogQnmMPWWH0Cle0p10n
2pDnz+EeQGW+vxfxsDKRpOAHoCO4PIivGh9qSYCqDx3vQYd7MAIoLQWSzn/WrRtTr7dC9QAYCxO2
69b8Jg0Y2SGRqqmCJxmNrZXRdgmNfNWCSI79TZsfogQyKjlVmeJOXCJY0gFut5oDsSL4qScJ0lAg
9PYMUz1tRFtEjaDrm6Pvp8d4zlGbhHpL7SIDeC8S/XTWccLyaDD9zWAGyLq0NKg/K1r+0A6wlQYF
XiqkKx9GZPVJlrHK6otDX+oHihj22B8HwXRyzPXUaYZwrmxF8jGp0fZh/MWIXtSOOM9vy43UQmad
Y5u2lg2f063b+Irio10Y1fXoH4zMP6giDCE9hpItPI5FcKVomYtLmWOp/k+RYlOcyJtCjrdxUN/6
sL6VusK1SEqOplnvQ2i2iTLhhBYZX7Uqv8nF6ntL44ReQvugJfKPebB+NoK192NlwiK4O/roLKky
mI3AKK+B8P/E5e2HVeVeGRquGUVHiSWUzRu1yEAhjQvZ2vHjn7VaOAFY316XnIk/7jGC7A3s1KGq
x/MxH7/PwTcND8zF3mwyiaw5cqMED7k13VI4thruWlB9gzhhpVuPOB9r6WpjonygKDeBdD2EiW02
2ItZ9Bqy7lI0Sf3KeW80vOZGeRXK8TEwnwI8/hSFur0PG7VEyRBhE+1xQnfFD1+iHiuuQHM6SblJ
UhGZCiRTFcQhkhurBAUh/dC7Yb8YK7YFFEY1tsPSQoxAJXtfnMT0G0GlbaxfqIPq4ZgYoaVjwL/X
7pAS2syFdVtk5veMELJOSMelCxRr7CgiqEoUryippI0/auQMRcDnWYBiwE81pmczpF+ihI8CXecq
C1UbLMdg3YhqfOnLDRvINO+CWNxGOejKWcouZGne6vB49fFCLTCPiyDMi8I3rDsOvebjqMmitXmx
07P5KsPqppF0h467LY+ql80IXCxvtio+1xkmVvrPOaPC1h4GQvC2u5uko69Ottzfi+zldhrcnNQm
Mmt3IfIalH1KWd+nJBfBbEA+fFCqOyXrd1BqyBE+T5Qn4xjP1/AiMcttWQE0oiSZ1M8Gxbh+hJ8R
o76hbRMF/mMuufnwdc4VOxmPGJA5qVLgJ1XRJ2u3yKLAnBww6BqcKEJSGg0hWQa0VPcQZgRbn7/H
vFaB8aQal0Z2jCcsVAcGKbu97w+HaYqxb9YQM7qVpye1e5qoO9dKtMlwcIQB7OqjDG3WckLjqvBh
mDbWLi0uOlk8hnOFBwMWT0JlF9LjHKGMBJgGb8A+fpFmiPAWeKboZ0oigU6Sb9TARxCRx3wyNkzg
Y5Jd63dKWNwKaeHUyc+Z2kjeF3ZIWa5sDLfUrbu2RUEBcIk5mV7ffm3lyguMg1T9SOOUUk3u6h2X
nXLboU5BR2N+IWryjq2/y1L0UVxIoHago2GQwGjzX4x5OxgPdY1AlEbBNHEl40k0yo1FA0adRuqk
CKOKNGbIaCW4sTQL656cL3sZlPASQLsdRDX6A3dyUZGGobikfRJzJHd7W5TuxOJzKV/EKHkoZcTh
Nfdy+0zbwMHvyJ6mp2S6n8MXobvQ+/tJL71kGF3kQ7yR2ygUNj07UFa2MgJHRczXf9YmKk6wNmc/
wYpuN6oUuLRrCRVQ+qWYDhAO+8MdNm9egxVa3lwnNWzsstzo4mchzI5Ys6JNkO/b+keegV0yb0L0
w+cUHS6QD/L84gvFUy2iOQNUxyiQqWqj44yZ9WiE18hgY1qn2F3xsxFRSpbZAigN0xp5DKP7ISau
I2wE2v0sR/AFyxn4X43S3Pe6/Rm2Cx1ZsGcjOROLnUAgKgoJjAh7DrwKpZm3b2JL17rusgDGoBvo
drRLceEKP2nVtvu8+P3U28bc1BQStx/HAicKNTzAtJvoYUjEAqtQM4llMdaigQ2TNo4Iz1RH+0xR
HkIpOZMNnQhqX49krkpC1VyNDXR4go7kMPPsGcqDUp4pzZ5ohVK10ymHi9BqLWtN5Asm7FTDYUoA
cODgquysq5fZKR66m/MeDyfHwrsbbS/LMJHWXEVRgd73nZlH/6JNoVlLq85btCDry3Nf6VTA9Hqo
VcAUh2MZ9yVDUX6yR8QDrOgOJRo3TXhDhDMh8qlOBpVrkd1oIv+ERcfbrRjpehvBGKYe4YHU0jaL
6Vb30ns0PhUCUt9Lz23+5V9cJcpvNv+yd14FhLWVRDNA8YUv2MOqybzkEGynjeQV193vbfiP2C3/
O0Ub5YVr8p9FG/fNwnt5+n//VQc/8h/NH//H8/54fPy/b+gvy7/wF/1F/VNb2sKcI1NZ9EDZc38J
lGl/omqHWgnaq4t+45Kt/UV/Mf+EyWfhiQrxTVvYtH/TX4xFwXHhxFlQUXWaNf+E/rLs+L93jAan
lJ6rpdBv0+FkvGOYChzIIchln2ZJv5EjLEjNf8bRfT/EkkW92pQkqZKlDAwxhuolrrMbnbpNKXh9
Aa4iHM7I+7/Nyf4aDelL4Aw6Sr2rQ9cKfRK0IjpXNdDSPL8u1OyiKCaX9z0o4geh6Pavvv7N77V6
w945NSIZEFQaAMeqta4yWFpRV+I8+a7Z90fSDjE9FohpJZLoVv60rXJ0t5T+WEwBrdbkEGXTVTup
uGoru2Wxpx6rgTKxUYG+//iXnfxhC02TrHip568uVpQfpLSYR98tQuGuVFIE3ZHZlbpjsHzr2nwM
0vFMtWwFNfq9/OAg/j3m6oZV5WDSxaXLloSYjKF9UqdgeTRCULfM521JT2bMO4zPY0cghtbGc1IM
pzb06x+wugJbM9G1mto+DcHYicUQ6apzL/DqYv89yYWzxtExTAWbw7c7OjamvjCDli/uFzezmH/J
TXWHtt8hia+sftrrmXrZ692xoSZstQWJF+Iy+ZmIYxXp/P4VmPxIGiICOl3b5bF7da5qVevkJKGP
ovdf2mF2k3ECGpi5U5Pukty6wL0GByCU26JDrFlsgM7tJmT1zMewaa8/3mrK25fnXz9GBdhvGRKd
bYML8PWPIUA0A6XPEEgfjiikINKT7SwjthPU9QS9pyc72CWqZuh8PuaIHBZAOMQO3hnMOsvIUU4a
3TkYr0w5OpigdtB99XJgeoHGV+TMinF60ZXtMbFytM7mDbJjfTnYWhx5ME7cj2ezQqP8NRu+MLW0
pbiz+sBVXeY61snYgWCpzu1NgB47qRAgF4bpMY7iOKu7SYJWmd95lqpdypyuyfocNtqZJ32JG9f3
M6hkhT440Ht4Q2/XNfMNDvCQ+65RuSKO19Ewba06uymLHj2jzFXkCNbUx9Nflbx/Tx/4hQwoUUUi
eO2YgBMqFOg25hCLD7GeuZrJWR6iAwaNoGYGRMgUWkbPEqqyRL2HuFcPVYD9UCJcLDdaXOAUMQkX
8mRddBFM6i7YLId/RkdKiGayh+AWnUnPt66L+aqmtT8p+r0yTVuRFMtEpUko0p1VVtc4eLo66eDA
tpYraPVI12hz5/G7Ju2cIv5veYp3i70YI6u4RcgYOr9d7Dk0zURoDctFxWInqYs00GFOs52pfEH9
9Zhm7b6fb3TkAVMf80ZtctrW9wiWvXzqNv+fuvNIrhtL8/1WOnqODHgz6DeAu57m0omcIEgZeO+x
o7eOt7H3g5TZRd1UiV3R0YOOyoxUkSIPLnBwPvc38QTStBxQfcuPXfrat+SxebJPkBARyvh5mkY6
9oFXAWAap+uajT1BGKnmAZme1TTaOhrS4AfJCLA33xbG4GeNwpmtb0nzzzPNkAE++pIKWIj1TsYg
tOkZABnZdpIHTH8XhLzCTZFr9vq81hsuxonTJr0DvMXhe/ZIIR4ZiFeKIBbakbpS2zYdhW7p412+
jazxSomEK52+hV3W10M4XonmtNWfw/smqlCMZL5liDsRjqMVCZ6a6PY0K3vN4vBJ5JOu9IcUh/g0
zI+WMXgBb0MZ8zGUeTOZobdemo7NZj+GsGh5n+cQGO6RIL5PusjhzO707Lmeu4PSIM0sg7xUBL9t
cXeIdWeOkv0yyQhIIRaBis8435B6b9c7T3/FLhEBmcPRZxKyn5rQy7TZlZXBrzt1L/CrOJQQ0G/c
IT0hoHAyw3kDFHFjdmBhkWUq22wz5uH93JSvBDBvamUisoGAWTNdySMfTDUfcyk+G2l3bbThObgK
S/W+xsE61w07X6J9Ww3+kkS3TZHdhClwLITxrBUyFjILCrtr0xR2OueVPsEoMG7MIrMJz5syjL2s
GtjTyjYQ0O6RHwAZboHJPtICssncbGu2PJ38CcBkn1AaacopbUx74Ixcz8tS/xbxdNcgtD7xOruG
Se3SGVKRX9SC+wwdz8pCrqRI1m2widJoP4XqVtG5uKb3pYzzeJm2iZ3rzGXBoSTivRjzKnIQ2xat
vTVpEMbxkKES2xTCcV2uHJANW9pri99mRAENJugnVudk5l0aCkBZipt1MUNDOzobvEzv/Jg7wcR7
3xIM0gA5WFN16r7Yxda6jY/wdXeTsOyi4SQ1PWhrdAZLxPWSGG21aVPI1jEp9G01IQRkTJv1TBZi
cZMG2oHmlplFNLtCr05g/QC5UfvonLUjDJ98KwrhZhk1t8ehe/RHIb2NEk9mth1IJGK5QLdv8NNh
Uwh361e0gefNI5nafqdYgW+iJqZp+kMLwWjqQOYNgnHI8ZA30biKSGUT7O7grdjrJVXgeXMDALHU
7lrYYiLRsGBzTkuMbBsbdFi2beroGpcKdClcvv+UUuIeBsxH5FksPMRs0OwYK3sDjwTigqONEl0s
Pn/izOFE135dCPUU7qjJHivV2VVmMI5IRhQjuVY4eGZGuETALeffSueU0edNAUghTUenkQNvFBNH
knu/XPESAhfHv31LOOb3RXywWKcPR+jONIzcBkC06ohmWLoVwwFtVsGfBhLacPKHyDDRwws9SWZv
IYknorEefqMa2qfM+ceWpXCrWzdzhySrxmE05vlNI8p+DwqTK8kioqwc3umQGlRan0w6trp8b0o9
2qvJXpNGL+TprjlEGqaO1MTPLTmDCiI8lhk6BYwgUK/N8+04skg6b2R+syBAndeefx8b1/TxMkSs
yhH4gNAdQX/gIkQwGMhMhJJdxWyuDbPDU37a9Jr8QQj+bhL6t3UAShsShYwJPvvndZJAzaoa7X+3
zrV9nkQw6Wg1ok0XZuXNerYxrqDPpDnxnG8HeXalJvBK+oA1u6IEEEXqGfD6Le2ysabAG0QenBY8
KUP6Ekr3Ha25oGquAw4Ws3vCIfwYiBgwkUL+/n5Jv0pgGEUynkPBBcj3RRHSKUlU5IFpuWGcPAfj
NcrzYPY0lDete/KIU6qiJaOp20RW9hP/BS3nh8WzpAPoUeSTqvHiJ+rWBCxE/fZBdvXLRA+XBLju
JNE4ZlykrbKGZpuS6ZYLqOWcCd2uBZ+kFsvb1C2bDiW7xeo9Rq6OgQJiMdavsQF+yVC3BWO039+p
X+6sd5dycaOmIRfyFlkYV1OmK6MOGZuU1WvSGve/X+dicvs9u0NWQ0VqAu0HdtjFFh6yOhbkTgEb
PWbPlaiedEPwykbdBlIBqDjlXlOgwYk3jNntOdHypXdSeTjMzbVqCf4aNqyg2Qni4Dcgj0KgH/Xg
5z1HRNR/UM7/qsohF1sh9fRV+cPFbdHDucmMRrLcvuSVngcUPRFyEggwDzw5bH4AImsM/tj+Q4ZM
a89eWdLb9VDMyTd+f+/WW3PxVhoibWvYSCpif98n0e9KLiExlKieRAuNuJepjbxS7A9rFROT8WbF
R52FX9TvKKYoaJKgn8IfLh6UUKlGmWY14h/JLu8VT09kN2HEUsnzRqlIa7qX3388RVz3+98+IMeK
CYqMT3nZi0WHc8o7rOXdSiUjISiCvXPMJvTj1GP87iSZehoDMtBaABw9eGtTI15Cv8ehI6y0fTCm
23XLtGkG9EGtEVdWRm9W2R4LFPk5I6/JjqMVuUkKPiDqdilw2EkMvCWe/KoUN30OtXYcvLEuHQSG
J348n+iZcpY1YXgy9fw46NZmeQN+41a5cDelyObX7bW06oGbAOFS5WRG2r5jwIWY9T5t432bk602
yW2OYroxaFu5FD0xSHeN0R/Qz+e0jM6cP2KGM2KGg1nvprVnsr26iXw+ibyuUrYdsdEsNVsxe29k
0bV/sQb09Z1YM/CerxVtf1hPuCqjVCjCk4AKF5gTqUeUdmaHUgPMi7qXxGVjUsmtb15vEYZBeAvk
VEKFm4WVOlambtecl7jXMkogZxaX7Biqgivga16sILso/Tbwriq0cdR+OgtvdBava9KkgRuoxcsm
TQZfBxMwxO1OkgbU3BPGYkAkkMIcBuZo2TYgiY9E4WymIA+lcIMM8V4YcQ8y5L0qdwc92GoVMuSE
m7mBTyC/xHVwztTIC9G1Fg6tBSRL5HaX1hEuxjEYzCMiu7tsOk1t5mbL4HdJaUur2zHJRUZLqKIj
JkIiiNv72Ui2tNOcmSi2ZooBIMo1h46GVyG901HDDalRasolowy9trOOs6HaWRPtRwUxT57E0NVA
58OzhTJsmPlVRbXAL4iX3i9yJqG9o1h3Wk+LYMKno31RtGyrUXgi9LixckqJNNpMPI5oeEvGys/N
+2YgsqIbrVpUFSI68+Q9cjpjYNDuc/2zXrzwT0KipS3hBkw+UrGMEbt502eZK/V4YBu7lpwK9Vup
njcx55UlSp8bNLD1QDm1wuRaofGAsMMxsCgkivlqvUx4uo6akgQlbCOeX2gNtrWQgCIHrOnTlZZf
t/q90pfHpKHEa19w23HqMb9Z+6hmQOKrjRupUvZjPuyqGSn1GTFqehdRnN4ucwxAh7YMLZdSS28L
2jBrt1fr1vnRqRgirxG1rQBSPuRX9TVD7lgIYhsh5mfyfhXTEwEbSJqF677Vp3mDAr47jHBCeefW
BCS32t1spMeZbEMV822tj7RFup1OBOkCXh9TtWVqutgkxxgztxF6bHPpz4bGQWxTZovcZvAYGPdu
NcojqSHRHu/n6GoRu5vfH3J/796tarG04hUDgzWLgvXn1MqCztRzf6i0QuFurVpQv4dR2B8WCoF1
q635RpyGdwbT4FidN22gMfG2zr+/jp8nhoRhLmOliq3GNkyIxLWR+S6WlGItNqIyWS4DG9w6eicI
VawE6CPl3QdpDqD4y3N97VQyekVSFTUtTvefF5MKC6F5ITRdEN6IIluA/ucOGaY2OmN9kdEq7+X6
de2otWp6C53aqwkykTJfRcKXkcKz17rruo7Oc2nepwhxM9DYi9b91HPARKNfZ7R2pvFNB4c4W/0u
0iFtSOZ4wODASVgu7x+UMnmZB8b3gi4ckzRGL7zdaRrkjrnbdiZ2v2slZtA4qCperljbSjMFIeAP
Ux43o947a7d40U0EpM15Y8zM6kcV52lYYkHQHywKjtJQTmVKS4JWRGvEZ2qUc8vrmTfjlaUvG7mg
014yVo86VAxa8cVKDXdM74RI2JZZCAEy0u02NxYEj8MnrEkj+KrANqX5auw4oON8OFT6cUrTK+jK
d/JC86XgbF/yo9rop3TM7lsNF8f4VkB0p2vAB5hk31onfdYVmCgJ74uQ+m2+71q2fEFbQw7OEwjv
tYKbqhcxBa4xCh6BB8gVti2hu3Y3MipTxJXvuqF8kfOIExvLowQ7cg70Wcy2cE7ehCb6Ok86KBCT
ttF81wmIrOv0pDhABFp0bSicta59zUnlqjHfCkNwV4KXl5TV6qQWjnkaPnXK4MUWjYR0m0SAgsYa
wlg9eJxO+/ER3Lk/xsk+MIubTgvwQSLCr+0EuShvRnpfCtexNu7aMDzXnegTg1atjLIzj4Js3aVc
Bj3rWyno/DWi1SI1YlP7M26eJt2iTLC89S1sMbBRCnU7SVTA7LSZppeik5nGYA/C514jsFTRvgLS
nzbheY0gRmU8SDB1jQ5Vsaw4RmBLuhQ1+Upwvy9lJdswb3Zxoe4zWo5GR29l9RQjllhR7qba5Aag
ofQ2A7tJgb4mAbNwu/ZAsNt7DEaK8pSP32ZHY/wiRuIuTWLUE4iXwnLOR/NN4OXNiuGtD4VHbHrA
aY2qfl8K2bEoUyc0vwVjaRfWuLECddtW7C01oHdijDicPXRA5YMM2Lw5u2uJ3Gj3maneJeJR6sLr
uOmvlAyHLw7H2sr3UQujibyH8LQWfFrTXFdi96bSuIjG/kHVaxczl0+4+nhqhOJTbuWvMXQoXQZN
NGe3XWc81gq6K1O8bWXzDEnheewSLx6D5xn1T26jca+b+Y2KujbCeP5gXq39pbU3MLKJg9b8MmGY
8719RDiXp9ARdJCDQejpGez6EnzYOHpmxfFa0h+tiIu6sSklZW/1LzqWk2t1NZfXjdC9xVVyq6bB
Xslle02l17/FxHC/VvX0PY9tK0d2pGPI/XlNU+K6eTWl5rrphUdTnUhdpH2U30Bwpy2AzLksb9BN
Gpy1Px4WxesiN36SYzwDMvY0qtF+Ld6SZfyggPvFGWt+t3gCy0D6fDkH7Ghg53MrAvCzRhJjzVnT
o7Un2qrFcW0n/T5+XCjCrAFEZuRIRYhctcQsaq283wUQMdajSekKyx0S3l85BQgWniIeEIIJJFaC
v763erkFy/FBPJH+HrtU5hHQgansV6DxRaN8RuYRnfARBBZUmGUGcUajh+7Ddu3ioLa2oUsKmzV9
UcTXSEuOVJXHOMq3MSSUtVMUsne/343/ATjCfZnzz6V5JFLvn8tqbmiYdf/nn+Ia1sv5z7+GUeKf
l+e+dq8//R9S8Libb/uvzXz+2vZZ95en4vo3/6vf/NPx7H6uvv7Hv38u+5WHev4K2LH4CWuw1mj/
HK3g9M3r8lr+7Sf+QieYf+iAEkzybNh0EOXZRH+hE6w/JF2GE2sixEmqJLIJ/kInyH8g703LhAY7
fHeSqX+gE6Q/QPGQZwB3QT5kpe/+9dlvfhSav/WXXJOgf9SjUNHWSnTVCvsx4bys/qt6bHT2uMw4
GWjrUt11WVfZZTF8isvxBsSqn8mxq5I5YRlhZ6nujjnUS3VRvmkDLNZ3t+7Py3s/6ic//MX1rBxh
uiZgvH4gst+9c6ZVJzHaoDLYegV7RDWjGoRzVZafrdx6SEzVY4B0lMLuk75AlUriQ2Vmds4kMW9q
yr7pTqU1PYQB9UvyIk0TtQ3GhppCrVtRVbcbCODUw8BNCwzZMsbJEK0wRRLyyBXUQ7uIThnEm7Kx
dPrYOGQNM70QsI6AgvvyTsZVqwSBqLXIMvWpj2/lzTBOE8RBKnizW0pfjIcXRYlf6GGfxTr1y5r+
+DTuhF7Yw107muQspXoSmocw6Q6CXttWP3tJ8i3sabKLn9NURYfjNg6OCULIKZ7i0/QtBIgs5i/B
dLZiYLNd6nU0Zhv1W6W+lnHBjdgrxpU0KE5bY7tlPg+i4k3WTVSeULZ0OoRXQgRAaLraOg40k3UI
AQcHKfbADax9PBU1sYRK99Rmu4xkQU4bjFSwdNd2/TotzlhMCP0ifKyDp6y4XwDCT4Aua9xIm3mf
11dIt9pcrD3TAtDmpyDeBzUAVg0Qp4B/iEKRGBApoIDLKTwR2W6oBxV/igM3CAtvwr4oFfDmEEIM
Q8NPuR44kj6XDLRkp9Ezu43DvURQauN5W4RXlT7vsGubbBXUu1Z+EcwvYyJshIV0exS0Y4OxkdXe
NomxkZB2X26tab1puUVtbU3IhzPC0oRkF5noGKCOoQs6DMnWXuLHMmYPADTvMOwNNPk2kko8Y1qE
AO41FUgzwNioabGLbqpzpWZPMP1GxxJk5mOL8opuzkmsYfhXantTqdNt1qbPsbCY2PYkldesHnCw
WY/WaNBBWznxqvpU1oCZ24UKMWnZTOBSTXuUp3Lb9xz8SpJi2ms27GXmcI34slQ5k/0w8FG3uR/F
K77mcC/RTXDirL+utMUtLD6LgPxfYMK3brxC+1aD0EScR8XNi/cq6iF3pspVspwDzHHS7C1hmFON
/WaU8l3QMlQ1X/uZ6xjflPkz6PERd0DDzO1wZC92sz8FFcMHmEsiw8IOQ1RKjTlTNtAV3B5FEA2X
U2nBozBwKiED/fratad6aW8mrXOrbvFLnld6ZI7zmOfjrZx/VgN116eBk8M0VZZHZZI3Ew3bmJs/
Fct1apStP/ad4baRDjtVOrXQ1YnhXhQjNfiaqjUKOHcK/K9GeBsz7qnRvoXNWS6kfRvsTTO6NmQI
ROp9olibhj9KfeSEeeors3mfz7wU94F1N0nGNtU/F7RQrJPR3RqkoDIMgii4URX4DtVmWX9U/xaz
y+v6fhGfjNY69HL0ZZSPAopcDHwlNmAgvcSCcpPg6iwWx7ESHalbTv0sexZeOuWMvhVJeApdKdoF
FExqiwoTlC1b5/ozXOrX3sWg4EBjmHeDojIuCh7iQXhLVjskpNIKRQTobx4D86yspKT5AaGPgx4G
+05VfDVRH4aypRMXO0F1B1D7vpHBssBR6HhzlkTxu3x6tqrhFCU1UBGIwcuVSWtjNhU3ax5TAAUD
s+qxCzZZSkNokYYrU6gR5ku6N22ZvWBYYEFE7lC+dYNyVypSZ5tJ9KDr85do/gYQaqdjSwHEAiYd
8HDzVUPZQjO+WPpDEiHUwXxLTJ9guUZY/+hS5WbwGZrVhE2DdSJ9QcAWEHd8pSaib1lwYZaGEQ3e
35AAtfa1VN9y7pck8vKpX4KAYyVWToVyhT/hblDRNSkrBg5m7FfghcxqPMgTVD+1il9kGA9ShX+S
kS73raQeZVin8iBdz411qOCQFN2MLWHzCptiJ5IGThnDPRCuwPwXe2lFSuWbcVoPsyvCqzMXxWPf
9pusN/ZyEx5EsmhMSz1zhJDbCcUpGpHANao3c7R2Ip2xPi5kJ7fm7bwMJ8Swz5MaHZI4fsPsyp5i
8TZrKMfn7qs+x7gCz5syXWH5x4KthM2hioukwiQq1jZC86U1xGMlcp7HIkZjIyq76oQqM9OfLTZd
t4h/sdR2mK4LtXKjSEZmYdSvOhzODCOAid7uAnV0dXa6FlZnqw8eTPZ5lQNOT/mNUxfvM7M6yDls
meWLOQKQ6K19jP5AK+6r5h4nK7RNUg9bpWBEtd9qOLFxTGVYWwEFmHp4AS3BlFFzcEZtwm1nddN2
tLIw+RJUfWd059iYjhDkfRFFg6oLfVNhJrnchvWb2AvQlFp8m5rOLw35W6rvWiP9mmmrO6OI2rBG
oS9IENytO7V+tQYVgkXqrHGOOQbDyrlOQazFdlDmjgQNaKLUVPA2jpAilSwQAqQZuYxese5PGfKi
FdwTofbzpr3ttHOkvFZJ71ZVjWwzTDTZcGlsedLygOy6Z3WKw8HpLhPgAQPlCe24NLg7wpjIBtol
T82o7Sa19etSsmuyedIydxyEY4235qCjmYZJrDqdA86kmNFQWe+KSNmYCl/CN60TZi8SRIdXKm6I
WCWcJN6+UPlkWYKTydLXoYUPUdJ8NNxu7XxzfA4D1AXemTnJHC0qbI0Xc8I/e5iedTpBVd/TKCgd
JbqL2p0pvzKXAC4jP8zxc7wE1xL1ZT0gQtk95wBhtIU5plK6VgLNUHjrymxjzQ8teqOSeB3jxpj0
mMSZO12dr4qQI5+tiUmapjCp6L7hTGbBx9VAsNAAE9qn3Ix8iRsV5xaegwKOGi8ZhCkd5tAcx47e
4F8JDk2D9J0/pglVDt6hrUnDO3OBgjqj9qANTwoKP20te7MWYqOlXgXxsbPYheAr6uG60Buq48CL
gPDzc46gaL6saffl1DyUnFDZCE2GvLCaOEIFBAU5d1RYxa3YHOXwoRfzzGmM9NM0bQX52EvnUsBP
LLHRlsHRsXoQ6ptyeIhNPwwgCz3M4TNDjyc1xBgrFCbAl+IuNr4s4Ct6yn30KLdafAN28wvtJJtS
nUk7VKRF+JaoX+SwAuYQY4InnGnoE2UsWsiL6vcQhZC3AcyAvUq/D6WOxtG1hdKbIPsLQbVSEO0J
F38aeSLGEy6Wdj+RweAvDggojGE4A5MwJGPT950tjsM2yIxtNQh+CJFHlaNtnLWIUGBsmSJLT2rT
DFiW1bjRxvKNoK0ExPSKso6MkA20voByhsBEgXZE7ArGiZkt6Yx8skbBXe9+uzzU87WJMgW8HbeL
DpOQXa+iVjPMvDiSbY4AErMaoQeCuoDLpf5mtcJmIAvoIGWr2XRtKRPuvHT2rMoeSrhLcr1X8fzV
49jTVFS55scg25tp7RRm4dZ4ANexfGzVF5FjKV0RTltLuBboCeX9W1vfBUDnrAIjtcwvlmWX84Ni
pbiVNMK6XrXecc7sRKcgKa0RPzUzeTvFih/04knNRSeAdqlDIlp0pCeHO6N405XPEMN8bYQZ33d+
H/OZ200sP+oylkV5uzcQi0hQzcq1L8qSHKZkn8LYFUVcZ1GFkLIJnFuyKSfBYcC7tfgpfCFTBLb0
FhHFUIS7LvpyxhBi6YqdpvanPBL38gwcraKrn2A8GdJIV9tgCx7WsWaMYRlUze3sWXJ+roX8SyC8
aJ3wzayku1TrboIiq5y8VeCSxfVdpw0faZL+jEP4UUlic6CD07Eo3C5bFqkYouDYIU/wQ7WbfuJG
2DSbP2kR/9QJ7ucp/o9l1NVdRMMfahW2/7kpI7d6igFkqrg6kUmtTsbE8xs/qEM/WmStUt9VoUMO
rUufWUSp4Gapr1YeIIjyAaT3klb9vfZ+/1Eo8t+vInVwWsoiU7AzGr+Z3+rb+MVygq2I2S1B01a8
eWu4yHp8NY6/L7N/VfS/X/hiMjJJQqhX5P70w2+D+R7fiA/u3wVK/c+nZEmUkzTRZIR8fv5ovdlZ
7RLjcQgtGJ4MOCrVJho7wgav8Sflo4nTr/ae+m65ddD/7nkVWikCXhNkhCUlHztZL1AAfTm4tsJS
N5zeVf1kH21Sl+MAmvFHy/9yu7xb/qJRGPc6MzyD5YWtcQ2Gyy1vSxVNtXQ37DHL5uBwQvdftQL4
sX3+sap6MXISR1EBBcA9Hve9F28Tf7V6BzXrQuza6O0BzU/U9f4LfLJf9Wje3e1L8HaZq0s/diy8
2nAtrmSjb7kzvpv8zAdt9/u9ejFN/LGV0M8CJE7by0AE4udna8TiAis4URi12jMmKqiHtjjeAavb
YV3+FXzBB5v3u4bDZU/s/YoXb/8YTlkw5LwerZfcAwzbafhNjo8r3Ut5Cx/U3eAghXajeP0u3ymb
7Fx4SAP55UfInJ+bwH//5Bfng9zpwC1aPnnrZe2W6ck+AoBhlxvNg2csX5uZnz5zwj4tXz645796
wu/vwMUBEUzDNAg9KwsH0Fm4UaIlddX7zJoxjvoXJTW+7+P3i61v17uXlzlSzGnPYtN4MElzs6XF
rO5N04fNBx/rV+fe+5XWG/5upapjlKNUPNhVstR6wimclDY4To7sZ16Ki+I+QXHR/W+uenEW6l2b
Te0asUxwKtfVTnHhnY+YEttBZC8cDxZCB770oWrHRw/x4lAcRJWBocm6q/2Q5CKACHff/XEGo7sc
OB98zl8dwhrKkvBaVzDZ5XhG1VKceoWc8whYjYhlKg7Hh/w2vDW8cpccEGJcvUI2+d24/YhZ8LdD
QhVBi4okHpD2SOIvTeWKMlSSZoR83WBjJ+GtFt1Z3uqJghPnNjh/dERcUmoRXv9pvUuzgCDt6etI
rAd66TH3qFPsyUlvgC06H0IoL6PL97UkxPgQncE16PIAlDttFK16WJ+j5Jfnwke3EpfKz5MT2M3V
6kbbJB/t2TV2vD8Cv68J/JbQrQGRuyRqmHkWd6k486Yc9f24SU+tn5whG7kfiVlfAERha3InVdC+
YBAZakDk/PmdFJix9SqYQHfyA5zR7+k7ocj0FmwXPp6uOsqDsJs+Iv38DPz7sSikUM3AtGd1Sbl4
JZNFbeYWhVCXg46+VEUfjaq9oYQVv1riVi+S7feX439geva/ztDO4JT95+Oxu9e3159nY/z1v2Zj
yh8yUR3eFRZ1yI4rhPa/ZmN8S8OHxZD+HI7xrb9mY9BzNVGG7qvzIzpOg/+YjfEtzNZQXWFu+mNs
9t+YjX2fwAENR0aWdXBzuIi/TadP2UrUJ1wEml8vNvH2VLv5LibuD7GjfY3vPgqGqCn9/Or9uSqz
L4PPANHvYtUZLZUpKi0ZVeLTUO/m/kvwkPYPMq2q2U9rhGcgJelmeRX350Y+arBbo+okF1d1eWU8
p6YtH+CRnEovvuplYHN2+TjvgwfpBnHVx+KZrjt9l2/ieWYW4RfH1Y+ocMPbZTfv8cKAzuEr0VnI
fDW/o98vifZ47naQeLRjvC126WOzw3XYN3fSBvfy8/CmPSnHiHAmb2AQQkxxzP5tnRBYTHosuygZ
4O1gblgoYVzlmh9sFLLF7ECfK/IVeuDYU64Ze3e41vzyUW/s9HH2BFv+Ol9V91LOtxLL14kmV6vX
VW549cPS7bTmZEiAdW2CKri+urmT8W1PdnDK5v6Y3WeJXZ/CJ812J1dyqfv5n+qc0BT0qKdRMJVs
5PB9AzGx9dei1LgTHcM3mlPhlqe0v2bIGcnO9MZ0RLER+ugf+seIaRQUkHO2y+36sbrPvWBXbPvn
onQx9jvg3OIGIHX9YJe8hUx5tlQB0rbwh924rPFwYwA4tOlv3aRIRXrTvM27fZr7AFJrp3ubzh1q
tUwvnXo3mPT3nV65C2AWg3uK4SA4BoM8yw425ldmPZ8Y1MWuqNyPr8Wd+i3drmbQCWY1m+qIPbrX
PbUTg1FH52kJDgZGJ3w7iMmCYWufJ3R3baV3xtvOnaFJ3WQ7NH2Hz9aRhtmLvK3fULdyjfvgnD9l
m8yCCrKpdduI7Cxy1yxc39PwdiaXJ7hh+tW/podr61PhN0fBVzf0EtVvqhOUTr0p/AQLpcBV3flU
nzI/fCl85UibxOmup22Foux64RiKoSOCeM2+uF6fAFO5NV3ZKZlXPcnX0hU9vtYN743T+BrxWxGw
QBXtmO96vz2uipyaHWKTu3jdRofs9FmRngFqJfAlK1um338/5Yxw3Fg6GmeDzKBdpQBt/Zi/qM/h
rfxFOA/gA6HMu+jk1QlAeBdOqMnzVG8S0w5PKhJzIXJrONvtwNZs5Wv9HvUndQedbzccQm4SPDAb
757iaYCUbauI7dDVvWsYRkXOwqwB1+5iGz8oZ+u88ks+oQ1aJp76LCMSNDramYZGdCdV3rDVyn14
KoWtJjGx/IS6cojcVfZWyLgHGA+VZrcFiNPnRvB0CVltp47ckbKI4YA/m1sr2S0FYwjaxMAQ2Vej
u7BVwzOdBfDKElOsZquqcJo8xWD+6+SCLcEa/CpoHqMK4yl3LFpK6Nn4Sg7oH/zLTiqAD/tgTvxR
tK3kJi9OWv0ayddLvs+zI0JiusIM1QdkxIAmOcejHUpAse8G81Mr34zqsegW+tyfF/FFrp7jSbIn
3IcM6dSlu0K91dv7VIQ8aTmNU53Ug+lX5+CTesRtfLI8lcOn3kYZXmIb5LraG2RZC92fGS5Crkyd
gZmxznAJHqiPljsMz9K048pVDI+ufV8CgQyfE2GbpR7duCLGZ6U7Ctsi8da+9HAl+uMu8Va/dmZC
nX4EImYWW2XatO1N15+s9lqdPBiHSuqjT9kb/ip6Xfa2NAIrOEOlGw2nLWFNfPrX04b/bQmBtibD
v0sIin+zXxsmBGX+//7v+9Tg+w/+lRrIf6yIGDQ79NXtW18T+r9SA/kPhKnemdMSIP+RGqCnKcoW
Lt0ihqtrZQ8Ts4v+498l4w+ALuCpREsygNwY/5Kn7WWLYA3S/DayE0wnTDKOiwSyN5Y4An4nU5p3
x/RVuw4266k0HAtqD4AyJOerNqHwon6WnNIft/ndxIH6YW2wJgPv8vQf12FBlSF15iZdKlCIaksh
0neya92tja/6ZTokb6otokgj2nSKP9L3+Zt79/cP/m5Bsrn3JTRQLDkbIxbs/GqnO+ktUxP5Jqpc
kENP8j2UW+u184RN6cpPi+p2HLMMfiL7I7886YL3hpHv+gjeXclF4VCgGg67jCtpPclnWOuHuOtO
B+0qhf4K2MUWPTih/uL2t/SnCFP1CSu86/CgHEA4ER+36OLtUg9GhqN6C1/OT5afeqCLKdB1Nz1F
fvNmvQqO9lbtNLfYQR/YNsdppxzMneZxKO9GF5Wjr5K3OLMLwtWF2T01nAR262v75qq8Hg+lt7xC
GT0F5w6FNVu7Sd152x6GTeRpCnwUm+Jmde3Ur8q78anaWDtr39jWRvwk++Hn4eH/s3dmS66iWXu+
F5/zB/Nwyiw0Dykp80SRIwgJhACBxD35Knxjfr5dbntX1u7OsI8d0VHd1XtICb5hrXe9A/cYSlQf
wT9TJpchhifFHLY/5ex+72j/8Ti/YSNyVTzUk8bjJCx29Qhu0empBZ0oPgBFfsJh/uLef1+3WA0T
koH1AjtcYAm/ITH9oTXO0pn904bOvMJdHqh9f/A0/E0fQbnAQApDtIbLYH67B1nh3TCvHene5WW4
ReXn2ZMjOzK3EHzvH2VHRmPzdGF6RtoSSYJZpAfN1IrNxJ5mLzZGCi6EkYDvRK3BlvDFG7x/pKkL
uK/t7/WoxK/xUcJ9GFkbIiAOx/AcpTs51DzxmoiRkLIZek7hOs0r7D5L77oz3xAQWsqeKikPbg9P
eyTpe/aiv9khwageWYWOFMuKZ/naXHNcRtKqX1QeE6DWR+kDe84dmMX4Fumtznt9DKBzPWaPB8RW
HzO+Q5WYOyviARFqQON9Zjjq5gj1A4HlqGxxvCbPH4PuSU1gf+JboIXX5JocV2LZp8uTMkUU7p6c
dVMEIv6pRV/zZdTY0wQlOU+YutP9Ins2PVuMdD2LGHJqHqToIQrgGNPQYT6EKgEh1H3H9Y1y2dgf
DJhjcKJcZOi5Gmqf1tfBdba1dxYjYg+/6OqlGdVUGdC8MRRw8xeH0DhprjK/cuuX81OTXICEfHnF
AJTpXvmpOV6xdp5PITUcFn2ubXvSGB0//lrNK0RnY396RWbY+ofohoAUzl3cLxmPjNqF8i6vjj5M
v+kQ9rNzeOE88oaoXF+3XSiC6pyx/vV4gMgQI2OEcoDN2sr8ZG35EKtnj9ntldHEIRwNrjSTAFNY
h2XuthvWVXP3TLC5bGJAjqAsFX8HzpNyxOwXr08/W5dhxRELl8VxcSVsP6S3K6Oo9WGLkBpLN7hH
V8svrp5lxVkaKepXeXoxe1/Gr5VxSD6i0uB/6CYSpxaJH3zFRXXFEtbNJwXW5tDq4FYHLBMjLjEK
LdZq7zsjWGRr7Fgfwf3gDove03nYG/sxV361Bo9lue8fkM5DZrCEADBNdD4chTLuDZmhjmcT+uVn
64s85Jf+Dd3zwqz81FdnR3gEHiRACqqF9sx8UMfWhsMqG91KZOeYU7qq4NUFh4xC1L1v0ljaMUC/
Z5O081FFN3g0sriKWV0HVke+ALvIy975LcMJw33xiNIr5DQmBkaI/oCxkOmdCzwaPYJEH19ZginC
hLrt6A3y7P4hvduv1QM6pniQMDppLzPP2kHpcGYIXvwq7kYc77v06nYfdwkgx70FqkffiOEosacH
6m8XA5CwXLzQU7IyaBhCLYS9HtRjbBkJvunw849IdyX14c3mGhs8gkrCbnebiQ4EERfdlDgDMer3
lE9jWWw6XGExkry47H18LevLuKFk1r5yKYDf1xYRLYaT4cmBN6QnWgMaO0wLXlPvwaR4XL6ke8w5
M1qZTb0iYo8CuPKowYvb6G65GBsKc4Lz8nYKMKdVOizvVzBDyCE4DQENdEYnir/kAXdY7INd++oa
vekaNJO766dgDMC2+Bx2yM1XupvPXu+vl0fYFZHNlP3hERR72UCTYYIA48KMmHzXykg0Jt5tcR6C
RoUEGzG0N+fZLN/2C3ODxp2OSM5ndz7UZSXbgdbCDfDUp9xhA55V//KqeiVD8HFau3Lj3ovwCI3F
h3ADmSqbXMfX4B7efQ7be+YW6UizXNgQSEPMeyieK0x+qHS0bFAQ6VAktlrE19A3f2HjX1BMyy08
DxHzhOFn4UPRVBr4sxNDic+ro+pmX5Y6anCLh3r6fNfnyA+h4qiGr39ycehfnR3xujmCtTB9+OSh
DSqs+hFSX5RADolSB3G6sqdUnDnpRZUxbRyBXA3uma2rL66UD5YdctE8w2l88GdImXgnjkr/LFb5
SEQonX0c6tsxBkJ7hYQjzIxwFvZgRUIuM2sfV/8dOEnqqq1nbh65ayN6ws3BCO9SgK89csD2C5dR
eZEiE8NGhLw2ZvvPl89+xaLUPWN85o4svQ7Lax0zMxrmk5crbkkvQjesjfHsVQfOGFcNrhEWsYAd
Isz6/HyL0kCEWp9nxzEtd3QcIdsoAWDAKXxsErsHXjYeHxP+pLjdouMUXKv3s8FFEUKJxOIvZ/JI
yby6Dh9YvE1rzFmxuyCGU9PCnkj5a3iy5oiB7MbXhKDTq8ugUIlQCwwILlREclx00YOLg39pZRi3
Ps6u5GPhZcyGqmzfHnBuj4FGLurkOMxSimoFtaWnDKz3+V0mmXJHMOFgJjVu64afz2WuLXgnH846
X/Rf0lqNyg1sGIH1oHak/iPv6VF6eHpUnHVn9xCbm4IPALPlFqGRsDXvsTfK4LZQ3/XWvy9vfE1a
Xo1HcvWULWMDedbwDK+bzPbul5nCtoAdIshwcB09TfqEXWJs8wbe1ljrmV0JPRBiJXz+XOmTU52W
HvU/c7oAzK74tEfDjKeoeOe4TMrXfGu8KDWWIBe3vyc6LEldATxAwutiZ5czzOWed0LCylQnSOtt
Me69DAf4xm3f9/hwa6ETQuHAOACap/eYWge/G7+zOD3GhdNbBETGoDuuN9X8CnBWfIIoBIAa5zdj
dRjpoytOtu8Kt8nyEOMnA8a5vXHHFy4s+SMu+lQGDdlrHmIy93HflH3Y3GPO+YojCINoKGy12+6l
MFuep9U+71zrHZ9peiAG7pgXsUX8YvqYdnGbNJG9vK5uL4NM/+zl79XCToog803Yhm7LynPGGKgp
bI1sW22dc3TQV+lhetXcEksIZ5N+Xt6zK6IPcZVU1xgzZSg+CQCdM5NftT40dbf6UIekSPF9co03
+PM8Rmimue/MWA4giAwxNLcYPUYIoO74n2FA7qpkQmJjfXw6TG7ICjblWBT0ZuZfmGxjpgVF2tw7
/E0NJs/XGI+0Xh6Xl8QoY2dY5SRlvx3ySGk87v0epOsTKpJXK57AlXoqEX1z8819S/XEcOPl/nn0
DQYMlJkID2/ujZO5HAPccLhh897uQHXJoriosB/xZ9kxBXFk6Emu0xFGRzZGWBoTXogwnPt1OEEb
lGqv06eHNCnxQb6xzr2OIlMOWiPAD0bBz8RKriZnvecoAcZGNKZ3QMovIxang/4O0ARtgL8l36Fn
61O//OJYZh10UAfQmD1CTuEH00qCfmH9g/8Z7u0syuIZ8TnY88AYq6NzhLQWjxHLv9+CTA0RpmM5
VJ3RsEHO96A030+RlaTeHZQ1Kr4k3Olj6YLY1D/tc0jtKXmDLiJy7Ta5pghavTvIpxUPM+xosNmR
7i5CBMfjRYdDITY0dkZI8EGK+pj3xJwoh2mGnzKY714Os7G6Z76aryl3CvLj3epLVOTAUeBH3Dj+
JSgjBP7zdqu6FbxA9z7Xl9SLQh+LtYt72oEoS6U3PB3nVMM+zyNsvgDgK9h/4HswLHrXSOP6hlYS
tUhEU0AwZBn0cXlySb8oZ9xSpLDC5H9I3mFH7jq/DLbrQSAL5TcSds3V5aubAbLySniROEO9DfPW
ChSuaspiyU3XsDmccnW03ULyqKZztxlhpb1xgBZjHVie+Di3PXt8LlGcnqPjsz52nodnI7mER/+6
Ex8eRkzgRFqgjptYTg5EOM6KuTWqpwbTRDIIfD0mxuITdcglRre7pbOMzBl7HAPdS1i92DNr3a/l
+Bbbruxf/DyR35yWdvYyFk+Gj05UDMvUw/8rkPxmLMWP1mVNBEcuGNQMrgQy2XrFvI+PO/jffukd
iOVwaKgrr/QomnyiHIhhHRvP+vT0iqLeO87AlSnnHok6k+JTeAhOX9dY8rNIo3ysfGmBHv+FlrAe
XbYlqzHELWhDQNKwPm5NYDyah7AcYdTFML9oPJQkohfj00cyn4XmpHy6LiqqEtZUFl/WAjV+7CwK
iFANcfzxb/F5wqyaeafDbT1r6SYEROo+VsaoH4MzHmbnqTFijZBCtABYRNeanaKyCrO710vejQGJ
7Zrr3tcijMwxlOc7BgZ1f2IFcHInbcQS9NRlfZ5RgWP58CltMoNWcnF0NsLUyjEX14kW3MHyR+qy
bzFQH8l+7Z3W2XXL2eJWajKsQBpG5UgOFLd4eTBhuGFMUCWHZeZx+I8lqlcjwiWhshK5naQx6Ge3
IEuIY55JgOdo80wbSY9YGYC1tbt7WONC4BUhRh0+vHaLx1UuJUQh5k5RxzeqbN4phguXsMjnGf6C
9IjHXZq5VxacY3hS9UT6Vnsag5ZwqnFSeWqScZX41eQ0u65whL8fF6oWX9FP33Hko6/gaIr6jb5X
giqpKETbK6cyaw04ljgZDxVS9Jhj6hWqMTs3rti/dUi+qOT1G96krQRSUjMD7+nJoXdnn/1ldLPd
E+aJbmMlp3LEATQsKMacDWnHHn9B7138LDEW/BxrMyh+jS2Ap61pgp0qvG4O7+LrIKelSOXweMop
CAJYBN59cdnh7DWBsM+3A+4BCteeTgrsjXwqmG23eCxTvbqs8ugS2Kwpe1xFUMWjgnVtT8qEmqjH
zB+3H09mlgJJ7D4+1H4Z4H5UzXgSvpQUYQXCIXFRAAtpC2mUftUvxzmyV0AkcaRQs3plpCLz2tNQ
nd4gHzGn1wv3uOC5Jc6o8sEDbnEb2jN0JSS/cby2PxM+fjko/BPFQaeHCzzu4uY3FLSvJOlWdaA4
emTtuw3vPP2qrODYeOn8tGOgH8HEDqQQd9pRsUoHD9WBGRyCJjm8OLGxvwDFc44d3wQ6o0I0apbD
2ADhUL0bII6Y8lzp7unTYkaEicFk5B0dzIiIjOA+Pq40XyaGgrV8/MznDM4I9gjoCC6RyFjWoiv/
TcAcMxO62f0ZRgid1qSZEBEJgYtbJ+YwYM5ixx0UQTOkmDP3zcIc6Oy9dom8/Of8IO0bm+MXzqZg
ESGYFcQa/vr135Av7WKjWehkAVsOIQYyCUEAhNzPLZ6W6SlxkWj+9QUIUtTrbGCMV6J0dIHI0odW
0jokLg5PnNdGwhnLifYbFv8HAeY3N6i/UNXfP963V1pCTm+lhhbJWZ8/RMaPswKBiA4uxO0AYiFE
RuUn+uQ3nts/HomYiP/2SEy90w274ZGgdeLcVvj+5zXWep4xxanFG6bdtIxOux++qfgm/1i8v72I
bxCkZg5EUjz4pr1XjZqgHhVAwcTBxF3SBYQbhhe2H5vnJ8xe/ePXdTTzF4NZM787z1mN1ps98l6C
ndBATTpSeB+Dd7RCWuhr1PLKC5fBwZ4JMtmnr6rj3gMiS+NzgOtze6Ho+YnO9G8+ErJbZO64C39n
Otyhz9+cgyYIrMUs80DoVmpwXnQ8kyJiVj8y5yJO65ycnygIqSls6gPggtFPVNpfg5N/vBX4G//6
JN/mC4fMkU+pxicptko4bLDa86CsixbbCektQt2X4VtdICSekssU37hOhmh7ZE/378YXWMYSysT7
ZWSHlF1XV/swEgqTkUSJcA3xqn46T9B6Bg3BYHgGuNqI6GWOmOuaveT9sMK+EfD+Wte/fZdvEwq8
TfpcyXSxwrINsV30I9WbM3W4507r/7ed+9tP+wbgF2TJXURyxy+amCij0B+KCsCKHpPcraIzd8aP
X1Fsku+vSyxk3ULebmD58/etW9op4SclW/e8P22l9/r5RoXLlkWfMgPYjqQnWRCwBy+jjjvr65+Y
3/o3otqvZ/z7B/i2Xk43KTsQ7qv66osoaPNnVXfLj4zoNxo9gBAldva3GYThu5suq7f8K9sOnvFl
z+V3RvDh/cl+70yX/gNQK6Y/u64JJ/81sVJG1dNP7J5fN+J/el7flkRZGSgOr+LjRp3fA7XE1l5G
NbutFo13e2rnxeoxbT6d8BekBNYHd3JMpcfrNNWwmouumUSo08Tek8GFAGJRx5xVexNJvKst+Uo+
8exLeU9qaHzVY+vioQgyJZdWyloOgbxpn3IysLQRQwWkvDhsH5sx9iRjZNE0Ov95B8D0/8P6gNmn
krOgGZgMfjtkTXy+C4wMqBAeJFtxvNcCELlTxLcTc3mfyE+AtYCD2MaYRJAFtQopFgNwTzsk6Nhp
H3tq1a8Dzm3h5RUc7zgbJtlC1AROy9yPoUg20hbnaRYZyJJkF2+a94vsImZN9Gk2badUcr92xJ2r
1ka3Hx6TIYQtT8uUL9TAiI/UFi3n2YTbx+9G7QRk2MvXBXyaIkL46HUCN/NKF23ShptwcpgfJ9kM
4kTQJvRWkTG+PNVjMLLJILCJi9eNTR9bGC5MlGU02iZHpigKH2OI4h65DB7aHv/yVMXF1JjV8J7A
m4HtqFU2/aSfk24fZ7PbxEmoT5ZCviAOW8DOSEtgqYwOsRY5S9GgIeIM7L0oNyXsRuMLqAMZvFTG
h/cjbW2cwmZC1n9H+ZXGGMoIDo1DVdV5uegdUMfaYbGmr/HPQbGwIh1yWzoqX9VO5ChensFUhXaC
+c6SPIH8BV0b5N0Jkja+GKm2a45YvNo9qssfjxZLEPu/7xVMICDgYRGPiuTbXqmtY3ts8MrxM0ZO
lUC/9FmDSNlNG4HV06yC9H2lYIoUxHd0bhvKS0Yl9/uYGSKznHTW+efnbAOAF4KQPrbZAgdNyj6S
nnyYKCFDiYzBwCE6jWvcbHCRPoppV/VxQXnN0DEGvPYB4PEBuHAndwIu7tbMC8CeToTszqQZbtzn
bT+pOFdacf0Ex9HBhyMoDl7QsD7ALu/kNSlUAIOuakBRPCln+QztNoLACOG0ewKMNSKTghV4kqve
az3BRmVTAIHcwhNrIo/5EyMtRh4bd+MmvIN+tKylG/PnxyifYRrHG46kRB7jWs9JBmgDmklIhgqM
c3OhI/GuAXWZW5xITl4pr4jTbMrkY6D7OhOK4l17bZeY6BHt5koR9n8Hv8EVgzPhAm9Qp8oGx9F9
WC516//nY+KXOdo/3jRmN4rN21a076eEYlxSo7dMTsVlRp/tuMdV5asrEpKzqbO2aQWKl9P0sTVq
Cg5MsIaPbi9XniFmUojdEub7i3pn0lo8M0PJ38y1CQUJK7zTZ76T9KiWXeWNwgqk6/F8drEpkABR
dsiK38pZvULQvbbfyq0C8Hvc4z6t81sZijmJshToEjb1XvFD+amJi+k/fOdf/sS/Fb3XkiCh/sp3
Jl6NvphYOt07jc9zzhwXMhsjbI4f0ejfg+ZDXTxeqsXt9TE7+6cnc+2srCcjnabPhzdOcKIvrSP2
2z+c3vov1vz3z0i0CUZEMG41Ak7+frvfjLtjGiWDa0GxUFetb0bnRR/Adlk+gn5lRqoHWU+blBOG
z8t2Uc0FxbCL01XHKYqnxBRTrDFGdKDy1G4VKVfKDs7F9vjGVHaTR7hpJCh1YVY0rjZWkNlYzzmQ
kBaeKzRxx9D2DOqGl+zp8FrhuPDR7JhIlXMx9W2SNjzN1O05lGbn0S0uxjjdz9UA3Pe4UnwltkeX
mcxIQISGVgvlguY5asoglQMIiAPwdDsuMdW7uWKEU4bin8aYhMAITTroCIZiS/H8jVVtuc3+QE+q
eec14+cnMYInWJAUrfc+rLZDdIdHwvytAmu7KhBR2PGcs+e5Nbv6RsKvMJEAzDZkF+5+LM0c7xHK
frVl/PPKADLkdgafwHbBJ39vy2fYCWEVbXRwjMx5uaN6OX5yeoP5PiAiLrM1tIHTlJS+emcFpmu7
VnKc5uEx6hJpent/zJkrVsguBN6hQUWquasYQMHnhwvaiFPeo4rgzl+SkuCSFZd5w5f10tWUanpo
g24K5iL27y9qyHzHRx6NBTAnU0UD2AFjj8054e33BN5L2DG4ObgyV2U/uU4kwD/S6j7rl4bJIup1
vsF1g+9YWDBM3YoPqwXWsp4p0ypK53UeFFvjXRoV4HzFTj9j2h6dR/UGq08OHydWJ3VkB30isEFQ
rXd4GFiQvFId9GLeo7rqKxNkky0DGv7ewvW0XDwCoPnmk2zjTACUgEZsLx+Bu+QBaHUKx4GZMymK
IIbp7DS7uY+384s6+IBcrae8OpQMptvvBQBmjweGQ5AD3POrFqTPolTcd2h4v0CAwvwz48af8Mje
QGSg/QjojNDo5cmJLkcfmdawLV9xpTi+6+M8qa6giZcY/oWbJfYKEOrjwuVtjOSoDHimM23d7W0Q
dQDhn2pP7U8NLy7HFm72iEiMX7/+24lzGiqz7Qp2szq9wAmZKBN9eh45sQAYO7ZcPoJ3PTajY2zt
8tCyXAZoaWL6ZczQaJlO79BOoYVTEWAj4Fw9dcztf8Ws5Qfd26/j/h/HDvQ93Mxh2P0jr07LDuZF
vR3oRtcYzNCpQQtKsF1VPRjN1kqbpS+HzXUqecOFhcTdvLhT5tn1WtBTyUlYpvPLX/qNf6s6/mOf
Qerz//5M3/oM0z7em6Zj+t7Cy2d443Zo75FyiWpPhd+MNCDIuOn1eTm+b8QUzKQMOGyaPe2GZ+6Z
E8yPGwSDvG4d3D9dyy/G84/5dH/ox7CGs3hmnNgKjt5/P7GHs+IMl4qP2VPMDiA31Cxh7otxDyaX
ohnscVNxu6cc7AtrxB9ucvUPNdvffr5oiX9bY92tcbKq4eerDy9bCNGZFKBrDroxDg7q/Mq5Q/rr
MotxQuRwb38GsP6ArvztE3zrSHPZkcyh/vWiso0gmUiNx/2v+zbnVz9XAhgDgW39uL2UP2yvv/3g
byuk7OviVIqvLo6lFOaRGpTrS5KHkNhfcKD0z8lpzyjnp8b/T/v6bz/4W51cdIdOI+IeP4N9DfO/
IGs2uKBTwfkzusd28ouoJAdwSjx9oSn054K2JCrU+otpp8MdQU3EaAYSkLk6NWMqw2m6YpTFufmr
0vv/Mqj/hoRJNPv/mfc8hff8P/7739wF/9ef+z+0Z6zhibSUbUcRlTBQ6L9oz9p/oQEkEk21LIM6
2flNEWX/F2pEx3b4B7+uqnyQf9Ge+SWRYCa8mPlv/uT/lVug2L7fTmaHPHRiq2SqQf27Nulg5cWp
kxuhSC5mApS4UqTaE2eZx/LuR/3zH8CDv/20bzvKUu+n6vHgp6VMZj1kSpBarIA2dyKEyMfwp9PL
+OPX49AUnHNHAa/4++mlStVpaNMWAJ7rsVMoMETRe4jKETMLimzEu0KDCeEtwsgYCgO+Z6EWo6SI
apQsLVBMOStGjJP4lfOWSdlM9GiyzxidyQT6dSGhntVMGGGkJjgL/0Tjtf5w/LFyNJYCSnkEjt+O
v5NB2uGhvYk3hI2EWwQ5XLsL1NcHd/wdfPc4Gxdz4jii1GfCt3Y2mjtV9i1XGeOWmUv8cGyLqeXy
M0NElPkNDKKcB68R8hxRdNKoinGE+LY6c19wpj1+NXQpkJMA6+vEFM0TRXwoPY8/KNKSsweQbnu/
bZ7FX2vud6dI5a/u4/tiBKy2NYNQPFmTv517cq8/jsMDXWxNj6tGUGGoHMtDYj5QDwXYMp0ZVAte
bD/rZF9/PcNzfZUT+YHNoQscOz4zORVMP8RqAvMBWiLjnlF+gmVvVCueOuo2hFW9QG4oofmpmwLD
OezggbIwtnIbT+/jGveWdIJDe/ZxP2JW4+L0diHkQzRlmqvN+X9o8DBThLNzZ0b4Bc5lfPABSO+O
7owdmhjeWYpvuJftj4JU1vRAFxnGN4TAv/QDzlsRxA6Iwb08IgtMp3eAbKvQBmG2J2gfsmdgaswc
zGzCVJlitm31Y/2F4SKQE2NArNE65tuPuQanAjB6RqXiGzOUZyOpEZ1JtYByQpMy4GJH9+YEp6dT
Us2HSbc4JGIGpAan2SHpn678tqAKpBm/v3i6fZoLSGdwM3tPo31p4S9f0lDhL3dgvo0Oy5vld9el
cvOqDchKHx2eFb/bYzyVyKAxt2qWll9Ms1dMholpgF/6VTPivX1dGYfYfjF4NXlouEgxSf2CF2xC
BN61dDpjHtzhlJCEV6evvPfTHf6n1zEwajzsde4ocXKfEIkUQZeOR2JYUMeeZrUZVdXIwdK6iM3b
pKtGMj2qsDAOQHvqwxuTBuDI7oPIKDDJB6Z4rloQnhNqUuKgXKu25CehAER5aNGgV7B9whRioo9M
UX89scEg6sJbx14IKmG/KpYZXZ7i2gPOjXB2i3bSNnFaRi3zB3kBR0eac4pe/Su0A2RVmHDCI2Bd
XTzZIdPKvzHa7xd2P02LGaKFU8uLjs/NtLHGcC8txXWYJnNMWe88dYuGt5ppkFOHgH3+KroKoe68
LFWP9o55Gorxyk0nXayilvS6L0K1YAFOy+096FHpid9Ak8MQHgagA9d3XUNWcKb0v2189y4juIek
qkMtLd37+rq8TG/TxyfTGIyLRj3nxMG/PWVr3FdyF3KvL80gtEGojPtp8VQh9qOlFvXgVH7KQ4i2
cQ7acb1HagfOI4jtujfA0i7DwzO7JI2724fOoiHSqjZur+0VUK4G2GnVl9KwQ+OUPBBb1sGgbjp5
2gb0BqSBom680HaiziDVTNHnahpffYwZa13DmHB2sALtKuxbx2Rk3q8Rtug5FmEMkn28IErnGUKx
cZ8cP7PHxF50pDCMadyH+O7W42qMoZ6N9SlMzbx21XW2fRBmAqtlUm4ZN+8bvw3Q6BYemEACLPh+
e3cwEkNFq8ouBM/HB38BXbVc4uvttYdxfUkQtx1n0F6rW5hDhvOUSJoaCVMr6NMrKFdQDXqQYPqt
0wLKADIENXztpsgVzNiOEzWUIohGQbZCScJxUGNiSkidW2+x+c5nMqgHXIQCUW50zKJD+qaiZnzo
p7VB/AAIpSG122OjQRnnOMnw2BtOUQ2dHDa2Myvs6NYT1LZJnblpv7JcBuJM6L4X5e2pGOFAvhZE
lgvDgzq5bcrXMlYXbZArhArsHxAn9WvwaHedNpbIu/HP02tc7Mp3eEt5XEf5E3QOaGRrfAn1yW2d
L4ENVuosnQNB9m+9xT/y+0jeCWVAvjlHYqedZv341sTINFl00Hyk6/TSji1mxECiBcUu9KJ6XyUG
rTsukZjn6kZUyYmBfy3crM+m2EijW6KPi4kGO8l2lkW7u6N47Se4ybzq6DFZuUfIras+RLp560bq
4kqO+ZV0zXdUMWMQuKhCz9qTE8q2McqR5IB+CyGYRjwsFhsPFBSodEsyHyeILrENd/Owjg/xeXgR
t2t5WLA5vMd8sF+OIDwNpDUzVJYrhlVBgZxjc5lkbBDbz9fp53l+egLi5N8aH49VmjimadwvQr9a
hkPjwfz0SnYSdPhxEbSLxyeSVN/kXcFgDI0g3dh7e47Jux7gHthMJM4faGh51Pqn1/yIISGuDihT
mOzuDP/wQnRm6wpSDwwUyN1PWfSI6+kDlSXADjTqbtLanAPgywfH7UmQY4og1JxeflhokQV28loy
/oBgCkXGIlpheS2XYhLC9mD2CpeQhngHvTgb9xNBiMunSnAKf5HGT1+2AlGz2xbXSIZ1g4iE/tUO
ctw15kKfKfuyC9cIdM1gJgIGjCQXOvujD+1yekWNcdqe1lCE/POoI2ByLMADMgfVpd77ZwN6olsU
gEW/vBHJyWCtgvdLkQHjSwGvkj7u+Qw/4+v6hAtpgzfmGBOMSwYVMdR1MtWQfAZXtONI8OEI4o88
uOTnaFg+oUqwRx00uzF5UjN9eUARfjv5yuYyg1yuT4+zrou4RQ68A2TwD0823OuZON8IFp2BpKiO
LPwiSedVIGSHqeSb1+Bghxd9bte79cG7Ab/BnAPVfoaaEGZAsrDhJFc6xNWTtgCQYBCSvjqsRmVR
jmr7TbmgCL9FdR2b9Uov4lMZE0mIRHak8RuVdcNzNDx5pwWyy/SPiB9X25gcV88W9wSZo1zGj8mD
n+XqTggfRtme4UyrLn30p/UKGx91A8JjF2an+HznqGUeh4rkRSqDWg4KX+bcQwsHsTwN7Tu2siBt
xB9RQgPABtRqyCTglHIOvasedIMEir4m+dRDlRXRqGYfthmiBuvgZh1D9eZfuSvsqQH6WMWUX7el
vVX07U1NcBmQMLQOOFBgxDO1gG0UWdwiZaiEknuirs2kKbkndtIfZgTdXZtJA1vgtC7sWdrqlDDT
Xtqr5vKs7azsXb4kzGgn7T26LBgbuI0BYxZUkH0AtZFbt6oBoWuRY3VKJwB93baL+jcxEOy29TbT
N7WCTp653khce0X0rjOON9AJQKovtwzGQwjvFJl+vrSgOkfXMdmpx3dbJs7Fv8wp5DZVIngWNk7b
jZtjvskYcY6wIrB2F3YbqA43G44OgKxYXCb3zzIyg16c4a6uruAe8tjLQSeL6FMOJYKAYouLla8x
rBTSWKSxvB84nHY1RMxsKuw6TwyjhqC8KYuMaUjKNcpmy/EkCE6o7GW3YW475f09/+di/k9yWvot
fO4VdLsq2NXfG6/qppp6IanwrhmsCY1QuQHVPXElu9RR0TCunuFxF4JWr1F1lVEKN/bhZpSRpFS+
9TswX7v5C6z4t5jfd2sawS1w4EIxlqLbxqTkWzuI2/DBtnLzVy+lB9CDoaZCJstAQ50vJ2rx3rFG
PzwJwXX6R1Pz288ULepvAFraOfad9lvztdS/QoMeOHXD8rFGgybfMC2fX1lMaKnsr6HC5pMFRM/l
OYetjqs9Gw5LcrG/Ttx7+NP/8ET++J50NNmkKumKjcvj3z8dHy2VqsKiMGXfzggeLkL5C1jWu02Z
AmGxnFhUkEM7KTZoSi7hYXb075GgQEK7+bHX1f6ANhKrYMhYvRAZyIDq7x+nOTa2KsE88NGZMLgX
Ph/Z+jCxGW4Qd+digwIluw2zBc3Vu7217x5jmAmtXwwmF/crZSz/GrNReMlM/b7gBxBY5R3HxQup
6pcEExGn8Aw8enEtZMbejPjaAOC4BG91yz+x8wrws9Xt/pL143wCq1GjZnuzurFxDwmSk2Gkmsel
1HkFfNrCei4u/g0ZgvYyIILKg5Jc6Gt0zKnie6rMNFbL0UM+UQz65Mlin698gs2huEGjw60puy1u
BtT7FxuLLc0l4TmBPWKtK4IhPcE47cIK0n5UL+oc79jgDkJvJpBMyhHyqoUTaGdg83quSOMzUgww
a6p5k1OFH85wpa9eubGYrkeiFr9F0jVOUWQuzUQPHpif4lNivx4SbjAMid/RPMhP1ylHNUxU5IoY
PmNBPBLU9z0WsjZEg2IsyclpekwwLs0U14pvpT9Q5BhRKdjXMG48mQG46okrc/3YFPgp0O26SuR4
TLgQRWjC9QP7BRZ6PzKuoYFchISTqeWl/fgRwpaF7QstRqcq07HCxtHt5A61d5mkuX/SoS+eEBt4
p4mEM3OY45ICoJON5UsbNVPcW3anaskllpnYNF+CVO9hxWyzG+Ho/McvYiEddxQvM+bWirkdvhD8
DlouiBHYBbd+qkP1yPAv95EXGZzKuJ9uyAacMFanC9rI82F8pmQTfbK6QSbo+E1YNxO1Yrh490qZ
gK7wVsDqRAvgKx+ImJR3pM4Rsp7ojiYzNpeXMQVEWkTWIg+QY8XkNy64V31tRAYkso8lM6j8c+ih
UocPUkaviaYnyms/+Z/cnceW42h6pm+lltICPTCEW4oEQIA+yGC4DU5YACS8Jy5ibmpubJ4/ukbK
SqU61cvRUR91SVkZQQP8+L7XskAD0owulI+PRBjXdLqIMRKTeTwftwyBOCcYxCOSlnlLmOPwN1x4
tGF0vZT7NCA+iK7g67an7eksr3E/xdwXcu0Y+jGhDvBNoFtNcLnRpOyFvumq5qYG+8rYMOgGn09H
PhHCVFpk1C4+l44dxc9P18prPyKf8J5LYMeAzVy3gfSm2Z6+4X4zYJW0dcVLJB6PZ+ZwoCXjiLw3
JBGXZBJIUImgjmXo8RjlEeo2p3KFP3JZ6lDM8b70dC6M90s5Dx/AZowFtrENe72Ceoj96inxK3Q9
2aceOqhi4u6QgMwxw8/AuWTCfMhcmbvIfW4Oa/KTfU5Mt1McpDBt7EWftw/b5U5iT7t5erZOL4/Z
uM7D0yV9wqhSvRhL3WtPBdS91a8vtegXEx99REPSGdk5bBabgrQVRr1ZdNflntVDdcfwzCjXtIoF
nzQSndKfh4TG9nKuIBbHj/59IBjrYn/5TFeD30QbMuLlN6wNqJ0mpse36FSey4V5x1rjplue9ZiI
gYKcOKgX3yqfZb5RPD6VmmoX0nPpVKXNDavWrlTWWch/Fg1aygyKigE7wJwdScI002NGKLwU35HK
24gZ9IwtWeQr/d6wHeU5k9+S60LuWAlByZwed166NvzmI7knd6fhHggaL4MXNlf6Ir5D2bS8rWWY
IDjRdjGspfvbeoaZEDcIBCp1lwsuQXwOG3FtTS42gBNQ2gUu/wMCi9JN/nDwr282y8VZY/cVz79h
zaXbLpmUZiQ5cmdc5l899xObaSD+Rf1r3JLYgqKHAaP1lPf8na28eAyP2rx2mOSiN7psGlQ3T+oy
eetKN+4wXAbX634lRUFUEdG81B+ak/x4+Szc+L57078MBm5y6nOnvrv5OOmYOUmUwTvSzRvXgK8m
LiqEUD+VGwbzckP16pqyqDtzfwNvSfbl5T0dAsIG1HW5JcAZxRYDzfWj3RGeUzLD+aRGQ01DKoZw
VgTzz5X38ZkWszfBnX0PHv8UM/P/W9KMaAHjkf/f4lz++Bevfs3fk9d//TFy5s+f8AP7YsomOTEz
utNJX4Nw+IF9oVpbJZbte+4Ro8j/C52x/qaoxAjapohnpJnpL+TLzCDhjYBBU9b5yf8U+SKGq59H
Q9JrRFkxZZMUk/112jHraxJFOeuoyNcEnyyhHmJwBFS2zKNgvX7oKr+ZR39FLorInH//pT9p86mc
rKcu45diMFkpewNDFpjlUx/0G8xOXoTgxNizBh/SN/sopI4ENzIEdl5dLSjjm6Bb8T0eQCKPIJL8
d/H2wzf6CyJA/93HYv/1Y5niejSKnldojjvMYFYplIFf5j4j5El4oi5euybgCgbDVyBt4DkW1hKP
AXO0yZhwOyTL8dGmbHihHIUvBHacDY2ksZXlYwMmScdcaWfwI8ZZ5m12WuFN8giLxAt294/fjPkL
EpmPG7uDOdNmum39NGDPmtEKy5w0TCoNA3WhYksgN+6cuTSn2yTocWjthl1IYhu+QcaWhlDgWYIH
uHo19xSmKE/2O0N5/Ww+Nnejby+syJlqPLa4XmpPQQaIQmXKHEzq5jImY7PcNZsO8Y7XBdaTdJd9
WE80QKIZQt2/pHtzqzJER+yHq4tr4cESLrz6UzUpZnasXeINa/s34eSK/Eve74cP4aexfjCU5iLl
7EADGRyBKi91m2y58b55iU/DssUURSjLE7i/VDk5OJI1MUa4Y8u2NJdAMiDkmmV7EhhD6RHpwKJM
ALdrfTBZskFWTvQZBRPaXfXdXEFhFfMKi0EKpnWT5uV6Jp4Se3Ljan9cX/Ei0VPwSMvTW+gx5cwt
P3+FW9pJdyorzsF8nc7gTuVqBl5SzrND/2CqK7Z6nvQdoXRfGi7IT4yhO3lNe2Z/Hhzzq/JolEAh
xwPvmfYPJz3/Tj6rCnL059OC81ExLdSzgk/+622RllUxDTc+xDh20uRVJgmkJ4pxLhQ9tEHN8x3x
jUp5oGObr9i/3EkrgiOFPZKI59/l834vhv/p1diySLWU8Zd8f+U/rLVyL/XlrdDFKt08sE6wXFxX
2XbY6oCaJ3IC9ceR6IRwEX7QZiofDDqpe4fcv9X1PoZ5XHQbQyUVCbj23vDaZb0dEHmHC8og5A7f
HaiJsUMXNqu85tHk1rz/xzcm6/4vmdUf3sLPbLQy6pHIy0Up1aHYr9+i4iCjOdbX6sXX8n3Mnm7v
BzNdAi8uTGq5b9kMR+HwwExvS0h0LTJcdPI5+7eE+ZAli6SIbimWzj0UlPYEwqCAxPZztIpkFdwr
nryog3C5J5fIn6ADt8BsS3IUFFCSI4rmcVPs4ADjkH+5RtCxaTfmnsiWRdLOi84LKQFJdpZbFZRf
YTNciDnxssjMefjJyytrhVIPLt2n7Kv4Gp8YD5+grozlCGVsvBAi+BRuobeoV2+fwnPfEThD6Z15
zw8o1tV6mJNfyeq/7gjGOkS3Tfw5GzcS94BNFYpD+hcQIuFIqN2qZTE5MyLpK6KtwK8uuwo6Rok/
KleJfHm2l5jMOVFmUDdoc0i8GgjnnMJtfjmHGq8GW9Qqg/RJIH9oLJzHl4aCmfHVhhwCQe26j9sD
uabFKzXAK3vfv3dYf8X/riC/sYCuHwpXe7aDwiUdJ7Dgx6w7/Tn5MnC0CbaaeIHtbCdEUwZcebMS
cPR0oMnZuT5iWoAsFwi/6USlT2fvjYdCB9a80HEnLYgOBwksHYPExBihIq/DfBpwOqau8GieK9E5
UO70TzKTjprb4m//ws7KLiB8x+lLuq3PBhN5htKa/R2vBpZJpvpsrStzfpiOCnLP/pIGJd44rrLD
jaAVYkOcGwy+OldhZS0Rd3Bd05lie8lL/Qy2GmQjbD1GSX8YgTVEPFx5iu6aLQQQ6di76myWPAX5
xwx5/RxBw8v3w7JZQ+9dl9p6QnZKqsnkK2upCDBmboo7/e12Tvf8Rk6S/tRtY6K4aBSE4IVhJOfU
frqtmGEn0nFWpPt86zGBQdDtK2TNXo9CKlE+xx/Eg7/W5EAkWFCO3ZH2wG+isqCucY1Mid3vkTyV
F4VYNxISXmq/5uj0zfONQCiStdxp1wgfsqOKBzukCasuqTrGqX2o3fFLVhzaHHXelyTIYOEb08Rz
wViYOHbf+tPtFRY88TPVa7EGsXxgrz5Di84c2Nfeh8XhlVzP0CykQWybJZ+IfYRZtpnfr+sQMLld
yLCpI8lxYepPtt9xvkIvNIS8H+h7JyOKb4iMJrJLnmYrE5b/S089OySqKo1drQ6wM0BGCBXh+/Sh
Jzt5Z39IQbnMX5RzyNlx3wQ9HpD+5Va57Pciismcd7yVxEHqxRVwPSrkgXB6Vzs5IT1qHaebvp+H
X+2mJkVbe1K/ov5IN1frltIK5G4ul+QNwSsRPwrf+DVYyxrgfcUYYH0niDLt7Em9UZJ9dCXkha2e
lJXCk7qDIujS48zcNPaD3APtIxGb4RRYjZAgyW2R6vuuA31xCqWkJHTREqk5bOs9CRYw4Nq0SSUn
yd5LHsv2S6u5FsrbDURFil6CGwXfjZORUnI5cZiy1m4FLCfS2sLt8JD442l0crw64lksvwpXcB8U
L/QsoVlI92QhEcMOisT6bq7VB41cJsHmY+oSrDufMC6B/ONmc5FyXawue+4S7Y1LIzorb6Ru4NkR
LJxCixlzYBgUn5ofktCLfpoj7A6LBlNgKi3kdAfFn2XzzJe31uTeXq9HExfvptvpOiFZ4FTzun0a
a+fGqNWu8KxMRALtbJIIyE3ziMMwPyJnCMaz4Y+7mQd2GBCjuOTwACHNmauEFDjBaP7MuRo1qI+U
jxEI/mF8QkdSPZDrMQPoeG+IQH3g8JwW+eY7Nt1CwnNzxW0T6H554nJViWohoXGAwsDccgI88lVX
8Iv4kszjBFZDE5QnFDzhvZBkzw7CpUdZCbmGSDX5RQNaj4s3GxaEnAwzAd8lKxCDl2Y+vFoPLcJ3
jglCPUqne1GJnhU3t3iqD7vELSFiZUd6TN97nFLlk0JVVOm3kIAvfVAHkbqsRJJTMG1m3xIIYY2E
HPHT5+QBTT+RzMoGQz6ik3KPjVFoFYVCBxqCzUK6EyN64/FyXR4XgETH2en2RKoQUrTwQw3GlaL5
fJlRQeUTj1uQP7Qx+4R3Plva4ybkukHpHudr+X0kaLjNXMva2nB7kPLreF/7vY+KUsh5FSxXzT3z
/l7BV+hy5z7cHNCZa+1o5BMZjknNQDO/faI3caZ7zQfhW0fbZnvFCJEsiQrHr5VjRkDpvyc3DC8t
FXQn8n+AxL6KzXVz49dF52xjY+eJPSEho+DvxFcwc2DAlrdD9KkGvMkBKQXGmPt8p2Tzd0pVn3G8
ODF5QiCUwiituNk+51k/r4iyHXwsXG37AJb1Gu8IgXiyTjMPwxg5itDCIZ4D8hIDxAWCpMVwtiYW
kAOU6cTp1WVKZhS/4n62rgCMInKwzyOREy/2dUltHjkx4GYYKqONdlvK/MBzQYyc7CTNMn7pYJYW
6VZso1RqUGAIA+xen5t9xS0pUCuCGaRneNjDbN2ZAdvXCn7yBEyISg6ofUXQlB05Ius6UAiryYql
4F1QZ3B4g9Ga3Sp3ml34wGUHpUb8zjkMLIevD/mUcjSeFQ68AwrXic/HXJoP3f31wBsNue6Q4y/A
0m9gZPauwGJICtdLvu7NebzHrXEkde2CbuDEuYVrpWcqYGBOPkjbpnYmYxHjJx4vD+bCdDMkcArm
ICZpNBe7qcJA8b1fpWurOOPMmBRe9fR2XXXL8nDl2EEjBJ4p0EeeNFwU4mpuvmn9WaDvxM9vyEoZ
H6FueJkXn03keQTynwN+7yawQ8/EPIg2Zpu9NC+01x4jfjaqG3KGSm5bwg2WhHuHHs+wsuYq48vO
KvzQNl6GU06kMxFtGyVdVglCl0X0LBC5G2GD+bI/p65NgA4T3fRMmDKWj8O0Sg6sLq79nN8J8uJ9
QHPJCLNOj+2Dxrnxzkuc9iI87oIzgPa3al4UvrGWVjEq5OhwTZzrwUAfgHPkbvaurzqQyIRHxML8
iIPZyt5Ep9s6v+tf8KJpr0lPv9l6ZCzWXQQwMYHLDZQtpyHUn56euss5lR4T1SFIpyKwdeYNDLFy
5TTa0cx2kRTUtpPNDm29xnaT4PkVyz5at1Pr18TvnHSvWhqH0Tf5rLmOX6Kz+FZJvgQiYHqa/MHc
lATFfqdHFXeEarau/NURN9g/jjYd2G73nr6aECmI6r8gwi8k+uzUk3ZnPIuMNfIwCTkqQRnzuflw
RZRBmN1+JL8TeJ6zv/as2TG6cQ/6PGVlCf8dK+Y1KHfiyrjsvh01zBU+SKq9MWBbfRKrGUHJ6mFI
jeS5jjxjXR5R/zh8VevssdlTprsAJQU4zQ6p293zBflEaR+i4ObxTxuV/xH1RDl3M2Cu4U9n81V5
VegF3pcYCSEvwhO8Tf6lwtJPDoFQe2Rel6/LI/kDhMxcHhqRQ6CyZTv01mqvHTNugRZUjdz2CypW
Bs/+krpzdE+Z9opCz+F+ek2emo+SbsfW7ch6t5eG4uBBLIKGWF1Obx6oIteCkQEbo71IgvatXxCV
DFPzzolr76jqFgFc0mqzueBY4mTfwx+IC7hb2NyFiTi6SvAabI23DVYr6LpvcB2WTqRSrQdGqcrH
GLpD3wdamp7Lc3ESrqf8s99RxHif7VlVpBWn0jdEFbqpvRvF0SAqeVjMvQ5GD61edkoXHCzsPvz2
9cjE37ykCzyVWF+joP9sdSfZW1xxA3IZ/JMXqK47gWRLH8UJRcQyeao+lE+VNMC3nLTzeQJUvbUn
V1P2IZ18LXRiD6avOoAwsdujDeG9IP/KYwIyHa0n6qAO2hUBV/SjLNBEzaev6APxJnh5CypNZmv0
3lwXOc83ol/kR9YbiBbJb7PV1TiCurvaIlzLG4JmLuY6u274/sq5/tCXOzIhQ8pBI22R44lvEJoN
exlWLiNoYhdtCtJSbjNXMM7GSbuu7BcOO8K25L3EdxA7nDAJUsx+zWNHvXqATWnmfvdjCQOasqLH
9K5t0CbAfawTZ9ryUqCpINWA9BESgGgr3sx2Rv0g3ev30QQeT0Bq+GktGfdYW3bTmkUbv4bbFfT6
pB4SSSw4dPxEjE2SL0B+zp38O385/7TeBtsrB/ey7RazJcJTtfbkgqf9RkzB3rhWPBNuLUl9ofLi
/hOsLqM6gxjhs4u0fRKKYNEECfHWuGXMxAn9Adk2nAQlmploqBPfbtxo3cOPDqhl4IEQWnCDWqyp
t7XY6bRl0gRYTKtvLkVfNgx1CDkkGHout5Y0xvLI9YGUSVh7owMWN3i6wanuOVLvencnvugbM6Ls
z1TWzMvKPJzjh8Hha2Xw/yaUeu8rvEAd9KizokXyJK7Z7MDFzmFR72KLn13s62oX0Qzdb8zWk+1A
kgPZ8qWJnKg1Xws4VLsoWG15JtsuhH2GWQktVEpLBXF2BsIVJAck+cUOoYzn0CnX1ofGs5LFL9ty
cpyGM4GsYvRptonPs2jFQBhqp/qRgE/uV2EXO+XkAj9LzEGQM+vskLsGD5dWZGR+J7fxdhTXWKOT
TV1Wa5ICfOguGuxQb81h77dXQGfwvsuy8YE1ZCKFWmIa1tI6+yJhKtlnj2zOw53Y3gcXts2uHNpK
0bc8oA70C58a5eV0sGnPeO5WkFdkj2VARCz08Fkd+cyCXlpdtsJlKD3LPm3VxO0RVdzGfkZFORnQ
Jcom6TcuN+VX4gVsFIqsGqoGdSD+/AdIbLrkUZREqEsuAL3CScGTydVWGsbE6jfuNUWoRn6G3378
XeLPf/hdQ3LNbDvhd7XO5OkgAaIIhMplMuNEJso/xsrUX/42ZWbBfSCdwTv802+TYm28XgCxG0At
NCx4D6Ij4jnIX9SI+JtZMyDuBh5dVYAa7fDb9/srBJlqoX9/BT8hyJfrRS1LYxKvQBbGke/nPISi
Z+OzJB9u94/fsWg4+M+f7w+/7ydqxs4kKZ9i3nHvZbtumZHYZK5aUKPfKXB++5t+4mNi1U5ibcY7
yzc3luTJz9eIKdzb+nf1khrWoF+8Ka5MLk+D3gRTfMg/XDQoVpp2lHlTJcJRSPcs2poxDEPhcy+6
7O091OmhazzVNddG7enxcbgEkBBgVS3r5rZ5qPCZvmvPg+lNgHs8+sjYDA/4+guhCCrkZUS07exo
mtd5R/5s5ZiS176TVP6mijaa9pkwNdOhG+WJmnO8DBEpim7pNF8f0vOEfbh6kzYMjJzM5prU+J3q
Ij53yM8tseokaxLcQDHf6w2QGZAVXarXh8Fle+6W7dr4UvaICbsVwGbPQvDRbojNWw5HET5QDgvr
xaJMF7DVE3lDmK8voEKYGoVXPMTdifSbfpfwvV4Dg3kDgjRPXVkr6Q2ZiUc9Ny+ITgKehtmLcQi9
DJByTgQqhUYL5TEoRDiDvePbO96M7yMWSb8HXhHeqbuJ1gLCK1i00IwvgH0I+b2uRp8CqnBZ7Go8
SPp99pDey683AE1wH8jl+F5UPjXuDF88z77TsFYC8tQ1RD4RHTrir6oP0mPs2Zzq5aulLm6hLzzs
oVedozvRSTQudnwLy57dfG6e8fuyMIUoh7VVyzxm3Vax119Ww/t0L8bqG9w+nlaT4ZUlIEjuQfAp
GUL5IH8//Rc1zML41TR+xoUSExLiGEygkXs7hEGEYIg9H6vUB0gLcgfXJt5hniX0azMfioCL4tRe
BR9B7Oid4dXnyxnaez2QYRmSd7C43tZl6vMYAS3jCua/RMIv6zzoe39DZcyTTl8j3pCydaw/1Rc/
HcgtuaQ+6RpkbvTzQYx+KGpHQbMzpKeFq0+upRyG++KZdhfUz7BLjMsljNsCTfMFUv7m/T0Z7LK9
HHU+FQw1TrnjYeWbi2Q7LUHHvgdKWpNW4fF3tI72q5NNU+kGM2kmM1Dh/fWmvDRJERnDtyZR8aAJ
vfo+Rj1KcjohGTsbsqv4vG45ZldyUOFLx76C0/fmk4DhjufY7+F5eMxKwe/qH41fnfo/vrKfnzFR
FDdThTZQ1E0Ou8gfXBMigdvnmKwBNFfiJQImH6FW2VY1Pi2y3iF22AnYwAi2g6hV2Alm8I/v0dna
jFBVg1c53UZUZDAyCmk1sP5TAazPsXA3O9ZPRIQ63enqDW+/swNavzTTzWx0hbJm2wauwL9+2M3F
vNjVxdYcR3pq2YCWdb6vRy9tCBsAezBR7rS5V+WPuTkRPrS6aMSWCdvzQJOIbtNRcfUpYbC2Naks
2E9YWU3BwKD2jhz0kO171G6a20s0vOoqDWNgkshzO4OjipnXQd45fGa+17KAidDuw9iy1VZHjRNJ
f4/2s219l8B34f+Zx4iH2AI989ABxFuL7EG0JKBlbOYv05P+pG10Uq8oCr5y6duPSnXXiMYzDcg0
e62dhO9rtmyDCVMlWwJINh0m6LNRBh1rjljpYC1mW+W9W6E8hD/noC8Joa4dCYsISshUJFHHtbAk
XTZKYPdu8RaVDi1MYNfdZV8iHMqIFGgQQMop6xFZO/7tWPk3YJ0LQbHc1WQ8OZYY/rB7NG/tc0Wm
PII1detLF/wB3duFRp16idSX+AUa3YkCsf3iraYEAQvcwd5Ub5eXyk+3Av5CNoXzjT2Z4PkeRmx2
17msA/ICbU8pis12g4/SvXskvpWp/ULPR7GfEQ7vyuFWJZ0DKeNmRLq+nJZAb38/kYiNOBr6EtMV
veOH6yPpU1C8qPRUojsI/2EGV1eYx3hwDIMz0DhGMoZLJi1H2nd0MKme5AUv1LcQLR4D6Jt42Q0h
Q22ASCiA92vcyr9sZZbF3Y3AU3J9g/hMfmfhayd03dRySM/XRz67Nd80+NOi8NXrlm4OUkx6vr5w
a2440viLo0culttux6Vo1BrWoStWnJBKKy5kpIOIwQa+8cJXngzmB9VPl+OelCyZm8tYzr5K5uHo
oX+q8f8tLe40jUtLXQHJBvL3VaB4gvMBvnbJVFrdviYHcSdZ/8YN7g35K4NQGojdW2DTNsGOxBdy
93oA1YtmW5GiAn0F2/WG7p0QGci1fQgRR2IshxOSLEbGbkmouHVn4yA8VOY68ak2Wdns/JPFgXED
Il61FjKUvD71b/Fe4LWDsxPbbny0rGWmu2CuuFWsU3pzyxAL7jmBsSH0zNrPlMeRZ4uaHmUCtfRV
ZbqxeadoQY1W8UxODQAcpAn7TuVY2g7tLJZAClg/v5Oogy5RF9b1beKxL+SEKvhh5FLfQIQ3/yeA
LSUYs0dN87PiWBLNbG0aYzGyy8e+NAtI9J704ErWOXUVD6qBXUFkWlETODrdFzNUzzEaft4WyJhb
voDrChbwo3grHVQ0Hb6RufZuv5tP6YFpHoXze3I3nOPwWUfESxT5OO8JzyUwHfkkxksnee5fCSQJ
+i/1HQDa2GA94F1+VoSXzVyydhR2j5oIfroQ6S2hRw9x/QNP/9necKZVuNd2ApMUitJyLXBx0P81
FmAXPBubi4jLwcD5bBxwYWJUC4Sgj92ZgBRYuWmFUaR8nb3fnkwX4fUSIPpUfEQz7hYASQMFqzEH
2PTS1+Qg/EDh0V51tTNsgIzMVc4r5WviOz8qqyHIRewWDrlHNSC1PTpoW/VJIaBtY94VT+Z2ti+C
/Ov2dNHXBO0w/NBveOigSTDemSJ7nT4Jii+F5YZdkKHUxLvxbCUPBNBDSYfPN2Ud1yelWsbxM6RP
Ni5hAa9nbYe6EznNAWfpFTFmQFQ3VDLtNgeEr7sOXodzcYO6uHSxACI1XbRvpW9u9WP71XhVcA3a
Na09jI5YxNj1TcSL4GHe9SxUSGISwffLexUmye/8IOxbX4Mn3DWDp57kZ01YHIWKNn7NkDkhz9FW
FlJDTzvGD++TL0iSlgWY6Qk1ExGTB1MHcaOzcI1cAWeQAAgIeMYlsJGO4kUATwQWypWYZBoeHuk2
eQvDhX7f+WgpVulSQx7OjEaC+ENxUOv7WexKw2v9auB4PJBWFH1UI2qZJWeltlKMNcNbct1U+jH/
qgm8gE4EAlAOkrqyaX1IH8vdLRhHRKAs7USLMT7C3507zGY0aIkk9dvReImhwjrqNpC98gUR3FPT
C6LPEXgQ39MAhmOAeZ5QnOF6II9ZWpPiLMGQ4dNZE2jYmHONM8Ung3gCxlLP9jNvjZOy4NstgXbP
qsgFra9LkCLJcgdQGK8SFyFPW1y4nB/5V59jysT6tyAN8tD54ydPV+WQvckykd0S0eX/eH0UUpyf
t/MZSVqY9ukklmc/LVqmWut1QSwEMcp1AIUGfiQt62X3OxTgV1vqj7/nJwWLdbtpk5IwzognPS1o
YE72UkRba79RDVq/0sr8+Jt+QgD6uB/KzuQdiX0485PVk0Xmvu5YL1GDDsB+0p7qoN6kHx2Dg2M/
lVAs3QOVpHXA6OOb6zKQhCIBoVDpZfgHok/5AP2Fq3aXftmesrZgZWGXXtIvEfUm5lxSsAnmWyII
X82IYCDGKyBFdl/PkbspboHADZ8TCBwdLH51ksl6wqYmhCsN2F370AXA8n//xP9Hi2pRvZLsQaQq
0jFcTwhauRz/a4nt//nf6ecfH59/pK9/7F7716b5/ON//flPr38ETfqaf/zxLxB/Zdd+fvzxWn++
/nE+/Zvk/1twH/zrj1LcX/7eP4W5pk6KCZIs0zIMlepHDajiT2Gu+CPVpp1ZQWNLAK0QBP+HMHem
MLiT/iqbukJK7Y/KXM3mBzHX0xrP3zb+GWWuKoTBP97B3x+ZaugkhqAONr4/sh+hEqXppwiPUuja
5n4kwBHOfmCoKe3lBZGD0C+VhwSDKAUGiM27lbFLhCqsBLcgtBMJr08v7d5OXAFTVs5UzK+mUwHm
0oRA2sG7ejedkEHZRDwS6ZH4wHiOjNQxVAigYELCxdu3bCFbswmUMOjHYd5pK106j9K9Njsb8UqG
isN3bfCIKl7N8O7qKoUfhQ8SzFdzeUjso9orTgcYLo9YoeyvKaGCaQ3Ldovf645UIfjH/Oa3oJPV
y5VoygW6PAplyuFjyM/ZZT2wpC15zLaXhclUhJtEhnFcVOjuiWXFEZAvQJatZjmZdy3xFbLY0iOO
cwNVCpmcaXCJgwmxwsjQaH7U1oZk/bIi9zR6N2D6t+KfKRnC7yIiVfI7giBV9FIvzOQe+x9M/3FS
1xVppZiOKXtwB32JmWIHC41wX8ZJ7xV76bnXH61jea72NXpHTO8cC7DNAc2xKeqv5PmmL/VhWx4z
0Ap8SeyaKBwA8lUgb6daw3S3gzD/NqdceigutPDdUfIhSXP9HHXzlC4Y+z7jbPWHt3oL21Fui0c1
8a7kO2CWmPfUQ7vtWTqMzwy/SBalj/LT4vcUDm6P7F4nIAufwNrY0jQXipza4SMrV0W91C4OAj40
lJKxmWl79oiBt4py685+Tikk+fgzgOd/9PFlcv//16fVkohMegz/+PYCfDavPx5A4m/+ed7oiuiR
xwrAQWjSwP6DEUCf/c2QyaLl/z+jn/b7j/48b/S/maZh6mht+SuWrJlgM3/GMKl/A+e3OYuoStC1
74Smf6KYHrvlX88bzZjpMlHfKg20Gq/FFtDtD9BsYsSm3Qw9mb+jqn1eC2FCKQrCxkiB2o63vvpM
b2EPmmDecKE1ahWvjVSuvTikx2NoknBVKDFgZtf2TjXLYWOJjVtKrd195V1iBW016kutbiJHa8Zy
22tS/N4acRXEWUcYid1jLbzduM2G9sp1SzDeaz/dskM0zeR1a9k0mymhfZhZUenO8jZdpyFEVjtV
BYhEWlwDc2Zo60iV602jT8yyXZqu66w23isJQNnWJ82LtVZZXscUSCiC/SnjoVhrmnn1MiPCyx/b
0qGKZC3Ix/F6r2lFvkpsyXybhVeEnq2kbRotn3ZDXsdY+1qC4mP4125CG95c5UDSS9q+zGt8Nw2K
9KJZLGJ5JhrZp8vMbxKbUqq+o/i+S7PV2NLVNiWNSrlM2UqQRrqa7vJeN7Z5FN92Vm5ny0ayiLcr
LjM6QjV5UdozFDS6OfmVMSheFeXRetIvs8ei0PX7yk6y1EsSk0XsGl+luz6uraUZSS2SO6VrN5Y8
oleypKuy0u3E+pB6jQSC+nJ7sKWmCqyQYvTRHkzqVZqCw6vsV60szfy2nclOHFXoEfNLp793pnxV
3W5UaMBq+oaAl+xa7a2BLwo1B4RgbOojJTnquKoudUVbYJRvun4yNn0mt6AVMSLeKIuzU2sPl40a
l8Tq5JV1amd1iZCrVO6Mqm2XYd8V92p3Q7Olw23HVo4o/qKO2PSzsk8o5ah0ONOLDjOqVtNtZ6bZ
6KnG1D6pmZk6cpISgmGnBuhzB5OcaRK1ZgrpyUNjgl33RghC0w/W2xXd7+FSjvYqLmLstBO9Ikmd
AbA03Ux7uHY9x6NcqV+zq4TUtTOaq2uNlJdrTVtTgabHljeEs9yX2tiUVhe1oYBi3mdmcq91Cs10
Y9eyX+dFZOKsGzL7IY8l5WyZmb6zBzU7h9calVuBOvkWDqjmm/g4DtGMOijE+HeaKcWXxS3TOkpH
4n4UqTMdKSXXJkY62NbXiZK9dJburUm53bW9mq5mqlV9ZHKMTudm5BO5ONccrCe/xDka0ybPD2Gd
5w/JdRw/W+1yO1tFQTZzeNWLnVqHxXmqlcxc3NQS7+sw4bwJQ8uAtByr+ra4tc31rMtTMcyv3RCS
YG7rcKpapbRezi1IogeRb1fq42dJkGp2s7Bn6kCNWCsj/TMJZKDzGSR8VqKOulXhw6SH5rYdcdKF
l2ZpZgn/xpA3L2Y/Kk9xA+99NWhKzC8Fxss8+TI19c42ovpdsuzEqflkVtcGkU8/FCjVm9IgQKim
Na8gGD/oQiSlip1pe0sYIpukZNXuR7fMBqLXyuts2c2opDS4Sg37Ju8ov2Yrz6dxr8mRPB/r/DBp
+VZKtT1f8jI18/Kz7HqaYi4FhVF5rQe5XRD8Ehm6m2d8zPFQ7fWGR3d7qVEMx5WO4trsFpdeJTX4
GlL9FA0qLwcrcYG/YCRlb2tdJpSjal1K7BitDoBxzUpIMVxli6RC/zXGe7kqPqebTk6Jfr2rk+up
SqzH0I6TVdMBwadtZK/MjIW94ahwJaktFyqRNZk9Dp9SQvRBoeerybr6U0Rct6zrW9m2amybIYr0
NE28WTthrEwtE+0WWuKohD6S8rjxpJB0nNZOQBinqvWvobxvSzNaNn2irLkLDEBLo0sqsrqSZMvV
186b2EQ6FQ2PShJ2wUzBt13P5BsamduVopkQGZNxQQwiXV4TrlHW6aZ9ivMOWMUq0Eg16AWTuDa3
snENZG3Y5fE4BqnZEnh5a7vFaIT/l70z640cOdf0XxmcezYYZHADZm6kXLVvVSrphqg1SAaX4E7G
r5+HZfu4uu3phi8HOAZsoFuWMpNJRsT3rv5xVqhC5jX4GK10CJsury6FKZEulW2wK0Ohd0FN9+k8
Du5etq135Nif0hTaf2+aLHrnpD88yHQyx0USsiTHwJ4tXlYdGX0IJTLOcvLUjyks+FqrpQnvbG6f
ylG8lKb5qjL3sW4c0JZOq70f2vui66tDMvLQtOv81dXOh6nRwbOx08yiHeYnIfUij/OyBghyJ+Ty
iT+t110eu4+RM+UnSbAN65K9UvlIPFSuUFGMlDTPcVTecetwE0lJEWnfqW8p8/LR9tqpLspEK563
IkkXak+NeSoblzNl3XZjfqyNzAzqy9x/qPjO9bFN2HkQUE1ReDlNfrnrx2V6quyE+IEFj3j5cZoH
jPEOVcqxjuy5qtf6B2QMX2gbo+ab6rV6nPoQQiYbLHrOTi1fGjmmzl61IbLPPupJgG+67EnzCm9d
FcaPTZY3ziFovXh+qhe5vrftPNur2S1DuCWbdGQeemuu9i2wxssUr93HoVspUhBo9qZTNhlDcrqT
10j+dYXuRqvwaokaH3V4MTlf66py2ovCN5gyuhGmVuaiPzZFVYELZRhvXZ121JBxGBuB8CXgky4o
GzlmrqPuTBCRZgU1czM4UwiG2sw0IHihC3SaDCVA/uK06LQj27xNbZsdUjEFRJXTKb8btcXyEDUd
/oG5L9Wnzjcr1u3RHyG2uUdveVDdb24wVQ8ED4p3Z0rkj041+XFMdPphUCJ5nn1FVUWeo4cyi2yv
s6osaEous/E99pb1o2zj4LCamBkmcEvBO6nNzRjm0bFY6/qqm+OSouvUzZNDWifsiXNZPrWzBAlJ
e/lq1xp6s1FIXbJ+JIgojSJ167RpeWWdgRQxZxzz6zCZzf0qwu5mmNdk30+Oc5UHJXhuW0dw29UY
wrQL/WlNiuE8tQ2KPDWM3z0sk/u6Ll1EfLMkUwejghdy7uOc1O+yqGZilbgMtG8Qw8V2+TavJryJ
xzq/kaJdH+yYOPVOp/C3Tlgh21um5kXHw3wztkl8qAcX6MYhf9iMGDG0G5tT0ccJclpVnPlmxJdJ
RmF5UZSO9+jWUXEW+WCvq0xhKV8X/GBOhILfj8n0rtlzL4Mo7h/DecgfiqrdsvkmjefBIfNgtoF3
u2iLSU+6xaOoWvuonGW9Wos+PQ3Z4r/EjqjeVemzmqbpet0OALjRgiHAq125Dy0YcRDI6K6qSTJc
BGO8CXxnxTpi52vjLGjB56DGs1BXc0iUUz27T8Jvk1t/gpmo5hZhpdUBxLJyqZldsvzWuKH9EhaT
vl1mD1onrYy5qqYuhHqoc+dRCTpjddgRHZmXAyz2utw3QdERWynLz5Mohrc6XX2Oc3R3SLEiZeP0
LA8phxYE4KN6Snq53A12bq5EQXE9OanCuyzX2r/RTSbci8ZrNkFy4zx08diwq3SM4+1S39usAD52
O3vMuma9K5w5fP45U/1Hc+Nt/rVr+ubH8L+3X/vamLXLVTb8nHr++U//vznOSSf68/Fymy5/HSp/
/sI/psrwNxkSmhMzvrHOULT13yhWKH6TLhZx5rkgxh+5/ejvU2X8W+DjCCbFN4hlJEJGvX9k+/4m
IpKC+Y8fYwlPIv8/AbF4Z7/Hh7ds80gIDzP7Fn4bcpj4/VRZyKJto4RoH99th1vhUg0ggxr0vlnn
26ma9GEYTHnThQo0h7MQSUxtP1yPZc7J1q5Ze11WzrqfrJAfujUOT03S6ps6Tkhi9Cfg+3JO6d+d
l2F6lvHaXxUzoVNjRm6XNi2VAGqsKV2O84exEAD12icIcNXW/2b6jrOBGZIH5c0wu+u60vIgU+95
LlXBWQef+nTRFIu+Zy/pOwStk3rK+6W9bV0i4YqgGSDeSUVqufh3iSWfBMWWfnSqQN/VetVXXiQx
Ei0TtMRsiJrMdG4eEqWmB1r8Cjoio/ne2JpTdFwasK5IrhIbthbgWr1V7rNa8/Q0V7q/89JCferd
kSAHzleU/9rF7NN0yb71cQAX3iXtQeq4umu9cPoS9VH2SaZVxRWPUvgeVYsPohm7B4SD8amzE4E8
ixt97uSoHmMzU0M9eDN8erOocxw2kMZzQCSjbBF8BxOxg9mq7r1Go+hsHQGV3PrBgyhEdZPWM0mw
RZgc17YO3nvRrzD4LTp6FbuQpk6QvPWJ6u6SxgZkbU2evZZhn1ypJcKqUGTTjTBjQLxbHV0Xeg2f
0ijAZt/Wy8dIx/PHsk7DM5iyeDJlRRLw2s7TZ9uNzCi1GM9q0OVrC0hx9tKlPcVTTV9TEjknRmT1
NnAKv52jjIO6kjbYWd/gNZiUuKz7EV/7CF8jprVHeRG24WENYNhtXUJXZXN/FfR2PYbhWD5xKnXv
86lJ7laHeKVqbPW1KAhsalkk0SBEw2Z6bpN6IkHXwbQYF87DRM7o1960yU51VYnQzC/ZFcfcib6q
FOl319Kpo/qZrExjXQ9a16DhagJKraqB4A+fatU1dVuCIVXG+bMAPrpM/IZqNKXl3VC54V4GC9JU
kazFbVK16+Xis5RfpL1OoLxHHT3E8egfuSmyl6yKCPCy7mI+zXJa37uBoIMLab06Oo6m2o4xbmOS
z4MrQU2l9vRlq1L7qkoPXLaIy7xHMadSRPqqNPgrBuHdj1ke/pDSZICG6dDvCltz+qu9Jrocygyf
xrCW2KwzHWA2HCV4pLs62bnJ0vp1CTodXBQqkGa/EHcxEvFbNq9t0g33BaPHyWvL/AwSkt0Canic
3yt9n3kzPgfgIfT6Dv8s0il5yBinma9dS6N9VQTDvS+yZRdZR30O/Ma/XVERPVaT7W/KrtUvXWN5
k16uEyD1SOUxQ3mWfXbFgIEENdRnv/DcWzG26o5JDDzFDUf+t18r+hlUWp3qahzu5WRxqQzUTb1G
i6wJp6xpdW+sbl6XrOKTtSbg6rkLb8rxctalNQqzcykG0Nsuxra0ti1/lmtZvQqn7F7dwvTPnVlz
2v04UhI60zEvRYq/e+naMiaAMx+nDxQadua2XqOCxy1qBUGCuiLpif2g/+AMa5FfhfAepGXMXklN
i8NRjUCocSLZrVfDt7mDeLitPA/ARswF3/PQEQC+5w/m9l3pdPtYP79iT2Ycxw2rXkPA08hFM86q
72fB0fKiynyxPLsLz9jOSTxizqJcvyWAZehhkq57U0Errueldh+AtIJ7b3XFlUgN47/n5cGV7B27
l0oSg16M3YSUc2mXlzh1q3MdhoTpGHdQr5KWjBetxHjVmhSaORu8PQVClC/jnT/1YljvvGp0n72g
Na+Fcgo0BWFaP4J22hfyMPSNthFLrBr67stSNhLd90S4V5tzLwaOXr7lzHmENeQFE0MULWQFOWbp
Pi5x1pJlzfNxXfoLP6sWWaLGMoWlT9NaLHiujWD7q+J7L4MWlrev5b3tPIKm5ZyPJJHGXU48dauD
j7FXmC9llMU8J2QEYn8bg476nraH5fZLx//eCq3ryyUzFQQxJ3oG4rGW48FNRzt+NY2DKKOehdzu
swmto53kOp5t1X7uV2r/xmjbtcK2a9EO2Wgio7S0EYfZvMdtE3pzTl4SEFO83cdlbx5IOMHK6PQ5
i0hco04dQuU017Z0BHluY8EN3GSQuxe+MsVN3rgtFkXdiqfeaSwJSbX2clqo43S+LaIlCe6V8JoX
sQ54mCoT4z+Z+nilLLCaSzwOckjEVWSrMv4RC00KdbSUwFZFOZ5bURV4oWUm/AsgMr86ZNHiRM+y
XKCzgGYppBqBj/E5TWWwPADe1IKzuukm5R8c349f1RinL0keUemSsH7v+3V0P8gm45EJ8pUKUls7
3a5D/lheKm8hCsnp6wVsKEKM4yQmdx9m5SvxvewY6y5oCLCv1ShJcKqqMMHS49Q9X/XAVt6JCFds
6pXLO1vBcieaeVG7dClI5fZcCJ6qlPYh7gMcbkMgiTSPU2JGEh/yv5duQ/hHWjNVrB0yRFXgiyt8
fVtaRQRB6vuQSlHHYm+7Hndvz9tmsLSJ/ThGggi8pmzKL2OGDaJK2u7BX4T9KJYWXVNsMSuGTeEc
GBzpIaZUAU0bkP4+btsaTtpxrv12xP1f1C4paXMVnrzAIOzoO/AKUaTw2qow763IpsM0xfrWBpW4
G1xN/ykEwFlHbvpWTzhAFscrruqw8U+F6Ka3QHXph7ookT2nHSWKs67STyZY253w5uVbFiTNh4h6
gQwHe0ZzdTSsD6YeakqPPBcQNXU++tNAO4iO1/CcsvWeJxH3H7gEkHMNToc3GZnikMoleimDslj3
osvze8BM+aEpw/DWkatzmLWcrvRUEOYKjn0ZQXIcclWZQ8rgl0T1XUBqs8+57VUJInszq/jKSm8O
34zMycZZ0+hYpkR0YrSMqk9uNY/E/Nj8qGbTneK19u7DMMrOk3W862HFCOVlHTb2cK0x9BmDEpW9
TPMhFSed2ASzZXuQQFWJSJ23fF2QCxlZIpfyirG/y8aZaXdkuzWwfzlKlKqa0FeDLqAZm8Xq7Dq3
yr6LhM7XizHZbvo8GeermVaPd6dc0IiJmWZ6qcgsNXOu3oEUuh+BatR775nolZApjDRh5wxkz/V0
s+R46Js5CX4kddXeiaWcrio5sjsA5O/HOM8eRZxaclz8+KFOO3qs3Go5F4PIb6a+xGAWecNZg9ED
pyf2UIeGeuEyRXk4Mvyy3tM33VO6qfOAlqdSIo1vBcnJnKX3c+zz0LYSG++EQL2vfR4bNU/3Q+Si
IA6EuHTUJPdOFJm3wJBT7FS5PLRixcY/51+trfAhVYLo6JqlU+ROv+s49F3W8cBGwl6Jtjoj0Tvg
TsrE6u3aci53g4QibUwXXU1DHPMTy1G8sAKYVmBLpOrGvrWqn149f84ICNHipLxmBmxoq09zVvnX
UV9zku4nIttAYy6bKTU7eHtMSkNYPeooKL6v2VBdJnFdn+JA09YoOfR1le0+MhnTUgZHcd90jfs+
B03xCJtXPwRS2jdwAEqzBmiApbBAbdOwvmQyJ2y76d19E4JBHcDqsH2MXnOXzXWRclKNfYuXz+c1
2bCqyIYea7e7eERr0ODxHNi1xUlfU/qVK3vyNZmCIh7t0XIS+KGbav0RwB0RGVl1pEHSwHqaROd+
iCtTn8vZS+86P2NKSpf1YNKVsIow+ObUboOahiCGxp+oZpnIRNChXN6LeQjvfRP2eHHSxH4ZpfDO
flxumFvpNqch7bn+Kcj0187nMFF5wjnXaUyvkEw5RTiOmLa6wnYmSaFvBDEIUBEI6eGmJ6bE76IT
3kOvEhoYp9y5b7M4vZWiBwHxZaEgqVs1E086hWjG0kgvh0oSm0KqLM+okcGlzXJznU7BTAxl4Xkv
XpJNLxPbWUOzR9jD8cT9/CwMG9pFRtPUvQxGnIBl23H0z4hHX43DkrkCDxfePJ7H3mGzcBPSF9kK
yMwOQKdL4jdyDQ20VCzAa5PR5OqH3avT2okQT+nZc1e0HL83WuV5WioOPVldUnanyYl2gkWc6pSQ
D0fn7X60dngUbVM89Pw/962XOHfaBadUbidOSyvsq2iikUd61te5KYs7MfqUM/tdecwKKkp6FxyS
g3lyOSXO+jlucn2M2mS8nzQeYFa8lLDyJIUl6dzwLtRGnNM+l3dR2/ksQsGKpjmp6wPnCP9lTluq
0tmXD0vqD3vPDi0SYosQxRuGjv1WEv8BtrWLs4DAKlkBF16ESWe+jbZZ/EMMbLxeiNEd9wuLxF3M
PLBr5jLbbUzMQfN9XxkoAmJqgOy1LcijV+Frzpnrqpp975Z2e1zPXU8GAwUAV8MylrsK5pFS87Um
KGWVnyCpzcHyHe7lOJdnII/owH/DK8ZR/Sy9VJyniYrkkYns7HRJesNtFF3OvUKaGTkep5kEF1eI
TTrgiT+poUn2Ycc0x+KJOUiUxJUxFn8MKsXGMXjNrWN8kENVRacg6fUJ7GL9ApDA0TeLMZkH43jK
i3y94q9rpIipu2u0W373zByyllepe9eY0gHka9TlXCx0HQ3L/Gx0RC9gHNaXpoi776GOs8d1qAl/
cmZqKYzsz0sAg3ZRgll+DVdY4Yy0ui9JZfReSk9QYhqhvXYznKW5plV96TUpQLYejq0zkDshqi1O
KKf4NxMoTChEmj6C3VQPZgENvEjDYLwXoyEfPUjMU9ZXqOcLQuWjYpEUeAERe+if9qCzAnAyNBA5
ittJS0uBS7Ngn0nB8WWSjde+iKJjXRcBUaWKbKawmw7CHcQ+haq+zpeIucEIprPYabBpNkv32VmL
ClEo/C2YO4/CMKqB3IEFG3+XB85+6Hz5lKQYgFRi9GcZLdPzEGvm3o5AGRh7Euy0ld1hhgvYvj1/
/ZLpXj9C/bBCGU3jjY2UuuzLGJPEmAz3DTv03ZJn9Po4tlSosH2flrtYqF22WIhe6ZtX3bfNuYrB
9BuIvaslzJMLvvF9yDnfkAFioxuvJaerLj2krC4nruuFdWnep8E8Ptiu6u85xhekJ/eoCNZyPhmd
+2+WB+fQ5H7+0uZTC5saS9zhxoYPM1vDc1P3SP+N6jQZDE0VXNYlsMtYlz3W1mjjsULBZ/GasN6n
cu3v/Vitd7ltyE/qjceIzhgGbdrZ5ImBAntIo/r0fopjnzz7Wv5wwxxJQDsNy50/jfVVQ/bda+2w
6pJSXhLK0Q71ldsmwHJZPx84gDRETDQODayyyh7BeYBGOqd46EQZn3OBsdum6/rklam6E6JwX+D6
p9OCl3EfmnL6NhTCPQ4wwNdTn6O7XvP2OBunfnRad/4+T6NzHZssufOTJSNHucG0P3rdJ709WONE
M4tMWV0YXHJSzO1CwUQU5w7ZPOuyzpe+Uf5b0TiU9UhAmLgLu0+25o2DguXXPz8XIyW6sm5d7YX2
h/a5lnP2GlVr+zzXKWEAAfTXQ1gLgoHqJfwRFwX/bs44NXE/PScmSv4mbP0fZPu/RPynyPbz2OX1
5+p30Pb2G/+Atv3fkkh6nNFDxKO+HyBx/rtAM6CBLnJprcONK/ytyvu/oe3wNzBoRFGxiKXnSpzQ
v2DbMSB4lCToM4OIk+9/Am1TG/o7vVRAVuqmZCXPf1OQ/k2Z9ateSnkeBlY2GmjvDew0hraduQ9D
kgXBWyhlrRW5T4WPLtKa7nFtInOUte+yuzl45GNRmvvGmUeg5wlNE6FW0XIjPAI+et2G1yX0+xn0
fLwPgr4A1kNJOC9yObd+pU6a0f6LLIT62LJfvsl0SEACEnUXD5zPmzRNf7iJFjuvJFtMLKI69DGM
ZYvQgdahJk9uK9GSo50bCwM4Y56NvfgRXKQKiNojPjzlzEstcmzsdTSO5irKw+Ldg4/hBD814CJ6
RHbZqmS+LzKQJhNLl0yNZFyesk56e5Uj80/iLLqQwEb4IkvZ7/wlJfmg7Msb30YZHo12il6zeB73
MY/h9bpkgqyJSi2nYpJ4+YM1INuvSBEi1Cyz983Sxi/Z0stradKWVAwXs0TBtnGsR7ZHYnU6migy
kX0otlPKbgijabq0Di6xyzLu5Jd4mhashI2l6GQMOfecVR+NzsXkriXBifUG38s0twknkICpQ6oB
i+Ds+e0+aK1LfbsbNc++6Ckg6KvpqygLkHMPTKHOo3o/Fyg7/Ir2ptqK+VR0EsX9MLj3XUhDnDvV
bDsRaY/laggrGDS+V9cnsLvI8mNHp9NrUyYdifRbWrXy7cdyDOQXJGPUPLEjs6ujcbl2OdPeZpUk
wo05nmus/FdfVjUDPRtI0ZUY3xJJisbqifgUNQtSuGwurtpagFD5qsKzurGL3kY0giQmt8FGPgKd
4nGe1Mpa3/zkJ5vYOldDpMlD144bHAvLsRDvYkynna6OjUcWVrxRni34PbNeY4mLgxDt6Sx979q0
/TEvIS0JG3G6+MI+JoXSj2L2KVTzCv/WnSTR/BvpWiO/Uxcw1TnqgmZ4jLwQKcZG1KYbZVuh+6KL
rlrqvbdRuq4p9Ln2W//RF4P+mMbWsHU3DoEKg+u/l+lAL+nIHt5snPFY6eRQbjxy5lfhs2q0udIe
Jx33J+GsIrE+JD9ZaLbdG7kx07oskWw53dauhgqo16I+D8rac40w5mSKhYEGBYlzuWwcuByL8lPp
W+zbMyrCMPEhy92hUdf9xqCH0Dc3wcaq11kSXXeOh9WzS6rqijlX3Qay7V6zyKVJ0N0IejuGtMiH
dfuN/ad8cjYivysX+9zPbfOl0JpwgyJmtPXDHrvCmNJU0UzO3hui8Cg2RUC4aQPs32QCm2Kgj1KK
8fzKh6up3PVjLtz1OXWW4j5rBe57lWh0ZWjexbvY9AmbFuXbsGkW0iyfkUk5YwOHvakanLpJmx38
Fk/FxkfumN2QQMybGmKq0uEerLy4NnWCWML/KZzIwxJca/wpqIgnqa9XWJhjvuktyp/SC+HJgPSf
EcLkol0K7Et9774p5Q73uTfqexYmJklHWSzwScZ+D7rMWucznV9Euo28Q7ypQIDQBbNXz1SBMp9Q
QaHzt2Ec1HFugvnkpq7C1Nc1Y3wRpU73kUpL+eIgPOh2fQpPQiiKiNTVmmQrhhC/Dh87kFjnGRTc
OIcpLJPHNjLJI/LS+M3tR2BdtayOs3d8lZFdxiljN7te82HMk+p9LIrcuTSDBqbw/CinBXwS0nxd
BlnwpFgXg0gTLiMhesx2KBG7RxfCiUKGtnrzZEV5A4SeeZYpQPgFmRgVcZjCZi9gPM7nZiEhxtV9
emljGhndVfF1J+8tYOk+SrzPcnSe5lSTJdRn6etUC59IvR5Q3q1D78w76b437jY5ZpzRsyX9XFfx
fi1T3iSJRKE+ckjjjFROhyFzaMYuwtsM7NAOoTmvBRAAdrecOKAQ1QihZ9WTMzjpoSmGz14bIsjg
IMro43wsVPEmxrLdJbYoDmvXk9fJHURoYT0/OjWC/2UJo6fKA2GfBv9pjEp/34la3oiKgJ3A6PCA
mEe2lBFwbLysW8+5A5MlH85R2Z1B3Ec+EiDvcGGbrj2mNsGuI+w6P4RZ+h4C5V6GctakMIn84Jne
nJyVObVrm6/a9fFNVFIeURHOxy5R852V3AfwTJAiMpsuaQKdD2ljaMMMY55eNWU3iYjKk2JkJT4s
9s8DaENju1O5LLt+qT5amd4K22wBQPom5MZYFjJVS13eBFZ88NfyFmDpVrETPAH/steF8XDoCz3c
FD6o2Njfls20nLMEQ6eqrqM1uBnH7DSt0e3qEEbRYi6V8Uh9VTxcK93cRV2YXQuopQuXbXrn8eH3
5N6Sy9boXdORDlTE6nqO04fM635U2fzQyOIcyxSQUSzEPLjTCYD0BgD3KBEWvVcDoKMGn7+gPMmA
onCpL3K37ryPsikjyd3rLeiPlnziYDGI6nXKB7fm1N/q9Vh6CGl2/VRGLhIm10WVmpUAf6ONsRPX
1scGMrodG24Z475UeaDqU97m6gZigXTs6m/MyIIujhRaCJO4M9NLPY0rrv267+ebxc48esge+rs2
cPJol4R1/CmvZLA3dRHvxp6d/8KEZd3uCldreEt/xoEn43w/hDFvHQVN8TCLHjhItjyClCcKTKFu
W6O0s4Vzv8D4sSqGY3xb+ysZSlmyPIGjlPAfs8W1WywQS4NlZkGgRdrAmDSvgYeUrt6U/BthwAuG
zKCKaOF9t7FW49BkN75GZSw6pV5DE9EjUpT6wRRRp46lH89X/saJNYPfEMBvhv5hKX14UjPaN6rr
ETqutqC5p04wbDpu8WZt6zxrt8JF03amDm+DjhWK5jyPdxN4MLZw4hB53MugbmtSlU86qXDyDmWy
NF+Ev0LkijbobyINhZtSiuteNkXC6cLPnfilmx36wfqf3GFTICBj3XfRbbqDzdUpNaFOXjI9NxWP
7MZBVhsdaRn3iqd6aGZCn3/Slt7GYKqfZObkyAxbd+K2N+kg56964z2XnxQofKJwLla/1/drnNPz
+pMunVnW6svQr9xXcFj4KM5nzWuP4u+u9sYmgXaHe/V/0rB2LIZ7b+Nm4yElWvgnYetASBLou5G5
sxs473YjeAF8s8/hrASta7Ch+mJCLXdLtPlPdjMpXuQs1dGLRoJ3hzC8kxuB7Gdj9tnbSOWxg/rF
5xERuPCTdXY3AnrZqOhuI6VtDzZ1GWFvOPtDSY6NDIli7QL2s43SzoXHr28097A0MN75T/Z7/smE
NxAxyPT4TYmqi5SBsNH3gAXw52xscOkaCeQ+69CPs9lSYsTKTlzExsB7A1y8bVb11SsjkAr474DC
242yd/R2M5iNya+jqq93zryx/GkBDL2fSh99fPtTCZD7s32dysR8BtUCqhSbaMD2znozGD/chTUy
mcbFWXqJYOQ7zz5uD5Opb70bL/fCD4b0RjK7XDjVap6csXWuNAKKnS8RUBtO2Kems/iNHS86hnqd
212eboe0VbJ95xu977fBuZOpQ+WwjZ7hvHRy8T8ysmE9f/s//+WhvPp/m5Q212T/vy6+d9X47XP/
68i9/d7fJ+4QHxL96xxQUYWFQehhsf1HV4n8LaY/gniYraGNMZof/V1M5nu/+fgeN5eS3LrkN53Z
39Vk/IhYGRnFFKohNJKkev0nFqU/TNxo1rbuASAt1G4iDPhrv3MotWPlhGYZOuTy+pwhYzYxxWXY
yyV5vtgLluCJVXg36ZWEOn0SFdGxBA4NFvd6JiCp9bFxQLvWj5Ml1qFvL+slQZSVXFZUKKd9THqf
c2VUiSb7mxzek6i8WFqKADL1anT3YaRZKUUkpLLiBF+CivSSSP4DZDKTJlnzRK2oYjhmw9bd1e+W
sMN1SXJjgQUgh+gI/WOxoKU8F35y6kJ8enFIciGSmgtgZTjBungBuviUJtOTzbIjZ729TkiVwjel
6XZjpR/5O2Lu/sIs/ntrNe6xP1xYTK2/QhmxG05hlfbdgenrCnH+xRw+MNXspzY4/HLXPfzNgP5r
xfrvTa3/+kp/sIub1uhsMXyFiYeH/20Sf5GAJ//1o9CM49KvCAkfckP+4QXaCJ7eQwNIbuRtTjFp
FT9bfdBiOwleaPJKveaS/gT0a/rOZADG1UF7tNWR4B33lx16fx9lU1dmV70T7MKJtrh+54qPCzdO
1qQX/UDjO79fDA06AjbTlqhQGrbDjYrzH50VXypFoAV54DBn+9U0+56g1pGk184H73T0qYZs9+Ga
6vwa5vvyzy/wHwomtyu8NUt6WPt5jiPP2y7QLzY+V4RRauapOyCp5B0Thfy1UMzt4+vYTCcm2cuB
2S0CBWLirLkopZfCq6v9n7+Pf/s9/PI2/hBzhDLND1fF9wDNBBmUsLcTexaBqwfeX9xTm/H/n1EH
//qJ/yAxbYyckkwtLAs+cxYy5TQoQHT+6hNtC+O/eR3isbbYJrSs289/ubJJ1ply0FzZ3nvJTHAu
XDoyOEU6lTk62WtHvi5Or0Fede74ZJ27ppn2vX0lXe+SuYCZCRY6RbP5JUV9+edXG7zzT98aKOqv
b01u9o0eDRU4N9GsC+FJ7PhobEDYNoEh6dAhkyry1T9/2X//Jf/zivxhQU5AdlIz8SW3FNgHiEbB
dS57/HVl2v/Fff2vC8d2W//zpf6wRNVBnhs18lLrUl/0zDuqev/zD/NXr/B/aTuz5bixbbv+isPv
uIFuo3mwH7LvM5lsxOILQhIl9D02ut/yJ/jHPMCqsMXkMXmPIxxRpagqqQhkotlrrzXnmDdvjkCS
QOBWHKFDGWk/1PKLV9O//rKIXxJ8CsMV0+//cfvQQnYo9nnJSu3cDJgouTuAkLjez88/x798HKZ2
OXACizX35nEI7calD8JxyiQgn2ddyCd1vP/8GKb5L+84YoCAINDmZ5D3/tPUwkdDnnLHpVXMGw52
zxTHid1DH9VFE+Old6DljSOTzm4VWvtaYHz0YQrYxlPvQxcubOjQ4TnsEH1WBTgVpX9sGyymVog1
RWN0ihi0A9jSYuMXh7R/jGLQtQnhHRTuWRCcFaZg+DpBDQmA8a8+8QEq7A/pjqfG/qmWrwr9RXxc
OwXVjxacWocAUeaMooHuRWoV/jjjtTbRRc9HYMiCraLJXmp0ty1BAxlz2KTkqVEwuIRQF0ePmSIp
CGOx9SbijGovvLBZVOMTgujdpIlIVLlpunVRoNyok5Oe/VJ3oZb/CCv7tzDbJ0uM947XXxt73ein
LuzvZGL/jqS7CBRwYFq19CL1Pmj54qJg3/DF4aDb09pYmMgxQkmcZKounQK8bHep0BMr3cskoFVM
A7yAWOeo2oo0JnzkhBJ5yS1ySZv4FNf6IS5fJSXEuIGTUP6Mx7XH2jh9hC6j148UZlCuMv+eWT/9
8UWa36rY3ZX5dxGmF69nmj+A0OtJPezGBcMMpvfRsnHd5dBbzDyi49g7e9lDzQwe6QWuyjjfoQfX
U4cma4lyFbAhaep6kx+m20UJX8uQddeJ12Tt3nF5Fg5rpmSlSAex8HNxGAL91ZH9ynS8e9R15Ggh
bYXpAzdS14858Axagh0zSybmZbeRdr3uy3svSIBE7FOd8WgZLqXezRHk7VMHJxg9dNwDKvONbloe
YNhFSG/tnHRXnbRwONY9smLR/FDSaDEEvMfBXJWvPX8ohCxUZegbfjSuskSOuAxdbVs25tb29zlP
GcaxbRR9N6ACaZ264jvPfOrQ5miqf1cECSk4ityg0MTIjSUzRExaGMs0h4ndgnZoz7XoFtQh7kBW
A2VfI3/owbKKGH/oJ2KXOvWCSmzGln8e4Q3O03ZlGEANi3ShGO1z5JusfiYJMzxlcbrIoZqi+V/p
aCk8Sfvb04+oXtBDgSPKk1Nlm99jNXoJzfGMig/NcnetO+fA5Hmhwkz3/J0txMymCG3kT4nkNM2q
J0MhF8J+RM6KMLSY+/mPZvjVmcFcJTfK7Il9Rd5mNSCsqvreUIm+leqcicYiuMgQ1Wn0qqFeMhrW
Q01bhpy+DTiHFq3ZWXwPxVoDgYHFFHUho6QYBOdAWBsB5ZqyTILxgK1zU+nNPi3ZeOrFsfezl4Kf
JtnHOvk51xXOgKD6yYnLWD+u+R66pcNwziL5OFSCxRA9Jah1Amx8Ukm5IcUqBvYxFBdPGsvAgiLW
0R/0Iag30dFx7js9X3qqmCuqvZ4cbYPQlzUDkamY1GtaHMldlZLZ1+E6HgyEcf2SZtwqsUgeUb0n
tr4bK7IWDnc/OpUZWU7pEKJj7w/uYJ8ThRBOUplEkRakc3JbpvXWtdGmDumGIf68Yg4xfUJscPcW
Q6dWf2k7fxkRPIAjmotTdKc6pzGYhtsgS1+cSrkLm2rX195BH7Q58qh1rxwUBGJlBJRlfEHsvTC4
CmgzUeZXS2RRc56xpshXGgfSimJlpt0WZRbyMHNjYNztaSeqY7sypbtskUHHSGMc9UKhuTBKUpks
AihQ0Awp2HFlMfrdwXBKVBPm2ottwGf+N8a7a4UmZ6r/Vnu6NuolcOV+aIO5QjDv4B9E6DP0aU9G
+SJ0/1rJHrnOsXAYGTJBUUBBDjp6NdRiarbN9AIVLEQrXncIZ05KFD1VHp1oLdhXVntGunkc43gj
hT73RLjUwcCEyOr9dvP5KqhNS+m7ypNN7dTpYZLhaKr2hqz6Y0mvef+nkcwpGcZiF4GFtACHCZ0m
nINIW0eim7El1KNFTxtRIQYbgxRa62AftyA1qJUqp70owVMVWV+c2ofl+ebMbpZnfDNZQkFWrazU
WRiVd1bp+OqwZkX9lHAtXVzKTZMsPv9CPpQeN0e9KT3wujbVUBfVSunhaJlPDeZXU0++KnanWu/D
1447jRez7lgApd7XHoFda46qx3w42sSWtDZCodqWzYXW8hI39iLv3aXWdeepAIgCvES4/t1R7tvS
efa5FIwZCh3FLjG4ttzrmOTFRB5gb63yYEdk3JnSfDRLg00jVkm2FajfFqX6KgLaCSiUO+upuTbh
Q4NgvXfhCyItMjTijwy2hC2OT6+aCyilag4TyXyGEmmYVCc+Elt4cTqIIdcw1rU1oLRsLqYNXdX4
Fcb+JVDqy/TMYc1+En76rAB1FKN/SWqXKUZ69LBiMap4CqAXOW53h8jnheETaoKr5Y8prALkjwPD
QgViRys32eA9DZ31DBjgOrI1oXu3ViAvwGSYFXb0u4dKIaUDjYPxNyODGndcyEKCUHI+BMb88/tD
++LKvW2x/nhgeAV61aAm0215UnknQkU0ldXUxnFG59DyHSNz38k6X/Pu9dyfnx/+Q/9I0+lvTc0o
IPImv7y/b+rSwXBkcvQ8X9ehJMoqOIWpODTZP0j1/w+anoc85a9PDa3/V9vrOxds/d/ffoj/K198
b76/+5dl1oTNcCd/VcP1Vy2Tvx2z//zJ/+xv/pdfbz/lYSh+/bf/+hPnCY/y9RdmqOzPbqLxn+hC
3n9P8vR//o8P/9/fXUjNcv/DEQb6GkAMbGCmp/vvJqQmxH8I5D4AkRxwRzQo/3cPUhEQ29ADuThg
DZM/qHPt/2lCKhoNSiyoqktQKJIgxEL/ThPy3bvHcehiOtr0c7DPoqW2bnaJMDgGS9Jmv0Stpy1p
5xFYkg2IsfnM8JLE+fNb9v2m9O/D8ZrjH0A4olu66TnQK2cUkwTBRUnscz6UxPFInPqfH+T9zvSf
g9BSdWyAkSaf6/1zkbBK4fZLgotj1LDWWhf0s45kZsydOwSHcvX54bT3y8Tfx7MRYAkL07Kt3fLG
A1PqzjAkIaJBqKMplcHKHyZDuw1DwUqbKV+tQnuYagmRbzFMnEE/6cVAYEhekfzcR5jOTHfHwOny
+am9XzbfzsxV6ViTkzyhJp2br9svG0tDnx5ewi5iy2fKh8hWTvYguw0Ti3hhC/OnYgt5V377dw+M
R1s3XbYjlk0n/WZJUygMmsyLossgC9DKuPoXjR0uPM/q56JIBuDE+WuiFghMBf/p3z84TwxrqWEJ
A0nb++s/hrQAa4Twl6C1wvvRg2lfeWPAdLtUEVrTB0busFJaQUu6K754KX/8ygUzBdr6TA4IhHjL
HP5jSaitKNUAIQSXWg1IJMgyd8HMvt25OJw8pGMzHRsMwCH1SQ095d8M2eBx5iJj8QIDCWXxQxtD
pro3mkkcXry0SZamJY17mhp7Bn0ovrQp8I1hdSGsYmXLDrS3lxtfPA1v99T/qWame84C7EYihoC+
xrvlpmjqeiMSwegxkx7EPm1sg1IlLC+WUBGP6V68ChPSncY8JtPVjNEQjs591E3WLs2pdgU1D5L1
CnG+ZsTIDNpiW7Q+cqlAuea5rh1yU/WuWundBdaY3MPT6Q9lOxzRRTzjeoqesKl5x1j0cpErkTXr
cdpu0/oXG2jMT8xNgBq35nrIB4IQ6PjsWUKLRRox/W+VesMw/NKjZZzXRiMehs5doL7KLnmayl3r
CCC4WbwNlX6u+kQrl358lmpEy12I3VB5BI5LLzjgbj4MjhPtq8BZKirTeDygJFpuw8aBR2fHFX0g
qZzakQ6QEBc1KZuZdPJ6rZV0rkv2kHPfFu6hofqnj2NO9iAlsbyF46DIkoYz8H3ks3AciWl3aQtE
OP6+6O+9ddZvLyQDKpYYeJ0anrT3j5E1KFUZYei7qCqtUNTe5J618pRoNbz1BHWEavreynKVaIE7
4Gm0i+4YIFqYQSSjBdVUeHzLqN8VlbEsMxMOf+fTTIB66fEM7OIutOdwTUi8UIKWTpg00NuXs2KI
mkOeA975/K1wM0n4+8acXgqubjnWVDXdfJ6KCbuXZtGFzVkxQt/iPeTMR5UOh15CXa4ScMkmYdJJ
pRP2pq4hMaxtoMvr3AGco9nO8+dn5L4v4N7OCP2So7HNYNBo3y4cmlGrZiaK6JK4arLyffo8gjaN
kbX9qmt4Yq8sXubS1GTDrLlytplc9yhjdbNL5pXdVKS3KHej2S6SQm/3dTCCMceeAGePoLNe0+uH
xG3ulDheexJU1BjEBdb71GPKSBPMuB+4rfdGH0GR6rSCffg2CKekq8LKvrXWMS07bMmxHe0HyTZg
SXzS1iia5uoXASz0tPZpxPnryoTzVcT5sQ0jouTZRqIC8Iu97PJmESCeWGq25+5EieuigJimTgY2
/MZYBdPCXtHgnfel8hhmstj70y+91nRQXtriLguGDcqqYe5jLl7VVUv4pcH4k2dqnqFCveLI/VHn
VNp2T+yNi8GvZhd1jtgKiaRvL1pGRaOv79W20u8bbTja2NYbr1/4oRmc60yAtTPbZGvFeF4hd2ws
VDWziB7ePkPiYgl6Cnqi00/FeUfT97VqnR+f3wZv+7v3DxpNdOo83ZwqFibB72/MIBtcPW7U6pIO
ExnBXOuFiE6Ipom9V1K5tcNinccGoEbSExQ33KiJsgwZhzxqunFyFPfeMlOaTVr/3EgIbFlKuBDG
6C/e7MzAOZGbE2UGyaQIrbppsLa/P9GOdCxVSbLmovnVnWEQ/GkY5F1MYErbLnBDhwhFU9jz0tIQ
HXqCnUlxGYV5BJpBhFdcAuObfqlRrc7imnZg6zYBBuwUmLezQb7ZrAtLjzYZWuid4ivj1enuklIP
H8HntYsa0cfFE87crtVi9/YEIBWno5YVcKoyDFG+TjYtd83SsBIMe2TB7LGV0o1KsVPIxMM+V1o/
SpRkJYyjta4OxGupVTcLi7LdDLZNmFKp25gg85kMnHIxWOVTptjoHkvtp5768VGLvjWxJR9c6F3r
Gm3twhrT9mEEDjY3zfrMwszCN6rQ9QtY90AStbme6tYpj83ymDMbqHgL3RkOKavhaLOVF2zMdQFo
fjj4SdoclS4FEFUnBJ+wlRRpGLGXVMnEGxOTHlgEjqpXur3VqoRXNBPUS80Tnl6ffHfZLnz3W2Wo
8QHzrT4Po9gi0LS7i62SuTsC7ZXQRLEcFeKSfUe5hlE16VHd+py55c98BPLkuw1IxtL1L0qNZurz
2/1mpD299RybrQ1HMSlQPtQoehvBhFRFc0EWmh7LCLmAMdYZIDu9IdI2naaMSTdHpVucqyKF7pg7
e6+MklUBbXWO2w/BTgVZs4H48Ij9ihGh4q/KyDcupkmFVfpR/yQtgDS5RsRDqIorbdar77TeoZYq
Koqgcb61pDW4NpD8hhAW35s6ydL7aYVS2QnfUHZWpPaIIittERk4r+zGBC3S52dPRzTlJY482bLd
CeBtx0wRzrYMWfSVQv+imJ3kJrcPHdNZc1qJraknd7MMa1qgViJPJQ3K1CRBQTxbXcVFVsHCpPjg
61PVtMMaRxpN5vK3YYZwicam/aK0fJuz3Tz8+FdwoqgW9CV09O8ffkVVNPi5nrw4cXlwGu3Ozgfr
iEWWvrYpfyP7a39ECVtf39i6TWNd46I/B3X8sxtj72UwAELzsxfmiAROLRPlYPrpSo79MhujR7Sb
w4Pm6+4pB8+DQjgb7xVnuK9cozyoBZHDoPa++ETWx+UXZYVpYZuH4s4NefM6yzNu/8JSuovTJKTZ
WPgksbE2K6ctqxnPlYotw09wMpgsIVi853UgCQwHY4ClX3m0e58Cxis0kK1+uEicHEaFaonugDNh
g0s/yurytQSXMtNrPTgpZXhR0Tpj1QNWA/HsGtWJ2Bbe6B9jz0Hp2+j9Csu6XGsFgzmTLjTKsfAb
5DaJU6AjC9Ub8ajbskADSG5QKZ3uyQBlqjMh90uxUzzQO11sqBkQFtJ27AT2ZKr1+wbHLBo+SxzU
ARyAbozeCSaEMR+EuVHajmzRqPQe8hoibTK4V9eMVNzq8bgJCxRwNQ6GsxrJZFPuS4YAM4rA7EKx
1X6xdb/dPRGlB1Gaaa/F/gXH083gX5Q0SVGQ99dckbhKJTl0Iy3pmRKTlO1GL3G7Tsb6px3L8Ysj
33YmpiM7iGxUdo3Qot9qtT/2bQJIqtPk5XBFtbztB5ThKt/F56++m34hLkSM0TTYNeiw9G2M24OM
MdrZgA3MFY7qBaNLuVK0xeiNyVIr7WwDJOwu7h2YMMXFhxSxBNTlLKEy3Yd+G64/P5m37/LPB5qT
ofVEf8AxoHF/2CZbncAtVff61e7TxyYcnpWUrUzbgHzJnbMBTuSbllY/nRplEHM4H+jYPrCmUd8o
KJE8Zv5uFs8roT81fp0swVYSxRcJ5cDop50Ztdh9fsY3FrXp63OmNyBFEoN6ehM3r0Km1bi67cC4
MhJZ2MZYHBHPE/8r6WYzgGeRVPJt4egvvSwf7UFtdkEiNmaWjtS38bNplyStiZT403jmFS4mgVBm
iwLnzxqfzO/Am9emyywpsZW9VRv3XuZ5Rxk+JmmQQHtQg++NpjRzs3QUMDTaiKNa8LoIm2LHpPta
+QFCgGlGh6UrBUPWDGen/g2nqzqIjPUb0y3HBBdKyFGkLj0Lm6rWM1ZPNRCXCBjneI3NOaS0Zd95
/cEAIr6mgQOZKal3AF2/q1hbiDOwv9ob3Yx+3u5MxJBEWtCv0elV3rzdcQJHtGpikwePS6kzubeZ
g8atu0PuF8yCwtTWKmTtt12SRUTLQpTbXjrVIo6TclkNI9E/bqqhykkBCSvxMMuV0T3YEoddJuvJ
WJIyzjdS0hpgly5loyD/y+HBiTBeGV5SnxuM/gxzkKoEzdlJkgtYGG3ZDOzSUttLFhWADrUyxtfK
zJ/1BoWhYOSAd0BER0SHj5C1HeQ67nDuVVRxmXRAeYr+gS/2aE3uYa/1JHpIQgMqWDdey0tba48K
rnHPqF99OHmz1BvIKE5yqMwjo4XRLOeGYVXbLKV2yEARaM54MCvG7Z6m8PgOcEj1bdgbwy4M1GTf
OwlwZZIcU0XLFiwH1rh3XB6M1mLcWghJ3h2yCt1Ryx/pEJA+7/uA6HAEi2hgxDHW66RPFRRW1kot
B2tX6m8TxqHfAP+6k46bbf1Q0eAGPvaq3yyAdcebwidQPpkQ6l5Q74yJ7EGJDfkg0bOlkhfhPCm9
FS0JZkk2+daxX1BXYoaeU2+amzYdk42mRqegDw+NrlQHZyR+AgF4N4THQYW4K/P6i6f5BqU43XJk
+Qj6zvw99caN9wUFcPk26q1AXPMuKJFNJ9ESk+J3hOYVmAd6VR49YpFl/dEMxivke/FFafVxseEE
6ETrbN1tWlY3i02fMznymkJcfbN9HlqHNPcGrwWmrXkCwabWnRKSxYm2jvji3Tv1wN6/ei3SD9AM
AglSVXHbIytg1rrpMIirgbNjZiMV8AyCecb03PjbKjS/p+lw+fzlebt3MyZf79T5QBEtCP29acs5
CJ98varUq1Wb8cZN3F0i7Rg9qQGliQ/6+dFuS6vpTU1RxTxTR8Fp3BaLLo9AEUBzuFpMF81CnTQi
MZuRutq3avCM0+mrtVWfbpf336mDc5q6QUPKwWhhqqP/WMCbXk1DJe+Ma+nC+ceM95csXTZk6cGl
zY5zqQK1nvKawiUfz+oeacWAT3KGZwdL7cHpjBcBzwVUWxgd41Qh7NuxDkGHwECMFQFcOXPQNq7p
vIAt2X7+fX28ITh5l1PnzWsidr1Z2URWe/AJLOOaRnUDeLDdxs5AkW/+9qsSxVE33NlavPn8oB8G
F1wlneY81jADeCrmrPdfWeCleat3nXW1UoGwxMi8dZiT/ubl9jKviuCOlvEBWx8EuiYlijCyBBHl
47qIi2GZmwLpRR+1K69BW/bFqf2LL0Qg9kMdT2sEQ/x0g/1xNaMQP4jUeTmU47ACrKPeY5xskHgV
921syKvf1QcvClE7Jbm/Cs3hd+ITkhEFqlhaeBex0g/3bmDNyEyYJURKysqrn784ydu73BS0bHTa
/IyysOHf1iP4NM0k6Wz1Dq2SteN0/U3tjC+1R1hvmUt779barzGW7lkMQ7EqDRWbNjELS8wAe1VP
xcM4ItQKg9EBRN1quzKthi+225SwNw/GNBl2VAjjOPjcSdz4/qs0Ws2Jattx7gwLn7wsiRuMG2bF
vppsHKZDC18itzLpjcz8vlI3IBzFPelxnoc6II+KO80qgmUbdJi61UydhS3xA2lRoWRTw21WGda5
s7JjRXP4zuTOwRdgfZdKEy5SD4ZGbMpjAgAeWB2coq5BX+UEISnULrFHgprjoo+1th3bp1HGf3lZ
ITckTJhzocfFRbeLFwID+1/4jc2jyNFC+WPss40n4HKIAnObVOBaq6qfycI2XroCwEkxqOO+0p2n
XA7RiWnjY+D7w7rWSbBDYm6eCXmz5zWyzRcnBLOqXAUbq10+KEc4Mhkq9safGrEjLRUMPvi3UNDV
0XfX7bQfRSTvGlW3VsgXGiwTibJ7+4Wi+NGiC3+qMoxzsmLo0PNurz2yppCPQATAoNnioP8ZAyKo
Jiu6UkqajEgqMi2Ndw0c+nlZsF4nEvWfPtiY5PP41IQxNYh16SMlvxq4ujbs0oMNK2e3QzZS7Bq0
HlkLyZ/ed3IGWU5tEjhyB6wfuR1UyAMP+XVM7HlRyvaJ4d8hEpWyV4bhiMH1VRS68WwUEUkT+GGi
g52jZ6VGZGceDivQJA4wUy1cBFpNgHccHjQh3U3nvL71uKpOvFqiZ9BZjPIQle2aVHuw7dou8HBR
DWW7lEBadnCdn3XppBfFa+b6gK+7KmELGl1orDQ76tCh+vYhNRuHpID+R8jEch7B4sXcqf1ywy5b
2i3EJVNx/U3Q599L1FQrX7y0lZEircA9lhfkdFQqSQZOKEH2GemcFsLMIGyh8sSjaubFIRfhvOoC
fVEow4oskVc/kO19EsLC+uLd8OGpIxhJZTNrweadRBrT7//xAquGtE9tvYnvVWTCe6Nqx4XdSfPQ
A6cNx17bWeFQbXMfvnzlugcYEuD7xE4KZFWBaXtbz4i/WiOt2yKATGwTfDXdDtzsVAQ3a2QnA6tr
aJLf12OozJLJMww6sd61oBWIOnePqhbVd9DvLIeWN61aslwDLKGBI0ZYdMZwiEbiibjb4B+qO33w
3X0TrIxWkJPhoUV2C8zOheEtegUImjNCEYNCWc3rzM4X+YBid0BDBZADfT3Nt13bOuUOSz3t1dy4
J/qIHFqgwuA3/HxvK4J2p5IMh1YGGnB3TCAeucawb4Gc2al5crxmCRgzRD4Y7apAKlsQ89VMp/lB
UqZbXaLBJhsIgZBMMR7JNnt2bT4v/mcCWZqKsMXe6wFMVFUwKyBanhLX2BaQdh+gr5qnf3Q00NtR
n1z+rkb+tAtpU0n5Z5HydgFwsjCEMnX9w3C0LYu0JkQhvi9Rtc/iwXxVbY8qs1pXoj+wzvgrs8PW
XSrIubRkqxakq/8/3JmIUai7dVK7hXbT9urCMKhp78T3havMqqFgzFOrJ9Ijw07ZaxkedasklBSd
K7TBZmNo+FR7wT+MAEBDenGfn89tFS5wD7DAs8obDM5t4+ae1EItCQ1L0e9tFZ6t1C+5nW8chwlN
OpyGoTorQEtzJPefH/ZD8cNxLRNbEZNq+qtsRt4/oCHJOEpPL+aeNkKpwD7TbHlRC1KSdbaARSCU
BTyFJR7fak6Sz50oJM7/diSxyqUiAp3HCC3xv+r3vn3e97cI8wEYXFOP1TE/7A2meSxa4UK5OsNc
b73owQHcolnG2aqc+K/EzEgpV7pjFtbhTmTDpQ3ycuP1wApkdZTUK5shJWrL9lnnK7Xz/2LM4Khh
M2szqa2M3LmokZnPUvwn23rK5Cr16xCG/g51SzIPsuJapKO2tRCpzIyOHFhyvMqvZEAfKif6TQie
piaYICJuypX78+0YiX5I8qBSrqll090LzP5QpH8NEg04OgFvkygqsDwNg27jtI8sDeFrAaG8IJCW
/zhsE1nCMoh1SHAIIg+59BoseOG81b0fok2itc3ubS9tcwsEedw2BSYemJVkbvewg/I06jcMtQco
b4zaGwaI9zaGK1FJb9uZBtJ6So1lQ7d117nZExN23MvjN2XwZj2ON7AoDAtdnYBBqPh5bi3HqLH/
ci35WwLE/KJM//hdudyhrmYi66BDe7s38MwpIInm273HXbBr3GNvnP3GiFYp4LRlk3+1F3FvX1K0
QG025RSLUxADd+H7i5MLVcK2iPRLmNXavAhC0t3cWDB0cgnpLOkah8XAAK2wRuIsi9BW5rY6KstC
iRVo8OgEyDg4UiF2M9Vp050T/W7bnBxJxXbn/kBzJKOTvmaCiYjeuSMWqVwOESkwaloy48u7e5LN
qMUABCW4WrqyrlcVI8lHK+mUv/81hY5iea67MvoCSALYnmdC2aAqDjgnEldPFqEtwe1kXvHc0tUX
xXfXg2mX+/E9PZSnJvO/GV0h157pFOBRcUAaXdzuQrvr96EiggUBRJh4Cj1fqIMZMYQyxp3em3LJ
7CpYkrKKxSFxt1KLxBOL2O9hxV7BemZf8kxUV/lXk8h50tg8PlbpvICdezZaw736rYOTwrCx0I5J
vVa7wj41eUSparKeQnOagwAhkG/qx8csAaV5suoM0W5KerMJYHwm447nwA85G6c6fv5S/NATpkSE
Immy9FK1mIja3l96CU9GHeKivshEuSpMeWaJtJDN06I4+ghU5jaPq4/x/x4VefI4FCHhLMzip1ZN
pkJ01EVjPGah2yx0xczBRuICKCKqMzNxxE5vgo3u0tP+/LSnAfmfr8y3s8Ymq0+DHPayNzcsNYHV
dUpbA6NgHW/swqZ+hZMyBST8+0eihWKRAKKxP72t6nwPfmkUGvWlKKPnst8SqsFNp9hf9U9uq8fp
E9GRR+TJttyEfvz+OrADADvPoOkiamOhI7mYRSFl1OcfZvohN18blRY7QsEyqCH/fH+QtAmqRGp+
c8nSqJr3Xaqth5CugzZ2G7a9C93eNVbmfrXw3jZqULogIqAdJcgGxdR7c48xpkZ62FjNZSyhmelI
c3ekr2260noSPEl3KZPWkR074DN58FUlpZ3c/4aQCEi2Ge0vvoQP89XpdIROoa5SDPEWuWm9JFbf
mmVcy0vTBduiDnuaGkqzNoCLzjMR3Jkdfhm2rcom0QpWVGZoGenHENLqu8+vxyTqvbkgjMMZDfEC
pj5HavH+griuNniJqIDaVAZNj+le7pKfRdo4d6kTfx85nQOpVWR/DR5DGutHZarjlrjIbhcU3r0I
ekJLRs1e6B1yeMzoqQi+WU7cXUTce5uqlxFNVbi4QEqeCYgwj2ZUVw+Tr4059xfvEuO2sOOLRSPC
dJU6V7DS36zxVRz2sQWv/ZIZwAzqPgL0knfWJiMBYcZJmXvoSoTLlWxTgzi1dqTB3ZWhcM9xORxp
AIljm00spHhc+ZB0zlUYWOc+D6+FVr90Y62fyOchqzAafuaCxonWd8mdsCQzmzacoRVaMas3z1Sy
LrhPeszgnquN2xv2eXTS1wBRwDoh2AGVISkRcK3xKmnH0tW9zecXFs3pzZU1ph6WrjP+o7dHm+fm
nmdSbplKTfwJOmxw5xopz/UwDyJTHmIxhAefuMZp/8xc2T8oBBBWabdviAldpl14hdWT7iz40Xne
Dxf8Dd26izprR4+lOiB2OHugHVhUi+C77O7C2mWoGAzRxmyzcO2QT7dUotg8VA6msy7d6ZFmXJy+
9+ZBSWIqbNP+LtVb7I5jXfCOtsmVqwiQQDK5CaBt40TCBBm5GtOGpLZ3vaYNZzME3JMyJCPWL1kp
mFY3Iy1VV7r9iTS6DEbVPBtUsUECYG0MCQ2cyXmySMxY7oZ8RLTkKJdEsZtZF1e/HCZbK8UuiChr
5TaJxR58qbJiJzJRGLVojoDQ2Y+lEeKbRewUEmjH7BIded0u8sgp4DC2ZPH1zaNeDuFaw0a4HkXv
nwtyx2eJmdcnOShgYjO1WJYFIIGmVo+U0yR89FVKngOJl1TOyipBKm70mnkuUvJFAFasqm70ZmGI
3bKarhqxHgcI1xGXDBWhZ5jj3hvKfaXm6c6PxTLPNWBWaXVtXTj6GtAX1y20MwpgZl8oITdRoVFi
2n6zLFR6AyURbd5gFce3X5RvaWxXR8uM3JmP1/XUY07G3Nn2J5V8Yjx/sOmZ1lIUD2tdRz+Xa9p6
JNJjMXLdFpnGht3xdP/A3Kld2OqcToQDzbc0lr3IyFc1CkhQagygqaSwi3gnpCHabFOxN4qlPffQ
jeY2BkX8jIZxqbo6X4ZqK5ekKADFMR5VwFkPhL/IetnlNUpdXlA7hzkf8kLt7PcPfZ+2d75xsm2S
0402VTZdZT0UZlQ9mObQzhWw8AiXethLfXWp0+ixazNnhWOOyMdcd1exWUWLhrGjJtOr3mk6apwk
xJqkdfTQDG+tEAG3x3XekLrAmxDfOVXa7ziqsj2+UDY8sR/Mbcj/U+5SfLbiFkBkQ2ub/h4kY2xO
GemUc+auv8Bnmau0FEezlso60/5iNSS/q5DbNjIQH88GU41/uVmz8dLkPtLN+NoFROIpTnX2mbcs
GAtG+J3CjA56zvNc/y/Kzqy3bWTdor+IQHEmXyVqpCRLHmInL0ScgSzOc5H89XfJ9+UkOUjubaCN
BOi2ZYksfsPea2ugoTNZnMuMw2tQ7iNJFIyuo+oY4z+/NnnfvuREi2RLifsyM20A6Vq5nfOyDohE
yo9ZAYypjjDcSoNNpqa1zl7VuMSzYthpyPjP3M/z2pt9nlPKhqXsdUZg9M6qLMbx3RY1bmACWjf3
fckmz/H6FnrpP2Xq52jcd22sITGORTcSfz55XlLdsiFPdlolp7CyOHniPH7QTPAgebHMzywEx60z
YfesEIoUxrAF/KkMpX0qsT089FxBJlnGK7LH4kciP6wNUVhsKeUYerGN+hMHb9fZHfQ15lrU6aQx
TXDiZDKh2nK7DTmmBHAWfkj/VT/HQ16v01Y2h4+/snLpdpyNoadHy7Om9q3yi+d0qNFgJ+on7Jxu
y61810DLcV+3m5JEGDrKW2M5yRMLZ+9AaQgbh366dJL6te2NUOvQlMUjSBQl1LIl8HDK6+vHHZyU
ZRuMTuaeXYunSHYdJUNDK636h7Kwy7OsibugqUw2Rt/fwaoU+oaTkAU7JuVKZ+Oy9kfHINQl7c6R
ZT+Y8ziCImzbVVnaCrxGPK3iQZcXTavRtZf99zku1clApFA2OjpbY+OIhQsj9z6NzNMTl+m6czd4
2bqPDtlMvdBWZKn0Y/ejrJM9abfylhuWDN1mIdIqNW5J1MKk/z7V2siz34Qf6tt3biFhM7Fr8OCJ
SdohLfUo+rxfNYQ+6xiV9wkRjAQja0Pop/UYEhdchwKLeA38fWhxNZsgrY6zMFESJtWVKrZ8NAbr
kkZZmI8g6qCNHobK2QlY2B3vfDK4ybuXJf1amu5Xmfr5Q5L6B8b3xT/UXH+M1njEYjXxSPujuORx
+ruKNtfbxW2T+coSZQwinXT2tmSI0/f19HmaUEkSPvvTML7mhacCrALNkSY4/kcN9zE2+s+i+uNl
sGaxLBxIQv99ukZY2ezB3ZiuUTYk0D2MIGMZu6qjXBwcCT/BJLNzacdrS8LU3mo8dA186golWtjb
0g8qSBgbbNsCxPI9YUsjXUS+NtTph8prU0z8Bk7v1h3XY94kPNTii2P1/iXtFrWxE1+n+y78C+uw
dEeAAkx4lYQdwhYSEvz5rZ2jTayZ3rM1HgyRL4HdJ+Qw4FOsffe4NC8yLufHvIShAHroSqzUfAMu
p9a6boJKjZBueAOqiak3vxP5FYjIQGmZat/mSZcvTkxIMe3G/7dI5111UR3Tpbi64f7hG5OOT4pn
rOYre0gFWBL6Rlz49ec6f5YWyOJoviYWb2NqFFHA8tfe2ZGeh146J//oNX/vzEyDz5QugZ7MZJr7
+3CkhPljTiidbirV0WYN6BQMN1HB3yvGD97IL5cR0wJ2dlgvbBu9mHtvov5jfeBrTe52lpvdpIeT
TKnE3cVJpKFVHgLCU8fN2PnmZsyzL347YDKZrH7tR7ZFKqBWHwdrNrZ9NRWHVKbNoePsaZzB+keF
/9Ea/foieSfMO0QNsR6N5G9d6mA1cQK5Sr8BEPa425DWAyvP7kjE+dSC+FsP1WWOuhyfVcapRjBc
QBpRc5nNqr0wNWrtbw1yv6c7/HftxtbGVhLG1FBhcZDi+9/fU1ayv1fhiO/E3SnLPzQlvx8RE9OW
VK+lc5275EuWuvvCGYfPNVDErUt03VoXKANsOzJfIVLtfC//NqpipqUixloa2nEqZH9oBbk0+Kkx
+5N68TRUUc7TKspO80xYhBE1L6ho0rPmRJeP50km49eMFS9cAGc6ulXS7NyGJCnX1Iq9Pi2Cb/YV
NxSKf9lqW4tglm1vz7g1vI5lVYlXz0oqh2bpxMNy00zAHhOwImVWQw3CPH71C3KqEqu7zUKMFInF
D1HF2IgmozuAPb/6cVrsQLKzuKctQGZCUOjCiO9cDy9lgYGbZAzjCkMj1FQ/nCzeD9J2gRP4lUOE
g++XeDCuLK2MK8qoEr7kwsFQaeiozPhEH9q/9OpTT7LakqUyJG8i3kyEhsADwugh8zTZ2QBSoAMs
DGETVjMo5fa5hwapYf56gYdJfKeOTJWkiidi3NIb3vFNRDhKuDhzvwc/bO9KUDCbqizJtaqNc+xT
b5KE3R+UmdhP9itJN/WlzVPzGDNI3XKHDGOPlWWsORrzZUFySaoHtVx65P1yX1pp7CeZRSyvOj1Q
RisuucreNdKPAjvPpnVkVT7DYI9lLeyf49SzkKyZKAeR8v0zuiGWiHb0kA3DhP7eSx8/vkiSKDBB
nUARj/Bb3ILoYXDv923mParuUTH22cIazUJvYPQ+9DfDs6rLx5GdTOPyuLTqp+lA93HaeecWTc+g
uc7IwowAtrATB7MGstePjYcsccRGNkBERrGo1QRQOehM1Yf1UnwBscwnMeZPLYrmK2quel30jjj1
5nNZmqBQZLScydtpQ7bXV5rWN4iI6OwQBW/LohtJhMxBS/uefp6zxiXElZdjdfE5dWAgVDB+JiK2
1+TrjJdSt57wI8ggQ98GGI3wqnyUzEb5rgMlyToxUTdVbtECKSxeB2rUZ+l4D56NXu9DSNDorOh6
m3iMgPvmHckGwTDLRTfmXaGJKkgHZDzIZdutJaDrSEskTzwBN2WqiXM8yAuknP5ct0WzvSxdKsIo
EiEfmzprcqSghAE9AeLYU6rec6bHYgtoGKI8GoSjQZNF95fs51aHK22ZQFqaPA1Lt3ufZPVCWqpi
H8ruGW7/tEFyqG8tC4ffyPr0OL64jWbdOtVTco/OT9YZ0/6uUzj2cXws456Qby4WIk9zXYyHlEHJ
hodZupunKsxaWe9rHBObJOG+ihmgr33XKcKmM8H09Fp17dAwEl01J1GgG5m2IzvI3ZsCal/atrDb
E+cTNxlFoq14HIip2TIW/lwPVG+FyP+3Eh0hQi4qtU75/NDp7b5jbMJlb4pwVhBr0imxgpigmrWV
Wfkmb7Pi2NBYrZvO7UNSbp2DByr8QAPS9LP1MHbl14Ycny0jXbgUmumeq8axSXggEkjN7a1BN8pL
9mi+wPrvGi/D7oWZs8GEdaR8i48Z9sGVNSio3Iu48njKjl2R30YliT42QS47lRywDfOmZNOgTmNu
xitvqKswIvnSUJ265Dzg2YCIeqUssuXZ7wzzcmVmbwG/DLOBTG8pJ7TNfnkkRdE1fbLWzGak/Kuu
8TSRX9CKedePZ2Em/MJ53bz6cMoVkUqfKXXqXSIwCCGNL08VmkSOTekfU1qk7X1xuHYiIi/57Liw
BWdqnXY/dbt6ZARUbBfaWqRIy7TNgAVn94ZI09NtZVX3EEuQOjXJe3NHkNZcimRnaLbzsHTVRe+n
x65nOtbVwjnxY+YQgQ5RkWbyVERLv00QCa8ENrx7ISbXws3th1TXrTV6UhIBe31XiqY+s838TOjp
cqzdeZvIPguiMtO2Pr/RyrTxFiV6jO3ItVvYfS0JZHB8OiYpO5stzB4pSL7WJ7wahUNuEzdo8ZSX
Wv5kMVWTUX4ek1nnmcT6/u8P6I85/a/1BDJMJLGMT036pDuU9T+LntlVMRozzbwuQ7XN2w7eTUpW
SG/mL9iHuwP5F9aubhe827Ha87k7jwBWG1S2ETGJs3UaG7Jfi0Y4h7xLwwR5+07ZQl/RVH9ziChe
TaQR74bEtvD43HNCOzTJbHaGnbFIooT75FrWVz1q9aeFrplBS/Nkmfvakctr7yUbnprN2fezMOa5
ljbs4e5f3DJut0YHGnjJ3+NcJ4YaZXSgQ4Sq5znbkKU8YRYSyb9ant8n6SZ7QZNimBE+W5s//KN9
j5UKHnp8K5bsJUcos/Y78YJY/QuGpGJf17LieNO8VZQyS6YIufpd7K4w5bJLnE5///Tc37cwvBqG
1zj+7ktdw/zd+S6asXe6pHSvpI9wv3w4Y7x+mNfLYKeh1Tj4fuG6T33xQM4Zwx1JrFNdJtUGJZz2
xsHabcqiZByAUehojY2+UmVf7MoGFzZBDZeByR4yzJqzwo5uIlXGQQzsED9+Uk/E0WokA+Rr0kxv
tS7go5O5E6BtlS86bAvTjDbehOGMqMZca5OTLuuRwSiTQADSGvWUlZzzfAA8ZpaPXgdZtBM5jnBC
bR5qIwpMerJTVZDAwGFLrlvcPQzGyOtzC+4XT8WPd1+rcir2GSSvhhmZBEy85bHz9GkHlAuKfQxk
Hzn5V80meE943m5qORxQpPdGRzBel7Ld17zX3Na7jUij1xJ1xCcvirftOOuP2ax//fuH9qcI+36b
+Vwann83IHv3XfB/9BntnBHCmpnuVTgYbvysYaGb6+/tbOprS4vFczYXZMHfu0EaQyLptO4fDRUj
pz/KcvYd9HYsvFBLoVH+9TUkPluOfiyzG7t+92QK9azJadiJpmVfX3DCsieT17IkUbmtSSVKYvzG
k7CMHWoftfNQDawE/t9HSD9hMvt7X9Obg9eZ4f96q1xrDkgRn9btqOq1HnkbqD1HJ3GmAzWT+xwx
klR1/9Uxu+GYVO4Z1Ji39fXMPHntYJ7qIfkpiyrlmnRk0KuufWAuNgLuSr/ocMFP9Uz14d1b7H4p
ss8N0+N1iuwltPPO+ORR+42j/dTWTv+ZmJKQrcnw0g75J82zr3Taw2cvw4jomFATJ53g4kS5+r72
0VPy7TAnaES1N0JcfSjKgWRvvxr5kNaEoMpmzE8YGMTNnPwnZjKByOPizPbuuVHtd0rer0NvxXuz
NOudfU+eGLiymmmxt/M4y2vX6+zgtU9ORiWqkExMvSz2MombvU2cEC5Rnr4z7h+/SvV1RcrMlFEV
Zw+RVN6TA08YzTXcuB4qlkWY8JtSrF3cWea7j78mpv2eVjRMZQtxDoIuPZdy+r3hevFDmleBld2H
slbhnzFxE9tqEyARyUcXPswG42C/0zphnpGm0RnF6fOHIsHCYTimjoVZPXO3eAVJlhAj5GmvPehm
6e+dyPsKlX3ToEtb8b8gy40UClU33wprkaciKbvzOA/TNTdulRnPMDNxWURNu3fN8WuGJxW1W20F
WIemcxV9H3IvOyX99ObEwBZY+c+b2pbuYaFEWtcytc+T3/7sDFeSqut9X5QJsntqzTBKp5cME540
o/p9icT3jv7i0ps6qVpyNE6Wjx9mrtrh/t2rB6s2dKCzT6afDyRkKgv6/vjqdUt7vv8BN2K1czXl
h91LA9f+MziN7tBJ9HWJAFPplUaIq9I8VqlxBoFjYs4atE/08BpOcmS/WUXFWmZ5oFdEMMYj4Zk+
iskzNfu8Um1uB0Wl6WTaFu3VEaO9HiKXJcNU5kE6juXJrckY9/LB2MwRb4QYLJwlE/9xzRC6NLwq
aJMqPczMSg2kxCdgD8UmN792nibP8X1jl2UMUxHo7NsYo5sk9zowloxZJW6IlWdiZFVud6iTH47B
ZgbG3Lk19U9IweVPtOZrvk/zraskluclJSmor+UOBAjp0qluHTxtlDfDar4BPr01o9qM/T3kyLbK
S4qvN1g0pb0QgJySmbuEVpRAKGX0Qqc4JI9iECD4jPzs0p6usyUpdxOx1GGLQYB5Laa9KWIzlOW2
tR20+YcXVf6R5BFBaJTbI9Mdema7BKHRej01ghihaLT63Txat4LhdphOQ3UFA/CCWKF4FZ1KsGta
WNnHtHitdX3YLKKzUNWYT6OqxHWOMR0UjTmcvd4tnj087Vi/i2+s7F6bqipeGktLd5kbFwenLKuN
XRR9yNCqCCh5yCJZgHAgldBD5BAM8uUCb5T3zVy88uzWRvNKas+6LI34Zc5sEUpaWNpxBFX3Ev7j
i8hwZNV1/RMpF2wzUuEuVqnqnYz99NxYLBj9zoVgnPYT6gGfgDNX+c921hi4t8SZD9B/ZlVOzTta
biCXHr9UnOVhxehzDYVlTSqOfVJc8g2gSFw+3jsQymajiZF8YMt8ZUJAxGliHheXRjpFsLJdPMIZ
a9kRxmzpnzjVxjBykD07keuvXGvJTswR3hgUR5CFtOuHOphQz/rge/IH7lbtpCc/HWY9lWd61zSd
bIzbJtb7KmJu5bbVRZbGFHBuzfuiiM+uneSX2BnfufKNsJv0H5me7+e50p/7PHcPKXX7UbgqYePI
bIWT9ZvG3i0w86U5DJp+NWuzWGV6O6xw4GDtT3VU49wgATWs8/jxp7i1nhlH6JcsKYG5xbYZcJf0
AVqTiXyNQe6aspW8dz+0NDFxK3XOelne6mVKv/bq2WoooZrRyk9iKFBeZ7Y66EgVosUIdLOvDnOr
/SirUjyj5DOvsfiWMrw418n3utdJv5zMaD8ZSxxaC4Tt0bYGdFNlFxID+25r5bRW7tQfFyNe2+nS
XsWgwwTWusfZnx1Gsa1/me3GwOtQtJBqUh+hrpHzkDMbdGL3TI3OUqueUce5vX/JhzMfEVMVV7gn
xxq/6KXRHxvpnea78LzoumxbaLLHRzDoK43F8Is/fNa1ePpUJTBKk76jZ0UReJinxtz7Yz0/EED3
UEV2t4nNSgbuWBFENcMN9Wv/DbfPVQ6p+l5aw1M8SXyJF0WlcUCDYuzbhmWAmXI8dZbdn8dFawIS
oQ6SBcrNTUW3SYsRKHDhuo/MD1fIyjiSLElPPIyHicwlo4x/kr71prut9wrb532pUYby5DAOftuV
bxJzBZEgWqjiKbn4ripWHeE8j3k/PJsO8YUVntktyBVCEZN4PKnOCUvPrXatywAqJi9X3te9Fsv5
nddfiI5VgRiF2pWeMe0ViuHcTYxbDpeVBGYGhcrVVs199pHPnMrkqU9kUjtRSLZPEwzpkFwVU7F9
nEyHDsnI49j0RtBj2dx7i9hhY7dvlRf55DQiheGkdqrHpkjqz3Ad1ozrokNmExSbUpoG6VQ+2CYY
phqQ2TafIehM6V2hyrU7R2+kCa4XKZL3uPHQi2fnroDYoKXInY+1b6ePllO/i8gyg2G0BEel70Hi
jTsMUJb5SGmOm9Q6Tnb8BNdEnuQQBa70VTBKFx/bpAMqjceHesotooseu/clqeVb545+qGfWLW7d
HzNJgtu/l8x/LgCwSYKu+LAhI5++i3j+o2IGl5fJPvGKW0RGFPJ0pz3+HyRtH+Efv/bCHm4LoOfo
MA3L+V0xMpMJrJHkVtw6kpcO2PS7AKFMvC2bTu0qCSVk0BaNixm7Lilg1qb2Sm2dp2m/BxPB3rDe
oHpKAttpl4BEJzr8GaBmwaI28EtcsTGnSKOPQdYt2T8aU/Mu7fntxaN+xcAvAH3clea/vkc2mIMZ
oQd7ZWFuACucmiLXT7Yj1apVMIShwUzB1FbepmJNc5gZUwxLfd/ok9+39BgfjEyN5Oqi5Jv7z7pR
TyGbMPLU/WavVw7KCAfSNQqVaodU7kuf9T6bBf31jid3/TFek7JXHS0//uRTAa2bkXGu+jawtH8o
jPRR65r2ySvbf+h80Br+l1+cT43hBatIH2bHr784yUoC2FmR3tDXP1h2Cx++sfRtXhl30eseKMxE
GJYFgi61omORJNrRne/hj+Qujk0HXdmaqDOkdhoYcJ2aSX8wlpl6ba72fKOXrG31bQc947MFftiH
3EJ24Rh4DlJLl22152UcPYZiC4Bm0LEaXBcF4lYizVYEQeTPeafFQRFzblmCUUaYJfp+1meECrrD
hNqPn2qdQA0y0GGxdLkTmpb105VauYfcmG2Uso7gMeKNLIpiKyLoMG2CaHeULYICjmuAHk/oV4gn
F9pu7KrpSHLmmwXY6EPBC8uAEGvLjLZj6z1HQnfuj8VpZ24xXXnkzX1y2iyjhlquzf2AGGDZWr3E
scFEgVN+3Mn0HmE9hmkhcMJ706M/Wd/zeQE6kvXdtc0YbRa6FpLURnQJS9AAZQwg3HyQ20qhbEyL
dloPXVyu4OMUeyLc2LMq9oUsRcD1XUW8bAg/fYwAIZ2s7ETba+z0vGlO6Twt6+YuPcZIC0VA57Ji
O2ds8nKERkza8taJqQIF5g5gJ3IMismmqqVqDpSbuUyYfeqrQh+OsYN0w85Z7XnzgFUeBfiug2W1
8ZCqbBhtn3VCwGEA3Y+Y3E43plF0kD2y8iJ51uRjs/v7qfYnmsLwkUGiXCMbATOo+duxlthzygRr
zG5DT3Ss7xtv5b0d0pEVRbUYkJjgjjc0pCQoBhCVRDb2OFOHxOeREXsHFfzjBf05FYADwsKXxSKb
fVSEv95Kwutt3tamvOUk6gIkYZsYTYUiqg/pf66xG2MzCW8eOYoaeVz63vRTJtkcdGL8vDhlHkZI
woCtdwb8ZpZVHXrxFy0b/rWb/i8zFDy73O2YpJCiIdH/9ZWibLHA8pXNTa+7ZRWbYg6IFX03SeBb
2xrZ9hWLuE45X0ySxt88H7NBDdnFNs+V3kyhBfThtfPqLcAn/Ra7qRYWyIzAfo2w29PkR+MW6C3M
NDRYrx3rMrr1flME+ohvfBq6p8LF46cxDgvRX31xaJGAuVv+o8iNtV6m+Qu6nJfZz5+g8ROjcjf1
JCojQtG9U9cLEhNwCfoHJgooC/OHoTI76B0mDim/8r/MovvhcXBuof9goZp961bP/UQ0S84IKyux
YZKWwu2Vb2eDIe1YM5mYhfo0JElozRw1lhoIKdZ7Edhz/8rvTHibyk5tRMCKzjQuc1I2UIAN2w5T
VINp58EFkLEhMl7txnFDDMHImb7zI78865NY28qtb4lJHxctTXXfjohAa5dmm8Ua40df7/aZRKA/
g3qbspGgdBhhDk0oxEfb2dfN+CXN8zcNDBERiYVAmWhsjcH+BhdqZdz1Y1Oe9Pt2oa9vEVM2jQOD
Y7LlmT4LiEyyH7LYZJ89mEElFucfj8+POfcvj0/ToMZwDM5WR3A9/bb8Z5ZhZnE6dLc4KpcdpxQi
OtIkS9WVK6WhfbDxp+zjcQgn9zP5zF6gDaYRtG31XSY8Y3WkY/vUqD63zisanYdsWnamj/SvLUuc
rUmbHCgIVw56tX1M8vaB4O9/+Zj+uH0ZTLvofhnDGS5+pt9uCk0jZUwk5XgbaCY2+HPggyzsxhi1
rmq/2oKJ0tmsCvvw93Pjj/KMMwMzmcXJwRYBrMSvN2MMqEl6S0dAuacUHpM630xj/vb3H/Jffjk8
a3hjMGrjGLZ/O5tM5NRJV8zDjfnjsl0wkqxchDg7Uxzj/pL68/IwzHRwf/+p9yP418sCji+ceNKa
DGzxv/MqGoR6Pm6t8dbr35dOX0UdfLc+lSpIawJKi6V9//sPxIr1549kXsGnd5eguObvWBiyWTTH
zy395rJZCJVoDbyY83X2Jxq5Jd/yfzn7lnUYzcjeclpUtfqwbd02286sxEgFYTWST94BoSRpKM1k
baDjdohiS3PldE5/MvDq1FWjn2rPJJlWSusgl8Fd212W7jVvRhteu19c1ZirmIivxyWOF1LsclKa
RVcg9IvnE8uO+RpL8KhVYn7uCCLftZ6/E5WoQ9llz80UM6FwTBUkvg1RZVZHzH6ELsRgWeJsizU7
RgnLDMya2rP0ZYojPJS0ccQ73Cbl7UfXrDg54/pkzpycbe6vFkmYe5J4LLWlzszY1tiFhqNmlHJ1
cJLlR4aZgbLGPQ8oSvATufZW2MTvVWPHSsTP94s1Ij8QY3nfuV5UNFtUEsuT1MT3yS0SaDCjPLCW
26Rpu2OmySOsPrCciDaLLj53qW8A+jTzE4iHDeNvcl0gC8NMJI8dIVA/58uuR1yaTM7MApuFkA1y
kVBv8W3uk5OtG5+UIA7c0bvvyk2b9eB649GJf/pLG3/yQMFtwZ0lOjnkXTS3r4ukUtGigFCp4tJO
arrKuiZNfvIjhOnKPDChFLwo1qKsYlzoJ/s+h/rWm05Q0KuijZ7KgNaeOl61Amd5tnUbOdLVmmKX
Ft4XkIfm2l1qd913wAH48EOaFLvx6k3fTeroYqI/mMZykGY1hUOBg7ZlhKlhAzeK8V33qozEgkiQ
qlFkrEM1kIGuPW6matgVCagnljMrmx5/LZwkWrECfClnftDsYsJ3rfKYslBdLxFDhmJ5VXb+jRal
glLEdDueB7bK/JazzbpgGfsR/adYGy6F4Zgh0HRqG8kVDuise9MkaVWYndGfrxCgyBU0ShLEsyTZ
KiL0yFbIx/sBDbBiiXo2YTUUGHcJYkUDXAySoBdEDmSJLHUJJCEeMXj01jNkPvOBIHE0efF2tmMk
qIkigb7xA4CdZNGlBf/iBikLMzsai9Hsvc4lNEjrPhPLmCJAHR8qO5OrWlNPgyuqlzmpj4ulsSyz
xHQqbcb1nnEEcJI/o+Wz1sKYmRBN3q3tyy9Q01DdE3AaVFYLmIkLzEEwgtKi4CmPzIgPTxP3koLw
Ovd9YbG+xXjtbE0SUbumPoxxHG0aocsd22Njmy5mfdeHx+GiXIp/TM96G/mMgEvCpZ0HckS6UBuZ
vxVnHrbULjz8sStscYINry42iDRuzIPjVw3ATd7fxn0FWBG6S0VvJfNTY2OdnbjvHd37xlKWUgzd
ZLLoRNtVFAiF9S5glT705k9/0sjVifAAdq7o1jbHHDBogCcyz24jhpJd1Ffzy2zkh3vk/RekuxlL
SajVInn8ePzSCbznKGQq7kVCj9qaPX/OAg2S2rZg65ATp75PUndmThfXT6QJXsd8qNeUVNF2SZ1w
NhL/mvIaMFwwunDi+lH9aFWNYAgf72bwxm2cuctLhalRR0XNwtp81TV2i37fn2rk5CumEwV+iRTD
QKeyo+qsq1BKcg+1zTHuIFoOZapOiQbeOM3OzrZODeycCj17WdYvPZu02lD6yp0qb8vutgvZw1J9
1epkpsOyY4G3iX17PjsVpzUuZdJxrTojcqLtSJkat4mnA+ZcOn/VLMarHrPhopNHAh9nJxSTTZBP
Ppuoru5uKRnZKzvRVkZTxixCXX7FkcFolxfvWl3/SKvlXVVsYBMunXWVP+Nmv2H8GO+qrHJfoP+w
/Mi9JIV5IayoPRn1zH65d1am4QIArWMENv74kGaqW+UL84QYye+cyJDA9jrIfO/TrPnt2ZioZqUC
K+wuCbd+DoeDfjVaRghjjaFvp3h+JS65g9YKFcvq5uxBZ2AT3Ff6aLLa69Qby8qfmC3mJd1rXzcK
0oR6l5xpgh+xRg8ZaH2bsbJjhsiVBlZc6qhLshKTTl8GCXXbmp4KcDlCjiH1rJ2fEbSDOcDdAGry
uXXzciMqYzsTI0CrYDGq9cXPcZmrM/JYJLzoD0rV/+De8MLRsh5attMr29CiMEXne8v7L46HkCIq
4jfHUUc0bvGuxtaBrXdFlhxKv0zKbWoWfIBSXFyzfi0Lgh7BQ8a72a6eltZwTyI2evwscbSHA3PR
7ZsbJQS7x95+MuufWe+py9AwNJRcH42Ws71OydI2qifwrA5UXqYxc9MWay9u1TGCfuMLrAyL53eE
wZqktlcHTTOY+d5dYcvcPDGXkJrqjqm2FKd7JM86wZszo9J/i2AjMgbKMAniyW6+596iBYOInVV6
lwDjm2hPQ2nfWYXVeVCXxHYgmBS1s/Ghqu4qBsjMm7VT4uTRlyLBH+aty0X5p6T4lMZFE1oyKjYo
t/n2eb9JdWwcZqRXe0iYl8b2uB0nJ3Dd3Lvv3latZolXrUQXL7NTNnNpavdLb+7tJ8ix8YNT017A
Boq2uqE+RrS4a0G5aBYOB5mO32zJFi/WOXmyKD7NDbCUlGfMxEhpE3lRg+nWmlcc6WJNJBkob0dz
t5qB24OWp6M/yk3GLYzVC53nZr24W+B83a4TdAhA5y30K5jwYltcUiJHPnkDQKu8qt6qwbgbfsRG
68p5jYfg1UROdgCh86BBDDcmZ/gW21QYKRJzIoCto8Vo7mhA+GMfDO/GNdkUUuZTgIwrvZ+XPUrT
Fy/DHGSl8FwxE+XrWeAR0ySzJmHKS1F3NZdprK8Ik0pWo4XEwGbgHXnyzbOQfdTsrHeJxnRTVK+D
2Qlm9eiHtYW27+9l7h8W0Hu6JPPcu/LI83QEl7/2DIs2e6NXtfbN8IE5I9PdN3UL0NKanuuYZCkx
+GI9+O0+HkpumTheVwq7GvXB31/IH/pk0ybu1scliPTDwHz/6+so6CliO9XGWw5phVsCw4pOW1yB
tYbqs/Uc9aaKEiGk8y9fs+Hf+6Jfmwubjo3pDykw9Da/J7OwftCZdBXTra1N+EUEJxcs+9ba5O1j
jMGKlQAva4pPel+yCakQ31l1tBrzuHqQY8oo3mx4/ucGNEPDKDDWw/k3SSKiMco+Uf1bR1fMFfAW
G4AacCMbic3/kHdeO3Jj635/lcG+si8oMy2Gi30AV67qqs5hpBuiW9Iw58zXOo/gF/OPbM1UV0m7
ew8MA4YPBDRUiWGRXOsL/8AaBHzLd1R/VbdxAKLC/Rrp7b1jtuLRSWjSgObWNgrJ4hIDgvKZdmaF
eNGX1OhkRCNRqwJrPTy6jUYnis8d3B0X9NLSvVOWD1T/lW0EzXkR5BBptK7yDoS1iDmJA3Ac/7Ku
A+h6XVatW8mh6OyoRFSaBT8HJPNOKRN6e5WswbkztlkCMVFpI2sOlPDa9o0blyLDdUqCiIfhXSEF
Cc87kCZJxMa6y/QKX0cbvB9ExHGZsiPcFSUYeuRtkrR16ra/HLRuGfiIWsdQ7beVWvD08JQgDJP0
T470TaSuf6B8CaKUhbZtzRtlcDfQxoKlxJpznzMMCx6dm3DIezYih081MrkLURvugYim2Zaaeafr
DVa99lXNFHKLpEBx28S5P1d7DfNmxddudK2tL5uITLbztGvFtpuZHAb0iitgIIEW3QRBjNhm62Fi
IzvdDldUryue6ByYl72d40bJDHulkkfOKPy4SILG4Qs4zxmPbzsrIeCsTSXLLjIaVYsqAC8JhsDY
CQSylq24TAsStsGK/E0om+IpMb+42E37QJSf1CGC32tVoC+B1dmOvLfQ1vJm7tJurOCqK1ppnrgo
1CouykM6yAAy0aikOpzMnRASuZKZzT6URiKtLz3qdpFgkZYthknnCBGkVRfij641UbWKox4HJCVz
qbjm9lVVfMVFU9rEZl8sjNzOD9OfQKnnbgE0CLl38xJ3ttvYQtse4RgYs3oXbnLJT2+MMfC3cd82
IxnBGKE+i/ybATbiQgIKrCRKvo7J4imAp/NOznKAb2RJtLZ7Jy7ROBNXvVdKiIM27j5tZehfSQwJ
M43BFVkDTQUwx2Y8Nkda9z730c7wat8FyNa9aE4o9sIlVbO9eClzk774i9Jx01s5bbQdvhjpBqmk
rd9Y5aWbNzhxkGmbvrZNJMiDRd4Us9DRN7mGr0RhKJ+jLvP22A/cYxpBxi/MpxxtqUUpVLIqe/gO
Fhg0ZSLf+YLIUfIka2PbRnjZpA9KjQ8MrFCyuq5zVwbE1TXuBNl86v4FvnJRw5LaI26ynhAHCpj/
meIDnmSm+TyJ2Btly93YCw8sS3zZpcDIZ5mMSWlIj2lVmVF+aMY/iHxnB4iP6HWHLJKTgriNiKfR
5Icu8TrwPvRB29w8uFFeo/yrKqyubQ1dkGkWWsYeW5p1LrihOiu0ngdAT2HcfI2NtN/QoV5WEdlM
YGHMKKBHzrCptDaO1rVXgT6US6H7/tLKPJiWsFvXguX0PiOTZ7rEqMULbfn+/bViKsifTtiGOfbY
QO8g6kNx5nSxqHOjB9EZihsplXwaMC3AaEQKL6At+bhbeB6oCUFQ0uA0mSAjvqy8rr8wG//ZAmZ4
BdA9W6VaBKTJyThlIiUh2eCr7WuwL7ROAG6qcpFeIExozSlHKatCIn+FE7ggsnRXzaCLax/JNfJ4
98KijkuTKd97gdVvi0K/dsCmzwZVLVe579SXTqw/vD8Cys+lPgPND4GbmKlrDMDZCATB4MYFZI+b
um26teCBTVs8hovgUfPlAQXfnAk+Hmi7ZMFCEumht/JulqX9KoJFcycXefBB5fbnBRxkyaipIaPc
ATnibAEfcgWspjYYN7qIr7rA1KB60JB1XYTUSkRvZr5RP0o6xs1El4/vD8dPAv0a+lkAKccdmxr2
amcdHHabgI3OjBsgCVjlUhydp7gHbUWEPDzaCmgNt0CKku6P0CjzOYzSZOs4UbfrJXmYRWl83UHi
XmdKJM+NsVccSdLaNoICVH34BROKdlRPwv06muUljLeorG+JeKO9o/+hjD7IgCU/Unb5xYCOwFQk
4WVt5N2dVZHRcHMbOGHmTdbJuNTaNUTSOtIPhXCNZYZaB04zUJfqAIaBpQQfFFzh9v0UFZmCVi7t
XE0DmHpe6O0TFWSCbXm3XQGLwJRgcBt/pH5hkmdK2kJxB2U2xWhtnVUzK/N3ObSsXVhrX7Q0lxaN
GrXLqByqnWK2d0OafkvqeFmokXGAHOUukAuo56aeutcOsnuWeoedyUtpGvpSLuhy0+srbooGE/ER
CyZZ9CCN4SpCP/MWDR/9Psto++bJslXqYi2D3oV8ZVIupFpB8IpStNBxBW+8C4J77DzjGCNgp9Ee
oAcvWh+9pElnmWkK+ZWESM9zI1hV3l1gUuGQVIqv2PVJ1+pDF8fJToBhFJl/nSPE/UT3Rd62bnQh
VVS/1bBr9gnCRStVKZ9JH42VMTR0a5W2RVnA6ecdI3wdZAWuKl2xtDFQ3rdhgACBZT/xdRpRhrRP
LbPcdGXnL1sDDFtcoJPKY5PMYdRmG6cVYtlL3dIrhwu8zJ+pDHtXDdilhZ4DOWrbFKRLBoEp1d0t
CiPu3Gue66FxKB++5MPvKVXfJVDbCFWxKtjAbiuXkauHK/wyzCsb4o1tk6LJRmNeIMtTz1t65qMo
RLIpzQRvm4w+Y4RMKci1XgPUW0PHanJ9w7PGJF/nT4hro7Nhfh5cqaZKpe+8vOxWJoMnI7N5S0YU
YqDr0x1X/d97y6T5TP9lV4zdP9sNQdO61F6G+iEI6HwqFlGVGcKJqd1kmwvgZHENYBcIfo7/c7L0
oMJcyTIcA7D+7rKvpHqOX7UrKnM//UFtEE2A0Jq7pVru2nAk2kmWuurKgAvtxPZW77S5qmrxRQ9x
8EIq6Ao6SG6INrzP2k7Zm1X5TQmWZYcusUu7b5tkrVjFDRKpljBcStEdCV1YRbMs5mYrbATsvdE+
iZRV8oy9q2ePNOX9q9bCKaTTW2UnisjceIZAkSNM91GJE1tARwFjNinY1jFIoirCfsetPAxea4Iy
v0Zno9MruFAaou6C7c6sNOouEDestqYVo43XdVuZovmyWZKgRYsuspJVnpkwvQOMwv1CrxdCD7QV
fRl8qiVkKqUK5V3fQjchEwu5lK8GlKCpAG+Lju5CJenVRg/wD2+K/KJNIWW7TmDNEomZzvfq34tR
ah35VrFGDEgOtOc6+SbMXj+YbURUkYd/5C7lQjxx5UGgzhBZ7VZYD3pYXbeRY//uiGynSLG6Nwql
uEFp7Jqg8bEL4N0USdeD8076lS51BYt5kS6AfEIOi8LbBmDAheQnYz+i4K7L7WhWYEy0NMuKZzbU
QaIT6VQZPYdKuZXlFilay6q2Rk5nAlCyvmzruEVMgtasPVp/SgbokMrDoBosY2LZ8bYFH7tE6ugS
7WIfGZUBKHSQVRfTHys4VG7cX9Rq5c6wuutoCQE7EaZNUa3MFGQGZH0Hb/m2c43yTq4AihVC0i9L
rNm3eXhPPjLzooa+j6J9KVxgtKh9TPGfGhvPtlxXF2Doth3g1a0W4DYD7v0KKnu1dqDLor2AVTLl
wnrpBkhJGCqsC5Ad9g1yG4qSyLu2xU4ey4RnX6n0gzv+mf5nR/GskfoPeC8/U7VHs0VVNuBZYbmI
kdtpIIbVpZ/UfeXfarInf7ESOkx48sJPmDMizMFxYszsXmy9kKe891wPT1AyvsGjfVtXBhyDu6Y2
QZHJhXJZuGL5flzwMzxBY/mkqkFuD31enLOqKsUqY3Dr/q0/fPYQG1sBqUdqOrlyvZCeuwvvAxMK
UnkdBq8WFdnrKvq3zIPX39PL5/h7+a4x8P3/Z97BoOL+x5/WvKOJ8Q/L4XEg/vmPbRk9/zZL6+Z7
dWI4zI9ejYPFJ9TFWV/QDoYUShRE+PvDOBhDYQJugvlRM1XoJlFTkhaV989/oIj7CUtgGekAhZDJ
JAw9GgcL4xOGC2zSGJ0+bITL/45zsJDP+tGaiVYgRSOhGSomhqgFnt74IORTlLgcZ5Y6SJrEdi/t
9D6XyDlMIqXpz/QmDhUu1pt8PL33+p3j6+nN7K+f0CUZAIvT5X2zseN2jps939ibrx832am68+OA
jrs47tvOmeG7HALB6xeP+zl+5/je63fOTuf48fQ/YxqBaV/n+84lvC+nnR1/c3Y6v/zd9J3jF6f9
v277V6d0dnh1OgBHQrF2dvbBm+E6Hs70v1+e5vnXj0N8dmQZffRRg2Z4vSN+9b3pvdcNTjucXp8d
3tkxnW1menn2lbMdT9vTCspYeR2KbVUVSI6Pf3Lby/YOnUelyFBh/+stxcCFEU8IOdu//nf6Ypl6
OAJVRricfmwZ2SiYM25i+vP6evoIX3pnRXr2/OY7xx1O251+cnwvy/OZVeHdcnzr+LXjd1+3p7W2
RkXuzwM5HjdY3yFaHL9OxQGyFMfxehatMvQytePxuKf9jHuNWs3ZnR/n2RBNW0zcSH/d63EH0/9e
f/y6i+mH0+mLxH15/UQ2AkZTKGKQV9MPcFN5Pdnp1ZuDnl4fz3sa8Ok8jx8YQVfOUDpo6AFUuP/1
UrVScs29mf6kAqlYpWrSBWUO7/W9iuYPAC7QAdNXpg+YMpuLwR7ujj81DCW8in3r9VvH9wfEwdBH
NHGqLH/sheD5wVX15OL4LcXi3mjdPtpECYoV0B1AzRblIGPnxcEN458Qk96V16BNc/ydLNXF1jLo
Vr55zxPyvoQlf3wrTjEwjSE1/HVW02e5NawDc+iJbP48W6mtv6tBEO2mL0zv63g1kAvY6Xo6hek9
p1X9pUa8vTjuBF8MpHgVjLzevJejvqwJ/+v0q9ff17qJCEX7OuzHPXflHkpbdH18J0uGg5WW5f51
TFC0zGdGV4Tb4/YTghQgHv2/dRH1BEDHNJTTBk4v4rRba7yIGVbvxz1M748X0W8r83J6fzqNdy/i
8RyOF/L4nsaFfXMhpw+mC5mpzb9zIZP+9UICwvLd+XgRKRz3h+Mx/3URj/tEJTaB8NKk6+lr0yj8
rYvY19HXui8C/KTHC1jSoT9ufdrmOxdw+nz6+nQRA3kIt8fn4XgRX3cwPYUpnaE3N9f0FE4XcNrM
9OPTC5ioSbA0Aj9dYsXlbeRClAuYwskDGEhz6/cp3hfjyz4V5oU2xDh4jC/xHMPZIwH9OL6SZaO9
rmxnN71SEc6/Mw3aF9MPnSZ5iLMNvYrm3q+y9EHXkxWkCP2mHz/SB+dG4EdxNX07RzuKbkZs76cP
BbQkYjhVvG65zJGfjcPM2kyfBqUOAkcHHzX9VrFyuMkd1ibTp22keRtYMD/Oxw2aH+czfYo5gfXm
fDpb8qfzQWXpx/k4jXsxbdfElng6n+mz6a0/z2d6MZ6PNZ7P9IqG3Y12ej5Y0tv76cPpfGwa0rtp
JEp9hFr5FH6mTx0FtSx5PB9VmOGr7O/fygL+TwJ8PBa+pllf+K5X/ce/SifGo/nrW+V/TNkGzgxj
8H3yYplUftXf1N+L/vZ7WUfV2zD93/3wRzh/32eE81+RKa7Grbl+mrwN6Mcm7vtZQPnbPP2alr/9
t4vv3yM/cf/7+c9f8wHb+EQah9jWWFzGv2O0kX7NB/iEt3FkhWsjo9duAEf9Mx9QlE+WSnhu6wbl
S+Sxj+mAon6iz0wWYVA8Rz2bn/05DNevjQZG8F9aW5yLgYFKJV2hDm8gSEE//ad+RJQqiQgEVuJD
dIHTzA4lyX1Fp3qQzYVB4SwuC3TAmPj1aqeFGbInzlL4+iYB0BjrYlFUNBmRp1w7Qb72hb5x8+Gj
lsEZnnU8SJtOAbLACBLDSzprGbRWrjhmYmhI3XqHpoLoGtPstGPpuWmc3/P0s93ceyVwP5/G+wcw
AzEWAt50bKadm5pCIdnUMHiY5J/fMMcUJW5Jp3Id7Z/gBbmSA35jMwvfAavI9JlloYlhjBKW+Ui5
uLKF9MXgC8kArkgznT2OKohmpM61lclb7ELhjkjSJnHqWSin3hxv0e8mKv1x4y5kI7vBQ/lz7897
F766ii4FEPoZKsj7QpX8mQfHd6CXOzNtCbodMkyUtnoHIS1QkrFZrxxmxaK7zQOBJQqI/kr/bDri
dzu3nyN2gIHKozsOUTIo8cy7iUwMS6OHUkjPQd8CmYnLmdnKmzfPxo977jcK4Nepn1TlP/+BdNwv
hpCOl5CxyAB3PVmpvxlCuEG9ZMWdvkZ9Gysy59aMSrwsXDCVeAkiuqOZ61TVv2pFM9flHAG6AkRK
3xsmuLaXvslcpHDSm/H0+845oHq0gaR9OUAIhobdrrok/wZu5ruVM6KBmSNe33w3XepsbqR+1rSH
wXdfGrt4nIZz0GAfpI31jJHwXs4xCqfBiiTDBWrQC6OKr2Fu0Ngu1wW8sLmsPVr4lhqm9yQwvMmi
Ymu66WPVlzeYJ78oKle0zoLNEFdr3eZa+/SIevaHP/we4QsKncqh9UEpDugvVMNjoY1yKvrKqxUS
b47A2JZSvK0yB+Gl7w0jJIpy56pi0W+q3v8uN0h5IGYO43JUo10XWrpWX8IEmQcahVFO82+kP+R0
L9P1uKMQS8jxKZU8sajqdJ0BstXRUcJNeOaZzaWTlE/jT2WtfFTTOawWtOHSQ+f6N5KG2x/YgLlf
5TcsdmulNS+yIuVhk4qb6bb4W0vLwQeLW6Z/VP+VKkxIYb55gH4qMf3PKo3+138mv+1S9Cyq02Vp
+unrwiKxdnyi7Y8dsUY/2UBu8s+VZfqIBivmIyiaCtSZeCB/LC2K8YkbjtriaJYsv35UpvVYhRo/
UlSgTMgNGFOp6e+sLGdC8jSyqFyybyRiqIcZGFie1pmcOu8kE0DhvZ6/kHhvggHISDTP6wCb7kRe
tPQF2kWLkkbQDBm+TukmFQiXhb8b3T0sgU0sqVtccEpTWoWJv0u0XQDSxk1XWv4dvsgiHYB9ZpeT
Tq2NcPSgSOvU6y/h4C1NeV3bwYbm5KNbzemAzwLcI4sPTBF0inlv1oafz/GsiIytmaqbcajdgwAU
Bu3GGtKPms97GCh4yRblSnhDNqMh4tp4LiOosIxanHYj56pVcBzf5m36EjcCco0/wP+yqltVzp47
u0OLYhlkGxukYPItapqLJlVvM926IzekxVYjBAIU5etoe+zMqr64MzJYQ7LdXgAKZSHMBbqTA9hc
qJ0zzwbbnIs/0qH42iCQ8ub2/NX8fro8/xgFbL+ReNUgz55P75kH9Vd3I+0+imnhtN1ML/Bkho5W
uy9m+jLQJALSmUje/P0da2Mf+bg0/7TjKbh5s660fiWcUvG0eyfYJPkWOTF7mQBLlAMfNaFNM+zK
TVPPlW4VhQCgL1P/UMmXmbOFoxpDILA3kAIaMNX5V2PbSlsluRit2jPti2EAPwL/P0OpxbXXarFI
8ZZ9//BP6dY/jt4GCUfeTI/6/OiDXqXtAoMSVex8VQbhshux/gIhHOMHLfP/wlz7L2fk/weD9LGv
/1GQfngu/Ofkufzt2/foNyaY6vvbOH3cwut0CiKR+rxqyBThyTKNsd/yo27PJ6gk6/RYYG+NxfO/
JlNV/oRapBAYR+IMjw8sm/tzMtU/QYLFGo35lNlP4ApyFpa/F6afY10RizOJP3WE2kxsj5HtPZ1M
lapN4qLu22vdRDtHz2wbr0bAANW1QOd2ViPpO89Aey4wa4rm05+yNUFoh83vbwbxV0/7WTAn0/9m
1QFsOhqewBE8m/MaJQgBESjNNVop1iI3mIX1EiKJQbGvTyUcLQR6jgEaEbpfWBvFf9LGY37/KM4h
HhwFzwxdFpULp5sQLk8HBEpJ0etlXVyrRfgg4ho+gkiLueuVzVyA4sdhGyBuCyICqLo6LO1AQmlm
/JP63sFUs89gONrr0quW9DJdeuHG5xo95rVduq0+w4I0vDILWf7gmZ/MZY9T1mhbzdLLmq1CQaTX
MwF630xZule5QYUg/bXjg8NpYMdg2CpfhM7YIh28W9cA44k9CxqXhuhXcq9EczVnITEyHfx4avnA
4e5bYd3bXnCT6rV16RN2oq5pJYsaq9h9ZPbxDbkA9Sp9Zqg1feYMCzVZrRAYQYN7icW5z8vExpKu
kdGw6/SZWRnerE0dVtHxEuIwB8qlzGadAdZAKjDrIvSEHoNO+fsXcmJ2ng4I1FvCFHJdrikryOmF
LKjeOzLWX9dy1FrMsq69193mj8RoovkQYxMWqqOBoR88T8cx/bFjYomRDRIr7kcWoKez8niBLIwe
mY65sWCFG0RVb4VC0DxAZq0IwmsxnnZRVtai9zFkmW5iifH+e6snOyRQg5Kqcvao6FG6Pt0h8ZCS
eUnsXpuGO8vA7OJ/GqgzbuSXISHpK8dDaAsvHoF9+ox8Q/lAwfNctYRDoAxhIUgJaRkO7rk6elQP
blN0oGf1CC0Zww2CbSMZkOaCslwqcrX1AUzMkIihVV+XKnBm/7IsogRx6Lp6CBXtSgKmBv9lhWD+
bYFMTmZi54D1wyZXK2jmZMMXfcXP3795prE5uXlggDENoHEMME5l9j4dO7nJgtBIBvUKF/VZVVn6
penmcBbGC1blsk/lIugQe75t4wMj665EfWXJuNj2sstzMY5sMQCskSHokOUsNKPbB1oIscjRXxKT
kKyNkuyO+s5lWrdYxOXuCiPW37vxclT4pePBKu/8vp57aXxILau/G8pmANIpx/e9FN6laHuDp5bk
W93aup1j41EYDvdWBOUwzjBcRaR0gc7ni1u4qII4qO+KwIkXQWl6y7jD+SeT1VvQYktAXu7WlvFQ
dbMYF9gi0LfTIzPdk7ljW3tdw5kkgqsBiPhDgvZpqMttisijomJzRWGK+8Q+C+dlMLxRSTnryitR
w3TUIF+0XUbK3eazWrO7dac07SLJhupb7FTRPkFLHsH2OWS8fK5Thl/qMlZEFSpQI+vLDp0UJbrg
wc0JsWDxuotSZaxa45aEVDykjQ77zJBmCLtHC7ShZLyssVBwlcZZQNBBGjm6rsebtK1QJGggpqxg
BoELsiD/eD0MHjybIMszg0iC21MO0xohtOJ7pNr9yjI/UNX/eYUex8e0AV1ZikzWM47fm4k9zrrU
bBtXvoq04DAobbXwZO+7jg712k9Is5El0C4pG82mGWx6noccIT7kTMIPjmVKrU4fCxXQMBdprDgy
pZ7NqZqc+xDYmuoqVQfnoPUyE7yBEThkGNxahjBdepKpXhJyzLOGD1mvEF5HXHaG/2ixzYsqRFML
4qaH92/V4I/oN80uKyofRjKKHjl8MKjNGarGGQp/qqyhTBA781yKDwoijbC8yq2nf7E6iSqEMUNk
rbkCp7xE7rWFhFzc5UrxkmM5vetNY5lH9IqAazr7KAUEruWGcakliJJLlY3huMvjEFT3iVw2h66t
VtMc8rdC4/+KFW6TuO1fB88rP/DfBsrjt/+sO5jWJ9YrQ2OZpEI91a1/RMqm+YnwGVlaIC5jYnMs
O0iUrXXTkFGpUcHrAs7lnvwRKkuK/YnsBxc/MSp0jT/8O7Hy2WomQN5QyYacAVZG5hinrPHNk8ji
qWS5VOmPmd5314OBDK9AkaQdlC9p+SVVfY2EWHKgxjYvaaQj51noF2ZUddeSay38jGhQ0qmIE8AF
y6zQIE/bBp6j/SJX7KcsiFEwxD3ozfD+Kqwe58/jMzsdtVBNZldiIKy+xVmEn7mK4rmUuR9Ls0/W
orVRLFWbz3CqiIoanwAWA/o4o65gBW6PhwjmfEj1L3K8d9vA3g/efCRb3/b+AwLS1Zf3D2+8dGeH
R3pDJQcIE8E2Amen01tQd3Us+6rz2LYFgolNiLaBmwJAb+lfD0VTbKXK/AajGV63/F1y0AqRjfwq
SIZb1/PsZduX+mLAi7kbIdeoxdv7WER/lDVstU4NJMjm1QaFLG0bZUoNVVV2V1Pk44/LDV4TWDAl
9a2Xz9uuVx/7Vkeq8/1znEx+Ti8BC9y40rHA8U+cRWKV1vhqEyfOY2PlNw3ncxlUA+45gXbZYJOC
dI8nU5nvrZmulvuuGi4Iuh2q8rm/nuJpIN8iXQPdCT5AK54plI13h0LdnPyPGMekAXJ2aA5WnwF1
PedximqM2sZ5Kkb8eilhyJjo+F8TRSJlEeoznE6xt6PCDnPb2Yi2vw/iksgySWCKusOLahfFeogD
ZWlINcwfkRAE9f2GsCNYQ3ON5loqNqlr4EvmexiaBPiU9KweVUaaF49xR+86N/j6hPuA1PeDmG5q
5pxcBYqQZJWaKsaHl1Tn9E6rYdJFGUZdTyUSezeQx1y87wb3We9AHDstUlxjjpApOdogirPKRQdk
pG0QEhAxLidKcDsFQ5QC/HWoksbogbeZhi3oxSXWF/mdhWwa/EWM6HtrIYoaWrox3KVghrZejhwx
uhJDNJ6hu0VBGsPFTpQbuw7vpNGG0+r6b2YvtG1MFNfiWHUXsbQVXivvBxf7bg3N+YNna/qCMuzG
8l3jmxN4n63uopDj9FvRPmAS93tbGgDag0g5CMvPupsP7mUqD6fPq6mMZSWZiZYknaLc6Si6lWQW
fd26T9MFq8NYB0sVh2vuZyMSK2CsuC1qhKqyizVwGFh7dBGMlZtW/gcX9MyynXuXkgVKaFBjsV8y
fuLHBjVqL5Up2Y+oMmpbwjN3VkuIqwUC98UxBA8EWNtEd5h8gzqZWVhRAxG+D80gwoKQSFu2XX3H
tPDRAz9OWme3mgUVn1sNUCTM3bOYFvZm6/gVWsuSE6n3WuuFq9bPjXlTk4URwEqJIWErkg7zqbDR
jOl1r/j+vV8MN1BQHulYWiCc4EG8f/nG3u9PR0atB26zwXImn4urm43UqiQ39qNWQe3JnCvVLWZm
2PWbITfQjG4+TwcDQBkCYJX5C92jVN6YSr8r1AHwnFsUu9A1VkMj+fMpXYEnnCyGQhnggktL18yG
QzbOt6Vb48OYGP1rgFfKrbeok6JbV+WdT2z9ubVqfV6HCP5yy2lbgfxdIvfORvOh0ktNd92pRjjv
MSdrBtjqU4UKy2VaomZxk+T2OO10DwpWeLsg6ZZG3Hc3UCGWORLikqx9QdxhUSFyM6OoBLp8zGQi
WFgzuU8AmKN1KSGWtJs0d20FMdg6DS8CqHofrMBnJaXxPsUfGnNjTKIRCDXOp38PCtogsQY86TXg
ai3HbmX0dYSMu5smkzhbOZoRL8CHKYdp+BNyzaJHs66VqMcHJIeKEtB8nE5BVOmibazL17tet1ZK
EYUfZO5nZLrpmHVlrAty8+KcNRYg32YdVUeTuNMq55E+akUaS0c1lCDVBAEUmCzAH8FK47EHvYdr
zJOGPtCsFUgB4894zSSc7khZrt+/ec9KOtNBUTrBMwyAvQot/SwrtzJKmPin+09TfopUPqtMoOnY
mzLd1n0u04clI5vWzUZKow3kiPuicTsUbGP8Kvvyg+VTPU1epyMyABAQtYEkEPqIp3g7THmKM0IA
zfiprIRyX6Q9hLSufo7HlcTGpA8Vrnhm+Z2PqjvHaGF0Ma81jP5EtDN6LEoGTEYOaRn7a1vg6Gt0
YbjxIpJSJVCuASE0SO5QULPlwqCZakP/crvtB8M6FlZPZysiaITERjdiGIPG2WzldpiwWn4ZPbXI
UsylTHkyY2IpMJjyqvBI6mJfWHtYs/5MGRXES9tHnRzNmGWlRLdTMJXmibcj/70dKHBNKeFE233/
QMdS+U8HSpXT1G1DVrgpz0bbcXExteSueYrxyLgOVUm5pyTwNRSDu5sugJaE+Rwakj8H7mAtUDEW
2IMBaShi01/ByunXzoCdou191RQHT58kMda10uDpEN/K4aDcB4M6d6FHz1u8pvfKoCV3ZYMg0gfz
sPLzmIN11XkQgOVz156zRAA2qVYXaemTbPVfhdTEh8jZmkMdb3VcXK5txKjWkt1jxwyNib6TaW50
K75UxxQWFnY9o5fjr0s7tPc+K99MSj1YXWqh/v2JYCQXUEZFCwOJu/MxF3Xm5E6cBE+uJ74pth+v
w5a2Yt75F3pYmHeqt4NWtYxC6QuztTGfwo9pccXXCrKcYnxAqlXHQunp7QrBQAgAM3AQCF7P4jg1
qjKrU+LkqRZKsK5xASehQeVgKiO43CHM7djAUAxXN+i+YH9UVSs8TbEGQAF5JqnK1xYxIi8dhl0/
Il0NJQKzV4Kz6WTPxD0WV7AS24QMpDR0zpqSmq50uyyi9qP5XweTxQ2xrNsyLLIPGr+/OjeNO0OD
PkFL6Lx1l0Re2lR4rDxNKeY0r6W1DxEyG16zlrCLByyeg33nEFS+/3z9IqCi3TQGVaOa4djIP53N
fEfRBkkKY3TLeXpQAkWWFE2ocTFHKiqQu3abjDNbLkLUnmR9aVb9Z2r35FFjJwbmobKCPPHBmGin
MQu3nWHIBCv0+2mHjZH76WG5XKkw06Xqwclr6j6DjhifilCRI9e7zCAAHqf/Lh8bnV2gLGroejVq
3Gs917trjwRn2TijUtkYEuodtUAUNd2F3WMTraUSRm6S/0eedNoWlBdr7OAemIJe591QKxaaE5Vo
mgzqMhEJ0F5XW0828QG12A+mhUkG83hvT08YfHGVTEznJofQf3qqWZ1lZumZsMKj1AEQOgzMC2hn
0WavKZ5dtmYKMdIMrzwkv9eJhiCFOXSHvCwWVRay/tW+P29V7B9wvP4M+eQKwot9m+b+zNAqf2ko
8VcwUNdoCLT4BJJnjyTRtTsM2nr0Jgrzxty1jNZqyNXbAC2HTdXK4dbEvmyGUeB3sx5wrIsSGb3W
YI48FRj8MfwvKxKZoMAdRsg7sEv2Xs4qZ5lhdvLBTXq65I5DpMNsh7TESkC9xz57/EEVWl6e6/Kj
jqmjW5JITrH+tIZavT3GgihhOKWQV66XEA3kxkMyZmBdkKNj0PYzv2s+Esw5r9JyVIIHlgItFKtx
hToLTWI58ZEx7cijx8dBDyWTFdy7Q9xSvUdSLjzItaUtCuoN81CL0VAL1CuNYHqhu5n8QcD5EwVx
PBi6qHScRjAAVdLTuwi1k650hOY8gpDIPqMkmW/MHD6Cixygaa8Q70QqUShAZxRDnxdeomzilBAZ
yezPQ2TjBOOQTzXuV9mr5LXlm6+l0X8JDtXG0Xh7mzNQZGxo66gMnEJx5PQAuYY9BhVh+zjNLaqS
OOsuwJ4GUQ1KQI21iPTiIUdebUlYzYKM9t1KpLGx8gtM5zxTy4lOcvxhpQ4N+1ab51zSdVtiw0Uw
iiyuanmAOgv9kW4tQj6NZa6symvnRdn2q9eIVVznXSHuUMvYvH+HnkNf4RdQ10aDgq4+wqzyeVCI
X6bcRub4EAusbNoIHUNq2k92nJvMHIY2D5V0Lbu0UqfGQqFIxrymPr7Ci2ctkIzbxhLG8Q4Gbmmk
4ZcyVlKmlkRaQR02ZFDw7x+yPt4RpxeE24VGHbgq7hiesNMLYqueruD23Tzic6ctjFC9yqgaHayx
y2H5ikCnNy8IQN1oros2uUjoohRugwVqFFpL2amCRRwKfe1QQZ396BbXo8yP3C7QkrsVSijNLZ3u
2ZTx1LKp0DgJ9DnuO+W+ECugq5Le4R8dIlxSF+oyU9Pmzk3bcl5aQFJb27vItCqcQTFKt0pYG3R0
xOe003imscGmwEj1MLL8ZagB8fpgeH6+X2l5aATIuinE+JSfDk+v+WUX/2/qzmu5bm1Lz6/iF8Ap
5HCLsDIXF3O4QZGiiJwznt4fwNNuibstuX3j8s2u0lYgwsScY4w/pTlDD7md92rGZ1sXxs1AWIgO
9ZYctE+IGroTYAymCTipwLSUHV1QK7dOpt5L0Uvicm2Jh/WsyixSX6xKGeGBU/nnI4ngfVFNW6jI
KXEgnbSLZMsnnettnVz6/WUM5hpql7pf6z45K71OnZIzJ+OPeJrcmOTlkyhnl/Ug9hVNP1ZlNHoU
UX9ZKv/YXOgUiE02WC3wi+AILqf1b1PwUs+rfpwfoUlgbog/gBsmdUtn2N1I2FnS3yB8WDv6dcSa
1uK87Uv5Rc1TwQtBmld+x3ofsZhj5t3iWvXnF/ZtVE8XAy+eH8FKhhNBEslSfv9ykSIbnxCrjDWN
yMBRtvZHvDUwmiiq4Dm2IuWS5EZu5yVOSSa19Q1dhWlHYQv4WviGG8hptO1N8RPgQT+JfcdKTmUb
3t3NgNb+GJPTRSpJ+TxUU+v9+dq/dblf175U3DSUSDjk7xM2lcmH1CnL8KhjG05xBi7xJ3R9IfO3
g4/h4VrorvtBLi4OV431LBCo7QhqIV8NcFL+fEE0gjyt33cHtMcW4gBY8mxo2re6MAZsTqzZNB8H
vdXPnTHcrLOH4Own0wskzfKwzmaEGGtTYb9eS4r95bYoscrSCawlg0PdGg3IraVXD+RVN3YvMlQF
9+0vTR5/BHUfeuvf8UdPlrvuxMr2zGQ+oMrEaiQaS6dvcZ1f6QPKPP2sDDVjqYEPoyXClpiDKuG8
0NR+dHB1HTYG9nW2aMXTZu1G1lHVuvNnEV6yceofzdY/mQpCsfWjFLQOqwX1h6CZWGuRf1YJ2HlG
wYIKyzrfOaY95Sz123Xlru0tm5ruMcZzpphzfaK13BW+/Kgk8bhbr2Esm7feSDBI1CJp42MFgFuy
yw5216YTTKshi0q772RmVqWCt2yTaA6s6+ZDybL5EJdgA1YiYuoy+if6woMpVgPG/OOBWTx14JDP
h5wsk6Vax/m/tEPd7O5kvftZyPGnspS/vqxODsffdmCQ95wnrXw1BWkHSVaDEh9Ig8eINzuSvKYS
5JN1xyBvO0bYw6Mgj9MeTujlq6Vapt6RosYbFZ82Zx17txqs25oEr4pV+bHWGgv0ElbjLhlozabC
F7dykXdugTnwkjGd7tf9TF9yl8a00mEnynh3gOM4eUVpvxx0DWQWN8ya0SWDLLXzxWtXG3odAWaE
kWSScVhGSgJnCKMqcSwvMUaD+PCYxyR6NqiLnYqsveM8YwSV0pWYxI06cgIxWCqt4Yoe1bDrfk7t
WeDdGhE+qbqqplS9XY8bSnoXxbXTxXl9iyPOiZABaPh15zuYnzKZN/ZjZOV4uuR2OVXJhj+TeMR4
VOOQ7svJkDxaacesl4gMWbnzx4DCM6rvGViQB7fcX2nltyHzYc/X0tCVrbxnBSxj4eVG16OzgdRL
RLic4wVXJPgu4fcqKxYm2guWWCQaWX0TvhEJsRHjAnitG8KCokG4x37b9sM8AWMXjC0TSRxP/BjX
W+UaiWm2n/yKI2ZphTBoUfahVL4ESabZmBPemiJ2610JPYnwN2Q3vVMRMwVRKnsfpbHBxRAL3Kxp
P4MwI35DYpPEpNZCOV0rBCuiKgx3GHQU+3CurhmuSk6m1bIz5a3sRZJ/H5SyeSpk/yFYjIjMqAs2
cSCbXxsa8gN1XzQKUcKjdA9DtlFJyB5niCl5Jp6sqMxcefGCY8dsvSbGYUxtlgCBqnKrtvu0xAdL
nn7Ukkg2zgL8F2I9eEmHeqedstt1KAj/5GFYpmihCJaFuSYuxIV2Ig/eQ4qEmqKWCVRBGDMQb1wk
5IBOD2vB0o7pIZnbgfA0HaJcy5ystkTy2/LpUZp8LJc6meYykAwa0TzG7nJ2ExpEZ6XTaIFPrDPb
65IDNpIoWMXePOKrJWfSUyJ0xolsCsfKIF+u52ZSWONGsLDvnq1U3adVluNea/1Y37PY4OgTRv0+
IkQIu2oSHAKcpHUVpwWGVhhYZhqW4nIe7tSKrCDTT19ULI5hAVYGqirmlADUP2cdDVH6KC6gXVgK
r7Mv37e49R0KvYucKO9JJsqk/tARMump1vsgCjd9NZlPRPJhpp55XYHx4TSdEnJAdhobbkYRuP7z
MmcW4XDKsGtEWydnCq08PzUMCk7bGSlQDZWcYRU/oq6gOFU4W3gd7uvrTuMnceauKZ2kFJOYMqYE
4tCEYnSrY86g1KSLCUS1En6HZTsPdl3MelS+FnWPb1QHHRGPmdhuSSnZVn3nWpVgnmrduO/brCX3
GP8zYjmDM/ygRtPtIkk9MRKULf5KOYUXOYkL8SQVgmbXdIMdXDgclX0vEVlAY3XEbMA8MSXxWis9
xYUceJjpD56Mw876W6MRvw3NfJ11CUObRPlsCsLf1vPahFKGT9R8VzFeGrTJPAF1c+jgQxyFKdHF
CkF6mCpJtdFcDZL2nuMf75hzIu0nsFHEQkL5UiaFasd5w9bdppj5pTg0fjES0NLgei66TTGOW7nH
KdEfmJgoAd5VwI9U18tUVNJ7aDULMJWUc33MQBCyQXWsZataEU7fuB+srL/+oupBcWDf6ti3uMr1
fxGIKjmGKZTuKMymhwv/bToQTlqi8JJV/Epbmh8vC4zErjojvGtK8wHuH6YaqV4321D7oVRo93VB
QqCe7FSyuetsJLchUJ+t3BJPsvIXlsE3OGOtqWCCwAFhfgQ99vvQQGtqY9AIVwe1FDSCM+W7xZ59
TAnJquYZmzYzxcFTdn0rMt2Vqfo10er0m7Yma6Lqo7/VqECB/yyrwDAgfi8wIfzwb01XD+A19UOm
Pcpz3m+Y7lfbtM2PltwiC9Ok67U5JqcmsFOxjXHa9z9E+b6XCyAsppWXbLCeeyzVbuKFykDaow1o
Ox+x2T5mulLtZ2XJsMy1u8oQXZIN9jH41MloiOYUzHne4chWw80VBVvoORTXxVFZyiM2pITST8HO
CnvlgtXVeJn6/n4gDPY8VY2PSZnV7uhab0aOhYshsv505ZpTpPRKf4ntBTSwjXwwTn0l7P5dXXH0
oak7T0PceWo3LZuKRkyRH7sj/HkmcdkL0aHmXp01SMVzhEYn9ArDel8n+2oZt15fIFiXOpKLIhDA
Aot7DxnKjxWJnruU4TOsXzcJseTqDDblWlJckZd86vG+aiSd7PBiH1Plnvpibt9jTbxeSY5oPSBt
VqZynoW7WkxvSd4OMDqNe/zxguS2srIOp1Oh9tbvTBKTDvxL5Bu7WT8YLP1vpQhfuWaikyvapvTW
hxlKMZaJlkIIWyvbozlNR51EZ5vDM0ryhMObgfmKlsSN6G+GqiwcfygnMkFm7NUoOQ+WXL4ukNce
j84Ja73tjA3xVk/Ml6Ft23M0pvekceKIGb3rZXpVZ0l9SMfkNSesaT8Pd7mpvw8yaInSZkw+pwWe
Xz/ilHQqW9bHdBPOZGTGauvgbRxv47hIT+upheHawcqI7V33c2HimGJgekyC6ccsEp+rhqnhDp6q
tOXL1CSfKxdgaqcnMAN9m+D8iRypfMSr9bo1c+kg6229WQtHMBEOHdxllZh2iqpV7m5HVO1rHbQ+
4nXpQ0LXmd20ytZUZ9IJ9RngLNXeCr0n1YAN7eTrGyOp5Hv/hqbmY6qZ8XdDLbl4LZZXX//aUrem
tWVuE7XEVc9QXquyTE8SHme9KUBRxCrrKk7RFIUiiDPc3o0el5SnJC/QnzQ0OP5149e3YQR7dKyr
3RgNr3qni1cErMh2lYmTM+FWuC9HvEiA2RDXTuFGrBvcHJaTUIoMPNYUNfewY6PxsTAXptuaDnO8
X7xVvXpUMwzrZ93L5eYrEnQt67Bmvgs785jloUoqCpxOTnCMpGrjPecKF5fTuJU4mRjobw0f17/l
Zq1hecp1cz1lQ3rsirQ/BEL8QmY7fzxXMeqkTzoRCvi07DFjZwUwrPKrLir0q6ldnjiDZjsq2+h+
0tNjrzUkcCfSPUR7VGMaQqxO7I5KUXy9S0CzXVcpjDq7g19HpUf6RnmhxlzXdXIG6eRQZmXtWYr4
ejPVs/tQ8DCJ4eVppIxliUgieTxIx3TQdkmXPMh1rjz42bY1C9Xr53B4DPX2rsiJ5LNMiUi+ULq1
8vymszJHgzR43QU1e1RjPNRCYg9NoN+ZGS4IbYgUgYENgaaEY5rXahWNDifnbLcdk/XYTD9Kgylb
0nfTtdbk8K/w1si7ZfDWkXtgEGa9ayPhKQiQewRSYTykzDAKpvNZdkgk0m9aXSQ3NVFjdwgL6cpi
oeOlm2R7X09f5oGbJQRuwA8Xfu7CUiGjnAOdYdJ27YTKuE6pkioRa8pwdgotKjZJ1VibZgKBXbsB
VSwnHId+1rofeeMMSY6pyU6oKnLr5Z4AshplWZShdPQVuuysq/D5rOx4iF4DZk/uyshRhGctV4yd
kavv0LDDQzAuyQkxWrTAapVHoS6csunui3TObvvCOhoZVr4tweMgQCDsK8izUhO+xEC0BU7UGW+C
rnVEO92kQllx2EPOW9uHQkEgrGIByoMYzTuLxAJ3jtKfpWCapNImI3Wuqu9rkgum0bgmbBYsM098
VzSRH/M2X7Qs+Ew7kIeCwBENLr09qJ111sPOXqFdSRqWfOqo3q+Lnh5WJZShIp1Ajxg1iOGlMPyY
uY78RkzWtZiOLGOx3FqjLu7oorGypvlb+im98vsN2HbjkQcdu71sXeDM6ccyGc5VrkHxStIrixe1
nGgIApBXfhHzFri4SrW9QqjeQRWnVxgPYEhtdZX7MvX7pH7kUn83yUJGJU4vriPBzilFbkgnGr/g
qPVsxFLdZE6icUHA506ut7KTi/9Rt2p9vAn6/kIeFjsZKWr7+Iy9JizC8B0k+FrUZ/plkClnbS9j
eTGy9DVk+F3lb5VxJhGqNjeNos1uBnTkSQRK9DWcvHX4uA5HmpE4JiK29hLDMQ/FL2k2Gm1wkyL/
HhexTFwL5wBW+NmU/doxO3KdEqVRd+uaSOi5bCxKNXsO+6WvSqxrTAT0SMru9QhCzboVhyR6e8HA
Hy2CcnS0DJNDfTI+5rrclFYdXJMQC27DrC0tLCelWd2kfRFt140E6bjaZbIrscdsmfi7nf6Omap/
7ptlslBWp4A8hqW/zAianjI5PWBILqP1r9yVQUHyII8WFqYDPWpfGtBb4YRDza2IEvT9eF/GpXUa
RsMhki47B5b02WT+c6JWjSf3fB5aUGluV6WVWypPgSsUEW2Ej6ZpXY9DssDxovRmTcmFeQGCBMmc
kR0sNDPBUlx/mkUyPPTrJpn7I9Kqi98rVG36lSRwEuc9djd6pdeuiW+Mp9Zd4k0z6eWGbKdQkY9l
qRJ8LgeXweheUJdNbo+N0vUs0XUD10XQAWjyU9tkA8CLE3Lhn6eAvyPTSwWtEYmhLF4ZFNJgk79P
VNWsGzMNSOexUerSmVROHClrXb3z5a0fYS6Vh724t9pc8TCan/8vJvBAwDgdszEAjmvfUL8sqGEd
Gl34pPRieoirtrcZLF6iLEw3dTRpiJblcl/7k+amVauiIxGi4WFWsuQxaGZeXB/59HUW664x5zsD
r4SIjGE7ROW9E83ghyA20Vau44tFfuSOSL8KRTXbumBUHKwtkl89QvGsRjTX+TR2dPaGdgSjOU9M
mpgJ1cd2JYpIFoFabT+EzvpP4k66G43QxOyMXLw/v5Nv5Om1rQFuXFwf0YLyUr6NuUdfMtM47/3H
tUYehlDdBBlxVWspFsw900Ut1/SbmJ6IfbOUndBoFXuIhszVcNexoeOfwk449LUmHYtKfBBLQJmh
iUiWzmNE8SpIYWPUJ4X4r6+dd44iu1dCkDPiQpeQe0IZYInzDF1ZLn+Qlxv9bZq/NEK/z591GEqY
lRoShuoos35fezM5APRJevw0tOgKk0aIvZS4SNOK9pJI6x2E8uO6kxYZMDXBLHxIynYcEjJIIRdj
0juMW33uKP04aP7zex3S+jZoRjIj1Lki08i8DxQixf78krR/gkeLpgE1NhRVCxhoubtfsIiOKag0
qmX61DC1uU1Ua89IhEiR9e1oRKWVZjR5mvze41J0q5A+ZDOKnDZlS/65UIWtvRbNAdSwG8RaCUgG
08eVVCzGrxFim2OpVc/JHDTXpE45OMdRvYYNJHIGfOvd9j1za9SHX9CnFiXvxIg321QOcaci5WpD
wgsQvkUSIceJS4xGwjQ+el+7GNzEUYsNBJ9qwWHtDJipGMpoPHXFfqTwFztNuCG8Wv4L1P+N6bMu
bwQfYMQw6xjgfm+Qs4TcAgVa/GOTUhcS8OVjri0H1rBdpJ1EJsGEbkvpi0XZmpHlCmmLhgzyLabf
UmuPUlJ6QZkjaaiS+bYJhbuhGRWM64PyFLav5SzWpBPMAX7GbNaUYOTsgtjDCbVZOPUx5/WsJKs/
r4lvlNDlzqBR67A8UGhyan7XF5plP8dGLPqPupIwcg3zTYhTWkHuhPulfi445lbyQKWFhjcF5D+u
1YqaRaT4libxu9nrWv2vL3idga3oxtfQppg4/yOa+j9f938B3HOxoNpfgjRNWxh6v6xlow2adszi
9GmdimJMJe8xoGlOGH5rd1ReO/rLSyyMxoap4FNZJf6+a6IPtWYMTJ1p1x2o8Pqp+jhiB/xz+yEd
rovYd9byeBxqTKNJn/3CbEoNdUYTCRCQwx+SPLV3qbwgXplh/eUrlRa1/bdNZnG9Quyp4aBLyMC3
W8MXnPy2PE6e1ieI8TJkgREGLp4Z+7CUPT+K7cgsd+Ny0oeR2OELknObb5OslRsKYnUDYME4pPpq
/iFPaWGpbNtMJhCIAU0ykSSkyjF5YTXDa+yErnpxNp1U0LDmwbcINBmPq/cAegOTxFl0ApP2cW2F
84r8EVwGop2qdjFcoNiGiUO4MrN6STFS7MEN3KDk4LwCUwRN1u48WlfreGJdIdBh2z1jvAguryPX
5GWPi5iVx4nXd4yvPmmJdiFIYKSFT+STkLhD4XQZzo+dr98NBAxtqmbKDuueICz0GqHUj+tqFbSR
srzV7+DDghKVNf5AyrRfwRgRZ/Zd0Y6Ovxywa7Fe5+SlChNFLDsHUc2ABI6IBoNYZv9+wNE97svN
yu5M9Eo+14rx1Tt1yfiilBxiujXhUVDnxoZQhAEa8P1ayiamWLpqkUvgJg/4QkmnOFRfWvJZiMML
f5IAOWxiK/nZT8PV+jEJ3XQfADhWcSXbkdyYrmX4sAl1k8iv0X/piC67shY8jiD3T2WYxNOyCOKj
JD30SlUe18+umRScTXPdOq+/VKdCR5JK07b+kmxr8yTGp0Srwp0GZm5nNDoIFsku1yvFyQzNP6xV
tNWqbu0P4qGa5soJredR0ol+G4Q31Ls+wtzkPC2l+BDFFvzEMrQLPJSHOjhGVqJuSBL9GBu1cNZa
IBujMyJ0crhUA9Td93UvXoppQQh+Ii3OndqMhmtgTs1MTis2KgKteRiJfpFSzEUAgA0NhrhDd1ol
zgJL8M/biboQdn8/2AlY42BclRyq/p0pE86w7QnUaL4I3QlRHvu1VUjI1ASJ1EpXIlkEv/vUVqt9
Req76y95LeRCYlTIUN6YhnsNw3e1YTa6Un7N8NEMcwHwcXGMWDC19eGOovlU+4r6hRZMwa0fMNMD
vYRRMgrWNdS/91kHwdCDOnLXkiaHi4YXmlRjDVSSDjhrtzwzWzWSH4KKSqhciEp/fiDflGLLuUDy
HI+EYQplNs4gv++vfZWOqo5FwVOrD9oxGWh+GwHK36SL5ZfWaBwZ71pFh/4oCOi1CM3Yr9Mic/l/
7VRkx7ivUJxnLZ/u/zLI+H8ja/3/yRTGhOjyv9e1Xgq8Gn820dv/2NRv+Y+fzduvKtfl7/6HylVR
/8WEWTEwSofo+4sfjCBp0r8MqJ/8Bk4sX8Zb/3bXEox/IYq14NugXuNDIYLmP2WusvEvJNmL5wdQ
Aswc2oT/jiXM7wchnQT6LhzmdZnSS8OUZWGD/HLGq2OTzXrVTVfrB6WisSLPpSrOJX2d3RGnbRdj
Gt8Fs/yAHtQ/f802pGD0RrLkd1YSz6SqmK/N/wFv/tuOwcVBwFIkBAA8o6UT/MbEksfGGvSpE69E
JCebdVCY5vH9YESkIy9sR2MwjDuk6NFZDbS3FTCLjQAPhDFK4k00hdzIkUDy/E7qaYBasvxOhTHJ
nbOK0sEUzG1cFjsBP/uLAYLXdSnJuGZxihncOoY81o++qhzVnLSKKTit2VG4WBAnO8GI1Yb0uSaf
bNdM1eNsqN1VoIfyBj77IVx/dqf8rTOX//HCMMshGMBAQ4sS5R/WL/NYlkHSVuOVpDIYCQQpcWmS
29uaymL/1ZSmifowxLFx4B6wntaumoHyXm+Y0c9W1+/nJnItpWt38qRN7qKol5YZbJ/6H6FeIP/k
/cPy4rBW43qfNySaiOb1Lx8M38cUFPmvdo7/xX0Qkwu1jKWP8Qb+ob8vPKona44rSb6KVM23I1UE
OoSnkPvZWyd1VMAAUJMjFo24py6vt6M55+6YC/O+8zP/OLYMf+ORVIlZw4K5FY3SGQTzPk26gNnV
Dwmrx6cqvW/1MaPKl9q9hoeCUojSX2wSVkHXfx5ryyJFTwMF1xRNzOpQ/f5+I2R4I5jrEybMvaWe
xMjaE5v00af1RxUq07PZhLfD6Gs4bPaDv0mL68rolafZmkoP5y5SoWuGv3JLxJDZWOZZn6RHg9jc
L7TklgZF/5grDNk0BeeO1sSIbMWNR+MuS5P5BIjxPlaluu0rWJc+HMyXRjJP5VR8jH5VvtAIcp52
k3ZnFOXPRsn3cRADPKSz40/JoY/CyiXadXot4ugmzuiO8mLQCbcpG0cQhIGMbjPcSWYMjWtiRv+X
Uvxb27c8PgsrTwKr4O3hHmt+q8SFQtJntZzEq8FC9IZpSaub2YPfTsqxEVMRrg0JnEP2oIq7Ffob
xTk8Fha0I3IngqSvdkWWhceITqmWZEgGAD0orvXJTlWypPxCjxjaoHr3q2JjMkK51UjF20eq6RN4
UjbXgTU312ZQvfxlgf8O+K43xu4K3RlLIgqf7yj0KAnMmQEOr5pHE5gqsBECe2KipFDBmQ8PlKXi
HMPanu0IdwBlqrMfRcsEUPo3UiYHuKc3mSw/zFNvN34fXokTZtkVffwQvVlESjrWpEvHrpX1Dek3
oT1Ww/Txl/v4faKhmXiRMAa0MPRZPLvE71ZGmCOZQphb0c1KG5OVYm+Oi4wiYZOAWGf3k5gftYYu
EGjLEXHTbbRmL2Cx4qZTxhWmltt1xrwdAxOOXto0e1VmKtpY0uz0yt1/+3J53AiWOVXJQGEW8/vn
aJSZ1gxhHSG9x9al1y1G/X1TOjqqB8QAMN8ESe23UggcofdT+LSeaAJpz7uOtITDbNHQdGVfnC1i
qScjMC+6Dr6ok1Hdzvo5C+X4b5qX3yvj5RGrXDT/lUwDjvt6Dv5yCCOuKEtmW8FNExkYeOVKeT3U
fb4RcVTdMn8kWFSUmgcDMC01mQiYKkR/zbXqttkjCyhf4sSvjoWvWs7KPPHh0TjUDykK7V5+4JEf
TSXcWoyTFf2tTJrWQ/k+H3q1+0RD8lKQE4Vvr+YvhhDTc5D+1Xt5KWV/3SQBVpcJCFpOWK4SIrjf
30qbAfEHiFrAsHkDcUHeO8ayiaeS17Wvi2DTCUq0Q/zeu300l4fMGl+rBQOrcnO4wqdS+0s38l3+
xNOGHsJ2jbqQHYiJ3e9X5EP/ZcYaVpd1V6GPyx21DKb7lZM1Dj9nVYKpmozXBcYM5xU9SOq4wxNY
HXZYGuhukJbemtH95xW8rtBfnxUFGU8JN1YmKkT/WJSTv5ZktEm+LjdyfAN9BRvKYCpzKAWdTmp9
qCJvjpsbsZWrbTKF2J31qpfryDaLof25XO563WHeXxfRh0TG+mWF7+fB1D3S1V7KQtE/zIRZ2rIJ
rSeEFkuE2jV1sg0pxGww6n9XAPpzKCfaNqkV8aTr4pPE5eDXbzJMS8kPE+vS/9vkf1kHv9875yiY
DPWyjrp0nYH/8iWYC8VfnRWilfF8QhZdufmPiPBHA0cmp/3QhrPZbsyRyowxGe20rd0zyRBfEfFN
5+gBDh6moRMac9FR4gMZuFYP63NvVq6gw4oBbfQQ5aoqhHpHNO3M3FQ+JFxXhLsmOfXoMHHFxSgN
Dkn8l5NuHfP9494ggGDByEv9B6hCEp9eFJNmXQhMC3t4pgQWuom0tZjCyCrWBZ4GSqvv+C9Tm1px
VPLnfS+4nTdULaTgyR/cXG7Y8DJHxPadHTNJNpy69MgfwccO9pj1VA17HaFkY8+yC5+0l5w+IADa
rsxtKG1hubX02P61+WMQDlNyMlHNt5v2hh8L6XZ0Stg0pdsmyxOZ/vJ29e+167IHGEjdRMgGuNR8
h5WgOYd1HLGjUp3dW1jqTJ2rTgdfuNWxsOIXsQrFet515L132yHzJGMHG5KMgqrdYKwA3dZ6L+dL
2h7a4K0+9fO5G1/Sx4zQvykMd4D6ewqpC/B/5pr1LjuVn/icRwnnjF2rTLzwOseq1c0zFO54Gmqx
mzfZzkDpMgwWUfWOF/Pz0i1cES3aTqGDvME25l3SHvrJs6RtxJxBrRjGvMqQlgWqkPQvBaVEJf9f
fAXYhMuMXmkb1e8lpWwmLbNB3brI9a0B01bqVE/Pz359mqynQDqUwiaIIPwAw2771gX3F8yrLN61
lh3CHg5YHo4SbWvzMey95N0vvDY6aUyjrBnFpH4cYJjCd0kvjfScVp6C4562nUmBoeVrXVBpqEGC
CDLxGZRPwS16BLSDmnFToJzccYwy2iSasB5uBs2W37DqjX3b4u1gVKzekv3elR5Licm9OF7HxTXW
3UEZbCD9F4gLOycjJ/0H+fHwYyC0q5UjkXI5e5F5RCACDavB6wttBqa6qqPOTn6B+GSPvQOMJ8wu
15ljdj7fyLnX8eUH7xrfAxcAVRfCMtFTs63nHj/E+IHwSAm8AIt7dg/zYSAClZnOjIezDQl7/Ggl
xnI8ldNYug0pBP2m0QlHdPRyw7+Ch2Zb2tPD9KiUNjcL9mzuErwkWZ4ZXAZ3vCeqUsLW/LmA5+rb
QbM8iYRpq7nHmFpqPOIyk2KLFf+sckOm040uV8t9IWLtP0hFQmU8LP7Atl+z4nCzt8WfSmbj86yi
nXERBkSJKxCDCZ1Yd2BGELSYWZ76xtWIN0r1zBqt7+MF+rNN3TEFO0dEFbiFSagJs/ONCTTZegJx
4Vc8QuG5PzWP6Oan9pY9E/b/fFnc9M27zF5+LSwfS5xsE+jFra0/LK8KgxnCO8veATHSntWaxEkM
DTGLd9rOId67K52ixrPxwICRu8DnBEJQVrETQ6nCVNbRDBaNww+FzFY23lQ5XBR/t4j3WgtC5xTq
pmH61jkdzqEqbgOAOdotG1iARLe069aps3u6POHW/xDe1TfeQfyBfCfCf+dN1eyAnwGJHo646Ywo
fisHQ6UKg5jkskiO7s3BIwC8llhl9pgty4rFxUIzwFloNKHKokuIHFjuuq2BNc+enO4NqPU6/woW
uc403cPRcRQBLfywj4HqS1fA1GWETeSaHBmmrQiOoW2hdWTJUYDGbeqcKFtO1ljmbNrl40Yjfj6p
bSl5NrFEvVH534ySXyuimkLu32l5R1h4U+Tx141DPmy6wePnx7kdBCw3Ygiol0jadYbPGKqF06LP
k6+TxsnewheJCPCnIbCJKyCxM34Q3+PYM4KtIWybV+1ZCrxqcqrSSTE97DzN30yMg+XHpn8TZN2D
JT3yJNY1T6ZnvxVAKBgXNG7Idye7PGwBJz0Cj2Gb88L4nMBu5uUJKsSjh+fMcChLxiVyQpG92ryt
840U2v7omG/h8/ISPyK+u+pcTsdG8GqssPFA0TZQ0GCg192BUjbUPZrMEIyUtcY33XMJdLuOOdls
QrXLe5szB5saad60H1aN5TvkD3eWYaJ4VQWsYI/jUYf0hrwoBB6E21/dZPAs8xrjUS22FcWd2fKF
j7p1rc7ryab3r1g31BeFzrkK7XD5goPsCQzK4Ur4PNMcYabHWx19VzM3ao8onamYAqkYVyjSPTlp
VDu5arVXvCfkeEFxeVifpub0FLJIAUnQEPmuPGOmKTUOSr8hqmOCGtqw+UzpNu2OcXdX1A/IdQkF
MfGdtxfjxLHypP4ycNwIwpHFFelOPFQHik83alVbUnZacZhaV+324kX6yb/euOmnVToQ7oGaEtk2
Mg9Ht0aB4eYsiSuTpxc2Afbao/qcv5W17QeoxF380FrDtXq49Gw55F2onLww9dmGt2nm4gH2PB/k
6zDFmpnXZavP40G/6/OzLH4qPdqSbfMcAQ12dvhWTrCJN516C19UTOlHNlpr8N62McHnuJ/NV6RW
xJ9TfV2xYntM2TyCNDTNbjoHuZTcoRCyaRnx3GosWyP713JhoI8UMfAv5fVPYr8cEzSJU8M2nBl+
28XPeJO/h8gGKEtjFwwpOAhv82d5ru7Dt6y3jUP7hgpoUSJQ+8EEYS+/En6WmY07PnsutgJ7hKUN
COSbMNvCY/jE71EPGBrglcM+ILuQygT2F7a3+6HnSS1FGJJffJKmzhbvDPGAeKFk2Qyu2Trj6NGq
+dWzom4WR3gJ2xw3lfa9jLGli9oGqoLYw2x1QvzeRFintvk8yEwJjjKL4J2kAfDQQKS4HXyADDe5
FJCx74QX5nKH+jblzdvSXfEEBTUSXGjURoWuwMb6yvgZ1nYW22Zv02InkadRqcDLfF7iOgVXoUJk
7Jd4bX0x5ptIPsNZtpSbwl+qmx4Q03CQCWjjwbQ2DIBRTtTluYk9lLv8MbnZp+k+STYCs5qIdO6t
2LhR5dGqYNTpDwR9blrpQWnOrK+asWp8L8E49YldPIjmsWz30MH/J3XntRs5l2zpV2n0PRv0Bpi+
oU2fSimlVOmGUJVU9N7z6c/HagzmzH8wpzHA3AwglJGUmeTmNhEr1lqhFee6HlxBeRXU3B7mfaYc
+V5l0ll7dWErTr9N69Rj8/oLM4pEOZrpFzvs3DOitpg4gmyLv0F92bYypzkr3bYRV5YXR25W2BIQ
Q+KkihfTiER3MojW0rGtaG180NZnuTrJlb9R4lIPymk1v8xonAt38ZmiIgFM42oicgt8xIJCOurx
r6py1vKQwBdcXKPYN6mLggeqhoHWz/g06mAYj3PuDhI7j69A1qrcdTopBgeE3y4ea0ta90b1JGW7
ET63PDPHPfB1ixhehfKF0wirVkDhU9l8hQtoToBWZog9CLmNSCHT4xmFYH+N03BAoRTEgOsjNpw5
c+vZ7mEarw7zHNlUne8S0Y+JzGRHy3AnONEZuxf3MQZ9uq2I1ylHHwMP3xs5WyYvvWUvg+AoCqwz
Z5E96tu8eBKZIW4hupinChjppA5VuDb3GoXg+Qjx3ZgdhQJzfkdVaEqscydKffknEu6EnuBo+Td4
E3MWmzkluwZ9wF0drpLgDsyW3GHOQDvJBGrZduObFCKjI1eOoVs+u33nRz1mj76xPCPJ7cAFSxyT
HfjDSIGcPnNW2sRq7F5+2Ts4L1canA7Q3S1eom9HLGBRFvTkMZYPPIbGR9lZ8k9NCyzO2Npe8eaM
+UT8ByJOAHtYybXcWn9m7kSjKyY7mUeCvu40ncP0mNU8D8bSEQtONm7ONzhzp7NU3ITR5/PyAdto
J5bsMHtbaTmbIO5uH2sF8EwE6YrfyyUk+1B86s1w1gYEBZIDpEG6Kk4OXWhN4xSOP9JpRGmAq1kg
M7JEFWHoyumbJr+a1U19Nxpn/Yh+1J8YNzfNR56ix3SV2SsfiFVX7VyM7KPsohKHkmAbkz2l7KgO
/B1TcCAJNzBdbPazmHgHek+Jpb03l7ScCgZ4RPS8hP2CnDZz49jXYF6lblp7qgTuVb4qSpB2aNx3
5rRd+KA4UvUGpEDGMI14KvsbdRMfQE3wCslub7DFCtmGvhwJdvpQJ+hxdlS6Y2jP+3H0iXTD3/O9
eeX14pNmOjC5ijuviGSb88d6HQTgXcfUn2i7lIsBV118Ib7GqBTFJ3Eh4R07gOLwD7ZnwXDk6Fk7
V+9t7E+Y+A/idoQYBiSN4yIEDVT9wedUmAcfEnSlES66m3wKjWe1XaVIa6gGVr5rkCOJHne/Gr58
J1XWiHEEr7ac1IJL6lA5UomTuAI2cGwP33GYW1sc9b1S8sYCqim3m0SBjCau8DYasrljR2XCq382
YwWAmpyBN5uWY3IPf3HM9xINROyIU4lWSpH0WOQnBSkcijdWWq0S0PiL5UfmefsyrjKUcughgj0M
D0Xaa6/RuxwzZ5kT7vjRYC7Q0JkLUeIOZM+svQklWbUr2Monr9CuW1uFLvSV2Rnk7Uv7rp/pzFTc
rRbWQWgXxur13wm7sqkF+ezMQE6rGxp2If6M0muR3zT1ombXzjhI1Wkp2Y6Z+xDCvIKZH1W7jlqN
4M0SveD86UU0DnH93KB5lj1Ld4SSvQYrvkBRn9ZxZ4qORVAPpSKvPzX1IUTlzohVN4q1R1wqgRAR
QdXglE8U7ozwq2EpYAXbPvTmJdeYHI9CfNbLc5wTkXEpCySorcn6IsOAHB9hfF3M+4BC9Ky0pT0I
P4b8Omo/eIU5TshyrlP/kKNXZT4v0s8cFK0VInvpXtTuoW5OXPN3uXXO5R0tZbL7FM9ZedPqFHYH
2BIXP7cfc92pPNkFR84kvfaqU0l7ol9ATXHdiRQ28PHUd3X7ahoKeZRfB0RoIWUWB8PauH/FmZF8
j4T1WTHcorgWKIzL+CWl3VAX/mDMFeUiice+ugkFtOmXERf8/FBFt4LD2ZQ5pIoXc9lNoSOn11K/
VD2G3MZTLO1SQGHBBQbPM18Jn3l2Q3bVIL7I96lF7gh7B3mma1Y7M4Uh1BN7v5STNzVeaQJGIWp1
IB+qYtAsV0n6rvXXmRB3zn8MySOCPtpdyuTYFXsy/RRpfn4m8S8gT6lBpZ3zcc8/0Ij89/AoPfv+
S0VC02GP6FhSYCOs/hdPMF3p53iSFm5xfZoJA8qL0v8Y49fWwtn7mMunOjxjs0pnNFHzt8Ix6WXh
kUUoAj1+vhqWtuFIJFPqLo32eu3J81Vq6ev5iMWnafwUTUfVj+Qkq3rCFiCaXQqiE81A8JYis07g
OnGSQNvJlIMSBaPm9cqpW3fYOZuaPybuiH+xuJvEfSed1+w1xtQ8VU+Fcdl0/leSOSTSqwL521FD
L51esvqp7LfvQOVQlXuuEPLgS2G8V3IwCaiVXRqMdKVnjPi+e+TFvJIX8KNIDnKEq6AMfB7iz26/
KAdKM3ZWehQ3EGeedd3frpOOHb234DCrwNwtiQNO4bwzRmdoLlHkt91uu0cS5+RTiAo7EVfc8J0P
c72Sb1aMgHoYcs+MXvRpL8pHrUZUsuNyKQhOkW/ILiMs6Ps88orCy1GPc0xvBXSXkhzXrJ3S/JOh
JIjp3M70CAE73QevUULwjx+qFMwWkf4GSBRaUKEvXt3NNmVwJu0iK75CrxE6fTUOpqPpZBPsNWtA
sDc3B83ywVFa0e8TovkOKmswyn5Mti77euhYJ/03w5KnPuObym78tH0kMv4miKYdly+lfpF7fb3n
8FO680DxcC+W2yirMEk1hHpgaQRD1/JRLm5NAJZ4ErS1S0TcgW2F4aWm3bPpEQLLPiBN3HjY5EQ0
DQetWaFe79ZNa3aQVreC6jY7vR4g+EjmH/1wHFocvAJyaGUM6EuGeCkdHMM6WJG3OBnKKSSR1XGS
D50UZKgfJM3LkWZhTEEj6PESaQ8xfVLkvWjQsmV7RCMExMYFP1M1X7MCnjhhsRUH/Ric4+Ewd7c4
xJTV3bh+8MhSu9rslbj0I9YWkgje4rJVlvFTgb0VVGDFTqMLdv5dfTmLHYCycciGgKxtHS6lZOcj
IJ9LIKaaPP+DJhyXNQD7Kn+VigNqwOuj+VNZ/ebSt+e4u7fSJZTPXL25MeXe0EQuW8qS34qKVoqU
Hs7yHFTRt5Sfe/3Q52fWDG+Pe0AfsiG9hcO+qk+K4IoMjrnj/SvTq4VjHHJQHnD+4vdZ4Yiw4/xk
aV4Nj3r67kNsV7NfWfaWK7tFeuHMjjDUmW/RQnePW5zdJf0wsWNFg9OlP1XhbRu48Rczo5t+4Lbm
zHQPh1GPl0WpFiSuhGkHWTwK7WXuLzU1rejExwJOKg+tJ8R4pAQ5inFQx71ovWoVTnWeYD7r0m5b
ESCI1q9Vusw5+md8tG8qyJmSc5Dd9OEsJLfaelq1o7Jcy/VqyQEGYlN1LsxDbx5jMRhblIPHApo3
KgwDhugPWtUxrBq412LSDeNuhE86Yhj8sPT4yVKA6PpASW/J8KMY71p/4YOYOHh4puYPXWRWHlMR
1fuhwSO3OOMXxzc1ea9L1MxBrtxx3aFLlORXKiujvOeq0hb4fqeFx169xsKRZycrD916DpNLknr0
fqiHC5OlljzSpNE6Ejb36/OkXuhIr06gnbHfL89GdjaRIy0BHO06uzPeg7yX4hNDtbJMpl3P563X
mh4piwd/uxMO3XwUhJNmvoQV6CzrPj9nsl+njo4apUjIxnfNsGv1I8DbmBhB3Txk5WI9R+mvEDFP
dhEjqBNv+XQZpWcZPz3tnol7OfcyFR8L/CFUZ07vg/JgdJpqJnLbJxj3F+dhfms/xD4oIk8pv80h
YBQQWg+IKaZ7nd+YAoK6w2Jhm5HqPhrctrgxdtUKidEHSs5NkJ/nsL6T2pTI7jLoKYd13SfjgdEv
Wko/FzKKTvYxjyqiTwXcMHsJEEsuHD20E9WOYuF0mmfipT7uyp+9TIh0/vPYjqL2PGe3VNtHBH8y
9mLnYv7Bbw3UQcDzgGU0PGC8SPuSl0u5XA28rfoDX624V9udoZM/644uXrox4H2VgiKIH65HmgeO
qt+2Ph/DYxzGG6OD5W+TBq1ypZxViMzEO51+7aX8kVeozBF3snprTyHCDb+K8iTOAInqHgINITg1
G+KNpyR9qxtsxvB4K7XE7eaD3LuRGDki/C1Lel2SN5a1Kh3xagzFY735sXhd/ql2P0zijIZOffIF
D0pMCZvweVv7Kcj1WRrfyKbW7BxVJ6O4jfVuW+WDO0PXKrF3dDuC+4Kg3i0+yHsgcHMGUFnPkFpQ
/qJHOomx5BHXmel2utWD3X3T7E/Mntp6R+pWAXiAMg6XnknLeVId5StQnEHjEnwTBKcVNugeCDuU
dpQaAFP0V3APqd5zjo3UHDHeNnxjIiLb4P6KDOqDygYVOyoJ07P+Nj7J5PK6jQcVWuJN9Up73gsi
ngTAZdwA6vBN+yl/F6xKah7X7rf6O3wrvzpSFdWjh/m8V8hScc6ZSYswyLGpnfLyUcZpz9Eo+CWA
rzYGexRs8oH8xMtAH7D3StwYSlkBAO7wC9x5LAKNO2oW9MTNsscJNtaAoEjJcVKwt09hjnNg1C43
Zn62XyTT0eIwxBpbf7/fTNpn7gX02uF8ZAkMNxmBfHMUwBbJOEHKsLSlSVhkd0qw5HtZ2rXYurW8
gS9Pu+wDdzgeWhHtm9eSNDbxQU/gShXY1oD6c8LSRLrlmNxJ4qW45MOBYWmACkonqZ1MPBAkjIqr
9d4WkXXbcFdzZRNbQ3Dm3aLZ7qKdmtI2kWqezT7InUj9AbS7e+srrDPclHph66XdSCfHip5K1HvY
2fSzyOBm0zmp/V5wjcwx2qADCI4AAn7qE3uPcaiMJ13+gxDogaLtkpKd/53HSHWER1VaQa1xd8h3
MaqlmGcDOzBSS7aN6JIdY3IM0dW/qTRSRhllGhFtwDiARh66y+RoksclGj0YYuajVcR52uIhU4Iy
HRB2CaULFS/y6dbtEG4njuK3U7CFHOohVjxqI/HgTSVOOw6DyesA3sfOJVBivfId6334FAHGVicu
kYG6ORAa6gfFZxQl2WNsQnb9DDTDZgaXg807KkALPNnODUmec6q68FmOFr8AeX/xEMpl1POJ4jJa
o/C+INbbkUXIg8nxkUGhUsTt4nzYRxecM7maEQmAo7YxWTr5PFlZcSh6nzkKZqNwc91WqlHxTKUM
qu25IpjkjARjSbws8AWyipiclVc7FESY9NUzsqscmSadAfQfTFjWuUgulTg6VcPekWIvsxyqqTwY
ZT5R9es1b+29sqNbFXGpxxoskh0/ZdChm1FmxJ08Mnz2gQg0N0etdhFib5EDXqjlr2mNfNkOWaAl
vS+2CmFObeGDBx2rCAaxmd2Qa7QexQDiwEP0gKFYRRmSaUyyRAdCoCXa6QBrYKtfU+kztKsRukPm
SkRPVAsbkjePr2zeyRw/fM7HwLpbAvxamy1Jp/DrSA+mJ29UfjWf2OUV9l6Bl7YhTS7jyy7IV/ug
BDVN3rqnBlTVz3G9bYxEftWMMtrNMNdX6AzyZNZ+kgc8fZZnpLkwGSmQ5KUd7kJKKZQTqclIYMm7
tQ+Mxq1Crym2R65SbsF1tEK34ZQwL0qsKLY/AWmWrxrgf36XJ/IQH4YTd46WCJmDaDxl04l0gpps
pnOIOLVwZWxzEgw6FvxZQjRuZIDYr3R28NTv1gAKqxHuc1yxgFAiWldQZ7kshGbZlUgcicYautWC
kpdoHPYAESwgDl5Ssl8St2MVR/GGe20IYYnqg9j0qfZo+iEu9/p444zhvzw0DqTJYXTp+ZCAFBN5
goDSBYXhqPY6lZpWBWXD8CzgkDEo7ukIjPWz/M20G1/kV3G+meW2mKsbHAhJcBI70yVbRa4whvg0
ga77rDWqiryLsZy6eFdk1Godg/2Jvpm6I2uPMA30avu1jd4AoEC/CxC+P1kl1JEo2qsq9Tanq28R
1nblnlIWdX82L4IVxbil+pke6k43XENhh2opnMk8Lep+jW1QwFpr/FUQCxG5HYrk1IlHRkhPCZk4
5oA1T+WEX3zlKqBuLYQaatcgpqHTAgd/rIQ9IJTZmbeAEN2xrHsgKgSllTeprjl4VD+RF1MQUtnB
6B2YnOp1vy47ufQVMsXSrw2ip5U2oPu18gCDdQRz7Fop5y6hgHnqMtQs+P06TEa2R+BaZpQwusPX
vwKmYdxZRCbYknLkUNHkg0tntVwismVCu1MA1de2kL3reeQS9CZ4syY4VgRQaCqegyIcp1e2Zj07
suR4knjU4n+2HYgrfirggsTnrzOeqOMNg4vc8vk1wgD1u059zFmk/thkQTIhWoaV4zUEO0mA1RC8
1JoKFvFG+r7IkHmD1fK315WuwCEku2BSiWHXokvegqBFUHahgozH0d95KW9p8Bgi9JJuCgC/qUVZ
rLdW2Umhw8gQlECVh+k4m35oeFwokzzXglnCsNhJJjB7l3/wX8J0na4ZToEHB1bPeAZODskhK5Gr
4XUV2DKULHnHN5mhRX6Zcg91FhNOT12RUvPi6oknr0+DubckIq7JFiHXR+e8egpDn/qJ2F1Fqqbi
T5o0UNuks+NeSO8o8W0pf7f6p0F5ybO7vNbMVoql+fuUXKzel5s9E2DRZS/Oz016sbDvqee3f5XZ
0UWlejCPfkz4lZ66wk90ggFsWJxqdFYqcZGbcwYJBbNcJNAz7nlyZZaJEbWdEfIF3cPLsfmcRY/h
5XZxQpINT28P3NO81W4ZCArkqIuFCdsPHDbYgIOovFbqr3R7yNZ3SqOPJvpS+icFfNnwxvk5Te4W
BJqsfo21j9S4ddOtib+qBDuq4iwLz634bIU/uI1huLJJgPUCpqdiUBbfjLE47BX+nLfHrQoBHxnx
WAAfZJ7rkfeKNEq66suqvKbrGxMCkSIFVRz04vqQSx6RMDMsTCm2Q2UDFAErdkzJjqlEq7ul9Oeg
Bikgol0OYn1Il0NifFjw/8h2tV2dB33jr93n0u/TfPDn5mJN8LMkGZAGYhpFqxEnZq0M4EOt1LMo
DDF0w06qvf5n/5MSuAEgH7uUHSWL895NRmgH7tTQo2G7E7lx5fCgdnRjcddbuNsLbPaT02NSldnD
VZr2Q39EmSxl3lZikjGgxEI7kOhlho9D7+SareenSLjW9aUm/G53PPqwO8wa1AJ/KE8CEB0sMlgE
0m5ujg3+VSIjt3nANe1eJCGajvxyCk5JISOkdHlku6BCT3MWYfDZIAqTk+tIA+CCgFI9mYvPO7Ne
uUzWPI+dJZul9EHCpopuUO68OJDxkGFrTG2iMv6h7NiP8zZoiMIhOmmeLHiwmQiOJo7T9IiqNZlf
uOlUDlRwu5eVWpTprC0tXhAI79r8wCSthEPRUB9Jt88lvNSHvbX+yPNDjhCceyf+kW8UMs3ytK2C
XyBjIxXRLMCnta72tIrvqwMzsySz/DO/Ka+xQ0/CczTtKYZ247kZd5s5kfFcy4FZX8XYC7s9mEMD
uTh97adXFTBNLK9JuzOXp7km/cHe9ci+xX7HPC0BnkvQ+W3/YedZUcoMe/aCHj/QBtHex1Z/XHf4
Z+pGMMZ35kHRnMnPTe2Nwgjzo0/3PaelmryyzCAUMHBEkg0YeOSy+8HG4q0Zgu6dChYXV5AhEODh
2JiQ1x3IcDE4E7JD3fvC7K4fY7ftGv3oc543EumAy8Jkn2NJl9lZIwxpDyokenI8jrbImUHIZidp
vfmbQ6KfLz3WljipItxfKC9A2tjF8mlMP6bFUcVnAcxTBL97MvRLXLqTsDo5FWyhsVX1p4CwQntF
D5wTlYbLM23t4c3cMb4G+czja7H4VNOF6ikRnzJJwn24uLX9s45tjbEb5QMm/GTmJmSsKOSeNswA
cWYRE6tXrWsQHwl7sTi1kGIbsOtzLQYU5/CYBECJip8ppupJg8fVSw2vRVza0zARJ3X6k1j9XqBZ
1CrV+duQflCehrfAsQuFgpO8tPxGvyTKt4Epqh7EzQmvKDAOSTorkT9TTJB2aKqAjYxd070bZvZo
io9KjN3B2i2p35TvA9CgeBqEW0vOo98gGfT5T0G9iKlvluc53ichpVnYEHQ426tWgBEnohf1LWw/
qCzK5LZlOJEF01lxuVfLrgcx608qxHXKz0t+z2TRzoiEI6o8dHNGd4VuopfOsDpK8bMiRMfTZfJx
W6VFrJUd4Sgo1QYGzy2qJuV9LC6UuLOOjeUoW36h7QZ1h4FOZN5q+lYN14hEpouI9k1AagxcrJ1g
YtYr2SmfLMyfco/4YrCbxXBr4wXHD2egvcjGfKnxAUOTLcjv6fBRFLkbYfyQvA4nGr/ApoW7S0FN
nZ4k4U3tX5SNp6H81BQEvZ7MNUQHUT8MIy4xT/HoTuaHkHNovnK1ktH6TUHYwyZGoV+KoWpAuEv1
J6E60efZbojiEwty5Qjglt1nEFKO1pWdROgGMlkYBnnpyR1Yu1o1t1BBjgxiNRR8Uw8SakWbbABf
Y2B6+l2QjC+x5dKVC7+bwelfK8xbBZ3Sgtyei5oahPm+ftJ8y53W2S3g6tD1BZtYSu8p0Y0CBgOv
Ws0gJ0f3MXnHw8jvjHONR7JJwZWuh2tI+EqRMYvhElGPjw3pGWtoR0EDj2MABnGTPb7WDC7e1Oj0
KlumfpLRjGMb8EzES1bPgywHNgLTmZcUN2GeiVnaIrwFU3pV8SAtQGyxdrFN/k7pjF7L7xUbfVNJ
jkLHkERsyTi35Y8zoeHqcoujzTZHLibxjdlPu5DgVZGx3Y07P0vuY1Xa62DaOxle3dBRDcbEmBse
rZmC404mTpjXdwGOhZyQg5TgXvQP1uIjxnDeYJnuMFsOciD6f1LrnDoMZUzoMojw2V5WgdyrGmAn
Wg5+a1DCJEfHMTpvFhJx0w6x0puZZdgH26v0PlPXt0hTOuqt3UwV/mMGqgnnmOJQab9YZKAslu17
VsgNZGsQmaGTU7/HfcOuQQHxSA4h58zh1gEF4+Fypbt0RFXlKxPvMXqp50qr7YqYW7ce1kBFGmLM
hHISmiM1wYg6RJ1wIgFyDcvnmD0v3VdvYQ7TJqCTkBpalvCAbh0EQuDvuYGSFSTLSc6uunxpoC9D
U1juGmWlj4Kl3Fr49mLpNBe0n3qM6mNpHnp1kMunEfKRoGzXgfGEat1X45KZX7VyoTJTaxvkLjT3
RbrPQpDCARXTG3Ju22DUlOqTJYLzgKdM94aV0V0n5V4RGY7JJw1MaKcM+TyC/kmzk7BHI7faUnnX
IAHp2kfMKHYQEmsYbfGnzFA00q2XT336aeY6hn+f0voo10c0fYaNX7MDzX5HqCwXVG3FWz3eC+K/
bbQU3tuQt5HVLHLd+VSql1n44oJx5osVHTIlSqTutIYfqwYVoftMYaQtDyF9y3NP0cCvJAIQlCc6
pwHJU2dSGwf5nsBbzJMlfW2OstUcHdipvAVKVhx/wpDfmpHJw2mR78vwiV0hSRG0XbxcvuryU5hv
nfKRYNIRKfci21u/KMcV+LXxX16hxSJ1MSJjSAlZ990Uj2K91xL8yuVLWE9x8Tp0sT1R+G5hCcsX
w/SHhFr3bjEv7fQwohTbu4UVg4fNbt7Ct+QT4ZuKOQjiBQ2ipio8LCqyZnxfMsVV2gNjq8rUpm4i
21ZMFSLxoE3PzV1Tv5rym1koK7dh/sRYYrsTyr24G9jNyKY73UwicHPFF3KbtR89wGSl/Ap5f6O6
DP2hlm+JEqNxoWh0hQDaa08Ro2eqH/N4YwAxZHaZmv1yi5pduH7JzcHscJgL6dbwMaOfVIwXMRvt
jMjyUSq3XL/0+sOKr5LIasY1NnuguxPyA05wdX9aVr8l0kXnYo/T9supeOeHc3YgS6ihKdT5PdQe
EEYl7VYZTP/11rCKod+aW/vK+UsAZCcPSlkm2lfRb9VOnABDSCtpAlkbU5TvUqypzJPZTDc1vVbt
gYJ20d+a5rbMh7F/UNXS65uIame59zAMmNMjL5HKnIjRX+aTPHyVyVcUbgfEvdI/0H7aOsh+D32o
/4j4kFAFDSICN9Jv7qDsv7L4YsZBPmK/do9hg4ukhGUOt/rUiPfUeBu7D9n8KIS7AGNiIPPk8TLI
NCGORdJb+Ir1JyNc1p+KUDqMTaldpJa9q3+obF89qGxVbg7jPBvxy5oYP2ApFTv4SYGrmr0n7aOF
Jm5wfk6QsFugXor2kr+tg/qUZ18xDJYFWm+oxfSqfSjM/xDTh+Wja+FcN5xWbM8SjJ8pyu3YM+Z7
otGcfLn9GZf4e7vwbV5pbMdrRsMkqOxMEL09bauOHxjg3kVxhwAzwVrZXrz9+kCwMB6295j6S1o+
M9g8djm/9pCEEgLT4mcBfMvlR3DGQE/pvWYvxm17LY8bdk02f2GvvY2AxUsK62Nodkt9F/VfTEbd
Apj/jky7650xI4b1Whhm5MiwE8td2OJMFqQbeuXP5WlY3JiNsNgIA5VxnNt9O+2j5WuVj/xCuKV4
PvZOSe8j6qDGzpsI0Y56uzEHDUrqszLd6AgQ1TtjCerRxWLaVN6wZgLiOi7QnRbCZ4cPpb+eyekV
AYZvFFrzMg1vefUsjWf0tZyN0eSbqc+0bGkaQ7xM0L76Jm0XTJRoRz25ZvG16WHkT4dZ2A+wVJJj
PR8W9dguT4lEoeBljJ4b6T4ke1hyy1Ou/Jakk9we5e5opE+CcUoZBqr884kviXoRfKCHYGgn3nxY
NgcfOv8iX9mIIoX0AxcbroyhmwU/0yFVOWDLKqWu5ZHJB9gHavlrao/WFioBcBuURfa8fcY6Fibi
FyIvMMTDUG8fCkmGIW/Sq8AlDz4/ggUjUNrsnmRmviZftPFWTIEC3wzK6LLnAOXHDQn0ptg9RuuJ
rzR7k6c3w/DK5VB2HwUmhlzf2rtmual8CpUXeIx4vVxoE1xo4G8bIJ7Xe0ry8E2gfcAR4dcYVE34
4mPKaYd/ITVisdq3RInRwRj3/Cgq6HusndXlhFU7T2c7/MPYH9pjqnzBmYk2l9YDnJUqem+rK1OO
mxxif6FxcXlijUVYHU2nfDhb4W9OkJqd0/r9ZrSiE4a0v9wt1SFP3qLmpS7/TeNN6X+3I9QwNN76
pGmihFRTFc2/9rG1zEZEIG/kz1PbQGlYCk5u+sscaeV3or9W+TT3uOxQnwcknYbh2Nb5Wz0t7U0S
40DJRlyn86o4C6nwlix1RM1USEjB6t9/ZJ3/PT/pvwhLDeTsFDLxdlEw/JK1v8g3jZbOJl2hCbd6
ReFJQDcJECxhiycjwvT1Occzwy6lFmdSKaX5RDIXTzNJYxFjYyEKLYBKCSMnb8t/1+dV/qsKF089
lSvCOMLQDRmJOrqz/6SuLPLFyPq+UG4jWt/joq3icW2krxn7AsQgPQmsQYc4SMEwQNPYKGmupbY3
0RyeOt7yrNEKEH2JKB7zzQEsmsIfI4jdqFkaoqly9NCsoeutYg1aa8VbSuYc/JvR/etUoIemgo+6
ouGZI+J+8RfZroSrckRPRo1dNBR/hhOB19RUgToueCTrw4y1MeTZFOvAn1qhgoDKRXXpctiH5WZt
HrURTx5/K0KnfjggrqP9QQt5TVgEes0vqfH8by74L5pHC1sIEUW3omJwQI+2v/ob9J1CLzisKXGl
xY4/XkURBrfQQtg1Mt/owSB6tLmnEHvcIJ2i8Bzmym1emt+9Hqq/TFhoYHB7LLhD/8+V/b/29gm+
q8tn8d39j+2Nf1U1zUqjuP9jOfO//vf/k7WPJPKI/s/ePlhqf3Z/231TrP7b8rfzL7cqP3M8E77L
PumX/dc///7nDf5l8GMo/zCxYpEweNgsfP74yE3fXf/Pv/MT3BLoEmzQK1i15G1P+5/2Ppr8D0vD
wsWgPb24KeP//reuGvr4n38XNOUfEj/jTUVJheKIZ9T/hbuPst3af9JTY5rD2rM2Fz+sNOnp9NfN
qI8sXQj7KDuYwmlFS09kQWmwbWIqKs2tK0nUhgzBC+7ZUOJRjppqorhZJJ6NaGvHLSyU06Cwz1NO
WCiVCjTgSYIJe1rqBiM6OppRHC92zZoeQmsFzx0mKNAC6pW0y+F+Y+vuYZlHdkyBLEIsgnkPDWRX
eSe3yBuEUUIPGtL8JDFF4BoNh7qQl9AMHb26mOB7QQc85Ksk65wQvYuJOPG/Nl6tsgLb2eoqdMxw
EnYMXHfpPtWYckH1HxBJ6w6LMP/IWNg13m+CPB4EdjZ0qdZeNdHJVTEiGdXi9FYKiDVRezB6lKX4
16M3BHNopjCEsWzljmWNF5M+z8cRz2dxHFAJIytZ8H4t84mWg5EC8DaNgPXic1djLC3OtMjO23Un
Ny2MgyWE/i/73FnphmN9xQkfrUVUQi4obtXaxV6LdG9KZ2rmqnbQzGkm34T3iZEzTfAm61yVPQKv
hipYXX5EbXeS9ApAv7yUDVWOsBnRg9GQe5KlH5MQbUV3Cl/61hVLELiCbigGB6MTL7GKiykR45tR
FnHzEPJFqNBVLX8WIvUuseEoGqOM/oyR+NOy6LuFO9m7MKJ/GdwirHwrvKdFvBu8uVOgqC85JYb2
XMW0nVQyuIQaJfGVuHAZUZMKKgDJZE13NS5QHB7pkYWONXaQFVDjXJ1oPg09wSNklIFLqeu3NO13
RbgGpSa9y9j+220i/kqUR5W0lKo9Ne8gKiWV8K9bio1uX8W5k+QKCtwZcN0oUXimZC8KsGUGZWgF
6Zrx/8fY/D+oO7OdyLF1z79K6dw75XHZvuiWGmIiIoAIIEjgxoIEPM+z36Efoi/7OfaL9W+RufeG
yCo4JXVLp0sqkUAQYXtN3/Afkqia95Myr2v1PqZprorpTG06CvjKsgOUgtfKMveIwcemvrLg9Lq6
ce2Ac1TK2QiTLyNLh06gJd8RiqOKVAl6+YlKF5omDf0gv+Bv1QKBYgNF57pIAJc4Yu0NEAcUn1aB
oLdkryxIhhl9FWu6I4m4oM5GhXi6cwfGCBoArUwzHE/i1LkwHBo7Vn9u+fY+c8sQACvkuCq3gM7Q
koMg15fNRdn2gPSvOsvHSTFOfiQaHc7EuzASZRm7MN9Tf1XTg2inetHazUYhOZhSZWnbGQ4Q0cwV
c7e+jxGmbCDEx7KXYQzEjPMk0RZax7PL6YW3PqgZYmoRXZeZv6lbun95j0QNTPbFmOXghxSwCOGk
PTUMq13VB6SHwMFO53E6wfXz4IOiDwoTsT9BixWkKeIMaguqx6x0oFKTrPOuiR5WtQJwCssg+t/R
c1ZQNp2iR9wmSeEaWG4W8pSn0bDnHutZqYOcwM5yHiMdhewhv9K9U3RWtoYLJS0k3AGXliowjsAK
x+xzhWNPJ5M8+ZWiW1ru9FqX/U+xh//bh+tfnpsfztq/OoI/nMj1f387of2XfPbYPH74Zv52dO3b
l2q8eqnb5Ofp/euV/9lf/joAb8bi5b/9x4+8zRr5bn6YZx/PRhQ9Pj9c/1gxKx6zoyOVP/unZp4t
vgmMdVFH1Ez1g2Se/I1uqpZBOoA2ikZo/etMVb+9iaK5mMxqbPW2EGgq/DpU1W9kDSa/IlrUEZ3A
8/RvHaoygP+3jgdvJKRAsdTfQ2hH050j5bK2xRVMtXrnKkkM6nkPqKmcijWSt2gS2H23T8wnUbkr
tnBtqu80YPD5AEK8bJf+3HN6VsVmqC9QR4OOqp7Y/p1qbhub7iHMo04Nt62bXQ52de7EwwKXk3lV
DGc5pd+/H/7956bfX77qv+L80xiNv55/Ny9VFTbo0uZ/cG40//hfWfgj/+P5Jfnj8sc//vdjlv/x
j/+ZPfOzD3NavueveE//xtg7OtmT9nN6/scfv+I97RuyNTYzE0khh0I6udW/4r1vRHKkrvwOEWj0
T98FfPY3k8wAhS12SSJF1/k7U1P7KCSFgqNuOzq+V1L+SiYbUl7nXYIXJ95I1ZIOlw6QA+A08Bzc
YHDQxM4C/fcadnTwZChAL5K7d89x93P6v9fzMz4mZr9/9JEMntWqisj1qEYMGCqkVy29gQIhpCRn
BJTrYdnQZCs8kAgCDRpy2elYPjiGgu0UkNHKmgV+CgMjO2NLmPsU60YF2IFZrhxtkmcrhizTKdHm
SYtccAJIZlS0Ta0adMNj4M4rXyKHYIJOQbggF9sMQGnsRD9vYLEF4e7zmz0qSPy6WTkT2IcQsDvW
qG/t2ksIEwFJQtfFXe1UV9u5TSW3DO5sGnucij1gag/waWQunNo8r0JnrdBFGNt13gLFDjn0WgD0
5Ve1kj+dApah6pqJcQIUqY9ToEuDOjGyAtYmzZ6cGp1C5buOnnHg5Jkmp3YnZpOmnIj43qF4/sWD
+bNPN5nrwjEsVWjOkWJnGkZkwmFZw6BGiiK4ikZYhWiupONeNwCBmoQ6iJ0IyM9JqXz16UfZztv0
N1UTywo2etMyj+ZgGsb5VLRVPcvBAhZhR6c9XIravrEBUqYopARA8UMREJpR2leqsxZTvgx+V9w2
cxO3kM+fhviT60ER0mUQdPS8fpOG7JMEkTqfaaJaigavUDFPussiAAFpNSi1NHr/aGDuXMKwMzv0
BgKr5NDwDNDViAXYSNxPY7jrJ/ESlgCK7QG5GjdeeEX7nJgQvq3CI8XK1NVg5Ze0hYHb1lQQ/XQ8
2AHfBSNCQFV5lkX6Y1z5Z+o0nGlg83zoLyXZRatay7KlA1iO+kufUCH0lfE1gWIjgQPxBPZS5Bgo
9ci1E+uBwBrtW7to7oNJIDTTMX98u72w2HVmQ0zw1wz3Sm36pzqtojqh5xS5zlMyVnT1J0rNXdcO
J1PdrUNFh786TF8I6Wlyf/v30fy2LgkNUJiTS5NHfzT9Er8oPB2lSiyyHz2g3X3zpFTnRjgPbHDa
Byu4KUOH9PeHf6PbP7T6YDr78Fqhufv5yJv6n12IjEYMMn/BWf5xFdZllDudBsk9h0kVF6ZFCqn+
YF8DVobgY+vj4JOM7bJqfRQeCu8Hhn53ad6Ayv+uV+PzUGmPSjJch3a4tpVwG4CQEeGPocdrJ6lH
LNIlo9Raoeu2rQyx8w38wtVt3/qbVqRXxiRWSVdc2JVD1by5IYw7wQ8XMkBndqchYhROpd0rRv+A
2eaV6ejrz+9fnpC/DYTQqYxoFG0NbNQ/3j92DKNWWQZ46dKmLueu6IOj0UsOAmGS/WOh9eOya0Ny
due0ri5J5ueaTz5Y1T/LXATIBLB/cjAdFT1/zglbqmtjKeMIVT+aE/oUGS2m66gOuEjDZRN8xfap
w8IwbZILzW4g2zbteazW90PT7tTOWSopnYF0PJt8st8Ke7mTCQ2ZBHWbkwjnraYcpScKBhPAtMEU
fv7o3vy1j+ewQ3hL8VildGMfPTp89oQWJUydRtAuUgPUtTr3ItFNJBUsKJP4MRvOtZnaT53qXGPV
fZoq+bVTKgoSVGN16oIxrx2aqK6BkLxu2hKhMAJ7oQRBYflURTSfjAi0CvFqOImDcDiNGn88d7Ey
1CnodJmxCetgidvpsmGrcAKEn6TPW64/mXW3wMPpQqTOQ6KzZ9VK/aCSgoXmhJZHeJ+M7qPXI0xC
81pVgV5mpb8b6mRZhwgPlOwyyHTZ8yAdZxXmdCdxThMa7MyNkuKPmn0hM8xk+20mOqqJhprpqhpq
irqMW96FREVQdKTpqKSVgAugtSOiALB8aMuTwWcLTTKfEoNB7jmGe5HdYvzIOZmCQwlNLT85L11o
DX2rLVvRY3BZgVKND+gWXiOXiwi9CQyJiIMiAJwlo1znUiGkDh8CF3OcBtiErcGI1EcECvtlKIFK
wDJEl620qrqYLHFPdPQ8NMNtAzyz8I3vgd7cdEvbTJZBCo8RVRQDYb+cj4gtUGfDsum9OxjjN0pB
To0LzLkAGDcQzzW4+2IIxSln28mmnuzLXgBBYMWfe46DS3O/SbViF5vxobGr74b0wwvVy/Qq6tQr
MzduM+0itkUAxdSEFWpal16Nfo+vXOUV8ggcG8GYXGl1/6oUOwHi3cuMFxMrtROj9A++a903I7Ta
TlvZ7nBZR+5F7Pn35VkaG7vUHLZ+pMzk/0VmPnbcbZjSkQEu3WbiiyVv/cmYa4J0D4MPPKx+OwZM
f6L24lAtNFvYehMVDDfwd3mIvEdFyiWM7np0r53BfLaU+qYU4/dIwS55qvN1ESBWBzBUlFOIulVK
maWu1wT328Cv8ItBLohyqdFkkCgqBKamuLzv0cSNPbRvSu+gDMVNk4+3aqfBAbuyWowlMUy7j1L3
KTHdrTRIE4p9Ffe0c00LeHcNDMwcka8a04ZDoVAvvCC5xC95VTQ2CGzcg9FkqvZMPOpSymmbWd97
06q/OLKOWPXsk+QfTFxHoL5p/+6a62G5o5Z52cwoKOM0i7tGAbOmBpFXmpAXWqpWiRk9dF4UzAIZ
Y5XPZumvXagEyHPr4DoazTs3df/S7meuop/7Q7ZkPdw5CVgR3ZN0yW5jB+C9R/tH1/avZs/ac8Lk
MnHtryL03w6gt7uxyKhsaglYiX1c9oZiDKSCyHyNlLVStLiifITRE7Lp0JMOFxAHrWjtgM1xYNt7
oUHLtKcc3c8+385/S4u4Djo/jmurTETk/D9ehwqtIPcEDJcKxFiaSedlAjQAgUX3o6pgrECb9IAG
fP6ptAmOzl8+VjYYdEFiaZIMfvzYLAr7xnRMSD9NsVOt7qLn7jrnwYysee+4s6r0zkpFLISCSEd1
z1EOTL64oS7znCp3WeYsv7ig30JhLohuKFE5rm4ahZ2PF2RhMK/lrg0uM9pKTQyKuTpQ2MCqoFSt
dSdca75AOKCCS17PoLSFaF/lp8o2qYsvTtjfo0TqQ65B/o7flK3RnPl4LRFW8U7XMCalD+pcg2OJ
DqCSLi0NtcyoXPcFjsgZ+GmIXDgqglUS11UJv7vwr13Iv2l20yrFF5uWLFB9DJksnFvJmfA847yk
WfjxqmKvnipQf7DssK+i7QG1wbXRLDSHfVrDBTUcRHWCflG4kN4Gx3kdpUkXjtKcnmZ5Ijz49AY6
obmLSpfz2uEUnKpqCWvOmTVaBlO06yiUa8FzkvJOKmIeJeyvToOKpuTORUMrAu6Zj+IFTKBZMHhA
tq0nMaovuD9gKa7jykjHIj2fMAN34gyIfrWSRd1MH2fm4LxYpn7w7Ak4XT4aJ3E1V12pk5UWNZgH
C8MCyFRGZ71a0ofI8GluuGihwf63HN/lN2g7QQGqg3HnJmVC2yhHMU05Sxr94ovZ+PuzRltYF2wP
rE76bEer0kgNopJGQxkpNE/TIj1rVSgh0PgkCBKeLtIWwAQMA9dfZ5kg8VBpyH/E5r6nUkyX4OyL
65GJ6YeYT+DsR5MY5IBh678BHKwQdMOIdyzYDilDbSx0opBBqvhB3RrmKptrqABK2WbRKrFvnHqk
aYbEUvRQN3dauTH85y+uSD6B36+IREqzEdUV6vETCpJxEFo1zQb7EHgHCv9oTpghUgxoZpxjug3R
dVMhJwLdaZtlV198/O9rFOlbQcNJpZqladaxPYSWZAmT35nw81ROnKo7G0Bsa2TZJ7FXwGNXe/Bg
4i4e1J0YxoMHtMtCNEpMwxV+q/uwZvkibjj4wYLNaH2pl+MySaDgwqkY1fA+szD7zdRlH9JAMkcY
cWBiQ5S4NFgUHRhKhLRq+ClR3J9kcFHa2t16AG/jEMo3Ao9VV102iX0o0/aMFsZ+xFhUadJ9mSVY
2YLOt5RwVTaXRGxRIZ5Vr74UDR8NYsnPBvRV/btS1Q4hwWNmZA9jFG2m/s7Xgitj8Ohr4lzqjDPQ
5reWPheo5/eKeh6jDVKWN0Nv35S9/dw0xWPRJuS0J5NaXlYe6HXIN10eL3KYlbSnwdE5kD87pOEJ
Yr19H8fXJXs+EqkwYELK0npNd01RvyttjrRpuQ4SwOMepAtpOaznkCaKxkStVaDqpWu3vR/0IFWA
UEYI+Hpjgc62QsgrkE8PIFkhodteTh1Iv7q9ypFisYZH+jLrSitO0505AoT3v5Ry/73OIicLaBsm
q8ZxJ45ifIGxU8+jQ7LOoENdqRBXqebQUIW1pCNgVRU4s/igqWV8ixtX+OqwA/XOgJ9wUJ62FoJ9
aiNQdrJT2YwcyWTQDy0hf7nt9ZB3pMjKbMzrW63kURWwW2+8zsHMPJ8uHQWJK8Va2XYFNHxlaPVN
O3qzYdK+OzEAzqjVr+NY2zlZs2t4llDlaeK1ugniLAQsyDfI1M8pw1zk7kC05YAQzRsUwovEXZcm
ImeKc+bgjniSeO513TFShodGS5ighDoOdxRbZ1XVbwyNTCqh1ttqydbSjfMUoLqGjza+xej9hKve
HE9C313HcbiaFH0J6T72BcJS9E4dLb0oO2rEjfvs1IiMe9Bgxqp7shObrRm6Tn4D9v60HZtuXliD
Crg8fgj1+kxBYiKt5mUSb+MMLbacTohNDXhU4mWljDdFWKHrAy8ptFJ/xqGF9IqD5lcUkqaW57iZ
vLTumQxEgp6ylAHFzgugEyMgda24JJG+WLvxcKXH9qx0k5UvJs4ywu2RgwKzn/nUmSgRDZsQ8nYW
uju7jYGfa6RHIRrFVQy5zjb4TgTmA7CiVezbFCXr8ZZ9b97m7izUkAzquOVWPVwAzFgVin3fRQCY
1ExawI3no42q3KAqW9EWW8vwAbtxlOEzjvRUnM9Eocz1pliFECjDyLs3Bkil+Dq9RE517mXuTWUj
NgxrKXLauyA0f9be/1az8S+bNP/fdhINwrK/7uT8j6p6+RG+vvyxCTM/ffzYhJR/+s9uotC/GTQE
sY+SRlxvYJufHRtFk78iFDJJEOkPvofoiG8mMDPbFZT3NYsCHgf2r26i+Ab8TKYUjgCmgxuB/Xc6
NvbHgjkQNp1cS+eko9AjL+/4nC2inH3VS/b15O9bJ72OpnDvw6JPTXi3anJfxskqBcDTdPbSRT4B
+WJ/hJsWFGDxihGxDhdVDzsY8QFY64DGS6tCRyC2HqrIhY3uBHvou5ZcqNAsa7U59XXUzyP/JEpg
QXcUm7USdZDS9ODshwk8ZTs7jeNohUCh1n13K8pFDX5oJ0H0EhYIKKP3FXX9QtHHjQ7/qaKePxj5
wUqlGFIQa2S0wcwBBlJ29rU6ZYfIRuw8QvLCRkUAQMIsYDUJfVsrWNiuQu9eD+tFmGmv4dReheW1
N5XRyWQNK4Vt9W2S/D9YKn+5oP4rdj0lDPKv18omrMKnxyb80NSUf/LPNWKpEnVmkXdg92rRWP9n
V5MqyjdLx7hOZQm8rZ9/dTXNb7bKf1TU6IBLnNm/VoiiaTQ1hUX5W1CBIcP6W01N62MoyhIBBmcI
DXyd4ZCxmUene2FYae1AgthlRX5nh8oq1psfo17MUDWs3WqRC3EBQ7zvhjORqbOxXNiJu6GjfqlY
xQG/kKiK7w2/3DnVofFzmi+hsgh76zzoDug0NkhUJMMi9M2rSR921Dut3kTI34AYgTMZsdcM26V1
oKGNiLYMTfmGTpaZ7gfgM64oVkXXz9MaEfKS9yqXFfAxyTz0wS7xta6HV/4m1IpnXjC5YTt/N5Z/
UuDWPiYP8vkIHowO0E83GUP7aAvxsfZp/MyOd3qV36cI10+E6yokiftB2/bIo3KfnjedJMQ2IyXP
zFe3NjWx2Ck3KrraImWbaL/qQ75l9P/OIN4uy1ItOtGmAe7YOXa3DJyh8h0xQTKfthnEAl0ZzpJ+
6wMvUsV4Kq9EdV8N/1YbenQD3XnvMnhTvbPMR1V7lfrxHYDo5LbCSp1RbBNtLaocAsiiY2z5Aodu
XjT7ybSvoiqfuSMkUj25MCp7mYrqwarRY44X/KmaH4zgKcsyiA2kUpoCz84pqMc2z3VcbwwbYc96
AKM9NvYFc6FG8FlarrrEhZrSrkOoaPCFwmBPHZNPBB1zUozTBkXHvKgWit0iQrcbcQycjB8hBR7X
fxpD5PZN6LAjGk8IHkwQ8XNxaLXDIHjmUyPni41PvV5DMIZcB9e3CbvbDAnc3vJuQxtSd7PgNyKH
j8IYhY1zqsYI9vjoLAW0KMqFaSAWMxjIeR1aKUKM1hOQyBNP3TLm/LAK1GtTSeU8NGhqMJXmVaqv
ie1XpZXfKT7Kyai9yNnACorKZN/gkAMfUS6oKi0fq7x5qrvmPIbIX6od0mHZXebscqu9bUJuw/Hn
mreVC4IobI2h7SVXlbX1oYbBIqXprYbqtPv6+ZQnA/yQnv6cXJqOUTxVD9q+b1X/d1X9aOwqrUwC
NNEDpPUSCaAZ/Lla0lbD9R1dktDQVrWaP9V9ODei6lkv1JeYVFIZIoS7ehUZnkXd6DCFGkbPi2Tu
hHhNr4dXoTWimgFVXTswYCpMIDfGUKDfDu6BuRxABJsi/60fNOYw40W4Hv1HB+0ZZhuP3rUPpo6m
tWhvw5x0g+dUxpC0dAhKbFYHRd3KiQCiNR8PcnwDBVu0WwYjGoYzkjCka7Z4P80GBX8EhrMVryPm
DdR9ZrzcbMK1/GOGVzC0FOknNGfwb+HvggwVpVVmbllAXEk6wmPpLTzTdTRwMoTDeAtFr+dKlTxO
3Bhjp6bK264wwUySbzs4rzYdL521pVsHTBghDR5E9ahkGkWyjHrqo9zhEEUQLTkfhak6UkAFj6dW
MqJPrgMOxsPOsRdMoRy21ei+Mv3C7KCnJetxQHABIsy2jchRBIyZLd9XdIXaCdFqazfY+S23wsPn
r1R1fHUGrkZea5Ptf+7YclFr1SbWEV6for3bQNpTt/pwKMyCpKaAvA4xui1Q/GfdlQsVy5xMz9Du
jJ86igIpxJuciqNcMi1TNhDFrRisZVu0c84IOf7sLr++yJWndcU5a7HC4KCtFER5cJFqlKcsNiIy
6QUvjvKJZ1LrqOrJM8Wxor1mHgDinoZmfMHQ8ufyNHFc1NEQtQmFXNk6BUc9MNZB155YBd4ffrcx
U8AvirnLstt+9PZCzwEz4jwaLwY968ALgzfVo/JWNQ8T0kw8JEXJ5Zd2sMVXR8vx0YtRm8S40RSg
WEBP/QhPNEK3If6M20tHI/8RwbofHluhnHE3QGOWZRhsHS4wIpNUDVixQHmlbnJieiefr/jfDrnj
K5GH4LsFb8bOUER11l6WqLNkMTONzyK2DdF4kv/MlGJjIeKAs/s8NV4ZRhNRVY2ci07muq+ZKpzz
/vQlp+Z4J3q7MEyagBhS1iYm+nhhNFljp23QTYqYjgyDhV2LaeBPIfRwzsAzDUILCRlfLvCpKPAv
ktL63VzOSNZwDkS545CWzzDIixlWq1/Vu+UlvD+J3y5RgnHohlHxdI8ChHi0hmgI0/ZSHmKVo7Pd
6WuPbU/lcvLwIHB/SlmY3uT8DLf/svn+2z7NR+uUVzUBCUaltn00bHriW6MN1eayQ3VF3po8tlnX
fHDjWvuuKleqgfQKpgMs1M/njIwLj25bZ/5SQSRZ0903ota7KdMVLC871JtLf2QkcHOHZjdG5yNy
5hqHoUAPObB2n3/mRwAK1Up5v+8+8+h+01zTQ7M2m8uRPmxOuGgY4UXv2ivXe8i74AuYhXy33+8Q
rpnm6mSplpyb7+5Q82JbTwI+jeB0LWI8ifQU16r+Utd3nEIOT/Xz29NIEj79xKOpVDixYvuK1VwW
qAtRy57jPk77nKlLm5ypntAKyJocZezoTu68Ew71dfXFrPrTgQVjSbXcJG9+Sxje3XbVetZoCqO5
LEFjhOw/FucgPMCZPGTMQ15meD63X+xA1p+sIj5RExb4Tyr1x5m6k/nZBMWluaR7ui2j6caFtuHZ
N9xmIQ6Fsu5HdFoSxGlY3+keHxePNcVvWfcyBuBIbmnndDT7+CdntGNpSDnCU2nGU8JgeTNCZPDZ
nI3b2kvJzxDFdtRedQ+7JQt4GOpyrmKj2+GtDFSY0vRRRXffwSQUKsCGW5cHCR/X4xDGqS0PYM7l
L6bAx97Jr9DLEGSJtm2qunu04SmN2YZkftFuDBokjth6TWwobznOeqS4bCLC3MSIBbdmiZjxOT5H
0KCc3CYmbaJrvsB8gbI9mpPkPxb7LpBbE0IVTZ2PqyD3q75wLAU1Y8J1vXP3wmuWSe9Rxz4okkCR
7UuenkzoKgKkCHzaaFxOyW1uI4dqycekDGLpjOU8CBGMx2pQedDzpyk25SEtN/Ds0E7uXN4bv83L
+mA5MaIfDGG0T5AKlRGFjAmZCAx4XdtSEcclLvJxnLCGG6/fhoRQiI8hEID0OoJ+mY2KRiBwWnSj
zp+zL8rF61t0Vn5lOa2BMGWzYJQLC7VE+DE9ai6iqTbykOOq25QcmPskI+nQSJTHoOwu90a4zVpq
8HaHJlUjMPyGDWGNQgZVls96/ZlQ1RHuG6UoNqrULNNKDFMOmrNKHHhf0Tn7B4FZyISiZXLS+d6p
THndV0ACS5vFXnrITyRnGkcKwZeD14vMPthQLQgXMvCRz1veAktxzivCguxF37Vc6KTDRZPHwIgh
EeItc5NMrSsITTEJpO7LLXEBzJgS3xsCqikjye+R3C8Qfeky9y13lEmXDnisVWl+eo1YyNHvSLYa
114qmDtPYhfgRQE2CHbKPkvbE99B5lbdxsohiXDRM17R9pQRqkyqIKzCzQ9JDnv8UGz8/1ycKKL1
kNfwGXYTRTAeR2YiJ0yqL6Mu19to1OQHI0VW+rGPXDlYPOFJ997eUT6DZpDk+XpFVZoZetI2jyrl
YpsgUCbdHkmVw2/IHGSQ20mCk4+TK6PtMRdIN3hMuLOuwwTsAEYGjDmBDU/EsrYVinZ2oc+q4YG5
w2+s6rGddjlTg0HI3ZWFSkbtoiceonRYLkJ9ugZPstdzdmsZbCbpI9y1uZVFyLtX57xEs5y55zKB
8H3xXUQmrNu62mZo0cr8Peweec3nm8kROO/tvNQ4JujzYeOg6W9h37utvAE77etl014WqLEYubOS
yXFrQwp7TMJHGfYXOUc1c4ebnFgCEGI5V0mCidVlOiJnmceTpoCRD8V5ne9Vgd1Yrs4+v9IjROPP
k11XAXMaGJfKotfHXcazBzsea04+laQicfi/HvFXROmYtMettzXQOuavVcDfwEiDvEjmR5pnfYGk
+LPD7/11HFXDMhMVIPqgzWUykgSQvL2NmPkgHwRLKp3QgVC/KuZ8RG/8dvNv2KF3w1RrthGGglDK
bG6RVyhCh8beNvWZRVQuEJSwjQxlRIoBjBizhKAy8rYDBNDPR+HtKR9HPDpsWyDVrkp/Rh5O7y4k
cmn0OsnYXFYVVsRE2KkCif9VCS7lxsb9d4BcQ2hkWvMa17dWeKaIBx/XUNYEwTYDRG7tWNs0IYFn
b3eQDaYLyw4nAxjScgo8n18y/YDfQ6b3l3w0YJ0nXCCkxA2N/jpwdZUVXlRTMI+GHat2wPTBwu1T
zvsKw9CJjB3yGiKmiIPSwpSbatOcy91evKZMuTBEmQZwmbxm+VMiC897oMx+6lClkJUdnn9r9KcO
LWAfT4c2yFG4TNbNtAMBjHzHrsb/Y8ofOwu10XE3qpB5zQcZVADxRsRV+yJKfQM7fzJo9lHEoKk+
7QnwNpcjIY2LuL+lOnPKgxsfoxSZuXKFEaRa+tEyOVZpb3w+Bkdogl/zFx62pVk0g7TjK3DAK+iJ
yrRJTHBH1HqYKezWzAWZEskdm5nBlfjM2J6Wn4XOII9xBJFh4mRi6F9d0NGCgh+hWgQrFvkYJVuQ
Hx/ncQm7uteN3rsa/EdRNrvSx7qd4zykgO3WVEnJIpGNW8sZTXLIF6pulD1Pv06tjzYULkXmLJAU
VN2Ec2fJ+ftuSZmep+ldGJRXBDoClbUG1DDN8tOQBSHjVoM1YhZfLQv9CCIPBIvPNcDkyto+fCn1
6HNdCcOCR1BcRQWnk4J+ihNsIfxutDzd91G8r9PyLnDbgyy3qLXKSCBiE4HLmCit5prroVIX3WWJ
9ixjHKPw9mDh5Dlhj5QkGrjIOlwAeSoXdrAnRJVfGl97K3nRckIXiMOYSMPJSAxbIjSdEm3JAHgZ
frDUe37GSTKN4zsKsygMuwFQ56h54WNa4rtfnyZPojAoVrKEmKGfsDSr6uAjahcl8d6biMDKxYB8
8NtYkh/0NXJoLOCmJjrWXmuE/hpGX5Yryla7JvZqdftiiEAXEDb4dbOizCQnZ6RSOGD3jRodFX2p
n46AECUQYNuUpNrzTKUYGT+awcLF2i7kTNC93a9SO/fQEaWAEz5NmumSORXC0GbBhY6xrXtx5dnF
zvI52bhCLniiv9HYOyAG1zKdCiiLlSOBH4FHTWFb/kxGMxY5S4GwbxO0+DRs5ctkzTuQT5NOCwoj
izDKZ/xKRhF1a1zJCCrL3BUc5JMQ+zhZT+z5k4SQKrcQvcQcgNPDx7TE9uc9hgpjXF0aznCTeM2Z
lg5nI5EAYHGE36/KxkYVFewawSUPKZpKRLsQwAEg4ZmoiVGIRYtlcPVtbFG7RjWGH9U5RTaNLsTE
vMocDnKCHD1w5/J7zgVZnyOUi6gC22Vx3qjmRR+FcxnuywCEBGiVlOWtTAj0EJ95G08Xz3+VtXvw
bA8yjWNm5Kp/wUNX8/w7lUlZJpwaiPW5Z+/5txDeph3EWx0o6IO90uSyhlu0lkwGZOSsurkE5mvb
rKhWXI4SBVu9dGWYwdvKkjBfamRGbccGkK8hvYn89TiZF3K6KapUMMhv1b6haUtFNUATnD0OxQLQ
f9Rp+XeTqrI4C0jocTTMepYlabpyuCtGKy0B//SWv42Htzf8fEvWj+pmLH/ThAnJ3iwkV8c9Wv55
z9SNiQ2vGtoZVYrYrWrDi7NQiu5vfNJKeHeyc2U3i0FF0irSrxS63XJta36xafkrOfllOs2EB40z
t5zXz6/xT7YoeY2OaxD16SY578etsRKTCp3OYMaOjwR2pg/gsszvghoPaPQhclZDAc8S12Hj5W2i
JReWvHLSAsaIAX1bCQZaFDVy4yRyjJdSbwOzPk9pqHv4yAHRp3tASiXZE6jMdweDZZ2buxTRaSVs
5iFJCG/GgDADCGFSjc4P5TOZ0Hx+u29UiHfnNEMipYEg6BFe6Sqx7sfbLXPFUoIuza8MN1g7EwUd
u3zWsUaXnbkOqBdCAmT1WE2kwCBtrTmXp2YRyVMqnxrs6H1jLTsAvonNJ8ZdpUvRT39gi5FLMrbM
t01DGdX2AuDvxsRZ5+vz7Djc4DY4xjhTqVi74GjfapLvDrQmjnoaPEZz5U75rGhQVeYZR2ju91F2
L1eNbFDIpouw2oMAfEd2/vmTPI435CVYYL5BGAvovcI9KsxFhl1XpeiKq2GgLymoF6GBryQVDiAU
IVAz114FGy2DTj4nM7naZOXXwxnZ8NlbAh1UX6RaEgPzvnTHNUlsKVo0oMEtBvloMvduZyZRBz6S
5DFJBVYpHql4Xt2C85zJkg2FfuRhKzwCPAWGEw2YqLxL62rDBcOpm/Ow54hX7e0GlWwPNHBd4UVA
Q6yTrRq5Dw2xjwwbp5Lmzp20vPVx0MoBWVOoF1cK6pdfPGbKTR9vStZbyR51GoDgcZAGOMrK1Ayx
W60uqkvdzDeamzwZBqtO7o4KBwopa2MF98hcXqBDAg2ftlBl9QgJx/FpUbWbvh04VxD6CFsRAV3D
ZN1mHzVckNJ5tNNKBDPIrK2tbAaxoYJeieTe7bJF8qWfrCVRUxOCqORrkQVrfvorLnAs4KLyWzpM
XJBsTvBdxFHIS90qvOOHYsKFNLf7y1SZdkpxzWxglyhbyP90WKJcPnr4HouMGhMZTZY2GwYlwT/B
Xulx8/L2KrHiC4cWr+3BH7R+vvzVu5If9tYYwdyULRUh1mKUJNyDLDVZslFjFBv++FeEI1/Om8g4
gx+S7lJynLIHufskchMCdcRD1fOD/CJTT3l1frXoE2c5GlCM4nIXecjLo1xApkifBk5Y0DvIoVdU
CmvYf/aItG3/Fs6E06MrsGSR4YzZlg/YH5S+WMqCMni6ZTsElEO6Q95a6z6hudNk06J2ojWl0gG/
oinbizYBBNnfBY2yp5VKl+NBP9cqH7lYWT+hLinLkx1LcHJfQ4OTnY+TlRb6RoRFbcRxPZb6pVKo
N3lEpOEiEN8Q9KkY08uznKNpxT264fCAqm4+V8PsSVGNpa/Gd0MbUqnzXaystDWPixznvjSxTG0h
GfFcHG+Dz+KtV9SIeB0EgVCLEQkvDNwRmViyLF4Vd/Uzv+2py8jOYEMxTiZ0bsre314UanpjBZT/
2vJpoBcoZ4LO2TLFYt8mb0gIF7EjGb5mQFx4vyLUrnuKzHyMDCAEX1ywDZVTOHK+5iGSzkGSPxdl
9AQ/+owkvrbAYLYNoAGipRCBAWhLTnctvxsarUTisn/RsDcU6UVl6au2OYR4qjW0QQuj3BQlIpi1
u+rq+nuP5rQMcvPyILNW2e7s1IWsSsqMjiHgqjgpCEUijR6UeEicAQozIWhEbY+6E7yzzf8h7T23
28ayaN0nwhjI4a+Vky3RJZdLfzDkrjYRCBCZAJ7+fJNy35JgXvKc7tHBtgI3sMPaK8w5V53GnxyH
BFj8ktY30TqhWztUxbRtH13T0k04xJtvRRZfBiEtqjLKqlF0bYtXDq162AXnRuw/iea5xjsw6eLo
u9C7QM8P6+Gek+wFyWVYT7S7fXH5apl/bkLhd2BJ0twgN4B9Q9kqTfMTskZQFUkzIBVVzfNdQ6iY
hylqQAhMzdnPbnflgfHZhP7l6I003nH+aMAGjM6ftUM2F8kZOvsW7fxXm3UPG9qFrtUkd1Mg/NR8
y2FC2xVC/LFHH92XYV1cmC7dZAIgvDQ/suApQipkqdvbGLzeFA0XFNn+aOh/06L9PMb+TYMX2vUe
yItr2CSfOp+Gi+T6NriS9DKZ4H8rJ6UyghKOJIWqobnr46/6Sgr8ISuCyzWxg3K8Of2bshxvkj3J
X0fqpSwVR41f42h1xKBduU8uyToE7fglpkVsTbKRlDCy62P03WtRZyqeOHXcBiNFNhJUDyG7pvE/
B7sHI6TvdiSha04BzJ50aj+tK2jiu8ew+svbQr0ZKtyp7V1PkMJHKFGRSaw+PvPj6m83wEIkF25u
nfNYtnfX2DTAqeb7dCY0XA809KQ9Dr55q7bFf8uNBpWRhEirAyzc1Y8TumWxEtf9X3b3zSbXmBmq
HYdfZPu1iwokjsawuiYzqmwSe03Ovks7qS7fEQwwmUAgu+52X8blPTpOtJu9dsCFlJ9m8kjSWNtn
QYTwDXOl5PDzUMI94232/h0PkObRyib24GcFLrDt6npHiwQPiDk1+MuByYHWddZk8Sf2K/4ivp8y
oMCcaWFCyxq6l68viVtLhJvzqELO8rLJNy9UfDhkcxHTRZXqEFSifZKIXJxVmT8hM5zpBQPjM1UK
Ml3yrUkRGzygQGK6n5QMQV3hfggedURZhGJY3yofHQRYkYCAdUagvidpzIsbL6zJaJFXV269xA0E
IpP5hHjt+XoXYeiqz+qW9utaAezl4nm4DqlDLAO/V9PvgSKA+zL3JBKBpSgk1u60mvxhSG+NuOXF
MTTEi9stNTByYnKqPayu5a0v0vX0sgv+nTrPuFjg7MOzmNYail61faKfW2tVTMFNlg03LknaNSWp
pP1Z79BLoDesMv+yiXZxHpIXQ+jnjIYDm9E9A5oirAplioyLwEvRE8PJJU/oBd0FjjPekvEpp4tr
t908JXN7vcnja40g2A8HpoZHHdNclZwjcSwqJMpos4jCa2ADFWKnBlT/GGCWVV/aOUlI2reyrh2N
VCpQuxFwOJUXXedFiUEzh6XuABYZcoTcsZrlDIple690oryvYHuuD8Sk+glTxYtZPt3TyJzH/LCf
1Vc2G8fnLdcal7StsXPl1gRxdMaBVaHH6RAYf+YpTfpGhfO9SaewLfUXjpa2225N0cali7IFfnKm
idP82NXNlRFPtwIV8dm3AW3EyxZLs5vOFLyH0WM1gagZmm+G60AzjO94WLOnqZJLOzOadOjGUIJD
pc/aW6+EcOIQddFLhuFXxKFUKIZIha8UCArwq5y2bMJJUOVF8I1kKW/lbH7yCrqLSvBKZmPdyxtl
w4XZswUikL/xsn1DW1rofBvL/iIUojcUXFB4izwBDM6Lebsv3jX3Gs1gJ63XJOS43ISY0nBdB1WN
pP606270i0yWl5HM8eishPCbtrRCOp1APVWZEwmRUAvH7aVD1Socv2vp2QEzRCVFuiRYdvwSW4Yv
NjwyfwxoGyrtlub12di90IsmN7o7iN7KIekVObrCpMlPEp4P5wdf7J5uJIQxCto6KldExDo4Eers
+UBDEex/7GPSqdHyDuvwpxwjOXQM2IcozlKcXF9Sk9ZZ1WWaR0BCMmxyNdMvDnzm/jIgLxVk4ZXt
Pwrlkrt79Igeph9oijk9juuSJu9XaRbQm3p90TN8v6XI3T3rmnfq7HbGP6DTwpmCAZ32LVGus63u
tF67gMp4EYIdsO/TzQxIjNKmtT1z4Dkyvg16b03vqmpiC2MAiDPsnt3u0xKeUqSag9LrZdskt0nn
XSrHpEGVehqyPc6M+rjy/UqtKj9urpn5NiYBxgZcA47kdCpTpm2c72LAed4ZAFpMhOVtzn+VF/iX
CB/sJuKjYuvRQGOmQwkJKwy6ziGd63UJ6PbN9vuJQ6XJnmP3SlTHsQGtt3vhA5TtB4Oi7IVsMJfO
wL7DymC8UA2BvAnICWzotAW2HDwa8QtuazyDLhr1UL1FpAhyABNRk8/30xvKlJaNqBi3OD6sl7N5
mWGB1vhE2/1OSboM1nRvfXDpyZBimXGC1ZtcMbgwMjK9Sipa1IPZbDOhMiizEGHE7u0u0hU/YxKt
cPjC/TOmsHbd511yuXMhvDkvjMPza0dy0Hm3i01yoyupvx9I8XNcuJFlzKc6vdVWZhCZX7CEiou1
m5WKH23nSotR+RCy5KtE963tXabB14H7y7ceVWDrdJ0VrzoX1Q5vspvPhGzqLS4mF8VCxgtnsqoU
/nUuE84nBd/sLZlCGkXhCw+pTKUcVZ68xdkPyRI0zqgMGwaFX5B95qJrUDbI19s/jJzLVWVurhLW
AEoSgEE6hSry4khiE2hee1vhmXLUjDT73AfzHr/LOwinu8d3+M5PHc5sR7+UjOcCXTBx10RT/jl1
mx+cFrIAsrk6ukRzZ0rudj0efJIBJeQow67FZihJD0SXv+EQsR2jHol2pka1OG0lMlJ2SwYEteyS
qmBMTVxGgw/m0RnUSdZfHJq4yMzxttuchQVUaN8rBOJH5IDsfxJ8w9sKsbV0+hT+6eTo1XnPjfGs
yqzP5VjtnM9ZArYR5IfmqR+fvKa7WI/upUvzEz+Z752pVExFfUB/ZN3j6Db0TlJpjhS9jgZmGUdB
/ojWKZxXFSg5oGOb6YXDzhWAR9NO4fUQbZVcjubnkqPCOZsJM5rMuZ3JHHKHW0Nz7SH//J+yoO4R
3xGS0vKS+97CFEz+SjemXN5poOkRu1AwVOGJIg5GCUyg7LPPud1chvOzfpyDqwiSGZepsuoKeMf9
zq/vPKympkD5r9l/AyIOafGDld8fU86V2/srpjDgTsBca4Gxqmwu9u0M8ISzxo7kazyhMAGCpzY0
9c04xfwafiX/7zN4S4b8bOub5yx9gF64G9RXQ/ukN+EnhPkVYIC/Yikij3o+8qdThioQrm1+qSIg
1Q4htWrwIbtmoCdb/NhSkhyagKZ8us8bb7p1892X0cVr1gEK+PC4A9Qmw1BW1FbK8k/dopNvPMgd
AeqvYxNwmWopWYq8iu+a2r5N4A6ew5t1BUPQjOX2fG4kYG5b49zCqu+84lzwUVxd+Bn0biDxi9SN
VdQvXUz3S2H7jeo79oPHZysqsI9KOm/sg0nZ6tqwb1HF0QBz3tNPO7gOdjR+Q5lU0YRwDvJI7H77
t+X1NALbvW7WtFuoXjG7Kd6EHGvZmsx4xp3kDKiOrsrG2N7INhVWSnrARk7B34esHFIVbPQrHVHV
7BnyOYe5/AauyOx+hkVwhWXOO+NyGHCPu7p2tJ1Ls7nTweDRU2xN1tV0msnD82xT/uXSkMDaIYlj
FkTh6LR93obBmVG/kuq90WgKoZP5y3rrrBhsu6muBjgR/NVKHTSV2TXNsx4seASgc+FjrOXOvWGg
o+QenYs0NrxPG+MnF7k8FEV+Q5T80LRJsrdoh69l/dyPOOizS+KAEdPNPajsdsp/7HkiNK/OuXhn
DD4D68AEQG05q3xGXye3Q9cqCmnzmy12Zz9A8OiuawWFKRiwGF+LWIJ/lXN1XQTVD81d6vjfnc75
uxiHPwQh8Mv6RwfOmB/TrBCPxB5AcaIiJjXcMQwZE30itzsh+/6aKECs8yXdfV1u3JW9/9lBTFel
D2F1AP/cta7iSPSYuYPsyAYWj95aOPB/ymfg/+kPzCaCGTdB4NH7TrNrbpJbfUj8kjs5NRxoPlGQ
fgqs9FShfCGiiM3z0QT3wRfCeA/0n48Z+K3TETz5yfYrTDhgAGAU6uKp2NYv26nZYwB4vomby8eh
s7qEhgvFk+ttqGS6z2023wMv84yhuyqBA/IlFTADdqLqVL33NZp8ZSLLKbjmm4PjXTrW/JC1EQou
ZHxtVtGQFDVef8Fr2xHwRmI9gsQYV6wY088dDntc0OyTmEYpNjNpriA32T3x0Hg5INetMGgMzRX/
hHCudTbcnADv3uwfEW7bF0TEGtE3OBfyTOeYnCovJhDXDCGh+9lvH2pvvt1B7EGT45Pb4sJifj16
miXrs5Zy4ezQMKzsLvrg0amp1XEjxTSkVAk9p7X7MJTfbdN4XINFwxvjftYVUWyoL46UJNx7rq0E
tyJTAigRZ4JEGrpASjWISwA9h+wBPU8tPMy56OF49bc+t/KbgW62/lVGe4RAuUQstY/tw2Zoa+2y
J0VMUckuNKkncptSOMTK6JuOBeMaC+xNX7dO/DC58ecAPaghpzKHY707tytv/xM2m95IbhBcfziV
MhdC5mORh5qWsAdkzJGcWNa01uXG3ljrjbtySNb0HljVClWJ5tGLh2ciNjcn1cf/yFf0Tvctq2l8
T0tA+tjP96JFbU3CCmq2Cifk77QuRe7ihmsR6+372+9KhkzoNshXHCCwmA1JHyxfV6LlWTYPXPoR
sZXS0r8qmAH4Vcgam7Z/7uv2WzRXSmXuc9dsb+H83L59LEnXC24lDw8iVqVHJpqy6a/S538pSuZF
4vk1peuslfywwAwK9ckn9V5/IwdfnutIosUmDcchF24rYUvprZSmMMk6OriCVWCdKwDjcs1cIo+o
vhTQCEED5Gnwt9fGGZGE0HBgArmNBH2czc3l7H714mva1sclevTJE2uukB5zIabNPmXevm4RFlPs
Q2ZWhhm5wj3/C6+ZnNQOf3pPj4OvpE3I61lTomIu9QiHjhy7n0lVC9+jGcRniny6xpAQaTfNN7mt
hNtkFTq6JlJCJGncuu7ntbF5mjekqd+quiKLqIIus1qXlzFC5Z8osZpQ7fjcNKA3CbyaHyd2neAs
v206imKUa6BO296iHtbMaY4mquustE5g+woemvlNbP8SSXzkSVHDJxIcUInYR9Dj92B3wri6v0Nu
VMy1gf9Reg78pQ4gRNauG4rRWSVTTZKYVAluRvQoSIFy72ISsVmqcdbiGHn42aq26NR5/d8ED1Qt
XHVIyve5h1+eNYd7tLgpS5T2qRoVY3tXQzmriQjJ63GRwlq54LYtvBnJ9D1PR/GGYA/MdYDMwad9
diV+4ZKXOR0IznW98t3jC+AtTj1NSCJomNwslNwDsc0/XixjCsxzzqfpy7DtH9AkvbBMum9OXXxZ
xbs/6DpDYuOq7xH6sxPIgOna+5LWzr9GkvdF+zy545/J8FrH/gW6bpe8fpfSPzAd+ysXUCwwNbqV
kbCl6zfZ3+JvLwTajJebbEzptlzYUDwCUB0bizpUOyNgGiklBmJ1yslB57Q5LOzzzRg/bMIJKAgd
0J1XT6RE+mPh/UcugB8gF3wzQHbEIBcDpuDCRn8t9eMTpCd/gUyAJiPKiEkFOYC+DNby41y50RwX
hWc3XyCvXNE1wjqn6yYLD1dzN20+cSmsqVil9TXXSj5btwOttAgC8L/IeP/NF7ljZV8wietLnXC3
zetrMqd9Obya8WPuY5rqNR0oRVgFTt3Nw79bQI1nWU0X3NRFiNBoyEoHqKMZwKJhvv6ra7bxucDW
ueleCgjBiA3Sr0AFjCdFe3WANgYOyvqiXdMUflOQOeIptO9a5zpR53QcGy5qHXPcppRaPflymlWD
/Y1OEX8WEnwqMQOShXfDlgNTgPrix0lM6SsQOYXlf+FO6M8o3RAq9gN2H27Cp2GTUF7hmH6qoc9m
BcQpy1uVOHBe4/w0A5PGa1w5nMMgotN9Ya/x2QZAF42Zw7xu/wUal07RGOktFlYhRO9u/u5S86uR
1T8NspduW2RnQdtll/1A0NGA+gk3T7KBA/cLrXW7+yAsL6oCiUYmpPAxkvxhxjPKlMZdBmZd2ST5
96PFMTfsTxUOJTaLH7O9+nW2NycMlK0z+M5Ivp1RB7qU1CWklvZxytqCHGtkDJNSK2ymrvFRA3ww
Y5pEIpUyv3AXnKXVPpnMwjpg30XpHMunarwcaQGNSth5sJl0YJoqqj55eQol0XjEJTluTRaIwV8P
GpkO6hceS7dYWzpz4Af3Jvz6oMffjq5FNy+rm7Surzy3Okv87O++jk+wfqyDNkxSynC5XGGGPs4P
AsvbKNvF0xcukClNbnntdvqrmWk8TpPYbUzUCoiceDvuIzmSOolV8dfONs4NlKqOz8H/z9OA76D1
T+i+sVLeoUy2KXQUJ4SIzmlPIxKN0T2rggPutPFVAuLY9B+3g3PejtWZT7aPlhgxDm+EU7glJXfi
aRaX29uSeP88zWJukmaYWnOKpi8btJapM7IJrLOoNq5Ho73joeLguZMEk6pR/k8nvg9xpDvzG7v5
+JP8fvB10/zzJEuhvyJuLN8YPFbJpClJfM9YdAWDWU+aHsd43j5gGPkiWSPGd036ZHIXEow6o0M3
R0o09RO/5k20oTGTM/5KCq61zTNan9AE+ptP5/o2eXA2tKZDA0KfqS+VW3p045viN7HuDc0RdWlk
Y3zZ8Lv2qCG3lEPRGTrjgqblrXjITUB8PBBp9ZfB8LqtbqwoObFRnIPH+t2ELK6TzEpbEw2jt6VJ
zFBQzpb2J130ytl1ylcAy+fs5YAsMnFnD2Hd8Kcbt3zNi1eihdZ65kRvJOePmj7XYFA8NAQtDlMX
YhJiC0njzfOmSrl/huscuW8gVzYu/Km1XUiEYtS1trCtgLMjzhYtdbbmbY6+eEYKokGnL21J7dRP
VVH+2/B3F2YO4bEi+PnmtMNFZyOhiK2aWXa0V8/0J0upgGnPGoDcTHkyJ7MlHvP2gYiPZXOlBFF+
q6bwigZ6yDEY3Ql+5pJH/PYK7xyhxWr4Y0yTZBPbhelAn/bMBE+R8RaqdDXD9RytzzSx7BbVClwT
5dLiabKaqy6/odOgwrddXJ0il2jU30z/u6cSzOmdMcHTnKO6sXDP2PL7Le3da9pseqLbJZpgwwBT
6xXg4zmPc/zE/raqthlxpQYotUDRBf+9SDr4Y1NuPbp9PdoFqdBkPoMW5W1nkm4tHQ1Sh2bb1fqp
jjb3u9C4DifiFjj6IlWk0/pLhkRdheBW2vVX7Gw76a+jdX5hxrsHN8P8+f6XKHliifmMxlqfRUX7
lLjpTebXp2bx40kL4QFGlukD1kQohptp79i9m8XCy7rEcTfzqnSdW+VwUQj7Q7UG22/uSBpzIIK6
UVn2LScAlYaWUMOJA78PJP5ZzN8fY7GYSRCHIECzeZVTO0zd9YU2l0J/wa0FyyFys7v2W2YPf4hF
L+0SNn+n7H57b6bubW5t7Yuaf7cxqUPSHcdX/ONl8faAlmkRCRCL+V6k77+bJyOxCBrt7bzaYQXJ
eIqJTsb9fxtEt/m7QRLSWLt8rOZVAuceR1ipNSs+ZV0PLTlaxXQHZcUBXS6oJfkARnoTr+cVrRRU
xxHE/L94j3cjLAyGA8AwS1NjUuafrBH3C07g8SF0wJYb5v1LLDZM7AxRnVnJvBLe5g3bbWsgsm8n
XkZwyGMjLVzMJvFLy98wEk5LA+pKUEVSgRSEhUA5+WIHN9q7udPqvdsDYd9OLQWBaYXM0IUqRkR8
uf9yfPYsrfGxl1ps58FExmWqGcWhLKmgoCSfJ046b8Z0MpFk7Vpyk8fHPbhqdFZE3tmDyENTqQ8v
R812k9lFNEGb6C+cpn4Q22Km9+66Sv/Ubj8+3EGzYv0z3lIfuN9U/qawwmk1tBdBgbLj+C+vbIAz
BRcVNAleVnRJ5ZmETlXqSQUkKmY9/Jl1ihSUb9+KFNaTtlMe4vjzHV4GOiCRXSRw9pcqE6UXm1Zn
YlXoNJeCnKM++FqGZ8mrp9CKrxwf7+BWfjfcYtXLHVV3mjjOq66iuZEKXzsqLKAHqAqcGuvgPn43
1sKWEbwmu8wssWVmfaeqp4LwjOU+/kqnhllcxEVpGKVT8Eq6LEDdqdp80ok7NcgCMd01sTHXNYOs
EdlbN/9udv2Z3179F28CpQuOBwGN6S/M8sYe6EMVMmGxWZ1z+lRB7IITZvNjPPjrGns3iP3xAE4D
YkK+yyDtpv+BaW6z7ImsUkE96H97m6UZ86eir1ymjN6RqODg/lBhJ3o4PsrBDR0G0ohH1ArtyY+v
U+ZjhhnjwgQ0y4bmFEnKab+hgV4eH+vgJng31mIT0AU1JyBjLFKYAg94e1rH8TEOL89/3idcCuOU
23IuipQxWiTF8L4E7tLE+RRMjo900BKja8PE0Wct2pME3l0zNCptZi9v9rcaiRNrMK6Fg9iOhmKt
42MdXKV3Yy1uUJQ4u6JO2v1Y1KH3BRQh5LbOpQ+r9eQVeurdFntvHshRGhazuHWcexl3wSvgJCjF
z7sef7mDS/bu5bRt3k3kLvTo6ZHU2DmktIV4822YecnlSGee4yMd3IDvRtKTvBtpPRb5nG9ZMh2p
AbkSPN8WyOf/+yjkb0kioOZKV7zFYgW7dg0SZWAUMgV2B04cgCZtWk5Yu0NO6PthFmtUDe3YRG1H
a3fbu5fmWFTlJ4I0ORNLH+f9EIuVcdAV6s2KIRBbNYU5Jy9OvQDFiHYL1VI34P82dYsFivtwXOe7
fl4BFXBLYyVfAoLR6vgop2ZOu//dNvB3btZ0PQs0QCGxds9C6h0f4dCWfj9xC0uX0CTDR8N9Xnnu
Tyd3v4y7v6v81t+VJxbo0Dl9N85v3hktdUyjxS7YsP1CmkcJIgYiT2WdMjmlOnZwNAs3S21bKOws
gpJs9uIosbxpBewPHYHJAsMNzQX3+iSX7dBJBY/w/w1lf1yiaF1vjMa3p5Wi1wF5E0oIYKGOr5Kt
T1nub4f2B37AQQ0oGXwcBWE3Oy8Igla+bZ/70/aqTtbQsKxz2EZS29zCicCXlwHE6gm0GFIeEspv
C1x653h/FFH+absxv+BtjJ19i+SLMFXHH/PQdkVmHpk3MmA4NotDUdLkBk32aV4F62iFxxEa2anO
FFq53ybi3RCL/drBvp+semQfxY8Nr8bVbyAGhXn8hayS28kUSMDi+MsdWuj3L7eIZ5CpGWcuNs6i
V6WfYGP1tffzv7pi/hnFWnoFaVaOnh8yytbdfK6N+o67DETqyXvz+FKR7fi4oaa2CCcrNrFfoCLZ
OQKl/i/zZS29Ds8k648u/LxqklfagjygKrJBAPL4IIfcjffTtbhatoZTNKTt5pUBMKSbv+/ZAM59
lfzluz+BIRwf7ZCxhPoLOgRFhgA1iI+TtvatqUJCcO/caM4acrZngXdiox2MFN8PszApbryb2lFr
g4/rtv+5zNLifpeeg+yev24vjr/Xwa397r0W1iXLjD6kySF+zQ5Z0P+r+/Lgfns3xGKh+Hw7zmOG
qNcPwsh7U3tC6OzgCPQQRe3PRKV72bMGnl6dZpOLMwOqhs4SF1sk+P6LeXo3hObx3XXczn7c9D2I
W6GrcdnD0Zai1/FBDm7pd4MsjKgRBru0wATssSCce6U/x/4eQy/u/Bq66PHxDi4+Etk2Oe7QpO/T
x5eq4iCpp3FtKoHH4pMOOpkfOPxK/wyx2NB1OKGt4jEEG5oPH4wz/ot/Roz4Xzlm9LgFyR8Q6URL
R6MIMn+zDbL965A15nVOxjiHdtr7IRav024qt+3M1FyhQNbSu23Eez6+JguO/lvs/n6IxXGJQ7+D
5ckQ0Vb+LOAnIl1li0CVNPBuUejQMT25UguNg/8MjO4E0a+kDhYeJ61OwnR2GpPmNN3jbP0U22Pd
b692GSiInwJ67elZAGPZLmtAz9CUlTzL18lNbK9pb/nClIvUKqTWL+pAHuY3ofMvcjWWhEXj6wZl
PXE3js/aoSDANf959oVvMK7TLm672lzN0XADMk/lbg7QPiG1ne6lHxAAaDs+6MHNACIhQms7oJne
YsLiKYpHrxnNVVdkD13rPBBVHx/h0K3jvhth8Vr9diqabMMI2Ta6KAF2mOGNXzfXJ32CQ5bg/UAL
DydvijwPrZ25onfmFwgQtOVdnXRwTszXEma26SMgPRlvQ+CkkLMzT10Ei4ryrz2MBqmp4o2LqNFH
i+Y0uw6ZopklQT5GUinTaN1iCyT+aOziJ/7ak3/eSxtOj9tddS39ADuZ7qfY5adDUfrZrOUWQK3x
c2P5V6hLoVEototoaKAXfZAvokUwP8JMshabavMivZrcL07s6wXy5dcLuWrHhwgV/11cCT3QZaf1
O+YMtkJUm7fCYzIy8qcmyJsBlCpPrOrInilHuQJAKV/R/PoxaLT8hlwMgFl6/VJu9q8mH8KJc+o5
F5iP/zxniOF11ffdXxjG0mpse4sU1YquMOo8QAjAVBk8cF/dFd4n274Lqc6LMSzL0NCcoo828BsI
zSAKHj82BzaaDeYFfRPH5FGWWHEq6ubWradpJUoQWW9h8Y+PcOC8fBhhsc+6al2nxjBPKxVV2FTU
Ev6bM2nThId+8USyAMYWrtluSK3Y3e0mvBqQ4ORO2J0bNLaOv8n+kl+EVR+GWVixuYrpA5QwjKpd
zfccAR15G1P5PM8UijDnYD9FOsTq6199Zp1t/BdRHKV5JUqZqJBpceMEiEvtaTpswJw8jCiMYiVT
ukGDPrm1h/GnctBG2t8cf4tD6wEoMUCqDcU2z1msR9Dn3c4beAmdSDK3YgLrbjo+yoHcAlpHCkHV
kZBK+kfr0nTg8rkmp5XuFQJ+nUWdNahkIjAfH8zeNxJcrgwFI9DoDtexvZSW9Fq/crJqM60ax3jw
G09iQukupGGKd7VzmxdB8FgUoiuQjr+oslPeocVh/0yQY/vk+SOwKgyHKv5ib9HLl9nPvSu7zO4V
MPGJmxY6Off2BhTNXD906LRRj8jpjdR7n1l6d9PXYkx1FERdkNib6CmBg016BTtZNKI32edmRnGP
xxFxuwO3XyG2WBRR+glTr3JN9s3N6CAo6kaXfB57NB5zWtH1dCQQZ4xPgqQ2wnIVFwCAvXwPcS/1
T9+wVJTtLdRkwEI13Q2snwtxfEQ/yUrrtoseNhvQioW3oqvwnoglpTQ+tXOnr3OPiHTmfZ5d/3qK
TQXufJxY8roKxM/TAdN+lWWSVGRuWjdm/UeQdjQVKGFdgct1beh09a3buagxmGc1smZj1F8A1n+c
M+iRSJW0Pr0oLVgO9NkRdrtKxp/C+u/Lu7B7xIlskVkWfTUby+sMjf6g/bdXAqVpo+4CQN11HVn3
Xlr9iKJhLz/mFFQFTOB7b8xcjHtmbO9gm0mLLd6mt5IVCUAtwwIZnOay47iVifXJNCBjWz/BU+z5
tlNzp7YZAZmhCBUWzNWeo7d7foN2S5kFtYbEM75JBw+TyQV451h8NPJ93ri775OAKW9o9LB+2W5g
hg/1VTpCJkahR1tGTFPohp7xBwjzSwivKT+Qt99aA43h/LXKxmeEiq5hMF0Ayb2YILPKKu9bPKBH
N5bJZynVsTaSnqCii68D761ze+8sBQIHeev48Tp0lgW/JQeOJSe39vEsD66fR1ZKFhcw6xcOMd39
9owNplWE5eOD2ft7enmW3w+3sLKZ6aY7t2I4kdg5tKqK7DMWMCW25qPYYNoyRsEpgYeUts8eu5Xs
D9AAKInzAOvFsS5Mfk7GZ4RLXcDuYaV44CkF/R05t7/kO5uRfEsO0q/5Sxobgd8LYu2UwSVfVdTC
HyMXbxTWf3HWrKJ8tTfF9zreC+/sXBhijf01zOltPk70/s5+SGBA4geiU9cNjdBpXECvMkq++HP0
0ARPbYNh394PRfPojAkBuB9+muLwKxHYsG6vbVJ3Z3m7+T4b5XczuY5b83EG5uazCfakeGtEsxkV
Lc6spgbmHG5LwpuiV/NlTQvTOYR4Os1Q8IMLQQhouitVBjEGVQxe28/1/NUF0UxdTfoGhCJwYs53
Nlok1teiQMSlC/ZNWRTTSK8uj+kxiXiXEcOyrasrcUElbxTTNQa7J4ojOjvD6F0MQiZB+yK/a8OG
dOGzEpa/+VpMP20rzsTMljwdO2kvO4Dp4clkd3GDpMOCJUelQ5IKj1IOMYlTyFiQB4dntffYVLbK
aC9f19mlFtSmV5MSmyhXK7G5RtZSP7JXzkAjInkS1xd1TBHOOtFYN/mj0isSsKp2wRnOtnVmIJKO
fXer6d7hoh7TfuWWdn+mdxYFPgUPKwa7TBJuDH5knJaPkoOQhuUGf1b2xQL9po8VGmoyzVs0+Iao
v5EXHXOZiBW7LQvkjfhCsOn/4IXYUD+MNEQ5DOHnAqlt+PhZWd3xz5TmWhBDXtRTA6sl+MlgSV6D
qWTdUWzQ1PElFgGu8lsKVJZLpCUvAxSKgEUSP8lLOX5M98qKH04pYvlUw3zHJPxF1HDhbadtjAKk
P1mr3c6428QttWwwsOYg2REOE8eGOzOpuVpxloT22/Ryr3Ui5RqBypdR02VFTQjeMS1k9l3NG+de
igDiRbYR3EDuHt2FoubvB8Dn4oSGYSehHKwDc8AcUrEn9s4EN4TUJGp7wrUY0rqCXgq6s7q8uZYD
miE7pdWcOaJaDNFyCc6lhMr9yzRKGtKmvyHi+iKPc8jILQ/BI8+uvSXGP04TMQWzzkZnkXaz/WkD
l0ILhF4LjyXQJ39sNtW3fScsgqQ1vYo8/wJ5C5srD6kRDc7PSN8gQGliyLJbE9J3Vc1fs934pdlB
tF2Hwwnnz/qtMgDjVDkLeiE7Fr1mFstWNXY9b4auWRVlcxVC8IYJv2MF4CtLAHoN+Ajmt4RMRbA9
vmcWgoZEPuwZBATpegE3gUKNXNN3mcFhbrzWy3b4KMy+XcWIpUA1m9sHk/65Wol9ZYaKCJtjeE4A
kTJDe5mWlNYJm69WdSIbuuhE8vsTLaZjE+dVVA69teoyuM/cAHWLhsd2lI/AUyD6JDHehNtb8W3v
PcMcPj4p+whreZDAOanNIfHgbygXt6jWEHpLa2VAaE82PAZmMgpXuoAQqgsjYmrv0i3iiyGbXtFN
lw9Rh49vT6hZq3BppZUgmj+WLkia9Gzo5ghSNVdlWe0PDhv5+IMvqHCau4DoQWLPDglRbuyPq+mX
RtCWQ9is5KPuW+KF9NDCIN6VXn+deo8wPzk79LTbn8XoUeoT25yDpu4AOvXU4YbEh8mgJmbcX9xb
4ha8Lf96xNnmioAhy4xYAFpRjKGgZNTre8NvL9gaknLC5ssGOj2UFghMEdA0Ymq2z1Q21zpZo3kS
/i2H5+OS6c2Rc0XOyeFuWHgovTc3eT0k7QohoFsR13ASt8bPX1Efj0+hTZFOx2UohZST8e7vmc/9
3P/zBIsgbhenURVkPIHCGXFAOcaSlNGUhjjCkohm8iSpIBUHF5Lz8dVfQODfVp8Aj9wxaH5y4os5
sEH/rNdx1q5EPMB1UZArYL7MvgSTXEQ3Nog8zbcKRWQRJWCzqV+1wtxg2zl5wqyeeCqd1+XKvH+q
xbyMOU2p1h7z4lM5YdpVt5OWQnYjp4gjJcyDpNy4AsQJtonD/c36Mz4C3zz+ML9jLVkklOIj16b9
mfNbIaxNut5z1+tmNcNqkOTG/m4iHQafWiLYF14Uf5JEWuY8SyhyRl9RukJrRxIeZYJcA3TF4lVb
6fQKaiqWU/X+6eyPx3dbb3YF9f9mxaWHx3VlIkUnwJOHUDltFwJ0Q4/PxwFj+3E+Fgaj2Yx1a/Vp
AzbtDbMejN5KqFNOzGChx+T8lCQ3lkpa3qKxBohSHn+I37LfWhMazUJDAcnj+wuD31V5FbQpaxKi
5yaPkrHFIIf7oq4HqF6czoAdfHE/IMeKFB6tn+hk++Hea+FfOlVVNyrHu4Eiw+C6R2gERQIJLA0B
Mll0YSIOlbtOBUHH5fh762pdrjayEECMzdBTWubjI1j9tjR8q29WW7RDfplVi56Tx0c5dPwCi4uM
7GYQ0Ezp4yhpsvUHw6+aVY4HBre02HxJXaLYUzWMvaewfJ33Ay2S8G3VOuU2aZpVh4+oRIG8Fuwv
199MeERaXqEF7xmTZRkSVIp+aGo91NKPv7Fz4pWXmSe7bLNxZ2y5BTF8WZi8sKFgz9/4CDFS9bip
TVvy7WMO/RLtB1RVuZSlgxPtmvXZiKYukQQtkhUpyMHU2nCnNyQ3JPvmT+WZN5Mp8o1zpBZqLz6P
Nt9KP31VkCmnmQ8vfVRWkF4vziIUba6Ov6EM+ZGpXlY+S4IhZxexprjdWwRs0sjan1Tsqdg7xwfT
Njw22NIoVWG6qQfWdWME15IGLBH5Oz7EIbv3busssxnbpl7365b3QZQHNSQSB+uS0LOTPsm9RY7h
+HCHPe5/zsSyg3FBV6/et3glrsR5Tfqn++qgJKRtMK6RK0q+KBZk2SV1c3zsw3uT4o4bBGR6lyzK
OorWQdW0GFwUu5DBRH0DmON5TKx6fCD7kHkR4MrzA7oIwqH6ePC3cTXFucNISqFy+qQELvFDNqca
byjy4g3lnSiawk8jbMPOCx2Aw0ZCXLVO5SyknUYgZqCxbE+2Npo0Jo4/7WHr8S4IWpipdjKDqWkw
hhy9oiQAavcdLCQHJqSdui7uEhRo3O1FgXfHg8rFIo9BFuX4oxy6jkLwBFxKSM2DZ/g4b221jfuM
7s8crvswa5GHra5UCqhq6xaCMgEmxYCn42PaB2JADAOOa+TbgjovBh2isTDSfKhXPY6zsk4hcllk
0+Q7kw7a0lRDYYX8NaVhpBNQIvEtMSvpSfX0NUP8BlgCLtNsvvSNfWI7LdpkybmkhmdRKQZ0S8eG
YFE92ETm4MAlGlb42ehSubeO+z2Y1Dp5LB+l8DgXf/nhi/I5LInsJHvqRKj8pify0RhBQkEOClKj
harQ0rRnaRc1tuX2+wppWmZ/hRLWBSEp53LXUpZjUOYAKXS1Aw1JztrVKD47ocw6Peuq9nIden+W
xr61sFQ6UgRS5XtO5MHfygLqBs9UsucRwSeHI+MvrzSamwfWZm4R/KE5yFsDBMEm8SFKLjWj/m6z
bmuaOM6UK+dnURS5QxAjkb7ldor/1J3oo12Usa5zv9t3rFELCRy+1CiRjqNWRkjtk0wNB5rakT+N
4n2ve2nyqIcNgRddsbnIcaC7apZm8oAUAPd5WIbS/5JXXQzd9RZZA32OwjideZwbObYSpRP+sq/w
LcdXdTC3N/3f0mN1DferBLZNXlDaDSE0R5c3CWFQY/Nbv3kg2COp03fPQxqthFUyjewW+bsrco1i
ZumsKrhQsZmEzM54jFPjBV62smHdKxoo52WFh5c8SQDUMN90n3mVorHOd9XwJQyz7hxSToG66t+h
j5wImTjSn5SJbBJa/4e0M2uKG1ui9S9ShGaVXoFitDHQBrt5Udh9Gs3zWPr191vC556m6MBx4z50
44KqkrSH3JkrV670+uJmNO5loSLH+oOZ1tTxQ5AEc4NBIMRIEMEeRpNwdgn2TotoILKgkT/cVUX1
ben/XGsmq/90aKwzfrnhdc4dkpbYQ4ArodnacBRQStCYeva8+lQw/8oQMvz4pQBNChbwYg7oVXF5
jix4Top2mRkOLSU8m7hINzar1IUU5Ah4sgL3doq9W0E5zAp3kS4PwXSaLt8GytlNIz2Ppyy+cAgw
yMw0qHPZ1onmcZrYWXSb8aPys1VSrYhUNDA4AyPKKKG35FYn5GgbM4LfZyJem8K7oPXXfdtd96CP
qpFtm+Z7yFxLL3gpUXqAkQM9Xy83WwuJCg0RWyLaweifuAZUVXhrL7lLOIYPheFFshq9X7Rkhrvd
kH/jN4lBc+2pvAnL7Q29WUe/OR/IGb9zQ9Sr2gxx1YnwQTnfmuXQ6+qDz9GJH4tyoY2qNxNtg9uj
zdQU0alKq6pw+bvLyj9ZCGrE5hU8mNt8o0VvPAe3dj5dSWbVceav6+CjdBjdNRCLvcC+OLTZH79Y
uZQcfGVGO8DppAyWExpSxWeN1Z6VyRWzr34jSkZQPHpv0QVX5oUDNMa37dBfI9uh0l+drpI6dZL0
Xq/Xun1S+0upzUqFU66GpMIlhbulpfGE9bpFpVxHsq92YbA+BnoYASYj2EcTUqEJqkVkrtF7nRWj
zhBEuNk6uZIcJ2e3V9rVXmZEdzCVkFhpYRHH6ZnnD2d98t2Jm5M6aR6GeZQWiROzLtRnwESChZ7p
KPaZ/dM62eH5OM9nBlrw7HddcCGd1S3CASU6RymT2l/IiUH6VZ2ndHA5Q/rcxN037IrC1s6svieo
8ylRqYeXGpNNpTDZRqi1hpmdIEjd7avIPZnDcGva1bLvhCLF6N1bDadchD5kXm39MtRaYS56dS/l
LXOB1OcEsQw8AVx9a2xFYL6raLxEgQuJlkt1Le9dtLIZDrWhQm4OVWUEZ+cROcxDigFLaMNDbXsb
0p4dvDu+bZiAGm0+c6jus6b6s2Wy/LK7BOG7seLshxfbqOG77mUSjJ/xBX6pb0njXcx0IyIF2NCB
LDGRQjJpeGa2wOQ5CjiA9rfqadyVgS+F6YSzyZl393PpXOOLXIQFH4vrVqKKf0nrk44C34a6Ws4U
JqnWE02yqQn2OrTMetfsMwsPTd2zrK6xUHJHxgaBztIsaJtF8WTcrvXJMg9oO73i3/w1Moz0zBqb
c1aykChhlAeiJFYOpfN6JdEd/qhwV7aBbcSnpXC/NPYD1nH14k1RZykfpyL97qT5X6wJVb9j4ttd
el3RXVf20W4vnAQpIrIu4WQ/KKJvi/4SSYJzNfTEbGhsk27rnJqRMj1LazpvfOxYee8cK3TLLbRs
bORcMArHLaUjfIXaS5PiYdzVj24wI//X/awgJ3O3deqgPpT8x6Avn2UMd+6SI5vcXaq3MpKWDZol
Y4YQNUQSmpXeJED/gtQKl6iyY8uwvAKvPhcnRCrVrIYVyUupuzGALHLtEHW0Vyd4B/KgaRlXXJZO
n+hhH8zy1EiLu8yb/lCrDp1ZpNSuSyf/qRiyzr/kXr51DpN3p0Pp46HBuXxvUgEEnB2IcehSxGa/
NamEDM1u8sLmYawaclVQgsf7zahL5arBMRhMf1vgO+lu0wJF2n54o5JEZlHoSNuwbv+xzZHRZ8dr
1QCC66HxFHhW8ROUKWVA8BB8dGHlugpV449Ztbucw+QhZSeIgiFNZ7r+KZOmS3iQDoiQ1IVUVJU0
PysqvBC0uchkNWj7OdNlF30155w+XZyWu2EfVZlaccmitplHrxGUAFE/5Pa3ukH/kZvj0/xO0g34
qUHf3klMYumD82QurnXsShpS+Sk1EcTOqS+GzHbVoXIX0jqthV0YBjFtaWkv4Qz26Zr51wVacfGY
nszlNbYdqc1kP5TOgw5t9d/EIwY1GB2a9MRPPILKZ9UeQLyNluWhvuCr2V9RZ43yuHEyMJiyqMQg
3Kxa7fChkIU30ipmU2DL2xvAd+I62umCcemdUcYZNL8QEOzxQhLrDk7x01hPV9LdJ32shKhX0hIH
jxBbwvkpV9TMMSJ0RaANkfrQSdOYmqE9KkfymtwMkUevvLSG09kbz9y8/FKQdSYjfmo2r/5eb/RP
5QznhvRuiIbvpzIP4UqjfIiTbB+MM7pHbXLta/Yl8B/L+MlC8kxcGyFtYdQpY6dmt05mTLJEFqIC
pKf78FkN1PjjL2O00e6mO/EPNrqgepEkSNIfuukrb9Z+zGx64C1xvKLLTptC0y6/jVO+mTr0cB9k
c9uhfZIZVSamI7UkTwyWpDLTPeS/A82p03voOsyZwq0q9S+jijbWntpBbA3flSKr8EcZhwGvGpVF
7kcNCGnnJ5JCFoNmL9R1JC152Pxc2V+CoX08YltAFMQcHabq5+i6t+w0mm17wB2ZYdNj8U50E3ZT
3MUUUCC7jkwcvZpl85s8OrfNAiG/9r4biouZP0mgt2jrlgT3953tijXOh7ZsKqboFbwipCBGkYh0
tbNgDNEQDEVjlmKQpIiHY/Lpm0rTCVbmJoNed+x/+8SOn5R9I5IaJiZb+7P3z+V/MCMjIjvlFn9D
wRCxWi0P5Idu5yXDRtNGEQQOuC3Zwbt1J1pikJolxWTtNuHL9RGkR94kNoGhJqcmZFn5ZcIb+ihI
alsp3I+NnvceOqOa2CN4VDkxZezKI/0j35n2KJAVzlo/mPNjZl0sUb1p7MpNwXXjyfDkhRMuh+Ra
+umY8dTbzrZdw2krv83IYGxEs/9VMvWOdZW05olb/7XijBwY9LVrnjAzGahLu9AgcBMWtmdPHZZw
XV7JHfB1LxgPMZfq8PAHqXfWPds1JTHlbg1alCPK7cP1LoajggdrGZFzo8iiJGnhVM2JAjqYsVF2
OXGkfjxM7zAQnZqwdm3TAx0Cj3g7SmQQSXa7ZfGgZqP0kFh3+V29o897KIJub2NSbON3iaKN5vgm
uOeqNnxXVzpjSka/vSpdA8s0X+PiYWHrwgDwoEpobWG++uVZJlm9EmAe5OWg80MCOjmk4EA2gLi1
gFCWOOa1ZZBD9zztrbRsfrIhlBSk4K63umde9ew/fniZrRKLjlo1fuwgq+idnP288kjREh78+qVY
okCtIbKOvMW2iu+jMY7X7WG3qdiGIERqrPRfWM3Dz/x13tDFujKdc4WDmyjmD9EMk+ixdDkTa+ou
3emsXg+IFXNijp8cJI4zmgLQOkeNFcXKJtpE7Z04UXAQctqXbRTrtmc/US5WiWZ+yJczG3zQLThn
bADzUgwy6MPq9rSwim4OiOfvwuYcNxXiRFClf1pmfxll7Y2b1t/pS/WN7xGTBlPgF7mo5DLKbT0V
usKSIKvKt1J2sydbt0r4Bf8Q+ktDwwfMplwBefi/KBocW3RY/bk1mCibp3SqYFthN+F05sW9qsO3
ClpYDfZMoP7btKOclzeLifznP50bxZP/2Oil1fpmZQV0aqSXjkg3G/ll9M8ZZtkcBlXmkZFUeT/T
+vEOel/4enT9o3gVt9eODzXXB1MqmF0GiyIinVEpTRRxcZgHgWUuEIP0XTCFcrlU/brSnRqTaMN3
wYzKFcBUyCR/fIv/kgN7M0THupSVWx5G64D/5w7ld0ZAhB62N77D68FxrjL0pXHOTfdRKXUJ8n98
C/b7tP3bWzjKgaFmmSAPLRdUpQCwLVjA4lZkdGK1tUfmT2prwGLSmca6g6X3a8lLbg6OEUNT9c65
whacIQyknKGP7/LfsM/AJKgjSYnWLmWUb9eS1czzbtBaglfMRVQGwHRqkDRz2me7Nr1YG8p54R4d
pn1tB5eNm/0GJX6lAr1b1DtbpRRuiN9+dCNuGHRx1UfNQ7RQ2mG8cL7pvOfkZh0bEZAdy4fBYhi4
T2Xao2r+IjqX+jZEmMzuT/B7PChM/CW67Bd8NMQo4DQfgJnRARZ20DRXPoIeAiC0q8X3EBLGFysv
wpxAdIvX/ErUSRENhTVI3V9bbEB9iu/XWmm8SwjN9EO+VPyIRwfvRL4+wJogMTn1WQ8HuiM6PLgq
XMFcjfEV3hTfoC9ag+ZzWPWnYv/yTGP1ZXXiM9m2cKPZ+Uv5tK2D4VEeEk/BaLCEncE9n5GmEXKr
Xkl8tYWb6zu1/qnymI6m1vyTtydiIMZX6m200JzCpYO3DhY6q1+mDEARPUfpD7UYk9WQJwXXTIsR
IzqEKxTiZm/Q0K8RsACKpgPr4+V31Dxgg97xuKme5nQkP747Ohe9qK5suzVYfjt1RAz2Rml9BUL9
5ZgwsLIP4cuWO7BeVHytp2HAxLbG0HGGMHfQ37WPaMDFCGng9RQsWN430O+us4a9Iguz/5EF2a2C
BP6iLIthwIvI1msRzKdk95tVfZz7UPiJqlQIps//3XfHfmMtZpcWqf2gXvF5bn9pkIMmLLhU30IB
fSVBt86RlNvift0B4b9Xi8mriURRFnugGC4igKWOrcT7nQWAh3d8nCB8TPfkAATBs0zu+K0JyAK/
rSmgrh+0U6hSEH+E+JERotZwA3ebcW/s2CQU6iXJfJZBlyccYiHPtLOR3WeS3KLVXPFBxDYB/z6p
RQmHfUBHIzgGOR349F0q/VJTjn4k7qAegSNE7W/akuIFMHkdnA4IrQIw0iUnENV3w53gJ/sT54Yo
FAq9YREnwCyb85oiLz/FkTCazFv+kEfv25e82gX1jcwBf0tsOjKyrAy1dySIVhdWFvnB5tRuPX2U
GxZhTOG1zgrtLm19RVBwj2SJzLE7HYLxFO/NINoMluaSLsqnnmUI8FkHHG4LlKulaTTRQH5QxtFp
JVxtb3JrvJSH1B5+lEb87Ej3Tb0IYNExZjgJ2ZR95540lM7hesuvR2742asU9tstnQiK8KaEyRwl
X0hNHWpukTfbQYPW+Xot0cbVzu7bOCEuVA3oxtluWu9yFuJGPUjpJbetj/DbK+FcpYs4X+rRpw5a
KhoQMVWxUi8wlGcmicyi00CIiapGFiZhgF6z3XgLf1RLAtUSEEwRFxPgYEPlK7FpGXzt44mK3E1g
nN3MtOmThBpwrS9yM7pmYkOwyrbc3WMis4aoFUOvPnRqUZYVrELCJTc57+3mG0GkSMrqNs3dHSJS
GPi8OGr8gfUaWs6tvDd0en6I4c2vRuQ2lLUJ6f0wEBi+GkYqX0genEyhL096NwYgqLjFUfZM6YfL
J3fenSy+el/JiHrO4UzCHb+qAOrUuk5s9xY67dVKo/eFXr9qCIu+gQ4kzf/WsIqh0AyN2bfKTf9i
leFOf96wl8Km+zK8LMZQX5A60bcsazT5nPsDbREc1gC3J3HX56QzBhhcvSCb15hrrdczdW5Wj8LV
iq/Dydv7E+EBrgKXVhEH6bIGpiPrusnJ+5Pw5+woXhqESQ5z95i3XbrX+WJF6V9V2Fl7fweXEUTT
aFr73G+rv020SMb2x5i9toRe/RujHRRg4/kbmciUsMvbRw5dnuyX1eKJe+nOV+1J7h9Ihr2uHHJX
Q06gFz5Zh+qJjexSikCSkdn7+ECBZ/Bv1oxyMyQHKG5H8OStNVuY5MUfOFHo03PaBMkngiOz6Ehb
tN8kMqgo3yFkb+a72ptPq2E6m3z7ZiKIrcONE+41rw0t/YjGtMZjM72Ew1OE92OAq1JpIxvBE0uH
Uotfivt4FRlgO4GuTMlW9slmYHJTbNi2iKbaP1F3X3JaKQArWyHtxqtld7jWYc5kabkxWTV1YJSG
bo2uCVYoJq3IzKnv8OtISjqRQWalcQEGkt3EkecXtG9K7ns3ufUS76Ltnjxnveb644x7nkjvm7vS
9eX0CM5S5uZ1s6rHGl8kvninChL+Lb9U3Q0Lun4A4ai3ntwc3s8dos6vQJ2DN1juGkHhFFCIHqQe
ISJbYMQEQE3J8DcbUPVe4C3ajsCkaHU9OBEdp0bIL5hYr3oe0uI7WGhKaVdiftfBLeP7S8ZBSjlp
MT2qe7YCV3/wP6/RZ+i+k3On2FVYRAKAjBlRshM3WvGiyHXKGQIuZAj0KDnMulVCQ8t3cW8tQL40
cX9DSDsOO96d9/bbxbfugipjadsPuZE8UAl4PgfFrUTkZPHi3LgKYhIejW9uHFZAdeuFAOQ3W0AX
+Ycn/e4mjnAgo0tn8tWx/aBgy8+iK1p1b4IlOJdAcPjWU4Xzx1ktUiiL/OPrH2Pv2/WpCELZWIx/
PJ+3g7BY80C5S20/yBNWgVJiVDey8RG4z3zId5sMATtAWuhaZlolxByUl+V9d5fkyfOvIE10LAXq
H9/gcWHt8Q0e8z36qS7a1ijth7GvTxfqKSRKoG5pa9Heqdfj6ybWkudIssa7lYPGsr4WCssQaufI
1hHIvqv9n23D84DMHCjHWdeLdHfNHqGrbQ6EWjcUL/H9nDEfP4KCoX9MMWUNZoCF8xAHAVgKzaNg
CZTOiubELR+KmqxvtXrcW/LJJZfvNfQZWH5Ojf8bdtf7qJ9r+qa1w0GkxQitRt5O6wE9rbHE83lo
Q/vrEh7on7J8yvvLwCP8TxAz/msevjlgjjn0wNalnxCZsNjez3F5dpCs+s48P1i30c44D7IXTy05
h+HHx+PyXqaHAYHDQ6uFkC4egXkMjbhle6h8u3hAa3+/ET1wRbKCo855URodP4vpUVeljy/8LxPy
5rpHkEix2MEhjK0ChVK4H5g8+D3ir6jXPW2tbg/pby74npO/PSlQosk6CF336Io9jcbWuuFJD3Rn
NalTMgMRYh5roDeiUBaubXSXuJZ0s/2EOtlvdrm+/mgF8sD/u/zRCiyDIIrN3CweopGGVewfGWOs
b0Lz8o+HlvLtj6+1Hfn/wLsCIsQ6idfiwTrcKYMEdWkm+cYuhSDhUPfnNHSAk7CIDXi6ijdHH8dO
B9HWDYu0BU4jWdKfqgVJneQB4+eP/eZEil3FS6elgD+s7Z/8Wx038RrmfrhTqZD+ytEjOhYafIEw
1BoEcy6oedEX8noyVON5p+CSVx6OKx8CnWyADe+o7hCRAW+Yt5CPPzWD1CLjtXPPsqU9DXv6mpE2
lUshGhEnLDpyfMBcacL2WhDKlxZuAFjZxLfRQv9Fn/QKgDXMBSwnsN+vfuVBO319pT0upz1gEw1g
klOlJIPD9FVSAVwkbBc5bBvmj9NepB4tezieNhoDPylO1rs4K1m/c1HfVDQ4lB+vvIGfGjfiSvAm
HCjhoboc8QLglpBgm51lxvWdmsTzwGojXdBuWxSoyqpVRNdGmIPwhYNIhZNV+8OKdqfgcq+OuaCO
2UlPzdyDnfIIdnBhz8oc5BfJGNO00/h0AHcJ6/as4XNL07wE7vrdD3qai94xnDehkZz6Y3rZZdMp
2baLjgjbpufMmBWqDXx1mWibKN+3b4h2D5SJ0/5t2G0Zr4zzCgsheKSZs2+btxulNPC594qtPk9p
KXj77iE8LcE+RazISK51oRAUhKGyH93OxQCWk1aZuFvCi+iCtE95XkaKhByPdW+5xeeGVrgcyvJY
rHb8SgpldWuAo/l2IG0NOPKk3KZq93QoqtxvyGdM5/xSDE6nWIYdJ5eLRSB4W2uhzO75oYJUfih0
YswdI8tOepgvN2m6y8+qqQR3hfy3OO0pyL66UgoBGsPgQjyJtafDHixwlVvL2Z2DF8TbsC3yaWnm
wRerXIqkD4ZGIuwKxo3LPvmBM9MvZLrpfAskA65wKrfWNYwbi1LNmLRt/ckFkybttxt2p7HiZ4VW
xKtKp6tr6kKwOle1IDMbEuE00eydBeKpgyr8upsJxhD+ZJs+5swg5OC9wrtXb7s2oiuRXlRFpzL6
ZIYM7FYXOBikrcR9GMxHY8G5VafuLRPP6MhypWV/shZf7DE864i+GpqYVsF0hVfJw04c4YtD5pyR
zvL02XTqz0G8tapV9pyoSq5nP7nn5mKozFL9FYUcaILKjVhfe5c2uYDaeQFfdHPrTP7tUA1fNXtR
0l120x8BrVI+Np3/EgxBJMU9kDozHoNzdBy6rbcccmeqN6K05deX9eGHPQeXc+R8mmHR1TTVaYiF
UoX5BAn/7ZTMym0RgiGswcookz7DNrQJLgdaXLp2TsXiaP2hua2ZnGxCFGDXeZdWFZFxrS8V0uAv
HRp4iqgnnil40TkhiwbbY8+giH8B4fUqg7AHAH2C/U2vUoPJ79yukM3dkXqCK3/fOsk1jHOl7pcn
Zzf/xhs8FvKhKwxCoTCUaF5FlWq4+T3/OF28YV79xq7ne54/RxY/Wanz83vb31pxrBnt1O2Bs2HK
Mxo5xj+XIfsT/tvzEjh/mDVPniX5vYqIxwVubT78rc6F3L9otUp+qyYEqairj6f2vSjY2/P/mP0T
HJpwVxpO8dDAx5BrAwJN20T2RWDdcerIQ9WxYkeNwC3SqYf5Wbg06Dl2UAC6rD6yGSKdKKenVet3
1c0M0TdfQqlUYC1l4D6+9S358tZ3sGDuqwuBh3rqbiPM/2PEsxLNJphg+YMogjtK8Ll1BkyAIdY4
Q8NkStYXzvbOKP7Mp+xn4x2avQzvxlx085/oS53yEBsMgr8u+0Viu4CtpAMrcCEG6lxS+g6jqrWN
ks52yonuzrb0XBgSrw07dRaSnsct+AlMsQP+370M9RCddV9gx9HzzWPjchSqIfNaaYBF/tgYjyD5
hqPcV25V8SlHoJrXbvwec7qqDs9Sdy+R3V+X4JaOskCG4CQUjXeuezqPyTVHQd9PX2XAdoTv3Fdf
wgvAXDVj/2hG42Oyw8do+7uu1p0s1XgaUAmv7SHmnBgXCpYPTXsXTBCoMd426gQY3guD1rIfz9tm
LY7nbReGpIl2Voicz1Fgl69emyfJUuhg29Ax7LvwyxlmrthjatCAZZfSD6Wsp27wLIJTQwgfuu0N
V7qSydbpARAhu2qWzzLTrrXpLDjN+lUj4r2W+tgHS/kY/DnhYUArG7cXnsn/+1MBzlMkTt4ptALv
yJFeirlqJ9urHtg0TKHui+egrFzoZ0YCaewsrRUsYYcpQsPqGkKS6A06tmrS2rYNfaIxEioEmnP6
38JPD+4VzkIDicBMaZ5+hgMx5vQAlu/YfE4P5QUtet1T1Y3Jlw1KELOPH8zy3/volAB6BENMlUdy
RYSRf+wzOIAOGtwu1v9VMIgDmwcUU0uYo3ha6re9oSfhC8fTXmAKJ60wTBnDpD7PYHU6AIO2CZpM
lj2ThZY5tx3YSBz/a0paHNaSVX1n5MQS35Ll7CK4ZTIwry+Bg6xHmSShn9uv4+ULe00bhku1Rs+J
gTOKqyRKrY3nIfeRgRMxb1cMX//rov53k/Mp7Xn9wDH73ysgv3s+KmdXMPT2jdpfbHEeXpff4Otx
ggm9odT6aISPUO3US9VDu4Uf+rixZidZ3SVnNUUTSrXFaLu07Ur3t5i7HXc32B2oWA7g+iy2uTTT
+CHcICTfk7BMrHQFYWg3l6npv4LWSfVDch1pTVRQ4uizxLFAVFFLgYApytv2SaUH7Q55J2MHyRr4
f1RNR3PmBc+aMnJO/qnlNHhCvqfbbUJgM1HFgyL95loRLPpld+KG9+oajrcaRD51BqTHJM4ClXhq
qjP4uKgk5cNXmR2skJwkxpuHNTHKwaValhslpRNe5tNtefnC3rTnydqDCNIsWaSTiu0tACmcEWMK
ExVI0MxaqCF1b3cRzOCPl/TxWQ3ugT/jeFuHTkQA3CMMgoxAFZdVWD0cGrId3g/NLurTVBI8ZrsA
5wwRhVo0SBaz5dO5r3gSOVHRSyJjhQetJDeobUwWgkQOTuDU/s0z/87zeheycqMufB/TxrtwjiGm
YjJsd4ijCgXK5hnsoYzazxIc+Hg8rPeVcBoQ8nfg3TY27Lhl6TSVpCd2Jbm7rLglX3CTlbgChzTa
PJC8/UHR932B+PKUPJWHZ8GpEmsB6LrZCvfxbNPOFA2P6a/gwepIZqvSBfWimXc3QsMS63tpv7Tz
+gXgX3ufNa6kkepqZBcaMilJsxOZSjRXliPDqqIBjgnWrqjphD0L9yQmU95IZgwazrZpubDoqhyq
ysTHriHQJPariyE43NhfKf8J/Royff/cR5gFprVMhr+itVAfmOU/yoz+Sv/UVJYYT6n3GJBVXCek
H5+cZZ8z5ilm2uhuvdyHf+dcKPBDfMSzuIHMumb1D0lxRxL4rLTRZMwpDQCNDhWQyn8IIWWFQfiD
8VGoBkuc3EviEvsM+aUR0TluqtlLzSYYpNSnT5gn5x+2G8SD7vO0u3AmpUQkPjJ/sWL/cjs8iZCt
GY0pQg300z+t9VZg8vECkX//jxObpeHJ70cQgGZjYGJH+6UeM2/XcTA8CJ/XVVvg1qr+Hdfl6KD5
dRly+KbYG+9IJMNUr5SiJ7sHeiy1LIAXc+ou+6nbOgl8/ERHJEe8dfaVA12FAncP8PMIdzLSbh0M
f+oelHr5FcPJeR2AtEUB+/hq7wH97XIBhBRBiqzmt0doaGCO5n6lgD9kifzoqk2ST54qASUrxIb8
CAtBrrMiSaLBj2/g3QQeXf/occt5WXPSNcgmAG9xrCmiJcj++CLHqOmvQf2/T3msMOKHRunluwXp
CI54aReR40arcMuAy38dRNYn5yMU4+NL//t0/u/KR89nZM26C2OeLyctBwrEMMfllQ5bIScfX2sj
MrzZDW8H87gH8DQP5EdLi1psMY+rc1Xb4hOIjZOn/nnSbITQkYd16Ng7G/GtwAYSsAMNseUJCskl
JML+XedoIDp0vhZ2Q8AAAxKeAgmy2nv1dlVFhnGTr/FLR5GzP4DROTTLf0jBrPbdDCeBvXsSrwmM
1+BUhYWig1t2fW4foss08/eAlqdr/WMgUaE1Jh0pilmoS1K1pXJl2FgBaMKWPh6tf50ZF9EmeCt2
QMHw25W/G3BOWouZkTcM/ngwktvKIdU84Oz/rh/ecWjxugIpfyNDT1NEVL7eXg2NvNYvCq97yKIB
BcpN5y1ctzpCeaN60l8OZAFBto7A8iIONThZ8EhSSAI6xaLZ3dqMl5DtZN7dCKiHVIwINrANs9C8
CMiFy8slkBMLZUei07Mr8ZVVvzTGv0MXLBGY3q05zyMP5hA1UWD39sGy1YjdNfJ5sAU6CPF45VWf
yf6fKRSf1+ybanmbcfzC4hcW9PEk/rv9Ut/p0DGZSesouLEaN2RUIpb8QiEx5amcYRsI4Dwi1ynP
Xn1Y8LyVh1us5k6Q3G/uQSvl/RD87x6ObGjl+MsuHw2GgMg+ABFOOVJjOvGydhUgSpMSMNCvEOv5
IVnLajBuxuR3pmbb3sf3AeObVAmyrSYU+bdTMdelVThm3z8InmIPb6mE7lO59DcLIRiWQI4+Hgt+
GxCy5FE2YqAWn1FvQoMipvu7/M+PR2iTp/3gzo5Lv+Mwqqeqa9FXosrCSei8ajxj7FUUuZPJoDjB
jvDNAI+JWYgYmDA5YXAjCUrxt6ilVrDza4tox/BxhaZ4LSVZ2Ga4V55EnlqZUxZHs3a+ZCqfMV0b
swCKpQf7wZyvNlYHVMikvo6Sm6yariT7iE7G2ZRVd+tw754N1TVoxdJfhxS1qfxBaDD2NAbTbHGZ
+nK41KBh/wRpUwvBsRKm8GtAssm54tzdaR0kq38LlUuwgW6nH/e/QuSEqkhj5RBQAbuS1XKePh7z
YxBqsziIVGxAho908BHrzXEqaigSp3/oIP+ADpwFBFZoBm1sZIYtIjI9UGzjwW4AikIsUnQtRZ+W
V5xx9KvKXJiQMCkVlzAPTtY+qpidf1Y1uinup8GD3DNUTzYRIwnUP/hifN2Dnew3s0ayIW6jPXNJ
bnxvqOlcH16wL7atCvsON5wdu5m/6i6wLyE2USIzuul+d7ApzyKOF6bCd8oNZg64AB9XDWsyfiEq
/2yziKD+XYhNZfl3JAyIMRsEYd0LXk4lZUn4+DLyAqhfPw7lnUeudv0LB8OFWMcS/iInfEYQcu2a
1QnCdJv3A1BA0XBflHccS7X7W//r3SlEthl05v8SKI9mKV8jy6siCJTxbvy7ghtD7Z3YXwbcGCK4
drhTUVcbs0kO8TVxhWRA9KioTHxWSgTi2McLB6m5Y3uGv+s78j/9UD3ajjirZuP5drLzxwcAVauZ
TqyWhocH9w9VSNp+/k2sfOZgbbs/BaJD6NKJM+flV8e0Rd6BOqOji1XS5jAiss87OJJG8DUwblNS
LzIAO9A8IlloPomqpVggh8FAazV8AZNf3eftUC4/mbRupXCEb8r6l9zpPqfrVuOfDucIl6M1tiCf
3D/xcWpL9vG6OvsgIRff+8PfGIvWpxrl0C1gjAWEO25aPFvenfnNHkYUv5BZQG/oT/45lIFzuuvL
bK+wBupKhUSHeF86g9cDyRWivyGdr0KOUjHc+SLVdo/U9XGHrGNBLa5xBQn8AaeZQqt5+MSClCFm
WJwkQQiR4sA13Is35cBs1E5CREvGmTfyeS909GUVHB67PwQw85YXtt3Tiv6eCJ5kIpf+cV5B5IhH
hfoALqvkXJ7YLN0XLCM+zI24HnwfRlI/pESxeO23ef6qyji+hl/q0+YynwUz/M7qnipC0p+Sm+ud
W7MAEMbqQvHCNilqVu27poWn7qsDWas7+YCMG5NokqZS3Llrsm8S3mpjJOzM9mtTDn/je5iN8wC6
ovjFdq1zL+22vGKSpX8acIAVTYoUKbnlCrZZaTX/ceuqwN53n4XoqERX/lBR/YUjqllLqCE1eOjh
RwLxuySVpWI/lfOy+1V4l3YD9g3xKkXwsCJUZq5HDu8Sq7lkbwdDcCOCbrpYJ6nwWm5EsYA2V5xe
cTmJiaKCsQHQkorAI0be5JRfMQTYS0g2n1WAbWYoXgON5ZxdbuOotKdTsV9dkv0e0Ug7UdvwsSB8
HCLrNBmb5cSaZnoexVTwoTH1E6tDObV3J6CcFNXfXDzoalK9wVnNQyMNvmXY26qoKSVMblNskkaB
OJ5soDlG2alWPb/SXyQvXPruaWR3uheUuGu7PHvdQ3S/20QiGBTHok4DmAPPkXdJjmY0+q+MkWBH
ogBJqTBOdV1f7pzHidp5A/hduDA6ekn3qONi7aK98t9m3m+a5vJQtQ5Y7YJd2YJ8AxtDmWQuwrfy
F7VtwZKvZXDWhiA7Tg9N/BNekuqL+TvpfiVLf61Aadbo+FKGgqo7N9kv4YvuSxhjIQq34n7hLHAY
0rQ9FaiRI2qe1ye+dUct1sWoYjNruW1CdgunE2xrsrVWjlMKay/Iw0vGQPuU9CwhDt/FxXzUbud2
PbeH6IZl5tXB+a7eq5KLiytXw7pW5nayxNz7NACowAL/Hd9zo7m8cZ04IAJa2xE5IGf6Ts80G2Lo
fJ5rP3hIGcqQiKiujK6k8HWiKUML5idGmViB8Shvj8p//F1AHnfeXTKk8QCHs/oyt1/I2qiJKNPM
aGpsnXX+qmHAmpj1eKXCYXXR0Y5W1lcuo/YTs8dz8xkm3z0gpU32j4w5gRM1tOyqofmdYhBq6O8O
IpR1Q3n3YP+wnY4OosgJy7J2aUikZ54Dtl5ILm38YRMQVnh9UUcxoy97IOvMHfJU2sJbuSEfkcSF
+EprQvH1etc1cH0J+nEuTLu6MrrmIpmGvV6zUGXa2vjzdvDMjzpxpWkdFdm1tln4SUS/OfP5yKM7
jtR14r6Ji7/L6mu7a5/NJDj1YxoWhHfsOMXEv9JF5F7PxNXcdEWpgPef2d7dIv9CvB6dSHipak8J
+s2/pKzDlBlLd98PkBTIOQtP1yqXjwtG+Rqi99HyVQSVtuZuJP8hR5e789ovCGGSpZNun5o8V2O+
j7z/UPR2WlXFmUj6BWxxNFF4w+tC2J76cCfTrfSETrTe7/+TkEXAbvClLGwujBgQowxGiGDFJeeO
ZWa3HDc2yTAtT8kXaWNry/MlGDPpqFRN+c1HRx04/mQaWxkbvlN3LmdT0OOyS2+pwbm1SafL6/yF
NuFG8G3kYF6v+VqWmV2HrGzuml/6XXAvOgUizCeSDEpxQuf1u9J1EE9m+E8Wq3SL7YMSmALQtFi/
KEVSo1WiIdNP5p6v47yGx8+/2fpUkMOL7ubwpmWMc9WlRw512hYFLCWDzaXjFJEvVBkbdFcT2n1A
NVWW1ozsC32nnr9vJA4vZ0YW2L2ry/FKdV5Th3+CFj6jqsFHloaty1eqiTDWCd9UhCZ5PiQy5Ecp
iuXzy0C8ANDfjOTd3QutG1X2iXNgTd4tytyMltYt36VaL76cem2qxlZOt0nlH6QUyAxTIkhoTmcC
JBfOC6/VKhA6tVVA0WkFZQSBxLIannuu7lv4Mxd8knvwaJSAV5AU836uq7+4oNQSVDzLMuC6CtL4
gTcj30IQpvwn7Ud0oW52y+do6qErfhFlnLYPvJXK7NMwt76rXnybYUK4Ipv22czplNLnjAt3bnsp
YXq041ErmSGtgnCzv7kmdymdBbA0KOZqlTRCByhHdJIepbpNgrJb4KjSnY/26iQqWYIwPeao+wm9
8Ewn3UhGB/0nsyGxw6nF0OiIQLxAZ6NREvxRCMGOxcqERfEsjnVQ4Kj4/NdW6TOxng8rLWVdZGH/
MCbTF25ZHGzFFTqPB7TaTXy/OU2fWSM6O3jH5MS3A4CI2wzFibqNSOSf3yNu831mEFQpVJIbbHxV
KomqhPcvkBK5hHHlxHd2VJL79c7fL17/n6p9Bl7ZN3F+L2KGSkFK2HOUH+F4+T3+F4URbdE+Hrwf
dYmuDDE3X6i7ILKRbQrwCzuXjC9RDvfx64iTt8D1ReGh08lz3vjXefwJjku1nBe77KyHMCOhnsnI
nxsSaBwNtkmGzWfhscIjHMewdE7NufxcoYkT+xjydD9DtWNfkmmT9oLRlDnbxYElFO0PB/KHAi75
yfqQMAE/XNACa9MO/DjaeY9f7QCNApQDKJe3bAoq3oImdIpZbS9pzIdmrm4igqvAyW47tPdX6Iha
66/Gtuuf6pwMzcdXPy4PJNCid5BJYmsT/odO/vbqY+I3Zu735sMANQ39ligCGVJLAkrL4oc67M/C
2P6CCLi8DXHLKF+FsyVZ9WodLw1SNW49nranFHTuxr0PQIHvmpfBOTxuHd+Wc+ks85VqaEavvcmD
8sxcFTVKDye7FiioKHJTv2AHAtx+/IT2O3zw6Antt09otVCqk24yH+TDiU1KTsO2i1s1BdqEXDCc
YpVFnHoZaAjbDPBHCWi656lAkyhRaj6YGnnomOmPb3Aj47x1sN5OwRGAOXbTgoAjN7ixWo2XBqnY
PGs+t93XOLt1wk1LiSMP4+A3YFSvhfOAPv+f93GER5uTZw+5v9DgEe9NYDQmTDYef2frcbS+Rli6
PtEXKVdFTGE0IvL1m/627zEJRsSy8bhsPE9azr6dMnSwDvPg0souLewXrodGwyVbmWhkj4v7m8fW
/L8b/n9c7Ai07JdimiP/YD6UWXcR5uHG0RClhgtbJC20JhQWCZpXIfRvOwa8h5C1QpHdx4mGIeO+
ayDdZW3cjSYdHCf4KxWqX9AEu6fIy07srrjURnL9C6ZfS1SVcMXvNskGkr8fhP/eAjnGtyNe5OhL
9qPNIHSIP8b4qOyO/0Pdme22sWVp+lUS5z5OxTwUKhNoBimKkqhZtqybgCxLMc9zvFY/Qr9Yf4v2
qbRop12FRgPdQAJOH1mMYAx7r7X+SZ3aPYRqKRmAqwaCl0RjIm5/3woGETS7DYvFoV6kdo3pATHc
4FQPNa7BhBdcxW5BEBx740DZYF2XZZTFhFWGskR0TL+5oYJo/fBd8LG3dY10NQQV779LOY5154Yu
YZ6EdIgChppKxgd92MBDORXebWvRnSkPetpeiV0WYk8TrELOhbVN/uDk/g/P6ugKx4kWzZYbqLdO
03wQEbn0ECJolypVC00/DiyxYTuN0TUwTc5LpgEo16nGJmiFXDqR5k4V6Nevz+ynTQ78pf+8Xkfr
T4fnfTh4ltx7D79B4QZdS4yDYLCZeM/lorHk/RNf1qb3bqwkeBRmFq2C9NOcKCOPePDwTcLIx6Y6
POShGe7pr8/U+tmNhW3lgGYSPHqMtau5Pqdghtqt2C4X0Uilim3A0N//+jA/kVfxPn53HDmP71hd
PFEt0VkcB9sWqT5HG9k06QYGNREVNxsE7YO8jtFeuiUvEmG5DLWkZRV9reS8sMvY4Im/PrVjTcrX
7dpiImqQFWFozhGaO0dhhgw+124n4p4OSXEAXVh9hDmP7lc6hRhgcXIMFJjn/PrwP32zvjv6UamS
GSGBrQVyv4Y+37HLR1kLKN7qrPny9Y3+9fF+/mj+84DHqYMgybWup3zdxp3uBEaQqb3oySTVp0tQ
+rNeD/2baWANO8M3ajYLbQvFMvdG6leNbZw7EY/DRkQCiQerFcJYr/6OjnSs8T++M+7RquMFsTPo
S6zdjsRDaVQ6Yvgqk0tqV3lKYnyQKLHr4plymBmP8Dd/77cud+B47YONbgEoM7TADOn9o9tMej4H
2qjdQlDFV4QwY4TK0IwlLStWMsyPKl8oSr++Tz+Cy+xg3x3WOgIRCvKAQ1dveCz7ZBNlN0sWnWvt
VrVeHFLUYgAetD2QcB5tGuWl6retouy9OqbGzNYqrPkhcDc0WSdDGjDkBn8mZ0+6IDyQl9qgR2Mu
lgkDkMdM8rRky/EAMuOm/jxH+hNswgc7tX73usl5/3A5NaFQIwaEDn70wLdtVpbMorQDeULef3ne
yl5dyzxESG4y5Kqohcth2Pz6mv642GFWC93MMUG1Lf04jWfS9CpX28G5tW2YiigfBCBk6fn1UaSS
ev8F39OXjnYlpvWppzeBc9vNNbGDh7kmwWn62Hz49YF+ZMAcEaWOdhkjNdzAzUP3dujRFROawU4r
V08YPVQ4sbrshhDiQ7b/zYF/JKVwZNYlyzR1FLMYcbx/J3R1AmFUOvdW8+qXulQvUhSdGUVNnTzk
bgpdj/GKjK4EXZE5lJ1ZoBH0gt3uMNWq4wHPQu0QtldZKLshcR7Q4s4GBxzuxSA8NdU3xnQ5gwM3
rLp1ncZ+Fnu9bA2jroqW3MgXzH4tmRHKEQwaVZlR8FcZcaaGjsYMywq0EXJwObKgyGzATBncVn2D
Nw6b2T1nZO0Ll48pMpWiqIM4hqiSYtVI/MUlSmlong+t7wGpZPZBCw/V5EIm1jK6EG6+WBfwOMn3
VrT8RZykeic+KYb5WbwqbK+7Fz2WWYI82e09m0sGrq1YNX51s30iXXdd96IqcDP66KRax619Pua5
iwlMd25311IuiJ8R/6SyYekFKaIrPHK44W1eS29+MDHT7EsmuvJ1yVBeG11wI86vytJfU4TNTXoj
Si1J4ODVJ4ZApkoiBKpZLaSw5BJErOpFQqg2U3YTJ+PDI5UUVM/BdWg6l5yAF36mRoma/oU/vg70
pEKVOqUMzTM734X9wVNFPlJR3nqdEFgruSkYmfHVJb/GQ4RyMAdmkGKiPnC88LIyQXL6izFngvLr
x/aAjh+9ma6paoBDjN5t7ZhLUSNqmadUU25BH9XuyzLeFVW2tnIZeoyspQn23sSPnM0MZNz4VQ3n
85FRCpWJ2OlykVxNvxSTA5nYeTCNZRIqo1UZKQwDBpNjXBnbcgoRr2Lgf4hPcil9RY8mNeliuh+0
e4VnXHLCLaPduZM7CKaa5WSflGOGF8sUYhUcdW+HmCN9uC/CADMTkzFf8ZnrJs7G/DFU7k2qLsTU
esqO67WkcLfVs25+NMbh0s3R1Q7uVlBnkHIHLoJ25tTmjCYERNaJl7s+piNlzsojYLnjldxgwdRd
fOZjREyjnT1HenhbLerb1GlXJLBtna68ES9MgfzYggsHeQqnYjNvmKtHTXss6hQKKayTX9+4n5Ro
crk8Hem4RSbFoVD4rnrUTMXI4RKzBc9oRKQ1EoyXrXcw0Twgt7ft1RIbIoOAZyiX4jcn8OPA4/0J
HJWvrR67ZjZplMn6gR0nuvmirqDSfh6WBdMXU6hdOpP8hZHjbw7+47b1/uCy4Xz37TPIsL05q9ot
hZs/6p9oHLHrrhn9wQenLMUKH/3f11JZHJ2HYtxGHfzjXP3dqci6/v4N4lSoK2zLoWNgsvb+VFy3
zBQ1c7/WQnM0HDRcMmNh3Ex5CM/hG+lNJr+CGf6+MDrO1BMew7tzONp7hnTp4NrZ2q3YULFUCaNb
SJHSRzBQEkhHeFASgSwgJYMwrtE340gRkHHRxLerAzXqLBnj85608KSx/uGLMKAZ6W8plIQMoNVY
C9Xk6X6DPOnNDLJtLVAAPffOHaPe4rQrqKhY9mAvJe4+v210j10MfvjKRyXoVGKgiisiNXuBTY6x
hayMQ5qA4CPop3zxBdwhPUTGFEQ2wxTne9SKJ5m/0tEt7hO7yxoZp3B/5R79+hk95KEcPxjfI5pH
L4ju5XqD6lC/leWOuyANhY1HmwvFE702LybVeulqbw6cezbfobi2JhxremsjY0F4JBINIvx7gc8m
3PmX8alIxvqAP2kj41uFaz65JyLs5OPk7kgrMPfzhZjVCTgSKORVcHxhLJZ29TzFJ3BFMZQbN2LF
UvLG4ITfYVA0L/a2nZKTilnkaOVrppOsg3zsN0KSgIxgKvJWifLIWp7EX2mC1ypdPDuBCIWEECWn
cJjfgm3zIWzAQz68yrCeD+u5CEuyk38OeCcKm68Wu3RP4Yxxh3dIzqxrdAFTDn+uS56GJN708HcF
ZgTdjKfrZb72EMasRnV6M2M3woZeu+jTavvrO2jKq3t8Bw+JDnANEWYct8H02smUl2AKVJVg/Ku/
oEmBogX5Slv9SqR7APkHJjnZsXzFmYFG0S9Xc3vW5dsijondrAm3eANvl4KK95MdYop3Qa+tRDcm
IVKwzRDIM2dwmBwHT+JVykKWoLhQmlXUrOYvvGciIp8xdTN/O6DHHu7X3/XYaL2MZ+wG0xpXH3BY
6SGl5CKMI2us+JDSKA9Y6lGCjtkXIelOQEftcKAHSMg8sdP+vOBiNY7yq+Y0P0Sz4deV31fKLSuC
pM8wAQNNhYFAMomgWiyRloIMy3qVh4aXQp4hITeSIO2L57ggp4GXPiVM+vlUISp1+kHnvsyN0IhY
qyjrZSn7FqgpNwBUrrwCCRR7goMQUBiS8s6DtApISGUjYXaZiUtSR7KNUj+DZotVgHgZyVOvXgxz
+8EOqi8cQ/hgIv+z4mIrYmvBnIQenqrGVkIWlxGxzNKIbu4b09SFa4OvC9Qr3GtDYAfWYqqou0XR
udWQfaRoZW7igbrLuFmCSUW4L0nMrikYpBV6vxlrmT/bsF1S/DAwdm1bO0Qzf7dntmmnOOrC0xwu
7ioNtatgxjK4erahah3KrQNrALm/UF+k+SBv40Tk3XwvkYJy/eFORLN3KSaL3L2DVZh+MYfVM358
J7kGj4bqySPO9cCoQIyezlfcY9kMZLbNJ3T0HbVFLHhSfSyi5a7q0nXkTi+/fnMPsqyjN9fWTaKq
mHOjLTn+rmpUlsGQ195tFQG7miwcMHTGB06gTfMn0N1YK09kKZPS1Yphsj0irhKCLNyzuXhmSi1i
eng30L94NhztIIE5tGOo4mKuXNhLwhF7igxyle6hbEizvWgFbFqei/qAaTCRoSg0o/nAmAMLtkhU
hU3KL8quOHUBCPnrYAJ0A5YyHBB7G150QcDg4cShjpKdmQS1tPCWOBiPBo1zjY6B9kGsAbmBkWZt
KQ+AqH8Xe/kT0MjmOjKaRacjDcLRHmYPZloYC9cxTmd0Evneiu6NJtnZcbnhPAWwI5uad4T9bbEx
1EDBI+z330IH+k+wg/encjQkSeY+LkFnvVtxiZe9gpdUTFjovpAW11oD44Tl6uARz32WqSXp1Enw
WV1sej6UBktWoAyF4WyEsTyLOL2LcZ02Z2cuDGfDliVGzMl6bPhlWADMIJukPP+2tnYCU9rsoVLl
vwhFxoPHbZryBywU7GvpRREvRPsOFWbqTPf5aN3WhrJjF6SUOnBPDtxJGSse1GesRTwflGS8fznD
+mq8HjoUmzAaiFatYyGE6hIBwn+RDYeBnhjERLp9gmxJduQBAEW2JdfCkD661PCEIBVdupYMfSor
KvXnFLGNhCeejf04E3aQf5krCbgSaXAPISoGxUNhN7Rz+J+k06Psb/xCzL+QBXnSgk1YWtFKgtIj
hNtccktrnkUqzoquoRHjvwjmycfLwh/2/T32jplQPyR7qFRc8fHMoGSVEDeFS2KY1U2kaKegcwdV
Z0Cb6w7TPS7zasKgBE7h2QQ7VQrm0QgOkcwq/FzqSdLOhMfIJfGkuCHsBztTEHbZPml1iLpm0acb
ENro8AzXiHPsecUkXgfgexMs5s6YdD+GADLkHwLNuTDN5XxUXAa21V4M7cX4iW1gwChQ5Ubo9OKt
Kg7i4e1gNOeCj6bmKFlcWGZcf/u/LkM7IWjw7I/uIsilHuYDgWauKG65NF6mGGvViPeZ7aDIfXYq
pM04ls8DhBjuGI9CG+Yf0YJOKyGU8q4LV0JWkK9Uir+Yiklw0yv1fTOxClA3kbxBD9bEteF3AwE9
QVmf17bxGnjeg1VqGRWn/bGw5vPUSzEnLj+Vo/1RK5NPwjFprCej0hFDfGz18TdbjvEjwurqtmdT
Ocni8YOeMB67rikrLbkbVE/mI06uXXhIkpvOeBPOVbQUT1xEJ2FBpgCQ564Yza28KZ1dnfPeFHk9
CfgXJ2yaRrepSqwVSb0QrA9KqLTpXKausW65X3XLIzAHXuLPJXw3PkWchD2UF+4UnAoFRHHV32l3
zZ98SXAtldktwQAiFX7fAAaznqi6ntd3IoeJdWiJ8Qx3KqU6hme2hbinOLnFnSJujvVBqFky7jCX
4VKNbPTjlZAOK423TRb6MaofRSiiRiQcY/y/brI+xZqAoYi8sqWinznaEPpVzDRF+DRJhc/KTGXG
fEtzg4gOjaEai4Y+mxfi5SisYS6+5FwQC7IzUji7yIyTlY2ZVE+C3qqqeM3EKuSwDf/by/Tv4Wt5
/XXDbf/xH/z9pQQr5mp2R3/9x32Z87//kN/5z3/z/jf+sX0tL5/z1/b4H737HT7323HXz93zu79s
ii7u5pv+tZlvX9s+6w6fzxnKv/yv/vBvr4dPwcvm9e9/vND3dPJp0NuKP779aPfl739ogkn82/ef
/+2H8gX+/seuzZ7/5kdNDGHxuf3hF1+f247PUK0/oR2I7F1lUwGS/+Nv4+tfPwFTcQl9NjR+atOQ
FGXTRX//Q9HUP014O7xLOgiBS8jlH39ry/6vnyFhkOwoU0UC4tKK/nWK727SP2/a34o+vy7jomv/
/ocuH/V938M+a+MkrYohIcgAlNz3T7QWWPYYp7p2WjvGi9NVm9aQSrf39SLZ9cpFE1y1A/uDle2V
ur9Z5nCfhQMWIs9hye715uoFATdAF8G8hWKEJUPAnlWvdVKsSDN+y9hjW7da9cOzzqw3gtv3vERs
0Eu0RveBa/znqdxN42sNgT5P6T+6Yt0wqTMnoBnHn9LnUk9Pa1qJxjozw/3iosNrDF/HPswxXwQk
ddQvisM2b1qXEbBOkydQb3AWUFJSQGl6L0dn8pPlfLDr82ZHKtxbtKhncZid5ukIMaI6db0UK6zq
ssUKMVRv1O1grLXw2osf1OKDU5arTP2YkYB12qXprk5e1E9esTxg63JqR945FN6N0957SeCjt1pF
k7VO8mytoBwP3RIrzWFnJ/Ya00lANhQo9VMCnBtX5b7PmdytbTPftEg0Ffu5nvfhfG86ys4s4dGG
2xZj7bqetuhtN0uCmcczfB1bvRlM3XfSBQYr22NrEt22bNzxo9o/Yle+NfJqP4bhemgbzLo+tZm3
7oAQmiFmeJpuTJIHldOY/Zgod79qGCmYTP+rHL8m+MGFuar5/2OMDGpf1omv9tPWi3wvrzHoqz/Y
XrXNlGxtuulFkNkfA5paiYHs247oPGXZTsOzoYTbvLUuU+y9Kfw3etg85KRwa7VxaQ3Jds6mszbu
rgrDWRX28Dwmxt1SxJcw1z+ZEAMN/TnIPhtqfBnq3itQ4Eub2gnbcn1dJVc4pMKuJTwUz64FZiwD
adzA1q07+r2LfZ4dxR+ratrF05uubcolXiVz4Adt+iWZKCJQWpAtxXGT9dIBbuQ5JsHuKumd1Vjv
tTpeRZ63c9LdEtYf7Xzc9Ia1bhXvTGuxHNM5aXrhnlA03DHT56F4q+l9la7cFsYng+S4odK2epqt
KxJedVbbLt5qxaZ17TsVZGMeGKhn4sp+MzvxRVt+GFI6rDRi1h3yuDjFLreG/QfVDDAq3mjX4Zxc
JVK95Z8cK/usuu3+1Gzze0ccWOZcu8t1Bcd5U3129L5ZYWmZM1iIaN+tlzYysF0IvXvclBXzMi1S
OJ1zjNMnshibGQsZN4RKtiqZnVZ3mhnl/aCrm/8rm8MeP+2yLd+6493h3Yby/9MWImj5v95C/kdX
Zv/rfxZ/u37O8rh5freHyG9+3UMUmvg/VVPFEw6OCKGj8qOvm8jhRwCRpiV7DH8YDAK+7SLWny76
YR2gmZLMpTHmt75tIvyI9xjphRB0yJ5iAPTf2EOOcFg+BmYA6UyQPm3S+6j9328hYTplcO+r6Ma7
GrFC1KCyl6QZwTq9t8J99WFKfmdG9m7P+vGARyNwQCxniGcO6NQ3GtOf7ASsP49uLRICDHOl/I7S
emRh8+MBuZTfQxApSjNv1vPoRqt3UXpRdWc41U581QGo9yTnLQeApCpdezfBsNI1kgHXQQN8edrj
PggZa1gHE3zfTah/LbveVV3vNvD3s7wfT+2oa291q9WroIxuGvNLZnxocI2Gcu2tnrLB1+Nd1e7K
gAWQlLYbCnG7f+7mj1F9ylLKwhv1tw5nrVq+lm/gc4Rq/oF9KNZxQf66BPzLE3Xej6R+PNEjGKeg
W4ldJcMx7W5uVoqxQWakr/bdY/yR9KPT5iG6aGcGMYyu/UWCdzZN7Zc71QChXmVv4UN3PWM71oAd
rhJkOuyla1W51NY6FojoNLbYizxXCwjtytuQwUhdPpurF2NhlPGq3gGir5Jzxjl33pe59TFE1z54
m5fpY3dmv7j35d7aGw8UC2q9VQMfV4nq9btX+1vp9f2d0uyfXwHogzbzZdzuj2ihkYveip4kukG1
5D5p47bN1o12sVT7ZibFARmXn3zyXlRrNbyWxSp9w4x/nFYWrugr54v+MXnoMt8isLdaqc2KGDak
lOwj6P0MwhTMLwHpAHN61g0edjEFkPxlf7ek7GhrprBdOBJORru1tduTKWl9tbjUy5e62HodIxGy
D/3UYgx4zhBEz9bJRTrz2MKFg0vtK83jVHxq881Sraxunc3bOPGz5HL+HNH95FdlturPkgdnPBtG
P6/IxvSzCVgQmvwapo5W07zwfeqJiYkPJWMirETfLOPJoPlm/aRYT0GFZwdfXDHXEyINGub+S2Q+
NnDriTloIj/Ttlb3nGSnZUycsXlbLE+5PkGugCyTrfLAZmSL20p5atk5wOgnr70slW0bmqvZy1b6
VRN/XGLoWvi3ae3AGH8zISPyENKpd/oFqeIUkC6amIYS424I1z3p1+Wmz8/5/2mV+Z37XCSHzAo8
q+LsJos+gD/7zm6JdSwmn73k3GiJJ5zOqvDO2aGY+PXjc2gt/znm/Ov9+efTIwvBdyNdyxosJ1ZI
fMp6gIEze96p6r5wt2GEZqz3I6Vb61q/wch7M6p74pTD8qJQT7rsJsGMyQ6+jCNQ+/wZH9PpTcXF
DsvWq+EmKOlcV/awCXYtlrkleN+qfTSrFbP9mL9hEkoy91lVbCF9hMDwWC1xz50VqDe+QWHKenNB
AE13WbUrH9K9Hz9GzwUSE2LO9E37ac5pJTjACifIZkuHz0DOe3U/d5dR5Te/eckOCOyvrtJROzPN
YGRawlWy0I22q+LO+xhe2i2A0jqtt2a1CQDCpk05nVbNbe59AfPxkxwfmeikvk9ftHHjGqdWvO2G
c9Qhxbjy7kuMgWe6gXWpn6rh76J8joCnH+7rcZKPEkPUwJMhuqlvO+WcB9jB4i/EzJOqm9Vvo5Hn
pJ9W6jYIdg2eRu0nb94X49p+tD7kCqZ1K8VaB8+8whoZry9qucGcoJ2uGvuiDtaDfuLEa53qNCbG
3ocyR75ORx7OuiRLwvmN8OCI5/r1yzAAoqSgfyUY/Wg36syuiuYxjG7cp/RZOSlP43ydP3cs6otv
MOOAer8qnNVkYUbg5xGntM7sFZBm8fDr10U/Arl+PJWj/SZTuqn3PIV0aG8/JZ9b0o9Wc7bOx3VI
t6WfQgsMgAB80tQZmWBbGflN4qdo60izYbJ9nrC6PjNyYh1EcKT4k/lhNO8760tPMnJ/4iG/xuiQ
+LwtSmYL3GH8QBovz1PnrOSN++TMHyDYdcamoZFaNmPlz5uICNOax3E6tUVx2JLWxtpGCrR2Fgeb
9ENP/dLhumHP+zq49OobN1trwynqP70iixnK6YnbIMA+IfC3+pLN55O+7pbzpjqztLPKu/YGHnp7
H3t4dqSrqjtfcIJarryFcoWE6B3AGHkHlAawbLzsRadzCzE5fVKWHTakcCuvZuPWS3c0Z9EGaj5s
ttWcPkUl3ctTMm3s3G8mnK3PXPW8fbHjh2xGav9prDcJjAeG9Q82mYGr7DV7xTnTxPrUg0xAsC1M
GTprOGkrqFVjAw2cPDZalfXg98l6Un2m2Rqx7d5J8hC98hGBu1P7jaM/6OEp4m9NJSv9wtVXuljw
nOj3kXEKVdisV53mu69Ru44sPzZXbBUGe8YWMWKJVC2G9+mPw94YPzjzqQvzjGTy6rSvLzR1xW3f
lv12qGHJr418U4M65htO2nI3IbuR1TJCXVH+rtLYWyXDHXdCrwGofWbSHmHE+e7XT+1Pl6/v35+j
EmEKy8xoUnT4Ls7svruv7tX6Qo3iFaSygURn+ut6eqzDDYQsktgbFSjR71u/zU4JV7dZmMv9wOap
nCqj7y5wEC/ikym9rKzLTtlYoQ+0+ZtTltr3eMX9/pSP9qUh1iYl6KLoJv3QmMyW1xPeeSG2/qw0
w0n2accMXacUvQD/xIaigJDw0dq7md/nfhciNcd2BQ2Any+reePcwcbWYPtzuTfWuOp/c7bWz8/W
InxBxRP3BzNKS0nisp7c8GY8i6ddcaXV2A1eY1W6xDnLfLC2+narzyuP4iXsLjyyh8SDsr116jUW
IVVwno5+dYOArxke2vnENG+t4osxLXhmowxe5+WqpxzdzLrPO9dGWxPj7pyCdmXNm9L0kwbtCoJ0
/sHaRfdW+2yysHBPVZJWvYskx0aUQKPt4SZ9G5K+m/v95+D1eDj7X2uu/+W/+n9wQCtxk/+6uWZM
0ITxu6ZafuFrT23af1KAg1ZY4kuI2Se1+teW2lT/JCJD0xCKkcns2Bb7xreO2jT+POj2XVi/lkxz
aXS/ddSm9qdqWbpNtobh4dzuWP+djppM43cvFY206hDsBzDKjJe442NzKXccUydoO2BmU8WlX4/j
4FELJAFPycykxeCygHiCW+p+WeAbVooa3upGSn3lYUo3tYZ2oridse6tmZfIqwkytKFJVYR1QpYP
6FlT7Q1ndXtnL1O7tWIvWde6iTI9MmgHRqNdTbXFxDSzvJWe5OE2bMHYcaeFXQ97NoVl2LIVLIq9
7uts2LVLSAr7GGdn00Ho2UT12WAMVINjEp+6CQa8JhzKk7ENxnuYk8PbiB7QD9KgZr12avbIWTmp
h7g+n4aRDWH0jLU+sY+plmah4+2cNxBMsqOMAkAeTwzDnxpYw446vKCRYLKYWA65H06UkuVOoAR+
uIW3jkc2UAsG2Qo0BzBdz7Jd2g0CmHjNbWN4le8oI9GISeZtcyNBRFZ484Zw9npbqyEOUWaKYUk8
5QQEOONJaejKxrbzYb0o3WPpjJlf6yPJzMvs8UIvEwzipTsZdEpNI46qbZVw2azOtPaJ2kCVDOv5
qrd7ixZNgb3ZKBaMpqzYDq49XZeDLfJ7D4FDaL54SRbAC84GoN6QwCIVo4NYmbGxDKQHUcOXaphj
fGCTj1mZX5maEu/MOqI9aEGJgsGtqazc7GUgVQ1pNoNOLaBTji04LnHU4luz2MZpr0/aJglgZ9VA
LyO8mdFEbTVjoVwyw7D6Gr61uXhbdEvq1nAnixyyeliH0bh8asF4q5UZ1+Z9O7TTvpuBP63WLNtV
WE3qPm/tGQfXgLY9V2Ln2tWjMsVVPNI2Jkum5jRnNUc5x5M1/UTa5XgKWcU580bX/DQlRbjv9UHd
tkjUPk16bcJwTPKB8gqXHSaq3XyrpB7/EXT0sZ8b7Lh5qKJyNYDEcA+z5KQ1LO2pbNrspkxj66rR
wdcyu8aoZoYopMF9Kc2zMRg9yuRsPDNGPbwkH8DCgz713D0q3vx07nv9PKwi9XbM62ivZp26qwPA
4LkukhMs6sK3BbfYCHJX0FymZZrdq4Fa3Ou5y8whGctPdeCGF8lsjOdK4SxbL5ipfQs3DC/VcsGk
uc8xdlEsvT+tvK7kZdJMfOGNhHlHlldXaaFbO8sAGyClZLyocbo6s+05uOuzpN12iVacjcoY3w2G
rWyxf5wJX7Gicl57QVHumdrbV2mngoFkWdTQFA5jCxfKGF+BB539WJjFeahIjNbgFtu5MnQKtqTr
H52AaGykztnHYCkTaFdR7O6nOZx2pRZPJ0tQQ/ZpAyd+c9twulFI0YYfYrnbxLYavx6aaOuEWf9a
5eT0BIoR3ahLoi+km1R9dqpM2An2zpCBg7aJsq9gp75oSp48uLh+nrhDmzSrQSfjC/c2gYkdrjJq
1gwEc5VaVv+EbXh449nRuJ0dC31+ETvFhZfk0y1doIXYEVJmvJ4wY70eE6JmUl40DBdsg6TrVoHH
kmD5nkSMh6wugG4Ha7hZBcM8Pia552270ZwfM7u0zZWduFoN+jS2XxTT7l6GMQY/iVLtKQ0nHiaj
jtt0bacuoC7tZL6ZjH6krGGZZqjRjMhEY3WA2G7Gw3NlZJCBnMVtnmO7d5eN3o7VWZSrExXIWD3p
uZ5t3Mysv0AsMfBMjgGgyqrFY9VDKRdmzfAFuqB1bQdecDIOxpj4NS9K6kOFytVdFgUy8iv7Ya3Z
kTuu+1CvNrHXKriTJNG2mdVyb6fAzcUwTJceb855XWOaUStGtR+GucH+vtORbwRc0as8jJxTzxxi
jMTcPH+IZwtfPW1ZbuZlonqJWTuIw6mKnZPPs0teQFnzalQdXX9nxS1VK3GEM6PTIkcVytwRgRIr
umLfcSgTR/rCrgwqpzH6MDWO9txbNGbloCqnXmXSL00xrXg+ZOqJPTj5WQWPNvKdepx23M/yLMJw
Zz/niFSyJVOxBXVBNpzUzJOV0ncMr1QobFGh2OGmaQugTM8d1iBVLKmxMbSFH7heh6x4qrU96fLB
SW3PGvkFDerpPKZCrZr4qpyK4GHSKM5BsKzosTXN4XwZWvutypZ515TL/FEf3fIcx5OZnUPRrqNs
UBFUuMX0WUnK4Q5u4wLZI+uhU7V1mmBno4psSIFGtrDmP/EONZ/4SfalraAXtOHsXdeh7q48rZ54
5GOlPAM41K5rsnZSrmAwro24zUwfbzRnZtwp2e5aaCGSiSflY2Il1mmqVNFFr/UBlsdlfKdhorUJ
PMN86ZTQ+djbyME3LamyBLq6ZJ3XmfNYd0Z6jkVP9kmrG/cxT5auWcW1k2wA79DG5FF7W4du9trp
1rLlnbCwHcRPehXgiaqt2q7Fa1LH2aXP6gFzrYwxgOHSdppeCYbZdX6P3hfn1xChdFUlsekbeUIq
d56BBZqtdatSrHyorFhnhmNzKUyLTF7VDQD9FLugAG91s/GHZsht/B7DeFzpqWVuLJ6yE7VbksvM
a0LSkzQtvBKt1oe45J2J4JnoDFDLcFwNoz7R7PXKW5e6w3XXuM5FmORRsh4bVduPbpzyCODhvkpM
k2lXGc0qq2pVONMq0Gp135kqDh4ZjOyqtbFH8pYQu7N6rmy/bbRRXVleQXSj7hoXZtcsxtqDIYTi
SGV73/ZanseYQJbpsE6dipKk0JnEpjyeDYzr2fu8aA3ekLVlV1c9QWpnZJsMAw9PppmnWqKTPFB3
lSkjNq+HEzOTMUW7GjCrU2qlj6/sgnQb7MZ6+4vLk//E+8tm2oZpsvYIe83PF65Vu8n7heukzeV8
qVjl+HFMIiisbaQy6A0a26o3rBXqghV7ZJwU7oisRnNxlr7E2Mrs41XvMsYODOF3Z8HEqCPIssRc
L4gkGMkrVni3VJ+L4I13ZL/gCTp27Uq3cELGq8xMcCSJHZlGpfVLP5knVlOvAyvzMeuEJlBetk7i
j+1dU31I3IeBseoA+TY+7/IIDlh5Wk1ns/PaRreaHrPGeX5QZgwYEOUM+yGxL2PMpqq7Er67Zzcv
kd77I9U7O99OMRlstKuMDxnVu3lotlkP40Cpr3mndnOdfTR6QnKt/tzptDO0fvd1hUl9k23novGD
kM5ueandbVowHBoZFEH+eSrV9hHBKRVTd9+kY7M1k9nbKbk5fXI9yADeKoMRrObBnRqnBsSyKhZP
mzi46PT+LkuD06SpN7bCPF9LpnZlauOrPjEqCYoZH6Curl+7LD7JWLfdQJ+eeXjmzRg5VzoJCyuv
ahn9tzO2NnW8bEeItnhwGdGAdXLHiK1IjGkdYyy6sarsHj5c9jk2+/xkxLVx2/WDBVWCqUZOvrwb
9AJdO1+MfLyu2AD93kk6MnIqNHrTR9forzvkaf4yZ95tn9oV6Tddziy8mWfo7u7ai0Nrn5VOeNMx
MF1LWJMfLW3qWyWOqdmALuB/c3dm23UqWZd+InIAAQHcbti9tiSrtXzDkGSLvifonr4+nCOzfHTy
tyvrruoix7CP0xabDREr1przm3PtWLvOqZ9gmdH7qYHtOxozCCdR8SGcLUY/vTbcRV3Y3w7SI6BS
Z6tx3Hwr+477XWMpq8um2ValKHz8QW+9O3V+KbuOn+fxLOgdg7cqbh5RKFymyvpSxZN38kR5V1uj
9IfKm4Jy9OjFjcNXitVv/eIZQVaRSJAuxDJoHoAsXIt6NZHLPc+bhslDoFp2+yyx3rSBsiEX8TNs
cOS4Hjt6Qmr8RiHOYPKBCLycHFZ6oZ6XiLfarrRul6gWh4AHXiqc0MC11ih8TQw9nRtBa2pEMtB6
Rrrym74qAz5tJZnHO2sIiOgnwkwcDg514bwh2mfKUU/twQmBQA7AiMmWts29PgrNTzz9dRKVoL0w
WfAkM4/Q41D5mZbXx6bIuo2th9l2aHr7q4da5WaaGkLSw2zqPlxNOV/seI7PmjuIi0QG/UzsydKT
Me3EVzMF990UtdkbQCTpR8tovXZWUZ/t3PAAXuaRRMbSAqyO6hwah2Vce21cMh8qQ4XpROopdjXN
pVmiUUfarjNs+0U3bkSvcTBQMfynsA/l41gxYHDaQh6klax3zbTDrRpCdnnPCEmOVwmykKRK72DR
iQDdaHYsKs99U40ML3Ur+wfshNC7ijp/zspkBqWgzCt9FmXCGWduA57+lHrT6Pjb5k/tS++om9hr
3Oeh6pZ7jcnqrpyK1jkKayGFkDSPh87I9TOO1A5fr4SN5de837toqKru2svF+LVdzH7eeiXq/6CY
ynTZm2ya6/WbHvCXcMmQPRXjUTejnpamppNEZXQ2Q64OMWx9pBgzvyL3g25phiMWIgsJ03ZCRoJ8
09G+DU7o/ND7atjFWcFRp5XYnN26p6R3nKrEdgCaKtCdsXzWa8M+GdWQH8MsZS+qteRgzB2jX5B1
CFlmr4IHNXS9fZnchdfcNFPmhszwAUFo7gimzkp8DzUigZ1I0iWaHZAncbgr4zm6Mgze41Iw/vIW
oW1JD+6OYq4fOx2pTcFM6sOtjGUfGgsm36ZffuhmXHNYXMzinHetftUSg8FkII7qc0u9fjGsHnuP
C77QWY89RJ7TSQdqkN2YRSZeUrl0QaHm/IPTVHJVR/1yoEDJrg2lp7eeyrozqdMV7eFRze/ulM6Q
IucQPRaba9CZRX5eKm+86VTobJvRmu6TrLNOixOTuuOYzWmZbdhEXTgPT5Y12z+6bHbOdjsxX+Xu
XElXIYmu0UHNOBp2jdbouzaaEXd5OFdZB0LIYc7Y3UTdmDHcbgpaiiCQtcekmuXDkHGOJDS+jFdr
dzF8DMrTr2u36x7DYhLD1pEiAlMXNs4u6ipxjCxIlvx7LdbwZhljnAhZ+MXmmICibpoKCDptRz8a
4SCd3QgSdjS0Ho+sMwP1XJSKH4xsyooABVeqs3ZArfL7Mqzu+opFDB0raP2xGXJakFYaZCR214V7
M6Vm5Fs21tq0qo4QMRArlwbHEHsqAmlqBC1mNdMQxtwclsw2CqSB0JZyvb6uyrh5xgEibvWKF+ss
RIx32q5a0OUEUxGxtVytZ60XVeVpxSU17sN/3+n8/0yGuk4E/+c25+WVPeM9qf4iHlr/yj8bnZKe
pS506aDwhDID5fpfjU5brt1MNKYGgUeOCcjg343OVYAqhLMSDqTtCIt+wr87nZqp/8M2aU7y3gN3
0pH+/DetTmsdD/zv8QFdVo/+nWGYNGOJm0Eny5//MtauxkbYU05vwhibJ/pPtxwP7yzByjZ13S5a
EiLAGqNhsOyxbpFGL8rmi8Q0uKerk21MLf3wJIQg5ma1+ea4PfRhg0MaMv4+XBiGLRZSBwpHs3Zv
ovDVmJsD+NmL7JPT3IogdshUdIu7GsLBpp5M3VdZ/EomUIaIsGFojFY1BzRAhAeFaTK47KcW+IE4
206dPHQGrELREFOkzGUbrkjNih7AL9/of5CO/CRzfL5JcpWA6ah0HaF/gqHkWmVPaQycZtrNrSHp
pVBpDEaJCXu8KcPRj2X6UOmKfq8K4iWCtyevjQUG9zIax1ahTZiTy2yb1TXAqItetscOzgDtLITs
kwxkSWznkjDCzKb7ENk51Xx4ShIqqJCWCvLzvWIG5y7Ze5EnD1Xc7X7/CT9b3NdWM3mnq+uIEwsP
16dpbWgnUyOsvA6i0H2mVXGNRcnXE0mzjjGsTtOuVTtIDm+i7PcYve7HP/nIPlMT10uwHUhQa6CJ
tGnB//VJhDPgTnHE9J1C8Tb28gPHqYNdy9cfZtVhPHcPwkQNg/fLRID5+8//U2b96ze8/nBv9TCv
Hx9O6afPX+K0xvvDRCgNESMsnBOSi758M3OOkwidGRYXocVO1gQe/G8KSn/RSG3SW3JzoU7HD0Xf
0ZeFtOWYO7ugWVbXO3tkbDUTYJttlFHd686yyTZTBW+GE+XvP8DPicTfPoDLUsHLbGAjWycav7zH
0SzTTu8itEbde2tA0wK4d027C6vbAOAki5qDzVzNaZf9jG5Jde8uFIXBRFAMgKQT08aUPRlfFOXI
RZYqOkXvle0+6eOO3uZJdctt5fBip2v+1hzui8W8Tyb7qUEA8fuP8knP6Jps9hKRJRoGwctmrsLJ
Xz9KGdp1MueqDywm6aajPZa9utISG9Kn8ToL86Ap/VU50UcnrcMffvZ6m/5yG5kgUdKgDwPb54p1
+vTrzzYXOuo4PlQA3N/emLp4iTPdr0Sd4tvMdx5UkXx35dDy7EuvYUijDX8YkVo/8+c+X4PFJeAD
tByCHD4NoZdYmyxWNFaTxCBNEXkzi/SWveLdg5fimAjBxIumhrWLIm+9Zk4hFaNZUJrXbryZVkdo
9ptioCMEcQijbYOSXbvSmmmnbJT7bcEZvxYtse8wUAz5voiQMUafvkUG8smM/jVyFf7VvisO1nKw
+1jHDJaMftnyRI8ol0ROh6oDVTN9S5M1uvpCr5d/WZfvlofibHY7XzMXJAm5uouol+aq2UhjWvzB
20023fYW6709WC+9AzZjon8onqMxezCGhPy89FxU5ks/WwfcEAe9s95YOePluh/ci1YbL53sVmzp
TeX1d1Dq3glzfsZ49Z56yUNkpyda824nnqeQE2wUKb8jClLkEWOt8LUZHNhZS+fjCek3pVve9tqe
cDTU9eNTwz9ct5z0LAre0OmuhKnuGlO8OmOGjVlt26rwY9Og927uuwbrWU6sRaBKGRDo4Huz/R7V
3rG05mozVhrJ9MshafOH0eCbtNr+DuTiUTh4q0b+H4Xt3jf19zh3grLB2m5nD/SlzrHuPcY6ExzE
51lrXwagWxPt8/V/XWq+TLl9iCLxQscH535QltAXi0g8e52V+0XEjYsauCB3acufyyxpN9l6Nzt/
EtrXcWDQP2BPrHREMrbO7GBJ3I1p0csQ2TV9uMdU2c9dph9NSwF3bblOnb+TD8V3srdl2N+1Ge9G
0fRs2hFG80QcOGbTIVCUlHadHRLDeFHOVtXWqW6m+djUyOTkcJvHpINajGsGmw1lQhgfFvpLZRkv
dgZkaLFWR7OwrhH7pAVrDfS1arPE4nWu9B8dMpZ0jElwN4c7xwUu39GbTmJ+6M/PaKf4K4R2dmtz
b8vkjNkhphvgHnFJPNSTTUwFNit5zQP/HMr02NX0szPjJJXe48bkjvTKfidH3s+KIua8GJ/zGcS4
FvKumyO/6OIPVvYPDOcvi8SiGNm0+MDdcGSrQFATcPLh2iz3ycjRsyJ62GrvE1TLGEczF99GeVM1
xTmb+6tsTJ+j6GCrWm0b3T3OUToQplDFG1Iat3QkSHJl4LWppuoqggriph7GDrzMnXGwCl7E0bBq
dE71pu9pNcwxuQ/LydVucj0MRFcfw4YfqzSkyJrEjStAjrv6O7g9exOPExwrkRHShq7Fqs1XV3H1
XZ2fxhaMxLz6N2Kxj3IkF9NQh3tTL9BeILcu45M3I3RLqvjc67Dnwsh7HKMh8WeHtNbpCyTn98nq
r6qkYicc9f2ozFfpYmKJUcTIUAXGjAoycrINzeiTiLNl6xQ4QYQqHL9AnhFPHGf6b7E+KQ6t1iua
WjgpqX49iBfysR87c/rhTRKDDbfUsqrBb0F7i5cB3ipz5yn3u8y8rsK9zJ139ggmWJ3z2I5uwJQt
iGwyO8mX7l9NA4tvaTuPU2e9VirbL4P+hUnKS5PzooHdLzvrHE8894uWnMv2vZ/kXbNws6Z451km
9ZD1XseRSW9cHfLEgWo0rr0V1d9xnfdALgYf2dklTSb0jx7TYwm9Ud+gfcEwZALtY/LFmk1eXTOG
DZGW1jGMWX319g5D0BoyeyUV+x690plUC9lql0ZheZnCDyPSQCUmURCaeUeabvoNAGsQNYhfZK0d
lWldhBvb9FfjFhcRDt/Q3pYG1+lqfjGRZEs3kbBeWWJA6u3TxCmD6p2JN3OUTUkGCaPh4i13+fhh
iLBsTAwcuTVbwrr1FIX1Eg0iDLq8+d4Xd3b/MprGkX/xxnUUstVxTNfm8zP0vUtlPMhCXZlOedNk
7uOUcJPS3ny25XSeDQTRk3dnzLyqorBIwWoZS9vjjEPKEEGUI59mPv0V2BWZGpX3WHZckrDVvZWm
u1LEGlK2ftrZHq6zFB0T0tOBlMnhaoLSQ7ueyYPj3Vt1vjaWA1zDoAUQHWXg2e297aj7P5QPq77y
09a9lpGmQXacJHN3PW39UoV5zag8ACl9MMb5Q+upxHdii82XroBl7s1BXpZI3qY6b7o33aTWcg1u
aKVmP+Qsp7Ej0NP8+yz6H04unwShay0lJPFtP8+YruMYn+qZOVNJDWmtD1RovtC82cSZODgepd21
6OxkQ1bU4q+r49JZL26NAtv06AEhjAzDUvjhwveZzeWNbpTrtsF0iZkfaz8L4++vFED653vHCZQD
iEt8Ipho+dnGIm03s2JlecFojduWQOccWL4p0lNvcd0JTV5Dkg85JodiLu6VNl+cLPKbwrwpuvrZ
UCVPoEuFll5bLeDaPhG02i1gcJi38PI5YmDd7Z9sdwAnp1/iqj2ZmPbazA3GAXPdqJP0jKamJ7Io
NXgwW6yC0Wskp0dTPFgx7ohBxVdOpU762PObzn5ZUnY1b68N4gcil8GPX1Q5IlwU0y4W07Vi3GHU
3mZwT732BvWF+/0l0tybNqQtNHTnsC02q2AirDk2KxfOQ3Ruzelj0N1dZOIDzKR80erkW20WxbZ3
LYqt2MeaeT/E6j0f1oR1kJluchx6eMNr0TZD3BwCb4yOaO1gXgwx4ADjPDY8Y21z8IBY1JxojEze
WE21sXrvscvnnTYhC1XvXph/MaUG4yG+qsdH3RI3kvlY2Libon/o+2Tn1eX3JCu/qKa8szKb3r91
USsEDXWpWB5Zkw+h9tq1gx86EwkJhMQVGHJGeSyOlLJ6ae7iML2StnbRxfzhleHgL0IQoO7LkE3Y
zdCetvZD1LL5p4ObsNFP1+lofBENRoyW75+WSRLQlUdVagTNzOmqz05lC2mrAObt2Uc3+47Att4U
q9zWmxvGk+rNFfWJNuh+qPrb0lIrsx6rkrpMTXrlTf11N9ovGVN1s6BcYJWit4l0dfYcSAbD0W7G
5J+V/n+lCvw/6JX9j5JAvD//Vhv+P2XsXhEy/17FVuP4X4zd1+rHgLP7Nf/xvSr/KiDE4vavxhpr
xD/IPXUFJm3WEqSE/2qsGWvPDSe1bkvX5QD1i4JQM7x/2Gt+IQd8HTw2h8tfGmvmP+An8Pcgx68x
5I74bxprn1deF0IBxkBc57qJxom199NWsDrI+2RMHtKI7agtDH9GueRHNbrh3mvuihjB0sBbkFVM
uY1qcdDGRxpU/N5eSeJ1IGxxH8f2jyi0xbEf4L/USMI2uozQxuj2H1ogn4wQ0IrwKpqCtjHbMqmy
6635de/qm9xggJhnD4h5QGQaKM9/LnrLRCkeJU0XIFQro0RcRaG+b7VkDBpXB9lkMJXWqAv9WBd3
eTVmp6bV9ioW/MKQ1T5GB+gw8TzmRdnTDISjoDvdcwhYeGb1EVEe+mrMnf3YNF/6vTbNc1CkIGJ4
BnCfiZAqoWn3A8fRU6tBLx3yAdBnSV5Jx5kXQ1XEmMBiLtaRCvzLo/cfNtC/BaByV1yd5hBdFRjM
f+tKmVCxuOqifIi9xxbbyqz659HLr+YBOXLrtix8raKqSgW/asId8bnWERHZd5ac+kivPdBy86Qb
Q/WUTMtT2zNI6Gk+nH9/ndan3XO9NlqTYEUldQf+trWx8UvlkVRd2ZILVz3ki3dK9NYMKFBOxeId
BEakENn1XihPI8DNOjVx2O9CgQS6iiqIhNkttbuEwLKfG841NlKFWKn6hQOh3/WNcSyySN84E5QZ
gLJfRT180Lf4EjfjYcH03DPl3tJc+g7hlFSgAUl8ntqswla5dVGr7GBF7qIsf6LWSwMtnffw+hST
4+Ir2hRALgxO/ZAEZ58IY2aihB/OKyyM6u73N+lvsQzrTbJtcA+0colJEZ+qoaxxaGNqc/VA+Ko4
TKwGPiQl7zg2DvU4OZPIULcjjTGCVz8cpxY0wbOPVsUOeWV9FPz+cv6GWeJyWMIobDgRSBrVq2Hx
l+9MUOxMRq6ah6UoXgV3ag+9juE6WraNNqNpN+vEYjPjezJWHk8X85yVVAYJkzgG+puWmdJWoyTb
WnqV3NSkmWBHpEjQ5ByR7VM99q10eEzj61gL7VPrRXdl+j0riB9q1PKY2eM+CasO0k6ZbZOJpjoU
lN3SUgv9/rP+LDR/qYzX59NwWAyRensAsn4ul798VhUWOSVM3D5QwAH0ip9UnL5Gq/hFMeSNLL70
Aipvva2ccOtF8oI+dzPbsBOrobZ8LSYopFMfv7+qv9Hof16Va/wcvziWwSzlL9/AghKBePO5fdA1
KTZ9q4KuWxhzm2ezR+9jWtn10IxrgbTXcqx6XnqTO+2TTodolaiW5tdYMc+OnMTxuwSaczphbo0L
jHpelm1RLHeb0Tb+cDM/nTK4l+QKYfRGQi/QvP+0S/96L5NG1a7TOw/UrewH0G72yZqBoVU8xr+/
Q+ui/9evjXBQj2ocWDqzj89vjGmFZh15CT/K4naE0bexplWcVu4je/Pt1FjvhSf+2xj19fPRfbOQ
8vOSgvv567diDM4cV2nrwOFIvqvR+0LngNis73NSohn0lpfff8b1rf/8GW0L7iQ0GIsTyKfBwzx6
yAe8ic/YtvrGtTZQr/p6SBHtyD8uQZ8azD+/O9t2JDk4QpjG51GSNli0xdBRPqShDfpPItTNmoY6
XU/3DCc4F7oVWEUrPejki+wc7zqzXuXk/GG3/0+fGWIxHW6+We+fiMpfHqEsbxJVGJOLEokBT5KN
V15uxJs6Tu6zTv/DDzOstWX/+RbjsoCqx9PKjf50ixENSqsvE+9Bz2nFQMnoz2Peg2mp5q+DVtHv
09vkmAyztYGgMQaxxnmvsuaHgffy2CAtSJkN7nSEs4j6LZiTW7vSWbuyxxhVzMDSE5Q63XmVL+9e
PXfHxYUwkxu3rgQ2IietO7RudmwLJXbZMCV7N2ZGkphlRi+tpI1rY9OOk/XI16VUH4kVCF0dnNLa
dqIC7wJ7NdeKJoiGb1Hl7oSmW5ukFTQsy0QP0sk8Jl62TjnlctPMwvZHeXYKHLiWMdMKFNWBWTwy
tHx8sLyG3gY6U4id7rlGyBPIXn4BNTTuem/CxNeyC1cQYqoZBBtmslBPDJI5lm/LEt6oxO0O9pTA
SpRF8NDJJHnRo+rJi0vMwgv4B+Q+Mq+srYYeNu/ZznLyw8O5/aElC8f5fhz2FjphJXTmUjmzNaSV
SWvtESvQ8KkS0t9ukzIjnzLqPuwMuk6TZAajn3I+zAI0z5hgBUgGRCcZ7tbJjq0d58l15FRt+ynp
9rRr6tBKb7qpOlED1TtXb24r4dqBqBf8XHrVH5ZcPdUubtDwqdOi+lJ66UmNYfVFdu1TESnrgM1i
2GuW9kjR2dwkor2LpcGhEGnFrvPIrU0zBMdUbtU2yimwW3q+O2+ULmZSDYhp9Z6bEXDw2R03sYuh
z8Ptohlpefj9AmL8fZVcgR7Y2SgT11rxU60fqda0IcYTcmwyFJLzlGymNr0OHZT8WqIfPK4MNSwM
QTG36dbJoDy7VP4tXnJjoSmLBHeOClx7KX6fyHJjP0N8/Pur/PuJhLkmCw6IEMgj5IN/WlbjtJjH
sSUiQQGX3Rnh+CatdJ+XxuhDPE7QgclV1PxlYa8mUgS3kHDEznFazAOOZvi2ph3jpD6ZHniHeGyo
HEPtewSGHFHS/80tNbhWE6goIt3Pg7is0bGjSJU+2l0c6HLclnqMjS+59ToaUDV6nVQ0372heCHr
A/oQLQwICxC7dD+M8/0IL9gvFVZht20ep+wPO/B/KBy4l+BbOIDaFpvxp3sZ5dWCtkyChDCSD1kb
cgudqyWPlAw8PBMwqNXbPDr0M/Tw3KLZW7qSJm661dFSE0haRP4Yw4VOdJJHYuhBJYnt5ESHCQAl
NwlanZYoGt8Ab0L6hzPNz7C1v67GsOzxbQFrJKCMLemv++uYe1XM+tg+CoOqYYKAva0A+UkXq9Us
5v4cdYi+h8mG9GCevahC/u+O3rbW4AWqsQgsTQXUPO+e3TIOi2MGkEpJek3yxTLzE9ERbCnzBA8q
p4HexWsgxTxsHM/YO0ZpXPdhn/lmN4WBXicfhoAz1jZMOUJxrKTxan4t58liSGHajNuZg5Cjkec4
s3rrccSc4Pezts1E9ZgOBm0dlex//6YYlvn3EotbhGoHC6ArGEN/OiksduEWyG+goiTfwmV2D6Mt
D/WIzppJ/lPHKfDaFtUNkFB6ufOdO6A6TSc87KYD6mVYDSi52i39UB/LYZ9H7aWiRw/F0jkRWuae
wqx5ZmKFHG8yqnORHNhGvH068kKacv5hmbtcTcsXcA1Dt8rPFVFiyqw/EC3mZCmL6KpqnG1U48aO
JvDlP39HYETfa0xjYvzIub3OhW072XoVAAYD59d2Upi1qzi0QGJvy0TDG8KZedsrfEtDr7+HLpK5
WpJ+CiiNZqVl20w73eVA3qlLPvw5Kq/EPAzX7sMwYzKOumzY8WisPsWQtkBxWxqac9Qm8w2xJxaK
uqDT2Kf7zBQNakB1bvpIHdtUa/xWNM6psMKTGdMuj+zzKAnRjSv0y66LazKf2KXNUoV+5QC3VvUc
fi2qiI56ojt7fgeIkVRqo7vDh6n2tdm8TtGUXSW1V/hyNJ+jdh6ulAf1zXMnnGlm214tbrLsRBz+
lHhPm0lgV3dS5o1a4yKOKF1t15rgEGqnJBKvHd6MeMouc9Lv24x8DZkuDWJtB/pLJr9z4s539WDf
T5gUIcD3CXGmKNvbiPhRJT4613zOGBZjgVDkXYCuGJA2cJ7TwH0b7hvR3JhDswH0+oCiT8CL3uoh
xmdNzQ/50O8nOQeRpqC2NJ2L4UB/WePjMluFFyZdV52z9OeyHr5HNk7+2BTXRP5Z8ASg/EU2rfwm
kTitmvZc2QPcjym+K2R0PYSECU8mKWN0mxLT/e5R1ou0bwIFM3VhuQFaiJp1cs2TtkCoN01QgK2e
ajBs+5PCmiAb2ZNvXrnXHt3S1NW/h0Yvr+pwQgZtLpDyc5LEUzWepTf3Nx2kBiYU2RYaZnQXhSxt
MLntSFRfY/2dQmPadImOyYHaEKinG3DquULt2W9Tra4PTbzYe69pim0Uq+/sVG/jYg9BEZWvdXRx
U+wcJiBA6pZNY+UvZVwwFCuXE6i5yE9Sy285qGFOuiuUmfgRxpDTZIpHk4J038bgUPPwx+rARfCD
TlOHkxTQ0IdN4SVqm8606MM2zff1yB8U9ezswpk9KW0xiMgw7Q8VMFebt8kXTp3sM938MWWY66sE
fwhtDw87RtfsVYHnviult+UFQgJUVmOwKGvwLVOLDtriYnWhfNhluUj2w8IoH8PrBqNceKWj8O+B
RO7lRJZjOmAi5uT/tbVdHBjyRxHr+XbinfFTXBMTZepWZS0Z3fioN/PtYiBWS8oYyOCcX8sIH0at
8Xbb63S7hpN7nGly1Pl4jh1wdrFT3IixvkTDrJ0HUaXHCaJPVOOlX5bWONSWuHDmhR2cLcZDpd1Z
ZQZfIJPm1ksb47qJlvypzLsxqLtw2eplce8asMJmzVWMAZxjorXpoQq7Br+INRxQM4Al1jz3ekK1
kg0/ms6bH+juvpWIEk6d5WzLISQnAdcJE0hYVC5xioMNd3Io8+2QFLdF7Gi3WBJeo7icyLps7WBJ
beiEC8cJBnD7ojbcHagKpgg/qmpK9+wkOGlMMMRAoYytNpLWUc92F7R2W260OHuPEbxfJpn448LD
lWMNOc5mjZ6RImrbsmMwu3GnbeEYT8RRRccQYc7eG7BAx1V5W5F1eLNg312y1DwDnbox1PiagCe0
PW3HULs+ESJycJ38vkTJezCqmsXQsSF7DMU5XG0yY8OkZ6jlFxwFH5PKBVMSD/cPntZC1V0w1qSA
eI7nS4gNzNAfo7qnr2WS167S5mmYXcamhnYZEY27umoPcVe8j1isTrnUr0k/GhkNPVbonr2mPeas
aszYxkcXQfWW1csKoAdbeHQSi5BsjHJB7cBmrw7paNsHzLvIsEc4YpOMz3h+5EYfQ7FNTfTXFBRP
qPC7QLexhDSsHrfLugUNhyaU+NmkxtE6ZByvOXLamS6N8DgdzfOgKf5u6m3Zjmu/maX0VT9ovtUh
3zEbGNQTXzppqSbiJhGfaf5GR0tvr+kdvptTSxp2G8N0cLwaJ0Sb7kUpmkukTzM72fSNGK3iMjYj
JugJs3WcOI86mdO9fRxFbN+XBl4auoJmhIDBTObnwdM5qdQM0qD5W8hsAIL3wDVGlep+XsX6JXXk
V6/SL7mupqe06X0vgRDquGG663W2P968Z7vrvjEZZIWo25u4j08OMsPDpFEixalaDiWCwYMbLV5Q
0PWLMig5TK5AaWZin7ghIE4kOX7XAAxumFJtZDTKXRtyHEzRuQ4hej5G2/kxsp+jOvzWagZElsls
DiSmvsek7bFyDt9pzs07b5lAFbTAMNO8So48o+iz2s4D9GEwbcQoy8SC7zoaDrIttF0GxzIYWaNY
2CJcrBAByHb+ILFS7vFCkh+O9Wdm3KkJO9tUFeNNfbAEg0zUI8xyN642PH6x+A6DyOUlz7XZQ+4y
oRAwHE4YeAiZ78Iza8rlikY+fPvUMfxBJt6V8FKTXpz2UNao5ocVSdByTf6ghmcWZ2BQVOB+oZS3
bXu6Ju4EbZjWm+nhHXVGpGpqnT66PSI+7K57L6q39rppJXr8lqVQZTLMmKknudEoINJkNeNaUUCC
YbUdRu1qmBp0D2F47439PpkyXmmUL9Wcvo42u0TXO/f41JHgcbolMJMZY1Xzqg6c9RdZEi2vH1zO
CBvbKC/aEj401QV7xavljhBFp5puAmKgTXIEIHi/pNltoXt7nZM5RUgz+xhlX7yh/qh7824xskeU
BAYzIv0+T4aYUgaM3Nw3z/msb11tVc1pFzUZKuBMggQsl1rgCey7D3aHV25RuMc0LaK4jrjbcx69
xAl6I1EV2PYM+hiJPZwYp3CMMswjr1V3dtxq7xXdN2ZvL83kEvou4htdGzkRGPFbFb5yBLCPc5wH
oeWNm9rQmsNoqUdtVONtCdJ0y+nnqDot9FF5BsUA37S3qy5oUrveOgn/mUyrjRMnha8P4CHCLrz8
XKaGzhxB0lviWBc5zxcj5mIqTOyqyNw6hKmMgNOO9wDaAMstSTEDcKAYHabRh3AFoaMNkdEExDeq
kh56uGjLpqUOJqoLbqFy4m1lK9zmkV9V2hj0JnMQq6qSrSNHtm/ur5CDOOaDx7/dp6Ce0qS46gZL
Ww2dDqRJYK0EHMQLNVLhbHIUsEvF7hJaomVEl9Sb0jNOlZPdU4AAYV7fWJ3QyUNMvgxrsnMbhYHn
pva2arLvxLN0gZQJ2qhVUB+aZntF9Xapx745Ky2+MhTx626ua8gILE5FbuntnWJiYtLYW04WUANb
gH4zKLVzK/pnWBE6rdr6Dbgy56fc6HbeKtrCXaioXFBQVPm277R5I8ew3Hp5+bH0nbia1XPjOt1W
n7iogZPHFPX7oqm1E+R04tLZjUqUGUaziO2QZfKJpinOnNB33R5CfAjtYazNW+N/MXcmy3Ej2bb9
IpShd2AaiD6CwSZIitQEJlKSA3D0PfD1b0Fp9kqislK37uhO0iwHmUSgcfdzzt5rz1ayTTkX3uXt
ANOYMwA0EEIRi0472fHwaleVOOHx/lxXs7/RirpeWYXKtyjO7R2mnX4jOZ87XdfeQGExt+PEAt62
RRQ4IycwFK0OqvR6PNt6+oxRWa5H+HBhit5DZhk8lPLdkShWay/5lEnxMuod4iE+gkOpdywMI2Q8
WfK4mg7BkcgJWITFG6QLvkIkvNQTOTeRH22cKF4WIyymVXmb0z5Zz3ZhnvilS8rKhqnhcEy4gwok
AkhFSuHKbzboT3cqWvpsrI7aXB9M0AnFvMgzUPNBIsFU2JrrJG74c1rznSyoaJtNczA61TVZckUK
5T+7WfRlSOsHTI/EGhV1YJVs4QKwcFtahFNkfrPmyAUnIPqqaVy5gwF1zYDwC/pydgSiIx0XORgP
HxsCXveknVeuqDdJFe0yVcvnMFFXlJFuF5lbNrJo5xQtv6DG2Njr6Cs8MojReLjrDBPgGm84+/no
L45h9RDRngiGRL0ZcfTuVmjDdHllRkjxKjs8GZRKlq9xQnJIWGKsaCgET1BqY7qCHeKytPAY4nb1
RsI+X3s4PoGhxh3xQIiV6N59nnM54p0gkNmrH2fpPTrRfMrmhFauiE3AruG1ypvHwYd8SU2nBZGR
4BBtm3olCO1d8/Ge86g8j4XKSL1qxDo1tP1f37BA/RW6tRnQZH7roqo4UJRaQKjLnZidG8qTBKbp
xZ/mt1ipq2Z3L6PbubsIMLka6DW1zGRWeaNXh7aVL1FrPBgSHf3ok0/kpjALi5Rsr7xszhEoh1U8
hdFtaW0bVHxpiDOzGoDxaManVFrOzpXekxKwqhjtA1VXzslrRtgv5XBl8/paMwsJFskUeM7i0Uy4
RTql0Krq85u6Cd9kPZbAw1W+TpPumQb1wxQySI0trVgpr9NXfqU92qHYZ53/vZg4PNaRt0DegWqY
kdi5tJhB90r/jH2QWZJonVMlq8NQdvR6EThApVm6fjSkNaSI6x/NoEXdrSq/2njdW4aDjTzmCd1g
nuSBHLJyO0EonYpzFk+fO+4JY0U2RDDZcUKnX0isfqX4xIFj3mndoxyiz66DCIhq1tjZunqNcwqB
vrA7zikXC8Mk5u3pTskSutyERVGjRxDQhG9PFdDU0DRwxGnO0Q0F2u3Y2kax1e5waNvEfJsnt+jf
zLT9jL6BmJPFZURb78TvN89llu+ZurLnAut2jWm6rVtIAZaKJSYJRo++AcbN7jmK2IZ6H7rUXScG
mdVO6QMi0/WzkSTfY8t26I02zAhcNN4AhaTO8qLywt1WFJxlyMZFJ/0Nue/Jzmo98ODA7wgosmP7
MSoxZu61sunuJoBJGyv1X2xCDzalh/U8DmN1SFztLpGNcxxM/9MkQFL6IYTR9LtrZsWlb6mTZz33
T0im4V2QWZEsknPXEudJUOeVDV3TqinSQ+n01mb09Ue7svK97vXXOm2+Fkhad6mdfe38NfCH9sV1
ZnBwOtJuLcyWTu+6FzBcyRsCLlsP9CVN7TPmpLVTg7gfEu8QspZCc6R00rVXAz7VKsPzHI3yrc68
l7g3CIO13nFm39gc0k5ehzohRbdlFK2xTeEZrOd5Ovoxol/H5gRsFnUZMERDfuDSakrccjv2xLa3
k+me9PnGtXdGTWqBcvKzitjaXW9O7ircaXnD4VX282UOOaSnhbHH6orFeemy1CmBOKFjczgy+nOu
qMdbysNLWg2I7yskuTBcumBGS8uNpdLjUJR18dpZNvC8c58xACyzT1CqhvFJJv5dE6H/GKtZC7yl
h+vVSOqbXF/iGO1sP5T1WiMLcu2YdbudwvF1jOZ0J5kOAa7kPYi8sAlizvfgoAjMzqCgeIl6rd1x
EczBiLRbZG4cq3OLM3RCjwX1PIwwA4ZPklaQHrUabILRvtEOWja8fAkpwmtncF4aS2c76uzrs47V
Mzehf1ogYUD1TxucBHwmDc3DmDCsB7fV1S5KGHiHcKcHQtNOmbhxl+OQ9LUXAIPd0cS1EeR9cqVz
ZO/QUTcZYCzbSY92kTzWCaTUWYSPiRqidS7AkEgY+6txIs7VaroDfJiNrjXQPY1SrZxIPI467OLY
A0w2z4Z1ZmITrckmYDZGuIzerEGmXAqGYcnNbFJG6iYnrKzAQkVSgVibKuf0O+113e1XU5G+ljRx
pt4bYWirZS+JSaVq7sKGqy5reV9YPS59/1taRTrvAARREJdGgtTdrMtwnYlG7dNRHF0W3iCp/C92
Nqa7no4Ayy3lv+QRdfZNM5u0x3B433Squwur3aSbh350vzUdHzm5GqeUYNxSB4MDSIUUA/NeA+Zg
VM1zWBcYH73qEBPHy6YaX0JHgAowJH+URVhrXnXbo8X6id5JdiO06a6rNBoMsLsG20eAoD3kUxLg
zj+V3ktkzRaAJRT+naiSXdKtUXJvFcQZXZ/GjYV6d9UoQcU+9CdbEc6ZpZLFYPbujRgJelYnNlC6
8MG2nFsv7I8pXqZgbIz32UoTcAcwPSpjOir8MuwBANVl99nyerZwuHEFTc5A2WG1MXHGnIee4Qz7
Ln6Cse3vNCacAZ/BetAsHcJnz3h72Qgy10s4oyT1xZL998zF+txUwFc1c+Lswm61ocu1ZDxH3zLe
1SAFXIBRSeekWuvalsYPz6Y3b3IbIIMChUA5Z9EXSQi8mpfBsq7FLVqZkJVroMszi7reUwwwvm2i
rRcjaUpL1zoIoEP+5LubH7+5WU7GbeMzje7innt9X48VpUZ0CwBnCKbRQW3fWGGAQ5Ikitbrgh5/
z6mCBHAoDVhNjp7tzQz/U7kc2YcU/2c+hHTjguSpnOnupWYXf3bQs8xkjy03nr2mPyo9u5miod5b
HAiIVcoeUnfwKFO8LaXIxPvaeqSdwRjtMXj7lW8ckqkFUtXAR3VMG9/RwJ+JJiqxomT6NQ61jfvd
uizANnyy9E76meWbwd2F5nz8SD+BPrJL+EkJwYhaTOVHP5p2JcYxlXfmfax8jOj24t7/JuI+5RVY
bvxMUdWoYalxcbwYnC0YLlkHwkzAfq2lP0MdjOyDq43f0DfMdz0nSZGyHEsS709oGMe9UacklDKN
dcjrXDkDL7jt/WGwZem/6wzgKzIytF0HHZztf5hs1TRAFebB7Mn3adE62XwHhxiJdc+flXRTQR6s
XPLJWp872iBLm3FFJG1IjG/SD1uH9r+KviXWAgqCvsv809r6/V1fhUwHcMZQDyEir4fVlOvjRmob
e2rYatL4oSd7eNLCw9gphUTTuyo7TZkjdNG6z2xQXAn4Vd0LxnCOA7Oc1UZawl3JisW6AfnfYM60
WIhJbPUu9iyOVTwBJ1LgJHGyJUlFRd0UN55ALMp+pe10+H8riJQBA7C10YzzNoSGuNJt07iIRu69
CMwWrJaH1ve/tm25jprmkpQU5dKrN017O1UMRLKuorVFCWbQvprN6psRa19F2pVrg25Ab+4SPaU9
FWUbP6RO1WcSaMqmQYed18/MerR1DUxMr3135ZLytNFAxWA49fZUKM9TjDeqmFhOWLL3jZ98icc8
21vKvi0zpqVC7xGVNnz8qZ2PMCteCmWe7K57THPfDCyfRxZjEmI6IM8CNYxqLA5W8Szof1NWGlaz
VSGRLdoSO5n38WNcsMk2wGy0mKJlCr/X/TLksuJvkCeSwM5QKWQukvqWXsBcWS0nLOZcAiR5xzVu
HYd0HlF7J3avk8zymv2SfScqBB9XyUfSRt/UZDcBgrwLbSbKMb7MUJCALHV6tgkx51SrjbcUvBkq
vYpkCpw6p6yqFBaw9NEqBWTe+qXX4bv5Wi92Jm4oyR6qPJfFg9dgXu5m75cRF4caEPHTyhHA65IH
gxbBmvTAG2FSxBJNxE2KNHr/Niu2BHCTmO5GkKR78EeHAj7UBlgeNU4U+vXu4DRBndsnTCGvAMpW
mK/isPvmT4W28TxF9u0YC95sQn49E/iNkcsWJbKyMc7gRMefU2xtNTSBQ7AXPeg0MG0EfH0+E3jQ
J+99OVY3oiersUzeQUKeQ0V/Ox3XpW+Yq7ptTgN2hp0YCS+wcoNYhaRnAJkD4xnUZlYGZ16Ndwxb
5DobUZiUnN0g53BgSKryNfbkybSmu2G2Jpiq9atjxVfbMu+8ysKfQjFPB2GnGFsFZjdRiiFZmVMc
0WExfgaSthix2QCmudjU+VssqnOGnI9D+8SsMfyqT1ekfmRkibUTgpmL0LJ2bQiGwK15EohiN57e
HyLteXRJz5CD9NdW1x+dxU3RTEzHJsO6scHGBlpRsAfiFyCv3F+Nc/M+VQWDgVjek1CvNtE4bTK7
jI+cx5NATreIQcAnpP24cW1mBiRiBe3cOzSw2MqmKvlmWzyvyiGzuHO9fb7MKGya2DKnN4xomb6W
Qe7GaEcPg8tnWvR8pk7UbBLqk9wu7XWRef5qzr+gaeDdKv2XtKEnJCo9CbrUJilP3LGNbs2BvofW
s7DR7n5p+/E9Uumf0rqNvxmuLxZ7MnNAAyLi/mDwJhGJ0Zzr5E9FrH+JWg90Xh1etOH7nNVfcskP
8AqeQDoDXs85Tzr2Nbcxy/14LvAmT3NUb/955P+7ggeZo+8iWrTR5TsfMRgtJadvSbd4MgsscL5X
dQwbAdN4ZnUo4Znj/UdT+wfc+N/8UdsyEFgidnRN4WFh+Fn/WxaTldieVjzNicSo6Ir3xUDcCqSH
vdrnhEH0nfv9n3/o74L2JacIHAluKwuzw0cpXqLHMsHiXj6ByK2P3WIHJsLrFLppeUND7sUunwym
Z8cwYsVqAYcEOfz8sRavoohuZC29rSqNL0zZEkj3at5h0gs5x+p/yDIw/mYvR6TiGQgzDUc3P0ow
CtkkU9FN1ZNu1B7wO4LjTdytmAI5k/NoABHTJ5bvFRK2rclsZ1rgI47hQwFfXDu8Q384Xxg/lDEf
lDMQWxwYKB7PDWfdr08MmjVmhUF1T56bMA2gAgz9Zo+EfOfn3IHI917CtGYdxlq50juJFWwqbuXA
gU243/qq+I67wzobU70Zq85fjh7H2aZzaDUc+CKrr9fk1UI6yoPeM+bLYAC0KwD35UjPdm0paXwT
hbSuhXo3YaEgAKakyjCEazhzd15avQAabHepr7RzwlKw6uliMla6CL3OiMJmvam1Zew5CXD2sVZu
jHq4CEfJY4owL62y5ICQkOatU94NWaiBvkDz4BHmuS6NGS9aE99bBRKscNRXaiiGZ4rzvoj7fWfV
p3BSuFXLU+VP8pK5IEuzCOGwIXijo9ewMtqD6EyEeHjXVy1968AQlPYWuaTwNILCHrJ9zDRt7eW3
dRKeWUZirtAXcO1qJha9WNemd43m+UTTWQtyrXKwxiCcoL+1gUpdbnq2j43VqfyQT4yJvOwmprcO
a3Zj+ioJnFcaQv0GF/RhAKGw10uMrMrWHphnbBmaGDT+zce5LhgDubXBFhfle9ZA6LZ61e1VQyWu
+QV5uISp+00+7EXbvLaGv4Eq8clQM262xSvpL/KfMGu3LRsHdsl+C7hKnwrJmlyS4CAGUkacV1NH
tGaSDFKO4otNOHu2hBX3fc0w0ajvLT/f9BWWSGz1qEQ+lW6OIkkvT0mC8N/w6A0y7Dn2bXkHGKtB
VUpNpYUY+mkL1TR8DXBwiWj+JJD6eND2WTcwqbge1lLLtJ0fWKGf9MNNKfFQOvn0ZNm8k54bGivd
6t31AM5zpeXaHYVgtIkaf94yIFub+Zc+xNudTnF4ahE+T/FIb1c9N9ZuTId+24P5Wc5zuwiV09qb
ENXphMHkGW3/in171fjTUzOqQ5wmZKd01qcsbuIdZIrdQIKHPaQ67mbSihxPihuoResQVwpZaLb7
JSPnSaDx6bstxomWjBEGn97IBFu4jDLm+HM3GW9YIPCo99+i2LE2XQXQzxoVKME4+TQOReCRh5El
9L+bqEH/32/1cXzJaMD7QCByj/wjN8+/THVpA1NxrjjhrYM+ITJIB/1Qhr53Dv203qck0CIKTNif
sQoMDI4M3taWuDJp6Rsakl/dMmEWMBYGrRInwDaSnWLOCkFYJvuQoorF7xJDsKYzhNxsUATtNGWF
oGJ8NlrFl1PkFd7yt96RGhQD+zxH3Rtzd3pUQ27tFOxex2vTbbE0y4mvcrJmCgYkY39JJP8rd+N/
igr8xbn4P/M3/r1R8v9gKgJS85925N/cjT9iay9x9+0XYNjy3/wFDCNS0P8X3kMyA4H4GB/SBv1/
+ehhhY2dENrh4nn8/5m13r9+COw9jhE68c//9jXieTQcZ/EX4TLSTcfy/xtfI1fAHvfvPRDVLTYQ
gTsDqAqkJhJwf90DB4noSfRa+dTX2TdAYIFMzYemQ8QlWxQhymnuIvmgx/lZztlZxC2ChHTaNDX9
g74zRCAT80h3rUU7IL7HYmKDq3SoT9azTNxVNMWf4Mu/K0+PgP8SF7OEcnYG0bgm0+RUOK9ZNB0i
imcEjEdpumsEd2ADGV7J+RRb9IVNcRiEg2KruCI069r2doijC1rbrTvaRz0db8soBNye7N2yv3Ho
X8bR2gV/0g3OlniGPcqpdZd1FJzuYcqnkx1du3mhPSbym2XANCzK4lmit8cS+ObXmDU1lTD6S8+V
PGrGk7mkq1d45tL8ZUKRAU+fTg6sbtQWc5t6gSjUq1dbt0xgj3Fxi5X0uS3pGA6C8Pr8LhwouGQK
m4YxWm5JscV6ve89i2TUdgZNqbLXUmU76Yk2IKOCfYRCs0pzKO4IDVS+qvWQDAmy2FHhtCvA7SjW
kMExt8HF1I/1Vpm0Xn24QRSXiQqsliCuia5wBfNLY6hYl03gl6aBGwbYpt2pY4g8dO0CCeN/0r8b
mQNmU9IgJCgC1uqqWrSX6dFQxn06FTsRjxuhZUHmdQ+NhXsfDk9rnHvl7cUcBR505hTNSReNlwim
3IoOAHwfPRAjhx/Ljb7GlTx5hf3X1vVfLUt/v5b8Lxal/7S+/Z9cljhf/2fT9fOXnOjJ7tdFif/i
r0UJ3/W/UEKzNDmsJHz6yKH/imsxXDCG4CXQA3tkZePb+mlJsv4F2NCwfc7uNMpwc/17UYJiSJsO
IzabOtQ3gBn/zaJkLT69f69JLJUEoC6mZdtlVeSaPqxJPlIHva5Ffa36ggiRxsdiXKDaMNysASLQ
yT3r6HRJM/NioG1i2I++0pZzcTANGkDQ5phaZuoOEYxFLe0/mm66TRPdXZVdlu3mMqYtPTCeY6jR
AwDPBgxbsSKWz1373TBdhmSOCOeq3rF0oEKZrXIvQ+v5p0dy99fv+TnC8m9+pqkTjkPZjOtgweT9
uvSOses3g280V5hJJSFnQMwL7Knge+p0CTdJFox0qDsn06eRLZPiALeQKzRyWuv9GCJpNW7qgZxs
LdyFvaNtWhoTOy8nLzBMCANPhKApRUCa9AV2aqCOOvPZU5lPn5IWvTmt8pPecqizZLiVhvX0zz/w
t+KURygM2wVFycZn8jA//MAKOq4xju2VMdFEwA4KEknJojwk1bVtcYavCZCzNHLIzeGK7lmHxV0K
lKekSDshGh8nvDHctn2izNonOmArY6DLWofj/g+XutzrX185LtW3xULPFET8figF+9pKiq4pu2vG
rUflqBtBXIJkHuVAtsZCBEc3OmEkuAxmPQTw+TMCXwAU2bOFIwTHtSant9LbGCAW7/9wcYvh6NeL
sxZRgDAFTkNIssse/tPxXKEXNaVTzFeOlf3ZUnC3tMlmgXbuHSMKD6JNGkD0LgprXrRAGbO7jvXz
QDMMaMnbZIfxnZH7N04cWqec7Nw/XN/vN2+xVegcIyyTLr774fr0CXuzW0vjSvVAoeyDfBYh4BnL
bk9x6dyngOqDVtXuWZN2ucZWWG7dzMbw3ztn5lPZTR65OyO2knOlMfX+58v7UcZ/vH30gCwH0Crt
ko8omo6hYp7NqXkVqjIPnZ1ig8qFWkfE4/k2KVADLpBDWuQ7BFc5NtXuEK+aCb035Ym16irgyCRP
RPmmCCfM2e8UJcY9IwncEPju/1CNLR/Fh6tdzLk0r2xggjhZf33YIkpyJzd769qixMcoGcUblWb0
0d3kYXY+z42L8EFXTPDz1Nn8860CivH7Hwd2BMXWdTHXf3RQg7U3NWBX5tXHTLG19cFYodTf1SEz
FUGVui5HogatOXVeIvA7q9pPkXEYRbJGv2rd+H5Lg02UFFrTQW/jkxX5865z9IYzQIOQZKmAwfcE
ceg8p7XLhDxznxjJjZxigM4h2EIeKsYbZBzFg9e+x83wIo2m3YeySo99Xj17InoHrEFVqLyWHjeB
B0Sd1E+Fst5Tpo9x0k4X5RTTwS+1zzaToceeU62eFto9byld4NIKuKHvqhEoajv3rm3t/dTT2u6n
8Ghkkc+oTzfXFTTmPdquu6RW1laPk60sjIhEha7ZwtRSKP1NlIAS0geDk2RdWJkDB3+4m+sovA8x
Y92ljboh86T60/f22ytCh526AWww/U2dsdWvr0hf8zKWXieuMiUBIMlnSuMWFc9g6sA+h2cdGq3X
l/DqUuM4RCAsQgTnXpIlQQIhMe/G7GAK5IumemzTProiBQsk+t8/XehvGznnAR1+D+0svjvn44Ua
QhssPn5x1bu4ZSazV0JXm1LskpfUqdH952QcGu68wj8B7N8axz98+x/po9wfuo3YOLkGnJL0N3+9
Va7e63rk6eH1h7l+sHIgFuBhV4aPQt4W9ka0nbvpe7Bohc3JOMaOsf7nj+qHX/SXL3q5Bg8ElgOj
xjLN5S79tHznLJ2m1hUaOxyiJ5X4+coL0Sq14ERICViCVLNjhXx8ZVZeRyYwWUdDhuhD6qaP3zXM
14bX2BsXHZLTkyKCNvvwz9focLD7ddXhGrHmGyBj8Gmy1fx6jSGbbDE1oXNlirz2p06c+5w50jTM
p6Ftx0NtwsNKZLqqVWjf9rUUG8sF2IUQ78z/r98ShLCEobmLIg4HoaRtdo+PASGYsLVjqO0Ky9Vu
VWXbW+LgkGLOSXpAd/0l0VuXfua8yMzQkLiqpI+iJ/nnrC6vZNwEboMIylv+od41vTI2do9nQHqV
s+8j415DL8gE5C+DcieDfGIuO1eoYULlWDuiTW5lKyEyp7DRPLA4pxo1epDGM9bu/jnFSfPP9/K3
gQjvnMdRWXiCsGHevg+fJzI7HBa0kq8xAfGEmpFHO9BFtouoXiey2JY4EVdhDFMrQaNAzdRHfKUR
Hkqp6acaJDPFEmasSvvD1iJ+XzhM8De6aZGB6AKkXTbyn95ETRSuaDRXPXYTZ2o61eVDXWobAPbR
ehiQdobg0yAPV5uKCJ7VEOnq5ES+OqWaIC7FleSlJP0pJK4D4chQbBGsRjfU+M+6zOe7yC1PjL5f
E/Q8d21oubs0GtvAkA28yyTODxoAcLEeNRc2CBLUPSjqEtfDDAxy6i9Z7veXNI84jTvGvJcoaKlR
0VtQs+7HBUOIIddH/1Bv69lxThgI3NxMvpoRVNMq1aMbW+v7deVo6Ra7iXXnlf0DQRrinh3qYFk4
LEAnJA+uuq3osp/j1HHPMfLL0iUi68f8tYtSnfwH9P+EqBQ0fq502OqLbta3s13ZR0wZ18iTxi5R
ZFoPorhqcFoHaJFxtYk6Z76UrKl1rnmXvCVKqouzG2NGOfbPr5j12zgFMYS1cDWwJi2Ohx+Ihp+e
pKUniV/prn9t8MWrPLLXkYFHmttyiUOfTcHU01VjFvZd6iwNWk17tkpOMD3Hi40yh/OU2zXPSMM0
ohqykdEv58wMQT/heW0rKU9WSzCyXySflG/GVGE2wUXMmh7jtON4vjyAgmCnjUL3GqB1CrdJ02OC
m5r+COdvh/e/uYZpvm3kAmKRsXvMO0vs7JrTlK1301FqKJ3sND+z3zL0JyImlsw1waS+2XN2lCED
hdwQ94i2FSFDZXLo2uPkWGQDSWdHSNAhstqLCOvyoRzMldcZG2odxrHmyhzTQzWALvJFCqUgStOb
sVWH0psOFIzj0a2ttz7KpsehSI6u+lqkpjizk0UXIclbzt19VGG+rOWc74H51ji5EjIrh8KFwCn0
B3ZfwjiX6TFpLbdxwnHA9Quy7aUbBe4g1J58kzOZivF9nZT9MZ6ttx//FpNHtavbqkP5TTOo6MFk
+pFPExh2huMV2g0uHQgVxHB5KNBA/pY+0rV4HIcLKZoH6ab1hoFfvJukR34TXsT93E7XLB+ZbgLZ
iaomDmZBN8jQbiMvxcFkDXuthqlZNSzaVWXvc8m/6TnioQ7rbOeiFSnwiHY6cDzd2OnN2+R43Yme
+GIy6LA15x62sN7gq8Bi3ucc1pMRWqO0VRB68wFJk7lF3HqXOAQ3wjUr1jZtqa2DTGjs5+G0nMXS
yboQyBfvRwHlF64E0MzxVm8M3tha38aOc6VRhvLYhm5VuV2xn13mL36V+bdUO/iKVHu07CQ+RugK
iKsNd2TPMUYcvsLMLZ4INIuDIuyfHRE657nq58NcL48jrL72iZfd2UK1O+TEtBrzxL/98Q+j4v+c
1u2FtmJ8E2WVdiKoal2ycfXJZJDizeD22zy1l2hryqbflF1cIeyuiotR3Ua1iXOgk+Ee9O9kjv1J
X/4BOaQ2QwO5fyhv8Z2Cgv3eeWGELLIdT3GkH3Kd6YGRq/SM3Iq0A3yHWhwbTxnzbDyjaB6m0N3l
neOio4WX2Ut161gD79vQb1hPkg1mMONGqvcS481pGIXJHYVhr2Wjc8Ylq46x7b0lvCT3Urg1Lcs3
NRouYT04lUcgkXMr8QbF+qoyPG3fpdlrJmvjYDSeOEjUco2PeMcd5sIJ7EIrd7YiGDscBnFPn09H
um2N+6qx2q2TNgimyYi9EwmaGrur4yOAGIK2jNLd9tD+VlA8yTpNy+a2rMt2LWvL4LhJhn04R7ct
aU2HQnOuuB3jC0GCED9lOu4qHAmrErMvfysqj3DkoE1FfDgGnlbu86ZxRXdWU+VCvv0cYa89mgku
+mSAXaCH2TeOePZxGB37Xgtrrj0hJowIuGZDyg6rm8AqX2JO2xIueoaAUt30sugPMsSWUBR6jkOu
LM/abMX3uqcQKmkTse+uGe9QwSU3te084OnywN2OAh5E84q+xtpVNYjVWvtGyx/4Tx+Vp2nwQjwp
o9oSC9X+KSjg9x2dTpzFLIACnG7Sx9KbcMiaa3e1K6xMYCD9Pszbc1aG9TYhSmOcLPsYQv7F26S9
z15k4lTiiKT47ulH2/uy3km7gpKWgZ6iekcimECKE6TANdqX3lcbuzM/JaFmbNvC2GmNG63sos/3
heI8WOuxvTEGG0p0Ig+J0aXbrOy3JpDhe3LBI47agCgGozGC0avszak3zPYPwoLfq3t2QmJXgIvQ
gLAYY/56pgE1ZJq0yeWjM0WbTOEP1/sQMR8CTpRuQZnzvTZwSdeMhuk96b6zGfDGrJfBRwAnizFA
XH+fgwkd5sNgNi89TxTdcX07trMX/GHj/pvntTQiEIrQ1ySmZWn1/LRvjxHJHUkn5GNe98ZlgQAe
fWSyR7cc+ehh6r94ctrHQwVBAesP+gQoC03pbhB650DJpi1fA5LhsNFu8nT8XGe5t0eR2e7LfJar
9G2aVbe38/bgRarcERtH1EHdZcd8gPSVLX/Uk6l1P0vgbJEmV5MryycN4Zc/5f2G42G11Vpbf0gs
7RWaHhG7fbif/Nz7A0Xqt+dGNwYiH/M1sBPUAOLDnbAotEuGnsaj510JoMQl3/SvOtWN35pfPWsM
eh1RfZf3n3sOzx5hJtOdqCu1BavxtfQZg+T11wQp75rYMhG4zHxSbc7+cGT+UZz9XLw54EPpCcLT
FN6CE/tYvMGBS9tM6Y9k9H4zanUiFuyL5sGuzZqcMRdNZZpLZtDqVI+lvh5F6mGErHL0n8XXPnLe
prI4xxl4TAlBEa3U2h3KfG29qsk1/tTGtJd69sPl2jTPeW8cQtW9j5crnMRSOZnDj9NcE8qmbAO/
+nyRE5ZYLDXFqrU8OudYqJIprA+zPmen0URYmOgYVRGgFccmJ9YSIHG4qmrbPmslsWaJHY3vtHBW
JrZecnSBuNg+2ncFxlg6cm+9NTqONcskeBQiSbeTEeCtokrtGyIb6O60UEVdP09BVYj04nOCIweL
I2TY9DfJNG9ROTQveqcDWv6SkB5MKza/wFRmrNi325Ex1XtbLpIS9k9Dc3acZzjzGyclKUVa0hAh
9vgB/kZsG+VqkOqFoOGnEe7l2pAJ/VLXa/fdqD/zw7QAesjdSMuQgpssIs++LorIckaa6M3ddMN5
UkNGz5xrZRJpu1JRdDJD9x0Txsm1OSkPM52KMg7fxjySa6rhFaUPytMoqVARkiXI4XEH2iJfu8jL
saXWhlBBGzsS5+61iEWHrl2rDqM/oCEU9+XIKBC0e4vyH9Cx1hY2x7f6UIxkSqYtJtZKB4gs/XdX
qPCSaaiSO783j65oCcOrPe1EJuMXlPQPfsHDqSmsznn8ucH8okVyOP8/9s5ruXFsy7b/0u84Abdh
Im73g+i9JFL2BZFKgw3v7dffAeQ5VZXKvlU/cF8YBMlUigKwzVpzjmlXTrRyBGkUbQv8NMfWEAip
3/La2I4qKzyQ7MM5od6H/FQvNqmd35A1+Y8+HFIUtUgmAmKdJviZiOGQ+Z5LP9CkOwu12yHswCwf
ip56XzTi96hjwg6Kvn4ih5HNeeqLZabA2P77sVSb+lS/XuwOUDTDhR2lwfwBIPXrYKongsDBVERP
USu+e5VqnOYqJDEQfuH1i6ithwPYZwP6Avtacq82TKHFhkJXsnRaUweUWm3B70BmS8If0xPpK0vd
H8r7aPT8dW/hDyTkNSbJABmt3dt4XjUE0EVPO6PGly31x1DPN1VRVpcs17Aqdn2zqVq4YQxv4Vko
hr7LpbZE0B8docy95FGtn9iFfVMqzHkWKrxF4VTPvWiSrRu+JZ1u34u0xFWsZ7uUWBypFcpLXzpP
ZEvqh4G/x106/bD5J/pN+j2txUrGSbePGiZmYvcu2mTpSzM1WrTYVc/sXBMcpWq7NH0bs4rju5dE
fTG8TDvTZ68qFLicf2cVtlaxj2S/6eEp7KK+eM70jyrR9adxaLHJ4YcAVvketbbFgGz0u0Zi4Pbi
iGa+VPUnH2U3NpzYA+jTLgo7rc5l9mgqTnodmi5feaNr7YKw7L5qdN7WWlYSGhAMZ2IANg1KhYeO
lvi6HV1jjYfhocw8dS8sQWUA/8c/DpWfLx6XqR5ss4ruaWqvfFo3WOXYKQMWkacyTdxFYzX9CU/r
LumacWn20QLPgYBZQMZ5YuorzGngTKjsbFvkPXbVaXu0Cz/+/oqepbK/jN5cz7ap6dQLaaWYs2Dx
r6sDy0To0LSkrAINWuDniTZGosCgslCDlUH2o0tDMBFBTFYPb941beMduq7de4ErDiJ7s5tYHsfK
T7eY2ZYJa7BrEWWbKq4fZ5xLnVY617aNw4OfSuftxWpzdkhJsJH9+MVyYu/A1uM+0zH2OiLsH6m4
nMLK3TcoOM9eMJiPoduRIa0b9VNT4GQdKRw+0MxzIHvoj4R5YjB0B5jzqGIeIEwYD9EubaR/Ssag
phAR6ORBO2IBUDleN0pBZwOwgmyN4chOja17q/cbmWveEo6sxtKjz98KURZnrpBNVtIUoEqoSjYH
flbVz3qprPsw73aO7j3gUwQF0I4K2ypJnhtprosapftx1BsCf5LwW1sH31kwK9s6VOq72uMyU3Kc
sCw2ahIfa2dF1kq/VNDJ/9NK4repmRAow7ZgC+p0ycTMD/7LyUWR5sRMbdmTZ0Zb6YbDsgAYAooo
lCpcC/zha0+SCRJUpcboX11BKuF2aPx6JcfnzudiNA5QGfK92pd7X7WxtbpgL8fU3ob0VrcWmkTE
ZXjDtOaOvdA/FZ1++wKujRsHoDi4Hjw5n/toXiaF3UZF/6TGTBNlMdybucuaszRerVyVOwMr9FLp
0btQ+jqoROTcqak17KlV3RlyylCI6u9h8AZeMDPpkgbphA3SO7Vj75xkN9X9Ept9eBidSDsz7CN4
F5VcYS2cZlzq8lhC02Womum6bRRvxZCFXQm1TlVp6r6lJdZrdvEPnMWJSf/LJIP9iAY9aghcSAbN
7E/9OEsb49CSkN+zwlh3bfbRJEp/TxPJCvz+6DeadfSyl7yP6qeqGIGghx1W6tSrt6UMnqPES65V
/q0qrHibM/luR8Mv7u28ZVYdcWdDFspEbG8dP7UX3kDclW/Z8boamVU5E09tMf6gNZYR2egka9MD
7CWsPNu1RXKUUINPRLbhwU8Db0WquL4fMiqqU7XDKOpn5uBw42jamR49KBHc0lSXqtIKX9ClZnuw
ontKafi/xlp/wrZB9Sx3SZfWFPgyUOtvWe79wCDULjoS0B8idzNaIKo8CgR3LGogrOB0xkwjtUuq
qc1G4pBYqm70Hd0nPTDLaNFh1Ku/HyV/UnX/OkxyShCb6CzHqR5MWOFf5/24yXQ9wf+HUVU3F+7k
ltSpi5Cmqp7gx+yoLY93QYENaMgsHUKs+JbWWncM06A7atB4qJc8Fiw7gV2o+V1s1dVdYpcWscvF
G/hTaw2Aj55HK3dVEBpPrm8c+iQV911UV9vAZluZsGE7mUVw8eL7KpDGLgzq/NA57qMHUejBd/UX
Uwu+a46Zv4my/flfe64VbNSh+Shdc60i5TDqoXyMiHwjf45KbEhK9R3lFLopRDotFSDfRGi3JOZa
+bJzIlYzAGpwBsfONs/VbBckxWEuVFNkYGfSJTuhtuVDlQ6wXIt+71IMnGAb2mEugw9lIffRVMEf
zHbZ6XV4JEW4Rto+PoqcAPscK/FCD0MyVYTSncS411Knv+/0D7O99+NoeB0EqvzKqes18QD+KeO2
bQO/2tBagN9XCgTbmn8ooH1QtSWZOC1enIxfPBjVnJ0dJIowMLRbqeOZIZlFH9PDSFbL+h8uEff3
zuMkt0Sn5FIb+V2SIEWJhUgtGVS0W9i6xn1euSxWVRbHNrpxi1rXc4JW/6R48MA1dRPnXY9ajQ4b
yt97OynKG4EPBNJo72HTGkhkGMiITzuTfo2ZrMq2cWSVTz3Kd8E1/kI0Qkr4g9PdkWsoiC01/VXL
n2xlDExqcayk27htgQ7mxbgMw0RZdsN4alO/fHQ688r+kL0Vk3gJk4admmlTte7XpjnkFx/ggt85
9d6XLTwRtzkgG0puqoQd4Gtn4MrGtYAOuKZCkNe9d+5yX2xtjRyq3rwoaFRfMb+QgWVpJMt5dAJS
ttLJ+CZFNNzjKtvhiddWwM+aW6AgHmzHQwYJ6l7nwn/KfHerUC52S/WtTTI2de6XtDXEM1YXY4MK
FJG4Srm7B4IWs0JtI64ozW8/QgeZFwlwlKPD8pbJfPhI3XrrNNG2i/T+IKZLTE9IohgKEiD0SkY7
zNJQa2NE6L4/RDcMhKy/W0YbX6Dkaoxr3jnyVaTjIw7b9N4C5kNrYZu1IVyMADyKn9bUAuLaPSY2
/nl1ILQ8QN50zJsyYzKt0k3SX9t8iI+gVN1loWSXXkubA0niXm+Srmb1WXP0rag/dfhrF7Q40PbX
HXxfjWpnFZsWmXWVfoFWNK4d0kAX+Vi/BG3pPfSW3a8g8A7bhLbyrtXESFsm6oDqcWei8Y88q/tm
6g8OopOBJfFXV34vbDV5qPsBNWvjw5gBu3zn+Hq6z92p+j3J0ZoA83FefhnRWe2o6IhTVVMCbgQt
GRqH4pCmwl+Vue6vIxfxF7AKlzw1Bb5MGHYPmdWxQ/WctSJItdCGY9rrjANWyJ6lDZ4rJ40vTRJi
cNDSG3l32T1Unre8EflJneRnqCHYUg6huODNGHehpO/KRrBMwuyL0UWEEagXBjtvX/qqdvn7O3lW
nPw61guKZQ5qB23KGvjc6PI5B0Mf9nBjcjkc8BwH1xAcCRpY4W9Ms3hvSNFeu7AcDmRfdvjUXqoU
kA3DnvlGWbs5uF2gnnsVMFmOozYedeNF8xD7mCBUrbbF8R/rmP+KMVmxb2cEmzp/deOINU3p7s70
VBB2Edlefe09BAvTqm5DaKbHGAnxkUIGgKhpr4uyEMdMnLMS6R251FovXjp+10/qvacxCcIL/ihI
0Kbr0+MJmImhSppDBBavj9pDQrN6ESQ+PvcA8Vkh+mEz1r1yV1ettraCo0kVtQoSwSqI28rX7ZZO
nHdt6v7Y21V7ozyMFKaJvlLZj3YqypBjqpbmuiAKlIWFYuxFYE7ee7vcdYBvjs1YPOIe0h7YBqyc
ptTOUV/qD2TZu3d2Y4yrdppxgMFc//6U/lZSm1RNLKQsInUoWDufa9aSTPgE0Xt1I9djo3IvHrxm
8DdREFxTHIsY1qwvAkhHj0liWUaKsyb4RLvZOk+sbFzn5VRRr2hAtaV+sJtSrA0dcqgkm5GOFw07
Tsff/87/S09fCKh2mosOT2Ur+mnJ4fumtPGG1jenoAjUZdn3zM+DW7Jvg/J7NgiuHbUSLMhrd1Fa
WbfD51vfBVr/PugZ+LCwS86sqP8hJ8b9vCSfRDUkWVNL5tciZvnT4jT3s1jraI3fKmQbdH02ccVq
2nfCdNMpMtwl1bBBBw7fQ+Jr0UpxgB94oJZ8SJ2x3ehKeVE7E+M42aQ+jsi2LkpMd0jaGcqNI41s
H5UMObFafTCyCitYbeiU04l+tWFNHWjiYyr2QdSGvevSuMT9a6tntzygmsJXHWanDhn5lcrHhqjG
uy4tqvu0rVdWTTvMj9R3X2YPvevLo0hsleAAgaF2zLwtoEb6KXvq/riiopQKkiWjNTmA9dqPBxrr
dLu9CZVKaxIDqXIa3RhvfgQlqoQ23ToezTupTRHKTfqqmAYmOO4TCov690YGw8YdvLPXGPqZV+Wm
aqxLx3LiXndw7ZewY0lyw/Pr0V8/FQnlD6k32tYbmu8qkKKDGHFr9VUX7tNcUAIOFGs1l9XcbHQO
rS3XXcgqnZ0MgM/I6l/444imeYl7pz77mMX//vrUJ33OX4dJqun2VKcWqLpNtI6fSmEZ4rWGXNf+
1kd+uqr1aJNgoj4P6Y+alsMzvvtzR5zIxEIsfQlfN3BPhZWgaR2IOSormP99a17JczRWQR32a7ZE
V9eIHlWr205mJSVz3H9qXn3eWk2/NPcT9X+dIh6qx1/X8Q1dBVUOQ38TlaD7lK4HTsW9EYonY3DK
Je3aHM1tYC3KKK3PQUtW3GAFtzgMdpVvJivUwGBjhWe+Ckqk6CLnGocgDNsem5NtVEi8nPapc7T6
BpmDhNPKuiJlbO4YISDgd7hls0TTL8z25384IdOA8OmEoDeDUC9sy9R/E2hYPqOYrRTqrSyLdSW4
ikFOvqR6cqbrCycoIQ5ZHbNhBZa07W0ymoZJ+5CoDz5WTDMmOcDOJlBBrAMULIR+Z5ceqbU1iqoq
9SDPj5SMJZAxaWTHDpY+Km+tX4lbFNGB6DzxbwsYRgn/O1m58eBn6S969c8aMU4XK1DETbaJg/e3
nTBirSHQRme8aY1pb5xC+U79B5UawRFGaB0i2V1Rb6tUW0tUwAV2UVWUoDfaYJl2NVflQCqH3lGG
18e16gL/aZSGaLGi/ID1fc9FTZNfhwAUVClW14Jr0hvkx6gkx6jGqFlXyXscUFqN42gpelNjrSWy
RSSbN5CBf3/+fg+BoD2FvHLa8lONAq/167WZAH50oNSrt1gFCuOK9KwlEbHTsGTa4QjQ4LvnJRSi
EOisuafn/ODnekjepTReajU4OlK7ktQoIdxtde3fmuv/b3wB7Pr9v//ra9akdTk8fveDLP3FxuKg
pvt/G19+pg2+f4+/pN++/Pbv/uPJs61/qUIgdXQID/tpr/uP/0X8y1W59MhtIKAFyeif/hfD/BeS
bBDMuolPljIec3GVNbX87/9ShIqTz0KNiapsss3w7/7n//xyY1Wfjv96o2nzaP3n4IFMdDIhYO0z
DJa96m/OkGbABdBZsfhwJ6mnDXj1XNTWiSixCh6F4h8UzeguWReHNyfDNtKEnY1ggkMbAPYuFHhJ
XbsPbxASgkdLN4HM8Ob8kIj6Wws55/jz85gFVh4BI6v5sFSz+GiFPk2lP/5B7X5pfUt/nF9RImY7
xVeCfWoFYl0ZqC9pzlUXYt+QAFjtt9Rz86NXV6emDSYMRh09So+6V4PxfavHRfNgRw3006QHVge9
QvGsb5Tg8aY08t8fJYdVB3y1c0VC+ndg2jeZhsWaZoe6+nlIUXRnI6dYzIeALHHD6+a3TI+AS7rx
uC59cFz1SEL3iPTB27bT0/m4GeQvL4p6hPLmid38hlJ06bJSRKJe9IIgHfwVw7EYLaqq89P5gX3K
cCT1md8wszafP0LqdZwtiWyBWuxsKj3ZBOSfv3jQ+TaeAeaqN+zs2dL9o1PG8gNQF4GLWqmf8RHb
Jw9dCj1M3jBluA2bvnxxvL7f+DkpjD5VlucmcvfzB8gGLPBTKs9xbsaX0JlAE2PNl8sV/5q0RXig
HBHhXGkS3IB/vI3wFMTeqDUPWXkyw6r5Tt0yhf7QVTd9nKzthh8eyqDRT6i6BfT8SHlhu/3gO13x
D9Ok8+u6BUE2HXVUG5PfC7uB/TkYxirdlLgV1fyCUpwiPH0Kz06TtUgFxKzpMGn6+pG8RXqZb36T
GU91qWP11iv/nr/ZtZyO6kR2z/OzKkMzaCvS3XlJVe+1sfvuW371oPcKnJhC6rCu2UiepFOvXIQj
HwI7+l2sm4zVUJnXuHeaYzIo32tVMbYChAOEekVgNSuqLal95VFIWt0a8bIvAT0U526IKBeBh0mX
qpdttR7UoTaqEQWlELukQmltpR9F4MQHbRKNlVos97nhJ6gVsH1nqwqt5AI4cXrH0ru6KIHrkjQl
EDjVyl1P0Xc/F2fnwwBcx17x9T0UNHKHCC/Ilq1uFiRngTTRREAWi1/ad6zryqVqEAxBD6tbV/WY
bdq4G16NiuQS5yZJdD8XVOuutjkOQN/IiIor17r/y9D7vy0Yfl3fcXIdPMpwWDQ0tqwcPovKEww2
ETUk5BwapFNb60+qr6vfWKZgah3slV300VZr7ysaQq+tYtLHGDUbEsJUBSW2AcEb7cJUvhJXuvF7
druK6OJ7o42+9JoqXxUKdF1hvelEaC5UG2dRXcWnaAj++tBRSv2n8qL4FLrDV4O6Qu+Z+jM7QkxF
nzZeqpY5MaFW1ZfQDNLqDaCnticMZbyouIcix4nLhamlS131633kjfBFp4fgj2fzYSL2cV1p1sZM
u/Vc2rAmPYEJ8B1nv6NvqrQe0Y1r8RS7nCj1zu9DQhjQz21ts3UO8zP3j2eAh4Jt7XLNNiG6JhZd
XbRoXFB6URnpK8IL2ggEd/aVJt29STJmtFLzChZGzUga6IH/opZw0+qkaQmUav0XnW72Iqwicz+/
mwXGLQ+NV6h5zkbHNikXHs0HF+bQZZYARGPzJSSXYhV1YMI7zS2/hCBY87BXXryI0RAHTr5JwAK+
6aF+N3+AXnMKpMuFWaj3FqL9GjTI1PlIihrmW+g8/nEUZYb92HLHPBG4HQIJE3JAkNa1AeCs/zxT
R/vZpB7+Nr0slbxA8uH98Cy/uZPCt3fzgNIQ8XifU+2bxxiM1avUi8a9RXAJuE+UmMe4xS2jNi01
VD+/FlnrHbIi18AoTk9zEpDuQqcfnDWRIvk2GnziMFLliqKwuBSGSvGlhQ5LKS5ugUK5cl1CsqoL
MOJzVTUI8OlVaYwRPXs06un6zZvHWgTlHjTaIO5CpYiPYwxFopPHzHWTK7409VJHYYAeJS32aPuy
DVJRCOBO/Z1v/QMjdkPnOPdWFt3BA+F9znHAKbRKGSmepaq9RFrSboh0meBpfUHKNtJ6oneb8iHX
rasOWvNO26pG1rwqakfRvo6IGLBqh8akUnHeKHY7REZdgHXkF8/g0vFNY3jPR8lfwwg7stuVflmG
ToQa2GeFkRtPDeP/vQvmcj5SlA5sruatqUXJpY194liKSKOSmzZQVrTxS6qgDRJhkT7Wg1keNH9A
22417lTscY6mLO/Y2FrfDI+/bl3W+EZZfAsFAI6lh+nNVXp5NsbwJgsjuZnTS4jElkyJAGcxmSUx
M124zousfpwf4urkyK4DlqjWj2IMfgSGQ5pDZ6t70FnmybZiZalhs3yOLfHmpTF7Uj+xqrVa6Snf
2nYWjEXBjXqUu+hyTf58Nk6vxdO7DsPU7dPnkN+6u8EshpWW3yylCZ4g8AdPGrDqCmX04/wSqr6r
WYX2eX4voaMxCYv0Q14EwZMltSlGaVS28yEjFO7PkIIZSUsnvUyNJ8hxZK9mol7Phyx23RXJb/Va
ay3957t/HmplGaxU4ta4aI1lj17rXmsi574qR6pIDk3FP1/zNDs72wOU+ETY9/OD0ZnrAHD7IWto
S7ZIZ+FMTdBqM5eHPlTba6va4a7yipCsDssAf2oVC0vL6H4OTTmtzM7tOLqX+aX5QY/4RUYf2mdn
eiBOo1i+JoGmw0E3WqwVTtfHa13UxhMZYjHafA7JaBkrmqGoxlw66U2rhM7GUl4Hh150aEe7Rg3l
zqnz8aVQ7kvnopDpiRQfweNxvuu9yiDdDKbgugqEvrbpphORZIQXSczaIoc7tOBqzTeDFTNEjDrB
amWZmct6PGAHccgiYggOVgDLh3dh5zvFsDRauCG+pixUNvy8nWYo1SOTb/2oSg9RsEl0E0EuYs26
VC5d4PUPcYTCosybdleLwnuIpmZqa9ChqRzvPB9ZQdudS9SOWkU5KariL75QV1L23MHTswx24atJ
e7j4QHKbsrjnTtQiuJdiNC36RxwC+gKDOR26wO2BLZISNWovSqTnL32bYyGWKZiNwqv2UaKmmzjh
E2IU/vLPk5R0ubugeqOuDJMohLuUhiuTXqEsX2kzVg/zrJCXsnw4qFpYPURmVy4sEMtbE4HiypUR
qWDzxdqKEu+mC7g+VY2n+d0ub4oFWHXoiiwE5wci7QKzdh/mAxohO6mTizYPQplDrLpmD09uqeR7
IAP+SmhAk3xAkqMdlCs7lOFm/uagL4pVFWbhZp5aKg8aybCK4IJuMjpur2R4MnAm4RUsn3Exx5AQ
CfLHXim8u6tErX2i2vKDaqfiWlQDGKAcpapC7fLa0HPZyab6YvXWuwzH5Cut0DeY0MUpwiVy5yls
S/rCtV6DPL3moWn+KAoo0+Wof0tY5d4hWdp6RtZh6S+/9j0VeDovQFVGs42W80Yrd6J+Yxd7avm+
BB7i8HWvn5/1IthUFuLHyCUWxByM4vNHqjK+JxjI24V64J19HWdiVujDu8wQ/NW6Q2xQ2yJntWSz
q6GwbkmDirDiYOXFEVa9/5xFwrh8kG36Mp+BxkUEpBiyOJK0Yj0WkkCFSl9pMnZeSoMF/Qg46+z2
ldyTqtRvRlXEy2FE7TDEQQ9DxIcWXzY32gdcxpgWWMIqP4pWvpZRnew8InTXqgUouTCUYdcUhrzq
4MOTBPeakkXVnkG2OAVR263yILVuWuJUoENj78OS3tlJ0upkGY28sq6LcAf3d1mJGhDbEPfvJHLL
TXZzMZm+y6wmC4ZmMJgV2ncubheyYg27zs5ZNkTMX2a8JhKxIy7WQjGE5HdYsOySJ7Vhm8UNoZkQ
4RL90uEKRo4xFG9BQ6BLUMpmj4YrvaUId/A/ISxzGlKQhyQeYDbIe1XPiyPwcntXNy7c/D+2QCRr
dIsMwxpLo3yXWVG8o9VfHCq3+TICaFuxctE3xpAbD+xmYpLhbfnh9AltwQIcNX9grK6Y9Qy75Ltp
rX/iBiSqlKbCkapq9Sgj+d742fCOCw97JKCrozu9btb9vimIdKFU1i0VnaGfjsGJG4LBANlICBzv
Wowlwi2mlTC3mnUN03NRTuskFaT6voAgPyvL5pe80fQOUOXqBXpG0KARcRg9SGtgbJ76CIq5eajw
nFmKSnssT1WKp5OUTcO1H0VtutatIV2ZvTsc/LhVLwpYogXN+eRr4BAWSo3zCbz2rW7JaI3iqHgj
uM1cQqHxdkU2+G8anbcgMl6cRFG3869sTak1Vm3U+9iz2t1gOd4uVppF5+XZtZj0HxW5boTNkdTk
xKw6BiIKV+wMnFPHBny2ESG6/7ehSIwK+bgtvTjDyNMFmTEP7iR07sB9HJrpYT60PShH0iVVc35D
yesPWaAcwcpaVVd/bNHYDkx1FCjFdRBFcFJKBUsb47avRy7aW7VZ/1wKaxxWld2s58Fs9Djd87sG
4USsexTG5ib7ZkelcgEj116l5mKkM/LXStjOVsMiterNnMOKNBN0XNkJ2654TqL3+WU2QNHB6IGj
VdM/6kj7QC2Zin1D1Xpt1Ezmmn/qpitnjDqiooL0yRdRgASiLN/nZ/TyiVH3tBarcLntrWF4+Lmp
5aiMCPAAhEAqZt3Vy0oLxOP8zO8t8ah6MX4hIj9Yc4WARQtMO9aYtLsqA1XNuqs7VFbiwi9uhoth
ojIMiPjCi1/Jj5SFY5aKHQF15ceAzdqMA/mtAJ57pzq1uFmoBle9rNvtSHrPAo/wfZK2cOTaOEWs
IQg+NFJBQGeQRbdRqv2xIzT+MXoXBhoYBfr2u/CtjxSJ7WOqoDmMDbw/ZJRsRi0cn3tJSNLYd+nx
Z91B2EOzw11V7lVXV5b4FRa+rWcHq6c0tTRStvV1Ua2JFE6+Ti0K6XTKexgTroeIYYp9GRaicOXV
RgxwhEW3mysPP6VesdIRZGYJAvfgLYxtXxHNMnJWosI/zc/qQmFRZGRwEtta29UeyZl4ZMDum8Wx
7orka+OHpAm1wLaI5cQw9uvH+iqBl1F8C4ui3PzskPey27Y2029VBdEjsk6Fif4qHERLSebJTQMV
kSFi9I/zhTkf+pOuU2IKSQ42QSo7fzRTd80Wn7gF2URLQwcSMj+MCbmShqcapE+Spdu71ChUMYhb
U5HCkyLHXbTU6W6SeuZJcfKPKfuHGkqAc6ysIHdNDy6tzCMl1n8/m18zhm7TJu6wI/ykQ0KntlQr
vfbnM7QULqrZNam9YptXbXkdTCRDoR8mAJERexMM+ORGvr7UpXhG0OlgdFSTWyqc/OSG9ZvXBjQZ
p7yboXCf1MzOoeM7QDbj9MqdabyEQ+htS7Tf/EOM6W35RZITVaWK+JaXJcmu6ES2qsZOGLnqsO+I
VyJPlZvLtWI4kV5xMwn/Swzl3JXu0zyA/XFkwEC7K5LSunJpv1dK175Yoi+XVR00F10q2rZznXg3
jGfyUMalR1RHRWaY/hL/XFdXnS32vdub566Q2zju20PsOcaZsHfzXDsHmo/dSVPbYdeVKegZcmlV
F9uIieSnRdjT48hMQZl78S3T1X03zXsGuVbrHiXCxkl0gM0ZwZMEpiG9jbWTpCi8NbOg2BhFb7xk
vo9tuJYfgTAocSoXdZpSHBCoO0umtLr+OKyrqbsUiOdahP5TVjlbyIkEqoqopVHMAGeB44Qjq6j9
va9mS1dU43011/+clPxoS/bfIhX9pTdds7HufRMW36Y1apStta5juOyD7i7NVnAbPE4vGxo/IAy5
mCsTwSQtQsyBU34KtxuCx2EoP7ImZ0gYceLFfoolhK79ctbjxX1SPeAe3Y4w2E/zS3CroWVLK13B
fCiPQaVSaLVIMWPLQv0GkPAbVdH6HBH9szQcxd3LyByfiZlfGkGnvWmAaTeeHSprWxnVNyPyVmi/
74nmpPLQaO0Nx8+PBJT5sWyd5oZDsGUNSQjP/GYeuNfeRRIQxp38eWJC191asANump/B+sZ0DJFc
STZgK901NIB0oY/VcJSI254CTaNE0/lvSaXXW1Mjh2Y+rMbwHcFv+MBQJLcMa+9umAODLYLqgJ/X
PyNybkgZKPU339G3Yd+yj6/rt8gr5XPVYrdhOH7gKowfBffCQghSVnI1fqTFyYqwazaam7c/3LR8
x+VJeqZrXyKrJW5P6t/qwe5fuVNiRHO5trHyHEO1O54LilhrFkE4/IxMXtveIgWp4RPzoYlN6mK1
+s8jaaryGkboB+ZPBL3m7j3Hiu9IxsY/bCZLKKd+CmQ7rlZOwSIZdIJJZ4SHPBkR9zT1/c8jI8a/
7DlEiRHysvL8PtkWKcu0kpXLvjBK56EsqdH5Im0/XCd6MSua1PagWlurojziirjGiIe/Mu4ItJC+
MX4bWeBk0OR9ooCJrc3M8Gs6UqsQpSmfC2ek/kmaB4vD4SXKTRJJPJaW7IZqBtjcN+7caAyOvmId
CDJ5lnGhvXJfath70/qB0UFZkyPbHXRRgh2yc2ct80a/qxvV2LF1au6cygu+aZBxPK3s360cOmmQ
suDWlVE/JlZJCBirAjhnyaXAynvIG5CPTjuoj/ODnVADpsBVbLus0B5b0k8exJSwE2bHuNQURheq
AQXAzEuGqpjNoAyW9vTa/AbneZUqNQF6qrL586e2kY30hrb0an6NfF31UUHJKkAVXMqqPdSB3pw7
wfpyaLt2EfU0ZxYe2tgx7Wi5lGm7dkY49kTrZOSdhnexPP18Ev7nCW91/ah/dTHMBaW30WO9QBvJ
sE94W70o89HbzrNAGMhgS4LVubFYJs7DfZ8VzdINLWKy7dYgJgv2hJvA4BdJtITwlNzPM7jSN1+Q
gXu7quBExTk2R29CUDcdIKO+RIIxHTlcRWtaDeS4pgbaSQKSopIaXyr7U9yR+PjzdeTbB6nr5a5X
lYNRajnEWhYDZl8qB6KW70qCSdjsQJpFlPvmYBln1PVZaE+HLR6nrAte6GLZV62w/Cnx0cRAJod7
jLKbMc2/o2PXHrRBy05pB/gznfaNqaE8efqPHrjahSTN+GZX4CftNnhNEjZ88H3T5XxYm4W2MIJC
Hgqk63s7toNtGdDVsuMLQSlsn0yJ9M43e+xPkOEixHwnIjKi3fzbkEuGYxcowtTMwAtvgwAAvfCe
wpenYPt/qTuz3caxLMr+Sv8AC7ycCfST5smyZHl+IWxHBGfych6+vhfprKrMqO7K7sdGAgIl2ZGW
ON1zzt5rp3IKbqrujcqNfvxrY8ybez+qa2ZqH4Ltv777lx+b35p+ZoxIVzRIrjnT7gh3FSkEq/l+
lCXsZdaDw8oi43uDVKPcDVELR2oo3ztPKBOrX9xqtJ7rrJFkecZOuLeylsxhXRAZw71sZfV1XFw1
YX9kcajte3NwV6IPizcWZT/LxlQvrZu2F1MXv+bdEkvWAZWqmKCc8OoD1Jh2Ft7mfqNCTSYiptxV
cBdO8xZWtOz/vDX/HIqabM2a7EJyS3Eoe9NGseD4G4w/8c3FZLyUttTevTi78yl17wUylyX2pUug
1cOTJZN4F1X5uLWE3z1TcZ6AMzefwonR3JAWe1EDIzgVp1620c63inhbQTp6JQcDk2k2fsQdq/My
9Iqj7mgZOQeS63sSquskNYuDN2JwdO2iefCESA4ul0rcs7r35g/uFNbefLpx7y3pzFV33UCrKghU
OMx+RZ4GpOq3xAsAI9IWl62H2pVX+hEHlZX4/TkVojqg2Pa3LWgLggvzcq3rWNdLMxKnzNS7g03J
uNUruOkSqSJ9fSN9ca3mp+jN7qfqfZA6xu3IaZuzWZU1UUAQVzuAHXgKQhsYuwZbZ2iMszY9KGFs
nIcoNvbJ6N/GquMeYPdfngqYpKJhedd3inekHBzXVdt1+7HJqj2oHRbubbR1m5who+Q6qdvNeDBI
OFzKQB9ercogLNoj50jBM7gdEkc9ha5y37dts9O7gerdg+Ct92O9ahD+T8VmfCTFzrxBYtC3eu4y
aUKSvvweQWWo+zDRRlb3qsBtzSzaGXgoxLLriQwJ6JjdewajbFvNPuoa1V+r+SE+hyHaMaAnLRZm
w9WIuLwUmdPdFXmHgFqCxU3ymjgeOxlZq3UuCd1K5i1kQeQmqLly5Y5mf6kgEN9/lwUOIxdQwui5
vjsV/mQzECmRO4OYYkWYtjLcSjkzXHmwlOSVZgkB1MiNMMeQ7WWn3hn4Bnkj6SSF13LK59Ey9/Mb
hg7tx6tkuh+hjKwqhAn3kddne9MNEfRLYV/y+gg2h144O3lfdQF3ED+7By4fCDxaGJyGpAFJA7Os
9DXtJiaJ/L+etTqk4e/PQQc/XePPkMOmJ1NhF8TKVVNSAplonyxZXjIL7ltEyfMseLRywmsADX5m
giQPfagxrpHISrJkbd4iHObXcUiX7RRtXRUHu8mshzLVsAUzKAu9/BW9SI/mNOcDQOjVbV++cAXM
DmXSWwSLNPIlkxjeGAC5kpaXQo9gHihiAq7uZ/vq/DD0JieMGFcO/TpMW2TJfH8GKAusBTX5WToD
30TgY4AimXsXGTJ9orNVea3+hEprqRSyucdVTr/Mcr7++0D5N1i142r4cVQHPBng2kkh85vKkcLf
7ZRCb99R1zK6jLp11fjqXi1SYxcRGLGcW1yZ133FMKMgoZbBXR+CtiFwibw5UWWXQA04ghQMZbp9
PwkKEPc71S4dC8T2QeuQ5N7JlzDX7rSm069GGNePo4a4FoDLQislBDQbcR/5a0Sade5QL+nxhesy
SqorrNOQDCkumV1mJD5mYLKlHIf0kYRkuQ3uiZdkkKR20uCI76eARU8qG6fyi3fdJFmwmDgzkrzK
Y57E+//+3em/qfdcDSmirqIRNQCTqZqYlBh/sh8WyMKNNBhYubF4OOeVepvL8tYQL1rkO9swJ7d5
bn/rajuuqI5caB6Td6VOzFsYmM3J6sRXx0XwZlZhtw6qiv0+Hw7SqK+ENMATmRYa8wNNX+3UkgsJ
QEw8+GZEYyWEvrXQSQFemCiKtn0YK48gQV5EzyCkHU1t7Quqs7/RxhqTVO/fairHZUpPrcSnN1QU
VUyI/vrJOwZJJQyt9KOVWbxKoV6Qfkd3FAnmSmOV+kqiqr0hW1bf+aF6GpWouTnmIona5BVBrHFs
wLuiVWaQRr7nwuuM4TIQh/r9AMYtDmV66QlZAqIWco10k7ec8uhFpB52OHwmdywPh4Nl5vZCDuND
UcLyTQrvxt0xPzvKFIYxMNI1UvtTFF75MW2M/9zIAfxWo+5McmmuBWhcV75GyeyrSn9TR4ep0X8/
VIRl/sdXNhGgkcEhkLOhc/weoFMOTSCZN+sfVmAtqEBMQFmu2LSMKNbZ9DTsI3cXAtacIxjrIKHl
zLAiX9rMeXaMRpMr5LBhmvkkSn9uXLs7zROgf71Ui5HOW+11i6AP013ilCXkK9RCGxCsTaTdfFX8
ihMlPvXTIVcrqrfRQ++Xa5QcsJP2QAW2tfYTMr7mMRMT23zHYV6sEm2VJrnxy9bMt1bq4wvlsVzp
uTlAbPJGMiZKMoBSZ8v8WH9uCc5x4yL8rBOvXHp5zTkodVQR1Yg0o/A8447sjnmY40kipeykRlgt
Y3HKY7xcvWGVJxX3yEpl6Ud1oj7bds1K2/c6hoV+MEkdkuU4UouHaj4+NVq+Ri4QEHKJvjnxpqUT
xBp1avykcRtcS0sBVIN04eb2+WkckuRgw06EA2faKyLQlG3RiHebtVua997P1qk2Jc6jj6QpCmzV
ibiP7XbhuMwDGsbVByd1mztkFs26bzzvsZYqrXsU6w+xiyY6n4wucGJ+IYn43vjXK9MGLWi1I7nY
it6dtPeeBHPqTTMtt9KWBUksn6O5pKI94a4IfYyZ7FNEN3YqdmY92ZWU7NRn3XNUE+1DzHlir+xw
cNb0TV9tTRRHN7TLqxfLcglkvthKT+VSQRZRuUxRb2w9mUR7uA7KZgjrnRhZAJQTpjcBhQXII3J2
NKuyR2TgDsk48snMGUCxTwnRMItpAfrPLVWNCiIm66uL8BshwYipcxz3Vd9U9xwbFcMa2K+aX4Du
aOUmzZ3xlvdW+8DBc6gaKV+akvRNPYQ4bqt81QC6rWM5chVpiVPczyPC1ng2PSxluLImyRWHtNOL
HMGWR1qx0mwdUORHWzXHo6TrvG2kbl4goBLQXXn+S+9NkkNrak7P/Sun1hPSymplq1i6h5aYh3nL
aF3QAF7wMj+L7VASdqLrezesNrmfNEdrcMajIoHWAf5kiKiO5MNpU+M566JLoiGQCGNW31nZVyta
luJW5el7axAn8i8ljf6vrWoM/tDZGMjKnbozn3Hja2sr95JDP1rhbfDcL9l1w3OQuRDg7EY8WpUt
Hgulf8CgqJ6N6ZlluclSl0xq55+Ima2ROtAxN7ZaSHBURkzLKqzMnrBY9faaBqK9UckVpaSblypd
VbRnL/Jb5VYaXXViek7B3NtRfcpKsjG1yLj7Xsp6ZrcbrK44BSoW1pB0mwtLi2HV2ZPRa34a2gTF
Z2m1ZsxP4mFe0sfQ6EPq4UcxEgkBFctaMqwmuTEblIVtyeqtAVRrG8U5nYpeI1EZ4ADxPMokax+n
1weaN987ryvN4C6c1IdYnPgMSmlvSANtuU6WoDGHRiMDa1DsdQFWDTlDKMga6otNPHULfcB+x9Qv
XkzaUTukCyQy0z17MGOwqtOMusqLblXEvjj0UerdtyZ2oxzHSzT+UmC3vTOOx24TJtYOfIW6MluV
9oAXs/pLW4ooaDn0W/UAxnXsZaf5aZmoi8FjXhRLWe+FORSrEjLmxawic+OrWntyg8TdRwXt1sDE
cjXmwEMD/AaIsmjPCukrW3hbRPJmIrsYFszkpBHaUqRFdgGana+iwDe3hpgaX3HrnGUdho+9q5Fn
7r8oODHSYxwa+Kwp6s6WIj/mJUodIY+Cz6Qc7TKJNvEQFYehH/J9nGr6LktheS9EhbdWjV3Q0RP0
IirqY+OF9iExeaUFDeRZanU0Ms147om8mEeyqZ/leFvoUPY5eb+TwHAXClzOHI4qwieNHGnUW7SW
1QIeGoK1WawMZJrMo2dOfP/W+xruGYxhW5VRN2GV+3kSrkWttynS3t6idldih2rSRf1LwB96qLEA
1uYkX7O5iulncys1ywBe5WznXhBWxruMs+vYhH16oWFjb0dDqzf2ZA9tRiv9UijLyhBIvpOzTm1q
ZLx9lV8Tgh3AzA6WzWLOZARhMI1Y0CALt+RRSQRqxKGy8C2Hi5a/xVLPfuRhhVO+jRukDqHYOENx
p7oN6JzJpfjvxVw7CLmo7Vbdj116H+RQRqM+Tx/roIlW6L6IvZzaYcJP3zm0wZ4aRk+VS8Or7IcQ
BWETnIKixiZrQKe/UOMwm57qdtV1uyNWdXllQI1Yw3Gai07bdSE1+xl6XPjk0wPd0hmhvWHi/SGY
9wteWvqldt7W0CdcCCOCtA2rO1yy4Z+edtPTCJ7rwqHYvzqR/pOpp/I0GgpakAQRcGb0TMIox+K7
OhTR0elGcaxJAvBXGG0BZ03Prar9Q8TXmjm61MRutl4yjSEDR3nORRmtxiwY9iXF24tRGj9tXWF5
HSbaCRXA+2SvOo6VE6yjEvdtMglA54do2urGjnyLEpkKSgyF5FX+tytpqPQcbE8/p6PENA+QZM0t
Fm8POSrXyhJvka13+jvehjI+dE5pb8lTzAjWAlY65qpN79sA3RAkr/NgL1KVD4sq+TH2yyXfX3kC
LMPV306xCvHgSoU5JcYjiVj1Go3eFB/67qe1erOS0dxDrOEsz8v2vWnfgEya5wk0uhpVgUA/sb5M
T5k0dUlx67lw7JzOinZm2A+3hLUqghZ+RCWnh/C/9FWln7POLPsddaS/imAXENk9iIdK5u7xt6dJ
www9tYzis1XSB2qH/pJMl23CoM8Znefj/NL8kOvRhxWhHTcibTeP7NsuSlbKWGI5KDLCzPO62IwD
8dJD1w8n4SvtA0Eib7GjBFfF9QgrlTCqy26MVqpJo9qLzPQ0Eoq+btoxe+ELfUAVRlJGrZDeUw7d
MpCefSa8ID95Vb1JDOfi0ib8niBboAXuUsmgvCdKlatN1pzHhHssNr33yLBQ6ekDfXhbI051lmP2
XiHfuB35stXWLlo3wPsJOiMUq7ux9BISwUKoorP+gIYobN/pn1IVGsPsi6o1CrjhgBYWLIOaDWDz
bI1bxNv5YFiPRkimfTb9A5njnwcn6n50IfzAfOx+KLn7vTH885X5LQQtNIcmiSWq04MO7WWlDSaz
Q308YnwfHrTAzR4KJ7zzakN/sc36Y/4IuckUx2hNRh7TZE1t2v4+gjTLLU89xaIQp9SrUM2ZvfbY
Z9D+FMWO78ucZCJm18N7bfcdbOyU3KVc/lIUJd9wpNBaEtMlFWz1xgrM6tlI2yss8HHZiN6/URJB
wJ9UoU7/okuA27apZYiN7Zt07ehuVv1UbbLvBdR3nwbNJSIlmUxQtnq1U5YaYQ/zjWNMo/GQjfTL
JCnRO9nC1kdA7d/9+6GmXl8WaQ5Fz2s2Q220L7Uij27iEeRHJvE2dQuc39J5M9kF6zJVxuX3ikC1
i/ZjmqTj7PfeslgJF61oqN9sK7VXLvnliwbLyyaKgXTA9XG4T7foAf3W3wZmV1y+DyeH3vGnRh29
NCMvOmeN/fP7IJK5hi7c5iqQGg0+caQrYLGzXdi6zcpS43PXxuBcNY1JMDPJ8Y+FSpO3ZD1MJh4H
tvNaTMySJIIzl4WB/Vjph1l2gmzHXH2Lmsm8+pFPlX4y3SbKAs2fq88cqQyuZmwbh95v2jUxv+oF
fy9Tsngqcf1a4TA2AnqU2WEMpHnN1T4+KvrUbgtVHC/tGq9I/sxg+lJkhb7wAcn+qKylI738hxXl
8OYlUMteiU65mcUk3bscN2M3vM/aC7I84Yt0I3nw8xmE7HMy/Mef3cR5CtUKplZUEnFW4bdZWQy6
9iaazh1xgcSMU1Gl+RZvYb8duLvcjSp10lyczCuyoY1O0zl/tGP7h6lDZJg/PQMqBsWx3i6aeVcK
vT/ZgGOcxnLx4zsIuM0wvwYafn3ZgzdGB+IeNC/VD6Nu9YtmkrFB/ps6A365F0gNQGwIcMplPgI/
Dq37QCGaHs5Rsi0mis/3PoAMTgSw07t3Wk60eNd141tuhfsmhSbDPa7dNRYoDMiW/pEF6vCahJuO
OlBgcnsuDLVcMZivjqztgscsby49E9mlnw7pfj4PzEwsQLonV7V8UmyjuvM9JzjLH1qoU2R7NbJo
s3pAum2fuky5NioKzfmlsKtvURROAg9GDLd0FCnHJLheNQURDEpIK7cMl8W69vVfzBY572K3G5bK
OHr1Pi/K8jh6ubUJTLU8+2ZrbaJpK0/BndFEJyp5Et7YIZJ0ElO/C6Tvs4sZnwGcdkpzbmIT1O+U
I6IiU3bcpGF9JsxVCCf63HbFQwzOeC8mnMv8Ukxrbk2hP2ziqPU3TsBsZJTmdBvwnLUVueqrzbx9
oKUwtAKtZ5dtClF6h/nAGg232ReueC5R2NL5V7s7b1Dd25hbpI678o2BKcmMDRKZ2K/Ta5GOZPH6
VEFCwGglTCXczC4lWr80fAmTWys6Z22nxQtghOkX872LKX14W/Obeq/U27jo95oTy+t8mrPPvp8N
XlcTwyJ/iNbeiz6KPjRstUu/dcuH0EBlTAu6PjKLSk+++to5qn+UasFE2yuwrVpKsR5U9liAl+Ai
ZHit0FCCj/PJphg081woYafc7BqIUmKPJxNs11koI/3QeTMGVLQr1IsRdur3BRmDTyUy94s5Ej2N
gkU6U39zVQ9A4InQ7DchqLV48b0H+XXUQZOjwOBWmPcDEmb9TmhZ8VR5WgTeK/d+2tFK1ETbqxEp
CjRg0c8PRrrJkK0cw67pTmHO0YZNYkAFajkrr5y2It84CU3tJ6p9uUl0zX/Uq7ShyRMqPxJYA7Hp
/VTbLiD4pxmfUKY+Zd6oLUak5neQC8a9ltbjTgA8u3dDgJa2LownUQRyIasAS4DMg/2wy8bG+xob
xiOg1PR7xTCHQ5v6clMmZOtGLP37YOhWwMatfUJxv9Nq8DLkkSF5VrjLk0FoFwmTLd3Csxdzj0rG
8PO7oP3e+X3kGBezUM29U1X+suwgATmj117NVK5sos8fDB1eaxKJY0osI3rWuL9YGgnqpuiKZw7o
HGN5Gnyp9bjNcgkpJfPhP0bB8LPMzPc4yPtXpaAbnttG/RCUXDcETv07zWOV28e+sjOHgSMqSKtt
rMNBTabrb0Fk9EJVs+weFUx/n05vRNMbAbPMhQoCEkKY193bmfjLG9NvtJn6x2/sSrOindc1aJZ1
t3hPrMhZYaRrTglXQrjgLBpt39M++26vUVp+iVyQL2EP9b0wuxz8KIYZVfIJei6FJefkl6MbAHGc
RVSSamSkvrJJtYaGX14a50TtCF+sIust14Z9ZJrZTz2AL2OjoMjRPK9JpIjucsu3jilAGFLeQ/Np
UKkPu+iJtUlXHrNwKu+T6jnTbKx5kfKs5EzJcyeqaY/yY4J9rtM3+uxna5Fi5NeS3KbOg9Peqhk5
jHp4aRLdOHtJaJzNtCnuTNtPISK2Zr3lmtQd4wYzFePgzbfxZMCkiyGLQFw+YfBEWy1aR+FYn2mD
BlNSS7yPVICJrmHT0XGKVZr56qEKBgJcWN1Lt4DYn4ca+DT1ijxo/JD861A97IbrbKCdE1AbS7Uj
aFnJm+SUpe0BOUW6s+aRUZnE+Mbmk55jBVxdEZyLUqcD1fUkYiV4CyNFBauLCYugJ7z6bo1BGQGx
9SMPhuqQxbA/urr4VLOuf9AJBJpXKuMJfpLxaLQUvQElPZQ7UpjgDXwY46tudSlhWDF9etI4fVl5
n0RLfW9EbMzL46qW1pMQy9pJqp9KQCJulCXloxkSCNI4J9xF6mnWFMwPY0/Mw/cit8uyhFFP6BA6
bRn0ZNXyDZWYEdfKGwu/cGdB4t1Y01Pu3muEs+lzbLraoayzHsoyr0fCfolZhhOXrNvsBKU89y2T
js631TfheywZvc480aQOH0PZ0EqR4s1jzrPSvPHAHEls5q+hpChYK9PTAn/GjqzEEmseeSpNXOyJ
lu5OTAEYCTepGmyjsg+XkjjQy/wj0WBcx4mXmTeFfekEvGYjqXTIRTQZ2kyeoDc4r0qC6j2JEnUz
P2UfPgjdTB+UBAaKEF24mF93dIitZlsk245qJ7WZX6p1O94Rw3osUxPY5vRSTm4R4Vyuu9AmPNL8
Rp3kKrcHjIFR6a9pbtnX2o3tKzxEpsOQXbEx8tr8BlYwWsSxeTc/0yM5cpN7s41G7BvhoRunOIbQ
GZjngEj1cC4YM4y7sJmmwcf38vn7uOyEr0NftPsNNDNG7qlGeRDihEFnGxGcbdKJs0f/NY69K1ne
mNPJL8xRm8TVY2codCaSEk6ZWuPa0xFbI1Cl3+4NjA8ZSlXbUbNZk2NoBrJTvNewnOcvfX6Y94Gj
p84yGKl/hltu0TObBYFRcWmlAZI9qb/UfAj4pvTKjO9kmD7MU3tJRDSM5clRND+PhiE7VvGfX9Ia
p6B1ji0J+pt7M0Im81h2/OkhMwOWCToyW6YuJOcmlndwivKH7MzoY9rAMve94Ru/OBKSH/WzK3X1
p222cuEE1cC6FLEdeitsjfjGikre5mXHqKNTmfvQ4NzStSPtj3GYQE1dKdNVa7XvHfK1gxrH1lHg
0o01r4mXhWWFGyBlPZMRJXqgqfrh1BWHJfHdpXyMcDrHisHQtspNYIRsdeBTDp1iPFHrF2SXYKuh
J4xYGlUS+DeGXtk0ks4CgLwxCppq1SXpUzzlYsVe1aFjpQIdVNNZuqVVHeanZrdXOm+Zhb77y9fE
Zt4I/7mBwmGjRDW3f9bbJ2tM4gcs3G8mjpcjaPnoIUlRuozF+/xWK/xzaEnn6E+z49YMD1oelKfv
Ua4Vdcm2brIpCovxsgt7d1+QsrkAWeDeOz4XtEI0BxmaLowEXsJ/K4keQvts+PFOQ0ZHapzrP5CM
RhaUU48fvewq1AWedYHt1J4S0uJZbhBSECtHIZTkxpVH44zXn8IJZpa4g9gxMQNvN9YH6GHB59Rq
QvCtv2X2SENZAfnVa51+p9ZQuOsIOcdYPaiTEc3vgwb3qhMu56egxr51AUpC5d2QNnOWKnnuU/3E
nzHupJJHRDkOao0/gVTHEKvrNcqKyYxQ9ickJ/KAgDTZ+WqfYhHNSMeTTvSEhPjUeMorTV4/vY4C
cUkv6E+xerHygcIgJt+MUEJyItP4yugTHkPQH8qmYexYtwroVVC5ixl/Pj/Ydeudq8HGmIIPbyPs
1qRexLe4M3XwFTFkCqpuqIsNM4EHyuj4wRLFBiCtc55fMiqt34+ejvbKepiPsvnIs4r2QtMuwxLV
ULspQGhYQZWLTBbKHRPO9qV4xKisv4yNY09YW28ZVJHcQL7Jb04e2IvQ9dNPHa8S0C79F4GC20A/
tE7kPMXSjzjks2Q9XxkyY9gZKj6arsvqQzVJOUS89zJtXBPa1B88y2wOZuD9qCa8emh51iTYoScD
oZ+Ybct9dOaxJa5IjHdCXsy2K09dkZXg+4tgGamEG+lWLfWVn4JwaAjgs3KBbLHW13LqzgIYTY6x
YJCm2IiWvuV3MhnEsqF6vNNx+KIyHMNVHygBQoCKgajtRPl6dLQp05vz2xriHd4YVqsg1+EOodr6
Dq11Zi1fUioF7Q17PEjL+UNtbbXGppZBvfomU6TkDxmjZlzSFoOhl0p/m5VFeogY/K0tx70M4EYu
ChbJRRdb1cu8BSiuXvEL47nPF5pmW59YJaFUKuplwIe6/p4Qs/a7oti11+b8vSmaucV3QdaZjkmH
ZiHdx6rvDqQznHzars+ZT4shnLZ8n3A7JSqJBXPlWauuLqkGjCVN+sla5SunvMzirUSUs0nBp5sY
c8/zQ1kKdfc383jjd0oG8RNgFLQJR+SAbDF/024kYTQ0ZofyKpbTxAbIxR0O7OBYi3rdI3I5pI72
TAcgfcuqBqU4SJXplbBnvtanwt6AXzLXft3rR4vAoTs9t1SECbTmYWn5XGmbsloVaZwyCkHYk9bu
PWcMRgbhHTQnrW7ziJVBGNYZCbcWeM/XkHjxia7eHw9GUaOXtAHPue6YnZxRRSc81nezq7eerL2x
Itu91pBhMIl6o4n3UaXncKRdzGBSPrO4POrYhz4dnczw3vMNnK39k5Izr+knNNv8APM4Xua+lW81
Yo6+XxOd5m+dXsolYzhrG8S5ghbKTY9V4FqIdripDS2enu/OSV/bGu2Feef7cHWxOWyYo8h1P3oW
TQZFQXaVWr8oJiF7kLe+7HRb/zQIgjBVM92r1hAeGoJh6xBylU+IFV63xLt3aLgPuVsT8OAgv7RR
DW5bZyCxZVKrltr2++RVaFC9sa7eZ1ph/5w2wtqyf3ZWtSdnOPwRoV7GVjkcvqV/mtOOu2hsby5m
s3Vrjtg+JzjpaOLFSCAdLxR7pOh21X5fsgJazepA5LoPkp5wXJXh55D5lLBV8AxBmoEXs4+tw595
Nm0M/MQx5u3wNCZpdm36xNKX5TDQcn4uO7xmiYf2N4x9sjZmpVkf/oqSNjz1o4NCdnBpA8P9l1wW
78vSfCirvP0++P+fQFd34VeZV/mv+n9Ov/aVy6EM/aCekUr/fvZ/kQP//1PCuwsN7/8Mutpj6a7+
x90HZL6PJPkL6Wr6xX8GvWv/EDbmOXxOeKpmZNU/QVfaPzToUryBNkqYFlcUMtMnmJUQ/2AMj5PZ
JaiIZEEQWH9grsx/2A6lBVciy3R0javQb1Cr/wa5sibV1Z9UWapBKiu0LGGY+G1hgfL/+bMeTVjB
QBKfnz60kfpEjuarW+9db4uTkkJTROoCccu+q5M94V9ENyU0ZYdkFYTJV0pWA+ZZloSiaI7ogb4K
O9+g7Gk24VSdIQPe9oaRbyLFLFZRnLRX7W1fmU52F3gZnLy6GBZ9M24Vt1k2anal38DYClGPzlqo
fEQ3Gi8Usxk2YYrRJQTvUpLFpOJzI00+ZNWYsRKqjPdOtYlA9p1ykapJATaKkrHtKbMtg1xbsjTq
0biSRTMuSKTTF5jdrVXFNRtmoU0iR7dkL1SruMbtrwaujqzdfyytYlFW6qoxhvRvhHC/B85PX7kh
VEOHuIFw/D+CSWudrl4VDfGDrhtP6TMDbH3hAOD2PdasLFNXY1X+aA37PvXz6Y93N75ex2jdfWWp
dxdaFgFkmf7YVOXVihBLeBUWgFhs9KYia0SUN2Z/zn5yNGJctcQqEfLFJXMX8ycBN/VAvb43wvRv
OEPiPw4lJHQqOR4GxyYyPx1E3J8PpdT3XVMJbeOhd8hu98fPWhWfseHvc808mVZ+BX+7GxrnyzXu
NZGdx1o/tXZzrAnaWUSYrjwSWv50Nv5v2EdzsPBfDu/pb2L/mZxL4OR+5wfaTmi3RhmaD528gG8k
fXFtNcAPUPA+6u20wCDs3JBLN6XLWeiPHfMT1tJLDMxbc4Kw1tHeFT40GJJAWCmSw5IduYu/6jpV
dFAn56GnI5X+bRLwBN38/Q9ndKzhXxb893vKQ2YXuVE6pfUQTrrqKH1loKOTaBUOizinWyiUDGsv
zDK4aieS8DCjjOlnVfyK6ukkDD46K/tRNOTaxOvcH6i+q0Zbmlb5zIT1PqcCXQ5eWi9s7TPKXoeU
sDW7mVz0xTstBE5sSm3K9sOQ0VHSm1Wj1gReAEWjZXaRTf0R26j06IThvM6yhS1Q5nhNe1GwNjKj
7FN6oh0eDAHKXnbiYnTpmx8SU95heVo0brhiDrVB0bD1a+3VTXV6DHQY1BtpM8+K2vwNondCBv71
+0RKqVkOhwFAeh31w18PzrLVWs8hQeIGuhLIh9a++m6MRMaqQ6ImW4JPF7SS3VXlDv0a2eIbjMFk
oYayX4so+2p93aALPfyUbvdltQ54nRDhsK1TaDjJoU08hYVdfq/F5l62RkUjIexQKOQbPzWriw1h
QTGey9yMF2loDxsSWxrMp55Tfnj5eMFL8dY3KhR3/2+uNr8jaTnmNYfsBuGi2mDpOgfA/UlwXCv5
WKV9H2E4jzZ1hhpjbF0CgboHxwbELSsQSpi/WL5LxsDVkjnZiiS1TZPkJzoz5LlWqx7FFccgzNMR
20/QWfD6642Vtm9jIP6G8fyfl0f+YIN0Zt0w+cvN35le+diSPTzo4Q2ZXLbopHYfm9dR7s3cvzVl
sBV2sbdVFz7X4EGH8GmDqXcWzZjJZoj4rVhEqXWPq3hlUHYv2nK8C70IGD7u2cyxtkpZPOAYhQCj
75z46qnqpXKSs1N2lId1sahi9e+4wObvZ7PJR3EN1N6uaruuUKf3/7QT+gAhA0YC/1Y2yY+W4QN+
ROuzUusHJQrcFdru+9EKUJRw21ES31yGPRPymvQJ30ViCxli4bpZsB41YDF+qx2jJCgXLT+wlPbP
0ILG2td1t3I8jcFLS73quyc1LN1l1GKWoKH32hIKuyxcjfsj2YLoaiIQDguOgXgZ7frSIqbSGKZk
IK3blmp+8c2m2GSQcrF8RMO6o9xfEGZSHuMWXECRm3sy7ja0X/HnA4VMdLEVYXbzI8iUsrSI/dG7
q4b0qg3WdqHhlzVWnievf3OB/y1hQsWCAAoXWihtCROK4W83HQZtNJtSoT6kpvne2vXFncMuh6Jj
5SJp2Fc69oRU/C/O3mO5cS2Ltv0iRAAbvguApER5UjY7CCklwXu3ga+/A/leo0SdkOLealRVnKjK
BIFt1pprmsITSA3oNkGwkpL+KtoD43pRq7xCqCU/M7Ofot55TFw79vFBN6C90lEsU/2L3bL2fS2s
N6SFYBeTUs05zQZswSpcu160Q57PR0kOaDplmOdgFZPZNFxx+YwpGDGBIMWUR+U+CYc7ctsue1s5
Tws1MBbQowgdPrbXUZBo0dYcMOn4+b3+51PieIr1l2YykbNOVqwzuHM5NUI7EEEB1NHA7dMMgmvC
+q3Rj0oTppeUY72Ppv2SkdYVTxggwb6ahV57wzxspeX0q8gu8TgP96qe40H3f3+6maaFGSxKFNWm
FMbc8OvG6vKsnGaBJcCSJXtizSsfk5h8J6V2KTTsJHJjiLxi+jMz0ltI086ZEvhJL68Sas7G3Wpc
CUCG2GqE0DtwHJcc+kUv/IG07N42/iRRNP1yJJ9qQFiz60M7VNuWowrLPVmz/QwnLiTng8E9WVGu
bv0V3eAnUc3qIwdHm7iGnZng6dHi2e4JTrxN1BzlNC2ih7LaQUKD+85AzBOeBRM6lurA4MtrXKcP
hDoLVr0KZOuCLmRrUyqvrNE+4H1V+UuMlQNUHq+PGR82dUsmY4z8N+x+u3FPxAvrr0QpBCKgO7YG
efrkxnXLcixwlTUOTkKYYtZoHMwaM4568lsnYdxUYCSZND2OWxLujcvodI1aiUl4SyKezWrHHeEp
Z0NoEPfc74ZB36sVPTShHPFQgyq0gJ/1ezQIxuK8HjPkh2R1BvquE0sWDRrvFlehJe13nTkzT9DG
oOizBXa5Kb2FyGLKvemXnSPWr/e/lRtW4wb/snXV4lSiDj5ZkvMwWiohUIdhas5wT9y6cnicWIBo
vbTU17WHtCUxpDDjaDf01blZzFA+ZtfxRSivBoVvQx5IvtNukeJrcKn116qvB0BXWp4xjy/40z/j
/7/B/+J+/MXteP0c3x6bPlQVpkFbeRoHYfRNjFd6oh9ia9mpYrmOg0GxA6dEpBXZHjKDIDS6t9Gu
36vMfGDaf02CxI0Rar/1ESdpCiwcm9wxR7ctR+BKfyovS6DqSyfMdGw+ZBCb7a5zELYjBRojcZZr
TUUwS0gkDGMAb9KS225QiqCEiLRJjBsURtuo0sUve/a/vqopuLghOFsWJ82JeinEa8cI3UwcRhqq
cCx8FfxVFuPTUiZagAq0D+L0RS3Cba6o7jpqN72SWbYXkxnZTv3TvLDUtAVOwtQ2j65gwMf1oKKJ
W2E2GByberzLjV8aIO37/YhyCINgXqZL13l629CGjYQqLHxW3TmomQJ6K/JPGXXvjl3rXjXnJHsj
vMeUKqHjtQff1tP/h4eglbE5DUzVMJzTtYWFk7SlKMUhrrDHC8pl1rw5dnDOV5gmAHKjeJ3uzAiO
AnPWSDqfP99m/1CMk8VtUwPz+ZihCm6Kr3uyaMlQnuHKHzRXpgHw8p1LzEbawpbA+Gva6PbnWIzZ
hYZ1ivLQi9q6LNL8iXEp9opadhvqTVAaI3ZaLrW9SNWzFF8jP+pjwG4ixtU0c6+w0fOtxRXbxe4e
YTBaCKXmbR9Pv9U8/7FBbLapZlgsR9VV12/+P9Vk4aqg3hqXXjMJk4TMhyibc+8tlflbkyP+1Ft5
rZnjOfQaXKQJ5i03FfUdcaZFsEwdd0jWvgm1eHdXCuuYtsAt6W3XQMpvs63Q2l0ciatwMMxfdtG3
0oemiU/goLMzUELq4uuDqys1LwOZP0SuihyhfUzxMjEHeWk0yUOXto9ci0zstF9KrtPez/z311KC
m6rQNV09cQnGOAoROcqDQ+yGR+blD72OUUirb4pBheOeDIfeLX9pY/7j7zRU0D7WGueGK04KkzDK
RKO7o3pobfs5vm1a8w4Y60KsVQYmz+f9NP7ycv9JR78sciZZ//tXnkB5im1Gmhv2OG8UxiYtUujq
oGxMK3O7uy4MPWii6yIavQ7PvbmwtkMpf3mE75UNmKQq6DnXPpspycnKzM0CPxQnWQ5iyjblHJ73
MWlnWPqG1O8e82e5Y3Y1dQoG4I1xmxjjbtDdZyOJB9CV4TpN4Tar501La6eXYpdZ4mOYnkxHQHBq
+0BiuIMbX635wloSrzO18zaOQ489gieu7K8Wx95rUpa7Mqs+RqBLVY+XX46zby0164lvynLS1mv+
W/Ah+Zfsk7xZDlAs9kO+s1CZemZTdGAY7mWfNfxn+jkVXAGM3CrPus97R/cguV7jKQn9w5Zeb4YX
Uqk3VbqcWegyMXYFgkh3CTYum59Pv2/A3L/ntTj8TG4UyvST9V8i9+nSolsOjmpucF+4x0fdr/Kc
NDJ9vaaU6NHujMvF7m96LfSdrt0MhX6oSJAGIy1Rri/NIW/z3c/PJf7jODB11gunAXpyZK5fj4NQ
F5XKacBqIRWFqWIYmBedss2MvxNcs9atH7tR9TBwe3UsTPtN4080a2t22kjjdj64lPZNU2OypjVn
Y55t2Wq3jhxBPSGACljGs/LQILmDdCLfXeK1TCO8j3Vt/qXkO42l4lZFEWKRnIOtigHOePKCjRra
g4nC9ZhgJxN3522tBWpn3LXOdKzKy77CkDaLL1QtZ36uPkGhDiAQq8pmWPqzn1/qt4+9PgsQl2mZ
lm6gVFnrvP+5HGClcglP/XwcmmITqcmFI9VLa+7OZM2nXb2lsa2/tLUEz8qUM2A460I8BVRxXmX5
piVZ8+cH+re6/vdYWh9opRZbDBg01T6NCU1KAawX5epxtIvXOVo2UzEMnhLPl8zvz3M8S8o63rh0
mWU0XicMxfW+q8hlNc9U+f9xU0g7h8hIFAb5x0zAGam8J8Qbdr15BYMOs0P7rux0qLfUhgUdqljc
l/VsMNXlMidUVCg3Ya09DTYXJBkQKiMK2Q2vsgS+LXCZLmzPjJbLn3/4v0jarz/cNNAC0wisW+/7
thtjaEKQCrhy4utKW8udiu5ySc1d2MFdjaYXJqs3lWGmvhClwQFG28Z40ic+pKYJglq4pAtpsFOx
c7GHwhJZc32cKQmU5NuJgiH/2oODerQdDJyxAVItSsevi/6xDaltZHGlDIxRwqrbDmbra3xjr42r
kAIVe2bL1vY4/DHoN6/xQMDsJauPscyu06i+tKeGLL+3MJzfsQ1FXxWPe2ecWC7tHzXJYK6H5WY2
yemqydok6miALEjn6xmaJA5ZLtUGif65Ubf3aCOPP7/cdZr2pV0BP1nRcXMdo3B6qCfLHDxWKeNh
GY7Lc6Hj2qSbHzO4iFNN5PwS69vUseGVbrktpRttIfVcwCkvORLqbhs3epAWRh5UCfLVMvclrSjJ
fx/1YBJpVEY7tQ2xuu4lqeM19VLkslATAytTk9mLsw6m8ul5hDqIXJwomCa8F5R7jOIrvJ9wqOhn
9cnp5U003cgG/UKeiycxGKEnp+UBkcQ2GvI/TZZe9Ll2XaNv8ijetxL1UDfsbKU7n1r+jgY3fG8o
nDcCW5Fqjvrt2FuXZofncOIg6E8n9PNR50OiG3HGwKyyqnaRHj+UqAhwS6yfLGc//YvKzFTyMiOO
RrW8UhLeT8dfzEzyaRERmSjlHZKKZLXCXwUU9lsdldZWTRTPsWA/NsK+0oVMNyFk39WSYtkUMqv8
WQlYae961RubOW+uyPqglcFMP82PqGfPFxVC/mxcxkL8ElhyEvzgcOICLNhrL0bhoLrOyYmbCaJq
4CAU4I35vZuyZTKsbNOSXWR1ByxufMAHAiZVQbgwkkqs4Y6pbnn6ksGKBhhakvTgNNHGmut9MrD0
db1mZmkDuFjn1TQ+Jva5GfZkYjcJjr+u9WZwluMaAlfIsLAceYiLofARShEh0rG6SgPsSY9bH1I5
iSHjm1E1O2u64B/RPPfwBoeHeGyoyMg4zZ1p5pZiS/+8Lf797q9njq2TkEgoBhDEeh19Pf3drMpl
m1jl0cyd88RMz5tc+E3cPHNnJDur584vhhtMQfKg75RLuvtHQVhJ0GuDyhgAykGkX+j4U3okLFqb
eUhyP2M8N0z8vImE4FRT36S+lAE1WOXiIaQpoYE4pN7C+nvtK3vyGxHucxuw0MKx1ezycgsVpfFj
8AtJMGZhyCe5kPreJ5g3UR3iNt7ZNFHCxIPbwSKiqbIEURWDJIPDy7eu7UE8pa7iEJMXfZriWDjD
g2PKgscq0qCRsM2KkQBUd2uuW6brKtUXCRNePd2UVcbSN+Q784vCW6YNqYCY0NicUVm3bLM4NPw0
2ecKDKl6nKMtlfOrpJpYdP3VSTHZmaNbzU3vlEH9pQAyvh9i69dyaUgRW1NBnBxiOkZ/lVXLEgcS
54NWU8lLfqfxaJfi1S2m97Zvz3Aq2bdxcZXJ7JBj9WAmvZ8r0OrzeJe54jmBJwPk8Go48n0shoe8
6LFbKraq6IilKQihM4vedyTerl3WPpR6TpYOftt6fEEvcmvYoPmjRKHkXlpudzE7KsMpky7QeWoM
+YA53HVolJZ3N3S24iU5L3xqjZ0z1e8LsZTYa6Reqw9/fl7I/zryk4UM9KxTrTIBMr6NrcLcFn2o
jPUxsTNg0W6XqOF+EGuhHWcarPSYH5alMYdQBdUXgmaXAJhj1+0GZX09OtF+iqOXesGmr4laSnNr
fkgaZFzjiEdI3P0ZFvdW7Wh4C71BZVX91gx9g9A5o1xVkJKuYy6zFmNf9+ICLq1EswmNd073Mgzv
6mp6yiL9nveGtWNyVYKq20hZgPWSf0rHO4a2UJ+4A6aivDaTeK8WxdtsxnsJQ7qbfinN/lnufH3J
60BwtSRaocpvAWcqBpF032l1dPH1E073Bq0X3vkYc2tgh6v11h0+TPmmNroFQTSyQbX0Eon/pbPu
oXBiFK57nRrezUkTkEfR0k3bQNgSdMuV1DWcOMypMnlYmMv4MbwQbDB+A9S1dZ+c/o4VbtUpwzn7
ThFD/PsTRcm08ghsTiosM8qmmQfojPZDMg7vuAGanMH5uVjGG8RYsS+dIGoW0yfPLAxAeX5pCP7z
xUITMGzqXcpecbKxc0UUSuG05ZF45AtUGfcuMk9gCGI2lj8lKUTiiLnkS+Taf9WMY2nWjzD6HrNM
vaXruhnqlTCIRqTsdxgwIyjC0aF1oSPHLlbh3WPbOEhw1fp8iMpfdt6/K+LkZTo08Kpt6szU4Px9
XbbRVIeZXcnmWOf1kVzl61pJ7urO8WeZ1viSaPe5BZk09+v6D/j5k1WKT3w7tDAk62faJmZheTGT
PmqD6SXRMB9PshqlbsfVp2M5MbVr+SIeevjKMHaMZ+bmFzmWwV5VZrd235Hf4qJ7jNvpI5mABDXk
At4Af34XttpBlJiyWZpzA9M5ugBSeIxyIlVN9LxO0qWBUxvTJhvodyw78qdeYMepWDiUGNtBrY9O
l6E2TS6Xtj6OcXnVOgWmKOFdKdRdGeV/rAnsOB5uekVOgYvw1Sc1xFTkHKxE9skhTpdMGSDoDKSy
BDMt1dDgTLKw+ZgKbbsgXgMfJlsBSVJr6dPZUmqVVxf6psPGEvq84gbFu2LEesDMHgWQKf0kGXcu
whzIn/YdXcOd7ahwMsiOqleP5q7fMXjH+M6N3rQpKCztY8qhY/585P7bJV8/vLs2KyhPgbepr04+
PLERae1it3lsdCuQi35n5t0cGJhMehMWT2YE2WPKZkjL/1JAe2eDPhrDlri/SQd9xAinu0WoaXnz
aGFXVQ4vVTh2FBIazUOSvpiESlFMFG3QOM1DT+LDtkdrlzf3GYl0kO4nMxirBthK2UBS3ZKb8qy0
2CKouoUKzz2GksK9MpYxgN+01+aR+T+jr2Wp/2SFCVYxNPO2Sp5wYLoAmmUO5IZXNmF04ENIcvMo
2Wm6+2GNPTEjlhJuJ2zTp8K+Ci2iPn5+m//e1unbRACwjvtpUb6d/nVcFip56t2xy/IHK8IbCgrr
EPJmBr3tfZLQkQCMtFxR9JE63RFSKwWsTqb2QcXGheNTySHAprcKkctM/dBozui4FRqQ0OJwhtAV
+yRTBbbMCl+rAU6bRSfreaaZtuPA7ICjZZo4yOT0ozmkv2Hq+rdDl5/mUn6TrWo5AJ0n54SLfR5z
mu7Yd13ohWFIOj187mwIRdDjRVnhC4p2a8BoByKQ0ojaX1g4JSaa5ewEhO7u6tq5KxDUroJUh4Fk
4FaU4w3i8jSKzuEt20Fkkhn086f5R3k5+TTMjC3dtoHvOOtOiuQ8GxdEMVl7LM0RPwnq9azxMW4u
PVyJP6Mu/OgdljVPnfFaG0nfxiPJFHfDdr4YkO97M8bnXU9nK5rQc4z4s3Nw/vn5Ob8BuhaGMwa3
M9gYA1Qut69vOARCLgwn5sxb8bGlSh5SMVzNbkuNqj6VGacPwW/X8rGtm9covZekFf/yCN8qVB7h
XyCkDgvAot/6+gjg8qYjlVk7EGUD4KJkxE+SrTihLfEcnN+D8hzmuNw2MRx90WxHHJ5808bVBZXC
JnHegBrXWDjtNnPM0U+JCoyG9JdRs7lWUl8+KE/JSB1iJeRKCzLI16e0kIVq8coCSDHhdWO8K2wQ
Dq2V28JQOiwtWgRhWoWPEja22FisaAWxkG6XfM5Z9sbu37s5hWKhDRRr8m+jQWJfnBKaDqVuZVb7
Hi08ImWsoTqENcNV0jE0KZvHLhEXrWnAX5TxGffm1ezMLbEtOB6oVVH7hlmT65re4rxPrIN0lLPr
cVCj87raLahTfctVtpo+79gBf3UEOrHORaLHISWARYMiw/NfPui3Xbu+KojGjgCuhPl7svYnO4Yt
mTLH1GoT0kn2kDjhc7XI2zYVuwZ/edsOtyIft9OoBHHbboeR+UWVbH9+ju8NPNiNYwLfQGaG7nU6
ErTiJZxwM1Ox7K82aS93w5SawWB37CuXon7jIjayjXk3czVEcrydhgjHzgS60iyeFLm2ihiodCNY
uqPf9mQnQo7PNb9r9X0VzrMf46CC4gbMo3cHMCpn46SZ5yg3iFYdRyJ9heyVaumD7ma+jU2M51rp
4OU6a9RUTBwmO2v2GzvZWL3yvDh8ZDUs/mBd/mlUgRH6Zvkrn+X7rSFshmNChztB7aj+OxL+B721
9awYatOo0RlQRVH64Z6FknYOMaGYnVvm3td6Ek1+Ms2rZXAoPJcj2A+R5PooZ/28q7Ghdm1SDUzo
W31yA0qyk4o8S6zifO4IKJWKEvJG3x1tPHfQJJ+rrfI+pVhVJG7ygkfCS9oQ7Ia7UehVv7FCvsPT
6w/UofhB2FknsSeVse7iAvHvB9pGrPp6tnx2yGgbfHdNZ7zXJk7TEUg/qtQXHLU/V/dGoTi4z5Sr
qeW0VfT+corm5ZeD7nu/Cbcd/rvNnQA969uEuC64asl7qo6GCF/dXmJzoHdkwi+Pbo6PaEOOXepY
rzi3BpgXxjsdgaEt++syNfxconmLOsPLIndbrra0mVvsMEtvvGpgkSH7RxNjpTuD4Elk/3kZaIn7
+suOWnfu10PQ4e3BOF3vNls7naZovTFjzFYnRxlyy4LdFeqmcEKFQ7cLsQt9HGF/Q8bPHez3MZ5Z
zpIof4hldNPOyjOFRdCMJn43KiEurXPIK3FwTDQqNfgl1K+jMqL8nYudnNvLMLKJq9GweqOql2Ra
zxAr87K+GdT7Uu/eFuKzIgKc6spv8R61GETq1vBJ3EmIsAsqTlMlf5DP7ZMZyB53vseyb3aYdN38
/FLE9+kDZFKqZVjUK5Pt24ZKlkjgRpUnx14Xk2flBLWRh9CXNeAQqZulsZpLBOME7tJfyTq97hMj
9ZKkwiImx/lDgVzhFdIp8KCZn4vGVADJGU84/AH0/K+NHd2lwpOh9bfHpt9T+xq7OgJgrFbCiHYo
1ySjDdxViI+Yw1u1iO+zRLmWenk+psbeaORNTSshh+bRkOmrkUX31ZRdTb26rVpyBt32ujfItS+j
fazipaiOPoT/XWO514vr3uUxHXs5R3syO86IUoXeWyjvTYmyIUtRRgJEyhxe4ZLyb4plvmm5u8ez
w4+slR0Z4vNLD7+hfH5baDsgitt2pPlOPwQS8cuiFyqVB7ylZV42S9I9L11zmRbrJ5ysl0j7CLHX
K5P+NiT6qpu15wpfjzp5muvkOsGRxatn68XRHgycvHwlVlTfTbv3cMzPGp14MgOCIJSoy9qOGm8m
4W6jaNtQ6lyodRmMohh83Rg+E5W/MKqKK9OYCBargzZfvAGHJfNNKniM1+FBFO6NKtVng7KtHpuL
MeVrYJNyWBrnbygvW4IN2kb6E9p6Jk2G4qEjFlhxUTMX2rXTJa9d0b6FMn5FlrudkvmSRiGm1MkJ
kFqhjAGdAHY3s2cpznWktU9Oq1OM48JTl4rGuaoR/N10QWt3pFXFWMRP6DxJ/Zi2ZkvziC24SVJv
uNGWBPs1DMy9QZQPaVa25E0haIl6PGKGaIYRh/yPbmaP3yUeY6ob7lfbp8QWCHwtlHfpQBZFyvhn
jvBsVpNb1Wh70o0sDBqret+P2jkr72+m4+9s6DUXRCFRvI/jKqd7GyonqAhyA6Hau4xp7NdaGTYj
jthA5IfcSD9I3LqFUXkNZeSFxIYLpY8OhjX4pjF/zHVJ4Gxu5L4CduS7QRJlx8TAH6FTan/uHJIz
YjSoWPLNGRPkuQPmjnPmFCH6fzEu9wT2enlVviVQwL2xsu7jZGi8pFD/JhVXbt5NGwiyvEPMc725
BDgL3WvQTJAlHBufSuEe4qTHxrKE1juY9TmZ3yHc9IgMWKf0k3YlYGnRI1Hcey3v3ov57edjRVsr
769nLVU59m02cBNlzCnMbg5skn6U40EVxInqw2MRs9GBqHOfiNqnYQYqiCiTOzvITS32GgvlSYqn
skg/R+bYNMde2xrPpsX+awcK1p8f0DmlCIHb0MKvCqOVjsGF+7UiRlCNu3zbyQNrLvZGN3k28Kgk
zVqyiYmfti8a4Sw0Xfq7Jlhjaohte1ogaXDy8UqJ8QOuaXOwwYPgNBp3TVk9ZFFIykg96UgobZpQ
TJinqirxEXZ2rdIiyzXSmyIunG3iwmlLWLXlYkaQh+d3Lo1xO+iYacadb5Eu5Xez/mY2LYPe2H52
TAoAlwwleBHRq4QUsW2QdEN51vdQ1N+QZF5jfEOCVJ/2fo2xhc3FBTlBfzdwdNr19Uptivt3I5I7
I7P0jblEOzu0YIVaMQkCscKRoQGylgxeS7Oez1XziuhQxY+FovtucmWGVIBD2sDY64W1UZ3uPKJC
D1pnHL18Lo5OGH2Grv6If84jzlOlFxNYw2+paN3HXdQSOBc51S6RcKoMM3/8+Yt+5xjwRQX6Kmud
FcA6OenExrl0VAxJ+KLzfHBLggk667nojedZQFdOYuFXpvuBG0JAht1LlatXsuvOyMJjRJO326Xk
f/XLI33vJVwc/LR1Docg+htRM13wzsNRfDxMHSFJKEsSU5wXGQq6GRe0dv3IUb6PJ1agEIx0lE5A
eiye6/mXQYpYeUUn+xGaI5xq2mUmKqcqgN6yWrWQ43jQDFxXQdhcREZ941xzHN0o9j36pgkpSU0I
h6G/KcU9Fvy7SMH1S79LO+22qvPEn6Eds+RuBwyvfY3EAa9XftmX2vcijVdGgwoyRDXyDXGvHKez
SPsYDx2OF3aEqSHM3hJvp4jeZE7q/WSxqLQRqM3FVjSJ1YtFGwAmIif3cZxhAq2uVT7GDbNm/v35
gzriP14jRQtPCGODBuSkj2b0hM2ANCb8psQGgyzXys5zAB3PnN00gNuHhBK7ZKJODhIypGHEkt0i
u02YKB+c5rfxIpMdJijM/pjBkKeGH7vSUAJTnE3eMB74E2EJGBl+aB3S7Wl5zHnpbVyuphLyTGCa
jDFprAaF8WT2vAVjyM5co2CyLxF/Vu0cELOcbkR1qVFex9pLjTGt1dEjtfrZLPLXkksbv0bjQjEG
J5jJE1U6VHAxXY6vCfk3klm6TYb6hXP9vLgpWeCe7LJPJWoaGLnZvoi6BuZActHX6THB8I36ND0L
ZYUtaNp/ajibe4pEMeAu9RzU5bLpbUbG8XDRCcTpap18Cpe8zLCcL0us+fmhVBdovLSNppd3P38y
49tBrwuYoA6ybwN+Kzjp14OeTktata3lOAdvUugeHOEvRgytX++Uq2KZKe+Ue0OZhg0h2+f4ANtb
bg2Mw3T1jxj17jImLdMQL63mTn5ILvnZFGtY6iSIPlx5rPTxr/lgDq2FFQDByA0rIpXORV7Ut1YX
b6u8uuh1/QqXPk/aMYyynGlxONqttxCkh83xgC+qQ6CVZXy4osqDZVZJNg4BSOYl3ls6HcFYOb8c
CP/gg9MDARmqDsphwQ85hTlUMkTyYZhZcEmZECW6dmH6vHVD/Q9xtJ+LWb5iq/m3dsD3qaB9dck/
J8VOvTQ8F3L5m6OLQjei3molJsdZvxeLE8QCY/SskAKclhah14MwauaAYHV/RHC8gXKDgr44TGl3
ZoXGtarxh1R9+VTBVEA640qyQ+1LjORvx8XTUGx5nZV85m4LAci4BHpHBalZwL59/CFzJG0g5mTz
4v7bV0bhm85UMXc3N1k+3cRddyUcJnAa9YUZsnjnWVwumetNjVyIvUW+ZCr6WTcVV1YBQgtr8tiF
NfYEwBYFY/stGThWkMEG/XlNfjvjWJJoLFEWI053gDC/LslCmXXbnOvi2CfhPiqsD9XuX6emfcCN
jWDMLPqlyfteja17ANgEVgjQ1jcsCXuc1CnDOT+Kavk7QcX3IW3gmeto8BgNzhu9C4AlJq9e6Q9h
jhUPMKSjfRhTfz1MRDJTxYCmQl4pkNZmCuSfn1/J91kwj2hBDQRewBboG13Jlos2dnafH0O7uu1S
8qjS/C27m4fqCbD/mqCEV4SlcVfeqPN1axX7sCyZUajXddUxxKYfVIPMmc5EFf2mR2cccXrs66Cm
mom/07pbEIt+/WAQ9jmrYkg7XTm8OvG5KYgDaQmbImop/WvJGuufqafPL3yRgtYwgEVnxFgHRc18
n59ns91vdHVpAvUVDBQzlLR9y6LpT9dCDuC8vTakddXRoOYw5VjBhPLE0NQWkcYBea3tQ9rl80br
nzN9whdxjnFDtGnX20qeFbhhD039hAzIZNyjXQsz3SlVyYpCuMrqA6BHo1jVT1jWlL6+2EiPyZLH
Q1/12veU3IbY8fMCvxm4/7j8mPw5rald941xQVfN8NXaON30kvX8PwtdJwkl4Ue2IIy6jtwurTEw
L+rXJmMFpWK+UCf0m4rbvKZW82TF/B+GCK9ITXubYZtyQ0InIIjoET/MbEOu69YazQKpg8S5vtaN
QKvT0uvgGzr2cGnkN+VUBrOxHAuFxYeWVd0Li+hgLYwGJmzLsWPOm8fV0wIjho6xVb1hsTdtTJBU
bDt3S57fJpF+R4iSb6ovJqM4z3SAITDWv5Y9aAeWZb3vltV7hBOkIapyG4figdoMeU1WX7uERkCb
1XzOckuaCHvJCRCTagVWOT1Q+p7j+3W0Gb76sTWkng10rurFb8j096H5ugwFggYUcaRSnZ7ZrexJ
kFXD7JiF7puht9tyal9iFRJ5pnDujvIvbj8bxeR3h6lcLXR3SR/R3Uywx/FUPNQ6PGo7VS5xF6WW
GMGamknfjhFdRpGsTvwjk8Uy+hRK8YI1sbvJGus6iQAl4JTDiNLm7RQRIKqM5F6ElQI0JZw/pWY6
G3Lcj9hhYC3e6Ts+wrJP+35Dvwy9BB4AFrh2djnEGMxNt1ltwgUTCTNj91xz49lT9TH1lEJl/i8g
qcQ7kp+fIEtBS1gs9LsIBMjx7PPuVY31Bb98WOPRUN9OlX5WCWOD+w/ytRhfttEdV/Xl37j9xBLp
BS/eAi1xfsAHmuPDU6gf8V7mU7XJdIw5fGuhfjA6mgEOlDNEOHnQ9jdLblc7WVKhKwQ4aDn/ZU51
6Uu2n8jRgVD8jsu6wPKh8qBvRT511p3KEQRdvITQ6LavcIu2WWi8liqbyFEiJGpm/dol52IYS3RN
M4B5PlIA9aQNrn9XG7KxIe1+xAzP2VPSNy7UvrRBMap561hEfdM4o4hO/XKAnGFumyQOImP423Uo
5mg3zsaFK6QltjH45YA2vzUzODWjyEVyvoKn1qlQKsWuAJGXgcZcG274Mgj7q/G6IObQM42eOO5B
9bA6GElKQVFQiO4QdxYDa4z7cDvGjEF36B4KDDbcubqzYyfc2Z1FVgXdtdlqRyzpjL0Oe8EzU3un
teVlg2fhHhdi7WJjVomyTyFJe0QIAI4u8cXQjGQFk3RjGCNhjgk4FbS8c+hijjfDdtj0+oSb5Tht
yIFAYmHdkxwEuqy2OK5Y03CW6FkZRBYZaQ/4xYbEzemPbet+IIeBfg70GJZduy/+9GNG9Uxc9KbL
QIvKhdmPMJ7lAMNa0s1CdagLVuH8lNqCL0O9FLjxH7JC9lhbqpvQTM7oyRpYdDjwL1m15di4K+LP
cXzVeGFbV80IepqRXtq8OLWVXqZ2hDC0mhIkurMxezn4bYQ1VjiKN8LGAxFdxj0z7ny0N9OMYBME
Ug/sUN2ZwwCrbU5zfrmCuCnsgzo1/yYTduZYweJFFj6qlXwLkfJjTwGFYlicq3bG38B1q2KT8s8D
dwWXIhckV2QCozjN9kR27/4f9s5suY2sy86vUtH3Kec8RLT/CwCJGSRBgJNuMkiKynme8538FH4x
fwmqSgJUErtsX7TDfaMQiBlI5Dl777W+ZYTOlFxgm6QBJHVR9eZEmGoNSUYmCZoZ6aIqu94cEeeM
hfLaT06xYrq1iJpaXhbFTFSAhDg4ydFKtBaLoxTYgjV8ZgFyJ0KPhwFQl7zOmxvxpR4ib65AgZmG
Tf2WdsKmTLp6rRa6t/HptKlpD7OvNzU7loZjbaIJEySJ5UsxUBN33QfH/8kWcLZhPg14dRx6dIt+
rqBZcMowNw0O/whwi8/4q9cYxyecu6wGk1Sv5kwBOCs47cLl14+GkHMUPNUa8qAQPDulyubf03dV
aTwaSb2I+AVJiVJPGmMnmgk4seyGM+owKTkhZddGI2xZFjGs6Y96wIopDA+h5C/rOltVCv3VWt86
NPoEyThmtIosOSA3gYfT+3QbJOGbHmtMSztr1uvtS6cNL52ruBODcE3VZM9CxgSH2wv0L2xCPkid
8G0UFE5UYawlKxR2CAv4uscJYIw8x+4oXyNNYNvI9Muuhe5LanVwFqy1W/EtiegXZk5HvkLgoGMN
nVeiInAy65wajYqSsxoKb+7k3h3q6uuhDfKpMTLJXPqkcj+QqkVbRA0/EGv93daNrwy6FLtLOpLK
Rfk3OCTA8U24B01w5DnRrajWgSJKIhAPNX/uTY/NzsCluk2WWR55sOTaN01131w3I1dVvo6SR10u
qRLVdS+GqxhjwEzrQjS7LhM3KR+tt18glG9CAlgnjcRIR6WaEixxr2RysiQ0gdar+fLB+finDut4
Okb5QLsE58RPllEsG03L4JgIM9MpJjg7rh18tTiRhPsc5DB7mhLQdluuUJfMzKawW8E8ykMREBac
rBQ1fQCthTS/CL/SSPkaeNI/Fh3wi1Esei54e/D8XC4YdJwck9Bt92AmDYkTiW0arGoE2SwbSBtG
oDzH5KhpASnpovnELrak9RHkIXNa10WLS2ESiCyPsYh+J88VeqiiT2MjZ+vhq9tWYOiisUmdNZX5
WgLADDybaIQ55RWRlmCzFVhWKRxxLSysmVyl+1phZhTDDA+c/gX0Pf048Y7CgZ9KPAmMaVrJiH2Z
gUtqg005qG14kracV+WkTgtKVlJkY++99PlvZ87yd+TYXxC4i4v/+j9gwp2R5n5JoBtfzY/P/u3V
zZ6r53+daHXuWzpesJl4V/2+fiv627eyjt7hdf/wyj/eTo9yJDTqv//bawplcXw010+THwFw8mjF
/j057o/Dc1I9/2FHb8nzT3d9Z8cJ6icTDzyFGb9uXTF1Q/63P97hcYKkftJGCwRdRE3kSNS56hs9
TjA+4QVFEoMYFlsztScnhm/8OFi+nzRT1xiLMhGlp/xP+HEXgwZ8kGAwVWYNMFgoHpVLsg2JRcRG
pt6a4lKYpGJ8iPWMiG5HduSdOf7T1XI8w7IMiXy8eLrCYDTJWXi8XMj+sWx9fSlxFi0WGZGk29hF
BTBeya+C2yWY094fSw9rBGZVwl7QEl9TA2eG6bbVjWGCq4cbFN8qfZhR8RFRpaWYQMIh8u8HJzAn
RpSEj+zyOXMpWva5yIcXL2/7l9wVbkDIOF8IQlw6uVa6uKOZ1hNO4lMITkmZp4ZN0q+RRuozakHB
lmVXeCPGcNenZvfa1PWDkVfJs94yOCZmmUTJMcKtLongCRP9uQt9Y08QDlL1rI5g68MUm0a+dGsY
XbYN2Vvu/fEfEqLVOiv3p9vDNg92QOd3p0unGymRqy+xehLbWmjG+83iUqppPyZMN04PS7YnE8vx
aU53ibSPrI6yeN5w1PGQjlIrOsSiyTT9J3mwrORKIuj+GthUekXU8b2ahu49wpR23mshs8coRO5k
JNnUj8vwi7MPKxbkQCOid2hi9Torgn4dhnk+Z7hT3hs5EYjjDfNQPCR93Ny3HhzfyFKGtVJE8rWQ
VjU4Nkt77b+SGxQS+hKl8NpMql5BiNdKX/TzSMysuy7W7k+3iBx/zzRWuI8D35ubTuusiZDOrmkW
DtMubJNXc1h2lhl80RNab6ok9zeKGVorISz1uWW69V0aK0+nl1V12lWmt81DrA2arThNtnF9zbjq
2l6bFsRPvBT5n29g5FEFhJyJvdOvOJZ8ODShc4xC4+X0bE4D8C7rhAcVHaGd175IqrXcXCG0Jvsr
jsKXwEJ1P77JAdoRZaBT7cMizlZW7OSL3Byao1oJb6dbNJKyTiqlwTxNdLouBvi8/TogXCiP6Li6
7Z2oJNmiInsDc+awxQI8bAu3GrbZ+M/3i6f/nW4So41VwnpzutX3P5/+F1AS1pPTzWg53xDSnS+/
/U2j3GbiNf57umdJr4tdI2XrxWP83eOGXQMQQsqAKYwv8PQEPz7u6a9ma4VzIc2zb0/zfoOL99H3
grasE+v9MU73+/52vz/16X9GVrqAsJff/+x56pMn+ajK1FRfK2G7PXGEjZEobPaC9Y4Vljxo2lpQ
raUsAiV5uoJlW5lVlsYg9PzG+AKSjZYE3278fpfBCW9dAzHH9wc93S1zXdfuhdCdnZ73dO3pClWu
JODQ7vLiDqeLWdndNX05rC6eOvHE1BYpzvHF/YlEPt2hCpRgC7t3fnGH05WJ5D8Nmp+s2m5Q5z+s
bjfvlcQZX+bCNU9BraksNuNypNIXZs067zKiLu1D06L+jTw0e2hbYXXKdRDOesdQp6UPgINoIUXb
MubAEHn6LynAXHYK20HHSXYdyb1XcMy0OUQ1GrWGq29LeZBNsrq44+nWDj2hSWSiGXt/itMf48DB
lCfyXcRYMiul6q+7VozuTFH06ZkI5hbPXHTny0z8PCVq16dro4DEcUhh5XIYbywI/mDzCtr56aIc
Dqij3MqiSudaQuGyVUxU3/R0sVfozbvu0DE94pHR2fhXaS8+nS7xUzJusGGuTpeIxLQOpXkXEWuA
e87sab1Y8eF0nRwy6Bri+OZ0yWxbzpNxQ54pj9l0mToRMXFRMHIRr5wxZQHRkfpxEeBpavtJa85h
43tXQyik20LFRJCE1tEYFPNIHurMZDaGpYI/WY762cJ4tjtdJxLeNPXVCPLleFPFG8NNUJTOT7cN
mlxepAGW49PFLtStdeawMpGkYh0FT9Su6tq4Pd2VNBScFri2m2RAu0Tvxc4hApABwePqaD66Zih2
p8dB3ZuyMgry6v01GE1m+xKY6NPFZoiccY+czwaj5fXWRYJIQcBHWcJv++BoPfmHv9fDrKIjoISJ
wmiQkiwsEedHq2vFESpK6k3JyHTmiVDNc/jPx8Zs4l0lYCQfL5muEh7rfnK6gGqhOaYKIQhVpu7e
b20wNWzcJlmervRKU1tYfz1W6cbxrkN0pA1xc7TEPDyiSALWT6/sr8dxguQgS+WLo8bNColdslAH
oWXHnX2lO5R8GUjPVGXBeBRzEz1bZ5RbgFjtzkgUTMFV0XwGok4qITfVzdFxYzXhgbmkv6Sk7ZZd
1xW3Ogg8rJHcRMOoqUIpemYNjdjFtRGzCYJ3Sn1o7LbVyjXzm2CdW4irUO5ar6T+bNQq9R4rV5Ns
QS3yTdz7/nXSN3RVi6Z9paS2Cs18TRsP52KqDwTPqcZajGTB1lCiPURqedWOj4X+6pV9j3REs18u
4JMFKyJbnL2Wgts+PUYQNrPelOvPSuvKMyCywG10gfY371rULGYHZZXdZYlTXLGpfDxd8vqqJXg4
28ihnt2RJqrd6sMwFcdLEvKnu32N6fF/o+r5ZbXyY7HyH6mNfvlA/xnLHoXp0a/LnmMavkXP9Vm1
M97jW7WDZOkTw2waUCalzo+obPo88idNoqAZyxqVngAVzZ/VjvmJVYWQWkMGOTPyIL8XO9YnVcXc
iOKCP4/QFuuflDsXKhxgDvRZeCzqMSp/cCmUXD/SNegGFzi9c/EwgGmLrPTabOhWA7fdmhoj2FQE
eyMn01Jgy9bohC0191UQbyM5PwTNaCapP5q2nlwg389U316SgvxGNMY675LgHRuWEopRJx4qWaxs
1yVEBg3vAsfetqwGAN6jVp4g470KmYfecoDfXRRpJCZQhE2VnK9CWpO6x6Za23lJSp54KwADzdpZ
IBekiOvW0Rkyxt9C95CjyAPPz8R5MN1Zl8vRxK0wgbXiK/a3G3CMW9AJ2ySYW9qj4BLVSreMyaA8
LYH+2IVl+eC2hefM3VpWMQvyZFsWrEcJogqzil464uMq9+sPh9jf7D0u4G3jRwSSD845xbKJ5+FS
JFFzjsRrQIHRhmI76QopmYp1/qi4Qj3JB5Ul2glnkkhba2hlG4iC5Qm237rzRIgPRamtA92Zp6CV
Zk49dphQtVSMUKbsFcH6KMo2qJmT1voHe6a/f90wRDRAQ6e5xPnRVsld1ulDKh7CTl/UkXBsEcW1
MXaWzPXstNf6tdQ1x1JCCWqJxAOICP8mtLJFbcopDVgFskph1spCB+YLBZFmIPrVtXYdDO5tg/nf
z8vH33/Y48J4fjie8Id/veaLX4gbCJWsFbxmrTcJduHYswJpL5rpR/KzC9fPt2/VgmskjchADPTn
nw7obkWqQ2c4DFqDcKI1BYIZjJUjFzsgK6wYCjLCZIhvSslDw936LwFKAeAoPVs0YWplKi4JJTkg
qAsnXYfcsdbUaAI2tJxC0H6pm5cGU/REzJudF2Pf6ZUNoKqdA+tPCISjN/Rwk/RVYtJV0DLeaQc5
FGtFRUiTxZ6pUPCE6l9qV7kuImjSWlHaIX1V1EXpc6iT4tFH6lyMdW1KhzmO86tcdr8oRjFqqPTj
77+XCxLg+8eFJkNBgUD7h7Ps+cfFO+m80vHEAyvzTR7fVK7uUw0nn1XLe8lrc4w1m1QisV8telQ3
Mz4Sv523dHkBijSqUmHeMjDVrUs7WwG8svOCoTt4o7E4EtbQrw+tq3JGiPkW6vhGt8IPNnI/HY3j
c45hCYBWDdOwRunDD34apaslV1fa7kCL7Tjo4UvWE7lpmB98uOeSl29v7YenuTjoTToRpNfwNGaM
3DLIlnLbLGD8MHsvkhsUmsr7/uKsqfpjOfU3n6UyLkDoXuSTzub8fXlRUctQTrqDpScrXe6m9Ui4
FvJn36h2eRt+gd27//0BpP3NZ6nQ8ONUNH6eP2kX6zxqCisWu4MBRq9ORaKdiwxpZxqyGXaHqYd0
eFJlkyayji621mnb6CSHwc/RhSCfqeYjceE+Avw8Bku3ij2BqMbKmoJBqSd+0N2lWb1S84aAbSU1
GNQDCBHUXVAnB8FISGXL0NxZzFs6SgK1JE+0VZ85hhgRl8lNlBJQn7D6avk6q6KvJUZkw9NhH5nq
wpdKEDtZdeuShCV73S4ri0cdT5+k5AeR5XMC+WDkhiiTjKi0eS2Wj379DRz3f7sV/svt3tm+8f+h
EBV5HFv9bk+YuOf97/H2f+0IlU+cOMaGARs/ukhc9Wf/29A+UZ+xnI9sU67hV/fnjlDSPml0oxF8
gMLhPya7xT/737L0CU8ro6WRhz/mAUj/ZEt4oT0miQUTMZMg5FMmbxQO7flPUcTJQPZmr91lFKfL
RG7yB9HVp6K5EXw5J5dZbha6UEscXv42k+vsISATQU8V74YEXXMv0iPIiMrSVOGAe/4gqjXSILUk
TZrG4E3V+e4H6sjLkwd9ejSesoIFD14dnrfzV6wgXpfznC5npTv5qsLOD5mMJlZOl3RaNkVFMx58
hmel7gdDswupHh8WT40AjcneOMz4aQ1A1uGUfeA1d5oUhcu4jwqcwn05D0abp9l14qbN5KfKl2/D
ht1sEDjRTHGCEMAZSq8+V52ZAv/edkJEEdijv4Z5AMY52v1wAP7NjvEkGP9xFwONh70i/g62jYrF
v+cfUTy0akwATXrfy/GwSwtStw1mbcvcG4yrtIrnnpSKC1bPhCbn0sxi3UaiGcJN6aop3oP2g3Xs
onvGBwdHxOAoR3iiyXxtFysMHxrN/FDp75Ui1Q+aK8sbOclWgUSlXI7bVzy7so1ch4F9ll51QiAf
k4GhfVIixhmYWWy8pl+UufGqukX/iI4onZQs1FcY/MDv+u2aqPdskdSC/88/TAvEI78Rth2UKZfq
fKFqCj4bqbtX87JhLB9Jk0Hy8C0xqrfjwUEq3XhHrGaboh7KB5RIS7NBaMdiM7Pgx32gdTgVaWdf
Lo0dVO74FnRSlH5CJHqN5Awo+up7bJ3WuklR3RQ4Wro4Kl6bjL517jjPTWNY81IZAxPNrMYITsCB
Y8kxbePe1nzkJbIejHFpDPY9TUmnmUSoK0GCW9MbWSY5mo9UKElRkWP3VnCsYEqsSGMHoY8cqpWN
G9LTdBragrUwjFpahUgzOaStxu5l01/1cfmQ5yJ5jGFwzDPVuyklZWN1RfAYN8NN5XfDqrCqRT60
yHc0BOZuauxdiXlzXzATl8rY3SiEX9RwNiLiXmmQhB8dlmOpfrbbH5MXOP2dWAqU4Jc2bhPFjjz2
hu5Nb6ieQvLaJT8e4VLtPMg6eR5L6qvvxzC8USazODuuXVqig0cDsFiZDd01/C1twogE1wNInnmm
q9f42IalPOS7xmELrbnK8CSZ9XPZSOE+LbuIPAzNNmonO2RKSoygEaPZzCVt08XWBxDHn06VkGNH
XzAoFk4GPxlLTL/zo8BxxftGaIZZSCjpFcGE9RZ8ZQfzzimvhJTdTK0GH8ohL/eUcME0GSWOSToX
K9/lutK2aiGmwmDdk6ix1vMQOlBgXam5hidJ6HaRRmSUEG9qCUuynsI2DAwErBKU8olQ6skmU0ig
DAuP2QwiSAk86U1JFjKRAMj0XS/2bUkuQJJrATuqgTKxlBCtwOtDJ932xb71O23Ryj1izwr/fVxQ
HpgMm+yyIvwdzBwS2z7xd3WU7AUne+7lvtq0g/QkSNqV0sZEr0gC7rHQfNGQoFzfqk0f2oxas2kK
rXWiD8Gtpofz3HLyNcIZ28tSFp0knpV+5YPdrmcmYT3zHqCIXXDeqN1iPXSMOvFlgUdx1ZUiCqvM
y8wFgXwr1FGQezxJnYeJuY78qJypxMFPMnHnFiAqorBTJ/gCjkJWFzOEWNdZjqrQLZRogeJUm+YC
iKhi4IfK0XbrNX45dvvJYiEwDEZoXS0dtUig4KPJN5FZ7ELi8mZW8KTgFrgRsAibbuffGbmwpFUw
qs1zUgU1iLpOn5ZLJxZdNOm+sW3Gf4SY+CEtHg6UbAVwkdgWeN2rVnPFgxJZO9YfonC95Mn3QmPh
tjpAJRq/E0cc1lEU1DCrUZ3WcnbF9KJrBGWmllG5bPTqWer4heVyXN5BZJ8iHbZdCwDsB0uk+tNP
nwVJkvlxjNL2n+S6VeMLqiU04b1JFNYtcrZqmzXGXoXRbMelTh/CQVPrlmb6DMFMHLOrsmvoUOQG
Kw6WPFXU1hZ5xL9/WRdBT2MwHn17SaQTRuNPRlJ8vnJbWZAPfVFa97HVIVQMwkf2bXd+G6QrRiDP
UctQTMD0XpeauVaa1lxnoXlrVZqIXzCot35X1Vtdg4lYZ4U5q2Nj7kVKhxyYKNsygZdbZxGs1d6l
C1Dn9Uy0MBRg9IUqvkdy0kGOEf1F48QYVuNOs0kwb1zBeapyWZsZg7ho0DMfBLPbSCQBIkXnQP79
Z8De9uKkzDfDOosjjiXXvEQAk7HZIk5Mw/uqUVEx9AqnUxV16MFT6d9rRfGRAWP8TM8XVJ2NHbBh
DEgcCCfO4Q9Vdh1Y7CcHNbgfKvlNqw1hLasEXoWPbtCqt3lpaDZTVR3AV9sfEkt/aj+uiC+cUOMX
z977lIjIxpbK+GKHhNJ9PNbagC/eSba4xPZW6V1XOgluXWvWyF3b7sYcgpdBU4pbGjW5CBvEd/Lw
WkUyL3diunbqeKW3vbqBJwXYLjUS1CdSCfNW9exALssp8wNpkxOVHBhILwJaKH6bIFzVybnxam9L
AxHWU8j8n1G+XxrpA6GJKTitGjs0u4Cl5CvZMhnKflEolk0gd7UTBi/cxJLcvPVduvQNIXpyXIUM
adV9X87+qwL9SIw1CiN/U4HWzXNUnw8luMN7CQrF8ZPJVhHo7KipGskh7wUoFcInhkpIElQdAr04
lqZ/1p9UphRWjCtU9kaIZXTk5n/Wn4wkFK5CQ0OOiIhD75+Un2OR+8Nvjx/32FNDy2WCGmMycen0
TiLVEDwYXYckMsYEJHxgZXglNPEmVcHb9cpO9oxr8BxW5isYHNWHotLTj86652eA91dhQOOFx8sv
76eSEvWP0kekIx+q2MR5QpyfqV9JpvfQ9yXxPWWJzaYNnhOCJia53LhTncFtkldsZdzJuNzx8e7I
M3/1sxR4SYcjL7aOsoLxsu7LLaw3VpJVI+FpS5g8olGAI2kdAfBtJILGAeBIUKYwp/xwGNy8n8J+
3WY7vS2WE0ZRxLbRaWB4dNY+xHEcmL4oOgczzdsZnknmJj5sbr3Sj6pk5bMUSRP+AICqv39i9fwc
zjNjXWTbR71EfNJYPZ0/c1BTpYhw949Frl2pgbgN22dDpm8KmpcEUDpnKrNpnKxhdosxaBp3rTYR
JBlVhBzsU03Zwl6aAf1vpik6o7TI7utMxz/ckC08KHyegqRM/Qj3ZxGZR06Ft0Q37Lo0vx1QvBN/
PjeSF6OQj/i3GZc48hoJ4LWkCFgBwGdb4jwHxOS4GiIGHhcaMX0+P3rK6pJ9AB6FmjT7338o0s8f
CsM39Omo0jBq0D+4+FDKLLY8Lw6PzONpLPrBNKWdO0acxgWTYCXYRJm3yvr8kZDqeSnGr2qv7iQz
WJfkzOo5qm9zcD94Vef79PGbAi4zZitwiPJFXZLIq0DWyxTX1dG0sqmQYI5JrAGiAh7XedlvDCu5
+f3HcNFxen9GGUDnyM+SrJ9QAEUoYuQifuNYq7WtWDuxNB8wZn1NWYVnjNTDWSKGGlL3bF24JZMj
t3oIYyzdg9yQYnrVicLnCK8kBC06n0Y82mrSYNoqFhsmzDq/f7nG+Ubx/eXS8uFkKI5oosuZaUfP
Nu/1Qj36DhMspqcY/25qjZl+EujNtEsGJicq2b9CLS8Y2aiikU5NAqcmfQGoFW2fMDWtZunW/jIc
cwKANwMwIXh1VjqHNo8fVbdmKfUrx258E+BO5z8G/HYnlOnlKjJdu6hUIPBG0E+lzl3neBz9Qj4k
qZnMfcU1Z4XCoFQIY7x95mPf17dd4r0gEOSpqvu8cgC0lJE8c/0H5CD4C7WYAtuSV22Jm0CqEn9R
E/MUt2/Y+Gn0JVFmex22RLTauL1Y60nPuIkKv4ANpLwNVeittczZ8S3dGSU9dLFRi3mr6gyIfQTa
keGDOhlEYDkWQfOV5E4poYVKjBea0n0wuzjtiL/v3sbvx5THbTzzY0OSAH+e/6oaX0FZ4/bysa2D
Fxa4VyX312CiVp4WLVER3cs+ZxGfxEfRKBdNrOxGNX2QCkdXkLalKG3FLNsKkfdVzKVNn7nkuGMm
pG3pxw9+u/QUEtjTZB9zxHVGas0dqDilKr8mJjjBmh3hIG91dXiSA4YHbZnMxZogUl9St92dWKJw
D+lPZq+/PyzpH/O+zt63iiiN8YnJTHgc4VxsGElXbuWw9bw7CPnKpmzvcOqvO7Dbw9BFC7VGDBfV
j60Sr1vRfCj0yJq4Oa0gNM/LPk1MLOCwWbdBOGV2xUhWxTSYxKhuRO+LHJK2K7ZOaCvkY0dxCzs/
vTKNch1GGF0a6p6qD45GTvyEJlblLC/ygxpp8yBq9WnTKYiFE3EWebU1r6CGzRRi7WIvkuYNgTQA
o9PRerZqBuaTEl4UJdJoUXGNNxTpzAVI5jsZizCrMIGe2J8lmLWpDvi+K3L6bVeZGlgLIKRIZgxn
U7U8RUqTjsw3XniPKW1OBU+vbut2omwTa2ugFxLVqcXXXiYNk1MoMnJeRzOtjpypmCh0ofq6Xmqd
tIQJbnt6qc4wTzTT2pKIY0ktb0Jc0ghacue4X5MJZlD250Kzk534zo3DFhVj9VjVOXorQkN4K4jz
6kh3pmqpvsauqi56CWS7cO32Mf1y1G9BynsrdNCUclWbiyzWtlEsE5hqcR7BcPwlkmp3ZpSSCSZV
BW4zqjWqCsNDbwi2lHiKjRyZuPFY4pOp6zkheyiAkSRMLTdLl6koTaVKcFZqhoPfFwMiNMoIrIR/
h/TrsXe7jSEhFwfY0s4qLHpOxxTeM5phBY5kZHYy68Kytw4FY7iNlCPdABSBNFTWbpnZLj2WVVwJ
NgSDvTVQZQKpN2x2GRB2UAeGnTYlJIdJmjlCEV3UGOjIWoZ9HXLYcGZU+TArZSJcNAcwt9Jfx23+
8MHvZFxUz38mWAyYbnCCYC+LmOb89KA6A15sEJp3hIx9dgg4MAzGEuEQTDuFXonpgUcdSlnEFKVh
AoytZGI1L1E2d8QkJuGmWLAnfEE+H9tK8JokfbICQzR8sMpclH+cxaDQjoQcWroGK+OlvDSoUi3x
DK24cwmdJ/LF2vt5tjcbIcGOrujEuZrXfToc8MbIC6sQd7DxMbD7Ym93xkDGYUGlnIUPsqPd8hnn
s7oMEtv3lIULzgDwceyN1lTwCiILj+IWd21CbISnEucgZ3o4Kyx8PKh+YJ8YRYMjs8ZCqmONoMH3
oHXOG/6pxk6l9kFWi1sOo3u/AvNFdOAk60wM5yJYLEKn73UczHhR2/eGzX/Vfh/VfhpN3V/Xfiso
dn88PIdvZ+XfeJ9v5Z+uf4IqwTSIEoCJ4ViAfav/uEZDVkZoJjOt92u+1X+S9UlBO6Uw4CJqXKY5
8Vf5x1Xj2IHN4mn2iJbsH5V/+sWeWIS8hEGVf0wDKQywk/OfpxGrBM5QwBwdb1rUYPMgqk2aG7/D
08oeZc4B2KkrL7frcNawXVSXRrrydJSVW0PYWJId+ONtovrKbY+EklXynaxeVc3XTgReEqFa8a/L
YCNGL2p2l2o3QX3VqKyOgH9uEvFFiR/JcpXqGyvc6zlxuWuafq0ylUnCMWYMQiqSh2SChwjMxFQL
sXpqbQNSOIKZlmMincDaiMNpRW8ZV4+77IIN/WiYfiGDrIXzzBSl+Jy9Yfgl2zcKwcLC3R3vUWPO
zlbesM/7e6tfWyqxIUs/mNPk9UJQD4vYnCjZPJftrF3V2kKR52VuG9KmaVfiQCS2DYjc7xeNZGsN
o0/bjeYdraJgNXxtJRblSYvPk+3xujdw/9v90cxspSEsgx42yMAF62gSLDLVdpJZG0wbolqVGZQr
847WUSgtVOBAMOwGSjPYY3PqxyrCI71JlGn0mKtzw5/1jxDRnXiKxx57TMpGQprm6sLwF0YyN8UF
ogq2uyXL0MzFx/1NpPpLEQnn8PNzOwfPWGGC4mWELlO/XWyBOikbrLrRxKPRzUswn/m1VDEDtMqV
Q8SI5/sL1FQrvfYWXqbOS0OZhqYEMNIlRMfapqFiQ+xAL+jOfTxbHpj2Hpt8JCPpEftZNaYa91dS
moI9ZOsgQkgtoQ1lEtFGny2/hGaF6rB+oGM3rcJnX9WmTZJOyOQweGRhG6LTrYV9F9RTHXeAinqr
lYqJobDE1J9jXnFePEjxbWmuPfca+EtSfi5UJhekDCSM1sYcl4kElMkNd72zr2OsmGxa91V37K1l
Jq11aMt4Lb36s9C9Ct6DlD4gjiTv6b4yj4L8ufEfxJ7XWUvNXG3FiQJwE/2WmR11besqD2H0Wa0W
aXP022MOr0eFe5SIr+zzZk0EbpSsZbgP1qx2Xg3rhrS/bK+300ovZhGdw5AkDQlCL9sjQeXt1cci
/ppqry6glIbdkrNLrYMprVGyNDUd5XlfzeFug6XNu7np32TGvobDaj21yW2EktzahxHYxuvA2Mnt
0Q03A8rF0YW94EeIccmM5g7I8uI+cecMfRXjpi0fUn7A1rFJn11+jAIC9vzBUq+wDUTt3uA5sm2T
bPX6RhY2w/AYCLdF9AKkPg2ufXWVxC9G/cQfw/yhc4imsLt837UH1Tqg72Kjl8iTwrczY6Uae439
oDqLirvS2ssEDIHde9ZwyU77ppm4KueJoJ4Zhm00GyO474bxTAZ2VX2InWOp7fYNp6Xquo28lZxx
Qmocu0v0JY5/WyEOWavUtSyWsCAJkO05vYE2EqNlJhRr2TcWlVsTb8UA/xul/R8tq/8xxc4vbzU+
13869younY+WzfKPnf+lfe7PVk7pdMe/1DvGJ4QmLIDjMIZhMSegv9Q7XGWRj82cAmkuDdG/uqey
+QkMjD72R2mdon2l+fWtecpVY6+FhZVHZFeNPfFf/352wnv3HmPp/Zv23kUuMAswvdPRuo2PlrnF
T3mlkupbHi0L98nl+adB6L7yPlZDQwZWpK885bbNWSn1VpnVBm7HTl2bA3Bc9zaX+wMBFvygsytH
Eue6oK3KTFhCi/zMdvJVytq51fjzPInnQ1bPE8l51qqmssFYfTCivuiKvb8JuE20X+GW8MlcTLww
NOilBzLwCX4IrQQxvW8CYSl68Qwo9VWYR8yIoSBaXJm3xqyymnUboxOW2wdBlndRqN8XVvGeufv/
+89C4VD89V7yWBd5/T//x/PZD2K8y/vPQR3N3Aa9hjEXiHHB91GCzLwAPQrNW9hHyI7GXd63raQq
fxr1zUzVJIS7NP34er/9GBSNxyOwnW0fAmiO5H80STip4L8XeoZMI9NiO4rnTcXWje7pfCeZFVVT
GwrskQLu7qLOFUhclbGOSEdhekvRavtZCOBHa8BbR1bGoXSaLzasSaojuvMBnsFBVVyctrJI3+0u
9a+oj4qtnwXd2iR2h/BJqZPXYhgQ6yOGLzK12jyO63ptVe0mF7wv2OhAHUllm7DHathWdcg8xLi2
S7P30A0x4zeiirgCw+13Xg3yXowlSCp0VBZepe1PVzolW8t4KOwszb+2gF/2vhAJk7yKl1LqB5s+
lJtlb4F1aiLDtlyqQTiB8lwIHGXuiuJLAoH7hwPh7041dILPNlvj5wsMj3Mg5QKO+Z+0MmQSyVWS
k4IR076ZQNpy2MeWzlUhy86VgojclgoWS6FuX3zNja6kRpeJDGxfKqmaVrn+vwg7r+W4sWzbfhEi
4M1rwqS39HxBkKIED2x48/V3QP1wT9c50R3RzRJVJSozAey99lpzjgnfDtif14xJfBN2W27Rv9nH
OA1DOo4K7DCSZooTvbS/f7DsF/25js5qU2ovk/qKRq07JhOZncJJtDfQnbdyaeq7mOmeTFM9g9Wt
1f3fP/v3Ww7y7Z7c0JZkufsCAsrPq2n9FTKlJZSNY54lB5MhyHMmXkezIJQg79OdokfJky6yYh/R
s9Aqo70aQQ8kpJ1KGG16mJ1jqP5rlkJJ70Kp9s4yyDsG8LgJp3J61eY4CeA8a4E+9yZObCboWXyi
GRn0ZEJeTKO1L7HRDtqm1M18A86YrMqBoEdkHu+4bcgIMtYf20E9Tmr7oMIBjQ0z2YfkxU3rEDrb
VpCHCzqu4UzmUrtZBA5vQ5slmuBqcvj7bRVO1wZN912LdeYbGmqCQcjSuTZofThxsXwOThsAPqJf
W7TxLtadbL9oawRnuf37ZpesUC8pxMzS7o5Rb8Vc14YDVdvGh3LQuc/TenCQ3CT+GPXxR4p7bge0
wiQkLYo/JLnflXEKRsxglp4H6sCMbNSD0ZjbY1KIoABPPXrmVO7axRgvemPAl69jV/S6fi5650No
5OJpCtlTymKoW7VbjJY2uPMvwKdXWpZ8+HspFx2inyXDV65gG4Bceknlem/VE7kRVkf6p6RZ50mZ
nhCUqFszNIzj3y84OoVbmNVM+Nt00eM023dNXZ2dODJOYx8YtdAvBUqWU9ci5BRTSyJX3vlVCJ00
JGV1QSinV7u+hfoswUuNNdrOiWNhsYwN8G4T40yCdx4UA8E0WvX173cS5fF+snXanTEKOz3sQA+O
KamvhpHBhpigu/Zj79Jejc9YLy6R5HwsdtVcGMa316m3ngbI6pdBtmC2J4gG3OmXFqvks+HfbYQm
zm09cUxt6nOPkG7nFE6BJ2QhimR00JXrvX6KYuNnkBvtWJn52zIW8lmj/amGqTjV+vBUKJHzlGVi
P+TNjypQ6iUKB8e8WYzrHNUP286+6snEB0z6z2YyZ4yalv1kZPZmMKr6LMjEeKBLw0RD/lM5/7aW
9t2onfhJX0hAS2kHnIbBeUGm2LymrZUEBgqVYzOq8bZIHeYiWvykNngcxfgIG6aGYqjO9volYv53
1JmeWWpRXYSDORdUarZvbQRQ+JY5gYnKupnTYt0mw5SCto+cTavD1Iut5WDqFQcM2sr+uJhoGdHJ
XkTaKBeAYWL9JqnlIFfl4YzYy7ohUFM9ZRKl//cHpk2WeWkkWUHDAoI6KYbFXSrRswBqtiuNxIT2
JfenqZo+bTlyboBcLdhvk72VGsW+sdE4t65SG38W0+L9/9+L8sHZQZhukUjxn2hlEhG9YOrHIawL
T9VKbeugfF5nh/U+XHDpZZlVPDsKb1XPAB6t/zKf53hbtdLM1JRpcjRywlti0kD+/upfvzfBC1wW
Tb4Ychn0RtL+6bSEMsqyPoBVQN5DSLv714pMVnMFg0id/GlU+w8EoP5o2iP9R3UGbpdqLwat532a
LMC+clr86dSIR7Yei5ulL7bQ0OF6RwrNeZZLMhvst9gUiy9Zkbwz8oElZCLewjNDR7r9/dKP5Ycd
dsZhSqCg95K61Vrp0UWgsK3cHx39ReoY8wFUehnaI5rjmPP48t5W9j3Vk3MROq652gSV7jDn8bHV
EBWTwhPXr7VSPpRB2jo6YRAWv8VkcYnbgKYqYW/yDpHvJrEhH4HEryXIdjloueU8yfkbQbErUtkO
4rQkvq7Z9UhDHWiddM/8OWsOEu2iwvlS0yboQmYc/CiV1LiSHooyWv4gRzRpJnCLhGQTS5vRlpfV
2Jt7EAKSspcia8vcMVBzjR2LcN+cFb6aDyPbgDwW+yYp7oSm+atKp0hCryrXqFDJuTdJtg8Nx6NV
343GleU00Bpr29OrQl+6lw39TJ3zyCOdcOfxHA/Vjj7IMkYersqArEv2y/lMocc53wHSHW6ySvJh
sAwMP7RwpXTCeqwiVAxYv+yWBhJY14juVTye8Mkc1w9x/SAWS7ppRCr3fbHrw+jYW6afLJVH0ghW
GLX76B3e3vRu0BExk1dZk/alJG2oHAgPLHyrrraxIrxMUl09BkbKwpUD4s8zJWjqAFeg2ynjSZcI
rpkUv0uxxKBGHIk+yXP+nTYR+mtvhEGHTCOdatYCCGhge/TzMumgt8S+BfONQ/2VeBtvyatzu0xc
h+nUxTSpwnIfhWnQDNBN6/EU9jL7xnSU5vy1qezLgLBUYibezyYpEUMQ1aXP2MVztIqmHA2dm0qe
WjTFPkZFhtQ0TuIjwO99H/7kVbgfViVxmZwcYh5y7Pim0+x0rbgnWuPT62HN8/SpCOahd1vJJpt7
2VaqGihK7Xf5sq0j6444zO8isspniKF0ej9j/jaZe4sQAPYNPQ+sMSchw3RrJfdjeXILe290yaUl
bg3ikKdJ/HBqgMhyvEkmsCUm2zkarqpd+rmIfFuDHTLYj7rZx+oY5Lyxr1gFL53bZ/z1ge3MTHPF
dxFRWMPxotGXBw6R5b1m7bK59qYQXL/QtyG0ujH6Awz0k2wuMpviE54kj/3cD+E5xjvZkn7VHElt
WmW22niD0RyYwG4ho/rwGv0YHkYhra544zWN2vP6U5LnZklpIfW+IR5KRMXDnZNb66oX3ZFCbnrH
uIzNtOuiMoBP7FXSvO0zXJJQKLNUDcJIehrET93au3hogpp2ZljoXtMm2/V+TtoZI0f32sraMUyW
W66mB165B/+cGtePuuKQhMkG/5gbjgyRK3O7/r7TWOfMrk51SnAAkFpcZeeYs2jaFwF9y6AXtAvl
wtPM+aoTZaxO3WH9ZytD7ID6IFvrQeVM5j3It/gcNtMhNOI189kd0Bk0XMr1GrfGRcZ8LczEz208
s+1pvcgQDvZDQb4pnDh1jE8kI++IjriSeff3xY2IGKdhOohlzQ4oXte1sHDmS8XBon2PFdXTqFQh
+m96q7gT3LXrVfljHlHxB2VUcR3my2hRlyo+koJgVn6t61l+ZHe76yNm6MXZk3BzMkiZULm7uK5o
EIxnija3I8QUOORNAXgg46KeaGWPqnYzSNGpMuddM8Aj0SsHQdJO740T+TWQ6PUqdJJxJ03Ao+m7
XaBWhMp8xnVN3618H9aQTP5vjPyxSr9JsYLzVUi/2Gi3Yzl9tFF4ATHhtrn5EtaVXyjyzgbE3CUk
osKHLQp124BxkAAQ80QdJhtl+dwEqjVcDRbMqPzSrIjP3yQw0E68Ugsvcdh44xCeeyyzVbYNBamK
yanUxm3FriczXAVG6jZEGAkIEnM/n9NpfAiLiN4Jwjp+dNFUbOX68krQxh6q5lFTIWEv2g5m6Icx
mOdCxY0BkhogiV2o0YayJoajIb+lGfKyvE4+lx5B6oLapRttkKLzi6O9tFl2D8PhmDs5R10+zJGo
NIs0q42m2zvoPRd02iD4ej4r8z1t6PNPGQLhaProuH9NWbyX825OiAUSQjpYrf3U9gmGL4t8oU+t
vYeR89bFhmfb8dUs63NTm8dcqQ6xWQezUx5DtYcxVkQfhVS+yNBLk3YNEGiGrSEJ/rT+VSnRuz7o
56xfmCNnsu7RP0JrRW86ZkUcdnmY7SJrB3lrgYzJEHaxrRcR534569s4m/FSRhaWx4hsE0u9D1Xi
1bFcgI1xflPrn8J8/HHM4ZMQFX+YB8QIlHUMc8+xtHwyTcFit4s0CXiOnt1/40451bL5DfRS32ih
+MXJ6CTpWiDmbtsWy11PSESSyuVY1vreXgUM+V3NILlmmujc0TK/cbA/tdMFvMA9Skgm6NsbYOkH
086kNZ8jO35xYt3PRBaUDe6lQR7eIS0SLlCLRxPiFCa3PbXgV83lb1Gqn9XyPi/Kqyw64JRN84lL
4NTE8hfw3q2pj6+It0j5C6uzlFnPwLCCJU4DLDg7jtnbpl18xZBRc2hflRV9aVy+cqq2GqzoKGm3
SwmVd/Etbirmx9pxsOp3pGkMd62ax/ES183TlDgfjBFIH5TKQ/JTV/GxEUZQiolzmOc0HLMr7RUQ
nN/ozgOYHI6RS6vaoOryc+fkJNmkP0O2HPom/CMz23IkNtcqvRnAPKdRHBLWw4ryrHWMU+r0FCnK
YZKfDbm9p8r8XU7FtY6ch8H6N1oLvXFQqhbFg/xCjQv7S/EcpfvREo5ShfLqCAZrEuG7rnZphfrW
Ohujo3jIN0ASuNaVQXaMG1nlXk2ntyQV77U9PLhnXrtKfCgS9fhIH7HKAc+Iiy5F6Ds64g548Et2
+KHkNK1n05VjxA6jkyylRzX8VGbzs3fMQ7NUPyMxUWBklwvweEwX4I6aOtktMIpIvMRcc7UB9nG9
pZ+O+mGj/3Rarrp9pkjubK8xPpD/mj7fhF0u0AU5ns6VyrXlWbJQjIn41IUsZkp0xne/pXCclEM2
w15fmvKapBgresAXCXNEhn+VBB4zyrTvxMoPCRMHHb4HGkkriLoWnUWfHcHUHBYVSUHVV1diAllp
OYBtBZnTmsNMr9NlV1gE3PW2IvkLmQ4SJcFGRhvQ6jsRJzz+Dux2ZyezxCSFsRNdCdlZnr4L2Qw6
8kW6igyRzP6YNc0zVI3NtTpkivXlSO2t0g2PIBSPXBa/sew9qaqOPBAz3R8rVv1BgZsvum2aTp4z
dC+RrpyGCSx9NNwlDNq5dlOKjr3304octwtzaukz3pVyZxbViv1EZyM352Syz3Vkq16v1JhbHLYy
yRnA14njULJ0LnLdYqTJJ78uSI+w1qgEzHwbC7vQRkvpTbB2BmZUP7Gzl27dFtCqJ/NX5iDHg2AE
vp3CZFTVrSRp2xJ5b1gImaO9yYOG0wYCuFlveNHbJUOwzGCrKbfVnN6WZrpPU0TZnvWfU/mkDwCU
bOVayfZOWyPFwxHBzdL/WrLlWMXVnhbHHSAiM8Ox2ZZp4lqD8jIo7bdd8CCEZOClVblprP6Y2Qm7
zEMlcTiKpMti0I45D6IagPg5O5ymviKlf9qVKhRCSQiBnmic9vV6dPWcxg9rRScRxSZZd7Wod9yJ
wN6iR58MV6Wg0dk2xxj4P6rFoJYSKgJ5XzAYrfrXoTc8OHAnZ7SQLFlvdVQy14YsTZRApWKDdw5d
FgKCM3wl/5bYhORZnBPiCF3dCM8OJ55wpCqlLN6okhyIMdnr2ksTFT4O3v0ivvMRh1OW+A7jvxIe
dREP25mCnnRPtzWnpzXsdlJZfuievvcJcQYdxyq5PSptWG4tARgqq1YCGCzdfgn9zol95ONUVqN+
HWjGgChTPjjEMgQpBkaQXMK6pCEgRcE8W4+Bqb5itJxH0hM+r024kL8ytdvxlMEVd+vYeLEnhJKI
ZbKhuDgLHBlZqGw1DzprbLMq3snoqoRFUGOJjqTqSnM3SJNuGxfO2Rry7aTVbEF/wON5xfxjd5ww
6uXAo9u5dVmSvaITJM4Qphx3Av6xPpt33UKaKBo/pQBcQulPKUKsGtWZulNuvirJfp0Y5bRFeKir
9vcIvVseNCJ6kSwUEfuYeSAPT93QJQ6SFCE7dkY3kaVTSuwXOUX7STe9SkXVh/uxR5DnqGdpatCl
aychkl+SWe1RTPoFMs8ctKhJKCQawujqUJvKWncQzNnDHMh5kgRJmL+Ke5t8YwL3pt8oig5xylJh
aDvDETtMtCDFVftDx348otDrDQSB8nKe9XA/MjBWVeErBfJ6mvNgG7apYz4SVT6UprqsXOAK22T0
bRLXtul6za/a7k+jhI+5wOum2W/lkPG92Bth4uN+v0nZtI5jxbaaZE5JyB1n6sustbf21O4m2dk6
tf0nE2dz3Y1CBHFiG7bya5ZOO0fYR2Id3HRUN30YX/VOIBt4iN7ckpHwO1ntgstwxCNIP7gKyIX1
UgWhiSkdIbAHQ9XdDCt7qQB/05G82RDc0WfxrnHbyKyMKhi+snrvhl9Jj2hhCoMlil1ZRO7QpzRz
bDJIs++hVb0GDRoRjUzpLH/Ro0Mu8nPL0Nq0QloYrNqKSPyiIl9YJXkqo4B2xCnO7WGnLNX3sB4n
B9ub0Oq2pMiE6eh9td18inFFbKD3g9WnH5IbHepIWSFShtRevQg/wnAKcKQdCWOXNmMvrtpAaCyP
TK599mr+a7JZO01Lp+fxahAzPEZIP1jLZuOnbSI3juZrX4fHpRq8Sp9Y+80/XEU+5GJNnMz3ZVN+
j8aXNX0IOSR+Uv+xpe7YguKoB+T9RhgUOo7vMX1qHbSRNfoUQh6CGSUh4RcbGupAMsheqHEQWN1b
1Tpe1HNMnhwaFiiYHXNyJbQo1WIGmVY8S+DbgEYHU6PQxNJCj5vMV4Zdp/RPTpw0G6EZZGL2a4SZ
50gGoRoaUgPHs2gu86QCsKfrXXCSmY2N4Ra1eusdjgP5c2h+leqB/9W15eHw3EUL2ucRipaRFttK
m4JqdA7auAMvt6mKeD/L+o6gyu2ckr4p6ZOnE9CdGsvdlPGWxM4ukZYDwvBjl49nZM4+/cLPerD1
TauVf0IZ0wJl71Ff0PZKy+sCTd0lvHLLFn2AViPcCNFo5Rz6YS2libs0cg62dbqWIqQMwfFWT1le
4bgFNAITL6Z5ilVzz/rwhMyUCEvjYPMMoYhmCYoPrRztEvDlMC03kaVsrSE8yEZ+19EFEk6YIe9N
8aYSszAbgVKGvkg1jIutZzRo1RHRXpK4JDohmJvUd7ocW82k3jK6AZbSXpQCucWIQUZB4Kp+T7UF
byhSL+X0XKxlm+XMXxDIvKzXHosdH2ljP4/L75qjsp7GH6SNuHMY+jRcOeS3+6Kmu5unissgbqfq
VbLBEFyvjvYTyvytDBgs6oDc6uKrHMOTEUsXhiPbYf7G3slBws1NadNLy6PRw8BhUi7PUCSz3/04
uhFOcCvlPC6p/iQ46NLt0Qe0U70+b0INWUfsasMYKChNMoS0Qv6dttopgcjE/mwiKOKt2tzti05c
no1oRPrSB85+q0XXjItTMzifCZbcKd8rnbIrc+kijWTNWgwvB50uu+zU57a5tgum24a/oiaVR7Of
MtqBCZMi39GKTVsUrHqkx8vzlpiTfTrzhgzbTdJqa9pHXd7HqHNxyQYxHQF8MrYg/lbBCKO605Qc
OVjgU7FdbRQBItvdIkhb7RsURDmG5M65STxaSjpRgyduGZlkEfUHTrs7vUUVNuIyVClSS4Znhjir
2CKsitxaqfIlJGy2eJqRP5t6500qypn+ITd+lpzatP3lhPi0iV4jJ9XN4hbk62c+H9KxIKKk9Krl
jODZt35l1Y/Zc/SQSUu/c4CHQkyDFwmNIEDW3hd2tJPLD0l5ltMXOfsaeOvWD7EMt8VZ45Rk6vjV
EUVau5K4qYLzf28284GleJE7Wo3Wxm6YSeXUw9bXuFhPqWb5JoR6xt204pC9xZipcGGXWxE9YSvw
xyn1OQSaybEN4TfjESmt80C9pSoEngvU3zDqT+yLRZvSSuoP9nggrtTjlLTpiO7RyswnUJRx5VFV
qBC6yDdjGqWdeovKzw72cr13Qnj9+qXB0W91v8ciGTdGCfRkti6ytXcUFIHZnySNmo3evlu2n0EW
QPJkGdpel1ESZ5/GEHqLkC50c2HOHdSue8+LyY8T+vYyKXmJ0a+j6oNt4fds9yarSL5Ubiy9Nbp2
4ixGBVCAQpKlb1ssuFJPtN765q1Ea9iGkitrxgWFNQN3eZszUUzLcJOgPMlMMxjLdmvL2TXLpTtY
1j0SATw8dP8IiCOcoVO7R1pwyMu4/LMyuyMtu1mhdkFQmZNcpYJCSoS9tvxITozmkyZHhLNMNJcq
cu6iYAjp1I2D4ewgCytsC7IIIoBptsi0W4UwT6mVUxzFyklrnR2DaJJjezW8x+uXhr63avR3k6QV
t1iE45Ure6KhZqAwbaKcW3G2rkU/dQ8pbw69IPOjWCTKVNqZFWOW09Rk8VG1UxfbBqWXMppnnNvd
fogJia2nxniSoYf4VcaJttWli1OiqbGYlDAWmSkDSdaupzH83Y7aiVbnmyNF805KMv0i67Gylaz2
D2PL+Sgp88xZPSLRa/220WQEiQWy/L/f/v1SO8Zn0htvZqM093Q0ipslvUZD/c0UzziWk+rVoCKv
f7+QQWMRaG+vOOvGOPbkoTh5pLzlGAQ8gxP+tc9OPN823bREOTm6qm/tMGNuT4hz7KZtKD+UOqHv
J7Lat4dZfojGfJTzXO+SpGRLQHT02S6IKJaFe8MQpbER5D6d85lNw6hsPdCFuWwK+PMXpwuNp77M
jtEYRh/W8DLBUdhLliAcjDNu45ody5TCYH0KO87ybXuVFBkD25Q03072A5dkpJ845TQWbQLSrALf
1PqrkrbuNlILqimLWQBEfGbckjjZqVo8i84x3WzWWwS9JBPVMtZ7IY692huwcnt6WE3ZHJPFCUoZ
k5YU/bccG/X/Elk4QIZgc+LGs/9pNiP4PLaIDepdKeyhomkJe67h5K+A2aWAwFJWiXb6E4lQ/qYp
VIomO2nCjE7L1mqqbRUaDBjV/AZihaIoC0kM6lqF3m2sPkMgdIL/ogr5d/PgqglZ/XuYFgBcMa/+
Z34L8W6dFsmj7NZaVIAyWdxoFMtF6mTqgznyifwtb8aYEATfr6NtsxHXTGM0nodLeDSXFUWBa4F1
PpjTbLmXc07utKnXP0018B/YeXhEnOCNugWZjpmzH5epc/37ZUm734Xy8p/f0T/UaH/fEY5o+a9l
Fk26+g89elQCr6nyWHY5ta8E0qa+Ni0vs6oIvVeYJmiVRP1vVfRaTYHRzLAalzDpl6wo6EVYpvHg
wrqVPk83rRPOfzHW/oPs9K/Xhx4RipLj6Aj3V0n0/2AVDJFjDJLayG7Gxab3Ow1+qfFpa+kIKyFb
6H8kCn1zS4erAS1kked6m/PpXf5+iZCb/udP7B92Tl7RXzWYvgKSyJxFi/jvr0iJJbt31v6o0Sqj
3yvS4PVl1dOKHZZTKXYM9vpnXGYR57xDZYLHjmLiNIoIcXOdjmJf6gcgJpfIzKazwXC36WliGE4t
vxo1OatNOlqP//ya1w/pf0rF4CwY2HCheK0hPRhu/v0lq6uhG/Ni5OnRnbE6wYyL+98igFRH/1+S
KXTp6KQgtTkWLA9UcP/+91TkYjWRUxIRuybqMENW3Hm8l/l16HaNxu1F4p2MivwtiwheJxTok2D1
hFxgMjs6cTAkT5i/OJURZGfafkmuU33pGoEKreFYGyFH/x2hKIoGLEk7p0cXU23zIiWpLnEZf5jK
Tk/+KNrVqoXfGbDSUvIkFOvNXFrNBUVD0I9hPVjmNnn0WSbf9ixv6snPKeatdJVGCN+uJhemCPb3
Adsef0On3zUlOwBadIFcbaToM4nVYx+GWBfeN3Ad0VDL/oBHnpEnwOwPc/Kq+M8GqE1v0yfymPaH
bhthfudsmL2Y005xvnP51GWn5KEUbrnqwHn/UGrHrqWWmd7AliCxFuKFikdE5yocDpOT/8pb9YkI
NbQ8OEGa5iW1ihdluTTSIeofrVD8rAu9zmJS7ACrUcqP0qZjqUhnHHcn04YbpHGa6KTiZtSZguuY
FG27cbEgpy4w73IXoQEi3Gtm2MnYAgMV2UW6es96As66dTKp7WV8bFBXGbji1sU/TZJTFnK2noPS
iLfjdOj7+but8nHlbbUbUC5avZvm11Fmgy14uyZTSjnTtykwHhXrh9W9sz6dsGmRA3pAC7SpuD+t
F1P+8HIiWjSYOgWd5q481OJJMpm8yq3XMXEe2mxHCiyrbHmvFi18Yrd2QYU9Fam4xUr3VIRvUjjf
ajk9LASNz6Rpldf10FHwWeXTMJP26xTYTmgPZs/GeJPVEpmt6cUWu8nyXNDk1HmyC2QQEho4QYKY
uZqaLyFT7Tj+MoYLABsvr69iek1JrJa0XdASRxeKxgUkdqjjwRuK1Fv564vzbEYG7ehDLtdQisJN
RZAe3mYLfQWPzHoc5TNChrCvwoge18ek0dOG2yTVz6r6SehKP8++lteu2Z8rcGe1xtia1xiozZ8Q
IlGRnnPi7fo7QTB4KJwtiAU3zJ5nepjNM0QorIxEwk4bbbyJmnFJ322QelAB3InCklrGpZFr6Mgd
VkEFYa+Z+TY3f2K1oRSlBTLdIqsK7CjaBOP8hQPUFeX7JJpNEC7bVuGow34tlMpTYC4syJT0as+A
NtPfI8JMo7sFY0Uudln0J86AMT+pBoYmWs00eDVgc7cMo0hNqJamoVFgEuhwUEgzfBnYmsaBvtqK
I12sQ5zpflzzwaEdFLQ9AfuqBoeCxJ/aPasyzlluGI4JPc6NhvdScauGUBwT+WXiNViWuSlbkATZ
bwkzRxwfzTVr+8Z2W7Wfkg6rL2bQOoMYrT8kfKhQ+JbZJ+lQLye3ZJ+2vtp0q4gDiTXUtAe7/pmy
k7XcyqR1s/SJubcXi7M1v6nNZS6IimehERi01HXPsvYk5h7p6DT1VimQo6CxORqxh9xjN2UfMxnV
Fi9Fp6Uj6X9iyQxyR3eRtPmeO1A5LNA52OkEsztNHzyTfTiefzt17ElYbELx2SPX1aVqZ06XngfS
AbmQbMqF6SDlNujiFhTONBP5TWeJkOwtmXJKdIQYBDWpoUE3cYh/KxLd1RjgzOJnvUfaaNfA7JC8
yXmpzSCZBIHqDjpLINsGHq6GyMXhoRd/as5SpJY36h9nvIyx6ZUNN9GNnJ49T56j32oO6mn4y9k4
rWCi8Yj6Z4XmWly/MWjYrF1HMkE2g3rtNRXBBGjy/qWPMP7MMutMtQYw+rJ4BTEP+O8Ghm8jj4+q
/+xGnqhRbLSMGIr01cKIrFSv9LEFD26/1e1XwVMr4dTRFgqJ7wzBGE9fPEtepiJdOanLu1KS5q2+
YcqpXRnsSgmEjbjH9KliCEUMATZtfbPkwSg/e4nabcwOgari1/mTqX4YbC95f3TG0942bps8SX1T
T/ZOtWDL/x0NpzE6Dw13pbrjiO06meVG9a9Jjr0qf7MIA12sCfIQC1x7CKkYwv43x4Nm0Vip3xKm
fWp97LgTO8R9rB5ZdsBUTbb9e/YdXY3hnFpBxcL1EQuMsmQPTyzi80CfLf5dYlkbCVrp0Ig1/Xwa
uvpo6tNjAYc903/CkCVfSgLXZWTCly7ZpfIVpWZsnkxGEHrNcVbk7H0OjDflENuwmt5yMNTTi9O+
S9zDLbtyQXtyIVMElEWE1gOufbazOBDPj2ZcgP3dm+Il6Dv0t9gHQ+1gS6/ZQBd1OsczhxvxY5VX
Q9qqPc2dtmMca7imFcz8EGNnzFw2dTkaBrFbIcmtbGQyVzZ3nky6ktOqaWEHF8OPXd9iuKg2FyvH
z0hGCX3bE1nFro7XsEkNr+/g0VWkEkd+NZKaachekiK2+olJ+5MI7RV02UO7dcVi+jl3lG1P7uJQ
F+9ROKRjUCJucJGR3oeeZ1CU+u9QcZ4SqVQOzJIfliY+4YUFwq7LgGrySZcMLrli+UoGjj9ScRIb
R50XRj1hjhmJYGzGxHNsRnT4Jo0BBJBk9BYDkxUXgaU5PEfj3sz8QhOUBUxXHwujNGRrsMwY61GQ
cSfNRPUMG7iRKGfqzyZVHnJ3m5TfJlnGKeps6aNR+gNue+b6p1nuNo0qXxVKnxLLfbj4so1EyNMW
w5uNdB+3O9FgA8toSSY8T9ZLpwJQSPA6m/eojQ6qOQZV8VtNw41eO9eUZpYa5S2LKuIPgrtq3Uw9
yZ41dnskbPQIlKjfNaR4WnTubLCTTOsDT0xQPvRZCeKmQ0iISm8JX3PpoS22dOo1xfeQN7ZE1dTO
h/Pc7siJe9h8j+6QiQrpPn+9dipJtV/ZRVV2Fk1cumuLTPZNTUyzfwOdSAH5EssplcV9Tu556vij
UW3DwcM/UJcNje1sE+XvUnvVFAAFFgz+cSaqpGHDLImkBVD/Mdu0Ff8fR+ex3DaWheEnQhVy2CIy
R4kKG5SChZwznr4/9sIzPWO3JZHgvef8ER7QdO0lO/kJMtjOD+vHoO+bSQjyhEQSTvdiuExIHyvK
5/jYbFifMPlGf2P+PWQNjc0iw+FiU4pm85Uze8RHqu7l3hcgnVCwNZu8/lTW3hMSSDtghx5mJBiR
EbSCrcBTpseWIt9o103/ILzW3/4no9lCthfhLREDQf1FErCjXmy7yB8L7ZCp8MlKupTUMAvbvCDp
p5Hbxc61ApqveMJXYcCBCIueeWbh+rO+iS0mJOqFmUfXwVbe6nJTiuCnNHPu/Uq919FoM0wrDNlt
Np7VInpfYPfU8SMD5o/NCsxqeNLeW4tkc87SvOY+WPE6gbY30b9+o6cIBao/5BYNTsLKVgZtq7AE
dXTE6+SrCIIvzmeRk2OMHqW1jQrVicOv9TlW6K+QfjxfXU5ODJrbkDbUTN/06jtiBJv2gusYt5uM
kGS465fJ4rqz6Jlv7nq5uG35sFbhpexudKxdMWpsEt6NRb8bEwfCROmTjLhI5FYf8Y2Gi+5GVfuO
AsweZqIZzckxQgvfIu7l2gOGHQraC4nlNzY5URaWYivaQ9TeBHg2Id4riXyFP6qdaQKWi2jUKwW6
sZ5mrtnCRxyn8evQI4ZENZfuMYACmKE2xt6idy9rQ6ZFC2nkm9V5sAK52tb6Javeab61lzT5VSPt
n5kqHjfadrzP4Ak2Gei2Qb5sjSy4jweXK6KYq++EPHsC001bOAvfxYgvtk/3dV3dY226C6niCjdR
PZkCpYmg17d2/Nd/V6/ZZ/MvvlMARjf2UaUqcG7fZh0Tz54v6rYc5j2kLUadTV7UjooqNu8IFVEg
qbXCW2mfLY2AjB5zPA8qqEa/MeD46RoH86y3EXGYwJCNk5f596hOEVz4PoJhEPKZWFP6FzlYjZcp
XiBx5vKisr0mscopyOItDdB2HJCK4NAUnWsUQet8o/gxPKvKvYr8LZN2dRUrL3G1TthziiXEq8A9
R9sCtGImESIYoL5K40eXA+kw3KrZfn7NBhMS17XbvNrWXn7If8VaBQJdWetiIeo8wEhu9NoWEyZm
TkG2Ak3gfPxsz9NpeQwiDolblgNbERIzcun0q1+kv2hbPJAuF9tvp0tohgRbi/2EATA8NJmfckt2
f1Ggb4tjtkuz5jQdtdFmMkTsOmDcaq5RRcaJeJLgZOlwyd5o9/IUySW6ptG8iQA3cYF2yPfho2lP
bfvRZ7fYIcjHkc9ynrrzjmfnqoijB7d00u6JdVmq+9zqkPQ+Ckhs3VOGehTber4b5F0dBVxCuiad
O8wHljhTrGW9oB2HrQ9S81vuUB2tCEVbV8PkJPXvQvpqvC+PkSZJmYRFy/DgzDBODb3BkHmLde4W
VCCp1LdOtDBIDot6NyPkhELvrYbklJn5K+XlVYrXzwb6Tpi1g2kuXDJTADNFe+MyOUohHaKy3lUo
76oppshjiPY9lIrRjYYNy3kxysXLG2FrGgu6LGtbjst9mDjcDdhEYGe7DP0uZ5mMJtzZOcDqLRE3
YrqhxiMx/TGl9+1HGj1eNJlTD35I9ehfpzzHXc1Atu4CIDe5bRqVA8pL1vyGBXOVix8uNE5rdy5a
9podKtO8IFQJUYqjdEGqezSzJ6CzBrx6kOeHlezXnlz07SKdZXbKZp/Hzw1VMBjl9qX5KnXvVAFS
gwnhNUdeVu00/SAafladhORVajfFcFPXLfHK2eKZOWEtnF93c/7MkRSPu9KYjylNeMslRGRK5K5E
DfeNElSQkfm9Kbw6P5RjoMIFRUGxbCdlLzTkcXlzSGOZx60Om7iIJBLeqSCcwyP68Kreo4/HY/aU
Is12bdp1tV1lj/hfAHlVuETFnc9VPO0G7pMcTSuPP04fB4otJZ9TPOOca7NXk/XcomxmN43IVv3e
/Mr7QCPEQSIkaVcgistdNKbK5pkMk0Nc+orANw5qceQbwezIN65ZW4xJsk70572P9nO0L4ddprwA
hijxLan2mhWYq6dbjmqimgmkzMcj0cde1vm8YELkxaE9YHvsrsAxseJKuudbViCpf814q8PvXnzT
xXNUYEH3mdZzss0JLGh2Elp0Dt3CBw+KTkYIne/VlNg+FYbHqvIakjwqf17cOXfjMtAX/Adu0Ajk
APhqdZhNXzNY2FnA3HR1/aX5agh4nrs3Cca3X37q8IP/8XRgSPqxospG2CfVl1HtltHrGCB+OQLi
0mcj5D2S4awwy3ADzpCV7mQxMOzH4rrML89l2WoCvrWQmA5yQ1Z+ANeef12lZbp06QPpSsCbTSR4
cIzth/LWvaK8DoWN8swUCMYmIFoJipGNl2XmBjblPg8Oh72FBtuoPqDwkNO9TsSgRLVfoKauT+Ev
viOtOWc1D4THAxT1B8F8jZAEl+qfkX2qFMqpDx6BUP7ojD1vYpFueU+n4ZDVl7mFGN1V46FBhLLa
aeKCkQjqLR947mxR2ohy0PB3LYbJ1oKMwmd1LEzUH3b7ASTC11/N578GLb0ww2g7EZEPseXygQ9W
i+uPPClAl3/SRs8wlDHOB1XBIB7gb4BmITx2SKnWIefHn40vJfyh5EQwgrF7nxiKMY08mRw7JYcx
2aMDkSgCWl5youdnx/qWv3ipJMkWMU1qFxTCkhFwbrBmV2Oz0fzC8hCKt4onYtZY4ZC8Kd0o1mtM
7HDIpIXfAjEK7wZH67KcVySuZsBHJZZO8nggtAgMY8X+0gQkcKCy5LV2eU3g1kcrSOKjRQqdk75Y
7QapGchG848MY+lFLdAjnvHW6XgfEtc3FnxQfhvSP+VgExHQPC43ufLCEHEEDCjbkS1eC+NDrtz+
n1sLtsmqunoji6fpZKdsz6efl5GIYFN6HpE4PDXzPJYM8Zum3FekjPFH6+ebC6ePWodoiYVaabpt
ZzfuEE77lbg1cZ2UXrU4be8OsLIxCgqfkwklSlFeeG60Fg7yLI2BDBxmUpBqFzTJZ3fGmXhymE0X
Bln0Lt9gkrwRQhgAQa5UpItBOgPR8rzGKBEpZnYmwtF+CTThOEZQMBGdQS8zOsYFVUYgG45kHWfB
TwWE3i4/Nfo3LHRAC7mjEEZFmkft8nhTcJmp4B3IYIkCBjR0uKUzljXBI758JTeHRgBbZqfVmL2e
YSJoB/D3QKyHKacBcemIEe1UZmG9Zd03GBRPPg4ITkeUBbN0q8QzqIrw07GiZBwqtKDa8fty0r7R
YiDBHPE+AJRmBFx5eGjZZHEh4bvOF7su3Gylbhvxih1/S8h8KtccvQS2CdrvxjvCLTFJwdD7z/mZ
p77GZqW6LODIZlyf4eZpuDLR2WjvBJg0gidMOJ62iAlzAOiRSrPn4zvnx/aPmbSPHa3xU9PnjJ+5
5eDMFbcjt9F0VtaA4jA1pKB6lXZpZyJbLm29E1O0+QcY1/Yt/Bijb5Jm7J4Vdy9nZLu4qL5+Zv0y
SV4duRHSXJlJa+T9vJKYT4S9YyUXadhUe/w7067nUHYa0o5iv2G8yiKdJHjDQA865l5r6pe2i9Jt
J+KPSI20OLVIYL1JlDqnVVmIUIRN8qY2DnPyA4gsLpDas1mYN63VeV/7bN1cy7k0UePwH1OymIT5
C79hl5yoGBBcdTUMJllUYc0xVjvWKuQRy2e67Ctp2VTZbux3LX8xFXYHdYAYTssg4zUL1Xmr07LX
z9v+c8EjMzo6R3N6IRSlCj2x3AgTWdKPhgA6FTTPkxqMWVdRPdDUTTahQ8zkOt6jyUXSGIVjYCby
zOTzjKkeY/OO2on8nu5mVimm7ctaH4vi32SeUuvrKbiqWj1wEa7WSqA9BaYnUWNZ2liCV2LUIl5Q
/VCI+90AOn5RxC2J17Bxi60WOOpd8zLZRpQFQQB2DqXcvNTXNkLadzMELOFuahwG7ZipG7c/ikZ9
mlThCyuO4NVSXLuiWftKxdPvilcF7rDnkB3t0PKKEOPidsAq3fplkPgFv/O2djtWC5o1kKRPGlb4
Q0aFjOrzyW9E1BWbxXBgBA3FJX0RJEi6S1u38eUb8FH+jqyUanjjUp3Hf9Yvsojs0f/0QXQm1+Pc
s3He5RvDn/mJDm39IWbuNaac96b88hTooqN+ghojyST+ahU2SIL1m753jCPfyob2OCD05q798g2p
J3yP6av2O13DT323nk0EmgbkE28BxAIrNoWLdhUjK3J0pAr04aQk+XgusVaR4AqDq78jcEZVXl2w
uPySZgTStVgIXb2KbYaF1/RgBpAstbUPYIA3boh7UoUi4XvSi5dY0q50GRwGNW9PI7KuaWZNiA2h
s58Ze7aQ7MRo/lvRMYwRuE+4AgBxTLdTzgGB23ZqT1N/cvr8kRUkUud5YFSM+Ya7ZKR9TRbtDw/z
1hadN0wJcFridnMGM8DaIvtridHf03pz02VFEF8M5aFRixzEWuXGmcgIDV3hZanxANv0BgEFXRqe
6JAB9/qtjE9TyI9owzHU46zohIvU4ldT+09N+ecijnCyBnHSWVH2Uka5w4/GVdSSSiXdGoF3v/aU
oXs0pnCTBmmXK6aTh3/aPJNIJUNPgS12vcHSrQJo58BkOayPvlxlemTIlwS+FRSdipbGMQX9FWOj
s9axp+EbEOiSCOuZwLB9I+xVRG3kSkru8uUK9/VSIEeyF+yn/UeB2K5zmAnkdbP6DEk584vuqbVH
uXz4bvxFPxjTVahQuXpbi3Mc37T6hcGkwgcg+Lry2S/lazEv22Z8YIrw95qwek0suQ2vT/auyeQ8
YNKtrT+Cxtp6PCllz1VaHLBuJl1IwHP4kojEVAnIM7v4ikxw15TaPWa2ENXWlfEjmGPzT4oobKoa
6Z9q6P+yZd2lYs/ZOpu/3fS87WeKQguleVnVmHJuBI9CsRktC/Y0/OlM6VpbWNNY38XZaHYJ93cb
j9Ex7qgepK1R8UdTyw5iz11DUQRktgpqiizAQlVFppjsrNNC4AOS7n1ssAitr5n+IkZgWtL4ROy/
avGtJ9MYgYQj58Sn6nWQ1KeUxOweUFxlSiuVdoMe6tQVGtofVM+49/HdEL0ff6ZhjO7d2hpz7dWA
AiHUjdzdZvgfe82gGST5n26ShKr0N6R5SPjaV2UIP6quvWctQo1lbTh59/nCGpYK22IC4Jm1eVMq
CIStNcB3r9G5ZadGNkO2VC5WE97z7TqLHxaXrJyqyOMFIkJQnX3CNrQDdS9PU0c/sLOvxB8TZaFE
377G5dSALat8i0PGtbFwoGxNwNuk/0MnZZPexveM8w2FXAgGV5Km1hCXLpRfz9/S6aCQ0BTl4upP
EkA2lsspQafmGdYxBDteG1iV3tylUnvIl9yLVMbJ9kcuMVow8aBfsXsGOdQWALOdrUEULKgOIuOF
ObCvy2fwO0F6Y7V/TrEEgMl3tXqT9Zc5NEEu1Kh5SipdoWTQa3vzt8gYRtqbady7/K/pcjQZJZGq
30ZSoH8jWJyizbjRKspTUsDh+dJNXyYYhpZwu02rTU0MXxxnjlTDVyq0A1pMQwhB7JbuQI0ADUJw
ZD4F4nBLrPmV+1QmH2PGvbvalvFq8kOg+eGZ26lyowRFmW5DYJmw+IcjSyaOraPXs2VKKkdjp/VP
2HwUXHgLnrp+cWj5LIPSxNbEDaD0MePd5BkDeTYRX2jWvlvpr9ZSW+KX0WNejSwLkpRzMir/NdJH
tm4ZXYhbUSQC3kGjt8zBz3of7sUuWPoNk8UuGt8nyntUgn5z5piU+pchOa5GdRAVg8sIFH4QvxX1
zeJqHqaHfuOaMEpHXm5cfKpEmBVr6nnAyaTneDsFHoAmfYl0ZNU1YCVz7gQdq0KuzN21H3dZe5Cw
Lpk7o+r+BJVRKvslB9ZeTmUz7PuS3L2DL0q4iPhovzb9YVg+B/09ZPiTr1Z7nRe8nqZThSd1+VSl
q2mecE7otBSgFciXUx19qdVvTj6VYHwPPZb7r9l4NQAh1g7OprzwSS2Wc8J9j8Jbnc/TstHzQPrN
CO2dDkN/KaQeZR3OZTQO41VUznFxa5btUOxxauOMILGmwJymwRXJmh+rj6jYiYl8poYYxMJl7Qd+
6QAsRNXkCeUeNrGX/VrSgQMCabRX0rJWPbcW84yRwoL40g9yu9eKW9mf1QGdyNugnFPlxLOtaN/o
DUQuCXH5JBJAa150gwMPsP6YARPGz+8iuy/dLVq3ZfPehhsdY5EVPTJoevPLamFQvxCvgAflnBOR
eBbXs1j9k7Sfrvotmb2W0wBqJ3x10XtkvufGT61zRbOFtBuTsY9pTU3eSuUnBJjX5N8J7L6bVywB
ibPyuXXT6pzwekTk1wjRazY8UvPRYaGLwXP17H0uvtL4gelemE9pu1X68MMozc3MAabNlVtP95IE
ET4cOCfOkfRhLCcora4/rOhr5uUtWl61/FVvT5F5KYwGfuWayyf6j+w5zOyaP+SKeO0sY9utG0mB
T26ZgUtp02vfJu0K0w8jcgEqdsZIJVp7ILJtWIOpO4UxeZL4l0cZcclf1P7alcpUxN5uKp9RNx05
rRnVoocpMbsjXunmwS7RaYsAa4nwVsOPZ9wOya6ZiBdia13O0noZy/lLHL9aJBN5RmeTeJT7wyIF
4Ga6xiEnyP/SkIST6U0ToV++0v6jjKV99Vzd5WcgKd8EgfJwB/V+erLbSucq2oJxdHZIn/OzGb40
7SL08pRNJTpBkCvpwlRfb0ULx2Yoiqcub+ITg560DK29n1T6k1p7ADc7KXwSBECUZly/pnSnzNFH
24BZcp69Sk3umepunjBFXRqJ3TCuXOJIHJSH7Cv6u/h8bfripajKg9i2kT90yBvRol1Cocdj/Uyy
K1QjDORMSp0skbkdSLI0BAtxwDqZVzb97rltVg3+b3n510u59szvZn4nyGD5Uc2B4xOatQULGWVb
hzQDCh57ysNiSKzKDCEcRt47mtv0IhiqSxO+qcKBM0As9uSkltatDDelegmTFyX7TkZfmQMlPWkR
H3aemejO1ZyV16jZxDQ1dQ9Km3Iqm9vplnGOpt40DcNWbtRnIAUdbbVxoes4QjI+bCuwkHA+PNMi
G8iJoWltvIU8FqOrVkRWN6VrNpyHJPwXiFRwPG47jrM6VFRv6YFrZQLN7TEDCI8MeV+GwlbogRHz
9zWuk/co4x0a4PEcmEdMciA03KkFiCj2qDJqfSOL3KpmvUbAprr9wMKIvB+Lqq+LLJCvk7Uvha2C
3smluMlhueMDQk/KDH0qaGry9CqxuOfgAFopNq40dDcBGQKIjfWJkXdVPxGlWSSoxJ8F/ROrFoJj
kMGxIFI2im6DgiRjbooEDWpKeKjtLcpWtEXtS5hnr5ODvOomy1YOlD34ctjuBWquFrl2Qvz74uc8
MHzPiLlwMCIb193arXCeUvDVIvLwa/EvGRl3MEjqr9O1G9l7SdIPDfHTmrFr0ERFG0z3kfCltUI7
DXmykSPg2Bn9B0rVmsh9pcePpByV9owOMRD8hHq0rabKaPWNH6XnoGBhOLQSfiFusVxmMmeSQNcX
afU3qwuAFJqlboy+YpPMCWJvL7Ji+joAxjD+6nzy5JilJhbCZIt34cPMMkCNkJUtfR3N9hKWJe6W
X2XVP6qQE6AeVMUWhpeatI927RGLEDlajlfFeIzGg1jF1DyXZCarM67rUj/2mOtNTbzCTJ7HAnRJ
fZ8iGU5SD/qZGFy0vMzDePbEEfePPs14ZxHo2XIgrnlvr4m8TdRhqxSy9+T11aFCesRglHRHveFw
7GX5X9JV32YXbcuh2TddCDUvNldTwnzUpOQmJHuVNzUTOjQSgtMhKxjz6szQeYrawRmN8acn/N4l
6F/G0FKAzIDYKKK140fJQ+EHT2yHWkEOCq1DFjR0Ns2sqdsoz7Cp4tJWMSKgCfBjtAgX6vl3reSl
a/hwVguWEv4Y9SykNVu2wfSENRD1UPUptvWboW/KXqV9RDhOLbcqddAKiKfDmRIBG2FGWeudgQql
naVDRZxCZBV+wi/yEgMENRYbuCgQ1Yu8HKKsM7i00AHm6l1PJeb4zsZdXvOQ9a96o7uJ0QSTOF2a
brwPsbnjmTXRiOASy5v3/hV1/Nlqho128BWI055DtcWna0Fz7sWF3XxbA3GwdMTdZLvV8DWxGs3G
lo8/zMvspz15CkkG+4egiXRlRO2VtFmT9hWV+OwUrP8yFw6xcjgl4+VDIMrObf70LCRfAAww/wtz
llHUk8IzeqdL38eSmLFE8kRMbvaKFEjXwXX51TXfZYSlIYXH0NYbqQs3RbjKscXEFHInJ21OLg+C
qbZ2JfbwjNFVZA9Y8Hr0TKAdWWNSfMuzT2AeoT6m8p/Cp7xmqyF0yI6RBFh8DhgEsduNxrf0nEqS
0S3K3rWmhuOpD1b0iNpoUcPSOEV67ju8pnygo+UzkhtvRXpR91tJEV/KRAvihStpNfPvsJj8LGV6
jHX01dTc2+rKkzrM2r+nnk5O1B9aa52FuDUpnohL5Xnq3cWYb0Kv4b+q9gsiSf7q5//PrSvH9baA
wiGaxsmwVnaL8Fo16feci68Rd6TOQ2R0V7Vl+9NVNh1Z6X/rzkst1AACzLXFU7Lw8pC24NCvCpzI
z7Fm13iBd7KKCxUebA3Vq9Bpmmcl1qkOwUkWr5KTPRbcS1yh0suA0ho/DC9ydannt4lxSlH+ukcx
fenEzSnKo8nfRuMHzI5zVf4bOp/9IyndddnTK2lr65sqB/BygsS4+tnkG6vb+GL1J/S7eT2p9UOR
H4x+kH9vSkqwUa/sZE5LSnxcgVM2/1umz5XfMDEJZ34+xJBhwqtaxjcmjctc9u8hs20esylV6Xed
ZnuheimtHqWHiQhTIdkqe1tbokhSlEMJslBXNmqQ8IJnvbVi0486/mlYz3W3SSvlXc9inFnPJPKz
ORCjmHXIR0D15RJLbPkyl+0ON6wawrsbJDgTRY+dmFCuLgHAYSY3xvszqgzKkcMJM2kMA4vETEWL
DQMeiY7IEyC3KB5mloleCu/xdDeU+CFyaErt4kS82YoOtGrO57GxXjV23zTtvtrnSo7aTa9bYoQy
5KWmHj4IaJNtRQ/fLLH/1Ntkk6N9nu/pEBREepjMGTJncMHb+jyy1s57fpYYB4oGVqjiZ1Xx+jYG
yXWTZcuhfCwThLT86gkbmmRrK/P7cf00tl8QBgcg2boauYtJuNR6X8ZbDzKIkAHdBAwBrwUQRLzs
6172iIdh5ZaOqtz65PNcJQWlzqofo7H6GVi7nhuBzvlphe1LuSiYwZ3YoCgQTCpnupj+xyGSjPij
v84zb+muXNeDvM+PzbMG1hZ4g8sD/MbB2pOwdmT0nSbpeZv+9E0lMF8Vb1ImPjoCKLtSe+/4zcSw
fuVWOXXPPLPG+lbQd4ZJc45K3NUalGkmf80mOhY5BRHu/baZyOJGBlYCCDe9ncHEhy0a6SpuA3xa
T8ZiHYiPQo2BdVEi13DluDdVbK1cJaikw1/UD56GLGSEHa/YVgA6uByRyOuAKoN0aCcUWFmCGjGx
uFmmT0P56Yp/mJTsYiJGgn8doCB4og4R3eBzi1INJATCpJoKuAmIm04gvcrykqkKRqgii+szSpCj
GS90Xhs85sRlbqocwzMrUc7VQNqsHVvxAwn17zLwZRmDLh2nCm86dTVOUU0w/BYhV4kb60BVaXRM
5NDHzhqUS7ONx36bxjxU2SbMe9Ll/o2cqoNILkQBHyielXXet9w1+vpRPi3ePy3K1Vr76dttpnSe
oTApROTC9/i5wSgkpF/kxxxHMN6Z3XBQdpKUBeYU+hNRZ2L+T6/elp7DgFD92IALfOTqJYnPCZdg
jZRA6p+9CqglmuPKdvJZ04VQaUIHJDRj/jPfkTBk+e65JkHpWxJoEqZfh/9y2gjiGsPxaa2uBbOP
gLZkO0v7pN9b1kOqwBpEjtgJMDraKWnQCliFjyacWHplBgF+C3cqhk61nSlGGLGAAeDET9U66sQM
1Wlph3xZAbBGLP9ixNONfO1xPMWID4A2PKQJ0GeA+Jx5koLujiB6u+TFmXcSdQvZXkHAs3LNxKXM
777jnzPovVjC4v3ZI0XwLldeUtpTSlRron4kEAYARtWHFu4qIiRkcGgchy761Lp9WWWX/V+XjrP2
WLpf3mGummsx3VRpi/TKWP0WoyB5Mp3fGPuFbIzm+JSfuHWFAfNO9JUBGiEcwtYgvoScfqxZcas9
C9fZi7tA7WVHGJWdJa9nVZ9ci1wjM9CY4WFEGnQAIPrKu0I8URdkrCX8aOWrVL4K9F4UvIQiwnPe
24kc73Kjimi9NitSuBErqf3884CgvLTLRS1PY+6075AcUxHUqMafc0DLoj4QzBIyUz3Hpl79abqD
TpCideQ+WeH52+RQiYH4DHm7Tgg7w3LmLDloL5LxeH7xQoDbmA3S+Hr3OQwnY33EY+cRbeKoCK+t
9HtJXqxpp97mJLsMVn3RW/NPqOBUcnhEXeWHpSHlYtTpX9PPnmY8NOt37j46LMPFJFLP09O/I48/
KcQGkX1EoGDtreflX4YBhgMm7EDbCeCbxE2eV/zQoskQoGxj3DB9MdviV9bcdWrCTFKFHGlVNu5q
tLsyL7e+CcMekroiIIIUiwq+BLTDZNHl06EhGqSc7pOSzv3YI1I5zjWRCVxvooSP9db3Qd9sxflG
ENnB6s4JS70a7gX9oFrur6DzuXXL2e8zfxEJLyBOkcTS+icHDG2AsvDpg2Dp6rvUvCfqe8WLi4SD
k1osfroBkSv4oxFnlxolSAhoZwkMWKM/NraJ+33hb2sJJuxPZWu2t0VGAUPJ9/tiEPwwiT/DQgye
ycqlChNimeGERKHsKH34FtMfwud1U9oXi/Wth+NfLrebSNJ8c6kcDQkz2G5LTpLJXGus4OKjdG7M
+SGEIc/8t8qVOGeC7RpoMEWJTAYmb5XhN6l5CtsCV5RB1PwIaR1N+6ooXnpZOuZdivs1N8nA0pAW
8chELjucDFMvV7taNwl9TQCyxLA9NuQEO/oy/pOgmabhtljRu6YBKYdVUE8jTEsbe9bSvkWtCTTr
l+mtMvaCBUPMP3D6cAXmf4XqR2XiVgW8j8hZ3GHDVt20RRSXfAqE3Y/5LZuoRjvGym2yLg2HY6SQ
HtAQlgNNGE0BUazewIAB9/T/IJwDxBc4hDV0YdRUWVP/GaZQEHosO92I7iOt/+Gz/ormmUULIAP4
DBUHc1so7godEzM6U4gnC8icIWulRyCuhhMOzd0wC2ABNxEDct2nfsX32Oq0pC3Wq1CJHDeGx/i5
py3BoWSe6AyJCFwYHZd7UjPMYxUXlzmLLpXEj9ypLGnSTq2DeMQEaCy0KA7eRGOikZAnIEm/isAY
MMawKcxG7lLF+k6rdf1g1VjiChlRjZm7yA8zMlv41EVPyYYgo4kzlQEiiQ9ThSzfIIVJFQHPc6wj
KbZupAzpthb3DfTGWCRBqQ2HquRvI41aTRj3YbkRuxDn9zSK4QxJCI+qyt90Tt8lbIr6MtPMAS/N
yTLBlE4TZpFqQpuCV4gDS65/ZlDpmPMrTfNdhT0HjEeCcNGQf+oszE/k3OKORHUKRDS+1UZxfL54
OQg2aLpr4ryeWJ655JZJBwBmZsg4uujXGYynYrsHUIoZZ8J13YkiRDVHsMmzMEX1NiuDUfmbZoPz
B3qrNACRgQknVqJeFfj2imAhcG8dgYSoaY/C+aaaRA2GDAgFAYYJw0yNiKukjl5l2ZjCN+0ZASoa
LF3sdl1dP0q68Uh8Pg9S66+LtpGJsFm0ZO8mQvUo+Om7EauOIgTTaDgjOZeiMXhhr/g601JLC44e
OwM3WlT+DdLHk7PIpI9p3RrxLZKQfJjZISzaz5hFpa5JjsuEUxkCcstULq1XRR9fG8ILFEQOpnUi
zPpgtQNldOlHMjQbLmkMx44xI6NBwqSOVLF06PdIBxQZfihBRvsxU0Q421S8zAxhunWqmke+vCnV
uWsezFlSjPpScJrJsFM+uNk2ueFSlNdPaz0VyjXjKTHXsya7GSmMFrLyY8rbWzGnIZLYqVIAirHg
Wv1F4MjnDl5MH7ej6ZvEUh6hrD/KMFgo6ItoZvtfEqi4/Vb4SXt6iNys6fZqfzCeGQwkEbPJoMEg
Pjv9EsVzKB0r063Xe/yLLpsj2/SAs7yJqI+HuXAHrZ84nxxubf0Nn6Ijof66WAx2xPeAeOkebSA2
FUQMao1t2ChXaAiNmtPwxc9BFKYb4lB0mHOM9Q6LVZEmdw2T4dCtyFoaCnMQFkxCdiakmlmfGLgg
TtQ3vRj2Rl1dBpklIOGxU2cBh/9/HJ3XcutWFkS/CFXI4ZUBBHOSmF5QoniFnDO+3guu8szYHocr
Ejhnh+7VGN/6q5/2TqeSbWu2nTMaww5Y559WJMRElqHt9sPWTRXySHuZwQIPdGVwY5oWpAgp7i9W
HD8iASK1WGzgnk8GEJE3BUpmoNYEWLkkekKonmktoiqpM1B+cuzZgha8rTHbhmGE9LbvQmQ8FKQw
YogLWQmMudhL6atCD6l1O4hJLgzdeasBU1RKP6ckmKS8KU5Yq6KYxYY/DDWuxUvN4rlu1rW+6+VD
hbkg7vBlZVwSvfsXpV0z05dldWS8ORdr8JXMB5uicAyGyNiWGAchzuv6vUr9CLl7XosnQzwo9Vof
l4FwqIpTMokCOQh0EIYkWkWeja5ghodNj5dBuS0oE6gfTPTKLjA5y+YI2yxCQL8wsQGNiJvQH9ci
K/7Wu8gtFh5VXAhKe3Pri0nQ8ICipWeh7JUKpHlWiK4GpIj6t/6RtLc0iptcxLXWxXshBj4VaRcj
xoTA8b9H1KHnjE2S9oOMLMPg1rH4pSGjAUHrNzEp61PAonNs7z3wvAhVa4QqU6iTm6Kb+1Qrlyoq
iqSkl4fXZBFAeTaM9TieCsA25hsRppMMToKNXApy7tpbMjWTWB2ouBfB9FGIOhwI+iK2fzOQNYyn
GQCKULdcjq6kQhJct4uAcbwkojet95UGltESzKW7yixzhuoQb66oO43q7lTZhP9C2DQKEg2T1uAe
slz8GcTmLhR8q1UZ/Xg8KHxsKICIzEmzXyjICORqWCPqV64yLFaBAiuDY+Z+M4P9xB49YuccqQwD
JwVEmKBiCpdFW+5TTJsRAGUkqQxYgwHn2ky6o1mM+AaYteMfBFTLtiRY99bFsC4gelsB9eDC95ft
Q1GW1V904Wl09dMgPdTu4olL6FZ9vTKxF5XKJSlt94cjqxccJkN5fpFjZKWYT7nb1kwxqJlYDzC6
IQrXgBLOb4Et3NsWyySG7UVRHdrgFCE5bBDf/TbNt5wdvPzAZ4NRhcQFS6GP1hZ5fW+1td6fZUYZ
ZFEsK55mCzs6d0uEYKlfmukCl63aMdFehcXTE4gXNXHMWPLMzqVT7f5k3l7kr2MmV72QEtXFy1P3
7KVM944ojNsIz+SXl0AI/xYAipLIwWV7HZWemlJyAnmTRFdEE9M6RHkVeJlzhO2fjoTv8ZAmLwTb
XraKonsEq7xEknapRiDl6GStZVNytc/klMla8NSRJBrulyA8UReiCgj9bdWjrPs3ePJWU8cFkR24
CGY4dRk7ZbTG+NPKL22nbdu3UrjHqGRua3eX/On2P3xYfflgk7TIocaExTmunEByJA31NsFu17Bc
lqItj0v8C9G4D93glNPStjpgyakrcDp8AOz8VjXDKF/YY/6TrBFOPHGxF50IAbYv/gMmKgOJSf+0
qbnhJYYtGTyngqKT8dwO5jq8rysCH62ehQ+bn7rk9EbaSjILO0uwRx5Fn3yWjUVZL6OEDsIOc5zk
hNTfm3OVrRqfeXYzE0s7cpdFvmKwCEtPRiC3SIA/g+k72QJ9L2YOLAv4a+o1F9Wip8+C1eRuA/zP
nKxIdhAAEEpK3nRW21S6CX/QQOVFRuSuFHU+cm7ilOD4Y/+Fg56ue+iXHvA0l3Pur8o4TFdS+tAh
DeUSs/tlrzgdXjTxk3ZUAO8CraHLWIf7102kc79wxQoT/Jay+Klr3ilNpLumOxKJhW5Eajc2+WmE
VoevcXiUpr9sgtKRZeShxdLDjWQaBFTsB31YqApxuq61xSq40iXXNotboiBg/ALSwMB1DG178gQ8
uY4RYk9SofRgSFedRnBalrkMVq2ENbL+XWJB1ItPIa3z4VMFykrRycNj9wPWLKTY9cQXjdRs7LkT
9FNaxbY96kfE/G361SIfJbYR0TiLM+PIKJRRmvSrs5Wvmcl73kiPYsZPpWDUXflsKOqaLfGfhLCk
9xdm8x6QG9QStLHi1mFKUIiOFUN/JSYWqPIaVTVU6Wn6JAqzABOcHzGHlWchh7XFMr4yHkihErxB
iZ2ibQ7blRKM9CVAC6aUFiAuDpI/I39VgcVZ4NTDoSCowZ8vRGORq3+Zzty8ztCqgC2oNSYC2wa5
BLEuMErKVaGRI8jHRXEKN1abUQ4r1cZ4JsmqCB09k2Ez5KwgKUQyFpB46eKppW+q9o2vfFwXVbQK
uv4vdvlhBwenXiGAVPyXa/O0ffZQWxHx0JCIgAwZNP9Cd750EQwgdorfzKSPKk6DQ9RzlhC7gRQT
zJsaFBBbo+jkK+1pZEkoiSfT3yvRd0Lh13BBK31PhsTHQBFBE57znlvfJWOYbkvb0qM6fza0Z+Kw
1hhrdvKRACjmFR7J4JsWdWjy9IYlegaz3GG2NLoNjQqTf5F/sqSgfvlibmTKa81kX3aQ+yM3pCqu
AmkTxAzGpD+LR9AMHaHnYN92A54cRH4OY5E+PQrdVdUeic8MWV225QLxEZP+bFyTu534MBkOhvKJ
1b88h8aUH/MJnEi7p6j6XNBuFpWHpE6obA8REnWk8oyrR80fhdqHtkGmFMabY5EL2jhEZpLwbJJW
UCZzL98WLVL5VVuhUlsNxonxGveyiV3LmyveZWpYFX7m7tX734L/Ys/PGEKO95q6IBwVdK4xi7O5
KTu0mhn00HRNNmmc7UL9hMLCt45BcA+44vBfaGX8KVrPWHHoFQIhUIew2Ivuckj+0OuBqbKoq1hm
CLyvj1i9QX1FYjIo53I8sIhmJLB3GeO4e+y2LBuYO0+TbGmJyrUX1mFFaX/Xsr3MMrS9Bvo5gcnZ
IHD6FeRdA5Nh5F1ciy8FcGAHuHOT9yuJL8Bd8uth4o3OB7GT5jphC0RidwvTnSWsBnVfhFcyPOZg
EFo2IGHxUrjmay4hKOEN/JYfKecp+ETapuwfXn808PPiNGpNPML7LtoQjWGyt8UWS+1RezejXHOs
t1TPNCz0MpR0M5UMHw71RawtYVTwBCywE2GvD0UW3SsRdSvlj7QRh0ufXvr4red3LyiXSQNIwMEF
UeqOym0xnDr0Z3BR+ejIF/Cgtqy0bmNaCFn41bbX2Fwp3TVpv9F2wuQ4F63taqumWIYtNK+V5y6G
Ot/TdkTAZdc6sUA1F/Jazw5J+i/U3ylYXXkty06a7y3jaCk0vPRNSFyXOQ03cRfWlraxKFat71Q4
s/V6H+d+ieIfDUOOn84yqzcsXju6MZIE2KrIc5hx7UN6oAtqEGP/Qc7zvSX7DANohjJni6oCaiIm
dAYIkLgMadEhtLuTRTXRftPozRxYTddV9EBE0EYHSHCBb1vZmZ7W823XOFca2FgQV5bAM0/yyaGO
OEQryo+seIfu3iU7kZJUFzcsYRX1VJIk0KwosRd1ZqNrrJNj494RoubmT1usefEbZS2Dl5RsszqJ
2kvpzhZm75eHflGgyNrF2Tc6AbweOJqPqG6x2OLOHmUDM7p1w8uLgonVFwPKalz4tEyllpcMToJ9
VgavEDWZnz8MfZynDe9LqXLF0aT1hIBzMXRG63Stvspy7FIBFZ7V0qgHSzMvnIJngs1lzyIyyRyJ
95VWEmYXhDGSjsvOqbCG4Gmj1WPwPlSsSWI5HeeB7P3IRK4sU02vicWqHim8Osp6F6GewEBuMC1p
61n1uQmTbJsFGkwDAnuwVMmMhfGxd1rTT2wAD0Vod61VeJ61x8NjPuV+5Ki7YK+cy8NS1Qbo/OTQ
kZSrFOTqEB4A1Wte0rqMJi43Rjp5gAp/CJ2KfUyI8Y+ppNWIG80H0O5jYa0SfzX949pSYt0Be9AY
5nz5OJOdUPaemsXENR0hGjVuw9ASdWmstJMysID+QvtAJAM3OMStIguWhtE7aoOfknVhvnP7f7lk
2IXO0r5quEqBUUSdtK41vpCdiN9uN9CUwPCU0X4GSc04AZVX9ZCY4WLO8gIk9QwPEy4DxkrUlOOM
NXCtXETx7I2OwBbaiCGk18gxXCIDUNASbBRrb4VrB2AB/Rs52iQ2D5BsAo7pjvylYJ1BAy0kkqOF
uwJ6Q2EMCPnZAs/Hsckjb9THKGKAamEsf4u9vlCr33SELzGeYCwjMxSpqJun73+iBDl6fcjQabVZ
M8t45ztzm6oCarH62IW4Z8hBFhSURKsabZxpwvND1t8kSwkxmJbuatkuCPAIx4dH/dAn6JP3gfrS
m0+gbayKhOuALrIZVea5fMnGP5DuWoTikMU25n/kcvtBe1ncrRoxiATy0YSAB4h0TFwx3008b/Pw
YlruTm9lY5tavkKNPGrIah5dbna89CuRJ//bHS3WncHJAJwr7NmsaDXP7XfvvQUeHHNPHer5a+TF
ex1mpixhyaOJwjNlXHQB3VKGKKx5eT7bKmRlZoVerGIFdFUQ7WUpg4oZjrO+WeHOhAiZauh7tvLg
UAiwbRrCteatpObRMjmmiKaWcfNZ0BqzAZa1xi5tNPd9fKGvQn7PxsjrRyJA9tOzV6dPvWVsK/0j
6miRBrdKP0NFVsJ+TicmV3jHpH/d+GQ9yopuL/C5J8yKlWuVUO1xYSTityH8E1WGe5lBXcmbcNO+
BvRfkwo85/0XRMxzcbdmvLeNamlF1ofTm2Qo+aBl6yXeUl1a0a50wV5gtMbNYzFE4GvyiyMZykY8
jQiOnIljp8+7sCb4pLSnh9EUuPZNeqajbz6jfqPy5fsfEeUvfzwASzKAMAjoffnbJgVL0CD5rBZG
Jy7rovsygFbY1LK96eCOTPMKOf0RQ50pnPjiMbiSljOrhY2bn5gV6Mk9r6+W5Dma/3TrV6POGr4/
xD84xmDUjRoNCCB3/TL6F7OwFWRFFPqCtfEou4DW1LJOM70wxafGpkj5JPlvzqdpZPtxOPAJNLqd
cDoiPzSLXSl8SfUZ52ySXkWwZCmdv+pk3j9LO5oZmfA8/pyzRAQk5LDEJ+ARoNwbJWfWsOuAfDPB
nfFN0Fw0XELQEGRn+nVUzGQDJqZZfu+Hhyj9MFwvG/ZeKN8SKAb6b8cmXsm+NDZjUl/PYSEdRv+k
VhN8gwcq/svSWx/ZJesMzyVQwycRMLqDup/l/kr6Io403WHZ8OAiWXuWQ3r9PY2IWv+bP1X6CyQH
aPf7H224g1qhWh0TkUoH6Ei9RzGL4g9Ix6lp3horTOmBYVF2l+RIzrMfGQf5TPmlWPMpYEr+k8Ez
9vAT/G/sHwRsig4NlYti9NCQ3U2817y46fByYY5gfqgVmh/2n7xCo12ci3Nz826kV1Qb7xB+UexI
nwZhGU6dGGj/OkSgQfTBX+IkG3zFvEtIwnRtGqe5LxrQRbTJ7XaBbnuDvNSvl/lu4a+Fo/xXkkml
zJnkdn/V1OesjUkOhdt9XSib/qtHV41MH2Et7ti5R4Hr5F8N40VA7ajlz+KA35Z2HTIUy1hYKsx3
Zgwojwi1dgsmsU65yNfxLl8Mc/pfZkqRwxfb0OWqt24VOfGp2bfI5ObJrfjB/333/oirgjtEMCcG
jugy2uq+LJ0MxpoC/mJlQf0zbAFJ/z65gsZvJZtgUFCggJCjZUNviWmIIoKxXSCseEv58K3YEfKt
rO6wEOTWvL0AiH1F5DgteFcNb5WZzBpuJGOmsOa7s/zGDMGWSbcJDLL7Izetku/Hx1Q+G0AM4FFA
GcXIb/M1iZwuUnKcVFgsJ5igZbb3G9Bcg8RiJbi0/uZYcRIMlO3k9OqRknWMwlbiRNtbY/8Qugcg
cT7mpx9sk+bmB0BEN1r71WH3VDwoGOE7TjvPIRluoeVSOdszcOKjlP8BGOSKi7Z2dZOutGosUANj
ETABdsMrb7Aqflv9hqZ0/Al+q2sKj8+YVe4J9W6efmvJkbWbpS4tHk93obYLjgAJUbmxzJnZGToC
jzmDCjY1VHc+4Zb1qizX2KTIwGA9nz9GTnffJtoIWyJTWf7e8beInJJ+WvwzZkdgRivQcafwa8gO
+WIUVgx/uj829Uzm3E27G5YBv3Ls0n56idJ13a+ED1w6OpQaj3Ww9tCOUiYN08QNR8sTuus8ObCy
+uCkrW48udbOXDIUIgGkCNe0SEp/1T0EDmtrsDFx4wpERKMTqcb5pYK1YXU8AwRsI+WgC8dwzM8f
ZCfMogJSqJLZZvmoENZOxeaKii/31gHqTAnw35pSKcqB/Cxp9CoAwNI27PahtB2Aisgbat0J3tbs
63aPGLpsnq72UrON5Tm1cqAlGS7RPX/Jbxp87x4/lGN3Vi+syJih4tokTTaZLawTW7zavMIJmhe1
kXNCIAopBQO99lJ+8Xm0drZk5dZCnVDwUu2VNSGJPVlbAQ32PP7n0ZgwcAVqSdFw8BAzYVqeZ9vF
pFJ4a5/hzJxWZr+AYm9VbbN39Rae7papSj37LgTgMYQpcCT6wjAfUild+nqzLw00SgXpDWgEKOSG
E3fBMPxPJyJxbFS23qc98IYu/8DtAM9eqMygLJ2fyEh19OPcPf//jlCkmN99dKsjjfs4wloJ9OAb
TZWCuV//Mdln7Nw6+c24x7SgF9e97vvzgfE3Ek+QayqPfhh6W09gFNzFxdXgRY28PNt1g3bIpjkI
qRp8y6KKCEe5JWV5kqlDAfM1fwICFwRCKY8w33QypZ/FCqIP2W/Olj5xHvo6WgkdlTnI6EvxVaiK
ZHsKG1YJHEdUePQBCpALj/WLFVTqoZCED/LkNYkiG4G5ni/dmvSW1e4sZ80iIBJPKyAuYw2zIEX7
8lrIrFyqd6kGPxrCDhO7tPLXFubc3EuoPcfK8YpxWSavrDzl2q2Gw2MeEuuacq1I3Y25Vmn8Eu1B
kIsyHqr0X9REiOB3isu0kMJUtdEVSgw3XBi4JmSR25CdWvdolrfYcMpheiVqkXerY6hTMbl1VP/K
7GKAUZFrNGC7xkAgz6AxsQBWrw0yLXrs7/WFrYQWfQ/1ZYDFYMe4BfnHC3ed9aY7LW6o4aP6N2ek
1pgJ0j0mbfGVOGEKtJ0GKU3m6yM2kS+NPoRqbPSgYrDvSBEa9AQk6MWtZEqVb6uW5auBtWiPlooj
EluMMPU+5t2axJF0X1qdLlPK/Co/tf0JcCwjcFQtJoj+luCOLXZoVkg74ocRxU85GeAFMIro3/m4
I6fT1LkNEBmDnizwDqsB7hXGTdbX2OjUYwwXyLFA5ztvNGlWRFNaGMJQ/8oONIj+tYzU+P8IX7Gr
eWMJ36EE9QZu0VOSJoe3rp1hc3TAULInY3Jc9B1BEP0rMw8oVHQdMNeWIVdl3hVjF5CYctGJ0YrP
WniyxocuLb1eaOddCljlm4nnraV6aazrRJ1JCKdbkUnxR9Fcsp3JVmmDJAdAil3398anmJCegv/N
v0rpeAW+MeSQdJXOkB0hnWtKmyNyeCUcqbX1zXxLiV/QJ3v2L91cNO2h+RvULX83+lTTvyOy4bFm
HoVgSfT2IfZL/mac+QxJGAWm4Qu2RpGsheCgCWv6qaEg/dgu4k0JDBYbyrDM3aPXfQOtc927hKqX
vTx6BRTrt2QItk0LghQZVWM+TCR6AVm9mvd2YQRp3dZkjEYUoqc4dTMD1HMI66Pc3jzyfTXpKnDm
tzL8jJjmb2EwumP2GaJmnTSAHThZ3hwI7DW9TXn25C952FMrqKwW228dB7Vgrlthg5wtn+So8AxA
7YALkg4Rfh8pevGT4npTw2tbHY1kFwk7tPKphKZiG41fGCXJBlIFZvlzWOuoyfCFkce1rvx9ppzh
87XVmVxWsVszEG4OrcTRoK3JAkJTUbanSLj1a/Jdax/X47LjRxnsBaObhEONnxavXIoayV1q9MdV
+hd3d9G6u9qZi4rrDHfhtih3DWAMAV4rFBpmV8AxSOTww0vFiDVYpr/Qgqp83porhtNLs8dkzfdz
tRrGhxhyOUxoJOcwOhDMhWisSM6TFxioIfiwTq+ASI4oxQ9usg/GHZ/QHEM6JYulviscfOl6yMCV
HnJ53RfMhWfhfhqgbmQUAdzpKdD2ZZJv0IG46LZHDabDapKFynVD5PKRv2bKaVA+dFR9uzGDT4e9
p3eC9tl4n1TYElPQ6sdRf0G6gIYK5gT1LpNjO0BbBHo3elY44TfTsBo8R7Rj9ZMANemvvGL4wXJh
5mHOtq41UVf0SGwpaHO8Hx52XzyhobQMx+zALm755MSReZ9djF9qS/rIFlqJkD+Z1/BaUHUwvZOF
JRm4BlqomcVQ8aeJT4K6tuJzVOzw2rJMsyXxwOgWo7C6EjzoH0RK/43luZL2hrZMYT7mW0Q2urRZ
TE4TVOOkS8K5o1jTx6Nf7s2VJ+5dY1G1C4toCCqdJt72wHCxZ6l2qO8E2ICEVEkLfZh+Ii87wemQ
5Sc/wiifeN9K4SeL10aNPKSZh0CQMNRwSCRQUrr6pJIhjKdzg92Ks0StdkX7zfy2GigbaMSPfuMo
JpPzXY0BjFaoyCCor5m1V8HTEomx2GCSl1PsVBvGUXG4Q4o+HwmVsJjWXjnog+jaUFQwdEjcBxyQ
VGYeASBtbuqI4pbTpL2iG3a4cnkW3XCDFIt3zhWPmLoCgH74yeEI6DMiwSnkFj5Tx5BUEvXTISLL
DQdBihg59UPBvcx6V/2D8tQMS5KT52q61AZ7wOmb6VuXOYMCsRiGC4crouZ4mkqMdGgNYvZA3Jvp
YWr6iM5GHKwtR1Bw3iMytl4wh2fWQ9NxV6a0VoMJtGK9ux9aHFrFAlXDE55SQtCtuYSWJeJPwJmJ
OtWLHLQ3GooskXOafxPizdimnFQ+1HVAb9vMFpHulVurcCTEbr510auTpi/deEUpGlvU4Tb6Ke7h
PqAIXyGS8ElviHaE1nT6TPRRsbDg2DcUf+JCQh0T05khEoLyQUBZIMw989X/C/FYacRAeT8m0oiA
zKP5qOFCQZS3W3DtoGZwDVKfQLHPsUjNq/Ezmujj5XzrRkm2z2MP4YDBzi8bftT6bbNHY/iMvsfa
JNkJ1CMZjNjl6xl6f/3bE8+B6y58oXc2vk/gJ/CJLRdSlf/q7BQD2iatxpDE3csvn+n3kCM1ctgx
MJrwSyWArNbistckGEJzsfqpUOt2Sw1dD7/VjIlYyS4pagPz4rbuDD9Z/mUApqV/Evf1NebecldV
fDdJPhzvAZ6zYGXsLNoZfbyIEIwkgRVNz8hRsjD0VgHbHR8z967SvyLaCLWdUyZ4Q8kAAEXCVqmv
mX4w0c/lfPc9c9AmVNYaanhssTmDzYCSegzWIcTQzrIYv/zZ9SdT9rl0KYfP2H38+qDIP6H59MIY
zPCrZw2dK8CAYvY6v5KIR/XlSclSZD0sSkfD2/Xo3ELZRSDfwLel7aWZRFXKr6EzyCNKLSfJkL7S
d/QRVNkUZzi9QNrQ3PmwK4YfQb5YMKr8p8TTHqcvHFhouSwoo4yFZJACRT93J2AWjWPJ7kJgejQh
zksEQz6IdzReS1XyFqKqLiiJ52hqZ9QYEHTb1KgWYn7rKACb9mckpK3Lo5uI1q0cJ50OgxQGrmy5
CqSbbITqwudS3KVEcQkGyVB4IIviRkSGEojz0mJM86X3P1V3gd+eDhOGZlFV+KNgULI01carK5xy
8VDWj4ormpEYQvJ0juaWc4XPA4kKpihyeHG1MS0TTxRk/LdkOTpDxEI7U8CaxY9R3scBlvTwzwSh
mfXqtqfyvnPnJr0GJXHFd8w5X0Efr6SHVF/L4S9JfmVOwkklI1ukAjPSebbquFEUp/K5cH1lHhP5
obELr/AJmDoxdbZSz9DvSgqJL7eRl0L28k2H0kOo//V0vC6sLh6dNjw20DkTVPA5ExbZ/dfF1l5q
oHNxD39qRFg5/bRuEZt2zGpqUv0uetc0hwuEl64YAY5BTFKqi+rdfKxTONu9fI928RdVYG/D6nDd
30g5iOY/gfbeJ/QCrGOpHskUUZKHiNk0CJg8m083e0n9L3mxCMxfvKIYGf56GaO8do+rem6xKYPy
MrgXOOMiTIsaJ+1YXAf/d9pG8byA8J/lqjUXQmtjR7J1KdCcNHyc/QeAcHHRWS6p+AVTHvkBEXQo
/3bqtUMR1lZfCkQsiX15jqzCN1aQOsSKKrk79FBDa/2YxE4s7BX5pJOdGP+2vr9IMITHNUxwZIHA
KnK71jBaWAQ3MncxTceNhFmIipuySVRoRwePXg7/J25uTEWoAfAqgWDhWzBgkpTYbdV1GZF5CuUD
5mi4GymOx/bHq9aGZqPLyyndA/dfrWTzxCVUz+RRKrBhSwh1gpVQ7mSYT0oH/E4/iEiCZa911DCy
CwEcb00Ce1nMu1pZceuxZE5Bo6aoFFz/bEfIpaENhrsk3Q7WNYRVnz3SGAK1B9toNw7rrNkb8ImZ
kAw4NyIaMr6QCao79rehY8QX82icpmcioMn2635RggEGpDAU6aKVvyVOD55zQXyPFSFlGlIWdN9W
fwO17VIQK8she0tluKjlG3D6uF6b9O36PR0QxY6PoNJY2uyNCM6HyNeXJzwe/wbl2kKigT1Sp06L
Oz5waeyZOIfcgDGPg3hMJyknnVlXKkcj+qv070K+qkaJUjnZ67CLVGti+QwIxiJ2c4Dp0AzC1bLd
iLw0kv6QnYr6AAqZtXm90HhJquTdCAgLU8/GDNKqvyET34bKV9J4iXEXCYMj6X8lR5lhQSJDEU2w
8TK1cCmEf6P7djnE/OhHh2XgRh/f+CGzYS0OJvNA2FziR09+mQEL0wIL87OcLEHIbqZMOERPQzMF
T2+LAYklqy6kk1zSAZo/b5Eyx+PPxk6o/w6TVq+1Lrl/aogAHi5K+izTZ8BYZ3wa7ibERB8RDXyu
etQszzixM3I4xleIxQltCEETpbtX2IEBrmtOje8U6hctAcdP21073e5RHCjnKsH99AFpm3Kk+f2p
NC5BupHd61juFfHggfGFQSR1V+QlCSod4fzif0qPf+YmMZhyrfuPa/Llw2GkJtzKMOkMb5sT6Dik
d4HJlruA83PU6mWJUJbExLkCjJ51n1vvXGbGLgwYBPY7o5rT3DB4TqdAXO2iMbWvDBJEvvuWYZgD
pxNikMgqWadThHnLJHub6Y5oIG24ZemRFNAquNmJcDHla4wnqdAWBZwVGkeH6c8I4Vi6AJJUiGTB
TWAtRNbdyPEUdyUCDmpXJSNmcs5k81RMkd3Y4ZdGDy3StpRJkFKIK7f+h5ZxBq2AD4jKWGqYQywF
/1ZpK0+lId6Dxi7itUdJMMD7VYt/TeCQ+GBqhyCzB90pxW8yQseYqpZAebByiKa1BZ5xHe62tMT6
3CCdw1oobTRzv7CsTzaICHdmiUrByR5H5/TjqcTXMkpvHDO8q9i9jwHzMW3VJ8ghzp600FA6W0TY
45T3bRV4P19uQ2donIvuGVBhu5W5cbVmLUpnGVNDIcqLEGyo0DLjZebcoAYzJWco/rk0Qd26BLTO
RWom92lTJze7mF9Dzh5RFF9aB7SoZrcl8ReEp6ygd60Psv/RB54S7WWm7zR5SAqGFg/zXbRCx11w
+A+CN/OPVlKchLQiEZIk4FKbZUKNl/o9esN8hqIr7m85vP0WCmAQG3PDQ1xpDnPFlSDTcSPUsEU1
gNcNkrr+X23se0tBjY7lfMSxsO/wkNU65EQYaW78zHi0PIQh8jUkn7WcshnXPosxzSxp3X/z8V8H
ALrVdCTLP5bBmzvp+RmqJ/kkSWbhb/JFoKkhIYqHRRmvpoV41zxx16Q4BoIzk7PcPXecW0V1C3sN
mAklKTqSDICfXkM03TTExfxW2MMsts7mmNKxAf5m2InlLCXdUSu/qvSEV2Le+FgMgrUuriT/22h8
PIVsa7Gp+DokQ663kQzzfqYrXwObqhABfq5+JHbGDeLgvNojiZJUcBkN/x4oD564Q7GYUZUJR7YR
vcTbAT4JFTWJfsE8Qqeo0e1pwlwSICUwEywQ95DTOnEXEWmZCCEwW/JLxNjsc85btLU+uLY+YzZJ
nstACnrTrETUgtiw0X5eELhNa1r4FtT87hp+2GqQK9bD/8rmCne08ZlfFDzZDMRgjBFQRtLhBppf
VEJgnjhV5NFERKdSvZgsPqZElEag6yS6oWALFr2TGkkgjo5LE70199mM56Z/VtWrCDaJvJX7cyZc
ohwLHasbLrcQNp04UVTpWqsfn7a01WE7IJVMCBQQocGUxgjme23kOES1YB6kKn0tFLHkE30bjOrM
pY8kWV3V7LnafNVjx6Loy3eM9xTryYo18j4GGCKctNbNoo33dkby1Yu2mtsRmLpwMtV5VV4uXOYm
QknvHkvmKsT+mADTQQ5F6u92RHbiaCmrh2rhWwBWbbPegGeZkaxpsDtdeuauIHWV4W8ObqarSM5t
VgXiMJH5BTU41aIfzVRKsYQ6rOdirfD+6CJJLiQ5pGvPdZSwww1vRyZ4v1mX73Sw4BSYytXzpjb0
LoGGCI+Sus4Apyvjb472dyiZRSBjR2O6WKiILXIaEDl0UZN+KhHOXIjdQuOVUAhigOIfI89dcs0S
78pKw2C1icXDaI2XxjfgdvT73jwCQ57hutWr9FIUDzEHAFkVG9GfrkpMhy7FUYVOTtgS5TfLSor+
9GK1iI5OfXWvgo/QTFUmP/CATZs1Qv+2LBwZZHGUYIceavaNSYp+hcubBUqBSVYHBlPf0/YTxJSO
SD1M61KS8IKpgZUmwprurBMuo1kyG0fsR+ZGaldh49SWE3ErUOSJ71k2btJqLwzbanwqRCkisyV3
ZDocSjTs/O5IDAyBswL0UV4nGh+iItRLC8iQaqYBCxHS5cR0HxLjZy1+6ckmL58J4SmEKUnWmil/
S/hlvB67Q547pjTlHj0HjcZ0I3WI9Xamt64ChtJcNeVrOl7bZG+GBJQi/A5/E1YnVv/beOqi5YBU
o8NQHxVw9vXWl1R2n9PJoHjBFx76WcQAN0KiUFUas3132WBhYUTEsVwpv0n+3eb3fIxZrKJkAKzb
Au0lGA2pb8NsJZ2xTs9OoZnfhlPGWlXpXtnwCDx9IU6RmqU4ABiv36OVoO7D2ewZjtuis+ajV2HH
RmeW9/9xdB7LjWNZEP0iRMCbLQmAJOiNSEkbhEwJ3nt8fR/0omNmYqqrVCTw3jWZJxO3BZytRuNZ
FTi/5s+u+lin+LU0hoByutZwnWrmPRHg5ZrA4WEd8w7KAghXjDH4y6GHrGZ0RcEhpWq18MNWtI8D
cVYswXwCUgsUtX9h1Tt6/NNDKCqmRyh0qwH47qCy6tsb+peRHrDkTajZJ6ipLepNf0SWydSq+A2B
lAU45OiCyhe4CkbkKMAYBY3dvwoMzUQv1UZnM36umsyzcG+SKI+K41eZ7jkyKSl5q0EJR6q+U5rI
Q0jMgKhkE+lnd22gBKYET4dnV3WkblWMqt6y8ktUGIlwvZv4Iqi1+E7/f/IJ4+x1RAkRqiize4uj
W6d+zDkOYetTSJHGLpXpRRyPHLNSdcx5wVj/CTFqWtypsXhhbk04AUWaOH1BJhTavZn+tueavDWM
z0yOMYyXkPAATVEAf0q4mWLjLceOFG8WNyyNM/xfPlLlw/TjtVg8TUaMwXWpAMXwDovHHjX6Z2Qs
vA46pWF1acp/I4oeVd/L4ocUsSH+HNKfOS9A3B1y84YQhTlEUGCW9Yhuj5sj3VFDR6u/aai+52yJ
nn4p8zfJIHnxiVRqr3ReZLE/6r1OOkM9XsBKiXgN1X8BDg5BKRY92ap49mlPRRoi1z+G/rzSMJUI
yWeGz0D/BosjGTxCNmZNux/dESERYcjicRi+DNQ4y8BqN3AYK/dCg4PK65ZTth5I2lqzhVnwATkT
SL9k8H5ia0+APVoFMNyToa3cfN6L+R3Raa4+GyLSNOIvNwHu8/mC4ZVSLlwJ9Y6ztEjvPfd1PVl0
5I+AHJ76yLi0Gx4KuweIAYIjDjdkEkP0h0o9LJ1VGBwYOPjNM8W11QGhRZFZSTrORWY3IFtNzy1M
MM7hO9mBpYQsf/gCSUA0CQdSLzA2CB5Wes7VQ0xgoH8auq8IMF02ffJZr3Ummh2pf03+JAbclVXs
wuQgmS1bzobDlv+7gurbsLLpqB4KhBcKa6TJf82cJi3uSQrpOXcmDMMZY5V8epU6CDvkReSwtOln
bb015rshVCexmWFuI1eirpKYexJpGJACFxACtwVpn5RXUBBK59IEwK4KQ4bUDGo74dBQT+DxADuS
2gXEh/zQZIEbcWwU+P2U8toTn8KgMuu/JMTvfO7Idlk4+dK1x+lHGrblabmLbwLbro7XIAnecRaQ
ZyKLe0RNuJvcpU2wII7VB5cqpukOUEz6ux45cr8feGJQExnZRRy84afA+RhkjKdOqc/74tXazlfv
fO2FtAsxv2ffs2Dn7XWaHVduDgKU/BAHq4yVwsDix++mVoBkYzDMrfe/6AFh4cBdzf2HTp3Ya4mg
YyxtqvRgos6bojmNcSrUK7OAbLl2yy13Va79DSIsDvM9qi/sopavZzL2ErBfpX0YBZVvxlgrJykn
+xb7Tx7GveifqNcCfT/4jEg8seKTOujq8X/937RjT9Cl95LXSBSAUQng1LoNLiPjbAzyBlroPcbp
bAzwDOU/HeKgv5BEGop8YjhVUOCB4dt9Ja6B1VvDexneBPVpybch4EmK5bXY2SDlQOALxw59Jv5v
NysSR1EtrN2+kwFn9GkyvtMSgLYpXUxTdssaDmDvowPP18OgONg5a/MXwIg347OPHiUGF4QRqflG
QgwYqluoXmZkGbr8ZaXUSp547fyLKePahy00WzfZ5yvxYFPozJSIM2Nf3kEkDC8So+82/JHDl1Uy
1wqbvSwc4uqR+smmBsgoEFFZYXx38MdYrI4NlpHh3GJJ+RJoyPl9VOk9VRx1OCsmzVX67FES0Svo
IlzD6c4pqgNujKqNscxRexR3f7KOxua7rV6D/F7mRAeeLfTtcnCvEH/lrjZc9JawB8kxI2B6aeDK
U2Bb4J1VYrtE/e52gbSTO4LiWaBF3U9doYjkgM3mKykOqIs36RyvdssFAxHGjgkUxKlgUI5JGFTm
9poOmS0x5xExBhdeVxNecjXYx+FqJABgaYRPNuGHEqA2/7cjx1FwQpguqyKMjjFRA61rYcSVOiDw
20CGCihoa63rTkZirkbpZMCHmdF6hXXtME7apFa46VKOG676YT38Kw0Degmsvqxxs5K+WN8N0T+T
XfoAhC1rniKjmrJ+tHzd5WNIXmqe2Lqxj0XTkXwcx8OGOEPGn+pvpmdrBRJSkNOWogZbOv1VhTCm
htQe0d0pHVl46NkgRNVcyENDdA65kA1asUGbHmIf79B0Ekwk+Ge942EqxrdM+VCooMoifixSwbHX
totmAvmCEmjr0vpC+LhI3BdlQjmGBzRtSf3Ug3XlzdOBFWQa8BQxq2pynIdeiRMiZAL/FSi7BKlB
iOl26sgOLK44ryUEx1d8fOL4oceEtQHvFBx4hNDpeNiPKAfp4QYiQ/jinIF5tRDfRLSc5lGePYx1
iY7ri9I5umJCV6ieUcylTi6Cwv+syy0/uxF8k4Y1z25Tr3vpp5GPAtLvCA994uFNNCWv9D2p2pYT
LEuWNlgsqu7NFGGhUm6BfT7065hMtCgk9YiHwqUeLzSs2S8p22rjeZQ2k7Vbo3Oq2ARzJIM/YKfG
nkNQldWuZGSjWR9tSeKpHfZeHcBawezzNb6X/jGKQfYy9xcR6uKdoQnukcUU/Pzkl1gAUXiLur/K
f8rDQ+/gX5jNRst+Jc1rS2AqW03dd6T+ihrRFcxoUJnhMXnT0ZehvcjiZ6/i/q/ugvAu4VQLTyMT
g8F8hpBugPEy8uKQHJT3Idgl8cYdwoKo2e+Z0EqZXf1MikqpE//0akLTljNcESUNl4IynSpTAjW+
QHLz8c/qL9mMvgQNa5gyE9sTJ+kKNIUTt5efDCDSFJUFDU8Q6u5YOk409aBbCt50edNiCdYAtQcQ
2IwQ3TJXQ6H9RMiy48/AOvYVbMHozSd6TpA/iuKjbm4WQTSN77U1rggG7uZdSf4E7QqJgbSwnZr7
5PYpmwIuXKcDvFrshERiMeTq/3Q/BcP/DJHLpNV3lr9h+34pfEtZ8KWVrwyps0V5HbBxZZ7cJtqK
I3xKlV1BJmlKfh/KFj58K7+U8lbTiHJgeDyRujk9RmvbTY+M5Lr5JvdOqB01a5+Cc2enE7vMDpnr
dGq7rhBJTa8OZ/uMotV86umXBkPIEtNty/x9iIgqOgwfSnMZoSuUT7k4Z1RU5UaKdll9rbubBIun
UlYdR7d0V8KXMJ5j1Z0oq9TeGQSAMYVbs0g0Eb5P4XOOHkvUnF+8idlXjzO/re+yccjZ1q4C9RRg
zMzHf8bA3qRj1gQNrvcKLJWj+KpH31nF5FP6ZCmTO1FdVdanYY90idndyEk7lLciWtRME6AgNtER
ijvtwi/qe2ZWbJb5KS5y/KLUAvuAlJ7EIJTDrExPlKBB4mEyjWPq8gezKFQIDO5G3AXjXeCNq/aL
sRmTvECuwJum/UsCIobZED0N/+rnMHHusf/Vc+fpMgqCHjtZR1jA8FKbW3+Qmt3ATgC5MKBJPbVY
n3pR8GrZm+bJLe8ZuWQ/ofTNQ68pbzUynNAAJux14Stk4Tz1Zz+4kzurMA4wkxf+WLAipUF+FxCb
dtmgN+23jG7f2nTg0HTZ1XSvzhMkNX+i/GKt6XYT8+yNyugMN+OoHcfqRZyjlF8gYhONIusXugrT
PIzWR1B/BsIfUdxJvJ8m5CXuIgeT6fF1j1XRstqQGOnJxc0iMbtiG89AbAIDFhskmdTIWQ6sdDFi
FgCcO3IEzEuu0QS5RXGHy7AaCWcQDVSqMFdzObSl4Fk10bnVeLHUHTyLcPwNXWhDEF/OfnIqxC1y
JfqdRdxcqpgN6eicBhlUgueltukSEe947PFxtmFgoFeqW4+bDwwVG0GAQhFcCKd/sCJE5EAYQPJk
UYA8Dd4s3y9G4HR8H/5GGAeXhtVkjzaV56bRTrAa0Y4k81ueHyNrjy86Z8sHWz7An76ni82KQ8Ym
v0BapLzM/EU/IxeAho8yNHMOnGzbKBsW5cvReg5A7oVcEvOnQZSKhIci1hDWqSsLtG9nHXx2vVXG
62Q5fXttkzeRmUSqn/X4MsR7nn53XlCZ6xJupsano3P3fabijVndGF+LESTVqQi8INwS0Saoh8Xv
Du4Q6+jqKJTbYXDS9NqZB8or4NrrJckhXOvAitJ9M/Dh/tM4cIM19XmQOiHiZEw8OfaTjI2gQwbu
xAha3lvqObeuGbBQCjgOfKU8K9N+mL0hdcSJcAA7CaHU2uBBSRVWMAFiGUHehagiZNBmvcukMhfW
uwaFUM9wbcGWKvEM7Ag5QuGDStnvv5gYuMgqmQ52BZ7FTSfvGvaKTQW/cZUN28l6CrQqExP+Rru7
RuUV4UsGYKOVXHWYKu9KgAeXr6mxs+xlozhRKGrzDeXIr1SeLVWxo+wVyhcFDVZYZcBPeBpbp+q+
JETdkGoCXJYBFBZTeozKPzHF5kOs79nQNxJTXoCKWBLuk3nIVAZ9y10aHPjYSZBP+LwV/ZbWx4EZ
OmJ3Qh75eAgCZqUzQp3tH/V06NnymSNS72TPPKrUzkZ9r6wDjSOAvRhrGjU+EUeF8Z6RaJv+jP1J
stjfzgSzc3wNW51xn3oe2e01sT1zEGBoTb0ZFpZYXOqfIb4vkr0owdG2byYmTmTVOHp0JG+hzXF8
vEnpQ2s2xkjBXl/qgeTK1p2rj2gq3a6+jCGaJ2BnqDn5p1R3dH/6QP6C9cFVwZSnXlaUPLwKdw8B
pIbsuOgw4HQ0PLVaRtNPJ+8v/y6jP0VAS+Zv1fbcdB+BfxtlgnSwTfCsNS1OLoaD4bNOrhK+RaF6
dd0xQxIvTbDSHKX/HZENWsaHEGCr9arsHEG7lkE+x5FiKzicLA58qpyJj8ooCYP0P5LqCy4XsX0/
ev8harhEd7TrAAINMqEUDt6lNEQlPHIDCHRVwR/IV5aUCvjqz2D+VNlqzm9B+IqlkzuxR9NwjiTy
Lmtm1KH4U3oVeNuxwIjTXrP60vKySOqhbh4V7UKVw9A+ytxIyU/FJsZQj2a/m/TLslNqcHaYI4/0
vWnPY4QNizRiWeJD1HBCb5ARidUFs71PbzGlnoTMTXrl5BMMQUEGOLW5Vq2q4Rh95jzpJiI72BDa
W8dyRYw7V9N+9ZCJlM3qyGG7vQrVc1vdE1ED5bKrrZPEDQIGkklfytSr4Dni366BlLZcPGbwkCzk
1BvLuM0m2x5GvrUGnASpL/Mzn/iuZMlzMsgwPAOrEPtbUf4uBLwQzBZWqeIlYWovotml20EaJmG+
ijj4s9csPcv+3qKqlnaLbX9rnQu4IwkyBKIci0VzCoXL53gvs49YvXUBsMNXHm4qrEpFvzSomoLk
x7XnaK/oB9g3tINqWu6kmBG7/NEoeFsYrhm/Au5aeU2VZEaXIv9qdS+bPJgkg6yfRu1LHUGfkAvN
iiT5JSMQ7QIBNqn8F/JI0n4vW5oC++lI6Ody3N5GgsBahRnUhPaHctlw0/wYsrphbdqJ+0Q6mvq0
ZbMISAMbO5JQCK6cWZZ/NcN7VX5XiW3WnyXDzCTcjqg1htzgqUDvcCwIKaU50DubBnYSmd4MCBZ1
0pxJpXX17ppIEC2FVTV5lP+Sfp5YYKsECUa3Qt4seaUypgPpIevYCph2tZZ8SVi201domPrMANoJ
rSLyNwY/Erl23UmrPCvuUMWfW6KpiGRXrml9ZZxR0C532gf0Jgz+Ees5/EWY/mTmVmzC60OB8Fr1
33PrGJTPUnpKBD2JF0RGKfda0qHZRgCwQUyimF6g2e18M3qXmT5TNVh6VDhSvkuTawL1Vdu0OiQV
ZBDKW7xIPOLCFqPNShy3PooHja9mzzUUicyi3a5ym9mbdJEMafC3wx/sR8N46I24KrEqxP0vq+dS
Pdc4EOdb848JM81viBZYOYjjW6vyaxjnGuo/Ixedsn+XZ5g/rykb1nIEMk/AhspIbfpuQ1db/FPU
Ti0LnEWDLhjkgOQHuXv0kMMxU7B+pdekE1KjU95epuwL5RfZ3ncVNwtPUN9a+xInaF9FbtiGp3Q6
aywk62VHKd1zA2f6LiTaAWhQFXxNy4BSffcB8Ao5TvJb2IKOw/5tbXqm09DU/Sd/LU4nV8Bep4nr
El8PNwcCw2rtyxCJOJ+u2Ann4cI6DohXMLC6cJMOvFw38OYwlO7GdT6EGE1Ct5F2hhF64GPU4JjK
HBr5qww+J+W9rrZJQccAJMsigo7NL9gIDi9kfGQQvdDHlDkWbaxTCNR6Nm4jrgiT400g/I8RhpmA
lqNWUTFrCosFYIXsoEP/1hhM1QK2ISJAL5PxPk4c1pZSDXhGdqmMemBrEu9YwyBNzTDlO7O4j9ka
AQ0iXCvYsMgitzBS3Fb5zkIM4KiRonQvzL/LTjns7sWV5sCuLC5pGXG0Ue/LyW7N/G5pdHhEZ4gN
E80K0S411BiHTl2rbsl/IgAjbvkwqf2BIXCHdJpakUattuB5gi4dvV74Wra3iCWRMprsQKCgqTRL
hDIVKnHHxyVPHJgrynDA7qvljy+RAeW1jh4VMakBPYrgDG7VMN+mbLdS3amEfwN4YyjXxHmwazDI
vvQR8G1a/80yV/gdZzotn0nWVkVsCFrbFliuxvm11v/xGnTCpQlwB0Y7Aqky7NiIgvwPFcWcUN91
8smIkMiqZxp0BISwAZI7p613eXLWCqKrMHXKMcOMD8RoCb0gQaKtsWhP3QhjCqsUqwTGtesr8O+t
rdfnGk9NQp8FGWndp8vvBxb1f+D/TqFTlCXqv/oUx65UEbVFD15UC5+ow90jTa/a+POF04xI0GC9
LQdnVRtW1c1GsCtNLnznMD8DHJNG3B9OiaEEqgsDFpcxBZ2Tzxqg7rClEpAYw3RmD3tNEnlVswmQ
bJyliuhaERBgYm5GtjjI5dHXTHfJx1Vq+F8qfpYYboaU+vu4CVHtLgJTaxfxzkIlRmytMU43zG1r
HsvgIBOu1vzTqM7K5j74TzKqSC9g4hFPHLYygBl9nS9FmIqYTQ8pVlkStyYRfKyzSZ4bZxTiHeQq
xv9Ybg5i+c+n+U9GjEq4H1m2++J6UHy3wuap8xY0MpMEsEBc6sKEgHz60Tp89Am6o2p55RCD0blP
00eUAhHktF+OQ2Km2EAhKztn2itcVjriT1HzkPY2F04vHmSSXrl9LKAxJHoK5VPSw6tFbMChIvjK
BorJWBfupUYi6jjR5qVzGBEajaRM1DaNJ46c6FFAmFpFkK/sumkBB4qwg8Zle/0hzjzJ63AAnzYg
YQNRlsMmyoUvBUJVdgnrj7mv7AJDvv6PDU0wWU5OWMks3nqDhESq60HDNnEIvBGlZMJnXPU72FuO
ETL+ybdhdqwkBvTaW1ihWEugE3e49UEq99K0MzlhSn67qv9QMgndykfZU4FBs89O3cjPW54mLT2Y
AEbGTU4SPc8zIKO+3RvajmThZNzh7dA6xtked2w3wu5wR8mpyZWzIsjMmbzt65cYGajFGqfuLmaA
cAzVBEMWJXnUNZ8+A6+dbHbT0azMjYCy2idJMsGxmqfszBCXYnoTlYso4nbb9oZrTIDlvxVO1UWb
AzNeUfdCb4EgIIsE3jOtb3sR5m+zO5bbEl+YLOyGcFEkLITlk5JeM0N2G0pwzYDWMz/C5LxEv+l8
eFPwisNv9ozKcGktppwQOcGiBB8GdXfJyxt0/jrn1K7ZxNTNCR2DliZr/kxkCSlor0XyObYOTqyK
z646qeTEEp3Ge7qsOmfDiwwumtrmqJ/4n+e0f19UyGkvO5nE7em/2MBV1W+3CI8PQwe9QDg26kc9
P8f5hkdrlxa7vtxhgV++T9ybNPXSJ4TmLcFUccdIwqEo71IyW9ZYVEtmIml4mTvMscqjR6LVy/gQ
nV47Mz8N53Gry8eFUQFLJSGK8R8jWb8T3YZmTO23eIw/0pA0e3/bmRyTrb82RXfCSr4gWuPNtNCY
DmKyUepXZ43btN5AmmvSnRmzkbccZiSmRbqG7uEqMfvropdB8gaZOp4Xzoymax8SPobga5Affefp
IXDsB70eq6iBZqrcKRIEk/RCjk1ooaUjQbg+pu17Nkf8UIhX7qmFPS+yDX1XLsnZZevlyhN0Nf6B
rj/4BrARjvURcwfwSospFEkSdIbs+piQmAx+yyPKJkk9ZhjgOvLKtTNGHHBfpFmHw4ZfVOSgveYb
chYxYzswwBC/og42MHgibonbPxLXm/KY+q9aPKYSe3/eSGgbkNU5b3qAR8cOR3UQ71EnyGxoYt61
KubJAUt95MvwaTwUgYmpqrgxxrpxAblNv6hR6clJkRixY5ipx3VXEkHjYiTuPGKL9eZnGL5H5QBP
0qLAwfKF+rsmE5OoG4Ldk6dfHlrpW13ke+O2kbZlRCVH9TrBKSyJfiOCQ0GacapLh9daK7auJlMO
fdXdnjYsrkFg3A1hr4+bRHH5NJM97lB/YMiQb+txtIeB0KnpvehovwlIUEPNidAhjAW5ia5CxEz3
qnvEh98p2J5gpG58n+TfMvEirJjRoeQdJq57aHLbMG5U8R3p6Om2xpPrx4qrlLOLdUbKGIOucpQc
Bs1TaaIqfa+mUybB4mWL3mPtSfAMxdnsAg9ZLYM+K1c8vbyl+mbRQKfcKAKFv8G4hlxXNb0sQrJq
QkBvknJPowqoLjp2xQnwyEqJFlbXwRZCc1UK3tybayCp7+hueHoqZKGMqZAEJZgqApMwCAj/Zuz1
H1W7Us1rxfCRg9jv/vJDVvhukfMPKrNQ38xYHEYdqB/lCO1Th6T5MYwsGkf2yRFiJdadRXgvhm+p
QgNVR+xSQSt0DNjUbSefcaJBaLVN6F09hjOxHk467aKuULszoKsW9FSauJ32WfmBo0mi0wW4PsXx
VaKxmoKPFibVYhXknmWzNaAyQIdr8e8xOp+LR4ynaiDaYp4T5jb8sdwuNWKr7LsPa/osaAcFs26O
O65tAmdfWbvw4QYYts9Wwr9oFehKgq+ITyTm0itZKMZkTcPrWy1/qCgD5CyDiNRg5hiAYnpkB79p
jTxVMTYA+BFUg07ADNRM29o6K416nseTUHDSsN2XwsLTY+MIuMr0D6bfPcZS5QfE0UK0D6Mv81/6
Ucr1E+I9EV0dAR0GaW8q6JhE1Q95hSmmskVjPaT/luAZKFGV+o6ts4FPKi6ahnBlSyXL2F2Ac7y0
vGbZwOCap+gd0SaKXNPbCbtbs7c6fDKEU28Xjz38IKozNllWRe4GNAoc2bmHyV/t2W9GHPHbGVYz
tyFc9/iu9z9DeCo0rIiawQgOIX2b2h1aobjniQt2UsnqoFhLw7afJ7CsJ3KbR8ywThS5bcnaFBwT
DyjtgPIQHgke+RUUq28+DJaJZucWbOcwaXbcU28aNmGh5cF1iVUuYfOAf48Zcp9m46AObLKEfzXG
/Q5W477kDWFMyoX8bQ8sdJOfdRt6iWD386bkqIjxryaK5IykxMfRLMOeeSMpLKleeo39BdVcCdg7
oOBTDG2j61crRt/LwVfxGI79q4U4guiYymoKcppZdR2XoAqjLxEH74gedJnKx+SrwLGy9amiZUWU
J2/yeTwCUhfiyCv2MjQeCfxsKpGgbpRXM1/oFLA2TIWEmoJx52QPbA1mtqNJmG77RHQqv9kmU75F
MJD7umvU5Iql8NIrhCI9CTAwBZ2wEOHZLROWeAVKTI/vVn70zXefrpbfNkYdRmwTZMTiRL1r5het
o4Kyy+ozKfnTYqTv8Uvn8tGRbJs+q6UY3s2stuwpGsZ3Iqpp/0ftflWA9h0Ap7IbXyLAuiDWXYm6
Qr5G0TsZlOW76DxS2sFxy28CVNrO0ZS5XJxlZWuZK3wrzRoB3TobduUZqqbw3aX4w+1mqx9TNHur
4ItoBMUdPiOLXO8VHxSCUHBkq/CgcEJ67NLuJgsGJB+sjjFZYUr8CfFak68p3robAkkZoNcmZu5K
j81JsmZ8Mtgy9sTcY4tkApGhJkcn6Bq/vLLK3uTDPNU/3PQCJbEjPhmess+nyLElRiNr+EOmVzzb
3xhT1d7ctB8jSUArTL8+ZSqXIQQ1LtL1omEH9erphhN9urDhph0HR6czDVsTZDrigXAgcJtu5rCD
0HGf2+JX4cjf+KMgrYAUYn2+cgcW8m76A/UluYKCb/j3r1lhN59MX1Un4a64VMUaKRIDHodhnPLT
79JzI7gy2VqoFzVHDdZue1DwmXqhhB7NLVZHXBKyoyYr0cshRLn9X7+tGxtLLlnStvCM3ogl5OIu
bvhs53fxOda7htOTdpDejSLknd1DhWPq2yq26hsBBXmIruCv3PKXvRqntlyz3LP6lUD/xztgr4I3
RD0yQyQ7E4jlsdmIiyON7Vr6BqHDH6Wip1A9PftWTYd7jqpslhw4NTwdkb5P6hPQr2QvI8pBS8pN
SUWU/Eq9G3XE5HF24o+WiTfcUKmTMG8wSMA708THqjpEmJNqHFtoZe1m2MYKyLCNP25cfohYP0ri
Ldd3j1S6szpKjU2vQ54jU4KwF9hPukeri5oXYY+jVSPIjXQ9APwHhOGKhGhXwfLVUnBAN+sxUFis
UpVEJS4QplsfcbdgBEPErgOp0UJHIzCnJkOp1+SLmkGd6ZyUUORJADqUvGnRlxC2hC01vHvT2WrA
64HHqqg/Aw63i1lDP5NHCC2wsPiuTPiA35KKmxMLkUq+K4u9BoOVziekKvsuO7k9DpiIDwjjFJzj
U0yyrI94Du3Z8l+Z7jdsJlQf3fQ5Ven3sbXHeYWcAkvWmGzj8FDnj/i9HU4p1iRYBvV8awsPbs0Y
nef6g0VdWiOooNme6XXk/MLOIUsNtMEMju7wrJkVcQ6TEoldz0xACrBCYwJdaXfcwrhirBbPC6dr
/4+PLc3eJ82uk495YEpFKSTyHviFAhGUrQoquAJMvhIK9wFTNXYDfpqCGUSG/HysiTwo7GnkW8S3
U2/HynL7SL4TdGgvB5c6fE6J11BBT5gv/Eg8aH7PDsv/zREAWb320CthsrN2cIn+kGM8rOXSZ7wv
k1W+W1ajermZdfBFtSTapFq6sT88FKM6oq3GQb8g3TjbmKIi8Oz1P+yPZJ9MOrmiOxxMiuZMubP4
gNhdsZbiPEZdtqhUzfZHNPe8xC2zB/Sk/ofkf/TNXZQRkSDSu7Of6cH4yvss5bXWv0ZSP8yjyocb
iI+EHArTq6gp41tvHovhnFAJTtkzM9ZpxYSt21vZkTnSkPwL0l/6bUbAPRneMLuqU9AxITAvYvBX
C9ObW7BvD/h6mK1PzRtuQiTSgMPX2UymKIu+0AU4OG/RcKzECrsjcvXkmsM/GODQ43JZlDdJJKLt
5ApzksFY66JyskpLPwfGuJMhwQmzpsPbNKnKoDoMQMZ3QaJUDEZycGoT0NS+2sAaRQrA+K9PF1R4
wzdILZYtEdelUKMUs6BcaDgwo1Lb49CwB31v0TKNe84WJvuH3DgxU+2E/Yg4RJbUjaLdzdh/BwG6
LVP9ocQdxxZbhJYJiD0KBbNVHAmMjJAo6Cn1Rwj3lyEn3yPKJbMaKvzDKY7RwGm7Tc7kEAGh9Qdt
rb8iyZz083omT1Bcm0RKOiJ61r2tm25BlYwYejoqP/W7RAd35IelZo2+sydwJ7zg9XsgrOl18eB8
AnBrHHuUXB0xG65xrCO/2NLbH/1WfpJQMx5LQE+dk+P4ZXRS7djZyk+GdYMMdYqae8331/s3tA84
p5slv3wlFBs8jD4jgH/Bq/peK18oehJI2j96YY861dlK3itLz7QGoyno6wpwPP0k1QeeVZdCGXNi
dq98G50kUn2cHXvYS+UmqDb4/jhm2Nm5MwXJE8xJOnnmJ5WLEf5KmCCxF1K2xRu9dwkMQp+CmSDS
jljAK2RH3Xmi09FBElmidqyVdS65cv7Luw0dnYaMynTWaaW+pXGtZ26PFURnfUql4UbaeYJOyRk9
GB8EnFDP7ZjCoj3eQqogb7adPLnaxINT+AwtuDW6k5Wi7bJjYz31yA+35gydwe1mu0JN5C9AkqIm
ZggtUBZU1QfguC42NqIcYk3n4lEvvfBrGdS62Ca1t0DBgY6iuoNI0aBiTX0Kgrp6ED7HWgu2l1Zv
0jbbV4vIqLNyALvAUkjeqYOL2/nUF5SMIAiFoAdLKhA3zNQ1swAbBGhhlzUpR0SO8/w+i9O20nmm
2MRKiNgmdCuGQY53CVGU/RxjOf76wgnWTfDJlMyEuSHwywg9j+L4MivIwHD2VBbzS5klANeXqb/K
ZmT3KfBk0ytlz2k8SvSkC9yvbLo3ueFmKu0mIlLcdHwkdPqAKOGk9CTuMmS7mjrPFOuunjFypc9b
vet5nWg/eOAZVbMk/iw7tFgUiYTgiMdu8AQW2fJDBD2cCJzo006KpI3CNHmiVU9j+SqGf2P0TcjB
xoiarWESEcRNFua6J8aFk2FHUvwHrA7QMocYP1xioAgpTcUhjxnu31OVVLfmketb0n9Z4Ih+cfCT
ktC+aR+yYAtB/MfK7EByOvdiBo4JLzgO0UBBv1efEhFLiZi5t1zjuxqBgfmydWgZ9EodrgGOTDF+
U6gtJgpsbsCmR8pFuVWySWrRFmIINRl7GJpmK2g2LZKouvo7VUfbagGIQvQV4dWqoNr7xFyz3aGa
+KdSwGkTn9cjANlvqvBfDY0SbL4wHKTPWBcxWui2DF+bbs53XSgDOEYshglahMOObVvKdCcAwBip
hqcv07JEd5J0PpRUzIE/X0P+MvWQbpn72UwxL6GGx6KGTxTy9cT0+mVwlPEamARflPDRJI1QAH4f
0mfDCA+RUqMUghPXmzcRpXqQyyAncaCXtcsQGC01hS79okwu44C+X0zWq1R8WFx9jSg66aiynMPg
PmB7jike48CrQpaWmvDVJjcJ8UNLsoPJoNFoPMk0IIadZgzMCR2YJA/btEchYkyOVPD2psJGT0pc
iIW0HiHRsadXbasIsKlmKOU5yYI/MyLmAN+wLIpbQRsvWqJfo1pzfSU56vwUCn5oLTqXWvkbwN6I
la+QQWUZVPs8QBlCPeSH7/YiChZ85jEK4o4h2czWtviPqfNqilxZs+gvUkTKpMwr5Q0UhYcXBTSN
XMqn7K+fJfrO3HmpOPSh6aKqpPzM3ms70EHrcptSdsvXZHxSfrLuCQ8hqnozyfgxcNB7gOMqPCaE
E5h5k9XvrNZGzaKpPzV4AA3lY+dCx1TOzC9djZbIWxnjj8NvsxjjcgYskuhkrbE1/MQYcGzJbhfU
a5GaBBMsDEifmCG+00DigaJpmFAd1OA8UKyj1Crd+OSwi1x+vjZYUy4vnarv7DC4F/2tsSg0EnF1
JrXLqMbaZVW3uOjFtinXGE0vHPFeWz9Eyakvj44PAi1kt4tAccNUed+zQG9aXq5xpoElm8f7M2FM
KH154/F5i1E9TSynxx410kCRbWEun6N4bSe0fW25bTldE853v89uTcQnlrdYmT8JythAjis5NFSD
sMPMPOdkJeJAIrvzYtHxDdxf/IwaX/QYPcy/EdU0USrbGGP/oK2zJ692YizhziHTEg75YJj3ccnG
iF0UjVP1iV+0lt5Jo6HAcpCQrdx4+DB8FLcauKsogwdppnLFth9fpqcxuKZ0c0Qpo1ngw+BsRfsm
mCa5yT1+vjG+dP2hKx5SsUtJYl15OgH5giDbza6hI99bB/iIatxdp3EUe8PfRtoogosR+4TV3U8L
CQFe/zqexF2ZBvIm0MW2aKQJ82veqhSdH9G1kG/p1iZZfxtxfmCTwYhsqNuVnSM6nUMzWweGka21
SWrH6NCF1EOHN4ghXFPeF8NEa0+clFbdU1Y63FBrPLgznA8QDbxYF++h73HESk98Jp2NtMpRCL4u
Y5t5x7x+a8eqZ7hAVHtgtCebXDeWgKBsfQqfjGo11mlxLKfw0RrjzyKqny2J2yasTLAZxt7MAj5B
8YZsWCbtffA3NtzdVBYTDVoFK4Z1sVBL549USTtqrWYGgiT3bUmq3ems/55rFqEqxmFm+eP3GFVs
PTLW86hirBFeN0EAZkPN3QZDAKQwwmVbeQhNWLi75jYAXz4CMg1ArZBk6jLj5tpJh7sa/7xBhYce
pNeP/kypo7CfILoksBFwSsDijKW98j7YDO34F237Eva3ZGpHFckKBH/4n2qmGutwyCA+i3JnFSZq
D8pqsOki/iCrH5tb0LRt+khaHON6bIE7d8Do9oFgiiaFaBd4BQxeUMvF1UUi4bMVOrD0dpzuAwsc
YEzYjfnjiJ2GVWGxPK7ycJeJCgk2DN0k98jI4ZAvgyv3kLtm3MLctLOvZtH0DNV2iTVci/TeYBil
9wUaj4AjQJhYWzNoYMHtcghYz0ufxWyZe2ssP4eiPyLZTuJbadjPNTqtAgUXWUKkQlbiQ5QK5VXj
bvPeRz3SG1/MrvAGt+TqENLQQLvZ48hCQJj47bfeyzv2PJXF8IucVEarB9xv5XAwuU+U6F5r5zXN
3oz0EdoFh3x9swWwIWvYw4itmee47ltcPRFGPLlPADLTGVQDyZ8V+VkjyYsklB9agl1m7q2ifUiZ
G3lpvG+w6W8i1OK+X4LyiexbgQ8qLEvMsC38+2fMgUn8Vid/6/R+dI8DjWqNc8N7GxDhpireL16n
rEcBEzdrozo042uKYnBE+t1b54GJpq3fCFu4IXemca+LKzJK9ibO0X61xTP/mI+XYr7Pqj/MaFub
QQ4mbUG+pAWz+LYhGDD6y/7UlcOlQUDGLsM9+aOJEk9/eJn9Mw3Ne1AKNMnT3k2/1QwdhJ9AZsxT
3dOvR3uEdiFFu99365nDVw8vTvkwLtXyIgNO8cDG9DxlGDxgtAVx4d7ObULCZgfnxjRYU4pxzh5c
44/g2xYzEHNwfvfsOPMaWnO6suYeqDyRHfsYpRbgdKwTJEIi2welJ7HCE+HsVd26HW/R4sa2Xo8g
PmqQtPJKAXaXkmiuHjPIvHoZzDmM+WLjWTP3rTHdQfALIGRky0D/DwY1ZcLQIY995oY4LOM1B3cV
Shr9gMW9AO09Tj9x9mQRb5o/ZnOCOUyuLeupYTBPsDuuB+PS4NUn7zr/k6r3PniOzCfHatYgNEMJ
3Wraz/VRechWGMtGM/aa3rirl9fI2Kvh220+HPloVffGElHlQ5CzV+m2rlkVp38gqFD3esd617Sv
aYcv3fgiMXUzx+IG23hI8JD17YDM7d4LKJyEvffcSgQiVgcJGwnCqLfJRt4q0l7s5rFjye4zcgTy
62anhA262/cF+DQTNgA5GwQMocnFgDJ1T0O5Bfqyw8nbKka1B8wrtfCOCPe1/xSmdwZdHlsjkfIW
h7TnvKGWqreFMJALwkoDR4V+GuVRQnIquw2soAaqhuSzxE0kcDNod88Idy4/fBySEApr1nVHPzzk
xK8Q79mwjl1b0cbAhROsTZTe+S18kS3+ag+5Qc6MGStnNB/Ay5FLkKV7/sPAXYGE2puijVtuYSrW
9nZJ+1Jbtr8Qt6hYdHgM6kOd/5j0NEgk1Rv5UmN+6xExlJ3YyU3Rts4OGad/s09JLBlZftje1wzp
QJ+j9iHqv9dhse/c5DGMjsPwzmTcre9tJsCSKw8U8LjFgsREGRepwWs1Xk1iB8v3uDmQguWcKt6p
ZTNiMgBPOMYqPqVzc/Ch3hmwFINnByFWwe/YRzgjsm1pH7h/T4DLTbwjNmECnCMMahXq9o7DFBCr
GIG885vn6N6ru8zk0jnFvNxW9eJZf9v2wVoGwJuC+sf6RfwbV9uILjdbMG6sCNiogLQvy+PS+qG+
Yi4whzjL9/V0iLynaXyYiOhIZfvVnRrMD1j3ElCWEScdiUnAVw3Y5VH3Pfjl1Uyscz2ANarlvYOZ
Hg+ZPx66FMC/te7FQ8QKX6QvscvCllISJMEG0eUcffIs7eA2rM29mLCDj7itn7HqPFXPjb/xu1OB
5t/O7yQ+8K5bD+JZgF1x0UgT4cLIUhylvjW6J2nDgDrogIqe2xqq9fhvDTZb8e77Lt4V2E6RD0yf
Q3BGsa/K5JrwbxkPZYBcOlmVglYX/VG188SNgfo3nASAgKV+dCl1j5rhCxMwgt4rNFC67flEcSA+
hgW3so4JiE18Tk6NlrzqumNTvGuJqMsbNd0UbiYA+NZsxxTz/xkBN1qG3gIUlUQUiEPgkUy/GOi8
cN7GsTmQH+00W0NJykRT7xR+78HiKGQIL9SMkB7iXmB8LSwtaEhMQFPUHsRycwvfDymJfjOwvNLc
o4q20vlvmfWPnNTP8SBfK3viVYnbByrxG6wa5TUC4UhJjre/XNl3TnAT/+QHBNwIrl7F2SUzo1kV
5d54paWTr4zlxsfouc9pQrg+AAlg+1ttGe8O5g6PQthscYIY2RaTW2BS5m97xldkev7uBBiVucEG
JBGXAEnurE15zkcQPka1t0FBsbcd11hcUSYTIUYCREE/GK/ZykDYjKubpSiDCIVOD9XQGjV5nK6V
ie6CVBp7O3sMRDBjnKrggFileqaVQsmF9YOCr+W5+jfNlmw18RcR24a8VizuwY4nV/AUuUsUNE3r
/Kf+TOGlVpsMUj1GjkMI2W6i17rJCR8imeFm/N6yNI+IOHx29Fb7u7yxTjWm/xXiKtZBKLGApKTn
loGrc2/7N/arcecCIHRXmLvZVnFDI9YQDL5QRITcWM+dtZ2fuivrjfqvzxJRwNhDUnCTsh/gQ3rD
6Ddg2L3u/1RPsiYWcgXUgmXhX57Q0nog0DOWkkdd7HTFaHw7sozgRetW2VHc2x+ErPHtbKzF+4Ak
xgQlcqOAM8MQxQS4QrqJzaKnacYl0e9A7mBfqY/NlykgL9xgruKlorShpU7xHuVrrCnjK3ezG7sB
c7vKsx1wETu4mQACwsND7QsdjY/FtIwctiSCsPbQ/ZbRa+0sCigfdE+09+aHhb7qbyrU3PBZqjV/
LVg2fTcIq5ZqjVEtki/2b/A5vVckknLeui8MtCRxiZ/JrYPg8Jv9oq43GHM8CCMZFyVLJTY2nHbA
OLNrPdyY3ZZJan103ylsmPvnn94WDW3M9oRJ5RInmY03ywIdIAcp2O2D95a+sdoAOPG+XBZP9YfD
lBaLeAUfHjArLgMgrpQYBE4hevMozXjLmMEzNv0uP3gHzO4Hzf0Sj5hggttRalM415haEFC8I3WP
37K/9mv0DExSP+YESd5USNW4AyyVLclJ6+SYuhuaFdi9ELFqBOw9C/5VGVDWrLtoIQW09GEwxfHf
hSvmsiScLG+AS7Ob/uFwYcgfvwFmQFHMqAJy62rgH4fIjwqc9nxNcYAcFycuTT4zOUZOoUvC/Eoy
JuQzSmjFG7oBVnla/lZr3+OJDRubn+qbZSgX/AMnwiFwdvgJUZXSdHvmhkX3kAL/vVkmZSt+czI+
SNld/hyYGtcvcWQRTWC3JuWCjFYfRjyyWoKRLZJlN4azZ6TjZhs0MKLaIi1o0LPbn1vEO1G5Wdh9
7i52Djw7ss038Hgj1BKltbfpXkiS81YEs039Zu7uGfa3/QZL8W4xzIwrHNR8zub5LrSQZd+b+RtO
f4R6DolRvDGcA7190PY+Ks4ZvZMe/+Ac+Nk2Cmwzs2iO49n+GvJjqh+T5rkMJqgl7NleZjw3fq6f
BFG5qxkqHcpHZCpTlB5b2dzZv27uyQSzis5uckhAqhxeZM2Hhp0O8lm17VG99ex/vADCFMu8MfxC
NtjB4jLx1GyLIoQSdcQwYNQXX39J4gltQlrnBJYQ3KBmby4ZmS0TBDQnXXSwsTS6+r0zcanHT1EP
7L5C64udqzqk0b1XASnG9YmYo6Zm1PMjiTVEIy10qU0WnuPhJ0GzNepDZiLTC/K1nIiQ1A0zkF3n
eZRgiPpViQJ0tGNm8n2DLiqt70OWk8xW2eu3qt11grJBatDw07bvO67IATMZMAKSqI8ZLvJSD2uI
AQnCwY52TFVMTeK7IrmY3UsMLd9iDpQEL67Llcg0IGdsNHHbF+Yj5jGfJhCLa9XKr2oPZNFBLsDQ
ufUOLeZGPX0I+w9+SybVBrpANgC+fhoa/G8IrYYI5hdzwK5fC6fE+Kr6b10Q3xmO3Vs8MpuIrGqf
9/27ahHHWh3yFZnscgbcmcGowZn3jV/R41MCBFwPDshintcyvpuM9Go3mOeSwP7MJtQbNtF1rZGf
4z6+eIkNZzAGJ9MTXjhF5VUM7l2NltItkbq3SixmQk4v+6Ofvn1KkDxtVvYMGKyJ9xXy/qzimCk1
LpzUNdeNbiFJDMhA2vhs2PnVq8eW4m7ACgS4ohk0lIWaKUOR7n03xfMTQjLOU3i68QA1p0ov8xBe
mjLoyAQF/JNOwWuZVxyzFgyYnI1IRg2DnJHhXojJXQ9EVIEy9myGT6o2jnXgsE2SHYywKMPpGlBn
1lkqLo6b45owa4vmDY6b9It3G+EIRdZBCW7nOcaiXk0otdkjd5J1MX7M/JCmGAeGpone/ZFqki39
6IYZ/FUXh79A/4AwPvZojwoh8sOI9jxqcj4N3VPkcv11Gq0WhouXuk6Ae9r6K4yqv0WSndpavnVC
DUedMa9Kzfww45ovrAmahfD3FsLzZiBazHRvO8fe24H6TDFCTyGTF2OZXZH44dfsSyPkdAwFhpt0
Qf8XFh9sz7q4pvPB1sLdNnaFYxB/ctr4vEQx3R9tfLSJXNDMdSLu6zCmCAqhd6hZPSJYHqS598n/
CHwOvoBLtw7aepMZ4kKobAg0DkB1BdrPkD3uPrZIVlGuCo/nEynjjUO9boXN0pqywwlTLuDxNY+9
j4j0vEC8quUby+UnlkwlVWimm4A5Fuqe6StMiz9hGX6kk9ue3ZwEtAS2BkbIqRkqtFdUfC0E1JU3
jxdzSr6B28JF6mrkUVGwCyxUID7zZi4O9NIwbdJBv0sz+ApH9z4t99mSesD0MKDy4iqrhuq7I2cU
u0gd2T2SX/VqTUvL0NIOhWzhlHP1TZdirhvug5Y6wyqRN0zRcjhDtPU5OEqt6Ruxs3BGcidDr9Vl
0xKd9qQ1UrZliVIlyFI13mwRIYZo5BKGNlR3bouHIs+w5zHZp5gKqgdbEFnNXICpRWkyInXcjthK
OCKmRf5uEHFchRUsn/BPQJiZkHCstTK+R0vS87hgPiKogZHip3Uhdi07YENdVH/CNiCUwkZcGBiA
DQL91JuCCV9jY15g4GAXiUtaTrxLkY8OM/LNqFn8iSW0xkH90aO3iib91k/5m9WGr5HlvDzXefBX
qaG5E453MdvgLfEK9qUzFdCQ9SzIw+1U+bceGx4C7lATMvLbp2X4TUbJR1EjlSVd1OlobC0i7VzU
BaKuCjaakEiT4i2XFTlyJBwWZszfdcdjVMzXpDuWo7cb2Fk1LDDEENXrbPl1c5doEidxTjqj6p9Y
l6YGwP7Ke3Sd5hj2q9GlguxyMW5leYychrbapNRp6MFKFXyH4MI9vzrGP2FhWZvZgWlQU6HmhQTO
Ihmss+P3knOOofUGoX04wgNINACCwmcZ6ctyK6uSmhBMfpj4f7oAI8bBZKPEzQ+ZmR+0P0YZRhSU
4wxJmWgJGzqGX9ZwPvx6p7rytqDhFAnSMmCVs/UcO/V57KLPlGC23qEv9dEDgVxmIeTWb3ZDS8h9
7SOYinVl9z91j6g4OouC+0el/oLdzA1698bETWrZWIDSXG0dk8I7cufrGDHhGjQdt919jpbFyrcq
SGMlPioBOxglQ7lCyiAPGeN0dIjjzb2TrMngpbTtvhmI74Os+RyGfeikL0lldTAdEPu4TosQORLw
51nwxwK1YpajWsd9uFNki5maw6mVb30QRWvuTsTkjJgTSAUCj7HA1eJHqUOQGLKmHGTdKAWumRBv
UWGSLyph17SaEle0MbN041hN5k9CieqaGh9g6t5VOao2gw2UlzjcowYOctISIV845DzTEviGuaI2
cYit8NHgxa9CAlYue8gKBlhJO2dK3rRENM+OeuPdgdMbTmCdODbF8Jym87uq5wd/GH5Msq7yIT93
sYPGgpue03DkRqZ6D/KyuoYhwsvZ8eByzPN6oOb3rPE5zY1t57JtVA59ixfZ8taV3MIDLiBOuHCB
o2K7cCxGghi5/Nwfb0yJdKjmVjmyoFkLgRRvjPJTUGB7ycQsH5evnKCnjarK8dgWTgMJNGKiz4p+
mjnAPRvLddUCAzNC9zuOvbPR2/mqYpG5i4JuyfLkAcpcmQ72JaraXel15tMwNOrSCf3YJ3I0SQuO
24vfT+LBNxFdKfydq0AG+95NxnfZZi9d5Jc/ifxuanPn5Xyk+tIPrwV32p1OHLEykNJP2gxuUyP3
l47UhW7HTQPR/P8+uL1zW2Xcyq0gZ8vulOADpfrqg4WYrIPoq/UXLvilFjR/gTTDhzzGATfIOv3s
YcvWYzxhuCB0qGXy6dbs7z0hkPeVlRkcrSR5roP+QvlSnmon8C9FQ4ww1zIbD8/lo2nO9iHStFO9
IhckHm1sU9RUVpXgxWBnoosMDqZtRddIuKgb+goMYxVNSx19P+YBh3EOwiIKGnV1c0xUyUxipyz6
L4sxV1sF4XPV4oibZOWiHzCY6JXDzI4UbZIZ02osT2A2XBO0KtuBTfacBsH0xpYfxRY7bXN+SDKO
YOkP430ymeSTdbZ7Qqvk3CXaYgg5qQgfjIwFazHyk6iJ2alYz23Yew8q8f6GjZfstQtBu+g10wjd
iy/luuGDEWORZp6Lko8K7Pr73hH9dF+w12U66v2d9ATbyMltxt00YKkerd2cc5bXiQwuMnkq2wLk
3ZiJ/DoXo/Fs+qC3c5fVdpYDh0AaciI66xI7c8NafmqRD+HaGrRpvMzcoFiMN8XZs0tY6YlPAAZR
paKtp1XXROPGqMjyGdySUW+3JAdURq92fl2RVaWwNndhSHpNVhzHOX9i4K9eyiYbl3B02tPYyO+m
8okryrtNPe3dajUzpKZ1anqOwSqcIxRFPHhi2XdmmdqaXlPeUccxSOO2ibBAfPnI3kM0IMegSsyn
RJDsytPOtu6UbosWteI0OA3h32ykfAxUNhXhKECNVauoS5pHO6QdrpyH3y+0T5p51nrf+A/JeJ7Q
D/oDY5v0ZVDD9OYO6ar1TXny45632LXCdttywB9bpqi/bw8AKIvhZ9ln+yn1xbriKjur6cPqXetZ
dvrFbu1NLtgEiYC8+i6uH/KdUddUm3GqOTDIzrYqFyFPEpnE0ozhXYFKIJFNcWwN7MZZR4Hk9+EY
kMkMQ7pM5WlqebkJBrUNN71YzZBeoqbU+MiWz5w9tuXGHPJTjtvXnrsAgET34Ablj5oSjsgwR4ld
j1P8mmfink3vdC0Sj5GKEfjPi0euH7VJbW3c/b6ridmjLTeSp97oyATqen9rzGy2W5RE52ZCXKOL
A6XHZzUV8/Oswf1n6MGiYgzeyuCL8rV/7orxNEiZbuJ+DE8DWrq+idXGgfPOLFkyvVo+KDHzCnMy
83IVM8eJWmT3lWXeNjEOrtYKduHMC5PW6Jx6D1Z6XPVfeqjzP14swXlbiMHGFJso/ktCmKluhvYy
xdQlcqQX6itv3qOyCXaOSAs+95FozqOjXoMRU0RbWMOKVsbdYnopH1KGYIPST77lVI+1hV/Sif3x
vugdmmJRs7H30pzECxXM3HoQM9vueJ9rpvX4M/StbTrW2jM6tbcU4yB7sD0kaib5OY51bsZGPk7L
vzA1I5sFxwIz07KMWB40Rda+lcar6VktCVWaLffyX6E13bVZVDBxjNAT2+DRSouUh3n0Qc3xuK59
RslDE9dnRfXkc8vZD4UP16vPKWEnb60CSS0yjU+RXdebAM3oNjVQLnQtt5DIEdeFYqgKG7fd8qAl
eVu9zYY9wZV3cQ3+tXoIiLOh/baHuHo2xqzaSLvZdXCgz5MwCd9F+Oa5BQHqWTIfGpcnN6D4eKxj
aDKDXfwdwh/BnfCB1a06+VPETNb2UBfazSd++FWQSwjgXWzf+fPUgk9onmq/Aobltsa7CiJWvd54
30/NZzrZDdJMosBTL2LamErG0bGci21bIjZQcVUCUAj1Ss5esTesns7KY+zUmAAZm4R4nTkkS6Ju
qvSeU1Bcef4vVjeZrN67ZFfRAl/pLsh3GwqbFjWxdrZFk29IZ9orwr0Z2ikknElCMKLSFFwZaWJu
al5mQKnXLKdqN3VS7/0GQ7KdIrXt8jAiuQLVC5aT8NTUKAo90023Q6C9+7Aq251BGX/TzzVJOlOc
E/s459ihGhsiqyaQNI0wNeVeHt79PmQdniu7Q2WcN6T3/V4LqmLUPFOeyiA8/X6X4bRQaxjD1BaA
y9lkDmraRvvw+4DZxGInslhjGbPHwnpO60VPISRBsYjOjK58kQ3FW+TF5SF1Y5ZDScb2UlC5WQ6y
dCfqTCiQKf6t1Ayuk2xpW2OiLNy52kqfJ9dbY4uxb3xMK386S6s4iqIerhmm8aou9UNY2OXBjFH9
ZDrgOO8QbnbVBk5BS1JjEh8iW5lfwl3FaZS82K63j2Qgkchl3d7t0/EQud19jZH+rguaT3POEWV1
B2DJ4cEeQTJEyV/Dt6JDJSoMhqhH7uNA4UeZ+T1zz3+b+ls/MRtQVtL59+CPxdVWGpaYSJwdLeH7
4DE9d0lbf2+xG1mmMX3NE3mWUspV4/X2q71g3eayGs55EzQvPVxS8Ea90PlRWlhbvOUhGvLnOPEh
6w5NcPRAARx//0toEWCGqdR+CmFMR10NgCH7z0MxNrhEMxX/+IE13/nihDNrbwbiwx47rJ5AHbli
E+O0JIcgQXRJ++ChmQb3zOSNsf+wjCXUDMby/24qlMAkgymXTrjoF06MATlwNMXx32Hiw4wCe7fP
wxmtkx826cmLMtY2EUMsIAo0ZqnV2ycrdOwT5Ez79PtlpNJk11iK2UhRneXyIFSimN0lSB/jvBvQ
4Hi3fVViQ1oavlBIHx84Uxrp9/45RQJIRLzArOWCCUbMZ4y7wcFbBhFNlTNBK6IazxgYRuIqAnwu
XuQjn2k6nL+EGvTcrjcGDEzPlUzqC8O7OpDHly+Y7+iHuO/bfR316apyxkMVePr8W3zWYnYR3qFb
4nJexvE58Y9LKVz2vLiVfkhMj1grxk9e2IJnm0t1m4wAIbrSTV9LX6E2oE7eMTnXld3euQKeWRVh
Bvv90gCnfejb/FJpniSkSWqK5V2jp/z/D//+DEucq2vE5JOAKjMAX2xHtZ9n3G7OoOeb37Jppj+4
5eZG9crKpwN0AcMa8kxuw/RD1Wk924y/eEpk2AdFe5Acy8/lOCzWAnkqje4+QpO203nlvni5PZ4U
eVTnyMP+0MPBFCrgV1YTvOUMG1rfJUe/i6iCy4FpdZoUsATD5Ju/Xt1kPhLR3BMcMFnLjWmKQfjD
p70xFKj80e73um7aS+YDclZOfJfGROmRiyKOpZSAz/RDPaNNNEKrYY3dNPdWrRyg82CL+SLkTkBR
ZHzURdnuZ9HxGUS+9l562Xmuq22qwxwvTmE/J5JgVdfyr2hWmcTH7HJ6CUsm1j5xSsXCkLIRTVaG
j4vawjsqbDU+CpcFoeemoMIivF0yHZzLoLByRPriBoozzFcc+TakPXSs3VPidjuj8K37oUNWYfZN
tft35zF7PnX4cXQc32aRMFZerZN9n5tstAymKbJujNtwMI1bwxvCw6SaP7qlSwmoI566iQG8Y/rq
bEnDwjEouQ8J6o0sjo5OAlQ4PHrZlF5/K87SBkjJZMfEukP7PPLO/Z7Ynm23W9WPWOUrf8HR8ytt
LbN/YBLEMiXM6c4XX5OcsA1YzAE3cx2iQRdtFO1NKU9JVqIZbBTBi/O8SpVnnovZBhuoHPL2BtLS
quVLzr3pNpjt57AhZabroCSphQQt3XwgWcgN1nHW54ADOonWWsDh0E6eg0qGo0D6AdtOc87wKzgs
78QYqBJC6PjltixZ9bQQGJaK39azAJysvq3Cji6iQQv9+8anQv8phLxYTmucRBJTY7vIs4ZF2I2f
zIQemmU1pni35CUYp8VR9/sLS40w9ffW2v/f/dUK7bdehGhLakr80gZ1OkftYuDwb7lNm6fEjO66
GszRbz3gLdwdjzn5WieJefbVhLk7YLfp9iIlw69phq2RJMCGOmI/3H0ytSUUB3qRui5+UPNFe4Pa
ixlJ5uyiKM9592KzPBftuJlKCBzF3Pz8txbsMpuCUHcvaQCquWAyeA5Nmi5l1fba0RZ+1M5jq1pS
TISzExI/LvJN4ILisXRP8mkMCilpIlpqOqxdy8f5ODq+v5ZI+71M4o911NaXGvdEys4hdnrYjYBv
cReJbpdk84Ues7s3Fc6AMudtiBEPkDcpCU62jGM8xR8QSJGP5klzTWt1F4xETCUcwOtuhOqdL5bJ
drxzTC6+sVD6w2aL3uO3p8Y2n/B6q2uKe4RRsA6DBod3R/pP1JA2P0+b3Ald4jTMiNwgyWYT+G/H
zOUKcu0zpvn0w7oBzK9xZ6pggMOFLtUMIvu5AgpNTZUEu9IkmkMyjsVMTeQKszGZmNQZZegyz84t
rojSmcZ7g4I7zSUXekJFcmObBeNPxybQyaJK/R1bmCyP/NK8zT0btSjrnoPjL+z2NrZOTuaYp05b
GIKqOiMsfhbL6U/PEOvnOYwvMsMB8O9vMZV4G7OiuG9r/t/MLZVLravdYl9jlMV+xNM2fQS1USed
O0aUq8xEADkwulz9a++qDn3f7wU/4zM4MgY6JC13UOkk7vrfx761x7U99fKYOcF/GmogITSfaX74
PVM0L8ymXAiCzk00YrCprGS4bxLUYFbSv6V5KzmwANlNsQkr2rq2yievhMkgrfiItljpkSwVUODu
0vjHIoOkxSaJxosokKiYvEPH8eg5jrwL4ja+95A6dEao7sbJK+9MI5LOHtVndYTIP966BvlJ/0rc
Zs5ek6h5/nc5QxMAINMSDttXDil0lveMkptsRI7qf8e6CWB4TEW/MyyDIFTl5TAEPGdrMjMjCLZp
j4xNzojUy33bUej+tuVj/zwryIdjf+VEa64J3citOYVHpyVCbcqdd/LnYqCvA9dI08pbJVFzqh6G
QeRwjUdJc/CGmb2MifkwAh1gLUeQb/XElBKWoHo+Sn6ZHQeuN5bdoX1HSyi4I7fWMUpm51UWDI2D
6VAVKgfHaZhns0swNEHwhHqCiA/5AXIc/jIzBYbOdMe9Vvr021wYeXj+dy65ISU9DsHNWPfdw1Qh
PP393tYZX6cehrzrDv51YBH5ey7/PgQ9ymN7AoIeKO/lvzWINTnsf2aJu1M74hyF3D1CH6btv7v7
XCIU7ot4IlqPO1Hsmm9x3PWPrsru/7111rD7rVr/W7/Ojug2cpRlc5ZscEenE+du+eG/D83g0rsu
gZOum41nNFxUdT4Cyzmu6u3vn8Grsfdxou4z7ssXJh/NJtVsan9HEXbn40Zk6LCoo3hygWBP7ozs
COyptg65R/1hVJ7YOUmCS6ArL02R5FerjLKHSCPApVf2VV+8CJfyMs61BgrbU0y7bIoZEAG9FK9F
jaLc6woscobt64M3sbBZGRq2IRiKKSdBdYyi078iO62BkE58ZBtpPBnljFGorNULN31/lY8Ricy1
xa6kkdY+jNixtrPzHvYCG3pRhwISRJ4d3Kxj8Vrr27RmwaCmxj7nFeqJgNXRJjPrhzjqvhTbtstg
meDIXDP/+B/uzmspkizN86+C1c1cOeNajM20WUEEoQggUSlu3AKSdK21r+3T7NVe7N2+Qb/Y/o6T
VGeQPVU1HewMNtndZU1BHjyOH/GJv6gqNGpKum3JgHd0Jher0HCEuI3zJfW6iBYoudBUYCRIxB8R
SN2myKrzKbNvQPFMQQ5dlW6ONYm3UCADLEdqO6csU87LJJIo2HhE3qbRXhQUgReIdGHQKb6UVe3K
aMPhwjOaFlybhp5yUGnYahjJyksrZ9FnMGZtTTM2tRReSgGVk8LLnG1qK+q1KRc3uWp3dIoJ3in/
YHxvyN1FhQJ5wMF27nXpdYBs1bWPFHI5+tp5JrceZs8VqieiU1AV8FIDAWnRdd86CYreRNiDIL8c
aypAs6zAhaL2TbomUVhhLpXvphVO5NrD9TeQqYsBfSWCfyQ2jt8+ebmk30i5B6rZCGyAug7oyoYW
4Gy6zkezQd0phDaU5Q5IEUHY1RPXnE/rUjWcb7S+4fZmpbssDYiZGcagl6prbkwEqpB0LgGf22CP
Lb1S5ioJ8Lk0II+nFw5dP91osSokLEqN0VtN+1kfSqCYwvDTj+N4ZaAfM4Zeug4hhZ/7AxiZ3CYO
yqDFrBqwr46e+5vnqrRiDeVZpkA4NuKeVrzufwlzLb5XPdBJRgnIX3XA+kxVVxfwnTp4wiHGFl5h
oH84eZw1zQr8wDT664R8CIV5anNKDbr/ZBA/nqYqJMTaM+ba0OgXkpc9qsVQcBUwNSiaXY6pAZmo
TcuFQj6+uYj01rmgGEOy4F1psjFc6/ANaIVn8A9oUZ/mBqQsfTpE026M5lKHyjslarhT1aMvaemy
HhQQpxIQtxLuIxZ9wHzrYrhMqHjBg9NJeBVZtzF8VyOMCJIvJPPJtS3Jn6Ool86MxCrXI0LqoeW7
W7M2Vl6hJbdpBaLLbW7oql6nGgYq7FRnpsF/v5Y9B9VlX2q3ftl2F3SDr6F0DJiAid+VuHINsFm2
F3nkwoiWe+BhMWjbpHMJDMcwCVE/AwI9ioJOI+o70/+zVaBaoWpeeT3gbFJl2DWtCuPFK1VtnvWA
xUYbVwnScJoO1Ke5dzniLC1ZylHqzLoe0k0l0qs67HENoEwCrLcQAaEkAsKx5iNhU9N3KD7Loi5F
raI7mX7QiK34Kg4MDICkL1Zbsmc6SkNeCBzu+QIrczZEV1Dl0DMfE2nXRPcO0H5+GjQFkgwGNUs9
p2eX418eFP4lRVSwwEkwXOmyhchQVnNrUmeGqypjC2zroKQdmSxfleetVhgw0Mg61MxOQZ9ME5lm
9pk6AI3yZUc9D4ZSFOxudV+tLg0Dn0bVi9tZIW19QplvsZ09uDWBBQGnveibBKdn3YF6VOEtVXXp
ypFN1JZ5vBOvzeg4Uhydd7pTwo9qOahlHBdlv9jkXaSg8lT4F53Orgk5etSa9NVKz1T8brdjbENI
GJwI7husbRf6Fh23k8G2vtpwfyjcwjFM2cQL2fLrNR0xZHe8AjdfBy/pKcAI3SE519LvEyvXrvyk
C3K+nyqblnOFTAbALJ3GZiW11b3UJeODFCbldZFpoC1EQpTYobyunLOsNUQb2QBLJGAjkp46cPqR
4iRk2RVD1184Rb9qKR+gT46niU15ZkYkniFs1hj3cUQwXzrkgZae4/RNFX9uunim0mFpF3ZOwcEq
Ud3J2rC4HgL3pu3xlQt6+hU2Vtxp3JaUuGFgO0WyhOjeX0F9zy8aN21vOkNbmL2qLBVx6wFiblaV
ZaxDi5dOAU27yruGRpBK1K813cwIJp3+u7YsnEWKsgjObgjEgyI4SZosWEGMLGjPqthmID6epUFw
aUEqR7gSAwVR0yktTLS5IN2V7e04euv5NFTVACKzAswjh1IOL/gg+C1lX9SxpdoV8YtTbux1oGr2
VRXkLW5d1icqvfFdSWdFMsJw1vgd2QISfYSu4Odt4JBTK6S3QLL4md8spRBzCrm0ETDXsdGCpSR5
krEpYjW7GExsJ1LEdrU2qU+mKdVYenTEzW9FqSjk7jTEEgzxyM4QhMMVtto6NcpPdIfgySVhvkGF
8bMiUfm2C7k/x1uC81QjN84xB09zk3oZnmhamkDA12Oc8oAgKim0Pi9sxrtmaDCb6PSNa+jmpWI6
1yngODyVK/UiNVHMnJ4pS2tkIm0yADIPbWvF0FtGkaxqQpa/zyw0NbRSOdfwE3aMeNzgkADGtUKe
UYrmVQBc1CDa/VgjoYiDpbGOtUpfSrnJx8rKHi92HCULG4WUWZPo1aljSTUCmmoK4zXxliECIUu/
E6Rg0TP1ai1a1B6JolpZxVU8PlfHppqY5RrdUu5uIrO9Hhq/wQ6U0ulGfKnAtBozDXpf34PWaoQI
Z5k3SF4icmHmXCtG19wXlLMFgMRZgTzjXlbQzhoSBEcS1vS6qEDOOqrsrgqJOotIbboO1bJ2bDPw
/XihsaXVu7So6fm3xobrTMOMQZVWugr9uVFp48lUMuEjeBwm5BOaJl/kUoB7ouhS5AT7CIVkFbL3
YOo7SvWgENxt6wIYx5xRR1+5A+yGyJiZIUiWiZuuR55UprO0aTVP3RimVUGqRgQ6qgfQsM2oLLm/
m8uK6OJetTjYagNQutn4/oUJV7YnrJ4ZMkKbUZxxzoAVVsKveWFA68H5bEHsk2HYXcUL7KS4uyob
ExOAowulHCkQ+MDDdTdK1mkprdvQTq5aAVNJJf1RGjVSSnn8aKtSvEyhfHIouJht2eiz9HZ0DVEd
x1ibH1KE0WVYJ1dDpC67KI8/FY2xKC3Tg0Eo3UH0BF5uY73bjfU55waVdP8B7QIKCsSahA/A+VzM
bcIMflehrFGwqjcDEsMzTwe1OdTatZW59iJNEPkeq3gbpfmXwJYuXSpkFMzCm1Sx/QcLCwtd7mZ6
NGJ9QMMQpPlXAU9ZlIaL6ZnU38D1kteWll87Cah6Obsz7QCNbMeslhaS/bM+NfJlgNUhzpMg3kUP
wbNU+cEFjwEXzi2ogxETS0W3jHzA3shv0TIWh2mR9f7SFK2MOunXaeLIhBkok/iFQZ5iON7C8TMJ
LV9Mu7R2k+rk3DUVuLJn/7jXlehvVpnCHSqr2ITzcgbxmsJQ/uaLvtz0j0Ktlzo+I0VUFp8DUJMI
q8N1GRWdWpbaoyKcqxoUDDRfTUI029C5DRoazEOvfIltiZKHVw6fjMFHg9e2itNpWeV5Kl+AlqAa
ykcdCutWYr9fALVajwaQIDspkJiAOrvRRHMUv+ZuTVBM2866aI1kVreILOhmu25b2z+X2/yzOfoo
UHW5NddkCqN1XZhzOGzVdgruWpSerxqMvHQbG4oMcehlT+RxFgyFvp2uFB2n0DPPcsFN5OqOKZoX
wASaolduFBOIdkcOC9pXwj8ezvi8GiOsbJBmPy/N3gWGEaFXDoia9laFaYIGuKiM2+FL6+AmVYVk
H5VkLZssVda1bF4hbOZvtQ542TQBWaVYN8nA5W57/ZlL/e0TmPnMqC4tC0LNlOnpQIzOnbis6ZwS
36jdve5q+dJMgnqt9jZlX+JqCZvwWQJs4LSW6mrtVhD5jGzeqU71xTPoZXLIoHkXa/bWS7pmYYCa
NySXSt8U6Q1+f6pThpqlomZPXRyPF1EfiIMyRgiaHr0SP3U8WMmOhpo7TUrXdRytZTZ060b1P8ij
v+hkVUaszsUcOsg2z0WKET6M3UvolFMVkzE5+9w53r08PJZl+FnpTbSXRO7AUe6ukxhjNIpTwEXG
wVho0tdORhO9x0V3tAl+Umr/JMdWudBqZLfyOP/QxRFyLAAO6K74oMsFgiDsR2+DWioVXAEMlIIq
utXT8aMvQR4FP1HC7+9I+zuV/GY6XJutA1ccpCXKWW6hfXRGShKsUCHbWNHu3SiOJYP9XEqxm+wA
8QEKbSmmm9kuj4I5lVkLme3isuzT/KNAhyiWo2+n91ciX2tpmAaPZm8s9PFadipORy5o0kOOkEaS
z2xrdK+qSLGuqQAybN1li8yAWg4qbNx0VEsX0YjGSuHk0Tws4StVcYAC6Qh4VvcBek5TKCvE75Se
KWrGbkEtFOoUwFRkrTk0JD1CeMUBTaBZSU9XApeseBiR9GxG58ryElpDGZolba0i6GZn88Fy81Xs
Swjqos64mOLqyPYQkRxgOUmam67N8dGTtOg50YuKYjboqnTr6yh4qq1iLwqrvU6KzL70AxMP2wS5
l/ChTO1u6xSQz8cSzBgFH6I0cNFIuw7JmecFsN8bu9r4OTFZRhXnqgBK1sqKf6uqRHSAhra+kelL
AFyg+GMZz7WC88XWMS0oQW1eo0Tfn1de+4AEcHeKzOm4CdtQ2mjyqtHU7oxmlgy3g0kRVUCpr+Mr
3N/4zdDi9GYWiAu2bUjHM7+LF4HAfHSwlcYm7B9s8xNBkX07WB4vwTUuA5fekywjU553Le+VOsKs
7RGLSzML2pHY74AzloAb45VrRNgGeeAOjMZemCNSd00nD2eunSigQW/VJqZ8HKkRvFvkGygC2KY9
y0i60Ugl4KX8A+liSmI9G3KyqWTOZWop2H1r1K08VreXOLQsBHLdR/lx06EBP6dqS6Nf8TAlMLzy
PgizcSl1+PCAWNv0Q+FuAr9ZhHq2boEO6UsBYaxU1ng7js6l3GfdeRN1Z41oUBheXc49BUS8Uyj1
MpOiKz2CEzjtFj1vrzql6zcqHrZnciejWqdDNvDD/qyiFJ2cfvQS6M9GHfcfPDMWsjioOMeFvM67
7EHpvPgyQOpRWPVOK7rBZnVjpPR4S8SdM1AcSysTs1Z1yBSLqIoiCGT5tl4VvtfdNlWCIH3VfrE4
AWZp1N+nAdKegyols7gOhVKqWa6npTxdZJ4a52ctGcR0WURUAeOpOAWn8j6W7M/j2PFCNFBi9zGt
YBG0yC1oW/oJGOmIuzKzw/FcU4eNko/OfY5zJdAx5GvgKolO5lQgo7r4cSo2jo5vzBIjhUzuhpCk
fSWfUxDixG0V0KWY6yxT2AbzKGrN09znoJ2aQmkEuMnuE3XRh06IK4PEwD4l66pBL8isvXQuqR2J
dKKyjLPhi0P5Bq7d2ZS6SEOendYFced0pJOxWJe6ZV3XFvZQEr73oVxeWOBfVqjzlOe4oaCxQseg
QIzMSGXtjnwRIJ9IqKqaRel0Tb+ZXnelqfEMUTrjRvoaxgaQ3RTBbsWk1qAHSKzIlbtUTbhTcYg/
CqEv+ZmDTGut2tIsDhzMLIz6i4Jv2szuY3Pmqo2zkbUv2mjiBe3C6oopVaydAUKVrsI1MyoZ3zXa
HTO41xGQMVGPkBHpcUKQ8QO2mecRcOsittCZT4JlJmB/kuOQXFsB5h0aynMDhUBaGm26kbK6PGl8
kxw5dZ7TVMO21CvKGRBwPIJvyM4uxhGWBCBxSeNXQtsAyDL1415GOtvOo6s8KHkaK6tX7MvhVDe8
G66/QgQRwaY2xl2noRI8ZlL+Yeh970LLgF0/lz3SpkTDV+qKm6HL0jMfjNW9Rt0/VHK6ir4fnOtt
uH1u0EQ6jFEJh7ZQtvu17youehQ2VWNDKy5YcsVNVSqixQofTrwpRQ66SyBEmAR6dXXeusO3rEub
+QAJ/9rp5TsjGeWPoynRiQeM3jYCyBi7O4PAru3Ndpu3trENIgwEOgUEjGQoFzGy/F1724Du/DS2
GJv0gLVOJvALb+LWQauOX25QR+oRm1IV5c5uKDnQcoO854DuCwMjQZvGwXNFyy8cBJWiQabSJm5g
OnwLJw67y65KBvCwvXtL8QAEe4cPM9lGMlX+DAUufNA4z8EEfUVnG13IAIpuOvYDNoP5p04HywRb
gGDDUkUorJX1dYK2rxpBcAtT8OVNJRlIGjghzGUNPX6q7WeRDrU4Hqx6neVQ8qcrE4Qhyq+Wj0CG
LCNrh9WHi1ZmoH0kk2q4LCIo8wYQhsDLx2VX9yik2859IHWfADLPQQXgcNSP9sadfqrICp1LjgAH
F4Mb3+7uPA/RARQ9jJswiE+RW6F91MTQdq2qX/Wp9FlrW/rlBCCAS/hAPai4ZVrBQKUPDhPCBLxe
4LCUjUWBhrssr+w+pLtHdQUUd3SZVxDi49G6ySHqlH0/XA9Kce5FuGAaDeitvO40pJoorKQ4ledA
QzGvoyozZjvf89eqpyPzECSorjZ2uyaGiUlgVxKY6UGs6hoNBEQUCgG4qkL1QvYqc1XoVL5MC8jH
dKvVsXkhdd5FQIsWUeAEwLSIq0rPp8/SaXPR0bhMKwJo4MjOTJK+xSZ2SIEzVuiXdchgme66jcHr
aLL+kBVGvEprENNaKHuf8qShRIEImmQ494Xuj2sXyRdUl5WTeAJOIh4czkgqv8Y2gM+KavBtqknf
Opq8ZqWaSN0hzPyhUsfsY9ZI0dqvqrvSgR4Zjar2scltcPt9DdNQ1pCcEWHqFDZM56Pk0FAeMz+Z
G74t3UeVRiVf9RfPm1vLUNOg+r+FUwKf1ZUR+RGdnUIj+HM8ZBe5b6OlrQPxm1Id7MMgZyW2Apye
zxerqLUB0nTsALpZguBr2ljRbHCxlpxSP0VNdiWfYZWCEErZnkoUDTO5D4rPDnjZky0Fm+waUDmg
JAOq63PYkMUSTqRhp16HSr0qS+jgqJYNa3bl2Wj3+nlKZHY2LbaytPDRaMGJjbhjdQo6UagYXdZZ
FAKq4R5SvW48G0V3PAvMr9PsmCXl5RjIzLXeCcNNgyBwwsdS2smfK0EmYFsw9hjlTOd1FeLb+lzx
zpyAxoVRa3eg2KuTEAdGSi7KReVJ1go4XkuBEd4UnDyRs4CyS2BTB9Sg7M45kwtUC0w1js77PtWX
KqJ3l8CBhzlqVsEmyq9KyTeuI58uulXbF4paI8hoPZapikFTjyxyUiJP0pmwgQPHntmDiXNkUn8I
aDssp04sgLVVWXxwpP6qEhleGRT36E6dE3Hln9U8B5sZGcC2i4RMDU2Z0ojcOziHtPexfqd+CBOr
s5p1NaQpMWZWoiRK28HBkTQZjeSTC2dM9uLz2gGFU7QWNAm4lGd5kw9fIMqXLQBqN6L8EcIPXHRj
K33wQsqXmTmvGkOa55pr0/XE0mNMUNtslFK/6soWvl5e0IoiivI+5GjWudkGDUf9pDUd5rQQjJj8
RvOG5FFroMYCbBHUaCyiOEjD9bQURsTlN6ZGa14Z+/iyp1yAa0BwXlQoPz2v9270pTUVSawP3KQ9
M6khfb+qQXompyOvFR8dQeibQgfu7wQ4jAYGKKelXJrERIB36Dw4A9VxhDPWstcAqw5yF4oFeqRT
LZ/iY7byQ3lW+y00XNn8ZI5xdJ07RniNocUHUUNPhiBDKbFwV7XtMw+pgjGM1n705JN6SPwrN/wg
eUlw2Yww+uIIafVAr5djnmuntgacxrH89gaGSEUDCoZarBBzT6v8+XijAQyCGcgMl8gtZOz2SvL7
VRfp4YcqKOca9n+X0z8CEJW1hUdkRWl8nki9f1aDxz3rx7pZ21aerboMuxMH9hGgyeF8yjOywl2m
mVRs6ZaRc8kDUXri6Su9pG/YVq1/p+CYpwBwaTU1o2ZFxGaouNZnRU3lYkizWYBp/QK+o6aW6PoW
MuT5QQdA0ErtopXAngcVyquyVdCj7ATxJPGj5KOfZldO40e4eVZngQJqPg9C7S7Kkbxx+xh0Ifqy
HlTVj7AIklmB9bCeOPaHwKHBM1WUdMehZ+uBOAKZRWKAhpjmufJq4GZmRHRi0xbKJ0GitBFqsVng
36atcqdb+JinAZCYU8CkyXBXtp565dnGFZwQeYLuA0K6wBJiFimVdt0DuVjSeg2XteZS/gQjntP5
mpME1DO/kuxrL67xsnA6IF6QKk98G2GOQaeC02h+eopQinNfIdLSCGO1ysrvTMdWtkamaaiEBpa1
7qL+g4KK0UWJtmUtKR54Hx/5KZUyn+MgklzSTaZC8zAEPRQadCWmGjfMKPTMUiTNB71GXKmjUuQH
jrX1Ay3ffk/bLEtdD5V97zid97Ey8n5GNsm1WuEFN4wjarx1RaoJo2qVcHiTTgAgLh3abxhThAW+
qkWxUSJlm2kyzmUqZE6smJbdiCikgb8NatQOAtYJOpiiixCSTUUWXC5DRb/AQkuLwn57y4mJplsj
G+25LFzXgNFQYXeGYOaAfWbTEVn2ftzM9EQdzp/33gQjWtYxHQGnyf0PcQsgMyUfPKU8P6JaIAwk
clm+7kPXX6dN+jFKR3/lFuEDn8a/AUpUn7ShgnaJaeX3FvXmeS/14NpbYgG5qfFRVUOoJvZg3JjV
VSwivhyrn7VkY0/XlcG1jWmIuGuMVtbPARtUHyw/KedSEny1Yaxec/PTHdTkeIFIIfdqmrmbOjCH
GbJV9GkMXAqUNhnJHipU5ati3AAvRHNn9D/54Zg86k724AU6U2EKJPcgt7ijVEm5aYpIPw9reaN0
k31VUD7YtHoTP/6mRYX1UQd1YqSh+WQN8r3oOOARZ0erJMg/xEh8eydbsPYteRUTlYI0nyklNwFM
a4zVkZw7VURPEGpNhLfWKLChbUlRtgaZKseac+sWODNpOZ3LsYrMDcCtYtWXsf2x7SIAy7rnf5Eb
KVk7CqrPbaOgt982Aq+kK2g+BtmWOno4S2Qa+OyDEPfP8tYWkoptmShzvVdbJNAV/8zU8ckpkcN2
K1S7GhQQzrHfkNsAvIbfUWZ4XsS2ZaGVqyRwg7z2TqN7vtFyeBCYsMIBrott0LrtZVxhSw2tf/we
epQSENGpZQfviSoptnAL+KwoTFFpwicpyLBNAQ/ayGrwSe1sSlFxEm2dNhg/IoVKmZPImfR81gr2
R+c152adG7TNoYZEEd0yQDs3sgU9JANIems7croudepddevpAFgy6yL1YKSIr9okSc/TCDYCqalx
n4EinZk6XcYh6wKEYsAEuRDLdduSvj+96evnmUjV1QAwp6bwYiISljS4kYPGvtGxfQx8cqK0RO/P
iPqtj7NooMLp0Hw6zZ5GnV9rmmyZ+DhxlakroSnJhpjSpxDLYkgwGUIzSeBd9rLab1s6X1g5J+X5
cxHCjXfRBCesDQvjDCfe6E2iLbOwbDaavZCHpptXovrI+Yw4lNc8l7eRPkSGAo2aqie8bZtloDXy
paE79yMt1HvfsruNAvcADnN/WUpNcxuBNjrpsmL86EUOEgz8LGqX5I69J4H4rADfOF4KZLPSzujm
K5+jgHJsk8jng1d/HgUOsdMUYIAILK57q2pvYbDsauCZcyuuIOMbjXTfdyhc03C/bjE3AGYPvaqs
1Q/c9EiiZzHd9aQKPkiINbqwsFjnTYlYW6bOXQZtzaYHtZOsogk+oDiBNctKFDZUywkvnaSE8xLG
n6qv1Nv6bQwg47kOo40xtJYkM7YUBzBdqDNppdCQm0UdHEQfvPGZI9h/vmVkqKq03EhRqaK06HnX
XAwPhGMQ+auivzLhfcVRjFEU02eIKlyoRt/kCGZHFnTKrI+H66lROdaBg8pt9pnWS3cudRbNcuyI
EwMxyXZAUtNtzVUMWHcFDx1VrXFJkSC+13O652WbtIuphDxi29A2Mp3AOEJEqu7bhRVb/WmWRQhR
9mn22KHE4pZ+cu821Sfk+ccTo1Wjq9CWgi3kN/P0NO0N/cFDTiflekMAH4Ffu9CKLSYS2H6X1ZUv
V+ByxVexjH+l1sdrfVCLOYdizCWNjJyUyTdunyl3wIHqRU0/L3aU5CwJ0Ln28eIaaD/jANvfYaG0
c1ShDgVSpWrvWnkokDiHLy4skYzRvw+5JftybnIAtgEi8XetDhiyxI0OJPMH8KBUU7vbhF6X163j
9I5mXwFiRjBj9Fk3XoO5Cmxw1heI0fYujeZLQ0IGZtkb3wbpBvTx3ATrTY25HuvTKgd4HJ1KQJFj
akl9gSdHve3tp9PoMizvNnJJ4awvjK2XPqkWjDMetsBgNm+Na52i0ZyqDMWLFvGHEmG3OrERSbNg
xpidv875GByvBJfIUyZES6ixLDPaquiV+GehIS1LHZSNUWbmxZio7UqpmxslpDLR6TZYi9L6WDjo
EZQpblAj6TzMYW5NK9W2dtxJp8icnP5y9M9/+dd/fuz/xXvKrrIYIZe0+su/8vVjlg8lgjb1qy//
cpsl/Hf6O7/9zP7f+Ms2eCT9y77Vv/tTi6fsYpc8Va9/SDzNbyPz278/3WxX7/a+mKd1UA8fmqdy
uH6qmrj+/e8+fw4+phjoKoNaii7q6yH+1A9Nn/bfHejoaRr0dsif/u2Xx6xJa/F8XpClv3z/1urr
v/2iqOo09c8z/9sjTZ/m90aId3zo5itDa+axaeiKYViaosoKZKlfjmiee9+/rWjWsQPo2FSNH9/x
b7/p73z43/9cL3P86on3xvm9J3+eFvHZDf3Aj+7wyRxZV2VDU1VVfMa9jw5061iB5K9CdgBBqry/
GdCf38mrqfyPvXzDcDRLcUAbEV3Y9t4MKLJ2bBka+DJKW4rjfF9sP+ykf28D/GetAe3Q5S8p8rE2
/ZEVQ4eN5DCnP6x/zJaPVVn8sczvC+G97QPHOXAfKMaxiZKGbJqaIzsOwdb+FDhMkQHXDXSiahvK
tE/+dty/h6NAVawD50DnMzqyIpvTGYgDwqtloB0bhq5ZjqPLsqYyW+9tFfDIB06BZB7bpuNQa9B1
W7EVxXh1HlrGsawbtqGapqJoKjj2dzcJzqHngX1sAKRQDd7085/9E1Gy5WPZtsVaoBwk/ry7a5E1
fOBCUPRjWwVsi37c/kFgm8eGuDJltsr053nJvaP7wD40JtAJh1SWvyZbDlgp9sLeFKjHbACN65Bt
ApSWPfDutsChO0BSjWOLDyZrpmZxLxD47E2BounHSJgQKxiObYpj4L1NgfH8RP94WKQfcw06QIiJ
fEyL0GdvAiRLPYb1wBrR32dgrNiHxoWSqh0DkyA0VHCrME3+tz8Fhn08TQ+3gWEpKhIR720RKPah
G0FRj7kJNUN9lRJJNvegJjIDrMinP88H7js6BlVZO/AOMJVjk6VPVsR1SA4gXvAPYbHjsEUgX2H2
BYzQUZV3Fw+Jl0aQ+o8fAgq5j0aog0jV3kcHvE2cRIhgKsbz6393t6CqH3oNas6xAaIAvoVjvYT8
P7x+EEvH3ACarDqKpduybr67968dmhWZ6rFhURygW0NuZE9bam8KiBQIEmSVeFgEhO9vCsxDA0FJ
ITem+sMWYItbLAaOlR/nwHKONbFD+O6UMb2zrFA/eAI07gCkHwiCNIWIyPjpHjSPAZQrBvURyFk6
u+W93YPqwXOgWMeyYZIaGrJpQ97QXqVEpn4sigaqqTgo0VBGeD5539F1SARz4GVAPORA5XYUWxdX
ImD6/Y2gyJwWIingP7LOhfju5sA59EowFK58kgEyX8fU8djcXwaijmazF+wf6mjv6zh4g9NAObZM
RUObkE9qaa+nQLI4LzkILdaHyomAoM57Ow2o2xy6E1SKgSpVcXYDO155lRxNN4LGhSjuRoW18Lzz
3tNhoDy/lX88MtQpBqrc+ITHFnjsKfn54VYkb3iODPFQ0ymmyu8uNlIOTZAlagBUCpEwVv72mn+Y
AkncCcTIz6HjuyuR0eo4cBfQFaBtQk9AXIx/Jy7gNlA4CU1RR1Adm5vhz58Ef2Kv/NZfBL4Vf53a
j8FT9UMP8w9/4CUz+nmAH7qL7HGqO3s/KvqRz4P/rT/5l7325NRo/eGbIgX74cu9n31u2v7w3Zcu
7fRY33/X9/n4+Un3Hmwu2qVMwsu/XAZP5a589GHdif7u908lOsX/9svpLt193f3YRxXZwt8e46eG
62+J5O+NuiifntJ4l359GUo0KUXEfOjA26c+eMxexpnaviKgOXTYmx3N66Mr5ql8OuKxj7aQaJ/Y
xS9Di9+kimryob/pLg3qp69HN/WufqpehptGF4nqoaOfMkC5i49+TZ7K4HHvtaoWidvv/AYe5k+9
2tNdGTw8PO32pgb1c+rDtvyH4/+9BfwbyODnZb3fIf+Pf//7hIr5JX/9b7h9f4093vTei36DZfRr
6mXx3qBvcCacZHXVcdq8rJFp877FuFj47C1GlaDm0I100pRN+jV4GUg8qwjyDx321N/tHYkiYjx0
zOunHD2w4PEo+3aEs+URQine3gmpv8G5O3tKsscSpMzj0R//vjdYgadcTmW2f/7qb7BYEOICfLh3
8Bq/d2r92UPx5dz9Jo7d9Lc5enm7Yv0YxH6HvuvTXf50dP9Ufn16GWsamQz80JFnYfCQNfXeihfV
i0PHRQ4vr1+GEQ8rygUHD1o0uzrj3IuPFk2QPu2dKaL4ePAvgJpe7g9rvcFWndf4ROT7x7X1Brvz
lm2/2CUP+yPbbxCuLHYP+5tQQCsOnd2F/+oasN/glf28EAhKDn/W07/+3/rp6Os/rdosKPd2nSIa
PYdOxeYpHfZWLxC7w0c9Dx5eRwUYUrzBuE9VVvt7l4siSkmHzgLP+2oW9De4bLckNnh1Pe7KlycU
54/yFtfIdjdgNre/HIw32MjbXbzrgr3HFVWjQ+eXYV8N+ga7eMtF+vgqFxNYsMMftuH03aX7h5ny
FpcROlvilCS1e3nMaUWYb7DYLgIC8b1R3+Jgn0Z9NRECjnfoHD8fltJJUFW75mW4aS5EdebQ0a8J
8/drCqr8BjHhzdPw6GN0+Cpvlt/g7d0Q+vhHv07R28vnF9OhioLlodNx85Q+ebv4ZaBpXOUNrqYb
Ua7YHZ0/ZeneelZFYfvgh84SDo29q0kVHb+Dx22+7pcOJrzEoaPeZvspjyrA0IcOevPX/5UdQcz4
6/+eSkJX5V//T/oY5Ptzrb3BXN82aVC9mmvtDTbM7S4dX5+j6luU9+68nza4/gYLmqQ7CtLd0dmu
2osxVAHuP/RtUu4MXgXIqqBNHDrunKJGHaR796tqvsFsfPkpoFfNN1hsX4LkYffQ7a9i8w0m4vkM
vflpf1tvcGqgk3p0S2S0d4ga2huM/OvD8LT37iyA/UBeYYFYNPVoWf1xcvJfV9QURV3nv2NZs6lE
HXv/TBTg20N360VWfsvi6GhVve5OAGWgO0U/36SRawPu+ONM97/uvYO2pXH50t/5sUP0Ox2mn7pR
Pz7//7cG08nOL+muvLy6Kch8g+zjdMjLpvpx1LfIPRa7cUdvpgzyH0cG0fLy5d/lIP6pvsmq3I97
lLeIplZVuXvaOxRhLb7JsxYvo0wvTNCgDt1666x8FfopApB16LCbptsF9cs409O+xb1w/vSwS/dL
X8pbhE6Xyatl8BZX7wf4t/vJpwDfHTqzN7vma3D0a7l7HTYJos/Bg0OF3s8uBE7s0FG/d1fFMx/N
MaX6qcmqvkGg8/Gpqo9Odmn08rxTRvcW5f3PT8nT3kkJkPDll/zjJ89FdsSi+6fq6PWVZ7zFubag
U5geLZ8mYvvRTfPwNeDuDh73tqQgFr9BJk2i9PD96t47+uF5ce4JXP6hC+jXh+Zo21R7K/P76G+w
PP/H9fxmfn0/n/3PI7GInsr06Ob1PgBND4BWI/S01Yl/+Mf1yh/v8flv2I+/929/gMXsBQ8vf+tP
ff/7JE+rfgIV7A31PZB4f3HIUxyM+1nPG5wFp1lV746uX2Et3iSvjI9udnG7+5rtneyCy3HoIl/Q
PXuivLO3ygV1+tCBl1n6tSl3r/fm4QNfMMHlzmv2nniiNR36yFe0opL9YQVx9veH/Xtb6z8HxQLb
1JL/VODPOZDyKX4K+vc3ZvYIkucPfuY9wNR+Ls0KPM+r1/T9I//Jnv2vKUHTI4iG/bcPg+PAcf8f
d1eXm0iShK9Sjz3SWmPotjEvKwG22zbgYQ32SPOWQA5kU6ZQ/diDn+YE+75H2HPMTfYk+2UV2V2R
VVCYDLV7rGmN2m4pKysqMzLiiy++tKG8kpLe62Z6kYQBhR1rEJqruU0TmbCGvEuIYinT0c20Zel7
hlU4jbuB6YtzRk9KsXDxOiP/oncCDUlPP56dQQzk7JOWOzjDmVyMql/3jAHidMgBWU/59Klx1gBx
Ft0UwJzQsFZYgMk3xRv41r3STawZYS1EdKygZQN3iGsmdg39ysU4/nWv00c5eBXEAFbJFkIEg+vZ
z9AVeIxbs9E7r9uitzrUfV+oL2bzUI7NSDr6wI1SDf3fGXqzG0303h5zPOgrwdG7leBThTpqJica
+j3QD1+HEgwawY5Rv9hZ+c3e7+1OjMxVuIZo9NT4IU4EHwk6XXgMaEJriXgrJMuZobzY0v6QzrXG
EHy2pT9TyWN+S3AANe0ggmHTmteVDF/kLICmJDGJln/auqH3dFCYvLAQPA7qC27HnoGhTKb7kWG6
53IJCW+S8nPk5tchzEBp8hxshIsoto8ZhI3O36zzIidzalsONsKlKvQKNBjwq0sRBrIMLth5Hu25
fC8B505IOqnlUVw3xWc1RtnDAvOaDF/uMzT9lpFcmynq47M6z4HXhyjfzkYPGQJbosNy2AH9I9S6
TQY33AkDlGqJa0B5z5jkcIDtKlnC5xAjpJ1urqvhelJwDui8dp/vdSx8OlvdB+g62xsZWgsMjZEM
wwJdBN2O4qKpAKHrhHsifrJWAweLoafieWKHJmlvqOuEh37wJBb2lBls3FPw67FcApK0KnUczIte
8od8BLk8nJnVoL0P1FLMj4fvvH7gT2ETM1A6rpZqc7V0P1gKm9rIsEXAw4zpZDkYHVvSlBoH8QIo
wbOgvoLjaIYurhX1oH3a/bMNgGkkFtWuxtF2eAc2nJVsQAnTfcJ6R6N9iayJOgfPYZh6zVAtKZGK
I+sYrqxyfqo46brjhk8CCV04NTbVW7le5zDxs5zSw6POkSQNn1X8koEDdMoM7vh+oRkTJLgEZmMe
c7i33FRHu2o5mwY0bSyCqck3zGnPkPhBt4dh3UGrnXgM3NPpPnd4ZBxQErLyZqx0hXBkNUMZ2hVu
jmYfUIyk7snrWwV/8IwYgIoMvu2LiZzamR60ZzjiuS70xp+ItSFtAyGPpvkA2xbiG2JdGrx/h1BX
aaUCEkQ/7pfAIfYuv8TvM/SugeBA9zSDf2vhMBkL9YUOzABctUJwSmiEwRB4g/4y88VURnOzBlN3
zGCI/lpopI0MyzHheWJ/NAacoo0ucUof/sgwVzQ/j4Mp/WYcmekwVF4PvCUSbnKc/CCgUoCYI20E
mWDmdfX/hq27/HKocTQTXQPoX0qrQlbTakCukSxGpp8uFZpyHfVGrKhrSK+7cB21uw5n6xfbnYH+
7m6GLEDpBlYbNcQD3cfO6sAlYzNs6S4owIt50SQM+7onqPJAjUNSAiGgCApbROs+uy4OhNyQAbHW
Mge1CTDIVD3RNj4oLDPMGJymtb2nOQQHbuWKNvDVGgxw0ACcJkC8ZSWK9PoR1w84AFhYWMgc1YQB
pLbUaoUcNTIfLT3+d9bf98wih8hOxQpug4xcY1gdo7lQNuxUrzPs65H4ooqWRh+ReYVtmVJ1fWUk
FJppzThZjMUxY3Ta6bDQXh3Q8TfPOnzO9y9jWWIODrz3QckYfD0zx9QeHK7uOobez6qkKwgXfxwz
2LubLEU0RxNbse8IotEcIPBwBbK7vy7zJVCv54hr+mo6BaJxIaI4b/+sFWn7YQMPsRdhaThXC3CJ
liUmQlYPHlEl7lC9m3DwiLXwuhAY8P/353+ihf7pTk1nxNmA03z6kUPWYqQgNnTU00zvvMUa9SZu
zWBIldBYvhCLxHzzn8+VCHCRuFDevyBeJSh20zhpQKfVzOPw3X0eLKaB9zPaMRfI/hTlzkIg+xPI
X+5P6YpEhYrQLaCgenwKhX33wQfiyFdHEzAZjqIoMeNpZ7J5RiWwUr3UAMDPSkZm8CU9sYrnVjSS
mabSd78dMndaQnJ0Beryb6PXM/Qu87+6AJlRq2CmPQ07/olRY/CrDOL3fbVsNXby+qdmAru4G60w
GRMogCFnAKlagaafksfaIhyjGzy/CxhKs9AmTJRPexc4okM9WzRbkICWA0bX2lzogUWTARmao9ut
I9YoSxr3n7czR6zVsVYHhxDRefAIqQTKuOeIfsy45cp7HKklFG1toVyOijVacabQmU0ovb/IZU9e
XY27Qlesyq8J3Nlgfjz89L/BOra+H2Tw3cfti1CLaNjKTBzajLpyGGmlHBK24pZX91kPwKqLA93+
RWKtOkdfZSZJ3FVxHKXe9FY+KepBOBKT7Cm9ZEJhHtxh4m6dEegHaiqm6fRHwRitD2bQNHHjYBGP
kMhm9ulgXQZRmTOsc/CKM0M9KJA+oRQN8kqqtZp5hQIOwqFe14YImorm3oMKZ6rUyaNR1Njz8A19
P9z5BIYDuw0ulSWdmF4j5opuddDhAujTmCBdUhwJzlDQqKjeYPBvQLVi7wJtAOBIJHQbczCos9WJ
ECae//VfXz6u81Y54eCMpi/QF3gCJdPo6x8ZkprsBbJTwPuQkat/yr+Evn2PIS3769+AMKYSrfDe
rXgSUSSRymZ/Exvf4X04V9Eq0SrtAsUL737YOrpqXY+uyXxwHd5pE39O0OPUrDXruCDTTHfbZixL
Tr5PXpK1x5mcIE0UNgkTUodv+/Bvd3lBK5zp2dPaIwfW1Ubdw+IGc5B22qF4oRpWHDp1+nsSgIkD
u+oEfmALCnMgrRcTRLy0pZ3jAodLhOeTuVaDtqSFOUiwl8Jf6MJBWXDRaFZt+2qs6HMCzgPJk4FD
uQ87BMwJsJwsDdxl7T6wrlshySeHTHrR6jdXcti1IQMZUjiuWoOr2rr3YWJPts6xQx5AR3zBJSHk
w6ErtMq+b3cMlPUzv8NDIWsPh7SKeAzIx+GIg9poeLJBLYYwfKjdbVAa5nOQMdpB8iTjjf8yC1RH
zBxSWZ1AJ14fuhIKK8vZT2VekiMhSgklWjIHUaL28mXP4ej96ASB0QckgfoJQ0p8I0Jk8SXfgUMF
7FJ9Uflvy0FRuAR5XqtomRuLUkKzmoRF7tTOy3/2rAFuTnF0h6wL3KydlxftOX4bNauyGuxZZexe
fcxs5p5Sk/Qq1fHCV4kRTbuzRAQY4CeAh6QUXpSnSF4PG0o0YWwWaPoO/ck5Enjf/I5sCWgLmAW3
LempNtxV8JwLrsx4WTWOIbM0OEpKy1t6qcyHNwIeqHCDCA1hOLpjboI52ujgyVtx4FNlRg6qie7d
0Jj/nZS/E1NxJBJdlFzHACjowAx7ozMPQTVBBaTE89U4uvMHwn9cQwu9aHSOW9X6Qt9IYOE2uNDQ
2OnwtX8rn72O8Et6ODgaW26VddEBR1vLg1hCPoyG6RwI2S2MTEflOFG0gX+ToH1QjQXc1+7+8QYq
ngDZLA3aIK/D8ACxQilVv0LJ5TY8RAjfvv6BwaEjPotAUCjnNRbVtV5/RmVg4ZX0UZL7h9eKAMlH
Ci5XH7koOmhSmzcVXidZzkn8D9Uj948yChbI+chKxQXHHOOC92iGScFsDqb0KEFfpTVZhpX5Kz4v
4lht8MskBrmNTJyjUvwrQrWS06LOEYUXEsM6B2UJ/Di0Sm/mTMIkNEOxdFlozq0uOBqPkzf6CfDx
RgO6VCfo0jsGC6u6TfsNgYgSJbL3B0R8lgFKd2Rr6FvQXUGyuySyKO51jsq+rqRSfRhceVw127db
QmUic65LKP82m/pI/lcX359QVqZw9/7eskxQ7wd7y63rIGMPbqiHEx/Z8z//DwAA//8=</cx:binary>
              </cx:geoCache>
            </cx:geography>
          </cx:layoutPr>
        </cx:series>
      </cx:plotAreaRegion>
    </cx:plotArea>
    <cx:legend pos="t" align="ctr" overlay="0">
      <cx:txPr>
        <a:bodyPr spcFirstLastPara="1" vertOverflow="ellipsis" horzOverflow="overflow" wrap="square" lIns="0" tIns="0" rIns="0" bIns="0" anchor="ctr" anchorCtr="1"/>
        <a:lstStyle/>
        <a:p>
          <a:pPr algn="just" rtl="0">
            <a:defRPr sz="700">
              <a:solidFill>
                <a:srgbClr val="395F9B"/>
              </a:solidFill>
            </a:defRPr>
          </a:pPr>
          <a:endParaRPr lang="es-ES" sz="700" b="0" i="0" u="none" strike="noStrike" baseline="0">
            <a:solidFill>
              <a:srgbClr val="395F9B"/>
            </a:solidFill>
            <a:latin typeface="Arial"/>
          </a:endParaRPr>
        </a:p>
      </cx:txPr>
    </cx:legend>
  </cx:chart>
  <cx:spPr>
    <a:ln>
      <a:noFill/>
    </a:ln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0.7142</cdr:x>
      <cdr:y>0.02811</cdr:y>
    </cdr:from>
    <cdr:to>
      <cdr:x>0.7142</cdr:x>
      <cdr:y>0.90518</cdr:y>
    </cdr:to>
    <cdr:cxnSp macro="">
      <cdr:nvCxnSpPr>
        <cdr:cNvPr id="2" name="Conector recto 1">
          <a:extLst xmlns:a="http://schemas.openxmlformats.org/drawingml/2006/main">
            <a:ext uri="{FF2B5EF4-FFF2-40B4-BE49-F238E27FC236}">
              <a16:creationId xmlns:a16="http://schemas.microsoft.com/office/drawing/2014/main" id="{DA136179-D952-AD23-BD38-AE74682568AE}"/>
            </a:ext>
          </a:extLst>
        </cdr:cNvPr>
        <cdr:cNvCxnSpPr/>
      </cdr:nvCxnSpPr>
      <cdr:spPr>
        <a:xfrm xmlns:a="http://schemas.openxmlformats.org/drawingml/2006/main">
          <a:off x="5241094" y="147693"/>
          <a:ext cx="0" cy="4608034"/>
        </a:xfrm>
        <a:prstGeom xmlns:a="http://schemas.openxmlformats.org/drawingml/2006/main" prst="line">
          <a:avLst/>
        </a:prstGeom>
        <a:ln xmlns:a="http://schemas.openxmlformats.org/drawingml/2006/main" w="3175">
          <a:solidFill>
            <a:srgbClr val="C00000"/>
          </a:solidFill>
          <a:prstDash val="lgDashDot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0.84186</cdr:y>
    </cdr:from>
    <cdr:to>
      <cdr:x>0.97216</cdr:x>
      <cdr:y>0.90124</cdr:y>
    </cdr:to>
    <cdr:sp macro="" textlink="">
      <cdr:nvSpPr>
        <cdr:cNvPr id="3" name="Rectángulo 2">
          <a:extLst xmlns:a="http://schemas.openxmlformats.org/drawingml/2006/main">
            <a:ext uri="{FF2B5EF4-FFF2-40B4-BE49-F238E27FC236}">
              <a16:creationId xmlns:a16="http://schemas.microsoft.com/office/drawing/2014/main" id="{5483D895-4981-04C0-9CFA-5730B377724B}"/>
            </a:ext>
          </a:extLst>
        </cdr:cNvPr>
        <cdr:cNvSpPr/>
      </cdr:nvSpPr>
      <cdr:spPr>
        <a:xfrm xmlns:a="http://schemas.openxmlformats.org/drawingml/2006/main">
          <a:off x="-366982" y="4423028"/>
          <a:ext cx="7134096" cy="311983"/>
        </a:xfrm>
        <a:prstGeom xmlns:a="http://schemas.openxmlformats.org/drawingml/2006/main" prst="rect">
          <a:avLst/>
        </a:prstGeom>
        <a:solidFill xmlns:a="http://schemas.openxmlformats.org/drawingml/2006/main">
          <a:srgbClr val="117A76">
            <a:alpha val="14000"/>
          </a:srgbClr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4">
            <a:shade val="50000"/>
          </a:schemeClr>
        </a:lnRef>
        <a:fillRef xmlns:a="http://schemas.openxmlformats.org/drawingml/2006/main" idx="1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CO"/>
        </a:p>
      </cdr:txBody>
    </cdr:sp>
  </cdr:relSizeAnchor>
  <cdr:relSizeAnchor xmlns:cdr="http://schemas.openxmlformats.org/drawingml/2006/chartDrawing">
    <cdr:from>
      <cdr:x>0.00687</cdr:x>
      <cdr:y>0.57246</cdr:y>
    </cdr:from>
    <cdr:to>
      <cdr:x>0.97903</cdr:x>
      <cdr:y>0.63184</cdr:y>
    </cdr:to>
    <cdr:sp macro="" textlink="">
      <cdr:nvSpPr>
        <cdr:cNvPr id="4" name="Rectángulo 3">
          <a:extLst xmlns:a="http://schemas.openxmlformats.org/drawingml/2006/main">
            <a:ext uri="{FF2B5EF4-FFF2-40B4-BE49-F238E27FC236}">
              <a16:creationId xmlns:a16="http://schemas.microsoft.com/office/drawing/2014/main" id="{BAB8C53B-EE82-0DF4-638A-DF4B2F83716C}"/>
            </a:ext>
          </a:extLst>
        </cdr:cNvPr>
        <cdr:cNvSpPr/>
      </cdr:nvSpPr>
      <cdr:spPr>
        <a:xfrm xmlns:a="http://schemas.openxmlformats.org/drawingml/2006/main">
          <a:off x="50451" y="3007636"/>
          <a:ext cx="7134116" cy="311976"/>
        </a:xfrm>
        <a:prstGeom xmlns:a="http://schemas.openxmlformats.org/drawingml/2006/main" prst="rect">
          <a:avLst/>
        </a:prstGeom>
        <a:solidFill xmlns:a="http://schemas.openxmlformats.org/drawingml/2006/main">
          <a:srgbClr val="117A76">
            <a:alpha val="14000"/>
          </a:srgbClr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4">
            <a:shade val="50000"/>
          </a:schemeClr>
        </a:lnRef>
        <a:fillRef xmlns:a="http://schemas.openxmlformats.org/drawingml/2006/main" idx="1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CO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0.738</cdr:x>
      <cdr:y>0.02538</cdr:y>
    </cdr:from>
    <cdr:to>
      <cdr:x>0.738</cdr:x>
      <cdr:y>0.90245</cdr:y>
    </cdr:to>
    <cdr:cxnSp macro="">
      <cdr:nvCxnSpPr>
        <cdr:cNvPr id="2" name="Conector recto 1">
          <a:extLst xmlns:a="http://schemas.openxmlformats.org/drawingml/2006/main">
            <a:ext uri="{FF2B5EF4-FFF2-40B4-BE49-F238E27FC236}">
              <a16:creationId xmlns:a16="http://schemas.microsoft.com/office/drawing/2014/main" id="{DA136179-D952-AD23-BD38-AE74682568AE}"/>
            </a:ext>
          </a:extLst>
        </cdr:cNvPr>
        <cdr:cNvCxnSpPr/>
      </cdr:nvCxnSpPr>
      <cdr:spPr>
        <a:xfrm xmlns:a="http://schemas.openxmlformats.org/drawingml/2006/main">
          <a:off x="5422216" y="133359"/>
          <a:ext cx="0" cy="4608034"/>
        </a:xfrm>
        <a:prstGeom xmlns:a="http://schemas.openxmlformats.org/drawingml/2006/main" prst="line">
          <a:avLst/>
        </a:prstGeom>
        <a:ln xmlns:a="http://schemas.openxmlformats.org/drawingml/2006/main" w="3175">
          <a:solidFill>
            <a:srgbClr val="C00000"/>
          </a:solidFill>
          <a:prstDash val="lgDashDot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0.02901</cdr:x>
      <cdr:y>0.8424</cdr:y>
    </cdr:from>
    <cdr:to>
      <cdr:x>1</cdr:x>
      <cdr:y>0.90178</cdr:y>
    </cdr:to>
    <cdr:sp macro="" textlink="">
      <cdr:nvSpPr>
        <cdr:cNvPr id="5" name="Rectángulo 4">
          <a:extLst xmlns:a="http://schemas.openxmlformats.org/drawingml/2006/main">
            <a:ext uri="{FF2B5EF4-FFF2-40B4-BE49-F238E27FC236}">
              <a16:creationId xmlns:a16="http://schemas.microsoft.com/office/drawing/2014/main" id="{B28DC45B-B5B5-482F-B99B-F70A5D6F867A}"/>
            </a:ext>
          </a:extLst>
        </cdr:cNvPr>
        <cdr:cNvSpPr/>
      </cdr:nvSpPr>
      <cdr:spPr>
        <a:xfrm xmlns:a="http://schemas.openxmlformats.org/drawingml/2006/main">
          <a:off x="213126" y="4425864"/>
          <a:ext cx="7134096" cy="311983"/>
        </a:xfrm>
        <a:prstGeom xmlns:a="http://schemas.openxmlformats.org/drawingml/2006/main" prst="rect">
          <a:avLst/>
        </a:prstGeom>
        <a:solidFill xmlns:a="http://schemas.openxmlformats.org/drawingml/2006/main">
          <a:srgbClr val="117A76">
            <a:alpha val="14000"/>
          </a:srgbClr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4">
            <a:shade val="50000"/>
          </a:schemeClr>
        </a:lnRef>
        <a:fillRef xmlns:a="http://schemas.openxmlformats.org/drawingml/2006/main" idx="1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CO"/>
        </a:p>
      </cdr:txBody>
    </cdr:sp>
  </cdr:relSizeAnchor>
  <cdr:relSizeAnchor xmlns:cdr="http://schemas.openxmlformats.org/drawingml/2006/chartDrawing">
    <cdr:from>
      <cdr:x>0.02901</cdr:x>
      <cdr:y>0.30323</cdr:y>
    </cdr:from>
    <cdr:to>
      <cdr:x>1</cdr:x>
      <cdr:y>0.36262</cdr:y>
    </cdr:to>
    <cdr:sp macro="" textlink="">
      <cdr:nvSpPr>
        <cdr:cNvPr id="6" name="Rectángulo 5">
          <a:extLst xmlns:a="http://schemas.openxmlformats.org/drawingml/2006/main">
            <a:ext uri="{FF2B5EF4-FFF2-40B4-BE49-F238E27FC236}">
              <a16:creationId xmlns:a16="http://schemas.microsoft.com/office/drawing/2014/main" id="{790EF1E4-B1BC-4EF7-A695-9B9056D86896}"/>
            </a:ext>
          </a:extLst>
        </cdr:cNvPr>
        <cdr:cNvSpPr/>
      </cdr:nvSpPr>
      <cdr:spPr>
        <a:xfrm xmlns:a="http://schemas.openxmlformats.org/drawingml/2006/main">
          <a:off x="213143" y="1593114"/>
          <a:ext cx="7134079" cy="312029"/>
        </a:xfrm>
        <a:prstGeom xmlns:a="http://schemas.openxmlformats.org/drawingml/2006/main" prst="rect">
          <a:avLst/>
        </a:prstGeom>
        <a:solidFill xmlns:a="http://schemas.openxmlformats.org/drawingml/2006/main">
          <a:srgbClr val="117A76">
            <a:alpha val="14000"/>
          </a:srgbClr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4">
            <a:shade val="50000"/>
          </a:schemeClr>
        </a:lnRef>
        <a:fillRef xmlns:a="http://schemas.openxmlformats.org/drawingml/2006/main" idx="1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CO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0.09582</cdr:x>
      <cdr:y>0.41699</cdr:y>
    </cdr:from>
    <cdr:to>
      <cdr:x>0.20367</cdr:x>
      <cdr:y>0.47275</cdr:y>
    </cdr:to>
    <cdr:sp macro="" textlink="">
      <cdr:nvSpPr>
        <cdr:cNvPr id="2" name="CuadroTexto 2">
          <a:extLst xmlns:a="http://schemas.openxmlformats.org/drawingml/2006/main">
            <a:ext uri="{FF2B5EF4-FFF2-40B4-BE49-F238E27FC236}">
              <a16:creationId xmlns:a16="http://schemas.microsoft.com/office/drawing/2014/main" id="{2D4C3D26-64EC-45DD-915A-F76335B813D6}"/>
            </a:ext>
          </a:extLst>
        </cdr:cNvPr>
        <cdr:cNvSpPr txBox="1"/>
      </cdr:nvSpPr>
      <cdr:spPr>
        <a:xfrm xmlns:a="http://schemas.openxmlformats.org/drawingml/2006/main">
          <a:off x="1147835" y="2434252"/>
          <a:ext cx="1291996" cy="32551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 cmpd="sng">
          <a:noFill/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900" b="1" dirty="0">
              <a:solidFill>
                <a:schemeClr val="accent1">
                  <a:lumMod val="75000"/>
                </a:schemeClr>
              </a:solidFill>
            </a:rPr>
            <a:t>Noviembre de 2002</a:t>
          </a:r>
        </a:p>
      </cdr:txBody>
    </cdr:sp>
  </cdr:relSizeAnchor>
  <cdr:relSizeAnchor xmlns:cdr="http://schemas.openxmlformats.org/drawingml/2006/chartDrawing">
    <cdr:from>
      <cdr:x>0.32363</cdr:x>
      <cdr:y>0.36616</cdr:y>
    </cdr:from>
    <cdr:to>
      <cdr:x>0.42377</cdr:x>
      <cdr:y>0.41455</cdr:y>
    </cdr:to>
    <cdr:sp macro="" textlink="">
      <cdr:nvSpPr>
        <cdr:cNvPr id="3" name="CuadroTexto 2">
          <a:extLst xmlns:a="http://schemas.openxmlformats.org/drawingml/2006/main">
            <a:ext uri="{FF2B5EF4-FFF2-40B4-BE49-F238E27FC236}">
              <a16:creationId xmlns:a16="http://schemas.microsoft.com/office/drawing/2014/main" id="{997AF976-AA0B-4AF9-9D46-7A9898617D1E}"/>
            </a:ext>
          </a:extLst>
        </cdr:cNvPr>
        <cdr:cNvSpPr txBox="1"/>
      </cdr:nvSpPr>
      <cdr:spPr>
        <a:xfrm xmlns:a="http://schemas.openxmlformats.org/drawingml/2006/main">
          <a:off x="3876929" y="2137512"/>
          <a:ext cx="1199633" cy="2824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 cmpd="sng">
          <a:noFill/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900" b="1" dirty="0">
              <a:solidFill>
                <a:schemeClr val="accent1">
                  <a:lumMod val="75000"/>
                </a:schemeClr>
              </a:solidFill>
            </a:rPr>
            <a:t>Agosto de 2008</a:t>
          </a:r>
        </a:p>
      </cdr:txBody>
    </cdr:sp>
  </cdr:relSizeAnchor>
  <cdr:relSizeAnchor xmlns:cdr="http://schemas.openxmlformats.org/drawingml/2006/chartDrawing">
    <cdr:from>
      <cdr:x>0.64182</cdr:x>
      <cdr:y>0.27382</cdr:y>
    </cdr:from>
    <cdr:to>
      <cdr:x>0.74195</cdr:x>
      <cdr:y>0.32222</cdr:y>
    </cdr:to>
    <cdr:sp macro="" textlink="">
      <cdr:nvSpPr>
        <cdr:cNvPr id="4" name="CuadroTexto 1">
          <a:extLst xmlns:a="http://schemas.openxmlformats.org/drawingml/2006/main">
            <a:ext uri="{FF2B5EF4-FFF2-40B4-BE49-F238E27FC236}">
              <a16:creationId xmlns:a16="http://schemas.microsoft.com/office/drawing/2014/main" id="{E9A9F9E3-9E6F-429A-BE1C-E8B668DED8CB}"/>
            </a:ext>
          </a:extLst>
        </cdr:cNvPr>
        <cdr:cNvSpPr txBox="1"/>
      </cdr:nvSpPr>
      <cdr:spPr>
        <a:xfrm xmlns:a="http://schemas.openxmlformats.org/drawingml/2006/main">
          <a:off x="7688709" y="1598485"/>
          <a:ext cx="1199514" cy="28254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 cmpd="sng">
          <a:noFill/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900" b="1" dirty="0">
              <a:solidFill>
                <a:schemeClr val="accent1">
                  <a:lumMod val="75000"/>
                </a:schemeClr>
              </a:solidFill>
            </a:rPr>
            <a:t>Julio de 2016</a:t>
          </a:r>
        </a:p>
      </cdr:txBody>
    </cdr:sp>
  </cdr:relSizeAnchor>
  <cdr:relSizeAnchor xmlns:cdr="http://schemas.openxmlformats.org/drawingml/2006/chartDrawing">
    <cdr:from>
      <cdr:x>0.06773</cdr:x>
      <cdr:y>0.0992</cdr:y>
    </cdr:from>
    <cdr:to>
      <cdr:x>0.27127</cdr:x>
      <cdr:y>0.22185</cdr:y>
    </cdr:to>
    <cdr:sp macro="" textlink="">
      <cdr:nvSpPr>
        <cdr:cNvPr id="6" name="CuadroTexto 9">
          <a:extLst xmlns:a="http://schemas.openxmlformats.org/drawingml/2006/main">
            <a:ext uri="{FF2B5EF4-FFF2-40B4-BE49-F238E27FC236}">
              <a16:creationId xmlns:a16="http://schemas.microsoft.com/office/drawing/2014/main" id="{9427E4CE-A63C-4305-BC5C-C943A630019A}"/>
            </a:ext>
          </a:extLst>
        </cdr:cNvPr>
        <cdr:cNvSpPr txBox="1"/>
      </cdr:nvSpPr>
      <cdr:spPr>
        <a:xfrm xmlns:a="http://schemas.openxmlformats.org/drawingml/2006/main">
          <a:off x="811376" y="579102"/>
          <a:ext cx="2438320" cy="715997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6350" cmpd="sng">
          <a:solidFill>
            <a:srgbClr val="0070C0"/>
          </a:solidFill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-Devaluación 18%</a:t>
          </a:r>
        </a:p>
        <a:p xmlns:a="http://schemas.openxmlformats.org/drawingml/2006/main">
          <a:pPr algn="ctr"/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-Aumentos precio papa 90%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-incremento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de los precios internacionales de los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combustibles y los cereales</a:t>
          </a:r>
          <a:endParaRPr lang="es-CO" sz="800" dirty="0">
            <a:solidFill>
              <a:schemeClr val="accent1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0.28175</cdr:x>
      <cdr:y>0.02085</cdr:y>
    </cdr:from>
    <cdr:to>
      <cdr:x>0.53701</cdr:x>
      <cdr:y>0.24704</cdr:y>
    </cdr:to>
    <cdr:sp macro="" textlink="">
      <cdr:nvSpPr>
        <cdr:cNvPr id="7" name="CuadroTexto 9">
          <a:extLst xmlns:a="http://schemas.openxmlformats.org/drawingml/2006/main">
            <a:ext uri="{FF2B5EF4-FFF2-40B4-BE49-F238E27FC236}">
              <a16:creationId xmlns:a16="http://schemas.microsoft.com/office/drawing/2014/main" id="{DBB4B9F2-CCDE-4E4E-BB7D-A22A12750A45}"/>
            </a:ext>
          </a:extLst>
        </cdr:cNvPr>
        <cdr:cNvSpPr txBox="1"/>
      </cdr:nvSpPr>
      <cdr:spPr>
        <a:xfrm xmlns:a="http://schemas.openxmlformats.org/drawingml/2006/main">
          <a:off x="3375242" y="121717"/>
          <a:ext cx="3057904" cy="1320431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6350" cmpd="sng">
          <a:solidFill>
            <a:srgbClr val="0070C0"/>
          </a:solidFill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-Precio internacional del petróleo</a:t>
          </a:r>
        </a:p>
        <a:p xmlns:a="http://schemas.openxmlformats.org/drawingml/2006/main">
          <a:pPr algn="ctr"/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-Aumento de precios como consecuencia del encarecimiento de los commodities a nivel internacional</a:t>
          </a:r>
        </a:p>
        <a:p xmlns:a="http://schemas.openxmlformats.org/drawingml/2006/main">
          <a:pPr algn="ctr"/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-Desaceleración económica, disminución en el valor agregado sectorial (-0,8%)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-Desplome del sistema financiero de Estados Unidos –crisis mundial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-Condiciones climáticas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-Paro camionero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-Captadoras ilegales de dinero “Pirámides”</a:t>
          </a:r>
          <a:endParaRPr lang="es-CO" sz="800" dirty="0">
            <a:solidFill>
              <a:schemeClr val="accent1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0.76739</cdr:x>
      <cdr:y>0.02895</cdr:y>
    </cdr:from>
    <cdr:to>
      <cdr:x>0.88613</cdr:x>
      <cdr:y>0.20776</cdr:y>
    </cdr:to>
    <cdr:sp macro="" textlink="">
      <cdr:nvSpPr>
        <cdr:cNvPr id="8" name="CuadroTexto 2">
          <a:extLst xmlns:a="http://schemas.openxmlformats.org/drawingml/2006/main">
            <a:ext uri="{FF2B5EF4-FFF2-40B4-BE49-F238E27FC236}">
              <a16:creationId xmlns:a16="http://schemas.microsoft.com/office/drawing/2014/main" id="{9EC9401F-1EC9-41FC-93CE-9211A2EDE2AA}"/>
            </a:ext>
          </a:extLst>
        </cdr:cNvPr>
        <cdr:cNvSpPr txBox="1"/>
      </cdr:nvSpPr>
      <cdr:spPr>
        <a:xfrm xmlns:a="http://schemas.openxmlformats.org/drawingml/2006/main">
          <a:off x="9193044" y="169012"/>
          <a:ext cx="1422453" cy="104384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 cmpd="sng">
          <a:solidFill>
            <a:srgbClr val="0070C0"/>
          </a:solidFill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Pandemia –COVID 19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Costos internacionales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    Materias primas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    Insumos agropecuarios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    Fletes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    Maíz y soya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-Devaluación</a:t>
          </a:r>
        </a:p>
        <a:p xmlns:a="http://schemas.openxmlformats.org/drawingml/2006/main">
          <a:pPr algn="ctr"/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</a:t>
          </a:r>
        </a:p>
      </cdr:txBody>
    </cdr:sp>
  </cdr:relSizeAnchor>
  <cdr:relSizeAnchor xmlns:cdr="http://schemas.openxmlformats.org/drawingml/2006/chartDrawing">
    <cdr:from>
      <cdr:x>0.92922</cdr:x>
      <cdr:y>0.56526</cdr:y>
    </cdr:from>
    <cdr:to>
      <cdr:x>0.99682</cdr:x>
      <cdr:y>0.64068</cdr:y>
    </cdr:to>
    <cdr:sp macro="" textlink="">
      <cdr:nvSpPr>
        <cdr:cNvPr id="5" name="CuadroTexto 1">
          <a:extLst xmlns:a="http://schemas.openxmlformats.org/drawingml/2006/main">
            <a:ext uri="{FF2B5EF4-FFF2-40B4-BE49-F238E27FC236}">
              <a16:creationId xmlns:a16="http://schemas.microsoft.com/office/drawing/2014/main" id="{A4CE48EC-0B40-294E-959C-C2F9DA153033}"/>
            </a:ext>
          </a:extLst>
        </cdr:cNvPr>
        <cdr:cNvSpPr txBox="1"/>
      </cdr:nvSpPr>
      <cdr:spPr>
        <a:xfrm xmlns:a="http://schemas.openxmlformats.org/drawingml/2006/main">
          <a:off x="11131645" y="3299833"/>
          <a:ext cx="809819" cy="44028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 cmpd="sng">
          <a:noFill/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900" b="1" dirty="0">
              <a:solidFill>
                <a:schemeClr val="accent1">
                  <a:lumMod val="75000"/>
                </a:schemeClr>
              </a:solidFill>
            </a:rPr>
            <a:t>Septiembre de 2023</a:t>
          </a:r>
        </a:p>
      </cdr:txBody>
    </cdr:sp>
  </cdr:relSizeAnchor>
  <cdr:relSizeAnchor xmlns:cdr="http://schemas.openxmlformats.org/drawingml/2006/chartDrawing">
    <cdr:from>
      <cdr:x>0.71226</cdr:x>
      <cdr:y>0.76793</cdr:y>
    </cdr:from>
    <cdr:to>
      <cdr:x>0.83343</cdr:x>
      <cdr:y>0.81632</cdr:y>
    </cdr:to>
    <cdr:sp macro="" textlink="">
      <cdr:nvSpPr>
        <cdr:cNvPr id="9" name="CuadroTexto 8">
          <a:extLst xmlns:a="http://schemas.openxmlformats.org/drawingml/2006/main">
            <a:ext uri="{FF2B5EF4-FFF2-40B4-BE49-F238E27FC236}">
              <a16:creationId xmlns:a16="http://schemas.microsoft.com/office/drawing/2014/main" id="{1424CB8B-4698-9E16-AEB4-607543778EE0}"/>
            </a:ext>
          </a:extLst>
        </cdr:cNvPr>
        <cdr:cNvSpPr txBox="1"/>
      </cdr:nvSpPr>
      <cdr:spPr>
        <a:xfrm xmlns:a="http://schemas.openxmlformats.org/drawingml/2006/main">
          <a:off x="8532562" y="4482960"/>
          <a:ext cx="1451557" cy="28248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 cmpd="sng">
          <a:noFill/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900" b="1" dirty="0">
              <a:solidFill>
                <a:schemeClr val="accent1">
                  <a:lumMod val="75000"/>
                </a:schemeClr>
              </a:solidFill>
            </a:rPr>
            <a:t>Agosto de 2018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F08BD4-7D12-41EE-B6F2-011DE6E9A97D}" type="datetimeFigureOut">
              <a:rPr lang="es-CO" smtClean="0"/>
              <a:t>6/10/2023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1DC31-9DF6-4E87-BB41-49CE280BEA0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7303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>
              <a:solidFill>
                <a:srgbClr val="FF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1DC31-9DF6-4E87-BB41-49CE280BEA01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17502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A0BFF-752F-4F01-B705-5E9002A6E3F0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4116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A0BFF-752F-4F01-B705-5E9002A6E3F0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4006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>
                <a:solidFill>
                  <a:srgbClr val="395F9B"/>
                </a:solidFill>
                <a:cs typeface="Arial" panose="020B0604020202020204" pitchFamily="34" charset="0"/>
              </a:rPr>
              <a:t>El índice de precios de los alimentos de la FAO consiste en una medida de la variación mensual de los precios internacionales de cinco grupos de productos básicos: </a:t>
            </a:r>
            <a:r>
              <a:rPr lang="es-CO" sz="1200" dirty="0">
                <a:solidFill>
                  <a:srgbClr val="395F9B"/>
                </a:solidFill>
                <a:cs typeface="Arial" panose="020B0604020202020204" pitchFamily="34" charset="0"/>
              </a:rPr>
              <a:t>cereales, aceites vegetales, productos lácteos,  carne y azúcar. Estos se ponderan con</a:t>
            </a:r>
            <a:r>
              <a:rPr lang="es-MX" sz="1200" dirty="0">
                <a:solidFill>
                  <a:srgbClr val="395F9B"/>
                </a:solidFill>
                <a:cs typeface="Arial" panose="020B0604020202020204" pitchFamily="34" charset="0"/>
              </a:rPr>
              <a:t> las cuotas medias de exportación para un periodo determinado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A0BFF-752F-4F01-B705-5E9002A6E3F0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5006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>
            <a:normAutofit/>
          </a:bodyPr>
          <a:lstStyle>
            <a:lvl1pPr algn="ctr">
              <a:defRPr sz="44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editar el estilo de subtítulo del patrón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23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60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766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475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236C9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296243D-14A6-D015-775D-FF5D368A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469" y="465513"/>
            <a:ext cx="8357062" cy="108896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93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787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F15CB6EF-F3A5-B296-939A-F66AEC903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1" y="2219499"/>
            <a:ext cx="8013468" cy="3084022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089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839583"/>
            <a:ext cx="6172200" cy="55030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4AD67D3-0A7E-A282-6E58-765C3AA98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22" y="839584"/>
            <a:ext cx="4431203" cy="151291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E204B9DA-D131-4D2E-6032-4E41C4648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0822" y="2435629"/>
            <a:ext cx="4431203" cy="390698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90429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4196" y="856210"/>
            <a:ext cx="4713317" cy="1496291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201"/>
            <a:ext cx="7008812" cy="667423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324196" y="2435629"/>
            <a:ext cx="4713317" cy="390698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13416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917469" y="465513"/>
            <a:ext cx="8357062" cy="10889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23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0" y="6367548"/>
            <a:ext cx="1338349" cy="3158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54713-5269-4F50-8B2F-CA7ED317C641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1772688" y="6367548"/>
            <a:ext cx="8646624" cy="3158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1553306" y="6367548"/>
            <a:ext cx="638694" cy="3158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FF117-CA8F-4489-8F53-44BE72E1A5B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97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7D983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atosmacro.expansion.com/ipc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14/relationships/chartEx" Target="../charts/chartEx1.xml"/><Relationship Id="rId5" Type="http://schemas.openxmlformats.org/officeDocument/2006/relationships/chart" Target="../charts/chart17.xml"/><Relationship Id="rId4" Type="http://schemas.openxmlformats.org/officeDocument/2006/relationships/hyperlink" Target="https://es.tradingeconomics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s.tradingeconomics.com/" TargetMode="External"/><Relationship Id="rId5" Type="http://schemas.openxmlformats.org/officeDocument/2006/relationships/hyperlink" Target="https://datosmacro.expansion.com/ipc" TargetMode="External"/><Relationship Id="rId4" Type="http://schemas.openxmlformats.org/officeDocument/2006/relationships/chart" Target="../charts/chart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5.xml"/><Relationship Id="rId3" Type="http://schemas.openxmlformats.org/officeDocument/2006/relationships/chart" Target="../charts/chart20.xml"/><Relationship Id="rId7" Type="http://schemas.openxmlformats.org/officeDocument/2006/relationships/chart" Target="../charts/chart2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3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Relationship Id="rId9" Type="http://schemas.openxmlformats.org/officeDocument/2006/relationships/hyperlink" Target="https://www.fao.org/worldfoodsituation/foodpricesindex/e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>
            <a:extLst>
              <a:ext uri="{FF2B5EF4-FFF2-40B4-BE49-F238E27FC236}">
                <a16:creationId xmlns:a16="http://schemas.microsoft.com/office/drawing/2014/main" id="{BDA1159D-A0ED-18DC-0747-141EBF1A2086}"/>
              </a:ext>
            </a:extLst>
          </p:cNvPr>
          <p:cNvSpPr txBox="1">
            <a:spLocks/>
          </p:cNvSpPr>
          <p:nvPr/>
        </p:nvSpPr>
        <p:spPr>
          <a:xfrm>
            <a:off x="261256" y="1756370"/>
            <a:ext cx="8046722" cy="29232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4800" dirty="0">
                <a:solidFill>
                  <a:prstClr val="white"/>
                </a:solidFill>
                <a:latin typeface="Arial Black" panose="020B0A04020102020204" pitchFamily="34" charset="0"/>
              </a:rPr>
              <a:t>Comportamiento del IPC</a:t>
            </a:r>
          </a:p>
          <a:p>
            <a:pPr algn="l"/>
            <a:r>
              <a:rPr lang="es-CO" sz="4800" dirty="0">
                <a:solidFill>
                  <a:prstClr val="white"/>
                </a:solidFill>
                <a:latin typeface="Arial Black" panose="020B0A04020102020204" pitchFamily="34" charset="0"/>
              </a:rPr>
              <a:t>de alimentos y bebidas </a:t>
            </a:r>
          </a:p>
          <a:p>
            <a:pPr algn="l"/>
            <a:r>
              <a:rPr lang="es-CO" sz="4800" dirty="0">
                <a:solidFill>
                  <a:prstClr val="white"/>
                </a:solidFill>
                <a:latin typeface="Arial Black" panose="020B0A04020102020204" pitchFamily="34" charset="0"/>
              </a:rPr>
              <a:t>no alcohólicas</a:t>
            </a:r>
            <a:br>
              <a:rPr lang="es-CO" sz="4800" dirty="0">
                <a:solidFill>
                  <a:prstClr val="white"/>
                </a:solidFill>
                <a:latin typeface="Arial Black" panose="020B0A04020102020204" pitchFamily="34" charset="0"/>
              </a:rPr>
            </a:br>
            <a:r>
              <a:rPr lang="es-CO" sz="4800" dirty="0">
                <a:solidFill>
                  <a:prstClr val="white"/>
                </a:solidFill>
                <a:latin typeface="Arial Black" panose="020B0A04020102020204" pitchFamily="34" charset="0"/>
              </a:rPr>
              <a:t>Septiembre de 2023</a:t>
            </a:r>
            <a:r>
              <a:rPr lang="es-ES" sz="4800" dirty="0">
                <a:solidFill>
                  <a:prstClr val="white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C9310B6-78FF-FC2D-DFF2-60E67B3FB9B8}"/>
              </a:ext>
            </a:extLst>
          </p:cNvPr>
          <p:cNvSpPr txBox="1"/>
          <p:nvPr/>
        </p:nvSpPr>
        <p:spPr>
          <a:xfrm>
            <a:off x="330925" y="95795"/>
            <a:ext cx="8220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chemeClr val="bg1"/>
                </a:solidFill>
                <a:cs typeface="Arial" panose="020B0604020202020204" pitchFamily="34" charset="0"/>
              </a:rPr>
              <a:t>Octubre 06 de 2023</a:t>
            </a:r>
          </a:p>
        </p:txBody>
      </p:sp>
    </p:spTree>
    <p:extLst>
      <p:ext uri="{BB962C8B-B14F-4D97-AF65-F5344CB8AC3E}">
        <p14:creationId xmlns:p14="http://schemas.microsoft.com/office/powerpoint/2010/main" val="1010862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BBB17AB3-4E94-7186-6B6F-DAD1EB7D243F}"/>
              </a:ext>
            </a:extLst>
          </p:cNvPr>
          <p:cNvSpPr txBox="1">
            <a:spLocks/>
          </p:cNvSpPr>
          <p:nvPr/>
        </p:nvSpPr>
        <p:spPr>
          <a:xfrm>
            <a:off x="1810692" y="212023"/>
            <a:ext cx="9080627" cy="973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7D983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/>
              <a:t>Comportamiento año corrido de los precios al consumidor </a:t>
            </a:r>
          </a:p>
          <a:p>
            <a:r>
              <a:rPr lang="es-MX" sz="2400" dirty="0"/>
              <a:t>de los principales alimentos </a:t>
            </a:r>
          </a:p>
          <a:p>
            <a:r>
              <a:rPr lang="es-MX" sz="2400" dirty="0"/>
              <a:t>Septiembre de 2023</a:t>
            </a:r>
          </a:p>
          <a:p>
            <a:endParaRPr lang="es-MX" sz="2400" dirty="0"/>
          </a:p>
        </p:txBody>
      </p:sp>
      <p:sp>
        <p:nvSpPr>
          <p:cNvPr id="6" name="CuadroTexto 6">
            <a:extLst>
              <a:ext uri="{FF2B5EF4-FFF2-40B4-BE49-F238E27FC236}">
                <a16:creationId xmlns:a16="http://schemas.microsoft.com/office/drawing/2014/main" id="{0975D6D9-C73A-4534-891E-598D9F6D6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97" y="2679691"/>
            <a:ext cx="206066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En lo corrido del año los alimentos con mayor contribución a la disminución de precios fueron:</a:t>
            </a:r>
          </a:p>
        </p:txBody>
      </p:sp>
      <p:graphicFrame>
        <p:nvGraphicFramePr>
          <p:cNvPr id="8" name="8 Tabla">
            <a:extLst>
              <a:ext uri="{FF2B5EF4-FFF2-40B4-BE49-F238E27FC236}">
                <a16:creationId xmlns:a16="http://schemas.microsoft.com/office/drawing/2014/main" id="{91D0B3D7-BF83-DC7C-1094-84C43819B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481312"/>
              </p:ext>
            </p:extLst>
          </p:nvPr>
        </p:nvGraphicFramePr>
        <p:xfrm>
          <a:off x="3758938" y="1886772"/>
          <a:ext cx="7995905" cy="350824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643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616">
                  <a:extLst>
                    <a:ext uri="{9D8B030D-6E8A-4147-A177-3AD203B41FA5}">
                      <a16:colId xmlns:a16="http://schemas.microsoft.com/office/drawing/2014/main" val="508783546"/>
                    </a:ext>
                  </a:extLst>
                </a:gridCol>
              </a:tblGrid>
              <a:tr h="6317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Producto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Variación</a:t>
                      </a:r>
                    </a:p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 (%)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Contribución (p.p)*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Papas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-23,01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-0,617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Plátanos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-9,23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-0,232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Yuca para consumo en el hogar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-23,40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-0,197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Legumbres secas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-6,15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-0,116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Aceites comestibles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-3,03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-0,110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Zanahoria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-21,66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-0,067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Maíz y sus derivados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-7,33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-0,033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endParaRPr lang="es-CO" sz="1800" b="0" i="0" u="none" strike="noStrike" dirty="0">
                        <a:solidFill>
                          <a:srgbClr val="757171"/>
                        </a:solidFill>
                        <a:effectLst/>
                        <a:latin typeface="Nunito Sans (Cuerpo)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800" b="0" i="0" u="none" strike="noStrike" dirty="0">
                        <a:solidFill>
                          <a:srgbClr val="757171"/>
                        </a:solidFill>
                        <a:effectLst/>
                        <a:latin typeface="Nunito Sans (Cuerpo)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1800" b="0" i="0" u="none" strike="noStrike">
                        <a:solidFill>
                          <a:srgbClr val="757171"/>
                        </a:solidFill>
                        <a:effectLst/>
                        <a:latin typeface="Nunito Sans (Cuerpo)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endParaRPr lang="es-CO" sz="1800" b="0" i="0" u="none" strike="noStrike" dirty="0">
                        <a:solidFill>
                          <a:srgbClr val="757171"/>
                        </a:solidFill>
                        <a:effectLst/>
                        <a:latin typeface="Nunito Sans (Cuerpo)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800" b="0" i="0" u="none" strike="noStrike" dirty="0">
                        <a:solidFill>
                          <a:srgbClr val="757171"/>
                        </a:solidFill>
                        <a:effectLst/>
                        <a:latin typeface="Nunito Sans (Cuerpo)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1800" b="0" i="0" u="none" strike="noStrike">
                        <a:solidFill>
                          <a:srgbClr val="757171"/>
                        </a:solidFill>
                        <a:effectLst/>
                        <a:latin typeface="Nunito Sans (Cuerpo)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531">
                <a:tc>
                  <a:txBody>
                    <a:bodyPr/>
                    <a:lstStyle/>
                    <a:p>
                      <a:pPr algn="l" rtl="0" fontAlgn="ctr"/>
                      <a:endParaRPr lang="es-CO" sz="1800" b="0" i="0" u="none" strike="noStrike">
                        <a:solidFill>
                          <a:srgbClr val="757171"/>
                        </a:solidFill>
                        <a:effectLst/>
                        <a:latin typeface="Nunito Sans (Cuerpo)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800" b="0" i="0" u="none" strike="noStrike" dirty="0">
                        <a:solidFill>
                          <a:srgbClr val="757171"/>
                        </a:solidFill>
                        <a:effectLst/>
                        <a:latin typeface="Nunito Sans (Cuerpo)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1800" b="0" i="0" u="none" strike="noStrike" dirty="0">
                        <a:solidFill>
                          <a:srgbClr val="757171"/>
                        </a:solidFill>
                        <a:effectLst/>
                        <a:latin typeface="Nunito Sans (Cuerpo)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9" name="Imagen 8" descr="Imagen que contiene firmar, dibujo, plato&#10;&#10;Descripción generada automáticamente">
            <a:extLst>
              <a:ext uri="{FF2B5EF4-FFF2-40B4-BE49-F238E27FC236}">
                <a16:creationId xmlns:a16="http://schemas.microsoft.com/office/drawing/2014/main" id="{6174BAE7-D0B8-7276-06AF-DF87A10C90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81" y="1317069"/>
            <a:ext cx="1080000" cy="1080000"/>
          </a:xfrm>
          <a:prstGeom prst="rect">
            <a:avLst/>
          </a:prstGeom>
        </p:spPr>
      </p:pic>
      <p:sp>
        <p:nvSpPr>
          <p:cNvPr id="10" name="Flecha a la derecha con muesca 11">
            <a:extLst>
              <a:ext uri="{FF2B5EF4-FFF2-40B4-BE49-F238E27FC236}">
                <a16:creationId xmlns:a16="http://schemas.microsoft.com/office/drawing/2014/main" id="{D2C6D3AD-45B6-A975-EEDC-DE8A6099DB79}"/>
              </a:ext>
            </a:extLst>
          </p:cNvPr>
          <p:cNvSpPr/>
          <p:nvPr/>
        </p:nvSpPr>
        <p:spPr>
          <a:xfrm rot="16200000" flipH="1">
            <a:off x="2734531" y="3830956"/>
            <a:ext cx="784224" cy="420687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44795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anual </a:t>
            </a:r>
            <a:br>
              <a:rPr lang="es-MX" sz="2400" dirty="0"/>
            </a:br>
            <a:r>
              <a:rPr lang="es-MX" sz="2400" dirty="0"/>
              <a:t>por divisiones de gasto septiembre 2023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3446C6E7-D2B7-F7EC-05ED-40A98D34B4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6766099"/>
              </p:ext>
            </p:extLst>
          </p:nvPr>
        </p:nvGraphicFramePr>
        <p:xfrm>
          <a:off x="170077" y="1253475"/>
          <a:ext cx="7347222" cy="5253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6">
            <a:extLst>
              <a:ext uri="{FF2B5EF4-FFF2-40B4-BE49-F238E27FC236}">
                <a16:creationId xmlns:a16="http://schemas.microsoft.com/office/drawing/2014/main" id="{7C354C09-09DF-9C19-0A4F-FD250AC1C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132" y="1945030"/>
            <a:ext cx="4110615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altLang="es-CO" sz="2000" dirty="0">
                <a:solidFill>
                  <a:schemeClr val="bg2">
                    <a:lumMod val="50000"/>
                  </a:schemeClr>
                </a:solidFill>
              </a:rPr>
              <a:t>En el mes de septiembre de 2023, y con respecto al mismo mes del año anterior, </a:t>
            </a:r>
            <a:r>
              <a:rPr lang="es-MX" altLang="es-CO" sz="2000" b="1" dirty="0">
                <a:solidFill>
                  <a:schemeClr val="bg2">
                    <a:lumMod val="50000"/>
                  </a:schemeClr>
                </a:solidFill>
              </a:rPr>
              <a:t>la división de alimentos y bebidas no alcohólicas registró un aumento de 11,47%,</a:t>
            </a:r>
            <a:r>
              <a:rPr lang="es-MX" altLang="es-CO" sz="2000" dirty="0">
                <a:solidFill>
                  <a:schemeClr val="bg2">
                    <a:lumMod val="50000"/>
                  </a:schemeClr>
                </a:solidFill>
              </a:rPr>
              <a:t> ubicándose 0,48 puntos porcentuales por encima de la variación nacional (10,99%), siendo la quinta división con mayor variación en este periodo.</a:t>
            </a:r>
            <a:endParaRPr lang="es-CO" altLang="es-CO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066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anual</a:t>
            </a:r>
            <a:br>
              <a:rPr lang="es-MX" sz="2400" dirty="0"/>
            </a:br>
            <a:r>
              <a:rPr lang="es-MX" sz="2400" dirty="0"/>
              <a:t>IPC de alimentos y bebidas no alcohólicas </a:t>
            </a:r>
            <a:br>
              <a:rPr lang="es-MX" sz="2400" dirty="0"/>
            </a:br>
            <a:r>
              <a:rPr lang="es-MX" sz="2400" dirty="0"/>
              <a:t>Septiembre (2020-2023)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EC8D710A-401A-1D9D-102E-BA7BBF9241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3803086"/>
              </p:ext>
            </p:extLst>
          </p:nvPr>
        </p:nvGraphicFramePr>
        <p:xfrm>
          <a:off x="158286" y="1218679"/>
          <a:ext cx="12013051" cy="4420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A05D0F0F-B464-D112-68CB-169543D8E0D0}"/>
              </a:ext>
            </a:extLst>
          </p:cNvPr>
          <p:cNvSpPr txBox="1"/>
          <p:nvPr/>
        </p:nvSpPr>
        <p:spPr>
          <a:xfrm>
            <a:off x="4541086" y="5833297"/>
            <a:ext cx="2494201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CO" altLang="es-CO" sz="1600" dirty="0">
                <a:latin typeface="+mj-lt"/>
                <a:ea typeface="+mn-ea"/>
              </a:rPr>
              <a:t>fue la variación anual del IPC de alimentos y bebidas no alcohólicas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914680D-29B3-50D1-6789-AE8CF42A20DD}"/>
              </a:ext>
            </a:extLst>
          </p:cNvPr>
          <p:cNvSpPr txBox="1"/>
          <p:nvPr/>
        </p:nvSpPr>
        <p:spPr>
          <a:xfrm>
            <a:off x="2429610" y="5931963"/>
            <a:ext cx="1739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4800" b="1" spc="-150">
                <a:solidFill>
                  <a:srgbClr val="2E8867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s-CO" sz="3600" dirty="0">
                <a:latin typeface="+mj-lt"/>
              </a:rPr>
              <a:t>11,47%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AC294B-10D7-A38C-76BB-1566CB5101E7}"/>
              </a:ext>
            </a:extLst>
          </p:cNvPr>
          <p:cNvSpPr txBox="1"/>
          <p:nvPr/>
        </p:nvSpPr>
        <p:spPr>
          <a:xfrm>
            <a:off x="7181071" y="5941016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4800" b="1" spc="-150">
                <a:solidFill>
                  <a:srgbClr val="2E8867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s-CO" sz="3600" dirty="0">
                <a:latin typeface="+mj-lt"/>
              </a:rPr>
              <a:t>-15,15 p.p.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ED3333E-9147-82D3-3E5E-6D0105C08B89}"/>
              </a:ext>
            </a:extLst>
          </p:cNvPr>
          <p:cNvSpPr txBox="1"/>
          <p:nvPr/>
        </p:nvSpPr>
        <p:spPr>
          <a:xfrm>
            <a:off x="9446452" y="5820668"/>
            <a:ext cx="2724885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CO" altLang="es-CO" sz="1600" dirty="0">
                <a:latin typeface="+mj-lt"/>
                <a:ea typeface="+mn-ea"/>
              </a:rPr>
              <a:t>respecto al mismo periodo del año pasado, cuando fue de 26,62%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D2880AA-3001-E064-27C8-B2483A4D9010}"/>
              </a:ext>
            </a:extLst>
          </p:cNvPr>
          <p:cNvSpPr txBox="1"/>
          <p:nvPr/>
        </p:nvSpPr>
        <p:spPr>
          <a:xfrm>
            <a:off x="192253" y="5927117"/>
            <a:ext cx="1909202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s-CO" altLang="es-CO" sz="1600" dirty="0">
                <a:latin typeface="+mj-lt"/>
                <a:ea typeface="+mn-ea"/>
              </a:rPr>
              <a:t>En septiembre de 2023</a:t>
            </a:r>
          </a:p>
        </p:txBody>
      </p:sp>
    </p:spTree>
    <p:extLst>
      <p:ext uri="{BB962C8B-B14F-4D97-AF65-F5344CB8AC3E}">
        <p14:creationId xmlns:p14="http://schemas.microsoft.com/office/powerpoint/2010/main" val="3330875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Comportamiento anual de los precios al consumidor </a:t>
            </a:r>
            <a:br>
              <a:rPr lang="es-MX" sz="2400" dirty="0"/>
            </a:br>
            <a:r>
              <a:rPr lang="es-MX" sz="2400" dirty="0"/>
              <a:t>de los principales alimentos </a:t>
            </a:r>
            <a:br>
              <a:rPr lang="es-MX" sz="2400" dirty="0"/>
            </a:br>
            <a:r>
              <a:rPr lang="es-MX" sz="2400" dirty="0"/>
              <a:t>Septiembre (2023/2022)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2" y="6689546"/>
            <a:ext cx="47871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 . *Contribución en el IPC de alimentos y bebidas no alcohólicas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6">
            <a:extLst>
              <a:ext uri="{FF2B5EF4-FFF2-40B4-BE49-F238E27FC236}">
                <a16:creationId xmlns:a16="http://schemas.microsoft.com/office/drawing/2014/main" id="{DD9F74E2-5381-37A7-EA57-B1C4C8DC0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97" y="2679691"/>
            <a:ext cx="206066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En los últimos 12 meses los alimentos con mayor contribución al aumento de precio fueron:</a:t>
            </a:r>
          </a:p>
        </p:txBody>
      </p:sp>
      <p:graphicFrame>
        <p:nvGraphicFramePr>
          <p:cNvPr id="3" name="8 Tabla">
            <a:extLst>
              <a:ext uri="{FF2B5EF4-FFF2-40B4-BE49-F238E27FC236}">
                <a16:creationId xmlns:a16="http://schemas.microsoft.com/office/drawing/2014/main" id="{5F4545A9-8C06-B80F-7DD6-6AA9D07BB2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048574"/>
              </p:ext>
            </p:extLst>
          </p:nvPr>
        </p:nvGraphicFramePr>
        <p:xfrm>
          <a:off x="3758938" y="1905822"/>
          <a:ext cx="8076649" cy="350824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7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616">
                  <a:extLst>
                    <a:ext uri="{9D8B030D-6E8A-4147-A177-3AD203B41FA5}">
                      <a16:colId xmlns:a16="http://schemas.microsoft.com/office/drawing/2014/main" val="508783546"/>
                    </a:ext>
                  </a:extLst>
                </a:gridCol>
              </a:tblGrid>
              <a:tr h="6317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Producto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Variación</a:t>
                      </a:r>
                    </a:p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 (%)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Contribución (p.p)*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Leche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20,34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1,396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Frutas frescas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20,80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1,248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Carne de res y derivados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5,97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0,808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Carne de aves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9,76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0,798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Tomate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68,32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0,768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Arroz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12,35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0,716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Pan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12,38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0,530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Huevos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9,25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0,433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Papas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23,16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0,409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53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Cebolla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27,50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0,399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33062D13-60B3-EFFD-7334-9F3C79A0AF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96" y="1323972"/>
            <a:ext cx="1080000" cy="1080000"/>
          </a:xfrm>
          <a:prstGeom prst="rect">
            <a:avLst/>
          </a:prstGeom>
        </p:spPr>
      </p:pic>
      <p:sp>
        <p:nvSpPr>
          <p:cNvPr id="6" name="Flecha a la derecha con muesca 11">
            <a:extLst>
              <a:ext uri="{FF2B5EF4-FFF2-40B4-BE49-F238E27FC236}">
                <a16:creationId xmlns:a16="http://schemas.microsoft.com/office/drawing/2014/main" id="{44659955-69DE-CA51-6CC7-5DA4B6B8FBBD}"/>
              </a:ext>
            </a:extLst>
          </p:cNvPr>
          <p:cNvSpPr/>
          <p:nvPr/>
        </p:nvSpPr>
        <p:spPr>
          <a:xfrm rot="5400000" flipH="1">
            <a:off x="2604799" y="3717562"/>
            <a:ext cx="784224" cy="420687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8" name="CuadroTexto 6">
            <a:extLst>
              <a:ext uri="{FF2B5EF4-FFF2-40B4-BE49-F238E27FC236}">
                <a16:creationId xmlns:a16="http://schemas.microsoft.com/office/drawing/2014/main" id="{18306A8F-93FC-8D6A-4EFE-18D8C2A64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48" y="5563797"/>
            <a:ext cx="1190968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altLang="es-CO" sz="1900" b="1" dirty="0">
                <a:solidFill>
                  <a:schemeClr val="bg2">
                    <a:lumMod val="50000"/>
                  </a:schemeClr>
                </a:solidFill>
              </a:rPr>
              <a:t>Estos alimentos pesaron el 52,1% dentro del total de la división de alimentos y bebidas no alcohólicas y contribuyeron con 7,51 puntos porcentuales</a:t>
            </a:r>
            <a:r>
              <a:rPr lang="es-MX" altLang="es-CO" sz="1900" dirty="0">
                <a:solidFill>
                  <a:schemeClr val="bg2">
                    <a:lumMod val="50000"/>
                  </a:schemeClr>
                </a:solidFill>
              </a:rPr>
              <a:t> dentro de la variación anual del 11,47% del IPC de los alimentos y bebidas no alcohólicas.</a:t>
            </a:r>
            <a:endParaRPr lang="es-CO" altLang="es-CO" sz="19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195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BBB17AB3-4E94-7186-6B6F-DAD1EB7D243F}"/>
              </a:ext>
            </a:extLst>
          </p:cNvPr>
          <p:cNvSpPr txBox="1">
            <a:spLocks/>
          </p:cNvSpPr>
          <p:nvPr/>
        </p:nvSpPr>
        <p:spPr>
          <a:xfrm>
            <a:off x="1810692" y="212023"/>
            <a:ext cx="9080627" cy="973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7D983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/>
              <a:t>Comportamiento anual de los precios al consumidor </a:t>
            </a:r>
          </a:p>
          <a:p>
            <a:r>
              <a:rPr lang="es-MX" sz="2400" dirty="0"/>
              <a:t>de los principales alimentos </a:t>
            </a:r>
          </a:p>
          <a:p>
            <a:r>
              <a:rPr lang="es-MX" sz="2400" dirty="0"/>
              <a:t>Septiembre (2023/2022)</a:t>
            </a:r>
          </a:p>
          <a:p>
            <a:endParaRPr lang="es-MX" sz="2400" dirty="0"/>
          </a:p>
        </p:txBody>
      </p:sp>
      <p:sp>
        <p:nvSpPr>
          <p:cNvPr id="6" name="CuadroTexto 6">
            <a:extLst>
              <a:ext uri="{FF2B5EF4-FFF2-40B4-BE49-F238E27FC236}">
                <a16:creationId xmlns:a16="http://schemas.microsoft.com/office/drawing/2014/main" id="{0975D6D9-C73A-4534-891E-598D9F6D6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97" y="2679691"/>
            <a:ext cx="206066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CO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En los últimos 12 meses los alimentos que </a:t>
            </a:r>
            <a:r>
              <a:rPr lang="es-CO" altLang="es-CO" sz="2000" b="1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disminuyeron de precio</a:t>
            </a:r>
            <a:r>
              <a:rPr lang="es-CO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 fueron:</a:t>
            </a:r>
          </a:p>
        </p:txBody>
      </p:sp>
      <p:graphicFrame>
        <p:nvGraphicFramePr>
          <p:cNvPr id="8" name="8 Tabla">
            <a:extLst>
              <a:ext uri="{FF2B5EF4-FFF2-40B4-BE49-F238E27FC236}">
                <a16:creationId xmlns:a16="http://schemas.microsoft.com/office/drawing/2014/main" id="{91D0B3D7-BF83-DC7C-1094-84C43819B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800238"/>
              </p:ext>
            </p:extLst>
          </p:nvPr>
        </p:nvGraphicFramePr>
        <p:xfrm>
          <a:off x="3758938" y="1886772"/>
          <a:ext cx="7995905" cy="350824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643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616">
                  <a:extLst>
                    <a:ext uri="{9D8B030D-6E8A-4147-A177-3AD203B41FA5}">
                      <a16:colId xmlns:a16="http://schemas.microsoft.com/office/drawing/2014/main" val="508783546"/>
                    </a:ext>
                  </a:extLst>
                </a:gridCol>
              </a:tblGrid>
              <a:tr h="6317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Producto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Variación</a:t>
                      </a:r>
                    </a:p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 (%)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Contribución (p.p)*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Yuca para consumo en el hogar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-26,39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-0,244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Zanahoria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-19,72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-0,063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Aceites comestibles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-1,58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Hortalizas y legumbres frescas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-1,45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-0,043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Maíz y sus derivados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-4,25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-0,020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Tomate de árbol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-3,04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-0,016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Legumbres secas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-0,004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Naranjas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-0,19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-0,001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endParaRPr lang="es-CO" sz="18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531">
                <a:tc>
                  <a:txBody>
                    <a:bodyPr/>
                    <a:lstStyle/>
                    <a:p>
                      <a:pPr algn="l" rtl="0" fontAlgn="ctr"/>
                      <a:endParaRPr lang="es-CO" sz="18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9" name="Imagen 8" descr="Imagen que contiene firmar, dibujo, plato&#10;&#10;Descripción generada automáticamente">
            <a:extLst>
              <a:ext uri="{FF2B5EF4-FFF2-40B4-BE49-F238E27FC236}">
                <a16:creationId xmlns:a16="http://schemas.microsoft.com/office/drawing/2014/main" id="{6174BAE7-D0B8-7276-06AF-DF87A10C90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81" y="1317069"/>
            <a:ext cx="1080000" cy="1080000"/>
          </a:xfrm>
          <a:prstGeom prst="rect">
            <a:avLst/>
          </a:prstGeom>
        </p:spPr>
      </p:pic>
      <p:sp>
        <p:nvSpPr>
          <p:cNvPr id="10" name="Flecha a la derecha con muesca 11">
            <a:extLst>
              <a:ext uri="{FF2B5EF4-FFF2-40B4-BE49-F238E27FC236}">
                <a16:creationId xmlns:a16="http://schemas.microsoft.com/office/drawing/2014/main" id="{D2C6D3AD-45B6-A975-EEDC-DE8A6099DB79}"/>
              </a:ext>
            </a:extLst>
          </p:cNvPr>
          <p:cNvSpPr/>
          <p:nvPr/>
        </p:nvSpPr>
        <p:spPr>
          <a:xfrm rot="16200000" flipH="1">
            <a:off x="2734531" y="3830956"/>
            <a:ext cx="784224" cy="420687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60605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4C739B67-2B4B-4B5D-7D58-82FDF13C35B4}"/>
              </a:ext>
            </a:extLst>
          </p:cNvPr>
          <p:cNvSpPr/>
          <p:nvPr/>
        </p:nvSpPr>
        <p:spPr>
          <a:xfrm>
            <a:off x="3619079" y="3772496"/>
            <a:ext cx="1260000" cy="23354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4198F890-F860-7A2C-F308-42F1061952B8}"/>
              </a:ext>
            </a:extLst>
          </p:cNvPr>
          <p:cNvSpPr/>
          <p:nvPr/>
        </p:nvSpPr>
        <p:spPr>
          <a:xfrm>
            <a:off x="874148" y="3772496"/>
            <a:ext cx="1260000" cy="23354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34" name="Gráfico 33">
            <a:extLst>
              <a:ext uri="{FF2B5EF4-FFF2-40B4-BE49-F238E27FC236}">
                <a16:creationId xmlns:a16="http://schemas.microsoft.com/office/drawing/2014/main" id="{07F63D6F-99BB-DA19-EB94-A50A51F7D5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6545555"/>
              </p:ext>
            </p:extLst>
          </p:nvPr>
        </p:nvGraphicFramePr>
        <p:xfrm>
          <a:off x="-20403" y="3767512"/>
          <a:ext cx="6091166" cy="292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672C625-ECFA-84A1-1ABD-6D847B4F0CA9}"/>
              </a:ext>
            </a:extLst>
          </p:cNvPr>
          <p:cNvSpPr/>
          <p:nvPr/>
        </p:nvSpPr>
        <p:spPr>
          <a:xfrm>
            <a:off x="3604890" y="792603"/>
            <a:ext cx="1260000" cy="2335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759A711C-C43C-C40F-654F-01F1D11D8F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9368414"/>
              </p:ext>
            </p:extLst>
          </p:nvPr>
        </p:nvGraphicFramePr>
        <p:xfrm>
          <a:off x="6103299" y="789568"/>
          <a:ext cx="6084000" cy="292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48583171-CA99-41F5-4E57-347407B362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9721984"/>
              </p:ext>
            </p:extLst>
          </p:nvPr>
        </p:nvGraphicFramePr>
        <p:xfrm>
          <a:off x="6080028" y="3663224"/>
          <a:ext cx="6103891" cy="3026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Rectángulo 15">
            <a:extLst>
              <a:ext uri="{FF2B5EF4-FFF2-40B4-BE49-F238E27FC236}">
                <a16:creationId xmlns:a16="http://schemas.microsoft.com/office/drawing/2014/main" id="{137A1BCE-FFB7-2D33-A1E3-5A068C6D4283}"/>
              </a:ext>
            </a:extLst>
          </p:cNvPr>
          <p:cNvSpPr/>
          <p:nvPr/>
        </p:nvSpPr>
        <p:spPr>
          <a:xfrm>
            <a:off x="871103" y="792603"/>
            <a:ext cx="1260000" cy="2335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07C5C583-BE99-4E9B-4F0E-21ACB0FBD6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1754558"/>
              </p:ext>
            </p:extLst>
          </p:nvPr>
        </p:nvGraphicFramePr>
        <p:xfrm>
          <a:off x="-1007" y="816847"/>
          <a:ext cx="6084000" cy="292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CuadroTexto 18">
            <a:extLst>
              <a:ext uri="{FF2B5EF4-FFF2-40B4-BE49-F238E27FC236}">
                <a16:creationId xmlns:a16="http://schemas.microsoft.com/office/drawing/2014/main" id="{AD66BA74-741E-4BC9-2A55-DDA6AD69E418}"/>
              </a:ext>
            </a:extLst>
          </p:cNvPr>
          <p:cNvSpPr txBox="1"/>
          <p:nvPr/>
        </p:nvSpPr>
        <p:spPr>
          <a:xfrm>
            <a:off x="1031315" y="2324866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8264750-E7D6-3C17-65ED-7417ED59D0DB}"/>
              </a:ext>
            </a:extLst>
          </p:cNvPr>
          <p:cNvSpPr txBox="1"/>
          <p:nvPr/>
        </p:nvSpPr>
        <p:spPr>
          <a:xfrm>
            <a:off x="2478814" y="232486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2021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16E6399-0428-E9A1-00D7-2BFB286928DD}"/>
              </a:ext>
            </a:extLst>
          </p:cNvPr>
          <p:cNvSpPr txBox="1"/>
          <p:nvPr/>
        </p:nvSpPr>
        <p:spPr>
          <a:xfrm>
            <a:off x="3737347" y="232486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B1FA700D-924E-CC90-6CC4-BCDF7225CDCE}"/>
              </a:ext>
            </a:extLst>
          </p:cNvPr>
          <p:cNvSpPr/>
          <p:nvPr/>
        </p:nvSpPr>
        <p:spPr>
          <a:xfrm>
            <a:off x="9713815" y="797222"/>
            <a:ext cx="1260000" cy="2335437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13D848D4-25FD-0B58-148D-B78FB59D530A}"/>
              </a:ext>
            </a:extLst>
          </p:cNvPr>
          <p:cNvSpPr/>
          <p:nvPr/>
        </p:nvSpPr>
        <p:spPr>
          <a:xfrm>
            <a:off x="6990881" y="797222"/>
            <a:ext cx="1260000" cy="2335437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6AA1987-5211-3876-A46C-AA42BA969A10}"/>
              </a:ext>
            </a:extLst>
          </p:cNvPr>
          <p:cNvSpPr txBox="1"/>
          <p:nvPr/>
        </p:nvSpPr>
        <p:spPr>
          <a:xfrm>
            <a:off x="7150280" y="2758110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9683168-7C74-B9CD-903C-0A0B2C08B87A}"/>
              </a:ext>
            </a:extLst>
          </p:cNvPr>
          <p:cNvSpPr txBox="1"/>
          <p:nvPr/>
        </p:nvSpPr>
        <p:spPr>
          <a:xfrm>
            <a:off x="8529199" y="2758109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2021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A61F252-1652-E247-4042-2243379664BD}"/>
              </a:ext>
            </a:extLst>
          </p:cNvPr>
          <p:cNvSpPr txBox="1"/>
          <p:nvPr/>
        </p:nvSpPr>
        <p:spPr>
          <a:xfrm>
            <a:off x="9894412" y="2758109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4F6DB8E-A0CD-70DD-FE8D-A69B914223A5}"/>
              </a:ext>
            </a:extLst>
          </p:cNvPr>
          <p:cNvSpPr txBox="1"/>
          <p:nvPr/>
        </p:nvSpPr>
        <p:spPr>
          <a:xfrm>
            <a:off x="1015267" y="5723859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DB937834-7598-17C5-4129-A2518EEC49E3}"/>
              </a:ext>
            </a:extLst>
          </p:cNvPr>
          <p:cNvSpPr txBox="1"/>
          <p:nvPr/>
        </p:nvSpPr>
        <p:spPr>
          <a:xfrm>
            <a:off x="2371326" y="5723858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2021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2B07655D-B263-4627-EB3B-DBA3EB751C66}"/>
              </a:ext>
            </a:extLst>
          </p:cNvPr>
          <p:cNvSpPr txBox="1"/>
          <p:nvPr/>
        </p:nvSpPr>
        <p:spPr>
          <a:xfrm>
            <a:off x="3787974" y="5723858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554E5472-C6AB-322D-A159-AAA746A8D6B6}"/>
              </a:ext>
            </a:extLst>
          </p:cNvPr>
          <p:cNvSpPr/>
          <p:nvPr/>
        </p:nvSpPr>
        <p:spPr>
          <a:xfrm>
            <a:off x="9715121" y="3752500"/>
            <a:ext cx="1260000" cy="2335437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9393"/>
              </a:solidFill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390A071B-8E8C-BE41-8E65-DDAC2A535855}"/>
              </a:ext>
            </a:extLst>
          </p:cNvPr>
          <p:cNvSpPr/>
          <p:nvPr/>
        </p:nvSpPr>
        <p:spPr>
          <a:xfrm>
            <a:off x="6965770" y="3744760"/>
            <a:ext cx="1260000" cy="2335437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9393"/>
              </a:solidFill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71D01A17-3BB9-4822-EE75-484BD60E6345}"/>
              </a:ext>
            </a:extLst>
          </p:cNvPr>
          <p:cNvSpPr txBox="1"/>
          <p:nvPr/>
        </p:nvSpPr>
        <p:spPr>
          <a:xfrm>
            <a:off x="7144717" y="528232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9393"/>
                </a:solidFill>
                <a:latin typeface="+mj-lt"/>
              </a:rPr>
              <a:t>2020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52E0B854-11AC-8B32-B551-9C46385E62A0}"/>
              </a:ext>
            </a:extLst>
          </p:cNvPr>
          <p:cNvSpPr txBox="1"/>
          <p:nvPr/>
        </p:nvSpPr>
        <p:spPr>
          <a:xfrm>
            <a:off x="8509920" y="5282324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9393"/>
                </a:solidFill>
                <a:latin typeface="+mj-lt"/>
              </a:rPr>
              <a:t>2021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C3560645-B704-473E-CB5A-CF7D60271880}"/>
              </a:ext>
            </a:extLst>
          </p:cNvPr>
          <p:cNvSpPr txBox="1"/>
          <p:nvPr/>
        </p:nvSpPr>
        <p:spPr>
          <a:xfrm>
            <a:off x="9878181" y="5282324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9393"/>
                </a:solidFill>
                <a:latin typeface="+mj-lt"/>
              </a:rPr>
              <a:t>2022</a:t>
            </a:r>
          </a:p>
        </p:txBody>
      </p:sp>
      <p:sp>
        <p:nvSpPr>
          <p:cNvPr id="42" name="Título 6">
            <a:extLst>
              <a:ext uri="{FF2B5EF4-FFF2-40B4-BE49-F238E27FC236}">
                <a16:creationId xmlns:a16="http://schemas.microsoft.com/office/drawing/2014/main" id="{B4619033-49E5-E5CD-CB1F-D34E7E88CC27}"/>
              </a:ext>
            </a:extLst>
          </p:cNvPr>
          <p:cNvSpPr txBox="1">
            <a:spLocks/>
          </p:cNvSpPr>
          <p:nvPr/>
        </p:nvSpPr>
        <p:spPr>
          <a:xfrm>
            <a:off x="1937444" y="18050"/>
            <a:ext cx="8944822" cy="3900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7D983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/>
              <a:t>Variación anual del IPC de los alimentos con mayor contribución</a:t>
            </a:r>
          </a:p>
        </p:txBody>
      </p:sp>
    </p:spTree>
    <p:extLst>
      <p:ext uri="{BB962C8B-B14F-4D97-AF65-F5344CB8AC3E}">
        <p14:creationId xmlns:p14="http://schemas.microsoft.com/office/powerpoint/2010/main" val="200782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6">
            <a:extLst>
              <a:ext uri="{FF2B5EF4-FFF2-40B4-BE49-F238E27FC236}">
                <a16:creationId xmlns:a16="http://schemas.microsoft.com/office/drawing/2014/main" id="{115F45DC-9651-3D28-6589-8D7D6366290A}"/>
              </a:ext>
            </a:extLst>
          </p:cNvPr>
          <p:cNvSpPr txBox="1">
            <a:spLocks/>
          </p:cNvSpPr>
          <p:nvPr/>
        </p:nvSpPr>
        <p:spPr>
          <a:xfrm>
            <a:off x="1937444" y="18050"/>
            <a:ext cx="8944822" cy="3900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7D983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/>
              <a:t>Variación anual del IPC de los alimentos con mayor contribución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5FBA0FC-5537-92D2-7623-07C1A15DF553}"/>
              </a:ext>
            </a:extLst>
          </p:cNvPr>
          <p:cNvSpPr/>
          <p:nvPr/>
        </p:nvSpPr>
        <p:spPr>
          <a:xfrm>
            <a:off x="0" y="5967662"/>
            <a:ext cx="2368376" cy="558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AFAD0C6-8E47-3C4B-4199-D52587E84AE5}"/>
              </a:ext>
            </a:extLst>
          </p:cNvPr>
          <p:cNvSpPr/>
          <p:nvPr/>
        </p:nvSpPr>
        <p:spPr>
          <a:xfrm>
            <a:off x="3613754" y="3734396"/>
            <a:ext cx="1260000" cy="23354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0CF01D8-D9CD-7D96-C49E-BEFBB42B1D65}"/>
              </a:ext>
            </a:extLst>
          </p:cNvPr>
          <p:cNvSpPr/>
          <p:nvPr/>
        </p:nvSpPr>
        <p:spPr>
          <a:xfrm>
            <a:off x="879780" y="3734396"/>
            <a:ext cx="1260000" cy="23354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7553BF30-2495-68A0-6445-14AF1A18D8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6550301"/>
              </p:ext>
            </p:extLst>
          </p:nvPr>
        </p:nvGraphicFramePr>
        <p:xfrm>
          <a:off x="-4176" y="3737240"/>
          <a:ext cx="6091767" cy="292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FEBFC703-50D8-FD0E-6B93-78984134BBBE}"/>
              </a:ext>
            </a:extLst>
          </p:cNvPr>
          <p:cNvSpPr/>
          <p:nvPr/>
        </p:nvSpPr>
        <p:spPr>
          <a:xfrm>
            <a:off x="3595842" y="802128"/>
            <a:ext cx="1260000" cy="2335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E111BC9-8330-75A9-A8B3-69471AB8560C}"/>
              </a:ext>
            </a:extLst>
          </p:cNvPr>
          <p:cNvSpPr/>
          <p:nvPr/>
        </p:nvSpPr>
        <p:spPr>
          <a:xfrm>
            <a:off x="861867" y="802128"/>
            <a:ext cx="1260000" cy="2335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68275917-B8E2-8D75-1BFA-732E09F084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491409"/>
              </p:ext>
            </p:extLst>
          </p:nvPr>
        </p:nvGraphicFramePr>
        <p:xfrm>
          <a:off x="-13291" y="797988"/>
          <a:ext cx="6091767" cy="292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82D3694B-66E6-0533-B96F-BC8452D4A1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5236035"/>
              </p:ext>
            </p:extLst>
          </p:nvPr>
        </p:nvGraphicFramePr>
        <p:xfrm>
          <a:off x="6094968" y="3746763"/>
          <a:ext cx="6091767" cy="292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1" name="Gráfico 40">
            <a:extLst>
              <a:ext uri="{FF2B5EF4-FFF2-40B4-BE49-F238E27FC236}">
                <a16:creationId xmlns:a16="http://schemas.microsoft.com/office/drawing/2014/main" id="{7A5271D3-B5D6-9CD4-E23B-04977BCEB0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4474725"/>
              </p:ext>
            </p:extLst>
          </p:nvPr>
        </p:nvGraphicFramePr>
        <p:xfrm>
          <a:off x="6102594" y="746166"/>
          <a:ext cx="6091767" cy="2979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4" name="CuadroTexto 43">
            <a:extLst>
              <a:ext uri="{FF2B5EF4-FFF2-40B4-BE49-F238E27FC236}">
                <a16:creationId xmlns:a16="http://schemas.microsoft.com/office/drawing/2014/main" id="{13B6C6B7-3DE9-A9C4-6852-7724C6AD680C}"/>
              </a:ext>
            </a:extLst>
          </p:cNvPr>
          <p:cNvSpPr txBox="1"/>
          <p:nvPr/>
        </p:nvSpPr>
        <p:spPr>
          <a:xfrm>
            <a:off x="1005026" y="2343916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F720C7C-E337-4A98-2DD2-629CCB81982C}"/>
              </a:ext>
            </a:extLst>
          </p:cNvPr>
          <p:cNvSpPr txBox="1"/>
          <p:nvPr/>
        </p:nvSpPr>
        <p:spPr>
          <a:xfrm>
            <a:off x="2365657" y="234391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2021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01CBFE2-3E8F-B81B-17A5-953CF1CEE262}"/>
              </a:ext>
            </a:extLst>
          </p:cNvPr>
          <p:cNvSpPr txBox="1"/>
          <p:nvPr/>
        </p:nvSpPr>
        <p:spPr>
          <a:xfrm>
            <a:off x="3747634" y="234391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ACDA8386-E471-ECB9-A80E-3319DA82E0BB}"/>
              </a:ext>
            </a:extLst>
          </p:cNvPr>
          <p:cNvSpPr/>
          <p:nvPr/>
        </p:nvSpPr>
        <p:spPr>
          <a:xfrm>
            <a:off x="9718807" y="781982"/>
            <a:ext cx="1260000" cy="2335437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3182F00C-9C84-1E30-69DA-D35D05E84AAE}"/>
              </a:ext>
            </a:extLst>
          </p:cNvPr>
          <p:cNvSpPr/>
          <p:nvPr/>
        </p:nvSpPr>
        <p:spPr>
          <a:xfrm>
            <a:off x="6994169" y="781982"/>
            <a:ext cx="1260000" cy="2335437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01AE5D79-E35A-B510-7F19-ABF594F4E753}"/>
              </a:ext>
            </a:extLst>
          </p:cNvPr>
          <p:cNvSpPr txBox="1"/>
          <p:nvPr/>
        </p:nvSpPr>
        <p:spPr>
          <a:xfrm>
            <a:off x="7203797" y="2088696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28C6E999-C86B-BB67-7BC4-BBDBC72CBB41}"/>
              </a:ext>
            </a:extLst>
          </p:cNvPr>
          <p:cNvSpPr txBox="1"/>
          <p:nvPr/>
        </p:nvSpPr>
        <p:spPr>
          <a:xfrm>
            <a:off x="8541568" y="208869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2021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7967C572-BF2F-0E03-8B7D-5B7B34F4EDC4}"/>
              </a:ext>
            </a:extLst>
          </p:cNvPr>
          <p:cNvSpPr txBox="1"/>
          <p:nvPr/>
        </p:nvSpPr>
        <p:spPr>
          <a:xfrm>
            <a:off x="9964693" y="208869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77250985-050F-47F8-617F-0C933785C197}"/>
              </a:ext>
            </a:extLst>
          </p:cNvPr>
          <p:cNvSpPr txBox="1"/>
          <p:nvPr/>
        </p:nvSpPr>
        <p:spPr>
          <a:xfrm>
            <a:off x="1054891" y="5657184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059B3BB5-9162-9A79-FE59-18C2CE74EC84}"/>
              </a:ext>
            </a:extLst>
          </p:cNvPr>
          <p:cNvSpPr txBox="1"/>
          <p:nvPr/>
        </p:nvSpPr>
        <p:spPr>
          <a:xfrm>
            <a:off x="2438382" y="5657183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2021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BF4B094E-69D4-0E2E-1C84-77A9D21747B9}"/>
              </a:ext>
            </a:extLst>
          </p:cNvPr>
          <p:cNvSpPr txBox="1"/>
          <p:nvPr/>
        </p:nvSpPr>
        <p:spPr>
          <a:xfrm>
            <a:off x="3760923" y="5657183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86F09F13-C271-997D-AF4F-63198085788F}"/>
              </a:ext>
            </a:extLst>
          </p:cNvPr>
          <p:cNvSpPr/>
          <p:nvPr/>
        </p:nvSpPr>
        <p:spPr>
          <a:xfrm>
            <a:off x="9713707" y="3753904"/>
            <a:ext cx="1260000" cy="2335437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FF9393"/>
              </a:solidFill>
            </a:endParaRP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D53850D1-EF14-00E1-2818-0D6E9A7BC077}"/>
              </a:ext>
            </a:extLst>
          </p:cNvPr>
          <p:cNvSpPr/>
          <p:nvPr/>
        </p:nvSpPr>
        <p:spPr>
          <a:xfrm>
            <a:off x="6979913" y="3753904"/>
            <a:ext cx="1260000" cy="2335437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9393"/>
              </a:solidFill>
            </a:endParaRP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013020C3-2AE5-D4AF-A83B-06C67F28A024}"/>
              </a:ext>
            </a:extLst>
          </p:cNvPr>
          <p:cNvSpPr txBox="1"/>
          <p:nvPr/>
        </p:nvSpPr>
        <p:spPr>
          <a:xfrm>
            <a:off x="7190437" y="5749050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9393"/>
                </a:solidFill>
                <a:latin typeface="+mj-lt"/>
              </a:rPr>
              <a:t>2020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55D05A07-7C7E-FA79-8E50-F433C3FF53FC}"/>
              </a:ext>
            </a:extLst>
          </p:cNvPr>
          <p:cNvSpPr txBox="1"/>
          <p:nvPr/>
        </p:nvSpPr>
        <p:spPr>
          <a:xfrm>
            <a:off x="8516016" y="5749049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9393"/>
                </a:solidFill>
                <a:latin typeface="+mj-lt"/>
              </a:rPr>
              <a:t>2021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F85EDFB1-8523-146F-1AB0-B3AD3173D35A}"/>
              </a:ext>
            </a:extLst>
          </p:cNvPr>
          <p:cNvSpPr txBox="1"/>
          <p:nvPr/>
        </p:nvSpPr>
        <p:spPr>
          <a:xfrm>
            <a:off x="9896469" y="5749049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9393"/>
                </a:solidFill>
                <a:latin typeface="+mj-lt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160910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997F544-CDDB-4590-8924-56EF113A175C}"/>
              </a:ext>
            </a:extLst>
          </p:cNvPr>
          <p:cNvSpPr/>
          <p:nvPr/>
        </p:nvSpPr>
        <p:spPr>
          <a:xfrm>
            <a:off x="1462810" y="2452518"/>
            <a:ext cx="1291996" cy="325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4A88404-2DA2-4217-99E5-A796005D5157}"/>
              </a:ext>
            </a:extLst>
          </p:cNvPr>
          <p:cNvSpPr/>
          <p:nvPr/>
        </p:nvSpPr>
        <p:spPr>
          <a:xfrm>
            <a:off x="0" y="6669715"/>
            <a:ext cx="978130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 IPC: DANE. Cálculos UPRA Fuente TRM: Superintendencia Financiera de Colombia - SFC 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9D01D6F-C2E0-767C-2D1C-0A915359B913}"/>
              </a:ext>
            </a:extLst>
          </p:cNvPr>
          <p:cNvSpPr/>
          <p:nvPr/>
        </p:nvSpPr>
        <p:spPr>
          <a:xfrm>
            <a:off x="7910" y="5936615"/>
            <a:ext cx="2386584" cy="612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4317E982-3BB8-A714-9BE1-28A9BF9DF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anual IPC alimentos y bebidas no alcohólicas vs. TRM 23 años: septiembre de 2000– septiembre de 2023 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00000000-0008-0000-0000-000015000000}"/>
              </a:ext>
            </a:extLst>
          </p:cNvPr>
          <p:cNvGrpSpPr/>
          <p:nvPr/>
        </p:nvGrpSpPr>
        <p:grpSpPr>
          <a:xfrm>
            <a:off x="96693" y="776838"/>
            <a:ext cx="11979564" cy="5837723"/>
            <a:chOff x="0" y="0"/>
            <a:chExt cx="11979564" cy="5837723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00000000-0008-0000-0000-000011000000}"/>
                </a:ext>
              </a:extLst>
            </p:cNvPr>
            <p:cNvGrpSpPr/>
            <p:nvPr/>
          </p:nvGrpSpPr>
          <p:grpSpPr>
            <a:xfrm>
              <a:off x="0" y="0"/>
              <a:ext cx="11979564" cy="5837723"/>
              <a:chOff x="0" y="0"/>
              <a:chExt cx="11979564" cy="5837723"/>
            </a:xfrm>
          </p:grpSpPr>
          <p:graphicFrame>
            <p:nvGraphicFramePr>
              <p:cNvPr id="12" name="Gráfico 11">
                <a:extLst>
                  <a:ext uri="{FF2B5EF4-FFF2-40B4-BE49-F238E27FC236}">
                    <a16:creationId xmlns:a16="http://schemas.microsoft.com/office/drawing/2014/main" id="{00000000-0008-0000-0000-000012000000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20829883"/>
                  </p:ext>
                </p:extLst>
              </p:nvPr>
            </p:nvGraphicFramePr>
            <p:xfrm>
              <a:off x="0" y="0"/>
              <a:ext cx="11979564" cy="583772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5" name="CuadroTexto 2">
                <a:extLst>
                  <a:ext uri="{FF2B5EF4-FFF2-40B4-BE49-F238E27FC236}">
                    <a16:creationId xmlns:a16="http://schemas.microsoft.com/office/drawing/2014/main" id="{00000000-0008-0000-0000-000013000000}"/>
                  </a:ext>
                </a:extLst>
              </p:cNvPr>
              <p:cNvSpPr txBox="1"/>
              <p:nvPr/>
            </p:nvSpPr>
            <p:spPr>
              <a:xfrm>
                <a:off x="6688450" y="299148"/>
                <a:ext cx="2429784" cy="764507"/>
              </a:xfrm>
              <a:prstGeom prst="rect">
                <a:avLst/>
              </a:prstGeom>
              <a:solidFill>
                <a:schemeClr val="lt1"/>
              </a:solidFill>
              <a:ln w="6350" cmpd="sng">
                <a:solidFill>
                  <a:srgbClr val="0070C0"/>
                </a:solidFill>
                <a:prstDash val="lgDashDotDot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CO" altLang="es-CO" sz="800">
                    <a:solidFill>
                      <a:schemeClr val="accent1">
                        <a:lumMod val="75000"/>
                      </a:schemeClr>
                    </a:solidFill>
                  </a:rPr>
                  <a:t>-Dos años seguidos de una fuerte devaluación (59,2% ago-2015 y 38,6% feb-2016)  que impactó el costo de los insumos agropecuarios </a:t>
                </a:r>
              </a:p>
              <a:p>
                <a:pPr algn="ctr"/>
                <a:r>
                  <a:rPr lang="es-CO" sz="800">
                    <a:solidFill>
                      <a:schemeClr val="accent1">
                        <a:lumMod val="75000"/>
                      </a:schemeClr>
                    </a:solidFill>
                  </a:rPr>
                  <a:t>-Paro camionero</a:t>
                </a:r>
              </a:p>
              <a:p>
                <a:pPr algn="ctr"/>
                <a:r>
                  <a:rPr lang="es-CO" sz="800">
                    <a:solidFill>
                      <a:schemeClr val="accent1">
                        <a:lumMod val="75000"/>
                      </a:schemeClr>
                    </a:solidFill>
                  </a:rPr>
                  <a:t>-Fenómeno de La Niña</a:t>
                </a:r>
              </a:p>
            </p:txBody>
          </p:sp>
        </p:grpSp>
        <p:sp>
          <p:nvSpPr>
            <p:cNvPr id="11" name="CuadroTexto 1">
              <a:extLst>
                <a:ext uri="{FF2B5EF4-FFF2-40B4-BE49-F238E27FC236}">
                  <a16:creationId xmlns:a16="http://schemas.microsoft.com/office/drawing/2014/main" id="{00000000-0008-0000-0000-000014000000}"/>
                </a:ext>
              </a:extLst>
            </p:cNvPr>
            <p:cNvSpPr txBox="1"/>
            <p:nvPr/>
          </p:nvSpPr>
          <p:spPr>
            <a:xfrm>
              <a:off x="10553700" y="762000"/>
              <a:ext cx="883294" cy="282546"/>
            </a:xfrm>
            <a:prstGeom prst="rect">
              <a:avLst/>
            </a:prstGeom>
            <a:noFill/>
            <a:ln w="6350" cmpd="sng">
              <a:noFill/>
              <a:prstDash val="lgDashDotDot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CO" sz="900" b="1">
                  <a:solidFill>
                    <a:schemeClr val="accent1">
                      <a:lumMod val="75000"/>
                    </a:schemeClr>
                  </a:solidFill>
                </a:rPr>
                <a:t>Agosto de 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9275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>
            <a:extLst>
              <a:ext uri="{FF2B5EF4-FFF2-40B4-BE49-F238E27FC236}">
                <a16:creationId xmlns:a16="http://schemas.microsoft.com/office/drawing/2014/main" id="{BDA1159D-A0ED-18DC-0747-141EBF1A2086}"/>
              </a:ext>
            </a:extLst>
          </p:cNvPr>
          <p:cNvSpPr txBox="1">
            <a:spLocks/>
          </p:cNvSpPr>
          <p:nvPr/>
        </p:nvSpPr>
        <p:spPr>
          <a:xfrm>
            <a:off x="639346" y="1312712"/>
            <a:ext cx="7137579" cy="388393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3600" dirty="0">
                <a:solidFill>
                  <a:prstClr val="white"/>
                </a:solidFill>
                <a:latin typeface="Arial Black" panose="020B0A04020102020204" pitchFamily="34" charset="0"/>
              </a:rPr>
              <a:t>Comparativo IPC</a:t>
            </a:r>
          </a:p>
          <a:p>
            <a:pPr algn="l"/>
            <a:r>
              <a:rPr lang="es-CO" sz="3600" dirty="0">
                <a:solidFill>
                  <a:prstClr val="white"/>
                </a:solidFill>
                <a:latin typeface="Arial Black" panose="020B0A04020102020204" pitchFamily="34" charset="0"/>
              </a:rPr>
              <a:t>de alimentos y bebidas </a:t>
            </a:r>
          </a:p>
          <a:p>
            <a:pPr algn="l"/>
            <a:r>
              <a:rPr lang="es-CO" sz="3600" dirty="0">
                <a:solidFill>
                  <a:prstClr val="white"/>
                </a:solidFill>
                <a:latin typeface="Arial Black" panose="020B0A04020102020204" pitchFamily="34" charset="0"/>
              </a:rPr>
              <a:t>no alcohólicas</a:t>
            </a:r>
          </a:p>
          <a:p>
            <a:pPr algn="l"/>
            <a:r>
              <a:rPr lang="es-CO" sz="3600" dirty="0">
                <a:solidFill>
                  <a:prstClr val="white"/>
                </a:solidFill>
                <a:latin typeface="Arial Black" panose="020B0A04020102020204" pitchFamily="34" charset="0"/>
              </a:rPr>
              <a:t>Otros países</a:t>
            </a:r>
            <a:br>
              <a:rPr lang="es-CO" dirty="0">
                <a:solidFill>
                  <a:prstClr val="white"/>
                </a:solidFill>
                <a:latin typeface="Arial Black" panose="020B0A04020102020204" pitchFamily="34" charset="0"/>
              </a:rPr>
            </a:br>
            <a:r>
              <a:rPr lang="es-CO" sz="3600" dirty="0">
                <a:solidFill>
                  <a:prstClr val="white"/>
                </a:solidFill>
                <a:latin typeface="Arial Black" panose="020B0A04020102020204" pitchFamily="34" charset="0"/>
              </a:rPr>
              <a:t>Agosto de 2023</a:t>
            </a:r>
          </a:p>
          <a:p>
            <a:pPr algn="l"/>
            <a:endParaRPr lang="es-CO" sz="3600" dirty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pPr algn="l"/>
            <a:r>
              <a:rPr lang="es-MX" sz="3600" dirty="0">
                <a:solidFill>
                  <a:prstClr val="white"/>
                </a:solidFill>
                <a:latin typeface="Arial Black" panose="020B0A04020102020204" pitchFamily="34" charset="0"/>
              </a:rPr>
              <a:t>Índice de precios de los alimentos de la FAO</a:t>
            </a:r>
          </a:p>
          <a:p>
            <a:pPr algn="l"/>
            <a:r>
              <a:rPr lang="es-MX" sz="3600" dirty="0">
                <a:solidFill>
                  <a:prstClr val="white"/>
                </a:solidFill>
                <a:latin typeface="Arial Black" panose="020B0A04020102020204" pitchFamily="34" charset="0"/>
              </a:rPr>
              <a:t>Septiembre de 2023</a:t>
            </a:r>
            <a:endParaRPr lang="es-ES" sz="36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C9310B6-78FF-FC2D-DFF2-60E67B3FB9B8}"/>
              </a:ext>
            </a:extLst>
          </p:cNvPr>
          <p:cNvSpPr txBox="1"/>
          <p:nvPr/>
        </p:nvSpPr>
        <p:spPr>
          <a:xfrm>
            <a:off x="330925" y="95795"/>
            <a:ext cx="8220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chemeClr val="bg1"/>
                </a:solidFill>
                <a:cs typeface="Arial" panose="020B0604020202020204" pitchFamily="34" charset="0"/>
              </a:rPr>
              <a:t>Octubre 06 de 2023</a:t>
            </a:r>
          </a:p>
        </p:txBody>
      </p:sp>
    </p:spTree>
    <p:extLst>
      <p:ext uri="{BB962C8B-B14F-4D97-AF65-F5344CB8AC3E}">
        <p14:creationId xmlns:p14="http://schemas.microsoft.com/office/powerpoint/2010/main" val="2093091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2BB5978B-4703-02EA-E2BC-B2714EF881A9}"/>
              </a:ext>
            </a:extLst>
          </p:cNvPr>
          <p:cNvSpPr/>
          <p:nvPr/>
        </p:nvSpPr>
        <p:spPr>
          <a:xfrm>
            <a:off x="170143" y="5838181"/>
            <a:ext cx="2386584" cy="612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/>
          <p:cNvSpPr/>
          <p:nvPr/>
        </p:nvSpPr>
        <p:spPr>
          <a:xfrm>
            <a:off x="8664780" y="6661680"/>
            <a:ext cx="41613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*No se incluyó Venezuela al no contar con información oficial actualiza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F95E2CE-77F9-BF9B-6D05-EDECC736B762}"/>
              </a:ext>
            </a:extLst>
          </p:cNvPr>
          <p:cNvSpPr/>
          <p:nvPr/>
        </p:nvSpPr>
        <p:spPr>
          <a:xfrm>
            <a:off x="0" y="6661680"/>
            <a:ext cx="5323438" cy="220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Indicadores internacionales: 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https://datosmacro.expansion.com/ipc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https://es.tradingeconomics.com/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6">
            <a:extLst>
              <a:ext uri="{FF2B5EF4-FFF2-40B4-BE49-F238E27FC236}">
                <a16:creationId xmlns:a16="http://schemas.microsoft.com/office/drawing/2014/main" id="{74FF7FE0-5F92-5643-695A-9D99B66D8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anual alimentos y bebidas no alcohólicas principales países de referencia agosto de 2023*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EEBF10FC-493F-4639-89C4-99A60416EB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3168949"/>
              </p:ext>
            </p:extLst>
          </p:nvPr>
        </p:nvGraphicFramePr>
        <p:xfrm>
          <a:off x="86927" y="1079202"/>
          <a:ext cx="12018145" cy="5213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9" name="Gráfico 8">
                <a:extLst>
                  <a:ext uri="{FF2B5EF4-FFF2-40B4-BE49-F238E27FC236}">
                    <a16:creationId xmlns:a16="http://schemas.microsoft.com/office/drawing/2014/main" id="{38F94CDA-F547-CB0F-26FC-6F81031A1A5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786017702"/>
                  </p:ext>
                </p:extLst>
              </p:nvPr>
            </p:nvGraphicFramePr>
            <p:xfrm>
              <a:off x="4068019" y="1211278"/>
              <a:ext cx="7065861" cy="539472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9" name="Gráfico 8">
                <a:extLst>
                  <a:ext uri="{FF2B5EF4-FFF2-40B4-BE49-F238E27FC236}">
                    <a16:creationId xmlns:a16="http://schemas.microsoft.com/office/drawing/2014/main" id="{38F94CDA-F547-CB0F-26FC-6F81031A1A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68019" y="1211278"/>
                <a:ext cx="7065861" cy="539472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9264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IPC división de alimentos y bebidas no alcohólicas en </a:t>
            </a:r>
            <a:br>
              <a:rPr lang="es-MX" sz="2400" dirty="0"/>
            </a:br>
            <a:r>
              <a:rPr lang="es-MX" sz="2400" dirty="0"/>
              <a:t>Septiembre de 2023</a:t>
            </a:r>
            <a:br>
              <a:rPr lang="es-MX" sz="2400" dirty="0"/>
            </a:br>
            <a:r>
              <a:rPr lang="es-MX" sz="2400" dirty="0"/>
              <a:t>Variación mensual, año corrido y anual (2022-2023)</a:t>
            </a:r>
            <a:br>
              <a:rPr lang="es-MX" sz="2400" dirty="0"/>
            </a:br>
            <a:endParaRPr lang="es-MX" sz="240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3">
            <a:extLst>
              <a:ext uri="{FF2B5EF4-FFF2-40B4-BE49-F238E27FC236}">
                <a16:creationId xmlns:a16="http://schemas.microsoft.com/office/drawing/2014/main" id="{E6EEFFE7-9C71-D879-9BE2-201F9B53A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2672" y="1609841"/>
            <a:ext cx="443985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es-MX" sz="1800" dirty="0"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s-MX" sz="1800" kern="0" dirty="0">
                <a:solidFill>
                  <a:srgbClr val="767171"/>
                </a:solidFill>
                <a:effectLst/>
                <a:ea typeface="Times New Roman" panose="02020603050405020304" pitchFamily="18" charset="0"/>
              </a:rPr>
              <a:t>En septiembre el IPC de </a:t>
            </a:r>
            <a:r>
              <a:rPr lang="es-MX" sz="1800" b="1" kern="0" dirty="0">
                <a:solidFill>
                  <a:srgbClr val="767171"/>
                </a:solidFill>
                <a:effectLst/>
                <a:ea typeface="Times New Roman" panose="02020603050405020304" pitchFamily="18" charset="0"/>
              </a:rPr>
              <a:t>la división de los alimentos y bebidas no alcohólicas registró una variación de 0,74% </a:t>
            </a:r>
            <a:r>
              <a:rPr lang="es-MX" sz="1800" kern="0" dirty="0">
                <a:solidFill>
                  <a:srgbClr val="767171"/>
                </a:solidFill>
                <a:effectLst/>
                <a:ea typeface="Times New Roman" panose="02020603050405020304" pitchFamily="18" charset="0"/>
              </a:rPr>
              <a:t>con respecto al mes anterior</a:t>
            </a:r>
            <a:r>
              <a:rPr lang="es-CO" sz="18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  <a:endParaRPr lang="es-MX" sz="1800" dirty="0">
              <a:solidFill>
                <a:schemeClr val="bg2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algn="just"/>
            <a:endParaRPr lang="es-MX" b="0" i="0" u="none" strike="noStrike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r>
              <a:rPr lang="es-MX" sz="1800" kern="0" dirty="0">
                <a:solidFill>
                  <a:srgbClr val="767171"/>
                </a:solidFill>
                <a:effectLst/>
                <a:ea typeface="Times New Roman" panose="02020603050405020304" pitchFamily="18" charset="0"/>
              </a:rPr>
              <a:t>En lo corrido del año (enero - septiembre), </a:t>
            </a:r>
            <a:r>
              <a:rPr lang="es-MX" sz="1800" b="1" kern="0" dirty="0">
                <a:solidFill>
                  <a:srgbClr val="767171"/>
                </a:solidFill>
                <a:effectLst/>
                <a:ea typeface="Times New Roman" panose="02020603050405020304" pitchFamily="18" charset="0"/>
              </a:rPr>
              <a:t>el precio de los alimentos y bebidas no alcohólicas presentó una variación de 5,70% </a:t>
            </a:r>
            <a:r>
              <a:rPr lang="es-MX" sz="1800" kern="0" dirty="0">
                <a:solidFill>
                  <a:srgbClr val="767171"/>
                </a:solidFill>
                <a:effectLst/>
                <a:ea typeface="Times New Roman" panose="02020603050405020304" pitchFamily="18" charset="0"/>
              </a:rPr>
              <a:t>con respecto a diciembre del año anterior</a:t>
            </a:r>
            <a:r>
              <a:rPr lang="es-CO" sz="18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pPr algn="just"/>
            <a:endParaRPr lang="es-CO" sz="1800" dirty="0">
              <a:solidFill>
                <a:schemeClr val="bg2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algn="just"/>
            <a:r>
              <a:rPr lang="es-MX" sz="1800" kern="0" dirty="0">
                <a:solidFill>
                  <a:srgbClr val="767171"/>
                </a:solidFill>
                <a:effectLst/>
                <a:ea typeface="Times New Roman" panose="02020603050405020304" pitchFamily="18" charset="0"/>
              </a:rPr>
              <a:t>En septiembre de 2023 </a:t>
            </a:r>
            <a:r>
              <a:rPr lang="es-MX" sz="1800" b="1" kern="0" dirty="0">
                <a:solidFill>
                  <a:srgbClr val="767171"/>
                </a:solidFill>
                <a:effectLst/>
                <a:ea typeface="Times New Roman" panose="02020603050405020304" pitchFamily="18" charset="0"/>
              </a:rPr>
              <a:t>el precio de los alimentos y bebidas no alcohólicas presentó una variación de 11,47% </a:t>
            </a:r>
            <a:r>
              <a:rPr lang="es-MX" sz="1800" kern="0" dirty="0">
                <a:solidFill>
                  <a:srgbClr val="767171"/>
                </a:solidFill>
                <a:effectLst/>
                <a:ea typeface="Times New Roman" panose="02020603050405020304" pitchFamily="18" charset="0"/>
              </a:rPr>
              <a:t>en comparación con septiembre de 2022</a:t>
            </a:r>
            <a:r>
              <a:rPr lang="es-CO" sz="18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  <a:endParaRPr lang="es-CO" altLang="es-CO" sz="19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21" name="8 Gráfico">
            <a:extLst>
              <a:ext uri="{FF2B5EF4-FFF2-40B4-BE49-F238E27FC236}">
                <a16:creationId xmlns:a16="http://schemas.microsoft.com/office/drawing/2014/main" id="{7BBF4A94-5FFF-95CF-68A9-FF16ADD9FD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9122240"/>
              </p:ext>
            </p:extLst>
          </p:nvPr>
        </p:nvGraphicFramePr>
        <p:xfrm>
          <a:off x="577478" y="1873914"/>
          <a:ext cx="6318740" cy="4088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30645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694CD8A2-9C13-10E1-C471-F47A9EFF7250}"/>
              </a:ext>
            </a:extLst>
          </p:cNvPr>
          <p:cNvSpPr/>
          <p:nvPr/>
        </p:nvSpPr>
        <p:spPr>
          <a:xfrm>
            <a:off x="7910" y="6022805"/>
            <a:ext cx="2386584" cy="612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3FE3887-B545-4B10-B2C0-5FAA7BCEEB00}"/>
              </a:ext>
            </a:extLst>
          </p:cNvPr>
          <p:cNvSpPr txBox="1"/>
          <p:nvPr/>
        </p:nvSpPr>
        <p:spPr>
          <a:xfrm>
            <a:off x="501684" y="817102"/>
            <a:ext cx="4364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7D9837"/>
                </a:solidFill>
                <a:latin typeface="+mj-lt"/>
              </a:rPr>
              <a:t>Variación anual </a:t>
            </a:r>
          </a:p>
          <a:p>
            <a:pPr algn="ctr"/>
            <a:r>
              <a:rPr lang="es-CO" b="1" dirty="0">
                <a:solidFill>
                  <a:srgbClr val="7D9837"/>
                </a:solidFill>
                <a:latin typeface="+mj-lt"/>
              </a:rPr>
              <a:t>IPC total agosto de 2023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2741C1C-2DE7-4637-8D8A-2B0511928FC0}"/>
              </a:ext>
            </a:extLst>
          </p:cNvPr>
          <p:cNvSpPr txBox="1"/>
          <p:nvPr/>
        </p:nvSpPr>
        <p:spPr>
          <a:xfrm>
            <a:off x="6455971" y="814202"/>
            <a:ext cx="5642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7D9837"/>
                </a:solidFill>
                <a:latin typeface="+mj-lt"/>
              </a:rPr>
              <a:t>Variación anual alimentos y bebidas no alcohólicas agosto de 2023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96103C67-1968-48EC-B98E-9956D5E0DF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9381241"/>
              </p:ext>
            </p:extLst>
          </p:nvPr>
        </p:nvGraphicFramePr>
        <p:xfrm>
          <a:off x="6133158" y="1631432"/>
          <a:ext cx="6040325" cy="4871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5B4885FD-5B3B-432F-A47E-1DAF8D0244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7231001"/>
              </p:ext>
            </p:extLst>
          </p:nvPr>
        </p:nvGraphicFramePr>
        <p:xfrm>
          <a:off x="-1004" y="1663438"/>
          <a:ext cx="6049240" cy="486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AE8D3646-68C4-7D19-2522-BAAD2093CA34}"/>
              </a:ext>
            </a:extLst>
          </p:cNvPr>
          <p:cNvSpPr/>
          <p:nvPr/>
        </p:nvSpPr>
        <p:spPr>
          <a:xfrm>
            <a:off x="8664780" y="6661680"/>
            <a:ext cx="41613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No se incluyó Venezuela al no contar con información oficial actualiza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0BDBAFF-21DC-C5CC-6C7E-27217F920E88}"/>
              </a:ext>
            </a:extLst>
          </p:cNvPr>
          <p:cNvSpPr/>
          <p:nvPr/>
        </p:nvSpPr>
        <p:spPr>
          <a:xfrm>
            <a:off x="0" y="6661680"/>
            <a:ext cx="5323438" cy="220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Indicadores internacionales: 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https://datosmacro.expansion.com/ipc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https://es.tradingeconomics.com/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A7C2AACC-E699-18AE-477E-6C74E8F72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IPC total y de alimentos y bebidas no alcohólicas países región</a:t>
            </a:r>
          </a:p>
        </p:txBody>
      </p:sp>
    </p:spTree>
    <p:extLst>
      <p:ext uri="{BB962C8B-B14F-4D97-AF65-F5344CB8AC3E}">
        <p14:creationId xmlns:p14="http://schemas.microsoft.com/office/powerpoint/2010/main" val="905729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3C2D128D-35CD-48FE-ABD8-A444560F69C7}"/>
              </a:ext>
            </a:extLst>
          </p:cNvPr>
          <p:cNvSpPr/>
          <p:nvPr/>
        </p:nvSpPr>
        <p:spPr>
          <a:xfrm>
            <a:off x="0" y="5967662"/>
            <a:ext cx="2368376" cy="558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1FB2FB3A-B76B-9F6B-F7B9-2602F1E4AF02}"/>
              </a:ext>
            </a:extLst>
          </p:cNvPr>
          <p:cNvSpPr txBox="1"/>
          <p:nvPr/>
        </p:nvSpPr>
        <p:spPr>
          <a:xfrm>
            <a:off x="1991762" y="0"/>
            <a:ext cx="9098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altLang="es-CO" b="1" dirty="0">
                <a:solidFill>
                  <a:srgbClr val="7D9837"/>
                </a:solidFill>
                <a:latin typeface="Arial Black" panose="020B0A04020102020204" pitchFamily="34" charset="0"/>
              </a:rPr>
              <a:t>La variación del índice muestra como la inflación mundial de los alimentos sigue cediendo</a:t>
            </a:r>
            <a:endParaRPr lang="es-CO" altLang="es-CO" b="1" dirty="0">
              <a:solidFill>
                <a:srgbClr val="7D9837"/>
              </a:solidFill>
              <a:latin typeface="Arial Black" panose="020B0A04020102020204" pitchFamily="34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CE6CA9A-69DB-7B5A-3EE0-E331CE4C078B}"/>
              </a:ext>
            </a:extLst>
          </p:cNvPr>
          <p:cNvSpPr txBox="1"/>
          <p:nvPr/>
        </p:nvSpPr>
        <p:spPr>
          <a:xfrm>
            <a:off x="1184188" y="613976"/>
            <a:ext cx="1057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rgbClr val="395F9B"/>
                </a:solidFill>
                <a:latin typeface="+mj-lt"/>
              </a:rPr>
              <a:t>Variación anual del </a:t>
            </a:r>
            <a:r>
              <a:rPr lang="es-MX" sz="1400" b="1" dirty="0">
                <a:solidFill>
                  <a:srgbClr val="395F9B"/>
                </a:solidFill>
                <a:latin typeface="+mj-lt"/>
              </a:rPr>
              <a:t>índice de precios de los alimentos de la FAO y sus grupos de productos básicos</a:t>
            </a:r>
          </a:p>
          <a:p>
            <a:pPr algn="ctr"/>
            <a:r>
              <a:rPr lang="es-CO" sz="1400" b="1" dirty="0">
                <a:solidFill>
                  <a:srgbClr val="395F9B"/>
                </a:solidFill>
                <a:latin typeface="+mj-lt"/>
              </a:rPr>
              <a:t>Septiembre de 2023 (precios internacionales)</a:t>
            </a:r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D61F7500-A40A-4A9C-9807-884BDD88F0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3855199"/>
              </p:ext>
            </p:extLst>
          </p:nvPr>
        </p:nvGraphicFramePr>
        <p:xfrm>
          <a:off x="0" y="1203372"/>
          <a:ext cx="8613648" cy="2932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9AEF698A-3143-4ABE-85D2-9855E9173B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6740728"/>
              </p:ext>
            </p:extLst>
          </p:nvPr>
        </p:nvGraphicFramePr>
        <p:xfrm>
          <a:off x="9151332" y="1049484"/>
          <a:ext cx="3033306" cy="2562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Gráfico 17">
            <a:extLst>
              <a:ext uri="{FF2B5EF4-FFF2-40B4-BE49-F238E27FC236}">
                <a16:creationId xmlns:a16="http://schemas.microsoft.com/office/drawing/2014/main" id="{6E6DE53A-146B-4D6B-9AF4-7E3621632D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8359259"/>
              </p:ext>
            </p:extLst>
          </p:nvPr>
        </p:nvGraphicFramePr>
        <p:xfrm>
          <a:off x="-11126" y="4087636"/>
          <a:ext cx="3033306" cy="2562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42E4196B-3D2C-4B69-823C-AD89FA7FB8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7073033"/>
              </p:ext>
            </p:extLst>
          </p:nvPr>
        </p:nvGraphicFramePr>
        <p:xfrm>
          <a:off x="3064585" y="4087628"/>
          <a:ext cx="3033306" cy="2562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0" name="Gráfico 19">
            <a:extLst>
              <a:ext uri="{FF2B5EF4-FFF2-40B4-BE49-F238E27FC236}">
                <a16:creationId xmlns:a16="http://schemas.microsoft.com/office/drawing/2014/main" id="{EECF96B7-DE04-40B7-B4BE-8B40B86D1F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5259877"/>
              </p:ext>
            </p:extLst>
          </p:nvPr>
        </p:nvGraphicFramePr>
        <p:xfrm>
          <a:off x="6121812" y="4087639"/>
          <a:ext cx="3033306" cy="2562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1" name="Gráfico 20">
            <a:extLst>
              <a:ext uri="{FF2B5EF4-FFF2-40B4-BE49-F238E27FC236}">
                <a16:creationId xmlns:a16="http://schemas.microsoft.com/office/drawing/2014/main" id="{8C38B826-EEF7-4D7A-895E-DD7C79BC68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078985"/>
              </p:ext>
            </p:extLst>
          </p:nvPr>
        </p:nvGraphicFramePr>
        <p:xfrm>
          <a:off x="9151332" y="4087634"/>
          <a:ext cx="3033306" cy="2562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85907F65-C65A-6229-890B-CB75CEB312FB}"/>
              </a:ext>
            </a:extLst>
          </p:cNvPr>
          <p:cNvSpPr/>
          <p:nvPr/>
        </p:nvSpPr>
        <p:spPr>
          <a:xfrm>
            <a:off x="-9053" y="6678768"/>
            <a:ext cx="452398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FAO Food Price Index en 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https://www.fao.org/worldfoodsituation/foodpricesindex/es</a:t>
            </a:r>
            <a:r>
              <a:rPr lang="es-CO" sz="800" dirty="0">
                <a:solidFill>
                  <a:srgbClr val="395F9B"/>
                </a:solidFill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95741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0C18376-DA66-1F87-172F-165ABF4CD9C3}"/>
              </a:ext>
            </a:extLst>
          </p:cNvPr>
          <p:cNvSpPr txBox="1"/>
          <p:nvPr/>
        </p:nvSpPr>
        <p:spPr>
          <a:xfrm>
            <a:off x="261257" y="2643326"/>
            <a:ext cx="8055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6000" dirty="0">
                <a:solidFill>
                  <a:schemeClr val="bg1"/>
                </a:solidFill>
                <a:latin typeface="Montserrat SemiBold" panose="00000700000000000000" pitchFamily="2" charset="0"/>
              </a:rPr>
              <a:t>Gracias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FEEF914-D9F7-B425-8EE4-B9C129921851}"/>
              </a:ext>
            </a:extLst>
          </p:cNvPr>
          <p:cNvSpPr txBox="1"/>
          <p:nvPr/>
        </p:nvSpPr>
        <p:spPr>
          <a:xfrm>
            <a:off x="330925" y="95795"/>
            <a:ext cx="8220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chemeClr val="bg1"/>
                </a:solidFill>
                <a:cs typeface="Arial" panose="020B0604020202020204" pitchFamily="34" charset="0"/>
              </a:rPr>
              <a:t>Octubre 06 de 2023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8BB7E7D-2FCF-CF3A-A826-6F3F6C68DF8B}"/>
              </a:ext>
            </a:extLst>
          </p:cNvPr>
          <p:cNvSpPr txBox="1"/>
          <p:nvPr/>
        </p:nvSpPr>
        <p:spPr>
          <a:xfrm>
            <a:off x="261256" y="3678636"/>
            <a:ext cx="805543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dirty="0">
                <a:solidFill>
                  <a:schemeClr val="bg1"/>
                </a:solidFill>
                <a:cs typeface="Arial" panose="020B0604020202020204" pitchFamily="34" charset="0"/>
              </a:rPr>
              <a:t>Visita nuestro portal</a:t>
            </a:r>
          </a:p>
          <a:p>
            <a:pPr algn="ctr"/>
            <a:r>
              <a:rPr lang="es-CO" sz="3200" b="1" i="1" dirty="0">
                <a:solidFill>
                  <a:schemeClr val="bg1"/>
                </a:solidFill>
                <a:cs typeface="Arial" panose="020B0604020202020204" pitchFamily="34" charset="0"/>
              </a:rPr>
              <a:t>upra.gov.co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48392D0B-1E4A-B0EC-4842-7F205391CC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900000">
            <a:off x="5082813" y="4386907"/>
            <a:ext cx="579632" cy="57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70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mensual</a:t>
            </a:r>
            <a:br>
              <a:rPr lang="es-MX" sz="2400" dirty="0"/>
            </a:br>
            <a:r>
              <a:rPr lang="es-MX" sz="2400" dirty="0"/>
              <a:t>por división de gasto septiembre 2023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623F5514-A374-ADA9-8CA3-2011170BA8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8370795"/>
              </p:ext>
            </p:extLst>
          </p:nvPr>
        </p:nvGraphicFramePr>
        <p:xfrm>
          <a:off x="123331" y="1070984"/>
          <a:ext cx="7329614" cy="5253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6">
            <a:extLst>
              <a:ext uri="{FF2B5EF4-FFF2-40B4-BE49-F238E27FC236}">
                <a16:creationId xmlns:a16="http://schemas.microsoft.com/office/drawing/2014/main" id="{F5EBBC47-9ACD-482A-0D48-328D6FB10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699" y="2155885"/>
            <a:ext cx="4401404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altLang="es-CO" sz="1900" dirty="0">
                <a:solidFill>
                  <a:schemeClr val="bg2">
                    <a:lumMod val="50000"/>
                  </a:schemeClr>
                </a:solidFill>
              </a:rPr>
              <a:t>En  septiembre, </a:t>
            </a:r>
            <a:r>
              <a:rPr lang="es-MX" altLang="es-CO" sz="1900" b="1" dirty="0">
                <a:solidFill>
                  <a:schemeClr val="bg2">
                    <a:lumMod val="50000"/>
                  </a:schemeClr>
                </a:solidFill>
              </a:rPr>
              <a:t>la división de alimentos y bebidas no alcohólicas registró un aumento de 0,74% </a:t>
            </a:r>
            <a:r>
              <a:rPr lang="es-MX" altLang="es-CO" sz="1900" dirty="0">
                <a:solidFill>
                  <a:schemeClr val="bg2">
                    <a:lumMod val="50000"/>
                  </a:schemeClr>
                </a:solidFill>
              </a:rPr>
              <a:t>con respecto al mes de agosto, y se ubicó 0,2 puntos porcentuales por encima de la variación nacional (0,54%) siendo la tercera división con mayor variación este mes.</a:t>
            </a:r>
            <a:endParaRPr lang="es-CO" altLang="es-CO" sz="19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D26C0AA-FABF-B2F8-36B6-049BC4CB3D04}"/>
              </a:ext>
            </a:extLst>
          </p:cNvPr>
          <p:cNvSpPr/>
          <p:nvPr/>
        </p:nvSpPr>
        <p:spPr>
          <a:xfrm>
            <a:off x="46668" y="5475298"/>
            <a:ext cx="7406640" cy="311977"/>
          </a:xfrm>
          <a:prstGeom prst="rect">
            <a:avLst/>
          </a:prstGeom>
          <a:solidFill>
            <a:srgbClr val="117A76">
              <a:alpha val="14000"/>
            </a:srgb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BF090BD-2165-AC4E-EBA3-B4A108B98EB9}"/>
              </a:ext>
            </a:extLst>
          </p:cNvPr>
          <p:cNvSpPr/>
          <p:nvPr/>
        </p:nvSpPr>
        <p:spPr>
          <a:xfrm>
            <a:off x="123331" y="1978714"/>
            <a:ext cx="7408595" cy="278142"/>
          </a:xfrm>
          <a:prstGeom prst="rect">
            <a:avLst/>
          </a:prstGeom>
          <a:solidFill>
            <a:srgbClr val="117A76">
              <a:alpha val="14000"/>
            </a:srgb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O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0F8A8BD0-51E1-D7C6-E890-C6922DCB74C4}"/>
              </a:ext>
            </a:extLst>
          </p:cNvPr>
          <p:cNvCxnSpPr/>
          <p:nvPr/>
        </p:nvCxnSpPr>
        <p:spPr>
          <a:xfrm>
            <a:off x="4536596" y="1124983"/>
            <a:ext cx="0" cy="4608034"/>
          </a:xfrm>
          <a:prstGeom prst="line">
            <a:avLst/>
          </a:prstGeom>
          <a:ln w="3175">
            <a:solidFill>
              <a:srgbClr val="C0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66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mensual </a:t>
            </a:r>
            <a:br>
              <a:rPr lang="es-MX" sz="2400" dirty="0"/>
            </a:br>
            <a:r>
              <a:rPr lang="es-MX" sz="2400" dirty="0"/>
              <a:t>IPC total vs IPC alimentos y bebidas no alcohólicas </a:t>
            </a:r>
            <a:br>
              <a:rPr lang="es-MX" sz="2400" dirty="0"/>
            </a:br>
            <a:r>
              <a:rPr lang="es-MX" sz="2400" dirty="0"/>
              <a:t>Septiembre (2021-2023)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6CBC7C0-CD13-2876-7A47-4431AB404DFE}"/>
              </a:ext>
            </a:extLst>
          </p:cNvPr>
          <p:cNvSpPr txBox="1"/>
          <p:nvPr/>
        </p:nvSpPr>
        <p:spPr>
          <a:xfrm>
            <a:off x="4758627" y="5907462"/>
            <a:ext cx="2890293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CO" altLang="es-CO" sz="1600" dirty="0">
                <a:latin typeface="+mj-lt"/>
                <a:ea typeface="+mn-ea"/>
              </a:rPr>
              <a:t>fue la variación mensual del IPC de alimentos y bebidas no alcohólicas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EE29001-B57F-3BCD-AB47-DCEBF7657B53}"/>
              </a:ext>
            </a:extLst>
          </p:cNvPr>
          <p:cNvSpPr txBox="1"/>
          <p:nvPr/>
        </p:nvSpPr>
        <p:spPr>
          <a:xfrm>
            <a:off x="2491566" y="5999646"/>
            <a:ext cx="1481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4800" b="1" spc="-150">
                <a:solidFill>
                  <a:srgbClr val="2E8867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s-CO" sz="3600" dirty="0">
                <a:latin typeface="+mj-lt"/>
              </a:rPr>
              <a:t>0,74%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1B4771-F93F-32F8-4CCE-F902A1B56A54}"/>
              </a:ext>
            </a:extLst>
          </p:cNvPr>
          <p:cNvSpPr txBox="1"/>
          <p:nvPr/>
        </p:nvSpPr>
        <p:spPr>
          <a:xfrm>
            <a:off x="7510411" y="6026993"/>
            <a:ext cx="2190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4800" b="1" spc="-150">
                <a:solidFill>
                  <a:srgbClr val="2E8867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s-CO" sz="3600" dirty="0">
                <a:latin typeface="+mj-lt"/>
              </a:rPr>
              <a:t> -0,87 p.p.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A85EB3-32FC-3542-ADC3-05FBB32B907F}"/>
              </a:ext>
            </a:extLst>
          </p:cNvPr>
          <p:cNvSpPr txBox="1"/>
          <p:nvPr/>
        </p:nvSpPr>
        <p:spPr>
          <a:xfrm>
            <a:off x="303690" y="5984520"/>
            <a:ext cx="1909202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s-CO" altLang="es-CO" sz="1600" dirty="0">
                <a:latin typeface="+mj-lt"/>
                <a:ea typeface="+mn-ea"/>
              </a:rPr>
              <a:t>En septiembre de 2023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CBAB8E9-9405-7A87-2785-3DEFDF9F262E}"/>
              </a:ext>
            </a:extLst>
          </p:cNvPr>
          <p:cNvSpPr txBox="1"/>
          <p:nvPr/>
        </p:nvSpPr>
        <p:spPr>
          <a:xfrm>
            <a:off x="9693749" y="5887754"/>
            <a:ext cx="2595299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CO" altLang="es-CO" sz="1600" dirty="0">
                <a:latin typeface="+mj-lt"/>
                <a:ea typeface="+mn-ea"/>
              </a:rPr>
              <a:t>respecto al mismo mes del año pasado, cuando fue de 1,61%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9B5635E4-E81C-5F22-0913-CAA30CE13A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7995588"/>
              </p:ext>
            </p:extLst>
          </p:nvPr>
        </p:nvGraphicFramePr>
        <p:xfrm>
          <a:off x="182901" y="1617675"/>
          <a:ext cx="11826197" cy="4084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12210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Comportamiento mensual de los precios al consumidor </a:t>
            </a:r>
            <a:br>
              <a:rPr lang="es-MX" sz="2400" dirty="0"/>
            </a:br>
            <a:r>
              <a:rPr lang="es-MX" sz="2400" dirty="0"/>
              <a:t>de los principales alimentos </a:t>
            </a:r>
            <a:br>
              <a:rPr lang="es-MX" sz="2400" dirty="0"/>
            </a:br>
            <a:r>
              <a:rPr lang="es-MX" sz="2400" dirty="0"/>
              <a:t>en septiembre de 2023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2" y="6689546"/>
            <a:ext cx="47871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 . *Contribución en el IPC de alimentos y bebidas no alcohólicas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6">
            <a:extLst>
              <a:ext uri="{FF2B5EF4-FFF2-40B4-BE49-F238E27FC236}">
                <a16:creationId xmlns:a16="http://schemas.microsoft.com/office/drawing/2014/main" id="{DD9F74E2-5381-37A7-EA57-B1C4C8DC0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97" y="2679691"/>
            <a:ext cx="206066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CO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Durante el mes de septiembre de 2023 los alimentos con mayor contribución al </a:t>
            </a:r>
            <a:r>
              <a:rPr lang="es-CO" altLang="es-CO" sz="2000" b="1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aumento de precios</a:t>
            </a:r>
            <a:r>
              <a:rPr lang="es-CO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 fueron:</a:t>
            </a:r>
          </a:p>
        </p:txBody>
      </p:sp>
      <p:graphicFrame>
        <p:nvGraphicFramePr>
          <p:cNvPr id="3" name="8 Tabla">
            <a:extLst>
              <a:ext uri="{FF2B5EF4-FFF2-40B4-BE49-F238E27FC236}">
                <a16:creationId xmlns:a16="http://schemas.microsoft.com/office/drawing/2014/main" id="{5F4545A9-8C06-B80F-7DD6-6AA9D07BB2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873076"/>
              </p:ext>
            </p:extLst>
          </p:nvPr>
        </p:nvGraphicFramePr>
        <p:xfrm>
          <a:off x="3758938" y="1982022"/>
          <a:ext cx="7995905" cy="354800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643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616">
                  <a:extLst>
                    <a:ext uri="{9D8B030D-6E8A-4147-A177-3AD203B41FA5}">
                      <a16:colId xmlns:a16="http://schemas.microsoft.com/office/drawing/2014/main" val="508783546"/>
                    </a:ext>
                  </a:extLst>
                </a:gridCol>
              </a:tblGrid>
              <a:tr h="6317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Producto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Variación</a:t>
                      </a:r>
                    </a:p>
                    <a:p>
                      <a:pPr algn="ctr" rtl="0" fontAlgn="ctr"/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 (%)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Contribución (p.p)*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Tomate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39,82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0,487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Frutas frescas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3,91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0,247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Cebolla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13,55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0,200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Huevos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1,61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0,073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Papas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2,30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0,044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76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Carne de aves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0,46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0,037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Hortalizas y legumbres frescas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0,021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Arracacha, ñame y otros tubérculos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6,05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0,016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Carne de cerdo y derivados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0,51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0,015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53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Moras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3,32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0,013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33062D13-60B3-EFFD-7334-9F3C79A0AF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96" y="1323972"/>
            <a:ext cx="1080000" cy="1080000"/>
          </a:xfrm>
          <a:prstGeom prst="rect">
            <a:avLst/>
          </a:prstGeom>
        </p:spPr>
      </p:pic>
      <p:sp>
        <p:nvSpPr>
          <p:cNvPr id="6" name="Flecha a la derecha con muesca 11">
            <a:extLst>
              <a:ext uri="{FF2B5EF4-FFF2-40B4-BE49-F238E27FC236}">
                <a16:creationId xmlns:a16="http://schemas.microsoft.com/office/drawing/2014/main" id="{44659955-69DE-CA51-6CC7-5DA4B6B8FBBD}"/>
              </a:ext>
            </a:extLst>
          </p:cNvPr>
          <p:cNvSpPr/>
          <p:nvPr/>
        </p:nvSpPr>
        <p:spPr>
          <a:xfrm rot="5400000" flipH="1">
            <a:off x="2604799" y="3717562"/>
            <a:ext cx="784224" cy="420687"/>
          </a:xfrm>
          <a:prstGeom prst="notchedRightArrow">
            <a:avLst/>
          </a:prstGeom>
          <a:solidFill>
            <a:srgbClr val="395F9B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7758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BBB17AB3-4E94-7186-6B6F-DAD1EB7D243F}"/>
              </a:ext>
            </a:extLst>
          </p:cNvPr>
          <p:cNvSpPr txBox="1">
            <a:spLocks/>
          </p:cNvSpPr>
          <p:nvPr/>
        </p:nvSpPr>
        <p:spPr>
          <a:xfrm>
            <a:off x="1810692" y="212023"/>
            <a:ext cx="9080627" cy="973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7D983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/>
              <a:t>Comportamiento mensual de los precios al consumidor </a:t>
            </a:r>
          </a:p>
          <a:p>
            <a:r>
              <a:rPr lang="es-MX" sz="2400" dirty="0"/>
              <a:t>de los principales alimentos</a:t>
            </a:r>
          </a:p>
          <a:p>
            <a:r>
              <a:rPr lang="es-MX" sz="2400" dirty="0"/>
              <a:t>en septiembre de 2023</a:t>
            </a:r>
          </a:p>
        </p:txBody>
      </p:sp>
      <p:sp>
        <p:nvSpPr>
          <p:cNvPr id="6" name="CuadroTexto 6">
            <a:extLst>
              <a:ext uri="{FF2B5EF4-FFF2-40B4-BE49-F238E27FC236}">
                <a16:creationId xmlns:a16="http://schemas.microsoft.com/office/drawing/2014/main" id="{0975D6D9-C73A-4534-891E-598D9F6D6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97" y="2679691"/>
            <a:ext cx="206066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CO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Durante el mes de septiembre de 2023 los alimentos con mayor contribución a la </a:t>
            </a:r>
            <a:r>
              <a:rPr lang="es-CO" altLang="es-CO" sz="2000" b="1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disminución de precios</a:t>
            </a:r>
            <a:r>
              <a:rPr lang="es-CO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 fueron:</a:t>
            </a:r>
          </a:p>
        </p:txBody>
      </p:sp>
      <p:graphicFrame>
        <p:nvGraphicFramePr>
          <p:cNvPr id="8" name="8 Tabla">
            <a:extLst>
              <a:ext uri="{FF2B5EF4-FFF2-40B4-BE49-F238E27FC236}">
                <a16:creationId xmlns:a16="http://schemas.microsoft.com/office/drawing/2014/main" id="{91D0B3D7-BF83-DC7C-1094-84C43819B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211143"/>
              </p:ext>
            </p:extLst>
          </p:nvPr>
        </p:nvGraphicFramePr>
        <p:xfrm>
          <a:off x="3758938" y="1982022"/>
          <a:ext cx="8075501" cy="350824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7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045">
                  <a:extLst>
                    <a:ext uri="{9D8B030D-6E8A-4147-A177-3AD203B41FA5}">
                      <a16:colId xmlns:a16="http://schemas.microsoft.com/office/drawing/2014/main" val="508783546"/>
                    </a:ext>
                  </a:extLst>
                </a:gridCol>
              </a:tblGrid>
              <a:tr h="6317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Producto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Variación</a:t>
                      </a:r>
                    </a:p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 (%)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Contribución (p.p)*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Plátanos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-6,99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-0,163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Naranjas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-14,98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-0,080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Tomate de árbol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-13,55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-0,071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Aceites comestibles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-1,29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-0,044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Legumbres secas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-2,54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-0,044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Yuca para consumo en el hogar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-5,98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-0,039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Maíz y sus derivados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-4,19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-0,018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Carne de res y derivados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-0,13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-0,017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Arroz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-0,014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53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Zanahoria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-4,07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-0,010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9" name="Imagen 8" descr="Imagen que contiene firmar, dibujo, plato&#10;&#10;Descripción generada automáticamente">
            <a:extLst>
              <a:ext uri="{FF2B5EF4-FFF2-40B4-BE49-F238E27FC236}">
                <a16:creationId xmlns:a16="http://schemas.microsoft.com/office/drawing/2014/main" id="{6174BAE7-D0B8-7276-06AF-DF87A10C90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81" y="1317069"/>
            <a:ext cx="1080000" cy="1080000"/>
          </a:xfrm>
          <a:prstGeom prst="rect">
            <a:avLst/>
          </a:prstGeom>
        </p:spPr>
      </p:pic>
      <p:sp>
        <p:nvSpPr>
          <p:cNvPr id="10" name="Flecha a la derecha con muesca 11">
            <a:extLst>
              <a:ext uri="{FF2B5EF4-FFF2-40B4-BE49-F238E27FC236}">
                <a16:creationId xmlns:a16="http://schemas.microsoft.com/office/drawing/2014/main" id="{D2C6D3AD-45B6-A975-EEDC-DE8A6099DB79}"/>
              </a:ext>
            </a:extLst>
          </p:cNvPr>
          <p:cNvSpPr/>
          <p:nvPr/>
        </p:nvSpPr>
        <p:spPr>
          <a:xfrm rot="16200000" flipH="1">
            <a:off x="2734531" y="3830956"/>
            <a:ext cx="784224" cy="420687"/>
          </a:xfrm>
          <a:prstGeom prst="notchedRightArrow">
            <a:avLst/>
          </a:prstGeom>
          <a:solidFill>
            <a:srgbClr val="395F9B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0156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año corrido </a:t>
            </a:r>
            <a:br>
              <a:rPr lang="es-MX" sz="2400" dirty="0"/>
            </a:br>
            <a:r>
              <a:rPr lang="es-MX" sz="2400" dirty="0"/>
              <a:t>por divisiones de gasto septiembre 2023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6">
            <a:extLst>
              <a:ext uri="{FF2B5EF4-FFF2-40B4-BE49-F238E27FC236}">
                <a16:creationId xmlns:a16="http://schemas.microsoft.com/office/drawing/2014/main" id="{F5EBBC47-9ACD-482A-0D48-328D6FB10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699" y="2165410"/>
            <a:ext cx="4401404" cy="272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altLang="es-CO" sz="1900" dirty="0">
                <a:solidFill>
                  <a:schemeClr val="bg2">
                    <a:lumMod val="50000"/>
                  </a:schemeClr>
                </a:solidFill>
              </a:rPr>
              <a:t>En lo corrido del año hasta septiembre, y con respecto a diciembre del año anterior, </a:t>
            </a:r>
            <a:r>
              <a:rPr lang="es-MX" altLang="es-CO" sz="1900" b="1" dirty="0">
                <a:solidFill>
                  <a:schemeClr val="bg2">
                    <a:lumMod val="50000"/>
                  </a:schemeClr>
                </a:solidFill>
              </a:rPr>
              <a:t>la división de alimentos y bebidas no alcohólicas registró un aumento de 5,70%, </a:t>
            </a:r>
            <a:r>
              <a:rPr lang="es-MX" altLang="es-CO" sz="1900" dirty="0">
                <a:solidFill>
                  <a:schemeClr val="bg2">
                    <a:lumMod val="50000"/>
                  </a:schemeClr>
                </a:solidFill>
              </a:rPr>
              <a:t>ubicándose 2,31 puntos porcentuales por debajo de la variación nacional (8,01%) siendo la cuarta división con menor variación en el año.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32BB6D3D-CEC3-82C3-B73F-71DD3AD9D7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3688666"/>
              </p:ext>
            </p:extLst>
          </p:nvPr>
        </p:nvGraphicFramePr>
        <p:xfrm>
          <a:off x="366982" y="1186010"/>
          <a:ext cx="7338418" cy="5253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1758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año corrido</a:t>
            </a:r>
            <a:br>
              <a:rPr lang="es-MX" sz="2400" dirty="0"/>
            </a:br>
            <a:r>
              <a:rPr lang="es-MX" sz="2400" dirty="0"/>
              <a:t>IPC de alimentos y bebidas no alcohólicas </a:t>
            </a:r>
            <a:br>
              <a:rPr lang="es-MX" sz="2400" dirty="0"/>
            </a:br>
            <a:r>
              <a:rPr lang="es-MX" sz="2400" dirty="0"/>
              <a:t>Enero-septiembre (2021-2023)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4820C0F5-32B8-3205-21C6-728702ADEE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5966782"/>
              </p:ext>
            </p:extLst>
          </p:nvPr>
        </p:nvGraphicFramePr>
        <p:xfrm>
          <a:off x="-6000" y="1151164"/>
          <a:ext cx="12204000" cy="4555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0A98E6A3-D575-30BD-90A7-13DBBF6672E2}"/>
              </a:ext>
            </a:extLst>
          </p:cNvPr>
          <p:cNvSpPr txBox="1"/>
          <p:nvPr/>
        </p:nvSpPr>
        <p:spPr>
          <a:xfrm>
            <a:off x="4617376" y="5787945"/>
            <a:ext cx="2890293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CO" altLang="es-CO" sz="1600" dirty="0">
                <a:latin typeface="+mj-lt"/>
                <a:ea typeface="+mn-ea"/>
              </a:rPr>
              <a:t>fue la variación año corrido del IPC de alimentos y bebidas no alcohólicas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1F0F2F7-9B6C-A37E-444F-5DB957DD133B}"/>
              </a:ext>
            </a:extLst>
          </p:cNvPr>
          <p:cNvSpPr txBox="1"/>
          <p:nvPr/>
        </p:nvSpPr>
        <p:spPr>
          <a:xfrm>
            <a:off x="2688917" y="5944970"/>
            <a:ext cx="1481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4800" b="1" spc="-150">
                <a:solidFill>
                  <a:srgbClr val="2E8867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s-CO" sz="3600" dirty="0">
                <a:latin typeface="+mj-lt"/>
              </a:rPr>
              <a:t>5,70%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838B6FE-BC05-0727-F296-229FA20E6BCA}"/>
              </a:ext>
            </a:extLst>
          </p:cNvPr>
          <p:cNvSpPr txBox="1"/>
          <p:nvPr/>
        </p:nvSpPr>
        <p:spPr>
          <a:xfrm>
            <a:off x="7651101" y="5935242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4800" b="1" spc="-150">
                <a:solidFill>
                  <a:srgbClr val="2E8867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s-CO" sz="3600" dirty="0">
                <a:latin typeface="+mj-lt"/>
              </a:rPr>
              <a:t>-15,49 p.p.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8C6A1F5-7321-7AFD-A847-7E44836DBFEF}"/>
              </a:ext>
            </a:extLst>
          </p:cNvPr>
          <p:cNvSpPr txBox="1"/>
          <p:nvPr/>
        </p:nvSpPr>
        <p:spPr>
          <a:xfrm>
            <a:off x="384130" y="5932488"/>
            <a:ext cx="1909202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s-CO" altLang="es-CO" sz="1600" dirty="0">
                <a:latin typeface="+mj-lt"/>
                <a:ea typeface="+mn-ea"/>
              </a:rPr>
              <a:t>En septiembre de 2023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15C3F20-1D7E-41F3-7206-569B464F71CB}"/>
              </a:ext>
            </a:extLst>
          </p:cNvPr>
          <p:cNvSpPr txBox="1"/>
          <p:nvPr/>
        </p:nvSpPr>
        <p:spPr>
          <a:xfrm>
            <a:off x="10031499" y="5644195"/>
            <a:ext cx="2238217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CO" altLang="es-CO" sz="1600" dirty="0">
                <a:latin typeface="+mj-lt"/>
                <a:ea typeface="+mn-ea"/>
              </a:rPr>
              <a:t>respecto al mismo periodo del año pasado, cuando fue de 21,19% </a:t>
            </a:r>
          </a:p>
        </p:txBody>
      </p:sp>
    </p:spTree>
    <p:extLst>
      <p:ext uri="{BB962C8B-B14F-4D97-AF65-F5344CB8AC3E}">
        <p14:creationId xmlns:p14="http://schemas.microsoft.com/office/powerpoint/2010/main" val="1763648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Comportamiento año corrido de los precios al consumidor </a:t>
            </a:r>
            <a:br>
              <a:rPr lang="es-MX" sz="2400" dirty="0"/>
            </a:br>
            <a:r>
              <a:rPr lang="es-MX" sz="2400" dirty="0"/>
              <a:t>de los principales alimentos </a:t>
            </a:r>
            <a:br>
              <a:rPr lang="es-MX" sz="2400" dirty="0"/>
            </a:br>
            <a:r>
              <a:rPr lang="es-MX" sz="2400" dirty="0"/>
              <a:t>Septiembre de 2023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2" y="6689546"/>
            <a:ext cx="47871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 . *Contribución en el IPC de alimentos y bebidas no alcohólicas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6">
            <a:extLst>
              <a:ext uri="{FF2B5EF4-FFF2-40B4-BE49-F238E27FC236}">
                <a16:creationId xmlns:a16="http://schemas.microsoft.com/office/drawing/2014/main" id="{DD9F74E2-5381-37A7-EA57-B1C4C8DC0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97" y="2679691"/>
            <a:ext cx="206066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En lo corrido del año los alimentos con mayor contribución al aumento de precio fueron:</a:t>
            </a:r>
          </a:p>
        </p:txBody>
      </p:sp>
      <p:graphicFrame>
        <p:nvGraphicFramePr>
          <p:cNvPr id="3" name="8 Tabla">
            <a:extLst>
              <a:ext uri="{FF2B5EF4-FFF2-40B4-BE49-F238E27FC236}">
                <a16:creationId xmlns:a16="http://schemas.microsoft.com/office/drawing/2014/main" id="{5F4545A9-8C06-B80F-7DD6-6AA9D07BB2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936504"/>
              </p:ext>
            </p:extLst>
          </p:nvPr>
        </p:nvGraphicFramePr>
        <p:xfrm>
          <a:off x="3758938" y="1886772"/>
          <a:ext cx="8076649" cy="349456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7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616">
                  <a:extLst>
                    <a:ext uri="{9D8B030D-6E8A-4147-A177-3AD203B41FA5}">
                      <a16:colId xmlns:a16="http://schemas.microsoft.com/office/drawing/2014/main" val="508783546"/>
                    </a:ext>
                  </a:extLst>
                </a:gridCol>
              </a:tblGrid>
              <a:tr h="6317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Producto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Variación</a:t>
                      </a:r>
                    </a:p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 (%)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Contribución (p.p)*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Frutas frescas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26,74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1,451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56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Leche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11,91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0,833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Carne de aves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7,67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0,607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Tomate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43,65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0,545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Carne de res y derivados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3,43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0,452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Pan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7,79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0,330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Cebolla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8,40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0,136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Productos de rio y mar (incluye congelados y enlatados)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3,48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0,124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Huevos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2,45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0,116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53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Otros derivados de la leche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7,55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0,104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33062D13-60B3-EFFD-7334-9F3C79A0AF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96" y="1323972"/>
            <a:ext cx="1080000" cy="1080000"/>
          </a:xfrm>
          <a:prstGeom prst="rect">
            <a:avLst/>
          </a:prstGeom>
        </p:spPr>
      </p:pic>
      <p:sp>
        <p:nvSpPr>
          <p:cNvPr id="6" name="Flecha a la derecha con muesca 11">
            <a:extLst>
              <a:ext uri="{FF2B5EF4-FFF2-40B4-BE49-F238E27FC236}">
                <a16:creationId xmlns:a16="http://schemas.microsoft.com/office/drawing/2014/main" id="{44659955-69DE-CA51-6CC7-5DA4B6B8FBBD}"/>
              </a:ext>
            </a:extLst>
          </p:cNvPr>
          <p:cNvSpPr/>
          <p:nvPr/>
        </p:nvSpPr>
        <p:spPr>
          <a:xfrm rot="5400000" flipH="1">
            <a:off x="2604799" y="3717562"/>
            <a:ext cx="784224" cy="420687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61870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UPRA 20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36C9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PRA 2023">
      <a:majorFont>
        <a:latin typeface="Nunito Sans ExtraBold"/>
        <a:ea typeface=""/>
        <a:cs typeface=""/>
      </a:majorFont>
      <a:minorFont>
        <a:latin typeface="Nuni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0C1E38A4661484DB58C7124AF1E6938" ma:contentTypeVersion="17" ma:contentTypeDescription="Crear nuevo documento." ma:contentTypeScope="" ma:versionID="827eade3d7433f382e3d0e2d5fdfe168">
  <xsd:schema xmlns:xsd="http://www.w3.org/2001/XMLSchema" xmlns:xs="http://www.w3.org/2001/XMLSchema" xmlns:p="http://schemas.microsoft.com/office/2006/metadata/properties" xmlns:ns2="a689f541-6f0a-46bd-8c13-86a1ba0ba003" xmlns:ns3="344f0279-cae2-4899-8a1f-930fb84c6281" targetNamespace="http://schemas.microsoft.com/office/2006/metadata/properties" ma:root="true" ma:fieldsID="89c8a080a1b09d382c82bdf7561436f4" ns2:_="" ns3:_="">
    <xsd:import namespace="a689f541-6f0a-46bd-8c13-86a1ba0ba003"/>
    <xsd:import namespace="344f0279-cae2-4899-8a1f-930fb84c62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Fecha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89f541-6f0a-46bd-8c13-86a1ba0ba0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Fecha" ma:index="15" nillable="true" ma:displayName="Fecha" ma:format="DateOnly" ma:internalName="Fecha">
      <xsd:simpleType>
        <xsd:restriction base="dms:DateTime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a953dc2c-0b01-4691-9f90-5ef86a1698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4f0279-cae2-4899-8a1f-930fb84c628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c5c5ba2-5ee0-41be-a015-d96a52ad0961}" ma:internalName="TaxCatchAll" ma:showField="CatchAllData" ma:web="344f0279-cae2-4899-8a1f-930fb84c62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689f541-6f0a-46bd-8c13-86a1ba0ba003">
      <Terms xmlns="http://schemas.microsoft.com/office/infopath/2007/PartnerControls"/>
    </lcf76f155ced4ddcb4097134ff3c332f>
    <TaxCatchAll xmlns="344f0279-cae2-4899-8a1f-930fb84c6281" xsi:nil="true"/>
    <Fecha xmlns="a689f541-6f0a-46bd-8c13-86a1ba0ba003" xsi:nil="true"/>
  </documentManagement>
</p:properties>
</file>

<file path=customXml/itemProps1.xml><?xml version="1.0" encoding="utf-8"?>
<ds:datastoreItem xmlns:ds="http://schemas.openxmlformats.org/officeDocument/2006/customXml" ds:itemID="{1889BD81-C29C-4897-8214-171457818A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689f541-6f0a-46bd-8c13-86a1ba0ba003"/>
    <ds:schemaRef ds:uri="344f0279-cae2-4899-8a1f-930fb84c62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83803D3-5821-45A2-B4B3-DFB83F74B2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0B42C7C-D391-4691-8746-20646D6DAEC2}">
  <ds:schemaRefs>
    <ds:schemaRef ds:uri="344f0279-cae2-4899-8a1f-930fb84c6281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a689f541-6f0a-46bd-8c13-86a1ba0ba00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1950</TotalTime>
  <Words>1809</Words>
  <Application>Microsoft Office PowerPoint</Application>
  <PresentationFormat>Panorámica</PresentationFormat>
  <Paragraphs>416</Paragraphs>
  <Slides>22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0" baseType="lpstr">
      <vt:lpstr>Arial Black</vt:lpstr>
      <vt:lpstr>Montserrat SemiBold</vt:lpstr>
      <vt:lpstr>Nunito Sans (Cuerpo)</vt:lpstr>
      <vt:lpstr>Nunito Sans</vt:lpstr>
      <vt:lpstr>Calibri</vt:lpstr>
      <vt:lpstr>Arial</vt:lpstr>
      <vt:lpstr>Nunito Sans ExtraBold</vt:lpstr>
      <vt:lpstr>Tema de Office</vt:lpstr>
      <vt:lpstr>Presentación de PowerPoint</vt:lpstr>
      <vt:lpstr>IPC división de alimentos y bebidas no alcohólicas en  Septiembre de 2023 Variación mensual, año corrido y anual (2022-2023) </vt:lpstr>
      <vt:lpstr>Variación mensual por división de gasto septiembre 2023</vt:lpstr>
      <vt:lpstr>Variación mensual  IPC total vs IPC alimentos y bebidas no alcohólicas  Septiembre (2021-2023)</vt:lpstr>
      <vt:lpstr>Comportamiento mensual de los precios al consumidor  de los principales alimentos  en septiembre de 2023</vt:lpstr>
      <vt:lpstr>Presentación de PowerPoint</vt:lpstr>
      <vt:lpstr>Variación año corrido  por divisiones de gasto septiembre 2023</vt:lpstr>
      <vt:lpstr>Variación año corrido IPC de alimentos y bebidas no alcohólicas  Enero-septiembre (2021-2023)</vt:lpstr>
      <vt:lpstr>Comportamiento año corrido de los precios al consumidor  de los principales alimentos  Septiembre de 2023</vt:lpstr>
      <vt:lpstr>Presentación de PowerPoint</vt:lpstr>
      <vt:lpstr>Variación anual  por divisiones de gasto septiembre 2023</vt:lpstr>
      <vt:lpstr>Variación anual IPC de alimentos y bebidas no alcohólicas  Septiembre (2020-2023)</vt:lpstr>
      <vt:lpstr>Comportamiento anual de los precios al consumidor  de los principales alimentos  Septiembre (2023/2022)</vt:lpstr>
      <vt:lpstr>Presentación de PowerPoint</vt:lpstr>
      <vt:lpstr>Presentación de PowerPoint</vt:lpstr>
      <vt:lpstr>Presentación de PowerPoint</vt:lpstr>
      <vt:lpstr>Variación anual IPC alimentos y bebidas no alcohólicas vs. TRM 23 años: septiembre de 2000– septiembre de 2023 </vt:lpstr>
      <vt:lpstr>Presentación de PowerPoint</vt:lpstr>
      <vt:lpstr>Variación anual alimentos y bebidas no alcohólicas principales países de referencia agosto de 2023*</vt:lpstr>
      <vt:lpstr>IPC total y de alimentos y bebidas no alcohólicas países región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Windows</dc:creator>
  <cp:lastModifiedBy>NESTOR JULIO HERNANDEZ BOCKER</cp:lastModifiedBy>
  <cp:revision>92</cp:revision>
  <dcterms:created xsi:type="dcterms:W3CDTF">2019-02-12T04:28:07Z</dcterms:created>
  <dcterms:modified xsi:type="dcterms:W3CDTF">2023-10-07T00:32:03Z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0x01010090C1E38A4661484DB58C7124AF1E6938</vt:lpwstr>
  </property>
  <property fmtid="{D5CDD505-2E9C-101B-9397-08002B2CF9AE}" pid="3" name="MediaServiceImageTags">
    <vt:lpwstr/>
  </property>
</Properties>
</file>